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18"/>
  </p:notesMasterIdLst>
  <p:handoutMasterIdLst>
    <p:handoutMasterId r:id="rId19"/>
  </p:handoutMasterIdLst>
  <p:sldIdLst>
    <p:sldId id="496" r:id="rId5"/>
    <p:sldId id="507" r:id="rId6"/>
    <p:sldId id="497" r:id="rId7"/>
    <p:sldId id="429" r:id="rId8"/>
    <p:sldId id="508" r:id="rId9"/>
    <p:sldId id="430" r:id="rId10"/>
    <p:sldId id="509" r:id="rId11"/>
    <p:sldId id="510" r:id="rId12"/>
    <p:sldId id="511" r:id="rId13"/>
    <p:sldId id="512" r:id="rId14"/>
    <p:sldId id="503" r:id="rId15"/>
    <p:sldId id="513" r:id="rId16"/>
    <p:sldId id="50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588" y="96"/>
      </p:cViewPr>
      <p:guideLst>
        <p:guide orient="horz" pos="196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2333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ullo\OneDrive\Desktop\Career_Foundry\Data%20Immersion\A3\Task%203.10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Most Revenue Contribution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revenue_contribution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Telegraph Voyage</c:v>
                </c:pt>
                <c:pt idx="1">
                  <c:v>Zorro Ark</c:v>
                </c:pt>
                <c:pt idx="2">
                  <c:v>Wife Turn</c:v>
                </c:pt>
                <c:pt idx="3">
                  <c:v>Innocent Usual</c:v>
                </c:pt>
                <c:pt idx="4">
                  <c:v>Hustler Party</c:v>
                </c:pt>
                <c:pt idx="5">
                  <c:v>Saturday Lambs</c:v>
                </c:pt>
                <c:pt idx="6">
                  <c:v>Titans Jerk</c:v>
                </c:pt>
                <c:pt idx="7">
                  <c:v>Harry Idaho</c:v>
                </c:pt>
                <c:pt idx="8">
                  <c:v>Torque Bound</c:v>
                </c:pt>
                <c:pt idx="9">
                  <c:v>Dogma Family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215.75</c:v>
                </c:pt>
                <c:pt idx="1">
                  <c:v>199.72</c:v>
                </c:pt>
                <c:pt idx="2">
                  <c:v>198.73</c:v>
                </c:pt>
                <c:pt idx="3">
                  <c:v>191.74</c:v>
                </c:pt>
                <c:pt idx="4">
                  <c:v>190.78</c:v>
                </c:pt>
                <c:pt idx="5">
                  <c:v>190.74</c:v>
                </c:pt>
                <c:pt idx="6">
                  <c:v>186.73</c:v>
                </c:pt>
                <c:pt idx="7">
                  <c:v>177.73</c:v>
                </c:pt>
                <c:pt idx="8">
                  <c:v>169.76</c:v>
                </c:pt>
                <c:pt idx="9">
                  <c:v>168.72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AE-4A4A-AB5F-92A6936916B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70031744"/>
        <c:axId val="370037504"/>
      </c:barChart>
      <c:catAx>
        <c:axId val="3700317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highlight>
                      <a:srgbClr val="C0C0C0"/>
                    </a:highlight>
                    <a:latin typeface="+mn-lt"/>
                    <a:ea typeface="+mn-ea"/>
                    <a:cs typeface="+mn-cs"/>
                  </a:defRPr>
                </a:pPr>
                <a:r>
                  <a:rPr lang="en-US" b="1" u="sng" dirty="0">
                    <a:highlight>
                      <a:srgbClr val="C0C0C0"/>
                    </a:highlight>
                  </a:rPr>
                  <a:t>Movie names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highlight>
                    <a:srgbClr val="C0C0C0"/>
                  </a:highlight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0037504"/>
        <c:crosses val="autoZero"/>
        <c:auto val="1"/>
        <c:lblAlgn val="ctr"/>
        <c:lblOffset val="100"/>
        <c:noMultiLvlLbl val="0"/>
      </c:catAx>
      <c:valAx>
        <c:axId val="370037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0031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Least Revenue Contribution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revenue_contribution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Sheet2!$A$2:$A$11</c:f>
              <c:strCache>
                <c:ptCount val="10"/>
                <c:pt idx="0">
                  <c:v>Texas Watch</c:v>
                </c:pt>
                <c:pt idx="1">
                  <c:v>Oklahoma Jumanji</c:v>
                </c:pt>
                <c:pt idx="2">
                  <c:v>Duffel Apocalypse</c:v>
                </c:pt>
                <c:pt idx="3">
                  <c:v>Freedom Cleopatra</c:v>
                </c:pt>
                <c:pt idx="4">
                  <c:v>Young Language</c:v>
                </c:pt>
                <c:pt idx="5">
                  <c:v>Rebel Airport</c:v>
                </c:pt>
                <c:pt idx="6">
                  <c:v>Cruelty Unforgiven</c:v>
                </c:pt>
                <c:pt idx="7">
                  <c:v>Treatment Jekyll</c:v>
                </c:pt>
                <c:pt idx="8">
                  <c:v>Lights Deer</c:v>
                </c:pt>
                <c:pt idx="9">
                  <c:v>Stallion Sundance</c:v>
                </c:pt>
              </c:strCache>
            </c:strRef>
          </c:cat>
          <c:val>
            <c:numRef>
              <c:f>Sheet2!$B$2:$B$11</c:f>
              <c:numCache>
                <c:formatCode>0.00</c:formatCode>
                <c:ptCount val="10"/>
                <c:pt idx="0">
                  <c:v>5.94</c:v>
                </c:pt>
                <c:pt idx="1">
                  <c:v>5.94</c:v>
                </c:pt>
                <c:pt idx="2">
                  <c:v>5.94</c:v>
                </c:pt>
                <c:pt idx="3">
                  <c:v>5.95</c:v>
                </c:pt>
                <c:pt idx="4">
                  <c:v>6.93</c:v>
                </c:pt>
                <c:pt idx="5">
                  <c:v>6.93</c:v>
                </c:pt>
                <c:pt idx="6">
                  <c:v>6.94</c:v>
                </c:pt>
                <c:pt idx="7">
                  <c:v>6.94</c:v>
                </c:pt>
                <c:pt idx="8">
                  <c:v>7.93</c:v>
                </c:pt>
                <c:pt idx="9">
                  <c:v>7.94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5B-433A-B993-C2892ED8F71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70031744"/>
        <c:axId val="370037504"/>
      </c:barChart>
      <c:catAx>
        <c:axId val="3700317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highlight>
                      <a:srgbClr val="C0C0C0"/>
                    </a:highlight>
                    <a:latin typeface="+mn-lt"/>
                    <a:ea typeface="+mn-ea"/>
                    <a:cs typeface="+mn-cs"/>
                  </a:defRPr>
                </a:pPr>
                <a:r>
                  <a:rPr lang="en-US" b="1" u="sng" dirty="0">
                    <a:highlight>
                      <a:srgbClr val="C0C0C0"/>
                    </a:highlight>
                  </a:rPr>
                  <a:t>Movie</a:t>
                </a:r>
                <a:r>
                  <a:rPr lang="en-US" b="1" u="sng" baseline="0" dirty="0">
                    <a:highlight>
                      <a:srgbClr val="C0C0C0"/>
                    </a:highlight>
                  </a:rPr>
                  <a:t> Names</a:t>
                </a:r>
                <a:endParaRPr lang="en-US" b="1" u="sng" dirty="0">
                  <a:highlight>
                    <a:srgbClr val="C0C0C0"/>
                  </a:highlight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highlight>
                    <a:srgbClr val="C0C0C0"/>
                  </a:highlight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0037504"/>
        <c:crosses val="autoZero"/>
        <c:auto val="1"/>
        <c:lblAlgn val="ctr"/>
        <c:lblOffset val="100"/>
        <c:noMultiLvlLbl val="0"/>
      </c:catAx>
      <c:valAx>
        <c:axId val="370037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0031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62" b="0" i="0" u="none" strike="noStrike" baseline="0" dirty="0">
                <a:effectLst/>
              </a:rPr>
              <a:t>Revenue by movie genre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revenue_contribution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Sheet1!$A$2:$A$18</c:f>
              <c:strCache>
                <c:ptCount val="17"/>
                <c:pt idx="0">
                  <c:v>Sports</c:v>
                </c:pt>
                <c:pt idx="1">
                  <c:v>Sci-Fi</c:v>
                </c:pt>
                <c:pt idx="2">
                  <c:v>Animation</c:v>
                </c:pt>
                <c:pt idx="3">
                  <c:v>Drama</c:v>
                </c:pt>
                <c:pt idx="4">
                  <c:v>Comedy</c:v>
                </c:pt>
                <c:pt idx="5">
                  <c:v>New</c:v>
                </c:pt>
                <c:pt idx="6">
                  <c:v>Action</c:v>
                </c:pt>
                <c:pt idx="7">
                  <c:v>Foreign</c:v>
                </c:pt>
                <c:pt idx="8">
                  <c:v>Games</c:v>
                </c:pt>
                <c:pt idx="9">
                  <c:v>Family</c:v>
                </c:pt>
                <c:pt idx="10">
                  <c:v>Documentary</c:v>
                </c:pt>
                <c:pt idx="11">
                  <c:v>Horror</c:v>
                </c:pt>
                <c:pt idx="12">
                  <c:v>Classics</c:v>
                </c:pt>
                <c:pt idx="13">
                  <c:v>Children</c:v>
                </c:pt>
                <c:pt idx="14">
                  <c:v>Travel</c:v>
                </c:pt>
                <c:pt idx="15">
                  <c:v>Music</c:v>
                </c:pt>
                <c:pt idx="16">
                  <c:v>Thriller</c:v>
                </c:pt>
              </c:strCache>
            </c:strRef>
          </c:cat>
          <c:val>
            <c:numRef>
              <c:f>Sheet1!$B$2:$B$18</c:f>
              <c:numCache>
                <c:formatCode>"$"#,##0.00_);[Red]\("$"#,##0.00\)</c:formatCode>
                <c:ptCount val="17"/>
                <c:pt idx="0">
                  <c:v>4892.1899999999996</c:v>
                </c:pt>
                <c:pt idx="1">
                  <c:v>4336.01</c:v>
                </c:pt>
                <c:pt idx="2">
                  <c:v>4245.3100000000004</c:v>
                </c:pt>
                <c:pt idx="3">
                  <c:v>4118.46</c:v>
                </c:pt>
                <c:pt idx="4">
                  <c:v>4002.48</c:v>
                </c:pt>
                <c:pt idx="5">
                  <c:v>3966.38</c:v>
                </c:pt>
                <c:pt idx="6">
                  <c:v>3951.84</c:v>
                </c:pt>
                <c:pt idx="7">
                  <c:v>3934.47</c:v>
                </c:pt>
                <c:pt idx="8">
                  <c:v>3922.18</c:v>
                </c:pt>
                <c:pt idx="9">
                  <c:v>3782.26</c:v>
                </c:pt>
                <c:pt idx="10">
                  <c:v>3749.65</c:v>
                </c:pt>
                <c:pt idx="11">
                  <c:v>3401.27</c:v>
                </c:pt>
                <c:pt idx="12">
                  <c:v>3353.38</c:v>
                </c:pt>
                <c:pt idx="13">
                  <c:v>3309.39</c:v>
                </c:pt>
                <c:pt idx="14">
                  <c:v>3227.36</c:v>
                </c:pt>
                <c:pt idx="15">
                  <c:v>3071.52</c:v>
                </c:pt>
                <c:pt idx="16">
                  <c:v>47.89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C7-49FE-A3FC-81EA31D58F9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327295024"/>
        <c:axId val="327301264"/>
      </c:barChart>
      <c:valAx>
        <c:axId val="3273012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_);[Red]\(&quot;$&quot;#,##0.00\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7295024"/>
        <c:crossBetween val="between"/>
      </c:valAx>
      <c:catAx>
        <c:axId val="327295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highlight>
                      <a:srgbClr val="C0C0C0"/>
                    </a:highlight>
                  </a:rPr>
                  <a:t>Genre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7301264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</a:t>
            </a:r>
            <a:r>
              <a:rPr lang="en-US" dirty="0"/>
              <a:t>Rental</a:t>
            </a:r>
            <a:r>
              <a:rPr lang="en-US" baseline="0" dirty="0"/>
              <a:t> D</a:t>
            </a:r>
            <a:r>
              <a:rPr lang="en-US" dirty="0"/>
              <a:t>uration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avg_rental_duration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Sheet1!$A$2:$A$18</c:f>
              <c:strCache>
                <c:ptCount val="17"/>
                <c:pt idx="0">
                  <c:v>Thriller</c:v>
                </c:pt>
                <c:pt idx="1">
                  <c:v>Travel</c:v>
                </c:pt>
                <c:pt idx="2">
                  <c:v>Music</c:v>
                </c:pt>
                <c:pt idx="3">
                  <c:v>Family</c:v>
                </c:pt>
                <c:pt idx="4">
                  <c:v>Foreign</c:v>
                </c:pt>
                <c:pt idx="5">
                  <c:v>Drama</c:v>
                </c:pt>
                <c:pt idx="6">
                  <c:v>Classics</c:v>
                </c:pt>
                <c:pt idx="7">
                  <c:v>Games</c:v>
                </c:pt>
                <c:pt idx="8">
                  <c:v>Children</c:v>
                </c:pt>
                <c:pt idx="9">
                  <c:v>Action</c:v>
                </c:pt>
                <c:pt idx="10">
                  <c:v>Comedy</c:v>
                </c:pt>
                <c:pt idx="11">
                  <c:v>Animation</c:v>
                </c:pt>
                <c:pt idx="12">
                  <c:v>Sci-Fi</c:v>
                </c:pt>
                <c:pt idx="13">
                  <c:v>Horror</c:v>
                </c:pt>
                <c:pt idx="14">
                  <c:v>Documentary</c:v>
                </c:pt>
                <c:pt idx="15">
                  <c:v>New</c:v>
                </c:pt>
                <c:pt idx="16">
                  <c:v>Sports</c:v>
                </c:pt>
              </c:strCache>
            </c:strRef>
          </c:cat>
          <c:val>
            <c:numRef>
              <c:f>Sheet1!$B$2:$B$18</c:f>
              <c:numCache>
                <c:formatCode>0.00</c:formatCode>
                <c:ptCount val="17"/>
                <c:pt idx="0">
                  <c:v>6</c:v>
                </c:pt>
                <c:pt idx="1">
                  <c:v>5.3508771929824501</c:v>
                </c:pt>
                <c:pt idx="2">
                  <c:v>5.23529411764705</c:v>
                </c:pt>
                <c:pt idx="3">
                  <c:v>5.1617647058823497</c:v>
                </c:pt>
                <c:pt idx="4">
                  <c:v>5.10958904109589</c:v>
                </c:pt>
                <c:pt idx="5">
                  <c:v>5.0806451612903203</c:v>
                </c:pt>
                <c:pt idx="6">
                  <c:v>5.0701754385964897</c:v>
                </c:pt>
                <c:pt idx="7">
                  <c:v>5.0655737704917998</c:v>
                </c:pt>
                <c:pt idx="8">
                  <c:v>5.0333333333333297</c:v>
                </c:pt>
                <c:pt idx="9">
                  <c:v>4.953125</c:v>
                </c:pt>
                <c:pt idx="10">
                  <c:v>4.9310344827586201</c:v>
                </c:pt>
                <c:pt idx="11">
                  <c:v>4.89393939393939</c:v>
                </c:pt>
                <c:pt idx="12">
                  <c:v>4.8852459016393404</c:v>
                </c:pt>
                <c:pt idx="13">
                  <c:v>4.8571428571428497</c:v>
                </c:pt>
                <c:pt idx="14">
                  <c:v>4.7647058823529402</c:v>
                </c:pt>
                <c:pt idx="15">
                  <c:v>4.7460317460317398</c:v>
                </c:pt>
                <c:pt idx="16">
                  <c:v>4.7162162162162096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8B-4581-81BA-D5CC01ABB2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327272944"/>
        <c:axId val="327273424"/>
      </c:barChart>
      <c:catAx>
        <c:axId val="3272729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highlight>
                      <a:srgbClr val="C0C0C0"/>
                    </a:highlight>
                  </a:rPr>
                  <a:t>Genre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7273424"/>
        <c:crosses val="autoZero"/>
        <c:auto val="1"/>
        <c:lblAlgn val="ctr"/>
        <c:lblOffset val="100"/>
        <c:noMultiLvlLbl val="0"/>
      </c:catAx>
      <c:valAx>
        <c:axId val="327273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highlight>
                      <a:srgbClr val="C0C0C0"/>
                    </a:highlight>
                  </a:rPr>
                  <a:t>Days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7272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Total Revenue</a:t>
            </a:r>
            <a:r>
              <a:rPr lang="en-US" baseline="0" dirty="0"/>
              <a:t> by Regions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Sheet1!$K$102</c:f>
              <c:strCache>
                <c:ptCount val="1"/>
                <c:pt idx="0">
                  <c:v>Sum of 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Sheet1!$J$103:$J$109</c:f>
              <c:strCache>
                <c:ptCount val="7"/>
                <c:pt idx="0">
                  <c:v>Asia &amp; Pacific</c:v>
                </c:pt>
                <c:pt idx="1">
                  <c:v>Europe</c:v>
                </c:pt>
                <c:pt idx="2">
                  <c:v>South/Latin America</c:v>
                </c:pt>
                <c:pt idx="3">
                  <c:v>Africa</c:v>
                </c:pt>
                <c:pt idx="4">
                  <c:v>North America</c:v>
                </c:pt>
                <c:pt idx="5">
                  <c:v>Middle east</c:v>
                </c:pt>
                <c:pt idx="6">
                  <c:v>Arab States</c:v>
                </c:pt>
              </c:strCache>
            </c:strRef>
          </c:cat>
          <c:val>
            <c:numRef>
              <c:f>Sheet1!$K$103:$K$109</c:f>
              <c:numCache>
                <c:formatCode>General</c:formatCode>
                <c:ptCount val="7"/>
                <c:pt idx="0">
                  <c:v>24002.159999999993</c:v>
                </c:pt>
                <c:pt idx="1">
                  <c:v>12803.85</c:v>
                </c:pt>
                <c:pt idx="2">
                  <c:v>10941</c:v>
                </c:pt>
                <c:pt idx="3">
                  <c:v>4782.71</c:v>
                </c:pt>
                <c:pt idx="4">
                  <c:v>4245.01</c:v>
                </c:pt>
                <c:pt idx="5">
                  <c:v>3528.73</c:v>
                </c:pt>
                <c:pt idx="6">
                  <c:v>1008.5799999999999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366-4877-889B-FF01D8C6990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49275119"/>
        <c:axId val="849269359"/>
      </c:barChart>
      <c:catAx>
        <c:axId val="84927511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highlight>
                      <a:srgbClr val="C0C0C0"/>
                    </a:highlight>
                  </a:rPr>
                  <a:t>Regions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49269359"/>
        <c:crosses val="autoZero"/>
        <c:auto val="1"/>
        <c:lblAlgn val="ctr"/>
        <c:lblOffset val="100"/>
        <c:noMultiLvlLbl val="0"/>
      </c:catAx>
      <c:valAx>
        <c:axId val="849269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highlight>
                      <a:srgbClr val="C0C0C0"/>
                    </a:highlight>
                  </a:rPr>
                  <a:t>Total 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492751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India</cx:pt>
          <cx:pt idx="1">China</cx:pt>
          <cx:pt idx="2">United States</cx:pt>
          <cx:pt idx="3">Japan</cx:pt>
          <cx:pt idx="4">Mexico</cx:pt>
          <cx:pt idx="5">Brazil</cx:pt>
          <cx:pt idx="6">Russian Federation</cx:pt>
          <cx:pt idx="7">Philippines</cx:pt>
          <cx:pt idx="8">Turkey</cx:pt>
          <cx:pt idx="9">Indonesia</cx:pt>
          <cx:pt idx="10">United Arab Emirates</cx:pt>
          <cx:pt idx="11">Namibia</cx:pt>
        </cx:lvl>
      </cx:strDim>
      <cx:numDim type="colorVal">
        <cx:f>Sheet1!$B$2:$B$13</cx:f>
        <cx:lvl ptCount="12" formatCode="General">
          <cx:pt idx="0">60</cx:pt>
          <cx:pt idx="1">53</cx:pt>
          <cx:pt idx="2">36</cx:pt>
          <cx:pt idx="3">31</cx:pt>
          <cx:pt idx="4">30</cx:pt>
          <cx:pt idx="5">28</cx:pt>
          <cx:pt idx="6">28</cx:pt>
          <cx:pt idx="7">20</cx:pt>
          <cx:pt idx="8">15</cx:pt>
          <cx:pt idx="9">14</cx:pt>
          <cx:pt idx="10">9</cx:pt>
          <cx:pt idx="11">11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n-US" sz="1862" b="0" i="0" u="none" strike="noStrike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The Hand Black"/>
              </a:rPr>
              <a:t>Customers Based By Country</a:t>
            </a:r>
          </a:p>
        </cx:rich>
      </cx:tx>
    </cx:title>
    <cx:plotArea>
      <cx:plotAreaRegion>
        <cx:series layoutId="regionMap" uniqueId="{6BD5F241-412A-4AEB-B0A9-B45C2570E131}">
          <cx:tx>
            <cx:txData>
              <cx:f>Sheet1!$B$1</cx:f>
              <cx:v>number_of_customers</cx:v>
            </cx:txData>
          </cx:tx>
          <cx:dataId val="0"/>
          <cx:layoutPr>
            <cx:geography cultureLanguage="en-US" cultureRegion="US" attribution="Powered by Bing">
              <cx:geoCache provider="{E9337A44-BEBE-4D9F-B70C-5C5E7DAFC167}">
                <cx:binary>7HtZb+Q4su5fKdTzlVukSIkczAwwpKTcF2d6fxHSdlr7Su2/7bzdP3Yjy+Xucpan3YPTQB/gHtdD
OaWUgoxgRHzxRfjvT/3fnpLjofrSp0mm/vbU/+NrUNfF3375RT0Fx/SgLtLwqcpV/lJfPOXpL/nL
S/h0/OW5OnRh5v+CdUR+eQoOVX3sv/7z7/A2/5gv86dDHebZZXOsht1RNUmtfufeh7e+POVNVp8e
9+FN//i6PqThY3j4+uWY1WE9XA3F8R9f333n65dfzt/0k9QvCSysbp7hWQ0bF9gwKOEI8defr1+S
PPO/30fWhYENhHTK9G8/+E02LAWe/wML+racw/NzdVTqy/f/f3jw3ep/uB6qXL5uXuanla7/9W1r
v7xX7j//fnYBNnt25Qf9n2vms1vn6p9lz3+m8jG+MCimSCf0ndItfmGYhsmoiV6VDrdfDf6q9E+X
8bHKvz92pvDvV8/VPVv/9ereNUqFh+yLe3w+Vt986U0P//2Db6IL07R0bFI40T8ceM4vdA6aJ4i+
6h69yXzV/eua3q59tI6Plf/23Jn23y6fq393/derXwZh9ieGGsO8oJQbFuLkw0ijGxcWNQzCjTft
vmr802V8rPDvj53p+/vVc3XL/wGn/ToL6+Pzl319qI/qTQUfHbD/LMIb/ILqBoXDbryq3Xp33rXT
gUfM0DH/ngDMN9mv6v/Dy/rYDGePn5nj7O65Wa73f70XQHzMsyPEoTe1/PdNoukXoOtfDfLNLO+M
ghC50HXOLY5/Dv2fr+ZjS/ywkTMr/HDn3AIz+6+3wFVTxcfhz1O/wS444zqEIusjjzDoBTEA9FBk
vWaAs3h09X//q4rD4fh7C/rYAr89eWaA326c6/9q99fr/7uT/qs6PH5x0hAy8Z8Zn/DpqOuYWJx+
lBaocQGXCfsVnrI3vb8LT394cR9b5uMtnlnp4y+dW+xfzl9vMVEdxjB5U9SfELCQfmF8+9HfoyUN
zIO/eYllvjrLWX3w+Uo+Nsjbc2cmeLt8rnTxP8BNtkGYhEURQrL48zSP6AUnFtFN63swAjj6A1pF
GF0QjEyT62c49Q+u5mPtv3v4zATv7p3bYTv96w///FAcsj/PAgBbTQrVALXwR/EJGdYFt0xqnmfq
T5fxseq/P3am9O9Xz9U93/716l4d+/Ap//P0DYQEB0KCAyZ91TcE/B9OvIZ0DICWm6d/b1JfU8Hn
K/lY5W/Pnen87fK50ld3f73SfwMMfxYR9L+g6FeW7tspOSfwzqmgt8L9z9L//xd8xL9n5n7lKO1D
fXC+kZs/kHO/f/fNXmeP/h5H+mq12fM/vjL+zZtfWcXTG94xbZPg8BsF8vb140HV//iKvtVwBkBX
rBPG6QkZdcfTHQ0wkalbjDML8jNlWIcKIsurOoCn4DGLsG9gCdg9oP++flF5c7pFLqBCP8W8U+Fn
IAKk4NvOtnky+Hn2qxq+f/6SNek2D7NawYshTBavXzut0zJ0ojOLUYMzYhIKC4H7T4cd0NWnb/8f
jFWTRdGVPh9tJUNTDE7hlqvAtqS3D27hs13L0ZR868kfNPSRZNjdz5I5RwRqKKDSOJSwP0rWWham
uN93kk26m9TJJ7Hs5ZgIX8a2b0efiTu97qeN/iAOssKP4rgWlS3p93pie5fexLCNaT7RnFayp6aR
g53aofupzM+2CJzKjzK9MtBVP+6V401I6Yt2H9mpLG3s5lEqKllIOvtEqSdz/d4uT+b+wZylTzri
63syaWfZvhe1sC4LUcthSl6h8esB/8h85BNJ4CA/Sooy3/CG/tvehmvkEpnYp1PjJ641yZxs4qPX
CujfS3yvTaZbiFADWwiZ1DINys4OTF3wNKnpw0mbzSR0NEnseNnZyCkmntNvfl+T74/LN2EmZVBP
Mm4RcI0zvxiL3jCH6jA0uy5+zvpQNnT1n0tgpkkMzCjFhJwpENWVTkbv4Hl7vbwu9Bkbnn9fAHpv
otc9MGaYCFvwfnyKYT+ayBp6io360El01x2UjOdsS+BAWPNhlruhWy4+kXdyod8O33d5EJSARUTc
sswznVk19RpVH5RTzHQnneaXZWx7dihHOTplI7zb4DKasE8c29JP23gvlgIKJAw6JNjA1Drzspaz
oEiTx7D3m3nbxNEN7Uk9V8rwF2bdokGUPCDYNvKA2RCfzQVvCBZ9ocItjs3+gUY0OySRRmat3wUH
xkrr4GepvqOtiUQN/T5bQ2lkozwjthdkreS+Ht2Po6o0kRXcsmtzHFexxyiWPU61J26keNOGCh9q
VKd4Eul6V83LQXHfzvPadIbczC4T3+Sh0/gt1uwaE7obNW75AoW9fghwqRqR5lrrCcbymMXCJBop
11WSxrae1zxYZZgUd3lEknbR0C49+G0RPSUmi93OwEkicabj54xzbInealF4x9K2sI2ogxWZfU0S
l4yFftV5SbvpSZTsrLjirtlhSQbDzmr/RhnpnFrlXV2HQjd4s6gTPZGNVShHS1hpV5nqbj2jKe06
0YJI0NiCp+t05NtMH8tM+p6VZsJQXhfIaAzazC5DroeLlFVMi4TGNG9SdUaXuUFTDd226AxWiQB3
uXKt3GQvuZm0LyEzg3QOeVIFTuX3aWgjvVHa1A8Ci4uoaZk2zUxF7iOjMD1RqTGcVqrGN8nYEF8m
XVAFokyySk0hIKejQGOeGUJDQ9LZ2G/NZR92hhK09ejRLIfgISwT3RdaYgymDBOv3NR+5S98D6XP
JkeDrHKNiZqM2q4lKHWDVJnSK4ysFIUGSEDwqlazeuDJjlASuG2Q68tRaUUiVNFEE8WqIhCo1fm9
XlF9aqB4GfF+khpeKzXIGvaA9HHCazNZG43fuLTVQ4lp2lwOOApmRazxSQet6duhLvCjFpr1vdVr
6toK/O4yanpUi7Rrh1rUnRE/5cz3hJ/w8s6z/ASLSA+bxzbSIl3wVmXO2Ci+pAmvRQkhcV4mMa4n
emJyUZpteNWUXgnBFrWak3GtWvljGDoDDWsREhMvTN00rio88seuVqODsiEcRdu05V1Do9FuoGU+
QBNtD4cjDITKUNfZOveqiTZkdO7TwijtkbZglgaAwlORo3at12a7JBHxdFk2Y35FKmKsxwhczU+9
SlDU1DeFVfJcFIPVMMfTcBpL0iHDGfwCXAYcBwm/aPpZYWl1Lwgvc9lz7Wk0+uK+GWm6KlPc7jxc
x9M8aLld06JYns7YotGbcVEmlbZKirSeh8oLHc9IyQP2w+qOd2a11zxkzJuSaVToudXs6iAPbscY
8EUSjblgSCG36rsxEphgiLSexmcJqvDeSNp2kmM/n8UtBpRj4K4SbTt4bqdSYkfjEJbCSyyIX2yE
zSDFVg3ONdGHpi6jSNF1kg/dIsjbayPyfS2BY4jIpWEU1WPbR8GCh33wWKZULfxMmY7n41pyvQhk
SUPk9swYZ4PGItnRZnCU1RK7MotEBmXCJgkzq2Vq5uQyYUO6bdswt5WX9XZCIrXKoB3KBUDQflsq
XB2I0ea97aOqdwfU8ae48oonq0B+Iqsob2PR88C/H2qjYLLwi8DFrC0Kux6JFTidFmuOnrLaaZvM
v8s7ZUwaVg9EFlpSOyopDRulQXLfew12Lb3VZrmP0ykrIVpWeqC5Ud1Vpow8HGaiRGT0Bc38+lK1
PVp7bTNMPW7WD37Pi9rxIpY/QzvXj4VKOn3O0FjVIg/iVgZBVMqhSqxQxChUezOu/VIMIW5mpa+s
VVcUxX7UguJOobG4jjWEC9EaPluEcY4fvCjLJryPLTcnBpi+Lwsy7YjG1iOLEifQC6REz6h1H3Za
lYiIe8QJhn6YFvgUIwqkh/aIywHZBMJzJSwVenbW9dWuxeW4sbyGucTC9BB0rIxkGDZ+JnRdRZlg
GdF1EQe0nemkHx7HPK2PuU/jw9gFhEoaN82VCltrkQWN2ULACQdHD/PmqGvBAKmqJbc0NfCDjstk
QuKGu2kbBr4o9aZbpHAsr700Gx8TD+nHsmmshVZrqWwGGt8MSWw4tcELQXPUu5UR0SmFRdlVG3t3
WtOzRdQP1lWCkthJMR4GmTQoz2dZr7UbplC0LCnYYFBqQAKpKlinKoohIsWY00nYYbqNsco74aHI
88TYF30oojRmkTApLfemVuFexD4dboYoItdxAdEAtpk9ViTuclf3/EITJECDYzZhOU8tzF661tPm
iHTZC9RL6SBIlzRupHP14llGFO/DwOpefL/lGz4G2K5rqodOQJp4ycssdINQx7OwqOtWGAMPZoR2
zU06RN4jbbo2l77pRw+V0dEVZHk0K2rCXCOo4o0BAHNqdrU+ITTKt0Ue01AYWRYu88gaXE5UrwRk
qzgRQZDiRxWP5r2WM349UkYmQxroblf3SvqNh3KhGTic6V6TuhEm2YR1GY7no1FnwkqwN6Wxboiy
5N3aK7BfiHw0hk2JWTUn5lBvNYOm8y6Ms1rgRNXPjd9rYmAlI7PQi9JJlVYFpA40ZCQQuCv1ZcEw
H25qY9QfAPN7lT224Hop3I+kGj1TUqPgHpVt2Wq1iwtGSCMiWofpytNio79O0GDMQkBBhTBIjHUR
xL3m+EadQNSnpb/FRWbtAMIiqJL0vLwbSp1qIhy6XrN1jTMRpMNw3w6knuRN0pXOkI4JbKItVsAR
xpEDCKF8MjIDwg5N8uSkxyZqbCup/FrA0FU4UQqX28FKI3f0xzQQ1WA0nW3VhG7GzuhTCNVd2suU
dfFlpidkkaRZ5ctaM4eJH2q9J6I2wjOzL+tIFmalVTayKoxElqZ8o/mkobKEkLUnuFdIJrwzZr3Z
h1O9oFEixqqko1Mrbi5iCB8HM+rrF4whUIk2pBjL0Cq1RQjY+ipooMkiAk7SNQ9qagpVhyiWZqEP
vmgQyx/Hlo26YJwXswqSyTL2tOFuUMhfY001SqLKMiaKlk0sQuR5SvhZqxJp+bXOIC2GWiBpHsWD
MDVGYxG0VWVMRl3p90U6Bilsrx24qAt4QKTjkGoyhxxiW1yZuYgz7EmOjHSL1Njuiz4h4X2uEhw/
Dm1VNqshjbtglnMcknlkNq3Erd87rV8Hx6xvUg5noAssR2UlufFKn82LAtxM6yoILroFoLbtkGc5
mWHozzVGvBLYKgM3aPWEudVgDaFo8rY8YqvWpizOi+uQUm9Gxz4D/Kx5sRrndMRGJkajTBZG2ffW
rI/TCOB5modUqIBkuig6NZrTovIi3c4h+0JhDgnvDncjglg5xEEEprFwsajCttlYWucVAkdmZ7eJ
Vy2GKoiwGLSIP0BfspCj3w23HFawDLEJ1U7P4hRK/AzldFMWgI82yCCQIPwowVMD6oFxDfCC8tte
LyID4qQ2xhtU6BSgN+0hNxcKWbMgw8ki8b1aVloHOMeyvEjUjaEjUfQqEenQlQnIJr3s835Ttl3h
sNACLzElafVZGO5QPUCW7jUmsXkyXMtMN01bHWJYzPpwafG0T20MubYAvMfQDcqLaMUiDTl9FQ4u
eBCXNFPtClW5J9Mir2x+cnpddY0d5Vl+WxtI2T40Rp56THxRBNh31KgBtaMrT7Ys1W2fAgbPx7hx
82IoBFFlsfT6AImwipNrxk3PLljf2GkETzR9ojksrYxpoTXj3Ox4NMlS1Di8SfgUJ1npsizop1TX
UsFNpjk879O5xnaNObgdD6ZtmROpD5q+pHXGtwDf6QjJgPtOluNGsDQsOgnIqXtkjcmwRH0ZWDK2
KHu2KlBf57HsDqCs3+cS2m4Ju+ZpEapAeFE3NnsNKYptVjWp0GlUXcUANdcwoRnBUYfKR1RjqS2V
WUT3NYnwNB9CXehJHqw0CuhH5HoZXbajls9RwJPX2Yp/z5P8XPZTxIEztPRvE1TGWT1cjlocWPWz
cvydeaNWfH0i1piwXipRXfMZ/Uzez7zMe3lnnFOdDj416+fwpscCO+UK7eLlKLM15M9r3/6s3v+Z
mHkv7ZzUMJBfN/Wz1ySiYaVorNopSCk+oTI+kUL099SJz7Q0aeiTBiCrkF4g8505bya5jCUcljyw
IQfWkz/AUv5MobzbHTljKbMqJK05PuuTQXqp0yUC2cO170suk0F0UB8APcpiCYzXK43ynUr/Tui9
MsNP4GFV6Aff54x//fjP1dvw8rfZ2N+unyaVf/u0KY7Zvq6Ox3p1KM6/eZL361dB3Hf5J8b83Yef
uPs3DvuMnX8diP43N/8YdY8pHMhfp51/4u5vD/Hxy0wlh+z5rU94Ysa/PfWdwjdPvV0LZm0ZR6aO
KBjllcKHjvoFjKPohMCIENOJCYfxjcGH4VwEOIfrwOsDvCe/MfiIA/F/mtoilskxsP/oP2HwKT07
qzD8iylQlNTkUG5zdk7zBUhFudVR/YpuWlf1mwCLeEcknUZ2kqy8oLItkrlqLAA9PlAVy9Rs11HS
T7wus9F4E/m6SOgoKbDFZjsrSG3XEbc7E2oaoEm8ahReD1RCCIAsvx2Nxzx+bvorq3AoJOUQiaoq
bK8cZD2uOIBqri3NbuFr85A6NHVQ6mDNbaOpHufCiGYIsNADN2UXS+OaJ6IwXROA7DBD49wq3MRY
6CMAzFW5MDZZKHgANZPoIWavSOVmrYi0ebrrlR14k2ibzYJWxDd9IhPipACCG9lrq2EQ4Y35oC3g
yYjuTKecDuEm1Uy7IAIdw2YWwd4KkbaSdvaQuGm54vkW5YsEyJhEeHw2hDbRl8mczjoJlEksoBB5
zG0WOBiYew9gRiujSSAA9N5AuqhF1WwSIDchXKQvzEmOSTwp95CncnibsDynW5pTgJo9cBGZiG0A
JNbEfCATfWLN0JFN+byzWbZRSz43MxHloKXrRnfhd1bYoK7cXMHb7hKnmw7g/dqMxg5Fi6AAzUSu
7jtA8Ui8OMWkoJqiVePNjWLdaFcDML/mTWrHm0yO7XS4HCRyx9rBg1DWQp+Th6aY+G4XiCFYdyYW
LNyFD7GDbF1/0EQpvZmyZsmhrZ7HdN/j+VYJNcqQQUrhMwiKk6QW2SJdIgmYInfL4LQQV3ULs5Hl
FtQ1gSpVt9Or7s6DXgSi69BVkNlFZSezNmGicZ61rSc8NvFEWoi42HA8C+oFjmx/ouzOJmIH6KGf
Wtymmc1XwAPGSwtYJmNmlkT42i5BMo0mOZVGa9fDLIumlbFpvG421i9AYaXt5WAuLXTggAIsJ/EW
gC95tY+HVMa+a8rEDY/FBihMoHpA6OAakrkQbeOluu/ngx2kIp/lMsNynKJKRi9WKqgS47x5YpsO
EO2Ler7vIcFaNnVMY91EjpbbcWwzG+CvC1yuNufXueyu40nndlgkN00kSmIDBtCjSUjtcLgsel90
xSg0XRihHUNLrJ52LnF10Cq7S5fZLaxa20H5gVtQrui6PfMdso9uzU4YSHrbjFaybFepf0zVgyL7
wVrGphw6p4jcvHeglrVjqewoABdxq5fCaaex063RoutkHkH1CEC4E9hb9dkEyApzz5ZNtI1cwyYv
fb/3zYXWLeDgeC8qtetlsc0qJ6oc/pgfFfiE0gLRhcTO2ZLQNY+I08TrILkcAaUlThwKVIm6lDXO
RFC8EH2dcdkbkwGcDDC9Mh8MKHGL7rJM7vzuhgDvpnIkGbsi2cyKtlZK3UwSc95ls6rNRZYfjLYV
LF6xzM49x+d7M32Btg4Uv5I/lWvuWouyh51NM3CT0IXAglUt21HmjUzyWY1kxK8Gf+5dxcsmyQUH
JSh2PUDmn1DoQ2Yr+mxaa6DrSn7V+3PC7xMAl9o0HJeF9hI2ay+tHYsfyQARYnzkxF8Z1rIr5mmG
ZFXDGr0ASIr7Qa8F9C4EzmsJY0QCMTozoATSDDfMoH7GuVs0UNE1vRNE2yGfe1ksebNKoomJp1E0
GXLbaAqpumeyJmvlfwZ4jLMuymsWMS0QbOjQd+ZnqJFxz+8TGC+7Uk55w4Xuu2UoiRPZIfwBDhSx
3Qz6EoIGy1S7scxNp90Yw1PYX6H2GBMmR7oafctumy2NroLQBf9Ii8xuIRSzfg5Mc/AInRjjwfSm
fTYr+NWY3qUTPdomgIcr6xKoEchAUJASaDXYli/7YKrZXeCm8VQP3TF3vVqQCMA41LIikoMu4+Gp
ZKBRiHjxC9p3wEVoMusn1TCxqMwau5jUEDfrvQWprw9e2LjDo20BZ1i4IXiLBQXuLg8LURXLED1G
sYAj3BLRExv4cqO85TJKnSC1OV0ooiBbzIJwpuxTSzxweD9nzcsYu1V2EkqGaZrPrdIG3hkcxNoY
V3oqompWR077VITC0uY5Xyu1JYldNyJOnUSD8yY5RIjRqQSCToNtAtuu3Y3ZvT4ufdsqXq38vyDv
qwmjCyfoAyOOiEDPkzI4v/8e9K3z6iVP4g9w34cvesOBMMMHMM9AJjIx0jkUXm84EO7AiB+ARODz
EbMAon3HgRqGMXJOECA9mOLA8EctvwFBDfMLZJyAG4wGMh16wf8REsTvC7HvK2cAU08dWEYYSPqx
3zv0PbB9XhbetvbgJLZ/mdjhQsnA1mQoIfp299BpkYYEF1n5dlXbLpN99FkkeT+C8JP+zuc6gDQC
LlBLw9sYKmKRrrpIeK4xYS5bl9Mkcn6w20dzCO/j1s/iziomP4D2FE9BXLbUJ4VbTceJ+ZyvtIO2
hrjuZk6xAtaMrZMVLYTm/r50fFLpb73nn6WfRc0Ix8AM4iC8jWZ3kJSwbU74kz9FdubmE8uxqCic
4Ea3mw19qSW+fck+aX/j99X+zys4q74LLW1anoPRe7df9nZsA+SXMCMxb+3E1tbp0bOjR33W2BDx
RDJt9qENlMz97+sBnfb5e3o4WemHuROTB7FGKrBCvfTmxTNx/Hm9qFII+GoJvcRpsvIfww1eqOkn
gj8887+6PSSu94JJ4GsDM6PwNrwJ7vWjt4Xjph39Zec78QgtFQEthS795IwbH5kdHB5qN6BZKMFn
Zk+GwuyZ1oW3dF+C3PimfNTX5qUu0136EOyxJrwZX++4Y6yzKV2hy8Yldj0fZbzN3SqeFEdrq12x
T3yB49NhPzcDxwTBXwRZHKjCM23kKPTB92Bd0OdyjKc8X2gAgwIJBLDTW+CMESAiIqsZ33SV6z0g
CuhEueYg6hmQHHPfgbYSWtApd+OpmYhyFKMdTwMZQM4F/m7eTdKp2mUuWoxKpiu+C+zEDaThNg7d
+DsYIgNJHgScWLZz2LLg68BN7G6S2WoS7OliXFp31ay5RHZzyLb1dqwlkc1Bf8ETQ+jSsP1Fb0eh
gD6hXT/RTSTNXSORXcpyksDbEzjVat05yqF2NKlttAVi1R2ccIeBEFobLrLZSwWvvDlJIjJ1mhXA
XteSsKaVJS3H25owlQJtpO6oO43EMCqVr5OrGgZEROc0TmWfUKw8/YLXxta89V1uN7KyW3cA1lyo
deyMt80KlwLm4u7SXed4l8rJF54MoI7Cu2reruJNdBmDbl0Npr04RECpLQxhbMJd6hgbbQGV0S2d
wxRYMden1TG51rYVEXQGnVi6KWbDjVIiXrBZvmvWyRYUtelnUDJudA8aEoJuFZxqBRSRmJZKEjcP
hC4yJ3LAuUOROPgx3HO7vEWz9Jbc6kt+qc2t++QyEukWKpPn7pLD4F32ZGzIPATsfAiuzHm8832B
V1B5alwUy/SQ7qAbfNPB0oNQMArLp0joa7azbLJqn4Kl9wCTe71Qq+GARHqNt8a6nrZzzRLF1HP5
Opxr634er+AE3ZcCuem0OVTACFpbbkNNDWN+zTSS3hqmxVxtSVaWrZwkFOUNnKd14Wb78jq/7m/N
LSQSzYfarFn3pwi7jw/5AojmaNU9Rg9kFwu+bxx1M6zA602p1kMiOvBLsxLhrn6GRkBxxSy7KcE/
x1k6KS2nnsbXHLCkg++bJzyLIGDrju50MAwBp61zYNcA8zTbspkSzAXiO+mkvu43QDa48RrBtxFM
TJZQ/moO1G0NQDqpZzJA8lTtyPxJ0+d4w8Awm3EODe1WAFse77Jt4RYbmP6A3uW1yt1sAV0GLsl9
CIT6ltzrK+8yayTfq5t+xpatrGHmYQZd/41nm1so/aCfcelf1VCc3eFltq4dY1WB2Tb8kgkgqxs7
Wbeysz0BBYO8B3wsGtt85ruYQJ1tuEp4k9GuZqMLxwp814c5umwB4KB1TBin8zYAm0t4S3Ea2kIv
kRt5trFLFuaycMylaf8/6r5suW1lS/ZX7g/gBubhsaswgyDBWeQLg6QkzDOI6etvwr1vH221txV9
3jrCtiTbJICqVWvIzLWowadtC5nc9toV1+FAurvhRfHlw6wQNbgF9UdiRhs1UHb5MXQzuJNzsqkt
MO+oaMZztooc5kWyHMuE8gJCxcXiEbt0GSd0eJG+IdggrI57SOFYNuXnMNHZjBx1C2u9qn41kDam
xWXYhdfCg7ohyq0exmkpWwao6f62T9bFGorYQDrdGxp50HFs1FWrEcmIztKO28UHkXQQJH2q+zjQ
cn1aKfijJNI2XNW6sqsp0K03iCCc4QS0a5tuE53ZsUERYYvUQ3hkZqLlRAx60tixhWIXq9cbqGpZ
PQ46I/NC63aAh4m35Ud85NbyU7V5uxNJuYns/PCKSX6YT926cRuabacD40Y2u2pSkuxyh9+EKzaQ
nfJYbIZd6cNrPlijOFSHdt3SbJ9byk7aCQmVcEv8XtrKnJ6sWX30iy3rxfvXI7wB7OG207sIq6hi
Cgr8qRb0thpd+a3ej0j+4DnS/b05wUL120XYjSrFkSnwh7xJD+xK9oqSRm69x+4ORPbKTay3Zy5I
CbtLGRxgcVeiLgNCAKo1RDnUX240NnGknSjDQr50YSK8yRm3nlS7SU92w1tjCC6EgKbwwerqvl6J
Jk/wrnZrlziIZuSmpvIhiYRJvVwv99W2O6Igiz7CvYBKqSItjB81mlH4mn7boQoEwUCbdXHKTqMv
s6TfZQ3FCh8bk9swJvQD5s0D+4hifCMEgytuy/vNKoLU7g7hLmQduAf4DcqvS5sLcpVwwYI27Dpf
XIleda2OxTGBY76dS7weF7cbn3GQTjqtA14YaXRky89Bn+8cfsr1kKJ2HQ0cm1GPdiOAM5J4osd7
6mPR1IGTIs0HkEIUnonPrBpTeJHOLD3t/WWHQN0hIJhr0qU4shlkgD5wM4LXRCMpRFIMPeGB5On4
HmDnD1kk99uEhodkU+IlHnXUt/wt5odEHfI2Pt8+2IlOM9BZAnWGMJP2CdVamBARsXz4KY/6Xa2A
VOWvy2rfszc2bUFYJris8KZa+U64IbpClXRKcpodynXsxSS+5seqI/Iqzqn8lgdYmsYFe+YzVn5g
Pnkbqg1T3v05rVTk36XVGjTGAlrmAN7/WrAvCW0lZzlbi0ho35yNQmLytvcfJzNe1yQ1bJ7CRXgl
eTj+QyFeSzTwNAwFNGzsg4pMJAD+ntMNT1nA8DnxCufaktLKrQPhSGTujJTaK4ZuIFbA+zlnoqBK
68kmJ1TT9znZ3JxMZynQ3AY5j0D8EJdoie/5ouGV1nWbks1MAEESUyEyvChLtlBprUbT3/SIXkgN
dCoSOxDo88MMLrsnwgRclmTOZkz0B26LgMciXq/L7gZvegV4h6RnANAdE//k46qHU43vn40+0Q2u
LztINkpyyIjpvUFAT97Mm5Nao/fIyRsHCDXSNywF+EFn8rG5Itkk21I/2e5E3v3rjEfQvVg3HJPc
VwNRkOvo5rt7Qs5FfDzO532yXfs9hAhfgoFXxD4C9tZPb/h9He2YlDSQyGyGun2a8cMGwHS4XXLQ
B4EshhQIqBn+niGORLb+Xu913+nIwcrpVbOvHn0fdQF/dR3xPCxyzk6/dl6Ku+bszZUjqo4lpmZO
QfJxZu91ZKcYOYXvdmJspag7IzXx/h1BzwB81PJNYEiGYamEju4lIXvDXcsktZynOZKLfbzRvUCt
WndaEgD+ob1hndd7byBrEoAf7cjKdjXEvMqg7so1diuVuJr+VhPPfpF9YziSscJ/Qo8Aoq0R0s+7
qkd0t8ipK2JB1U9aneyfSLdtlRwL6r/IuiCGLREVO8vTF13veWIbx/fZlLCcgvuMdKszppXgwjXf
yfoIXHs3kivSe1PGuhkflkwqsg+xbQkBCHijBUFKQ27E+lCo4VbW7BsuR3FfxkdJTZjo0kLB+OvV
2iX0ho4GHztkfBo2tT4A6eem8e4LxAVzT47rm4G0Z4cIYI1kBr5eG/7LBR3h98j7ep0zB6qnxPZT
4vGUd0++SieULj5MtteRfE9IyY8nH9+92QrstddVqzPXqBQUcvI9dDq4kaEnxKhw3xHxXsbmlOpI
hz8Fsn/b+jExIgrLRCVu2McTNQIYZ0bX1gU8dU4+PfttIFhehKv1fdUQbMglpJfJHLG1nD/pKpkR
5xkLuj64drh3rBb2ApGIZJaNxVZtkB+6C+Ez3u+FPyUdFk2Mo3Fc+jAMN6P77dtjICceNTp4IbLU
Ti1pnI3HYsdkMEiKvkXKt68Qb6p1Ahfg/lQ0i78rmr86t8X5fXFuUCfKsVjDueU482+8/zbrDx/Y
P1ax0nFadxHVOR23SGbyOMBmcue5epm1c1bJ6oZSo1/COOz7h3jA/Q7MgV4DvUgayFaB/9ZBwE7T
XIjcLTprdrKaXA5O79SDY1KdbuHeSMJZscO5zTpyxR2zAgj8Z78v/J1L/U805esNLHHyy8oUUc2x
XcRE56UARGmov3wsAgywztAahcJgB3KG88KtDOdST+aMIM/ruYmJX4jN0TVBMpSQ8RjrL7JUjX++
Pfm39f2X9Vk29svtRXXVx0oTLxs3LcYyEZQU5U68dxV8dQK26QNCtvqoXmIXebsvX9R3xpgfqjOL
PgtNsset+T2roy7SpzPSQAP4H5Ksl1ca6pFdCw6rkNtHQpnLCxQAUSc95Qy7IcPh9Z7swG+RwZvI
XZNIGNwHeJo/P6D027D75QG/WebUNByUdnjAU7gW3egSG7UV6bIz7npyKF0Qgq4KCisjqtcgiMJX
E8VDk4bb+pEZ+uO2eJzdJ7vPjNjMaEJRvb6M+hzV2A0kUnjOs3JQnIEl8WbwXj/Z72Ie/w1/AQzM
qSpae1jpG/5ScRGablg+OoenHrkgS5KOIJ/FvILomj8SWv4Af4kLuvffLqjyksaiA4ZXFtT7q0F0
5dDLXc1FZ4jznpGFBgcnjWnmZKvZxMrxVFhJJpsiyeDs7BcoOZgRLFdnTf6pcguBaSrIywuD1ycz
OU2m/FbtQlPRIRocbBWpBUBbC8L9OqWK8+fd5n5rzl/u/ht2KTJ5I4XijD5DC1IX4C+C2aA+zo3E
bAzF6k7dvdIor2urHy7827wTqLvCKqwA1cRyY1/OERsl8UtulmUTaLOavdSvn/K+Bd/fej9hxNxv
fAoyW4EHwK+g4XIZwfD1YnGkFpmSdNGZe0K+APlueUVtdVZSMu/AN2p+YhSq0XZEev/zY/Kq/Bv7
+Nu1v/mzKWySnFW06OyF0ETcm9BKhcMc6XBn/RxAbpxV2/6pcfvuwidudqiFLfNCevYizcLW6oBI
5tJOQ/pCjZuiF8ZIvUggqjUhwWOJnFBuoLXXQ0tB5IjC6KEehaQ1bwhQ9y7RUa1z+wltEvglmlO0
iCmgp0p3SUWijA7wqblRobt0SaF7xJzJFUiPeg8FV3TMji/SeonNDWR+rycIVUmItcN/RNsE5B3H
ApG4MFik3KJdIWAD4DIn+MbskLxVAUsjB4pydLsxugy/ldEl4S6c0AZ7uGMBFDFvJQgCBBYCQ6C9
VV1TM4xAFTP6ywOBB+ECYA1UvVehWuofUHIDChCAhw3QFjKCzSX9QBpzINphcPs3uE2kTNJy936C
BABUPtI1iEx0VIn4Vd3BqyNRRTrZwkOA8AzAuN/sHOkfb4aUhVyC0RO/tiF8yQYiNnRmsKr+LcH5
kxuaA0o0M0cDtrmE586rE11YA4GqHpnOy0R1WyOh4FdB5+uQzYwBuxsL2sMR4l5rBInIjFdSTtAw
EQ5oKaG800CICP0zbJEOwYB1fAeivWRKimwA9opvnvI+LlirlO1iFRCnEq2jgY4XcT1KlENSVJpc
4jGLi41cljfYc+EnvnYIH5oNFc8Kp3vE3o5Otwkt5px77K48M+8vr5as4sieAY2gvuxSiOpUrw7G
u2ZV3u2gGLELSXCABrMQhQd7wW2nyJyXqAvAgpZmhJoCQYwhIer4oNazUwlg8U0LXjb8lgTweOzt
uIPm2RDhhjMaf5bFWuEp/i0vdX4yBpaqjVkOupCZt17XWhDwugxAGXV8T+Xe6AADAm1ujaFY/nKG
O5r0UcH/35etIRrsvYgsCSTbW9MZHE9mJAuzoQA4j3evmcoAS6Ej1jVsJYq4Ts96IvuCw+gT6jFo
jkn1hqIroS+YrWiJEVWeiYOGO9HKsWiZw1vKpgMaVcMXQ4uE8gbJEUMSlCcJFRwI7ROAKGVlNAKZ
QXEdFIG8yDwg2BWoJiMfaqS3mCWKc4MwdRFkKo6yINzlaTmXlPclHArpXaUhiEOgZG8oJ2mH7FyA
Qkc1UAD4LxsrB2ZJIvFadm9uFCxFVLXqNGS5BQBppzElZDybyZVQxLKWZuOkXYDueIk1QhJE+d1C
h/vQHHmagxP2AuzD2N1Wc3CnxXNyRyd2+3OIF/vaOUPP0rpHDLv5AxWvmqCjNjW6lbZpXYQmIzQr
H5Iq2utL27pImU1zXCB69VcNsnBgEPiD/L/hKIS66L02FbBcbXn2pUgF9skIaFgGzNySejcHsj+4
6hbqbGzZXUR1H0Ip03iVF9PmBM0niDTQed7oTEanw7fxW37doJF81rkVfpvKJjrg1ah9AWMmeuo3
3nBhoCpCFxveK/VBntR0oVGoxODrcMcx1Csva4CvtLr8ZIPYj49QM4dGtYhjdDXI4Ej2r8HJtG28
HRkPDWxo/ayBPEVE88RjHhKFJ0NmIwOMaScZQ02rnkByj3Y5wrtVidawnRDqwr6v9TjZ96Mp+sVR
BanRAa0LzXij6Wg04NehXlipzujiujTidbgH6E0H/AdxzawULFu66Y6Fm9mREeqV/jLkT5EWOkBR
hQx+H3A6lEp65CDECE7ndwOJDNG2B8LgfbRVA0BiWZkIBRw8wKoDe3DDRuVIQwubozxEYTEMrUIV
qG0Sa94jKd1i44dPKMgXhrqCw59QuzWQi4O+mvED4H6rhVcxpY3sz6YI3yJbJUh/oCXy8eXildte
h/DdG4xwzdhLgTkZIo23UNMyu9AXyfTsXPYClsJY+K4mkGnowfzNboXzZ8JdhI8acnEcEY1o5mJo
9XqgDfJKNSR79KVYlVOveWPwIYzc1djgcdudZ9gMZ+UoD2QyBDlVD4PfOY/2A/2IHnCTFdKwiDxa
oPCZU+ANFmZM0GOQbNW+JYh8ZFiHdrcChYeacPIyGq4XwGIE2FxadUrE47xisQiICnhBbKdeuLyO
Ixmv9yu8FZlXE8xdPZd7ccu7Ih0+Shddr3iKfFu6AuB/HCVotWdo6jQjppNZIQKCJdkMlvQo6XTM
NngmEC6CLdIIwbEH8YbV50CxhQsdGEyfCpncwUUCcKk7ohqjfoLqNNOnhkDtwkL2AyC/JdX76yrY
RUH6Dv11ZrIpU9IXpOUh7CH1NQS1ZIBlHK7DB6wfPE+bGLzDG5PBn+AKWyo9Bl+Ucev1Ft3N+ghA
UDiPdurWx85ueBym0MsC1hAzIhrcCjER2h2z1JD5Mui2AGPohLsCSPOuWqlWvIakVNyKPm/FwKk3
6Xqx5BrMpnLoJcoC2estSaK8QmV137QQivqz4hYtLTpaZjZTwve+iYqtYqDzBtlb9AAHogLLKzzk
1fwFgRjkD0U4DQ3V5wcdIDMXEwn0zxVkSOynDCmf+QqI6q/hBRQy1IWRHytA4PmK2SY7dC1Bo9eR
11MEb8OKpNrDRD1lHena7hdBao7BaOJQQeRRWio67Bujc0fKAf2uTYDRYF4XyYfsILUIVx/iXt5k
nra4oT1kdjWZH9zypRZJChIzmIHGARFcKoHF6zFrliERbiDEtIA1HyDo4nFUp/E6L4Y8yuv2UEKi
6fLjdoGWiSWdnftyEPpcQnsiASpEwjNaUruOHpoxBaCn0JvqLQ1LTv1s4WRhuZ+gvRq0voK6Ap9T
E5Str0uvEPF911QGRJd4EQRf77hO+4Rqc4JaMj6JhgZv1Nt4rqIBJhwVNspZ5FyYOQFXmtEJ1NKi
OyjOyGKf0MzL3rxlobnVNZEIWNeLUrjIfFCX9ZyhVkT59XDyaPV4jtpqJ4sBeDrB0mVxHR75eA25
KFpFkYrUJK/R7++G4l4cCJ6bg4fGMuBEomG0JlCywneL0JPB1DF7g9HzzIDZ4yq3gU4fgNQ5lF4o
xkYCSab2END+iNCP/lA0g8cmJK7JG9pQh2sKkm1V09iW3cJpT52z1PYKBYs4G69dtsF9vC71E0vN
otERJ9drn7dNm9P4+CyxB8DLQxxuEJqUe8L6b4gKOLpWbQmNzcPrBmqyLMG8DmMkRWRa1RftCAqz
seWAD2DWKK0xZCM7REBzQ3swUiQnSL6R3PerAYdzXKHTA3be25WN/b1BjFoSjsqkWK9n2pD0Buui
wikzbqBA0CnmVlCNmqITPazqrO3gHS84ykZ9zMDFX3KcGChREf2j9x6c50J23ZsAFIrz5CCYVTF+
gCpbflPYjT0Ci0Y8RfCr3m+fArQCqFOexQZLzTsj0oILGNiaIT1KA1DwQBASHBwV2cKM8Ss5NJRw
zRwgQoFqlqg/oIg9QiJB5fswkh6qeVk/Z0Sxol194IxSn0h5wTkmrFM8IJE38BhBSVUn2tdUQH4P
r1yQ7jRgFsnoDnjz/bL8j5vLMkYUoE9lAdKWWSwl2tWBzTrVqV0lKFbSd5k8pTVyX0d918Bvk/za
29JaddiLshadHD4fmwn0TbNmo3Req4K8zMxTV52tABABZRz1Zg6uEUcUnGQKwlVTMG6B4mFl9InZ
zQNJBXTBJXWEc3oUL9Iax00eEKty7J56gYaaLOLjcUlP9PYIF2/D8FztUegIRSb4Xa8+whFIazl4
cohDMA2c38rgdhVI9M6rVJJvRxuG7UwH5SODlLE00ThaIXSN1mgMeurEq+ST18iT31R2B8a08Xpy
Bj611o6KH/JE8iEisJIN1kBZo4mqQzEDT2II1hM+orCzz+gROiFDhF3nMi0OPhswwJC3wrrV2ctH
/0j2qosuUX6kyynS6yMog5qENQHTm1OM7JDhDSFURhaxSx3tCpqVJ8vmoqA1m7uMYvcIshNXUt/Q
cAbfXHjClbO4XWt+SBgNYSw6XmD1LwHPXkjkBrLXaWzWEclH9qhuVNmhd1VE2A/9ypPQ4/WB85HC
d3MeJNaWcC4xgICUnf6Cwh0AlmSgew9fXwUFh13rGuV24RGeTnVCC6Sy0xNl91QdTjXn8y3Irfms
nFuqmC0ddgWASPlUIrzOZpWb7Al1DAY3HRgccgTMRSkDouoDnQw6t+Os6mXzqt68Vxf+KJ1L64ZR
HSgAUV/AU4qWgmvLevHZQyyDHmrGyO5AglANrgeIIxh/hqv+5CzJ4CvyLM6RLoTkKTvwOibwDJSR
H+DUfXgkYARAMQAnXsAK8zER7oUxfnQIrxralwlIZ9C4gBUBDaSIOQRFs/2yP6HsXbTnBB7dXoDT
GKD5sXbQ9LvmKLJfjPSQMUyAaicB4ZkktgDCB93ABrpHUHECi9bc6pTsVDMDFKCaLLYWvL/ickZ3
r4EXw/ucRBy4GoHYyD7xJbzEzwKNr0fcTbR6OYJx46GYgF7f7v3ETgXSrSVM6zhINAKwL9q8F0Fw
RPSb11m9JcOpvTaFm7jps8/sEHEkpoJmsKvbCwecM/oTWoutPAAnDPwf1Srh3zjkWYIrNETYzuuP
6R3mdNbQOoFDfUGkyj4XiaZo4HSJKDnvPIqeoJ8oUDoBLasAGz6rNfCIM5YRhDlwiZBd+mKEPcqr
4m15EAQY1Gs14RHU3m8wPjwob/H+y0MhQKRDaSTgGIyX+7Inr0dC6cpmbfZrQPqmYGRGa7/Q1KIa
st+Y2koFEZNRJrSr0pzQhZC64i2IMeim20HItC5WHcg6hNxHe+63DTr/d/DIWP7bgsigncOTPlTv
rn3IeG+BShQ7vKT6sqmpVCxJgwbBysXxdrtt/Py1ZTZYIXTU4G2Ag2BE0Xs26i9nvkLg5KhvUA2Q
MlDcxB5WbKSPp5cT9yRfmoGJiiwZo7V4Er6DmNkBpkEpLBwmWVdQPoBKLzcy2Ju7AOT4KVkiIgBs
KUjgAwogH6tmi+RvNWGYFK51qNa93+4L6DZeAErjA3yX+nbb4OHwDYGoBJJvVNFY/AJVDIoo9BKT
xEGHkp/hX1hYca5D3hCTY2Jgao4lI4KVq8vC3CXkU15zDihOytvDpryMd3Tov8tvrVM7IhQTKoE3
Qne8uol2/BMaGyQGSOkkozI0Gq/U/QuV7r0hl9K5kaPoKY7wrkEDX6CRSBAJ2m+qD3W91PqYRoPt
QPupjih1bBCWc3O07iCrQCc2OB0ANPR4P6C4D3WAW8yl8ZttiVpZtNUzDyjnBfmS3VwnMiBamf0W
jVNkcCrKGfdqV+yQ/3wkGL8VmuW+ZvT7jKNTm4j+AQ+U85BKRn6ANdwxhxhH4xUIhriSzf6OFjDI
beBW0JJykFx8r6IUe5veGrvFJoOdeIN7VlzmE5hZRbjTsOFGUiFX2vCPAsVidYRiZDNh+VMdqVhk
QxdBm+OtpXBVizg/NSYvcbHxfkE7PzLwWiACkFfwKeUjbHhh1Pu7as8nXCcjmiW4SHYjyIcEt8Fd
9yf8EAa1A/s0IPs4pOfmyV611bxXgW7l+8kDSqgSNEUbtdOdZkMm0Vm4pvRmIg3FIDvaruB6DCRn
sAh5ze5a4CmT25iAfQa79iQnBUxT0fvoY0c4qnyySArA+sEr2cgYN2nA6rWJ1rwrC/Wbc1urtEGL
xGf5LtzDt/FjsjFBSUbaLNiCUW8qS1iuhTkea6A7vDVteUs98ltgnnshtQpX+eh9HuFJR6fCJqnN
9Nmth5Xk1k4ZAFFwJQq0/S4+2xXbOOxb6oynaNc6oo1Ft4+NBc/spXBm1XrQGR82u2Kx1ZK7HA7w
CCpQTZW0zpmjT4T0cKX5vQvZN4md7BNNbKDI0AU3oUsvJsxoYCJCdWoQdccaw4L0CWkyTBVPm1pL
mDi8aP8cICFCHWkhxStavQnKHQpXMz+3doERcxVwZ5y6LezdV3cl5JUhKA5EfKMm0ir0FjQI4BHW
Y9wITrTC7BT4yRdwAdla2u4wIOvMYmETZNiY9TEYj/aEkhSHoYHarAH+pQDXBfhNMGSgoUIQfWRo
xE1w1BK0/qK+XiuXcVM9ka88S+xo/Ugfc1A+hNiSSGQBsAZK0ZsJJA5b7l17B4g9nZuPzuKAk0wE
6qnGnR4M4O4LFG4IvEEN6GerXSRgd0Cd6cseqLLiggXxQkciABVIUiEfBZ7qIhPz4xMQl0WfEa0m
EOFC0NqgbFCq0sRNQFWHFNHo3jrH6azoGPFjAUmzG8R+JwSIgYPxEZv5HkImHzOh4HuHQ2HgIFkw
qugKqGkv2hOBC4gMGZEGTX2Eqwn8IsCdO3gBv7syLmOhWAgG9GkaAuD0E0Z3mNyn9pkgxD+Fj3Iv
dwT2+4J66F3YQ9wJ/J8FAFaAfOvMJYY0JhNUdHhnV2O2yDio4nPX2R2NJX7zevyE+urKNYvz/oAc
qjji9iSQ6TD+K4TC6HZdpFclUjwTCb8lXVo7O0LQDK/UHZUgMjKaPwa4cZOff+L7fkNX/o1e+cbH
NoI2a5k8ROfmjXtqJckuSPCWkhLF6GEIxmP6aB84l3/mdbjf0Ix/u+w3lnRWhyxXhB68WUOg2RXv
SCNQBuJM4cJLaIWnZGj/Ez3P/4Y2g+qdFfCRCCzE59y3x71JDRrUsik6v1zZQrMDitV2W+jssbXK
D814megqfYNzH+9twHuNVVnJ+AND/Ntn/3oP3559HJs2ChMs+eCGOyT9pmCH15upnOoDJvv9xFD+
RpDwtydeuL0vRKHMNWyuKHjibJXamCp3yO0ZSjTSXot96nMuj4ISkv6bijQmccMfhlD+To7wt8t/
4ykrDEdiC2GMzoydr0NwGaSGLty+udNM5JHw8HaO4EouEB+H2ZUrSB3feWSbZupUdu1jMCBmxZFE
0llv8EqkClqQ/nCPvyNxNXwKkiYJGGOJCT3LEn5ZojrrBAkzfKKzep010gSiXq8x7PSmD4h3ARLb
/KBAU4OYhGaCHxjOb+Nrf+k1vl6c/0a489lruvEaLj5t5euwZXcVHN9BeZafKHBeb5CMRCfmKr6z
7+MdPujXOfwftdP9ByZaNvds+fwp8mo+7q//U37++nCeGEN5nu3/gvkISzsbDvo/N8vtK3yWRzb9
1SzXfp2S8Ndr/+qP4+T/KyoCPgFOxswlBZPX/6s/DvOMYceKiL9DW5rIw6H9/zkJ+GQCmWeXj43D
EE98gBxO2F+TjmV8ppwi430EEb12PNra/idzErjFFP4llWB4Dh+QIGF6w7cj3ESDgLlRLyTHjdtK
xfPGy3rO344Fx1lMg/EuVelqw+YVavqXVQr+862/zlb+u7rhXxf85qHysugzvuVHZ2YFve41i3+x
NVHn+BRP1ePP1/jlcn/3VN9cMRtyQ4QZlZOTYkLtLOpi0emDJOthGBr9+LjB8vsYPljAoYsb2mE2
mHiTf3jCb874X4+4BKgvZz6Tc26KxZRx2GSwStBS2Q0johpwDG2OttWAFUGSgAjtIOFnRnSu5z8I
XxYL/e1ufhNTCBoTa0XNtA6DuWgqeKcmdqQe3Eo4YXBjHwy14imprDcMwENQRz8s9z8Z0Tc/k2J8
M2Zj1qUzjeCo0JOz6c4R0slTGaD35s8X+btm478W9ftAYIaLMBFwLm9O0QsYVKHpnDZYU7MJNVTB
JZjcVPxp/xYr+Y31/JIVfdk/zFVjtXoYR2eQVWvGqK9YxTgoQCBSGAeZBIHHbbZWOeJHcZCEVs/z
xvjzQ/7TBorfFEvyzIzRzA2dI2YcQPegGxRLakI7btFdnqL0b7Giolersh7J3A9L+/dw/q+l/RZH
VW1kSlaZO2eZPVcNqNjZ0WJ60dJwZMTxZt1mMESDaP2bD/nN5/QSi3l6nao61RvImw/0Lg0jzaDj
PTc+yhtoM/7NC33zNemtSVQhFWpHAxdbCoecA6w9ab/MZ4ZHC4FyMC+IMwQgXT85uH9azW++J2Ff
XfuSqvKX9UQCFDxcF7wmIKiL0cIZjUn6GJo4+Dcfkv+7t+GGXAszZuIdTNshSofRNGJsK90N3FWf
BEqp6txN0PMeo0vwfcxOP63usl2/OybfnA0jDHWdQs/nvBbDBKyITy3UGwkKJv4aodGu7NFq21xj
jiM3HJi+q4I8Rul9kyA++Ml2lX9wed9nUWFENdwC398cVfRYiOTYXIPEStUxFc3F9EUgxmjQaLMz
Bpt6t7wWjFIK3TmSIFtpdUkE2NtWHItxexh6Da3SKALZaXU+ZlHUTQNjYQK15tRxvUtiHbPeAEuE
fO8OKiipXARFE2PQ4RS/9JoHK8xATDgw0HLwHbfKB+gnMHoao1D6hDQqTbLwjPF8RsdOxyTknDFW
I1MSOIH2r+kSF9GmHdF41aGJIwvFYOQkH0OA0YyZQU+co+atwe2j1VRR8vUyLZpJcj2Po30ZtXaI
mWuYfpjbrJLW5pSIoP1iaY15bhutwDC36hGqV677Ib39Bxv/NS7ji4d8RSHbS2lxc7hb/VhsvFDB
rAsIMDdFj0PFK2EOHaYm/mDj/+CRhW9SyEQUtEysq5tzi+2kftO08KEyaOqKX4FSYcMwOlJGI5Xq
qwsaDwODQ/s3o4HwzSWLDcYAymx+c+rCwrWkG7oAYORLPABntYt6qHbiXQT93ZyEtqIoP134H6Kq
8M0tYxYzn48hc3NksQyKFHAq2KQsE/SoUnUtqTxx9nppW5S7f3OVv/llUcj7VpCaBLRqpWlu1jZH
BujhsspJCZ0O4/dNFkgcYhAmW8+g05w/X/kfYrvwzU9PTPFK20pO3F7VvBrT6Nm491oNijl58ir8
vAT4P1/qnxJe4Zt7LtkhU7ss5p1yYoPo/zH3ZT1y68ySv0gXEheJeu1aVNXVe7fXF8E+trVQKyVK
on79RPm7M9OHt1XC1NMABmwUDFJcMklmRkbEYDvmbyz3YdbdJ+FX8NrI3/XzDUmLtUP97Ik/cJR/
6+XfWcsEKnywdYbecYj7k5PNSHi/CMDkylTues87ZfCGsQkeY1zaOD5FgsRzxUkTsdS55aVZZ3xa
ZLjMTMNJjuEhLpq9wOGQ1z0iMVMIPEjtfgZNPiJVsr+rUtQXFuEjYFxei/LBeTrNBWBWbfytofUd
RbY2lRENAeNDkaXTHwii991e0tu226Oi3sxwRZFE2Aqr5+2dHnXfergx5GBw2SYSOQwHXtYFFBJw
bKxsHG/aCTA54GNDAjQdotDjC51PY/OTFU8Nrj9pBFZwFR4rcUjcwxQcZnUIpr077eoDvKKTRT6u
KihLN/HJyK+UPIzlKWZfOXvR5C2cvjTsT88+l9WrNwDgGw3BnwEp4u44dEcX+G/gkcCiU0YgasZH
dym4ySNvODjDIUValR85uHYacAkDoYeK9BgRHKchd4MwuGIPCOEElXPIKX2USr/lRN3ROsew5gcv
kaewaY86pAfftLsE+VeaDXswSUNLYZsO7cNk5HHO6auv+kibo+vOD0x8of6noa6izJgDyE03Hcy9
b9gpL/g+DbMoFdMvDwiZQJjXsAB4v6Pij1N5LwbkTKx/8Gp1pIX/FtLqvqLlP1BDOAXZ9AJm5xuI
BBwNiM/TQoEsnoEHWG680Nl5pvtndMQ+BEaj7NS2yasfs4vAmcjS50yYyMwGPge4OnAunbULshyT
4XQVOLuFi4STfMvb4Ii0KC9+p0guM6TkuvZ7F//JkoNCXj4EtBPBffA/36fgpM85CjhrcP4W1XhT
j/6hTfBcQRpzmqstl+IWKg3IaSO9T+Yn8B1vRDfcDA1KoBMTcf+2zZDpb8SzBzq3qp+goEG3YZvt
QOU+J/D/KTkMXf1aTNVjPgzb3EMCw3OPcVgDphzFU3uemke8lt56+YVK5FxnUBtuQZePq1L+Isvx
nwZFvknl7sO5OQZMH4umu/cLdwdCbSQhg+nBZOI36IxfdXPfMiBGXRhNLRXC0qV/P5gDcbPbMUEB
/sTutfFfxyT4KWZk5mW/lS45pEWxN5yjXkz65qkF5Xve8ufBHe+IQEH47KMSAxlrvMRp6R2cuD6C
bAPMTOLgp0+lcXdgQzyJvj3lWu5S8s1pYtjv9JwmqP5HXjjOB8C+ZPaDhR1w23jrdkiIul/hWZFh
DjZV9uT52doZveRorEegZ0LFwB4LYnhznLsJXPTgWHHUDgj/LT8/pP6UOfgZYlyp/PkWINfLDv3v
A/AD70rOd5R33jWIC5DGdnQ4ClqCejC+T3oYeDlARgglO5pjPxcb1iHK3jx0YKioy9d4BI0dLnyu
/9qiSgoSUJsgabdNAZaBxt24PUBmFbj3S4AU4kOucYNEhq2kACVCG0CiNoFVbx14qFxcP35lI9mB
33s/egxnpIRdOlFcAwuEK9qku51GmmYMn5PhqaleJIoHQtFugrdynDeXp4AsxFSIdT2CdMgshyGR
RwomElKd4uK2IG+V+w0nzA3HewrcwTvBAfpJwIRsnrqQb0LcWV3fARbxWU9HcDNMIzJkAKc1fbYF
XdMdrlIPZevvnlOZrBy+4dKH2ncpj6Uz41IdSzCepziEIT+xdRMQoKivgOO64YOaUUmTNRtJnsEe
fieq8ggq9jsSI7U1BhsFOQPdPGXkfkhPIzYZASlle9tCc0WnoAuQG41aDFV8pT2220/dIg9WxFGH
/L9sgfjPwX8RAsAsq60fQ1cFJt4N6XbmyKgDPFw5uw7c8z5HugAeo63fymSXhfOmpB1AVv8U5Z/z
E4BDbSLr0103SRAkBjegwwaaGChA5W5i+Kmm/+GM3z0UEIzkrjkDJh3z3FOzJeDbIepZ9sciPZL8
kRFQCswAJnTYhQ4wimfO+y9Tg8J3AkooCOJk0F9ox3Bj8m5foXlF+M0UI0Vdgl6l/1YBaFcGbwyn
N5t+BnC6elYr24qfV+Ujy7IuoE4AFSvZeYB53gnUFtbVjLwg8Z9MX4OxAjyX8sj7V51/TgBva6dv
bfrMQRqajGxrfA2uEFQh9N0b08leFKc82XaovlL530fW7RiYV95OW1BLbxKl7mkswYfo3AQUgmMh
2EulegxldZdDZQOu76b0ybHkqCcUwzZF5R01etMhjjf2clPJZNcO84GhDCv3UQhdlLcyDA6StNu8
xLnKIePSAt+RJVBgSbY+C24IriOXzS9YeJ0Q+94cK68RXayOvPgWd2QjW/8eh/fJHcCnmfSHQkwP
UPZ5Jpr9ahyQ2LlRGrj3BAsnE2jYqPY4+O2zp44M2zw3zuPsA6qtQIGSsi+k7I5+0u90T7YOqzd+
KEE4fn5EDwneJN/8ToHPaToJoG9BwAYm7R86RG0DztI5kdvJOJHI3R20bzamch6dAtnw0T8mzbhN
WxBian3wzHcGHadyBuR0qnd+P903gQbLa4PqkDgqS4iR4O/W9XeD8iM3BbP553aErsD5xVy/xihX
GhTIXoGeC7Ld7MpIcrGdlMDLf815WCmV/xOmItYrAQInCIfTPL3NWn8rQoV7evesEZoT8XAy4AAC
g60oRNQkfNt24acyRtKbTDcF4i+tCaP1gJmVgfq/n2I9ImYzxAwhAOco8rCD86In1zx2pvYQqAO7
jpz1T1oUd0UwAmRDj3R+7Y+JFCeogcD/AjrY9s8QMwGgeiYMMHbzxRSfZiRtUx9hhbH8Wer5iID1
GT6wiQvcQUX/Mtd1fktbqOaEh5Efe/lwef8uRcvP+Yd/naAN40E/Fv6xjdkpNulXmkSi8bcgAGVs
O+SgO4HcFXHpqZ5OPnW2c69XOcWXjMd6n8i59TKhBiQgEOo0Htm2lTjVTfijZPqUtuSmMsOJmmR3
XsYwB34Zy+owvmK8S+9BO0dWVJ7vEJUEx7wMHlUTn2jLt7GWTzGkSOo63f2NXY38aa7zz5cnfCF6
YucEFfSpXG8Cr6uHZ22FNIhAPQve9edQRoGryZieKaevXN2/ScJ39yM3c3tIaYb0mPvtJx++mcfF
vuG/SBqeuHgD1/+25ijDStWTw80pSOcTxzvo8lAXXvaedeAPbeWFtCBgaRgRkiv9aNYPxgdWEMPs
ZByRdjWqfHYDH5xWf93Gu3GSYTbp3OOd2JpHb6TbXJSfXIzxPLOOdiL1p2tRL+PlOCo7yEhkPs4B
XE3zNSDAUvDes86BChIHPaWzOEqcliWBYJWhG0/2ex/z2WKO+96LSAHgDa4eEp91eY4X+7UcY1EM
nhqZEccOAFIZfD3bbht/7kiAC8588jD1fuVsp0Y+Qfhh7b6/tLSWDwyzs/oqcpMA+ul6g8BcV30W
BoGBHLE/BxhfH0XVOa6cgN/p5LYS7HlKvo5x/13T/Am6fjdUnblk19I2S1ZleTFIYmWaa7ytm4L8
iIdk1zF+ylweSRQs1KV7Uo45eTFfG/9CeO7varzbby0tkR8dmvA4kvynQFKt9KFiiNIL+CtB0x0B
cryuv2R4DF+5ztYLq+NJwh2BHc5hORlzt4RDsRC84Qm4T0j3NBoEi5uvbRC5TnKdr3Kt11WZaj6N
Tujgxj6ckpmfcuSBNCz47BZFBYp0pOE8nLorY1yYVdd6ymgObUYlmXNMEPo7O4wadjrNFKe3ORHl
3sSMwn69LTRt/tPn/xNg4a0u8cfGJbyXbVjWgTh39P+ZuoN3PuOXsQvH6lf24z1i4e///w9eIQz+
i7me54FvG1rL7l/1hv/w+friv3DWMxAKM4Cd8E8c2f+NV6AcsvJe6Lug/aQhQ+7iHV4h8F38KAIS
nAl/wfT7v4Urnv7jvi8pM3/k5ANBbKODaNLgd8UEhkKeFoCszrg6pcSfVg7L4IMz5Ny8ZWF54EiI
alXBTiGyldx2Rc5BoeGq7vug5im8gTxjDLiA1wP/+m7i/3uA7+EQ57PBPrXQo21fYTlLoWXs70o1
ePkjwWsWiEXoxQHXXvBAHS93szBvtll1kKHMx6RC4M80A2rmsllopE1I/f1y+wsT555/f+cMg7CF
TlNogJ73GnbvI98KpjjEJM2dET0IwJ1gBhqvNG3zcrnDpQFZb9NGuM0QnDscijCYbutUA83JOo2C
ycsdnBv6aGGsw1xk84g4EOU7UZg6/xRnKYWwnRvKmG8VbYXx4YZ4Mb1e7u7De+h5I1iHeBOUneSd
4TsNhb0WQjpA9pYTWBegkwq+Ge1P+dawcQJjpQmcO0QSBD3XHwhSrvB/LI3YOtCLxJRDwUeUSoOU
ZENV/Qe5rWPrDmConZIVfeeldbNO6RrGOgqDemxjuuArHv7BzlC3OFyexaUhWI8JROcyv6OK7yTN
st9u3dV3XYfHPvSgIM3G+srsL3e0uFyWp6idkTdtyvnOSVD7FE/+Z8J7CHz7Ibg7Q5QCQZg22RbQ
d0O9CXQt+mF7ueePJ9CzuQhVMeZNQ1q+62tnBjW+pxBYaXiIUvbrOrBOYDIlnjBF7gPWnBQTkkKy
hN4ALyG8eV0Hlq8gCHBUddc4UVWbAKyttZid18BhbrLiUz92RjiO/u2MOuFqd5w4DCiIwQqRpeCD
dYZUAmyZI+LhjFBPSPOZrnS3tCKWpwhryQrEeOMIssdzuR8RDRp2U1bWQ3R5wj4+I7zw3PE750pZ
HYuxcUD502vSQ8y5rtzdXHnFtGuyHlHQ67qx7L+FaGAMpUcEUJCme5PKpJDm69UTBJTSFdzA0kgs
6x/lJLzR5QD9OVO2Y16LbGM4Iv7+gniRXENDLy2I5QVSkTRSBI2ASAszR6ecXdROeqjkvTxPS83b
ph9nxsUM+ZEOWoSX3Hxi3/wZFCOXm1+YI1uwSg9BHZzlEMD9i2WY5AjGmtAg0ZZ5urluywrLxnVG
K1OYXESsG2S2K4yYnJvOPWtTXzcIy8Zl6PA2nM5L0CoaguJEIwSZiUb3t9KBQuGVc2VZekAM7UCJ
5kcxFE/vSTi3D50J6b0ZeHHVlRACMP82vjIcRo73K4wPWuZ6yxN/bJ5Vp8DDS9s5dG97Jw2DZ5PU
1L/qsgadtH93GRhMmevyIBoUlilKufH6bQXVR7pi6R8fk0AW/7uDKTOt3xMVRJ6TUCDjyPlB14Qa
YfYOut8gitJMZSudLXjjv8CEd97LJFBQK0GgGyE30AR7V2tnvCug7Tps6yTIvAfJh8C9E17vTd8u
777z4/R/3t08YTmAYkrioJ7HOMIrJPUearCogUiGzGmzc2ZV+88yJ0UCP1ek/Z2bk4Z8NSyk/Ply
9wsOQlgOwsQ+rr/SQeA8cPQ2ZQXZQC6u2V5ufeHqASj5v1ePD/2UtaRFVZ6LwexmLx76nYByKpR4
O6OTL43DxvLAZlHxhwkvuOqeBELkX4UkfC1uujDGwPIgosoBcYSaVdQEcUc3/hz+bqYJJDuXB7mw
QwPLfxSK+p6Z8iBiNBujxCDXoERRvTiinqOpjPXKu2VpGJYD0Z7yRZ4nLErcOf+eixaE1kORrLin
pdYt39HSpModJwgjDvQhOKw8UULROVNmjbN0wbaCc8fvbKvLWsMJ0ixRb8YYCNCgJ+Rz21DoLVWZ
boBDnP0m+QeyxUhLXV6Z87d/YFt/k2DvuqRjVWAfIQvki7gEk1YQeignlkn7ezBwjdedH4F1UZjZ
LFvt43GQJlBI9/sy3VZNQgApAifh5YEsLY7lJPw4dKu8neao00kfkcwHXKHhwf661i0f4Htu6kw4
IKKcgJobcNB8G5uaXLexzrUk79cdr6gaAFSYAulQFemm3pcqARfeVZ/+lzXx3Qp7flOxqUjmKAuc
+XkcKtTaD4nD1q7nCxPvW7ad5rpvqDJz5MRleHRc2u7xHmBXTo1l0bQZeNNLtN7HhG1YidPMuCBc
uTw3S87Xt0xaVGQWQ4B19WSH2Ks+UGe6L8vkKwvlK1RvIkf6+6CZNsjuHi/3uWDkvmXkuesod4w7
LDYUk10HQqOJBjViwZr2Jp4TiPn1xUpXC8bt03/vK2SV03n2nDEaHf4bz1s57FkvmypCHYK/MoVL
y2+ZNh2CocplDNIPGPhL2Nf5zmP1WuHd+fz5wD35llX3FZzfOPuISbMWHH3t/N2RoJJqGGi6WPy1
qwvgb+I1na2lpbGs3OvLIhZzrqEmD3RNrSgYrWeQ7je63Ma1Aix+KlaeTgvTxi2Tx4kfS+nRPmrr
PIZ6IiegO0knmW4v77KFpT/LAr93KTxOOunMiD8JRC9ue8ix3QxlDWKsSlYrN8GlIViGj8CtM3g6
R1GzTsbuNQZAMrlrdFX8vm4IlulLLxta5JUmKM6AWrIwKHWE2tpNEQdrgpBLI7Csn+cO1BwBN9i1
RYoAbafJTRuGa0TJ5+/8YO/yc6/vHC9tckbiXAwgOXS+JRPomYYufGy6/LZveH6dd+eWictmVo7T
gbnz7xAYaQFpHyCXenkJlibINm4uYi1SD+QzI6pRyLn17voJsoxbukMTFx1ab2dofPLGPCWN/6AF
sPG+T9bKhpbGYBl1yrhA+YKLGA4jv2sK9uGYOWtYvYXG7TI2OZWFyFA9sROdKHczS80uGf309vL0
L/gju3Jt6hHxKozEpxN1YJDwnc6wtI7N+6FhX7oA5SnXdWSZcpk2pKqpC82knEdj5z7ksn3iU45i
EICds3IlWrx03DLLpLtZ9U2djnqXZN6extOdkOEBEKaNL51DogBrGthziUwroCtXDs2ycRd1/NSk
Tr+bNChnoZsscgbllQkwWum9BuG0vzyFSzvh/Ps7awdCacpxSde7HPqA4IoG46JWJFgZxYI7Z5aZ
BzR3kswJ+13NHH+fOCCaqOYONQZBUqxstqUBWLY+aUYqSL/raPYUyLacuZTFZp7S1QqYpd1smTtp
p7DUTQLKSWmal1BxH3ReAmvBZu/GVSG/L40oo+uWw7J6L4uJqqdSR0ncFbdhjhRzJ3Ozu9z6wnL8
j4IpFTc0MVxHfQjRR2c6TR2YXiqxhrNZat86vafOAOdonB5c9M4DvO43GifPsimfL3/+wslk10CF
WVYGXhX0EVKfoD8ZE4hc1OnLIFADJFcBNEuDsIy9kp2jQqF1pDJ+3yoXoE8yPPb+9OXyKJbaP//+
zuKQyR6bDnf0HVHZruri18x4XwgvT5ebX3JWdhmTyMbEwRXBRCwGUpZOSBXLWIJI0qsB2K3zLApi
RTcMytf3UzaDelmDjPNy50srZNn7kHCNCmiUkRS4Hj4YU1TbcgzJAfqfwb4RhV55ISz1Yxm9bgvi
FnGtI5blj7KUoFQmGGtD/Bu/Df9cNxjL8GORtcGQKR2NQwOCKzU/liXY2gLSPBVpdt1FyFYDDSuI
aUMfFpzqXv7b1zy7hcMJni6PYGGr2UUJpCfAgqkM3mSAgHyXPNJ5ODV6ermuecvcZ1aHeZxKHbkK
RNakrnfxWH8vWnHl51vHOxvZNGYU7aNY6wl1nvsxBwk+YSsnx8Im+lvH8M4Q6xGo4J4C05z7Dupd
oGeoBei3+xqMOS6tVkxi4fiwYdme1zTB7BAHt0UoVqHYKRnqT3HgbZO2fdCkXbmjLC21dY47KZ4c
qsZcSY0LXTzvCO32cZnuLi/1wilLLMNmzWjohCTHrp6HgxrJifGVVVj6cMuUG8N7v27weKVef2w6
FNPhujADdXvdh1tGnBX9lGqNDyf1q9sghRz+vq5h66Quwlw1s8S6erX4QeL24Qz1v6ppG5mr20Gi
6NvvI9Pl3ttsehLlGgwPl1tf2JA2ElcAaJW7RQiKM/DXpSyqe9SwkSYKXPcZlCjXbXsbcpuQHmVz
DOy68MfPs+dtHNf/0XZzBUZMcB46a2WtCxvTxtti17dt4eJOwOcRVTYhJB3ZEIwr3vnv537wGLbB
tCj3C3rGB8jH7kU0HdOvDDKP0A/7rsAL/TiAnbF2tsUzaA3r7VqkbcEiPMuU0yRtWZuaPkrb5L53
s+8czAE3tRP/vLwBltq3bHlEHtGYKu52XorKCuQ4trGTv6BAbq3cd6kDy6SV1i7Sq+hAFPxJNNVP
wDbuhR9edyz8D/Qd48ZtBURAVEmfJiJ/FqS47wK+0vzSjrIM2xuzgNLJ66NwpOzBr3l3aNm0Rsuz
cOjYSLu0Y0OBG7izozO4rkqtfwZzvQkr55OX0W7F+BYWwMbZTaFmowzhQALijtnGlcA6bblQc7Ft
2rpbu+0tdWOdz81YMtD3wPYS1qDUbPgy8vqrGxcr1/2l5s9T+O58Hih1lU8xVRXLkBU5H8lOges4
1XO/4guXujj//q4LlQ4Bov8TXhQkvVNzALLC8T6uxKfLlrawlWw0HWo5XBaktItMS+9V7mS7jIm1
Utelb7fMWCcK+FY94LHFzZaBDxTKU1ACmldweEvfbhsxdyqT0LKLCNRoN0TR7+EEasnLE7P07dap
bFIvR+Cp7yIGPHda0Nt6hCzCUK6Y8JKRWSZMkOYEYthRkRzjl1T4t0XuvtX4/E0bQ/fn8hg+7sS1
IXA1H6twYOikDTO6icPmIETyza/LX04l95f7+LAoCnib0Lpi64Z0MvVGFfkepGk7gH+5h0JeVvJf
dPTu2iFG7U4CuW7lys2YQpQmc5tX5kAmoYzdtUfKx8vlhpahjw6Fx2Uay5WSx67nLw4L3rqQfr48
yqXmzzP8zgr7kXZp49ddFDs0SgiY5pvm6JZr4buPLzwgQfx380OMsoi8YCoa+2wXkAlEN3H3nFCl
UcaZ3XdcrXiTj00GfHj/7iibWdypSXZRmKJ0mKFwWVx3S0ad1L+bHh1FCuBWVJSWA0ScVOBDfsxv
ppsxJwgQXrcOlsmDSmeqZA1KhNH0Tw6cbIHCT6eRb5ebX5oey+gnAGELH7EHeJShO4A5ADzjYblW
f7S0iSybT0jKcZchKiqY92XM8xeQDe6Y06zs0YWPt/Fw6dQ2UrlpF3GSMci6yDrsNwlSyHJ7eXbO
m/1/3jRdGwzH0iQRWhQqmifnOSvJW9E2T1NVR1Old5e7WJgiW4iyyHiLiAC66OLhvhXJfa0hCpGt
JdaWmrfMuBAGzFaDUZGiwT/uIHDnF6R/RgF6tnImLfVw/v2doyDB4PIhwwbVo4EoWAGR1xbK58D8
r7y8ljo4r/67DsopdvqpSzEElkADwCePceo+pir8dd0KWGbcKwZigBArAId6Ggw5ybSKREyu3EOW
AYdjUui8TVRUyewz0OYvrWpe/QHC9e1aXmJpm1pGjCS/cnHnBm0KcoFcFni2t3eTKO9GJXbXTZJl
yQi79rE/OhD68cUXP/HvDFL/hWy/XtW8DVyLJ1bKpMlxpGKuUAOdQH+Ji7N6ZnedH7VRaT3NWyev
wzaS4fRpmmZwSMhn7YSfLg/gvBk/8BQ2Ks118TisuNtGQhSgiUrzFpY2gVDkcvMfEofizhFYdpzn
YT4PucHnt82nOSiflGjvMwck2a0z7tza/5QFBFxJLSQv8jOTCCI2EDZr8yvHdzbOd0Y45NyPS0Hb
aA6hHeZ17GEYkzVI8NLknX9/17h2KlHzqW6jhM8pVPoC2tbQYggHuRLPWurAMnFmajdE1ryNTNP1
TeR5Leig45i11yVxXG4tD/AjBsZQNFHh598HMAuFXnIbB9l15mFT8Q4ImE0FoXXENRhLwuI2qKFs
JNaYz5amx3JRRmotVBk3EHBL3GQrp6DRNzoMRrXytFhwUH8ZGt8tsFeiqGkMHdCax+MvxF3vJr+H
KqCXP7jKbfaXbeS8FT8yQctFBcE0CXdwm4hK9YlnBhqdIMDYQC/9uie8a2Pr+gLI045WCMvNc/V7
mCcorc9E/pBmqtZwJAujsCF2U6Z8NU6YqjqFAELvg3BLkpep8K4CC7k2xK4g9Vg6gW4iVYnmYDq3
249Fna6c1Qs76a8O+7uFHuhATVOM54Xm8xe3jpMDCwSo1C8v8VLzlheiOCM4MVjisIpBKgdKLgi3
8Lj2197ACxvVBtQhtyvrqhmaSARVDkvrI6XEp7qqfkBv+8pbsQ2lC2RJALJX2Easf82S7jnt5y+h
6KLrJsmy5iQ2IxhGkjYKqvB7VUNmMWWojL6uceuq0ZYGHFa6bFDz4Kjvju+dOV7L4crtY5lw0/dp
HlAOoS2XbxCPdreq8P3dVZ9uw+SUcYAYKdC4qHvIuVQQkqlWIXhnrN0HzsfGyLXZBHCpIHWU5yZz
PiXB7LVgBaxBSfLiu5pCHTKNwQ2lwdEGlq0gDqCBCqkISAIxzcVRt0R6csPCeDQRqpTouB1Hk6sf
k/DLfFshWo9jXvZVfizHOFG3yYTyvsiZ85Q/0U4ibxxS4g/QvJEyew3jmvcHn3cBeH1b3zX7cQq9
bOeDlLr6NgUMilQ98538p5v4Uv8qqiBFHFL2bfngI8Dh3agsD8ypp3017sZGTWbbKC/kL+FUEgPA
ctyqvVeBaumAIPIMqcNwKCuUNTS+exyrOId4eEDD+EVPU+qd3DZ2wbXANBXVlctpxT/KiWl8Oc5E
B5n7m3oEN6Aw9XW3RRtvxwcAfbwybyIShtNN7IDZa5ryX6hgX3HDC27extopN6G+RB4SoRWwjtRw
AnR0vvu5eru82Zfat5xAjgrooQpc7EfXDYE8doo9ygGzQ037NUr5BWfMLVcAPiJXV8TvogBpnuMc
CA+vP8VeLg9gIUDELVegymQYhmaAtU4QNgRwNz/hyjvv2kmRo6FZe6c996o8rWsj79oq61EUFGKy
ULUNMvX2s6paD6ShemUwC6thg+/cTIFMQTR1pPqWQzLM8PpIAA7+hviIvPLmYBPEgyDOmx2KPesn
JZ92qZM1vxudTr8CB0PaXl6WhUW3UXd92Y6xk4LlTbDiD7DTt9zprqvscdl59t5dHho9qqE1AVRB
Ze2/VU2pv8rZqX+VzIzfTE3rP5fHsLC12Hls7/oZeDvTQSO7WrThLG5okkH4Czg4ctfKmUJWKwPb
0c0Ee/lxucOlSbOeH2NTFZ47JTjwRf1d13qMsiy78sxklqU3wRjn4DWtEb7o1SbUno+Tc3Svu0ww
y8hHF8X4PEPEq6qL4jYVlTz1snM/XzcxlpF3eZXIuK7xrql0cJtW1P2OR65ZMeuFabeRdcFUtnPZ
4TIn46I46krkyKf3ayTcC1dFm3ic0EKH2fnJJ0pxy4rmAdeg7zQzn3VfriXzlkZgnXGe8iY94XEc
Oaaiv1MUFPyeS132K6fcUvPnob0zBE5olae5xLvPDwbnKMPK27jxOPIVnMcC7A3BrX93gGLoOPYL
AcJipXv5lFXGCLDUVqTZjl3tvCVd+eCIYCB7v8d5cit8o8xt6nBer+yBBc9r44nGIMPlvVRnyuR6
vktArgaKujB/YyIl+8ubeKkLa5BdzqqaVV4Z4cx6CIb5FPskSvVafHVhkWxuw2RClsdXIH0Oc4cd
aJxmh6JprnyL2BiiUfpQMJG0jMDymEWGzeqtzhn4rQNdXUdk49okgiycUABdgUY74FUOOIg4xB4B
ve786fICLM2Q5aNUUyVJHGaYIZaOd6IP3S1skTxd1boN3VQBxf09x81+NG0qNk6ZIwpdplVTrOyf
hc+3aed9l854EOLYi6nKyzs5dQJhtqnt1xLqSx1YJ8TsaoViflJFlHoZLrIjiLoQJGRDeHN5ihYs
4Ezt9N6P+N0MCyPooEuyr10vD+msv6Ck55/LzS99v3VKFH1p+lDP0FhQVbeZEvpn7vnaty80bsMx
k3b2uk4GZTS4bF8QeUtIt3LHXzghbO7lEpofyQiOo2geAY0GHUdUpeTZT5N7JyFX7n3rhOjB1g5F
qwF7nwuoxHrgWQUIoVo5IBYW1mbADEdphtHD6Z/TFEXEIWd8PqZ9zsx2LJw6+HPVAtvYOhAmxcKn
CUwMdIjNzVSF0GGXjhvW28sdLIzDhteVTtZBTywrQbGoX4ra2+refUm8eHe5+b8opw9e/zawDvQo
vXAVBsAL6PA64cGrhqeWlTs3rTdtPe1rzu4Njf+4NZR0s7WIxtKwzhvv3fld5UI4EljKXTdT70Bl
n+wH4zSvVcqrFee01MX593ddFFnlaZd0RZTpuNl7XVZETUl51Gdg8b08e0tdnC3zXRfN7JRuXFZF
NMzFP3VbnIgDtK+J55Xg/1L71u1bG3A7aYMPx6VfpBtUojffs4Crx7kI6+E6F/g3b/NuEKBGimMw
4hTRrIKfvJDHOk1fm9ys3KQWvJQNr2ODi1Q6SkpRGF1Dl0i1NH0LdL+GZFh4Ef29v737+ox0VZXG
5yWgeYzag6a9NWn/NR9pvSukA/2tqmQrO+q8OT+wFRtsV5NcT7PCUHC7vc8zqPnqUqFkzwMzFoh+
1h6TCzNmw+1Cfw4M73Dlh2SaZ7aZBvb1Rvik7VbKHRa2lc1rJ4Yx/l+cfdlypLoS7RcRISExvUIV
rirPQ9vufiHaPSBAEmIQEnz9XT73Zd+67XZEv+04e5/CIGUqlbkGg/IZ7yHidUc7xm8nE47FBiGC
f1t1chbfa9ygV+9gEF7T2venllByE4Ym+oyx8b8D+k9rcRbdMWehj2OLbQWWgwKfdCARVEmg/Qii
Co2WUngD9W/M36Hb3Y5VCl5Vm4r+hUZgvxlZm0IlPHhIap9iWARBazvvE5EF8tX0IXWlM04MhY1a
/4Mpzi8X086ntRELGHvW5XABFg2s0lXDtydBQVW6HyuxrbeCABB70xoRbDuoqYrpmvVszAoWVv3y
SVnxxwVMsnMAFamypA7N0EGrn0GjdZV+Tn9P3GzzoXHgfH2yiGeWq/9XETyBDPnZKkbgNIiRaQ6Z
ivRXKF30E8oi9gR7m+yhn5ZX5tqv1ow38bitF14s9jDouXvoAGXfWwXBZ7/2fU6lXQrJ+D3LYrhO
Z91n7LY/fgbYiZ6l32iLh/Cd3b+vK8zjlqzLrlzcqoPjpH35pwxPzjKwCFq2bMvSXcxt9DxVZIcw
vO+C9R8j8ay+xZ1+VUHs4D20TQY+2fw4bPNrNnx2h/wgO5Kz8haqRKqGbUmHro2WIWhU6zjvsxWQ
lN2mhmA7JaCuv0ssB+0/gkbIWclLB/grcvioobkdxHveOVnWgyrjGNiCGUyxT47GP+ZihMD7NOM/
eV+gw0nZCJf7wdQNJFPht4j52sloXcZu+mz6+8cdhqek/+9TKKkbCwek7iKWtnkEdJ/fpqL2331L
g08GRx+9yFmMActR2yWGOk/dYP5RQpmYAoUHQkOjtjQsUpi+fPKkP/c08DZnObMW6CtVo+wuiPpd
pa+Ace/njf02LYOrgTl2NN0Do3Qzj5898Y+jJTzwLEADbyhaJrq72OAmJajYQSsI1vCk2IY591Tt
Q5gA+vRfV+ssWBO4baSbTLIdhHuS+ZjJKSr7NANUIq4XST7ZeR/tibOYjfDbcQMVmZ3vrbnyfcNh
N9HrO/kuiP73rPPHCgDf7SxsofY2NM2KIVmSRBBab2hdNAH5rKnx0a+fRejSoKHLLBUX8crScmzW
5t3E8fc//ennwEYSGyplIqsdXZoTgasB7+NPPvwHf/c5pPFdUXUCu6jabRsHpQs3Bjpc/P2v/mBN
z6GMK5QOmwkquLvu3UBZzIdsuBvbfzut07MIB86TJNgyFfzH3HACf7ItfRM81LIt/+2vP4vrKkqg
acuCDMZMEENOtZlyFpBoLwPx6+9P+Ch1nKv3QSEYBpSQ6bnQevwVNsMr+JM3kHy4Hz0rqyC+9YtY
crCMfimYlf39oe/f5/8r8ZLsXNCvjpM6WELbXMg1lOXSV/5EB2THidW0wKAo/SQvfpCl0rOADlZ4
knI1NlAiZXDP5tfVUl055vYRY2Czmyvsuy3X9p+UPPFeZ9HtWzLYicElA92OwJX6nVkDLcx0+7fs
ca7UJwAlHiTXGUbd8VW9RLBjG77+fUk+CMFzsOMqvK9VjYpLzhZMf6uRymX08Pcf/2AdznGOCxgc
W1/31U6Z5LmCL1awvKbTN4VeCtPhwwJvpEZ9Bpf56E3eK6b/1A8b1LQmmPc26I3WZDeL1f6uRp19
hgv8IKGcgx4zwNF50kXZLuU9fKZnKoYy6Olvu1RbkP/9e330Cmdhb2Nd6WRgGTjxW+67e9p/No/9
M2Yzyc4l+Hi8UQjJ1eKCrgFbLlXXKvY9iT1gIEBIjCexRkAdB5BahxTx5kl27+axH/YJiMPzd7G5
kV/MqJzHT2YhH73q2cnug4FCvWZ+v06Oc33sFq2ask2kCT7JNR894CwH6KaZ45SKZGezLYhOaadX
X0LlHSz6vy/WHytxfNGzoB/nzm5LZeze9hDs7KrlrqnUDcy8f0XElXb4jGL6QdJMzg53lIwRM0zh
OaYVqLHIddfWOp9scFA8+QQ4/8FDztGEJln4VM14yGJdlweK3oRbc1w3+pLR6ZNT86NnnJXeXFio
x1iQFdpwK7Xe7qZ6eU3i6BeaPW9/X5MPFv0cUNh3KS6VrIInYijgcxcEUNzxnJT/9uvvL/afDFOn
a0d4wCBWAwLxu4VmfSMTNj///dc/SDDnkn0crUBG42GG7/ak8yaugDqbM1qIlH9G0/ro87z/7/95
gWZ0tMfsfIZZlOi+mGaE4lhMtuSTmut9If9wvJ9jCbdIuGG2C4SgR2xQO0E9n0TXYZMetOEHXacv
IvmM3PjRq5yFN+jpbGNpNMH2kKoyIlrDmfBT/cQPYvtcno852O7Jbp72AwylIxrdcAYoeDYNvy3M
43W7/vz7mn/0nLPYtm6AoF2yTnvY9T40cX2nEnEpzXALP+THd8LSJwfLB885hxtGnY0DNmBlHKW3
I0bcGBE/SPfuAqqr3dp8Bl76YFXOkYfBZtRQSQYdLHCtdhn4hgWS/GeacB9EyP8MIP+zfTdQY6pm
Gad9YsK3RvJ7SHH87k39SdX40R9/Ft5CCdX3htt9lAn4NYcwsaVb1e//vtTvv/KH4DiHzUvaAVXZ
43rWV9aK/TraFTqxVjWqXONQjiUfTfiZFP9H6/3+iv/5UtXCKk5bvAoMJX7AXeAa/czXJYxqdB/S
o/GfMTE+eqmzU9yIKpnnGM8JFLpdQ+RuvIFLdifSA7iqF//25c5CvWuRWNItHPep8WM+twsOqHGA
n+Ic3k2q+mRA+tHmOjvOM2hRzCqKxv3S2aVUIg3zJkjkVb1S949ReBbtq2JxvI1u3FP0AnJQEH5s
vL1Stbh18fJGh/4z9b4Plv8cQ7gJxbce7eR9lskh7wJzUh1pwWKqb5NZ/tbD8skF/oP1P8cS6mRN
5iStzL7pFpHDoLHO2w3e3GO8jPnoySex80FknqMJK87lSNsYj5lhwyrrjmJO09pPKsX/6Wb8ITTP
cYSWrltlxxqdE6CGkw7T2JWVXd27AgLGV86B1d4F/iXi/gi69U3W8KGEQOu79XxUzpEn/7Y/zjGH
FcOjLHDhezHMv2OWwuG3NY/1QK8NJAzj4Z9UB5LsHHOIkQoGF2uWlTyI8mwJfvRSP/09Vj8oAc71
/Doa0qpjQ1IOsVUFH5zOMxdVh2pS9nLZavsMTHh40alKlH9/4kd74yw7UAks5gaVvXKrvIyKidK5
v4yp1OknieGjB5wlBjOlFncVk5WpSPf9NOSS/GNByc8SAqT2hnkN8dNLGF5szbzLkmn3T5/lHG8I
85qmEsmAz/IuSZbWIB+pwSaf7NQPkuU53hDyQKCJrD3fefABIt1d6dHcgd/zSUR+8MnPdfxIBBgS
U4rvoB9S+ii85bq5//t3+SBjnaMAtaFDK22fYKag21c5SMwFN7oBoUyHE4egyOO/Pef91f5zAjdB
Z3jqqrhUJpgOoPWu+heMlTk71Gpz4npGZfHp5T7+XyH3hxR2jttK1rDSSzvIvZi803Dolo0Mzb6P
QE2aYDQeUewCMYD8VogxRHsgZ922okonhlchkGTzAFeNXppYqNLQuu2gxzpUEz1MsomHb4w5QDNx
iW7nLl/H2o0OrIyG0ctMwK/qZpkqR+Ojh+7DAFRX5Iz8wkHP6Z96qkefLyHck6BXRKBLylpFYHi+
0Hnwplw3Q5N6tw6Lg2Udz3oU8lXTB7lPUvgId2wugAcwX6KEJ7mU2/h17Df+G3YFYHgn2xAkl1Do
VlXe4iq55Zn2tD9BjkycYB9NrledzaCiro3HpUplKoAPclTx5ht8kU1w0rrltc2TfmxOgB/GF05z
eWGJGG/DacUYrWuAvd9S0cG0QjEo1vbJqkp0T21dtN7VZRRsPG94A6v0bHsVIAK8aDoWqa9LGetj
n47R+xbOWCEb5z0MKZkq4pakeWpJIWO+Z2HWHCF8tcCocgpLwFJ3HYxvzbheCXBsCpr4a+aGMupB
OagWd7Eu8mIIs2FHlpEWTZoUE2kxi1vlg4jDYhx+htNl27sh7/0Eb+RwgAfcJZRh4YpQZoO4mAZ5
8usDlG0KTVuwSS5VjxMNitSiyxsLQUvX42SwkO7uvvFNXnQhmQo72Xya3mrkdDXi/zXMtyPf3mL7
c6LtT9g5vLHgDbSp620Ib3xqctPpYnWknCW+FYTDLDBJ5tuy/MSNLfYPLnwc1/EEPaV8HJtjE+KL
mTGP1y8wiN2JbbpKl2dXixt882uQRo6RV29jN0W5mnA0j2uTR812B/bKkL/D5osZgA0v++YBOF8o
fFVxf/AZiMg+WKYbOs+8SFnV34iwri4AwGYwte8k3MxNBM977E1wmOsWVR+afOO8Zvjwk9mt25Dd
4NOS3OFUwTtgLtn3/Adbw+Ok/WPb2jgfXXRSo7yqVl4kLbtZhCzJml6H1fJ1XOovrVh+sTiSkMw2
O3DuOjBaHWitgXgJ1/rJztNdtGHLDQPLUwyh9lqKt36LvlMdvPCMv01bdi2TpuhXd2mJ34kg/OJY
DO1ntRaECLJPBvGaQjAHlOhdF843sumwL9TyI3DtlMN5bc+bAY7RjyqtUZ+VtYHu0xKB276yA2mm
5y6jj6xhO27GJF9788A2CNlm/joKX2iclPBy2Ps2utJhgkENz74sTl5nRD7UsCRZWw8b8XQfmQUu
G8MuUB0a+kcWZ2VA6Y0UykBhe7qZID8kpnFXC3LsSXuAoMW+senBUX8BtZLLWuh8aOnlUM+3IArV
u77p91bURxgpFk3XfEW45Zusbut6fanItIOPXrHRr9ma3XWLL4M4yYGnK1acp0iDApA3jX9us+zG
4KeNcznVt7zvD/MGm8TO7IFhvrNTUNrY3NTYUo3Re5j+7B2MKuiUtbvRytu6GQ9W/kriHyHrnkGT
utBNCnIOqrIuOoXVVMQjfwkbgRujyJk6mqx5DNPwSAzcbmpcW2CKcBHysd2B63cVMlJ28BPKhwZr
mo5OXk0uErkN07eVtmW69HfMgrNnFvYGqWw0sdK30Jib7d1Lwy+nmuoreBiXIwwKckW0e88YTzDi
utNuO9RV+Kg8wBpiBY0P7E6Uy2FW7zlJ7nAaQRPGRSzvWWTK2JLqkAg4iWYxuBpmUjAjkBs2hd0t
uJvufLw0eT1DX84GnH/duko/wjIODs569lu1tzbUT7bFPCcHlCa5m8OUP7beZ2meOG0fNW3W3SB6
LH83ymJuQLNeq5/ROo6FhtxIXOC/tf3jotbgjlML3eRm6IGfbgOKuFZkAjtepF0CJ2EmXriCnUgR
RlkP0wIhkyGPI3yc58zB6zQHKQE64k3LEwVGvanmPGWzfeLLop9VVkPjlnKk1N0GObU+X4RR+3gi
jYQ1xbjNlyOa/HcVpHHZfq2AJzpFfSy/pxg6v6YJulj9OLIbzufgOvQ9LyonUaIsg691OXk7BntF
MwBmoo12FyqI5u8sAJY3WXnzFTK+YV0Abtu/9lrYd9Y/L8Sy6avKNWmxKqWPIsQv7kIviT4yOdho
pyoonB7jdl2yK6Mq2v2Kg2iyD7RV/NHXGQAYoQwky2cTmO+TF/57VYXwt+5mgjRh+NFjLnkNQb/V
7w1O/V+rNAvdDZPJrsFpe+1UFlzOCUwA9/M0RAixJcjsTk4pGJjAYrETp31UVrPVY9nKOUMut+Fz
E6bt160SPcJG4sB8nKepP84JbR7HLSI/6hoCFHB8Ep5dLSobftdqYmQPSyj7FUww/6tR7birXN3t
NqnZcQxiftM1PvzJwoUbrCPrDzUl602DVfzWAa8D2bh5vFngI/qjIm7md5uW2cWEg+lO8Xh4gGaH
flzVMBy4zUbEII9TXcx9jB5a5UdyqHqfHjdR03zhKn1p8FOI0mRE3cCn7csEXEN7SsM4OQ7t0Ozg
i/NtpHzS+86zJn7os7H5+m6xFuYEfccfcxDacrLZFB7nCX4OtxZKw34nFxzEw8p7xBfPNA6mlcvb
2PfTPoCL2b1wkXtVKfVf+ESSp36m6oQOe1Q2WrsLM4umhAJ3eMiiZL1Bwly+x0swTrCicO2um+f0
wGv8TesK/Nq7IXIBhEtwH62gBKxxC0Bvgq+I/BEEa4FjbvkyeqrbXd+u0YJRCxBhV5tYVFQkG+9+
O0LVXdROK7TRF3GpnUteE1arIhCCFoBZssJFVOMpA04w3LBECrfQjkEt61e0Qa1ZFJAjT6DE4YZh
HG+alFNfbHpE6l29ZOYBKiE+KMCeG96sX1LCctSO6esIZMmLbCoirgeYFdcg6MLb7U1Dl7rZwQSR
JkVKarocO9+E0d5rFDhV7jcYixw8uM3rfgNLK8i3xZu7CPjfKac+gbx4EUdQCishk45ppuhIXeeJ
Ea76LbFRXZATucmhhu5kYhe7X5VBy+8ouZvtuDch1FiUdEAfZQIJ4q6B5JgqurjLyhg6PEUfe6fG
AkZ3wbQUgwmEzTmPwhAFr2YPTduG3ySrHyOoBBVzPQQVLnRD9Qhfq2XJI1bFyH0uUU/eh7VGAZjW
9XCsKyB0t1hEKGCqoKH7JFrnoCAoseUl02w0O4ss+KDHumquXNtFReY3P5Zq9WYtYDFMgu8oeOx6
TVSdhRdZGiVhW4AhovlVmrjM/rIWromPrgtAPnJ0mrOTDh0dOaA7kFDeiiVUWXPZSNsl9z2HaW+f
m36205VbwvUaOSZdy7Bpqdy7RgXZabAuCnZwl2TkwQ3CQckMH/urQasuRY0YLgRWazP7AuOAdinq
jjl0z6Vqv9f+HSzokjDNLrgadJ830MzacqJD/UI6lBY7Lyp4Syvpt2g3cRSMiqCQBzxTN9lNBs26
dacrE23X7Qi/rbul5d7u+QpT7H2KzejxzX3t951K12QnHBu7g66g8btbe938AgXLtgejaDu8YG1W
aMfAT9IWrBHEFhUCfinI4CCkVpMJBRYFNBA4WhhPdpghLnFVgu6bTAWoyz275OGcyoMG6cruYM+2
8Rt4OyZvctJIPmZtRb/XJg5UvhjQ0EvnliUCXqTr5u9DOBFD8toxmsEsJ4rlj2YcoGwENxW16kcw
svv1GpyxKS2GsA84nAEFzY4NmNrjU7fBFL141x7Vb5bqYTzWXbjdgG5Uo3PFq+6JpI0RD5kB7eOO
OL3B2K2yPpr5bsLupad6GFv2swO4R1y28cDWCxOrJTgQ5t36peWMh18BUebZT+q66ob2S3ACxmj7
kUkKMQEH6nBNeAXQFEy63Qk2fst2gKYoe5VokGGEDauv+F4nXm43dWMGe2gqIIfuQkK27Lmt14lG
716hSVj0Ce18nLckm7o8U/G0nCgsF3tkcRPjIolpEs9udN8gmxSBWUmKah1bCuVtD1zvlkAl4Krt
1y18FJ6MUwH+Cd/2GodnikDCU5fLppuyaocjshIFmF8Q9G4DZeiJvCvlHEzbmvVZiKw1Ra2hYNDm
3Tqa5EK2hpvjJNU07xYbpygQZcoSscE0Bh6xPyJkqdck9cgOuDwApRiyIfaXAJkmUCmc5Rbs10bx
pxqS+wyN8RXIkAoZKMFVtya+qPGB7TPUPyOcU2h5yAZIn27D7NVBbsU9rfAKHyvc3OfE65xuxgF+
6+Kq2bq8xQ8hgJxdWPQMV8MRN1zYOXfdQ0vsROHta97Tmg2GmdgyysJq/k6COWx9Pjs+dJfOT7WQ
uYc1cHaAJAL6Wh7SQfVNhJwpH7Lauvjacean+0liXx+XeXPZhVWQGt4NLqzWKwZr0TuojNbTU29M
hSbziqElg2YGDuAfouEqvtyWPiU3aAmMVal5EA6nobZcprhGydm1ufMsxe5u6kbeUgYO99EDkDde
9y6eGzCg4XmJSjZb88GNGT1Slk3zbTQNgf4eNj6VV7FkE7oOWigpfho3jv2VxcRcArm91ttzFdB2
vpedisQNSGEtO0JaJZbXdgzhgbzvLJExeAYBq35t8HDxuG+Mi31bYM7coDxIKW9Pop3X922iWFjn
AJMvZD8ZyGDky7zq8FEHWXpioWLDEQPCJbwmpoG1cjHSoMPpCyi72w0qqbcc7hfuF66MChkRJpGz
yRU4zAx5tQnljy5UvbvnJoUrZ502kj5GaE2T3wgZER6jgON+No/IDG91Csh4mydd3zVvC7CzAQ43
NnTeFdOQ8PFIg4Vsb9AlFvOxMmIOb/XmJnoBj1t/l/SzPk7oMC9XKN9i8Y0tfVy9kDFi8wvxK9Cr
8AgPLD66Y/WGXofZDKREcxHTbST5oHWgbtNk3vzPAO6EDHgEqkFm3VWZbiJZJK628WVT6XB968bE
1KeZpSAPoPkGVdS8xlp1pZZNnf6KZlvRJ9xuKl8uKIOWO0KDNHgiU5hWp0HJdrzOmqjbdskiiL6X
4MmjvgecC74e+RSDDpBet5tNiMsh2Sm3Xe/I5qMinTLwBTytAnKcq4koicEUSeGwnuKEXXDThcEb
6kGGlhU/1JGL9cEDXMp3sRBBt9MkNdWbjI3DHZR5ogbcIQcRZjlsHrwBUC6e4w5IoNbQy4g2fLml
mkD3ezMizZ68CSEnldJOzE8B61Nsu4QEwKI1sWghPBuxDQ2tLpm2SyP7PvDoukSjxBil7lr8BxGf
xuu5GfG3vIP/uvp6gNuueULRENYm520yZSfooLUzptP6PRPUI/pUcQEjxJjtR1KFpoAXhe1e2g6z
cXWlbTWuWQ5pyX57Ngg09jy248rQbCE4E1iRSNaTF2gkrZLt6jmJ0DlK4kWCHUGIQcMpWEa1XHQe
0fA1IqNbyjDpJC1wyk7+FPT13O4jdPmvMpQybs4Z1Wo5pdKlTV+oWGGe5oBCmncspdQegmndokuM
3pLoC2GZsSS3sqLLA2Rr21kVboJyyBUPhndfPEwY4/Wlc6iCXKEq2WJCx1aYml/g5MaBo2cMAG6H
MK7YtWB15u4oPNxbADWiSUgAHRgS6pQv2nR1mbUC2R38n3r+Vik5zW0ZKd20Oq8gTYNLaNorHfW5
FO2q4cU+xV2axzN3Ayn4FAcTzdWGdi7u7J2lyUu1KZaecLorcgPfnGkuVR/ZDmsSAmP1mDCShG82
sCggc76ORP/MFpG2umhb3GWrPFIe8hiFhtRt9H0EMIO7vGIBQ48KfwbvRA5CnZXHZCOi+Qkv1XdE
vJjTKNK5nFAHYPrKWr2Vgm4RLWFC27T3LkgzCWO5eMxIwaZlnZ9x/d3sDRg2jO5o5qPsSEHA9b8b
ULnUbdhmfQzllG7i/lWboDJjidiV2yVDY3ZGTZhG4++4AicSknUz4vQgdOLodd8GKXn2fZAlz13U
ZUfeWw3jOeWSrwI38eV7N+om2bW+j0Cu8ePWoppOKrROK7t0cF8brUfDATv4JXZQJ35OHUL1NTWA
jMpdgA7wDPeNTC7uHljOrn/eFkjF5jP4B6rIKibDmxXdXdKjyoPcdZm2vqkfaoWG6uXsk1gdvSJi
QP82VrjJ8FDV4ZfY1avhedatFY9yP0npMpQkpqsuxpCZFJyfdrK02BaDJdiB4eiDS6OjdijWxbwf
DrQJBfsSxWkvmwvwiSpe50vUyGHnW9XFx2icBdsPYsvcuBvQ8FZ1zkA4hwp6G9bA2Jq+n8oVEou6
1LjL/oD4ZHBCSmirH1p1Quy3Ya18mutk1PI5ixOqjms/VFd9HeLWhX/1MIYrxpS42aC7fL9KKfMR
/vU5KMS1RTeRqDHcjzXuSKfBeBg9o6kRYkQ729lN9yFDJ1FcriZjDawnsYDVaUqzsU0K2BAlUwnv
DS/eGjyeQIU+tLZ6cAIGiRgmu3Y4gaBk1gPUF9kXpkEwveZRL+tvdiBGPY8sbbfSZ6SzuzrjCTmS
EM1VmPEK2tw00zhAdJu0vbgeE1qFt6CUUfBiSY+kB+emrQV/Iu+s4DXbY/tG4dFXIYlfI9LCOLWO
yWpvSMd98NrTeRmawidobv521MgVfjyL5OIicUskXr1bhu2qE30376g3QGLkKm5sMxV10zl+Qli4
eD+AwCqLpU88Dta+os1ugM8I/+bDXtnC9SPcKpCUQY/PBZK4eFq2IbXPFRRu0l/9LFyHn0W1QN4C
ZnS/FlmP29eK7jB8toGMeEdwZ60fg2uwZiY0gc3YG/Wabj0TtxUm9NmXRPe+auDlEGH8sPNuRv48
QM7IqoteCthMrabe3H3LSJjdgxe29QcMkpLkayqyWjX7IB666tJtQdyLfbfWTi37AHr48dXswKVI
SySbdRsLEkk1HtsWnLp8ZVH6uKYRDBly7WKbfAnaZXJlXYEXd+9Sq7uvIQSusqJqhOxuBzjWpl/Q
r6yxjSK3pahFK9yt/H3czsH4aCbG9O9IT/A78bSWpADEX01tjrKp0j83gNDiK70lbfh7lJsFSZnA
+uaZd972V2voFP2yLHFHTpuZ/XwwPbCU2N+GD+YSN04ojDNJbP0cbpWe9roicP60aHmEdxyXwT7J
0V9hySVovKspHYNyZCl62FoNebCkWh8x3YlRK0QLRlJJzmXVNcd2muP1x7JkTTzlfTJ5+hRMdW8P
grsEcAPc7WNsZS3q6rBynbQ42wLoqn2BrEum0eOOeHfqBfML+k+IrC9ZSqQyRZDFpNZHDCxUhf71
ms2nqmEJy9kWgZ4oKrSd7yPSG1T3Q6oqho5CFCYNvIZ51+pwPwHnOUU30hKXues1qzHgKycBbUBe
Rkkj/UugVpAcc0Fn1tsS1dWCA7nfYtp9E2KSLWbiS82663at6vp2VXRyK5raUJKAKVaHgjbBOKrP
1nifjVstMVRByQA0Dxq3vUGDXZgWPHjUUja9lVnWuuSIkZ3p42JjbTJOu3rJLFlzNPZS2+5dwm36
BOakUjhmR267ZxNganKH4mAc7tuxrdJfdI6z5THqGhZ9ETTS5MmstqMPKZnDwENuEuIfb9BTrLwH
41DhgIOBKaKM7SB3OqeXziy+Rjx3aXxF+dYM98RYaPVIJCu3l3KSAy6PhFSk6LSx0+XapGt7nYRo
dd9XkXH+ZbVGtOg1TRztNKtSdK+mGUwjFZFkedokgJ7FOxgjuhKCb+RnSt+xZwcB3G+CZmK1jmgg
ywAzpTS05jCwJuJlCBMw95ZNjrflrLOKXw5Vt6DBbNgUueWItnidNYc1JlGVz1CZp7gLoAE2FqOZ
al+McgUVApsDs6sTmrzc/h/mvqw5bhzL+q901DtrABILOTHdD0xmKiWlmLItry8Mb8V93/Hrv0NX
fdMSSkzO5NNEd0SFJRskAVws957lYYbAfxGeC8DG0hOk6Hv7Q91QSIOxKZ/Lfd133biHHlJR7It0
JifkXsnbBGtF5joNikxeTI3pS250uLpOI66TuBcL82dgqPCdhewezAjmHHkpJ35rhCwfcKUwzRF1
tIJarok6ZXEfxnxAlcypZ+hT9Sy9GTHPa9RZAEa+w9HOyu5n007bOyzCFtZGEZidJ+YRhczJrAzc
8LKQcy9dTnuPjYk1x3dwj3Ueq5zEwYADFeRdw7PioWzyEzRIxAybgorMiuxgZiCM9+YYTt+qDPNM
7KIO25BvcGJnOxvHgNJDLWYMXEPGFXwolnmKRRyS/ie7jJS1LD42jth9QpDuFhBK3cG/IDVhGlKI
H0PmhOQNzu4sOmQoHn10MpDqziFSXeWBo8wxesgUF6grNnPBXOjSmyb0GgMT6Wa3BPK/QqaAxxSn
9mwa5ReHR6l6j4QILjPtDEAnm51xeAqpVS0uPeWjEzp4J9YmcvQTJQv7aAGTG/uoYMt0NxR4nRtl
tUF7kyay5qdU4Htca8Qh721UUGN2g1y15IiibgWbpLgtpBtm4/ipMliQPaR1QD82mRS4vyWtUbuJ
GfTmmZYdyU51E7HisSSWTG7AQGuQ9s2RF/UDJ7KCXdPGZfUjhfoxbkYTRASOZR2nYFLUtTE/IK9V
ZTeyC7l4NCYcNXa8liOqKBauoJVXcqhC7wCgy8HfDCyKRTjl4h2rJPmMdGKe4IRXicDNRhyXvd4A
pM8d0pRgix2Uk+xAkZ/fMbusy52Slkp3QYvzkTtjlpLb2Qn4R6TpIS4RMQNneBy/qXHgqcDhjNR0
+FTIFufDqEJhQ7qinSPsxG2ecPOmL6dyfJdCESZ04yyDNCWrcdk6RCC9yDe8sCPjBtqQiNd4SuCY
rGIr/qbUNFV7XNMC4nIQpcixyLpKfceylQQ7wfDFe5zsnOEeAmHU3IcpDAAfgrLFz425zj+LuWvT
fcARNxnJkYYFxIGg7CoNA3XRqIXvM8H50dlj25ikB/nbHsfqumMPGLU02uXYmX+wjEJxF3VKeKcn
gqfmDpp0c7HD8hYAVpXjXL8zTdkkd7PDe/nHNNbmfS8iiX2liJECAOxjFm/sAauhV7PRjDwb+YXh
nk9iCr22xMF3X84xu2dQm0fWLC1V/wA1ajiF9BYRJXLwZlrbu6xQ+YgXxpX0VtJMTK7E8bx9wsZj
Jl7UiIydqwY1j13mAOVK3Bz/gCA531pPqm2Y3OVmPoZHXhrkm52V7WfsBRY9sAx14R0ECft0b3Vh
dd9PwBh4ZWdM2Q65COeMYl1uuCNVyc++kmXuplGFSq9C2fQHrEbG3JOihVTYrsOxk4C7j6PETeRI
aIOWQ0tQsjNkTd5aOehGwK3wGvV92hAYgWUj1CVOvSlmApQRlr89U8GQeVbXUeY1ddN96aIgTQ6W
hVXxRgrD/BFNMIdB+XlsRXLTd7hb7iAm4GT3DbSYwSgeAVPywrA3zH0+jgoXNFz17sGUHcpbGhrz
t6ZgOAbMc52gQo0ya3TGGp+FdyWNsLWN1MylZ1goMrnCnrIO80UW09kYYyiV5UaKmhy8zIYHp4FA
YO41UdKoL5FMwcOHOsFPEU6AA7g1QLn5jgKM2X3tkfyzFw0bWIJMMa+B9e4HVMcgNx42T0PqEHEX
pKpE/kflxq5JWjkg625b4h1w3MiplfAYLmAcU9uqmj4bE/Yl18AZsp3dUMRtcJqqtq4+TDWw3raL
RL8z7mnOcbV0G1uo2MClGemVxOXYjDvlImHc5oUL3EoPjPVI+rJ29sXERPS55f0MTCWcG6CnfDOn
A7KnXhOiuBbAVkYOBvUaK0qHeQMh90v66DXMlIYcFDjH5WXRZvvuEB4B+Dw6B/MD2Ztix/bmDc58
LnOB1b1JvWEX3Jv39hEXvj37Xu0ww6EZtwF2W8PSafhCnlnD1LZ4jSD8ROzGLaP7ASWoyzC0NWyr
bh9aQqrdCWIpDxRxtheolcLdpoxRnoQvlxsZov2IMi29tWnd73FqwKWkAAx9hNpK6UpU0o9dCiAs
hNm232mBN77S8brMFSROYf43AySKW7HZHrLOZtFjiQ0CN1oTR3h3dGrFj1A1hAzc0IWy3yHlGzk7
JMnKLQv4FSCgLogVTqpDbbyRhxKrcebFkZgeZACcAvZjdkRRVNi3l8dgZYDNBaX9DArY1O3cMssS
BxVGtXwHBZgk92iONO4xjctm3KBwrYAmdXVBJCFrJx9NfhB2aHodpLL2dVzFV37E8nHPPqJq+NBC
TIUfBpkjo0s/2HWYu7KaN/iAa52k4SW7GpISVRiA2gpvJBfgrtvASXxoJW1JCax1j/XyAzrgglGl
E/xgs3oPeDBgAUDcb4TZWuPaUhJMQwwVuBioKiRSXbsZAhdL+rCxQqy1rq0QZlpZKDmjb0yVC1d2
DvxnVbkBVF3hCuiyaqKh+QhCCKZNJB3zR1vEy14vZqgHURwXgOLrwSc4gh3IK/9yQKx8jy6xFtnh
KKEdxQ9w0eYfWd20fkLFlp/uL+vNV5YXXWBNJrMlhjlkh9x2sMm0TjGPOEPgfz9nnOA+sLJw8JOC
0ULcxFXylKj4CdXeIHzflHFQv8P+Gu2bOfsxDVZUgesrVfeXbcN/fJ/+M/xZPv75Hu2//gt//l5W
cxOHUaf98V9PZY7//9fyb/7777z8F/+6+Vn6X/Ofrf6XXvwbtPvXc72v3dcXf9gXXdzNb/qfzfz2
Z9tn3a/28YbL3/yf/vIfP3+18jRXP//523dkbrultRCl8t/++tXtj3/+ZsJYGfP+P54/4a9fL5/w
z98e4h/j1/kfqJZ+LX60r/zTn1/b7p+/GVTK3y3TMoHoZQJAgEVqavz57185gluEcmoh2wmmeVHi
qI3H27+bSP6hjMk5GPjAXfz2j7bs//oV1OA5TvFo0Uaunf/2/1/yxUD9e+D+UfT5I1BmXbs0/GLb
Yg51BJVEUKAoUOpFpeLlSkJZjGlFRfgZ97l+hxLSd3zHrRqseysTt5EFRIS4pWK0vF6WvpjYna3o
zg7f1ub8zu7pHpVSP6DkADDXbVsZx8YevkwS14tqPDhDfKiL/KCqHiS94Cvvhm7PHLKxSfyyvf13
cPz5EbZYZCooEegZ7SNGxUUb0QEfkRGIXpHyw5Cg+B/lOMC2Pori9z21z4aDXwIN4XXOcIcUFjIC
40fDNB+yVHxonOZPGtH/Kige4u8NLkp/dPqUfxElq3/r/2BgLDNxPSp2UVx8fR4My1//MxKoxX7H
FBecmAKVHLawsv8MBGn9ziVlDke6i0IaeaHw/BUHHL8S+JfEgoOlRRc78b/CgNq/U+4A4yVs+b+K
gNfWbcSXrjKHm2gOC1EnfMSKbaAOzYxDOXbzxh6KF/zbqXBpfTmoPTthUMmDZuqM8DFwYJ2QFb3l
yYZQXEqaa9Rtl0csj372iHQAgjwYMK/TBikG2QMJ0Qes2uCPvnaiXFpfuu1Z66E0U8ErB3fhgDpu
Z8QPpZUc4bTxR8joxjFs7RnaKSbKe2Q4yMTPvOz+CET7Hkot+24wP6hs/vhsGv617j1f59ZGWTvL
2Ekj4pqZ7OwYSAHF82lMqXe56bW31xYd1YBFwhOIExqEPPEA4pFkAMEtKj7SINigJK69vsapGkvh
JLgssvNkAeWFiqo9BW5ZoK6/8RGvz1Om65Q1aSjA+5PsTFLkQ4t5cIOEH9Vgfr/cSa9/ANMVynIY
xbbBhP4voSPmjqVhuwZprnEtYoz9TWgwhait4KN1HttagJVhfygypDIvv/rLHfJPdcGlcS2EpWHO
9kQz84y80/eIZoe8NW6tvriTSeZ1k3NbQXf48qPWekkL5Y4iNyIBLzmXEbLncVR/qkbzGhX15TuW
hz6L5LJXYAIEKDSVgEu5MojYDmCa8k7BWmt3+f3XZpEWyATg6pB1iXl2RvMYhfFTahbgtNgbI7HW
PVoQV3PZZJB4zB9D1Y1uxC3zTkzF1kq31roWxxznHNJZRvZogFiWA6TfeLzO+TVKPkv3ayHMoVQw
SKSpHsMezoUlLLX2WUXM67pG1zMz+qDgssnCx8KCwdN+VCKj+xqVkC2J89dXOaarmklsztkEQt0Z
GpY3COI7u8YORqaa3wD86l2eP2sP0ZIKfZmrGljn+tz25desnw5xah5YyImLtO7Wfvna3RADoeuc
AWekyqSr7HNcqDvkwSH2a82HMLTuBjEfJngpXf6Ylflka8GM+0YHk0W7OsemJO9ZGu/iKQ3eX258
JdLs5aHPgrlXMeUG4DVnIrIWrMWs+TyMqeWmCRymNubUL/rov4/V/73y6cpmQKPisAZY2LkjB1Y0
XpM7PiTDK+hrkH3TPwxs/lLknzn4OEGSeiWgX9P0UyTYPKLRTafoQPLeL4vDJJ4s44ayO6uC7Yt4
6vvowIBVq4tDXryXHZAtwT3+M4roq1EAnjg9CQkq3cb5gi4h/NqHaAsHZApF1U9BeQas+y0ZIqhG
ZPsa3M14IsoLGn4HfsVyRyi8sASSr0KlYaMT1wZKW1WscRoU/BFRfStzuZOzY7kqjtp73uTRRtSs
TTRtZbGCeoiCebLPtphui3D8agf20+VpttK0LqQGOHKABCYTZwAlohveOgDKkjLZGJeVvtGV1MrZ
MmuLTua5luaDCLITwOHgoW2Jxq+9vLaaFAKpHyDEy7OQEdhiauycj02AfOx1faOdC+wxy+qmpvIM
bMceGlCPUAm4smOWDnsW3WDyFjXJZnmubdPeQ0tj+hAlBt+ntUp/XPf2S6c9e4QwAAMFvtE+h52K
gtsBPJ/5B6EFszcu5WuDq58F5BA2IIsU585UYD6Avell9VAc6p5sZT/XHqGF9VjGA1BPyjw3kTzA
NOR2GMdTOphvLnfRym6ka6ENMHmMQqN2zoXZfYJtzlewku7SsboTtthYHdamqBa6wDcAz6NK59wT
M3dLSgCBJaBzXv6Alf7R9c9AuGARwInOeSDN0SmTY8yCdyCzX7fB6UaqQY/JidK5PEPJEzhKFgHN
47KYXqM2gI1a1z2zYEmSh2klz0nLg3texQWoLKOz49C1fRwrtWXnudZNeiDD04PXwKlBn6r6CI6D
R+L0Xg7ZRhFgZYx1CTRatBxFzsY5NxY1vsAJj/5R5NY1xstLJ2lxnIP/kJgW9hc7BQXBLL9UQD5e
N320CLbmZqnj5va5aebwZE8zKpd5MnykFCyzy49Y6xstglH47u0CkmfnxF6q1Q6YsgQg/z7oDtc9
QNt+obkBafGKcFycgb4Egih1o0Fs5EbW3l6L3gWJUJkssc/BeC5ae3RtSF1uxO5K27q4WWEx0Ppl
K84wVEXpqGggWzs4n67qFV3RjKVVasVAOp9BiYUmp9VJFzW75LpB/ZuiGR0jCCQM9Jxllf1gRNBF
BENlY1FeCda/+YAPELgwg9g8C1AJ3Ux2A2BoElhrZ9ry5Fnr+uXRz7bGIppMOdBAnMM06257VRq7
TLTF4+W+X/uA5anPWk9CYM0ajtatYHgrciB4OkWPtGk2lpuVXUv3PSWcJWOWIF1RV90jGBp+WUYn
yDbsGIDLV05OLWzBCAByPqxxLCxaqC4EqrO/o8ost0ZgrY+0qLXTfpqsnGfnNmz6e96O5iEQRfEY
D0xcdzzhWuySEFJReZnlZ4hd3ifWlLuZA0rw0P9xeZhXJpGuVkbr1KYOE1BZAK72EBUozUYBCLaX
WzeXnnjlRqNrlAVOEBnw9QM1ZL5FIbVwcemyLb5HHWd0kwTexuatyCGKALUG7pf97VAQf8IfpvnU
Aeg+T4Y3kvwo0wYyIzGwvFtpppXrtS5rRhPaihDJgnNqEQDe0n1Kzn2aQawj2A2Z2l/ugJUZoqub
GaLiMujwlAU+Vco72rqoKWxkW9caX37+LESXCjGAdDSDrlx9n1k28HMKklNqI0LXpoa2AuQqB/FS
zmrZk973CqwbENoS73LHrDWubdqp3SSkgXDFeWKF5SItPd/IidLrAl+3Qm0zO80syw7OwVQFnkkM
6Gzkk7Oxn65NHS3sZQ/EGVQE1TmXdruzRVXsmsH54kTA9sO/Jd6X9sQ3vmQlq6urlC1oeROW2Tjc
wNViJ0Av38/j2IOQYI5HEMsSZISq/Bi1odz4upWR0cXLxooObJLSPou5Hk8AqLH3TsuLn1eNuy5e
5tilkWUAquKyAnKGEXRPJGk33nwlHnTlsj4kXBYtEgzQqBD3Zcrne2nDxzwc0y28GF22jlcWNN3D
B6Y8aarA5jhDDxpAw/Z9l9U/jGA8YNHqxccGYIBSlYekvgWHBQDxK7tNC3XVQuArqfrgzLGiVB7I
CrnYEwZ3gP3lcXFWvksLdgLn7t4K5vRs9qPpV5YDDRMTWdkShXoPZAvpJnMrII0EinsB4ajLT105
BOjKac5cBxUkspJz1xuxB5IJiFjjpzACGw/p1I0QWpvQy1A+WyYNaoNlZPXpeQ6B2uYQp98NEI7c
mHRrrWuLAYkAJwd1S55Va+efFS9RmOJInY0bA7PWvnYAaKApky56sue8g5Rgnx4tp7kCCoQ7mQ4F
TOua1GTq0nNoZx6YXj+noP14eWBX3loH+MGoqw6hdaHOLKsNt4/NXd/nW7nKV+0zlhdfFuZnIxop
Y2IUpCZEwwecHAyVPCqsIlPw2KXVwzyT+6z/vpmWXfuWZfI+e5rZldQcrSDwFdSKXLs1mVvWfCs5
tNa6FtkQTgGbkQFpTIkq3BE44X0O2ufG7FwJa90zOFYQ4kIiNIGIo8UfHZoCQW3YDPn34UBl867I
MnEYmhqEmJlvieav7I+6lTAQkC1AWSIGXw5FZhMYcmCQsT5WonbVbG0Exlq23NTiuoJIeB1Cn/3c
2yo+mbwf3/CsLr/1A6yQas6hhjD6QSRulh2mscoHGhs310xvIHheTglKQDwe2tnwp7B+gDM3SmRi
40C+jPvfNxiqp2EMxwR/Lilhh93R6bGzg3xfZWJ420+bUshrj9DevproPOdsTP3Eaqc9aIz2PjTH
9rZNSOFd00FUaMc7UxWjCVGC1J/TmsGuzqyk7c5ZHmwhiF+fY1Rogw/DzghwfAs+dSOHOAET8x46
QPzNNI6Ox03okBQZmze2qbWHaWu8JSEeMcg+9fMqeFjoiwlkmuoiA5kje8uH5Ot1naYt9RVUlVob
aFa/ptUT2Dd/NB3d+ILXVxkgkV5O2CICmSoF6tmHHflwgAOBCT20dquyszKh9DzNWEAyVAyYs13l
/BwgFg4NmjvQRK+7xwP79/LtkR92shn0Jt9k5b2lDNPFZrslbL8yuHqmhgSglVW4Y/o85iZqrPQ2
isP7Hjx0hTWjl811IaFr0OMmD3dgcER8ajc/8yTozxDBja+6q4Hw+rKHagjcy1ry1B8SeZep8VMC
rujG+WltdLVYniMGx6iKpX5stXtgk+4CK/w8QA7yqlnPtUiWECHq6spJfUaxRow4U3twl7u217XQ
5dyYlRN2qQ8GqwVGMCrCTh5VG/mNta7RIhbEagleuJn6hlF/sJvinUyDT20mH6/qGj05M5dRAhK/
Sn0TdJ9dGkAar+Mg8lzXuv1yzlCIbAjQqFIfhhvdu1kx8hEHnevKCVTPrzgcshFGhzWhgOrhg8jt
/k04lpuAxZUFTU+sUFCEp7aXqU+J49tW91D3EPW53DEro7pgQp8f+Ao7NUGnRsegBvgpLMWtKPgT
fBb31zWvxSqYZlEKOaLErwsIPSctVKKAJ4DI3eFy+2tdo8VrM9ktQIlN4leNkc331cAiGzovyBps
zPq1B2gRa1vGZLbJlPsRE6GXNzMH3xWyDZdff633tYidSlU5SBFgKWOB8Iqwso6DE/wgbXPdCUtP
qeQ1xPBmPqV+Z6tDGyjhQl/oETJRG2vxygfoCZTeLsH8UQRROzWgrFHL2qdw9vKGAkmuy320MgJ6
FkWEDedcRJkvMhOkSNDa+U8wyZPuuhHWMylGAfPiKB5Sv5kpw2kHEhDK2cLrrGy4egoFdUbWsCbO
fZGGb6Cq9q4u+32ZT8eqjt/lTvbmch+t3BIhXvYyjIcxhEh60+LM09nw1YO5CBzZB6DBDHCuXWo0
93k0fZOh00DufMt/dm3wteAeSlsJeFLmPtyNqceiyvIaGkNpEXT/jcFZ7p2v3BD0pMk4qMqMl7Mc
iTgO7u19AuFgwwQyvFAb18a1R2gRDn1OsNqhW+E3Zsjf2gsmnJE4vIGnEH8LwvOWB8Nab2mxXrI5
bhiU830w/jOoiDb9rhW9U4I5Dyfx6xYUnYXJxUzbnFW5D1P2DxFp/gihuTBy5+PlebYSi3oWReJ8
FNcxrjpQnuih7tvHu95mV768nkhJMhhg9CMGeyKGOgakJ3ddX1n7LCi3KiErg61nU6zO5MmcdRmu
HfHRdsRnOzUAOhSPJYe0wnWdtDz7WQ4lhPZHiJ5J/TBhEYY3V1DNMezo3eXmlyPLKyGx8C6eNx8R
8KUHQNV8iBt+gPqLAVFVM7kHsbdbCPSDiyPmeJPxcasEsDJx9bwKnyHrDC/zzJ8bFj6qPo3fVAqK
yqbTbqWa14bFevlNjYDIcgaFOR+aR1Bajx647L02MZDj2jKUXvsKLcwHlRqRgK6yjyPs6CWc5bdg
j0eeqKorEwG/CoPPBt6COL+x0P39oJPlToL6tZsT+zogN9X5kw5rxjqfsH4Msot3OZ+/Dm1R7Ayr
/3R5Yq0Et86WLPIZ5dZAYRDsIdkZAtrAVjVmG1GxMsQ6WZLUXQdVlC7xo1B2u3iEQjMLgg9RAL1z
qJZsnEdW9lu6/PzZEDRgukFsccz8xgn2taw8OL2fihTCUX3uwLqgvL2ur7QYhxiHPQJCnPhWUiP2
YlbtZhJNh8ut/+qUV2L8F+P02WckGUgHDZeZX0KQT8F0YQRLNqZvC2izmArStN+SAeIYlXM/WeOR
9E8qYbsu+liV6TGHMmdSdzcz+3L5bdbmhbbNgxulGpispX7bZfLOiVHhbiOn3fjWtXmhhf48zFHV
EpH6NnyxYHt7a5vTPU+7IylL77oP0EK/B1WHJFaS+XlQNnxXi5rwnWINxESvegDRviFshqSyqgqB
z+C6AYm92Mo3rsVrE1o7NcRqUsQQU+ZHCXJYEfKKBPrYN1ACpFDyGsyhOxjmoOZ9pqBsElzZY9pd
P1KinHNo1PkhvHaSiJ6ok2+APFa2L6Jl50YOAJVBm8zvoae2a2yYUUFQ0oa/AIWNXAc9obGJIAPb
W1u2fivzlyxv8iyYgMRrpjTG8I/QnnKDgkz3k7K3cMFrrWsrjiGhj9olVepXEL09Ch4Wewbdi43h
X2tdW2dgcmkPNS6g/tzmt7njUAR9s2Wutda4dpKALF0HkWuketsU1ix2KIE7g9r4/rqgWJ76rNuj
ubJLXA+ReS/HW0anYw/R5uua1gKaG1ImVo0Xb6z0R2taO4ghbh1CV9YjogUcNTOkLvMSry3Co+qb
u1LEN2JKHpIk211+/ZWjCNGiiwwp2Ik8TX3YFEeQAY8g+2Kq7tYZQvZ0+RGvDy3RuYOLwySUIZGs
S4H8+aCazslcs226a4ziGSM6d1DQwBpYHMR+bhhhsRvmpoUqEofPwkYfvb7uQSjt5eyxrXwUAOkm
vh1Bg5RHj5DzOVVmdpP0/UHBGeq6ftLiy7Ey7KxdkPi4hOWHNOhzQDrVdbUC4mgBVvQEWptzthwI
S2QuWHwHQbg/4mLaKGq/PpGIXpqLYIEKKTsZ+1HQeaZV/hhDOK2h3nW43Dt02cD+fg4hjraxobI/
Ys9HDEOPfsf4BK3gCueqdvCVE3zhqN/2RgYdbwPuVfJUUXPHevpHbmbvL7/A68FIHC3QIdCmnKyp
U98yuP2VpgUsiuyYW2fIcNufoRHVb/Fe1gJGC/sRVi2QH8cNBP6vvTuXnXMSVSevsHZcwkWL+CHJ
R8OBy7IfmjaUyHppNF9ApIbV81X9JLW1lptQ1EymLPYDlNN3NW9/JIyeIUv4LRRyY+Ne6SGpzQU5
QD4q7J3YB8czOXJh0pNh5T8uf8CrMxmWBX8L99GsRVo5p6GwmTdCD+7OhFXJsYXg7kYfabIaf1Hn
8Awt1qF8DV1wkINPi9edBUOeERKN5viQkpuQAY4g070TPUwSsuOH2HlnWd+gZbnDQgdbmTODzmej
nJ3Af82a3MXTgULlLMxrL7PeGCOYBLZXFp9buqmo9eoSiPfVVg/w7/tolNw5qfJprg9D6S+vCWjc
vq9hDTdmR8qF20Yf57l9KxtxM8HTI61CHwYh7vJ+ztvLg/M6EAxvok0viFTG8xwYzsmy01u8CuSr
PKbeZDB0YexjStuDJR5oqDyeS1dCmOjyc3+hG/62/OC52pTrod+dzsAynlLsvXL2M3JDVe3Bd8TN
pgPEnYHTzsBeCsDf2zuh5dEm3YFdemjLh7ie/Ljgu3yGQmP54MzGHrqvJN24LL+qd8bwbubLDaoK
p5EaijqnMXs3I2cItLjbw+quVMrLIF7HsVXBeaCgN7DbPXDrAKU/d3beXO6aV4MRT9eWK6wfRc9G
9ExdWLmLszI4FDLZ8gf+dV1+reO19cpOqSrqRGENbL+W89cI6hg0/QqtUGEdIM90qqu3BaSnhuJn
Zz+AwOFBnquHyDxmHcgpG7ubtXzMK2+hlwRhlBpaAerhJ5Anb0CNcPECjqOgHQ2Vz+hjSeM7FMXy
HOKtTbfPFfJf06Hhn+CluXT/HJyc4QvGnqafJsldFfyY6kNcd54abPgiqOWvy0K5IMgvU2R74q6M
jo4Ej2dgTQzIyZ0MWR6dCojMxI6uAlFZMCN9OfEABoA2dhyKU8ABB5rhjBBuUX9WVmG90DhBbBw+
ZpE4TV01QvhT+rRvH2CTs79q1urFxopGdFIqEae0/dCx4pyWw8YStdbj2gqVt2VAZBKLUxb3g+uY
4pZAgfbyW796Y0WHa6tQ7iiT2nMlTlZ3M9mQfY3krp4f6uBLbQ3emBsbp62152gryhTQvCAUvc87
5wtBKtyDvo4Pnf0HQszAFaO4gxdctbG4rvWYtoJkEP0HfzIXJxEnBgIIYq5ml22RIdZa1xaQHq5a
sJfj9ilhWQXnzVQVPZQDGjiOXh6UlQfohcfAhOUDvBPkCT7BKbDVi0Odzbaqvq+eOxfprZcxNlYQ
Mo3oDM3vavw+weejmaqP8KfxoBy4MdprH6CFcVE6taCmw08GikIHOHzYXhsJy7vcPSuRrNcd0ygp
WxqG/FQP7F1mF+9I23ownL2Ghoj+WR777G4/ObSEAYzJTzGcfQ2jO9KA3cEsbmNzXeub5efPmjd6
NUt4EOHtyymGBRcjOzu1t/Sf1lrX4tlxQiA02hgvP4ifA2SmXGY1N5f7fa1tLYYB06T1DC7WCRlh
w4UWUHLsis7YmPRr01KPWdNqymzAnIEFWN3ehnS2Qy9p6AzTO45b5VgRuZUHWZtBWgRbEtq8o5Px
00Th9+NCZNi+RsQSRye9iijCHiregD2ciBAw/Bk6FKXnzLs8AivvrRcRg7YeCMxFzFNWlScVwyop
y29CXm/cgtaa18IW5lklRAt7dmp74c0OXI7xGBqEG/WLlfmja6va8dwLyOlYJzIU3IUdzYPVJeLK
rlm+6VlYobdj0heWeari3jMh0A9bnANrtpRi1t59+fmz5uFgULW8ms3ToMReNew2gjfWdYOqhWwL
JcSig3j8iVcCUiRWDplqBVNdlUI05PIj1t5ei9zajCG9DtO4U15Xt4q2d9uLwtqc0cK2TMaE5B0z
MU862PrA8M6EQPUYbaw5y9R75ZisFwYpNnFnGmZ6aucZpkiwV2Vsj2z6cbTDvZGxjeP4Sgfp5UHC
46qCE918YhXMxyfYae5gJEQ3tsOVj9DLg/CxMQ2Ic5PTHJRv4JwFh/PkIYL9H1f9LfR0N0Z5ZSj0
+mAL3/OM9UohfAd1b6i83ld9E3rwztxKTr+O1bcg0PkyDjgMRaO+MtUJ0HMIhlHPjuQtUnXwS+rg
km0Uj5VZvW2C7kZA+wHJ7I1z6toALd/8LP6aBs5XoQ37oYgm8ZOdQFoXHg4Zu6qMhu/S4lvFkN93
+Dyd5sR5N83GTS26jbm1NvpafMPlIgTTj48nOBjui5Ldwv37g0NgUGSEJUrp/bXb2q8Ux7NOItAd
auA0PZ4ciEp0doujVyV+1JlJr1uqfs2KZw9YSKRpOLTopT4fXaNzzk41n5EHeHt5nVqbwdq+rGCd
28C3YzrFVQsPUVKmpz6t2iPsirLj5UesTCS9RAd/yt6xQbk/URhF4NrcDN4Ef7qNDlprXTtbG8QA
Q2Im40mUMn1PJwamtDCkfd0OqmuHBlFac5u046lzYPBJhMPuYTq7JQ6z0vu6dihr2jJDNWI6WUYZ
uwWUDcuZfrNkf93BWhcOrbMSWNMwm04idM4zBQCmVbu8gzvRdUOrxXBi9tBH6vPpNAxmcADqcTjA
g3MLB73WO1oY58ShdpXawwmW6B7MBc9FGnhjcFWO3pJE26Lh+eMEcPgeThHUapEALQwXuY+rMEho
XdulBQgpHatIc5p4C3dD8kD7aTH7PUdRvYGkWOsfLXZNxuFxqab2lPRduJsqcgxlbMLlh26cTl+P
LaGX/YaadZM5Gw2sLMsQtFL7jZFEW/z+tca1wIXZKxBapGxPad9/MygcCG2xSTZea3zZGZ4tm4az
2AhyNF4Xw9fS7HLXiIYNQtDr3S50tdAM0io11q8WQCCka5Mau0qnsD5D/+FyVC3Yhb+fwIRe5wP5
CipaQdgiqiRsO+FpKFr2lgbOY0zKE0NlMeHR4GaG9ebyA9d6a/n5s96apwIOlgO+yFEyPlArh7Z3
aHbXgJssoVf9prRsejEUzakl7aNg9Du1h40XX+bKaz2lhbCqWTHDk745BfngOVN17DnzSN3eWAg2
i2QPvNniq7x+WRaOFs/In2ErtvPmRJrkVIT88P84u7LmxlUm+ouoEiAh6VVe48R2lkkmuS+q2T6E
VrQvv/47vk+5TGRV+W3GlQLR0E3Tyzkt1eC9aj9Y3H+/bRsMfUaIvEr6BlOg5PMILsMzaJEXrrGZ
M2uCh7ZOGGmfKXx9BCyHZgC7TkVs8B8m9lJB8swhMuFD09F2Sk1SMJpTJ31hWqX7S1bjpmsekcr/
HtEhFkXqSKIf2pE+y3zYN6T/uEnsJlqoDfzALC2kfuBgDt8AuZEFBHqw8OFzkr/8/km3pkmDRggA
Tw91Ff0zRAzl89bwDT2YCyowcy5NmFA39P18GlXx4LtgFky2IKTdiCHcwzHa3CYf4xqGrUmQNx3y
BxuJCGTlk/reopmz8MyYk4+hwrqfktbWvX4A93SIciSUnpUEvE7jjbtr6C24Fp0SvYP5QwoiMFCk
T/ZOul1yo/QNlQ17lPfIgZUPvW7QqJCvHefBHdX9VC48ZGe0yoTnzDtAPCCHkiM0GiXVZhQgldw7
YHFYinzPpMWECdHpJmDnBQknZohYkIKa3Am3YxqtmvG9A5Qp+EEd8mbVv8qcAQO22lEUoRdqp5Wz
stCE5Vn5BryVQTPcVVG/wgnk3AoEqNfxRzYQUJvhB/5FZHzwsmfIxV7Kmc6cHNcwCczJphhcG+mD
WxF8HbjVQbr8oEF5vaC6l4G+uF1c4+UNwtmUTgSliiWttiAv3qJxbsuc8o5OxUr59P0m/QLHwX8s
hJDWVCq0+yG91/J9WzvrNJz8hfMzYx7+KuUYlQ/8wCaD4YeH1aIjD0So/4wi/PAs4BVfX8GcoAwL
AdPsge02xgra7A+n8SM6sOPAhx6kgieAcENp5vWZZmoHhGuYi27QUSbcOn8gwwm08gdXM9CD/nvY
MufN9odNnz9xUSCN2QWIB98oRsOKDLrywICc5A+jzJCDpbEU22Rq4uZPCXAB/WsaknFpiXNbZtgU
q6Vg6lZQ+Umo4KIwSP27IFIvkxUHq6GTHXv+xni862y6U6BnBFt8UEE702IMrPHtuqRntMtEFo0Y
+IhoEYK7lZBNGPvvTlytUcv267bhDe8/s6ehpLE/3ifZIS35czVMG94VS1ntmRNpAosq7nU8TMh4
X1feIbFRhapaKXaATH8FYKS7ysuI3hRsEuKyjZ8ueH9K+q6l8XQPCO1kTB+aNt82IwlG6yeV9p/b
xGXYiNYOSwTzk+le6E7seC6tI+nsdCtZkSxcxDM3jQkzahWDHQLcYkLrTwje2LRPdzWqkRcuyrnR
TRPRhwT3ezPeO1Lb932ayAAsnO3Ck2xudMMqIBzueTpznHuCeBwQ3zUNUjUtMS7OKKQwlD/2Q6TR
ZeLeE6f75ubhE/jRTxWtjsz2b8ufC2EovWtNto4cKe6bxrfAaQsCgVg6N+EQcJBN/feMNpmyqlK0
4z2YTBCi7At7Uxdi34f6pkCTMGEsKofEaQ0GgXsU5H9ocWE/GB+cvLntbJr1fLEF0uvcSfg9AW2M
PVhn0SkZXFetmbNj1vHRSXpC5B67r6qy3Axghd+ihXcpOTljiMyqu47X8CH8kYHImR7Be/CzUmQF
OItN3VpvFR9+Xl/EjLU2S+riXIQ5LwS7VzoES7ru7127LtcxX4okzry0zdo5z3MvsDE12EQbtAoV
Sh2Jz3eclD9YzfZxkR5jeRMRBU6roc0Tbd2wHcPhPkUvxHdX+Ggx79jwHQTcNFvVY1ax3XWxfbn3
QMMyNNsFDTfQUSQ7q0EXgaaqW5VeeVPZB0Y3dJpWcRLJyRrOkx7fpQTXN2iWdqXvb/jQfLu+gi83
3rbNNJqOyKRCIjFH7dUbxke+AsccW00tYGevT/Hl1mMK46oGc7HTT5TSs3ai9k53MkQ6VrUb0IFO
WxAfxKuKhcMaaXjrFmuCGS/K9PlKJc5og855Ok95dM+EfqesPPvjjeBtZkaN2TntLN0154qNzVuI
6tPK7euFDZmTlnFT+6lAC7NbNueipfWGayLWqBBpt30X013WdyWCdzkLEHQoXq/vz8whNhNp1VAw
gDK49TlCf8xeSSRzKOmjW2LA2Avj4o6QfCIuQmpgB5NttEbkSHy0Wi/Wmn/99dyMDkoAqIyF35CT
o9Hb6k3koUrjBR/267FtMzsnAAkXNlVRnW2gGKaB7eZ5u+aoDecLqjGnfYb98H2uZTnW3omVztZB
XQuoowOi5Pq2nTUMCI+FQLfmUJ4BO2atErez1qXTsYWP//JqurQR/FfL4qT3AMZFvZNPXtV05zjp
pqAvpHvu1bBgX7/0nDCFYTpEYdNelrZ3mtBns5rCR18360FEbZC3d9dlNKNvZoJOgSENr5IcW2Bl
D27KnhysCBSRWdAU/l3nah4MoX1T44X9V74ODSOO5pyciBOtCvSrF/kSx9zMWTVTdTn3B9ID8e8U
dfwwuOMzmnY310U0N/Tl90/mVLWhHArA5J8ucNEFpYEv44UNnlEAs1WVeMzt22oip6xWG0uobdFl
fzQttrd9ueEJWLHooiKyIBTi8FUUuSRAR+FtaCq2maJLGVeiShxyqtV0ZHGxnyZrHSsAdvTyQyGD
cH0Rc0pgaLHT+sJ265acqGZ9MFbNFpgpOwZaEHSpioWowdd7zP9K1XW+ksVok1NB+ldiqZVM5MJt
PDe0ocRMxiG6qrHHpVcAONe5i7N8ITj79fHhZlueaGvwJ3v4ajh1K9l+o81bbS31RX5t37iZp+to
6zudd0Ga9NMtJ0mQuQgwN1tApet6qVVqTjiXlX3Src5zqnEKoVussZ+6Sqw9t1lyvOakY5x+xy/H
rEO556mwHQ/kRsNjDpNjW+6C6ZwTkHF7pSi6SfsaG+u67vPUToc09O7KXKJKoN9J4EIsXDRzMjIU
ALTIMhHo6kN/bb/CpbO+nP/rujUjIjOvJcKqSljs+ydUrLHAc2JrgwfXR+mU6iYTxM20VpLxsmxV
j1NUDOjHJmvRLtX2zMjFzGnVScUVsa3w1Lj5psrJKvfZLUEpm5s5LQagx9rx8dUXkz/mv1N46bjc
dXaY0MpyXfZzn28c/T7pZVuFHTmNceEEl9vQ9tgS3+cMBBU381p2IkEh3bs+bpbhKRzomoRBxJtN
m3V7xxmepNueRqdNgqpfCCLNqMNfXHgSzENFFpdnntffirx7py1/tV0vWlWjvfajpU72r+8D7hlq
Db71vnGdqToDWwlRHh6N66GNazT/yfzYNAum9Wu/6C+2bzRn174esuocueLeZ+mfmvKV3ViHbKh3
XqOe0Yu7uX4Q5qYy9NvBfU+pLTRQOclJdWwtVLVKNX+QdbP3RXSK7WrhLpqRnZkOc1RPp065+pwk
9qPM0ycf/WG5rFIgWfQLc8ycAzMhViRhOCRs1GffkcUaOf9XKsZ+JdO+2Eq4N60lluC4Z1TITGEB
fIP3UxbhyNGhfWoSWcYgzS3IbVQR3AwLlR1olsvSr86kKn9NI7g5KBBOb9MXMz2mC3cAAn2pz7bs
8/dqPFVpwVeou7QPpPWnB4TKYRNuOmJmjixEndNoddgTXqhsnyattcYutUfUbg/rMRbN1mmQgc2m
6rZWfvRp/fdiz3RC5ARe7DM6g4Z6o0gFVJGUu/5SQcnc3hsPa+WNHfouCW53R35XTipXQEFbch3m
BjdsjHLjsvfCMj9Tp3AOMTo+HzRaLB+v78a//QN/ZUbRc2F4Dm7sEPTSh9B2//uQP/kJ24+oO3CH
YZ2JnyBzKOkLmD8lcUBRU/4Dn33NMrVp7RcnCQO7+3Hx94ZaBQlaQZlzl0bkm0DbiWsRC+jK4rD4
PJwThGGbtAY0RthIeVaX5loJCq/nCcmahbKaGVNhJsmYkCEQEafu3EgcDis8VyTZ1W3+NnIXtUfx
63V5z1g9k4ZPgrI4Q5d8fa6ZugcuzDOZ+pfOT+5rof65PsWMnMyEWZ83QDDPqvrsWCULGvSr4bDn
P28b/LKuT05yU7HeLuOsPluy/RVa7JGm6Y3fbTghbYsADKhe6zOqCdUT4BbHDbbbXV//8Ln9vUjr
04cXNbqjIuJ1CH7VVcAtYCEGqp/SDQszD/zpRbMq+87+fn22uT0wLEKhaQpMPPAZaI/oILPVGHjh
IhLNRSJf6KwJ+04pYQ0by/EMhtFvlZ08tWW8akX7+/rHz51RwySQyK8cFK+BjCyPd26T3V8UHni6
RxoBVv76HF93ydvczJKhkicStFPROQ3Pvp+uYDc2UfhLZXdxztdTQldEiWAg76rhqzDv1w0Ik8Xi
I3tmjX+n0ZjfdT2oAGO7fXRJs9FKPLLIexd1ctubzEykDSgzBCAw8U8lG7d9NTzHfbazVXxoUjAK
ezeGm7iZUWvU1KpWg+05UjhrYwPuZ+Wnt8VFuZlTG/gY102VN+dJeA+U6ye7AzQ5vS2Az82kWi6R
DcpRMn+OqiFdSaX9oMvCpWfZjKKYqS5uO3AyASEJ+r7yEf1zb/7E7/BSfrp+iOcOkXE1F5B8QmNc
zVYv/uicSsAc4N6sa13vCncxujtjTExIB8cfHBGOJD9nIbf2gKSNVhmRciGmNTe6ca3mVPQgPw/j
s8g7+PhUrbosy3fXJTQzuAnUEKddDe4+HZ8TV/CdIp4TZJGzRHU1N7oRzspqHsV9F8Vnyy68beV3
6Y7pbuGmnjk7JppCVhRelBeNwk1Xnkmj91PXHT1rWrAOc99uXKTacTxQ11kKlKHp3aDsj4mUfXBd
6v+iQX5xQZhwCmCBTytAWahzM4pV5juBEntm22viqbUTxetJD+sp5Ru/eGsyEQiwDWfl3UDfEffd
XP+Gf99YX33DZeGfLlyWUNAVuh34b+o8SMu7eNjy8BGMKP/+pzvl5QUwhqvHpjiOsgfxQb/Pwfja
EeB4hP5qyn6hHW/FkJ4G2A5N2qB1X2TzkjfRlpVuwNWfNOkCVCm2VbNr4o/Jfu/7jyp8GrIPlb94
brLG0Jh5pO8TnueYjYh6FdFpMzRi1eOF44MGdky+jSzagLZuW1XhM0/KFYIThwmAUsBmidMyADZI
MySBrPUZixj9JvDYIST/G7ozelob3q5KFq07GzxxUXUHjKB2vBuJPqLO5EiqYQfqpFfgn1w+upKL
zYQzDo0JPuFnKiMW8KjPdlTtQiwkc2sgDo3A3/neAEN1LH4QlIHii7H5U9oEfNQBo796UCcUYKDh
cikoOKcphhl0a5UQrgp1LlA1HqAaogGWYg0WwDxdiiHNLdZwSWquqyziVgTy8OFehqBtiocpiDz+
EMYuAIaW6JTmlmIYw1Y0rkBvvjwnY4m0E0+rwHFRDuvqbEE3Z2Yw4SmsGiQRXT3Jc2fjLCSdevEG
GUEF/bfrijdjWEyECvBssjh3sAQFDLu9VGW8Tn1tr6+PPvf5lw36pNVlEbVkQv3DqfNxnCZgFa47
J5LrBHCCCwGCmVvVRKhwM1KMJKvhzxTDDpjSQCknD2nSH13BNtdXMTfFZXWfVkFkPaGfrvBPIrT2
OXjGqNsdogwkU139fH2KOUEZ5q/rxNjpWnmnkYfVhkf3sDl0T0LW3XiQjCeGbassoSPK14QNE1j3
TywZX/J+Ccd47vsNpdZtHZUhk+4pycB7UA4dmKsudrZwF7Z5JtT4bxH7pz1ArYtvFwMJT6Qbm5XM
pl8JkPs7Cphvrz3ktf1TNipcmGxOKQy91nYOWsU6ESfbHbx/WlUDPdnDOfMXNmMuxm0iVxTaAiBM
FNunpvTBLFX8SErv3krY/7KpuMuRWgI5ani0R9CcJP7/rh+xmVP8F6BFBBz0vhn4Cfn/V6XInQtg
bqTJ9rW2F5xD/+uXpomKD1oNJG57wU4sBZwLFz+aeAr0NN6VMt/WZGIBOFK/e31V3aaZJsxFW1sx
dCTpT33t/7L8ceeJAtjGXvWkSr6k/jNn2wTKB5dQaBXexefovftqAEGuEC8WsjbX92VueEP1Sz/O
7U7S/uSMln92xzhP1+pCPgY8scalC5KaPXKGARhLz0OA225OHU9WRTJt9RjugCd6FxXtfRb298mg
X5ooX4Vu/3J9ZTNqZJINtpm00qnkDVA34dRxPv3xR+vG02xc8WUSNuArZs0pVUB3jFEaEHPnCY2l
gILutrd9v2EGyhhQlRanzanPGkD4kuc2bBfs/YyHYlbvOaSUesiH5jQCluCC0wXjtos9tk2Z/Yja
vm/XVzBztv6q4EN2baj8tDnJPN+KzH9vi+xJqCUkhxmjbJbrqbprhtD16xOQiJ+7OP3NRLr1k3Ef
6XTPGB4SfrYgsLmVXKzaJ/vvU94CD8GtTw23X9uiurPQqeR22UI0ccZymUD5CUySzoqwPmU5HdCp
lFwusdFf9WkoNn3U/sGVEN4PwnVWOQVUwi3bA5Cu/y6qTGXnW9bUnPIpPQCghK+l6MtVrdKP2yYw
bMtokaYHJIU+IeN/R3y/DVJkBC9olzeuwLAqpI/HCu9SfdIhyz/Y1PYnlVbAU3RUvqDpX++8ZWb6
5UDDYXL8+DTUzUuRy8OYOJiEL1R2XQ7Q3w9Py0zz50IXQ8OYOtXAQx8rck+F/ZjFfNXYS+Ricysw
vGCmZerYHsjL+jHZDh2IlIbY/uWF1f6WXbbMnL8Desrcb1l8Ini8rxNOn4sBtHd1575fn+BrKBpU
8xkHNZ5ED4eUgB7Np/aGORY91bKdfruh6AB8Q6IdmlDhtKBZRa8ECi1XDSv1KR3T26oxLLMqgLWd
ygCLCtqPSXwnLHyuWHpTbMUy0/85H71GCNCtpANBh2PH260H8ojNddl9bVksM+mflmWcpCU2Byzr
cVCw8rfM1c9U9bs6cr73k3iotPXPmKZv1+ebO2zGxRj13QViFxwSduWEfA34xC5+C0HmJDZlV/di
YZqv73bLM+7GnmlWkXaE0MLifUoqEmgivQWXaGZwM9mfSe5EWSfVaZj8Vw04qsBx2BIa8IyAzCy/
O/p2H2cgkPFLK972VqdXfi5+9aVYAneZMSlmct+jFYAibDxFLyaFttWTVflB4vnPYeovPSHmVnGZ
+9N9CNz8ofUcok7FADw9K6+2wpPnxrIWgtVz419+/zR+26NPTxUA5i+UcwAvwB88vvaOu9TOOTe8
8V7swg50iAhKndqpd3eXpPKatSHdoOg82V5XhLldMBTBcihAr0NIyFPtdtDdhsf8IxfkKEK6uz7F
3Dk1lMCdEGfX4yRPTmtveWHvyBJy5czHm/llHgpnisAneJoulXNpkQcqdXY9gPPtlixY9bk5Ll7d
py3WQ5o1qaLRqcmSaV03DeBG2kEGF1DIVZg4S2U1l/G+uGHNDLNX9yVx05AcRzsvd0NSqzWI1cut
I+Adup7TIAGVo8xxsm+rzQQe4X9XBiJtp4YGkmPqiBfpZY8ASV3wQ2e23KQaT5Kc5cIeyLHr4mhd
lugrKFSx4IXO7chl0k874lWoGGYSRxSm9D2rIx0MonhEDO0NWI4Lij23AMNj49phcckrcoTrFgZh
xWiQ1SgNv0kjzFxzhIbvoRpzcnRLm27TvKk38E3qBV9txmqY/ZhO1fLQ6YboxHO2zcquC2qv+zaV
/eb613/9KrPMLHMycZGUURWdnKg6oEdv2ybFLrPJC4Bq31q2RMs1swVmNtnOSo5EZh+dWG8hhlVb
7dpzvGFBSHOjG2pdZOWUWRSLaAqdrlqr0mu5TKQ5N7rhy9pTlYI9BRvsAXvke9J02dpjIjxc34CZ
DTbTx3FVUivuYoJkiHLWOEiPOtHjuh2tBfWd0TAzgSzdS5V244bHROpHkrfo7FUbMPLGQWctEezN
nCKz9i6ahkj6UUSOLU2+I1r/4PV6X2jwOTXeM9HVTSVIlpmtHtqJiaErohMRbK95+t2ux3uZo+w3
j8J6HXnq7fqmzG25cVd7Wsb5hZ731Pf9tGk5r/e5T60FX29OWsY17QOD1bF7jC7Ln43ze1Q/GT3S
xls34f9u+37jlia0VVFF4U3CCwboKN8rp1z4+LmHkZmx1p2bUUFJhBaJ0N3gGelvqKW6LSp6o0NC
QNUgfat8rFK/A1VIHm+EC31su/ImoGjbMhG0QRNWCokyt1NS0vQujD1nT6PKWV8X3Yw+8suR+Hwh
gQTes1KfHIcM5TUpOBmCHhH+Nch0i/31KWZOl8lx0HDJo2iU0WnUUQ3JxN2WDyAEuj76jL6baflR
IJwzgroKpM/eAS0V7Toa2JHGxb30lrqW51ZwmfuTkIBg12u0ukUnz1Kgb+yyahVqttRLPLMFZnJe
5Cg/lsTGBqcRHqfPGuD0NpoNr8tn7tuNDfbb3gX/CJWoBsqzQDbsO4+WIK5n/D4z5WyBotonCcYe
nHjfO/0HGFIRLACxc+z2b41D7l2vyRc0cW6jDSPV9iJKbK+VJ1BTp0ELM7sGYVa5Bppadd+D1mh3
m8AMc4WiLDIkdiVP7kjblaMYRfOD9Xrb4IalShKRStbm8sRIKgKigdnZNgAOuz76zEkyc8koA0Ra
fICImib/Zo3td4b7qLOd99uGN/wOWfhZaacpOdYhCgFtqrN7X0Y+0PG9ciFSM7cCw/nwaF71mdXJ
U+6j4oOrU6eaB4+R5+srmDmwZiq5gGfJtOXBt8+m/+WkeOQx/Z06zjab+nNEqyc+9evrU82txPDC
ATvn9wll5Ngg8Bx0iUQ6prgfouHt+vhzSzHUAclKXzRpKk/cGdaxZd+FUxcHENmLW+b7pMx3so8W
nLYZG2KmZllLxzhMmX+MxBiMcbf3qL+g1XNDmwrBpY4LEJdeCmPepzx0t43b2wvtHjODm0nYTHld
D/IS/+jmNF9p8KKuuyxdKsSf2WEz3QpuZXRIjC05MsAzeIn7PfTSbWwBHuv6Ds99vaELGfL3laV7
ckR/nYs27sl+RL0SGReGn7GnZmZ1VL3rTZSEx8KX0wpJCmvje22xtlBIjGKoeHPbKi7S+3R3etL3
MqLhjwPfrrrjcaHwXiT8tuPDLrL7NHo7uVKlLbQsq9oQHSrWNGwLP0WS8PrXz+yxZYwfZdSqprT2
jxnrXtxQrcp2OJbTUmZ4RonNHutOcFbZYBCE9+XtteqCATAPmgBxA/w6qvb2nc8WLOuMF25CIouY
1bymmKpm4+HCCd1F1rHRNUpHw11LyO/rAptbkXF7llYdV/XIvaOwwC9Yud6hHH2UkrIxqCmIfSJr
N1lLuz93hA0b2w+jBFniFB4jnIBEqZdQRVlAWXEIh6VQ74zczBS3YIx5HiXe0QZxNnRSBCio2vEx
30Zh9Ai+5SVcs7nFGJKb4jRXA7Bxjm5bbnMZr4tyeveUd8y7RdjDmeNswtYUedn4scX9Y6jdBxrX
W9aHuzKfXq9v/szwZs67yUlEMhH7R4GrD+wbYJquV6UfqShoO24vHLGL7n0RbTRT3r7fx1XEqH/s
0qFZFW71xyv6pffQ3OCG0eUI5gOjqPOOIYuEWNOID2Ggc10sXNtzIrrs/ieDRSu7jgrQSx+TBOm0
sJLhHtQSztaidbpw682cWDPTzfD+UVUj/KNO/ZMvFVBX8zwo7fDx4hmo+iZoaUAsXET4aSmjAxi2
Lm3DIxDNwLsE/j05blDnWSyhE8zJylDv2AfCThEO/nFqRBmUVWJtB6S+gkECKO/6iZ3bbsOLclnY
pnZE/KNsh+eKWO+AOl5wmmb0+d+Awifx9FOXjPGk/SOSmvvQtX8WYBKfrPo0trfqm+E8EaAbh7Kr
/KNC8QenZR3kqGPrYS8WfIQZ8Zg4MugDZAXXBXYgqrJVpVN51A5dSszP7K8JIQNG5Tzp4hjm23JB
zWZZXRED3C+bkoC7Zb2ELz13JRlSilRZF13qeUeParGabPfO5yNuIXZA08R28uu9aG+6kbhtYphm
EdCt4mTyDpU9dKsidngQaz0Bm6JGO3tab64f2y8lh2mMuyIvKpr0wCw/0L5605PzvaYT8JtAc3rb
+IbIRpThUFeM3qFGsD9oHTidPjANgjJZgtb8MmnObTP9VVeAiKRy8A5W6m29DjVSI6veU06m1RCO
35LY7laZKM4g+VlCX50Rmtlq6TU0LT1rdA/Mru5KVr+COi5bp850G2ml/VcaLEorEK6E4tDUFt81
6QREUs6XmKHnPt+4OUpNSTJEljjE6OQAdjMqTdD3m37Di6b4fn3bv1R3bMpl6k8mC32/JWrqU/dQ
OI503jo6RP2jSDKa3XL7YQLjXBWW1YQ5aDIPJZ2IvUordPg1Zab4qrJyveSyzUjKzL6AQIHaXZk4
h7Lm3hOrm/RRFY2zifOqerpNUsbdBwR2lhOkcA92H76XpHihdbFwfc98vTBuPUrAK8o94B8P0pN7
1lS7ySuHlRT+UiRtbgbj0gOs1uC65eAciJelm9EFmjP8M5m/9YotUfLOzWFYqIY5aoA76xxyZ0wO
aLWL7gWpvP0YJuGCoGZOq20sY0Jiwe1HzQ7KjgFM2jwDAvvGoY2vVzWAC9M0pwf4mtk+Kni+5/G0
hBIy8+FmI2idgFKsmErn0Puev67qrkTjrouy5utn88v7Di2Nhgtr0Slp4j4XB+71nftSesxrXwWx
DkUTJv7vyhWVPObooPnmhGG4hFY5tyjDPOVNkqeqDKdDTwdvzUCFe9BhOC1syL9Blb+cfizqcs4+
m6aqqxTg37GomLQB097BQ5FVmFSHjos8sEOvWeXjD5lOMrCS8BWgDuXKKuIfeUpPYy/DwOP1xs6a
YMAgUtRokYpf3aZ5g6f8PZLhDwD+o6cr48XBjapmj3bdOGgU6jLAsLFkmeaEdPn90yqisUZ3qK/F
oR7CrL9LR1B/3dmV6y7V686oncnLHNslTSSY5A51Mf2OktRGQqEfg04Xv64frrkJjH0gZQEgabti
B3gbm3hqDwqiLIqlatMZAdmGgDiRSSzSmB06NfED/IMcN4M/ra5//NzohmlNkkwoGpYM0qGAZEKe
Lh46sqB2M4Ob2VpRyxKEFy49AAa7gCfutO0W9d5yoXJkbnjD2rUgR5GqpTa0KsvUil3ytYC9TOuf
12Uzs7FmU3EFCBbRoaTmMGQ5AKW6Or+PRxR3OLYVLUwxtwTj9qdRCay5JrMPLEVHdzb2Yk9AsLGA
izUzupmoHQvBrRH+1iGfBrx3q2LyV7L32Ot1+VDY4Bmn1cxkTuDRSxVT1sGqono3gX9kCxX7hQ3Z
WMhNbaHT/8Mr5q7wXRSC1ugYFIl8A3TO+0QzQKkk77Xr/Ixo+IFod7wWUXmYcnGHzqd05eTu2e8a
62T73kNlxc3Kb9FArnlPN4WOHtHZ+TH4fbHyevondoXcjxmsGUgPgVuR5Rs0QP6pKIqDa70u8vy9
GMYXQfH0KC37zdUg+cJT+tgDMAHlLjDS3lsbhU/QARmwUL/mtb8DyM8mT+tX0IA8WdJTm8s4Lnd3
OrTWakrWEW2f9Kh/EMfVq8xxf2TWuEosffBcdW+j6K7J7X1ZV9+ixj60rlMGvtVuK9XsqyLclFG0
Thy9c0W0ygEFaDv8/oJdGkAreXD57siZpi3v0Z+MKIwbSEtf4hbTQ6/cNVNh0LHk3LbigB5G8D7G
DwlzzmE52gHx851K+EObOoDumA6d8DahM228Xt5FojpE1XgomHU3Rf2bHOwgrdqT3YogJvbr0Ikf
GfoCWhv1D7Z+RCFBuJrk9Gglcq/yPlr5Kvvlp9H2It44p+nGLr1XAPwg3cKSeOM4Kqiz4exDe4BY
wD5s0CmM9bRFGvHe6+wPDY4MB+g0iCG/l+gBbjzHDXppVSsLSZt1kekfF0l3cf+oeI1XVqq+1Xbx
YqXVhjjl3gY7DEDqUQvVJ6DB8sJtUZTnzLJOcTX+9vGyRWa03XQV+93p9I4DWz51/beuLO8TqrZl
Um5QJrlK6PTbU3JbSITfUb+6yULUwk86oGEaBrLtomAakwHVbtULzz1rO030RGL6Cs9TBI5Pf5cR
urULj310bpSdLbd5oLQGhx9nr5Yfkw113RoDgSEhRvBs2yn+VObqkY4qWzPJnH2XMaB69F23joHI
vU4yph81YiMBB4ipCirtyh0uX7Vydd9843F6l1V59RzVhbx0mQHsd3gsS50e0iZPdh5YxzZNOIXY
4/zDU65AeaZQq9wm4Ikc08DK4n+ctPG2qZeu0YuzHVogmNHsBTgcYxCXmq0KzX/7WbxB39JjLP7P
0ZVsyakrwS/iHAaBYMtQY4/Vk90bHbdvW4AGEBII+PoX/TZ34+tyDSiVGREZwW4QO38TZJ1Ueext
uUX2IHA56306BqJ3R8hBk3Lm+hTu2ILcRLhUE7yxk2VBrKaqiizoKlIE+jPe5VsLK5YyKthxC+i7
c+4jRh7Skfbq6P3MywKhlmEwv1tpjj4nXRlv/a2f+FTvU+EqPLd3cxx/bvlydVTcJV1fRYVthART
0wXhCmQ1PDGYqZej6I5GaVNLgqTPLRN3yqWqCmHShA3vaK3TfGwf4Zx7GxX74ji9JTabL3pcRcVh
FFxGLrvgvf2SWatMCdEa3qZakEn7E0HS66fQuYd472PYO47/jWH30u+wPO/6xJeT7R7FnAxl57zA
y+5ZSbeYXUy/yrq32P1G0OMx5OnZOfO1mX2DK1S+VZssRLnaLT4rVMoy3v2/nwdvydeXdllujPvL
MHPUsz57FYEP6n1G8pWh/zRrXT31YaltSsoUq/eTpb9Sg+UdVbzTPmt6NrwFg2gkDWqUDlli8c3W
gg0ArzQSJ/0NW3dISdPLf/jfv7vUF1WIda0D92b6QDIlha/wpkpNEWoq97xA6Pj8LMP2Oro1b2C7
dYq8HWF21Zma9OozQ4AT/GjG44BU3TIJssMUJAdvbZ1QhmoRlYlXJ4huzxuDdoHbYT3s2zT/KOpV
tbVhizrei9O0p/c+gttlkPX9pU0SbFnQ+VK4Aqkm+TEkETA4bcuejHWw62e9D59UbS/Ae09hMuVl
DKmHLuHMEleGY6DA2sN8TR076Vz9mll7otTdAEghYHhPqoTA1lp0e3oqYvMdWhgBLM6vDf8p+dRf
FqR/cjXX8A1dy5wv7j5F2BlcMMzj3hXXBGnIWbo0gS5oFRfRPVuTojYxgQW0CP/Eyf655Mgklb4r
U10onODoF8OLHtHDi5NSa1wWeUuw3wuXrWwMURmKZ7p297YwFzKHp7WHIoapueHS3DopngfZF0dl
aQ4nsV1WIHiPksrTFMiDzHwDAyFEE1G4u7Ae3kB2qfJc/KGJHaoZq4SwvZrTOhj3/9AkY5t/Wy/5
AHfsPsP5151DRug0V3DrjOs5a90Z/Cu/KYaIq1ThTuhG33DDmmjZzjlSN54ym9Q228iNiL2colU2
HBz8x8wQGNRFOioZfriQJlCs0DeJOQRKOH6wLOobmC3sFbwkovPA0r8+CPuytYIeFpcu8Dp17x2s
Z8vQrEU9Joi/GjLVlXKZf4Vmjsu2RR3bxDhVyQqhEDYRvuNA2BpbO9uJEMLPMlmzCgRPY3guTkkY
qAapelFtpzipt4ANxw3qzioJ6GMOD68rGgQcPbhrxMn9Znmdzljf3yJy7QtjamwAfglFzzh5lwDj
hFho9jecV9J4Bedv5Zb2GI3LcIp9JB/0kpiPJVvMHaRrQ5NPI57WPgxKATr7jYXZWOcZ7Uo4emF5
WOhRTyUSb3ZXZ2LEQl5IsUoaM9ixDj2MQBUmukUQ1CyVQjJq8fKiiUdvVQWFNn+cgLQfRoeQsqhP
rK6kUMu7x3mq2ZRHEmXix1Zap33b+KI3b21O0YEiQrxOuthVDvlczRz06pISs394aIrgzMF2WFLb
4MRJH2SlSBTK2jCKQZV+JeS7Zzwrd6rTGlaJG3K3QvHMejs/qyKONBSUXL+QHfmLeizc0yihBiwD
ZCT/R2zUf2RjJjZA3BK2IN3s4zpsQ8JgQ6pDj+uz655X7Iq6hLoTQjB1hT0Hv1Y9AfeIn2Rt5NZO
71z3+prK3p8gRWPfARKWvjs2bryksh0edrPOQ9l2hNbc8j1ByC4sI0sxGEg4IkPd0aeJuSvyoG9s
0bvSBotr2i5LDy2ciw4OHesF4SZ9gx0IiGmR/NhEGD+Ool/1H7KQ4NEXxD4Uo+wfwjaFd0wQ7k1L
oxvbSV6OvE1+E5nHT5ihESe3MLSpOG3Pcot9UXoTyleP/rSK2NxeVebjdzmh+ZgGF6FZSvYmY3te
woXc322m777morWVXLo/0TI+T3z4Q7oIvzs8rioMFejY1u3L69kfpISzEPfiJSdYNwCALT+w6yUP
4d5t1ZhPou7V0vIy81P06MdcH0kQgn0ATNhsBP443DL+AgLCV92WtOIqY53waltpWO5LuNVdUDz2
fOjqRG7oidc5O0RbS85BBPJ5abf4vZMuu9O7RVmczHeyx+c5Blk8kRQRvpa+zNv4lY1rcc0NFunQ
zG/o0tfs3zaHkOihHUN4p29LsySu7D3DQ6eTBLUyCO+TbcAilulgQcOsfIe5KHTsQ6GvY5HEwEVg
TRQTVw5km89Kwe/FMF/4OuEsxfFVw0UuofzXst0gpGlrDwZpUMgf6854X6ycoG18T9hWPMlF5xUK
I6kQFa+OGU2S+8yI5UNGLuJNRyH8K+d4cDXioemB4rmv9hwSUv5jY5JajSsmZ1hRBMWJ4JUCh0ja
GSlncMuJ49l92mnsKyRsraUKW1VzOqhPUdC/uaUr5CfbT1xLgmd/J+Scbevjtm3pK8Hzdc5z2x9I
NMhj4rPnUbjXsHWuDPeYv1O74FLi4gtPpL/mcSovsYALtt5Z4xY61YQLxMrFrSLYU3HkJCCKOCUQ
VleSYavV6jSuiwGO9AZvspKRhWlluOqrTJceE5dwNfb9aL05OdWpmdZawr+lEoiKLy1wyCpO0Kev
aw5/JbV8ITjGHSM2PW0WcImQQ9yM4fyKxmv52Po+RSgj/VE8yYc5RW8/dlNfp0rqZjELP+dZ/Cba
5Iq+dETdGVmlqTd/lE6/wt6KSgRmLfmY/8ZHDB6WadqOxq43zL+2bMNQlojWeR5ILB4IkO+jE63/
dvMSNGYmn8uO654voX/NVzPW2ZirA/ApWSft6m8RjM/rmEakVD8Pv0haWu6jS7BJki2V1fFarfkE
4A33/nCXjxvqlwq74oGFbj2Grf1kGk5J0hJROQW3mTaNRlOm/UIqNIZDBXOr+JJO8EmamSHflE3j
ce/QU689WjMzKXfQge9OECj1BzWscW2x+noga5+jUMakQTB2V7It/gJH7Cs6eHcnu6mr1zZL8c2I
73nFPWKQ3yl2nFwazy99h3ZiGh0/eSHk2avF12RMf6Vwx8Rpi0I4MhiMhLrGn1joIxh23Ll842wI
VjTSC8Ui27KnXw5j/d24LcPznGGdKipEdojbJDhjJ5qg92vbBl3cd6h+yDOoq+p5IO1589HfPhij
RgWZq1W/pJdhtb808ek17qOHBc/CVYE4LAc1iAOJ4Ri8rnQqfbr/Gbc8qlmHoiRZ1x0yDNA1jNqW
awxa6Fmm00+SNEsb3De8UiwEAOKX4DjNIrtLXVyUbA/2J40rsYar+vKvF8I89nhkH2wgIWIfmYnu
EK6GUp2mH8oOwykAd1Uijzc5Ruv4a3bWXYXEsoOMpvlTJX4CWjoUt8DhNV02fWV+MNU80BzLirMv
de7X33nG2K8spENlhr5rfNLehjZWsJFO3odxxfrTAGRgENsmn2Yr+a+ozUlysFyCYMG0wRTvSge7
8OhPqxNYfuA6x57i1MRuQcEwxaqyf0GxTwqYQ+6Dv/izvnseRuUnW4aTzeYTMaoI7/ZtQ9FPl7SA
qQ8WQR1P5l9Y7pvuZz3s0HRRdKi6F/QuBqz5GLFN3ydyULwp5my8RAgffaTQamcHWbgI1QxdrdvN
UO1FlFULRcBYEi7Bv3HR4mHG+PWyOqzmnAqoiRnY5n6bSx95Uq5Jh/4VrlsY1lMyHToo1x79NBBS
5rTFrIAbNgDdOi1hM7A4/w2XWzPdFaGMv71A7GXUbeuXLFa8lv/JbI9CtoxlooYZBkxT4rDT5D26
21meHT4qq2w8I78wGhAunudZ3a0eoAV1aWWDHMcTzG7TbvtQY2bWqN/Ewg9sA3EW+67qwdkd1zaH
3R00oJdgmtQty6LCoEq2SIM1SeZVyZC28dYW2faJqNCFo1SEwBVC2k8l5RSKuQBPQBINWYVVcpHW
oeuCtnRjLx5wliOKQFnXHteB7d9YRhCniHP1uw0t9AA0x57qKZDO1ULnDqs8tJP1MkL2jcFklQ9q
KcYLj/swL0VGAnflhcEckrZk+g674W+YWH4gxfZvS4EUdDD5ueXtmC2Hidrgv5nCwbbkW8/BKnT7
+pdEWf5o4OQwlbkZuo99y0k577N87zGF3+t+YqL00JnVWF1uz47xrrJ+gRNGF/mKzAmO6cbdPbV+
OOJsqXISlF+kDWmZrYrdY+FvTcopngskjqL15QBvasExQvBww/xEgzmuVnyZFdGIPHcRtW2d4Ue6
7Etgn5YogYiB6rbGnmJUce3nI9o5izeRDEfvgCn249LV3ssejXZh5umECVDegV8FJBKIYakcF9Fn
MbXy3IfxT/fFcNkH6JNvw1IUtzyN9FHG8ESnJC4alPXxSIYsKsNcb3+JoOIKSUL3KcRUVJA3Y5D3
TC63TW55CY6pu2KKR1exu7GJCooU0G1c/zPo6m6FYMv9hvXBhwLAwT0KRQLUaBuvmWZDNXbjcppR
D8u564fnNrDyYiDXhoFeK3TtJy6SR4SdX53m6iGx7fZfGAe6gUVzfFQmWp+LkOSnfIh/IQZEV53v
l2O2dvYikgVoAwdGNbVjd4FCyt/5gckLOiH7bCcMFlkc8HJql+Ethlzkxk2iz3bXRS1hDnOciiB5
xETg65BOw6ca0QSNdt7P8TQ/pRsAsg5LA9UM3/+/KskR1bbjeo/6TpfD7HKENWiOXUwSNIj0noHY
tkXpcBkfzL77w5JOuDKUAnCHNdqqy7qgjqJlrzp02kB99gk4BO0aeCj6pu/mD4Mq85jskz3G3Aa1
zpL/YGiMmyPwIMLaQKYH17XxnU4LSKcAx/48Gi6+a+PuH4wewlLlYq+CNWjPY7zmQP7Q2jz0DOm6
quW+0Sn7HSrE/ZIliMos2/pHLMEMVySi/sXEOpTYXKZNOLcbwCekHY6D+IyQxQp+lw8vqBf2ueva
9mlx8XhhdA8+ZObIdx7R6ImvgYF+AaUvttb/kp1ESUaPcwANpjDfMajWYMdWi9VgEC2CoQp3DYZa
Ev+SYv2pSbybS8LX6TPc2/aD+w1+cFu6XeMc+GS76bSEMT5qHDiAUs3ke5gghw9nDD3EIj2E5Co+
rRjPjlDyxtVYDP4LYx9AZuNYEpU0GtqTcROgyo6wE1+S4GjDYakZGs1Dh0cfyGX0nnWQpm1z8qzG
FqLvdFnixzketzJgXGNklbJCCxOWYZzuqLIrqcOerVWAcn3GBG4qHUe/rFOI1DbiQ+w9hmi4Gv5G
g+kqNc7mavqQXqchHho8m76cHbFXHrRI+ERIFQ4K2dEb+PBpLLLosIt4hm607XCDDwb3PwD5u3jZ
5wbXfPq2BX2Bu36NzxwR0QcNWwT8L5i391i9JmQ1Rx7BGpB0ga1YsIZ34aCRIl0gpOzBYl8Ld2VP
6pW47OcpTAGJoiEZowQjzzwUJUxR14NaAT1nzsxIrGceTtp99xQIveiy34P297LMuIyyuW32hMPX
18GErcQeDDnEovBVNqSAUQa4VkZcZQpYYtx+wuW9/YsRpMdcuxS8wrTomwV2JWWctLjltPBVbKIO
fWPX/jexYH5KOvAidltnmIlu7WOy+P6Kdim7gYjJv0OkNTYjfjEozVIIhU2+/EEDkB01leulowks
QYtZr18IHRtfNjf5d+MTODImowrPtNdgPTyQb2jh1tdx8qROJ00PhVHiFsPB6IAqjqZ3QIN+widq
GwY06n7kevgOwbCVG3qaD01m89bD8PXJZxogiFwXWTMYJ2Kg7eVpZnv4myIQo8NjtEVgE4rFt01W
dBqp2KN6TGaUjjLiOwKhmBT/ll4vJekK9yJ4a0tGJoSzA+crXUjj18W67j6JUvkxtdw2Nl//f0Xb
nh1+5EqvRerkXQcG/6R5EaPnmxDFirBUfBG7eFhNkOp6dJ6LOg1IcfEwLiwdVfRj6cV25ElmjqFh
ydOokuzs+1z0SEjO22shOqAX7Rwx/RK4ftF1l6TRK06zP655EujaZP28HRDEghseiS+nnxcELaHw
mCDd7xaJFpXC8+gImqF7Umk7XKZZqXp2qiR9JM7wtHRXn0H1TzaXfvfWhA/ILMF4sK3+nyJJdOmG
YIEZqgPrcO6iADjazDJyVwzTUkEQ689ETuDJlZVTViX5QG8D/bthqRDGJ2le5QJF1th5femE7muq
YlNHllyVKR4TZS3IMdvjNEhA2OtxdeRqEWYrA/nSza0rBQBuAMEPCWGviokD/BIvdCYDAMzp1RQb
VuXCn0uJABrGFTWLlVcp558xGnI0mXsV5elvQcNDS8mrSLdKL8FHgWOOzqs7+yy4EHRhwPgvxQwu
y9ID8mIu+ziHP5MhvH4xc6N+8BCUqFtYLbv5brIMFhkDMOXe1bCoIo0EHVARFpcpEpCyYaq5Gd8l
UsmlCjFOYxDp++XvlCS/JpldMoPAxTCsNuE+XG/Og5nuaSQq5GAe8LzVRK7nOQ9euiHCsYnEcY9D
NE4RYkUxr3bLpdDg0LL8/AMVr8J8BaP2ZSKm30HBTlaLZjLrhWr1tO7tQS/mzHz/aEmQVbHGwsIW
/BoIu1todmFqvPVF/xh7YQAfdvC4Cz8AiP1jnXpE+tg/jgwvtFhohSYLGB4yGNh7ufw8U/iH9nl/
zYY4aQyd/yjQCnZWDgvj+2M+sDMa4zNB6Z+9uhUIr9wL3iir3k2SX+aCvqg5K/AsyT99AHo0T95Z
IKoslQ8Ly3hdJO1+BICN9JpUV2JPaQXdnixbVNgyggPEwMa2jFR2DHG5Til584yfERPyjxBd6mlp
whREWBKAyElhGtwVcAeZKIxPx/Y4+O4uz/M/cee+KE7iCQ36VG7z9JAYuCPuQ6WMO5ts34A0Z+hf
YQcMWQ6y5NvE1zM3zYTd8v+4iTXYV0ycK2thPrvub+POxxNaOlbbHn/RjsGdy/RzO7aHYsq/ZsfV
97SrPxT/OQbr8EVzLFWlySeyOO9+HgKkEx1y5H24farsMjwEBtxQ0Q3/dEJOqFp/g3XF4M7X96EI
G/yTjcMhYi06KAV2BURIfkDOQNUW60n3Hgr8/rbNReNjrNen2KyOwjrCB9RIooandC12jDVQc/xQ
VYnxEsQqITinHGxz4Ng18fazhfWTpTx5UsJrULTo/UJUTokxYS408FQRoaXP/9opOkl8CR08n+e9
PSOCojYd4kXhFjY0UR4WB6SRbwesl4+Q9Kr3IeNPmQDH5XWcYzTFNsXght8r7Kvw1a2vuNamEsfD
gQZI5yq0+mUcbXBMYz/WYb451PDInmcnQ9Dh8obI96zB4T5H0NUfMoLkRZj2Zjeeji8AorsKtunL
ZZzTGBgOniN8YfqCEzaX1MC+mnUbrBSW8AlfL63aMP+zLesztesBQbJ3vAvRrmcB6HuEwPOkDgkK
I/RB574lCFdLWQVW6GXIybcKlvsggMDkRyMz5v5KJDtRRlu4Wf8EKVrAh7wDhs9jNpTwtwAXPgzp
0aX8aejzS5yQF8vdU57GSIVfP8I9uiNdXsOGZAGk184wSAuBtMIZ4A/2FUy94zb4wie66+L1fvVb
E9PxaOGbtzELTIjHQRVM3TfSdy99pr8ja/4gZQedLtJAj5CyIa4TOFw5tsMR0Wh1l41fi2a3kOUZ
SLAYOzT2Mdqy9qS8+TduRQzlzwDGVYUoptMtzKezVdkdDq2rRuBeHMBHMd5nYoa5wzo892IGUDBr
d46WNC13y45AYw0Wp2b6/4cYgMM7tl2ui4quUTgkJYLbttKBMt3Qxk/Gfet1vQ5b9EfCtjRUOS7D
iOtqsSDsxhwSp6gLrzCYb5Swd0vExatfkazgUaf8j0yZmpcfBzPG5ZfLQ+i64vhe6Ay9EGJvWnHA
qukzIfJaaPN7HuV9rvlZqzQ7xlMO6J2JsVbAiipKxks76zsGbONxp23lkrziuxzrJYjDcunD88qS
a4crB8taICQYuMgyncYqSZVt+IimCsCv3uoM/9qqFKThlN9tmzuKWf/qYvaVDYAEJ/HHpebYeQDD
myt4OWuS1J3a3ltQGMChmnSNZjBGGEr9hDoUonpc2Ty+iX1HJz+Eda5lX/rcP406xmS13quQnX1i
n0DY4v7fc5RVfGFySFk5rH5pQPY+5ly9uFE+mUG+tH5vyzR2yA2J4SQPLef34JatRv94pdaSJutU
BDt39bILFcD4gO5HNKD0SVICMs/qZkX8ekkkOKAe+sCyG9upQmW7MocElB0Pa5nFy+9pWLsTyOBK
kLZRC2QXmLpL71JZdd3+EnU7KA3+jD2Z3z7cgsp07SFX0T0v/Dkz7QnC5JpAUdT+vFVZRJ/oaNBK
dC9bh3ZgygDprQG564v4kIrFXPzGIW7oQP2JFDdnv6fP+WjqiY2/FaHi/7+WgQap4mkvqknyJ0WJ
O09IC6P7dI95ZK8Gmd33OwtLOKDyEp/l56u214Ruz4bLD0pATwdx9iYHMHdryEDCBiavkFtJKkD8
6hwvIoeJVJ7d01a7U1gke7kWiCZvZa+rnKdAjGBFnBbfS8AO0QQBNkIi37t5eQ3G4aDZHsGICjvL
CIX4L2jpL1oALp2GDpCwSoEvJenczASWzHQxf8MVtAB+jXeZrTngERC8fs3+Y5QjDtUdEgmehhQN
pqx7bqbnAFskpVTDKytw2yB54C/FUldZwGK6hM8rxt3urtjRRaE1lpVQ+m9UbDfDUSD09jUW5HmO
gk+xQMeQ5Ld8ywb0m9tDq37i7yIH2nzGMZDrcIKG8wh3jrXO8wEGfHL/V7TuB547Q7J6zJYZqb8b
rYp4PlOciVRuthzDfkfAjf8P0SM/ZHnySRCxUVGsZWKj0PwLVMDPRgzFycPHqUQS6e9eq2cgPFMJ
VPhC2f6WLeMDwYPPCm+aHsYUkLy4j3UDZURc8gZXaYX394ORL1GIqD6y1lFIn/cwAPMevoAUPyKH
4130CvqIFk5FNMTYnKV/UjRmYopv4xp/FSJ6k6hbyZK/wYrmRYbTBaUUl18OPG4h44G57T/Xhfct
jCtg3QQkDTKiydPH2AA8R149JqEBTa4waKzGQL9tSMb7Y1wKv7wtjptiMm9ZEf0MzRF9cWqCWS5i
qqp8U/wpnPlW7xa8tQzBpmwhxmERcgjFNAdRD5D4ZYcmrFmLPDyrNu8v6ZoecsvTMtDJVEUwzql9
i+ygxUnWWEOfkPAMJVwwgmcz5ENBNHifAHssM8DFmA4EcHJ0UDl68bleVryQElmPFB0JQ8w2ISNI
/YS1ZYv8yhtSybMOd0EcAU6N0J7nUK7tNJueMUFBjpymRY1F/OT33kKVUnR+/L1Ck/0KXYtIgNcF
K+hTjcWgdtzH/yAsUx8AtlhD5cAbng2vguW/d7y7ag+JfwREIerVmvEiYlRq2yGpIzWzRrIDh0xg
CyEl8biIu2i9RQB/nnSADzGw/i1Vy8Ni8uApm9C5DXh8QYnYCpp/drAAa05wp24bhMrIGuIiehG4
cchhIctQSwiqK0hbglvIATfaDXo96woYEi5+PABXGSsJcKICtTWd0MFmL1yZ6TIvMjpmE90uk1b+
1sPzukLjs1WUtv6Vd8gQpNj7f0eL+4iYr/kuUTNKegFCnuwiOA6Y8l4zmKI8GS2eChm+D8bwO6ND
Dp7JiccJkCXWqmYK8g0Lb0fFRwxbE/mCAfptUKQ/LhRdXWRgpgIPW1HqkLWQpUf/km7SYCMWICbh
2CN+Bn0ATUPoOxb5FXpzt3e7xwy2AN+SwXge0LHfp4zP1x5z+UlnFMiNkQ4KHAFVmuPBMSItQ00K
bsyA+AK2cWcYeY7b6L9p3dbnqSvMoV1c+BzuM+YPCA0a+ONpmAWAq1IpeqJRWg4Poc6cu1azz9z3
+jVCaltVpAM/Sm3NaXCSHEOHHS+0TXPTWezLqCIgx3zHfnDbRzNkXOCHNKyyj5LIBUkVIFs720PJ
E7nlpjXZQf5YB2KEpD0yNjNkuiq/zweWhiFAycLgx+3D9RdLdiQutmD/keVhmi5Ml09cIwTXmHxP
VcJKuWGyxFj1wugEZ+61N1jXUv0dKKkHo+Pwahg4MoQa40cyCVtBunQweVCMIYqY+HrFD17GtI0O
kUeeitVbchJF+zZI9x93Jqq7EUIAsyMegTk2HQDWilI64TDLmA5TFJpPB4eNcqEYl5iN/yLfJSnj
NHklITxnWpjgnWxu0hpLFuzMLLeAl4EqFrBHrlcdjTXka+ImlmAqtd5NFW2zwHo/WEoQ1du9oFY9
jQlIq36DMkK2RQ+kEF+LTZau2hT4wWGVt4FxqLzWcTtFLO4vJJ4JLiLAeOUKHVELp2f4WVymaYLx
LCKNob6BC6M/x1YXzwVPHz1j22P/8yzvRj1gQofYcI1AbRP/HvjpDflLvDQ7yc5ZW1xFP557vWt1
xqOyfuVxj3c/6nn/HLhJP8POjUVN6Uq2yqSgwktw+altBgPOrtQeIFrWJ2MJf8MQGu+YprSGBgYq
gWALZQ/QcRvw9nWG1QcoLLO+VqnCjh5kcZDB+oI5eQRqlqYVzlafPgY0gFwQyOuPghP2WM9E4/6H
aML9FRlUSfjCsNNe446wDor13dpSkmhesSs8c15HyFiDK6SUbVuNU4bvYJum7tOkMzZZaSxccgaz
EV8SdDprU5Bwnup2hPtdFcQ9qPeerDSBLCsLFMbEgrR1B0XVr2Rf5OcsEztDS9E6Ci7WkvXUDcX6
vq7259LXo+pPQD/j4A7eZND74a/IAJ9/wLwWSU6/QG2m1TKlhS1zgq+lKXay/Y+j81iOHEmC6BfB
DEjoa6G0YpEsyguMqiETWiTw9fMwl92d7Z4eThWQGeHx3CN6FIai5suSDOCg66uY6koze2vvZi5a
BqcEo0m+MtpD23Iy84DUFD1Ohq7dKq9sKO6bxqnYYz3kR8fMsFUODBZeXD5MdS6NJvdWnsfzu+pp
vuVKiwu2ofamacQX6CPvahcNOGPf69FTE/vGabQz1H97msokCFM7f49wLb3qEDbOyqi6kt+rqqq6
Cfyh37bWc2uys89DkgrlZNGWQIwFWdGn4lQKT/O5FD1QCLPWWha9ohsHWhQ3PiLCVOc7jOoxzkN3
dCquLDbiBGY1gtwx7qDLtJyBmZTBohnd6oi8sUZHvuSu0d5mRHtmlUnavKUKrfsYaxo8XauHuH7b
ghhUtFg+pLXdjvbflEVztfYbMf0WJUMowu6M+rmdGheczyryfDUUdGS031zURlekelDFJpJvwk6S
mFXLhrQoZIgSIKe6jjncdeGmZ4pvlCjLGduPyM055pkNzZAmE6/xlvwIbln2C8S0054IX+VsNGhV
aTppR40EiIImM9biwMF3K4OytxyJHuLk4VbJAWjC8iHiTAu5/9I4scnLUutI2ADOBpFnluDzAFSn
vrW6yWv3bGNPo21D8V6vRqe3BqYb7mIaaQSjI8/XaAZISbSNtS9HoIZydFe6PW5H3/DZexUyJ9v0
Htkqq9CmeQjszO3GTeNG7AK3WYH2UQ/S/GSJ2+wfFz9YHSy5Td8Tc9qYmjTV/SfLluK16PP0F+UT
uC6ZfGYVCXwzRZ23cKmlPtIdmcVYIJXkqbUvwtySa3pYyB0r6eR9cmrHZPY3EJTFPCfXmQgp5iFO
OXc7SlG7XVFUYElP4nn+kfWUmhu3d9x3JF6729RmzNNDVrOzcxnnJHsBCTuukRPGectTmrxIzzMx
Qnjp8OyX2BYhQhG4GZ562i5jfPdQ2kWaBlOSuNM65+b7YgOsFQcxyWTWxsu1zOfYq+xr1RCtcaCp
5eMr8gUSZ8Vwemz5d5+Pfdr0OeNgA4IDZGa+twKBfkfI9jLb1WslgxSXuF2ATu0NtxaMb42Zg0l4
U/GR1pkTrw1GsPU+7ma+dccaezewzcp4loIcCTjOgZE+p7XprXvVOuA5VotrAHWBoVNmDQjFfj8V
PyKPLdh1szQpTEYz+0aujb8ydF8IMdR/sZYSnhKW02yiY9j2ox2gbjdYaXOrxxUUNl1/hhSqDdxw
vX3v26K0Vv7Sum0byJ7mgRlkBWLqUn+s/KFiAZ+fa3rBoMfyJU0HBg2r1Di7jbhF57UBCpCdlC6b
DZs3RQZCqptG0GnETICkmTqyFn/CU+n1nljNSc/xTgnDDpWhXjYAO7K6h47ZHgyvZCI28tl++U0x
XetMq75m306bYJosJYK8z2wFLzAgLnkTIxhkiRDEVistgxVlmVkXa8Jtc7WuANTj1WBWRXQLiUJ1
rrbRCNCV3NGix7Bgf+GqTIW1QwuEaIl0s/JPw2SAOdaV7Zc3m52Sq5StbkLrez6A4jRazaWw3WM3
SVDNRcD0gZeWsipGXmxO8Tx+uXP+m/XcFt1C7YcyZzJrOje4doiHNP8ptelZS6mphoQjzasFU6lh
/qQzvnHNB+wFOPckNbB3nOBcMaH0STCfdr7QiJ6ZPB1mQ5wYze8snegRSNFft9AvY2ccZDTusQTt
2NyygTw06EGzb0/rli/P2qtW8Lp0X4D08BIS8kIxeXfFNDIC7cDAdPaLpsmFgKF7PaaX0Sw+KG9v
nj+KrT/ySrBy3d224EcQn8DO2ZWh8l1vzY2GGGLY3bXszatDxcEIr6bjAbJTPEsRnhzdrI8mikHA
UKzdDqNz0jk2A4aM1yYJ4XXiDkxZhqhcSfkM4XFtOuPOwo1dGo/dmoEaPS35/HssTdNKtPORtMiP
LnU/9CK/eiSWEHV2LbTJWfHdf6AS7UMjp6MIkdfC/oUbJV3DBKjA67N1U/VrmjpoatXUlAPyJhJJ
kdOPR6OdhoMAbc/Sdt95wMpedRgz/46+j3rp+1urS/dxUz4Z1aQCVzdOy3mEVSl6mge3JOcza4KY
FY0QOmitda9t2HgjKdzItyF+f2Xa3aMZDsc2cs1N01d/0jQOPOF/kT28DU4NAZ0AitQiZBgdnSkI
XgWfbd8Z/4TNkEMCplXZoYAEtSb9dXkcYV+6DZ/l8+jyQ9am6gKTkcs6aiCCIqjxJjOeF4dKk/nv
Jn3ltkvL74THA/wi2049v3fu60MOiB01TOvYcLwd43YA8Ul+Y2vaWbO84HCF4NJe4mT6yQ3zyCYL
Rni5z0lLLbaKXeeEA+M60JLaVSH3qav/m9jzvUoHY6do6dilqDXrUVu4MP1uQ7VFps68u+uvM6hq
lXvmarbaz5QcMKcv8y15H9OKruloqZGSmAfUQUyoevN7NBy0wkq+ALa8gR2Xu1rTnrsW38Timwra
lHaByTmoXjecwwQ6UZRaHzjJ+Nan6S3JPXRdA5JJNMO+Hu1dUiJYeO4C4UYbE25zkXSUIWzm+bYj
9zo+IA9+z0CJTbMh+6O+Bo4A+W4/WHxMBSKgYNRk75PGfppVfgw991a49qvvdaeG+4YRf/WQa3FN
MTo/55589Ez7ZA0wPKEjbHjy8ci39hp3DN2NKT21EjodB8CUdB9Rb09szVp8Znb1tDwQ1Ij3zqA/
ivp252Raz7yTBY0aO9gA5bM7K1LKbWi1p67nBcwHV7H8ctpQpsYraZjsfFLP7LHpD5wUd2VbD3lG
UsgUF6tMG/4tHwuoOZou1/uGBvpUjMOWSfUVFevZ0uMnMQ7v7P04lgx+yqn8aPr6Ynn5EfdM4IMa
rLVh/sfM4pCZ1uNYdf0mzrPj2I/6LikGbI0oUhMjsNbIPotO/HVayg+ObTLO2azXm7fM8r8JFVkz
coVQSj7MmfBt1mU2aOTrqhouBJy8sxv4QHWzZTvyD6njoLLyMUyig8o9LYDliqGdu4/BJGGe6doK
GH/F4B3kzaN1beW/3GZcIcboRV9EUCMernYWbx1HnRziXryw2LrJ8COGkKKMIJhNLRGhBw+xCivI
Ie2cQ6+mZdZynRaBg/rj3hfJQ5K2a51Ge2NW1UikfXTpVZFshDVfI4TUtsVDGTUfpDQ/FJN6S4b5
MbNTyU2wqAIwxJnYa0n61GlTuhBmm17F+1i6J0rlJWVFr1bR6P/2qXbyNXkBGWs2SEwHzAHMdjHZ
f/t5SJM6qfYvGotqb6RRfvBjJdf64Jsby+QCo/B9AesNrCo9lZ568ZbJQZmehF+eYtF+uXH6r47F
xqrFZvmBfJTa3Nb24LrzyhIlFa59zXM3kLztqvYvGvMyewJRNPLiQwfdYbndsxycS1U7m8aOnktD
3kMFiOclB8sYt4QWn/1sKVtT/6bKeZukNvb6PNsr3E4DSZyBwuCwEk79kWYpuE16FvyKW9E6c268
eqVACbSaFf6k41Qaf1bIi2RX2zbTz3ZRrgnGhhjqDkhzVHPEXKV1+5WQm5cPdrSSU7UjJWxjT4jn
gpqdzV4HfkhCV41y35vDefL9x6oG2/T99LPpmn8MwZ4qrgGc1S95w7i17RwL4dZeuyWPJT0R3Vpx
jmNXbnKEgRX4oRW0ERKY44dv2LvWCkflINEh8o7Aw5b3oWuOeJCSrTcXGT1tfaz0GEU3twXIjI9Z
xzhNbXkL6Z1iLXnHf3EGFWLwprybM03GGsF22xQMqmWEJ8IdDqmvNlo23qJM3ZKKbVVad0x9lsyE
kOdhFP2rJCMAvvEXMfk/kS22c02dgAOirOxLUuUc37goKwvyBymxwE8weeWj05iv/WT/FZb/nHqU
9ZKvf3n/RmnuLN4cdxiPsi5P5PQENiGwsVbtOumfwrHF8tfVyJhOnm/4c+RKDkCkIrYfWD6hrexy
lGu8P82+y9J3U0AB2DGzsqi1xk2ryp1BVsjWtC18UUP9TDO7N7SG08otkE7h5sPxMQ/lzhj6fWsA
BiX9leT4K46aj7z3Dqqsn/2Jm7g30Zf9/r11/H+aYasNptWn3AoPnl1cDI9TIvSRRLUpfqQoCyiz
Nnk1PNOkry1LK9cJBMNzUzMlKfFaLoT/cmJU0a4V+c6ts83y12HlXCNDhp9x7JT7JajRcbwT/qwd
R9BZGRWTkfIlHak++aQ8gq6buHkoS/3Qm96zJXDYu+ZuSqy16U233O4f7IozBxVtTLtHWp93v5Pf
baLfEqu91A3OVVdmgeqaLcFxTymPmcbT4ntLX8W3Scn1q7J432o4kaxMEqfkpOoInPg3gFFgRttV
o1jOmjr9NIR6qZAr1zV2CfBiKqXSjR40Fd4ripUqd3xWBxbJ1vDlGvk4/yggs0x7+nN16QduEv+V
sXfmeT/3aCBsnbO808SG2U/Vo4O6w1PXDLcw9nEs69VrnVevigWOmyLG4zzEF0H1LP3phP6KVlad
M6fCBellZ1iNTdphT+mQNeMUiz3sAuup0eLdibdXajtdyp3EkCv7FBG7WGtjRWM2+GhCihpA7uIC
jptvKu/lVlnRWbcz3hANf2jyWFIXYQJjjdVg4Z1W7pEFoFOgde0uU+PGSoClaOmuve7sKkde0mj4
p1OBLSuh45Wm5VBfGdYL9WHJSm7M2m03HYkG+G7cH5C8i8y97zx0d7E/740mC4ay3grmZCv6Hs5i
BYzesX+aI3Smp5Gx/jnbzbSNSdLtpHkz6UFCz/iYO/04tNpWat3TnJrrtE+pSoj3LULjMXU4kPIw
/U3I74yk9ujLmR6ljB8Ywe6Hrj+Kyv5w+W6D1rQDy422WuJslt9dRUx5S5ZrgZCBIbINIQ3XYydh
LKaNI7PNOMhopUXuJsbHOMpmjYYDmUiFmA/q0kPp95Y8znJ4qa0mRQAMbyyfuxXduxfln+HU3Sji
04V62LFRfCGpkBjn8MxG9j+vtfcjh7s9jWcdnAj8tSuOqfJ82D17p2v6U81lCuD/MM311vEk+pmL
R74onlojetPBrbAMNzYkNM+iGzRxslvevLnRtlrJw419eJ1G2Y4tgkBvbbXD6/EY+nVgqyQAeN+Y
7BsYR4+A5+5zTrRnlw5toNflJ9lYU4jpHaGhHLItRN/GZJuT1F/nWAQJQ0zkC31Xphpgd7Efl7rX
59w1uxzsxn/CihG4CrLRJuJyYyfZZcoJfG5riEKkaZHxF+X8nob1OvPq3UQ+xFzjbpptLFIVryf+
kV+f5zCnApa9kcM4ojwX0P+Yx7K4eWOAqAV07ICdFR0WiNwQL+SUr918VZ+GsghGmwaldOdXqeH7
KqyrR2XuJO0O//yz0qNtKGq+59n/CzXtngqgCRAkq0Dmc9RzxxIUkxhpVOm1lovNaOi7xvU2rM9a
EyQTqB6qlQp8HQ3JngyPcyv0oI7CMwmE16Zqd1GIMpuURyrsa21KYB3/uDy0kDiI8MOjRTVZsS3Y
TFhJXqtN25EHC869G9rxZQmUhvSvIb/6QE35CU/wwhLgdR6BRM2NipN9Y1d3H0/3NDtHbu+179D8
4EDCoBAflLAwq3oFI2HeeFs91YYIIr4juys5BeKNC0heIT+Obp+sRo6GhFu9rpAf7bJl9XuO5zjV
HpYrzVaevlJmtV5uHMXCxrxtnxt93nmhuNtzekcFSremYaI/E5mCFpUcJ1tfA5j7+OeKq58PZAu0
4m0xv4bKvRNpsyeSbNfMzDUTzkguMGMD6UXggUmrsBisutEIUG3SlT8qAt6mB2MIT0kz3sMuuiAe
jIEeZx8k43y0zMFdp7qVtvNaZq3C4DcYAY/2sBJjfxBudHIZJNrcRczzzlnUP3AvvS1ZoGmzbLos
tr7hviNRn5cIRGTUb11mpPc380LT7mYK2bAx/7w0RMXs24ckHrYh9GnbE3MNhlAHjcRQjjbc8+AV
C5++HJ51yyM5DtjGkEELjMyhWKqRnMDF+apEWvEqUsoiyb1QUSzcUReMhTyH/gAI76Mn9Ch41jql
ygwqlR5El6M+WjC3untN5mpT1DZsJO+z4PUUNDyGk0NT3xtO2BUFVR/46rYIBq6PHVzOT9FYrr34
cfkocNaOgAnagxiiLa6QHmAEv4HdfbIS9GXCXGDrnPPCLX9buzwQGXkaa2frmg6l8LzyjOEeeow9
zIpBhoHd2ur2LZoOoQsQb9EGz9Arh52bGvepw+MkuoNX6ye/dDCkmc5aF+EePTxnIIm3sI2djhqQ
63AKt542w0c554mevSsvzMEz4qzGMzOGPbkVPZjW+OGY4Uvtlzt8D8Q6pDuRDF9LiLOixNCyaCdZ
Z2okzncplpCrn6WasFMb74kXHz2OumXRji1vyPMMirsGSKXbMzZG0+Tw4teX1EK5/E38NaW9ttJw
NdoAJssHH07zrbI8NoPAc1aLQKmPau1m8l/lNhvVzgCAubMW2msCOc86APkzSBJXlO9utBbLa/c2
oaRKa0iPkc1y4kJz9rRPUWDOjxYfilfGzabNRvifcsToiiSYWkD2pR8YraavmjR7qScM7dprCUaE
7uMCGCL+ABc+QTNvs0p9STemiwcvWUW2j2iRupfY5JEsymNn1icsf6vaih6XzRo88MeiAeEa/Aal
KN9kPMXwgX8dH5eNcmUBqwyN9d70vFaFXm3YwnKaOZr4rB+WvbS2mX9RHL+SwunDxoovnYKoyTca
3pUq0nAF6yeu313Mq1z5MJeV7AKDTW8Z0Q3Ll2WVxjFMLFj6/hY36bad7Y2nWZvlbTP1jvyY5lw4
xYMfFZ96g3tq+RvTThtpcn/5YL5D2z3PvPCa3z6Q7sHUT2wiMiQiu6E+rDb4LQIxeCcNTiUaxakq
8mMyf/EgLD3Wx3L3FbGzbwr9Sc/LZ1dYq4Q5/BJ+oROR35OSxXLkdVKTxto0KY+GSl9VNRzqBViP
QX5BBY5YuLsgrSZOfLSxxXOfe7Bqzv9X6HKC5qqqAxdhTUquTaEfFT1r0IyJXCV69aXy+pRLk/gj
hq4rk++t9IrvrHD/SQ9jcsoACLjZWQ1hzDAZWhfeZ9bDcmtWyj6Z8M67opyAhx2oPIU3gnvVfNbL
6dLkLTSKJ03ij/XiVXNG8gHZmoQfaTva6FsmQ2umpHO7a4FhsL1OezFr3brsKtpp0imnwaCv13RI
zRmEhCkkIpVjHYzI/1qAbTtV1T5nyfMOlei1SdsPCLYdZDAFkL5iU0mgJzQ5csatg6vElABnkrlH
UPjTEh4CWdaCVSVJfWnt3A5qk7gSMs0DkfcPFgXNOA7PXdIi6ijKjdm/T0X9kgk077bcY0L8McNx
K9lewQybACeD/rSPv2U8b5ucEjPXzwPexiDUFSaNZLzYELAeuzQkpqdAFdZdcfBPNPN1XtK9MeTB
SFTwfJd7T0dploa9Sic6VV+rmx/+fOJsODgo2LFQ+Jk6+LiEFP3DKqWwwV/yRFjrl8JgRWFjXhmg
a6tkIJhoin8HE93ZSL6HvHib3I4wB9HuE6N5lDGm/9a9G2Zsw+5Ge6hlysICHUaI/FxOLZB1Mz/Y
EIfz7DwLy35UeExWeuWBUXTUhdi/4Hd5ADGa8pZ1+Sn1qres1OxDofXvtcTZ3o20OhgdzgbnBIam
9NxQw3hzv2Ml7FbrvLvK+6c6lVfRi/fCjV5C7GUM8BzieDLstPWQ/qWO+hQ8jb4d/2mDs1n6FK5v
1IB4Ta/+ULYzRR9Oa+HekIcTbBAdmBIVGYJxVrTuqmWL0CbrxbfEt5CL6jSaCYQ7d6gJe1TE/Rmy
cCc956N1cnySJVBrz5riWtDSpBX/zQ/NsrG6Ksg56lNSicRy8s/PKKXDGtHwTfenduu2zM4btR1q
YVzKGcew2WDOc6KQ2eYEKlO2xbkf0v4Qlrm/Wk6mqoBLNtu74yDLZFHhrmw822tox5B/ZPhA7wFd
mlFqaZRdimQxfdD1NQpKupld7RJy806RsXbmuNqk9gxzxsfSOa0FQqPSk6VBq+kZeJjlz+mp7gHU
JmfEJqpbH3QICE9a8qvn+Qnv+SlKk09deVtG7WejQhnrynqfeBZoZfRm9VC3vubhdM7EAzboHTYx
nzGX+x76/sHMZ2iZRNHgTw9Fi8aN4cTvnLulJDlp2o/OC8aYdm8Ow4vNiaI46iNlYtAz5o1kQ0Xf
6DU4enVwhTxWI773mHwhFMmd8PSb25XPENuvlYUmjzvlEkbdn5dkx0khq/I7XszcPAuyXgrqGPqg
iPwWnylOqE4WesDkzsi35PcMRAykcY5k6rvrmb3nwRh160VltCfvFjY6NX1XNhvQsF+nGShZCyBU
uOebOxf3tOu+7NkeAHVwEgwNAk/Z/9Fz7kiU2HSpsV/KEFbhffO0bGLbPilNC4QaSchcnivf9r9S
j/tJRs8SPUP4+SF3soNfhsdR4LUjbQ3S+Gj0ziHLzetU4/TF/k7yCVOKyYxIac6DtK/uzTwSweWe
CS2LAifzeirJsQ00V95kXMP4pt0d/zIi6MhamirVgGU72CJYR9r79Gdp/pzKfeqQXOJc3Z2RP5/z
CULgz01BJB2gTIb7dMqk9PCCH8kOgsTxnXtUMZGczYttjadish5U5T4aIn9ovf4+Rv572KqBZqw5
JzWl0/LxioVlGai3Y09eiUE9LD89eRWsRRUEXC3BUOiGZl+zMLXaLLtdYqgug2+0VPNzF1dXoydZ
jqimkH5EecmWWZPczKN/oNJ7ZFfoh+57l4j1SCut0f8vLomACJKufii8er/0RxNVusXs2w6ru14B
l9qVvIbmtCf56zi65dmqETqpxltfnHnni6swEeyaao53egM73hq8zSFpbhvL6iumOnW2NpqmePBg
o/dNMhDaY3fdBjRTPKioj3alnsZnFabukyBRCTbXmF/ThgoZw5h+GBSe7q1naNEPCQQY60rby9a1
Gr23GOcJD0vUF9dCcdioqTrYfUma0jDpRDX5S7dTXtkGEAyV8e5wwq+cwb72piBZbSEqhfqLS5Ce
ikthkQE0vYFApDaZyUjhrWf6LTjB9Ej9+d6EjNz+Ol14DH3NvWDeZyIGMLNOQ8xKveqfSRVeCj3z
ywrD51ESHlbWMQdVPlnHPOmSf7U/wn5QMgTLOM3R9RCUndnIPNI9rChVx72C+mBqE38D4A4nk7ja
VUHzP1vyVLN5akzaaKdNJGr1NNnLr0Rt986/MANx1szlWfiD2PHuj9a+RGkl7q7SVuVIYUQg/8XX
yTwo8490TDDKeVW4EuQsDX315bvWKWl5hvGFAKXG02utumE7adNnp/JlS8CJocSDC8seW97f4FUf
eTk+kNj3t0jdtj+84penUqyIKRjaF/iOaE91R9HZMQ+NVfyGKf8VcJBkO4s1dXlG4NnY/oRcdGbL
yCWy2x8MkUwGkesK4xkf/mFsnCs2Ici0Zovp/gwh1P9/pZNLdI+T8DKWROM2yajOvlXt2c9EE50O
j5GvzjqabFb1n3qvvjiqvK3TJjegg3MICRWbizlgYpPJdGEwWARwSN9iSJ/szgXgmERLFo+7ASt4
DDW93yGkfoyzeSKHBBMjDqB1a47JmjyjTTdz0eNo/LRleunAKoLBTBj09f4Nkv4xSm0m9mNWkJE4
HJ14gkogaWCdasOHCjG1pZ7/W6hwZLZfLwg4RZvvNs955xe8C7kBEkhjXbktYYJdjYeWY3vlwKBv
rDKRwCEViodT908UZsZO87pHy6YSCA1yKok84Bs1CfVg19ptGnQGAlS8gKbHKs/flBaRJDhH/iF1
8+Zclhh3zEks9vRuQvwy/oVV+9nOwnscU3nB5eodnWlp6GB/g7ZuE5KvSkaYjJRX/jwqypuxpf10
D01jEapRyWeZNd8D2BpE6xVS8YK0n+NyBamzZuaHMaj0OpplddDGrP8R+qzvnDnydn2hG7991Eh/
FYcQnbpQSBlew6ghB4kta1/eEkfqO78o38uSdDsEX6rejNyekjzXlTQzueI2Ip8njNZDZhs7NxOv
Bt3vqz7xGGpYUGLHuPdG9ycRdTnzWH9XthhAykJ7MQdT/+dGk/wxIQkgTVgBQF7aVAYNlene1RUF
kOc8xYrjcuwtIjxiYzoMhBCt+DWcXFpL9k8WPpoyJdhHZXfBLIySsRjXrJT/iqeBmc1kIg9rfFf9
LPtzgkZz7x1Pbb3C8c56jvE5Mqea8tc+zlZO99R3xIp6TG8vWe091oNBrEMKxS3KHNOynYREUxZG
CExVX5KMQnnuLZLy5jK88rJkDJ+n52KiVo8a9YvMw+xkLP1n/OHMphof20M2ls4fSwJeu6G5YXi8
VcAP5DuxUEgMJEnpilGH3yUvYR2REtJRa7SdJTc+SfCEHaEgkAc87rqkcOko/edEB0Zv3SG6lEP5
mbfmP9PziGntK1B7XbQr6Vb1s5n2HwpIw7GifW/MktODgp6u/JQNs1iNZfIwlljuB9bDUzQPcttZ
EXlaTsssI3OaYFRKVKSF8XeURgtNFtkHVOHbGNkWCHVxN3MxB76ktcd+VIHzx9mFMbx5akdhvvsu
9FEsqg/wFGsTKfXrZOS3JdQf2cR0Tk1F9jH104sQ/c11iZFymqx6b2RanmsTXpttZYzYCuaYWX0S
oPIHlLSb6Lx0F1bmaYjLNuQsx6dR93A5RmFnUKxAG7aYcjJw5/qoFx2At1afeze1mTLZX4qu6mrr
6VXzwK21KN9V4GwrLJz/ur7+M4Z2R7pHRbRZfhN5QvtnkCOrfmeOBnqRkdaTlDHupZXNVC7q0+co
bx/aRtzYD8X/2aNqYHEsA98pPs2YNtfquse47ohxK/66SP8D3vQ2KDjkwtnar2zmRy1PL1VOasjy
P2RSUAtSzpEk9EjdAxPsmtglOKgde8kwEC1vhlMsHBDpatQbn77sEBdDvgw37+Y1STf1yYwTe+3h
s6rTad9F0FwkLOJFCTuKv30ZlTtdNa4ErfCfEr9JDmhM8aLJ5oHre8aX783aYwvBdnQnL3bXJFTO
XVArTir6aZA7UmaatQ4JfpIaRp4p9pPAg6w4FUXOdEBZTofFdGC3R4K/qHU082xG5OLu5jGqHsc6
zT/zRjeYuAFwMg3WWTfOnzdhufINDT88E6/iXdec/JiKUv0Rt4Vbt0PRd2l+yUp7srSqvpsSVnSu
gaEb38huY1sNNSe/T4ys6HScbWHPNM1JnGNjuvrrMEwDUDxOer5m1R+BvYtdN4X6KTO95GGIIvJQ
Ont+6pLfkH+bHOYnF1/2oHU/tmqY53giKuACer1u8ScIIGDb0QXtqcF/eFn+BEWYgBYPw0iSH4E8
b/liBMWvRLTgFSWEnskYB/uAKpBtIlHz+Epie7jXy6S44mF/sYcWu3Y25PBnhRZthzgs5w0c/PhW
Ir0VEPnBkPucL2RPOf9UpXvXWHUYGmG+vH86EVNlQH5lvko5RkgBTsb20uZdT1JIqEdk3iCKaBJg
1mn86muo0eeMiK7aJazp1kEYQIjZ+ls5aSpC17P0UxsO+YueNoxqYnsKmZmOUG+4L0PiFAiGf6um
RD/ECjtkOQ9zhTtc9/cp+e4H0hOGvU0uP5KuMICTjNBfY270jgRBK0JbGv0cDRNety52//qxFQsO
PVku954m/jltzfGcZCXOtpGmriOEOhOJemLuirmgwvw7TRi+NAgoxloYGJ7iHDli0nxkAtt2H2Ec
qU09I7YI7MTO1rTxTClvlIDpbukLwCj9jxRFPBhM/Gw0q4qbycQLcLJQAFOadcydY+t2DxlD97Ic
qm0hgUOqcZ6OA1GoKz5V/4kdSoCtnMt7zO3u51ip8KH3x/Ig0b6CMGy53s2+UkcxztFRx1X3bY0R
SoFZqP2sSzdw5wE7dOKFT1PqJBccr/NR4Ac7mcW0rAzspjjIRIxKDVb5jm2X2G1D/HYVnOa6KWqx
/4+j81iSFcmC6BdhBgRym0lqUVlabLCnBhnoCMTXz6FXPdOyBBnc8Ot+vAxjRUDBh6ecGwaGsbmI
VzRa/0VOET1QcIvcDr6T78NmLG4pT9GNwGDMFSuonb0v8VxqYuko5qGcb67wgBP5DO5n4RAmf17K
mZ6EtFEtVF7h/NZLb5zquQ1fylLrPT+MGDjT4LmngKJ3rtm1lZ1dl33kNiZSBhJcjiW+06LMf2mj
mokmAQXcTmOT7mZXmyyhDCSA0F4UvgQsafsU79vd9SXvhwxB8j3jLgkd0wS5GTjF8DvQLdd5afrM
ONPso5NSOik/mjg1gg2jFhUVc27rp0DpLD4piRsJZxn+pg6mEZF4rLKnocrK6a7aLHahVHpTSm7U
CVkyVVhNMyNYHUjuavXv5hhNE9UhJ4a1GBb1OZyOXOjzAFVsMLbaa3K2/5MgdlySIGUbrq/u4iCU
FcAPt8YSeru4DZfpvqBtvMTYdre2OZtYKpKs3qvMn5qDyZEZNUmP4BxzNDW60S+uq70PGRjVSxUY
xVsokGUwUlSHatLOj9mWYtPkeX7oAv7dLqjnXaLRpCqX3a5IJuYWHkrvawS19yYXWHZ6iWHF6Nb/
VWN/TjaV6hsXJMcihsPAixGYghXkUS7abucG3FDjJm/jJ9+leV2bKZyRPnTA87b+vMXzsFYghDmZ
FZL1A9YxDrRpQbepA7f5tIUn30ouPoTtK6Jn2iIHQjTgOhmhiUsRbkzXztXOVqQtSPB5IFL0cKYj
kd1AZao/EGuCf7XpVM/AbKF5CO3cREiar2xVsWHdJXaNH5hbndXtxmut9iDS2PwglDIf+GGu/A8G
/E5ikKGKjx8GuVLkhNzvOZTCf10cAjJFT6VtuituQ0fe86nm9vqoPU/PuzwEDaYhqO9F4noPu/HG
L2aQ8jm0oKaTYNavNQ4/9sE+Wde0xsaxJ7NSZjsfG+UBZpb1k3D23JKKdKLn1h1KKvSiHwcPUSRY
459HB2p6b6Lhp+izDNFN8DB8nd/sPjCIwlvyYrmZ99wVGmoS0ciDGDFpoDdBvGAo6E5FZjiv6SSq
i9mb5d5hv/TRlEWG6z1T8lBnKDuOYXRXg0hdsQkrUnMj2fh/nm+E/1OqhmxCeiq81m4NgZ8AdKR9
WroEX/jOgq32sODfoANOqRZsYU9BX5TR4JTir69M44UsAzj33FNRZiKVeigd/jFIGpLSritbnkci
cc7C1cZVDBt7HNd2BEQPA3PbimM6Yd5sTTgpTktE00ZQ2Nuke6N0seAVmI0+jH5S/sl4Ke3djsM+
g3O19fwaXJlP8MEgSApotOqMMOptNlvEV0TUBrjI4rRgh2I7CBvrCsabagXWZXQ7snxp/yVCVT/M
3k/VMfCa+TGnc3MsNM6MY5BD1ANKzxrR0nATljEmxumNdX8Aozbu6izJnuKss/+B4CBImmfOS2Au
yTNogJZIZlMe3NE3UI7VNBz13AGvi7k94+oYtEF3grcMv4UYCrlvuRQ7uBuVf8aHWF0Xv0f1bTyo
6HnLFq6dh/PgZlzdBMu4zHV+z8U4nKByMY67LBu9jii24wzshxuAqkW+lAdjhHrqscR8lDO5ty0v
9jWvOIWvbR3+5HhyV8+J+ZqjqYDCqBZ2DHpyo6w3vHubE+TnlwzoRS12JPLYxyer/zkqLM/asMwr
flzzK599UJBcQZn7qpxbwSYjzL33SqONbFeGUZas+/4x8d7n2FNvzri8C2kWt84YB7Zcfrnr3TxA
KQI+GqVd0L+FecC+J6hVGkEJHJ+qySC6Y13WWQVZdPwaQpa09oiFweI2kneA6ugRmI0VgEM8azJf
quxDmMGug3wfVg008BjEn/OnrTtuXAHOPRkHTNLrhjtPPxwjR5AUmNxznjVeXElt7r1FEd/3FdfZ
KkJ/JNqTOG3Ec7XHKsnqLxT8p9CMnV592Sz3eVThM/bFrzyZfhRtD7M7Wht3MTcGUwJtPTi2iGxq
090uAvyW8sxIp90jTbKry+YJezTvmFfyI2DTrC2ft63t+8ewaM++0T8PXcyPCwbJbHAb7PZF3/5u
wuQh2DLNoidLFmzLof6TCdJWTfoTOwGlC3qJUvIZHFVcnmJqDDxgKGQ0o567qazhSJeT/Tr3rMbj
ySKilryyaTsuRVjxZqSLop1ONb0RykoxvC87k+KKhIeydC/kfPc6yS7mNF+WklcAoHVyiI8uuE0Z
1Qn6dwXfepnSh2W1uHC6q6k+lfzkinIpszDKM3ag0j8vAlNhLpHigfRh2UUIbtW8WonHN2OauWjU
rb2f854kC9TWzdK53alzA+eJS0EJCDlRwXamwPI6LRSDFGzbNEMknliVpMHTUrUIM4l0yn1iG9a+
t8wlQosC1tb71l/XdepHbjHVmvU6lhIc3egEDsZQDfml7Et6HeC3EgOGZwH+ipx0l7XzA3Rdfgzc
oCfek8cvjWe23MoyrE1FA8ZCqBmrKJ/sTdM3/Zd0aWwYmHZPthzmWznWwy/PQS4uRbE8L55RQ512
HUoATKSV2TDbe+LK5qrptXqeQFfhahtQaoYKg7bw6uId6zsgLW9Z3lOnVviupvYp0V5+IFgX7w3D
aI8DEIxNWUEk7FYCROMKGztslf/LZDns0V3nbdBTypcPMN1jMfIKEyRPF5wPDqRY5W/Yqf2YvuaQ
Bdhd7I1+wemh4948F5R97AC9iT2NYGt3gKhPQaMGApGddQAPayDakUZKHVh6Kdj3ixcAF/J86Z67
pEpMouTgynPXD49pWcp9JRC91Rg2L+7oTXw68sT9gWxAX4gtS+cHnd2KwJElLGRB3C2O868ZXX0E
VBJs0b8Je0gPv01Yjby3hzoaYVBCPfE9RJWJSCBeVWyYfrrv84TFZM0m7uCCX90wVkEqcaphY/jq
W9voTgaJt12Q1SS/wZkw4vNkwek0rC2733SvZA5IUpLrzCs00NJQI8wJMm113BWnQHQwMkovYbDJ
smnBtD4RZhiSZdkJ0+9PBKX9Gw1h3leuZPmr4vnfy4EtaIah+2MMELf4jpevGOI3Geh6BGqdzc1O
L8bvuisLTo7+jwVtIMrJacN+t3FDlf1DVoG1azoMsWFttbvGYKcslPUblbDf4hLud4vw5SkoPQwq
XeNFAWbXOzDc/OhMJrUiZmYSd5bVJ5Er8Tw0I9oop+xpKAWYaIPtlQzT+GLyWvylcrPdljOWBZzJ
QNKD3G3wAgMJTvDcbHq3Ny+xw6hnZCX2qblpnmtd2h/dwOvCjrHbicz8azZN9eLCXaMapvSp9NDp
tvYcE6nd1G9sEfqTyaKY+gAun9ot6r1tOgb3BsBKftJggAxdtVfzqCOTmN1VkGOMEkXIUPMmuZD1
x443EK20LFAtbeqMN57mku1MQaUFEaTx3ItU/oGYJx+jFu3WnhKPwcWND0VKWfCSFYBQxiSNprrC
SinwT8mgqbaTw2Qm0q7axbVPaNbszNd6anLi+arVFxKWGM0qouEw8/RB9ZQFDcoRO52ws7WVNfMX
2K8vs7c87KIw/oZ92R/GrB2uPb0we3aU5j3OS/zb3A4uAA5w6LhsD0IVqjv3OefNxgC8S9MOR2PJ
L6OzdPJjyKr6mIZE3wE5Wi91w1vBF4I4rU184j7M2onI2xovVdwGkSNSXHshiDwyJqQ+3I7xpjHm
k0DLjax2mc5zmdWgXLHn6GT4KsKhdSH6snnJAgyH/CZjZ2cVhSZSZ+h6U8yiuNvDIG9l3FfrKVkf
uiZbXShWtw1jinNkMDLnEWuqXwS/1ts4p+pfZ7o869jA5YdnIv8OegAQg+1iS5LEBrG5dB3cKtN+
Z8Mt9okSvwRD3HkA7Hsh5k8yyABOYFSQD0GglbvKaAgjuSRxsixgdJDHuo25puD3ZawkJbGLdbdH
USJQ/JYM095L7EsRzL9mj29LBAyylfMnD9SHww8qrtXWAVQDSXC3sNum2OvQxhLuj3tY/3cYZHwY
vWPm/dSdT9ts843wgsSL3WRuzXf8HpGMw21f36Za7xrAA9j4/SIDi9OSKtMofvPNWCT0gjAibIMI
Iy4T+hCYgM3Mq88L0OnLiQ+Gflr/KGY8wRk+6dwW6gCoFGeqkGczyd51W97KBMOVbZvfCTVBKnau
GW+YGjLQ0qGRujh7DXNX9lNUwLndJKK7NhzZKtSvkDz2IqxwOifHJS1fZ/6BolBny2F6rftw3PQE
ztsswx3gIhAY3QM/2zLBpqKevfTjC4ySLQLLlnH6nhn2t2lz5uP19fKOKArZWCZdDk6KyNo/RSuQ
6egvmsxdbpX7GMRlZJj1K2sVVtbQHJQDjejWCrW1s1s7BAfQiKh+4WssFPbm4mRnMPJ7fDRgw/ue
Yr6aNN/6CGUEWy2Z/TYgVEYhbvEkXv5kGmZ/6GwnaMcoBpg3VEFMbIksF8rWAjpx6D/G5eHBaGK/
+WlIXg7ynlvjznLiD1uziVmKo+GYx9ZMzkYWHtuJHMUAzAdB+pWSHn3ij66vvkp+x5KvNtZY7YsM
EN763CXMfrlrwjoKSQX5F2ee94wBGFb/DPHvxv6slykCj4ufavVH5//z4geWpSueQoo9TOCReFJ8
297wFJUuUN9ubC+Lia62glcBHRJrggUGFWMTOnwTSU50Qu8WAprrY5iZ/uuUT/tCvJRwOzOe8MDq
T8Gc/wqkCUubmXXkQPyc619G0m0m66tAoTT55dIyc/UoGgBXiHk2Qezh7HGN5DKw7p21hALLyY07
TWQPzbMxVeLKf8nnrw7Gsglb3MyjJr9rU6WAL3TElO2HO1DSOw/cg5fmt4A8OWoJJGQ3NlEO1RpL
bPahwiSR1/17oMpXXnG7WuldS0JnSep7qFs8Fi0Px5q8D4o7iSqG9WLL5n/Iv2PDiuZ2NkF4cpUY
4Y0Nj3HMPtJR0cwg/hJUPEH1+Aya3OacMXn6/cjEQ1RjAecDOwbi6JfqefW/pSMG1QUMXVnvc2M6
WInAI0D7zCRWZJKxHdPguxjbn7o13oQ1D7tReR/rE4nwSMKTv3UW1pMAhgtj/RB6+dlUgXtqMUN1
5fyq/Nc+/TShSGxScstWO3xaa/npBNctwTn2pNsVwdLLd5qIKQnIaDxNVuYgIcQwWjxsdqMPW35u
OGuJykwm1lQSHP5+4mNMLH6+ZCMZVppVGNDC+BmqqXFxepuGHhE+9VCEAifnkcpzisad975I7rPG
vcNbYF/lEtOtvDfr89ka8ZV7mBVVDmfsJCZCY4SQutw9hYpS9L7FvupyX1kfBHvxnspl+qIC8Ois
hp5SAGIwhna1CpUr0APnD7HN9WnI8/HgaqhIoD7LRd1a18dLM7EZbXC8R3Wd4r/sJGsjqeof1YX2
M+PzfExtryJemPVXM9GS6Y2rmRVyq0g8qOFh/DowJzUL8vwKL4WzQQIGs7kYG96wjvWRUj1DFawy
5l1pJ0DzgJtTDIh9v/bUOxieKzTvs70ksES7g5qBkWhxxr7FiBYMKG7lRNMfKWoEYWRHbjk88PpJ
ZuUn9DQw81lf7WXOOShTg/m5fQ5nMvcSCEQkCMtsPfbGhyZxb12/zu0p3gR+4m+JIi9ARRdzy7DN
6vpPak30RyAA8uzpMdzzsyGYrNXBH/AG2tJ7prKaex2EbCpkMNmnSX4m+vNKjcGGwr/XOqGLijYA
3Bj/LAP/fNYWN94rBBbta+cB3QYUYrOg8HBXclOm/ADtORiw4C0eGwMuqMrNja1Hspxqnembjfxv
z6c2MQaBQfNdPWyD9e1Y41rcUFHzT/HpFy4yXWiscSkLB3a4M6aWg0Lvp2TETqQ99JP0AwKBsZ1k
zgPdfcdo/iCAzvWMOVMB0es4D1ThXyg8OBROek3M+All54WLJtJZYNeRKpJbMnn7oO0/l5yfmJ4H
rDBjvWs5MWqzyndEmv/AELmyr4gWfoUdVSfoO+dy6tE+7YvFKA196EsUjB3SvIwhJXy0h6GFESWi
BwKnbZXdvFF/hotJm9IgeIQoDMwlrnUDaTFXbA9W1Is7wR/gVJssigimvk+2fRC+2sCQu5wezTDs
k13NqQHHI+SN3ky0OFkI03Pyun4TIPlXR9P4Zxbmhas5j2IJ0YDRdjpxWwQHUAcHW6vnWE9XyZdf
dRQm4ZaOkmB8zQbjBbRMFjnxDLdhZI41EnsjHcB4BrnOsMafX7noK5x5CVBnLskk7isUtDCmdaLD
kEFDEbj5nBjttl8cEvH6TfmoqBWHj9ZAtELvyS3YMwEd5JNdayBzCbeOpntrGrCtS2K8BS2GMhen
hE5G6lgK/Sfz2PSbVrijR4/qFA9ibSzbG8ooaNEZQ20bZwfHsJ6pCHxPV+4Vr7tD2mAOlla7hWI5
sIlSN4GN3TO5ELXduJ9AfQnD+HLUjPV88A8lr9CUu02n0TFsgae6TQhx9MXDRIuRnHB56Z9p3zyg
oFI8Wr+zOjo6qvoTBOricw/XVriOehwB3N/F1u39At+jc+GplXT9VQ+Jm2M7LmN7C7rR3umWlHtv
Wx3KoJh3weo1DMLkSxvzfa4C1lLLv8bmQjgti7y3uAYd5sOCVCSthw8anWGZdIS7eH00Xv6LZoX+
R+H2viT1/N1RrvpAYfdJTVp32xseuey8s0PX0rfMxvjNrhwwTWGCdTPBtwMonO8oZkBy7BQaQIw7
VwUDXsf0Ec9guxWbucAh+GJgDWK5bKkMg2oYvMwJlVwLQZ6dHyhr01I+Bj2ZG3kKBby7udJr92xc
agDu/BOUsp5LJwfl5FA+KVo+mMultABRtzjVNmFKqkk6rEMrwjZBsBLvGN8Qj1sbXyCIxPXtwTYP
QwzgHW0P23gZQSMHEriGad81a7JdzG+Ezs4thpodF8J0QxMqqw2vEnunCP+H5dLfJo6oWAnMV/SJ
92Qx6TNaKr4jl0wI5IivmvRAN4iPDgRClvQKh7n8G2fjbw6k9OGm9ovXhh9Uwb6gQx89zxb7JQSO
rVPxmsYWaAArakPxXEJmYaVxdNoQXCnu3RlT4ZDExqak1OgAAt64VbaayGHhubYIBfB06jZ7oG6o
qJsqfBIsG2yQ+NSwIBGHyWHhxy5CPPQ5bq2t6wY/+OffArd/lrP3uYq/CQ2NEko80WwYnrksbhLx
vM2Wc8bX5orxTWfa3EACoYzFzFb+hPWYnRX9FQ6fVREmiG1YqYaRF16OLiqK/AB2CBW+gpOgydIE
GOGrOjuLWDCLp+9oCh652NncDWbgw1CqXuzZBUZhwKcYTMWCA/ASv1j5Cne8gmk1sZqu+bR26TGe
nFPTZ1wbgnlnDk61Q/N+zqz2GT9ycAr1COylBVsCBIXfUfYnW+KfKnR/2gC3eNvexqZ6OJO+Jh4O
P0eXx2SxXv3AVr9E5rxB0tutPlI3aIYTSiG3guCu5fwydrTZWtTbidn43cW9fg5FkESjUdybonv2
Sx/kvsGtifaV3HjOS3PcZOxgw6Lk/kmb5WEB++8Y471wzebY26y5sv/+ppnGTjfJuxNHN1eC7Ojp
DGuywqAllr6OZBvkx0mtMO6SPWmTTDuqHBCPVM+CdCL+RFewUh9+mvUAEn2w69WHNYafGLF2cx2/
1y2WQc71D0/IBzaAc58mJ5VPN3zrl3kJ72wKfomaD4fSzn6R8yfGlt8m8sae7fwdUS8i2u2yq8qh
4WDKCwprV4C4XRz3nHKr7fHWZhVDDIo4a92tEwqoa9xKM7pd3FXasIT11vXMWy3lqOESVYUbrn3X
B2L4VTR7Of1n9BzZboJ/zGQXkyz+GyHG//mCWV7EW564s19iwodC9zByj6uwAS1wYp2FCp+CHDDZ
rXp9wSbe+aLl6WxObLeXoNiHKXfpUN3Q6G5hkZ4Ce+F6jwE4UTP0MYc2qET/RZWBtJC9Ok5xwVjy
kxJdiuqu+mon+E/cAqSsYaHYLds8Aa6WVwQYjP+ZNf1Xm7D05u1k4t1vXLDynvTNYzIPFCQsg3sc
nK7dmp4F9YYCKcxXZYWgoNHuy5BdU10be5v8xZ51JMYiRth7bVQmgJMYMp0Xr7qUMGfcD+yCs9Fs
wcRWNlfllh97hW3o5P13Tc39gAUc66svuwCAm4Ccw5ERjuoZG5i8s2VPiEx1stv7XtIfdeHnZKFg
8G3HODN/d25NdEylhvfg7V59VVXhY77AFacoJcdMswKa6poa5Nxx++1UhM6ecCQgVWpcJn4vvBaa
xYE5H8dqiycb16Qo0LdcuNye5atym+Jy2RWhmd7TfrJQ/gb7pc0645CqDKa4N/knVwOQlzPzYaoD
/zzGA46h2iyvJvyfI8eN2MVeiNdJL/UBb4fcYWR1r0tlwChxBMPSuG4iDED9tL36+6VKAbA7XddH
/Osb6nsDEoyunV2oyhkjOjyQJ/rJJfSR1l/N0HL2gdxmllbG2c1nypYH2jTWquaD2yXgnv0A0JCn
pMfOctEHw2PdC8AcxyGb6X1apcujHvjkKSPBERq6xvMgOJOQbjqeJ2vYhbDUdrJlM6YtNHS2EOnO
FppiTsFBLUbQIlZeesTLnBbUS5c/ja3+a4Mt4OnKvaOXGLET9RAuX72VoNBCPdgYKHc7NZf60jh2
cJXGiPGiDKqnaanWY9xB1EiXoAFyDmp1wzUl/5q8Pjhw1gyHOQ+XncKyCTufTZ+V8y71u7g8JGb4
z+V9tCZ2Kz6WPmwO/OAz/JD0l8NuYtN04mrGAgAauyw+TTVLiCneFeu6awi5ALsniWJmcNxBkLzJ
oP8zcCPCExD+TyQN/FWvO3qh9z2M+XkYi3MmaDZHFN0LdLRQdlA50/6Ba2Lnjrh04VdQ92gRqYnt
7Et2g7Op4n4XgGgsDPvhqPbvYndknEk0bMY1nNjEa0gG4h6PMZkRwH6m6V4KsDnYdzO62tW3wCu8
BrqiLlucs6l9Zjql3melJhzItNUY6bX2146bhlUXPwssq1E5k+pfAxk13F7c92f44lHnOp9Tm29H
a3nN7BriQHqwKbRoFdtat3uD7vxPuXij0pYr6LBOJTK5enN4LegKtRrjNuarjCivwopPfVP/Tvux
xTspz3OWP6YcVbTzXmA1PY3K+u6X6UVpj3g/l9KCYqUh88aN2xu/1mCKP2evNmpQKuqnYnGe/MbF
K1N8DyTzBiM4OH17t9HsWrAzdEWl1xniEu9G4oJZs23T9tn1xL3RFtl1u/jqCxZHAKBgGF7RAt9M
uMD+aPsbu0wPizuexwKGgLnULBeN7pR04sWu7L2/FLf1/7sZ90kb9H0xJihJ8y0JKE7BXf27VP0+
8cen0DRvXtPxGDTf7co4GeT0EUh9rcM+XOuPTCDrVXhgG4ImNpCRVMsZn9sZUwnLZv1DUmRflfKE
xebeeuZBYDfeh0KyfpZP2LqfbOQtD1MRXjH4OXWSPzuZ9+jb5WH9F3wZ75R3dpc+VyEXXePKOEq2
uEWH+4/lkbXYiDps/E7pvS0uvR988Ng90UPIzgk/XdwOr8lc+D+IL+yi0qK8jfi0AgXWLW69b6u2
TnY1g4eymFY2JKSCN49YDl8chO1Fevee9RyNIwmct5z3nlXV//1oFYZBxy6BjcCMGimiTDNmHDnO
bMb8BUjBALdNMHYzWg/sXZHMrZJVbOKEzzYKGkWt9Iz7OZ3hMGBdoyJCSqjWkxN2F4MRJaG1B8Ol
uuA7QAAaxh9IJq+gMmn19mKO49XI0phibzF/QImPxoxqsLCUX7r2t3agDyVEkZWeFZC9dZvfI345
mM8Qc5NhuyrNRR/YV22bUP3pyl2FhS4xi63rzNNhmEBTEILNUDa1M+8qqJQdcw3hTSo1kHKBkEN9
PbNi+A4nA04VSeSm2PGC2ecC+HWMnSYWZ4vOdvbq58GgfGR2xEYh8pSsvi5tYu06nX5SJ72dwRzw
TuCVoLj1WWur+LtqloDQNrtZyy3+TTzNMQfxYIEhKyXSTC3epAWeVs7VcY1DyMnDup+uvSdtBqdh
pBlIasYHpiguAsY6bZrVty3zh8uqmAAm2ysXY2FXsCaLfXmrU7JBy3DW8G2YqheguSVEDeEQMoqb
a0dsZpmyP24tL6tGssz2jbDI83+LZHC5O9H7T2ZIH3dCLCXUXXbAdL1fYt6dLapmZy+RGeP1HjJu
/khDbgPiAGDMNrYIJzh2/BqW885tlqdOajic5QQNcTUpL/daJBGuwp8F74soyapLAgOaQaGUH5Uu
z+vXlcYp+J8PxOsbr5AoKIv3GLN+MkHucgKmOFD+/PncZTYwnUch18JflP4gPARyuBe6uid2wJ0X
cISRn8x6va3OO95ou9Yhzopg9R+XxiqiwfSZ1OnOxeATm9fCGqDvGElBYUcX5UQhWhHSk8vuN0+z
yF5ijJHBMSn8o8tVKcEKTr/r6kf3ngNtntsieG5ca0+gCLerLYhFOMNzY1Ndn1uXngLRZUhPZWyz
c6PLEPDy+ISnBVZEGWwdyS0xDefPPJ+Qed3g4uMA28yN81GR+9nMktikmLcW8e31CSVvsFV8/SPI
QrMmacOTHY/Lrkw+al502nZ3Nh9bLroYguVH6RAnLXDDWF0JMT44eFbgHIMhBQPodJgSCL6kjF9m
I05AoR4pINixD741biDut28URK2V9xzJlMhP3icI4ydPNn+h4BEs5nFfPyrS9kiu05Adk7OhhUnL
enkys/UcC5a97Az5l1Sbwd9LDizP8ME2CPPeRLMk3M6C6UE4UTsg+9FfgjQjw7+d2bNlz/5VNEqi
4nlb8vgnaYL6Zbcfb6wGhG3jos0G4lk5/YvViUtH5hDZBG97V7DBX65h1zj7jIeiG+o3JLO9EzIp
LTXhDge7EEC07Thkn4FDGsvX7hnHFBhunBRcNBpuEeN77HBXZV50OHqAsQzdiU3c3hyrT0wQALxy
SpDHOP81+RmP00DPGQtJDnec+m2ZvcJIOEqqXYGLBe9x2l4tykQKX3pQ4odfvtKEmaG674SV8F1O
1b8+nF36d8Y0qkRBOpxg+n4Mx+e2QmFhPFpfsXyK21/Q9662nN8L03sELrItenAJ85yfuWvV7+EQ
X8dFfivXnDZrBnhKUlpCnKcQgWoIrJe+9+iUD71TM1QrlWmitx07maEfgGxe6q7/WyOMGrw9N5RV
v9Zr8aQR3GXuH+qFN2lT2s9uOzyFTfo1ocEePWzzDxQKF48vdM1QECH3kT0nTjzZsnCQ890YF7wa
sS9Qk3GCVfWvxM8PZcuiEfotZnDykyjCdWWdwhaYelCF7wOm7Y3nr91Ivdk820EW3xODjCS3/umm
Gy5Qg3QjGwPRiO2FJ65irPTjiCFiy8L6WDsJThQsHRoJAxhGNjlHfx0Dx65KcFv67NhoY7qijduH
ckzTF3Y/C+N+4BZPoKpc1GTAS5Uv5i8utjR2pEMyvtqjjQyrJbSTpsmhd8DhZedqjDQJuv3N7Jbv
1sOxOk2FgDLAO4xKqhMPBRCj5osh32b7YRv7aUSDNdiwBWFxSP35W7UNNthxfGO/8W74aQL6BRqq
5rrXjD7XxcTAB+TdSxpTN8ZQ/bYdP9KmQITon3SYsUklYyG4ViPj3LOmvTU9TQmeuoeIKxvGwKOt
9DMO3HqriDD43VhFHZYKRpK/RU9mlQkPJ9TLIOXZAPVPvCj1XgfH4Ect7Vm8LHgKLli35pU25bw3
CYTwDv3lqPhe/zm1y1pL5SGrdtyU+P1dTFfcM3Po0dI9kFavfgIqET49ycSCNE9667OWmiBNnyJk
llSdErzx/rZJ8lLBGgA5+duDBCY9Nr3Z9MBgtBKlphv9oB/Ee18oHX3pIAQkMW2DVh08eb1l0Qmg
uNYDc31Cm7QeaqaJKKtXdxse3HbUAZ+sGdsG/zK8+Se1GEcqOpHw6Nlu835vddD+Ba4avBpsucIa
faI/Bst4axnADW5ZXAM1d1aWu/SS8wqqNLQKMZwcRpXe7v4Qy6DUpjkmRnEdue5zwb8GK0GkxhMl
B+abREGVGTFhXce26Nm2MCuREZqObmzFLzFhJu4WdPt49aW2F/8wN/k+0BjyylDkkU33YNq450H2
6R9noU/enttXm8bprFvlEPTkgctLVLNjxVAf1H84Qz7YeGAussRymTusPnNV6j3Q4NhiUmrOWT8D
XaoAJHblqXbDkCBD1eCZ7YziYwVPsAfDMal5Lsw8g5NCeA0uMa5pByg3g16m6Z5h/oenuBPz/O24
9ZXj7RjS/w2T6+Qv+UOX2T5X6onkVOSntj6DzW6hu8IPykp3l9M3H0FFMTZIEimve/Yl3OptrhxM
EUdrYt3rTvOjT9Cc8hKDNusVdjC9k5Dq1vgwbtl0G526eEurnN2Vp/8smHyO6FGrYlw/mfFwsofu
b9Jnr0HLVIItZl9i8i/4L4dOd9K+fGahe5olboJRF/1PQI8esyNUupHVrraj/7N0HtttI0sYfiKc
gxy2zFmkKImUNziyZCPnjKe/X3nuyjO2RCJ0V1f4A4yGl8YUa7iIrpx7Ksz42SnF2Roinqe98VPj
aWXNfRL9H59Qj+TBKhnGFzNQdsg5HJGl2zpNf2zGZEez960NQOqh5pSirSYK2UMjoNGIhLkgTkub
rojfqc7hernLOUOeo8X9TiMpz0rxHWCW1neIBbWnuSjWtU2DLqnfcVVZabHzVzMsoN/zSWngWkUJ
07Q4ycFiYGQBmxGbEdwyshBjjIbT3lBZBOaqB3ZeGKK/k5vwXaFygpC1/lRaO4j7LIZLwJwWEPcG
ClZXGI6lg0lVdY24Qt0G3+uA1R1Hmqp5PSwchIhnHVnaCGFVz0Mj3u+G76oqX8BJ2asZAnLdDFus
HkiJpLVVxsHadslhh4Gnogxb5JUfgpMZp+ZSmm22rOx2PZpggkIY4gtj1Hc1dhuJkuzUmVZmJRCG
edfrMBgt0TAJKngTOYJzJePcJlKYcRjmqWJRimb2ylVRA/PgSTDZX05ofmeM84whODJJ22oiB5/C
ltrC4MC7oUTgAhFlDFgkQtg1YFUyT1AwzQvq2HiiOaO7jjEihGG5MLoen6LI/Qu0hxx9CmHWVvOp
N2jB1kbFXDvVriM1Uzw3AzRZJEUSS9mHTi0P3nhWLSosGrcXduvBRMkI0fjYQrVAn0mW/OekDxfD
gmMk12Rzq3MJLz9U0E/Sr6zibgFICzGjzIO4mTXIIdA9V/z6bcaUc6sHPlo4QcOcKuOxBePfCk5j
XVvbusOhDooeStQ7cMXrUPV+wyF6ELjB0fWcliWAqNJF4CPo3w1He3Hq8b1kcmWN47NIOLpy7+FC
PEMr/p7W1JCDSQ6rV1CmmriaX8MRKZtpaIH1zFX3rSKC/ZllhndIez3YaJP35eTNdwHyj4KIkNZ3
yX42iyMePjyMeAObFh6s86JxZ4k+Xyek82JFpSfbf8vdxExD82aGS56f0yrcF07CUTQH10itRzTq
u6O8ygm0Vj7/Mwdn9ernMpu3HpvRUx1oQs0rwoHMuJRNosqwzPBxrQv2sy/WSIpqIrnaPlCsfyIo
dqINhC9FNu6CzjrW2DHpWbS2TOUjMOKtbIjBA5BD1AONcLbz+YnKL7uo07fe6IF30S6TrC1WXQoK
ziXPyJriMUp1URUuZwbOn0o07xjEgax1V3WLjuq9QgI2ygBtnl2I/0OBoUNu/EJQ7aj35jXv9h1b
J9uD5wSIgkVsHS0h6C8r7T4OXGq0l0VsaoCz1elSMMIw/8blvYmjY0IHNKYOTZBkcf2SFQWii+/2
DeQzLJ3kA7AtLEa+nGvIIcH1l8jfCbDdJSODX8nI3LmA21/moMgS2i4Rm8ZuiXDMYC0AC6TShLnk
xmXWOUNaaHjtRlOyvdlM67L6TACODwAMHO1jsB+N+c33aWW5mQZaw1wr25ZuNYoPIGHovdgnXAjW
Zox5MFgIfsNCUtuJUZOhO+0Y0bK3VDAQ/TJSM/Tt7lyw7V8ahCbgspR0Ii0cBLFHsYMlt8OFwsjr
qNza/icoHgkyfPxRoOPDL86jBggSXpyNoq7zOuU/XHoKUIvZNSo2rmBwlpY2LmZudqIwdumIVvmm
c5o/yMbr8B/zvQYBShZ4hxWgEQTnUKo+Z5/n8dZAODmq8M+0rqFH6z76NmGOwSAjWBfdPieOyScq
CiSt2v4K/J0H/XXU91HgUDGFgKAobLU7T2GEcR7ihNUnZ4ckkd8OWLUZEZp/4Imiogm7/Tnk46ru
SpxJ/8yMS9zMWUxIrdnDp8eMd5wISP+9MBaNmplbeSkdRxZLEsjt60xWUtlf2HS6PIhsL0GIX6jI
/RXUwOTVB/F7rs9/+Fu90i8G04DOTHYzmDVdeFvYp7unofkR1SkbIRuL896mRpvQGnYNjCSlFTsd
5MnIYvLKhwaADAFP+R52A6s3Q0Ib/MGid/TFmKCzMDFbY4rBU8AzbOsWE0yH+zB+hzmKuLm9Yg0q
/Wud0TqRBYifjrqJCwgi7aaCgoHXyIrb9XUT1GNGC/ndsN4tcGl2/eWitKaRfvTKMw4YEuq7an4f
0KYERbcPURJpC8Rl9JODfLGZkl5hivf/C+3HTRz+ZtVPBGj0LxTPE5UWGgJUTDbyEWjWGfYHY2D5
DbMzmFGA7sQIBYXKA9c8O/Gb6fo7GFeIV+wtJTrOeKqTEMh5VIXGVgP+y5cKbBWKDx4Z2CsF4Z0v
q1uX1hOia4xi+d22AUtK/q2HMAu0YmXWXzGzItY01ydvnbYWbN1srxEomL2fatgnOI/tFGc85BUm
iw0lheByOgRw9Om3ZyMqHECC937YU20+/WpohCfxg0ebzM2u0uKV1k1yhcGo7hPtNWRtOG65Ziiy
lq3a9t7BTB9xc2F1chWom525ANlusniHV1yejvwF4/ZlyfYaCQeuGtLGeyuQiOU3IlST+uFBtks1
6q7Dzl6wsHhwOvlujhRAgQnHfMWsBR50OS1m+w0MTj9jROwgzAYqezY37PKUcElsqMxv+fJewEei
qcH3jvlPg0IPKAEEdtVjiqplrTcvKQ+EcfGDtwGGZm1APGORR18taJTCQeJLe/GyO9ceQsnBwHQ9
2/7eifLmgo7Mljl1teC5UKrT3GvtlyJOvvDVY6wUUGHi4/EBTm0/gaGTaAyj70D9yXk8f06GveNR
JoZ6yqW+zGhM+2iSG4H/ZGBSR92lBMMbKvPKyqw974KnNUXaIQDu6BOvoy5d0QKGDt9ROH9w8xOP
dnCf+NIsRopTxlgboNWryb/VeLD2fbgLOElUmooDurbTSA7IlsvLbyT3FvgHrz2dE4T3Bn3YRFiz
5Vl1ybkzPuUt9G12cHVsnkncoia8hgU+c7nCrIabU8ujBPe2BkABHrqtVFR2ja1i6XtzzF+CyZDA
qHTtB6N/IHQRDWvIUkGy7qxixSJBtmKtW3tsH3HiyL548/+kzbr9ELUOCGM0DtlFPQE/fNNV683m
b7hUpxRHvezJTURcDz/j1ciZgmJ17AaVI/s4Uh+FwHcHaqICw02n3SToFEdjso68RxBhPt1hRDTT
3QBJsKUTTbPMR+sSodUAeUVJZWU/FIgJsVArvbj2LqKhgKnkWIGJuzTbDSdO4oFStIEA6kxv203J
5Krk+Bj7O+OAU9SkC6V5YEkkcSLb2661dkgjjPDSo6BRg1DNDU+si478qywY/OUX6BuxQ1em/ZGS
wLcCL4bUmcbFt8Kcp6YB7WjdlrUBfMfN7hNEEQJZGGpbVPtWvu+Q+lYrLLlWhuJ9z4GJfxUNm5zs
IEqznVaVN/mBoqsWRFxbTbYJMG7/JYHJ5kJypXzcM0nedTVCnVpxNqkMODlH6MtyTnClGsWDi15H
L4BrfKSGjslCYs9/0WU6RmmODKGtbIjVWaS96377sAr1iFz5W6Enj8mYXnlUmq8tx9r/lK3RTSTT
bLWRKVeQVy+dZr+hvbRsy5euYksxrZU8hiebqWBH+G1kWJhikbuqMVl+e0cf/cLRPjtQUBTGkIii
VvqehiOqs9kyncWD+g9WVljkMWtVTtgh7CIO6NGG/nfp3Xndx6d+OlQ90nG1tqm6vVpqN1kkHepW
oCmR0OPUbhbYuOx4BHJGD1RaSnmTnTNXTxpPyAegn9yDQYgTa6fhXFTQU0wTfa/480qHfWF2+E+7
xJdpmg7dXP81wUIvw7r+xtRrV6fuq9ZaF72ZjoGnrNBPx2wVFRRnaL4YQ12Ssfxd+ggiFzibVrp6
RVKvp5qAqURWOuKnbsYws/1p4EdQ/OqjCZSVddJ1jEhxYDooU/JUvWCv+tah6PX3xNZfQt+xFkaC
xIqZ7Qd7OqL3vZ/bYu9l0QPPxC0ePjsY/9cImY7cS77p2PKuNOOZ5c0RgfBt7ft7gwhAz2wbIvax
gPW0HN3kRTMzbopWsOUh/ZIL2o7F0ZjI+1nT+HtQ2TmmuQn6GU+NcOuYM2vZ1zeo5K1qrTs4VTCi
h4TCBcdhOlYa1RPmlYOnjAsnLH8yJztaSv02ZlgDuWb1e+BRxJG6Nlq8taPmpaoy2g39WR3jfqno
7ZZG5l7FNd2utG0gbEnYPq9JDi4xn9zdnGn3FJVmSS4HMHAMenZQmLcG6zfrYNRSINv5cLHqLwWX
6Ei/srdV/eyr7zVxky0r4TgkaEEqb32m5h9a9VTZNYVKn3hjtNXZAUSECxMYTaLqWSvAk51JlSWn
afofNZnXHII9S8slzjPwIPq8A6PZqpgVmN/0cBY5gMecJkfVnl3/J2wfnHycf7JjJgZJKjLwbXLD
mpQxnDjQQQ7xfhlM7MXrzxnDVwJnRmpKBKYzx2zgkhlfJaoxaR3C2HppkpucMSx4OTqUovs1h28J
X8ynEollqYV0T0Eobeb+GSSzVDnSHWw4KsfhE+oMQy+GknG3DDR7O2AHoI1PLlSeDqHQcVDQRzVP
MmsuXGnfGjo8FSid4mlCyY5Bg6dI9AK/Xs4Nc3x9T46BSwGZvaqmR6smlcw+RgRlDJPcMZzPNpnF
SFeB6Fzo0NyqhgmMupNoi9HYSms/chAyk/VD0K4cLpNNKk8mwomZRulJYejAe6MjRUeJc5aEjk/u
OVFl6jGD/FdmELwqrBRgASQOpn6Q7x8gLvYjkdV75JRJugFKgs/gMnyGP3pz85IWeYcPNuvKC+Yt
zy/HaqP9i7UUIDApr3r3aZHc+xkaL5j9SJqZNkh6E1gz+7ccaxQMLB5+FKjxIs8CaEA8lMpfBfqV
d8IRCmYaqgcn/4tDvRHFIUo+3/99tuRt8nszkOliBA9PaaTbHzxNftpLv7sQcBKpV8dbQkR3GXff
LAwjZiKp77MEo1qbGeOFJQCRXfaWRH9d39HeP/JiWu0hw6SKArKKOLW4ExeJvE55JlaycbOrlv31
yMz5zDC8z8zkgQQs6JLh66rtdFZlhrItq8DtZ4LJqefc8knCIZ9vu/jMlqBqrlT0hXQaieEb2yRu
kPVHFRgs7Y751cpF9XTADGxI4CnnUCjQzughqsRXhS421yhpIe3OXZS2B8lKszy+jEO8dvyfQkUE
DecIoE7BUJ477GRZAzvcKy9VKxL+eLGCM+CoKObXJGax2Q9dDWDVTeNKwoQBV0XGZaswtHbcpGYz
A2UDdFFzEB94gM1Hal4/uUj9ggTiEq2pdWK9OLb3KcXhmKFfoITiDA6J4G1wHsyeEFfIHthIptus
MJat++/8k32losGrusoidED85hPoaq4tnuIPiRig/5ex89vs3AtFLuNruCvlS0wQyGSpExDG9CtA
xb4OskMih2KdPRD7AY/HLI6VGJ8pPbxWP3u2vom5W6Xy4cyQMg3+khXvtR6wPqQptAHOSbIY/V0U
/h7kXbsfYumMSD5rJ3CWUhKGbr7Oo27hJTacreyu0WVDl+bKeB0wF8EpWVfVv2fg8fh9RBI1lyxk
XzMJWEjBr1PMwMWYM/PWdfZNjgmtHc9OGu4AERxC7oQGg+SzluMgNMLAmtxRDLut8WgiyQki7zLG
IOYjfUMLbOVwVXG1542yDwlaUlQTWSS8+72/lP8dyGkSCgqvO4zIrnIV/DS6Ziv5tmS0l9Qe3CPE
63/rEGm8VeuV64j0JaL3IIFfom6XNPt/YsLqpjC/tbxZzhxjIV4CRJlM/f9KlqXHgmKRe7W6Jizz
pmVDj/6qosw1+ZN9GiLvqwOEaJiC9IZ18VppGXk8Bfmhks71TJDgr9gbMwkbZzlKCEBjyV4bOoF2
0u78/lVqAJediATHlVyJ7+F9FxE4wuwuwTdnjdTaI2F3RWwfWeyJ+kLs4UHJQuWnbUMHJiGUkM+2
+2PRVZHNq+oYHGHVUUQifbApaXFJySmZOs1ReYSEQ9v/YS1O/cPo3+VkqxELD0miCWw+fHguKGqY
O5Oo/2uLpJ/TQJIhCvDaXTqFmNOi5vFRBAN0ETT00vp9ZpbV0mIHgSytAI3aWM5AF90MLlmWbyxj
bkBPXDrBjKvmzWGdwFsa13UNwjuKzvKW6tTZyZ9pnqwSC+bGU4MIKM0Veb+c+FRotDnqL2Sbl16J
6iANDxuIZLeXJkdKpFNxC5AgaFh7ozA2oOTXYf9rth0E1+B7UURwLETdG2rIIEGc3Tjgzo3gbEwD
T868kkMdBCuVQopEwc12223Km5AHwo1U5menQ5cgRnvJJUye8l9SoaBPTop7kUfi268jh7QcGNys
HN0TKS5r4t/gLreWrDw7v1PjG/Z5dPin7g9Toq1WNBeNTEhJQlmWnLGyGuRya3LzUY+Yg8Zr3hOR
VBloprFZexLjuOWD0OxC7lYCB922AKC/cTbZTWwqGpQO6p/+dGsQquc+WA9F+DWjpTOY6krjpCQV
YIYCDHxDoZ4kG7l8VmAephfTes8cb8F7zGnTVTHAYTn76mQtHRp5f7JG5SSQJhuNQH5SmniyiFnZ
kEzWNBv/nUgC1+Vd2ZTPXagcpVfIpRiUpH2RruhHMZEgJzWWumKgjc9+4SyIdGweHl74wUf/PwHr
vFw6UQ0eQxYvjAQdrNcuAjHpAMYmu5F8gire5GN8FGaa+CGHAdMGsDnXukDmiUilpzlkqm8XV7OE
Y5oz1UUNU5IMrK12PDeL4o7apWXbSLeppGXW7c2euB1sRVQBmf+rp9sM/eCwkVqztHAclQaVHKzE
2RPHDU3SpMF7JVuXNvgrPl3OVXgqCwbrUDuQRub5y/lk+Nr0JrGRFwiHWFvhMI13T2p8uimZju1X
+J1n6dnQxxlkf56/NWhOIO/iATzt16qhL72guxqD/uI2sPkFZ225nBpeU7gIt5CPQwIpsH1YxF0E
ixTUlVuCj2odpCRc2ClWiqKTH4VvPSWFk+bXwUt6wJRufJ9se/pw9T7HHNEpLriJNju7rl5IDmkC
Re2tywJCb0S6UE0bFKjXcZKdp5q2ipAlkNdjKmXdszTaDyB2Fn3OZEYSOFlQo9UcZiQeiST2rHza
VMGN3r4npcODENM4fVvSHerrjMwHEFw0TDQwELf09WHlmHit4TJVBDQGw/k1VXM4C+j/WEF7lcb8
wPxAG5Utwe3aIUNm981ZdpsUjuDv/2oUITJk/O/np4MWJy+qMrxBYELAqKs/PM/77F0YTTZd/rD+
lkJL0fyjHUcHgPk0Eozt2CanoHLec3Qxlqp1URvthFL+fqSrOdoYMIzV3qLpAPbwEjjFZ2kOD68J
D0HcryT1l6IlJdFyneZaT+ghtKNyQGhiK385lRpuQbZ2DyOaQbXdXENmLxKNSIePNuHZxm77leHz
TVHpsRAWgOIhrBoWFdCVMV5oKvIVSVJnyylFJB46DFTAMEKcmMqGb7ARTZtB1+LWsx1dxoD5MKIV
H1hvQ1W9tB7mtXN6Q3btIK+1GGawpaaoDPbnUssujG0ueHJjI9TvjX6Mtn6gwoKoSGYtU9iQVmye
OYLGVWvX+i3Jspe+aBCkyCiap6R3b4mild8BGtiw7BW6nPTkkD5MKGRDuu0pUm4ofKMqlWrKeggR
sVLSAvKg+dFE8X0g91ABUEGVgb8ZjZhs0qSAzHDJGhI3aTqOdQ7ogWbLRAHXuvquTHHnTHiTclYW
jg5OyS9f/5Vp2ihrZek3SDuRY73Kodf1Hk2yngoHbAZ06mFCuNXMA41lNjXrIoHWUlFM6rY6r3Ew
uhlK/8AnFfx0imKcRiKGnhKU9jo7cXH9bmhNOh4BeI6uwlU4TRGhCeCtKyD2tNRbI1WNmBTVaTz9
NgHuMyrDiAupjFtrBtF9ghQzlcqpyUAVajRur4bnrz2l2E5daF9LxpVLNassUOi2h7GQy5ARk8Z+
wHO9GOyZIYx6Ud3+tR+6dxnn97l16xoI1SOawCS1zPCwm0Ey917rnZBPuhnrIh1lTN9leZCsDEb7
40V6BhUBfLvxQKGNIIqHNTqXEjM7FyHkJlt5YNd8aEFyKEm7cchvA1V2NA040ApRvnsryLrR4oUu
AxyzB0dhkArr3ZNONec+D7r/igDCMs+GisoMI4eBbTz4AU2vt9R0kYUXG+LmrBqFJi4o0TX5G7Fe
09AdFUM2A8GuYi1nNPkNycg6JDXsYcuQEJmxDHxguYIGmhusIwjIdT6CO9dXulW+U9TnFWpQo6p8
qN24KrxvuTA1+CjJ+jhJh/BNugEIiWBG0fzpqePy3IJ0FmLHB5ZpamJWiLEvOEDxfgZp0uDSCAET
5GiL9x0pcOpeO2A/CNZSwBULNbRZRRtGzeCfkOhECTKZs9dcpORzzhD5aJdl2WKKw23KCAgK0KFi
HuU3DwfFEZMCWRqN0hPjJyRPMpkVyBdgMn4aeRklwgnyz+Qh5Nht917wDB20mtI+hHwTYo3RLKt8
opPAa/DxZ6MfV3DLId23JiYjzX8G/6YjE1Ax1V3WVPOcgYkQz0AGyazYJlutE+WVRMBWFRTvbhNU
3jousTGscUTzFhbtHxKU3n7IJ5M79IBHMdPidMXWpQAIRiklf0p3vsRTUYa7pLAhdglj+EZDUiHN
kn8Mujc5UGTpqS0+cG9kD3Jux3Imw/brVfhvebLLfHD4jrajYXCwUI9x7PYINvaDw32sgjMf2jKL
k7WRuNMGjUJm9Di5x9MHQsMrvlBuys6QVSETlfIp7DIyfOlH3IWzPfrXwRq/AgswLOJREQutsaYt
U8fEVK+myjnpVBsTbDZ6SduOAzqlR8FnjHQwjBb2QkbzzRNl7vEPDsafaamduzp5V7z+g0poTPHK
wRiPtcxnenBDOzQz6KTT7+zW3AWvG7ziEqXDD52lLWWCXLIa91vwJyAHOXJ7p8WCnBqsfTio6gec
qCXKFZBLHj4DDZJ32bLSeM7T8d8CoDniASbg0dI0N/viXdKdzHmOqn+G6HJKi3KPJshKnr+lNOss
QZyeB0knZS1PyivzfQBHU+qyBpJkBmXL6tGjV+Br3yHcLrzir40a4KK10peZ5NxmYmrRwkSCQkOQ
PpkBBIdvsIjApbj9LxI2+a4Iob5lgZmByZc4CBFIZcCWDVikVeXs4FHuZAIRcMzVsHX9DrQjRE9J
AQqkRGBdLVUiLxaF9kq043NPgTWQn+rs0HvFCYj1ZQyTf/UkoIl1wxKtaXYGzgmsAKntSF+sBvc6
8fpkm8l6kxFbxPksk1AJQBV6zV3XYDlP48+qzK2rw39Nu+/EGe/yRCRkSaRTgddo5Mm0yRLN2ZLO
y6/3ZXNo/PZEY0n2pF0mbGhzI8PusnwwpvCc/L3uUW6Kw7uTz4BE8BCv+0Y+RxZKE/2uR+VMxJzL
iZ1yS5yG7jId2XTtFDw3Jr282YA+QUm/ImCB8q+KHr8wo/bsDJgSsswOJs00QbjtOf9BM4Hz66Nn
/fo0y2Q4l2iICeBxDLcl36j8o+TVqTugq0JHLTagHqB1wrjCI+oQNGsfAeAQmnmTOS8Th3NUIReQ
V4cURUBbS2lpwTsmO5LNwMajbCLo4sZExkc7KHSaO8hkEQNHG2JagH6js/wz411uFwekJcD3wwMi
PBWqv2djyANGswh7YhSNyzLaxQjeZUTqwnB2g2b9zlPkciuiE0xrwmdcg92a7Z+qwhSgD7c0sTYu
O3wqCsT86nus22t03gH2eJW1xiOc8b3xqwotvCiUXenWvxS7vmsDUl1gnMrJ+lD0+a/I8IRa/+EM
4VojdsWlfqswfkeBAmeNcEoQ0TW6veXjJ12tpJ2a291mSlWguyXMtRSWjVZs1ES9aeZMoWGdGLTg
gl7uUwK0TqrVGNGTcsnx1bWiaru4apE5k0AzBVs5c+HKbCtk8AjoO6c3v0OVSoNVWBAdGM/9O94E
oDU2irlxecbrMvT2LjvZi6MRnBviXpzBkfhduvZmMKuDYqOOLGWMBEqZSsvRLFuhIq1qigEjFmNX
TWD1Bz44t385Iv01evGPrJyiR01mKCoHC8th4Q7WHZhBpMTGrQl+0bFdN2ig0FbYGQj+nSJ/+Ozc
/OQHIMsrVGuaujtnjbuUl9Tk8Y6AItmINGUwd9uwbjC6lKBAURhAsrJT84hPxlbO1wKzUsDrypdW
5vRk85L2sAfiTaOjp9AJbrzk3c7hBnPoSMXKOgJTg0A4OCPDXakByFH+uzarTcMWo6sJUS5aypmJ
ntqnzNQlxZSBhezdnnYEyhObnP8uve/Y1BFEwmexv0kbj5duOT72fExQWayRZbzITbTx2UHhtKyM
i1JezISPB2lAbyEO9XY12tYtUnLkQ4ubxtTC1vpxNUijHOwhLUMfOJjcqab3x2yC+6Ybe9UhUzSR
woxdBvIGB+IA1ZAnAYSY/WgGv6Iep8jJMDYE/mjKgVU85bKmBBYLBULSqkBfSoE05dRpLRpiiBQv
avraEj1oJ0oOLeHM5034doVPB3HRmk+MXSaaz5KrWB1TYRoyYi7hRl99j8Ji7icor6jem62DNAhy
d1N23V+MVxHWrXHy1WzwxtgTZNB10XQq6cQyzF/3qrMuWYtJEVFOQw78NRax+dqBbmnpKUH3BUo9
Y/eEaiAvL42Z3uMoGQbTwYy5XuRXTLU7TzoHUIkfyjYX9GrRacI4DnCe85tnUmIAbTnaNkyaiwOQ
ZwSx4TTTKcXVcSYj5wQ/DFYKhcZm+mlHJhQ1sIxEQzwENhx19sGI0p/c9bo1Cvot0hGwLRuAIF5n
bu0uyu6h6qB8CxY8ZR581CdFAwEC/lDp7kgbLdUe6knbIXBeR+1PxbHD+fCqmumfKhnBBeOE0BhQ
ao3yXhvmQ8nSi69aPCig5ng+a90G/mnC68mjm9k0u67BGsmrH0aEOUhdGxi4zerKRv8RqWGMcHwz
AIGheS8GsuhypNYUHNsq79qrSbybfCtZzshDL6oRa0bYfEXQ41/qvWjULiqHuCnYDL3wzjrr2iaO
W2Z/iDwIQ67+ZuXlia4VJ4hPq1KNB42wPNuLtPT6VWEAG1bmZp9rzRPh872c5Ibav5CkHAN73NJD
WjZmdvsH7kXedg7sIyNvRMZmUuyuWxH38N/qwGhPuHyYxrY3MiIs2issxq5/VbTuM4fZaA10m7No
45I3YzB1ZLVuNIfZJeJOvpfvrK77BE8I22Q+9m701wxpF8JpYvfQc+YqClO8IqaYNKzVfwFxBo4A
kt8agB3IeilUl15I9YkLAwTDHPRe/KcohrtBWgOPZSVvIETt2RiDryoDgGtVtzg0QVgNj37yHNBw
sEx1Lsm1WAShBmGQeVpfBjM0HgxjYQ5DTj/NjfM1OfqxS9JrovP06HUsyCN+Og8CVlrekSX+lBKg
jjUqqBklRfZ+JP4zjnOQzenhj2n6+QcZE2JP1P0xpgs9NgJlMv5b+lpq3ll260Lx74ERXg38iaoa
1XOZbLV4deNDs8/47oCMIeiN72QEopzVhEhEjZnd1avOwnGtkoQ51XeeWSAKU89LtRo2M9munw7r
US23IP+RG2OQMYNNgbf9kJIljClFrWgXQLSyWUgu26pWKPXy+d2tnBV6mv4ictPvGDyNX/o/OTJh
BVK2Ghnt2NdvVRVcFSS7aaaT7xB72n/JzExKYYUfVgT0Rx2vThmR5W+aZqB13K7hod8yWv46Zvc1
Du1+s6LJB4+cDku91m2Y0+kftMkx/1FXiYeITJLTNWj6hQ+kERUy3ihCOAp4awFAwK9BbC9e6toz
76uTySjHaVXwyN50HsYcOpW2byMHUYiwQOSxMC56Nfxh8fHmEU1zJsh99DWCdZiEV4chZVdVTFkA
F1DNoP/uL2ylZ9hD7YPO+VrlFZu98RcINjvYhPEyMf4rbGNb2HheRryZYBDClYuUi4eAxhT5n1qi
QI3QP51q2CG3vERl4VrB47B7FDE8n8yyA7zakNbWbkffNbQoAKbnjJlT73TetpKpF00C9Pr/UOJG
CBNXD5rFKx+jIR6730+rZqSdRPpvc2TqwDZsZyeK14zE0FizAZk0Rx/Bitp2FxXVlm9tB2YpGThi
+V7uF+folabai7H7JQ5mS1OtH4GNNaIH+kh+1vEvEdvIUNsXcgBIw8eRv604xtBJXXV1iDJNhVaz
m8HiByKcurvR9NeB866NI83B7iejRPcr9TWN7dc+oF2J62hYGeuq1lGrC7481GCwbPAXZUfbhDY6
Ld+4R6IGnf3lhHWh46AFE5gLE3JHxGEWwbJMDAvnEsrjwkZHeMJYJUnW4YTWeUFnnTVJcVbTBfCH
BLNiWtNUQTUVbF2fkq7ddor1xIYSoMaBJ6mM5l94zGCO+1McdNtGqQ+DQ/9fZkAcOoAo+EOKEf7o
adeTA7mGiyKEu0R7BcnAAN2oeT0LSNiKV0jBIW2UrDzE4yRPIT5WNAqQGyWr4iTjQXLUIIODRRRJ
VVjmHV05JBUoTnTmQLJNe8zsJTkomggdsrRzzknZ0yh30UKy8hNECx6k9la2qCxSSpg6ea7/oyEc
rMTWsyQBVwEl5ebQEsynjT6NR9rbG9uOceVs0HIg9x6Hq1c2V7dmcF377krj/G0Rzkf6RHvRRIak
Gxs60enaYGJX0gpJs/bUIvvZKpS09VTtK6/ZDS5adING6w9QKpN5rtn9iYB3aWp041HJRCErp8+5
V3YNOqIcu9PSwxU2juurC219wYPD8uBzZrJQffJ0ghitagPuF6BPMjwmtRuTs45HRxL7VlDojiNK
FblapcvKweigyt71KTpJiIKn+xoR4/zYXiRzcJLDwB3Nk5mGh9g0DuDHtmltJNsei4VOcWErstHa
0dtNtM+Q7NwZXQoGiyM1Fpyc6o6ckRQktXNrAQUg53XVQJFZyvgaM1lPOu3baua11wwXh8O5dUkN
o2rv01UI6pi5OoWU250mHowd1KheQDaOo/bk2+AiwM9qiNLEZD9jV6yVccjY8GBEqz06+xBYEIjp
9s44IFhG5pp3R8vyV32KKV4XYCmjHSpT/+A0fXqcuK5rn5rO2VfOPdSRGUppU4BUOrgxp2gZkm76
6tPQYWV56YmXvLV1nAPghq2qqT6r1LWtZjE3G/DKAvZPk4nHSeyMwYawqaPc+zXS1GGZDpp2Unno
bYZQGBkBindL2gJfWVktJN2WJELttL0BaQsZKk4Y5ffYAVOBvIO1B6izcFyAPTjgs7CdRDI3+GjG
advPkCtKNqraZ48GzV34E6uUddWDGGs1OAFMNbu22WRYnzlV81kWaCzpgHMAkvPWMm2NTr805r4z
xGKbvv+a018GfFmJApbffyazcQtc4xm08RsbR6NkyC0MX6cyfYc7Gq/s8mHaVHq6qb/BuVuaWrQZ
yDh4D7QCEGShtUnnzQmSYz8hK4VKGRQGxx8fvDSWO9oba5W7kLrAo3yAm3vkB2jcWYRmn45o7ttr
tTbQJzDPeTDdNPom14IbmyYXHJbzTIrpWHRl9x1WQA5wXduadCulxaIYVkRajEg8R+FqtsPi5FHa
L7MB5of9gX4LaRWoXFV7lqpSw2FBdoYpgRQ8ilXcFbJrZvdB+btvp3xjGxZSJ06OHaYy3WHwcLKN
v7VOK/BZTH5VQEBDwAH/4+g8liPHgSD6RYigB3lt76SWWl4XxsjRW4D26/dxT7szO6tpQwCFqsyX
HZfDtv9ZlhXI/l3Gfoe0f3ICbyFmfTRZc2jYPzpn6S9YxXgjVI+o51ovzFueMGfufsVgbnxb7p1G
nlu2kIIFviqQOBDqwZ5n6Ur/X9iSjIfbf/SuWSN+icn5smX5Lx3y75Frn9U66wz9zGzTIQlyCIp8
hbKD+xAJECI0/bhMjaGkZ5c71GjxdCyo5G61raZb21tbOZjOborSq4BEBXl5xHFsbYPeviwB6Zn8
IvvwnwUIc5Nz+94QC24cSNnTh97HJGKh9v/sEzP5tJwuPc5zKmBEeowaJJHfPG+DmK+Zw4mr/xfr
ImHwcUn5A1rCaCYoMYJEhpRsgFjRDQvrKyV52WXvXp59I4uOICvpCxPSasm7yMN9Fz6EArwlGJUq
aD/qEbJ645X9dgwfIfYh1WbYASPzDSj2t6Gacynrc9MMj6NPQWNyS99i1f52IH63I7Mx0x54K+AA
hEB06jvusCOf6StBTg2Z+BL3QXyl6trjq/p2Wzfdd10JZoDOdSi7cg3D+oyx6Ahojh4Dj4JCpLqL
RLll2xnpkbVHMmhIktI+zyz4hJVG7GihaYrGnDPOvAxTfiSQ7NEaOJ7coZXUL84CTWUJLxWPdHwo
cqK8T/uOVIo8/2wkUG9jvnUakkIp6TB0ZVoThjfej7V/qmerZ1Bl2OvcLZ+zAB6ih5301hScyIby
nkeMKLmln0rX/Ur6ut+FYcgsIYFbrW/LZ47zY8m8bDtioMQ7aXsUPyEweBJkiJ8xSgThFnUz9vUo
as2NUEpuvLzkrIaaC+kD3TUbWGvrz9GrkSSw53oDsmOfKUOO6VeXza7Ai4ZEBOiFUX+1XgPempU6
Njn6/hr2Oc2yz9IZHzLwtPHA+E/1LPRQLwdHIvYz7ap7FwY+KnCsvqw/axwRyU8DXbXgJfSDcR3G
PoibVgTHCHT6tumHBEgO7aMp6B4s1z/NeXZnOh0NSLiaCaNiTFXBdvABSgOzqKdL3bF9gkF/ETGL
1SBvd9SYJLRLXobvv9f5/JjkyWbssg9ZpTdrQEVcNr+Rrzd1UV1KB+bdNHoHvoOUlj74U8jwZ9iZ
m2xc6i8LxiYeL6Z88cqUffwaTCkvMWLWwbdXNdwSq50HPR7FEYqVEIgVt/Do1ZDdnnMA6Xd6cRtv
l2LEc2mkd+N08rOA7sZ88tpib9jZZz6A3Tfc/IC5dQsjYlel7hu0dibqc/6clSXJauUjbP39nPj/
QkMf5mr6joR5KtxsW48mHijEeo7/kkzYdyiXmtqo1oMfqV04lU+zpJXmNtFvnkjYjcJEOFGp19DC
oFh5Z2Y91sFxO8z8lceBr6mt58SiEh5Ue8dg7il3R+xXbvcwkUmAMJiH0yTar/EHNvk621Xt/BOM
i4aMUQzcTCfdcPc9p0IxF4aZaSmb3WuCGKhoF2fueO2s7i0OaxxL+XPeVOWJhiUXWFo2g4GVD811
v7HDEetOswtd4tpoOGItpGO8jrRz7JY/xLB5UztcD8aaDlZmZnCuquqjG9MSLK9xWOKyTgaK3E/J
RxJIheuN/A9Sw1h8AHsd1T8JQhEkfK2VhFvrGdML3vqrZboPZHNzfeMD2UV2x0A5Gn7lBH7Rbvlw
MBHu7ZALkLK9z3x27uaUZ7TNGJGCejpHJObd96iQUDuzQ8txviQTu1piinM72E+TzL5laSL6jhCX
jS0w2h7TGkhm7JB91h/S0DN3AUaN70hp9PeOqYhXn+m/+qP8Y8L2bJF0e+R6XXPxZGPuwwCMT0Uz
iyCaDbmHxkqXctjEPXhrd3yfdGnu28phSM2KxYOPiNu3a82j6R8VZLUkqR+QO6Y7t5yWOHWHgGXs
o+Y8YccisY0otUpitRRMC2Gq3ememM2WGJ1My988Df9kZx19R/0YOSNMTj0ZJvQvsqh/7IE6CjJl
VgZOzyTq4y0ZkDddGnsX7f1GF6gtMzSfeOY5FXH2dLQJhypIT+RuJJfaoFiOCCfcxDL4ywB4uQ0V
6ISXHrYKXlICcR/Murn3DPfJUQkfXIWJMfc8muOVEx/UxIKpbRKAuRSyg4aBcdBxxcgiJAdbj3Df
atYy2awo+aMwPEu/eJURmLPWBaA7+Le6sX4s3wse5iCx71XeLTMPfd/U9oM7ztWO3tVDBYN5FQV0
39l9Qpu2ZCcjj9gvH2U3XDKc/jUZQvJnjIfnRYCAVaVc95FDtT5B7p5H+b9T0qtNKOKz8RqWM14S
inPu3kxyqHUjVZcL9Het9BSsZgEpOTesh7paqpWkGFaOdB5GO/5Ix24fBmpaq1LfakJlzm7ec3D7
9bDSwQQRUvl4OpqbCJxfIdtH27Ovlcu1qwLss7L1qFbUCRd78A5zihBvrKP9WFeIxe0JXr8fwFmR
7l5zWNRAJv9XRQEhFVrsGz1dIMxdPA0oqdS4ip1hTcTJcUYI6fjQ2lq2Ziyna6USgDUVZCHC9BjQ
t8PX5Pe7OIwYfyanEkO248JsM1NnQ9ThNYiNXd/nH8uUUVDz5q6jaH+NG7/yHqTB1cmUyv2WsXjO
CoPjAQCXwaDFCQKeH8i/ZUiWuPtrpONvJui8JYRFxfIJjsuNlkq9FTJN7xGDwUVtuG062ApVRmRI
sUdvc7RdNqdQE7JdracgyU9j5bJSMMYf/Z5i367Y0ng04ndiSCpuSMy2A7s3DxSOIXf77CNxaPlJ
mR4Zja+k3T8FRX0OZxztmU2yZ6Hfh9CjcWkRMp/r6F9ONmlX2CSyVTeOCF5WX5wHpgirUmVX+Ijc
9nLzHAiycoPgu0zAXyd0gMRS2ijQdEUhaLgH84dhg47EC7FoJZmptguOAlGKZ70VfkVqcr9BEMbJ
V5/NojzrqnxoLRfDoy80UOzAPOV1eWcyunbIwN36hN1QhqpLazPw8Zgj2236MFtEZfOIYiFu/oph
vCNZ8dkEUZmngiluRPHn5yJ9NhOLBkXBKq3ONE58TZPBJoxCofBA30RZqs9htphCq0cmkYDURu7E
w6Wt3T8Z9ZKTpXlK7HIm6YdNt4O3PrXumcKF4w2Zb0XE50r6GCMzYq5qmW1zkzuCaZCr0LQZMCuH
uwXQEAOlJjxprQHjGXn0Se/hzEH1V9maS3JxikXzuPz0nEQLb/DuI0edkpjyy6bL5IwGwo/imAGs
DucJPwij6FK0j049PTXL+1n+V21nQi/0aEIeLFSxgiOjsdznMYHowcTlkZ3nFVMZup4Bx+l4yCt3
40bBycrYnzTCozpldqTU35ICubVI12mj7xqRT8YZtBpl84BTDy3XkO+TiKyxZRchIXZVFfHLoIpr
Ka1/VdaSZt5uR+z4JPXkuLz6bwgF6CqC+dhn02WxlizvXnn+SRbizSUM8/+vNeVcrSLZrbHOcmCY
lOluuRHWRDdJ3WnhXuzKv5sHAF6lN2zs2q1/mHdaL16iAW7ko7sHnlafaF2hUkw1voAm7Xdpb/uX
Lu0hdE0FM8xQjUZOm5n4uU0SamufeaCswSWA4zMlVywT8puio06wq08UcZr9lfj3yWlrnEtXkgFu
Oi3MpFF8GjN9rMwMnE1gtlAm0p6xoDUjvI4dQgNsALhdrF+iPghhPNKFbI3htxj87DQmDs6JUout
VWb92pzNdgMKqf+KstKHn5QP4uQjZPJXOcaKfdEPJHdaTkX7AZWXQarxY5DK9JbIBEoJKOD+JIdS
vtSKBukQttiz4zqc0O53dXQAVVntbI8pQ+7EyYlLGcbooTcfxMRQGrwi9+/Wm16swrUOKmEfRQig
ny1GMlVLpWoUmpYdce5xfXXDXwBJGKnaE3ETncNaBZpvmysB1HJUd4N1HMd4K9KUYJpF44dDw11V
QjxXzoceq/ey+Fj+A/TS4/Jf8jgGTCS8lyoAWYegiCnlglPIy2JxQYKn/lcz4U8ABGf8shpeG+fd
rUl968Mvf5n9l4g4nc2IjqU8BWn7GxEwbvLtYSVfdpHYPgXtefHQLL+qUWPYaO481GBBiGTS2xXl
i4bWoUSwQw4l8NqV9R2emYFKeI6PGZSWMjR3uKam4WUEo+TpP4JiuZu8d+BuJLrxgYaBY95MCwGx
9zR2Yp/Hf55JErH96aIasEyFw+zoN83WUyHdELRNrYVnpaFnQb9/kM/LC+TNmXn7FZftGdGJJgMk
ReQb5+DH/HBVOe9o2k1efEEzzCdcHHVKoqG1KCrginQJ/hYSzdbkST4NOYm7Cgu7kX8YaOv4djLO
kiKOn4uOTrSPXiB8nHiLsNB45FnjeAxtMEXFZwA5FvMQuLIMHewiwcJU/mGbJAmWJ4sPkQ9O+s6N
n2m1AGMnkLI+jDG72fMH+sHcZ1OwaOCWF8U/Ogc6c3diU8KtebQyb/kBRr34ylzGIe1JqurBorJs
M4SG4Ia3quE3+q+RGJ3l4ytJOGiKX5Tj1kT/khEYuVOcjRAyarreixhhePMXpVW89JD5QvmK+DUG
NEpDCuf5C0/kgcvFevHDLF4r6vL7uLylXnnjtnaEEcpJU5/6Rh8n3R8wHHyNSXwYS2fHt6rExQqe
qxGYQHmqVIkviLGr96xjUF7384AxXe54hbzZ5cQh1Gtn2kx7gFhZ9CvA6SC91nINy3dd8yFjgJvs
Yr0sFNf68QfniU+k5NClUbSOje462D9+KdDJNNvBgLRcnozhoWDwwZ/jtCZOoeaG2GFCpOHuZBbq
0KDa9zIwmI4fbVpoFX9NlWhu7I+BAA5F9U6iW/rkCPjuVcLA5ao4qSzakjxGLLqkRYYfApDi/mt8
lJidhPlb+A9uVqxDOje9aQJXKZtDr3WB2wjva+k1w9qPaHwGdYJX79PiPS6L2+icjUn0MemqKyBM
67b4Xd6dSZRcg5A8B+l50qrY6eCzK+qNhSPfIZShKrJ9TeZWRz4ADwvfj9+K+8h4WX7m8g+ICY7y
9mQsgx1GfcuYIO74Es1ldakSnoL521BSLa9j2VxA+n2wP+jlFTe19TLH8E4b+WiMTNznJ4yspkPf
F4WAX09Hxf+ZtdV++Wv4npfNhT9EVzuZ2j2NUzJd2+Wx5tsgDBL2mHFIbRgymjNweceqAoBbv/V1
uJd2fOFHzGWIZ5Aolfa1q0OaPrvlgfXNGWHgCZsRvfffZT0kZjwCvgpvSzzeYYbZrzKMAHAzK7FN
Moc7Wh29L8KzODP2Bkw9Y6xw6vBs2X29H+f610zn1yTpvqYYKbBNvgwUZfdTkNIJzvSgunkryvya
TDLY4xx2yKm0AvwkeGliD5w36ZFGE5zLuvFODMW2C4LGJT7DqOZXSg9WdcePRZNCWC/6/JDmZte8
JIWBDoj0DN9mhlBa7yrE05XR9AsN1KT2gEZcnxNOerQV8Afsn2lEZ1j7xzhl2U/WV2p3DxnQ6yJL
cUAwfTS7K4EZK9vqaHPD+ZpMuJj1X++idxFDC1wNY/EoPW6YRXhuTb0h6H03oCHxZPcPmUt87ryU
gyfzsCrw8RN8yhViP9opszK3eqFCZtrezPQ9yPPSTcGFt7u4ivtIMqdbM5YQ0Rrt7ufeZ8Ccb2zM
rUVjmCdRQakQ45cDJp6j6TUmujHUJbIm2EoBGU/EGcRrc8TSDLXyRKL3ySB0cqZXathQkiZoZQI4
cs1iqudLp8Uz5zGsF8rMoT/WU3QY2mjb1Xgim/FiCgb1Qh3qnnzlQI57Z67leaCOUYljPJaMTqZU
cD6hxAubRyXin05T+iwHaUXDGRHaKY/ZjrKOGQmji9Sbz3OV7OcxP0k9P9kzUCk3fFhC10vwvo1I
IInQyPPRmIsZ/C67u8MHM9BbOpjKhKYF4A/Pavnh8qJnuCaBG6yTqTvPc7adDDiIvm6fbMelfdJN
//CUfFuxz/hHryECH0e3vbZudi8j86Xu263BpJhRgoWFiZPCL5/9oH92iv6cImE3BKMKTE0rFRqP
kTkce75KkITrMiH81wDzZKj01zbLs4waAixRPVZhOewa8aEhiqJzct+ahl3AyI0Of0/Hv841NRlN
bYfsXUDk9IXB02a7geuvR4B0MJFG2TFn6EOOQNB9zynw3zFwH7lg/Q0yXVx6Qcv1Kz038ZsXhsha
2/wWdu1RZ929MpND21obo7OPfO3YcXArjeFZ9O1FS4R1WD8PYUbHYMAYwbe2i+pFTp6+SjM+zyLy
sQ0n5SXo6hxEHAlZ7fIsi6JoDoHlfmnHv4siYjQShUwyZUJoT1SGWmPzES53l4Kv0XKHx0qjyHOr
A1/XC9x6kLdju1Gy3mMZWPVUrU2E8qoZ2nOZsYdHJd1hnOQG6hVzS+GxdeyU64Z2QYvoZ3MYifUZ
/mrbeBZQspzZ3KNj0euY1J0WMuo6Nyfs0FNxnsfhihcaOp3I4/dgqoA46H04LeKNBsodBpABeZtN
RK/7Km31aBMLe6phzMreaw4ZcUXY/yGiWLDoGev5sPXs4p2G9U4n9bczhGBNWfQhgwGQlS25I4WL
4KdA5Ut2sJtYCHHjO5+hV5ZaNfZjHHYNkj3CfugKYN1IQzJK7Mm/uYlq90jNeHY90ueRh2V4K+f4
avpUjpMLvanfNsF48+r6IedJMbu3TlXv2TgdIhdYJHUabBr/mA7Ds0Qqi2fi2qcuVxQ6W7O36eoR
bjngY9hCI7+vbfcUWMOpzZJL3y1yfZ9se6Sp3uAfXLffdCatWTsRp9B0SOcU1akIrP3k2d+T24Go
TNMv7saoObv+OkXuT+ARwdQPAO58y+YxscIHr3DeOs3gHrjglhHGQVXuLbPGfRL7T048nMeQ8Zhh
PMdtuCNZ+w7sIJ0Deok1qr/eYqi/PENR0fwOJpHRTb4xNKxjK0SFCouuRZ0aTThcqqNum4vtTY+B
J+9mp3vUcfAa0CLOq+DUs2sPSfoiEJcYVDuE/VI3mahiY+x3M2BDr+leUZ6dGrrbXhetCeRg9maf
Z7bItZPZ/o7vR6xMMjrwrRAg5XZo3MfsryhqOhYi/mLM8ClrqzvUXFN7G6gEP8onIJONE/m02KSR
eSHil0FJRu+nq79x2+h7GTPXIZjrJVhU/+AXq+cEgP3KMEDW2JkDQKjmghjWw7EV6ly1KA6npGFS
4UqF+3xJgNLhtzuFlIHM1nHo4EFuluSSWeb93TSm9SZsiz+zGX7GpL5gHSVhZexh63r+RBH2f4bC
1rHs4cdxHXfDlx1hSp3dp1IKVK5Oy/zZ1oq0zZY2XzPNO5qdHmDHvtn2DdrjZpAMcVIyWg0h9bYj
YH0Ll2C+RrlgotjVMRV+17/leS3OUc0ZolRw1HV4VqrZ+7Ui8czdlSGbK1LI91KDmdF0yWwWOtkS
B4JhTnjBznXuITgY0n3qsCdYTtPsA5h9oHEE4R2Fi54z8Z5zJgxalh9Ri52ydMzHuc5wK1oQix0H
Lg0NWtMGN2eVsIYnn2t+nAW3NqtQFVUV3FFVXROrdBDfzTir8s956lhZfmjtTVU12yjzbgSlAe4w
2pWo0n8WNAQQTh2Uo6lVtEZaZtkA0W1LQxZe2u+jPheFc7WU8VPADIj84i5KoR0zJBjWtSYjqGVc
YbQUH8V0bsL2jOER+Ru6tXY/kOO+bXWH+TX0LqxstHSEHlX6PZDBrUJSobPiin7gbi4zpuOqiRFW
+eJnVuO7ZBFi1916eUUMaYfJpSHyVBYLj1y9O7XvMhxXD9zDF/7DHZ2CR9ES6M2WiMfjQQuM8fP8
QfP7XhkQiyrSjNbzYGGFjNXO4hXrCcQrCQ0n0WEutSGJyUiS2Yv3AQ3IdyE5K3zkVDzs/+rY+Rf3
THTzuntsycBL+uFXmeK+0k3H4+tENOJBK/oMKxkRlDkuSKKRPAB/mW7vg4YOjw0hpTM2+L+3C67d
m4t1hO801PKTpPBTYzHwikOfRxESO2jWPdHx5wnK23L9cfz6Nc0VfBIChfqe3nKe7WgUqf041ALl
A5RGT9hHoRpCISg+KCYoPnCr1Y6/LRgAJVnB2Itmppm92JSZpI/dU/DObyQ/fwwq/JBeURy6uWK4
OjLRzmmHedLnYAlew7H8ThFWBmVPhyN9HoXiDi0PuYYWXgnihuhu1LZL4jAZNUx85K1d6FVd7lzC
ocv3Nns1fA7xCVK629kJfYfJosUL0Pi5yeyd9GgLu0VGOG+77wYiV+3gmBnTxp+651aOjA/KW2wS
41AostvnNn3JBdvlAFUD7D+LWpIRqipk8R7AFAfRYu+TdmlbnrNndHQTht65aR/tQ2o+dFvTRgvj
ppp26Qf0h8ie75K4eiDJ4Jl8iYckV1cZZjeLINuuwmgy0wQVU8ffb0AW8vnuyJGEKzicbBe34hI5
ALh9C7CbOriYcVl2aHXRCNIp69PxAr7zM+AzUE7+Uc3qahn5twEFGqQxfD0z5mSGRioYlw0MGJly
CPxermyPBnHDXxJLLwtxQDFvtvcWL9KIyZVdNCQyvkUsd8VSsdlxalcdMmrU0DCxbiR4AJ2sOiwR
pElg3qQznpIo2AkmrEeDezr+0RfN5uQRrtNn5JyNLiGKZoD02Tl07vznID7m0aUv7XjI/hbEhJ2f
yyT+cV38DJWbTcjDbBp6+K60xa7Z93SzXR8PDXEWCEIRD/F6jCm6K7zsaMS0/EElmTzm5oHONP36
kekQeR4rpUIsQgO+FBmCD82J4MT88DoKTD/VsJ8qlgQLbEpaLGjWUy4ogeYO4JM5y3VRpDT57J58
qGpg/okAoLHWnA2bwgS+60f6IEXnbB0PKTeaMAJ3lLeYI+UblwWGOoN3GnAzlkPOyCfHT0nJexD9
+OEbmtGrNBCYD3c61lvG/zvTIUG8V4xhETtlxmtXILNJlvy52f3QmS7RyiGZEuQDT+lDBPs7WurI
IBXjxvGT57jwr9gzHgun4h35DpTPkZvxVNJZB1uo1wGVlzM3yXqKDM5G0Rgb2QCAr8BtH+JiAfna
yEY4DT2X2FjReOHBMMf8i+sS/jFSONl1HQG4I8IxaZhHpexdwXoFaUjsNEi2Dqt2nEwXYbfXojSe
molGyRwex1geYpkfUAo8ofHkxmGTDEwy605xq0JCr7YuoGO/8ne6QZWpBhJ54/4ui+bnmDdqd/G5
bhcdCma02KHFMaEtnc0XnsZ10habzlZkJI7DWzGzSEiBSJV9COxua1JRdHN0BRzePPWoGbAKwUBe
uFxRhBtFASNIm+pcL+4sO8y3U8uEzM3sh1yYx8QNkRnJ45iGKzuYdrVhCCaFDmZQPCqU/Yyy0iTZ
TxPm/rSyRxw96f3ycFaZR+oPragJxWaaI1Jc/mVCLG7wJSIOO9sDo5ci8nd2q/yN6udD0033qHA1
qV9Oj2ykPTOT+PFl8pEXSG/KURxSqjgctjadeFp6UZIpQm59yB+tSLZRhJ40ShUDe+imW3PIUy75
9ZPBjuiQlpBmzUh/f8Ev19p2tkEkmVeUdE6MYp74PMenNJmegiRiBD28tKX/bM/9eYQ7ySFlny3q
4EY4vx5p9MCZqPVSs1kpzX1MxexLgfsvNxGudJZxnzvmVtLGh7y+CtBuqQL/q+Y4q/sbE3PYr8HF
D3x0QOYu6c39GJKL5lUNDE5PDEjOo/wsB8EQq2VyUswel8ZCvarSACDrIwkfw+ozJQ5vGNPHngvN
ks1ztR1yg8kPAfbfxPKXRt5fvDR6fP7WrIx+RIdpUdnXgLWY+vOL4VfWfZnS4WewUS7SCxKdcxSA
GaPGOpZ/yURPtVqsq271ytAB+KPUdIAAsMGr3s1GsZN5+1B5LhMoSBJcj9DdeP0NPvYbZH+ia4xX
R7F+GxDHxUilN0c3ux5PTpVamyzM3I/aoy6L2vnOctAxVlZ8HnX+qklsW0c9W0Dj44o3mzI4hrKu
z3MW0F5jCrJSkrgxc1zCLMSKtgKgcktiW62KP0rhm011h1eANxeUDGrxpi1pZHjyy8gtzjXRPCzP
EVCFia2KWNaePPFUueDdDDaGmbFY1zFp6CxiUGPI44KKBQQyOwOXg2sueu/EFezTswcT8IVJl3ls
2DR1jcoWJpI32y8N9xQvGveedvYRimHcUuybc1Bx27ePaU1nQrvZOeN7zJvonbEk3cN6pnM7KNhB
nAY2W+ZWpe27MxKtyz6UQyMtkr3XTi1ZuBqLtSmB3M6YafLgMHjpoU7lq4YTHuZ05y2w/Jt+QU1b
0fhiWTMZLGbUDrec3ZKbfr8NkQi7fU84owndu0p++Spu2IDss+EYR4Q1SB4ARN/qKqcyaaNjZIYh
2DcSV+smMw5D5v92gSkZnc30wokMRm3rHaPSvLa+OukahWlYE7Ia9O056FHwplk+kz+DUNUajiYN
sLBJ6O6Gw1/hD8E+Y53PQQblz7uFFqMS5AlMVxT6GSkWuy8XZID+ZzKKjq4hCRVBj4MCCeoUoZZh
p598LpUkknYoXY0Tx/uui1C7iXhaZzGM6N5JviWKvJXCWTwuxIo2C+h5ClA8YHJyMqpWuacevNzY
03HBmecafy35nFbq4vjzXtB4HZmR+zxdXPCzxGYANOcnEZAMFM7J1QS1wZ9Fi0ZMrMvWSouiPHY9
ji2rYOVo/y2Mi4cpzHfof85WFO+SrLrMEo1mMTtwhlskmJ3dP7sxMvawNb0Nk+sciBXbheQz+SvE
VHNMcWNOFrt0W+hj5xLQ3tvkP1fmfZQnRNEbnD7IZ3OqiL3HTPTYGjUG6na8M5wIBtZybUxj95lQ
3X1lBdcmyu878gBgjtAA6D3QYiWDsb1goWyaovfJpFJkBnpkQ6vEPeZJ8zB2zl+B+Dxu7m0iGZHF
0NRwuPtzHAbImfsu3BDksV6SupK6fqqrgFNzcW76CanFZvDhdu+6YC7rDsxBsYZHL4KapG2BC4xy
T1jQOZntdZGOtJSjF1STm8Fv38a0OBejn+6HlvDG7rfoOTiWbdz6najkvIjBRm2xXMrq0tEvlQws
5iJdJQkciiZo/7mhcWiNbBsExYF8dmAgZkeOU2FDLSAivJR0eAXSLIHsDXQVNTIhPmBHzDvMQc0q
r/jtqlwSF7zpr6lQ26sivZ/pUgWZ+PRdCKcL7punY2sVy6AtvEZR9ECl/lQK+g20jfHjmvmLyUCT
1KXHdnmObMzQZBJmWbUm0fSrwWr+Sqv0xYxZ8NKDyWKZ31itzh12sNldWvcULJEPSASJn9CIj1G3
eEgSiCTxYHW1E+1/GzU2LH3AgR2YYYdRgz+rDQiVx8ZR+1oWFy+a/3KsZUw1BYMIn3qamDM/c1/Z
wWWTbQcmwsEU3y+fZVwHlzGOtpN+aSIyt9BWAhl7zGdyWrr4oZwncCsm9L2lPskLE0jAwNQALSnm
yf4hmOpxp+LqLwsLViGxux1TUYKhuvTbWQSa7JJhCwQm/UCaeq4iZysp9JdLvRmLjW0ypiJyhWTx
vbFo/3FoRjkNbTR7jT53k3hDJbKVLabjBlmRTcKlmOna9OpExOkOo+ErXJGDaYQoE/A24tKsNKBP
NK/Q1J375YGcSozi1GSFMPbDEPxmtWIOTEchtm9FgOohAcXPRxPHwV5pCz0xjqIMu+AwyfOYjjtW
2E/ZRxz/3GwKwoM9aRCeh+BuBeoB3RIPSl+YWMIWhzbdSiUUc4TJeYpFfBN+A56nCXpu7CZD1koC
PQoNWiYB04Z4atCoAo9CZbbpsKCxuPeTXX6WBnuXV4sr6pbXDu7Cppja5AKxO8Gg3+xnGaDQ8ed5
ExXmbarL+wG860C2iQv80sJzuKYxCq3AgueDAMvME4C6UrAhosBbO+Smb4hsdQ+9Q9p7a6IgRDn5
aU7hnTZiWt9VaTzGgFWQVpEZUgL/p3K/gq4lS8Iow40j25cSLJYBU1i/9DShJa8WSxbupeFOZcE6
rIbkAwkDklWUCjHqiJVredz92bDdZWvQoOpq52kskT2PEipw+eYR1kDcMvcb4BrIgRiab+jAMw6z
GaZU0TUznseQXIpx2JL59pDSd2KZYNfIrnGElKuieWjlX7Ui7z3HW2/k6SFNq3/5ZN4iFBBI5pmD
L03wVi5ti+EpKhjcsTm+OG0H3VNeam+i14aQgb0onYIdH9g+s35bSnltl++4E+gzkzTMjz80gXWZ
x2/IgKvSeA6EBoz0NydqMznhS0OQCxftezMJKU5aGpTRK5vIHi8D9n33zvYhyNKFYvwRr6qpJYVe
bgtGshlPZGtzlQ8vNkb+5erl10AG0Ys4/rCYGV6H0T1XJdTGqB92oXqCFgWlN4rvy7h5QBHJ3L9C
lYwRZOzt56ANmN47h+UTQTl3ylllLtRPd553iqOP8QOXSr7OIUF3M4LViZFxrS302Ou09hZKOF0D
uhm7XIpXXJrXDh0U93N8ze4lTMXCTmBnEpKXSkuBhpTk47YVConyUyXqx/SxeNYCJCKY51MA5ePs
+xXzy8jbNyF57RaJuIjRC1/s6I3fNbFxChVxCT2hylX7gqWWBoJ/AIwEldh9lKN3cUvQjsWcFHt7
bj8zw2te5oa0b8/Ac0YFnQNnoddsJeBcGmVt2PQOpcX8vm1lv+Y0/wZi/NkyscYRa18z1yI2hQQ9
lUZnROhXp8xfG+2plZVOdNt112xrV9yl2BYb4FB0c2lejzJcC23T/wvZJiOV7jlPN9V/HJ1Jd5w4
GEV/EeeAQAzbmstVtsuzkw3HdhIxg5gE/Pq+9KoX3enYVSB9w3v3Fc2h9337KGIOWVxy7tA2Bxk3
FK18YX7tNmDL21+hcr7ApO4nFRF0FD1lsQmxpM+brhiPsjJHFOJbODcs7HDUifHNxdOSAtHrsubm
DghDLNrk+BqSTRskzl1VTecO3iGPApsqQzObL/ds1bealNuO/0eB0rQT4ydT4mPTkIwjAvWaFNO9
pAsIO3JxVrd7fK3i+DSsF5WF8k9blyQwZ42BkUcyg/vmRfmXWD5sjcRtFHRW9QEl0UYRbpFoho3q
t/LyP9WU/cPwsCHsmYDZOl8PwuYjLNa3j4xOnFHZY4sY1k87WDL2XV6yYBi9Lz9dYZGJxpNWYDOE
jFru6ybGhN1hUuDK3S9F8djZM+t6Qsg7pvlDDoUCOo5zJrhxIutnDBDYAbGxs69OgJK0qPnnKrng
Pbh0Uv0oaR0GjYo8x4DVGyKpq56yer72zfTYxPZZ4oPVEAi2BXt4Dt8rPRZZA73c59S/U1ncHA6g
ZMjfDW/HJgyyBzWKL8Kx4k3PcVi28MqyGQ096UI5H037PQDaWv0VNDo0vYVnl2s0yivnPV9ypBNY
IeAKB65tpG2nERCN5K9rR3lbH31Gsk+YasgBR5NBoNm2apw3l3CdZVbMacEPsAt3Utvs3SAltqTt
9oMr3pzSPS3LwJlFhIhdkb5R6fmrEQtpfuOTRKu3zoEZ/c3bkQdh46/LSoahz1mf/Wv40nbYh51N
GBavqsOPB9iDGQA/SyA7YtPY/2wGNsu6df+ZkgeorhCLMtR9zSSS9nGl942a1hWlok8kSBJc0Jfj
a2cQTr0T6gFVAt4OFjbF1mIbOo/OV44JduWTqkL/60NCWllgyd4FYE1wSjDg4A0P0xLdpWydJzbL
sZ+yTYmaNwd/JBRIL7A/e8vfD0r8c73knyTe8AyV8hpMONdrzUR2PeABzGMvNzsdDvcZMShWO50w
85L8Y7pjVbR3hNiLPYi6wV7zvOR3GeDSqNA9B4nHTJ73yRkokY0G9YJwef0yZueJfR97D9D3Gbin
aKFwYfWbkRAQLvJPWkAqXNsJOrUjgKszeXe8reInsMyvqAmP7Rp7X7ZA6SjsdPZrzPp9znqmV/Fe
xN7DVMzvjox2SLfv1qlphKvIHnpaipgPuLfJmaL3r7yI+zKnAuh4RaxjlEWwXioOYeWhY9cyutel
elqE/waq7Zj0TPYmr/rAlsKXJpeCLrT6mPH/Mf69shW/xJSOIbxjPMwgVEgJt0vkqGagsEn7z8B4
xUEMFco1biljClQ2mW3tRCK/Zj0Dg4oNTOb8MZyrx5h9r+lJ+bR5V8LS7l7rsKBwEf4pG8yRvaVk
KYpOyyX/Rs/2qyZ2t+ALPQQe9ju0rXsSBCMgfPx3A3wTmLHM0uL2LeUv7yEul0FvjklXL0ePkQYO
kY4v0xhKIRh+s75mnkBcIpeftWxk3PUQcnFFUwPYuXtCynEjJvFHWtE2TMsfYelHmkW3K34I6vjw
ZLivk/JN6yE+6Ml0ZysZbplObvPMhkUb8hcrCOhWdBd2pCR3E1BxuvTPUeJqykBGmXZVc06POCpO
ATa3jRysb8KBaLYkM5FFowYc2fRD5ugrbyf67gXSD2krYjrpQv0yPrjMtCGmxforIn1yh+bstKUE
/7jEcAjTQ7zSJ7pmXOPPyXSFfQUzh6DOvmq+Up0Xm36euTWHbycOnzr2IZu4Ioc2h1+K4on0KI34
OSjUKxkB/XbCMmn1DKCdsUeMGlvPPkubtXxkmOr9wlq8jx3NYRbCJq5QqFdG/ZIrASoPJ9zoCfhP
6+LY3YNyp5f1tU+87JeO5S0Ovb3xU24R3HQyApSS64ix0reVAz1McfS2cfXL9ucvk9IjuOmTg7cK
hRLLZId46VPgAFicmVeIyP0Nm/1nTYNdX682ITfM0Dw4+XFtpNYGpqYlPnSx/GWRMVO7ODOTkFeU
fupoIl7LNiZDA8HAQ2wCEHrcHZCx5zfVcewQJhsimYEW2zYXF2E2jq70hsnmEnHvumXPuJAHDAFb
CKqeKE4HuT+6uo03IsLkn7nNwE2OOU1Jcw778F88M80ZeDgkKXWDdO7jtHqd7PaXVfpHbyh5rCU3
Zjgd7XgiOq5/L9zizLK63fpu5V4n5H9QhPGRzxAOaO2Z77claMFmQB0Z5tYu97tnpxre6I+eW0h8
dgnIJF0F+LwmPpuM/P+hcbofqxLkjWdNcP9YsLU8wsRPhwilNLHsrXVnyfBCZN1wsnV7K3xVPPoM
/hMXqSQhlVuhME5AAsQQK9pNDltrjRtORnAeXeJe8R8HwIgGzMbktW7XY7LEmBaQTZ3m4wNj6Ne6
IPgyqngXnDA6In09AnG9NI7zZU/Bg23XTOt65iitiwd40i8+n6rCbb0KdzwCr/oPmn4O6cGBv5ah
KWW+dxOE9qBiAVGb1F9xUF38PqF/r+vnnhFhuCgY9D1XJ9qpRPwdAvF3LT1bL34QFmrAuIXs5qg7
ux7/OB0o/5phvfEUQWb6JMo6OFt5y9NT/Al64qmTAstlKXhl2h1MqB9Xu7+i1A5gdJgbaJk/wiu/
nBhcP28jAhum85bLQpCu0hgfCUa06QMumvVQR2P1DzIhjmCIo9AyxNtaWk2lfy9XCRFoL5wycl9r
fxfEtPI1DovBze7LKDqouTkzzDcbwnBIasxB9mazw1ZdiDvmhMCR13gxgryR5218F+nlpKnk+54N
ocj711EiXvTGNzvuHsnlPa0P8BAJRqOUktJwSBFC6gqpd1nEa9KNM/gIO9yFXfdphvZHucUfM2BE
sH0oVfZwjVYdkDWl6bVw+ysARpxl5MYwIEUAR9+bjNTrtZB/HJv6ONPpNyAqfrQ2/Ch9ltr2rFGr
hODA+eBG5igs+BVAQyYjNUfp1iVjduPNC1uV6MXxy5dgCJE1K/9psJHjjt0EOwmRZ4QEfutxEFeG
NOR6vgXADxNZIOZL7ty5uHAew/5242cP/t1Wen3NCRa9DEzESgJIdrGVHf1uQXGSPUS1uS0JrXQs
1MfgGSJV2CmBMGnfUdS+YmF6LJvpko1oaXxvZnSNFrn1OODi+Wy1WqHBRSJWJNQrXmK9d1CDNqnf
/0aXDwbfeAhIzVGsCSt9eG2oMmKoCGvdaLHcrTN8sEX/i2cFFQ4BgewClhweTGUPWNLcG/PzjzzC
BjjLlrjoOH+cxoB4d+SGhfWSI4T1KhsghEOY6bCdS/dpRAKlEmfaV10A1cPmj9Uj7iZS0VnxNajz
DBuC1R7p7nM6+l0aiDdkIDH0NSraeIyGC8GTwykU88WJ5PcML9P4jHgHTFctL+c0oFzM+jeZs9A0
fQ4IVU1PDMc/6pEoDadAJTYVHQt+4R2ruP7UgJ0Sn9FGCOcfms8WnPl2NglrCvZ0TDTuXRN8RUv9
iKQLcFHgvq6/VYfCdJNLjf45Js3CZamW3fdhxPSwWHUddwGfw8Yg/9x4Zj7NiXNG4tJsUg1OY2ke
kb2HJKhFu3TJb52TPKzSOBEkD13HJJpCAZvNRdkOwVVyLk4tkAkUBFTt1aoL5ke66LZ9tQEMcXQS
n0CcQ8X359jih/fqXEzWbV1RdHAyNEKCaGZ1aUEMbTMK4z4Lb2K9B8bfUTU928Py6M9zBMkPCkJW
vduYjKFZPDpNdD/NCREUHA6VyFdqLO5t6gfWUNELd/wJazgJ7cXvAOmXnZoDg9cbFlTEP+nVnkJ4
MAR0sTiZyDVYx3JrY8sw5DJ05a1i2FhxRq9nddxi3hPm24zqzkNzhr1qP6/Kxrn4ccNsP0bLLsmr
mxXg3yuh8DNK/B0lBYIDFbzlGSNwvX4lOPhe9ILlJ8gZUMQQaCJtndTSnF3ZHQJKijKwz6YvgeaV
mCc5KgU3VyMkp19zqxr5Kvvwc2j0v/WMHBgJrlNWVrzXHhGT2/YkU7ByC1wQLQkdcaTEQxglT5OW
J9MgylcT2igRPNsy/o5N/dJ26tsWLtt3nie3jk6lZ7xtEJU58AjQDmM7ko81hqwP4AdlugSbJB54
fBk44Y53RzK2eowWuDFuPmN+drJgFdcqwTS6YzPdD4e6LM+NTfGUDcAAdBffr22nl8b1Xmn7ag+s
wNcMKuGEqJTwy+Jr5pbJCXFK4QxAEHiyA/1UFDSKyrnwrnGgpGqXujA6O1ccsDFiY2FOkFT+X2+C
Err+mzDLD7EV/l1S2mipzDnS4WPCN1xP3BXIZV78Prwr4+S9wVxfDS6qL2ghk33PSONu9vKzKNjK
4SCw2XAxyzit/85jYzXOyEZ8dYwM1uNuOVfohwN3eAu96H3iwKDGfh1rCuGCkjDW9KuR9T6uM4mx
/lbLl1Vh+QkUSxj92AzZY8Z2Y8n9H3Kx+XP3oo5iUm+whSv7efbnQ8qIDFgHvw3i+8ieCDvDb4kS
BNN0wtUO1K5i76bMeF0olPKElQNimI7HY2Ec6VQ43hhh2ZFPVd1eurR+0m3wIP0FcK97XvNh19eR
QcgxH9yHYrCBZa6XouTXyh/QBoExLZ0r1NxrTowXWPJs3/BCoR3HeDdk7sNoipca5+EG8Chxn71+
qUR8v3ZC4TQetE9AgS13rHR+V+DCJk4Grqj3Kg42dsNG0+T6FpK0m6TxB+wQ0jzi5z4Yn0L+ByDJ
X6Z2dbrB8tzo9UFKEoWTlJSAOEofEpAsazdStdPPUk3fPXVvsD7m7fDGQJoUBQAxTV9TWGfXhsqJ
IcSPlzk4roLy6PvFZ9qwl0ncS2cM2WDyNvZI5fRwa6HEoNzdW4QnjHgb62LYh5m+WAG/YxLVB01Q
DVorf882CEOkHd7FcxshxG2fc5e70KZt8B1IAZL4adjyIyL6pSUUnMHUV9e77wzRGLNz2M+mf3Gw
rYLiSJ9rRlWcqTwUFcCLpnlGtwcq1gKdzbjGDi5rAV219t3cT9e2IyVBaGAl2GM3M3T9opte08J8
dRmycV861Z1Mw//Lir8zTsXAJVsk522RwlwHHJDUCXwWtXNvN3TiZtDzXVM4dLb8XBFXr/KAxjni
OlvmYvfDe6TNMUyhmXIDkJXCdy1zea74odcH2e3Vc7Fk3JXLn9EtDpFQyHn08LH+sCmvnxzskiku
qwIcurgG3FPYxF9aY62KkReGVUmvAS1xg+/r8L/vUvUFdmhPfbqpepiU/hkcd1943YdwyLG22q6+
T1We0JxU5lxG/vfcacYChsBiOVwMEjVtjffUm3ddSwEjl/odQcWxW3FqVf/IGYcrwuBWZ8YLZXls
7iOZPkhLI7npgM9amJb2oCkmCrXeUO+kP8i+uL76h0gGn0tqgclp6+0SqL9DHrBd64E8BfOpF7RT
a/ebVta2csM74YmTSNiK6vog9PTSpRGH9ERPOa+qCceKrp0O9+6A/2xpBA0v0dvs3dpbVWIarNDb
SFW/LFNy1w31Z62Hz6rtrM2UDED+HFewjO6rh35JchDbHuvFQT2lTv3CAo4Zgvn0pX3LQ1SAkOnv
k6l8TPvgdQDAQpMuUF7wLo1Sv3SVWpPOun9F5B2zEH9cjHoz8oLgWAHGzcjN3Nl4Yw9xbz/ZBNKK
BcUxghvG+FZ96yT1DcA55OR1Cd2+P5Gsk+4Wz6MjLmW4Ez5D0abIJtyjIOScOMWHPJFpALvNLO5x
6KoTtSmBgxQzbfM4opUiwqW7n3Oy9CZ7h5EJkJ/7W8zFNXFBtHgNOoOpZ3IUMN1YQvOK1lE+uY0r
WP001L/9cpeiSMb6pi7CZ0GqLfEYowot4G8OEetihSJ+cdJiCxb4O0C6OQzxJ/ZQdCNsZGqvuh9t
eZVcPROL2jDK+S6XR9mxNmxqgidHajE0c/D2k+eWA6FbglfCTM9Bi3h/5qRlf0gIo3c32uLI9vl3
jG6M+IyjbbhGc0OZSrAe8iu335EzeR3yfj8uqJkjzpABaBY0AnBCQNYq9Co2yHUbfIDnYaU1dl8e
3IZzqVrax36hkwmn9J/W1msT5lft2hXTLYQA7B5ieyJRsgA4KGBO4QwzlQfTiBJ94p1Bdtc6myxI
4LdY4mgzszAlOwhFaAJ5hwkqxbwnSTrBIsChyVlcLrj35q/KQztnZauYgx9p4zgQmeB8WZ24Gd5m
YhbeQidR96nVBptADA8KvhMWJjkcAmhBMhNQj8kBZxFQeN6z5FZSMsbnULwHfvCnimiPKWnHPGtg
e/DtNFMA2N7c6mx4lLJCJNDOF1fowzDMhCuj9ZPJPusVWW01zA537HBtuuw7rSVJrji8H4p5BWMN
rC5TjeYt+r8KMS4HVuOJl7rNXwJjmPVLJmyexhEylAupldBR/z9A3dK+Gtf+0AaFnjdxbo2drC7M
6u6tXP2InqY4VQzvhA2wPWXGVkTOoRNE9bQGO2kOcGvrJxi11KynVSOQ3DgMzM53O1qs5MNOq0ff
S+7a0v1Gy4CQYsAg7NlK3Rnd9kespDs7CpiZQ099yAgoJz+6B6oEKRH3cdn7R1URm8nEvd5XoMJu
k+2GDx7mAQZgqLCOddGtQIykPIwV7QUmnBeXY6+T4s3r7S8WJxhJcqfZuy6HBnvUl7QQIS5OhyX9
BC8VIdOpr+HNL2AYImZvNQ73NtonguhaaP97nTRvaes/FnV7wwspef/Qic5Zf+eV/nPHbzDaDWfo
fPJ5VXLCIYYA7RFJROEMY0OJvTuJnYkKhob2ed0c9p44oji4j3BeKzM9Qq97Aia8Klpr7AnYREpC
yxXW48wBQkoIUY0yF02FqzAhISfEHwEPCWEckefV+8CVu6sZLPhWcLAjubNS/UK18sNQ8JvBIm9+
tdrkCgbe8xR92Jhotz4AaaD94CDbITyUVvqt7GoNjqhZTqsvRP+XBBALZkv/3mTevsGTW/bMNpLe
vbjI2cs4u3p5gclveg91fZZ0xFhYiQex2SW0pOu4vBCjHfwsTlOytoi+I11/xK64983yWfIXlJ6T
78lZJXouBOdLtZZM0b3H3HBi7dTl3g2K2LGJPTDXFuqk+YpSjd084s+6h7EdCN1iP6cehTZS8+o1
RUjZ7wnJxme6sCTbpsXwyu9zKZfieSy6d3Jc74J2JviGszhyyh8o3tzE/p3bqksztjdoIoBsw/Kc
sXF5CjzUMu0cSUp0uHeC39vumojJP+tCjFkl70F+RGJ+av3qMg8LLWzXMKRm5MmA0DtwZ3+6CCvz
0npfFuCj07QmRlXpdImW/FP0cb93x+QlCdNz509Pse89De58iQccWFbEJLTWRCBOFlEXkY3gJDQP
lczPzTASJmqIvZ5qvG62EAq+doRaaFUJzmCWMFpbBDiiRlq/9GpXeDo5Z5l/db3h0KTVUxfiRxej
/SdeplPUyN9uxDa66enjETy8pFP2IYjMbQULtMb0r9JEjEFL78vY9tkiGt2dgr9OPTxYffBj7PKY
y/Y61z3RL2zzWRDcNLiorQfm7T5sQptyrH2UrPt5cEkEKvMEC7Gyz1MXHETVikM9zmzJy6m4GvTQ
o/ZfVDZcF00XOtfl/crPVLI5L3V58vMUyqyb7VZ0qZWJF98izMIZfcLFOb9VLBn+IpJG/fcqyv4H
P1GzTRz/p44QMtRARQD3HPxYPjYka0UB06fE9WH3xD9eYf7Wgq6ji8xbSckVlXZwhDGT7YuIPjjN
0j9NYDjix2e/IZYlR8E4QCJCcR2e+tG7VgnVcuWtGEL1ZeoE5zHLpXp8YrT3p3Fja5vr5quakFs6
5AgpX+VvrWno0NgQEovJJyUVM7VG7E0Z5LBTGKrLcZ17hvVH6vlnKVk+hZ46ISmP1w3ls+FD1GI8
ee5w10axtSNqCemIC2iyaT/xhr2NuFJA/TUQ7ezlJCAtrK7JnbbxFG4jABdVz7UZ9dlHVXj3RZe6
IBIaqEJWdZF83BghL37r40mbw+9o6Y9uA9FJzTSqCaDN1mmfJMUqmpwcKXnHYaaijzoN1Usqmj9D
LO8D0//uG+9RlEycSgBNh3qY//9gpEJZ0s/p59Lrnx5fkxWMZxONvwk7PDvd/MBFsOM4OeZ8gn1Z
AGhA5/5QQ03yAD5/ulVwK02BH7EcAIOJnzglay40lzplxVTqR6+EktrIh0V6fxwLxm6c9hd/jYkt
6z/I/3E5NfVpKCmhSfS6OE7A9qxu35VLJjZBTweBcWSqgh9fLACUtPwd2QytYSIdTE1wBzDSm7v+
JxFKyzn/22HewQ8LvFCbxOyL1rwv0ar8b6c79KRbZxrfsqA/L4jSk7JGTzJt24yIEyQdVEAlR+kY
LGYv5uwFpKG7aZm0MjNlVJqgLg+iYA0BD7dzC4LJ5uUeGZc39dNkhuf1PwC29YqWixgCFJesI3cV
h2sc6v2Q+adkHF6WSN0FUbJnJxPvkh5yaZY41FApGX7IrljaaOvDzWdQrxCmkQx4ybrwxFeBbu6o
UG55VQeNSSIAx2DJzGxUr9wVYBI9FaDXSlFaIyt0nYPnV7W316Fl5wTizU28t+QMoz9ziE2ThZMe
FU4o64PEhEz+QoJUlgh18zIHRwM32/L2HJ5p/er0QR8/YhWkbx3jJKgIjysy1TAKsqPscQjsdW6A
Dj1NLiAd17aXCFv1J0c64/J5xpm0YMgZv3np6tQrrwESFlSSKl20zQtG3hvO/LYhe4yVeoCd28u7
KOFi8wI2HGPeTzu8O4yxOPh1joZmEfnOJjWuwBuu6uY+NiKqd21HI7uzrBL9iQ7w6e7iccqGO536
dvqlRVMEK5ZDsjjI1dxHz3HBh/hnUD4UZdwdq205jiuLyPi8Uat4KKoY2uyKwmT9g5pD9KteSr/G
6t3LgmscTvoN1q7n/XiJk8svaSfNfBGxjPHuN2MVkAKkYPwRs+auUkbd5dPWQaqJnNdMIgdtkhtc
NIb95SvRXpK7wxkRMCkTBcEdAPzAIhjPt8NTJtToMMFvSzXPwGkHfrsstSfEA/DDp1Pl1DzRtONh
9xTH2o1/hVUL7Ytp0ICgtmFJ3ZKli/QNPQ+bSJ4QomIKxg9tw8lU5RXe1MoaNfcp6J18A6OCVPa8
suBS7QOfweDfOqmiaef7ruccRtVQYUdYHr2XHsNyxXC7izD7tQWY0+PspCF5xrWqGFIicch/RmWV
aBoiMSBABCoR6Oghzy0+Ir9IbIspMmwxGGSdDBl9Fn3/FtidNA9tY03RlQ1pyqM96txZtjLkt1zR
uL0V/+pUx5PxNYcsT/VWa5Lrf1IKkI3hTUxaFehs36d9B5sm5LsYG1wWncURkhfFmrVb5hbe51mC
WLg1BS6ynwYKPetkNTurFiqS9uJgnvNVxY0woYfp8xUmWNp/RRwj49iqfH3YjkEIqAwuEmtK3AhT
NynQFZbkr0zBr7dkCmxnixEja7fS+NaPcEdHXltEII15gXcZzM26WXYxyXqCYPe3ZaikwBQxB/b4
OQ6c7x995/kYo7rcImS1U3xAWN0m21hiVzgeMTxb3VHbYWAR9WLzq2b44i2emroRr/7s9N3zEo5R
OyEp9KfuAS+spd7sGsjNiXd4AoasINLEKCbZOE5yV7p81OC4SocCnhIqCZZg45p2QaWJR6vigA5r
oCiGLBjdRL9TjMgLJuvExI84xKv2vS9rB81B77Szfg5UJMIvrx/ankqSMDhkPovtZCvdLbHr7nfW
Mnb4npahI2pBcHOagxTVIGZWy8jPfhSWtvDdSZoy+6Sgd8wN6bqO4zsKdTylKgk6lmOmF4XFH5kQ
sHabQcYqghbXe+w3pzRvq+gQpJE9vszSFbTOnFaz1+7jMC4ndBrMyxMiH1Bn5Ax+U5LGz4OBXDrQ
smis80yQ+eMD8ES7y+GqtSqu2fNPVTS+DfHk9U95xezMpdoiB5Ekv34SXoSzpvZIWkytEe/aJkuW
knl7PzIWy0l9tHNB5porgIrsUG4kqxOTs0ZBGJbo/8ZdgWAZzJnOkxI7YMeG9x2po2uejJjlylVG
TBcyMXcsl9kwdK3K+gwnZ4iPMSn26zduKnfK7zKL34X0k6YeIVVxhKxMGhBbnSVvfRCpBj0c6lpI
daLruo/EBueGcxcsZvBTKt82GBWUdMnPUnbWpQd6Ok5+0nErA9TF1nPM+CIqwXkgChmd1hBDk7mp
Y527wsEmsg8HDaMckh5ToxPziqTr1m12rxk2ZmGA3FrOGGL7xPO6nz43cXXr7TFAUSZsb0JCW0pc
09GWQ6evXptMztUzcVf5rM9112iGz/NKmZo9u2MMo6KqeqyY4AAWnPQQ+JceEy0m3zB0QkxPceSx
XN04nb/4LWELodfD9axtqJHo9zIGIZY3wD89tF6erH2pk6651PSIDT4HtxV+XGKlBmlJmAyL+NnZ
ew7D9oDzIAMVD+Rw7I+s8Ni9++4Yx+yDLSbF6yQ6m4In/FY2VJWpSBRpgrrP5/HY0Z5yPS527fVy
Ay/cpcbVXCvr5jELcJNvnFZYEuRlk3RhueuVY9sovfQM3+XUEI0r50M+x4FsHkygCprrsZRSNdtp
sOdG7zTKBjMfrdREw98JS0PAvB57WTa/2NOEEufijj4w6puV1G2hL7EbqLo9dAUDoPu8tbHnHDuS
qeQ/2GK2dC5oyEwKaDq0pFfea0eGkmCYCWDRoRdlGjr7xfGrivF8AnFmTcYVqlD6pnU8wwE/RNjL
qhHdmg/PH4WkGZjJURwsPT8zJWBDLzWELkwhCKeZ/W0BNA4eMKZP4fNkNShdwedQQrA5scwQu0dH
egkdtUBeO6ZPI2k5vHPLah8dHeyj5ahiF3VdFnRWPhwFZ7tiCBhlIcU7hCuktRtW3kmGgQDh8lzv
RtG1yb/EMyphANKlDeOsUmG6YoxW6VIEWwysyhqYwIxpxwaurV2WQm03Aebbs/3M1a0bigqlZy3s
xhQ7X1t1JdE7FjziuUX6CmT70ZC+ioqihG0bURB4x7Im1CclQlTbzQPQqTTdwy3vaBLImgUankWO
O31NfdIO3zkc0TUtxaf+ggeQLj2I/GBOsu6zDGq1/MUNFa+5S10yWeERYQBrdaBRmCQbVtH4I//Z
Iuyqc2BmrMo714f6UXOCVY31MdUVCTJMS4oaBn3UYLuKLLDVzqHo8GHfjWqRLeYLC67zopWSP05E
SM4ejEMIsMsjL2TyQwXFgee7qdJbasvS/sCtMGOCZGO/iOdEVO4cnLs4g5iBUc0ZWqKFJ4zX09HC
r9gc26GviZen4Os5iuVYB/Ujssok/s1BAsKHIMWii75d9oOYhoI5/dv21thj8OQVl8vFZ/vRhn+w
IcSsxCCykjWD0riIYVwVQdQk72kzDMCUKt8PDVmKvrINegzLy7oEu+7cYVzTQ9GmTzpO0uW797UX
LkdMR44XYPJycJPvYCwnrClE3LjeIzr1tBj3VHA1klSQ5oLY2SQxAxOCDlAj8eBNjJVhkB3C6JYh
V3+yFdsv6xxPZY2cIxl1H/9LEQwEYjNyGAJ/Y0LmJszEw9gcGj30bnpWbSOD8UQ94Fr21oNc3t9X
KVuUXa9hIBVnzLFdcBPQeMdf2tYBebZ5qsy7ZcOkI0lYmDEp924XBCjmIz2Gb3EFxPR3lnqKGwn3
nCL+tykD0EKMxeuaixtszxD+RMZROULDiJEqtRc0VHbGuIM4yUhH1R7j5TL+3wrk11lQPkpslvVH
1jq94zG/WOe+23R2AkLXAsqLBDzWkg8WpQeuEBVt+QfLZySFc8gBgWLMIiYsMqwJ6W0G255eJnih
nP5NXMXZC0FPU9CwtJ6HDhGuI3VQ7+tAluMfyi2VfpZOVi3fA1YhBH11EPGcMWlTbncF4Z3ELrGd
mRXYsNtCdFHnuYgJ6MxCMjVZHDPoInlYEA42/7LwFQofmCTLcsb/SyZVCa4U7g9yZFmVw82hmwsQ
0NmJJ74oWUX5L26BXMEk50WfkFQrO8a+NmBkZDHJYrZHsGX4TnL3SMHpjX+zEU3QyFCbT+rX4uru
4CIaBX1OzKPzS7KzaOnJdBSxRZlwrHvvlhPQ8W2dWOYIqBOQKTB/BiyGIadXlDdYVQu4DJBgh7op
4we+a10UWxK+Y5ZV/jSX1d+MaSPwCUoJZkSjsF2kv0s6iYahyhw59JYTskzeipnPEs0kjuAwJee3
FUt5N5dL2N+FLlCumwfnBB+SKhEBPSTWDFbGuIuNJT2jS597uru6kfrsoKyH/+gJijN8r5YYxd3g
62b1qE8eg3FwMGUFaSfpq3L1EvkzNglR9Dw2Oz4J439xvyhChe259Ib7YvE97EZxla/fcubFczoC
cMqgo6FaoBvpwMsVYPDSWDV//c6KsdcOzpq655VVrdiQ4ZHDj5SG82pBTNOo1psm7arCoSCjjPEv
E2gdnV1EzhOJeN1lE4r/ukI99a1C2D9kIXmJr7/5eM2Il4EZan6XKLWAtPHwVcJFYHPexwNPqaAz
OPDb8BrwyhOC6+/50ez8odB544an/0g6j+XIkbTLvkpb72ED6XCMzcwiFEIyIqjJDYxJMqG1xtPP
8fwXbVXWVikYAbh/4t5zywGH6YvEdo6Bs+6kYX3OqdCpyVo3MSB4TokZMXcpRg53o8I2u07aYL6G
MHWiFnRag6CbcEaUSiTfR0TCSekx+NjnDejzeiVRQqg8cxNk8stIo7nQt0Oy80qYU3OoOaQ6EGrG
+KVFMDyfi5JsLhgRbYAoEvV3UXR3QCGSnAiDOT9POHPS0DvZIkkif25tOf9W0lW0B960xNuncZVI
1MfhlKTlUQS60C+ibYA8rZktjgmQMTa7ebDK23zQfrBc6xyAZZTYhOfQrZSgVwIiInBsJwka5dVQ
RqOFzNrij8fkAH3xAfQ5JaCI6FFvSTgExT1iUDV94YxXrU0wCp2oRDcul5nSnsRR+YdAiaG7s/+o
auJW8znPNmETo01c8UWkycSuKiu8n8HMe6xSLFXMHG7xwJjnVnGVWK6arvThbzXWsf0+DaAnZqzp
wzh/oDsN5EvqLJ2LIqHSRS742MNaXEn8ndyPuYjbGYgLVX5jf3BiBnAG6Mks0TN8ysPWA+DosRRx
rAE07colsHH6TkVKe3ohkGepkPPOrjf+cvYQkgZFMAm/szGIKaikE6Ru9UTYQ2T/DIFdZyRoaAMN
uQylrl+91pWDBhlShuS1F7pdNTpTfST48I9SZ1CaFNAvyr4N9p8xz4IqyKWI6kEUdLq1tBQbWsvl
iVKMJOyV62R6wkDPEVMerTtjzrmzI1evEaplejjWTwk9a8rHuWM/Rg6I9IhCDxAXhxYD75fG7OMR
eLoDJP9ds1nwj5jBs64O/VIzsvJqB0lS3Zsmm2s/0qMWGks5wKOiQrNLUNgzu/9LXjUtVpIJ+TNu
vhRvYv1dc9kmD9ixK50qsKyN+WabImF5wFSvbUjbJG0DhUyGaoWwV7OywzubE+H81cKuj11ynCR9
FfquYhzrbWnYYqo2YYcDhMFWq+VkhbOuZt290StuChyQY4aYO+8zPTp1YWRGGHgj3Jpk/o3PIqWj
XaOhTAsfsiL5K8vi9t56ikvqTCZOVXy2PNeyDk4R4U8lUEjr1wnpGBQHjFEg/E+MavABZPFP1kCl
rAhnsIhTLrKLYebWcWYtfMEIDw9bpNTjViqyM9WguNUx3n0jaCL1tTol086uERfX7sBSLy7xsitr
aopbn8NgrUJaBLwyuPJqmeEgweUG8KKzs2kXGxNZgrUzX227sNRAkOFga0Nt0UXQHlp1r28iBh3X
uopIqHDNia+hO3YBPgI6pmWTliURuJXdWaQoc6gcwszM/kZOHO0sD1ZsE3TdgxgD3jbagPq7ZWbv
DzT2X1nLUhuWrMuKyMSCnm31WnoP2T8LV5GL+yCM6ZjXufjTjvS9ZchWgfYk2gC1QV/ex/q5ARh6
kUbZfJkYC5j8ZMMQ8DKYuPnYBTMzHplaeFEJCLWJ24+R6dbzwjRvCzYoO9CU1hDd+6TbIC3M7jbi
NZia+Hf8PMleymYOdo4zdQcLzDWspRwVK4v2a9TSeBIJFO2RA7H11bG3kZOtn20OFwZambWjsJ62
cbJ0lyppMdzOkr1WVLevQK2sm12j3gkGI1kjoMKZNGgVCbR2A7MK1ouaCf9qS5778zJMiERzYhLc
KdQe+WU28wIVgpBeohTRgW6/xzmqFXeEF4TK7tB6YDBxh0vCJMwhOdddia/bY9HEwUGk66ISOUOk
TiD2WR1j/7T+OS57qtDSMTcgVLd26dJbltjOPlATn6Ilwk7lTp+RIx+HhlYjsuljQQW78Sm28n0A
DpHFKk678rkEfKDk1oPeXDANf5QZQV6ZLA5qH9rXGUHCDjxCSG8TJXhAfGccpPuAsWGfgB7BgwG0
gq+XNUlaVFeXCOjeEPSSsqOhn89xyIJSG+CJNyQhAgkI5nvs4AgDxSojfoaq9e1hUSUfo6NgAfpn
iB+jXvDzsRwGNNjbAguctsn7+WJjUVlicoq5g5H0+rQoj/oM66HxNN+ZbcA+4yYJ6r9NgTkwIHWD
yA/cdenybMeer5LbzYSgMJtEPIeJTReNiITpRKL03EXmtkurPaf6k8F+BR4IMUod2+1x62rmljw2
FXU9Xgy9vKXNtEl5SWb9N16+ohyBGdgP8qU3kVFszTp9Kdh/oWKeyTo24Vpae8cr/IBvlgHdrjR/
wgA9pqFvzJKtewY6skLLuHxwHm/yuHlwe5QRNVDvksQUZfDSDbmnKaXtdfsZBzs+uuptVCUwQeyY
XhAATM3N1vEtIcXbuF22n0HSA39SkDjTeoIiRfzhkrxphAfTgK25fH2SDfzGYGVfK3FQ9ac0P8fI
2SaNPKRkNOkmMVDTovNSetPP4Lr5umudCw/jJRYjgajm2dCJHloWn3PwbE3eydSMB6XRDDNuEugw
J7fDP2OSfN5JfFLFIt7IvP1oWpKVwUoEM859662c4709dX4HNzrvEx+1K5WG82yB4S9H89UIixfO
X1DCNcEr8ztG70Pg6dvBclE+8igzEkNlhrxZgwEFa2CEe2WE43ph9tXb5nvZp8+5J5/Vf6jkuTJ3
oflYGOHTTTTZeybKTH6+iN/YVPkX2Zx7DfhxDmUkZLeIjh/0cbwVlr6qPAQLbv+4pF+JZh7hUvpV
Pv0wUNxD8Lv35csi9W2Xj6eoiA8BK2fCtQPpbEQwnya2UZOw3j2l1jQKdzWEBFp5ggp/0BjdNx/6
7F2wtp5io/puqhGRn6PCLc6i4ocR/MdTZJJsF7GZWvbFQkonOdOZnpPzA+Nu5Dszxh+B8r8idijL
KR5RrVopVuqOfAuHxE8M0jjb433u5Igep69yzjjwhnVTTz6Kr1uM59QCysDTWJHFYzTvg/rUOYBA
xIHOL5kXGKyE0+DYxUQhpslrgezAaacrQ75HXXcevFxu21rbOjOR3AgYmbmsu6Ty1dLfAtShi/6K
jOyLcBiS+1y/4l2bkPdFTNWyghMtd88xL5VCMMAqR8/qXSRTYtv6o8BAtuVt0D5vvCZhe9k8hJhv
Y6uEzI/EsfjRx2Xnpc7dgAYvYonstdsMfGpJ+YdY91PY469g08Bk7yyabN3AEqrd+RgmsR+RaKGk
mlAZL8whV73QfMsBeVfCMUe7VsXSVwfGxPFdp3+ttsVRbHOooE3nWWEwwUaiTp8bs744ZOhourNn
kLVRR3NNojbzzbnrrzPcVCsWO30wAEYXG97UY1mX/56vGEYI26x39bP3yOEU0AQAJdnSnI2cDmYg
1k0ZPxugyvWJcxJzoaGcr7yl6jNPpvpMLQ7P1Tu4sfNI332wOBboF5BIzpfCEIrIuEFnT69kbJG1
bPD7HJjz7ptQ+xxDb5NUmJU4+8CbPwdOgvVEX/fk8RpmdTToljwWTiCt+j+oBk8yNt4W7KL8JRWp
iS97pi8vD5yX24z8IKx5Rz7vnaulBPKCUpeOzx4Peb0Lzm1i78CKNac34qsCF/woJgudgbEP3RC0
LZ4Gfr+OQ47MvpOjm4AOCRtld6i+kxlkhPp6axawpkIYJ+wm7G+2ugch/yxYWGqsLhUjf36HZxEP
d7uPnmpdnosQxj0recqH1SBHVsuBv2icNhNbVyAsOI8O+uht1L/LITnqHCStqHa4z1umFlNkrVOb
9h81hZzgEOFdQziCNqFYW9orfIIHt5a+OtPUmZVWEtIVSlaucIoB/nTvzXXHbUO3kcpFEWA+8qDb
ZMgFM95Pswc7yfGhbiut/KPqh7SDvjUWzTE0rH2N11J91pYFyjGBXDia5aPhNhhQEt03mG2uehsn
dM2lFtaIZcy4Qq05Os95xqKmF5ehnXfuAjG6Tno8tYa9GeKA22+uon3d9S8JP4zM5q2T821p2qMk
Q32xct/2zEsOHtsBbm+6DwyJNgW1RQwN25HoXNHu9uA1tCT3DUKBVd2R5/Ga8SUgT9Mf5+JUtM5a
vXCzNmNvjJjRJVFIQzILlwm792BXlq8UBEXaXuQY4K7C982tPA3zYRzKIzrMV838E1A3t43BhYo1
qWSQg11QDPNRwQjKEb9vnbHo5LS2eGiaKSeTHSkVfzYVMocwwtAx874cAhBWA18s+TAXVj6sZi6C
gtWLhl0l7JO6Xbq4V+t9/E6M+Tt06egBC03c59lGjxQf7Nl+L5vwnuEnXegm4iE/Li41CkaBk47U
PWkQm6s/OgzCd5adewNlJuOo5CPTPV/dKhNmATNpz12pTvJ660SfWpZcTF5yReNmarpRfiP1s6nn
nqw8XyZPbHh2goezcPpn9Qmza7lY9nKl3vfbQvtMOjJscxj5rSwfo9B7VKZh9eiyQlq15CAYHrl8
brVTp2nJCQ+b+sEFmqF+smiR8brOWEDVxiEjcMNOp0/kQbwuHZcas5gRYFYO2tTgSCr0V0xkV1J/
d2mLsRENuw7lUSsgPlvzU9fNOIaKS11BSAxSY5diV9F7LAZY7Fhz9NsMuI/VkiNORJry3U0OQlGq
SAd8zugO2xYJlpt5h1IOd6A+uzEkikPC66ycTY0KUVW0gS32ekRPjnnJWOqN8g85EQ5GvTovCSHJ
ZXac+fg1wUSYcmFkEocggjRijE5kEsg48uC9dWc5MihW30vUDXSHfOrqtzNQ1swD5l4n8o55NTy1
kmgOyijNAVQZlH8qCt2mde9xHD+p00Fdmo7l3Ro+tQrRB1OYWztYm24cjh4Vx8DagxkgAg55JHqZ
Aip9Aa59IDIZmvqycXprN5kBSD8YUIQYTJN5yhXXBAk96//djC/eoaFDosrR12xjvu8qyI58C7dE
QfXNH3UFg4LYKwcicZj/au25Ls71AEeBE5dN1iqbYC6qchvTW8C1vuTdh8311PTxpc+RJ/FIQRmE
LalIEanv5j2o++SQ5OlJQ35fU7E51h/y2CF6iocGEVOSlZeq+Oi7AFOFS99Lwg6x6Ls8Wj5qGexm
zk0vb7c6oxxV7qhzs0oUdhsYAdc6eXMQMtC5D/JhSCmTPWtdL7PvRdpTkyYXscQEEpGk1bgJkDwC
vrFAZZxLwWSdZq6wCV+gMlK4YXIk0eloyfEYj2qQE7K/ZPyL6uAhU/Ud0YSq/LG97qS+ZGVYjNPJ
h5C2DpnlqoMyy+t7E4/vweJtUeofuXLInjS/BggGvRweysA6qHu5y7I3xAGK+sCW5EnVJVA//jbM
UPuRQnNuoTsWLzp1v629ZpLPJIK47tiwgIdXdZBVIFyGjt0DvyOYKvUFi847q5OFVemR0cyvjpYN
7cFO3aXYhYg7IcmaDgeJ5jmPhq9BmKPvgkHps+xDU8QYnlJ2qwfVYsi83E1ph8zYRSwI7NgqJra3
yGJoOIm73zUpRhWATkQ7EogCk60Mwd5VLEPAAdGny6A4ViX+V926dJQErBNhc8c/9mBQQbVMIhef
syCkiITbtHN769j0Sh2P1Bt83l0d/n1Juir/VK1lHy6nEi0lBOB/r0tM2DPI1JN6rdkOH9hpohky
MSY29lPA9d50M2E63lZV7DNwJINTRr3vTKVuBi7gVetxq1k55p+g3YV1txtwQDK73PStPA/y0tBN
KZ9k2DDSJl9N1Ejq0/SPhLJpu6VvQPs0XBIkpodMOE/TIg4172+uEx6y5Ds5WNtIODvV8NnztDbp
0vIuPTVskSS9HSvDwzRgRMK0ZxeInrOC+XO48+L6qgEnUDdaB7y45wd28wdVBiY8pwmKPUHFmPV0
rYS1briW1xVHvpHGf1lm7tTFq54WN4FkyLfaoWtUz2jcvjp5t80dWszIhVNubdTvZ9JHCLqkusad
yTuKEv2cTsEFsTbvd7H33IEhmb0X2AdZwJ1dMpG87LmG+qQeBRYdb+q4SHn7Xf1eqmFb0O0gr6vq
Z2iGnWYYuJyJXkHsRchMJy8VySxl3X4TTUpR4/gxEJuoX068MX7LPLRG2O0GjE44PqgJdkU0PSj4
QUHJlWnZXnccNOXWVv13hO9uQvT8ukA9mF/VK8Efonfm0cxrSnHgCLxceKevaaRBJ0/WgqVzgTVW
BcWCWCExrNR4cAR32fJC/W1k4w0SMi1esbGqhD1itBEEvzE7I1ZYgWQUjypSQg57cl/UuZbH3p5n
mQdBBsZnW4y3vHMuToLipbyoMlddoyxGseOCr1SfNNXhAhMO0xMDmFOZzvwUrsUzGcx/sLMcZYSH
Keez5OFQPy73+MEZ5QOjOoCZJgGH6pvOfkcGL5nBid08lsW41RbjrHt3o4h9KkIeP0KHwDj+K1La
SZBT+21R8mvNgzo7+048LkayVVW/xpFY8QRWzfja0EUQFLYnddOPTO+ZsBf+1ibvJlchH7I6l00a
DwIsVFMj2vlDNZlaPj+p30q9dKoyCihZCmZrqpyiAkxjIGe1a7KQaB9oUnZNMrJcDVhsZOExZ+TT
yPzKuhTTlLvR0y+E70cuppimV3PtEwKPi2qPPJOYXZFvLAV7RUi8LMavTRePwvjb1to1n4qXFXt1
vBpLcyFvh6PRaw5c0MeYuxbqPUvYxpdkA+Wt/m5jifY4BT1wLRE75pXDOM0BOFUVHvujxfwW3vKY
oMNxGxYf5SUytVsEHzF26secy5bl0EF9D6xDP9PAIVknOk5m8uHC0MiQCLJA9gOqROUM56kTF06h
7Rzm72rmQPMcGd5JT4KzOhDUEay7DrPH6uYECZkoHHm1qjqCZcckIYMvqAYMLCN8nC570E6HJJzf
LULaWBldWYc+qgasyuhZ+V4oEnamWTOYSq+2VyBvkvQK02rM57fORA/OSGPKl2uUD39I6vW7EZFe
5OYn2yupw5xjYWmnmvvWq+tNtMRvqppCsAJ6p8v/dcfoYlXnLrArrMp48PsyvxMH/Mj/L/i8mEZ7
w3Ae+Tv1/Hlodx4tr95JJiI8E6AF92kG1RB7AKA8YApL8J0oKzgvaNtQlFJwN3masj928rvLfqR2
DP0cOd4eqQ2Lruiix+Gl74o/zKP2ov6fMUXAIanMW2om2C7yV9BRVHpHFZ1dKdR/zSk4GpKFeEyJ
77XtrapqA665e0yb5Zabg7FR520p+28jjC8oU44WnILAc59E2R/bAL0S+FQ/YQbBbHFj5dpVjRZV
AZgN+Z6tDSiNibFaEMB/NuvwgRDubxmwukeCy6HavtYRu5yuZS2pT9ZVTWqM1tmocgoTLIkoFldh
vl+MEt0dRmDLszAT1ODIk1PALHPFCH07c3jMpUm8WPrJAugoZf/Iamkldeteexq3evuvYOuhCzdu
+KrOQlNv3rwSXzaTp5EmMII/owqQyHKufVD9qDZ85L5kVXMzu/4Byh1Ja7zneVZuCWrZoA89tilL
f6kVFquk7k2Vx1ZmXhEsnjk8LtOY/BRadIWIceaP85kUfbC83AhGCECFfly6L9scPwsnIvRWt//O
SXuXvMeFZXZ7zJ9kFRIZi7/l3On5WzHi03TcfZ3OV6eeuU1I3fYcnsMg+/ehIc47GZVz8Mgp1eOT
47r3NhEnLR1eEGNe2Mh+jaBy//XcI4YxQsi4LlQx8O+ihuNJnPxN76oTAKV5R8LTCyTBV4FecN2b
yyNTxk2qWVjf0pPREInJZN6kh+6QFqrxh2VFJHBm+4GGVqFbU0ruvgPqrqkhFDdVlIzfRkdenJrn
cf6DOUg9ZnmVg3J81k9eiLPGRQ6zshwH523wGFf4WTvqn6RG5KoBr82dnWGE27ZCsiL5NUhwb207
PxNgxlNDoepOZXLXPPw3EC8uTa9wJY79HWv2vu0DfJOetsIyeC6L4hxMyfs4QCzq2CnYkt+2jMh2
sk6U+AcsPv8OE4FNXr2Eoo5fVEeVjeZjyNOS1+RRsKe+df34DMxXIO5vH9RMCfsUMwJaU9UbIWVl
r6I/goPjbckX5utcAY6A0Ce5l6u++KWB+KM1RCSVxecwJ3vIeFBza5aXHkA9rOinUVjnhsOsN1t3
VWH7BKJZ+WE3/GqifYm97hwI68FhFDRKbzfT07mZdcdJ56P/3Konp3SBNNute7H02d2OpfFTivSe
xM2m83KTpNPlajFGHKOQzVy9U70NJPaP2BmI/6Zxte30q5j6jcuocxw8ekL7GFkV4scciIkB15pq
xEZtaKjQccPE8QgVBEYV8eRz/DYJ0yBHu3irE6RCCBD+oN06tS1fr0wT8oGG/F1m2glPzesYkvQl
NMhMTjv6KkgBApH1GKARMpr4ZULLtwpHpiSkiODC6btkXUd4IfOyDegVPaKBjeR38bK3rBg/ckeo
mQZQ2ZbtMvDjmO7I/pU2oX3aRHBOXP4UDrp2FA0vgkwUFDB4ktB3rGIkAzjcsEUU7bmdWbahbwO9
WJcfs2iRSuevpWgQEo0sMQvdRCpak8O2RBmxmJLtvDrjXeG9CKdJ9nW8YJZGHcTKQ+iqc3a8X7fC
GRJJjDXt/GXRUyFOdthu6Ft3WHbmbD+6Rvuu5mGqKLYR0VLRD2cbxKtWDBvkbseZhDLXS/2Jy4yV
M8Mi2mE1Yp7qgqONx8IlUtqwDxCt4Tx3/K4uYpvMBIhWhG+wev3Q0edN7OTvTZ+9ioF0XNIJsMEj
XBENZBTOT8IpfP73nkSe3zSAK1OuRI2dQgjsS2JpwQLDLj1Fe8gyWLZAvRkQ0YfxdyeBM38uDcuf
XfnsDUyePTyuRg5XxTXvFlxyNJl7MnKYXOZ87C19SxFha8sgAbqEzGVLhyeqP6IRCTZmUSN4Szta
hsgnypycIBJu2PDnz4hnfIOrgmECf260kSzf+oIyqkzOs1vdTPJ2OgIE0sGBhoS7eWHATg9TWqz2
Au5iMzur6z4exytRJO4KBfph4Bd4llVstRI9OePiHOvYTt2rYQDDKOm8cafKLDURw0txQL9wDjXN
n0omipOXg3aNDqMceCvSvZ5Ne4vSWv2JPH1EWznpraWcLrUZK5937JlxBGHxnVniEtrT3naGV7u3
vqYckr6XIxCmBOm98BLiZFZ+1mgVLni1c50eW7ic8GrpBMaLJPB9TnJZMCJ1UxymAXvLunXYtiqj
Ok/PG8kxtzkZok0pKl/9QiM3PxJwWYdCl0cP8gST+OQaUnEHkrJVCigEDKcSQWvDKJssxHo9VMpm
yGkE3aZey9ZozpCMX/vG6/0CUBlu7+hEHEW2ItPoPTaCnAuQzWyLh49ZAsDwepe0fYEYLKnOxtyE
e0SU9SONQeLncUSV1keX3qqOrR7/5VwSaoLcPspYbNvBGPZRlrtHw25fO2DP0EO0o5sRxGa68UMR
xr/GIJ4WXQP7gLdbkRSJu/kogiqDWFifB80E/966pC3yJl+YPu4it37Q2uiuECGNzD7g/O/jenzM
QGYQCnit7eCrNOmICaVC8Rzor6m0nueM4L9+cmnDDFJA1HuYmCWwmGVPPCaiHBdqEOb99aRDOKWe
eSZOnRAE2lu9W+6j490oJJgI2/bPUiunf188NnH/20aj3y/AiGNHWpvMW8ab2iU3IfNshylCz1eC
ab8ZxBff50fWA5tNAXvR8JLRrn3RGO+kaElFpPTf2XNwq5fonMT1nUPpYFTtrWfTpea3LvugSM8K
n8iAB81cWAmaGcHiyZU7FZDsBGW2Y4JomPe5675xKgAqsX71Ojq3CRhFK7bY8lrZBpUeihvJURMt
5p7Ic64PVjckazwxdgOmSA5SitV4kmAsGVDsNeKn53Y+Yt9Yq5ZMPSnDMO+CsKF8IbHWyHCszzQK
c6Q/VRqYAYduT61F0PcUKwKL7jmrcdwVL3OIQZvLPhnZJeZpVu9bBa7vC/R55hju8iG6pGa6zZv+
oyiyb/5mT42gDCGD5MF0dFC/3abt6r9JQhISkwNjSg/wrq/pYJE4VVFnpAZSvblwLb/W0CRr5UGf
p0d8/Oj1+VEdcnuD+ujwz0mlFTWmj02GVnTYTwtjNl5iewTXFs0aeNH07BYR5Un3XY2sc9s4MpR2
BhEBhDeWeUUnb0GhXxqre8l71hLI9d81h1p4Yk1ucGfjpvCHAiej3e0LD1nV3ONnQBhmXQ1hRIDk
w4OkaBlNkGmt9IhE7Q+JqjHUXy1qQ+ZnKh8BRts+IPFoXYepGvB5jwQ77qISKIdLd5EnhHelOWCX
MeHcw4GxLSL7ztnKKtJVcVwYBOAZtTEpB61OE1u4X8gi8dV4f1JGQXMkgtVUqKdhBNQqhok4DTur
DoKf2VzrMq8PAaKtV+QRBM2P0dG0U/za+ns8Jz9aajPUSI3fIcmQnmkOuSb1bK7iigmzlnObqTc8
NaObZVp7s2JMYciJSZyeEl4B9jViUG5Yj1Uivrqp/sMC9j0emIKju7zGoStW2Hed82AUTBjVZImA
QTJv6teywTliyJ7DwEZP0AEXE3X3uZhWtEIadNSINCzM6E4S7yNDigBjS+wAYdFqmvDkV12ghM3l
rEMypmhVlfvdnO2c1hnYqY4vAsrJOnWSeh0IeMCGi3UbNdBPYcv3lko66PMLC84PZHNY7UX9QAl8
b2AcMk3QOsUkQhymatilmT9DQyxqTn0f6DSjgWLTEeO4Gfr+oTP7q1kOEOFwneJKe+ZTPphx/TJl
LhOdgZAyT2dazIAx0403u0VE3LHO8FwYoGgMXcqh4i1xmyc6dV/ggB2YdQdxwF5Ay14bM36MtOTQ
x97jzFZrjrRtq9H/NZrN2Q7DlK0elJgKF1hiOwebDOWQE6Ko9aesQ2sWDO49650LiNtb4TVHTYsO
LFMvCzFLSvrxAKn5FecSwJ+gvARgNckOE2vzX0pavDV7JlGI796T1tmju34oChdWWPm1cP73Qv8Y
HcnkTz9zkf46on+O2SqsYgwGgylm9hXiIchif0pYM7s1BA7WZUkGMKxsX5rG/vvvWZNZve3M0gUL
rt8myzp6A6sFVLDDWgwtoYZJgPGv+Ez65Jhn2rl0DWQIC76OPsuZQETlFs56saK1vebEhKB8np4N
UtNX+hj+1BPRrlaXrbGc8SPr2qtIi2STzdZXTJTzRTIohP2wD7HuT0WJXgRDut+4/bAbsHeXIYpZ
YZrEKxbFqS3l36JgcJeng87UV8exBR+zRMHiJePzWFmT3xvWa55lP5UJ0rlz3IIHW7L9aqItPjDB
p+6iNZ4kSP+hf2cVcE5d8zDPyY2iJ7oh6+1xB/cfRjD9dFO1M1qd7OfiwLF61EawS8hVAKpVExdU
0ZLXNLooNgkknV57CBmrKDfsP5U7ZdciCjFPjwtvttQgH0pUADdiAuQxcsAcLgr0LtKMEaQcU+KL
soaQrqV2dqQzNF9jNVt/E9gxpyaus+cMssS5xs+VbmwQdSiTA47p1uj5Sp2UrQdxNMnyXJA1t+36
kDASSEPfTazSJKvYmT9kWlZIYdDfOARwQLoPyb+RDjIwNwieOPdHlQShXTkQxw+idVhg8za/25Zd
Hud6CZ81F3yAWWsg9iO4mFBwElahNXhqlLpe+dqVTbcy+kF7n1vh+CQIhr7D32QVeeLAl/HQejnM
UoHWBJ0+PkOYD+yyqfDsZf6OvJF9vgGD9Y1Jqu948adeB7+TnEA20ZJhpN5GeC4Noz+FnNLYG19L
lgvJ2F4hjtac5snM7dnAwYhZP477Di8utIOdqNNrYev6PhTtF1b274QROYbUG0nAr8z+PqU23SkT
9oOhfWme+dzn2OmqVjonc+nyxxxD3gN/u/hpaIdHQrzAM2ZEF2QAwzyBb70yhhdekHzfUDFgH6A0
ZWBENF5gkmPhxSAumcR61Ocr3Yb1CmXy7ll4ycvKsnz+hUVe6n11xBRvsrF/Q3mGIEosD9JuPhKe
lG5I32amZfjfXs0Br6+Z+7Us/MwRn1JyJgqFpmIcD8gIjWfGooGN9bCg4uZCIKNXmEQFsG2Wznx2
EzpNS+jbqUoeJhNeVjXiH0oGee0copFJDUoj2tnaycWxMHU6bFFAlBHFOYybmjRVV83vrBpmK6PZ
EBR1TIIy8p4fo/e40d3bmNUEF9gXPQix2aFLgYhirESrP/KcYKpPna270PRBkmICmtB3uZbrx2wk
gmQ5Nq14iqviPOj1RoLyiiTHkd4MT6AWfU6lQ+ZUz7koPuepe/Qi86PDBwW3xDjKtr0wq7wT730I
+KxGCdBkyLPp5pD9RBVd2KuJmflejsbGYePFzMTxAY+wq2zwlei5dum88r1AtdFhIAhIB15q5FOV
w18Hr3ynSaLU+M/h6a9dQJ5WZp3dMngFc7uv4pgzJZuvWSpe3DC69nxIK4AcCzQaAsgwdCNP1p71
3nkWEeBT2pwXZ9DlTmg1gdb8gsp7LuseaExVsyWfd7KzWAwx4kizy9TqV4zcvlHKMwtNpv9S/5sI
bT+hDEMkySOM8o7hLzUxY8iqd05eFniYJaItVsGr1MrfQrOXc+IU/SbtGIfI7gBowHfcAZgbrmx2
ITUevKB5dzX73Z7Hb69j2W4UgLMbxX3vGNFLfZNAHcVYrRLXyme9iPbmvOwhAd0NhOBr4pBuSwfV
hJVTsUIBTXUo6wreo4PNMI/vs41yMQpbZq/zRasduJ5a85MJ5Ixjvs8EJkImbyic9ODDbkafme07
R+k10gaEawEfnGY+aYCyZ9LtSlISAcqfZpsVvNoy20ai0wwmB54btiNdwFoI5WExwuOwGKWCZ8zY
dyAlE0yhCpMNIwHZSfgST2x64745gwK/9HLBbN1hh21L1jBx8wnFaVkXk/wwTfFUEW25wjxwU3if
atbx4ubbUeIicCuGvLMg/sPzmRS8xDkcMATdRAdo7LMkH2ycQjot5SdOaDIxqvYDYMgpTYfnIo5R
lkYnWZt/5NS+F7r7zCP8NuSssezARTmrcTLM7vV/PlCTr6BYCsUueW7m0d1j1nM3rgH3dbKbz6At
kAIko45gr2KhglWSg1F7mxtLIzMA3I4MgHH+9z//6//9n+/pf4e/5a3MZlDI/yn6/FbGRdf+3/86
//0PcWz/n7MrWbZUBbb/8sbPCEVUHLzJ7k5TR2/Vqb4mRrU2oKjYf/1b3tEp7kEjnO7YAQKZCSQr
11p/ffj1f/9jEZTfUewJNMDvP78/o4YTf3L+t0tHeymhaP/otVHm11GIx9emc75vt7628lrr9t+t
W04J7mfegtVZgFpjwI3U5uo6+T6wpwlezlDKs90Rfb0jN/y7o9RK7KRoOXlMVf9POdKoaOWbY02z
v5sGgWBPpjojj1TgkKQS68ESEBDabtw3fLc2/T4IigpCmPMoy+RHTfprhhsy8gv3AWoedvowzc3a
94sl5haMKnSD/hH8rAJktBDtRODa/n6D+bjr7y/adl3QhhAUiKx05r8hpuFellmAsRs+fLfdw7qC
r5iQu47qRQ+Djfx81UvnUWQscp3loabjkxskSBtLZGGy+9W/UXj3sN2dwWJd9+/ukEfHLTD31gQP
iM9ncJHiwtpaDRDZJQR6svfb3ZjWhPzdTeug4NEugvrRtaVnX8CCWgG2J5bgcqx95+/2aeDhnUG2
9aPv8D+iAokbBPZ2vt1ZP/K1JdG8euI9w40dQsZeMb1hZQf8kgLp+/hUNeLckAI4puEOUfJRWMCq
Jsi8lxwh89DIiO7pjYvcbMDnR2A+/gGxNFiRa7UzMsPiE83VQ95Jn7r5DMQoyCTa6tJ2qO8R/NpA
ic17e2wAmsvbA26jrpvOjwH8HRINbX7rGMSNt1s3OCTRnD0A+1VDlDU9Bumc33Wem58Hd3Ef5rDr
d2zL1IXu810TIPPUj489giLKcUEeMZOPKDrlO0ts6kBzeazw0rR2OOAY2yHRBv1MBXbloIu3p8jg
e0RzceYmXHWOGiADBrTmFE5QZ1sgF7LduunjNc/OBwcMGrTBx3dWGgWdJ2/5nDV3rcJR7FgXmnNz
VnSN56r+sajBXdkNzr2PZH1Z88ft9k0TpPl3EU5lO7ZO/+h7M4rYBmGB+wssjdutOwYvczQPbkFB
BVmRpXvMSjzhJbcVwlKUwLiOF1ktV9TWAeUEcA6/1UFxtrrlDHtAHRbYVnOAOsnFBh5v+1sMI3U0
h2eom4NSiV+CT8x+dm3QQ1O5c/QxNa25uZUqxoe0bR7xpjFdcXGANJU777m5YVd0NDcHqa+XDD7K
grskARY3x0NVmoJEC+Vj4MUB+kyO3ywX6uGEs3Bn4Uwj0vweKlAL8XhfP0LEMzhJD1ylbATn6rGl
WHt9sc8zJwCqM8CenlYLO9EOALKyKsPzdutGo9OcvlJ0KBxwRDw6EGaV83eGc26P8xYuDQ8se0dU
90+SRXJeLk0OiobgARwIlxIYYJXW98qlDxQvXNvfYogQ/26rL0bag8Sw7AfszcXSRJyJhyFxnuuV
C3W7fWoyDi0+MGLb7gzh+8e1VNEGXWXVz90ZRHQt+yecvRpyF9RHMT2SqSmHFi/KwsHTuAiUfj+A
jwVMy9XAcQeGYtdvAkoTFFc0f3wAdpC+ClPhVcmNs8TFu07eh8WHbsGu8zCPy6Q+glTeRpYK9Ekl
CL1DPJDhgY3UIXqZqyEEe7W3FNMdCndpcweotQfU4eT+AJlQ7r+VdY3nz6mW9R2Y63Ik/0eQyQ6o
SLBJAJEzMGdBD7LLpjUDJ1IURXEoIQAz+xkYrzwHwHWEWF8Kzn/URqXnxe6r7ttUkQJQzmUZaYJq
zgxkUhDPnZvhe9mASgFiXRUQNzsz/9rBiILS5G8bLkAsM9kSWLqg9x0MFfEKXH7Bzrq+uqxoXTPh
ZXQU8CGeilvoEC4QLU8hANv63nIKUMAH2hjcsHp1bSxvZyt71eHRIfl7OA4DJzSOWjJ2MiQkwNMO
CtYOfPDbk2Uajmal1FPLWjUtY4iSJfmMhyLgvlDeN0F2zAFGEOjo+cgtBQPRNzSWQcbDyWWcS4L6
ye8BVmdGhnl7IIZpstcBvvRn5BC8rkPrvAL0AmLUoJf3p3TnQLduRf85bFPX1rao0CO06YqpisFw
7P2iSvS/wLY7RyBpWn46AdKXmWvVX1SzoLLl2IC0rasP+6wfFlLFdAR7C/j5JHRcAK1w051o/PqM
kVAzrBq5dJ7TsUW9yoL3Olx+SA/6ZctnX46NQNseF6ZsAIdc8FsoCHP2Kq6Y/c+xprVdMIAswuD5
XhW3eEX/09OhQgl/bnefjzW/TtkLYyITRK4sD09GQ83B3Oq2U/XHsQP3+VjzWgxxFtB/gRNJxhDr
lZ+sOvFPA94rd1IlJlvV1hWVgCrMnLSMvZTccmrf5gkZ0pCd2fq2m6y8ct3T9kBMXWnRA/TLQT3X
RY/o8W30nE9F+BbRCrxI7xi456uC7Jjqq5s13E8LHYvyIHTE0Q/C0gRZ0hypygpoxe1RmBxBCx0T
RLWQKc37eLDBrYvXjnORtnv7xeufTkItchR+kI54v+liAc3Dn4WPfPrcOnFI5Yftrzd1oMUJcEGm
HrHhCjkj5YmA4aF3LJT3eA/H2te82O9AngiuhipW4ArGIzYYhEEh4jxUmR3sXHXWpv4bXUmomVFS
AkcBSp02BnwPhCBFDzLTDiAC1N7X1rVlLQgStgdjWmrNkEBdGoBcY6xjr5V/PE99nUB8cchICdPM
SPbZDJVg1K16BOVXSn1Mm/o+BxP+oU9nmiExwCrxRlmi+aEAZK6987x2J2IY5p9pJgSaswWnSo4A
DUIxJIiHLynUMKcEVO1AI95vf7/BTplmR1nRgWcE6IJ4bu2n3OfPI8JS64DQeLv9f88Rr1gRWzt+
EbQXFEIhp5M22G5AlMgdG0iPZPw0gm68gg43ys2WM53w1I96RRxHx51+DSbF1t9fdIujdIe3IKuO
QUCX4sLsh3jGEaglOzhxvrbwZRBaxRh0TQzKq7iS8n3oUyCexh3/Nny/ry2+C5WzBWQwbUy98AoF
1TdCVr+2l8Sw5L625EDkrPTDsok9SJE8KbWMjxCkhayfi3eo7S7WSXht0bWtdFFTk+QAHcZlACky
25pQVQ52cTwY1vkX0Jr1v9MiHB/xjgMQ1XaX68S81iX5e8FbPPbaNFFtTMrJgWJG5o78PHRdY1eR
yMjofJIS3KdgOPaAJLVu270a5pJpMbIH4c9cg9guTrzwoegAFypBgDupT9vNG6yAaYGRJajKgw5C
EztQGYPcwJDPgB52ZQsw1U58NHQRaNZAfKfyCjydximqlN4DGz0+EEBxdlbF1LoWfQuGN8qWLU1c
FOCBvjZsZQ/tJY6zO9eX9TNfWfZAc0NbSiAjcSGPwT56FROq85Wd4CYOrFlQ5l8PLUOgOSNEm8qe
cdLEdm5Zn/tJUohwpfTYFhJoEdIPAKdxQ8R5d05QPpcqYOoLubO8BgMN1oV5EQdHhiLWrneaeCjk
oz2RZ6Cy70RgfTs2M7qjD9a8ANXdoEqlCC+BjQO/K5TY8S6T9Wg+bfseVGCrqYn9wlMnknoPqOH8
vP3lponRPTfpyiEZkgb33oxcQI+KN+qiGC9g1D+W8iCB5r1ECGqTxW5isHM2890EncLwMShZ114P
jcHXvMsPupKj0pzHyAjEtV++EaC2AJBvSI65r6+bJuDPoEqE+872EkHh9Mnq1TGf8jXD5HhwTWQf
AsKNy/NjQBMH5UfgiNueGYPl+JpdtmM/EXdMkdVwJ9Atdx3S6DLYMR1T45pZJj0Y5wuOpEZYodi5
hJ7KGeTseyHTYJi+ZphQC4Vscpq2sTV281dRKezKTbu4PztwYn7Ynp7VQF6Jmr5mmagUdcHjtQY0
kT5JoJTOdse+gWH0I1KXIFIEkWsi3wn74D7maYaqUj65asiQBkram+On32Q2/NgeimExPG0DSGXG
BuUjwC1cXRiERpxsvN9u2rASnhb2wevAW+m1ddw0uXumELE8o7ZxjstpOehgnrb7NgFy++1U1zG4
3x+VmFCys+xsK4YzmKf5rpuVVR3amHOIIkAC0RnrK7SJBKBRFcQQCd5XiwTjABq+3Zkvw17srUv0
Yq+hqDPMuIBfpDVw9wksqIM0ySmVxaXpuuv2opiGpXm2aHk+jRZOr+Ekbis4CyCs/D20CM9CAPPl
ONUDs8Yv252ZLEDzdOT6KHTbSmR52+AXTVFovkgINnr+HsTIZL2as4MJMpltjtsRSvRGVLTI31mB
XPX215sa17ycFKHVEN7LWDm2c64GyBRC6KC6bLdumJt/X1herDZomkQ/KmTAoW4NXscC5TPFDyWG
Q7lEQtf1f9F8gnNLyKdBxCifQgkfAYQczNXdzt3a9PG6a9cJCM1tIXFu8S6Kiqfak++sqtoJSgZP
oJpbo7rEA9Pw2rySt94X4EG3/xFQjjj3BT84QevQXkxQM3ZN0vNaxkTllwqVpeXU7GR+DIZD199f
NA0ViwDatAh80OyD4Ci13rJEjrdtuzE1rjmwasckLKENGgOE2V4DaNxD7gO0RMda1zw2LZy6Bhi3
iidW/cEh4L5qgp3wZvpwzVdLrxgENC5qkP8uDgjT3OVMWL2XbTNZpOasuTX6Iaom8LDQA/0JYmek
POsnyPB+3J6Y1bJf2fJ1FODc8NEt0hHT7rdI8IBEglS32UUtuXSep9rfAZAYhuFqbkslwNvMx65j
D9XPtpMoLZyeob+xswam5jW/VVkLLGyITGHhotx5+sa9T1Bq2rEdg9e6mteCZ3vxLQ/RvlfBp2EA
0clMP9ajc18f3ZR1TCDPYURONaxpqe7OrsWHEIgOvDeDvteFxonf33lVcD224poXJ5ArqADgFnHT
0wukY+5booAezoufwOg/Qd3r2DajwwJZRzhJK7+KazxiF6ciH0DAAf2gvdu3yXI1lw6nwPaCNhAx
W2WRWdH/ACcGNHrV77Bx45VzbHu+TLal+Tde3sIxDKmIK6HuLJo8oJ71KczcnbhnGobm4G22VDOx
1xdju752qXxbFd0NlWFf3bB+DFNy2R6FwYh1DGDbpWGX1jNesWZVAD4BoYYkaLMHavP3KO46eHDV
4YCFtPupGROJW0q+POVj3X6GbXe/twdhyhoTzc8lstHQJyEybnkaeWRoLgoLMYnioW3K90Dt3U2T
f99I9xZ2w07oMiyQDg90oP+Ou0Rax6Ji9yl1PuWldR/Y03PtzNc6zHbGZjAzsv7+YnPtW8hRADaf
QWBp/qy84g5XvPcdz3dGYWpe8/oeCmJD7/d1DBbZK6pRvvoUDDeOtXOrMDWv7d55NxQU2lx1DGGT
L1bWfAxwzK+JuxNLTM1rvq44CQIPvGyQre4/Qdfne+qWIIWgO8c+wxZONBd3B+aipEvWcV9nz4W1
vBkU6Gu3bdbUtubfbs1HXtZlHVdQjftBJtf6OIJT6/d264aJ0YGB3rCUOUQWkOapphmwLIlavhsw
xqik93mhyrfb3RgG4WgTtBRipGNii1hlzjcIL/6oymQn/pma1uZnhoR8mPSTiEff728uzfkdA33f
sdnXgSaou3SSQQVpzCWq+UsH+s8AYe1FO0No0IEmfmANEGGQZdz2oH/h4KC9a8qpuOMBtcCJ5ZFT
4LvldXsN/p3sV45qthb8IO4FTg4kheMc6mIgd6uTJ9RgVVc3pezS94CaINkNqZBqbFEBU5UX4pf9
UyZnf+eUZVoq7RDHUOIIrFpVx9Ms7RPkCb3zNELAZnt8hsn8F4b4IgCGdQ5NFB9OWFgWRHEmcaGL
e6u85Ce02Z7mztqZR9MotOPcAEUp6FNyKNlVozwV9WSBAZLvwWMN+6yzOuqLUQjUlJIk4FU89/7H
ZA4g0QA1jxLSsSFeMrdnytTHOrIXfYCbMghJDpchjHySIwTmcNiZyiAGjmDvwmRaDS2gg2xq7GXq
lXHqNF+yyokGEIiGCVgL/Ok5a+qdfcO0GFpgH+zEc+ZuLuMpQBU1x23nBAWjvcUwREdbW+oeFHCo
V6+qGEV6j0OWg2fDCx4h/r2zqRq+3tYWe54Dv0tK3CqTBawdtT3bd5RBs3V7mU2ta8sM4ayKtDMp
YgrqfuTNyh+pt/eObJoZbXkhYE8SPOrxeLaW4MRA7plm3XdqB++Ofbu2rigJaTsBqrU4GEeI0rlS
QF0ANGLbrRscwNa2I5VDYWJCnSSY3UHNgnzQd6hqP4gEr3sVGY69YekwJgX4Bir+0yoOIBhNL8i/
5+ALzvryy/YgXl9elHv/7cWQ/exnKpwSkMEc3Llgpl5Fxbbbfn2CHB3HxPvF5yPpyhj60deuKt7O
4fI2nEDbDCGz52N9aNuRU1vVXAakjMM5vGVheIHa6l3R+lEOauntLl63UifU/NcPQFcRCFqCmbZ8
m2cSTL8q85f5A9To5+TzdiemddCcmA6j09tAfcVgInM8kBpAsufdGPhiL6lo6EDH0ogqGWYKtra4
7EDF0Hbl4zDn+c5esO69/z0UODqOxkKWz0c+tIzrDi/dloUNQIpqilLwZJ0GnAyA+l4JbgWKhw/N
lw6hyXMXWxkYwWKwU3lfx4xCS8Jahoft1g3jCbWgF5I0L4fGKuMOrx49Sb4MNdD+swUqySIuuuJN
nTf02EhCLQh2NuT8wGUC87I99ypqSLRCIuC2PRDDqv8HsDt0vtVJBaw2G7I7m1BxGYRHd5bd1LoW
ARvQyLo9is7jKeQjeO2L4jLM4CTa/naT32lncuriPuQVyNap0H6bpeIfH4JyJyhHXbbbf/2d0dHB
dxWiKNjZbJybCcA/UGwLneGDmtUN3MmQSANTHU+foFu1sxkZhqOD8TA7SH2UyH20pfcJEnuXvAK3
FOn2kBqm9rVIaA91a/mywqsydL6uPXFaVJaBVLTtbflze8YMbsE0UwVMvgVDnC/irBCPLak+A8AU
2TYYFV3kI0FDVGbF9VhX5O99aQS+bKqqsYytWX5Jl/JBIZNa0PLJd6b3VEGVyJJ3210ZrFiHSaHA
a2hR9GpFGRjEBpQzVK13Ki0Qx263b5o1zY4FVJSDqkVwnBd5BWTybmzstwnYKTNQVYKj9IoL0w7g
yDCUQNvN57oNId2ABeJp8iVMQ/AQggloexgG+9LBTGUSEmRsmIiXsv1ZFPwhTdrnAkPYbt706Zr5
DgNeZz3UIcdLlRfgsU5VCEp2yKjuRBNT+/oujlnBq1QoYjsATft5RAEc2OVU2xycnnXaXlyHLLuw
i9HH9LQNdBihNg2yB9xTePFxe35M07+O60X7U9Xns8uRAKZBeQtnMHUl4FOpWvp9u33DYS3QfBuV
wA10CtG+T4b3dUWfSD19ajrykIO67OAaaE7dOMuUZ3nO4wrckyAKExyFiGw4ttcF2m6E3KIcIGGB
42a2lp71dX/CO+Ex5Iuj46XAEjy0ZcuKf5NPCD43GxSnEJQ6dgd1dLhU7xQZRwEohxwzyB5o5SRQ
H2n3jksG69EBwc3AoBHXIQa5Y3bJQlAGo/Qfqso+aGO27cfgXzom2MuyZvQnrG1oQ/vWr+QXlXo7
N1zT12u+OwxyrEUz8xg8txnqU3h5tlC1iMMGyXc2gde7sPW0VuJD49Kv3STibsHdNwPkqvwL8+ok
e6Q8AJ3P9iyZutFGMlkC6JOerTIR9VsKSR2QDjpvG7E8b7f/+irYei4AJTug9w/aMEoZCHOcHMAv
BTnKnTVeY/F/jvluqF8WqZuU4PAMGCapPIPM7wtZ0vfQpY+WYoyz8hAgC92sG+mLUMfa3OmztmER
jjNNB3J25ZMToMbBh+1JenVDRvvaVoOKeAElRZchmyR+Ja0PnRjcSZkjnngz/vBkcdfU1Y5dvZ4v
RWfaikM9ZbFFW7KIQBW1QR52QE2eBVrh2aEfnba7LAX4SVBRkosBQrd79rw2/9pSrQb4Yg7VtCxe
qDjmcJA/QIzmQz8pv4q5vYE69kg+HkPTtiQ/DMERzFgQMVCI4TSz3Hm0VZftRTINQN+PUHIDkvEa
ttZAWaMn72voOJ4cXzWX1qPvj3WibUh0INNUprCEIMw8EC+CDtGd8+k2tTnoVkHGfSTBiJnStibk
/whRtF+NoAfzQ9M0w6/Fos3X7WG86vVoXjthDlCvIDStg8inqMOtqk9TWO/kn14NWG6oX5IYTq4k
A89XVBWQUBnd5u2cghcR+lvbn25YZv1W5IPerEOuI4ggOfGIt/o3ljvfVTJ4hlDVztO5YXb0UiU/
yDo/LQiLehyivrmyd97myZzdtgdgCCZ6XsUnNFwmjgHkoXrHIdNSl8kfUsvn1afBERRDAOvgQDSf
hpgaqROIp0d+DlXxJCvfpEXpHDm/YqE1Zx5dCvFulB5GjQc2XTCnA64NiSvPe68gx3DoFI5eNK8W
ech6sMgFEfdy792SOM5ZWAE7OEGaO7NFNJBsGNaAxErcr6dTn9bZdXuhDZuffk1cIJleJgySM6Ed
8IuXOXeg5v5VVt0NaTuQiO9lNE0epzlzIbO29cFqFzEbVenCB3bUxhNR2FT3hwaiXxKhOz5wvEmg
g8J+H3Rgz+Qs/bGKw40go5Ye5Ly2OzI4nn5j5D1q22nvexFHLgf6YV3xbDeV3LnrGuZJr3sBiToh
HZdBpMqigDSIp8qveWjLXyDQ6uTBIaxh68U22jNbTbj1ehEVFrTCerAD4EHB3jGp15EkULpfx/ai
eZ6AE4ONTRANafAGwiN/sp6dUWcI7S//OZjcaOGQk+gHsPrWv7YX5dWsF7rU/LwfJEnnJfCiugEe
PeklRCdz1V+WgIJZ0XboG4eP1ZWCTe1aiTHbMTpDmNSvl4JkLSrgAngPNIffg6kT6t3zorrTxHr7
wU74r1o503Whbbp3WjWYn16rIBNuF0jZe5EvKvCcQcdMnfwExOo7tmEyQC3aZHYCWh1mexEohvtn
8BtZP0IPYgxpxdydLkyzpp0b8tQBzWBB/QiYqe46cXUfduU/Mw1ubhOANSjpHkAPe2wH0G+4AUSg
5mGB2NoAwdty8sCVXP+T9vTDtuGZlkPLTQloSzVOR7zIVjM0EMjsPihvrC/brRvOEfoFl/Olgxjp
jMX+CP40hfRgNp4oK9954aHXSjfUb7iD5YLZuKReJIK8O3ksULdlhtQVZ1V2bAPTq1/TtoIEgwOT
GqcSEisOcW4h4A471mQwWL1gKh9ySsAcjXhsWR8SCWnDmdzJxD748evCvwhmfQjtOQ6Vxkj5HJLt
mYBIkYCG3fYCmz5eOzm0TZfVg1y8KFWWfckIdR/CcSwvnZsMO12YLFRzaA9s33PuT17kdD6+XTXT
uU7BNbs9AMP5QS9rEgSwn8kWXtR0wXnFOdsVRCc6FwQqvQtip2wnkfovldgrVz+9ngl0Ta10eIWO
oCDuZILfL6r6CL7jFKEJahSpuMvrGe8CvQ+2BHXnQSW0pNbNgTrl0GbPJTKvEEA5ZnT/KYFaPLse
K49EYGC2IPIkywfBwMzdlGp6tz2zBtPQS6ECwvOOJIREc1f/JpT+k0BoY2oOFQO6oV4GVajOrx22
kMim+fh1DIT6PJXDoRIxtL4O6oXXtEDmNTbu1tGUQgms5B60nsdmOWZ0/6l6srnteKVFI79bVrL4
YFXj+M1a6BkndvszmPfQQAbf8TT3dNuFlfbYQAo7B9QC2eRHv1qO5Rk8zS8hIiOU5WVe1FllBgJ6
X9yHLd9LG5usR99jszZx8MyIbRyLIIbkYeHjn76qvm0bp2litON873kwH196UWJbv9ui+MqJ9367
acOX60VOSQZV+lbgy6GS85HMwKA7SEkPzsE8nF7l1C1JVtVZTqKpotAXy7L8TRVCpXH76w0ToxNY
iyQbg4LWJALotT/xlnYnTsTv7cYNVLehXuREpgqQtzxxotS3hguTPoTE+UUR8UA79zI15MwT/7YM
8vM8BKA7Eih0gIT2du+GwwhdF+yFTw8DWfjUShrxXLxrUV0IoNwvCTL80M32MKWmxV+n9UUfdY+r
OcgqSORQSFijhBUqa+DSg8qyu5cSMK2Q5tMe6+rRswaIPkJZ885tKxsyRCjH3Z4k0wA0r17Az9yq
EIzfme/8cnPxZAXLT+Tbn481r7l1m0sWIv3tRGDqHr/aBKsAMS/2DYo4e5h80/xort0S5rc48ZAo
t+2LX3H7LOAjO9NjsCG9JEp2Yw45h8qN2gVaKH4PxQQHeWKGFwMIrx6aI70eKh2UdCjsJbIX+ha5
6DeZbX1coPq+3bxhftz1JPTCRMkwFknajE4E8SsFkZRqvEv7Tjwca127mldNmIczxaQw1BGfyqn6
XhT1zsSYvlxzYOlPgrtO4yBz4f0OU5yJJL0d++y1yxeTUpExqJusJUjMz1CEyq3fde/sJFMNLvWf
Yqe2HXJ3nEnkjlVzAbGmurS0de/yrDn0zAedXM1rrRJVVA1P3Sh0q7dF438bikMMemha89jabRGq
u5FEUk3iZNsNO82T3e/Mu8mfNGed5cTakAkSeSwtP9ZlGlxny+ufqEfamz3IP4eWV69wWunt5kL2
JFKglnmolOucarZ7CTLYpV7YhKImJcrFQVDrQNbfzu7ZCrtiZ4ZMjWvuSl0wLxZNgw0ZabVr2A/1
bfKr38fmZV2WF2Y/2y2oZcFwHqlUAt5I+4dhmj8da1vz1qzOS1RYdPDWMKfXJLTVyUvDg1lMojks
7skpzfv1tjy4IEKcvT/VqnK//enr8F+5q+mU5gNkc/2lIGCzBX3vQ+fKbx4L+2s1N/nZzvfe0gxx
gWhOm6o0TzOntiOvYhHN3Rvtoeeb7dGOm5rXHDcDQR7Ev4Qd9S3jEBScWqgT23Fb0Mv2LJksU/Pd
sSVQxPUSyMjPWemfRjlPb7p+Sj4cal4vXyo7ioL+0cb09DUtrqpRQKJDtC/8c6z9Nbv3wvaFDAdR
LamN1EUWQk8+KLz5Pq/9qTs2P3rRCmA7mduHyRyh+q1W585ucnGXygp6gYdGoJcwVBSKaalTLdHg
iZ+9m31vpuDYNq4jFjoZjuDgUktUqgZSeCQdrj1w9TszYzDNf3MkL6YegjhJxqdwiQrIyV1J55Oz
ixh9n1XLnqqCwTj1WpuqTrpaKRgnmBBz5B1dH567e49Zz9qvBAidmRrU2yGE6R0QHHl0xKZSOGcp
5+oyjb66Z7Y9nRffc0CrxJrLCD3aU9dy/00PNVZke3gwX3rPReLnkBnoRNZ2mdI0J8ESsRQFnKdu
zIbHoiyrY6ag01bXC3QQwZeyRNxhhXM/ckXp2adjsYfhen2pmA61xltUai9ymqKCDghUSB++AR3f
IdZtN9TLE1PSZmoQiLLCa24Nod+amo07M2+6z+pM2KkzdbLmiCHgm8WbaTpFOQ2uK2bEFtk5sykU
EqGgNgbJ+5RbUVrU59A6eBHU6xdHywnqAHXNUZf5w3Cpw3Sy48KvyXDdNiyDm+oljBaQt1zN8CHL
4U9QELsXNJcncvSuqaO7wnnpsjyUSyT48qf0yTWf6B8IDr499vmrvb2IMsJeRO2RDJ8Pdb7bRGR7
K0i+vCdduMdjYJqhNT686KJPhqquUSIf0UEtN1qr+tZDmBloovn39iBed47Q1g4JYFmEHlSDHpKm
E1cOsY8TT6uD6Qq9WMoueR02tFyiHqwCtyJs6Ym2FaQierCubw/AcJbSS6VGqLYRJfgUWaSfLtMi
QFlEvHMve2Az9q5Yr88S0yFws5vlpczKKeKT4mfl5s59h6fnQ08okLL+e5Vtq4US+CQmiInKqIHL
Xyaqup35MX26dr4XJLVCtbAxIlaWvuvGUN7hTWUvnWNqfV2VFwZqVTYwNcKfo6adrB+LWyWffQXR
5+21NbW+usWL1qXHaEksNkduGrhnLHJ7DpuGH5yZtdcXrVuFoBIyo0NEl9y5WaXwLzJ39uzydddl
eg1OigJiUmUdFlU0Lbu2KDp555Js+qp8BtrZYxOkncET5o71gHtKJGigTpJDN9dvyh2ohWn2tfN3
2mVKTirtI1mQ+q30piyCM4/XQ5+uQ8xcOgofhLxdxMA4dkNF8QRB8mkPY2GYfR1gNoIfA4AXX0WN
7z7wankC++rFmvnO1LwedAB2/Nt0lBuSbpEU2po8+TXm9Qevog8uVaBfnD5tz4+pC82zaDkFQ4I7
VtQXeFWBWPrYzqcGD3bdaP851oXmXhY0vjsMREV2PbyRwRznpDjXnf/Am2Wvlvt1LAOoXf+eqblq
C4/0DoYxiPmmGl5diZ+Rh8Fh9InxBmK9EAf+WtjldNselcFsPc1sLXAigoNiEZFb1JCg7zp2t9T5
HoORaVm0HRl8frhUZ5gziGI4J14X8OoMeIZGdOzKIZa1E/pWS/rvDYAxbV8WYVdPS+e2EZEFuy9A
6HBCSVFzN7t+e1o3tyrdg5uYfEULIrMv01yivCcCxcNvMG1EAk1Lv9s535tmTFsPt+KOkgFtonmi
75OEpCepVH0aQv5NBtWxaKKj2zo+hCCxgkOC76Q+5YPFwbVRHzuoMh3SJj3LTSxrwGIgS2N16RuR
QvQqnCCDc8hmdVSb486Qey7x+QHo22LcMnCOT+m8c48PX7clnU/bVdAUTbuxjYAe+sjF+EZWxT/g
PLjL/eIGGOutl/INaszfHRuMFlYCFyoBIRgEoorxn0C2AMUIcYBjm7YOZAtU2/tq8JsIgDJIdEP8
/Y5C2P7gOmje7VpOmviQHohIYX9XM1j6Id19LKXIAs2lJ0iV5muqNaq7JH9CLbkPRW5Om+/b025w
Y70Qas6mwGOrVIKrSFafstSHJB9kRlDY7zLwqu4sgMmYNHdGMT+dFxbWkWQw0HYO7XMABMYlt7oq
4ksb3ohgy8VOAygH85DtnHQMo/tPoVTiSs5wFYqmsSsvM6d/JpTnuHQPBWSIUjqSzB77wlGiq6Ol
qqFd4t+Cuf7lJuIJlCo7hwbDxqQjyQLpgW6oohJd0CsBhXhSZp8Prb2OIJvBAWlxh9eRPbL3wHs9
MzX+yJtgB1xk+nLNo9s6YDNomOpoTOuvE8sb6LjRPTkO08qunb44hteusoC+meqot0ZyzWo+nXxA
D26oSzx4TNZfVbvcHppwdEvI96XeyZsBVGsCd+/B0zQALWhwTyb/3iWixfLtW6nEW16m3nVq5q/H
VlcLHLyYRC8sR0aDcEE5ourrqkd8Ys3B3VPHzNb1zIiXuzKSXh7ed51bPqQe+3Ds67WAgUOLylju
lVEYWrdJLRerF8+lnR4qsmE67o2AAqtIgqWKCp99Q5FXemrG/Hn70w1BQUexcb9MgKuZZUQZ+eAJ
/01O8zc9gTpjUvCdzdlwQNZhbKCyJ3jymXBctTNyBnWW/RmPlvQSBCjgcyCFcQLot/8kZghcbo/K
YK86sg0CutQWxBeRn84JYl1GTlYHta/Jnvd2adOgtICRMTknFQmrCGny+9SdnoNl+epZ6Yc5b25d
k19w+/u4PRpDbNKxbqQgWZ4xV0QqV84VRfwg7e/mPTIb01xpvp0mZCqUmEVk/T9nX7YcOY5k+ytj
9dyc4QaCGJvuBwZjZYSUKeX+QsuVGwDuJMivvydqunuUKDF4LazKLE0REkgs7gDcj59TF2ezRBUa
9MUdK1nZEpbGSbPsOZ/9uOnRvEK8YENjNV/aVti72WybTealKCf3iPcQN/cF232infUL158csKAj
zOQa7xpq54HDjJUw1sJY6cA0E1SxVmIl8gLgZxEgaQFhifo0W3INhbD0gOsovtgpCOLQSholtiHP
a98abdse69gkZ6/N1/DGC6tJh6flfj4nsZ+VF4c1Wdiy3jlmypzv20d1eFqVDPPod7m8iHl4Tjrr
Q4eK8rvMQAefpaU5IzBQiIuyRXaZyiHe5spRwe3WF+pZfZ1+G2o8CvzkbXXJcv4RJEvnvk2/x3P5
6Mria3FN2CC3nNcAEBQkMsj44fZzl2ZcMz8/c6gxATyMOEtWnqauZd8Gq3EfW8C7Vrq2NOOaCY4l
S8yBxKjGBXbsI/MGrF2Oo9SaIuHCRd7VLM5sEhuIN7+8jCXS5EaWPieiOWV2sXU768yHOl05mC9s
Vq62zxqc8ckWeNCggDCnvNlNph0CKvoBnONrJrgwWjp2zKemD3EmVl6aLDYCxCKyYGjXStQWeqAj
x4pmqFob0bRLMcVNAEKsCYxYLqoSZV+FbT+Q+44MOql2Z1OnzYyaX2bwI9URB3lmtXNMUd+5pnRK
7Qbwt2GqJL9wbu5pB2aNIX5/2yKWxug6MS984Nj6duGUo7zU0ImG5C554GQGZ0qRPnb+Whn50ixr
ZleOg9lWJfZUYsux3RiWhayHMebdu9udWGpfsznR8wI1oDiBKEgkb/piaoEz7taYF5da1ywOywbF
NJPNL8VQ1fsy78oDbcGEed+7a2bmZgZhomvlJY3rTIEsIhe7oQSX3ooZL7g8HUoGFTxznOtBXpjf
scDrWnfrAKx5sHj2864e6HAyNyEWRwWiuFgl/+Y5lhHYEIC9z53qLNmdK0e7jdG4nErjSMBuGrpW
l68gNJcG52oVL1Y/FiNTHVg1LyqT1RbnMb63Qdx0TmI5rYz/goHpXNiCUUeMrSUupOqOFlBryo2/
tYqFrhIry3+pF9eF+6IXHRunzMA98TJ4yU/RT6E1D4fWqFdOGQs7jo4ua/MK/EYDFZfY6ENUmpxL
D3WQpA+zZvwed97b28toqReaEVtd4iWJqgSgykhy1exw3fpBdbIy1QtWrPNi97XRzsk0iks/mRXy
uWKaCohQlGvkDAujpIMP0jbhHinm7GKgMHGPiuJ5a/XOHFJlpu/K3ihOjKCU/PZYvd4ZqhfAgzo5
M1BEkSBNykjgGOIUZ+wufiXHtzWPNEA0rkGaV14SpyJRz8t0z2L3zmOFDpMbfDl7yETAV4M4PLNR
i9pYX/y8hkKKWMkQvD46vqWd6+sBd7h+quCw2ShDcj3NS0mS7T1jD1KJ361NSY4SyAId4Aiuh8yr
6LYARcrKWWLBCnSoWZ+xmiMrgK1S5Q/OoLaFnX5lTff1vpe/PvaFq0iSOu0SOfJLKSIxVclGINm0
4ukWLEAHmWVyNmkZV8WlzNyNkTphmtNdOiTYapAeAHvnfV1wfu9CP/U5jo1WfpF12ga8LlVgtd3u
duML3loHjxk2c/uCjvmlrEBORNr6zLkKyWS8T6z5vnutjvCi86i6frayS8+rIyHu3oJgaAfMw+0u
LK1+zXwResmqlo7ZRWS0rwLbywYe5r4r13CiC2Ok47gYZZ6Mpz67JFyEUoDPWZZmtpkHV4bzRO+D
Cfo62orE+ZRkICq+WDFnG25lXtggrbu/a5R0LGoXc78ZRZJdJJmOgA81WxNM93c2rlnZ1I6qaoUH
WY94eKxIf4jbeY1afmF6zevnLyzYAt43drmTAIsKfjoJboxNNdVrGOkF92NqxlXQwZMD6jkvscP3
yrAOEP5FjCp9vm/UtT2e9rynNgCIQNCR91clY+HIT7ebXnpz7ZQeg7kIFxaOpkf/0EzukTrDyebG
99vNL5BsABP7+7g33gzxhaROLoM1fSlkG8xeEpD2azW9N2onAGBj06fVZsKnt5/4eoeojhGrHFVX
cWkYZ5QKh6Nojw6pNskkV051r68jqoPEbGM01eCj+VJVedCC7TDIIYiw8vJLrWubZJ0DhuvlGSwg
leaznMbmEDfZ2pl6qfWrZ3phA0id92VmM+NMTPkmc9Ul7v3t7VF/fROj7DobL5pOJCpLEmUbZ4NY
yabyW7YTRf6OGKkKbDa2YdLHKwfepV5cP3/xKLsfE9FVaXIRrhk/dlSUAK5ncuW8+7qXpjpKeTLo
aE0lSS4ZRX7NkuqTW9EfeT2EVn+XEpoDoYbfe5BmMDkBYPjF8mReIrftu88dNYs5SOe5vms/ozrr
GRC9g2/1o3FOxrkfwxQ7QRz6bkdXBmppGjTDtoxBMowRFlNCAXz3Bfjh+uTd7eW0YMQ6Ks1Sg5Wo
tjfORZ7srkbcpskb2vcrJ92F1arD0tK4JMCnYJLbsuwD6CTLgBn8Uz/HW5PGgAOAVGTFopd6olm0
67Reh2g59h3aN4+cgQgcsljGDlJMa+SxCzPxFxK0uAfRcNcaZ6msFiporQIgao3DYOn9NcNOXTZk
EHMyznORRs7cnXjR7EtzTU9yqXnNmGPWObkYcna+sq4rL34UY/4w59N93lqHb5njpLxBYuN0zenk
UO+XYM0asnTBU+iUZLatwLtfp8Z5QkUIoPOnzEJ9uVt3UefLFV+3NDyakfWoHx1JMsbnohDHIvH2
JJ13E2qFb5vZwsrR4VptSp1uSBxsZnOPRDYK1Q6GU67BtZZa1+6TJBUC6tSKnesmaUIVsyaoSbrW
+p/X0r9C86gO1nI5VqUdNwmQmf6ujWXoDcWWs0Pcm0EDSaIhfmv5RTBVc8CGL9A3OTE3gZz7o+2/
nYqvXrzLhjsDC3+BdrGqRlRHsrMfTx+7NH7jON4KhcXCEtBZytyuy2JlkvgMMv7u5AvWgUwh7Q6d
TNeuhgsrWQdzcZAOekkBG7fIaOJyWDlV7D4anuTWM0AyhOzyK2P67TW31B/tqFy5aWvVjhOfuZJH
YzSOc95efLWWx19qXttbk9qJodrC4vNM+a5N+cYn4jOg/b9uv/3rsCuqo7sqisLN/vr20gPdTS6y
/tBjqw2gZs12FMjNLQKK+UZI39wgU7cWmvmz3vWVxa5DIAbitr4kbXxWLkTr66dm+hQPWQhN9p0x
GGE1GpuUgJ1ZVaHCUVqAl4zwfaF2ApxozXQx0y+OB6K7OUrifjd3Ty0YOfs0HN0hvD0yS9auuapW
VQ2pXS8+W7W5j33+POIkvrKJLixQHXWWeRwsQ9AJOF+FXxyWNIEygCl3x4/5NRx5uwMLK0eHnnHh
e3MG3fMzmD2ehtx/kJ15LsY1wN7V670ygzrsLB4QI+Gs9c9d0YDRYIhy1T4mYGQbclQ2p46zVb3/
7XZXFuZCx6H5JS1Ny+jZOc7j+Jjm8/xpHBK1Emtbmo3rAL44gHtiaHtRpzCxvgxrmeAiV5wz4XyK
lVrZmJYece3Yi0eMM2DEheH559Lvj6OfRnUmyA5SsqeRxGsqcEsTrnkiYiJgWKSzfwbr5zap6ink
iclDy4/XON+W5kF3RmXWGelcsfNgggMib1gWdIo83Z7khas11eFiZO7ANGZ28dlPzE9WaspzasS/
itpqNmbF4hDI0/oAqRyJshS3OUH+dQ2Os7SWNVvniNEoWpnxebCH95b9hozPY3WtmZdvDKB/6sZc
scmFAdRRZajNd5sUakPQ/mPtRsVps5kcRI5vj+DrraNS9/dVZhvzKFLegPbYGL8VCT+1zvzhvqa1
EUrGpsxnbthR2YxNUFqjs5tzcw0lu/DiOsSHQUzK8XzHjmonBULTrMFBZAse3n73143P05mn/NEp
gBvrVJSMahNP/nd7Vj96o9mbLlsTtnvd9jwd4COz2Zv7hNpRF48neJNLO1qbLnPvimp5OsJH9A4l
MzRTokS5B+BKLtkkLsnc7O8bIc0DsqmmqJnxvIj37N3YxTvMwNZlOUCPfr+5/YylOb5+/sIFDqKi
qAAdaWSlzhuE0Z7JdJegvOO5muOrHMmbXDIV+Z2kj7OpDHPToGZ2CBiBHt19HdDTSRznkrYGd1k0
yUk9A2nDNq6X3RcrJnoqT5AeSpGS9ZGrKisqPTKFRlyOh9uDv7Q8NcftWZNlNdSFZyD1ZwB/n1LS
vTd8e3df85rjKVXhA74de9Hc0seqg1wkIhKhK5OV11+yYM37GKjosxxEuyPm0LeDw/bNHH+yiXeI
Rb1yM11YnjqWO6WlUbnlbEdFadkBs+1fKb9vbj0d3QSOMJSyykpF5ogbWpm2NGzAC7iyLhf2TU/H
N5lcJl4W+3h1q/ja+bUKhnp4l/XGoU4oxE2rQwb2oMFxDhazv9814zrWCaBowSGZqyKCxNLOLQ3z
BD7zFqXwql+Z9IU1q6OdckhtO7JU2BQa+Ty25heTkM+U0xX0+9KEa/4o4ai0M9rejno1RFY3HqZ5
vs+d6sxZ9Uy8iU2DHQHjrXaQnigf0k7Q0G5VujEV1u19k6BZNetUi9wMJqGaQLAcF14L3kGw/PrU
MVYesWB5Oo1WDf62tvCkipBNBGSc5EboQ/JxazZVGcrWv0tS3PEczcKtNhMAx9RT1KWWG8gsGQNp
rmqHLiwlHfwEaCzY9dNMRcIb8yj17ObggFfrihNbUy9ceoT/+/bWubQDv3npRKaZPvQQL66UHbLY
WzkcLzWvhV1ZY5b25BljRAaTnVg6DQebyDyy2ngt5730iOsSeLFBiwEkQqBBGiPEG8iJN20agpGA
najbkPD2gn092uDpICiLuZXLvNyJPL4XQ7PxYnNL/XxTmN8LZmxou0dt2e1HLZi3TrTVjhRFFa2Y
okIOfeAONEMokDUr97ml1rUTh8hMr24ndCRLwHFh0trYFIYvVt59weh0hi2nJjh6uZgJEwT7YUub
GiGyvolYyVRYmt3asXtpxrVtmw5j6nAIMMN/JN2Oe7n7AQU185Mz9c2K/1gaKM2uza6BIkdJrOiq
DJwHNfCYX2bbUytaXn/yIv01CuHpMCJWg863HqkVQexWWMVhLMuNzT9OZbnlTbdJhL0V5odB1ttm
xON9G/mEKkgyFhR0DQix+BKacQ62mzZOhpNh7Lw11XcpgMVyn0RibQYQ7fvppaG41EybBCIoeBs6
kV1bXqo74eyeDhZqMlIBGjSqKBUOfzLnpoMyZDYcocARW3fdXD2dmIpOvUlbMY6RMKrpWfYdIIZp
Kj7cZa06ZmgCV90E0l64NzI8GbnxlbLsLpiNp9NM1V46kkrC98vR3ziDu5/lEMFq74sdeDpUKAfp
bA1SjiHyWfmGmODC7npvO5v2I45kX3unz4IWIJ/b47RgsTpmiFBuoiazHiJXYCkL4pVhbDAj9Kr7
pCcd789T5ottwHLdqkcefYi65pp989JvYyP3re+8v92F64b4isXqsCGH09jpTDFGLOX73t3NJY3w
T+N1EE0rnSBZY7pYcD06EpPYcaWM2hoi1gO6qIomDlNF1rJlS61rNp+bgFJIM+kj4sVFVHnxZyhu
r3HQLzV+3RhezEGjUG/NcUCJ8qwtjz5ozD662JrXyDNeb57o+ZEMkky22eHYm3mzs8utke9ca6y2
tyd4oajH00n4VMuBB6jAB9DaEL22QDhytnBD3+CABx4QZnvvq5pDlbIa842ZjDIJZqsTkeF5bMXm
X++gp4OjjM6YYuJhjRm9f1BzmYAr+864uqdjo9rJHAspPcgbZC0JkKdGUVpWHi2Axm8P4ML2r3Nn
VSXh1MhGTI/dbx1hPppGdqKcnFSv7gI7eDqB1gD7FpAK6CNGFd+K0uQbVam1TX/BS+kYKdGXXJhD
P0bSpMNugpL33mktfqSpWmMwe32GiY6KQqXp6FGnHuF1bWjEix5MmL6MV67Ur/soooOiyhg8xF3X
D5Ew+UNFu7eJWUbCyVBY5zzkGTuyOFsj0np9tomuH9m3PSs5qGUizq0RnAcsB6eNSy+d8vxQqc5f
mfLXJ4Xo0pH9PKfImSRtBFLJB+nYv6piOgiLfby9aJcm5PrYFy5LWkkOQRtYRUlpuquast+M67Q1
S61fP3/ReocscdzFcRcZLjTP7UoOh6Ij9K5DKtExUoylJnbWGedgWQLQp9IxnDu1Jj6+9O7aLT1V
ZezQBjvF5BA3DYCPBvWhVbdr3vy64/x1QyU6MOp6tvHiLh8izy2/CaFE0HjWXoD30IutH4lTrIR8
lvqhHeV9t7A95JjGCNcTa9M2ZAxJTH7dtXx0gJRZWo6wRkwBy10bhEfS27jE8VY86sKr6/goqxhs
o2bYD4a4lUdmCDNq69Hc3X73BcvSWbvG3rFoOxQjjv87m3rzLptRZg3V7q/3tX/1HC8WPytYgYh2
BtNCyhN4HADIkgc6m/etfl+zXBhWL4scQ1+CInPb2oO7KdzYuHPoNct1ZQYElOl0EfVHvhmGKhDJ
RFb89NK8aqZFXDfNki7rotzxzV2LFMM+42TNsBZ2AR0QJRNpqnr2u6hWUm6zeBCbZs4e3RRS7FKl
dtC01NvMhrP2wIVILuTefp/peXBwX6amirKBzs4eZ0CA6rMyf5s2lrH3MrsMc0N2Z9BeDk2YzhYK
sUZnjRZxYR3r6Cnal7LyUFUX2Xl3aJzhWDfl40TTlQj7wkans131k3D5tZw8Ki3UCjSUHybhP0Eb
99Eg1X1rWcdQZSjJgXptiqMTAjQPdmurzwrU8+/vMkQdFdW5tl3N04DbFx/MDaqUVYjPIO7lO/HK
NXtpDjRjtEcCQg7bbCKBDKvhdidF/DdOLu8KehNdONH0TdFxikxEyeTwq29t8b2RbA0KtWCOOhOV
zzow23e4arM677+PbTUfbVHnx9ujv7R+tGgVMwFT9xtQCiZWtsmr5ltO2+dsyr8AjbdmgUs90Aww
jUEmgwA9DkmyboLcVo+pMd23NnXQTwma6DHt4MbrGkwQgedAK7XvqPXt9vAsHAN0uE/hZSDlZ3SM
OunSAESVYCTipAxabn+k1J0OZChXop8Li1SH/si8ykgft21Epl1sKJAC8PZrw2PzvpOGDvehKUsH
0SNYK4zyo/TYpc4IWTGwhRnWZQsdVH8K25/KqM+mNmgTcqwLeyUaubBheNdn/nujtv/miMluKs8r
o6EqrMABgsQ2ZRb8Le3KfMxrUgKsZnUby0OxJuFr0IOlHjkvn2r9LZa4gRdAIUayoCBIK408EG28
RvK3tKy0LZaZTKBIZ+qRInOcADlRfy+nwtpS0ZgH6hviSZl0DXa6tLA0E3cmNpQWKryjqbXiR54Z
zcHuXKD66mINerc0WpqFK9PtB4NZPcJbTV8ExMn6b8hI1CtWuNC8DvABebM/CmG2EbRnfOBkDFTe
xdMaLfKCC9RRk54njKEo5yayQeTvBUaZN1ER98be8VPkCIAbWdknFmZdZ48ySkP2s5+MEXTOKgRt
3HHcp8MAZUk2lqEB8vOP9TXRfNt1LQyaTjIzkkZmkiGqSYjxFvvHW67WEjULHdEJZoRMY14mDS5H
dvyjSrtLxjFQRB0TJaKcZ9u7eqBzX6GsssKyaq2TLEc7THvT2VTlsIKYXujDX0QdoQBXq3mwTjZ9
AC9iyKnzCKB+4AzeFx+Jm9tdWLA9nfBq5C7yogRPGToVxLT4AuQomLJ/3W59IShIdElHr3E80E2g
+QriArOXBkqQfTb2yMkMgcO7c03O9XBIk+GIkOfthy6sK13qUU7zMJTURgR4HiGy66C6J6oLuoYb
XWpe81ZTlnkJdb06cmUlxAZ03LYK5Bj3K/O+ZO2aqyoMuzKVQGahFMkOYdMfvWkHIHs8cFmunMkX
uqAD71LRgN02aeFQBDPmHeS0Vb+JEwAT7zTt61b57y3R+hstuOhHTEMEOrjHnHcfvHiNmHRheHTI
XWEjOCandogM60qgX84bOTefnARYhSJ5vr2CFoxCx93l9QzqLrdDcme0tmSqzoKwzeDyu+LURAeu
DZadeAQ1wVDCLJ+hYJul8YoDX5pYbdvmfESKzk+tk2DiMYkV4sjsPqvSmadiy1FcTol1YgKFcqIl
h9kTK1DspRuwzjZVQFMgdWM0nsdcgZcjfTdCfqGrnIBB/qRvs51hVAg+qV3Bk5Xj7MJY6dAvz2om
E/wERdRDLSFoa59BcEOsiQYtLFMd/DUnNHesMru2bm7B1hG2Jvs5Z+Yb347XaoSXenDdOV5YmdOb
RhVTZp7Ad/HMXOM97YuVMy1DE69EF3WgV1Z6o5Qd4F1ZXsUPqYPAnJD1VymzOpxqkYUjlwreKad7
3vfTylOXOnS1x5cd6kxZzhRi4rzND7L2QlRGvb9t0ktNXz9/0XRbtF4OkhnrFFveu87hUQ9i9xVv
t+AudOBXbqiJeKNvnpxcffM6di6FvExNvFZOvTQZmlUbceUlMsGwiM56WzbVoyjSB1MMGxhLWAgw
kBRqn6QlDW+P1dKurcO/4EKgXWyjQx24MGZTvIkrSEEZJtvPCM66knwcOX3jimKTzmpvu/fpeBEd
DtaASzKvY2KelGt8Tbtp309sf7tPC/OvY8EYWCSEX6BpNwfXsFtYYFObVi6uC/OvU2CVjTvgeOOa
p6IECxxxnuzM+OiBXfr2qy8cBHUSrMKpUNLoO+ZpcPNdoxo49uTQptm+jMsLKOfe3H7MUi+unuyF
hWSjPUjSoBdVNQYkTSI/7xHrJCu9WJqA62NfNN8MjoFSdDTP5jR0U/MIfZGV7WPhAq6DvgC+sAdu
YYCk+YHEuz6dgnJ6n5d5EFcpaENWpnmpB9qNGxV5Ro3DMpZQU3wwLP9XPY5f7xt7zcLtSbpgCMXg
pIjFX+G7qdluxsLb3m5+6c21I2sy9Slxq0ZE3WCAnMf2rO2ctmsMwEutawfW2aXe2BfQFREVeKRp
wlLwtSRr0ngLy1KHeqWpPTomwsUn1sefPbt4clS3L6laOYst+FYd3t/79aicAWunKy9UPAzdM2AE
mzT+iHtQmn13C7rigBasWCeOguATa4cRq8ervWPFyGli3ann7KtpWs++z++zYh0UxoyqMJnXl5FN
2LDJmFFsu3pkW9OwRHh7NS2Ym44Jg26caxrCQk/4/grltJI6wtCVeRagGllV/VqAYGnqrwvuhcvw
/TnLy2IuItY4ftBI/7M/tIdqVPcdaXWMWJ7ZXmwkApfTGDRYg8++OjlSL7dHaenlNZOWOYA7/mDk
kd0GVvwJoCrVfr7d9MLZUoeDUbtEZbBC02PVnpy53BCUZNXGuK/uo+wkOhqM+OAq9+t+PrVF04dQ
XMmPxew7K1vBwtDoWDBl2EVMLJZHQ59fWpv/misrDUxkEG6Pz4JD0iFgnTsXNItzGTW2EGkw8YS3
QTLz/sPt9l8ff0CXf1+XtCO5UjgAR1K15RdWXvPKRo8kVMCZB+UvsGAXbHv7WUt9ubqTFzbAUTsy
FmbLo4q3xqFwQLzoDUm7skhf7wnRebBUUrSMtEUZQfb8C9Ao752cvEHF1oOi6nBfB66L4GUHjFhw
CKvPJ9Tne8FkD2ZgQ2H5vsY1DzHX5YAriJhPNJ63tcrf+qaxhvBccNg64Kv2hQmZNUNGvhW/58SM
RAcm5Mn2H5qUvDO5uM9j67gvs/X9Evwt9mkWNf0m3aI9kSanNqSsEHm9b5y0AwBq7OFBrYZHjSQg
iXETtasoWyNXWVqj2gFAccNsrITC3kR5Lu3ylxDtp3te3NUBX6j/aaHqxSAoZDXdDjEIurHbcQUb
9fp7uzrey698x/WhMggIhPsD1OMHOzPvbFozW4hNm7GlehmNczWiVp6P+4LU/V3L3tVpqpy0NzqG
Vz8hHRfyUmUBGDrXUmVXw/zr1d9lmk1NTjZBJpikkd/PgeygFZybQYF/b8/oUvPaKTqH4E/HLEhE
9S48WiA65ebgXKqRTcyCGl6a3rd09KT3VAJ50qeWf7LiDnzsc9wfDLtcQ/8vdUPb3inK4XtZtWUE
yDo/+A1LwzQm0+fc7tbCCq+fs1wd4RW3WZHXLSbCEz/YlAI7sRvMXQkwZdIOAYSIVzaB1x2dyzTz
zboBEvIJnuNAhRkPaeTOGz953LikyY/bk75gaTrOi6H2fZ5A+R15Y/WGkPStb5A1P70wEzrKqyyI
BdivUURIuh7s1ILShf1pZvcdJlwd5lVQw+aA9KdRRyA1axi5twVpxJrQwusbsKuTXglbUVnxikcc
mO9Lq4Yu9NycBh6Zf7UxGMFvj//SGF0/f7EJAyZFWJyy7Irx+UxHfqCdt6/mdsWml6b3+vmL5iE3
6wg+0ywqqvHXiN1xtty7znKuXiBdDeASNLIsizAPb6hhFgEVai2AujT6mhELiDS4cdVnkTWpn+XQ
HH2732NXeKiSfOV+uTQ02s6burlFDTEapyrPEFbpMyu0KrVWjrA0r5rpJp0wpmTu0DoR7yvZbKnT
b12+Vou7MD46NCzjKRSQoNd6Su0keRyqfJeROOiqLj07U7W7vTYXRkgHiLXGxL3UH9IoGZwPvawB
sGu6tc1sqXFtH+5jRVzqVkkkIZYbGjK92Em9JsG3NDzXz18se0dCyt4DDPRk0ObJHm2xMTsI58Yy
26Sjvwb0WJhjnTlLOqOHInUviWaVcQRhQexX2rEfoATu+b4Z0Mx37ip/VjCzU9NlgP6R2DqIBuKt
f7b+X9/Vfyc/yzf/e3Ro//E/+Pl7WU0NlEs77cd/7H+WD1/Fz/Z/rn/179/6/W/+8a4U+F//ld/+
Au3+87nh1+7rbz9sJZCf09v+ZzM9/Wx73v3ZOt7w+pv/v1/+x88/W3k3VT///sf3spfdtTUIl8o/
/vnV8cff/7CvJTT/9bL9f3557ePf/3j++g3hv/9t6d+//vNr2/39D8Nz/tO2XGozx2QmSNavIfbx
57+/ghQ1oZbv+A71r/u+LJsu/fsfFv3PK9aami7CjCjSumYa2rL/11eWi6AOtZiPfQRf/evFfpua
/5uq/5C9eFNmsmvR8O/24kNxGHd83zIpCl0819RTGk3nKZ5Mhh3mx5jsYDF8V1zqUByzozgO2Yb8
zJ7X0g3kz636/46c/3oqZS6qqFyT/uXIZrdA4ZfMDgm7DPVx6n/E74v+vZ1u0mlXXLmH+jrw/PIh
658aGwxXcpNWF9SA1uUD/VzAJqIxArv5Nnvo7X3Pg/LDdIrfW2/abftBfp53JQ+yX+bTVG2bnTyb
p+Qgw+TtfJxOReCMQbNz0icDZVHiuU4CywzGp+7YDQE5Zwd5LD40x3aT7/yjtZ9Y8DR8Ix+dczoG
vr3P+blIjI3ff0tGjrKjDWHgxQ4c/0ghWJoFxQOIn+K9E8ZHHmX9Jt05YTl9UaG3ybZd9Eh25QdI
8RYfpi0ENH5OD9U7aIBk25ztPG9TPoitOiDRU7+fuyNpLtQK8zjwq00xh3XzbPMtIjQulCz7M3/H
UfF6ST6SIFShFfKdxH/u5gL5j608kl1xAkgtUDsauJtrs3WQH6G6uaPNRYblpegfmzSAeJz6Nj/F
wH6lQf++/5ACusjD5IkfRVB/qN6JbXyUh/6zLEOxzyK+i0NE3u1dfMy/JeCHOpRuYB3kDuWo8xY9
2NOtaoJs470pNlRtFYpQulMhdqzY1Jvum3rqUKaZBIhjHQcfzLub3nmOjafKuxTZYbA3lG8gYBLv
/Z/OTn7iR56FpvNu/Cqf3V/FAdMS5oiY76sz3WFAP4I8VJQbD7NlbKptfRHbelNeDBqQ7yrE3Dqo
U3nbhRMP+Bt+rKfN8B00Y9v0i32ovzV7I6Tv4ifxke85C1yxr72ApgFPw2nrhN7J20wbFWIG9+W4
6b8W0SP7JHfN2di5eyU27i93E5ebei93+bN1iEM3hKT9he+SL3LnnLOt2HSP6lBt5/D64mLDd344
B/VJPl5nwIfksBt4R4dvq4/2o/VAkgDMw+/oZfyaolUGSMImOYtjv2vPMd+Ady15M+3mbbf3WGB/
d6zPngM65/MEFNoYuO+U2NpJmFln+kS37ILAfwJVzLP44n5O3to/jCdkEpP/x96XLEeOa1n+S6+b
aQRAEuCWg0+SS64xJG1oMShIgOAMDsDX1/F4WV2Z0dXv2VuWWW8UUkS4XCIJ4N5zz5BDc66RCa4S
z2YtPHZxP4OLEglcR5M5K1NxCHb1Mc7Ngd5HzzEen6N3Fx1BzMVFetZVUsC84cuSjtD4jdncJcET
hoZjlbo1Izpb2oN8YY/xIyxuujfMZjqVB+/US6I1DR99RMw+kT5fDmF3Ks+ddwhJbpo3iXfe0kB/
a2kOp4CXPkymNi2799HLI5K5Ph3AE8xGuD1OOysOsTq6FiNpnWyIe8JzBU0PHtXy0Y+Tvj6Q4hKM
hyDIO+Tg8BReBI2XEJXOn16YF0PCvzRpnMY2bacda3JY5y/qSNp94XYmlbvVT2J1wXA3HL6C2OKa
U6NvPZFGLI28XV2cHNjDj6jzSpJY97SIt4le1uC2NS6R8Xfnf9D+XW4k2XqZcHI29bENHqLpufaH
pIrTMe3PwY3Y9Y/FW3Aroc6L8wCbz3CAaLbXex4l00WaQxvtrNvpEHPMdCnBLE0bAVrgLl4Oas07
kcg+YzxXM24DbLvKd+UddJ07ddPKmyk3t96hVXlcmWS583frUeXlTqVyzUx0K2wm2gPb9tN0MfM5
nu4DxFDwhNU7R5IZ7WEIktucQLXm2OMIXzueTrAr8P7Rtv9b5cJ9/9k+mfHz05y/9v8DCgJyZQD+
vwuC81f9dZV/LQl+veAfJQEL/4iJCCMeQZnLfX7FG/9RETD6R8RpJDgG4iHh4bVC/rMg8OI/rg5p
fhyDcYaygFzRwz8rAg/VAqExZIwRXhQyjjnBv1MSXHuJ/zqcwygKA8JRCgQs8H3x66f4a7Xbx4sr
asTOJNwS7PCVLTtItiwbPry1G9+HbYUsRraW33Z+J76JwecwvdboDPO/XLQ/i5W/FSe4Er//JJRA
NSd81Cm++B23k6BwR6BCtEm4huw2GmbIio0r1kc7NvqHbtr6cS7DWWFld/2DnrvpqaCGHVfWOpnC
tHJ5aqph+BdTJP6LMfTXK8SvlxmVCxQ8fkzi3xXQ0N4p5eAyhyx3wVUaxECmb4NQdwe7uuZLKNdp
TDSIlodKBOOudkV7GsQ6PqwqRpaGoM0NStDmnkThjBT1ejtNpYlyOwsD/qQukhJBapkOA/QBtuvH
xAIZzTvq5HEuCcvqq5cqIXpFfVHCFTBRojP3YDmFFyl8gqDL1t+1NAj3le/KJ6a9Ylchdkwmc1C2
L0ht3Z7WGqrjq2z61q5IEMEpqvSuDzzgjMQDxkVRNODWQM+IXxOhXHeKTUEadhXdRT1pj/40Ve9+
GaGuMs1246KBH+ZBsyOTq6lTRHjIAftlxW8bef3bEVycHaRV8P7z45oP2dbZ+WOVdtPpTAv/kfiF
4Gm9EpLS3lubZFXWvc3losG6DWCcBpnczUKxSdfMzMcRwd5pUMvoVocEQU9TuH34Q7GCucLJwxAO
/La3c5mICh6ZhXbV7eI6qo/jUkW7dcIMEyl1/EuLWW3iRreoRDtY74RwQ3jq+mjoUr3G+gcETWQf
RIpeunAk/YVt02Awwyo7ZLmNbecRZEKvS5360VYXqDK6cIaFLfgIE7tfRqf7hDErw++Oitgf8tmX
8fX89KQIIDNGatSHr9pobVJhed0++NEUtPec9M3wjpU3wuc6HgfSoLjsXSH2YY1Yn2w2DK4EsCkc
gK5xOhh2DiLLESXkmiVMjdqqMuk60zS5IcWKPPqIkvBL6ZdIcBlb5Vg+qWWBH4dyeHESIXswTtdo
ncp7QA2QNxo80mRnZk+rXdVNvExnT0aP/dCXBcxVwOS+C6oVYdhhSdYq7bdtysQwsR8BaeWDEavp
3ys/lJkVvf8WQeX24nfcegmPaLVrYNfwM6yu09gpIg73otdWHda5VHM6LF5/V1atOM1yhb4ipptG
+cSIa5Kw4ewnhdXdCQLxEsbBlY4zQAn1OYBx/Y8iLmto9pe24CknYf/GWI1GXTNP5+i3CElc2QZ3
g7/ZOfcnNpOEtlvJE8FLcRAQgGUgD8UZ6bjeQ7K6/Cix6N5qhFEXBwunA5l1ESgJyrcERTwwKwsF
l19/gsYRv3RbbNY82kizN27zG5CfDVw2sJZWaCNHbifnJaJZWnk/tcWym7iZeAKz0608LCtHJxFq
637IAtyrMKpVPsmtfHEaw3YoA+qfHoNGESXFCFelbopPfqS815JXQwqfs+GusWJAoQTTAh4MBF0J
n3JoO+hBx6E+blE1TyhxY5ezOgZo4ZUBPYYVvOynLugfgmnhd6HPxnvKy+C49Fw+LIp4R2TziZOb
+tilVvLhPDgIy+NuMV8gxdQLiq8i3lerC/MoqCOSNES5OzIXahdXaj6qjsYdTMWUy2La96fKB+2C
Lpv1MxZtEBg1IDtt2mBr557bukRFnTi12GCfVsna77Kl448Ntr3fVOlHN/3WlkuuSuAYmRCCClwz
JwXSrmVvURtaO2ZBx7DVjQLxCEJG/cUC8z6qdmjAR4oC961Wnj4r20wfvWrGLmmEF2fyGj2dLC5Q
7zXCVzNd67hM27Lsj5twPmJsqMtm2vqHKaDwFl0H9lHiW05JGzMjciljPdw3XTOppCJFj5246b83
MEl+40pPLjGUuTL1SksfPYyQ14TDbtdldmvZkcAA+U0YFqFUVaGx2Ht0/bDxpvk20omjH+ZhheQH
7IiXKRj43TjoYTvGFsOUXWVZOZzmWvc8uaZns2TRNd0xx3qE0Tmxa5y/XCifi09ehjJK+nK1AM+R
s5FUtYdY7Xbs/X1Z1HO20Vibu6JuzKHH8OF9nCz5gfSe4jiCDHUfBmF/iUdvOTqr2cFJ269pT626
8NXONEV2DnvdjAn2goTIXcDlqxIs/uWwmL5+lhJRAGE/FJ966VusdJz+IscZUOBU7K4iMCWa9dUf
w6lKV9L7XSK3oXmzceTMYRPTvJNBRV5BI2avsqqbUx2W3ndbWpGGbSGxR7fyZ7WNyA+hW3EKhnG7
j3kh72TpkRx5Ge7einCN0loy98VEaryPpjHOQpgN6KRux/lm1Y35VvYBOsZQEuMlE4zl6wRfg3sJ
Q7no4q/RjKaoF16UlsRrgp2yod32CN/mKnGD2mpAp6OGtte0EDa1cVPsbes6C2dz5ZcPHdwuXQLT
ayFS0o7uiIXczomJSl3i8de9zOqtgbFQHUygSBZiPpemNg9Q5IjtYOnU4B0lthQYQjY/dRzPr8WE
Si6BtBjN4dBNQeaXtTPJ3DNQ/WWA88kz4XRGgh15daGNc2Stm58Mp92jFX75rUa5ehBbjLXFm7Yf
3kY9zU+LteKbq8vg0dgqOJa2W3GcUYsHbanK8CGcdXOMm8igsxVwq6WlnIuEVGI7b6axO+V19RcL
++XbWeL6B1BoQBjihVHeMIqLKhcznOpoG+6jMd7qlPVt/yOoWHHXreuwH0dG+nMBa609pWPU5G1Z
1+9sLQQu86zd3mHWh6VfzGRXj00MPMIyxHsi41MSP0jd0I4vMHXFxsDxBqeiHFUuPa5hth8shxlx
Cz9W2ot8jpftLlpXoNGlBvG5c2I5ttoPXoinuvdp8uStQdVsU1X303krgmk3EzRs4QJT1wRPPdmz
tcWlDokj935szLEbpziRgrCjt1E5pbasAehSHMk+YpgClCwrTOHfe1uHLlEx+CWRHOnbVjB/gotY
oe4bNfIlKZE1cKDQPA9pP3flCUUSEahYxuUhlKq5U7VsvsJrXunUmlFMyexWk1LtT+9DH9stGYZm
PGpry50IgKNxJdqPcO2ab4PV7gM5rtWBUK95muRMg4wB898tEPXfaiRRnJCAG2cWiTkvnSLxnvt9
gfMWBipgOa1mPkHO3H+UtDafsA3Tx9nW2Fpo1G8HPdTe8zJHgHTgIaqOlM7eKyHVqFInefTu6Ba/
NCLmd8wodYL9kcpq0+i0rHubMbsFex1aCu0QjOuSdWhQo3qSl3vs9v5NWKrqIeR98TIbX2Bq6nVP
NdHBTlQQh8QcfhNpNGG5Y4GazPNnxO8RMKeSaBibne7YdF51NGar6Xz/XqrWe/E8rypPpumDu9Ia
AU+h2urXYIwmoFoI4E7ABF2yGcrzQwkf/GPMjTi36NZGnOmgR39rBxvfhXqh+cbJelBxtRVpsxL+
tk4LOxX9Onw2TsxPPXovbHstI35aCX953Fo+3HmT4S5xtnNfSx55N8hGgJi0hXf2wYNkB54BfbWD
d9CK7t/C0KcZcNwmWDz8EAtRZ+2ytjnhw+YDyptD0LktzydkXMnEYme6qRH5MaMp8nSd0KoRX9Zx
re7GrVJHNKp2321wtMQOMtyjuynPsV+4DONWr0zDESShouHFEbHafG+V8XO/xS5X2IB+h2NlgB0a
AQQlH2V25Vi+2CBq4mREMQueqCmiCxQGY9aUY3tfFEO9p4NGGhkCJJsH1KfemfnekvZahHd920gA
ntguH4OwGYOEqb76ZPM8XTovbHYFnElhQdx5WBhc3ehg5u+qc9EudFV3bGC8fAxRkD7r0vlozOb+
7PXTdBcFtn/uWF8elaiCyxxVHksQrQ40C5Vch/N0mJ9Et3a7klpzUH6whXkwexhS9d4IBrboqiOp
xeghMaerM0YlDN5JIcwZkVjyudEo8hJ/gRtvMiL59BWnWX/wjVA33kKxR3i1np9d74Ib2MfVXwLp
3IUUEHG72Z/uRj5ArNq4PnKpYANtoCqtoC3FBuolsqj9LbGlJ860UPSmhwb/2klRGGsV8/bpId/g
+6wnAxh8adkbH6CTEiULhhTcuPoo+BTlMgyas5spyUdsojkeBfo6GxMfRh2427Fcmy+FXeajVCT6
wbdWngMUXWnJbbQna1Rlxp/Du6rl3X0daMBjFQWVr0Ou7E5Vtt5HxtUnFw7Vg4fa1ksq3245R552
Ck5bfTCQlH6taxl4gK9cmxVWzt8XN+pDO4roJuqj/q2vCvelhEY4XbbQ5EsoaWJ8P7yr+wjsSm6b
Cx/K+s+Z8L+FP53l97Gbup/md+zpb9Or/3EoVfwXvOU6Ffvb1CrpzATY/G+Tqyvp+h8oFQXgdJ0M
CfT4QUzJdYTzD5SKxH/EMTCPOEKcDA38a1D0f6JUQKI4x5kWE4LDHNvOf82tQDb/IwbaBcAEOpEw
FNBO/xsoFftFcP4bCANXMH6dhGE+FsaU/TbMXIUp/RHbdWJ5IVy6jQSpQImBw+lLMagpIMC3/Q5A
OYiPYr6smMvLLBw8S7IOblaYcQBu888Q9Xfi2AyInsv8uamLG+Q7cv6MWqYCmzdaB3eSM9nARx4m
1UIzu4ofFp0H/1KsXlJsIviKN7ZzojUij1IZRi5MpdEMcx7ij+dqiJop7RkiWtCTxN3Jh29nuBer
RI4kbSNKbwqDwjylsFgYdzBonYddzAoMSYKq3hh6U1R4mRqibklbON6HeUkgG02Im6MiCfzae5nL
PuLHhWxltCPDML4jwtB+Eq6rd1giNgM8K4E/pTiy/PYNvh0rvVP+vHk53wIkueAio8Zq66jb0n5o
a4uWwQIzn3t4BScxYpYEvIIRxgjFOzzf8g0N1piKAPnO6EkG8jSV89YBIFZdlHf1uIxItGIRRekf
s2fuVf3yhUJ4hwa/wyGl+YC3ADDqg/qizBeclmhaBYRUNDPopWKYf82++BxNr/lXqZuwveXhui5f
XbdA2SOWmFafY9XMiG9XkPvjhzSw15+/TQSRRvtmWkvMEBtPqAhUM0LhdVP1MF2EbT0pMG8MK6PG
XdnA5edBT7yd31mA5rvHcfYO4xQXAtT3SJjPvU/6A4V20B3Qhwp4fm4F8pIS1oZuelU+dd+LMcS9
QGY6a5IITY6AfrSWrwgttgfFDUdJKexm8NZumFKxljD1oY1p0e621tBzE1/j9bivph3qBfNs9YJW
WDFtP/DP7c8NG9/3uqwmeTBSrU2u3BQhiWcG0SEttytOG8C764I4V5iEe6RSNNkMDdYUVchgAUhF
qEv1FBbvWtd+8WVoTT3kUjiwfxlvJpfVrKNiR/zKvhAfMfNpuM79kvvBEI2fKvaqINGb6PvX1q96
2qXzWBc2bWaKTOYihkwji9u1kzvikbI5tE4j4nKdR7O8wgQ69lMH/ztxkiYcdqXvmyzctm9KwYDg
R0+0a2/1giPiXq7o3o5CVU1422K1gF/RWL6gp8VhOaDMhwMdPxauYeXPBrVMeCaG+FEWDCitj3XL
Q1gmBSjkNr+AIg/9oPnKkDr2JteSAXJQHihAgKuqaP4BpUSBM4vIGA1BO8jgQswGeXowsXC7GdZw
avdcrxNJPaibJQJqrF+Y/QjKlr/rDYgsO48BSbwHhbqbMBMb3Zqi79y8x21SY38I4IVdo0ZuKQZb
hq0Lz4F5EGAJUWfkB5pHth1tjVMzxZ2cg2yu2ulj25BECt5TI8cM4FJZHXngHL0Y4kWxgLUxtIGX
bhN+ewO7Kjmeot5b+vdhaQp6JzkWZYJkvHC7dSWdxlzUso6OppeNfZu2hk8EhBIPrApE2FaBdyPG
ErZyVFYdPW2s9z5ci/Vzws0gdaJhcOFnnaCug/ViaU5kJm1IkrqafIeqCdyE8liFowXuR1jR76nv
QrAVmyYaMaRu6/VE4JIfJ6qaapsEcVN1gNxCMTx5Ph2KxBpHn1YEPsUXhz2kSRDfZmWijFe778B6
UMyDXR96+4Vypc6yblgMBGrVNkdvrNZU+nizZNZ1XR6gWR26c7f0hc5n7DfVga7gy+7CpfLc13iW
QbSeaEhkK/MWSaDtcNs3siuibJtQVBCAf03paf+pmapGk9wTPSBCPDVtGcZQREKHLl7pUFl+s0Ua
u5edQ9k8FC4in0Gz6C3VEYLiXzY2NIglsUCGEr9BH5m7UHg/Qc7gj2ujhmccaEGTABGaB0w0g6aH
Z/GA0FnAO6UPHuY6eXAEl+wDHvABThOpQvZkWF0+B+PQvxg2YWgJIva43Gi/j2RmeNWvgNLwRO/q
SMsmCfTYiRSWgYE4LJWl/W7EgMKqxIBAPO9xKjrIwkCEcXs+wVFob7xhqZ60oipKlG6HP/3H/3+F
9b/I1bvon8wBPzf5vfvbHPD6gj+pQSL6gwPgilBkUUYDei2+/qQGESL+QOQPBl9IeRIIhwed7c8a
C0NCTiIeCg5dLuXsannyn9Sg4I+QsSDCrMxHXgqFPdq/UWGFv80Bfc4oYh99P4rwUGL89luBBYc4
LJe2Gs5d07O8XINs8bV5bObNPNYTS9jILxVHLHPApf3Hh+j/fMaYG9LQgCqDDXRv6zu1OPm98qIr
PBDP905DihcDuNz5xteva1C8lLrLayiS42Sikp4xIQUXl8JKa21G8yTCdr00QZhtEDQgMHDxMdjH
+xb9OB5gEr+kDqJ4XU/Bp9LbcWlt/8HldIra4cbn1dhkCCSq9jNfq6SM3XQfLX4PkrVsIZ7Dl9W8
Pf7lXv9348tfNrt/KVF93EHcIM4jTApjpF78xhuUK4iVtemXWxlJN2dWd8N9640VdvtNHAyAvPNQ
9FOyMj4kzDfQX9e1u8P+L5IFo5BsG4FynqKoDKed+IGe8FvlV+2lsLS5xNh3TjX8mlAckFtsBTaL
0b2noOuRWxmAl9FzSKMsshFuagnAYC4G9sUfpIfhDuDosdNvnrxfLe/fW9rKI7wQxxwZqH2uwobs
qQlFwmtKHhagXAdtYLzYVdVwYxD7jZkBiOpuMoeZhgjbbaS92IptFz+W6O426nJEj6fKdkvisbp+
KA0QUlF3y6kCyndmeH0u1/imnKl/9oJty9p5XB9/fSZ7tj62do9jTaRmiOir0QFAC1rG39eyynms
OZg9sslH6tZT4WFu2GsV3nO/QWyZ525aJLPsysXdqJo3z78+rDM5jkzF95glAp9dEEYhcfFvJqdM
NvfSfsA996iGF6jwxWeAXKxu3CTG38WYzHQlP52eLsJ65itOxikZFkteFylDBPCAe/LPn5z/e+mB
DwhiHmxp/ei/eXDACQwNbLvJLXOw8k7HpgCWi/C0pyUy6t44sLDMrNakoKB6e13hf2MAE1NdNkiN
jbYwmZtleSasJJdFgSB3/Qq6gyEL1LJlmK1FE8AKEb0ArXoHOVDZxNfACmF82KCGwOj2ZskHqaLP
pe+7xBsJfTbuHialGB+uPXuBOeJyZAWMYpdgoS8KLj/HdQhJupp8pR3gYXkC4IaiBY0JvwEY8h1d
D+Gw08S3aATvQH9H9V5Y598WoiG3hL/+84v4K9v0r6svjsMwpGhdWQjbfvJ3uzbyv2umA9qzsP9z
9ZEiCh9bspbZUBTB2eH4PAMH6zLTBfRcKRhT7TFWdTuMw/3H2dtinL4Y5fGiIY+//o5/Q4SyeTQa
e5hy7b2PwuGWUX7mIxkfQrp2FwLh3pWfVH2NF0Qg0yWiL3VY8TRQ3ZC1rVqwm5nweQz8N8msxiYQ
yxzFWAz6UCokHx+K6wc4ZrmUGIdv1goUUVoiba5uvjtXY0cl6nFh0oecCfQmvS7q4tcoHJch2i7b
5sYjRdpCxnjZf5mVDrPKSnqoYe2Bga3/OrYuQfUiv3lBO2cuLJtbyoND7ZfLWXudPXrKfJbXfSa+
7jO/PuvE8tnR0h4xAfgX4tDf2RQkxJGF+wMnbzBfrqfX39nVQ1FGArPI7dSuKzls3jY9MMuqvaaw
iFmiOJ3WDnH2LgpTjJ3X8zSzPqvganSECNAmxoz8daxRpM+dMs9ei2hlQIUg2q1Tc1+H6tDBZ/UH
pdGT0oP9CsQee0lT+W+t1Bx0LW32bcjWHEBk1o0qeHN8tju8U3Pc+q55ILHcz5TfkrhkL22Da3z9
ilY+fSlE9K/iXH+F5PzlsSXAWwIuaBCE8OPC8f6bhMOLEIQW22k4RR5R2x5PQnlngwzSgvCxBwl1
ErYiSVQhSgfKJ5EQDvzSufEn5RgMrL5mqZbbuJ9R6D9q2AQ9NlONiStYdUL0Xzo05j/Q3tN0mavv
yvZCJLNnXxYdtLt/vgJ/Sd1/+1UijkokokCQIhr9plrwfIu7xNr+VMwreejl19Vn7n1rx3s2zXIP
i4vwqZSbB4ctcCrqAfOXumxKsAlgb5Q6QftjpBk8Lht+jqD94dnc/svAQkLoL/nrX39QlGCEEAAZ
NIIsivyu2Z9kvxXg3i/78Erh2FimwvhljRIcARdqyQHGcnP3JGS/GyQ5jGDljq5NC3k1GNF3C41O
ld1OA5E743cgxPRnxcsDQx6McuZpZH3e9sk60Ru89NZQcldt850cCwys54+uYi/3FZm+1sFwT0sE
4FJzVqs4N6QE0+OWjg5jiyR6X/sZ6Ep0h3ThpBjA5GvFmwmuOZRy75pyb5ZiXxWYMSHueSBnMtyH
OApGj51qs0IH6u2k6dCHrqeKv7C6SW3QZ44sz45i5jU2uNhYGraXBxQOMHFz2cj4vV6ujBsG0+4y
W+vPWL0r8d7YFyYzXiQzu9HFEVh3uUGXm25PHNyf7whjaKLMb+4KZE0vw72+dPhlK5VI/3kMf67w
eqpwrlTFvvTrvJoeRu9+C169eI8h0xh/872nYlTJLG7YclKmyabq0GFqG2Y6OGAeo/qMXyG0Dvjb
cnWi2DFhwLGVHUCXDTerQg2w0d3mvC/LUB/9QGV+7R8RT7Un0w2w+gOG4g+RP0BKD2pIxx6LqHte
QnYmttmDgwXt7LGs+UGCKLIqRE0uiJqQi9ojJudh0u5E3YSyKjh2kj8HmA6BNJe4vkYhsgJtmXYw
sp0qk4b8o/S8S0XbHW/e+oKdNXH7WM0PZRNkvQryCTItdLHiCSB/v2yHkNHDWINYg/Y2ER69myXb
yRrST8i4emKTsHuLuz7djjrYQED92OY+cTDkgG5qc3ECDAYT/ss0vta0Bdl0SkxQgtWMbybXt9LW
uXD3gCoPwQzni0tRlq+lY7dlBS7yWq8/9YzCPI6+SVj1lSIATyTOtcBIEYHPAPaDjuPdXBaNxW3c
wPXe4nEpb4rXqfyC0EBkyJ224CXs77clDdWOvgRlyoKvDThlkoH/YH/MFpSLiO/isktqFeY1+K8d
eZuhpnGYObMhjbVIrJczlKPBsxnf6+1FxSAkfEzRZTHPC8vE61oiL90ALn2QXrWz8mQM6ta8ik9e
DPpSdQdctRxeAoeDEPSCNTZ7ym8GHaQqPjpQ2JG5gYsJu8gWdiPvmKwG7KLJO86LsUm6D4zMp26/
TjvTDokmcRpOIBQPXZUEob3+LEVjrs13Kj0JBneLvQLU68plfR3jmzfZEgIF9XtE6U0ABqeLJ+m+
B7mhLu5g35WKT8oMYmv8A+xXYUjmpb8qhyLOFfjvJZPXBIQT/sSvOINU3ebVDO57jPl/t28Dk6MF
yyeH/yVzyvzU94IMprPHdsEy0NW+RhSS0W22+tuR4fGvC3RX6qEbwD4flv11AK2iNt+mJY0GNELx
fAT+kfMlzrzSS+pR3XDogS38kxZ3nFR/J1pyiYroOFDwRsbldjL0tJT+LjDBU7l1exiA7681JkKK
91r76XVpl16beapMI+Cdbr0lAebmYbINwKaO2rtvqodxRpY1iManrjoMbO/mvRuOato7PxnL295P
yupEsSrcbRV/rCOAFvtK6++SkFNk5gTUFfCb9T5kXrYEICia8owEJWh0hzEdSZ3ZBthbj0V3s2mB
iz2q14ZjkAsH2uK9DaFpIB3N2GqnMwTLn3rbvOcZxjk7bDMatNOcDs3TWFfRA1Lh5gSj7gRHVL2P
mwVE6f5eiWLbgexR7VdPB8dhAb4buvEbMon1RWJ+8BT/B1XnteyqsjTrJyICb26FFbLDTnNDTIun
8e7p/09a6+wV54aQGBogQdNdlZWZtS7HDpOic5EZzA+znhwVR0LWYNcxjjf6K5064Hsn8nHNd+so
NbbwtSLDfhcDJdoB5h+VpU+3znKOmmOFyix3X2u4IAHgeRn2wimPbT/YnibN38icFFLMmyPLU6Bv
Q+vmthRmnRGqs9N/petJdXSAPb2eBoBfZXMG6u6s+vKwVvqs0B88P9basxVvUmETNvBfeKnKbp0P
JAWjRGZqrSww26lQs/HL0qDPqUWeQixYPrXVrF8ESKpH8OYcV1Wfv+rd7i7wZj6gUe0XsVCYAYde
vi6QZ+EbTdQNNuu6ysr6OgxpsGVj7+3TvAZazqgY5vTfjVbMdrDWxeW5X+w43kDDTDMG1qBaoU3X
NWEP0HC29qjPehsXaQHNSTIQMf3vSL1RHjpV5YoN5fcEVNe3pUTx0P2KQz8Vsm+m5Q+hrv+e8/mP
z81z339vn1/rv32baYd1ygM+6gLpUZbLgB+12bqplEgQ7iq7iVOjFPFW12lF4RmXX9fqtccy2dje
80/54+/PTdbUfJPny2bU+LwY0E6s01S4ha01JLyVFKq5dsW0IuwmOaim0RdVgthBOxb9i8nB62yJ
Z1MiOzUPipEdRmUNiLHdekz9PRm9sl99dJ6+2fPsp+N1UTUW1sGDJudOKroIodH2dTnKjXqUVJpf
ERNBLLascJKUa50QgUzUbKZw2tQwyb4XMPGSUQ8oXgSqIgdGpwd6tr2LDjp2zS1o4F4CjLep8zqI
PRZDFnZNFoJ+MjernrxBFxvKWOgPSKEPuZjRAAXIGcLHdCV0NFEy7ExlPpit5RZ5eVF74Q/6qbKz
86bmwawV4M4mk+AQSDDQLKkIB4QdKXARjNeLDIgh2aZHvuSLDHc7nt9qQwtWToe9MUJFL8O6UEIp
0cO2dfzN3fXySGHte2uM+PXngTN1Xjtj8A0cve/SUXTQWTPJy3Lz3urFzVz124a4a3VWl9j3tjkT
brtdXEvNBb79G/XuH119V/r+C424YynZYW/uP43qY7LGkOj8bA1DONt8D1XBmX68iBweoTkdU3Gl
Y1g4WtXz5k2z7UlMfHOtRnTTOy8DqwaU814FIbesQN3e57UKamPwgLZ8o16CelT9DWqKkiY+mkC3
bSXYemUESzLm2b+h8XSdrPzqFNubaMZIaYZQlkNYXqHjsCIDkC0QZ/6U8hjTSeJYws/JhjnMEzko
J+1s9WqQVWkor1Baxphc+JhXbWwxoRll6z+oqTiTBJADYnTjjNSDZDhhBVWrlmR/RDnX1OddJhzS
Ol9Vvwn0SYWxB+pChWfqKUQoBwqG/jTP4QQpIt1iqdE8Q5U8SGqeLR8dMcVqmuFUNYdWLQfOqMUG
JYD+66LY9w5iBoU54k0RYigbVNoayAuqLb7gIvMIjUNQiJqnLFRXXEiL8mRt9llBJGhlIGstU4Mi
QnpbHh4/e4Jo19ifMhGGgr4Jiwgf4QZrvQKClnsmvMH5Ea3aS6DYw8nUaMlgSh50QLeGTNNP991u
g6ZwvPFByCX+Ngbqgmh3chR5ya4HFCO9RSLvJZ11UimAcsW36t2kD/s69a194eqVR7P0uKWhTPzi
dHIoqdvZWTtiTfm1U/NT34nznFeeSRc2KCuhILgnQj3q38suicy9vezpQwu2uZahfJAZHRFcnBJZ
CSY7hz0s+/six/u6Bqb6ghY4XtrVH9XZ66bvjmVBRhbeZmaBk+BdLWdvZBRfZbQIrcg+0OWBFtzM
pAlnvedpFx8igwXUbZGsi0s685VnNbSWN9Hl0aQ1nlnVYS1JYQ+4C5cvUnVBCK8E2wj0NDKtGoel
Tyj5QpPddyDSF0lmmhqMY/1YYzM5FFWFqY7qUs73562MbS19FWN7NsYv0q6fi+VKT4zgAU/quxXU
KWNNMwh8MA+ZinifN4Ie03VkPWKxh+m0nYdmeacBZNjsbTyj3Vyb41zsrxCQf0EgO1JaOtVOd+cO
zVYdTInhCQi9rZEc4bCF3M1T1lsvfeYn4VIqd+hpoVqi1+Q+6lp5wZrMq3dEeUrhyw7IRfPzEefT
iSSyiJ1UfQqTUop20CA5Dzrm39SRAslmhqFEK2GwVCs02yVAqtcAUq0PBfBIv4agsF5ArnxIbz86
J4mcvTqZUnJUoS6a1UPZxX1kbt6g1svw/BH+woVSKz1eDyMezqB837pej8W0XaZEPcKOZi2JKwhK
LC8+4sfB3E62tDAjDqHVy/TVSg5S9VVjgNSNO9AEfVmwsbS2WCzardlu2W78WZY3vSnuZKsHfWhe
t8w45jZFUS0c9juENjQbMlTjJdhzAzLaT7k3o22A6QxgKBDqASD4kHVDOFi+bA+eZM/MTa+mld7K
ZsKYcDlSFvEMc3qFHYiJ07nQSQqiXAUo0wG6ggSEL+kXYuIAO8+oTdIwrRnA4Hm4vH/vkwC7OJ+7
TkWvJd1WghVL/B6B7CxlrinXYdNYviYM10rGS+esIKlw2ZC+XJw1O0NYilVdO6+YI+pgdZ0tvsxz
9gGR4y3TCVYSjerwAoB43Qg8dPAGWPxRVxfvxIMv9Bp9LfX9ZtI+QjivlGhuhowL83pNk9heWA8D
dfwup5pvtmdz8emqzDdey5vdfzg/k+UF+xvW+7Av3hP1JKrQloeLnJuUBvOzjAhDsurXQWndBr6z
XO0nJuRjLtuxjgazUqzfs5V+01cWVrmIsz4LqkqcH+vf2k3xA2uoxEaPxzHCCjLsM/2iGNZrQyvA
dXhrmTkkOLqN3wrJVfZHO6iKXMSIhjd0RUdhGt4ubSG0kaOxVK9WP4JrLMcps6i3Zu/m8A3pgCfN
21EdxVGWNxCQMciH0tut0U+MOTba8YimRU7ILTM4tUl+G7Pmc1PnK9r7QJpRSat22Cd7vNYv6TBH
9fpNaM5Z2QUsyioy1DRSZDjzlumXVRV1BJuW9lm99ztru1F6tnpqqDzrWVEf0lR87Lp5W/GzaY38
sjrIpGwjLJcympP8Uij2teTU/b5eFZKcvM5hrUUEk96csXwiXbYaNQKmueZN+krF4Nhn82srrXdY
trEtZ5H1uicujlQXKUF33GlyAMPWT50Ui1MCti1n5Dlh29UXsyxJz6V3SUoumaRELYx4O20iw24O
S5K8w079xIXgDmPild6Ct7wrr7pWeBX2QXPe+IU0vtS1c6m1LNq1MUbj5MHXiGy6N1aScm8f+XIv
B4mx3yt1jDpru6ZK87El+wvtw87QWyppvFuF/k7JCtEVMRy6Ln0hC+p4wACqbFjRjgkNKH2dlu2S
2+JsQ5Td+7M9m/Eq2aEilEhOug+nHj/t5FdFG/h0AA1IB7Rw3rwuYU13rKrB9taCh8EoWFZonEia
lLlk3d++aHsSlRV0mrr51hbGlz7bXmBLfwyKeB1sYq/HTJlD6yJn3IT8jZny0yGqM7rEQ0Pjwec6
OcnwzdyTe5pOR2UUEam+Koa47MSLPConO/tbNcuPnKLl3k73oRFhPhNX4ECgqIXfdpG8NN6cThEO
qG8TaH0n9LhMCyYCPcbg6pWyLkfpP0eLZoaT7lM6OlQFShozWjo5mIr0xa5tD37xtZeceMiVlx5V
Ox4mfiG2s41oupKb17TJvjeZFZuE+o8hLhfp98qcj+U0+cpivU6dflrhl89jbO7ryXTwRKiqu22Z
p4GkcF0/4FsccVoJGo4ASvhrb9IYGtsdu21XWl1jGvF8LD2nUwLNSoJc7c9TgSpo/YmHYqtaR1tP
X2HDRFNinUCQhyU/swQQpSPjA02FwytpnmN9620tGPHPp+SCe7F6miCD2/IoDtAO5ir7Mg/5V73U
3qzUCrGHOmAOBnfmHcbvyZryCzST46BVZ9NuLrNhnWU9iRNHimhzs2GQa62SO8FGkZVw1jA3UEzf
6dbQ+rUKNdgWzR9RpM5F4fflfoNHgZqdwcxTumuU87RLmm2glM2hFW1YmcMRms8b/a5PaWMEhp1c
aMUADWgLUvML8q64zdbQGUnxvyj6fkrWLpSJ4FW7iit5j2nbcEWt8DKRyJLjuUUBXgdBFa79FfdS
4RRh/qAl7aAf+X7StP5T4nlbpsWTupTnihBQUolzxqM5VlQVlLg8NwuEOMOMwHAahP4sobkRKEvi
b2PHU5PhlRBIlnK3xsXtsJXo0IQoQ4NBOEN4SE8btUuhab/nZjyVGfV5YIrhIeZOVFdgRj848s3S
tA+akDJPL3/m1WKCdSgbV9FU+sb6idrhWNX7DT7hBYtLcLikPXRZF9EgyF9q8SLt9odlWa/pSJlr
kYJNKV8rilGzFtXVdcWraR7LWCoWEnfQ5lqJZpjUIJlnvVn8stUhNhFrD3pswrGa6UOPM+iNXPxa
pdmZ/sdHuf+x5ug0E/3bVm/vxqT+skY1grsdLXNyLhs90uYpFsCyc45SZzPiQvkiTbNr10xi/IBW
o+4xwTcoBmaq8YT/bnuy9Ppkqfi+TrZnSV0IZZxlrTkX6HUlGeny+tVwjJfVxjikkb7mU3qHcO+D
rW4hpTAfuGtdibdWv/0Lucprt5sF6IaG2+8IJjqmPYTKoaUX4aia5G7T1TFVD1qFl3RSNMzQ9rU/
Uv0X5ZaXIDeoiNwGhh4NVYOcPAioQ7LCNe1C2IWBok40Xkr8RLbDgSBYkdRT+dLp4keXpUdbEoxC
h1I65Kz8k2fwxAR1V6chyoWCJQHJT2lf5a0hebzCSgCPlAIlMXyrURAurJG6giE1LEUmIcY+nwtH
wYPhx9olN6usL8k4nMuFYGVDltmQ1PcAKI02BbW0msjXMr6ZAV8tvUkzhKwnJPIfGuIYE3jFc+cT
HXn+5fn2uXlCN/+9nYa2wjKChjRWQz3//4N7uv8BP89jIMpM2mSOLJS3h0XNgAKGDBQCVrhCoEkl
QAx5A6zApk1o8yo19Uw3xe7ffc9XTb045T8fzEsdHDJPsSBRZmqt5baj0YZjXx7guZGx2GtMEN7F
Y551cTeBJ6HvYmlWLAYqteNYWft/N22BDO/wz3swg0dg9f/+nmiJC4dmjZ67dCdv48lq+fR/H3nu
fP7zv8f57xD7sD6c2avBe16DJ/jzvEz1smmHuimYkR+XSVjjF61x8kCWMKl6bgpBz0KdFRIdbA34
VCQ19VWl/udVBSGFS7d1B5D+L7TdaGJIYE38fDU9LoU0I3ysEkLNB8L2vGXPU23N3PlU5n5XeoKd
Y1+tICgzjSsBGbi2zwPg0s4V/edYj0PbRvErscDns7TjlnWtC5/DOfaPM+6GUf9z2uer575OsZE8
JjulMFRNw+MQz4P999nnvmIX0vbPaZ5/KYbCInUr34aSyz8u3J5Ef1zrsW/7QNpgl8AVPuzFdp3b
IWy3LpgwN7PAjXANCBd00AUcl+XvSJ5Ub53vzPgATgb5ARLwofNrA/atsobTgnh4XN1y3d7R/PyU
EKkpvjLbh/TWF1uwQMur578QE+6aOpCVYdUBJi4/cIVyu25/x4QK4I7ubxpOdTEFaQ4p1gIBwrIn
rTxrLvytNU6UwI57bb0gULlRnQ21Y04hNB8UbkxzFztSEDk7GaK5VEiCs7EJJc1F+DQPBNWbecwm
J2gkEaVTGqdDgk0IS1BZXgV+0mlUSYxK2MOtkL3JgoRerFd0+e/AKX8NKVgS+txhbHqYevGWq2U8
tdy3qQ1yzYj6EBtDb5wLhJSbm81Is7geVS5CCvGnvt9xh2WBqYtIRaesS9+S2XzR0MUv8+/HZdgT
0zdrNEuLclAqMLq985NR9UrZDuCShJiqERj/GeQ+zIoT+FpU6HugdZk/TYjuiBrl3MPV4JAYlacp
qSsTnGxDTdqVRq2BFRChRwlnqO1Kb9xrShz+b0XqsGIgBxD7edJK+qva3pISyW122CkWz30R6mPp
l0TMugPvfhZBC5Q5WluYLpln9+8J2VUJU1sQwtD1j5TQOG62eSs0avPtq2at73K9RxDA30d9Bqqv
vI1Gr0OmvBRdfn5kjggDuEhc8kcf3gF5uyqPryniXkUkDzo+ASSlk52Slo5F5LxEOs4uo1OxYihh
CZTWDjbnNhAErGFJoVXuJHe3GldOdRdWqUfz+iDj582icx88H0o2kSl9GWTp0GggZlPqltm7Yr8q
5ChQYb1FQw66zh7eqUdQZHir6qGyVXdDAith5iO96ot+IGfw8vp3bmAY+lcbNVe1CdzX3kssbyhx
Eh3bYJbVqNVGV6omL28rN8FOSWlhx9edL0NdzzVx6szFK3eUZt2LwL0ndZbDo3xq7il5c+Guojvs
SPa7DRUYv0yeSk+k7UlVtaO1mn5XkyEiVG4QkS7JlSphZoFkluO9SbpvtJkLB05WJLOfO5avlwaa
AYofDwKjjQFWoh6spPTkvfRylpQUSG/af3TATRa1L9qWlYp0QIIA+asN0uIdDEHKkOMiBZfw5ypT
5yAtOiBCBc7ce6mzPiw1AOoMeFE1CON+UKbRrdcVftUWW5n1k+TNrU0p7NL208otf7LTmF6d1aFV
oSNVroMeHmX/QVE7Zpv1wewCPR7dzsKULTW8Mix+b0VGuQBLQ9uvMMBus4ki5QWto48G4VAZPZic
t1Pl2TFmztPSW5BSTOkSNpsT7GZypx7nayOPj01gs/AjijMEosiW0jBzwCnhEZWQteBeMzB/aRx0
61M/AwHV2j7WHCfOCtkt7drFsyB0KLNYs4ELGcAVMkHYW7gVWAW6lV6N1i1DnNh7xsJogyZR7jDI
qFAMixEsW+KCy3lz3YEQ/JGnn7UyHXB+ob4OLR3TMT1OV8xNNoj5Br3wQELHtI3yAjexckJxPh77
ljjEmtw0+bshEKRBAciZgVEJ97TacKKS9tu+1ZEoRzfRS6wyO3dVsjN6Tn8AK9YNwijm4wK8qKr+
Tkn7ulJ8tLsxggkPhDfE80DArZ3UCgIKMCaU8LhtHASOX7U18wQqNrq+REnyadQtBXwL4xRoGxDI
KpYMYzaxyKLmKSFHhbMirCbULcmTmCoHR4eWqR4caYbrWh8TkpeuckIy7Bh5dWhjGbBAztScw4Rd
g4K4tDttU+dvC8AJfT0M+T2TDXBvOabPbIBIz5/WNFaGkVj3lhTGi2JRjejat8GEdj919LrtNOj6
FItPNehVuTtI/Tu/3N02zz+FbASSM/o4IWBClUaJg3kW3PS5hUDZ3XV0Pi3yJRTBlO43V3EqV3UW
H5CGOVe4Nt/dxEegr7HpMuzTZuILRmapAAha0xDWTLxVpjEG7BBZJDeJOukiu5tIvca6Yfzidqnp
annx0jHT52YGbCB7M+brXaH5zu4AgeqkAW1UwfxxBnw9NvzekOhMA2iMmoJgKi9SjtXNpB7XMfmb
Dcdse9PaeXcH61GAMuIp0z4NbfTrOT3qXOm8Wn0b3m2tXlItxX2BJ7DfvrZT/kHPubumi6+pyL7T
rTsurObYlPZXyrOuqJkRZbKPR0ZslilonQZJFU0EP0xXryKjlsaSbo7GaYbs1Cr3fZWwFZsuef2m
OvOlyLe3zJm/qbnxe+/JgoTx0eN7ZrQ5AOpunDNVfsVwAFowpoD66vZkd9oLyuarPhUENgRM80qG
J7nGloStUC6pk78linHrk/SbkKR3W2Ftaab3oSlQ3VtYnU9BwkDA3bG2Ns8aJwAqNL3MoRsEBMzS
3/bASNT7suanTjw0v7svcPvT8jJIutUn5fQSAHPRs1wWWWgn5/YhN9YlrxeAu4pzwtUgflwGdTtm
MnjFwp+5+blaUHaG3ti/2Lt2nK1jOhEhpBmUh/aMMiFq5+Li6PqF6fDx2Ad1pjM93MHBXI2SSop7
oDRZN4NCZJqXsLOkY6mOcScATcyH1fdHr6rnxrFOTavEy4LBETrkIktOvUw5rC08msmE3f59TZx4
wzoxV6cjNvxHOWW1w3uiBw5fAL7LwiGSPBfS90WTsZRb0b9kXoITIiVtd0LK0+i/IK8fZo0OE+2v
yX7bxN1SPjH4QLgCRQ25FEyk/qupvCv7vYaXOB3g3Ww7TiIeLTAS60XMf3f93kVSdp+mPzX5F7nm
Qcd6aJzetSUc1MhRGfcvjfWpSVCajtunkuCb5/Xvau5WxlH+U7vJTXzNV7hG3tAGqKucn/oP5wtz
Su0qkNeu7dXAW1E/rO9wAggyOm4bhfa3ialSP4x2gHHwfsjwRfw705oT/LxkfSKJxg2D9W4Z76U1
7xTaSv2023Z6FdLUeqpjK+9TubzlS09VW26YY8T4ClTcxcaKPZFi0vkkT1WTSg50O06E/G/Dhijf
LLzjHuRlpcuaaMyqyX1ymau82KK+4UshKD6n02T9HoT8ZtTpepWsufvVZRORV6JZi7+tPTo3RUjx
atozD8PoL0ZLu88lvdTOMo2spuro6bSad8cmt4KiJLQt+7KhKGFnSGNmTbjrg6berBTU9W29G5Yu
+XNTdWGRlg2znlR8Ort6rmQwt2XPbN+eR+yHmNM+ym3bfSZo5exkMOuFjPIIfZZyzv63kTYzUmuF
nCXZxCU3cb3JjR1HK5hul+e+sqmHKJkwylDMvTtLGXxo0anbd7VsjwMixqZalXch+vLlyatRHeX9
uatUWm8bm4THiEK1bGJO1U8y7qjwYlkJpZMKdnl9bpCM5uBSUIWUs9mm4oysZLv2GOZcsT/arnTd
A0Xp9O/PXVSFyWPr/DqLTbvtEgDu40Y97xb5JLlrycOf7lvQPVjfMrGph2ohjdZRWt+KTYGaST0t
t6m5PP/zuWmLHzmiy5ekNLCj2GQHTardnxOrGs7PV4bUn/GdvXZmqcTPI0NCAWVQpt435faPVMjG
2zR2VANFNno1ceNFzwmzH2oTySjXC82K6b7NzZ0ngc+Ls1unBb1uILWieGllKXHbhTK7heIfTxki
uNmp+XRvV/Db5RETnGyvUaRnaHc36Vsn73sgN44eFe2Cp4QMqxEzzayu21dZ65NLr2s4uqmr9qWu
KZAv+R/YLAeU9PQy2Hkllv4CIm/qIFXOi7wqRkT6MLyRZGUHvIzqX4udvKKzJYizFSRe+hxLfa2d
ixnMvoPHfS81niyst5xgeLx1tubYYq1wT3CYy4xxuFZgPweiwtKrdX37mmkLuPXSLWdryoovUvXd
6Uv10vR4MslpZR7rqVrcdEkXPxVWQc8OLOMmusx2hkrFN4H6uS8116TXsbxV8uwymi/bbpTnVJbu
8jhgKoq68KSgvruKZBmQyq25Py4y7Jl8xR1T1/5qDyccyjC/14x26/xafHcLKVZk0daeRSvGMDWk
vxRSLqnRab/FUl4EFqAL9gOnssadPssudtNnl72TDy3e8oEKUb72iqm8Sb1DC+ExX06G2VleNfT5
z7a97eR6FPnV0n8Ok84MaGtbvenTzFO+Othybbh/AzCkl1JWjSB/BfMXPjY167kHjT+XWV/6osu+
mzqulprVl8vBWRbIaIBodPbj9LZTUJhXiru5MpMls/aBgxetN6l4D1o9haveUtAFjjJ1of/NFDUE
SrJ+mCO6xmarNW8HO/CeIzuNisKGXj2oqCaCcamX11QTfo0o9k2AE695YnzSPbm/pg5Kw8RajM9M
VSFPzTOVaL1Twh2XJBbrhjK3jn1KPSnze9okxk0VoJtOtryPVIAOytbgklrs8zsR5h2OkXHFF2V+
xwF7cTVhIdecytkz8zU5pa8lE0h2aIvmYqXZ8mNVVDQg9dR9aAigvb5ZWYCqmVVR11ljUkbwIEfy
PhW/xWNEDpO83M0BgpnRitJN1KaAXPCQKWJnR0A0m791sgWQ7+xn/xAB19hCEBqWNtW7JQfIVapY
SvGZaNbO8fdBHt72ml+hQtBANY1ESBjDbSduuSDuOoCEDTeRluNtqhNshyuxH3WzWX0HxhtYK14m
bi8s2DIPpdW04TRHCEty1lA7qaT6biqpTeVukw+FWjb350ZOlfaAb9zm4gqFMXSP9cTjPhVOId7S
x9OzW/ah2CqLgmGVEjPDbrYx/bogmkAnkxTtSwrTJW2n6lw8z2yps+4JWRXfa4SalroY3mJ11CsW
m/GobellWVZIuujrDxKuP9dhzGaMpRvtfTRgfjQOepjHRpcbXEMgpQd17ih4DKGowXmleFl29YtY
lzTai2Hw50ctVJ4o3uUrMhZ1IKJ46tnQfZVeP5JWM5t/RdKsf9GtFC1vbik3Ix2WyK6Cf2YAdUyQ
9eyGds3mTJwAe+AuTPq12PfVU3sgTGmoBMTldCfpqAO7nbFYfux6bmZbiapaltHoJ2Xc6NOvocuI
tinQEmnmcdMwD4KcnDR4/HhZbl1y2iSSwARbF7qxYZR5sHB+86iwEJWoGEHJUt7FmZnQx2gXls+Q
wm0uT2Ep1cXvYtK/YSz04x9ZXK3iUNPrZvaGH9d60QzjbmpT9vbcMJHjmltqUjRCN4wy02xcjLzu
sqzDOS1sCgI0aH4FrArrrdSvWpXBJCyUIhAqxpsooRwge3PXfTOfSXOSzXQiRy/OaDaZ4BwT0W3+
VA4pG9eqs5vt+twoiwYMZFQ/MRX4d9c6KaWPStcIiPh8q9r674be7t6Mx+kFSbF55rymh0bGoQiL
NT88UqmYvyt9O4XUcbpwSXEShyXUQR6ddFnyGWJqExvJ5md0TQoLGDVGv1YXmer+JV2a6vJ8+3xF
9USCaalG/+2akJp4JQHBQ0GgnFd9ks/TqP+7kTQhDmtmNYGkW9hbWMOD/7riKRAPZeH1lt2c28dG
kQY7NCT75bnLRBnxz/7nq3/3qaHtYNdWKQXrZENr54xsAn/R7gJDCQ/v1pg7StO8HyWBuqVKIIb1
nTd2/XArd+rDz43jMLXPAnX8/3Y9P2E99gs+/9yv9c1wXATWc3PSzG8tWtUyN5aX5ztVA+8QwpqD
ZaryV9v8Wddqd7PJIDdNwGB6bFj9dBefO/zfH2/LxycSPjGjgvTs1BFR1RJytGr9cCytrG+5CqAD
e6G5m3Nj3joH30+k6ta3dJoVt57rP2Yv6eGUyd153no4eWtW3TBMOkPMsaJeBe5SCCVfMWiTX5dH
QG234xzvj31aJpqHMDMtKU2mwGcQ40iTdvBP0+iqs1Yul6xRtLs+KPYRuiQK1xmaebqqfjrsycuI
gd/LZBfz0cqoZj33ZXbVnjEIQ3NOGFsqHZte4yGWt98oAycHhUGqSkGDmdcFafgnSgI96PTEJ74H
E4H27i2rbg+urn/O6zq8L/uYUpcaFQwpsBhywEZOVt5Ld0OeV1oj6tPPvNhf+lQeP5xdryP9l1oa
fWTOlXrrN6sB+O71L3KBYyJrUGwPvfD0sW0Q25OLwkjSPpwk/9/bHKPHtb5atXYY8fq9Mm81d0fB
NV1JtVMNfeoq582fQgHNxikOKVVWv6sVtbqDXW4S0406ucU+McWTSMOmtkvo8Kp6IJ0GOiHY+Uz1
hXxJVrNwhodHBFsnx41x8eDrDBerUkUAZDaAZBIwVLgOf6D+V3VnPCxG4/wancIlOdT/5oaGbdKy
foM/vbt4IRGkLhNV5qmY46qdmkuiO5xyKl7L2hRfhAYMaVdNcsofb8shCRscg2PIGP3B2Ef1Q93v
Tbvs70+FIW8yXf3UrCp5qeoEhmNTi6iDv/P5f3Sdx3LcwLZsvwgR8Kiaor2ltxMEKVIF7/3X34XW
ee/EHdwJg92iKLGJLlTlzlwZTfElXZSgoOi8YxTp8SPWR8gU4CEPjK7xPognRtBebk3/vpkM7qfS
EDtOdhVIktzZmHleXrUKWNMQuQHxjoyBs64ne6Kd5TXFnb5ppIwe5xzhNITr4dPtoIG3L5+0Xpj3
luYML2Wd+LefLSnEpTUn89B17GfrMS/f2irXdvMAlkRzG37c5BOrrblNJmRXT9fZuINgNO+M+YIH
K1pVknmOZ2bFtWpFfr19ptTMCEdicYzbnjis2eH+NOt8H3O/28uWmiguCACfqqtOVZmblANgSQZF
TKB5ea6WZQlwqydwVMdPRUPX6X8/CCIF/x4aFUReLcuwsC5fUnZ15HPIsLdDZgzFrowNCIQZGZl8
CEjVFpEJkk4Mp9tdQRXacKya+lwsNwq9aksTtIRxN4xwU5zAcU6VMTD3KVA+Gxu0obc8Z5Q1ORXd
Tp694OmWAm3z2liNwhiuQTYap0Q7TuzE9qbj5rvOScRb51GBYTXht7A3Gg11azTZYmfUufVSmn22
KSBEI8245kvKGHgVQuRYuzqy5WwjnRT9fz64Ig1OTp3Bpu+U1q68Bo9fU6oJV4MqKyIvHXK900q6
jMG4zq+yaLX4uTT17ODMdk76KYqvveVsc9IzD7MRNw+VbkfX9n89Ncv64JVcEb1bXO15CB5iLQke
LG9We9i46er23O0DL/yzObP30nI73UTL4SlZPgDB7Q96gttEyyfr3glm/VRBd0pp1blEEz7AWlwH
BrEXDgfjv6enBM941+E1jNF3JrcI6o3Sy3HnWjb3+mJONYI8hOCHIR/2s972GwIl1ROTu0chGCwZ
AmmnWNbHWqJgD6UdXsCJ/KZhlb4xhcrWSRFl95q1xC+gkCIORr+QpuM9hTHRA1FuUlVGVHyV8llP
CCCNMrlrBpk9gxPiBMttFoOalT+Yi9PRGOxLU+b7f2HjErhv3GgWXIAslSese1Dp2sQq/dFhEBQu
Xll9CaxyOKxPAfBWv2Mv4zWm+wPLhBDHnH/PrTwZhEhRs+fqyPQmevd6pNG8mp9ZjwdMZCCa8iR+
5+8lK0NTjr130zBej6H1yHdw97qbOdyRXKyGQZP/hvgFK39gfT25rvXQtxgjbo/Y/GQ7UMZfN3ZB
hnfl3iJVs4samxKlJWx8e67yyM3ldfRoqA+9VtkjKMP+Ke7CYQ3bVGxvD2eZC2xC4QOnAUmQ/q2s
1HSjmGDot9RHktoPdut1j9RNQTN0rNxPPdGeyFs0TEnAPtgAste3F/L2YZr6fE3P4uQnDQL07QgY
EF8nhKYJpiAtXNZ/W2VpITWZ4+i9OWNwUGNY7qfbKRoFCZhBWJAtSIL5/vZZXJX6/RhGPFep99At
3L3H6epYVMSLijC1L6KOfrGTPzdpP31WCZg9cOO85QIgoRhXtbUo8v7qCUotknmYPrkJALQqKw3E
Tvnowj+6b6KY06nenG+PRsfA69ZRLG71g7EBpkHc3erze9NIe9Izg1hVc1fvxYL3wkvFjdwJ1NlM
2vrsCFoyBtO7d+xQ3I+1twOa2FxuT90+EJvHK14CfQCw5Jzran5BXSaCBADwHM5FeFT9IPZjXA0X
T8DZDHV9QCRPuFMnWUznl1ykiWCt2NLe1UXTPNgZg4I8M+isCadgXasmvBZ2FkDrLp2HVFpq3VSB
9mLZKKqGHMzPHGkonlzvdzD7VQx/f2VMZfjoxHjDyyz5q/rFu1IMn0NvQvd28+7FTdkZBk3PjQ34
LzEFc684/h7jrsx3Y9vb7JWHfFcQDvz32bw8Fy5/qkbHvvyfX1cUq0abjT1xE+vNqOdHFLf8YaoZ
tqkSIolK7IgDfjmTPJ+jtSqN+akAXvTvs/D/P3f70/9+XeE2zhFyXePfvmRevsG/z6Y+frT7iThg
+Lfxem7euqn3m6lGZS8h4j8OFkWhHJ7abZfbX1FlO6cbv4CpgXNmfPg0GCXjcDxL6y5lo12Q9dnf
lpzSwlDaBcLC0eWWT2TC5qKuL9JBAoUEYb3cHnrLwzYzzRfsDmxZE5oL+4DcRMgJ5l3r+CnjGpPc
wB3zXTlPdSecQ7UE9TQ2Ecl67IvhpI1K79aBUWFvu4FDbh9G1Owaaa+INIj/c/T3piUSEa68pMHr
iC6ZwLgnBuSkG0AC23+SXmoukNC8vdQANT4BJkjsrrH1lI3NDOU4sy5a1nVwCwY4qZnormkxkPjt
Bv25rDrdp8Ii+Kqx5gZB+MTIpnhpDXK1JQV4T7VRs+8sGJZ2InFOjV5gz2JdfArH0CQHCuHMnNzX
9E7LHPWhtXlxnCGvrG8Ph4qfuq9b4zqSw3wyHeeCfh1uxyKChznF87Y3+mlXJnX1YZjBhnv69DJM
bn6uJaq8ymT5kdUhAC23mxkISWNd6SEh19Rxz9Q2z9S0wOmy2949z4ilsLd0Mgq6KrdWC5TCWT5U
8G3gPiVEBMrGu6SlRuFEakKStdMSilwyMhV0ikPVuSxsrNTY0Uu9YNdPYuOfoFlTRqNMRGWrT/Fy
LKK0HZB5yWuN+/qiWDuT4rQqE2bgYTrtBoOJwn+UPRtIyWgx5YscilNvTw6zFWz6ZsJZvTLbxlwX
Q1udUjLoJ34MKVa3T+vCDndmo5kVyXczIseAgsyJqDnj2XnJh07f3Z66ffivsmxSmbvFH6z8kv12
5UdWop/iwSMOHrT6qf+xZNydEI96uNzLM7cvuH3AWTzRtZcwJpwz+2wxYGPAaEUGN+IWpk2aaZ3v
ZktUOls+XeiX59vjQXGuyHBzz6Jz9lKXV/B+Be/SITUvrHLCR6SH2phY0RL6sA02zvVT0rwGYdAB
8YuN/J5H/0QsJ6xujyCANw+TyNotaD17rU09wgtAoX9KPHiAbFvHItk2y7GoC1Hhb39aU0L3cvvT
fw9NZgwyVf1OLlgR8lYrz2vLu2z57renGq2kdiku726PbvSN5atic8RZW88PhZ3E19BgKjaoLvxI
gor6iaazOTHI7j0b13rVN/djYn6nynRwB+uQKenvZDRO6xF733w9mZP+alc9iTQ5GLyDlj9F+Kan
gNLhwR6O8Jejd2BqnMk0QeV2W9zpSDr+v+dd/hKOPoRrtfn3ImlNAedteXz7D4vJ8LD2oyNUOnH+
WGn/7wtvjxs92kCmAuVe6u759sFRwX8+++9ztRWu9WgytjOmN2wFNv6e2mbjaBBvaj6rLtsaCvha
NJroMQ1vlwmJoWB+pXuwGGMX8VPmO91AT871yCcJ/CqTeSci+q60TlKyPB/Gmu23sulaawcsGiD5
bIPOscT0/AT9d9tof9hfMv1s1Roc6KmgHQFG4w5TUrOZa+O+0wDD2zUxKDk2NFKJ6tqV1kNaAkV3
wvxs0YhD3rF6A7uE9SzYL4I6FhuOeHicpGbdcesnccrunUXYSMsvolXNWTcBO9aV+dLFsIa0smOI
WCCUYN+VQcDwOnwQNsuN0nsmVERodEy4hQRllydfJGUeGSRvzWAuGELSzVbHi/6B8x3P7SiHc2aS
i8xE/uhANvVV5FwcPIX8upjPREXLeSvu94GLDhOi0mfiRYc2w7tNPIXZeIZpifY2yNhv8AdHLDV+
XcmPoKgPUWu8LGvJTgdMnrXFmzt2nPJoUnG4/ByLFpvku8nV/ai67+VXGlsWu8iCcLiOq4gJoPLf
W5f38+CiZUyzd40HjexHZ54nIRmyEoBNiOzJOHide+M5zeUdMzZiI8nIBtENv82qf2c9y31DGx/I
Rhe7zDLWHfPryjZ/rdD90ehBU9PkQ5klo1g91kFM3qpZIe/9DEX3U2npubxVvcwkIkTbbvmXtq5C
TtGSQ9NTVtOnapugPPk1W23fdExrbTHitrE3JgsNQyPJ1tTucUjj1RJ5DpiHp/W805MBw3PdbDM3
fSxmuvZy94pmFq9ctKuqIvjVjtFzVZtvkRzVxrCnY+9ho26Xi9vL3Hsz16jrTrOtBUErHqhgGPQ7
EY93Ulp3adHgqhqqlUCrnUgXYNYhayFemcCJqf1qevlb2o6DEYekOakvw9O9VWgxPiW80CnrW2hk
IVW+raxJI50M0rwzSgoeg3piE9juq7G4QzL6ckJclbgruc0Zyldj+qPMik7BVt2jj3W4bqpNGPfv
pSPeTKmhsDnpiVFy4oeCareyPWqsrJs4m/AxcWQbFz8aNHu/7Dq1LtECihIPtSh3qnLV2lPcKGfd
OBX6XVWm1YYCiJ0cMzgioyTeEmW7EKO93zvFA/uNMzxOY1W3LWGFZG78pnYuZCIVI+cOG9earWi7
eFd6CLdVed8a6bOkXmIzNdAlkNgoVrLFSc0DJCOXdKebkOox+K1Rh0ciEUiVw7VeVNj5RvVbUjGJ
bXrN3aNEIaPajgppv0rsI+9liJIdh5ametRFVG3LpGB/L0nrAtYeMkLbOGOIvacx6AOPjokoPfNf
Y/lZJoAJhsyyVVj06/BIVv0hrr0/adRE62iWF4M2k02OpJbPPxIPGw4LEskhNIQGQX3b4RWmSmhj
JRwpJ5KMwEYvo7GfHMJmY6Ubqwmre5XdBaWyVtTTvGlh/SsYuC6YhwE/Y94X+Wo2tF/N1d5zTCiF
whPl1scJsayrj93onhZKLLiUdF20iullprl+ndsfTsJqmJrTtxKBRTBRd3wyBtXGCDmae7aFG1HX
+OFmbrhS7SK0K3a/CJNz0u+sWMOI4bYsqlPzVKXtG5unX4KHj14Y/LDz3YkC5rkgGG+PZsshiNIQ
95t81GPSxi8aaa66/4t8yRlLcwysJgRL4nBtFVhtTA3HklJEf5OYmbJVLOOO5rOru2Q7lPxSdCjz
dWTwA4YzKcXk286ar0lCCCFU7XQaRiVaFgjjci300IfJ4R1g0O2K+sfxMmMFMv8hsMNty+rruTg6
k1BMW9Ot1pbdtmdGV1+dB1VRhCc6CtLtRJ/Rqs+f+zn5USWVhRw43qzE6pAIrF/AEM6KhvVunEhL
ynqv5tm49Nn4FPYNQWKoMIO1l0mT+VPgWpvYi2EEgRbQPfpEY6Kn0gU8kAZjDro+PMkEGyD8CssF
L5Y7v9o4veFkRy81+AqhaeuqCWm06IO7LO8OM0U22G3rS4+fA/ruJkB4Sux1epWF+OgsqCoM++7Y
ch4tD+SvA7HBR/h7NgK+ZyEN2HhpsNJBE4jY/DEMTFkhYXdzkcureHwJClxLg2I+nsekOBQOT3Be
rTQt0Ps0RDl9zV539v447oippm5fNBluRN0KP7Xb0yS6585dwbTFJ2SVL1U+KaJR8c7w2mnjUvLl
0z70R7jS2Wgh9RWUyduB3Hud+SMa/LqCBYiI8khdR4+wKapXTbR3tSH+qiyggTPPIDs5Vg+xxTII
ifb3fUrZOkK5WHi3YZq9s9V45erptqZVP0z4/YxZ18mod78mKuaqNAbSdkm5EnqKFTPFyce06Yih
/jJEwTXHe5nWOE2N4qi5fbtL6mlNKPzXTGl/G4qM27+2DdlvpDnhq8ACBMV+4G5Qm2gEUlRVOYey
5tNmKu8nnfFKZ2G2Knhj+GPbfevNzFA1mM71EIOpJjDsibLGugfEbtvJtvTxatVXA040EQZE/9R9
BBHeXfMuyDcTCqwP1o0sMpFZCFAjfniBCdgB3cW+B7cOtg8QIgoE5JzmV9MlqB4n44xs1z3TtVAd
MGsNs83/QeaXsslIgtfIBGGEucyZ5RuXJ0g8i1IV01u1JdJSHOlvCUzhNXZMxrDlwLlBn8jnhTP2
ajARrRn6eS5Cv/UCqk0YeD2j1qwHxwyvXlr9CReCaK5JvG/NfI1vPNHlA8OceYcho/XjpG6u0JQE
e96rPuZ/hmasn5VzBU2lx0Bu9m2LaBFn2h9AV5kqOsS3GaJQwc08qizOuLrkGNWGMSeHZGvM5U8u
4/LebGkim+MCaw1EgabI1wzkI2bIvHh9hCUW/JYbdl9ytJnU1C5Dyk3UDsPVrLhCLXdiwS3lCdMR
GAwW1SRlH9jI+NgE1n3msR6LMt0nGL0jK9s2pZPuXCekRBT3Ma7C9rHG3UIAq0i2RH8DfyzS75SV
23TAJ1Fst4eRqu/0ev5uwupXTARATE7FfimNhZFE+jMJTYT3sK0w76VczkC1mtCbTkvRXNgOXxzn
CH4HEOLaxnmxBU2JpUldb4e+PijtuYoFBaqiYg/Q/aRYHCifuNRpCHTNaT7GRvupMY2r0spXtoAo
5sXRXX+IpMbdG5a2P7ToyUM/vsWR4AYgTepn+ui+bay/0NRSr/9I5KIKNjNA6sjEJ1hzl6dkh9fX
RW9ngbAh4XjS3OecbIIpc7eNYKOe6tusjJ5Upe2EgkRBwwrNyOx/Ip3sYN/n83HCDI6riEKRgsIi
o2IKMiu8SVzrAOv4iXG2ryjkZIY4iz+gvQBKa20BjQ4TbUlj4qYZw08tGhb39XoMZt/Thv6aUcE2
lWWz0TQMCGw2Stt0t2XJ94Y5+iX4ez0NdcfUK+6pqMUFVz3Qjvijs0NrZ+/LKY0f19bv6CtZItFb
WtdIhU4cq2vtjGVuUYwVpozcDsHKHhnk7EPki3UR08dApqLfZGEv9jIQr94wa3Dq03urZWs6u+VP
OCFwm7KGTYLOEW6F6I6yA5tkZMGXk2mzP2h/p4j2Nr1p7+DMFktwgR1pENO13Hv9i00MdYintxzZ
BO4nSM6u+irDsF8H/cUOnXwLcN/C+7Gjnktj1ooYnijcOjoXt2UyOTAR+mlyQaMzy2mrucGd3dQM
FHhr+doy5HQL9vMOgLuweJBlO570JDsboeIWLPo3eAnbSbkwlxLAVrWTCnAI+Dnz8XWQObXKSTUj
IxiYIV3I5mDj30KnOoN+pGwhpVg3nSqKq0eCvgb/dtGw43Wsg0tJxYo9FauOXOVjE6w6jourKhWv
YMtb9AiSEQqfx8kJ+SfLjpFEZ1MPPHrwPnsDjdSryXk4jS43ps19Dq4RGV13JqMZAa9IGhIV/cEp
cCgXDossSyR5AEhQrWUyBiIn3vccy6DJLike7LTeBOSjyiO6Xq161Vj9tozdEwFXKpELfmItauLj
4oZUxYxOxHK9EeqFaWLpJwmpUlGU+zF0/FDZzQlbGsc9k9Ovl+QbvYo9ztDFwdG7ahuUtgXmR7+L
5+gye6a3z71s8NHptjWlSxe0TOyIPSfhnm2/p1flwSTP5rcOYh3ehPOAVR2V++IOBTb5hlWMaoX1
xLr2wL0ahy7sEUo1QMA0iIfMfQe/rwgFe2jWBzFxJTst3nEZwmzDGeqt6vteh0jIabdgLslhj0uv
e2DFwZ7SHEVtYrg12V3RlQfHQoc5EnwCABxN59tAIVrp7Vjfz3Ohdi7VHb5bmB8cUGAPp+R5iyrY
4hLS/K6rOe63+RdY/XEzJWz8uwzl0LIPZupIgmiwpBrJBCqNq/vRoSBtACBVSl8PKfAIMyY7Gp6v
1HWNjcyXy0JDNR/bsfRbzSThBIiBDqJxlQ9tutbhMhrC/bJZwLa9sk8J/auGUyc7XXOvlABURwsj
72DytyAqufyPehZW4EKJp+8j/Lzss8HEd55OyRitWhnBgcFQ74pBzrrNBNqsTgWuEM9eb1+djsMQ
HBp0XmfnojbSqtVSrSoLkmO68ZamI9kIBwOejOk4on9kaqFXwfTGS0wDyiAwxmtY0bmlvzJbfKoi
kW/gs5AwmHEvNxbOavU3nrxLANE1bKXFAcVGOGJfB3m2JJxm4N+GtBfNzUWzsr9ijAkIZ2xy0Rze
caLf4cqqN2xTPd/0WDN5RxJoSEKCSYrqC3rddS6Yord/4W4cppoRQjm1zCp4C/c9zJYeJlLB237T
1pbpO7oaVvrI0A3hmbGNCaDMSR8c0hTN6GAg9MRPanKjVN5dU9qg3MShUJKsVYnDkI5RprB3uS0e
vTw9k1XLVzLHc+TRnCfFK6u97TKZipuOcaTFVWnY8hJgzQiSayfNNzHoLgPT6MwI8ZBMFYHGhhZf
af4Rgfcn8qBYhpSLeTZcSFFho8+vsiddgzDDmwnDOjEOMNF2t8qD4NvDkwaQLuB+Z/yWyz+nSHXT
spN+JDpkR71hCe0Y37N3ML6EN5HFDv46Ri+5noZD7HIu7Vtwjhzjv9KofRrqadfgiGOoyiads8bO
btzXJjPYQ3Q27wnwgJLEsrA6bW/aboEGQUZQeJ+llyWrWk4HzxsBMGdEkqUdYXwZ37MQlcnLCqas
7dIbX5oXkUYMR5o0YBv9V2nZfqLO9fH2IWaesFM4Dle3hw0nLbI6AiPvJKsDm8tdRmkwx3tCdWBB
1FZlvXGc+T8eqwn0TOxQZzGxkhKeXzg7I3yBNDyGWXJX6Vl7aOkFKcJM7qHYPZeLuTTR/uB156jE
PQKNnIlEEO9T2sBWbTtKDoHWgKeAamidaDqIOKpSLf2t9Ertmk/ccCNdnfWJ8J6mE0yXUL/6yUk2
jUEmS0lG/Iaqz+SUdR+Sb3foHe/DLc8gad7tfA7WoqQ1FlXpwCTlmYaIPyOCFO3UT4ZulXs4xjU7
/SH0hzx6kqiwGwmTah7KHZQS7mUjmxEE5o/Mzp5Sqzo5jUkm3mVtDpkKFF52p3ntVQzze++JnZvG
V1sCgIlrspOWIEyY5Nhk2P+yTlXvUVrcA+Ja2+mrgcfxMhN9tzSLRhEcltx5JJas+pg2wGQjZhfp
CBrM8yC5iN5r1kZIXKEna9R51qqGzjiLnB12lx2xH1yFlnMY1tUm4JdPW1O4C/IFNIVWZ3qwctI3
lyF6HBD8oB/0riqKz9JMvrTaOWnYo7bNPMY+6FEPw6wq1Y5ZWQDB17bW+uBhE4n7leXRodgW4q0y
CTeaFpjfAlMo7EW0uOwpw6p/8kYPjAaXN9wDrzp59dxulx+q8zJnayKYBUb2kJlxwMA+/q5ho2NS
T2vIpEP0PuagbujAxsJPvzVZfYuoW8RJBpo6w53hLHTitHFrs1rCM8dKlzY4k5w8YgIefirL3LAE
HOMsW0B1RbhWGkzEzmRNMgmJtGVrEyUMyR3qRkzMC8FR2v1nTww5KanrU4b71QXqi8PxU9R0l6To
rs2QrwqrJmmYg5iejf5NhOlnF3DyKHM0hKFWB9NRT71qDrE9/ZlpjFhXg0mLM9usOqED0oNJBmq+
F+rZAg+p59pz5nA30Zb042A9xsld6rLhrQOOyInszlYBWDm8I8F6aiJnEwU5437rG8c9ZAu0s03P
CC5JkIYM84urHgyo7I9NlR6wO40rayqvU7RTXqe2qOXlOhIkOpvW/KmicAtb8cgYAmU0pRhu5iBQ
WcYGItnvFCNI6DUnAsUvustqx7czl+Km1D5hF3+SsbMml4JmYvcPQ1V/46E8YifV/T4v5N5E98uD
5mLoJMmXLKvApo9jm2W4GuQro4EtFS9/mpKdelRXZ64fNHl11mrmqk1rfIRzQK8rGF/BlVp3V8Ps
D2KOSPDFvNq1MWAWJoCqDxFwXu7Mfet86+X0XolxP1gptvX6LZuOKaBPX84Tnmx1CVhZ3NB9chzz
tdUBuXbNq3KDr/JnmqynkRIctlNnOwD/yHuEd68F/9Xrz3MY3U+xnW4B/zxXIoNY3RAdqKZ3qKtQ
xMh1QlFA01Xtgz0b544Xq7I31W8QqgfQbvddwXqQL8dDm6GF4JYz1tydAggOTMDWYYlTcYnNKMd+
LpyZl6EV88ZZLpCYoORYGe8xB+611xkPQF88f4pqkOaVxgthvUIc/7Q/6trdRmOIO5btm28W/YdT
gVSjOcg3Tm3A/Uci3y68OA6pxNlz1T1Hg/E2Jm9d+AP14sExk8C/j2t716gRmqMcX8AjH/IZXZgY
kd9gLrHLiVMn6wEG2JhDoda+Ojp3sTCavkM8ZVuH+enGmIbzPMElnRwiAehuGAPZHdX2V0mvto65
ZTWTTuX9PZ66xHktSUfi4Lxw5uz9rs6vgdb8xdS0jafkyzVBBcjuU9w3ody31ninI/hXQuNdqzh7
T0KDm1OAW5m6r36KflAzHbiG5c8sM64ZcmskTfbKmj5HFtrdzGtsciYe5x9mxB7nCITI3Kr2vbWc
vxvGt0kGZTEP0nMY/SRUkaw1DdKzHdQMc2zQRC5iZo7Aa+aUGUxToPmlnoH1pDSz4rJpad1KLTag
qRdtgkLy0lk0ak75AJ6p+mOU7FSpBN+Gk9ynw/wdaj3JJSfaNopTYJZfKxRznJN/qME6GjmmV5QB
2NagKQt+u0hIECQnTssEy6IXtIVr4+3g5CZywLgvoKo1k4nShC4gBdqJjkWO3F737sQwBYEm1k3C
nRCuIxLEzob1selTuIDddAj6zuKOQVRbNswOO+1Nz8KfjFVhJS357hU2+3lqNPWCcK/qI7kiG7iC
rlSiNO6ttrszeoLu6GUeRzBFefymqkzCm7SRO9UftVhNc3Q88l64uwtW5DA3CXbER1uM76kJGABt
wF4YM0PJKqhKjHaHOESUJIOXER+YInZ67J+rMrQ2kBhZztnKtaY88oslonBplnabuts5IYWvgXXM
nXwdaULjKritLfGJW8K4KvAsU4dM/aknH0E7v3d9HACUYBAyOA9S1/u1CvpHvSvybZfJl8AeXrCN
kifJB6xE4ckynbvIYCKg45dj69L6iWOfjTK9GF6wJiVKsn1m6x7grNll0WOl6c+WVYb47eWH6tmk
QHe4zHF2oZSr8r3IeWgS80l0ftM0+Sojs7/1FGSSidqCIpQ2WMj5k2KYFWxVLtb2D6r2B0GHhyFE
aTQysm6T5v6RxQ+Ws/ccAY6jMM8F2tZu5mXHCuyEVuhuXRNklKFzzFteLpm91AXekTiVdxYxaS0r
D5xz3nWZNX7BFmnVO/VSLz/sLQfhX+rxDu0AQ6nTroVjAvtMGKZg1TTYEa4iLErr2DQeAeLKlQlh
fmjzgxuD0ZD0qOS5/gXRCs6ztzjFWaLcFME0MOYHuqrNFVtdCDICZKFT/zKJgMuRWH87OiLZZPhZ
CM+prZkJlxrl3S4RBPZXQAEmD3sknrEYF1Swyab2iTcUBJLQ+rbD5sPkLHiqQH7kM2YboW3JnbFw
4aPTKhZhmzArgyfiBtqTR3cQPo+t1ZzopX8vYibMigLjNnHenKq71KPiJkRSzQ/H7OIM9rUzMCkH
ZQUYxeOUFlTNiz4eY3f8ZPK16xvGcUjmKQlCOUV/UztC2Arpi69prWYgdVbj8DxAMWFjsNCVYvh3
uvlVI2JoLbnfyIOSSNZ9VeVkx+34xCQr8mu2wqLNmT3Q/VzZXgY3I3wxaqarta0B0u/LT90qjohr
j1Mds4xUH6DQ4Y736n4h0c5k8Bj1Tet4hLdBAk+axyBrfrXMe05m5xIMMT+zWOmOglWaMf8IQtTX
vOTMWZGJCYEcutbox0Vy6EbnixGaqOUlMqp05SZVBfiCqm4vVN+myF843HDv1YgB00uJYW5YeZm8
i8Ez7cQwfHso6K6K7xXNfwevu2eWMq/mZaTlEDZEMhg25ji8BA48WbdYtltpc6o3iFq/HpRCTtk0
y9BH57vMZ1h4ZoaVgCvNisvHrd5UGNMK49gPA5ILgfcvU4xrKTva2vvxOjt56+vm+MdVxuxLl8Ny
4OavbMteE7YxruREIIn/Yv52BxKU2J0DL79kwt1WGMhwU2DKCL0Z5SX/RhK/ptYLsRm1Ekzpfc54
f3u7PptZtmspLvfJ53rrsMLameBQmOPuztGKXRFHZzcmx5pP/Lrb5IL+9FNyD/KR9clGvOVzLw70
su57Xc+wkigarpCfa6SoVaFr+zJG+GwEC0fICFwC9RigZqF5uac+xZIwdJ/ckiNcyrVvcjudB6w/
jV0/o7c7e8dpsPAl3Tn4CeZBPGTImW77zNnaJW74aFm0RCcaDJiMe2BOXeGQEQwk3tybTNRyAw0b
3N7M+3CIYDFZ4FpAE0jlAVtJ4Pj3zZut4StKCfQjzabRmbdVR1BubXPRiKa/eFm15RZkbjmQrRcJ
yW4YGxWqP80hXk5hjajcunxsQv0QO126r2X3YpoV7yqT/QBnUAoI1bOYMSC4nYI9EnOXaBUOmlRw
TbQIMP0byGq2Ay5v0xDyO7kyqjnwi4B6OtRTu+O4iblq3NRsMNnIhm+6pP1Ed9n82ng+W7iBfh4l
9M9mLiDUMP7oZZhjIcjVMoH/FB3pGlR4S7b3Lr/0OS3fOPlS2DP3xyEWv2rSB586020GeYdO0uJp
kmejmVwKTjAyC5nue7IE0cTLOHoi+ox7bfRZpbpVUrGtbId8i8xWBPRqjHs7skG6dGgV6tp33pm1
ioUz6SkN0U7GlL7GZYIwUr6xM+sOqT686wPuMRLl/0PXmS03qmxd94mISCDpbq3eaiy5d90QVXYV
fd8lPP0/wPvsOt+J+G8IgSRbDUoy15pzTCc51uWcDup3FPZw6/qADOu0g68NZi2Koi0pmZjZh2RO
oWHOEbmU4Kac9c9dW2kHMol3xjRYmzSYsaxdeev87FTnIkdSA5YIwCUrA1rPbcIbIT6PZi0Jq6p1
fhduNrFcsuNN2HW31m34Yyyz0PakutmtywmdsEVxfzfMDuyE0mYfacgkkB1lonickC2uepk9iz46
kGhKHRScSjX9lhWI0zh9abPks4uMj9blx+am2kvYUJadWvVDBtYPzwDcGg82tIMR5VhTDHemle4/
Za0B2tbqdVoakMkJi8pG6p1U31leM6NnSebpU7MVLE9Zx39QJdonYnilTHTnlPxugvQ5muof409R
DxTZtHVs70Th6PTcmwPTfGftFVQPQVwh8ybBvKkQs8GboMW8cQIMeyBCtgMIkGK8oSF60wPjsxjJ
SidcGMpP+lp78XPbNLhmyU9eIweK7wcu06NwLlOVfogUEZKlp0D2FCjysnzBKEATQO7cNpM7i7SV
iU5bZ0fOzhqHo4zMjY4FZgf08qSZ2mdg54rshJbaOeaSO2vANzlXPrGToqAeWC+vO2LfHReg/uCD
jvVbSEg6k3/IvAhG0mxN6/PaRuWmruyfuekcDK/6U6XFxW0cdddktJu8g86ielVWMfy5xIaiRZu1
JLqnCtQBX+aVyTW8bxJyhCgfmM7Ag2qpy6BapnjHVXkg3k0SVXznZSZd3ukUZYBO4+qiRn5LGMyo
skawFoJ3D1nxXaxTc/fA9DNzJswKNPWu54pGOxtsWYvX3jflZ6klX4ktv0aQdgRW7webUnP7Nig8
D05s3FqNGs0cFNCg474jcYO+vD6tM4Wg227Hddrb5qptsjdmJnCskBlS1OyAjackC+bzCybFyVH4
zifvBQIHc5ZwggOUWf4NuUjUFLi0HPdUyxBmyS6SOpmoirCCAKsi6Yw6Y2+vo2uJf5puQ15NJCFd
1cPayLtN3ef3+DSwOmhgrgHHYFakK8NUf62349Xocohd5vBjSorniFyRX5jzwn0ahlRtyBZkyCVS
D5DtlDMOOuCGpOArIR/ujG0oWA2pdypS9WYK89IJ+6NIxdrxjT9JQe9yHDtn1QSrDj3MWrd776cP
JnqeN+kQjpr86FXhCyYtTPVcH9LwUxjJwKr+HWn4l2FSXECM8zNLxzc1MIdsQi4brh4QX1ACywMO
lqWsumuJKBBxA8jd16HSH22pCdblIbRGVl1+UIDq0pVgsKr0FXwafgaUvFaFb5kr4uxexQh7TtKa
N1o8BKiJfbpCbc0w0ibVS19jZNG5zlV0PnrxM6/HQzB5zcY2pwfV0jYUIfGLSDkKiGv5tiFKbG3H
SPMjpNxwu16nMC23olLdWnhOt8Xb/ZmS/F1qkr6nxkorAjA66YBLw/4Z+dRatPxBPxY3yRuA+WNG
B9ejdGwwm5F7vxoF1orpvVRwrQKDujlTkC+wTgwPrDuUbiIm6tcdkpHV1KNQEMHPKqXYLyr316Sz
mAVyd+srZrmdde4V/K2inXpKT/SBcILIHxOlZD+P4LTYlNujxGA+0b7ZmVFznaQRTkQUZiOZaGCI
s63VNGrd2CyMkgZwHkU9S8SSjB+W8eNIBqQxzAAVatOrGtzwqjS6z05z/EstfxQNVXTbcFKmJdNv
RpP2TO9q2yhg6pR3I+1Px518zx0+04AmdB/o5p0MHRaW5VbPESi4wE7GuXvgNbo4jREz0dS9hbk3
7k2Zsxoeh3JjtSnocn3YYUurt5VmJxx3s33L9Xnj+smP3ggIA8l8aqyAOSUMp8ci2YHYVpEx3fk+
oEU3umZt89VWosCwDXZ6dMZXT0FMV5IaWyyByAVYfDsjnPU6ZbunRQsoApyzYBKWoL5eoX6a6vAt
M9F7m70ICQsRJxbvCitiTDUyZfQfk5jmo3fStFi/83rvo3WAmKW9+tO6I8VYTioNX4IoqVVCH13B
bQEK3pp7VcmKNYEkYRyhP+e2Pl9o8TnE4PPyOikoEXQnVlt6WBSIn2bZRICvpGy7kw0lyqBRvynJ
49nWQ3UfN/IjBexBIb4+S5ke9GF60WJaNYa51ahAUeAEK2cZur0K9fihbAFoGxRDAtRzuwlaBhnV
KwakYKvmJgw6UzpMdYsv1XmTNjNsMbBsdG1jT01c3EZBCxWh5cFKWv9m4H1BzA6ZzM4BtHuVtc51
dIRqpLyGZY9MNMbMmA+mmMrwhOea7jewirsw4VLJKTTpPm9G5NZdNtAJc6g6GKUHqilVz7kuvgpD
+DvdJT4DGNrI9ZLPriuYRE5keIE+IvBRi2lnN05PcAkrgEZj9kYKuPYnieJ8I5uxuq8l5NNls+za
ZV3OuXiPLnVkeNMmTW9rjtj5volzq0alXiDj6TEQYLNDlVr3I9spcPFr+haL96YtkCc2JwRy2jYO
DNys86Flg3ScJZu0jnaH7F/OcTl/N+EcjBMv6TjEhe6xva66GR2KAxow6HJrRoT+3S1m0JUJp5kr
oMruS36hyfdNMdNGx3njZz7db4yXrFJBoy4bLfrPrWXXncGpnf/ZArE7aAXXmzIDHsjkmZvLhjAI
8j1kcZUzuzaZs3liLm53FC0rhAX0UpdN6+f1963M9Xp9sxzEZNcg5J0flOpGxQsaf2Tzj64OiSpP
KvXPRsqIRfVwMrNQw+hjfHopgEOHV8gyQ185FMWYIHhAI31N1LwIu+erShVpU3RGZFZQbW0QPfoD
TazaBkllDBPBAfMns7zh5RZTHT4EsmWFZoE1wBI6BSlQuPsE2/Y9itatbaljNn+7vXypG0RjYYAS
b7RXjlmUMPwTEyxAIGnTEI4IHf84aHzqIiL54u83s3xby6aZvze/JdIB8RERPj+W8yAapbfpdPkj
btDh50fttwyoRSg+JFt/GpGyrrOioj/HWtzUvyiI/ia7TsNrjtG15a9MWkfks+vi66pm6nP8P5+L
pH02ptV++ay+76a/zUXL8pgEVq2iFz9DemthwY9bbg6JAei2yoaG6ET78/tYj07n++5uuRlUdnG/
bIZsZj9XNsKChSYcOa2b8CObT9j5NLWMySHiLXkzGhae3yfT/55Xy8nlJ5m/hWB34hrpV+/LKdn2
OsjbAuKLruIYwVV4CBA47JaP1F0IvMuHrf79aXz/Pv7dzZsMqSoiDJuvNQMVcL/cKoKJsl1NnxFh
BCXRqqnvvzfC++fW8onRTaDdW9PBD6t2uk+ZON2PKkHHNG8SS2uRCDIlydHFsOIGSthXVXRr5w1t
hW7lQsjZSsdn3ThKogirnOskuKbw5o0xX65RxTSyKetGFaURqSYHK6VnX+khWachGu/bzDRXnRe2
qJnAvdTLhvp+SDv68vfxOjq1O6ONm8Py9OUOI3SJhyDQfLM8a7mjHKN2H08O5sJIN4+W6V19EXjX
yjFo01IYznIOkYSGqsYB+mo6Wf+wPIJcaO8qze4HMvA5Quk/z8w6WOFByWg9Gum6pOx8szQ3uNnV
IDaUhNrvY4Ougpvm5sS8VIWB1pvdZUMcrjqa8GeWZy3Px3rUPIxcJLp/H/X9UDxGeZl1lzCLrq4o
7GNcdfJKsiXGBGzRrJNjeQ3nYyM+6E1G03s9yTSEjcNMnIGw/lge8vdxdnSEAKk9LH9omFgccwJM
GzQf6HfVNSot4/ufLA/AhSNJSZxYwOGTZBTk3wmrdHdaGhCeimASXUCIJl4UPrX2yN6kgryqu9RK
rKvUuvtq8s3TOD+X8d26amQArDLMuLvl2LLh8msxxaEQ8PeYPsbpaZ4PjkR4H1Sl/lCLjG6lk4zX
stwo6l43F+KmjfzuAs7WuNr2+BQnIj+2bWhel0PdSFfQISVqrSH1WA4td8Yo1w+2wWJgObZsPHNs
+LL/+4hWseYLWFJJg3icvw/Nhwa6U6no4c8PWe6ILbKoWlu+/f3vy3GYRndJ7RBi8u+r8ph8UZKm
L788YpxffNa29bazNfBApVOR6L3KXct/KOdN7cKrlSTP9RMGIDcYrKteONZVMCKvCnuskB5yDPyT
dYVxrmZSKZ2w+diy8SBFHJthNYGO+Ht6xZqVXmzp0XA7DhSm7pKqczbaBKS06kmHRC7/ouw4PirU
83SFEQ90Dv1hxUwUtvdwbasnGU5Pdct8fXLUGtPfz6ZNtGs1b/JahduQOPu5dO5flztEQd6yQWT1
nYWOFkeDSpOzUv1hecj3sdo/Vqz5r997sabfyLk4DoY0dmmrh/tSI2gDu/F0QRZwNxXEz8ydrqgY
TkFt/eSK9do0RGz5LLNiFaG8b2inJxcLLcad0vRo7TXDi4m7eor057g3vLuioherdPelNPx9AzC1
8XnBjBp3Vm3f2Q5KksY7D/iTRpxurQq+Sg9WY1Q60bop7LuKjJ0m871tlLZf/tAdYh3DWBUtqfJJ
fecV6adKCBnF1Zsb6rddpQIQ+CHITapedj/eBX75k+x2c28GEdEfiLf5RZ8Zqq37icl62RnJOVPT
r0Ajj5Tf/nFEw1Fh0uXmsrFbVzC/GxxttdyU8/5yj5UWoIUgP7fJw9Qoho3lAV4a+/88dtkv9VQH
asqz6n9v+fk03k/ZF/kkxI0td/7PY7/vWZ7hxs3aJ0TyUGka1PW/j/7+px0UatQ089/m3bymZetv
l+f91x9f7v1+YRPgBqeNiSueXxKFTfOuHg25Hl3/Py97efR//dnvJ8ZmW67rMsL7ND/z7+vV/773
73/59x17YVxj2fU+/x76rzf2v5+UJUZ3L0kLQ6vNd/D3OQo62ArzHSDNUT1VlhXvQLlbpVS3oiz7
Ry1S3j4YfeeONIKZsSuRrMJziw9mrPePUgzlracaM+8sR2KnVrvSDXuCOTFS0qs+OGmPLqFhBDmP
fTcey2K4muOuI6zjVdlafUFMTyBwrJxHmfYUIWaf7NGa6pEuUDJaNEMjqqYmy/Cx9pAe8fi1Jqf+
cbkV5Oh36T7HR/TtNVV2r9sKU2sebVZ4lLcAz7DQ0Fl25Xb/5KEineO961THhlUSZay7g7eakJLu
lmctGy3L10kjD24FIdUm/u5kSLoznmPdW0mfnCx+y3eV7pIEY1nUt3P0YKEkUKj31HSogE4se6Qn
TDQQ0JrkDUa1APjAQwSje5uPOSbn+ZZWBPFhoF/k09tzPdpL3WNKWNcTeE+dyKcZVyg6THlYMLh0
jj9Kf/gIM968m7PAFwK5aGk1/hFJCFGARu28Zrmzw71KWl2kCHcazDMt12AFXcf5cE36xPSBs4tM
bO2m5d77QGfhoyrdS2akr77rjz9kjAyI9saTx7LgmFpGSaWx9C7oHzAqFdorJV3nVk1j9cCT8amk
FHFYD1Bms6Z3I8iwAfmV+eYwAo2ajB49LScRO+9mqK0O2sGd8YoazdhzkRJ1R4BMRfmkTYBXdkdr
OQfSiNY9pyHFRCzvDxaz0n1JWQ+oT7hdXiVEnNVkGETjdNNeUxp1fEpeqGUbLB258J9LUAVzk244
BwST3tujCFYy078SKx+v1HzV96ZKqMwRmb4bVPMHGlZtoldXzt4RlGByQrP9aewAl+O+cLRxVwlF
H99xYvC9TYs/ASGQht7eI1rq8nejzbv10FyzIl11M8asBViCGyWitTDv1q2QnFGeugLBpKhQvqRZ
IP/gdnqBSdG80wSF356X7daPSEQo7B2UBqdZhcrFRE4Y7cnAvn/XjrRpCe7Bdq+zEjv6tukf277z
v28l8lecD9opTMbSXFfI2Ig40stHa0bRIfN+qX3Nu1X0WPgJIenTOhuyZ6V0bA4xc0vfdy2oNQhq
+9jN7o3MH84UIBq8dP4WzUB7QClUvvGBwb0mSNGQXDfLRMJcQ/49aGl1a8zy0x2T8A2qoloji44f
Oh+hnVXSBjNL9RmhcSCSAMBKaBtbOZQVxXOAq0NIJdFo6A9IHTNM1FAHGZPOexhM1lnJxLRNzLvL
MbAn915ZEZUx80girhuyaT8GD8B9ygRvmzCjYkwJQ6pmNUFJmNAGgoeu/7VJ64fALd2j9KhNZkpC
tJ2HkSriF5ZP4pracXnuq+CRCAGCIQVtruNoAhU3SYN9IBjZuadJHG17qE6vWlTckggxMrRHH9RQ
965L3X7rZJmvy8owH+rWInwgSGA7GIBoS7871bFiFUwLaEusM7HRZmg9uWERnHHs4LkZD7kXfph+
Olt60pFmTiXVcqwT5llvYUxsmXO6t0BDbGxhQFZ4G06eSd1KWq5xH7jEgqcz4ib0f9N3cS+tZIoC
IilkJuQ4LfwxivVSa60n36rrjYsUf8vazjmVYfSJ1ru4x4QHmkUL+UGDRvzpKh85JqWPm1mjuGVR
H/wQA0CHwjcpVNrZMSy5Kgpb/CTBF+eXFra3Xj6Vk8tpK9MEsYnTDKzu+NawjGD61e1DbCbtPCgy
r237Fz3xRyb+7udIugaRpnqHuIZfr12QKM8lKzksv+ixN+o95rP+Ts1cTSODV5DBoy3o1a/HaJ7A
ib6+uTNvoMh6yqS9jx5p3sX5YV1YFTx4qe+cIy0oXximucb0TGKdQBwAQfM6c+upmRz5ZPrVH4KK
cpnop2bmGlgWrGy97PNzNe86824oIrXCYEEsUWFHFzBJmLqiJPu08l3SjvWvcUajhujtKt32PlB/
XxZyLaTqlQYk9knjw6dEJRjSurz4g35lFv8hxL+LrJgaApa1k+910TbsG/3JmxKTuOCgW/mNInxs
xgOWyowo1HsFpym7EZrDoyCLDYw5P29NX+miXrmWNRMjhRPtfKG+TNfGeFk39HmlPafActWGyJES
KT/I5Gx/cEmr6o3gJax0py4uQCbU1okQHMOvV0P/FLUgXUrhAQNnL2xof2oB/ueB0yiqk6fv8T0G
xn6AsRYA8rTbj8oqz45MoNAn9H/zvOddc+av+D2itV1G4GzZegPREwOV0e/RENMGau3UvE0j/Q+T
ULVNg9XxFpjOqcKi+kpOGdaqDEfusouzR7tDXQkVK+aXuwyDlQTSmXrGIY4K90KibrYPxzDDW9Gf
8KKJD3AZHv9F2g9TatELMBsrQU05Wc85ngd61nO5d3Y/2MY/t7RgVCvMfyBYZ4SUCzNpX9u0J+Kx
pEm/HCSt6i0S4S4hXW+wmm6ri5BZr1L6KgywWIe5k28as8uec2TC0IHtr8ElF0gPSn2DoqK9luiV
UKIYL8ueqDx6yFtN6eJlyOrsZFtUJIsZ49Jq+HgGA/fzgBTwYbLHFZqv8b2tUWoiki4PkRThUywc
AljHeBsrsZN9gwx8uaJqLFn7gvrEckw2JWDBYaxvfRJ623okE0QDUzhU2afe28+FHNJ7STTFNhcY
aarahmBp2+Z12UCOIUqEYhOqKY6FCiODS1bzMikT0nT2hh7WqzHucMrr5OKFfUpkBsbsjZpf8mAX
SAxTJlL4G/WrGWC655yxv+wRFGUffLbJS9oBJih0N/zVmUSg6lNUPBqTsu4hvuANXK6YPn0HEt28
+ga91Nsu72zZ1QUM0dbxQJQiKhWsIZ/M0HyzJO6eHPbyTgNSe3N0l4ITeuVVxE/lmSzgth3sp6i2
+mf+6ZfR1v5p0IhajpLI7R+HJCITJXCbc+nhQstLzXn2DKIe2iivHgizRdPrdI957g0PBqvyF102
j701qoflC2794bHQp/pYpdUVZG107YKEqU7vpJ9+SGVU5vqHYYf427woPwaCR9QaAFrCxkE+dTQS
NEYzsvH67hiYqf6rdVi7h5rbI+mw83e/hCOv3CLZa3WTvzdc9R3JzCDxMnFzUv1Rmn72zkXE22VV
ujVtVGEREkcC7ZpNIRlmo7w8TlaxHTSf4MWi/+xtdEFtD+cqzwdS0qpAXgT2R2oy+BCjqnkcRf7D
8yjwIWaABukXyQWG8SulD/0ZcGX4DHpJm3dsvFcPEI3gA6dH1IbtU1/l3QManxgdwnWo6/R3ld58
TEe/Df4M023DfYFiurblMFuWovItiAThIplHx2nebZgFgI9o6XlV2GCttgIVVnnJyXYmYg9TfJ7f
w04kPZveDaz8Uiefu4xZiyy7y2bh55N/ifnSrW1Qn2Ch21o5Z6303PuJWWKAWB2WxXyMbFCuLlxo
z31t4FVKEg1qUk1+JB70tTtCwr3TtCe4LM4D/lf2zG58SaWTHh1KC9cO58e9rk+/KGXipSlr+NTz
pW653tEMzCAJljhQuPCVddwczSp4ESLvTtkwK3TnS5Pxf3f/3quFZ+Y4f3oVq8dmcuuDPtHhKdHU
UU2Hrrecho4SNPpjnXDfKHJOtjaRZBYZF6OkbVUsl/QmLLlU2mOxMSU1sKwe41c/Jh0a5kfcOkhC
RRNSh0MC0VtxcTGn0mD+2hnMSal73yUFWKdvdJ0okNzXruipHDBO6TTa3pN+7NcobcXBnHf7wNqT
3T095skD8ULOQ26xCmF9OL5nQ3Ll0lfSm1XWkzTMN4UYDQdf8BuFfoUgFCxZE9UFkmSoJ/VCLWsT
OBQNvcJ+dMqPSCTwTcz+zbIM9z4LaZpnKq82yml7Jr+FdqZ8vgPyUN/smMD7Jt8GJLhdosqBQGVP
DXMKFoboUdGtS8CfehHoZ0fQUdfyIH4OGaYI5HG3IEbFSjWEedEOYb+JS7GyoXzdtIzzbvlgiy5E
JEvqxMrGIrsOilqdHY3oEipMvxAOoCd2fmix//vfG5qmflVWJU/LXxp18ZYLVRyX8atBfYXtNxXn
JJEBjns8UwRrtLAJyuEHOmVG4ccErOMaJTYAL7dmXI/r57pMnlmoE+E7HxocSmWVZeI1me9UTdnB
o8FGutwbu+5PkhTSbRkgU01mAmImEFsMuuecJpgkL6R5bZbj1jzIQ7L2vneDwHoTlA2oPHdkSCI4
XR7lTrLYFIAyKWu21baOLGKde/keAFn9yiaW/fp8ASa5q84t5BqYu/eRnVmfRZd8xpmefNCxpnY4
1OE6jUd5UHGNfiTwcKF3/SU1+CjoDG0lufO42gCoe6rzfvXklcbSeUrc0P3sB2+TaU6OFA40sm/E
3W9PA4IRt9Y7SQ4lgWEIWilrMCEegl1razFWxm44zfAnaFE0rlO0CaCDKuI+4N2ATAO0yMZZA5EN
WEf65fPwZkQmhTfHbR48rUMLX0uXimPRnIsS3EaoVy4JtI6xnYlyKSjKMNH1Z88ePsiQ188jiSDP
I8SDFWt2fy+ccjtxbkPzxW1lK07PpFH2q0g0luEyfvITDEbZlKC3tyTLW8skfml5CDnkF1qcAZrG
xrhPKxU+4TZmCmqPt2UP7Aj+FZdqZk9WzXJIVl74JNWfYH6Qm4jp2kwGguj/LE95C6BbdR3477xa
nZA/b0sLRXGalORSmTaTrMK3f1JApSsxM/6E49obrbZxOM67Y4UeyIWFmmR58hE6xXNHDkRwFwCn
YYL3xyuCd/whp8n31ClLiuRFLRWW1Ghq5ludjYcfqO/3Dyvt3bOqCJRjFPbfm+5XGHX6G1NBFt58
xV5SRb/aTnvos7x98Q1T7Kuyex56G0ddlaNZnFLxkGehWLXKXCdtaj1BCLD4Rng5gVAaq5jMWE3k
313xTkH857QDx7J1gxZHGJiFn3b1GVcsAgCC6duSSx4O9SR6leGw0lr9PDFzRyVIrA3Cf/PsmvQm
CNIlvwhZAqy1cEYqkGEyEXkW9UGOaDmAoSWCaN9niMLhhDpE6ZTq7BdkXrVd6W1TpTmXUnOp5RjG
S1nb2AAkY73mzJqnrO6uuJ8QHDoB7V+c/fQDUDollbFj3quuGnP1q/L6ZK9yUntEacqNH7hMNqyu
5/Ku7XG+zSS/qW/FXk39Z2nbLKSDyQAZvfwn8uQ20g9ItYhaP9ybnG7govDKKz8kONrMi3f4J0Vv
IpRu2m3GUMApahUXvR1MOsbtk9DL9gAFzNq6RWzfUxmSiOOa5taLmXFhzTbQ6Qlfa7OBQqbBoLGa
x+8NwHdMtQY4oEFW9baI1zIidqJvo/Zx2ai0JEAyaaddmKe/giSrH4Mkhbpklr/BRH3fmI8ECcTS
yYh85PTFuGWRWOwFTtK3YtgXrsf6y4XPEZQ0J/SaW4pzqqjah6Z2ioc+yVooXL74NfA+9mSlEqoW
B6cFPEuABnQx25ggHHTRBXTImby+cE7aoyCl8VGB9K71hwh5md372uW7etqWIl3DcUEL0UMjY90a
DlvUcjsioWawtdlQV1QFHo0hOHx/FXifx00UwB5pE6YubqafOG/Tw8BsBOohs9+gu1IrGG9NlheP
8zvDeREMwv6cbxTu6HwGyUA9DVKh6vpn2xZz/bGVO7N0vNfQHA+iyb/6KTavut5mu8aDBJQ2mbv6
pmVqAdcfJy8fqgYlwwLtNEsPalhmHcNPxJXqghIQpf/sF/8+fXKRnqtI00gVKC9dqCfkfHbJEQqw
d4wCXIZLGk3pg3PsUi88Qo5Hx5Gjv0mGHiCIXpClqeqEkE1/HK/id1oxI6BdRT5tJfT9chqMIzAF
BEbhBpENdQ8qI8tGh3uDlhtnl5nDE6a/sw1MlTya89zdD2p8wi3XNsMyCJAa18EMzTSy2t1FUJW2
KaEnZ1B9SLPRdntpFfJ/+WgUohS6ILcwsfzf7fAHY1b4lWvIsMoGGdZ3hkiMbrfGEZytuyQu9qQe
3ZTOvX9fnJlRvCfg9XsYgBwoxGqIqDklTd8cQUyyrrei6JerH00NZV6dwAFtRfSIB1d/pEe+9qwh
u7iueu6yvn8Ozah/Togegr/85HtmfV8UrIYIoUiZgZpG81wLrny6jUElCjs0kvPPiHa5TkcMeJNs
ZmG4vO8LRRRghdGgazKGCoG8N3A7cfl+Y2ZnhjvcjQ5qL0/tKmQuu9RD8BcnmDaK1HZ3cp66Uw2p
SADP5LklwAe5XWEnZzHsaxJztiD/rL2RWtpbpzBNsXQ5jNVMP+5SQDD/586k8H6ak3AvC0a2Zvpx
rlAML4DLdKCKiiLp5PRtvSrAeoFEStFyjiIljyAwrss3HYNgbUUS0nSrjfEYFtVwr8csTlU0/F5+
OblJjymO80MTuN65krELgcZNEGR1721WaHsit/Ca+9q1Aw3wkTIo4aoNvSseLGMnNfNaduG0Nudl
fiWI+vR82sDGTNCuKLouUHkmsZBXlqELkimJBo5332hUjD1l4YXKu6k6UB7Pm25mMlCx6IcZJ8KR
ILmFmcMZi7F8rTlyPKogwHmY4DqnID/9dKlU3XUTqnXNTTEet4Z2lG05bVzPqK5ALfkK8VtEWHIA
EheFznjoJr//3kg2oW/QaUzK99hPgk0pJ4zjnvhSeTRuYmQCB+r3FUNc1u0pETWPy+o9nkOVJqOB
QNRRR4NoiVwLyPpdikHjlxFEW88c5B/OsXvPToudDSRvY3nZeMZ3Fdw1eur+ZLJN5A2+o2PolnLP
jKKgG+3RYuSKp0t0mV7b7b7HH1CABBtkVvfqkOwZi2T64dtEIkiVUFX1lU/TXuDHl5ZJEdAjLiI3
MDiZ3lNbY54Y5kIC9dcONeV4KOfiCAkZ67oCA5HUE+BJg/PYibLbMthXUXArGt26ENo1W4Lr7DNW
v4UQzc8SHfkaLvSqV/4IsZCZ1KBz/pbEw4BIatbLbwsgWfs4pKSk6k7UIbxBhzeDjlluGOt0iCfy
DjWCIwlCl1ZENWEUIc11+FiOpW+XkcKZx7JhmjC4I7/9DouZlPojGBdvUqjPKoX9DRRwWPnhuAPz
z3xHK9K3znvtM3faw8uA/Gn46r4wsLW1+WicAR7gPtSGl8ye9DfERvpaukF1gbDZQbOqzh2aJXwj
4PNwrFc18KvAX6nBnrC3Fc82iPg/tf6Lep21hWdabBQI3DNF9bU1py6pcszOZo/GdCC1aNk0o+Md
qfyS6WutQBRED42VfX5/ymFlnJf5QGOiXx1aABFUgL6Yl2urolMzi7zXT6Odkp4XEDgCF/0+MrgG
zXPMnr77uUEWLwQAmbLUxLUnT+E+6eXRHnuq10UZDU9w8C2Uqll9zrCX3hGhM14dAQowI3C7cFLn
yw1NxFmlgoye+RAsgvLJJ+UQdxRIyREtFYoumLx63a9wXwdE7kC6MbDV7FSOyXUaUoINcxzCLob5
bmzFfRsqGL2gmrDaKUbMqt0to2ocQAozrOnsRY0OHsdB/B2YcHbcyXuaCFxBkz48abYX7ZazqJad
uk+cATkkHeDL93W1YKQ8q4QmBGAp7zJp5ZfHvJzJ8gAuMm8o32fWvUOA1lNSGE9L9o9V4HVMveRW
e+ktNmnWhE7jXb//YB1RHQmieqsTTbqObKpnFDfMjWXXFGXbmAZO+SOOgqMb6N0hd2RwpnJlotJl
soJJ7C6x4+ahc21113Y+JiHygJwH15smiqWvZVeRSDAVtrMG4UEfbZ5MuQPjFzMYUgHtDCiJH5Y6
VVwHW3BVvYV9QYBNFI1rUCfig7XqZyzppRYppCisfo+u33gs2iARp110r3RrQOyF166oog7vGrdi
s//nVvjvrQmxiRKFfPn/P3YARY93DJdWzYCkpgJawBxuQBdJwxpMvXkJNaCUDBPRfWpyc6e6zDjg
5S+2hhTJR0SIGD7e/lfeGYjre6mdK9ckf6QBwUZdxvT15EebJodYsTJFN37LzTR4tx30vCH+wDN5
eP6WQuHZx7h+QDxH7zTrpovVQh9Pmrh9lmExC0HAWY0aUacUELb5rJVa5v3LBvAi7RKqo9BYPv2q
4JtNSfqxYtgPUgM5jG6FxW2D32WUglSvWYcTinTYUFOtN8kc7MNsUz9VUzkc7Mp0/x9j57kbN5au
61tp9O/D2czhYM8AW5VzkEqy/IeQbDVzzrz68yyWe7rt6e0+gEGQLFmlYpFrfev93lCs/NAoMHfG
pz0Ra8ykwR+qLkdU90mOH2wAwDKogET0gdUHn7UkJqmohhQsa7dxkqLoQory3A6wn5GueKvpEA8o
iEx87wGrV0K0XByjLdrGsjYE75FH+WtLX++xBYigyrWVqR2wPxrCAaHSzuhsd5e7oukPR33yN5Nt
LTtMe9PGBSQl3JzMML/Qg4WqYYqnjbq8VZHETh9x2gzJM22z7FOojDtLzFsahOYUH+N3HRupwcPI
YZmqnT6XW40Z1I03MsFlaOs9ddeKzXS+Sr6lyKW+Zi6JKB4BXGnccgf1LD64raaAtql8d/PmU18R
/Gzgo2FEenxGvWVgZ9ygXos8FAgqvhE+XbTMdeDnZGa2TgGL930BjzySkBpgs0XugphopsGi953n
+1+qlcQ8kRNo49gAObcpw91gJMyXPSh4Gas4dLFBXafsqjyXFzE2+pjuRsZFQoJHf1169j3CQTHv
xoFcHKKldOe0s41F76o9Aq5AQxY3wkxb37s+mORvAnjlGKxUeAFZU8+K4KqAuOQEw6Qar88MdOAP
BofOlMAf+nkiIqjYZyMowTTL7/Pk0usRNIqBspPs7DCykifJNvy5P8Qw1GsS3gJHr+ZpZV+kLu6/
fL/jUTqNku/udTItaPgivJzAKVVFfSAY3UfLpBPgycmuLU3B4FfwMjNklCXS1Fdv/CpYaV45fCrR
Fuzug2ShxvfbypI1+F+hzP2Run5/v+vSsetndYk8q0/iXV/kyS3lQrHi1S2iC+wLER4Cv6BbbRVF
uPZyJBO+r7P4ICr0IUCDuUztPj9NGKWUBcpRyWjaRdVGh9OxmIglFHkLrbSlZ5cl9CbE2H2GdV6G
U5UCzA4e6G6wV2IdVaTmPLSsF2Wkpp+6OBrF+DmoTLzenK5fGOIw8uWtXGXGNh61amF/SS3chDVR
PlmOpF5D4vCKVNuMEqcHXykfaReu+zDXXpwqHbY+yCLsqS+Elrg7tRIBfWQdsYveEDvmAFSDJEkQ
pDgjU6KB7TcxPQohluDxJpbexpIolW1vaaZBfXBzcOoKPMkTdRLWh81GKmglsgjBpEQV1qqqj+of
S60t3b+MiC70G3R4O+DcQCUGVxqWYIwA9Km9kDpatIhOgcru+WdawDAo0c/Jx1Q7qWiSqLfEOCL6
zvd1uZ8nFuqNMH3ymqhf1o3MEqjQEiJ2Um8Ou57vqK5o6w+y5q9709kbRUU9QnhYLpJSDO6tA4PG
Lq3CDIdmLXDRH+Nfo2HfhSNFOywJvVVv02HpW+oixsbALYvcnWHssU/py69hFhartKrkA+jgtz1u
8m976aHXcKN0pIi+rgzrBKnEq25I6BbFJnUKHKZiQdEKinRPrEl+iovoSZYjYc1WD6jffbdbdGLG
RJaLbZxMOu79ChX80MxS4EdguiLNdcf392nn6axGsqDk7wyjgy6KvGm6j32w9zxH3ttgkBLpSvOI
AjgTzK2Qx+JqKPYKjC0SV+d+iVJf3+ttt2vz+NMQDtIptqXqOTI2U7sH9lhzVHejW31VmsBFNgCR
iA5+pszQqs5JssThQ8pkPCaS4M1OokezXVq54r8bJYt/yOPJrusj7YIieQV/nG4URbus6ccc216W
H8GoAW5F0ZOk0l0zkhr9W2O12cpSNH1DnraLNjMwZ7VYKRRNaq8rN0FzOVV8tPsPuFAUq9pQKS7a
ULo1eT1Dbgm6O5Y0nByTK828aPa+voUZAV2sB1nBm6wrUKNG8rtwtvK9hWep8nvYpK8Ti6PWOu2R
aAXbkA73xWDmdADybirtHWSxDkrZCqcjp/W1q+OY9ZpaPFyzrksBfmgAtRLBlm7Tz5V0NnWtSXZM
ztNeikOerSzq0aTejphX8pIlNvCfcfSC/Iai3nhWZR37okSHn+WAimNp0DCML1uypm6erXzAU914
GnNBXJ5xFAXD01LurmlV29hBvfXisFrUVB0bhDEFcsNoNVFFFFDXGTj2ivoivipEDswCMx5ewzG6
1pYHFhwO1BRRs6D17mxgMUSrXkWIGzr0OJ1OrAcAeZbTczI9NtOhbQOuD3q6NPpUOqHb9E9N50NF
wbUIl1LgSLG0K0XL287ceHXvj5cDYkFPP7lpoa4n6L2zen2JiClaTIe2X1jbGhMO4s2ZG5rhK/lN
RGQL3pwThjC6vUA/ha5aXWTZec1jiLpJKb0xA+y6kqam2BlGezgTshDNRll3RQ+ccBOx6J820RxL
3HUID/vdK+2bmQ7Kc1+a6oL8PnMXaXl3qNNRRXqKM7qW06qSFMuZS6oUHFyjS/eYOV0TGXV4BAr9
JJEMCKiRkh3s5pu+8gW6DguihPND2EQJx6sDyIwii2SzsK0uqtpC1FABK7HvAoHlt6ywCE62da1f
pkk4ymDqVFqtsEBFjplmWYuJPg90JVU7uNnxSafFhvu24cxVkRseEOdyhImJf/1Y+AuezHSj+yUU
L5nHVsbf+qRU5JHJvVy/DCmIpirvi1ayN4aeWaQgCtop/A9AIbkhVUr3d7ZW+MdpnhwTqFGIVV6q
HlfW6YEyChweK+QNz56lkTKE1NUfMdOMpsdTPKilgFPuAyDwf3A11EZZsZzsZ9N3YPeqM08FpW/E
FHBBNGAKychUb5DYjT0F+UmpSWvu7V47dAYlMrIF+ZmWpsMd5uiQs8XhyNrXUyBe8bECgpzrZk6m
3AhyaIFSi1W7yrC/KrUGpbfA2Wpdexlk3d/EguOnlGWytbWmmkcqQ2ZhSeOJNNb4FMrcf9PDM72A
qTaeoAMOkirNk0Mt4RYx6g6QDzdD24XWrZaYMJIEfxG75I+1PB20X3AwCIjbKQ2Ohr7dINy3oNFp
QmKRQ1ZsEFgeGspimmPJxiGX9MFWyoK4bRoG0P6Gs9HgQTNaMckWKjZ2UA14VbBk3JHNkNIiz5pX
z4lknME76VxbhuBwQF7tpWdFyq7TNUgz03hsMJgP3bDYDKaLOzga140r687es2DW1qFSXZsceCQA
U/1UhcYL4QmCp9VY2ISbgMn6UNgHaD1mWWBFIgbVskdcQJkanxEHaus2GLS1rJT+sfezRRc28oPh
UyJpxO+tBB6Im1LuvWiaU82ZtoONHLb6nAyZcFGSY32UPHRjjt1t7hUrfpaIxOLo69BoNXJwFLea
0vmnPzZOTkd7kJqvf5xCZLUsgrbY2zHWqVOplnW0MeUYF1SPcmae2kG7CiYtr9jzpr0hpZMShmjZ
uD26rMRSoqlwzuuaSw4ijWBab58U4HRHUa1rZVfRJmjtci6Z6Hg7G/o0AeAHy8BdWByRQUaAR4vY
rikPGOeNb5WBKNvCam6bRiXZ86n0YhCPe3CRFs2Mzsr5pL06h06BZAGl5a5rKIjQritPeufYOAuU
xJhJ9kPO6nfWE+T4cK9fLIB/3LR+u/Oshk4JFpHyewxsp/b2ptWqtSa6SymF/xpz6ww/ew4Vg85h
AezDQiofWDWxGf69N+ojI38jr8PagWFkKZ+oAMnmISoE21YtDFchFOhPQ2wis5D99wp0BYaePddq
p3lRTOW5xh/vAzLWrI8HckyVFL62TW9MQx99AKPJX2zAxxHw62ZaAOuG4RTII6TVncRTe+rFK711
wt16iGvGHsGuK8TGHTSTXJR2NQ1dkaHKc9UlKCf0S+gbJYIR2xHwgIfmmeYe3C94jvRe9GMrjgIC
Ls+xiuUD+Vu0csTh9IIXOg/k/XYLPyJ2bPozbFrVy+lQESiycPQAJQ1PSSlMMsRqCOeq+JDU6ufp
yGB8ZQENfykFvl5K3tie/tiTQoGrk407z6sQh8DcctFMjZ8y8MCr1/ovQ12HM567Aioee2DPTONi
LxDnpK7/9mrQ8tHSLr//7HR++onpZ9MAl+qotz4qoIu1YY/RQnFi/UULdTDEGJfZLjPPE7Mh7AzI
n8Nzp2FLrxD9vZwKp4K82qVMNyKO7FFkRGGUKwBO1xlOjUTgo2UF2Wb60bpqCkDzJuKZIrDQVVt/
Fwx5tLNU7C9iidXQwALg1taZNE/QCh8x8WDeS/CV8eXq3Qiq6qXXGIAFX39oRVB4rkcbAkQDUoHH
R6fG8DJp/fjsl0O7t4uUOB/ZSp7LTNlK8I4NuS6uuR5Wz7SorNiRbnGgeY82cMh01mux4rWH5mYq
avkcd9G4h/LSPgxkgd9G/egBQSyzUbCzzda6KjYjKHFy9jueD7cqDOIb5jXSClcnaTUd9nV4m36g
dgSlyrAsMnn479Mv6opuhGQvzNha+7230Zt5duktHduHLqgo7l7qc2gp5K28BY5z7segfkr9rNr2
NTTKHPPSN7gFGLh4/icHCeLaklBbkulXPBs+aFQIZ6nuXjXc7TfEltIWFodSVD8RpVJf07pvjg2Z
kjhect53qwG3hiLZD+CrNyUBJIO6C/DqHQrR/W1GVdpsUd1SEed0vVTYGpsmDZp1iSHZXjeTVZyp
XBuYePNpeOwb6sFSIjFRh17E2q6+DrGByZAiR19bIkJUuf7g2gongLZ+MoOetCE/q2d9KGNVVYNv
xI3jLp0txE/aKo1X1o8YEsr7NKFUux9LHpoHFx/xvOlvUpED5VP9n2V/sFhpSOU+jVxpw4c11iQB
mIdhpBgrem831RZxVoZnD+BlOkJBhvqrbq0d+aXwRijSOxWtgpkN5bWySmXNnW+vupERLGfduKIc
s1aV3dobVdfTY5/heRV3kvKcav2XBkeO30IiXVi8fwxwWh7wIPHjzr91egvJvmDyUfmed6XVE5WR
xiQyZ8xFo97IH85rL+vjoo0KaU8VQC3byOWlYTjep6RnzUtNK98SRdl0RIA8BwjQ1uCoeETjcgEl
1WNxz22hkBYsCEKBbUDLUXMm0Tr2X2nOk4zFdi8HIa0ygxyxCgEIZMbwCR2jCKXS/a/4suK3HlSk
kWg3zwDwNAokJdib9g96TYcvoK9Rwxdr8InZ0dmv8B7hECign7uQ3DYkddVwNwi2bVz83RD19GtT
1FqKAcZVmNB2prJjOlcMz7aDo4OfGfFSke3w2vXyuNHRnhI9TBN5OlcWxec8iOH5pejhWxop/gL3
DYWmF8f4jApKm+DsN2n+aVIVNWrtb+xOWku+gvapTAQdTBWJORQxDUZu2azO411RmMORICKJ7pRT
bLHtQXDXJM95K+OEHhba0sJJ/lXDNCir8v6UhY4gLVOcRYWtryZGMD5wC2xr3JtpiuwFi+6uh3F9
VqWXxIqki1mozR5qybUUpjjTptFLtOOxe+yxnXrmBjqkNIffU5sla+DFOTJb3dr5hoQVSeokeykZ
iHzpMudBhRglskjlq+aHGSpLvPOKSLnSRFauUQTrCFIvGjyn+Bw9ThUq9TOZ1Yf4OubeuFSTSHtJ
NZwY3ciWSciq61Xd+/Q+kGoOK8IhfQUaTm7vySiGAZSkRCeHgWAMrklHLPbcSvRD6lKqtpC1b9Qg
0BWHfDhGNTWf19vWWkdLcQ4jFetDj6m1y9R4S1Z9dvRy7ZPfBu5Dq0XW8/Qf4B9az6zE3AdacPaD
lvf6yRcuQl6YfNHAsGZWq9UnO6rBWCt/WY6eucekWV7QN0tmpuPcGivsD0Q7t0+19FjiVnkLqfy2
WZC2+9jTL1pulzv+HBQweCS18xJWxTyZorvpjM6oRrtLob4lmovfVe9J26n+0THrqA2YyYHKhBSR
fza3Yl/Hf8NeqZ0GN9SSq5XiudegpDpXbZISwwzC0NiKLG6tw4IShuNc6YPitckxUnBbNTnFYib1
IuWQJ9AsLkUQC/5J3HaoueBWGl3+FgWmtjcq8j4IYvTXbWfiuplZt4haep1VpJJNewEYCGoGq1i1
qNpWPqqXzxBasqabOaPu474pf3upkRgtSgh+VInT+IZhXoTTl9ac28zzt5KqqNiFDdETjnB+tDXS
a6KOwymW4hRWRY9t8yh/tuATH3QokuvRMa4EZyZrG/7wAzQa5ZaZxYdXRM2HodKhMirtfUxpXxLM
nl8i/BnXFtVIRaTWimc6v8gZjGuZ9O2v6jjPMs382kvQ2lRvsCHYwkePcNjK8GNeyNiXvpUfmETl
b0QKekt17LqN2gjr5dZNt4GGL6aVJ+lbo+OiLBoCWagvYWN+psk8XBO9JWoNOxrCYJzhkw9LMqs6
6Uk1IFOaw/gMv7bah5UC8V5ACHlJ7cxU1RwcnNJI8zJYC1pwLi1kg8ugw854RuTMzVa6NTibfJRV
xz7kA5YNCJCC9yKGvZrJl1pttMe0aIIFcj993YjWlNrWR53B66rbMMGTxLwwbfozpI/Zdlq9xxJY
JWKySKfgbTX0RJHRRchCADKFOiuBgoEKAC+slLBpzHHHZ8nrPDIGS/k59WAWStkb1xyusDmSTqLB
Am8VNNa5Y4RXxRColnoxx5hhVSvdbdwDFBQBhWRqA7HG6gxcXPgWmvEn1nHeLnLzZ0eOjT3EAOph
0SdMK4KWQ8gUpIh4twKU7VC6JFlj+jDXZWs/IQIOjmeAjeUx78v6mo8Ma+aodnOqdWr63mH0BX3A
PsIYAHPyUV6niQvVtVccMZW69+tV8qhLkAGvjmfmFyXXHjPJkS9hF11NtWL0JTRiGTQBSobY+pD7
xDuXdmpcXdc9oIN89RJRFReIuFh+vEYFsEAUGdq5oc//UKiQSRKoRSj5WHbmAWklOPI6eOuKRSk+
EqiyU2lXxZemK7VT3dhwj/hWb1DqsLm3df29iS3gyjL9PCGF2FZeFL8ie4OUp5NbutqqDRJ/l8TQ
rrshrlaNO/hnXcVwv29JJiowUVuqYZ88UVcATHpoIKdDIDX+VA3XGBMjv2klp2r87B+HsjjUyyrB
ZUd3Vs1YSxjNu0TFIvJbTDdTAEoMvOpgh1Urm/tFV1TqvTEbpNUk1KlGdGsekY+TdqdkLsm9DBd6
keqVixwXq5WJjpaMBmWJOCmjiqeVkJMhKQ5VyQxPQMOHUsvdb0gRLp5kq6vbaSmm5120r0hwywlL
OEtFeOPCSs+k36jb1iUXrzDQFXkNiZN23L6DdiETGeXysc4r+ViP8V6nCs1nrUomWWXK6RYYuHz0
qKW2aok7pEyyvApz+liAE1g4TgUJXuvRsL4fkxEGMYaoqlluEOsTNtDRVcw89GWZ4reDSYm2dZlk
ddRXUDnyeCFlkv6o5rZ09AjRcjAVnRaA900ksRS0kldTskRji4XhtH60s95dJg5Kx7HHR4HQpXgZ
IAsLmhqvscZxLBhXgHuRRaCsFgT2K43BtRUEuPALFqFq8VQ7rYXwsV34KV18RlCQA4so0CquzI0f
y+V8GkK8DJQh9oN8V4kRRWllxt8wvULxBOt1CzhNodmsbb1y5xNY31s01TqSqDetY/Vnq9a+Zv4w
a8zKeKFja69DGNzLOxLCzOEXvr1zqzGFsQCnmAwgfT1R3oPkaeCWnuPIYjwXOmkhqekom+mwohOD
jZ9AdtTAfC59Y1HKzS43+mCrUKYfVAbFHhLqIi+ZD4KaICo9YKiwucFh0kp6hjyjTOPthH85A+wV
3EJ305Ei0DAbf+O5i0oVM0V9O5U/0wZT222b5+VxOiI4rt6OrIqwoY9rZk9KpVDRMoBaWT5liduT
CV8Wm6JSpE1Zao+6LBqegr7XpRVPl+2+RG6VQBQoMKgSvZkilHB8pj98MXFZ29KZQHcmDqcN9Cyd
OEAM4/SBwGBHpc83PUpxNRxC8r+P98esc3hn00zvL04/0dDQt+iNHKcjL2JxMTQkKgQjPVlZTZHW
9T6xGx2LopLeZLOAYrdze9oUavHt5pvuwAyZE/3YMYWB8Tt6QRYuQhKCOyIZkZuRpM7Mr23vGpMt
srdyzCch6F6nU15bNSvaU3z14iemF3QplWE4jdlqOjdtYEecdYSzuNzmMeafau2sE8zw+kKlg4k5
2XxEm6kRpZa4RzLB0h2331ZCOMWSzSY+pCVtpqPBc8NoHKEc5m63VEaKMjXQ2kE/TFi3YJipQ1ju
DPyEUQwWb4ajYm4rJCSwr+J5UIbutu395iVl/mgK8hKC1L5OxP8k7XZuSfOAR6l9ckqDMlLT6gWe
io9Wi+EwNS+UQNxpMtxmYF5jz7xNXHNcF2YJZR4YG7dKsQnb5ttehWnaBkN+hJPuqnTVDro4M/Ek
lnaI7NiORvccVEmxtkkXeSiyrj/cu6dCLD/tqUVylT26VAYF4f1UEBMyO7JYW9R6oR7FX4UrrntO
Jycio3bPct4uatUJjtP5aSNJSsAKlAo2V1wMQQJaELISOID76rMfZdKGRqX8LmV9uyI8HZph2Mev
0x5xFcl9735OZeQFqHmQ07K6GAEod0Wxt0S5FXxCirwpNKVc0+KR4Tq2K2lIm9cxcFxBhR72qVq2
B82ym3mkV/LciAqYC+74WUtRWEwDehvCgcG7mzVdfAlyKJydtU0U1952jaEdGrGZ9hDxJAczX90P
+lA/YA9EEFEAxU2d1LOBnjuEcaCynNC8cog+W2WXHQw7q1d4c7cL0gBpz4yKMQf4y+nXa/LzYDrW
g5vVxi7sbWmf5KUCtECIxBA3z2PYaRstqBghBKjkpwb4jgbLPgPod2ElrluT7pZf+S4qgveytQHy
kdCgp/GcjR6cGJjzFwPCu0P35C7TN2PzMo6xd+3KZkkcnrLrKNWKpTowK1TyGysBokIcFkgR7gEP
Sm1BHhYbnQX0bjrEzJS7rLfwvBD92j6NPnuhHi0dp4C1riIPxXaW0GLxy2W6hbumbbpNS4fnj1Oa
QyjjtBCWCxOBnSj7oJlrmy4AEZwKv+lcF9lkpGJcARmHvDEEQ42XaZskyMNjGxOZCnIkY+xn6lvX
QCzfk6b9cG/QTccMXCC1Ml9V6vvGWnG0cW9YXgiYS0/DiplzkqGrtnoWd0cDp+xyUbl1NPMM2IdF
3Z3xAIsPEJ3P9hBrB73VZ38qcOkyhsvxXPYkrfmBg4eK6EFNAO+0l9ragEwC1o0qNgPJ1XNDdgT3
Kxfsn6TwWMS4gfWIhla92ZZQJxrOo5HK2m3Mvx1loqWky22/N7OvdK5wXrAs76h4Y4oxEYdUKadk
UKyrLJZwSWbsUAO4j1pWeNsohViYusIwsgjtFbyUchaVnbpw4xEJSauKADQ5MJZKLCGkMDOFQi9B
k6Y35rdjm7plaeRGO1OayD7bCQu+RHKbeQ+meZ7O4ffZbWSgFGLBxLnM66npMY+UwwzOOlMml/Sq
jwWSZl321pHkfNvrOunDpkGxphtUzYEEnVefZrSSEmBA4dCevDDf5Z2evQ2JZTNfBuNjYI/4wwxN
u5SgyoJDtPIJwitUgUKFvarj9xw75jlKItiYcL0JUTJDg9CgAlZ2Ey6hD+Jv0+akIUEv2TliMx1O
mzGocMcf3TOmtt3eqd0WX2n2SM3EuSnX+p2bIlfltC/33V5yLUglk3eGRAhGVBGkLRdw+jO3IhPl
35s60qRDgDHavqbbRJgkbpHC/i7Ne4znoTNj+K3M7yOv6Wf7EaztXnAhDWKOlZGJTSVXTX7uehCE
Qup7ZQaDzNxOFJpCoSBQWM3pBPtdKvLpptNRm7JaY5XhNMPbULAukaxMueTcX7PMthERGr18mV4w
hVOeXtTW5o9zvTmeddtrQCoJcoNgpM6y3ipPGs50D0GouFsYENUsyohUJF9Oe/FdOsxR0j0xGdVn
MyHNVpwuSUNG5YMiHGL1UmM2fcGBd6NiEfBeGwBGg2Z7Z2ooC7pPas1h/0TvVQV7iCnUD2FA9fjC
2MJcxGZ1uyqyxt6WphjmbQFQkv76KGkFo6k52G967RGpiyrMpFlpJ0Qj+V1Pc9vQaT1HBIf3BUtA
T0cFrhXRWbFEI0hLJWx4qOwrFLBfs+jJr2v1gwYjHM/EL2EH5+bCrAGhcc7J9wVLtAUJX92N7qbQ
EDrqx9i+Yp7ifVUVG9lKXn1yE1bdMZ1MZE7ReNEILV74OsvZnu7KiqfI2bujqa5rnBi3dGf7LeYs
0pow0R6SslmsQpegB5ZiNs2PPr5YLas7vxrEbKZc6F5j8OlX8mupqXS1o/rDCcnOxCLHf9AxiodP
p34kcfFMHID9KgcuiBid4KfArtV56jr+GfQMlgTF697CQW+L4FpdW+0hzSR3J4VQAoch1/fTHmW4
tvcIDVpNe3+cC74/50WGuQXMJAe3TzctCNbaCM3+OPQWcTajktx8OtyQAdzoC+brNEp6XCBHzGW8
qFfeWfT2D6rUZ6dCM08herw5nLL2pIU0xDULNQsPjbMFL/fW2IvYZEhjEj/4jn8qEBwPBop4u6r7
LVAXBsMWdWoHuYX7X0YthNKozh3vKhfcurgzJPe+H6ueTgqky6+//Ne//vtL/3+9j+ycxQOrzF/S
JjmD0dXVP3/VlV9/ye+nN1//+auhCFBFtg16wYpisjV5/cvbNcD9+Z+/Kv9HyQZFl3pV2RFPVuyG
cnjVuzr5DSchmN1V9DXs/OGBTB3jUarhOqteTYq17lALG2r+Eis50BSKxF0c2tkLWOaGsHS1NdoT
ykfzcRw7ZV5XmbVkujndNT9FzULektJjbeuPBouKjWE+6LbmvhZexpgRFMNRYzGzJQQ1oZOzNnHu
O5r4Dp+mjY+sbu8ghbJaphUzasz131wT+8drotn0ZG3btgyZFrgtXv/TNUkD3+2JV+t2Qfw1bbTg
YHpyO6OfhyGmTd40JjnecmKudhleyT0s+WUHF22hEH66miQ4Rua/+IAK59zEodCJG2BjMciY1iIK
06+1QwCZVMUZrALD60kbabOD3XT6ZlRp08amkS+d1qjQZifFGbvZEKVkZH4ZnFfCfuJ3g6XqXKoC
byWVtJmxDu8wt2FJw9JweEe3/tAXXvI5z6HalGXXbjUGsAt2zeQNV0b/ribjTZOs+d9cOPU/L5zF
LWTKlmyYqq3KP1y4MZOwNxtq3BAyBpCJNYszIWkPQg4+xIVNxhWJcZkgjZWRjrYggJ6nCIrooIpy
VSf/FcylvjqW/tI5UTqnUVMchyjI8QLqnFsS6Eyyg/BgNMzuMMZaBkoeERXeg9hjKjw+JQU0FV+K
vH2JBGVhNEaIsFTGPtWjlnDoZe3xj8Birwz308jfNvaDX3vtzRzINfD0iqBEffBQ2Jnu+88vkar9
xyVyDB3SPFkopqYbpv79JcJMJ22rtCt2po1Ve17b3ZVIlH2WhdKL2sXZpq5jda52BEYWfYIFTkYy
QDRirBxg4E/jD8yd5JlSDs6m5+cYL3hUp2Z8A8db2aUGJbzUcYAeCCgaUeaH8vLnn8D44RPw12sY
C9iWbugq0Un6D5/AwFK9NFuUm7pVYyQixf0Fz1/CTorK/6yZ+sGhmfebqpIo1qjVF9MmmscxvPzJ
6IAz7Jy4Or/o6nnSphwGVvrUlowxcDqqL7QR501fxHO/8fKDCWWF+LsGXDSWrVMmjcK+v67eqgKx
d5UVlOQ68kkw7G6mCUgIj6/6LctU/Jc99wMi87kPwhAyiVeNUFUx5rdx3LibToQQflF3/H5IpIW2
6yH13V81rAq59+RxkGQdyRWC0zkRO9uAkA+4uQ8/v676D9cV93dGYkMxTIULpGBi9/2dQQQjcQuQ
qHe2jGdVUtOf79viOunCXDwIaC4W19hAhEx23DF2bAKYsKeyPcebxw26/NJkmCjDfrwUMuoZReD9
umchl67L9ELYcby3qODnIypJha4x2RgF2IZHX+Z3vuq015SdPUuU3ELQbyRnWrlaKUvHwEG+jILm
plSOC3fRJ9Qu8rG2BvpDwBBLwCNkthhFTqu/bm7T5fmv72aqapq5vpAnVaJAqH84/NchIF6yyn6r
/1v8t3//2Pf/6V+rj+z4lnxUP/2hpyzh348/8t2v5d2//XXzt/rtuwPSw4N6uDQf5XD9qJq4/n3G
FT/5//viLx/Tb3ka8o9//orZQ1qL3+YFWfrrt5fEDK2qPF//ntHF7//2oviM//z1Bkv84+sv/1O+
vf+ySILyrf6o/uO/f2AWy1xv/kOzNWzwbMNyFJkb7ddfuo/pFeUfusNX7xCCB2lAUxjXU5I5fN7e
/IdsOjzv/B9LURyFv6bKmukl9R+mBr/I1oFdmSUN59ffL8O3wuP+/f0vhch34yL6AcXmAdAsy8Cl
R9H1H+qQuDH7aCiAHoQaPW6OjlLN/nRh/qLUUay/eAtdQ9PA7ER5axrfP2BEpcomn8ycx6gBF+Mc
9yKSMxYYoC2yr36yM7HlnQ9z2lfzv5sZle9LivvH+/N7//DxnEZrvCIxCK2ZKUtXyh/81/ZE7Twn
h/bBfHC27i4mfkjZNO6qXlV/U9Go30/M//n24tL8qaIxe2xx+x7XV8pQCCT+zMRL11uRyqGspQUp
Eqf2N/dTvu1vNPaheXMZkjm8q7/7CrS/+Qp+qKxCz9BHe0QAqx+ahbeuVtKCxGfE8w+kNK7c2XD9
+Xcu5qI/qttvnxucSeH+1kzH/OFzV2ZgmthHmfNS+RLoELVffv77FXHP/OwNfvhAieP4VtfFALeb
YG2so4sFhewgb4BKl/Yu/GydtXPw/vM3FRPBz97zh4lCJpepyhJxH2/EJazX3dJclqtw9fO3EU/9
X7yPKIIdncdSE6//6aaBulC57cD7VAt3VSB3m/XrYGWsYMjIc6K/5n/zfqI6/PFzmYpmWhb9DugG
P36uHNPDPlWJ0tm6W/G5go2/huS3/NtP9ldP47/fyULB/P0nwzIT/MeW9Xk57+d4KK2xwyKz9dId
spUzs2bWKvra2zufs/q+XP3tJ/2rb/DP7y8WZX+6shaB9mkW2VgGzuSZOtPmw28oizfVszYf15jt
HCQczPfFMnmEt7f5+WX+y/emiJPFYGvpYnr583sXlmO45GCbc33lrbF0WXRLenh/f/f85TX+0/v8
MNr2mm6bEg1Pnox6E8+9C3zQRTYLZsaq3fYzlQisBwrZ/0faeSzJje3c+okYQW+mNOnKqiSVSpow
1DL03vPp70f1f46yWBnJc6WJetDdQmITG8CGWcsTDvPwJ25GP5O98rZ0PPSibaEFWs6XLRG3ehd4
zJU7g9s9yodNe7rk1s7lrdxMD67I2CecqfQw76KDdICr3Fb2sJE7sZc7/pZ+rx/t/7q1c3krrwPe
ndIn0q+zHW8loBk8CyfOlALzgttfckva6l5GwN72+swe6HRSduUObrSTtYdR17bczr5unNJFH/D7
yymrmxkDrpuOOSc5OINXP0oHZmRO3TF73x02JF3ybmdnqKzuIFUyQc7zXzaSH1kHdQsncWhY74pd
uq93G9IuxYlzaStfGjCF0wNYDOTrqXf723JXOf5jepPaTAqdYGZ3YSv8fF3mpdh3LnIx2jMnU49T
p2awSrpiHR0EYNgiYf7wdyJWvqSDXmUE+RcRwBaYoPoXarXhrra0WLmRIu6HOidzcqUsPTLXAS5t
dnddi4tB3NDxR6xR8gIzVzKCmbWnfIQ6OdaD90Mls7QhwUIqhdLymJ4ei54Cq5wzraP4yfd5gLA4
ToGWjgXW80uztSEYVpyyaz5u/LA3PpQ0lXxcJn/RdRmG0tefUJm0tJOVBax/X95qHxjD3EeHxgGo
z6EUPz0MO6bnD9U/uudel/zm1FeCV5ejavKoUQsuR6TSujYgrYD+7LoI6Y3TXMlYXQlZDyotYEee
9II1aHxY5sSfWGh3aE8cqhtpw5Ckxem/Si9W8lbGKqg52/RRD4PY7eDRGtz3B/+2eIGmb8cUuBu5
vic9KFtS37iZRSrZzPKuocC6ftUDsyXFA+s/v0JRf6wSe4kNExnb+ONPEuxFnKYahiQa4I3/KjKc
XXp2LkOhURHXeAkLj3eqBwqN23uN8EB/n5fNZkq/xLY3xwrEKq8q1dCpYLy20VY26yw18dhLBjwB
R3Ei2HvtjeGp9uD6Ns1ed4COmw3SrQT1TWD6pexv0aswL2lyYrBrt4T53q3uYd04qraxBynnpN9v
WOuixlpNqjJ8SJOXqrhOTqMamD9V5youDzix+sGwoR14ptvsqmMQ/gMnlkPB8E/uCCCgkgIUDA9t
Y3W42qwoPmDX/2q4JIollBTYDzi3znRMvxh/Yq7nAldHmiSUJouaHJxFsBdjNx/Ex9oDacIp9+ne
3MpjLh7qmXqrvMliY3CeG5CCFxcwkyWy6fuucZesv3QsvF7ubNrrJTdwruEqd+qVeZkvQ2Z62+70
PeNSt0B8uL0dfqKIbIuu8rHc1PTtAxxTPZdqvb4l2QDtUQXLLG+27KZ8CfedN7qZF++im/iFRRv2
sB3dBvDeeB7vxF3usWS1dV3e5FbLb1AUVZXY7lY0Y+XU9SqBPN3gpsr79sjSJaf9P74cL4UPVaWm
s9RyREVcaavoBeMSCpwS6bG4t+zMO4Y7Jqzd6gOje+7/8FEvedkzgb/SyjO35+uizoRurPN0jA4i
swQe0+hLtv/QgGtOcrXhDS7FLpyrAcry8o5ZZwwU3ZW8EpnXGl9GF0iDneBALJgcFad28o9gRz1e
F7gc2BvvcyZvdS3DqpelzOBA46O2+98fbRfF0PuiYqIaIotjr61UGX29tkzEqEuesf/3bchm4oYl
XryClA1NiWojD9GVISamlYUtpUVXY2a4UNiSiUu7g68+iFLv+sG9fVBg9BqJnSHTsFAoYL5Wie7d
YM05Xyq/DQ4sFB9UG3qS++1n0qWzOxe0SmcAf1aiIEZQv2OJi3fL8q6OT1tn9zZZXSm0mOaZqQc0
SuehRM7yQlrwukHTBjDEs3hYSx684UnwsftebhctLl1qTWdAEoYF2bLkVSwKFQ3+T1pihAba1N/L
9+Gut+EL3sMT7WXvhc3ot44O2PtSpTUpQNOm1tdehCqppc5AaLqqopYugAxuJTOxA0rAxltwnWar
pGWkaIgjZVBMbRUSsqgFHzKrZRfIBC801fs4So59Ku0jn+IBm29Bj5FeN8y3yiHTkJl2k2RdltcP
XVaEuyq0Itktp/fT/KKUj6P66bqINwXvX3qdyVjZfkv3H/olplqWMpf6tdubj/p38T3La9qJhS9P
IOUN9+ULICHXJa8v+L+CyYYUQDxF2ERf22gz+r7CaqMM+/N8KvV9Ez5X7B+xArkhaGk/vHKMa0kr
o5xUWEGLOJZd/04EDGMHdLFLwdI19pJTuP3ddsJ7UTeLjRGZZFB+k5IZWZqas4luQviVQax7MDkA
mTNcwQ823qXy8n3Ovf4v5c5ErdzxpDGizv6YhNdnksidnMlr4GH2ogP7+lTS4uf6BtbgzpU84NDZ
5bnZ9DaL17r2E1YZmhRaQ6iHmFD5MjnBodv77vDZfK/u2r3lFhv38M2TcK3w6iJO88z+Ve5LLnN5
1O0aO3VHKpTaPj6U++30evnx15RbpSlSmbD4ly3KCelBUOR7o+xTN2ZogEGE+DQn8en6vbh46X9/
UHP1nk8ZnmnagQ/axSFTPlOyn4eebX6WeK4LelO7X52kubr6al6nrbicZOuCHWfn1JVN3g3G3tyV
d+FGPN8yVHOxorOY1ACvPc2LM5OaIe9s6GwqV296zZkzf1rA0FgYYX/mMVABLjMjk1Vn4Mk/teB5
RpFK8s8G6pd+bsU9XDVUUGMq9LY6JJi6AsFLBmDLrMUnqQzpa18/qYu+/+yTrMJpDvNtMtPmd8GI
zILPpV44zVh6UFDm2ecskTbEbX6YlWsUGJXV5w55eXMoAtP1JYg2Mp3p48+ZAJF0ea+yIyoD3jJG
P1MQOa+r+yZ9WBvGymGqTPH9e8UWw1DpwSWeGT+aLvJ+ag51yOIpdUr3utQtu185ssICNxS0agIs
uKp+8R74z4O8FcUvhQJZ4tVBSUWW9V+TbmdGCGRnZ4BAzeXSOs8QeSqbu/9/Nc4lrMw8Kfoe9l4k
RCao7Ik53ce+fgiKcOO45EuO6VzQyig1uLAAp0eQ8bB0L8JjyboC38s8USdjd/5G2Te3mfNvHWA+
yUcg/+5hcnQXSLzNdP1ikGUOQVF1QHMMQ1nZbAepBwua5EfTydwDDnMIdxbCW09yAgfcSy/ciHwX
PyVjCKR/LL6q6wG8yqjjtFvGcQ0INeSeskfhXf+UF+8hlYf/ilj5fgsmXe49mCzaA2m0Nx/ST+L7
5cmoeNOh30qILitk8tihjCvJyuqDQhHXlVPOrS9aOJ6rx4EHz3WFfiWM62AmM3RJGc5iC8tYGWcn
S7AfsH8MJloe7s1CgU++pdr9Lg36Ac69XCrdHu7uvZgPxo69pOoJqPxsN/Rqe6o6YYCBoVJvNL1i
x98Ca6SZA8kGR4QHdAbMt1YAizQJwL6Nel45hcX+IjShEngRMsCAUs1MvJWwNGF0idskqfpDiEH5
hLkBFPjrur5NwSyK4oZsUc3Qluv+OtzMmskO+dBzMfTB6YTAzrR/WkhVB3FD0JuxDVV5LWl1qGMR
LUDkqcRjS/kWfi9vJy/zWMa6b2/83fASPlkn85C+C95XW6nQW5f5WvLKYiyjk+NKzIAle5HflUfF
jd2MdWkb7salrrpYKZd9/Hz9ZLekrm66NFiiOIC96WbFd2bz7U6WvcEoj9elXPx+mChrLaJFHr1K
KlmdA5vN7GjL6tD1WdleAqK/LSGbSt5dl/Sm6L+Eu/NbsTpGI43LpB8D2e1O5rv6CH7N7YxHpe62
L39ObM/tq13y0NxsiF2X2n6JBcuEOU+VIsd6yhMKzMAfeNZSj6rulZtkr9LXkBkl2EzQ354lCprM
DDKMyfSWtUopYRmY6OZLEkW99AjB6bHZh67l6J8NJzoCeuroh/C05Z8vJuq8fzTA2SgpqtZiR2ex
theLqGVoE/0iSv48fT6DrvqtY2Y2Nc0daE+e2vXO1JnunPZfw7lil7jqYUOTNuryFyMloyLLxDaF
eXWlviYzMWpkeD2giNgjVnZ69xQaJxnIyyxikuz6d317PTjsM2krxwMdyNyG3Yw70JuToFU3Fe3V
sRTfXxdzMThxOagvLhUyqgOvj5deJJAi8yi58zd/z4bRqbcbV2A02Smd7erppTM8l7a69BUY0bOS
coZstj3HjfkhmJVT0sV7JdPv1TL79JfarYyHyXpLI+4TqaLqmEfQ++at5wvSMYqjr7kKWvwMfIlZ
f0pyYABT0Aat4eX6b1ii+zpYKiJCRInyhLYeBRxkMBMbyEfcVszGfTQyJJtFUryHAPuQd3q3g302
c+lsOZM4bZV+Lt6ec+nLnT67PRn8CcGk8Hnj45jcmuDWHpbnWXRU2Ilz/qfBu4vfWBZZHxJFCXzT
1ZnHHXuKmirQNHZg3D1A0+VBvLynbOhVbuvFT63Tftmee7x4zmdiV5o2YRq2YofYlCGgZp/slb2+
+x8y1CUOv/meZ3IW9c9OtJooHSgAR9FI4rkLesCR9QiHucbdTLN+OyO+5AhoyzOkTWNXVMWVXkEf
qULPSs2vxlUW2Amo6G66M13VZo0WIjLgip+3WziXvyJDW5pFUmy8bUJmMfgqouQq8vApiSLXHBYg
83pvBswE5OPz9VsiLf7s7bH+Rx5tz9fHmhnFCH6auhiq8JIz+aN5cLc5/g0zec51WZdP9LeolWtl
j6ZR5hSnMBrfBP0E7Y8y/kkyQN74f8cHaO5rdSAZkBPQWJdYCbfsTXLSH/ODLNjLO2qZgRPwrV98
Z/OtsVjDtWNcuXN4jGrFJ5S6staxOyA1wB51kVsF0edOkf4ps+GkTsMhDNUvbL8+6i14EWFXAmcO
4a0eHeG88Uogrq6f+OUoc3YcK79vVNBscyTL+xIsFQYF5KP5wL4mLbpgt1l4uHgIirikKjIwHOvJ
hDHtfRaQl5RoPzn6yTxBUsv0teBMjxQwHTCAP237ny2hKxUTiTfMDKQz2F8FIOk5FItFk0H7wI6J
rQbNRli5fGGWJ7JiMqVnmqsvTeToUhYqseKdxErYKd/1h9oDh049bXuhi871TNhKObAX0pYhkOV2
RkxyJozmEi+3nd1F53omZxU75KloEo2xiF9KpcHzv0qNnlXsa/F/aVRvCVy+6pk3bw3waicJgcuI
KrhY8S5x2O12xvueGLXleTY/2ip4GGIuzflSAlwmVa1/lknRpZVWI2sr9F/0cprEfA6Efoairbyc
XGpq1LZ4IEHX7lsRuoAyf6eBdfInV/tMzsrT8YyLy3RYAoXS/pQo9cnRNyODk3cGYMIMnsGbPSVy
705q+6iJ/lc/3qxhvf2IrJOQbLDpJtIteZNxJH0/QwgGgddNfpvdZ4d5vo1Gr3wfvCsP4b1w0m8g
kuCPG6YCbvCLzYMMvuNGJentHVl+BXdRk+l24V9em1KTBJbK4OXsGp1xkEKVlXVIB8EdbDVHAtDL
ydgupuoKsEFT5Bvl/ovCJcaiqEeyNaeuhLe1KuZmzBGoe38Pp9dB2Qv7bLc5tPO2ho2Sv+VoqzAN
foYaabU5/5qDIidxdIoFH6W0ss1b6x1018500xyg9jQ/QED/B/dnEU9ZUKGhqcM18/qMAXBPs1bR
ZlezRWema1N81Dxxt5Qoqq2H9UWr4oMSKFRdVbWVLzLyKVZD9vzd4ufkGYxCRD8qF9JDwjfDbdk/
G/doObnXkRvVzsStPBFoInoGF+NM/gpVxc5kvmx2hiNIYhv1nreB6rWglQ8qFHY2AUUR3RkeIhsm
hh3oF3tTLiIbctgNrd6mdYswPBA3QuU1sNJqYE1UnucOGi/8a/wtdk13GVaIvoXe5ojX5Q/2W9ZK
sdnqFuypcbFN+g0OK/etDUSobe2LXQ6ziXtdt7cO9rVqy1U5Cx2lSFZTisrsjjUtKJNcdaQhIPV/
KWZ1s+O2yJrGlGbX6itbsT70JphH1OOuK3PhofhKm/VY0zhK0MgqaBMfs5EOMyuWu4axnG43a/mh
5tGWf9w6wQtTA6+FrmKU0VfSVHcInd75dzLUKk77SL33DmQy+TF9Tr/6L93DdGM+Cbcb6m7Yyq+E
9ezjyVASCZOCXWoP5EvUWc1bnZE8fbes5G0uUSyW9+Zus4LN7AUTcda6yGLNUyPOcf+v1xQAmrGp
6/yweMydLI92mGeMbrLzn6bDlse85K/P6tfroKTlcBjEMrVdIBJyZ2gYWDPIFYfA6/PItIt4KuzO
CDaO99LVOJO6bj6HcmSlbAdTdpEFB/42p6lZBQRI5/pXvCjmrLi7uoFmbM5yqi/F+V6ypbzcq+XC
LJdv3I0luV1/PTKL/9aQVzcQ/HxZ800q81JTgvWm9O9S4Lo2hFz8UFRwGb6npcKYzmtvYsV1ZfZN
SB+qztRdGQ+gSsKG/jHrdf8YCqkBwK3QHuhjl4frpyhdyh0Y1VR5rVKtYRjvteiu1ljDVwyRq98f
VTC82FD5d4jSkvY+u1Nwjbr6u3pX3ZR3m157CdlvTvdM+uojNkPbV3FFc6er7WU4P1D05yUL775Z
rP8Jsv78J281Oh7qr9Vkg0LuetZZj8MyVk0MxwfZqH7sgesz9R/R9O36yb4Zxf3V02FEnrH8JVv5
9Rw48zI9xApB7XOy/0ak3K0+NqZnqq7S3OT1e6Dnln7qcsTioflHjB4Kbd/AyjSdNl3txWM++ykr
+2JTPg81XwH5ze5dMidWLMNfRSRjn3vl3VZTaQU+QWdwaWedyVt+z7nqVViD24a8ZWB+CcbBF/ip
7cRjIOOT9E5haCona1Ns/U75AKHZLnjY8n0XBhD4DayTU3elG8rE3eo3aOAadvMkUjqrnquw/6E6
oRM/9Ha0rF2Gxc/ASb18s1Fy0V9YwFUwwK9ZbzBdACUSOslvRRfQLVvV/qlhcrtuWBfekdZSCmTF
noyGf6xOd4Qrq9ctcPyWrUMCtR3Rmc+OiifebH3JS9rQGwANjhr24pleHyI7co3aSWgzBh9TzbRb
a8v1XUpIzyWslCFihr0OswwNHe2zX72ASb+vOxkyHsW5fm6XnOwvF0s/iServPLkDFfXZWXMrBSn
WnXPKDCgb7o47gLoWTwlKnNX6EDvMCkkb0i+fIrLZtUvyesZTCOt1D4ce95nUvgUGa2XSaF3XblL
SQbvPwaQZUXXCL+vP1Sra1YExRwNVSnakcs5hVzZudg4VqHbkNRdl3Yp9qqAOakWtkF9eHW34sZv
jDbm2T+y4s8wsgM1JixtW+e2JWb1fkiETOurlDZYmoqOUENjXjGMErUb0feiCZ5pszo7dfanuIG+
0xWsb11v2moB9UsCKkryR4JMHAPdIAPOiNcfSWnhCos0upmN8MmcwJxqHuMqtONNU78U1JfC/X8E
ra4tjCriPFtopJWwF3xM49Yz1Ar8lQVRBgicBCibeePJfPkUf8tcXeQceAJrLlFOmyF4HWAPeW7b
jyBXb7i/i5Z+ptty2c5jSz5MZA0YhaR9V2v1NMLhbY1PDdS6Y9Id/8TQfyu1MnRKG4IPsJ3k6sU/
LBABarWPrXzDPVw2899CVmYeB1ElBzpCsqKxfbBGx+FrAafH36mysvKsa/Na6pCimR8HqBRZJ+2K
6i9VWeVzuShYUakipGgAQU4/LwDuDRCQf6fKypN3rSwVwtKeyv1/Ki4PetmU/TekbBj0eim21UoI
AEsMDXCpaIZeKAI5HrxU2A6vq7MlaOUW6LXB3QZHjFvqz+3wUxcKeKwOIZiQfydn5RWgr4/TKuDY
dJgBh57JbujKsi95t1EL3bDndX4iDYoJbSJyIJzwDP3Zj4tdlXy+rszFaP7bDazhJZo2rkNfI4uv
tPgfLcCYx/EEoechE6wnIzW9qhy/Xxe5pdfKGcSTZdTaMgKTK49C8gMWwgIs+OsyFu+1fhCdee71
ZpSZCxbw4njRABKiTrfsdC437HpLjZUj0OWqqIQREVb4pCaPIavCdbwVU7eErByB1uSwPwtEoKz4
KXQA30pwdDBwfP20NmLBOqWT/FEPBtCVXXiBzZ+VPzlZ85KnzKt1G+a2IWmdwgFGl/RpxLeX88jO
NcmpBsgWdXsAIBoWiY0Yd7Egp9K/pNpOdsVL6nWQM7QoEdlZX1qmc2HTQ1wAeJbdzVjbTS5cy8et
N+LFD3YmcfXBxi4L2mz5YEHEs0L/JOUUoMeff/C9zoSsHDcc7HLqNwzkjfo3dbzrIHYai2cJhH7V
jLzrsi7epN+y1s2KUAt1QbGWfCTTbgV5PgFXeLguYuPM1l02phYSRnoQASe1IwLATLnbpl604RO2
xKz8tpiXSdAvzbyujnaqHDMSnjQP0yQ+/Z06ymujS4rGCMOI2zTMwOvpESSzve2X0sal3VJn+XBn
CVwFbYsCJD4rIyGL0JB0963saODb/502y884E2NS2AIlFIMe6sIZrXctTOuwDv3Rt2GwizoDqLbr
npSp18YcJZhABB1E0H4JUtWuxw9/ospvIasTazC0op45saj4YamHTP3ebBVtL+YgjMP9R4/VaU0t
rFLjxGmFtekApS+2d232Pi3eX9fkohs9E7P8jLOPkiiTIavLI6FIf/blg9nBbzd+8ZtjuNVSu2xl
vxVaeVCxzJVECQfejsqzNj537WCH8bfr2mwd2spnRuAXZKqwaCOODtOZVTu5qc/Sqhm71yVtabNy
nIZW6r1a4AIiNjQKKXBiEOYbXlnXxVzYwKC09Pv7rKd8m0JP4mipdi+Fwmr8Wp2CE/Cc9zAvRult
DLJHsDkXsWET683pRIRZvDewbkvY1XW3z8B7z3TPgk84lXfXFdz4YtbKlTJNV1uQWOJ7NDZVm+dE
GaDC/SZqD9flbHwvS3lt52reSXG1fC8znG9kK/RKqz8M2bzhsbfUWTkGVYkVSHkxcv5kriDZTZPh
KvAwVv1Wj3D5q94kpmeWsXIQYxxKYBEtz269fzLm+MZslZe/O7RF2zPnMJeET8VHm3EMPX/odxLc
K3HpXZeydWYrxzBPbTz0oJG7avzerH7kie4B0AUg/lZzY8sGVt4hh9sE9sXl4yiMFkWGK0m5zRri
hj5bH2blGtiH8S1lCacBSw5K9z0OPlw/sKv3k7He1dRHDzSUL098+U59gcsHwkimleHRUPMvUvgn
Kzf/dUDLDPFrGzDDsQ2mAmGFVkAV9r7pxQP8q70uHK9rdfXrIGjlCerSNGWgdiQ3mWYw9mFTtEAJ
LOuNr7MlZuUIWkkpp9nE2jSxOGURq+MwRc7+Vk619Y1WjiCSrcGE3plMtLqbIX6prdyGIAtysK+T
/u76yV29QJzcovLZNZ0MqKQag1RBtkpbHu6UNoWv7tgUG1NNF+ZGz4IRglb+oIpDBfx42tf9zjxZ
N8u8XHLLYBOYoPl+qzx29RohbOUWMikITBXuGDezyq8QIbqwHf5JhfQ/LhQRK4cgGLpUxjIfyQCp
XI9kp0vYQRB5rdbWX5rdyilMs9j4foA2afF5nL9PoMzNycZc74Zpr4dGujJNGr/ADiJ4Zao5hZQ2
s2EL/7uLui6aW41e+ULKqQkz+KWQUZYRdDz94F636i1tVv4gq2djgB1haaDAB6JCytH6rpFsbShv
XNRfD/+zy5PGYZb1wXJowictmu2GGYmyu2+Mp1YtdtdV2riov5K9M1nQ46h6XiyJVWzaM+TvWhN4
Oas2wA1el7Sl1coltHmijcHS2KjGLzqg0wFEB934KTOflH6rQnZJliYxJwEqhsxs68q0k0ZJO3go
OUGSbgHG7UT5VkGVFYnvk60e/qUTPJO13vrqO1mNixHbSzNg7MPP8ngfah+GYst9XzK+czmrqFeH
NQyXQcD5pdX4KEMzuRujZHxohnoLGOCyKJ2tVtPSmflY2flCeCJDI0zcA0F6hucTpiu7jJ+vG8SW
lHXY6xpBys2WgxNSG65pGOszx+/0Dbu7/H1+K7MKe7PaSKNhYQuVdJrCF0isbI0HUir8SZdak34L
Whl4kFqhMKqL0UnvouwT7CduSNMB3qANjbYObtH47M6KqWGN1XJwmhqyg/uPVDyKjC9e/zpbx7aK
dTUEGmbIVDLB586kR1xYP8cmslV2mP5O0CriTT7c13DS8GgAWrCBMDeSW6fgzkZbHelL4fv8A628
QlD3kdlHSAo6mM/n1m7mDZNefuv6AXQmYR3ukiTtQ0NDQkzJdxbeadoPX34fR7KttC00Zp+uH91l
N/dfi1uHPbOaRyOb+EZWpNphLtlq0tha+yM2RSeux40PtSVt5RXMqvu/N/iUtChIE+XnrL1EweOw
1SbeMPB1AByrHNtbXuCKFttNFMGiq8LCkm0otCVm5RlivYl0KV/ekoloC0GBcdNf07ZKsxs3aT1k
xFNIMDsZbYLyfpSeFCvy1OpBKQzvujVsyVn+/Zlb0EbAp4YlvxdnwU6y50HR7bG8iaLPfydn5RlM
AFSypkTO2LwI2rGf6/2QfBWneUOfrc+zcgxq5atV2nBu+gQ0TRDbUdE4MxPpf6fOyiuI7AuY+oQ6
MOhCfXiviz9N9Vau3/+VmHWnOAhqJfMp+bhZqTrGCKOZxCDz8BhGGz5o49h+4SOdmYGyAKTIy+XJ
/a95b3pLgV4CRvHv1Fk5g0EMWqVUkFIqkPl5YpA6QsPaQ2j83edZN4qLqEvyaQl2vfY0CrktmqHb
tRJxL/2DmeQz573uFotDFHUAhnBP/caZtMGOTN82wi04LPlfXq0rYWKNXiga3WAJTdC5dQ5cwb0R
RECRpmad7KU5MyBNzZvxZw2dWOXMZpiAQs0SxpeRjdFPvm+qjwFTahnvd9Fqb2KMVzZtwzDzu6jq
og9t2swFfZOp5tUIgpUu2VMuAQxnmlD62pNamR1I4mO2z5fBV7dIKutLbMatbE+xrO7j3syfjCaA
5Q7u0byXfKevJ63dM6EX3/ljkpFSZ/Ap2Hot6kDzCsqTEcXPem/e6FU/HC3wxO5Dq5xGW+isH2Iv
Gl4c6e1BAXvJA2c79eQg7j+pPozgWQYuB/X9qb01JvRyrKky78ZuPo4BrSaCaE+vAfqPn0IUm98k
OWiObFGlhyLxoeE2690455lt9gYr5MMI2mltNpZXdrJ2THKpe8oNIXzKZv2mAq9mr9QJOxJBDbIv
bxG3TCVWB+OW/803/cOgzIZt0G76GUIdDLiMWVlc1F5lGp5tox96mFhfq3AOqdP5PcRYkSBouV2G
ieB7flBriT2LWjnyFPCzQw6vximZ0ngPUTFko9mUOvAZd5+03lf2vmboDgB+T3U9d/Ih15Qo3zWS
KcRsgMWa4TX1kjnWliLwGbXQPwapMd9kkjrteUf1sZMGAWAMk6juOyGfdvI0ghLZD7GxZ1bbfKmn
dpa9MTR1O59ayWPupr4PI/i2dL+6NWRA37rWP2aDodp6Feg3QW7FDqR1AKxnsfQFHjNAXuJ4/oDN
YRtdah5gqLc+tkOGo9SUT2KqpTdRY9VAfMiAJ9tT0s+V3Y6CYo/RZNzmQRB/KiqIWB1l6OCOK2Gg
TB2znstTbDYFm/G61B3UwLTczIx6txhpjUUg4d2rTTnS9QsEqJHDFGjI0TKd2owNe5708GD4VbAr
A5iDskwrT2LYw5cQVbFTVSHbp9IIFCED6xL8pkxqdmoARUSbZvhE2i4kTSnVyRlmMVgg36Ui2/kC
hEvZHLi8hnZRofo2RfkPcj0d1Dy9kcrB0cLRoVq/i9P2ZoLa1ewLj2KGk8XpU1iPt41Q/ZzjYAHh
BxYHNvf7Okobp23CR4tzcIJJ9orE8Carhb3Rd7UgP45C7+pG7Eql+j6fRdnr5uizr+o11MLKXZ9a
d72Sfh7GbifoZX6SA4WXbDW99NIAVgWPJuaZ2sLQPGk0Szch7Et56kildpxFtgnL8p9+Ht+bSYTd
BXCGGuWNqBSFo87A6fhGKHPA2q6V5X0WKbeZJQBiBIAkuINNY+wGCRDcegzsQvRHDItVZWz+R+Nn
Xi4rL2yJe3IIRHXefZfhO3S6Mb3L296O4+wuLhiGGsUe2zcUSGc78W6oUsaWZgfg8sg2YxlCeOV7
oCWfc5XGWDF8VabsNq9ax9Dzr0NpOiQWtQfM2cmoLVtWO7uU2EuPAQwd2eCYE/NBgB36GM7jXSjp
3PZhP8uGLZjSVyWOE1uWc0ed8ndD33yb8nDn+5Kd0Lms/PEm5K8MAvmYjtJhzMafupj/YwjANgWt
v/czPbDbYnoHDNnXPK1bG2LB3ZhLsh3L+UmLhodmNB60NDgNDOrqQ3gIzWa200SALKeBQFUIjpEu
OvqkP5ttetR640MRl7eAoLpzvoAyFLPNfPxNCsGoPQwmlTdFrOw0FJwMjtddYhW3WZ9mqd22fse0
ZKw7bayDQq4H0bGx8sRL4Di+1wZJpNZeZ4fYn0WRU0p5cUZyJN0N1N0fuhgQLCXvmTKXp49MEFq3
nVHkhOpc3ueBKtqq0N1JkarbZRtFu4rBvP1cQbrbK6oDQ/pOoEhoh+LwADG8p1v1qRDlp2qiJ5s1
E4yPVvuimfOBxb6HsZrA/OUx72YiC+7wDFBwwU86sCymTlr4j3KTQC9mJZ8n2Tp2SfKz9lNo7w1I
2CF1mR8VaZDtWrA+xlEDG2AoglyRa/6+icabPlKeFJFoXM3yj6IZR7eGTtFhqeeHLgmV3SUBfKJ9
B34m+61h1nuDyGamxu33lZsOKkZK0i99HSeuBo3laZiMXT8Dlh1IXlvVxxTaJVdpQD+XGMIumRGC
MhfwwxjiylBw5cWjpGO2EwShcsRqhClMET+OfrjH4w827mpywgzGy7ANywPaSLxarMquhOyQtGO/
JCwHwxy/jhK9yyISe09m5klgmd0eA/XWl/LWLoTBuNX1VKjtIZOmm7nR3xs9xKNtqhn21MjF0ee3
RoXvln0GCKkFD4n4tQ6Gz74Mk5yY6zrEbfpTlfnv/NYwIVytdkItnKI8P9L4+574YDtKJuhdFZzj
zXM2mMc8rnZzriaukErvhqTalWl75+fNDkLKW8EUIXyGaLeRLS/uLK5fXo+PfpEf8zk8lIygtYJ/
G/tiaJeN+sJM+bErpZMhCz/GNmfush2PDIJXnzIrtMjiYpBNfcWu8hFEt5yxjqmvTxnrUgWlzqGR
vRZVYRViUmZJ85rA5SGD62xhiBYexbn0wkBxzDxw6qb8SAX2SWe9m9CSLnwss2eANudKQcriiB7v
kyEbXBWLbiVxV08BLl+kl9Mrj1qnnuLE/BD3fu/G6XddTXdGkD+zpvrBl/1TlyqUpLLxB+h838S5
vmkz/4NQqfmdCfm73cp9YI9hAG249Vgqip0F1dfIML6PfBcc/nMzBrU99+2+KPjO1WgoHworcRpw
01hS5manuewkMTehWjqz/JfsiDa5V/nNrm1DbzIUzpx46BfFLShFNhzMjd0kan0jVoVqQxtw6iO4
S5O6Ee22gqZAh8y+6s3bOoWIxTQ/zn33KevjF9NQvsygRLhhXJOrTc+9Eu6D2qROocCV0zMZGUbj
17o2PD0ni/9/pH1Zk6S40uwfupghxPrKlmtlZdZe9YJ1LY1YJEAsQvz669n3nm+6s9s6x77zNmYz
kypACkV4eLgX1OpDRcZD1gxRByKbm7d7ko/rvLPr0LPyNbF7O+68IuKUf7H2E/5FKSU53Ce6uPfz
cMx6tqXMjs9XHIFZtyxwaXfeCs7PByNHZjpwkUJJK6ISd60vYUwfIJkclb9qx2wn8nonvI+A48Jw
kI+Civ4CB+bdyFHN5IN877hIeFe4LwgS6wEjohGxnYOdU3UOw3BELkDvRAo8HxYfgko23g/UitFO
IeW6aMvU8rz7Ce7NuNzUFOHPXzM5IdroePZl0vE85ROPW9uOoWD4NvZyw+DtDDj57HeOtgz0FNK5
WeLBKlL49jaRMpxDZbGnlsxPrJFvnu5WKtf+lvogY3WLs2vg87auhPPYamPLRBXljrWnoEx4S/O5
LMVLociJjMabIUrAOLQEFDZlXgzEKnWCLJ4DFllLu264Xs/CTEpTrjErmDqkugMfdG/m3kqJ5sEr
9a3rcBnWcADn1HvoaOaDgOjMSSfHuDK7TeG5uJ7p2Ma1hpy5Vckb3bM7q9Q7Q0JRx+1QNGRDOpfd
SvQ8tjMRchPCF6XAfTvsZPayWPKZZEvamMbOGOt0gC5MNzVP8PJEPtlrtZ9E4GGspFTrgjobHSD9
svEf6VZHHXFRiRjYWEUwRXbXP9k5cSPbnjA7PxYIsAvZmW3ThQEN0spqVqOfo2rIVuhXsVAH6lhM
Nbbn9K3FFkl724bjYZDZW69Z4N8bAEGqIq/Sd0gWE1XZT7JlODyUPLeN902X2ZcRLBuzRwqEAXQM
WSyvRdY9qcVc9Ziw19qoI5iAsigIxNcyFJh6NlWAXg+8zWj/SHT35VKdliWZcTs6DENPy96jsxmN
dLhpmvpBomQVPq3D0sCngKTlpuDys0MdVWlzrUoKqboGPV43yw6OQW4KAm/1km1BS74Zl6YO4UgM
7SY6xV7AX/u+Rz3KeBNWxPqAIFgV1gMIuZIhYAQ+rDNrsu5764Q50L2pXHM/mfS+LM2YK0zXGos8
LQV978YaKfKMPXUmtWSC3rvoAId1X77Ct34LNaA1gYl72FTtKe+WlcER6b365BLvOygEKVL5OcqC
qV3DeDlLSVeiQhHuDQ9Qqpm+8kJJxyrEcx9E3cECudVFYpX22h0wM5rJU9AFK2LXLS6ovrnpEV2Z
rNYs75tQuCQyvfIW6YQbj974PYOzTV2zexrMK7Op13izd6yxyKGyyz3mXxNduglvjcSYxzFExgmt
UIlp8IVrTNl398wPbm1SLClt1UpkjbN2UdDFTKkDlZ2EHrx5S0uHoxXQr6nlv7KgQ94XKOx9hdTB
NFlsGHo1tGUeD163b2hv7f2SPNodXOIDbdw6XH05gykTOot15eWp8Iud0bbZM4N23Z4slrFqWjfJ
KmONgaiPlvbTGk2eJgwWBVeQGi8L10CdmJWBkUO2rNGSWSI22c9NbWwWaCOEygWPosnF2h7126Sn
85C2RaKxG0+t0Z/sigucywekJHfTaH7ZhfVFJZeQu6Y3pdVvGWeP1JRBTM3R3uQOlXfg+G+8AFFl
GPNISyS4vMm9hOhxA8vjtauhOhu0d5bfrQzW7VvVrAe3hptDie+9ALgcUE+kmpZx49Z3orLHlcUr
+oU4c6u0DTBjyjbarl3MWi91BFEXGdcuXWGg/MMvHVQbfDMXfOXZi9yIlq/6XkNeu0SUYZ0f6bqN
YEVfhDOHmXMzPFhF/2xJct8v1osMcM8PNHspdb6iKEAhxA0ug2nqG/zdLczS2V1pILQAy0DWaSwr
WQQnpTleq+d00PMDoNG1/Vdm+m9K9u+9U+YhQ8F+wxn8Ra2slhGmsL50u7ThUJSfXVWv9GitMGb2
TFyVFJDKKaWz1RIZH4Hoq3bWGkUO7mfvZEkz8oZmi3HwREkM0LpN6umHrhM3rvdon+cJTZ0I/9ui
67DoEQaB1ByLclh7Qka22QF5EhFyeRSa1tZsYQvc93No5hDbh5ZcwdwlbvUpt+ltzd9N6bShG9Sh
09z37skdd3YvVgK/5C6pB8B81m6MLZNQQ2NyEflG/eC2r2PzGtCNpeatsGVEPCfyMEHALZFYfslj
Z3wc0BoZIcIFmKGRx7mDaVbWz5FmnxNpSdi5j1PDw2wGpWO+L6c5HqcXv4HdlYvcqUuCTD0uutww
0m3cdklrRdZ5FhwXRLFZnwrkT7x99ZDmiuAFBqghptnD0T5qXkba3eCfqgU+ItW7llZCR4RK2wEq
JsK8sWCKkaUwfQ9FmQFmqE9kKF4sf975NqoOLaE76gH/XoJHCx0R3hIkqL5OITUO5at82/oHLVwa
mYWHAkdHPpaI7ADlZdOu1ajCoTrBpmJPh6o/+CLbTfzLRXTDGwpL8J0LpK1TP0aehlHbpKJC3jrq
QbFjg29Xzq85pEQ4e4DCcqg7vqkLDbTs0JcinFoUy6MH1jTEs3v3UXYfzVBFy5Sas5M99cO4kp0R
Y3ItqWEL1wnASzeW8Wqp/VgGqW9tFjRJh+xAhzdhbFRQRHZ2W/hvqEmLfApbzY4znDzCTrJNNvDQ
nEd1GkpPhHWWeU8a9tlhz5f+2ST8wUSPZQwJAu4ZpiBzcYfiGeI8Q2DcQi/2NhsqXP8KYx95nnqq
vw3apG7no0m97NhptwihBHfTEnsTuGOYqy7qwdBmPRKhJlxGaCt6y51p7pj+0vjjVN+vphmi6/j0
IHCthBpx837z+begxjHz/cSCZaNRQ8Eb3TLPNuOxKY+BYR7H+cDn4AaV8jPE61KWw5qvIg9Z5e17
oB7K32YDQo8N2AqZR+d5T8WEjeB58jHw2XOB1jUoZFHnvnXuEmmLH5aM3eW+3JdBlQSB+VSa+qQW
9/tkZbdTaSQFesbxYjEVd5QcIFGf1hQOHuY0Aohlz6LXBGLE2I0Z6T6bxjpQe58LHfY5riCmCo6e
L0PjigF67RTmWrC85HrVsDpexjW04Xe9I7a9rt8XTAqGfc3eMSUQDQuwou4jN18gr7vKg+nBAdLm
sG0nnJU/LOjxNbAiMGOgv6A5ZW/z0H0fqIz7uQkz5u0RdiNKinEfCDeBX3LcolKaoUsd9NkWDMNd
paCE62oIjFSY6V8qhIE8nbr2o1qq1dy8ZKV9n3nqUJmAZzj/bgFSkh4HEIo/0wZ6FwJEuc8JjkIu
8bmM4uihTauJuocffKhzfcaaH8Esu5fG8OzXmBuaMaXYZLIIua+fe13c6lwokE9HBCOogpf9mwOx
8NC18ndjbD4HhMSxV4cZiuihW5ev+GpfmOEK4RSM7KI/5lX+IdSiwmkGgdVHG98jqkIen2+G0Qeo
iSkVgEDvVvlpW0Y6aeOxErwLoZKzoDiHiMt5OoLgZ3D1yiehXsj4nUJxFeU9O1InewkgAAYY8RHl
b0hLchQuNInQHhyNG2DI34Gj3k7kVs2fk23sWdU/grGeeuStsdRTB3Kdar1PJj81GOXzXIRSF6dZ
kqeqQsS02HfQOCpgA1YHhKqKeP0wB3eu0K8QL4Pey+jcjsR7JfyD6vbBnXDQ1ACEG2M3oFa3dWg1
z74MEItH925YqtsuCD4D/1j51leegfU9O5CNIUC4vfqpFeDZwIA4FBbEc/xB3kNq/UALCJy548oZ
8JOBYX+WQ3vEAdop2UV2/Z1UZR26on0sR5SwY1Mfavwfui8fll7cB0Z2Z4z6zgMIZSJ/tv0WmIAH
4M8L8nsLG6WayqOekZQOmbFVgYwaWFeoqYh01277stxZ1fRl+Si1IDDTYiBLAjEFauodWkB0aPjE
Y3uG7oKwWJqXpfHR9QHCi3QAbpyjf9vVMnb0HMFROg9pnZ1MZ343McwTTkt2KxC/chOCasuKETgT
umZS9Mthzo3bYmEPQTB/cdZjWsqqYz1IqN8FD/Dgu2uZ/Kgz6JRlCjlrl+EQ4eUtT8Ly10aBtkFL
pnVn81Ppz/i/h+J7OzpbUeD2MhBJIoCGOCO29QmpgLvFrh6Ic+z5dxikxwNfmy1CocpRbrTMCYku
07wBkGz7T7AC9ZCsiEdc+pHX7GquZWgM533dqV3lHwNA5gvBaAJnUzSzikcyH1jolE8Z5ggYCgmb
yFddzPGsgy9/lGlPrVuMHaz4aCZISlYaoUwUQ9wyklYteWYWWWHOChseyYkLKHISG8g3ItaLqC6D
VYmZTKtiX41hW5ju0YC6AeqSdCEtAEoLtcREpyhn/bdlyt7d3noDKriqB2znms8pfHK3Q61yVKy4
IFWd39Q9SWtW6NRzJDJWdhzK8xiz0NaqcOBuUkwrL2Bpb1pBCOx+4zV56is39QJ/O2h+2yxOOCzd
jV+WqWxY1C469oPlOLfOqQMxcuHMTEkJuN9w15ZtP5qo/XBdV+taBuzGN6bj6IoNZSVKGPnAhvLV
QH4Xdo4yYiNnUAbvcIG6ZFc38Nqh6jTpedty84yEz6+GXaJYx2cxB/c+F8ueOHSHdQ9NtyBL9Y3H
Oq9ipmGKVKOpN89PeVNV96Swqq0M+IH0OW49Y1hZokwp9w9G2W1xwaz9wd/WfRWb7nhqzv9vNyD7
65jzwRsC0EMOp2piYw5pJLp3nWo1DFbajjQ1DSdVJhQ2BUlNCgfeJYfaeHnLmuqjaDwrpgoCsjXD
hhsNYiSKzs9MLg8CBhc76M72q2Kymlu/A9JgWArjiqx8dXnjpA3Vp8rUZGdwg6f1wOE/1MJyuHX5
vCvFPEcNCYJIt9N7zWi/n+n05iNpTmsNx5q8A7aJfhHmunuezqMAskh4s3aaYQZYjB5lWxV5Mitk
BqiAjobfwXjS1izNrUqtbPBRN9kUFPAjco2d6Swf3WLbUZC7c6iHrg897RerbLEEymjQkZQEzJL3
mt6idZbdGgDu1rgV+5Py3ZOPhtYmo9a0gXTdspFOAUvPpSBRMEgXtSI6iVYzbqDMs2wIwhiGs4Tt
R41ff/Ih6GPXyW5zilLW0Mtq6KwKwAhqbsu2uttu0Z+qRT8TRnRPpvbPMJ1jRRatVVK5dZPqYpoO
49Q/etBpx7TPgpuwY+omhwxkSmyjQvpjAPIr522Oti0iB3wH+Jk0JmrHXlHfGB8hzPWFnhGMFrwi
39Qm+puIDBKFY86RU1J5BjrPHJkpX8TBr51mp5jZ7qzWZ8grfYChE+jD6CYv6BUJJ3KyoLhHQ9G9
aaTBPnUti6OiGOoMRY/MlPm1CokFB1kQ35Pc1DCWbVzINDB+WrIOmUrAZAJzhAbdRGYnvqDnNi1a
bYLyfV7Zj5MWd12JloJTqXuP4OdoOfarGr4HX+PE9EfJFliwLT7ODudZ2EHrPVKw/Qi9BrhnZgsP
9JW5hwqPZwZpXSw3oljaQ+ljJwV8Bicaf9Zq8VgJpyIO7Nwvi/LozoqGFodyKBITJzj4meE/94WJ
yzOz2gnu7W1PH0ZbYE8uJshfrIGzOsOhGsrATAJ9frHIMO8tnJiTLjv3m0VQm2Z1DesCkziY769e
Sxp0WyfX/a0fDMGqKyy+tUQwIJ4rUaSOTa1j61eHOaPvjAdBWjjCD1GNiVB4FB1CdN1oPYzI0dBf
A7SkjmNJwBodMc6PSmUhqWAu5J9wxSaWDQzIyhhuyRZ8hEb2d40qs60HHZ59O43q3MZtdoWlBIyx
ff9mGFEP+V5JD4YASMDH1oRSP83tmxytxffa7mQyeupjkqDbloHbo5CCg1VX5C9L2ZVhw0agskB9
YuikI+Av/NMbTPcFsuP+TlOzvrMLIJAaDegd2BFz2gK3fG6dQK6hgvJceKAaQM7NzYDoNwJk/H58
lqQ2AQbPvI4rdHCdxMGWQAslm4+yyIKVGyxGBE1BcpwqViegQPT3MrOg/byU9ZotveTox9so5AdR
zy/CENUrCCA3TTUh384hpBzOTg77WvQR0Duk2doZoH7YEoTMqh7fdA6eBMHOTyZtI/mc2yMbmQl7
PnkSjrlrbNz3ZiXgCj2hFjWm+qEm2ckdMA08ZPflrF6w9zEZqsp1xizU2ehoVIytrQmVfNkByKkH
9PtbnPswZ8FjbUKZEH4bG+25SZsB5PQrmOCMx3HJD2yR3bbjMGfWyIBHpH0lihv8yrYh1jOZydYf
LPS1oLoJdxxO1yPpUX+a2atrB09gZDZR7jePbmOiFVzmu8IrdtJXJVQninU1Wc9LtiTC7tZd2Wwl
IBhiGImAck1sNb0TllWO0OdP8lkNxtYv6wAcJLKfRgLEzsL8OJVqQ6DkFPLB3KKzeKs6cANyCqKD
b2NxeMCMMZ89mdQOHgBB73UwKN5iMaqV1xbz3iDsGThxgqQyHL1Aoys3ZHvuVsaJOZOAZAXKtLO2
oBAtOJhVZw2HHP3gFXdcaYS5ietlzKsuot4wxkbriyhfvBfQwMTKLNxxW80WHO5rZAZZidqv0t/I
OO9Bl9/mPH8zgG7W5Rz16K2TCq6k436azBuW31GmdyZ5KBDMwOB/M6bgeYElR9QOzqNsllMQTDdD
N+xaJIpGeyoKjdao8+LBFC7IQQJwRGqzF2L4qa5kqvCZIZEIOkFg7pXrpS0mLSdHJyY4XbXaUxRz
PTrMPoTUM/RtQaMwnkaLrdD0isul3teAc0Tg3y7cuoXYjgzpaOm4Agw/mB+tXZXhWNw3ky3i+Rw9
fJOuDUvGfuslVfk9wIdH081ObL+M0CoFNXJZja2CFh6UzBpg/Sxb+e1TJ3OoCLWxQLqtkWoTu4h7
6a/hFIlCiCB8G5sSyNsaEmVWmPt+n5gUgsTNFHzNfnlPeAUPFVLuoDiYFBZEZwiBuyp4AAIcdPSN
pnQ5W2kGZlEeEOqeHe9lJNIKLRd4P69fKGPfwCrIoybDFVh9juWLB4RbHOwFpJbS10+oVWEOHQYF
qodORdYMSyri2XE5GZjsC9DqH0MzeCnsJxTSh4XybT2hzecbUeZNT6IvVNL1PSop/wniXCv7rMnE
dbvpeghW9Joj3j7rafp0M7LJYVQQ+tVOo8kG4YRt7eFGM3sztQhwzsDdNg09NHUeQRnsTk7otwZ8
HdTeV+N8GIg0ZYvxNmTJOJSRyFZwio0Xb67TbtbfasO767JhiWb1CNV1NAbARyH5rd+0Ea3RpxHl
HdSXl91IZb0nFcqJojOWG9jKujfa7FYORLHRzfuaHSLjpQCKqFpuh5Vj7AGrf5rVTKIBb329oDfr
5SqIpKm6XZabflrn5ZhOHtCPXppvZOlvmyJD+kIW9K5bA/D+AlIRyvfINND8XKps2hiS4pwAonP6
4q20yB5Up6SvvBSlNm6GDA2hWc2njmuA+/zBHWYE6/7OgnIn6Ajd3h47zPkSGE3o9gNsbXTwa4UR
lfkWyIARGlWwz6QJNxHbf/bFObRPr61w19pCiz+v4I7VzENxBK7vPlhDrr6BqTbdu0w9NQz1TgHr
r3ACV2ajzAEmjg1SnZYPu95rIU01nrnbPscGFzjkcgCiN91lpDmAS6W2ko/HYkB745yxQ5v2Hu0Y
wEtEobFtIP0MRT5hOr45jY236Z16CDVn4PkMLxjpSZ2yi+fGXjnSVs+2OzQfPEetIjp2qkRgx8Ey
GD5qxBkuqA5ufbOYDgzkOyCO7pbOCPBZc7RQGSJ6WdiL2P2mbIGQBQ4aZAibU1PVKL1YUL7WXMk1
C3i/p1ZjYaSe7Ye8fSqZLnZF4DxYgpdAXDxkoWMfmmXN13bjWsB7LEhfev5ZLE4C5HakAWzdSJeM
osGpVj7PgN4y7x5F+JyKqqtgY+m8uSZaBXnhFImXW2h4NgGLhcXtKIOyaMLQTq1C09M0mmrRHwgy
p7WgSBdCZbuIVx60zgK/A0FBGJgitibnBuWfCp3CRV4DohlSavgnmCIZnXkHLdJ7MGYO1aD60O+n
b2bWFzfjMB+XDN1aUXj3ltHqWwbJ69tFoEVeUA9kCtC50L0ZE23lz3CtSjI+pIiInyg9gSNn01Me
AJvPy4+G1DIRNXBWBaYXZPr0W618P/KQkiW2wQSAf/Tj+OifQMoJAHRkXWjP864T9r5cVIoRGp7a
rjeFBiklqFMcVB7DhTsoYMqg+KzrfI5NswwiowD+Ie0ROHzbOpEqR3iOFPLBMuvTFEzfcrtIWrtZ
eVZFI6iXmIla8imeOAKt74wP08TweFMuY5sbMm5seSQk2ziBlmnDnTzNcXD2Piu+FQYQM8fIvZQU
KCfQ5wDLqx/daJrrR1Po9155Bx7o9wbD4qg4bRhkjDjTE7fMkGkRhDPwipA7g7eSvZcDLSrhBT/g
ogCb4tnkuJgbU76xmT2OJZYP0FFLhAq2kDmcwgE+p6fRafswAMUwBKUTVgeCfvMFys4e4Hi/uAe/
H06WMLqbvPRgvSgBEZhImPEffwNV7w06jY/9bNvr0vF3Uyvva6AtkBpsB3Ty9Q6kvQ0orTuqmg0f
+Z6KYm+D5p22md8lC2mqZJkAlMreuSGwnkKaUbw0LEdjoAKD0JSYWB1nsK6I8zoP7cNsm98ZGAxI
ggPgRsPnrNqm3fGpF6TEVJuXByf86KKcCI02p5qBmDRo2B+GxoB87p1pAPoFIwTZlWd+1eBOo/j4
P3WGzHUsXRvdVyqOjq3v0Hp7g2IE4jp1H2bqtbeV0Z0c4j8hYTMTbqEXxWUHlFLXPtpWYPOORsf2
DTd2tIdnt7UAmOM0uDnrKuVGe8ZLRZQhv4Ziw3Dsc7RDWrQlEDzHd7O2MQGT94igbfkOD64d3i+a
pAXZsmYuIjTzPntmFLjABprkwKWj3JPq1csEaOxt3eZNhB2L4Pbf8b4vhgxmFy1NbqK37fFXunwE
YP2jnRsaOv/vhjMuxSq7XoOsA4QSftbgDIh3FdSp2bpXVrkyEmRdzBgsrdlTeh4BEWg0qYLcjaO8
IvNwZSzDupgvoKVdQXsWtPIOvfDMYbFeDuADh4z9l9/mUn+qbQ2rp2cCuwfmHWaLQ0PmiQuDH8mu
vLYrMwb0YhaRjb4spxHsfwulE3eehTVHKNmu7LVrq1zMGGizzJhznjFgo/kKzuyGG8MNs/83IkA/
8f4p/XVupu1qzwFkibk9G1U48o4FPGh/+v73g0OvPc3FtFEhLIkNVmFGeRpErJpsSjVD0QtnURTm
gxBrSotuDbq8sYWfodqBCy3AJw3aG2077Y5kxRlCBvAnqr5Y1XnbRYPBRjTPwMGrR8ojxkb0SHqw
6D1crYh32l3l3vlHW78G+7Sf9lIaYr/4Q78v7EptjAmcgKUUQ5qNHng0wUzR0czATIfz+PHvb+DK
/NiPF/TTYEpeoacP5yO853wGvXHdTSbwOzA32bvTm//lDr2IU1YLmnGt8FGNCgR96gGGuYerxZVV
/ni2Uc34kO7GRfBDOP2nR2pUZ8tSQcJlWo6d/Lag2Bo9YFdAEf/+7q4sdDk91OaomBYfI+HaxzgG
fMFB0QsX1gHc2Px9pT9u038e6XJ8KDDQHrQMDMKVQxk7DHwPNFDtzrjyQNeWuTjbQNwA/Z5dJWfK
Y7f2MF8BLIVe03O+tgz99WyTcTIwFYGnMUp9D2+gAxwUvxs2vzb7e22di8PtQJ6IlxT3ul1aYTO+
WTOL6/z+75/m2iY4/xE/7TbUrJOaTDzMOMNde3jIxzaxzXvuP/x361ycHYxbWOhFYleDkt1WbRiI
D4XmmtmrK5vgx4DqL4NQ9hk9NGHb6li2GbgXd6NCNGDw1x5gTeuk1mN5tvJO7DR/+RcWG+ff+sta
3oVEjZ2L2egydMHOslU1Tyu0ycENBC1oJfdWghss34Isk7r2k1k9tn78Lwxyz7v6b3/Dxb3pmjQA
6I/nVRG6abCwvjk7KaPgBJnz31hDnn/vb+tdnjLAObIDdfr/meu8NNHZXIet1f319/sjIft9Ldvy
Asjaw2Dq4ggQtH1EbxvwudyaT3w9PtoGRhsi+DTEDO2HV55mSZegDorriIZjUt0hJYq8V0zJJ2Cy
h3/fw+R8sn//czyPOJA896C8h3//02EBQG71y4K64IezAvraybzO1s2miZenPLpuh/m7Es2PvfzP
ghenxjIqu6MBFqT3/inf0d2wJiv3Q8dDxJJrSpy/G0dcrHYxhDtgetSTOXbz2dxvuPfSOs5gtYwK
wz0iGwjnpIl1qN7NtYPl4Ua1u+r09efN/M8DX+TOHQ8UhBUY3vDWX50NXKuoTfgGvHwIwF0TWv7D
94TdN/y8KNTkz8YcF6GCVboTBRrf8fQCVTaYU/Sgw8QfcwQq5Gd5umZq8LtZt/3Lepc37jIvee50
WA/Pl/SHPqTwxAx5BGA7xljotyIuV0V67bv+UAj4ddv+uuxFhKhACxzFgGXP/n/t7Rye/f/Yut5e
/Xzn8/i3lS5iA/BTbzQZVrLehtj4OL9SFluv5+fTIK2Ew1Xbi6sPd3EbY67WcbMf3zAt7tp0Xk/b
ZuPurlsb/uEw/voaL4KRJudof364Pinc8GzfVEXF3lm1d2XYrq5+td/j7K/LXQQbzHUsesJIbwz9
0Hw9QoXX33dF+O/O/u+mWOetSYjnggzsu/AA/zW0Fcox6w6ztPEOHL+zyR0mlL7zVRerGC3eOQIt
78vI11kS/z2m/nHH/M+61Ly4QZ3OmakUWBfTPJilQV+AFF9/X4L8pqDxy7Mhyfj12RopZwwMYY2z
Hdw8RP5Xc0JzHV00JAeJTs2YwCEWKq0OFL6ufsffL42f3yw1L85EDdJlrSlWP18aRogmOqY0EjDz
EjM2QU4+ZcmV5/3jzvnpnV4cCRMDHYOqsOL5vANYLmG5c/a/C/J/cWv8kJr47cz/tNrFsZhr1F9F
h9WcUCVo9MbedHSr3XnvYBwt1s7GtNcGPPiuPOZ5//9t3fO//+kyDqy5IOOIdT0j5fIbbY5l/XHl
Tf6WHV/snIv7F+rHgW4crAHyRDrJhEV+/9it/Lh8IhEuJXU73tsqbVdXv+HvmeWvu+biLqbLf3bN
ec9Ctk3BQl2cwFgptvmqDkmUFWHb3el+JbbyNMFzJbrqZPT7Zfzr33BxGdtw8/Aow9Ofd+6Z2ghC
WjSEHhyyqrNjnXMlFvz5Pv5pK10EIa8Ee8AosKB1M8WYMAnreHpukwHJFWLg1XzuR935ly10Ka0z
GT3p4Ndz3rov4El8gkxpwC+vsHdkDRPCGJYs6QwC4V7nb2396b/n6enzyha7Eh4u9XZ0ARl5k/94
yXBARHiQbWwkZxtOMxYnIPDXnDj/fG4cy6Rg/NruZX2EbguR7pmKxHvzFPQH2x4ODKPNV57rz5vn
f5a5LI24QvKa/Sfs0b24RWKlUjddHq8r+f6h5jvv1H8Wu4jwFrxhnUHimcwtrq6wevvPPpWP4/rv
D/bnC+ufpS7CeTOKHIwEtEJnr0i4fMa8zLVX9+ct8c8SF/Fbckt7Vf9jW54jah/VaAemXQxL0bia
Dv/b1Oan93cRw8/2HBKj4D0ULyHPQROydjfwGIjnQ4bdGF/bgn8Obv884EXo1gu1jR9sOHsFksm2
gLE3WLi7azfEb+Dgj+j9zzIX0busG7tCY7XHgU57IE5jYCcF/ZbX+2Yqrny0a9viIl6bYN84xTl/
0mSLiymGDl7094335+rhp490EY4Zkf//4I7bMXFSiAy0z9iGiYSffSFCNLO2XROT4/8l7bqa48aZ
7S9iFUmA6ZVxZqRRsiTb+8JyZM6Zv/4eyHtXFMRvsGv70aqaZgONRqPDOUsgECxaR84tN2WvdCM7
yiyeIGblKJOf6sf8tnB0F0l6Gw30FgbFp5se8CyoLnuXP0CwtiYXI6pG147yCPlhbD6XjfHQjZYp
2L//Ecb8Yywm50KAZpwtYwghNGgRNJ1GGQVLEG+eLGfyh6Pxo0af/No9ASFaoN7/uPZeRXMuJUVf
e5+zSGb2F0SI9S1SiRjLchjFNBDX/sXDdz9CNHUCVlgdISnnYTqlgrNU8ZRhTH7Jof4Qu+jQOsZX
dZAKSHn+h3avsjjfknU5enQB7YRLdnFUcCEOP5h3ZsS36nV80gXosPvPNOVVHudcBilRALAAeemR
SesxUgPldIRM/UNy2wmwdf/H1fMqjnMyi9bNWjG/iPv/hdQCxtad+bFoKZmhv49XXmVxTqbO8oIu
aK2FapCF45c5i48hwYNQK7ZIlyRxvmYhbR2tqCa6rav48WftkPswkYN8nHzFiQ9jEJ8Ai3L5mO/v
nIpOKEUxiWUYnFXm1RiZOVtK9AiHATkUDtAhWhtzU14flGfl7rK8XbeyEccZJlr0DYBeQtwK/Ah0
U1wpQltkX/xuGTciOFtMyaQYSwURcpA942b1gbFxSK6Bp+EhgD6KElq7u7YRx9liq+sDVTLsWtng
DVbI7pIrj8BZ8P5s4TgzlIwpLNYSmYmykr0Kg2hL//GyhH2nsdGEsz9zNnIM52Lhup/WAcM8x9Kv
HAtNmC5aOIM2ALjiZYkiY+DuOPRlwElRCESXDoBzKDqQRKV0kVLv7rEojEjIsrk0mJ61Qy37mSd5
oA/0zP4w3EpChot95/S6jPylFspJp4XMxFskHOmX0h8PFGlc8qXw0+DyAu5nkDayuFuM9ugVmVPI
6tHfgl4fl21a7Ocfp9TLzkAIgweOHKv267NQNvvtC+fM5DwH8GQySjrIZnWY8DSd0exss5RHd4uc
qiPQdPf23GjKOY6oQc9uzPKp0ym+o956mB/AgutkbnkWnWiBWZqcA1lqI0+sBKLGHLAi5cmYRWGl
SALnM6ylzqlVwGf07bmWw4PVzsffWi/TQtEEyEPKS2C7ydTITaF1CoUIzVZP63Vx6q/Y+7Z96APR
y2I3HazqOoa6UP7TNJnzTaqWArEmGzo3l9GY6YW1MQdVuKJFzdAp8LOLbM7vgatWHVIJUCU0r5In
adAaQ2Ake08csLerusLIoC3Kbdw4t32VtAYLJ/ujcugP7ImT+b+VcScK+oINWQF0GOVOXRkmMzDp
8cYBxlZiK+tNlB9Uj6WoJr8Dro11YkzqwpCVWQV/4LZiuQM3L00uLSbUY0VHQD7VPgAXfLkCwoud
3TF+6/XLeJP5oifdboywFcydvSbOe1qgqxz6JgdZc8PlBMwHhz2NKwzgiQ870+SSptxGDrOsp9YK
gZ3HiOITb6AIJzGz8L110GkHjCiB5bCr7ZJA7kBiXKNeKOBXgBPyNAJGA3MoTiRHAZrXvDSunopQ
OQgO6J4P2C4qd2hWo9KBkvOi4+SNcNstkmD1F5SrvdXLvXW4pflZmBhnv3pJUe6Ox1ZO6Mb6e2Ux
FNxfW7gvDA/992p2I3mATgoqP5p0+19kjPZujK3K3H3f5zWhswED/vVKsNDY9lJWVpzkUx0QQai5
W4LYiONJAckwjDTJoGvrEl+fkDJGpQoQis6ETmHzE9ALwTSt5fbwPQFiHF7RrnC59x4P20/gHrjo
qzebasAnTI5hA4osyILWm67zk/A2FknifBLsV4sAOQQfjGdKd24PQMrwUhuYAwLDVQWGq3FuSJFr
bQJMKNPppWhlayNAFU07u6FeFWDSZ6zdIhjxkq7cVv+o6sGceaHqaUswdA7FJSCKgnbtCuyZMrVA
ywe8RRj95q6LFFUjtYW3fHqNFnuQZ5rH1rBJAJ6fABCmucBZvHBpvDtEr/J4pohGG/7O0bfu7KKx
FShMVybActAhAbgaG4hF2Y3QlARKUs6UliVNKgmd0/CJkwehGBnGix6Qwl4bdB9X0eHZvWw2OnL2
NEkSbUaWney8MChx06gNsPKAIOGA9g5XTV480NAZTuE5TwVPnd0ImmxkcxYGbNmB1j1L936TPYxO
HZTCfsnE+vWTJACL3r/cNsK4y01D338TshxU5w3P2jXr42E+wvqJw+P9qanyIUoSJhamFKHa5Myu
/tzBIQyfVlbWCqzPf2wz3LWWhqQFBAykyUF9VBE0k5tfLwJARIo7O0Qmw91oCml1hTLdpIN80r3J
qY+FF3nR0wQ8QF/1kU+gdi4kcxKaC3enRWjmJzErmXWe4g/3yb1+x6wFE26ZIwzCdr3fxlw4XyOp
BQn7BcJYO4lSOKZyZh1JwCDCaJQ754fpVtwlxOKdCw6Hv8nA31Gsy4KVBQqCDcg9J46+z+3T70Qk
r6ppnIcxq7kBwDKk9H723B4ZB7FWHCkqysRbDgNGFH+I2mFFp0/j3IwKgKClA1ImLLR41vwuKBxM
Lw94RaZe+SR62QnFcZ5lGMes0Vbs3ugTv/BifzCfWddeCY8mk9vkq2BJ2e9d2jjOuRgtxo7gXVBc
Dcin9RpEAY7kAPAEg6J4uoqfySJDYX/f3ISgEVLrlNUZ8yrC3Fx9ABCCncy/VS3beGiNcyydQfAe
xzi7G57Ha+MQHlmytzmunmqzorGwsLn7stuYJudaxmEI45DdCKwnQMMsfm3PH7QOpfFvFN05wGSY
HvtnlMgBdWsD/0HotwXHXuN8jNoS5N4ULGzjVUgqAnYD+DLXyr2OarV6sNzwgT4IbIeZ/iXb4TwN
RhEjjBxDZ+bWosUF7tZhdiZA1jnhV7HpiNyoziLMje0sA9CoNNZ3kR/rR+0wHlh0sT4D0l7c5SA4
FzrnarK8BcgJuyo6jzUB5oDhd8LP9LH8aQTsLE5UkMbf3T9qgmYdnMNoeuYWE7jNkVWPWucq6XxV
WTKCqCWV3N/ZMs00ZVmnuOsoJwXQI4NWDpBCg8UrEA1bngbaN/RzMaUAdXFZ3u6peBXHXwvRZBDA
lb2IY81qWUACKVAPwvzOriVu5HC71ZbASV6ZWunRPNXIZ35bT80R8MIuUsPOZZ32XfRGGPuYjRkO
E2KkXoawyRnd9i53YzcKwg8ssJYPymeBtD2HCSoAnWLuA8VAnXMsUgeY7IauONdWqQBt0SC6O0pq
D1DMJCowI7/mXmVa6m1lAbSmJAo62foMrEzZWriIx7XrBqDgD7o1f5H7SBHx3+0meCla6k2qoLBO
Cfd9Wgc8h2mc4GgV1Wnk5RgTze17etsqGFDI1eRWDY2TZlhnSyF+PLZAhVF/Alb2+6Ku93Mo3a3I
m2IcMRfYHnN4vHfafhjnEMMI6PuhNnZu1UWRB6CQ0dfWzLiaeyBcj6BiANkTAKA/zDQpHgWbxpR+
L5vtl6Kic/LFk21MpF1WI8IgPR7tt+UxDEaEmWhoaGzT7b0VBWO0TFPWjHoQvX13qwnojP9HMmec
gNCT9WyB5N6nJ/bcBZQyXn2YmGb9AK4oPNpf5FdxXLiCEe8YE20LvNY6p+7ShQPACIajCiiHGfU6
mkdXEtDlfucIbrWkb4+g0i2RkenQsnUXD1OoXdBfzXjPd3fmR3FaaP8IvirJxSwAxKHKkkBJEJN9
HVJMvo2ThV5feFlbYDh7LxTka1GBlzFIoPGvL+D0x72WwbcAmsGfXcSbuHqA7eqOjnRmHq24tVzd
E0jdu+y2Urlgqc/Vpeo1QFGybKYS3YD1HH2aM2Cwb9DE/C967HYTFFuJnNfou2mUsgh6AnqIdTPF
Tn47BGjTxiuFFg4L0oSXxO42btaWcwijUk1qkb747f76JWngrriUWPELQRLS5E//IlG8dzPBKZow
Bopt5SsPM1hEAAwN9w3YFrd/ZLW2b/kzipXoXRTdFequhhTIR1RWTBXA8m+PhZzlUd9FKu6Kn7Or
egNW1QGjPBq35RPyQNftcQhi13Da4UvyWD4Axz/QjslzLEz27QyN4C7YfAm31gq4o0q9xZeAtcmf
HuLHBpWda8OvAiAbyLBnbDtayMt7E6lPTzqqwCexRc6QeYF3Xhj3JtEsXbPkF1+59cJKkkwD88IG
6JLCBHAeWim4ZPZX/FUE54hWjVRkxvMFAEGWk4BGpwcRRw/ocsEJ3TUjDfhTxDQNrCv7jo0qZRfp
ayfBBY1+/ki96IQKwInlLzNfHPzuOqGNMM4dYIzX0PoeSpXxcIVyzl03SehxZkwQo/GXQLO9EJFu
hHE2C5gIrQIlOWvS1H+qQeYCkCyoH4Ezb8e+AuKLe4w3RHfKecGYgej62o3lttI5O5XrVgKsHVRl
OUvdyf2xc8gDqxG3gR46ol6dl1medya50ZaLvw2rIaulQdsYTXMLxq1t9Sn8iRode2LEbvw1/LCg
XOZOj/MTQ6VDyPCHpsTP7ucZgG3kAZ/AeshB9hPbkQePe8uKZX0ldrss9n6nMgCfgaCpoxhpsctn
Y7oJXsWSjl7Bl3zUdIP5mDPrFice0J1Ebbj7+7kRxp3HKKEkaTsImxzgAL+UPL+zqrLqsuGf38rW
4B31j27csRzQI2S1K8Qx88k/s+xJeaWhE77+C+wggp3b9TUbYdyxRBM8gHFLCKMqYKEIAbxZZhvt
4AlO5F6hZqsUdyKrVl8rQLWxZ3Z/LP/uJwN10VlYphZpxJ2+IqmVspkgiaUq6+/FwxCYd2y7su+T
u7hgRXkSydwtDlFdI4pmEk02+cTQEJNoQW0c7b/PfWUnD/q9cuw8E/ku9N0oX0NEWvCr1/CvDobT
rHsD2TDA27eB0FaZ4b8/GK9fwq3zDIKfqQBmEYwHHGdI0WbOfAL8tq2hSxAkl/5v7eurPG615Xao
QBACeX20eGsyAg40Xo6EJoERZtfoXv+yVgCZWyQSdKGo4XP3TtFNAyg1Ml6j/LD/AmRfFQP/nWsB
VR0vxbEAY4z0KAE/XaCmSBK7Sjf+puiBSxfnkNR+0gPZ6+4TT09dQLne4q2H9F/5V+JbwJERLe/u
FW2ocAaI9gzN5Fx7rgJObGYJHO12vkavEYIc6S/27kq95FY7CrTcNZ5XaRaXC2uGqhiW+iWYrZAK
BzLn/Xg1nkaMj7UAWUQLgkDgrlcwLFmzDIJnPg/EEsU6wcAaYSmW9ki98VB7yV0fiOdv9p+wG0nc
Bg4WabV1hCR6D7aeL+xeZIVLFTOjNhv4FXVu7V/KG4FsrTcW0zUDkSeKYJWeB4+lTkN3umMBahO0
VwbcwXRER7KXX8NJCXuTdoPUjXDuxlpaZV4LE8KH+GdZ/GiApHd553bPw0YAd0eptdrrBCPqrlka
TtO3gM+pgQPb2amWC6xyT5Qm65iD11QFzxDOo5lZZqXyhKNn5E8MWXfVa58us9cXneiSYj/FO08N
4TAlKsE/PrZHMqyreoDjummjPBKzVtCU32TA6NRaPGuMD7QY/bHqvHY8r0Nzny5FJYH4i15V6Lpw
5JRiZi4nPwCJc1IBl5UIvm93JUxNMyjmx4lB2d83JgWyV10ztBQcgSMBOrQCPgBi+gAV/9QNeStw
eXvCdIXI6GlAi4FucgdGahO41gYQzxSAwxZZbvRpfqxVDfDQvXvZmPasdSuKOyolWGh7Qw17FySA
D8McnkpjESTCdydatjK4E4EWWxAsMRmjHwbUaW9n1MJ6G0gZnhXA4wClFA9asFEKPcFu+KgTQwGD
m6pbKl9EAUJcnFoGqsGA86mPrBtnfTBvgaPmac6/GObeM+KtOO7KUPomA10XxDVtH32uKr2+ahRw
GHdUGw5UyqtHSkM5kJomqfCfxoJZaHAvDlE3Yp6mkmq/SoAHGRsMH5XhGIPuQPq+1h3aIH5j318X
hi+91IWetoBNRVc8bLoFk0aepM+XRexa8UYEl8PvMwLkX4mJUFu7Vb+QBjwW94C/vyxmL+bUqUFV
gPMzNBjOHcoDiYuBkRnO4VmbPsX9w7T+uCxid2pIZ8GlCTGo53D7OmezLi+pwgA6Zl8ukIpJPJBS
3y/JNUbBfnWnpG7/+bLY3bP5KpV/2CnqCizyFZRRErDAQwCOqt/+TAC3QxGRS9kKIaAApDfFFKAe
C+6q3bzgZuUI58ritC7DSMfKZc9gc3SNqxZ0RMC5dmW/9ABUDJQx4cDvbsCh64A2BtcnTr7OObVO
t4pIn8CKydKfxEWLmPnM2iVYU0HVA4kT2Ee/pagBfBEKBCy0JXNrqcuGkXRJ17vRM8hB8VgEqErt
pTfmB9VH2eQ0ffytXhudXUiY7LKUd2AOILqTS2PsMUjj1NcIc/BYNW7YoN50VIUtb+recQYtiqYR
ipW1DG4nc6sEeOkKogk0MwBLOu5uZ5PQyB27MQy0rq1OEaAsPqU5Ll+bWgsJalPSgVu9nLuFgoc6
y08muFfA4TR4ddt9VRM6uZOuPxlrmARWb0iuqRay5vSTSU7FiiqTocXAbQwNQCGX0vRw2fr3nLVl
GaYFjB/ADslM4c2V3oKlstWmCtwmQCeleeLGc+5QzSXpcaLCfgK2PHx8s5XGhVJ4ZRDay5CGKSEn
/Klc17cjsuN4Fo+OuEF+x3UgXtNkFKswaA+Iwre6aakOTHE2EWKBIRZoyOpVGQPC+/IC7pUK30jh
dFrnwdIUA1JmP2xtcHhdA+c2/SA5D96Mrt4OqN/nEUl40dtlx+W/kcs9fJVIhyWyyQwTKPBfQSxh
HmcwyoP9gDa/YSQs0SXjTBsqAuG3Czn18xr3cj24Qzo5JhiYiuMKCApEp50meumyW4Q3EVOTWRVf
xhnjZ+nVfAxrIKNDllGcwDQWelIPANMCzKBWhcSpsgTA8fNjMxEhpu7GSVvRnPeiLV37YoDo0ddb
2/CBau4A7le1Zfd3q4ws7W0Bh0bRdb7va86zjqYxVhW48nYWzd6kp14/fO3N5ygJhlYUgTKDeLey
G3mc76rTZamWAvJYBFq6zTnVzpP1HH5H9dZBdgZsvYDBdMGUNH6WkRkzPMFJ2XtsI/xELZ+oFlTm
zKhT4jxV6DAgSEGhRmmvMwTe7pwSZ43HI1mrmxLQ57RoawcEov5l6ezHee0toqN+A4+AWRXuuORp
FqvF0A0Y2GrQQDFOq20OCwXz/JAFBTDPfYArCRu29qzZ0gjCMgWsPohy356cqiW1RKcGg3yH8tPk
yV6Ntn/tobclyykwJPmVFSQZnBoB7WHqtproRma3/Du1DQOpGyhv6Py02JDGfTi2DZvDq4+rC2gK
f7SBB2Qv19WtuMiye4a2Hp4zslUHwj3A2Nm09eiuhWN8DI9g3fLotfLlXyBi7aq3ub7Y3zfXV5qW
RV/pEIdso6872Sm8y64RJ9q9U/iRr4oGrneuFHmrHvv7Rl6U1iZZKeTFR3qCrX7pzqGrBKsT2vqB
PItfU3sBx1YgF9jHpgKOVWC4u3ML7l2rqQg41UFHDiIV84pKRi5AW94bKkOWw5QVnFRZwzjXWw01
KSwGddBbt1bSGzJZgYwqugvsSjCMF2j4mPTMUY3oujD0kxFVVnD5mO4ssKqoiFc19pRReZBbIs1h
Ho8JCmdq5VvWDR0VgSPYm095I4ILCyIFDJnZHOPNcjILD3NjBQhohhPQFNEF+20GiHgZDLE3PoNx
r7kTB5E7fviNfM4nqPqYLz2iZHesULwOe3A8Lda3FSN84KTvPpnh7HZ5JljXvYP5Jlzg9lVZUbKX
B4QLDJogORT3MeAOm2vdz3zrKEw+7gR6W2kvycnNOQmlVFtAIgRwvEDxGbahLNmgcK1DF9zUbsNA
Ds8MuNJyK4/Fgh2aJX6IQon/obOJUqiBrJXJO7+5RtgCUgjmjNA54KDrJMboExgBjnMgCdv+X5Ak
OF8LpV/Fcc4BlLHRAgY2tsSyoxfu+Jh5bJI7t+U8kL/ETnZfoHNJu189GfyFBO1hzpABXEq0/HsP
zjdfwnmNpU1QViuhOHv7FYWtXbFsM0v+Vt/Rn/9B7Ph3Lro3ErlDhTYbQ80VSPw1A5q9wNyIEWB3
3OEbMdzZQX+UvKwdU4zkrjreNMVpNBWv7FRRtMR+id9MHY0JGkWBFxc3pxCYcIasSNBox8ashy/0
RHzjaj0mHsgCwa5tKyfQQplo+7CFc58sznwnWmePMR2PMt3g4lBCwEqSdg1rHoDR2qUPCL0AwLp+
exaW6/YOKsT8I4u7r60cNDnjBFlMzf5xvE1hKOxFFqX2v2hpFanG3dcqHQg4HyEuBreXqan+SFWn
mCy7Bp10LN0jkgJTImanl3PZiNpa9lIiCLRfleUO6DDni5U0Laujy6BhlH6V0tG9SJePy+DM/waz
eK996Y1Q7iwOGsnh8KEyE5pbR2oWzjgEkXKOyEkC30fzeVVtdvugazlI0R4nH3vyGexErt6B+PFK
b86JjmkzUXP9roVvVoOz8HnNqrGhNRpiyohRVk8uWUFaki3ZMSoL3S1AB+9fvt13PfJ2B7jzW9bZ
aMUDFoN1qq2lTT4yNJ6/UfZKR5gdYot76ShxUX9MkUppVez4JzUIg+kmRdmNFcGT779g9sRpN9Gq
cvfsFAGFDtQCrKIYsaFt4pv3mKbzwT16ip/BJet2vVMBQBrV2suLuxNXbA2Nh9zowLAup8zQwuTT
INWfaFkeU/D5FoOTln91iwh9XLC2PODGWmbWtDaQp0ql24WgEsa84AAiostq7bl8+ECM++OJzNKZ
bwPSAsFRGVFs4VCqYO5dP0cR9SVDviLZtz+TxG1d14AIbNIgKRuVIKQ/1ZAxmprQS0SZsXdbbnTi
J1lzXW3zmOnEupXYMCLgNg/iE743W4Jn9j9rxw+v0rxQ9TTv4N1bdNbQGsFGYYxBrXYPWdffAcHC
uM0io8FzFJR2JbXstjJ+Y9ITH2GyoN4CLsb72kSyVIUOP5P9XIB1xNB920P3CVWvf1N92jUXU0G6
HYkGgoTwW3OZw7UpzBXV2hTP3Q4QovAysQ/KVzzRZHcM1I9tIA5/9q+WV7F8mcJs4rWgrJv6Vwtu
cwYbHwX8DJuNMh7jJ1HD264FbeRxMULUh+FCfqmZHJSrX/FWKm553b2wN3K4+ACcuCXoll70Sh9V
L3erG9ZQWPxY0BH61fBGZC+m7/25PWW3w0fxB+w5NTCUotpkmBjG4KsYYRFmetJH6HuRiWuAbbP/
NuSYNdPRKKadrMYU3FB764pUJ0WSyiSASeE6UCarAji0VKH1XyfoLRivIto46gjQ/TG+bczlLlnb
57xInP/uekzFQhMRSrQGQKnfWq3cGqBkVgt0jlfPS0WdTr1JSHqYO+Fky96GbiVxEdhSarEaqWXn
1mF/tWoDcdNwvg+r/iPInI/5gC3VLJfxo9plURwyM/t8WdWdF76y/QAuCFvMCFMVElSlWhqAXtBV
l+g3bsKtCC7kSuR06jLwQbt1hzYlkMVN9NpaAU2ggLAye0zl3ygkozUdDdms9AU3x53GKkMePKIZ
JueN89yrtpVSwS24FzmpsolaBtGISdCb/dZCSrAwh1kD9jvtVv7JEDFNN1JeECkVD308i0DeXvvQ
G3ncNql9mAIQGfLyY36HkSyUfJ3mhgD6EtAAMYhGwuSvF1xoJ7nND2LYnb24+U2ahLv3Y1Ot86FB
moS9TNgsReShZjrjMVvYleGVh18j9Yz8orpCCuPEhuKM2yUY8dqfBBbFtOXiyDcfw90q5VhIY1Lg
Y0AzCpgxO0aq/j8fC0gwCbpdDFW2+GgKfMw6GvyQlRrUFQO2ifWpa3SRne4FBG+kcH5GxSjtCEpT
QKT9nRFZD+XBQI/0coiDywrtWuxWI85iw3mhcSTBdZMPOWJhNmNefuwXTO4CdMHtTgJx7Ofeb9Hr
AnIGO3fjsKQLxLG5XcyIoM0lc3AcnZcUlys/COTtOFKENKimAWQfMI48gqMqqyOSiGGLV/qvgSYG
UcmQr8RcEzuR9htRnGrLFKPMOUBUAm7UeAxPSJKecxLdX1Zp5+5TFeTJMPKIpiuLn+/L27hW1cUC
yyaiUuWQBb8mBoQjS7uHaSOHM8JYBjrGkkEOSCfzkwTyE38IGA44Kby+uuquNTQmi7Iqu2u4EcpZ
o1oCr29uIFQBlfeky96anVtFFoQPe3EgDpEMjmWAlCkourx1012dR5S0BAg1QFmnXsqgREEnE31n
k4riLo/dLduI4ywjk+raUpg4FUi+bOpr8I2TuJK+exts1eJu1Epr44aUkNOBgzfQ7MzurhgmwBCs
19g7B6hk1Z2BftbVQ93lg2jz9hKab5aVRf2bfPKcoPCxMPkMDba8ZWQrkWcBZzG9iQ91UIoRMnbd
CZDmgBpPkTl+N5tE9KVP1/VvT/lcoDcYteBrKZDtNoh8UTV/3zNv5HEa1k3cgF0d8mgQnlh2vgeo
o+7n9+LHyt75U4HaZAIUH9GmzBnNCtgdJKoZH3qyGIdpjMpDXEzZ8bI32T0KKsiGZJ2YuNJ4Bina
JquMLoVfK8jIMqLlBHzM3mY9SKiUGd48Hv5QJreKNE6naVog8wUmBmhNXeWAJtF0cXP7fRBHR1EW
bc+vqOgGQq2K4R8aXJhiKslc479xDfS5g9X2y/566FSBYiIpfPzRLuBPjDFW2AFVsvuYWQ9m1TiC
xdupz7NCNfq3iGyydtG3h0yJpFAZe611C1CP2+0g3eox8ZshvSmX0jer2JXA0du26JFFu5xA+N55
2wrnPIw2RVGVhdi50Qdp+bk6V6PX/mTDgMth1Rz9QRHZ506mDr2w6DnSDAXlIR6bAhTrS0HBlgOJ
SNIBHUYGyaUdnVLQnDvLeLaQM2BG005nLUlt0czObnyEAisBSCigyd9dt1Km6LHO5LeAj40d5cqc
nP7EsMxUW/04ilArhPK4a5c2ZklmJg/940fwnqaudMNaEAm4oAHvKCpC7ZnsVj3uJswkRW/lHOIs
5RnNLb2J7HqhisyG2SQf9aGyh+tW1+HN+ChMN1I6oYcG7X8dUDLSurAn9Uae1SCJrkoAnczoljei
2NNZkouUR8A3OJMMcslKEbTg7n0JsgYU+KcYZUXL+tvTk/dm3rZAq3BrMv+oiPFBS0Rjpcx78cqi
6x6vQLCvwqVyS4pU6CgrJdKGQO/3q7m7GxvQg4NEZcg7//J5ZG6LF4WZJqiDthXD5PNZa2X1YG7v
kQdZNDuhHySi2mb+nEzpA5kIGDRH77LAveXbCuSe0F1b1PUqDcgSrhh6SAtnngU+dK+BGZ2A6CzA
8AJ2iWeDWSzw2EYTdFpO5TWKejfsET07dui3z8QpAGksrD/s7dhGJN/NlvVqKhsdRLJHCVqOGsth
UVrrjTlaQL3Jl4ICmHDkuIperHvHzwI1AItCoStvK31nTmlfIAeSh4sddpZT1SkKSiIE1732RzRz
wRYN9taz+Bp71CSt3LasiiTltRMboAsuIlS8E3JbF/LPKR8BzEvDQ1K2t5JiujqAc4EW7IZISI/t
ep1I6HXrMCRIwFpy2aT2Fn/7aczkNkEj+lpzQw7xaY1WX4OH0TXi9ckwMx+zPoLGoHeiAIKAzN3/
ExnzbOtti9mOYQa1rGXettW5VIjdVfez+fwfNeLEcMHGIGVjUU5gll3Qm7KSyqmbb2VzRedQsHTv
TiMniIs3Zon0GV5HCo7/c6i1sNvQvazKO/t8K4F3MLToa0XqIKGofqRIKyUmGqaNx8tCBNvC96NL
JYi7VwvbEhqLS7PnRvkpT4qdpv85f8tpw92tSWRSSV7BX4z0qjNliTN1n025s42ECHZGpBJ3B7TT
0ElRA5XARWcvmmVr3ddWOchA/b68dqIN4k7P2ml5J6lQCS3rYZI7WT3aefTjz4Swj9gc0cVIMKPY
K7CC6SHKcjbjZhiCQ/PuKuP2hq3oRkayZmpRlVAEGSIHY1hX7Vpg5Qx7IR3Yuf3CEuHMi5aOq3Ij
i0KWosce6fX3Wf5aN8/Sny4c5wmiqKtNNYIIRQFcV9EApOpH1uv+n20P5waSdMAw+4DtGY3ETmW0
MoWKTRLBBrENeBNrvN0gvuYSkSpbjAWuoDNvouIARkenUO4qeRFYtMCp8dXQOZvaLB0gR0u0R2kK
D80y/ZnD4SHqs2nQKGF86dp61633avK1ia/MUXBq3r1cuAXjfECTkqqmOSx6iXqHdqVNpb+y7CHJ
b+Xh52ULEO0N5wXA4ZGtQw9RpLfsqf1Sd6pD+3uN3l2WIzgyPERUWWvq0tfMBprMlavSNVYg+Fmi
8p5IDFN34wuUSh7xUIA6Oer6zZC7ejM60X8flOU2iHMAw1IAjy2HNqP1pOlfTJTxtFK1s2YWmLRo
ezg3kIINfZBZ3NF26CQnmY2hL5/m1wMR9AWLFo7zBI3cL5hhmxR0Aht2aaEEQ1W7i57+yAp4ZMVO
zzIpZ9bWEt2WJST5xsnO4s9/JoV7amiYTwWvYQsjILqjZY1jZcehyZw/k6K+NTVwSqGXRcLWmLSy
Yw0Td3LpTJOo1inYGB4Wfii7MSEZTC3Hz6vjZxN0QUthCexMJIVzA01raU2+QpmhuRvNFvMZkquW
imDJBA6a7xTpprzWJxVTysUSwYPmpl2kpoiaSKQK5wK0cPk7JlynxknjKyVU0VqkCBZMpArnAdRe
DXPVhCqJ/tiFf5G5E6zV7skHhzRaa/BARx7rrXnlRAGSaoajYvarTdVPatrbivKZEtGtubteG0Gc
HZeyNk/lAEE9JgS1UHdX+TZsJYE6IinkrTrDumaZLkFKE34YtBEYi9S2YhFzpUgKZ8ZpoydLbkCK
snyc0Q0Vm6M9CJ3y7t6jS1dTDR0vb8pZWNzoVS6BhxvkFnPQrdIZ9GSC9uT93X8VwZlXs4xSOS04
j6n2Q4+7k7ko9pp8V4GletmL7YYaG124C2YuFXMi7Ehq4F3G+9PR1ueYLm7SfzQwoXFZ2PuSAbs3
N9K4W2YgSlo3Vo4o4KWGW5xYv2bmoBMaWcrl63/O3b8Vx183ejFIRqxDuWUB00Fq2ENU2PUoAvYU
bBY/6CdRZQGEGDZrTGRHiSpbjZ+sqrPVUDTxIJLEndVujpRp1GHfyPF7xfwo618xBu5O0SIwi/dj
QtzScee1sMoEkGuwcV2prjAQdRXKrW9k0jmtE6/Uw89AmQ7K2njKZlmUnBBpyZ3iTl/nOmmgZTgk
zqi3DjW/EPoIYBKBliJBzJ1sosUeEPKV3MM+JlN2VOlHmYd2YtzWo6Dwvu+W/jnNPHpXLi9mWIWQ
E40A5lkxo7hgtBYweZePl0gdzmmQphiGLEQMN6PhPp/v6qJ31DCzE1RdLksSKcR5jWoEhKTO0iHW
AgpN/UsXm3bSCcI4kTqcs8hDSwJ4JEywII9rstqreZPpsb1KIiQa9kPv3qevXomHCRn0qUgoRpZd
Y1I91HJOuYzxsIoEralHdtYj2pqs0RtnEdizYBl5uHZUAAytC+E4mmWwcyNxNH20S9Si/mi3+ObD
BrM0xcpSShHQBYdetgvlJk8MgRTBdvGdnHM9NH3CbsVlVJ11fk5boNLRqxSI1ZfVEQni3EM6NySR
M5h5IYFTphvsOLs3wps564PLgkTbw/6+cQ9D2nSroUJQg660NiztFf2FfSfAEhVEEzpTdyMFs/BT
30wDAj0MZ/Ra7lIQLVxWRHDJ65xjKOUhX6aywCWvfaXjbVt+jtTDEKMYWv1e2PqPq+PHsEERMGPk
B66uGFqnS77NVLbD/gMqFX+oE+cdki5uaFTBqIEU5swW7nYrt9N2sUl+tyhPlxdQYAl8mUdrJXQI
rtBqlU40Tvw6rO01Lrw/k8KF/GmvWRlVcYLC6YvUSw6BlD77w0uPhziJ9SqiegMp0vQBiGdWrTid
dEZ3q+COEBxTvnI7A8Q41CbcEVEDX3Ayup8pvVdBKfJni8Z5A6pXhWqWcN4M4KTTbxJlRqgnuIoE
B8j4P9Kuq0lum9n+IlYxguQrw3BmNmetXliKBHOOv/4erD5rOVhqYOs+uGSXXe4B2OhuNE6fw0UC
EpmJrbJ8Z9L7bLxuimU3Wvd0Asv4fH9+PSJTXDiIxzyNNbZtld46UX4dRj8Wu3RG4PErW/S6J/Jr
PjDYMmbzKhiTjNYxKghjW7WTSD/OL0nkCVy1UNME8k5AuIBuOtzLw15dEl+TZrdIBK90ovuFyQUF
GmMYWI5giWE2mwN4ezHOWXu56jDucowj/+eZrNMymZ/JqjC8YKsUBvXoSpupM02MMMip6od4tFyp
Tvf/r63kuwJpu5Rqw0JEB2Yd9JwIhq5DclOWArSt4JPx5Hxan475YiP19Rb4bZIvkTQ5Y2+5FmgC
zq9I4IL8+/KiZzTq2OuNXlFnyGtgN39GseD8bi+HWACSMCHDN8qAVY4ddI0JVMEIm0uo56tcrZ2l
x0RqKtLK3T6+75Y4DxzqYdCbFB8ojq+0ClQrfed39dcxfUK9/1cR9retD0P4kaktIbveymbi1s0l
yBNdo76m0l/1IDEw87/t42lwm65WsoUd4BDiKBN4v1t7AoHD03lPYFvzoQw3ACcEqAEz2bwOwFTn
aZMVWI5GOr9NUgcBPUbBOgYVRvrxfGwvouO76Rcrk1xkUsq5NMEZg3uMcT9n17WaeJF133aT4Ett
OvnKDucVNa5LBqGwQ1BB2nruxMl9K0T/C1bDB6N0BN1tNsNKhRw425cdUYKkfKkbEVyXbcuZL8VH
obKtchXEFuhJ6wT3FrA2ZXemFkQtyEvsfZVlfxMj3rePj0bLgEnmt/Jr1DFLrTlG80UIJfgIgWah
fGWE63hotAipwTq68rGDkK32rIEuqDAIuu2gQkzYgK8/4W8HdOKQR2j/VQHumymlC2mL3w7UuQ3m
ipo2Mia1m1vFg9vfyF0OSFsV1B2egQsbg/UyUe51tdgvyXKfQt2FWNOu08Iv1dhVgOOpfh7VmJGp
AzNOLjEqFehj9VDlBV7DLMGhFfkc8/xVZM1nS45smblCXztqkTlKgxZH/phrovvlRwQ194HYT1mb
UsbRVpMYgIW67RwIWe/BoeDYg+a3qRSUIPp08yUd3QxkgUsTX1p9KLrdfISYcb+BK5gkOUl1C4JU
Xt84YUBcuzYhzVv6wFq6v0TWlgKYS9qziSlBt0ponItWVmfntd4hKWeHFhQj0xdafC5A/Gi6ZmBT
YFoNEIUzhlmhZXXjwBMb0EcMpxkMzHq69fNk2EuelZiv3S07xguKGkc9gFdhJ+/bl/zlfCL4iGTF
LhNAzUzbkG0T2eDUXGtJilEt4YIpJgxZYNRHykGmObn6Lt+xTy/YWHaa+NMGdJsCmLdsKDIfzrDw
uJxxh/DU3gIJtOLroQA7upXa1hbY/q5ct1SWXk8ze/Fyeoc0AK5CcD0pX5Xyllj3cRFeoGwVLGrT
W9Y2uXhmWgOdjFZa8M2i/XBTXs2akwC4B0rSeZ+46c8kKK5EW7kVDtZGucBVEtL1pt3KXgsmwURe
fFIBXgpv6aTCF3gJW8DHz2bZ4F/DS8wHuTK5KyVk6kgGV5eyM3a4vHimH13+chPz9r9T5cMrgWDV
QFkNkkSMaJ5+RHOyjQ6SPQtmDwaIK7ZuzVRHUU8eyEWPLofoA27t5doe5zQpscpBLmEPqofQcK0w
ExreYrJ+N+6Mo3QcAnrMAk1UEn28Q6ECgzysrUOBCOMO/OEDolWpGnkASdWbhmTs0wf7ns3Xs9NH
oFYrWOeH08fZ42LL2EWQf6Pq5IVVEii1cTPb4Jo47ysf6i9mA1MAYJhQMOvDT76l4DqbKiWfPRoP
T4WkNn7Y55YLwRDR6/PGJBMzhXuGCUp5cGpyX81UU7svCjr/Ivdx89TJCBgROrDFYjIy34WJK5W7
//zS9bbAd6vcYR9Stc5lO549kEO3Mcrl6KKm1Du/i5tfarU07nADJwaqDmYEcxz71Mx2ZXc4b+FD
Ycktg6smCBK5nA6wEKs3iv2KXD81L4oNSngk+rLbnbcm/FZcRVGF2dQvFXO9z1bQ3bbXtcuoJPA+
gzoPqg3ioYkNOPWpe3AFhB5Zc4Xr4cTGYC4pRA7vSxMiSpKPcTBvepa96gg6j/Dir8hCTk1zWbVr
5SlH62ACkzIbuFYwCqMefunCioQ+RJ7CnelIHicrVGFKmcpPuTFeAOQgCBsbhPtYDlhHIOwBWDo4
gE/DcZNnoGpMcKZHd/Qxue6R6KChpe0TED4tfgU25cg1EaKF9Gubq1tZ5lanDqnS6PUyeXVJPtuR
fdcmQq5alkxOkhs7Ce82ePh0UkeAYkRvqxu8+Yu2tw46PGR8/BckmywknbPFJbaZmnlcMsdgDFZM
7S8NeqQYhDAIGhoCIOCHrMYtjIuP0TLiWa/E5o1GBca8pf40tNJhNmt6CNVBEE8+FkGcNS4uQjAj
lqj9tjTLcAwAtUbHnm2HiQgzsvRYMTzGFCXWfd6QbMIXtFVwHIM2QgOx2al/0j62FlIjEYBmW7kx
e2fUd+FVfG2NXnhnGRfZmyINuzjElzkuT2nsVLlvghQEsg0Q3BaVS1sexX4LymkNZS5P/DmE9tQo
aY/fg+nv8lhiml0L6D5jvArO+cC69Y3Bz2Ez5STMyfPvmjLE5wdq1DOeAiuozvdR4asFFIBVY8a4
H3KxKBZsebDFyncQyRjIuVwsaEMrRNOtA/eWT5Y94yKQ/OW6+iljT++7QDTa96HJB6/CJgL+A+Fi
vHRzeaOxstDIVKyvUzu/KSufWhQI7Up6jIta2c2YRzu/oSyi8CcUMoqyKhusC8cjqI2kbKw8L2fP
GrOrOootR1qW4zKZ11UrO72ueRjf+Vqmi+iBYHOlK8NcaEgkpe9tRZo8q0zN55pEg2u0yxcTMvUH
vdaiYy3psuDQihbLHRxzaMlEOoQ++fiLPEsLmBj835RMYAOHrBeY46F5w37G6k6Wz0QazIL5TD4/
q4l2iJa8QDfLEixn8zC82+G7cksd0laT5MnLbLxQx235xSi0VytKexDwlMF5R9ms3ler4i8pcrdU
kU2weTOyou4qDqQoJJ8xNCPMTSCgdbTX8ya3suHaIve5qDwlTZ0Ws4fS8MmygLDC7M/fXBJA1amB
fdVGuje40hMoNT0zwHDuVWUUGHN1V4CvXhC1torPtQ2u+GyVLB7qeZ68HpacoYAmuzW4oSHvuzLy
JXUIJKMQ4Pz+8L3eF8aFEjOTy7GWol9ROcZd2be86icj3pGdAbqMwt7i5ula7SRXgNr1qBs5GsRI
A81BAwnIvztdGyzMiJErO1xIThOjycMZ6W/5NkOjFFIyF3jcqW4WR/INvy/faGLMA+RK4wfhWCZL
6x/i5co4d7ZHDfrysoVPWfvLjqmjxH4e2G67Y+VucyUSSP3YsGIJ4d0ejyCye5VIU45NBX3GFyaK
+E13wm/JvxJ+2zxv0CQFwYNmoU3Gra00tLpIdYTkCESjGKh3TFV0EjZD1m8TJj/qHIZ6QuYZJoaQ
fimNYXCapj6OEj4gdB0EkwebKWZljEsx8wBxy0qFsTyZHImWuzTVI2Afklc1V1yQ14qKhfMbaMpc
wCIaSQyjHifM5Y++9bMP+uiI+dQ3LoC+deMCBCAij2Sx44NDrhbJ1aH4YFmFzcTFtp0dSSodCfrA
Gjb2fCzevBQxwdpfzvGB+kMfLD2ySzRvEqigGmjL9+roKXsbUiUA6jXuojutobt9V7iNizrsr5Lq
yj4XQyOpUbslQrKzktSrJdUx05e4F1whtoPmygoXNPuirFUjwxckV8uueQTM3wN0ytEgh4pl/Y0U
C473yh4XMweLLmmsIkjP+s7uHozsQZv/64M7iyArE1y4XBptaCLmlItau9r4o8quc4yadoMg4YiO
Nhc9itmU+qozJk9KzItxIm4SPTZN42KSfCfwRXaOPvo8JF5UsGxDl4Q72KkM5gYym5NHmwMO22PF
eK5djGcbGFh3ur+RpsUeQioKAotAc4Ll6rSis9vcaArm/EwsYmLk7DquVxjCV9F3M6fQRbv0UbDI
zUzzbpOHmMvgK69sEzbx5mTc09fWXZw0AElE/QyqJIz+i4hBN6+0q1XyaHNQyyVyQqdft/UhfGLy
9ASPIyCTrnKQixjAuaCtKbK7GcFWC+WiJgaEEHRKnOw2ax7U5LYpsnvduhNs56bPgLNFwR0OLzE8
vRYdilCLTbgn42wpPOUihIqBdVMf9L3tTYI4srmklTGuqBylKKoIRdaW7c661uGrkIoom73dV9pf
1eUrW1xgtOQiWeoE5/tXVx08q24SerEErmqQs/hFkIvenLZXZ6gQ2jB0JstzehpChUS6QuCZYf+l
AegXA7FOt0iijLP9xd7NcIErbPpeUpMem3jMvpdH6uXgxV3c+LU4ipsqm+1TC7zx/yyKO+LFWFpz
3qN7RCF6jyYmdO/39CF3QTr1c/TIrr5kp476Iu9/Y6H+EMzeDfMVXj9FdR8qOHWFYcR72Wzyw0h6
+VoxW3IYKkv25k55lHvSu9JI4uMITWUHxMjpvqubL1I4dtdjrT6lS3QPR7AdbS4J5JBysNVULYrF
vEo9Q0pkDK0S3TUKUwnwfv2M+i910iUhbmkZkks6qXZsJf4WzxIUalJNcZOy/tEleu7TtiTePKny
kVaK6kDfQNkbRi8LEtV2rWtZ6EOg52oSHgw06QgFZYtTM6GyNi6XvSG70eW8Y7qDBgBIggi7mbBW
5ri4Yxk9kr2FuNPYTxWtdxKIEBLo50VU884Hn81CFLpVqo6eFZ5uOE+ul0gzs5BALKa2qQOOd28E
VQ2JqktpaXZDT57O29suY2wDI2QKmIhBL3Z6Qi0JDWDTBpQKMSF2Mt0dDvERBDKe2u4hoPIvOtfb
H29lkttNuwuVCJPKk6fd2Dcglt6z01qXYM4GPY6Qnn/z262scVUvXRKlzABO8TLpc9TexiF15voV
3JaCjdyMQTZegokCNUDUG6cbaZQNJBUrxCDW2pQsJ4GKOdPAohcQahcDMT5ChVCs2SBpwksiKM1k
mwvmOZnVGjO5LOmjyaIdwyv84bPnFOkJo+AmdTXX2uWPhhvjjczBc+bf3CfWv4Dt/Kp51VpqqDY9
DqE95KXbJspNUpYunVXR3Obb3vGBb22JTyNxvmiZhVMB3sIASj9Xae2Q2+olD9qAVXSS2/j2sYic
IUh3/UVtYq1m4gjZZtnp+/A7FBUv0zLojlBrnK4YsNd5Sktc6d/YzYJpl9+D6AXd8/FWfuggIE8u
JBAEQ9rJEXjXVokH0NRvy9wxnSZtUawBdWx2CeJZ4qc+3bG3g5oGCUg/x/+OR2HutTLIHdJ2Mcq0
oEhy0tyblyGaa75Ujo0Ak7IZC6DzDfUb24Zgn8adGtAkmImkoUDQg/EZoswB4MSO8hMCLZCrFyXQ
rVCwNsbVWiamqEBGhiOj2OV8RQvbUZa7AQM1+2GpBCnj7WbxwVdwBwAdLDLHh5tHm9aqpLMWiaXR
fU3aYx5oRbbL+q9lSN0w0hxl9Eeq3sbduD/vLZvrXJnmv122GNmco87rKPiC06CWoTGRXsRE0DXZ
PA4rO9zHMyPGDFagHsFsArAo1jgcCcgiKMLRiK8oN6rmFaEk7TCv2Qk8h32rc9vLfcsh6RookeJb
muWrZXZOLpxk/MMXZKPveM3RTX7gAqjcURkIIjoaGRDe3YeHF90prsVPOR8HXdlhg3TiP5a4SDrU
8YgaFjnKtJcuCE0r26PyMe6mxtBcVGT5pT3FJnXyYVo8dUKt1uVNKCiqNncUzzuAMUE8E5Sqp8HN
mmkIOgmceFvJ7xS9vO1SITBlq7wBgI8QIJcYozWXtMIhgU4Re4eAomyweIhiEGnyMNsInUqMVdqf
6wNqgIBOxyLca6KW4ua1dW2e2+fKtrIWRI5o84EhHK3nYpcHeeJ/m3E778AXLl2KxRW3P+5qzVzy
MhetkfKhxnUBXsTePHO331VwI1Hfa/sDmm/akUAjWNzm2m2WV82CWIpnHVfKfqRRsjsfWDZbe5BX
+W2C28BQw5yTFCHlMwUS62rwoj10Okq3T5yuBL4IQOXLJjC6G9Hby2aoWRnmNjFr89zsU5YnTPM1
HXdZnXyeLTRKdfDryFHhGKkgwGwCc9ZrZT9pVd50ZhUWTYpDybAd6JaqSLrQA2YM7CYY2HvJE1d1
f3CW9w3m7pZWV3SjJcFZlNK2XhETrJ2yLCD6U8wid5QoL/ZpakNlNYQ4wDRLy7VaTvVPwWfe8CRA
rHQL+R95WeVnxSc1qaJEbdjS62f2QhPdsWK2egatPsrJ+UKUmbcc68Qi931Dmo2pLKNP/MZh+bm8
l5qD6i97MIE0jtwH2eIzkt7im+jQbMUEWLaAkUAINlGInH7mVCY0M6ucdaujfY4nmgnwjMaHqo6D
WhI9rPtlDJTKaURvAOw4chnsxDCXpXVcg0yrjxD0p5elfYhwyZ6S5/NfkrkLZwPI4d/uZHMxXaO9
ZqZZy8qrDtGuAykoe8YWKvxtlqdgN4auhAZ9MH4KaLJjvGLrOJ4MLB1HDnWnvZo4YE7wzZ+sszSL
AsLG7hGAbn9b5D7bSIoubWuU4iCynX1ckhVfDfWgjgaRNth2HbAyxX2oBDcwWf1Vo2a3jKP9W3pQ
d/o+2okWtXUMTlbFVVSULMWQqbiN0/CqOlS7A5P2lHvHSQ9F7lkY9Uh8MSBwYy8xkqaZJtKyCogq
lzgUecDTua2PXm4ZeI1S+9KLQmU+2AVm9c875EYBYBKU+2hvWIDg8A+HVqyVtjkXoxen6YQmijV1
vjbovWOBzOZFH6rwotaSODhvdSusQp9aI6rNOMfxaHl6yJslhXaoHo9eUV/1+jJe2cbFVKoyKDTH
3lGt/YBwkya7UBeRdm7dcEzAA0HdwGjAceJPTav1Mk5hC9N6QG9BCrSvXhjVDN3T47gXXcmF1rik
hRFJHWS0b9by6wLyJMOR6UY3gJeJMYhbfrNeGpes0PXTCruHsVzuvWy+XAwvbEWczVsdqvUG8jEs
M2TJ0Lq3JY3PbEk6iPZ7T/YaB8O0B1Eq2sp9q0XxMkt4vbQXVNuj16i3UxajkkpNEQcZK5O4sAxQ
O5Fx5WWDoCbnE11MSFrG0eiBNvSuSWqwXj9KOdmXg+6e9/yt1awtcf4A2lHoEzNLyQwuoOlTFGX+
eQtbToBCAUMHTFrsQ/60rTq0404avDC03HZun9LePoLR5r/fTk4KBC7ey12bD4wIw0vH9FauQVFC
K4GJLbjIiQ0u0NsIQRZUa3BUDQdjnqzJUx5VH6My+y53CoDcdkz2ffmRvqZC9PxWmjmxzsUoqgAl
SgYUIqzeZELS0bG4KA+s7Kn357/Zpv+t6jvmNavS1pZiU9cy1HegMZcdGmf7UpovuzS6MzpTRPyx
GZPW1SSXXuwCIOw01fA0UrkyWh9o2TGE+9gAZVr+myKafacPx2tV0nE7iTF/Chp/VFbJYThI3Zs0
I0Er1trX1BGnz80ItS4hue1sSjyaWySDvcv8OdoXALvFTGah88muCrTX9Ov5z7d1NYGrvNes3I6S
XB2WuYFBVi3j+XyH2WtqvIGJGfggeqgG4VTV9unAo6gFtRrTsPl2CATvlpJY2FX5OC8uddun6qZ+
0hOHeNZDixnpS/vY3aUP0c3yCv7O80veKGShzWgAVIJWmq7pXMRMkrEf7RBHUz7G+2Xf7JlUdRUI
O7zMNT64zsoOFy/teGjoXKBgZoewvGeH0MDgkR0016wxsbyeXxb72efMcRkUYAHS1woqr6Uul+9x
TOzrdpJ1P+1sPZDzMP+yVOUiyAl/+JK/N5PHCxS5Dj7XmUConequaSz76pKJgzBxaLPCDIiigovd
ofkPK78hN+wmVLkigS7BB+URBFJDyjAH2urtZqLtu/246w9NIDKz9UxiWmj64haLP8BldRrqdMUY
imzGUWEflL3Vdopb16DlBn/A83SRH+kudfEmlB9UBNqYxF4vDLfqZo4EYFS18GrAoCGnP6JKlMKQ
Whyd1k+vl8uUOAZGvN14b8CX9VsDdwp2VcIUYe0yIvzHGtcLetdeRDvRS8KWx+EpBVybmDIl0KQ5
/Sl1Nw1QSYGDGyA4MBkNgD2pn4GR/xRnkOOs5lrEELEZHtcmWTZaZRsZejAyGOGApwAjnOrk13A1
zDjJh2YG9y5jRQlMEWb8D0bBWqrqhqXaH+40eqamNAGJQoeNTr4TF5D8HzE6N+Gnzp33uai1uVVo
2QqIOAFUx7st78+DjqI7iXADzqpXHZgzvSOCELh5iYEnY5gDQ8m41nKxaVDaqiFhiYZBZ3Y/q7Kn
u2qEqakg+oW+NM2+acngWWGY3tdLM0Fd6b9TqOoyutTvv4ELWM0wWrU9wn3wH3l2OtyM5XQB6NXT
+bi4eWzxGgSpKNU0gKLiyr1MK2mhFTIubJorAaZFqZuPFoTOWcu29hqmbHKf441Px1TeCGqiFvMP
LoYhADwSXaq2f4yB6ypSD2BdNpffq0mr+rxCDFm0p9Ro/aiYbijpXGmgvlb2n8buucwAlg5vFCV1
kja+qMvmuQ9pAMI7kAPcRWEWUKmFMPaxWT6d36ptT1/9Ou5EzwB1YhPQMmQRrrotvGkv334rD/QC
w4PBf1a7YA6wssYdZivqGgnxbPQ6rU0vpGSa70AIZB4LJOhgkOl/Vzw6tccl/kWGjoZSwukjdAh8
OibZFalnS6Afvnl6V6vijhZWZMi1ggBNMrKfoP83iabA3kat+FS/3jju5CDX6VLPyqfUcjEEf9V4
1eCwCe7SJYmzlECP6hiMDy/w4nMnBZlfXUU7kSuzdfz5R+AZ+zQUl4uxkLyi8JVe8YHOiYOlCHeY
nwHF5GjAVcFTFU2id5et9Pe+dF3mD7M9p/04s/Qn36jJN4A+Y5wTwTFQBUtj/36VZZaisyoI8eDB
+qJgpFvH3JUP+UFzq2MsbNSJ9pFL6JkSV5i+Qt3W9xiBL/u9Pcvfqn7eJXF1XU04g6H24/wCRZvI
BaEiLNEil7CJM3Koalxby20FTqLzRs6fA2QybhMVM5ly5qQ6iHbRC+t1kbSMaBlc/AiHQSVLnuI8
K9VlOJiv82zejIX6/zrQiFmnC6FRqGqLiYVoy3Vm3mXz3fmNEi2DCxgUlM4p1dhGdapLGaoR9Jym
KPhtQQ1X0Rb90tNltKENxMIIM9aVfhzvs13oLQH5bvjsark8Va7tNTvjQPzzqxO4wVslsjpLIanr
tjFg1iQgfAeVaiamBhEcIf7dhUpgzkgpQpH2sHxqn5Pb4dDdKHvqhd+12SsP6EcQp3M7DAsAVX84
v0DB53trWawWuJCoDiPmHg190rLHrvoWpwJwhGgPuRARL5KtF6wJUeSyU9az+y8QCuz/cSacv/UJ
VsuoB6LlEfNCYMAsd/EKLwJvsBMF7CHdukhAIuCd37g/VBsaxj/BYqGYfITQtaKyaqlgVxn2NNgG
y4uFp0H1kxSo++JJZG/zugKek3/MceFCUwY9UtRp9Ox4+qEXee6CRPhTPtYzTtxELo2oFvj+H87c
u0kudBhRaMapgWoPGfpy9iFFv8PDwG3qZg69VncqUIpVEPp/1XrAi9bvpXIhBRzm+pjXzGH00ZUM
1ZmbJ00FkdIc4R8LV+myQ1b1wQSC8LGyDjJR3VR6Pf992X5yHmXJCoBfeCvB/ZBHFaoFSmAzDEfP
DEd31l6S6KGXZqccduftbPUgcIVRDcM2wOkkm1xNMNiZ3kkTqtZ/iGyG4XbWwZwQB9Mxue9cec+w
oFLiVOOVaHZ64/ifGOdqBW1sJDIQCelbvRsBrbWuy/ZFsEC2gA87CQgvg56i+8lrpqRmHdb5hHpE
u7EC+So6yjdmELk6SLmEz4asbDtni8WiVRzIFwj3DglsZZdhMAbTvjvaQYWheiEfEEs45yyxnV1Z
6pu5rNsCTsqOv/lJfzZfomP0BPzH+AkXstu3S8fncS/flXvhhKNomXwwkCtoBhbwGT3AC6kbHzGG
GzCZZ+FZ3AjecJD3j8fFAKDhDXxTbOiMR6bb7JahPAGxByy6B7sZIkAsBCeKTHLHv+vAGJQXCKwD
1KOObWejW11RUV9k2/PfF8YVFAnJ7TkK4fnlcjNXl6V821WC0usPR/u3DX5MoaVN3dsJfCQ5SJ+m
xzHoobQ8XGQv2YVxlz62j9M1eckC8qQL+cY2EiK6IwRsLIgp4Mfi3DNOFIuWKm6nrW8BKpz7kW9E
juHbuE+pX21hOtz8aAAhoCcA4KjN4x5UOSnApIOnDTlVfBAxBZEtathtvQthTe82uEhZDOOSKQta
39aVAt67ZY9RW/nBDFSkIfEOblyjTqxxoVFF86hPZlj7H+0dtFGiJwXkB/kuuyoFGKvNbLNaGlcj
4WEoRfUCYyWtrua02o9Nc9VMPg3Dx/PhWPSh2L9fxS0b6E6ljPChMhI7VvwjG0v3vIXNk7VaC+d6
fTGlihoZeOVKZ4yaLyoYOSDK7fTpNAgopjeKopNvxMVBEo29bWZYTG7bmPvJDnoZX9gUgmlkGg+x
1v73ahlgDYK3XcCYMSXCLQ2aHlmaR8wD5dTv0s922QfFIrrsbG7gygq3qjgfpUmScHZNkIhKF7jf
GvrD+W+01YQ5WQkX1yXJ6jF2jZVgQHhv6oWnWleEVj9T2rlW2N+oxXcy3hT1gwSGVRA+uXN8lLLW
mQz8LeRu5ljGVHGxt1qElblZXhXA8JR+9M7/zq0a9OR3cskgBOmeBG1PgBB6FxKV8X1/TSJ0zSNf
P9Recm38bL9X9xZAiUIs1+aZhG419KvRf8XI7OlJKeckn+jbZ5gMDwAgVylAn0MWx9RFq9z84itT
XKypGkUjefsWa0afVmjpuiy+sXGgBCyzX1Rv+fFXqBUgItBCVzCyhU42t7dKNkCRScZzhDbgsWtJ
Mj9SKV7BhTTcW2MrJ5a4ZBv3kI8ZTR0pvew9ixJHmm0vNXrfKGQ/7Epn6nK/LpPHUZf9NH+x09LB
kIefmBjJRMs41MObmO7azHCAqQJ3U+OOw+UQfk81IZPZZtx/3xUeZZMral2mA6DRekCOkpN8i/zU
HVw04COMSYsK8M1wvLLGOVm0VIVJ2c70Zu13Uw/a2C+CI8T+Fx8q1ZUJzrnw9tWE1YIFGc7gKZdt
kAYZZkLphboX0lptlh0g5MTYl6GbmNA8PTO5NoD1MUWTWg3ia3O3gNFkcJc3vpu/HGnDRLsMFD2m
H4Fk4OJxVjRVTlPAN9QEQtPhm7wS7XTwzhmgXQc8k4g2czPjrCxysTlL0qgcO7ymGc4ndIVUB5S/
bn41Obav3C1s0ix2IAG270SjvW9KIB8+48oyF7Gtoc9kLUO/UCNViju/al8lUaYGFemsT0its0PM
Sboe+zo6QNcTeA9lUi/Mln5vkiXyowzyZLU1KUfLjojfGXm3LwvrQcHU9S7JbSWoYoq5sd6iN5U6
AqPXZj+oQuXbVBs+h1NTOoOhVY6uztJOXabZBfFz6mnUKjxDh4gwrTpT2VUVnm11eyZBX0i4G1DW
UA/xlAqiudhrCpu6UT8QlyyaHIyz3rpZoz2NtH+qCbh+1dx8oEkx7cYxzQ9dE37OssRy5bqo3ZG2
LSR5TNxFpAbinh3QFfmoumE49E5atZUD3BK4wNWloz+SevpatbQ7Fq2mxc6gQVLdkEy8b0epOToa
1JEyx1hGI3ZVCr2sxk6/SHWh7gSHbzOarL4aF2OhzRUVXTXhneG47OI9myhdAu3I4Kvisa7NNILJ
OLzxYx7yI4mW3rSDXuPm1FfW0bDbvTQlRwiJCKog9ps/eqKJSwVqINXmZ9mbsW2nBboXnkTNHV4E
QThvoO4vqUuL0V3I0judVvrnd3IzG6M4/ccot5FIz2mRqwZejaT2GEXjTgm7F1zijhjwFlSV29v4
borLVn0x6+FkIIjFeerLMpxuKRwJQ/vnV7QZ+t9XxN8OM2VsDZrhaj2EyL7T18kWbNnWOznC4++F
8CPN/ZJLQ2hgkMlwRp+NM5tolzNwiYhhdKsZemKJi/uSNvZSDfIxjPYUB3LUGD/yBcO2Df4MPgAh
u8jmJ0LRAgwz8MSozk7zDLAbsWVTgAxMqHFWX2YdKhgi3W+RDc7jsrHKQVIMNwdavHNwj9lVWvpk
gkxV4AgiQ5y/tX1fW2RGgi7HL42MCb4wmMfv551t+wu97xhPYRotkBNBZHzrkAPPxR7Hw8fOKQ/y
Zcdex0X2NltUK3tcYVNkhJaZjEWBHh/4a6geoOYYD91fAZvAi/3bFzTO98olloylge9ll8Vjum8/
Z9/aK+meeD0eiVinynCnGr0q2ZErTzqIXlDY1/kQDVfmuau7nKggrFewUDPEXwNxUmv2uz5yxhyi
SpibiTHVN4SJd/6DbmExsGyAbMDwrtkYbjk9AqFaylZY4AhAXUn1wJNwaTufUUUH0VG6jl151zj9
jeKCdBOZMf6bB/QT88ypV30Epc/BZsFOYNI8QoDGkXRMaMz7vtvbEUajWiHoZ7O0XK2Xq7wksF8M
FYvKyPYTGOaVxwTwUqtwxp2+iz+JV7gF1z1ZIhdk7EqvdYktkeFJ+mtWOI+7+tA4+S4S6kls5jdA
WXUNnoxYyrlRO4fKkoToFdaaNR9Us1A92s7pd60clNulL6lonGA76rwb5PwHlSCZ0gqry2jhNUoI
qT4wDid/QZaKTXw3w/nJrNGqWkwUQGyqrA+GvRa0h7/iDz0xw3lHKCV62apYTZ68qMZDGV5luaBH
J9owzh0slRJAsRBnoIwU5Ll2ZTcLBH8/nz/XIitc1intMKwog/kQ7dGoXvr0MpK/njfBvuzHiPX+
Sbh8o1ljNykxPkk+IG/mbRU7STQLdusPCee3FZ5ptWBlVE7+ByAGj/VbwtGRcLprBscSAYg3i9J3
P+OpVk19bpT5jW5Mk/yiBZ1yTBwQAzmt+lpVk2uXhSBtC1fIJR4VGKIiat7uggAb/mTIyvA7Q1bW
jwxCKx4a31wj46Jgz4REJ9xZquSBKvoM32BDx0xrpl0Gt3Mg8+M2TueHDhsiGCQHY8dmc5xFug3b
C17Z5w7ZRMa06kNct39hwtkju3b/q4b4N5jwNxznB0fF1CZqPJ21E7gTVzRRQ7QG8GxobvjWs9Lt
QZHq9H55TdxpB+WzHOSesZsf0lvDBYj32EEASgvSW2lxu8b9O9b+t3l9jMjammLw0qNjAvrNMsVo
Sk3d6pD74WEu0BySd6WXfRZBttny+OUzcoB/jHElFF6+uz7D5dGbjMq3Qb85NZoTK99QZzt1rQgK
iq2osLbGeXONt34pLLC0Tmp3tdb2jqxnolJ304XWVrg0J7VNnioKMAXZId4XQJsHA/wX3b0DG4GR
Domob7JVnq0Ncmluig19ykosC5ncvI7UOD72oDN1zcicLy1CXjRgNcGWDBy0rlu2INRu1hA640hW
wVGETiuHM5SUMs4HiY6eRPa2A8mhO/DMubMVTH7nVoHoAXzrI+q4+oP/VgOzxFs7fVWVyVYe9W2K
Kbc21V19IM/QCbw/nz22CpW1CS5BafIwlakKEyaYI3vySk0rsMuvkySs+DYXo/0fad+1JLeubPlF
jCAJ2lea8u29XhhSS6L3nl8/C617d7PQmIJG83D2w+kIZSWYyEykWUtDYqfpOnaLmTgVxrHSlQNV
xp9/z37hjeV94NGqf4M9zjy/y9zMvawcL/riM2Nvm+goK7JTH0QK5EIFHK1XZe1LOW2ySrkzRYAK
PDe+FsK4UVSEMEIdN+giKWRb1De99HPAKMuSLhtUqNyhKvf/f1oxflQt7cwCSx7d5PypZc+BcopE
wHDCi83EpiDBemoJChfEBkABDh+uuX2nK7edq/0AGJRzWSehQOYU09o0a7WFQIrhCIZPPzTcatcB
/oqOJfW7YBFJFPlj5hi1IBrBiASJdFInXJz6mRpltukiDEX8MhEFTMDV7MSIt0JdmTtnxFps1svH
4VIc+dRfjhFARvKTtM0B8yWJBhdUQeRhbl7SLEkRhB8bmPE1YP8xmk3uUXLzh6u/2BoUuGg2Uyzl
KLSWACsO2DNdrmNsOPTBw2B2fgxMFQrfGtctOkdH2zhq5c1Uzc5MB0/E00MCtdkcUtcnQoIex6xt
yWaInNrtdvXr4gLFEj1/ZRQZFM/brGITy6QZFXqURhRdRNv2tavh7Z666QjsmBE0KKmXPeEh7Qlx
PngP6bVUJgQvpVyFuYXjxlzb7CTAasbwInhP3AzoFH93sDxPvhbJBOFqqA2wEMCeZJQG52cN4CL7
9+TZ3mJn50nc2BTdF3a3Kw1TNGkI5qOobwgOrTsdq6Pm2NtkR98eqqBgLFKPcUUg7JFI2GMIPmjK
p9ZqbyrNSAWRibc6t0492WQYud9sRs3ykUkQrXVqv/rIw+v78rvkQMVdeFLfaC46Pyb35uyW9k2b
nBSXPgpE2AC8ELb+oIxD0pV0AdkObkpGMHhtqIDliVwzUjCjiA3JvPaGWHDG3ExqLZLxSUXR1CWG
Jf+gR1ELyo4FHj7IosDLoHuC6CL4pGwXeEyTOFpoR75Er1S/z/oDmE59WgAq0GJKhz8u6J/GqFZK
stteg2UOakUXqA1jg3afY2DBWKCZ4Prb1AmuUsRJyuVh6SCCPiKT92wTb80r3UdPHnPLauCKAjXf
yQEJFMgIoBG1mcsxmNhei1JcDj1AV7+v0msQe+61vsz/TTMLE4m2JgO/hUlBLK0zh9HG4NEHJpfh
hOrNEF3TEELBfkZwkInrTrwNdFzLT6GMeirJSuSp8OG0u679/oBqShwbz9HwJ53I1BMhIiU/D/kU
yeQhJBpjzDihDBBV5Wshkau6r45t0B9le5wdUunZ5rLN8C/Dp0Dmtk/TQuqwpgKz+qinkov3h+jj
iWQw13uJSJ51EcwERUjXJCdJAZfGpgaY+rxRm8T7wyUgei/xjfM/zdjUIzcDEtYTAhMAlp2p/tn3
uzZ9vHx6IhNh04q8SRKQDMJEsJr5SIug5ZOEokH8SEHEqq20Fw0nc70zthIwT65gjozQs15d8T7Q
yoJQQK14eiwVfZtV5a4pn+VUO0XqcQyMrUBDrk9ZCWRu3mJkXS1F0LBBI2LYU7AAGm/LPfH/Jt5y
v9pKHHPnAEa5hAbdmOlQGi8PKaBgRVuKXHNU8IiWAVqqy+ymnrSEVReq8JJ2NzkYp3ABuSA4NZEI
xhE3pFeGREJ1SwmDeds35DgCHVQA5fKVvByuEE3S/xShn25lC5XVWxUGRtCaipzyWZ2d9nkBB2P4
bL+OW1RfXNyzxde8Kt2RO1qUEDdSRIoy5qgodWEW9N0UDvcNUk5N/5dnu6KqmHoAYieQ1xj7m+dQ
78ISPTg1C8imlotTVFS3gzX1nsDSecNUa0mM6emZ2WZt+tHOmPESw1AkUBCVg+LLR1H5jwfIBzyh
T60YP9/q4CBRPuhbrtrD7OITbmp3kEG+rb7TL1XehEI2Ta7rAM4hsRDVZCy+nJsL6L60qmrRRyHj
Q6dnTtUfEk3bl+F3SZJ3WSMqz/FT9ZVARkmwT6otim/0adA/U1Sw4cV29W1yT2kX+xeRa+Ta4koc
E8pMaZBbNYN+PRanwjBEBUsI88N1TyrKfShZY4uJfdYt3dikQK78X0x+TDT6gRdui9+U+UTydK95
Ej3quE/olUjmlpu9bmazSlsR2lht8zbSNnNM0re26g1ggEdytPgW8A9TB7SNxg+zJsL0i1rGl2r1
6icwtxwbW9k4Gxg+MoGTCSogUFkq/SlsKgG+PP8htBLEXPbQrmQdKz7Q9Sa9r24r4jR7ip+bumPi
WT/rd5rK5psIAASHwJ238nF4mq7UY7EVvhK4t4WAshBwKibFAzq/LbVeDWmyoCUIpssthg9ClL3w
iN+Ob+8miGI3FG8uuhvJ7k60mMO1sZVk5tokphrmVQI7Rotkb2iopMvzcj+Wy9NlhyfSkLkvg9qY
tU5ZWTJt8PvRdJL+F4jeHUUdnBjv6Vogj7vkgYGe/46UyQPjtM9bJcaRatvh1CNCLdt6TxFIxcSo
XF/wKYpF/8n6aQALM0JjO2fHoNEPdaWLmoT0O3y5FSsZTA9HU8OhkMHnCyQ15UYyixttNG+6eNqE
Wb2N5vrh8ufiu1OCTUJwoSoALWOTilavLClHz6jKXGOrbzC5FmOTsLSdmZbvUiAFijZThTIZ59MW
DYB0bETfMX4h9d7Yxrv00O2GZKfmb/MG+IRb4aAx91x1oqhg0MUEMAuDNVaBkevmPHqkA1nPrQWi
XhWTpjpYUGgfVkPN8ErT7rGG4uL94P0FSh33ZmD3zTIAhAJfz3R20MSS6opuqbZ+d9IaJ/tZH4qb
KHJQM0wc6Sq8nU/9I4jLJyf2MFoh+NBcd7sSzxjWkGqkT1R86EgFvUPn0W4k+B/Qjm18ywY4HyVS
/otiLTWgLwa9kssYmDRMYZnZI13CCvVNA6l0zK9I0L/714YW4BRtVcW3RvuMUROLuXZf2GBpLmb9
OqNYyOHz5ZPkeoGVBEahGTj9IV7xyHgiPb4pM2J5pdXGm8tS+JdkJYa5JLHSyq2G3aiPOoH5iobF
oXtBJ3BTgpgE2HiJIxDI/VArgUw8VqdZnnQNNyTAthxtlA9O69F+TAhkIFH+IVSPCcpzkI9hCjig
/1HPcJXdH/WGZ2oWQvX475qVekzoLYDaNSB/+yMQuyD7/q6/wtzfdfESbPQr5TD5QGC/7x8a9IIU
xQlF47sf7Uf2JgC8F5DHiqVif4YxHBLLZCgGmOawmQYAqSnb/tABB56iHs63/TugmST1scKR9+gg
UPZ20anzTHf9CxibsodoaSywTXgS1qEA0KpWwqoz/ScuKclYEVCzM3kZIaLWNul31Y2PYDNO8epp
vex68Ik7HLDz6Q1X9rYE/j1K7MNWHKm5JRQV56wZmGfGzCOTFcDZRfNIt3XlQxq7zWK8UF5XzcNy
t1q+zR+s8WKxvCRrJZVt3g+jBdKOAlJjrS5lJyZRsLOkVH4zlrgXJT68iLYWxni6pKpbzchQ1KD7
pqpSebmyt7VngrkpGzNFi/wNhJp54FOWm7/w63zxugpTBh4isK/PU1lTK3utq2P6DlPIKbF2wUB8
fdNuLczQVuVx7lHgJI+dckUDS+iJnvC8cIolHlOh6+bYr2QcSC/XVdsQe/TmugcESgDGYBfLAEkC
pVV13zT28rT0khV6Wp2KsmnuMO1aOuNNejIpVmGiDjhlrvLQoYqF1Z5+G3m2ry9O/mo9Nv7iB8c/
s2vwZqJfwH3sr38B/T6rOo2xpKYhxdMH5G6ngHL6vkVTh0K8TctONn/E/ZaySf4FLYfo5JkUP5l0
Y0hotVB39Pcxc8Jjd5M9NC/zG7mqnofn6r70tBfJU37mPwQxih7rF+9C+aN0C2NOMtunsyszH0cF
x16cKtShCnIKwYIm+S1Iq/YdNh+Vq6qlCSQwu0UpJFftlWzmk9u5IYHxr8NQhJlK3mKj3ZzvMADy
DuzhyLH68b2pB8FwJzdMqjYwhU0Kg67LjMcGM1oSASULX7kdGgCMRqX1kPZGayH7mGasL8vZLswj
GXVaYm9JWQdOVKWGH+nNstXlOf8epb0+uJe/Ay+OAAfTMgEni9K9wdieDtLYyCb4VQk8eGJcyWUp
yEZ49QkCtHmESQ2zUGyBLlR0pCJSi3ZaW1aOMtX3EakeMzt+nSNrr0jJb6uRf6K7KUKd51kYoTED
mKOEGOyB1yQzrarCV0YV3nT0QgO2W9vsG719bE1sl14+SG6cAo65jHorJnzMj7+vbrEUBakioUHj
BUbQe502VfejGeL11fVK2x0NLdFux75rvBkbBQBtR8IbuKpJSOJlRd1fFUD3ThzVSLE3oKtBLKid
8E5DAzUs6nsYEpMN5qobbVdPGsEg0AQoG7movK4EC3UW+mYrnPQTyWJCdqapUQ9Glj8NHUCDuVnl
ZT+GXepGz7r/B867wzj4T8EnEMhlRzStZGlmPMyw2e4pG6kFnG/sj9N2bnygJu4QxXHhTxFC2Ebk
Ubi1i9XxsjFUDYyh6waIlg9U4faJUqECec9XjyIImI+tFtZ1rmUx2adS9HZJZsiirNsUPTEqHDMD
9JWEsZXQx7jOtzB1FIwnUZ4eCvqdLEj98RB+ih9QBwAgA6pTyCVCrxEOtvAcCmb2QHQLngkC5NLz
YNZl5ZDgIyCY98k21eZtUcZevWi+GbRXatBuey3dWYCJcHIDGKZlQFytrYBFnB8bo28Et5Ln6WHv
AD5W8b+voMN6NOlwO+gLl7da+IjhkK2U7zX7Zp4jV8mFuFm8tJF8dCJQnaBTmOfa93HXtoDOxhMZ
2YOzREBbxic5EPv4LttOux9vKAdF3Aq8OFcsPXVFAdeeweIsZeGsjkoFL17FpzZ6kLJtlguGMLhu
fCWCeQ3oc2TOZMLjv9GS63HULQcIAolvUc9VaSkwaOt7bB0euhzp0+V7/UGAyBo8hkEBUAKOT6Cg
Mf4EWyTybPdUNqbvhsfILe/sY+aRwK0qL3mJr0p3cvIdtp/wNqGpUrOVwIyRb+rCya660U2e5KPZ
A7tcdO95qTPRwT2KZiFBXGa+dxgDTGMgCjydvK+j3wraQxjTvlbndzsF6P7lc+A6GcqlCFwfzJ+D
Q+bcuoyCYLBpBuYJMP1PuPhb85qu89e36k6YlPJefytZrC/tE2WWJBWyan/wdDwwffRnHOm7vq1a
Wkc4iPgYuDb8qRzrQZvJ1ocyhkBSqX5mBXfKWP0qLcW/fIg8/7TWi3GeVkSaBcR/uKGm7Fhq8yaF
gSjVo1/9i70aAEJAHw1pFVu5mvoaSzY2rGLuhqtItzZEC3ZVWOd+YimP9hjuxsI+dV0FLPY6vFKT
rPEua8k9zNUvYLQc5W4o6hwzTODL9jOlfzNk6z7Xun/aCwGVoQIEE2A+oCB6bpLqpPWxNiDJqhZ4
ceACJJNTSHW8i4bYuLWtotz0Sj4cywwZkyPXVnhQAvRtpLmpfb1vFicz+zARfGSu2wf4FfJaIM5r
hLkoI2nnqdThMKYqkzzsvhpeu1h4ZeSDirXIQEenKt+3wbi5fOw87ipgF/43888WK2S7CJqoRhKo
hIPbNj8t7RYkXYg+9i7RTkVqYmF+Y6Nmk/ahO4/LdtEw+ardyVgaHeJYYAU8W6cjUXjZwxbBYH3+
cUjaxaHa00QhH8qtGi62p81m/CRQmhoTa+6aAbRE7AaA7JR9Q0hRLXeFjqBHZi11e2mK/b7UngFq
iwmXhPyytMSX0wHTBX3wiqpV6uV9TjchRBk/77PjYUXhFAkyXVZfM0+TwaowBRarh6zQfCsrnTD7
UUyLQ+LZUZpc8L157v9TINoR5weMa24Vxog5Dhs9XvW7IV1r9XIizXAYilDwMUWymFAzkqXs8JTG
cyZarpKu+QVC9MdeNfwxLgKnTyKBPJ4LWevGuJDWkEzcI8gLMqBmlPL0UlbqxkwBm3HZfviCTJmg
2A9jZZOX2R6mTm5MPIzjvQ3KbiwKecu4vyxE5d0FvGb/k0L/vnqeJYFaqBGBFHSFil90gjz8bhz6
bTIT7w8bDwZhogajpeG+3EuHNALV3N9NnnHBAde/hZ7I6rf0KiBbxhyV1eRk3EW38a65yb+By3sn
30h3+qFYkJtLnr3Tb0WgxtwbAu43Axt1QNNj6ROKESRwyCFHL1qQOmHk1PSBeV76RZyATKHJT02c
JG5c6+328vlzP/JKMOOKwqFNxniEYEOrDoplPctLfQzS5vtlMdxRYV1BVw58C4QWNM6PNrCTKuno
jaSDoFq4kVsn21geLeHJy5E2BC4L5Ov1KY/e2tWnLHVwr7aAp/biGMygCrAx6/5gLo3AfLk1QvQ8
kWVShCXUGM7lYI8st+YJKUV0WjbjteJEwMqXnsEw7VJAmQD0kqIBSd5rei2SuTGSZWcx1tpgpWax
aVGmyIfifg7rG9VsBNbB9W0r7ZgLkc1xFiYFRIUgcQLBvLMATXwOFrcKXhMlFDicj1U4NmAZeClR
UlDNQrw4P8yWpEXTaii4Yn7ypy1HG9BcuzlSJs+WQfozhmXlzov0WvTLzqpATRfoCorixXYydbAj
YIonq4690d+ak/lw2Z64ZUIMYGHrTcZzDkHs/LfV4DvKkjpeMARhYNvlILu0LhpvtYfei7HyKwTR
4H1mOF6wtiDjtQ02V4oba8n1AgLbbKeN2dZaXjtA9QaV4AHJuykrOWzTXG0KoIGP2eJ17bKfZyDd
aRIOXjRayb0pazlMnLQKCfUHM19QicluwZhySLzhh+6Hj8SVnfQmuKfA1Zc/Glc1FSBk2M0G6TQ7
kVC0RpsMs41eVNtlgMIYMDoKlG4zV/8hJtsrQdS9r7yNZKRdiGn72VPMYdkGMQbZcqPUNnWoCTIb
bjlzLYqxw0jpGhX4YDOgVXp5P53Sg7EvTwQjnBssfxI3R/VINKHHvZg2sW0suIMXknz8faXfjDG1
sg0GtBkbwMhOwfUSqDImO+frsMsPrdwlTrHk7lTZ9yTNj4OUHquZ+JrSbFOSPjfYb3JsTfdjpRbt
xfHyh/VPY46+iKa6LzRcE8qlVJbg78u3dP8+azeUcSe7a3+IHDA9YtZN2Qbq1ypISmSV3fnP0K/L
wRqyeHEQ3Nvq8jwt5VsdB9dBQ9y0lzbNuNxg8UHkHmksuSSXiaGpXWbNqLcLUiWQftNWVG6CPzDY
yJvCN4GBJF7b4p7uSlUmjEpwe00fQNXekPdqZD2oSyxKDXiwROvjZL7ggndqPIGnB44h3lU3AaYG
873iZ3ciYEduEkI7PSA2BRW7zHYeFCK1chOW1FaaE2UkmHbk/gMqYFP8Es5g8Z5fa2lMnM4XYkwx
GAHwudQDNjaxkRpfUcglGTT0orkDbnyyUdgEByhSdWQi5y6oGIw+7kdI67z0uttnXuAl4NSmXBzd
N7FhcKPTShyjnFUjFy3pUdaSH7bARC3Ar6sXvgww2stOnGuCK0lMDpJM/dAAfXzxwu49A9xtPPy+
LIAbJVYCmGulydicr20aACfr1M2Uc1kefyRLKuKX5ofAlSTmNplqbI11gkPDJuCzArik2M+x5Am+
4NPw/KfwL/JVou/EXC65nabGGnB64Hl2oibdV7Pp2pgZH5Nkc/kc+VFipR4TmjI7BxVaAhM0Jt+8
KR7tTesuL+a9cm1fqa9h5VC2RjCA/NviOeI7xRw1bFT3mNwC/0+Rxw0OVj50m2BruO0VeAYcAwBK
jgauBtEC3f9F1U+BzCOcBEXRxQNUbUGy5uTlkY5lSG7nWM2u+AHsQAx1gWIeLSdf5Fe40ccCdi8o
VtG/ZeuxPchpDKCwwIjy1DHt70QG+kjpVV3sR2btlObsmKMoA+DfkU+hjL5JpPdqFUCo1qNDOR+W
7JQVwiod12OuVGN8mLwE2BMxIKXxWmwkozS2p10yAztZkS9cb6NG8SWcgnxR1lQQx1rssFhdgttP
qQo4FuWqmXOArdobeYj9IULzYkoP83jE1sVOjuxNJtmCy8IdlrNX0hld9V7pARoDC9K23b7ATA8Y
QNEUnN4ST3KDTXtKdtV2MW/Ddjt961IvVf+CJJ0HR2nLBjF0LIIioWHJvqNqzgyzR/YkVUrsNEuU
OWUY+EEwXQdk2mhDuWkk9ba3Y8CXGKJJbI5VnUlnnNMySFJnaeECqvFhA6N2dPu2lEzBI5YX9s/E
MH7JzIJFUhI4eDrGRWEp1BLzsb2HXb/tqLjpy2U/yAlYa3HsAmNBKjJ2erJ4pMB8p157YSLccuDk
TGcyGIeHORYMGkb0NVoG4TaRmnqn9ktxO5lWcQtu3uSpyir7qGWtdJyiPiuA7mvZgpejSFHGKRhT
YCMRgaKVEnYAdGzR7NNafXf5ODkR7ExV5qJ0WoCQk+Ga4unjVsbPUQK684TxjeHxsiDe0+pMEtV3
9coZMU9aLDb0qf3eB5TVtF+Oxn4pfRB6Olgn2xHTF7FM8DoTEIoXvm5oGKdmx3AGQw7SbEKA7rw+
c1K84w7VplMxwv0+uUm7Udz2J5210kQtIppsMO7vTDA995W2Rm23Sknf40Wau3P7s61UDxChTkD2
4IrwBWdLv9IlaUzqY+mS0bdUGoCDsA6g7LS3atejKYx5g5vMjX9clsf1LGA+ARk49hyw5H6uXKl2
oQUcctyP6jq0LVfNMIoxDc5lKXyLsTEaCd+J2pDMaKXmiwXoIFiMvM32FPKmdpOH9IkOhyr+gmq2
KPjzUkgw+WKTBDuw2JljKc4iALMkpd3O8GUUOR64Pl5PGZyQSIZ7aZsWiJSiMgpfKGgHsFmBMSXU
p89PM8+nOc+MZMbH+8D1UXYUZm0AkjBRtwZwF3SsqGr3lw+X513A4fafUOY2gp5gLtu4mr2mQmUI
UM9a0who8HiPJrAwYz8V9VvwTrPrRnE9pXmzYHxaw16OfaS0Aq03e7BLuiTt/gMoyZk4xmtbUd6l
87zMnm096c3odomoZ8M/tE+FGJdszmUY2VM5e4OZ7ofMtpwI2Y/I7DmZ05kejD1UQ2vN6QwpcwXI
vWoTbfRrQwFBbAmMRWGsE0ljDMEKU2XorHj2lq4OKqB+a9ljMdqmp6Gi6ClNKPmg/S1cQL5UvhTn
2dMckN5pjRkEbf9ik5/HS93OymcCFbqzwgaK66hEFzn4mwKBBJ7jUlCb0AxwrKBsyTiuPDdGuZ1R
SZQwwrIJ1QdjKvpNn91dVoTX6sIn/E/Ox/T1ShM09zG9XfSQEwGIXPNlcAe4qmu4+rHcFi+DjnUp
4o43S4o9P6EX45vpp3TmIihmb87GouNue6Pf3copNuIsb3Itp7qfHxL/LxwnLwCtFWZuBs5VWxJg
entppoBxoOubjR0bsjObwAXKIguwRzMZXBIWpgMYuqFwrCmqncqKwGJemWF1KHNJ1P0UfO0PkpbV
V6gNrbawDwTT1hAH01vLTB3ZFI290DSajb0YgMXWs2lSnFIm0och+iplg2+9ZG6CNpXqI0zd5E/D
ji7mSFfjvrxpnkqsc4qqD9z3hWJh/soChxW2RJgLM9vT0AQEHi+lOxuTHcSe2WUZNgrIvuoHoHg1
TbAD4MM96eMjKtAi3bmfffUDGN1nCzsciYQbKx9sxwBL0dK6qGNrwPOiiIXVL1vaXr5aXNvG3Da6
WGCQRG567iPsDBQoednMXiA16Y1kFWB8XqTc/wcp+JZI4WxbA64II2UxYjmzELlCpfTbHujb/dtl
CVzb/JTAwi3NuYaJ0KKGk7fC17Iv9m1n3iaDfX9ZDD8Gr+Qw5zUXhZkkPTKa4BtiyRvWplMX81Do
8yvgbgGD9SETjSFxP9FKJOMLAElsTJOOw5OtW1t/DTDkc1kp0dkxATLX5842EpxdXSensijeo8b6
HaupMK0WaUL/vnIgpBuSPA9S2pgBCK/qoqvu5SXqUJlTDxgHBO2tK7rUfJkaSm1IQzG8y5heG8Wx
mts4vamPPE0FOJAIHJP7Ylfw3PofEWxeJmt5o5nAWseipLVtr2kxe3CGA4Cq7/4CypGvkEm5h2jn
+aPYtzrEjgQokKCZ5cXf0RaIHborTXm+5vfkevG7v2hM8t60iv0pkSl8gC0dU/gaspeJAMzM7Obr
IgvfcpX8ymrxK4XnA1UAh4DjEUuRKjt+1cchSokhjASYhiir0bXTyQWJ9Qei4b9VY8F287/ysMVy
bpRqS/qSVDCQYSPNG4oYZfvLIcs/LnTizy+iaV/edVsLZF2I1iWTWREA2k/qVs0wYpLK7jw9X77U
vDHfM70Yt2FK6hgEIYAXUqMZdlrSZbs2bqd3xLHhFI+58jYaERYxixJIeL2aucjhytyJQTj6Ivgp
9GHJhvS1xoyD0ZSOKHUAk502ymYAnKtrHGh0i7wKgOedY24Lfw5P/9T3OTsDxuEYWiNNLYXXkGvt
oao7F6k2FiFRnOwEjzPeHVmrSD/66laO9pzbYwIrqqxvpfyY58dl0LwiMd3LZ8m7/Ws5TIagFF2A
rSMw8vR18pbLy00lJgoTfC2mTJDPEuyigeGAqMtJi84pplOrvicqikqpsNxJrf2rbYDUWQPmBPUx
5wdX5phgaWlMoP3U/BtFpV1cxV2u/o2LGObwKYuxw2RKpKlIkOyYDwBX8e3jqDnZj8kdUUx2pqvU
S37VAhYDGl4uqcdYoG5LRVfOiA2lJG11bGc5Zh3tzGoAblaiHrsw+1aWWgSQh7YTmAo3V1mry9jk
ZMVTFedQV1c+wi1S1l1+BWaXzI2uFR90m8K9Hfq1LqnLmKcR1IMNzG3MMmC+QXIwOJP6Wb/RHGRH
/rybu9vL1+H/4uUwhYjZI8vAeMO5+eR6E0YyFThOu956W0zLNzIwwN30keEAZxxEYm/jWB+tTrRP
wnunYFTnP8nMNekx3dikeoGon7dXaVj7Gip3CX7JZKHIJBXXRiQLklxu+XUtk4nEiQZgPqOGDMpn
UNCW+fFXO9wpoM1BISjfjLsStHrpqyhkcb0OZr8VDU1EgAIyuprhaMpAgpo9y3hImncrFCjGDRCr
f5/Ra7SWuezlDnrlDShelMn0FoylOIkOWHOi5ZYXNaCYvWw73Dis0nUDDKti7IpRSrYae1ZMvPZy
QMQ/tJlU+CmQg97UehQloVxR2B/DVJUOemu2bJ7D9c1RjZdc1Zenecpi9OiMHdGrbntZJ+5BgiqA
WFgF10BtfH4dpGWe2qpGpNVGw3QjRcfbuc9PZho/ZI1dOOUQ3F2WyFXtI7NG/QdLKswpdiloc/QG
yWHTHSr9KZVv9ebpsgjuTVuJYK3DHNJl7Czsl+dD6gaWFJ0kWSqfs6zG5seshlPsjJMSAJ2oHgT+
mwfSYWN/Ft/tj37M+2GqiqGYtBkpBIrm3am+Hreq5mh+S0eCA49sg3cDO882qk/NFTC+BQ6Oe/MQ
Fm3sAGFel23PYdJa1pcMyWKrLLmHRlpoupgbDTvBZeA+YsDiCzwkbMYpqH+cW85I7BALTcADazyD
AqcuO8OTvmFuH2yk805UU+Pa6UoaE/VxniO6vDZQppTxsVkwxxm1OWg6C+KSsQqBgy9K0Pi+cyWS
uRoxMaUZyMUUF6zbx/6CMc7mpM+/ab5PMaaieW+B6wzQNmAY9i9bMLeyhIVO3VBA+yJj7un8dMk0
hHpuoiqcG4t06OowO7ZYYnAya1B2Zp2H/pCkizuXpHN7vSg0J2hnRbj6xw3Pnz+DraMq4OueCUW+
kw/ab0oDoBRO8GZ4ZePFb1Xohv+wUgp9AW6l4DWn2Dr1Hqu0uAFgUZqgNw/H/hIPjzb+O99fPlt6
dGzKgQV9TGJj4x1MN4zhdlEh6UrY/vmu7bbbjRtsae/+ZWTNJljPxEwYXUhmya7ntg+riNa6//QE
Yx9N3grkfGjN93t5Z5G9KGpwEjhFBg4AuPlsTFWji3Z+ekbRjEQ1StlrGxPA6MZtEUe/Rjt+kzKw
BC9RfTWZ9gvBTphVJtekDL7HvRI6SqA8Xz7jr04eSxcoyGLyhGJtsBWOeG6KeaJAd1GmXMUNxoiI
vSsSIrgmXx39uRjmU45DZS7GCBDKwbAaXMjoNjPCEcPzw53RlLXbdtJOChPi/D9rpwLLQMeovA6u
dnYeyxwCTQ+sZvDyOGpuwzox9klk234aTrUgJ6fp6LmxKmeiGL+HjCPGzk49eCMmVDEm8JQmhR/1
1SYG+t2/aEXLrZoKbEl2n07OMQakpBX6ruggYJ3OGZZv2SzIN76GJ+ijEGKie20DHIOx0AabEWEA
mBNPkhNnjE+ojwpOjGN6ZxIYzwk32DTLAjXqwnCKbnSnInVCSQS8wTE9iDFAmEMAYvIFH6poy1ky
lXHwZLPrHWJiJr7Wsttex2xK3b3lTewH1lQJLO9rGKTH95/Uj7Cxco/mHCaRQobBQ8cDEBqlB3gN
J8tebOlZIqLa9VdHeS6MuV1mLffSEmOtINnrG6zY73S0/cW7THyT+NSJMXG5iq0UzKW4TRnZoPzi
WLkmQCHhiqAM1TYmo+GKmZJdmZpgjuiXAdiN0t0yjgcSKbvLt0ckgjmsrpBbRapl2EN+KCI0YypJ
YNgiCcw5jcYSSmEMCbFqbWV0LKam+HFZCa55YaMWS2yqgrkP5nbOWRvligqjNrvSujGq0hpdvZ3j
UxTKsxN0UyID1CMT7bNyr+xKLHNljWC0g0mDVVfYYpuMCAFpPijV78vKcRI62POnGDYoZSREnzOC
dupW2YC66cbOrqYZ8IRP8Qmm7Vqb7G4IAZ3siog8uV4cC+FI5PB2/LL5pZs1MryoG7wWHMXHKGvK
fa/ZKJ6iGT7vEaRTQfzlzLRAVzwdZRsYV2AzY5LXSGuNpcJuGZ3g3cgFiMUdMBluNSdVHes1OoYZ
MNWyLTZbBIdM7fxLwFoJpla88lBBWRl9ErQwIRvDlu0Pe3kFQI47zo9hmwH4BXDF1jaPj00iUpkv
GY1gxGXs17Hd5tIqYrmUqBWF93lvHhp5V5IXo8asRHhfjtdaqnijNDq0XSpQml69r0p/imaUjtvc
DJcYltX6o09QZkmHNxPzQ7IHqBLjkIvQJDiPTPp5PwXSG7U65W6MirJN4DOrV9m1X3OgbYKguG8w
eWbh5AFnHjhj63W/F398KFzRa+zjkf5FYQMOguab2KBmvJ0VJFGoJ/BFKB/Rxhzxll2TuuFdDcDP
cT+etNLB1BSWtSrRWdOzvCSacYNZn6fDpMGX04ph9kY2FLJ5ApLcVvaKAwZ0bkV821z3tFKWuUvh
kg9WmymDl+axU+Y7oCsEYy26OPRf+aoX+DOwuYPCCLuBGSqLnaHKi/TrofeB6Ylhu27XggsMlRLM
n4lG3nlvBUzY/SfPYGLitOR1sUQTMksT1KbhLsqA7GL71gDjWfyZYqgKzUago8GYTayVcVq20BFr
NACg2CevmUdh1I10I22rQyoGyOJGNDojiXlCQPhozLezZsCJSkGJhGkCb1QyjeQ60grlpQ2VbKc0
seL3dfyK3OBHFVeBKwFj7Rgpcu+bZvK4lDPe92U4b6Z2Kq8MYHztwqrW9pfdB8++gGOBtXiAAwK9
ifmNapLK/dBHg2fESLoxLZQ173qvCQyMl7CupTA+KgxbQsoyRh8j+6UnWNQigOb/P6x915LkuJLs
F9GMWrxSpSitq/qF1qpIglqLr7+O6rtTTBROYrbPPozZ2PRYRwIMBAIRHu7q9zxzdkv/Yk6iyUXe
t0bLmUppanjKsxo0PSGVjTQC6cqz8WrhlCY3JZ7a0If35cd6J5p3UHkx2ATMUQabKP5h61HENMxm
1PCyAAvba/S0AAyv+frdFICRzE/C8gLz3SPB7MHqqeF4j0TG9P4CSop62OZHMMHJmCBHJdMfYT00
z3LQedkduZG8OhhSkJ+ZIUQEbwxBxY97krdGGf8piF47vYkrtwfcTPdyP72zJ9f2O5+qEji6LzzH
vBgMEnJMVmCO3caYx+n10+VGPClmiVfcRfEMOpCdFGSSW5GAAo9UX94rBPUpgQNz4Mh0c1HXAJOg
ZYG59dRq202JNVfY3DHUQiNys2P2G6vUgKuLvf4qB6ThQnk7fzZ5b6CtTSYjlq08AcUMXpOqiWmH
+MEBfeGog4sgcnU1d+X2Rwdh5vM2/8MH/Vwokw87SrROFV0oOdQHBYOcxJ8vqMBXso9AiyoqG3G/
po5qkaxZDgIQs682CCChMgNzcr4bncktpFmwIm6EM8BcbWogGLDYqt5kpqlMCDy0bkiggVjd1cYq
mKD6KfARviHUL1TUuaAbzhyFeMkzVTZzLAW5UBNXd6qaB6OViIr89O9hL2vQTykqCnvAxrO1EnUt
iVMYCKYoL4CAO4EAgHn4g0uQL/7yC23MMV44lPnQdDnBLab+GCfiGpHjC3yOGz43JhifU7PCROIO
ExQET4NI8RRDCLU5gF07FM0Q8T380xpL8xaje2ck1Brlrey8CU3YCaSRM0JzvxsUrwBLTHB+hdyT
vDHJ5B51Oc1p3sMkIfekuHJW7SnrrwwwKxtL58nkpUwygUmeN4KbDJObFnhoDXaWMa3lOVnqAbSs
cwfR8XmQIaY01p5dy53A8TntGEVFJEb1FxocJtCop8FRkbJuiud2+HiC0O+XDaCS7vzuoO4hPi5i
A+UubWOO8UiMD6utpMGcrEV+qY+qv1ROHCxddjj/2bhPDfBqGUB6UO5BloJGs0HfIef64CeHCeQ6
feo7YRmm2Ufi2ENmMQVY4cGMXHkv0sPiJY9b00zKNE11nmiVhj2NrvtK8pAyV27jPC3ZY1WPInwA
LwyD6kFHBggali/11wFDdbk5gssntY1vDhqnLuYpjoLd5AUuIA8hp4FpLGiOM27itCAiHEuDugkd
VAK7jkd+UDZHM8QYipe+nLfHSzq35hg3mRvFaVJqLtJxAJyfGpFC2TZ9RQJ9ELqEnQBVxfcWYA4w
JC1jfJjtZ5PJrNTZhEE6QASuSne+VPZJmAHvWGHatkM4SwIwrou8lBddUM8GDTNaL7hC6XnZPMjr
btUlQLFHdEOVMKsCpX+YIz/drccV2tIuMPYf0iiLp2UXfQPcRSf4shzvQXkJoqeIM2AsZVk7stKY
R1qxheoeeSzL4nFtRbe4yAStcm3WmEjd0DTzOvhmYhwxcJC4s0HuzjsMJ64gfQYlG6SEAKhnwZz1
mkzlkiywUXbHqiGx23Q2cTun3583xAuYsIQWOWXKVNEHPF3Ngi5go8b0cKNCRms2GkAQSF+phGrx
Q5y9cmqAW3vslVcomaEatjr4+QHUSrBY7WbZU5fXVAJJB1RZIBnUx8doEGP2uZuKXjKlJFfhHczV
py+aChQwfGPsqum2mgrjUiKzfEmKVjjORMsGTGZESWktShaLa4jNwDCp1MyklQZAttsHZZ3DVMU7
yCmCvizvlLQ6gKX7x6hGl6XZiRgoeA6KhiB9lThgCdHZdQLnIi8WtpjkMQZ2AdJrCsE9y9vKrQma
Rm3OQJdkMhkgdeobU6PfZ4tCjsu8mP4gmSLqdNFqmFzWGLR10gesxqiNXdaN16ZcPZw/BBxlOwWh
8nPH6G/YLCc1R/zuHDbo7HgJEYQKAE4/M9zmW3df3QNatbeu5DC7TWJoF/rx4CJ2hWAz1D3ru5j8
gXdGtj+HiaJ2QdS1AHeoX03fk6YGqSfGt9braVl3goVTV2DddGuJiWWrPICQt4Il66HvguJdCQEm
PcaBeVsRv3uLL/uAzmdQQsTxHiWho2j+k+9IaEWBLBYxiL2o5NJ2wLdmIoGqR+VgpmXjG3oCgLMx
F4LLie9In6bYj6yUhbZq9BIu8Hgde1dFWev8fnIyJfjRpwn2w0WAGFMWDd/JvmHGPFSNcbe2L+M4
346DFZw3xsFwwmvx+EKjCu08vCdPvZZ2NpoGU3Z+J9lofxbmcSmgxYYn5r7O6if4ar1cK0b5aE/z
t7hQRUoDnMv+xD7jPGNNltVu8O30XbzXLqhGe7JXhekn94rarpNJ1gytVOe8gx2qUI3Zcnd9ofz+
1QHZ9ouoqMP1ks2mMqlasbZpvwzY1Eq9GurCpSw6gu9Gg+OXQ7cxwVy5RNJmKHvT7xZ0z3U479fd
jPI2AWW6JGbN4R5xqFGjUgSGHAignHqJhPeJVCGCYvemYLjWLtJdjvt9wYNIRMfJd4hPU8zetfEw
9cSEKVW7qJV3hzwu5W2tJoCkLK5tmYEFqO/fbCYwmyA+RlkF416ny0sbM5XwPPlTgqCPaOJnV1Sf
qkKNUcSSzj9yoJy3bdOEXqvOxJDFkKR6aiNqDRVdSJa7ceAAWIiaJogjhLBwzjNFAz4LlT4U3+hb
53RxCeUcHm2Y60G972B4FAP5sOU6C1Lp4uZvvWVjkfmEmjRPkqPCIh0rmK4i/6d0lYCjZtqLOi9c
Z9lYYk5Bt1p5kaUSnieIHhR/pu1AAbQTUekLzLDQPWmqjVGON2amkDLCiN7I3HsM3SradrXQa2ay
FFJ0TTa2Kx4+4E2tks51xm86+LgF3s49zBszjP9F8VBFSwkzQ564kgFKira/SXFXQ4jcVeAWkl64
qjK7S4LBQD19/Rv7NlBq0BexcM8xqWVhqpQOBrtJDij7an58TFGPtd7pw04UTfiHbWOMSTJHgAUK
R4Wxdi69GBc2eA+OMQjM6+J1MsZ7zRqv1vU42gZxlyUThWneXoPtUwfZHp60KtuJVLN+cbJkQLWW
NKYLVI7rpPc9uZxBidtb92AlcdGwcs14NL20/IsBHyAkQP+lKhr4TQCZOD37ozFbGB9EcyEzsrBF
mSVubmXSeEOxH0vFt6wHJ1Fus+hutBtf8Jl5lyCYosCZAT0THTtwalvv+qKBvggNc8oriTAr2exs
UIHAfPtdxgst9nUBzRANZeylaAKuaePRpGF6kUlmhkhau0KxBx8zfvllmoxx4i1WO2Xe2BW95/R9
7g4lxCnOL5WzUvD8UqA4PjCsMytV+n5SOyse/EIzD5gwB2P9JNhNGjKZlW1NsCPWSadN1UJNLBre
vI4M/qu7vprdaEDZCcfVXISdVI7r4omLuoFKU2oIuJ5+vzzLVCMnHVJdU8V0lrrot2BqTW61cjWv
FiuZnppoLjDyggHcm9qp5mMcra3hKaM57KUcCA7JtvKnkWiyqxK5wFiukRSj11Zjvk/XNr6KwaVm
AFuRrmiUg7B0p+e2vCODAeKBOF+BxtCUVXUdJc93llwUQOrJnWc7a3XMHKv6peUFohUQt9NVr/bV
S5yVP/s6H98Wk4CSUVqyWXLXqMNfD1Ja6QAqjuUavdTqultBjpyYlIfK1HD89TXOD2NstulRwcM/
dZu5ixRXVqMB9+NolPf9aHX/eyTdh7QIGJtR1P5C0GNaSabpi937CVgNwrx3BneWSCU4E5y7C0r2
yBRlJPqoajPXv5lEVQ9e7t43zF9tfl+Pz7J+Vzu/cy2Qyp+xkggOA4euDiRHG4PM7S+neZM3Ewzq
u/w2vbbC8qE8RA2AEUsw7CKAeZydtQb63tqBIrz/F4KjnHtURxYI7LuM0uWXFlk22N1ozwOoW6Xo
Dh1XEHR0fezpsxqeP/i82wWDPuAFMkDfihI+c/K11K6nEpwzWKv0k2bhvavtrKN9kQo7izwY2tYW
y76NSpBiyiVsdQEGeX+1N5SDqA/iX2XuJnv6ulavtcf/boFsGWidoUGj9DBKDi3osMP42LvxIX1c
v4krFrw32skKmYgTTcYk9S2M5YfsXseMMrnJdsZOD0fQ0v5N0n9ijcm2poooRTt9WKOt/gZKc3R+
wQzLo5gJQeQpbNLfzj1BG+HDWn6ruPQqpNig7uZfcHDz/H/jlSyVSgGhkTqPYIuCGADU2xV3xY6q
VdMci7KqVsJXm/DbMe/4Qgd3pgMFPRDWyl77CDrXiz8g5+hFjJn7qHyy1+F2hUxQkyQ7kqoc1uhr
PjZRATZ3S/EQXyh70++DtfEix22/t+7ygOJT7tapR5Bd/hWDAUXuUdyGTZHrbK/AMiRNhTAG/SXT
+1q5KC14+QPYSG8UbykgY/YXszCnFpmdHi21NpAOUIstZu+AGCz9FYUTy0sfu1/iY8nfbIwx2KAE
orxI1N02hc3YTtW1ckxqEDn7G9Ujr3bOfXnhBP0xsO6U+wJVlPxuejED9TjfNr0ryqO5Hr35Ccya
JQvDP3ps4RIjSCPswU36e7MQ3Md8I1SsHi0fE2w5p+tU+86xogpGKnsMlQbgee1JGQQRlZOi6mCQ
paNoOkaLDMZzx96okOcjRbWUvrhEC9rczf2YXtWj1PpNsdY+ZLVm0TOElz7SIoCKri+tkjKRFZTp
uZqTYfCl0gX+xsueyW0dNlAonu97nBLUjaQrPYS+Zigawuclx1vTTJg1kZRbegHTwMsh7lVyOCOR
Fr1p6QLYgLC1Qn/FxkeLRu+TnMIDuqD6TolLtGsqrKIFeSAJMVvU274Yo4qBGClUcPMzr6pkJKtS
mP3gt85BS956QA1NAvVXX3D58rYOQ1EYrEP2RrnaTxcFzrGC4qkAwnsw3GiHxpoPSD0ufQi1V/5c
IZ79BX6JzmH9Y5LZxzoeSiczYbLJVZSEvyltsxOsiv5qdve2JphwUiVZOoOoj4YTyrGLxPDCKMDk
9Idl15hc4yCwKNpHJnpMpj1nk4RF0cwJUrahDgYztEX9JaQTtmbk2/e1Lvp6vPcTBpfpSC/wfcAh
nH49TQM2QO9hdU2foh2NmalnZA9qCAl2IRyYt0QLRVOMgYEYFsCzU2MgXLAJSlRocOW1J49vvSGs
OPNiyDZyMSbSbgFHMO0UQLjWWyMTuhmQRAZ3cdq4XW0+FboUGHbuNctr1LZvSfw61rZfoY7krNK+
rfG6IZf5lCSi4PbVodC3AOAOGAUDM2+sgGFRxI1s9p3hzz8XD3oGIeUxqV6LSzMkgeOLBlC+XhOn
5tgjkpJ4lCCi5pvyeLTrZV/kxmPba6Jz8nW/T+0w/jMnozlqDrrKdGY698lDQefeQd2zS9EkSW+L
t/VKduWX8kmYGn913VPTzIFZ27zApPJkAB36gWwJ+zpIMYMBTbUbIjwo/O+HS5eqD1pf2NUBxZKs
scKGqnfde36rB82OtmaGwWugvizmlOR/wE97TFh1iqgBEBX2EgjiVfcpwBf6LIBsf70isIMQuoWE
CHQV8S+n51GNAKOXa9iwSPEjzUCVmUDPeXEOsk1eBeGNu38OWANkDEhTYuhTW+jX9Us3EwPpvuyV
v+YHyguvu2OQQUfh6q/eF3RxnwbZE9DlZgJRCMh4XM2X1TG5aftrHcFUAdyjeSG/gR52HkWMuJwX
FMRAUevXAUs3FfQqmWUus51rpUPPA9RXrz5mHcC2nUASTlTv53nI1hRzwdt61KGwZhp+bC6hXrdH
Rfs5CTUMvqaCpwtikjLDGUgbAWBFnw4AtXsYPNoPYUqCYgmNY7/LdwPk3b1odc3CFelScJcIQl/k
9OibA058upux3ayof9lwUGfyCvViMqGfMArg9NwVbowwK1SqjLQDhr/9eALpg/mcljd236HCpwD/
/UNwDL6iZbCdEFqy0UAB4onlkpMTy1C7daX+kd1r+xF7aR3NC/Fbnne2t4aYrVMGSESXi4b4IVUD
jtikYIIp1qLKk0oz2q2qOovopL4W8U7Xxmzk6tijTazlj+//4VlQAnUvwvVyakyndphQEpO6V7NF
xQd7jq8VoEMhVRLkrRtfdZj1oK018lsW4YD4izOgxgKsH8hQmcV1VUIsAkJYtAtpE49CAKSdKiaR
4HojoK/oOmGGCQiuU5ef0iqZJfxnpIHN9+V98lBmTj+avQ7CpZqHxaMeDjfi5IwD0ca2QswYoH0F
6o9sK6SIFz2xSIzSBFqwiq+4tDgyugiTuyqcLoRTLJzDTYnmwb8O+DJ6bMxLtksVgNNkpLTrzz9T
LMX8oTY5heNzfV9jmDAKhFk25/yBt9dAf0N26KQsYzTuLCtVy0T/KBNAqCQc0Y2dLsUf8muui7D1
aYidtps0yEk1kqn5mnK9Dt+d8rsgknAu1BMDzAG3zATjr7mt+Q2wTGAb2tG7ZvYknANM+v6LIpJo
RcwJAP3MEqezpfnS3t6pgQVi0fsSoEZM87mtelT9eteLcAEim8xRX4g2miAC0vxOhozV/BaXsifY
R/qzT1969EOBwQntbCCkPzoFm0d5V1lxOcWp7ssYHaNi99WT/YdP+V7cPOfFrhNrzCZO5qD0xoIF
AXEHcEruFvcUyBHvpKvuZ3KNTUTNWpQp8LISxcLEGEqA6LNaMmNVnhxrXpQCdJOX8yXVBaDHGiSK
z/1OJErHiV8nppgvVqgOFE6aUveLOtkl8VW5rh7tYC2d4qZRHZ7/epznx4k1JsnLY3POTdBH+KXU
Gi6kf0LUbwICojZ9Ho91r0OjrpT880Y5c2lwmc12MjF6VdPRKjVYHR2gpvbtwdhHB9CbFK9o6FUH
57h27r+oqXKu9BOz9M83nuoMltxMGbaWpmJ04gPoxdpVhz2xXOdpBXqxCId979xXlitYMfeQbFZM
v/rGdJt2xtw7WDEtTmh+HmY785FOEaAct9dEdDv8U4KXFsiYkZghkT41BxqV1MRNSFdqOK7l/o8a
WVdhe2s3KNBHEqF0+I77aZM5I1PdEn2hNrt4dnXporbuW2t1o6zzGu1JsJ+8uw9VTly3qMljjcx+
RugLkqyGsXQJ4u/N8xJ01/VDBACGt7yi/49p+u5WfClxzQJ9qmI62kE1gqmOQLOHSArkRX0CrO2o
75QaRLtozJ9fHTdob6wwd2yLdn3tNFhcXa0GGBpVz06E+Rj35H8aYYlxBnUBDNSiZ7AcvYb8Tme0
58HomUA0YzIOZSOaRhWs6iPGbo6ANoFS26GHXiq+WdadUQi510RLYjww7roGjw58HfpE7q77h+V3
5dlvjkfeVyAIwMQTecs9XkLRvcj5+Sdus51M2B7kesDkE2wbN1nqocnfHrod/BG6RjpgeOhVKd/7
HRE0MzgMLYikNuaK0Z5CUUBmQlplzsWcSRKKxhh8lQPtQoPGYvcEGWrUIdAwJgGBBpArHNumy/ly
6W/sMucvVSe1kFNH85c7NOCRBlaeedCuZm+mtfiDCGrLPXeUoA0lQIxIsE2biejVjPEZxBa7Plpt
HJRx4xraw/lzx70fMIUB+S0DF73OLCppx9xemgiLQjaTF7+rem+ND5PaeuftaNyjsDHEhBGMnksL
sAq633bpTp2yxSv1/q4mRuLadjV71tzvmyF7UTrpMkqsK63UE68c0p+Apf8EdrD1TKt7i5R5BVd8
dDlUyepSHWCVREezIrm3DLntrhKqxHHVh3YJWi2zzVtPj/Pcm83prZHldy2pJ7c26sPYQEIa/gLi
F2PS6t351YoWy0QzsMwsxQhosa9J6auqKVddEReCHeUnaJ87yjIVSU7iTEqPz0Zbxd11eYP5eqgG
q775IsJv8s/cxhZzuTYoUalVDN8nl0hBpUMVYMD+ctolD7aPeN2+Q9bUXy5EZ4Du05cjtzHLRLei
kSu0G5H51qTwJifx2yp1lfZbNV8Z44UOEii93J//dJx+P8LLxiYNA5uYDblrIFhLvJHok3Z+pM/2
NjBfqVJK6muCOtJ/2FgMdFI2WJT6mY3NpdjQBuiM+M6D2V/SMf74m+0DS5btqwOkhF9UX4WmtTB2
01V83dlPu8zO9pOkS6kOu8vxg/wCpLNOMB4ziE63O8eXBVgtfvpLB1f//zqZXQURuZwndJ3ps30X
Hbuddd1obrm4GTQY8gB0jAExRCeEH9w+jdJjuvmUkZzHmFaH0eQAyHaAOshV92S+IfvGRHC/S75F
sesIm6i8ogg86NMsjewbs44cy5UtwyztA+pA3yRhihaZ6VKmjTgU1o/50ebTHnshKn0sQ1cQy0xd
3MImxBPjQD+gukVy17mjQ7vWYbo7f07oxXDOgZiLYzT6wujqHIkHuEGXPPVUJwnSJPLmHPpNURqe
NydaI3N9RLGckjqFuTwl5BaziqrqkVEjg8AO79YFGyktpmEYH7Qlp98uSrS1iRdEbnRSNNc2m8tx
KX2AqN/Pr4eXt23ssLBXDRgJ1Slx7+orRLhy5142o0ddjX2ldx6As5jcbDC/n7f5H0Lbp6Mwi1Ol
0qjyGJuo3ZRga6Q0YNo3ytdIIctCVU8aQs54yJdOEYY8e4dQD/F1jEtUsUebX8ZOC6L+X4Q03o5u
Th0L6FuKMo/6BqfAUJ/VZF+W3zHt7McWSlxzGUgi/xdFNLa4mzlNQsoe9kDgfdB+qLpLQZKYHh8p
fZ4a0qBmyQL3FBwDlqmqIppUtBHu/GFJMU7aovVmSIt73k8ER5tF9DljkaQOKNh9IslXDRQm7NW4
bs1it0jLHZEHAU8K78htPxwTLnvbyKuixEY6M8HcP3T4ku9L3QoWxY3KdJASw16gxAO1wenJXlZJ
0/oBW0fv9Wn2tUvKa9D4zp2eumoJim5R9sIh4EPlf2OSuWTLak4rY/7I0MDKcovpzTUBv7sTmBgx
Sy7m7/PqxR/jo83F8BezepRQC0+kD/J18IucLtholWhaVIQyW6+umnF6A7ru/rynfLyY2TO+tcHe
AqoctQv4mHxrbYPETLxOtm6BpvAnkgRURnCWTa8abE9a0sN52zy3wcwe+DKBCtG/4M1WKRosq4Xp
nEiHHLQi8aTunGXw/zszzMWTgMUKfMfYRb3o3HJIjhi49mVVFJp5+dh2NUxojnTSmkuG51H/Qc+V
BdVTgamvNqA5A6hZhL4pMMj2GhYy9JCVgEFaGBwPJcijUiAtdSQp5gXQX4JEV/C12Opcq1fLWjb4
WnO8BJo1+Yp9J1Z5pC79xR0/fYKV/ZliLa/KEVZi22ujq6iFVoyCBpF5C2Rl28ALPan21kAFHFC0
o7zQbIONHwTCFhhcbSbDLbNxteIF7wYEs4dWcr432d88K20NoHwgcg1gBZgTXSamWtmtgRPtYBzQ
Wty0EBEAcl+VWxvMie6aNte6UcPzJ429dKo9rXkrO8AuUtNNm2/tUvlyVriWA7bnTns/f9i4l+rW
OnPaGqfIdSjroncD5hkrnK4gVWn0LqTvvBWcgPPsymMoAh5zv9xmW5mzl8356iQ0iI3la9Uqrm6J
NAoFFlhajzUq7DVfsall37hOmRz7TpQZ0B/5xfU/F8FCN61K1lKV4IWeGtpLpEudO0bFlSlFFw64
/d2oxGjzvFxFxHg7/804YzG4ZzaWmVsuN6BxYwHPidBl75JfKrhtMzx5HIz+Vq/lckNfeBTzoYNC
VHGVg3UrOnrcSiSEaSCxCjURNKwYp4XPjg1UrGl54g8vWYyBHDpFgiqkJ+3InhxFAY2fT2xsMq5q
FsuwWiUO4+Rpr1CQ9yvEzmeq36t581N6k/04v88cuWLs88Yg46amJQ+WPXZ0n9HKeaYVyHmvu4Pf
jOBxHL3yOg/i0PbyQ/Vy3jT/E+OaBYTBtiGHxcQ2iCbp6lxif/WdjCqThnKdZnpmiem5uns0wvTo
QDQ8ty6Gpf0xZU+mJXlRe6cM9y24QFL8qPM/iHueNr+H/vnmha1NTdz2C34PoKieApjm0B3+OwtM
UrpORZtlHTabtM7RsLs9Ap4o2HGv4M1bkwnnANHVjaYhtTAe4uvomB0jXz0Mofy6ogYz7c3g/JLo
IfgSITbmmEMyYgbJTgqYa+XE67XCza0U4hTzPpN/GgCynrfG/UQba8zx0M0G3SoU7/zRUH8ri1a6
0ip6YvL98tMIyzAtT1IHwARe0eNrn7pAmmk/HVcN0qDwTJwIW/OS7z3eLT+B7UWjM98RiCqJlHS5
z+rtW54JgL3krF2WIpXSDcytrDFoTVXjAHqMAFD6xQNfwoKOWX9r9mt2mKNFep1iBxdcXiSCc/Ex
83jmG7OIySJNB7tK8Y0px3gCxLnqGpdxQMllJxD0WBiou+hu5Bcg8Nzz35ub4G0+BXMkbUgClhAX
xxU39W3gtIMRQu8iubATW9j0oht6bpXM4UTBftb0AaukkVDx06BOQd6G6Sggx0DYKz3+d0tjzuk6
ymVC6EPKSi/L8qpufuqd4A3Mv8FMMPFj5IqKhTDHJSkTICY1mv+HK4hrTU+5iA7G9RTKoeapLrnL
d5XghPIfbxubzIUiNyPGuWkjTT5aYe5XXovJVUwJXonuZ37k+WdxbCUoLmZDjzQd3wtUBaTqvBrj
y80QSOlNgVzyb77WpzHmnW9HBXrkHXayo10gUNQ4l4moa/Yftu6DPswA7I1tikt6KVV4f+I5EzkY
Gcguy8K4RtXhdqySbzn0k+cK3PrlADmlXHDG+Qft0zTz1VInTslSqjjiXd8d60zHZOIU49WmTyLd
vw/g4NeD9o+tj23Y3LPyCpKOeMIy23pd3WpKrrKxuiu1xvKlajXdqK4g8BVl7jKZ14NTHVajv7Ms
ZEO9cd1n1ls3qI8N4DYu6rcB2g0XSmei7WbpLganwoRoNjKI+SdAcRUQwe3bamSQ2lj666EcbvLZ
fk5nm/hJ30AmYcreiZWAF7VxIej4tNjF9WKtt3lFf1muuJpkoiMb68RdCwg99UldhWOloymNECT4
CPxnkvm5M4yX6ZLVQ00KSa/RoYxEXpr0uUyB+iB4e6bvjonqtGGEdWR4pfTrvINze0agIqTcddT5
Pu6jzVdp07Ii+ojMkxym/GjfJZWrHzH94881CEcoWt2RD1VKe/+CFILre0C8WXTkHu7MrHpUmqpL
U6zasndKBPpd6S2rBckmjaZffG5jg7lNG3VRZHgMOtJ556qR5lbrUwR2xxnNmvMbKVoNzc82+2go
+pTpCVKUNmt2mXnbGlVg4cH5F1YocJsO7aPXy1ixFn0gWo7z2hqXSk18WZ+8RJYFa+E75MYMc/8i
0UiSMUWMtVLrNQZHHJCsQaflr1I/KUGq1rvUUFAunu0LEg+/rSET4TLoQr58OLgGUMAgKYB3nG4n
VSgd57HCh/MWEJEpLjjJ6HS2hYo/uBDF4xo8T4F4Hug5MYYGm8ydKacRFF6sxPAdbQVl3fisRrKb
ozTjAksoGHuh28cubmuLjbot9NycTEL/MpmSQEnr4VBVlr477yvcNGBjhtWgkjLZSqPOplU546eF
dxVRvN6+S6+0HeQHL/ThNvIySVgN/BgxObM8dmgCuLm4mIAsh11oosl7IzQO4A05rBeFN35o1MS7
8b0pvOiVkhkJ8QU839mumzn0mtFbU++kGANAqryjci2Jn3rle/2M2sG/EDZRBb7DVuv0xsxx30SA
o0Cyu0RF7Z2G0widmyYYAnCXQUa+x6BF/WwsK1704EREBQqtlpi4OEbi0VvqrOe+AHN+tTYya9WB
g0kAv7lxA3k9NZswLAZsmlYWHtqS4TDVovlz7othu/M0SG6CIGRBE1XtsfP0xZDF7rRrvikX9htc
AbM6ethg1FD9IU1Cn+N+ARDT0XkxkGWxraykUWdSajBc5b9TMoE9KQ7W+K6ORWkuvZS+7OzGELOz
jZFVdtXCEDnkt/0DLQt1PjgMHv8F3JYbJja2mN2s66hQ1gYDZPllC6jMe30oAlDuec1PbbkZA0rf
K0quebcY5Bj/2Ue6z5sPqBn1kMsLoqBeEeDDr63sYdQFvNHc2tPWCBPbG7MmQ2pgD+lsSfSugIMo
965UDDRaQY1TGt3k180v2QVXvqAQI1oeE+Sr0a6iXKFfz84Oqrr64/RkTAIfEX02JrqTDjLaToLP
Vs2mr421nzaCHeRwTdB78Z/PxKK14rWfsnmACRs0Bbs1rK7TaxBqyTvkHNhVOjBupFCATkLdzySw
7dzJIZVXEiF/+JHPAEUjbkxQt7FXjByDVsqoEeopYhSzCwDIVd64r8MJdDtq5UWHNpj8MojfKIOR
dnCy57ECfR0kMvD/GY2b3oims7ihYPOTmLTSbnXSJ9DP9Iupu61ycl0ufRivWThmueChzS0ZORtb
zE3TRwD5J4CRo23vvDo26MZCInkAB/lS7LaBHCoQxQ0a8H+O8TGZAtl2U0AGhXPt/KveNNCIxnAw
pcs8Pbet3gLKTn/IH2R+50kE4ha0/0bAeVTuepSrREUaXpYIPn+FilxieAVaV6dGyzIz8gFqTHjy
44rH5U7LJmpIMHogLGnQnWTiLmzpH/KCGA5ju1XqmFc5xH+BtkZBo4T+QuNSAMgSakElAYz/v2d4
AGZHA0mdiWk7NAHpGNcmEOoGKsJpsuDLztU3VMEKt2pFXNicaHRig9m/rMuz2gElnV+ZdeSbajn4
dSTJflyVRSDIBTn31oktxlOLxFlLff74VpCM/SDZtqEP1XryXjSAw2tmqDJ4P4BBpJzsMnNHWtmE
3CKCLbDWBWPkUrm8OljfF1919X+hJiQ0SDd687EkczYlY4DB1p99KYXupBQMYfaIMi1cIxP2+HhF
WqzQxj+YkYS8K/Pl0g6Ir241AGo5qB6QxRic+FkcwAW9K3ciTxQaYz6dVIzKHOP8Iama/fSC1tYk
z3xw0MsHhvRN4Cic2+tkaewLM0qirE1k3bfz4lteJz/6XA0c4vgatEu7Sn6Im/mYReQ+kZt76Oje
aKNzn2fTg5aYvuC3cA/9ZpsZR1KdUcpn52PlSCcvFJf4oys/NAdojBFXuNGcm+Nk6Ywb1TpZZ0xM
Qr3sJtqNj5aMNYfri4nk1QxNxQMXfTW4Sur9H3gUE8D1zlKyCjH8gwzYevkzth/dYJYYKh4iiTHR
N2YSsNpOcrVvNd1Xmwstuxo6ET5KtJNMnrWQCMroCgzk6vQLROk7q7SDQZOfazMS5UIiJ2HSraZo
0B+g0ca+Su+Xzh0grkGnQuu9NAdNHirvmifjmZl7GG3yUsxnx650az2e91Vq5cv99OmqbCI0o1wz
JS1+xR+KZTqdTbmPRegC+mXOmWECT1t1DXrFcJNBf5BW60c7FD80M/u+aOm7Pf06vyZebXB7IGwm
8tTxLBvEwaXbf+CIoPA0u2l2nWkP+iE7UCiwZnjFep/2F6KFiqIe+6buWn1C/gzbVO9suO6+0acW
hZfOGdB1oh6w6PMxkaapFWcuIuwrxV+CHQ+sg0ogvhq5N/7GS5gI0496Xllgk/UhzHXR6Jo3SuOx
REdP8OE4FZCTD8dEkyip5KqzsRw6zVHf0iFz8kyxBDSaDBfCyCk4g6yeX9aX0VCDphVUJ1HzTMHA
pt/5av9Kb2AKI/gv18fEl9ZKihWzhPS06e+Ux2z94DFT4RnVv5jMFDojE2OirK7tBpS3uO+NsL8B
gsidPe2IKppbekIwCIciQIWcKKiSoUcEdgLmCjbVXmuqqaMX/hQYl+tehTtqGN8QVeB5nSdYohNh
lgL5arZsgpEme1TlAWB/NXPXxX6c5l2mSg9JOh/6dQUhyXMbxxgUE4kuCS0zB8408mb+f6x915Lc
SJLtr6z1O+ZCi2s7+wCVunRR9AuMLBahgYAWX39PJLuXiUhYBtlzp23GmlOs9Azl4eF+/BxDGDHG
sN1marQPBf0o13XoVELrt2aMapcZflShz2JHXfYnZwOtT/HPgTMHUa6nWS1LDJyyRklUWcD7AV3/
Z8Gwjtc63sjgAzpvrYvYNEJOOZjkGr2o4NyDmpzqpXj1IgXbdI4ICab8mZfkoFN3dUdcWGS2T9im
maDooLWooBapdLld8B4uPAvM4sWdUqqCTC10qU2K73rCEVVbM4D8hgZhMTT5gPJkGdAHXURqoY51
8Gmjt7tI6k+93ny4vQfWYhSL6n0peONd80EpiaFAXS/T3bkPHcuYt5qlv2taAwQLj/5gze1fmmLm
a4qloiFhqrsQcX1SVeMQ6/ozyXtO4mkt8Q4SrZ9DYna1ZmlFLU0iJVABg9+nsbQRCvnxn+k5bahs
8CaKgGugvWfN1yjlCl7yxslcOz0B3XhYYkqrDD3Ddea305/KOLi3F24173A5TCZ8LaHLEMFDYTo3
Z7rH+5p4LYi8aEDSmP5ta7wxMVeN1AMJLlgYUzFNx6E3UJyNvkLE6tttMysBCNI2oMdV0DZrqSzo
EGsakYCY8jl+pO9zBYTOfNmYtZBOx8FSaMIG3P/sy9Us2jlTEh39lfvgsfXLw+CQner1H8mh+SS/
VbtfoYJa8/YLq0wgOZtjYID6SUZGAG2QaOxON+UR1EwHbu1n5VQvLDHOL49STRMaVUbkUx/nNwXs
eHdUzdi4C3dQxG5BeWzLRz5ge21TgpgPaVksHgiOWRlBM4COmJTAcLKbPuRevgmP2l625QOfCGfl
EQClCJqZolRJV6bKxBzVvh9kN05GG4JUu9DYEe3FatG5SyperLWSOQInhQUSXiSQgBllZlStS31O
jJruTHPfPP5N3VI9ZHvuZbkSRy5sMY6yGYS8DPUG++SZav5kaCQVd8Jp9hLw0/ISxWtJ04U1xl02
/aRMvRjL7kHd9EdKGRnsPOM0ejROhmYniOVuH/K1Hh5dBdcAtLzAEI1c7fJeS1op6CEKLAOYRU2q
TrcBiyMte3jn1Kno5pAyt3ZcGvcVLwa/An1SCFSgZUljJjYyA7UWwDngNhEAg6N8rKbmJesI595e
PX0XZpgZrZEvgkBqL7tRRJxaj20zLw/tWDuyWvLmcnWvGEC34biBZ05mHHOYaUlpVp3smpMJuYti
yD9IUaHeG1GFCkiU9Ecy9aYftWJ8bIwWxC0CkZ0yFNMPdTWJj7eX9nrkZwFIBSEL2KhBZrtc2ahu
y1JBidXVVeSjTcSWCLvaY1gHL6nc8K7A9eX8OXbGmglJjB5FINm1ouZJ08gdSUfPrOTfHpSMXWNI
Z2YqRWOfdQPJ/z76+iEJjE3aP/bhtMuEp9uTt/a+goKminSqCEZCSC8vZw/hatNKsYTtCXYf3WlO
NMXZ761N4RUn7vtqdedcWKNreRGSJ0qUjGoEaz9aqjPXRG+P4NWoXSCxiH/n3korzw2Mz8DLH+Em
aDiY41cRC+2k1GLv0+y7uVM21iZ05C1XNY16Yyb41wGsB++bhroF2PaXY5OGUZSTNKeNBINHcTM/
NNpElN5jX/8HjfgLa8y6jWVaKYUJaxHYU9IDwHVu52f2D5gpkB0HToS7tu8vR8esXJs2Ya0qMXDB
UjEApy9vwMP4gFTRZ86GXJ1G0E3hAY6H8ZVWUWS0EGYLELAgPDpOXuRQPD0lFEZS75FfbVo9ANpP
e2wHd9kozWyqmMgW7c197yjb+NSD67t60GkzKffqWzsCUHxB7zeQf2h7ZCbS6ITeEgkudbpNoFSI
gokKltjpqG5/QZOFZ40J2DM1FStShzKS29lDtafEu8qmfGkdeq3zklFrkbShQ6lTpBz+EIFgToBe
DUFZVJBa2AX7eF9vtbPYHY+wf/Uuv7TD+GAIPLdW0xEZRafZH4Fsku0CnCLHeFv4dISNK8w7/ZPx
HeKgaBF0ucESHQh71C++AAsC6MBNS6LJks51oepJ9ZSvsL/N7NbOd5RCpXaSvfDQ2TwIO88w8zof
RFD8ZTGiGF16iUbAX0CuEwdoRg4frKLdRjkPOrzWyQfS9v9dU41usAuPrc6CFRZZSe8H7dN8BPe1
UzrofH7ujoXXv2Jy3dsOgLrJq7mFt6YpOIXq4jEGDSMRU8GUXL2C7uTwEgSvtw2snnhUl4E2RBOU
istvaaEx0tqwwLaFR2wK9acRRKed3xxpBzefi3fFb4JXVdcxiSCQRdC7NJZbpLcCIpSupH0o+8+D
ehRBlswZ0YrPhNIYGlBALo/UDavDIFZZ1oSaVcKHQWUcWJBMeop8A4A/DdvDlwP+EeCZZCYxUA3S
gky4PDOwF587UGdqT5WLnmpsSjt75+FdVnzLYojMPIrThEQqNHWAakwVWxaMYylZX4JZAkSffC5N
5RCmhpcF+cyb3JUNCct48eHZrkETkjlzKjHMOZ4wUtrLKnrTnxaSO2Bvbj4FtrAPTEiU8kow8orb
XthkTh0EVmpRB9wNT9p2BwbN4rn9OAG2A8GQrXVHH/HpY7pp3GoHNg448vGlAlifCzLiDZ1ugovD
PyldoIydUbqW3tqFVNrjPHm39+7Ki9pCLQmvdwl6ohpLj2ZUhgJmb6105c500+6tj3yNhLaqA0kY
/X4MA1s4iBqIFyVLYS7DHCQio1XgmETNi5rlttY+GWbh3B7QWp5nYYW5Bee0UyOtw4i6fX43zLZ0
sBxhtPuPhjfuqyN9aE7bTrRLwpnKNce2sMy4zq6ek2AMYRkKjNvUC1PbALDPCe4pU2cXuBPvUNJD
x/jqS4MsVKeS40iH6nIJUoX3XniR1caOpafb87lqQwbYQxFNUHaxfB9WPMeDOWPRJHJfhJ/1flPw
2oCuX5BQ/rowwZw2NL70AZkwDNIr76JeQIdetbZ9a2zbQWzc3x0PmC4UEPVRVT7UCpgzNZZGFhpx
SFxLe+qGbRe/huOH2yZWwHHUBiBAOFnouWE1v0qlaWKxgA2ls80NBQemh/ohA4x/+NwmzvAwOvS+
g3KvDBxSgOpIlnCGeX44LvcGTVkBKamjzgXlMcZtiiqeekIKh61u8rtwKwIPVELaOXu2nhq/Ajhx
chWvcaezFISJCDjz1NZuIPjrapzvsgKOXn4XZoEbKe2EiF5W4r7f6ft4crrXFlWnQwC2Z3Q3PLSP
kumJkLb6yA1Wry9KE1yvEGs4c/4DQLf0oaGexrIWFy3u5sErn/QPw0m4Sx36nhHGXxDaWfECS4OM
/yEgKG5A0gFzyC+be2S0D9KG3sv6gR/yr8SHS2uMz8niKlTbDNYar94Fggmh18ympPw9+DTjxO6N
ERy6D/8It4O8D0hjkBy1kJHVmYlFj+zQp1JGxymiTwVBj0BTFxDvPO8kHjzrOvSGOSTvFcrcq5hs
/w8IgqdG1JFmUgOiPjbyIHoQ3ATdXWGgL2cezJcuhWpxFsYK59q6voVhGfw4Z9HSa4HUciBSnkfQ
aYokovvanKd20JS6fdtprOwbi3KgA3qJBxRGSR3xxWWf5KUmkp4APAAydNqzEsZvPQqlGjbpaBzD
kncqrz07OB8tCR1wso7GATY10yRlPU9Fj5Yi6YXMSCiAbzYb7xvZdJQGlEMWABSZsUWjpBvMgdMG
gj/NgT2pEmSquGpG15cA8kN4kZtQqDIlpIiXwwdpcakUo4SHP5Sv++l7ZJKNRdDfGmtO1CAjXT+l
Snyw2o/qoD0Nc+QYk7Dv1AK+M7Gzvuetx7XjQD0DgjnoJIYihMw68RxJViuEbByQHThS6IbfAwTx
hR5lDTC45vAPoB1Lg0xmQsiUaO46GGxQLK8ezXeohlClqtYTXTXxo73g395yK1O+GCFzghvLDENQ
xreI+xJbL3aT8KB3JXrbeBnrlfLscmiMTwxAt1bMdGjifj6K32NEZdB1i1z1W7qdt9nH8jh6UICR
v2YOssevvDft2tlajJTxkjIRSYJWO+qrgk2EID4Md6Y7OrJf+iLZ85JMynXWczFelqimMcZuUDWl
RRfhk2D2aHgKQJerenoR2gkIQs3XQq8dQx/defqeo9AfkMSGSiiQKLENHUa7rit7BgmlaMmO3B0U
oXU78mUowqcxHJxUBwtN2vu59l42lARe8KAewvEP1y++5RiYA2lqJWKlGHNG6zUNajXxTthke95b
awXCvLTDBAd9pyeyOZ/XxoRwk7altBMQ8XQkp3vg4wi59pgAsLbUQWlnrI24R/8Nrq37fittZlRH
1WMNFDMvSF+fR7x5ILOCLARbH9ECOUHKQwNdnm/uNTxclQ25k7e/j7TANALngF4UaSWuFao2NJpm
bl2iFjtRCl4js9lrXfN622dcX8OWJlGJHBn6p1TGZemmkwlM6ZOJSyMHvf5mrBvQ9kRyBic8ht7Y
F0JqV4IpnsCvVUocl7zirzQAVlDHkxC3o+1maRudU22qm9AwzC1BcKasbmwF3R+nuRZCVwuC+ePt
sa5ckLqC1BtAYmDtx5CX9uJMnAc1xJVkxpOc23kulP5cNimQW4B7OLeNrbxbUTuXJai0ncFvbOIN
YitaXicjgPx+94EmkUIcasfwZqd8CZ1sX6DFKTvxcsYrydyFWfYNGc1BbUYRzP4dxilnjWIUhDNf
8JSNmYE5gzYT5Ifgjmd95Wxcjpl9XOqqVQyWMtSuSQo/nz/NuRjY+gxhuvthbqHdpg52SDKOZ1u7
jhZmmYUVBOQAQzrVtK8AN9FGsiA6700+kgO+Xrrht9yNPD0BchoCh5ldil95I195Ey3nnXFDopKp
YCvEd0h2uon4WdmaDzEYZoBVkpHH1kF9StFKFSRqeDtt5Qwvhk8D3otIM5/yDFmlvnZxwYxu5CRU
b9yJQC0E62rnOBMS6JPtgCmAexPzVpyJcqXcqqD3C9uDY93PMF7s6Nj7r1SR0Ni0QJeatnhsN4PI
N75yLS8GzjiQqY/7fJyw3c57/Zju6wPFPub33ZZzmNdcx8VhZpv4O6sxZpKfD3P2oqJR5nyYw82Y
QSIqsaNH3UteuQtL98zyzU/3FN66Mjw0/Aid/IuFDWBVbCJM7oT28yg7Ej+7FxwqzDmJd+j/dvOv
nHFyLLKBjpBXKaLnrj7Dm4T02GAjjR9p5tuKTiGgJDnHJ69d35djZGFcsZAHSdTAIq3fncdYnVCg
/HuM/x8sMt6iy4KgqyJYrJHdT9Rj5EAX+53WKIvqDuSOvvXCmVX6iTfWkYVBR7E+BkLd0jGiqyvF
OuJwVm7vZdVd7qLm8+0/NMh4hLqikktojHEpqW87HYjff0XPvKvWpzOynLdt6OddDRAcfBbodM8Q
7OVG7Yt2Am1q82OARQh7+Qa08tiqeO9KpxYbJ/5PbTLLmGR5aQj12eZfhwN9Fd6PrdOL93Sc82fO
vK66gYtxMk4+UqdxKKLzvJ63zrAJH+koew8WKSFD5uAC4Pn31e2jI9OO8t0ZcLWcXQMNHXEXnd3c
ALmTw7DpP9KGUSM60XtNfuKMctUJXNhjYsIs7dHV3px9+nm70gOSvtJRpuqRriXvgKxunwuDjJ/T
paStwHQBP5dv066cHfA4GbxZ5IzqHERcONO+T6dKkc+jEp3JONBRjR9jHPu/duh/Oo9spUtRo0ZP
GwyLlhFF46DCovBkgDAD55C6739ASIkL4+dEnutgF2MMqwQJZPkvi5WyB1//eYwgP0qwTY1NiHQU
xAWjV7LptjTvwVvKtfgTsDmwiYOwjVKA0WW4+ApN0xgJyDnooIPH4mjVrnCkbk9yM1cVIIRJlRVj
cwvMUGHzaR/W7pOFfcb1CbGRN2pS0Rss2yn+/AKdCVd6pIziPfQAuVmelRhkYY8JgDqiBE2Xne1R
oKd0qLcTmiyptsTvH0sDMYAMOBS03FCJWM4sdm8Tg7GjdqES7NNQi4KUoGeBMKvwpi2v+WJ1JrF+
VHrZBBMJq8EyyZD8xAau3T70GnlPAfjQ2B02g0XJ/BVvsknp/JP0gXFplXHrIcD2lZxmuJv/1J4p
oBsayYPdavT2QtkN3I3fOPO64tQXFpkdOw2jjlwoxhmoh5zy7MTnlMWIHgMIz5g0fnVFMGPz/Dpd
L+bSBCM2KuA04w4VbyZ67aqkjfFPDeG6SvY7q069uCfxtlZ6MAzFUrSr9YTbUEfTPKxVsG2BHw25
YgDCmP1aBUCVZgiAkAZqdyFk5sFILH6KtpL2C9wDa4k6ZPgt0O0jD24Agbncs5YBEakiTmpYo+3l
ueKXoL6iXGwDRH/5QOgVJ7+wx1xdUykokQQRakRa4BMRt6pXbkB56hUZvF3i8RHsa5sHNUGgPSH7
Dt45JqsWaoHUdqNYge8gtTXxrQwCUJ1+v71FV+5HQzNwBiXdMGT9jNi/8KntKDZp2AdwpWDVS8Ua
0mCcNrK1YegS2CHwjwb9euYMGPkAzNKs1G6RvIpQFytzBYmfanN7HGuPZGTMfpphnHOLAY5mCzPm
6zA5ZXEocMBxKTr6sQ48SXeF984F0wcyJfY/yI6DbINy0FuUqI/ta85IoXTNgAuQiClAuan12czn
h2qW97Exyc7tka6UjCniCtr1tGilyRZzzMJyqMMBS+UakNLYTrQ1ZXYaO3NpgBppvkzseAeULg5d
dZiAYfgFnY21bXP5HRgHo5PCDLNKgiu1soMkfpC073PyUMWBOzaxl+onDUKvc3KXESTekvvZeq4s
ndPUvrqxLuaBcQDl0EFeQ5hrCBsMjhlq/ixt+4GHeuGNlDn2tVFEEK7DbFvJ/Kc8CY+q2Ni3V3Q1
sLmcTSZI7ecua9MRNs4cwiDX9YtdG6AEH+5peidq7OAANT579AC2hb4j5+zcHqIi0jjkwgdkea2H
YoWJLGM8AUI5j72hTHhaSLeXCyrHSytAhBGSFRikbt4Js+BawcdSyN3bU7mWrzPAsITSoGnRfCxz
x5uyEAJ+h1C8qdFFJRYb1XREMtlmOnvNB9Er/OpE+6oAM3iEdiUtVOS+iVIL55SuzSltXsFJBRTN
ZEuCKDqKQiAiExCGfpaB3KXhkQmf063sdXtpgjmDUVtGuAFxyYuynHoDekGPJRjyj1UuRD6l6HDS
2crducmgHy3LxyRDSSkMuodYHT8G46w6bdRF913SPJiUFlbOis5Tu/auD0xlJ+TT5LUzZd6Lwt5G
z1TiVNXcbStFD3wV+bHJHiHVYkdt23iKBVp4hDuHUmgb6JBKrVuCL8gekz7YzS0S8aBujN+FsNa9
phKtb50kuuZoCRyw/dW0a0j3IyCQUDzRwIvJbDIl0cDGrRHiEmPYNONDwlWnuY47qAlFpPVeIEXQ
zbbcx1Yc15GZ1gRxhz7ZeAZtLKd7MzbTkQK1Vc6AVs2BrMoCDgl4OMNkVlmLyrmNACdwkybeEVIq
djOlD10pedpM7tJ0/EyApog10zO0aqtY7eRUXcFxtec+oVt7jfG1sWWSKLPOiS3aMYHtFu7Vz1Ju
C4YfyM9JHTldv637yNak11D2VZeiEUDbmRzE9k4l8yYXbVW5r5TdiLpTcsero670qVnnbrG/Dxzj
p/NMlHuNHjjaPUlrInW9qZUv1hm4JNvZaJvFjqR8wytxIV4ryKNqEMYFCyszNZXWBU0vY4GsZ/QT
o1kt2L2NTvuFsnbyQcr0KmAWAr6Ngh6AiAYSjrn8Z1MidV9OBCXCekexreiRB3Mar0S49kKDHQ0g
KPTBYf8xo6p1OW4meSZ4a1PC99RL9/kpR+Ld2gAnBvTX9rbj5hpk1i8ZgNMXOxik9FSyA/iZX54E
p6V9Mh4EDnmX3vXBUgEPAvIOOCEg39AJsTzHTd1mg6yeR/iDlQ/aLcCYWZt2IyCxwBneyttoYY1x
TLU0yqlpYd1aC6LNhW/uCrCNTG6JHC2XsYK6IHaTXA6NcVEDEDyxEpznkmr6QLXko4nYUPQLD82w
3Jm8crpovAYBAXrgaDvVVbu0IeP4m3WMCL/NBLsMYz0AB/yUo+kOqMYyJ6FTkmhM7CEYuq81iMge
JwDCPqMCIR7TYc6e+2BMv7RhwFPKud5VcNaX3pPZxvNcghiskokrbGdf89FH6lizrUKj5gdzjfjE
WeeruTgbRH4KSDcUaHX684tYCiIMGnBSMKjdk5107E6JaxZHM0JOVXQTz5S8eXBAN3Hb7FVsxVhl
vEIPPT+xb2C1JP13PIQeRhVZG2HqfzeqYewwl5GUBZDONRTiRhWxgXmyJx6GmDd/7IJVOKtDDAuF
mtpZ/dyHtXt7rngWGEcz602shxksSNX8nZSgprXCt9smrn0LM09MQC8VoC2MR9igzZNQdBzBw6iB
6VJ2u9QJueme6wcEtYc2NRMiaAALqYy9uRqLftaw/vRWCBOHCM5wonzOrWft47fqeT5RXkF6IQk+
Fzd7tftw/tFEiR5j8PAAIkhvyIs9HyRxpQ8BQaz7YXIUP0dWdCh9Cw8W2W83mmAn6OzieZ21SB8g
Fsi0g5IHeQVW3y6YiBRPbUHzMbMv481Uk8IpHiJQvbugdP1MvBE9NWrlFamdNh8j42HaclO0K552
8SUYT5u2Yz4O0vlL9G75BGTCpnfSHSUzFXa8NwU9XQu3DkJ7lQafoK0SwWHC7NwiVIjQj1oDOTgj
29Z5IW2U0AwcK1EaaG8Q8eH2Nr4+KaIkIqLBwiKzobOoT1KrYajUeuPO45A6s6GEd4lFAl6Ee7V9
ENmi6wrhE9p26H+X20dGDq82MoOiWTt07ZT72qTwgrt5b9rA7SS2aIfuYHBc5trgLq3Sn19s2rjF
xipSWFUM6DJB+KBteXAungnGK3dqOknBCBOTDKhicwdZD84grpFAzNwxDjnMmjrsDZjQbCNDKQQy
U88ARwIxQWvOdyGQan5KhQAm9/beWLlZl6vGOGqKgZoCEZbVzSjb5oe8cBvIZ0JxztM1DxHALxD4
0p3AHIDFTmEOAFi3SyUSsCGFLY3xZ5DQBUC9KptqN5/4BPHXiHlmdhm3OmQR9Mg6jDHFm6LfkegM
sgX3tk3lLE2Pn7i/PuLIHuK8gW8MpRjRYnZlqM8T8Omgw5Y66Q0KLo4VaciW6sTTQpmzhHS2lrO5
tMVsT4PkltU2AwFGzTDt0sijk0hbdfU2eoslvbKbcu4/ggig8jh75/pgLK4rtim3gJjUbPy4HkUH
HNyU+1aFTrW0/3FLWQ8817myXZEQAO+MJIKlBTqejJOxCigitYWFvpF98lDKp/6F5ksNxMRd8yi+
/EKK9Kp6B3OXFpmlFIeyDssRki0UQQS5V7/dDn63q1Ed5Uzn1duCscQsJALcpi87WKJvNeWY73VU
7gY32RaPvErh2srhgleAxYBgjCgzp15Et4pVGzAlF2+h9q4ML7fHsvr5wI/QxLaogRZ76ZULuayI
oOvEFWfArhv1EUjV36Vf0ZbbnnGZoJIGp57UYdv3rV1NyjYtP8XaeyzxnmF02m+dL2auqizuC6Lh
fJF6Qj8ouNNa/TSMESc3Qz/mygxo12QJ9IR4zTIhiGXmSdhEGE+S5D4CQX+qi9GeibqLxOlzJOF6
u71GVykIOoEgcNE1wIcN/MtyjeJCI30yIeExglI/91C49QuglHlb7ZoPi7HD7AWhMtqu6WCnOEqQ
J4E4M3Lh1a7lHqBrpYCzJaSNQS2GIhKbmpaHMstCeSRu8Kd1r/mZHz41d0BTutpdf0RCx4UUC+61
1qlPyWwnT8HHacuDO67sfMzqz+/ALOMYFGIYm0gQxDFQ7f2nOuYRK60PE2KiioGVA4MeM6FFUIKr
NkfvnJ65nUdLR7NrHcgz3nG5V570hwJqdEJmm4dsX6FWho5DzDXPFa/u14tvwXgrYkyzaRIsazAZ
4iua4audljfBkShqsAl10/yi1DJ3M61erOCNo9l4dN8rjFWtKOY5CjW8y+3yg76XPcp3RltmRqf+
Qof6K4wCq2tqAgGAXDReKixgJRuLSa4qGI2xrhoCpWp2bp/FtckEjQBUsNEFZl61j5IghOJjkmBJ
iwNoiF2SfsnVOymH4FWqurdtrfkzOBlKjyDR0iMTDVVGXYhSXcKfqfnrrMuR0+sQgrW6PON4mGvx
ExxIqm8MMDW2KtKrSxczNMNs5sVIWRLqowWmLAexV7CjgkChY24BjVUcKr37S32SK9cpXtFwbUhn
oZVPY7ZKpYTaFOpiiW4uGlBTNXP1THWc8DtaeLaYy2iOOqFIBdhSQlff516wEz4QDckiyas3Eve5
sBKTLIbGXElioM91kUiUCiK/I36wM04W9j5xTN6jjror9laivcTW+aV6hShKp7g2JtpT3Hjh07AZ
t+I97ZuhtgauS1kJ1LFJVEND7ZISY52LAxePOROsWJ08w1rQyo5xNB9lB8V/JPvE3TyFqEWIQKbx
7veVswdabxT3LEjDwzyzSXMEmm3aodakG73dmtamNqg6MxRFhHwTVSVvSlf2yqU9Nmqe87geiQ57
NKmUQ9MR9Ee1Z9oWuKS25dfbh31tSpHARDcLYEQIxlhq8RrY+7QJYA2ICvSlpx7EWghgdRCpAIua
XxV2h/CJF8queEyUbVVDBp5HBBqFOXvAMulWLKYIzrz+mOxGF1X9reWpz9ajDlms0OddDCtODSgp
gNB0/I8KCNzS0wB8Y2lth37zeM7uEF7d1UJ0Ai34K2c6V84DNBjQAw1SSjSKsmglkZhQRp0Mev+c
y1N2idZg+nbdj5v8nnv8rl/KeHxcmGNeyuUUFgFRYK73O9TrjC0kM18D30DxJvbL+38yi5fmmKPQ
B3qrlBrC9rAtvV4A2sxIbVPlTOLKHX45KBZmQ4JJ12MZg4Lztl6Dshy22tDswBYgf2yavuLVbNbW
DMwMeIVgwXAKGG+pTX2FFZMhIfZBhV7vvBUcvKtKtGXQdhtuLvF6zZDXU8B8BwINC4xxzCS2kyzN
gw4Klx+tRjGKBQdUWDMUKyg8cQz33PzR9e5fmGRdSieXooy2KrQxqWPl4erQBzvQ02mfVWiqsm+f
gevlgzFKFUfvdAlBxPKoEV2rTUEEU040PUdgVuo7Y1vKH0Dx9HTb0Er6HZZw+2C3oC4LCrelpbYI
dRSscahRaPrRj02RwUiGBTYF6vH0gVcHBhZuQJMRgSEjvTQ3Ah6EtA01l6hOrtb+ZFp2V5tbS/r9
lCId2U9TzJZMhjQf+wQXXS6F6L4IHist5mR9Vzw/bKCJUQHtDo3TmfddNI1KMUkIEug9E+zTA22/
1l8gKgoOEmFXPvNS+WdUxjJYWFpkHiZdZ+UhaXHQ5jcRUE50EL9bTnmMtv07z1OtvCqXtpi90UiB
WFkjbOFNDqEgmpYRTt1O3HJ98LX7WFpitoWRxF0PxmPqPmgcCanid5oCkjzlnc/ucX1xwpgBECee
NzRgZoZV9Qg8chXEODL5FhqKE0HDhXOqrvOFMGFKIEhByRwFTub8hqEpzSUBZ9EIdTENCV5ExiAR
gRgC1bp3xWN/GkNUt4SXOLKLlEtktuqsLuzT+b4I8ojQKXGTUv6p5hhnbwTiocWn22O8xrnQtJNE
yYdFsA+DXWJpQx+aGhJOIQqpnn4qju0R4eS2epwR9+j3ykm5i1/b1g6xPTs3sFsnR+LUH3biITmV
2/g7j8lkbciXX4cZchLXRK4EHPcp/Ti2oIqvYzvRFN7KXkeyGDWY7/BKRXFJZflEwE/a9zIdNaWT
GJ8zP4pQsIzx2gqOg0+j9uRP46E4cXsC1zznpWHmiExjbYwxNUw79GRP2lISNWlrPaWO9Wf8gIt2
UyAxvLu9ymsbGWUmk9JUySB4ZxzcDOl0ur/BUxWLFcjSwGGWtbYl7uVUtDsZWBNDi+zbNq9JlujO
sihoB4bNK2SakHWgFlJx+4Et7SU/TCjW0KadOLWV2J4Eb36hD83e1k6tV4yv0gm4EKfyfwVDtOrh
daACVVlBjlVjd7lgdtU41XRb1ba8Fz1UqOHiwQjdeunDuClxfE/c8GZtL18aZfZy1bSWOAeINegm
Ey1ao45PUBy2JQcuBZgf0MADtl9zNvc1XBoTD2A4pGLAGwY1UMYz9rE+1V2HPda6xVvv0jf9Dlm+
h+qg2frG8BXRBllfvAnHgynbkx3xATJ0aOz9dvkVmG0Ojute1xp8heIYbglIJJTN3eypB4ffNLB2
okAsCSQARLpRRmIcWFTESmnOMBWKn6XmMYosWw7vlIITG68dIaqeIuM/Okr/jBlondYwdH5wg4F+
DBK3VJRdII5vRQ2hLTn7Yo1d6N0+QyswB7qUP60yW2hS84hMlBzMEnPdDSL9Q1OUoQMocGV3mXnX
68mdpnXfqjDXbCuHlkiEApfdC/XnSZXxXI0NkIgpEdhKjRZyB9KQu0MiSA6ZR16uZX0hfn5Xxsmk
mS4OZowZEpXCDaPJnlJkCWLUs4Xt7WlZyetiWsDtjjSgSCGIzGKkamrmpMKaNx7ZWbIt2YDgb4RX
cNYFLvHih+LQUrr+fX8m7aeOxTgmGi9uXNvlGC+465EjBFSBeb8AEpx0aWhMbuXRJjKwGnrhqd9T
DAgfF7t2ZV0YO4d5F8HAiJvQmCsd9UKICH9vq0g8mkkDYTJTg3eR23xTtQraAG9P9cqigpsF9VmQ
fOmYa3osLqwOQzPKnd5UbqaNJ0UEJ48+PjWF4IOr8scl9X/exv8bvpcPP9xD8z//jT+/lQQ6qSH2
4vKP/3NP3kEXWr+/t6cv5L/pr/7vX2X+5il+g6xd+b1l/9bil/D5f9l3v7RfFn/wCvSDTY/dez09
vaOrsD0bwDelf/NXf/hf7+dPeZnI+7//eCs7gM/xaWFcFn/89aPdt3//gaffxazTz//rh3dfcvze
6Uv2Le7fm6tfef/StP/+w1D+ZQAAC/YvRcMDBR81vJ//f/lfyN4AhEiJ5gwEcFiboqzbCL/yLxAc
IBuH+grWDk2O+FFTdvRHgvgvBLKIewBb0lSEWrih/vh76ItF+rlo/1V0+QNaIdoGY2EyrEhbYVeC
LRL0bNCyupLgbaK5yoQ8hiqmOW/a8rFoOrfDk4mAqCgAvKW0kd3aQhLYv5ijv77IwjCzNc+GadBq
ihglepHoF7vYmoCyjFXRtyJEDz9ZY+SJYn7UIs1OUd0R48TpGsHFE9yBahhI0qDumCCDaCDVPIqu
1oab1OLUJVenAvlzXaI4Ygi1MYelEEV5rgH2d7E69iy3TmHpzhwp+yIAjfoguHKuOQ3qoTnHE7HQ
sB9zAU+EEF6nHHl0ri7mwopJQ9QZcyGXEqTa9l1ubMdW8OSp/JIN5msgfDcl7SSF6ik00MEnq3td
z7YdaQ9EDj8Z6gQetwl9I26L7mLT4hRSqCO8CAfOXw9pJQiNaCaAxyykX6DNElHYoQHCIPb4TP1I
HssnsYIM71QcOyH2ZounNrq6HBRAhjAfmxyx6HJSSGoMxhzAamqi5pVHXtv3Xjk9ZOqnsu7tyOr9
RttYwcjR/+YZZoHWuiVYcS/2SMH382aWSWfrWXufGZ90LXYylDkHMt7h5fkyWhEnYrg6FCB/xCSj
GwSdsOBGZ9IlclJmvRgJsxuriSNPidOWrRPMrdOUv9kDSBkfF6aY3a63lWwmLUzVLUqMIUBY6eQG
teAn0sC5heDjlvsHpnBmkEpGnEV303IleyLOoxgD5jjGpZ326bbNczdTMk6Mx6ZlzkO6sMPmW0Hd
pVixForurCL3b8VOomXbeO4O4Pm1US+3i6xzirB2unmykY17vu3Sro4JHSaKAahUaxqYB5gZRX6P
jLTm6JrSBgoNjt4XNhLbqBGPoFOB4CKs56a6vW2VTR7+GPWFWWZ2oz7ILCkp4Tz2mTSiwWV2S7sT
NbvONLsVVVsmpY1mV4fEBmRCOdbpoBa+gQ6aKhDp8A8Kmn6Wa6snijBoCtY2MD6FUeoA/bptp/EO
+mpeKAke0feBUHz5f6SdSXPVSLStf5Ei1DdTSaezjzEGA4UnCiiq1Pe9fv370vXuDayjsKLqEgQT
Bnkylbnbtda285fkr9DsznO7nGytvVg8Xx1UKMiW+y7cM+WbnwLAAGVpxNWV9eQNk+tYxR03oW1/
Dk3pdhmAKUk/t3ULuHa5q6eLIgcMUdAoGizpmcF0dz003yUrT6WRfxxs4yE5SbFyn2tfdk5s87eJ
ygUO3GS00Op7OdEchkOExxVfSvuel9+YcuSb1XxSezT16VkZ9P4s3UNd0UVY0luC1pvLEYrCcIwl
3Z2t8LD8alR1x/i8MsHW31JMd+dHqYQfa5fcM5cb7QPc0Kzb7hQMB9maT8PyNRQjluz+vlSdK+3F
Zy71p3KeH+DSEbEWUuM6iemTw5xntbhyYb+o93M3PC5Ldt0jTG6dnsBbMe0OtBph+9v7ZtfBMhZo
qflNhjJk23mpPRw7Jzw0SLuLU7JS9UHT9y7Uqlz5+sh0gjE4gEz6ITp4u6xpJHM4xxxN2Dio5uMO
8uAzjN5D3yZeUxZXxpofgDXdgb68ANT/wCS3B80JviZ7d3vrAECFkDmhhyjUL1a/ZDQCoxyGBZZ9
c56G9hTb4Scz6O5jW/kzjn+kjA5g3Z1LK/a3vhomFB0IIrgmuoxvV81lLW2cpWP2kOR4BVMKquDZ
warmeMYgHH2JEqoiDceo7Xbgb5v2zZLpwRB/kCuuUUBDNkhKojiLry/RH0M/3bfz85IgX0IRqrKc
ywBFyKSrVhcH8Qv0ea9vvv0LkByixwCKncFBbzdfm6mNVESwwIwZ7i2788p8Pklq/Ek3lwv6sup0
3yjD6/7Tx9mR/tg5/K3LJzrMKJ3DWYKk+3b9LI6yKrdZf0EUqGMSodpk5650xHyKg5VPHxx7egyK
0Z+K3hvK6hpLvVsXzd6X2LoEFrB3xDEZi2yur54e1YOSFAmSvUF40vrozsCkWot0tZXok1QG1zbL
rk6UX6cm3DsDUX5YX0AhvMKbpwCqrtXYKksejb7Cy0ml7dVz7gahp+m0pvX+Pq1m2NnNxbD6A8NY
D5Nyr5rVBZH4HQu59fboZTE40cTOaeurSNWikYuSD5GM0WGEds5sz7sY5RDNnE8Kv4SCnF5M/vvf
f1U6eLU9pILAsXjuQCZFePVbdiAXxjSiCrr4dREcREyqysw1y7OzyEVGKT6+v9yamfrPejx10sJX
UNHqukeJguqppBGEhigztW6j52eruy+L4GhI9jNjNGzZOBXKeSwqD/92VUPnWUrLj1q191NEJWj9
1SkTMa4HKQ6yVBEv/7b1Qotao3SUxZ9007Oc3I3zj22lPtht+Cmv2kd5nD706XPaF9c5SC47B7F1
52j+AvCQ8YfUrN6urmSLNGUMyvTzyfajIT4x5vVi539C0nuq1enPUE+vQTPTe0D52ZZ+zAlaj/3O
179NRxh3xZA5Mn1B34Yw9fZXJHbST4uhIz9W+4mZ+4bTH50695nP7rZq5sNw8uR5OhXyHnB2zdYQ
N+HN0ivD06Td3M454WsnDQcR0iZldIjM/mQGH5lr9qAuxt1QhA+xwkiu6WfV9c+dM5+qWHtoEuez
ruxWDTZeIEchWocYAhl7/PYwUGQsQnlM/3+CNCV3rZOem0Z/KPhMgWJ/bnPzwXSAHqSdN8TtZbHS
c6tLx2BOvcDoT/qSPBUKv20gtx93g/ENE8lIQIop9OJIeMzV70ukZFhyi9/X1iNtdaSausznIvmp
E/1thgdz+BirtKj6XSexuTLoAVpBlJvwlW9PJpy1MCyagsvaRJ+YDOGmXXBUpPY+nc07y6GJYXXe
36ga//n+K9mKGuHTwe4itWPAvb7asoqkY6xnOtM2crI7NfaaaDiO1XgMjcSbEvMsGcmTgf82UGRo
Q9MLh8d2Hg+hnpxjWSTxf1f1+EFSu5/LIH3STks/uwlpwfu/c8uLQ4/BeaDjhRN7ZVz8ZkskZyTj
7SEW5Q3ays3iFk7qyrXy4sjp93SxYrexWFyZn8e28HSr91R0r97/ERvX16DcrNJPE3pT67xkaasl
zXTCqE7nPOT8PKXx01AE52Duz/ac+0wnvCvseC98Fd9gZUcN8WbYNgoQN55byVQzr0yCRuZcn9TI
PMo/WkW/yxyVQhK6Gtp8okzpLbXkOozymYrdKG7DllJSE+GjQ/B+47+1th0DI6p4pE14rPvsPObp
k1NL12zMzvN4r+oRvkR3G1M7F+QZ84S8fNjvmPR160FYNFIvImfGrFpCovPtK1HLRYmAD+JQahuu
JbMBFOOQKE3vDpGBPu8yf7FqGmwO7ycJf7Qa8tSW5SrVcG8ryUsfhiel7Q9xjMpVdJchDCIVneyq
qlR68+y48y73SHj3m09HwCV46lyadfBnUJwtUk3mumghokTjtTWMg9HVvVuN5i+wTw/S8iVJkUqZ
othxlewUhYuX6vl9on3IJNN7/wZv+QQDNBSCItSpSEJWPiEx0nhUHK6SUgze2KBUY+aPWZqqdCXh
DXdS/SPs+3ul0B5yZwGcPxUv0TyD4Sd7zfQHwE7Ugdr/csO5XSDpOCJipdWHHZOalDEMCc3igCFu
+oJMnc4EBts+zsjL2DWvvuNH0mp8KoS4RpieQzn/e+d0tr4WSEZsMMxiKg+r2Ckt5XGuZ655VOco
z+RXW6s+WoXzbAZMif2cLHruLtLwYXCqH0lqf07a5eqk2iUbwj8mY8/midXWd4eGp03ugNIXqmxv
b3vWx4HqpHgfK24+mslwyBf7V9RZnhrmrjA3dSnvuIOtJcEpkK5w3gQtqyW71rbGVF1mnyERXmvJ
vqja5qPEIzvpsxgpqe59+o0gEQo5QDZETYiTX8uCvxn2pnIqrQ8nHJBi/RFF8kGZjHPYRae2Ik8P
m8eglp5CJUDPgdNv7d02r7jy62OGw+7Aa2BGNO2Mt8dc2/aidA0/oC3syk3T8NtUM+NBZMupdLWM
9Kyb8VOpI6qgS9QE+1M/RR6d46fp+/v3b8u/0BYSoA0KoTePsywVdZgnafaLzKsqh4mGw31hZU+L
/cGZz5Ns+xSVdnzaVtmVwZBAJIFniMLM6s6rMSpjmYVjjYm/nKV9VDr9IgGU0Grrbxu6JEQQV45K
Nwum0/v73bRGJjQkkY6h9nqTmjt0Cc2lnf3Ehjb892jYnwEv3LfdeD9YxjmSjLNFp4SOCZFYdBi6
+jHq9HMpIQal2feV9HHnB21dRqYAolFIuUhAdt7ehdAxGwCqCqX0IbmTh+jToraPuirk0ZtHM2kf
iwooyZxfCjU9K/GyA7q/vQCkiXSSRNMQhTZ79fySZJSnKuQ8yrr3Qu7Bkt0ZYfA5GKPvP1ImEMTV
eWfHt7HFq7AUquxCoOZmx5kZ2eWcqLPfle0PlT6m24YXpzDvm1kjUbtj5uJRtSUvtbR7qsLXWN2N
fbd+ArwXUlZyNTqmK+NvUwLqgyybKUxoZ2F5tenbmCP4jZvKSgrOnPukp8eFArVufE3GvbELa7ou
cYXISUwdeVgCJkVbecUF3YHMrqhDUI07iWDXGrvLP3Xd9CwyNL3Kz8tdUf2q1cTNTc2NgFi8/yVu
6wQqNEcKZSofnkBv9e0L2VoW2Sknf8jRjm5CujrpU+ygfVTNhxYz/P5y4lDfWj20WmnLUcZGawEE
+9ub3qej0hJqQ3lgu/aUMc9hOtWj6SqUJ/5PS60HeQxyGUZNxVJMQfeYG3xIqo9dgUCQMe4Zs9s4
lV0BTEW+lE8KCOvtrkpNz41WZSkl6Lm2zZM9W8ehYXJIUeM9KImgX91WrhTSC03UMvRL4yVpzA9S
GLy8v+uttwwRD9SAYMxR+Xn7U6gmQHhXLJpHcXktnPbSLPZzZKsP0adqeLHC8CCnuzW+jadE8IRs
ByE6KfbagLQlA56WrJr8Nh6P3cBF0sKD1krXWh8OSx8cmy4+D9I3hlS7shAwmfeGKN9GEJgSmiOM
wxF2dA3LKcnSlS43Jiif5lSeEmLGKP1jVL91uC973t3xxhdnRKxMvCaIj7iSt8est3UTF3U8gc/K
/cKK7qwy+KwnVNr+imhpSLp2nK3imDr2c2PasasVn9R6r9u98a3ZNfkIG6aVtm69WO1gamMpjWik
SgdZCz9lw3ivMzpTgUjY1sAs5/g7vbWH96/YhsnAYAouGihPAFkrs1XUfTdpSc3cN8ohGn3CujK8
RusPRVu4ZhfuWKitXVIXwUdw4owCWlmooXSCuXWm0Z/tzI9JOK0oOvSm4acKNym/L+nZKnW656Fu
fTLQUXjS+GUNINT6cJeiokSR5KM/0DPqp2dzSrwlSU8Ea4XlynLkhvInpJldtf0PRlIl7wXRR9kB
zvtqx46V611b6qNvxkTbanYdA4ZP9JGnR+lO+3vrcNG/Y0YWeQeNRfH/v4XBhdo6+pwH6CgUiVdq
mS/xcmQ5vrTLdEzK4BCN5rmPpp2IY8v1CdluBjIgV0FauLpDjSMImqhb+47+VzBYHGJ6rOv6EEXl
S0wzoLR+aPHgZ1Z4inLn86iAZ1Hs5/cv8pbRADEhbBaNiZsgZKnbONRLdfTDLDpFJaQ1Q3uI7c4N
Gki4jnTozL2iyuZ5M+PdFi9WvNm3560mOuIFOfseCX1DerOo+3pp/5ToTOyyaE5qfpX1O55wI9gG
wEp1UQeUbXO1VhdqNCNtpBE/+oqT+/YQxG6otOdA7f1UOqWiNp9WHrMPr9lABBCr7eXfHzR0A5WY
jyumCtTa77esHyx08FUOeg6GM1M0cUtzER2LDj7w/TTuDSjdMlDUFR0iK7AVN3Zx0Yy2a+weA1VH
BybVeGmiPkDDj3KKMjRc3t/cRq2d04WEpaH0D012XR4yjciWe0PmuU7zya6hUvylLOYParj9PB3n
lCDHeUIffMfT39xeGHRQYKjuC62XVyjgm0ONS9pWJYijRlG8Oja9gnmJs97dm2ijdSXDfWX/3+70
dUkbvhlnq5Mwvv2OxhjGvVbPsg8sonLVvDlJ5XTvlNmHnB5DZZvXQCgs11OQA7nbg8qs1c/FF9Ww
huTtAoeE73m7vFzHcmSOlAckufZGNflef4Cd3KCz3sReZeZ/z1P7E3bCR9s+pbn0LZDTX3qteJaW
qZQojfs4m76pQ+C+fyyv6dmboFb8LkIPKNJw+cEsvf1drWSmDB1XwfCozq8okz5L/Wnuu7MRBYhu
So3tTWo3Q8SoTNexS49ZIoWaPBaWabvfouzkZF+zIbvaY/SEHM2flhzkHuLCD4mlnWNaeIGMp1sc
DYHiVL/TkuUUBdZdkYcH/OVe/+bm8bAZpJn4yNRhmCu4slB9mOhj1gFaYPymB9T5sOSLX7TjcZIz
36jGPdu0vR6y/ASQovy1ulOd3pizLDfoRnb6Q92Mx3j5UUafRbdcNEkLpb1ow/ShyJ6zODlMtoMq
7+g3beZlU/hsmvbXzFR2IpzbbqY4BFCmRDcCqKSu3GIYz63VTxxCKj8zdFZ2jmqSX/n1jBl1M3U8
IfZ81Evtzgy0h2I8THV/UMBY7tVNb8JM8TvQiKAy9spcWt0saTBmFNtonlexclVGhAXa/CEI2p8Y
00NQz0Czh3vHiL+3vf1laEHaZLJf5zvme03reX14YBhgEuFCQLquvpHW9cOoGALLqWX3NvOF6jK5
GvOxksPCVZUQEH74KXaauy6sDnklPVUmfptCfDAPh26iT0MC0lcyIgLOp4Gsf5LNT2M4P/xIluBL
Y9BGGeydyEYVIcTqVQrsAz6W47tFnxhTXlVSzNlRR7gPuUOuERtfIj3+1rQtpda08OAQ0vCjSeuZ
dMZjdP9cQ28vETF9JwELmOyrVuUvBv/ZlP3PrJ9iP5OsQ7MEmRtk0kdnwHlSVX/foNx2nYAKMGaZ
MZvU5GTs3VuDEmpVZesZDUHdzr28tr8z0ltSqge0lVytS7+XhXqpxtJjsJUXx/Jzo+9id8TNent6
lgx8V0AHxPSadUo716ljWKUt6nPSF7XDYeeTG/TNJR/Hn21mu316HbXrVMT3tD7Sbk/w6darYkkF
XB1zChnmpvtkDqqk5RodwnjWP9ug7ZbiagTjh3T8ZsvZoS2JVWGXJeav9w//1q2yLo+fAE0Rl311
17vIanV5YOORqj+0HZ3ISLqm5s/OCEkkc1+bdyGoojywPmsByqIEqzFgdQ1T6ca0Hgo9ocEXqX92
6nS1a/lJD5D5nMvvleyVy/g4Gvp5NpU9xt6t9bUYICBGCPCH+sXqpukTQr5xNk9+Tf4WLPGh65eT
khh3FbphMbC09w9342ZzumyT242Pgcvz9mYHIfoGQBEXXw2DXwgpf9bl1ivrtPYyE5AYOOm+Vy9J
lD5pI067636Re//Y+RGb500ojGEQahjru10naT/auTP71VS7ZmAd6iC7zp3zyXgIov7Qpt2lvDeq
9NP764qbs/7M+FSwOEyEEgOo3u59lhTJ0AKoQ32D0aaL2anWIbd+gDw4vr/S5uMB+gLekdSK9VYB
9zwFdSaLtvUYgF21WuAmllP9LPTHEjn/LnPjARZiGX3n639/f+2NG8WQLQJ9YkRu1rqwHwbIxXYL
7zY0Mn/WaNl3RDHK3zIQOKU2z++vJhzxzZk6BA+AnHDU6zxSQqlb0h08ig6YSrAfmH11ztv+3pkC
+NP6A5HkQ7+HaduyEZhHoWRGje0mcdSKZFqUBRuRBCWtXuXPQlJ/2JmLWf9aBYrfVsdkbP+Ipuxs
TpIfTsGhG0G/TQPx3JOqtI9wWBavl50dz7F1+I4YeC1AwmJo1NsrlkptgSDrCFyBfsY4do/jqJ4Z
kmkQrvf9XhVs6/ABceBbxSASgvK3q0WDNsdTQdvOKscLQCOygocqqI6lI53BRrmpHF1qYDbvf/It
G0IPWUjMCMQ8HYS3y07cZlmWuGGmntwtcXeRysifZqTXY0NwTexvUxKc9bijMrXUH+UupX0Q7zzm
rScGYIbojJhIvLTV5nNagnXQyXQwmuizkYd/NeGLMkdP+ZwcLe0oF9EhTUzYkKb6584BbJy7UFsT
A60E9WdtROeEulCbJFz6OPXGITxq03SaIF211ofQ0c6ZOf1Ms+CbgNYHefZS1t1fk9yheerwjZZr
1CaXcDSuSKgLNtDOr7spnAnMAbUk0BLIOJObvv08JTAn9DO5g+DNzk3lIoL/14BDdWcAIpNV3eWx
5KqmRIuvmAHTOLH//i/YeASARTRycnp7QCBXHlxu1HY2y57Oai5/yC3715jSzl+OuPVDukg7F2HD
qhMoUFcRk8oB6K9uY42qv65hYVGXMb8YRnfJ0umDlCgvaqLsVc1Ujm5l7ehWUTsS5hWiwmqtCDz1
2Cqs1SkfKy26ClxnqMZ3FUJZpQmYerF9LbO8qPkCytNO94KyrYsH/Y5RexpcQ7Bqbz9tUsVl3oak
sm2tnyOq6lOjn5aMWzbXftpOH7ryiJb2zrY3VoVvC4yX1J0K0vqlTbYd21IFf2zK20dD8UfjsyaF
Rycc7yf1e4DY/LQ4O9nD1vN+pdbRROHvzSWSwhYYY93Do0/Ch14JrmEkPUvD+NDkd51yCZRPZga0
soj32Lebu4UtQKUb++2sZQvMYhyGJqKXpE1IV/Z/TNXdUij+FOrnqkCbGdLEfwtBX9XIeLVCJ2wd
MAR6ry2SxpcNM1dKl0vQRs9DPxwUvbmklyb41i+SB5fh8v5T3XCkKHEIkBkXGieyeqqj0nRMdyox
5WNyF2kMXKWYXi32Z2XpXSdlLJNuuO8vuf1lAVyg8GJwxGsRGcXMhcbcMPupmtwFcnhivee40DwN
6GHTQdxL9KMW/0q16On9pTd3+9vKq91OmpxLlYllTEhAk+WbTYeurL02M07TLLtlsAcy2bCEVHu5
RXBExVTClb2YQisPzJEWtzGMVFH6O6Nsj8bSHBMTT6HtxNUblpCavg2IAFAFkMmVR4znBqkRSyBa
DMMrJxB7YDon6SPzXU/vH+TrdVwZQsqANsxA2+ZDrntC8RQZqCgDEOvk+CRH8+LBdUNsIklOUxMj
09PMd4GiCvrcdDWsyTMl9a42DBigzXBW+urvqVpcoyrtQzpXtl8u/7pJRlAKYhC0G7kV+dXq6AdD
SQtj5jASFfW7DjhBG54CyiVwg49wRffwTBs5DQp/ghqNnif489XhD8kSZ5mAE4VJeIyN/LrIxUsy
Fi9Kc51MGrPRsV2+LhNJ1fvfYutS023GGZBKqQBl3/oE1c5rq4xiQk7LeC1DT5iNeAHMYNaHWBqP
TB7ZqRlumUiD8wWKKWYpOOu9LrY+Bg7MU20YXXUGEoMMf0Efdn6ZpoqCyXLOIWv++32ihkAThRHQ
4oa/3WdYR/VsAFpBxLR0FTs7p3r1mGmyX6iBZ/fTB4sP/P6Sm6ZKAJWoApkIoq37Nk3dNUFt8H67
FFR0Ch2ROovUU4yZvilhy+A5qHZWw0W2d5beOmLAWeB+qbOT6Ky+6lL0SagvzoSZQhSqA6dqiPaY
7kb64g7JH0uNVK2x09HYMiD0UODLIStAsXF1xFPVDuiJsShTfO9E4Zdwx01LDS2sf91i5fqQOkA9
fSUtruse09Infaax1FiCbQZRVRiLG1JrUdtgx+pvHiULkfFDkbxRBMyacUymmQcioAIyvNGqH+9F
ajjLncfh8/XCP2ZtLy7dSpNUssD/XXcVrIVVLi+ZRJagJdes/C6ZjLyXbTGodNZ5NjnQ0uJ+hu6b
Pwr+4ftXd8sqgA6g/kDAess+6xJNTmyZAnU95FcnGQ8II13TBLm7/pMqhkPRaX1/xe3HAvhDMM02
YAnMpw+Woce7DjOsTubmnKQ0RJOieczG8BJZ2gWG/qENihet+k/hIsVr8AIiD8AqvbUOS9qqkjU0
VA1HONTJsYzMU1Usp/SS25nXV6ObPEA03cm1bmkU4hrTrQE4DM/pplCsSdnQRwUIskpjPMlANjov
1nIIUOPR6gcpkOis9+qDkat/GnQrwqi/TFnui87F3BcNUxaD0zBmQrDft8c2cUleGq+ydAbaKgzA
7PeYuFv3Al4ShVWuBZyX1TlFdY1sEsQj37KWUxXKJ2PJ/WEZT3FTfDQsX1X3iJibK9I1FLhqBoCu
c5YQNLvj9Orky314VJbgUMCm74gEjOFFZ/Ei3qMtbEVdVMwR8YVrhDdeuf5Wm1pUm1psJ8xLvZE/
KG3uW7P1HMWMctm9BJsbRJBFBvUFinDtJNCtWsZRH6mFx8Zd3/UXpymuQ1Y/GiejQJ/IrHfivM39
8cJYi9YY/J23d73pFseKM/bXOA9N4Hhq3ntCnKFYHrNlDyS5ZT0JKNE3Eao3NxB9qskJVCAuTBTB
X1Q6Zrp3LmN721YFivMo59bRUPYc79ai4nKKRjcNpLV3CIIuS8K+4Qsa0NLV8FPUxMyjkl10NQ9l
4bh5oz5J0JDeN2Gby1K+4yvS9sCIvT1YI6Dt2EYsm8/xIa7TJwnISzTOJ8GSL9LsBWKJmQc7pnrT
UQBlw5TQa6HJt3K7y5yERqqwbNyrXtUekvBntnxGbJzpZk0JeZGux5BZaOY2Xjf9h7BKCNahok6y
e8PNK+oiTQoZR1z9OS7GcdRDTIFD0RjsZDp6xbTHyt86ZAdQCK16Wrs3/eYqzxBJ0wN2C+i2kYg1
kjPFnYda1u5y6cuUWu5k/KfwnNoQQrPiXpnr6BH4BjzoEFimMneXRIXiAso4L6GARpm/yP0lybIX
xf4rX/Z0e2+hViJS/m1p8Zx/g3iledsxI5ETXuADpbPb8lTn+RRhaTMr5WubBx2dHOIgLbykUnhI
oN69f7FvAUjiNxCsgxqE/XMjGGUbgyqHkcb25YVltDsjyC+k29ZLKhgWRLbNl24JP0q77OvNsICK
uKAfCamqdVA5600HTQxkaGl9SMsedZPpa9PL3+qmvgDIuCuABDulM7iYz2872xaWfp2mOmDq6SYK
Af0bZFClEBgsIdCPOfhczAVDqdOzCP1COfiiVN/o5z4mkRdov6Yl9niev+a4hY+wJw+54SKw1AJ7
9VpDW0cnc8t8raAT8pMGbYGWTkleXIswONdO5sX06Kt6D4O1EcuzJCGRaHZBnRQ/6bdbJzvMBAG7
QoBNvDGlwdXpC7f7kBS7M3WFu1kdMtVIKCSiBYT85WqlLOwdJ2+o1MkWVNEgI/ln+GkruQuSJ6FU
ndSp9k3EDbJ+b8rL1ttibXAiohFE0W7l6mNHgpxVKexSR8c0N+6AnrlTdzdW8l/TZD87868yDi+Z
HX0CLfXUDYyjsH++f8s2T5oiiEBFCY2T1ft2zERZqHIBvlaiPxDUcbKHckg/6JL29/sLbd4i0TRF
V0PHN678RJfbijSZ2LBSDwZXoiArD4xlUOaUuYwJJRYmRGgmAML3l10bbAGDEOEN/wqs9dorZo2i
2sGsDsiFyCdR3QgQRFyy4aBbaDIryWlGuEkmxHp/2Ru3+M+6Fl15C1mnG5GiXGbKup7IqEV08SEU
fPk48sI6dvUaIJSJvE79LJ3atqJP3qE2Z+yBf9bWQ/wARK65YEA3cc+ry9XII7zIQRt8MwfOXX5g
sJErSbGXohZlJM/mpahTV6lBaKVYdGbY29mTCYrg/XNYf/XXX8EvAL3JBbsptTWxrEp2jGhGbY4H
CZRwhoto5PbStuNFqRk3TOXl/SVvbPbrmhBjbCY44TLWz2rUktYpG3vwkzS+E5jV2fCUNLynseNl
iJgnX/gurqX82wDsn3Udylg8I4aPrwKwZW7oGqqcOKP7fG2JDktHxqgprhUEH4SYnxChIlc6vb/f
9Qt+XRbmFZfcpIj2qgj7m60cgzosLBCbvtoYd0LOsC/ax679GfXqXltD7OB3YymWohABs5OVbkss
ahKXWp3NqL6ouY9yv5v01QnZhWdBOS3VX+Uo3+cpqk1686iN7TWtd2u3a3v9z0+A+I+AL8Sjde1W
6tKm0eZx9ItfYTqexcKNStSlyM9q/1mtzNYt9Qct+vr+Id/Y6td1KVECcmFCFvXwtx6Ja6rHRQMq
OExDN0lzd8xqOmfZVe6+L4lzol3goanqGTS0zWY4UCr1yA92XvWWNSMz/N9fsbLWqWoPUaK24yup
/pXNUC+nMh0vZZn4IRgJIdonoHM7u988dcoThILE2jfGO4XzXWlTM/rCeqYAUYVuWDPp4G66Y5mn
9/S43EiaTnK2J6O8sWVEmgU6mi7EbW1ErqR2TA1Am4Y8uU2HMmbsuXKhnR3z2Ugil8BlpxYkDnF1
y1lR4LiAcAFiW4UEi9WmRITR6GczoKpFfxh7cirkxy3nYMV75mpzNRSGmKknMHPrBLwn+JOCiq6D
EEWcRgTOdDQ7imstf62cPfLq5mEKTXMqa6DT1k2WPlariCEFg9+r/UWkMHUXHiYr9kAFIP+J3GlQ
/2Fn/1aNkcdDOEfgbmMdmT+1ejxKadPDqyW8AAjdVDEubanw4fam921ZfgAVovAsIJCvyre/h43I
VHfWIpuDr6fh8ZWWgYJObcV3aUJiagDVMhhQKElsWdrxOpsni0wT47zgw9zwjII5YfBD6vxj/IP+
RQhEZWV+hbOWs9nUhkcQ7wlqbnhXOhh4eYQ9qN+t+66SE0oD4L/RF6x3eMl3Xfxsmf0FXpPAzjr/
KaoQkmjk+aj1wW1S3prBnGi2DJp09DttOBglg37AZ9Vx+TGZrp1+qiLlJEQ9Yzy9lfYEWIhQluei
tnY6Vps7/+13rHztZEdxSi3wH9ZEUfyhTV8jhanx3depQK98t+27hlK/3uDXtgIz1G7rgEnREKib
vFIjme5FHXAAOCCg3KknKcbHUmKqdJSfEh1cKbJUQZN9SU11x/pvBZXAuek7C5mDW+TYUI2hAVdk
8LskPhXGcAhsw4sK86CWkr8YhRsk0iEmuka4uIaI1P+HaJofAP8IYK8s5oy8/fyEtLAsBsI5C5ZI
KKEbr5B8t56sfIuRjM2I4Qt7z3psPS0BpQeOIwpqa+thV6FeF0s/+JrSeSIhjMgY7NOssXoOePgh
HZedmOqmRSy+NwLZYKQM1CmJJN9udFHrVk4GvA7tyY9zSS7WnOuE2T4x05+G56n5TDnfy9DCy6wL
GoCuzJAXNCEOEXOiw+bBbhYfktLOrb+phLz+LBiqRNPAYMGPvf1Zdp6Di4yNwS96iAX2pVYf++Re
Hwa3qqCuktHIL4LRKDSR3g8Bth4ckzD+Z+U1H1ouEyUzY4Jb0TUVJPc6/CuIf0bqS0iBT2p285eN
kIMPQOuboWJ0pddXLSqUGNmXifwl1s/aeC90x/qR9Gk8OF30KZi/ofXi9vleb2/LH1Nr0oVckhgQ
scqb9CyMxyYfBj/qQXAjqSVAHjEhVRN0n5Q0OL5/rpvLma8DAYjrbv1Gn0zqOHXMWeIpa1Lvlciu
OeqTUWRu1e/VwzdXg/IrJiARyq+xy2nY5GqPlKefJ9FJ6tAjM9Q79KdA8xJ8KM6n9ze39XLFjQFD
K/5Zf0Nrrkt1zrk0xUD3GeKt6GXM3XcIA64EbyI0UBes9urvm68E8L8wUxhJ7MbbV5L0bSMZozKA
9TqG2nOA8En0iynxpLnSAa+Ewt5JZtRs6+xACzYDEIP+HWOCoFXf9Bv6wGlQoON9jjJ1d0U/JwF6
cFQbliS4ai9T2/h6x0wbe09EYON5EpZTLwPUiei1bLzdMvGNrhUtSoChygBKQzpICMO2cg3AQXG7
Vr8TDID3P+7GXeKbUgQnJRAS28Jl/pZ32nUX22oNzdZQaq+HOaQ2ySHqrqnE3BF9z/dtXCVQyXhe
8GWAVtcGuQj1qe0Ko/cLiSZcBDBchBeJ6QmdLO1Es8zrlWxni5uLomtDwoWuCkH62y1afZrPDmgv
/8GyuoMaUyxB2SgklW8mlAml+vjr/TPdukC0xF57GTTkqCS8XbGxhmUishnAFF0G86fA4Ea4Ei0q
EeN6TuTn3hpPoL3+y7KAvWijAPy/MbZBqA/aFPJi5AELRBdcgBqCMbtOyTcpu6dZ5YrWo2X+69o+
Hg29RxpIig1X6Ebf1EnsTupsLJKiLr7QzW4CXx2HE+WDy5xcbad1ne/dUJ+6dA/9v2UnyDuE7D1e
Xr6xvShH20sh83mFco0IZofUIC355kj5AYY93LSJTPM5AUWIOum/N/w6hRTKoRYD6SFsvf3SUqdN
aqOnmOImPShacYeHvUdMeVCByKR7Ij2bF4vqqw3PQTAl127NTkMnmaKK/ARGcRU6vh0CoYYRpSyP
SfoLpoUSz6dl3OU3i32ssmnRsWeo+OuAqXUXgwmhYwjHFzZ+KR2ckGkbi5ikEd8BbXDp2Qs9byEE
KIyUhYrbf7jZYHDBQQG+Yv8rX0DNYjKl5v9xdl67eWvbkn4iAszhluQfFCxLsiTbuiEclplz5tOf
b2qje1v82WKvA8OADQGa5OQMY9SoUdWwsjXDEzdePML4IoA3oq9wTJDcM1CMDA80S+7ACFuQET5x
/x1anNl/HZBqYTLhUFJ9IRQaNZ3n2N/HvnSNFlnlrr6e5CsTlp1dHnsiHK2/0enZ23l9Ea1czD4a
jNxJnCsXIuKz09e1ruesMuSoTCQCSqk4DfERN7fPehzD6/Gj/FowTMzEvDZr+7kvgyu73CvUbp2k
Qkgb1Q9hqraO4RX6sYZKL3s/S4aH0hqONnnjNJ9tZ/GEfHNcYzohVXuvvxFEwnMHCaC9HtRunSBP
mpZmhdP1SAFi4ubFck/f75+yLXzdwWyFbS9H3dWS7h3jG0AphyngvyGEC4A+3n96qE0pPLW+95Pe
OHcanQw0kNbmlzA0z3Hsdqz5H7nZeVObnXN5DxHe2uzvhl+tPK0rlToxsdWZU+NariBH09fhQMGT
m6Mzfp57LrG+dWtYa/9+vTGyqCQJfJhW8PcvnlaOVY0tgFkM8aAqaPbkolxo3qgPQhQtTtFplaQj
pLVDXD2NX3LpQVr2usIFnLRa9HRTkLURnVD0WTtkZ/EQL00S9P6U/LDtP1FmenkOILF7uoh5vBhI
FRLpoDAUEVfzbMejnDrS1PsSn1mIwwdBfN0i0KRakSs2lcE225nhraWl0L2kwl1mN61Z2VLRyEQk
yeA7VXQwJgz6kJahA/w8zPbT+G3yrAZvQt0dk+RM/PZlZ/iNHYXkikYeTs7iXBjz2CnavlnGRk6l
8YDeezg7j2XZ0uFcI06FPrTd8A9Jm73R3B184xSB4EK0QIMDafk6n2gQVsvSgcHrIfoWtRh3S8n3
KS4erNp5FCIWXVochiVwZam4D5zuJs+dW6Wx3HBRgKsNPC26m8jRG0/rHxHt2ztuLkNiMDiaTGhG
EBndxXqoQ30cmqD1TT6DrXsWeqVpG50C/BJ6DEMX3fgydMVrENDsYtpfsDLiZ7+qbLnrQulFHL+U
WHaSkstFStgsxJYoEdHbt875ZFq980lTW78pv/ccAmM0HlEkCvNX1UqvkzzdOwM2B4Q7Ck9FgJLr
FolxZo06ytQK+YNY+W59GVrDFcxGo3gYVE9I1BF8+IsL196lBowCligID24Sn/sQKgX3486q1S82
qkgd/vtIawCacnYcjGPrV61Ol67p6mpP7ov8QG24Nv5WeVtfkfo/hhhNmN+SCEUQSA2ZmZ93nuRy
/0AaFmA4dwAluwtCYbooldkpDWIYhpsgX91WvZcUPEWL5kqMpE9ZXbVBfOAQ3Yk4N+JdMbYGx1Uk
M/x9fzh3xWJKXac2flZ8NuT7frhFkUCxj02sEBsgrhbdFvE/krPXJn65bVGgBssh8KRN/QLAC2F/
69nSNb7jJK6FHGlTgo41vP/wuRaOQSGp3PiwM9OXy5BRKddxHVF2uPBWgwNmKq2eN74d/8dbrcth
ukILH7Vjqp2NYHEtHS8eVsH/aToYEXTQnNazB47zmkaEMDpo3d71tAHjAg+INnaIW7Au1xRIXcbi
XQvCxpcIPuscMDka32yTpiG8FomPybEuxrXK9PxWpbG+70zO5YYggYFNRZs1x9RFXX7uJGNWY4eu
W2hdcUefxXWCTEn5Kh4lR/ZiUFIkZww3AMkXcZKgdknFrk6ayKDf36AGNFfs5ziYCM6NVaDkpE03
trXW+IlMWbV9arIfCF5TYK3dToiCh27HkfUlSQ+6853V8/E0XJ7XjM6JKKQiOCDWzCZV7rOgSu3G
j0yIZQCbqIlOzZ2lFW4MVeLjwd54Bxfvigw4FxiULuhG77dfJqdhNcdxy9Jv3voxSp1KFOw1O5xP
Ha5ZjnItfWpCYI0GNe3srFjZLTrqe4fhZXhk0JwoSAqActQ4V89hG7NeljP9h69RutxL9NmWSCo0
FsRmFDuF05BgETj0R4kQxkLDeQikw5BRzOr9PzuTIoCp1aTwFOBHgrGK281qAdiFkadBGta+BqIN
Fdlt7xRoonn2Yof/WFXqlnXtZmSL1VXYI6LfC6ftXdOPy6CKKfnrKcRZ8leqNg4S9+9M/tH2t3OW
wtB9HeZHVuaXBknd4qGxoXpKhi/piZ8P7c4y3DgfResbBA7sVlCkEJv1r9HnIlCWQbEqWqwbT0A+
eoQzF2W0PDY8FU1nAr5joD5/PPWbo+oU8bALps6xvonyOUxwXTYqP4pP2YTSDh9fiIAJR5+GBkcJ
ydrG3KOQbGx4ipWwsWze81IyxK4GCX4CZ59tfavP4c849ePo2hlmFyN3hMd+z9U5XR5TTMd6xdqZ
6K0tCBsMKIL7iE7kdXrC/WOEklZx+9owwMhLpidDfxVXgMgH55bqXYXNSfY6UoifTeRehZI5SdvH
U78BDfC9mQOgPrCnixtghDQea0nWvBFpRBGvG7yCW5i+E0+oBwuSmLggRSEPHXm/QiMzafaA8rXv
N30UKFwIHQIK1wKzFtvir4WXOFlhOlPc+KWiY+F1XUFggchc3FfJZ4vuejM4W+OvMpVceJqo0b6k
aevl8133akreqFluHT9V2QTxZe9LbVzehNLC3wPWL4fUKo+c9DyTbFqofYfCRLu8qqfFVihzvhK2
Niig7XyPjYtABIiiIZA4havo/URQQpfGSilrfxzqz6mzUJ6QoRZnjfVTnfVfy2Jg5vifO1rECDk3
UasWpBvTQUqt27ycCaoCUJNR2Xu0jYDxrbmZOSS1IKt4/2iF3VVyPqm132jLaRxxk2SPCuBbigFM
y9DVO5pwBnc093rJL3TMWB6iCIp2GPRYYUL3fmilr61lUpcaZL9zl6ekpIGv4iYApZ2RcxOJ56QL
WbnEc0A0xGJNWvT1ovCqqB53PtHGPAiYVsQJkB3If98/zOTMMC1rs/LncDqM2ZelndxMUa9tfb7r
Q7A92EdxXdyaxl7D6EWfFPMgKg7oMwvVhIu2o6acsYTqOJ9VK/PpR0YR8jrDCSnCAAOqgTBNlTGm
xWLEF+QdgG7PKuHVTI+amR5MgkwLrer+pxSafp4NN009uqBHe4fKxr3OiSL6ojhQhC76+xkivG1V
GuUq36HZhRqXq7WjG4UwAuz7rpcOs47zjXBbj3GBb67mmYb5GCAUj9CEitGsa3sI6EaU+e6JxBX0
1/lixhO64LPNFUNHrwP2g2WJnV0XzqtJ9tPRRiUOPDFXbOvZfG0JPpXyf7OOaQKCLwifi7R7vY4b
Ocm1IOZ275pvS/UgdX46vAoNvJaTZBo6T6xk8dUEFbeWMqxxiIMiYAxlLwXb+kagUkicsI6hKq22
lDwGeZrIUe13esqt6zw3BL1JVtyV/Wc8aK7kKf4qnmQeDK+PXwWPxg6KNysD0XMZ7uLjYtus4i9a
ZrmLOWhp3lkbScxGPEZLmbLHEQjuYi+36WLJ1IA6yAlhOGS/kdM1/wymE7sVzjQ7WdrGOQ9ETnbG
0UsaskazesJvZczY1UJBeNB1SsKGW9PqgdTtQU81P9rtk9q6fLlYkKcDFtZpgBQhyl+rstVNU1o0
rXpzPHasH1bYeoKyO2IUVTWmZ1cZGgu3Y1QebaW+Yja9ptlpVt4gmNCDDgQAUxjT9YuzdciXBg1S
p/Qr2aQAcYr6xK/deeEohX7Xmk8NHTYUBbzUJCzT+4MgEAuNhyDBdDL+XeX9lRJ0e7fNxo7lsUTH
Ca4ml1q7LbVNGk9DdmzRXXXWM2jjNQL7+JxwGzqge6AUXRX7U/886Opb2xP1HHf/0N36SoJ3w6IU
DIKLjvkGpZhJSpvKxwTV07rOk6z81J7mJj2Xeneo+scKqk2Bq1eKpVRMrX3Pg3wrT+cRKE+yWPA4
01YLRV3KiWA/q3xdHdymyM8iUlswqZ1qxKHoMTNjibxUOsZNfyfslisaGT6+9jbOC2BOujCJ00U9
Qfz8r7XqlMCdVRFXvlwKJkr/5ks/Sa2nznsct42t+G6oVaChlYMVWBlDOf3XJgw/CcKNkD92xvBQ
hByIy9d/+254OFD5ZBtAKQQTe/9uqdpbM62bpS9gMNEGqirSERVxzPV2dtvlLIqRxPlPyAsNdXUP
xYMu54NllG82FZAzRf2Pbm9PSvY20OZIb6rrJHO0nKyXjFSladn1pV9wiESqej0v8P5B5/VxD7zY
qPLwVgJBor6FaNbapDPTKz1ri7n0R7Q1icfaKTzZRnZdQUcLuDREQZdavltakvvxl9sderUszSlG
cqYfS79tm7cO3qUEfG/gx8k/jEl3Wy1zS8XxQo6MnaHFMnx/YfHWdLQIXzLct4zVDNeVkShDXZU4
jtftsZuBq6zazSfozDdW4hwU+27sTmkz3BmYoQtekx3n5zwHbcRJcuf62jgiqGcK2jZ3GBT1tZOD
LMFvGjFo9SFrdBO60l1+K8WnHlVykVHqleRnBrIqgl5VY1y9Ww4SYM16OgCTBVONdgK202oTlVln
B33AJpq+OIDX9cyO5QZJ0ic9zqDCUhyiPbHitBr7PfWWrdWO/5W4SsUyXJNyjEgvqxxNar9J2cE6
ITF5KmiiK7PBdr67+K7rF4W1TuAkyPKU81cvmkbOqMLGRM+adJlVL7XXop+pxfgbVEYEkgGKz43C
aWV7ChnRlOyQCS5eV9XgA5KHiQ4Y0tPVMTJzBdBUBRUnHcJDxCQL4IASvkIC8PHbXqBiYiQEALDH
oEteW0N0Zmb1pZaYhd8a8glrkns9xNtH3aMoXEBADCPUUmCFgARcVGvliWLdlDPMNFGrjIqr2LS9
DOWqQXZuBSmmRjtMS/Y4j5eJpRgX2g0qn7iKX9ztYxtWUd1ahZ9L+rV5KKuWCnHvxaZ0iAi9JWB3
FUefOks8ZJiux6i/IYI/RGqPE/detfzi3hMPQ9c8cpzwL9Hneb+wpIg2MlOSCr8I7x26xAoO67BA
RdzN84f/jxBr69v+Pd7q2htyEpXQCXj59hEFTNdme8KY8OtgPskpb81WtdrOdfLDW14rCmNRfHDS
g1buLLPLIIt3B/6GHUH/AKtgdefXWlkiuMo5biS6K8xYioLRtS55UOalxL8sO1tzdl4yWkOqQbmf
h+gmk9HLL5M98dGtzWVwpgPEsu5ZGe8/Q5M0BXAUN2dCxtoW8UHY2Ebs9aHUd157Z6g17A/3ZdZR
0S1Z2rh0tInXU4ASWHeyGw9cuMXZYoZha/NK4NsX5fq6QNwpaZsS7AB9uBwzGBZWVxQ/5BlBBL34
Eqf1IwcLVrbaS2Z1thd8S+f5Ww67f4kkzzKjHfz/4gIVT4QrK0iBYCfZqxsjUgLHWAquLFkyPEFN
6vvk+9xbv5cSa3Usnj4+yrbXGFUPgXQKnZHVeH3UFkk/JFwSKtu8jw9Vh0IyDm1oGhxqLo6xBOVm
7TnOl6IPD4OJvtAeffTyouatEeACvYHpR7i5uj5iGnDMwCRskKRX0WkVNMd2WlxxitsIDZmoKQV5
4YbGrTEhr6B82ZmFC/gKGTeKr7Qmofl76WHapnFpYFNZwkHuryqUSKbWCtylTCDhBXd68LmnCNYE
mh9Gy8vHY1/CvPAqkbBBq4rBKYeK/fBXEqFSRpHKIcj9tvmFawzQJZE9bIk5HI+qNBwT0Ssk98eM
JiXRIQUYA/X+IFoZi6GHDUY1iI0I+nUe6tc8NN1y/OfjZ7ysTb89I5p30KfFwlzVQFIA6qnAEMAX
EKeQEpcdOg3hk0gtSLyke8LMVfTt6kaK5c3ekbC1PtAyR3RP0F/F/ng/R9lS1nbbMUdT/Iw1lCtA
TmH9liz9MaW7QUV8D/XxUxhEJ9l+kJr8+PEMiG3wLr5hAigKEEWSqXBiaO8foIvSOa0MiwfQao+a
5IOOdaKGfdPHw2y+6N/jrCZaneNQ7sQ4YAzVMqLURFPNSHlhDAANU6918MiOXSfjkBdwg7J3325+
agF9UAI18aVeNyFqMB6iqNKps1Deqw9ldui1Y4fOX2cTzgEmR/nv0VxcM99zEt44+Kl00SJNIynT
vGYh1p2hDwaeeuS1ylEeo3OWGn5HHFI06Q72uRFVUF9HX1koaFJVWO051KdnkyOJcz2WPwvIPgQ5
IUNju3PdA2fExc6Ib5f1egXZoEmC+oYGkLr6skuwzFZUY6Wj1qWHsDCoa+pZA8I0aCsmUF9VoFVR
Z9YVPIvDAOAkvhaUcljPosQf6wiN6zv52kaIyTz896FWp/+iRyUJEMstAEVqp95r56eILT3hC/NG
O0W+3ql3Br3MT9lMf4+6mn0trXJjEVNRyoVr2BCOSMeXr0r+LQ1mlx5YN1kq1+52tIa3xyWSRKMH
xOiC3ZMWqYItMJIDtfxaKMbZJAUV7QL6iCkshYlAfxnsiJ6XPU7J5hlPvwuSi4D/MDpW82w2em+G
EiMv1NBDJrjAIhtDhIBY2lHoKuYQ78bOs2bUemSSiUbxuuTKpKXqLW2iD3iI9LMB9aGNBwRYQcUp
XHx8+Fx4oRMNsfP/+5Sr76LqXZLqmiRMD39Q1SvlszqpoAToqcXwICgiBYbqd1fqXLp5KlPzfPHC
KUJmKDgEliTIq5P0p8xvxJoVfcpLshMdbQVsPKKOWgUYMTVisbH/uiyrmbbH3ogLvxI2bkzmAlvW
TtVPJiagIp2OYar0WeYLopDwehEMpnliZ2nsPApERSzt5J3/j2kT0pZgDNSLV9OW6znOdnZa+PYz
Btsn3aRsAfVyJKKESSUeUGxtWRuOmHnJQe1n9P8tMte1GZ0AFl3RoxfWptcYd7WRfu9swMpRDg5q
t7PzxJO8P4MszJ9Y/Rj+CFhgdQbJlVZbqanFhBq3wMu+rpdHXfutO3utOZfnKwMhck27kyKU2lef
qZaKacIFNvatTEaWt/dlHPeiBF3MhqLB4o2BtbN4N1aGkKanfATUwtutmy+NxLR7KiWY+Jj5pxja
Xqya/hDVp7CeYzewgpek0u/suP+SNsWDAxzSFeNZriNPepoLBd+fvXa+jSNfAH9Y3ACKoDKzbiJR
izaaojTnkSyKebN8SKvoNC/Viz3oD9kknU05PWcRck0I7Siq2yrNjyAKv4Sq/CtU3WAGorP3Yu2N
TwOcgDoH1x48o3WltkZypxy1MaZfN3Yj7AJ7OfeU6bGrO9/ID7q0N+DmlxEcV5JYPg/c8/d7th+s
qU+GJPY5XOj4W9zcxmET3A/LLzOBTZQEQBzRaYDn1FnGQRfwqGkMv2GQA3yE2lEJP1njsBdrXcZ0
KA8aKMALUQLSwNWh3JNKSKohRchmVNdyq39NFPnXUH/twuJQJt1TXNdHOS+vcT4N5/Ef+LjfHZSR
MD34hVTwx2fv1iQJ80Zh4igYFWtWPEygFsVP0kl5YWVGzV0utScWdOfmGBxHladXNvdimnqm8vW5
TsqrRU1kt02oNkR2cSJx3COGbhxstD4hrg0Ag9QlWNDqw1FhGdEPRj60HK4yGY1Zod5Xq1+bFCGX
Lg3Z23kDabRT3Wi+1Yflm+5gR1MqxUFK+quxCT63+lWr2S8m6XQjQ6aWNPJquh/APFMVtvMeAX9j
ecPvJqUXXs0QA1YfdRjkSR5Cm2eutNsej/uhXp5nJbgeVQjpsfarnq1rJdf+OHr0kNXZWXtAuvOm
awqK8fPvrm0yr5zHiE4347TzjTcWHM8GwYlGPpKZtyjhr8sr7rsuTxFH8IdAuS1j9dNjLat3aTg9
06TyVXNofUINCq81X53wXkji77l+Ncr1P0gn70HjF8g0+J6QJEJQl9IZ7Lb33zZDBjOWWmTjlsx5
jtvoEYXOF2GQ1rafrUa7lZMMEX3E/OTgUVCtdqZC/PrVTfS2ruDUQXG9CMBVI3PkokpwQpBzH1Ei
JJGoMKvYXlA8TOM/Fso5ccStqSTHuQ7Je9Lbxu5+9ka017V/mfszE6CIlkHeQQKyQvwAV+kg6UJk
a1FNQMf5drC7q9aMHpOluJd1IAAnurMjkLdill525kH88ot5cKgRCY4rAcQqrwyhUslUKFDvQx7K
wiJeME5bFXeItD8SiUWYcczNU2ycCk3b+QgbWwXWtw6/ULi6XFT3sdxMTCm3BvqByerC7HYpR9cp
MFJJ5sNII2K7axG/kV2SwYMj0E0PpquvcURQ7kouUY73J0ADoYuSFnhBYgCthrNbO/SxWkeBZrAq
z7m088Ib2TWjQ1ASQa6Fvc4qLOn13PyPm6uDw4prB1VDl4M1uEOPmG8/Y1TWm0jt4k2hyPUPORdi
EQX1/3nnJLhMuwSOgac5WJNgm6wO1qFNJsnIzdG3g/IeqsvDGHW+HBSH0G6uVdA3aJ4Q/o1m55a5
5Eqx6ylcUE4QFBdS3Pe7HgRHa2TJHt+ITotNiJmWhyr/lILqhlh0wGj500bxF7UnKjWdx25BzdSg
eBN1/xSV6klh5hWtGrMVBvxhk5c6G34a2nQnRLU+3hpbq9PBnlDITAq5oNVBrkh1v9iSg69xQ07E
6TDGyfWAoESG0Sq6nkaS7pyJl9Ark/PXiKs4BTqK1kC7QEZLh+AL8tYzamj+siGFi3D8X78fdydE
DuA0mozXsJ/ZmdIU5wgtJrgdlqp+Xer4Z+YuPd4nxXRudc7ij0fcWv5vzHIq2iQrF67CXZIvo9Kh
2xm2PzXEkIZU4WqPae8crvNXJSTsytTPVlXeDHr5SN3sz8cPICZwddhB46Y0jGoLLguy+AB/3X+2
RD+3WqCouZTxNbHZTWhA3rGqc2aVx4+H2lg9JIkwp+j4glO8rvTnddEu2YwyuFUmnlBcwDPq0JuS
nzb1Pc4DTbzHGt7I8WmgxS2N2A2UkFj3/dvJ6rREw8TsOnQsZZSErPqqSO3CG0I0HVFlV0LjXJY/
wzTtCDGklwlpNg/nFpcV7k6gvUuFg0dsakCrvRvkunFoyrBzQ/uffz85CPYQiAhI9aLAFxVzX6Hs
MvoW1hYslLMyaJ9qoIewTa8tsPbc+ddmlKJ6R/hPYoaigHpRIA4HJ5ckk5On0pcTKfNt3enX1ZS6
aZAdI31PCXqjiMl4UHNE4sWQ687ySO6w+C0GAgztpUisY6F2V6PaHTWUocp5uIuvjPHZzL2ykL0M
X2tFkt05JvGmA33n1N269N4aq0HOhejn2r+lq2wZvetsQpo5QYe6vMu0lzbMHib7CksK2Knqodat
kyN1PzGW+fc5P9EN0ab5BnauGwkwnDLC0iLCKJXkWshyLBJ+vc2V3u41SrxpWa7395seNbwsom9r
VSSspiEuWyFFbKXFvVNPN42pHxq7eRZgh2QPR9VJHhMlPmtTdKWWw6eqCz8b3LB6eiyz8slqg7uW
BrQu+V3J2Q7LaON0Z+Ehlv2fh7NXdy7UzqgoghEp3TE+RHZ/DOIYVq0EYx4F/yLZCSvF9bSeC1s4
CCJbTIC97uusyhKcqkZrJpeSN75oYOkeTec74NPWkQrcAecCEVlahlYRTdJkVd1OSAaCus2WTi2m
o14KBYPy7MeHxt5Iq4+LfEOUJx3RougVFV1gjomLsoG0tbEzdVtn91/vtC4ApyE5wVgx0lDSj46i
2KggyqsNkDlA1ujJn1Fu/fjlNsqgOFcIoEqk3/TdrQ5vPa+oTKZotwn+ikDwSjXxDKU/Jqpzqukh
sP9M85u+ZDFDouFurvdkXjZXDPiIkOIF3lzrIo0xMZuTIMckTuAQSvqk9Id9N6mtfQCh9f8Os1ox
fV8WHd7LdKiDO/fRP336Ah8KDPUY7xaTNuJcoS1CaynqpBCqV3uuycNo6Cz0ckSNQ5DxLYpGWS0d
Je1T183UcwNER/69Hip3DUEj2jUK/bQXvVNOj8bANKBaE+fDjY55rJjNfu5vtLh4leLOd8LCkwb9
Wh3sp52FtDG9UMc5/yBK8GcdBdACHzRBbPLKQlSCXgKKlKLFdciwy+yf0Ul6TKo/TZo9tM74Nbf0
njYdd4ynfyRpvgGReon09Fuk2ju5z8anIMwEXRJUuEu5enSurbqYSLgzCmyFMz/Y0m2G7EKdGE/Y
bltJ4Lb1sHP3XC5pQZ4mpFaQmyC/XgV8adCDwiSIUKnOcNStF5Wzfi7+fd2QYhLdauSFNBSjY/I+
8DISeQokXe+hOz7246PTITsof031nQre5ZdlGJiwrCeRv65h/lnSYPuqSu/DSHBbqXGr8hel2Gr6
VFd7r7RRqhIwIGeOKdJUSG3v36m0lWq0lxqV7Dm5k7OG+LC/nZwAUcPfvQVwVjpuF7+oEDc+XsCX
xzwDg9wjDgBUi2LZ+4ELzaqnYEAQqK8C15SgWS2Oq2fHbBde3JhP4UruEJowjLKu6Q9yoYaDihhJ
qVwlUwAh8FtbPlAYa/J8Zx1e3iiY9SCJCj1QlP3WXNymLOCGLw45durQ7fNbyzHKHiXX7s9xXmOb
tae0sjUgbuAILICsQC0Rs/xXpgPArrZLyoBT+mqHnyfzexj5NCoKf5vk5eMvtrVWVMSJea239it5
RZHTnEXH+Mnu0Cj+9toED07/O++u0/RY456KJFv//eMBL48SFiSoBSc6TSHIcL5/uUjKCL0hQ/l6
/TueHnukqmS8AoJzUNAXHv1pg50gZ2OliEYDsRE0kViJB/prNhNj6LLcDJFqSloq8wibT4KrFJy0
5Ypu1I/fbiMUQHsBXX5QWksnaF5tvXqWnKpqkP5S8DUunPRUmDFS6s3ZzEnqkmMwgbgbxmEx7Js8
7u+mT4N+/795BhquieoEm3V91nS5bOdqiIxMFD+O3e0wBacol09WHJwMNXcXJz3KlXWU5/Smcanh
qHsEiY1jgJZL6oQCpUKJYLWAdQkcskmS3m+Kwq2zn131EtWPCzXNj99069OKxcQ9QXZErez9py30
RlPqYEF5qrG9sM2vGu1ZMdNjXpTHsv3y8WAbCQrURT4qzBbwxwuaWTAV8WTkGgo1jeWptAqGysMU
TO7SPpj1fb5oKGx/L21AifA7ncfFkh/GYjyo9i+VLzCeR+e7rsY7J+6bZ/X7VAEZTE5bIbXAlloj
QU2cGmahx9xfyXUxKK4S3tMogR3E0xi8tOotVBU309CxPw/d8zK+htKxr78F5Sds1nr5oeofXoYy
d6fpaOYnuepcLb7T593s7rJiwORxOaBsJFrh18FcOhpFn+JJ50/Gb6UcH+kOOebhbzu1bgJnQg61
vVloVpbslxnA8OMvt3Gevht7tUzGcG4rZeauyApRNe1O1tBSRn9Wuuo40ZASZnskle0RkUYFRaKO
vW5DC6ylqvuAyjVGr25DUQuYwY1L5G2HW6PF+r2Ud9bB9oiQfVEfQaJrHf9rjW4PDv2rvh6NJ9bh
0j9jfnsa0HHOUf8Ipn8+ntONY5w5/e94q3NuTpKmNRtU0JaMA23QPDzvYBIuyEUnh/J3RAFiKn58
PObWXQXqjQ8o6kMKkdTqKO+IzRc6drmVVGzPtJ95pV3JQeoZzS9J046jibTjAsdFPe8MvLV6NZER
CB1NQfd9f9DoGR0KEmKWvkqkK8N0miqZDrE/2Qg5oEIPKxuoS3OSZhZmnnsgzNa31d5gT5HcXVDb
1DZrE9BsRq8S18xeCuU5cr7Ctu2yu0TbW7sb4BcnCrgnvS/oKkH2eP+yRTPYVqEWvT9Unx0kS0Yw
iFZ5jbRDVl7l0ykoeFkz8tThW0Ox4aSld7N2tTPjW+uLb438PbqhxLGrGR9TLZFpQOl9a7pvVMWL
2xiDZNryXlI1wLFL9+Xq0TTR5B7cLJDFA9EopKCOVrnm2e4bN6SRL593lv3WzYZCGpUXno0C8Wpu
MmxTw6AiWoqVJ5EApUlPSV2BVrunjL6B+/EZMEaj/4eU60LeUYmksBiotGJE+yv+I7oJUARPUhpI
Af2pK5adn8uP07iTg24g0WJcuoVJ8kF4367Bv+IlJ1bbeAq5vKPB60tsODk8aHQ6q+NVYV733/tf
BjS78iTJryChZXwknHKeHIgG8nVk+nup52U3LbQGLgwYW0T5xPv6++Uo0TQkoTPa+2p+M4U+8tJ9
ueA+EN1mhXyOrXuV1qjW+Wk6y3Ggyzmzb1qk2QIsAhElrY72LttCjHhx5YJRKrSwkhGvc4+O/EpH
XIjwRtSWR+3WnOrbiXMQV7fWLZL8SpbvQuW5gSeTGLmbSPl1lmWuuTg7N9tmuMnaEHkrkifoJ7+f
nDZSzYyUhckJUZwMW18OR+pwj2mUu0XZulg1+4aUejZ3UK80rnZdhTtb4iIIA6VEz5hLTgjeknW+
fwT81ikM5XPn27oO74FxC7ainnoyFYKdLPryfcVgiDmBRbALcTt5P9gcdm1YozfmF5EvAaIpX532
nzq4dmZXyQ4t3LTItbCG1imFyTuT/XaHvvvuq8G194OrmMuHmJDwpsp1Hz88WakrGrwbf4y+LNan
JfKAbL2G2ZaOKBDE8qfRPlSZq2UPsu0t51lN8Jr93iWjZ4WupZJgBejWll7xU00jL7YTOhyVM80d
RzW6r5bPdfeUOg+9nLm9jnZzrbpD+SRruYtTh4eJs1dEmactlafMD0p+CK1DZn/Xe9mtCbUNNBBH
zQ2xmsNOoHbN6EjDdzj8xsjKNVIL5SfUeNw+oXZ47vLPLeygjw/xizOc+eLwEg3ndCJdwBC4CuRS
XHQdlhbPohNKqAQXsw+XgFI52hAcILl5+HjMyzIlzcbc0RTqCU7oOFitkEyS+iSRkAMUCKVg+wvR
JRgabgV/E7ysTF8TxEzm8Htk7CReG+9LbYo3pjaOhqazGrrIU2d2SvtNHFHRQtHprzt/JE13LY+a
RZ/u0ZUEArpakO8GXC1IuWhI3GOn9Uuu6JgOcrPDDo0W4YL/hxKOFmwLLL2FCN/ONF+cgWKa0QgV
eA/Xs7wCZ50sLLigeNfKiF0rvMlL00WY1hOEbKEtJ6t/MibfMDNfGVHhE8JT03io9wKFzTn/6zlW
sX0jT5VTajxHsEDrxcRTQ+qtGofDLCMuJE34mi5+tXPkvXHX1hMPCURE9g5p1/rMm1tNrovY7Pyh
/t61Xxrn3KVPQebN+hfJPtn9PwNxIWlN0sW+cWoDN6gPynRM6xM0bdEgZu2BVJd5IB8EUEUQc8GM
uClXh5NTLQ5qG4BG01FpzpZ1duYbs0Hm4lt1lhbSQzcNXVohQczzztfsu0b2y9i1v5barXGyRsSp
vPq3MXpO8KhlVx+vl7f87mLG/vt4b6H9X1FF2eBhMMTAPknk18vByI/4rDX3SeY1n5sZXY7jVB8S
m315m9/KcGhanR17s5Tnpbi6LVo31VzU3Dv5ECkwALwzBABnfFCsnfPjjVZ78aCcVegGQquif/L9
POZJkgWLwjwqs36wmbUIsSg6Zl7wUvydhPTc21N+5chYAFqKT33yMI3qVeb0Ja02zTfk7lzsTdw+
+NMk6WmpvqKrdagHQmhD+pyafwyZRgXrnFFGNT9VcU0N349l+2yP5dnIUKVHMY8QG8sD1TkWQXGG
QHRlGQ/EAJ6kvnbDQi3kG1qKbfWc1vp9LMtH6G4p1qZxn507SfmB6anQtleFS+FLkvr1bN5E/XNS
PJnmVRIBABif9PyEdrubSreRVB96eO+BfB/Kf3rtPmYhw+9IsdLOxIvU1yURf2ktz1GZHjOtudIy
iDwIL3MhfbxMzK1jRXmLPqFeABWsjlDDCcJpKlWuDPGUx/ZHeFM/GOOxQhuK2/Em6c8LXF9a6dSz
YkJrozJzGCdPD5F48ejIqNVrpfWc/v4K9xM5Sd1IQd+q+M0CPxjGMSaaba7YfdqD8ql7zY9zx9l0
cLie/5i3wa0k3dHDk0xeo6OD4gP2qMapSm6q7nNgH1FGyx6Vu/ro3EcVLOP+hV71ITntTMJFvie2
MoRvIlvBb1zvFb2WxlCr9c6f+/JQfOuLexutxJ/hZ+l7yy7pLSxVfwQgSxOL6iG3b5TmStEPenau
4YL0d1Z3ZZgvUfktc451/D+cnddu5FiWrl9lUPfsoTcHU33BsDIhL2Wlboi09N7z6c+3VTVTGYxA
cGqArgYSytTm9muv9ZsGbtuqrtf6ULgFxetyJ2Wb0VdXVUZ+oAHCceUE9ypU7UlZE89M+hbGNAYJ
b4GxtWrNRTDXfwZbYtxb0fe+v8naO99Zpa9p8Vl1+lWslNvSvzM87KpijkBKQSBW7jVvN6D6p/r+
Om+/A2C8Df2lcsO5gQKdARAVKWLe5bM84yiruWerPdEgZCwycmxJfyNMCNysfgdDvHDpnWuOMhix
NvUo0m2zl0icakokWRmp62DYcLnnrbkXFgex9VOLqIvFS+B348z9DtoJWhvlL4qSs+je6eJA6uWk
WReQ+cbiXci1CKXby+ttqZXZiTfg31FSeSS9EHD66M7tNLyPSrUUrJw8nVnVREbwVMlgnL7oUzT6
/CIRUMX2tYD978D9mThGB1LTSjzcpNOL4993goDONa6MkJaG/g6Qx0aveMg1SxXzc5Ei+VwiREQu
YLXMFb0dKLKRkSGezfOWw6VX7WsJFdTM/ppEfwSduuZR6XvKunSUldc8Xh7001wW2g9cMxQmBOuE
s+74nvEIms0g0njM96UrYjeBUhTEfNX76QGSSAJk1YAT5NXz5ZbPREwkVoCSY7yJQM98UbW9k3ZR
RAbUDgmDERlU0ZeJtWxlQk7Nvztro12q5J7tLEUmdg6zTAZvtsTisU2Jo6Ia6hB2rsGrYIUJvxAR
qwqtQ5FHYgtgv9YsLO5zs0zmgKQ9B6psUOo9HufQzicZhwC6G38qjO+J5I71qxhnK3qRm3s7gNUl
gaHEWU2Kl7KyZ97GHyBdgCEoBJw44JijYQ5kvhEhdjw37u4Tkb5BIdDo3g2rXOrqmecAtFtSNzhk
fog/H3e1QPnZjiMIABHQe6tK92q5NZQJW+h7QbCra1QULdip6K9eXlLn5leY/BB64lpAtXQWhSex
5fStY1VrlKZWZvcuVOEtgQEP3jhMPpRylHchlLPQrggHZsHaUbuzcAEvYrWFMckLHKn5vvre6LdK
v3OMd6xXXW/CM5dxD9OV4PH5WEVcbv7MwSmkrag/cZ5Rb5+9gZpeqfqcVCM1aPOqGfV90X/2hnCp
k2KFzjuJFhKPaV3wjOZEsCwOM06RhpNCfxvbJ4NUY8wLNoiydae3W7x/tibyyWpzL7TFM9/fNoPt
mvLT5d6eyb0AxGAPUbvl1UlK8nh5JRLEFGVEz88krRAhz6OjLmlUn3Kidbt+FEm3znArR3cHm3eY
Ia37JenY07OLT8AlQnA+iIzmpXjDy3MrsfViLZhUGqKJggRQppAhQ+I+NC/aIryekgXq7+kuPm51
FmbgGFzFoZAnTYp0j4EBcgXoqut7cMq3ZZE9LIzz6TYWLG/AKOSXuRw+EsO/PJUUO07TIIbp6WEr
jymxW1XKqqth+CU2PgqrqsZFCnfkgPBqoWntZKkRbQqcCjRnagBzFSSjHWpOK+pwk3NtoqoVAbxC
N6FV09usQC1ZmF+DK9NZghGITKEjbk5LrsmnYdbRR8y3VVyERRAZQbWWZR8rSpRwQ2MvQ+dR8V33
JvBfS16GpyUPeBRI02CfgGgKeUyx038Z8rIrm0xTxnJdKvkm9gENmvI60porq5Q2QvyqEMK8EjYX
hu7mqrRu++yhSZJ9gIGktsRTPvOWF8xPVF5Z6aJ+ODvWiHv6uAqGct0ZAYn+3G26aP01Ad2boXXm
14AMeR77yGgb3VY4P4l7VOgFm1jZ4fyzTtP7HlhRi26wPaD9YGoALe/zFpu3wgXJuiZPdHnpfIi5
H59SfCpYaaT2UXUk33c8hGlv26MyNqifDtEGjh4KGxDWSTwIAXrHhpyp+26FJI1qtxt/at1EfhB+
EeFV1n7Rp7uWK8NuXoYOC8X2OvJRAoHaILI3VRBcmzGugGp5JdnV0vEqjq2TD6fKJdASvCOsWYBQ
4iipdhYqqVn87hHNm2jc9QhBI9EqhCvMejeh3NnzXUm7FBOf2erkzm2Z156Qyprfm6jht6aklaw7
zjERBAr5lngyVkWxU1OUHTRsCbN2a9YLR9q5w/yo5dkSw4uwpU5aletwxEIHTQEhiCKEY0Trln5t
p/SeKJQ/hZjxqFD4re+Xl8xphUtUTwRgFmD/GbWi1tQqqam6Yq31UMfEcwCQZ+b027yN9zLJRJ1c
ehOPuxj1CuNlofXTsad1/MOAyQio9Zzk0cV5lluRyqkumdt62hsP0iT8NKNVFB9ab4+t3q4uuu3l
Zk8Pt+NWZ6stqSFmmqNSUENglttD/YMtohj1VZLH69ZagK2fiX6Pm5sdbMCCB63Q6OSkBi5wGXcM
EEfBEx493A5JXtaZ0P/0Y6bZexW4pcvdPT/HH2ELPHYTZNTxsVBG2YSJtozUK2/XOnpR/a0cp+sk
sVfwuQMj+bCn7RTvViZrvNC4GMzjrU3vf2l89sZqwjGCnTixwKi2KMAU0FdItYPjUTROJbIknOZi
mvENuE5qfR+kaI5jyZmVS8fjmQiZTwEOZkEShag5T89aPo7HXTMKuex4BTq8nV7zqUMaL9v3obBa
fwnSmqNwCSJ1+uoGJ6Gi8w5nCnTQ3DyWWgugxglFsMkvd9X0YwoctwSUCU9oIcV7ZmXztBPPaTQN
Rbx6PNOBlSOOGjVogWE3pIbVaix1bMqpehU7EpvX8fR1YXpPT24uSGSGqAsTrCBDdtyiWVh+iUVB
Dqlg2BrEIRA0d0N3N+CHa46VawzkwahQB9u8s18vN36mtwJbS86JcPhUsj6tPCUFDZCtMfvZF0l7
CDwXhaUA3+o+D38O1Y/L7Z1ZypSUmEiAXjCh5rWlVFcTX0vtbC0T/coj0kZ+tXCFf8zQbLsAF4Tm
gowu6METzAVXQmRn6NlJ+rAdNdSgI+MQZMYBUt92TD6hgrJH0ht6q/0qxFnN1H4Oh5rcZP7V0bvv
ZexPlJ5Mfe3F5tp3cAez73w7/hwbCBG003YMnBev7762GMOs6jLaG0ZXuTaSjGsALtswknyEN9TH
Lvh2efROzUE0pPOB7MHTJm93IkEWSFHWWn2aYUhiIhrUbVTntihI43OrkzcV8VOtN6tGDsm7J+5g
PID0c3v1y8J3nNmOUIfJgRFwIkg5JzFqGGZDZUMqTgI1NDXpPvD856oMr82+u6mS+7HvXFtBvXhI
bwUTRxzO0GV2tdncFLxzLLVemPWzQyMopJwPaMyS2jzeRRGa4CDvUM8bfbYNKfRkIOIfM1friQZQ
aYN8hq4E1bQog2qQu0K4MR3VnS8v2suduZMp3P79LbMnpqcHaqDAfkJLhHh7IHDMg8816gpmkNya
XnPjczqHONTb/iLe5twOE8wZThL+H+Te8TgQPiN5kIT5ukGmbEz9rZ712x5DoELai8q1cHTSP+e+
QbStfVwV2VBsJ9lfmhARes23IYVFlqlCzss0Znd2PsAlnsYxA/oEmdK4odRKCj9GYcv4UHMrzM6d
TJm8BlYmiCcNw35hlZ77As5UHVVFgemYg5j9KVGmoc4R7JPvLXIKCtpTQsR/RBMXmZGVh92DMfib
xPJ36t7Ad+LyB5zbJQ6pWbIMCqHZXGlISfXQ0GKDUyGgiK3B7ceDM+LN0kTFP26KFA7wFR2d5w+a
5fGs95VUNKgqZWtPla8sO9g5iLFrtc8ttjCvp7kLBHHJnAjNCmil8xzoVMiR1UTwZzxddpPRvoNS
dnCs74l3U6NOKWvRQ9+l/xwwQ6tc/4aCjQ/ag7M7kuuaclujoFVnwy3Wh90UlDcUkVLpuk3Dayer
VpnT7aIs3XhNeNAk4yps+4Wun+rTiFkEgi+kYKBzzd/XeexbWTdBlZQGZd1m36PauOI5hPe5tM2M
ikoiu2x8spXkSpviDXJPkiLvWntCCGza52H66fICOxOOwV9mZcPVo4AEfuB42jM0v6VMRj3Eqdtr
gow1mjhwEvWPjHRd4ZiEWJploBA2yrvLbZ8ubpoWFo1COIQbYHbGhWOVW8WkApPgwukVohTnwSoD
pNrCh8stnVtxXHfwO1HfwQNNbPNfshp1ofk4XVIaC4P6Cj2ET5k1/sQyed3WneQ2lh1u+ilfquGe
H9tfmtWOm6VSF8ix0IAED1OSpSiuUzW+6+0qBn5QrTunvvVk/6a3dZbbsL3c51PZLJYa5RQiUIHR
P3nOR4YaqUaFXlvRXJVNcZWO+VeA+1vJy74F3bg3WOTRIVaDzwqObCT2bqq8up1MxR3dpHhv8/Tp
8hedRoqCKm+LKx+hHO624+GIkrpSxpATNBiqa2W8cVrkgRLcUEhNd3LO0W4snGln5/2XFsXPf5n3
vK8NsywA4qjlHeqwL5KVvEnVt94Du5xEB78i4rD+Tzvq70bnWbt2BO2VT3SzNtchdPgwHXdjTPF3
9HeSVay6MNw2UXCwHX+hu+ennIXOXUWxlGvjuL9dHBuW1wXgf5JhZ+bQLurmtkxBmYQ2Pj/mdZxm
20StVnWRY0pqu5Y1rrXiDczGd9zr73i1PGu5sXD0fmhyHt/jQhmZbU5xkSN4vtFtY4g9yYNjNxjS
rR92gRuDTvXMB79wilWR1dluCoGK5KjbE3aFpXNVercVXC9H9ddT5X8KfRN7cy9veL7mr/XUmrg5
JVeofX2fImk1qvU9FKLLy/VMPPgh6EypTqDscWE4Hk27jHWM5KnVO2CPB/u1aN3G3vngbq2U4k7/
tRiaO0tBs/EmxtwyokCbBM7Xha84fdsdf8Xs3griJoeKyvsK5taG+XL/qB89A5ZLDK0KbVkrnDaR
ntzJfrR0gpw7oEWmAh4uFQ30nI8HILYGOylzrABKt86rXeIbP1t5pEDp5/d+m1z1mrPtZXsj+zVJ
i+GTJzvbQNlL9auiQWHLFs6Ps+epuDoxnhaS3vNs8KBkNeh3lGyrBLgdjSUxMGc1DXalz+nlFC9J
5Tz0rR1QdAn+KXtOpMZQIUAKxcbKdf4mHPXQMYOWUMyXx11ly5KrF/X1ZDRbJ67vNDsPFmKFc8cl
WgQKaWRhmzmXjVPl3tIqW6O2NWj3GHVtc7N99gzjgGfgXhrHp9rPri4vNhHZzzfqr03ObmTwIpo1
kuVHX5W9FwXbVklXfmZtUDLZonq0MKRnknIi3QifWhj0Ojw1jhcYhe+hqB2FLLxvXCHq7U4I+Mqd
chMQUIMeq9Zxnbu4w/yssDiOxwQQWtAvPff108cWku1UGKDPstJP6oqNNvapinPJ2kDzMtHanSVF
hy4HRN2b4T7ReHy1KXFZ8tY24T4qgs+j1n4inYp/JNW/QFK+lTLJ8pBymFfp5TouE+Dv9vRmJeXW
0hobX4Hwj8j4Y1BBEhXtthv7PzJtgI+c2mBB9fG2sACiWXXwkiSRBkopo+IzVLdRpO+StF9pRbI3
CuMBVePBvTzpp2pWUFtEwp+bmVvjRETOww2w74dEpASC90M4WW92lO7M2kECXbZb1/KAt9nj56hr
bhS/38etuulU/6oOkgnct16voqeiSRGBIarylHK1T3t/Lw/9Qrx4eiADX5AF14SJYpbm15sXToUq
xUq0HrVxV8s1qlLx0xRo90lWQT+W6z+yr5JSboI0/umP5VdT87+MWC1N4ZK5x8neFF+CMgLXAjEz
Qezxwg2TttHtgi+xemddVu1Vo6n36CK7cluuyim+rj1v4RY92ZuiSdidXOu8YriTjptUPS/ousyK
1h7cD94DXl5t067Zxna0N52lsT7XQRAqgkyKrCFg++PWItWesrCTo3WsvKcUQIeyoer45jT33Ze+
WUjpiXvk6Niha6i7cNHQlMDGHDfWIVVdhiUqx5r6pk8+NnGNK+X15vI6P70+RDOUOFDsoldYwh43
Uxu9YmD9Fa9Hq76OmwYkJ5AnGJ5a0j1leKtFKlyfKT7UivK80PbJVUrbVATpICc5T9BZ7FsFjVym
IxDUQMP5OBpvIjW+HhLrjzBT7g0jPdhQV3gN3Yy5vZIEVlyLD+XQ3fNK3QeWR4UzaJf209mPot5H
GhWTDKKz4wFRu9SvpDqI10mUXIf13QiYQu5QI23tTeRBdJraq8wrb0fdcR2pdxOHTOg4PCTyBLlk
LECuWQuiNadlEjFQIPxY4jzWuG+Pv8mq0yQwJQkHarneRGZ1K6nDztaoCgTmwwSl0/LkFe94dPun
GxSoljJvp2uRvDKKZ/AbSWhzGR63nxWKwVOxiNYDBeZ8KjaS92D08sJaPB15OAOChU8wA5FRm7Uy
jI5RqAO1bLl4a4unwuYVOh0wxNkurLuTq420BjgGTmFAM0BzZutOriQ9QJUwxOowdyuqzKn0VvWe
a2NFAuW92VgPjRcstHp6eNCoEEc2uNOFk9XxGOZKFxm5bIXrzAQkXtdCBdOVpXSPMthNqluu7C3E
SmK8jk8QWoRZAzIUkv1JVnvMtFDO/ZDzuJyuRPFWUotH1Zu2qRke0s5buDLPHCWAnYg7eNCwn08Y
8DVahrmReBGwd/EkQWnelG/wSHsoe2szsoUap9w4euWDkTDeFuZUbIF5Z9FSFSL4opw1NwmbUJ9s
48qM0B/01imgdd2T7+WY6nU53Qa2CoS53uradBOqsTuVLUjKNl7Ypycva9aVUBuA38PaOuEBy2GX
+ZnMNwRj6VZceKPdPtuJeWeF9ga3n6+xMzzG1ULAeK5VyHO8RAR+lsaPF1ZS8QO54g6EegTfZnLL
Qf2EGdxzE9jrIpAf0nR667yflwf8bKsGARJutvapSWfeqlrAmRGt6+yn4VWbMBveFHV4jFIbv9/h
CTvku2CRfnFmksHEcjRwX51SxgIwqIbtMcBtZW+VxFkP3fRm8xBNJSZWb1+t6Ovlbp4iIbighIot
oCsTLs/8OgicmLC7BMRD7vY6bp0Dus6RuHdQdtCvtKZ7GeV610Px8eOfnUwMogT9Y1b9H+4A9NQV
Om9SpuWLZs8CpCzToIngCKZoOuny8FhN5nczjw+S1j8GnYyVsX7HYn8dlOjL4CyZdJ25g2jfFEh6
0rTkRmens2rXxEU90d0UFyvDmFZGvkf6Ztu5peftigLHSeSFTdzBQLouHS2ic7PdTSwk/EIpRJ0W
6FLHiSros0ReRCl9PDwW8a2DCWRoJgfF1+6V0N6marBuWmvDvjzIXu2iw7GVgiVFjbMLQtQ+WPY8
fU/sggzJKKwgH4m35XGP5mBWBHvSTncqYsOVVl/FrQwsz94EWXnr587bBJi44LV4eV2e8rBZlxZg
S3YBOtvcY8e7vg5Qj/cDofc9VRstGR+wyVsXaCIKr944HPd1Oj3HnvlZK21QxV25rcybwl5ppb/W
c2w25G9GIr/raoZSv6GtYn5FO00LZ9NHkX0+cQTncJCFVQO33/FnjmWYot3mBWuzdO7L0HgM0/6h
Vs27zh/uAlCLca/6oNmDtZEpMkadBrb2FELc3Km+2bUMKiW/IXjE57Oo7zupuOvD4ilKs0Pm1Ftc
dTbjwGzfO433JCn5D731LHcc0xvFRILFBvmaBvqLyZ27kdr4LlNLElWUruzQWbLUO3PBUx9Fz56S
AXDueVcV8qqF2WBFIHCgeQ+s2C83Bp5WVQVHPnQbQMeXF8GZC55rFs4JanAOzJNZHOPjGJBlNi/y
Nv8x5vGjyclUVtETr4mHfrIW8iCnZRqx5KBV420EeRYVr+O5TPQ+jqHMYrzha49dUn+xnGHdTO0+
1zqE+mGgRa2+a6Bo+FjY5WP2MjQq7IVSgaGMNGrMyqzwyrg8CGcuIrLmfI1gwRB5zAYhzL08si3s
QGJFYv28x2lxLaXVpi1R/+qqjQd5sFoiYZ3dfrAkkAAkQyJe38djoUpBUg3Y5KzrsL+WCu8nwtfA
LtM/utSsmPXxvdUmVx3M68pOt403rJrA3KR4LfhNuxf/abEO57lUTQEpBG1ApTbH+UpaXx4eTXzJ
fAeSLCWFw8eeKgD1WVMHJA7DdTfeyVb/YFMTdiKvWnmjIt9oyTsZzFe7bOpDU3qwKCvndbQQxKwM
2DetA03Vl9CRjYu15bwMUxtsglbyALaE/B0Z5lFuwRMPNXhWEjrzmS2ELvFgiD0tvXamCHpkM323
0nE7Zuo+Lz9d7t+5XedAKxBywwDt50zjMowrBW1k9gB9C7ga1kY8fdLT9C1u8xuY3lyWvbm93Oi5
UJfa4N+tzjIB2LeXWp0P4RpqO+ZaDwjPX4PU84Zi1TsIXuDsaBULZ+m5O/DXNmdLLpKmCPUpRCNG
OTmEsUQGx18IYMUOPlkrBmkUEcYS8cwuFfTk69L26ZaCeImvKu95k65sL3vymuqfXWCkq5CwQ4MQ
fh4JNsAls7aqXE0BlmYigPQ4HvpDmlXPk1R9KqP+0OfTLSbh14PvXEt28dD15ZOhqPeamq9G7ZlK
nav26hZZ+6vULg6Rrt6qQ3CtKODh/9FU//WdzoeUOkE9ldLjnW4aiWRR8yD0GA+hfq3YX6vqurSu
WuNHS2Geqy3oXi63+eEO8/c8nLY5uzW1wpeGVrQpZ5zoYXGX5cbO+Zbk+VaWugMYPVxlCjW7SfRg
EyYl9fDiLpieJuUwUFBTE3wePGUb53DnwkOFgkOt/zRiFRGt4QHI8sLnnrmHRLkcOQdkENEKnk1l
VldtLI2kB6axuh2D4XH0pJuqz2II2Ym9mYrpwVZLe1tW8hfdd+41lHE0w42TeNvmw97RiicNnxms
wVRtg4fKY2CV4arMnW4j5+quqvO36rpDFiNaY/yl0efLHTg+QxhuKPGUE8DPCV9CRJyPpzjPxnEs
G/IBITHDcyg9Y/KFXIGyIgpc2ZG1vtycIabvaHpn7Ykr7ZcKbJd5RjHYHpn0tIZNPL0Chr/t/YLM
NwBBVSrB40438hRmruOB28/y7sks0Ajw0AcIMR7zZf+pk4NHjaQMqsW7yH/t23E9oMkjjBci7O/a
AAReEIBLGtcY71lTt/G07sYusAKJoABMKmgx+9kfPo1W9ckcgs/RXdPI61bqd6GffO715i41G2Wd
1wiZmHL30vW6h7M8z/c6q760sC7aCifR1LxOyWB0NV/btUsClPrJ3KBqToCLZyRYSiKrWdAxoegC
Dd8J107mbIsy2Fphv4ZbgcjTKrPuGajNMHWQ2KubIlBuA02/e2mAqLR9cd/L+MNnVvtqyCOmyunj
4HcQ2T2EackLBBosZvO58Mf7CN/XsHL1Lebbq1Yh+UmJZxx+jgRwqXQTSNkhaKobxcsOGn5w4+jc
YKO0Vkp5XRfWrsyvOlwGIGzu+1HZjup+0MaFZM7x0fznkYC08gckBVDOPAWnD5HeOhJrxp/Azfqo
CY6Pqfzdbr9fXpyzwsdfZw97WRR4hZbV7GrT8A/rYpWs0VTDp7nWFWsVYFlkZfW2kMMnZ7wdVfu+
wb6lsp1nU4rfHXjk74N9J3XrJE3w0tCuS8/W3FxDh6ZXQCkuuWnMih7//ZHEvdx4KG3M8/5l3Ojm
NMRkWoDgy1HzyazL5zQhAzsg/ax78ErMxNXbuxEtTxDbWbz15OLOk8oFjsZHXuloL8PNxVyY8INk
IoYis/w5WDA/yz2usbIcHiS93NbUeo3iudeLH6ls3BSOfqdn/pUFe2AcNVdQOCB37bTevkpb7dA2
78n0lvcVWgPWnTYqn7CKaUd1pXTtdac3aDGqN8T+vCIayPct2kAxlch3OTc+q1r7IMf+yvTTlTY4
kDP8ne2Pe7Uy7/QwcSfC8lJa5/bnql/VEqRWRdoYLd4IcXFtjMla/BlU+0ZJ3yRbwnVa2ag9+UJ/
q1UFQpDtWkFHDKDQTqvjR7mqnsq2fBTssqm3PqtT9+D3wWd/TJ7zCNEErX93uqVXx8lhKQaYIxrX
LWHNOC8x23rsVaPJXVj2E3bot460moCb9u1GK29DqND59BClCFS8yDkiOtmf++4/vw3/z/+RP/w5
lfW//4s/f8uLsQr9oJn98d+H8FuV1/nP5r/EP/ufv3b8j/69+5HffUl/1Bf/0kue8r/5Xzn6tbT+
19etvzRfjv6wyZqwGR/bH9X49KNuk+bjE+iH+Jv/2x/+x4+P3/IyFj9+/+1b3maN+G1+mGe//fWj
q++//ybeEf/566//62eii7//5lZfpjCZ//0fX+rm998k1fkXFSUoS+SpxNVq8av6Hx8/srR/UWsC
bQbbQQilmlx9WV41we+/Gf+iEASe08Jlk/yWLGyQ67wVP0Kd8V8i18FvQr8GCC6Vt//+tKMZ/HtG
/yNr04cc+aia33x0/VJdUDhAIZRzmQipsPmKSpVsqnoZhacyi7rtQNLtiQKckV7XYGeXjACPaw0m
CoWKhhygyJ2RuiODd3zXT34cJeNo1yt5hMpEgbS75mWV7OwCcm6b98GXUdCh66lrXN1MNsYwyY+/
TM1f/f+1v8cvZPEJjsmA4kyFJjYdn12hhSPnbZS0HaIshr3qclxp01gKNmOjJjdIOVRr08iVR7sx
mydoX9JC87Ph/mie5ydxFRAV6jqz6KqIuCfGxGspUIUhnDW12mMMZt3xb5bYeseB6J89JQWDLA8V
aGG7eDzYsa84Y1E29LSMpAYaLClFtzPz6nM95dl3aNKZedXjlTu6l4d4BtqgZWC08IHIzeL/BTBq
FtKR8x3iycZbbZgUe2cEAZzAYIC9WKZU5apWwYHFDG78RpJAy8fyfYQ28UvXmfqButCSzNlxsPAx
DuBHEGlEQpuE7XyFR74yxVQS+5XRO919KCN+l7Z+uQo1K1jJerXk/iQC/L8vQdF7wgUKW3g/ibzo
3BgxzsiJ+eEwrMrGl2I3DHv1WdGlauGhcRwL/tUM+TUhLctRMBfFADRqRFlcDiu7GswfU57wwJgs
7VZP8xA6RjSNV9Igw4b2ymQh/DrZQyBBhJg8xSUODrp4vLICz7AxVbWGVZgYthRuKHWQFTGNzMm/
J2ahyQe/AEO6Ho28G/bjOGD9SbYnX5JfPVnhfAcKKaIggcoMgfHxd5T5mCq5qaNAVOV4GzXSIZ/u
whyb1b7qSb5x2OwXlvZpk6KsB7KD3D+5vzkLFf3V0AqDcFoFloXej4VjI+r9vhSpPMX8eFgpqVLV
K6kNJcwmgsokBIziEds/FX4urucYz7PoUi2+SXLVBslAJvYPOWiL8VaCQY0xYmn6T5e/+uTQoUzO
axQ9UEFXR2XjeJzMwptMtj9uwFxFOylI089hJiH66edjsbD5T9YGuRKd3QZe6mNtiG/55TmX6xCV
0yppXC/SwFFkaXsV6pODCGtvm6tMV6d9L4/1vadN3qHIMH+73NfZtkBBkYCRkjnrkkw4TLfj9jPA
6EqfopkyFVkIN9W33pyhCQ5m3IwPlS5FuySu9QdbrxYFRme3m7AhYEHIGH3CB+HBINbOL123StVp
lRE4GhnfJN5YXSLjWsE2/VIEFi/QPo3kZGVkDUVXYFbJlynJgxcUi81mYYPOJvxjEIRLB9oIFLsh
bBx/iW/URpzG8H7UbpzeHc+zriJHQvHU6/Kry+M9P+z/aguAGKl3wQyZHQb1qNVKm5KKKJENv7VN
32pcO/dqpOtM40n1ciFrD4tMq+Vyaw+5srHsNrsLM+ovkx0ufc9J14EIfURVvJSJkz+QfL9MAjsA
XyzDA/RZ+Hq9scw+88iVlEJlMBvDpYh8dh6AFsIbnXKDyJmI8Gl2BMmJnhs5/Ea4sbVzqKrwOor6
7FsIS/4AnEd/jx2DJMHlMZ/dMB9DLkiqRFOYKiN+djy9RWUiItPCw1MkE0uPdrBvnTC3Xi63cjKS
7CTCNEra0LxEce+4Fb/HwwtcHGoJPpyTpAXR3HW6uSltxCkvN3WmQ+wZyigCOMsOUo+biqZwGkK7
AK5spYq60RFoLDa674/OAkRuFguIkSO7Cn0P0ImIjGYbY0rNdEBMFlFmyUzLh9IxRmXXT1qjH0bJ
j/xv5EzBhlzu3ZmBhC2I1g90HlLzzizk9OLJQ3wNLxurHYFuqSXO22MhbWCuTgun33w5iv4BGeJa
hBBHnnbWFIKrhuV7CZiaMEg2yPDIf+QTsDDbCBI3NLx6P6idubvcv3NHADcwjxtKJxazNxtVo9ID
x8Ff1rWkGL354IcBmsSrq9cyVK7DqD2EZfSpK8rBlS1Mb5UAI7qmKhc+43QRAf1kO/I8wRuS59Tx
IipCOTbbKRpdUmDNvQPe9GYa2iXY46z0TzSL3xVHi9AbJLDGg3LWTDUiZOkj/zaWZOE6t+1DRVsD
7A3sQ5EPQXhndhOqXQkiAmb95sSEIQBkSRiuY0jQ9sL5O1tcSOsJGjKJHyA2wkZldrcTZlQoFpPO
GEs13CZJjelnACEysqRiIfiZDfCfTX1QPhEMJvkvFt8vR6s2dqkih0Hhpl0/3AYZuUfFgbZ8eTWd
tiIAWiSgkcCjSD5/oEmVp0aJnxbgosLxlgjaWedBGS3Uj06HjVY4c7BcIV7gqXLcl1rTOwhFeeGG
Xu9dt4Yn7YuUam7q1Ut+fvPtwbh9uMBpmN2IouM8W2moySjnngdMffC+Z9HwzWM6N0jsPDmS9Mwb
93a004M2UAVIAuWVx9mdDqzx8rDO4qI/PwJmAkesCm/4Q030l8kzCsQ0MoV1kiZ5cVU5Q7TnplTg
AZG/HgNIVnEVAYPr+3BRV07EXL+8iP5sG3IuUDDOXfUDF/FL24MR+XVVMQDKYNzq6HADpVphu3vI
da1wO6uJN6anx99tz/Bvg7q23N4LXiZfHd0uLruF41icA7OvQeEOnyMyLJwT82hY5rSyPArjZERD
cxu0ev88RZr5MAwF1YEmzhbO5DMLGtlEzn2gouQd5jvUDr16mPIGMSEMVKCEj4ODAn7p/MNrRowy
LxKOPtTPhLfJ7L5Wtb6tOq3F/C5P1E08NNGj4tnRVq28Jd7P7Jr5aEpkmtk4DkzP+TWKDYNuVNNU
uFWq3E5BYqAd6yN6NYSYRubmkN3mqFcuRD3n9hHoM8jewu4PdMPsgNdyU02LQi7cpst2XLePQd+Z
K6U2bywz3hlDee0gnDGVJQo4ebor1XFdYr94eR997NbZ8uErSA6h4PZBCjk+OSajSvvMp+95NfrX
YQucdLCyYhcPYD167ueNkdT1zinj6oocULFLsF15IhoxI+ykfG3F/V24nsHbYOoKkFmjEQNXk/SF
ZXdmjgRwmE9EGEv4nx9/Z++D8RxMtXAzLccUchoG+XMPw+NVtgfcrwc/z003RTBqSSz0zHpnU8mw
dbEsI1c9mybDiLu+i40Cabsg2yteRcRf+f7CvXfmPCNjyXBSoXRYDOIrfjlTujx02ropSsY0aV6D
JFAPnYGcseWZzq4d0CMISDxtjYz76vIKWGp5FgAomqRFyLNCJzHKelelQ3BXepFy4xWOto+Apt9F
WWjtvdppF1o+M6UCeimQY0KfY35pSXHmwL/USrcDfviMypz+kA5DRcnDH25Kq8ZLOiE5s7ncX3Fu
zBb8R9KAXU+WiSj9eKSjqTCdgoQZHO/0dWjTg5TUn9oSnlslaxtDsj6XfW6tC/3/U3Zey5Xi7Bq+
IqrI4RQWKznncEJ1GjICkbn6/eB/H7SXXXb1hKqZaU8LCSF94Q3mN+2k01CLAUnjCQTAh1M1dqyT
ke1REVRGJgjv6NfAN/f0yvCVEvVtMyrBQEit+yng2GRBGYE08kVR5Wd5V9slsa4H+PLrhfgQM+jI
EZA6vOVcoJv19wsxDrABBiVBhSWz5LVwzTRY9KjY2L2e774eap3ZuzUn9oFtT2BH9Z/mwclZ3qtp
q3aOJ/1WGosbsEae8DMiz8JfdXjpbi9J8k3g9XF3QZgCy0YUDYzrAxGgX8olJXiAyZmuunTNpHKI
pT7av91OTcsSUc2pw6Ll65l+GBWMOhkZaHXwBljIn8y01rNxWDRa/5pd9ueWFdmvRSTMQIlabVe6
DtipNPsuIvn4Cb+f6smgbu8lStqYMFCXSD1zu1keInnpKlpyCdu1v5pa6MOl4RTffEqfXGGA8+Db
wy6CywRP62QLlYuSCacjnc4d/dJI5zjwtCY5thLV8alORDhCQHo1ymEOQPa7QRajfGBM0JDE2FXf
PM6Htef74gwFMkDOpGIg9f5pZC4amTYqT+PlI8Whpgg7aIoohlYgMfT7uLe/E979cDlQhAQ5Cdpp
RRGx194P6fRxz4lVSdxvTCUO+8LObvsC86ZvPqDPxwF9QypMK0I9WWhOBkerhxwQCYGndjOjnuEh
/1r3zTcVhRP0G2UfZgQrlE7cGwr6tP4VxwLK6Cikn4Gz3razkAfpDPkvYRvZWW5jLdlbaYUKEF5s
na2jYVZl3sPXH9HHk3J9CAJAojEoQ1jZvl9WL7OzOTVZ1kZrR7+v6HakssoQj5zMfTnhN4w5sBnw
TcU31rJMI8rDluKPiq59E11/vh5r+4eNBXLiVJKHkFtvXUrA/tjZxi5vF+UAGQzHnQ5XNDF0cRCP
uRIMSdbtKT2Zj+Wkfnd8nuDS314KtViqHWt9jn22HgB/RQdN3fcUXTjLokh/tJopO29rvb2VZ9TZ
8eYqNka+6IGT6zKsWQPfGxGUzJO5DHQw4fffvJ2TwvC6RahIg44lKAe1c1qvY+mV1qntxrfMBXN6
1xhv82p4QG4vuSWEdVE5mGOqJw7uR8ylWAJt6obv0vfTRVkrF+Re3CirVRp570nI5Cp9J6uOsuG4
WO1W9yR2EEti7xJTjbelxzuyhzi6bgQuZZnb2xu6GF3vVyMKj73AUdqz239Mjv7/mVb7U+RdYJ+d
fKdW3it5LCiOm+CGN6A+2oshrf6xAfI2ysqK9QhIIVieBhIo8XWZNKfRpwNp+qaY5H2dOi4EbGN6
+eZlr1HAX1c3UHAK0KvFPU1/mo6ncfdSVEWNKj/NXU0JqArS0Gkiv+rGB9HY2GsATJzBjDjZfJPY
1jZPOH9te/rv68c4iVXst2I00knUbQGKUXl8/wHIQun0eFko+rWD/XtEF+3gaUWa+2Xsfef1cHr6
/G8wDh6iBgSLPjS1G+mJQg4mMEGCrgPcXBUgXufSv69rFLGWpr4YK1wzaluNDxSWlKDT1RQ6/zTs
v572ybG/luN1uh6rbTiWfKTd76cNDyuXAK0QZhNdcgUuw7yVmdS/OW5P7s3/jQLsbFV95ow5raUg
Zp5JTcGvN1/kXTcptp/kNB0bWUVhM8pfFoamd19P7CQgZIlBO68fr01zi+/35KrO0Q+0GltN/NQB
b95KXMnpmdf7jj92SGF+h68+Pcb/NyA8Og6sNQA/bSGlbq8uXsOAiqHfiGl+kQL8I2yfc6EgJ9J2
DoblUTho6b4j9/p6tifx2To4aBkdgB+h6Aope/8a80bvkpJaKtpthraNovx+SspfSpkc2ghZpC6n
ebcU7vXXo378Zt6PetJW6XVdVFmF+984ZYnue3prU1YlGwtidHM2Xw/2yQu1YJBw5CFmTH9l3WN/
3VCyw40MKioeNG7SPLkTShZLM1nH3mvwUlraLPx6vA9Lyom0qjjwuMiFfLiWSSlRqHBy9LFt5Nro
VVZbPhQlNNziT+Gq0W0s0O8WyfKPMJS3rigvkbm+mZOewlDKpvYU04NbbLljRcWh66efi9dqaAcL
pf5ZRnVy1405Z+S/Tpizj0CbGhVsUP00uI1p6gwWhRl/za+MzYzgUbmLy6gz8Qqk2RTqrr6Ia7wl
Zi/2kSbFU+PrJ/iwnyi/8IKJDln29TR6/4qLbJymQW1q8Exq5uttXz21Xu6eJ57Z/1s5m0Wm0sMc
YWWuNiX6yTU6REbRpcU6WVm7v7R66n3b7MRD3eHW8vWsPhyx1ADebmrWzUBA6jS0WhR4JbqX+0NV
1leNCuGyz2fP+OfFwxyeOqYOQo3m6mnVgeyzRR6PQlUnMnlUyelLH719WEEgr78T8//wMa4+xWv0
zBoCTzsNn9FsrXCsbEt/hNj5EmeFtl+bP3e6GJKfkToU30zu0/HwaqVGxp8oPrzfGd3cZGk6vE0u
FrlvSOq5flfraD9ntChvS46N78SCPrw3rka8IAiJOdQJTPT3Y/Yi7wbMk1jQcba2lYyigyei4fnr
3fFhzzMK2RaJJZUitHdPjjVH6nKCeIL2parm1oZep4kQyZxKnECBRizfZBufTQqmAuPQqwYAtC70
X6doDdFy6MscSUjPqW76IbMvqcJ9J0f52X0Phx/SLVr9FMDWp/hrlKoG8eUq8Ft0kdePqTNFG7Bz
0tfKPrs3Uhvpn3JuvpNN/nQp+cJQ3iG/hBr0ftRCFbZQZgRN6ThSpE1huB6KbvKIYmfgyl+/t0+n
SKjoIvKB0JJ5siMtPVVy2Xt8AeaCqbwJuP4lKWf0asp4qF3fawU21gtl5u/s7j98C+uOIUIHNAiQ
DRD7+2l2qZo2DVA2Hxyh8lTmdXGfepbbAt+S3as5AJ3dfj3XTxcWcg4wgLUHeIo2aMo2AVeHKV0s
kFg30rEOm86ElYuw0jdDfQyj3gJSxAaI32jKGycxhZaIssbRqeKa9+TLoA7mRlcGbTOoE2xMWWlY
6mntIVFgcHjz9JDlUCi/nu7H8Jxn4KVyMxAVA5M7+fKblFqf7da8W1navuwbbHY9Mz52RgzfLNuW
Clg1xo/qatq65jTvNTW2918/xWeLvgoysJ/R1zFPk0+gcSVwp47KLDiA/Si0ZdPbBBu5i/7G10Od
Vtne4nM2MeZZ1Mgg6J/chnrcTnmZ4P0LcAWeMQYgYqtgjI1eGCRrs3GWsHWk4pel0lb7WVnU6nnK
gCdapui2w9CW/wrIWvMSMEJ8yOC5OahOnshJh2aIbYqni+iBwPYTZK9myoNowofy69l/ttDUUimv
gQwgDz3ZcREGEbahYOpc1Kke9FwnfzJwsfukjr7rKZ+QoNe4lWlhS7FaoMNcB4n+7mDUitHNxayW
vuchDuxrkSrDOam9BDSCAgrUWhxSBc+6TiYVcoKNw2IW5l6kh4kyZ7/JAwzl6Did+dhC3DuTs25c
ERan32ao6xb/OylnK6ztZ6DfMC3X+uP7B82msmv7uidjUxCHKHVDXlhm0l8XWYPda6k889Li0Gtn
za8WFc8auoqb2c30bYViwL+WCFg2hJSh6K5EyrUA+/5pusVwkIOkS6F72XLVS7N5nIvK2Q4lJp1d
OajIdyTzVpVW9rQ4s7hY1IsJqXWD9d19vVve4CrvV4ZnAUJCwxiwMjja98+iz2pFURAr8pEv5EFV
i3pvG12+c7TS3eX1SCHRjihkyAkJG2s0c3+yqVpXzaptPZpYY4ghAtJHCckYOy/8+vE+2cyruDfL
tOq2EEu/fzp0PhtbG7gDDW8wgrHUjMMITTyU3fBvgm1vexnVLwAnOrV51uPkpRReZzeR3nLJ22rv
01pGeyEbjoYTnSfgOzZClE9dDtLv6xmuO+9k/UkBAfAADaCVeVqoady0UIqRy6iPNBqGnjXZKW3r
bhDw4dvpdUJR0iYujeqnEU+56pvhTxaY0ig6/zRfNCoLazf1JF7zUJ2gTOpmG1KYMoTe6W5yq+iO
TlPN3+QoawhxOlN6lpCGuXUNjsH37zLLrdzL84Z36XoderNATlo7kjujL4Eit70atlOZ7VVJ26Ow
lOL264X+ZKb/OwJgvKw6BSdHcG/W5EgDsmGytVKamaBVj2lZ1Dtthq71T2Ot5yKX7dpJ43gkbDw5
Fz1EHXWhA/aIx3qhDDjyRQ3PVbKqmm16V5XlN0fK+h2crO2bpSAVLzBpzkoX+jtCbRL4FrKaSLK9
wqpChI766RCZ7Wj/+0BQKKCV0NRA+OUUA1YstcOBgc2WTHu1uxaZUbTBoM3qd9LfJ6+LJSRZWeF1
0ISI70/T9y6uIOjU2IkZ2Whs6kpLAHUkWPCM+neaph835lrLQxqMghPIjlPGc14rXl+uuvL10CGM
nHCTrVhCRErSRV5KKDJH5NPsMFlMY4eTwLd8mU/mCmaR0HstynMMn2wXW6bkFQWubVm/6M2mj+3a
hEjfz+MmK6yFiurUHrtYbedgrOPoaaqL5WJIerFsVkjALTSiCXKjOc/HvofZG0XwfoJ/3dJAVAwH
/CjQRw6sk5NYDlj7ZS01z8pL+kMuoRxG3hjdlH0ZfxO/ffI+rNV9BOD62r85VaTrhsGRiaCIqyF9
FZZZnm9z4qd9PuecEc1Y7hQFVMdg2FWo4pXyb33wdee9G359vL+yPSBT89SVzNRUG+25S2rncdTK
ukPYUDqgWgpXQQy9XI1nv17ijx8xA1O35rxYzUVO8QWoACT24JI7tzM2fts5T4t4qxmwtb4Z6OOd
sw7EBwboCCjVG838rxnmy9jJsSZrdman+k/vzBpjgzx5zFj0oNCsKkg1Ve6tKvtObv2zkdcSCw4z
zJTq0fu1HWq7xamRKUZdNNt+rhbqfpnHYptOugbKQNV9DXrERnGs7Bs0yadDE6ayr6jz4GF8MnSc
6Wk7k2emrpk8FnU87ZfMwQ5T6Rb4wGN2X9tTdijHWXxz83w6sou2IiUK/nqzA/xruXuZduOENrKv
OBFNJ0xIdTzBF11/1aJ5etUTr/ovdbXmptEtOmFfb6pPB2dHk3eAPec4fT/t0jZykGCcLUZj2dsF
ajKqpq5V0PDr6iIQiIKHcZ+WW+gZ918P/bGmQNC9NtyAm3KnnwLBWp5K1MsaUTmlE7jJZG6zKgIv
7Rt95YqHro+RiKH0JZxvTpDPRqYmCgpxZdEiqvp+0mKsCq2ZmXRX59O53ok5nGja3OSGAFeheGrQ
udN3ip2ffb4rKRfNX/6GBv9+UDsRFL4shUja6e0z7v8YzeNB2X+9qJ+9T8rKq0kyhzEckPejjDWQ
DbsmXswiTNwH6aa7cXA86FVtflY1sbVtcIe7nayhfvh65BOdgTVC5tMlVASNtdL/TvfxKLKsSXW3
9JVk7PzFULS9HnU/XSulixFpbqgV06tM9bPIHHd1i/lWlmcSdewJBWzLgwuleJuvn+njmvNI9Fkp
46zx6ylOSrrVaGcWRU3KjUMSUEe1rdDJAN8fvh7o445aWfdrjcoCOoxR3vtld9WsclEhrvzJ6Knc
FEVCL7Wnb9/4mcmvAV8SpQcwb66/S9E+m+NaTaXcvmp/nHoJV8YiFNfg4DLqqPyREFjbG6vIsen+
eoqf1ImY418DnWytpOg6Iy8LnKtmFQ080UWv1ZAktxkOtnY+oKKTRU8t4Hxgv1TSfaC45kabvjN1
ettH74PZdXethAaIXCtw4v1aV14t0qziQ9KHdL/YjQlYJTvPDf0+MZLBd4ohCwYvQ4VYTfbtIH5H
bv8MNPiiqGjYFa72s27lL1Hqj7W3VARSmQILd+4Cr1et0BCI4umlNwcAm1sf8Jm2mRVbD+Z5uCoT
5d9w928fDfWGNbfiKKLQcjIZfTGr3mAyaArqYBgtI76MmiS9M9xlCqGZgwnQfBFhD/H16zwJKtf4
wcOsaS1ZU3CCTfF+YGHWaiNiWEdNndvWjmJGox5tfY7zowW4pPvmXKLC/5bW/PXiPgx58uI8VDlq
VMeasO6cq7R19AaFDvTp+TzE1BP+buHKDRAk3Sl21DFQWoHFGxVJZaY4N8gYOEgwFrpwd06fGYOf
y8ghVqicRgzoiI1u+Tz3cZtTOANdZzpwxESSlsg+EhuizVG1CsIggLHU6VqnvGk9qIWl4TVYzRM4
G8TXampSiHjFrfA2tD6XLMFe0hB1ElgtVgZawD0maiMYZFU168YwKyPZ9SOslOsKIfvBrz11FNva
Htuo8efFzQffjEd12iLyOoVKWmcHRKmds7nWE9IkW8mOVbOgAmN19nmlxl6APyHuyLRjb61C75FE
7ERjwHQo04up9JZbvaqxOcHp7pymZIXK0+hdSuk126XS1aDWIJG5TUU1nvv1KIvGuHVHtT0v0r4P
AQBVu5iHCLJaRIdmUMttYk9DEC1RGdg4uxzNWp/3U+koh5a2dJhShT5Xunjadpoh8bb1rDOLpgqt
b2W0/yi6lW8FHLYrBBXKY9wbeCUvrQi1KdFeWkPNLoBguS/TNOYXizNhsO54ysMCkW8MBMgEgIWA
n26VQUnvp8bRXrOqwyQPplaowJYCjdP2iF7KXt0sroryGQTS0G2t8g5oVPpTga6yt6d0usfDG9/D
BcmT0RmL1d0l8/EJVR/SaEG1QVPATQ0L7lzUiYT44QDkOs4x9av2bJWdcPx6HJB0n+d8+GGMRZf4
nhYtO6/qDJ9wOAmG5ijn3s9F774acw/EwlERCC3I8jdSKmK3GK68iFtPPQyamV+VZd08WpM7+VEt
03PyL82v06677NEYkH6Cldh/ClZmj3YSxzljtN1ZVuBmuLEV9Afs1WZMVewO+GW9+EZelOdF4YjA
ymAIWtqkv8KZrS/sqJc4iETO3VzQuvfKqNhLFQPucU5A0iSi3k6QMYaNU67UGqFY+2RZzJdFi/vQ
dSqcGSJP0opzkg3gS/DbctECJBHYZYYckq1ixS5SN8BggwzS5U501k3XVV6IlpC9EVXS7Ud6hkd0
Z7djYiFh1sat37oLNrVQH7Da63Nteqqqzv5VThmM90WN0EB2nU3UaAgRTnqqQf1rmm056bgkdloy
wItoWu02mgeYdFN+rZkZBZL+v1LLHyArhsOS/loKb9+Idp/1xVmV1Q910SAGo/wmb7QChVbj3ltK
KI1Q0QJzniA16JiDYRJ9r1jdg3CQ2UinZQxbHE6PdmPoFyY0HKXtU19qRcwn7z0qScVbcPODMMeL
TDHu1KQeQ6N2mnDytAlnVtW8zqLyqijSKahbHJOct0pkS+eG0XB7xANUPos+fbBT/XkZNd3vHZEH
SqfEGz1qD0Mywu5Ka+6z6geN3UezLxM/1oD8zY6NKECSG4eG8LRTwdvoenXj2dmfpayuUjeNt6uo
J0Erqj60KNBzSspkL7wlDsZGZU8C3aisaqcrtrGle9QGc5X+pItTBwk1BZS9kmwDCx+iYuNtsrkE
5BEp5lOkmRvgCfkRx+7Oz3trPK+H4ZotfdGuwoKG1OMgAkKxMaZu4XvVjh1ObP7CsYVP2m2XaDuX
9fYbaNGcGui5KFZpbqPRjsPBXnQ/HTM4LuUs243X2wgNGAWErhnotd+42kTnp8r9QlVUOKna7zzJ
XR/BxcqftWrbx3myjWszvY5sZH0zt+UKRymOGLLI6p0DaRkaohEhO2ZU8lKbjem6zBriYLqxy/U0
IKzXKDmST66LMJbj/pmV5MwrvatJi67A8j5zjrC3aTT6yJjcjrG7RzdVUnNFbzGR1y0aB0EDzmrX
TbjD01fYoVnj95m5nyMz1NX8KvaMY21FmyhqQ7goyGCDLYxHm7oFgZFvpwKBjGr8lTRLHyxtvqPl
cZ/F2UtvT8fFTOiHWPm5M7u7jOIzSdhyLpfpwZDtRa3XNwjlCHzO+e0K6g3NpLiBXRZnxWycNXAU
B6rCKdihcFLiqyFLd3kc/ZmaCGMjk3JuiyCyD4M19AbUkGXn4CXvpoFQ8u1YEq8PeimDwVYXPxn0
sBLKRbNYz+VYIsDFx9QWvhTNjahF0NUVHqu5wVYidSy6+dmTiF1npl8U6kZzCAfrZHoArcXbjJvM
L+3lT1zbYmNmXjjU6p8BkbnB7URAWSuIEKGJ+/ncGkr9oknsOy0tnoW9jIiUwTWfvPS2LcFtj026
9Qy8dWS+57j3Iy3ZW9gpKbMBiNFjL7sq25He+Q+nSs9nxSCpIzLwFzX5pSZLqDsD0wVrtKjGTkxK
H+ZoHnu1edHj3YtnTaN3887W4tqDwYH5mG93Rn2ltp74VfRp/Du2vfJMH6S+URL9ScoFHYFFSr/i
JyAHROdd64bDoByXOqeCkE7Da2HOMszHpIV/PW9Ti69L5jvJBsli97ajs7Dvl1puYqRYt7JHu91T
ZE8+3pbwAOKzhvOMf4svNX4o18TO6KKrMkc7lgAmsEWyy7w8rDOdbSzYYjrVc3Pei7xEX4MCHddP
cTl2+tbs0SOZURkqExRSKepk1W0+g8BMtMtCLa+dCjSymGLk19RWBghGx0HfGi0/YABY14Zmo2bJ
TkHGgNa/h/Wjfp2WWgjOJ71MYg9T7jY9tpQR+uZM85p9K9JjVIkwT2M+okygAzvg+jNk+HanxRHi
27mZu6afO07q60X6pJaopDQDpVaYb1iq+EMhn9ve3o4OQH27INAprF9x1QYpF6azGE9V2nLeL+wg
9UVT520xJg+G0iIwm2UhjJzQGZZtH1WBi+Bwl+X4KTbKzWzb27K17z2hcyPEyL6l+j7WsQkWUTib
+cbsx62pmJdVHrGlo+a3FiU/YwvYuDo53BMSZ4xa8wGvAdqd3Ouod540Y7nE8HnwrdTcGl17l4/a
LbACCpOrG1T84Ij5pdRhgpuBo7TXbuGdL/QlA0urD5lbnzd2lvuz5b22+XAzouGJW9Amnmi+LKgO
Z/re1buwqLMzYrDZlzMaTaka301q8aKmqYXKvP40zIAJRBEhOVddL9pyUDBBjvTxpvSM6yTGi9YY
J+QK9dcscy+tQrx6LfyhxagGP67Sa0tGf1DnIAKb9VdXyxAsSrxNKpXrypV4JckVoYvGRKP94Bd3
FaluNb1Y8bhpItPcuFZ5bhnLw5LIg7K2fDsxXYp4OqSERkr/Ox4HtrF2UTtEewgAZTrrPHNa9JES
5hlDIIRVBzkXy5DIMNYpuArzumrE1iutvWdG/yG9z71GndAzCujJWkQFIUdIMP3ZeHzhaGA8FGr1
FEfz7NulfoUI0h9Lb5cgK+U+F3gviH6DSb3hW2Wj+Hmb8eY1O5ALzdRKQSK70NLdNPaF32Bn1ioE
W6aZ+ZNlHrHGzLa5qV5IrHj0zHT3UvEu57xEsac6y8p+Xeo7ZRl2xmAdJ73dgC0ILXvZjY3rkRgM
Z7Rk/qitFXHEJlszFXdYnlwXsSz3XpH+rhVC+CY2RaiU3t3oNEdhZLeWkf1nLONNvuC2XSfbRqnP
IqIFKgMwRX+Cqibksu/EqLzGWn2ciPajqt7z8Rwk8v5zm+77WKHw0m/yrAq1tsWfQTi3pRpj42gH
xTztgNREvlnaYCKsQzfaaAf2oek0r2Vk4xaIY9ZsGeFUYLI2mKEVeZdjIfc6aBFUdrdoW9GMNvEo
WjjOq6zDJMYYt0OfboArPbnzOhIEf1+t2DARPCohw2YZD1af+flk/0ZZO9TI7Lu6RzzhweMO6wr1
Rl2M22ny9I1e5c5uFvWTB/aWi0M+QZvZu+1yLLNy9RsXAVJKd4C1cnSeuhvAexc9QiU++nGTbw02
jVtj3DiawdHBEqCzVoj7pDVvG7wYUEn221g+54ZLk7fAncSjnhUTNcmdVVn3sGWR86bNMf6qe3fT
Y8sZe/ISTa2DWaVh7OLkNzmbeU43U9Qj7/OHjyAcDAOs8uQnenOeKS5v2/DVNNu5ab2lUXMjhvxa
Efx6cjFZyxH7sTurLEJRLb6CAWji1RfCkX4t7+2YK9dY7ifzWRl/CO2uLsYdQNnHrnO3gkisx6gT
JwWrflXbn22Ws3hWAIaJ/Wg+pP0B2ppfIPWfTi9Rfp5OxSMMwmOXIlneuP5cNL4mLsV4idmphyfK
3M6bsRv9eEByuP7FebczjOWgjqpvzQ/KEO8jJb8CIl5gDKSdE/QgdxltBqluhvaPmeHvkKeI8tYb
w7hWKuIGtbg0Be6b9nmi/uhp1hM7Bkhd3fXjdNlqUZgjpSlbZLDQQUoGTNyb56KIQiPWj01JVc37
EwONHO02jOvbVDrno15fKd1jFF0XC94HbXSZFm3oVo8iQe2jxKIopopiptvJmjeFKTeFopMfZAC8
CpgAL+h1XtC88V1cwyrtxuR+znFnhNN4aOPD3PUECsoZolHbuP+1cJfmC0kK1nXNPJypKpedF22n
KN/N/De3coPJi7cJAAiXNC7Lq5CCwzEzbsxuq4A6MuJhY2i3Qjlo2UOfvhQoHbmeCDMEe2cynYaj
395qhNZK/Luc6421DFvFPIj6UisuzPwIbwFVN3NTGBXQmgZ7UUMJJvd1MBO/VSN/zlt/LLRtHT/E
5pWiu7dV99SVu8jUNznaqfWLJKFsE5f6g+keZpW7oDfh0SbtL9u+KUlyW0uBJY0CayMuZaFurRi7
krQ5ZsOlCgKtMciBSudMms65UmH6NU0TxgrdvTN7wWw/RXHmSxxHppeh7y6jon1s3Z9o7FHvSMM0
Qzp/TvpjxdFvzGWYlw9eMx8iO72xKvNujtVtlFVPmk7ogwsScmrhSNigRGgru33Qd8rRXKH3s/Ar
qw8SyNxmke9X0HHuXozNYVG6UCCiv4zzAToscCN9CCEswotmL9y745/ZqMLSvKut50U1YXtdC/s6
7o+Lu2DIo1DKtC+UdIdnwVkLc0PWHKFi5H1Uq3YVci3Uoaxka7j1UTTjjiY3mYp7dCx5pvMSoqSM
N6l5Z7nDQ4/BmF2ONGnjMC5+VuWV08+UmNJzg82cN8aNMu4TeqUU4v7YOoUZI9taxOJpITeeXFJy
hjM70e7buj+OTblthhb5BCcoaZSsagKm+5voXwPQPV0Dpv8x2FYWUN24TrX6ByjRW9lMJPtUv+ua
HFNRCpCE2W3qWj84C/ZjoZSBFnU3JhhcORuE/WlMqiUITvP0vwTCoh/plD+QsLkXGj8MEXTAQNG+
0CN777rFOf9M3FQoF0mlBLl6QfVp39ICqEgTmlJcSxBTJhlfbzu+l142UzhqDgoUCORxlwXSsvZa
P11Gc7wVlvaQyZQbxtmZKfYj9hB2VRaIIjumaX0umwX12nrAGGzYWPVLXl1j9n3fV8PPKUK31032
njr5dt2GXK+kzv8Z08KZ8zxEeFJHWVg3tr4B3XnWR0S5bMjRJHiWB7PGuNPTz7vZus3dcVsVMYmL
7flqM/VBWdDtt19azT5LlpQIG4pEYXMR9P/pNuJ9yh/FXm4VrwgLbnhtnsJoJMUYjTAejB2pml+Y
2XktuEsVMrDmXst/ZxwWsvO2Gv/HDGS96q3bTk5HRdH9xP3VQDs0lvTCG6/twfFJ6epyokaloep1
45QEvmbPW9fdfhNldSgFXqt0D7OKe8IyzN3UTXdD7Bwr3b2fHHkkAr+zjMdcU4Mmj4/OgCEUphWm
d7eQQeuVFtrV3uCNLjUuwRxqihgvxNA8UnLaFpVx0LUH+njJRuuaa9Poz/pSp27qIYlj/oht/d5u
qCRpBKK53CsZPRcjzs+c1Lsgttgbev1sqdBt+Q2Am17p8b3M1cDzkkM5GNASPN+0QkqG/uiNQe1E
nKEgCPBwpeEd2nmDEAtfe/VLr62d4rLkKW0GOw06506qImw12nj6oRLit1aFRrTPVbHpo59ZWjgs
Y7f3Ru0ASzcsFn1jpZlPJXiPgJlfoV3W2dHGUfpNaZ0D8yhoHozEitVesPXt7Mnse7ZO5/ecN+by
qkTGJhrL86ruznM7QWmYggXiHa51kLyzJhXcHthPGo9euksz+KzxPuE/grf0l9jyF5iSrf4b8TJf
5awyyP7Jv4+RXj3Dj6NcMD/DB9rF7gNaZBD01F9K0h0bHTX3ng8melQbzlDchxoF8uU0HfoqfxZ8
31TU0PU0+r02uRzoOulvWtnPQGUus0Y5RylnIn/ufkdtcpiQ3wqlN2ubttdvm7n9Dw0lCJZqfkmD
HBUBsmQ61r8z1Xw0zPoWnby7OGKmszNe1TTDbc25NYzy0q29n0qt3ebtwK0xPfTJm6eo51zGan/X
27em3W3i6kp3ngvuENm+WBrij1q5ibTiEMdca4ZHUp5vPPPs/zg6j+XWcS2KfhGrmMNUpLLkHO+E
ZbttMAcQBMPXv6U37HTblkDwnB2j9W7AEaky42rOS+IN7l5n0U7U1WGRf2MaJb1vIEXOYw9rGfik
P05cPD+tXrf11G4D/tL1SFLkZRAam8z9zlJ7J7zPUU8HPyRFl6R23mY5V6cR/Ck+S4ztIcpen5eu
n/VJWPax2aT7WjinUnJl9QeYAWCA8RT5xh5D/JMo7j2dfaUu37NBlY/BqemKg6rmjS3H+uD7y3KH
xhj4CFSKOyqaHzjEx25dEy8yduV0mJRBQsNnTqlhYdLlu75HBck/Xr1n0z/6fXTwxUcQpaelGs9F
ViD86TfYFuMlDPZF+Y0NF+LEjossONSs3sbcQbh683OdrS+rVZ404lGnOGV28+BiifGyFyO1zr7/
kCt2Vv27UgI18x5jXIKHjsWyE706FAWXiklghaxITR8PYQEs6zzazM6ljTC6uQ7zcyAMBu2vVPqb
gHizWr9lvYilfs5Z1ls+2Dw/OQV4RfnIcd7ka7gh3wozIHdV/17bKpbhxVNOMo6sK0HiZofKONys
BU3L6r/8Vs6LC9yT5vMZAGOjbP4A+duQ6+Ovf00770F2L81afymPzN46SAoXQe6tOr124q500C9E
8jib3kE7D031UAcvU9XuGw2miQEeMmGI7hrv1WvBNOjc1iltzdG/KeiSsbK2K6h4J71N0bPIAjTV
3jnUb3bd3y3UzouwSuqa+qEIJUbQHkx72hvDsh2YmHNo7TxXJ0NDpxTFCFQ77VQfPqXTQNgjr5E2
bPdple0avzyi/n2uFBWpRXMofeMp9dt9bcOCZ8N0lXXzNNVYmooJa4cNciApK1Y4yWDKgQ1Xa2uY
sFFN555xGdMoTX8I5IQfI2vPr5mcyoR+xZ+y70muFu+F6p/w95x9MB7biLadLQ7LLE6zaX3pLnhY
gWMOdRa+eBXLZGRWOYAVCU1NueSbyvP+Ki2B7tpQ/Whz0scuZEYudKbishAnxCX7uWZBjwzipUx4
vn1oDPeWw0xtg1DTQiZ2pQSclrJ/ItlE0W6Zr0g5M9a/0a0YyryDO2eH1YvCTYpZFulzSuuTfNGq
szd6il479//FCmsfR321m+t+T2bYR235965i3Bj8+zZlT1szvpGW+tWD4ZffTZjDHDT8DyyYp7bK
yQ0XFKWVo2/t4OZ47+XcvtMldKq9vdpeDFjAJp8e09uJLCHJGC+bO3shEqEu4L/ktHxVpf3ZRUSP
hNGQ31vl2ifasi99sOz60TmurVC7W9J7oosaF4Gyu6MVZfludPS/zif4eGo9dZ5k+x9LWxgPHd8t
yQcQ0OkAgd7fpcH8ZMrAe8zM5oTI8DnyCuZeb8Ld5hnsh9DfTBGSCOW8osuyCqfNmqoIdMzxYE6c
2idcu0mzdti0arKeA3NpXqm3LyP0edP45qbgiq8lnzSH3LblkcNQIqXrVHSjLYozo8QUvUhvDmiq
GpUJ6SNBrz1hHqdIdN+Rl5IiWYdZdzCywnurg9o1Lus4dvUDmO+af+ezI8Of1mhlsXOVXwIp8Exc
Zm9wrn3IsVpkG11Nf0K7bkJUZBSqfAwImRNbhSymrBVbuJbsBN3Zftqjmx5yLfVWEFP55I85cXFD
WpEzGLX1tcwd+C4h1w1V58OjkVn+URgrj24dcPPXM18IkPPFXLGYUSCTb/tiJJ+HMbnYIVqtk3Aa
n0a22mMuWBajpnIeLNm2xcYEctsalt3HKylD8VJpgyWgnH6nqC/ibiKDp6VxosDcffbBeC6r5B6o
UgiKsVrybSUrb6JvMVRHYKUGaXqtz7DOBADUYfUSzBCbPFNE2eka3HgZs8fCms1gaxDtuiZhMGeX
KXMiLnwkvIx2/GlLW/jkuOmmPDrRDGmihfnodnrYuqXdPxvp1Nxzfu3E1M7IyODB+2WWABdxIXpa
q57200yqcNA0mkU8GA6UH8ptu0bpJUr9IHb9jD0uTGm2WlJhvy+3IzpVrNJu6adxQ6bSQ1Td7rmZ
SM/SJs6gcQx96nrKiCByChZ9YS3LubOG7K4u19HcyCwafMY5rhu3t+qjCSi4rbss26e2mX6nvgPl
iqdheBXNok5RnlnJTUADqOzhAzJnAIjFtGGQzPCwZqq+yLGx9q7WHt3yEaJAL1LwWX50agxQXQTc
vFDCIUg3BmTFuTVc5ypsoi0WEVnwk828HYuctl0x1uepvK0kAM67bm3KrUNzOaJHO3ijWvufV07B
xofg2Q/eaNygQ+vF87SM7VQCaJa6fLMV6Rl0JFMfALMFm7PKtt4aJNc8uQiT//JAN7FVDSIeyH/Y
mR2dh3YPZqoKpS9LO/KiV8J6ruoGJauj607uSW6YeM2Odl9Z70sDIYhXMiQq+nUdrHuSCKknotMt
u0aGKP3uJs0sS4izrHOyJrGzWUeXTpol9i3Hagk8BjKssooeO8dUX5FpIAt8JZCsEOPGI5dCMmQY
ta7e+6Y23S8sUutMD7C7KtUfhbesFQxS0PTvq7Gm9LgVhgxe1kj6/IfYD1XFuMMXod+DoHa8P9dW
3gzrUhoWdF64qnA5YWoKy8dS0YtxKqKJWnCpU6/ZLQHvx8sojepGE1H/i/NNrVFu0MpbImGAWiOO
uPq0Ouxcv8JF3PvdGiKY/yMxyWZNcNpogX/yUVIyBtPeNORi23Wlq74AO0Z51cMq0z6xvJlpbbOE
ylgf8tato5PlE1CGezhq5+6d7j5fpBucQrYHyONGUnCI5FSQBdo3Ln3lCRBcWn+WqOcBPrh4svHX
CODQ2NQzczD/47AFoMSITPiRNl2Qq/5zrPpmfPRdPUdHwy1c+Z6m1hAdq0DY6V/A0V/ulzadlw/H
cwfnVPhtquJBBQLfvzs23kE0+tYglXY59X1+2ZhvbQR5d/Zdlost/tBQIQweXLmD6+CpccwpaD+9
oSfXpgr03DEIzJiY6hGBPjo1PxAHosYt927oe+kkU0/k+JZSr9RBkBKKYG+LxfhcbBpxBjcM2F48
s0/zbWFTdgQnnrkuTtpaWFFtHkPyWYAPlds2w7RPOyNkhLAqsxz/+JV7f0uySgBDR5zJ32iOo/6V
c2QUJKRpoeVnjeSAYdKdA7MGe0hXlb8a5qhJoAG14Oswu87/CCMufGC6PF/7o1KzyQhe+N7qvLRO
m/03hPbcn+fGnZ9wOY7OfumoGL2PfGnX25reoQ7Uz3EMucRdiFgl2DT5YsE524OgGHYDYtwNiWhF
2n66euVaJSdow1EFmmEZ3rRdZ1YbXNutIMkyyC02cBEsZ1rH7OBZcAvWySC1+YslfVFPuNXsfK/6
yOlp4YWk+1swwxFMUVR9G/c+UtB0MwR6mAl7SaucJc3WRtyJ0XJ2bjAwfEttL8U5XDqLhCZ3bI3+
u6vDJt+1JhnDZ6P3pJfIeZX2X6/bYE4cmZreWyTMNf1xZKmvgVzlpG8lE04AkyP43fbLmudgXsTc
NEwZbtlmSZ9XnfEbelkYvvnmPAsmXQNk/5tc0tV8hqtZ07vM1GN2qXiosoMlipFwiDUna25cK62+
Vv6p8RE0Bdfnplo1pZnGaNZebNFo0v+lgxeVz6i71vxA06yYEdT5VJVRrblWXQNcNlUkqw2Vx/CX
tUGRv48dpPCHmIPZ26epcoJLiD5av3jt4nfbrFSj628KWfTdPyufgpjYzYzZeFT9EM98Jf9VVjYI
8jVHz90sU1ngYkpBbMh0m3/cMspuNlPrg0a+aNoNdkYTWZVN7jGSYXheyaQ92U6Vyk0uerRRxUAs
1gPZc7ho0rQJ7zLo0TsuSsS0bW9/RDlENclJMo0h7bI3PUu19wWzahWOHsFtw0KuuDX0AEBVZtDk
EI4traalzsM7lGuMMxFhc0RmIW9zEffX9wUptN/FEDofsr3xEaREBb+dFY67hkfx0Svc8snBYfkv
K7HlSUMC2JahLplXNLsy3ugBFsV00ztr1stwxCEONL+M4fzcmZHhso+EdD8vESxAPCJ0yenjLsGs
m1wMPzapGxQIhi1lWX6dOjuErXacp8tw1/djTlFEWYWPvur0+qIq2aIDzZpf5PEEBCvtFh5K+nYd
kCFZzqmeh+yeXP/+PrMMuTXS9MMV4yfj11sXDH08DA4qvL4Tm8bFz2BN00Wsw97yxzevXhH/ERnO
VBIN21o5YVx7xrs5Q7L5wn/Po2C8yGapd8JGbdfq4KFCIc0+OTcn4auvepDNzmzX4DX1lPwBchZ8
kdW0zf32Cz753mjYCo1oWh+CoM3O9HGse96DzcVLHfmPtSJj1O9PaeVa8VB0RuIVKQiV7tfNWrTu
XqSW9dYrORxkNxkPBe8BMzYLc6rugjKF4/RbZ6fcUZ6REJjIT/QRC1r16AHQfS9GPb31/VL3T45Z
uiT8pdo6hooHimS/vr6iJUDcU3MUEfbOffS0GLZzUv7ojITF4l3doHEZkkw4wzuCErXpWvWbq9an
la6DwdHruOcn/9NNZ+yKiNZEP2yBVFH938i0Ydd0jR0PfKbH2R/cpA/lJQPN8muJm7NnMzIs8KiF
0HaXhDD+dwN6RItM7LjtwjpWi46oW3TfPSlh2RvHuxJ0jOabN+gDmYVNPDn9m92Da5pBu56lnYon
1a/5bQTUm8Z2rqqyz2ZUsZ1QNhB3tVPHc+a7m66PHlervzDPoA1IAy6vaF7fxjFED1JQ/pbR3NmO
UiTBHExUqeA8S102N2vGejra2cO6QoeX2nMRxsl7V5Z0oPk3m/tNqjFXaE7R1fnI3YIeP3LoJd0Y
2Gc9eg/MIF9GxWgkIBo5kfUaIy7FmVh2DH4BU7xG0ruh3Z3lwrT4VAtmNmfyqasqQhIgGnHqtXMa
RYuIaKBsTZpRnOqqBppGqcEzvbHCMqCs0TRP9Bn7O6+T6Bf0OPPCAS4gQJ4QVd4a1ATO1R19OwFM
bpnFNe8epJWPNGBWfEY8t0Z5u9ghio6mysudP5PDgI35DC+ZxfZqpbz56nWLOy9K8BB9REoBVTKz
bsOwaeMq638m6AK61+eLUbov7kCkJBryt9FfnXgwMy9GnjxvMQ2V5BkXfcJLRiWl6NQ+LxfvTJ+P
sUcPML0G7s19YCh3i0Di3OmJYaMh474vuT6zoYslb+K46yeb0kP7SCZBux+ld+gpiYzmFv1gUZcP
IsshJdWY5AQDkuhc8D0b2tmuvvVPDlRmIMWHsGr4gPHsrnHpVtURSN1CJVBCaAimkbqs9kg4IAxy
fSElGM4L0BoSVl7cdIBcLD3nyKky4qpmMiqz4t3WSBrc21tarC/ZTJGzW6lzWxvPgQ193gUfhQPu
DSt+wJvqbaIge0Dk9Tq6ABPr1D2RTfqRMbbfRAp2LNxeP4q2R/zm1PqhiIppV422k5jSogC5nuMp
at65Z4k+zLmb8xJ3ZoSWMV48uBRTKHEUiw1Lzd8jJ0V0cZ6XLqAJK1F9o4SrpfwdLdNPStJkYhKN
nCRTwU9qj/dWvnyivf3ouv5TjvLeluFdno33QBe7hjl4Q/v4yW8M4y0X1n1NaSU+4mahiSUEGBrf
LJk+ZdJ0dtQx3lt6ASrLh/mvnXB+O14O5DjXZsEfw4BCmVFZmaxNQ3F0JU0Do+2vMVxTfZxroNlN
S8j7NXBLhfzG5FiEpISNysHGpgpzq0hPAWIY8iegsQFKwanOBf0eD6AM+slEqvxGhf36Kl1XP2Go
cHY60s21CyO1J0+8uMzazgL48hYdFISWF26bqeiXR7MbeCj9ycrnJPKbHo1Y8Gohy6GEZsFez2ro
qzZJ18YCFerqjCpdc7gOnrMXjmkSwV2iRrBcdVfOvfGmTH/Zhbk5JHyQP8L04P0CyQpJUOJRs2+h
8pvWkzL7JS5zNs8WXGfbsgMkvjcSt+BxaP0lz2Ii4uAJVdgRUJ3ahygS5zltPwhMKOMcYel7LSFA
pmrpj2zC3XY0fXkua3b6ssySHCnLLqfVz3XkXenNbuKpVd4IguUhwNG3TQ1r2gHnHMTaAe5a6pin
AukHYEERkgOasUbslyYwif+u1QElt80CVH9BRq134yi417oBXcSqY3MNo+MCRHoy6Qy6DiUfC5+q
RdZaVsIhDd6rkNg9mgKm1Laz+6wc7wAmEXYbBc+dlmgdRPborjOx7MKtbomH/IH+BeEfSzY17PHc
T2jqyZNElj47ScPX9VuNA3j4Oj+vkTMC6QUS2Yorj1aVoTRR5ja44Z2tBTotW/qUF13eMX0DNk1s
XV60bNKpO3gzESqpOpamXrEIhP8GpX+6gSRPgl/NPWIMJECZ+FV5dqshOXYV7QeV3DlGU16Ihbxf
a0gYr8eNHnDVg8Kj3gH4ZtcxZ7FV0+32RMrkrRNBTRHVo075ZEeCnl+LXmH7pxi690qDZ1fD+jBS
FhR3HsW5fd9+BnXn0jvt/VpzXm6XwP1pMo7QOvZmnM1c0N7YH+3Kwd4Kv6Rv2pF0ehFpFm3ZdIha
8KQ1oRnJ3j1lp7G4BehsuqZ66zzr2QprlGNlhGJxWS6BLt/LaTjUNqv4Mpo/k1luw7bSaOl68ean
XNDoN4rEExGYhKoOaq7OhDwYJ1NzMRBAM5P9U8lLWECZ4DB+5BV7VmJa4qZUF0yvp8ZhwG2WDk2C
hHWzh/RU5SBYYfiPEx3roLray0JVcHhvFumbtUwPYzUfbBeOe8msL6dawO6nEh4J+9SOpJssCTra
IItipp82K8hRnCQ/Z9tEaGPHIqZUhZPfIGjKLaL+WXLA6/wswEyDaMMLVPA6B8LqYZ5T98RITeNV
hEpglP21L8NhE2RtjkcaWWhmB5c6sPYzyc+J7ByD/Z2fpCzLN0BJxGjhAMVSry6SlJsiFAtSvPLe
toqajWk9gyt1SJOXe3ql/3L7pkNsEVziLNCxP7E3pd1ynzKuxvZkPRJOSDR6ZSU9eDAijPlLimpM
iE3EzGSNv2nUBfcEpxD4kOqvpVH/yhqexka9HwvFFip7+7HSzqOo5D5L8Z2ZU/ScmyQVkHn3i+MP
UUqgqjhHehCP41TwnSrGlnz4mNki84F0lcx1EgFFdOxlOvNqtPsdDLaxGQdaAchb2eqg83ZTVJ8o
zlGn0EBT7aTWujUx7pxVZ8HAVu4frnv0Z6H92lHXwW8HgZY1f41d7K3Cu3aQ6VgsQDJTkR3GJTux
gt53s7gfBIPQAKReBNO/MEufJJvidu3z/xomdDDN5ihXTXFulW7WPqq54qxxY0nxaKASC43mbtDB
hRz2v5mwFAqojC+kdUfuQZQCnrurCpDlrIy21H0F8bhgyiYfQPTyW4Ro4jXRo+3qyKdgdXE/RT9O
lkcxBDzla637TuTUg1OV1znS4kzi+Weez4IcG+ujACODHWGH99v1EzuF5lMJDyna+Ue9TPNuxPMe
myGW/Dq/TKwRjxh+nGvI5gvQ68W2P58VPepYJ2DPBcBfJKoNIZs7Wq72cnSqhKuJz6Vx/jNtNLNm
ZewzkEsrhlt0z9Vs/lcEw6dYG5SSXU0TSvbQOsuH2WC1ME0Jp2aoR4N/LzbHfF/Y1TGYi7NamzMp
b0OMF8B8EHV0bAxlQ+3lCLQ0M0c3RQDF2hPAsFOx1T06nbIrTsWkjm5r2TRWYwkmd+8pS1ve/nb4
m5bTM9v6nqvxPrUMssHd+Y8EqVs/q+0cBg/4jd/Hn9Au8K7aOqX+5TV810AAbaOK2XAS0Z1jheiy
jCdfWGNStc1joBrF9DPt+PUQvKT/glu82siBZLJsuUGno6URgBp9cfAJVoL2aQ+rkCbFGXUY90Zq
09qufrM+F4k19/+UMW1xCr7hBkMyZt8b6fjGnHMNev+bdFRW4alst9JAoQI+Zlyaicgbt8/2Kq2h
XDtstFBE+FVguTW9Fdu8V8N1GtaIcau4lqZz8oSNdmj6sWbnQzTsy+mQQgnwsyC6KWIBznrTttqx
ZCHn4gS70hRGByBASOdRqZQLEGJnly9F5j5qUsnttBs2nZva6FA5vsHiIfMonE3GYHZTQNeNlx+z
IlTQxtw+bs3aJ9Rb5gYHiDjkbaI6EtPzGhnt2ZDuIVCoAKR99NI0KeuQ0Tfz9rIrEbTVIa+GNrEr
hdFh9T9hFD6iZaAMseCRzI5LDraOJU0jnFh3YCB+gnblOfSLLIFoEomUzBvmdMhbG146Ms6CUSBu
HTQKIzoIJb3L7Hs3S8kCdFj8tK3lb6hbPDaSLHCSfs0jToJ9OZIoxCumuIaV8ev6I36dcXgBzek3
M+FcqeGfB1SounewCSKhcwY0HdOFR2DrOeZW+t9p1j3aqksiNf9UTn82QsUjZ98Ndv2kwXQjpfed
vX7kkdiCim3nZoUhH5bnZjQSp+JWK+zxn2enWRxM+WlyxySqXXPPQv1Iit8eQIoS+wL1RBrDo26N
0t6saDwnaPCcKLzeD8gy5Gp18lO1/Eb0SSJdw3bGq/elDecPK51UrGfvWXnjfjBJs8n7mwZgHJZr
q/q7fjUCOGyOXV9jU5j/cJdgb4R+jkWxvjbF8r6E9rPXoRnwBu/sEoy3n9rmaeEUxTSLHlqqFBVg
Hw4O797PAwix+joIBBNhhjlIuf/CJvj2lPex2L5P3RKHBf/hlozhg+0gYGvBhMGLzfqg8vooazBw
JeXO7vy/xap5pIdTDfNVuOahWYNNL/VrWDWHYnLPYOlX+F4OaX2XR01SK39PT3KJqtY/9Rk5rpZl
IHgTYewZzYM1us02FQg3ony6j5b0rKzmWKTexbmZOlHDoCjy5T8PdRcKzFMjQPer+Q5kbkDYM+wK
TqyhUMY0WfvUNPKtc/RDailBn+bNvZSS3jfhjh6dYl+PMyq/lrElfPVQDHT2XbDqQxUiPWorVOfI
z3OjP/pOfpGmPqY5Ps0+hE8PHh1VJHlkbMdZPDA413yU4WPWjXvD7mIRIngkVqLasAS0G6Px3oz5
5iDLcRRgS4/ber6bo3m3zOkO7LbiLkN+sJLknHDx35cCt6UZ1UAfxU8wcKhuahLEgNGAsp5Jj9ox
MrKtsyj1f11p/iNj6+K4NNGb+slb52Wrw8BILNEe12B6drxxN9yCzNz6wyj7BCB/iwWKGV1l8IEW
G7XlOIea8mfZ3exYerv4LoocLA5mmD44PUbItcsPZe3f6XT6WqPpBRiXjbg+d3Z9gtc5SYXTcgn/
TLa4jb267maQKSIpfaeIg4ubOrgzA3PrOz7Xpvhn2O7frNWzj2lo42j/HaDSix0z/1tzrkgZWlDd
NsGVAkkhQex62w7OWQ5IuqUXnBzl9dvacY/9bO+6oNwtqwctWca41Q6ZibXA1Z/CS4+5yk8Zl0zd
gxV6Aag1qEW4II2S85fZOSd7TmPOxy431j+L1hI2/YvFRCFLO5ly517Y7A+Tr3c616fCXP4gE71N
EBZXQjjge5AFiu/pJiGrWySuSh3Tenpa7GfyId9d02SsDhMfU+RNaW4j6feG1YuHKf3X9SY81XQW
eb6zSRTmHh1eyDh6BKeDNSzGk7tW26wGz5lmQKlUoAyGAAlitBOo4lIEXOk0DolO6yPw13eRllsp
Cd6M2uLZtW/+h2HaBen6EGnrbcpoXW3W7iBm4z+raKhXFM1TZKaX0KzsRPXi1SvZAOul2qmsS/zV
Z5DT/jVc1q/F9x6iEpAEgAJFF09fh/hoM08r0jbLAoxo3FNg6SOCQvaUZm83auOgKdJ2VYPzAU00
fgdI3jDS9wmj4RO59kmGakDnE5e5d81W+6sT1rdokZNGaidmdTvB+9xHTqvkCiZtuvsSPmoIrW04
R/sK8rao2/vKJ12Vh/MSBFW4rcSQqEL/ZF39hDf1rsAeh3OgP852mlCnkgzz8Nba9ZGmS8kDmpno
xnqCbtV8mMf+W7buzQvkHHBcmQiycK3aw505NpcQj7WjnvRAzYFY7WPmL+eo8B6NOv83IaXpI+jR
Irz3xMdckzueducaB4Zz+0V9d0e613mo3UPbhxjhqPLD6WR084HEuit+6GzjYwPutPtkB2aSuZKh
NzSOjMN9jKdbYbNDjGPVZrkb0ASr9U3Bg1p1eg5F52ynuvrLy/DFN7FqNvg1kkAXy84OsYOyFjRx
24KIed0vgTrlBhkNNE/D/ObDt4DeynguQA/tdHnG8Yz1G6tA3pR4nFxohD4tf8MuvFsjqJI1QLrO
HVOV1uOURudg7X7HoPh0mvJkWg3PIJSrE+Ia7N/NkSztXj/0I13t/EJo0Kfc/izGAdZCU2xQ6Xob
hLiOcchDFBL1yK4YsQ4gEiuM9dmwhofBahNksGgIxvTPnFCIUd5mdohAsURHoffKg7+ts/dOmPvK
Dg+5y2kK2abyaQ8iGWP0ROhZWZRMKwAzFtm6+LYdZGadnQxOiMHOn+AkUhoVldkkYnJV4jRTdjes
AQkpNJPt0Rb48JUsbJarObRWOt/rDB9P5CvmsCZor73IFSIPezn3i3L2oT8Mu56M+Mehw12JiflH
C79DYdmI2OoBCCvTbL4C/JUEjZOWX0m7SEykPVfTlhWKLtCntIXtyQRagVpsKQL/q4z2xKB34HLe
BtP33E1kqPh73ay/srDiADRD1HuIYkobE5cE9RGvBGIJ7Irc31bQMWpMm7qwT0tL+2oP3w2SB2Z+
zRRZHq0Y42G2D6jAjh22irJkAGoqNFKpHPZe1e0iS91RjLzBDLzJ8Bx6ut16wcKBNR8aAjNSnve0
7q43Q7zvBMnIqO2E44P5//VTX1UG7uqSs1E2SYldqSnnOLCmITGK6ogcaFM4SJaE+urMdD/p7vdW
F7hisaltf2NU+UszsQ6qrLh4xfARNf6VhwMjn7NJifUIWlwxmD4ccRIqPwuE1CELl/GjJ5NLl6Io
YV35sC55bR86F5MsqwES+0NImH4eOu+1cH/oWLo2Rb8F+2DM91tCAJ2y/GmmdoxhnIudnIdtaUe7
Qtvo1CTfl5XQsrNjsY0rWaPOzS8zHAy+p8dGPPBT7ZoZ/mKZ3D+jsI6oo2KlxquLijEV/GBG+tYL
2DTgnmAokwk/rzfvywr8CPAn8tO3wvBRL76200s7/UQFGvgAnHCoHkqAIWghgqXnj9LX8dj8Dnnw
InqfFpbgnmqYV79Qu3SdfoXSOwfxuKfzrR4xHUOT/5vTHB4WRwkwg765EPInv232o1UfHFWRlIMo
tbFKhjoOcTd+5uLamPl+5M0yzOOP36orptCkEswKcNjI91vqAxtzHyDlIllns4YsFFFwgic5juW4
1+Erv3fSlsuTxpx7C3VYxq8xWLaKg9yP+TmU3V3Q1udWsKHV+XOzims0zic1OWeiFC/tulwxy0ZO
xqgI1A2Kqcrl7AbmpRYtX+fknJj47k2Rb+cwTMwOqiObn/G84mgrTl3E+9LQ95m7kPXgXZHqWIhK
g+vsAnUb6zldw+9K+BtBJmOER9PAwTrM5suQ0dtn/Zn/4+g8lhtHgiD6RYgAGmiYKwl6I4ryuiDk
Bt7bxtfvw952Yyd2JBLorsrKfDVnBzHbp566ukIETBWgjxqYxaqtOAKd4ZOX4M+TGkVosqVAesjU
obdvjDGfIpFfgrq9sJdtXRXqRsKC4fLRQzhxWe+gltliIHYxMwLlocKNlcmgVts1TnszG/NFOPRJ
i1Dqjs530cU/VRYQe5N2gRpQHHJpnNM+/87c6pmDyZ+yfluysED9v8LHgJTpbtpY/1pmpH2QnYwk
elKxIveEZGuP2btdZm8idY01XqhLFmAe7bQnL4ZFHPPFqHlb9dxgoEW3y1wFn1K7oiLB1RiegCeQ
TbKvjFHpPcqdwagkTcsTy2wPskp9t+0R65gjRXyahLD5em48PudsUv8yO7OYchFGqPXXAoqQYzT/
QgwQK21u4StEn4JCJ876pxF9nuUR+26B1YzO/BxI7q1IsA7cDt7qRc6T7TOMWsZ8hLjrdh9jy8Kb
IXaVBMaYk7WL0eOxyNz7Vns06+nGrodNYhmPjvc5WDP59nKtd/LVjt0lYo4NJqVrMCWnKylASK/8
R9+j6+/Gzm8TcgBjG73SzBxyoiJ5cw/69KtKMGVXj6Nu8m5kRwMFpQVfrDfK1wL2SOG1z4ns50xd
7WDc2lV0MvFo9+6xTwzalzq4TjXmrKHdO2bxkibmUZGDUDGXitdvNayowUzQDSKEyTy4kS91MD40
7HHGm9C5qyHQtwxIa0P7JRyzRhYhJBb/TZZ1m5LxrNdvA4sKwjTkS4xvepsdSUfu6Sivmj7v5yG/
DiTDPGWSQC5WNd4Kmg6cMgx4aBq8DORTSPGbIAQPLBHDc/AzAHBDFq8PPTOE3mx/KPOOuUV9AVSI
7If1ZhrDrhEdXnrtURfzoY6KV7uboJmQnsO6qxWbCVuTqJ1Hp5n2RLlwfx3I5khOypDzBPpAM/+b
sxx2y7xtumlTFaykmilms1M5vXJRHLkk/gXARkSlrVz9JXY9rKLYAxU9BCk0r/ZeXC4uGmc/8VS3
sRPxmk7DLiqMfWJ2B7tPt1qbro2JW4J5tkv1YRB2Ut4liqWfDu6jhfwxWUzhm6+ERbZx4PFEuxfq
l4Nsg1UYDBsrj7+oxVZWq61NjLYWXtoK0aymEkwLzS+mdCMrYxvhltZx7RqKNq+a4Krr3kun6X+Y
QnZZToFsA4Ul0+yeROZtoxDpvB5vGNrOnUTUkfhrWqgYhWltOPj8JnYIng+st5y1c2l5bx2+2j4q
yYTYv1NJsL6ffeTpQ6KxZYVEKDoyq1xmeUxT5oyNvom8mzZa72aM79ftyXeSOnG0rSOatQIDUYbe
llmHT/gLlfiProD7u9gZrflv6INTg+SpaS8ulBFfVOPNytXRwhlRIrUVOENXmEWvozOcO7t6bBJr
E3XpOSlxXJTm7zIKge14Gy3jbTKKPRzXnSjN3dz2DOvheEGLsqf2kI0eMcFik+CqnmV4NOL82AZf
wZReueAY8wGlqAqKRvnoGQbu62LDr/1mWvEd0fIDfGOzCh2ENIIvCP7WJqP9r6d864QtnOoXRRZv
krAN5IwDY0yIJlibUlUnUcfAMgSetMGi4GhCjHUgeHCWprjowtliKNyvCxQVJqE545g4MV8n1sis
GAIzPOaxCz6qgrR2/7BYmxqyPErwCtvP8J+wWelija944yEUiHxXyGbnUZH2aG1+4F4EU4G2u5jq
EqdfdctJVBdr0/1nAkGyOJjMoPwSE03Q2Br+bCRHAnWf0egdQIUzAEvGh7w130vNpqbD0gD8l0CR
OpeJu3bsU66JrWxvPaEMS/+FgXRtM2szKOdfSd7BTh3gMszSwFcUTXcerW8rYdlqOm0SgAwqCFZm
9K+vFPbojmHoP5o4wrrNT5wQZA2csw3BXms7P29rFLDoklGNu3i+6fujwqT0hXNFNutMrGyPyAsI
kjOvS9tjQH/lOs0uTQ6BHvk4GjjBebOkOKn2vWtyX2tI5EHHemauZ/lpPF2HzPy2G+7luS+v1MEf
IWZrxVnAkUDa1bUoYe26/8pkc7O0JW1Zr6XrgNEIvu0Cn5qMauoiu1z3Q7/2JE6/jI9aj/J12Cck
FvvHqUtfcpinfbPI1SlYCPwuRgxGqo3eav5qKcWDyqtzyAc6CuzXRNpxtKBpcJo1sLOb9h4G31X8
wc3EhnMmeNJl6G/hb+Jw6Wd+rrlXO5lHy4eq3qbY+IyQ3lcsv/iTtY5d1lmYGATeo5Byqqu+Cp1Q
vRC3WtYfseF+yv4V3VrfCBXsgkTf5jJ6Q3X7jNyHqUj/dUq9FPmu5WInXQGu4wMs2VbQCVXxE4Sw
D30szp7R+kFpfHWx99sGFcfYiY2N6yYL/jTd3Bdwt6TTiJ3ewSiyYfGsvdDLfFLsXG051Ij0HAaU
Y4WmrqTN4rs7qeCzWR7JNO9e4th0cRAyKMQtptCHRbxxM7d87Cot9xlrKF8qlhU3s9DJWrbuSVau
dRBVB44DBNWmS80TtqZA8CpEvL9QHvcF4UG/tjoAGg7NPU5xuBImlI/U6UjRZ3V4UrqssfZ39Xoy
THIkmqWw7LpfeOG/ZpUyw/GqT0fw5eXGImmL8p7XZboNHPU1SoOIn8ckUJvIMReTY61Yz/rS1zb/
pvXDMp+9zJPd72oLCbRNOkBj5nSKeq0/SHYzr5EY2DOxEJ26Gnwwst1tNJh7O32WrcOCAYVNRTnI
eItzgP9NziQL7+PDoNy7O8QOMmpuUorVm0AQNIx6I14lqhA7N5rPNsohJy3J3L4cdkNrf2G6b6k4
gXA7IdseLGxzrROiDRbf7BWGXGDwG1iAXgk35wycViI0biL1HgeJeC3tfVox40om4tOdzVjd7Z/c
ot9XOn8FoirbI7a22/hTVxxgOn25CCUOekjSBjdNY3SqlqxPb569pl8GV9pzRkE512yCltSQutN9
419kiDSso0wg65Cnsoor/2sM7HymYWDGq76SZFO6+TudeGGaOZo2c05vOxqQUyI3Z9rHfmu5bHwW
7oGv5xc2lU3qUjsUdvY4woIaHPWITlZsGgfSlSmJ/OPyQF1Nq60U2dkpEcYYaz6PGBtlOr3FLYJD
gutwPVkZNjm3P+Tx7DGJrSgIPfu7GWb7luclulfQlOwDccI1PBl/5jiKIYWxSu3k6lStbdT+BgkH
e0QPvZ6t7Nno0r94ni5J1hJL7O690J90t/y1ZrVcQ+hibNMgODZUP7apYZovogORAr9qrM/AJXlh
SbLvXsKUKq4t/MH5nxHbBj5BAgptSWVQFkjKFl7CorHJKBLgsL35ICKFgYDtQIcprh8qO7rgZ/+d
LUMcaUu/+Vx/QFjrLM0jdm2IGz65z0XcKpeyhBUw6E/NOqqBMhgWoVvlGMAymXWMjRuswKkO6zEa
o3WUjJ9GN7+1ZNCmef5Kl9R3HfTbWlhAgoLgWpbpRcQcc3Qx8WrIYwhB/ZxiqAy3ABM7TAiADCtj
SrYiAT1hcCqvLV6tVdKVX10gnmZe7oIXm28RElUneBkjiNmH3kQMHnHrMwvE/FZY0DcmW//LMatv
VEvQhbvy1ataZ4WPDJtgAkiGhnfTCaRrNjVCCSN8hqf+Ly6w2dSjU8NoI9/l1OC0cgwWwNb3bT79
oQCM+6YVZLCS4ZENNXsm3bRH6UHDnQhXbfTbReO0Mg1xHl8IdJkjg6+vzHI3Ff9ArA/ryjhRfloa
g4pMXSInJ+1uACYJBp3Se5npj8I4S4hL/lwMI4eCINpL5+wkHLhmqm2Z7myjQed2zuQpkezhDlT1
XE7Zl+uRac0rY5cBcWZXMwXmEF7Nmg4OzvNqhIeyDo2cni8dtnYQvMzKfugK+6foPS6p0s+y4jY0
1Wfd4X0sNcaQEM/9OKHHEeKpwlIGPKew/LGVEJOjQMO7X57qPLjivD83kzgljbE3rd5BWv6wpKFv
M2U/wZ17GVyMF1h/7oXqf9I+elA9q0MS55IkSDw5TnfKlr0VGbdl+TR/XbaLq/6hM6zPNg/f5nF4
NWrxhq5PHaqbJyalW73T0Ji9X6EG8xCN7eQrgcwbJ0a/n11s8Nm8MyP9j5EWC9IXqCNhbWLOxDbl
SoFBJcoPeHBqQ6AACXUNh2Vg9YeWxbtr/IIfdGEmASMyf7ZZf1Upwyc94ZxkKnadxvyeJEt5OGM/
1QWQvqTh4Uhk81Ckbr71mEDGotD91OHG0XAY6G5yTWnFVk4O+lp0MS5sabFIshjfgeokwLmaDxES
zJ+hd8iuzVeswSE75AzONmzqfK1Ks9400XjgObXWTOifauFifEBMlUSFNunAA1gGile6I9ZD7jpU
4Y2D6Ngm4ttt0/OUkgIAPwT4KPOGTVAXwTaq8DzrAvOOmE4x23YMt/o364jzyqFQhdGJYR1WywEe
7aXlvw8tc4/WPASVrfbawP4mRwL2MmvYp8s0bU4AWdUJurpWdCcFydKPZfsw2t3RhAU188ZjxtmB
v4iZQA6n3LTzDfAygjpJw24FxuJSc+9JKX4h3bODi/2XCNcaZWiwaE/MCvadzR1dDpyzKu04nArA
Pwiv8aaXzj2KOGeARuwTj2eyZeQT4PjBM0VtOA2bqPU+Wk2+OfBrgji4EFzaO7H+6OXxUWpMGUot
Y5zLRibyX8YdOv1pBFe6GhSdamVnftaV0BgEkk6NGkS2CJdU/Fnjv5jpuLUw/NYHCEOT4MRC3saI
KQ5U4Uxipz5+6lyIIplTvBc5qii5tE3Pr54vJl3VD4g1GTos7WFiK+Lsaki27BEz11HYdvvWA+dJ
PKc5h/pAC17hzBkcjGJyDJwb5nBn3wTVmR3oj0JYxtYo7BcvcXWi0RDT5s4GSSiIspSxwftY1Lrf
5VaC+5vm3tHnCqpJ8M/r4fNQm6+x26bbxEADJtyJr7FeYAiooJXkpBkbjZOsuzfVSPccvibIOFVi
f1YsSl1ZbGVgDcXWwq2wNrP8UmTpK0Yqvpplh0AE7EI79gbtkYlPIOLMxwc+q27fOdrz7Irb4Fiv
rGpbSeb+7qy/K5hVaRmDERbORVew27tiOzbpZh56X+XsBLGTxb6+bDM1oTvWZfXSwsirGiKQMtI/
u2o8sG/tYNbOez2qD3a06OBTeqbymvWSp9BIrUQY+5gdCNhRwoUYq5iJGOawcUcBscSrzgO8aTt0
6lXTlB8MG64D4vAqZM4H9E9/SiMKxMqWL3PZPrVUBVbRHjQHnkc775fmMynjZy3SrsS0X6LIvgSe
Rn/fnazIPIvmwVEoUHQ5C1NgbVTlydCAPwxyR550XlWotusWohF0vq3VTBe7IDAX59NXWD55SfMC
CnzPJPfYZ/O9KFs6HcgaKXvlbA3FFzku79AtKbP6yHnhmWrWI1ZUQeoMvSu4zVK9u20xEhiU/2QN
jDakB9MRXZlLAFJObFp8a82jHZ4wOdaLS/tlyMIHlQaniDlhD4QFYPaKS8l3evHCRoHfVEXbQM+v
HTpC13+lnbpY8KGS1H1DEnroMg/bKjOXrt33/RcT4FVc6dRxdIvWfA6yclgwkd8lSq6vCe0BoQ6/
bPKG72OdFZ/KgXWljBfJ3D3Wx3NZd8fGIdQD92tV9Lg58FYTDDuXrf4d6PhkXC5hy+ye+9IGpQys
ERxBOFKQeu0/VOhmkAcclqvAk1vhtH454z+bMuekcZhWJJgxcV3DITupMT7nXrGLwKI3JSFXvbGA
twT5a1D1b6ZmHzP8NdGgvYHSA7QpH0YKFvRcl3fVpTzIezxLRQvusWkiP7B07v5eyV0naWeLbheZ
KAJN8hZgc2DHyjHyOh/FBCG2WmtBtZtHFwDhJ8vs7mTL9uRKP4PFc4RP/pCgATgwfz1teraw+FnF
l46aZlS4iHHotMYMO8M2STlgY87DfTbwpKiQPz/6Fm5ybQ4RRYp3p7x53LhhGPqWBR6h+ymJpVIC
VzjZ5/ht6KwvFBqU4an7pmp4IkLqw0LekdC7t467KR3nVmfOL+kLaB7qWA3aH2Xrpg+Q1Qz3PgIR
HPpum9seX3jhy2Ba5xzDBHjnjT1bBxv9kNaSugmvU5j+EynxbBVjLkXGmNPx6LBAbmkGX2r6KO7y
rWEPO8NNjoFFXMvRbhbO4Yz92FQ9mDb1p6EwF0mYEwLIhMECkG2CHgHrTLKgIBjPnUWxWSr30jHS
H0r9EVwngVYrZW48nx1OeobnqV8nPPH8ELshAyNSmvACZwqxuR0/u9reWdpMpajN70RCkGrFXmu0
M+HnxxEnREh4jGmsiny4nnucxCfldGuVNG/hhHtMz2k+hn8m9cDanvAP1HW+j6rgYuAmIx52Kr3y
1HhwWoO8oxc3pMPgok/YgQ3FOM1ZCOYIZy8DY++apI3ZC9iB5O3WRpOttYn8GbMQQFwNT3NBsLQS
Gsii4jSBpfSF6t7DsnmLsp4jZ6LCYWHyTsu4Fu28P0ciOdRU5qyzR+SEpudyLTsmVncDoRFYc7pB
XH/NWZa0sh25Hj0ID3mqxCaLhDjRtT5LwyKPjwGNm4dEU7qOSPavvRn3fDl8WkV5Gx2FmbtZ9a64
4lNtV6IAsxfVzWMVe58q96b1kATPsQ1Bp6IV8KJLtcDJCbrvOb5fUKX9wGHLvKOO7WDdKRto3jWO
VW3l5eO1BANIgs4xwM7ivhy18WRhGqNX90sGZmMFD9n+llBFqhz+BwaYmequxNeXgsdwn/T8Bf4D
b5lLYL85FQ3NPvNLHYtXlL6RvgGKhKINhA2MUUm3lOvlfpjbk2t3Tx52uGWBOmK2am5IOwmEoIiO
DUTXRD2FGGt73LZeXt5RPFnOjQdURcmpiBRGTL4iFANygZV8CzQguCVosM5woGRFLxSra6MzNyzf
+jCodbFecrKZHtGdodbUAe/hLsbpvsrtiKiMBJ8Tdd5jSMTETrW3KsnvYJNHCk3xyLofMA/2jzLi
w9AwcHPgwTLpHinFsH9Eo53tXLfZ9FW/8BkZvEzGbky1eJ07f9DNOb04ZSxu0ypNj31BtSA+GU5u
2iZBHfwFrO9zwayDTD9PNbw8thGzu2SBajuXQCbo1432MIMpWnkYVPwgmkpfF/2bdMyHuceeEzjW
zas8GnFbozpLgqNkwtzj1/U7w916Y835O9MV2k+6iJ5YoMxss2lBttpAC5VeUaFN1rc9cTNjSvbB
gPBgzzqVsNXE1IrlXXdNLNnGT4NMb7rjhkAq41FySxOx86Ymm51a14pdHzstcO+ZKsINpegtytyd
3uO9Ym7wG9bkzyDqPzda6kJeaFI2RUUQaVL9YRzix0DKKy78XRLFVA8YwVDX2p2VUtP0HX1bXMF8
6QaEkVy9lML7q1RJL4Do1GI2KiNGuKHkJyvheuFUlyFBYpB0pXy0kW3XZYp24lg9vovomaDYT5Rl
2wZ6WFdZTyJ3XjyajJUAQW5azR467YOzTGxpMTmdsw9PM56VY373untV2kRpGZxmYmWoIiTcR1Ia
dsVihQBZu5NggxPBmrFxGG9xL5+Z8zE9iIgL5PafPV1JXsAObghuVE6EyBwk7/YkH+vSvARxciBz
6Rc2NkMGRdYw4tvnZ9CNtyE29hkHddgtU422oXHjwxEUy0HLgSe1TeZaW320QRrAA1Jq5lzCilL4
c248VzN5Aydod+Txqe8DP5K0E1CF9bH5wAoy8Wh9GFawdlt3z+DT2gmBYDSE4TmaDS7EEEmbacxb
wVUYGxFAPnXMghz5Xtwdq+QB0ml6GmqXyZ0vsPdBsNoPrdWd+xqrlcdCgZKReNZPfw3vcjEnGKsM
ndtTf2tNrgK0h3c5s+dCdNqVXtIPdA3vfNatJ2LXSr/no1gjcJSLkWmtjYM/cqklGIWDaLi4sXm2
Rm+PFcI3LGhHwrkFlsabbXM0p4zPkd2HAc0Gf2GM+h2jC9BYGPsA01lU9lvXvEc4/sMBOogQ1LKB
Y74SxX1AJkvOxMnKk9d6v3Iy9yTpj4QACR8GKZkJLHj2j1mr3RQAJR8S8zDWCSVBeoOF8ofzg2te
C94HC6skmZR53cXNWx+09zl4r2N1SZPpLczGu9EkxdYRQDLYqX1L2mkjQox2qUndzBh81PWT3Uw5
eloKPqZ01xYMUZFjVSdM4AeqmH01E53SvcdmLjYkZTaT5fDdjfEmV8MTO+VjvyoaBkoW62LMNv9n
2v29DY1gVwcTlQRuWLJYOZ5pfPnIXDW249mmZrXvoap/9JjbAJ2OLt2L7BXW6600i3Pott+hwFLm
ueW6DZ2cNoTfn9m3N3QfdW9ksCLFhsZ9rxsGK4mwOFZ5/kkGjGKxpp7kCX1E/b7zSazhpBz7pfow
GZy53d4xvNNiwx0L6N02dhVPboRXfGr4Y/WuP4xtffa6+AvV7BCXDYoI0y6WBUW+qY071VZXoNYH
tgwiGsg7/ktjrZMAZgSv6Vu0h78aLwZ7hEoq2GrXm8bewkBZMOvUGqa+pTcZsETar346FILgijHz
0oZsNAlHmD7DwZblW6aiBQ2CmV6xIiVl4o9ojEEFnHDiNNu6dvd6tbVC8rXixwgwDPIbyT2ikLvW
GgnJCuKrGjUMDNAqe+tpGjGLd/k1DGCmJc0zoz7MdUB6idYaQfY4TOpxNuUTVtud5qQHJ0Tpx0zd
86x4mTqrkcJMxuYfeV4cw+NDH9CQctJvEx5VvcEauFR4iey9tVDcunzjRCikVlKtRhu9mLkM2NLi
NoMG8DzhB2IZApK4TbTRJWE+11/s+srXbIlYWMAtF1xV8MkxpRZUt2BcVh6TU6YCYNdyjvO4aP8k
5zJjCPEhDOgYbXD3uvCF/m3fzfJhjsyLRlwJer7GDU+ppRHWWRvF8N4sjSmWmze7wAJEzuojHpBZ
jOyp8vgm7ZIZjjOscJFRq/yxYXXbJqHcxSHRp0lbBzl5JFNz3krFZhRAd99t2W3GePSzIODuHWJ2
V2glmXf8OyAEN+MEKGwg7hvV+LOi71zgM0w00PtMATvuYsPR16FjUPNVG8dM2NnKGETNHfNpbH+y
84ADN0zBUi5bvUrOY0hSqErUOVPZZrYCujJu4CblSx7FBZzDwQIOIyIW8sQpuMegTk+dhlVQWZSG
JgtU0MXcr5qYUG8NJzxGFfaRHhZ9tFi9i4K9vACV3VE+5YN3NyqO4TDCE8xGAu3GehKPOqE5A546
SwKA5dgce5NMgV5jvflFy15rOgp3anzSqGPM0sjxgF6+T6L7KZqyIVUMZkKG2rs72U95NVL6tHKj
hmxL5BfvXIGDPbF3HkXniuA5jdTg/BIBfinn4DU32h8VoImhsBxF/9OYCMFWGu1mRvQBIUkx4LOI
Y5u9GmL8VxQf2kwywXWfCjoQFjDu8lmezPEpd7inDOzjQ0xLzP7tM3/gHnTU8PhWbrY+fvaZ+0rw
E0sR4JGdjCeew1h/T1LjYZici9sO/yK24HBKu+VRBvK5cqufSSeRXi3jL5NPNwzALETRKR9JWtre
3qXZ6AH31w2zmbIzt1EhXjO9+iNme0zNqyTnX3gnYEHvBbqC6JzfINauBR9yM01HO7HepopTu0kP
geALcJCIwJu2oX5zQnQILb/EIwNXytjZbX0gyTyACFxx4+vzi81kXTfMndUh32snFT3U/HYGlseE
GopFo7ij92CPliOPIKSzNvFiJmXNj37NwE8qRo8lrtQcW+yc7cnrkCmbti15+zEaDiy39sOWLg1j
82BwZM31RujZs7e4ZDjkDDq3mWhchqjMeluo0h0PZNOt+9B61JHwiyzZYNgaw69hSW6VL4LypMG7
jtJ8r1mj0gFQ5IF51afkOC9OQi3fpTZGfHMKz338JRMmw7xWNTsK0F77Sts7U86N5+5KWVys2bq4
1i9pDL75ZJWRblUmHYxTrBrnNWF2YEt8c+GvO3trcFXPKrO/GMW7YbaY6UFIsnhlP7TOtmuImbsd
kpz4ZgrtJ1O3g52PN/y7WIDm3uhHOWPu7nlAfVLcgKXm7NNYItSktCbBLjV53gvqKl182dwybN/h
R4uIHDLIQFV6BWBxKYpqq6Iv1ZZb6TjbCSLt4vPG6Q52IN+06H65xSTT8RYW6WpCC3cHsRY92d46
P2oMKLKmOdSM+cuF4BtK9CXtMLB0q0Fi691zgm3dwODXeagl0LpGhu3M8LCs0BtQG1XFd2HibwiJ
YyIYhcEWOx5p1HDXaP1R6B+ywCAwm6sSZlJsYo5sPzTzDNiUrx8IwPCsSMIMHIYkyCk/D6UCEUtE
FDYeGG1OZ6741mh3NbBNUKrXvnzNNULT7OL2o+jcNhbWWvO3Vlx7XCtVjiCv0XAzyFVPoj9n41Mx
7nWCbd64n/tDMtW+1KBYFAFqDteOk+2SId2U4Y+LPpGCHJHznY0WW12jb1hI6fYR/sjVtYqtjVnB
i8JPVw/PqjD/WeDHlQe2WTOKdS96P+xDGKXGs8xLVOTGY+OCg+WpH35ZQLcKMSTpQ7ZhRR3neqe2
eY1wPwmiuQ1rEWhCQ+KB1RFgyZk16TeZKxqolERp+ds06qGdLhqUHTkEJ2FrmylmJTy8sZgZ7qSa
Xcvda41P9AuJ+e1OEaOt/YQ2V40WVZixGcHZ0WPDmaGeHWvymIjcOS82w9x50YFaVldU/QE5kvEH
myQxSoq5OoOv7KxxlYaAGTXDd8kblXNOWeHs5+6r8xA+pXcYx8e4A+SGrSklnU7BhL4+11uDt8ht
83NLRtS6hhEov5oe3+icRxLX7EN46OrjoD8L3kUj9i1ty4GDSv+VhCCOjbemPGgRS3jGx5HyIrxN
7UuRXjtLsC1hmVv84GBaVYyDXGMTLkMD19oYHQ43+ZownSESKadsL0bG9OyGhBfjx721mpyl6WSP
RNlt29DazFBiBTbyHIO8DuIsZIABmIjX5ccaIIilRJUXlHSkWJWu362C/QbOWXe2dEkLqN6Ivufm
raIhCmekOmrIKeLTTaBgkVzT8FrVB5cLwsTEP5rbRf808k/cdVl9rtRXgY+6IuM1h//cz6Ai6hlf
C7pTpGAX26LBJQgyAG7QWgKnsDfO9Bnr0LUfmK7Y05bpNMoZSbrd2OxgOIb1xVlo4bDAElBlEA1t
mkRZbXP3uc2e7cYfMCDbLZzcmCO/PcvwzyL4Z7KTrJ39QcMC411dMW+6cDpKHDGaRUg+LY4lN0WX
e2wsaNAcp03Dep7G9DgniPEQSgxNMj4MYxE0N3XEXU/9ybI+irhDKTZe8GtLdualV+GZu8nV1jka
hsv8WsnF5stivzk/W96Bdw7hmfR/jRBIOEDYb14EhVWke2y+xzYG9Wynf2XC7rWy+es1CXRQxwMw
1R0mPgLkeW7cF82afR4RzVgUAWqYx28rhGFfAiVlZ9i0hdh0dL3wxRMYkKST3JjnwxQAYwNHIyYH
Uk7Onr1yfo5cQNnnmzG9m7tlJVqkHrtghKv8bFXY8kgiDMVqFk8ZhMpGTzbAqkn9A5js7WPUmmu9
6W4OlSRTiLdSUhQwEy2i+JDrD64OxvG5k7dwuKBKrQRtsTazp2b+nJhI9ZZ2ScuPwSAKgTeQVFYu
47dWcbZXcNrs6iSHJy3RNi4+SGCDfhc7RxtPI6gy2iZ/lO86SQKMKHCMVjlNGlqLVe5z+x0KuBOQ
Rm78AqWzKD867a3FL2LE7cbRZsw05AdB9oZsodKXt4z7Inyqolepv+v2qQmuwxiiV14V6OaO2F7F
FMxPIPYZ6ki9ajvM71CHrR8Wbx6WEQdYTAZ4z3mlGAqkh3bwtiLl3WUDTk7uVbKBJ7Oe+3lnefeS
nUcmzWhJ4E6Q4B6sH6OeCL9erQQ20I49Nhdv/hhJtGJB2gAN82PI1T0NOIJnIa8Kq2P84riHzHhy
y3fopZIN8iOAR9vdJ8GTzQMok8NsbLHrIENg6nCNd3Ziol3gL2Guelz8h4vJdwz3wwQElzVYL7F3
tRmok2bx+syf+i2ym0y2JoZek5FnTJi3uwcsXZI4Sb3sHNXsk9i0bInhCR3JzwajsyV/dK64UGFG
LHf1KgO3wGo9NDu5NRJ198peA+8MYcw2ubzc0H1HRhjZosD7gxwZxESX8eWSrPVeZnN41CFhGgMi
ndYd+yY91iOBleqhzEv69icm9Ueo+bcciE1U6uspntfAfBAUqlXE/NNIvc8cR6ZDBQzxEQHf8S11
YRAIa9dgNwLfQwsmM262kvV9SAVm81oDrGoPLXuzZu02Wuewfh7bh4k4ZLYrsmLriuwnjnhQta48
TRqZLCh/THbXJubLIDN3oHE/Fbtv2KFmb1M93RUY7B18896AWTExzl2e/nOJSbRyfKSwO2rstWmI
r3PNM40y9gVzshF1PMzOTTUeh5YFKhrC3LIg2fqPo/NYbhzZgugXIQLebEkC9N5I6g1CFt6bAvD1
czC7ifd6RmoSqLom8+TYgiCu8EsNS/4721b+0W15JUcmSCyKoHL8mTT51uf9a7Kjo9JMa1NioNZX
nLqF9hVYWIEBfU2ZsdAlqNas2fGogAj2OV8sonCEPyFPi1V8dL+BVF660VUYU7QfA7te01lEKhwA
chZZpIzbtMJM8vRL6qVx1Y7VWRsGGHDXuVkGYLPxx9glu4d0yM2UiU9SEJGdIHpucley+l1CFkHQ
Zm+2PC6FQhTlJm56jlexqPPu0sRwqnlbj8D+mKRlMpM/edWg9mRh+p5JCP41Y93JwFP1377cT1TZ
VnacJnVtMtSxx4OklG5fnQOgMUIiAQtzA7vrPpaRsjanFHcTiQW+CjF2J/leQVOYjNoBJetGlGd8
8pwoINhaxFET8oDIEHek5KuehKiqZRSXyBfFFOu+rZ5wzg4GKjClQelvPTFIpnNcJS2uigLD0KRr
6UgvvWOpRUHmq+EmgQeWiwvOlB9dci5FOVAiZoBJyNIj+VizoHiNPKywW6iYoIsgYvNXFMc39qhw
AWYkULjWIjhTtb5lhu8SPrQokr+OoWTYvMtUEAMeJ7RiTrjTpfec3U0tfYsh36ryjwkXOBVkNTCR
qMtjX76A4/NyU+br/k5E5kFlUYy3dj0KmOhM3HubM5P5ZSSWjqV6+Yx7h4+d88fCKQaRMXqVjtit
azfZgOW6DrdEUj1i3b9F7bErJ08NfjiBkIDjuRDIACe6KpPKO+WekQ6Grm8z+Dldf225JOR7Xltb
3n3Z/pYpBrP2valfhcF3l26T+hlijo+oP2MfK08VPHzUvykaXCQSbmIIxOPdXz6zEURICQXEl+oW
wVMKWbxOdUCorkNfbpYl89aeiAVzVWlYrcQHDs5Q3dWBwlUkbfEsDSVjUsTeevk2hq8pIBEooBcJ
6QuzC7lh/AjNrfiaYW2euxY1woSs3t41dDARtrZIw9iY3DDO8fWkro+Bsu/5pMRAYCRhSYpzG4zV
GD9bddvnI436VSpoTxVpDeHURUtlSe0xC9HyZrTuhvbm81GjA83zL9u62sD8KjQMeXEeWAs66aup
Php1WjUmT/bwLuJdg6KqJAOOZQO/zfiLjBxjgcEJYm3mO9eO6w35yXPPRdWicHc3Q70aBdJmIRYG
zDRWskvZATmFHSsaG6+ENdyObPtwkJLgiEVvIt5H3cxxJ75UeDEqc1p9WilABHaxT+xyXdbm2seu
L2vyESHkg1sCfJzEnnhE9xVtRae5SeIvu4ppS1gvc/xY8+oKU8mKPhQ979HqjGsEc1tB/WMbwybj
BS84gSZId5Okkgyj77CrbUCvHBAYbmWfsqtMXhiQ7hG5gMB5lwOBttXowINh8AspKyQuK6zbRe/Y
bpTixuBtK1UmmCa2Vl77ov+RKXe5XNAXNf4WLv2qRfwTT5gLEmUDtnjbZ85Vdv4ZcXQOSUgIhLQp
DUDiNSWuBreAG37UM3pPGZysvMpwF2pxBFrKx444rqrAvscWZ2MElsWP11jGD7hTtyZu66WF/Oo8
+WyDlRxVC2WXGcXvvWkx4rDoFqqRGAzWVcGitVPwhGnyW8GczTtAh310TNThOSGsSqycsM3qrGK2
zLp0rXfapxRj+MlftTE90vS3zgPEWuJtEKQSK9opwB5eafFeDoOzEM22NZy/YHDeQna0dSnznczX
xwWemhsktybjuDTkH/Ynv63Sr2xTcbtRkO5X7gDpwyuqkB5WyABeeYG80JmnozZFWzNB+LamdZ10
LgqMla1n+77vTkVbveqxZux0SHSIxkgGHJBZhulBmZekHmpLvrOZK4XFeA+ZpJGRvrYs+dqRDjpR
uDZyz9xXu2GrWcNgY4T9XmaX3mTt7+w4sNE7jYoLpdwzhXB1ymbOk68k4nfk4AUd9wvM4JyEmDEx
1+saTzqzh5jfw6ZESft809n6MVFmW+FREU6PzUmlRgZ0J32F2KJ4r6yPCUl7q35SAaXELVjZz4jg
No2lVTikz5bDJFTiDwidHIKYSuTAWkTA5Uz+k7H6hlyIAcdva7AytlIayYhezDB33fQCqPd/wzMO
mA+V5BT6Lnrf34CPXnTy0uASw94OQITa2jLidY3RqoCjUuQK/PjvPn0M5Jn1ZuWpWNqEbyJZJG1A
Z6Nlm8dhLM51ka7iysRLiOO2qHdT0wDL1AFVkpgxtK8e/1gu+ycxla7CLJU76QBveGXVzNfK8KIy
0rAz6ZdR5stInrHzE1XPWIJs6huEmgG9VgS1brPSp/NYGhjZWpBFEOl0+bPUuM8StOqGgnuAt32C
82kwPsgRZ1hjvSqs3KsswlOceMMNshITSYFJf4gidZe0WOvEFTHDVg+fc1oHEZN8tBH1WeIiSDpH
KYLyjmyZ+j2SQQp0A4lvLdyGefgTHKSoc6vEQcejXoOk2qiM5mcOkd/TGY3gKjAJq9JO2FQPnbYz
IhaxaQjoyqGjpkLTo+amkXna0vRD9TUUyqbc9kxuOomYRFLj/iDi85KVbpqaZJdMEdbxXdIhcSdR
qCoC1wgwyQBKO3apgVU+cZ1Sg78ZeAhmms6AesHMlrDqIbsy+bolfotfwHqY6XwIsfPkJ1YI2Bpj
ZzDXUx1zrUzyh+zPlBmDDSCQFqmly4/R8iX8Cq2EljnrlKtspDu5636TqYFv1H8l+PqopmEZhQOy
hiEDJ5xoibnou/EbmuDVGbqT4LdcZlOKeAPj56yQp6CXppkbAQwnywyvtuqRDyFJHyjimnM+jv45
rIqnrZPdregucd9c9Vl1TyFhkXLU/us0AAwE0nFE5D5SvUR7jGHwg/HtJYXJLzSQF2OI32EKqb0V
Ts9KgIiJyJpzrYr6NS6VL9ENtAUay6FiFJ2rVQL3spga+OWJsQauth/hYPt81WXdIYk26pLOvUjX
joH9IBrOZhg3eEOkH01LLqTbROspGlhu+beM7mXV8MEuhV6UGDwCeCuJ/lQFh+8oMK8C9lTWzkjE
gzGrprXcJxyHvzOZ0IQ6Kk6HwYgDomrUvzLB1BakGuqVXpwsbPXMLS0sHbIpLftCcdCnl3eZifU8
FbqoENqWkCZ5VAzjI4jGtZ34ly5PvWAqdm0tb0KV0zdXHzYlpZJra3WwTtj6rZWiALIxE7Ti+q3W
GN8TxLXQRfVXyJDIA/UVwHjFTx8ClcY3asjSLqzzR0PRu8g0uBEY9jQh3uQ4gd6TjE9Njp5ZrZur
vDO5ymETRtAbEqXbYxaFbtqiY7TW+ZwynljB2bBRFzkWcFsWpoXMTtDIJIbiFo6P5NATaRuN4mDW
/Y6FzQaOdbGOs+ktKrCHw7rH+mat+kBaojf0bLu/iZTRo1+iPzY+bVFdMJS5Wuxc5IGh0YAgBIa6
nwwfKFIOZdEwgUHMy0hSCy2S2+oXoQjHtK2vhkJDiukSE7psHdRhYumoegPx2fXMleKIYx7yFIzc
cb7cCr0FlyArm6o2N0Jn28CMgvusKvmEu+xuB8G1j5Ca1Kq9L5r0K4wYHDfEMHWMAMLpj13IP70i
YFl0K8jOb71B1hUJPMhOjXuhTfdxYFUGcIMICjM5SD4nDpG4jqkp1F/+G6FkV00ZGUonZzPLXn0a
HkUbfM5sJU0Mh5rxJwkb26CYSk/rOs9XGQVUbHtz2W0IDtMi5VSqwR9zV3hcw9aQ9W2DdBQvaLYS
g1YumpaSIqPQCTuJUaB8ShTbVUkM0GJGqkGJfQH9WckdS9RtXdvbmG1tJg07sFabOmxWQFQQB7bU
qWwSkDEdJAkmQGo+K5sFhJpgbJpbmZJGLhut86gmtF/RuoEwQHYgqRsmq9p864/KjmgOzy5TMOvQ
kxyYjiyA2PzIyW1SfS8vwWL031VESJ3YoEtwhxLfHzcg6YOL1E6XoB/6mvoXRSIzjCNy8zUZSdvC
Vs+m0T4AQG2HPrsS7bwyqDSDLvM6Rbqk1W+ExKw3UILjz1nPjOHQz6/2mJ45nTZq1O0HGewGKxmp
sF5dIm3q4m5N7waGEbl7yLLkkULwz5bmgELrJtQL1OJToEEl6OO9YNsnYhyWtAUI8ZfTaF0rLXFD
M4OwR0KkifRhQiUU2+XOGkfkv8XScQ4zyoqk6BXen1VrYTigFsydaK1KFsUhGRBVxx2vI+UzD0H0
pc6jOqnaaRjIEOI0zlc+ElrUwlxjARGGmmuNFFm8kDm8w9hhb+bw+zAw0W9TQK/Edq9w3mRWxDVz
AwbRPNOkkMv6rvX9Y25rJHyBR+Em7cxyLatYHPzfrHO8IdW9SpPWRDVtyLFwcwvHtq4yOMKr7jAL
T5jezf1RwU1Jzc+X9qeVxWcqocXqRhsZ7lG2yBPBJwg0yp+STeAzn05GXu7yj/pxWytPNcs3hFUs
GhMBROhWaXKoIbzLyWeSv8pGWUqj/qENhxE3ZoD5yYidVYLynzCkZS4ooyuGkeiLuF488HW4ah4R
1PAczWwkk2/P+qVtsCbEgEMKjV6Q0TFIxlIF2JXW3U1FYCUrMNDTYeeMIQ6KYalIGZ1bjZgA0TMU
J1s72NmHzVSd0B+moLkLfiFIr8qUrmVaO21Gls2JIalgVlJQp0FCLOBjDFS6eaN6s9ymFhzi+ChG
6Cvtt9k/Fea9nXmfx02dTXojkXCB4RzI1dhosrScnHBfU/sXWEkCcr787rtS9okwVg3yPWP6Jopy
GcjKj0pw/SKeGBuyYat8tsstqBEzW41K8KUk4U0xhJtH8SGaqmM2QcwbuO9rf5s7mWsHuL2jP2RX
sSivZl9/SwHpUcKhIohZ5+JVYTxFTMTetsk1xrOFV3Brl9q6R703WHcd5BAQA+I5LGTpg+ej2nLI
+UFK71m8xVYCe6j87MK3zCY0hxmLgrBXhRMRzpXLOGMFGIX3lKk6Hj3QOCgBDpIu74IQ03fP0TqO
/zjGVtziB7zQB5k1dTedA+3dkV1JvEE9Zd0Hw1YOvKGxXlU8fOamRWRlielaeymj+ccJuQOlDMVB
PooMqhJbKzW7KuLPRLMS0M5AysRjPesbnOboYF6wxrtMtVXMX2tRbPLRd5GBuqnxIGdpKW6VFBC2
dcwYiJu8XG0J5BaKHEI6VXkOUv7ya/lLaSvM1Phg0FPyN+3wisrKWw7JQnQOkA8+LMA5m0Gt/4Sk
fkPSGOOB9VTIQJXUBg4LJmtxQmTTtGvwTTOTSaWzNefEIlQW6MMqBpCNhCOF8zqTkVU16Waa5q3P
sM9B1o8aNBC24y0u7VjLjjLSMxuhVF/V2JDqFVmWaIcVEmthzUDT/4t1B2V4tbPZh/CktzyCGcnS
HSYnEm141F/JhDeYrzZi0S2qaHYCvciw4bVkwo1zj3xvciwrkA7puodQ4OjPJr1hhhfiSH1oo1qW
9mWwidpDjOYXiMXkbBI6HXSwZL9X47FEeBfEbitvGF827ZbLWsDqOJvwV5x3tXqa03vWI6xDvzvp
75n2a7AesXemcbEKxWViwvkVpcuWeSjeL6FdoEJOEuQuIF+fCr4708NKyqIQHAnwbIXb3YIFkPL6
IQNAVUNJ18zpXINXcypq+AiNr2x8T5mgNL+waaZ4zSxAuSTdQevJKXF5l2YUffOtw2kHisn6bqQv
NMcnLAHCB+6TAeQKkm2693UsbdSb64yNXWSGaxG8hp4yJDxaQLwMqN93W/saYlQOK8U5IffbNNY/
1A6YcFUoaZnTbQN1MlwrfbfzZ8uFSeSUG4EkY4tmYAUY1kGw17J1J+0YoJP87RZxSUO41uED9vZI
jNSD6muph8jmJPQxrLn/SfXVjP6K4VoZoC4BsgGKO1XdQs8WVQqHdFE2PxK29ubNzNaWfKQ0zKZv
O521lPCXIIb0hNAdRM7wsnyQcB9nV1QCsYSVRbxEiTDZzY2fKKIvOhhgXUh7Q76XrKM3KCi2DdNp
lgxVe8j6tbElaSa1V3rvqdUHHawMzdGvoCyC9iAaui5eUBas4mZJMRBtepctJFNwCAi0MpRqgMSg
vLs5Jsfhz1Lc4VLSV1nVKYWWo9xz+3MWtFvWcazZAb+nKEJl4aqF19nnVH21c+DkE77LhKEHIc4k
jnAYy+xTnqMyRjdiy69C4MY2EdAowMqWse2v08g+Zn2wNaVLn3mFgpkl0C+MUrlrlj4Q70UNJ8a5
dAOkZqIOMXmS0hVRWa1z89+gE2IYQG0rdiGTipQ/1DIfkljqxK2xdLSA/Gl2FFdleEcg1DbbLrwT
7MGrhTGv/srFqsdM2a+7Cl8bPAyg6/3ZLJ6Y9rkuC9TLGCkC1vzk76LG5u1pGdu/l285IT0GJ+s3
jQ4WqtOIwsRHgaeR846jlcnLo0kuPCkWrhpHOzN4jksgaHMkipfS7BjUbQKWH3bZgvghhuihq9Z7
OXtT+e2S8JoUvx3gA6oN6WKUkOKRsoSZF6rbWGzb5iqGCx69Hb6uSl+zTOm5xMMeEf8PtM/I2mjg
iiH3M4c+4AJ7QKhXZ9PjIPYaX7pDA5A0s8MWT2dELgFyqgzwCiQ9mc8qxke10r5BC0nBDsqOMp0G
+yn1JECsUBmFZwkVWArhnBcH52xFElwHoWYjJHth5cdmvGpMwBT6hjqZXoPk+vOxhvW5zI54IZFi
rg18I0636j+D6YewlCj8Y31iS70r468gXhHveUBQ0GVsNhmTXijq85OFYmAl5nOvfDno22qFulD9
a9RgFY4I3NCNBNT78sDm4YHPoB//adKbQE1T6L/atEXOUUdebrk5yeSjvbKpwprgqHRbKDEJikCy
bTUekMS+KMFeKe4ZhqgWdNP4HeeHWj0Aw6NhOAJcLK3vkYm7xQsd3lPh4WTlp4fm2XZeQepJmDAZ
lYq/hPefqLDu7sBAlTcmS+3ukCGJotBytBNC6sYSM84DMj/cB0olVLPjcbReEYHnCiehl/cgJ+CK
7HLjM20+rNLrg3MSfxiaF/k03XDm7pjI8CDW2efIk6mv+b+KaUWc5NXHaW9vw5xlS7ZK9F0cHnoc
eJK+GZAsTMo7FIbWYZkLlokUHHsL6t3qMFkzV5PV0ZNm9SuRiSomIjRS0yuHYNjK3zKGwGY/GkfC
1UkVHccfEX61ZBtwd0IvKJz1qC4Rn4WC6hyvJjEGsyP9HzNxM11iHC7olSglOf+Ms43dgswUGv97
H+2rbkM8oB7TFTHKYGJFhKDF8TelF8Za/XTo9FU4r5W/47ZlnLqcPoYKjdmGlzPol5nmMraCqYrQ
2gxYliMP7KRzFryy8r0MmS2zsemz6YS1vWpw1jI35IB2gn+h+iU7jzwFcDDfRvuEXanzdLTHBKXS
cmfgkxTCx4y8NLvV03vAYsqS+oMahasgvs75Q1HBddN/NbRmwSpJt2N8NIONna7B8Xt9946dFtX0
Rwp9Xv6JtM+sQtNBp9YEb235gUcZcwkE9TRnuov2xx2Crdqsh+Bdbt4kNdrZqrzE/cdj57D0H7Rn
gpSz1vlb9HwgxSP8YUne3OJB7Owev+e4aPpDVnxRAq0M43NK3nWWqwiMsu849FeMSwB8nmvwhipo
8ArWCLR13zgPpuqxTTQhiCMXbR8hlBtlmD1vH0H/YfS9O0zDqk1xiYWMT5B6G1gQQCu10yPn4MKX
CWCRU5kopQoFFvtBQeKaRQGhugFY/wI9p0UTVedoFA0A7SdIXxPalbTYiFtqqmdWF4V0zg1PUlBg
aU8zGheWfmRrob1b8nfMc5jiyMs1oEIocAExP0PbxRq7sKUvCxkQCBg1fpjZpkm2XXpx4qfun/ET
oc5IQQApT7NZ2e0etbnDWqjnuORQZMcvI15yA07eCAJTbXi5c+s6YDfan8JXw1AHcOhebe4ycsfc
uANwRHO7ngZnUYlBX7TGHx9eGJ91co900yVSgIrqg58bHTpCJhEAOf7Jz66+85S1a2tsFeUkzEtd
vmUCrq8XZO/6dKyh46skmJMdEnAcwl5Az0CDXhYHCXxDTYgAccEyl/NGHVel9czLD4WiM3DklQ3g
UmLmyAZZJa8ZKUrLHQxKaxFau74ljrzexu2f1H8OwRWgBQKrFUhveP0dvB23N1wUPwl2STxapPsu
+TFjetUjV3YOkfGmd6QiEWEeUSqRsYk27a9hIQwAjMcJDVbFt1hvJSrporFOychAF4pesZTm6Kr+
KUtXdkBOfp6Frj6j7XnpcM3hnUWycdRsHeQyZqB1rFCC/coI+NJ/nQUEit3c9KWIT4ftd2hoa7Pd
2+WbyQhFdsnGqzCX0YBREOLRYwSjg9yMB7CR0jrHklPgzMGOUiO+js9+TLQ2a2gINsCl9HXIrTEx
b7634bv6BndEN9lWkHhhqNA2sUI+yoa9fPs7ZXcQFW26q5HHMe8JSWqJYfOXuIF/xngt2qNtfhlc
Ss1FjF8s1Zfh+K6PW9t3U4cylHuCNao0vqKQdQ4N51JIwDsYK9kQxwgU3Fjqthv2Mir9WNujRHCG
vxyqAeL6hrgJVmm+JB8jkjWYViMkW9HrgKYdHagjm4rZf8RmXUF7jyYzqE8SouZRxho2LjvthaIs
CjdzRsXAjLogubuY9zx1SW+AzVVsRsXzzWegfGT0r+goOjQ4IvnL6q8JC6higaMBJ8Kil1lyJwEz
7pk0HfXyooBRDk2qBR6LibnJqlV/BkCRRga2Jv4nmKtU6rridIKlbADmjTdx9bA7bGHlXim5NQUV
jL61OJ/EGy6CkWis6Y2xAHzVHc8ea89cu4ZM7KqNWf0zIfI5zHrBCn0oCgaW+Z8AoCSbNt5FMi9G
zrCoXNfVZxKT8nQadW8SWNr7DzwKs7wML6sLPzggEappD8ReMN0elhXwL58qvs3hl/4UaPW7+NAx
Aa09hBqLkcegARyYJKfC/4up+5Qk9Szds8qLhjYKfDbHhsm/bLgi4GyHpI0VkD36WxuDHn0SuDp2
SGq1l51/qDS1SPbC6mEpf2p5aRxo8OVizqguKtwtywYpufrmM+/AisCWj4SX7GqS6eLwTyx1c/4z
5UmAIZ4hXWiUJ7yanKEf5EzrUbFifRnJ8CUxNZQclmk0LlOw4yQi1NYmt19ExzMvNPnoo/qpDd8Z
iEnrC00BJqyr/QHTzAy8Kj3V029QUQmQNG8vo/xfiqi1bF9ByPXNb0HT70yC+jFYSVzhKyW8Nz3z
DUwvXn8reQLqVYUIpDMwRO4CAylDBKFuZTZ/ekPW11ZR3xs8xYaDirA55dZqOGFNXM4KTgUWPwTN
gKseeFhn7AeORp8WgZFFkO0jEAuT+FEmgqNX0niIyTeiw4F9CTtfRL9xyCP7V+TfJTIWMrq2if5r
T//CbwOFhCptU+0fVi7PyGKCjNaCr62eH+s3JJ+2dJNK/L0WNwqL5PYe9/96BEW6g8ILy/RxHM8k
ZpGibOBLsnwy3jwZuTN8ZY4VRf5jfZJKR1/aVRI5iHfakJ5NdT2duhjXWUoWOlxfI9x0Vbl2YkJj
IZGYeDvoDhTl1yQKjD+DSY39Ncrds4k9DWOzPa7NAE/YS2MInVu6a3Lc86M4R8GtOdO/FGtWXf7o
4b5XDqLzVzJVSZSuIrzJWdgfiSOX+QslyT4BqTcdoex1Yu+UFznY+yw0/JdxQz3XindTYt72TCHT
GaOXhzRdbGo/dVRRNvI4kxCqNrlXPwTQwbEI+58CLyHzHjiAxwCRK7hU9UU/0gFOMDe2z1x0CfMw
62c+ymKQ/ynmb1zSCLOmWRr9yyp/auOhxVsIgkuz25W8lipowLsxnUDFOzET3qPCWsDXKUPmr1jj
7r1b/WccfRK2EWIN1nrPKDxkZ6CIeOVZJFvDS6QwCrZyyLHuKvaytDyRHY1hyT65YdBnbLnEJxPP
CcQRxIAJhylPx1hs6VfxAI7Oqmtuhj0uquHfxP3EpydzUCdHYNENCtmEhax5p8UjbiVhsK72jNV2
xLF6cB5Rzy2ckJCWK+JUJrpmtp+iky+9hcWH1HtM0vTkHmYYpfJ/fcoK4i7LaB3XxBMAjbRQr9a6
5+sXWz/1iguZKUqvzXhjLdZHeMrb3wSBXY8Bc5y9TRyQcR8Rq7KhEjfUU9IcxvZXKZNNze0O3ms1
kShafM4HYJJhqI8Y6FWvYranM8LUqnnoSWOb/bPCr1JJdmb5ZTNixd7GCopSorAuOc0LRjBCFdmq
c0Ehx6g9yT5UHfO+TSaOcUdAOHEOZLcRzYjSuPuEwICybBtnv/8XbU/FfoT4BnXG16sMY2bDmetw
NJkoqMFwdVzcfUGvHr90DTPTaabOC76eMMRVuwjngIxvYsBRFh2J+tWyjVNcGuncc0wTq9Jz0IwH
ldRgUgRsg+N+p5pkx+0iY0cqpviB3tOVv5MKWAZeHuANdI1wwlEjoAJOXiNbifBnGn8shAEdxWRW
HVQNUepAOhM7z45lKq8sT+W6KS4WHWZs/ATMquUYy+BrTC5Jcxf5plGQRG587Zo7KCEwjhfaQoqh
KXELJmhdQTmgASpW/YDalFDFFnEDdrMas+VvF+BxvRtBz28PjmBu8ZhqSJCu5EYmnCE4wlyJGL/j
BHOm/qi82C4lvHzdbkbQomKh88GhaqLaZamQZ57+O+8rNDvyZqhmP6EHAofySExMkks92bNIEKDK
OZ27d6M5QrQPpy1pdqX9SrsdoGsUTICqKjrlbICkri3kC+4vngv7wq6yaw9gqEZisrTu1Et/lnaK
XpKPqwarU400hnVoDEwhZW1eNtw1JxhdhCW4ONBorOyG624xIxRtDfDhoniQSAszLlomCrucucMj
5xSVAaFHsFHSnV1vWKbi0ESkMv+BRn2V2b2QZ2cfDge3lT7MgfygdWjTZwCNH3lophWhYDkCA+5J
CG9SgHj7tzLcYNgHTYgad+CecRWTrA8M4Hc/sXEhwdX+1LV7OaxH9gQYA3UG11iWUE+hFJQJqyh4
L1AmLcZjbD+ILaGGWJG8qldPFDyEezTpvwJbFEyhBlh/4k0pHQig8rXmoOzW6BBOHS3rKUi8tr+C
CaGaOZIlW/IC5Tf2dNJgANymDWEvrXhRuC15fcLxEFr/Yu0z1N+a6XuQbo74UssNc9wORTabTacD
QK5b7Fo5I+p/inoPW58B05I1AAM/xLdeU+1Nw8CJAa3urLMlM6JdjpsXs49BUrCNd9lS7w478Kjc
MsAgeRVKDP/DN+WVPIcDoFvGzr9Oop08afcOhaSizCj3eoHJZqEq+wymTfpTYMqVPUptBf34zrpb
iH+EPm7Cb7k/Vu2pYAPoV78a9t+eASlNuMwGWUMovA70l/AXlK2Z/sPHte54nUz7G+5EPGEDFiXq
8SuXCPb9SdmL7hl3OOP5AtD2QRtpP5rPpL5E2WlIzvn0pSNw0Nh0lVhWdiHDFWtvVNfRwTDKbRyz
E0Lt0u8bdCqMPjRshpdSv9k2pVm9UY1d2bg+HJGWbW6/CcpLH371EIOrCcBl17sQtNY2CPZc/BjJ
BudGb5PKLR9iNFkwwUjzYoIBEzuPHi0hvmn2pw/7Sj6EKZ+W81GN2zay0dTj6z/L5XtTlC4QDlT0
ss2NsY145wqxIckdusolidcDwpFUAXFBACi/gpOeJNCCdD761iZEmXYsvY0KBhrjrP/ESoGC8yr3
u34iQTHbZ8R5+SVv3CFhQyFvs4ksHK6jQb0K5UI/VyaXCCcXY/SlSQelnjT0CIlrJRrxUWIpOQ8M
3Vi1IOMVVOHcyZMrcSSWmDuIKaRiCgGFZO2r4JRBmplVf6pwEaepdOAjh3zXNC7J04sWB1BMvI8e
LlFRt8RuZfzd6BAIPi/RBSdvFE0ye1v//1ve5f3rNDZ9CtcFt1gzT/9L1mSNcc2MVSvb+3D4zGA+
9NCHC2rJDqVfg7r72Q8PsB2eQ8KLLi8TwwWYCvrwR+6/DOORWVcT5SrSN+olZmP1G/BKrbqwIuln
PtqSfXRHMil5G5MZrQh7X2cJgwr0Fo0PhzI84mnaJMQFm1H26dcHI72n4KcYM9ecf1SLH+hXsJNH
0GiwkdnE1VEPNRum3T2kaa6L4M/EfemEOKIDxmdH0mqIVrGmr4ZhRervlf5P/7HGs2J6puo2GR4G
PpVf+LcjMMs0WceojscrxZ/GsEV/mPWhSXja12bPGv9s1htFE7im3TZXt8BIaDm9IMbUh4y7qJON
AyeymeoHuiSwBWOkrbgRB9IA44brr45w1HKWj8s4/2zj/VyIhBn1ulAWuboT8b84X8e0gZw+JOCM
+otATWNWu+349RrKNkPfyijhtuRwNpAANPswvBMSZGhLxziwH/L7Lzu9ALExLNBP8T2xz0r5YnmH
WFY3z0IG4IVmjB6Dr2DvZJe6v6kFeXce66My1Vy7vzDg1uw9H7Ef3WzjViN8DTG/Tu3Oki+SfOq5
9RH/sLuxmdapybdQMFSgFkM9HpRHEUDVjgGvdmezOSUM2ZXmHHXHEchXz6CBECp5PpMIb2WINt+x
izbaMmY2baoZBB/w6xSSyIwP1SgZugHyYO9RJ28KGNTE/GZRiWaMgMItoYcelgoWh0RXkYu7L2xY
G6+2O+K5h2XFEua9BKYNfWqhG3y1V0m7OBbeNEZQhX4x+6uRXgOqBFW96++V8ZzEJ0FHKumU9DDF
LUwf82LWx5qp/+jB2m/dsPiKFH+TG0CQy7dqeIX5TZCYR9ShSQO5bav76POEu6VDOJ3AkryYQswN
hP3SDLOkllAQo4ISF5+Bdu5OHYtMtAXp1mf6al8TZS+NR+FwoD0bXfdmOGUNGDKl6P+JbcYuipfm
v6msHVuDuRfjfxTxh1ibs2uEq0wA+3FZ+jqts12ggyy8hvKw0iFB/s1jFXXcsBfG9pTyOXB2pBdL
3GJlNcqXSD+XygFcGMVcTI4vy5VM+4+j81huXMmC6BchAigU3FYkQe9FymwQLQfvPb7+HbyIWUzM
dLckCqi6JvMkkkbiIZpFpH+gjPb0ZdkB+flNbTdl6EtJ06IOl4x0Ch59rXgjoxMq67YODhm1dQC6
oKrDF+m9msbKnhY1Osg6fHc4dcbxamQ/eNSN3p2Qu7EdRVUvijNr/zIPEJc/05zIobVHjcT5XHNt
zO6dU6Z9wWjAe+m30IiO3c+kjS+OOe1kQTr57P198r9sakgINfQHE91EhloCzzceeJtJdviBPoXn
H1in7T0CZ6/yC+K2COBwRH/FfETxllfRb5p/8qGyF878z4YxHHQVe9YSFEAK04P4HXM2stxE6Ed1
tJ0qy+aHSTfqCbZdrBhwLjF52Fm8YZJp2hWKqDVyXOGHUv7xZMbDmqQSC69xuXHMm8LAshL7slyr
vHQ1vtVcbPDxxRggI0Iz4nkUepi8XwoRcNIMiRZ6viljdI1L1Nijwu3H4NkHktB25UbvaZ8eVvGt
1yapAj8q842BUUT/j7cNqoUu/9g5lOnezpA6INLgTd0zuHIi0K4f6Ebo12DlZsz9cuIidg7rELxp
sUCtzXCV/Bjiu9WbxQ8CNFhzzm3LcLojh4ubsFuxexDPoG72jvOpJY+ZbpZo4H7taDGeguBc0G8r
qcOsrAS33K4q9RxW7XIoflsEA9pSt7YRHOQJJQPKQmKOF8r0jMxnNFygujiVm4GSqZ9NRPmYX4OG
IWy8CyUQ1uJTZT2RkcthNs2hwXIYGYfK2hVFyFrpXsWk6eo0LOrdYnccPfXgFS+1rbJkP9VKvLTU
czGhn7ohDXAqXK8Xz3Dbuc8QF8iiVLwHNXwdOJpsk/5jWMliXLMTtGGM5XRFSG9ped9C6ymYxo3A
E0kbGPuVFb2p/snBdlOWvxXJMHwCzAm8PXwB/pZpc/DAsWypPxnC5Qso+JswugX45NLu3WI/4yF3
MZ82WkVkxNgpuWBjip34U/GvojzJ8mkP13h0C3vbn6L0SAMDIqQP3Yn7Kf/L0FLl8RY/I1POPl2K
6Zo2lOXtSsXBA0453rHeSuqNeKA7083NZK6b/CaHVarR7K8GnVVBzeAZqWXe/UtRpPjZnaBUXO3X
zDyzpmJU2bHi2GUDQNylP1whKohhK9vXvv0UgMqDfyI+eclGZ3Ltl4/ecJgWTwsuipUh660pL4P5
qgKCUJ1/eYwx4RanFBPDyhgZX+N5WUjSQynXqr+R4rawH0lxikl+GLb68JN6m9mcYozmUgs34/Dr
4L1LEYTyFfDbGKdsAHnG2Uy2jsArHftfKC/IYBhMBEZryl/FQfjd3/QEyTupk7h/9HqbBV8oYUPr
Fs/tzRpggSdPA4U1H3AU/VXdF/qqONvOc04/PQ4ARpgaBZZbDPTfeEzxi3bJObNf1f7q8dmmCPkl
cvwVWla2O2x4ui2RtHhgPLJrjWPDai5iplxBv8cI/9nQmgZYHzqyaxVwIEFyCVH6Q1eV+bsNyThd
gfmz+zWK+za6Wf4e619YfCnWt8ESG8Egq37JcV2H64Ac+nAho42Q93GicGzQD7zKEMuv234UxDeI
y4COuEFZos43W0syktv71xKONkY5/UeP8VihZmUAjn6EBrFN7nVw7FqOEGependmGNIqCVG9pahz
CuxfbhpucDsO9aVrvKWTnUZTx7r/hxZqXfcFKq560UpnA4d92THqn+KbPcvU6085+6U+9XIe25Ig
FzO+9iR3+E/VPgsbOLTN908ry7LmZaQA1ylgYqqolO+mUdU7wbXDIasIGmRY9uHHHz0lRxleFIst
KoGPOdBABo8BvXOhfVQ34bMUftb3JEKTTH4ELyk9J5efbF1FPbTDp6LkG64AinmVQ6VZ0zRDGam8
X8EUyVo0+smceL43lQmTwh2/wmkjAkr86ROmisLevh++pPkIwCsRXUCG14ttnRXlYA/POTFlXIfd
SjHcES43bhF5n/I9M9JRbmp+EP077L87kCVzDnjS73v5kUZbbXz34I/U8uhrRH1faIQUfFI9tiCU
Y/YzR0hZnmcjdvpXf5TZsKhQgLHAEu1dRx1S8AjSdCXhajKP0jyN+i623lPCnfMNmm7kCvqDGa2X
QfJe4t6giAXe9GKhK594L+05cPWZsSW1uO0nezXxvJoZBCx2VjBQFAtzAVOBt7h6lRZDuH9TAgLC
+9PTg2rsJcIELNEdKsLggS9MH55C32cJtSiPAAEONNNVBbf7aPBixKZrz7/OHz0/1PM8rt7jpEyC
m44VTFC4DFQ4MYvF0b8N5b2IDQrYf3Z61nKibOcx6zpud0hMMACnMJJbfzfon1oP0zBdml8qwmY4
K814jjAw5sl7kH1FztXId/LdbxYOzEomyDDaJG5axgFait4ZkaHg86SwrIbgBWyCb97UZiZnodNK
uKDpjD2x77tg14GTizhrSafRECTO6vrZs9j47bJVN6PuKlDN8meO3nKUVwNfQITqX2SrNNsrOLQg
N8iF+BJio9HGJd45Rv6bKWf6xhSltjLDyr7LdsnOe8yoCxDxsWo4O2DIejJPSVAlFPwdBpP12QTX
ZFKJAwO6iY4LzBIZVG2fuvbYLfxpP6kHrfsplRuRxKE48LGiwG7HNa6Pl+qfMu8/OrSzDP4YbbY8
CDa2NSNc2uV36q3MngrH/1WGVS9/GB4nnmsAcdA1ei46nED7LkrnxURy0zKAkO+xWJQBc4VHwhWB
/NzFRKAdZQYU7DHqaGiKp6W8dWAWEv9m1xesYgwije4VRnHtP2PLYsBJA9FuBpQNWg+pASec7yx9
/mVkgvMZuFJwc3f6P6u+Zy3fenLs4iN4sB73eOLt9PIPV6epftnjUhKni8tLtK6mkMQ9efwmf4b2
DK6x654daNrBeR0oyxTxGYpibSbXEbNdgyo34FshLGIRM9rSZgrfLFdkj+lEOHqWqr/Oo2ylikfj
bWY+lLWS0/vILLNGt9hSveaHbHAdA4tHehZwZayNrHYkn3GC7614H8gTeyN8fF8lWWKTzpqYqJdJ
u9ABmvKYt8ee5Ox0FxdLxVz5+H/VPX5DmX/WDDJj+xEYd7v9A+xQWJchvyNP5DAo0wNXchXxGq/G
ivL50pb8HTatEH4IvYX/uqzLTRYcSt7zOk2XgbhJtOVwBueLqAg2Y3PPmjt6dUCdh7LcNv+4VjmH
FP0zb65+QFfzkmhQmJdoQ1Lr1g1Xhvj2BLz+loojV1T/YQpUe29gqBblnRUzKw1WmCF3WE5mBqcN
wQlYzpsNoidJKIu4dfld+0zjW9N2i+YtY9Op8qmSBvKh2dytLdGHarzSyO3iOEZlH4Z3FEQ5Py+j
HPbj6Hvtu0FvNmc+1Ai1YxytAnV5Avkoc/Q99jse7A/zoDrrrDy3yOZD/+61W09bZtY+aZoL2LJl
yMQo9GEiwhUmCKxFxy1YDK+xa5eSgdTkzrr88VlZPlLrG35mNaHsceNqxYVUtKvw0dndHXbqktFM
NrFdi05gcGHPed0v7Ie6Ih0lRDdIyJZ+VKar0QIYS29qex1gb3p7I/mKgZ4kw29uXOKCO5pRUuXa
CGiA8pJqWrEQ7S5x8OGN7w0Sdg6k9zD4rSQiU3sP3K4gstgZlmXhrBVKP+WDEsGer0psvlBTUwoX
lcUOpSCe+hyJDYZYNt5p9+r32+QZhGhipQRSdkV9RHOsIJlFHzbAfUVtUxlvI+yODmWv4/wO2W5i
i2F7P736LsS48iHEm+0HjfJYgNm0kZdAiArQYkiGUEnIuRrtFGPVPUy4pHi5gx0uIYa2RbLkci+g
2KH41Zjm2+Turvrpi3G90f1oKCoGAriZtB5ibZeZh5LycDAefbwflc3AL0iM0ME0NiC5seWYmYz4
GmeMwbUF7x64eJ2fLmjeeiL/moaC1oIEdZf6sWBdVV2V6QjSaEFTjbGEUzALXBN8C0wl8r49ddXx
GcxiabmKwBXXxZFHLmNvyNgnt35TyiymCNCNapMrpP+qrfOQnCRpXW1UcHSToAPkWPwbLTgojN8b
FHPpURQvFpXXiBoWaUK55gGX0clQtz69P+GUNOUQFMoXZj61+ak9wugbXbeiriJjofrvevVRRr8S
ILJKMO00LwBF8yzKnQPTtXgV3MgY/Ju9HC78kqEqSOc000569vVEjtPwl4zgUqbD1U+hw+vcCwQj
wMydjVmj50QsuOnAYcE9VPeeQdgeajS8KKihOO2ZL8ySC3T/nC8F70EyID3onlhUllV8j83JNTvS
QobmIcwvzGzuZOBIAg3rLxR5k+igZd68jApQ/gEpG382E5LtP1+OeXmYeoiq83cLMQP5SZfSLhY5
HOuOgHSSb1pDXUtxT6v3SKm2RvPEn12FH15mcGehNrWunfXRhrg4mUnp3X1kHptQRreetp6QC2jR
qa3/SDdc1YjqBIUBKsHBHzd6JNFiB5eSBPOKj99hcAieNKgXCqCKAmGipDyLjc843bb5paqOPtaD
EDqxHmWPBPu/gwGv1FzFuyToH/V0FVKAO3B2RuK6E2EyV5rlzYxa5HMAsU7U5aIHKkfm/TJoxIuE
rdJ2RCG6JXs3lcRYdKQdNCRsYe7k/Y3kqwX/HIhwrArZ2NaHhmCtpL6nREz4nIq24Q6+GzGzBQj8
0rNuxPEAM4kYHfQrNnvoKTLZY7EYwvzXE4kL2JP+YUOs1LabSKnyVjZhCiUTjKjhDKPHwdu0kD06
CsYsOnlYThmvR/kTmiZlh0D/gm5xdKuRVYk54Xxh4rLEXZmx5ZNjiGoRlz/WKUaoAxwFEx+sQ/Uj
oJECX+cROmIjW0XIu7LhjeCYzRTdhpC9KhdHjP4HgwHiaqxjwlgIDWs+mWjSal/hg56Rme2k7iDA
TNC31l+aB/OgquMX1hVRtE0JQRkdt56N+Q9//G3tKwYrHJZXr+IcZHMLn0xmV0f5ULx/qX2AtbgY
xkfnXRPtQ5YfFeA8uoPplGWnIPoU4lqQYOnzwlXceuPACpLlCuUIlIIRRlbA+cPMsBQpV+4bvulF
pL2qyV02n1P0rjnHmjXaaD9V1DqsPCNW3UbpLXwwny+CObXgfAy4twiNZH/IyGWa7FM6lOuAqVdY
H2cPfqGi4qp+48i+j7NKNiCaMQ2/nYKaEUZhRlcNMeGl0s4qATT2tU/al76fbzDQHiA64+Yc2MWe
3FEneI8Qywsd3aFCRFPAv0Bt0KXRJmFm2OETIxNukTJoFKj7TOwXhaEDF5l/of1TxdfvdNwzIl8N
irJirwCmm1W02TDBpG8p5YZQBy4MDbn4d1exIqsbnxNbP+R9yeK2/GsAzVk8FaDKuKiBqushCKty
VbbVBor3KkSoOHQUNaGHNHNjVMc+kgS3xXet+o6IdkxIJKqqt7LxiQK6ERdiNJt+2HlZcQ5ljFfH
flFZTpU6zWs3rkijZpzzmc/f+vxh1O1qdEzugoxduOmgWJ3bKsAtIQMMsSuEwS+iAQrbdH+pHp1q
Q/tVUDMF/f8ClUXL7FKxX3XzTH4BOBouGJghht4gPB3wUrfLBDUCU1PTwUbncu0FDe47Fh8R4CgR
/uCMAKxJzRSgT99KYy/YHCBJ9eTVs97t7iAjjtt+LetkX74LapuJRXKO8bWxjIUff1rd/2Yt8rwV
0D1HcrtLJIRdrQMyJq0ljtyQyq1XghePpmcCDuDUmBL7expzQWxSpmmmzb5wIgZJUvyx1jzU2twb
XqV5CXuHnTFwPEh6/dpBQ9Oli1R+5/nPpMa4/ycYhG7FZrkuvlAznpToPUB9rnzYlHTUZ5Xttmh8
0X+GPsIilqJbreIx2xcNSCB9pzZkJ4mj6v9T2VcXqFTUBUO6S6Eb59FInxmrOhoRme1a8PcJcrxJ
I0w0PhiBnHMRFiqaQBvbjpV/W8XotsMfmJkYc0SFQI1xDHv9GTSvnxS57tSdber7OLMwXPVU7jq/
7JkOBjiAmsyuIFYON838JqZtQt4D0x7/S9186ehuSLdlVb8D3KIzOhz6eyRmDOtLozN8Mwj23fgs
7gK8P0teAkJ+gm9rvFAgC+UtsjESMQKxUcUk3aMooT2ojzyOgI1Ra8HKnROemAB46SHtXx0RY8yj
NEeIIpY5T1PNL0EL30ub64TI8z5DKGtDC3Wj5Avxs9/euuIqS+B9/MzJwkYOgEXupbGww6PVlmzM
mUcudQ3U/rJ33pETRJm+1NmIrn3vYStAA8VS5fxW7M6Ftf0SMdyCoxKwrODIiu1lBokq2MbaNjBM
sMfPwUN8BqWTrRXrmB/Js17iR8it2jWwSJLSyVcagfgz+Rviu2PSffZ8WnfUrxX/rfQ2Ur2o4z6t
dsNfCrLPHpVFiVxk7mXZsmn1hQxL1B/EXx3yDA36ZZqQdLBX85DUnGiaom6jYRjqGPwNIVOD5hT3
P9IogRFjHNhbgiBpje/2Oy/YS8/csoSKtXcrhloyHcDELUFIYoayDOvFxzyVqNPKsrt1rFFPkSWc
whlETVmvRvD6HvaAmSTSGRvkbynSQF/Nt5Z4hEj3hyRfzv9KyjAlb/AxRfcGSqC/Lpvj2O4Um3nS
Nn1kylvrf80eA/5TIujSV5W3S2Fm1aBhplcldJFy+ux+dB6BKz4du7hZIdpJuOYVsY7avAIEq6UD
uhJYOUbkSGTxXTF3Hj3UKjn7j5FxdEzHm/nlaYrnhS4803pUXdRQboDtPsF7QKTdv5EmoOnabeMk
ONWZNWkMY4NkyztFPqfBpLK8+Hm7RnSZ8Gj4ROztmeKOcj1nFACQI5mqB6JzxrQU6G5GfofqEvDl
xNtkWJnJJSFF0T/QQBD0MAuRMYr7BHx2zNtxNxLEaqPJZIY5LA0G9w1gzde2WMN8MeI1xCZsIyML
mGIzClfo6DaeCk73uyjPuVgUeHsyUmW8KIbbc+cKbSdUEV98na6OPlS2r77qDixa2AHje0GZ4RAD
XetfOS7Sojmb7bbK7g2agOG3ptauSi6j+o1Atxe6ReIHEmNO0PjumLAP1cRtQXJHkx8TFvk1B7Zq
/Y8XHfWPST3XNXsKsRa+c6CbZkInOSumYC1luCyraY1eHXeDPigoZJ6CFiiO3saoc/Pq6idskfxt
Qc5WzHYWWm+qeuvBoHI4+wLbfs9VMjDVweva3FTWzpLcYj5AwQcmye5kM54yLn4U3d8E4raGEY7j
nZicUzesGuNeIvJv7KetVpTfl9g/NOHRog4UikOBfQj0s9NcDIv1irp3sudgJcuRTtosPnQNyqpK
6jbmVpyQZQ5eMfHdGbwyJMdUv1b6X8BaQtGexYyz73cOlkcj/SfblBlchoD7SG4zGdiRTifGn6hJ
wir+pQXBbXAZKJdOtnpNSGnDvh2+5fGGNCOmMAh5N2NU7JjSad4lRw+RYKdSrB+HQ2Kkmazqe9W6
OmhhHCDAzFHcQBYD4fgaWW5b+8ssiO85WW7aZQiPwfSBaCB05ol6Y1Tkk8mlb5Fc6ry349U3TiVV
OBx5d8o28FgwM+kGDj2kqrNCz8O3nhIu/zYx42h58Zip46X2yVeNV4rZuKg3O0gEIVNwL6M4xruF
ykwTSD5gWYs/DTxN1Nu4N9dasQ0DtvO+v1PDS9B/x6j+RSEoKaK1bbBBUN4aDnINS6vpz15OpAAz
g5rNRxud1YTC18Vptu3C0+Td7OpuEQlhZqh+QIPmZwZmkJNReNLONqy4v3w5z5HgpiPx+A3FMiEq
yXsz+2OXIR1CEGQ4QMVQqkfyprw7jrl0/I+IKM+Sd0UqC3RaRLSZEtvmomThl7GlCDaptbMg7+aa
2PsKC2yDxoJ3O7ra2msMsgGSjtsoE2HPjZvUgLsqjRkykEkEeBaDWU2v1mVUsWL7sWmEcOm/WIgW
+F3HDR5UPvAKVwlmBu4kNLcrYDsmGlXzQ4LwCYetZ+5K720Y9rJUftmf37M6YxVt4rPnEiH6QSUb
1ecoIGBtY9oe5wsEsBwZvMIPLfBrq9sg/tHCj5YV2mCN27bfZVVPE9q5BG6uO8Feglo+xHfRMxgs
SJ3IU6jcbVp/RkqI+clZJuGlcGyIg4aFNJ0JlWZ2G1s42/npLT5rZgNEl6NVLpiOTQ/VpvFWO2Kr
07eJ3bCI/7UIawosPCkqGJlRbyDFSDwUb4Xza3fHaGjZEmJi0wJWOM4Kcee/kDGcpwWHRkdX5jPg
86D/Vt1xakaUJUD5mYi3GCt8gwwz4DSew02lD/W+N//vVskDpBfzPXNp0Q+25GopWYW4Hh9NPdTr
Ev2JKfCpc/N27Hkpu2JZv2dwk/AHDFubaDShSbAEODoGvo3JfElktS6mp8mcl3LZf52QxTgkBGkC
1jUlIvLGiDm+LnDB8aQler1DALO0anMTTjCRoNuVjYVeep6NPMIJVHdgrXyDSFH836JbVurdGIIV
IYW08s+Bx18wHeyIiiMQrTF/ITAA6wiPWUwoesS2Js36P0xwjNNq7x546bIYTHfME+wn1uj6pv5p
4GhN2ETZdyVnJpuse6ymKYdHjOLe8+Fj4vRpBuaPII51BP+hzattbWnHqM5Zu2Jc8fiYMcMtrIaj
qK7eFTRpFdbw1ttZ7Rf3lo/4JcfAkGQkuFnqM2T/BRgNV4W1mkiCR2vukWWryOKaTTrh0uUbztp0
bL5LE7r/kEMzyLEnkTOIKDIOvaXS/BtVQBtSP/i8nZk9q4f9bcJBkxspnSGmBx7ZsuzdoGE+z64i
4jrveGjyCo+4v22YoffNv7S9EB50Jll8QSz2i4Xp20FmZVTjKTOfM2RBdQ4JOoJ+8jDttgs7QejW
xPCeHAImJFIP3wlOJtsNq/zmD17bXN+q02eXY+hkPlWlbkM6nZOPD4wGrHWymWa8ChEaeRojS5zI
ceXs7XSvgjAzS2fdJuG57Ji1pcqnXY3ipQNaa/0LWI/6eDFTBliRvtDB1ioRovosd2NM6U63MbND
h6JiSLd61C5tXmV12vjotsf8qCAdcRjeCVDOWf9d0LmPaGy0Dqc3gHAuc352uWrFGf6eO1UYfEli
sCA+Vwn46/zewHr35o934EvEKNONEQHH2CIfPxUI0okyf4kcdRepKUky0SIT6S6ZmK6gFUU/lbcP
PoYteXdwrrhMUBfomr9W0gPBN4zXYJkX5YQlZqZytssw0Q5lFZyrEfcPNpkWUqdpNhutZ/prZJS8
1YWQyI2Y7bwiuaXWsCkwiEhEjTmLW9HcTK5HR6PZ7ejuy6Agckwhqf4vHZPxpWq7cxiQiAlHzlEd
Wrg13KKlU6dLOou1olMl0Yl67IuorbqW9VhAJWk8PKyFXs0pGtrdUiv1A/3/axwwrbchOxxb6NQU
UUsH8UPWFgudNlXBUpCSfzO20Gvhupk6WNjGXio63HYMV4CXWhjXuq5sFTrflgPkqffrVjhfPU2q
x7McSe1vYjfG3cG2VS5sYSzZmWO+WahYuHOd9kCP3yOjeAY0mRqL3SYVzCw6t8GKg/Lypet+LRh+
U0nhHJTQIpjr++ZZ66PlgOw7QagDxdmdndnM8Vzd79l9Uj9o6ybdtbm5MqJXi7G+QgpjMv4YIXRe
/Xss0X38M2xwNC3Uaz06OqiaFSt5DObwMSpHhH2DQPtoJ6S7QZHs1plaPEkVQdbe9zgZpf+dj/G+
851ZH7vMiuLVtF6b3ICMUwPHzn1IGDB+mqtTPSz7aOk58q1PpyISa8Bz6MPqbuxr0fRXA7G3x5Vd
cw/raO3aZ43GikCUGN51+ugtax/6zibVa2QBnGrpeA4U52csQ+h5SJMHJDFVgHPx3jqYNXPqXuBO
hAMLA7mkmK1U97xTmG0bu7CxNn3ksUlH2VCCjyPpAfMuyvwGp15I2yN/4LUu8ojWdRY1cD3CopZG
RIf7LvT3mOmUiL9ai1F7ZPySL0v3pAG2YdnpY+oL6008kqfXBESyRvQPZ43nvm2BL+DuyP1/E2Je
z29HNjQV/nLQSEFxExmWG8VYohjBz59l38zKh5K8yPSncuxvJ5wlXIS2aP1SskxkVcC+1lnlDNdG
LGx9jaIaB5rZKgSNnFur4ne9UVD76rw8OmOKvM9uyZz36VGukbXX9c+Co7LsOIPPrDFV1m+Bfgcr
XzqHwqByqR4O7qCI7iXY6y3CGAIBcsn8+SPCHq77HhEk9MFsv8PWZx12dKx5qz3ri3pUz79j+VVJ
sKr+JY0RA/dYgTmv52iMfARV3YIHIQxIY1I3WC6se9r9iM4XiEYZ2qte6HcFPsaEgApO97JjW5vi
VzO5l70UrKcXbia22cG8/OXBqPmdVWD91FB9eJgCWqFCVu8R9spNRPSYUlqHKYx2MAsJFptfbvK9
Qb+e05rwD4+jMkJTL3Hs+Q6YM64Sx+9cbZbYIsphz67/1nr7gmO0dKrVlNsfXTykjLOsNZUfYXAx
S1boncSgmbCm0ag6xnUIGBYw+J0sVEE8jAKj7BDcarbr/EWeyy/Sp7ZhAwuc55qJLIb5nQ2BqGqA
nKvvkr6wFssetbdRkp+dwc65V2SR1FgNC4xIZdPBvrReiuxrMnC1Mt6tdQe3G8loRe2aeBesFMK+
vYtwIGqsh4a0dCs80WpabUcjomUNVwqL7ULsk/Hq+c2+JlI5rdSjjj1D5skiNY5ekm5CYtKh833q
XbNLbR0IRks86i6es+iMW6EKVoHoUhnQiC79U9gqxqrCzQMRPZ3Thfc171lpIPJCjiRwxPSMHcNY
bno/21Yd+nl9XKdIJsmNWcXUeyaSRmGH66KGrFWVn2NnvSXmiEjrO2cCqQGvtTyxiJqPNNePkcH6
mcMqcZobkeVLna13WwnWntMJoNtLyICiVGEh9PlpVsXHQPZyBg4g624QPwjCebUNmuSGbWKjLblM
CQ7W98JuXbACVX4ZRDvnjvzM+ckD9Wyl3oaovWjUPNlkUdQ168oxtyRyv8ikfDRBT1/xhncP/Gqy
sqha8rJcabLbjhQnTuNBTnvOUjOFqtAmclFQ3XXY1uLC3/bmuJeqvS66bF3OXQ/MOsp5UmLIELB5
O9iRk1AcgVnPYvWdbgtViupGCAvVPnwN/aefamfDQQbMTK8ZSVm6JmgBSurDdLx5KlE5eKjwuW4d
BdwZZ9fIgRbh+ss88RTYbNlPhC35n+zLBHGwBPy5WZy73v/MUGNF0cuL3q1lgcLCI0J3ys8Rgy1Z
rWxesUL516YXaUaAo9lSkXHah4BBcAaO6qmsGQdW6d8QT25Bs9Ro3t4JwrWdZOe+ynYlcAabj9vn
gCjAHGXVO4pTuoHmxocfoZGSiOa6drrJ/NBJShA7ZHdNUaVAIbNrasXMOTW+d/Ss+Gy19jIZ6NtI
RSwxu7LtieJqPZS6G5FamIjIlYhWnVh1hWbt/BCMGm2wykBA4ybBBG+p4ghwNq9fJYWE84hC7KOe
iYSILIeCpqfi2/xhmWOLcNHjw6+RbbFCXAxlfu5xavoAeTKPxAa2hp5kNUBRbLHd2JosD4piQCuI
f592XbVUIkvydVbvbPSsCSarAmaWgdsdyAek47UHl8a04LFkbwENaljFXPWMirifsiLe2yRTWZV/
pJBEUeedQswusstWQci+SvE32mht6qZYFdTlwPaR69a3xlMeFe7bhq3AgAF6YlQyppzFXrti0d93
zELUAM6ctvLgp6hZzzvMVnal8/8QC7aw9GQTSOYqvbcryDsyTUhNfFOmxEr2NBsyHJB+8hnEGu8I
vrsCHbmNGVV+e+UnGYJe9KYxcch8demAYsiASzn5hspoHXrTm2OSbxX03J3p0sfqbehfFaCwgG1+
r76m2TJW0fnBJ+xkuegnikPPvEyGwoiAaBoD+A8KjlkrYo0MuTJwXDowYqd3WwavXud/NKRtxim6
xrTiVUDqDBvCA/5RIaxAbrCRE0L2hFIMv46Mkr1hOj+6/IpzqmpfuTu6eey1Yd3rA+Z0bTVS+g+B
8qo4BFM0zbHx/trxJw2XDZdj5M/1kba3HAUG2mdtPKLJWfnqb2/+KoZ3U+kv5nl9Xf7pZr/wkUkM
ico8Vt+VNn1OUq1A8C11nCYqc4KUH1XoVwGbfEjZHNNOxhwR2HgVdrhQ3YDstejiagjE7Puw/sgS
sCbSpGra0Ay9moGDIQzrLlPi2kno5L1lXAOtsPvp3ULu1GEabbXwOOKEKYJhHSgMNku50/RmWyTB
3mCvOlQPWZ/agc2PyhjQ8ySObNao2B1MSEN4rE448DaaqiDdcK6wAuFsY66kFEfRsElld/DZHdsx
noUQ46ywMRNlZKR4Wwuth6YiGW0z/lJSr6qk+jeNw9ZismJ35dqc0KRZLdcFn/ZItgIgBIDoh7Er
n5ad7CJ7uvqCGZoVbiU28BwKc6cyr5zCfYduWh2JWzVBMpjxGhbzehjefHt8pehjQqquYgdirY4U
QuZwIEIjQ7+Q4EC3dw6sGRXzu48Fs/XIz8grMIsDgyAfVSrLWQTJItYA39e30Ty19MwJSb2ql/3V
kNNf8ki/+iz5WsJLaiadyVSus0K9xEgcWkcQi/od+g+25GtLwS4B2bEuK9S/8+4B1kxnQpPT9xV/
WqmxjoITY825b1i5SM6IHpFvP0BZCTQk5fGpLsJXXvrTOAVvthFzTwgzWwzaU2MqL8onw6aNlQNf
RRBVsKNKEWsp5U9O6A+Bzhvgvb9jsYbB7QaI/ILmg06Q6tV/odDHWITM9NwHlNq6iSImA2WEpxaX
UQLxPrL2ufZd+tuKu5Fnbm+M9qtGInsFIDod+ATmOEO6BG+a9p0z/DQxA3vsbTH5LAG5lJrPKQnC
d6RusY3PpgjXOZvhMcfZOrBY0l7mSJza4jZCzxdE5U82kN9p0nQldeKO+A5UhtRdQD3C8WMDk9PM
v57xkTL6Rw8uQgXpoAi1u6rNFE9aaqBxhrwjy8VTGi8EqPmmpTtFS2CgD47UHwPBl6+qWC1LrB3w
V6V+GdRqPU9hM2H+x9F5LMeqZFH0i4jAJWaq8lZSlfyEkPR08SSQQAJf34ue9YuOkHSrIPOYvdfu
d2TeLm4ssHUx7IuXsXs38dam8ICi6Wg11Lsml30Nu4XN5jnhTW0a8UY6yCsizueow5vjlcuhnULT
S880Ok9+BguPxV/nrH0KVYPgHlZkD5bJ3MpmZFAx3IwSZ2ca1mXkPE4nMJHa/5dWywqXHyawQLis
nYFlfMbMBEaEfa1A3w55ZzK2YylvTch8KZkOGevXEBNvmVXH2GUz17XsmstVRzyYwnFgeM2htEjn
w2M6aXrrxP+1K/3WctyUhk3B5aJ/c/y3okHgSH0t83hhvbAAa05OfKvgnFTx8FTM7iZQyUcM1DGQ
xWks1W1gY2BOxcFoedqWDIgGvYyTv/Jj7sr/bubxkrQ+A6F6BWR/IzWvakfsFDw+e5w2mu2/vRiE
/ODdTWhcx/pYAYpoCuQpTvjXFSJFs9oD2/FvxBCmeNqsqHxrOW6II0BQns5nNwfrx2coY5Pwr2pT
6/DS4xUz5+ElofCeJ3xTOfifGkie3PLKHPwxxrfQzTvi6ynYmX5bnrk1nbfOpYKzYvwHBQ+Ep9DL
2a35nrXPGM3C3DvUWqJXpyQsrOKRJIcnV//UxZse5lPjcj424hw6JnfPzxLoIoDy1e7aGrH8gXY2
u/A0j9PBrxtgcqG10R1jpQTLfjyE5AWgUzQ7qETltYOyEBYhtgfK5qa52xWClirdmcTsqRxpRMD8
tOtPju9xhcSkmfQUajQNAsVqNFQv9eTtPRPBrweAqBHHpHwzI6QoS5IIcQi9H94luKRGT3gIlkVf
iwWRiRQKrtgR29y+6Nl7i9turxznOqTBzmHnKKpkZZn1sfHHrdt2p7KTyICQmDGy/NdE5Uk3PIfL
JagV3uFi6xJs5UwsRHxvq+v2Teffcfkzd8BNGrkF8s0xxJapGrbOHB9LUx/SfH6K6noTontmC8Tk
O1+5M7YvnM3OfHaYgUW9v+FiRt9UwjYi6tL66kLy1cN1AJ20Mf2rrdiT5Oa+R65SFpc04jKJBzJ8
/+OhwNBDgh4U43GmhYLOSMI7d7C4xhmYSmjuQywOOoSlyBJGQgxpLB9tDmPDKbc5Y/UtYOevyWdJ
0nRnk7eEWcL1l65hcbnCmq4ey6RmJcICMCHR1pQad1l4AUnTDfI5QjzIXXufVL/WFXYCEbMbofRt
AQbNxk9JV2ojw3Tj5lwkwS7LvN9Yo9kw1d5yZw7ETZDdlx4kM9UH/RZrhIJlW4+S5KtGGTci9p5N
fazTFonxX9yhyPfxai5ShA7ti1UPj6WJPcUyHx0/2Im2xsk1HkcBdj9PSINg+2341qUNo0Pk+Bsx
qJtheRjnIHcwUfWnGEPa1SMdfA52vQXW7rOyhk1Rc5iiVCyYGA4Wllq5jxVKWEpu0bQ/pf5qkUhX
4bdgtN3L+SWcWW/7ckeAHEnORfGVcyMn6YQpZ0xOiWZAm3U/npfca9bv68LrsfhELOBdSy82pBwD
tCne/OExqKtLHOarsbz7i6UeU2KQns2mOJY4hAc2QEAQmLDxrmnN+ejdF9JJBecvz/ay+Sjm7OR3
zy4EmTSfLpg9dg2ehtAbH4tsxtKJEwDRuONqTN9qlY2UfwtYQAefNZIBp9cv01SefG3fbaK2zLh+
cxNmZKO36dADPUwmPEGgrp5GDUlhGYlycfzPtySZgWmUN8tv0DLWf0YTsezTzImyX0tJyj/NQ9f3
AmxONn6gsiMRKWYupNKAYYfbRkRRRbssJUyJREsfeIWs852JFmVurs1UPTsWOVeoT6qsfAptOAT+
JY9T8FWqJAIvNyhG3HOd/hdXPt0sor6ELU0jii0TvOOIQ3KQgFwa6z0pmWJOalEbA8GAeOvmJUEY
SPnH/3qXaTq0uo0Z9Udz8pj+1Lt8ijHEAwLv7Euj8AuFch3p2EZHQ5U2h5ekGm4uEuCMo80wu2sc
eM91nl59c9raudjrquf+7HFY+ETYPAr5OkdPxkQ5M/qPXWBh/cdFUNbPmXROU6IOAe6tGY2xso0n
I/CxSjIYJu7SGfrHHOJ0m8DlD+fwMMXIGh3A1svMmfyF3MCCSTdltP0lhqycLrRAIHkQo7moy1M+
mqt2+AiLbhcLrkjocdpvVx3JiCnHEL+PJRMi7qQ4LUb0pjYh+9o76vMF8W1xdMW7vC8PwhBXg8ta
xzFPPXHnYKTSEqAkOUFipDNc9Opc8pmDntdkMIlWYpwp8BKxUuWiJUc752SMFzvM7BzgVnxozP8m
giNs9mpFZh5CKCg5wGL4MyR4O4fenvaNwY8sbUwW6M8E/IvIB9g7JaC/9HPiB/GzVP0/RHh7lYrX
pEkV0wV6MUy56FM1Ckeovb0t34Il2jtDrNkjo8qWPhj3UhfqRyo/tBaYy0TI2cXH+l3Qp6nF7WKw
1ygs98s2uvMQRS+GVH8cJY9TK65TJv+5PqqgCm2mSa/ozRCkcvamkpz4IQhtBj02w8qevrHkhgCl
CtrWn7m3g9Thhe5/5CLAViX2RzvyTn1eA9gNcC4mTfLKIHkdyxhvFrDgB+60h77GOJR+DdZHO92b
et4NUc6ejrBULQ9LfBM95YPjJFvfn/66uOXUo1Rt2oZYT6joVkV1zH0yQEKHRI4GRtEDzqQZ5Fl5
sOripfXfbYcnpqV4cFwfoDJ8pAgqk49EZFSk1Go6VyNgG562wS03AOXZ2XHgrJpgO/g6PrmFcy0J
3QHT5KJm5y9PAfENcfM51fabGxKJTbtvlP6h6FwQJLArI0vsysDYM8BcUWPvBVSqLDB3BoUw472t
tvVLVtnLeg8HA4YuTlyjUMc0m1hgeAybqnUXs88surtiwbdNePMrrbcTR2mM9GBS7lUBxO98+d13
+mh5tNqlWM9FfSnh5jksfyvjXyRfcuLwGM/i08akY1dE/c4IfIg+ovliYIib30XtaXRgG3FzVhmO
zjp76cnyEVIS2Fod80Tvg+ZHU+f3al4Nw92jtqFbwVmO8K3LbzX+LTypgGjeAjl+yBktkCb2XNzp
ej8lnr7UsncO1mSjqJn2KLjHuHtiuJLc18YCVKDDGtJz3CElyxbhx1oD6oxcMsG87qzi+pZn+u5V
1s2ooA7PDlAScI+m9zIW+lvE/b6e9gH2yKY11nVPDShI4DCiz1p5q5ndbMDAwdSYPRlTZZOFLGHi
m+4spg3Ff6kREI20+ATM9D/CyG/DhP+8t4JXXQ9fCm7ZQ6IWQLp1gsVJqxTDNZor54Zw9uZnSOKN
EUefoESx0KvVjge+KsC9ZX41OKQLPsASP6y0RphvMx6cpn5SXn60SDiy/egXAvyZRTzc3/gWYg7p
Xb7NSj83jv/UOESukGtkI6pGIfLMxTAyyWKiZaB8TcvHUsibxVwvm5TBpDzaua08iYrEz5r2UCKN
RmYijPCrddBWm+aL0VmXwMHBpuOOkKN056CJmR336lbBLk6ynQqREiHXEZpKK7NfgPhDMoJNxsTm
OppMNiuPw6FP2H2YKTUEzBtbtfescbeWGbzKhsamy8dt28fUiC6qMvJWSvEVogjA2/WXUp4QQfLs
9YmHiXbC/QxzvcwsQa2AhCU2CHyPAFTHS/ZQn5pL+ja0EWoj2j/ZvVoqfnLD4a5pQhlogl60AcON
Ehk75DQ++50C0tQxuKMXfiwRgph5whRTnUO+6too54cxJBQviCXdYbGzum7jUdOqzHhmakFM4ABb
GCvgpN+lomfGGD7Q4Kf2AGSJsi8XHIpdltCz6Hd6zT86VHxCKMyamuFYAzEfhTyTR2b0vvvWsK4o
8F0Wo/rPHth92uSoNPNqLFCSx+PZZtdpwC/mw6FZLg9TMm69KtyYrsBj6G+SMCCcGlgFlFmLdgWR
9HqGAGD09trD++NDeXWRqniMu/rUv+uhGNZlsESDoVWpww/pgAuk7PCUYv/UfnPDeqsyCQ691dBf
4BRPxzDDv74gqWmLF5C2is37UKDZrb0rTjwCcCP8ZBIwxj/Vw8iqPqqupmRzzq07nVTtnWo1X+uy
eC6HfBeVcMfs1j2kzksCC8jpEMJ6DC6QoLtsY1dTayNQ8G1vz2TkSSXOSi5zxrC+sPD+K2owuD7Y
LZmSDlfO/QUlJxr7Mrs2CQj1igCAwgjYUyF8lZydm1m5d59zNokkssoazyiWZAx3ZQahSqKGzvz2
ZLTd8yDVlbC7bU0pATTK+agL5BJ11rOhN/KVbAP8uB58DXsjh4Y+1anunmbaqutHpmJX/C4YBay3
1u5NNFkc635P7yQzj16y/O4crybjImBfazZHYQzvcqp+wkyv58o7dU56Y8TNTAk8CymTwH3jLe73
3yFkbd81BDIqXkPM2vwPHyKC8OWHXc/HuM//qrgk0Mw45WjTRe3xKKTP7oD0n/+T5QUTqU5FW8tn
VFTGJ0FJlAXIEhuDBUTC8F3hS+SAJGbEhuo2kxeschZOJpa0OKGkDSjFJK5sq4l++rI6o+/ft+QY
xA5yWDv5M3P9VNuAf6Ux76wcBXM4uS9JYH8PAnxmhpxrokxLBh+VIpU0qPGpZR5DlpQ/e+HD2DPp
rGDFVKLP1oE5H7SjiaHGVCYUi4YQPjF+ngirWtNVVzuqL95Y/sv9gbxv8LEyrje53RHuJ5ptpYkY
M7JjSTQx1408UqfiakD6YQWHip7Gaz8LtIFqjh9bE761DwmL+ZZVkFxfhCvXz16a3NwR9kuBD+3Z
JbG7Ue0Lq8ONDcObgCVcSYn5VLJLnN1+bVjIgyzvapvUl3LCUmI3Bz48RGTGRi/OqLxXW8ZLJz3b
1yhFLkPB2lbDxTadu0w58MvqkuThtqzMf7mBrqdBDRR4BK3bKsYVXm9DaIZIbvCKWuzWqFF0gI7I
R6PKNMtGxFY8C4RlDxP70NJn0cY0DwEi3vt5fhl9yIEqNjDim8F2proeEUpZWXryfdZROZs/02oQ
FI/3tO2uWXi37OIQm8MpTd1fMsM20stOtcmF3JgXu2P17RBm5aOPA04Z19FqDOrPJExemnhClSbO
eciefmKhTvQtmhMABYjD3eqj9OeX5aOSGvibKbe8BthjsfawtsoZXcbxiNE2/tdGgBZqQz72xvCY
YLI0Qq6IzLkIKM7ZMO+yJKSDsTG9JP8GCW7bdh0Hg99IzYYWJ5HX0RAvij2W0bMssXEWjgHkETQU
D7IomHUH9EmDjR6BQgv0mn2aLHPn9CiGJkLgXG6SpBPP/ZRzTQFLGc0bQb0P1SDW7M33XkFSG3Xy
Q0VcZ2X1ANOpYlCQD731HoUI9NknE1Md4rXDrQRpuPTaqykYbEjMbpGgvx2p0zFdE6fYiXVSY0aZ
0vKsTIzQnUCd1w0YIatFAKuS4xz4r2VGqB0WzcXjhEjloHD4tKb10VjjS+8tyhUZ7cxw3gx6+PI9
g9+d7Hw/uRbwdtEtWusWVxe8npvRs3xXnnuvombfzfC3rPjo9ep55nOXAlVKCQw6cRMkGr+BAH2V
TnfhBNRddsVir3jta0auXkjJph+LUHECVs89vZoHGM6JqnsfZy+mlxynfn4tZ4NFFP6bOr+XYBOk
C/yC1TVbGEbKYOtMgPdEzmHnBMCAdUTHB8IJaXBhyaDPGm4Cuz9d1zaIF6q73AeZ2Di6uAiCo+0Q
aJ7Zh18BPYjBIZ/0IoQAh0pz1L8qeOfM+LCi/m4FDIgJCBHW3Z29VSrpwrVx64EiTZSmwmufAxxM
XmV/eFP4lDByKwkGb+hSUAAc7PYZzCz2iXbjuK85+BSuHjhVrIvQBtqTcZ1HxBQDT0xd+q8pyyMP
a4rnNn9ItN4TP8O3+Sq0/YxL58/hJJbpnW31tcnEQYxw/dNPUfB+IgeRgpu3gRzs6rNVon9JK3Wy
nPFCkCHu0lfXKthwpujLcq8/Z/4S84JKPE7JEyC9LDQZtruIQOX000RsgPC2OtBaDEyBbICfxomH
yvdWo3wzhMJ1V9BLg4tr7MNgR4fY+E/CB+w6uZ88oOh2ryhWoUDMim+3g9U2BK+N/BhzPqJ4eksH
1NFMSS1ALLIgRRlz6egy2JIJOSMEN03c4v2Moy4soRPBC8krQBigopddw/yZZsg9Iu9PWJyVFQCr
HFQgoYKA0QMXN5j53dINazzuuZ6Inu7PMgc13oUXDI/XSHtfDtdCre2PoKkeWjgOOsheJ8slsf1X
t/LVjwFc6w5WJnJgdkVWNewMfE5+erbmAQcSVjInRAGRF5KZaXGUlsGIKlzoYpuaYKygIBDEIxxm
zC6ZCTLCaM294fWgFlllpISFjhEkqJlKFS71Y9aiRhNB+qxjdRUxElKrFyQk98RzsoNnB4OqZWen
6pTirvXd33lZtnjeI74N6rOfZvT+y4PucZbLmBqFQZGIkI4Ir1PDPEXr3wlx8+wTc54a7nMdtGzT
p3UEGcJhTQJjWrF7dfAGdU36n6orpJJ85WE/XUnd2I7I1Zj2Hyak111KcgKPiNkF76DiP4yWXCx8
YRJ5ZynCVTiAVK0U90U5eed5QGvbVezpu2qHespctxOrk4xNdIWI+6F1ZIV/A8x0XqachxXIG9jt
hvFTxBPSwzDa+1O/N9PuFJoczLZBgnQ5j4/GWIA7UlRq5a8ReOa5qtmYeRozsKzQi+Yx+YFDqMgc
rLFumGr+6Ezn1hbqUPc4aG0K3Fb9w7RxS2rWrMzcCXoK0fIU7UAMgwyRsww7LKF4pgr7z50wrE2+
8dWiiKcE9MqH5eEI6HNQPCBbGIGJVAPDTcthfsAxeZsrRWygf0ZUgv8gSR/bBSlmNWzATH11h/rm
9IzaGQuAduhOeoQcokv7yG1DnzIhotYeewZt51egYz4ACdDtczn/GLJ+tKvgVmcM5puGvxn133NW
1mc7rvZuTcC1r55dkRwN8tRFl78pkAwaK1FJ1BrSgPBTMA1rKdmVNgB+pfTJgQsZuPA8rGY478n2
W6IaLJhvTsfnnjXQASazPswFInTDl8jynUtqlvcwbr5DVPLaNzFFOHjqwHB5ALyI0/Ic8oOLlCbD
Kv4DQ7ye83+B4is1giOAstuoq2+mB08EQeyzgst5yH5hIjnb3neRmwH2Y4fEaJv7JGRRkRbikHF5
P+jw2wXSLCAVtJi0fFH/57nWR5/PRyaRz2Ksd3GXvNTBvA3tkVRVg3lXPATY0+JjXphURAZOdRBV
hImsoqx7EY26O6J8bCQQSqpVVCkEF6Mcy2bi2DEFjOg9Qq7P3Ha/siFeN4W4Zy3K54lKYQILleUa
ZR3K1NEiOy8g+9DCIhrYzYudhq+FDZ06qMMX13ReiXj404w6RhVAToUW4ScHIB5nbxrgmAX9sRXm
YeTlj4vyHNfthdXUJjDxufrGVUfBKrBwn5vdPkrh3mWc3xTWWFJpoz33o3CBnXQT4Wgc8nVUMoAW
GLnR3FleChEvwzbtQECMajLZjWify+Rkm/njZFvveUU8nLK2xB9ApFpwiGBcHZ8psIfMoB7aa9hj
VAUfmFrZWvuPFjzEkfmPsJcgBrN97kO548rfJqN3aJ2jFsICNFK4F8+C2FYlT8RHT6uBrKqu6rf2
WJCpxVQTZao1oUETKHD12JIpMWXbyREE0KjNWDRnJ2ftzT+TlNbkqS9gWUaOucH8mRPhBePSHpfO
oWKVUBv90oEVQLD6x1mDgVkUAlXbv3uN+J509+6g8Jms7NwqsMWhlyA+MqmcyEcWdIBre4Lelxvz
cWitm8jmQ2WRvDNZqG1U3hKTKX6HPrh2bf8yWiBYVWV+2sr5CEr6wGaBhGuUpZ7E8xWqnCO1RvE9
pnKvqnnbSha2dlruI8yEYxm7W91687pMktcusHG8cczbcBqi8TWbildHkSfCrp5DKDAW2gynlJL9
QSTOl87oyUD+PqZU5VtLh9uZg8gzXKoAiE7MJeRG4i94UFb+I2Pv9/9Tfnv+SB1yY+PZ+BeH3ktt
hmojDaylxGAegmI8EdN3ydP5OzAjRC5z8BqUeNW7NjmSr7obIZNy82GCGqGcycR/74Ppq57jZ2Z8
u4LUyEb3+4ReDWFlf4d0FIExjdZ9VY2w6GEemZiWpVPfXK98NcqBG30av6zOL/ZL2vzQahPVlT7E
LYepDpbeOkPa0Y3MtCAXs3lhlFvmJSZFs0Yzt9DrqnlV29Gmc/WLLDPM4xmsiKFj7+RWGAqT0rlR
Ey85c/W99AR7W+RMyjmlOngfJiyOUZ7rJVqNs62z7q3q+AITWGJ1XF28PLi6hRYrCgqiOkbNsmLC
JwNa0zTZ0PoDXUS2mGAbx7olYdWedQBknN/8qx12u03gvXkD+0lLU792dPoPRijfShgUoYYooEY+
BNMw2q1FOmuYFwQi6+4/o8SOrXHAAOgBZBP0zQ8qkZfUnNy10YxQHO2bMeivKqvRgFn0226c7GOd
M0yqTm2C7CJF5T6TUVg+9lHz67qUMLmN8zuU+qIs8cmD+kOVq1j8NKCR+NNoKfhax2DCgSCADNYp
0z9ICC+p2/tXgRQe/1RhcP0X4ND8LEJVlgJ1sgsfgnNvDqZ+LK2E2n2MEnaHjNHTElxKVe0qpr1p
mv8bQM0Z5HmVvKeVT24QoEyzZsHkQ3wOyOO+xPKN5MeNCMKjGn5aphcRg1vstGnE05J9AbFn25Sx
pPwCMfMck80dVvSvM0evQffe94olTsVjEsfbqsbCXMiL2U/fPglouV8DmO/Z0z2Glnkdld6avXw0
Mtwr6I9ivjB+zj1U3ZPZiAdI+bWaVmqwnqdpOHm+hjL9DTlrbS7SDZbYs+1/u3F5Jj54V2OKH8gW
0Ahv14K0iaNKrHLXoKUjdbT7aVXzR1GMw88hk2XAT7bpU1iVKlHVcWw81qMAmYKwb04jbs6nwUJg
4irwZMyUEEAAF29rbzr6XZHdGq+pMRBLNFkF+aXxUz6DxwXn39VMawkl8AiP7Rd4x8gB0+Fa8Wg4
EzO8mVWEB1ja/8qZnVcO26OFjALkCs/RdHOQnKHUYrXKR3oe6WaCa71I7r84fcxyVwKcaT88ve6b
azdfrW6Rn9BEiH1G+HmOSmkFVm/Idn5hbCCZrrLhDtI/YZNus01pXmf/INSHExwaSexCKTdBW60j
+S3B1WfG1gagPZIE5cd7YJNrKy83kYIPEK4RDmuswCT89P5ToJ97VArqC1cmuxK2Pg+1fsOUygAy
7bbw0er+AtLKkSDe9zPruCU6Y2H/8wwheN3beARYnSbV3ZlYoKJSXVISruWwo2nH85ujCqni9xga
duShx76NahP0cNBg98yAFuD5yALPLDLO9ErBWNDvO+Iy1d8p3qokCmk3/xnAJwkUYBz0F+MlGoZy
laGv85z0kdEmryxdP6epz54v5PF14myVtazJDa6JjnfX6K4Fsj8Px2HK70yxCYBEQc3G0Bfs5vfA
bot0wu7stNCK5aEJ+TygT38lzrEz3tnUEwlmRCfnGePomu0183eyV1ndr2x/V0I8dROowJgC44ME
aQ4DJ32fPG8/tgjRHuwvvh6rIQA52EgEl7RwaOFPI5Nxl0uUFR+dlkwfl+V/07zVJAckbKbZMkoi
eyX1IWEZgN7ZtR2KapO6qJOoV2i8cbdw6QzL4HlVofI1yzeYzhbvApFlQfuZJEce477bMTkh+UwM
x3HYovl5aNmgJQ8GtVJV/y2frTrV1VlYC0xL1p9VdnC6JwUlpMe+kTLhWjUj65F65VeXoXhKrHGF
Bsv6axnogj6wnUdCLsz+Z5zRfFyVfs6drWvvRGySULajyXiw/vNp4j2Gwpa/l+12QMeTLVseJMr5
1a9u+NxCgIK0tAnc14rAC8WPfs/RM3TpcdnTY15FPluJt6a7Tc1fnWMmGf9qUg8CGouQeQ/RYi1f
YV4fuuxKZ9ZiS4hChAeg9EFfVtWDy/yFfgfZSXnKJn2z4DDK1Dh6NAU4ZLgGMSecAv6i+d4UpypE
SkrLADyo4d8Bn8DHL+y9Y6af3VsbwDh4U9ggjU0dHoz+0Ha/ffE4q9vsnLB/IA/lrYip3m7AnohT
KJm5Gc3amjiDI9ijM8zE4sUmgALUBwtEpkcYf3zgFt+YG1TyRkW8zMHnvXY3abweJYLv/dztxphK
ZkCd/aBr8wGTCl0qevfdIsxi61F43A08fVXKXBn5or22FbP8GwwIB3r58B1ld88/lZaNX9HdVwsy
w61wwfSbgM2lug7Zp1EUu3mB8lv9A0EdaGVs9X9b6xLLS/ddGpcaDlQTXtrl8WOe4q0t+c8xn1N5
M8dPPJIljlWUCMDYdhzqhHzkyXfe7Bvnlbmg4CAZXZ4lEAH5E/+19nz8LxKhIw0c1o78YqYQYttz
GZG/vjZZK9V0yt4QbEOFGmVjoTA1vsUQ3Ut71wt+ABa/yQVwTdWB647F00M6XSeWUrRhG5UgohvA
pdd3/LbrxsSB4bJESsma8slw3InxExLJFmDAKsD9FgsKGI9e8qkVzzLdxOEuA8Iw28/OeBiYesxL
Upt6jVDJdnPL/bn3jGXp8cnFm+TfSbBtRviC9Zty3yQCL+OlzBeaBB6HVRnUD03s0Qb/QENLh20G
+NPrTh53zEI0I1YWvYOzh/BBfo1tbGz4YDaQCHrHKQWzAp8/2HfymtrvKfMEG7ZMXlxZi6EwORoz
LFPzsedCHnuSrtz10P2CC3W705hcWGDnEpXSptcI4FOWM6uOJ7R8TtBdcz3a4X/teE6m/5TzDTK1
QZsrmbTk47mQN61tlLX7bHHCjsdmAraXXMe+fY7rc63nFYluuzwDpg+LMbp06Xuc/BfiaRizz5jX
imNrADZh1ufe3gEbGJJX9DzuYyaeSLkJ+ZcDAQrl1sJfGPP5tM67Y/0zqWTmdeh80MK6ULPtkzk+
QpZEc1CO26nAI/OkUQRqjiNeMaItp/zdjhkXkvw2PvkVNS2fSH5oaKtIFSkUBJv3drkwmPwyG33I
eb5ltKXGOwiihpJ9jURnujb61WIcL34MDFpJT27pHQL+g9Mu8IICYEMdPsfqqZq2goo9AlwHP9j5
UMQ3sSBvbZSeiMjFEZdL2Z5bFIAGAEBgpH23L7Aml3PIsX5MrFMnflvjyzcOA3EYGfl2wmXzsrG+
FM4YE3WjOljpfxYYmb58NtSbbzh0vIBrBJcHbhd2rxVvhUtwZtIdFPmwhhG+5xNhG8Ays3nve2Cj
GdJSOifx2nLfMgmH4NgGaqOdt8KwEZcdKu+jU081WSXmR4XEJqI9bwlfQ5M2EKUzLTyI84gIErd8
ZZPgchNpvnagW3rR0eDlhRVEo7Z2uGCK/hrZaKIYdnG0lFs7bHeqAmTPE5feFmkFj6cdOxgT9gtL
qofjyBgQe3qtkTTjdQB0XB4benI7+SReTRZHHyBnlt2y8LW2UHGZr/awjKyY3iYhkSvPJogH1ujw
C/bskTh4v4RZANNyUPFf2vRlLD/88K1vWQvtHZZyAQeZ0Ny7+kswSS9B72PtoNupKSovXlEjQOrX
hMJtu6BdIUbkZIBqOZ37aWAbU++6nG3o1gzjg3Km7cTklq6UVv9D8hy24x5k+25W5U5XV9fFPOxc
g0rslQEE3Nl3LsIdYPPZ3vU/Ft5+Br0O/Vjrf1h5ukG+uFKoYXHjzoQpBpKdZf9rBVeBBQZ5OgMn
VPNYfLn/cEi1QA/AoPXB3Yi/OxvHFkbMMIXAMeIAbgEU4rxexFCefvPhOOnE39uyuUkr+YpIzAka
m4dnMZqhbUJHYCEZDwJCkNgFR1Lij7cfVB9e2HISbzEejca4dwOD8hA3R7H4NVIvPcC92CUkz1kp
ymIgKRB5P1Hs0vqV8EHNCrytjARnt1gLdhsmMfAJV0+hi03rLaY0oq9Gz6wvspU2dMoIPUuYv6AP
AcQLDKo07VXqh/tukRdVSXJHs8zeFK2Hk+KADf3dBKcB37k6mQIo3bhwDwwWxqsmcnYi8ndFEBFo
FmV/6LtuteQBCroiPvSieZkapG4hU+GnXqjoYCdwgac4JNC+Hsu1kfb1e9Y1GLYm6OyIWydqrbBP
f8YQuwlCKgAtU3jWoX8YnXrhH84YrAVvgOPyRtfkRygxJ9Dge3GIK+PJ9+N8H5V9c+x9RGuTqhCS
CvMiG+89sKwRZBGPnC5rRmyxZ3GKwy+HOKCuAX/uQ669d6KSWTL62t16o4jekDmwWHA6EKojO1kI
iMxv/ONcQvVHJ0k9N4/X0MCwU9aOv3yaT1q6/ck04mblu8RP+RobvWdbV4a89FPzpcDrEDot1Yae
TimFXlHamGWCRydkkJhQWq3sFj81i8V9jZW4y8xvx8FF2XN/IBygQ61XZmt767JhUSPZfpQur6yd
9ppBPnSRHuifR3gKmIFcTscqANM5id/AQKcOLJNrtsMrrhpnN9rC2bdxux/TJZooOwrhAyIKR6wV
Lv+ephyuo5O/pwxP8PoGh5lmZ0KgP1kNOzycYdNCPeSqVWzIZQB4su2XLIOcJVUNpdH0PHIsyCXA
IBVgWpmAxkdJ9g81LqnApLj24maTxGlkkJjTDoRZRcrahKBc9AxP5GfqBrcB7V+CBWGthmHX1f5f
Nee/ccN+hL+Njc4I/UQZ32OCvc9lSVB15nf3P87Oo7luZE3Tf+VGrRvdQCIBZHb07QWPoReNREql
DUKiKJiE98Cvnweq29PiIeNwarRQhESTB0j3mdd0Kz3c+iHS6Dl2rYfSQw5FE9q71nWG71cPVqAV
DYJ35XUqk/MuZsat/EOuYqQ1YtwoOeMW97wjsM+kegS8A/RRF9f0twQddhg9XX4O43A/BKTlKjpL
kQdOUvjUOLNJv4XU2V64QXvq2vZjPoKVBP4D+CzZpg3Cjh0EisWHW+IXH0iOUYTz07u8wcHcdJ+S
lnyp1WisoDhotSQw4msWWh3SKA5s9C4MXByDnQC1AnE6qHm0n9GkmSBoeG3hjd9tN5H+t8gAS/3h
DH3d01tD+t+1ccbKbIwfRwgNKHm6VmZoRRTlUBB0lX5ZGLGPGllyk3RWvSCzxPVMazZ2q4wGV6uR
UqKYgdEKfokB4SNcvyiuLHETl8pDFLjLQ6QLN25RaIm/ZIuyBvdp0FRgYfGbbyhncaWVGcWvJV9B
2I1g2k4QvGuwPIYu20hamgu96e9zQqLz0wZ5iYlDsLQCAylpDeHwJeRn19KAdqI+uK+HIEerK08z
elZgf8OeoMHK50r9GYc+QAaKYEFc35DrDuiIlqo1nA0BIlRrk6dnquTWSKsj4UdclKShoydBTWRZ
HMpBVJUE90o50KC8HE0+FNm2DnJvJPSICPSvWxfrb6TagsGtNq0f4VIxxlpeeGZMc26hkR7FtlVu
jhYdDLoYz2LAtQUpqQHOmH1tNSXmeVPYcUl5zABfCr+HHv2IfAeZTlLLT/Aa5mbK+yTrg22UTWGL
GZEXAs9F7CPCLKCMw8WrAQoOo3uG7GRJPhCEFf4am0DRFcxZeMA70VToNEKw1TyVP5daOOKrC94K
yR3F6ia9bwSwXMTm6tgrcVL12jF87JE/UZ+iQkUVmpChT31t8ac0J+0KLY/gSmal3/9Etb/EhqPt
xYCedt4pg0hLUVTOx65sGsrCtqmz8cF0AJZAy9F4A2YHTP+HNsiK4u/Zxp14jhxRT8gXD2nff3ao
PolTh3W1WCuysUbGSw2mEOkOYdAZn8ZGmp5EXk65rb4vqS/6lJjDKVGhza2wsJ2LLLRV/jMrRlvJ
rT0ERAlS1ZMwtG5EQyXXZpH7K9DfqjBxk45TqGvTj536BBY/CsCSdouv9Gk8m0y7FE46D51vT6pS
I+Cr3Xm6GbnlwD0XHdfZmLjhtM/qWGBMP86d9HB/yIOQMvAY+fS3TmJvUuGXbkgTKHeqa+bkRxKo
FDJqy93aP/lgKqGacXp05/NgzSubtdWNQ0utjYgOd0EMoSMesbunPRnAmKRKKIbBtAA26Jcm4qwr
IJSPF4GwSny05jgN6Cf3lp8gwZijx2IE+vGudnGGsVvhWPteV+X06EHogEybytT43Q5IaUm11Qyt
T4/W6UL6T2KeFtOABC+ycEB5KOoGgNMt/RmgiX7lxDs+W6PORL3UdFo633IvPQclwbMpjUJmWdUR
2Co0efqiIR+F81MSMXZdMyCq1wDDpyUUCD0/5qqNWuuyaPu0mHatNUaqvbZdL8v9bR9HTQtTJ3NX
RdBwzmT1bVB9tCRoPbW1/FPwoUG5Orad2xSHURc0cstmi6iBgCvoBrUTSZOIj60IwwxRVsfIKrvT
bWW33s6CGdD/dCjs9/nHwqfZWDzL1oqA2qam0gt6+nZSUE7o4kRl32QojXMdmVjWlHhLrwAaNtYQ
oJG/cUoJy3+2glyvZr6t3z+GZjRiPjXNKPQEUqSOAR4TMQyUyyr4fpJD2ar8m1A3UlzYeV1goiiY
w0+TO5Rks9DOeOgA1C1txKiNWAV5kkb1FwBCkm+uwQYO1yHAF6Bnndmj8hJ8imwPd6RJ0gK9i+0Y
D4t5CQqacYNAIJnjE9CSnvUaXcY9pT+AY/ll0SsA7yDs1PAsZOZh8xlgNDt9ntupwqRXd7MgP+qX
unF+sqGj5ZpnYymkS2SSOwQeS3nles5aMEB4hLs7tdPFnMZZ4rhX3tRwo9ec4FAMU59UqO5Ir3aU
FlV6bUm1FgGbRltXAw3Z5Rx14w4hQ354/rh0SXbPFCfpZaIbb/geOGJazu0yyRDnih24Soic++Hd
TE0hAArROcWZu/S5RlOkK3R/KqPMRjAts8htgyVPEFusutin1Dqlqr6HR2YhcKjKwk6ogy1NPZyB
idQdsrQpnCFY8vQ4HtuuaKGUWkAe9Y5aqYy3smsWZXOHwIz7qpeKwilL2KW8IFyA3hQj5iX9GXh5
PkJ+SqKk+QgkOKeIOIcWxlGRMKr+MrYyIZBmjizKIE20jFAlszAEwBIV0ZjQMgKicJZPWJvDHi8X
1g4lzBVaF3QlsQxObl6WMkK4lNlwYRCmCR3sXAeKY+g6R21Iez6z/ek60JSxL9gUlU/bYmgg8BJd
A+kjsJq9+cmqBwzgI209NoD2wOelab8El5YsjKTxYIosRTVJTxFw5mma0bhHjgHptl2UhDXN0Qr5
H5b0vJM07xCyjFD3U9lCwljquUpiACMq0uiM1DhSlFMgwxZTdWmh15o3SZ+ADymHDCWijLbo6eQo
Wt+5xym2dzHhCk4VTA7r+8Q9QAFupGt+2hUYBF5ZcQkL3825J7YqSgBvqqJCwzJAvyK8srSkZW7b
qo+fNATxns5LPISntRWJ+RI81tA+4CJi4HU1pkBUDxbjBETKFSGHh8XNfDubXKK65OABSt2qNAUs
tEoYfK7j7ofLgr4WbV06P+KibQiyGk/k1G1cr7d79JpUme9racMDs1IAJnTkyMCuF43iwG07tMq5
rEZr5LxgzdbnhVvX8rKOlrCiwBE53fwchg39ycRdZqoxRRfRcFYWO6oJuxaAoelkg0NIRxhryaVI
H+ImL7oHtmqZbsaWmxuJDKcfP3Biz+kFGIoQyOXkTctV17HHnSmoom3bBTBeYaj0n4pGIupjlJkE
XjwKLbJJ+QnegzR/sMTt45K1Z6Hr6lUX4zTi+5rTioqv6Iv2HVzBEuFyAIvgcnzjJeOF6xEknkye
DOJru6jp0IxUK4ddM9DQ38vQtn+kxqXn0uDVLG+dMDT6zqHEynm31EjXBVXW4daOJVa86+y8Cb4t
iTAQPopgHO6ov2b6NJdBAIg1CDrOpsYoAG2lpcfsHPG2Xu48NovcGK/iWBwnt/RYhiWaibVoBJL3
szHEbLoTT7HfDD8GXXbcsbGLHYAzDxo5l2J0PvAw6Y0UMq5xguKQ31rdSMtkDoDZ4b7WWCnQjNFQ
RzfIDlEqXCwqc7JDfngGs49TUKwx7hUAtk6CcYEdm9kBOMCZ6uh8ov3SA7nRuTXssrIa1Vob9dMP
Msgnb1OhB42LZ+d3300rJV0+tKFWWw6VZ9SBnFSfqroHjmbRFnfuRSImIAq+0fJ+SRYarI4DaurG
oL9yI6ow/ROqCLoqbpdGiNLX+QyYQ+Ag4wEb/1r7zXwXhAq+ldOa6CIIAwrdEQcKaDVg+ZR43brE
UCkKMFyvS5S4Q2i138tWmGwzibLg73mYf4CKD+gxg7o3+xRO3p+2CL1v2png7NNTxmrX1GMCqyTi
oEKRQPTf0SNTaGjkMVjSmRrSl5mO6j3CiPVTklX463hVEUOna5IShBn0QrT1ZdojqQPYE69e6ceY
bIKTTc5cRyLJaelAIDOJiMLHBklOXOs6CHUIIiE2t4brrALLc2VGYVKhxWg1ozVvZ04ZfnE75qjk
uKbLz4pWl9QYOcfn3dQ7OJN08NiL7RgFWAlHjS24kCwFeZHBi2hXEGDqk0RoD415eBT2Dmon8qpz
nNCSaccUL3ofMQhIjoFdDJTwmu7TZIGW2uV5gCQ1BB/P2nOa++oqHbQ9blIvKvR5HHndD7T6hwLH
b2hmMA5nj6yIdWVxU0ugqFYMYAGNquKiylWAPjS6ukjGjcaP7wleJDI22eAiDVwK3JYj6aHRAtgp
wKXSxEgQQkoktvFsyqP7ecjs+gFppaLbd2Rg5gsLsmhvoBcVyVZLa4WvxFPenClrtJpvfjlin6rm
doy/Nn0PZ9ZBQzz5kUVo/e3L3gGyg9TZLAqsMlDqMrcazTTW/AJkVyrClQESi2P8Wp0htzpnjxr8
leHeqvzhqqNrNZ5PoV2mT1yfGYtkmVGoAfU2xPRKiQis8GpIfEAEJyM53kBY2KCaRkEHyN9AgWxV
5Xbm5XYiYgdHlCzzhApuSxQ/+J6o7lQTBC4OA3oC2q7rHly6ATg3bUp0j2jLNHlsE1wHqEmz0OP2
LESrJ/lROW1BgFAnFr4BcYXRl5YJ0HmTK1D/XbGQkaaDld2PQ2WBKZtLB8yaUJN3g7lEMJ2ifJbf
m8EXwb10O8CxyF1H3wgIl2Y30NWQZ9kg/eghQikUT5vOtiv6OnFdcC5MU5iGiIrJckxOB4B1qEL2
jf+51SRKN+gsLQXKy3GZfwDVSlE0gSB53mSTU7HNAwrmXu+hpzvUuTGX9dgE3WkCIGU8s6fCxAB+
oxxKWrQeXEtfFsiZLWQ6Fs0WU+pN1rhjuKu45OLPAZhADYVP5vRmjaWr/gEcSkvcHsHtoAUzNXMH
mlQGzp5KnEQqV7o0N/8tTBLIlhXYTZhbW05QOrtPdfBRtqt6ZL8hUSQWUzwGXCwDtapZY3wPYEac
gVPoOir5TU1mS0vcLifUoCnaLOaxZh/34LeyGLwcaActp80f//iP//6vp+k/o+fytszmqCz+UfT5
LTSdrv3nH94f/6j++t/zH//8w2djuL6LurDvg44SrrL5+tO3+6SI+Gbn34jyQLi5M+oOSeB+6C0L
4+QZk8U0mrr93xzKEypw2fiewzoALfNyqCaaqhT7T3cT2nNifUqmAOZmQ2hTfR8R4p+f/+5waAlp
O3BtT3jadsTL4azAEy7ar8AyRyyNIzSUgbg0/SYpxvj++FD+4Uv0XC5o19bK17xOoV4O1aLc4IxV
vGpmp9O+miFxtV5H6DIZ5AOCPrs6Pp5+YzwlV/ZV4DmBF6xf/23SdNOmEMBofSV93F66eQxGKI4q
oEMloPseyW0dA+odYCTfwWAVt8eHf+txaRgF2mc6XS2dl8OnXk2lohIO2ioxykexNSY3A4nIFRXu
7ArM3fx0fMBXi5TT02Yq0bpitMAOXg4YlWgPkTagyjpU9b7kGL1wjU52QqXL390PnvJ8z5E6CKTL
Ul2f/bdXG1RJRrEtLTlb2/guL3HmIMzxz5pYWp+PP9Wr1+jbaBXR8lCMJoQ+WKBDNSYa3/Z0C1wF
NG0Qo9W67ci1a9Szsjk5C8YJbNzxQV+9ynVQ7fmOEq7naXUwd/0Q0u1Aw5QeW+34l3o2aIilkUKR
Cdhu5F8eH+6tZ3Q9yZCBthnyYOaqzh+gTqLFn9Ewxl/GThX8ojLPV7YfOV/rYZRRAnA4PuxbT8mx
JhweVItAHwwrgpnUuBi4IZsB5YbegMpN+8Kj15LF4fb4YOsve3GE8kqBVTs+p6mwwda9XDKxPy5W
PWLDJs0oTkljkHNVcOyCsMPPxqvIebwhGN8ZdT1TDkcFHMxDerZSwl9fwW8L1erHADF73qyhqXAj
KNeBQaBTgOqAfZkPQv+E9h1dWUGffj/+vG+N/PvLPdgiludFsxC0ZmJCcdxqNey1uaNMuISjucvh
aJ33taGgPXaxF7yzP9962cpVni0c21FsnpePXc7xWFJ7S7b5OKDqvMJ+4zylRDXM/vUUe09iQQPy
+AM7by0nJTnkpS21VN7BTiX/rcbUdSkMFuLChVK3XSaaIhX8kA08ZDq41N0uO2EFt9oKxitJ2YxC
jUdzy1LQfQm+7voV7NkpHD2Pf7i3dpjinFIOlxkX+cELQTIWIYUmQSO5aVDucd1svp5hRFyJvkMs
LhnQfzk+4hvzD8uDU9ijLaaULV9OAQRBr8L5sUazCRQtSZAO4K/G9Nf6p64OEAEaijCONrhDyOor
QEn4KMc/wTrCwdoXtuMS7sJgQNn6IGgpogmZhK7LkUNqESeqZf4BYCZ9ib89jFwvdF8GXLa2OHjQ
SsQNInskxlHa2VekwcHZwIn6zkZ+Y3H5DseG1HoNHg5vnBDSEFzIHonIJMfoxmlC+q6xAAQeLj+O
P9DrzQPG3gkAkUhB/ugevLfBKacJURluGUQBmKdxooQK8GtBGX3j1AWeNJukHaGnbq2BLOqdvft6
qTK8x8xJB9tThAheLpzEtXsisgiNVA6O4dwt3WL6aq9XI9iQ2XIF5FNh3jso3xqVpwahyzUUEPC+
HHV0osiQvMbIG7mivsbrr4z/RGp7iT5kfZKnp81QBuLD8Td9MKgS6CUJ6Qo7UAQUyj9404sA+1CA
zUEuvJlPXTmJbRIiqW2FfX+DKpl+54h6ezxWqqtcsU7uy4fEr1o4pMDA3gHdg5LwaaYx28uAyHhJ
sT6Bznn8CQ+W7V9PiGDoGoCuTZj1E/12/yQUGjRq8RhBm9xcFhFKOnMwVOfRHFTv7BBnfVu/7fdX
Yx1c51YvVN51jAX12HlWgSqB+5I8VYNn7zxoWadtNJntBFdoLf6L4tyALX/nFTvrO3z1KXzbpejA
OgrsgzlVZSsH42IVK3oDEyjsfpZuBkuxQuaFNPqpgcb5M7TRgy8ixz5LWwQmMyX7d3bRul5/+xgB
Vmk+RR94dSrg7R9eRkvk0YSGKrfNBzqfG4o547kDvNn87dOPoJt3qSXIF/AU6wL4bYLx3nS02w7Y
KHVL/ggIpt+T6pfvpDIHy2h9GuWSo6k1KuVkODgTsqqyakgn3OfI4iDWbIUghEP0Uijuv/PiDob6
tYqcgKNWoEDN9SFePlBGemrV6yoKG685j4zXXekA390EB9m745vj4KD9a8ESlkkiFCKVwwvKJ4Uu
ipzWr3BC+dU2UXjWDD1QVaHmP0U6iTujoR2+M2POwdL4a1hFwxD1QdKzwwN2hNsgnBgwsMI/wo/D
/YQC5AlpzkQS014GE5B/x9kifoD5da+x4gaMPakJH4h4uHRUe3/8Nbz1xnnXjit9jl7e+8s3PkDj
gKZT4HWZg08ph7S61DBAP9v899fjQ711ANL25rk97jeEsA6GmmuP1gBiNdJq1Z9ZO6Gg08nApbeE
WjcdecvV4f74mG/NMjcpIaHL0OIwEEqdeI6iEfhjWhv6b52T4WTc2hPIotKUTQcUWdZUyPMWmMLf
H5q7lFcaOJqM7uAskm7GaxgAB4W9R8lmBsP9DaHUxUO6p9IojlDxQSLLDkL/nV301kMHtstKdfGu
JdR++aJjU/gVsTCwpMbpn1KChU/U9d1TnCHgJcjyhwar8vlvP63QrCDuNkH48utk/u0oyn07K60A
UM6EJ3F62dhZmONxjgz2Bm+BAr8H/HrHpcCf7/9jYDdwpNA+FaTD2EHWFBKlYGBCFXGxuNMX0ZT3
PpjJnVbIU7O9T4+P+NZdx2DSd9f4ek3SX77fQmSWP1OAgBhXaiwwwggDCkRiEEmb68K5XSCK/Yxp
sTkgOk0qNwR6fX4KAI0C5fHP8saecpFtZDtRD7H9wz3lyQl2vRezfR3o+icGxax2kxHZdTSWpPNc
5A337fEx3zjCXJdpDiiMrxH+wZFhtbkFqyen/p330HGM0X15GgcumkvHBzrIYjgrpe15xPeEMD7v
6GAHNcnAxprTAqexUlzBLr2NQrppkswW5nsaftVZ5SGkiXHB8YFfPyEDE/8Cx6E+qZT7coIFwiZ2
O9NUzHo7/RiDQdxZKMt9Pz7KG+uIM4mYz2fiuPUOz16DMHMStavYJcKupxmgtjuhahTbU5QXhqyt
ToNksM6qjhIMaJwCQ6h3i2lvPKpDIKzXB7axcTmYTCSW+6yK+QwZfkvIf3tOzEVvws59Z9X8ynJ/
C4rW2eRWJx31wVm58nCpKnrgUaPpmzr+2G4b6tj7ygpR4i3UREcDP2oQH6uEs9nWFYBO4NhiE0za
Pc8I6vZxUKX7kOI/aDn5qGiG3NIjAGwxoiSpHS+96KFKR0UZ7JAXyNFymLKt32MjYwXBDcCISyD4
D3UnP1oVwCF8jBAcwI7PCqKfc4FxdxzA2yyMBYzDDKsLy2Oe+PhXWiCJTOGAhUK5bEmi4aJa9z6A
adpZk/me9tXHtBy/OwE2ScAt0EbBadJFCy+b3IdhiuHW+ggOdreJmz+3md6bwkDyq8VGeEt7kqT2
XR83t6b1PtN+SreN+94l//qUIG6jzSJcnwSWWt/L9bx0Y+aWAfKNo0FKeGvrfoGBiJcWSlNZQm9M
Vd6i3tm9ryML5psj0lU+a9v2D8LGmSQz1DFgDicskFKtp6Te4XQwYfxnovjj8b30+gkl0YvN8b82
SIhTXz5h3k1o7mdctpWdhKd9FzvXjWunp3hPF5fY1wznx8d76+ECLTkA1a+y6cEJMUvUTcwAudp2
5mIXVLZ3QscNzAQQnXeum7eHoqAWKO5y6R08WuUq4DFKE6gOHUYQM2536B5Od3EPeeL4UzlvnLgE
DYIqPvUO4qWD0wDQLi04lz0KIL27jFNk5V0cDPfZ6h+kEzOdQr1G6GWZvwQxwH/d6O7UW0NU24Pu
sPiN3E4udn04OvgXo5x/JnGEjrOu/HeiqzfOLUEbgDsIxwHKagcTsIw2wCPPsA+bdjiXZd7D5vDT
d5bVrw7U4aFF/Ux5a6lAiWBdd7+FNV3ktzARiR9BHs9YjZYEBNd8M3LGS0+n+6Sx6mrA4CFom1NT
LdCLBn9qBxiyCQbbVUofBnM7337n7nhrvZP2eesNzN1xmJPphRJJDXjgpPXVtAGpE+40Ep4YLFFF
GXoZXx9fGW+9bugVpAlrne1VY7DXYZL69LAhx8BG3wxFnoBxBRjV//1Tg7aO9um6rHnCYQaooYAA
yYQL49SY52Bd/ckCY7sd08DbH3+kN14h+RdpJo1HvZZHXk7tMEWBbYG1gtk6NM9WUyKP3oIiK4bQ
hplQR5+Oj/fGPg60kBSaFKE5+O+X41H8nDI0CNHhtEf3hoTd+dyDVz2JA396Z6g3Zot2A+VwLl0O
/F+Bx2+r1kQDat0lYMmg0IjYzp4urL1aJDfi8Wd6cyC24VqG0KR269d/G0j3KdiYjnfI5pjbbZyl
EJDF3PXtO+ets3ZoDjYiRQi6cC7ZqgoO8+ZUZ9DNKpuNOCyJ2YB8oqaPQUC3k6BcdrEr8g/TWAbb
IE7jM9NPv9Rj60/LUHSnVelZiAckqGeEC+yINHKze6PzHjYkdaETDl/3NiurfH4n6Fnn9NWnVs7a
mKBlKeXB+xEZYhtLPUKETnEMQIC9+JiCEN3WudA3UIzAylq2eK/s99aoFFLZrsw+44qXs0Km4KPg
jvhGPIM1RIRr/tJ28ks7IdhSiVRvIoDYn9uc3MWq8vv1OgbEPmnqdMiXgAlDGwcQyjZ01XSxRuG4
GelhRxo77XpVqn3poTcUeRld0B4X47ou8IKrg68QHQBxg2FFJBWVxT4dvzhDEqOfF13IyfFWJId/
UrgIi2Z2hd9J5uCbEzsbz44vjdUjvu8+VzrEklFd943+WStjb3vgIZeVyNUlxi1fqsGsZOAarWa0
HSJ79jaTLfLrAjz9aSvNhZ4R0BR2E23sxXM2dQtq6/iqf2Mnk2tSOaJERZItDnaywkmuX3zo7QAz
wvN4ZLVCz0urxzpJUYQ5PtgbNU2aODpYUwQhoAMc3HRRS4bUcSRy1MecvABHUfQiLDlbk7RzJMuS
MywaIUA5bgcaKOZ9L0LE8aZHf+md/f76yTm3ALaT+tIfkL926W/7fZqd0ZQBkDuqkukVSFPwetA6
956Z3HeO5zeuXtI+9g4Z2K/U/qBeXjdJ3Vp4L1NRGOb5BLn378h+YcfS9Ig7RvyPJyneg7Y98cN5
+oR0LUgcPLk2kbPUn47PwusHJwulqLuWc8GQHCYvlWzaJq5gMfSB3yHUUceoEDvobqeIE/j+325N
UCEkBuOyALJCVeXlBq7EYnw/QcR7Tb+/dm7Un9E+RLveWfBhhcq4yrAcf8DXkR8P6BNLUeh1fG6o
l0M2mtpnj9AB1LsWilBdI2s050DCU/Ii3APmfp+zCG+aHm2a40O/Pq7WAI4MgZFdxZ+XQ0t/VssQ
YS+ZcjOmW2Ba/XaKh/g8tLkOPiBfvTiP9ai9h+Pjus7rkRmXLhAJA+hDGIkvR8bDCtxiY7G1PPiT
iLKezviig9Khb82/MZAu889F9SV3MWLqfsA7OZnwKLcijGoDJCHw0gKxtMybzNxQWDyxGgEJfDso
tAlGYKkJePVPDVoJy4K/OOqZ0VeAnFwG9qaP0JTO7vvlVpX2vpnQqy7MDkg4+WsGXq46d1HKQ1QA
7W8E8WpwRM4etrOdnIE63+T+h86Z0JdJcDzwrhTu2pG+stBa1jBYvG0RAzPwMRCDHbvq4aPShYCc
WmkPCDY2qNhXPsJ9E4rGocquxj6tL/J4+tMi9o+wmNbnWdKsWCkO/K8RQP8mnHCJBJjee59xtRi7
fRCfkfCQgzi/OpNXBpaRc6N69DxCuV0gPeCwvSmRQECPV86fQoU4/EMMq5jjcvYegYwjG/IgByid
mPbk4KY/ZfhM0pauxH3fAx4OLkZcb8faPamXG+w0AH2fBM4HgwNDCQ9pekDIvowbtGDAw2KEFAAc
ieGSqvBpwQfV9X9iJLa4HzDWWfDrjDk4DDR4LoqlevJox5jum+kpFu40AtG5AaGIuXVnY01dfO50
fSE1eiLG3FBkPHHQVVrM9YDDV5/vC8D7gAZlsKN4A/j8wuA6qv9sPXXC1CJXgj4e5qJWj46FOBNu
eNFbpzLbm96BI3dV402O4kH4IQ7bDxMO6zDCTXO9esalHO9gd8voAcVIjHGc5Wa0P471JWRsW38v
UXsypwjLoU3RX8TI1XfDJbDSCCM1NHKd8n6SSPAMt+FwGuluB9sIkfdbiU5zGaMSZv0pFmwYH0WD
xJf5mIzfcHzBBAA2voNmzvgcLQ9ldyUAWQJoJOHsLnxzjzuHl90Jsx+wvq4IKtoE+f3668SV1KTf
G1pudYeLQJIgo38+IH+CNwuY3aVCUVXDvlpQYF4Bqh8qeR5kZhPD7UO8lvqDjyYQsiDdV6//gBZ5
jsRDAhdsmv9c9HM5EDB9zEBrGlOcI73hhDcq++qh+FoV+J1B0PQ866EoSuRYAGcidstddIH23lmF
pmDnn4QpLhp9uq/8i0HfxdCgkcmHywTbfpZgmzFqy/oz1B4hCXu7pre3GYXMzr81Ngo+uboGEsmX
iDcKuU8HZsnf6fBGlFvg0HD+kO38LsLpFmrszmnOKBQZWD0+Uk/HT6tXAbDgHqHZtUb1gJj0QQ1n
JqlECdUmPmv86LR2TnPrkaYuGJ4G0t2HqNPzCQqx1jtNm7eGpY+qQU35wKcOI1i4OUXaeSguts4n
hNTqS65l1Ff5g3xbgfaWQtNFxMjRkKhXu+PPfIjqUQQ8K4BRSfr0wMQOq5NhrpY5KSHUj3mTQqv3
veoaaWq0PqQpr0bPtWipIP4ORWe6Rt3MvpdzW930Pho3Bj4HAK9JwrfK9TWkoOL++Md7mUFyR9pg
Kz2mAmAIKZ29vrvfoiH0l6c49q2ViuWl3yI3cdn0hb3025r46zoNs7F8542sCcP/JhR/DQnokWyV
fIvC2kFCgXItBFEfOdreNo23q+eqempBdk/vhANvjEMDnUohc87UHwKBEY5sPKjO7HOHwqXpbOeT
hsp0dvwFvoyqfj0NQSpFdocGjtDuwc0PxN0OS9fF11KpNPlOx6KvnrPRUdlHESOx+/xruP94gaRu
fyGrn8pqbhIE+Q/++d831XPxsWuen7vrb9V/rT/6f7/15Q/+93Xy1JRt+bM7/K4XP8Tv/9f422/d
txf/2BUE3/Nd/9zM989tn3X/g/lev/P/9Yv/eP71Wz7N1fM//3gq+wIe7/1zBPnkj399aQWJUwH6
7c2vv/9fX/zwLefnHr8V/beuf/UTz9/abv1h+98Bi60pDRk8sTbreHz+9RXf/3fICiByPHY+kn7i
j38UdEXjf/5hOe6/g/uhnkz6Qfv4F6oNdc5fXxP8QqDbSgMIZpY1XfD/efbbv1bzX9PyNv7dWTOc
/1305K8rQJxSMlDqdbkcojdnS5ge3uT0AJRi725h0siTJ+oM++7UOk+v43fi0V8Z1avxiPYZjRic
IPPlvq5ghZgqb6eHwoqQODXiu0RYCqIGBRU97UQ5nNtZfJ5YLbQPc+UM42MJJ3tTVcvPuW13Tt7e
WFo9NtJCS2oYT8fMPJqq/ppZ4OzicEQcUdwh5fzFhfIHZ7ds97TSuDUcDLW6GouwOe2/DaVzSpQ2
4DtPdGIaJKVM8lwAJrmobVTWA9X9UE5CTh8UEgkq053qwa7ot+ZfeNxsK20Se6cTNTJz8mOo/ael
TjEwcRD/9Vo87lPcBmCHU1qeJd2QpUDQJ7JhxyyweEvI4ojJZTlewnmxHyViceHQP84mvHVnTGlr
5ewaUIbExNCjrBIXWVEV575otnamoMRhuD7jInHSZVZP0X+Eruk7t8jNoC0YcIZxtD6GDsrJzvQU
u+UtHa/Nb8v8X0vpd+rEYYttXTosXxgN6+VFBneQPPfgyeJh9sYHQopHBz/5ibiyDOYtlVUMZFFT
dQZUcM4pHrwz9Muz7deipasG5hgwKoWCw5H9AFlp3FeGhx5tsCg5Uc7tVL9zOYuXN9A6CLpzjCIB
sAgKPgcrVYYi8SMMyh9a4GQbxwvLTamNgKiCBk/kCYQTR/R77eeyGc48Pf90R/MxAmgClSe4o8X5
s9STt02zVd2uq0BiKDKRMsX/LK7kd0AE5batFrmvgVGc+NZ0C8Xr2pvll3fmiYPkYIuD+uGyB4yz
Hja/moe/XaVplIAbq5L6YXpC+uwqucD+4hzZpiuSgdNge3y0N17b2kmxgXJyOr2+uIsJBEZkVPkw
GyfaO6GKUWnt42STRDKGHp2f11V4IYdl1yOO01bkwsDvT1sU1mKqhKjpRfemr4Hk5BeTsvcDxjS8
v+hOzw3aXVb81E1BjD1e9mWAf37XVK6NQGHg/61bep1+ngOgNb1xYiMqvS8PqqasFtwC5vJBOnh4
Zvsax9rjrwo6xeuZYT5AshF0CErXB2PoUuUOMvP1Q57gR9MY/zZvJokYd3vmtOltF4XeVo7+STBX
H4Vpkg3KLveBqz/Bvs3PlyBHKFGmJM5L8BwK4LM2NtwnIGdxrEbMY6kxKa71rVDjzo67e/rhd6Ul
mnO3dr8UeJ+dZVhujl2IBqpqMUlo9nRcLuOm/gnO47yFWlzIMdq6ud+ezP+HszNZblvZsugXIQJN
opsSJNiol0h1E4RlW+j7Hl9fC3qDkmCFWK889b0GCQKZec7Ze20rexOiNYAosJr6nX6herCpwzED
lpXp69YrOKyO4Z2RNkcpIpugjUkWVGt9Cyjd3jTmnLqpCeDCVXk1Zap8aGwKJ88Kc6bQ0Ct7cWS1
Ha8mFRpNNeB9ljEHB36Jul29lCb5HqDBb9rlJ32I7nUYA9TvxYPmJdU6DLg7UEkeRW6empR4XdEC
0cJC+DfvaRAkOY3LYEpBYxbW/iMpIRusW0kYz8yGMeeHvb6rIv0wSka1UmZmXaHlb6aJdxrMCoW+
gCueh8NOKnSxUqFdOUmTXIEKIuRskFoXZH61J3ZLjSrSj/gQHVSLBtLevaT112or3Y1FeV2b8gt8
7iedQhZCW0/NJZE5lKsu9dR4YXiW/resu7dAhI++bZG0kEEAHP7Ebfg4qOMvI2O6TL/suqqny3qg
USJLzxP4m9s+Inwubx7JuPgtJT55Q61mrEtlJHJWiS70DnRaVQ5HTwVgSXxFQ9dPfoJM8YhG75F9
WTiVEsxhtMZdNU97+yJsHc4rZNdFyd9YhfjaG/TXvZDC/ec3YVEIze8aewjHbg47Fp3PxXsQ0kyW
Y2PKT9G+2aeHbkc6zR4J6ZlB2zeHnfnMQUOKLQPZnzW/j59WQr0nl7Qhi5DDjrVN7/utv2l26pHt
dk/EIXms9z9/r6Ui8eOLfb7govMXRimk5oILqtvqEjj8RtkBtbyFlbca11BtEbCdW1SMb5Z7zo6I
L2fFt6ypi94u3CbFrlsjPk2pKV9NviU5WZhHb2DNDXbLFGB738UXVhOUIBfafeZFsJrmyHlY+SsZ
o+iaqZNjT37qYID9m0fpq4GiezNVfvgqa+JqzPXbKpUGgp6txo2bSNp2ls++j7tdA8opVZd6T2j3
2PGG9eLaz6rnTmkuWpGc0jo55iB6M4jSoVo9yKnVOgOjjlVW9bGr9lhmtAHpkw2FBqBFfRcJhCxm
r2SHrrCa0wSDmTDMidQ43XutlQBS8PgC5rg9ao1GdpL4lajBdTNyoKXXwnOwUbTkcfB4pC2Dw543
2nCPmdc5dEQh/agNTLQGYlsXTnPgvCyDhlXvwxnZFIrA2AEUEFtbLp9GuhKAP2h7ECYFW5n4iXUp
p+2NQVpJnwFT6GT7FlH4sS1pHooSJDdBT5d5jzNWGqyHqjMiek7erEw8JWYCb6nML5l4H+o0daEP
wIypJQtYqLGt6mZyexOWbiPqS1b4fgdrhk0S1/waQzzxw30/rJRouMtUcScIKV6ZSXBvN5NJ7096
SHWAyWCx72Up3wHMIKulK+RbSW4rV0TjtPJNgjexpHFOjbLjpFdkAhL1afoVo7NUPBH86qaWcIui
ZKXVk2yXJejqDbItaNFq0k4HyYb+LlNduDrNM21BkKJyihHTsqZ1E5jlbaBbb5GavydW8ezPm0uZ
JvdRUhl3RNbR1NRU6IwifCgjVqXIUx67Aig+knoFvR0RNkRG+C6YdX7MRoZW2voS6UDtqDF7Sq/V
orbOtILmsvhrfcIYAik2f5jE8w59XSIS4OlwRuzw1ET5ZYR7qQS1UvQmeQH3AWTf1lbOXHE5hJoX
CZQWsxaPzgN13WL1yxHCJXlvhqfxoDrSSllhpdv3ruGyAp4pv5ZNH67FEvsxiGCdxXO5aKt0JA1H
Ejqsk9j6u/61PaWn8Eq+DffTZrg2duqOsM/8zOr+zbL75aJL303q+U1flp5/qjfeNt3k23hLe9+F
NOwW23onn5nw/FOY4In6KKiptjm+cbr6+huixwWkM6basZZ9UD3yLqmgSHLC6cSzMf5pjPwtnS4l
5ks/L/fLbezjurpic85mPvxPLU3C1RC3dagdid55ytBWWv29zXghN8H0SNDDfWgzmH1+vuo/t3e+
LPsaMmyENDLKjq9fd5r6XpJzoRxjy4Gfc0jcwBV7z4WjyxR4VW3PPUWorBdvCZdEP4KChN4SGk6x
eIxowyV6jVHwmM+EdhG/Fwrh5JYHVyitJHcodG+dtoW3AStFDlU8HkjGc+iPhKuiHh4hvG0tiYRf
uz1IpLc6xqC4BdDPKpvZL4l2qVHOO40ZC8wkMkde8hKLPiClBzKIHcWunBQeoGoK3a6taV4mNmtW
l4x0k2F5JHlLwm++lyRiAsCIDLCpKY2vdOwBm479gka6+hyh6iX/OoPyyngC5AtBLZ0ISLNLbR8G
Q0yPuoSwRJuWhkAiXoamc7PQu5DmrAJNPZHPIubsmOwa/8vepv62lXRHXtFVOuNTDeE/EOo0x33r
j4mGGbZq050+D2V8pJKBAe2A+E9ImENz7ZvEmFV58KtETrgOs2jb4SllPMDRsGksbS6mr2jfOVVh
zZ4NCv4GKCFhieMOOEe2Cwq/uyrVgnOdOsmOUoCTr2oOvDKNC0ar1e+AhgigX/V2AANgm+GcYQOL
XZXzpzQyKneK4bVZSZGQ3ySYLmmi39q1hRRUFaupKbuNrFVODcFOF0QyEPMC5zoxyR5ACeFwSq22
oWb4TMAQxgdmfd+W2eMwBLQgzVmooHuWW4nQxigr/00nEKDAOa9is7xOZ/yHGsyWjNwbD21BOZHG
4zoa09dStMwBGuUoksmVJVu/bDxvqwbGg09tcWv42gUSsIhKhcBm2Hyu1LTDGspLCGYC2lNhSsEf
T4+6gyrXzRa5X+6IVLFWRZufSO29H6oGcgGatxNrRrqPY36RqO/Ftmg7gkXyN5DA0yZEXLrqs55z
otc/Z4DJQP8Y1xEEz6LIykMGyIz/uie/QCGcSrGOYxya22qIfgn6WXhTEicIfQT0obwqjf6KvFvb
icf+kgL3njl/8mDLYX4zDvDDE2o6Pwop7mrCzednGO+/sGBkFgn8eEKbmOZgdqgCeCkiF6zZ/kHr
smd90H0orez3WKevAM7uo9K40oWkgFGdT3eETkCBImWhkevdUGCCbMkzUVu4n0ApZZnWhh0w1dFJ
oIDH+wuy4UNahOCgyuiFNsnNAHsva5jAEpC7Tzxqgrh+71KisSREMTJSl5UQ5WVWF/uSdARxHRRz
3HpAzBgwYFA6q8BgTgRZGDi4lRZ7vbQwZNo1mXgqUbRyK4hvEwEzLcQZZ3aib5ctw2I9Y9QzuzC/
rpTCnyZG5RnLVkteGwT4TLVdFGynsHlqRXpuYV6exD9WSZJtLG1Wi9Hi/Xo5u+oFx6RcPWaXzaXY
DDv/kun7Rl3Fa+aoZzafpYoLFyJrMh0LVP2ybv/jiE8VVrmKHLhj51b7eBeE2/Exn5z2mpw4L3zQ
Lqzb2vVvvWBLtCyc6RVYpzPHi2XLbPkRFuVO3VNvq3WhHsG6rKOp2QwklqlDdKzz/OHMrnfuWvNv
/bmWm+2sUJLUY7NWXO8w/GnJNnVjR/3NDH5FegnD9nYlrc91sMU3Wx+tVNz33GyGd4utL5bjWFUh
vx1liYgtQ0HhgF3xzPDmn8JxvpPWPBdAOsGIbmkzUrwmJd7IUPgxNbe7ra/bcpU6xabaxEfNiVYl
eu8z11w2o7gkJAddY0hhoulfaqGTjvO+UXOM8HIStfp3lWDhEGf7z7/b8ny9vMriEfGp6iSOT8pR
HdmEqpC4FMs1SczSu6u8uQeOeeaC3zwns3cJRTy6V2a7i5ew64tIkrVJOZYZoT9VUF70HXnHmQ6a
OarOdBi+vYefLjavCJ8eShqiCsQDRTnWGSHmVjZus1C+hPpx//Nd/PY6gM3mNgZUoeWRD/5jbyP+
U46j+lJrENww+kXSOQDAR6vgczE0/1hCkREN60xEYcJ8/ToFKre4piI+Wj0k0WY03wxqdtQahOqM
MfKxiTZYOQ7oxUzvoRnFDedfN4oZ/stp6qFEyUgztdalmJyRrCQT1hipAzmE+1LeMPBoz/BW/qlv
Pj7xTOXBuMV8YNnhGQxEwJNvT0f5IAMpXMmb9q+19l+Ntb6VDhrl/oW8s84UHN+c+wmdkBGvodNF
iro4gPumlo8mNOdjVNWsOknV4LKJHnpdTwmIC7O12RacPqKrJo/PPHDfXNrE52RS1FFAguf4+guF
ohshO4+cjrYVnTNrn18Kl8SJc/f1m1WPKTIlDc+bxsR4cZ2oGsB+aIlynCqvOFhTn6+rOctUJ529
SMgWarMEM44tB5taTQH3Rfqp9zE2KIG4bIyW3wA+7X/9Epj4v+dBEN4nsZxrxHLSeqrMSwDtQ5Fu
Wpuj3Jlf9kMNuHgDuAZ9SRpqmDfkxeoRiknP0cjP6zBhW8Tq3ib74AUxzo7Et1XgyA4ilrVKX8+/
GiCrHZp3yG7pXl4DTiKu74wz45v33hSqTH+CPgHIncXPMLH9533WTceieg7IFZ+hjpN0ZiP4rn7m
KghhsPyYsMMWz/MIxLGnKpiOvqVdB1nYkTZfza+0RfIGien4MUnOCD1qo95M3i1AcWcW7aVAlcG4
TtoCQk3oXozPl03MyO7g5hOEeNQQPFfEsOm1fAXqcDt6w1oAee4QUo4c2fJGIth9PuEEZw6L3+3B
syaVzVeejezLNoKZ5rqPdWs8irtxg5ds09WO5PS39hWJoe640+du3bkvPj9Qywfu80UXO0gcUHUZ
1cdFq327ja/K58nhROMEG/v48/ujfLM1coRR2Ubm0wYutq+Lx6TIMcgiYzwGYVrSYk0eiA6Yu9IE
OskmWU+6wogIctSqI6NEmtQIpOgwbQLbu2b4+c7j6Lk0Rx91qTgzfZ0vvbwNnz/afIz4tJFWldUo
pmSOx54YtpHk7Lx/Uot90pmOL21/vg/fXkvhwEznhnH28lmzS62wxmwcjw3oQcsUN4wVL6PWvOoV
752S8Fxd8M31GEDoCDhUBa7Okh8Hgrczyr4bOQIh6cfVeTTLkbEAMr0EmcBarkn3+PkrfvNL48UR
SI6YatL1mz/Sp9vpJ0oFFVodj5PsWxgpyYUyUql2oXMdYtGeEzx/9w3ZlVCYc3xQECB9vZxE9HrN
cHA8UtZdgOd0aRY1LFSjuc5wdRJVOZ15lr/ZBxHY8I6iy2fB1rWvVwR6QaBFIA3sg80+c8ldc+d9
sD23NH6zD365zvz3n24kkvnMDBh9HD2TXhsN7FO4SR29cuiQ8JrmLyDCzf3PP94/DWJeT+7k/GTO
FidgJF8vGkOoJyXAHI49+824MZzyb7hN94arvp0rAr7b8D58ATgUGX8z9/56LXsk7Lkp9OHYclJf
BwFG3GiIKqeMGpa7gPh1I9gWinyiQ4I2exBI8Zp3tNJio7Au0GGI3qY0IZ01ybeGRtgIItmRsLum
WU8g/N1MtCSnQE6r8mlYe0N73VBlXHStRHhZSDjkzzfvuycfIiWKf9ue7ZeLDbyGcu4riN+PPPgb
xnGPSSUfzSkFWmb4Tz9f69sfihM5PhL0/rixFzfP7OS2jEpVBsPtyavcT/5qmY8LW9T6wTJndbtp
/6EWdjNDTPRGCUqtTP105lN8c0jAzjUjpqh45gLy60/YdR304qaWj6OF1y+OjBvFr/2LSJkCi+4O
4aVlS4xLSxMP49bUunOOsBMxrlrhCO+w22TwGJWoCO4IR7b+P68QtnyGsIiGKMkWN4nsDTJrY306
1hvteVpn6/A1dfqXwRHPJKuspTXxUWfuyHdv7adLLvW9VZb2fhdxyfkFyjlAbKbdb+i15KY5vkP+
0Zu1+fmS2rlLLp67IJetPPbM6dglVnvr88CsIq9FXtd0T6JonwjUIVIVCZprJZpbybV0Dco9cspC
+gsYQbkg+cZwUB69MFY4jMVINFjfk/3S5Wuj024lq4RhPhm9U8Tygyb814xHj+wjAjjxh50AxB1H
UoKHkMRhvUvp82qZ6XZ1clcSJnDm2PL9t+X0qYLgQoy8eOTgsPuAZ5TpOCq7sXsaUIj8fD8//oXF
gYD3l3dqHpOp/wzJTBzZdZFOwzEtsKa1MejBtm7NPz5hBk49NTtTJ8czrJCdTcjFXRFrp2nK4xOh
ORL8AUalWWXY4LSlditHNi6BoHSmrpevNKP9RbaHm/VZvZ+GgJRp+JkrlqaOiCT1zCLxzzf5ONqC
cNSY9pGcvSxbDLMvuww4wzGeCH7sqg55IUEbvnzTWfJMQSBsADFdkZl35tjv4XJft0r7nkzFBVh2
zC1UslVPwCcd1LLt98KP3cJo9yGy+3GU3DwUN0GF02XMHn/+EeZ95vNvMH9yVjeok1h74Vksnum+
qFS1U6zimATtWoYW4cnJdrCLSz6j458DhSyXseXVFifhrtWVJMXdfhwlexMoT0JMbi7/+fkrLbeH
+SLoy5GroWbER7pYjHKav8z+m+KI2oVufIoy063BtbeEv/58peUrIuZtAY0XvVlEu0yavq7KU2X6
yKSi4ViGueMR4xQASfv5Et9UTV+vsbhlKXGqeT4kw9HXjdNE0ABqIRJ6011RVyuR0x4lkrMcn3w7
dkq9ua6yc1i8fx8RPoGKh2+Gk2KqXNxPiBX8TSf1R4+c6gn9rCLLa41cbmskypJG0Zlv/OG3/fpM
0srHNwnzhGrxH+lQrnbginu1P9aWetV0dbfSAskmhgvhRk9zYKMV5huuWdI5DaZ9qhlbh2COsiI0
Jt36lMAHz8NXhZ33NFSWci0qghIVO0UkkeauHpa3eqfKa5PMTorPqX8YLMXElzXMfkX7OhlKxcGx
mWCl8q6zUKc3a4fFXvbK7KqqCPA0PN9yQptsIc0nFKs3OE0VdvtbVoN91HYXbW/85qhw43UKmYJt
OtPYJfO60ImxyDVuGeoSrDFWsueNf8QsTKBUbZ1KrYPCpEsGpXCa3Zih8kiSU7EyYqVBZJw+UT09
akSCA+eX0nXU9anTYWRK1E52vDJ6b+p83GWaJ+0LK34mhgFhhVneFLi9iRWQ6WyU1S+svn90HRPq
2D2MemGsTTtVD7auvfUFjj29Sh9UMthWY9KwQ6m6vtE0+3kKo0e5G4vnPKM5aRsYlQw5+Rtp0kHS
lBdD4/+o7PpNTVALd1WybfowWhFURtxax6MqMdMlESpvXHuIrXVoDu99VbykxD2bjUcIazA+dNpk
oFYyXnXhjQ7ZNZck4XBsMZqrQab5P1n9i9ZzIq3i4hKEdu1MRYDhDcPnas79ceKAIMM6J3BCVw9i
dvBN+p/Mll+UUAtniVGxM+w0JIY2eGp05Tqp22ofNXWKqm+8Em347PG5sp4IHKuKhpUUjXuiAq5N
CfGdIZGOGPqmvge36UNuzFLdkbt6TwRWgp4TL/goiXeta/7+/Eb8u2oiV50xLTPanm1yfkE/FShh
EkxBGVjd0W8Nn9VMvcLMARBNxGdWzm/WMw65Fp5dvA2A2BZvet0Q69E3U3dUg0NH6JQsnwMWLi2k
NIFm3S0uIDpwGh2KxamiZwKh1LbWHJuynRxVkETep8YVqF1eMs1gcC5J3ds4/6zm5BEdywgUHieB
R42q5K7Qke0QXYNAM4z724RH1NHzcbj5+Y7/o79gD2EOBHsPKjQNq4+//3TLB3+ws6Tr2o/TpeZS
njnplbkxVhz63eBwjq06tz6+rng6zW1QFxjWMJYs21J6Q0grs8b6KBnaBeFGuWO23U2nGSQ/VtJd
19O4CcLiDPjg2285TxVn0zh4suWDBcuqzQmXro/6ytgql8RdMmzrHKDO19XWXp/Vkc+eu+XX/Hy9
+TZ8uqt1xbKiCr0+ZpbxJor4BdwLfV6iZoglJOJ8KIwrpepJR1OUZhOb4VujMAHxo6K78Myc/dXC
XlkYSrM2I11yukEEp7wjtbmM+l8hDqwzG7zygXpafGRaltwhzGN4y81FE2KcPVflmFVHO+rb7aBx
wKySAB22yC/1MpJXGjMLl4CLZ9GakUtQ7rC2SjJGU9nbUyZUpPr140pYw4mTbkkgyfArtKX4pjFV
t9Z7NL0yfOCGjq8cU7xMQfueB4hT+ti7N4duXHu68aiX/lU2f8+ixKxsxkZxoAr1SAKe3nNvQMJC
LKEjK61+wuYZ7WpTdDs/Lk5GS9pjYmBKATAOtwu6TquG1Uka/JKYcP+AwcnY1nXyrnlZsZY977me
OoUkdeW57a2XruzFVVOPe9IZvZVuD3faOF5IqDk3U+vD89cVIso8o1sns0x9SBVO4Z5XbKDVUpNm
mGbbaOBGFE+Vn+0JZ5Q2UePjQpRuvTh+qDL9wuqmd50HcVW24l1WRQwNKYiwhKpXpkpOcWBey1HR
o1aXjwYqes+74f0EzqX2T3YxzJ7p/iYhi2RVBoi1hWeoK1ENRCzl9bNG5ghyGeCKVlQRr2D7ozPY
ZrkRRdduRmlQNr1XoAXRjD9xIT2FQU4ibJpioRZgxoE5xZtUlUkIou5dRcVwE2nsgexrTmZ42TYk
w8tN7NTaRxayRj2zL1ubhcKqSGMhhXGV+ZzZwjK1yBXS1z3attVUVMiFyn5yyzkBk+QjPjA3fLD7
yKl9b+vHkE5IcIfRZnnWb7kmMQ+I3znT4jdnS+aNzAAZb7He/TNtwUlIyqnWFszbcR2sCjdyjb2+
sbckaL6de/vnzWPxJvEqYB9hrKPSf18cliPUrnLBn2O09w7KrtrpW2Xzf5BDzgfi5XVYvGUDAhU8
0eXxH7FNbXki4fhPY0B1eAq30obM3K26pg44N0Sb3/8frmYubMZxoPYFqq+CJbRb28+Gk8GGOf3n
clruSOtzgsR/RhhsTdqn72cu7mPREaoJNa2gLdo/zt2WwCEZM/PWYg1z5giUD0d8eqbC/e7H+3zR
RRWiRlbqgXwqmMH6O/LeL2Yta7P9r9uiyy+3WG7JTrLU1uTLWVc4L9xpN/uazAPGxbO70T9z5f9c
i2cS2SzQlOXup4OlKdqKB8VuOfSup2N8wKwfHlE9dhvdIaF6p8J8cIaXM4cL+5sKVUMIgtgSxyRI
jcUhKAiKwCfasjiGsiatEy16bZWOYHmjeMA/8xwNwBhiGoxrzJBoJ9XgWZFTyFcpFAM5lMnXNtSG
xGdgBqAJ74iJfNCkadrYyATpzUqo2IHekBQL7ULt96FnbZNB38qDD2hBHAE8nrDNpvQlPPj/6vBg
KLG0jZrqt6CRh/1KXMa9eVJb7xpO1d+kZK6Rw1zvQ5NaIzgJny0CMNJtMSK0JyDs3VDj02hPt02m
XmNHuhyk6NmOu8dmENdqaN6jOSfncXzubVTkwvP+hGPumpJxIyIDQIInrrwqIkGZEHaXNMg7IYz7
vlUv+2BEyW+LZy/udpkkH8oKCHEjF+jyzEcfAgdOvvtCmfa4QN4NY3ws4GHTBQwvRWZFGwaODLha
nzizcHqPYB0OAwfbHCGx1isPGE2v2qm+HkefaMYRYUPya+zxrhb6RVdj3dKGt7DKfw9GuCN9VF/X
wPVtn0IKZNAfq/CNjdUP0q4hHpEs6IHkr0IbnKbQbvMgMVYDQBJsTzU2w45jQmyz69X5ddtntmPO
n9qqEbDImXYCc/2n8gJzZQ/SjZCLd7P2DSaz0k3SNzE/I9CuRFEovk32WSm/CBrMQjB8oHdySBgb
saVZxvFZSciXQ9awGVPjJRuz3rHr/q4a1J0Xwl/s0u4V3KexiYUdEAeqn6JBv+cTPmod/zBnT1h8
9XSVCXEndyVfIRrfGrsAHIKjFgmngm/AV1O3Sn3yuO22fuhMqYVwgBg48XL1CvFPuSLT+lEZ7GZt
D0rpNJXP7t5Pw2popcdBw4xLwCvlteblK7rlyQbwdHbioxcgZEcst0Y+Ong1g31qx966qEx7k1tI
U8Mm/Ut+ZeUMQp0ZJjZy86zInElJrJ1Qq9g1sL3A6rTM34AFSR0jiVvvkgqeltqdEWp88xp/bjQt
1/4yLwNYC2yfPrF3dfLHxuvRUteXenLmHEqZ9+8+M5NBaThhAkK1s6gBQSKiEoya/Cj3QOX7emJv
0dVX3yMzFRCtM5XxVT2OD8GQXEZK91rHyq9+gAMlJfWvxrRPCUGtTlTQX0jTh8mwm5Wc+5MTSn1K
jHF+N+bVc9ZqTOG90liDR855VgaFI11+61UkbmpqeKOTD77BZ/bL4BdZqzFd7i6HzeqRG6dqqIGU
SMaIYrm2JCHPrpGaCT38/eEd8VI800qIAbHT21s1Cu6mqjnSNn1X/f4hbSdOQoBXL5La6teFKdcr
vW1+TWN5oVlVsOVfNh05MN5KDalrr0/4NobuPqYhe2lMvPOMuC3a6CXPHPlJjq2rviMkggy6Aqe4
bd1wYFglALkcKsx9E1cATrrRcuwyatcYgx9Qc9NR90paOSVyY1q58qofp7fAS/fk2e8CPbupQFgQ
92ulO2zl40ZJiudeCiwsN/jHjUJcwDXbeX0eb3K26VWdqsxj5NmlngcHuUSqLoh2v8yF9EsKBAGI
Wim542A7MvNbtyULiBETKmp8QDKNf9/DB4rnsfAGlCmFCDdF3v81dB9HktlsmgSNGIHm1/yX4apV
gD+p7X1ZM5KTm/DNjKCgaYH3ksVaQ/52hascNZ3ba4KBQy3+Np15Vyay5jRTUu/UWE83cWqfPGNi
ehMrT6E8fqRtBAdNk6w9kZE3YxuQ49flreOpylEHErj1cFqvrEp77WvToOGa3OpDA1WTVK6NoUfB
qg+SmxI5m9uPpr+OgNxiX1SUVZn3RKiPUYX6pIjVHWXwHJMu/qLX3qQ64VptKCcXRL02K6FqL2ZX
0mOK6AcStEkGfGn1K9FG8Agn85o42naN4P5+MsYMY4FKrLvOLtnV8c5I4t2UFbd+w7kzzZ+ECQxR
raqnrJlegLgQ+YRagDlndyl7we8hbU+5yPFB9dgly7KnA1ea1i5qEmxaRZE6WhkeRm3wSHfQWaWn
kujDMEG3E8jRKsns26iargtivts8fUB0shFVxOgmBtAMlNYhMnCC3lXcmJK+jjtKEEkCtShH+yA0
SkcT3XDd12wyiCWIU/McO87WgyoexgCrVCVllkte+bTCobWtcuu3P/q7mlEkzSgF31Z1HcTWNfA3
sZczSlRb491KRTrddr3ur0QiDgxPdkNn5PtSt8gXmQYIKcwGqYA7d8iDvxOlU1rbkI5B2ToYaLvV
kMm/U2hxZdG9DugDaFnGiefWomCBlppbW6Tqighs3a2CcFz3ulVf5WCjnWGSb+05vzRAhd8YPfVS
6V3EHHJXkYILgtMO7IU4FPvU9P4Qbeg7k89tgBwl1rnHuKQGldn7w2VTS9Whq81Xjgjkm/sbzQsu
UQy96FUFRyhO65T9U0sAoAf6JhnG/TBI9lXsSQKd4vgSSuM+keI7Sead0qYgWSvDqO9swOwre6rV
Lf5iaWtG/g67mO1Edr3Jwv7Wt4sNPYK/Jnsisr8LuSN9IpkbkolWKUx16uiZB53zuFlITjL2d0Tk
IBxs0Eek0aOHtXOVUsTtSKNONrnMzC9otOQptAxHrjR3GuyD0iIzxIAyQRPQNFBnKbEzrFeaeM3s
7KTz7fN6qpxOlbb2xIKSSVrmenmuvvuala5jUSprDpwXhW6/pJTmq2KSAkaF3V0bIe3XKIS3wmhv
Msyrv3IUeE5GAwym1GSuE0/qNgyQuztRKX/ToChWIuwf+krsuwQ4t54GtjOqPb1ze6wdDJqJEyb+
C2sWmziu0lWh+Oqap5ouuu3vA0HvXE2USwtrxCacsqeutXnjylRfh83cKK4oUwqbp2ns1AdPKq5L
kyVcSrmYUheHXDNLB1PyoRySo1YhlCbmmvVulvt6VnGr1eObXIs/spJKzphG3VqwI65iTvTrrPRP
UFz9lUf3fY1ty+a3pcVE6zlnnecMZAui44GVv1lyu0lH3dt4to4EVp60jVQGxkatLGBYKs4n3Dkp
ePfqkExI/0yzfQ4Stt7IbsO1VJWvqTEpbu3FtyKuvXWWh7z6UXXbGPrW19MdUYQ3lsbyFTe5SrO6
iTZpW9EMV80nT1F3/oQLXcmvxr5+rkOPSGGjOVflf3NKQXdHmTPDCmeeOSeLT023qKiDCFtNeRRN
AO1Lnn4Jm3AF29pGMrEaZ2qbf1vIlNz4MGYcNrybZZXPKLG3TOzRx8kTu7zCHKpkl6G8VWtoY23+
ACfR9TrPwbx0r9VkLZTg4vqwfNT0/5LiPusNv3yURc3qFXU/AS5Ab0iIbtgmT6NMnx7BBCQFcaYP
8M3x7Mu1Fjd5GoqxC82qPBbjU9IHjj6VTsuijaEObMuON8lFjOqeudnf/rSfbvb8Y3z6actMKsnw
RVEZ58VtOcWMVdtfehvvdfHqM1vd5HE/kA6rXk8REM6GxBpZSzaiyV4LobyGivlIWNIZPeu5D7Uo
bjsti1pL5kPZ/QgbEiwPQ2Vjm2pnevTfPmk6mhN4W4hzluU78euBpZtZeQQDuxsl8yKY9Lufb/DH
AHfR3SEmCu35HFxC72rxXZoul2Orj0t0LcAXGabt+2AHu8+/o6+5Vh61Q3vM1+POu87X8EuiFUHQ
+v7nD/Hdo/X5M8z3+9OPXHQ0L3IlKo/gPuiZGnvPsnL2XvsQ2By2JR3gUdveCbn89fOF/537Qvik
fY1hhcwUlo6vFw6I4coR/BTHSrYfC1G7sRm9ISRgCNaZlP7hmSJnvpn/3Oz/vd6ynErayGLkhzjg
o26gNfJHrpq9rSXn/CofWP7Flb4UU4s5RM8RRg60Oj9qAQYcr3aTgklpjMBiCMVF0ZhXURISb5k+
wMpwuuqjl7IldJzdp87dqUSQAv1myLepZbCA/+b06sThdJ9FLLGmJm4Yop65O981a/nQjMwQLqMd
XDoSyjalBUyaN30/6bdGLMibeLGBWjJLhkHtsBGfefq/6zSaYMngJ85mdljiXx8A5qeB3ukIKaIu
2EQRyhmffphWu0oCIqvzNg0E5QqQADsnTRYKo9SbOxUOA67tz8/id6MqgLNsKST8ygpr3tfPAt8h
UJrGRznSh5tKkxyF6qxSzT358nAlCqIGbLZr7ktbE1SaHTLSa6ciP/NOfPs5/oe091huHNnCdZ8I
EfBmCoBWlKX8BKFSVcF7j6c/H/rGPS2RDGHvfSbdg6ruZCbSLPMb9EaoGFpQQ+gRfv8dgSzgBttP
+WM1ouNDhK2Xhdvl1cobCjoJ8SacdKfH+qBAAjX0ym2EFqeYSwu74cIlO2saoFbOweR2OHlvYNx6
mjpYCeDfYhOVtaO0z2E97TRx4fa5cCjBqVoa9x/22GedycyTGr8R8/Qx75pDptQrVLXtnmrXwvc9
IyhA3UTPfbY3hiRgUrv/vrB5lfZ9TrhM3AxxWKmlBCBjvmrFPU4+a6lCEq3y0191BxMn0WibhLlC
mVZIKwLj5G+aTabdlP2DgRI7CY1pbgFa8AkE+ORj2gDiNT6HNvfWmTepb3UYfappRPalQ17uoszc
dMGAD0dj3WmhVmBpTzplSXuwKLdpJcaOEQema4ZGgJyrJa/DviYYV7tNJkw3cQA4ThHDp6HwkNWc
tqGAV/kUacd4rAabGHs3gRoDLICaRmqo73Kf+q6I66Gjx01nawNKRgNlA3uovA4WdjMdNTlOd4WQ
xqRMpexGQoPwE11yJzNa/xNSboloCTXO27lrNSGvjfZy/6BMYrKTmghEqtrfUnnFH7rNBpAl7V5O
tUPf4KfcFtMa6977LjAOgzq8SJJ3o3Zltap0r6KmJyMlHHUkH+mkreVQ/EPr5lm3Jjjd/tpvFIW+
PYgL9ud7UIgPA3WkTZMEsWP23q2heFeWfojkQ0mhNaydrtmAVhm3YVG/Q+QK8cge7oHYvKVq/Gth
F50/WXhDzWhdAG0S6ocnN1YCUoKSZ5HwVjrUvtKP4hGchIMKMdUyu0SUWLOVvbIqNomjPP48+HkP
n7HRFsO/mquBuv7JBoYmXQWUOh57SbUt/5evGDCf79WUgqD54Hv9+ufxLp6YrwOevGKZKcg+xLjk
MR5ux+6XpTf70vdXAqkVDUtEEMhe/QnO7rj6eeTzO2GeKTHRTCWciYTfZ9p5U1zFghU/+oB3wO2z
fwdnquqFYS5gRb6PcxL5jK0fl0itxcDr0LwOgc6qb2J852naOmmpvHcxlfTgt1Fq4yoN2JVoWo0y
4l1paV3Rs0evG5k+sXZ/nv7FTfZl+icf2o+MUrFapm/hP0btXRMbu+o+UHajJ1ItLMKltTZkqJpz
OqPALf++1kgOelNNvegRijLyXaObYq5jtd3S/XsOzdBJ11CrQa0LjuXp+6qBHEuwR4wfpT5bNdO4
U9qE1sCA1+RTipI1XfQxehGT7vfPi3nhQWVgHK9wfRTnsecw/0t4K0oFBrS5FD/Weq/ahU7hgkij
jMZNSl0QofeXKI2RWwl2ulTu4hCOnty9UPjY/vxDLh1fAwA75hM6VPvTxLUfUVvR5ZwcypAKWyjE
1VBIlPO5C1EvS4L3VpU3Pw95IcAC8YMyEUJpgFXPAixqDWmn0v57lMZqJTUI6eBNK/mi65fd+6TE
b1KEEN/QH4bGOyBe+TFZ2b0/acAm2oV9dsZzmN9fMhzox3M2RdT3/TvoUidYk9RHj56X73wNqXFl
SK/7vl/llUY9LP8EHUh1J9gKuWIb7dt/vxa8/rjdATalg6OfBHhe2jdYy/XxY7Dr3HGVuf7eSm3B
GRyMiZ3hKXlawvPPodr3LAD/hi8jntQHEl9sgGJ1MQF1s6s3+q5ZBdv/AJDwjyHD2UBclKYJ61RE
oPv70ma+IlXxyNnSRv+IG8q9UcUPaWfc9IWxs9Dqta0kAa6ofpihB8QMajDtynKjt96qaqx9AmhG
q1GTLeWrQQnfh7jAl9TzPtFmc4K+2Ota9hvnQ2A7KrJEqZGuo7YOQAfn2wwVfF1t/8px/DcOFd+x
Au+ulqcDeN9dKpSrRFNuGwmVNLiy2pXS9d1q1Kv7Us7fUBNHa8E030FWHTux3qgdl09Z55tM0l7S
ztwEDVpBnRzf5kX3N+7r62pKtp0Rvpf0KmyILAHSKugVpULYr6uckFhA8nKNDsqxHql0qVm2lSd8
H7AnekCvcMIhUKB0bQR3A6geuxXM217FxSBPsl+DTHkRibvC7qPqr5VZntMgv0vUp5Iyoig69Wj4
eIgelmn5KMjpfRG1r1rS3lty+tINOPco6N8h47NN4+AmrurfWWy+q0L6VoaSQBSfm/dmkh5R/NHc
LkuSlV8O9BZHyuc9td88pO1d6tlv2pOP5KrlFl39nBZYcKMG1nsl1cdB6v5aQQE9/nUItY9KjzUn
z0GGTrnSO+VUi+vUStdaiTbXlBymUaleVRn1X72fiBrM8EoMhB0usAnKlonmFJVZbxVhvIpDSAW9
JY9XOYjwtSeYlJPjylsJVvCZxejaVTBC7DBNb3DpIpBEZ2dHOP8a9hhTYPKkIjVnRgi804Av1ORv
HAlHMtsRVzK1tUc/uukyCUei6NCL0cQSp9djAPEE+dEbKvSfdRPv9GG4VhoDHJQlRTsi2g8Y8OZa
jNCDHQMUmDTvSTWrrapgzyD2+V9ZCV+ToCm5N6phHRrTVY5Ku+vLyqusU93vNCFeK4J2iwvFTTQS
afb6bSVbn3hcpuuwMWWbEsXvIVGthQfv0uFXwAhB8Z/lMU5B7cmIvoTfhP8e/v8QjTRfW6dnn+uU
XBHcK2S/+Xd8ed7CGt2lDFwrEKuZWwg9ZWut+rW0ym+XiIyXpsTFSWo6a0SeQWvblCw+FIKIG3TG
zoBCX9e7ZlEpbH6QT2bEK4kHDFBVE1rQSfiTiDW7OrOsI8RbW6/oriwxjy4gc/D6nmk0ZNkEJaeL
VolgImFcBI/NelrLq3JTvdD3mgWO1fUMzAnd6BoJooUX6Hz9ZqM+k2QXrRSqiiefKkb1sCkazzpW
8qCBrgGOkoz1Wq5laitZd1STkpDSC28CGWp1KRa3kY8gnDE05qqWSOzEghRIJXJJwkzZqjNRrERO
MpuPxM+/9fynzmIY1Mq0WWL4LFjRMr0Ly3yyjoKOHkUcEbGoIzWoXuEkZoBy5qbbUfPByoiVaS6t
1HmwiCCxDn1eh+05u11839SDVtSj1pTGMfC6t1Eq1hL3yIBqjkKBwExxgQ/nBlDd7LPh8eeZ01c7
23/UgP6/IhACDmcnKo0VNOISTzuqchS57J7nWAFxkuFHh76vfysZwSFPIjxUhq0nhcmNEKndTTip
NV3myUKh1FAdtSJtSQdfo+pXzVKXiR3VXOHG3Gr2spueuNv1LW879vpz3g+mW8jiVRYiM5dMPcJa
6RVl4QcT4ylgyxZUKcHflUZ+aCKspnJVebcU73Moi1UhdzJi5rLT6DJuNVz4DoU1wR1LsbMLRUm3
1hB1VK7oNgFd+t1QUHAlsJpuXY30TETvPUyBBXTyiPMcTT7B028Ko9inc4e4Nv0/KnrRdJN9aRWJ
RWrXkfkhUWCwQformBPhIA6xQLEn3XiGZPGEFMStRUbhRlndOGJpvnpps6oFQi2iUJQyN74309C0
TnfwjVtPhZw8DYn/LpnpjYJEsVajh26EOrCL7jOLPGVVV9Fb26MjOgbizSyaohbFS2qJmyaykCkV
ZUTc9Meszz+MUbmDVQgQWGLH8J7Sx9QCdxQbkCIZsrELu+V8s8yM/BkNiusIZMOTqHJGVeSjpXnH
CFtHxyjv6xs66duGUn7xjPn6Knflq99LcJ0LwTTDIqpC1YyaFoWI7wekHlo/QO0A/RyLA2mqQHZM
TALcwlLiNep3cHbl4g8MzsweZXObZkYEm8d6WJj9+eMz/wyDJ5XgE3vak9lPfMgWPUDvmB2iu2I9
XNGQdoZn6qPOkkzYxYWGyUnqyAt0Vnkxq2bMkH7zjnFfrMvil5VMq1RRF77n0ignJQ/RqJJUlFPv
WEvKri2lK0yM79tmiVx8nuGzbl8mc3K/abOUkU4t7wjLfKMZ4UMqiqAU4ZLZfSK9cdMu3Ofnb+q3
AU8Npwu9pMmvZd6xrH9P43uuPP28ExbW7TS7R0eizytQF0eQMK4M+EHvjwgQLLwLS6PI33c93ARC
06jyjon5C08+7LJQUECo8ue5XHr7uLAATUC4JWE92dRlYFB/b4g/RLm79jX1GJodGs+mcAe66Fes
wszq9ebGNBYlMC7k65BzNFpcFqxPaownoU8dFWBMdPJ146jfe5vMFbJd+cdaKRtxTWYVr9p68WCd
V/qNGaCPj8vcigH7931R0wojclkOo8cBRJljasFWGvQdJOEGuEHvLyzuxSlS8OfKQF9Dx+Hm+3BV
O4xhVw/hYz+Na1+LKD1orqKKj52JyqRXFrbU99u0zeDFWfeD5O8UkMlAYO58nNp+/tL/mBd/DzVN
kabPLOxIYEtd4PuPIcJIa7i3Pl0OgSq8vzLy/EaXhuYhNZRyZ/h1tQ766aGoxe7K1w0ITIJXIiSq
ZNumUmWIi2W2GajcuIGg12990jUfSNZD0Tah6o+Nlh/MIoz2Q13gC6cU6Y0xlfkqD4T2dehA8cVy
1t4AoSyv22j2ofFS8bWQau1VYx8WC4t//qnn6ZJm02CSzonLgtAUcpkEwWNsDDuCm9il/PVp5Nmw
6ggPFlb3/LQymi6xe3inINmebGZpMLw+EFlcGQShDQ98OwQyjeVmsY57Hi5+H+nk1qYTNzJh03/0
rs299mLuwh1wiBffXZKYujwlDYIvcBcRWvb3/ZKmYTPoRGKPAjGU3Gm22DyK2cJdvTTISVVaoVQx
YEThP5bDiOsg2NJEcHX54+e9f6EuOi/av3M5+TzZNMVSjxXlY7IzgdTdITntGCtE8J8LjCL+A6HP
Cw3m7yOefCbZiwYlLdgQsz6lYeIgiDxlY48kq0K8Elzvf9mA4EvAZ8xciNOGidQNRjECHHts5Ls+
P1Q5br2Yoyys4/nTSraqGKSrpMXnsoqCFQXy1Gf+I16wIRDThqU06Jtin+BqoLaAaHaV05jDcyhk
074bQ8povCJXJs12qGJp4KpltSREdumoGzA+cSOiKshT8n2n+kqfD0YS+Y+5jt1pWft4a3oNDs/t
sOukRQnF+aI8vUhRjxHnEqRhnIXBup93kVUZwrEnCoY34EToiaMqfRhdUoCrcgENdaZbSxhIUf/f
8U4iAa1vWzODF3Ds1tMrNLoM3XI3XIGQ27autQf/36zG9bQSD9V+3C4N/48I70/TPXk3qiyMCUVM
4RhxUg+YIlNpUsBsqg1ACcVHekzKIwMAbPdSVd5d3rZoSZpELGbb59dTp/xpjCpz0rFXV/4Y3FUB
AH/Vt5S1jNHLVmbD+dRL0QwY6zbH3FZKx13UxNd6bd6gleD2HnOrytS1cpS/E72qXv08FJb29sVd
9GWZ573/pbg0ioEX0FVgmT/NjepYV9MWnQshczsney7s5oYfINj41yzZKi4NfHLRCl0jNVC12E+o
VEJHBxJJOSRVlP/+RaQAAP6KQsMc7Z0ck9ESs7AqPOHop/FH3dbPoSamyAwE206oH3++Kc6DfpOx
UOIi7AHsdFp00usgLRMKksc+j2BKqJjW5eWjOTZonqbjMR+shVNy4SGRCCNFlEosUzFP2wLNaHVx
ZwzCMTBjG3MllVpz4D3/PKsLAR2ZH8VMlYzG0BAV/b5H2nxqk8jCO6R30g9lDX0hclNekmYFigwI
wxOI/IWL/dJLgtIYqhCMB1Lp7HbLeg0ytC8ctVvZQQADXtEmnAFzDpIQxUZY+HIXdqNEIXduUMz/
ONUUqLUab6RJJ/cMixspg+cy5UFIPU44jABJFk7dfKhOLpdvo82/5suhg7KLEotAbq8kAYrU42so
/bd61FyfDKEqGOKZ81c7+WZ+rfq1XCoeghjDQS2MdR7rS9/o4qLBssBwT8HgxzzJK8ZwEtReHr3j
eF//9bfpnioMAm4GHRq4ssHVuLUO8Itul179i8v377inul0eOig9H5PculMf9UbcylAXF66NSycL
pdH/f26n+tDpqHipNVH3AJvjDfdj8yqa9//Dufo6xskTZ/STFvsZ2wCYBTQb2eFRdSkXWDpy8MB8
Gri/KeiLpe82f/uz7fdlbid7Q4QpInse3232u5o52wQpdnY1OYU9bIrNEvp0aSnnz/llt3fFnKfU
DCfQ0PPhNymZK3kPPy/mhb2I+6ls0rOg+36mSV0nrTXQJvKOAMbXSns1KQUVQs8ZcHD6X0bSZ4Hh
Wb3/FLoy+WWetRUjDVkGVwSRK9uoeMzVQNxLwZJwy4VGhgkcCE4/fXWRUv3J+1WMEdcW3ohH7zo4
6BtxVdvww7E5xz3U8e+kVbzGym9B4Pi8QAJ8jpInZo1zz/m0SiGBA1OMseNkl8FrP+R/oLz4NJD1
W2USohV2ln/agP5tCCv259W9sFlQsySVxMMW5ZTTi7gMVd/QmtA7GtrnID8lypu6SLi/OAaVXMAK
M2jkVNI+zP0e6QzKPwNdS2eQ7VmbBU/UyInBCojol6+m0l7OLRGgOj95MmLvKGDNMBWE8b4fhVQv
zGmizXe02K0ruK7EtXH+F+kRwxUs64UytOqA2JOcummDdVknw1WZSbsEYQ97VgpDU6rNaH7HnaPF
KPAmku9qY/zGoA/RpFE1j+KN2en9CmXXak3LvlwVOG9eD6nM692nwSq2xitRF54qFMLh6DSrTIkf
ojr727WK54xZ8M57fFf7yZWu9K/mqP4u4BwPQXY7otsxRuVVYsSOFkJvrEcsFfLguWvkQwoSMR3N
lerhX6Zk9a0a0jFA6amk/69f1ePwak2l7IQigNYaJ3Ehue+V0CFcUh32oYLWxTDsTaEQrpURxTtx
kN4bcTj4nvE3HMRgpyGaiT6tHLuT6l8bVde5ZUZLxu87+Y3Os/8r5Z7ZQKUC+YGcykcR1ViWBOrH
mJjUYjIYiSUKo7iDaU9mDlQokIePRgtGu6qhtItWYcsNwizRIPymf+evkgROj6bmWz/X4Cxnwa4J
+5VegdDOUMPb5GrXYdBbC6vODz7FSnwKI/Wu8ODFp75xyBoBLZzERO+l0Pd1Fv3jX1zHCBPVPs9k
atEhmsRyP0iFbw+9sfGSggRdR8tqlLgs0Vb+bZVlsG/xFrqWMabb5YFFV1aT0zv8Zd+rstwLDVkH
tx6GE0oGBKEu32gZQIwbaxgG2jA5Ep7Z17Lf5q6Jy9d6qsyPqcFlSDJjSrnqiPulVAerLE/6HRpR
yqYVh9/8TGxsrOs6yJv7pAtvQC2+DVUCanY0qaSle0kMNo1RQEptG9pI5DZvY166VZccuzx8hJqG
xxOMEQcl+NGGKOVaVfVrGKAo9Sh+meNTPE3+uiqnBwUZQzsYAB3UpfQJiRMV70G+nXQs5uPoTaqw
/ix1vkGaD8W2R317ref4vpkK9fSuzNNVUrPoSQtXXhvHgwHwC6M9WnJZOUIDqzTJ9sUIgtbU/wni
SrUNT5MgXeutjY10ehVk81ZG1m0dpMXNkHBGaop/Sd1Ql4nKNQlgth4kDThq5PkgSyLFVsLG8BCM
EdM9AIj4uh+63x4CNHZmZq2txl23SRsghNZoDptSi7R1wKm3m24K3AwcDSr56SbQYu/D1/vqLqzq
YWUlCDcFZSKtG4VNbkVjtIVloNuyWlp7ALn0guFm26kEGkMdxmiDoGRjpx29SM/DR6satHrbBxL5
cT54poO83bBJLYhk0PvabR3JpUNHtl+1NDt3uZVNrh4wptAziFIG2uskepmbjBjwYjtd37ZiGCHy
Lf72BItaDh0AJMoqmZWUaX2FeBfj3Vm73shPM3pfBqGSd2iNIpWZqyY7XRkUuxf1J6uX/kRi+C5P
fuao/kjCgjCu4w0yXFupM3cTJL01XGIRymONpeIUoPumN08jHFq7l54xGHwOW/8pkVCMGMCFrFE7
wD4pNW9Erz0mYfiRK81asAADDZYZuGHfvHceajrAqO2q9z7MEjdXlsURLO/PkOHfXCGMMFbg73Uv
eKyDFkGLSWwBzugNVPJoDz8drAUSF2NaPUNMpTsfwys1BwBsgZF3q0alTToq9O4rPGHVSKCX7mnj
OuQCcWUwCNddk2AV3Bd/RFRar2OxnbaRqZVvvtCMdhLW5kZCHegpsKydT1PiTkkH60nvrRCBiOAu
GjHelIQYq0gDR4lPydJbuGB+v8OE+imaaae1BZZAh7FtRxlLK0ftXRYI60oLb8UWkSPf7B8BSnTo
QaX5RvST8tkCMrbqrQg9jGrftIJ+Z4xefDOmsfmgFjLqFWperZN6ADtVCkDY1WDPVs4/hNKgzpFS
a2o9j2KHgH6zKIzWNXIUUwdXqxu2fQand4zzxCk7P3xRIyPdlKKC+5Zap6u6V+F8G5OtYOtsj8CA
QZshNVHyUfsEW3AvAn8QNM9tXKq4l4P2DuIeGqTAnYpzxCD0/T3MoXUtCndWZbYAstmYEmWaNT0w
nYaxeNX4YuwaWYWgVVYswTwvhmQItc44D0gGBGffX/HEN3n5ZME8JnNA5ojP8qreRGvYPChfu7Ny
8H+QEF8KHb4OehJFl5aeN8XIoOp9/KHv243nVlfZsdtiIY79m91dZxvhoL4sSX+f2QGQSRJW/zvb
k5gFu2FtIuUyj/Uq/hBnVOVKz5wBWR0+mFvZ09N4hQPEktbTpaoD6JA5TkKuwjxDttK5CY0OrBdZ
Sr8CHLDptlzb98OqsmU7dI27pdL/hZoDvCAAljBVgFud2ecUQh14dZ1T8zNbbQOzVHAtvxre8D/m
LUa8BUTPCB9kGDvCtgaxBXQW1to06kRW+u+fA+EL2HzyalnGZwO4p3LmWeNXVmkKCEMciSIOcTkN
jt6Yb6bQBShMJHjeZR+1UWm2KoKpCMclYb/zIJnhaY0SidOrxCvp+yYXR0y79LA1jvXsZR/orxLK
Hc6o9s9V0f4uOmx+IsuzNqk0FocwiBG+b0GeZj6kiVjPrKMMluwTgKyylL6ep/9A2SUq/iDikNM7
LW0YqRnAiuqMY3+f7TLqlG5+DWeeWxjZwdwdntgc7s8fY2nI+c+/pLAGWjI4WzbGcVLGA2z17aiG
CynXpfX+OquTY4axBoU+fzTAJFFRL3Qaj90W2O7m55lcOFbz6rGnkFlHcfgU0NHj0dI3oIaPbeCA
cw0cALxESG7+CmCnwYWuFFzAoUsf7byB933Yk1qHGbZt20u1cWwU3k8I5TP9H+G/sUCDt/anu0SQ
IcU2w8eoaHdKoz/9PO/z+gDjy7ghQU3gOjmFHI5q0VTkIsZR6y0CPTtFBrXXp9lnfmGvXPyQOm5I
VGVBh57WZMVSLUuZt+PYmL8S3rLaeBim159nc+kryqSuEIqZFQXLkydIF8xKr+PEOJJTbH1lnW+w
THv3bvsDYhlP47Z+QbXp5zEvzAvNPVYOuKxEKeJkgyalIo5TpehHzIYQOxOcGv2OcRlvdeGszVUH
Kh54koCtnR/CL2dtmJTAnKRGPqa8Lv8IuAm4AhdAUbuVgsOOfPXfS8ZRLaSsTaljrgqc4VERhReH
Mhul46zAB3TOzv8gG7JTVuF6qdB8/sjIElODEM6/TbixJ/eqGdZqrmmTchylqnC6AXNLuLCQQM2J
UE4QXqRxFQkYrXL99VdDa4w7sY5UVzSau58/6NmR4Beg3KpYAAUotJx2RoBgIZk7ZYhneOYdJh23
aiJDCrC0tTIBBP1fBjNNzoN8oTXi0783hyFTjmV3iOhXJjF4S3+NpM/CBXd5Vv93IGW+iL5sn7HM
0ZHuUuXoFcm13zWPcYTQs9DdDma6hA08K5PNK2hQvUQNCnTJKbffrIa0As2rHGeiO86hw6bGOQeT
aZzpS6l2/QC8jWTA8U66x5/X8+yUMDTgczbS3Po5q3eqaoySl9LLR1X3aCnG26ZbMpFTLi0luBzk
ETgZ7JSTk4iyDu4ZQiQf9W5Ch8505KKn3YoD61b0KE80qdEgk103tq6EHlpfirEZgo8ujUZHr6ff
kzaA+zd+CWI3UlFLOlsO26cyGXaTEsEx7dBWsrwAy+JS/dXr3vOYe7rr9elH1ybYEadkbVWGIpAM
UrvIMm1Vi42/1fGLuRbUdOUp1F57aPc/L+3ZRTcv7WxShMyocc5ZRz0oktMukY9oIR77RvkMpQbh
QlQPfx5HOnMDgTukqDAouAmkGWV5cotPRSvEZanI3AUIvjbI0ThgHH73vTKsDR9x66kstVXVmYJt
1P2um/tSCBH9qrAMsbsk27W9omNe2d0LZjEzqhSKf2OAwH+GEZGV1Y9SLifboG+upHjYVoH0EnjZ
U5+Npjt01WTntf8EbDB2iiLwwNH6mDzX5Y0RSDj59q3iiGK97i1Vd0CN8Rd8/U72RvQe8yejDHd6
FiOtKOiMVVj3CoWcKUvMHUWZ2kZXDy/kUvuEnIZYfSD2MHmFqywe3tMJMnsaI7UMVnpwOrE8GLGK
cL6evllMsdK7ZykJ7/qouC/rbl+38gvK1siwyu0vI+81py7FQ6Fam1gtHrK2/6MJYC8Sdesl+rbr
R4Q2dC9eV/246RL0t0zRfAjUYi1Pxd8oaw6eIezSMn+KkvpV88JPiinupMjFNswkevbZ+OGL3Zvp
W4iCiBoy8em6Ka07cvVtM6Xk68pzabR3ozUzyvEmivrgrm+yXa8X0npKkP/pQ+prVVUe/UpLYYAb
PmmqsJW4MgjjDXfwileLZH8i93FbASGuBhX8SEWdcVKNmwB+wHUs5THq92W+HZNCvJuQK7TbMNL2
g0j9izpyj+FJSUEXN0LKEmrnZpLpNI28b6emWy1tVu7Nb00jeG6aqmNhD4yO1sDJu4Udem6mYz6R
BlY760r7NXDsd6UrbBJEFO2htBczzzkm/GnIk5hxLHVcwAeGxA1nI7lwKNEN2Sj36lrdji/G74UZ
zjP4abiT0wgpF+NIg+H4j5796kksP3usP6bmLgNFnwaGEw8kOOq4VlCk+3nwC9f5t9Wd//zLq6WX
+HX7HmP78nU13Or988///3M8CwIPsooaCwwiEurTNpIQx2GD4u90HFtPcRQKzHhPOI3g+w9eGP6u
66FCJcA4SGiMmoIyOUFXF5tBB8Hpi+siVUK7s3yE6kQ9d5sK6GjS7wdTFXZmGF5ng94d2sbiPscb
cdNnE4aqjVc52MbrG7nx/sIGD59FFNuuh5gqtRLkC/nThRXE3YpwEX85XTmzevOwfc2wR5aOYtM6
hXGfhEsqWBdGmIH4c+oEuPUs7/RFrRD7xBKPUgplUYlEH1lZdFx//lKXRiG+VkCrGKDNTs9ZHpnW
oHm6eIyLZ1GjQvg/RA7AAv4d4ORUlRBGDKljgGLSdmodrM3JW8A3Ls3h5CQhZy16BcH9MRnhAUYi
zJFMyf4fF2r+EV+OzIRypdHpnng0wg8ttBzcQRZGuBAIfFupk4wn76MG4SRWSu/7Qx3LMH2G7Cok
SV04/f/kNCdXDyNhsG1BhrLODFxlTwvwW9RELldzMx2DnfxXdRI3cIsXtBWtD6RR1/k6GBxv4Vq/
EOJ9HfhUMCnMdZgIcOWO47gSx/S985MXgkFHnBYkvS6EyiodInI6mframXlsGZlNiL8LjLLgqW6U
dRr+Ef3GJkrM6BeO01XTrH8+SBcWVdEASMLNBAQDwe0kfJ2y3pfUOm+PetEfZOhEbVl2sJyGBqEl
nOg7XE6JJIwI+hTdnzEfMLSh+n3wShqwBpokBLz5GinPdm9oUbOu/Dxxf/6R8vkHQAmIAF7CzJFa
8ilkDC5KF/dUZI6C0d7nBmInMdxpZF6Eq7azKnDkEMDKrngXq9yDj9VsrLAcbDnTdoEv30tJ9Cuv
o20etIdxSn8hROvzRHnetkqivVlMT2Dd96Hf3pU4pYEzRvWGTtQine/8xKu4AlNOAu8PQvYUrtU0
uTmYU9ocw1D7VYk1gjiFvyq1EglKhBPHCFPoUErv6fYcaS1INC1olNYRfj6tckg97ffP63rx97DP
IMtzk54Bg/MI3b4Gc8qjl6Wrobxr+3Thy50DVGWm/GWIE6yzF2R6m5OFAVAFE/cYvSZuvqnf/ZXl
4BvhTB/ZCg8OJF/32WapnPYPsv77hcHg4NOB4sKhxQ75++WXEPiWnSXWx2jEuTWpjWiDOcZLEdIA
TSXB35joLftKgdJ+2G3p5TqdHDUbce7zSkI9m09Kz1rRKFRwgmdNq6+VZFOk6pbiC4pCRYVgLFGP
M7Sy5GBZGLhxUd4MufhHjYtbOW8wBpbUP/iZ5xBb/U2gF51dF8LRGuPUGXyxcmXZG7bFuORmdn4p
q7PGCFUaldxJPt1peipKtITL+lh65hW6ViswnZspHh5+3kDnFTY+79dxTp5JwY8TacoYZ/aAyB4l
d4aICI63lvbGHn/erfX484j/HPXTb/p1xJNX02yDKBKDouYRGFfxNrm9hfO/ltx4RbgZuLBK6bdo
q7nnM93HG22DBfa+iFfBewpHdyPcmQvv34Ub9PsazKfsyxObdn4npilrMJt7qBt9L35kPEq4xLnC
PRAOF2WC22yzVG0/fysYlraThVgdDZBTVP84eUFRTlF99MLIWk2T/iIEKNTRtAVlNSSCPfZKhCkM
EjZ5hMn8z9/hn/7B2XegVgxqGADUGeIqR9ZvnGKzInoJiusIVTBaG7iu1aMf7obQB/KBmY5D53I1
isVb7oFB4DgezSLfdxgEKrF/CLJkbQVRYiem+MnVeMvz9CzEtbbyOkXZaH0vX2leVm3ged50VRXa
NOoxJaOCoiXFjZo2iduK5ho0xj2QgNDx6/5B7JT9mAvXcd5u0Tm71lp/Z03WQZWiOylqntXU+MWC
BraWjLdJJQ3rtKo+px7eT1FxF8lpM23VMVN2YthulcILKIMb/sL6XTo5lIcR/OP0mWhondxNjZmJ
TelJFQQ3AysgOwa0H3InBg/xnXjoQBgubZiLQyLWxZUAEnoWZPi+UVWkzP4Pe+e1HLmVrOtXmdA9
tOHNiT1zAVOGrmi6afoGwSa74b3H058PlGZEouuwRvcnpJDUoslawDK5Mn/Tk/vXd+K28doLbHwX
rovlqDby8d2efuHmz5j/8zL+n+BHcf3HhGj+9b/8+aXADC0Kwnb1x39dRi910RQ/2/9dfuw/3/bx
h/51KH/kd23940d7+Vyuv/PDD/L7/4zvPrfPH/7g5S0onZvuRz3d/mi6tH0LwiddvvO//eI/frz9
li9T+eOfv70UXd4uvy2Iivy3P7+0f/3nb4tI4/+8//V/fu3qOePHtt1ztv7uH89N+8/fQGn/jhDR
YvRIl4DaFut6+PHvr3BlQmBd1RdErUgWlBcIX/JDyu9cfAH7QUwE+IdI6G//ICf780v8gChRXAUr
x1H+278/1Ie389fb+kfeAXuK8rbh9348NxYBQpTG6KZSb1v6JutZ2U81+BWkqA/SS3KlbRZBiPS8
PU/P57PZw39RcgCLnqqwr87pP6NyTAHBlpCFWuegpYISqD5ZKSauOqro6iaR8CAczIsBQqFqoXkm
L3514lMvl15Q1HZXBy7PajcqplekX3qr3BYgI6JG3wlMa2ls9hWoewxXD3ClUVkysVwNNl0OV7ar
XWuQEUNHSKJPdmOJ4aWPLrqOil7gCzZG8HYSIkaNP4FS5qCYgkO4uAvgn9JQa2pGw0F5eBNpiVej
b50IwjYRRX7YsHaNiui89izrbUL/TNz0Rb5vJoy/JVoyiuHUVXeJ7CH2ZIV+HkXzFpVFAHSzNym3
XbgLDPRvm8e4hOlJ2b/I3SmTPVXEMwA4q2L5+9EPn3CY8lp/dhPUyVP2WDHGK4X/h9LG5YITKqx+
k2jtobLqjSUDDelwFhb9flfhfyL35pOS3UCb/zIpT70kOCWuCJb+PCIlE7SPiWRug6whpb4bjHyH
pv7eao2bwEzPS6FmgGxNxXAY8m5TReX13JkOZm22FQvwned9ZBYbM8P+RjEOkyqcYx7tyiFgNi7p
YtE9TGrqAHrZ0LDbC2K9M5vhKk3qqywuOuhZ4bUALF7NgE+hz6hQpMVb4ItVyZsKhcWMnL5NBU8y
DqFy619VPyk82ylyjIPISYBrpFrLt1aeX+ZUDzPEKuK42XaOoOtejilKLdwWIh5EabZrxdKbtBA0
d2Nt9Ey67oVwn8/qbZdft5VOJXU8a8vGzXVYt8igXmqCtksq88w0kYFKwi8iHjRm1+3bpr9oKsvp
pmnTGjl2Dt0mBaRpV+neT6udKei7qCu2Qv8Q0ecsxdYJZH8zysj8ynhdWgiY9NYh0dPbXB3PlE6y
axoGcZsj+gRWiH4vVDm7VCmmFODzUvkQafrenCNnwTVYquI25WsyRa7c5Xd1XCKyOblKPW8U1EpB
u9mYMGAiJIlu7O/jIXcQYKNWajlpRH6KXdkELkO7MeJvk6XaNTJwQAMXXmenYv8BeDun1RyVxWE0
3KlUbe1mjGe3QgR+K/wofSfGumiLROHXCpsAZbqtQ5wix3TX6NmNtLUK0fACv9nKxfxYt/qmiYIC
8RasR0JqQ3C551u57JItEluhUxdoxNchfAW/3YOuDinl1i+Yg6pOMMESrCzJdwoWH6Ble54AwUWo
hdDLsvsqOq+Z960q7XDVcJWkdPGdYmiSHaOmKYf0YRtz3rTx6GmNeFEgOJzMlSvppaP5F0Z7XgR4
35TNwWiHTaw+lFrmxHPpDiVeceMPFFOBPPfaWTroW6E07HZ4Csdns8nPQ3ajKjJfg0pZrpp2OVQ7
WB8uQjcvUY2RA27BmBrewgOx+1k7D4vvBpYdZQMyOagewiYmQiXflQUdJMWqdkVq7SBUX9T+yMUB
PdUJqwm20Zt2atwsFzYTSLNZirygJZkSpNSp8YuxdQRO7AR13kCttg3+AYKsfi/GTRXuh3af9tJj
5lvf1HLO7DYvvbBAoAph+DoAigyGxs4apB0V7BHy3Pg21sUusaBo9q/UdFw177epqb7SWzrPEvE2
gando0qZoQIgLdfW6KLSvkbBGVJnN2IpeAvcVG4Vt0pn/IvTjb+gVaGv25F2F2bDJlOly7ZVPKxR
sAaIPat8HsDJJz547Ex2ZO0xNWhkZ5LbtNWZnMevQdo/tJiUYsOzS6vxkFCfrZQBLFy/1QrfU3Jk
DAtA19O9KIyb2HgOmgp9rhe8Mq4SGRp/+urT4Cm0F1EGTQtSNEjuVUTkWzoCcildjWPtmvi7J0jv
5rpkS5Z2iaCXFyemU9doEk3fTG28VM3JJp199BFta1J+wnCWzDvRZZ7pT8A4dq1+i1pLxMVJuCpb
7S7VMniNmNkYKLcB+BVUbIbZEWflvkzGbT8fBvkRE+VmGNxRTzxtTDxJ3QvcEvUBBGuL6I+yzXEh
NqXaAztxpgP77P3ysumyRwwl8LmQbpplwxvmvdjfKHJzXQtXiT6hZSk6agfAMf9mqvRLfLwSYxWp
MvmWme6I/nMqIjSAcZeg3eQaFlegYsGWu8Ucn0uVfoHzz5dWGHRHloTn2Pg6RpFDD8UOgtjNTcuu
W8Em2zmbZu1uEJ9xisJ/rODVlqrEEZtuZIGNWeM05Vq92FjLoLqlqtn5U3tWL1ZbxtztU/3cMAHV
zMjp+WcZWAYJPmUN2ceQYttqQ3zoqdXoX5G9v8ibHzpqX4CXdXyZ8almXYYV3yaJtp4frOK5lb7V
CcdqWm06tnTFgrfQI+uniZQHc2ygtbx76PzutpfG19hA2r18lTlecnN6zkfDK6bhDESrrc/1K+06
/K0Qx+tjnLCj2aOu5ARa6LD8XGC3F4t+UFtf1osokFw6lvAToaNDjrSkfBUE2S7q4zMVCRolRDnb
TNyuBwe5OIsLFXhk0zPwUqIuj/MX9B+FRcCJHPFAM/mCtOi8rFQ3l4UzE+GlvmkftFS6jcbuCbyr
289fxuR7ywfAzWTXBf1twIvO5C9cAW15uvCVmyj17WEMdiK6EUFLYqOX10OuN1gUKBVeEcZzGhpA
9eQNlRzHEG5K/UfZVpsJ9WJpXkzO8g0Om6QbtN3InCYUfucaXi7E7nc58p/p6If0c7kq/3Wp/DUR
XFWLCklposonERwcHwFh2RW4vH7z94YzuMaMGxDjh9d46mb0sbz4a9jlqv3uBh9zcRbF3CT/HO5E
2mdB+BM1OVfoTjgprFCi/w4EpExGJgnts1WtvK9R8CtlYRnf4JHAeaEJY9MCEstycvRdueUKtpf2
Jx7rx1LBr2GX8b8bX6cEsdKMhBVvACI74n1MhfeaSzhn0QarARD/jizb88/kyf8ehfap+rn8Edf2
5wegUGAhZLZQiVZFGxrRQ4yCWnqYD60b3UY7MpPBQb7fhEEtb6Y9wo/ksXawsS4ayQm/AdT//Bkc
vdi8+wSrIo3Yi9VUBDqfIP5qRGz3+mtJa//zIMees0F7DXSUiIzwmvTmRxyt7dxgwlWZwPSw8iSD
wAFn+N5F5y2ydk4fkmn50ol5tSyL9bJBiYPKMsEXTZOP7zfEd2UCEJYd9GzYzjhM5/ea+gWFTltv
tsb0+Pkojz3K99FWNT8q23InJT6PsuQasVf7hyC7+TyEdGRE2LSAL8bghuvMGjPkI69e1qQiTBdp
M812uR/TJ/nMwKhUvm70r+JBPXSu6AqIp4Po334e/lT01XqJjMRXUePHhS6+tZCkkMfYHYxrmN+2
lL9g93SqGPSxqf62Pj4Md1UMQoAEA2uZgI3nbwdQ8gUO7Hbncobio3lidEfe3/JomSd0IRYu98fZ
QnKjWUU15wfEeOxGuh+rq7k74dh4ZCOnQcdc1EW66L+olEWJiA8XiJDDKCN4y/nfTCdaZaciLO/w
3Z6WkPE2GNhmB2HWXA3zUY3M+/NpcGQ5fxjE8vV3IaqafoyJJcNB3S5evP1O2WJKc9qLd1kwq+VL
HNrYaH3S4Vqr6QC9E0mRuoxToXcXI+X0gLQre3KKSnK1+3xQR94+28SiiMLVEKfh1aAWszqxENrs
kHAFpIS2ndiJEeg48eykZUtfDwoirgGCyUTkak17D+SgkhLdypjSyZXkppuMq8zgAIex1Q2Ss5i0
Pnw+siOnOBvGfyKuCe+RroUNMgnLnBtdZb4vzJ89lLrOPAX6P/a+3gdabbeNmfSqLzK0BQjb780O
ocPI0baTS41hKVmcemVHR4ZwOVgHJOr1NY5ZU4o4EqcxOxTWhY/yIxKAXyinAYfK5/2o4vaHfP1m
0J7abpcYBwWx1FqoHGNGC2aer0yga2F43uRX5nBd0x4Qgu+Kean2ZFlKj5UnYJYu/l5rWMZHqe3H
9V2hZXu1CyVHGVXEnTJS3NHrZvxB4hhC2U3dA1QrO9QpE7fvkp1c1/sw0bBdzBCEKBZZS9X6oUX7
uj/AdKTfKp5Tb9j5ijXZvdY/6oJwWaeY23x5mwT/v+D8G7D8d+thKWh/qDh/qaM8en1+/cdz/vqP
L8X356B4X4B+++k/KtCCLv6uLuVimNVQHJZf+0cBWtDl31Fpxr4OaNBSml4E1v9dgZZ+XyYgtkg6
HvZo2P9VgBZ/R3oTqySY6KD5F53Av1OBXu0bYDwlkfI3+mz0tSAHrPYnacz7DuFYjFrPAFLJnrR7
EzMC1i664xWcC+/dU7r+Y0d6f+dYra11vDeC0btNXlWpwIUN8Uy8wGvL3MTS17CwdpL/4/NA8tFI
EHLYfqWlbbc65A0NmhKblOXkhZ2d5/vxQnxOX6fL8ImeuGN5ZMKRrb5o33DlvZWcJcFR0C1odnFl
n5Lk5x2/353/GPW7z7I6PdH/z9R+4rO0+ZeuSl0rek388VRacywKogxvdhcIWS8tkw8HqAyGHS15
Wv3flBf9TPZwz9qYe82bXhZTt3GbbE4N7I0Z8O7ceRvZ+5irkSVoEs7JREyYO7gaeZSSPJgf99bL
fGFsmm1Gw6udHDAVoW43+xFU3sn8kZXy6/MFq2xACaP5/mtGPvZlDAs89h3KOz+0uL9QZAT0E1M+
S+r0MpyaG87n566cTLs2peZMnpWrSMFitG2hsUldt4DAt5ytGP4UC4a01m/SWe9QCZAf+6m5p8rq
dV0EsqH2OhnETmcYsTNY/bd+xgq2SzApCPNxsIXJ0O1Wk13Z4v7R5s3XNIB/LjX8siDNIhv979ht
cSMuMkyC5WKEqqobrpVMl0JjXiqysOMqu7EmDZEJ/aovzH1nIsUVtt8jeLYOvnGljft77GTigr2y
zJgqJxxhtTW/NhCabBEMAs4A2zzNryqlwfQ6U1o6F+q5jja9LacCMrm9euuLyaVKjyCYA0piIVXK
xjzEXfFTFeOfokYDQree2kS4Cf36tdJrWFjYZkFZL14Mvdo0kkitx1oOxJ+m6L8IagoDLXgI6QEY
erdRMq6YOipQU0p13hy4pdFzEIse3LgcX45GtMmmBgw4U0OK6R+3j5S/n7pA24ZhddVX4VbLzHvL
FLYNUgO2LuQ3stV6aH081LjU2jGuQICHQBBJiXChmZPlAhF/rMro3OqmrUqah5dTiq5WXoRuo6qd
Z8aAvEN65jbUL7dtJpDpGFmRCQSbpByvhETd+0n8jbrcXpIratkm1IleucLtc6MUw3bMhNYZ4ubM
NCaMxEf9kOX1j7jO9r4xvsoGG0xNOz1JriiZ13ZopQ8ovttYN91KQXwe5PLN4COLlYiAWUw5y+3W
SL8ptGSQ7iyvY51SKG1HsrfB9bXsQQ3xvDBJDlr11tLwUlbOUx1iMTB8S9YCR2lDxRUHHP66avKK
QHWHFunGKhn3SIx6XU2CUagpjPB0U4bFNiib2wy7DppgzVnKv+UGFWsEZn8oRveY9CgecNXubD0r
cBurcJtVhOQ5W7oyTdp8H6Pui+RPm1iQXiOxu5coist5uw/beFFiSWOnSLLXKQX2DYUOU1xduQUE
8NBoqekOKnJqVi9+CZQERVMlYjFmVGQ+3/dXGtXIZEnLkQZEA0y4wp1rlS6COMI/tF86JXv/DLuA
XbBfnFbq7bA7Rc5dzu71vr4Al4Ev02cGJrl8/d1phhuogTfvbDny5Zg6jwD22if1JrhSHWr83/vz
2otvaw8phK8G0mRlciZusGI5jy9P0b9X17O3QVMI0eGHLPqga/b3XNV9b0jUMf3h6+C/tPgkn3is
x7ZYQJK6SkoiaoggfhzqAg3GMCTHm8TVt/W+vq73Re4tFQI2mEOyN1+sM+U+R3JgeyohX9HT/nil
72MvN4T3j3nOctNHud5pPNF0tE10Rg3vjFp4gGnCdH6qPrmuny1PcxHmBf4NeBCNuVVSFOQlXMM6
8J1+M3nm6AL0vzA6qiKh013SivZC9mvqBSBvPFW7EHenPsH6OvfHJwCyyPUD6zVEgT6OOI1jICxG
6jv6Zb3XHbrR5lO5Q8bzvnCzTXcundLoPfaMQez9J+IviZlkjU2kE5F+P4ZNXrFtfSBVVIEXONWl
cKKecDzewtVCCHnJclcj5Dwscdsj3nILn91FZQxM4KbYYz24FTYnZu+RNBeC7X+iaSsCnhHgFij4
ie+IW7RBNolXfBXITLILa9tuh4eT8Y4kn4ukkgJiTESTa10i9K1sqo2gWEYXXSVYHJ2BnXOHr9nW
cLJ90Tv9DX3qf+N/PsB/3mfXK8zR20r5EHe1UjrJHA09Ii4rxRG9cpMeFv8nA1he64Rnxv4kHO/I
k12YB1xi2BUY8SrpRPZknP2O7bbxRlfC83Hn71u796yt9bPF0UQ5AV85NnE+BFxlnEB3aWD/EVDi
nNyqHr4HlDnqZjNeyQ+nipMrvOGfj1ShcvdG/P1ljw+TvJCCtPEdlKlgcXD7XuZPuNG88mG8CZ8V
jvnGrq9yLg+ngstH9nWueNCb0auBvL0+zGhuGi3CYL4j3wggZSc76PCltIUX7cU/q+/UJ7AklyVO
kK2nB9uY1NNwkQ/qXFwKNpar7P/+OgJAB0FQg3b9K4xO49SNezQVHPXGxCf3ApmPNw1MhcIInhOC
e3InXGbs6oLxIeLqdQvILM9thLM6jePwGrqdk22DC4zClnj/xQo6tnLfj3C1L3WZr6NgRLyMzulk
C4+qF3mZI1/T70x/ihskf77iZIWK5IlHe+RV4w6kIdEFfprq5OqABT2UW/KgLoeOvy0ym9tBw2FT
7pL95Na30WM82sLriaBHEhgQYEtxklLXr50iI8v7dvCRWMsvaFs7kUctS39S982GCbVJNqSc2tNJ
7erlGa7eqSExymV/5K+30+/ded7E4F0gg/pOcB9kLhWswSPOuXSebdEmc0o0fA7Gt6UEUaM2eUpq
8tiYqf+it0BVgP9YveEC5mlqojXpKOm3uj1XxdqOhdvPH+zRGFg9WZzkuJSsO3BRbWElhRqRE3Tf
rXyvV1984YTM7rH5QmX5PyGWr797iGZizKYSC4QQD3Xzc4Am//kYTgVYJbeaOc4m6rO+E2rxJmhA
dp0Sgz+y1qgQ00Ujn0Tfa120VnHU89syABM3WUhkyXbSWzgCd96UnBLIPDoY6tVIOJoU4tYJsiw2
ZZMIhIok/0Kwgm+6Otx9/ryO3TxAMnPpWGRuCbRawbqAYENV8Ebi/dJWmCmlIZC4ld3ydEp85Nj9
EGt10MtpFHbxEmuBFi8a5KFrvhpozSzVfuP6bypEvJ2CH+Itn+fdbMMXObAIt6T/o7vQwJIfkTNt
hG29Ddzs77UWluz3Q7DV1J7GPMrHt8GVwBjH20AGnUTBQ78/8cZOPcXVFNcl6jkIcuHu7iqdU9EV
30m76BKzSV3FNLPeVg+n9vkjE/HD2JY18e5B+qMgFkNESJnLdQQ9UAt+fD6qYxGWOWhBbYPvsqbh
9Nx946kLoYUIwY1VcxUHzfN5iCML13wfYnUox6LRp5NECPTwXa2Dic9lqdNKr5tObKTHB0PmrgHV
JgVbTYUWA04ELVLWbRdtKDcAhfr2+ViO3fYYzF8hVpPAmnXUI8SYXaiQ93pgnQc1MOc8RUffvxHq
6ucsa9+73D8Pp9719Xijjv1TbVFSaK17NPmdoikvUy3GU03elwVg16g98bzlYxMVUTeM4Tgv6SOu
suwWV0vJHAqB5Tegao0MrDMAlN13WxgXXp+iDtuev91LAbeAxj4oXuidykaPbnAK1EyK6mjF/KLs
Xqp9KRWgDVkuhi2yxQGvIz3RN+Lu1J1fPlJvAPWgU2zglBZldfXis9RoVPj9gqOnzSWILZQ9xurG
Cq1nNt6rCJHtWB434hBum6TEqCTNzuOkA45r6p7egcY05vBRBb9tlzoY9ayVqe7pm1psvLApa3s0
unRTibOIAYL61TeiA+rau9SYbsRA/5stzLcN7f1gVlOs1qasaKoKQbAL60X2ojPzQrtZmEqJe7p8
cawabqKIwJUBBSHwP+u9Ooc+agU8OnmLltTPhaxFde42fpBuJAfvVXKqwi0d/zb7/vlSOnZXwuh4
QeMARcABZJVazaLUS5WJDFP/aG57OKtOdA45ayPdVq62rfay218ir3v6onQq8robXVhBqncjkcFd
OWUkUDyf9npYXslCtI0G6WbOOoPJ0dzVMBgBsWvnTRJ7Ria9QN15CePiOilz1LkBM594KCs01tvL
f/dQ1qrtNLw6Y6yWh7KRNoK9aAYq2+GiPZ0ULIf+Kq9GMxNCM2UjqpLrJMdMynDugk6g6rBk1I0T
3OguDeVN7g3npxTUj67QxVKcy6CkL12njydZk2FYh9zz8sirr9R8U9vK9dnB8Pfat0bJQen1KTLL
nannO0Q+L/1K3YaxfzYY2Z7Pf9FWYre1puE+F8yfQphv23zIL/w8uB2N4WZSkC6ZMmrEc3tP9fG5
LvofokSr20oE58QrOrbZcMukRbsAoCj5fRxKpE61nho9Q3m0LjSuI9aj7GVnUBzNp5bbNBfr+qp1
zO/R5lQBhSbS+q0hagUTZ3lj/APRq4/BaQJkit5TCSubVPL8svAfqqSRvGiUNTv36wF341oLtn6g
+Lj6ZOWmn8zhuVO6F7Wvm8tBmlRb6Vrjgl6G6AimEHitVVJj6sURJ0HIPVoC7DcrdNWRBEl0ZkXp
n4Yq/2YURrkT+4yWRRD2Hmq101mJ/u7WT+avUlVm3uTXvlsWpuqmiZHZ/iRVd2gojxyWluyksGm7
vsElOYAUqVrIJqGrPXpN1L/A0uVolBVtSysEyEKMHUKrNbk3yyBkE3PYtlaV3vRizDWvFis3G8zB
DjsRBw9EkvcpXC0PAN83ENz4O+aGerCC8WuW9KOdVJTaOS43UVygvupr+5QOW4/mvai7gA8lzGkh
J7W1elCC8EmXg8BtZ7rNbdKWh1oYahF2wmQ5iajyutsqByQ8L75a7X054eshdONzU8Xe7BeiY1lS
Y4KalsV9JZWqttHN1LhX0LusrabACye+FvXpKTX7yQ4LPlATFc9x3x3qzL/AoFWxx15JrwUp7FMH
euegulGeWi14EhgaVkd5uQUzkkji5EJ/ih09gRylz1Z75ueTvsto2wMdabvrRohMCuBIDH+xMnys
kK0yHE1fmjyBOpEjdbz1pJdcv0+qXQMzuu+jH1kMODlpDKSPjHaDmMe5qs7BPkvGi0JVX4s6fgn0
ERfxadoKc/WqRZjRjClSIshlT/iQd3hoTDQ9IyGQnDjMv6qoCfUI4ju5Fe452NBuqfaNQv9B1csH
mpOe2SlXWpXeWXIVbAxBFPbBWN4ZvfiIXMWVHudXmqDgn6KKo11W8mgX5qLVXoWWC2a8gmgzIPfe
P1aZfhUogasK/l2Y9t9TK+RjqQtnlX5fUZo3WRFfzUUJVUkq4R/4MXw2VTkf5OEeFsq1aUbPdAEj
VNTjLxGyx0400IBjGl1pchfao8T6KOHYOGYt38WW+pBl4/Nojtey2nReUSNTL0I/TAWYsMNM2Z/e
GmXQ2FGlwMl88YteRnujZhH0MZJJ42Tch4V+iDXuRlMcuEGrP0A1oSVbYG2RlK2tGAg8mxN0GwxM
4NSMluSNsA68wOCC1aNKcp3nr9xhp5uUGel2yvytjokYCgkrQWOY6Ry3nqVkVCVrq7aTbDiEPdQm
jeUVT7d5keO5Iw+X4uhfDa11OyIG7qKMtuu1esN+7qOGrx2aSX1K0oBOMQjlWVO+WFNPl17prwoh
2ampimVKXb8WYrEPJxDiM0tenYWDAmWAX3Il+bGbhv5zwuyzq5H6TSReJBAE9BwCtimi+SXF2zKJ
rgsdiJKe7DH+2za1dBnO8U8BefJIb5kE2aLckwnPstXItmxk92YcUJRp6DIbLWLKZTrc1VMJZDsP
3BmmJyqvjXUm+4FlC5n6IpSQ6WRBvUhCpM2bBJ31NkHPwbDmq5RK26WYQwBSonznD9PFOOFpMMq3
2WJEE8yAMZCoLKGdpN2XRJI7R81Qvhf7+iwZq601zM912L3W2niDHupTrDaxWw/tXRkgxhhN57MQ
DRtANKUbdAj5EwF30Fq/z+Y6tc02WcStN11Wj24L76YxrTstGq4yP76qrfKiCmUIVOGF3KMzH5PN
XRaCeSXP0KpSuCC6/yDk1KgU8yEbjNCGElyczfmEHqQwXrHqNIfmP8LzZU/nVmb7V5oBaqCcKI4Q
1+ynOVO/n9KfsoQ5cNJ3D0Kr0jgrZB1CoYkkOApd1ryJQ+mnUZmi07fVcx1IQEjldkKORIj3Zjql
Z36g5rSPdQX6RID2cVk9awEiH3Ur3viReEAve6tYzZmf1d4UVKlj9LO8b3QFLewCZwhLacBjdwPg
hbr+OoocLrYkx8FlIvQKTBJIWhi3Ysbw4BvGRV3q20ybZbupzR3kpxE78uYpHCYvo5uddsYmbadX
wZAOgPgOqpHOtqHM11Wte9MsqjbNaczN63zvI4Ys1WoG1xKMwTzEUNwi2LWScd1nAdlYI7OS4+la
jaXLoom+daIOTa8Yb+t6oigZmU8I70NprVh0oXE/mO1Z4heQPYoOAL2IX0RRIz1aFZaLAJ4boz1h
aEA/YssqHfDWzwGz+7yywhwrnVLDZ7RTehsJx+GynoL+MlUgvubzIN1Ng1+7jWFBxuxVHMa5nzQD
O7HiJ5Gtx8ZdpVCT1vx2a7Rz9CA3ub+JcUvfod8WbTO53k1m5Mhq/iMyB+D2wZkAMj1NE1iOiKcH
3UWiNpvOyg9mM/NgjAw5/qECgxB0TbEzJrAHUy3mTmui3Cq233TEE8/NkL1WESEyhlEg20I9jndR
OJWX1YiSQC4KrWvloE0kvfmqtjWo7XB6KEyIkNCqE/ZxVr4c9oH3ecr2SwmZXhOCbxqr9w2muap/
RdgcJ3MGjkzdmmfNNtnOZ+rmdOv5l/LDEgY3M8DVVIvNNwDAu2qNkQ5pPVNOhLPY2uUM9Uk+lQD+
eqtexVhVhCa1k6J4idF40oY79dbfRxeLgt1wfqpu82t/cBVrVUdA3RiyE9ra1BF6d7qiD+pwrDuL
YWKMfnl0dwogdnJ0q1JRGUgjG+Tbi2r3xvkiV7LcBAMnPjvlj3h8dGAxZNRHRWoUqxsJwiBAakiz
GZ2ERBy9yCE4CxAlgWtlqw9TC2aI6779+VRciaKTsS8PVZEojFgwUaBxfUzgy2FO2Wp0cHclJWwB
BqpZ77Wusbu5cWZptnupuRpgEwvNCSbKmuH0S+hVlSQy5EwkMbe48WHkfZ26vludzTYXAJtlt4nP
c3wotVMt2F9uLKsBr24sRTNHAbKDfyy+ea+YdrpZFFio/yG9OOybu76yh92pvtHRNU+bQMclG/H9
9S2t7aWChJnBLgSB5MzC629Z8yfLXEcX/bs4q71FMROly03iyNvifsJcoNqapb1YfPp2exO51v4U
S+BXsOrbE/1raKsppEpkXiXqJY55aX5FWRKHH64KG1yVPPkazN6jtC1pJ3RAU104yXuUbTE5uAzP
lP1/IbHzy3V49WlWswqTnq4KFT5N69YXUJk3yWUDdGFCMi92IsiBkifu0PfROTrpdpy4jS970Icq
xhIdt0pQ0SbLeN2fi9CE0o1WsGDOi6UzZNKmNKtdH4owlqOneTRvPl+/R1/3X/HW2JAcN545M3zL
ifMvYRnZs3n/eYBlOXwyIG1VXZBLIWpwPbQc1ARQn31E+msoTpQYf4lBEYGuE9Jfi4G7aqwm0NRK
iRZnuMi0ybcMQdzhHN2zz4dxfLN5d+auxhFHqGgMZI8weo2doNWc7kIN2LAacNqIip9ZNXgTtidN
BbY7iINdPwvPsxmdD7UQcbeGtz6K8zX36xMz5vgne/cKVyvW6IrK70N6EEt3ClXQ+Gn8EnlUywGi
DD21m2FfbKjdnEhCTsZdPXVFnuVemJiqKEMcovP0Wtt02wUuoAJISb6EO3jopzEKv3YDPq4QbbU+
o67Khi5muOq2Beps56/gIrZgQN3+vmXYiYcgBn0Kt7oInmCdVXfJoRHtU62st4Pts4m9OgearvbV
UmNit0DkdA/DyE11ZlwEV/62vtb2NLc6e1HpErgHgoHUrlpmwJlW28LW3NQ38utCxJW87vBfPKOj
exiALwtwGcyKt4Lxu8ytRTeauj/PqHbjPZ4O6AMzEfZ+bUdX/UWvOhkcMwjiL/i3bNv7CKXqn9J9
RgPhWfrZ7FF2cE95/P2yRt9e218faZUKJVKUSMoyS0fzu2FcKr1BJWP3+SL9f8wNC28c/qa7vnon
U96EA1KwS2NY2hSoaV/pAPMNyS2uYNB7pqveYXBF8wr4m44Cjz1dlDfi7tQhemxTlRavXJpFyPuu
c6KZ8yOfa+S5B2ArVYt7kvm3ATM8zvchVqsg9dHyayVGal6mmYMEO9gghGPdzh1Cb0GGRu7JXP3Y
K3wfc/V0VQP9xqljwS9PF6Kstos3vkvN8dF/DBx1l9zFl6eSg6MpNPjiBYCmAPFdM1myJJYDq4Ld
gHyEszhBwMrdG1t6ONuTsX5pViwP9V2s1RxNLcVXa51Y4tmCYYgPhteDBEIEYP/5RP0Vx/cWiSuV
trg4a2vsdPl/2buSJjlxdftf3l4dgBi3SZLkWLPLZW8Iu9wWAgRCTEK//h2qO+6tzuusjOvVW7yI
Dke42sWk6RvOAEHerFkgmcUuv1vwpkgz9yDGr2RcX40pfpkaAKr9r7udJVlhZeF0DN8AoNC142YF
g56YxK+QpclvXOjYytNVpOKvAhnY2izaAyGsWc9hTt4AIU7YS0C18jGER6qb0G21IclyNsDE/Nk8
qxgKHYfySj7ylpSeb8vv73u2MAqDgru13HfeixsGP7NEb6A+f1hQi/SGohaSdmsIhj/nCQgeaZXu
y7sqgWj2tWP5V5sAwK/YA+DXCqP5s9VSmG4uYD637EVZKu3V/Lzg8VHQWwD5+mu5Lq6zN8811d5S
IqDZABcABAeNsLMopeplW3GKty+O/r57WOjd4dqkA7xTrHV2KNfR+uqq+fWL/vueZ/GH36mu584C
UIemaYPWuL2ONgWSMR67IYiqkElOrn3dX2VDrgemA1xiwCs+T3Y1UaJAhWYJAth2qYBMm9/OhsAr
hwmNDzXo/8huWW4P+bQA/5e+GGK6Xbnnp0X1k6Q0WfB5+RUy+3+C37EzwAFmIRo4CGfPeWz1IEfs
hQ0AegvhFxqbr/xgthCJaQD6hJkgvmXythn9P431f5bY8LJuIqAp4LU+8Ndv78mry+/8zV0NnT8w
CqiyQTUTBDuIXvyLvRoGf2BSAJez6GcjIX/PXYUtA0YIVsk29A4WzM7f6okemLColwCzCw4bbBv+
K/XEs6R50byH1TXCnAUPY4Fbe1bMIsIMVgX5pA3pwNSGiSyWg32AvMWRqm4Neu2cyAo9RV6H+ZFT
D7xt5T/lpGPHcZ5OmWbuzgnaO4eQGZLEUMtrjRX7oQzXpbjXYJSt67lN63myDrUV3jLjk5erDg/o
9P4jP8R7QEZyoZmDoID5DtmWf9aP/KaturztnQRONomXsTK2Ontet0OVbfXk3NUOd/eM2VCoy8JT
D0XkpLU15CG76qWwRi/tR4hlyYbtPQESjhc4sa3taN1B2wpCM9XP0iEwSIYRnq9KK+ao6K5B+T1E
EX+Bg6C9tuogMUsxWuTmWDQdIO6+d7DYo83RgAfuj62gzVDf8kF5cTtacRgg+SuGKowHnzhx00NR
LoRWWB2N33mpfrZe/5rDfzT2KvYDzbqXwR9Ikk+sWDW6lA9zPt+GlX0fUEZuaw8NgDlsvruN272Q
cPzkvUQ+8b8RQ7Z8sRwuGPpLzIFmmgOTWIiGt8fQlbBk+U5Ln25ylDXXpxZUjI3HZmDgbcOOk19+
4i19bvISdy6sTQHH1Q3z3cOcQcJcDKjH5SFIIKW7gvVKqrsIAscuNBNyeB5HnKdN7ZXbtoXi09J2
Ahgpj8Nx3KLsnPgdVDIHmK6voq4q135gQXRPGGg0wQN0LEQZ0yH/3EM1cC1FDtdW7X9TFvR0Gwfy
+bp8dckYbMHsRPdL43FOwRTaSTv1UKdDaxB61Q/06PQiHTJZQ3TPOwykMRCLYrdQpbzLYMawsiVM
hHU0qzVSbXBLTLRrJA7ZkPB25QxRu5K5vPXMAAzqPPXpkEOJUw3HLis/dYE4Qq4rC5zx6E/EgqzW
ZzPBOMZxsclawkVTbqbFWg7oyYwCRZGp59B+CeENLt0c8nF2Oy8+WRAgtvEKkG+JSTWiMpBBHW/s
6X1mmi8lVDNXngyrkw9jYFLWdzhLIEVMUB4IZd/HbgRmLJTsd1xkzppNcDLORzgXex6MuAAmicuM
7+EzZo521EKo0RbjLQdUY+UJGHVVkt91Wmw6UqqE57JPm5G2X/ze2qBUUEClJAvg6TFSEGDVJi9F
vXEN9IEKv/lzcsSnkjTtc//Ty/MnYO7uIPcYzxlQ1INg0AvrG8y22ULqBPcgSKbzDObStqj3Jm9H
k4DHWu+HQVhbmBmt4TOMQx4mviuv15GJVTUhGVbeT6CN80Nr2SlStWOIUYaH9n7GoXfqJO1ulGLB
roa/gmhvs4mX6TzTY2P4FzienFrbf+ad/Qmd/68+0GuCgLYr1mVNn3ywmmHwGdB5N4FlaHIO9CV4
H1DPO4EC3gIrB3dQNDo3waCes9r9Jl3rUyfrH+ipwLBH3nfFuOW9/eI48g5i5Z9YX1nos/Y1MB27
qq7R57eAoKAVbhzga6scxMJ22k6DwTKIoGUxiDCZYc4yZeuxAp7Oje6tCoPEfexcsLZ2y/5UCv9e
czB8cRykgcN3fTMfexvoV+42B2h6VNipnM+LO8OK0O6hQy8ztuv6FYStVY/eRFs/K0HuJ/21VZDm
bDy6icpu3yCfFQhJBiqA5YL4cqytIohtu3lo8ioN0D51GVYhgmAb7uQqtebBi63cBHEmXhjFws2d
8JWJr7mcUpXBrrZwvvCsXlkMRk0gBULgpq+3JgrufAFnWUdlSTa0W12hyd0WEK93v46ThOW4D1FC
2SeZKlJSokCaoRgGZFm/DfzuSZMAVPFYa2Rrg9XEPvaflT9Px3rQG4kdY9NU8rvy82PuoIsI7MD3
SWclGrZAcMlaxfA3+G6p6StksF4bURwCBf2lrnHsuPRLltSL5aFlOSc/9+5INsBztZabpg2gpU+7
L60FyE4LSkvCcpMlBXahZib0wMqx3SJkDdd+kRpXsic0Ex+ICCFs3gA/93YyAidFd5WrO0AzfCD2
IOOfauPGxu31vuKNWI/EAW3Z7/UWxeIe/6wNYwaQ/aaR1aFpekgY62l8DBocIsHcRccS7l8rpnOc
qQzy37NJ7FGgCNIMIMdKKXYsn60V4VX+FUyYl55APLspB73yUcjAq5ofZYEmjq3K/JHrDD7H9US2
JnCbe6ecyApVQLrxO8YgpmLvRVGV96VT7Vgn9S60KgDj8TaVkPltbSDaPGssR8mB+Y7oJwzZkwzt
OywmeiwhrWu8md4JhhpeK+17CcWo9YCdfUVqKJ7DQYskJKP0c+CzY6sM31PaoQbXu8c8I/23Kgut
1RKdPOVRHaw9PkK5RUWwFS3ldOvKfgAEqim/MlVUMTFiPg2jpGvu1hEkFvmIOFfOt56kaAJkNtrE
1Vhtg56bgz2EQVyUUbGyw6x8YCV8r0Np5997F+qibmOND7KyzB6KUAuixBdrUzZkzzPnZgiFeqht
VWOlkicTdTszZeZ5zkwVGwAlbrRL0F9gLQgLwCt5qr/jE1A6yvX8re0X7ckX/LYfG3ZXQNQtyIT9
ENjYZfVkSJIVP0zYWPccTfwH9ODrSBWJJnm2divovAqU2WNAiUwytXm+VyF/cBjP0VvmUBtUtroP
lshL1lkOWOa9Wxn3UJtSYl6Fza0wQsUuBX1TuerZkmwNpYWdu2g1ajfsd2rKQQXOANSDsze6cN19
NXHIN6iDaj/VcuLwVsPy7mqo9xTwTEt6PW2aMsxwupYZzN3LxAnGJzL1mGjyBhM1TEgljiaDjbRp
ApyKY2mgE9xVmz6cnFiOxz4nFD8BAtJyZVIPcHcP7QxIlXqbm2hbiEKtgBvC+Xvjt93RZ1ZCgITL
B4qLBQK+xVysw/Bkh7xPCoOwY26+IHffTH6YRG1ubzzoGOCdgICh0c7LNRA4HbQvmXfn6WLXBuAd
Rs0Q1w4wcTNa1Th/g++dMxwLaU7Msb+HEtFkJH+gyQFjuxHC22Xb7G1NAa/x+k1tAR1SjOAV1g4c
bwBz6d0J/cpc5usshC1LTjiUVsu8jf2WQznUAgHbA0Ctd06QFHgekJ2ZrHi0y7qPlYNQZIDGaVm4
UBrODCTVOqgRc5YMtrqxpXtULaBdgCV+ly396ZYgXKDpBQcZwP0wR5/afEToCK1iwISeel5sXegR
aAg0NAqVWsrzNCw6OAJ6JVQxIVhRQtdmZZFwywBx6l3+KGThrArYIcSSoCQ40b2Thzvi1gK4O+tH
NnY/SgrJblMAbePWxWm2g2/Sl2RFnF4CnVXah7b7aigA9cWtrv8U2XCvBunHKgg+CdocQ7haNiAI
rBmbN2A84Izxi9eghbz5aAdPoAq8DM0M8GsPoRDZPFduBuSlVXzWkHu1u2mr5vbz3AH8kmfe3p7Z
t+ChRV9zNXM/SnmffatH/aitfteqZ1hMvvIKD1NG+gnpzm3XzLdYtT0H17N0T1433BUTjsCSFeDa
mqCKfY4Ngm2Bke3iSANGqPXorEb52eo4+AENBbIpK+5lcQuJxmeIxaQDmBxx3QLxw7ljw0LMbG3S
42+oL8TGh614A0UJtwL9FBwKQEkRLJeFdS87NoGYLp5lAcSMGmcHQeL8AOLdfTHjISFz1SoPDEIF
VQTb7Knb7RHhQTgbpRvMGjyJjR7gXkZR4gXlzyyD06STlUfwxByQpINJ0RXg2N8awq1V3aJwX89y
hw3QBnZJL9MJysByx4P8dW6rYCcZXCbs8InO2tzxEqe+IEhO1Ahsn9UCazYrHG2DTTa6OwLKBejO
CBs5W4X+usugrNGPOKKBXwo/9xSAlS6D/qzb0K2ZBDTQJcQr6qg9Qnx+uLcbyMpYGLVMui9QePF3
M/Wg4d0N9KUkJhWi/swrI08TCJZ30qOfG9hJAtlblTY7oaqDdsPy12zK7MRBYgIhr10+5gDf1P0o
Y6GH9Ry4+kZEday8NrvP6mzYRwI8CL8k0X1kMnRXynpOLenWGyg7tUClmQjK8TX+QDiM3J976eTM
f/r+Itk8syODlOSJTO7NjD07nKf2UY1/VkPY7SJ7EnE+3E0B6x6tzNRP0YNW5Q84hJQ3YOORT0HY
PsGIsAecL/zMWr/ZK0fjD1H8CaGZbDtNvABRC8E5MLPu1hND8fD2sxEKJSHwWbqiA/odbrGhvLfW
UeZuo4LCVgSJeYwD/kgrsx2BzfMbr9+yDF4iYQMeqOnuRzd67cQiQCOmL7IGGnaE7CYz8PILiLG+
+GVorzQrhhsHIa+ap2Ydwjs48WYHCSqvj9LvxjjQdrVrzTitabcRRL0A/OSfJpWD3TsRYK6HISlG
iWSDRlsoOEPY66jqXm/sMZBrSQr4Jy3RETQ4sBGL0j2UToHTGYayi8z+nA88rbPugWAarUiBJV72
AX1ExOv7E09ddEswR+MaUlC7LrcBOKzzp0ImjSj5pmfiJqh6fQch/nJVDQ2AHHMxrd9+ta5lvS6G
n06bA7bbPjSd4KkVEHimOPVJ5tGwCPzTHXeHcYdBDzLnFesOrWw4HW66IR83rKxPYQEEcFnX6MCC
jAAk0D32zjpuTdltgN+3HWCchUZRNhBPlD+XTKdjXYhTVtsIHgUUa7Im7H60sg4AZZl1rNy8OwBu
vFqksmth3eNjhGvSoZRBc11uoIcNS5wR6LCR+HQ3TiFUhplNb5RrwXzGuY2WEkyv4WA2z+oWCEd2
socKdgQtLZ20cwkq5VwCeZFBWTAkNEj8Cg4HY2G/wGwZ/6J2VDzCnTAN0XBagS/wvZYArLZQ2iVY
iku+KoKwi7sRUNAeX1FLnh0hin8L9or9ZAuBuxSbgbpmP0POeZPNdxWL7kZnHA+Zm+mNaTGyvUrf
hn6aIdA/enJeh636URsuNyIvo1QDX7/mfY5QMlPgm2AHMO7sb4begdYPQJO7v8aRIhgQOigPhTfB
PKkaYu50iHkQCYO2McUsHPmGqeDu7ceg2sB5zZB7aHO4AFBifoVROUJloRSrIpN6zStvSuWcYVKi
qaoh5O4BJ7zxaf1zHqFIUxsfJBBN9CoTEEcwVXQUdfvacXdaW+RJeU8eIvCYtRHSksryE8ra/K85
17mht4OZ8soD2jdurN6sERxWiRxCnfjS9Nupgv49QgXUnloN+woo5sVmRl1K5OMzoRIhQlu9uMJB
NFhBC6hwIS0Hx88D/AXQgbTb4DS28z4H5DwdaN/vPDNmd8GSGmhRQzQeKbMFUk5KETpbWXcb+QgY
PJQDlvHaBWNTrIC8CtdtRJ9lkwf7ya62I4L0mGXOvi5Z+DJX8NDoPftpjoC+tgMFxCOA2ZnwgMEc
LHoTvC3NAEYjAv6QK6EKd/e2JYjcKQ4KDCbW99WjL35CKDs8vi1y2/OOioryWKAw5sGM5w7qi5+l
QtmMyOExl1j/CuaJMZiL3mae8vGkjQbQmwLBG7m9xO5g+ztC6j/fnt/L7O6ecC8R4qXRyHl4wIGa
dYfHII/IcVjWjjDYy/Ia21KjIxfcmhzPCZF30thInYkmB5nJDgXO0l7xyDyRcSJ7+DskYGBYp4Ja
G0764qj9R9auw5HSnRpCs8qVoSgD4SMKK/pedRqY58JbO56KbrGFA3xaDO6hIY8l81gSWN24b7Mh
GQO3205hhWxb3tMsHw5WNv/oexcOyCxB4hHGsirDG8ttZNrb8GxzOvYAwg9PPeM/QsVWbPWy8YZm
LUhl77pMvr59e8yzz93sUMivtUt2lq0y4/M7p4X2lonWkAGCs5wG3nUU8w2L7J+5CwsUa5kG7iDo
1iK1hcfrAjjSiG0Ytc2pIlVqIYi+p8Ykde1sQhy0iQMjtdSrTH+T6fLJaUCQafg8wN1DFglvAWgd
ujomrGepsbXGODsmHqvymBewSEYCjUwEoNmBo9yw7Ntu3hzCMEe65vUMVsoMagrRANPEIvNiA2T/
gwMIRpWZ7AC3gH5diGwHgToc+IDgvkp3F6I1l2fFMbKAXJ9lAeX1Cjs8IN4tVjWKZG31PRRa3jYz
VGQrBt6EnuZDC3Yvir90hM6hhwrfsksgwJJfoJp68GYPftw+j46V+VkpCnS+x17aqp+2yL2KgxzH
cA0lsya2mp7HIFjUcT1NTTz1ZYZsmX4Dy6W7ZXAR6JXDjhTOeT3qlfcw6Akl0bBxwdys+iBRVmVS
HDISHgV8TDncI+O3AX1bMQRxdTGVD1A9i9J5LKqUWsUnaqE+yVR9YFZe39k4h9ZyWWTeEB1Z5JZJ
JBCQou7q7gzXt17ZYR6Mw33dwaihLZytF9U4BzPfW4OLXKMEVgbplFlgWIyArYuaQY+PU5hMiHxI
vAqCbH7Ou+M0eEnew9UOxUuKzJdbYdKCcrB+W41iGHGO+3pek6LeokYIY5yiRkvAFt/DeXGKqIY2
4eUkPzvBPrPARHL7rnicvoM6mydDHeRPGf1m9zC01IXdwYDb/RJMstv3OEhXOp+3GepdixtKuOaa
Yv8aApWOTH4vzWifICjhwkcdpdgIn3bZj6Dp6K165P5/fVEyTOgL9NOQvIUUpBimlM1Qw9Ih1NSk
9rr924uEVZWnWJy3tj8CO99r1FMjRyU4mdh6qhp7XyiOwguaBoeWoPDGgd1+bDH/Mf0audcTq3cE
X3JlBaq56QnMHYoMJwWhZAfCTHgQQWUHq0r5flzAXBwWdM5Prxb61NbhdGpgWr8xYhzi0XehlMtg
3Y4SWVqpoLwFC8F6IFKdSpQaR0Wno2JLho/0Pi6U5WwxjTA+vPuclZ1+inbZsmcx175rm/WYh9kN
HGZSDwWZW+4EwX5m5gG67Ju34EW7/hck6sMBNX/I40lQ25ppVvfYEnYZc4a7fHpiklrPKJlBvh3G
X4BbTtmq6or5tZz+NKpx1ryV1t1iS0JYRJ5LWZhVPEP88CEHURhGPgPYwpb8yqZyzckIulDRInP2
UWDuhDH7twPfbtq0sHl+4t9pNNQ3pgsR6gSkWhG3FfvaQnUmGuB4k7lkcX3Anh1RRAYhzAIy7HVf
JRgdmSdVCqyEiX0bzi42j6q1aaf6BkyL0m7to+fVPypInWyyoEQJKc9CSDniWZa1SQPJ0yCvNpXQ
GKmOYtCVH/ujadauyp+VctYlOTXclvc9kU8iKCDhVk7WzprhuiNLGKCUkydEDF/OBrV2FJd5kx9q
l6tt3w23b4HnDD7OAQ0URAIGcZ5PvnZ9fQOPMGv9Ns3rnEXHaAkeiVuoHWGor4ZEPhehQdOFwX2I
l8WW6Ll9LSoc69AeOqLGn31qpICjSy4eSIPkjRJ4ItEye0HxHRX9ylnTUfk3pJvua9SkBMr7B2P0
az5FZMetCOmw3US32FURbzAHpdrW9g44d9WqNSLfdp676C768NFyYbpVyBLFxMa/Geln2Nz291lT
/mAT2jOdXaCksIQYdsToJzgtojLI5ru3GmpP6l3EozElUx0tVMsgHYRcB6VB3diiYxJk9YOIpiPx
PLERg761wbLyspZ9ftua+1aiZkKZODIU/lbS6+BFFiStA/ca4kj4cFUV8mvNb93W1Xdaw3WgJTWo
MEUA6crKPaGfMKIuDiJlMdtN3Mpi//Zk0mPuczR1j2xidwxFzQMvPGR+ZeIOEwMbB6FSGYVp5Ubs
1G/cZa64X9F7O+rORIdKgq0i8/lQRmiGmEDKO1i47SufirupRN+rh3RPDa5m2rizvuu5RKDtofMi
2tYDIcXiOEhlirLySZj+R+mbYPUWb02NnwSk5Tdgvk5xw5G6wtcJmR7dVATzcuygQEeHcjVlhwHS
8xvPRXXfmywg2x2wcgCXBrC+ysEtnp59S4K4Agxa0oDGsoEZurftAjB0Si9hc1q1tjq+Be+LOtxG
h0kRTOAEeOBQOZk4qC6nyAq7n7QxznZwgwfuqnbX1nxeu9wb0zf/HbBgD4FjJRMfQri0ZGHc0+5T
R1DOwPaBNuiy1ogNnVF0KQGeaqHG9RbDo4lnoYIiB3Oc/X7YqSIfY49UiT/a3jNFvrzWolfbwfuK
ao73qVl6E6pEXc0Zg3YHb8AsraA/tgsR7A0h0zsQP4eTa7Vu7C2LoCtH8HEk3dntdO828z2pIvll
8pDGj3m1mtrA2fKCNwnO+nw7FEqukD29hbh5j4LsON9QOcKZ0gHi/G3TgsV4doCzWvdI/ba/Bk76
J8AMMtNAJsEbOHLhvO3AreAME2RY5LvlGAaJbWAoqG19p9A28Hx+n/uzt36LRRmFQxukz0AJdhEA
LAfyuAQxb89oLWmaQxRLgf57QTWS7n1zmGUvHia0pf57YMhTI/DfuUfmP7w1L3pu/h900nQAk7iM
CDnBb0l8U+/hIMsv/G2madl/QK0J9BrrL9QH0IF/aZlHDv4HmlE0AuLTgvwDMAx/S5k74R8etOsg
u7QgiAI/woj/DQeJ/oDGJvBxgbUItnpe6P83WubLzPk37I04QL0D4Acj+H/CJ0CgY7DhGuGjOMEq
i0XsRk3BT4cVN+8+xN1fV3ovrvhPmMa/r38GMykRTKMXZGepqxikVvIJyxm9fqzRe9A6r8lFABzz
y7c4AyiiioJdpUANOLBJgL1LN4nFEfp//A6Xrn626sY+KNC89rJ01lqilcysxwwl0IePr758iV+N
wHLXd1jrqLDrIJNDlJZugc1NIURgsO/UgZlhWxCknc2eP77Tpfc4A9wHIaNcaCtMIS4XfrM46zcO
cKSPv3f1Mxjf4DYTwTzGe7AQ/uNS3w5ZmD99fPFL0+gMlyhHFy4t9hilfu4c5no6UuochorD9wy0
8Y/vcenzLJvvu4HofAL28NxHKQlmB71/CBNpg1Plt66+rPH3V6djjh0dtf0USshlKuCttZJI2JKP
r35hGftny1ibkXiuHLKUZ2P/mfYKfHAzkEMLb438yve5dI+zpUx4g4LYhIhHV6raNaJGWdprwPLH
YF9ZaZducb6OBYSKgRyCpgOv9p5bI0mrvgBBceUrXRjhc6cmnIeenHoZpZCnDw6s6mF7Kktr9/EY
XJij/nLXd/MnHG0Fln6dpQHaS3tdT+FpgoDOTtgz/H6rmkbpxze69JXO1vFUeLQPiIjSnHXfxCRe
iIXaRCPsKwO9TMlf7Ej++UquQNT0bVRmEbTWTWw8jeYvb72gTmtZRsDva+iT7zA+ltpkbet2ELcH
sunK7S+Mknt2ex+9T8/WOVAfDtQQIAZMjkJm6goP89LVz3YSFCJpWeRukIL/LNYtI3RtUGHZfjw0
l+bA2dUjKD4OjppwnBKoiIsOPb9Q99CQ8fWTRub/8V0uvIN/tlORwVd2RkyYGiXVNzQOzdYy43yF
FXfhHbyznUogrORQgQxTlwD+Ueg89gOyjSoHvpxu7lwZ5Ut3OduxZuBfhFvyKHUYvMum6FMk2huZ
OU9DNVwjRV74Tv+Bcc1hF+QojuBDRG0CgAvE1yOlroQ2l66+vNm79W4a39gq67BZtUxvaQ/369zn
z781xN6y9t9dnGOn9YXTB+k4CaAaZ8FhGZY1olNXvv+lp19+/u4GbBpnMbqQz8lHnSWo7LVpLsr+
6fce/2yLkqRSULBowxRicqhGIJtfcrbgygZ46dnPdgigdjQrYQmfTnnDNwUfQfcHmPHKIXTp6mdr
GI3Rboh8jKunVJn6nXRSS5npCvv80rw/W7td7TW+ClmYNkF4RyuIfncqOkHtYYhnWIb81uc/ZwEL
t0O0UbVB2mYdlOtkTu+nQcorm9yF8wdA9H9MHUWDtgFuwU/RTNf3gQNsLDH2dACLX/3eCLtnsYZj
DRa8gHPscF1IO6hv6fwZ8CkoV//eBzpbu1ZHgf9xqZ+Gkx5YopXiKHd7uboy/y99orPli8Ix8njW
ZmkdDt4XA3D2di5DtpPasPuPX+HSLZbp+24Bw/OxdXuH46jB2fs4uDwDx6Mt1jm68Ffe4sJKcM9W
cQOcO1/UP9PMaRa75g4AxFH2m49f4NLVz1bCiL531y0nAGVBgsThK9S95yvje2GV0bMzzAWMpSp0
AINK0Q+oyUZOvuP2OKQwKAJqNqq8K5vFhVGgZ2thZEMJ+0+8xMwwxDBjnmX7JRL0+299I3q2DuBz
Jaq+NEg9LaWf4eQBS7s+dFR15axfHvMXoR49Wwcd7KInUmQgIAcwMIYI1BTq19bAvxQdoiqcU7jY
/17gRc+WBIrACpZEfpAyi6IFT4lCZXauc8v6zaE4WxAByWYuGuQnENMCUC6H5oIdJkC6/t6mes7K
dTVM24c5wGrQgrvrPOoBL2pl6JZXXuDCgqBnxxqKtWHVqxCBVwA6CDoo8GqP0Eb+eCpdmqlnx1pJ
e4MKABazJCWsWMLyZba8z8Hg5lce/9KaO1vPHR2ga6UR+0Jz6EHX3bipc3/f9EtxF63Pj9/iwjc6
J+61JUToyh71qt4Q2HYp4sIVPvwvNRH+Va56k+18t6lCfwxauNkEMGEJrbwtm72sSzULZrnygZzr
DqFdNUdGAZtGRhei91W3lf8sJcQcfjLXOC9skgPURtxQ7goZ6FfXVVCoC6NJXHN3uPAJzpmxGs8H
cgyaBCGZDFBtbqhXk54Aq/2tT/zGPX73DebS9Y2iBZBQQYniSmjN3pehsoWVfHz9CxNxqZC+P7ha
AQ0vASWStG5aYdYBxg9KB14NpG4LNEBwZb5f+ExvBLh3r+FJ22hnQggKl8YOPBBn/CLMdE0F/dJL
LD9/d/VQSY0mloO12uY3mDIo2FF+yHn/8PFHuvT0y8/fXb+bZ+LLrgb1uZr9FB9HPHfo4l7Z9i9d
nf7z6tBCYbZFCh9GYkDfQKOzABxVTgHMuH7v8c+2Mj74DhpgLWppEKX8E4Hh/BTWdPz08dUvffyz
raxCE8rMXhMBvRXKPZ1aoFbQzAYQJvR3H9/i0hc628yygDluAcHsNMpK1kOQRRsLznAcuITfuoF9
FqHMTqB01OA4bCCEkgaL8nIteHPl+1/4Qm8q1++mD2uDqMwGC14oZR+XjCLJGFd9Hly5/LJUfxE2
nOuDRFblDIFVe6ndmJ2fQawP/eQ0UO0+Fx1bgxf0e0HuG/vz3XtQ2EIyyCh6aZUDrCdAHwHNEPjH
zjPt702mN0r8u1uICdq6vFI41qcK7MmR2ICQcjjKrLCBkJePR3sZ1V99sLPlXHUmoPnCjXRk7UGa
mbp/Or3qLDAhgoRE/aEx02M+QFp0AlPp9wLsN2mMd28GPw0gdkLc1Ap0s6jM9gABSHVlD7n0Smcr
pF366Y4oM0DUnrMK2IGo30Y5Stujm9SutQ6Q2iobyL2Pv+CFGX3O861mB8paDW4HELSG0Ew/kVtG
FDhaog3c549vcmHVW2fRvBlUiNoCiVK3qcYNDzu19aQzff346mfqHf+KLs6NCEKgw9wxDP20mWEz
5VmAN0Lwqfo2V9BayrpVCLhg7wCmr8AbY+qItlZ1ZcVe+nxngb4wSOOmIlhuPdvoEtBoNdlDE/ed
yn5vup1bw/szr6QKXT+NQHpFqZD+yMpI/ebzny0g3qO1T3vbBTqkahOiAUtWYOSscKhcyU8uzGeL
/vNMlBo4jL72/JSCH9xCdjYDxA6kyf/l7MuW48aBZb+IEVxAAHztlZJsS7ItL/PCsGdsEFxAkATB
5etv9kSce2SM2IzTj9ID0ViqUKjKyizSIoQcLiDAyQLMGRpKbjwNzh2JwNF0eYecJPJXJT1Xpa+a
YzFIAEeixZtAFheW4E0GeCpZjlx3zYQerSVaDtSvm5cR+Hmz80dgRzcoJNYOv3ur4rFfe+2ClCOg
VOeiQNMTnp71jafDcRcxg3Kr8nN6bsfuhIvuC/hUN1Jqb/9wEAL8uXOFIAn4x5ErrQA8PFZJZfd9
P8qNHx5e5v9f3w1lhj8/T8F/PJMFoZiFPBJkcOeyFt+laHqxB0TetCDF9YInKmQHiVlGsuzOSsXG
nZ93PrD+FPzd+4UXAVDcSx8Gpy5PeHku0Zhu7jtgvn+CuIgdvJA+gSd1QcMcolSASCUt6PH6UXvb
+AEZ+HMGnaxNAvLz+Nx0LUD21Rc5TfnuAgjZOMtrO+B4F9kwH8rM5DLA8HeAbd4hJzLcZPr/QiBe
h8LlJVUH9oj4nLE+BYX73/UiPiUB//v64qz99sv/X92SFTMglejwrLc87h+U6EDOgnbOjR9/WYG3
Do/jVZAFhBAgQIPo/8rNI5JDl66yvo8OTZ83x7kWycYxXZuG401i2RdsgRbiubIk/Nmi+uhfcHE4
k9eX6d/A9K2ZOO6BhHao539bh8LWFEcvVmCJDjpTfgaNGP9QT9VMHqoaLVhf0T0DSeNqCdWHAowg
3WEWnaiAOJ4hCpgDbgtyQTF0CohHboGQ1TmanKMCIfGh88FcvrPlPAY37oDjeLwcYG2SxSD6MPLL
5fBfjg8TtkXDv92IhVYW35VumdBwtUgVsnMZodF6lyX0woQeemZLbGNtAMcHNZFNehEhX90bQvCo
YuSuysMt0q21rzv+AW0xYgJbUnxekFpM6yhR9wB8QsDj+tFZ+7zjHeasTnDVXV6bfiH+HnWHnBZy
yX5/uP79FffmouIYjpKx4xTjziIMoL0LfqBiyS7I/NtqQlAb+dNJ6MQXEhBEes5yxCG7MRLqe66z
8qZSInRM/vz8zAYU+dBqc15q0d5FeWz2jBr1fxI9/J+wk3LHNWjSQcvE9DHo+CNzv0wGjT5iug17
BeqiP397QE2F7jVOwFFG0PjsJfGBL+gFvW1vHevlvW0bo3B2oiEG/YtgBfSowkZJcV9CO+33TaMw
J4KYZrO0PdCeUGls7ScimP+RhbP8e+4LoTYu4YupvuE/XaSdqod4Adt0fO46Bj2eCXS2pd/48/7S
DYnILo9/DYmQ3wY2BnZjzBXLc8kPAYZDmR1383lMcrSh10EM0jgVdeTX9XVbud2YY9keKEbw1kcl
EPJiLdSGhj6OIHKxJP9Q1pDPM0AKX66PtGLjF8as17c0GQq8lfIOSUk0wX2QiGj+ohkNP2YlVbcZ
IXNsvARlVtbqEDVBjw53MXJ6KK0F5fm2CTgmrrju59oPMYERxCP73I7ZBz8S/C+OWH/D0a4dMcfQ
gcOXVOWI88akQLecoWL5nTeQh9vFiwbjg1igGY6mXfyQ3QJo0rAx7toxcFxAxQu0IZcz3Jcgj1Sj
3aVihwWXIuJhYP+vL+DaWXY8gYfkXiLViJwTDZLHqB7ISVcxuc1SXHgeENc1TjIi2GUIchBkiSAd
8ri86euJ61+WRU1d1KIuAKWsBoD6sv6mI3SBbCzN28YBIa4/jUMVWrQluj1TIgr9zhsTEHFBdiRB
s49KwE1wfQPeTvolrjPJw4ZZ3TOdxiFYq/dVz823vG5iUNf3YTikQxsvMRoZPLBmXB/x7S0HJd6f
8wrRTdnQdmnS3EPH+34MA/2QV4NaDte//28m7L8+OXG9CuLYLifV3KRT2SU2NQOEONIYxBnf0bpl
svtAxOMvMHSKz141mm/RQk2D3r280Hc+CbsN37Y2zcv/X71AvIp4hBAQJFk9dDn6FcFpd2TFXG/Z
59r5cHxPbk3cobDSpJGI7Cc8DYLfBUJvAkolD4pb1xdzbRDH+Uy6UDSHaGDaShUT8KdV/BFiQhXo
KMCtcLo+yNpSOZ7GGDRQx3nTppkJ7CNH889TvKhwI1Bam4LjYhqpjQV0toEojCQv5QzenDO6F1Hr
m8GKFW7cBCtzcF2NL5IcAixZk4LdxqJFPq4PfqXkx5tWyEUCgzJWBZIVOkUzzPDcQtZrPOSso93x
+vcdqtj/iSYT6jwWAqUnMnuNTmk5T+OjkPHs33WeyKKjqaFBdjePunnougKNYuh2kHSPrh4UgkFV
Kv2HuO6JPGaVn4HjaKkvymOe4cE+90v6f5O5+d9f6LiNWTZjwxkcVbZwz+yHxu9zlA0EqcHk4CXN
X3NOBAoJmdLRO6gllNNRExkuz9dX6DLMG07FRRnHJB8t0shtSpuO349zRp6R/ml2eqb6wVND8vP6
OGvnyHEbAxhSymIs2lQ0Aj1yHgffQB5A1e0270sdryGkXkp0AOq0iisAr7JA1S9gWvm/CTz87y45
/sKMkByNirxNx24A676Ni09eDjW9cW63co4r9uyyGQ+B6CqfQczPS+YeBXsPX75A+eJdkbPbwIgg
h/7Te1dLxxIEXTotZCjBxxZHoDOCZCcKetf3eWUWLh4Xl+2S5Rf+PNJ4QX8EoU6rD3gwQiGtlCBH
um0UJ4aANA+ZKxbrNG9jCDaCzzLgD6DDt9WHqR8yubs+zNshauJCcodkNiwzvkoJG6dpHwdgOvzE
wBHA3qs58eZ9Fk7ozAMzQ+g/Qyd7aTZujrVVdJwCFFDaIALNQ0qRnf3MQI0a7RmeLcmuTkRebExv
xfZd2G7UTaOZorFJBbg3wDIAMobGO45ggdSHugrkDHk0auaNgtKKB7hQD78OHCy6gEHj37YpelW4
gvppT7LjMkBj8vpmrX3f8QCTZtBYbEKErSXa1w6F7pt/CKQt+cZqrX3fcQEeCnmeaqVOJdh0d+CB
bw8jrarj9V//dkEncZVjmqkHdalfNCkKXbkCO6oI5HQMuTLsBfx4C01L2cegeEE4xx9KILlmEGZA
snDjHlg7cY5jUKGwEMzF7njaJt+yOgr/QRPuBN1Lw72NMVZW0AX6Us9jtIW6YwomFTQlgwePoCWK
sd83LaGL9FWVRSdpVLcpl3PZ78nQk+QoKrzFIIIIpsld1KNJeZdlPAAxajmX31lGo7+vD75iSy4G
OAf36dyCAyX1syCsD4T2eZ4WZTBPz1J7oweCF9M0H68PtraQjnvQXigykNXiKJJ6+VngRfUCxOWS
bfjwlbeTq9dAW7y228m0qalm72An/2s9m32TQwFXtc1LReVGcLly6P6j/J7ofJgvlzaPbWmO0WQH
BoKwtgl3MvAXc7i+XGvDOJ5hBr8ARVoRywVqvN3A2hfDobuV6OrGARzXEFVZAWlcbL5JTNDvqB+A
HzhCZTk/L+BX+Xl9Gmvb4jwnwnaJGxCo6nSMq1q9BDna9I4ClKvR3kB6gZ1A8RmBRRF4Bm9jYmsH
zfEKNZdhEwWIz300fn6MiioYDr6N6n7jpK3sjIt8TrQpWO/jDaNRdAEZLhgVRlSPQ7/cLT2y/E/X
V25lGi7uWVSgqDJZoNPINnyf9KD5jYb2tj7AxIU9N+gM1snFGlWmogcFBpWDXpT53My5vO2t5yKf
M2pkiZoc4gEFsUOv8NpjbMZPXi9vw7dDGPLP2xkkdby9MGOmepqLXceIf+paEZyub8DaPl825lXS
AGnxsLaiwwb0UfQQwptUFdilowZMvddHWNtix8ZzL2yTGlR8Kegg2x+170Gco/ak+nLb5x0L523T
49U7IW6u5+axib352AKmvxWJrZh25Jg2XbwAZN41fv08/gbNKpg9VH+o5ATWMZO9V16+gT5wlCz/
/0Mmcix6ViX4YxqFfVbF0xLKb+CeOYW8e+rL8Z229b3Ow9+4RMs9C8DEetPquTjoAtrUyLckyFwV
8j4pvJ8L6Iyvf3rlZLkYaEN6k02gEklzRoajSMCdE2gP5OSe3CpnXm7VN57ILgR4mCwEqAA/Svth
PMcS9HhgBKF3YZgcNCXt9+sTWTnALgLYNJ6tQGSDdE7uQ/p7Aq+6bOr2cP3ra3NwzJslVnaRRqjf
tPKh8MDcMpsQrP95WF9I5LK768Os7YZj54oKayfkW4BFX4DIqQmI01u8MPqdCnywvFwfZW2pHFv3
bFxBNSNu0oB3x3Ac1J4i+t+4ktZWyrH0NtKc5X2IfRCPQGU/KGhhBgGoVMKtCvDaz3eMPVeG2ISO
Oq15F0S7eskm+6Bq2o3p9fVZyxSHjpHzuC302IK0DkzC3r6T4XDfaT8E+FCBer4Kq49RyHKIQ1fk
GGjQ9HWRSQ7QsZ2+Xv8FK1N08cLxNMfgHm9gMkbPcPpN/3GY/XxDF27FW7p44YBNg20qHOYwqoGr
LAbTgzG4gaLLYJNS76HoQL7rZbJb3Shr07n8kFfXF4jtkiXKfQwIFi7UQKe+0BB8h7Werq/Xit24
yOG4Y2IJLi4mocYD4WfcHAHWAt9Xwcfz9SHW5uB4gFz1MgcnIdLqIBs9zF2d7MDcJTYMf21LLqO+
WiEDeuyuiJEpSUCL9qme2Skz+aEK2gGiOupn2YGP8/o8VuzTbSjRemL+CBmgNMxnuONxGfeSgVTO
CCJewC9bH6+Ps5L7cRtLGjDkJdU4Yb3CLExNB25rvFW+KZLfxyZ5XtrZpGVr4q/Xh1s7AY5TqHsL
/ZJM4x6TGgxY8xQUoGqf+PjitQZtPddHWTsEjmNYPFvaQmDxQBTL9+DWBxklKH02/M7K113Us+lJ
7tcljhhsn520boa7xGTlbTbiwp1BKGmB9YFjFkPVHAbVxQe8iPKUcSjDXF+elU1wIc+h18RDFMCx
gK8/eEdRH3hqgKYp0D3VBIfrY6wt0uVcv7KUkJkiiOakSoGrm3bobFmOE1P9xgygC/d2tOICmzVH
41dU9ioNq0Q92xhQtr4YyhSol+VdWA79eYijZZ8sg0aQWbEdV/2w9ycmf0DBwQTIbCkmDy3rZL4r
uwi0iLyOyEfoVpXQdCo4Kw54TI2f7dKBV5KXQHihnn7PFj28VHKhu8y304OsQDwsWB/+PYx992K7
UcS7GUxhYA03iMv3NimgLlVkGSqylWffyzCPwZqqwYB5qIWdgVdFQHSvBuIHuxLVrvsBtOH3YQaJ
iID01b6e5fBtUawSez8w9be2nqLHHCoXh76i3u9qbEHpyzV0aUCCHY9HosvqvhJs+WKn1nwZlqkJ
jzGgY48lZN1f0D33V1dM/s+mlPM9xi7+quecfwWtG1Qf+likeYO8RKwmvccEEQTGSXbmdvTTvOwM
2stn/6GhfnkHNQUe40k+qxN4aMOPDMS1/3QB1S+0CCHWJL1pRI4qGYZ9RlHKBcN4BP0Iwhj7DBxt
vKO0XPphl3Ej9L5nhv7OdMfuw7oYwmMF2awE+MOMPo2k4acqbvJnAWLeFsICEf9S06id77w8acAk
CtHAX6B7zbfyAWsG4viPqSeEQ0WmTg3qzgdPMXIYdCKOEHoyG/HXSvDCXYC0SsCqP/Z+lQoZefE9
M7yU+wWKB+3ZF1OA4pghPLoLB9Jl54JnnTg0izdCmmZuJpzZKONLtPFjVrKy/sWIXxmrBndMGYLh
P9ViMZ8N5Nk+IIH5Ixu7Bdoifil2eqwhQgJ1kuRD1mnoaFz3EmsL7YS4M1IHSgK2ndKi9gEjEu2p
kYBfQemm3/DWa0M4gW6M/o5qLGWTLr1p2R49ZPMhQqXzO+8hLnXjPJxrre98TkVUKkChA+iuVJH5
RyS1Qv+Nx7eqNG97VO5C3tFiG3s2JFW60MEPQdfIBn/PBq5veplB0vDPQ2Cg0mWJmKuU+IDCg+jQ
7E2OZtrrO/32EeOJcx9ABGAcQeFVpkkWf83CHF0uI8TSDBcQK6ga5LErfzj1lz+rot7qHV5bs8uh
eHWwQUIrzdiXVap9K06FnTu0bUKP5vqc3o4G+UUW8vXXB2gE0Ras2tCGYAvk88bC/CPHNnjO24ic
OzoSehGrouPGGr59lHniWIuXtZCcCJc+JVPpF/tKt5bviCx5gnp6XX25Pqu1NXMMJojlWBJkwVOw
V8UPWcWqpyDh+uf1r1/2+79ZBp44lpJDfyvmSW5SULlSyKEG3QKa4jIC8HIomNqDxKTbalJYyQLx
xPHjaByKh6GoPLClgygpiTTKcRCNBNHqj6nKX3pIYUyy0Xfot78fiXm+PsWVBXSB50swFOgjmMAz
MlfTuRGed24lv63pivNLIP/qSJdxn0DWDZBw35/6epfUXMRHDjg3BODrLNvC+K6tHXfdgdasSqTu
UpLQ4WG0oMD9MZZRrh84iEyz+/GSAT5VYVIqZPByEt1N7ZIXT0M+dcvGvfT244Qz58BrCoAuCnNN
qjqv/0sukPTaMUiGHNsFWe46Mu2xpNScCuR1pw2jXtu9y8F9tb7QFAh8MD3lqQCJ2ucA5NwFupc2
bGvl9Luo+KyREZ5zbZ62E2V76OWYw8wjeRxQcJde8vX6AVzxEy4wPu7lELMuElD2hL3tI7jx7xWU
ZsihyWqy0V6xNoizN9wA+40sAdoyZYMx2iraV+VEdqwmzeH6PNa2wvVEYz3XrSFQI8mU/QK9WQ8S
twnbuO/W9sLxRKBsCBnx0LyageH3m0XbNxT/itCUhxGcPfYUIcGqN2aytliOI0paakvugecDLMz0
AAT7ReJiiXYiiezp+mKtXEYunDWIAGUwehTp5Gex/MUsiuf3QB6p8ez5CoKOLTL5w92EdoN/bhvR
8UR9LcqiTSz4Lb0WglvgHo93Gro0cmejEHeSD8GMEvVBCump6yOuHAgX7WqhB4Ce88I79yUAPXvD
LTTO6gjiwhs37NoAl7Pyyvjzbsr8qYTD7iCPHOGtYsryUE+gxNgYYOUguODWIlzCThdeBgoDYk5l
UiapyIfpgRf2RgfmQubbOGyKaa6xSG2joBM0B4eCh1sAjrUVcmwyJhKs44mnUj5VX60tcMHRUW1k
PNc+7pjkAkr4MSRQG/Qgb/oYQ4T21NfJbeQjnDlGWKLaQ8sMKQOPFd2DTfwkNSYINs7mCgaTuxDS
RFR17Gd1eB4Erb+BDBTibxpI3qQEGjtvEQvO0B95RyOIAlMdhKAXqJJ7VtgiNRzaA3Iq+Qlds187
CPFdt5cVF+fiTqG0gm4GBdkYpA8TGCfLxp+gJxPPZVDSX1DlLOnGTb1yrl0AKq/msU8u/YSatJD1
QfPhe+YH5M7PZHZTcZhTxzaV8BIPMBqkeEASukPx37yrRj/8LAS47q+v19osLv9/Zf5IygBsAM+Z
khGJGMOoAhS48tN5gCDZ9SFWjrhLSJuFo89BK16kowIM5KSqidQ7AY2o2zg8QVD+5xzqbohbPWEA
v2fDl9jSKEUDebCHmlP8WDXNFqhlbSKOIyjkEsLJZNPZlF3u7+IGvD7ogh8WtrFSa5vhOIMmzOaB
5n2Ror+V/lPmPnk3VCxAJrdW9DZ37OJEkd/SlFaZTLO5UKfBJ3518MY5nvdNQ+mP61u+MhEXK8og
iY2UXoYdgZwCcBlUQYYxZCBGg4YHj26joAIX7J8bT9CRDY7gqUijQZMjGcHYOvqM37YbLka0hKKp
aKauSGNe8HcGaiuPeCcGz1XR0m/X12nlRMX0zwmEFvKeo8IQUxf+aHMkTkRLbuJR4C4GtBKjoSGr
i1T1vX7iE7c7SHn1t7kmF/M5QkV66TsqcZe3bNnnDenYrpi9rNiBSh4ab7ctkGPa4FRYIGbkyZT6
OdirS84F1Be9iG+VbC8r/cbjPHZsGglblhcxz1OIff1I+gVqvGXxjkzTh9FOW1RmK5kgFwKqWc75
jKYUzCL6AIrSX6MiUDrPhkPLg689eiPB7PSJeFuEmWvm51z7urR4vOaRTAdLAZkHoU/04BNh/vJn
exssn7uQT+bHYdWBqjSFpBs0AzMQdkCFdbm7ad9dxOcE3scpGIVMIermpYHCyw6F5+jz9a+v7IcL
6RQeCwStIAvOljapjs1EDbmX+UB+mgAQ4w81yeUz9BCTv+Y68FtoaXEk69Prg69sDnFs3pTeqEFt
IlIbhNNd2Fnv2VgrQflQsJfrQ1z83xuH2oV5BlFn4xLQIkBnzLHj7JeaICMjZvMjgW7Ybi6QzYba
j7rNSF2wJ6UKoBYkZVJUQsajF4zD12QuN7H6K07yP/SvUNDzWYUTAN2p5CEG6+HB2KzZwE2tPCJd
mvcpa2PR6kakdQnh+Kl+invIJYMc9Fu+sK+qJxvjrG27c7drOhlicuRBGo82h950YM3JkAeZxrzd
2Ie1IRyzr4fZSO6DbS1TQGjsaFJDYa31CJpmIKsU3TaKi+zsCCg4dNcj1eL7bQrhwb48Fgk4dPfD
XPUbAcTKnru4znExGjQ3s3eGxsAMxGj7Lhrn21DDCDf+vHUZytmSqcE7owoFwbtWPlY1KaC7lW3Y
39qvd0wc+oaWFhwDhD3UpEjgd3f9NLXn69a99vXL9r8K2btKjzYowA6Wy1a+i8AIeAcpsS3g7trX
L/9/9fV6EtWC5i1oipuanlgMBdzM3KiQw13yWlnTGJUiJcBT3/zmTdXsOQ22cqdrP925y8PCosHK
6z0oP0I1UWdSQezeyo2X+op1uUjOqO0CNWRLcoYAnwfEFRum9uDVOd62YDSstwqTa5NwjBjFwWVE
Fw1yGTQKU2tHcWz6cbgtKHTxmgN6eqOkAGUlK4rimJlEgJo6VLclSF3IZgCNicVkGRxQ1yIoiG1h
pj1Ex6FenytcC7e9vF3YpljC0EL7MzvTmf0Wti53oQ7e68Dbqtyt7IGL2MTO9qjLSpF2RVnuAjOi
DzrjtzXS8dCxX6kK23oaxZKOBuO3EpwSxy5O9G7JI/N0k4sIHSNmi+GVLCLwjusR+WmrocdrtpiM
VgwhdGLyRsdojVvw8TYQLwHXD6TOvhBgf6//9rXPO1acDQ2ATEklUg0s8V0PTOMDYrAlney8hZVe
G8K5i5O5AQm1CjOwuSzP+azu/bm9qzREK69PYe38ODZseFfSSIKNPRmL8h2UxuZqB0YmiLLe9H0X
hNlGwqItBbdjW07xl97I+KMBcczxtq87r2pFyJhMOVTMICwt3rF6btN8AKT4+tdXHlwuZ2vN5xH6
ZbgbPTWWF3lkFIVAUL0v9L0SQbPhiVZ2wIVdhiokYyA1zihoDIB810W7A3XSJg3o2vcvJ+vVLRmW
uQJ6pMMNDzX0u0yW78dFblH9rS3RZdBXH5cTVjvMcAUEkGDeqbEHviqjzxYeaQ9qjY3cw4oRuHDL
UPMC1MvL5RD55nujg6p/30MxHdrNePpsdZytLZRjzcVF1XocoH0DDU+xH+MhRqqUTRvbvBK8u9Sy
NLEzQc8PVio25A5amtFzK6EiDSXoo6p5+dIGPNsI4FceVf9WjV/tSlyTMJkZkEl5IeUB7PXdfQIc
0x1DFvxIAzXeQVdxPhZQ2NowxJVz4KIuZyjFW2IgHkpi+jGOUGsylTj5pn2SCURvr9vjyga54Eto
Pfol5Eizc8glJLGHQB6qeNhKx6993Qm1I4lQrCC5d7Zmjg5Fn7BDVJloIyRb+7oTZzdj1kYWoEPI
uEOhMKNo/LJVVN1ExMRdvCUALp3mLUpvkRLxdEZGWY17tI2zYiPJsQY4cEFoAiQUOYMsLRS+7feh
Sb6aZGmPibc8VOOcklq1Bz2Gn+e5uPez6ff1DV+xGZdgth3bJlnyzANDsmg6QFTRtnNvIGbUQ88+
h3zaHLPI38s5nsKNia64Gt9xAmD9jI2SYHPNQ2ueksSOqU+89mNQd1v9KWu24lzpkZHRghQkFBPm
SkPB2YT1uK+znn4PMZ0Po1q6jfVbq3r9i8995QhaDm21YkH00EAiOP/YzmEHQfkAtJRP2m/rp8wj
OrhrSqUXkCAxXe/6kLbTjks0/p9FjRrYcQYJrf0oBnBlHSrQY0NjO8o3UVNv2wUUqP68QDIzm7Fh
cXJWwnS7Opi6He7yrYbCt3eTuXAcsNR1MYqKeAhFwzvP5A++HO5nK256ojAXJdr1M5KlguB8Avj/
F4g90bHmM9N8uX783879MRdTmASNCIJmSs5G+EeykJ8d81CgKD4XS53t4iB7NmqGvKq0N2XKmQsy
JLrCa4VAg6mP1Kclnz7QpP0wtqW+yYEzF2YYoY5eazDrnkWCPqMQ7H5nz0v6ja+vbPZF+Pd1LNIC
XA7GT2BepqXdS8ufaeU942W9leBf+/7lCL8yJjB2xePMoKiatdXHIajvPKtO0FXfMNa1zztvlVEa
QNx5iTgtG6CBaJsCJEdDt5tafRtCAxrlf86AjlZOpsEMeND/LUMcJLrFbb/26x2nZmwU+8MAT+Nl
PDpC7ixLLVHqKOdEbJzOt/0mc/GCjYXqc+ZDLbQbc/YZ8uwyjZiXPEEW4icto61i+duXDnOhdVGT
Vb3SQAMJH2KaU2vBddRaqAGE0hzDAh2doRi27tU193eZ66szxfM8a0mnkTzUefA9jFj9s5UZ2wg6
VjbFBbQVWY86XYgOgRit1Ae/mZY9conNeaHVVuC3NgHHKBImFDDckMPShOrPBASTjz6yQufrHnBt
LxybCClRo/JwqrqlBVmHHlSSTqLrkcUV9lDGYVnt2pltMTavTcaxj9oLh7K2MEFB6XzuJg0PWJHm
eH0y/7YG/rfWwVzeV2lRBB5FBX/uN/2veJyq+I74cvq1lKgZnAoxP4W+PtI5kE8JOLzFXZhns7ef
wAKdn9HU9jcbkrJ7V+gmfpd4AeW7mpLBHJaliz/Lvudb3I5rB8fJChTVFA+Q6+FnlEnl17Etkk+A
svZI1PeTSq8vx8oYLiRumryhLiUE5yANNpwSMsS7iUCtpPU2MUVvHx/qImzyvp6sUkF0nhUb9gMQ
kPeUJMEJxH7DsTNJdkp4Vmzc1m/Ph7ogm4jQYlZoF4H+qK7mfZ7LZjoAISkB/YW251YT9dowjscA
/mFAW42IzhyMrpeKwKeorKq9nPhNbwnqkrFVRMRLIWx07mI53+lCarTnki3cyNsmRv+DsKmyKRgC
Rc5+U+pTaXG82ei3p+tnau3rjr/Q6AgCi1hFzpfHXLsLpQ0+T6Bh2wox1r7vOIhSA4bqCXw/jz6S
hdUfyMKbm4JJ6lKvoT7dB7ko0MnWWQr5WvKrv1Cw3bYwjkEDPttUXge67FEuxUNQSoksX0M3fvqK
nbkYGttMU6AsxI38vqmXfZGVC4cEcrPAGAiZ4xPzTfI1t6H5eX06K66UunCaLKNyWAIenctBNnxX
2gE5Yyj1eHZ3ET15PzS8RmNUCPKY/qCjAc15wIuikfnQyIHYHUGfVH8McxDu75IxpPO+oGilALt0
B5KrrPBRg8Z7Nrrntcl/Xf/RK4fHraZ7slMoFIIUE+GLOc6ZHx+qur2tGENdCFBeoAYMJqnoPDKo
xe0mrUqzo00x31ZpoC4AqK+gdVb7IxwPOGAPbdCTvafUdLhpcVwIUFgQr1liHJhlDG2K51r9HNfl
bW271IUAVSNnqGj74RlVt/aAtkFzrxZocJVVsQUDeTvnRmPH9YwayhFtQ0JowZSP80CgVBzK97Tr
P2cKQtQ1seFJb4o6rtwCLhYoGqBlS5mKzij1RXfj4IX7KSN1yjGrjdjrcqH8N1qhLhLIFpDf6tDL
AgX7pGZ7okr9NfGzpt1HqgC0ifi037rU1sZy3FOP4l4/1FFwVnE1HLhfx3u/Duf3IGStf3IbzRun
bGXZXCQQFSYrpoyF535ZDHSwUPMwO570ebTXpurtbd7WhQSBytLY/nLcRugEpugKzEAoa9XGJNb8
yMULv3oz1IOP0LCP/LNXc77PCWUH7M2WAvzKVriAnKqfRE+hA3lGY75CqWN+7n07HtDHBrW9rfaU
tSlc/v9qCpVXsR4NxyHUGybygrxis2dZ1Lzc5EtcFM7M85LUjR+caVfYF02q4n051VscFiuXnYvC
sYqX09L0wZknndwt2kCqxvReNuy8Xvif/by1FqkzL9t4xK2tlfOyllEYz4UdMd44QteSDPUeWoVm
I9+5tt2O5Y0xAT9OYYJzaWR1JJQ8tFV8GuN83jEW3Rg3uUCc2QjOq0kH59YT7acZjGuPcT9uPdtW
rNpF4HQNCxNWYw5zNcv3k/T4g98Ec72bDZL4N50pF4izxATANJOHCLsF+Sg6U73XNAx/3Pb1y+68
sod84FYjbvHPII+sTjUEUw5BXm51aq2tz+X/r74e4dIOGOX+eerVcqqSpOp3tpuze7RBmtuQdTRy
TXrmQE0Eg38eqyA7UDA7PCzE3sbqgTDmzymwuBM9JCaDMwuI/iq8Rb1Isa23s7ZCTlzPxyZubJPB
xuKxA2tC3B9G0FSc+6DwN55VbydzqYvJYXEBdQQ1Yos9zV4axKT7ybZiR73RPngyUiCD8Mv7Xtvy
ZYjmLbnytZk59s28SmhZwxdKdBiGu65t45/JHJh8D30FOh2vn98VL+JidXLSewLABFxJczTfBcEo
jx5l3mlcRHdU1gw3FVGpi9pZZBHgOeH556AEeUy61KDgQkpLDeUxG5hqj8iYFiGgypcQ9frUVtyv
i+ApgdmxWin/DG6QGfojwBmYIe9Ot33dMfyFMct9cWlLmnrx2PRe8KWa53HjzK39dsfwB1kLIFRk
eA7Y0B3bOP8JwqAtKYi1PXcMPm7bsA+Wi800TJ8n30vSWpXLsYkZ/4Dy9m2tLNTF8LSKR6AlFuG5
qwlEWNq5uTRpbHVSR/G/klFvBLqhY/weV34NhHF4niIhfvtkjCHMw81cVAPS8FVfPsoW6YS7eCrt
tJv+H0VXtlwnDgW/SFVCQiyvLHf19Ro7Tl6oeBk2IUBCAvT1036aqknsXBukc053n2697xhxZ9L6
l0oZ6Yq9qTR9ECvw9nzXanAl1KUbMqIxEVcwGB6wz9YZMZvfqRgtzaK9C11Bie2yDaDv0jQ0D5Pw
BQ4Ff4zer1VcDdc15dVTwu0O515tcqVjl4+u2TKdzD0K2xRkJJnWrN7qy9aaP8FMt0ylCBLpGzfn
kdg/p57A3EWH6yXy6Qjx3HgDrrMVKbLQiqqvTmtom4z0ZM6iYaxg9BCzUqXwlxl3mY+IdHdG/R4F
JYe+n74cXzcs4fQK3jH1U7v6bzVXP5YdwZvY9Tf8d36Lhb4ubI3ynlmfObqseUDDKB+X9U4ZBoFI
gEQBUi8HweDMBbcbldeduLiRPEYN14Vy0SO8oJZMd/rezsFzH4hXiYyPTDA0oXKKRK7jGTZxEV3z
etw/fL3NF0K392Tq0zJOYSO0BOo1kf1bk/YPDn9ewghKFxvb3HFaVJrPcucq63cLCw3Sjxlv1/2t
Xgw71iES3Lra3rZKvFTtRs4NVNYIguIZi+hTl1qZYX3gVcGkKR99UsMhe56LJBYkM06Tw1jvn6OF
br0N6ZhZGi3wta8vNt3arI0hXTH8oxPVisUT9j0i5oCGg7gnowWrjY2aRXIkiLb8mzIyg/2R8ri4
9FpN20Xa9ALPwU8h/Rcx4Vn3Az9u4ZJkbSThPVh5VmxoTDMuAxh3ytHluun/6S4JCuvCPZsr6Gew
Ud2dhxgbHUiHEiesig6XZjNNEbQw+uYcbtRtc2cU7OyjJRCZEFgQDFnz39qEPdwHZf1k6+kZtHWH
IGsokvslnrMRSYZZ3M1f4I73YpmkK2NJX6fYbTkeGwIrXG+zPR23048xPlLmTFJwK2URYLTLlm55
Y8K+zJV+ECRALvwCjBbnKEEgIFI3bdK81HCfgTOv6QvhodankC0f4YbzEkDwkI0aOpqx8TN2KIPl
Ltz1DYfqO57oKa7jJNd92OUOC+UZ5SkriVEuY/DGleGA+SmYPq0Q/0LTABayYswh04QSmuEp2jr5
49RgSkX7oJwAUeRt2IxZuPZ/Z5bCyYpYIC2zz0wwLDh06jscMechiv5ehwHc+BNYATl/3mun8jTu
70SYHkBj9VevWZ0LDmSycuS6N9KftDcPvWmePQmffYRjA5peHUeCC4/O6iuoLUfuPKz+R5Ogtx1F
LuIlPZCosUVAOp+vEhG401STPJL+c2Guz8jPKg/WMh+Xmb62cfo0wfe2hMl7kjW4nnJLkTy6miXO
TL2Eh6gav4xeO8iENQJWp1bA0SF0uQT/knmr6pzthBcJ29mJT21TjHvYHJbd7nmA5afzHEQankQ7
zckQ3g8RzFtlFH+Oe/S2zNWQcawQ4E2xNnOgvY5BCLlqmmztC+AkcZksvIQzTavoz8RT+jtABPtv
XXXwUwqqAMyInnX7lMKPJswFEpTeWyE7g8jdJbrtJtGX1vLuYJBH+qxn3DaWLoPL4xAYdh5Di95k
jkT1Ace/3nNOHXnrHIwC45rrGo+B6aMMtvA0QfN6ofNITwZLlAfHuxAVJ8KnqLz1l377cbGsAlyg
G3I4z1EYLi9i77XO0yoBZ4OcbSBv0z7e0UkDa2xr0YYZXxF0m0E3m95Tq/r/fNOI6zIh+DMzYzwe
R1jfFCH+WZiDR7y5Csvak1tYbLMAI/kj4WHwZ2icuVaJHf5Lm7l+0skkXoI66Txc+oLgqU7Nfq9g
dSryREzDU5jU5CvcV/erVmuMp5uQB+Hb/rhiQbRGjRPd1ewdVMlqUvst1r0ZbxOsArAkLKKBZAvj
/C6Nl/VkeLvJQ00MP6V+2U/MGv/LJal9XWDMdkf2psarLOMuyoZ6qwrNfrbspl34odQsmb9j7GDY
rIF9MbZ6dsifNlu9kNbM4Eu2+2YVn/OCHNNhNkMeyLTLpmX63Kt5fe6nrT7VHGZkiNzQjxNcJi5g
MG9MznvG2XZMIva7kvwlwQuUQZakUbzwM8HDQRWTnd8Ia1kB8g2Yt8H7JxL17hvy6fEiXcPaPNkO
WQcUcvNfPa3wkkRxe8F2YJVhSZeVEw1oNuwJ8sfT7Vn08aUS7I3ASOaQDNBxt7vaLy1SvrJ5FV1u
Zhh/yRnBjnEiNly7rX4kyoWFQMJNjpL3z3TtQ0+AWkc6nnKkzQfXPdQwI0oin3MxPnUjrHaGcYYN
gQJZVc/0XkRsRC3HYZ3hwHMeY3m/wDDpqMbq17aIAVZ6rAwB8ReLnQQKuNM58+2eMaM+TZ26zOxR
h7UX53CpDwvqP4YQxBIcBz62OTLDSAaLp3vplzqveol4mZ+i5tOYFcPIX1u5m9xTtBej3YbzCHtr
xAtiVb6Om2xAd5LtfDmuERr/OTE+b4VI8hXWDAVC739NO9ZdO+mhaKDyX9I6mNmNS11OXfAGeWqP
EJ5AIqBehcUqVgWwNHX5QPRf+KV/zVVaZ6bf9yLV5BSJKYEHZt8VSweTCSim3gawttko2TMN+HiZ
Q+jTx0Xst2iQCSot73bQmOp3HS8DfjQdHxrkjRymcepfwoXjXlu241ArenCob9nKq5tDtPn3tnqd
ocjTE9ItmwNhU3SYtRSnqmEEGP4avaVRMsg8MVN8qOkCtxjs+NYF3P/aDrf83k1PY09wLuZ2BUU3
YMupv4mRK31K+DIcWv9zXDAX/ngw7rV45BtFNoSBNqzLRW/iZ7xkrmDMJGeeBj+je6u+nJ+7c9Qo
f0Kc+V7ua63/UaSI5fGY2MfEhRz+hG1y2ls/nudU+BfKWfhg2DY+V3AQ6zK2CPJRtWZ83oKwuodi
MDqQdG7eVY/NOPj4VM/wA1uKBXjHQ5U26ntd9qYcmtnf4Hu1XCEGq9cMmWtAHqthyivapTLTbMUN
MSX+ZeQhNCaJGq5ud6tBWYbB4eppeqV1RY9L3K3lCln40763a2FTZIvgZpztDe86ezd1b37VE/qb
SXboxDu+HsN4n3CEo+atC3T3snjJysHtSdatXOZ4Kuj7OgVUTJuRXxPixWHpRYBXdt9utZmqwvJI
vbqgTS5yFE2bJaKZLhyV/G5EblN78Hzsi7qrk5zHFcuVXLsC6ob6AJpaHKCMsiXzPT8PKZvKtln+
TRWpPpXdtk+51vg91ZyVEWyzPmCrnD6kQATxZtj+dcEm7bMeen1I0mos+1Q1x3bpp+LnOd8UzAXQ
WcQKKeMVOZkN8U4SuYfnLtTtZeXRetn7RKLZ8chBt3AebGC8lKPl2Qo9DeEbpz66OpzdIjF8vJ/c
MhctWVbwEEPwuOh4yM2PVMb2a4yw6YgVNo7IE5L9opNcwEJlXqW4MuuqYm+w8k+RvoK9vwcU1WUt
YTcmW3gsxVOfpY2hv6Ol5kA9d9Xcui4ml4F28nmDXmbNWOXqR+SpiCcwyPYr3Bb6tgaCX+UWVP82
VgW/GczFg7dW1CMA310y7CaZvSV/4x6/zMMc7JXKCWwc2d8uDeRetFvafCChy023NpimqRz3akUH
n0BvlLeNIO8woKok5pO6/93ynvQ4yQBtLoETRJZtbVWVoVnnYcH72m4XvOZyvvAEtkg50+rH7XPi
VfdfiIRXXOWk36dMNnG7w0PY0TAzqdBNYfYeiaNLx6a5XIMUds/92NS5RQIhg711E5OThduc+mY9
XBmvcHXpqpOsXECy1rXubwwnpoc+XkRVwruoi651uEf+oDcSdFmLvq/J9B5O7sn5kNk/C7DxLUdC
FvqkUZmlOydqTAMkTMWDQd43Q81SsHeABU6LkEIUjrjfsrWuMSLBCXOixb5VG16/Ho/gmaAMQTvb
aOx9qcSm6hiYJv6SWPVAJKVKgvFuZ9BBFFXYpMMltH2iLiMi5qZMDSRY8nTys78Pq4D3x8WP6d0Y
zGgM203b8CmUPASW1KQYGXwqFlTNeGnpUBJtOpCxkviXdFYDNrgEB6+d8NDbQ0t4EB5ctG3PVRMQ
/oFoc1DSTMxw6oNxWNiVA9r38TCFG+mfEDUBHkVtMGotRpiYtjDhnLs5d8xF+jgGEx8/aGcXig6T
8wCjh2+pfYach3eXXk8t6J0ZUthLYoMAbdwKye3L3sstuSCGLxiO825mPIRuaLvtrFIZBudKTkty
DxgAwVeZNCtLc6SEEpNZjseWIYw2goXM3o0Nxs9BfzVTvKvbLsTi71mkYG6Yedo0+wdXyGzLK5Lg
QiBKB8mlr5VNslRYGHKB9e/mYq5xvZdsWzAZUAORT9aTRp5mViFpA3FpMHpr18Hi7oImuiolI4ge
RyXEqaxbhzrsVjB/L77mlLz/GPjxg2UBmmnadxxj7z6Fj7ayHMpt0BeZWElS3fgeMlk0CvfGaTR+
dRlI8aHH296teKnaOo3KXXeGAO0QajwnyLOnHxUWUG+iH6iBySm2zzOaiKXBzzSFBt59QbofKPbV
GYb+QLV4vX06uyyabbri9E5R+gc3v5sOJliW/0wr3MeiofEuVohpq1OnFk7vo5Gw5MIYdEd5o+nm
MrRxfLuDM4EPCmKmRt1aN4il3HQih7NaqiEokZHAFewd9GTfkAUa8FdmOO4wVPN1z52pEwqTHxnX
F7C3EF6HBP8pK6xlsLsaxupPpk/Ba2LcrMwBVRlzH+e2724d2Ul8sWi4EEqS9vAoxBGM3blRm/1V
wej3N2lr1wCpYUbkjlYgI3JsF9bmgEl62j+9a3h4D/K0mb6xwhjYb6yD4OONcHRAvBZJ20/mpfoX
CMyHxUbShWewr/fufqaczw/Dhsjo3ERJQh5hTKZNkVStbdFSUQWyfKjWHcWAhagL0jMgTNuI9I5l
NaoudvQyuAps27SPvIJL8HtN+zi5tKqePrYubdunULEZ/ipCL0M5KiWXHLle437xydIHeFC6lyVg
RGQQ7Gzl/t5X07of3aB2cpHR3v+e63apn9yqHc+sXdfpjHcHKUC7b9OmwKal2MrAr+N6ZHMf/Men
hn4bl+DvDQGaxCNmOxPf6dgEEtP3irvID9aK2+z8vp2tWEZ6mbjf/DnUvXYHGlZE3fDGBOIZlIMF
dlXHe5hbAVfPMmJza4t+pZjlOY76X3hgmf2bUmTG/2ogavIZ4GNYRic8Sn3WxxY7JE7KiELoRBHU
Jfpm0NdwUYkvgmCJ2zJat8ncicj6NudRSJKzZENEj1EzJuw4BQ7DQArwBpMHMYhubWA48hUZxAMU
4TTqEDXINvIOHPfCL2abFpxhj3pVWCJ7UVaxb9JyQTaXPQKYs7jqK9HjrYcQFSlscAAOy6TT6Va2
YzxjSOhqTTIwChR+8BIw7BWdQdjc1T1GirzTq/MFtYjILZFkTe7dLNv2mNZQXmdj6xswlciyNplR
NOqu6Jqn5YSxMDRHx8dmLyRufExi8Va311aFvi9IuzEPtExV/1FOyFpG3cxU0Y69/CNFV7/19TIi
knQf2X9xA4VaNjjbLcXcxHwuGrvypx196/fP/0TfC+ebuhRNQ/oiCsf6PYbmNchgJCT+LCHt9Xlj
TTQVep8d7t5GIpgmR9wG/y8M9SpKBw5OY4yvgKox3qA7Ai5Yq+s29/ju8WK77miMmNqL26oIDwVG
SJbltoIL9WGM0yaCcTKOUVM6U5nu+WeDsDnrmkiNKzeq9ZNNsVaegxQKohssumPgrLvZCEQPG+Va
ZcsgHbtgEBZxoWP8vPDGbRla8GTQmJ9a0Xu8gFjchMh99m+T6xrYSGLijzLSwmP1r+5H6R75hGH2
EIZj2L8g6DyIa0BlO0Bj3S72Oe5GyJCEMEr8kp3o9EnWPEpKl0rZnfWMNKyvQNRJcEkhf14zGgx9
9w4TPuQZ4X6OADlqxbAkgwM5lqTuKAIJVzvWDyhgMLTrCElGlUHoiY0XNCAg/O8qZJ+v+Y6FOxyM
tEvnTzXyCPbMsGbf8p6PfrwOHQaon5twb4Y8QvnSGYr6hDhCdJso3N3YrU8YNxn+oOpAzhwGgIkP
6OjG+qABMS2ZXbZxL+aIbsu5QbcYXEL4eM+XEchqeBlYG5zgjGfuJESy6jzKn/wTy7jH+AlX3aTk
SOytT/MkOEiHUVQK2Qimj4/4tuJl3f2EPl2OfQSARSyAO3pXVVnXsX4poiAUgFpXqfXXIixSyvDb
bKsneGoAKlRjKF7GaY1HlBCgnCV0FgigAnG64FZsmeiKMfKtuazJVL23KKfNrYfXVojhtJ2RZYqj
nN6LtJ2j47oHk82mNHEFr9l6xabfOmQLonZPs0mDLyDi9BHgdvzOkOf0Y3y7zuXWzw57NnL2Tz9N
7pjtjYJQqY2ASscKmQ/NvK9jVk0xwOM27GGZJJrnVEQcenW6f8Yqqd9RVty1g1vHr4rAtD+bWjUf
J+9n9JOdgaWv3Yf02A1BfUDScFxGYdzf6ArD0wy3Ek5viDsfXgoLuepghUU+8Me+KTUi5j66eQVG
0iOU9A42ugE2LSwRgA+rjZZDRa1BjU1p2SarfRsCpiyGIi3epAF2UTmIPstOd6SMF6MvPZ4ryIdE
U7w8VQrG3nRwx+rFFh9msa2YrbE+XIKOtQ87Z/Nr1Q/+IIBRqEtf1VghCawFshQS9p7W1quDmQcJ
5qExCcNQsAEXZgmzOzqeZD9FHqPY0xQO8wXLM5iLR9r9InBdLSPSdo+VWsh5IwyvIeIHbnW/Cqwx
RsnaHswaO9x5it2HLRiE2gX0H/bV7XF1ENb/XNmvXbeJwoP8vgo/dncM/y7umql5ieeNP2ELsvpL
9fifmpImd2u42SzFxspp3h1Ftg+dVuC/a4pLgsTQdnMUKXBor70PwRE3FCa/Kprdne9Y/IFoalw4
/SQOaR2aD7ko89fOqr4sYbN8yTgBEr8lbMkRr1sDoE7UdosxpPzDNjPDnbmtWh52M9gRwC7ulBx5
ENNeIP2lAr9BZ4v0bieYz+Yd8Vtn2yYyKZWutvU8woFzPWCc/+x8+9q1oS4DmNneB5GXSR4oFpeT
Jxs6Qcxrh3gaF1r6NsELgvPGgA/v60vi6/5941wW6VLHZZ245gVqdvXfBA7mM/EL+1LSo3ndJO1R
koQu6GwQnaml0+dmpc9IAwXJ2/JPhkJ9g3gMnHMb7r953+qc6tTkcNa1heQc4bx2SPNgJdUrj9sf
X65+96XeEWLQNFLkYI1c5gmQpVhGCG6WPAWwAFMwfNzwsGFQK1NV/Z0okk6Rs5AcNupbgEetPKD+
Lu9T1aN/Ia29r311ijdBS3iUTpkgHlGCg11OqYzdX7j0kzuHX1u/0PUq6b6erFXalimGaDBF8On4
/pEIfjCsO5Qm9qI0Bm4LsFcWB2SW0hmhD0n8KeH3nMIVCebOuGPCUpPQ3lms9Z7neEwPSztDOYJE
hBw8JL66kv2lbyNyiWxizmDfgtM+bEu+odNCPNYWFUwm1Ws0pUhJoUGEYykwlEci/YS7n0I6Nua3
955wD88KLA3ii/0XV7isAvXjJgyCI0vrFY+qNR4dw0IKj27iSBsMpwufzGNEw+5srDdYTd1wGkkf
PiisvEvwbMl0hLXBhog8Gw0QQoz+GS28KODCS0q7uqbB1E7Io5pnd03Smr/bxtprgyEr35Czl639
ggGadWr79IlfTwobtXeEkY8h6OI356rtlzL1UxJSe+cCUF9ju7WYgbCl3uIzvVAp6vMuJkR06GE+
TPM8vQPdTx530SBlh/YmLBInUFdg7VNEeomGchbO0F9jN+Bdok7LYxLzpBxM3RSQcKsGLBACwdBM
haUjM39epEgLNi/q0nTWo+dM26xTcXCk8gfPqAwiM8ZwQ1oj4/fLVFukHq/9PUBJdWwCFRRBuv2r
0RXc4KnZPPre8QJ7BvbUaLaVg8JoowKS5nDe/qh2ft+YGTNM0HMYWG99LrHSXlIgLseQVUOhl663
8FOMgRSrCsAiMPUdzAZlKQY6suIxFmHYiM91Js0tlT27LFW0MsDOP6D/yqoDg7S4aEHI4aO1VZQ7
q7svHTU+i/jSv62a4V4Cw3Tm8VJ9N11grmJi02Vufhi4NAzDt3jfOHgih1E+j6e6QR7uGvjb9uMt
JjYJ3QjGzmeqePguRDxZzJIabVzMsRO3texX0I0vg0DTnCdAiwByt7PDSnsH3iXecL1kk0o5RmM+
TzQLptk63B1hf9xtrb+wROavzHV9MW9jZMH0GRhkAng564RX8NTz7NA4eU6oXV4I7HTfgr02H20H
rg1+17RIVISL38PDN11bfRstDmO7R+o6hCQ+D7Zr8JLA+hh+iXX9EqZc4hMSOPBIfGtoPPRcVjIC
vZeMpqxZ/cLdkB5WsoU7iMAkvqgmTQFGkI6XiWTj3zEMwqKBbUAugFRmYx2Texx0ncWA8j99SOjL
rHh0CgkuQr2u6cVhQ+2wYJC/ek7iG2A/cxt3A5IJGQ+wkqrzmFT+H9C5pqTWdY+Uy9dhCORl6+Ye
XLlZ/+pZPmm/g+WaNNb4obU5joq4MzoyhHPWgY8OnQ9fR9wLWcfn6qTh5l/a1LE/jRyC171H4HBF
p/49Cjt5VDII0BmD1YAADekllPL/aJR8L72qwFzMc1ysPevA6qTg1tNuOFhFzU0GYj0IbM/nqRj4
vcUNj+o01vTUdUYWEMxUPpNpNB2Tnx1fhfTqq0/kcoZEpP6bAuR6cm1E7/rZ9n83vrijcmJ/SdZo
uvhgIWWn2ukhnQwp9pG+BVWfFr1pfRkj6uQYpN07tqCrDEKPtkgIDitrNwDDDfpqxrv4ARLD7VA1
a32TVfoRR1w9xeMPyJSyeb2SOo6uve1B/AG3eQrbaT24zgHjbykf8hEtd9nUE55sJIVCH4Z7EBgd
ELUkbU3Zwlj/K6wDdk/SlBxs1MqiSzdIltERX5DfHWFlCllCAdg5THOw/mwmF75NDeKJ5EBKDl+G
YmDpcMcCyrGSgTWzT5Uk/jfR/J/rJnU/rvJpoHv40DFszWpgTXegC0Sph7U5haISb9j+Tv8Kb6r7
HQlI2dDO43mTzN9gptdcoLwMSkpVCYlJ/NihFywJGd0xUKiOGdN0yKkCrTLa6s+ADeq70W3j16gB
tGxhB8xF9RpQIkKEfaiCctWg/1Sz2APm4uoOE2d8MkAYDzgXqP0Aos5zs+7f22wTyHu9uK4DaOxO
oZ7TOoQoYLbRWchdgTFpD27e5UEPmh9CiLbeWyQBHkyXvIURrL2xdrTdQ0mfFh65ccgCge4GKgWw
Ngl2sQ8OikP0jbu7AYgc73vemRNJ6v4KnKLJjJUTxuhJ4jwMHuE/QFdN6sA4RL4uBpgx/JkRyYtJ
bpQFq9AAsSAO8nUHptCgutxFQfoqRawgwDH6joBIeKnh2F3DdT6wd6xJu7tt8v9i3ZAvNJj/xXtQ
jprL54AH/mwqcB2EUYHkxmA4QP0BlN6jD2sag9SMajvpyP2bJ4S4YIuI5eCs1qOHn+49tiwIcLDe
IapmDEmpffSJQ9OVP9TsXWqoPWH+WtFK9PIIdDl8IaCjztyloA9k/N4LGBBVae8wOsDkxTE65jvd
9TmQP8TGDtpk21YFTEMgPQqj/i9kEyGOGq3pOcUYm1tgBx/AjkAX0xazP2zo33ZtB3S5fQT4w5Ar
Ro7kLNATP62uDs4aF9MBrkFQ0xAMmje3pN2T9D59Rwhj+yhhdYv7HYqrqp7VGXS4vLV6fghSh32n
2f+e0QiUQDiRI68FOS1Vem+iPT1AKvNp23gtaC2bN4Ku46EX6KIQOLYct1i6ywaK4IT4jPc6wNGv
jHUMLsr9UID0nook4ahDMHv9hvBKHxsBjooky3LayYoyEQCQqdDgQjDgv+woI5414EwubZKqbPVd
9+0ncGCwHVblGhKZR2yRhwB0JjqRrsPtjskA+371mXIooCSAmA5DbKMe1ogDmq4jl0O9ZYDT8Thv
AzXdqUroO93J6rxvbjtSl6ijUg127Izgd1i0Q2JkCH/NIGJb7moSHDGJ0EefYLV5FVE0ZTFAhPe1
Ax0dS0WKrVG/PYKBPmO6kSpLkUF0pfOaABsxT1C1xNmPQXMRV+KbbxUeM4v90dTtVnQLrjmZSDSl
ajEHTzd9CKv0z5RAkaS7dM0JZi1AWZN9sD8/6daq30k70kPSJuY5Gar0Znyk82hZQLi1XlzSnf4R
GJWAjRoADNVwpts854a093sk0WEG01LwYQUw2lcbujP1PiRoZ63XvzQwx2JbgWJBvO+LSrXDv3Bu
xodkqqvMJ2576/oGxrCct5ce6bFnmfTfDOkIaLyj1y4VrIz5xqFBSeaCT0BykM9KSzZBiafM2t5t
lT0R59mTgj9GEaW6Q8nCUVtpvUPCgcvEuWjMoybl+HEwZoBd7fNocs0p7VmA6sL6O042wCwB6jil
QXwE3vBtAuJyZHDWzwHF/enwFvqs2mJ78NgjK8yowZHCgKLwkCadB+gYckCtUabkMF5MxRGxOW3Q
84FzyYA0q7NaJQIxO4FYNz1h0UbF5tTQ5pl47LYnQunrJkJ6t2yu/ot8YXypmwG3aa9KFdbVYe2j
6s0iLDKrqsajDC3Lk0UZv9Rk+Dun4HaXxWPvopU4WR6e3dMsIhAwibxKwj6iTfzmEdierRZBFjAo
UyE4KNO0gmQN8mfUCjJFR6kCd6Ehjx4C0cU3uMSyG6wqGwSr0ifTRe4cQmVYtGk6Ikg0VNeFAqgI
7dZlWCq1MOJ0wDlqaNHDHuFoWyijLAWNBoEEVWdgu1AKBfWS8QAjKjICXUlDqAoUPIwQmfC36qBD
gNaNZjWkJ1kNhUT2P2fntSQ5kqXnV1nre8wCDuHA2s5cBBAqQ6TOEjewLAU4tIYDz8Y7vhi/qBly
t4vsHtqYtWVXilAQ7uf86kzYI0LDiz0KyTK5MMglOGdsgveZl7uHVMfzR7NeclqZ1qrvb/lUm7Er
J4/FqQTIbNxxfZWmokNLJrEFBTG7M8K74AHxGCIMS3Q2OMrMCDHbv4PAWx5is0xRTpo7tAzdpUri
H1NmJS9IcdxIjmyGk7CyU4ohHKKxHcJk0N2T8oIl7Bs1o+Iy9A5sMz5DWlobx4VXU5bxJekB/Ka5
pqvXCdN4a1HpErmUdJgyXHwZ+bBP0GjtMR0TFbrp8Kg6Tlhmlq/5PDj7TKGSZyko9qKp3uEvstDz
jJNf0k1B/0syo3FV6c/qJt0YvWnYkyZbhBy1AtrXdRB9Zl9ujGtICKbNVu999uf2iwPXeiV9v6QA
bU6etK5j5z24bqOZQdW8Lvb6uA6UwmJG4mL73U4aw4demq+tORFRqykzltV4aJYV41JRQWQH1Xjl
krJhBmw7dGvve9W1at/5hhU6NkA4iS3DpkIWuWcq1KXU6oOcaY3WqWk30vHq7yYRK2dqXxJ60GFc
bb8taX4R9X70Mbm+VLoYTJSuAe1ZrpC1sad9sPqh3/vt1B7cQgVbGBWX1PTAD3MDEQaCTSTl4Zqv
6hsTJS0EKOlsMGGNvtkYgEjXLhmtqznAlnZ0PD+g1ZtLW1IVVKbt5ZvYmJso+CkXs1FXpcPUEXmS
d1BOjhchGxPgH24CptrI4XNg+vDBw0h7sFTTk4mK8N1ai+K9S7rbVj95py4BdUMAGBt3S13aFDcL
2szJ6p3vQdXkP+qkJpWgRhXMBuZNb1aJAYNFxiAm0+hHYRJy3NS7mKkp0PqT24W2Uel3xm3Kg0+a
wdbQcjk66YROx1t7/Tg0XgtRP7e72cnzfbwmZkhdWZyBOsUl07M6LHNXUmLnParmcjGqnWXH3g8U
Duo45BBdmdcw0DNQ4yEzJDKUiqW1ywP7saaUv9M9Ds+5r+fIWcvpxZvNBYiS14p8l1vVQNX/1rlL
+g12kYGGWRmYAJl6TT5A2VSvxN80b2bqBlt7JG13rI35ZJpmwwiiOV83TdL036ZgbbqNN5iLtbMX
hWSMqKp13faoVA3OrmqZHFHF8oC3o/9qkPFUbzidOU00zRiVRHqhNTNOBgk1ZzDJAsFaNghk3Wsg
3pfAR3Fp2tkcLUmu7mMPSpFdp0FmQcF5Tf1B7Esm3zwlbW/KiGmqEkQpA+eg2xUbP62KN9RIbQU3
Lwea8UVNxXlZazMIgXjqALlGXs0HiLT6XSdm8VYH5nhRKA1o7laksQf0Hm0ZQkOix/baUs7b0l0C
qBBXtgRpDnQtkHdWsjHbIYXVSU0CytOsSIawLVtneTNnat5NoK2EWcKANtt8KSkKU261IWQSqg2o
62bOzhLzNNKc5PVXlK2y3fpYsmkDGjmmoTkzW31LIjxR1Hk1qO1KHQj0Uwx0ChTF46F1xvoh7l25
hWm0r3UJh3Uk5D2QYYMwwbuMJsA0pWk2Qv94lRlsuj7I74Iq4QLWNqzA1qsmwDCbsJSMgnmGt+aG
NT5lAIDlUx6noKZdxUkJe3CfKWqLxq0jbIuTv5uJNRp3t0rvobdqJ9i2nd09IHQPjkOfyDqqdLeW
IcoXI4gyy4AiFpMqbMrJQb07Qdcx+4UCvNouha9nxC3rgoUg8/rgKJXy5LphfCWKBUYKxm3M8tYF
9lekpUP+qIDHlg0yHuGcFr/2RIjEzJm2MTNty3CSGfjWUA/ZCMvXlcjfgH7XqxrzuiMwlpqZwP2R
4xSzjuvI82o7fh1q0cfPuvKX+lOalZNdIlKYi2xHdrowPsKx6nEvGXdNH0rQRZvtq5Uk+iieKvWW
JUX7QGRp+6KqVBYbA9T+2hmKd8m6SqnE/AJZRqVVA2vbre7e4IlsFYF6dutx6jUtU7kM6cc+s0Qc
tlabTHftnHZLZJZaQm0Hc599heZ1nEdpSbO5t2MzLvYzOjAGePUG0+SZOodkk7ibG1EyC5/NNNY3
OfdC1U6OT7O+Onoxv8xM2d2nRutElmjFplDDU16mfJLEzA5xUJVRlTbDi0QeGg1W+0jDrU9eBmff
Obqn4OgfM6bEIUz3E40xwK12eszMTYXWNSJ3DRSWNxqCH9fXVVsUFDnzgtGABlBwbmMtGyo2MGd4
4y2Mtv7kLtMjG2J+UGKyX3rH1XfOlPj3/TAmmPdaFE1r3O6TxmXJHe3hdQVig5DWn0cTAViSI0yu
0jmNfOhXZJna2KS+yPZ5zX5PjZihB6nrZ3goyk1nyh+1xRA19AjTzpfpGumiNi6zQzJ+7WLGnifs
lIZGdkI1Ue/MLIuJo5IOtavsxHId6C/uk2CY523QSusTVKXJCltDY4m4aT8O2TIdG9QgEzV6257R
SRpdWKGsFiEFOrP7xt7fGkxRtHDCsNhtijZOPiPx7M4qp+tDUWTNVwYBtAjv9dh9VyaQuYWy0grH
wFcWZpcCQ0GhSMMn41ezTQT9vLN7V9wHsBnglFxQ8LPTc+L2w3aqp4IXbBy0/0X2IsY2OXbeUh67
pXG/5bWgKBRVc18taXOO0WI9e67pnUQ6sWvMgsz4qaNh2ViT06QMw3WacEjEtCOHkIYNGR0xemt3
K//h4T5rKXLaKr9eT52e1s9OB6S1cZcl0BtXomXKoPGObIb9ll7lzRVe3EadNzYbFAXBly5HktM0
g/XsUHnSH40ysrTbb3yJktpNTP9NgsrvhRrjPXn6T3FgfCb+JIeSy9OdUxfXsqb+WJdVHp0J/Sgr
41Eie4uU78dbE+SSLq/m5NX3ssvO9lSZ24zQziirZgRsphpOdBLYIizp0rHa77VSyPprUezrqW82
mdM/BE49RmuTZZE3jQTejP5lraiYW0ZuMZlbemE7eEtkDL3ExNNc/VFcEA5tm8KuDuuQH7p0jjKJ
8K8mrfxKTslDVSGmNhL1VqTMmu2L2vpQzuX7Ate/cabGD40pRSEl3Rd4TqY4CLfYkgr5jrDo4vXr
3h0reXSN5jy43quPsHWzCt1B9aQXrvcFDLrCS9QlgqxaqzvYYEzxOCaRb2dbdy5eRiP/wtQkqjMI
kaAE10/So3DTc9wjuMKLdoF/lsy/scyj3yyEtbHUDRs4QhmRS+JAXDlbBiYMlHrGw02Hiu6dWwxf
st22x7FJU2Zs11d7HcaQiK48tOwkoz6pH2ON2atOUvhQzvxGg7VCj/RpuclaR22dFllfyw4HrZXY
u76/rT5ubqoLFc576ShwM3aVLezdhAqtlyDR9Gl23hjsVsDvTjzdVZ1zaer53Sd1OEqC5VOASjCF
OIWbTuyjClZQvlm6uyrtMHC0DbiFo9pwgRU+QsLb29VPy+04YMay50Z+CyqILanx/tRuZp/WpGge
V+0PL16SgXYxNy4i/2WM0tlZUKkGl6xeVm52JwnexsB9a+zC+Nk0jTvUM+fJtJpXQxYXfymZoKPH
gBQ5z/y0eHPzJfWTmaqssi7Q10V2xjvBWgglfZa1CzJsUCouzIvaiRhx/4ANYOmLD33Q6gd8P5DH
aBdC7SXunbYn62AH9vJ5ZvV/gURLoqwFtw+UuB9xVUGDzeZmcGQLLa0EAssGB1GbvlNgYwRL+lQ9
dYZp4UhD8t9XMtXhXCFrPgEpwBZ245cBzeKdg51vmBx/F2cCgVU3PmZIL9jm/FdqV+QiBkL0QnGv
S5j+xFtGJpy1/beqE+uhEckRn9vFoW85WCItrhmCEvRgn7I6fzXj5lNeJ6cKidA+QFV86SZG9YBH
T5E/1ssnDp61Xymoif9nBHtUN4Nx1+ZjPW7MxRWXWmBaTHPuUsKzEfCheUjP+MW5JYcWa+PgIMqW
toiWInAPuTG759aX9Rlmmyo/HYevsjGTo9F79Y/V5frAs+tdJStSiGXK2iG9TsN8MhzwyLFhJNy4
fleyZ9L8bAHnQVJ6SByCOL3znUx9nioyJ8gSdrCS2vXHMmNB9GQOa+b+wLuQnBjSJ35A/eu7Oo2L
Q0W3iGwy6c52BZk+6DQPXV2qaw89yUv67lExlZ08AwqTTW+4zllOMc2OqUrn8yRWao408QjkHXo/
u5S4WIqQlETzR7lK0DannNvxSeedhXAkC4I3Xfbuq2yTTG3aulkutVFOhwCmUe3zFjwI+txUD8IJ
qi9cOElxkrUtnxKZaA+loYuRLm7q6+jNWDZu+SmnWLfemRAy69FEuV+HVak1wUTKnCM3qFoMBJ7x
pfYMXHEYKBb6rcRlbGdnlw+qKNPPAz31YZqm9Xu/zu2ZmZXZGNGx+x8mtTbmPkuXBZAhQxM7mfJB
cNH2mzkbwccmrAnUwxZzdJFDumFdrRayNOg/arW0dcELuvYqUNm95AbAi903xRmfQn8Eq0E9hnfq
0sbCuKz57O87RnzEmN26Su+sOPWixjT6jmMuxRNFp0eorBmoTy7K6VPhmP1RVe6yF/ktyjQbfPuC
iLd8tEe/ivx2xtww1PbF6KR1pkRFl8DMIx/1CuKYGa8k9vygf6kocKPUuqF6puk3Dw16xTycm8mL
+nEowlUIyIWBtPPGXT45gv6v1+3wplLf2LlLdvNNzf5jRudLi2NDlszY5W9j/35kXqseiwDzLpRi
3HzPrIZqokdNTzVPNkZithdLOOrOTQt957adS6yQg6survXFFqux4xrJt67nI1NeVzti3ET5lhVL
jZQs0PcQ0c+u1SuGaSKWR5bXW0ypcSbcq8DwqLK/mk4FyJLSjq1uMYcEgmIRwoixsQrv2cS8v2mm
Fr/fDPrS2iJ5QdjjHnNGTjwT2DJt+xYFvDVPA0HTFuRR6uBPoBzCndwsW7RyNs0ax6EDXrgpFYDz
Wj4ZXTn9A8v1y2SbZZTWMXK3BCU7tXlNyeMlRwuKlUUDQNUWQhxjFN2H0luGMEas+tBZrl42CE2s
b2xDetcXhPq5YweIyTihkNw/TV9RPID5+jsasx6NO+BFusyILgLvrHpAtzZNg6+qKW6oWKzPQZdO
GylimNlSmztyVqjSPajvdB2v5booxLwexQPRPtFcyoy+PIBgVVZ8j15jDjnz6X5MzXOSdfcQzhlw
KAqsrO8p+T3ffnZuhF5Rqh8T7c2m0vmyLaaUubllr/bLVNobE9NKOJhIm1BKW9sEAyJfYu/a1KJE
MhnIKxP3XkmMlownzPqHmcP3Ge3HD/tmUakSWjtLmQ+TW6U7KZH6gQsBfdKxbKzWN5kFyyTeDNEm
DYNvgJTI5d7z8HplKxpajJntzazRW/O6MQDRNp3JZe8UYHNFNl2oJ8pNl8x7q5gPnkaKlrjI86w2
OHQ652E2jajj3uIztXMZCkuFzYTR02ldO4ydhu2jkT9YCJyQRqv8Xrr+tHdW7xv1cHff2orDuQK0
4LYYTlOCu7nLzYcsSP3DUPvtUak43/hN3dLuip6tHrmXbyO9we5EQQSLUxlFzOXl9ta1QAO4z9Dz
hrleYPCKdN6omRwjJj5+zMfS3fsGJWRZOS8DLSAXiJft50AFEDjocFda5DtLBx9JKAxCNrcTEPTI
J0+qCHFCuZVWGpAsDDg2karybPgW2yaix/d0NKSiShncky3n9omIRuOerXk5qG7s6HDbARVj4rIY
zMi3KoTBA736Hu/eI1mtxclw/QKkvnAofhXtH8jrsZyn6kkjrxoT06VLYo0IBhDZcXXs0MMLsaE+
UuRzucgT8NHtpZ8a3L2BaX/wzKUM4Tq406taw9ZjG2gaswKCW+Xnidlkh7lYvOuKYPlJF9MYGYVV
Xj0tq52QZrbBVWEBJRQ9/9TehNeqRNsdp0voOFl+1aZOKNyyKhK+XslMGewDCUbP49pbkamDWz5B
7V4cDHMhimZwY4GPjbY+vWtVeUE7de/mTbFTfZLsi9i6Z07vxUDNFtoWzjhf12yMgDPH3kTetSh/
+CCwxkE0lD1yMEY6agZYbSYZL/dZXGe4PivKwnncKBScrGzmtGXVvszVDfxHWdt3CGeqMpenYZXi
ZUhpGwpm4W4G1UANLTfDdF4DbXcVgHJmjHtQqmHfocp6qDwSTjJnmDaZNd6jLv5gzIa57YvY2CBF
6y82xz2STnlX2+kHVO99aGrU141LOdItwxXQbX3ufdmcezIeG9F/1iRg73LMvcBuTQeuCPqZOC06
T0H1EbNouCs6MXwhT5olNDQz/Trr8Yur2MW9VDc7ZC/TtiJWdm8X6SV2HHs7+u6zm4wTnUdw8HKn
2K55YO7MpE44He2rI/l9I+EryupDl6PKnF2xbDuwAldimGtJqd/aqFIYaZYrNLZ5eSTqt3+Vk/1x
7dYcPQPcQ+UMiC+n4JsVeDGlnFWFjuTCW9Ycfzv+XtzhBUtEkDQMBg7Aw5R6trXu3jOnuvOEWt4x
auWnOBfJnSUyP8JNGF/muntvmD1I4+Z2sK2LfV+qevrS6TrfrbSYn7LCnk4VnoddjTHxuehwzLkd
ouyEWeen0nYFbgznnpwAKO4A5g8SnknkLcLIAregM1qh8Ox7eouS3AVQwsnsdniTDl7sPBB7Sr2j
940pHhNj2LEy3iELf+v69Gxl7HFo51TYN8iOJUcdad2wxd/+NdFVziZa3naqaeNbeR+xr16x5qI6
NbOrIOyCRo6FtYlNTLKacfbrFDXJsA3SCafJaFwLxFzbceoBZQeBeTLZe2uGEq8Yf3jswARxSL1d
qDUjzX2/0St0ceBn33BO0dgXxNFiOyQfpMitemsNS/6gFHOSS58rwOGqSgwOBF7Vz+0qXlkLP7sw
qbt4DPDwpYYT9d6IEov2FslpqXbs4yt8Z55skyTYZH1jXwM7hQhk2BFmC26SYlxPfu49280y75Nl
ebRQ2hHoQDq3XuEc1zwvaNmxnzetVZ2o3ZgTRplXAznG05saxQLNiYjAEiuqbd1+8lX/gzgRfLJI
MH1jROFQxMl5jTGAok5aQ8yPeH/apjlIwT3iVJ4Ox6QkfnqlgCkLjCnWWiNvQii0sWtTwW31r2my
ZiB565U27FY6TVkYo0XfujinN2Zvn4shYTJADofpLUYTVhghmHxYvNS1bW2GWDzkdYn0pABzzF0H
Fw4QXZiU6acE9p1ZtSygaNVbI1T0XVuf6aw7BOoM/irL73G9vq2BV+y8RN0In+LeUYJ5gUWD1C5H
x6pcTKRB3ELjinVnOau+D/LFC1PKprfOXsewMaaYu2tJIruF7pUd08LJQGlOMGtigw/f2zUdBnpI
XiyEgTgtSSdPKAtmiLJU7Ux0gaxK85eWMG2MZrrY287wNuXFQwucuJkAxW5ufHUQon2vffM1ZTD9
ZpjTNSSUs+CqhspezFtuRv/qD7LbSmfC6nMT6jeCvrosKZLK9c1nOOGWDq/asCzC0Ltmt19RWoVt
kwExO1NJjdY1q7Mvyh4NMP7AwI6MhWpho/OVm8SwCnWfSpOTmNpe8RXXZf8ZJKvqoNzdhODURZ7w
DLEC4o+0virW9CnqbKcr98bYGla0gE/Ve9GayH6SySBxxu+CAe7KrbL4OCfpSJQs2dApGh3dch4N
uwv2rjvWwdWZE1efLKub3uaYy/cl9ybkJqKIB29Te3Y87uDJVQ/jEKzcauDnHniziegL9YfS/1rE
o/gllS8eGfEqJM21Z7TIxIPAXL74+Kh+/Hku1B/EdolfYrsWY9Vamy5eaWst0Ufp6QxuF284bkv4
5y9h3fKN/h+5R7+O5koY9oBvF5WbYrK2daCoziyuOkCucEHAR2xPrboBEstT7xT7zdduaBcPTC8W
5WW1xrLZE9eiH//87fxBnNTPpN//FlI32wm3NNjTPq5r6q+gZWNz56+lN31a7eWf5Oz9QXbjrxO9
DEqK3IeG37eVU1I+xvGbAKxRmyJx8OY2Wc49brVoz//8Q/1BANevs71uA6dzpKjrHpsb4IVRrNHo
dOL5X3v2X+K9LNOeoWe7dV+NrRfR8jgH06xV9OfP/geXoPVLvhfVgJmIzONYTRBkaE5N/ESAnVLG
+fbPX+KPDs8vqX5FF9Smj7BkX1tB2WwSfCiCmjBL/0ku9R9dU78me1VWhSEOr2LaPqZiPOROEy2U
Y7Nh/2uBdNYvywAkSkE+V7mS32Z/bWM4QetqvNli16qu/hcvol/WAuTLIzoIn4EEuQcGsbjGVsAK
/JMY/j+4JX6d3KXJ5nAbM1spzm5Ut9vX+4Wgij2KiSVyOysmWqRt/skJ/6MXu4Un/7ebPEcvqdyB
E9JPbswYBLwuDAHo7pYkUTu/KSugqyn5e/rdv3/V/5F8rx/+vpT1f/tPvv8K5tapJB1++fZvF/W1
q/v6x/Cft4f9nz/7/YP+9lKX/Pfrn/zuETzxP144eh/ef/fNFvZ5WB7H793y9B0EePj57LzF21/+
//7y377/fJaXpfn+19/ICquG27Ox9lW//eNXx29//U3Y3KX//t+f/x+/vL6XPO7lf/6PLlfL9//r
Id/f++GvvznOX3xLeq50pClN2xI82fz99hvh/sWTtjQD3wsIQZAed1JVd0PKg8Rf2CRdWyI2d13z
5/SKvh5vv7Jdns8zhRl4yPE9S4rf/vdb+93Z+a+z9W/VWD7UCuHfX39zf3+3SuHYGMQCxzdNxxU+
grvfXyQQ29MobW8MO+KF9hi/NxK32V0Re+CrUpnDVjV5894zsxUSAdgC+YljIGgCJXRiEwFNZk7P
jp0090KY6Phea3VNnRVSscn0ne+iTNt0lHJ3uOPxB5j5F6EdZ1fiOb6DzTxhffh285V3G6uf4aVK
qlGcpM2zWY7bHhM6xGQn6OUH/dDJZLmko1LAJla6Qyar9+ngPv785c3cUZRrtwUX+UEWdP2ojMLY
tEN5sGqVnZacrPMlcPF0FnKLhtS8INCjWstim0QZ8wtzJ//JUijYu3+339+Or+85foCdx8IthMb+
98c3H+nxq9YlYaeamOih3XhT5si7OyFiBE5kXFhdR4DnOH/BN1JcrckTrxBtTJwnMa/1imcxWGg4
Z5U+NH5fUciVPiI0OI8eXybyobwoz6s4/3xgBQzy0iYXyhf7VYs37vLhpHRcbRtmEn5wUv3AwLP2
sVngy5g8vYQcLHH8+dif35ZB1R/rftc7vn5cV+JSCuYN8C+T0xCb7qnI1Z1nBe1L3rzNHrPUFCGg
B8tJ1DMik/KY9EFoo1e9d3d0PyETTJoPpRPnlzQhic+MWXV6YdVHykXzEAzuHAld6Td7oS5f/ALt
+DJ6r3WJNzNPz6lb7EbbllfP7f1rCr1m02nDFqkp93bmJPAsdhncd2kDNN2edgjUR9WSZzD6SL89
ZnDmOGgBteZ8X7ddXaKCinHDlrjmmnn6wMJrhDPjhu5+flvH+r4bZ/1opw4Enq2raAJbv7SM6QiD
tFyBifqde4uFpGJPD6kT5EfSbOp9Uu1/ftgVAeQVjeKx8m/ZPTLlvHa0a32f3tFfcZ1n7USqyqK2
czLSv0M2HVjfvK2bJ+knA0l4xSRJtoPFyIudwLGISgBSZelPqmx2pcSkEXlMhulXd7461FUP8GSM
63GcSzmi+bWpX22rtEkBcMVeEAjQ70yq55tDESOSlObdz1O5Ot4Q0VlEQZ0Y3+clf81QIeKg1Acl
B4liypYXbeln4RPi7sWue/r5ZTUndCMenmJL6quTZvlxII3/EmAuPs/jzm0beOuSGMoB04jd6D6c
h2K42a9o880OD0ndOvVh7JN3bSznKrX9Y6oCeRmM1CWuR+PS0pnzBMS/07Ns739+Z4ARH7V/g/3T
vt87MdS5ORN7QkuQI17QzSd3RGMk2zK9dIV9TYzgExNDuqsNYnevR/mMVrW4wsyQKKLqGXzsq52K
/p4ch7Br7ObSt/qczV17Ga0eSVYJFJDCpgDTB5RizugQXeF+AyCxT7VXfFjn0rzY43gQcdacie57
xuQbPJPfeZyK7ptogmGvrM67Jfq590vSPvl+/t5qTz4YPm9CA458TqT/7Ob+ZnLr9tK09fAkrMA/
rl66qZbvcu0/um2QPjNFwQxvDP95moLXSQbdW9ZLtXNrW526mZFFZRY8z62dPouuebWa+SnufKzL
U33xb18SCvuTo7JQipLkooAwNUi+/NiTunq0CWWmdcVU4ulVPmjXM3Y9Zg1ocn0QqVzviA6QF2EI
sqRWD0hg0PG1yTrrmiJMun2jWnNXCHO6YDqXD6O1CPQTDTab2xNmHWxQlhhy17GAhEWKaMysENc2
Lge6cgG8EcuNZ13rz0T0Bg9TMUqykrS/NwhxQZrLz9BKdVsSNtbov36WFFNAciA0288/sStwTj0T
rD7FxKEJ4mDwjVXVizGhBcC4UYV5LssX3PHyAYXi7ucvCQFO93VvLBAV5MQmc158XlO0zT//9fef
acMMYZYIhzNv6R0AM4OtLkUu5SeD8BUsoK19+PuKHKAUCI2bYVDPBAzhjd/Onj/vA2Q8lKqZ/Uqi
i3UkFZDUxyI3NhkQwFOOGwJL0FjuBzcB1EmsPMItTWar539IvWbdQl+biFwnlhDcPHgjkKA8/Pwy
ztUnPx6g2ZUH4mmIvd0bTzB3VyJYQECcV2MIbqh0+0qkYeARI+c068e+ho5z1AX1f+hh02+t4W4p
0lNPuFbq3Ar5N4CqJ2vCfEeo5yr5Ue/tV1wvS40RrDIPE4W3QlMhSWlrjfyuLT4PE+ZCs/hQw6gS
kuvvUgDx0usOoxZ4qCtSiYi6oQ41RL0pg3eRdTui53a3p0JgDXHCwjLL7WQSW8E8uMxG39x42xzy
3xQpeEYbCcM6Yvfae67YicJmx3LDtWCFJ0hlZhswZ1RGqnyMUftMZDOUiiyjqgLVMYLHTuXHGJ8o
4vdhdu9vnje7k/vR5N4Y46PpOhfqnCe61F0Rz5d0qkFsd+uM00jjW1WS/XKBj3QxwwawLQAFNdY2
AFUcrHYstwg59qg70Ln029wn2GaqtmRmhWOK3qIITreDeDsQqzQe7LwOx7E8jHFyIisMzVmNy2BT
y60YPo0BH09/dFeQPvVmMlS4MowNlUOoFMRLW2NabSKEzqHDYOaRhQt4E4U34WXtbo1t+M357Bjp
3tbWdsgcwAewRIBWnNfhYOuTPfso5duttJNjs5BjRNBZGTjEcDj3AFbHHljJbPM3LwG+LGo8Iprz
oM8DSNgcY/+JMyhNJH3tfI5Hk31Dn4yleOtq/zqRGWWsBauMF6p+2mEX2mbLGAV2vetJq4AfJyoq
0SmKZTRDxBYRxAnHcRzjb0UdHycul7JS54BEHbKIQSm6g2OXj8rG8ctqNYvI0eVuQc3aG/6mmOls
hdiBKGyHgkY6kY9m0qNVIpJhSUhCDfzPKa9mcm2ZklTa1il2Eh4UVTbaR9S0pg5LrFADioaAa7IC
7yXUmV09SiRJQWaHvHc+2cl0L/xqW2AnRMSEUd1/arHLiXlX8MHeU+EhiPcvxBUSQreQItt8KRMK
6xSw7/aaAbTyaMtDznQcbDxkuzp7bD1cYD8Yi/JZ+RiKwNeJsgEtDrZxlHjpwZTG13YmDRYHgS+6
COH3ndk0e4MGVfGp8D/sSuzb5J+iC+3RFsdH9dKt2R6NytZtniyiERlOGxbytuoRLYwvGz3Qde70
gYgHnHpORPztfswZezox7y8TuzgxnqfmW9v7h3Tqdm07R6RQRR007e16Vv1yIaoD6bN9itX6UIjs
jneOYDekxt0mQwk5hpaXbTSeybupvf3t50EnL7lfn9tMHAkrCcfavKRBd5eN5c7lhh7RXTuw4ba3
3Dt43knqurv9vzf9syKcx5S3RuVSVgQ1OrA8nSYkNN1WdY5NAlslp/J2jnv3asJpNJ7aFv5yR8DJ
7STHqjgyF5UNsA8hz85MnT7k0B6ErP18c7NwIj3pu2adN1Aib7e1sAwWnHzdtv+YWiKyqVR9n2gy
WT7m5XhAkv9pma2N2FVJzXlYrrOkLrW2y/K/CDuvHcuRJNt+EQFq8Up5tAz9QmQoaq359XedvANM
Vz30ANWBzu7KOIKku7nZ3msP/iJ9PdazfM/udlUnHQeghY+kOGhmyio2OFxXTInaE0Wb06sTT0h2
kTKI5SDrZqX2icW6YDx2qsx6U7R1p8zYjGtKzbfWirxmzY6Pq9AL2lWK+I26FqzNozGyHC2LxO62
fBs1zFD8R5v4a5V6EWIps+da+GKjDaZyfseLcAJJi/ZPfw6byqN/uzEh+vbJcGaRcLAUIjjpeZh5
cKJuN5uKLy0tI9HxrLFgRuUfBcQQoILbrJnIi5XwBKXdncbwOKTCU4XpoLazOjlAyw0qdj1RCLfE
fzvtEu1qjW9qWB5GhFttmG40K+5jGFG3FVu5ur4wtdyibtorMgiSVdlEpfaujfqxgLkh9y7uaRS4
8iN+jB65UoqvaSZEiFuTj3VQ3QVPFMu86U3L8mwpz12WXcNw3OcWonCDL3My+sCYAXUqqrlhsHQy
E8PRmHB3lf6WkskE6Xs4JNH83nP/6mL9Vi7gPhGj1rWwMzrz3g3JYQLfUEYfSncNI+K6Yw2/Ynxm
xH1sG30PJXwX642/WOU+lIeEpSB6L4TyWRQEdC60+cV2pL9b87fVP5UUvSFCPWYD3WgdnYqrWqKt
qk+CHLMijsAOs01kbBbARwxoQJCtpvFcx7lXLoTloftHm4B6QI6wRBnydaRL2cRMximifqj1D2E+
fUNc/NAGxIsLzkGNsg4+zjEW1g9oqorIt6wwvJzV7PojN9ahEfVPvYwAK4f1Fyejg6AqBGz1QVes
VzVBKiqU675sVOCJIrvLFS8JolHoFM5k6J/THN67+TSr9TVKhCd16C5hK92GaZN0+lNkxs9WjJK8
znzkkli/xPFNb5nLz019a0NHKubSTo0VPVT5U5cwxta3ZZVe8Iio9ti26LKiAxrSP0xGA12dXhTD
bGwm4EchM56AymDeS/0sqTccs4O2Wz1JEzdLhcTWiP4oXL5yrgIFWXmUdMxnhF2KJZ2bCiyush+N
5o3hwIgGFguNfIqb9j4n1ruup73dCOUu+W6QWeHu88t65hwGnYhjdqW8ZCXPu2rd5CkFO3/qZPOm
LDkIldw14vR7zNbd0AL5gvJvCWyuVXrBw0T9Wu8S1sOK8qyztAMkfIoUaTeLT9pDBS8tnzjIzmAM
bxrr32SsW/lhjzYoHsRnalzI1pJrSf03GOnGLqQXq84WG8jk4Cg4tGQUmjaYtwBvKkp5rnWlvVfA
4IxyK6fza5LWb4053rhnXvqqfgd4cXlgD5sq/17n+gT5YHSGvtvoPPglO/zIGMxWs/nMMWKT1I4o
pHs5/JAW/WOw9F27Vt9Tx/hrZOSYSYvmNOZiPySW6xSfdCIOavVsriE2kEb47qkfbPW7J9HNGTJJ
cBZTYJwrfqHlzO2wxwk+YSxUuVK5sj4JBrD7Oj4AAAwmKTqi1IVX6c0SvlKGgWtbnpPUOqoD1OnE
EjbJAuQdw3CUKZ+Jke/Q7dmq3nKzjnCFe6xnw5DtYT7ukBqoOOmrc12orLQcwIIahLRiTS5uHNGp
DXwqgykJ3trjlaYksEWURJ26qWPwBab1uqbWRmSJSQptU/fl6OLL/YQV5kMeQf67en1mvi+K4mqy
wuZa7TLJ+GMJ3QUulqthMgXQ6bWGue0kzxJHfx2HfcWqP0oL8DxEPSn5EmP/HKnSYZybVz0ar0JJ
MJNyweTI3vthRJYDl4Za+lg0Y7nRi4qNq5IFFpxjMpvHJjJh1CKJcmn/bQbBGoN5rvdjydK5AgKy
cRTMXlNMEc3A0plV/iejWVgIUnoTrJ2McZs7O3vpwBJX8ChB3bEA8YdpSWABhckkEwQoKEE5Jw74
YtzwM6KvKB4Te4nwefKmA1C/R7k2ri0E/iW9rO18neHh0SkbPuYSRb4WWKZ0Zn6xUdCI4TOJKnsd
vrD17St8uLQ4rr1RXmcO75htAdCP0jOWuk+z4EF4YG5T2GutMewzM2GXuclLvYsi4bQiRkmP+OkQ
vHGxGuZSwP1/O83CzJJhTM3YUjjtq82E+ovGD2tFL2QOUuKrXDQb7sS9Vka3IRnPEppuVDX7OJJ9
mM0+oSVUBOIWg79TDS/jALEqzA7WZAR1Ybw2UelxCPdjBbiz/FzV1q7PQhfHnIcrVGATEhdAvDm2
ZcgQRyylW3C3KKS4qyGS+vWUbFXluY0KD876dq0/86kF4ZM8KEd2mRkgpMdgoaCX2hyc5XzPkfPM
MssP3dO3IUHeihvCE7u91IVlYNTyvMmqgbKuKLfDGnq9FXvQXKmsJhXdFo2XcZXeOcTezaEYD73F
JWxKGgJC5C+LcRuRx0uEOaFfPSDVAOAPwGPugumQzXjLmlh7NmcJKWvLw1acgKgD9alltpobnTW2
WbJQhOgshYUPnf0eCdWZ5q6fJjhaC+sI/4jQmIYt6Fdl3y+Wb7PnhNEQEjAauODK8iRKqjeDzLLw
2jFsdQH/XhEG+1XdeqBxEE4IMMFCHyDgkbpTbP9UgvkyS4gci3DXkBM9SaknYmHVcWJbRcQ+piPh
Z1BGl9hPgKkhL+P0JQqH1KwC8L3bGRsoVhbcEZM/wLiyZFw8D7m2cqjr5AsV5hbrv1egAMrjxMGO
atlJEqEaYkNW+l09xEGYi4GGcDYJ85f62iWfhBq784/RjnCMWCo0ZaNZ9aY3MN2y0LzD0WdYL3uD
prmjuB4XlUG+qXMyJD4Y7pBAc35kiJ9a+i2RxV2poy1INFp9kxF96gUOBxxNUBr6X2ZOt6VIdCy+
r+WY8ed6q4WJp2jSRQCmYI9VHVSzyCmpaJ2F+jLrzMCcu80sWoHVmL9ZfdQfuxHcU6MOwk58ydJ5
Y9XkwoU8KRNIgDA+q3AFMuVWDzoWmuUnkTQcGeO+XUX6wZWvom9NJe2S4mwOc9kfq/6iGdlzRbAD
HcmLaRK8PfHAifEBMr7byDBoyuqtH79gs26xg/trhH+xBpIxpDRzCCJJs8+xk91WRZm4NpvWNBD+
RLu8zo+d1Hq6gZepZNWW6sTDZvOKbdRRMwpoqz7EuTlukM58jo/j5Gi6s9r6HfBrrOouc5/lEOu6
CFYrr9ycfkiu9aMTiVLpZiFC0SJ8xwXn43zcp4kp2NOAdW5UAUQx/VY+Bjn/wrLh6zomcFl6IUgZ
w4MYRKxli/bdgbWMo+U8NOF+rUYXYhVrv/7LVeRLxqk1rvm2bMvPSftjzO+1SAKEoX6bQr+HuWI3
iEfoCvuFuryhOr13VkxTVCNWJ1f9BYFuEgk2DXU7NEN7QXouGP1r1VluNHBMni0aFhAgLaREQrSS
vKP7mVI8CaqxIzTCn1uJJpYSutxknjRuemm4I6pp7VrRjgjBHKvNXEsg1jBSLhO/1aC5zJNq5zld
b2yRFaovzSka+QKlOKjyp1D/U8o7/nlgifCAbmDjRc6kjS9aWgSVMvsVlCUF4hhasqqIt4uobvD8
BigScfCC81Klbpdq61UXe7eNrU0irLukD/d9Ph0B7IPHlj5AWWK7VsrfULQWqAXjXl0tRGCokRD7
OzGtRrboXT4D948Qp1XWbhgfpTQxLySf7PBePkoRZ4H4BcM4Q7YlUOOGOsRAmqcgjrasD/e+7xwQ
fDuYwV5VSSxB8a4Tow1iC3JVWjsCRoYrYidq+VWtpMkmOtgn9cRVaD+VpDdLEJrqVKm2aOa01kR5
ig4niVEQtT6AaM/qc8A5MxosugGG1J1gmNAMIZlHggYpf6JG9kAry6dyfioeZZsBAKrBLJYNym01
4z1t7CfypBqOyiQwvU+V4iwhiNzB4JDfbQvSQsjQlRwGcaSpAiF6cF26YJAPSwvlRLeeoj4hDan+
g2/toMXCieFIMC6f6hYnIJRzXbAHYb21aujjqzqJS+ql2Q+kYrD3kWeknMfB7s01B126PepoPmsD
mUmhsilGjA/j5EtOlRJBhKXiJ0WOlowILI1Ux7zDRwVY3OL2lEbTM0bhDxy/yFax2elxcWihJyWF
bc75VmJoX+bCCcyaozwMg6NKl120mmPXnrvV3E4tL9GkJSvfPaMdiKaabxcDLuotVj1E8iKRH/ht
0oUPRMJGklaBbu5VcRujHbUk9PF0BEjVMmuIHZKtJ+QCz8meg4UTsQAhqYQHoW1WgLBEwhEBk89+
3lsXgUdLSrEl9glSdTSi+rDjtLtRMVkPk3BJZYrUkuGZVh9lA5d/JXCjQpUVV9es78vUIQPu4TYM
cCluYutlyaFLu69H4kE3CG6c9Hg1uwNAgnzZpVPh9IzdqvVYSJpnfGXVN2zl3SA68XTlAO/8pauJ
oVNLW9PcFsRSiOW7ID2J6bOY/Rn56MZ3KFuXFb60xVYAd8GeEsGz0LWneCLNrd4uO5biVexpNRoI
zJhJ5dTDxh+4vPdUgXrajFwGlVbcg7JagyjCDhLU0T2NAVHNqcchUE/2XfhSpAtqfeNIGJwvS8Qh
1Ssz2k1xYF8sOqSK07Azpx2mGXgkLXRgEM1l5sXGG+PKvYyCXSHtRI9plPbyJSo/euFVbbZWuE9V
9dRCazb6n6mA2KGV/UZajJNobC1JYv72m8B6ttXuzTDhou5nM3QMTdmqok5D60MbQWXXEJ4RwBn6
Du32W17MoJzo2yPRp4MECKWFe29spKTb6qwi+Vo5sfDaqsqBsxgVQJE4kyh8mvV6MdcDrbehfS0X
mlUhKS2KdspWoCE4iXImiikStGTFdqvr/lQCuRCzM2Ex1xggMRIB20DhR2dIq6GPy/0tLTjkZVz+
hZjGiZbdIlG7LLaYo0+XMSYmtflo+amBHi0HSLsL/WyaS1W/kyMfZi+c3hHPwtKtEtuCWPsRpAyo
98qlUrxMajAHRbF0UDprwyC6d9JBDq/x40dL35tQsaueEiNWrLXlEmMNG4magcK0jXJuxcU4F8Pc
3+A+74Y62QzFKlCmPoAojFkOc5vFe9lMMVhrlF7SpB+J7elxjCF6x7qu3UVCWr0q40Tbgdm2Sks8
GExKGIsslIFKuW3mKfzpJuVAq/PVAs8HDSJTT6IaS4FgdL+MLZe9IC0LZ/Vo2f/9Y6tgicmKrqbq
4//9+wPh9UcyaK96K7XXdNKKiyG8RGPzyRRP2yMxdRvVMs9/fyRTbDhKZsYYu1ttP6iRbeWR9JpL
ZI5onPDPQ3bg+TbppiXSwVJlNTDDjLn9EoWxk3aheCPggb5fnYFiGBfxVrf6rSS0aZMkJVtCIy8f
3YqIYl25N7S6fGim1+hIsFbqapWp+moNYruo2/xk9aF2J+9qH01h9G6Mz/NCf04waiTWnHEfeCeW
KYnBOlm0nOW77ixIYg0cKmk/rexb1YSJfuKc01g0dc80iNP7+98AiMVBJBdUUwazAHt6zLjx/JqY
LJ/qh/0nw9AIBB+HcCOa8nNd7wd50J7MCNaY3oI5IprAL8U5eROi+f8Qzf0VaP6vqPL/iyws/WGC
0IgqM7V/Sc8Q7eIJHg0AKeGAAFpJ2HM1K4cq3QsQv2NWiW7+jdCaf9IUKusW9lOtI6QOjJYwsFBj
wCjnl2JcH4YH/NJp30n0bmPolxzk/f+QB/2PBuc/NTfyPwVZj7drKah3WPtliXm18tDk/KcwS1h7
JRInEScZoml3Wp1oqteT0IvUB0vkicJSXrQpCU/Z8Bht6219zhRG43m4hnt97TmtL3XGOu8vabYS
T4KRztHV5htGBv+CmYd7xAnupBr4/Zg5e3GZWue/P9a0/4EX+d8/0V9p5T8vgKUiSdKROFkWaoB/
yRejUgYmlhOtyandPHTIAc5tx9usKuE0S0wTFDBTXmbgRDJ0UPFArFsHT9lzVhT0Igxdu3FhnUpd
5ovS11bwf7y/h4rp3+9P1gxDky1L1aV/S0PHyNJGoBcimNYQDYs14xJR+LZBvqBlyvA4uYlE39xQ
BfMQj08r+bpBzrd3+vsjGkPvv7+jv5Llf7yjv2owVUW5rJmapD3ukf+4B6RYMAfr0R/FojV5A9gx
dygxCuMlXw9lvWGwNzylGXeGKO+wpMpbUjMyt4hA1zQpYQ6lugNQeIr0bD5iXnXbgSaGZjXii9Y8
iMrEitz++3v+t1SMFDHNYh2nxLM00TL+9ZbluusKMdMiV42ujNVJK1wd8/O/vwbESg1B3D8uFug7
dFKmZVoGOBJUcP/8aipsYm0Ex8MZmSunzJAlZ5muGAXGftMq3F6wc0WMB69EvD0CZqSPEodTQxlO
lGK90wS31r84lfV2DMC/VBHGn/q2RoXWcqyN7Kz7iVAURSPeyo2F/yWpkN+nThsm2P09XdqoCea8
s4ESs9eabZ/GPhK/V33tcLMLtGgczbixzCFk/iiTT5wAdjN7OcU8GHukEbVnVjMMjZ40gNEuR16h
V6+KlO00WQXiSC82+khieT+EoT+rb3YLUHNuRA9TIjox9BHVuz67VfwLn3Q3mPSJXKb9odNFTyVR
SHH2rM8byfrMAcdlh+Qmwe+xrhlDjH4t3KnvqGXm17LEZhrV9TMVTx0dK2gEs5V/5Z18V8IeLY+w
h4fzjIXuWVrhxuyi4dbVkpf1odsbTIqtDMFe+Y7v2+8l4ahjn9FNUKIKp4leKC4a+SJuKeIbNVug
eY88vqItNxEaoLShCGlUxhaxQ0w13N9rNgyO2j8mk8pWJP4LKjUDVy0xH0E93pSFnK0Xv9TiYJp3
w7B8dhVOXFlPO1t+TpRmMy8vk8gGW/BxdaaUYgYcrepcOc4o6d5Ynw44GJy226EFstG1G8azLr67
ucpwJy7fCzrNkKGb+i7oTF7Fzu2ZOI9dtomTklW2vFarEt7ZrZ2QpMoirS+x1N+L8FWADteI6W5V
jWCJsdqdH4eOgu8qn8eFADyLLKSa9mD2pE0XUS4xsOlubLCbrE8FTU6wHXaBDEJAA1fXE9P8TWad
QqbacfxHG09Wnbp5c67hIrYCxczG7yDfh9j+B7kA5jy6YwEIl7PmauHo02hH73IRihaw22oeHBPU
CPoKHpnHcZTvCBkC+HjY1OI7+XtIA+hQN0+y/NFl38OyeEpObPFwJJ/DbxTG1rxHX25/w7QgUuKY
W0E+XCVZtqPMCiAPEOX3tNDDbJ+Klj666DAnIGTzUjeMSwZsnGVDBXA1W87EjEsJW1WROzwEFWns
Zvrr0v7GuMPFnBbIfIHT5JtkLfnT8qfIJqcuAYG3NmDVAP4ivWGaCVLlSlUNLB6pSrVlQJvBBa2+
o+hqENgkFpss+oU/YKp3WdsT15UxImqVF7W5ZLhtGpEOloJGgUkg4Z1umk2wM3MKXPpqBjX4auzi
TPUg5W0NtIM1bc91eZE1DgWJN3dbVmX8LdwwHBMGvXVbPkvFrRpWiBnE55n3YOAZLLvGibIfuMhc
yL0OPZVWFVVq9yGoMiQbBq0LNsvmXVB5U8bXunih6KolgWPs0wbplIFU7woAB526I0lgzg7Geikx
1GTpnbm3G9dHY3mV29PygGuw0NQiUJTHnmVsF16Sjk4LEr9AjoLGZq/hNRTizZy9LwBCDN6KSktH
UH/xYhJoqDpI2jwXozsRfB0Q2PGpZnankJD9CCCNlx98gXjSiBKpPx5wJVWoNvp8GnggrQNqShuo
h8J9JyyZ00mDNy8tFgKkDejP8vJNiva6ItohyoUG5mmVvhYJ5lUGOEsNuAR6aLRpJUcBdWo9N7qf
zABA6MKoCrkOAEXitnSG8aYWvw1nqQW1mPxrTacJwEHZchNdfJRxPHmWemk4qKfhl2VboHGG6hYN
TxLNtbh5ZdBAUCGhsUhcR+AiCoYnUEPW8DzAfUkWkXWmApMBqb1+0Rjvg/nK6OWJ060aPqCbwJ2r
HxQXL0lfDJ3xY/VCHxtOUD0EqvlS89TCxLGVlULiM0MwxtMXL4KbyUhXDvL6JuGWVeVXrKEN3ImK
L+3SDT9VeifABCYfrdhQJYDEB9frJjIwhB6BquQ1+V2X4TrBkR/21nTYmtoF2lIKqTrZWtW64U6L
xgP0a2B/JLRsOGI7VmY4UfM1i+BG8lcD99pqzFi7WeC6XUjFEA4/HA9aoAiMxhOmfXKzx6G5Ek/U
sXpk2U7G7SbMb9lndNbGY2qQpNHZ73Gd2pmZMwNmZDPSZ4t/YIXYU08/Go1YOyyHsW/2ujrfVn1b
LvSfzF0snsrFt0Rkwqc+2aTiGaVmrB90RhAqxAogA+x9lmvm0i42r1b3msefzfxsdW8C93DHrgy8
LVptkWOOGqH1IAg12xgciJdbO637ubi2xbMPARUQ20TPaGcKLxm2RXk+xguHm/rbKAm2DmTMnU3X
M47VHN3wsXYb2gYIIRm2617TehcVsNOzkYlc2dy663Ql54emhR28Hr/N5gLay8GiDA1ztEUatLly
6KvOUYliaCFhDD1pDKTr0NKqJg1EpOgmKWKr77jJmEo0Tk2XPTQ7h3gnL+eOMs3ZWS3q4i0Kh3Ty
gabQXdXz6zjwDNal+hNK1j0RSmnHLPlmKPWHYM5+bRIXphrinQQ1LrlkeFIG6zmSXxKM9cQZ2dQT
+pR5vcFmvNBemdDh6zQGEEBGhV2MTFYcBJb6+BRNWz3zCgX3T8109YZXk0MoEUc+Yz0KMu6kpccB
brcH5AJ189Gm0k3sL7P0oxPHlqLOFt5badjJ8WOuf1hEwuNl8SxR+pB+ZoSr92BFIN1ZNRdr7jbu
NnW7JfCGlmTC82Q89zJs00Q4TPo16qKdrE9+VfzIJBmqjXVOaWbJUd6xqCL+MFdKCD0F87woD8IN
89J4TzL3psVLatC5w54cMK333XpO8eADh4zbHiEhKr01fMmFm7KawmFQJM9F3tjJtthY79ZTt9Eq
7WbyZ3SHTFRELO7jEIzy6hZ/spMsbQyauHTXVtHy5ebSZN4lxtHZSs8xFIBKuy7gSlLLm7QqCEcX
/0ADPgQarR3lb0J3ViSSIw3BnSYC1wnpTtAyDOtRXN8XMtBF5oCmCxX8RJLBVuz8sH4Z9H0zCUGO
kVlgdS+Gy4T0sXqkAwH75/g0MGv4HcHFZlg0Z5HikJwdJbd5ZQyrPUenvdz7AkMnFGykmtYfytp7
QsLQjrZDz2QkGJERtIKtMKdMjy0u82jXTT8MvNbv/ivL7RxEl/CKRVFQv5EE7HQx3S7y+wIaNBU+
OJIuJf5WYQtf17QbuYWFqEFsCYtH+yoMWBCZomeeWbj+rG9ibMtF6HXUoyBXlNe63JRkuJm/Vrv3
K/VeR6NNMU1qhNdm41ktordHPpE6vme0+YHq07MisQXxjzVl36ylOcG/hBeyTtNri376jZ4iFKh+
kVtg5uY5UAZtq3AI6hoeCKLcBMEX57PIyjFGL6W1jeCbxeGf9VFW6M8M/bi/ujzyWjS3pHPYmb7p
1TfECLYN8nyM200G3YDZ9dNksd1ZpaM0d70k/a98sVaBtJObKK9XjBpQyxe6uHdjYkGYsuQkIy4S
2dVH4jHCRXejqn1DAYap23DISXaM0NphJnH58LRhh8KFm+PMxibXDjkefUV7EbVXgTmbEO/hZF6Z
H9UOHnOGD4QdlgIokyLEy28BnozT+HnoEUOimkv3IPNpmKE2xt6id0/EDOB0YWjkm9V5sAK52tY6
9u23GVXtkiYEHmg/Zqp47Gjb8T7TT7ATkNfGJDk1suA+Jtwv2xVz9ZmQk6hIpWkLZzJfRpE2a7qv
6+oea9Od+AxXuInqyRR+c43u9a0df/rP6jn7aH7ie8lZjBBMNauhvL/OOiaePS/qtizmQIaxkgub
HHigiio27yS0qQyptcJbwZmURpAVe3M8DypdjX5jMOMfxpKe5yP50IBrKDdEq+afI25lZuF7WED8
wrlxGpn9ti6NpyleGOLM5UXl9IoPnFWQgzcxgtzAdqEImG+5l0mC03mj+DE8q8q9KhUPZoywBZJo
iMk97FnFEsVmEgl6uaBbMbtKFAyMvkrjS5cD6TDcKng2vGaDCYnt2m2ebWsvv8gQrqpA0NGjLBai
zgMTyY1eA8aiYmYV5FSgCayPH+15Oi0vg4hD4pbltK36zh3ZdHpwguk32haPTpebF8dOl9AMEUsY
+wkFYHhoMj9ll+x+wSRsi2O2w117mo7aaFMZInYFZ9g316iyHEs8ScxkYaplr6lFvJvkxt9yo3nT
A7yzMHbI9+FL057a9r3PbrFTBKMjn+WcrIEd985VASPCbOmk3aFpL9V9bgknSXwUkI41TBnqUQn0
wI4E2DoK2IR0TTp3mA8scbYlw3pCO860PkjNT7lDdbQiFG1dDZOT1L8J6bPxtrzglXZkYg0sw2Nm
hnFqIHk3lm+xzt6CCiSVekKUFwrJYVHvZoScUOi9lcwHUrW/CUe4SvH60TC+E2btYJoLm8wUMJkC
H0cQr1JIh6isdxXKu2qKiXsaon3PSAUyOWGsfXcxSphEjbA1jQVdlrUtx+U+TCzuBtNE2s52GT5Y
S7smmvyQuHG9vyXiBpJpmwSJ6Y/pqVq+JBzxaDJZ9ZgPqZ77+AYbdzUD2bqTQGA9gCbdW6I8Zc13
WFBXwdbbh8Zp7c5Fy7lmh8oUZkieIEpxlC5IdZKF7YTuLLmTfJz8sHYbaBlhtl2ks8yZstnn8eOE
KhiUcvvSfJa6twY1Zn1m4DVHXlbtNP0gGn5WnYTkGR5jMdzUdQuyHggTZAz0zFN2N+ePHEnxuCuN
+Zh2mxU4OiJTM2AvSctbelzojMxvzQMseShBFzELioJi2U7KXmi8kSNUCM/IY1dnmriIx3a5K0Rs
hEf04VW9Rx+Px+whRZptEubB+qyy1ycuHXhVuETFnecqnnYQrCFmIKfuSdhksChRgaACPuOca7Nn
EGSxtV3D3TQiW/V780/eB9AfNckdu12BKI78Fk4fG2RcRc7g0lcE3jhdiyNvBLMjb1yzthiTZGJj
insf7bGNl8MuU55ohigxwKK9RrT66umWo5qoZgIp8/FI9LGXdYBqiHn0Yrj32B67K+2YGNi87vmW
FUjqbzPe6vCzF6EOnaNi0/Q+1Xouutb6VTY7CS06i27h0w+KQGkxzvfq2k0eCsNjVXnNbKOKmBco
sYQGB/qC/8ANGsBgaCWqw2z6msGBnQMYSSSuvzR/mpiKqXuVmPj2y1cdvvOHhwODUM1qRNm5T6o/
RrWDdtxRQHyzBMSlz4mQayQzs8Isww44M6x0J4uCYT8W12V+ehyWLeIMazi9G0wEvJi1uvb87Sot
1aUr4nojUAM9qkA8ltu+K6/dM8pr0tWV5pVZ09gEPlJrmMxMs/LkRm/KfSwcDucWIi+i+oDCQ073
urCppL1VB/ii/aH28R1pzTmruSE8bqCoPwjmM8we7H+/RvahrudZfeEWCOX3jqyUnrbFlms6DYes
vswtg9FdNYJP3LOWpolLj0RQb0QxcNOBXxDloOF3LYbJqQUZhc/RsTBRf9jtOy0RXn81H3+NsfRC
DaPtREQ+8zmWDzxYLa4/55FQGf9IEIUwlFHOBxX4nIWsApcxi9RthnRLkdyp/mz8UcKvemAME4wd
aR/bGNPIY5JjpwMkrj06EDh6xfJEegeXxvqU//BVSRL44GOsXVAIk03BusExu3pQ7v3C8hCKtwrZ
dy7Dz7TzphS25nOs8dhRaeG3QIzC1WBpXZbzisTVDHhUYgnuzkHHVoTbCvtLE0CkQmXJd+3ynTBb
H60gIYgMaJGTPlntBqkZnY3mR9Zc6Ukt0CMStHDU8T4krm8s+KD8NrRFYj46Sk2GEje58sIQcQQT
UE5HtngtjHe5cvsftxZsk6PqSqKqzXA8O2V7nn6+Rh2kK2QP5DXmSTPPY0kRv2nKPVE+Gv9q/bi4
zPRR6yTozMBZm/g+3LhDOA3yiOSwTVJ6gDra3h2YysYoKHxWJpQoRXnhvoGbtNZnaQxk2mGmR/+k
WJny3Cln4smhNl0oZNG7fNKT5EIIYUALco091u10pkXL/UrCbnZUmao2Tv8tkttASjcLZYMYi34R
vwBVRiAb0J2Os0DUK0Jvl0+N/g0LHa2F3FEUkG7BWLvc3iOTEJV+BzJYj6HYo52MuJjDmuDlcJJk
h50U5RxnWo3aC5MRcm5Qh9SHqCpZDRz+eUT6kbMR3bLukx4Udz4OCFZHlAWzdKvEM10V4avjiJKx
qNgM7eO35aR9osVAgjnifaBRCr0x8/DQcpLFhYTvmuy0unCz1YdBQUkUfxLoIVSk8nkJ0ybGfjeu
CLvEJAVD7z/qZ+76GpuV6nIARzbj+hQ3D8OVic5Ge+NQ1QgePP8YjGUM5G83j8GQP27fOT+2v9Sk
fexojZ+aPmv8zC7HzFxxuwhGj7NyDCgOD87mA5F9aWfglJe23okEDlcHJq7ta/g+Rp9V5dj/j6Tz
Wm7cyqLoF6EKObySIJhzFF9QEtVCzhlfPwueGttju9vdEknce86ONSvuVo42um6j+vr0+qmTFrln
e0hzZSYtsm/ks02qfcwTFpwIss+2+He6Tc2hPC+CY+U7BeNV5OnhXDIM9KCEV5emfiorj05FEX9E
aITJoUQCu+hEqZqXKgsRirBOXuXGrg8+gMgilRjsrYl50Uqd97WOxtWZKkYTNQ5/6YLBPKiInN0q
OMShK9CYYBhMsqjCir1PJCyxpnyc3uGwzaRhlUWbtt6U/MKRiJGrgRgO02XEa+aq/Vp3m1ndr+v3
gEemnesczeHJb1cZadPpSug2Y/AoxkusguYtpAJj1llUdzG9KzR/i9gZ26vX0Q4089x2aQZ0Qxa1
kq/IEjOvqJ2yuUszEImYonuiB4rops48hNb3JLjKSn1pI1zNlaU2CUwPInm1tG8KixSjVoZX9kvx
5voK0PG7czeSeCZbNllry7l6pZmA+HeEttTEDzMo5eKWn0sPad/FELCEk0+9a7R9pK7sei8a+aFT
BfpfaVjLJT+3iR51aOrF/yieFbjDmkOWNE2KRF2Mi+sGq3TppMvAocOheo7VhtXCDNZI0jsNK/wu
ohxMdXjyCyJWxtVAHr+2NRR7SirOZ9JVWtuFI1+Aj+IXstIK4fMpO7b/rF9kEdGj/tRL7+h+a8ea
jfMqXxj+zDc6tPEzXsO7T4DWRfnlU6DTj/MGNUaSORKOKqyQBOsXfTs39nwpKypPgNCLK0Ho+MwP
+B7Du/bbnd23vhmPJgJNA/KJtwBigRV75lGH4SMrosNogd6P8GxENXbbIS61hcbWXwicUZVnJywu
vw2QHQoDC6HrImObYeE1iSNlFXBKEleBKYxzQ5UWu4fw0+kUtUvaWTCTXaPG5aFF1tX1rAm+QW95
WMOkCMFG9Pq/ER1D64H7uLRB0hOwKruYAwK3bVceuvowr+NHlBibKI6XRsaYbxDpRZVXRzJl+zAv
ZUJKFQWmohqQDRvBDLC2yM6YYvRfaLW5qqJk6Z8M5eGqOTNTepXUfha2EqJl7AFEBTttDvtAtvWd
LLJFQ6eWEbqEkrpAYL+Z8SYtco9MHG89JotKOEkl1jW1fmvKP8rhkSkU6JSOirKVokUgfjRupVKd
RdKlEPgg5IRdV4/CFC5SI21ixZzH7p/W98RvyjBVwIyE27F/k3aWxSBmMQSQPpzlrECJ1YPkCoq+
tdg8TUG/43Gcj7lPGmt2FOgXdPPeTsNtIWxV9G3SnIVn+LaF63hKUCbNBpyo9VeC7q6aMx6QRj06
zEsxo4y+UPMFlbjuy/jzPnjUVVhROXuOydH3L1p+Y0bJsAQIjq686yG9J/2wLtoH/ghnSzfuovAl
u+D1iV5EG85z/Lq59VeoyzJvD0pac6smO1ycQeUeaX65BWJ+1gWUmpV/RjG4KVLtSo8InU2lLWNN
MNvin+RpJIAV0j/V0P9Fw7gJxZpjtjd/q266+HsLxkspbvRkOWgUuDJJErQsiFT3U5nSOadJCj37
UuyNYhNwlZdk0ez9qu9m5IkqTkt3zE6suXYqAGjNUgFQUQhYCKzmwSDPR/JoTQ9199Y32InGe6Tf
RA94S2on8P47F581CZhoJeZyHNkKnZVBfgglmjrBx1UGtlSh490fDlWibUsCfhWM/FhwvlzPf4cu
Tcw49Yw+X+TgAy4sjlxdeqig2RjBOEjyP90UbpVSX1DpoeYr7wqli1lVXqMSzcYwFhzCWxo7tnEo
kFoK1tNr/YqwfniYcYkFX+tIWAmNqId3yWxcJ7zn67EXv+gwX8ihilJeIC0EAdob4oE2A7Le27NQ
N6zvdCAOpFoo3o+jcU8VwMwUDs2aiBtk4GxZm+C4Qf2HZGqmAyKOwHs1YjkXOI6uSOLnJFjX7+mH
9NqfSciLYnF0OglMG/dlFyBZI41/7wIjjwUES21uQqncxUO88FQmy/Ijp3guGH6QssxqZjqEF2C0
FZ0jMTAV6IJxYySs8xQSHGdP3GbbaaBV7Vi+qtlT1m+9awJiqF4xqSttIWXmK2vzN4mYS8qLaVyr
+I8qauQZ6cw3fowgQQpn8ouH0DxaNgN8BCfuTxXp+sAZWsBFR14vtbP85ph0pBzqknoIz2IwQhMy
K1OISbI0yMOReQrE5hJY/Z2rVSYqg7TIdpxZxt3km0D+w2duo8qFskzScO2C0LjJP8xZssRWrpBg
ysCUtsZGqycEvRVsKAw+dfUw10pSWih0IdZ/ZKVXap9Zr1sYDeE2Hr9Vr/2U0l+uhTO61mZGjZPV
s+gJUjk0vfRfIX1F45o5huwVhco2jr1mzVAM4hVySVbLoV4xZmy89tWVuFJ6BWV1jyNFsZtgPxIX
LyoGNxOQfCP+KOrT4p5uuod+4c4wKIUeLtyCqpQddHbWY4OtSY8xepKMHBfhzaOBIqP3tmXo7eBm
VZiWvjrX7SYqdxI+JnNjZNWfoDJXRb+kNs6GQ1o02zp9l+rOESUsRTzc96LeNcO70V8uk6B8tspz
P2D8pMvQPajDW5XOpnnARkFCJj0GTJ6H3PtWs9+4IxTB+Glq/PffvXE3QCTGCgInPfGsJsMx4PJH
7q32x46S+Xgp/UaNo3e7pj4lUo3MDhszgof2LCpHP7kUw7pJtti2sUkQX5PgVCMTi9Ha8dWHl2zE
gPKS0ga+sMEAwGIq0AtRNfmMcimbeM1+LWnHEYFOepG6LE/TCmMecVVYsGA6SYFbLbmk9VFtEI08
G+UYKrRB3BTtB/GByDUhDhSFLLTiRuay29mpdawt0pCkmdsyCKLfxUfOTKuP+6wTUBV8ovYued+x
/qk1nPCU4olHcTyK2T9J+1TZb8oMNlDO+wyF78p7eeYrNj65zlXNNlKu/isbIWs6eKbKxwWg1+Tf
Dgy/6umYb4M5ia0zO8yOAS+FR46N4N2j5kFPa4WVzgfX1aNXn3yH/gPzvdAfwnKt1O4XHSurntNL
o0om764pSSI8GTgojp70ZQwHqK2q3o3obPrh6Q13Lb7r5cEzT3RMwbOcY/lQQ8L0JFfn/CRbxHNn
GetqXEn06aYls3AqrWrtx9RvavdhVKYKqTpiqBKtLVDZ2s3B1udTM5Yk/sVeNAuT7w5vRaYyHbG/
m8rbq7o9RzUjm/cwJWZ4RCxV38xoJwa98eCdnjk8ecTVEGyKjpghttfhKI2nlgo1sf0ukU7EkTt3
xb1c7wZpCX6ma5xwgvwvJBo4756aCA3zHdZfqS9ts2mFlxO0DnwRGV6SSM+33cRyK5WtaAMG0n4u
45eOenjTsKJYSCX8P9B1Nk9foZGdrAoL56YriocqLvwDA580NOVs26kxx+yMzNfhoPAQCIApRUuN
dLhReu+rLMAuOczuUhEvTHXTd5ijToXEjujT3cVWgQKRvUV/idNrUye3JEt3Yll6TlMhc0STdnKF
Gq+12eBOUg13KUdSOI8CmavBIJ6B+kpnHEnsZ+Ovpq0zK/CBy8O/Woq1qdSUOZ5Ag+Gjmg1nJ3Rr
CSZCzqwOeQYk3Na0LviQWZnpQjy0vHeDttAJu8tOhftUhR2Pv5hsc/LarUvqrlL15AY3JfqhvkXp
l0p40Dyecz4z3pV7OUrPXkF35tKoHpF5iVvAmu5Cb4QRLrquadZyoU7BFIcgz42T64se0nES3cFE
CLXvU31VQFI0RTnDY8jHorXVrJiHxVSBwFEY88FArILzcV1xkuWuoi6GGthWdrm/2ghA3DPkbeoK
a6EGToxfo58HLy/iHWrg8+YwkJjlQGq4UBOQUWxSqUdtYuRRBMKajZBNteuGxRGZP1ZVRxdZJO+d
tU2FtYLuye5wWLLk8YBQkNxDo1KhQQXbdEPSAa2iVxcJB26qC82GOciN9cbQO6pvxGkWSSr+OyEV
dtQIfo/J4hgQKxtJtUJJEjE0eYIGRSU81PLiRSMao/LmxtG9myOzusg0jwJpNxS5lFvqkVeDnFMw
4B7Ed99ktt8j6sLJiHycqgk7w4E6i/iZOiZw8S9omXUwSur37ly17L+VsnEN8W312DbcjKR6vfqi
nOehJdqhiUnV9YBle3QgKFbzpPtVanxJyl4pj+gEl4ITCEm01uiIt1zjo9QcFCwOu1LCN8QFFsuM
5YwR6Ps8Lf9hhQGYQrtUtd63b5I9YarSSabuQAfIaNpfnSdP9llufNr/1ngYvswoAtxwWd3Ce2uW
JzelsUv7VUb9K3M5AfJGpb21ueWkfpQjRV5E2RGxfVaMR2s8vOoQmsc0bg5qj/s61elskc+mJp5h
KI8tLTqN+uo8gojJC6j7qoGo8BiG8e6J9BiyqPR4aBHqzeSlOFJlNAbyOlCbtZJQqw2/T8MeEiSm
oqDa65QBzGpZ/hdU2Y9ZeWvSR7dF5ULRi8XZlDAhFSH5CcFW5U2NhAqthDCvkBe0cUbvWX/wyoZu
uvZT08NgG5EtY2xJQGhAbhTRImD2SDTxB29shWqBmkOtQh7UVLO0HkK7UKbQqeRUZj5ioA4QpLUI
Gar5b63gVhU8nNmAtYSfVuUcsKU1MxidsAiiIsreYpk/DX2V1uqCNrt9V3Kh6lCFIJ/kQ6NkzBJM
KWO+MVCjlL20y4hV8CzqDfmT3MQlwhqLTVwU9JCUKQvCrJqqoNADxupVJ0F3Kr/CZU5TlFnfdYJZ
A6NYdmJ3Kqr22vjmhs+siVYEt1hcvOo7KvmjVTQrbecoEKikuC6ppiIQRZpvxYEdfZ0DdbBx+FU3
s7Pmu2Mv6o01jz8MTO+ENbkKQQQLiLBJIpgDtENajUF5Ry3ezxNgAJkLh3g5HJP+8CUQaWcXf3rk
kjMAFhj/uTGbKCpKYYrgqcJXmxI3FkgLEbPbbEQSpOvgu/xZFT+ph7UhhM/QxgvpCxdFONNVzrDk
cicHZUw+D8KpMrcl9vGIuVVkCRjwfNSMnxWZY5J/iaM3cI+Q70P5T+Epz1lpCB+iJItZn+eAGRDb
XWv8SNNYFLR2kta2RVsoZrrliC5Ray170hom4bGu8JzyQHvD25OLxYgEI6/XkiLe0kBb+gNX0mjG
P27SOVHI4Ojr6KwHACh15JPa9Nq/SVcnB+qnQlc1ELsm+d0HKztwhz0Y/UWoNXxY2XZALMkvPf17
bl3Zz9cJVA4RNdQ1EyA4CPesCH/6WLx73JFMTolRndWS1U9XWXNkpf6lMSSkLg3d0hQ5hDWOl4fU
hfnAoeTzpDVjdPYH+CeL8ExMCogS79RFaguaLw65C14yLDI52GLFPdHLstUjILXCcd2TnJ3y/tkx
TinKX/VIum+d2DlFeRTxszU+YHecq/JfUzksH0Fqj8N2tBjDxqcqL+HnBIlJ9V3EK6taOWL2J9Sb
fjyo+UORH1b5ggR8KiEBR7WykTktvUq3BU7Z+G/o3iTgU+2z1CInbnxIMeGupv6FSePUp/XLZayl
xg2Ve/hDvPJWyG6pResy1EYjKiRcRc+xJJIkREEUIA+1ZSMHEU/4rJeUi1Agxd814zGvVmGmvHR6
XPLJlgog1RCnGFHhkIPuyynW2PTWp+UGV6zqwr8bauWk2EnrKZyLop0qYhw32usUWQb1yOGEqdSH
iUVqRuUE1RFTDa3IJ0AuUT707BG15F797moo/kPk0JTKYe7xZhN67nRmf2wL666x+IZh9V1O+ziq
Nz0viROKkJmSoP8gqI2Qe919WmL91stgFaOB7q9hQ/st2x1zhswZnPC2TkfWSPETzxLjQFLADmV8
ryqe38Igwa6bClvlfRogqOXPmtAhKpDWMj/u55PB/YRAeAmirauePZiETI3Xob3UIIQIGtBPwBTw
WoA/+MM2r+UFMTHs29JelUuHnJ6zpKDYGfW912afho3L59nTOT8tt7ylg4IpfO4bq3QEkIqZLrr/
QIggIgbpr1qYl3CTjuNO3sb7YjvS5ibwBqc7eI6dtSVpbc/o23XSdJt+6iITmK+SpxSJj4ogyirV
XhU/GBjWr1wqh2rKNSusHwWdpxsUR48q506DOo3k795EzyKHIMO1UxbdM3GRg6UAw0U9i2DkXXrG
5plfLvFrTczF2BAjhSoDC6NEvuHIcW+q2Fu5Sthr3F9UEAsNeUgLS56xrYBycDkilddBVBppV1Kk
MIsCVImBxc3SvQ3lUyX/MCuxTBMnwX8OSrCcIAePvsm+RLEGDAJxknUJHAUETiWQYkWHXZct6UGZ
WVyfXoAszbhZLS0GpUVs5iqLMT6zEtE6zy7ZzXzLfyCl/h0aflvGoFPFqcKbblbBPMk6mH6LsKvA
9nVwqtDbB7LrYGtdpgOt3W29pvcLZ9qKth5S5v61nKqNSD5EwqPsHWqr36g4JUfxMa0wMax/jkwz
Kz5N/sBmvohS9BCMdzEmXzP+iyqSG3dxD0kHJTsMa/L/eCnMYa+0T51dOfGAMvieuWxDhKAmch08
flxEn8SfE0iBZoj4uwTB5IBo1Zfneni2eMEbR6kpmdmWwbvJHkp6pPgLLHDWa5dQKuZonA+BcIgs
xJPY5TvQZDGNV51p3ALzhf4hijfTboUewJLAn3AMz/m/eenBeuNWPozZOWFgEhCmrHtpS58lHW5S
BjYhci53INneRgmXpYDPeG9CqIVnBhcAO3ej4gZVy37h0l5VENgU+ZPkHWljhGQ1nbn8tgLwjpj+
+SivC/lcY5fyUS4AhSzQNcC9wQBwUEoKoj0nRo5If1S/kcJlHm0V1D9Tl4KfyvzoC/OdUUL7ucmL
kt0dqb3ck0FKURs5r4H6FcA2ADFlX5q7ycifoI8vwq5oI27Ny9tIy0hp69K+1x5D9cvHgvvpnHQX
VVqj2zJGp8RlSBhN5RTGdiBYo9hP2hU7z3BvXsnNMkAvhJ1bGmSf6DBT3JylRjYbrAguT7WWqdxU
NpY8HlW9sy1CkcylxuAPnVIgIoAOUF4K2UbVkqacCeNM71J6F0zONl5CEdV6rOK8P0TpShURiq1G
dHQtPtTZ9POBTXlph5OaHtp4Xr5gSLpkmSM5n4YHemXshlQX8Hc+8QaFjJ+i2umkMFp7LqHpE1kG
u0xcilNC3LlDFeqmPQfQTrtJxmP6zRMBYqQ3iPKj24gJOmjzPQa9BbkocxXVthX+DMHN6jbqpQ8i
7i0Kl5jPZkIGIyN7Cf1I7ULHzKH5zdrF9jwQnJBASY/T4F+Yyy3Fg7M+uXTq3ux2I+rYmBT1Lwvd
C77cZdj616AOEWEiNB0yNiSkHkqAvJNQ2jV7cp3esRXMh54PN8Bzjokhyp/jSOGabswjQDXKxa8m
mLU+ojZuFmEVr2Prj9xwu0WXwKR3Fkt1mSnSSZPT/YiTBF8y3nwC3yI+DHkdr015LVvbiM93H7SH
Ljz3pbekFRiaFfqU5lMwVewIpzBnQkOBsRqNcpPG6dox0Qe4ZMYISDjFJIPtAaMxWc85kzQkj71l
vTUk1m2NxGbf5wQ+cCmL0rlUL3W9rIu12F+IUdtZ1ZEmqZXqbgV9p1r2r0DDKjLw3qkjZxCJXiAM
krzV/BOD3xZgbxxAQG66+pKKV6C+Mt5dBCjcL2Lyqaj+VYFMDT865ehYXFBGS2AsbJ22mJl492md
7ktiFetDWprlZZDR72Rt+hoMYis68dNQuc0wjqRV6JD6NAcEFml186IfMfzknaOb0jYZrB/KcP5i
uVx5kkYHVTbXEGADR5ekPJlM48YIlN9Kx8LsH4Lr8tD9qFzkfSTMbAMFqSiRKMG+oDKyBzmPQZng
6TK+iIqFcve6bZYkt1qW9nEV4t2NTRK8KEoEVTE8ijshJwNPzja5bhJZGwC/iW65L0g5nutD+0+C
JOuaC63SL00DBXdp8+lo2wtKf2EN5dMrTdBkJw0vmbEVgPp8/objj4s7/ktUx0upREugqqigGipM
5Kodlkj6grdAiVsbX6Lu4yp7X7l01qlgr/EUsg8Kon4gOWmcI0h20TAWwZz9N77TcUjhCkZwVG1D
ila2flNRxU3FuV9RzZiF+T9c4t9e37MeAr8A+qFBYdp0xU2iY8FGJQtXZoHyMxqOrbL1s+aAv3TT
9AIIxkXEPp3XoZPxNZY0gPqDdRcykfPOWDA0bxVyWS2Njc6SCPCFhLK53TXD3Gd+cuoj75RJfMuV
ymopbdR86bd84I2hnffNgip6cqVIQ5CkX0VgeGl9CCAmOnvIfH2j5bq+s6jTzRMZSRBtcIgnIxJn
6pnkTYITQUbRZyoN3JeLkRxTgUGGlCqC98cYX0JM6QgxwnUubgsYmTYJlqnW7LKUX40sbZUSV6QD
SMVQ9ED2OzW+loDoqyz9DfvwJWGy1Id+LXmw6hxtHTxv12F1yTqUNTidODHl/NMDo9P0iSYk3mSY
i0CmJDgiDfGqzpo/Qf0W1ENCrh2Z9c/c4IzjxYuB3IH/bRPfeMfKzy07dDqINZNOxNlJx2Mztc5l
NTCYzxDmjuNGFKHZuQNo5l3SkbuO0mWr/HW9QTkljFxqgHoDbnYscrUq8OUly4G4wLEFyPLEq+f2
F9UkKNFlrEmIXwwYwXIkaKk2MqXTVuo+tSnAVKTbKWcjrfL8kXbEMxjSsZFKZxy0lUwAz6AFWzsQ
skfCd1+1GI0UgQ5zY96S0ikaDa2WiqMz45XUgun+vOFK9dK/RvqaaJZI+urGteFfPAnBihnt3KR8
+6xXeU7uXSQcUhdUXl604XhW9PZeEL2gINEwrQNR3DRUNhuvCr+CplgxJWCXnhs9IiAEWGrbbo0K
9SHZhiIjmymLKFf6WcKcqFrXntFRtw5Z8YiHp5Idq+LBdIiEjT9atrbmgtsN9cqkamOBq3C4QmQg
sPnIf0CblGrx15IyLvcajo5roKVic9xSTLWu18N3eQswjOBSm2nOuMvbeci+I8/25LOty19vqznD
oly7y3QtHMW/EgOCTLHozPq4Z+EYHNSN5Agzdd4ccEwulFW3r/bSCt/Q3r/2K/PLPJlr/WQqs/Ip
LPot+Mwc+GPubZF4iw+IduFKoPxXdVAf1YWNbfhG57qVbIYi/IHGtprHTnKewSrNKEZAr4uPc6e9
kNhqL2f4q8XTxG9ivyiybb0T/9ANAx6nN/+UHfJbcpmaYbkzOEKyJyuRjmpp4/4ZOVwCHmXHKm/F
gSBnu1rA89P2tUtTdoVtTXWB/UDCxf/AefKvMPhOtYUUXIZFwdfx0+2zfgUD8P8vC28zmQl/SnEW
xX3sHnsnAfjv5oIjg0YBKDdzfNKzgGP1/7+iNOkxZ1m8yspHkgBVotAJr1325OFKIybrzpgNmFdh
FjPC/s5u0OyqEdVREVINS2idEB3JEGcFI6Vv6QfqU0+abScZFxeGw4s2mXsq06+x5oVjFcmQdrA1
EVAMXFthRzZmFMUcEwm98wVqJxcYR84yY5AERhk0f44GFN5VfFIqjxI+4U8rEvSqEZrpfF/nt1D7
aAhH8url1T8G7bhpIqwJgUdcepz2zTbGdJdx5MM5et+RdAbW83EwEYFVn+Rqm0aIiiLkZMF8SK1Z
Jn5Mi9wQKe4vVhy/IoF8crHYkII/2YFETh4yUwO1TpYlJbYieeUzrUViJ3UGOmCuEUfQgh9rzLZh
GCHE7rsQUZc4w8CnCrK8FAA7ISb1ZaGHbDwd+VkuicrzViNaUyn9nBlvEnan+KKtCpM2oQzDUONh
vfBd47pa1/qulw8VVpO4w6WXcen27l+Uds1MX5TVEZB7LtaEmYISNwXtcFAJmNgABZFqdv1eZSEg
x52K2JMhHpR6rY8LdpeqOCWTRJSDVSfQ0uidyHNQmcxwNOrxIii3RXHVs3Jmol53iRa0HK6EjR0S
+ywAL6apuAn9cS2i8mi9i9xi6FJFW1Dah1tfaEjfDeibejQFXqnQOwCL7GpEVrHQ1N+S9iON4oY+
UUJ84r0QE0UWaRcjxpLCdbpH4qPngGdJ+4uocOpP7+D+WctZQ1F+Tgml9SmA6x7bZ0+UYoTGOUKj
K9TJQ9HNfaqVCxVNTVKC6JDeZQV382wY63E8FcQcmT9IclfJsEoIFZjK5sOAhwFIAeMLK5QdTC+F
qJMKwnYM/TsjwAiSAhhYJIPN5SpIKgTidWtTorqVRNTH9b7SCOm0BHPhLjPLnKFBxakt6qtGdXeq
bJIG5M8i9EQalr3BPWS5+D2IzVMoeFerMvr2+KDwsqEHk+bEtX3IxEYuWZM8o95yqq916kEDZViZ
OacuSWBIKSJkB1RHbYxJBBMmaNrCRdGW+xQLb0ScNgJlYPZgwMc4k54oWCPeARgX3KTEFsOZBeve
uhjWhcDmVkBLavv+on0pyqL6iy58Gl39NEgvtbt44oKss75empjNSuWSlI77zVHRCyvwwTy/yDEi
Y6zIzAprsCxmUEgiALyxnRtkxvNH4AjPtsVAi33fLqpDG5wiBKisDMqnae5ydvDyA68NtiX6NywF
NEWz8/rZamu9P8sAWjSTcPfwNhFOwF0dIV/rF9Ry47lWKR+Vl2Hx5dHBaJr4pyx55uTSqXa/M28v
8vNAZqs3wrK6eHvqHnbSdJ9IBLndcdDevIS8+LtAvCz9LAwv11HpmdGlVSBvkuiKbmYixZR3gbOd
8gtSWuUNSQBp8ka+72XLKHpGJNeXCBQv1UhkPappa9GUjEozOQVfDb50BKqGexOEL7SmCENCf1v1
6Cz/DZ681dTRpsAFT8kM3zbgYwZAgluxvGk7bdv+KIV7jErQe6e75F9u/82L1Zcv+EQ7J0MoLM5x
tQqklaSh5f+k1TUsF6XoyOMCN0s07kM3OOVCNWt1YkZ5qrNVhysE5ndZA0n6wh4rqGRRVy4fveGi
UygBB+e/SMgFlprUcJuaiUkCcstI9yoY4gFpdyTwk/52ReOl1bPw5fBdl1wWCJ3p6YG5JgTL4waU
z7Jhl/UiStjInDAnV6DaSc/mXGWUX8NqNDOKVCN3UeRL4GWSFbnqFTshCpzQxpMjAGRg7cHAgtuq
XhsyqxaLM8ld7jbADc/JimoLBUgZzHK0WLXD5pDwDw0ZzSjJ3KWishLPenwzHH+woOQpAKMM/cIj
Ss/lnPurMg7TpZS+dHKncgkGZ9EzVeBMFH/Tjonqh+I/uhwBtSaRoXTubSrCiUQgQ6b70jXvlCbS
U9NXUkpvdVSAYVUkkMXzOnyPw6s0/UUTlCtZRixc0IsK/2tQV7If9MFWFY0WZmuLcXSpS65jFo9E
Qc56I7ID2H0MHWdyiHxlpo0sf1KLpQdDuuoG3wqUqQu8PtXU9fq9xJCqF7+FREXBbxUoS0XfULpk
x4TchSwPnvhmMSXKmDtBP6VV7DijfsTa0aa3FjHxcDOxEECfGkcAcQBV6aMjy6hhZjxvZOcz4y+l
gPCofHiqukYr8CehLep922x+BvQmNf2MbvHosKgoA6xd6C/FxCK4vkZjT8b4hEGKwtTYN/Mj0HiK
kTmsLSQZlfFCDZfgFEucFKV7SDMxI2KLrYehGF1X7K4QgBr5uwq4udNVPRwK8wCUYYuGnat/mQ57
UmfIlQixqDUgnm0DBkjJD4k15bLQSjvm5WLYJ0VYm7FeKNXG+EqSZRGu9Exmwsshopl7MmhonJXx
hNE0VftDysC4LqpoGXT9X+zyzQ4rfJuFQMDmv1ybp+1XT4YvOi4WPJFYS+iGD1nfly4iGwpm+Q4z
cVTxnRyinrOEEhaEuYT+qUFBfm8UnXylPY1QxZJ4Mv29Et0T1q2GC1rpaUBXfw0kMYAaOc+5dWeo
trota2CPB+GrYd0Vh7UGuN3JR+rAAKC8WdttWrTCyZc3LFC1mOUO663RbVj84H9EfmVJQf50AwgE
f9FMWNOD3B+5IVWKN6VNAEwqSX8WH0EzXAk9B/u2G2zGSt4GcK4+PQrdVdVeiQ+ToC7a0kZ/Bt+T
jetYchKfhI6DofzG6l+ek82VH/MpRpP1WVH1uaA9LCYPSZ2C0z10aPg/lK+4etX8U6j9sobJ0TrA
qWUNJE6sOs8x8rVJd0WZzL18W7QYJ5ZthVBxORgn8FLuZRPznjdXvMsEACh8z9279++C/0btAawj
x3tNtfN/CEI53+JsbsorVveMLNl0nYZsqrtQP6Gz8a1jEDwDrjjcOFoZ/xatZyw59AqBSrBDWOxF
dzEkTN03Qsss5iooLYHn9RWrDzKAERoNyrkcD8gRgFj2br8glRjzNZQT7MPEZ0gLBuNeWIfVUZOf
WraXocTba6CfExJa2QfUjyCzTJ2Qg2rGWnwDygHHgb/k/VLiDXAXfD3wHgi9ULtp7ipsz7zHjzDd
AUoP6r4IrzS6zAnFaOHBwuKtcM3XXEJkxjek+XxLOZ+C30jblP3L648G7m58Z62JY3zfRRuKUkzY
e0zSzB619zDKNcd6m8wBb0Z2Q0a6mUqjE4e6Tfk0iSV8AmzMZYQthCJyh6WI1pnxR9qIw6WniD7+
0fOnF5SLpCFWYoUnptRXKrfFcOqQIJKSy0tH24RHhs9S6zamhZyJr7a9xuZS6a5Je0feS0LLuWgd
V1s2xSJsyXZbelOJeL4nQzYiahgO4KrVXMhrPTsk6b9Q/0kJWQZjlFdpvreMo6UAICyjka1gkQNg
UH5ibVnDi2LZ+qsKn75e7+PcL/F/oGTJcVdaZvU/js5rt3GrjaJPRIC93IoS1btVbwjZHrP3zqfP
YoC/BEkmGUvkOV/Ze+1vyMxOdGfGDL5XkW0Igu1TeqIOa9Av/sFR9L0FWy0DhIpis0tXwXZ9PAb0
H5oSgAMdWssHyWQT+zmNvhnsq+m6ip5ISdroABcw8B0rOzMj8Hza5XOlAREGeGYJPPPk4BzqiEO0
ovzIiu/Q3bvtu6ck1cUNq3hFPaGNS5slJfa8zhykrXVybNwHWuTc/LTFmhe/UdYysFHJMauTqL2V
7mxh/X97SFgFiqxdnN1Qi+D8YfNyRHiN4Rqv/igboAmsO85uFiosQOeqXI1zn5ap1PKSQVSwz1iU
hMgJ/fxp6KOdNrwvpcoVx76ut2YdF0NntKuu1ZdZjnkuoMKzWgYfwcLMi1XBM8H+umcdnWQrife1
yU8Q3ODNsbQpu1WFUQiHYy8g17GHimVZLLMKCmTvIxPAs0g1vSYkrXqm0Asp612UmgIDzsG0pK1n
1ecmTLJtFmgQLohvwmAnM+eHatBpTT+RIjxEwd21VqG71h4Pj/mS+5Gj7oLZ1ibjXtUGshpIJeyA
oBakLBElAeONkHHPHk08j4zI8gBPxhCuKrZyITZQprxWI240Hz2+j6G5SnxMl5LdlhJLL0iUxmDz
5eNTX4Wy99IsJtjpCN+qcRuGwAiMyaufpKEFLCDaBwI6uMELc15kwcIw+pXa4K5laZzv3P5fLhlO
oSPdqBquUtAkUSeta40vZCfivtwNNCUQXWXkv0FSz6MBrV/1lJiJY9Ujzp1V0QTENlk10jbk4wwx
QK1cRPHsjSsBLYIRw8uvEeW4BEggoibmKta+Fa4d8BX0bxlXNcouuEYBx3RHGlewzmDDFlLJ9Ouh
sH9TGKvCAbeANXJs8sgb9TGKGEhbYAa+xV6fq9VPOkIbGU8Qt9GZilTUzcv3f6MER0J9yFDrtVkz
y3jnO3ObqgKawfrYhXipIscQFPRky5r5iGlCd8Tk0SQLCUmglu5qwm+JcwnHp0f9wFKkb/aB+tab
30DbWFW4SAK6yGZUmY/zJRv/APxr0QUNqw7VFhmLsh+0t8XdqhGKSTwjTQiwiEjH0hfz3cR2m4cX
03J3eisb29TyFWrkUUNc9exys+Oln8LDpZs7Wiy9g5MBRlnYsyrTap7bW+99Czw45p461PPXKMz3
OgRVWcKgSROFg8646ALqtQxpYPP2/P3YIC40GeegaXetq4J0M0sZVMzwH/bNEq8ufNBUQ+W1lYcV
hQDrwyFca95Sap4tk3iKaGoZN58F7TT20RGGTwkp+z6+0FfhwGAF6PUjgTD76dmr05feMgaX/hF8
NU+De6WfYWQrYW/TickVTkLpXze+WJIj6doLfO4Js3flWiVUe1wYiXgzhH+iyrA0M6greRPu2teA
CnAyAuS8/4KIlTLu1oxLt1EtLUl+WfUmiVo+oOF6gdNYl5a0K12wJ+IbEgHYC+6/6OIXx5iMmXga
ERw5E8dOt7uwJgandKaH0RS49k16pqNvviLWzHz5/q8osdEmWAJ0lgGSQ0DwzS+bdExBg/C3mhud
uKiL7ssAYeJQy/bmCq9smlc4Ko7YK03hxBeP3ZnspFktbNz8xKxATx55fbUkb6X5L7d+N+qs4ftD
AoZ/EGLhqNGAgPXXL6N/MQtHQVxGoS9YG4+yC4RRLes003NTfGms/pRflM45n6aR7cfhwCfQ6A7Z
zhkiVLPYlcKXVJ/xUSfpVQRSl9L5q6vM+2dpRzP7mKCcIHUxqM0SUnniEygRwP6NwkxQ3XUg35mI
z/gmaC4aLiHYGPJq+n1UTAoDJtBZ/uiHpyh9WFaUDYtM9I8JTAv9p0OPoWRfGqtOqa9tyFiH0T+p
1YRi4YGK/7L03kdOyXrIc4lX8ZnrRQ+CD9i1L6UvwmnTHa4dD0qWtWfZpte3aUTU+jf+VOnPEZ5g
3+g/2vAAvEO1OiYilQ4ImnqPbhrdJ8iWU9N8a+ykpSf2VdldkCpqZx8ZnsBM+aFY8ylgSv6bQbf2
sJT8j3kYyKoWVzRUDHSbQ3M2IPoiLbjr0JMh0OB/qRWaHxbavEKjU5yLc3P37mSZVBvvEH5R7Ei/
DfJCfFsxEQ7rEJkOQRh/ySrZ4DLnXUIYqGvTOM1904DOo03OuBfh/oY5sV8v8t3cZ7Qt/5UklCm2
Ki27v2rqc9bGJIqDfbAulA22coT1ODWQV+OVtj0K3FX+xZgdlz2fkHsWB9zXtOtwwtiuQ9ZhvjNj
QHlErrebl/NsVc7zdbwjYdym/2WmFK34Yhu6XPXeLaNVfGr2LWJJO7kXH2gAD++P8DIoVMS0MuOO
LqOj7stylUHcU4ChLC0YkIYjMGHdJ1eGra3kEBMLGBYsdrRo6C3xjVFEMLYLhCVvKR++Fa+EfCur
O1wkuWW3F3DB74hUrznvquEtM5NZw52c1JTkge4sf+OHYWunO8RHOf2Rm1bJ9+NzKp8NkBbQSWDO
gnVw+JpEThcpOU5aPJY9TNAyx/sJaK4BpLFiXVh/Nm6sBDttO/n+egSFHaOwpTixF9c4gITuCVae
j/nlB9ukufsBSNmN1n51mH8VDyZK+B2nnbciJ3Cu5VI52zNw4qOU/4Gb5IqLtk51l660aiykA2Me
MAF2wytvsCre0LTQlI6f4Ke6ptAZjVnlntBw5+lNS46sMS11YfF4unO1nXMESFgLjEXOzM7QkfnY
DCoYzlPd+USd1suyXOOUIxEFvUX+HDndfYegK0yqTGX5teNPEa1K+mnxz5gdQVstAQmewq+BvcR8
FJYMf7o/pBdM5txNuxsWAb9zzPN+eonSdd0vhV/W7XQoNY77YO0hJKBMGqaJG1KbF6xfOzmwAvzF
V13deXKtnblgKEQeTBGuaZGU/qp7KFbW1uBg6ccjipRKJ2CP80sFcsQqfgYW2lFQlWk86Qt+/iA7
YR0Wijl9RPxVPivk1VOxuaTiy711gEZXAgO5plSKcpBPCxq9Chy0tA27fShtBxAz8oZad0L5Nfu6
3SOJL5uXq73VbGN5q1o50JIMl+iRv+VvGnzvET+VY3dWL6wcmaHi4SVbOJnNrRNb0dq8Qo2yi9rI
OSEwLpSCgWp/Ib/5PFonW7DCbGGQKNjp9sqayMye5LWABtuO/3k0Jgxcu5lB0XDwkLRhYbez7XyS
nXxrv8OZOa3MfgHd5rLaZt/Vt/Byt0xV6tmtEEAJEa3BkegLA0sKKV34erMvDZRqBVkewIsp5IYT
d8EwIDJErNHNRmXr/bYH3tDFH/AlUOpzlRmUpfMTGamOi4C75/8/EIoUFIKPenmkcR9HyDuBHtxQ
1imgHvSPyT5j59bJT8Y9pgW9uO51HwUI42+EvgD4VB79MGSPJjAK7uLiavCiRl6e7bpBO2TTHISM
Fb5lUY2WpnJPyvIkU4eCaWz+BBRLyMRSHmG+6WTKwosVVDyy35wtfaJ+9HW0FDoqcwDil+KrUBXJ
8RQ21hJwlqjw6AMUkCce6xcrqNRDIQm/iNTX5MtsBOZ6vnRv0ntWuyjHCDPCKpBWIH3GGoJFipjp
PZdZuVTfpRp8NJQ6JuZ55a8tTNvcS2h+x2rlFeOiTN5Zecq1ew2VyTwk1jXlWpG6O3Ot0vgh6IVY
H2U8VOm/qImwQuwUl2khhanqoC6VGG64EJFNODP3ITu17tEs77GxKofplahF3q2OoU7F5Hal+ldm
FwPEklyjAds1BjYJBo2JBb58bZBw0gNDqC9sJbToNtSXATKHE2MY5R8vPHTWxe60uKGGj+qfnJFa
Yya2HDNpi6+ES1Og7TS4eTJfHyGafGn0IVRjowcjhX1HinCjR5KjF/eSKVW+rVqW2Qbesn2jbDgi
MUcJU+9jPqxJIkv3pdXpIqXMr/JT25/ACDMCR6ZkEtjQEuOyxRzPCmlHGDXWiCk1BdgEdiH9lo87
UltNndsAqXkP6RMnuRrgYWLcZH2NjU49xnCBVBPU3najSbMimrLjkAf712i4BdG/lpEaf40oHqey
G0u4hRIMJChWL0ma/P66dobU0oHGyV6MyWEqdMSC9O/MPKD40XUwbVuGXJX5UIxdQH7ORSdULT5r
4ckan7q08HqhtbsUzM6Niee9pXpprOvEIEqIKlySUPJH0VyyncmWaZMuenA5Tt0/Gp9iQnoJ/o1/
ldLxCtywZZF7ls7QkSEfbEqHI3J4JxyptXVjvqXEb1ikPfuXzhZNZ2j+BnXLr0albPoPREs81syj
UKCJ3j7EgcsvhtPAkIRRYBq+Ia0UyVoIDpqwpp8aCrKwnSLelKCBMSMNi9w9et0NhKHrPiS03egc
0H/gW7gnQ7BtWoC06OIa82ki1AxIbta8bxdilNZtTcZoBGN6yqpuZmCbDmF9lNu7R9qzJl0FzvxW
hqYS0/zNDUZ3zD5DNM2TErQT6RaiNzz+mt6mPHvylzzsqRVUVovtTcdPL5jrVtigT8wnUTJ0C8BL
wKMkVJWaLUVvflJsj2p4baujkewiYYeIM5XQqGyj8QuvLElRqsAsH5HnBnngOi1IZ1tX/j5TztAa
2+pMSq/YrRkIN4dW4mjQ1iRDoVEp21Mk3Ps1ab+1j/F10fGjDM6c0U3CocZPi1kyRd3lLjT64yr9
i7uHaD1c7cxFxXWGvXRblLsGTIoAvRcmEbMrUCnks/jhpWLEGizSH9hRVW635pLh9MLs8dnz/Vyt
hvEhnmwOExpJG2ILCsgQzRo5ivIcDz08JyQNFUjREb/AwU32wbjjE7LBE1CyWOp3hYUzXQ8Z8NpD
Lq/7grnwLNxPA9SNLC2hLQUpCP9Fkm/Q1bio90cNwsdyEgfLdUMA95G/Z0rtUH7pqPp2Ywa/HSav
fhW0r8b7TYUtoRWtfhz1N9wT2LhAb9BwMzl2ArRagJijVwUXYTMNq4G1RDtWPwmIm/7KK4YrEFiA
hz/futYEn9EjsaWgzfE+POy+eEIUaxkrE4PngEJxIY7M+5xi/FJbsmi2sGuE/MW8hteCqoPpnSws
SEQ20JbNLIaKnyY+Cerais9RscNuzTLNkcQDo1u84upS8GDBEDD+N5bnStob2iKFAJpvES3p0mY+
+Y3wDpA1CvWQYk0fj365N5eeuEekUrVzi6AQKp0m3vagkTHpqU6o7wRIkUSWSXN9mH4iLztBbZHl
Fz/CKJ9430rhk8Vro0Zu09ghSCxsVRwSCcycrj6pJEpj6t1guuMsQQtRtDfmt9VA2UAjfvSblWIy
Od/VqDZohYoMnv6aWXsVvCyRUJMNnAQ5xVS3YRwVhzsMCfZIxIjFtPbKQR9E14aigqFD4j6hwqQy
8whwebapIzLEJoPZjG54xZXLs+iGG6RtvHOueMTaF4B3BCkAVUKfERBPITf3mTqGZNSovx3qkdxY
WeNBjFb1U8HAznpX/YP51QwLcrRtNV1ogzNg9s70rcucQUFmDdGHwxVpezxNJUY6tAZLQyDuzfQw
NX0EqSMR1xYjYEDvGRlbL7Ch2/WwldylKa3VYMLuWN/dhxaHVrFA1fCCrpUQe2wuYKeJuFTw5yI3
9qIVWiYNhZvIOc2/CTVu7FBOKr/UdSCQ28yhUkLUYBUrCfGgb1306qTpCzdeUorGFnW4gx6Ne7gP
KMJxGFN1LRDXEGGEeEf0oVix4Ng3FH/iXBKPbkxnhugK5oue0OfYnvnu/4WoWDRCwbyPiTQCjQl7
QA0vEiLH3ZxrBzWDa5ABhhLGxihnV+PvaOKSkPOtGyXZPo89hAMGO79s+Kj1t8MejeEzGQXWJslO
gD9J5ISYUCPskfSbJ54D1537Qr/a+D7xr6BItlxIVf6js1MMaJu0GiEQdy+/fabfQy5Q5rJjYDTh
l0oAZ68FtKBJEKVssfpUyK+7hQbfmv/UjIlYyS4oagPz4rYuSiIt/zLAFNM/ifv6GnNvucsqfpjk
YI6PAOdhsDR2Fu2MPl5EeFaSwIqmZ+QoWTi6KyRRoY+bf1fpXxFthNralAneUDIAQJGwVeprph9M
9Ig5333PHLQJlbWGJwJzdM5gM6CkHoM10c+zzrIYv/w59W+m7HMJCf/v2P369UGRP6H58sIY6PS7
Zw2dK8iGY/Y6P5KIU/ntSclCZD0sSkcDlRG6wVB2sUk00I5pe2kmUenye+gM0qlSa5VkSInpO/oI
xnAKGoBeIG1o7nzwJcNHkC8WxDL/JfG0x+kbH94sDC2Ys4yFZKgSRW+7Ez6NxrFkdyEwPZqA9yWC
IR/gfwQtU5W8uaiqc0piG43yjBoDnnKbGtVczO8dBWDTfkYi+7o8uotoB8tx0ukwSGHgyparQArL
RqgufC7FXUowm2CQE4agqyjuBKYogWiXFmOaL73/VN0Fmn86TFCieVXhkoNIytJUG6+ucMrFQ1k/
K65oRmI4A1IbDTPnCp8HEhWscaQy421kWiaeKMj4X8la6QwRC+1MAWsWH6N8jANk8eGfidou69Vt
T+X94M5Neg1m5pLvmHO+gkVfSU+pvpbDX5L8yJyEk0pGtsiIZqTzatVxoyiryufC9RU7JgBGYxde
4RYxdUTkmDRm6KElhfyf+8hLIXv5pkPpIdT/ejpeF3Ibj04bHhtYrQm2hpwJi+z+62JrLzWw2riH
f2tEWDn9tG4RonfMampS/SF61zSHEoWjshjBz8HPUqqL6t19DHSgDbx8jxb0B5Vl74Brcd2fSDmI
5j+B9t4nAgXIZ6keSZhRkqeI5TgImDybLzd7S/0P6cE4Bt68ojPV++tlSAnaI65q22JTBvNncC9Q
50VVmtX4qcfiOvg/0zaK54VAh1muWrYQWhsE9NalQHPS8HH2v+Cki4vOcknFNZryyA+IykP5p1Ov
HYqwtvpS4KNJ7MtzZBW+sQTWIlZUyd2hhyFb68ckXsXCXpFPOkma8U/r+/MELECM8tI1/Rm8ktyp
tT0RMcR4MncxzZUbCbMQVTxlk6jQjg4evRwuYDz9WMtQA+BYg8LDt2CApSkxXavrMiIBF9ALBNpw
N1Icj+3Hq9aG5sh0PJTugfuvVjI7cYlYNHmUCsz4ICCyYCmUOxkCmNKBQtQPIhJr2WtXahg5hQCc
uRaIVCzsrlaW3HosmVNAuSkqBdc/OxHyc9iT4S5Jt4N1DUkuyJ5pDI/cg3S1G4d11uwNaNVMSAas
OBENGV/IhFge+/vQMeKLeTRO0zMR0GT7dT8vgUJD0hiKdN7KN4nTg+dcEL/Hisg6DSkLOnqrvwNe
dymIlcWQfUtlOK/lO1EFcb026dv1RzogMh6fQaWxtNkb4C4s0HtDnvB4/BuUawuMCPxMna5aGAmB
S2PPxDnkBox5HMRjivclojPrSuVoRH+Vfivkq2qUKL+TvQ7JSrUmnNOAYCxiNwemEM0glDXHjUjP
I/cxi9aiPgDGZm1ezzVekir5bgSEhann4O5p1Z+QiW9D5StpvMR4zIRhJel/JUeZYcGlQ2FOzPUi
tXCBhX+j++1yiPnRR4do4Ua/vvEhwWMtDibzQEht4q+e/DADFqYFFhZ4OVkAFN5MCYGInoZmiiHf
FgMSS1ZdSCe5pAM0f948ZY7Hn41Xof4zTFq91rrk/qkhEHq4KOkL7WnAWGd8Ge4mBKUQERR9rnrU
LK84cTJSWcZ3iNENbQixI6W7V9iBgTFsTo2/KtQvWgKOn7a7drrTozhQzlWCB+4XwHHKkeb3p9K4
BOlGdq9juVfEgwfUGQyV1F2RlySodITzm//DwaI1m8RgyrXuf12TLx8qJzXhVoZQaHjbnHjPIX0I
TLbcOaino1Yvyhq8Lu2UgueNdZ9b71xmxi4YIAwLO0DrNDcMntMpHlm7aEztK4M8mVvfMgxbQW0F
GiWyStbpFCEgM8neZvpKNJA23DM8bAXF5N1JhIspX2OkyYWGKjrzaBxXTH9GeNfSBayoQkAP7gxr
LrLuRo6nuEsRdlS7LBkxk3onm6diCnAHirAwetihjqVMgpRCXLr1P7SMM5gVfEBUxlLDHGIh+PdK
W3oqDfEeUHoRrz1KggH6s1r8a4IV+R+mdggyZ9BXpXgjMXaMqWoPsMki9OG6NoccoENhlxYY4Buk
cxhMpY1m7ueW9ZsNIsKdWaJScLLH0Tn9eCpHfiDpO+kg11mYjY4B8zFt2SfIIc6eNNdGpGjbjg+6
9B2VKAe+3IbO0DgX3SugwnYrc+NqzVqUzjImkUKU5yEQWaFlxsvMuUENZkqrofjn0gR16xLsPhep
mTymTZ3c7GJ+Dzl7RFF8ax3cqprdlsTfEJ6ygt61Psj+rz7wlGhvM/1Ok6ekYBDysGBGS/woBYf/
IHgz/2glxUlIK/JByYUutVmG6NkMvkdvsGcouuL+npO+0MKEDGLDNjzEleZgK64Ep5AboYY0q4E/
b5DU9f9qY99bCup+wAMjDpB9hymw1uFoQsxz41fGo+UhDJGvIWm95ZTUufZZjGlmSev+k4//OnDg
rYaQfvxYBm/u5I9gqJ7kkySZhb/JF4GmhrwwHhZlvJoW4l3zxF2T4sAIzkzOcvfccW4V1T3sNZA2
lKToSDJwjnoN33bTEB70U3k6eSUS1V5KxwYGnmEnHsKUrE+t/KrSE94Tu/GT5RCsdXEp+Tej8XGW
sq3F9uPrcC253kYS7fuZrnwNbKpCDA25+iuxM24QB+fVHkmUpGI7a/j3wPrwxB2KxYyqTDiyjehx
euKdR0rVk+8Y2BE6RY1uTxNsSYCXwUywQNxDau9E4USkZSKEwHLLbxF7u885b9HW+sD7+ozZJOk+
Q26DTluKqAUx46P9vCBwm9a0aN6p+d01CLnlIFesh/+VzRUKbeMzvyh4shmIgZkjro7cyw1sx6iE
xz2hykgnigjSpXoxWXxM+TiNQNdJkEfBFiz6TmokgThkLk30rbmvZjw3/auq3kWwSeSt3J8z4RLl
eCJZ3XC5hZAKRZdala61+vi0pa0O4QOpZEK8hAgTqDRGoO9rI8cnrAV2kKr0tYDkkt/oZjCqQ4uP
JFld1uy52nzZY2+j6Mt3jPcU68WKNfJ+DThU+Kmtu0Ub7+2M5KsXHTV3IgP75OSS9Kq8nLvMTYSS
3j2WzGWInzUBqYQcigzo7YjsZKWlrB6quW+B23XMegOkZ0bOqsHudOGZu4IMXoa/OdChriJHuVkW
iMNE5hfU4FSLeCNVSrGEOqznYq3wUukiuT44j9O1566UsIOJ4EQmsMdZl+90IPEUmMrV86Y29CEB
CAmPkrrOwOgr40+O9ncomUUgY0djOp+riC1yGhA5dFGT/lYiqMFwZ0CJ7EyFWA4yHWLkueDvPMJ+
WWkYrDYHmfx2463xDbgd/b5nR5hLMrzXepVeiuIp5uBAq2Ij+tNViYvUpTiq0MkJW4IdZ1lJ0Z9e
rBbR0amvHlXwKzRTlckPPGDWZ43Qf1uWQTk/b0rgU081u2E6o1/h8maBUvgGqiLPrh9p+xvElI5I
PUzrUpL3g6mBlSbCmu6sEzWkWTIbR+xc5kZql2Gzqq1VxK1AkSd+z7Jxk1Z7YdhW40vBu4PMlhSa
6XAo0bDzhyOhQMQPC7BoeZ1ofAgOUS8tWEuqmQY4SEiXE9N9SIyftfitJ5u8fCVE6RCtJVlrpvwt
UajxeuwOeb4ypSkF6zVoNKYbqUOstzO9dRUwlOaqKd/T8domezMkrhbhd/iTsDqx+p/GU+ctB6Qa
HYb6qBBuUG99SWX3OZ0Mihd8QVKYRQxwIyQKVaUx23cXjanMGRFxLFfKT5Lf2vyRjzGLVZQMYJZb
EM7E5CH1bZitpDPW6dkpNPP7cMpYqyrdOxuegafPxSlgtRQHcPP192glqPtwz3jGym3RWfPRq5CE
ozPL+8ipwairQX9UBc6v8d0ULzvG/6YxBJRjW8NGrJnXSICebBIVAPmad1AWAPr2LCeI6WJGOaIr
8nYxVauFwbmgfewIN2MJ5hKXm6Go/fMLTMXhTwunKhu+fKGZdaCYO5VV39bQP0a8w+I4oGYfYOjW
qDfdHlkmU6vs14dS5+E4pAvKH0BLGJGjAGMU1Df/CjzJA71UHRzN8D6rko3VFjTBU57ErzJcU2RS
UnQrAUsHqr5WqmCDkJgBUc4m0k2uWkcJTAked/emaMhgKxhV3ZL8IyqMRLjeTXwR1Fp8p/8/+USz
tjqihABVlNncwuDSqK8xxfJtvYUYaexUmZ7Efs8xKxX7lBeM9Z8QoqbF7RuKJ+bWRFVQpInDBzil
UG/N+Lc+lqTv4WRnctwW+xwYIrgxCuC3FPIeGLdUQLC9nNzFNM7QoPlIlZfphraY3U1GjN55qgBF
/wqRad5r9M/IWHgddErD4lTl/3oUPaq+lcWXFLAhfnfxz5hmMA53qXlBiMIcwsswH2961wmrPd1R
RUer3zRU32MyBZE/lPGbnJg0eyOV2irNJrDYH7WbRjrCwJ7wWpF49tV/Hg4OQckmPdksu7dxS0Xq
I9ff++440zCVCNE7wWegf+OikgweoTnm13nbOz1CIqKxxX3XfQzUONPAat1xGCvXTIOKy+uWUrbu
yF2z2cJMEImUCaSbM3g/sLUfWxLfbKDsg6HNnHTciukV0WmKGY/API0w1KUHTmA8YSCmlPNnQrnm
LM3ia8t9XQ4TzuHLazCu7CeTW/elsHsA6S0sxO6CTKIL/lCp+/li5ns7Bg5udY9xbTUgiVFkFpKO
E5TZDQBfc+NkJlBv/0mSZC4hy+8+gCkIquFAagXGBt6XFR9TdRcSH+keuuYTQCZMhjefta0z0WzI
gKzSO6HwjqxivyYVy6zZclYctvzlAsZzxcqmoXrIEF4orJEG9zFymtS4USmkx3QxYMBOGKukwyPX
ARkiLyKVp47fpXWrzKchFAcRg+XIJnrSU0rMPQm49MgE9IgEXBFwEOVngCBK49AEQDDzfYbUDGob
YVdRT+DxAD4TzzO4H+muSjwn4NjIwGEo+bklTIdBZdJ+JMTvfO7Idlk4udK5Ve4m2ejWRksdfBPY
oHW8BpH3xFlAuo0sbhE14W5ypjbBgjtX7hyqmKrZwbJpr3qwkNttxxODmshITmK36X4ynKRewnjq
ELu8L5tSW7vqla89k9Z+MVeT71GYp/V5GBeOXO0E3KU+jmAZK4XRX33+aWoBSzgEyl1v/hc9ICzs
uKu5/9CpE4IuEXuNpU2Vvpio86Zoi8o4ZOqZWUAyXbv5irsq1f46ESKL+QzKE7uo6esZjK0E+lmp
v4yMyjdhrJWSm5R8i+2bh3ErugfqNU/fdi4jko1Y8EntdHX/v/4P+IjqNPE15zUSBZBkAlC9ZonL
yDganbwEGHsNcY4bXTnz5T8dWrg78WQqinxCWVXA8J7hEjUg2kQXWN0z9y+CerfkS+fxJIWyLTZz
wIIEIgj7Bn0mfnonyaKFolpY5d1FIh8tlybjO87BqZvSyTRlJy+hQbYuOvDU7jplkY/X0vwFM7MZ
4RYEXzkGF4QRsXkjLwgY2cVXTyOyDF3+WDG10kY8N+7JlKEgQJgarYvs8pVsgI3ozJQIt2Nf3sCl
9E+TgbP2f2T/YeXMtfxqKwu7sPiK3WhZguUUCCwtAAks8MdYrI4NlpH+WGNJ+Qg05PxzVOkZKwu1
OyomzVV8b1ES0SvoInTL4copqoPvDIqlMc1RWxR3f7KOxua7Lh6d/MxTgiSPFvp22bsWiL9SR+tO
ek30h7QwA5CKsefIgze3gH2rhLiJ+tVpPGktNxnPBJdJ81MWKCI5YJPxTKYH6uJlPIaz9XTBwAWa
h8RL4lQwKMckDCpjfY67ZC4x5xExWmebpiTK5mywj8PViP91aoQPc6IwJXB97i+oSlFY+JB9Zpkf
7EOCJ2rHqiEuNEQCrDwZN7Wg2VrTHIzInPXSwYASNKL18stywThpGVv+sok5brjqsfn+yw1jJtUQ
G5PKSXL6Yn3dBf9MdukdKL6kuouMavLyq+brzr+66KGm0Vw3tqFoLiTXmIF2JtyS8af6m+iJrcDD
8lLaUtRgU6c/KxDGlHD7A7o7pSEZET0bnLCSC7mrCFIiJbRCK9Zpw5fYhms0ncRUCe5Rb3iYsv6W
KC+FCirPwq9JKti32mrSTCBfUDzNzq0PwsdJ4j4pE/Le36Fpi8q77tnFZhx2rCBjj6eIWVWV4jzc
5DghfCbwH09ZR0gNfEy3Q0OSZHbGyS4hOD7j4xP7lx4S3QfCVVhApYRRyMO+RzlID9cRIMMXt+iY
VwvhRUTLae7lcYOxLtJxfVE6B2dZtxWqZxRz8SIVCUZ4l/mK37vhfZONNo5OVdqt9FPJewHpdwCT
AN9zujBxNbsbqVjlA0RTljZYLIrmZorAcCm3IH/vcLmTkBf4ZGDxUDjU45lme8pDSlZaf+yl5WCt
bXROBZtgjmRfWrJTY88hqMpsnTOy0axXnZN/O/fbTekBz8Hs8+mfubsPQlBHzP1FhLp4Z2iCW2Qx
Gb9/0mwsCDe8Rc1f4d7l7ktv4ImY1VJLfiVtU+fQcVaaum3IgBY1gkyY0aAyw2Ny09GXob1Iwnur
QlMoroLwlHCq+YeeiUFn3n3QRdCYGXlxSHbKE7N3FC6dzs8IHv4eiTCV2dWPZOrkOmFgj8o353KC
KyKn4VJQplNlStDmJ0py2v9Z7SkZ0ZegYfVjZmJbwkUdgaZw4PZyow5QnkKoCGgOBXV3KO0HmnpY
PBlvuryssQRrYPs9OHyGj26ZqyHTfgJk2eHbs/ZtAWEyuLkEEQryK8teZXWxiCWq3E1d4opg4G5e
lehP0M6QLciOW6up+yolZZlBB2x0sGeTnZCANIZc7Z+OyT+R7z5ymbj4TtIbtu+HwreUeB8tfyRI
nS3Ka4+NK/PkOtJmHOFDrKwzEmpj0hxRtvDhW+kpl1eaRrAHw+OBDNbhq7dWzfCVkGM4XuR24Wt7
zdrGMimGLgGtzA6Z6zRqbReIpIZHM2zdEUWredfjjwYUyhLjVc38vQsIrtp1L6U69dAq8rucHRMq
qnwpBeukPJfNRSqN/zg6j93GsS2KfhEB5jCVSIrK0ZblCeFUzDnz63uxBw/oB1R32RJ57wl7r72q
lFXH0S3dlfApjOdYdSfKKrV3BmFcYW+uWSSaCN+n8H2OHkvwoF+8idlXDwigre+yccjZ1pIseAow
ZubjnzGwN+mYNcEE7HcFlspRfNaj76xi0kp9krVJIamuKuvTsEe6xOxu5KQdylsRLWqmCfITm+gI
xZ124Q/1PTMrNsv8FBc5flJqgdFASk9+FMphVqYnSlDoA5hM45i6/MEsChUCg7sRd8F4F3jjqv1i
bMYkL5Ay8aZpf0lA4DQbonfDv/r5XYdT4X/13Hm6jIKgx07WER0xPNXm1h+kZjuwE0AuDG5UTy3W
p7soeLbsTfPklveMXLKfUPrmodeUtxoZTmiAlN514TNk4Tz1Zz+4k0KsMA4wkyf+WDAtpUGaG1Cg
dtmgN+23jG7f2nRA8XTZ1fRdnSdIav6J8pO1pttNzLM3KqMz3IyjdhyrJ+GeUn4BiU5Qjqxf6CpM
8zBar6D+DIR/BLMn8X6akJe4ixxMpsfXd6yKltWGxEhPLm4W+ekV23gGYhMwuNgg16ZGznJgpYsR
s5idviOYzbzkGk2QWxR3MBCrkagO0UClCnk3l0NbCt6rJjq3Gi+WujWEdTj+hm42riDonP3kVIge
ciX6nUXcXKqYDenonAYZVILnpbbpEhHv7Njj42zDwECvVLc7bj64YmwEATRFYCic/sGKEJEDeRDJ
O4sC5GlQh/l+MQKn48fwb4RxcGlYTfZoU3luGu0EsRPtSDK/5fkxsvb4onO2fMQLBPjT93SxWXHI
2OQXSIuUp5k/6WfkAtz0UQZoz4GTeY2yYVG+HK3nAPBiyCUxfxoE60h4KGINYZ26sgA8E/zss+ut
Ml4ny+nba5u8icwkUv2sx5ch3vP0u/MCTF2X0FM1Ph2du+8zFW/M6sb4Wowwxk5FsAtCj8A+QT0s
fnegl1hHV0eh9IbBSdNrZx4or6Crr5cwj3CtA39K983Ah/unceAGa+rzIHVCxMmYeHLsJxkbQYdE
5IkRtLy31HNuXTOQsRRwHPhKeVam/TDvhtQRJ/Ih7CSEVWwDiSVjWsEEiGUEeReiipBBm/Uhk9Fd
WB8aLEo9w7VlEpyCZ2BL5BUKH1TKfv/FxMBFVsl0sCvwLG46eduwV2wqKJ6rbPAm612gVZmY8Dfa
3TWqXRE+ZYBAWslVh6nyrgR4cPmaGjvLnjaKEyhi2BgoR36l8mypih1lz1C+KGiwwipbd3gR89ap
ui8JUTfknwCXZQDVxpQeo/Inpth8CHk+Qz6TmPKC1cSScJ/MQ6Yy6Fvu0uDAx66PdsLnrei3tD4O
zNARuxP5ycdDLDQrnRH2cP+op0PPls8ckXone+ZRpXY26ntlHWgcQQ7GWNOo8Qm8KoyPjHzj9Gfs
T5LF/nZuoPXBXfR0xn3qeWS318T2zEGAoTXdzbDFxOJS/0BmWSR7UYKjbd9MTJxILnL06EjkRpvj
+HiT0ofWbIyRgr2+1AM5pq07V69oKt2uvowhmifodag5+V+pbun+9IEIDuvFVcGUp15WlDy8CncP
cbSG7LjoMOB0NDy1WkbTTyfvL/8uoz9FQEvme2p7brpX4N9GmVglbBM8a02Lk4vhYPheJ1cJ36JQ
PbvumCGJlybgd47S/47IBi3jJQTYandVdo4AvciAv+NIsRUcThYHPlXOxEdllESD+q+k+oJzRojj
j96/RA2X6JZ2fRDPBglhCgfvUhqiEh65AQS6quAf4F+WlAoQ889g/lTZas5vQfiMpZM7sUfTcI4k
8jZrZtSh+FN6FRrfscCI016z+tLyskjqoW4eFe0CiTpFfJS5kZKfik2MAUKv3076ZdkpNTg7zJFH
+t605zHChkU2tSzxIWo4oTfIiMTqgtnep7eY0p2EzE165gRUDEFBIjy1uQbNZzhGnzlPuonIDjaE
9taxXBHjztW0Xz1kImWzOnLYbq9C9dxW90TUQLlsa+skcYMAA2XSlzL1KniO+LdrULUtF48ZPCQL
OfXGMm6zybaHkW+tASdB6sv8DJZzmCzpXgaJlmdgFWJ/K8rfBWkYgi3DKlU8JUztRTS7dDtIwyTM
VxEHf/acpfeyv7eoqqXtYtv3rHMBdyRBhkCwZ7FoTqGa+RzvZfaK1VsXQK985uGmwqpU9EuDqilI
flx7jvaKfoB9QzuopuVWihmxy69GwdvCcM34FXDXymuqJDO6FPlXq++yaQeTZJD106h9qSPoE1LC
WZEkvyRGol0gwyiV/4U8krTfy5amwH46EgG7HLe3kVi4VmEGNaH9oVw23DQ/hqxuWJt24j6RjqY+
eWwWAWlgY0cSChWKM8vyr2Z4r8rvKrHN+rNkmJmE3ohaY8gNngr0DseCyFqaA72zaWAnkenNgGBR
J9ubjGJX766JtK99OFLTjvJf0s8TC2yVWMnoVsibJb1WxnQgPWQdWwHTrtaSLwnLdvoKDVOfGUA7
oVVE/sbgRwL+1J20amfFHar4c0tQWeeIyjWtr4wzCtrlTnv50hGDf8R6Dn8Rpj+ZuRWb8PpQILxW
/Y/cOgbleym9S8R+iRdERin3WtKh2UYAsEFMopi7QLPb+Wb0LjN9pmqwCalwpHybJtcE9q+2aXVI
KsgglLd4kXjEhS1Gm5U4ej6KB42vZs81FInMot2uAhG2m3SRRHEgyMM/YJ6G8dAbcVViVYj7X1bP
pXqucSDOt+aPCTPNb4gWWDmI41ur8mcY5xrqn5GLTtl/yDPMn+eUDWs5AkEoYENlpDZ9t6GrLf4p
aqeWBc6iQRcMgmDyg9w9evjxmClYv9Jr0gmp0SlvL1P2hfKLpPe7ipuFJ6hvrX2JE7SvIjdsw1M6
nTUWkvWyo5TuuYEzfRsS8AE0qAq+pmVAqcIGmyAX4yS/hS0oPuzf1qZnOg1T33/n1+J0cgXsdZq4
LvH1cHMgMKzWvgyRiPPpip1wHi6s48g3CgZWF27SgevrBt4chtLduM6HEKNJ6DbS1jDCHfgYNTim
ModG/iyDz0n5qCsvKegYur1hEUjI5hdsBIcXMj5iqJ7oY8ocizbWKQRqPRu3EVeEyfEmEAXJCMNM
QPVRq6iYNYXFArBCdtChf2sMpmoB2xARWqzJeB8nDmtLqQY8I7tURj3wOol3rGGQpmaY8p1Z3Mds
jYAGEbUWbFhkkWIZKW6rfGchBnDUSFG6F+bfZaccdvfiSnNgVxaXtIw42qj3tUV6W3RTSmPVIfuZ
GTigH8REROMMoYy8CcPVi++C6xsRGAHcBzFES9zv9NA4qMg1I0a7M6DbVqUzIoSrUMEHH6NpK4Li
zUI2NDhNahqlJG5QniIbNa6zhdguzL2UJVaqO5XwN/QUKwJDESdolGMd59da/+NB7oRLjzApZc7K
vioo/6lMXvrFmlWwK9wGJIFk1XsadOS8sMKRO6etAbadCWF2Q/mrGR+G/0JMltDLEQvbGot21I0w
lrAK4acQlG1fAfFvbb0+Lz9pQp+k1MJaaPlncgzD/2Mbtgq/gCxRv9WnOHalirQ0euiiWvhCHe4c
aXrWxr9MvdbaP4PttBycVW1YVTcbva00uUC6w/wML0wClBc5JX4QoCzMR1ymDDQ+PlP8usNVStpl
DJibNeo1SfjgGORLNsZQRXStCJIzMUUjSxjU7shjprvkYwo1/C8VO0oM9kJK/X3chIhuF32otSVK
KwAtjVZaYxpumF5rHsvgIJOU1/xpFFdlcx/8d1LGiKBgYBFPnJUyfBh9nS81lIoWTQ+pNdnxtiZ5
imyjiREcZwTeHeAppvc4Zg5i+efTuycjPiPMi+zKfXE9KL5b4dLUeYgbmUEAVB/uZGFC/z39aB02
+ATZULW8MWi5aLyn6RWlMBU5rJfTjKAwFkiows6Z9gyXjYz4U9TA4nub+6IXDzKxvVweFswX4lmF
8l3Sw6tF9sOhIrrMhhHKVBYMqEa87TjRpaVzGJEAjiJM1DbNThw5kKOAOLyKVGbZddMCjBOJFY3L
8vklzjyh63CAfjagQIMwloMWyoUvBcBUdgnr19xXwER/cv2PBUswWU4OkHEWb71B3CXF8aDhejgE
uxGhY8JnXPVb0FmOETK9yb0wO1YS83XtLawQnCWAETvM9iOcQ2namhwQJf+5qn8pmYTs5FX2FFBE
EmSnbuTnLU+Tlh5M+CDjJp9uPY8zHKK+3RvalpjoZNxizdA6ptE7rshuBL3hjpJTkwxoRZCyM9nr
66cYGYi9GqfuLmaA7gvRAzMSJXnUNZ8+86qtbHbT0azMjYAw2icWNMFwmqesvNCG4lkTlYsoYlbz
eoMYXtIBvhUOxUVaA/hfUfdCb0EQIFAG/jada3sR5m+zO5Zeia1LFrZDuAgKFuL1SUmvmSG7DRW0
ZgDbmR9hcl7C+3Q+vCl4xuE3a0JluLQWQ0oApVBNgpdB2Vzy7gadv845dGsWKTXYSRFzfrLm70RV
kELmWhSbY+tgpKr47KqTSugv4Xe8p8umcjZ2kcE9Uduc1BP/95z2H4uIOO1lJ5O4/PwnC7Sq+u0W
3fBh6IAPCMdGfdXz+zjfsFht02Lbl1sc7Mv3ifmSnlz6hJjtESwWd0wUHGrqLiV4Z43DtGSkkYaX
ucPbqjx6FFa9jI3Q6bUz489wHj1dPi6ICVAoCbmaf0xU/U50Gw5jtfewCL/S0FqLvteZeKBbf22K
7oQTfCHWxptpgSkdxGSj1M/OGr203gCKgx5txizULYcRh2kRkaLvMIWY/XWRu6BYgxQeAyEtT5qu
vSRsCMHXID/6jhMfWPmDVo1N0kAvVG4VCQBJeiGMKLSQwhEHXR/T9iObI34otCf31MJdF9mGvi2X
GPSy3eXKOyhx5P9df/ANWCFAMka8GaAuLYZIxIHQ2LGqY8BhMrctjwiTJPWY4V/rCJ/XzvhooHUR
TR4OG/5QkUPmmm+oUcSM4f4A0/2KuNfAn4k2JW7/tQ0bX8Cdzxp8p8TanjcSWAZ4fM6bHl7RscMQ
HcR7xAUyC5aYd62KeXLAhB/5Mnz6BkVg4Kkqbowvblw4bNMvYlJaaqJARtwUZrrjGivJEXLxAXc7
Mqj15mcYvkflAA7Soj7BsYV4uybglLyiAVko+P1DK32ri/pu9BrJKyMKMYrPCcxgSXgfOSoKyopT
XTq81lrhuZpMNfNVd3u6qLiGYHE3hL0+bhLF5dNM9pg7/YEZQe7V42gPA8lh00fR0T2TcqGGmhMh
IxgLki9dhZyg7ln3aAe/U6g7wUjZ9zHJv2Wyi3BSRoeSd5js9aHJbcO4UYR3RN2nXo2l1o8VVykB
zvLVZEwxVzlCDIPepzQRhX5U0ymTQBOzBO9x5iRYfuJsdmF/rJY5nZUrO728pfpmkTCn3CgCdbvB
tIWQXjW9LDqwakL/bv5IUKYxi2TRsStOcENWSrSgtg62EJqrUtjNvbm2ff0D2QxPT4WqkykTip4E
T0RgkuhBTIMZ7/pX1a5U81oxO+Qg9rt/+SErfLfI+R8isVDfzDgURh0mH+Meup8ORfJjGNkTjqyD
I7RGbCuL8F4M31KFhKmOWIVCRuiYj6leJ58xklEt2SbwrR6/mFgPJ51uT1covZmvVQs5Kk3cTvus
/MDRJNHpAkyb4vgskUhNwasFKbU4/bhnWUwNiASQ0Vr8e0y+5+IRY4kayCeZ54SxC38tt0uNVir7
7sOaNglYQcGomuOOa5v04GfWLni3wdHx00rYD60CWUjwFfGJUN7hSsA8QHA4uL3V8peKMjzNMoiI
gGYMAeelRzXwm9aoSxVjQyACemjIB3h5msmrrbPSqOd5PAkFJw3LeSksdnpsHOFOmf7B9LvHWKr8
gBhSyGdicmX+pa9Srt9JICBnrSNlxSCyT4X8kqj6Ia/wtFS2aKyH9G9JDwLyVKkfuDIb8KLiIkkI
V7ZUskvdBhi/S2vXLAsUTO8gcUekhUsKrzfhVmv2VofNhaRxb7HIg/+hOGMRZVWEpwCTwFCd7/Do
qz3ryYgj3ptBV3MbgrmP73r/M4SnQsNJqBlM0NDBt6ndIfWJe564YCuVTP6LtTR4/TxBVT0Rwj3i
ZXWiyG1Ltp7QlHhAqeaVh/BIsLivgFB982GwCzQ7t2C5hsey455603D5Ci0PrktGdglaBxp+zIz6
NFNZDyyihL8a330HanFf8oYw5eRC/rYH9rHJz7oNd4lg9/Om5KiIsZ8miuSME0dDNMugY96Ie0uq
p17jXkH0VsI5Dyj4FEPb6PrVipHncvBVPIZj/2wBhqAZprKagpxeVIUVDWkw+hIx4I7IOZehekxI
DhgqW58qOk40dfImn8cjXHkhjnbFXgamI0GPTaWG5KvyauYLXAJUhqkQM1QwrZzsgaH/3DIkClOv
T0Sn8hsvmXKPfX/u665R10wkwMdX6Dx6YnxAAjphIYKjWwYk8QoSmB7frfzomx8+TSn/2RhxF9lb
gA2LE/WumV+0jgrKLqvPpORvi1Gux0+dy0dHcW36bIZicDWz2rJmaJi+iYie/R+1+1Xh+3fwl8pu
fIrw5oJYdyXqCvkaRR9kiJYfovNI6eZGj//IlK7sHEmYy8VZVraWucK30qzRv62zYVuegWIK312K
vdtuPP2YIrlbBV9EVSju8BlZhLSv+KDQc0ITW4UHhRNyxyrsbrIfQLHB5hePFJ7CnxCrNPmo4q27
oW+U4XFtYsamtMicJGumH4Mt4y7MdyyBTBgw1OTI/Fzjl1dW2Zt8mKf6h5teoCR2xHdmn6zjKXJs
icnGGnyQuSve219sIcHe3LSvkTinFZ5dnzKVyxAAGhfpepGgQ2rd6YYTfbqg3aYtB0enM8xaE0U7
YmFwpjfLdDOHFYKOedwWvwpH/l7A1JsaIhDb75U7sE930x+gLckVMn7Dv3/NCrv5ZHiqOgl3xQWy
NEoi5jMOszTlp9+m5wbcNgFpiA81Rw3WbntQsInuQgk5mVusjpgcZEdNVuIuB/Dk9v96r25sHLUE
g9vCe/RGtiQXd3HDJjt/iO9jvW04PekGad0oQj5YHVQYnr6twlPfyGvIQ2QB/0qPX/ZqnNpyzW7O
6lcC7R/vgL0K3tDkyMyA7EwgW8lmoS2OG0ow6RsCDn+VihxC3enZt2o63HNUZbPkgJnh6Yj0fVKf
YHYlexlNDVJQbkoqouRX6t2oI+uQsxN7s0zQyIZKvccWzBwA60sTH6vqEOEtqjFcIXW1m8GLFYhf
G3/cuPwQsX6UxFuubx+pdGfzkxqbXgccR8SGOzBWTfUdnS5iXHQ5jlaNEDPS9UD+ARwLVyQRvQqW
r5aCAzhZj//BYhOqJCqZjyDZ+oi7BR8XGnQdxowWOloNJIcgrF6TL2oGNKZzUmKtJwFmUPKmRV9C
2JKY1fDuTWergY4H3aqi/gw43C5mDbxMHgGsgLLiuzLB+31LKmZMHEAq+bzs5Rr8UTqfkKrsu+zk
9hhYIj4gfE9gik8xycA+2jekY8s/MpxvWCyoPrLnc6rS7uNKj3N6+sVRNSZeHB7q/BF/tMMpxVkE
iqCeb22xAzszRue5frFnS2v0EDTbM72OnF9YGWSpgbSXuc8dHDWjHs5hoj5x25kJRAA2YAyQK+2O
2RdTi9ViWeF07f/42NLsY9LsOnnNA0MmSiGR98AvFICeLEUQsRWkBiihcB/wROMW4KcpGEFkqMfH
mgSIwp5GvkVsN7U3VpbbR/KdtEp7ObjU4XNKdg0V9IR3wo8IqfF7VlD+b45+x+q1h14Jk521g0sS
ihxjQS2XPuNjGYzy3bLZ1MvNrEMfqiXRJprUjf3hoRjVEWk0BviFyMbZxhAUfWav/8O9SBTMpBMO
u8WApGjOlAPeR6tIOZ+sOI8Rhy0iU7P9Ec09L3HL7AE5qP+S/Fff3EUZDQgauzvrlR4Kr7zPUl5r
/WskBMU8qny4gfhIiOUwdxU1ZXzrTXKIzwmV4JS9ZwaROwzIur2VHTNlMyR/QfpLv80EtyeFHeRW
dQo6JgTmRQz+1cL05hasywO+HkbjU/OGGRCFM9zvdTYTDMueLnThBc4eEoyVWOFWRG2eXHPwBQMY
eUwqi3AmiUSkmVxhTjIYa11UTlZp6efAGLcyIDdh1nRwmSZVGVCGAUb4NkiUisFIDg1tgnnaVxtQ
oWzymd716UL6bvgGqcWyJaS8FGqEXhaQCg0DZVRqewwW9qDvLVqmcc/ZwmD+kBsnRqKdsB/RdsiS
ulG0uxn7HxA8vTLVH0rccWyxBGiZgNijUDAaxVDAyAiFgZ5Sf4Rge5lR8j0iPDKrocL+m2L4DJyW
UCJGbOj/rH/A0vorispJP69nQiHFtUkuqCMiR93buukWVMlomQkA+6k/JDo4co9satboO3uHzYSV
u/4IhDW9LhaaT/hrjWOPkqujRcP0jfPjF1d5+6Pfyk8Ce8ZjCaepc3IMu4xOqi0rV/mdWd0gA42i
5l7z/fX+DekCxudmSaAnm2mDBdFnBPAXPKvvtfKFICcBhP2jF/aoU52t5L2y9ExrKJiCvq7gvtNP
Un1gOXUplPEWZvfKt5E5orTHmLEHnVRugmqDbY9jhpWbO1OQvEMpSaed+UnlYoS/Eh5G3IGUbfFG
793QhFCPnH4VaUcc3BWqoe480enoEIUsUTvWyjqXXDn/5d0Gbk5DRmU667RS39K41jO3x8mhs/2k
0nAj7TwBl+SMHowXeS/Uc1vmqkiHPUAThAa3006uNvHgFD5DC26N7mSlSLPs2FhPPepBz5yBK7jd
bFeIgfyFJ1LUpC4h5cmCqnrBfetiYyPKIc5yLh710gu/lkGti+tRewsUDOQIojuAEg0i1NSnIKir
BwmCbKVAc2n1Jm2zfbVohDorh48L64Qgojq4uJ1PfUHJCEFQCHqoogKZ0QxdMwsuQYCUddlyckTk
GMfvszh5lc4zxSJVQoM2ITsxDHLYS4CgrNcYy/HrCydQNcEnUzITZIbAHyO0Porjy6yg4sKYU1nM
L2Vm+Fxfpv4sm5HVpcCTTa+UvU/jUaInXdh8ZdO9yQ03U2k3EZHwpuOjgNMHNAUnpSc2mSHb1dR5
pthW9QyRK3329K7ndaL94IGHrMeO97PskFJRJJIJBGMhveUUMIkANQ/WrcCRPm2lCDgIEUFJ8Vby
nMnLYheNmBj+G6NvxYKXx+S3TQi86H9w5bQoL7TmrtJu5lG1F+PCybAYKf4D/ga4mEOMxy0xUHmU
puKQtA3L712VVLfmOexbcp1Zyoh+cfCTkjjGCUDDTNO/7JEesTI7AJrOvZhBWcLijfEzUJDl1adE
xCkiZu4t1/gORxhfPpbMlgGw1GEGWI5StozprgcqO1F7czk2PSItKrGSLptXPGaJH8QBsCWdl+Fr
gjVuEdvV1d81l9OAIGAmAkcERqvCYe8Tc83qhlrjT6W80yY+zUcAj99UgbuCs3vlUDMmmy5kXcQI
ndsyfG66Od92oQy9GCUYDmcRyDqebCnTnQC6YqQaO7HWeL+nc7F4c6inA3++hvxK9ZB6TAVtZpyX
UMNAUQMfCvnyYiYBZXCUMRKYpFqUwM8kDeI/MzkChgf1WZq30vyJmLTZeY0RMU321sRrgTa1C7BN
lLXLoBi5tEJ8cY61E83Ah4WboQSRFyBcKlg1pKPK+g0L+4CxOaa+jINdFSYOb/VejyJHW/y8MhLi
kEk4qT2FthtHijr8AAY1gymcZvzKFhPyDpMlIC90PL0jFbztqbDRkxLTYSFh+96otlL+FMq/RkSI
P0oPpTnVbOTk4J8ZEW2AV1hhMjVxIkbW3xwZsIGXxgRwSXePjB78xyvFl6nzgzJZp1F3htT6CABw
xMpXyLizDJi3khheRR/kkayE4IunzK9/E4WzKlsCDSit3l1QkYnJ2R6zhljaFphmHHkoaMkJWYfn
Dhd0rweugB2QMcbKbOSAYR05Gka/rZbiDqGAKPlreU5toWpYnO1r/IFCarqW9IjA0fb5R8hWq/iu
cmMtjP9UfvuGy4ADKOIqD+d5rVKjEzVFU/fKuz9Bw/DOsiaPJeILFlKkSbgTWk9tqxBdYYCaKTC6
ChXcD6TtSLoKPdyrLC2LmVmJwD7TAAOTGaD9TaLatsGQHLXxoGAen4HhstrYToCxm2W1t7juRbcu
bIypZ2oKo6luQbTvi51qgkzz2QUjaHQYY3s9C/e64ZMdZzpmAiONnwkjQ2FqK4NHOEQlNbHMHnvU
SwNVvYwZfQ5CW4noM5vCbbjOIwoKs0+OZAKSNrlYn78I1nAgzRXcUmmNEERKDHUvR+I2rUL1XabF
HDjQzISmQuwxhkh/AeU70StuCAhgaOWDoV2VSFgiwX3GM1QVFpGcYcGKit0XnVr5hb+00ox9i+YC
i0JE4lNt4NswUei2wGDFwrppUqytUQfg4zRYoZUx7SMB3HxHbLtUV2w+RMZXenTB/zfyYPTbLr/F
4iYmv3dttBGIGATcenL1Ve3VqMBK0lrfdC0OZGP4qzUFBXE+YreQu8u0kBPg+9vhJJ6K2NJWVpu7
ea1JMMJmN43RBRJ4DCmX9nDSql8hzLasTpjJDVWzVjJEqrMvJbYlCIndSqR8jCptTzV0eIl4kNC8
5sPELIGzrE27R8IadKNXeHaJpVqBdODDOhu3vsdBqxniV9QpSLHUFIHYeWwSY5dVH81Y9kwzRpZe
QrNXyNVj6Qj61qTSSiiPwzbOd8Xk3+Ux/MqD6k3WcOf4pQRmQ/CkxOIJCh0ShRnt99ZfKOibqcgn
OsIStgzrZTFd3mikTa2a2unMBJLkRJd8402b9L9zZaROGuJIk83xdwxK1iwJ63xUNPII35vgAKmm
yG+swQJqGODKLQ2EKVh+RNEN65F57ZVmCQsVRbU+PRKWD0bbrjXpOx5OFb57gdISHUnfklJJjZVi
W0GsSXInwBWLjR3L/tT4ZCW14W9WlLPfH0lkD0oSGQgMMb/SmTKww1mDaC3I1LUfpR4IrEGhfflB
jj/WR5C2TXwntY89AXbCjT5gkPtEaEV3RCQMnAMOCFR2YXnWkP4pKfqx+DhOF0sGIxgSkiP9U8VN
yyq5YtfYWvRZZMwC107Nd434zRbmfsG3+L8fHfmGgq9cJle0ugcMCluMT213RUovXk3o73GnebG/
q/JTPbqAPZXku16EQ0PpLlmUthhfBEZmrZcjJLG4ikQJ/2wCcsw6LpeR/LZ0g0zAOdFD7WvIWaeb
aNaPmqC8VdQMOTIxAou4TUrxUyxS5F217ma9iUSlF76ZsGFAbgjvIQmiBqnjYftCpRiZzW/raSe2
UaXMiG69hEIPWyx2xbCVOFwKxLWV+oyTDyG+g9TAF1OtXCgeWgXgGEU3Uydd/wjLB7nXk/6AwhnP
8CDIiy2pWUbiMiMr2zakx8wc0mJzi5luGXHo1bAAnABJumkW8IIC5ShitvKLAsdtA2T/DQdiFH5U
0V8VX0Z9N9BOV9hDjA8uHC9OQ28xVCU9MpuwtoVyW4/PGFniiL68lw8Dc1el/SDRYUW4Ta1fF+tl
EHkS9tR+7WLMv2fjOZ8vSfnDJLlRGDfhBBcJBZUBIx9r0hyDP7a8ujaca1RqbFz0vTlKyP3aTyNR
/k1D/bIKEeHz5OnxbzqDIOG/QDDNo+qZKgQeaj6fi9TsO3vm+m+Hd7W4jUtNv2iNY4y2IZ1Z4Vs3
3LxwNPTj3ETEonbAdCSBZao4zslNF35E/tjiOGJaz++e7GY+Q3mOufx6yPXkgnghcjDo7PgziPHE
GwCvT8NvT1q4UXZ2Mx4R/IZKa49wRABb+Ai5tStF4Sm2zlV6TyAAt8sEUWUeGQpvLQPqCnMfpEAL
EgcqeUH8wQiXSrB6TPD6HKTDMgdUcXGh2GlvWOlzEOLj9C9MHnJy6bJ7MkeY0DRblh81G4Tqn467
QjjXMAFIV89+4vTVW2+B9FDl2gbV6WtQtCZvrnapgTyG+XEwY+PphVO1fEyClw6/ev2pane5vAhL
FJYJqU5Zx25VsdOOfyC1UKAbu2pTN8+4w/8ufLc44+dQXGFP9wk4kn9V0LzdK4f2mSafPUePiFhW
RSrX0IEqbyRxuympMkp971ADmMxGgQnryT5i1a/3fQ6mTYJBQJ4HQUZofzG6TN1jKFzgMhscw03K
THmLSaYSjR0GgdZ8+PFJoB1lvSXGfMs+cwS+Uzmt3FwUkCXCZAN7hU4bhVNE4i1LGCynAvKL6KvA
tSTimmh1j1nzXHyaODEhIVbsFXemv82IeSGWtWZvbMuBI+D2sWwJRXl2hGPi4uM20EVkDMOxjAbz
Fowd+QdJ7PEPAi4OpNrGFDh64cJurBR3SRVLXdbUkL3Qerf+zqq2VfZPovlCipl+kGM1ZkeDKKNk
z/JwCtwq2SZUDbUXk4wysqVRjO8ZokJ7CJpb0P/afu51enT3g90wvBjh69VFoebTePlADo8uVidG
37hVBT6r8SrNd/g2IZGUtqzuS76pZYUjMamPuP5KntK53prQ9QSYjdabiuAr53fscTCSDFwoW877
CUC6hEdFIbTAXFMrrFNU9B2XMMBXcQQmz2+eoa8vT4nE27MP+bjl8t2Q/5rmJi+TaienbpL/jxIQ
rooQnFcuuDh2Gax+QOcXxW7pUVF50d3MPg52r5q2gfGYxttEFEisNd/dvsZkgUUwApkZIGEjmQnI
qwAjPeh+B7O4SpF8qAZ0VJV2UWnD8KqZ47aLCRKQ7V68BWgNxPg91NksU4yCPnAQd87BFz+lYh39
SvLECdv5iKv7DUvQo3yrTcfs9jneAiU7afjNu84exDcRvIuOFpuoGGar4k5rj0L30BRYU9vWIgqX
kw11fPhXgedO+fZNHY8MDClq2SHm0pxxBqRFdI34u4RbYSHLjtaFSE+OTqrcGNT6lO7+JAIiWOpO
+rxq1zIlYlRXZ28lgOe26XmiyLq4W1BehMQdEouYnozaLiLtsmOlvWmIwsvqdFrleiICCq5Y46Us
KmaE4oguehkgVRRQWA6WkdvFYtQz/NkNQ2kgeFytXSHVKC+ldpPiKx9kbkO2BWI6I9iH7GcJ3wuz
C+oSo9oYWQp57pzi3hCTHDgD5SskD/W1HM9/RdLfuazfwkF7lsrEpxL+x9R5LbcNbFn0i1DVQKMR
XsUcJFJUtF5QlkMj5/z1s0DfmTsvLMuWLJBAd5+zzw7Nbcd0H0lI8ayxiqSUx0OAjO4n238I/2YH
iOIQwz7E2SGbo17lxd74oLtUH+CH44t+67M1pbTEbpzfPq624NCDuUMLEdRbFCd8IojpfJP2YNuD
s1mr7j68ANNz/A3WRyyBdL0Iu7nmI1ZByA8kllMMmMc1UloY0ESVkTSRx8QGrhkf4eQZlg9LMYfz
FHxA6E1rWOthvE5NCCIP+kNuZxfkBtHHqfQPsGrKt2Cxr98gMaFQbLhW76HekuEm/qyNekPOLlJ6
f8fF5Vwiu8TSEq2zv9XPGF/WkizTFUTD+hDgoDdtJkiLhBw9kJ09/t4y3ddEKb7Z7bb1dlltnSrM
BVawwJhbQRnDjCU+NyDD9lV6D/LDeHIwOnRWiMgZq7GhEZ+I3b5IiSJ5sN46azu/ds/MYao/yLox
pagruA8PMYMMHtIHMGofVH7d/ypfVUX85ArzDKaaf7igpWUJ6JyXqie9SALQm9WWHtTkQ+tWyVFc
5Rdhbnw7o3XxY4C7Y2JZ8pBiAo1XKWLDFRRR5BzEu7uoMfod1j7IZKpj/W2SBG88IOLio6K6obGP
0ThlayQw4we7GYRB7HRXWbLDxET6DxPGg/juwSrGhY3HYlrQD3pfmAWrtt+CEVf2QtXysAjSe3e+
LS6v3qaENY4PTLnmx/xlJPkAA2wp2MCU4aYxKMQH1P2AhqnmrfNO46uIZfwZPdqIW38zCG2rDQIg
l1Y+YVEy/WK0xGmH6WfyXMHf7LZAvtXR+UFtw4Ai+4mc/hCFjHmAVJfYymR8WCb9GH+QXt7c3M/4
kxkMxhY/lmXxWn3ZwMlI0YEDYgxgUTNgFkuJQbAV7DyX6oxbxrCAivl38cUdMLu/cPuXGMYIsd2O
0jyFpYB4BqbHDyj14WfyR37oN0wr25eMwMqHEk4dO8BS3C6BxtExdjY0OXgE47xVQZTvYSKsCp+y
BkBmcSRo6N/wLkfnF6weiNWmYeMGOPQr8S8OF6YR4SfdC8xlnLtwiF0N/HKc/2Gbb0xokNw1PJ5A
UU20wzxHEEoeEtyZwTN5RgnH+ITgwMyxVfeC7fd4AmZgRFX+ZmrLgr9xIhx8e4dusSi3NOuuuWEi
P8SYDD8s6N2Kd06WyAP2w/w9pm2sX59VRfPYrUnTIAvWw4se+i6B1hYJthvD3hO06yQbyDqi3MKB
qOHNy59bsBxdbBaPQGcX2geujkz6Db6/GlpHYe0l3Q6Jde6KALip38zdlalE02+QLu8WYc64QqnN
czbPT4EF/ftqZp84CsAotEmm4sZwDvTy0Mq9zs8JvVY7/kKh8Hdbp9hDA5pzHM/ye8iOcfsS1W+F
P+GOwkDwfUbb42XtqyCSdzXjfgdFEz7NpONjo+oneVeNTyZ2rhACJztcT6XNh9zy0DB8ujY63fbQ
83oGVa6PkxVTxzH4ht/Y4fllot3Z5nmAG9URYYJRXbz2WxGDKAmDnSM8i/AnqvfmksXZgDxAjun0
QSKddNofnYkaPnzVPab6JWRjZGPlIdZXt8QMGXUprJOKmrGdX0jGARZaXKw2SXAOh78R5LKxPSQm
fEIAQDURVdkSbk06jOtSgiEeSAuoqqMMGR70gJFmXF0DpqhStxAQmrTZdYKyQbVY0E/bvu9YkQOi
NUwPSBA/JqjVi3ZY40wQwXDs6MjSErQlfMqji0lMBq78FvhR5L87DisRFCEDbprY9oX5gkjNow9E
Sls26rvcY+Zow2sAHW/cQwMW2U5fQv5C1wmkbkBgZFThta9Djc4ORtig8RZLbmbXr4VdILBN+99t
TkxoMHaf4Ug3rK1yn/X9j7SBxWt18GxUtMtA4hMDiMKe97VXIk2hBPBZDzbWyFzX4h0wGfGzrBHp
Rb78mUzQTCQReY2RncM+vLiRBP8Msa3pCUmcdPEsBuepgvTpFFDqm1QsokVOL/nVT789SpAsrldy
xoCsDvclMoKk5JgpWtQ+sWOu67bBsWKAr9KEZ0Nmz241NhR3A5IjDDLqocXNoQKVyOO958RoiwIc
k7MY395wwJ2njC/zEFzqwu/IHsVgKJ78jyIrOWYtvGYyRjcJNQy8S7DBADF9OxCFhWWyKwGt0so4
Vr7N2Et1eJHpBEWtT51ZJbG42E6GOsOsLPo3/OKUl/+QMFwosg6pYDvPEDD16QSjnIF3p5hro/vM
DnGMQGGoa/3DG6kmoROMTpDg8+rgJCAgauBdHrq0R7kQ2WHUKLPqjKehe9UO669rIZUh7HivqggT
Udl+B7r8k0fJqanUZyfS4dgm4FyxmR1m1Pm5NeGaIby9BUG+HogwM53HzpZ76ac/4+pDTgFIjbFg
XiSLeBWDXQ3vD1xgeIiXiIHc4sF2rYtj2l+MV5xtLUuUieig49rjIwrp/ujk9UY7WEBXkbhWQUgR
FOASks7pC8zqQZl7j5wR3+Pg81m6ld9Um8QQF8JrA8zpMMIugaoN1aMiZNxl5cUqd7kenRqfHOpV
IyTTdcoOO4hZwOMH6oMvTUqfLz7S5RuL5X8sQDPTwIw3PvgXNKTpO4jzX0ERfMWT05ydjKS1CA8P
BJdTPZSQxKj4GpxWV+48Xswp+o2JLv5LXQWPS/s734Ku4jlmw+KA2I13Tjy0P5Tpfwejc42LfbKk
K4A6+lRerLJyKH935JkiS6m07OEmpx/WtLQMDe1QwLgwtZ8906GY64ar31BnWAU8jEkvhzPOuR4H
R9G29I3IZjgj2ckgloGwLxFtr20L526Z6pQR/NkWDbjQsDZqtYSuDeWT04iRuGVkgJ7LIAslxk0K
orHBBQAuChNo1XY64jHxKzEtcn59zXEVlHgGBUyswoNQ+GW3qfF7tBQ9j4OdiMadUKf8b12ALEz6
jNLz8lfQ+IRfSFiQvoGBgt++9qYAEayZmdkADjKPHFJ5wl0Mz3WY4ZnqehmXFbhCDumvdnRXemo/
+yn7tJrgQ1v2+1uV+X/SdKifhO1ezMb/jNycwe5MBTQkPZP8YDuV3qPLsIkgPWiPQIT7uAh+k4Xy
lVdwekkxtTsaW4voPAcahKjKnNErjqdR/pmpkrw6hl65GfKzznjU+fwcdcdidHcDQ7Qa7F8Mulon
y9vNHCJQ7Mg+tQlV/8RcNzYIBijdF8euj0G/Gh0qyC4T41YVR23XtNUmpU5ND1ak/u8AW3LXK4/h
3yC3rM1s451QUaFmucIERgHIQ0Zwo3OGcPYBRUAw4jsQtRgd5B5TU08VW1UW1ITY8QeR96vzUYwc
TIZbbH7w4Ty/+WsUgaagHGccm4mwkLhweEWFn4hX7dKueMxpOEUEBw5TzNl6C+3qPHb6Z0wAXG/T
l3oQl7B2hkTpVJ+ypiVkX/vyp3xdyv5v1cN+1meRs3+U6R/sPTOD3r02Ua1aEqlRnKVb26Tw1s78
PGpArqGl45bdz9GymE2XOamvxFRF2BvqaChWcC7UIQGGhzA5PlztaE3WL6Vt9xsgfe8n9c9h2Ad2
/B6VVod3BKwkx25gTGuBzz1MhFBAq0wy6PWoHHcpgymz5XBq1Gfva71mdyKOh2Ebur0JG47FxC18
UW2A9YaqKAeZfyqBuidA1pSb5JgqPHKalhJXNCEYvHEsJ/NvRInqmC16w9h5KjOmroaNyWJks0cN
HOSkMuKwYZMnTUvgGeaK2sQmHsODLBh+CIWBc9Hj4GBgXykzjM/rhijo2U4/uTv4AQcT9lEcm2J4
i+P5R1rNN28Y/ppkamVDdu5CGzIIm55dc+RqM/3hZ0X5HAQwRGfbxf9jntcDNb9rjW9xZmw7h8Fn
atO3uFqqR0exhfssIE64YDFhRR9iW0CCCMa8zBsfTAXHqWKrHBnsrIWAMzjq7OTn6HMSMauX5Svb
72mjymI8Nrld4ziqmQDAJZhmDnBXIu0uG0zHjMD5HaIWM3qZrUoRDDvtd0tmKC+42RXxIC+6bHaF
25mvw1Cnl060L32kRpNU4rC5eP0kbp4JOyxFR7rylb/vnWj8oZrkvdNe8TdSv+vK3LkZj1RfeMFz
zk67ayNbrAw4/1Nr+o+xkXlLR+rgosemweTxf1+c3n4sE7Zyy8+gA9gFNoUq/e79xZm59fV34y3+
45dK0Pz5ygxuWYjSblBV/LPHw7Yaw+mDGOpHswH5dCqIBq4Q8BCL0vSPVhS9VX5/oXwpTpXte5e8
Jq6YtcyExHV4NM1ZHnRLO9Wn5I+Eo0TfRU1llRGiEWYsbZ7gtykt/ayFAw2jL7F7LPW01NHXMfM5
jDOsMrRfp89OhtormkkGVXn/bQFzNaUfvJUNYrxJlQ5EBwNErxhmIr8hUZkhrcZyAbPhmFi4MiDY
JG+x70+fMA+glpERZ863KOEIVt4wXqPJJAetk84JUpX9FLUWIOSUagQ7KmTqH5DTRE3MDMZ6a4Le
vaWR+yeo3WjfOjh1530LGtH24jt1nOBmhEixwXOhHFKBPd/vHRFT17wMJOio+2dqJzyU7EyCeNOA
xe1o7eaMs7yKlH9R0WvR5FjrjYnInud8NN5MD4vvzLE2bZJhQgGH5URE1yW05/pcjlMDzwl52dCa
xvvMBsUkt87PrizwZI88gjaIRBVNNa26Wo8boyQzaHAKoN5uSSgojT7deVVJJlaKhLoLAlJykvw4
ztkrmH/6XtTJuISw056GRvY0Fa+sKPcxdlv3sU1nQGpap7rnGCyDWUN94sUVy5w0SdKt6dbFE3Vc
t4LitYXjIL49+PkBZJWjX0bMwQUJslx2snUmBtsNtMppsGtCxm8WKvWXWlIRjgJLs3Klu6h+kQHt
cGnf7l+0HqnpSeP+RiZJlvQE0dEbgG3i9yEdpk9niFeNZ6qTF/bcYscKmm3DAX9sQFHvtwejKQvw
s+iT/RR7Yl2yys7p9GX1jvWmuvZdNnKTCYZBwpc72YXVLdsZVUW1GcYtBwYZ3VbpwDiKtEn8zRg8
5YpHStX5sTGQNScdBZLXB6NP9jNe1UWsTlPDx00AqTSc+GLVQ3zRddEieFueOTk2xcYcslOGqljO
nY9RRXdz/OIvrAaOyCCDMl6NU/iRJeLKhHh6ziMXSMXwvbdFzNePrUltbTzd72pk9pDgjei1N7r6
3HW9tzVmJuINlKdzPcECavMDpcfPcsrnt7klViCBuKbz0f8s/G/K1/6ty8fToFS8CfsxOA2Q/vo6
TDc2fvJgyQr0anlQQvAKczKzYhWC4+gGfUBpmY81VI+ssfxdMPPBxJXvAs7gyR6W/Xc7VNkvN1Qf
2rdgrY0xclaEooQ9U90MzWUKqUvUSC/Ul+68h/bj72wR5zz3WtTn0U4//BH1RpNbw4pWxtmizilu
MSDYkLavnmWXL5WFsNMOvfGa9zZNsaiY9LtxRrJG6s9sPbCupTNesxa0HiFJ+4gEzFq7RpfurRQ4
SA7ShUtnktNjW+d6rNXLtPyGqR6ZLNgWdjYNw4jlpaXI2jfK+DBdqyEJq2U6vvwpsKanJtE5iKOG
+CwhkRQWaRLz6GFpx+u68oCShzqszinVk8eWsx9yD/+wPqOEhVCT+opaZBpftayqjQ+5dRsbMB66
hi1E2+J5cUtMc4kscHlpFblevWQyHyEfvDgGv60afGJzaL/lEJZvxpiUGyXrXYff9HkSJiG/MPRc
JyeoPYnmQ+1wcQOEkZcqxLVmkPmfIfgr2AlvTG/TkwdT5CGRaKkbWf9Ed7/yM4XTeBfKJ2+eGmwa
6tfKKzHdchrjR+prpr3ueO2n+mc8yRoOKZHjsatBG2MFHB2qOd82BSSFNCwLjBoCRvKzm+8Nq6ez
coGdarNWhzoixmcOyKyo6jK+cgqKZ67/3eomk1F9F+1KWuBnugty5IZc0qJG1k5aNPmGsqd9Sog4
oF0K1zSKCGBMWwquhNQyJzYvM4asz0lG1W62UbX3asxmZAwnuMsCTUKG6B/RxgSnuoL66JpOvB38
1r0GZdHsDMr4h36uSOyZwox4yTlDt1VLnF9bgk9jjfoqc7Pg6f6SdIjDZAcdOqtJCbyvhbQEap4p
T5UfnO7fZdgN7jjAMJWFkeZsgoOa0mhu9xdUMRYzkUXDC8weCustrhYehlAE0sKCM7riXdUUb9oN
i0PshAyHooTppaBys2z487buTNwmYyhwMfYfk2poW0MiM5y53CqPi+utsUGBOL7EpTedlZUfRV4N
z0kNsFkV7S3IZXEwQ9hCSetznHcwTLtygx9CQyJkFB60TM1v4UCk0tG7dNy9Vr6Cs5d0e6ePx4N2
umvVEu/U+fVPc85gg3UHTJmDgxyxftDRH8Oz9KEUJUpIWCfX0E8Rzsy8z8z1Pqf+0YvMGsssZf97
8cb8WaYtnmUisne0hD8GF/TcIdX9R4MuyjKN6XueyM1USq1qt5cfcrGPm4tyOGe1X7/3+J9io9SL
NjsqCw2Ou7zoIXsLIw8H36H2jy6WA8f7n0QrfFQ7ZbqfArysdQfrEWzw30s+1shZkzT86/nW/OSJ
ExKyvemLLzl2aFIxj2TFRsZpSSiBFumQKsJLPQ3OGeQN2H9YYIl0xi7z/zYVSmASyFKHTjjvFz8a
A4fC0RTHf4eJhzcV9nr7LJjhSHlBHZ9cnTC20YBYmDXQmMVWL09WYMsTDp3ydP9Sp3G0q60UbCQv
z2p5EWmUgt1F0DHDrBvg7riPfVmgl1oavkAoD8E6KI3yeu8cw0Ykil6gKnOwI4ZRaIy7wUYEh/Na
WswEuohyPKO0GInF8BHkuNqDblN3SJQJT+jZrjcGXpuuo0Dqc8N9tnE4X74A32lvYd83+0r38aq0
x0Ppu+35XnxWYnbg9sF3YjkvcHxGzORSChc9H27Z3iLTJT4L+MkNGmzg5gKLhzFD6FM48UfhpUQk
UCfvQM7bErahI/BNKzWqtfuXBrbdh77JLmXLReJoSU2x3DV6yv//8u/v0O45bQXrfRK41wyYPDZj
up9nZHn20M4P97Jppj94ZHOjemXk02GogVc2DjeZxDsQgqn1JoG/uKQYMkXeHBTH8lsxDosGQp0K
o7tquGy7NiuddzeT4ykl9+qsXXQaPX6bIvV5y+mEr3OCXq7voqPXaargYgCtjqMcz8Ig+s2Plw+J
B1s1cwUHTNKwMU0hUQH44D4YKZb8o+z3bVU3l8TDMDq1w6c4JLKP/BVxLBTEQb+9VfOEL29g1Yyx
6/pqVamNuT32yHwRsBNQFBlfVV40+1l0PIPQ3n4UbnKeq3Ibt0GGaCiXb5EiwNWxvGfosyDxIbOc
XuFZE7YesU354lUlZ39fGh5ybwuRq5Dp+CIcBoSuE2NJphGhqXiwL0OK5kS3F8dPOcO8lCNf4ujX
Jk73Gjndzsg96zp00CrMvi53/3Yes+epQzjUhuFjooWxcqs22veZyUTLAE1RVW08BoNpPBruEBym
tP7VNnQpPnXEazcBwNuml54tZVhIGxX7kKDeSEJ9tCPMi4Ojm0zx873iLCTGlyA7Jhoj2ueRO3c/
sV0pm23aj2j6S2+xvectbS2zv4EEMUwJMrrzRYClJvQNFjjgZq4CyPKi0XpvKnWKkgKuYZ0S8Ahx
NE5d85zPEnvC1CbXbyCVrVy+5NybHv1ZvgU1aTZdhxtTujhOKycbSDBy/HWY9BkOB52CFC7wC2nt
LMOSGcMHUhaYdppzgrDCZngnRj8tcCIdv52GIWs7LVYRS8Uv21lg0Jz+tnKpL6KGnH2/8bFof+VC
XSy7MU4iCqmxHRhaw8JAR/hm4lKaJBXqfafgIxinRfp3f8OqndBHLVtr/3/7qxXIz14EcEsqSvxC
Yqk662ZRmnhYuITmKTL1U1dhp3SvB9zF38cFJ1+3UWSevXRChe4z23R6EZMVWNfD1oiiqyg74kWc
fTQ1BXYT9CJVlf+F/af3BrUXGEli77TOMu5eaBbnvBk3U4FVSD7Xf/9bC3aJpCBsu/fYxxI6Bxk8
ByZNV2pVcm23FsLZzmWqWlBMBLMdEHMuso3vYPljtT0JqyGcvajWtNR0WLuGx/k42p63VmgQ3EQh
5LXTradaZB4xM4fQ7vGIxGAXGZTodlEyX+gxu6uZImEoMm5DCHmAXEtFQLNlHMMp/MLpFNppFtXP
cZU++SNRVhEH8LobcQ/PFm1nMz7ZJotvzNP2SzJF7zEGoMY2XxGlp88xMpfFjjTwa6ToXY3ffE2q
/TxtMjtwiO0wNflEiskmJsOwL8NnrN1+hjSfXlBBxGTMsccWc8DvCz6r6Wv5VmI+TU0V+bvCJAJE
Acei+ibaBWxMRSZ1RhE44NmZxYoo7Gm8GhTccaZY6BEVyYM0c+BPWxIcZVGl3mELk+GRV5iPmSth
mTLuOdje4hHfhNbJTmzz1LUWyqWySgiln8Vy+tMzhO3bHIQXlaBK+PdToBKfY5Ln16bi32a2VJZa
Vzn5vkLRi06KyzY9iLi6U/YTEOUqMeFADkCXq3/tXdlB8bsv+BntwxEY6BA17KDKjpz1v8e+keNa
Tr06JrC//zXUuJnQfMbZ4X6mtHwwm2JxKrQf9IgSqLSi4VpHsMGsqP+Ms0ZxYGGYN4UmntTWc5N6
5KKADNKKj3CS03YkswXLcWdp/EOR4NjFJInGi8gRnU/uoeN4dG1bPflhE15dqA6dEaRP4+QWT6ah
lb2H+Fkecf4fHx2DnKZ/JW49Jx+Rrt/+LWdsD3C6aQih7UubtDvLfYMBTgYjR/W/Y93EyHiMRb8z
LIPA1dTNMDtw7a0JZkbgbN0cgU3O0NyLfdNR6N7b8rF/m1McFsf+mROtfo7oRh7NKTjaDVFtU2b/
IOcuxFx2YI3UjXpMFYTOtMdsQduscR3VB3eYmcuYqCQ1HgfWcgR5Vk8cKqEMac+j5BXJcWC9MewO
5BMtoWBHbqyjjmb7Qy0SAH86lHmaYftpmGezi1Be4RSKPQskPugH0HH4YTAFQGe6475N29O9uTCy
4PzvXHICSnqkjJux6rvbVMI9vX9vY48fUx8DWDiD9zwwiLyfy/cXv3dg80yYrfup+/7fGsSabOY/
s0KG2trirAN2j8DDO/ff7j4XEIv7PJyI8GMnCh3zMwy7/sVJk+u/W2cNu3vV+t/6dbZFt1GjKuqz
YoI72p04d8t/fn+pB4fedQm2dJxkPMPhoqrzIFjOYVlt73+HsY7ch1F6TdiXLyAf9SZumdTeoQjZ
ecgmAR0WdhQX5wvm5PbIjEBOlXXIXOoPo3TFzo4i1AVdcanzKHu2Cp3cdAsHl17ZS/v8XTiUl2HW
tpjP9hTTDpNiACLMNcVHXsFEd7scLZ8hvfbgTgxsMMLCQxG/jCkjqXXU+vSvyI4rzE4nHtlaGa9G
MTtHUVTpO5u+t8pGTfJzZTErqZW1DzQz1ma2fwS9QC+fV4HAsiJLDk7SMXit2se4YsCQTrU8ZyXs
CZ/R0SYxq1uou++UadtlsNCGNI6ZfTUNZjo107ZsIqO6ENUhVv7iwuN/5Qg0GIHSC90BRopEchih
1J2qojnfO/sOFs+9yGGqMmyIQNE7ExHBfgbbWZQq7JdZYgDYaCpvR/VPFSDwThUGQaDLl8KSV9XH
05NWXQ+vTeLbHDWS+A6VHXTe+LuxQNrrSalOrRFfjAjkpNKF/5h7pnVzRPVSWt7ApJjiHfgnBcsW
w1OD03nExnbWQ36L8Ne6hVgu13Moz4XoNaHSDfYsy6SgqRDQRgulxbZD9yGqRgcHEor8em5BgNZF
RdpFGzpMTbBbI8Sq/Hl/wqlcR0wJFHZ4KaSvbJFCLQsn7P/o0rBfjFJDbFaRB1HXh13ZMQJc34/z
2emwoYoRLxWlD1NkURbbWeBs7s+lpfy/jL4RIRd1sK8VCtKCANKLFTgnByctrKNr+Oce3GPXbkzc
5HJ5NiZs+OzKZ+pnq55IRMqiXM36cF/P9lRDxVyCRcM0TQ8Ko5s51vkxRr1+Dic4MqVHHVQgpzl0
cF99uwxP/1Bp053qbWGijFbpyCjeDr/iUqbvloadpGpEAZYP1+eOugaQ76xJL0k03pJJBvuHncc/
Mqwgd0wyX6fkw9FMW90KDHr8VNSPq9xCLdlqtZFTZz8ZuvhlVVPFUcBHg/XaZc5VtYNVXO9M+vHT
U2L3/hNgDM2CvkqhppuNPoFR+CJoYkS9KhXSMPu+iebDnGyMATd5IOrxqppfoSHzfTuZME4NKG41
Ik2iAKH5ttV0yUC8UOXZNLymsD2C5a2EwIPsi2Y+u3mG+JEko7FVmVsfZwzbYzcMHp1WHXQls9e8
gdEVdC9MVW+5JKiFlYoTIEL9m9A+ZM7Q6B/Duh+emAbfesecCBtbflcWiBZis/B2ZRKgihAj9LAU
tm02BBSGc5zF2LRBgZ4XQKdb8J37nzwLqlZsOVc9Qs6mVUaV01soZXRtyU0xQhabPdIraMMZOoBP
c+6yxbky24sk99fDiFinWdqrNh5JJwAmgdZbLQWhsRSEc8tbIg5nHHCWFgsuBVYxPNy/UaVuek0j
RdCQ8eX2NWtmABrSKNX+c4DVJQtiqEA57CIkrDpwkGnC2y9XUVfhHaHALO2SmV1JTnpUhRdAVLjA
WTRdbeHihlS0nJrgzIhqBfHDng1L2hd0+ZbY9LJSqNnoOqzCQ0P376blhbe1JqhRofCtczTVC2D3
aodWc1GKPEhLp/26Mh5DSpm/qVd8By2FBQWntxu7jERp20ey1JBh1Qz5wRcOrs5c3oPuCyaOgKOb
wfZrdFU9G7Ug2VGE1akcEhM7qip8GmxWTczWY7W0r26+tcjVfZxTD03C5CdrLNzUS4Dsi4nbw+S5
vz00Q9RXAochFvFOuGF7ZCKGP5CuSA32yay+FxhxMGVnmf/ngxVtIP7Yi4tAmJunnn2FTgbCLJPG
7mD0zbsxZPO3EWf1rSokbIulIcq8WBwbf1v0ahkjK7hEC23EsHMf84EAQ3oSGappGJ/8ajz0wAf4
oJOd4gHPrKnECxzYOvWeJhTztU8f6NolieKg+BsnIJuVCUu/80oAB7fGHqjo4+o2RcFLP5JfF43M
Kzwiv/O0r4G4kYr7VbZHkT9e0eiXT12Q9y+DkjtntMy9uZx6kJi7Q+OqY+xy0wHQ5LUcOgZBFlW/
7Ia1iu55AG99Xfm7HAsUEuQwoodF8JB1RXRAU1gxnrWI58DkvMij6OKifi+L2qPXBNOpXcK6OSCD
g6d/svW2m/t/1XSQyNyIkMqpFvETbwQxafFlzT1oV8Ivzjmxj5ElvWsTlT2pYO4nSG/6VjNZMVQc
r7twoFvAS5DSFf68Bx3yPgoZXZgsYRF2eyMmBEPUHkbpNnFdCJUMbahTlVrF0+QQb5Fj6iv7rH24
f6SSR4+JuPO3qk2T3p2BWEbwHt0ZznWkzzaPfotFFdMh9HVZXJ6wi/xhGiDfXiXGMxkW7KeS3rgk
hDwvHfAystdknuEUYKdHEUJBNHPkgDru5rdu6gi1GOxToGznYjr+LYccR3ZzYz3lDs6e92sq8hY/
S48OgM5DProp8pZ5aVblYv8/Fi7mH7I2z5LcYl+l84kkBjiuDT6SRrJpIuiiimr3o8XrkaRMdUxl
Y++N0uFtFfVI5jvJlZWHlcu6y+xm5btGi9OnlaMjy/Q+xslkHw6LPnmZmepWJrtW0yhajVtd0/kf
OnbHxNxADXsxvCROf5u6sCN2FOj0tHxpIraaC4kscBxha3WLW2hddnhz4sbhlBwraujeK+DshUDi
H2CecS6bmHxNGc4oGc/0sWpgzvqWCA6VAc6ytDbDgL1aP/cF/H4y11jS1ltetcz8e3XiOJOEPljG
wbZQYncWYzwBkokeQbOZ0E9IKZ5KIyKlcZlSlBT7qGqLBnt9OPUDUD0shOCxDyCMEwJp4+M8QHbD
Dc0ppL0vlpNuxEZVMFk69VJbJ+W4DfpuzKaTdoIN283mnvO7uzRUF++Wy8bWKkjpTheGTw4a25Gy
eq0EjqBJWrDPwBU2499lpZD1kLC2o/YpCAZv0h2xVZxdjUdYCsTRnVnPAAQh9HA7SLJjXhvHPvay
a7/QVHLD/mXMkpZSzB+eZaT7HKkom0JAqJeHkczoJTeU8yTTenyTuQRqxm12nRJrPyRl+ll1ale7
jjbhjr8hEIVe7hHxO8ztmX0DJD38xmQBQIFak/IBOl9AiE5cIPGqzCNWW+1pwsp4rW1Ym1Mrb24R
eLs8w0x8xnY3ycuvyDMuAQgZgFn8kpte+O0SlWGLYW0nMxELDAxhmv9e6Cm7WgWEqxnjC1ovcXRl
efMzWPWieHO8CC9u32n2LtEA6zFX5T4iUpGESxjvywxBu5b4DuBjIIcLKnAwamKjGvZJCNkbnzBG
xstmWhVjuHeWUUabjcc88wVlBhYqYaXoU5Svd35YGMjqCQeT/Sm36blbELh6ZP0Et2aZbzaFyRkq
LOLIuTnTcpviWPwNl7nc/aWy2r1NnkmV1NWPCNYkBu5oXWbTBsuyRpu7b0kkGJjTOpRonrI5DToG
zNNofqWeAeSh/4ez82puHEnT9V/pqOuDWXggN3bmggQ9Ke+qbhBSlQTvPX79ecDqsytR2uKeje7o
GQUlJoBMZH7mNeXwZAw+UsG2VcyPyyrPU/kCtATVUG51KKw7iff9AqjVdjSABNlJgRYGlNudNjVH
8YXutgTFtO2si9ZInLptOupw7bZtbX8vt/l3c/SRyupya6HJFEbrujAXcNiqwzG4a1GUvmowDNMR
Kr7NEKFe90Qey2Ao9MPxSNFxJF16lgtuIlefeUSLAphAU/TKrWIC0e7IYUH7SvjUwzVfVGOEZQ4S
8PvS7F1gGBG66ICoaW9VmDNogIvKuB1+tALXqiok+6gka91kqbKtZfMKBTb/oHXAy44PIKsU6zYZ
ONxtr1+61N+ewMxnRnVpWRBqjpmeDsRoL+KypnNKfKN2D7qr5WszCeqt2tuUfYmrJezInQTYwLyW
6mrrVhD5jGzRqaL64Rn0MtlkEOeLNfvgJV2zMkDNG5JLpe8Y6Q1+P9cpQznpVLOnLo6XzFQfiIMS
cYqpR6/Erx0XVvJGt1gOTA+l6zq21jIbum2j+tfy6K86WZVR1XMxoQ6y3e8ixQgfxu4l9NCpism6
X33vhPcgDz/LMvyu9CYiUVPuwFbubpMYAzaKU8BFxsFYadKvTkZ7vcetd7QJflJq/yTHVrnSavTB
8ji/7uII3RgAB3RXfNDlE4Ig7Edvh6wrFdwJGCgFVXSnp+OjL8EfBT9RogvQkfZ3KvnNcXNtDgKO
OUhLJL7cQnsUIyUJVuikL1nR7t0pwpLBfq6l2E2eAfEBCm0pppvZcx4FCyqz1kwUxWXZp/njhA5R
LKEfjvNXorNraZgTj2ZvrPTxRhYVuyMHNOkhW0gjyUvbGt2rKlKsGyqAfG3dZavMgJIOKmzcdVRL
V9GIGEwhcsQtSvhKVRwglToCntV9gJ7HRygrxO+Unilqxm5BLRTqFMBU5LfZNCQ9QiFGgCbQrKSn
K4EbVzyMaI82o7iyvITWUIa2SlurKM/Z2WKw3HwT+xLKv8hIro5xdWR7SJIMsJwkzU235vjTk7To
d6IXFYUz6Kp05+tIjaqtYq8Kq71Jisy+9AMTr9wEXZrwpUzt7iAKyOpjCWaMgg9RGrhoNGiHZOl5
Aaz5xq52fk5MllHFuSqAkrWy4t+pKhEdoKGDb2T6GgAXKP5YxtutYH+xdcwRSlCbNyje9/vKa1/Q
Ku7m6LGOu7ANpZ0mbxpN7ZY0s2S4HTyUqQoo9XV8hcscI0OL0xsnmA7YtiEdz/wuXgUT5qODrTQ2
Yf9im08ERfbdYHlMgmtcBi69J1mWynXetcwrdQRcRVG1SzML2tH0vgPOwBINSxnXiLAn8sAdGI29
Mkc0+ZpOHpaunSigQe/UJqZ8HKkRvFtkHygC2KbtZCTdiAMQ8FL+gXRxTGI9G36yqWTiMrUUbMU1
6lYeq9tLBC2LCbnuI1G560pKYVRtafQrHuYHhlc+BGE2rqUOvx8Qa7t+KNxd4DerUM+2LdAhfT1B
GCuVNd6Oo7iU+6zbN1G3bKYGheHV5cJTQMSLQqnXmRRd6RGcwOPbouftVad0/U7FK3cpdzLyejpk
Az/slxWl6GT+6CXQn4067q89M66ByiE3HRfyNu+yF6Xz4ssATcrJEvi4ohvsXHdGSo+3RIU6A8Wx
trLpqVUdespTVEURZNL4qTeF73V3TZV4Tlm1Pyx2ACeN+oc0QIN0UKXEietwknQ1y+1xKR8PMk+N
82VLBnE8LCKqgPGxOAWn8iGW7O/j2DEhGiixh5hW8BS0yC1oW/oJGPZMZ2Vmh+NeU4edko/iIcch
E+jYshzgKk2dzGOBjOri47HYOArfcBIjhU/uhpCkfSVfUBBix20V0KWY+KxT2AaLKGrNee6z0R6b
QmkEuMnuE3XVhyLE/UHii31K1lWDhpFZo9IvqR2JdKKyjLPhh6B8A9dueUxdpCHP5nVB3Hnc0slY
rEvdsm5qCxsqyR7moVxeWOBfNggFlXtcV5BooWNQoJpmILx0T74IkG9KqKqaRSm6pt8dp7vS1NhB
Pc+4lX6FsQFkN0VZXDGpNeAesLTkyl2rJtypOMSHhdCX/EygJ1urtuTEgcA0w6h/KPizOXYfm46r
NmInaz+00cRz2oXVFVOq2IoBQpWuwjUzKhl/N9odDtzrCMjYVI+QUQoSIcj4AXvOfQTcuogtBPGT
YJ1NsD9JCJJrK8AkREMib6AQSEujTXdSVpezxjfJkVPxO001bEu9opwBAccj+Ibs7GJQYUkAEtc0
fiXkDYAsUz/uZTS+7Ty6yoOSq7GyesN7Ocx1w7vl+CumICLY1cb43GnIGY+ZlF8Pve9daBmw699l
j7QpERuWuuJ26LJ06YOxetCo+4dKTlfR94O93oaH3w2aSIcxKuEEF8p2v/VdxUWSwqZqbGjFBUuu
uK1KZWqxwoebZkqRg+4SCBFmhF5d7Vt3eMs6TB8GSPg3opfvjWSUH0dTohMPGL1tJiBj7D4bBHZt
b7aHvLWNQxDhdNApIGAkQ7mI8Q/o2rsGdOfT2GKg0gPWmh3BL8zEnUBUj8EN6kg96leqotzbDSUH
Wm6Q9wTovjAwEjRtBN4uWn4hUAqOBplK23QC0+FbiTjsLrsqGcDD9u4dxQMQ7B1+z2QbybHyZyhw
4YNG/A4m6CuKQ3QhAyi67XgfsDPMnzodLBNsAYINS51CYa2sbxK0RdQIgluYgi9vKslA0kCEMJc1
jAOoti8jHWpxPFj1Nsuh5B+PTBCGSNRaPhoZsoz+HpYiLqKegfZIJtVwWERQ5g0gDIGXj+uu7pFy
t8VDIHVPAJkXoAJwUupHe+cef6vICp1DjgAHu4Vb3+7uPQ/RAUQ9jNswiOfIs9A+amJou1bVb/pU
+q61Lf1yAhDAJdxQDypunVYwUOmDw4QwAa8XODllY1EgNi/LG7sP6e5RXQHFHV3mFYT4eLRuc4g6
Zd8PN4NS7L0It02jAb2V1522PEbBKY7oOdBQTPKoyozZs+/5W9XTkXkIEuRhG7vdEsPEJLAbCcz0
MK3qGg0ERBSKCXBVheqF7FXmptCpfJkWkI/jqVbH5oXUeRcBLVrUixMA01NcVXo+fZZOW0wdjcu0
IoAGjiwcSXqLTWyXAjFWCKp16G+Z7raNwetosv6SFUa8SWsQ01ooe0950lCiQJhNMsRDofvj1kX1
BXlojEyOwElUjkOHpPJXbE/aXlSD71JNeuto8pqVaqLJh4L0daWO2WPWSNHWr6r7UkCPjEZVe2xy
G9x+X8M0lDVUZ6Yw9Rg2HPdHSdBQHjM/WRi+LT1ElUYlX/VXv19uLUNNg+r/AU4JfFZXRhxo6uwU
GsGf8NCH5LyN1rYOxO+Y6mBTBjkrsRXg9NxfrCIfB0hT2AF0swRl2rSxImdwsbA8pn6KmjyX3MMm
BSGU8noqUTQ4ch8U3wV42dmBgk12A6gcUJIB1fV32JDFEo6nYafehEq9KUvo4GinDVveyuVo9/o+
JTJbHhdbWVoYfrTgxEZcuDoFfSnUjy7rLAoB1XAOqV43LsepO54F5q/j0zFLyssxkJkbvZuMPQ2C
wCM+ltJO/rsSZAK2BWOPIc9xv65C/GF/V7wzEdC4MGrtHhR7NQtxeqTkolxUnmRtgOO1FBjhTcHJ
m3IWUHYJbOqAGpTdiaVcoFpgqnG07/tUX6uo8F0CBx4WqGAFuyi/KiXfuIl8uuhWbV8oao1ypPWz
TFWMoHr0m5MSeZLOhA0cCNuxBxOHyqS+Dmg7rI+dWABrm7K4FlJ/hUjc8KMMigf0qvZEXPl3Nc/B
ZkYGsO0iIVNDVqY0IvceziHtfSzmqR/CxOqsZlsNaUqMmZVIntJ2EDifJqORPLlwxmQv3tcCFE7R
WtAk4FIu8yYffkCUL1sA1G5E+SOEH7jqxla69kLKl5m5qBpDWuSaa9P1xHtkTJAFbZRSv+rKFr5e
XtCKIoryrvM7gdX2DrFJfdaagmdaTIyY/FbzhuSn1kCNBdgyUaOxomIjDbfHpTCigr8zNVrzytjH
lz3lAuwNgn1RoRT1e713oy9tqUji0eAm7dKkhvT3UQ3SM5mPTGuBhByEvmPowPmdAIfRwADltJRL
k5gI8A6dB3T6DiPCGVvZa4BVB7kLxQLh1GNThOJjtvFD2an9FhqubD6ZYxzd5MIIb3DeuJ5q6MkQ
ZKg3Fu6mtn2eQ6rgYKO1jx56kEPiX7nhteQlwWUzwuiLIzTgA71ej3muzW0NOI2w/PYWhkhFAwqG
WqwQcx9X+e/tjQYwCGYgMxwid5Cx2yvJ7zddpIfXVVAuNGwGL4//CUBU1hZelBWl8UUi9f6yBo+7
7Me62dpWnm26DF8WAfsI0OSwP+YZWeGu00wqDnTLyLnkgSg98fSNXtI3bKvWv1dw5lMAuLSamlGz
ImIzVEngkFRTuRjSzAl0zAPgO2pqiQBxIUOeH3QABK3UrloJ7HlQIRErWwU9ym4iniR+lDz6aXYl
Gj/CNbRaBgqo+TwItfsoR/LG7WPQhQjhelBVH2ERJE6h08FJhH0dCBo8x4qSLgQ9Ww/EEcgsEgM0
xzTPlTcDJzPfiKBt2kL5JEiUdpOsbRb4d2mr3OsWfulpACRmDpg0Ge7L1lOvPNu4ghMiH6H7gJAu
8K5wIqXSbnogF2tar+G61lzKn2DEczpfC5KA2vEryb7x4hrTDdEB8YJUOfNthDkGnQpOo/npHKEU
8VAh0tJMBm6Vld+bwlYORqZpyJkGlrXtov5aQcXookRms5YUD7yPjwKVSplPCNScS7rJVGhehqCH
QoOuxLHGDTMK/bMU7fVBrxFX6qgU+YGwDn6g5Ye/0zbLUrdDZT8I0XmPlZH3Dtkkx2qF59wwjsgG
1xWpJoyqTcLmTToBgLgUtN9w0AgL/FuLYqdEyiHTZBzSVMiceEatuxEhSgMjHmSzBUrbCZKcUxch
JJuKLLhchop+gYWcFoX99o4dEw24RjbavTy5uwGjocIuhsARYJ956Ygsez9uHD1Rh/3vd+8II1rX
MR0B0eT+ddwCyEzJB+eU50dUCyani1yWb/rQ9bdpkz5G6ehv3CJ84W78W6BE9awNFbRLTCt/sKg3
L3qpB9feEgvITY1fqxpCNbEH49asruIp4svxJNpKNjZ4XRnc2LibTGeN0cr6HrBBdW35SbmQkuCX
DWP1hpOf7qAmxyvEDTlX08zd1YE5OMhW0acxsFNQ2mQke6iQv6+KcQe8EM2d0X/ywzH5qYvsxQt0
HoU5IbkHucXGpUrKXVNE+j6s5Z3SYbMAqa98sWn1Jn78pkWF9aiDOjHS0Hy1Bvlh6jjgRWdHmyTI
r2O0yL3ZAax9S17Fg0pBmjtKyUkA0xoDd1Tn5srUE4RaE2ECNk7Y0LakKFuDTJVjTdy5BRZSWk7n
cqwicwdwq9j0ZWw/tl0EYFn3/B9yIyVboSBP3TYKxgBtM+GVdAWtyCA7UEcPnUSmgc97EOIyWt7Z
kxRjWybKQu/VFq12xV+aOoY+JbrdboVqV4MCwh6fELkNwGv4HWWG34vYtixEfZUEbpDX3mt0z3da
Dg8Cs1c4wHVxCFq3vYyrAO2uVBr/Dj1KCYjosWUH74kqKb50K/isKExRacLQKcjWjQoetJHV4Ent
bEpRcRIdRBuMj2iwUuYkciY9d9qJ/dF5zd6sc4O2OdSQKKJbBmjnVragh2QASe9sIafbUqfeVbee
DoAlsy5SD0bK9FObJOk+jWAjkJoaDxkoUsfU6TIOWRcgFAMmyIVYrtuW9PfVm76+z6ZUXQ0Ac2oK
ExORsKTBrRw09q2OvWTgkxOlJZJ/RtQffBxMAxVOh+bTafY06vxa02TrxMcyrExdCS1KXohj+hRi
jQwJJkNoJgm8y15W+0NL5wvL6KTc/y5CuPFzdIQT1oaFw4eId3qTaOssLJudZq/koekW1VR9ZH/W
6BU3v8vbqB8iQ4FGTdUT3rbNOtAa+dLQxcNIC/XBt+xup8A9gMPcX5ZS09xFoI1mXVaMj14kkGDg
d1HJJHfsPQnEZwX4RngpkM1KW9LNV75HAeXYJpH3g1d/HyccYqcpwADRWNz2VtXewWB5roFnLqy4
goxvNNJD3yHFTcP9psWFAZg99KqyVq856dFuz2K660kVXEvoNbqwsFjnTYlYW6YuXL60NZse1E6y
iY7wAUUESPuWKGyolggvRVLCeQnjp+oX9bb+EAPI+F2H0cYYWkuSGQeKA7hD1Jm0UWjIOVEHB9EH
b7wUE/vPt4wMVZWWEykqVcQWPe+Gg+GFcAwif1X0Vya8rziKcbTi8RlTFS5Uozc5gtmRBZ3i9PFw
c2xUjnUgLuI4+07rpdtLnUWzHNvjxEBPsh2Q4HRbcxMD1t3AQ0dVa1xTJIgf9Jzuedkm7epYQh7x
l2gbmU5gHCEiVfftyoqtfp5lEVqUfZr97FBicUs/eXCb6gkfgXFmtGp0FdpScID8Zs7RCDb0Fw85
nZTjDaV+DEDsQisOuF1gL15WV75cgcudfoplfDK1Pt7qg1os2BRjDmlk5KRMvnX7TLkHDlSvavp5
sVCSZRKgx+1jGjbQfsZptr/H6+lZqJM6FEiVqr1v5aFAix2++OTdZIz+Q8gp2ZcLkw2wDVCzv291
wJAltnkgma/Bg1JN7e4Sel1et43Te5p9BYiZiRmjO914A+YqsMFZXyBi27s0mi8NCRmYdW+8DdIt
6OOFCdabGnM91vMqB3gcoXKG1BW1pL7APKQ+9PbrPLoMy/udXFI46wvj4KWvqgXjjIstMLLNW+NG
p2i0oCpD8aJF/KFE2K1ObETSLJgxZudvc26D7ZXgEoXKhGgJNZZ1RlsVvRJ/GRrSutRB2RhlZl6M
idpulLq5VUIqE51ug7UorcdCoEdQpthWjaTzMIc5Na1UQ/i8k+bInMy//fVv//qPf/vZ/7v3ml1l
MUIuafWv/+Dnn1k+lAja1Cc//usQ/CS3y97q45/95699/KN/3WUJ//7xV/7bL5ou5z+/l+H/vjzn
uX7+8MMirYN6uG5ey+HmtWri+ngN3Mj0m//TD/96PX7L3ZC//vPbT9Sk6+nbvCBLv/390ebXP7+p
hn58Ur8f1PT9f3948Zzwd/w3eAmeP/3FK9C96Y//oZoKwYMidFnQvrG+/dW9Tp8oyj8sXZEtQQte
13VNM7/9lbJd+f/8JinmP4SpGSr1IRlwmK3a3/6qMmRh+Ey1+UzoxMXT/0D7VL/9v3v/MIn/Nal/
pU1ylcGnrbgeIX/7K/892dPNGZas6YqwuUk4Y8JiVD7/+XwTpB6/rvyfPII9hNoGqhB96vVTtq7A
D0m8RK2w0yhRnOpdsGPLLDKs6FAPJfGMX/da5HQRNd25HtBJ3LhgdJMlndww2mkJPK8dXGFl0hkA
/uBX9W1a+UmsAD33pFi+Fb6pIXq8zpIABLyj+qhwa9tRHSRGyk3Ds+jXtsDqnpUuzvplLfm5v+4o
tBHqAu6ziPnH/AVyTOGualW4pNG+breE6RmmZYabSego0t+ND8K3YNpamhuYy1SS0/Gnn/bpr9at
2TnLhK71daBI6q0rqzSR3c6T01ul0JG2E5Swe3hsBqp8SsDVb7UkMctFKZvJXtetLOYmfWyX4h66
OWLmko1/nhnW6DjQCi6AIBmThnUQDERxtiCxnBnomWibzO6MX5EXJ8Va1xBPXOa0Q9sd8TPppioR
UhAiazkP3R5UmN+q9b0QdoqBiJoOOEAGhVX+AhGko5JYaLX+UMadhTWhl4b8fzDwQClLvZjcirIa
zhbOcY2MABMrasirV8ATg+mYmT/xTt3I5XGxPQlP0G3DqdwMtejJlSXyH5oxpQYpKOkQJOwsgFYu
bF3zgj9q2vuqQs56nVgDZt8hJWJlSbuq89+GqrVhtdI19J3QDkMYVFIA/VDW+t5C9EIo3vAT+EI9
ifiOmmo8AxrvpNuibmT9pxYK7VdbWxvECF4kPBcmSKjnj5PFfDNYUHWwaUFBArQYR4hxOb121drO
6whAnqHSx4JPLedO5srUAx2aJJ64lgQUZDgVicqhUYxyuqqasgm3iVsL8nQV1+jWZmNGNWBITVE6
+iAh5oCAejbRjjldydoRBHLwHvOi296SUniSAGiw5AvofK9CLbfcV9Q4+uZBVfxCmxcAuLoLiCqK
/COHSgjudWzFZJeEzY8i33FL0rhpEGlK0VwoQynYI4WbQj+GwBlJOLb7ufJqVR6qCEbTV/qtXcSi
vvblhEKcrHoQ4CQtrkryxS7raCUneR1CuekkevVLIVIpQF9SgM0qZ9TG8KdS2iKqXkclRjZmJvMC
tsE8L7UQiL5sljaUXIVgZy5aXBHurGEUOi+2W3ZPqWnr5YJTLUIG06yAGeNK1dIfuKAXjIgIIMtA
3tvaaAc7vKHsjDVmRcUmlTJkQQBXlNEKfH20zsBue5xacijNMiI/b0soPTWwfdRCJpGrwvav+7wO
EJouaVGv4UPagJVHGeGMIaLcimaRxfdBFDfV6IfquYa87r1BdydRdkJW2dMlQBRELz7EBt/vAizk
XbVDkEk1SyLJ1gSauO2j3kcxODa9dJe1qSntC1Ny9a0p6XSRk9rtre9SbdQYkVeDqxDJQRRfKtQz
wyX0THAAea/Z1nq0eoI5G/We0QkKJcqXkl4r49bo2Xhf2dg6FFxHM6Fzy4k2Ir0s+Tq69nKt2Hcj
3HtrUQnRoKIh1/g/a71ARTHNE6l7daOqzS/boerdfaKRDOPt1MWmiwubJWM5D9pZBYDmD1SeXSTJ
imUHuRBBJ7KnkLC21VjXju3aZlI5TYGnw9KyW+8J5j36PUmUVMUVKmpZckDT2+ZGE7jUS0vYNO6C
2GhBy4WKnB8obY2UAhQbqx43UfBgCVMwIbOcM03MahOdDeQ8Wx9KepLjadnXqZdQlqgDdaNWVa3+
SNI4RRoXhY0aOZFqrHbwfUcgsei9YOvFQgBlhZUTDUszirInYmOj3ipKmPr3ouqbV9C2w4gsZZ6j
34h8kQdKPc5CnJI1C5ZCFUmNf99ZrZ2scx5bcSc85FPAHZH/uW9NAqBhaXeFB4/c04it3x34fx+q
7w9RheP44xlqAxGUTZB5Jse1ZYqPZ2iW2LHWkIvOhi1pzKLbYn0376W5u/mJWnExH35KK3UWODiU
GJszYytfja3QSTANy7YUjQDj/fmd9iFdGD0h+Zp3i/g7zP2Ft6k2yr3khL9DwA8R4If7JPA5vU/F
IFpRNZUHC7r741jSoI2cUOgYTmPp82WE89lMWrRzeZkuotthF67+fHfTg/sQnNj6hwGnC3oXnCC+
ISWpy4C0fzdwfTfayl+r63PDKF88RMXQVRWuugxjX50+fzeOUaFh1FR/j5NtfSeao3676A+e08z+
fEvKFFB9uqd3Y6kfx1Jh8qe2jOZjure3GkSmWeiIBYKZC7GKF8POU+fe0l78edQvZ+7doCczZxUp
LWeVQTVR7CWUlngL1n8eQpm+4083djJZNaZSoWkxxrQ67C3Ikmsg6etxrs2by2GdPf55POLjL4Zj
2euCsNq2T146cPVJ1cONnZn9ZZSvigjjs/bF7B/+PMzX8wVixjYhEdmwQD7OV2iD1tV8ECelI2/p
iC1TBzuanbmpllTBr5IlVdqrP4+pfjVdlqabMJHYWWgqfxxziEyobTW7NMLzS6+auT/yPQz1ZXVP
8cm6sObEovN+pczbhX1b3aH46YT35ao6N6XTWjyd0nfXoU3Jw7v3olUxnzFLrsM+1Azf77ATm+mg
DfM5ZtbntpfPo5nkQgpJkYahsTzlSu9Hw9NBUVip+Est0VlchLh1zDCaZncBvrIGLf7np6x8fsof
x5u29Xd3J/dWHqjTeNIauPG+mCOAeRhvzNvO0RYo8aypR50Z8vPL/3HIk4lNXZEbPhpzbGjlJt2g
xrHMVvomfwPkMieQWfkL+8xjVT9leLY55Xiyycat24Z18lhFqEK/1tEo7Jflxn9KCWCcafBpaOtG
3SjXpF6LeA3mz1B33aPl/C9uWp9ODHVa0qZ9srtqaWFzapJrAJldp0t3g3CdlDr9HIvWGYW8iwHK
Nw7K58b9aj29H3f6/N38ImoA3jFiXH8/LvMrBEwd3UmfiT/nwfLs4fjlY9ZYt7amAljVT6YWMpZb
qibi0/IWVDDOQUtcLDfDRn1pzr2Wn7c+ZvS/hjJOXkuwqw1wVoaK92Kvb/U55fyRdxNp3BvpAJBq
3h8C5+zz/LzBfxz2ZB7juAzbhubYjCbnQnGalfLYrqG0bPJteE1Z89zL8tV4Blw1U1MUE92xk4U7
tvhKCCL0mb4aFtU8v8SCAufKOXT6JWYC4vv/Ig5gfcrsMgRUtsrO+3HFIKcl+nyi78vJ7YRgSdt+
IYjrRvxtmnZpqbArtRXZ6LI/t+d/NaecMLrBP8ct8OPQQk0sqt5kh0WPrFkfL1MrW6XNxte6c+/F
V5vQ+6GmffHdexEVMFBFxFC4J6zyq2RRrcJlNAeb7XQbcNBbTIvPbEJfBAd0QmxFFxo7kC30k1N0
hBUbd3ELjW/eO8XFdIZSS597myl0lL6fi3e+OLWn8XShkq5Qfztez7t7zFF2M7thwvU4rYOUlpO8
mk7hSCt7SffcWfdXZza5aTF+PCpNHdadyR3Ktm6exsYRcH5KHchEB6O5sjxp5frNK/zIjdcWT6Q7
/bxO/E2a6C0KEs3E+0UL1My3lpI9J1H7K7EBmnlFc0iGdH/m2qYJ/dO1nUx4B1UnptzCi3SA6103
c3cFDHwh5mrhiB/iOlyDbjgz6BeLDF0KSxPshhoTfzLhZQlwrvUqD2cTHXQFWt4WOl2oxZ25t+mQ
Pr03U1VMaGamZWmnm0RSSlDK0I1hU3JXCrq0+dJMX3x3iQXCfX+TbeJ1Id1VHaqTK7VdirMB/Vc3
+v4CTqIIJHvpRCdcAJeNAupdhY0obpPLP9/n5ym0oKrKBKCaYnOUnpwuyLsnMoq1b/LwPbRRQj78
+euVz9vPh++3T44UwByQvQv9rV1CYN2jDLnNDnikrcxmPjh4q8ytjXd5bof/PHdTCZwMz+LQnArQ
HzeiYIC/r7bqm+U/G6gc20jtB+mlav9IEeeDfnPmHj/P1DSczcOTOVF0dXoG7/aE3h+zUhLam0b1
C5VXTD2lvaWAEURMB3j0rYYOZAK+MdyAjoYEQmCIh0svtLmCD+OZi/nqgSuKYnP3xAq0AT5ezNBG
wldd9a1X31oqtcXUJatAYQY+kNmAVnwxk0GwgoR0UJ923NbeZPAiqwFBO+Scg+bxzAV93sB4OqTA
qipUE1PIk9N2yEXayabylj7p194NMYVzPG79x+ope1K2dBbn8ov0i2L4///AhmoYQhCrqaQ8JwM3
vkvx1FDeqPfPSpnoxQqBbX7PKI1JIp+lIYqVh6G/sJunliK2kbxm+WbQDqq/MyTzzNV8sUY+XMzJ
25yoqOIj8/kWxI8u4IQC7lLfnnvZvniZGUTopDmc+LzVH+dek2FHQN54G+at4+3012g7bcb9HNua
X0Bu763Nnx/xVzdFN8ngSLSoU52eTdisJjpKMW9+eFMaBz0Harb78whf7R+matCNMrkdkuSTSRyq
JvH7LnjDUnajPkxmJuY8oEcUzlBSJVkdR3y8F4a96NbqufLbF68SY09HvWmon1+lfMyrahh9xrZX
MTr6ydw1lojHzOsXaxHtfdBzD7RacM1yztz1FxP5YeTp83c7itxmSKH2/psxo6TrQCRS58HWWlgr
c9n3s+xScs4lyV/dq2HBG1Op7ipEVB9HTBo3lMB/v44SPXkZcBsQ8FEA+6Jn8eebmzbfjwerJQxb
sW2kBKBfnOYzgELkivj7V5PXa8XH+nBCnkMZ3JpEcb36vbLrMxv0F5nqhyFP85pWqmPfR3lf/YGz
0gpDoVW5djdABQEFz4ZlcZde4D3q4JR9OP9kP70kQiVgEbasa4phs5A+PlmBsk5Hh/1F9XA/0dfU
dGeDO57ZXj6XigmAVcFQqmrIIBBP5k8LIGYmevTc/zRX8qLYoifgbvI18m23xsKcqct4Uf6ILnGU
8B7/PJ+fQ+KTodWPN0jXUiHqjJ5d/GXm+jx1/MuMRTqP5hgSOOykPU/13BGvTN/6YRmdjHpyztm6
lCgIpD7XDjWde7p39NPm1kpbtP0cX4QzS0j5tGpPhjt5I+vI0vzCip6rhT1BMRBCneGIdoczh3wo
5j4FgIzmHoAcdHsd9+V8kfzcBZzs7SV+JDEyDc+xXD6MY3ElcxGtuk4Lc2MVIcCobha49dOf5/bT
PnRy19Ou8W4f6oFXQaCKnlX1uhnu6JacW7bT9v2nWTzZ3mvN7FEpiZ/bJdaRuM/OUO6isaXtfId+
7EJ2fES8IIz1M//HuVzuczWUu5uOSstWeWM+tVfQGlUxw52WEGDIffoLvnK5QVv92ISAxnBbQUVY
GytE9V6xbQfLV/zSMY9ZnqsPfN6gPl6JdRolx15tmk34HG68tbmw8uuKiPVGLJNDvIuKa5YWPnpz
sYCEPBWZzpdgPm9SHx6FdbJ92ApCrWM2LW93pUMReohJpJUbZVte2Poc86vs1r04l7yfG/Rk4/Cz
BqHuMHoOIwnUbHoI1Fess85tT59OtpNne7JRxHat1iDxnrFVX3g7+X54LQ5ijpcLvHokiZaZM6z1
Znk2/vzq3Xm3uqyTHaNl0R13ZAvLUpQYFxVoiD+/ncpXb8/7IU72hMEfhNzH0TOcAIFafLPyJFSL
nRwOy112HcHbm1mHTh/Zhu31sDsXppybv5PdAX8rdHjr6FmpkEadpFsKf6a653b6sy/HyR4BCiJu
oj58LlCHuh0oEFbXsTO10qqlWCT36qZbFpv8wl7H1+JKvTnzjM8tn5PAvdZKKcKq5XlqPg0PwO0N
PFGQEim20XWwGpayU+YvBGXRbXUu9p3W/+nm+H56TyOHzAZdFETPxqWy1OfYHrob3cElbN0h1Xe2
C3tmNk8zdexww072o2dsA2CXppjqllusJs6s2XOjnGw0cl3B9WTN1D66nNZF3yY4Jnz/85ydeS3s
6bm+P7UyBP9TpswGj6prqE1DJPq/zJ3XbuS6loZfZV5AA2VKt5WjQ7kd2jeEO2yJVM7h6efnKm/L
ru3TPmeAAeZGYJLKrpIocoX/GwCWjTKYCf2v7s8vnnPvYn6BUqprIlryxYFqru4pCqXxxeLjq+/s
YibRZY28IkO+iOyX0a1a8djHX91q6o/8w63mqT/h/VemeYibxYse6LUXZ2VsElhtvTvkW8JG87+8
1eB9BB/NdpDFfPGVAROZDF0uX8ZcHvUE6T9QCIZ895/vgn8YgdS8j/0FTA8IkjTtiztN6/IROezi
RR/6uQe8lpUJUHnkd9fSDi3QzgjmWv75Ez+9ExD06MDHaJmufvG8YhMQ9AIvUbMw51HnzZl19+cP
MD/9mVSUhI3dNhyZF1OhZ2SNJ7BOcJ0Z1D8G7UaMS1ZuLQimhUhDRqA6/GDaslggqCWBClp9qDXE
Cz+y/Bek0xdfb24+/Zff/UEXs2OOoIMxZvIFFql5Z0F4IV//+V/+dJ1vvfuEiy+VATzEmih6gTjv
GrTfdFVvgA6fQxQS0USrr15pn04d06ddToJe2XpRpskXAIFmdgNZCRcAQOjoFiG2xdnLF//bpz8n
opkQxYswgH+4haosKnTEpOHdYmHh+VLNizky6ZeiWfcPgCl+6Xf/9Nd693kXE6NwinhAYOgLgJIL
5oPVjKXen/+lT6eqd59w8WTrYaAhJlO8xLa+s4CrQKCrEw1fvEM+/zcQYYy/0USM88UtMei+GyGr
66UsvsXsWYgf/5v/4e3yl9YCd9SqpPPDlwLLQw7ISeaaM8cxvvgnPv+mpk+5mJ7SJJU6okxeKpmu
cvOkgWPXl1/dYJ/eztb0IZc/uFb4DmQ+XsLt+FQ8FO7MOEQIngFicdsuISJbtTMQx2bh0v7CdvbZ
qsl2GKxmuvJZXRo9kAvpIglHwAPlICHYZSurRhJywqAIG1qlufpPfzFlf4ecoQFHBiLlLr9LMIXd
wW2eBYNoZXVf9P5Mel854v75L8F/aqioeqzcHRiUPr4ig9HwVcbEc7WEcAVWocPSWowbMZcP7RIB
BwuggFfhefb7P0iOuM5/p8gk+f27Pr7klzkS/x+zH2w81cgT+RfZD/epqH//+q+7+qX+XX3IgVDn
nXMgNBfpDLi3YZmFP9bwGH6R1xwIZv63jQRt32Wwt5kIP3/LgWDGfyP2iVkuwhwME2e85j8YSH9A
RLjh+4ZJZlD2n6Q/WBcxQPA54eqYhwzLhF0BprmLFyOWa8hh7CLndwHIHAnX9JDOXOThCDkUhS8B
9MVcJGPpr6lXBy3y3Evp/dQbxxDJ+pfn0qVo8GfnGv6LCBBjHrR5saeDF8dIr5/qPrSW9ojrfe2m
DmqTAdLPXwdqQOOC2Lah1O7pQNmwU1XYibaHfoQPdefHII+hBIu10Byzj/WILHB92XUhW5tuYT+a
rP4VQVHsOoCaiRGGy4yVCBIYu+HZyYt5Whv+Ywv1OceXdc2RGD7ai5iPfD8oZSgquUooKuUBgrWn
esQNpOK1EhpXerC0GZIMakSgA4KqVOz7GAFgKwMzx57qIdiAQKTqPyCXJjeDtNODHEMk6qtDiBjt
eazn9vyig6p0cEWZHZCNroE4r4pAlKpsTOqL4f5Dll4vl0EwtICEj96VrErEKOXcg94qSmOPDSPS
trNFbqyzyqoefL3QbqCKGK0jLcxmPVTar1p14FqEAyuGmZOnyEaskWqaI9ndBfu0CHwoz9VXRlCP
VyTobWSiAoaEB6tSCSGFQd4dwdi8L5KEL/QQGdYnUgjvQ0DM/mYG4f9okfIuYD5VbXRQzwpwzDLY
UtUdzeD0p5MIPoTY7o1VZpAS6CE4Au3UZth3XvT+QG25yQDLe+ugNgB+7l9/c8+6GmS7sZGic11a
IrzjXHPWlQ0lpxLO0zvQ7IxZ21X9QppdjQDN2tobhtnscta1G88oALztpbtMvTE7QZPQmjtaFD5G
kDuedb2PfJi00BG138dzxMnLByrFb6UKMKlz21TCGw7RwXHoLo24FHODpc7aDzl0WqneQUtgDeWN
YNMakDBox7CYaVUX3jGAMCAz3xaboNe9U161gJ9pifwFnxbSF8LkueYAsoWQ2D46tckPyISAhnQ9
IL++sR1kXnBIBsCvBzF2n2erXKnvhkOYXZFi8qBkkwvWgT3iIwGcOkoPRAs8N+jRwtqBvG7+kyFD
teDxsymTLpwjLR3oclRTgLHCecZGbWc12TMeT/xDb1XK2K/GrWFB0fusmEEYEInNbgBWUFYvrW5E
4JJig5z7ZWX8cPMEsmiJI4DcRmB/A/CoB3HHnxrUQY+kwZiA8whF4nh8aBG6M9MLEUCb1QvA6zWc
fECqbjTcANMA/oY6pLB5QOLmfUvQI626KMc1tzG0h8h9D0UuZEEG4jbjmTkzhzL5Kbpg08umf3Qq
SIqlxRpIYb6nA8nMkeAcVYGtw2Qy1fEDXvMxFTPkBEgIDhgJRNFt4MSYMz5BReJAcj2hGO/s0RGP
ied3S93h8pCNJYREkA93Htqm4wEU068ilLHq+LBdt10f4uC2D7+rj/g1vGjUCvnddp0ZiYBUWOj9
jlwRbxF0JSFr74t8B3HiDJB3E3UqXtYvh76r/6N4eS58oUhbrXt7aSNe/74pglPhDP11IoS8zzrk
cFTwkGYDX0LxzLqig+GONuYwSA0BjnNuT8wshJaaGuKpM3qt5EsaN532dsbU7piQiwCl+N/6jCIt
j0XapXeDV0IQpM26W2GW5YFD/G/hIFP/JYjaXdBbwUPiawKkGw6xx9LLX1pINASwgyfQRqlFBuoE
YCUPmpZsEwkqy1jfAWed3miQ1AcPuDkGA2ueBscJNyNc8kuD1c1T2kKdKCmr8DpxqmBTBlCqNUoD
KKwSQKGWV8M8gav+0KbecJdExQ1T7ZXXh0s9GSHSLJz0cYRMBrU3vmSroZbmmidR+GzU193QsycO
VfsNwibtJTUHrb2tZS7uA9+r97UNQCJyDsWzZcrFu4XYzdko9CFbg+xnk7EId5+Kh7Lg1fQsrHBw
K368+0ZpeZWru+KXNCIrEshIu5F6ND7bSKqad4OJNQNAvqdmhCREAAFAwNZeld/GarCA99AekSpk
QhEik2fdpdLSI0BAoPZKJdJigknqBpodweainUZAdqUHXlRp7E3d0i1uSqvEN/7J5ahNr+Q6D5tb
BuWeZd803UGvE+cQlVDASrIxeKpBm2VKi8vhzk3h2vojDTVD+3VoO5rvhmZIfP8FcZkbmSfGo8uh
KmDkkDIuwzpAdLsG6cg8vfGabotHctVJG4roqqTHUNScBaSooUofey/Hab1Y9VH2j3GZVxk7s2zs
uUd6nAOoTNrbwc+NrbTccjs1UWkaG/EcyXXqVNfJDnWf8I2IhqGZTUOmc6nNyRBG1cX9hk6dLnd5
GkSgT1pkdos+Ay1qjIdveHnKOaKWyid3qAVw9l73I8jr4wjaazCTUT0TQmsAmoB0QO345QmZsTA9
Oum9AeTqtanAnW81EkCCQ/TebEF7NpTol+qjGkl2vY38t84b1Se8XWX6PGQvnz/9rW/6PNU31d4+
zwGfaRvlAgLZCmrl5QHiRhxoIyXMDo7URqXpEFFHgPgS1+hfx302OOw53/z5SXY+bmkRIGQBF2Ej
5AMhA4hnZRcPcg6wKsPd6/3SgthwtJljADRNW4rMWMcN1HOpEkWbzsm1b7lwszsxvLQJ24MSGRxd
F3Ja87cqMBFYT8gOsDbVCyGM8hY8TRUDt3HGwjxYdhxsKqXz7aiSpdqoRG1Tb5aDITONoxI4WScj
HQU4Cz5Wr7aJ7G2lvEZSpnSgjgzCW9hOBK8dNAQMDqxrVEfuxD1EotV5hmqky9BoGuhHg/+FmYdM
su8mS/UdW6Aq+xZs3b6Kr/k4WfYhCC1IONV+CanfIVHTu/UQN3WsIt5CPhOzJpZdP5vU8m6xvBTH
4q3dQ3v11t6OAnpzhTnQ+B4Cou/GU7sVsJ/QzBSlf/IBHYdAp9Lx5W8zw7mk2qAkX4BxifhZP6x0
DFRzBnXTgZ50KtFArEDA/rVsXJEazxf3DJ7OCzDcFzD42XcFqBuzFGGXe1JgTaAHtQ51C8AvtQ/R
Uy++rQ15roH64gBRHiDYsE+yvXCexzqeQxbL2ccFeEad2eXzWkTJzwI/EXCK/XOCrchyGuE6EFPZ
IRscsQ8WslRraKMjLuutnluPf35S3I+GNPWkMGwOYflBhDnMP0w9Se8WXIHTCk3vQ+uXk9bBvFLa
wyRATAckLuNbpGKt2F9uHiytWlS7qalI8XjFAlCWUThACCmZ+ahCXoUVVkdbUYVMQgupdiHteOkP
hj2/6KCzgJPEztYUS2iKgdGXjYLFVzpgJgthJk9FL4ytoyTbkd5aXVuqpNozG7SO89hI2tG13UT7
1m7N+9HMoLfNkF7d5da9FQ3ejeojHsRbXwXj271td9+yDBqGmakV2wr+mz2VZDe8loCTfy1NvVMp
6JjcR2ZVnm1k/zJ71PvHLIYIbeQfgXLouJjKrIsnrHaBzhqilP+EvPUCORhuNpsARK7hvfKICocb
ED6R4yIbsUqG1NUHUhENlF7I2JzOLmhQrwbRyGk4jaQqXdLLnevYtJKVkPVwJWwLbpiax81VDtIO
WsbOGkCEUs0M7MBV0Ok9pITB9JpN/bBjgfHGoOI0GmK4One/XsXAvnpWlgl4hsESMuQNhMtIBF9m
CDCmIh0qqMHvk+CM6NI7cE7eDZ6GDaon1D1/r8VLkee4HDWdi7wRmFghawEgN1S3qjQdVjlWMfjb
2+xIbXRwsNfqZ1T0OnbIdSg2u2EdvrZNA0O/fr0CtSFPzd/9+eGEfD2ePtxpEJZRWiPq6fQYwv2R
RqkjBBvOsY9PZwjGVSwHvfwV1elY2Qig8VdlOGjH2Ctucq1vt1Q7NzED0Xdl2gyLwPL8eXyuq9HU
LyMx7Do41YbU045WEjrtevCzd5ehDhor4J5Y1FlXIzsAcglQMoeWupmesryEsG95CIYaamtlYN0A
ClM8dzwP5nGd6nc6cABLKCvyY5HrcmsKSKh5bmgdI6yalkYnyztAaSBPCJ3OZ3XFMGLIqykPNgfa
z7PCcm1rOThcCp5h6xDL77vhSbQJX46g7+6gvMZvaERcut1VLCXiZWnSUvNTryiFjCatrkDMt2MF
8YqAhdQzDczMJl5YQZvOUzj3bgE/ncVFD/G8wg/vzK4xF1AnBZFXtb2NqPsiWkAY9VQoyT/IKwEy
xblYVKpKbQIMy1XhY/HPyOQQvNVTbNVvaSC1aT5QRQSEpI7pWglZLlLAgQG0qHd2EULiWuHRgx4G
EVViikauuDR7o4C44sd2GkGd6kwaOp3kqDNLdebbZWkEtdMwU/Tny1LTxekfL1v52ReLNsO+2Pwj
DtpHLCnt/3GDWpc+ysAfpePntfYjqqJlDduFNdNKr1jAOdwv6B0xvUu81keA+zM1iDTHUHqnDImF
AKhxfB1PbXTmKMb+qv2JG0ldVb2Nztf6eP3zhwrJ/mKY4KD0U90m6tCyU6jbxc155aeWf9iCTy2B
l0Q3uTzYjTnvMQvdRgAt3/kaGAWVnUHQk/vOXTq6cu8WwN9Sbw+y7p06weaAu1ETLK44oRtncVWl
a1qhan7ULPCGyM7iuJD1bxagzGUbXVFLQ/53L1nep16yrVOvrgbTpaZeI9LT+wwSNdsx7//ig5lA
lSxMzwdIrf4ac4hLUxN1NkBtbqVZ/oV42PQm1s0REovwNYPPnKXNSlpAGKhVjWwrQL0AgbsuIMy/
Z9DdXDoVD54rps1LCM0/jSMHmKHI1rxvQuiPlOFdW1jhnREhbTCogf9RTb3oMyyycugYOhJTXNOZ
S79uoN2uCQi1Kh04Yr8jE8y/zh1kEsGaArTiW0cfgQpSgG5Aw6Z2ukhTp+27DtgKx5mla1hsCG6P
e4j5w7oRYU0OEtCNrrk/a4VLHFpoxzPDGdZung9PHEhSt/E6SB2HXzwHlJn0ftKHVQySEbrtGAxu
GyTIfZz0m457pV6M/Y++hKVfn6W9Bs1lu3eOWKfdZpBIyuestv+y2tDfj1Jv72C2rTYRg5gwVenQ
5t8g2VicqGKCLLQAjYCvqBoaKVTYpHNLNQLAtYL/FcVFszdbDSFnRW6f7VzDoC2zDvJUZMM626pi
zw9XEJdE5OjbOIusWH7Dl/DMLjTgbNQiLPGx3wE9Sl/Quiv7WPUHH6ghlq8MZjpHK87uyLhPB6hj
3QRgtF9RjeMnWMYWc0HSwqIcPih3Gg9UtDWHKi3yemUPfQhVStze+1YM5YFADdRuD5G982vufau9
/LIdrCC8DSW4Xx00pfgXKzmEw1+8yJGPy5DKDckTD+IisG9+/E29wqzqoXKzH9WAoAsodJTbOmmu
ZD8giAAYEwhnKPAalbIorbZQ3rnCXqNydjRYVc9ESt86xXrMjsiyhXaL74e7GszBI5Mj4mtBlbvD
OsqfIao6eQGAZh+B0YT3K3BlrI3MX2yAAG6qO1cmbIJHolkDdTDAr4QXEmSeEArsxkMKtV3wbNi4
bhIOLzo0DsVvE55NqOgqlWm10JoOpJPuKU7W1NYCUK0bPfCrpg8ALt7u9SmDBmPKy01i9tajJUPE
p+a2A6CDZj3Wrgc9Gz8/NfHQnWTN95gCo4ecQf93jA74U6IDlejgjeUA5fK23mdVbGyorfRbeIjM
QF+ft3RwPH2L84oj+evvTSDtG6cqbfpoT/g2lppohKvlS+4AeFLlAbSl3w5jmw/7JE42SVJDLNYK
8gLyVH8POddZiFvU5SNgr519PbqAD6VJcbRUjZpqvHX2et0fqYY55rW9zXSxGqQOQea3NhoCH86z
0UDXqoONt/whLT2FbHbvgiPoYvuVD8H3xEqtOWyXwz4bkvTRABme2jPOM4hDS7mEPS78bmWA4iWu
4QMQn7q3hl3fu6odwWzwVvo9X0OIKoUTaQjHbsbB5xr2bd+5dynCzO7rbEWGJ7syqEL2Izv0QtVD
lVgNC9p3w8BOLaQfLv+8Nj7LiHycJjE3Mgpyx8rBddUj927n2ltdigy80foBSbpqi2RN70AHzRuh
Cj3ECBF+a7PDemhnJgzh5zEpeEYHPHnO2wgae1Gl8Y4Ogag4wb/EivoOCnvDTrY+DKPqAMrJHGE8
/dXU5IoKsRpQjN4UZmafh4WWG61cvfLm1GZ1kbFwIEe50n0PYm19lWyNvvC/QVFLX7oWENpUzUe7
BDXQC7HqRK8cUvgDM9C4qdp4jgF2A/hqqjNCrua3ABGOqkKHxG03ULliN4EvfkodKMjEhdEZQgjI
TFRL1kFRZS/aiDQbfRw3tWkOPNdnX9vFeQ3kpPdOByACtNq/N1ESPVRtqy0NM8QrZQiA6h31dhE7
kf5dBxpZNxr318ehEcPbx1ZDnaKFCGDfd2twXxk8L2145alDocOcq4MiAK44YIlOkegz6qU6QJJX
2AXYW600IYRCbX7rhFcIdK6hDzyky3fnFZrJ1gDoVYcCKVTX1lg/k1SvdLFMsxMYbqha5p29ZlGY
LqlambFYWl6HpA6l6ytjHs5NgFX3VA204ok5YXPtBqXxEILq6FnO74ZDmBT0buducApxzIFfp7cY
NcE3t8f2RgEGQMkIIvtkDxn8nLQeN0CPmeUGLILTQn1alVOvWcD6d7Fc10Cv2PaG8Hb+yDH71M0g
d4WwtyAwJIAWQ0Q7HyqISeMQJHm1pyqyJDLMdv5iaqISDaMRVKWDXrNqz7lRreF1hx55ALU2kzOA
jzMhntwsQ2bAOIxHKP7yB3+4DlkrnoCYA0eIp+mcqqYP9XTm6smWqlmd7tvU4Cco+33nlfsSGQNb
BC7vd8AsJvd1GO8J+UftQrUj9+XTdgab+k5oFkhzKraid/1oSVXyiZI3lDomt+nU1oz1Bjr3W63S
rSMHnXWFl58Opzeq0wGqhK9VwEPBbypsJBmrtgBbX8CGVLEsTHkE85XnhXWUviyWQW+nS2sEHLDH
LmwWdF3xHftGhLSGLt+3sC/fQ5AYDzvgInak2WtpxvWqAnrpe2HaR4E3+51nh/759FENuzg9abQF
tWOpZC8dIQ+i8LR34Q9WBuqzTJi1o/AHrASM62o08DsgQGKA5MEcFD6+8poAKXXNveg58yAjCLHp
EM7GRS+AuCA+F7U5rgEPBrv3m+zDsNR5ijrsfBA1q/m39nAaYdwDGg0Ki8hOscTKAS73TvcLrjoL
FfvAW/f6z28Iw1H2sfdvCAjJegiRQhSqEnuDV/njG4IlWlq0aZs/5xwiEgnWX+CyKpF1SIjieC67
HCDrluX63AxdSIFT13kAdZ0PpZOvZQdxZjg/QUSHPt/ZnZCrqod7E+AP3brnmZuvM62KIYCPUCi3
BZ6GemWbZLeAw64ofoHiGajUVM09NOrFdmqfQiG6vztpPMVETMN8vbuXY3XKQOUdQfy4j2S/ZJDd
fzKNGM+USDRYOIAG9bsR0i+w8V5Ffncepo2sPSa9ZiIMFE4yrC70FXcMCAqoKrXRgVZCF9b2afDF
cuqiOl0Z7ylxtrBPFzX79lBb0rv2+/qK/JKJ6G4N6EQ+2qUDNWwZQz9Li/yDFgzhUgPS6KmyyitR
wU3TkIE4hRjmieNdOjPyuri2Hax9O1MHTgn/tIVsjE01QFacqjTMRCjTITegH5fxAWQRGOlvpnsZ
ZJb7Nu/13flmtty831gJ9rg0hA61AtOFbnYP3Lq+m9qnsXTN80OjOdn5ekDgijnYB+WcICqwREO4
HJTWJeFU6GAm4hkpVcOearwzvBsePVGFzgkZBzK69isEywDB8tl1+jT6KuofGfb/eIAQ4AqrDIKM
ADb8x64l6qMq4WGWP9ehmewIshjbfnDsqyGZR9h8LACTTasFNX7WTR3AB3yvKjvf00az9q8bN2hP
VIkAMlqY3AvXVNX6xjjqHCIktMmNIv13kbHg0JaesxkMR8x53wNEKH1wcq0ih0B/ObibQjaPAluf
JVgnCOBRNEXH7gwGa7kF0Iotd9RGGEc5aPAT8WJNtXGwGxVrh9imrs0xA2ZZZUPR2bdvvXAEoxRo
9MSE5UGHwNySdsscdMRbOLLBKQu6OxpR2jHccGmcbalaMNfbdcrQQ1XDisHpjkSHVPsxPeR2v6ix
Wrpy8wE29AI4XIQL6kjha7R6HnpNCqVh1QVM2LOfe/ZmAM5iHgRBuMmGFPoHfW+cQkgfQRM1Nk5B
NCDJU5WkagNUGbnetGxnkeHjHSngSo/DG0fxEQiSQFwnasem74Zqo9CX8GP7e8+N2M2otd9p6qig
Db1qc/AIjLIL9k0t3W2Y8ltwJasjhazVZhptQx/0V1dN6XTQEn4bRaw6Um0aQSFvdNbbNWiECPph
ZuGJn03zIk12plGFx5r/umimKoPU3hGmKqpMUybNj9THm1/TZEmlwgb/xSvdK/Wyyj0ZHRCHH+6w
b0QwDAguR93IECzjAZrZslDgS3XkQwPx2VlSF9kLgFM3fmzzv9z6R5sOSuwEXMkMEYS/qtp4hghy
+j2I3GCewt69y01sqE3FGxlMyY6S1ewonCoDRyy69aLUUuRbtFFH6t25IdaArQ6oNuQZA/C6oTG+
nkxzfRqvMr894i649YLQ/vlWiAN5bpF/F1RXbbBrLWyjvQvC0VELK6AKuhKmRSCsSmxF0OgbiOBc
FDX0f1KIYd8K6Ti7HGSzWdjUejyvAFlcaHrkr2hxgNkHnJvhOtYAnEX8GlKNMBvSgeHbWGG9B30q
Wi+01akGq23JDIRZQk44/obxTwa3mx+NcJMZBKajE1Qqqx3Tc2tZlHAhMGRL0YisMcSihhrSMWka
duVykE3BfjG3mge5IBMI4n2Oneu+VAeqToey0NedFYfbqalxo25tQb1/fDDKCkRmhiBaSANfIWPK
vunhZb3xoMKJLdXI1i1TIBOwRttVWLhg86huWw0UfSix8wjg4Czk2hMx4Gqt5a9lXI47I0nTQxzV
xgo0MNw8yOyYVw4HcYA5P/vRSX/nkQUVb4TxzcZg2GhF2f+INMRSmNBQBf/GRvxXm5V3mRbOfNN0
b+PKK+4y2YiljhShFXVaombXXPNX1ElNgaLy1TBIbqmq6TEwGQFyphIoWOWw08T3sbTi4wgR9UXu
IB53VVR6shQJnH9hXCR7JDnAY0hFaqRDpLrPJd10slmewtU4jaEqplt37dm9tot4aLJZb5diFwr5
1Ge9fw2Sjn/dqlJhCm2uR/mwpI4uynpIogfaDLsXNo+4wLTigXRpmnCc9Owxb02+D3qg+VKYeIrE
luPDmOo6blwT8DF1CLR7wKP5jQaj8wmA535vDOXz1G+VNlRT8t5cUJupVy9e1kssFFg39OsY3JWh
C/KX2kncBRJxsoPodHZlGAPSlVR85ScjkDtqrLrcfrKwPTsFsH9a2GTcU006wbua6sNKAy5nNTIz
tOVUU32D60a/QZhBzHfWyJsGMXPn562IYfTvYQk9L9cp8Dit2j23EbDH8+RqqA3twfEgmlKO7Teu
Ve0JKOotsCfag506EKGyYmPWqVEy79haFmG+pN4YaHcwu3JEF+cIBKFLm1kc3wCS8W5z0HZtti65
fP0LZGAl6zqIAFiPPOvQj+apSdgY45cR8RIEpR4OPa860QHusqs+z5xlzatrh4Iqygr+4FDUMN6r
ZeW5MR6cbN2a8KTxQOIV5mrYm5lRepNbbYpQWK27luGWWqbmaWhoOMkNdcSJ0auhOtP89RmoLDLd
XMJGXiG7zY1/VwguMzL+myWegIegru+d2EfIvtGMhz43jD2As4CrYJGoLc6BJrHY+e7Y3usBK3dt
AHzuW7vdW/IIJYEfAD1YJ7x85oSMIktL5vG5L7r8RDXJ2ZPRcn62y5gwgs7bpsh21NkGtb+A2zle
U1VYbr2WgpkLupo7lMOOAdo4czxerVojkzBpAqA68tI56DY8KyUz3FnH6/AHnr3b1oiCe9vCCyw3
E2uli6w4DsrDhd30uio18YvFVjLDFNzcAdKrrZtwGDaIkGlPYP42MxoiwQFAjJr+DA4KfhHokh9H
E0ycP2/HSL8ue+fLNl3kazFmQLgMLwwksH7cjVmI6wwMP4+R1xbN3LZobgxLq04RKJq7vIoK6DgC
IUttOUOqcVTEEMxUQ6hjtNjlWb2mSFJ+rd05bguoz9zr/SRCeuNUgGs9ubX0wFzCGgWPMLPqak8H
njjFKnP0l1HTqn0asD6fQUGo2uvqQEOoaqc1zqPidPK7c+g6/VB+//PXZZBv/8P3xfAeQvYP4qAR
mfqP76sqAUDoEqv7brYp6D+BIWeWWk8QxIxKOdBx40zo9akUTG6pTahFRQf40ziDH6BaMw154tTY
RMI7JqbFDlELFDzPAmxGXeP6otSasXlu699K//m4zixXtROMa/JTOggInoU2DGu0LaZqYIN8Qo5J
qkZ2L99VqXcaPJ1bZ603uxg8VYMKMPswhg6b3hvs4GVZdu0N0SZRjnw6wF6PhGEwZtYwwIZ38ein
18jzm9umXvwoo0GbIUa5vkWehrmBsGmyCcGOxb7Asmayb8FfBRcVv/YvNwJZIYl7oDsNTMluDqkI
0LXTJ1AmIPoR9saaqmnPvmkZS29TE844RI5dQQAyeRIAX24ga4lUA6pKyH25HR+OnWyHByv9LZMx
feriNN1btqfubFwamQZikXl6taNeMObmfpiW90LoPbYT+AvoYjrgZiv6C85V2/+WeW162/hpcapa
5yoJQmfpOFJsG4RHLsqeOXBp5PxGSBUjGxXiBx6O78LLrDtLl9bWFaDWVY4snz32Q6tZ+OPiRN4Y
j3++/5FVfrH5hInKNRkinyDEBhlmio15Z98fLcyamu8mDyAeJOODbXg26PYSMOYgXjRtw/eaa/F9
2Ba3IIfZa6pROzxrrJxNdWTTwPKOMLBN19lQGHYl9nihnSVzZjbGjPGx2lqt05+Kws1vMig4BiXI
YtSUZn27ajVwU6lKHbbp37llg7BPdRJDcs6hCsd7qtGh5+DMxxxWlRYhv1AuQd4SGyu2zhoOkXyJ
MD4sMsN5qdfxwUEwwmMvEJXggcqJSLpgW0gGRknbOrWKhhnnps28BT3E50eeHmVw1da2Xe6DRkca
L15La6lozjacXucDNKzNmR078buOUA2hMwAWStY0OM3dHwbyWpE/kyM/rg0aOKf8qNjXb6WSeqgO
R6/nQTKI/exzHwHfaqDW61e17t5c2AGoOrWJYTYiiOlALcSMn0wGtRkU8LJxexZ6abhDBoj2EEj+
bGPuv6ZaU1/HdubdJyZPbnUWXsPtpD2YTdjvoRcp5qXi3SFJSQDHUyyrDpGTJyTgpCfM1WDG4gcJ
I9250yQOBfgvMz+XxZ7aAD1fZ3UyrLnM2z0IqA2g9UO792Ow6mZTnUrTGE+Npiq2fVchjMxma/Sb
8yYuhPECAPn8nsIoKHCCSnbYgKkB1eRNNOTY7AUwJU/jnAwZYJUmRywPDPvaECCxuSD2LS1VpYNe
B851aue3Ktp0N5SOYEAvRvxYtnx2MUwWNZBElB2nj9zeR1UZXtMh7cvoyhtuqAJrIMzOsCw/ZI05
btOxS+wZ9TAkci8M24DZVp3q42bae7U8YsYB3hLKQnHWxTdUy90ogf9CqNlInuiQxHBxjTUicqY2
Ow+xls89MNza8JiWw6+KtwDgurlHNcLhSm18V4PP7VyrEtO8jyL+rq9FUtQCptdkEeQuIDKAFu+o
VHf9eC5RG/IwrZnexQjQb+Jixxwv31mZweFuY00aQ0NDlQ2wwteJBKMDcGJz6xXDsO2TJj6YHkc+
njbwq6ZLxqUGV+cpS3KwjNKwvk8dSO3zDn6LvhW/AQOUP53UwO3cQxVVAs9ptwKbjqqEzk8UJAHS
O5pDUmjeDzes/uJu7T2lfubP7NxIAPVzsDYGI/wrh+ll5i6EcD0dm0dMqphMkdh7EUwYuTxMu6Ji
92HNQc1SAURd3hQgV8p4R+brXkOmKtiy8Y5evdSbiOq1Vzfi197pXOo1nX7bmFl++9n5dDk6ITQR
YeyUpTns06JHXEsdpsic/5A+4P4Pade1HKuubb+IKjLSa+fstt1O64VawQYhgghCiK+/A/Xaq318
zj6h7guFErTbjZDmHEECDo7NMESXrkEsklF18OEGOsd+WT2JJm7mCQ3Vk49NuwTW0bLcO99n4gVW
SiOMMKspI4siIoX2kiSexiSJYphEgHnXcE0dO6d6CYJqDsvxfC2Dji4T+BxvwP2p10Hvhk9yDB7M
RlB3I5wcAHh+zFQQbNrErtdJl0VPVu89MFClNkmQ+vAgqnd2W5VvgQXYOIzinKPvle4+pS48Sqqw
fy7a8NlEuf90Ldryd9eoj51rV3iDvlRKWAswJqOjT8BDXjg5uFNZJfcdTbGmkzohRxcp2KPXKfLD
LeC+gIfyh+3V71E6hG+eKKCZVcTjC1hroETCqfxpiEDCKKgrH/Os1ItaIkhhWx2sMOrUvytLq18B
F5qe4kbY60H63SFUfrRxrYHuKImKnWdVwzZSyt6Tuq42OgQZkLKKreUgopPIYIseEj2eoUeWIAWo
5EOZVRBaY6S7tI2LvbxbKhj2Bt5MFoPzyiKIcbZCWd+icXzFX9L8xALgGI119B6oYuXDJm6XIGmz
qRX+nN4v8ztd6fq+FPWPIfOcNyfx7UWbOBCrakGEdHI1M/XF0EXrBtg2OKtF9luaBJs0J+lFybsB
D/d2hBjURoAqDaZUy+ZIavGffi1nac3lu65JMpOhFE8szpOVG8Bxt6vL5EiSoFjmdp28cBU+KzrK
d4tnKykDfxVWmbvR2NPMK4/Lh6KKvZUn7X4fAbuNCTERK+jjise2yDBdpl7xI6jHlSOabs8raJFG
XJA9Ev/R9WCK8FVpsQYJ0oVpgPq+ambm1IZV4DSLYMz1lE6nXjeWe84+XcZ0JqxT88iu8q1rQWB2
UHZzim3m7mRYuqsEqMULAI8wZrb88t1L32AuP/4ssU+cD01p37v1WG6szCcb34JVuJUSPHp1VP9o
k2ZuxpSEfEjXrp4EFDpXEj+9PVz41NFyygiA9XRAOBpiRG6fFTvMho+wl8PqYzp40yrF1DdyfLxV
3eqRlYS+NHqp2AW1JWft9Rp/W2cuYu4w9Plr4QEmEDISLACyTi6yr9sTHEXPrpWlF1MVwjGrRTL5
zp6qCIXdegDE/do0ZgEpACdDMsAUqasRjwvXfmRn7bwd+iXodScvH7u7sLO6xy5l+wQuE8i99ZBP
dwKodU5RLVCns1nv0vau9jz56MrkUzepgbQs6IvHI70RCNMVVAGz7takOQwBsGvmYIoF1/j/BUG5
QPjIO8dOlZwztgM1F/FKU2Wp4Jtn0+533RjiQQcMoF6aVqwyxH8QxEGc4R8X6ASEEUiTuJOhEPSo
HPsLAKeGT95YZaX7hAwnkjErzLVip0YCCfTAva9Z5j2NFC7G0Cm8lqa2W2lqMz276bU+/EPPfx5n
esLqGu+sv+7wZxzjVrNWTTnO4j5GOiWWCukVerDbHphJEuqTqTEHDVDU2spySBH8Y0Mb5tgFmEAx
IQXM15tyl/IAQPYp5YYHvDoFTbwxJXPwWxasMVE0cydI4Xved0TOe0r0Oi1hpAZxTnAAJb2LNIt3
zINrZpnRO1NlziyGdI1MRgtvjL8aEN1qVmWR6FNGW2irj+45mVatuqjFIuRWDdhJGTymTmbvsX6A
H1zh/mgQ570wh7yPnZs+NU6vVhqmpDsn5vDt9r0UiOGk3YpK0SWiUWAWdcFDJArxyEW55kVYvYSl
yg6BRGzQFAfgFTFrBd0KHqfiRY8uHHSdXVgJebLg27BATMoF26QK8ZiroDolzXJ0WkBGW8vaYinR
LXuI2FZrPY7fQRJUM837bonINHmSwn3wkGz9WfRIoQww1n4ENCjc5JChXf+LHohuVosudtw1iDzO
aoRt5T50i+KIPbBYFsIunvEu+wWeQPzuum+yk/C0B7PY38RRk2DrJAJEb/LgDF9UZ5chUrIE5j54
tYW1Soeg+OlY+e8e+PT2bqIOLqMQ6atW+O08hdAPdveA/CKkDifmBntlVwDkAswps+BkeIXIwbsi
OTA9HAY7qWGtgCxKZ7Xgg7ZZAOUO5X4kjn9CmJn/aMDtnfWAwr4QUZdwCc35RffMWcT4Y845o92q
BHT8GKSF3gwdoCya9ek+HoJqU5GKHBFuzFdZA0kA/McgyuAhoayTImxhBMvHo1drMIHcytsmtqVf
ORwkIjFQxMzj5jiAbQO7T9T7EM9feOmAbtPENdTDp242bCtn3TSDWbrE1brgdzfOQfHm9AOvdv7i
4yuEiELzBhNTODmEJD10Wd2ccofH8wQ0yx8OlEcSO/zJbLuaQx2RAhlF3V3bNQwf1q1feFWcipCH
P4s8hwWmai5RXYv/tPQNvjALMFVRx/Mh/+0QG24x/pepqhu4E+Wy0k9A69CHxn8mnsTEC7mMXdBT
MAZyXr8VLBOz0OrkXa9q735wHUhroJ6PfNlrtUjBOpp7YuBbsxExRbjUfy6a1rDq9jUT93Qk+SF2
mFqlzSAe8oY38wHRjjevGO+ZweVSshVBVH+0ofjuwXrxxQL9cF4oB2KYkn10XWvvLbtF8kYK/S2N
yocWikGPzVSfAoy/SHxPf+sPdRZXd8pG6N3s6Cs+2is1Vsnc7PdNXAAJLngcuSLYhnnkd+ugsstZ
HXgZPM57rCxBHEeukpTN72B6BH91oKX7Q5SVCRZI9qAOphwnlTokQyCRlRiyrw2mSyhCDDEdO9oM
ywJm5Z0fng2S0GAPwXLPD1OVBdLAfSqiHBITRC1AobWPJOrqZWRPmyHbFpAAYcOvjoFV6SbBR0Tq
hywm1isEBYI5zxrnPIKsjvnfQSzuz3AWAzNmhuObuw6HS7L/0bD+YfQ0rDn8WG0iNpR3LWgFsyoJ
y9emYbC9jMJibTVt+ZpG4ZuMfXVm9cgeKSidplrTEpKsvIXEzzQIBsPRzHeb+OCndvfCqo3vxcUr
rUS4R5a4gVInioOlH8E2u8smQSB4aZyiLKgvieryvXK8fmHqkzK5A6iuvnidXpR0dGZ2LlZ+Bytg
Dyv5A8Djnw+3Ojvq4C9ZNd7MdLk1mCKQomoJhl60KFWrF4Nb5Pe0LukSyw0bL0rWr1lW1Iek1tWW
Y1m4g2o+Ao94QDdeJiU0QgpnZSc9AXx5LJa6yIaHPKfxXJCyfeIwMpwNjiNf7bSF9Hymve9uPOWA
RfXeiHal+eRIOQZrEgCLOvPgRi95wmAaVSEJE0fdT5mwR68fy+yjB5hiazJmQ4u8QCz5vT1l0yrC
djHmt3vThozOtc0Luk9tJif3z+Mob9JFr0r3yh6gPoMva0XTjUFgghvr7SqRgoo48Xe7JLJWvsoF
oK74RcpHaidbLOOTDxDVtmlcsTfEQhxMFAM/5RQu3DakbVZF5kaPpEEWm0Ga5T0L53j6o1+NU9uz
0S2tB+KM1brDYmA3JJBLSmqsN2s3129VnewZzbtja3NvHSGSBy9sK/kA5LSAU+mHJbq3CsnlF6hF
ikVN5HjnRUJv4AMttl4s/RW38nQPpRS2ytPW2XuNw452V+dLgL74i6fyZ+gAyHegXFaS++l3zaHb
IUKdnkGMwEwDR79N0vTefZRCWLbWbvAjUt+wZM70LC89dWSGphAOQu2n/KSa+AqmQf858x09QN+g
Gme2DsJzr7q3RtDhtSdar6LSR6xxwmV1jr+wpUUvOlf1AbwmNrc7n73KKgNcDT+PjSnSsTnKNlEP
Tdx196rij+7Ui1Ye7LM7DVGaqYjgHSKfVvqzDJQ8IZ+Ar0KAjHQDSY1Mw4q8YIjlT6s4c9CyX1iQ
nLozpaiM2KbJ0zVyBd4+5wMIF0lE175oMTPYubVoHSkvPISooA3Lum9dIu4z/DpgX2QtOecVfEkz
sdden/zoRgek84T5T/Z4ui4MLP4TE/Vz3Pnei4DP8UYWZbo0RUp7ObcsPGnXVvxZqkzC/yRY+E/v
PjjEIEDsAsEPT8N/Yng7agRFOoSlk6IlbNJjz5vreuzvbFXwXasaGD+RtLrEFZYlvltEvwRwgUmH
h/jWV4PFu9X8hGUBujNRXiCJncPAyQtv3Qs4CV0vnYPfuLv2nS4dTGySNu7c+ZWoXY4SkPo833eI
+L43nbMbZMW/dW3vz1mXlWefN+6mwr5jk1ROdk7AkZ6HVpV8K8DDTrAoN4N6FXFEQYHTGIGbcKeZ
QAQFu0QJbN+n7HwKwasLV0j+TjOIaftT0nz82jaNA8rlPymvXjUhP2XyCIg/cDrDqyeEtRekVb6Q
fxC+iX3ACaOLh9TugkvNxUsexDNAzPgaQLF2T2wFJrI5bSTSkd10uLaUvqZzU6nyFpnIUZN5UgRA
kobj0eBcDBzGnH3BxHwpKhVoKBt0ob8BRQraQLLvsQDvyWPkuFh0kl7uHauODh0Pe2hbOv4TpEpg
Bjl94YU4QFIj+GUGFRbDoCiTK9vDnt8Mgq8LHsuUeE9RLrDUz+9cV6S/pIK1rdviKamTah5qgGHA
7vseQfn5lTpdOweXJXiwNQcJnLPw2GW+tQH/0N5ym6fHAHCBlT8qa0dT/zmNEVDLAbI5IERH98CH
ZiurGNWlBCcO70ql32PAmzsfPxDg8YD36LMnxWmwZLT5PQiBcHYdhG1r/WeQNkiBBlJdTe6y66Bs
utO0bbreKXYtdbHjECkSAIDWvU+LZQlgJ3seu+Q7OGHOQXk820H8mWKxiyhjG2Mt2w5DsvGnGGTt
2XBjqjW9xiAhLzWb9ptPIg8WygZ+07Kc8FX0H23e62+d7OA/injKhgRZNFXXXladE5+/FlERQx4N
zPS2dV8gYxifTJU5mCIt8hUC79nhS73fuu5cFnBjL/UDl57ep/7YQGqIgjo/nd0Opo4nvdjw8oAZ
ivTYt9mPJZ8Ax3kcHJwpghyFwNO6pAwP7oR4Nq1a2sGhoY9JM7Rbt+DeCx/pCkm68NEeovS+SdVj
PpHAKr+lG6fg4cIaXW9pSegBVaIpNwrx94V5ah2iyw3VRF6LprUIxTZ29DoQ3Ucwbc0GAPVXCOOE
qELRypxjDfznQ1z98nRkHVqqo6NZ4KbOClqq9fG65nVJ2I2Izrv9AsFpLGc41N2UnUFMrU2BrsZS
DbvMZAG2enoQWVo8BmP2uX7Erm8og+Jx6h/Igr757iHXQPgXHTi2XEKA1nwiVogtlv5kobze3oRj
gH9AkY6zouvgFMzT6snqkqXZZ+pSim2B+PBccVc+6gHS04J42cokCmNeeLCi9+mB4yt7KbOzsB39
DPTZ5QqCAdYL8q2eZa+wNo52RSytI+k7bC+zrn4NOn5Oplhnn4ldWJTBm4IDAYDilN3VMYu31Grb
NUuo/5CXuTsjwKr86tyVz9uPElyHt7J6QDC4AonwrxPL+lrzuQl2dWU2+9ynrLvozQa5z6QcgH2Z
ckQRwq3Tz6lskTJymZOsTGsPmmRd6R8kmpUae/UY/845qATdKWcRP8igYtBea6M3WTTLNu+cn0Ul
7Rl1+HifY5EEIGBIVjlT9Kno+ovp0RQMG1aWP3Uir9eSlGzr5LJ+kFPwzfSIoDsggl4fBea0RTfp
jTTTAW5vCmKThbMgTqqxrw8zVEahBzvZKHsqBnby3Lw+m5dPhRIGiLP5GU9tt1LnJZ9Kf8bFMX6I
/z6NTmEF/TVMF05wG2R+4OAHwfivOj1eYLVWYg/6MtJdYzlKblkBTBLc5fpFX2Xh3hAjzFkiY2yA
fHCcFlkbW8CS9fFKlpCkATkFPHzEJva1PxBkz+0Ljzhdhpiq1trvslUYl4gK1xAgMiDjbFIq6ipo
59QgrDEI7uxDzKzPkU+fS8LdO1OyE1jilNmFM0RtnLCMd5i3m0VSRsEbGNe/IgDl7gVtrRMf+2FW
gGF20tSqEYMY7tOub0H+k78CKNW+NYisAbvQ65fMk2zOmvzMdaJOVQYWOiOkOjU0ijeZo9ptg91p
gT3kUsu6fxxcezzkTH5zRrd/1HXpzrOuT1YhRVZB4F33i4btzMN3t+FOZm3quPuhG+jAFX4h8H0k
3kI5tPnu4GkvXRG9+NqP16ADl+uwFvI+DcUxB5T3LS+8hckr2R3UpbSq0nOU1ffKSrPtMLBwH5fg
opgDXp9AKFY15NYmntDEq+o/lIv3LTI0rKavaRVDaNOzmz2JdIegeohXqWTQbg6GetXw2L9rMDvN
VVyTFVFAFMzA2oaikOTRA4ltONrJ8bsDwMysErBNjCMhsOHRq8omL2lQ9j8IYdWsVk27zEaZrcPJ
aRAzgHqhYchm8DjvfyagwzdJrdKZ9C596dOPoLfusSnewIqdLHQExoLm7rzrnG6mipSsud/RfTW0
wyYk1i4eq3LpaLDYcwh220BXv4ylHOAE4YWrKpbYgZfdnSuA32sBOvwhuToTJFvfkXJCzCaC/2uc
khXkgrpdDliMYfuhw1+0wFKPPWgL+WFI0uzeHOradvYWB4RvquKWBdehggRLEVTOUUUa/AMlXgci
znVYigtQuRenofkdRJTsp8pynqvEiU5uJtqjDpoziACA9BdZhi3ce2bL8mCz5IGC171NooL5IGJX
/sFCAJouxzQs3lSIqLGQdrMyRUuHd0Rgexi6vTrJEH5QiVWWb76VsUVjy3TvUnkETJMA/wyFK8Og
SSnOamg2cZEmazhO/K43jRxBTIRrpi6mDCWsb1ZUlYs+1k/IjJR3dZ49YXXSnvSQ4UkalbNTqu2f
bYKZGtDwYo0gyS+8d9V9QXrvOAzRJsj9lM0hi4aAng8I+tRo61jd90MU7cTIfyDHiB4KCglbyqCZ
dS0zKOJCudzNZ/FQ9kuByPIzljFyCeg9XmtTEQbTdG5TR25L6DOvGBXwqepaC2JHoVfur6eRL7FN
woqLzNVUyxO8oIhrzVN1Eiqlu7LV51pnwR0pujV2n0vYDv+qlIMVXtb9UPBqPY9dIeZuRZpVw97G
BkDfDDsdLbP2Q/mPikTqqeUpPdTxCO5wnYNWwSVIJBmmdEj4xRtbsWIm8DifC0uKczmdRb5zLjDp
702VaYTHYbFWykvmpghwU3GynOYHR0q4aqPg0nC736o2hPnUVIxYMiLyBrsoqwwv0BZWD4Ws5vlU
EhUYmyzp5XKwYb46TgegyX6f5dzr1zDT/X6runW79aVgFCO1gbv/GRmF7R4o3o86FmQ31G22JTKm
oIQOxYb5TnJUjLXrtPH4CalEvfKEV9+NpImWtIC0h1LJmeLNvKmKqthDj7jbpXj8N5JV5OBBKXXl
anu8G+quWsLpx36QI7xBc1/ZF5HfN00A1AEZi3voWmeb3m+abZbQ7k4zCbNCmjdvblwe7RpPOs+B
LXDK9lvWSG8OpF5x9pB23QBIZW96Ifm8rlzQ7RBF3TohrqYCa3plqHpOIs/5HmJj4dpN+E5E8ehg
DTFvERU8K89aQlxEfPgglaWYC9+SHp9Qpbw6ByWTm0Z3J4JHac1dotZDAKyMHRHEFsLUfbGD9ocb
FtlHGR6B0oTAAh7mc4jc81uUemJe9077ALkXuarzrjqQodnTDDnBOLHaMxhGcl62yATU1TBPqyZ/
t1Nss2iJNUlI/HIFemG1H0cvOLrAkSxSqpxXX+kjYiAEiUrqYMpetXZYf2dpMC4VsesdwpTRQ9mq
d3ArMFEia48dcRveF63M9h5LoDJX9PpU0Gn7EgQ/MkckoGV0GlaVnVyHCZZIEOi6l0Dp/qSAyc2c
stAPuvAVEOaNvWrKXr4gPIEECXqwaeFM6qq4d1VbAQfQbuwoybfRSMOtM2bVAf9LvtZ2F95Rv6YL
pia1oiGjG+0yfSgF4PgDo/El8P32HDXDjoOZqjw182qke5Ohy48MMoprZJC7pQF3JfguF6Fi9dZA
vySEzYEUIR00jQD9aiWZSWiaXmy7Lx/suELItAv2QdPnc8/v1VZKJ1mOxCnfQMR4R9ZlONcU1I7K
S3+xac4NOIUBoiXmzEUcFg5k4bZnvV4PPS8fEldRxCtl+zOkDcQ8pfNuIWVR2yx6qm1/XDoOfyO6
EYuq9Oi5mA4g2KuZm+GHGoeWa80QCHIWYxOJZRo39Gw6Uhr6a5L5dHarg7AX+C0BJpbpKqZbHgzh
mVyvfb1YHjrrBKiGXo0v2krSJalEebQSBADBD8T6uffyA83ot4h79Mg87K/T9nH0PDZ3R/cwthQs
d3g6R5Q4RwGCynyEvjagJxDFp3nrbss+13diOrBNqYtyhc0x2wjsFBZ+KN0XyJ1+95ph+EB+bgRS
GQsV7LYbKy9mbUerpULsG9Nlnow7K8dE7VvB/YB5ZGNrK1vkdeg8hVkSbWJulZDaLPG8OvkrMDP5
YiQtFly20IcxBnqk8IJolYXeAD0gXq2IraNDVUvZQ0lJPgZVVGxM3e3gtOSvLi1xEVeLAP/CagSK
hG37QlrVzsrIZ889RN0XfRF4Z5hLY4sKLATw3OvMG0ERACEB+B7IeSq3VrORdUfVeNgCIkL1WCDP
NAMpe9iaOqfwYDozdiAVW+SceSx6Ry4KLgjzLk7IQ+Jhlcxc+7ttWXoH5Om48y0wTWYxtJOZnkIT
taWwEOSvVsvyN9iVAbAOONAEXCYIgKc7oNL7PfiM4ZwPpFmGwNAHKUNCMinYwRZDuWVjiedBwOK2
jkYXqT0aP+hIPSQhFEsDWIVBHMhCgIXLdew01T3iaaAkW3UJHlsH2niIVRMotc1TWOnsOCCugVBI
1zxxUZET5f4Fv5/wMmqweUAH/4shHk1qMTcqWI1d3KLukQA2BHHTkNVtfOrET1MI09ReVpHiiyhq
xjOHNNbMc7oBzARvPF/roPaxdnMC7MXUxTRgtwCNFLiPTzVCZXxuByUWwJNc4ECj+iBl/vss9wRf
QjYygMyXgtuR6XM9xUyE31Vu9ytI5kMWL4DkJPxpxLpwaHw0B/wM6FaCaeVBW+QYNCFeAEV239UW
x+OPaREr2OjeGQeIo+Cb2QZNEMGQEHUdqXYub8dNlREXAlNgdsk8RBZ+gPahXUJTpdYnZJ28s611
MPfiNLlP8anXOtL5xsLWsnaTEWw0PYUQ7oBgXfSB7eM1DeQmFS64OJn/1oPUd0z7X9qrkGiVWqwo
QeBWMB7t2rjFWmw6czjkc66VpmwOHVzp6kGvesk6eOTYSFEIMCGVlb/FPOXfYCYwKaJY3TPme2fe
ZXHyCCwKW/pZE9+FNn4U8OzD5goJeNkAvC8DvFqmojko6k5m4xTRAfDa0OQOUbgr1cJSuXv22gfm
tyA22iGkV2J8wZBEgHKyTZt8G4euAn/DsdhcjIgH+DzIF2y0vHtzqFNQArHakisnsX/XNZ2USNi4
9XbIG//aTznOCQm98MCrgK5ENuHEI8ffdQyRFgoN64uThu2DatXMhkDrxY/6JeW2dT8t1GPZOi8e
EKsHBAjiazEQRTHPtMpWhSuyBjqwcMAQkP9fQ4IpRy62+knirNpnpVI7PGsMO2Z/uA+gpDHXNB/X
AY3JnjfWc5pV/EGBIenLpr0kWjeXCmgk4XXOSSRWc6GeCuY9NKoxw6IIF5Z47fQIzcRdfAoqgKpA
3YpPZRb+csYxe0mKrNkyO0VGiCb8JQRbZumrlm1MKxgRkG5MfQH0ClphMwGtYm492sS3H/D+AIwF
1UPUg7eYVuEsxEZzH1kjAIN94G0Cr53M7O0QjCneQrAJ6DHwwMOnAqEE+FcQe4G4Plq17axFhde7
xaMAIZYU8o2AiS7NWJf2yVo4Qi6vYyVAZ3jbI843dcYKr11VI5DxppX3iP35eqyvRcC08MLSg70y
nUuVI785+BDvnO5rJ7xcNhKBsevYYYgXERLaa9PZ6zt30aQEtmpT5zxsJfQt4Gd+HcsUEm89UkLm
T+Bjas2RYeVrmPFs4I7U3/WQvl8VbBQHwvdAn7CL1c57x1YXy4n6S9EMz2BR0WPll8Om7kHetLxB
3ckOEnSsp+AOWSy81nXO93qEntq1qodYwclHsjm2BXRuM+yYATRPd0QRdWeuUTYsh+ZJydakHOZF
VCos8Vi0AKQ63ycJiN9gvf0sEZz6LkTqzoDyCO6KOMg2bCC7rhuLswz4k7R58gI+sruDhQXUmOmQ
vDS861aIteuVaQV4AHbvdU53prXym8eirfpzwoj3LL+3dZFs3LSyF0IFDRRDwmbRgre6bjMkOeFp
ARkkKuAOssyC6K/TfDr1nQIugZ86fDr1C0esuEb4IAkeYpAwn0P8eY/UB4x3oMmzh1/bfZxXO1Oy
AuXfZYl+MKVsLKGAWaqfptTgjwZ9m9VIt9bp89hAO4gMyNGZq2bd6K1iIFMWWWh5dzq2fx98axtZ
Krm7VWPBL3Z5nDyZTrf63JfOMtXIFH9pqJLMntUx2AK3zqYL4hHY60DHTP25Xdxjwxg0jvMEPvyK
qU6/kTGMF2MHULN2Svtouwh3ATu9INB6Af+9SedsckExB/gq/T7LvYDg8S7xDo/gf2JanT9neVXQ
5dCDUPKlwXQ2rUpayadWkH0SpLBVi6gEYq/Xq7YtmeXtCOCeBKkYARY9ljvIhf0+ZFgq7PLpYM5u
Dbd+t4Yv/f6LLrfLjwDE85m5/m2cKd763O70X3T5cqnb2L/9lH97t9snuHX5cvk2mYB5X5q/3Ol2
mduH+XKZW5f/7fv428v8+zuZYeZTOr2uVzJlD7c/wdTfin97i7/tcmv48kX875e6/RlfLnX7wv6n
u335BP/T2H//vfztpf79J4W8Q4PVoVfNoQKCpR2bHkNz+DflT01IRWFUmZPfo65l6fPqepVr+Trg
07B/eQdTaS71edTff6LbXW99bOSdx+Wt5fOV/r/3x2YGW2/lZ1id3+54ver1Prf7fq79/973esfP
f4m5ewcORFCrfnW76+1Tfam7Fb9+0L8dYho+ffTbJUxLPv3Lv9SZhv+i7r/o8r9fCph6udBw+Jn5
mW5PckijZQNE/NwU036SDPDLFsgdtAKjFcztmsQLi7SVu85bmPq1DcWKcmo2HQcNs8oZwCsHkNSb
nVvBs2lhmpN+6fs5PQLzCwadqepHmu9rilWgcIW7drUXLXwklebg/c2RZgD0crJru5q5GV8349wG
zh4kPc1pMIzcmt/83Nzo98Bb1c0KLo69DCrHbf49Zq219SH5PC+Lgq+Rk0I8yi6qB6AyN35ddieI
LZUPFqIvh4B2Z9NmetV4clc0bIYFaOHlg+nmcliJpQi27EwXN7axRCqxNMVVTYdcVMBw+RnAgtNN
TMN/eXeX9OcocGMEUf/FnamG8pIb/0hKDxG4kqjjCCSWnoXQ/jiacuRG6XzI6e/mW4P/p0voW+hS
DehSqd/DzFhzMP3on6sENU9XlQ/yriPAaPGaDFkAc2oOiBJCpPRW/tSJE3IE+lKvP40B8vSv7p9q
Ia6Yk/ng2QoyfZBwh8tbeOodFp3MWQ7vir4v5fFLPRZEbIH1KX5DXwYMXXroeQK1hr+uYXqYg8D2
FipQYb++1ZmzNI/6DWiQ71/qzUVES/aNGMOdaTRVUa5Wha3VtnZUAMwk8oQwcgrwFUXzMmzotd40
mnpzdjsAXhfuTXE0AnjmlCCZEjfZ77FmWOuzeMG8poPnWTGsAAHo5ywbXTqDvl57ntUOgiQwNbLw
qwWEGmG7cFhltOrOKrG7c+OIaBf15GKqbvWQ37oERUew10BXcygAR16FftLP9TTS1F3vYa50qzT3
IVGir/cxDbYYX4uqadeGpmvOoAN1/5uv+4W6CxE+KmbXtuu54ewa9i5kYYF26BYUupwpcrg7u/O8
HLrmddHurNoKcR5bdvMP553jNfbcdI+7ph/2neOGs6Tti0Wbeb+509ySlCC6AXb07eCJFmKdiOab
qk9dvjKvTXuSEdCxP3X1rFiZ4YaIDfmCGYOrBYzTELP2PRCl25yE+3QCRfwfbV/WHKeybP2LiGAe
XoGeu9VqSbZkvxAe9maeKYri13+rEm0hyz773C/i3heCyswq2nI3UJkr14JCpPq1rMEOJIUU1ojE
1jSQBvMy0A8fQD95CfD5loyOVAtF/6uFBEhYv2GDwGl0quwYlSOZAcQv5SFFFRXElW9EUCDQgq7c
MC6keQ3xScu4AdWwJQ5QC74B60kP6rimv0mGgm06dFmYgOo9CYAUrAAHKbOQR153a7jobmTTpI2h
qRtyOMjRbmlM7g/rTGp27VkEHWi75+dRtcazx1Eh9mkMdW3j5Op3NaunKlwcSD4BDzA57HsCcRsU
7vUR/MtxE64rsCp7XeuDLZHrRfrdB7OtpspO0acbexMDffdceVUR7aI5QA4B+vJvQXT2L0+k5SHD
o1QNYoCeAnT4gR9XQcW0LNJnjr6wXSXF5uhQvJ0JEpVbx+Qeeb7M+GCnIXbQ4w7I/5eeM3f2kfhE
15SHJubSTJXLeqii/nVoxoPPABM5k5Psy9wR3ThBPHfzZp2GrHoUjk2rBQvbrYmGQ7RBcZABQsY9
BQhYazeK038xBCvj41A5/FxlFTamad8esrloD7lRuOoDt5A7UCe3Ciimk4E5tSoID8hohqob8pB3
ZHITvQ7wMspBD9Jrahl4ug2+4smZ93jMaVc0s+pXOiuhA6rPKbusdh3SbedSt8BdhFBPBajW16bG
2jn42Gjxg3E9IK2HfwlQ32GqgMR6caemB6rKt6tRdC8vOdUKSjK42voBkq7qz2NvLld7Z6+KFugY
6OLxWT/MRdrukKdWHz1WgqhSieyfOsRrElby7+5Q8aBDU/999BabGs78IZY7Lx0uU7TgU441lABY
D3K0wuuRTqrivQG+Jr64WztFRhJIh1dbjcaqemohsCJnLJNpHZ7IpF6buH4vPR14zLSQVrSnZE8h
H6fItdFam4L1HTPIW1ttWOiOM9lXYNarjduDaBj/dfZPO0GfiJa33xI7A6+H1RfXtsv74wQxw62F
PpcniiW6ll9j1XG2UKYB9EHRO8V3NDySqGegh+oBmmFyDCWMWDXAq0Ze6jYgr+MC6EBemlsz1CFV
zzC9LoiwTmCiTu53Uk8K+Xpk4Fvgp9YheVupREXesoaGUmcC0NRrYPn1mG9GRX8FUQk6eOTZ6lht
ifQCwaHt7AzdChRHBw425sWB3o2fMyp8M+cooq4T6BIfVqJLCLCdgBEaC1Pweu1Cfiigr/pLC1iT
4ZjNxhaA46X2lH1BHxTEj9QvMf4AKBamoBrmTPvSWhpAVo14FDVHf56SF6iEx9oXp1IdFD/V6BIX
swoBRHxh5XRatRqq7jAh3/s/WzWadHBjKArUrPDyeLC4a+20aERnNvBZPvjDxnOqp/Fz0syHuEW2
f3Cz+alu62CSxGjon6vvdAbVoFhGoWkR7842NGbI6+V6i38KliQvLYmuPH4mb2qq75asRIVCMdZw
h/onSgoFKgxeDQS9wx5UEI4fmJvYW2gd2Z+VOb2j5/AaUQD4eWhSx9omvQXSZRPsVNzvZqvd0Xvy
nKXGyXSq4MO7Mpoq8QY+q6pxsrJX76uNPGnfvfOICU8Wf3lVR8Fnb9T9Yy7lG42iAIuO2R8HlSv8
7m2Iomh8ocNcOQc0RzcXW4EqIRaq973mpg908ADwaHJg8WgEbgv90prDyRhNCMCUopx2JeMjbrKY
MOP3/+CUxRBI+aVdDSo6iMQM6rEZmHOhEKFH/M525906QbfnfI87KLrqaQJama1gAH36ErNcd86v
TV0nyyIG6B2viUDhkz6FAxg+ZNsjy6dYOgA1XYTANvGtKZefFbcJJqgiPCpFqGbQUalZzx9F3OlB
yiF8S7YJiNszUFE/Pcn3Sqa2NkEVVKoXR5o40OnbvLPxFimHDTZ9D4b1Qj4KNzP0kXolWnYGNTKP
ooy+gDuEn7w45icRTUCh0ykdcHtXFOhavAV8jGrfPBRDw6ge4tanMajO0o1uzeOy5hpT1pmIgnU2
rWt14vVzLEvQuCmdJ5V38e5DiN2reKLG3qfE6qCkwjzz6I5KCuzgrOKUDuuY/BRJbgdUWa+RNLbX
yMVFoShIiECLwTNCQbQGna2XhDaBYgR/vBpFYo+agHUQyERV76erA4LBMJu0fEPD0UtgG43pOrqz
43NwUGw/OCJe/ExQbzl8tNfTMWlK7dRVXWFDTgWLTO6jLhp+F+vxAHBS6Ww97CxvILXv/Kib+YGG
dMiZ+6CaY3amUZtl2o1ZU1hBQOhay5FnxvENjZnrlBYsHBfGrH0k+jkNPDaAZcArv2lo/04DcLzM
+InoIPuj6fLCk5nwbZ+WwCm1XQB4D791jpo8ohEAuMrokQ5GZg9AEFnRsZA2twdQdZ4ViLvIIar1
7FrF+rE1vdcJ+ggIgwUdOTKhFa3cOPMI2lgZD+xtdR5r5+81Hq2BgHfZ/Y0C2rEVQTwmYk/DeWgY
wGh2GtBQcQvjoWo+l3nxejWwIrVIX9rOwSiGHKib2kDSxpUqfeASzfAvy+IQFOv1hWxpbQFEvI7N
g4FGOXD1IyCSkyiKhnQwUjsDjqaOww+OdQjtFnObWDYwgp8NzYVOjjBiSKW4KDZN4LG3AHwMB97P
W1ThQV3vpslNTV0/E035m5fmmpDkodjCcONHmo/m/o/zKSIBOe0SsV7h7frkXNcAKBhcvgChe6D6
31oJOLzyDoKRvo3mnYurDBt0ZsQgErD4j27I4mMmMdY+RTM7dQKRGNM9HQawpl6aqAet/SDuKxtN
HmUWlTv6TKCYhiSD1Z2XkYsyWq9Yk5/Tn+PNS5+u/IO3QErs3Vwm53L5p6vU3NqjVh2jw6lA603e
dEfABbOHCQDYhykJilQW/KWlVjPvaE/V3+RagrqIbYrWTTfrnJjXhS/G+HUdcoDM+P9wnfXa03//
PGyc1cCwwFDWFpZxrnt9N2a6dRgiA+9bxTgaZ9FiGbx6Fca5sI3sOKEFGKqAxplMnLxLDIW3aMrZ
aIOHXhI5hSJpbRoqE9QjwjYG4dOQt2JDRnIvV6TwCU1IGzRfdX7qpvnrXboRwPn4jWmIPTQxNlC/
S80ASQ3zmLalBeg27vlDjEceJCYw9uj+Tn7kcoS7adph2L++10RTekCWT7nDDyS+uqxwt1M9GOA6
/semSgf079CZ0+mLvQLzDoR8ZQgUzF9G3WoONJ9MNEHD1yfENwW0KHI+OfhYumdbF8o2Kyf0c/Dm
DKxEe541qzn/aUgOChFgtba7Ga21/z2WVirS+JtjgxGtsx8bxVACOjMBWlnOKmlrCgXif2/ef4+D
HKgCVDCSmW6x+cCNRUMdMF6lSgGYle9xZKJDl4zxOxnuAtCCIjJA21bGF82J0XyG+rJplsA4T6YB
AHP2aEhzVLL8KLCXDmhotWi9B0eSAgDzXD/rGpLwyAI5F/LijX5ZY8Y7zX3mJI8xmpWeccjxszXx
HgOFC7uE3tuubpyHPrKhnboO0RxyGGMQmuyU3lu8McjKbpltWmdQhE/3M2hSLGGwE0jQxH1k4tCn
Cliw21QPnbHBzWvK7Pw8u68TaBYdXKNYptKI5k9Wnm0cQGnCxm0L5DqZ2NVaatwaNFptWIM8mWlZ
kNSTtkgxh6Cp7X4JIYfAAj6Y2apjo4u/WGxpR6SGjRtITY9qlqgXjQ1uGtTPAr1it0G6BBuUi2ZP
+8FwvBQiz6U45or+9xJpolkL6HSzDuia64cpYnB9Z4DFNMCwn8heDN4QtJD42C1LrR+G3PQBM6dY
Psi6XP2seblzqDI9BmECNnaG3E+6qTLuAfVH35aCLb2/GjUxA3dL+0UKB+YbkSCtX2LWJVbHaluX
gdpP5s/4nULrfvqMFNozGiqVp6EW1q5mZrMfyq54UmZwlgH4+OPXgCmF4EUXIy1DVEBCRZ+MASIv
IgNUE9sI7bZ8PzTlkILJS8HrkLwf5tY24OkDMNYBZ5ZxKXPggabIfQG+VYuOsQa6dDTxgOWraxSB
NE1mXpDbNS4U3U9DmHcGP9XD30VtmccEFE8ndJLiv6pVoFOJztC6A4kYrFCjn05ICZFXyBA6o0PX
o0lq8Xwc2+lgHO3xByTNbPRFyzhajsZIIjG0QrfHTMSga4/zsUQbNA7GrCXKfmqRsJ/xHAlGq63c
v4vCLE9AAzdIfaZleeqBiApyJ9ICmtS7hbdJGUNXHFCwinmBVC+61rlAB6DUuZdDsEaJq5dEDFLy
3qvXUsfuNkMa4IIGvGfsOusXVmazr9Vp9MwY4EjaWIvnqE0t3xv66jlyIDtY17EHFYVe8RULPbvM
QEcTygbeUYMW89KnbWZZtAw1onoAW8274eqlvrr/6dyiiNPA4diSD7L702CAxxhdquFdwXMutmQ7
QfkMKHaBmuGJx+2GbBMgl3O4uOWUcqy1TSdXMNHQtfE0vdu4ndLsQZ/ibnK07X7R8+xzjxaDmzq2
+pWXbeGTvSpHMyxVwMg9CepF+zNezbSXaG4H6FMCUge4Vv4F3W2938dedAcs4PzQKMON7LFettsi
Mi0kxnCRtB+2zAScaADP5nP61Uiy6SefY8gV4LZ2G5th3kP9pN2rZhk/YDsIDL1d2T/Tr/oA/hOK
BL2ZuNkZaGFe36zBN4nOJ2g6hqCwKNADVSBr1MkePjKi1aDYCOEUF6DxnGvVKkqgxBaeZm9ncYVU
KdnSt7PVu5xlU31hFcix0ti+JXh7PeC7aNzRAU3s5p2VRVBthHKg/8FBQ5FFt6Yp3QPFrhHgeUcm
zALmdCziB5D7VY9aV2SbSAXsv+7ROJYpTRNYo1P8GKYsmE0xfY2hLraZu/x9RC9LJP8aQTxRRZYG
ZZqIr2asoOGjAtXmDuw2JX5FippcI1IVTzwntFRwgi2S4QltTpxVYTxGf4OSWicPnKEs9KSDvF7h
4kdTdBehNB2aQuSe5t00uTZqwNOp7y6DlNrVRyR8jdZrHgSAiQfuKvp2mhvlMzJYS4SBph+/FCAe
sjO0RFWoD2uSTB0i0N9QetZOYNYdHsCjKO7Afb43KnzsQK1FvbWEzkOKpYOhFt9AYaedaNSydEZP
5bgHn3t/j81lMM4dypIRxNxIKHfokYerDWRH5n4Qnxy9CqkFGvSo2A5DTiWkLmdXdzTftW31ggbF
oEi0UXlMIyE2YN2vbXTKgBaXDomtqkfFkgdgzUvcRXAKbK2po6WAfS9xb0SlQHooXPa0/6fTKoYI
ZId2WPS9tmK6pfJ+DbIvCzWcwsK2Ho0L1V9zNFTbVdJzBu4W6n4ttAKFsyf7R9VPCqkyYzoVIjH9
GSwcIQWSY12KzuK832VvS30Iy92r4mlln+5AuaJn4VBa4TDY1b3VFNhomnm26/ShCHs9xU5TLdA4
z1TojJrdd96U3lYf1RlSBNCnJu1qsg3eOAeTMvU3cvxHmyrnosMPralrDE0pup4HTExaSIXHlSB6
KVu+q2MmUC/aRpx/oqrl4l64o38/X8qbpgFJuoVzmtXM3o41++SmIcgvfUufigsX45hscgWtnk71
2zCXXcYVR4auGIcdjd5CB3kfo5vZm51WpBHZKeItnuymVEl6i6dLUqj31W5BwNSAHBO7ZBzqJrI3
/djN/mqjM8mfedFrDzS2FGO54CVEv/7rvMHlaAqiSJ63kNLiubOp2/x9zLriAOK1HapRP+2xtY9t
a90tfw8agvUKbdH4A6z/IlTZljAyuZWD+/nb1GVIng82ZHy/RXHX+prO1U0/4M5G7AJNb/wEoH68
xoAWA8Oq+cRB0MdteTZN8IRSFE1y4hHsC5LK/PdJQ59fXkslWqpB6dus0O7W5AIaUjGkIvPGni40
jiGPsx0FSolkU2TM+0B0XW9wt3KW2eRGTlhDZRH5N2CvDRAPZX+ZqLwdlEoY93SYh9EJHd7Hm9XW
ob0OJUQ19stKNbEthlQ7l8JhdEC2GnyrHXLe1RSBwVEKiyd2bkCM+isFvDOzUduCzrYMyLaugZwc
cE+94yxrkMOuNO+ix3jVlJdib9cDCqjYzrPJPzrwzvEDpdfxsC7eevgZNCbDl8/T92BQAiWMFHIF
qWF3M/QafdaOee0rCLxCHLK7yQAyUQAdMue9iULlRICVrWXir2uty/+6lqiHFy/NtKOrJ75jW/0D
HTKthuK9FrFXXZuhBimSPnvmganF8DCOpXc/lonMUUFLhsfQV41URC9jJK5Qi6+012gH7Tj3NbYy
H6PX69EMVa5PNmFO3v2E9WnEGu05LZPnKU+d28TxutfmRnKgIbXueLNzQhdaf6EenjLz4lumnWhA
QQmY6dHLaD6lsseH7IiOdvkI1FRnoRksYJDOC7UevxyaQTHoQH691LqUvJSDJC5kt/FhtKFOblGH
Pj+5horOqzPHZUpPVrbUqNrGagKQBXD690k53nVzIU5kokMDVqcdRLF1kDkiDJlHcMlniFMtJk65
4rTHdjIzB0rCkN3e01Yip0ccndIBHI5ROGia5tM2hWy0LaGz1bbO+GCjBUxU/XzVrdkmQQMoIEPg
C3tHGoZmUefQqcVpoRNDu+srdVgtuo1l6aDIHCEuuFXQP7ntZIF0zptyizaDfNvKaurqFbH+Y9KA
oEFJLw3Qp+RsPsDkaUjeBiXHxbvC5AlOjyptssz94FiWkt58xjcZ2obIbqGLCJpGn+cGTF2RBkZ/
d9SszxHTv0KQqbqSkw26D5I8/aktO+9B6MmOzEkJIT6Dow930lP781Sr/aFSmzwkrxX3yib2MtTR
5AUiaB8vF1iWnJwPF0Ax8d0FUrd3t6AyBeoVbS7D2UryAEOkXWhYWgD0CU0Pinw8gsDTPbNIpGFv
pen3Fo0csw7+UwjBmVuu1zZILer806R0NwoAgNIB2UVsXNeZkAdMvrcaNsFeZL4Uc2ltIe6Cr5UF
1vpiKsEPk+JrN0ocy3ogWwXhFdDbVrvV7qUd37YASiLPBXGwD1NpqBCYUs5Fny70ot4WFg9Zii+T
xeKu8ZnUp6CDXTMkqui0ywDBGuRhdZNNzHESzhyJIHJ8XGJZp+lQKEYWOjT0zj6vB87G/jg2gC69
2WOgkc7GBKK98J9TtByOc/8uph7SaZcP3vcxnuo7cCXrl07Z0gDU0JB5tvE6vtjbckd2stDZIOfw
vNcveLdZzTEEJcFphyLrL4u+W2+1/7JoDEGssepT1wl0dE7JPQVtQKzItXfTlH8l03r4sP9Ao/AL
RL+Ap5UzgS/Tt2k2IVssh2usI1drk/TrsgMi77KfGVseAuDknjKjbJHSqbrHvkADn6rMaEYpWwc8
wq3zJGx0poOw5m9I2LmfNNw/kcPTovOcdd1JNwCEhH6R8Yi/OfcTZVB/KsOVdL7kHKvVX+dEmhKd
+ziFNHdei43GRSDKGrtiZLS/Drg/+yNIXK5dP4LOQ42x+0rK+WvvgPsBfJEiKHpwOTpc1CEqKtkV
0OPpYLtC2elOX99czWux80EfluGBblmSh4mU309jr798mKQNnQK2VbO+DR14D1yhOweTe6KE6gRe
INEf1Dnb3KqMz3k33RXCLX7kRo5OSry9PYBfs0OPKSISRTU+d3y8o/zZnyLe1viPEWhic4MKXcCh
y/JP4KUo7wnowDYqqlufLdF3aABLnghQUSeqfZzAsbXAHMrGANQTahhbYwJ7FQPf7q4xqjGoaxNq
2xIJkVXpsijNH0JaVAAtSYsShgKNnc6yKNME22QQLQG0GK8pqsPvY7WtztA2wA4E4mTLkETqiTdW
gwm5EzCsyNcdsktTl6nVmZZ4W4dMEPQMnEzR8GcGfb8N0CMar0DyEZ9nW8+vvRTSY0lS/WAJEFOD
530VsxqFBTZaS4Q1qKOfAKTjAWm3tfsMDVRv+VTQAfTXuik0OCAjJyh/uhot8GBD5lLB1oVmo2jT
+jo4H+QDObbDepqRXhNleS0bcImSrjlrswmAqt8dna1gLyEdMTJqy4x89PAtlo44a8yzboCH+DIh
VVXWvdo/vuZ3uOGU2wkFatK7C6NRqN+G/BlKoeUPZPrUIPXEfKcB33RGAzsowl4DqjHddIUCPJ+S
uTsxsK2lDs7JFpHlhEiX5NsKRIpAGUFjntypojunFP8e0A9Br7JA692h0NHETv8ywKw3BtD/z2wC
08dqBzfOxizy5PkP8ba066lXA9nYg4usBr1HkXf4lcqcJI1VN+58lI0tCNohd+E12uSbdjlAMrY1
nntUXroBSUgkB+6SjjU+sWyCZwWUVgr4Dmlo2ua/T2o1E+C8SlyQpKpBfysPCngqAS+EfsYw/2OT
jgwyZVCE4YA9qfZGgN240dz2nPVC3BJ5qCZr0zc12N3liA4A/Jtpj5dOafFKpl4ZasU0AqUj+DiA
7IMkcnxaTdnUlSc+ql/IRAebefXBVfVhmdmnXXKoOusvSPSwE7g/IWPEpnyEOGjNAhChW6gx8Qb5
dmkkD0XS2RJOYzMu/6oKVQVeJp/O2DJpm3YeuU9YS42j+wbv5fDQmGLojA5gSQNvQX5ezaDvzZjf
MPY6oeshsd3O6jXXHUgZKYPn4J6s6PjLsS7aiDZ2wyw3xFM/JsijWt5NV4HlSqYG7KG2ppzIOXNV
RUMlhNbJ64L+aQ/R6iggr4tHzcUWzjd0FosnC1zQj5ADqLuuY0HdKdeWg1uMImsL3dmtqNQDraN3
+On0Fhcb8uo940cN/a5gw8QnAo4ju8/05kjLUgSQkCDsU9oHGqUViCix5WzPtBpyVgwk9q0AjZYN
vVETeniWNmIbNif6pwjNrCh4pKCJghLpnuOLfDBAo3tBVzZuzV3cPLUgx/BVDmW2Gn+0CAmfGHJB
fajG2bRncQXAhcypYjutBWmatGDFw7DU68TwgWbIL3goga+lMdFso5hOmA2ZFhRR+Utg4kAEIGrL
rVq1UAGWJThFluAiWZorkAPyxmm4IxM57R4ENqpn8i1FkMNmIHKi+WRbF9EsBoxuye7IrvYKhyQN
NLPQr6+dO9ZW+yaJbtGsmKD+IkqruNRBZKWBI3WOsh8lnuUgV5GepPdwCi2YfGtDO9gnI7ibEU6n
SyioK6sNYyhLQZ469LznpB7EdU0BCMVEW0CUKntKHJAj7c0JQth9F+IGa9yTo9B71Lxr7RkEGcXR
qesKNz5P35kl8+6aAboGpZVCUCGa50DtnOx54G7tO3MZfWvd9o5zJOT9af7aYMOHv2o9oINkbP/K
zfKzxfPqK1PwX4v+ZfEJ+4EyTKqiv7GxRkLAtLSLm0zzXsQOO7aqx6HKq/925Xoy31/ZkldWkuau
ETXyLHXxFUX791ceWf45a0o1yCpzvM5ptQWJGdi4Z1PZmbVQvhkc33OP5TrIsDt3A4p/74ye//GI
Orq2M3im3ucgNAucvm1erJ49S9A25v8NaiNUOuf8m6Ip6nM8Onmo40d/HxeRskP/dnZM86y/TEM2
byxvrp+cJAJhdGJq3yGk8foxNHwMJYrj78xAEvDDxxCz99vHSE23/uVjdHixuRh4Tw7YhN9zyyFf
gSJE+QQq2PpmDLityJHpqTgAy1c5orojE962+tDrDbajIU1PZmCVaDgY0zIdfd1OH8ipaAxAjzlI
kZ3ZTMPRSKzHqNbKG7ZaACYM1iP0BKzHMZZJGIggncjWxbFE/UquK5AcPwJhVN7s6HU6JMFQT0wt
ZBNMpp7ZYL4eenmWA/5uKyPQpXJkp+OM3EphIHEqPSDngWqPph5UsFSGpOtgasguoAQyn8EGC009
9QeZoS4KqRgZRTo1FFXNQpybVr3hvSUK0qYBH6bgZnceJcsKHfRhHPF+DDLoFPSPh9UBaQREq2/R
Yuo29RDtIdfJAgP5swMV74oc3FdgmHBBhgqcNXnBee0dqPBX6jPkeF3Qy9pRtFmAAzNPEj+KuLur
U60zQtJ716QRmgrujoTdSSyezsirg8XNH6S3HYCdYXyA6jpIwq5zYjzpxFIrR8JWn4jClnxytPpk
pPoW+es8CAwvkY3RGWgkAyws4pbY5AM4lOgVcHkbJOOUNtAJkS+LVCqnwxJtDga6fFGaXw+eUMRG
NHj75Ym9z0zFAEghFV8B7AqbwsufRdo1aPWDnbhp89QDk0VbLHZXSIYxNxJfpX2N13TzL7y+cdzD
kHuZJGM7HYZcR7cIZynSbbCt3ljGlc4wA+xAu8WqKJO7WMODaxg4Oi2EM714XhSHk1HqR6ruOPX9
PIv++UMUdzJZWzwW2MHfFPynMcNG4cJNHTN0qwQFTinMyo1+urUC/6VU1hh17NmovDYZinMrTNV4
BMvORsHzBpopFjsrBfZrpFSjFxpe5/QETURSxwayLxWg6Ul/Iu9QWEcB2oqHOE5MWoPMI6RFz0mJ
NWhJA3kw4JHy0i+TOoeCFUseG9G2oN8BUKk10uSxBnE/yFrcYJ7APhu0xghNwyhytq1pv3pzbKtp
Kpn+NF9GkNNBg93GgiYNegc6Z2jkP6VfCMyd2mzP+Kf0C2e5aiXdmbyzrIyTF9VxBCfgN1+99Gui
YeLo7+f+KZh+a7ir5Wd+qlJnCirbU56UWPx2Jib91cbfzj7EKRm03Ke+m3Z9lRunZHJBuiO/tMBB
PIhmEo/WOBinhokCqob4cnag+zawe3lnpy9z9E88z8AFOo81t9VNYztIEIHE5DT3iX4S+mCHkIQ3
fLKtjj8NkUvQW5/mrW6jmu1wSKCQ/cGhyfULPHHDwTUg8aVoyZUOZV08oX/VAeLxHxOdgdfNC8Ap
X2xq0sskY5P1oE2xXVCg/RqdJgC7F/b31WyIOF2vUDr16xUcC9gtyRrnBXqcFBuasQbbSvkY8/Kg
KGDZRPdS5rfllG0HqHxCS87VD8OstneqrPQqSemdVAaIgaz04knbP/TIOUFmoYVuq4wgR9mbBw09
ZMsktBezsIe4mdDm6A5ypIOvFF7zZWhQjrT0MjmV0dg8Q49ssXcCKkUQJDI3bd61Xxq8q2paXT8Y
VQS2olIAaSzto5yODqh4nd5CcvUxttlniFzUIbT38keuIt1CZ2Tj0iakjc7+d+KUGumFSgXX9DQl
WuAZM+j25R3N2s2jGF5MPREnoQKzTNa8KLVg4rijNIkB/YoNm0GC7UGERwFB3rbrM21HQhezY9xZ
Wq0+5OWU36e9/pPMFOWmrrqrTFO8yCjVc3ZGCTxMrZiPeNesTpqFmwDq8dYj2eokCSc0Od4My7Ae
Mwg1hw5Q1zuKoAmmQLpTCsA+kk1OGG2wty55AFePU4D48g1Yu5NnwKW7QzR2+iaRqS8Hdmuw3ttr
bIu+yvg/2flcQH22jfxkSthdXnF3m+tjvamrpPwEGkNjD11KL0iiofzEkw5Ny07s+IqHYTZHSEo0
oMekYM0An89Y8jty5k02P+QgIYvx6sShsxWWca0/6YynN+4MfD/mtqsiDWcPxwYPy8LnWhwdTGOn
WX0//iSHUoPu6lTq03BcwiHbB70ZiFABPdWChWVupjszrdnzENqTyZ9VpR8gODUVPg3jhkmGSQUy
sNILVdIG4gpoZaFhOUHBLLb4IyrT3s1l9oXM+OuCoSgGyL3JOyzpQgWthBDMnryOJr5Gphi2eYH9
3fq4RXakEH6KDAm0AN49hulpuz58o2kjm3rfBZAvIQUWOGfIvCzPapqoIwedggzpbILdHXtIjW9H
WWUr2TQ8pHO0HVgSX8nEVBd6x0n3k3xkWiettl8nDdPcnjTGf1L8/++klAEtBrYHfDTWu8iTOtPV
y2JAPZqeG+130cUnJcPb5mMVDfVTlUd/a/Ktq3W61HfxMnkBnaCxDO1fh+Rdg5Gx6i/rkOfoONOK
uA095RCZsrN4Mtz5HqOY+ozHP44Mp6p8XtjtAyAhemCViX5zdU1sISvdnUEENx55D7Ecz3H7K/LL
RqgAMPFpbiGkIeq2++62yaHXgLf1a8C5wU8AodDS+A7lneTF1h09yFFuW5YcFUn76FSvS/IZgCXG
rdcl0VJ+jvHdTYeevyi1PoKaEWcCPXg+dA74S9XjmnTGpe2PcbUxgybWA2FpMA1lsiVtsAhplYvt
gOKiBXHyhoYd6yAUDq1NUgojzbCm1J3Lm52kxWwkMPAwzjO8C17cCrLBPk7MCM8fH1Idy8l717/E
qAD8HMc5NbYxM1iYzE50SD1PvDiQs2a8bj73Wp1dCjBE+xN0PV4oLE1z5QCOYOhsmo7f6KO3z3I9
2iVoVgzRmGxuUt7g/7opZhYadQHdDxqLwWSgFTHNzQRRIeiC2vPGUJ0dsEw/I0vEB+KtB+hquNLZ
m301kX22tCWeKO7JZEnAyAQ7nqrxgexkIud/tX9YH9/xd5/n1/Xpc3qE6Hhbm+vW1kNX21ZTbBNf
yH8OI4hshc6urMrB+95yF6WLKvveGU6Ub4BtR/6nYyAZkROWGGPOIPSSOVCFyXCX/n2p1fK23DI9
A6WvPZVQCJdqCGZtyW9R3wSe5hZbspF2AgPz6R0vVN8YdfBi41FqmLF2QGlUXXBj3C1M3+pddnHA
Mv8pbY3XB3DWvIYtMDIZ5g01u4A1xP6U/xM2D9Nvq/0aRtPrKMZ/sY1vvzFjYwwFpuvQWNCkN1rn
lvapeQPak6N/GF/0Wj0XA5gtKLI3jWFv24YLrkQdmxIZ380pqA6TDly3FCMUy/a7Hmg6HTWWJUZe
AezL1rsrqOESXvBoPoM24p6iadnJw33LWIpDaj8dJweoFTNSyn0BHczPaoOSRORE8YWGoPrbdeWQ
PipQpHsshREK2eOaF4aOrqe+9mk4z5qxBxmzuniLKQEQZqqqPXlpyQSCGxcayiVFAU4+WrICvU7B
4uFixRFoURQPyYok0ClvIg99VwImDjm4M+VSWNzM0MRL4y0NtTzhJ12FZtHYJtVTjLrRo1ksqRQK
6FpQPq/T+75VA89hG20woFIYZ95tatGqpku10IaPoJ1w/h9rX7Ykqa4s+0WYMQtek5zHmqurX7Ae
mWeEBF9/XEGtolbv3ufYNbsvMhQKiazuTJAiPNx7AI35APaH//QQXn9qJV71f3gAOYWwuEp5/GUN
hvP7WiYW9OGxZynMDZA4CKm4lo12UrT7Q6ptiUh/ts3jINUHyX7TggXWKTVj5zQ2shImWE2RB2vO
jLpImcxdQtgQpiYWzmxaMDUfkwitQ14fJuqR68dEE+UI5zhCKXVqVjeeZyfID7JHQIPZIzPNF5Rx
tReQxDJIljfeBvFtuaHBnmn+ZUTIqleDZCrL/Fqx3AQrLWZniZNuUFLfbmm6p3cGTqLt93m2mgQp
jR3g/ckdmXRvwKYKxM87+gRy8Pgphh7wikZpDRM5uFI3h3syiVpDBZFg2Z4+AtS1m6NjujoAIP98
IpD+QPVLeyBLrxdQfZq+h2kyHCgA14Egdzc1vJ4DeCKx+itetPc0SF8yZGMh+p7G9/QFi7MeZR//
nt4Vdb2OXRP0zWXmHRK8B4Dd9Q693xRPjpmWTwX2SZbM5C1qLHzHHdMOHDPu9jQIhPS0t0CUENCE
j+l4XhUgcR3ZxnOr9GpZjwSaMPESWgPSO4F9B3z3WYOkcitk8h00uN9cDn0fEI34hyKGGiPLc+Mr
JtI4TRxrzVs7KUAz5VrTU/PgKAi+oTXjHmlxQ0EvunvkhZ1VWLf51gNrgYAM0heeJRbYTnNkMHKl
JKWkXJQdyFrzk/3f/sgZXky/jfkBpcsSENYMSAUV+fsjBlizpA6sBAmNZeBTsLClSCATYNUsEzzD
h6ECl4YI76HiFd67BrIs2B77uwEytvfgCEDM30Xpl/D8M3mYYWrcSf5tGh0nDXI/dhV9+K+QCTcN
HMUO3KolyZfWoCWdpoVmn7pDM5gI3nKod4cDit7UyQ7PJRcyflF/oG5r6usYrLDPCU4e2Lb8pxu9
KgYHCtp+0f/VrVGrEZD5w02dY+bVyE431bjdLTel1fgARuUhEwBOQJhs109ZdoIuWH4qDM3ejUAh
3GJRAcZeGd4jDxG6bkynejOT+C2JRf2rSaF3lzEZrywJCHQbV7+437yNWly+FU2ZQhonY4+jiR9z
rcX5DQIV73dpDPn5Lq6dpBvkwVrQH39tLP2dNQZK0+IEzBZxxHwyQxtyppX5m40mKQoOLzIgseF7
mxyxt0eIxFRHBykbCPM49iPZou5LL+zhQRh4HfgOZIfbCVxYiz+krwBp7HTsUlujvZ+b16GfIFpa
2XfOKN2jpTarLrAbWyMbU6Sxp+6GZLsE2vXfxlk8noyW8kw39lF2nvezyvSzDpaT5YK5xmzx/7n4
l0+V+uNL0jdfaY9Mu2XaKI8DxOa7UD+QXfjeLbY8YB/y6Y1HkB1YwrsUBlZ224TYue1GW6o8GMVL
HUGpAlIRxjpBnhGSc+l0tcJOD8jB8V+yvrGDuESxettFedBNerSdEse+akDczo3hm/HZ7+zNUIQI
b9EAuQjILQUlfmRbsg2o/1vrThJBmI53t0GALqR3Mrmtyg7/fk2lIQDZjUdsGscvYM9lkKh0tCNX
XdPcNr5krzXIa06OB/W+WGlHG8XEAt6Bwn9iWgkmrPpXPVraV3XhZfX7hQF+3KyDIIhjILtYGrnx
0nh9v455Z9+EAW2BrE2KIxIGYHQIJ39Tm1BFSI2wDPIa5DuRkqcr1RX3gPYGkAd93UDSL5W6sfnv
PuRITZqC7SRW3stidBUX38qy93Hcss505ByqeLoztelMMmRZao53aoxOmDTWmvi2qMPpx9j/Ng98
KGC5l/bXFrIMKxAfxY+xFXrb0QPGRoDG8GKmfrLhTWe8VBr/VlQSauYJePCwq/sBumdrJdUkzfxn
EsC38oKCnhTMmpr+Mkk5T4Ks6jyprRDQAtxEC4fslDSOFuSTSAPEnLJTFEqQtNNIH6bj+yUNTZmO
AIpTTEdLIoFWqrLKSkMheGJAeB1aYMnZD8GgoRVd+6DZaR1UdRd/HQtxYw5qvVaD+DZ0Xv8LJVO/
Y8/xXlhugYfZk/YtY3oG3acuPuJftr5ko2VuOttjj2bavSZhtJtU/ogaUY0+sDUx6sapn1tIF2eO
PBqUgfrk8zEce/F4pF6vQ3G+H/1pR5CgSkKnfGgR0ZsRQgo+BEqWv9s6FwwUJEpNzuQnP+YS6ojW
I7//up7TYo/uZf0Z/BsoT9GZtl4iLIOtP4ElHZgbFaQpbYACK8cFVZlCR6uGJoXQdtostin1r4b2
tcGx+5h4fo1Tsq5J/BtG67krReHeRlGkqNxNfIQLQJyUqIYGwGQXriynjHefvLFbXrdjPlwWZ4cp
Yu+sfvzkBiH3ZCOdogUX+CsIYvxLV9WOteoRDzj4Vvham2Z4HTucW9aA329dCwxkswtqrqZVmoQa
ni5jsQaeCKIGy/NJmnkNMusNPZh6stsjt69l3hdroZxpJMyRgVvpHQCCaTc7//Hwo9UL0zJAtoiy
dMV26Cp6xMgsUZdJlzoRHy5DZBRGagPVB2yGmkIaeJ/84sGo4jU5OomB8iCrZtbBtMVsm1ewxnrf
QqbNjldFXUBuwjDsuySbmr2T9PmhtJzxNkEIEhpxafMmIffItEj75Ylm71Ym+9qzQgY0qXDTZi9y
A8wjPh9vFpacJxW6e6Engl32e8SI3HlSCFzbnZ+OGxMKfatCVSq4qlKBmlo2AYJW/sWyhQFcjTra
g2sjBv0VSg9AyPjuh1MTmEu6ugHeHCGf1cdkvUrEDvpokDdGOucGzLC8FZloLqYLhfrOLFyI74AC
RU/a8Vj5+j31XGWiK/CW5HvuqvIENZUWoYFSi7KtXgN+x8K2fF/Fz/N+bXJEUhPDC5NNaeOgKTMT
hITLrZBbwqcBgmZPq8kx3Ydp2l07kCpsPE8kG/pFVepnpSflI5TczDP12tDvL2XDwfuHMWr8Rhcb
F4iLTVr57zZUrt6HlebNv0VU1ZaXerJu5E8/RZDHd5soFs1mWUiE3Z0F2eILrYPgMOg3RpYiyARK
lVrxXxlZ8rsTKbtzBoh3dyFY68neuQ4LjNYwT21UymczjXf96BlvuTCgZF22447cMqTQcwMH+3Ya
zON/W3YytXrlCtBw0bJFKMqjRbDAVuPWHlWD4aZwpn5LLGTUTRFb/9SNVZcoy/S2CTfLaCgQlNDL
3xFeC88DNIWOXYa/krp2jGh55XooRFCjqaM4IuMauETV1VNgDztF009dpAySS1b32dyNRqFfolr7
Na+EjMc1jcpv1Is6x7kOvf7Cpml67suuv2nQEaOx2LDiuzb3rzQmgVy8a0cLnAG4Ixg1mntssPYh
CFaeE23SgCkatzRWDKbx4IIwkOZxh7ePY58ENFZPUfLkFr9rfPN2IgXWnYfl8CiKMgMtVz6cXEXu
BNiwtU9Nu4aWDviiZhdU0zSW49xTLy1zExjAxNhSdzCA4S4z/0o9mlRig75CgGA4UZeWZB6/Z1n6
NCrak3xoswdNRW3LOrZ32GAMkLuJ64NE7f6VXJCUia/QoDgsE/qi03coBACCQi1CDS+Sbl4kKprh
YAG6vALDhI9Udu2u0sYHmrm2bW1lak4Mka3OX9t8Cu/qvArvUC2Z7xPIG6108mlMlNmVNb/SKDXk
PB5LP3LvZqesxcOlxXdgXjfzwZSkO1m0XyYt9yrVbYwUFLZ+VjprFFwBQ+JHunly8I/zsRcoRAK0
NvU/vf1lMuYbzhAEr3t9l/J82LuoFnqMYudnnE7Fj1L3kTlg1XMBurS/OWQte/bHqp4d8OId9vWI
Q5daIcdh6YGBR2aVuNC0L42ovrBcs17NbjuFRfJaN7K5yiQCTluZeSniXQbg+BbJKOt1mfTexW49
RSRrmqrT/GaUpo/fSBJXKO+DPNKnhocAvMXDCJVfDLTq3UpXkHlnVxx4Ekv6a7L4pol9TlZVuzAv
oYbn2D5kXfNu43Rm+twV2AomfdT/rBCr0kzb/t0hjVWzMX1zegQ1cuCzcdLmOB5i+3006hbFdmp6
CLGbefrk6e0zUh7DJs2x228VFsJV+IiutfG6ZPxKPaaDTWHqsy4wRgP4DjXKPfE+GkUol2+cCogp
NfVjvu/Jcqv7YDBNQGGNWAAK4QdVo5JboFXBD+QReXsPXFE4CwzM1L9y8UTjIbjd1qblTyeamKuJ
PRW3TPKpyZPxyFRZRdN75dVRV9SN3BC/03A4GxO0tsHCAX7GphJnciOPSYuqXc9BFnsA+IgHnlM0
yHiO2lwbEOZptUoMXdwZg1dfgX3RgGZF6tQVdYXvZ63ESf+ZYUWZfw9CQHCY5/YP1nndiV5OvE38
K2TQdn2MN33QmtGwBZNeu162emqCK/L+RCYBmr6t7lkASSM82qWu/Brm9QHEO9ovwzHOEC6d3jow
CwQM9f438GZpe4frwx7lpUBtqknMQd1iqjeHScbVbQrtcpWNZXzJVVVqlgAeLSAJNPc+7E7nlN26
EMWxtMCluJDMABYKXR+NM7Cr6uWRBnJ8vTZVbiPHb4ZQcuX6eGnAkPbKf9fC4K+RKSNw5IIVzW98
67UD/9c2NYTckhNYW9/nmG5jvxo/7Cjfi6ZM7nljxY9mYQEYn+ugr2rT5DHvqvaMJ84bDU5xXF9A
UX0ppZufrTHL11DGhcCi6vocb8AVXVITaikeYWpklBlGGIQ7lVCPuyHj4HwHJC6/t0fWXHPgR1f9
4Otf4lZq66oxywN1M2QsoI4pnjNDHcGAs13FYIb5EqaNBLZC9w4s9tITqk7dANuhFc+67mUqovii
a6MPAl3AACAk26+1youOleoqt0656VETXxCvhCZa1CIZBhTWGlQ28ZG6H26GWg1gMXCjEahgar+j
sgMMW3X1zXcRU1cR81RvBZBW3LtKv6zOqIhz1x8eSEmgBCAVInCVR9iDUp48oElUfYua9zXIQ4Pi
HLiIwJGMB5L+0COZtpka1IDIqjEeUEpvPOSdv20RpbyRR5GkFhAHvlwhOgWeXZa60wpPm/FAzraF
wuxubIG5wlSa0ao1EY5sN3YlpiKoXW0rB+fNhKbWIQMd06pXzDDOFNYn6kKkxnp2ePfejeSYbBOU
Kq9l07n7uoRgGJ3VXfzV+64SyZoO8jRKXTqtL852L8ITgjrpirJavd2DKjgth23SehpAygU/drbl
nXSgtubsWBaCkksiw0oTyE6ps3aUyW4EBmheaZnw55qIFEGVcJ3F2PaYOYBucTFkd36GN5qc2H0T
ljABQ3CSpvd1MQ2pC0kEuxBB1Oc8DVhcdOtU67Pt3K+jSXGWJ9Zh7hshXr5NVV5piapws7tRcpwP
1WTg7eb1c5TYgqROHvPkVEQiO2O3895MXgqwz5/9uKqHU9GeyE4z+tC3QKOqE9WMdWUKbD4NIQSD
GWoprVAzV2Rz1AD++6ugBChqs9CA0BXC6EijAmkXJ8Xj5IzOk+wAkxmTG+8054ksljYdQB/B7zpl
Giy9WaU1ZyfyKJGRWLcdlNBarXWxo0KpZNeAQ4qmxpCSPaIYy19RFyWxxvX/uBOzGn6XAOLSIgvv
89xBpfTUFKdeNYm00OdjXAAzNBUnuqLhyuYS5MSWBG/jx5yI3GmcPOupBp/Pn5c0rrVDs4GUVrKz
8yhbk274oVDVYTW+J2uz1cWFA4B/cfI8W+e6aZ2kW/3qwoyfDcHfmyi1+Zlsrgd+PcfOTzQ4KQ8O
tgbE0T5caESigg6UzuBVK7T7JU01DSw+6WPz1n1UlttIM5CJ0lTUaD0oKpUX9ciVJk5xP0+cM1r/
rLUs/++1yP5xx2Ut85870spmWVon1GLj8YmHUZOh8pYQvN5HF8cd8znt8VhZRrGd+NylUSTE49xs
L7ajiYs0u/CAV9uxN1Mgdsg2X3oAqBxSwziSjZrSrVHPrBqUGYCk9DXucYIAb1fHxmcN8Hsv1V7r
vqm+l5b36uGL8B1U0PMF8KTzxb+G9FCyF0hlHNVwqWb+H0v8f/eBBBiqvMDfvXG445wb6dorInoo
4jzettCpndkhLAZll7rWnWuPP/nF9J6SybRe/zYp9Mx2Zof4z0kyra3XyLKTsyhRfMkLTd5R0ycs
h1ZmsFgmBOLu3ERtyLNYib7qis2yrI2dkeCM6gpj/DQ154EWNlU4LzkY4OrQpQpKqDuomN5dE8bG
LgtBBEs2GxnKVduzEtSgZb0ZUFN/CFmXv4zatCsbE6BWZdetzF/sIqre7QyMbYcG+LoXp8IZ8sO+
+P/bXjWoX6Ps1Zz4UtkrUF5Ck3mck2UNaGvP3G+flvxZPpjNbnA8GSz5M4EUJqKwibddkmLcjt7y
yJYnMs32OKhCVJRRzm3SwuwcW/XTcmuOB86uaeIxWJZpw+Hz0jQwGvm8NC2kg8r5jrtmMBmoEOzc
CYHBHJCUa167bqC1XYE6ABle5xE8ocYD6lqeC2Ujv9YMoaAIBMmOVpjn0gIfqwiw+6CgSS360WB7
Oq+0mJY1myTb4X3DTjQIHNhD6uT8PKCMfy0Lhh232sjMOw+8+OrRRmpWmTzwTO+rfARVl+rSdsUp
I+TaRJidyOZ6IDgAKPxGg7ObWtdFKny72Erz97KsNnqfl6VJvoZgViq6DOcobINo2QGM1jRITf+x
bNjhqDDW2FXJXnMOdY+dHe1nvAg4COrSfoa6rjcIFCIhNbF0aRS1bPi9ZGcvwqlnQAXxLpTTN7/H
kShi+nAGoTj2eNRnykhX1CRhCYnYrN3R1BAs63htqCnUX1YIKxD8W0P78Id9XvnTTcbcT1bMK8UW
IY7hIFn0aNqD/pVBiNUPneRHwdMhaGXqXSH4259B44FywrHyvxnNhRwcqBIHFQOnfCPr+lJCR2RN
A+7OgsbUdyg7N2u3EcnFj6PiGk/AHiC1lfxwzaehNqZvForS19CxLdW2OdwhRYzYQwfhTrxzx6+F
bnerJLOiu7J07SsN4AiA2go1oKHEbh6oNfAvhybqKGRzZEYMakVHQaBkJx7IJnoHKLtxGB8aRAa3
VqSJW5jH5s1o9ftObWpTpJKoJ3ot3mpgzIciMEQeI8bMI6IqBypqWQpdqAt1Z+cI8vN5kPzJTs2I
1NLRSdz9n3a1LNihtWNl9PtP/spON8gmLT6hIGce/GM6qneRP9bF/PGWehtyAySyPE11vluWNYGp
v6SeCBqtkxfXRUJHApN/G0K8rlFoljx0mQ/YbwXFBtn6ZWDYRv3KuhZlfKLNv3oeUABClD/8DORJ
pct/c7tcZ1nBoB/6gGRQilNK3gW1b4W/kToDjDvPvsvkJ2r0mmeb83ET49F4bvSyOhnIrm4nz8am
EuQDq6jw+h+WGQXalBe/wcH9wp3RfvU1ieA+Iu9XV9P1Q2WjdJ/hTHaflt4QiF43vo72cBCukf/W
2XTko998BWgTAl1gP2S8W8VimB51s0x3od1kx4Z12c324mht+IP4CiT9bqyz/Jc+xl94no4vg5Aj
Tp9GefYNbp/xy642bGDVK+MIBypXq58OCfPiU9MmTlBHKQcFttOdEs+YHvvOeARPh/MVGs1Qcwrt
/gz9sPoBNG3fyY4/BlGZoRGXErR1920XA0ideGvNR3EdCDCjq1aUyaUxYhz2LWv43jobN03KHwDX
QCZLOZidO+5QQxlvUjMr71D8Ut5VIQq8EHCoEa93ijsD2mveqi7wiaf8RibUcGnITAvfildSq/aR
1qdboUAf+K/W7k0vT1YIG4ujpd5780CIaoEprO6oF7thdSnM+LJMyiu89cc4AYnnx0IlEsZr/JjS
rUYQEWyo3xcmHxYb3arw2h9E9jYpPs464+OpL1aloyjfZuK3uSUfaj71axlNpw5YV254R0jYrBwX
LB5Vbl1nzMIEaQwEB9ItYRyi0uwuKNB4oUEyubFxMa3h3b8Dwh1pssg5aa3nBERHYVftlyqxjQcT
QbPzX+xDU362p2b/xcm7d/8GAKCA2Cvwvfnih6n5ICNUU82RrDIcund+VyRBzswFNyhhEqhUrQD/
Qt/24J4I7Tv8w1TPAySZ9j1KuLf9aBlfJjx4I87i73iFgT6ly7TzyJ3pBpVqD0QZKEhWM5HTrZ6l
mtlVCAxFbj3PJAcnRBEYzbSAqLjxFKLj7J+ZdE+dAaJIM53Y0790AB+RA3Z6qL2INkXU2g9AiKdb
/Gf4Z5El4BuGePXe6qwaeYHYglo416FHbYFe1TKzH5Au2o41myLUJMYbcHQZP1IblYVAzKYvzqSL
tW8K81aJSNsN09Af3aYfz8izQ3ycVc1Dg8c8yvOG8g3biKcwA7h3FT9MvAVjWM1qpSpiv3WaXgZ/
+2wTt/7js0W1/umzJZoGkV1V+0WlW7HsiqCz4v44F2epLlDz/ZHKvjpTe0AdSXeoRZaJFSKroJCj
cJ3XsmZjJWAMmI0u0rYbT8baCmnsEqfWnm0lxMyCWIb4VydjVyV4R0fOeVIqXlI1JdfZtosgds5q
ubMkK48aICEX4XJ5oStqeFqBoSx03fUy0DTh96TTw1XRMrm10sg6eKyOH7xRlbSNoPoF8uSMEs/6
lTxG2zKR37SeUf0jAuixR0eJR4m1pPU/xfjnS3Ka4EQpAJYmzlbIGMd+sNGNCO46zEMNSphvGgUr
7qyuXxk9kIEDYEFPrgOItJ1NX8gt1EFz6tQ1InADzhpJ0vfXXrkNEWr51PS/uUn88ncloIiQsWL8
uS2KHUq5kdfDL29rOvG0K1RX5HWQQjfkNSsb/ZiZLmTHtUl/0x35a0x97w6JZnkDmzYq1pW/Zfhu
0HGGzJVatuDljvzHlL0vWyFuvJ8KVLaDWhsMu1sPmLEA2cXkQEdb6tZ6mh7mg68aRcVG8qmLWGZy
SBsdmegG1aUeAVejxBlWhjE4G7/09bNDaFe8JAZ3i/KMu/c7Qp3mFPWI0+ST2Z9RZAJ6iQJE1WcI
dIbmNqpRVF4xKbY0To3Gkm+pW5s7WZocNSxokjIaLlXXVCjlzx0wyHiuXJExqbp3H8vlPKi7Dtlf
5U0DnEUS/JdQWshqJG+htc4vXIQAE0JfKugrSDSKDGh+pO5xiZ1XvwXjW7/yEJqUKzK2aoSuPCBl
DlXDbou9NkxQf8yj3FobNYCGEjsDB6/xU0c/NPyE4kuf2fjN0WXsPdZWnkLhDHFzapCjygVCuv/0
e/ALleD1J8unmdSfssSAZnlAay1zICSEULxqzIJZG1vmbn4FPVi/1cEFfq2N0Lro/NlQcC9qyExX
UyyswE3HcpNgp8JwBgm98xQVAblkZBv9soV+T2xvlhXaRH/G6SQGTZ/Hy5UGVbKjrxq6ijKnL8Gk
4MKI85y/IWs/tTbgu8rLYTaUzrtxTz5ksp3qn9m05NInH+pWVeHYwTLiGqxaGy4EJVuBhJEok/cm
RTSyRb08+rn0GhAORb9mW04j5O60rNoOhfabIpCfgpRZkkDlJwZ5eg80+xlnx8/RzD+CmzTZc6Jn
LdFegIK2LqYGfkBhxSOU4sf00ox5Ce4lrt2jCM0Mmj42EePJoxUYI8ufMso2ACmWwH4kEK5xwvgX
T5vvVeT2X9oReXvNjfUHbHg8cE92Ov4fq+yAl9YAFpwW1fws27h4ueL34JT4t0jFeJ4vNYtrR6PF
nqrMGlQSqRFqXAFk1ghaPInTYJ+YKNoDHcYbgJf3EOtsH72p9s8oFmwDsmsc5ItVGze3LLSmO9+R
2L+oCTG4ApAxqpyTjfriJ6+CnK7Qy+eomtqVBCPfmZpRaMVZV81ioy4XvAuc3NxWEwDhouwunRtV
zz5QsA+dFwa62cbAtaxbt8yfHdlXz4i8At5Y8wdyjKr8CpSUd6Nem7Y/ZdmM8yLQqwOtah7jd6jW
rNSBFg8icaBuPjnTGlgge0fd3quRHkSAe0vdMQk7nMZab22pm4IrNDkgu2EFNIpMvHZsKtBb0Kjn
Dsml77FDpVFdmu0NIYN7GsTWNVnVzqjvC02zJrAtZy0KMtpjj80BQklFFl7w3QovdKWJ+gv4ssXe
NCpnWplNOCAAP4IJ3ihwMCygzKyuqImgCnAMEzRL929+yzSaQS40ben+vy+13PKPpf74BMs9/vCj
AdYJfhiMxzCGyLIGlZBqRZdLA+IPZ11ZtVxBKCE/LQMsASV9UxX/TKH+MuypFZcuXf15g7xHRtJg
YDn835eJm48PRnehTzIbl7uS0W0bu1q5tnE/8QRnN/UhlinUnV3okqbUdfoK5c3moFlJdddDGtJB
KuhcKsZOaurRAQpEC+tgNK13m6CrNNtqEDW6jOoXAGw077Ytz1Ar8TGXZlQp0HKSmZfFPumo3Z5y
PInorsvACHod4YrsWnoxduY8HtxNVid+MN/xY2FEqVC4DQ5vQffOeYlTcmOk63kpmhzzt5yJ+DYv
lXOj3sSJ1swuvuZfLZAQ7cAwwY8u1/lxvmL58H71Fxu5SM9mOX7YmEdN+XG12Fy1zLIqDSy2Biyh
QWrjFw96N/+hHhi4qWIwqVM3dDL/gZuQ0BaZeYuVRwN5tX3cO0NAg43t+Q8V4i1FI/TLPElwKAWi
iAeRL0BES96VN8+yrqBJaX7Wk3PVXL3+aXN2jRkuSli8MO3OLMnBzeTr4YG18pkA6QRDjxQWHZGA
2b6YyIPsRTPdUGW+0kccCHInvQOBnn2fJim74oG0oR412gQ259zqfw5jlCHT1wORV/tNF3huCBYD
VkSnNrfVeb5x3/qPqyw13m10NeS2+xbHY77Sq4K9zaPRTjf8x4zz7N5xnOwevNfuueunE5kgDpHd
9wDi30I8y6CaJ6OA3IbhPgYZ0x15UdO33T6zKnGhnkzS7L4tq9eKlWDSUCuTSXbgrHA1MzostqGy
2sBL9WxHLjSQ8wJFFxWKeMhGa8YN5ESj3s7Wy10jxq1dJsFAvawXWbl5YIYEXsvw8IHTavJOttvf
0zT6k4CLaKBUWn9a3WhAw5vOH2H5EzKcKAXYv66LqQzbO+mz+Lx8Ms7CZGWAJhE1qfgHI9/ObcOV
prns01/VmCFgpCboqsiFGn8CB0hndMb8V9GibPAhulcUPFhuq/elt9ca4NaXv3RoB+2oe+LL8g+H
ACl4/3l+WD6dLB3/VkVvtNb8f+jLWkVdx9vcnWr7CIYNoYppxIGZEEnQqkJ+S7v+ycyL7CmFZOOR
6ToQusoOPTtLq/rrhH04wJ9et+1BZXTwitp+5iC6IyfdNY2gd/X2kliOttacqlhxCPA9DtJ4Ef1Y
XoTqubU/bYEVAXNy4xuPrSvbOw+kV72XGY9kGgxQe0VFlJzIJoeo3hdJpQfzBMeMHqWxDTk3wMQJ
iB721UN6oMXBiZsdERUxVtSlCT6+LJpryHsyDRNCibkc2h0tjmqT4pxa5S8apI+rJcYJKdzoNt+9
twTQZom7ocU8lomrbtdX8qfGT9NvVcaMM/Uktoe7kJkD6ETwB02ajO6BVFnTIJkqSGSu7DaUR+pm
U23tWYJgHbnQRxCojNOnRzJoDBovfjPpe/oAoPXQjxGXOEriTCWSVz2xhvvJZvyunsTPUPj+F0i7
jxsoAo77SKIbc20N0i1gNFPfP9dtAQU+VFB/AU+hDUrcoj/VQwLomnk/mwco8PGmAV8IYjTB+4kb
FGr7Gae3YPMzpD5OQ1mvPgH1rLSDmLhhPWj42HUUvlL+OtLL77zj1VONJNued5D4QZTWf1IOlNrG
HvC73X3VEOT8njoAQGbC/p1Z+a3PR/ONp/0IPVCzvHetZNh5jSmPYeNmiFNkOlgDbfmUjVDGLSHQ
+UNNh0ap/TvBdFYgGIyvaLgNrRxfjVxHSYKqI088DcwWRobiszyWL9CoAJcz7IubUNXnuc+QRkRA
bXZzUXtPbqiOeF9tVG7Lakn6IySiA0gej6D5RnmHtirGnwWLgS71zVfIDjcAJRrFvpN99tIM9pnV
Rvwd9Tx5UAMefeXM1C+VMSK1Zo3J94+ZIocYBc2s3AiwbcvS11qaIkEUlfkLXZWRm81X4i+2v/lF
uqHjuVnnn/JsmmuNJzCD7T9l9eYcmzM+as7kHii9No8yZMk2jtagzOQjR0fOtEredHuyyzRflRMS
u9d6qOudC/qBV7OoZz4rN/eMTWZ57QEoJIjz5tXMZ4W9NOxpDwJt09delL+HOBmq1ABTcMYKPMpm
LcyNws4HseuDB7uJs//SF0HKV2HCw5OfQXYEUJmsuhaTg4SLIdY0gDxhdU2gIWit00mugaEKT4tb
ODrxdoxyFkgb1ZwCQI0TL4bhKRZmuQFLmdzO3QlEbLbb4iOZbHjiwphA4JqfaZAawUAYhqKue+rR
ajIz3lezDfG+WmRp0XbgZY+Il2dmK+LMgvzQWXhGe6Vep+fdPvWLNqAuNQjygpgz6q524wOwqTw6
EIgFtpISIdtf1pg91IR/r/G3u1gNtF/rAdyT8WjXj1pmnIibIYQ66T5DrdVGqh8FNPoSFYsWtwai
3Y+2mE46xF83eDiyU9xFcdB7k33ussp60UGXPtPW8bI6goWyXkdAzX0htzBv7LOhRzvPrAYU1bvf
/4ewL2uOE9nW/Ss79vMhTgIJJDfuuQ81z6oqSZblF0K22yRTMo+//n65Sr1Ltvt0OxwEOUGJKiBz
rW+gO6auYVxRImZxaRhr9k3YiQULk+hrmx3z0va/dAlkV6dminYsS9WjHkjtVZLDQ8cCXMiOEneb
pDiOW1vu9xABHymb/iuypf284748J8I0YeY6QWXUzieYKCfvfR04srSwY1QLE8nTDgq90P7gbDHQ
no2laq9agXAB9m6tes+Wb04zwMVdgCakNxDFbMN1DUDv2mk4krItnkQNphHQ9/emtY/nzKX0kFrX
emm3L0M246J2EXSl7zKVXXyBs5z24Do7PnO+pNDahZli/8WaBjZvk7iHl17Ybxq3MzYMmc6HHpTw
OfJy02s5DAfS0PYV1DujvP/CyhR2kOBfGH2cPSlQ70Hdxl5YFbANxSP5yYjb97p7K+0pxuplryoo
A3E8KEHRyHb0kQM3TQ9uWb3dPrH+U9wCYl/UI5PtBo4F8bOfFYc8N/ynGIJPOzxR9F3Yj190fcrw
trCk5DvXg1TKz/UTEhmz3KzLDR5/wxET/uE4OW4Pf2ierxOriGYlG+JxRi2ejKZZUzpynfcjfM0M
+CAIXwe1dPFe5yXpuAG2rbp0elNDWB/ZC9RRkRrudXnt1asysLo5odwI74Y18MXjbrAlfNu93vDi
ac2AHZ6lJNN6d7by7eqC3Fq9VC2eHqFhWg8qcYxlpPdCd3zfo7q/agWwFPI5wEquY/x6dgKpg1U9
ecVzVanvNqKM36OyXiEQ138xsyBZAD81nlohENkz83qlUs+dW2oyZoHIzIMgRQQKFFPZQUQO85xw
R1W08XQUmfaQpoCXazHBiBbg1VXstWAra8IdgbioDgIA8L+x3SMCOfnJ149f1Vqv1tSwTcwdPJIL
Y0i2nBl4S5QJPNC7OuQw0zHj7wHuCmG5zlvhy3hhOk528hMm9nLK6+XQqhZcb/DF4eb5ndfZjzHv
micho2YdBHm2DTMHTmn6YNRjsuG4HtXOG0L78SLwJrXwmBg3kBAkjDptfKXKZeA51pKKPch7V/e9
A7edtZtlgIuPzeOkAlD7kyjbIqcBgiEcHi5wBnmvK72jEcRbJd3lX3lWBDZetbpx0ql4T0m2AGSx
Nx4RXcNV6KOwWBD3P0HqaoNcr4VXGFyeIKRYXSSCMbc6KlID0O3Nxp4bHgQQOt5Zz6CBdztuFVqb
WiB8WMEa4l50IaCI62ofYzsEQlq4/jzRCuOwav3k1lX46DlNeujGJJiTorf7Z32b2+kht7U9EyLw
S2j5pjAlLGa4bc2v0Ntogfm30rPXuiO0XvBFpE7UPTJRQXBIP2pH+d63k1A0tq1WXqUJ8eo2QCIL
a8PpC2dw5hna8QV2Me/1BMSARuatnvpPKg6WoTGBY9A0yYb3kVwhyYG8npjwXESuHOo2IIUkabox
k6z5TD1kE/F1DHO+GSZb2fwmPd8YbFj/ZZmE55EvA0vGEf7GciENJ90a7md0SdvqY5FaEfHvt3T9
y6j/rfWXsffOnT5UKYx2PYXTrh+RdIUVerkfEAFYqcq0HxUgYbA5VtP3PHgohj74w57KH7YjxHOb
mlhZhkNwAAq8uo1ps8JYqhFMJbrf2MirdWzIHLEnPQdq9YSn15vUn+w5Y293zvSdV11ATGKblTD3
4WBe925Ww6B4bN+Z2Pd+8GTA3LzLnjmrGX6nfQVtmsxepQ7AxVFSFkeQ4NUSsKfyU+WZ34jaaLjf
8NhKvt/HsGiSCyNwXlsXXyax1oAwLlf3ol8P5Qr2yHKVemF4cEZQr5zhhdDved7Bmk4G40lw0R+s
FguZqAzMtzq5dbCHRzaYM2QLSiBEcEvkmGEiLMyLA9nQZLro6CK12h24ndSKtaL1TK1/NTZxJTIX
mYKAqqFOmCZgXgkDWqscxL5sGaaaur6vXAgGjM1r2Yrc/tEmnrjCj3YBhdswu8hQExja6AClbod/
U+AQLyCrwR+MAq5/o+Elz2GaV0s4SU1HUL7SnVsk7noqcvtsx4Uz7xxXvnaWumZpzn+A2A98o99+
l+Wfwz3ZAr7RJRaE/PGugD6Cj1CMnx2cpguAHhg+0e1P9RZX7torqpv7kD9a2Rnc7r1SMEa6GxJl
hWzWTishhjvBkOjeYBYchh/GGQo2UKIqgNpHcGVWOlG/p2Iz5u9Foh7i7fCxdfy5SK0xAz3sfx2b
T8DolCpbQNr24NSe2vp6ggU0IhzZRJnJI5Vpo7sE+aS2ceJFBxOTT9IziNv+j8DJ5dntB35lU3Ii
MQRb9fYasNF4Rb3GbPoDLL3wjLntrRdVW6ONXkOKXnrm+p9jQb/i1kvVhbtqRW0vEaEEQHio2Etk
QxsO93VwUbKGHjce/kdwZJCDCjqJoEtvHydAxWGOWNvXJq+beW6q4XPs22+d7yV/WGWD4ToP5aQl
lkos+e76MFodQofBkC3EPR3W0EbpR6RJOjM6BqbxlhoBv00ou8TMDnks32iaRgsEAZbrTNhdsqPJ
ms/xGwQZvliSmhfperVDkB6NCq8KrfxF9c3Qgtqh63kv5veuVA+bzhQvBr+cQbB3WoM0k714sBdX
ppBfswA0aA9abKc4lf1JgEANqEEjv8awBnAYtDcsLwrWP49MzGg6q8x+UZjZHCHBpI6Y9aojViDx
xhmMT8KOor0dR6vQysrHNI27s5t4ALT0cAYdEHOZVwFjG2o1Oqc5hKH4cmtlo/u9Bvljj8kRVi0u
N2B5iQgZ9aUNhOtWTq+MBypFpe8u/v2v//5///fb8H/CP/IzYKRhrv6l2uycR6qp/+ffLvv3v4pb
9fb7//yb+8IWjsOhYeH4UB9xXYH2b29XJMHR2/wv2UBvDG5E1iOv8/qxsRYwIMi+xyoIwU0LS4Ru
fb6xfa2qACb9tUlG0HDb1vuO1DnS5+pbZyxu69iwl8kejJV1QjOs3nG6DaBmTnpyJ5mtBenKwS6V
z+RYRuuby2ASNT+VwSM+SQBh7tOMOHHiBbIxGQxCoExEmzAJPtZR5zJLFwy/8R3siYGe1RtHZcPR
1pshbqpVjoceFJn+bE2r9jPE9LON0zHM2J3MrYBHEt2tC42lznQAuCmw2d9fem79fuldl7v4ZTkO
ctAu//nSQx4vN/racx+bPho3SAKHQE2Z0zLjRvlaJUia6OlEP4EHXQpenamHC84TqNoMMLG/7lWp
wNhlUnw4Ts+0zIY9tDArNnaOU8vXNKqsRWwn/dGDJea+LKCTMSI39WmC6DMur/tdd4X+NDDeuisL
4DQSpuOBbjOzGh9aGds7zi08c0Fp8P7hd+nbv14czhD1xdXhgIa4juv8fHF6kZQC0Hn1eJuku4UD
Xn7OPyFDkV/gKNtdQNV/psdhVCtjRY88KupegGupy1jAq9iS/htiwO3SdTIF1TQ8mKSqYdbgOM1n
q62Onp4j4qV4VTHLXxyjgGVQ0aPrmPN97Z2lkVdnAO1XSNg7j7lW0y+hbQu5gyTYUx0kw5J1U0D/
kVppQBUNK0fr8iNqBtfaKuLg7dnZHMGpeDt5Cqr9gQLlcQigmWH3STWvA7AIZfMI73rn8Ze+3DzX
rrUVcO74ZWpPDnNW6/g73Uj2c1MXgp3UI+iB6S87mDz6o+r97KnRG0QKi8qJIQCGQha53awD9XCX
+YV6slqzWhnmlC+plUb3fXobnUO89+EWb+SFxZYWb5IP4vJd4+mnstmsqKG0mPyHXwT3f/pFOIwJ
E/8dOGZ7oCF7tr6dPjyp8GSxRkjJhI8OXlGwj2PDqTchr0w8w6j8ZPq19UaTMG50wyF0guFkSB9T
NKOCFWScHMlV9uYSS+axN3tY2q38oihmjXZ7iwAChPdOGcNcJin3NIgaqPi/1t0OFrIkWNe1AMpm
tEW68frJ3DMuzD3t8SGxy5mKRqCtkChiGy7i7b35tz63Cl6163949vz82NcXEwJQLmeu8C0I0fnu
zxczkRUz04wFV2+oR6RiM39mgr9wtiLDB+g7M5dd6qvXnDlLmutSj6qSYOn1vIfCLYRnkUYsBLjH
XbGpkWfQz9lKP10/bEAyOnYtzNvQgarh8YGgkykRTgsnNa8SE/KuFssupp9EMwq2UAPLjPcGZGci
RAkg627wVs3jooCWTeCnFxc4l7+/Kr7320/M5h5zPNOC5C7j9i9XBTMqHqomda8MdrlHWxtmQNok
AYRNu9ySJmroxvFiKC6RO6WLD9LLOQwNSC6Z6qCfB2KsgJQ8SSsH3ggc3OA2i7qKDWhxZ/WcoIC5
A3kOWCGHe0cjBuNw7bWF93LvVbtAp3kM1o29Dg0VQQxRjMgIN1RsdV0vwFCSo/1bHfUrdKjp1ln3
o7qxFphqc+O10vLeMy+c+CMew/AVscIYSl1uuaWWqITHVlDBhotaP/T2eV3DIJf7B9la+icwfsHP
qVjFVj1tlAOgiq5n+eDiGYGgIlRTsOKHYL8AGN8Rs672h0dLE0gKEJGRusVKSZd0Wz/CQSltEJaD
RZgMFeSdezPYwty7OLVNBJn5qQn2IvM+p6ptrlSV49W1SJHDWFGRGswUFCpmvv39b8Ryfrt1fPht
+CbMBXyHYxWu2z88h0af4XU32uVVSlNHndVLXFfRV9UDdBgMLjsj8xMBngcAMPT15NcCihjI7wev
BdJKK/imQiXDc6Onn0f6VcewgBkPfmZE4LhCi8Xt4woxKcjVUlFE01IW7fTYSQ+qIqFaRdoRr8iN
/AiZWEBNdRErjGYjPK1yo4tZBfHRUjjDhoogGr0fkoqwQl5GgJothY1fOTGCosCql9HkNh+o12CL
Y2ZUVTfiEAJV0zbloLrdqNdOBiEJOIGZN+o13Obyh8B2PlCvi3Col22ftbdT0HlGEHOA+7YS79Wy
vPbiWn74kHTgvw4g8bzarQWncMayAxAK3pMZlttAFuYrVEWaFZ6pwZq6xTH0zwvkuvpGAO/UYQVB
9S5v3u6HtcMJEWA9nA5btHmIUHxxqFs+ATcK68ax7OQTNNc58DmI1lVevR1rZARAK/DmUL+IvmP6
pGbZVAbPSTdZi8AY0gcFbOimzTtrS0dyGmQA70fqWRZe/WIAORk+WV0wzC2YxiE4DW6y0Buqd6pm
XNaO3c5Nd3qvowbqN2CUzZh9O4aI1jCxqh9EiAiK4m32BQLwO3KGbOJm7wyT/woQozuPvVGCPwH7
VK+pzM0QIWBvWraNTyCyLyKqd3WgnkFmSB4YHoeXEQsjeF7A4NrJuyfkuULY2YX5U55NNWwCim5N
RbdM223dAThORZgw2+e6Zqu4tfMLIuzmImepd7XKPH1gpbc2x8G7UtUQBc0isIJpZes6i5c1nDtu
3YM+VSerUFsK1sI0COqGqbulgJGkDJmuawYP2OiOgRCOyZKAdNurocxLVDkI6uX11g6q8kdnJW92
PAlwXutgjmU6P5emXa95WhvAA02QawCLc1VEbX79q+OkyXbIinKNgEW3LDtY4qmouBaajQIYJFyS
NRFFGTlMG+tU4ZZCHW0cGAdQX3fCU0pEJXLyw/hZ5PliGvPxOU5A0BClayLXghU7ZrccBI0cL1It
buikxQLEomHXV02FDFzf9cmxjvNyXpvMv0CfVK5tUURwnMnHQ2IhOg9IovfoWkgUuLkUX8GpWqZZ
yH+Erb/vGmRkaDjgAP6FhzJaA9A0rf7+SWj/+rbErIEzm+HF4JqmiWfKzw9ChKHKxhqMDobxJkKs
fYD0ElEGIDd19mVrbiAVhogI1XXwjpJN9zQ1bgnDG6jku15hXuJOYT7Ql9m3HL9KgMv4y70HMPwh
EtVBtPG0xArprLQQWcX6p/OXJKrSagNb2oOFI4xx52FdZ7d5hA308bzlY3JqZWOdqYEhA3L++8tg
/jov1ZfBYZg36H+uSyvsD+8DbxiA8xasPb1j2j1fM0lxyzM4H0PEC2EA25qgl3m/6dPQXvDBLn99
GNCIIgXIn+5+WUDPDpmyeP73H5mbv8xzPFOYQuCbE3h48N9WnmCamjAajOLTbUI/BV4FJfQw+oKY
cKqD8lDbSdalH7D1n9X0jq9MQKl+rw6h23irZnYbfYHVxr13HTfewolKBY2mJYU5M8+Pni0HWi55
uhxlDeFgpDwWKjHl1QjL9z0YIfBF34LmoUKTL0a9d++nYJH3D8txWj/cIyEO3ulYBnMsLGzX5wzl
n3/O/TgNUTU5yWYMQPVy5jZMWboJVtseJpoIIHnXfuphqKsJJ32bnAF6qz7dewQGn5AfsoZZHwZw
bbRAZYiGAVZOEgLTKd45YIHm8tFhWbnrdSsVaRMiETy6Q3iQnMGr6j/jVe8k4Amb5lfW7//+N2Dp
6MLPfy5uXuFBJYRbngdO1s9/LqgW2YhMVri5cbjsYn6LyCC27x+tUCFxCQ2VSm+SKayhA476blTg
tEGgepa4UHEM2w7CfMxD2Dq07PUILWeJ9QKoux/K93bihInqH37N+JJsHQ348Mc4zMJf4vu2hQgP
F+LXKBaDq2/uRbJep23Cdy3swudACgHB1jvh5yjzIYEH4LnwKjAl+RDNqB4IIG8FLUYkoCMlP/ss
T2F25LgnEzmH5wx5UeqmckftQ4mwCxVzB7LUddwziDpGmC0PTbFDxuwrwFbxj6w4YdKIN5IKbWSk
AvGqpYbniAy2Vx6kzSpjZXlo0s7bIYncr5uKT2dws8MFHuXWiz5O1wTRj2l6P45lQOnRRTKxKE5m
KPECgYJkdwLQ/ijCJN9ZuLtNHR5qoUAVtsfJeK6gu3GiXlRNxbEtpw3Yz29UT1XUSJuxK4OFiWn/
/HYGqqz1IWtz6GatUuGa6j6cTHjNuh3jev+hLutUdmhYuXD6En6TNIRO5YD8tbbSKvtYR30Mp8q1
B1qHgMXvnxpW1FgTCuavMdMqtyGDCmIK5hhcHE3wM0WqFmD7Wc4hLiyE6xMzgExea3R7KuciD+dN
aEaY3Y7LNKhduKpNyTiHgDLeKG6TPXqt9I4TDx5cLlHSVW0amLO6YQ68QpwM+ZuQ7w2e/bj36B32
AyLYHh7tPMF8ESORiPO2jQebZTqGrw8E4XSIFrTOkXrwtEw2iI0jAK0bqc5O+BKhK3m+nSnzx1U2
jtPidowIM954ih+8ah3VCZTi9DirFmpp+qa3vB0hD8qLDX/L+0E9c4oWIHoWazoqn4rgFKXhTjjM
yeegA8KRogjGTcpu52nCgB9g3fJC3ek4A9L6swZCmjsqBlJwzdoBrlN/BNqUIfQ0Utc60KhQhMam
KvCd0KeiOtsCHQG57hP1j3gEcY7AlAu6NuMQfLHzOjoIaMPhGdOtLMn5FUKP/GpPkMKCn4S/bFxH
qvlgJDM4tmQX6gKMgQ0KG9xII8vKl1bMm7XfQU24Tt/SPk1Xw8SjLTes4lM6BZiAeOkbEJD1wm1y
aw/X0eFqdN1XswySN+CiMJVQjXkSoZ88YHbqzqhBucOPrvSMSxTkyWGqm3RBJ0BkfC80nDHvxhOk
+iBjP+CroJOkwVNe+DbUV4d0nRa9v665UXyG9fZ8ZFWwstIa1FIfaRyj2fdxidxDi2DgHE+XeGsm
HgPHGpcMkUc2K4aIlfMAD7HADNWFWk036hYuVv5rKkrDB54Jxqu3Q1X4DZeI0ZyE37JHGGJEq8BC
II+KparYAyiNm1vfZgA/G1YB+Sqo7W90NK/wjDVMdp05VuHmo2UM/JrZe2q71SgwITIg3m4fVRiN
2mHNAqsV/cntFOsriIiANlTjpYl47Ptn1jHRGMm6NX2ONmf8YHP1/pl7VzwATqxun1n/HFbQNsiX
dNbUAYJ98jxk0vUJ9IY+N+LN/e1z/d1npkFDbfz2mcOkgmA/8m4PjRpWvZE467bytwVyc+CgtQWA
HUaHqQXtjmlbAbaKnEgRec7GpxZh5GArqhS2breeDUgdsSNCuLZpXIg+Rg9E9SqIxEtiSxhJUx2D
vKg80O6ttugsNgPULlBGspARXgB28hjXJfgcFVTeMAVJH8G7TB/LDI6UvX+hDgAN2EsGKtWSigVL
rCsGU0caAgcwsehlr1ZUVwski9toDivUcZt36fx9GI5bywa4nLaE7rbVpY8sdJqH0XTX9x5ZObb4
M9t8Q8dqp8Y/4oqobl4WxZ760dAqHGDHxoZ6S3VqYP1h5PHrVE7tVthlukBkN17zZnB2LFHZMRwq
zNSHRaCKrUhy2Fsxlc1SWYx/yGmVKq/+MabTN6ygrU8iR3IhrgIFTDiE76aaY2FpNeFlCKAjozor
+2KZArliDAJgFiudxnqLHRtC/M2UXenMw5g7uzge3C2kAdeFcCEvZE3evonlH3ZvlUiTGhC3dIVz
jPDWWPEiNMGmg2X2mJT+nAXAPBj1suQQ5kiBsngTITtBQlunPxG1EQMucgyggIys/LvRht9KOLt+
dgeWzHk/Bo819CkXsGFgoH1M7+cGi7/Y/XLeqA3FBXwI0Oak7D8BJQyCswlEwU/ng0U3+Hx5Xaz8
sYCCOdTPVxU0QBZBCgsd1ZmYcI+d+QZi3izorPrVr0G1l1CN2zDEMj753N2VmT5q5ZtzMcHoyB46
80FFCXI5NBKxyECW42Pgm8XOg5n0kgZkaj1ZsfgCakkKg5y+3gKmL54m3z1T++TGiOmaZX+SBcLz
YDfC71yfKfNDCH1x7wm3XbMdmExWpVUFX4JqdRtoi25ptVO+MxkiXDD5+3z7IEDNzgyFC5dgQXC0
kL+Z5/qAAC7t8qhVnyYhx40FKvgqa9r2NSnGGXUwbPDz4N2X7SG+VF59AfMpOlXtgLxdY9ZwDoGB
OLhQwFxQg+HUKx9PzZdW2HwtIFW6lslgvOQc37w+JyTuysUkRYoULhA/8Egub5crh7H6DHiX8Ooa
cKgJtIkwjahiIH4QSHptJjdcD1NRbeBCMn6acvis6AudZNBVgABmdnQnwwcEL7ZmE15Jz0hWPZcj
HDwi4Ak2eZjANuyW+Eb224F2AuJZLlKXWgiGGszQezQGmHPqt2llxM610BuRYm5X2rGxpNdn5Hdo
EN+kO9S3F2qRRdM6h+7PnAZRrw7o3RHTySOV3KH14brR4zWc59Ya01xzBwbVzAMq5jnlhnFJwmJv
Bl34Mng5Lg7InrdYZFWZgDmxbFhSq5uF6cJA6m5LwUcgSX+khWAnKukjWkBRPCt9RMjTQVgd8Uun
xHn/JIunEn6TIIUcgD0Vh9bpMDvtysHa9F77YOkGcN1AIvvQbAzFBg99dzsVMTzsgMsSh8Cx/twd
pQuXnWn4Hppfeh5C7LvtMgTBfDuZS082c4F35Lq0GU/msGNcW52wTzX4JtepYvJoZ+zhvbMykPAb
2mxxK1uIF4KhWTZwutEHqxV8SFl8SSM/vSI1joC/9P9o3RRtViuypdXU+JnRiWqef2uLxlwCic6W
wDvbUOJy45c0NNxlZvg5jG1QLHtIsgcyKQ5UHGxrAwwaZlF54DyqqVjmo0peQlkhk6FNvTCRTl7g
liDWFQveW+N0SBZQbBq31Nox743nsnqgoUa4nGwGxkJaFmcEX57pPJni5Y4+VKaPD8r4X38oas0Q
faQPZUDhE5OFpFwH48QOhPK84T11USEBPguwkrmJBVCXm4zAB2RoaAQIsOtOHokJ3A9060THjHQn
J8umRdmESyzp54AlxY/AgUzPNtDuSQN2MJVYn2OKBjV2KgnT3toTS26ltBgPdpj3Z2oLGv8Bel3i
gUpWyB5LSEveSkBVvrSDZ56oTYXZV1M60U01nMFhHrkR3h9vp2BVOsO9ERxIGxwCq9VM+SMAIfrD
BW0OzQIzFXtqVXjPz8yMI09DrfB/xz2VAmnbhuzZ9fx0nrFj41bJFqmx/GlyvXidGMxcUDFMWXMU
VfDZY26EXzF8SsMRamPUyBqcKrdrf6dqI38aki5fqRghemrtAzs71COeaLexDXRSRPpEXTMFqXIE
6jFx1yeVbd8t4fiQIvuOA/lQYNgB/Z9WfX1KbVgLpElmLpBfr09OCZ9fgHKwG0tgLEY4NqxulaX0
0VTW5jnOOr5F6GGEJZw+BgMQJLOzz1Uvt8MEjDrEEdWj6ffZqYzkiRmmkQMsOmHBZtqwE9KtTlQ3
+2AE4izIyvyR6mB09cXJLACxdFXk9zCN1wuhkQ4wmmAtWHmNpy/GDyagU4GEuSMVaYRVrGTSsSvV
mBJzvdFJkxW1yTHpzwiD3LpTj36A4XVbIJJERYGwJ4T7u+vkDV8gldMcqLoxAGvED7TbUTGsSw6m
EegCVKRNX1lPdpOmRzqTP4FeEeHtBcoSPihtmLOA98YCP5T03POBLW3Wdks8acqVanJvQQO73DSu
/R+3v7Yu/WkxgmwOWB6OMsW29ZCk8dqSo3qk7o5CYtZik/X+8UXIsQZyXvwEflNz8EXBxw/ncHaC
srdn2+fE08hsQ+zuVbSXDN4KSL7hSKVbFQw3kDYchjUIte/DofNvAzo+dnMoHWxlMXjLlIPnMAIF
e+5ikd02QS204UKw89scMjNZDbm7YVDv/Wy/7VetB2M/XxbRok9C84h8dnMEEjBbJEMqvwVbCjPf
2xnv/radxuPVnGHxl+YrZLm8RYkU0b5twM0nd/R7kUR07kVQhyA/ozuDpojOmH4/31tpbA1Y5qLy
2bAVyGA91Lb5g1LCrpCQaKsqd00pYczajiOMCK4NZqHUK4i957GHXnGY9f7q5qFkmc9dGzUXn/vl
JbXTT4SEKeJQrLyi8FctXp1Iyc5GF7RKkIzz9V1nKzWq7CCxbEmSSBZAAf3ZhTS2kkGWC0jhDMux
z5Nx5vnqDN3DeEsAqVsdwaTcoakXN3M3eH4DIFIMUEB3mcBFg5CynDgguwrEGej+2c/UCosxGBzD
1yFN+nA1hIjTFUYPNU3TytlRJv7SRHbsbOvNCPWLc5gVX0erSnZUonrRWu9DqY42zDWGxYhF24Nj
Q+s4gjj1fvTq7slJ2nrZlLJe9brIDdPbunEYzak157H/UFZ8R41UVXTdwreZeaES/HIgzztm+R4e
7B+PxsxVFFbuBU7ZzdVIjq2l+oup7c/7DCl0P2jYjNqozg0N2FhFPQJCuj/V+cmxqVrr0MXZ6T7Q
HQc2o+IvA23lIC2OQeCD9QhTTO9nogFxpoJNbgmRnhTmCRBdMBHCCr2NYShrr4Le/W0PM/yV6QVA
fzWIHiGShiiFZiEAHtCXnXOgUjsYzh7GGG9Uog0g/+M8htP52s56CHV3Irx2iKfqwXSYIGoMfXdH
i65OoLqtj9hIxzn0vSGvrgRIKlXwgJw+WfQnxZC1XnDpCkig4vLRJq6qfWrbxpFKYw8e7dCbn6hU
eX13qHIxrVNkzg5RKOEoqTfJf/acyG/XTVK+Uo/ULN97UHFM07nDixi2hLyBBC1IQBMsa2c+1LJP
fZn6D0w3ZLoh5wCzQhAWNP289x9ANn4fAbbrj6mwQNdx0m2nIQq2OfELh/rlZNXXTMMUPDzaN3WB
MAp1oLpeiwEZwMLeBtW5wS+ev1Le0XWGuZtYEcDSip9o0/sDbNjgobvqYKiEBT0apNBA51G3cPAX
BxshNepHrQAXPnVwZduQspbyXViiuGJPwlq+CY39GTVQWbcaQfgNmE/w7yW8hJTfW4/3vdAY5aLQ
dUaIVp74H1vv/YbcOcDs5qvs+/IVwVmkQ/D1n5B3ta4lspFUX8GDHmGzutiwISpfJZZJ2VC4n7oW
Ex5IcGLJrevvwxVcavYVoNnnxoJizQQfpxcsJCCArvcqXUd7VEet1K/vKvlrq/D797F5FVRzv5fW
2phskOQaCZEkKPHvAEBZUtW9nvZytwmPreD12neS6YmnwdGAScd3vQPIZE87MIW/1XgVnHxvVuQB
vok2buXOqMxzGmANEdE3R7u1P8GsR4w9AiT4Tl29oQZ7suTO/3OEwF96ulGBPBi3AONhTwsrH5p1
L0rzCV+lse7TUC2omNZAGjsI28yoWA8JlmmYKYRVZLVz27BWfR/HwA5hqA+E46zEnbc3Gtt8ogNX
cYnAqi5KFwf2FWLtASK80AkexRkCY8tCWsPJ1+SgZIBFKHPCRQfWE1LZQcPtFyiGQdIwyYq56af8
xXAVorWGKsFzK+2XqqhfR8dOzyHin09/McgwR7ZQueUeFWy1DSNOMFdahCFQl7hjFhHt9NMCbyx3
49qus8oMS61HYLwRH8fLl4p2zbGy0i9fKjbwU51PmSwv45jynZX6xhwyUONnBtGkedc62QEhl+4F
mDTF4ZlAvWTBDdDN/OGzLyDaC8Gn7GB3BvWiwX/VyzbABVGmKxENSboXbhzpCEXTvp+Wir+cFr3q
tM9XpdGbC+QPs9N9E9vQgyvY8V6TmXiPz4DJmleVUxyoAe4i6gTye3tgEPb9rDLcy3jPPMMlzN1k
Y+msEmQ+P3dVvUg1Zin2YGIQFo04xFCCfRg6WJ7fwEwYGVRx8pyWzftIM8huI6lD+p+RpZXZt5GE
doLF5GXMm00Er4q3Wq0HCFb9qOBEOSuLzn12oNKxzLs+Olal8f8pO4/dyJEtDT8RAXqzZfpMKVO+
pNoQVV3VDHoT9E8/H0N9rxqNxmBmQzAMmZZhzvlNdmm1ydwHjls9E2kht+UN9h/90ofqqqyaP3qx
JN86gvFbUGXiKmxSq4ZD/A4SbPaUykhs4iJvfiajj8oDmbMsYkbVavm+JEGDZosUN+Qih5PfVh8s
+ottM9nEojBeQu9p9r+z4ART2yd/rkYnGay3j7IwvE1UOcmD0UXm0fcz91hZBkki8PfY9I7Th+1W
2Ngwtxpa9NEzIfSGE1yjxqheBigEmxqPkKMRVNWLTqoKumewbGpb1C/jPOq3DrdEnrvqRfVwJv8Y
L3P+oKrcNpCb1PfFSfVf4sE5NIWRb1UrQfzuijzao3opVeWLaYvVTv+oSp2wAvhG+JioeydJq+1d
PJWRhuXNuLFVAYKtv6u+U1W01yJxYHwnmoWZTlK8ELq6DnlZfbcSMNI2kj7n1vfB1i6QOqRRfZ+j
GTXP3uZPgZfHe63/VN01A2zS5LOwV0V0GbyqGz8qq2+OOOvJvarGx3Tb2WkBl6IwT5Upmp266aA5
54qH8cUtOyh5ln0CQ5Y9ZZWNb48NuFt6A/5U1RAxFTbM1USTn+oOlJGYB0he5Zht3Ljtj6h4aSRI
1/L/8eLPW62v9q83MGJcQNOuQn1lVWzoYPajZ/GaGoiR9UbthKq+NKZlW8ej9dmtLae/dev8/O/d
XBZLJ5118v2cKEtwkoi/kqwLQukZ+CV0i/1Nx3m3RA/6TdcDcXPdRoTLOoiyPhgOAdyMnSq6jUMe
nkDBnSpG1usQu92bsFr7OhVxRhqTmw2uA5m4R+IwHUKXnP8fsNm3ulkSnADYdEmNIPhuW7jJYZ2o
PyHWMuynrNMuUdD0F8jd/t5Kau0xnRF8E3C8vztDfzXV9UuGDNSYtL/qEouKyetGFFrxHq6joLx6
9dyfkLGej2kku1sxa6gKY0XyRoLod5EO4s9YPzqmxftoDPPVz/0JNxqePW0lmaVpYxxgBvTnTiy4
tQ6ls0vQ/nzR14GC3fv0U3MlWtbExPCLHI6ZpUfHWWvjbSdN67VMOv9YNwQhVHEGUnbMtCz9LGJy
ah3NQGafxTHmKS2wPtvqVWq/5vpEttwqS+ZXip2TThTd6rOzR7r62GCk+NnqtnF39IgIfV4rKo91
Xi6wGlyvrV2yJ3I2sH9c3xX0ngLbOG34bC0ciKS9r6NCubYGQZ0cY0ObP1vzINIO8WDon61LnkYH
UuyQMdY7tx6JECzBrc9Wx8Dp2TERHFe3EoluHfQOHVVVZG4zDksvkS1Yry2ncTmYToRpyvq6xmBO
B+zboGrN8iT9ujtGc/mK99A0hbAs5b068PP+dZZaN08u090/e6huAsprSCIvP6iirDEZLoWDadJq
H1nYpn8fLB04ozq6MflaHuIobrJvYsRPVaXqpw5xlf70EpClqqQaXQ39yb4Y9+l6/VfXNCcWlafk
wr7q1Fln6i9miaXp170lzqwXXzhnmUTMeKpblMK5bdDK2aobGwWDT5jAHi9gWV++XiyqsB9ptOoh
Y0P+t9eHwiEROSrTner79WKemZ0cX9Z3X/V9rBVntKvf1Ct/3TspTX9DYMz4vIf3HHkGVNHVbkUd
tASnFRHgkj2vrLL/VOe5cLpQlU2sMv576pBKQ78FyQFLK7Y6AIu7z1PVtatzLRQdfnyq5X+5XZcn
BzOKSS2sLzmv93Hjnl2RKtuz5iMxEpg7I/VZm6GDG4xGcGpi/uWq6DqZx75JVPe6E8RvLR5uqt6Y
fOvUtDrLWMBX74aECuZK4M6gnO3XgmiAqs+KYDotYoIcqG6OLQ85EnCFxEBY0BqkAtSh7tLgrl0P
qth1TrPXI4jiqm5sGpLU5PjrUDd1m8hU6t2nXufdZ7nc9oG1XJiEbWJja4MbecOOwBfzSlayzlYd
VYuRYNu49hbrtV/16iyIjL8uU8XPa9vYOdsVmqs/m1we5tnU7oA05L5d3KvDbCcIVq0HdabqEhJG
W3DQ7eYfDUiNQ0Bcr1WdU204zHpdnf9Rr3qoS0mTR/uW5fLnK/7bi6lrjTb4SQBxjcwR+s3HaN7r
qz3ivB7Adf11qJWBYg6t5OTG+q5Vxa8+oxXrGz3QxoMpvTR0DCfBULqNT15d5IdRxPlbEmWPilKy
yCjlb9H9vUcAGP1/7xFpTbedlw552AAF0aDvCF51cXln6t7OtvDa/ary8hRxhK/y1xWtmfVHq2ru
occUd6r+s7M36952KHC0c/q+e0BrHmaLjWPHROwkIN3XekdsqaqwmZ3u4bOyLuUBQN8q5EpdtR5k
myc79tj6Vt3ms8Hw8I/JUNNe9NXGafV2mrRZ3+R51G++6lJfeN5nuVLeTV9NhoGcaqiuVJV/a1dl
KdHC+Mft/rXjtL4D1aIO6o6u4f9V91XkqWNiV338ssERZp9BQNsGZFymsI7n+n7CjZHMTtXolwZu
im4Jiqqlj6TZb+OuhVvJr7xXlW7rrqYgs5VusxbtU2uUT02iM5aYiXfyg4xwydhmj6b/rtpUDYjT
9OgRedx81bkOPh5JCZvOyJz2SYAVeKqeVHd1yK2AZbvue5+voepsoaeIhgh5NCt/PBqFDgamKPJ7
gnH5vST2cRSoQDRRZYz8d32OqkX1AcvZgcce0HFee6sGuJPGvhosJMOK3DxXTjbIl6jA8NdpsMIL
/Pi5cJLpwyjArLdO0ZGHbjCly2MAEqWcz3MDqZ6FY/yAkCYGjRoMzIytczgW9vwLov0GEsoYh3k/
gjWyAjBLNoICedK/aBFJvMFqke7wkN7W8yw9aeu6C+5StbOmeXqpJWDyxEVZ3/Cz0+edMDoluBIh
+Njz+OVFeY2WAhHVrr5Yjkke15vzmuzQf8rqTB1kIqujLS3EnuL43v3vgdAa3PeJYa1IfPOg+/JD
NX7V/6PvMjVixbb96z2+LhWZP5zx5Nupe3/Vq7OvuqX2k7sE2ez1Hfzjlb7q1JvJFqSXfVwI/9vV
L+3k0LglQluxI+8RhsWo3out/eQXctemC/j94jHwIHJqVee/1KX5UGO/dNNJpL7I3ljCxevyyzAW
wcsS9XJL3MXjO6DVlqO7t1j+78y1GKxeuosGBEfdKR1aA98Y8UM1OkgFPUU8Lqy579rMqbFhi3nU
8V7nGK1ytmSgwDKosjpFJn08g2hdeR9T8FpE+Hzn03hVJaicz0Wpj7fPkrAJbPnTw2fJ9Y7FUumP
qhRkREhcdANKy/sG/hza8NgtN3UwAcLuysjSgShQVzb2Xw0tiEosV3x/1+lO78LwX1sQVQljRqjj
1x0adAJuaSwOZZ5gRv/fO0OOD3alBfoywIQTulNh79Aecx86QDcPduWlx9n2YJYNNdCS9WARFbkv
sJ43I3YjrEqp6634YLXLxPKUkuqbJrYZtm4CXR17n4ce06RUm+70ZB63BZGtn6jwNIb7s0Vpb6tn
hXlnabV3nQfSaqqhgW2Ob6f+MYwOHM6l+w0hyz/MsqvOBWYNiAB+nabAs8+kdeWySWOzOneGi3fX
pEUnLB2IOUOodJ22fhEDMHBm+PZEcK9+KVjgHFqssLeqtYBceN+OxRvB6Lzb9OMS+n0in+o1qYrK
zBI6Hi6OQxxgCgBDCluRvtTP0oiWz0NWjn8v/tQWt0DoV4svRIXgpaxn0VKJvxVVwz/q8rVf7ZdY
0KpLjKXbMbY4xxY40CQEGY+5EDtP6C2s2CR9NJwWJkwjm59ycF+CSbdesn6yj5lnR/u8HqJvGjSC
CSjNz2ZBcrQc5u6a6oV1P5Ht3DTtVN6mROjyEMcw0UpQXuhhjNHJkBlekdKMHsz1wK6puY4rkS0l
3L8DA8siXY64xtCoujFF/yZ8nZ7VPdRBuAkg8HgPLRVcmrAXvM2RMrSt+btV1yhtkkjHFapPD8kA
IjwaHHFN0XG4Vo1A81VGLpEIil8NYi0Wdgf0ycKE6atBc53mXgO46TUlyrml9N6tOEJrWbTexYVY
/G3sf7prdYQH1Klfg4NkCZoQBHN8NOC6ooA1arijutod5GF7N8YFiZ+1QdWpVsdgm4tYO32AwzYb
NAhDrVi8W9CBEPc9O/mpz/mTbBrtpQbadZSLbe7zptTeS0fbqA4zDtvbvsnsO3VlVALVUdYr2Iw8
FYZOfvcvK4jOyZntMuuWuo55IyI57uNCw0Hkv3XqrE1Fs1nDGfs5mAc4hOyMhnny+WNyrTo4bW5e
g+pFFayKASIsAP2dpsr75bVzn+1Yd+c7Gwbf9uuqZr0+tuohlHPkHVSDeisR2AcsfGJE5ldXbA8q
vtZL8Tbj+X4baiMOSegTcG6X+eA10tupbn5EisC1A+bdtfX/fZUzJM1rj/mSZpnDA+JEwwNsBKQ+
LHySySTdfdX3SUmieFl8toN0Uw1Zrut3hFhP6iJVz+dF9KEb1xCXZ93IdhNhH333m+7o70pUJw0O
6A54v7VYIt9v+PWbJzV3OwTg66xYdCeJY9QRZJZ1c2r519V8o++gh/+04v43t4vvP3X+lAKgt0rT
CAcXpyTC0PNLGlA1dMN0K/NM35q5ARhY+vezgaqaUqRKB/MQ64l/r0qqfq1SvYJFRIfPxK9ZVgD+
bFc817MZPWrFEyBhKC/rYcGSaZs2U7JXReCiq41yMx+adEHY0u/vpNHNN2cpELIk676BUrWcVGPi
TfMeF+Zyp1rxu50uRYkPj2ptCxS9ZnBcqlFVwbQAamvPN1VyImIMkbyL2N6U5nb1m85XO40BQOk2
B5C+UcUvv+pPoxtVntY+stG6jfK01j1/ghttzM++j2ynqWFkypJ3edZg9bCZmF7ntaSqdNN8QyY2
v1f9JX/ZAzbxzDprDx8Y0eMgbAL43CyATIHIBkgxExsdM7lij8UScGL0qfPHWXdZPdrJPXkpfcsb
Gh+RtTNZ2IaMm49TO9SAK81sMxczfnvagEtA/x53TvCQnV0Gm0cPbnc+z2Rb88I72ETX974XuHu7
yt/rtNYA6bvaRpCePJKOPSEEnDwGEYO7AUfxu0+g2+5QaDZM20Ljwp6u6kxzgBs1NQKOpsvPmmpj
gX17vYoeBxviT8zShGKJnDElj3qE27GM7K1fmURxsxVJfvSmxzlYV0QB0r4xr48ExlydLbNdNq9m
Assb+Ywzz/8UAmP7o0Ji76nWrfgU+8VHMMQ/RBoHhygxgmMWacS22A4zSyb8i5ZXJ5nzg7uiGXw5
ndK25rOin+Mn2BTbTjgjJ/VQw0TcC2QPsgj0eWO89JbxPTBMP9RBhG3tPiLaqXlha5Eg0meAP2Pc
b4aRp4coQYnnVIdtF5oh+kMQ6MifkycMzUVAACIRsQP07EE8rSe5JdOxG8eeeVnP08sEbDEUVXff
E46Pidj/ypwSidnG6nZxZTT7utOKcLQBmJr5sEFXEqBT8mG4/fKja/oD/oUnuTg3q271SyDBtjI5
DbsgacvQSOY/o/5HW6K+zN73N1LYfBfyA5XBQxqU34YCMIlZ91BxqycTtFo4tpjLm9q3uMw2Ttsw
rTQd9mPC/pGX7+h+7S2+mTLANG/y5G+dZcLWsd9gAzRnIMfsTjB7Ce10IGSgaePGXMocgJXz3UzM
BcA3a8ogqcSGDh+QSXd1yQQ7F5hNNXV2TVyQ1UtM3s7J8CiYqv4AWvSHNpblSx/92SChe4CE9qoR
HWWdsFzriQBSkayCU1PO5LF4W90wr+Ax+SRLgyoT4QUgkuPvPI3bqzFbmKHlL/0wGK+Wdx5AUG60
SLwY8EK2FcoG24kxgIinfcJe/Gov07kSOk5cWXEdOzyfDCgyuyXjxyDROxwS8KTnJD4FTbfzTMwT
o6rFIsceH3sjaVl8ds0hcREdHIb+AejH1m7nERSyfTYqXwv1JClA2vXP3lKRsJyrZdtHZXsW6Xhq
e7C5SC2RmgW+rvX6cRzhmFV2CfAVXBey9WT7Ew8LlZo0UdfjFjfgypBE7tX3gDnjmiP6xj10fYJ2
ZqJvXBCQAumF47LAY7CxAAqNqDTObMv9zdhrLN2j9kQMO7SbbgbFoZ/TQMAPb5rE3DVzI899hnD6
TZ028N7y8G9ti6lTUVbucJB6f6pqAl2gI7lK3cVQzZ83iPEISiMzLKZlPED2KGE7222I1fuEjsYi
zyJIzL3T6zfdrJszQPKFJyzxsUthf7yVMyCT3px/M1e50GSW4FGKVU2elUHI7BefXRNxhTLeRLWH
B1Xu/3rCz+kj9dnAzV6ThKX503S9ZxH1oUlO7xTDVd156fBHLfl5RLA81LaLgG+NdjMZ+KpcRbKH
4NbmWYJ+MMarrngpk6XZ5T1A5Lb/XXholgDU9ZBNrevdoiX+bWijU7H42nOEwG80JxfD6l9Lp6v2
KJd8dGWu7bxI8uMh7Ij6z3Cvu2IghU+i2pDVs0yG73FrdygZJu4hc0mo1GO/j4a23PB+s0tRTIcg
4QspajRbzMIZ7puKL8vIxUsxktc3G7YukThkabFfCCgfXSHviqJC2ierXsda34jVGwafSmyi8Ewj
o5ntuyq6a2tUJTIeRt0YHurIeE9Mj1CNbC86+41NvwzDDuaic9ZMTRCzz+xTLhC5aLvmT2FUVYgn
taW3f6LSk4aTnWJNLnMMU+PHrrSMIwq9bdw7WxSQK08+67l4a2w9CQNrYuvrF9fEc+N9a43oC8dg
U9ugOJkGi4TMz967NljCPvPnjSfv6i4PfXd2QxGUGL4Xtb+vSPdceyCLbSy7a+n0RHORI0FMDR5W
J3Q0KWX/Skw/DcXgvFtVDCOLkNNN6MFxzNE88eW50ubfgYf+lRN8OGOB/ac1nkoyT2EiSBczOU+b
2QHOV5mBvyEMPR3ZeeVk11CzyYvmko4dY7A/2XvMM8ywX50+rdx4g9A9gV1t7+zZD7ZpPeCdkUFO
FWN6UYdBOOmF7OglL1oX6rBbAOMdnv0MggWRpbBwtbDv2j9Ty3lzxvmP1uzIgSX2HWDsSw0L0ZuJ
I9qu32zRQfgmMRvdeWX+gqy4c52Y7sOuzdtjHcvioZjB4WlJ/yj6JbT7It8VLOq2JsQsRLFSHL6M
ESxt4W56A2flxhQWgkB+dmwLP77DliZC7cdKLktQOKeIldpZJJlxTkcLhmZSLpcqzcZjiQjyHdBw
62AIMd8PSRGzmIXWCjym2Q8jxojkmoxdnWbeQ9HFyS5u75seWo8tXJKpGECincGSuGzwOUwQ/92s
KMhNl+nkzW0g8Y4QzotrBdgFLqJ5lfI4aC5+A2Xqv3Yk7Tet5/So7SdoDPfAgKwZSyYk8vVvS8PO
yWiG6l1ryIkGWTedasd2tlBeZdgxXL5PDkyfBF7LO7TiDnAy2Adwqrj+9cJ6ZwLDWRGq1vvk9j0e
vkLHW9PBP4O4yHuMIErIsD6+E09nw5Y1w7sRRENYgJJ6DxykkJzFb9/jiiECHcPmHQrZhKg2Em+x
Zp0xHDSv6E8GBCS8aKuKqVjMa6nBIpqS96XL6g28JBtMd9ztG3tikrXtc+KyJ45ie7h2iLheJZ/1
MvntHsAZe2UmoG0dFFAtc8+5Z61NRCl40JZWe+kyvrLR3gwu7xKJoQwp72lEIxlRmD621igoaj5A
o4D9xjjouZNtbFwg43td1yTGKfKHP+SkmNEGgeNfPZPTmfcDeiJbkELuBjcsKxwMK781zuiFs8is
XUYIOLSc4WBWWYAneTrul/o6ZM187GUaXRc+i5a6d2AWX/MkEg8EUvsQTSqmrFbTb0iho+hXLg+u
PTNhV+28IZAAug7lbhJT7GT1Ie03kBm6vbWaoPZluoERn93csa9OwYLTKtKOeLDUy/eqr/AZqZZD
gyvfbq6DN8DB274dU4gvPP/RAuJ3bnzBR3HBhmA43C2gtT13F2VJHEY5gVbZooMjON2nKZQhEaHx
ZYz5g6tlV3MduuOcwJVb9O22RztUQ4eNiVtAfCAggBZr5Gz6oPBCvahIRDI9dGnkPo11QFDdKfay
t+pwrAhqVEHsbzMM4EJJZnknk9rdzn47nBHqcO9TYaT86RZwC5JwmWEzoJYsoW9eld6VVgNI17qb
kabbDc6cXuB2NAcW/g7v7IZuWnM0UMwQmowuHY8q4lD1H7a39BixCec4IEWTJCkh5Nkzdl0XVYcq
FvnGTl+lazQP8TyZIRG174zeZJhHMZ9LJxzmoQ4TGWs3t5b9dXInLSxJ199LMYoNms18cD04J1hv
lBVhnqxrH4h2A27oAf5ULQqUpYOBtmcYKNOjeRkiSuvrRnaF3rjnLzFdO0m2ERvF4BxHPo6phX+P
kPthiLU8HHz9ZhPQ2VnuPIdGp527oHoVwvXuyk773U78UJNjWPd23ZQ7OWe/pAV+p0VUHOech6pv
07t8GKdQS2cvnHAZ6Jj3UYVgWtHd4oyRd7SbI9yDxABTuo8iTNeQ7hCe9tue7PFiR8C3pjrZJP3k
bKTgf9LXZnHWxAAF1CIwOk/VyZ8HnEH8qrlDc+yqt2ypLKAiFpaIJpYbgGVZkYnCvbRTgKPLxOLJ
aAd5gGS7SyYNylojlmPh5BJoZf3SyepR0wG8IbAtD56UH4bIzY3VGjZPWM7DF9i3pZ9gyS3xyY9x
LVpjov2QZDvkoFnBx8a81dl91EEiznCUdLJXy3cpLbByLAu2PBRwKPBZ3yzThPtQH3zkUWmHnTcQ
60CmacrRhpbujVTpdJ0AGaJZJPe5H795iNXspsDEzVTku2WKXTbDA1/QMIi9G0f6Tnj5G4ZA07Yh
ZLZDclXf5QlowkqLEVox67tyQg9LRkxRhWtboYck3F5LB2/TFWm3EVFyIAaXnzOkd13ddC+s8e8w
u+yQMU8fLMPQDjUPUhjNDzkAjrFIxaNkPxs7JJotn7yJgFfSNZIdq96arPTZ2dVWPB2K2jW2KQCb
UPjIyaa3WEwOyxs5bAoQklvHyx6TQFxcx293HRK55K0LfT9Axzsunh7A+EXkhDEcKs2QFfse4fel
dyvkvFK8GNBT30ezvpOe34bQlfN9FDiMJJGId6g8fRjo7uyaXo7PRkFYqIB905gmVl9BgGephfBX
E6XTFvPHZ34qnxiL/4PwZ74XGk4Xs7X1cjAyMUE50Ppei6NJi6CdGRXAfCbxlhCfgee60cAGAmrv
2s3AkmLfOCiYNyhBgA6vuqcmh8JlkQgMyPm3Ewj6fLLnUGclbfdYgzH+/ERmYbyINH/UombZDLoR
3Qtpfbg2efhlqM9pn4lTOTNc2xpwropsRu1dPHaZUE8veO9uDVzoNk1joIhURVDnInBKmTx3ZgnI
a8rRdIybMEJg9aBr7FmGxmk/D84CCsKuCqyRXOcxCrJlD0cTM4wMQmq/aOzUpyIFCBA0Jywv+/M0
iuGszr4OsWv35yIFOgWnhpnaI9wOvv0wl7l/4Metz1au12eXeNe+W6rrjNjvGUmk5ZwWbNoCeEkb
dTe/IxnQ59OhIcGIDM2F6IUfEuq/CiNoz1lTvrV+QQCltMf2uCQFW+QAVrOfz8gS9/N5tHq0zD2J
F65rFEXoOKizmKV9GrTVEK8+TPNSnplFSjZBU7Rz+urNTUAFdENccX9CLRKf3cKuNlpSJeyl/Ois
DixfWYcm2dUh7L6PNL09L32LXtboHFqGw3OrZ2AXE5alYdNWL2nW/SG7sv/8rtSZ+pqSxUH7fI4W
H+WXXhyi1Y1S7TPUmb8WV2s+fu9tW5cTb5qDO0Xj2Y1fITXVDHQ7A6l/dhdkZQMvfbPKuDQ2Um+y
U9ctJNyXrTFmj4YWpLjZ88FIvjnIUKIEwQpeyijaMEitb6C5DZW8ZhrDBRK6mySboyJM9Cg6LHlz
HGWDsEKJK2KanMYOXqLGYg0Y7GSd1TtAzIO8sLe8krar8auw/GWjTqWR1Gx/IytMOkCUSIVA/36p
yoCt1WgTr8GQ6gzQwTwLOOab2oPH1vz0l/wncRefbzZCQ24wHZ/dMWU8sLBBTcRJ/Va1OVXndj2o
ojrYiHnwN19/yn9rjjCi/1vv0Qvkfh4FwcXyYNTjBrPlDzYn/UbaqMLtXM1GYKTMjkNTBCR16BDX
+H9XfopY+hy2QQs+U3gNkDsOA4i//fxL4ClBBnAytO4uyvvklGsFcu63HpvAfZ8Mj2VU32WMA2dU
snFIq4sfyMnFBMolNK0ej9nFvEm04QmHa/7Oy1otBBhNOiFOl6eoKUrG7qXYG2P86JEVi4pnfNdf
W923DsMaJtAdpzhPMTKRbWteZgNrmwNEBO+5b3mGg8EHL1lUL4GiQWI/UMYQKYfxpFVuxqPjz1cx
I8jmeJpk1UScMUC8oRnyc6QLdLk7jWUVZKwLX80JLRjNCReyzqE2AdLyLTPMgth+RvGorOvsHFTL
L35s/GkArZ7sscRb00y7bUKKzBy74DqKxToQVK5hjW1SthBbp5XVTS8gNQ5sozYir9Owz+Pq5qRk
nBGyQrS/PEC0X7ZkYQJ6IfhsTSjb4nFj+kv2Duq/vURlam+wRC63UluauwzhDMuotLeaYXbvTa1/
yvElesQ7k5y0s3R/TJk4eEuH93xnP3ueqA48AuUxIo7+VpURigmp9qOP7HqDPO0AYlTkV01n3yOD
YVfnifgR18krkaQNDtz2xxCLRwRRvd+FIJ7GvGCWmnvLI5YvZZw2Yatj22ZL9yeReZ9YAGOUp3f9
kWDJE6lBOC59A9GKaMm2imV2MlGc33qFvRxRMV0OC6mDLShNa7tondyxfNxW9Zge9GaNdwREpEoi
rZ3o3StAf+wKxfBUwiex0ir5iLTahQlOMsF8zmq9WskryU633OVJjvpHJ433cuwa1MkhTJLtJw+D
V0vqpwE6QGO5RXM5exRpVkBuzWYGqV03F/mlKerx4qzRuxmo72i1zTEYWu0V6+udCCxCqjD2tlGf
76Y4jV9BCv4UGE3d262pvVi6o2GfoY87vy9ANjpVss/byf9oiV+3gQ+2XkbzhcBnvM1t5JQGMshH
FPm3PkruP2QwWhsv84wbOwDr1NaJPEi4Z8+J3cF6JxP+u0U+2AnSXy2GxKynDesxqPJ69R6xj4E1
iEeriQhtaKL8I69/IyuQkCNN6nBp3eAZtHG0jxMPwnCz4LG1ZMuNEMOv2exOyyy651F2/mOPsEVS
gmfGaLo9oATOcKTy3zlv9qxy3hm5tDz8Kn82q56qUpXVQXX/uvqr7l9voZrdJVLjPGJl2ikm8gn7
YzU1/jytRuyOVVmdqflmSHQ6qfLfTr/av7qrOnX4R526j6qbja7cWno9heztcrTfyrJmUl1PdY8l
DOHU/9Rag82CYG3PNSC7O/zY/ip/Xvp5FDNpQM3R9nEmmrM61Os0O9oV4mOqbMv5P2XUq1lFDuld
NZvxk2PoPA5+YW0AEcVPqq4uXEb31B4Pqk4ddLjpejJGd59VhZs9xAxjXxd1ODeebNT8P+tUQymX
lvzOqnW83vyzLtVkaBiDfvqqY8e5QczeulV2buwSv44PTo3UeKU1zlWvbf0aFUHC1Dd1P1rfeCsA
Ij+bujadl0gUOxcDosdqXtg+xXOIxFv1kYC4OKQYQB5JjMBahp2Iyd7WMINhO7Q5sZSovHerQd7Z
aX7wmWMvOHmyRFqy/ARz7JCx5b+USLYeEHd5Ldvcu0I/1Hca2y6Gldi9H7spZYWv32dTd0YMpbjg
3iuw1AHIDYpq2VmB4WJ6UqAfVy0/hIfsJF908ExA/77sWv0DvbVyK0a33OmL8UC6uWeL2SPTWGXT
RqJueLDbikyPjiCTYUKUY+m9zYZBf228EcBol61sCiJJOf5QWFDF1nta/7JkL9kpA2jsY+dtGe16
W8Cde8oTRArqqfpJLH++qKo2NvtrkBcnVVIHiMLxXkL93qr+qq7rzdfAGdo7VRqSaiHDNN133RyA
U+vEtiqy8akUUQkNNhl3WjyOT6ouqVjsAo66qlKAK+claYrfyND81WGZkKomKgkGZb2HOhTmn8no
iEd1m6BekpOOdWH41WHosXuwtTY/qbqG5/au06JrIMnhz9UWvcT4wVgKHRPPbN57fryGJxi2VV3s
JI9FSQZVVTnVAOo2r/5Q47qqSsZl3ui1YR5UMZ1l9TQTFf+8Q4kFtglQSWFeFcgVOOhDWqfeMZWM
r0i2/Ad0+9lFLqzPjejbV/0/+xHiL4FDWuZe3e+r42AkzxPZOHY2xf8wdl7LctvAun4iVjGH28kz
KyfJ1g3LlizmnPn052PTx1Stbe/aNygCBCcwgED3H4Y9Ck7FA5KB5tUYF/2cKhp30iZFX6jFQ7sU
QawA59SnedF8gprzz46ts5bMzqXU1eetSbam1C8etjY3zv5SvZrZTx15O7du4odCJ2UcYta7bm1t
ttICIqi9m/RQyDCt3fKgSi+KDhim1VEdj0sTMxQ1az8CAkFHnznDSapaWGS4IXTwrh2r+Qh9fwH5
LLHCpXM0hNklDkNA1Ut1CLsSx2BwJkg1sfYK7Q/DS8G3FSYR5qVqklS/6A3I/Xbo7I8xr4dLqDBj
k73p2CSXti6nQ2DCle9b27n5NZMSOyE6pypaiEhaar87fc4SzAu/SM3KtORtyRNILXJ9+90wLVSS
2uxFmoouYDaRlfO9VEFMmXs8HH+v0Hk46GPlvVtRryAJFilHy/Pcd42p0UXNmdRJtUDqBf01JjnS
2WC4eIbBcCc7fRAd7191but+P0wGz1VZPqvLhyYt093W8/J76YgtMXO6qcMZCePCnbQNvHmOYYMK
lcf63ovKHhINr7xRXmzybnJ1xyfcuaRx2h66yN6w9fnipM0pdPoU7GcQnXPUQt6D4aUs6+zkKRhD
p8OieznYbwQJLJK/WncsQGV9KElPdCpVv3ZBwtt9yrMPSxsn5vmMcpjGpMzFDedujqA7oyOafvTK
SLLF878gB40Fx4j4s9eZZ6lV5VC/O8aV0TE62nhZOqCCbo6ue9C3EqSocz/8aEYiWWlFSgoajX7R
8sDZh+QEliifs+9Buhyj1OxOhLGW2JjLdD57mzoj35t6Flw8/YD4qPtsL34wUujpxTCVJyOvv3a6
ghWPW01P/GhkOIqReHXK2kUxoEXGJI/3gV1CNdTREEQ1q/ijzftn36/Ud5wMBXGzq03Pf8uIayUV
c3VVqTg/kwa6aClkK1zmGHZhPgR5kK5N2uhHN8XoX+Mm/V7arnFpsLF4DC304SamuHdZlf3G3Lv5
7prhYz9m2l/YbJwSr7FYLD0107xjQp6Tw25b4BJWsvMQV/4aLPjrMK93Ad4YH2bcXCOAvN+1DGE4
5TnFxuRVt4s7lHnzU6ERp82VOD+6Q1yS9I6+Mumrzr0LkSFsvRB9+qR9NvuiJhBgR9/r8A81mO2z
12gLOj93D5NKjDCPwwLjbJegrQoy1p71lzke8vehixd2YRrepJpW6I0CmriHeW8/+91EHqobKrga
xvgc1ebCL4ubE6jg+NJUaIRYSn7B7gkTh9SuLwT96qO50MpZmRuvTP35+pkcJAmKAyCoY6yQ6Cep
le5ivY0I3tg7U3/BdfA1mBmBDIbaU+DrBW7fOagvRSs/dKdFszbLXyxWax/97GovbaOfZB/Sp95d
h4f2brR/dAzOH2boeG9ZiTw/FhkfvWVMuGhjwrzsGxGCI9aMq+lSU9FbfK16IvdLrSdZ/JrjxCs1
9IDL18ZLTqFfWh9tUWG2m2dn2dd5lvri+PVlrZVm9dIO89VUExVZC/2SVOn8mC1Fqw53c9zqhGuo
lV3Tn3pXsdEy0u3HUdcc1rxTtiOig2aANBrLntjiHTNN2V2m1/ajOmjs9ad2PppR1CNYu9RllxQk
MLF56h+lsn5UVjUWSdWCMGo2hJehzwhLNiGGaa5VhxCGUA6TarF8AUkAm6MX2DNZC+BEVMdWp/fs
qvO1C6f3tSp7tLrsb5GVPGZp/5tZxMU1I+L12PfV3wUKmM4RX7lq/2nHoHrjg85P2fq2hqMZu2bU
qh0AcqRFlk+JWoJBox4jGGD6wZORuOMp7CFTaqkaPPEkQRKw+3m6XzyMpE36uVgDPUnVrcxnGHdE
GZbjt/a5apAvqm0FXcagZirna4dw8kMYpxR53OYAjKFYDmlJEnlpi0xGT4SAAuAcdvueWflH6Vfh
o9Q8b/IXaCWO5MvOoY2VszLYMQvpvHtX7Vx/sPH9ADHSAnqhRwUslcXxm1TCmhwTevXzvVS1FigH
ZLz0LNVyyuOrP3ggh5cjkfHMnuYhWr9Ymmxr2kd1GrxKzcoGQqwDmihSjfB+P9rmEoheDg9tq7zB
xbB3Uk11x3quoeBKTX5fG+iX1M7qZ/nt2YLzGq1YwU9z+d0LsGjStfIo1RJzeW7NHLcb+W12hgxS
jBDUUpNPi/z+OS0J8ZJYJrVmabm6V6qmvtkkCwgkTxVjtVk0F9UmMxRg/vnhjMW0i4PA+QMA8V3N
Fp50PE+NNf8kbvFlIhL6e9lBFyEpH77h882rnqnhDo/O8hEER3opC9u/tcYc3vm+El3IQ+aXAhHP
Jz2Lv6TIs/1oJ+fVnPBrd9zyR54VNpbLyXjTSkyN3Rj0DbGf6MeVRHxDBJ+FgRa48WM65jFInCC4
I0V6jsf53Z5zY4ccJ/CNMrUf2rkr5l1WadzePKl9mj1Jodh2+kQ0FIls/w8Hhcd9n8BAd4eKfFpQ
9QCugJ7DoVPR2OxgsXjteAdYfr7WTfUntpnK1dKy6d3qKm678VnDD/4Lvmvf89ndk6BHubv0T6Ed
/lV1WfIUxRG6tamjnKDpq19KK9aYtLYnzdXtj9A+kxJLvxrzPJwMJYqPrpLeBYr3nem6ejPr6C8z
Kv7sxtAkvVM5Fw3EKFk2F+MshMbGOk5RYIL84IVG8m0gSZROlgsUqSJZ6fBgJ9XoHfSQ9FIFEOC1
KM5E5GNSfpiet3mM+QvqxGQJtK/VHHgXyyPzCfA9PVYh8pimA1hpAAvfNL1/b31zYX0/Drn2aqjN
DSJ6tSMLFZzUgoiYhdwlgZeReK/K3Lx2jKdx/KbjeGK8FK3tXqasQ/5wBKBc74kzKhdNIa8Gp6k6
wZ3XkQfxjdt3oB7qY0oE7IC+kn3I7XzxkZ2vvB6R2LSD36vMrd9mnZc2TfqTQ+IecLcTEjGlUMwx
vB+9+PuUY7o4DmjnYrX4c4YGU7a6hxtg0OytPmxfSN5qZ6uywltg5UTlo9I9BLlqfAH5+edgxeVP
ExVMckF/RV1XQf4OCdYXJeIQQ9vtVETqrjj3Da9qoUXPFSgVqUlRWa12gjhPcGzpIYVf6iBdRu/O
h6zyioyKBuwvvoCNOMZ4MTz1mqm+TaRWj55OrluqFkKKj1mMFvyyswdd+DYYkLFHu7+XJgP2wdmJ
7OrQuIn25vVGC8oTANFSkybNsBB8a9PkJgcsb5+rwZuZuUt0KTR/Ufssu7fJB9JqRuWL1PCkCo6p
62Ohs+wcWdmQr25vUvN0rXuLlBSEgIMkvbTpeIRcey+3YdFwgBRMSk48GtiLLgcErjIdkypRQSPQ
g1l1/NzpZB+WncpSjAOBPwXSwFV6EOoebn6BCtT2kYGb3hBfTdbfnEVDsY+86W2KCXdMlqa/NT7W
aHkd3tIs5E1XtPFPu7XRlWbu9OqE9ms6/CjxxH0nprmfDGvEmiQ33sux/B4mCE3IPkK06h5xSu8C
YtR8tzX8DJXeG47SNzf04FZhU7OXvYNKpgf7devsm8+870vAMPWU3byQGQRUtOhVCsRRimOV+MUx
+adNn6JsF1Qe4t22Hr1OwQjKy/fQ/jbPaRgZb27RGW/JrDDog2m5SjVWvO6qzcBDpIs22MYbL7DJ
yaK1f96QRh5Rab3Yy+FVUJ+Au/sIosNtq5TOeZUiiRtGu2YYr04QO68t2uiPY6xAM9cBoBVmADsa
R5qzdCYiGL6gJceaxm/zPajf5sgJGo8Am//+vLr7WWSKf4TZDzAK25RXuHQ6FndNt1alrTXrQ63x
PpMaJqbFea4A2K1V3eeoOTv7ADeepGk0ZtJ5Xaxi61EFb9I2zf5Ny3kwpFa3Sn9prbqgB18qRW9P
TyXgkIe1CRYkjlaDtzOcPHp2XB7zFu0se9LNHbldMsXGELxK4anhWS2M+VFqo+82j1Htngs9jZL9
3CxR4LpydrK3iHjLp5ZO6KxJ4tPWZnjJX56q8tLry+ZFi2CV/eXgLTo26qsU3EcoePRkq7c23xw+
6kgd71H0UV/7wI/va83+beuQsE5BeaNpzlubi11ZO64f2vQDghXICO2t0Z7u9Sh+bkcve+QdmD2S
Qr/1kCBuUsMo01Z3suml4avWmu31lzY5zGqKP+vWDw5aWWWAfHLnRQq3JkroQAiAoU5bqSqAdMnF
1MMhgaP6Vsd++eYnJeE1L47O0pZFObHKGIh5mBflfqp8dce971+ls2ng0VqgUmyYwH9KFTuslGH2
GHRR/VbP5WtLoPABvdf6rUgQuTVDxd+r0EHxehjunM7sOQHsDIFPHUikgpTS7PpNner4qYndq+yU
JnzGNIL3jXfVpqF8nMzxzq7Dnus5GB+NOZQ3b6w7UEFTkD3UQXnMy6OiDuWhaZz6oFnBDPDIb06m
YjgPfQJFI+79ZLEfO+Lj9rUx/AI+fH/vl/2D1QcotofkpOAl/Ol38ckKETxILFY6BTMAr9SqyxjZ
P2Y3B8FWX9U+gDmhhGC61V4/tMxB9g2zj9zDX0jPdjMo4f0YKRBJfd7mku0DHwO73gSDrirDDcTE
h1Y70TnghUCAWwWSDki57/U7dUZrrtUUg+QC7CRXOaej/oV1F4MN6IVDaaiPWZdeMaNW7quuhB7b
D+416yHAGcZH3Awxyz+XdTJoz6wP3bc5s7TbREabeEdLMNEodlk+tXCmduqIky7qxKRvJ9wAvLJP
du3MO5LF8IPav2hh4z0vInwTJAZ7qkx4j4FxbzaxelIwRtkV0Zd5nt/JCB2iVitPhd26d32GGwyB
ADa3YhpQgLeN6g7Rsq8gLEZc6Nr+VDohPq667j/2+Q8+Jrwht2Ls0H0e9o5pkLktFO0+Y66aWaP6
YqR88lBl852F4GwQAhLJFCwXEx1O3pRcGm2ob3Xn10fsI4dD4zjBferW80Ft9a/BiH8AiKnuGMxQ
NNS5fLGAf7xUuvmhxFF1yVBrvEcmEVwJ75Rj2jjtfVkUREn0Af7W7O+DaurvARJcuhpBxrZO9nld
nr1s9K65MVWHlHkDSysz3Bm4ae3rvrtY1YIIDDrtaA52cgIg/CdSTX8sZqIXkyz5nrPV74HDdXvU
2Yjgcd/YjQJcL2nbO40SnQTgWmhJsGLvDN72hg3bRv2zSvQJXp1Z3w0ADa7KEvAwmheZUWvLtJop
CrdRRx4kDRFmyRMkI6KhVT/07I/eVh7TFJ4v4ij7NH4Bvfxzdo3qRv5N5U2Y1GiuqbepqLRXE4aH
yW1PuteuhwT8jVPtjTyM7ru8Cm7ByAwj03h+pxBfnrQrkdsblru3zAhZOT2aFE70gVEvE8yEGKpd
1fU5tKc/XVN170c3afeEAtuQUOgKdsBbjdyS7VyDPsQRIoBMo+WYlhX1Ein5ChEg3w9x9KPJSlyy
I/PCu7xPQKwgb1WfOKE/6xSLmJEwPNkHTDnaynomMKLvYtBlBz9u3jy3gWPmNri/qUZxDWvGwVgx
9/PQN/uyIyZQ589omqr3fRRp9+1SOCaGlQ4kzDTfhXrgH80OpF6o6axQFKdj7LWaY5Ak7h5Q1ikq
gh8KmQeUGCIUhQhlfO+tofzSImvOS/vS5djYOS6cJj0gB6KO0FM9pscPQQOQZ35hRdLuyXtWpfmI
rXm2ww3gI43VkK93rAVCfZggFz+NHgH2Wu8mssLBK8IqvD7bCoSSr3bg8M34fgR5ucM2i1kFi8Iu
UeHwmC3B6zkNTra3qM9W/Y/A9TMEygzgja6eAmIwc4CH/jmcsWrUIczvOg0qU/vXAGkwAvZ7bDzg
fLXtEHV2dmbeqnuEpoujWnQglDsFAxZNVZCPRC8mCHwSC6X7NlXT6xjazT2hxmw/dxOiaFn7BHv5
lUhzs7PQk796kw4KVPetq2O7N8XvvZuS+O7NWnA6Vdz90bjefRkxzJqNwjCWVtVlRmEJC9VvA0DU
c9V13/A+MOAE28FRKZPpYcCr6N4heFwsBOIg1d9Sx70D/zAxyx59zuDwbWTVTnQjAL4Ux0fd6Pxd
U0CiyOKKQEUbmGTdSutSuVWxsxK7PQNdLwDFeRagG14GJ8jMNycnKaUXaG4hHftWWp1LlKfQDkkc
n8upNc99XXm/pd47XKZObf3vs10f4LzzLvUWiIzyPTL6fW5lwU0fA/wRK7U5sFL3Lj3As7MFDhTc
CSkpxWfx1kG4d6yCoIdqHpgzPnijNTynAxpFDjXEZJJjawbveabYd1tRDYWzVm1m/le7hiKGzdej
5TN39AYLHKObAfSsPO/kB763Dz3U1zSGvj1L5p2uBjyKvmnczXVM2pTZx4801495kEw3dUa+CaGo
Fy0O/rIWhyioOvfoFsvNyOqMF/FSLOI5Zj5q96pZty9D306PbbyM3NS8Mmhf6oipblWn5zJw1HCf
OlxGMGFXpWX90fUpMw8r+pKkOjqHZvFsGaN9GvOI9fdS+O7D7HXw0FotPjbdS+o0yS1keXBLfSc6
GAUEANjY0Z1lmy96YMDe8EbuKOweBxBXxPfi46DULzMGlQT2WJx1i8CZll0EA2YvGWmowsASTWvx
ugKB+U+hdOSLerRNCw+7DCNEUssvQWqMmdcSZsGvwUH2fEkEKLN+1H1sXTHcgiOBGagHxzroQWNN
wTCx4vQ5ltDIPYLSV27U4q4xp2c1nEeoHb59GFGl2U9LFZmCad+bXCwzdQGaOWEKr6RDenLWQBd5
ZnEHIuMyTDBSgCs9dmb3orT4P+VmnBx0TDTnvWDmwoXAb4E/OzrDlMMpmN3HMdU0poJd9uSRmrvF
TfVlBm70gdcGaMPij3CI0g81xyXGa3+4hc/NLVECZwkV1LPOSiflhnI8V3uQYuIVBsDKUw6+9EYD
HHu1UkoFsKcPUmCqc/MmH4Nr5XtUB/k1i0uG7LFzDhh2Aw8hpQAIrpj3BYppkVPYPBf23mTIexg0
KL01QAH814ZT0vB9SI74DzEB1ksyh19CpOAQHz1NWMsdHGeE4L7gjQBoHxKNq4v+b6rs077+ybqm
vWuH7FyPNa9JUIGJg6W1mkASauFx1vXVCX8v8tL4ioQ8ipzjq54E1iUdlNeZIMBCb1XPlbkYD8Tf
1M64xN4Ykq0/ePHsXcPIeoxJpe1THVmlVs0R/jNAjNt3rqlP91oav48qq9SwCpBRDKEMLyZNlY+u
TdLwfUCBvqwKEEFWdyebhDdYrtJehSPS6Wc3ONobsF0XaWxlYiFgMk5rC64+T/vmUKS29wwLwHlS
p/cZBN+zARjBzoPmVMXJ15KJAfKVEdDKkmSqVOdUz5jzlRkATUU5J50bMn8yUuAv1iEPOmNflUV/
gR1RvHdm3VxG2CJ7qeqJ04A3ri38QpXmgeky/6ft7INeBj8mW5nORZzOdwh/PPczYG/TtZOnACmX
p6DRajLDSGE6vZMerdquziU0cCOAnaEkSMxl/LyFqeEOSAU7IUnGItg585gdWUU/GcQ5GMUPWfbU
hYDF/sjtd0zL2mu2YGbKBVcXgrC4ms5TtOBGa2NSrwAjwgVJKsWkR18UxfCP8T9N0i7ds+Wxq29l
wHn1Wuh0u6xIKQXo2eggp7W6Cg7+acIR8mKF73EDUsB/G5sgPQXQee3WgFs0jG8IlaNuiOfdqqsh
GCHBDWUmCwY3dlDyXgQ3ZEfnp5Akxz8ntwlu4LKs+chklV8im/JEWxVcsotsJjMRJFhY/L2hLkD7
uq2OglCpnKcFUshcNrsVPXDroMHrwd8lirbEEWgNwGIdyar87ij5IVEDHHJ/mP0Aink5cc3yibK1
4RNtLVHno0AVpXGcsym7SM/IaTkzyCIGfx/fLh8ivbRQnXa2k6UH+ZUJWtMkYBE+W1z9zkGjnkVh
xPH2kNyHKxjO791y/UYzci45atSSA5YikfMvmzFLZFJaGN9JNcuqc1gqOv4zy2/KwX0GeGdc5Cvl
Z+C8HEbVgDhJXx29svwhx6VjAMd8uYzrFZZGwUvlPlkXayGNbm1jqXdnpFbwZAL0sWJ/5W6AdkuG
epzS8ajq9R+CB5ZiAEbd1fDriKciOZJVg40ZUeWkjPFuc5Sk94rzCtXgWw9z8eg1IVfURkL01CbN
m1x7O3GfBuI+p7k2GNatIUJvj6k76a3iljos/9oQzbbtooEd1oFQN8FBLpdcDdkq8fhMdrIpd4EV
6j555W7nFX1+w9fRA30mm0sBEYF7QzlXeL0ztgzJDBABmDNWwxiB/rIpRzs4UoBEdo38tm7OaQ8a
yo4u8n1j0xCjbg5xm3ydR/0mZ249S1BLd4WVTgc513JWkrZg/d9qiK8sGAC5JnKEbEnbejtIXQoj
xTGk6UIgmog+Dt2rXPj11pRTs90Nsqcm8rmrwLAf5FTIj9T7mvPTBoW+J4LOLNeq/mwX2xDkLtfz
a+ZOPwO8Mk4ZswHuujetyluYtuEpnyE6t/r0qi9Dh7y2s9h2znMwgwTGjm+nQudECbdBT8hK8uJ/
fPEvv0E2sb2C7K6H+tpzvXqoyeBQ2hv6QYYAeb93yI1fbABZ42sKl3c9uSuc4pen5hdQxeczaJDG
KyJYk3NzMsJcm4+xG35Tukw9bmeYQfCmOy6U7m1wUfvnDBPLk/yW3q+eUntWT2g09vO+ycL7dtAV
YB7LOLQ81nKkbP1nm9eVM8IBYXKQO6GP0xNTGJYuy42gj0g7mXCst9tn6WBXMx1MfT8gwXaRO3js
rOEy5RbLkuqYOwPGR+4CrvzP77WL9OqHYIW93ACusABStntvjh9cfQEwGoVdL/I2DG/LsCx3klS3
toLozzIiWfrsHH2nGsCspM9OoDBGSn8ptqf1l1t03ZT9c+UNF68x93InrIdgK3BWvrQNCQIZC1mw
N2cUuq/bE77dy9Im1WC5C9W+PzWA9M6hE51knyk3u/TYjv98C0pdrppsrcdIfd38tF+qn9rW27as
bPvvoQdbORL8qXkN4MrtUuAxRQrIrbdBOC8vDt2DaBroLFQn/YQPBXl65gVyxQdbxxjUecrn9sVh
bsD68F4nYjGrBR7byUsOKGWouztrwarOY/mSD253Ms2ZqUSjqwc1KIjd9AjM7EjwnoR3MOWLXaQ5
D/UhiMonB/Pi7cLLt0p1fZy2ujRut8mnQ4ohbS899oNyM0pRL8O1bOkJ9CUzhvMkZ18+pADPOIFZ
4bbrfWj1e3lKYLXTKpu/tA6u8VtuIaIk65YJ1+AjpLrfbeFShJywLlbSK3FwqCHxgm8YE/0j6oG7
I2NylHMshVz2eJmeIJTLGnlK/8wn/ebFRnZS5/EuMUsEyrzuIoOMxqjdwtktUc89hEWwvgGM9gek
/OwqHyhXXrYY6duFDWNHw4958J4xi3NXzLKf2G8+nmenXO6IbTBQNdW5ctz2+/R21A79BPF+O4tl
5jCSJstrJnMz6+Bb0IWEVAIv4DdwyQYzcQ/5UelCbg3KiYEuyqhZx1XHTCZb4HWr8+Q61wlgDvnc
M/RINIoje5/hGLbOrtZVVKQFBTk3XVsHYbjUj7WRGCf5fPldvh2N11Z/mo28Pamm8SJXdbu0spV3
3ffYmKLdWBQo/UMh/3uBtg0cirz7pb5O7FieljjSsHwA43/UMjuHnd/mwwOC7OYFaFp1E9bOEHXV
jXvhZxlm2Xp95UpsY8x2YXhB/5VCzzQnrz5YEKSRxXAMHE4KHgKXEfyAQuCx5JTJlZHbOlCJPVrA
g/0C35B/BnPpsI3o25Vcb+hlvN9OwrZXtqTL//5RzNVG2EsP21AvP0aq61x8q8vW2jhH2H4woUWY
QSa6SmdfVDwWpYt87Trlkk0cNnnU1k3y2n/D6tcXpfzOX2YZ67Fl7u6BBdyTEMQegxe9zF9JjhC6
lsdkLpCD2QeT+Q2tFeLJYZ9ciiYM1aN0Xzf95Q0aAQbpgnSdx8mdKjO6rdjapjkj5aChFKkBE1sm
YfJ3tmJFSUr9l7ns+uvLeYSJ8zAW6Lr1bDfA0082Wap5j15vQRLqT1d+iFnfdFdXrzItk0mdbEmx
fvQyLZQqiSA0rwMIIFtn6bJVZWsrtsu4tW3f8enYKP/oEOpgDGPMlIGzAwiQX6QuTx5nPGEZv+xf
f/xcasUuUgb1l2mkXML1zpv/CCDaX+V2jVDSBTS9XIOw65DckDvl3zfl6HWoApTTXNwyPXymggQw
RbYl3CdOiBA8ZO+2Y1sDyg4ptn5SHfzvg1bn1/XXL3fySvbYnpl1PrPezNLq6XlH/uSf50621l6y
+bkuB62f+kuvz1/w+ShFI7HR2u/ajNSsjCvb7EGO/be2rYvsXefZsrkVcj22qmzJcf/5qb8sZ6S3
dPz0Vf/W9ulTP31TsAz4GM3VXQijb3nE8XAmV1HN61pVHngpCKVAzoRGxOJ9CbNtxdY2Z3iCQr+j
T9UabK6dZLiVD9+6/rJHNn0zACFECn69o+Vhkedke1i2h+o/27bD5LmTfv/W9n/9KH/OF3J/EYP2
Gw8uDm1Ma5e5sLy4tmJdyW71X2IV/9b9U9u6nlg+dv0G+ZxPfdZvGBLvXlOGn2rnhXsZGmQNKlvb
O1rGkK0qW9uEbOv8qe1TVfr5PYIB/XetRhIhKWyIfDyc5N6Z3sotvG5Kq9RnQtksq7MqO+le8bYN
74CpoI1vdWVeaORSl5GfuVBARMnKLHcNHfmB1c57GR6I/iPJ2qAM/DddbR00bJUYgowuRTlDwkT8
7fBvw+12Kziy6N/6bLfB1vbpdpGq7B2DJiVk4cL0GtTZPHSOns57Wf8mAAwIFyXje9AO0Wl94uWk
bMU6rG51OV3/WZUd26Mr1YBAyt/Dt9Q/fYK0zVkCdkJLeIy2wX6dWK/75fpsRzZ4lbB4y64WgRFj
iZD8snLcusmxUsjEYKvK1qd+Mohubb/8cdnz6ZDBq5TjbDyACnyuoVLgGiA9iJQbGkiO5cVV4ojX
vsnQ5WdJll3kzJRJn2eXWXV2TeZYF3nYtyu6Pvu/BDN/mSpsXWVLLm9U9ET01k5rkCt3ED0x4giZ
FB2t7GH2StIxqLlo06M8omucUu6Acdbj5jd5kP+OatVqcMQ6m9RJQ3Iwz7NrgkQwLHFIa1LUDdnK
3Vb3rUBB/yy0duWiO+zMFgZkDMhb5MPSteBs6v6dcLYtEgCRinaNnFW5LnUGlUmvivcyhmcifHJ9
ucBzi+hOu8YzP51+Oam/XKJ16bqedVmzyOb6mEckJ2fPnI5yluVrt0J+wFaVE/upbV3VyZ7PZM6t
p+ze/pIehvrexlpvh40hVnFB7n/ping8GwgBHnUYs1ShniFAWlzxmWSvpZM7Mxxkepa9ngfMU08S
vJvq4C3SsrO2fIaa1NlDGdTtTnrNXTZelLk0D2qfAdIbhmLXRDzqUniZa+5tD4CnBqboPk3ckxqF
Vn5EMgjDZVb2R6KSoIYn59roQfMEJ4tcM6KxEM8zB/eiWL1P/fF9QbS/BsjAvsK/qQ+oxo2oclCV
tgzBoywhPVGPqEDEdpW+xp6DsqDZPUwxWggOsIWTTm7/7Fn+/JxWzXf4jpfe1MovY27iqpX63/KS
KXmND/zND1SQ4lnz3nuz9YdHtJ7Mrh+QcNBa1HGGYRc0df21nsH0siQvP3Q1tfco6gCvipDtUovF
FsAklDznVoV+k6oeKiSCUYYqwXFjxFg9jsseQkmYCQw4CoSJdm4Ku3ycp6R6lC0psqJw0D3Lc4SF
CcJbRRwcygr5IX8afjdJnp1bdZHyy9TKwI4EJY7DEgDeuT4rt7iIUb1WIXwaPkaiKgqGhzYrwAR5
7cB6uCncG0gN0msewfYW1a+pn6LnYSkgukTPvpp8Q1ZTuUpTmWHSje4iqlwFwmeGRbbGCZ4b1LCf
VTKhz6miaftpHANWEOyIbQ9oVWpzLnMsRfGQ3U3D0D1qSec9zUtRZ8D2bO4t2NX02HaEepbutdLB
FW0gO2NOmM2No44ujP/XlETz41oDzYHyr8M9tx1fRZb3hMpMtK/CdofuqXF0NMs8TFOTo/EGmL4w
NPNmO0CdgbVqB93Wk3aHFTwyGDiAl15Y3ldQ7e6bpdiq3J/npCCGOiBtZMNNK/VbPpupsddMQ7tJ
UUzB/28s+krZTx4sdy9MCTYjavDe+wBGXXvsf0+G/DeDVDq4cOj+PFsmfGaQiaAVigqVmH7+i3Tn
1zBP9N+nJgGtgCDOezBmwK7RwXqaNXLJ1pRYd5Wb9ze9j9tLmsbFI5dAg/Lfqq/NqHBzZan5oBr9
e41q0IMbJU+DXTVQX5X6Ne5JHDmIPR6lKjtIhX4gv54f63HXY9yxm5busZZiyheD5VqOI4NNk6NA
u2XMOPxysJV/c9LZvJOPqhtTe3S88AI5DKfODFm0Ey+c6rD9gjZIfobhnKyfWxtz+9R07TFXkbXZ
+1gs90H2hlHhTNC+aFgr2+YdRIvmFe55/0jo+Co1jHbbV0zrIENlI2JNSw9pc4zy80GJ+6666HHh
GghQG9oPEYtlU4FBd49+Wn9fD4SVyxS1E9nhoGRxRQYzAc3GqdBNpT0jtqntpSqnJ0vV5VXlgAlb
zo89jgBdqmWiF5/t8ef6d9Ik9892UcM5W84fqtMg8rLJw5+ee2YcTJRTZFOKKphhuG91udvGFgnJ
Xxplt+zpIHcchieAMyDwgmEHrgtLhbJiUNLr3+o6CC+9PQRovIfVt7I8yf54COtTqqPaVM2KQ8Ba
cXELJx54bYIouO+WYkjQPXEN//zLjr5PsZP5Evh2fITCEN+VY4aH4VLIlrSZrLKxbLBRVIu1qMFv
8D86yiFr7+3obsQc8P9ySOoO4CtU7fz5Y9quQOT2ZXwsVaKB+0+/TnrLl0xFqTf3abvwKEg7mlYL
AxZFyodoKXIEJh6kOvk+ioWRP0BeV2OC68vuUkW5fLd1ki0c9O548XXkkTk4domqhGXl4YkxKcrN
+WIBxUdZSvZ+OlSq8sUtqqMXByHw9VD5tl+OyHTz2JUAND7vWH7VVMaQHV/mwv4txZ4U5NLspnft
VKV37hgBONFQ3uwy8owq2YpjUoTam1qG/4+x81qOFVm77RMRgUncLUV5o6olrxtCS9LCe8/T/wPU
vdW7Y5+Ic0PgiiohTOaXc47Znyy1+p0FinzfG7l8rwbVpeUBe2FsGqcL0EHefp0G/8usGvVoIC15
slIOxWBOcU6gGTyFpfSMH9m/WzaKwj97eWRcl20ohdcJhrpf2bznUD3FvSIeFC/MH5V4v+zCOye9
l+sa++UlqJLx1PlKch7mCXA/tXdEXDFr1JPDMxs13ry47IPRlIEcz/qS4570UovaJc6l5Cm1Kzja
itaslkWtq/udRmqqWwgdIr5j6G33ixgr0EX6oK5DDJVPdUcsgoxfbzv7K5+QghWukXpiNxCZeS2M
4QEJTfuqF++TVVvPumQ1h7QIQScZavtaTwgpZFPPrkB0YOkG3R/fNJpXJFuqO0WkiBu196AgPoNh
2/ToPZmLgmY9EQ2LX/jvVdgi/9r4r3WqbqKKTadT0dvVmry2AsKcmT+kkm4c6qQdYW53+YOKY/oX
0e/OslFCxvaAAuMZJ698XlYZXs34gtUX22VxgCaxV+wxXi2LVWSJ68Qo3bK0HLHt5bMM603FEX30
xwldQq4H2rGCFYMtuvKgsBnZmaJ71Lpo8cB6gpZdl15vHpYtXePZa6H0OtcdaSeTx5MHYEz41Mll
t8LjEx6WRTOUDWQKYXdcFg2CiMiBVL3TsjhJ47vFO/+yLI1deuV5nV21CH2PN/i7IOylW5I28jn0
sBEHHnFVfVZeEfqswU50t8JuHuOokY+IFfqbqjbcKhFU+TK2TssOy3q4iJtCqtLLsmqZCChHoYGB
oWpVAldz0mNTw78tu0fY0a6ZuNV1vrFaqySwsFqDMS+Oxmjmx7DFLDfDgoujJDOp29ICMyuPbmR3
QMeNsL4LFJMo8FF/gBCWvMp6aa/hZha7ZRGPDpJ6NX8qxACSUuvQEsy7Kd3oOTD9UNVkA+nKcoNQ
vExeUVGnW+z45kZl7OPV0LVjZkn6vQhS81zEOgKLebdmlL9G1JJ7Xm3KmWadQhoRc9Y8mZTEW1HB
q9Hv/r3uZ5dlTpear7JTle3/+rzaIIBpjeiuGqb6MkglcuncAn2HqkvwJvrKZO9RDL3xVJsDfKBM
zU9poBmQjcsERVw/PXeldVt2HbTkVIWa/VLVmexaVaSfk8ImgKWqoKXAhX3EjvQhAb9aR/nKQjZ0
kgtuKmuI3lsFgZiuWfWdLVr/IBlmvA2TQL6HqlI5y+HN6UUu7PqjZdwIGZGI4DCO2o6abQF1t9Bv
tgFznNvdBGypZE6cVjlkXBhVp4Jn6skoArfz1OhQASf/a8P3Psvm4mctPhLEz2D8XXny5chdtgfo
Hk/L0SLTYqVRYicsTbH/Xlw2q7YSDxtu7fB7T19Rb7qI9a1s9Hi3fw6hm+JoIC8/mIEurRMlV4ml
6s2djt53T9ZNfVI0YW6MOB2vIzkubtfI9SN3o4z0xzLfaDvfYPNIf2r7wepjmqRDrm9u90aTiw88
icAiBc95rj5u2jQ2Man407oqy+oSqU21E1rZH0Kr0Un39QpiCVoTPhZiVR58ODPVAiyW13mvkT88
xqGQviSUlt9flGYKqLhc/xyT/j2QJPNFMeoU2rEy3QcGbHCaKP4dFmprm85QcVnykmOXRPqWckBy
Z2EFQuNc69TPeJAZ3hS88gB+w3wofao+Ociok2hh0wiPfUt8pZCR1bZ78InmqJtfXYtmGU5x/WA3
9AnbrlTu0G20yHNIWMJ3ZboU1zxvp6oaGVSDOSMN5IS0OKVNj8ucaVYMAYJAOLcxWBfya34pZm8/
ZIn9ooyRdBadbXMOwPdWQVIdlsVWgzyXmVG7V6MOMJVCu2zfFkjd8tqyH30M6U7ZB/K5KwvvMaym
V1X31cuyNM0KcFPV75ZdbcU8horuXZeloPO3TVIkv0Sueo/exFhirtf3hWaaj9528FLzNeJVuW0G
udmaTe+/5eq26ivjrUCRRWROWe16v89fiLlbdXpo/aIfeSLkIb9UngQ838e80XaB4nyvmzeEOSPO
JOvOTpZhC+xo5CYCvKaF2tcSd6gDUwtMv3382aHWKs0tjVbf9EQKXtp5woUxujXZyO6yuGxgwDa/
1BNpW0RWHxE78c1+W6JuIHDUoXaXX7R5YoDiPVqSds7McvpFFeClLcLxbQxnoUeDnwMOFMi9RH2J
pn58G6pQXw3z+nBe/9/7WyCXfvb3LI/jIE9b1b4F8O3v4/+s/38d/7/3X75XLXuc27ZYi0yPVj0d
9lvRj9VNNYW6NeZ14DKq27Iho/P7vW7ZBVBkfSvmdf/6LG9OcFaSvY1U3onLRJ/dlnZZyxuujPSv
dTLx0XYmNj+7LRuHyLadqsJv4Bd3UtroGCbxfA1K1ftrk3vd7eDYuOmg5HfLZBD8v/LuSXWUulyr
QSyf/BIjHg+pZQFCu3xq5smyaGgSpvvv5bR0O7prsB7/3rqs/1lcPrGsg213zEIEbT+rvo/0s5zw
0JsG667gdL13xH9AJLNfY/xMXFRFtrc9vKTqYP4ajc5+1wDQUS20+zvdsggcjeGt5IkcMvqKmxjj
8b4upI2m2tMzRIZ+23LUBXj6hC1rv3xHkCLn68pGP5OEbV+8VmGgaz424RV3KmftEd2ITuqApm3U
uhkOahXA7J4Dd5ZEne9wHT3IMefS+Vo2LJMOVvfaQmSFE70z9yIRBXCdxrulZizdAES3rrqziRGL
pwmmiwY7Bgi5KRyaIPhioqHaSmXaben8gcXX/pSieQMx0j+HEUnwcdt0d2HdKTs5atK9NyTiEvgq
mRhSMT0lQfIH0WH6hw8HxMEfJCGgYxH9eyNPZqsNrX8p87q+5fNEk2keBjm4xHkHTZ2tSDWSDb0p
LkqCLx5ksrzu7by9LPsvuxHwtCY0ciQADThNPGeyI5knS7aLbz6wDnLV6uQKdIiACJ1gNK2Vhw05
aNVF99t4W2KtOccppgptENPJtFAW4443jmbah/sclPHRFqG+p+yRH+xx6g9pOQx7SQ6LY6rlBPt4
XXiKaw/EU29ap7gYyXqtKJKEbextoqaRSWCQq41l5wNGV6DLAKC6K+MTxTqJzPbmQXuCG4x2kCcO
aqCy6+6nlqgfwp2Hh1AHj9wKp2sDilJ+Lj/WjEGvgkHWngbLguUN9/SZ7JnOKcNxOHvkUIGgzhK3
HIMQEhb8ON5NGD68ZPod19baI4/shdHrGq5NOHvtp/AeLemf0JCn31Ks/abwi71c9ymU+5a6SRte
zl4vtt18BCsivwMdWEHEw0CHyhiBdCIx+Z2jS1Rb8W6jNaALmPZH2KjDtSJIfabxT0DXqrOtjy0o
ZO4AekbFLq0VQDLA+4ZLBK2FRvmwy4QUPniSbV5MBTftEgQfiA7Lne71uy7pxxdh0HdSFP/ByrlT
lDHLwQbIw0uIAHDtF323Wz6lRvG+0nrlkJlK71JLzA84giK6qrMyWLcJ5PAa53uVGAEiLrssc/9Y
acxblpX/3vKz+5AufEK+4Oc4y7qytPChMYC3SkkMvOhFQ5RjI7VPLQGWh8GTU/AVnJIU3jZ1yx6n
x7wI0c5ej01OzuW8qIoR05LQ8/2y6CWV4uBOjBxCHjDJGSadgnmiZgF5T4UYi+NgxyUJFswtk599
lrllHUnj7F2rSJT6DDXW/8fnJoBRBQb1/zr2sviPrzbJEdjTEnL+se7nI8v3D2ExHdLkpR6D4IFn
rufkkanvVQ9vRZdp97JtelutD6TVlPFvNu08uhplvluWlg8Jzb5v2tQ+67q0A100Xey2xlLYZM1z
N5ilo/Wm/9740gOGIvtTKMoms3gcwAFf+UqmhuwAlLdNoz8UM+6gg0S/y7CKeO3Uzcscd7+K9bY4
U+c+ykDczxgFynOmlMEGnOnkxEIuzz8blq00sP7aTxDJkzfmSm6fkMiQ3DwfYfnIsuPPYmcMpmP2
FWOW//mSfx1aGmL8Qqr3lKBRBZg5f8nPAZbFpJd3DH5FB9fqJfPUDj4BRESHkvgidQEWEtW8CkiO
18SYn75KjsJABNb3Opy+RCol1s6kVHA2ZYJLIhnU//fivI6k7v4czpNlHRJMZU0uGqMg89afDct+
y7qyktON6EkFWBYbQ8vWIVgYt41Gyvtl9TvEuGDncvWq+CP2t64Yn8yCTns11t59NmWdi1Ssu6lt
BA3THNI7SwOqEgFxO4961+9yVLUQHEM0+8RW7fXEhgkyP8V7Uw4vWSKXm5S+7lWGtUvFgOp1olcS
hfU8feTXBStq3tZzbEBA0Sch3sgUffHqxPgodO8gU8j0IeHga4qrmKb0Y140Bvg+igwMaLR/htE+
eVmWf2h19C4JqtQ8LRHQoxrS9Y40LAFqQQfpmU5p/+hVfQ3TnA7EsnUwg+IYpFgBl60ZEZ4nr5tq
Z9kaJUFK5iVMuWXr2BjJpZLEWzwfiRGP7C6pyvtlWyQsak6AlmiTh3dFI0uXiCQh5n19Cu+WuWUi
p/7rpMrl/mfVMkcaauBG5Ph8f+pnq2ym5jZiIMpZ1pl1AG7SqvGdAgdd/ez38z1yn55rkRsHb1LZ
d4pIpcKJdD/EdsEQkcfgiZIoR9tqlaOMjwrPeqhskwlUzLJhmQwW1KCVNO9TSdJYbn4+o3jSRzEV
kO3+c5h/7KKbER6y5eA/R+uI6Vh15li438ddNntJxFf8Y8/JkKQVcVjC1QwbI9h8eKmvsAjiYP3H
B5cN31+5/MAglb2NLcTT9zpt+QU/Xz7aMZegZ7byvg4a93/+TT97/3Vc5TP14TZ8/4b5LCxz//ix
84/7/k3Llu8vbYv0LgLsilV8qzeWfMzn3ZYdPFFR5llmly3LZFxO/zIrrBZ0Q//bZkToLLX9htYG
cWpDfa7jsFxVBFj4IVYzv87e9bweYeihaezkvRF409a02y9kuaObAFaUw49OjYmOFAZ5FDZ8MLtv
90HSfFapZ29oMx0tEKZhqYauYowzytb+MCQisqPWkSoe5IBmBTh8y6bGWJNuZVXxE/3MHSa8R1F3
ttNx28H1GB8qr0Rc3D4q/sDBsPlBxI4vnVyfzAj/ZYnqiYLOOqG6lQv1Pcj7k8So55gTiTiCYCjm
Ab9cYtAhxu+7w0dMN9WOj6Gk3Komlq5yRJe3IM/oWnpHQVuEeLl5VT902KSS+Py9TiHExZnyPt3/
fMqnkuemFcglclOl67IBD9p7M+G4KpsOK+d0X5f3dSL6a09DqDErWOgZXfJ+QjICvCzih/iPUkHI
Cgk5xB6UrQnZoRmcAaupsNEb6smlUwYSwObJmHi3qsfHn+ZH0+91VP9McqrFKzxmw0bNYY0t6zII
DNuJlDUKpn+vaycaEiBN1W1Jil5u6d5dOk/AUdiFWV4bA1xT0sDFGWjDXKd5EiZasbNGc3SWRZ4g
2jWCRoFhqP5e9bO+NsRzqDfaYVllSaUKl2yYiAut8/WybploqqcyTASzcdnlHxsg5mlj/f3Fy2pd
zRnfHfNsv3zxss4LesewG81txooR6/lHLhvDWM6OugGAcF6lU1a/mKbk9n4Q3fJinWMIvjaKEt4Y
M/8zhKW37xXtDIg8OQ2EVV2XiTXB+gdrpW9+1iVjlxHiBpk/lqVIwtLoaWRet4dYj/UrxX79+7Nt
aKyn3CP9KGhqUrQsOm1eQsbQpBfW9nuZhKRyU+WJWKHzZXtQ6OpxbjxHtXU32bQOuqlkrKhsxdW2
Y+lOD4/+vKCF0V+TQa9eW6qWh1Ekc7cQvw/pfwgzfvYbYihHycSjdzmQKecG2RXhlcC79lLko/t9
RU1F6KM1bhyoyPVdXqX+TVAku6lRfl94/nBcdlsmNMlUh1igYrcsLvsqUNZdvUQ5vnxqWYejIsGS
EJ/pww0rW/bta5Jp9hUu93TQtPbN9yooIfN61Uw7kqQix4ssnP/LbhAw94zcB+dlD1p+VzlUtGM4
cf3lY9jsJN82rphFzSsJYuVaCSyyDIbJvC4blAa4p1wwOLMsLhsApohLmdBgJHlDghwbNAwla9qq
C3n+xp1++tk3oHZKmFltbhO1jDbWiGICnGVwK3BDuMSzxGvNhIy2MpvS22i2BjkcfssN1HN4E02N
N1SLqR8M1EMtLSFUaM4yWSa0XSbSskjzVKeB1kbhE4cnERbizaQ+D/DwX3PzIny956why49sDRv9
3Ryt4hEOfVjmiGtOGb8+NLNLqJ0ljMvcMukXoeQ8oVOLcHJZCbq23doqI95DBPAlHx+Cb+HVrPOW
aXZXL7I6UWZp6MXOxoefCW1krA7Lcrq4HjqRPovZeNTOTppq/glkE+E8Mhb/kV4CdoMGSVEA7u5h
mahlM0wEHFUzf+M/s2pif4SxCgOjzsA+Lpu7bsIhusxGYGdA/scRwxyA8xm0g7L3fcaskQiSGM5I
ZBkMIS5n8XszsJfjXJXZwj4h7gCHGfYFsZZGTcJi136Nrfj0oEUkebkdiP9ydeXeJ9fxkLfdi8lp
PYbEgW0aRbwFo7DXw6yqjTlMbh954qTr5e/9OdvL3PIfYAwrWAufcyWRknaUW9WtYl/sGoLaDoaW
F3uDTkJcRpUjye22F8Zjwl+t6wMOfUwdMv9hLgGlok1uAaSfJN2NKkzMsyktmxXX5vzPWuZSoA3r
EiwI791OOdSQLfzSYKBLKyDxxclw+seJwaLMeTPsGoSiqawkKfWo91NwKwP9Q6SBtNb0U95Xw6EO
jP57oolwOHjqfObS8S1V1PKA5bc82FkJdHyZzSy7U9bL7BK9uswtk9j0StRONjSMWTufz3EshVZi
0KHR8T8vrMI2s32YAgKYPaLzn7lMlj/4Z7FNNcgyCrmZ3uxhmmaN4nI68sVzusw2EwWvLDVH9+c/
s1ynP4vLnK30xFth4OXhncMJZKLNsr+fid6KYNsK/RjP2vvlOlgm4bzYM8SxmcL6tKwqPJ1wB9+i
NbLEGnRLooEhdfx/uzz/lSh1RfqoluEBm11j37Nmq/b7GMgXJnnO6cyHKAUxBstkWYxCKMRKKP2p
aFL2R4IhG2eqzY5UFCkajqaVuxoxXU0+jI6fEq0bkE/tylZJL0aVvS21n087GR6UYgbr0h4hNzYn
cA4r/cjQ+VpNO3yj8TnNy8CBUcZA6VQEJwMtzNn32hXj7bXTj+klVXhFZHapuzaU1aNcNiseGQVD
6FQWi7LdgxuYu7aTfMN9r+6mngQhwyKT1nxuqibbCAZhULG3HVkstb8JG4IoReZIXcr4CDJBlxcu
D43oTqiKsRqVUVp7UkMsTKduYP+Dp5seNZHss6KgfkckUViL17IvySwckw34pXCtY/TLm/YU+JXs
8HLEmRzkuVtjyAjaE+BX9CQRQ7qSzNCrH1FUwUu1AsoWbvpyzohuNFS4lCgYnF5NhdqTb2zVbgGi
oraoNXbDn9rkxFidTVQKn586++SPcbQKCdjyskiGa0pEaahQru5kwLdaBB2f0Myy+xN5OLJllFSr
YdKtrQfrRiqaXaMGnAQ4dKEwONMiwCte9wJdTP9kW3PpkiBI2mP1p8mre362KArsGNPYZ/FWk0aM
wBJ6/7aXtrQophXjj280noO1NeLfLyQjhk2ETMeaaHsKvDkWeDTkm/zhfmaPu9i6DSCQdox4yifE
tKRnWCQwyBn/6AKXLp751gcYbPmWTNZWK2BO4XoKpD+NR7ZMNZznK0iNjOacBNOXzsZVVvOiLOlk
S6Z3ydX2o0yhI6ncoiul7whrGnvGGwOTxBw5Ei4F0VMe1yTgGvjEcHC7CeUETWAKn2I5WRnNjBSB
tewMavPs8b5wobw65DKTD5oyhGPxXUZphzAhpm6FKmeE6KWf21LapH7t3UaI61Np/S4SUvV82X8f
O2nTWHQEe6Vz5wZgZ2jBEa3cRreDTwkOq5MPZBMrw/RilxQsKEAq0pdJRCJcIy3cawqVPDuSbxAX
rJU2Jq4XdA+jYm0IwkU+EiDFkoTMaCs9JCn+iEul3Uzl0LpjkBQbyXoKpCxz9Cj11lWSUZ/pso1u
SPlpCjhg31AZDBXlzh+iBjTluG/ld3r+wcoezW7dVvd1TFRrRV4X9fy1YRevStOBZwGQZGmEHjfd
E4pcDdhRFKxI8UwdWoPKaoK/6tgEpjrNOKROZAY7XUiy04HsMiLxBEisFIgkwXwltI9K2c0i0lcs
iKGy0u4UzdfZNj77dvfu+WUF1Cn/jKaXSY2BryXBB+Lc1K3VRyIUHzv0koy6QEvtjzbI1Hlsoxla
y6XWNoytSckMEbDhqX8o34AwMV6jXr/kA4P2iX0SKrulSn/WZFr/PNOjdUfqcFPUJ29qCZDNxi3x
vAbpslmwG3+TnE29+iHO2jelJVBebsariGj5t9OM680pBBKNzkCf4AmdAZls0QwDNvS5JlZV3gIE
i947TpJTFYQCS5q0LwYaWYFQylWz5dzLbmJS8CdS4KgVmyrVvRvZhs2aoZ1oNZTmozGkrpa1PAgk
MLRJ8kLGfeIqNgPeddWETl2nz+hFMTk29KGHOCQvCfWmUREkPOfEoowe1rWUPAHzv4FOs5z6uTMg
0JVhjO++31uh+plL8Wcaqh91qREWWEHml+lDUeHeZn07bqyUwYJQQctuJeiIgtF/UaiCDimwv37M
7+WovJRzoSob54HYL602iV7o+cEBUtm6Ew7cu2o9SMZsdy7uuiBywtygWjILdUt/2OcKL4UUjZAB
vA/WC09Nw19Fyr5KwzsTIYZTJPkljfM/qWbuy9J4r0M6XoO4BlaSukJOdghVqAd5DXktvYev3uoP
DWlmPqhqt0SBvm61CCJP38WuIZFGr0rN6Eh6NrieJn1YkI0Cr0OIHmprQaiU2pjGdhyqB2LeGIZO
xZYqwFafqGQG2WM2yBtBqvfGCgz0w2hWQp3LTMpfbDmPDt3KD6yZIfar0wJo48nTODWJC3/mIaim
j3wwntV8vHXGSk2NcmP4w3kCzRkbkOdq8icVwzjnYKytvIYzmKuMqIl6H3seMm1j24eSa4Vk3b+O
YfFm+8mDUbSnwUDTKPdPQZPsajQ48cA1ETX1BiQbaJruFAAORNAGGK1KdDcu6IFLlatV3J9Q5fVk
V9Z5TxF3hBkHHxpoANkVvv42NsMb2dSpYybSY20BsmlC9bVO448enJ5WDq/4y76Q7aKL1bZTF+5b
kT6M2MhXiZz/Klrg5SEcpi5GUc35uBeEiG1zhgHQ/GnUjuppywAkMLV677ftjUwjMgQt6uN9Y37V
ogZNwRuWjG2i3jMB8heAsiOJnshLOQPblJzUJrvFoHkcZer1tbDt7WDY+9e0BtAHbWifD3oDbz9G
LD8ijwjI0SSN/UgoRn7BN4yEzwSbrnJHFh6VHarCjf4hp80plvuXlh9F1+85RIQB6TN5sivpyJPv
HnFZ4bStyan3LwrJ9Lmubpuo3w25t6l3dZ9tak4LDwl6/owdDg5jeyHt/x4UsFlcQqpUu4Y8Nbkm
WGywT3EO67PVYsZTsk0fcvf2lveVJEQox+jTsqF6NtrmpNrNtbWSFXkOt6Lx3/SUfiMWMqIb+uTV
xFMPnzTvVgzNkPIgiP6cuDYYEQAbn9FsqJSeFs2wtjQZgXG7FfQz9ja95Ty9ED1a0Q4IZWpV3C7t
s9FQVJ4Sa3Dg8Nwl0VA7pQkRUBYIjrTUf8iN5KtohspJm6R3S7slMRLTYRXI+062f5kajcgxgJyd
+d1Rq2llF6331jbcd1Orbgxg3mbdnTWqd5BTYhfEnSEljIaWHihRtFMgd59hECJ08imhadQOq07j
JJucRiJPJh7oSuq2qmlj+Lcsp4v61E3v6xRGVBdL8kbVYDbUVfiLAPjGg23PC46W5M3+lIe2PSmA
yOiN6TvLax4kMYLdtNs30UAaH6UQ3Uv7VtX2xu9AitYhGcV2bLsJJYKKAY4EYbybyRI3D42wUkSr
0qci0MpySsU63qVTZ+0JmXw2Q+A9vMHbrvhUGtrGY8/tmcPXicKTkHIS5noYihGXSxn+Unj8uLiT
UDWR3zOF5ckP8z+EjAaOUFqGlbRHr7YIKsl+K5DrrKnCJaGQCOaFFvmc2bn1y6NBY9FvsktnM2hI
vgioqzMGoifa2k8WgxYr3Z+zItThY9TpAcRWN1wsm1eNMbqx1c4Jg7zNDQKkohqOavkcqyV3R78y
qkm+07t0oDGexI6waIMZCboNP/zTUc9ujno+E7L0Ad7b0D/qeb9WVH2gYUVoRmjCdjDaq9QPxT6U
4qvm0yAnkzZT9WyrUZkqy6mnQRt0W0zaWm2kLgWhRyPwf8O3gp0ao9kLlJI7gItG+kPR7z3M471n
aAPJwA2jlZe0AGMG4l44CWrb3aT7lVtDxLT7aBVN+rlqbbSp7ZcuHYhaPoUEs2YUoQE+or2LizVW
xmvUCbGRs/IVyMKhzSaIz/mMaH4rBcHVg61g1s+Dx0KYtITQQFkUCZxS9ml35iGYSSTombVFtKQT
DWn2q8jA3GOMuEL096gFAdn1I5nthroR2vigysapjLgDA85wLAiVYFTySze9zk0aiMPpOlCMbWgM
b9NwQDnzmKBIdcgFKdepwnkiSvyCEwPZyER/3cCr1IxzCV5/liDzzdq2FfSQF7U+SsrGIPDIsXXp
XuRi0wG4nR9SuQMHFSvUiIB6O9PlSP+IebBJ2hF04GsXaL9VQxo3ntoBS8ZCCtGQ7mmSgLejRajb
XP25hHeAhgmxiQH+Fdr4TRjASIq1P5rRZI4xUO7XoSbx3KSEqIMXVOVbaMkqVDnTjUk5dSSbq8TU
1XcKLl9kKBfHLmbUWmXgfiSqKFaVXwD7UhepDAZKTXHlONfnD6xDasSuqjKwb8VbocOlVYZhZyqd
RTsgKlag5mroKc1LpJTgqJujFHK15ZVw6qR4jJIMO5JxAIzpTjnt576xSfWlSOEYSbDtSRyH2jld
DCTshfgcFfujSKfIRchWcJm2NzPrX826/4AkupvGcWWoyls+hDq05B5EL+YLb6h0+CR9tmIcRC7E
fRebt7a2sGVE6bmzWgZQSpmBbPs10hsS7VPtwWt+tUIG1Q1DlAQxEndk03OHIDsnujgJxeDW9Rvy
nBjHqGTzrqDX0eVZ7wahfCVw5FHtSMW022zjB+OvwNM7tIDmjQEVAlwiD2bz9GLZvyxDQiSiziy+
tBlWTRPRwKaBCb7OdyM1d0cotsScO13VMt4QbKUiO2fJI9g8m8FOb8c1uaqKQFsPkUJPrFPYVQ2z
taQa2so61D7ATop+aBfIBrdbNCeZue5L+UVKEoZaWnXrDTD3Bo8wvAQMWmm2K79rPoIS6b2u7Wlf
1FlCA6M3HZ1WJb2v/k6O97SkdajDCSlVob1S8s7ga8hDSGxp5aHNzUpNWVlW9DmawUvAOOU4tulK
6mADRrY67s3xORdhsvbUbSIYkM7woeJB9dcGOTC5aF/izJ8r1PT8vYj/mm1UK14IjJVUCpVW8uqk
bYSJdDTix2Hg7a2T6r0pepocndEwTFgzPBwQEm2bNgzlz8IjIyMOikvjBxuNIJGNPQ7HIlZ/JxKG
3SCC/D7zhsrmA0XSIwPi+UZCo+KU3PFrWzLpG9rcSn1fX7JxY0MBHkfK7ei5SteLfehsObbAEidC
wqhWVOP9SzxqIWH4mXvJSTYloOZRQbKQpzP0FNa7AMCGg2jJdKpc/ew1sFPJo2KY2dbPlTdTkXbm
NFA/sVHzaMVnnoM6hdf9CW/mnRZ1vynV4DKBHIbsG8cr0mChEEx3VUCE63XgbcqtiOEwe0cSg/S7
+0O+5cWziVgOeUYpBJ2nnflkK8NxrICRwJkjS16r7rpKvGf8s0Ci3MLYVrfSHLkcFOMp0WWo72HW
bsKQfppM278o+ifuUWQgiOrnx6Gxrvxxy+cYBW99wLfBnlihx1hRJZcErO0TRlLP6UsP9dCnPTyX
lvZMbfvBTFtamwhT9QnFGdHVWCeOSWzTTeUR5Wk0eLk3EdlS6y0r5DWvsqG+lQpaqhTNBAXbXzkn
z8l67SYlMSVDob10jFsqft+5pP/MPBXbPwW6ePAnY6ckNNCFTygfTydaAJD26MNaKuzWstUQGkMS
pmB1tQP/Vnzx4PUY+elxVg5Bd0sEPTWjwk8T9cSiCPklqAhqGNWcPKj+AQBpskHDdY3M7sSwAkY/
KbmIxG9cOoGnfia3jtq98u5n1rvZ1k+1zIUZ609kX9yrRuYKn5xCIoChgBMkOx7qirsFWxcK8V2t
yS9to/+WzI66Mkq3WiO7LpIpxkS8/80p1HBMdPuyvcQlHHAeAMjgZniz8urNnVdL8k8TpEKQ2qdY
NSYKd/VHUQ6b0pSeEiKJHTPQ+lWf0/CWddQMHlcLrZg2y22s4kJ2dJEccq/5nQksFEE7AaVE/lS1
9/9H13ktN8qsbfuIqCKHXUkoWMlZntmh7LGHHJrUwNH/F3jWO2u9X/07lIAGJWi6nzs5mXk0crtZ
60rHmKqAfq9iUD0kirIx53zeztN8pOBE0SflryiP9hhX3NVxtFVT6zNya+pUNSggSapEKcY7fawu
qU2gaC2yQ9UTmdqplQ8r/D3VGuiiOgndVuwnKcBz0sJ/CwqMgy2fj3DsoqsTF5CE5alQNPydbC1a
IXoMpPEYtEgoguD3VCjPOlFCg11Gz0r6E8/Ewpr0tRKqsLGkfhnxHtsYrfbL6dqD7sVPpQRZRwH4
2Qbzjx1lP0etv6UFumrSFnC/KvnOsbyMqTyXCfS8IHxnCPFOsGq0csp+a1Xjz66adXkqD3Il92AE
TiXe4zpsO8bmc6Vy2IHiRRtjpDSrxjoB8DrVhOinZ5FIkTbFKc+IUyqtx9yVJgi68mMK5UkVWEh7
xVmnCzcdd9eWpbvOJSZ3RevHMn6Ls9pc/xZW9csyso+gquBa6uVDjltj6+R0LnZN2pLVYo93nArp
B+THw3JCq61VR3RGT7rSQ05H+YvKYj9KbAkjskGTRKWo1xU9VyOc88k0NiqYKh5cIVqQQq7VdTsN
CUmJcbqdQueIgvLdNsXPbJquPT5fwGr2mTvkZqe4tSndxitKOJhuuNPrZO3IDsKxQlpUMl0QL93h
WjvthGX4FvYGPH808iiztatzd/WT2u/JdMBFHxr44HaYrPOlKsN7HByKNw71lJXBiI6ruDgb2Wtn
phsCVO/rqH2LeiDw+RKcRiKmIJao29DmQkE/cZmyYEdF/C1w2guV22uAUT6zBHRomdB8UoiOmZk/
tZH+Ix9sk4lexLAWPZXr4fJktjwYi/hpoQqEKkUZisfVntnYE6Hab1Wb/GL2+4wKtD1gm0+m8hRs
0L28WdWproIfDA/gY0QMUQIK9ScFIKfWCFvpRiv13VzfwzKirJeMBkMGEZIPqZxKp1IuzDVvQ05t
d+qcLXnZxaa0bMmcfvC2+YQVzWRm6b6oz0WpABBwAt9NlV/Me1cjWggzDtz9MCnoJnMsKwnJCgc3
vOtjyaQR5wSwfWVdJRaxxaO1G5tcu1MyECyBEgEkwmGi5kYq8gxtN46eOCCPi1f1SAbToBn5ozI2
mMY7abNbVr+3YUOfcF82WbBxkHBgxF/pPKtawsadvCTLYE5/Gt5cM8aMmwAL2xnGtfDGQ+kgSUfk
9NOmjqyZ8E8do1P2fJ/tpDFQ7cyASh8m9kxtXqesbnY9I/Ra8gzrawqQcftEvvB712azsounz6TI
g6n13s4Jfjtkdq7HTHuHR8azpoHulqhmSM5x9kPpMFQtDYb2ttS+gsLlpmGEnQfBh5GY3ZoSkbvB
NsD0DEyc1YLvZNMtueIulvOQLVKOkQOHL3B+RZ7+q2+gb490wkEXHHBixiCdilXr6TcvxfTb2laj
chbz28UzAmPY0Kckzvee+4p/HraHBckSU7Hux+Q0qfZjXl2rxOxXSSafihD0OXPdQ12ZlDSda6qj
Jnfcz3qwMPEPxf1oZQ/JDB14Sk7ZcKiPphrKdVMb3BEeKfCoyu7Ixyg2IhQDGH67YXAtua2NQ9Gb
BOpYzN72RhiZmE3A7FBtHAk0p8ITNTUcHBrD2k+s6lon/duQz0GLQ9LvAiP/LeOpObc4bYSUt1WL
mbIRejxgRwN8wDB8L1Lf4tE5e+FvvTHAZGvy0FwmnFXsFnSPyVMuXwMjxl3IZY4WhUa4QmK9Glq8
HIZyWLtewtzZseQKTHWXxKp2Sz16a7xjmd1SYhly8qG0+Gh2VF/s3rwwx3621fzW5G7mK7UZQ7QI
3/AYQcLu6jvUTOoaogfd4Ew6dIgdonJIkapbz2VPv9cRq+v8x/qMtk4KwZBWmu4IMuUo/WiAhW1V
136fUPLnklJl0AOuYKGCxB3EXbYDcziF3CW3yNx1atsaiqb+WcswBFQNLF/6soJWRcHKqj7TROD9
Ush9NlJn1jLLO+jmoc3bbjWGAFPNRPHJcdL3jiIfT5tSWRWQHpqsjA5h0s8DaP2HhcRlRbUyxO5k
qO/VPAdY0a2Pcoaegp+CCstaSxXGru2poWYJTba+C5EGdgxGHgKbq7IoKXZ2KrqT/tKjr1vDUal8
r7BwSR+BPew5saYTVPziqZPgZVwwOCOkuzrCpYLh3Wqo0+5BkJm+aYg3mg35j9Tlz6El1llH3WbA
UUOTlDUZS1WHpBc4fvBEiIQZrEUXq+dWqtucMeVqdFBOxxOJ5aZ69SrT2JlqJ7Y4RB4mkTgrOy38
SCewZQp5OISh2Rwl9fbUheCepMOrXUAyVdsXUDP+/2KC+kNFNoib5C4rKaszb8WnNrGJXum3eDHg
IiGK+NQ64KeipmhfGYOCKBY/yMzL/ak1eBjL5g2LHr+w5vFniTRu6g9WSk+axeVrYU/G3tFL2Mxm
Od6ZzYwJ1dBpiN+Aw+ekNePajDxxtBu+GXFZKNJEgN1QCORGY5plW695VudrRyuCNZYrBVxOVK9V
siayrcAAar4lr9nAW6Qjt7CR1dbaNM05T0GcLDO5tTa/baC19j6JUwhM3PbIfF5rm28sLN4SPRGV
mNCmWwOSsd3+ZnkWxOI0P2H1ORzD8kGlhMIVVawC/hU/Shvsvpua6R7vrVXjlqCRHtSZUZYD1uPb
blWuk7Dfm0zciRfOiVjtzGIHWGzgEbP1+nMZEd6CVvZdtc32MdcDv0/GmyFRXfZO/9IEaD2hAdW7
giAauuj2OsQTjZTfJilBlHXCj8qwu43jdnchGCqFQ0/HGCUcKZvb1Sf+zfxEY3Lfq51C+LSLAqZ3
id0oECaICj6tToVOJ2ykI2Gz4Eq2AuzWuJFQ/Vdnc2zpboZCP2BUUk4MKyyuObPSPofQelf13/0w
fWI9Q7gFRuGWuJ8aW8UZJ6AOHbxjvsXRpm5v1QwFBZAh7jUNIhPqHorsLxKM2SbFJ4l6v4mUH15t
un6n1QSuxWl5Bvlz/GxyScczwXSAvdaqxkiHeQ7iXkaszGt3GPuYazwx0g2P7UNiBOOdHahgG0x9
zAJKjhOWw1bBCx4e8lOrZOq2du/xuGBgqI6v/aDtp0alKjzUL20PImLLdq2HRbMepKcxUMwmPn14
jpr2R2YDkRm/9T6+d5ntMwnmqdj3A1QjpgPdAAAdeQpj9n2NbvwakkeilIRZE+60kY3yWZf9DyMk
1ysLzmkHt9LsPqVLQb9KKMHDrnxuKQqQ9+bh+1vYFD+Mlz5gepjg3uAj0HlXZvVa5IzHwSG6IE+S
B8WscM+3Ri65qSpXJVSUjdYz53NmT/ymKr5UQ360vcqIxZZ7jb5nN5tuyzL7gLtBeiXup+C9zIx1
p37kGyVcVVFC+cXKdhEWuJANN6mS7HOVQOc6MO5F4yV3ZcO1bYhNyI+8GisPeiAguCY8y49aKS+V
6xuwZzfuYJK20b2PY3nlCZswCjZWZoV8ri4LeCDVdkxmwW7LvIPQNgjyU/WZILJiqpA86aoXrCNB
6TUqrZhXFE6ysOyuhY0yV/lFrV3+VMI96KuKtZN56RtgtmkofjnO7M1iMjWqG4h1Pf+Kpk670Jua
azwvLKpvOUzau2WTnQmijKg8VKnNt23mCJpg2OfQH+Hk6vSlBKu7ioeLf92Pm0rQDweV9px0ccJ1
oN4a7CU2mq4769DYu7ZtbczJu4VxZKJyo6ZdNrn064CJTC7RQSSreijFQQzNc+9U005PjNjv6+wy
QBkDOwadM+pM7Lh5CDZ2uxQf4QGsFiSOIRx9LCp9bCqoDvtG3XSXvnIfs4IftJiyVV5p9aX12ooM
763LQ9+t8GRpgTdwHbvWwUiRnzJjGw0fstNwEXeA5ZNOezVsmIVV87MSOLmg6GIolPte7VxzELFN
NZnNmkGrHyAd7IFY8cyZgzbkV1KPm8DuW+IL79K6G7YYf8NcDC7eFJ5Dm7kK07JtqlfRWiop9RhN
3mnkDzDIGb7ocjGPctx7zagfRJdShrHD12wE/zR5LoU4SNfK+HsgPzgJDO0SW0a/aYs83CoZyQhC
c387FhzNvH0d2j5Ymdggr51RXTvNSP9sTJ/m4O5rg5js5Ldjc4FOefZLDGhrVadl7KcQYlSM4VEa
1UudQqZoubj05hkdx9GrYfiEQeQHcY2LR6evHM/8NStOGIjjTtJ4urEOdOekw7zOwF/8PrQPHpSf
O4SKL9ocMx5WCmh7yQ/gmJ9NhtgSHVFJ8XU7BC6mNkn27Nng1LpDRhFeIHd2OV57A/TAMoMf0T0M
FHqVdSAnv9Oh7vf1eezSbAct4zD2wZW4EKQv1CJSbYCq43DOcBxveWF91dNwNs3uyigV2+LomAa0
4OpUIAQ129TsuLrn0Rk4ytVOIpPhbJNTOTH2wmoP2kAOej48KeOknTu4QDo84G0Z7/OaIW7rGV96
anSrwm5uStlO1LlSHgb8bjrKTAHpqXajYwuWRs3tXTfb9qQRFptE7rhV2tbbNFO59syIqyV+yHBm
WIf09WW9w1bpAGeSR3mq6uj7q5+ZTZxYMBgkTitfodW9p2b60dbRxNWv76TgfzFjwgvJW9/aU/Mz
NChCJsksp09A0AwynvTSDdcmFmVUGEBsLX7mvu63EJ/oYe+SNnnh/390Puqq9jYh9QLKtBT9G09d
KZJplRV+Dc3w2OjOV5W1N3dsnkAhgrWeKPjkOwRneThKiYDpgKnN7B1wVIXUYNuEkk3kgbvq8kkw
5VdBnZ3AOGKU9qEF0l2LAp7YjGYVLfJ8ZmrZhtidQz/YmD/cjca4c7iDirDc5XTcga28GV38G3Oz
gsqzGHalCq0N+XtUfxVOcyNnimp0UV6FudUCnpz06bgre/vc7HE/Lj701IWbPvidG0OpU82KXAZ0
p9UcP6OMEOwC7dPRvwA0XT+avPMAJW1TaFgjQL2OhQqn14vuBmvSVkkcnatSIbXSyE82arW0EPmu
HS3VhzZnMbqQ666wd5ocQtzGKkEEi3jUOTEOa9z+qXlXMykNUXSS7hghvPZESw+/G6vkKyrFbDrV
HoxC4XuTymnaVHEY3jIJmzPQRvmqTZF3pLKxHhqyx10r1vzBKZ6jqr43OoIgsKnmY8QbmcN1damW
o/e2znbKVEgAl6/jUSW4ykhPeOo9QP/G9G+oQKwGQIyBcCeYUzvRKpUvq2s7qdqxyPutLJRwI1IG
ZVWzLwuNcSs14biI+feGwnej6RzndEBBJApfrdq70CW4PVSJXYBxpHlK43uZgly5f8uG2q/7hiFA
G94rGoN+WZSfIYCeSAij9EIl3iij/m634mqq7T73stFvNca7WZva1IMMxEIZjiyBvG9D46Myj6FB
r0lOoAMc9tuD41CaFjL33vsiI+Wd4pcp3FcQlN1ADByalqPBpDQKGUYMoX5FsHKNpHqNZQfbQztU
YZZvNcoDdm7fD7o3U3kYjlaCIMURrmtV67dmiJ9hWDIcxYfKanuEGoV9KSbjKTCSR5M+Zes63S6t
p51XaXcBT3LEouuuBCAjmtJPEqqRJHYmcb3SxWBsoFGy5oYMdip4MU1O1Rwtd1xGu7HXtk7bMiqh
2OiRWbCqlOxkDvVnkPSfaQNWkUwrTTxmouu4aZD8BeWbHtmf8WB9dX2JX7++MdSs2mF+D142Yqwg
mLXb0QclWQD7qqgpnilXo5yeI8t5TZxhr+rGQUQMVZVWP2G/g9zDhKPT8UC0GrdbnX5rpuILteKB
gTVE75lbS/CEVeVHXWAbmH6YhkkOW3qgqPtgO1Tisra8TYG3qcfJ3EWt9uKRwyqE9yPqZkZ8HJ0U
CZECoh0pEPlwsnJyT0udAnfuvqi4uHVBecXwqId51T+JnlpMGyKGLR37jHCMQLugeswRMqy8aTwV
nbeJJ4sUJZqAmJwMfFKAWd2t5daPhpW/1w1ZZYrq4LUPIU3tnz2T8rLhISuw3CfZagzYrA1dLgg0
HgnQcM2XlIBO5CbYi1lG/V6o3UaBpSpIDR1i/WprDpmh+AYm1Ny7KtjPjzxwgdtUpNbKjAq06Uh9
AmE9CKO5WPXgrsEamXYTWrdShHGfdXbjF3B6pAvzcWiPegcaHAKn1MovnByIeqS2upI1DpLwUnWH
v1aCl2eZxrzUOVCCp2+MtYrn2rTrtO41VymB4Yo0K9J3CsLuxrMZlDBQlKhVZhgQP6kY2wk1HCkO
MPoNmp/C1bZdbZ46x8EPpSIZMqXPxtDCKSlodu1ZVmZ71sq4O1OAmID1pLKHPiJXjVINh7wxq8fE
VNJHptXz62VD2aB/xKeIx6Yd4AUZRKG2ri212f3ZTUNl6H1iDcV12QQdABzCMn/8PUkiw4R+3B18
a2qqR+ow4hG62FOlYt6xbDKId70IT91/N5hbZQSYbvm00ebviSiko9KXunJY2kG2Hh4GQXz9fNZl
gbZkHyGoBLbmky3bGrtp1zDsLGxc/rMti921hqnPdWmBd9cI2yWhoG2l8moO/Z8Fc7sH1yzk3b+2
m4wNsNKRAFr/aa8JGxcL8wROql/+bs6IVruEMIyWky7bs3Ikeiqy7pmLbCtdBPcJmZ7PIoA4VVay
vVtWba9M5wy4yY+HpHv26jA76oJaYhHKjidH6z6QgbDOkN+068IZzlKl810OHWuvWYeQ9Q7LapJ5
yQ5hg7n5PnEYyBNZhRTN5retM1znUu276fJWrlfdQF3M8/JOMiaycQrckIIEzWUn8j3TaWW9rMYo
T8/S019yofA5VPVqCK15Ws6jcSSljFqclhNZBaQ+UXjBdtnbJtZ6hNOLqiYrH5aFlYl6m9bcWlhl
RdG6s0u8LmTerJfdMJrLB94w3tdkMNOLz23yeIpgXQFq/T1P2owD84FiR5FC37atEV8psUfbUg7Z
PRD8zByoqgcs6pxNGcb9Y4ql5qbBVeFprIW9DlDfPDP2qtehtLPXluob950lb9GEn52TWc5bMVjF
KlO68qdZV1+EyiKXrIub2yf5r6EqkA0mxmcxQWTP3PJ3OzCiyMFUQDjKda9WdByTeh8MjGhW9Ylq
FZTcHBca006gHxBNzHCnp/VU7iKwkC+AiKPRTuIzq50HB4b/RyyTH24R1e8qcwJGb433Qwe7XaVJ
Nm7jKiQaxdPEA2Hy+GpmDl3QHLi8bAvTCknlpDD46YV4WHZooebQSQSVv6wuO+qY4lASZgrDHU71
3a4KB9+GYrZZVtv5BKWju34/uDjq/fMeZD2X0KfB0Swpymg91Y66VQwNF+K5zXJ+D0xwNwir//6o
y46iCbpd0YBpLU2W8w+KCs+/j8D7SwGfDUX6fupT4iKBQK+kBeX7TlgJkaBVdOY2U/xWGZInTAzi
da1Z7c88Uy66VckQjPhhcoPot8itdwje3k3auksEcotsVjoZVRVPHJWiNI6OLt0tk9ee+z/XwcWN
/k0G/ZtVYuUSWT7qAf6gKZ0eCqeyfwy2Xq7DUE6PnhaXW8/OsdvJm/4Odr+7I7U5uBJr2mwMkaqv
MAoTDJOie6Gmj8Wk6xejyjFaMGwJNAEW2KWRuHDhABSFZXpJmTrtDLwWzmlqZrtO4JKSFQBceSrH
c2oZ7c4oYBUUJuB/Z2r5WetGfYezTXjWPN3ecaM4pzRFCFDS4XKX3RWQTnYV0v69YSXRA6MRhnSa
Y/8Kszt8JezPlnn4qmnD8XFpGluTQlXmP02HvvlXUwOZ86NKxveuby163y59gj2VnMg+28kAb1Pc
lilnLNsoeO56UcnIl8SFbqpaBfUL5EOuNyQrJ8Hk6/EkH5YF8bLO2sBOYrusanM7rUeJGxqVtavo
2gjuTqhl4+oTHvRYDN/HRQlFZVcP6jtA8M+JND+Mqqj0w/W/bysP2xt0SswG3X1JigocS4kYGF3C
g4Gr8AbSzuAv22TpBg+M7uHo47gJJkS7ZZsjjY0csWda1mQU5BcsyvbL2nIi9GnePiE9Dzoz51gW
lmkFBDdzD/3dBp+zBsq19UP3Tzvwj42Otd112VR5boGlW70vayLUhyxrN6ouYVdQQGm3SmLy3xEH
GfmoEdFjKlNKLUtvrg6PBYgA80Zqk+n6e70RNQZ81HG/Wy6rGOdTapoXf0+x7CitsL3aQOp4TrvY
wMjmqgWjul8K94WS8SG4MP8/G0PLVveKRol/OXBpuCyWHehQgYPng6epgj6eevYhnCegIqqNS0/9
5xrmAloLroE/qRo2gDxWea9XGFVYE3qcsgNwNJziq9BL7yEOEd54gnr6sj13vCfsPtQnbx7uCoEs
Rok62hflsaxwhbJG0qaDsRD+sr2LmBHJrrqB4jiYEw3EqyZAl7lF5KwWSeXYOFxNq+VlO5JcWgw9
VuaWclw21UnK3mX9++Wy9e/+3kO4luXK739tX1b/tc3SXe2Qi9SXLjVUcq/GY6SPfxaq2jzEHd91
MuGL55FjvWkJ4gO1SqufgHafllnZ74pTvLaa1h5M2zB3rpZEvpcbuH7gAf9qlhrwGQqPQnfpT0MN
X6Y6i28kXhJqTIcJK0PxG2M8urhsBWNibGCF0/8Vw2UUIv8aK0w9u0Z/C61GhUFauszYpXInb3td
67EVVYHuV6o0wn2QF0ytW6Rdrp6/V572g3xy5RHD7PJY6NgMxs4EIWHotiKvsluvAqKNSqZtFSRc
P+1gzQlyv7v1dVjdaaLOtioCsUPZhfmrO44HipHFuyaNEtVTEBzzqE8eAzP8vbzdpLv8g2Ior06Z
95cgBGUY5gPmzwGDEkwrgRtY2KG5w07yI8GS9LwsjGLozsLsoNdaLhYHCrN0AUHybOixOayWNmg5
55fQtNHAmcc/q/+cYmmeV9Utz7Ny//fUmQEt2FT61u8E0oBhmA74tniXZa1IEaA5Pbb3y2pSw2KB
nnqQbnNxAATbQ0MFBHaYGq9LodS3sQdXTQpT/HAmcOt4yJr3Mstv0DzkLyKazx3j0a+mt5FkFSEJ
9uW0Kl1kAiuFifxcjvZC9C35AEPGDc1Zbp+jE2/RKc/mcqUjcJjTtWoVEy29W1b/7kgzJScHGZ5l
T7n7Gr8qPTHiBobUJ9eOhLdtKii+crCbQ2R0d8vasliaWHO7ZVXM6iJThtTLWuchHlTlULjounJU
6szSe0wUdMRXm3jevbSplUBdZxk10dqyaMNj9RdTeuXu+xBdy9a1HlrX78b8TxeNZAmrtpwHBEOc
5J/3+D5eBnnNlcV7NFAKjkPVyu26hYf9GKZ58RjMU45YreHq/LPNbbp2k1ICg7qDJRzKFf2+Vl33
JPSkPqFluTEntp5VZFX4jdn3VeNgKZvAJ3e4EE/LTgtX+w08kGqvVvAE296odoUD3zVrjfAlDkrH
r3rMEfRkQEeFvJPwnB6p25Dbz1MGy8YrQ+VrC74WfBU9Q1Kjbq3nnHP5EGTT02AZ0aZKMgREMAWe
qGb6A+e6NyzDeprqgMKpozPDRGTH3BxTd8Nsk9Wy1zFAOsfWCU7A8xiMxnF2qRq7vjgw1oDQ6/hD
OPldXSTWa21UDpqKEDuQKY9vlUIBYW7g/O+RYKkNRXU3+oAv8n2kTY+1rsZGvwdbouLuiOxZZiiU
MPCMH5IgwDdKa0sgkszZydHWjwnPCOgweQeinZQn+rd2N+aqczH5fXwnTY2HMiP+LlYV53mYLYvw
410JYbq7pgumcZXPGQydM2pnoM6MwiWuW/OmAgb/uZoX3+3a2izJtlD+HLHsaceRhGRpBkQQIm4H
4/ZhJHaPttFFT5WNZ0WM0Zu/rC4LGpiO3T0ysp9VQBgP/W2wbKOBZlIOpAIiD4HXmSTT9uHRLrL6
LCOZ+2meta96nPxa/mrN+B1bMvpMuFYppo8EXczHuFgVHc35mMyhplAnZvM6GTN8IIMvs/g+pvAy
baW7+Z9jhA0vJc2KI5Iq76i1o3cE8gTfkjqAhEiKcJvybKhJw2ZXsez690sGwcZG6eJtNoi8I6TA
RMdHqu6q4dvj8kyO+hhiwrCyVJdlMW/4u2izmABgWK/PE0JavxtIXG/iwTiVhZ76sZUoN0TyV8lV
+GnF/b3ZSOOGbqEAFm/+T9Mg767L0NWMhvvKi/80/ddZzUklY70UKWXEd70ujBc1qKvnsP+vlbh/
13pb/96jef+159/HVF4ld00dQEKZRE+yeKMOPGNR/AOIqqa/vEw1DAHieVF5CQ6T7lXFt+tYp/N8
bXlZ4EGrkKn6v1uXdZzh67vJoGTtjcpdYYVHJCPmLgMqvgOVV+6W7QjfKZ4uG7V8cPFFnlsD+nnF
amnV2Vpn7ZcGzbJ1ebkshGuBlTldsqpwzvjTftkzauHPzquj40g/fx9ya+yzgcKcloviPii04n55
xSj0tQVMvfu7fQhCbe8aAPfLof/bFrbpn7Yt3r0rPA46bIfd8LwsLIw+uY5y03dEjndJ26H9Xl7+
bdOMwB3/brPstlULs5aeYJkYmmH4rGD+fiyKVqU+Pb/UFRhfy6tl0YQ8u6AnRau/23rdHcX573pq
T+k2yfExWw5G4ohT07/OQ7kSkKZpbLorF4zsv87BwMlZF+Ogwq+p0Gph19d78T1GBsV9qEbFvchG
B414YGy8Uc//e8e+7THw+7u1MgxnA9JqbJYDlwXWysV9s6/nlsuGRsIPsxly7NBp5CTN3CbgxjNh
CGK1rCJlKneNgdPSsqqbSEYVtJqnZTW24w0PSP258nT9Ps3N52WzjPFubU0y5JKxGG+NBtTLFMI5
LHsVS72SpDk9EJRtPjXF9H1qLzO7o0y6Cj8lDgLxGH18hZiPzh9Ly3ATLC3FuEhylW56QDLJ//20
5vxpGYZFW5Ck4fb30y6nTPm0eYNBs0Clv1uc0HMeF9u2DOFFz2bp3+7os5/631XRRCjRPCg0y95l
xzRk9OzLeqYWPzItK/bL2piLI10lEp9M872EsS6ywDi+x9tt2DTUs/2hcUaoTFG+DjAquJQMhYhO
Cizghxr7rKX194GOEcGdFu6c6xHfW0oT38M3C5layIeU/IsTBvLHThncm6rz9qM3oDryvHvRpy/N
vLnw0NnUKXB626XubWiNZE0hPj4te1s7IRNjTF9DDfZ0axKxM0jFvdWIxrZFnQzb5Shdl5QjuyS5
eErmvU7JaXlLV+nVE06vIIDzWwVJApBbF8puWR3T8cdE7iweVk313ISBv7yl14KNaRPJ112f6a8m
qrE0ds9tZoB4qCriYoKsziRlO2cpLLCXRLMDeKHm0zhmJnZD/+weFDgMfw+ZpmmkE8Vi3+LRalio
TqL+KYy6/omgJUqHGeTQIGQVyxsCZOT4/reF1gUvMjGy89Ke1JNmZ/QILZfVej7hjOLO51qOkXVu
rfEU8XaeYe3abqyvQ4HengEAVPta4W5VMcnsDDv8jB66qC8/yXDK4QmGc9aAidp2al2E/jJ5sezm
wzOU4jMNdOgvtngzdEv4Lc6EJ6qR9rmaNEEGkuf8TBSxWZoKF5xPl6r7OGVkw41qzJPEquXjVHn9
ank/G5Fi1tviPaigKipiYDCmpNaxQVTpl7Ht3iAOnJembaL/6F0VDaJua3woKjrLdygDKdYO86j/
fIeUOdT3dyhzxlTLd6hRDb3EhfiAvttvA5Ga20xNpz3kgHyjY+zxsqz2dVps9EjVX8y2+bN38kLj
v1bVVBd7QKN8i9oZnMRQkleVnPSNOqr1BTK8PAgtbfbYJuMjqsTZxsE3720c+xsUaPO32xybTJm+
WkE3gQl5gqCcoycvqC8N9cyyw3BBGsW7zEW0wy8rx/4uk9WJyhyRUfOrf612mDwTM2y2a+YBtBZC
jqgjiIEO2ty+ZJrhB4MSn4CN3HVG3dVftgtXhwuE0Lk4GVbpl60kMiLsOMLwYoJfvMH9PoE8GI5J
qpY2x+s5jnoyTbig85pIQlg8ZT1+7+zrSPPruseRYN6xNFn2er1eHgEQcNFPAKhwAttmdWidTeqb
Z3teLKtRJu3jRLjksrZsX1poOfgRoI+DM3WRIH2fj5UlGUeRlW8jUm/WiwE7SteXCqP/pziEMNlo
8CwWI3Rnal5sz02fgNOj7+1V5qw7TW9+4raB2rz/xG2cZxj0l4ewMoN9iHXQzo2y4imVgBytovaf
hlTXGEB37yquTRtsHLUL1qkkoHVZvB2E0rzWqvYS1qnEUoegrLHwblZChkqiOempq4QkA8QYce0f
w3vmGIixi/ABWbk8GXprP1jzwtThLVrlw5jE9uwo1p2hYB7R/8G1rM20Pvw/zr60uXEcy/avdNTn
YQ9IcH0x3REjUqQoW05vaTv9heF0OrnvO3/9O1RWV8oogZxQVEWGtV2AAM7Fdu850oRlxe/vt3Ud
2qTBlu343vFnXYAo/DFsU+f48vgBCasP0NYr+99f0xBJpdV5+gXJm+pdUnr1F70TzN9fALMMlmbR
+P7bTE210mkmJPUdf3T8oG3DwYqTwEPKBQwd3xObbIDYdZi6x5dd7ql2FhaIhiDQxjF85VnHlu6q
NxAEcHxZj2OwBVMN2R1fanH+tcF11y2SqbwHZKjbddMqz8XoI4HNuBeHSD7g6gIU/D75iTAs4kRV
gS3N8b3jP2GY1dfIuULaMr5Lppza3lQVbtNl3xALjNRzw5MskejRfT9myq0sfW9xtoDEGchVuKAx
Q8rr/GFe5fE9kUNiEdwObY/v/frAK77RURKvjq9ApajcGtn349eP74SKSFwsWk/tRElOEBXRCNtK
6zokkjb1Nx85VL9sYHOBcO1y+obkF92sDNxMR7j6F2cHFILv9eH3K8/79eroqwawXPz+rPv06q/f
HZ3cX988/g53Tv2D1OOuenaAf33zV3nzZzPhzpnfGYOP6Ee/d/1+jA/IbIwPSuzdt+nY7UDHEh9+
v3/869d75YALsx6RDfj677ezCp5+c3xdT9174iMwH/oMBy9V8sPxr+M/dTmCU0VKWgiI/ecDTyTh
cPJa1sJdTvx0H/XQofxl5reFrhbGrRjN3H2z/eM/R1tYFHSbP/7x3//+n/fh//kf+W2ejH6e/QPZ
irc5+LTqf/2hin/8o/j1tvvjX39oiG40VEPWJUoIkkgVUcXn72/3Yebj2+J/ZaQJvGgojHcSSYr6
OngD8hXmrVdnVWVDviqI6/46IgENfx83azgXM4YvkhojUxyhF9+8eckczMvodF5QI83s0cDR3z4+
rrUzqeswwSC89viV4z96WupmViHet9wIYW9goQKRgMT2o1i+qSaF/vonncQbGa51j7thtDXYkuQb
ROUXjiD67eb3944f4M4NApp5CMrkIsShqJLtykzvD0qWDofjX/Svv+ZvgDklwzIOcacBtiYHTxLd
JmzzuyJEKK0njyevjIy4SmCM9nLLKwbb8ppMVVXWDYXqmkR1/XPLh8qIOD4/1H5UkHE9qFKa3/Qt
SW6gbjH/jeztGvcb8zvlVhmhTIawjQHUIfM/f74dVQZoA8vaOwi43LRSmSggvBnqOyPUKlAo4L3B
UxWEk5IuQFbff14XbfVeJlUL9ZngqUS4/pcQt+FPRHpK4qb9SpE0dR8jlvv4rt420UH0kGJ4fJmI
uFQZqADy/Pk3CnIPtn5SV0jeb5UnxFok5qRlydXx0yyPT+wPxYl9gRK3byskWnoiVE89rwFZR90d
cPq83NAG/VtDqyLBONdkXUTKlyx/buhWz3QsWP3sAyciPfhi0H7HFvZTA42qgMoCiX1gyzu28e+P
+xy0qHWW7X99L6hbZAqDR3QfyFN1jWMd5MPGGHCpOrYQzZzf7PQ5fvj4p+fJ85+a9Oe3CkX96Eqs
u0q/MFxwVtFtpzfTW9Nsxhrn4RMEYmySSq3bprL+qHji7fHzFLscnJhLBTI5PfWmAr2xWXf69ObV
8eOAM+ZH+ADGYILwg3tiUAQamkMC3tJJGW47TQuu2744HF+BJHC8/fP97hY6z2Dg64rM23QUzI8I
c6GWJ//+Cn7ayNmvn0qCXFkT1ie7PEKURwDqEFDYh8M98crHcRBFCLx1OEvSm/lZfOFF07Zjq5Bv
BOz/OwQLqb9eqmN4kyGH9YHqEAkKcyWFYCp+fc7q/POKggvhODT++5P7q4/u8D0vxir0g4Z5+W/n
I795Sz/q/5l/9de3Pv/m3495iv8Xv3II36u8RiQB+61PdlH6n7Wz3pq3Ty+2WRM24137UY33H3Wb
NP9x4/M3/68f/uPjaOVxLD7+9cd73uJaFNbA05L98edHs9tXCNz8X9PEbP/PD+eW+Ncf/5s1b9V7
E76//e1HH291g3lBM/5pGIYOngsdWXWqAnP9x/yJcO6jDPRnAT5TyT+pooiKoSEhRhJlHUiskaoz
f6Yr/ySKiPsaBUlJCjVQw/88/5/T2K+OOz+tKZ8gL8C2hv+Uoys4mc1UX+pEHacizsxig8SXTdbG
oGJMVmbN2TX/njR/m5c+exJE/WkdEs9aJ/HvkQQA9a+bsASPh/5lmCYoBsvmSbOfmZ1FwilonrVP
nkNTA4LYeb9DIK9vS+RVip8aAXLS3YOEuROboI2i3mCZ/gsPn+DwaTXAKW6uxklxfUfnHXrUOkXg
Q28qnA9UdkpSu2kRPC8/Eqfp9Hk2PCkCkfW4Hod7dNpKdYzhSkFM04DUrB4Z9iLyvxUc6S2XNLv1
M53EzqtTLaXQyRhqJ5OrXVKByabPVkzzHkL7/BAqNH28kiLIOx5lq5KMVx/XKYilx7WW+LM1EKev
JPvlp+CMZJ1Zl6lU7EOkaHSOXtz6Bdg21C+95C7b5rXQXOZJXwSgV8VNGmz7xkM0fQd50LJdXp3n
8k7sJhmYLqTZLkkecsRVYY4jxtVltudJ/sQ2Ih5UHUzJHbJNrohwPwjPHb25zDSD6jwBAbekwnRC
r5vxnoKARDksm+a1NIPjaeoJZjjoA6jYTdfUPyRIr1o2zWtsFrPjADr8UK9BapftOv0V8UuArLYy
0jnWNQauJc7NJCnNBscYCSi+tatIaF0EsV3WLtoMsNPe9I0+LEOYBxWQN94gsOCiRtEYgMaGLpeZ
2mFky/s4eOqQ8oG8xMtsM4gU0igp0yhHkxR3PciOw69ecmFzMIDMmlToU8So46AXsrAlDuLiH8uV
5gxAjYGkX2LS9QJUWuluc5wrxi/LdueHPuNkNQaO/hDrDdK6W0foHkji0KIBOfS2TS/zUBoDyUJP
EEIko0GqJEU0vGYhx/3CbmQgqZdh4hXtPIcbroaUSQSRCcHTcqvwUMNgMkMudCMmKWTU9C95+tDj
lB9E2BfZVhlE1logxilBvcf6uxK/5AhnbC5zgCqDxjDpqVTPIztBknCpQov9GTIFK+3NGSkqA8nR
yPVIhc60E8uPNVZkrXrfju9xtTIvcAa4yqAScVqagTPj1oGYmjlFxZbWvrXc4pzZXmVQGdReDKk2
DEKiRZZG6CuO9O40cTJzQ3kyCuGmF5AasVwWr5UYnNaFUtAErEGOrj9AEUan7xQRwuP9snXOuFQZ
tAoK7n3CBH3gd3SjgjEjBE0lpeJKF/PMS5+9+SQPQxioqHwUfgWXLhHukEpwWc0ZtOZiN0g9OBMx
6u+L/lZDvnLV3y3b5g0dBq1iUWdt0wCtIKmvNj7NoAgmPSzb5jTJ8fDnZILTo0RqO3AhO9l0g5hO
HYSn2W7ZNG9zoDBwxUagaJH2Pjh6aYBFQBNvMEgfgwy5C+Cat3CEteky9X5E7D+pQcG2XCzviRgc
02m+7qXoCQGJpOSrj+DldGV4cgb/vJs8XQ0IyFiMG0RNOEMvIn3vZye12xTZzUV32XSizM900hvg
8iYKEcF6kimFA64aq5curDqDW6IHspR7IA2NfZACudrwPcvBMP52WZszuC1UpfE6xHw6aoFo6ZeO
7nGjsGyaM/gVBrNK6wmBp8IlRBESUaEKnVhVjvj8y6wzsB1UpHgJNZpF0jKrKnpbRSHLpnnjkEFt
osepJnVy6yA3/Lqj8i4vc1sFecCy+Xk6PbOwkZlpthtir5jAM+F4TWiN4R55sOAS+i40bxDowmHx
d8PLL0OUzOC4C5S+k7u5KPFbCwry6HXSV3ZinN6VGbASpRymfIRppDALgY1LwOXW4dllkCqLARJe
S4waRQBp6NdBvGwWlxmAigqZ6CAi8UQI7rVoT/2V3uTVd37/BPht1SDrBdpEzkyKSUPZHDqyYpoz
DmUGmxWusqdKqUpHROZQFFqFgAQLbWWxx6s3g06EveuIV4KzzQQiSJu8DNu7Ku7Iy3I38urOwLOQ
61AgKoZHkX2pQHrm2W13Yc0ZeNYd1pJxgBbPK1BRtKCUr1t7udacRqEMNAXkHuHqEqbTxOnGLUiF
l+1yph/K4BCaZnTSOqlzjCjfiMgdDb+T8Srxd5eZZ7AoDElQgawdJ19ZBG6f50L+CnWEJG2sZfuc
zqQMJr0mQvaw3pQObUHZj2jmekQSfD5daJ6BpjGUOq6w0DqN6G/66L2OXv3udrnqvJafe/oEnl0o
ysUU087JgjfZ/5FMh9b7Ely6LqUMRHFTpZfNPMwRUqJFNjFwIWM8LVedNxgZhGYkGRLEMpSORiPq
VFlZuU3dByvOhTMLUQagPlLTf/nZLibQikFou/ABybVNJFwLAgEdwpW8eq7BexIGsRry8vLWw5P0
aoH8vn5LoSa33EicoSkxiC0nXCEIgo8zqva+yXcFyLXyy5ZGEgPaZspTVS3S0imgTptiyauMgzlB
4+OymjOgNXq9B1t/jn3HRG0fkaFtSrYGguGWzXMGvsRgVgh6KTJiyGnQ6QZJTNDtibwbCoHvZfO8
dmcwO0KnNoKqWOkgP8cONPAOysZehXjJZeYZ2I6eIVBPCsB1kn4rwx2oB/XAucw0A9lxSuXMF9Ew
2ngz5LtYvh/Wtnu8RmEQa9CJKKk30ycjVnvTgVnchJhMdW/0GXm9rPYMbKFHXST4r3XCTnxFCDSI
9rO7URdX2p03ahikQk6zxZ1XUuN8HWlEvgVh5I0Yu8gsvaj6IgNXKJUFVZfCfkdu9Jmm5eCvHdNw
Gl9k4Iokm17wg650xhZcO/qELIh8pyq+fVnNGbgqSQHZ3BzmB6pfe374oSM8y6Py87J5jotkg2SC
uh87gRZg2YpwUyURMxa/X2Z5bq+TGTDExX7ohyWQWr+rogpf36/4gPnRz2xkRAaktAWH/pTDredN
CBaDH5AU2IA1LStvmjVE8ZqFASuod8NUV2vMHGNMnDrVeivXs/vlluGNGAauSBUwimoYWgcMFSXI
kyMfKeA+tZIWtLnLRfCaiIFrBOqoDuwwEBPNMKc2IhJKQVxC+4deCkGlhKzZ5XKObX6uLxjg9iAH
UMABUjnyq39P7S6Dpt8mPPhued12G2qSTQFe65Wn4vQKYVBskK4noGdCwwUQyCniEeT0umqtPAqn
WwgDZKOskUCuFpVD7qB0b8bbYZfYzS68BifJpjIzJ9pq7nJZvAdhQB0EcpV2SQ3CrGE69NE0B6Yh
m/Qy48wMLHl5Tmo/wPrN86+qcDog/GulA3hNxGAaiR95KhVJ5YTSAdnaUuMa/cruijMDkLmpTtxF
HUQIx4DemAO1M4sqTyPOQaR2j7u5y1qFQTQBfVE96UUBnqECeuYyGJ7X/BGv6gyeIQghNS0SvRwv
vYKQhwd2M51e+5iKL6s6A2ahhRog6csCTIjdhvjgdjekFdO8qjPwzaBATnXk4oKWHkG60Jts9a9j
e5Uql40YSIV97ta0K5GJmKBtyvyjGJEGpuozb/NK9c/jSDYYyGpR52thNzTOpLyDlRPhC5e0OOLr
Ptda7mUdutKwS+r7VLjPvZVByHGXCFD9bDjUFGikFzAMTrhtdAt2tp2yBaWqNWx9E9Fpu+gipMoG
g9TEKPUmMsYCyXyvXQN6OHBQrjzEeScgGwxSQ8Q9TVWoY1cevWot+GEC5JJ8vazhGZT6mg6CiVYo
nKagZlYGe0HS7GXTvGozKJ0QN4W7oqlwquKblL1VzX0SNSvjkGebQSgS8UEcEfpIFm7KnVgndlco
eygWrHQmb5gzKK3rCYT6oPV3cJUOpe30BgkiF23XELL7eUCKHZ0y5NQV4HB6r/0HcC1vPGFfrSL0
vIMBrfpn+xEY/EJo4WIcSk9lchUE1RZ5dci5NLYXdavOQLX1RqGNU4zGNhK3aa1tI3XcI4ljZdRw
mp4NVlJIl0HOFEx5oACcVDDQrlRbnOv394WTrM9D6WS+G/pgCqpmwpC50zbzeiOxIPJggazcMZxq
O5nI4sGaw1sZQpwROscnnhZHoNgoI6l/9sNPM/tTnn/r1y7ZxRmd556FQS1pSS+HIBpw6i200MzI
LnC045mh2W3FLdnNHFv9ynOIM6TOlcXA2BtFsfdAoIuyPEe5FncgaBjM5Ea18dba/QWv1xk8g5I4
MaD6Dr6EamuUNlVulwcrzy4DZAUMc6D2hl0IDVgT+KElZVoZUBzTbFhTHoN5lgp95QzJNVXvKM6N
lusszi17psXZiKaiMECm3BAsVp3gtrBTJ0aDh7fQwDZBAL3Wr3MTnCuFwXEcENADdyglckGuu4fi
237Wm/DtduU5OIDTmKk3Ai1tPcyZU6NW78dg3IN91Ykm3w5AYhXndG1NMnvOcw/CALsSehDBTniQ
7NrfZbbuUkdwGmdt6yBykMzGPZWlLitZLs4NBftW/CqYRo0VBEQgbcjXmMlLbHsrg4pXFgPsMh6B
NeikOhE0JYVmL8uGFQ2PywOLMzWwkVBC2Po6+OIxrqDHWLdQGjWuJ2jjBt+W7fMqz4AYyh6gHwFh
LNjNDtBgB3vra7R2r8+zzQAZyR/IPoBiipODcwIKSHV5gAz4ykjlIY4NiCoCVfWVCM1uPPRbzc6d
7ArpLltqxpZgra0QOQ6DDY2i4LerMCPkDsTuNi3UHOlqnDLPSbORUdkkIjAnxgNA3NSZUdBc4UTA
hctw6t1y7/Kqz8BZoTWtCjVDHjzuEdpUvFKHtWstnum500+m5lgdBRD/j5UjGF8E3IB01mVVnss7
sev14IroQrQKrq616M5PV2Isj6eYZ1wOGwQlRVM1ZiK45+Nxozs4hURyqq3ZiSVtI1u3iq1kg7jF
qDaqjTHlCitrIw6A1XnCOHme2ABBHhTMc+h5G5D0BOXoLBZ4266FA/H6gQGwEESqOCh4rB56ysW2
SlaGDm+9ojLoRYqG5MU5cinANX886dFAHLyBlO6tbxZmuxu+LHc4D8hsrFSWYqPU9ejxDKS5ZuPW
jnEzObWV3KMgZ81Lc9qJjZpSRAkX6mDRdrqpNP0WZ7jT2vkAD8kKMy2nmQGOmxJ9MJqdJZmB6e+L
K6jHbsddudIdvOozSG4lv/K8SMXJzFFaAto2ariyquC4aTY6ivpljOsotEwhv0uZBb6p3L8ofE9W
GDALlUZ9iPWVCP7MIdP1oBLIf8UXGmfmXUq7HAOHICE0+lpq1/rwkLa3y2Ny3nid8RVsdJSInACh
EeHcqPoD1GKuLGS71Ku+ggIVbPIxUnLWciZ4/crAd8jbLq4qNL5HHFo6QrZdfgIuqhj4VjoVpKjB
CihwwxvNnnbIlz9EN4oZ24alWCulzNbONBQbLlVB0tEfKpTiHUC/v6uuoIW2zfaJmawMTs6ClA2S
UkKkiIpCWDgaDrP9ZKd4V0nwpS3v+vph5Rk4S3c2WCoO68CXYnT29F64oMSPHgSz2g4/sZJoN4Kl
rbQVZ0zJDIILwyB1UaOYQPqZgJAhvJbUWwM3eVoC6dR8xU/w3DYbSkUlCXJmQd84jV1dy1toQZid
2WLhC0UDc31hxHEabFJtksU0kKH74eja8AUMw9epgkMLaa3beeYZbE+NJ3h5H+EwR31pepyIihCq
flrucJ5tZkY22jjzVHC949rqNZru9eJOvnA1LTNolrBrkkcPOAYfwV5rA5NI7XWgFWudy6s6A+oC
2go5/ptBDZXjL/q+PQT2eBv8nEzBodvYSpx05cyL45jYaCtCGigTjhL2ZOouxoYmeV5ufc56iI22
6qsKUm4pjiZG6VEz7BJBOZB78OWVZR6v2sxUjIgzJQUNEKot36fhdXxZjDsy9z8v43wQhgsBJL+c
eHqs+veqvC+bn8stwulUOr9/skL0hDJSdGhNOkhehaBlfdChwNYM3sqdEW91QuemOrFP2qbO5RhV
H/eibdjDrtkre2kT2uCFXdmM8VqdgasA3lLE3uDEHkrym1C8VtKVyvMMM1gFX2OUQaO5dMIc8lTg
PFG6NQoM3gzJBlnRusGJ9IR2Cdx5gYuzpl3sUEfcqlcQn1+Zv3gPwCAWfJugFoPSpdM2NsQ+2jU/
L81Ne2bmZWOrJIgjQXYTy3PZaSRrcCHOjlTkdO/d6lbqCjgXqrB6VswIO2Iovc3uP96o9/rKc3EG
LRt/lUR910UNelyFcJnfjPtA6CGJM614Op55BsZVJQhVX8GRptAPs1RvfBs9vbQNA8RjF6GODcHq
okjWIRxfOIZxUMrnfHiuusdl05zDLYkBNNQ0u0rW0DaRS20w8+5aez7cWtvU86Z4aR5rJ4COEpX2
Q6vBfohD8eI23kM98wpEEwhf3ca2b4nu8oPwXMdx8J2WBJUN7JrwJNM7Njbb2gEzhaPtG4ystWUR
Zz6QGIQbWRYYao6HgahYFNlZczupV1G5EpHFA7nEzMik6KD3lcJ889JvoVSGZfDkFE/0uBhaO5fl
dTgDcqFswJE5T8uR27nhvtpp8CIXn+KwcVkFbVspIz2wJlyTfofTg+Xu5YCMDcqSwCUggMd4ntN8
K0hfoMWzSYbLJuLjlc7J0CGIRq6jDBvWzoB2h16aBJpVy/XmDBk2HEuB3E4YQZLPgXD6fRhAYzeq
nHSArpIRbpeL4Ljt47nySe2jMREDHFnCgcYyYsJVtzKqlSmNB6rjtfeJ7bERQ9BmKY0DUe+thHkH
LPg7YkMT11k7dOL17DxpnBSRpU0MiUFUf4x3U/BtJDdqfGG/MnjNQJ0VBrXeOEmY3arTZAtGsdKv
vEZnsJrmakiphGOUFvdiNaSjJgyb5f7kbCOPuXQnDTImeukFOkZj7N+Bd3NDNVvp3xTlOQkvWy+z
YVde0VcQWsCMJUNGYVMHoGBO0mnlqIPTMmzUlRKGqhFnWAYRPbUhlwFOfrKydOMMFcLMtEjJzeoS
Yp0OKcA7q9mlDHnEcaVReMaZVbMGhXcxp2Pp1M29FN4KwrWkPy73KM/0/P5Jj04gJY6bUQZC5R8B
bhVkGYo+iKZbts5r8Pn9E+tqC2ZJpUfFJ/KsQqAA4T/2ZZYZaArINaFCgivIyHe89pAqa3P1DMAz
C0LCALNI5FrU5lXBfF4rmRnuyaH9cyA2ONRtulbKjMVzpTAYNaiGrW2FUurtfLE27OQf8XVvUTgv
MO0uNxHPQxJmPoVAFJRrFRQCmRUz3IFF2dG2Gja4oR1c5MYoG3IlNwOEnBt0AxbPkA4MYme57ueH
JWWDrcDErWeNOmJu8g+Q09Ogdlp5l018lI24IqFOFV1HjFtHwcia7YMekn/jVbQW0MurPANXNY9l
GumovDyYVKygBw695TVI8YwzgIXaCS3lREfkqBC+l7FkpaX6oCWXuUjKBlwpXR3qBslwGkyHNyP1
qFmI4bgyInl1Z0BLFFUW+3yuu3Y1xS+h5/jl8/KAOe9pqMHANsvBrjskmE9H4nahGxorfoaz8qUG
g9SkkTron3eVozxkiBZIbPU2uwqecle1xx3kRC6rPgPVSegTSESg+t4I4bKrYVhbJc1N+3dHQ9mY
K0VImkHK53bZT7ZiizvPmu5bezKxsUXAz/Rtuf68ZmJjr7oi6qdWRzPNpyPIwnXU62Y7Wg0CDT0z
366UwhlAbAAWRNrCJCJwN6B0dlRz2k0WhDjM1Bzujiu/D8wHKx7o/GaEssFYqQjSF5AJI9gcl8qg
qnJ6W7ZTe3X3ef4cm7IxWRBV97Gwgf3kWvviY1yF5SYiG2XbHk8ZCsRjSRswfVvl1VpiCicilLKB
WbU3plo4Hp9J3k9WimPt2Gy23Va25wgb31o7yOL1EwN0sSglWa8BdNBAt4iVbUz/sotaqjNAbxta
j72ANTnolrcRLpUgZLQyK/NqzUCdjDriKgqMYUm5IoUNuflyvCgniOoMvpNwjOVegwiwmuGwQXnV
8h/NWhzrPK2cgTgbjSUlUS7UE1y2Vr3o5KWovlNoVgQr98ocx8pGZJEyHepabrAH6t9q2dtkZC2r
nBNKQFmaqTLGhW/dg/NUdsZtYOavgY3co/qQmxpQAAGZu+oQxBuEiD9rt2srFk4ns6FZEwiZo0Iy
cFAi7GkBQUfvibYrx228tprLPF3uNnrZKnGDUBR6F9Cdrq70Aa+HmWX0lBiVJ8YY82FzL2ivpHzJ
IEyUTSuTD69JGLRqUKIXUoozPCg46PRmmJDNvjItcw7ZKBt4lYcaYmbnPsaZjoWgBNMfTN3tzMnE
2dEr1H/XAhM4/lRjwOthX6eAMhzR3PKPavjwmsIUk8YMk2skvJtT2m6X5yCNgzYWydOYyfnQVk4M
ptRx07Ra+xZVNDQ2MoTfKATRpiG3CnH065USOd3DRmiFCui3OxXdUyC2SXjJlZ1cPCw/DM/03Jgn
AxYBx+A6Juid3nhGsquZQHlt1XPwjM8teGJ8aPNQkkQB5xCKLSm3pNkb3d1yvY/Hmmd8HstXFclN
P/ap3zpQPcTsKe8Rz2xXu9TJcEVv3MzRwMSqzOjVwBVNdfBuLjuwpyybVaxpYxeUKDgxnEA5QGEb
ZO7LD8WbnlUG5j5UaTqkGM8JG/Q9vcFB7hfDlB8ms7+OdlgK2OrKiOL4KTaGawh1DWsBdPvo3ZTF
Y7e2ZuI+ATM5I+67DSE9Oz9BZ4VX8X3vYM9pDuMmvk2tcae5lz4CA/e4AkO1VKEfWmM7RRA+u8iF
E/beX6gLcEAIheTmsTdz0YLwu8qCy66x/sahbdASggaxP7hjlpUgypD7h1QK1JVF+PluJSyXSgHK
/F4jFXXjzhfq3dhAWXqvDX37tjxAzwMa7fsZ0GEq0karBeIKsb7rxSDYqM14TURv5TDhvAuHxsNn
+7FSD4Yw+JKrVeImQ4BWpdJN22amAEqFUHP0C9mPiMw4cTVRilhQQupKCKutc3KnZsqj6Ck/lxvq
/N6BsJf+hUhDjJ5AcmU/OUjSN1F5S9t+mxQgBRShKwE5lbEcVmZvDpEZYUMBukExCq0LwTM/Eiug
PgKE33wd+64KYg5k2DSJG9NkE0PjZfnxOOOMso49jcN2EBLqCo1ENzUUYqw8MVYGMWcQsBECSqTI
uBWVRcj4KNsg/KZX+kYqoeCox5uguCdxs+IEz0/khI0XALVDmkHvSXRbJb8ph6/G6G0FNb4b/Bey
mpLIa6r5/ZM5MJUFKZZqnbqDJFihUiMhoLxf7oXj/dLf50DC8rL4njRmZQHVVU8MoVfqKjo0PJG0
mUpadYg6MVa/USNRA7pJaiVGRG4Z1f0EeREFqhgjsnJkuYVWaqn10tYruiED8+Mwefq72mV1d4M0
HqRTbtI6lvRnrfWz+E5R8mDNgfMwwjiTqEeuUw4tTxfXZ9ZYRBs9+tF1ISRokWGTepuQ/PDjcmXE
cjwXe82O/Cc500VBdpWiRqavZwqk3k6GtDKUOL0sMYCAWEekJKmvuFOcfPT5ISjll+VO5qCBvV5X
G6WfPIKKJxIi3KarGDIgyX1uIJzIlrun5UI4hzeEvWmvvUbUB2MU3eC6sys3s+NDs+/tX8c3a1lo
vD5goQDdzBZqJqJrJLPm4Y04vAbDitPgLDyQX/0ZZzSsiSrLqegqDxXG0K51PIvcKq/Tfto2uKT2
beNxpbFmk2dgx960j97kAx+C6M631PGd921+nFvFUe1gT3vQ5W/klesqzuaJsLfu1UgSrx9QVGFN
9mTF29wUTM+WN4aT21AO26080jzBnnskZjoMw7bIpwnldPa4pRZUFXtEQihOhtv3oFsBCQfw7PV7
H3UEZGYUktdjBrmQ5xQRYFKy0bLKpJ1qqdiEhGvXB7yWY+/k4QIFVdSxlFAQ2jEfEuLywwQp9Nxy
VuaUK0t2DvDZ2/miScUUdN5YLaaWTG+EfOW4iDM3sVfzOQK8dbGWkXVVt2boGZt66jddvE+CuwTJ
Syvdzqv9jNSTyWkiItQ+EixT5gTxOagj/hp9T66Sza+LqKE365VjaF5J8/snJQ1QnxqphL4PU9ks
EYGEwFd75Sk4fuU4BE5sS0TT/S6N0NVfNGOTPRpf6rfaDLeCKd548hZTCfSudvoaJuf56QxWjj70
pLiugQb3CE1AVz/4N/OBemqi4w9YAuF+cC2ahzt+maVwUHet12YJHmr2ZxWSOTxLgj8LbqAmYQvW
mjc7f7JE2Av9aKzjCrLdeJrsQ65xIPZcFVdDcLvSN5x+Z2/zhdBLZk24Px/jl1umN/Q1v/7llg0r
f14uivMg7NW+FhSZnNZF7KpY2hiZW7Y7rwRp1NoZGc8+M8UPZaIJkw/7E2h0ZNzm+fRp1O8y9TLE
z8oypwjJPShjg8EodvVZW7R1RerqxEbq7qbpVyZJ3iMwcO8lySvkEUVo4X3b3WUN9gTl1rtw98mS
quhCndbI0gpdpS6hlyVbgnoZ6QkhzOyuEQPRDxJMB8VjSkyQBpqS9zXGVLs8eHjDdMb6CaZBL5Zn
vqqHbiyPljgaThqU1rJpHpIJg+TeC70K4uOSO5qjOc9E8Z2AeUjdiGaxR4r8ykzEWwGxl/2Fl4FU
KK1nqLU/9f0vh1G/x65k/98WQGeXpLjxn+f3k8byvVSXa8OPXC3vH4m4gxb9LU1/DLK86frebnDw
utx0ZxcMKGiuwElBGqSP5cYLIldv0k2LzCcj/hLV6qZMvw1FuJH1/eT/WC7q7HyLohh0y00TplpJ
A5f4tdtmvtXJjR1Bj0xMfjRasrICOh+QgWIYkIudT3tFRNOlgo9ERhFq4V9jTFrYuG0gumQ3AQT+
6Es9vpfCy/KTnR8XKJNB/aTnPR0bLLuT6zn2NMHaXi028wXLaKWW8C0zR38FRufHOsqa8XXSYy0E
0HutQFkEh+8vhSsjfGbYqT+Ewowfgx3ZqSuz8FlXhoIYh4CcWSgjzwUJfWZmkinHyDeij3K4cuFy
dk0B+4xDSBrVoEYF+5JwXerboL4mirPcITzTjD+YiDSnmoaATwehbdDOSBtf7xB6XiJvc7mI8ycD
qD6znofw/KCUfj3vhg70/ZczoDfSw/ORHgDbIcP6oVlrYbsc8LAhBqSLFW8sk9glUH/1x3wzBYaZ
5tTspJe8X5kfz7poxAMxzsArAjkL6kZyS+F2NKACu+JkOCOJjSiodDDEdGkeuiTTniLvtWgKiOg1
P7OmXfHMvJozoI+HVPSMuA1caZRmNcArnKWsjKXzR39oFQbcSkYDTUlkTFydvx/9apNpTmVIZt53
dg/hz1T+IGq68SG/uDy0OKOXjSCIqNhVUqQFLthFnFzWQLKTvvaUPi2b57UVg+sYCpu+rve+q3n5
jpTRM2QxL+wGBtJC4ctFnxm+Sz2vhdpYIGwLpSqs5Yrz2oVBdRdqYVhUnu/OfPdS02+nVHTqKrqw
8gygPY1Eg5YPkjuE9ZfYyK5z72654rz5gY0eiJXAB/+v9ufJSYPDn/nkJH+Zl+jIcrXWl+iczmUj
CbxW8fR6GEDOkPd2PkAamq7sM3iWmek7AAsKCG4wbCIwTwqNshW8bMU/8OZsNl6Aiu1U1gW2+IEv
kNwSk64OHohKhnCXQT2bPjRFEtdb3chFpBC1SSE7URsUxv/n7EuW3NaZZp+IEQRnbklqorrb7fnY
G4Z9/BkA5xEcnv6mzr9pw4Jwg1stILBQVSgAWZlXJ2yd+dz6laGjY1HkKl+K9grHzpKOAW6spyFl
Hf9gBGVSbGD2of7/HruD6i9uFn6zg7vcadvF2xjOgxC9t4xoo84nZhinzV41FlX9hRTj1VLMpEXi
uvjtchpC8WSAJ2dxusM06EiiFJWjDDrwayB4rQXvHiPaIo0sso2rs9A4z157+xNzkyDfBYgHklSK
ezT82/NqdOWl5t83D5Bv0F9ChwwSXk+zlvNR5d5S9NfTLG5C0+Vl7kooabtLRFbUcI9XXLWHyPAC
9DUWm2kM2Tln7NznzmEOi5ga1qnvu3PZfJzaGa9VEGUEOdXjv1Qky7/YYBynzLyC0EtNq5hCVtLN
g2NIe42DqYaXskE9VF3B28C4EHPbHOj82k2zbtFS5m3dg9bfpobmRK1YGBmF0Lukd73Wohc21te+
gCxvqIsS1Ufcfn8TiP7sirXZYCNeF8k0mwd3/NexePJ4BVQTv/3+ZvTe86wSNB70EmxDbBa4Gu0r
jfUV4S1jCyDfKXwT0IxL73/m47GqK2iOBxH3dDcxqrlLG/mcQby8cDp6oYEbt3ipmyydao2ikv1P
5f2NWSy7s7fiZpYWbefmKxEvbHwVlMUD1YWbavZSLNsErb2tqOkFqgq4QyKRs/3ataYy/0voGOaW
ZQ29zIsfV1aV4KSpWVPFpGXSF1aYS71NGbsYKJ245cVV4WmGVvi5zPlSdHVJM2IYZ3fJj4z6J7cv
Y3PRyW2pZn7z0rcrWhS+ibY8fgEwJXYIXgN83ZuiamgpQovMtZ28pXB0wZKNs6RrdTfzihiS+V7o
6k9Q2/WLC/fMqPC+Gub7tf/k6C59VTO3/zSK2fgty0OO3OJMbbSiVeHghoWuMU+1olJ8smosrSWD
XQLDPmO3ihtnSbza0exXqslLO25QI3C2bisuDci/q7qNwHGR7IsgKTbruqcdMXp+yVn9MjTL87Dq
6LgUFYlM8CKgVl/mtOwveTNe5g0YkNWKs3VKvM6MGw5aSZ5/HCEp+PhLFA4k073coOV5v2TGOfNw
4UjWg2F3dVRuWewVnY6PXbESMuFLgL55q/CL5tLaS9SRABdJ+eHx/FVDS2ErRFFTBuzgeSUdnqOK
+edShDqlH9XgUuC6g2v6vQ8HZQ0kVUzzbBIdY6hq6Nvvb9KNkZOyaMCDc0GncdJ1/qEIdtGEoi9H
Clp783LItZXNBVgO0EiWcciIJgcrbnRlXBcpw3FpvdvLbJUXIYQ5kX/F8yzKqkiKgdTetQP1hfgK
ZE7hf+yANq9IsmuhZbQPpPJKoO7xVZ23lJHwyiHKTGdfeSYjfApWcI/dHDS3jZixd6h49sWXzAVi
UEjbVTVrLjTzzrPlv65gobX9JVpm3R6gSKMyuicA6CMENXJ7aZY23QhoH1vQDoU63gaFp9pSlu7n
sYYKM75gEV0SgoYZPY+aOyLF0DKMD0/X6FVnqKIytB2FFfHiOTd0HeUKs8jIPUFp0HkcDtODs982
nCj3rGis28tjf1QkThm553edUXUEw5cizo1TK6oIrWQi+7BveOkWc4KaY1njuvFiLRdvPhfBDzrG
Q2jsdEvp5NOFIElpWwwfGlVUumevfVqdX5mjuYNV2F5memGzX1Pr5pKVCC/lKA4tm0/uoutsVNle
2n4L25lE48Mlm6b8ZIfvR0qS2QVtiVFo7KPwTJnspXfEsN7eDS5O70IHheKBMu91TKoK68gYMz4a
YxduXXuZqBPn/cF1p8hxfz12HNXg0spWOS5HGqsvL9PChZ2ART2HcsUY1t21KQvUEo//RmUgad/N
qD31wcqzSxlup8JfjtW4aGyvukiTQWYLsyqKHsfsEgz5aRFplhuRbzL0FbURNCAPEBAphivekJIR
0u37vuf2nW/249EI1hAQh/ZiZf3V94yXcvvxeGTVgkjbMbErNOXXeXbBNnxjkSx41Bq2GYebDvqn
+gfrz7mDrMQRIcfc1/LjFH4pyBKV7N/Hs1ets1REW2PAFgtyTxe+LEPk+uTchsanfWNLYVw36BoG
v0ILKiWc/eeGf3VHHZ+dYt4yhqzIlsAAYQbWkzzP7Xtf1xmpOPjLcDE6V663+ZizAVWIuPNB7jiB
bqUb+tifunOAV+fHxlEsqgwYG1d3dPmMD9j4lGR9mdTTFDOiUwq8T9iNZmUpgDknM7xwmy4B5Fuy
9stanJhfXQiOp3NOP9RZ++pu6Eiv+sO0gAYyKNMh40c8SMYtIOP7PvL28W+irhDlai9h2F22eagj
pJF4Dcouoq7unkZlRSmsOUB39uoY3YW29pFnXTIxnraVmTyev8rLpNjuKR5uzGmdLkNHI946KZt0
D9d3h7ZCGawWmE1oW+Ywpt3c3DrGmvaIVwSh2aDvFvIYXUoZVldbbjehXizbynUPsA5fE2qxtY4d
r84/jSLIg5Pte2UVbYDsN3uep/C/UjrxkESYALNSCvmN+WA4qOLHDYDzHcuB0aWE0hll1gdsG1Or
LOeoc1f/tfW2fE+1aoUyRG1zAP8PymJKCfPMFC26aIC0WkfjSncTC0aXCj6rHOZ6piPmDjF2SsU5
2+rIKRcAmMIOTVLl7GgqV4VnyQQ0y1hBd7cpunT1+HawG8Y+VYT0Gs+6W5vhO6S8Yo42u9EET+k2
t4cmE+/zeq6iFQ+cFa3/ebzOd6Ma/yGljZ4UK/r62iktc8NB42YzJKCs/VUOoMTb9w83271JTHzk
oLuf6yktvGK81vY4HDqyog73y9+P/0FlJyl1oJmrNMTojqkBNPVGq6hyrflAgyoaSlu3C6oMJYW5
PzYbDp/DzWXRK0U+WGv2dSu88+NPUDmSFMxG4PfD6thjWmMV3HVIN0+3MaisI0WyXaC8X5nZp4sx
Ccj+BJu3zl8Kq6pG8IzwcWp+s5qz7v2eLwlkAJlJrMELx3VMi6wXOIRO6AIwC4233jdTIEPGWrbU
rceXKV1N3FxMDuc4iu6S1bMCGSg299AM6TJ0zNrU9q4kaNoPLh2NXakCstN/hoHvWUOY2whmErAL
iog2FqOpe56575wQt/tz8HFmHfpJkE/5ArGEritdQNuaJ7tyNJuN6g+kEJtXf/T8m+H9vgzjtrK6
o0+dC+VDqEkTt+T8F8Qb1pfiazCzCQQBAoKAvFq/B67wk8Ey8JpMAi/2NzcdrJ69axaqu05S+ZIU
cmyzNr8WHCFnr6/+jB4FS3e3p7KWFHJO5W1uW3ZjWgKxcJqGLD+1ecUjd9h3I29BxvzPFTd7Fmzo
iR9T02ljo67f0ZJpPFU1e2loL6yHlQRIGH6OAi/HG4s/Xluuo+y/n48CGVTmGV1W5J03ptWQX9BZ
yBPbCS5m475sgaV7jlYsrowwqz1mTFysfWqQ1v8AujULm2feaSykGv32aW+2tLwcgMcyyinNhy7L
Aeieuzrm4FzYtRsEMsKs6sdyalaUdi7YENO8MM0EzNm6dwrV7G+/v5l95m1IFVswplPB0MXvu2Mi
Wsval/8DOVNMXd5iO/YuLuBknwyc1rtINEyny6PyHilNjOECbFCFNOrabZN2XV8fTdtiT0G/WHHr
Dz8f72KKGAik5IBWW8LpzUmXwDOPgUGBqUV3d61l5VItgpQiNttupnnGhr/N6xIx06ySnOtkSRSD
y/AyI5ycTEwYnHTWofGrVz6NmspdYX8ZT9b10KxvRmdM/Rmn28l9pn73WWz1+8qcNR3pqtnL1240
B2nPADGqcqDmkRt2fUVHr07wRDW6HLtNMLnCQLE4QA/bWyFjUBT7wlaGivVFmS0ZKzB0NvBPZVMV
Y9R5FdGYXjXz2+9v4pYMfjDR0MeGJSwgrDq0JVmeZuz7R6bAl6OW4Yy8ZmxK6QRW1yEDxnuKRv//
XilmZn94HFYq75Gitxo9a8VxFbl/Kg4UQnYQI/k2Z9l3n/Ho8V8oIlcGh3EODUSzC7u0FxYYuIOo
skBRkulu+1WLIMUtaRi0IsdyTBsvFHFB2fjdDy0dNYxidBkWNuKdnS6T26WLqJZTXZDikFmbZtdS
WOYvBBjoHUGe43RphRLOsOZ0cNGY4OYa+L5q7lLYembfNc7Q4palEAlxsnjV9vOoZi7FbFgTu2cc
5W3boJyqixd/NvDINXx+7DIKr/yLXsZbqYOn9C5Fn0gdiVyApnZ9cUL2exaDxi1V1rn9/iZ4hZhI
O1K3T0HbPj2vhQ2JTuaHvWbXvd9NbgUyAmxjM7aUkljp2K+x1b4aeLyk/Hvrj++9bTwQ8t60fjbT
dHQCcgqEjlxS9VlSQAOCB7LpbbHSkq4fjTKonnra6qRrVcsubcJ1YE5i8LB1jVBiiuw14Enu49zn
AZOrWRbFqUMWCuuKinI0/1kpmvT+cfKQRZPVX3sn2N75Q+8gBVowZ25WPx67msJeMl7M2LZl2QRO
x0NrXZtgcKOWUd1FtMKPZcSY7xdMZCY2iNl8rrefE+FpVb0fmW4Duv+aZAUybqzi3ByFeTvDssG5
FGuHnlg+ndzRSLnZntnGRWQAvzAEzmGiq3ewDB0LpcpwUgqYRT3RThAoVFrNi1+Uxx5KyY/XRGW2
m/u9Cc0a4mf91qJaMph1xBY4DWZkBT+s8Z/H49/OTXdOtjKwbKX+aoO3G3vr2JND5xW/h2Y+DcFG
ItAMXEUzVTEDztdrJs1urjKWtJujmoeE7mIPqQE+oQhaIbiIqft9VY6sLzYGblX7G8ozj4XVB+I1
wY/VdUbNYqimLsV8M0/9VI5sTGn1AuT1Aefo0+NlUI0s7dw0N621MnDeb9GF4roeZIFed40s48zy
BeRbG8SAUia654Llr7Q3NOZQ+KaMKQvsBT0zVY5yOwtji51X04pE9VEIzWIqUqwMJ8PzU7GYozek
Ba5ZPgS11x/Bqwd0lldqMp7qH6TADfHwXBq4ZkxD6zddUfFx76Ua+C7SUwvKuH8G77LMjY8nYeSF
8B/Tdr4Ld46Wrf68b2VvvvQmNRCfl2TMHBQejC6HcLVQ8tX1vnOODC7D03xAbIbtjdX0hYyjFfkz
GnQez1xldmljLpkNjUiGNxBmiS/2uH2yJ/RIBUGyb3gpTHm51oI5uUhz3qRONcWlbXyqQ65JYIrj
yF+AI9fwQNpmYqPxodBDLhV/wfeAKSkZpuOuL5BBR6xbw22mFq6SO/dd5r2ItnrnsF0vN4HMDoZe
Hm6uBqwPDeTERW/g4vQAB5UBugrcn48/QJHPZEIwPixuu62dSK3N5MfNNcGFsTo65IhqdClsM7N2
29UiUwqm+UvZDy+4m9XUXArXlBGCw4wWc8fES8pGigtUsqI2oJ/CZT08tosiZcowwXUri2qr4ZpQ
QbjMPjtz13jiXn0sPR2/gMo40v4KJGLFUIuI1IHOUxwKmx7mUndGVplHilyyeU7GeS1SAwIRaPk/
dqx+xfPWvqwj48nmvmvtsjFwdxnQn7Ru8diOx7jHplfZRdpiCRldt8pKkdZu9QUU6Cjac6qpohRm
kWFkUGuGaliFZTVZdVnqT6vdf/IM3ZOxavTgz0RvZaUf2FyIdKjKZ49lADjQa+vqxA9Vw0tnY8Pp
s45DkzANXU9EkIjuInftj167i+fLCmTKsrxHx6NbDwADBC36d0dQzIXdK9S/dWcLxdLKQDKyOdRd
bbi8v60oV4s2jEtmvt/lN7IoGO8yEbQGblubwh5/kGKx/wf262mfx8s0ZRDpGsuGYW3NBqDGcO2G
pNr8UZPNVIaRwhVP8m1u13gZ67yZH6o2BB3u7eLvsWUUG6FMRuaKBtRT/SxSkS9nkuWvIrsUNHvp
sc6RWcya5z3VR0iBGzrkVsJjvy3XES2i1dNomvvKbhk9JqxqbDqBfZb7fhu1C4CHn3fZRsaPeXnf
msEMUKOLp/ga2MnQB2GlddlWd8UfWZq9XLEEMnrMJ+hndfINsYsnqsr3P4bgbV5M+9JV1W/DbzT1
iGIJZBBZmaPNwCuRImjVgYc9dNxD79S6Nx9FApI1wfAg4LJ6rUQKPtkTmjEuS7B9zHP78HgpVJO/
/f6mTvZrgCOCwkUtMqxf3BWJH7AoTeJXjS1ttqvj9LVXF9gPtzCPvSx4KhYUU48nrigWZPCWGzA7
EHMrUqhmg4AdncvW3H9tJzDg14aunV3lQVKx7LRhF+SuLVKP2hVIOvojuI4/e2OZEqP62Nu1Jo2q
FlmK4j7kpOBGPqQlpHwjn9B/8XJYAZbk6K7LFGsh47bQ+k7C1hbAO7kEjGXdq2/qumMVk5dBWytg
+vZcmyKdlyoNVxYZYfiDeDqJKdXMb2vzxkM3nOM2iBkBWGM178IJhL1jVn177ESqsaVaOeBoYROZ
g+BaQwaVNoecRj/b1fFlBTJCy7TroQ5s+H9P3G+OmxfRUA+a2FK4v0wfJmxRgiMQW+PskeuWO0ev
XtIh8CKvrZJ9xpHC17K3KQwylLOlG3yv4PhRYMwaRiKV4aW91/fDZSg5dke0x56IW82oZQMdTkE1
uBS1W0XNim9Y1cF1fvZG7sZeIPYuqhSqpc2rAMUOThC3dprGqn8O/TjtOvv7MllYYc2UVLUHs5hA
pRpzXOXuJyd3NSt6P535MsKLVUNnNlYLNozgB+loTLb5hPvNuHBvzWS6pHnf/L4M9cq8bGH1AAtV
Dsl/NgN1P2zdvNdEUsiaeWDwpiEiDTJveh6ayQWl9pAfuGG1xz2O78uAL2dbco8a65w6bX4BqfrR
Cr8/Hvl+qvRltBddSOsZGUxTV/OvDWT5LjaYqGqZ5vZFZXopZIMGty5OgYoH6GI3DsKxeLXHudWM
rpq9FLRmL4yAz9ucLqBTXjxg4EMovzu2Zke/T61h+bJ2GLrJqm6wWZ+aRJxZ9m6kT0X223eypOrD
pKOv7vQt63RwAtXXSIHsQK6qRS893DScks76zkzQnghdB7NiJWSUF4TVHdYjvlKr42fbg520QrS3
k+3frxK+DMOqKyBE2o7iQbLhSdiAFiGIBRjrs8lLzfGjZ7Z7krTpygd3DnCxP5pMXMfsuV2ehK2J
r7t7F8aVjuy+OVaGYTnr2VjDZAznI+8FjY3Mv7amq5NzvLsA+BOpbEBXGfHyyiWpgEjCEXzt5fNm
0f7z40BWjS5loWkeRefa5nRtl+tYvxDdWeKuU2LWt9/fFDsDQBbc6sh0nfllbU6i/6mV5lNN+fb7
m6HNjFW5s5r9FY9K78JazDHJuvnw2B6qJZUSjwWO77AaMe+FnRbzU0FAWX3ctEIptwzzl8vDLFLm
WTOScTo5/dWmbdyDkqgLvngDmAHseFzAnPrk1CBNAN1UV0Rl/vPxN6kMJpUR5bCBq2Yaxyvbjs50
yITG/f87GN77GinzdEuOi43Vmq6ZAyqZDV2DZdSD1KDPfvGBn7e8i/zejvqCoeXFjZrh0nMnnqBo
bRdJv2oqSMXnycf7gbXtQPLSxJLh0Cfqy1DT82PL3cc0mK58wF+HugiqjPRXyj7hIfNIJvuyGnZi
21AroL834z0vn8nWR7NtRvOqA7Iookc+8FuE46G7y6Zr7nxg43Uxv2XFnhMavkgK+KAYC4ZGN/Nq
OD+37SULWIQu8MfmupvQMbYU9Bbv6nV0Out/IxSj7eex7Ms1rTOvCYtE2JBLf8/E0PvvLa/d2Nm3
unXbdSw0HblWY/3KPdpvBI8Fn4LweW32IJYwrmSuccsWz3Kd6er0TwuESYrnIjs9ttZ9v3Xk6szI
jLYH35OZCgrG8hl0sIaxa8PDTc2fKbI118aG0DBJ+5a++D7dIpc1uscT1bylFMndrOI2gUmC8Wis
79Bhu8ce7n9MhW/y+kyXkXtDS1Le8zgox2Ov1aO+i3+AY0pTpn6xZD0kea8zfS4tcqAeIOXVM06G
UWh/7cxvVpY8/oj7ABX8lZThScgZqzMxXtc0O1WH5ZydwxMA2lD01PUB3V8A97+/fmMo8BWPAxra
x2uRW5REHRpoUs9g5q62BHyClNY94J3AajmPV3s9TuQY6ORSVNlUvrsZvK7PRtOfrmMC4QR6ts/8
lJeR3UfkUB3DxNBtTLed7c7GJN/kQCGn8TILf+Sctqf6KM5ORFLj1MeoMzV3sopFkPvuhr5Ywqay
N1wqo+OxqFgTmRv/8tiLVINLWSekU+5tpo0qhH6g/MukYzpSroCUoUewZ5irh4H7xHhHoCyCouBr
Dx1Y8Rwm7qd9s7991Rv/XBtoVUGT2UyNQcQCwk1lYWrSscowUiCTcFsE3waC67nMikCWZxznrKB7
nmkggCjFblCvS8Yb17wG/a+OfgAxYvTYIor9XCaDr2ZrW1yKlOn7Z6MCndqhGzRZ8+5VCOYsBSuF
QgFlEx2uK2Spi7ipP9D1dRwidAvumrwj3+WsXkndch5JOjbmN+r7r1Obf1+Jrgf//pI68l2O4U0m
LSBClI4T/QWMwhfT1mmD3k/7jtzQZeFOznAbbIO3ansZPlaO/8rZ5836NrVevFhdZIxT8niJb6H5
d8px5DP/gnv0Zh47kkICOcqcMkWP/RptY3UMAmwzj/9EZSt5sb2SQRsIJQPFbWaYL5FHwn3ViHzO
d/zVr3EQRMlQtOOBup13muZM98ihmLh81Lf7erE5sIdA3U9xu9rPc59pUoLC8HKfFaG+i95eVH4M
dJM2nqv69dzln+fl9y6by4LgjZ93/hbC5hYbvjWNGUPDZl+ZJjdZleUE4MaERLk0/smcV4gd6q7+
7mccRybsJovhzJUFqxQ1jg+J5Z+GXS9tpiO3V1W04NXUw1O88d9puWns7upswMhS/sXu1ONKKCPp
ML/rTCMuDefweBFV5pCOwCRbiZtTzNlggBg+LfWvsthXLjmyxve8AVRr98gy1tIfV8LesUXsC0q5
i8p282VxWUHSermS6loX+8wht1B5mWMtYGvBuN55CNE3+DroijyFpWVx78DIS7zOYcpV+zIUWyS2
g2Xr0ohqcKkuahjPCrYSkoKT+3tQFIdttb7MXMSPveS+kIWJvsM/KxdmD+O29bdYP5GjnXSn4jSg
NTG+CWNhe82jTNeMofyrW6Z8UyQtdt/PLS1Jun0ck+w0nVjif5i/We/mxDu24N3WbBn/3Rnc2Zjk
vqo89wyRVfimMTEhREMifggu1XvjhVOcTdajmRRJOSVkxvW9xr0UKVnm4c4pA5ZmQcVQTV4ym+YB
GIlftPrUuI6ux0qxocg9Vo3Zrb0DOvbrUHwdi4+gu3zsAoqSwZd2WPS4Bj5xh/naLD9K6zwt7wdx
BesoBEFW713TfX38N4rpy11WtjnyqTN9M+WsOrF2o9E0T98ej61yLbnLqiRzm5UtVnz7uMbgJTvR
Q382P4rYOJUHerQ1G6/yf24l6RsXznDJ7doDti/3Y/nJPXanICmv5D02hmNxzE+WZpdUBL3Mtu21
xtAHt8rEoyWIybu4xVtHOOmuHVTDSzFfB1VR88IiqQnqe06/krb9YXaOJoMrjSTFeS+yqWQT8qE4
2sfqwI7lV+yX9mlN6kN4YSeA6h8vu+o7pKNRRQmv7SI007nsT/Y4fQ5LFtss06zCbVHvpBFP2ps9
KspSlGF3nZkTAx8Urc3nTRSHYIy2QKckpAoLaZsubWc2ChPGQkOsVT0tunt31bhSVKORmhpMINnS
pU3MHiJMVXfYZXa5nQpcuHbteziRlmv1GU/Sxj+90b+sXaDrpFYkU7mlioWL6Yo2N9O+6S7+Nj8z
M0uMok4G2mnWVmEeuamq5MxwAnEL5MCOKP1RoM1tn3WkDdvx2kVMtxTRkfPs4IWbnkI86D4eXDVt
KXL7rRO966AamFfGYpZl4aGxcqYZXWX327++yW6j3c2VzTH6ar0PQKne5x/r7sM86J5tFQHlSvFq
lY5VshKO45dD4jIXnVhWE02Ve+Rb9a0LRq5JQfdv5R25W2pqwTvvD2RNy/L7Ejy3wTdSvxjuJ9qe
6+bzvqWQAtcCUXDpoPkzhb4zNDdILPJd7Vim40qxu9ZjPec5coK7kZ8e2lfdpdM87yiWWO6asvvZ
ZQ60/85+P3/Nx/a88O5dy12Ire484v3VPVX7pPZdBIAHfUqHbMlW6/qO7kv4mI7cOUUaNwzWHOxl
Y0L+MSHxZvkHLwFy81gdoZE4xvxo7LrtdBwpjm/kHKxhSELm4iWtZT7xsdYMrXhFdOT+KSubWUMh
fZvOsRlbMYvzdzNaVmhEn0foJVr4mn6+0EQnGq1adSmwrZDZVdHCoSzixsw9mMFvo/uJq8pdoSD3
VA2b57XDiNLOnnMLb8jj1wBP1pp8qkh5MmW3h2aeOehhq225DuYXau2LX5m7GdJkgmUE4xK2HvJy
OrV853WB3EhlDmg37UPcRISG50T2WNiR74hGY+1brr9Tlsg9VLYRNmaTm+JqGk9VmRjNl2GXtpfp
yB1Uc1s0psNsJGjwo0eO8MIk8Nbvjr/sApjhH25bw5stpttG9KvjXQo0OOcs+N9S/3jsgoqtRWZX
5+h1LKjZkjQT2bELzIjU9hO2mniosquxj5EL05f2Xxxi5nJYvDXtanDIO9bXsp7eWUOheU1WPFY4
chuVA/o2EJ/34jocyNGLu1N/5U/rkRzMcxbvLK9kvvW+MUjfWsgGJQk+gNDyUNAuWV1+mgvn+Hg5
FAnnL871wuwNx7PX1LVeR/KjsZ7c5bJpm9kUOUFup9oIH9FQRcSVZh/ZYMVzo+vAUwWXtPWaeIWa
AkBEr9w8d/WTT5+7QVNyqs5FMiZrNvLJ8CshrgvORV2aH9uz+9092ZCez+Ip3SURB4TGrSh6E2Ig
wTUmM8DrAof9w6A6lIHuqkBhHRmYVeOm0uCzu6aeWyfcWeO5Y0ejszXFiWp4actdSFG6U4cr89rG
XbzNuPtclS7UcINsZ2qWQVoU3KFleHtxD3sSGW6WMOP3Y5dXPIM7cj+V1QWVSSekNnEsXtrjct7e
bzEE2SN22FmTyE1VUBSciL/CgzanSgrPOqzLLrpmeI182C2hbVqKTVyDul2TwauCwwpdrsgPi11S
J/gLqWL227DxBmqJq1OczeUkNk21r8qalhS0RthDk/U2dxFGN+X1Ki7iEaeL+FYWhtr3b0VSk1FX
tbNBpSLAAgODELH8yNkXSk8s+/LYgVTDS3FblYB4C6/DrcycHQv+K+xAWN7xbz4ln/f9g7T5ttAf
WZYW10rr7B54PsXDNLaR43vgteK6C2tFbpbRVpvPM9vswL/ljBzAty4utX1DqqFveeNNZptZ4OOm
D2m/ZqYAts7/KjqtpLOigpCxOKvvrHUX4DKpD858+O7kcB/nied13NYf9tlfOv9utUu3rORb6vU/
BT9sTerzrx7XXYLe4uhOYfhfeLwxD25lXNKNuLytn6wYrhOzhJ7+b39hmlBTZGgZh5ODhwR8kfgL
0b0PQK1dsdPsvX9sHdXYUhRD+c+YWoLs39R5JPrnwpnjTkfpoRj8LxzO0jkgG4JXCvrBGm4kTdAO
eTxvhVfKyBswggYeX2ETCNFRgAx3ddCajgy3cTaIQHMbt7Q0rI7dYkcgfdGgPlTWuKWgN55Cs64A
UwKsMVvBa4DL06rzPlq9edhnkdvfvhnezJsQAkSOuHZTexFB9j8Hahu6x51bsNzxcrl7Kht8u2os
zH04iARXAEkTG3F2LKPuUh3/P676bxvfvf+RgpWu1UA8MYprQ49e9QLhhMgo66QIrlOFNz5UnZU4
mW4B2vx3g/j12HKqrUzG40yEGiBcwteV/4zJ7SEjmCMRkQ/jb+dondd9CHtHRucMwCW0eQjfwmVA
Vh/nnU+hMjRnhfBInd9iOMCZVITfvZBe50XHe6YosSD3/qdj9WIhZd8h1OYUyjZxmSxn89JcgivV
Srzfj2YIjf/5F2UIlR+X1tgjq5Ntf5+4hqhPcXUFAd0/ByZe6PugaQDaJFkSJx5ierDyxB1QpsxJ
H/Vx9gLx4cdupPoIKb4h3Ox2I8fyuuQ3b0DnGepuCFQjS6FtgKUb5Pu36Cvosad4NCx2yb6Z0H37
00D5tnC/aWB57gKxz3Eq3aWNg5GlUDZnb2KANG8p6S+uMx+FaWgy3e2z/04Stgy38hsW9maIms0p
adS2IM9mEd4qHq/izeXuDS7Vy9C3ykbbyNorJCvrsYtdqzdEH/Hc8d+v+WbG7pSTd1VZb9UVWhGl
jtbifiVkyzS8bMC5KOcFrvMq9iUXG0hL2pc+zNOJe9embnWpXOVL0oYPru55y2z4krUG1379Ga7e
Pv+XkV2AefS2UYnh2g79E1DCQHyMmhVXLIoM6/LyTBhzDy9Fn2Ri9y1at57HOkWjZOb9G3iabKEw
jYzwCgI0WBTER6VoWl8L88scLK+PnUrhsTK2axiy0OQZYiGvjcuyDpdqZgeIU533DX/727dbP0Ae
/gIG4XQcw6SxBXii+4Pn6h7XVK4p5YjMs8CF+P84u5JmSXFe+4uIAGOmLUOSwx2qsqbbvSGqqrvB
GMw8/vp3st/mtr/rdERuWdhGlmTZOjoaDDwGN8VhdlnsVuvXOXdj0wXycC8eFL/kMBzXz0nf4Z4N
pvEnlMU/Tyi5ui8g1c7K9+yaFRX1jf28ZVPSijomdNeopmprJXsqKzDrzyZW3WQ/PO/zkJ0nVxMw
KlYto7J4X2RzXkMf+2r+NIAPdi/5YwKRgVmOhwYQqHvEtbfynEsDFtCwaxdd182PL9W2jM2yOrHb
TTtbZ2v+wdc4c9Fu5bdVaS50Col70jnbepaLVDhgJ92AbMoPs4+Fp9lMlcRvU74zpDnjc1AMy3yp
s0IchmLLk7VrNQkohRl5khntFaP9SGzzvPlfPO9vwxVhnj1b9HOGpOx9PVcJXjKhwS5RC+UwE4XY
3wsjst2vpXfZ+Nv90VXRlIy3mm2rXrLbvt4AP9XXIrrddl073NP61J0oAsLmx/2pVBshncKDqA3w
0ADZNU/lS7k1z6Db0shIpT6SwTr7ImYzg7M0a/CfDtHYPpXE0gz+cUm2acuAq62obLctwVZE0/mp
TrKTlZKDe3y0KMeWQVflXAlvtNrlgqqTtXhutSWICt1xb2r7TvdJZ/TgN8bA++t+2BI32g8kcqMy
vl306KuPK1d4g1vd32CVLsloqxptRPNsxXROyF5ARpyleL29uF9v3dZiK0HcE86aNxqFMsmk12Yz
zy3EBsPjQbRV+ee9Y5qqCNXQkk1X0wjeMdIsqNscBQsDbhV/NQCKaoZX6KpMdZ05AfMFgT3nextb
8/Bl6Kd4WmfNI4rqaieDrYzAKcbey/bzhOh/X/pPlPqRgSsAXZcExKhnY8vjzRWvVWa+mc6k8eAq
VZOsW/DNGdBtxTyX/XFzD8v4x0KvZttrjFC1KZKFt902LHU7oUazyaO9WePR1dn3h0NTWybRHmdj
WNzZHtOmAczC+QRmDc2iP5QJcpzSLXsXOylBxDKlXvltnF42/2eGd8RWaIb/UJMw/C2yfmfdWWC0
hmdg4aZ3Md0nx0j4pAluVSuXHAebKi563JpSwziAFj0setB05J8tbT2fQujObeJ3aw/wJIF2mdaY
FsGpF8dy1yR+VeNKp73tFzNxq6VPNzaj//XUlGEHGm9NiPWxcUHkt2nfLbu3ZkSaN12Jff4jt0Bi
Z//VtOc1f56LIyEn95vGS6j+Qzr1UcQXOKzEBrjfelCMaqHjqnHJf38ArQSzdrf3MZ0P7cmN+Nk9
DQf2TEM/pAfzGHxiv+4fBioNkvwBKApXK69vP+AeaPvUZceueuonnWmp/kPyBwFqJqp8mfu0N19K
cWlzjftU2JQM6xrz2bNpbY5pXQ/Q+jUU/ffd1VjVh1deYBIkgy2DbGLAGw4pegPsK5pGzb3/59Tt
nSdi4CHEPKAhcJOJi11nZS/A8bWjFaDGMj4+nTG7ZNNevvqtNUFk82+zD4uv9mF+tY88Nb5tU0oP
VWLED2U3MJVk3Z7gub37zpgS89lfPk/GGK7F7/uK9S8jwP+85mBwycQX7g6kmvEf5cn44rzRyAqr
Q52SU/dkJ/VXoC1TXUSj0DJ6+/7O3K2q5YXD0COgZFfL/1LoamhU40rW3dd5YZEC3i/f6O/Jr8vI
G6pHrtwQj2Thvb2szEIvnDQwIuq/8u2qkfttgI/kLlk0cj5ENBlch/W6JDfIfn/MT6huifrIiEuN
h1W4DRnxhcbCReP3sD8OArBlbH5Mph33GTnR5aGOntSWYV8IG+sKaZsx3dk3QcE08iOnx/syUngP
Gfa1Ulvk3UC71CSpOX8VbVo3GvP9lwv3A/HLgK/VWXvH5z48kx/18ZRYsYiXJPuHJnnCnqe37LAd
7MS8ZFF9MUMRuk+eE5pxmSwXX7M5/1KXfLQGya7XEXzp6+qO6dubm/an4iuIWo5Bsp9FmJhx8QLb
A3DUi+9LU2ElMkbMKrjtlg3O8mn+ZgFwPD5E+AENkMy66+0qEHTqU2JZeewR0Pmbi697mPr4vojh
JeseG8sw98oY0+1sRkhQpN7LAuQZKoI0aqYSjGTiJZkpn2aoQjGcPHJ0dG+OqiNChoM5pEC9HQ/G
FLxIByPEnQHPAXkSJGtkRdMnILk0f6AyFOn4ropsGxwfijSLP8w9bdvfxap5YVP9hIwOWwkVtLbp
mIqnLRlCcbjlNVm0HboTQXYIDxqan1Bsg4wPM7m5N8T3xhTIHrOMO7Me59RptlyXBFRNIJ3YVb2O
NQGDb1qslyk4M13diWpcyYxrxsdqppB+sTinsrAOa/4QLIzaMixsMpthR8eJHpcp0JYMQYzOMRrv
o9AZGRZmNs1udPXUpi5qxtjXhT7RRZsQVYlEstkdFSBoIkxumr/8Iz4N0U1purhrwiVGleNhOWoJ
RhTnqAwQA9NTvjOKW6GZorF6vB+3Ty7CbyfihyrSsVyq/kc6rFdwxXb9CNWhDT223voKJoHkvltW
7YNku2hqBYJFF+u386u7xrn1fdIRzfsfhxgyMIzRYc5pjdhlNlbngsro4bTt7B8DAPPQseotRirP
i7ediofCfSLnwceFDtWUVyg/7J+IfVnEH+tD3QQokfPfWVC7bunyLvWGt4Ke3OHzffF/vLNETn9X
vmcUw2B3KUiPYrtd41qUh/tDK3ZWZiwraTXmDYcR8Onn1H7zjCffeOw+K7OSDQNb/GwI+rSbnSsn
86exXXRUt4qYUQbK5aSp8zGARIL5B1ue2Hwy2Ml2vzwmlJuw3t0BUPrvoVuG2aUj+U7LX0HzMuq6
warkfdvid0MLj9v2HGBoA3pu/sONeJwe0hL7X+j0u6GNYPer1sPNxbb+yaqfkxnfl8bH2Gtqy9g4
kxi+6WcYuH+bEv8MCqnIe8mf8L4b+cc21YWaKtFI/gv8E9M83UTj1Idy+k73Q7W+aX7hNsYHUazM
UUWWss7sGb9QPWWpc/RPewr2jwi3MS34RbF8GSXXLqtwVh9T4FX/Fy6rp83fj/Omo1FTaLyMlKtc
Rkiw4ZT1jS+ZzcKtS1B94MyJRkKKI0pGzI2ZV1TtVuLeezL/8XDV8xKOWQ5OhOuENgj82JPZphSG
LIPDlrzBLFPL4q4kcePpioFV8r99f6f+dukVjgH+6NTOznZzXoLXXVdzppK9bLQ7ap3YgjueMzwP
8+fdf8m7Y/MYTQW1TSkQyZvBzywUp6az4ycOd89Z2Rz2RdfkVyUY6eowdF5Jth2CIeUXBpo88d1f
Dve1RiUYyWTrpXH6ouj7tB3N5dXHC2ZiVXZ54VvVfxHOpsu5qtRGij8WqwaPfwsJcecLHU6Fjkzq
4/UTma5xaDLurysObPTuCtnyuoinrrjutQ4q+LHoiczZWFvgeMprjM/tPyryjVdNyNE17b7wPxYK
kTFfaD6AzqVoTI9UwxAtax5l9OdjI0sKuW1L2S238y+nbUgw+lp40WNDS8poN8Lvitbo03x392MW
kPKPHsS2OvoSlUwkhWToWjZUiINTZzugk+eqi60/jlJJICkgOqsDrpazLp2sP1D1FQJLGQ7tEs/T
dSzLsA506KvbPe9/Dyoio69m0o4uWfFe7DVlIrIyNG/MQ9RtjozSpK+WhxhRUOh0+9N37nLJxwwF
DCNiHON5YH/mvSZ2UtzFcRn+78D+Pgq3yrAF1RP7mR+HdM+iPW2euqdbJZ5zEql5fUiXZDjWbC9F
yeu1TUWJfEmQx+gK9JhtyVRbuNPWs+CQDm8/TeNrRTUxscLhyDxba9WZZuBA/ftJJGVr/MpyYkYD
6qnmvh3Tx+Qime/oVpT1PRbf+kVk1sBdE90NR6WekvkuFRKn9Z536Q4iJfJK9gQtUELmn6iuIkA1
g2TBE6NFUW1Qn2lLKnpai2vgfbaXb+Xyx33pqLZAMmWyMH+bh6JLmdNG1XRylqcJjMxepSlVVPh8
Ge5lzXlu5wUbUhfw1nDgdIoYFzWyId6Dnl+GfS1972Y2yaD4wFCiNVs0rb/vC0chfRnyBSxHE2y7
1aYlCkhIdVqbH/Nch85wEPRB+dz25Z3jYTSoPZcZiNOsJye/5Mafhi5MUIn+9v3d0JvrDH3JSJui
Gi/Mmp++OUabpetspjhbZOCXuVZBi2shCk7z/Nw7a8QqHTBWNbRksVU9knkJbkO3n/C4YtkaZ6za
Tslcd1CrtkaA0K9mP0Ya7dPLEvzT8T9RG/OYo5SJtXq7aQzHgrmi4iNBT+HEnR6qqqRE5tYy+m6y
nQZC8ZtPhvNM2bdFd0gpFEWGdwW0nMrqpuZe/zzS1EM9/ahR7xvQ44MDXAZ24bRu0FTyFoG82ge8
al3YyTvr8wCKVCiR8V2eV1rM9DA+WDwOQziAo+1WDrGG5pcgbQ7ln/lBdyH/uKCGEhnchQ1Y5pli
riHBfTwpD8HP4c08kHi7OHGmCTaVs0hWu6xTE+DJ+DYLUrtJk/JoiMfvJDRDfZJRkcci7s303vkG
xwLHBrMwi3hzP+fHJWVIoV2zT0ZkodS4DaPurz4SKf9x35GqwiAZ82ULPxBkgOysL96r9+YdWFLE
LKKx8YwYzo7IUZexVimzZORTsyLeup2Ywj/Wwd9lHxW6XgmqoaXD2LXcel7trUuLrsHlOubTJBwj
JMNqbW/g6V/zz/fFpZpIOpT7ifIOoCzcOPiR8dTi544dHhpaRmSJafId76Ze1PpMyKUUf0/79f7Q
ipcxIsOxrH4iQ9vhfueU86EwUGboTwn3Ppn5XyYhyQLK4G3swslxI7RHDDfvddh/3Z9bcWTIJFzE
GjuKtB22prGjxq/CgGjSzqqRpQPaY7z10PcBb6vmr3mPLB3RoGKPndv3dxYIgIs/MxdXm35hS4iW
TebJKZtf2dw6yX2ZKPdDMvLapQMQWlj6kGzIlnd48gjbC43nxE74AS2zdYCCfzM3H7h5mY5r3Cti
zhu0agHAlh+N3+ZzdWC47SCJ9EI+mb/pG5BiX1u4FPPoXsnF+XT/H1W7I1n7vKxBBX5a3PrRcRDQ
23NXZRojVIpPMndS2YOH9u6Ivc9Lwo7Vwf20lOGNVQlItws4olzNRql+QjJ3E21teNfucFnGa9aB
YzR4iBMYPBK3Y/mdkuWs77bM5UNqWUGetDTrXvBFR7KhONxlNBfqZ4DHQJfxY5/7IdmncNx5LLgV
NWt56Mvnxf/qBo1GSKrJbkHdu1+pum6ZbWNBst/6novTbnYR38oox5uv0ZZhxc77pmOhUrxvyOit
1SwnVrY9OQYgx/CGNjQm41gIIABG/1rnLB3W7fSQAstYrjID1Hrj+K2m43Ezrc8oXHxwaMn8fXQf
K8gwkaPwvbTbrCdX6FK4qs2QIvSM0Jks3kyOBhoWCWOOW/SJGF+oz2NfiHSvEmEO8X0JqeaSTDzb
5sUYKsw1b2voV18W48uWreHeuqlH3sT8x2xp7geqbZcMfm3HvDMKCMyk23nCG6X5l8fZtcpeVu/H
1j14vZERXpQFlY+uS+S4BvVnBwCfEHwCf98XlgJ6Q2RsF82ReVm2lhy7bAnHaQVYaj6wdQ1JhuZR
Hgsd883KhigwrOj+lArvJUO+MjevLU5gLBM353if+iaadx3mTnFlkzFfSMeCtc0yrWNTlk8LFCEs
9vzYBculrJt/WR817sWBG/ngBJNZvxxXBEUHhrLjnjvfar7Yp9wdRJo1tq7XhEpOt5nfObAcz1CG
HWzmMefiC6nLFweN2O9vgUpKkqWjP3A7uTOAUCad/PFvsoimNpJgDKw5uwST65PPw60z5ltH/cEr
w/uzqkQmOQE794iofcxKzOD3YFIWdXt+Y/hfdOU7iscpmfsL1Xa0nuZmO5KhNtgrFw4zji0X3Psy
GJtl/pwA5rZ15/3NzD9QgX/jgHcb1PF+IfWydieX+4dtrUOzu7rCSRqxRnnAI271CcmMqCjt0z49
uHdyOrlp97baGt6dWuKGYxuEdCmOVj+Glnsw3Ieas4AvSXJtwgL/Z+Oz+tQ6xXQJuB+8BDOrNYgz
xT7J+eS8HAM2cbs7ZeIvy3uep38yPMWJ8vd9RVOot5xLnne6z12B4a1FRJn9vNEv3v6Hh355sy6j
odBlOZ9MUPOOnotWc0KPq9z/7oiE1o8dw3IqGT1kCzRS8cEpsifFzMKFPNQ7gRIZrEgKtrFVmO7R
xv36t2ugFTqIIOAtNW5F5bGkuLSdAqQzfcc94uXJSDbuV88Vz2aN0ihGl1GKRbNTO5s9gLPMwqfH
Ucz9cnXQvky0GgelmkFK6gyu5be5Z7hHhwfDb+KYHFGWw3/d10pFtCAz2Bl8LbbWGqqT8H65XXC0
3CzuKBADgsdGCyYXpqs8Vuj/v4Dod47J31nW4om4OjE/sKMV6fc3z2jtl4ARJ6qzQMS1ueQa9PzH
LQ/A3iadU70BMBHzG3HKwAu9rt83r72OTCRL/ROc9SB8LZOZL4egXUW4zsGJrEacdX1i2N0Yes0U
+n13XR0dBFRhmTLo0S6HvUTTqupERu+rF4yfgttNeX6I0AN/Kx1iYLKtxoX04jQutQjpJIqILah8
ua8jqsWT/575md8tnbVm5Wm0+cmfq9c1F4fSJxrXohpe8uoBcRefToyf5o4kbOZHC0mcvtyO91ev
sh/J/hu88Puu3fGT2bdGCP+CN/PA1+iZYu0y0rExlmEpA4G1j92hC8qkX8p073WtaBVrl5F8bbYt
rduX/JTt+bmw/MNS5hq3qFr5zUzfmWM5mJbXU85Pk9kfqt7+dmOOK9C06r7UVcNLD06TyeDU/Qpd
M8YmNXbvaW73aBx1Cq8a/vb93eqnAIytg1nf1NGLmrFK+boeVqQX769eJffb93fDb661G+3g5HjM
yoCbd9GhYS49HcPDh4u3gv/BA7TVtNhlRa98P1rIqZen+aGeyxhaOiws5uOSmRv2dfPKqC3f7PXP
gGleqT6MjzC2pDENbq5go2D0Ou2njX1nixsNItzAGfqA0DG+pDLBnPXCMxuM79l9XC9s/9rWtvPl
sdFljUGf8bEL7Nvot8dbtNrhk8aBfagtWLikLS4NOBK23vjWj0ZMFzepJ11WWCVzybGPbuZ0W7vR
qxuM9dmmjR8X1TRfMmfyQk7BlnVfOh+GAfgFycULg1VDXuEX5tVNLOda+J+dfkT7t4uFunwtYZnq
dyRXb2VBQzbTyy8m4QfwKh1It6DvTQ94fi50AaVqEsnhF30XZHY+OFeHHyb7sGUsnL0L/lAjK4X5
ymCAgWRW0Qk3v+zl9gSK6M9NbqDBla7AU6FNMhCgBna+zMAWfd2NM1suk65Vt2rZkvlOguKB1s/o
tbd/l3ZcA58SlBoIjGpsyXRpRjNrFQG9bmT4vGx4oOHkF3fdxzyD3JPLMm1r21CrcBE7HuUMFw25
vL7bD/d1X7V4yXwDGyUJKEUoLqR0l3Bw2anaXD80h4egplYgt98iDVpil7MoL0Y7iSMsDe9ZQ+td
0bPwZ2eiJP/+f6gUR7Lhah3H2bdZdp6X+jutrG8ZyTQxlEJEMmFcMxprhiqU6W1qPtH8SIpvrXF9
bNWSS2B5iyNlabeT3e1xP/Sx4zzErwy5S46g3zx/yAobapMtN1pKvO0vHTDKDy1cxhswi+YM1Hr0
2jIBFpaiz1+yuebp/dE/fgK1AhlzYBbVuvsjD85k/NlxEm7s3OV+zJEeGGwSVuvPoEXl1KiJ1xRO
U4YgTJO7mlwsznUw8h0nS1/Ge2+Veyhsd4/ybQFAUvNnt539nxcq/JnkLBarsyzqNcHZqLO0mZ64
M8RuVoRGgMadDXJtSITk7rG89VQmuuIShXHIRDNiywaB1xHn2t+K2M0mEpUOQ6QwDhmFUKNN5VRk
dXZGh/EDX8Zwo8aTRx+iVIS4pBBg9/LN9/wmOxdLlo7bch5MMOX7D1G7YXjJazhozNzvVr+dWOCH
Bt/TzNSdZCrBSKZd7pu99kNhnG3TOYqdve42GtA1VKNIquEl86be2JcWF8a59PBgy51sDI2aHUtP
R9urmEBGGfiAyiANwYrLVAQpz7bIXu2XDUTn9w1BYXIy0GApgmJc9olfkO5Ad/h8P+8uSyoXPC2A
62mEpJpEOvVtu6T9chMSXs6/LgsN0TEo3g1+dGcdPaZKTLI9M2Kzsq+NszWOp9Ye48VxP+2TrgGq
avjb93d3MTTmoJYZZOup7OfIYsPBaq2EsuKx4F2mghlwxe5b33OuE2AeddW8tp2uraDC58h4Atpa
G0NA5Fwr83vhDRfH6z/fVx3VyJLRBksdmHnW8ku2Nc34tFSd579Ms7vqLsAqoUum60970+aOn51H
6s3JMK/f8fjOYj9v3+7/gep8k3t6cboyY53W4OzV4mI4ZShoFW0duHktMMf6ZbRzN5yLMiTrr/tT
Kv5JhhFMDcqly7wxzvi5lBr+cdzyU2Y4mhj4ZlEfHGsyjmBvbIMaI4LUqt5PKKglZD26+Bev7EOx
6pL6ip2X2V/KAdjsLnfpda5A9cNQlapLhKlGlswYD5OLF9zKOoG4CcFHEuV5EN+XvGpoyYQzx5o9
HPnFBQmECblby0nGbHmIa8QKZHaXERcbHogOLo5UXwXgawToKRSwH8SjN3y5oVcA6slmQa+CczDQ
tgt5FoD0l1Sjf7gvoEChO5I9b01ZOBTVDpet6eNqPFKxh0YD4hfoTwbGlALTrbrCScWR8D+Nvnzf
RJJl5ZeNoMbC2MfzWs8JXrzCddTRyKl2XDqbp96ZdoPiok88Y4yWsmnSgFFdxKUYXYYHrKJr2p7i
ugmw3EHU+wFsTJpLlMJJyDiAwm2qjmS4JVdGeQnW7lrPID/oTc3wCichIwHKzGH7LAYDTcjZN98Q
L+4QhGiqGqKUNcw9zfGg2GEZBlC1GfAra44TORsv1AeEdKySjvahO9cab/cxwtfCJfm/x/I0Dqhf
3yAo8tn+fSsJ8k/uE/196zCDcyK5bxfKWW4a8O7wt3k5eq2Jx5Bbg+waFDnlGJa//r8bt3FilmYe
lUJJMTaAQBQdsvEzTQUAHvPwEK6Rk8Ky5eQ/quUpCJr9/DKtaPnrGNE+v1A8RZkuDz00hOHI1zDj
wZBYzqU2PasdtJ83zu7QHed+TBhCMt60mkup4pXQlqya5ZtAI07sxhJ8aq2wpKdhQDcq/oWyQ2V1
j4Wscko1B+VCPQZBdq6G5rzDuitvSaioo6YyH8naWoFM+eKtPShVm6K67EWDliqs8RjwPr2Za27T
Ci8iZ1WdsbXFXOMdtVncJh76Jgj7oS1is6C6xmwKlZXTqV1WeiDmm/DKKfYlqckqjhMta014pvAg
cvp05IbXsKXiF2O3snB3x8jJi5ODjGo4s4fo07ALknE7NWFl2Tb8km/IzFVV/wMRpy5DpJKPZNJT
v4Gam43utebc+Oa7iJRDo7TrOb7vmlTjS0d2sZR+Z5h+cRn94rQY4lA/1IwGYpFj78UcHdtqi4vw
gvO2FV9aPIwM/oOPqXJzsDVDG7malc5V4PJ5CFCp+xKsra1xEQrFkROixNgLUdLVvaLjVeJt/JzZ
wd+LsYBef/h2X/IfQ5qtQM6KdnvFy7nBH9B0S+y4Sdlz74UdEOEi2Y5BG+5/3Z9JYcYy28lMp2y3
Kw9P8eSvsQLWX/xRlbpiXdXgNwm+O9qYsHxGTe5czQ4VwQaSFOzZ5JoIQDX47fu7wZ3AExbGd67o
G+XwImRzJHTMjaqxbxbxbmy7n5ex3aH5KCtECnATTejWfRY5NXp+3Be8wrhkEBvg0O3U2xm/7O1a
Rc02xKXJdQ+QqvVLlosii33Pa59e6ZIsoLdGrO0XuvcW1col4zW8Yhv8ALrp0CLsHRJ5tq2JHRWn
r4xPq4NpzzgAAJdNfB/p32br4RX4r6Zbb1WpkWnrCA4UvyAD1XZr69aWjvD9xDZe2Zx7HipeMOn9
vVWIXwapbW2ZbzbwqdeOLSiobWcrXDdmnDfLf4hizApksBrC0hL8CTW7BIsT82FJusmJzZwc7/+B
IoiXCU883PSDjA38YvfGFFLcwO2mO5tiekGz2nSr9/j+PCpJ3b6/M7Sy6U3SlQ69etVhXJ48FmXj
4f7Qqj2+fX839F7azBQbnhGYOePddJ+aaQAosZh1pNYqGUnHLziRBtYM8G7cNpHSKdJ6s396xZgg
txZx8mD2SG4PhvcVLtB/mF4FidGXk+qwCCrRS2bsWotj8W6pLn7PjtQRzz43knHQ3QoUpiy3BfPt
TPDAgAuq8RwFxNnFasq4qvip9ju0cQlOXif+uL/TH2+EL1OjVf3ut9Sf8cpMt1+j44aWsxyqqvrq
bdux2nXAk48Vypdp0qqMehWzp+rSTEYdiXEFAwJBXv/+T3y8Hb5MllY75WqPJg7iZhzOvVd8FXsf
9RR9Ee+P/3HU4sucMXvpFOjnhO2ulhVtTHnii+IA5q1o6nUpVJWAJGPey7Z1AALnF5Cvriia2Kd4
CTLNJqvkI5mzMw3emt2uTDyYASxmQ2iKIB6sSeOzP77FAp/5X3dRMsOgO2f5pQSrQjvPic/yeC6H
cAbAnHl/+ijIF5P3kHPy5SZiwmSV4HMHlQ3yiM9t1I06MK1KUJJdU5aNG5rpwC1ZJO4Dv0gaNGUJ
7cL/fV+TVBNIV+Rg6QguyQjenaz/UdsAwZv8Wznr3o8Uz+a+jB0bG2ZZQ4MgoMST+WoGYdPWoUXs
sC7z2BZZWFhlZNldiPBPE3coNFfGlA2ZbY1FQZzr6KU1j8fydF9UCs8k48mKDRQDqILIL+3eJ13o
B9n3dUMfXqtO2RZoFq/YDxlU1luUrC3Bhi/lD76hs1ofztn1sR+4zfnuEF3tpeMoDuaXvkb3rYC7
a5QZyFjk9gaeWmMeTwHfRPzYZJKJm4Nl7Ftn8QuwgyB7ZaeabFHXvdFm+Zrnupykaq8lQ+cby9et
5u7Vy3i8o4NNvzgP7oQUdrNiJLVtCvdqYLt70kTg7o761dS4cNXKJct2PcRe+W46V9w5WXYcJ43c
VeNKBo2CDTTRshFL2jW4C2gbzjC4+1uqGFoGkm01dT3hNZDIFK3BpS01dBWqcW9Rxzu99PFM54Ds
iF1Im4d5AUYc4NnvL1lxEMhcMngEQjPKpmEXXoxxufMIUxzM+nuBs8Cg89tkPJvurplM9R+30/rd
f/Rltlhr0bILbauXDq/jLRrb3f8Phe+REWWVneVeNQl2cczv02CHMxCbzNpjzzo1vuZQVi3/9v3d
8scGzmBfchSKuxdj/KshP++vXTWuZKMus30U8y/8wvLgi22ZY5zvhe7qpBqc/HfR7giarAYwiksx
OGFZBuGe/7i/bIUnllllvKBAD01i4loJ8vm/DVGsUd245IreVt/uz6Bau2Sqq137NXNgT51bxnWJ
LOawxPeHVixeBns5zBKLL7CXQ1NFWR4c15xGhAUPvRf7MtirrmYDBaJ4t6+d6koNrw+DbD7s2/Dr
seXfzOCdKlbEKFpr7dwrfiLmtyR7boTBbmouxArBy4guZ0K1n6ihNMs0/gZne4GSNh2IQiX52/d3
S58dU7T5gE3d3SMezyc7CDMtHlm18Nv3d4MDYze7FirbrjYnB+CJkDLWNSdQrVuy0qk2W/QG3hHv
M/HJNwzA6YJXwerksR2V7HTNutUvF1zrmon/BF1I3C/tj7lpNfqu8I+udJrmXteMdGEwpf4w8cQi
7YtJn0xjBd/Ugyer3LCLDR3z1gaxxiwcEdboMR2CO/ExbyNjt3aTFD6vIf6eGoedi6RY2cVcVo34
FYlJXwZvrdZcZh6rYFFoseBGLKFjPIZT7B76dF0e43+3QGrzXwX1ZlykuxGdSzvDKSJebl1ULpsm
C/YxnxFGlw7YvOgbMvQtv24tS4Y6C4VwE8+ekKT8Z+rgP70qnru/VpwuvWPEnB5zmoeV/eAeSaad
EY6iuApeqc9nPywqq44ZK7bQ6ANdXbLCwGV0Vy9suzB8QPgKj0bFOseDkWmik48M3A2I/MhoGg56
PFlMPIO+oAqNSkTrxj+by/ZAvHwbX9qcpe6LPAM307M12GeamZ98Qv4OglYz/G0YGa50G14S/uI7
oAXMSvGMmPw046C3rPXbnA2vDtOo10eyv80gOde1qNuWN7t4HnPv4tp1bOdCs3jV0LJzHdncDASy
L6YiMc0x4X2v2VaVXCTHGpjoecUoEc/9+LaaNPLXLxSVcVyXmVEtXfKsXiH2mZpu/Yxzsi8uHjcL
M5n7FUma+yeD6gekKAhwCUrK7v84+5LmyFWm61+kCCShaSupBtkut3vuvhvi9qR5lhDo17+nbnwL
P7Qp4qulvUAUZCZJkuecqbsErE/k0CTdwNKAfttMH3j7F9hqRdEJZrdwBtldLGCcA98+F8E9jWJ+
BBzS/4a7NYyWeQlkexms/dz68n0vTGLQulkrkZS5vnS3sMayhNt8ALualWxGgkDd4IqvWn1n9/uE
JQlqHqNTMqnYn9u7eZ3e325qq2zTIWG9t0vWXCgAfUX9aW9/eeQiokPtv7/vC9ff9CoHioRVus1m
d5e9olEixtl+5HKDViQXXYYcg53myrknj8YGq12frFxKx9qW7kLJZQTBGQpVu0kr4W3Dt9X+TpEH
G1vnqL1M84O/ZZZvxV2RVXhZvb1QbxXtMXe1wXMEmtyV7YzI0OY/ZUmew1Y8NC6yXpq/m4pPvRem
t7/09tGC5iplSyyXC0G89lJ3LxOLq/LrZEpLdZaqhDffcqKCtAxDT3gCGEoUED0TzY1mAyIltAGF
DmkEN+ouG1h7hvyJki8TFItNPCq6qSuBzeY+3lTzvIUu9/gTuorfWEcMMG7N0GpVNbTdrgxrLHiV
M5pSNs8/JFi7v9y1nWoBFch5xteQIVMYIdQ8oyjjdW0eL6V113Foq5VUb/OHomE4Uxb0pJyjeS8e
PBDyGexeY41qCXUPLObsM87x0qUoLz+31csOVajba6NbeSUNgdy3vYTC7S4NP23Qar4H7QhnVTG5
wsZjuVsW7QVJGnjXO7xGQevEGu+ctuKhE2uqWvSINfWQu2lBN+/irNM9D7/XyStOSt11B6asx6sj
2Cnob4egi9zUN6Zx0lBx0mITvj/4WHDh/i6h3F543zb5R94DJ7pOXXHSoK08r9385iIjLwa6N+22
eyoBGFotl7KBisCNtu5SOWUMiOkMhXjLBG7X2KGKuq14iJ6iEsviAELkiTGdLOvTbRPXHOFqzZTt
ZdCOAWiKuh3iOgAhBt7JWz6vQ54EtiGAaXw0uO72q0N8nua+Y8LqLh2gUDLvvm8IBGjTuSuVt9Vy
6bzXG+TOQ+Q35dAcxLj7D0vQjC+3F0hjkiqmASB3Grlz013qwrHPdd1ucdU4PaoBYn8aQ/779md0
a3Td+ldrtA0LRCkit73QPRsXjvibhOuv22PrzEeJB44t92Zt0CcQsYbFFoiCwbvl/Lw9uG7iSjgo
tkUSBkXHy+wcl+7B/l0GBtPUjawEAz76fJR4hLiUovngek2yB/JhGGh638SVYFAxQGJ63mJj6/Nc
nIX1worj7aE1C/5XQbbBrdirKUJk37VHh7aHsrfY6fbgmmVRy7G1P1aRW2HeIEg59WMbo6v6ZW5N
vJNv1l0QyVSwbbviNjxEuIuId3iPrF6u8pzi0XmxvrRP1il8JOfQ8BSk+yVKXLBdMgEvhLBWDd0f
0oARrl3+gTqo4QlXtwvXz75yqYnZkdw8/BBsxrGHom3tGGKCbuLXL74aGV1DXY6HyO4yku8+/9cH
W8G4GMrVbzaQXtdf8dY6X0bXyWH2VhEH8ZRdtUXrxC/i7egAv5AfTeuj+xWK50Jvrm6tcsCv2Lt4
pd8BRD8w8XTbSnWLrzivLOnIyYqgbIf/ALR97ArbAFrQjaz4bdk6eEldUANpC/7QTGgKG0PPVNd6
6wkRi69WZis5lWgtR3IzyRIIP17jC9XLsogDwlzqhfSXwFv9NpT/3l4mzemiVmr9dZtp7eF0Gbtf
/m+/Rc1iT1pqCBWapVILtPnqoX+uRKjYvZ+d920wpWk6G1Vrsy7oClrQN6J69pNCoxn95afwKc/s
h/3Qp83JRBmom7/iwVKEa7gDPndZGzd2V4i3TZ3hUes/WsY3ahdq8ZV2ZbeQaxh1hoSduqM478/Q
n4OLpeXxHtrpqzkpvuz3BZ26amgvhWx/tE0NXF4lTH1nutVR/Hfj16aq0oetliQ4Mmv+ZOFV5HDb
MHWDK/4rxm4KQhsV2E7SY1XvaGIv0ttDa+KOSv08LFEraYCazjxNKXQX3fmpCe+LzCrXc087tKE4
sJi2dOLV8eIWjxKAOMX3Tf26Wq8CP7RN9tLzMfXBTXMG2YjxgRf3AAdhLCqOs+3XCpkajkN7seMm
rJ7c1UQjrtlNqpgK6KpAWGEhGvNOfsMdv4r7uxqBr9NWLMXOw4UHEiXdDcx44fpDLsXBv4f+5jq4
Euy5I3tLWsikaLUdaReBYDuupTRspyb6qlBN242swQ+x4r49Q6rBzwDeSCY8/uO9hxisXbP0KmZz
C2dukeV6OxmWNi1Cy0vckRuSBY0rqYjNaChb4bkIASw/S+d5tZLa1FWpm7eSnM0M758rQxqyuzlO
7/DojcHHu7xIRWfCWBwO+fTukgvA9m0f1abJL46BKA2Zn25Zrr/plZu2ftSBzL6Dua+nMjj484Hc
mdq7SkRvKzZ0ExRFL3Ykqk+huy+PE2QnDRmxbtEVP81dVpWTxE1t2UEvjjbWwDe1oOlsXXFTj3t8
YwJ1Pir+aZaEB5846rajbUhkdDNXHJWKFji8coYrAeyX4v0fYmqDZeos1WyoirpkrlsDkWShEFdP
v0aotkQ1+WhTk7iGbnjlZafsOl65FfL5bQk/4krSxOG6kaPrQpPgtslrlkfFXJZWwV10/8BRrfkJ
IDfk25ah/KGbvOKowGfPoHYYyePSrTIFhZSIN1ZaT5sFxtjbs9fYjgq4jLp+2ntR9pcGWgQBS70O
8nXOp8q0OpoilIq1jEZ/cHofycZShDF69OVh3+lXMBg8DvXkp31obBHU7YPivn24yo7PiPjFXu5n
UtXlnpAdnOTJ7ZXSja84cMXlMEBA83qi0Hjx6oPjmRoOdfusOPBCZ9ZODV6nSqt23i+lP7yTFeGx
EyE5vm/2ihPXV6Yv8I4gJ/aaMmWO5WdDQ3vD2uhSbhV+WY3U2vja9L8CoPK8pjoS+izDKBmveLGz
I37K5smBMEsPZNpdP0gFY0Jhuvfzuu4v4GwRqTcBzAgu32/3DX615lenDHRHo7GfsNeAhKQAqT4j
Nfx939CKT4suqBhtcfjOrWXVcRc1zTdhzab2Co2V/if19mrmdgBZDL5W/aV3w7isulTco9+FfO2/
otKrkbsZxUUeXKul5LwUeCAYWPRM5Wa40Gp8QIVeztOGpqCpwMR7KNCNF1HaJxPMRje24rp52wVt
WeDsHaszG2Ma/BushhCtW2/FdZ0a3K5+iWkXeNHcYmGwbt2MFXedLAn7zrGNjBSXbi4eCF0eayAU
bhuhZngVallt7ZKTGbMGeieBXAvL13Tt7zsQVaDlDJrhAVLYqEkXbUJxUWv2+zIRtfXJJ1Fj9Qjz
lzmHGO3wuQRl4O0F0Wyj2vTEttzuwJbRX2brpSw+B6aKluZ4VbudwiJfmjHHG+Y6gneDHyWekML8
ROh95qf2OnmVw2l0bQBZI5l2VXGi6z1wZfi7qiQ/zWy1NgdL0uVtskD8rFnKI61NiZluxRWfbCmF
eFOHONjtqJ/PfT+d8RRm2k+dgStuiS7Mgo4+1h3qvBIcEhySueunYjMh9HWzV/yz2repkJxj/BHP
6uHgfbeml3tMkahtTq1b2z4gAchjquI70LKfJPo6bw/9djJG1DYne+JFCDJKWAvL/2GBlxaFTKWg
l2JYUtc1MUe+vThERU3uAanBBY6U3nKgNMAG2Rxk65hg4m9vLVExk0VY7FFTt/wdujcbgRdZFozt
P8ICtvUl9xs5fbq9WG/Xi0no/m8OICcxgM2gdE5UsqMj6+cKQn0x78MvY1ekM5Xvihb0M774dft7
mlVTH9+DgLoC3HrOKV/dQzmOR1uYmMp0Qyve0OFteQtm6Zws/98y4OnK3OPtSWs2Q312t73VKedS
OCfo1MbF6Mc10EqRdY9srw88/XVvXuUc0O72/Lqn7iPUFBJwMJ9z4JVH+76cA2Lp/zu8gAzIuMne
OUG96GM7sNgO2PW9x6Rw/nb0J9F1P15PH0ZpQVzGPsmm+FBEbcy8/mHZqwckfIaTXPcJxUqDiBJq
jZUDEXgBK+0/tV5w6sogIZ5pjzXWo8JiBVgTPBA92qeWAGhVBZAfdxvDW5LGftTWLQBnpp4QlC4C
6O60Q3u0giGuWHe4bZ66qSthuqzbHv26GL7Pm3MfFp/dsDa8VWkWXm3dqtpG7uCW7S/rOlop2K9e
hrx56QP2cSjua5ojagPXisaBOui3/mJFzmkdBp6MK8/vWxu1eWsdLD8koMC/2OAkib19SVefmvB6
mn1Ve7d6uoL2ssHgcy5i2XyooEVuEuHVBebrN195lTuw0g4gn3iqqt5LFnRhtxH4Eqqv69L8whvi
1xWHW+QbHEz3SxQfjnZLSDEjLEclCDekJeJo6H8sUEa+baKa8dUGoB5qfMVUee5j1DqHnPZHayoP
Q2eqUWuOfLUJaCjWPnRs132s+uq5dPc4R/l7WqrfPmvjsbcNZVndZ65e8mpPUNN0RLlNzomjUfUw
td0LmHmdOCTFn8BrHkU7H24vl8aj1Y4gJyK+iHIcZSKq97gI2O9hbAy3ft1WKFvtdj0r8b7onHZ3
BZ2KSBynTaVnKsHohldC9d6Vi+USHGbSXTPPKU59Xj74Rgi1bngloQ6inm/lBEOqUFagI0n86Ie/
UoOZ6jZYSSHA+IbmlK1DNuRvadON8TiE7/yJHmQzHKrWBA3Sba8SsF3IBos9X5xTsEqeRZOoHhs4
+W3b0YRstXdn5sBiFQzHfUc33HrBshHaKNd6v+sOmd193wj/1xGkW0Z2HSBceK33FC31AxpuDmUw
PvSuSQBAsxVqFw+4LzcuenyiYeML2d+vzZS5W54ythyGXqa3f4hmJ1RsZd03KPlDy/fSERtP6H5N
Tm6D2+vt0d/kk0Bmp/LiD33Zt1vDtkfuFV+i1kvHqDwRDsKNkNn7y1q2z62zbAfL9v2YDLnp2qmz
AcXHKS86IZa2urjRO7t5H4pnaz5KExJY44Nqg09neQ5bRF9diLN8aDvvONj+E2mnuyorROXMD12y
lGOD4cNxiRdIhhJTr6hu4qp7U0BdQaOGNHIZs0VMp3CSSWOkStYZk+LWPZ9ks3qIrP5GaYzUdD2A
htv01qsZXe3sGQp/xKFQV5eRO1D0E0cOZYfbdqobWnFnslvRzGVTXeYmP64Iqjn5et/IV+9+dWKC
yKYC/SFWvFkhiLOOBy+/B0sP31JbeFhQu4DSF0iQ5PaphZIbNGXs37enrTEU7/r/V9P22inwoA5i
n0AiK45Mgu4nLxfIHHm+CeD4VnwL6F8AxECKYcYb2ph5QZEtvZ1WRZ9O3a9IlAefbsf//x9y/Yry
Q3J7bfjU4Ctl9DxEXexP31hgSn/f7KK6jn61p1fLtOZz54R7BF9K7aObgmSLviuTNSVpdYgqXMAT
21AuehsRjE8paUXtB7sko4T4apPSB3zrSF/cS/QPOXrJcGKH28ulE7ZUGc9WLqKotOshA0TgJBeU
dYdcfrP8/rzXXjaCZ9t/8LrxoeYrSkr573KL6ji3+mQL+RZHoC7wGz/xZ1N5UrvESsiy5wro3aWY
si3ZDnaKpBkxMfZjFpN0Oc2PgeGKqv2QErxWgtpwB52djH0mf6y4SKqPYEiPWZNAP/SIc9eQnrx1
rwnoX/jGIgLlFEQXp6zKSvBalyfvRI9oyTXt4NUg1La46/hKLBuqmkfMKadsPkxZfcgfRBDTOIzH
TyTGk2BCTcXXt4Lm9UNKaBtHuyjmjfSZJz5W7GUx8fbabx3e14Gv/3/lVYKO4Ei/ShmD/nD4RdoD
O9HE/RqmNOb2icXssfyE281pNZy3/z1fvrVkSpBwbb7M3oQPzofiZU/rA0loAgLqFHpFqZ1MMfgv
j+AKS4dLdTI42jVff+ubSugId44mrvW/b3rf0Iv2UCbRZX5akuIArtP0zq8oUSNso8pv+mnK9ncy
ubZ5FqmfVV9kuiTlMTB8RWcIypWknOw57NAKmPX9Y8dlvJJ7GuqulqA4v1fZQY0X2gmK3AdBHgaT
oJzOB1VfR28eWdttytB3eXDsC6F27Nci6URxciEMErRWXOXOfeuj1pDWEE1SLZo5Msh3xNS1nlpP
GI4FzdKrpSPfacqubtwp81CdmnidzrlpZI2BqoWjxRpqZyA427zxW84/cE+kw1Yku/Ons/EXLiH1
OxDRujuLN4BgC+4dmmpM3EVmFNQvkyTZaA2HAlxrFjRInT56knudVcOfPBDfHDB05WxGm96aFMV0
zOV0YugPlsscj+RHMLhnvypSq6aPHV4uclqmI5kPcuGpzUnM8iegKA23FN0iKvGGSM9HIMMvDd1P
3fJv7v572/t04yphpZpHDpD8OGZrc17YwTeBD3XjXv//Kj52bkS5BeXOjERfyv1or59uz1cTd9Wn
EBDUAPU8wdts+Vxv31n025bf++r97dGv588bAU99+LB7b4lIj/N1aPMkZFFc9fkjOCpPbBmTsgUz
SGein70u8FufUsKGBb2lnXAsEIU4cHkmDpJXAxJOk4f9hUAEhfwm3MDrsxWpUbae+qRNrC8QvspI
Ss6mPEyzxeqLSEusits7DnEAU/Ye931DlqMbV0kOIt+ideBjXDY/Fc5hDwxlct24Si7A0O017z4C
atjZB3dv3vs9vXPKineuggpYO0Lc4izgEObvnW4ybKZu1oqD8nAlovCCPmvcIvYm8AXww21j15lJ
cP3kKx91hn6sJVQOslkifemO+WGJIcVZfRmzKwIoMizOf31Qb5i6Kv4pm90rmjCEOT4MT95xPrng
5/zgv3RnfnATJ87fVQ/zGao/F3JHhyvO5EA57dvqSi084Iu+R5Klg5TybDCiN9vLrkMrfktHBmzO
hqGLDLWupyplKTtHp+2jld7zRnr9hHLybxWfS+riE7gPivmF3PNagXHVouPUhLYFtEuf0dNVraY+
uSf7MJ2M6eJ1Cd7YZxUz2PktPrDAnoonni7ZePI+hO+QBCdQwzFcTDTeoBYc+2H2fWi69tk0n6v5
2TbxRb5ZBLyujeLBDWsdGjZ0yqKOxnKgj0uTnyuOuv5oxZPlpWjCjms0FXrCkNFrzhq17LiQcZpm
W+KsqXkSrVBodY8hAQejl+PZ+lc5mVotNEemKs652XYrXGuesnGIfg6b866YAiD9hmQ3Atp026Kk
8OPEd6BKcCo71ooayX7OOxMRgM7h1Erj0DTO7FrYcrQs/Sd1Ibe4ftpSF0IX0Ey5HQs1ybZK9uY0
NmWLhe0ft+WEnssDTrfDGvnJCH2wcf9Zr25G3LtYT2FsioNPedWM5Wj1mROke3A06lvrLol/lR8D
2uVbkw8ZeR/Ee8pxgzqg5p/0TzJt0zV1kzbt0Ms4JXlqur9p7FgFF+bTtGDr2ZT5vI6d/OPKzlb3
2/WfeLvEeWfwFo2FqSBDZyM8CHp8pSE/e/vZyKigOwTVCmUT7DTsfQy8LU/gzv1oDyLNuRfPeR7v
w8cg/Mh24DLZb499Gfn44ba9vV1YtNXapY1LL4VW0ZQJZzoHhfVEKycdwvC0kY8yN/JU6ZxHxR8u
w7RsRRn1mXywj3Y6noAjuzqPfSgeJtNDxn8dvW8EfhWAyJecA+cI78GzN17juljyf9FyHa94F61H
VO+nhC8sGepvo+XG8/Kw1p8GuafonjLkMjrzUA586H53dlRHuGM2K+BPfRYQE8xHN7Ry4DPw7Zds
hoHUs39C5/1zmNPjbSvQDa3EARCGIr2DDFc2t+6n0R1/DdQkMaIJaCoT1NAX87oNw5xBWjzxuz/9
KC9DcKWx/O507yNnTltyl3Qc/YsVys1ZOLhtNWaRwD0btSGjDst/2Iw3LEvlxShp3lRT7SGgzXkr
SxDvu1548OZ6jj6VeOMKQrA7gwz+gwe/bd7LsbcmVAL8pv2yo2m+fy9AHMbWuIX0YsmSGZJe9ru9
3DznIxfz1ccjl1GXxlS2QF0iuQ59p3quKjTUxXPU5/kHK+/KAaDstWEpsWw6H3t32ofPt03gmsa/
8QNVpBcYBzdvb/Y1Y02Yx7KeLlKIdOt7x3CyaWxMVd/zcYjl806XbHcsNFnO2Y6T7fbcNUFMldqr
VlYV3Hchr1cWiXT4sViD2J38YzEE4HXJDY3FuiVSvIQtHho6aLBmE0LG6M/pNPFHNPYZUkpNeqSi
vlp7dILCK3kG4MaFDF3a2nUmRJk0oQnJrtkDVWvPRhnIH/KaZ1eNE1Gtp85yDHugWRwV8lXbstsC
u+BZCAVNbu0/BwiMO6R5f3uLNTNXUdS+1eb1QtmQtct2zO0qBQ+eYea6oa+/6NXt0wPqc/FHtmTd
nD8yOiayN91sNYuiyuF6ZcStlvuw+UIePHdKLBf5j3VPuxruCiqEuhG2b/dgTswcjiyrXSChld93
IqgQ6qFp7d3eLMgmbHjNRCGqRd/GfVupnGNF2KK0W3tL1ks8UDEQYEf3AKCuC6J4qO1IZttWgFmD
QKSiVQLSgPT2rDVbqYKnB0euFqHYSsk2iNC2aU+H0wZVhvuGvya1r4zQmYcOGjdXS8mLx31ujl1Y
XMbSuzP4KiUnj8+bU7F+zWSxnRq6nWzXRE+tS+1UhVt3ruUW+nTMXE/Ggj/PUFfFUZYgSc2K/ccg
/olC9FGW4OQ1ya9pQqUKqZ6RpuRta68ZH7evS09im1ZPK28/g6jXYKW6/b5Gi1cbsu1jDhlmrBgB
T0zhzJmXI3Fdm+z2fmuCjioZKsuB+GNXoZ+rhbx6xJ483wS/0sxcha8WgfBmqHCvmSjDjNZ4//Xk
+9luDJaqOWxV9Opa9g71apyCVk+nx2Fr7GMeBf/yaunTAgwsCRuYSSJIt0p/Xefr1vXcCvtsBd/A
Pi+TDpVTg0/o1klJ1XHCgmsSFOpZXrUnaRGgb7eEkeh0e4c1NqpKhzYbqryAZWAb5hEC7sX8gBei
PW58/4zrhsFKdR9RAl6eO5u9RMWK17LxWVBUuMBwLzo3nlh/X+D774r/2hG2UKK5uFkzZL9PtgiT
NhpfZEMPt5dJs8UqZtUN9qqDABR2wSvAcs5lAPG45h7SGBwIqmpot/ttHUoLKdveP0CQ+TsodUy3
TY39/Pci/2phJtd1dz7RNQv27h16rx/90Hnw6fJye2F0w1///3p4KugAHA+mvtIDZLcPvSUOkGg0
rLtu+Ot+vBrelVHZ+zPnGela77B1047bcVM9Eb6bmjJ1W6t4r7VR128dHx4QTG1syTVZ6urPfauj
OG+z8q1lAVanAy3cDFl1EGFD5+kuSQfYjZKjgGARhB0Szmu71dHZq/d1scfMNhFf6BZfcdstomKK
ArZm5YDjeC0vPQ/S1c2/3LU4KpR1mEcUQfMKZ1ZRASoRswkqvQ26Iwe0jsbW7PD7pDXoX3AesRd2
vosN55gjX/yCZPvUnzy+3mWlRGVfpj1dVk+4HAzS0L9C/YuR9RTde2lRYbkUCmGRN6Grei+szCIO
NF/moxhMNwtNdFaxuROYjCNvFDyjizzTvIh3d36Zpi+cmvhZdMmXCtL1V7sKRb0vmUDxnu/2E2Pi
Q8vCb8tuxRupYn+pjkiUE68o4hmParctTOPaaqcgyHHEFKD1NoPC6mWz+QfbNoXVa8b7RiFCbROc
p8VptllgaJmDsfZF1rBcu0wKWyQ1DWK+mbILjReqXYIzaIokrVGRAFfJlymILqvdwdBM9Wjd7ish
igw1Yd6KqgSpipeZt+/2VSaOJ8fY46MhGdPtgxKnfG/ZO2nJ662kf3TFANJmkd7eYt3qKDEKN6m2
cXYcEOHcHugIqtzNveR5bXiMfXvmf0F6uccadJrCgiJSPBXFfik2/65H178gvUuBchronHDB9NEF
2e/HariHIjtAuFPuUcOyFhC/XnnGnOC5Z2uUBqUwtaq8bTB/oXjXvp2bYio31IzZya4hnGXP/Moe
/rX1TFo8b2fvf8E73dVfu7CaOTpj22+LO/7rNx9CQiG0al06x+TDbxd9iQqPREoXdO2AHajBWOFO
YD34vragbp1BxRuJwzy866LoeI+dErXtrYuC2cNZzbOr/shYlU8t/VM3u8HB3vYCEileQMKqtipJ
eVZ15FEAM4+unKdoDgznm2Y71G43Vu71WlvYDrH16NWKHp2Cn4coOuMR473phq75DWrfWyhysnkM
ntxv+UMutmOVt19X1zGU5jQtqERtfit8nATb1ZV3WsUR3z67E1Ryau9xLsoE+K4K3Uv1o70G526z
TlZkIc8X9ks9do9yr47jkoFmzLCgmrCigiwX2bojWBERVoS49JF4XqkJq6Yb+rq8rzLmUtg5sWec
5uMYTudKiM8Nae27oi1ROfLXySV8mq551OQcmsB7qC3n/c5N3XWa0KJ2q3FntuygCpDtByyxoM4t
EN2TgslH2kBa+bYnvn1yE7VpDQ2LNtjyCdIdXib7LCABPk9IPrbDZG2H0kMHvleNhuu1zqiVk29B
q2AUBhbcPhzfMzZ/Yl1xzu+ieUSgV0H8c2EvHRJBnnVkXj+NVgMkebMteFis7ivG/wXkH/fGq9EF
hno/cmgQNcn9VPbFcN/6qBhau6+BwWCFAAyhuYiCHpaKPQmPGrrBNMuvYmi3KeBRZWF4a3COgIg+
Rk6UQbLMcITrhr/a8Stfc/bg//laDklT+2NUJmw23Ks1bqyiZYHgA3ufNYqsdtbYruqf67SYIHy6
aV+/+WraKxqMnXLBWUTrKCGSnFgNXYSoOtx2MN3UlQs1G+zGFuUsMj4U576LvpGVdYZqmG5sJVu1
elfUroODzp4d+89a4p617GH/z+2Z6xZG8dbQbkggK9zjBlonoJRMIrHHpL6HNxXeqjaq9XZQRNyr
t8z2q38cb0b3O12/ury070sD1I61feC5lw+ryKJmidKCT/tZVnwBprgx9eJoOr+I2rVWhkvlVPUg
kMhsscXtBA/DeC8ek9D5WXkhGhjGeONB5i6zIWBr9lxtYuvqNrTwOiUyr4wgGl9GSJyKwGBQmi1X
G9m4Re25JJPImtLC7a2TYBHJazyBQcLZMH9Nmql2rlGfc1r6BAlz153CiMZ4Uo6StnBPi78na0Mf
ZTCT1NrtexTpYGhqC9tStHC7wdqyENxVe4QOHTzXdE0aVoY3Zt2WKC7u2HXfdRY+MLARrB9NVMYQ
ibnvEesvsGznlgvheSWyPgCrMMnXIS5XOhwrvEkaKtKaigRRO9i2BlcJvAhh3+V07mxwr9Iflb0f
oqWNqR8exPrUO5/ljE+LX7ejiya7UdvYZiKQCIRizUArNtPvsrIY3v5EGPj7s7cudvQot8CZP9/+
mmaL1I6WdvUg1eh0MiON94+9hUOyBZupHK4xaVXYDLQ1aGBxXJLNaBZ28q/BuiXO3KR16RzX5nPJ
t2SBfd/+JbqQo3a1jJyKqMkjgqe7GaRR6Hwup3NRz/EOcmtUa2KH5QfXH1MRFYawoNkr9SG/lVg6
0jo885vOcV7kWIbsTxmN6NaoV6hUBnFlNcy9hxsDDvtXa0jZLCyYZy/rwaQTb00NtKnbmtB3mt1y
ldthHzhWUIvRy9oVREZsTjqoVPrFl8r7VoctvnTkRWAIdpqFU9tDprLJwYYV0qwAwfv+lMt1It8j
PgfsHTj3q2KO68Cyl+y2aWiMXG3gBIsgIdvCkWqwKrZIl1q2KWrrhr5eH14lSWHtN8UqRpnVhMDE
pA8YXGJHRWF62NPgconao9l5AiSAuABm1XTemi2pwjAF9vZw5S5Ziy+rN6YW7A0i5XFXP8zyFyvI
VzSXHAvrPAxj2nOTNrHGQNSmzqJp89nNHZGBCzbui+qhAEMBqEHivf5qgRe572tI4QbH25umOXLV
Zk7ROUsI2hyRScjsxgQCfUm3iyZGw7CJV0DTpkrURk6L+f5e1cCthW3wvAmajn2Ehkr/wUFHZ5DT
s1P3T3P0o96hHLWRpHFMLffabVXOxhWiKk3QCMTG+UdTv8Nz1RTn0wd/QNUBjDSEV+eqmw4d+mzq
yEsHyHuR4F0e/LDLjxZj7oE1JpyNbl+VbLnsu2u/BlYa7dpxVUGUpR7Spq2TKMrTmQ9A+IXxdGdN
nHhK+tx4g+NDUFxmsx0cOvtr4KGwwryY0PpJlEEchiaZKN0PUyLasFlcorVQZmPRAvD5j+sXJ3ve
EouR96sj45L8AFGqIaS9GQlcqhbXNoCUtn7l3YNThkdb0rMv7qG3DVyqFtYcC0u207V7IFD7sXkZ
k/CHb2IYfdPPMLgSwaDTxblT+u1D5/4ukEiBUg14JROO982aIEa//v9VfGys2mpa1x8eWIhnG3SS
xqyVR8nt1OqsEyrwJlIJzfKrtbIASvKOu3jtQ1h1H7smysGJcY8Wz3X9r0v36kegwkiQcmFrPf6N
2daxZqar2NtJC4a+/pxXQ4t+rwffDxG4tzWGViBQMl0aSPST5x+AVU4kPw0kT0qwtt8RVvFBJe4M
fruK2tu6h258382PzvB+8u4pRmBoJY70oPkTi1eMD9s04eKyJsN+V+sDhlZixrjvod/mmLU7DfH1
uO1ybsjx30xFMLQSJLa8aSBwSNsHx3vs61OE1znZvJ+W7//H2ZXtuI0r0S8SIInU9irZbtu9J52k
xy9CJpOIEkVS+/b19/g+9XCaFiAgQIB+oOhiVZEsnjrntr0Nfqn3czYsKEnowC+VBXGl3EEz8EpZ
yTBxvShWBGGbUoiznilo2fvsdbB87B3tAbDVbVPXYndqbGn3eVqdae/f5an6Og3elpshobqspAJc
t2AF5j56k/tP2fD2GBRV+uP2xA0pTa+Kyai2ZuhyV2dp1wC0FM9D3eyyPv+ybXgtZvEQ3oBSUaSo
LhX71JqOeWmdZofdbRtei9A2s4CD9WR6asAHSSd2HOosRqFhd3t4k9toUbqMk7tY+VKdu9Lee250
V9HqG8VuyDr26/YnTPbXorUcbd5EdlSdo6nvYrCKsgTMpV8DMQ0rP8IUVVrQZhUESoQKxNnLvdMQ
hHeT9/X23A0j68UxPys9gnJWdbYDtcRyLHjCvXyNN8hgGb0sRlzUROQAv2+8/qGWvxwI2jpLuc1z
9BIYZIPF0gVEnJ1G/E674C8Axf4ZR7kStKbJXz3qw16VLqrtFzeozkCh7fK0TtKgg7bekGyz/PWz
H4avOshZV74tz/1M9g0AqmC63bbp6ZWuKRiY6iHDfbY7sg+y4I6G/Qt1u9fbMzeElM4KV2RVK5YG
mzi7Ip8q+0DVI5nsJK9WnNJkeS1mwdw2t0WPlLCARTdr5l0xVDtZrwGTTPPX4pXmJOua0EO+DO08
FinbNeX8VyhEEoVr5f5P39MI1ctaaBkvpr6NYCMopNX8lxznuIl+VO6bw84LlyuJwfBT9Kt+EdWu
zSV+SiSeoZIJ6vbmz0LrSxk0h02LrXdm1qlbVc112+XRU8h3Y6virv5Ou02cJITq933BOx/aDdet
0e8OVssSq6lWpm7IbfoF3kvTwAd2vjrP1lNK2b6y19AeppG12OVYWx5F2FQ85wX3nl27Cl40jXz9
+4esMLcsG92lrM+h/Dra2ePgDyvHVUNQ6f2VTZ+GeSHgKo6w9q0/3eey2KFjdCUpmIbXY1YB45XW
ozgTRoBXnBe//RrQsUU9cvTd923OqEUuYxV4W61InIcMNfya5fdoz3sPJ7YL7WWFnMG0Atpe6+au
KluS8rOj2jsZqf3A1y62hqH16jNeIEovWgTYmBo/y37kjEj5I2RptUpra/qCdrutcjdynVRA61FV
X2dnaON0zn7eNr5pbO18HCorz3kTinMqIK8y2Qs55YHjrGyHn789EKoXl2XZjm3FanGekGakIklH
WTyPzyOqMaWykhnwVwdXRH+xdulqGeM6+f8gFvFVLZKxHJxSBoNR+bKIg8ATmpDPKt+72ab+HXzi
as8PIU2WyqvCgddn8NzEVYmTZx/tty0J+ffQPFismbdZeWZgxXKk2qGfZ2Xoz4uFmLYW0FmOZix5
XQ9mOw+5hCc5z2gETxqsRTCXiZ/b+wa4zlFAAtRHfzbKdrd/lSGV6DKdKuttUi1Nehr9MJYeuFG8
PM6mbmV4kx/rAZ7hUX+6Lrkvup3fYdfnaxVWw66vN5pZkT2kdjilJ8/qD1BeVtSLXew8fjDsp/nN
E/O236BLdQZ+T6zJ6rOz4w8k7mVV7em4KgpvWACiRXq+FDluA216GsLl0ELFoPfdmPM1vJTJStfD
zIeAGGvP4Xh2w4WSDvvROeVlGae22NHs57U9O+hXtiTDQuudZrXI5jYN++tquElK2xg6uCvRYTh3
kesnP/wEwq1uynv4UA09gGp2TsVcPE/oibTlkm07xetd3bzwHEuhKevEpLtH1Xrnt+Xez9b0w03W
0eIbOhXpXIN18DzTEAimPhHh703xq7/bVe6oOJ9xhmlUv/OEeBom/04M7crtwGR7LX7TeqYpw+Xv
PAqWvRZR2u8yS4CxwQLNSlUBdHH7ZxgMpD/a1ZlVZWyCm5bCO4UhO9dsjWnCsOvovdy0qtw2clV9
FjWwG9GdRZYzHd27bpz3XfTn9vwNdtK7ul2xhF7QIBnZbbOzmL/3nWXXZa8WCbdVzPRGyDpro4WM
NRaaOglS35vr0R+3J28y/jU1fQgwoCclgI/g3+3n8i3r5wUPmXQN4mwa/Pr3D4NTEQWdLRscssvq
FdwtTdzP3RbhbVTPXW1PtqSsx6mB99PATurF/RFNQcxpsQW8h+G1sC2kmtGSVdXnyYESSZfdNaUb
M9teSWxX+35yHtI7HyfeODwdYRpfQoASYqapdbGyf7Ytqha56HHs3Ugha+aziFlEzyFoXG4PbZi3
3unY91XvlhHM0oTfpPtTsS+RXDn3mobWztQ0qrMyAFXvuYDMAo92+YL+6DXhNUOQ6k2OwFl1Y90i
E1QKN+ueynY/pNZZzi6BGoi6u20d01euf//g8LzOuezSJjvXqvulWJeA0fopa6Y7Hq6d3w2b+v9p
fT58gma1XxYtFqC2X3FEj7lL47K/59V48tOfc7lSlDP9Ei1009EdG4viM4vzW1bHAlyGs7tru5VH
BkNm+D9n9odfUVsgHrKuHlpW737EznOx9upsGlmL21k5NhvxmA+f51aWFBEtnbhl3fR2e4lNXqpd
jSEIBTC1M4izz4dl3zJbxQDL4Kq5hGy/7RNa+Nqp402BXRVnGfjID/LeqlgcAJBxe3iDhfTOx4jg
ZYrUeYGiyrUWN3nO5MRTZ6+tgMF19IbBarbAkdNgbaNcJEDOHUFm89ZNdgzB0+/bfoJ2cI76yG4h
2Vyf2xr3JdreLV2zrSyhNwv2zmyLhdt4twtLP0aDqJ2QqtiW4vSWQNx6WbEEcB70a+5Sp99Ru3+A
huXKic20ste/f4yqPMIDybUqIUL12s64TBA0Cm47JuudgKhzuzb4lsR56YunBToroHk7e1xttLsW
t4MIy2lkM+JqbAjoZUIoIADvtHHyWtSWXUMjxrHdiup70P2Zq7d++Oe2LxoSgq1Fa44uumC2MPQ4
zkfWih1Tw/2Q2Stnv8+jieiynsA15m4hh+zcNe7PtJoaXHBduqsK5IS589Z4mz7fVohO8p/34Mka
sw77o3zmXkxytgvIY9f8copfxHU2LQPRWwOlTEUfDvB/hj59CpZuB00vpLM33SSIzvNfOM4c9BS1
0XlhTyN13tC3s+ncQ3TJx8LPR2bV2FY8Rb+k9nLxQCdUdXTF+z93IvBt/ztymfQ6OxiAFljQoFew
aJdm1nEot8gJB4ToLeI1a6UNJlzkS/DOWJ6Iq+l56L60bK1N+PPMQ/RmxtwdimXOrpkHSXMJ6mM/
bjtxEr13kbeeF9KBZmdB2z2JxKksxsQR3mFL+BIdX9VIohqbYSuJIFdcgEwoW7p70KxvW1gdYyWK
MHBkKbPzMDdfuqzY+U701hRrec2QHXSUlZi7wAJff31mfR3nw1+O+xzKvwjUBjZZR8dZcReoBPd6
TgtyFC9AQTvMViy7tW44g9vr6Co+kHpAgyC0KqJyF4CyfVrmgzMMK8dxg1fqACtrUWlWEhz6U3AD
4yC1A//XRsNoAcsd0OIUHoYeeHhU1ZeiGA+CvNy2umne2tU2Kilr8SCO+xttHpum9HccBE4bjeL+
O9UAVZyqaGnrs2f5oJjsU3roUmvlBGLyR22fla09Ui5xh0M2uxR1FOMNWMR5nZ7acu3ib7KOtuE6
o+q6qMNW1U99Qsr0tQ+jlekb/FFHVRE7aB0Sztk5qDkEFuZsBl7AUpKKQ7HYfJOGFCE6oMIrcxLi
vRo5p0gTztwdEW1sZWtPyYZfoXcVVcuw4MLjCEBx6Bc/ZL9tAE04xNlue6fhqKB3FHmRz2Vgzyhd
AI0uhxcwv4jqdVL3zfQ6r4k7GBZZh1Zwbo/LRBZUTZs2pqk8kGJtMzQNrUVXHs0dDesJN2gSNTFO
Ee5B+JnY3baOwfg6fK4saeV6akBiqNq7Fi/hQ0ETb9j2EkX0ntKMzUXoNtQCvjusf2d2Jlgsi7Vm
F4NpdPxctBRuqDxfnGsrW+KxJj+V5e9vG8Y09tVgHy4nlRxHvDjW6swncME34kE5X7aNfP3ih5Hn
iYygmq/UeSrV2a7DGMfA5PbQptXUfEUoNrvSG1HBhHzp3IdxcP2fR9t2EV36oLU9axpYj/MwC99b
L5tjtPukYbtSxDHNXsvGqmgbq6JDc65ArdlP1l9qfJ/JvKlCSvSG0tpaWFkMiCPpsT8Zc9+g2eHv
IqsLV0LJ4DE6Zi4FUKsHNRnymJfmOzf1/CSru5WDmWlwrdooPS5tSA2LsyWCok18q7SHfTaDkn1l
bU0f0PZZEFyD2oFXzVlGYzI3NeqZa8+fpqG1dXUiEuYtQwYWKjvIwk+4v3auMQ2tb64M/YDjjIuI
QGVlnBlINjZJuhCiY6iGciaZ5+AKJXPra42u05jba5QtEUL9v+V00Er/OwUQ1Xq1pDB2FP6s2scw
/6e2Tmy++Ok3Wp2t/m1TOtBBVFYxEe6Iujm7JWK2Gx85oQn6/v66PbzB+DqQap7TlIfF2Jx9XNPA
zRz77kqKNGQCveuJSz/15rBvzlN3V0aHfLz3pm03Y73ZCSxwfTY5RQPM9XARwxLuWWk/QFMi25aD
dUBVnYNdYqqRxUjwLSVfvf6nLFYO2iazaDEqUYwrODrVz5l7tpp7yG7M0wp3k2loLUYlukP5gv7D
MyNZ7HZ2bKmXcl67bxvO2Z4WphDVAldtD0e0mIwjXIoDWu46dAr2Sq6sq8EZdRAVbyCPazWwjQDy
YWqjU91vvNLrDbxjWUdzfjW7Gn4Wsgbl/YVvtPt/2nWL2R1dBbtnYRU7/R/WkrgQaxKVhlXVwVMg
UA9sBuL381Kq54yLfS6Hv+ZgjfPQcLTWUVLSH6awmlpMnp+D8qH0HyV9RLtx0Tyhm2TbxqTjpFA6
yXu2oJk9GOs4dNVZzdk2p9fJtruh8yk6jpCG0e3V0vSeAOwe0nx/Oz8avF6HSqnIu9KhKaQa5T8O
HTvUlkz8Wr37xabuf0J0TJSnZjd0vQKNUy4tzhOxHzPeRzFeyde6101xpYUueMuk51MH6Wz52pLl
OA7jSsQanFNHRVXKl12mGHDPC8SPnW4nhnIv6VpvqWHiOhZqKdOSAS+INgBZJb0kSZqtNY+Yhtbe
c1jNwj5HhQz3DjtRzD9CP3XFJT/1GUhFaSk+o+HY5f1YXLKi2xX9PqgAsQLOzdl0ncQHtEQ/iyhs
mDUUl8lzY0h5gMA137LzYWjNVdSQBeMkGn4B+XUMCuC7oHDPbrHG2/ap1R1fP5AxIVEKIjw48hks
8LS999vw++1I/dQVMbR2HvNsUElQZ+IXVQDxuXcjnkiQrG4bXPMWN0xVuDQzB2f6ibAxrnPAbvjK
4AZ/0c9gbcrSDJfJ4pJDHicT5zJ4Xej7VK9R2JiMfrXYh8tqR1zmF7IrLgFwtraQR0nWpA5MRr9+
8sPQLKXCnqrS/qsBnVwDEJVrdYlTzCt1H9PMtbuwp5ZC+GA1P/oQkLTLYtcV/2xbUC1GCesEMGZ5
eWnlkzfcNejEn7yVI96nNwN4ohaeCzjjpiHrsZ4ppMhUkJQzRNuHOu6dr5VzN41vJNyEZMO3tHjt
WT1YbgvHbGuQccm/06Lf3bbQ1bX/c79xfP0wFjLIStZX25fAllkCok0e6Jxd/mBbfA9OkJUlNniQ
fjCLhJQNBBb4xQUVg9sdWtdKFuvL7d9gGlwL2zFyWouVGJxnPwSJUOrYu6RZMZDBOf9zMAshulvy
kF86EA1UuBIv+aYaEGyvRWxPwoKgSMsvjD1JcsnzXblKAmqa9vXvH0I2bbvFKf2eXyzvVzFEyTSs
8VaZrK1Fa9mWSxu2Hr9QxncQVNoHXr/vvHajvbWQtRkEmKw64pcZaV0AFe/1mx4oYG8tYtkiSKc6
Wlz86gnKzofKzze6txafixO6Y0YCfqk7gLk978GPvnVBs3L8Muwc+vGrQeWRB2XhnoLS3VcTMowX
7SjhD9W0JuJkWFT9CFYTzxYh2Cgvs+8dHB/kfFnODtbYbgtRHZBuNw6oEzhc3XL6Bzq3SVdEU0zm
6nI7BZhMdP37B3cP5ByqfIS7pzZ7zFSN69O8q4L8ua/V8fYnDBGlg9HTdkAl+P+JIPzbYfnL1IRb
6p2Or2PR+yHP+iWiOHZcVcehvJ5R8dhNG081Ogy97wdAZXnkH0tP7TzHP4ZVu1vKNbZIww6iS4vh
9DV1lbD4perupuiZDIfQTfL5CfJ72wyvhS3v+x6gshFHPsWASkSjir2phReW1+JWZShesYiVl7p0
9kvugylvJWYNVtGx52WRcdoUOT1FoIB3ncus6JmTX8H499Kn207xOghdNMFMQKngH63R2vlNeSfQ
RzdP84rdDTGlw8+bWrVVCPbui5d/c4dHxweThbdz2Mr5yRBPOva8g8ohev54eaGW9TaFHjiT3LUT
wec0JchX2tZKmFuGo1TIBwuwHRTKur9p/nc9/RjIs+882Py5WMUemX7I9e8fck/VSfDwuVV5STnf
QWds5wflxhXW9lqFJ0US9ViCNnziVULtPyRYub4aMr4OQ1d4OoeUfV1eRL4kkHP6AWXTqS63pTQd
hV557aiqqvOPDrEeA2u5z1znaWmiFdc0TV6LWynSK3kmx35rPQTle14/qjWmD8PQOg597vAyNHhR
cYmy+3Z4DYoTHgDi25nMEFG63A5PIfLYMEybFQ84RXLxZeInS66sqCHl6Eh0K63tHNDz4tLPJ9Ue
suqhopeOnMvi++3pm0yjbbKLRzwPVwP3tIRDeify+r3Psv4eTVqbni2hn3f98sdQ6j2376K0uKTu
W9Y9h8G3Jf2zbfJalA4DCtvK88oLWFaTXnSHoMljao8rJ0BDEtBx55kKpEX60T+OTTE+zkFBX9JM
diujm5ZWOxSHQ1BAKLEXlyU4Ze77wt6m8R+X/gm7Na480/y1TdYL6gxcYNI9FYSJZMmG9MzSiexv
G9/k+Fq8Kk+lRU1871hOaRgPUXtvjdWbcIoDVGN3t79h+AU6+nzyor7PPJTLehHEY+vFDLis20Mb
pq8Dz0nUgQYFvDwXkT55cwvmmQdv/JJtovOGDvh11T94faauPLoKM1/GH0771QfhhDW/3566ySpa
zKZh04DdvhGXdISGUsB20H5YyWaGdKBjzlOQBSiCh8X7CTQ5BDVz9+9wtefaNPj193ywSeBUkNHD
v3tZtHe9/DtYyF2xDbUNi2v7Ks+6wmcEFo/a97n47rqQ5wnXOHMMwWprwUr9qO4o1BguIxni0jsS
/l65Kq7lIRu+b1tVLVrdaeainTtxcQZ/3/PhQLtNWpgwjRaqMpgDCSLv4mIvz/8X8Q6hGVyvuMzn
pvF0zLlIbbzq8lleHOviBddn6Db2/buu+u6sbVKmT2gFYuj+WJD6acVFgHvQX9KEXMmi8yIe+I9B
frlt/8+909Ph5mUuunYpR3EJ53bPx4cysmJG65VsafoJesyKoAnlgGwfDt0dEe+BUkk7o2g8Vfuh
7w63f8PnmcHTgedoQQRbtGfxe271O1teeQDW0LeG47eno85zXoRegbLuRRCReHI59aTGIpzcoovR
6LQj+DMJfvTVGkvg1TT/LWN6Og49zeYgp9JGCg3uJpE0Q7ZrpnidhdBkLC2ms3xBJ70YxKXhYQyV
kKSo1tKFaepaLGdpxkvuYh2wHLGDVMp90IoOuyJd07Y2easW0sqxbByWS0TdIJNuWfYLXqzSsltx
V4NtdCR6X5dpGGZB8Vty8tpCfQasW7vbPmqYuY5Ct7Kub90oEJeJAXyHUk7YeXEEXOvt4Q2m10Ho
Km0ICnYTVAuYGwdOUrNfc8Djsd/EAOB4OgzdKcMmmCp8QODlQU2vVQpqzHnlvG+y+9VoH7ZIYnNw
63vYBMoZvCHBdOT1GsGDyTDXT34Y2ssKNfUMdi+atxTcqrP93ff2ot9Ehwe7aPsvuCmYj5MfzrM2
39V9/5V7/to7m8ksWqgKBzz7jo2TQ1+U38Rc8STgao1UxTS4Fqz+TBmTkPC5dGH0fWmxwYMz9O22
N5qcXQvTKZ2cWkouL7n4E0DjnvxK+5WuWMPQOvxclk4bVKBEum/ncCfCJh69X9Ld9obk6chk2V7L
ouhtvJf5N3Q1ghJ5Wr5kpNvLbI0Z+bp7f5LfdXRySwuA4UIhL0N7nsvjSH6M3aOyzn7/RMqVTd2w
tjpGuWmLeZHTaL2h2zrOfLRLuWvlddPQWqg2vchYzZ36vhLtXdY3X9JiLfualvb6yQ+hatcDKyMI
Ytyn9N1tv9vTAWIy8W2PNKSBQAvTEZrPxJWjvCzhzzBP0FgdRzhVhfZa66fpA1qskmHhDMcP+4ty
X8X8XuQ/nBGEs2t0Xf+/fX/mNlq45sHQp53E+Kx5D4fHvK/e8XS6F3n3Gw8FsTvzXeEvJ5+P9xlj
J5YXSbio5Lb1TCujxbOyCZV5G4lLNX2NQhxGuYqXoVgZ3eBSOoa58JVbSnBsX9BTHEcjTbp57cHA
NLR2hJ5s7kkLpKhfsvpF1FUSZe7GSV9PvB+ctaZ5PVU21mMM36Hv9ejzYAWRbjgz660pbd8NlXQG
621pj5F4FygehSwW6r0n+e72ehqcVW9PqW0cnxq3tb9U4dkFX0cWlbhgiDuyKs9h+hFaLNPc9VAH
mLADhE/Z7CZ++B38rjsnO6yiR01rq4W0vQxpKSi0Sq188lAD4/OB5VCqvW0ig8vrmKiCom3Q9vED
grCLUYOPi+6nbf99e3CT/bVgttq2baKlwWmt6eKegXzqMYX6XPf19vAmy+jhWvhD1lLMfWwt3Bym
u6FqVpzTMLSOh8roDIZhgmtvEIm4lQf08awElMHgOhxKZUtZjpYnL3K+F/kTje5CtqmE7+mQ9KjA
rjVck7/IeeJxJ3HcJXasTXQjjqfDoULpFiMjyF/DUO/C0D10PtnPaJOtC3nHsvwgXHflLc5k/qvx
PmSdSi6toyQ+pSgaygaMPq28Q5hGvv79w8gRbRro2g9Xn/mNPrK9UsvdbW80LawWp8Rx5GgDUXRh
3b4MD0zu7TV1AEOW8bRNF0o23JaQU79vivaZyhR9scHRC/gfptq9vdDjtl+ghWvmlZ6VErhmDxEY
kOTsy7o6jFm/cvsxZAMdEpUN+Amli3Adgl918TKIe9L8k42/bk/eVMHQcVG0rzNHVYG8TM2pVw9O
1ELS5fvMvjnihbF/vGnnr5ElG36Jjo1qBFjHPabURS5f0wWUrtAUyn7TduMlVAeuWwJNrVknigvN
H0crjzle/1u6kvENEaDDo3DVBwF5PeHsX4/QBgfgbpkSCdneTcKvjqeDpKBaVy6zJPJSC3dngRln
TKfXlUW+uuInx0MdsE7tfPJDEZX34eO49w45WiqOQzLunD0U4+VKHJgspEUyCs1NiQcEOOrsJyIN
YPzft+dvyBE6an3uRln56VjdF9Q61LZILHt6tYr25fbwpolrAVx2c+0FiqvLwhTEmbqHQqyJIptc
Xttrw9Ju6DhY8lJCfJX6L2H4SKNnylcW1jC8Dpgaa856arnF76AUQwUor0qDYzMwwb6ndF66F9As
dfa2VdChU52o+oG1pbqM4ug6PxpAWLuNQ18z+IftRUx+EFiFUJde/RJZHNUldCj3t1fXsAuQq+0+
jB2FocpIH8pLCMU5NZ1G6zWfvjKoN22i4nLwOPzvL0CB3PGCfFCXsPpZTVOSBWvtGtcRPolbHTAV
+FGa5WGlLlF5aKiIJ+eY+m/b7KKFK2p/XTaDpO8SeL9qtMb4Eu2nx9m6H1fftgyBpSOmlrCkaeCw
6j6T49OYyiOdQB13e/qmsbWgtdyGO73X5heuoPIX8R3p14iUTFbXgnYaIYwhnUZdMvLWpTQGu7OE
rvymeet4qb4IGHicMW88PiUAm7/zvP62bWjtOttGtkVZmVf3tffWpj+dYqWoZjC1jo+inLG2Qpa5
D8uvXf+tpiuHSoOddWBU6NOgTR2MO+SXMXgRIGAR0WGbLa7f/Bj13Mo7i2Lsntyp9OytgeFNc77a
6MO4fdgtqpaRc2J1WzxGYNJIGseOvuV5vlZ6jT4Pep2W0+8rSW1Z8t/MXg5ONiRClndcqXjK62SR
9yNDGltWrgxX3/gkw+joKJAhWI5MM3Wxm799+bXsfy/yHz88luXdML3fXgvDLqVjpHDZFBS3kms8
/VVEfy3ybDl3akpXIsqQ4F0tXMU8hDQo4EPW/NJHSYe2LQ6VMTc8Rt2agIshBHSwFAEyHurMi7rM
9Kr3x4YX76oEfNs+nxPKOyAN/LdTdcorhnQa1b3lNLXHEohMC3QoVG7nZjtcH3mXBGVovTnKn07V
WFQHObdoAceRzrfPRU/tn7dnYvDu/18SPnh3Cr6xqAxgSjo/O4GIl/Krlf3ZNPZ/YCvQ4SbChUbq
BHLowSniqSIHQKpWjGhYIR26UqvZt6EaSU+LxeqkIpXaR9LaxBfgoPnq3ysUZCFtwm7MUZavAfu1
91bFd7ft4hjCQ+dLdKeWzh6T/Hegop3XydcKr5fOXJ7HMjrywD2Rctjj2evJYugc6v3DkrcPJXG+
BZScmuFhdtZ4aQzLrwNdgkZ16AxD8+BSSiCWOurEpMgjgIyIu7/9a00/Vsuf3kig7uGX3om45a8+
nJ+ihT1O0RCHq9ugIR/o8MCiVRN4+Wd1qdsDRWFxOakRvMnlG99azv//Un6Ik1rkoNaQDn6Fnf2W
ALKTFCLXUaegObARtqBDBAOndxaLDHDoPPdjEg7QTPZFlNxeB8NSO9o6sHYoK+oH9FSJ/FyF1tO4
tHdFMW0cXjtcovNPkda36MmjFZr0ZPENCa1KBPrrVuLd9APcf0ekBPV/JW0XX5haeWqookenYuUB
mORlxVcNKeX/6frDKkMmom2LRYj7wkfoJ10oe5X4RYvOrtuLYPiAjs6CXIvlQ/vHO/bOUB3ahvNj
YLl/3x7cYCAdncWK3i7qsfKPzAOzAQHNfUJoOh88v9nUi+LZ2hFckcyhPUFGX9LsWJXLsZwhI173
Z7RhbKvN6iAtgt5gC2/F13bm/iiYCxlj77ljm3S7HarDtGbh+WMWDt6JqvlMq/A4OHLlav752lKd
DtRXYsrSbvGgoOM1yWJXMmnpuIV6B/PWtqOhydOsb3FDsebf4CFIolZsClwaXfP2B5/vKUh7+0X5
p5E7dyMPYpK196IuD1uckupYLKLsaEA/hH+UdgSy/ODcet1jVoebbipUh2M1PE1FXvD6vsVan6ug
j3JAOlS48rzxeUhRHXw1VXKo0qVHBYQ9RvJYqadyTUXg83M41ek/l2wsXDFM6pL6hxEdG0P5WlgP
0t4TUEa200pOMDmlFrHX1OUVNFKXBkxQdlQWcdbWa4wqpsG1c/jEg66KHOmdrE75MYT8QDuHp6xN
ufI/Ussqc4tsZp13gsjnK5So8qRvom1vzP+RWmbhUsyhb3knyOu952k6JiML17K8wWt08JXbFuns
1wxymCim16N94H4aq3ZZCanPT1RUh14Ng0NSv7PYZcAz7ZK+SvDZcedlrO82haxOAVpagectNVEX
4StgWK2dGMe4WdbaYE3WuXrTh4TT5V5ftQtuVq36FVWnZinjpvx+e+qfnwT/I6k8ZnQgAOQj2zDa
vkRjBzkBp/4D7h+OVw173NMp7LclTl1juWlssBUNLspp9WuGBwJVHIp8Ja2ZfocWtsLmtfAFxe1T
/MkonoAeA/aWpXdklUbWkH7+o7U8hk4n0eF4mYfxwVHpiYf2LgP3olv5P6DUvhv9NWVtQ5rQIVpd
56NpKkI4hDgul5m3s2d/JRQ+8yU/DHUYz2S3ZSFFxx5pp/YWBJrc2jtm0RZQx3V499+u6ne07HB9
sR6sCOBVq9vl5NttR/3MJteRtQWGhEZeRTNjjwXN2lhAVDuhQ7rhDHUdXMvLoQsy4xAJ6LEi1gHs
VjvWhl+9nL/cnrvB6Do+Z0qbphvSjD0Kd4DAePlsgxumscmGuMLsdWFex+maxY8w/CKfI/YcyHsq
VuqPn4XVdejr3z+kHndKC495afaYRVnieoei+kHJlyl9YWrl7dZkm2vO/vCFYeh4zYnFHrl84dMu
Xe7d7O622Q0uo4N00qjw8hkXt4fOtmmMli+wuDi/bo9tmraWk6OGMs9vrexxKdvdBKVTzw3j2l97
6TTZnfzbKs4kg77hWFKPfOEiDlMW1+K5mHZTP6ycFkyf0EK1qe0M7LfIBFXrxHZ7CMkTc2icdnu2
xlpkMpIWs0MziyACH8djZ6mEWY9ZBhvNX2+vgGl1tZgtUt67Sg3scVQvRf6GstamcXWADkir3VbY
OL6CeiWpp+Fh4mvMtwZ76AgdoKzaijc8f2TFRAHTzu6sisg4T501KvXPCuOIVx2o06m87Ac/hcVt
8fI/zq5kOW5cCX4RI0iAC3Al2Qtbasm2bD97LoxZPOC+71//knPSYIRGBK99KKILVYUtK3NMJvJU
pHYD9pkuvti7HqYjEuNWp0Ydtl49awrQR/ur/atSDo/FCn51KtJ77p75BCUZKNtVvqV7UFDMtMwr
CSZoJx4yhBGomFx+X5vT45lWTYeUwwWqJmvoFj+vFDuG8S1r3Ltgvx4bVw1ayuC6yj0XMO7kHtvN
j8lFtx3atFrNKq4yLuWu7a2VvU4FjLcvRR77wjxCzbpPpZSyeChYHNbBchffjeUPS9cl9dHuabcr
ZeuaGK4tvCa5G30F3pL/pQ7URX7ESQ/1rZdUJ+WsCEQZqdPaFHp4a5veN269jeRHP8Y3o2rO3uAc
C3UZoBObHiVTzhGLVuovRh4WjRG0eA0q1/n6OHIUYSljdNLeqy1IvKR3Os0+6FTboEutJ1IPOhCQ
InpknE4GBZY2M1H5k975CYT+VGd/PB66yvL+l94t5gbo5d0GgqP3mRdl0BYgP3BSXaO/yvj++zvj
w2CO3dBs9gXv2n63bEFq6MqmyuVSsoLUkFtsXZM7rsHPnndfDSuy3SO0UYh9GZtjN9NQLvWEqMRF
AnrmT32ma85R+URKV7RAOTVl8Inb/qKjHZrLkdvvfdBSwjqZ5w5ONab3bEjCOf177OyTaHQkZgqH
y6gcPM56iTPWCEH7T/uXkyf+QDS1UWV6r0DvwqTswfSWO1hkKx6hOR50KERH5KIyLe2Gjaqfxsyk
WF1d8+uKDoXN6APLrjT7VUX1kmE43lI7g7dXdYi/eaiL7eRvrG6evSadL6lY7c+Ps1T1N/bf33mo
ModSWJDnvvcs7n1quq9eGkOOqbe+Pf6AIiplTM6SAmNosUncbVYtN1LFRuCO3qApwSrrUrI6xMV1
tJll99HB3glSRl2he5NRzYC0rhajk8eAEOAwsvxmgwh+4D7o+E1ybGspa+n2Q7wSa2RYBEfh+aZb
/00LSzOpqqFL+ZrOce9mNmzb9cuYvhBr/TzG4RpzjX1F0MigHFOQrq57zCmUtG4bsM147AcOyj1w
XY9yI/MXOSBeIvFY4Xjf4HJutPnf48COhaMMzim2jQ8tQEV3k7Ro6gGa+myhgcN/HOwqx+wT8i6b
qO0OKwFrwN1l5q95ZTYqgkmfqGHU58dfUAS8TGBUra1VpzEegcssmYKqMV4E8RJNNqmGv3/03fDB
pz73pJt2CNCMLrciyMcKbVdHuET2eZWS1ZzRNFbMTnIfq7/ZYp4SfoREebcs5apIumqtoNJ9z0nx
NDnrlzmxfUabY7kqI3LqipsgpYJf8sm9jN523aDj8ng+VS6XUrUb1iUeV5xcm3Vx/A5smIGXiCRY
SqHj41CEjAzGmU0LkhzTIO7c3l6XXkTC/XVo8DIQx7Pmhm3WQi8sdq/9bOLtlISADRwLRxmZMFbc
IWUFRJrDlpORNxde8CCPdRs9lV+kZOU74q3p9sO96UZGtxQ+M6q3Y57Zp/tdJlkDsb00d8W9T+yA
/V4DcJnpEDCqcUtZmtl9Y1ZTh3EXvPK9hoMUHm3Zx04cMmGR5yRL3zSYUxtMj3625feubCofhNk6
KIJq/FKyzu2amMKAb2yn9h3iBO2sw7apTEtbYI6AjBGHWLMz9nOsoCveZUx3VFKsqjLaS3SxWMzB
wnEYPenNz2Ja/ck4bUfI1FHDZMBXa6SFbcVYO5oKtGWdCBuj+GF0OtScwjUy4GsmINaze4yetd/N
ubt29qKJGJVlaSfcgWaPEhdOZ6bxVM/NlcTfHmeRwuMy1GsCfJQNPSIls8YColyTb3rjJ2toXy2t
sIVq9FKmukaS4CmhzO4TwA3hiF7mwO3R1fb4H+xWZLzoPqn7V9/Vgckys0aUOQJycDuQm5p4w1lY
EjZpekRzcP+EtKpm6eYxazRRJaGwMo516scp0+0IVDMg5eqaNbO99Xzfvfe3dMm+oRPvspnTy5Tq
Gg5ULpJyFoAhPD/lFr2kM8hZBKhhkvNINs0EqP6AtL5aedNm8V5s8sGwwr7ofLOowqHAto80um7L
j2PIk3ExaPXITebAS2jYCgeIHHpCp7epMi2fYAWu91p3FXeGqyujWJ7zlp0ex6bKtJS31sTcIZ6Y
uJMyvdbZndTmoQ28J6NikjFJG2dj7bM5kvUERqTl7nTMOTjuPZDe5RT3amchMS6Wtsn8xuqKhKlr
G+Fjp3wcjZ4MiaEWSAyqfhH3Clcd4OAGYz45VZlOYEHlcylZjZV4Q1pyell6CqA6OcWbLtJVpqVU
JW0neiujFJoN1Rc8Ln4Ww3AE8OEyT5bEXWnVGRszxX3tShYWonvd2HZEXnM3LqUoYH29yYFGuCw1
x5NQd4ICm2bj/nH2ezIFUcLLPl1nnPb6wg5bxk8bYWdTLE9t4mrOwgq3y1REgFGnogQs7s6SBPc0
NDBmHY+vyrSUoAXpzI4MyH1STKHjoEJWunVJZXp32LscGjav70wLE+rOw1eP9oPfD+RItz8mVIbA
tHHc5BNrBHg14i+u2b0MRfEJaK1j+c/2//Ru7EY50sUbES+d1/si5kFfHruK9GT+odLCtXJrI15I
8b/ZnL8Dzh047Agx0+4XKUNn8DGRwvP2lY4EcP+JHbxWxoL/b5/kVbOalNhY5srvLfpJt0lH4qOK
FCk74wL9E81o2xe0eJ2auHuyjOX8uNYqTP8H2gLWK7P2qLiXaMJa5uXUJbFmT6oo4zL1EPdSaPC0
8EeNmrXcXTv1k1EDEFENW0pLr6eV4bmIv7Iu7pbFPolal5aqYUtpOZFhwvEFzi7bP9zktkBBZO2P
Lcre/s33aVOASdSMe3rhlQjAEHZ2qmNIH8+TMnL2GnuIG0vcjXK58pqepvqPYyEirZfM68jirVgv
Z1xgim4+cTA3HjMtZWNji23LBfxR4Sm2cbyAjT+OWZaSka4OBM8oZpHTIexN8Mfl4+WxaVWASNk4
17w1e3RQ3G2agCQ6BwdB9mk0N90ZVxHbMjrJLlZGNvCyXRKC061t+x4upx8PXWVa2skStOzwzIJX
mqwJYgLoO24vjpmWMrLJttmrDRTWRWytT2fc7E5JrEETKlwuMwgZwKzklhhRR6qXMfeHBUTxx0JQ
BiXhJRpiJCOiuwMGjM1T4Dq6jaZq1FJKJuhIwoZwd8mY3Y3Gu2cVBw641DhFNZlSXqZ4EpzqvQba
3V9pXIfQzT22KMhUQTnEPTlxHdxWiiz3ITr7li9w++NAUXlFysyB9e5sD5jLtCjuaUoCqHF+Z1Qn
s67yipSdVTV5MYNY7sVKnaCZOTqEJk3j6b4C/PciwZORSKbVOpCag+lSEN8WwQLgL47k9REVE+xN
ZDgSLap58jzTeOaLe8rd6tM4xqfHTlcNXcpOUdnG1G6jAXUF8i3f2I2v1qvT/D55tSYaVV/Yf3+3
tNGMdUJsWO0tVn4Cl2xgAbI5bOWpdHR45Q+bTncH7SH17hu4x5lG0WDH3BpTYAyzn3gcKq6fHYHm
wjXcW0/Lhd6GPHJSzYqt+ltyDrcGbqVLzMli3GaLBWT9ZHaXxE3CYxMjJTGQZu24sjh+TlsIrsaX
mXNUoBMk4h7bV6SDTCjUFC5uGAZM/FZMvkHmM3DlmqGrTEuJbFDcGOXzZjzPy+et376uZPr92KCl
HKZlnRWWtWKZmrm/ZeLsrDpdYcV8yogk5i5d3NABgOjU9Kf5e5nVPupmRzVpoHCKjEeqzBwqhQvi
Zej5WSzdzzpuPh3yioxDwiO7IZwWU7n0a1Cy5MZKXY+TatRS8rqcNziIwuHG1vm0GIJl0N1571uL
D4qmzBFEoVleTBOuRIizghCk+8Wy5Vsapym+Y1yEx06mYR50/v733tUH0lugNa9d++J55e9ZDr2v
iVjfj3lfStTVEimEjjac1gd6XsG67hZFeMy0tAvG087c1oVNLziYXmjBbplwD5qWcnRv55tSD21Z
npFMUdsY6UXksWYjvC8eH02tnKamQPsnW43ncm5uVrr8AJdvHMx5bp4Im74MBCSDhzz0H3hSM4JN
iQrj2c6Gn1M3/BmD1P2xacV2RKYIykp0DU45nN/tRxBSB43lncz5CJsylixZXI3XU+dUPUHYlE+O
e7NMTV239uD4wPkyOIlDi4zVEww3RZB95efsbAT217T2xafpUl10xDKKyiATBa2luaEdYDKeWWoW
IbS+ltPWWjoSW5XzpYS16OQ59rDXnY775nIHCOpkTrp7e0Wtl8XVaNY34D9f7EtG0FfDX7rmBPKg
ID0ifrbP7X/ydvOg9jDbFzPbzAuBfkLobtaR7sHdupS6eUZLux0WpC4TV4uLMMYB5XHMqzZSsrYa
nefKsaH0/rx0Q3pLW7MLW9FVN7Sjtz9BpF3fW487gdjm8TbHjXmy+5VfDKZtdlCElYxeShlMgVkf
rzWs/s0azNy3Ym2PuiKqZOxStjZbyVJEFWV5ODjexSmN24aXy8feU5mX9tIMZL6eQzD21J5ursv9
ZKmueVUfK9kyxdBOPtUPFm7kWFf69uCFhndEcRshJQOX6slqpmzMjWfH5rcitm9J8uuxT1TzKSWy
3WLbY3U46s7cBCcx+H76BHSGx4xLS2/iDXG2VnX83PZ/4jb+svGDt58yZgk9EhAk4ZbxHOfDH/aC
tg/DBnvRsWFLCRxbkF5cssp4JsOSfd5cC2z3YtPdrqo8Li2+jYtLcpoY9AIx2aCY41PHrGP+lsFK
tdsUxTTAtDviJFL/waxMs2opUkcGK/VgLRSTzdHh4aX8lOBV1Tdrzl5ddz748CEDlmzLhZxx3sTP
3VxFBb+lrHwxoHDyeE5Vf0DaKHu4u4U8AvZTU2+fnIbeiGP9tVHdraXK/P77uw2sWZTrCA2W+HmA
+A4kU/zVLs7GejAiZQYVk8e9nXJqPCcVH3xQE/8s2yNN0agtMmapXrq8Mwp0JhrrEAjxqxP1X8uW
/3jsd0W0/7MLeueYevSWNB6wDcl4zke/zMjwPVsOMfrug5dS1SlqZ3ZaFj8nBct9p3E/l1NWBbRs
346NX8pWoPRaakGz4HmsyFNZJn8aLNHBFxXbHBm0VJU2X3PwpDync/0dzDvRtlhR461/tKtxPjR8
GbhUFG2Pk5WNUhYXF6iVvW6xrnXq4w45T6apGtC+Uw8zLkAomncgN3oD2DAgdDjP9I578M9p576l
0xHRGky0jGZiVlE2W1LFz3Y8nEsrj/L83Lq6O3BF+spkVOUCJeipAGh6aYY3M6Vv3trfqjXW3D+q
zEuL7IjtspEMuHDpx+nNNpwAT94/p5hp1iuVeWmZdQE4FpBmjp8LUZ/5+rc5ti8dOdYK5sncPrNt
QenEQoplkz1CrLZ9MqriJXHH1zzTOUiVCXIamz2ldYIt8yioAeampvfTbspPiw3leZc7P49lg5TM
DZ24OTKXXrbEAGU8uFVE/udj0x/NgUe5XOdQRC2no0kXmQBGrUV/ozM9scI9HTMvOQioUrJ5MW+j
skqvbVoExcqv5ViGx8xLjjFGpyHulHaRYa8+Xj+e1pKGc9Jo7hsUzpELnYkG0cyqRBfR0Qi9prkk
RXIZU1tT5D5WJKFcrnKxk62ThxU4qlbrhXDs2zIooX3m9pOId4qAIEGl6PMXz7y5xs0YDxEY4bvS
gQJskDaLCWYlK8bQ5cmpNKaTqHQ178PTHoJKLnpbl9gdWP7jqAZ+zcqw9ef5CeravisuMTYa0/RM
Juw3FvMyQVLkcSx8tGLvH90n8d2KnfW8JvuqFLVT4aezGyzHtLVhWqqD2UA9MrlVFy0g5Ws28Vx1
M4r5IUpBmJfqIG2NRhgE5iEfFYJMN0yh8zEYlSYHVY4h/3aM2bCO9nPRRW4zLX7OV+fzlC3WAfqG
3e1ShtMymeJMtCggbLp1bhqmAIsSW+cb1eClDF/FlrQW9vBR0Tl+L34Nte664+PkZjJ+s56YyQz0
XqBHcLmCfNWfizoa404Tjirz+/X0u3CMix6n3x6FNefDq8dBbDGIN17qMLofXsd5lMn0ZlS0cSU8
zGpnT1/ccQa6IwfGqPhSiura28l3h/1IaxGChyUY8vFrQ5xDVZHJQM+8iDO742UX4V3jbM29PyfT
GXopmhPPxzPOZPozoxXcGnMEFAUK1h92lCft21wzLSrr++/vpgU7sAz7P1xN52N7MovlirYwzcud
yrSUxlYPNgrIeWHGFzcsU/6NZpPmnWEPGvnudZ9sKYXdDTyXeb+MEalfjOI164ygIqWP3ZNP7Tfb
7A9AJ/fvSMlsOMNmk67pIg90EQblF8LHszMgqe3k85EyzWTgJ7iBdxqAbYx48znJvjY69mFFvsmo
T2glQR3JgV3P/pJMv3IeNUcYauAVGe0J9V7HbLe5ixzefS2G5bmfnauxHAE/7Oal1biY+r71KOIm
pebFKAn6HeLwsbNVTtn3re+inYjBJEbJxqimPB4DZgxGE7h0E+058+igY+NWfWb//d1nFrZfe6dD
F81r/KUvcI+TQSjYaDX/QpFYMvZzqVhWbVk9RNZS/oo9DkY+b/v62EMq21LSZjHt6xTXWlE5s4QN
QQZ14LIAWWSWxcc+ITNu1ZM3CXdIEPGAfhvjfF2yIz0ICB2Zbas2agOgZgbP8C2A5G3IET6PHfPR
MXk3LZWCtgafhel6QzQl31K79qeu87Px1zCWYA3P/US8NZB3fPwtxSTI7Ftmvqw8TtIhWqlj+Liy
q9FqMukaExTbbCbj20pn6JC/ZnyNc8M50RISbaRMvsRtF0xG+5TFc+XbcwsGJxFCDspvWouEopmC
1GVfHv/Df1qNP6jgMkXX4q5z0tdmFfG3LipPm5+EXoCl4lQH6I0PijD9xoPi+3Kqw/TsRGhvOA8X
DOfSXXrNXeg/rMgfjUEqNBC4GdgyNvzqGNXz1jB/WEsoceTD16TIf6Yki0avvNIU1/98/TrPkCm0
hsmneZ2fQZTrmxbRMZZ9dHBGdMn4ujTth3LOHH4t7OEtr6HInS7kQthyh3izhnpXEVX/Adq1KWdW
u/FrYmTmazpU1mdz6jPN3YhiSXb3r76reQYEWtm2Upxmwdhfl8NL2hY/mrbJ/LLx3niz+mZW6/ZE
qgIrrf/50rbxmFVDJEwSWlj9xy0741o7fBydiv8iA8kHug4spSiwSVK2vtdtIasdcJ+6J8Lt02SK
0BX26fG3VH9F2tDztnZqYTZDBLD2uR2G89otN57lmjO1wrwML7fixZmMVQyRwUR14m3+SvnSXtNu
OUThisK4O/HdxAMMULfcKoeoTQYWbA4IM+t2OgAz36uulKJzPc6eYXHMxEQuA7EuxarrwFVMsqxo
Kwqwpc8T1oq8/rMooJRRcb9qFt+AotyymL4T//l4hlUrxz417xwEbmGBNlmsHCz/2yLfTe9Tsw5h
tau8ix/G/LUAqu3xlxQZLkPQR7RojVUfI5ZYFiQdZNgm3flKYdqV9gVLypOxTPIxmqvuvBnlGUwp
mnOCwj8y2NVAQ3HcrNmIWyUnnIzXOP9ue51PPDuwATFEpvtrXh1zkSst406y9sWawEWV6Z6MrLlY
gw7IoggoV8rkaqpL214Rq321+mwJPVwgEdC+edXFHp4Iul4fz7LiOzIK1kuXvi0SfKdLf7NcUH8a
bVCkX0frF28+NYcwyEg9GQzbZqU3DDTmV0o7frJd1312vfUQ6zasS4mdlf04egR/Yh27sI5p6BSr
puSp1nWZfS/2atatWV5EkKVIx9VvrDhxnXAGK+XKI3QJD8Zv5Vzm48+lIN6TISxh+YNF6iooRUvH
xAc7ndH+1lfDUoy3Jh5jpw+HbC3FS0YsUWgC/5+m+Q82IDKcdqWtYzagbYzG4fcNMwlGVL+3WVCv
3U+wG/jdPEEArr9D5E+z2ihyzZFW6VUIDqwbvpjirqKASJUD6eq2nSHLlp0q482ayyDd/ngcqIq1
x5FqRtFaNjqyhglrz53T55FmPmeaazZFPZJhtXFRg6c3XqaoHviry+1n3o2anb5q2FKJSNatyAxv
xpVIlfhr862YcbPAfz72iWrcUpFomikRYsG4RWqdecfCfPvrsWVVNMnI2hpwBzSuwN2O8XlZ3tB8
7OfFX3b6aQSdYG0/u/W1qE1Nkin+hwyz7are6wY8g0Xltl4SwE2GmmlMK/wvw2wbEi9dYTVmZNHu
CsHkCy0/1dOvx15SFE+Z6s8re8jQjrUZUWcOFveLXYqQ8jFk6xuxtmAbvz7+jupP7L+/W/T7jY9V
nHZm5OxPCiC7HFkZrloyOpX799/fmWfMIrHLYB4dzyF2ixdS0fDxyFUekrK2TuYcKuR8jHKPXdi0
+VVy4XX/hp77gGCiy1EzFYpaJLMA5iNQ/aTGZYyblNFkDqhDX4apAHOGfWmx8Nv519nVbelV8yEl
9YqG2bHgvRm1m3GBVtrLvGQn/cWSaj6ktCYQ5+uadoyvOZu8YDW23+axP7hnkcG3nbOBHAZiytHG
mxa0wY7lt7mhY1ZWeEbG345ItoWJMY3mjUKUiOejb1kWeBnFous4UnhHxuC6psk3AKzxB0jZ+Us7
QqJ8nTVXCarxu/9OBatbxtUdNhOaR+vJKsXTtqZn09bRXqnM77+/y7Qmd63FnEwzskEH5or85PD1
NlrJ5XG2qcxLiWwnJW9w/ztHvCMnL84imnU+enaP1VIZgVswlLuyrecoa/qL3bcXUZunmeoedVQT
K53DV9cgYgN9VLTE4sl2uk9kGzUjV5QhGX3rQk6TW0tCotqOg8YjfmzkT+TTYo9RC+aFjh/bSMhI
3IUTUuVxSiLXK2+G2XS+a/Q62Pwegx9s8GSU7TK3HU0ne47YKE4Vbe72Vp/nsQ17QXQga8UcyGBb
4vS8z1tnjqaJh25XRLPDNcGpmAOZJ5B4VVJ2JZ2jMf+7NV+78bSMf89pE4z8Oo0agRyVj/bf3yXY
3NtWYmw7vywIvF6KYqHhxusmsnPCT23Ffn+caCo3SXnsZibabjmZcSdvhskaQ55Vx0WmyGEi57C5
bY1T8TnymHuuNu9qm27QVCI8NnJpQd5mxru4XeaocdZPnDafgAnSHCVVTpHy166XHBzocEqSjSHU
nwPT1IWlyinSgtsuZr2A/n+OqplDSazCo2seQiZY4xRV1EgLLuQdCrfw3DkSBHfx7LZkQ2jhGr7X
XDwphi9DcE17TJxlwZzWwKnVdX4Fsf5p2ozToTmVcbguKCzbcsPwk9K5dGI7JUfIAnBsl+G3NBub
giaw7Gypv0FvPtGiV1U+kTJ13dY6reZ4jlZAr4Z8fiqrPljbSeMTlfn993eFYPOEsNdGLFG+2SHY
TZ5x4PYrMH0/drnKvJSlLplIYVHEejvSF4sU10Lwi5fobmUUqSTDbzvRGGVeenNUtGvQev9zBqrx
i8qylKS4vS0roGBg2SZXiFg9Q7JdY1rlEylJV1qzxQblWzQR1y+cLmzGMahnW1NeFEkqkwWWIM6f
pxhLU73d+XAawFqZgU5BHKI6RLDLgLTegHpgxTH+1fVOXtVeReVqxq5wjYxFM/tum/oOXp/b5mw2
7gv6sMIp1l37KyZVhpz1kLUVc58sUUteJycOTSO9Po5zlWUpSyczj1mcwbI3G682M4QvLOePY7Z3
Z71LUZ7nw1CVvIxmUPD96hJO4rAuWcbCx/YVAfMfYNna4mp8aYvI7ef0CiLh7rxQTvcDlRnkIPzX
bPpU35GWVJ5MBV8clBqnv9mWCBjEtyqGvKWa5UM1CVLO5gUosZy2zKI4GbvPbrKkgPfFxNbcIqnG
L+UtRae/w3EYiaBWzs00qG1r7XDTTIw8fzXWsSgdvxqJhyP744n5+P94MuDGKHI8tudQkkY3n/vG
t6l8XbdO93cU1uUnJLNqQVO8mTTKhHczwXXpA977/cjImawG6mxmVhprYUVTOo+1zyoHb2uTFae6
QvHxXHjyE1XtATm3ABITgcL4WlVwfFZ8d0cWTHWugTup/LN/+l3aMbLm+VwnQ+RU1PoBwKX352JM
9PMRD/2HuDFLrM4c88qK0om2Id5D8hfbY7pznMI9sqYpMZdim7bSinrPhFrWK3duO5sgWTXLusq+
9JAA0sl69jgtI7wmsCIEGb5tnm0nK8pIZHRp3pxicm1N3VBMhAz1W7oNzwTFskbtzu9kxiej1AkH
f7zeoLnz33Ns86KdLZ62EbGSLgu2amHDOXNdcJhliZnrEOIfH+n+Q+3omB1gLLWxRKm5BGMifIt6
vmsJqDN+M+LvG9c90atcJZVYA1Bx0vAYH0I3Ved2F6svPj0O2A9dRVxZSdsyPRK3k01vYlpDt7fv
rV0HJPOOHEhhXpoJ18uaeDBncos7N/TcDTqG/DfDbW7o3tIsD6p/sDvtXUIbnVEWWZ7TW1ulYV2V
JztOok2s/mMHfeh7/APJ923TLva0FPZtWt0e6Ol+CAoz1fFLqwYvrW28TXsoNVByo0N5nQv3agp0
wqRHWhQ9DF5a22ZvXguHUoq+5/mE7WMQt23IKx0gQuUb6eDoQAG2bMeK3hrbOKPf5kStWnNd8mEp
AtnzftH9blYrU+w6uXAM1BwAyUPD+JJdBf3iAtv/eGIVrpc3pR3JwKy02OTW9SZ6xevrzLYrh+Tm
Y/Mf3sjjD0i11Cut2EMvOrmNbpIG3YKuzbEBPwtZhthnbQwE2AzevL5clrNt1lX0+LOKKZHbI1p0
ua9kdMjNzr2XrkpuzXToghL/SMrlrOAl3sUI/lHh3EgBrF59RIQCcSrvVUsg8eO1LugNpCQX1tjA
OZWaAqcKJCl/JwYxoLZp7NvAl5ct3gDFN78Ll/ggd9VMtcrnUhK79VpmnPH51lVnw7D8TuhIolSW
pfztCbgxmTDm21huQbaCQQ+Kfo8DRRX+Uu7y2My8vsxR13Y15LGOcif9PqflsfRCQ+W/Ezh1jHg1
TRBYzUX7iqZOwLzdPweu06DY0+g/t8HEkbdCKzAudcVaDF/Qz3k9vSRefm3z/DLM5c3ZhGa3qPqM
lMUFxAvStoxnVP//GTZQIl8b50dfWL6tk+35OD5x0vi3n9C54TFo99m3umuSALLpoGGLs6/geLdC
bIaPHGThLil3k0GIrKcmvZnC+gxyjyEw8uwQ+gvG9+h9V6stbiw5OtWtmzHXoT29gvLe522BVqzf
m/bsjEdIo8H3IMu/z30rao+0+BMdWDZzUv5022IJH+eDah6kJG4EL8QwpPatTbe/ZtKe0tz8bvfj
Cz2YzY7cAVHmeWU2VWPd0s0Np2k9s+4I9fruGimbhT0aLQa/3GiO4PeNNbOiNfNGDSD142LhyA0Q
wFnYXY5Wr1ttVVerSH/rUvtSCPdYdMpNEKA37QG4YPTW9yQs6vZVkCMsWnCM3ACxNLQcnQI+9+z0
M+F1CGyypuyrnCJlbpNVwu1Fb9+6dHSDrFo/zY1Hw2pqNDtbRfGRaa8n1tJ1gj7TreqT0Em/9eYP
r0+fYu+2DbrcVf0JKXerODayuUaZzqc29mmMU8zgWbVfLCAXepxZqk9IK/DI6rSEphoW9z47xbT+
mi3iZHBdAf14jXRkEmyn7eO0nQYwJZp1G7TdZIblRHT9pqrBSytwag0bKzZOb2NN/Qz70brwQuqm
l8e+UU2xlLdVw4GvY7V163Phz8A6lu5bJ0DSDBZy1uhoYRV/QgYuV3HD57nu6Y06xXkuPb+Y3Wgw
Ek0iKP6EfOVEoYO91T3idLJAgWLeR4hZLSIPN/unqHXEEKr/sH/83SIzrLRwnA7TnGfDtfamc5KY
b2z1NCVIZV5KZjG3Tlbagt5iIHXmoQvjKf5q5Doc5W7mg+2KzJVdmoB2r2gIupFtum3eX6Jcf2fe
3yhYmuVLNX4pj2d3a8x+ZuQ2u+2Ppmx80Qw/rP4IaxHKqNxntOCBcMI8I4Ly6t6I7NkbB030qEYu
Lbzp7DgJXqgwsR7FxXRZDyH06Ai0bWwdVZTqE1ISZ20G8vYNlXqwoeYIMpRvBs+bCHmnK6OKIiR3
GdU4pdbGlO3zu5+76t55mjN31exCFeOXAYIpYBV84qC4wibrxIzktNn9TayWZgYUg5d7mOqt4rEQ
iP3B7EH9ZmTs5LJKs4gpxi43J+XdWGZLUdIbrlaiJm0g0DVG23yoNZM4rlQWanQUASWGkyNwUVfc
T/t2mj+tWAge12fV6KWy0PDK4izD5ZKYkhfa5T8LugQFz07HzO+ffVfUrGkYRNek9OaACQykmWG/
st94obufUY1eKgrm1lkCXVn0ZtTLzVqI75r9eU51IH2VeWlhb90iGcB5COfU7hezK299JTLfMZ0v
j72jKJpyM0Oatm6bCFwvgdLo1Zn/z9qVLbuNA9cvYhUXcHvlKol3v/aMPS8sjz3mvoIrvj6HriR1
jRGERMmrqgQQDTTQaJw+pw4VY/lWgksEvBZ3Ln1uZwDJKqUH8uqytFUGJJ3q5o7fUFu7cwjc+W7v
dTF2A1a/PvQP1VqcG5qHs76eqtT4dNtKgtOXL2HoNTK75oxbUbG7bdiUs+mZhrn7Wjv9vTe4iqHq
uvFu9yXYKfg6hkJXm7wsMeNOS1XA68slMHQqA4uLWud8uTaLXcsnzPdc9o8ly8BuaQ2yZL1gMfGF
DKTONxSgwZMhFU8Dp6pe9aZufRPTH3WjJjvNRGPgPFqfFdtxetyFu2a2gjQvB38nxefb5hc4HF9x
UMxu00McD3fUsvwxLcunccugQ7LIqsVFNuIcOgVVftesuOatpVYjP0mSThk7Txvyl6zM78pQmny1
QWan2erso3bZKjxEg2Cn80Dc1ga3TXQdua+bJufRmT4BrLMios4m+oT1D33PP42GnaaOxAsCbDCU
+5l5KjQZ5lc045yL07Io6tywyAV0PniY28JZ/XF7LIKW+SIE292VUdMwFCAPEt2aX1utlJhJMNN8
XQABGnG1KeKVqS8fa2X3tMx+stcmzKmMCEj09UfXH8621jAUC3JH5GKWZtN5VdZ0S2ClSKlJNqOr
z2+6yZNxoxbTVOg0H1d78rgXl5rRC/gMvarq/QqwmAUyEvdNxDHED0NROkSPx3PlBXSpY7zk1t+G
ai+Sm4fITpzTMajJV5O5GJe9HBTmgZS4fFJRwyyJv0Qzrf/+7emOIigNxFuXwpjPo/qQ1Q3zgHAI
UCb4ep95OJdjW1Ga+4DwVLerxzY1ao8uMpSM6PM571qJ6axQozEvOzSM9Wy5kJR9npClWLTu5+3P
F6wjviSAmgaoc7CxXsAyBI6Gynftv1Rw9Ju4wlrtX93+/XY/gt2bLw7oJ0Wx2xRD0arGn4cspkoF
GdwxvK957vS0LXNmCxn2C0MEjCLiuMiKy6LQ+Hbz19+zTJ6ie63zxd1xUF6qrfUKPEcUw0szfGN2
620dTuoSkBnLlLi2qLPDhB8cbtXHrZuOjEJqzOGoNqdJ7/2yQYpkd4Nubf06+9k0k397aKKJ4dwb
Is3QwjQMpOCt+VxS8rRX4EwwCsnuIWqec/BxZMOEBLx5WRbzhIK45w0Zzn61329/vWD/4Im7AWch
C27Q5DKjJrrMlh90YJK9Q/TlnGO7W2bV6dLhlFiHs6vXoam4PyxdhhwTNc/5NnTwkHzUGE6I2n3K
NdcflvKpRNXkXYbhCwaG1lYbuiDnMmaTk/oo9HV0r4QYmiuZWMHexD+IVhODBw+9eenom1v5XfNs
W4myShxOYB3+TXSwWyVtrM68OBrETvo5XhXXn4syuss6PDGcYhEAMHEnx26Ull6rsM5nxShDrFzn
RdFNniHTNLRh0h08FENcvLoMrJlxspU/CWNutKiG4desGmNAtwmoe7cvKY4OrK6m80labBHoBCyJ
GUUBIV/TUbjUWDcNewkURv2D6a2wvk7jEpYoGE2XNlzTzwdLv85k7+SCieMrPZRRnYpURb4729Mo
MyHssxhnfWSSAYmaP1bjh71Rcae2MlY4paazqF+aYAB+wVBkuTLBdsLTqttrMc7d1pCLa47QjlBL
iJ2MmuwJT+AyfHmHA3F5ZdlUcimm6YHR1Qc10tu2L16h3fkso3PbbbnktOjmYz+0Nt+wbH+mepRB
Q/m234hGwMVTZqmgRM6pzEtrWH6WY4bHNciJ+Tir3273IJpgbtcds7GrWwU2QvHUaUNZQK/1D6bR
S85W0QC4XddSmW07k4kJrubLPq+BnlaXcv7uprLzVLCE+HoPHcp8gwX+hgs1trdsN14MWbZP1PIR
wn1Y+9RKLbdLEWk2avd3MRqJaspKdQVW52s90oJmjevgbr251gXvC0FWrEExytIPouY5r9Vomtvd
5pILQ+1LU47n3NhjDfCL22tGMKk8zm6FOiHeT5VjUsfLAZxd1ezdHP7JpEGSqIdjSj6Yvl+hvGWD
qucyzCuqKpFHn9PmzwpcQUYqg/+KjMS57ob3lmGdj0ipBtcHpClRLaQmeiljhhItH853IX4G/GyP
MbS2u3r96ljekss040Qfz7ltj+s6Sn0V47Ks7VtJNX9SNhDWyUJiG3a+8oLE13909dzbCoVtLL3+
q6R6qO75qTOy537WfZAsS4ImwTTzuLucUAUxXw7f3auIZcyjnfmoWY3fppvkABPMAg+8o82MMhxl
R2CzVp/ditaBVet3PnXysDtIATDXTuEIa3vU/85e5QwvEKqQbJ6CWeDhdUXN5klXc3bp1i42lPLk
AnbUZq43QQvcsB1Jjkywlnji20GhtjUwYl7WRbmYxhrj1nuyylGSchA1zx0BxQohpAJioRcXXE2j
/rndnwvl6+2d6HrbwCv9vk/o1NQXTUdQvA+uPxH3HadXwFrj/Xbz1xcP4XFfoBPDLZ0grtzz1Q2t
FHW0k9293W5c9O3HrH/Y4zrL7DZA1gAl3qc/st6Y4tzInRhoFHoPb5xOeLTXrmu9iQo0JAuzkZAw
UzIC1IWVKrLTXTSE4/cPQyBL6brQ24H/gm1CGVhU982buYJ95T4TccdAZ5cr4Jst1Hago1IMbbBO
W1R0skyb6PO5E2ByJ4hK1wX8q3MhBdZQ0xu2kgW1k0qiK9EC4s6A/pDGyDfVvIxr+ainzamkd5Ud
YHK5EwD3zbJcze246I8ebrYnS/laaDLyBNGHc07b01Kd6wEzW7S2T1kfGpYMwCFomod3HYIbuClb
wF/VWZ95hMzdP/YMUkDJoSKYVR7fpRlgbXeGBqjheYq7dHzVCt2bbRmzsOjzObdVtKpz6QqMDnPL
09ANeURQESg5rUTfzgVuqIhUjLTCpHY0i5baCXeHRrsiw7mLmj9+/+Cve7aC8hpqmBczV6HHWpw1
YBLWRVa9IGr+MNmH5lH961BIsyOq3QcfFOvxyPRAH7K7DhLicO66mWnK1rZiSBDRYHS1mG5t0jvL
y12bzb+gXTNYYlULGRw1n5/bJj/3ansCf0V0u/nrhznS4L8bhynEzBtIOF1USGwEQ0sNULOV08sM
Ts+QgPxv9lDprEic4HpkRRzOf9cpd6p8qtllBcJlRqgwEvaeIU7cNHLf6cLjvCqwMW+gDcXmnFqh
mdWnvJBVNwt8jMd4VaD2V+cOMIIhy5nvavbqacp+n4/xZX+Qmukdm2HX18Fz5q1ai2Sai5IhR4YW
F30958RbWjMb18XtUlNV87aSQCdiv6uiUCc8tgsSXWyDEDGiKdTiuXobNUt7p2E4953MajBSvK5c
xtEg+RfIdRd9mM5Gpz04mVvIZG0FuwT/rpzbZdbkhoKcRjtfRlD3mZsFNixZTH49m0947rqFdQ5A
ybi1O5XTeSkr+7ABq7enmj0SP4pRBQurMO9LN34qG3YXzaZO+IdmvdTKDNR2O2rN2nNBC3Q4zp9v
bx2CBcW/MvepWfaagaoSe5y1k7qn+esO1JpkYxLMx7/QdmRSUx27EwCVTZB175Wjoyp/Cm5/u6h1
LgIizjRSy+2tizkMj/vwjW76yYRGxX2tc5vqrBsLiGawZNUuhcICigL6b6oyhPe1zm2iqmZQo11q
67IX5UOrzH6hkcemlEXPgj2aR8KpO9XXfrcBB6qdxyGl8QDOSkUBl8sg4z4XWJ/Hw81lCjwZ8mMX
OqdvrvmtBnZq3O8qtyQ8Gq5YtTpFOh9Ax04JnYa8ziQ/L2QP9bm6737Hs2srKyQWWj01L/U0nyCu
GtmKdYKS133LhyfWHrZCqTqU3F/sgvpZsUeDPoZFed8jKeGZtZ1Bq8ZBQfZ2ryCOvDQxBc9y5sx3
PZgRntm3LEck4hy8aDWd+SWv0ldUhSVrK1OuE60dznPxpgJkC5iALqZqvSz2DMhgFvbK9vm2c4lW
P+e6ZFHrqdPK/ZKpe4S8iVfXU6g3/Qk6LfftPTyvr4tY3c1AfnAxDBcFuwQxKQgwdtlFRmAgHgun
DTra7JAd0CrnrOYWAvb0h23ImIZEzXPp572tK1ptuYX3rPKipdAZRkBkubIXP4H9eR5fkEzMbKDF
fklREV/oitdBTAYML/R5XNo/bs+xaAhH3x8uBMU8NFnfI4249s0Dzi4c81CprnLJ/IrOxaPbD827
bsOAowcMvW+WCHxtOQoBatmj4tVvVw1+dkc3K3K212pSzJ+dbyNmWT3ftsrVz0bL3MTWVmuZy6ov
yX68HXlLseG2VLCJSXa1qzOL9o8byAezMMPMnawo1YuNA93pUw9l8ecNSNbOmSRXsesvruiDm1k7
b6k2uuOaaO9LgN3HB71lgEAaApRRE2WRTHZPNBZuigurIJBDg2yc2lWGBy5229e3xcEr5/7TMBzJ
g4Zoro+Z+mAx1MmxIVeIeiGTk+Tu/qy5C3ACZnR7wkWD4C6uaQ02QYuM7FSvpAxNp9ReHaWvX61y
WOOl2RzJxIsWFrdj9xujrlpNS8LqKNMCQiWXSVG73FZtkbzSCaFrAmGcPE2WXmIXkdm5+KrRR0Vn
u80uqJuO1cKF4J2N9LyMqUlgdh7RuDV2Dkj0tCa7FmdlPC7wtc3LyJ1+xhdKNGCxti1tmhIou+Jx
Z1/j7XWVxZ5X0wWqwWMmrbSwF0XBx1vOezE+bXbQOlHRPmsy3XGB8Xk+ZbJ33WIYM/jtx7ei8YoF
0hL3BIb4ds5pM1MnDvjXNaCflxOSBAFY7V4A9/UbR3a0C5Yk4TwWeiULqg3w9Wn7g4L6xM0lW8Ev
Ir9/PX3h4zln3VtAF8ttXBLznUV6uATEz/0srGLbXyPmG/7o4xXbG2MZBuKXhvS1Hjm3LTXFrOyh
xDp9TV8hQhA3/pikJ8vLn0hUhllk3HfwEM6PGQrndDz4L8lsvGrdj72VnAbHwXVtAJwf95lGgHTK
1Iu+/m3TJEd14ZS+rJO/gzVyGSS9XBcKBGrnuPF/2KUV1K5YWQ87TQGyl98oThyQvz5r/uhNn417
bhzo5Bjjh07AEZyO4MRVwTuRed36SMcVAiNvtw8Cgc/xdMpdpy15PrA1UQd/mn8aGerVX283Ldgv
eMRkla5pQymdkrrv3xHbJXqrJvZSBU2v+m0t0+87bH1lqg3OtZHhGJmCstdEvaQXGlexEZOovsyS
ORYZiHPrttlmt87nJaGghlhS1Kzvvr78vG0iwZ7BUyovimbVVrZoF61ZPBMYnX7Yg/ua5lz4oCqB
ah/MAra1UFnNsDBkd1SRxTmnHfUsy6HfuyQIcc9zjA01oudJrqV17GvXZpRzXk2bKpAOoH0SdycW
FSctGZPpMgdqsMRKkEpiCMHM8vjInfbpSjoEpcgUQ91G+6Mxdg9P5ufbE3BdOkQ1eODdSP7LTFOw
hlpwPuLR/lT4x479NMZu0EhoywSbHQ+4g6Ia6XYd9hrX3WckAdlX6zyp2Y8c5Kd2eRdLAcZzBDUf
9qEesDh7Ar9bMtEzcuz2IjmbBU7AI+6yWp2MyYKHtdD5Np3Zm3VZ+eIv9NKVpcTj7TaoYe1dD9NY
j+UnI6JeHUDJNWz8yZtCMOU+Gf7k56H7STLnhwtc6487qnNbrZHordeE9H4aN2ET76WngdcEV5A0
lE24wAF1zreLrmpJtSGqJnF2ovF0MmMtHGMZmYYgStU5/14zo6vWAYPIIBKL3KIJfIdOT20hKecV
HZs65+CTQxZlXdFBeR7PbbQk+d9arEZ6sJ/Mc/bn7bkQLCsehUf3fsiXlS7Janxt2mdgVm63K9g2
eLpl05iKSW/AWIyrOMp6SHY2bR1M78US3+5AtHHwULw+bVXoA2J6S+VxmZ/AqeuvQ+FtKdLUoWO/
uPbXbIpHHRKC+ylTvoG10Nv6z7d7Fw2P83KlMWjRH4TM1fIZfCpj/wckNG43LZqRo8sPG0ieumxH
1R5mJH0i6/smY88SBBq/otgP7bIGVNLDAHuh2HOePg8s3udX6nymTBIkiRbsr5zDhx6aHvWAQ4ct
qn7AVv7ATsbT4rffTL+Pa1/m1cJeOLee7GpTwDC5JM4ji8yInRSfRqCeRHxfSE+9X+v/yhbFc+Lt
Fdgw2gJj0WMw4kbWpXhq3rSgCMGxgo2x8skz+wlR0g7eqL3cnnnBhsWD9/ZsmbSuQp8kTmM4/KkP
lXiKbdlRK4gYeNSeBrbssl7RvrXofpk/WVbvDdm5WJPCWX3DfSknf22f6/lZYdjSLBkph2BcPJRv
ZmvnkmNFqxfojV6m0xoRaIvKxiVY2DyYr3ZnWzXKDKWi1pxBesxIeo0BFs00L1dU32D5fUEuD+sD
3G7arRT207K3yvSwuyiqpGmB0/NFIiPp+mxw0bRhPNjtC1Mk7f46wq+sY74+JBvsbHbdFesYmovQ
eQXeaxzDTv2U2aiB1D5tbkztCOhHgw4eoRBiTCEAqAM3tH0vq/dGOfXTW149AgyInydvLR6GNLq9
3kWD5sKArobsqoNytMQ1+7hqndOwyphIRHlOvrKkUHXI+dIday4mMZQBo/K5/NOMHU8P1FMWyIIA
0RC4IICwcU+dzAYNelftXtYSPe5n+y6xCNXgmZSVhTYansC1Sz9ahZel7l89k6VOr3+5ziMwNbBF
1XXvDKe2061Ya9YHsjt5eM/Mggb49zOsXMm8rPumJqsaMxbYmuRsvB5z6e6xBXw4YYCNd2bEwGgX
VZcqdCiy4nFejGd7/3L7w6+f6zqPvNT7ztlVAP+SCWRd7lZFqzl6pp1Kvl9kdO5srwdnK9LM6U/L
+kWZmgswwXddDyCK+7tlIEQKdjQ37U9bX1zAiUoCC+mcO6eTc1SqlbTPh0xNBifItYveSYJEkTm4
o9yyR1fVIViYFBsJ8nV5L7L5TktzjtnWNVGpnauJo2rPTcnOc/PX7SUiWoNcWL7jXTgrADBOSpI9
20R7qoCwzMmke9QwJLMpWIY81JJCl8PJe2iYOtPnLPMa95/clcyl4PN5lKU9UYgTGCOIbLcQ5csU
NKou8Rb3x23r/AqQ/n3g6DyVHjTUyZjONhK8fy1BcRpiSJwBqHjcvFJfl92NBCvHOUb3YSNom3U1
lxS90LDUg/HcHwJtwREzqTVSB5m/1PFEvFKymkTzcfz+obu8WgqAnZwp2ZA+MN/06bEqJFGzqGnO
caut6SE+b01JZn5ZuwfVKDxDJvQkshLnt6YD4Qiy7RNC/uY0V3q4p6+3p1nUMue5VQ8u7aUZ+hNp
qj8Gu6w9zZWVKosswrnu4GijRod8SJpaVSOWt3bQb5XttWr6+fbXH8fQtTXKuXA+tFOXrhSQhTqL
KvA6NzleuoeA6D97y/WKUZOE3AIz8VBL0qljPc9Tf+pr8FNvS5RNVnR7DNeDap2HWlpkyxR7Tvtk
TN14NvRosJfvWclOa5vG4wb2PkL+UBiVLFPRSLiTV696ENA28ACl00MI6IZUCqcSzDcvC94wZ6Tu
no2QBXbT4tUurNkOdKPQh69rphJZSCgawdH9Bx/eVVBTqwpGUChuqNTLp6Ft7tuueRXwAcz7YLDp
tkTXvirzE5Tm/Gb7ft88cz687S3rlLbeEqKoDSSDBluN3XVfwUExNKBpBGWAhxpq5g8QJvELVyoj
Ibho6zbn44ZabF02lSoS2MuD5XfxeDL/as56kF9mr5YEXILjyOacfYI8eFtk6GQbAgXMLMY5W99n
SxJgiJYW5+jrMCzrBsWlRFn+LNRnXf251Pe5Ng8CpHRtNRNSvMlm7q+dU4Z5eVcNh6rz4L8Bt3EK
Wo45QSli5K5qoMgInkVzykP/2k3LNY1ZLHEhRO3lL+YpD6Ykr73urOJiJDsvBb7Gw/+KfjDsDRCB
ZJsvhvrVbiS7kGA+/4X7ax1iZVuxJxrSFN1JUR4GU3LEC26MEC35fX/oc4TQfWmyJJ9944sWDMfj
sd+bnuV1n453Y3q67dHCnjiX1tCNsnToSX2dw3T3qF+ESjiB3s8D6f8pD2Uv1CJzcR7cQWBzGxV0
tOR/b+x5nU81GTzJKERzzHnuTMt112osJRoaX+hTG+UBiBXV983fQiAG3tt/7E+Sro7vvXJe83hA
u2prregZS7ZIi0CiHDUxUle2v4RW1MezrKxMMCIeOTYBWKG3tGXJ6jyNjqdokmBJMA08biwdAQns
ClwqM/WROVGZvtSyV6Ffzz9XTMNjxpB8IB3ZCaaYtIXS+U5RTkcIY+lOFVVNUVZ/aaxa2BdQ19rT
U9fXlf1FAQV7Vfum2aCgK167QlXCYsFN7DL32VqpPplZU0VKDlmTt90B36fuLTpIH0xvVloFDDtD
d9RT4a9jqnXhMlQQEfX7cgdYP9zd0gSb2jBQet5nVP/IKHJEuxcPXlPdBfI8JpYcEAsAd9SR/aYb
HnlG2VWgnNO7qlhUsMP9vhPUtVNOy9GNOwZ5E5okuL2ORevr+P1DBFJlQzGk9cYSff1G2ejVMnIw
0QLjNpRxLFuTZmjYmj+PVtig7V2GIRMandtEmsEphpKsLDHeXZQ6XdqoDBBo0HA413djXHS+ViIH
kT7J9YXh0Httu6dWlrQVGZ0LAYqmzY2uxucr5mNKw5RKrqCCdnmQWl0q5Vz1DUu0xXfScza+314k
grnkwWlTMZZTqexYfBpYCUfAz7+n5p0xMA9OcxyrdCCgxZAVOY/0raKSt3WRMbjrOFEb1cJ7JYy8
R1t5MWQkAIJLDg9IA9gWkDSNHg4PfMMpi83YivbTfdlbQCF/d0jmrAVJK3z21Gv7ZWMFScxKbSQR
hcgonFey/IC6mWi9dh/X/OTWkhUiapdzyImN5lhuBr66fChJZP9ze+GJwhIeZWb3ZTq7dsmS+WLF
akhjHOgv+ifiOZ4R9jGTUWGKdhTCuaQ7o9rUySrMamzFeqidinj/MYZrYIT7aZFV6QjMxKPOTIto
mjuhl3V6cJtElXH9i+zEI80aWkMUxUHDues5ryygPjtBlBMIhlfQLYX5RQb7ExmKh50VQz7X9Voz
IAAAWQnaAC4Qbq/Kq3NaT+xFMu+C6IpHoJlWb0B7Db1Yj86v6XBD8/HASuRhFuT3OQOPP3PSQd9o
hk7S7dIs/iaTRhDaiPNh3d0oWxkaRuUeWADPxqmK2ev480Bg1vGdIQEPQZv21Uq1Gb20Vrxm8Sx7
7Bfs9jwtX2aM+9ZAazWZFLAsnWr1ZMrqRISW4QL0ct73XJ3KKbEs2/2SHa87KiI+1QlBoDNscUV2
dfl72WawP2592b+5TbVUg2/UvaqBtVEv6zeqNopWerdXmmiwnN9vZWoPYA3YEpaO32hRPk9q9WeT
yVJUogH/C6pWzpsLomYs5ANWdEDu1Hft1Xq2Itxs/bu0YlSdB6yZ+zgO1AVIEyTLfm1/TZ3vt80j
/H4ux1ZtxgzYDLiM1NiJ7aiL+9MUQqMByIYskNFni7YvHqBWOqlBux4vI8t3NvvZqY0cKGB6+Tfl
lURV5AayjUWwAfOItb2eCzdvCzWpjYeqfSZaKLHTsYCv3Hl4uBoknSqr32Cn/OzEJNxOzoPlab4J
iFouyegdJr/WBXd2D9RCMY7aqwmexc+rtSgetEdB4mb7bm2EG5G9z4tsxJ3lrrpv+WRvW7KwtAKi
H3AFVUnvS1HxCDVd33NTLTEIe0ChEi38JTMlcyD6bs6V65aa21orY9KA2UixmZfno+SkEOwSPCIN
mid2Cj7fMZlHaOl8sejXaZDE7CIP41FpQ7tbmQvehsRtvf5sBBmgPNYn9qpHuEAGw33RMI9MW3AX
1pYOdnf377v7Iy214PbKF1idl2G1Uc489pBwSYx8KONcmzYQZrfrfdszzw4HSi9WlKm2JfXwabIV
Tx8D5m53Nn4M6cPdt6bt3C97TRFqv07tuW+TOZVYRbRgOF/t6302XKzIpEP9AqS5deefprhvnf9a
SB8+W5/3dm6ajiaLezIHKxjn/c6WudPZzOm491VDk5J1wajPodHepb+g6jyObK52u1EMS09wvvpG
VwQ5lMrvWoE8hKztKFNcsg1JOtbpHoOtpHlgJVWM+6zCQ8WavacbdHMBZJ9dz1Cg8yaV6BUdfDxO
zE2XtdkZ7rzmcDb1EFQrXgm8/PI3Nf5crcpr29BIH7pphxbDeZDSGv3yzitnCQ8bywwb2PO6GpN8
W/+slU8jccLFrc6QkE8WpY+bZvAVa/ljy0g0K2AEXK1Ab5R3Gyk9f5iVZ/Bt+LenT+AqPMzM7lN7
o0NJE9c+QSTIaBPHlDy1CPYmHmhWd6bR6qDiShTtYS8Bx5W8c4ra5bx7Sllt1xlOmpnNg1/YSoPC
W+f9tj1EBwIPEysza3OXNYMXno/qgypMAwQTzyQ6Kg9siYa5yOqcq89Wj8fTEYu6awq8YgebMnij
TDdPZB/+JHYnTUO1LU3aon3BjREIt3G6L1+k8SAx20aZvGHDZRw7cPuYdJInkOvhFcSRfj8NttWu
8TaOdskYddsDEMmOBkWdPWnLv2/P7HWbA3zwew90SKtFW2EWs/26uZu/44nF+Xm77esm13iQGLQS
KGQR8KrY6M/YBcOqllE3CPYojVdgxdYNDnsNuQW4/ByyABWMfyk+8Wrm70EVyAHOIvscY/twsPWN
01S93uNgI28ddbytBonw59v2EbXNuSyzetbmDS7L0zZ62fjUIjeyW2+3GxcZX//9w8HSM429gQ9X
XUigh4rMSUXtck6qTXm3K2DuTLRVvSyke8pXWQr9+hu3xsuu9rk9W8TpkAhMa5Qxm6VnGfvLqCjB
3Cn1XSezxkPGTFdBwUuGxyvsv4sZ4430LnvzeDE8uZiNdWQFJ/fRNmOiStJOgkXC48SWbJtGRrHS
ge3xy+8m/UfpZWH+9QuixqPDBgYCyjpH2yRmhdeE2UU9HzfE5VX+tipYL84xrg8OxBgzUTKF1PRS
dR6dUBLQSSARok3A4XyzJF2TZwtMbmQoYz42Afa34i9+k4eG3+CiIqvtE42Bc1Ss1MFcU4yBTV00
pmvIehreXjai6eXcdEuJklf1CHcyaGSaa+kVxvjQNtan2+2LPp1z18bKTKXP8ExCp+E0FN0D22SJ
Y9GncyeqPqw9JSaaLtLBU+iXXbU8Jlubgu/mEWEDJHvcQVEBbqOmaeE5dV3sB81t3E7ir4Kv53Fh
TgPy2623UM09X9zhfd+fRunFQtQ2d6hmS1Go9oZK8ZmdGutpY49VK1n0IrtwL0j2ptB631Ka1FMz
PG5p0/7DtNSS7AiCHZiHvYwGpMqQMRoTkA6DyvgboJyetgU0lzA6CVCvGg94WVBrYE+dXZ8WOgT9
cFmL0p/692Z7V2fHSxXUWuxGYCynXev/uMsDeCxMk2bNWObo0unMV0VPqbdrRSU5TUQGO6bpw+7W
kXEjpHDq05q+VHvQganBXD+n6/fb33417rYcg0/VAruI0mhWpW80nB4IXvKr+ECOHAWgiLs/3dkL
F2ame6FmkAR2fvWiBUdVq/pOgyO6z6S9XHOKYyicU2jZBGXUyUjfWPesAelc43Ec292dQ+D8YrDp
0Dj5fw5BD+tgQlJ7Dlg4AU7d/Hm7l2vOdwzhGNqH2U57HXI92ZS+FQxU6CXemZrNv920cKa5lWQU
6dYtPfmvOajC/48BcAdZUfeFC89z3+xsD1laPNS2EtwegGh6uYOs3VzWqUajvBWuT5zKVwbf6WTk
k6LGuVPMMqtp1hesHZI+9V11QI4mII/u+3LuHIOyYbZkhuK82fRE9KeiCGYiSY8LvpvP0Rp7gVrC
vcaaB/HPUqBUpiQ+aq3vszmfprU6ECJtWem+5UUKKdp10s+rllWRk0tvoIIlz+domep0wKB07q8l
j2qOh1XrJSfw4fh8vgfexGdpiWpSkg1d+jYAbJWfsi0Dg868UDpG49A5qWeNpkpDuhbsdNdM85lb
yKA1Hctc+FgzN747me8rGFfOAwjLots9iNyYrx6GCqQJEZ7cxVZafwINclwBa+wRBNVHPXq7SrYL
0cLiHFlPSa8tOrr5n6/Za0faMS2cI++quubTXrtvacXCDdSsAWDUkZXavpVD+Ou2nUSdcA4NWkqb
6NOYvmWubzhfFQpqOz1OtfFOz+B8ekI22moscIIuzqnPn8v6ZFHJhUzgEXxqd9oLUBSn2ItsM7Td
F62QtCtaOnxOd3KWboVUFL45Kt6MgJ0qH9Iz/9elw6d3U2waRNfQDZbOSJ/y9u7tjs/gauZUmGpe
Kf+LVSm0zuEJH85eu1rVeUlz5Q0CCbBOGeE2bANzDP4ToGGIet/C5NOzOc5gFxI56VuDykl7gFZc
l57wBhEAxCvZIwS+y2vFsW2ah7nJlLeuyP1lGqN2eEFcH972LNHy5NzX2rtcH00nfasGpTh1TM/H
YNlL9x5VIWwPvJiKMpq5ng4DVqk2+P1an5Ri85zmHg78o3nOcUGPVOjFYtr/iyV03TL/quRdVlLo
1kpsIHVLf2FZRKp7Hhwt5191vC7Yw8F7BaM4BfPtVffY1kjm8/pO+a9SXrYCiNBvKQyigyGe5uWz
aq/kQaVIBldaKos/RcY5uv/gXvNWNMjT2PZbNdleM5WQL/xxe0EKPFfnc7WttkIHqUTUvET9+bhd
4Hb3vPlKfNwuZJwQ153qX3W9tmk55tQUytt0sOA+ksYvrTueJY7J5c9awJH3fP7vpo/A9j84+7Im
uVEu2F+kCARa4FWqpfd2d9se2y8KrxKgBRBo4dff7In78EXd6ekb82iHXVUScDgnz8lM9U5++NZb
vzisRoB502Cy6WtBMEZRZ+nG6b3IB5H/xy+4vGdzwagLkj8HkJ6Kban18B/fysVBXTWL67wuyN7G
WKu8PTKzV96+F4ffeDOXMC2HuwZGsmb+bOhyzTeMIJD3SMNvffRFtVvSQTSzQITEYECtMn9S8b8I
EWCrXIK1et/0HsTWPI9iSf56vUtKyD8P6XtChG/s8kvAdmvNysa2af7vLv//2YpvffTr3/9PAOiz
pVjbuDbPxPa1TabDBleZVr3HGXkjjF1itaMzUKYbB/4sXAqP0qHisbul+qt8N/X+53KCXrqnIIlP
Btk0xbNsUnYwAr18Ta08ZgF2TYFLTLCAjHv496D21tu6OLgkdJSWyZI+z0bND5rnySP0RrHu07Z/
/W9fcXF0zVhCPz+Bnv3W+OSsZDtUJc/1h8y69p1k562TcHGGW7U1gQ+meO74xruKgamMM+zX4Z3B
qjfe0iWI60XMc7c22bNhELcg6ZGyAt5u79G23ljxSwiXJWBENmubPxedqNP5CZX2nXDZQc0anaPw
/J/W4dJOJWCIbfdaZM+ZNac4+YfdQIsttp///ePfOBiXrN7MGJGVGd5RvwBFH7trpSATz/VZp/07
sNVb7+niaM8R6udm3fJnYboElBeoyl21Ip3PxC3lTW6s/mwI7f9TkU0vSb6NZ5nLZJY9Y6i2qTqo
Ih67pP220ya+s23f2laXF3KZz6oHMfGZhQAtnPahdeGhcPadBX/jVFzyeSnv5lXtPHseF7IedSbt
qWn8039b7otTvSwDXFswb/i8MyiLdr86zj7yNa1Q971z5b/1di4OtbIhwBcP7381C//dE4UB9XWE
hAWb+/cm9/62//1/sRt6yeqFKWGbeBJiW7WYlyzJSyk/JiFWDXuxbD8wUCP81563dWmLatDHnn0z
yXGle+12jENRevDZdgsPpGPelvWrZLVs70P+nnL13/DUP/2+izuez1pCS6tsnvOd/o6Mf0t5dzfH
6ajyAjlQuDb7rKCDN34mjB/bAVLiycag11kcVsY+mYJfi4TfDzk7/fu6/6NxNlKDy9YK0zCPnWNq
vrP0VUJh2jpYXvbr/mcWLPmaWJ3hlur65AsGXddrGTp53wBefq9R8VYWftl56VBy+i329JQRm7pQ
Kcem0j6KPTYrvxJUygLWIJMwVFcyyyF4eGx7I8xPPjWwEaq5mKD6U690pLutOF90+07T6c2fdhGf
yq43NEPY+Nbu5i6dx2eSbbUpoX4m81Pui0NOhzoR2+e4QB/Pbcdmes9I+I2zfklmDltJw+KH/gcy
nSsMe5iKr/y9psRbH34Rpyzc2VvhcV1XEIG3c4XHSEEmT7f32mlvBPbiIgvJCGbUhzmxkKPW4kFn
61eKoehhJFWTu8PY8HdCylsPchG0dkNkMSRNgx1alEV/b0GGcKoy3uf++7+fjzei1iV1OQxk8Kbs
EFBI9qUxJyKgzvROGvK3kuk/RINLwvK05pjuntetrRxENtdxq4rvi7ulw+/MlzeBqSoZjh27TslH
RT8y9UP58chfFXLIuQPTQ7urrq1HzBya9bt/j7T3xlu9pDt7s6PVujn8Kul+khV4Vvsfd94l23mK
c6+i1DsIyN6fR4OpiLV85/Z962e/JjL/Uyhs/ZBNIXKCzybih5+AL02D36t/3wd/9y7+aa0ugoEz
S7sqyVN8vEifefsxH3DRr8Vxt0ZVgvxM2HpafX9LWGuqidtPjR7iNaw/ahqGWy5H3DcClgj2mU7v
acy+9cyvf/8/z0xi1saW9kWHe3oDcjRPCNePzi7t/s4efesbLmIFhdOd7NKxaasysRCw3SdF6yVr
tve2xFsX0KWB22bzZoQLI54hjVkiq25A7y/FFC+3/Mw52a60m7qjKqQ4TnsT6sS/5/r51sNdxI9k
RJKboDmL11fQ+8yQm+49Xd43H+si3eFuSmApGvHZpORpLenWV3nma8x7V4qtT5iAedH5wGpprtu+
f+c6f+OJLlnNUsExRmPIo6sEPMg+Ihu138o2eU8P6R/nJJAtXLKbc97FqUv2BG9sbQ+OzRWlXwl9
MYThDAD5S8QtxmISzBsslB7//ey9EYMvWc9KBpbPJnVdRWHrXpU7RpImj0ENnfL3mq3/KMTw+mQX
4YPZxAUSKb6klKQSMakZCNxjO1UEaquY1aiy5Qj9v7NcX3j/MRO6WvuPLf09ZZ+FsJXtT6y7MsUn
ya5yoytgK9sOxk6ddh/+/TW8tbYXEWhAQzWFpBZ+oU/LL5NqQNV+d7sKRIx/CG+XVOod2xWWgSs+
3IoP4/4CZkDV6EeG9+DMPV2ey+55NE9b9smpubKMVkL9dNkXvt6QXFdTOp+6/vO/P+jrK/+n33IR
c0Q69eWy7fgtUxwPfdlUa1vnaY9RvXei+Vs76iJBsS5lfTa8fsMehmoFd4CRapLvHMK3fv9FWHGj
xSR2cDgkPm4vM71lGa0nFW58nr7zAG/lppcc7JZZjF9CxhDfodzNxIabtp3qFHdQGRQQk/20TL/6
LdT7Bl3t6abc39OhfuPdXfKy4yRpGSNBZ3SE4VSnq3yr7PLr35f+jT1+yc22elyJ98PaVW5hK1rt
OxesGjrNDv/tC15T1v+5MTs19FA2KsEdcWX7VZGmqErdvLev3vr5rzvifz89ha0NMid8OhTwqmIL
B5q/NyCcsr9ByX84GJck7GzkdktWw88r4avx5LBmfdxJisVHY0dIt7pb7eRunH+ZxxQmTFl/Chb2
0Bv+TZ5aaPM1v6m1ZOz4oXTSE/Jbgm2k03sMfFrbyTNms1Mvv6C/sxbha7O1E+sqg8mNEjJ1Xb5B
rizmQzfHei2E8vdm6yFNftPuzVxOdavTMW/rXli7j2drk0F1h2Lck/KveSEAwqqY9TMmD0rRq26u
JkF53h1UutLunkWgfq5Cg1Cgwax7lHa/k82r/Y76dHP6LEI3wchrbNZNioPYzAD0dCxTm129/mF+
GGig7clnk0ge+2UMpPjCWRjHa7IqFdwVW1aCLnYa1+X3hm9Wn2SYmv05o3PO/4S02eM5tKKgRc2c
m5O1rdi4Nt1x7GY0c7OEruD6SA7HylHbnd2GPYFJ1y2xquniAbxrBZDaxYL80hO6zu0BqiiBfU9z
XC8IZ1lU/GxEhKxBRTNX6rIeUraLc+6ItPr0enkPdSoR6/dq2sPyubTCoAwOnDQP0WCOj1aFJyO9
7sK6qDPdBzQKCt7v2lSKI226n+xOxR0bcljXH0wCChxEwVPRB7i4ZcP2NSYrkpMqd7jdr1nvl+Zu
6EIpv6kGmTmrZDO03XCaUUmj1CdQJZqvpAV080kZq9K/0sJNKLulmEmPW0824Uy2yYQDbDH7capz
5wpMsRhsp7mtgHcYXqe2S5Nvq0sxPlsZaVsQaVju6f4HghUJ1Cc1scacwkI9fU2Tpny54YwVy/2I
BtHgk+M07Ev/GeLBtqAV+o5QsxDe6OcE2jbpeqUULVrob6ZE24Pviz75sKRpmT6b1of0pHKWf+cu
y7DtFe3gSmzoPhWyBt9G69u+RUky1wtPO3tMO9WSqp0SkMug6M4I1BmdLp87F5bk69ApCvH4Fcoj
H3pMWSbZwTdgkzwXbTDprYZoUqOqCBw+frIZqHC3TbcV+qcDbXX5FEVUBX5501nhqkTtdrkOHHT6
unXE8R0NDleYorZbu/UfZhJze4q6HBtIpVm2XfV5IUEOArss2OdZTUP5R4FRkW2vBfBE7kzJ+AAp
1aY18WZP1JYjeIoWJ+0JQzJi+Rjycn30XaFvltwVmM2alI2/EyHJUFPVLvQLmdME2sz7suafhzIX
/Y9G5K1aq3YxC2mvMtE1PcaHVkSXeqHciqIyI5HrUc66dZWygqenZOollFAhdrgtfxU66812gAZm
L2ac6yLl90z36Xy1r8v6bHJA/b+GzEn1vA6png/axDI7NbPvuptXI93sWqokGe+aVibhJ6Qsk/zK
ejhSfewXUUznfhZD4o/gUCzDc9sV6fh15TSE66ILfDlLA38jVi3Gw/FPmk1dUWL0UTvnpgP8qPVc
Ed2ah92O5LizIYynTUiJuLdF3e55xQPE6D/lPcsWqIQMLEHl9xokPk3e0XSvdjWU2cvevGKPFXBZ
t1+BL5vvp4zmQ/+J4KnMkSjdbPBsRMvWI6nkbUwqYYt2+sXGLeFPm7Y9fbL5vlhoEmChTpmdGeT9
IFvBm6P17BXATG0/LAcKdpS/DjvXila9XtvmlMaElh9kh4oGTaxpsN2NVqybKPywTUuhAvMqW3e3
jCzYPxT6WMuCQjlJkqr0sTj4Qq7xsfHUfykUIMpQWcu0uCEgjKbXwP/Xx3kDpKOqqXSIvufY7mEy
59kgnKvDUsYCaPGYJe16v+okcX+wwMm+VLDtMcRWBiRcpJRLV5p5r4SbLOFVmZPd9XcY/hxVd0r5
bgQ7N0XZkA9OY94irZgY4bgN0o3a84MssSz8yqEGMeetSeg9DJT6xNcF1SOo91Faoo5kHzc21lsn
cvzPRtBuWuu+tWnzMjvv/WEsSSxpvQoAL6jO1lTly7GdlOPNDaaz2rmptGeGH7Nk6xnE/Zjf0+vG
LsCwsqFL2InwxW/XQ0b00hwKqEiRM45yI5ZKbOPC7WkNbezu14n4uiGavBSO7TcJ2XJMBfEuTz/C
6E5nz0IuHVwalmgKaFBqUCGeUuHa9sG2RdZcYSzQyDrXcgbbWs5K3i/NFLMzi4L0cFLfFZnO0mZx
hB1EaPb9xjV5J29sU6bsZoyhHW6xrp162jDYnNvaNXL3f3hWeu1OWqSKHabVIOBVK8ThinrvVLmN
VW9WaLHFETc5u5r7NOzuKWvQe73py5l0H8CHapZTqpAq/Ahq8q2sfaHxzmrWRrbOVVZIqv/qom0k
yttN7U9F4i0kNj0/TBZETcK5erQWDegKV5bKsUBwysl/RjipTUeYNKjmx5jtyXDHNkWzx2HQG6yc
Nz+t0ImLSavUMR2g2T9VMh8Sd2PDAlwJcvIrs98JL1K91U2i28IdaJeMyEXSfu7dJ53kwfRHwxlU
as9L20Rnjwip3NUYEh7nm5LIeenqyU+uHX+lM1v3g10a6z/3dMC/gAFq3kNRpc+FTkbUigBEUP5M
g2u+5O2O/xPWGWlVhayjW9SBrW0XwlEzvRb0KK1kyWEGCtr/4mWxfjeegco7zQECzFm53neDz9IG
MRuez7KCF+643BEeFWou+KTmWVKNcZ8khhp0231kfvXqOW58iQeYVmb7dqajynZ2agvcqmfHQBG0
J8FUqpdDwfk+DxXzwfsvZSRZPuIHQfj8B+8RUxVY7Fm+XC8Mxu7DdbYPI9ZliEWDyjYYvBW8yhJM
l5oIaF5gnqjduy69UkNXNM2h7ZxkhyLCYuNxdLhKKlrCveLGZHM5f3CyKaFBOKhmxPXUMS1/zzMM
c/cDRyBSdzRiUOael+OEec5oUbh0d0OgfFXHV9BNZ1e+XMayPY5Dvp+bMawPtM/8ds8JdWt64gCV
fXLnMSVKH/xI+fJEukWYeGjDPLTXUzOKIfwYkLguxzDzycaqhZoaS6vJ7Mlkn5jg+TTWOpct/cAK
zVl/8j0NW6zRn2jdJ+eQBV/ZeVd328B7mtUOKeYERAcBhOb1uFuyXCU4jfMRbs5rlh9V1mfF5xQ9
lqapyjUUE6y/phQDU/XUmQR7lDvLZ1F3hFhiDpqG0bm6TymE9K5wOVgUqFOO/CbfcbXND9JlubNV
02lgZNFtmIk4+iyJOSS2Z2R1quKkM3KCGD8Sw/LQiX5gnxKOHfcBIs0E+dIqR0RlvkKX2B4HAvQL
1wUtpngfMmR8t3TL0AfwcBmOkOzmqu1WoB/D2NjajiIZH7Emav9JcV5ncxKjhxTlDQZEU9PWmRg3
rO+Ula78JFAjFj+7Xtn0M7K4on1Aqp3Jn653a/I0b/lQglxWMBRLwrt1vVYlLwdVuzSieXBAjIXe
0LmwTToe/LKvWVbvvmtae07GNO2Kyu1pFh/0xs0CygZFS+ORdRtP9mrJeNziMUcPhd0X5b7MtwW0
xOBftfQOxUgd2j7j5NDvET3hB75kbonPs4ahZnwRxLH8nGDGMv9sWYre11VatsLAKD2H82mH/Dsw
+bEYetzt17EvkulqYcjPgJeHZWcBYOIgxHQtSxVAo1d7v5L5yidbSl+zYp+9FLHsXXtC+ZJlR2oT
vz/36xTIn6JHNP+I9HvtgDeRZiFQNSmca9ld6GWvjwXZSyUPuQRHV9Qto3JSmL8wpA2yDjOqZXj0
bIlL0oqmW1/AHMZoc9NOwzg8dknR0+1QgCG3DXUpyqn8EbU2Rtdtm/b6hAuvIcOVHucWScS4MDrH
ah7KXVeg4ozDkZREr7DN6SOx341MsFnH0BB7F5ScXGoQnQKkQqaK9nSmQ1fpLsnVg04Xnn+cpya0
X6Y+Un89NOWcfMvkyIFgJMLCxnfIVlCDKw1Vv7mHljRH/Kxfj0wR6q1pRPdR5IhjHZqBTeqvnNa2
+xR5+YpENIwO7T11RnWwpCVDJ1/YXnTZH9RjaAkf09TMMa+LOKvYH7ZxzoCQlgG+NchzSg9FYmwq
wv14KmPa9vaoQSf292mWS/dd9BtHpSQmttEDxL5k/ikXaZldrZlDsx+5i+7WUzJv63Y/bj2H4pAf
ceXcGJpkrEdPEqoHV2xdh+TYSJDMnslEoLAbRj3UzdYnBQioiwu6r9S+jzhAqxX7yO6JaWdk+6C/
69jWZmap+rCWLbCeHAJK8VtruhVRY0id8d+R0cEu5+htzzAIOIsGuQYGDw29osPWje5qEw1Fn7LN
kVDKSumh6w/7In1Dqrkfhv2uTfgCrWrdiB4lo4KR8Oes98n0exk60v72yCz77+s6Z+HL5IT2n9Xi
/fRXksPN9aZ0DS/zk8Ccr37E6F2wn8DoFPDDxsl123PoOp/dORs5tJj2QS3lb7DMzZe576LLbnrM
xKvbNhoJC6HMIfH6QTx/ypGLAY6dB4vTRKT212ofGjTFYR7XuqYaO0lX9F7LJcDjy3vixqOa8yK8
9JPJ11A7CICZ4W5B8rlgLNiPbLsutg434LV1WDiDeFNmUpjKdMGov2JDuYKYrg4QT7/eW+gN3UAp
l9kXGXvTu6NAFyj5RtZgs+XMaVnwJzvabGuOJSpyzA8oBFERD3GbOTF3xTAE5a8IIIGeVq+sVAIO
tlM8imuk3f2YgMUwdf5alCvJ/aHzCD+nUlLUY6FcaPpnyZRkQNalGpIZJ2rvUBuFM3OJCL9Yw/b9
BLGiAkkVjCUXXc9pN+Ty2ASMB6HaWDyKuwoCwJb/tQdOqxGcA+CT47cMv8V19doJP2xVV2JYZaxF
hsefX294ud4hKw13Hgr+5mWjMpSPuU7hSZOIHm2mg14UYAjYuq7mY+IWmMqs26oey351pySiTkrl
K6kxJaHoD1LCUegTWbzdssqj9IPW9M7d82Y47CHIpl/yvvM3e1pk9EsngYzALmkIhyLL4HalOI41
z1Y/3m1QtPAfJpNh9LUa5jKz4YhR5DjLw+5g2/m7W6Z9z6o2sQH+wTvNjxj3apqlIjAqyD6uDBkg
O0vZkzGvN8hS8+fGrgVMml6LqaBquXDhi6voAqLWy1xgR9MKGV1Gs2OKfYSsKd0BuOTXYYq48g+r
TWfY/e4Mo351qiIl04GUqVP2RFEJMeStq+Tsh5mKZHzoxNIAIbC+xDw5dpCE6fFx54H3WzWNrpxu
sFcmdfShgfZo1ez9KD7pgKL6j2ECwExp99b+8SvTAbVd0ufl15ESEuOx8WNTgj+H0T+NN8DEMqGd
BttjhNWZFnOna7KQfFpqQB/zpk77Fg33z3qP6Xan8wzlU71YGNdIjDqAN1e2NZlUp/qXvIvYHW3m
Dei3UlyhdKL7cqP1ODrUeOmyUthm6xxIhoZrcwLSY0lvYkrnAZrTQvp4GCC78TOHmPX8wAAg6gob
bb2hCSShIV1BzEOhgC0Oriw8PWczy+k3jnbHBpMeHs12pKUU+k7mdtbX/cQW09RLwdRUAe3x6sgw
wzcMB672stD1uhhJPxd4IUBAeJH0JSQyJNIlqGa7XstYZSVFDDsuG1L4b/20phayzl0KJms5+d+g
MDX6hPhZ8GrIl/y0ybJHEe6KQv5q2Th+A7Am97uVxHRFEYMrtfgEEA4IaZUUMoTfKBb6/nuYrC8e
jPYjXtwqE3tcBYImHBwBk7XtoWhHHa6pWLwyN9Ihb4B595yPP2z0SGhuAFduw3zOE8wGx1oC1mHm
l9CTBYDW4LZv4gsBFBGyDxAMT6K+Ttadzt9RVZLUf8jHApBW3SNBxEkf5ZKKP7kOsfBop1ioE0lJ
YAos4/5XMc9mftFtiKQ9rrEYw/Ue19wcpMvpCjt26Itv5GDoaroDtwbw6CHMW48+8IjlQembTtmK
T5sbQIUc2uRbyOnLiDy6+9xDzarfqyLzbhyrtmx5fLKxQ3V1AAAfIz2kopvS5FjMbdxDTSFbie2W
pn3sssMa9tLdz5le7PVEyLh8B15pOTsCZXPZU/OqOt1CeaktESatj1lzq6YiVR+TEXDql9zHZZCH
0UsJY0QpsHoHphMYSxzaDSY4h2JYlPmxgMKvzmW6TajIDRd0ui1WviD++zIt+BFBvVnCKQvBqv2Y
xs2OM55Ie4lJKQfZdGT1NmItKfHDKxyjlq2DbmKUEFFhUzpk7SGOgYUNaMZUFKQmxkzgBxFBoSJQ
YUcPOaIXKAmPYolZdzutS5z2SgNaWU5gc2MJUYXt7eeCDUyeVT+FHeTKAhSkakky649rhiU7ph6y
HB+6fu/QhpxB64mntYXcTV4xppS8XpFnAxrbjXXipKcB97EQor0nW+D7rdxdyXUF0xLuHvBSC3dV
ODjH/BBqUnNfT6jRDKvGzeTJr86Umzz2xuUQ5MslTMYAcOyvQ5Dg2bbt6iuxBAIog0A6xZLzNsGV
8q9cgNsK/f/VavGFYUYZySpp2T5XuJ+JxUA0LqN9reYAIOcW/h8Fe+LMC4WWZIQtYH9sXBPTv7Qd
gescusbLxRynPGmzBHie6bYrmONN9A4qQsx8UNxLSHJp1uXS4z3zcbnXDNTdO70I6OgcZpLsNK1L
9E2QS4JmlRTsiHJKt+QMAyBWOCRrbSjmA860Vn91BEOjn9Tommb4KDo1r7ZCRSgDjt+CBPp39DBr
upoHlmafMd+zjmedg49fsRnO85NNODmyVKodWaMsdRyOMGKYlYKLtfIufdw2mW3fxn5O1yelmPa3
WIwsQ4kZyNDelbqX/AfKnhVFkKQhX18yonx3LSNnGvE/R0H0JyevTqsHxovQr3XOlF0hTUZ3Mdgq
+o3uri6RLKbARQuBybsKGLfdHwU0OcgfUWxzuEeQXl8Hz8zgPxDk6/O1inqkT93mRP5C3RwmXgM2
acpwGMNSlh/R+FDuRMaiWKpBzm6bMd3p5r0ekm0srvpW5PSeW6RI4VSYJfLDnGrLsqPALDB7UgmB
nMahTSRomBUuqb4tKyhs9hSCWw55/edRlmx62HK5tHfDhjz5M5Iv1PG1AM7XXKfBp0we8ZV5+lPI
FVbeZyD7bvw27OjX3Jt26WB3kE+bh8lF6LL1WwhoXvR1Mk9J8xCQVZAT5KHjI1uSEv6EWGP0E4BY
fNm8bb8IrQS6QRoxHBDuls7PeVqWZkRgmtfzmpDs1OaNd+7L0ohCvsp2bsEeyTjv/c/RDaulp1bl
phe3LBQdTDlXCARs00sTGiGGc9hjyJBUFYifx7VRsv+dUaO8+ewGYiS0qjATKj9NLZvF88Q0Vb/7
Ds6jvxrOFvF13NB3OGeQ/DIf4rjt+bci8j07w/HOdcNNxphw8WZRqgDG5fUypyc/N5370s55UtQO
liDyo8SGhV2lKvuQfFy6WS838wZOCnInGC7mdYLWSXLV7amiClSGAD4MJhJGZZBplRPMJXZI6uzf
NUXxca2R/pfFdeJznaXV4maS/wDexmCmMUyBf24BUKEdmKRlI+rX2/VJltjrj2jqQWAIN/yeL2eM
G6jwWIDBwuYjyZawVI0tijOIG6K5x/YLGkCu9vv3nPVsi4dpSqfknKo1ue/1PD3a4JePr9ffDS64
+FhSnA2Ci7bg2KFoCWfFflUomGYc4L/RThiGbKVQsZqU6eE0rzLlbpmZ2HSgJltqYv3evKZwucHI
nvJ8NNBpjILeA5oYdyR8gA2yJzSS0uYJjpciVkOPt9fewfV6gbgEGhnM/yQKt8F+WF9ZeukxjK03
f5RZx+UXEPO9OCHmJOy+pEwPPyC2NgX4F2PlVXhxuIuK712MvUvrdnMtP5aMdU1+3mEjEnMU7Z0w
3xbYP03lGUz1HTOSW1cCc85DCxOhCpqPZK6HHGAGyue0QHpbYQyJIjOi3Rj7T8bwMp3qHRCGxZ2N
9i56Amki0BXx0Q0YTIxQ1MYALB9GRY6pxeTdIZgpVYe8X7V9RLd3nG7bfi0JggtqZCh6T2g/PSRj
bkoIOwWJ70R02njd2wJZcJuuGZDgCUSPe02NZtk5RVvw1YAwWzaFJpedsygqBByx1OC5iHAPaK3Y
kE71HOhjRkkffib9q1ppJVF/TGg0t37q6ZmUKJn7A40lbq4n2qTZOJ3LbpJ9Uf8fzs5kuW2mydr3
0usfEZiHRW8AkBQlUYNtedogbNnGjMJQmOrq++EX/8KNNsUIbd9XLoJFZFXmyXNO2njuVD+Y9DYB
IY/Syc0dL7DblifkJ0Hx7Cu7qak2MPutQ1KYqgZ7cuD3nGeo3Eydt843AGHmYPyQ5hzQieUwEKQH
nZbyVcMBOxw5hdLOFlJwqUmPTl9CUUBpALSZ0myedL+V0VjWHWU7oJSUt4ouV/MhzR0p2xhawdh+
zvJUs/JI8d6Vy2Oum3ORArxOipNK6UWwwsRwh6Ca42bgH/9Oa6WLKsz9VBtjxAlyuUmcNNPChUZy
ve4LqXzuz26d7Do0x6qwKBSans+PdbHOzg9rBuxuIDCakzmTE/i129GKnGXn7XK07L+bqrNSn1fY
suw5LpK2b2PL0oO8Owi/T0HTAuImNGjT2XvNV3NzG1CMyXoP4tzBXQx9ILM25kTIk0/gxkHziaab
ldFLqJcqwc9z9Nz6qCVTYv9ejEUTH6VruaYXWYWnLcN+bLnivlaFWKzb0XTclBnHCVPM0xBkwTPu
pA/uf5cPKerLhAs5fzD0KWsPBtRnnWKgMaYDvZ1s2emiN/0jeeHaHGlmzO69Db2lvjWTdHGgBaSW
/8VU9oStcWAFwWLcA05lvHxF3fYWRdWAvOFuwQq0f/C6bPBht0LGGWlCMUprvV85COTnuQBCuhE5
kH+c+bRZ870O+nv+fIJwAKI0CokxMEnSQEZUAr4tP4EFVAoxwFjcxb6pismfn5S3VOXRdxOp7uU0
lxNjHia+LDPNO8NvRuZnerWx88fS+RoQLB8ymTb+fTa34odtGc4+z1bCKO1pH4YddXB3P/iyel1d
iloMTgenfnaXwrZ2NZQCsQMgT+snKVw1tmFOia4VERdYntcwHKkWId4OWl/A3U+CcTBPa2D5w0+z
WvQfOkRn9z7zkd+0DIJ8m8ljADL+myhmnWk4f9FtGtfOCqatkXtaht+ZwqypSA16hGdGTM29lpfw
LcypTQlmj4PN8HoKfMAKt6AZYfX6M1JlEeDqOlP9H1uPCnaFASea8YdnMEeIllvJgdrsq7yzoPvh
cAXHvx9Hz6jjamk8Ve7WFlLeUZILq4cR2ofRPllIjLBK0xGZ+dzZPt7AryJNTSoMA8Go9zW1W1Xa
kdWVZWXuTFl7TRXq7thmH5260CzjvqspGrLd6OpURJx8euHNoZkUHQ0kasO8ZxZOSx78o7axV+2O
5PRt9pN+opX7e51qhnKBTtCif6r81u6OpaPIielZIEX8atnBGjzqNJjP815s4duRPTlF5YRFsdDt
CGl+OVMLTmC4c0QjECAxqgVTM+yoHbERSf8MZAeNt2PENTjfHR20vHzR6E3njJZUmurGSHeLWaWH
WbfLcYH10tGS+KiXjeXjn6plqzMGu6aZ/UTt9c5e5w/riPIvi4NusYQVpSoQy1ljizoz2NMMLvzi
Jqg9t0FlTlJH34JhTIXFIMVglumDvwYgP9HcujTZCK08HYpTpS2i+z5qWlaMu1Z36sY89GZGyXeT
rH3v5WHpD7kzhQwoc7XgZkwMPzcO9RQYtnnjMb5jUU8anRr/q0ba5iQnmczV6H1uG8tLs6cqa2qj
vtEqy7IkxRYo7t62GtV8qLy09tT3tSYW9TacmmAuyzx0NNgI08nQVJLisGCnTn9abN+GYKELoxOC
efea1D5OcEqrW18wMTs2bDH3T1SB1Ja7tl0ssw3L1rWFAYsnrwL+bBq1lxYwOJFhE4DD7EuLJPKV
sl91L22ndOMukdK0aL0H3bw+lO0k7B+o0w0kXt2Z0hEu6OHNJAI6qCiTSn3pppdpMsjoYIbYbq1C
ZS8EtLtY3scAU70CeL91SkavJpoFCVF3vKDbkfhouRX2XQ+hIEyNzqm/NC6V70kZo7VmUdEtPSSf
wHZS19/XAvvk/czkiqQJbe6K+YuUVmb8nNIAHwrkuJW/zqCFytR4LV3Ncr4b6VKnv+mKiuXRWQIS
p3DodJndW/bgah+CzhrUK6i+Ib+kZzef33nQNTZQsxx0ctBysVcvXimcpqjo00W7p7epp/d8Wdd6
tUsaCjfGGID2R8ZADu/BJaic6ntgNdI+VqhxHBUnTBegLdLayJ5hyDam9wx/ym9qkF9p9/qtnhQl
JqFj6zXfwfid8Xnp3WrYZUNajp/qpdOWX3PRGP0vgIIzjFKxi7Qjlp4OxB+/GK3utyyHdbm1lFfX
P4s28BvaYbWp4Lw1tH+Xoxb00qzpeheL8cMbjYV9rfV5KL9mVrPq3+fCTPInvIz0BDGEYwQTpCN7
TeZPOtCQdVMl5K4qqss8a7T9pGW16dAUk9V4XDIrX570NC3GdB8AS6SfHb/zzF+Y+o1lxFJua4br
Oum22mluYssZi7y2Lk+cAY5XHqBdKe/God4of1ldUZFnjbSImltaUF7zzFJjo0XDwjfx6bAuQfPC
l55JL7GKyvBh6/JG+QcroaTZm/a8lL9VqdVMLJZ+O77WemVlcPggkux9uHMipe3YaOtOjJMJf8vV
GAxn3wDPUJrcFlpV9PSfi0U6EZMPEmXeT4udNc7JtUrdJB/GniTby9VTvhsrl3nF91Pfmqa/X/j1
mK2ZjHVyW9omvUuOYM7pvM+V8QhJlUt0nXOKtDARnkfHzBwC5b103bC4Mqz0JEleuWSAP7pZL50f
rZpH9QFaRrv+kh1wwxSOXtItPlIS8L9HF7aUE9fmkljfyClWbiTPWlsl9osnBvgIHvwNc921HXNl
X0pa52BxqrVs7UUUojsf27oftA8jvWJ1UMkawKIOKHmY9Kexto1fMwUtcJCb9rY8Dousyj+AOqn1
cbHbNOMd1yHMHdk0y/0xC81UNPZtgQ6Pl1B/rXI362jyq0k0GAMzvfCGCJ+nL8YZKDKjniLJj8cF
PCmuoF5pbQiICesrKhYxVE3kGUVffBzg9ZPMMEQelY7MYH+CzkBB7O7rSqNL5rZr0j2dQQb6+7Pj
Fs+Gk5rlp9oOpiWenFwfv2VJ6+e/BIwq93XV66Q5NW3fJXfeqlnjRxeRgv5NBdK2IX0urfGsOBCS
XWKTCT2BhHPPysTzuAppFlnMyF2AnyNbtwzxkhs0m1/cPnP8wyr6QiVhkDoLDnuutAuzikZVqoCT
PA2CP5XERrAKB3pw1hGzeN/80aTtTIFcDWRh3PoZDcoeepZ93y2zPX5OSz9dOY6Ft5oMiC28/ENf
+0gGgIo4EuMBAlrxc05rx692Zbe49QsHatreTI0MxttMBLNzarVa07+DzdBUs2vubIqzM07SMiAZ
vyxojH6buDjSe5O0w64cjTSeWvCjPbe7bPuol3TSHpdu7vpHee5f3WQSszyGyyKrnL/wpSv/CfLE
vHzpDa0Zx6gi4MlLdTRBa9zYZSePCeABpPNAM6BduCAw9akPvCkfIjE20/rVaVYlvoOyeeZTnao6
E2HS8Np8S7LVnT91aknJdPx6VqDnQbKQyYXYbvbqMa/7+pRlI3u/an0jfyz9BCs3FFmHJCScQSmN
09iuvXZSDXSQb52ep7KKiFJxkwAOpM+w/IT3CTvM5vwIydJ+oVuU6DeJydm4X6bBX+PCQuK2rxO/
zl8mrWlh48jE/pU6TnKbq5xTCF7bY+UZT1lWCvVpHFd9pV5Yg5+JKApK8Iz4eCoXKKdkoPskMB6G
NjuagMAxhHOtuvOQ+uQfhqSUy/0KvVfcWc00mcfG8I8dvaiyiMhflF/EM6W7kYfupExjH0B861Gg
BF35vcrJmF4CRsdx1BhZ5XYytBOttcsY8N4HlwD1KLtnCBejc6eVppVgQe6KJn9MC/rnj0qttvls
rX3LTAlnrnqHfKe0xl0FFcbbd4uOyD8AXAtXsC5/jDGPnzsZYSQ6lLdz75BahFaCEO77vI7rNIZ2
hVT5h0yFzBBbmzoiLn9oPfNAWcKrizRgSqBBGqPuJQ956pXou0CRRzHCaupmL5SmQbu60eQYwo+Y
1ts6M8V8R1LvGjvgIEe77axJJHero1lkmyZgGZIjj0xVrfUgQuioIDkZREYMDMuRjhXp/dzczabN
3/gJBG1IhFAsDovrQ8ej9ISekPT92KvdRDPO83ae7inaE5SgqrlLzsxEG4TGG8XHBZKb9guvqtGx
d2KGmIgPcjcH1hz6jXLXb9JCpsxYeK4Csuai61fvD8BFOX0VetPLRy+DMT7gLy1rZr8RbHhkGHNl
Z8cgoWgbjzhREO8HQ6wVTNXUqTxY1Q6NOfFJH4YKFcGkFfYoY7+E1gHeJpKJtAixPpDBTtpDDuuC
4RQ1PZ3WdpXe4vPUTu5v1uf+OvYex+Gzk2Ures6Ol0f9EWVfqu8lQszxY+fWxZDGGqyh544beXpw
S9Hm1h/AG6cK4qWC8PfHN9ZSxAqa5vTSO1LrT7m71i25DlKQ9AWaHwyWwpEG1ugpruB1e0ffkKe+
zVM36R9HoS/Qkg1J8VHABc2nZk0OOgO40wragS3t73M+zq4RCWiIC8MnFrYyNOn2CLiQiMtkOI1N
13y0MAyjQbBWaBSWCNweWDysC7o9HwYOsdyORGrD3uKXx5lTDzUosnSS9KDqemcX+DYwVVQklbY2
vHUW/zqu9MHJmhtI4+WQxQtn9gBqJBqrPvNUmWvwAfoEXa990FbJ8nGiA2Un+5z7UL/xErzxPo02
b0EU0Cyik+F7s7Jualm663faOItswkVqnBtht1aqPBSgkPYPWoqlAl0Dv0MhmGlrhsQcMnof3Lq9
67Uk/ahU7HjV03L53TBjzvvjiABj+ARNBUSBNQBG9+IRQNv9iYcl14OXGfY8hT0ihXV98TXPY/6K
lHDVvzlDlXtGrKyGZgpymsXwP9Ncq+Un6BF2dqJSXlwv7IjTr9ma1DjYNVbpJ8+WzlA2TmCrh3o4
OHgj3rDNRubt1ABhjj6R6srpD6iqo+8h7XWBvWvyZVR4Ag990hy4S1RLfp6C6QR0oXv8BcJs0Mbh
W5bNwhoPtIES+br2U5AXe9tr60nup7o1R/sTFskmd40peeobGj+W85IvflHdI062sAIr+tp+sAxC
5wEVQOPcuPABqtty7LyK2cYDeENoaoy4qsLZSdzgZ+ElFIvhFOg6J9G4VjXXuTG7vfZ7gGAKS6DV
UQkcaO51ZnXnUqKk/c3c+Wa3oNH21C/dy7FSy7D88zEi7ritSLkVsPYxXRvo0Zg4DEv/sVvnVnsN
pjObKXThS/Pa5Rk96obmSymme/7IWQ7IeBQMbFpb6/i5hr6UTxDsm5rKTpwJEZ/zNnVqfFfsthf+
rkjmGWB2zBMmRNeVzD/TszNxz7JNdzSejRo0/pYR4ZaKEiqXyb8fc3YEeUk3IO/b9QMXKvSivC8X
SvAzt6ANx8bI1mPnN13w2qqzfdBNB+9rLXHQ6mSX7MlEVXYvqtT00NaXvWNTRg54Bgxf+7EZ5vuS
FNv+DHmBytloV8v7zUN1TRktZWEw0MnnGQh7Kn/h4RctYXPMOxGgGVgeA71wvOyMFfQ2O9lNdsAA
ZNfLnfUIv9GvX6j+RR/72qTV3ybZe9Vv2RHFzVHqqWlVsS95754Jhio4kPTY3TO9xEkwnhn5Rfox
NfI0c+JkUg7kV9ceJssOMxLYs6nrABgOnupqZPf0pfNKy+OgUlVaIX48E1OZz+VKfPunMuFIiMxE
6zRIsWk7GAysg1Xg63f1NPcYC1NjrHhCGEObLt6BMcBQ429VYmu6vCEIxXKYHdr5aeSmboUaRTit
8ctZgX4+tmmSq9tapok9h+NUy9yNC9Il/SALzsPvutknIydVqhWGETer5Qc/S+G23R3otwP422VV
X6HHNUAdj1XVWp0f4ia4WLBWdRQ4oeZprWh3dZE7s3iW7EFhQ1aXon7UyfuGJcLtQ2tOitSGdufS
SE0b4PKYjJ/fic4rup2SRMY5aPR2gpgv7XQ6UUMvBWqR0g3S8SCahAGYI6HofEA2Zc5WnK+j1j9Y
gYIDElMxz+W9zcBefdentV/Ap1dCpCMFC5fWZ+QqdntK1jTRfxjA0aMG/RhWAYw9X5/QFM1Od+7r
9F0z2rE31gssY5pNnh+ZjaGM/D519L5PnjMfenMWdaLKBJCglpRBfeN3Th8Yu6EDFKx3vly5TblY
msbdqcIL1mc16lbxx6oqgi0UJPHB785GNoD+pzqz5CyYgmRey8S49D7q/ECjnQR9yWxC0gwvP1aF
ncv0aMmlH8qdL2zKjGisyiX55OuiqfbGRL03xbRB3OYOyttifNRdu22+rXWv69SKDuiLelQ1JjBw
dZwc9lAsjFYNj3kZgOHk+WKoqKVJTlNEs9OidKIhpc9BWhXM/RCOwLj+r7nyGp9mEQ1t9UuR3HSP
uJBxdDFlwVD9rkvBxWA5DD1KMrJfOUwvMxweBg0Yaa0PIlITJAN3R86f6MczYdf57S340fmHSjnW
+rUxZx+sGucVI3kdqKY0P6z8arbpF6c5kifaQkhOH6dECtxzJpPBnubNzHBPUexRAso0DW0zdc3m
BsceT8ET89C7PTJs3qNfIPxxkOWpzJYSykHOStAGYAVAE9ghrajRGc16vdhfDat19AcxNIv3YjU0
zN3YDrDypwe8CmUSEjmFNiwomQRNecglIFX2gA4C/HXXC6npjOppFQ7MsDISK7ijUVkF6hDULtzk
WA2eq1e72nQ1c7g3pEvHkC+4mtNtUINnBWEqbWfG1JF7dKSPZcxF19xPZDRJyXBR13GfBgFDQMAu
0DL6gKkZ9IlBz1GSpIX0YX3PiSB1Vkkb+RgGaGOEJqGR5Rc70+om3SHcMHnZmYVU8YvxIi5OPCy6
axYRSHm10qjtISFpoaapuj6z3c6t6DO5FSYMDFDd6E7WQCfoM8PfTChC0djrTIaFXeQk0ANUxRuF
IM0YuM/MoqieKViEi8ARuws4Cy7EjBrcuAgUXAGzmTGH9SGrlX+8DqyJ6m/pWtFh4mgo3495iYw0
WlLiOfm40jOX34Osm2QTdxVT7h/hdzlGHIxrAGDUoiGrPru1bQ3jLqim0oLNlWCTNz0NU9uPP9ul
t33gD5q21a0B00pQhCvNq0VspauHAMOfTWSsp2bwZkqyyQIKPnNa/G+KZtSz7OuhrW97gt2Yo5b/
TdW4tnLqkghAYSqGuNfxEaJHWtJjziOSGr8kWKhORqSZ3dDMt5NOOGMxM6/Det9mCPzauF3SPvvC
h/YJ/6ZYgueZJtms7SbPKdMl5uYz5XcySdDS0MgXafI7uYauETOzZ2Y15V8qAoiT2UqrBBr07ANs
ZAl32GCaUFygrTrNH9qujeXs0fXZUIYN3zY6IIteiOl7L8xM3qDuG4YmFlNe+VpY1uDpL3nNn2Hu
U9i1BscrA2f95TrYhFChLPR1Ndo3Z4xAHzujKCJagkMxRoYK7PUVNp5tPQYd1JsPqJD0StEggLz7
m6qTVyrMdDEPT9CFIF7GqFDm9HmF8w+F2Xe6OnsECyipJ6wig0o5JLNZnaia2hwV5SI0pvl0Grgf
B7bimD0Os9U7L/VqD868c+hnZVPsY2fi38A7wEIemUQBkrzDvTzw8qheEiTByxCc0S+AUkKhnEVa
3JU5WWx19Crrxi5vMdmK634mmQjZlUl7amYIr48l+Ld4xq7Fx9IKKw4KogRZSvC59EHKzg4OKRcY
jBrmXIImmmPQ/5K9rxd3hkQHkh7qoTObu1T0kEnyEDahn7Y73MuU1T9WZVI5Awo4yFWJHpcVRC3Y
H65R5QINDHE+xXaD4Qi0gzVhuYMzQe/QcDlplJbFK5cOBZoXgPFAfh+SwZThqNw0r2g0rWXgL3HB
RlvB60QLbwywwYIHoRUBpao05IRzmCkC2luBwTiLYDd7Ze9+T90J8PaO1iXM58/OALhf3FelTr3x
gd5loufZn7fbcf+0BQg8eyOsR2KCEIQ37mQX9aHpxkNpAi/I5Ypu/9LyG2U95J5eBUPdnBZaQ4F/
bDF1k/r3t5/9n4YNPPv5Q19/fMibdPjv/zL+n2ZpM3KvtjlROkWZekD+FnX2h2J858Nv+pQFDem1
KA1xSio8TH4H8tfgXPHnubQvG6+MYW4BJYNVnMryBq871z+47vPbu3J+uv/jNsCubEwyzH7sROnp
zWlq5+NYz8d0+Pj2yv/0B2PljUHG+b/MaVex390aaf6ttZ44AvAVAI+7si+XftKN/Q68FtRKy9Ig
/5l3ff11dGmSvwzay7u+wdYEY0zRuDrJ1Jwca1d1MY7AqO/jzLg3rSt2lf80ZAm8rRPGEKReXSWm
dyAHwt7LDBF4PtRrgdz8gc5BbC1VXHvXZvBe+EWsTfS6ncYZp7NdstynUCYZP/Vlml685cp00Quv
qbUJXzo/adGiiTmh0H+qVwR5snw0q/zK8hde1a0xBqlgTqJJgAn3TiwPxjXX90vrbgPXobfcIKQ7
pM2dzRQ6/8qPe2ndTdQaoyZ0eJbiZJBrJub6nKprNqeXlt5ErdWP5AKk2SdYXhGSsqs+xpcW3gRt
3g0kIa3rHZoSh2RIdfngXqFyXFp6E6y+Zuc1pJPmZDPIw8kcxopO8duBemHp7aCqRMyph32wOCHU
3cly3g902t9e+sIRY268PA0MO5hczSmGnUKoVzeugmOv7RztyhF26dE3MdmiNxV6xwnQKiPyLWgi
wXjl0S8tvQlHu0WNVo1jc1on8bPqgp/CrqK3d+VCpG9nUdWDWXYTetFTlQPd7Jr2tU2vRPmlpc/f
5q9ruuiHxXf0ApQi/VGUz762V+aVmT/GOTz+cdn9x1D2r7W7vjXEgiX6KTsae4P5OPSmvzkHd98e
qmj98L69OX/4Xx9SCLgdQcoxNedf1u9wD5HhXTErvfQybqKzMrxC6DZ7g2wnNvoD+HhEC8sMrmzQ
pfU3IWpNJSRXqK2nFh2K1+18YOsBuB8r27f35sIruR1JVUPdUCuo4ak1VoxZpqfSMWmKvWdx9z8E
sr82XtWI99sRWqmAGE3JHTkoHd5e+sLNuZ111ZmKogsT25OtTdEgEODf69NH3fxjaH/e/oQLW/8f
L+G/Hl4aSuWKEZmnymgPffAiC+PQDj/ltbkv/zb1C1Cz/O/XklHIbQUy0Jz6eGFcKerKo7wNDiJu
Du8ajOzyGeeY/utLOOZSU4oRX+3rtE8O7R7PkHCwGCNExbvTYufp7c269Bptzoh0LDUl0SqfrPxF
+g/W77eX/edM1/Pzb25sV9Sl3i+qPlV0MfqwOdq7IsbNggb/GtZHPe4PxeHtz7pwzP3niPprqwpa
TxWK1+Zkdj9Ndbs40C2rT2+vfeld2hwTZoOfl9vyM1h6jz0B5OVXXMPg/l7Z/kvPvjkmamTJIL8Q
AHBV+R0EkIELCC/re0a78itsZ1wNttY0tsebmuDZY4yA5dTtWbmEb+/OpVtgO+oqQ9a5utNUn7r6
UBzPP7I49HeZuln3Ztwerg0IuPArbEddtfOEd4xT1SeZNU9jor1k9jQzgy+Lrk98u/QZm6B26UxZ
U+ZwLgn/y7QAthnqFjPtL57h7d/erguxpm9ieulk4WM2SlLvyJ9ToEXFGXl8e+0LL9J23tWKlm9F
TsZdT2HISIAVQ9jCvPLgl/ZmE8zrqkHOQ6h16rEkEnrUD0+p+Xkp3xfA+uaaXycrayBF8fNOxYeF
/p62BjdiUlee/tLWbGLYMnFkgQFVn7TivoX+B0Ojaz++ve2XdmYTv3M2mo2VmdCocLVTwfpUqvmz
1hk3bvOumVSBG5wL3r+ONyZFqdVxreY0du7JlYCNyZ+3H/7f76MbbBLyaly7AttbWkjSi4DKo7m8
Mh/40sqbVNwyRYosh1901U+L/+Bfmz7z75/SDc4/w197gc1XhbyK5MGxPhTFB8b0YCNzJVu+9Myb
6GR8k0nLjrXPneHugB/V27t86ZnPn/fXM+OznsHKYl0V3GJfsBQf/WuYx6WlN3HpY+FjzrjwnHoz
ztNfafdpbforB8ql7dgEpS4cVGIE5gkm0fJkiBYL3SzL4rc35d9x4wabmHQR+lQjpPmTX//O3adA
Qmz+lldf3179wr3kBpuwJDOWy5SzvHmYYn0HsS7Sou6ruRd7XJ72b3/Khd3fjrbCzYGqsDTqUzDd
ldYnC6xyHN63P/4mNB1OQbOdKThbWIFeCtuLERuyffKKK2n4pYffRCjGDd1sOVl7Mgy5syG3ln21
m7M1entvLrw9/iZQTc8sUX6AUCjdO0ywyfry9X0rn7/QX+EkGDmaq4TTvEl/eN1Hu7oyB+3SE5//
+1/rwoyxdc/zuP8RDi+adc90xJu3H/nSXm/CtHYMPElG4HLXQwKEAVZwG8C/fnvx/0yk/b+VOFbc
//vBc2VpFY42zQkrznTXHmsS7SlcnovP1edl50T5/loadn43/vVJm6DVesXpCz2XNOBDMH6h06/r
n1MF31Jc2alLP8ImbtEz+uXZ0udUzTRnbicog+UBjXF/5V66UJa43uYypV2boxQhBVugZDwGjyrG
XX6Pty9ysr0TQUXdXflZzpH6j83aDrVKrFmT2fl9GhF6hJMIG7QzD/OBMby79F7c531cYgIRmWEb
NdG1wv3SybedchWkvZMX6A5PxT0dwj0kypN7X/wRR7FvDvm1j7nwRm+HXQ22zL0h6Mj7nemGcTxH
I7M+rYlz5Sq+cDt4mxj3CcY8KfmV8lJFtryXTPqwzT+mceV0uvT4m1ifh0zp+N1whjTJAQfhuNYn
Bgi9D9JzvU28J/k4qMEYuBhGztRVv7EH7JOuYm+Xnn4T8GNeNlghlGz+SjK7fq10jZw2u3KeXAhB
bxvkHVygVLK639xp1SG95sB+Yd3tpKmMvvAamENzGgT6dTSzXzTw/LeD7cKOuJvbchpmnFEl3ZhF
/yMgka0yzJv33fLbeU8o5ftF6hRWuoDtF2Ef3r8EthhqHOqc4MoLf2lzNtcllgz/HwQ2kVLsViSm
kS8h7by9PZdW34RTVg0pXkuS+2eY7kSz3Dr1z/etfP7Evy5NWEop8i+XS7PWmO/Q+k7oeO+aeRq4
7iaMusUs+9TgFKg6iIwjQvD8nRtibh7bKatiPgfowg1gH3Xt2vVyXuAfh767CR7fqV0XJj8tDlDx
MxhSFvGw1wFDVnh+0XqlYL70g26uyRFwDb/Mtj7VRoDK31cGYhLr6e3f9NIVsp2y1KaidqqVmlbG
887bI7vem0fjYO4ZXxCL970526FJ0zoqWL4GO9Xv0vQgrpVEF7ZmOzEJqke6wqWhWj7TWXCQsiPN
MV/f3ppLi2/CVOVFBnGYN5LG3oGJJnedNb7vmHE2MYquAN9N6MYYuDe7BkM8DNMeR3XlwS/lPc4m
UCvdSep5AAiUsbF3IzyIMN4+ohLYGTu0/XgVXHt7ztH5jxBwNlFb4P2S1Amf1O+Rku/UjbwzgniK
5vgcBMB2zqe3f4wL2eh2DtLQZfqMsw4J1ixOpoHmEAYtfKLKDQNv/KFqN377g/49mgjHlk1U27kB
8aWl0KswnYf2ZLdx5djJDpeTATmEPMEB8z9gBv8rmxi2iz3mlSA5v1f/2stNnHcrHVOF+IM8JT8s
ujr4uOKM/vfaa698tws353b+kfRgCUF4BhtjeKBMBho9S2Rb/fsOqu34IzKJM8mVZMKR57loI+Ro
o8Ww8+0f5vzy/mN7thQqeHyunNE0nIy2wpuzrjAJle9D5t3tfKNuHROG8fGjL2eOW4YXEJMOnt9+
8Au/65Y/hapkwZuH/LNan2r5c14lxFPsEd6XTWxnE2EHRU+nIDtfZudMDT7BbLvy5Jfel010p81A
HmHy5EI8DGPcCuD4d76K5zv1r1yiLU2TWTk1SzcPeGSY2YN1bT7ypafeBLDwrVk3HJbGbuFOJFps
OcsLY+muVK2Xlt+EaesPqe6tnN2YqTxDtr8vHCRC+XIlq7iw/JY7lVqLVnhK1qfUucM7BvJXoKK3
X8RLS28S5xSD0RY5WX0aTKYbwMmSfwz1zsc+n9t//Z51NWHo14EBjx40a0fWfyCne6G3LC9vP/yl
S21LkkJlaDhY+YIyP09f+6MVY+R77F6XKH069xevUQYvHDNbshQ9IJzBoDWdpGFSyg3RmVX99le4
ABJsDVnahDHCtEqJ1Hb+1fTmvp3dveFN39sZ6w/zqbSMKyfxhdvS2gQuetJEMLMNdnHXHLCzDoM5
iKwZK735zmzl7u3vc+FgszYxvC6tSjTcsQ61vR6UrnZ2z8C+1YqRTl0Jtn/z/FxrE8uW5+SqnKEm
oAfQD443fBgyx3lgMLa4R0j6qTVQpflaf3b/sb69/bUuvQGbAPcn7384u7ImOXVm+YuIYJEQvHbT
C8zq8dg+4xfi2D5GCMS+//qbfBE3YiyPmgj85nlQi1JVSSplZZZgAMQzJ94ejrnrBV61sxSh4q3A
ilE6IIBC1kuKczPnd0vzkxK+sR6aiauQq6F2wZhpIUL6piORly79mZvD911WsdUAbxIIdsHQD5Z0
QRMrYjSjs6rdCA3d1FcXe5c+fJtYUkisc+0fiyU0yUYgaFxUxVtNGRAPoJfFcwxQaEmOItynuAQO
eGOD1E17/fu7aTOwM4y8wrSF9yUGF7bzetvYmkyt4q3QdFtL3/LyhxI5FKQt4GE5uFtlV93gStj2
C0ShgGyDE9regWTp0UoW8OzzjV1GZ3I1ZNHFh3M6Xe7AG3sAf/Y/dsGifKDoT0BX3W376OyuhCgD
DYYQCc48/dCfwKb8QH1vo7qkmb6KtLJdq/FB7b/clW55N1h4Xh+GcLG8Z/SSf749e80CqKAoEPyA
WR0qgXcSKgvgqPinyNG85rsbPq8xjoqIskwLDUuVs9w1E5j90j6a43RfhlGxUHZCwWwMfqGHqfMP
njSDVUv+tlF0s16N9S6U0AM0DQ44ve+g0vOttubhKEFsvnPw9UffDZ5DS4CiGW+5w870KtPRB8ES
2A/3zVzZbCd04LptjWsPAatpaKNb8irqciucdHax/5x6bzmgSfORYhbD/qef489Qe9+YuM4PlUgF
yWFhp2Ahu+sq+VWU5echZV/ktFVL1c1cCdIiRmOYAPPDHQRFXXRsExfta3zfi6aKdcpg4BHE7nCX
tLhAbAs90sNPz5PhrjVVoU6kGnEd9zF36cx3jVl+nWe5LzxVeBMoDzzwoCGGoP31pernOzLvvCKb
yi66uHbCPfDRPOTxQ52A5mH4us8cSnB6/rhq1RFgmfKIx8/u1vas8UAVxxSzaQSpKi6YRmKcQDF6
iKFDUfI5uD1tzenRVCIzEaBCaTKKThqagBeyPc4l2sYcD9LwI5Rhx0vWV2h639g5dB+jRGpc2uCb
W5/Jhgas/uDzjcGjWC8vt79FN7oSrByyDXkMnM1DMz93MdhGUYEvdnq7EqkcuIaxhTjbQ2aGznw1
9x13qQpmymTp96mHC8/csmPOGVhWk6hi/YbBNdBc7PF/5sauakg1tCj/DrP9nOegHi5/D1DHFbR/
GqGoltCX2QWJzDfi70o7aKv88xcbExTdJgg0HxbvKQMpAnnBz91e4I8PHlRFO6Gx3EVNBGV+NFCD
dZ8dnJmeIZZ8KeytngndTyhhzCejGOJ2RriBbzyYoDcDdrvyX9+ovtkDrTYKUh97KvWVzZaks99b
BVadsWvjgGMn8OIN83+8pVBfCWhrJj6A6riENMvjRC6ze9pneyV0izwF0amDI/EoyRGqI6ASRRfC
yUo3+g90JlGCt44pTcC4BJN0FyGeevcH9f+7PXXd0ErsorRooysZJlnGu8H/PuHOGnsbN2HN2Crm
aegJryAfgml7oj3P6WSeRgnK1tSBOtrt6WvKOlTFPpWDkEUKFpGH8rf9O7laV0C3QJYYWif55J3T
s3e8/UO6b1Eid25jMICb+J3K/mVCOcYEJ7p/3jf2Gm/vjpdkMkGnU8J98vaaO6EoTnOxUQDRTXv9
+7uhk8UFE1gBbNvkPzhQhQTfmSH/vT1tTTR5SqCW0ipL4N3hOr2guKplPxzX3JJ51w2uhCoYIrKJ
D5g4Gb9ABhlaZ3QjUepMogSr7A1nRJUDj2cCbwCLKMK64r9Am7sRrLqZK8FK5nr0SItSZtIaF5Zz
UIXIfKudRDe4Eq4jdJXwZo6CRJ1eu+Iyb72Erm789+sIuGT/9JO2LAiYs2GUBBmMN1FufumK58x8
hJrVvghSMU4iK7LFbcXaHfE8iq/S/u2KrZOr5hmaqkimAbVpbxwItqbrhPSLl0TjmITVv/EBiubH
eOcnKIE6Z7bFJobWAsa802CycI6Hl6K0NnY+zeKqSKbZAtsHmjVxAsRLdwy60OddgcrW33uXBFB6
cyZOK/RTt6Cn4eTQC7Evv6joJXMx5rQ1YBGeD9CAbg5xi56ab/vmrURqmoBOpomn+Q6sc9C2BxPd
0ezcfCMP6I5/KniJgREGwEEciY12pX+yz/EooyJ+Gp08qvPyiXb2MW/KY2afaGxv/Kom+6jNcqJc
msQWWGOXiqM0arC2vqRQub5tsQ+/iTlMhUovI/TFeW9M4QTtrjhpw3wAXU3zLa/qaCjAMFb8ZtYD
nllB02afNn50TT5q8lh/VElKVfz/P9r05EFOqAHI49T+pm6Fvn3z6AK6OA6XlaXv9g9+FCf4PfVc
kVkgqh4zewqTBoIoDvQ6j14z/Lw9+IcP+Ovoyq1gcWrbglrBEoK+B2JZzqHn/+H6BFQmJKIAMRyT
f6lMAgHVyNu/+FHuXX9QOVp0TjVUuPstYQNmjMl9sZP53Of/UmEfwDWzsUg6mympCzRMpKYuqPSH
YnC/JRXUEiCmPiT/3f6Gj9x6/Yb17+9STA31+QoQ1ja0izj7mgDW8UaT0soOqcHZxsqsC/CBm6nn
jTkpZQOS9CVMxunoOO6BzK+k9U+I0UuXPtR9sSMPrx/j/PkxJAVd19zIBsrsJbGfh8SI4xfHspN6
4wd0K27/+QPLZCwES+uExKgD9P5fC84eEgiWMslO6KffGyjKUWRVegaHZtdAAy/pf4mOCX6pBW/K
nU6lBL5VFF4NSqkmtMwEAiuQBoW4m9tvxMXqmh+st3omMRcIDM/5jH7ZGmIAkO16gjpvHI0phDdA
CvjltufqfkXxXKyCLyFKibWQfQ/9RVAt19kPDt7ORFaXfb+hbMBuUXOfmgMN7US8UTlBoYT9cvlw
9kDEevsnNPGtbsTM76BGMYw0dOLkjuTeJaabG+Xq9x8thOKu4ABNIA9I2jBZQvbZu6A7Fyj4rLn6
34eTHWRnb58/qTvyBMYHdJr4PWjPvhjVzzj7dNs4ujVW/FTyZcjcBePW4IqjXgdSfyirW6eye739
A7pNQwUs+/FgNLzHL0zDOF8zMDOHfQr+fKjM28M/nE5Qf/Ug6HCQoJQG26G/MptaIKm7/fua1Vcx
zV4G1q82pxDy5U7ySVLmPRo1cPC3R19D4YP1V1HNyzJCQt1u3NApDDBaguZxKL8vze/bo+vmvi7a
u61D+pyB+w9zd7v7Mr1jW6wTulkrgc3ivICuUeeGUBN6BGfLL3A6S3DybTW4fNhLg23CXT/o3cSb
BWLJJHXrcAKLXjKCsFssJ8h4LlOBR1ewiA8ERbLPBvnPyq2LkV0HNh3yvtpIjzq7KbsUyC6GnPd9
HOYpXtLB4yv67qn1qd/taHLC91ElaspkAU1rOfnQKk3vFoiOpZAfuL3mmoBUkYQFVDy8NdJDKBI/
5IV5jBPIVNnVv5A92PgJjXlUNKFooQJiFRXuaFl+7WcC1nyxkaY0nqVCCQdow0K4fvFDw12uwqiv
fKEnqDxuzFw3vBIQbmwsZoMWytA38zchxoAb5TOkgHZU67GsKp4wy1DuA9SDgeWtfmhM47VJjI19
TjNzV9koLLNNQbY9uCHIMI+D4ZyoNUQgZNxRvl0DTjnOTKS1EhAysrBrHBNyNWZ/8AW0EW77pG7y
irvXBkhNPcutwrK8UHld/KNhnm8PrTm5qiB5CsrStnEaFsa8XA7WBJEpDukYR5yhPf8GNsYDZPQ2
1kDj9ypWHlKwAjiokYVDBaxQkHusBoXxyGa2YSfdD6yH2ndpzwU3pNdACDqcB3lP4uIeGkL7PJ8q
ng+K5tlz6cJCqDPcQ4LucSa/Qde4c/R14d9NHE8Uk3B7jD6PTQ7agCEweg4G/HajFqIzzPr3d+Mn
iwcV9NZmYUlWjp0p4ejoGOuds3f+HB2y1BNpElBRFlY6X4257c/N5IKFjDVjcNtNdR+ghC/xIYlU
rll5glbYoZhBHU4h1LvhN5r4UoHx3QhJ3xxtUDhF2D6SPR8v1VyCUj8l+ca9SvMBKpYZZcExGRIk
iH5pUgjKCPCBG9bGIXL17w9OQURZgEVQY0YF0w0t3z/as3UVcfHGSBEkc3Un241HSd0nKGvAJHdI
10NyLgOVfp6MR9x2NpZX9wFK+kyN2OMQp/BDCKSmR97W+b0BPZ8nj0GMi8coc01e9s9tV9IsNlGS
qeNDmQfCJG5YjAU0O1roU/nJW553e6r42AtUnPOE5gpe254fsmq6pJZ5lStfdNWcbs9fswwqQaRV
Vwut48WFWrADWl4oc4utJLeW1D/wI5UNkuI1YIBWEQuhlTowkNt1IP2PXBtVLdAYc1JRefCqoZ4+
xZDPLD/nmdFYX7vadOfn2x+nWRwVCl31woJWkYHTFwSjS58GHsNriFFv7Ha64de/v8uDToPbDyEg
r2bui2X+aNuHqv6yb+brcr0besqWXoLn2Q+rwQ+cMjmt6uAgnt6Xov7CPXPLAi/81IXEAgX5azk/
xvaP2zPXOZQS16Y5eVPJEBDGSAOsblSAa3/f0EpcNzltDJDRM9TF7PyJl+70Keu9eOfoSiQXy9It
c46JW54A6AXQkcHcMLcmEv6CMzso5IFcvgkp6iPjBdTtDbsWKboT/wO1TSoFiKxrm4B12Wzz4SX3
eNX8MuqyijeS7Xqu+CAUVcRzBsC5RDmpDU0BungGFWLvZ55FPrBPu5ZGRT23UBNq6nRKIjdfvuWz
oFAN3Xz00riUrZyWJlYZSSfLNpzr3xBGDriwg33TViK4qCnUuqCbEU5s7sip6aBXeufXA2jx9/2A
EsfQdWlA8g67zJ3dBIUB1Rdb7uETwtagop89aYxj1yFJFEt9cMzhtxiWrUuCzuZKGC+A4McOtRLo
iZSPmT8XB3BOlhveotmgbSWQwYDOGcjD49CyQdnPhtYMeJwO0Ac3s0MupHuAEOJWUUdXsrKVwO4h
3gjBAyeJYvDvu+kVfd+QMHm2rW8gmTtn3gO0doKSb7ExaSynAqO7ZCRDNeHjSom+p5FbByhebdW/
dO9eKiYa5Wcz53UHhyI+KmsVNBvj194pPlkrlXkL7UP7RdLswipocG1kD90Xrcv4bjOqe5Di+EDm
ROBseYJEMnTG9rwSwoVVoLRv1TMxoQ8a1RQ1pKoojpIXJ272w4ar6eauRLjZjWtv8jCFCzAWYOq3
vQC6P1uVe93o69/fWYZ7MXPStk4igMUOaIZ6cqtio1FMc5X+Hw7o3dBFtapsjG0c2oP1BGEo8IhA
x2s5VzgqQ7Gghmzs7RS1WuKDveF/SIN3PyRqm0O3XKDojYV4SHtouTSFOZxHJvf0066rrMR7Wjox
LWI0fqSNe4H7niG0dw8lidPtL9CtghLgdmUZTtahQMghgspBF1zZ9YZxNEOr8GmAI0vIKSY8gvA7
JK+k214p6o/7Jq6ip3N7nNHpFqdRCq3IqS/ObrbzXK+ip5tVqMyCUCIUhHEHHX5Ic2fV7i/wtOAm
gdBMGg2GfwSXECghyfPgbkEXNUcVlQ7SyAYndmIMj8iCSuIXKPEBJHwd9kAM4YsqlBo6z2PSOzCM
N/ZH4pX3niOuVW9vgKI00aRCqQmFbNNsWAxwzuFUN96F986pKvZ6jP1nwhGihEjymAosa/atieX3
TMpvt6NIN3MlSGMQh1p1y9ErangXHNrPxGquteHsuyyZSpA6MYR5BDSmIyP5AT3rB2/5aprVRsH0
47n/xQaZ0WaeWN+nETjFDm57dpqXtvm0xy5/8UFyg7WQ2UY1bTLB3Uqr09wWr4Zbbtjl4wwDOto/
VxT4jkGOgxBRadrB0NETSvi7Dp9/80Kmbg9ngS9OTfLLyfL80Ezexvakm/a6Eu92DWhoCTHJiYXm
ZFpBBdG+U5b6X2+bXDf4+vd3g8uUjF5cyzhMrexUjG2ImsDOeSvFLRQAbEgKY1t1yq4O7cmun5Jx
NJ5vT1znh0p42pCgrUDm70EB17hS0gRz65+dlG0sqG54JUSbKjbcwitE1BvyPHbk0OD8tw2q0pld
CdFsgLZSK00RTcUAXJN7cOOt64Rm5iqSyZgtvNVmMAy1XEgXpscMEoSQC95nGBXK5EM93Yc6PI/o
xAIIEp1kJ68T5PpuL+vH93dXBS7l5bzQeFlEJBywohXQEhXP+dThwLrifr4Y5LPXb7i+7qdcxfWl
ySUkZ0XUybccTzS8PvFZHEb3S2I+jh4eVTjdl3lUKBOBii64b0oREWMO8KoegvF8Iw40nqQimPwu
n2qZTCJa2M8qjT9B2e/z7aXQjazEr8z7mhp27YWp6XyzITR5HERfbJz2dF6qhC8kI/OicWcR8bT7
nSw9Ofqz/5Mtw1aT4seHetdTAtg0UwqFd0tEdp0dGMiQ83RtsIIQevlmtd/H1gpvm0n3JUoo11Bk
B5GUw0KxOE8J41ewqXy2uy38imZ4FbEEVUbHN+weq9Cn50o4QYOEBK6S4PbsV2f/+0riqghqqMIZ
kANEEEjrtebXGVSRHUg7xY99wytbbj67ZjGlqRf2dfVvZ6DlKslBVV2cSdntS0gqFaTZW5AoNjIv
NGPU2JiFbgQXcryd2KLZ1ZloXZl3W2RfkF5AfNELJV6h3QRvG8VzwaE42rr70oMKpo4FmObKdl0E
/24Z83+9pdvqYda5jxLELmFF66RI1zmKbuDgOjR0ua+drc5R3fBKGFMIQLa8liy0Xf6Q2+417TzI
B29R8mhSkAreGmXLIdcxeSHQZzzoBS+CvBs27g+6wZXAHdvc6hPu4lzV8OQwZHl1nGso+932fI1l
VPTWkkOVEBVmCN/J4UwgsRjXY2hDjvv28BqnVNFZNqRP0ScNxAVJ+6ce+Klx9F870zm34xbwW/cF
SuwmzIZA5AyvFMR5IMARW0C71Ha1L2+665e9C6sWzdKtg6bCkADPPePBucqzAErXp30GWr/q3fDV
mJpNx20R4YYbyvxz1Xx2TCs7Qgl1q2KhW4PVsd79RAKi4DqR2GLGyn3kKHHOB8r7o8jLDRNpPFQl
oDQz7hgWXrbDnBgumFbn8pCZWbPTQ5XYZWyRqagrIxRp1R0qQq4QG32d6Vazvc48yg4s425OwdW1
+o8P1ZWBBmVXZccmI2iKXTY+QnOIc5UgrhvHaxEMIvLtX40fQ+92RhNdc0hZfuLlsy3NozdssSVp
IkLF3FQQY3GXrEjx0JZefFFdgEsKWmOL509jMBVmY05G3nETYA+XLfdd/LOoAjteXoxsCyK3Ru4H
m73KTTkKkrTJgBXn8ZPhv4kFeP3608Qj1M/37cYq3MbCYQKa4qURQrIDnTV5YNXlEXn8fDuqdSug
RLVhQQbWM2sjlMAXWDUaM1Gg9bzktG94JaJpMk9uz1sjRFNcgOfVQ2e1p77bOpPqZq9sxrNbJ4lF
YP/GXWVLs2AZSTD7W1QouuGVgC76Li+hIYyjImMnwLXuXSM/zGWxgd3UuacSz17SoR9/xNVMmtNx
iD3wxOARpM7bc5pM328vgCbjqfhQzmyfcWrxKBVNAF67t5TZv3cNreJDe3P2utT3QIlkNj/GdMKd
22mMw+3BNaZXkaGGgM67NLGyXd4evdQO+jQ+xmzLLzVmUdGhvKpjrzIaDF9k2cEh7K2a6UbE6sZe
l/vdLhbTfqB8GuDzqbh36zzEVXWnVVZrvRva7xdOugLTTsvsK51wqEXr8ONob9FY6qyuhGtmeWWS
dRmPeJNeUo6H9gqF5mrZKHXqLKOEazPIhPdo6QvNHrUfAUo/d9iXx1Sp3jTheZ1MYPXsGLV75wDg
UVe/Do5M0jezXSZzA72miVlVuBfvB0bb5MwIvfq/qU8PtHxs5leW/Lzt9joLKbuvVVHW+fgXZob/
y6mTfyHfvc8tVTCWOxhyGQYYvyz8Y1915wJvybtmrQKxzGTghZWz1W3a8hwn5lvVFFuddxqfVKFY
4M4C53MrQCrS5qdyJAfWpXddtwX71Q2vROtcNqCc9VsvtIEknmI3wMecYn9nHlOpJs24swWQFEnE
OzOaeXM0uiRkYEq7bXnd7JWABRLNclkdGyFayC7QrT+a2XTlhh/cHl7jjirWCmX5maOBgkdZTcv6
6NdjeqHNCgfZN76ywQ6yLMqurLKItd5jbXJc1Df543SmUXZX1OFtCw/oPGJpdVzS9jyl6Hw2tuo8
mnKYo0RqT6QsqV9m0ShFaDTT2TWmAy8gHsn9L3kRmVO3kXI0H6IisBg4i4XjoWzoivFY4l4HeOih
IFtQR01GU/FVVmu3dCa4V4N8OUzFXB0tnDR5knzCCXir91/3DerVN5tayxwaOFJppFc2Zs41G3ka
lMso9u0AKtIqMSzhWSUyM+Hj0UxIkADHOsVbnUS6L1j//m7rZTGzFtm72Hrx9kolj5zh+0h3nkds
JY69xh7yrkcgANWVozbfy2NtmRubim7qzp9TzytLpI0HhiFUlg4cvK353ByXKrncDmLd8EoQOyWk
4USK4c2UX5iRP9oOAq0cTreH1+QgFXBVo4fHGHvqhWXPHi0BMUTT6XdaRg1iuwOyI8PUe9DFDNkS
jIN1cPlWS6nGMiqcquzJZGUZttzFcU+jH19saqPNY0thQGMZFU/llj13Jh9BVaTTXcKtO9LvvBaq
/JJtF3dxLokRVpW8ouzzNAz9f+Zgfru9pjrDKJuuxQpSmguGj6n5XEKOs3fN18qgG9uKbvj17+9i
VTQ8azM2cwAA6yvL2rMYk7Aw031VpP/1Gr4bvqTGyIva9UJfFpfYzaPYSHfOXAnVKs1T5k6jF3au
H3VJdYiheMzoPkC+q+KlJoAkqFFUfojKXQDBpPOQ8UtXjad9y6psubaz2L01F37oNc79UrpHwoz7
NmcbiUazU/0PJPnO7n7qgFXClQCWO93dSK3DzJI7ifeJesg27K8JKRUzNaC1xvQ8GGi9kmfNcCmI
uWEc3dDrQeLd7JvacmnFhB8Odo0ttj51fb1hGN3Q7M+hhVvbRk0zPxzdOZhs6A3lO0NJRUzZpOZV
2cHmwwBsY14dujR/lNzeV3VXEVOrWPWUpw1gwC0LHL8HBwke5FwQd/xz2yU1PqNCpqBU0fbSq33U
ZO85u7gm3iyTc033lVdUyNRU5I30CBbVj8U5Sez5MA9i591BVdFtM7PKkx6256P1w4mtU5GY/83t
VqVXZxolWhdon4yjhWgd6EuaPdO8PfTzfdydb1te55TK3srMnFpOhqUd8dCdj0PY9vue9/7inGyt
FCA7ViRRn46XNmvCim3JdH4867/oJvPaSaq0yYAXHtq2CWvajs0FlFjGHjpU5lBVRzOh/pK0BA7J
fFDV+OnVrXA9GcyNVPDx1kf/Akag2Z0KPBBHlYQ2qjsfraW4GiCrub2ouuFXs71LYkx0XtFJXkV5
MZwLe3wA5+EFz30bVx2d9dVEVuRu10n4TCazQFDrAnTcPsP8Rb3Z86xp2haZnS9IZGWAG1zQWnt0
N7Cs/mqwd4bJqnJmBgoJIXSw2k8Z58Z3npn0SzGK9utt269G+Pux4S/OzbKux3KZVry5X19A8Xkg
Y/lSuPER/QZB42W7inR/8W+ituVwHOmBvqXxS+0a5qFY5FYBU7fAyl2hM4RjW6nHASLpArPxz2zz
0KcbWklnEypnfCFIZ3ZJ5rfZpRlB19lmz6fG81X+LCflSeMxzNxPzCPpzWNXJufC3+oc/jgZUxVk
VrQWQT+PgbM8TyOx0MdhtO86r7qvcnq67T8aA6lAs6FmTMhhrkPhJcXbhK6e79z3412P/1TFmRkd
Ttydg2aFvvGXx64EqDInudw5d+Vc3HVkiiVay6Kpn48O7pa8NoPbZtEsrKq2G9PWs8sUQ8dGHxhA
0UhmnOdpZ2JQYVNTL0BgZ1h+WC5JgAxxBa77YGVbs9ctqrLLmnLiiWdaZSTHOT1CpW0+FKX7ZZdp
VKgU6tCCUzutosbwzUMiDePg9n5gZ/1GUtbMXgVLLbLhECelPgQb22NtGuHgThtpTLOsKtlkK0Yw
V4I6MKqdNkJjzo95FqfKSjb6inTDr3H8Lt974NpBURqm6Y3kIirzMGXVz8XsP9+2vM4w68++Gz5v
8X5hVZg9814sKLZySFzdHlmTaFRo1EDABmn7ZhnxxQpcCn09u8uOM3gyvSb5ffs3Pq6NUpXnilNA
WH10pUVe+XWwnrnzpXXvwQpmy+9V2m28hX0MVKBM2Ur4XJVN1idVRFtyLufQMJIvjrE8GIuMcGg+
yLGKai73pTcVOOUX3LBljYeZObVImOMk/mA27T5YFlUJJ3PRD9LqsNw2Nt5DITJyGttua8k1zqQi
p1Aujqu5ycto6UrnIErQZTq9ZRxvL7ZudOVeS7KqmEUjqqiq7DOx2WVGb/ztoTW+qnJaWe1ULDFL
yyj1uvPQi2DJl681yZ4m4r7d/glNHKugqVHQbC4MA+HQdFjWGsjW8kcdzy/7hlfiuB5tMWXuVEZE
dte5Z+euJADFTRvBrLP9+vd3aSKB+gt0oJD9aUEveBxGs91Ws4HO9sqOS5a5d1MIgUcteKtG9F+U
HOep7FLIDdNokoTKQ8StwU5SIFuiJXnh9rPft4eqfWlkZI1hUu/LoyobEej8TPQbwEBd+9rY9FlY
5evtldV0s4KW80/bg+rQHsxWyijOwSzmZJ8y+9XpPjdOepy65SBmGZVxfjazT7L77/ZvatZEhUvR
rDRdvMhn0WKQcLKKYzLLT41LjyPz9nmUCpniCODJA9FX5BTDoZiW16KxvtyevcZZVbCUtK0YetJx
GbkgKhBW8jUWxsZurDPM+vd3cWBbnY+btlfCdzq0NtRGf0iX2IwcQ7xJoGh3AXaoKunbFF4OzvC2
jPK2PneJOIrBffJn98LaZuNLdEZa//7uS1q8dmS96PAQVMb3wvUf4mLnFUPV8WUzNKJGt4BbwiAS
akBoUrILHJBYdrq9wpotWRXwrcHO0LERIeFwSGP71p1EASJrzGPRyNO09AeIxQ/dVrVZZyrlwlfg
eh17XlNGRcdPOfNPDWCKtz9kTc8fXLVV1FQZJ3ZKHKyCDZXy1BZBBsXDynI2tkyNu/6FnKKzscwO
/Mhr0yOyIAS/n7rx3znfKHpqpq+Cp2JRoWkpRp7wjSzqiyRIKn6fgOrttnU0hlfBU7bHoZqUQEtk
aOJLEXfPPloA9w2tBDJ6Vya/7OGjZjZDwIuNYFmum31QEqqy6tUO2BflKoJCvfKKs0VQpvY5d7aW
VWd2NXZlX9eLSXBJdbtT669PxSzorXHDNrrhlR3ZkZRaJRi6orZ8drw3Mj/WWw6jW1H7z6yz1MDu
l75ZRGjgCgSkAvkgN3xdN7QSpTKNJ2xaSxGVHjnQvjnPydbjgc4gyg4MaRsP0FWfR2bOHgvmHuPa
fCvrbN/l9C/AVDGQxKnmIoLZA25mZ7HpKRqjqICpsk7AX99iKQf56rr1uRx3OomKlor9zh2N3K0i
T2Teoebj16oEt6A9e1uEQJoypEpM1XAxO41Lish3XqzqLUv4IUteCPs5iZ+3k4BmXVXMlOdYnDFr
KqK+RhsG2unNoT4v8ZaklO4DlDDNeJaMLpolIplFOXSp4+TXUNwZ9K0lG426mqOtCptiNku5i/7E
KLVeB3LsjDvOXvn8lDqBw7b2KJ0PKTHbA2BUNJBIgY559iV3Sn5ok3399FSV5IV8iTstbPXPkd+D
8jV0U/PYLPNp3wIrgdtPFThxZywwGbOTM8m73CSBIfqN93nNAquAKcsvO6fOUcH2KufsGPIyAhiX
cSvylvSb60AldtdnqMgpYx5LEJzYSMgVulzBxuhLfvDIztuvykuV2nM1ORWS8uT8SubXwvqSzz0o
hMeNzKwJMxUwRSsLROoLpm9UD7kLweqfbrLvVq1K8hbEtvtpxtCUvPjzS1M+lv3zbaNrzk4qUkr6
UzW5hYtZj58dcl/U3zo0NTc7c4/KS+WaBLzcCYxeOPem9Tlzgn4fpy+1lYDNa4j7cYasYBTf48U7
ks12R91KKntsklpCVkZaR3Vd3TF3PI+G/UxY/Xrb5LrhlXBNDALGyzquosJ2TxZoU61Mhr3NN/ZZ
zYqqKCkPQpxeTqs0gtgvOixMhKr7WtVZYBtJcPsLNLlSRUr1uKt3hekCZtBNF4cmX5qs3OePKlJq
Bn/m0hHIWvDibWG4cdJD3R15+WXfzJUDcTyKzBagbI4YgXrwdcJ/ynu/Lep0XxKz1kV/d+H006H0
ctyewnwx00MT2/YhXsDoK8d9HbNUhUsZDrBecW3JiFbi0eX/iQkKlM3OF0WVa4oXch4HE/Z3UnKo
jfzojXtNowTsKFENSR2E1WKzq1FBK3AeoGSz9dCqIXejKrVUbbORQhFdAhsOUqyyOrPyHyMrg6rj
hwTqpQ517w0eyire2Bg1gawCqDzLp5IJW0ZVyc8N+ox43Ac13ZKv0ZXEVPRU4TDwctaljDz53JBf
mU9OWQXx7oXf+UMJLTcInWfspUZDfJVvCcBq0odKRMXTki5d38uISe8/QnBkaS6uTcqD42w99mjS
x1+EVMMYs2XNrwPhgXT877abbD1j6MZWAtzvq7lCBVdGifSP6Tj9You1bxdWwVXcG3B15uh2JWgZ
7H1+Gp0loCI7305NGm9SoVVALGdkIgSZA9402ubVwAtnQbeQOLrhletu4om0AFYmDkd7DirwRdd1
e5Fi2Zi9zu5KcBuL0xFiVzLKkgObXsato49uXGUvnjOftQJiMmhpXTtnTXSS2Na8hQ/Vja5sxVk8
gSwmw6wLa/6e8zINqFzyjQPhx5FEVCnfhU495BwdCZqrF96h2dTEhf3eHHdd64iq5OuBSW9pZlFH
/iLQyOP1wTAPj+a0KbDysccQlY7KzDPPszLUX8pivIjcChaSfPL9ZmOn/9j2REUQMcv3CgM67SFt
6yDrrccEoLY9oURU9BCavPg4CvBu+nZ/KRMvcFp56ti+1i+iqvVKVg1TJbM6Irl18kVxP87x6fbM
dUZRonQgoP+yG4KiMm/vaGoFaIrbGFrnjkqEOrGwqM0waz5NAWny7GCMeWCM7JL/H2dXsiSnrkS/
iAiBQKAtUEN3ubrttn3bdTeERzEj5uHr38GrvnqtIoJVRdRCiCRTSqVOnmOKXde6tirFN82lGdHG
QcW6rwh4TvJrJJY9/mJ6ar29scTULzRlLxWKyPHET1W0RUr5rtUxtGKasVsKc6Q2e2mcxB+jLrCa
rZbqd62OoZX1K24hdFeWxHlxktKfQN/Eyq+99U+6CUB4N0rxAGUJMziQEmPbRI8eqIVx7f0hzvpX
HNm/3HfId2svpqfW1hdmDmNrp/GFgnC0tI2gzT/GJq4v8/6x5T+szexQ96D1/zeJM8sNqLQBOHRx
ieUndHqw3Ve5WNfZA92P960tlo3zke5Ba5njzYMMm7CaJ2V8MSLqy3Q+SAPCXonz0HH0BzgukA5b
DCWaj2+v/7951AB9oq5uASU0pDOFJS5Ls3kwDtyti2d3nvaUx/CJVs9485QsMvvIghTXxbUt33Yr
v1qGo3RkMI2uX4NGOa35xhrCMeT/XeTgUWsAvXmUHff5gvDGo2oeiup30oDxbPGLBPJejPjxdMWy
6N/3PE1QqtoTDe6ak7yFNqTkc3eurb471ma61civ8wIl5FnUu+7Kn3yZijacRO63RhkAzxrWuKjl
5Q8qtrRjNAGqtjiTCqcos8J7MPPE+cXKj8kWQaruJZTYr2QLjVvaxpeWOoE1uJDuzJ/zTuLI82G2
fhSueb7/LTTvoNbuJ7DryCGu4wvxpvg81dQ9x22eB0Me2RufW/eI9R3fuFYycjvis+m8iGrs6qBf
GAjMu6VZ2wInJJX7XkQJ/r5zwEU0Y7WMRvPZovKMXPIZwg0ba4vGZ9ViPnoZqwFHMfYygF46bIr4
C+/RfrFv7qvl3liIF7OYE8nYy8LtwCXimK5F6rTcSFd1H0CJbRDHV2Zip+6vuqftoayj+MkkuDXs
hnncuI3XPULJbtoyWcxsfQMChZ2shHqc+A7dpp3fVgnpJJqrMXfy7DK2rg/lQwhbVj6ftujDdZNX
dvLaabIunorsYnrXxY1ASFyHuwTaXdNT259bMgN9jubGS9HLo22LC68Svx3lPsOrJfwpTVcuJcy9
ZscFIjvL7zbaYvDX2EUt2yejtDvJMLZrCuydnzLxnbCNO1pNPKk1+4h1kjgLPmkkfzno8ZqL7nA/
mNaAf2cnU6v1RmWmjFWYtdHGYcyuSfpjbs5rnrZFR6Ozy/r/m3Dt+VSnLccT+rlEmcANC5z+2miL
RFn3Akq4EteYTLNPs0tl4s4T2++C5sbfFrirmi2FAZ31lXAdIlYacimzS0k/jqQLkn1EVaan1u7l
NFjeRGGbWTQ+KG8qjD5kP+5/Wt20lUAlKe+LuIPTJMNXRj8LsXEA+dvW+Z7PKNstjggZqqMY2M78
GfM+ySOgLIFtBd0/NGhO6cYu8n7hz0Qd8b+ug874yo4Sr3/OJK9OlDUfWDRdJM/TMF+gIsHq+GhS
AzTLQPjN/KVeuk/3bafJWNXK/tzFccQZ1iEK0eHxQcajP8lLn2wRF2i+jVreZ5awBqyh2cXz2oCA
A81xt4gXNPGm6keUDQcZ3ZRkFyd1moNlTZh6nQMsNQHwfd86ukcoIZ3GltcJA49IJ3aIwS8MBdqz
mW6dFTXpnFrZz6EgVjem0z/nzbcsBgfJF+58KqbX5mkcdxGBw7WUmDYK9KiAsyC7oLB2SzqsFUbF
v903j+7jKhtw2oqslFPUP7eJ5YssOUl3F1slpq3EdGaWXUoN1j8P80fXxlrR+hXdSG5101bCenCX
as6LdSXl04tbmBDRk1/vW0RzXlIr+IPh9OWUmhC+hvpixfsDb+OAFRA/B8o0p6d0TgPBtmDvGvdU
S/ciq8fFzWCkgnghFqoPEQ6E+eJ+vv8yGjupZXtottvQeID3m94zZ4/jFtpUN23llFxMXmqIHPZP
snORPuFyKJ428gfd0Ov/b/dgB1XNIcVC2kEAG/LmUSF9d6tFSzf4aqc3g4sJ7XGLafTPnsjCJAZh
UL0yOG/V63S+o0bqSnw8EuL+Gqjll7IOHCqOEfoM+qo4goTRG6cw7eW/+z6uEru1dJIsGzx6dnPr
c05aiAptqS7p7KTE7mwuEQOT7fAc154P5c5gSKzHutuZ26pqEtUMPtOGm+xXhNYw+sWp56hgQQOR
teIUkzjl/HjfRO8vz65az0+tXhqFhQ/i1DSIGnrmxPUHdLnZdlDO+JHjxor0fm7nqqV9UdfG2E1d
++yO7TNIhQ8ksk9Dgl46Op6bOg/vv9D7H8ZVC/zIfJeEMUbPVZngjQzzS7F2+uTRFqhf9wAlspuJ
5zHLEX6xl4VETIelKJ+XeBfLj+mqZX6jq9LeoZP3q5I2/ZxC5TkOvGyy2sN9+2jyMFct9Oe0MJko
avowCeuYtb/sxEt8abmd72bmKk/lA6keNqbxh5XL2ZrMXRupy5XQ90YXzLpgH34wp/yQlfzDPEwb
mPu/G/3/J7EuVwJ9zirB6NTQB0OOvhe9VuXnkY7+WENCos//6Wn82SO/ZbF2Ng3nvmSfhONsLMfv
7yCuej0gIzmgw2wuL1A8H8ijG73c/1C6cZUdXEiLtuiwKS+9yb40XKBdgRtb537N4P/XSgw8Spfm
pLyYjfNhjtIvrDS/75q32kLcg3vWLcF6dhuWMsg5xzX+LhyH6ar9w2ncAq9dxhWyYVw6WFMPyuG8
22gG1ZlEieshk0YuTJjEgo98jiEK/JvlFdtY/dZR3vFQlXOhzTxeR46Qt67BRfhwzdC5N7VHZxdg
FaZZ3+rNvm3l0iJ9m8gbawR44V9NBtFNqw27PjuYIDq7/201a5+nxHBi0mGQGS8vgzdlj0lUfACL
Qf/M7K2uUN0DlEBu3d6VEMbCa0ylHxtfAav2i/bL/dm/n3y4apu1mc3x6GV1eZvLj311GqbWB77U
S//lXsjmn80ufDW+hRK5br+MEzAb8hZXK71AH3h9fHCp93D/Nf6eW9/xJbXlugRqACnAXNw4Duyi
kc8kexUpBIgzeeT8V+ydG1mE3HSCKHpBKcsH4/55ElXgOnGY5iFrpjDxtu4Z34coma7aoM0y3hV1
QjAd3Jgk5RgstPV5d5lwzua4wZeUhOCRCd1oC3Sl28PUxu1YzuDAguzkpT3g2jcow+lMHqqH/JAc
413VRVdVuPAM1jgywiNcnl44z/whtj+k+VYZ6u/5972PuEbAm4Ct4zZt5rItb+Xy0aDpcbY/uuXT
Ej0x0QegwPXNAgLrV9d+tGPgqnGQIPFGPUQTZK6yVoBp1LKMAkFGPTuIG+9gReI8bKaU6zDvvZmy
SKQySwhQRN0L6Nt8XtGjSLf0BXRDK8vD4FZkSqqxupW5c7KRnsbVLpACvFhJ6Ktp7NwmSapLYn1K
nQvy0vvRqjO2shgME2gPaZJWF+J0xwbMCGNbvhB7Y1vRGERt27YHFIekjVlHA30tI0hDymXf1YOr
ql1ILyNmupjVbSKNz4jx0Sg7SNhuiWloDKM2bmeCNwVbYnkz0kH4sxH70mB/DDZsJIV0dYp3/FBt
2wYVBUcHqdO9/GVkkZ9MZh+K8rtwxVnw/NA7n+apv5hDg/OO7aNc8tzysl0BnL8TaKehTSbIybl2
FshhPTfkBrr+1GtuJTlAEtW3BJrY5XHpS9N3c+9Ud+B9L0j+KU6zp1mmG1mJzkrr/2+WichqStAa
IG+Isjw9lM34Y0zdPLSqJt2wk+ZcxpTVwExGE7Q1tLoJB9VLB5hIXvsGuYnoe+xuPEPnpsqSUCIf
NJp1xfEGOxx6/moVycf78aXZ1NUWcUj/2cKbze7F8K4ZlY/J3Aau/JyhpjDkn80igxb4zvxT7RTH
9TlwUwtS23aJpgMZeXnCcdnct1KozeL2QhrqGhgdMgiM/K56P+t/3TeSxovUpnAoriVGMsKLlpr8
kyfkZ0yrK87dn+8Pr0lu1YbwFUyDAwVmXi+lXzlPoKDym/o49RurnG76q+u+CYKGlU41N1iJRP46
enXA5s8G5f6+ySt5/1wu3K14VN2W3vwgW+c0eYbf9fHTVCTH+4/QuL/aEy5HN/YQtt3L2Ay4/0dv
u18szs/7g+uMo8QvKOytoers8uamXwGR8iceWGTfWU6FpzllIiEQNHUvaMk3fQeUzEFEio3I1VlF
2cwJ0MZssCf4e5W0gbAHEVSGIzc+69/mhHeWfxWk1lRDaaTdDKOP/5ImCYdhDkYEVVqHlp0/1jMI
4kfIaYRtfuwiB2QAR2YtQW9s1Dt0ebEKYiNOWi2uoN2Lw1J/GGJQu0O+vG2Dtv7U5l8GZh08KLMv
0YYjeO/vdyqqrW5bj3ZtX90S51tvXgt0ujflr4o8pdPDLPeFuto2ni0E8sKyRqh36YmjM9Ku/s1x
mDKdLYiUrpijto4bZpNzx7I78HzcYnKMbXG0TH6geRYUY3MYCsAZ2y+ycQJHNIE1L4eSJRu3lNaa
lr3jNSq6zYlImgsAv9HNuATMSQPD+mD3VwswALt8kcjJPSBImqDl/bFpHX9oizAuTm75uZOzH8eP
fWP5uI4KACoLdwW4CoUTGTFQnEAew9iFJ1/G+hPbgltrFm4V+taAW6t0QRl4mxYaZk0cVv23TD6a
/cZJQxPi/wd3c0eapskw38S8+E7t+mT4s88oyuKRxvloe/M434zyVhi/XOOjM+yctHISSFgZ14Ms
5tuSStxPkIAikvbNWjkMGKbZ9F7UVxeLDOcig9L9OHxOxg2baBYAFdA2gr164nZOH1K6HCdydM3x
FBdN2EaZn5tDII2tS12N36i96UNCoLs8k+7WzReW9AGJ/l0Fsyq6cXGjWzvVFvWxsXkMWjn6ME7J
5zwJKflRReiwT5YzbdzAzB+86WdXk+D+d9E+b33RNxnG7AxONqB3H81/IPFIQt7/NnqgTPP8TzVd
4uk8ZhEkOchGQqOJC7V7Pa5iUzZZY0FHGQqgQvyykmlj29ENvf7/5k2mpC6dpi1G5O9FMLYy6JKt
q1jd0PS/Q3ctG/rZ6edbWXHfLdiJO/tw8O7fM9ybWbuJOUbAeI+3VJy69mNc7Tt4qE3qRdGy3mj5
eIvjJ4NbYZdtqQtrjk0quG0qoaPrehi5777TAUp+z3bzTPvvyU6ssKvi24SMzNyeJvM2FUi7wADD
3S1/13xJFd5WRD0dHfQ13Lj0zlTEL9yO9x1YVXRbY7NqaVlt3owlCxLb+bDQT4bRbdQ+NQuPinAD
7UvcCrMxbyW/QvGRjUPgFUEz72J/MSG2+V8Xt6rMdNKyN2+ifsKZwHfTh6XZQgNrXEZtS8+mMSqL
eDBvVF5JFtrV14lUvsRFVdluwOY1hwG1Nd1iSY4tZjRvdvQUgXwq+2b3W0KMOtsrW67T1VD1HGD7
dGaBWRbX2Ol/VKINHXuO922QqpCHU9HJzqwW8y/MUzW5F7tOw6HoD/fXeZ15lP3XdEz0IUmElBV9
JpP0y/7DvI+LwUSr1399J58pkYvA4En+mGRPyBUX80HuavLG6Oum/2aF9MCYSEXSmbdGkBMku8/Y
zY/3raJZDVT82tAvLdqQEqwGK04odp+6ufy6b2hlXy1jVK2c2iI3u6V+6eTQJdpi1tDNev3Gbwwy
T3QeuEHJzaTMb3saFptfUjf0+v+boU2ZMTCEMvNGei/MhROO2c4FRoWq9S4dlgaAi1u8WGcjLnwx
2FeIM2zEjyZGVfEOYLNSM15m81aD9igsev5ztiJwUUf2C83sXSKz8EUlQ27qAkTUtoOdqf0m6mPR
Db4zAMH/577TaNbJv0naG/O3Nk5gVl2h4spydDmeS+fRSr7OXu4vW3mB5hEqhs1hErh3IckNwNqg
4yfBX2I3Cpzf3VbNSvMlVNxaYUAjrpkdkE1lWWgMYMKn0U8bQiTJvPUZNG6qYtegdycgzGWaNw94
F58JhksjEzvK/a+gWStVVQ/PBWFIWiEIHFEd58h4rTMSiKLaSIF1wyvhOzVpJs0a9jHt5dzxHzab
DhZ0PO9PXmcaJYKr0WjGKYOHNqN1iHIH6r7uzqGVLJhNIHbMbcu85Sj4Rw0/1MkuIRUTPYH/XXfQ
xF5iryMEH1T6ZAorM/ZpftpnEiVoqYcioZvaSG0k2I6i5ot08g0IjM7XlW2Vt/lo4QaY3Nr52ZBh
5v0z1T95mm944vsfk6kYtcrDesONBZsIhAwmNDLy/PW+Td53QqZi0hazmCY3N8nNctjXpSoCmqU/
QKi0MfH37cJULFpbRj0ZCUIonec/BnrwqLABMzCPIG8O77+Bzjbro9+slXYGbXjTctJLVP8qcUYV
7ZYQ6/tLJFOBaPGQ9WyKkO7xsQqt+hdJnyL4I5rBAjF8vD973TOUME1B5Bh7Jnyyyf6t66OIzkv5
x84Ci+86jTAVdCZ6F0IqC9aBlbqZgd6rtMEwmE271gKm4s6GpQcD6DJaN+KRYC69AEwCO31HCVd4
CAOHJoZ2h9dpOM4jdg4rIOOugzHjSsja/QKtxZGTm5NZ6J6qDjL5c/+bapxehZYtQsSdmAV2JXvw
07w/eax4MuR3aHy97HuCkgovUTlXUMwjOBg/l11QG10wt6eMfN03/Oqsb0KqKJ0uKrA638Ctg91a
nj3H82NRPJSV9+P+IzRRqwr8WBTycF3m4ZLVlGFhTAeIqO5zSRVo1k1j4xoDzD97gAwSq3aDtLR/
75u3Eq+xAaSl6+bk1ttzSOSAG4AtGJHOJMq22nolGpWXktzy3gimKApwDRDum7X13w/azK6VQQfR
vLXSxO1eds7mrTOxZgNRIWWlrCqWjbA2rb3Ac9MDL8UR7MyHfTNXojTp2VJOLTy9BL8tapSHtJP7
/EQFkTklp709tPFXwP3DdkwDIEl2Dq3Ep+NWoqNlgYOw66dl8UXY8p9d9lBxX21C0UAP1pYbTayH
gZgHgoT6/tDr5P7/4oepeK/EsPoaXYbIvZoEhWwvoN3BKyCiJD+N5JVUW9uqxs/d1ZPerC5YdJHM
NNiwi8I+UTO5FNw83X8F3dDr/2+G9uYps3sXr2Dm3sPsuZ8AId+3XahqHVY0NVY59FiwWPpq9Z/M
pf21b9JKcC6yna1lWJxbIRPcwYJIYtgidtDZQ9lCXWGXhKSwRyTyY0Xoo1NvCddpLimZqsZhdp4l
YhcHyCSqIXvA4OiBu4BxgQT1MgWJi74AepblU8+TAPd1nvNy316alElFfAlCsryZF3Yeo/nnPD5H
1Xx1M/vcVvmh4dm+EFaxX9DrlbnsAHoS7EtvoD+jSPZ5kgr7Skp0aEiBZD73YDnUzG42J1uQNc0X
VyFfJVr7PZkhn6+8NOCudywAmrpvd01aw5S4HXMxoi1jQuGGXyFKDfXboCwfR/l6f3jdzNf/38Ru
t+R9UlczucnOhSp1fyG49r4/tG7mys6aT3aMO3SJOyzZJfFBWFxAk7qhEMvqoZEl8uaFln2957oa
eaWjvAnou3jcuoZ5iqzxIyDiAbDvGWgLthjU37PUOr7yOmbUtpLMS3XtUyvI5wJsMM2G179nqXVo
ZS2akTtJdynSq8mWc5T/zPvuB6ufp8bZABXr5q6sSKPRFabwMuuUjlnm943xR8itqplubCVXEFXT
1SyZrJPBvw7tEKLXK7zvQKuLq1sjzKICS7wpqpcW6O3rYMR/IK4NPV36OKF8fn94zcRVSEmdN9Co
8WR6LYbqMIJUDhp3G/bWzVxJ5cHAmJFsgk1WIau2ac9TyvxF7MlZV8OsfvQmaFk0x40VZek1Hxzn
UFh5dxYjTze8UWcXZcXJWFsbjBvJlTM0KsTs0DnVxpLwHmhynfj6yDcTx8WNNUHo3TzV43xOs9K3
rM+tM/s0tgFL+OpY0Dgav+37vEq8Nqk5Lc7SWCery+3xkbI6+t51QzNsvIvOTErQWktstXEBM6W2
e1oi52AkW2SH7+21q5mUcC36yW77BJ5pDq/l8FgPDzVwQCw+GWSjPqGbvBK0pB0T3pDVg8jkF6hL
ACS7L6xUNIidEm6nXZxewW0VyrgLDeP3/S+qiSoV/dEJANr7Fl+0GePQKNlR1r/HTTFEjUlU6IeL
K1KvbnMsB1Z2HJb4k+jtjdtj3cSVeI2d1BsFGaxTLyY/a7pjJ/MgGrY6XHXDr/+/iapsTsUAdXPr
1A4pBG8Lf4mWz3a5JaK2zvKdZZgqQcuoQZJOdNZpivLAGllYZM1FehKyglsc2LpHKLFq1nO9MKO0
TqwFHeFg+aTiH6h9A+5mI/3T2UiJ1s4mQ5dA4PXUxt2Hwf7apeMRichOn1cCtuopKex+tE5mBnKR
ICFZmfhTwgG8vO/6OgMp8dq6pk1xqZleHfSv1+PDUPw25SWTh/vDa3xfhXxUtAVirqLjJSPUNtC3
FVn8WIJ6ew+CHSuaCvxwvKZkuVNYJ6/1jo7Jz320hQ7SLJYq8ENaFhi8J4bgShaoXpndo0yXaz/T
y+jaR+7tOZqsr6AEcZRbtVdVDahjSDaG8dQbHyUEiT/e/wKaD6wCQFy3r9OK4i1SdBj1EwlSC1z2
eXQV05bKtO4jK3HspDkvUiBcT16fPmT58gBl742UQTd7JX4rwHkaA1qypyQewtnqL0McP4xueswE
fblvoHdx1av9lQjGZdpUkKVwLrKkQdLLV7eerrkdf+epE1KzxkWzeUBXxo/1Ni/peLjU9s8eItpz
ZQQlQHz356GzohLqU1UkgCDPxa+0pSlYd7gbJHXx5/7gmvzoLzr4zUoOkJFtR4N0LqTxLlDYCA3n
DHLvY0zTD7xOQqv7Yo3dxu3ZuxRMsKgKHOHSGZt0HpyLZVVPMVTE3Pki+vlKxyysahnUfAhbdwpB
jeUvbXbO4y0yAI0RVVBJXrAuWhIcePJi/uaZzSvOuBsrpW5oJfXOMi7MYcBmKI3+U86tmzT3sH6v
9lJWAAdcP1SAbetkRlnIePJosf4k7K2eOs0WpaodyJR4nZkmSJyM6KGJfpIhPfaJsxGiOrus/79x
rbyLCAfjb3rNovyUOKMPubHzfa/VDa1EP8S/uIewSK/L4n0oOnK2cdy/P7TOJkrQe4nrcHfBrIfB
4j515+fBtj9azvDl/vi6qSvRXFISAYCExKONTXE0nchciQ5/3h9csyqqeBIGcQlnsaP8apHu1Hd5
WI0M/OXJoZx3HkJUPAk3eO62k7ROuJCNUXkCRTeb263OMI11VCwJgfA7ywu8gDGxQEbJISrKjTDV
2EbFkCQVzZY0i4trBfGysVl81pX/VGbrF7nYd8ZRgSR2I3My95h9Gc+HGqqPldx3tFTFC0avqueh
HYurgRZpazTDOttiRdOZfP3/TZiS1nWduZrsSzoabh1AYqWLDqOJnW/D8H8hje+k80SJ1r5qvGic
DCz1XJxKb3khUMwZaumnhn1FFfPo0PHkoMVU5O0HJ5OnUdSHFDdwfhkB249CRtJkQdwOT3PhhJ6b
hIKIP0m3sQXqDKBE/EgAwWq72ToR4JfqqA6gI7bx6rqhlWDnNIrNYkFVxsEFFE68PQ9qq7J2jq6k
6FSmuK/NMfHKJOCSmo+FVW2s3e+ugh6k7f/rFCgGIAsEhcS176l5qNy5+BCXIg9HCtW2+2vVu7bB
I9brqTd+Z1MSA8/Is2tOQapml6eEbUmv6IZWdmSorg5jzhfrlJfymxDoxpmrstizQWDeyp5sg254
oCWxTkNuPNCsPboRP1RJumdrw/DrF3ljlqoT6FjtBMXy7Y4P3Xii2WhsVAXePbhg7NVeb8amKzGV
kcPk9SoMH8bpl6n8pyahLLYcXvcEJdQ9ZlZrj2l29QBozIujpP/2xRDUELvd0rl8dx3HSyjhymqw
Shu4A7omlcDB9ND2X6rku4Tg3D6/VGLWE6Uji5Fl16m1KkA6ouVfYmViIwXWzV6JWc6FR1PsE9ch
pp/ciR8hiQL2ufZ76kUbj9B4vwpL6fuqMunYVr8atEKHZt/8We/V7xtHsy6olEcA/VQ4WY/5ldH+
oU+8kIDOMRJ7UEbM4yrtUW04tTGXGD4uqkcRV0cxfN43cSVqK8dsHQZE47VOswPIyk9l10HC1NpY
FHQ2V6KWyDix27hJrzRGF0IelZ8j0W9MXRNTKuHREEVFzuKenlCbFcVZpD+tGWw4znmiG7ofGqdU
yY6s3AY3BJCeJ4vLBIyr9SdcnfWPpoztY25Ao3zfN1Aid06aRdAIK+eUDz5I6z5YVfoEFZlf+4ZX
ArdPnXyKEhTcGlEEpucbVAbR1l2f7gMrcVt2whlqA4PT3vuQtvOXODf2LTgqPgVwjChnDYZGyTZ0
cWFpb4EONZNW+Yr6cRKApGFk0TA0mw2f7c3SjmYhUPEpoysgioDS4CmCUgUQGKFEoRnuE97/lrqZ
K+EaTwsxjRzD90Z+4k13qpst+ItuaCVUjTwxu14sOJZC/c1P0LeBnoqtoppu8PX/NzssSezI65KF
wk3qB7BmXOp4C+625kX/l0V7/P+AKXWLRgHwGZ3ayfDBw3+w0vYri9qgoeO3xmmOrUz24MiwDrtK
pIo8FmKuGT3FXfva0FYeSjLszC1V/qHWq4yxgUDQqRhAPVEtR5ctT824BYjXeaYSqZU1uVAHwfBL
O1f+3PdlaGfuDyvOd3qQCkxxQWk/tjyyLxDWsU00HE+5dxAUqcLpvvdr1mMVkzIANtXiJE+xIhSP
izkAlDweXCf7VLpbLHoaR1XBKU7pTctC14+Q0MZPG6DuRtZu7Fi6wZXoHWTjOtMM90G7xrmz+odk
3NM2B89UwSl87K1iAcLpVC1WUEv3sYgFSMTY4b7ldTNX4reueAcBrIocW8uNfyBfBrGgwYtlS7FO
E8RMzY/LWcjWhtklKm5Z1D9ETnmWKTtMs9MEtH+hcg8v9mopJYaLonNTL47oCTevx8WiON7uIZJZ
h1Z22ip1+oxZlJ7KOq1R+jbBQ55LO3sBR1T/mtis2AgE3edQYlni/F8Pk7DBWZ2DfWiurPh3AoHT
Kdz1uVW2oCSWrlEXsNFkF+Dmt8GDwYL7Q2uyNpUpKAKMGiT5nBzNwi5/yKmbw0RmzeNS1vVHqPw2
5wIyvxuZlcZOzjqJN9tOVkRsgZQp1rysCLyBhpbbb2QnGo91lFhm0H+GK2HoKnnNuh9L/coIaGb/
mZvPW/APnamUHbkQdhdbUZde45z4yOJ8F5KvTLwkw4VHW/o4OhOt/78x0RLP6NvBPcq1pDyY6Hhc
oi0aDc2Oo+K0iGGPhulgaAdsqmbmt+JF7qEJRaipQC2zj6d2WjD2FJ3K7DrWODju6Stdx1bCeKKJ
w6BDSY7QOR4MYDu9BdptTkq/3w8BncmV6O3Hbi4IloirG9nB6PFjAQHx+0NrvFIFalXQZlna1KYn
3pcvTdrGqCVCD84gmesDNvcd/V/fynKLKl73tPX/N77TWUPWOVGBqkbxJBjk29kAqZyHrkjOdVEd
B3OjPqN7jhLGkJzhRtuM6VUM34v4MUc5D6yY0/zMkP1ye2v51virCuaK5qROpbfuCEt5LpYvuEk5
xeWWV+lGV6IZjB9O17UxPUWmc2zFjD4qqIyneyD3cFoV0MUq0HdOGfaeXHqBiPpjT7YgDxp/VTl8
FsOZ8gw3rb84T33Cm+d5rF/u+6tuaGUzrtq6mZo6g1GMZPAHEPUFdVfsHFyJ40GyEiXDKrvOOA3g
4HBNRrIBK9TNWwlhFGMSavB2/mVaLyjj+14zHHZZRAVt5TwXHdp6bXT4v7ZO5Nv5zpVeBW2ZkDBx
57yffw1NdXbjTxBv2jlnJT7LMRHOSFJ6EqAFq6b+X25lG99QEzVU2WYjUvUCfGDzL2seQzkWp2Uk
x3pTW0TzHVUaHsFtkWMTpydL5lVYSmCqRnPa6sXXTX596pv1kS9LZzAZz7/KdjqC1drnUMERzNpB
9YGQp0rSTCrCxyaucVMwWtEDA4mQ0fQ0GKPRCu87o+bApZLyzLYshZt32F/tKDCch8hI/ckY/aHb
eAVNiqOy89gGn20UIFHPiGj3EC9O4Tv2B8dujRAEvQOo3va0EK/GUiKWcDEuRe5ZJ7dzIMAIYKGw
NlJajROpmK1lxMFoWDgwc9IrwgTlwfPgDYl//xtonEgFbLG8zzN0yNOTTWbPNyPkgSZwwOGQpO3O
Ryjxa7sN6C4M1Dk9dyEh7lRPlpMBLsqn0753UKJ4rIhTDi6Mn3W5b2ckHNbfTQJy3QdYTfcmzhLc
oebOiOHJFB3brn5Km/Fwf+a6odf/3wydTjOBTrBLT64YQ8/Jj+2w1+pK+HpRPlaNqFC/hkxczeuA
t9mhSUl4f+Y6v7H+O/NcokFWlh7OPtF4cXHGtVqcJNDmt294ZXO17Gquowm1DOk09gtzBJhMysQ0
PiaS5BvGf5flHUGrorBQz7ABfZrYRYrmf5xdSXOlOLP9RUQgQAK23BnbVeWya/DdEN1VXYhZDBLD
r3/nfiu32rrEY+fwQuimMlNDnjznl7JlhnJ4dZl6Ne4av7gknv3YTMnFVuClDsF7FDnevC0z6ZCs
xEMaJWLuoG2Iju6sSrOLO3reZbK6LKLZTE9hS7pt91QdhRXmOKVYdsUeZGIVP32PuA9g8Juf7y+V
4fiss/uUWVY6ysXqZ7ZLonzmMemyp5nUh6Fix7CaIhGsdYoY4kVHZjm0q1urS8JHWVhXT/h/+cvP
+7/CNLIW5E5lgTp6AFKNM/TaLfV+2Po0+j+G/ndBXrCpSrG15ajeqbjIsgj8OZ9t2m2LRJ3xZ+GW
X+U3iL+X8p1bgjqrSKBSP69EiSHQdcaf3l7aVM0NrpO+2g8lxLocurOHNZ0rwxlAp/oZ0qr0QS6c
P82lOPLp6OGGF/7TVit3O9OyavsypJrmhFe34R12GTl97MDQe99jDIbRIVmSeS3QTSg+Jot16m1x
DRf0w/fDSnXQcHbRMVll2M5+jhv3E29pVLSfgvIvcFRHwQBto/P9X2CwvY7NsvDI1ywEn8iCTwmw
tcub5+ydjYgBHZYlUBEACymu1Ty/Bs2jHTz5yzl3X+7PPcQ+80FdRodmhQsfHK74eCpRdqSSRNn0
3DVdRDJQ47rLPm/+EsBV3f+YyVA373oXwY4HDhF/GvlTbjU7srSQH+RoD784a25q+oC2WQMRmuBw
59EHXCh3BMJ+UdBMTxCGRHNjqVZ+hcmjtC174f3czgu6jRQkUeV0KdQPoapowE7XrzitIdxsbdt2
xQT0cr3wJyrDozsB49JvDTctkovJJc2czfyp6dwozdyIpiwKxFoe+njmALj8e4nBgBzWCzavJ2gN
0x9kDVdkOGMAXPHvcVsFLfOgxrg4/p7cfRrX5+aSR9A+3G87K6Fu+O9PpF6uRC56eGfwVwGloeQq
gv0Wx0fN4d9DizaoBSrw/ImML0P7I5umKMujHAoy98f/sM2dBXgN/fcHlAM1jMLDB+YTO+Hh6oRg
PqjdsoM08I4fgpXvfJyr8X7178/kHOpIFsioQYt5rvM2wstokK+cHD7k9r39Bi14O9F6w+wt7KGu
8+vclq9BS2OQTO4blvwYOms3S/caBNM+zMYv9+32cfbD0fXfv6dfBi8LE/weSZfHrAMFs5NBXflC
6LOXX+VE9uDyuf8pU2BoIU1LlRdWQumDVYDlyJ3naBH2ph5CmE4LasD80Ew/1/yp7xPwlcqztYlh
AKui47FYSnOpfAwNDmHbeu7XeOUM9tCxWP/bl5ey4Xi0mPcVSBYJW6twG7xUx2F5SZ34fl9kTxCt
jtg/VFaR+8/9Vfy4BwTm0CI57Tzoc2QYOysjeUjP/YnvQxDbRvMeGuVHfyVhmKzzn3juKfI/PuMv
6Zt0+WVSawhQ09C3/7/bhG0FKDIPJX/KJg9aXzTqm03PrYEOxKqznqdjiyW9MQoI+4e/uD/um900
Zy1Ox7nOw4wzOCEUKKyy23P+e9vIWlg6NGCgHMKcu+BzR09Ou9EWWkQ61eTl/eRjm0Wt59gKuZyW
Oli5KhrMoWOugPB05JIr/mTJk2s9ijXt949PNoGOuPJFBuqMCjugHTrWcUj9L25jfSubZNpXNHlh
w7zpOhHo+KteQGS+ga7Ik6uCHrrUqX9SY/1905LqDEFj3uYTbwR/8nq1oAdG1WB8Wntw+PiEGei0
QO0EGiAlE/7EQiiYdn8n9MsMn2RrooGmpb39/110VhJYvUTi5Odkoo36ZXpplXf4/xvGd139lb4e
sjK3p6mLA2pf6FT8kXWy8g7z0bRvQ2v5qgrDLBWj6uKJfqf+8FgPwcrItxH0C8ptZM0g/jA4+Ri2
XewK/zmk+UuTqWdLNl/v2+Sj9bwNrx060smm/pguXdyXy05Mv3vyp3SfFVnpqTENryWuwWsnn/Qp
j5MMkiR2H+WkbaFjlu/aTP19/yeYLKSlsAIlIxfkZl3sZcN5yqovI7OeZJZsSDY3C2mZDH3mRWaB
YygefB5VU77PWHDcNHP9Sd72pyFHeuxikTVx6X7J+u5xyP65P7jBJfUXeTL3Q9GDazpmbr+DVuyx
g+b9/aENFtdbqF3UhUVfAuStwvaLVb26dfHNbtZuyabRb770LgW4TpAuKoNVWM+aXS3V61TYYkfa
YuXUa7LM7cPvPlAyG5S2DRwGorAnIWcI5PnRNsto0SpTAPbtm79bdb4TLfoy03YnB7niMIZw0mnz
aQuUkz3B8HkK1coLnusisHhF9bJ2kP5oB4Sz603TAQw/5xB4i1tSfAL4ON0tDqtBGtbGgx0Xvr+G
YjCtgRa05cyaQknkYo6O3nmZfo/lFjKd22/QAlbg7azlZdrFeRAcRms6hQMDkZG9zfn1J/fJ7wao
39E6Xpp+z0PaR4WVHr1FbMs3+it7JUewteZ+HQueQOQzeWUTW3Gf22PBB3uJ/sQ+opdtKB0Y3eXf
nOVQNV8J/+wEn0V5nvs1xVjDyupv62KwS7utZyQ1NkS41MaK8pdN0aV3PENDm1NQIXdxlXzp1Beb
/Cn42/2hTabRApcLJWywj3XxLAiLWqo+Syoe0Vl4BPDyWzHJuCZbWnzgoP95aUfHMBhpWB07w3Io
QiuNUI9Yawg1ZE/9nT3pi8RD40Ad5978hRVTNJH2ZzeN+/t2Mq2uFrcKRKLT3DkANttBu7dyCS7q
Ltnon1rkBhVtiXSQfQJm75YkPYgm+Vy68jCHNwGC5ska1ljGDYlOf3VnCuwZdoJNpm6fu/wVnJHR
Mh66AFWmbZbSH949d8zQqNA28XCLAz88kGCtFcc0+dv/329gYzOPvnAAR634WbjD85Two+vl6LLF
PsxXyn2GzUZ/eJ/lhNNhAU/K2uyQ4y3ZXfIXe/4jPbGy3gZn0h/ffW5NJWh003hOnKfcbT5V9SYF
Zhzabp98Z6ICgI0cdCt17AfVM7Rpfy20eb0fAv+DfXyQRvWOaNBVsYpa9nhpBNb3OqOVnhzL0knp
U015jz6gUfmT9002VWjPO6UCah1myuXyvSdMZl+9JvM8KCpKxxGnwnIaaCG3TPEsloACl5/YIKHL
sENGaqrIT+v2kDUMSm87nzlW8Gqx1LJiZ247uXOzhUlI1VZq/D05zHbrg730zQQ5+rJy5xP4GmUB
355IU3ziQ+GWf7g9qfpw3xYfZxtHf0BsXTWXJM2buF5YjKvKldv9J88WG+oAENsKtWwz1FlVeKRo
Yto1j9aiUHKYVq7gpplrucYbm2AURZnFM6R+lwHymjiD23Z53mSY/zwbkknijIkh8845WEP2Seag
ihbeSmwaZq+/HnZz3k5BVcBhxvxUovW6AhYpzdYgDR+HvqO/IEKQulDk5o9WZX1mowsBUPuk0upE
ib1yUjZ94vb/dwE6V0lT8ASeA4WKwH2h4xV4MEdu6TSB5+j04o4K6tqjXRYTF9cfpsQnJwD7LWm8
H9sWWEswfuCxXC1wTUu8svYKOaU82wLCvU1eu5QHfqjavC7hj/U/qv2R0l/j+Pv+tG/T+2/ucgLt
Qp7XqVUUcwq3r8WRhvQ5qflKRJmG1oJ1zgPmj15bxpNbFXvfERAk95uV6sjHDu/qkiMQbIZK5AQo
i5j/VH75kjU/l6B/3WIUVy83zi1pGEt9nIuJd8jZ9G2CSPf9oT92c9fW0kzARjZJPO3Hsz8eqi6N
Krc/MT7uhyXf3/+Ewe56ybHP6lolCrNvp+IgFvFYdf62JdWrjgGBrkZtp01clGV9qhLLgSA0SFfu
T/xj2zh6wZECjlWy3OtiYjXnvv3KAK6elHsQasX4HzuNo5cdCQ1dmoeyiuemT6OyZk82uDdlvnbW
Nln+9t13OWwcQXPflpm6BH1asKM7lv508cIUAi33LWT6wO3/7z7QlnWS2SPsr/hwmQL1ZCVyZQcx
Da3lGAetuegbr7K4Azzk0FmO2s02W2OSMFg+0Nw+ZEpVs0CaaRMFfbxq5yQApfG1Go5heL0AEMwz
AdVTVcWynCKrgenTNkJDzPG+2Q2OqdcBilGKEceqOgZXwsHnzhnApacFEIRsdldc02B+vQIAGNcy
0xm/gOcO+iyST5UKDvdnbxr69qveOU2N06NdZaSM7UqCDseBvAZobPfbBtdcvvaWGuAMu44tyCc8
BKNnV1ETgg1j2/C33/Ru7r2l+iQI5jouSV3sJoVImjt/S2EU+6rehL0kOM7gOFnFniseu778Vlfj
SbnTtjOf3net5nSWrIVaVeoAgpB1R+H0UH5YVpKByem1/bUjckyHxOvjxbo62a8++2bnr/fNbhpa
C1dWj6SgWVfHtcu+uLa6+KR/DsK1opHBI/WW68mxJilcp45dqr5XbnbKbXfF2Q0z15utU3tR6VDR
PiY1xLtBSlW+lNbaIdKQB/Q2a+6SyiUdFjS3u2jppsjP2M6Hx1N/k5Sa6+hKAMoCLLxr/D726M9F
/smmH/b0a9Oi6s3WUNRx6i7ohnhw/pE4m1rln6Vd42Mz2V0LVEtZBcjtWR9XdQbFeRmF8q9x9fRu
chhtc2q4AgUyzauYJNXTUqmHetlCMIAcoDdWZ2DrKFXa8piRec9yvoPO+Tkf5/19o5tcRgtSmvSC
pvYwxCR8WpwDs/qIO6cZiML745vsrkVqXeYS1KnwFxo2O2bbB1cUe+JZKynMYHi9pbpVWZAKh6Wx
St0rqGX9Sz325cqeZ5i73lTt2X7R9RnmnkGbBYxPdfM7GdIVw5hmrr2J+TNNRpU2dQwIRhhV9Vzt
wmV6vW910+DalkpHTlgf3KJ0rCLWghzL2lbtcujNWO92PJcNBAm3yPHKhlt8To9FJXbWKPfbZn77
Re+Gr7s5KKgHs0yLPM6NOrU223Qlc/TGadGjXaNuOB44l/yn5zUnkZZfxmXewMCNQNV7pyEDmasC
77RxKNS0GwUIZrGnzken6tces00OqQUrC5cCTQ1BH6fL50bZUV88TvXaEdjkM1qkdssAUOLYoxGY
Zs/c8R/ZuHbQMAz9n/5pp2oql4d9nPAEbyYszpPwet9fDPlLF7kIAqfLqA+TlPOngZ/KoI7G9C8G
uN798Q0m97QwHZKC4rRhY78ewqikzW4k3UH1a9LlpulrgeoQheprBsso/5IwwFL+yOUI7uf7kzfZ
XYtVD3DJoZphHGeedi0aO8ZVflOTXbQ4pdYQgt6vRYYRv4KER9z6wsi3+9M2GUXbTdmUN7J35jwe
Pbn3aHCR0/i2DPRzBiGuw/1v/K+G+MHDkuf8O9H0C/PR8Grh1gGgWg/Tzzm1r11h1+Olg77V0kQj
71P2sw9kQqrIyXrFrGgY0ZZ7bH3XbtwId6FsjvshU/VrPVVgso78xPXBT6tAECCeSp5ZjEdZElTL
2hnPYHgd3tGkIDUb+3yIk1DuB7eMAG7fBeOf+2YxeIyO8JB+bmVesPRxOFBI5bppdWgsfwsNP1Kk
DvFI/FzUOFz3cZA70VDOkTP93jZvLUwlpA5y6WYDMDVOJJF6F77G0GjwRp0Xfw5n2gTQu4oV+Y5i
yD6zu4Pffl+2cCPdjHJb6Hc7XjBmFedhM8RNzl+Lqfo2WHx/3yoBhvjAxx0tSAPVDGNuYer+FOz8
sDou0IC0Cu8F/LOQUlse+z7btrnqSI9uaeqaESxtHnzzir8D6Iqr7/d/hcEndbWY2vGVxNN4H88Q
z0hDvp/TlZENS+tpWx6pmJMmlDUxS/M3bqP9IfncJMtJgWfr/twNX9B5B+QQ1HlSkj7uQzkc5iD4
NYNhJcrRznxhIdRV73/GlBRuDvDOh2ZRFm6RcSSF5ns7fLbCH9JfeeEwDa1FVuH36eD7NVQn/L9v
iR6K8cnqvck0+M1s7+Y9JAn1XY5k5qPyBEaYvyfZ7JasW3kONg1/+/+74d1EWXOaY3fNkh+efJuK
l2JccR3T0FpoASfY5mVT5fEA0E4w5zsQbpx9QAzuL6jB53WYI/Q+wO2dJjjWjCQa23bfr+JdTDPX
Nr5S5nkpaoSTNaJVFfwdvOkfHJWtlEBNw2tnVDomRQkCcVwoi3xHSbmzvO6SVP62O5kO+Bp9KTOZ
42bTLOUDox7Em8lrN64Jwxpm/z9S8Xce02DryJMFdne76SkZ0TNA/J9SbOH1vOV6LeGw1O2bmeIV
IhnFvgzkvpXbYEyODvPqassRiY2Z+/5v5o04p64xKBp8UQd4OQmoQgZeDLgGgzobRDWqSr/cd3ND
etQBXqKzSer5FPHvq0NFy0dLhbuwSY9FHXy7/wnT7LUUg2KW24Z9l8c2S+UndJz3z/Nsbdz2dIQX
3nvBu0aRwCAQuFsacmmKv0Z7TWHS4I16B3VHGoE3WruKhd3shVAH7le7tNiGOXF0XNdsEWFBp6SK
K9c/COYesnntdcM0cy3JsLJ2nAl0oXHfFtGMx7xwrqOArNGOmIbXkkxNA9eDiDv8Zq4fxRK+ZB17
Tv1kJcmYfEYL09mbQGZYwOMJOFudhOyceo2ozzBzHcclSD4njSXyuIaakPD4aSHWKQXz8X1vNw2v
HwRUYXXCm4e4d8NzkalYgpfeDept5wy9cxot2R2hGUFBIoNgj02OhTU/90WxMrzB7jqCy/N7L2hL
RNOEdCCC9Ee42JvaEhwduuUISziKVUOcCxGV9t9VIyLurVESmSZ++/+7bSOYeiLD2/UDZ9XIWYaH
MJXbzjA6eKvvmnaiA3KAotaxyaE6L1y0+qx1uppmrgWqx5q5AuFRFadi/kEWKUGV7a6hs03eqIWp
PwI0nVozEkxRPjXFDbcU/nLqcFOzhqNjFWhDOzWQaYhD9QKe74KDjS/8a87GlcP7x9MnOlCBd+7g
d6TPYw6q4wx0ah5wEJVKDltilehgBVQl+544mL5X/nFwXXXLNArUtncCooMVCqcB/cNNTGuEXrz1
x5quo/pn28S1LbXyisYfEiSZjhQnmyUx2C4Pg0VXsoDJ7Lf/vwsmd6pxnWFIMr21vFAaHOcMt0ln
WQESmIbXYlVNIguJm6Ii7JLdEpRPRF6XIDhvs432dhUW7kD7LqvjIaensiT7BZTiGd+GXyQ6fhFd
chBex7seXt+7XTVVR2+CPLkUu22z1wJ2JItfSi6GuLJEnFh0vzT8ZzWlf20bXttXZd14OaCkVRyk
3lk1/VGVyWPI1opBH58miY5hBDKsDnsGv5R2f2hBx02G6VCr8CKWtfYzg/PoOMZbPwKIq7GNLHQE
YUWwb3wPQOl65eBhGl6/bHdB6vQ4nQLlne+nydv51nAEFGW/yf56M3TmNg5QY7e7fAgKZe4BPG7N
O1LV2xI++Q+KsV3sSqFGHAPeCQQZHibzMgbF60pCNi2wFrpZL4uhVQDzi2b8265/pDN/6KryCzpf
VwLg4+2Q6EhGXCqdtPA5kDTTnAMokvZRS8pv28yv7bWBn/Z+nQVDbOFqnDfBp+JWpl91HpN1tOD1
IN1DLQ/DLy6LhplcxDjsR6l2FaPbcqcOkyrDepgz2WLLAoGKEB2wTKDFgKbBJgPpMKl0SQMV3pLn
Qqdo9vkhnWv0UtCV84IhunSYlB/IflkqGAj1XFpf7OZVWhuH1gKXdCHxKqg+xl2TgNQuP09zc2o5
XTGMYWn1FmnSQjEtqH3MfDlPzblwfxXDTvHv28x+s9e7DVcw7stsQOVSyfCbD2h5mM5fW2853B/+
ZoP/vkITX4tal8mJFgku+Y6n0Jn3NIE6th+jrAaLx4pfGsJWB0olII3nTd0WsTV0+SVBO8GOW+EW
YRPfJTpOqlzk2KYEfsMqELQk/s5Hk+R925gWVotZlohadhXgF61M9raTxBb4lwXvo4Tbv+5/IvzI
/OBr0q6E4RzMyRBU2TVL/EPpZXu7tv5MxHkavPGzghIv626NS/Tr/c99GGT4nBYJ1LHKZHam5mpD
+BBydHu5sF2y7UyO4W+GfOerpJ+kYxFOLxJtELhM7yzp7HOeHe/P/kNHwvBaKIA7kiw56HGvRfkj
R4GKrWJvP1xpjKxFQZUPEuLrNr/2JB7pnrpLlIEWXqzUwU1md/9tl5b0IwDsGb2AMfy77xUR4AhH
Ma2lTtPsta2LJB6Fd5bZlbT1V9vxv4zpdFbiH87X7rmmL2iRoMIKMFa2oD3JolFgX2Zn3Dm4rk9b
UgTsr5093QXYuIBgfNWMF9CoQPfo5yaf0dGCvrXQdhgpvTBUwLPBXXZQd17roDY4pI4XrFoORgXw
Yl8Fm/Z2KI8VXeM2N7iMjhZsR1l53QhfH4c8bpeYDvNDkbzdN4pp8Nsyv4vTaU6tJJOMXgSTnyTx
Pvs1/eyx8Xh/eJNZtDgFybubzoWgFxe6ec8gmOpPpJ/7b/dHN/gi02KVj8kCngnaXDPP3kFFcxRe
RMKXVS4lk3G0YLXTnJfclfQy5CXf2ZZv70uX8UM3Qvly20/QAlaRSlbLmLNzrfIDmiJ3PfO9aMFN
sRrDteO+aRW0mJ1tf+nzcKSXyh7lS+lw+jw2Youeuw8lXi1iWe7jad0p2MUugF6rOXps29Bfuacb
dkUdOCjBvukUtK0fpA2wFv2b518zUUfW4B5CSDvg1MzEy/2lMKy2DiOcZDo4ng1vkqSJKH8r8SQe
5lsOnsTTtVg8lK/ZZCsGwqkw8kX1Na9/Ebr2mvHh0Q2ja1HMQZKBYo+Dzdzvd0udvZYu3eXKiUiN
KxLt19TGDI6kgwpVg1tcihLnueJuiyeTOj0FtF1DcNxOOv85gOJXaOGc2rLPE+4312B4vDEo9snX
QRSRGx6m5GtSWbv762z6EVpUy7qwhAtc4TVrIMpI7UdHrlU9TUNr0UyaZVHYfuklk/kv4fp8by/T
mga5aXAtij2w6mGL6euHibsgoc+W3523hl42ja3FcJ2g84X5nF0qyHYuoOddxK5sAr6pzkQ8HVno
AC/DVKnopaxninuLUz6200QOCg668iZj+Ak6whBHkrDHUxi9gPnb3bf24A/Rkibe2qOGIcZ0hKFy
UwvEcQ295Jl1DtMS+sflYQrJQ6nsXdDXKzumIQg8LZQZ9gLBnRaWKv0j1In8iDfevgqyc55hY8CK
OHm58i1DxvNu/3+3+dtliaf5VrCLX/XdLlX065Jn5ZPrZeVK2rvN+oOQ1nVZut4VUGnAF/CVUzE2
0dSFP7I0P1jBmuiP6Udo4ez2Xjhhz6QX3+ePaeeM58Vn46VMkk1gOzivFtVopk8dXL7ZZYb0W2ST
ojgvFnRmNqUjHTbVgrx3Uj31LtXSApAIWq5PqWfx07bRtcD2qZe0GeS63iz6G8rdO3B1bpu3Dpka
PPQkdX1lveWotsxsOs/VGjWzIZR1rRbRzCVU0Epx9b3sx8LcV/BY/XPfHgZvcbVrL8tb6rUjZi0z
J7aT/NT6x8BL1rYw0/Ba9ILRM0wIqBMuE23di91bDdjmB7rvOneLMCyOWzolXF/aVl67Ab2EtRz2
IBiBfoiFiuC4Usg0hKxODEchpZ3aDuROxEz2vvKvXgImmZT5YErBieL+Mhiy3H9wU4nj5QEKvfgR
+TX1RQTmf0hNjjUuZ379yZuCZh+qMt1SVYbNtAj2il7Ramystz5MdyzDp0a2s2a6EgqmVdd25sRt
lDM7Kbv0bt3tZqHAK+qzIEKr5xYp6duqa3HMIcw5gi3Lepv7bE9Fsp/ztfKpIdp0LHGVz1nNZpzf
nbS7St55B1rlzf7+QpsGvznAuy2mTGxpsay23ng/MYh+hcEOL5ZrxwrT6Fo0Q6xUyaDGkR0v0ji0
qH2bb2qzIJ4OJ6ZL3i14P7TeMoDX0I1y7JyNGV9HEocoXoi0HpCDuPuWOlWIo3qzRoBm8EUdS1wt
0mXTAFcH9++3LGiKc+/iIuPP81o93HAQ0iHEYqhLe5p7fq3CH1N2mNDF76L8Muya9uW+0xhSkA4e
dMjUdxxIuTeUvSJa2z/sQMJ3nEvQVa/3P2H6EVrIthYbwc0w8Kuo8j0DmK19sGxoAle7lm9LOjqI
0PEmzloHHhQs6T6wggtR6cWrgy0ATuLpQMJ8CtWtq8Z6Q9o8UGfYU0dF1FYrGdrgRzqakBaBVzEJ
J809HtGg/MGnIcraNfkIQ+TqiEKVAXNCgqJ9SO2xGUGWP3jOUSaTPx3uL/DHPuTqzO1SOV2B51B2
JhKyWir91BT9t1p0JdpFqi/3v/Hxj3B12vZEqrEf5WS9hQMBt5u1H6HNeH/oj83v6qTtDUhBwdKg
xFXNZOe76Mmsgx0e0TYN7+lkegFhjfAYOu3BJzuzaMpf/DWMlWFr16GW4yTsdMT+DUL2/mQPn8Oq
w5m5P3g8ruiA/64Y3xDBOugyLSTtnU5Yb0XxUnW7cH4UMotC53VEh//9Rfh4faE79O/NCxhUzy1t
HPw5EB5ntthFCiVUYq9E8Mcu6umUevWYimKxsQi+nUYJ+7moYz4UhyBZuXyZpq/lOE8JGdhMwULU
3s9V/cBzdd5mGe044qo0EFnH/YvFyXCQhMq3KhzWkvPHzu/p4Mu5cH3cfrG0gYu3xCzbh+ip9oJN
XBPE0xn0ap60vRxuuZ8Oh7qeorRZqe4YLK7jLtshrF1q5/01Deyd42Tfy8F/2WRxHXMJ+lQXTY44
9tMlHUQUMGcWu3RMN3HawCi3tXh3UBNUum2w0PQqBnqmwRKhgfWhWs1nHwqN4ACrE+cNYegurhV0
KJB8BYt4JIN9Mb5CyThKOxSZQ3cvyDmxrKh31ooPhgyhQzKzDIjMZnTT62JVUTKerfzZvv0Vvlb8
eH9VDCGs00eJoBsD4Uv/EmazeEL/4LgHrVF2roMwjbrM++f+Z0y/RIvkhKC3MR+z/lq3F5qe7PZa
j9c+O9iQxL7/BZPnagGtkpb3vFusN9K+WdmyqwEq2zKyq6MzWzmMg6x7ce0StUdsPNpptykLuToy
0yajAwsgJgrhv/o2JH9tdxORDnF1XOYU3vIZh7+CwnXnNc1l9oeVaX+c3lydPsoDAQqZFlikcLJj
wOmxSq0ITasrw3+8lK6OPXQqgdqm14prU1jfheU9FEGy1r3ysb+7OnFiVdhLiNu0uCY2GrihVcaL
OB2eZvX7vrOYTKO5Ye3LIMsgLn+1ZH1oensPCq8vPNtEzkhcHXnosL4llp2k16T4QeVv0n6v+a9N
M9cRh7akDnNDDO2Qsz1bB686ktZeSTOG7OnqxIkMvEs5BWvlA5+P4iJPOcRRUu8wHZp9/rwmU2FY
XB12aHWlYAsLrbckg0Jfd/ImspP0EIwrtU7D4uqoQ5lkg81bdNAjJ3zBlu5Fpehueb/zT9sW4RYS
7zYx9G4K27Jc/1J58qDK8ZDS+blg40qJwWQg7Tzop7ImKnH8ix+MDxUVZ5KM+1J2R5uRlV9gCF6d
R1FC+8wqs1ZeaxvtLIk4jMNa7JqG1jYRBUkWCHhM/oXbrHkCQNCLLDsdVg6bpsXVIncOh5TiZbJ6
8JshPXHmgH6BQnCzCENnEzTE1WGHDVTEsr6w/UsZQhPI7c6BvfZMbpi9Dr4S/TDNowr9C5umN7Gw
eueDPRd1eLr2gGf6wm1rf+eaRV40hCYlIljY3yw+72wFzUq6Jp5nWFwdb4V6YzMnKTw/QdXu6IEE
/1NXO+m3TXGlw63ANabwHh/guO84buS1y3yYy/y5Dcdl5fxhCC0ddjU1bVe5ePu9qJkd0nICwT7J
orIj52EO1nCrJiNp8Zu5SR1gOHrmOW/2Q9dUZ16qNRZ80+jaI3O/hCgtTCk7M6r+zKCxOrsFbw/3
V8A0uBa8y6BUnzYJPY8KD8u1Z6kdWta3nRh0zNXMvHzy08G6OOGLcj+PYqWUYJi0jrjq1OIlvu1a
lxbNi5Sos7Ns20p0uBUy8TL0w2Jd8uS0qF99eKmDP/ctbfBEHW6VuJ5l5wGMkZKnzvkmezuqyFdO
1jDCJqPcvvsuEQReGraqVhbq1CJqbXeH2uVKEJmGvuWed0Mzvx+CKWuti+R8Jxf70PWbGq6Jq0Ot
UshIsa6arUvlPDcdSDH/sq2f9w1umrUWlVAzEYPViDTuQd8yBcEJvagrO8bH9yZXJ2VbClG1c9Cm
seU8psl325t3/XAYwzrCE/mK0U3f0CIzBTtrL1GFO48Q8730szvhIcpW+zx382OVNcOFyWXtgGOy
lbbLWv6cMJdhGQDVPnlJ00ega18rXhoG17FWHSc9SPNvayz+tJVzqCFVf3+JP9Sg9In7H2wVazj+
2cJI1W9lxaI++gWJZF7vk7A58+6TlZdRadFtCU1HW4VWEUKivQd3QjtcIL9x6KuVFx7DNv4fpFUB
qFUu+zQes2dcSGM3ffXrbtsZSodXJXSkok2bNK6AwLdIt/PwrlwI/n+cfdtu3DjT7RMJoM7UrdQH
u9127MRxkrkRJpNEos6iKInS0/9Ls7EBDz+zCejKgC9IdbGqSBZXrZXcXgXdt2/r/i49yKafWojU
Wvdonhlie/zeB/3PoTfVQnTuo8RxVXLJChvgsLJYv63+8KMNC8NTim5oZWst+FB4TYQUwcOfYh7f
8tVUVtNke1+JXloOAr3AvnWfFkPM84d0/u61P4ipR1L34Uq88iLqZgfn4nsPXMU4Rp2amhm2QM3Q
KqTKc4sSRbU2uLNqWkJeOoLWQ76LAcp2VTAVVGHTYFgC65631kuWisSdg303HBVHZcFP6gG82Zdh
btFVPz+3zbpzaGVrTecQYuodzy5+GjoXOo8CTU+Lc7gdPppEr6KlZCM7tLvCVbiTJ5X9nLZf+4rE
XfOFmYTbNN6owqW8lkufhNS6J9BWnZpHmj802WMlDfdXncsoETpGUDpyKMDGrhWUD0He4rVwLruV
GrZC3ecrYcrR3lPbbmXd2y5DwfVoOZ9W8piZDn26z1didQ18gLo6kV2cIj8zWb/Y3WAIJt3aKnEa
4T0jB68Xhh7LF4/jlbAQ/RoLi/E4t9fubiYdNWR5zc9QgVNebfEZ6pkIAJIdip4ljvf3bQ/VJHgV
N2UTKHcEgOvctzI9sfXFBcGlqE31A83qqtCpdM3JmvpjdqlWkTThGYxTcdX+dk26QLqvV6KX09TP
GLWse7d/LRlL3P4XH03P2Tqjb5O+2/vaXBa5LwsLhzEkycX11zgbmq+37a4bfPv/u8EH4nRRCA7w
+zSzn8csegozU6OTzihKyDo1yaQ1ZRmoxdsnwEZid+wuYT0bjgS6L1ciFnIv7tK7LLzrKH0tAstP
3KhsT/vMosQrmVAsoIukdzKnf9vblSck3WSIIp1hlIhthwqAaLxDXrY3fkptgOqduGhNzZAaw6ig
qNZKPWdyqvCubYur17jhKReTu88wKr+iR4ulskY4o4vH08pZYjR9GLZAjVlUCc3JHfrWgobBXdSL
8uRNQflJdtGLzC1Tc7omDajAKN5M2GaBgb4Pcr+M/ZXFWdY+dG341FXCsJHorL/9uncBxQrZO6sH
A4X+W+3lp3kx9ZPo7KOE6lLhWlzWjbWhG6+1sEAWHZzreTjscnkVGyX7KuU+yVCXsB086aCjsqGG
Yoruy5VQ7YnX89BGkmkz6/tc9iEIbPIlnvrRMyQDCuv+L1jbVUnVooCD2m/Fysq6SCz+hUNyq30t
3LPj3Q37OKHs/5HRHNtpyinF73BIdJdGG2k//jJTAGhcR4VFtW0nBYuwAlDJwinNOpdLbYgtzSFB
hUQVrhXNfV2iMhTUie8lY/rZjp6L7JUMhqSm+/ht5nd+X/ZpUUdzl947Vn+G8vM17Pzjbc/UuI+K
+Gm9vqEhQUgtdIaUWxs3wsErr+nop7PNNu37L/co9AIFDscru2YkCavvHv9E8qtTvNz+fp1ptv+/
m2AUfhSWOSbYMo47QXquMNVWddUJFefjois3C1we3Ikwjfn05A/lD1pTEIc8285DSvAUlvNj6Zg0
ynRroYQyCACrjbcM5wXRZNdw9p04JylmaCph8FVNlv73IfGduXBPcbOCzOk9CBLPaWAdKefXMsgT
NHAZnFU3hbID980EBq10QLkoGI/50t6RqfpniqJ4rBtD/U5jKBUINNp9NtpzGd7VDE3eHqAEG+uo
TLKFp4fbfqX5FSoYCLkaOol0Te+jDoeINMDlywt8fnJkWj0UIbMMC6L7KWpot2U7rhtte0rum/B1
bc5Rve/Yr0KDPMZ80JzCSkE7nwIwXTNO7yJ0xNy2kCbyVGQQCUYk1XzML+VwyuzTuktPCGIESkTL
HMCZ3oVFSADgLWCOaycNO5nO2MqpmdBM+H0Pmewus/HKyQYwVQZWcODuzlbI/xGOg9hbX2QObox5
OST1NKLTLzWcfnRfr5ybQ0DSuq6ClEjVyPM6AH7i8xL52nrbt6BK4II4Y4gCaUOMYySXDRsiQZd9
e+iPoimggQr2sRxZgK5y8c4F++rZj7jrxjn6CSXkfPdNsJ1d3uW1sR+HEZJ33tnpSJkseOcEN0Po
4TWVQspdDjsqJdvvUKI1R1WwqqDgee6sFXIo42MweIZEsA2hnrK2oTfTvfsFAmqkAXSTrWtVyd8l
6NNyzh4oiJK4wNNqWxtW4qOo3abZnOvdNC0J3FyMMFRW1fdWtByr3LATf+Se28hK3NqecAYHVN/n
YGJJ3oKpHFi+zjeVkXXDK7GbgxTMLpvSO5eQpAJZ/7lY26MdmhibdcMre+9oo4mphEbdeRHpQTIb
tYCja8rEOqMrkVvWywhYSO2dfVce5uy3RLPObb//6Gy+GV2J2XTo62WRi3UdyzqEt5MTDecHcNLH
fI4SWtvf6mo43Z5L8ytUlFST2iBD97HApF3ilpFDw0ZD+Gqsr6KkqPX/wzev6J2wezRi0b+qKDJY
SfflStgKBwoPaVVa1yKbhnunbqa7KWp2Dq4EblX0vKgocoIIUWvn2TLFbs4MLxya9VWxUWEVpt5q
rdbVFtUxz8/O8l1WeVyPSwKI7Gp/ub20muRDN8O9ywqAWqODmDf5Y2p/Cuv1RzsW7NBJ943XdX/y
+1Aa9jDdSihRPHFHZk42Wdc66qxYRgs5sswXO91ICWIndyynyEh6lRB9OS7F8FKLYjkAN77jzINw
o2ogCwK+BmdJrz4AZIVfJQ4jn/ctgRLJQT9L4cx59mhHgH42VvNpqJD5izmbQfFEg0/+vH6/PZUm
2lTA1Ex5FfSsxiJM0Jda/LlIqtH56gSQ0N03g7IdcxLwQjRd9hitRYZi0B+Sg49vCt19C62yVOE9
kROR4Q3EaV3rxLIMdBCt5R/B92RSDtKEhIqcWmZrrTqQfzziHaqMqwByMY5zyXz/Dmpupzw38Qfo
FmP7/7vQI+XYpFmPeebVPVO7OYxl+8nxDA8YutGVwB4gEsDFUmSPsrK/NZl3opGNux4571tnJZw5
2pCHDm2cVxIUNF6jvEJrj/ubeo7pHqb7AUpIe9aaTdvrwmM5259scONH8rs3mvqNdYusxPOcs4nl
eZk9bt0NuBlcrIreV8twz8FETIzNl5qspwKpwrVZCZ9aD13l88EjU0KcZl8kqFgqF++m3kh6LLDF
nunKT2nunv11eb29wJqDuwqockFgOvcuAk3gcQetxY14yIDESyNT27pmfVVYld3NfVqjGeMxqkWW
eE3pxNXa3OVdZXBRzQ6qKl7SVM72AmDclYFxrvPXo5fRl2amD72XnUg5n4bV1AGrWWZVAbOJnBWk
OgGOGVNzBKzlzgaF6r51UOLYR32RFp5vXR3mntDK+2B7MilYe2p6YTje6VZCieWUQ0zdnYl3Dpuw
PDpuP8choCHH0BYmJJFuCiWY7W5pnHZxvbMVCAjFLHNwCGbxXYBkfN/GEygBPYZ4LWS2752bNv2x
eqjbkRkPKU1e/Nm3EMo23eJqAAwRFiLqcATjydxcXYfGojRUzzQ+pIKtvHWAnk7mWleXQWioZcw6
9ZmbHW5/vW50ZV+uC5KO1oTjpLWkX/LJ+VS3ppdUzdqq2KrCZ1BeibDT9KwoYJbcT+yikwcnjUyh
rElGKsgKD0yTXCSxrq0v6wPwLXehXI9WV/ln1psEcHQm2n7fu/0YOqdyiCTyxZJVTxmYiXt7zxsE
To8qkZVkEB4MMtu6Dmt3WQrywKO3feuqxK5IqdWDK8a6eoH15thgBhKAq+6LKVUZE7zEfZ5ZQfiA
vfLLmPK/2zCLh7nbV1NRoVY9ZNsdbpPsEWIgn113/DVV9ufbZtE5jBKsA6hS665AsM50SLyC3wPo
cqBp+yUaLEM+0Li9CrcShVeB1xpf708IqGcoBMVT+vv25+vGVqIVBBy8zlLkggDUfIei61+g8sme
bFmYXn80zq6CrjpQLoUR9HSuTplHp2hKo8cAFNR7ugfh8CpplQWh6SmbHdxes+uYDW9sKn/eNo3u
w5UodcFv09cFqmW2cKODrCvxKc+d4LBv9G3Wdzmgddd2HgeEk1X59oWnrLq3vAb37tvDRxjmg1Kf
p0RrMGXhMjfMPdecJQSYzkyc0jA9T3l9X64yjtg/jBDDDUBnKee/vyVLp6ovVky2SvdSjdP3LmwN
zzC6oZXN1p6cGVjAOnsMiuGhWKvErYVhBXSur0ZutVSePxTWlQbVuQo/T2z61g3D3e0F0Hy4CrWq
ZLNMYmComrnDS0YLdkKD9s6SnIq2EhaoTSnLnLNPql+L7RwoBITpTF77KI0d2zmnxDEcFjRWUqFX
DO9sYJ/2+BX3vDiQrzNDD4h82WekLam+C4IUJmnD3HPPwDOzP6WfAd4fuGttGP7D3kUkB5WwSqz5
DMGqgF+9XByAvErqvjtl1pPtfLVl+UJyGk8zCiAoSnim7l3NhqCSWDUTpPPAIQOF9KrM/p5wPnkQ
rsRTUF7+Qo/wHmLV7acpAb54Vt24cxs+5MOynFHy6usYh5fs976VUUI6HWTEQ4+GDwu1gic5Rgu6
DnP3y+3RdTZSoroGV7S0JHXPEF/8woa3sKTHsAL1ZmYyz4cP65t9lOj2nWaZqeVMV+FBf6CZEjZ9
nsRD3X4FdiURKC8H1s8m/XX7B2miXcVsRQFeQdui966yak/1Ur+woTdkQE39QEVsFV1UufNoedcO
dKETOZfunEQs4Rm0kqQJL6e5warYrTITY2hVmATiYA/ABPgQblia8Xs3fcVbl9t4hmyim0cJ+M5D
FSpdZ+/qCQ+UNX9RuRytfjr46xh7vEn6Rhqyu25FlN27qIYCrfm2d22kFcZo2exiLzN1VGp2V5Xp
is7LaruSeNd2/ivk9d0KJQRau1AUWHEIeVqcrxEbjrddSxMrKq6LFqTj3ej619XP47BokrYpDn13
YbtNpcR6IJ0s8kEIdi6ZOPYj7xPbDZed66CEehX6oY8ruX+lVvkyoisMJVpnMJxydO6kBLnXEFat
PPSvER7XhdcmtaC/8nUF6dLvLCOPa2Pi2dO4k4rt6uyxbOSweNeVsypuBrkkzcpMRQvN71DhXR5k
gtIZTKJXe24PdXBy8x9dQE7C/+5mn8ba9DCrcSWV+SpaG9E0DlB1XSriqHVO0NqO0Yp63xnVjDXH
BRXrZWd+Z3tZ6py9EeoF/KtfRMni/H07FHSLoMS02xEGJXWKUODFkdVzhjau6XXf2Nuc744ia90G
hBKEmecA4uw6mThn3Nqj6YjdSIV5oQNNNtiI3PNc/6nmN7xPxdnyz74vV8LXHf2xpQ3CN/LkwQ6r
mEpheIvSOYwSvDOU/yYBlNK5aqOTaNq4n6tPPpA4uLucbn+9bqP+9//vDN/RFfCkEYtq2b9c8qUS
fUzpIc3/KUF228ovTVElA+0Ot6fT/CIV1sXRxdE5QeQA3CK+iHkGvKsAx+uL4zNDvtZEgIrqQudP
TisLESDRL5K0bfuDVqEdS9n/uf0TdKdaleoJdNZeIOcsuHrefBjk37X90BOaDFYe84rFffujXN7y
+QV8sMntKTWBp8K80s7Hc38Z+NdqAu93yFd29EGnbVgT3ehKWA9eKx1WRv51LLykKdZTv5pwxbqh
t/+/c64ynSZv5tI9h14exF7T/obC5x4lMAS1SvJUsXYlo4cnNZ6504MF6obPogAL622b6zxVCevW
t1p7ighSRvNr8pIyZ0kaldAaMyRT3fhKbMu0jkgTuu55IgfHGmIxH+Y87ss9DHabdZS9eZmzsR9K
G98fzYfIHY+M/LxtmY8X1VeRXp1svHlmsAwZ2Im5y1NuT6fbQ38cvL5K6xR0soogM4ALqWgPzpS+
ErbGgTPtsjlgw/91R9Khrrb2DjxmbQ92Psd5jZsoxO/Q8rir1OmrGK8xW5yMiih8GBcr+uTkltNA
USK1324bSGd7JVbxkMaXLoTtUS05CTGehGWij/3YIX0V3AVFIrQZWIjVQqwkKUPrEBb5dysM7rKg
MgSV7vPd/y5AmUHlqiVYgMgbz2PmJFNp6mfSuY4Sr3UG4p+uQgm7CNZPA0Woro37w5XBj32WV+I1
ID1x1h61ElDw8UgmSMCHfSMrkZpOxErH0IdRgDi0q/Der8LjrqFVPFe7znIsgQc8L8UjKdnZn8nd
7ZE15lbhXE0Dznp0uqDAiXYUm9YxlKHAm2Fq1tE4isp6lYF9Z8SxBA0oLP9OLDHErrOHJS2g4D76
rxMKm/JyFK17hpdASkYmNl6kb1tF99lKeIK2deozjqHr/i1bh8NkF/ucRIVvDUHlBC1p3HM1Ra9N
XeZxQ6ydXqJE5ZqWaRZayLorjw61Nd4NnmkX1RlEicowL+mytihN92itPcw96Q+2TQ3v/v8Svv5v
ld1XsVpdyUYuhLSuXeSxdbmb3KhrMjCJjJb8WnA22cMhX2qL3Hkg5Sl/BguXdnViSxXUT2MUjTXE
ojsLXSu0q2Wag5UsX6svBTBGA99VnPdVQU5KBWNpwMjvcHbdIFl8FOgPZHTTPYrAcGcV6lWJep56
cOf9WcuyWN78cHGcQ9N1efM228zfh9LxVZ6skEh/GkI//7NE7XBki5y/1hnQkJnlZL92RY8K+Uql
3Yp5KMM/nDQ5tBn84TENhamQo3FFFe3lF0uf+hYP/wAughKCqP3jKIbFkA91oyuR7xA7EnMkAYVD
O4bzLFN417HGC8Qemq9tmbeJ3x2l7cIeKR4hMQHoGdxjU813Q5NPh32mV1JAV9C0y6O8hcbM4LJL
VI78C0gkU8O57l8K6A8iVRXo9JyKWaPcuphD+rfPPndyTsBJEttV81fug74zT8dX0BKcWvEdFco4
AglpNICCzc9wzgxNHay6VVI28bDrN4y5hxzRZdVh7JpDY5sAzh8XJX0VAea0rfCiGUCquGTflq4F
hx+Um93s1M0jmGd/Ziw/9mQPoRncQQWFzU5e2/WEwzJUotGSWMtDuEvkdxt7K5O9czXoB7sVw/aV
gQryrrDD2C/OPDScYDXHTBUNhtfoMY0mC4Mz+iX0Prk1iwElBEp4lyerYLCeExtokRTj+2RNIGcV
r0FoiJKP3wJ8Ff1VDSQt1zDF5kvRhsjkVybJeeDfs7aNw9Qka6RxUpVwa5FVY1veNksu6q9QqHl2
7cZwQNE4aaDEuUta1Bz7Cu/cPLrQCkgG9xgGL41bJykqP/Zv3zIVLXRTKVu/xSa3whNsAw2BnMRy
8OOI2wm4V2svjQFFi2X+OIvUkH91S6NEtgOOf6cJqiyP08Y+1m0d07w8hcFzkdbo6OsNu7mmXOar
koerTfzKdUTxCK7Oc+VZCY+cOHTksXCOFI7WEGgUSm98aLipwXYLuw9yp4oXWzMOqeHMKR5pMTyi
Qf7Y2vkvSFgA6Osl7cxeM2bq/9D9PJWtqxp6nxDGhjx2SRDz0DoV7jPlXjyUaJi3/VNr24nEe63d
mECJ/xZhP/p9yq1ciIHYKR6M8nhqXzouT6COiEfrKeyDUx3lKBt1MRTGsaMmonsbfDeei9FwhNS4
jYo3I7M3B5J6C552Bjt4E6R2Dyzi4siHaZGxcPDa57TjbPDS7TTw0U9VTglsgP6vVYeYLlin7w5J
L2nm4zgfGaoPup+zpZR3mVtSUGOEc4rx84pfQGyT1EN2dqg81sBfjoU06Bfo5lHSiAUlmAJKEpiH
rsNTJeXBLzZ2PfoX1LGBizWlQt08Sg4pcymb1nYxz7JMjz7eQruFPfYpeZQzVKlIdL69aejmUbJH
tQ5La9UT5uF+B3WAomU4mlj502KX1SEYyuAJAqEmdQbdbMqFv7NoJybQr2wE+PXRRRsmDl13UUAv
jQTcNGevt3+VZiNRgWvV2CwD7zfnduzaP88geDiFXWMoiGg2cpUobImwYQxRvSJsxXYqtaI7KK8c
cssXcWuUptfsIip8jc2p1/QjBCfitMWj2YjXiXqJ17ZJgE068LU/5uuLRU2yUrrpth/7LoCgH0ay
tGq7x9BqBfeP4GdnfhN7tp2hXChBzFDZCS2rMOfxtLTLeunnIQWwaJ55Y6Kk0qybCptxGuL05ThH
1yWCbp8rVnC/rr6pHV03+vb/dz+ReGKT7G3Sa2gH5Ly6Y/WTV91qgEtoRlep0hj6ILnHYEDod0BK
TASGjVeTOVV+tAhxWI6pBdyi1ZRjQiC9k0NzNVnbzrTP6jY/FbQ3EXi0tXjkM6RT/opkeBii/jBl
VhkvOfuZD+yBDPmRkgbStwU/7AtSJcXNOcAz62iTz3yd3UPWB282bXPD4DqrKXmNFw6Xa+iSzxs5
W+z73b3rDc+ybY/7Pl7JZE7feXkVEfLZR2NzTAuHJWOzGjZLzblHhfA5YsKmtRbkc8RxbRLdeGhD
Bpq2ok6ikq4JSoSH0SUm2SiN56qgPrtY68ZZB/K5dYbeTQqnB5XXCDmP19u20rmXCuXzEXc9FTP5
DCVUEXdWPycyK4D26IqndLBxfFz/RF1tnW23m2J7NbWf6X6YmtM6aCuTeUqvTZ79YNHix9h7TAW+
jzwsdG311uvLTmaEd+WltotLWOFZBcfvytgF+NG3Y3j1muvYo8em3hMXRP6xGnEP7U1XoY924W3o
ze3e5cF07CWEpDB0WtzN7oObd3EWfY7qy+qYOKE+2iK3Kbap301BrcaSLRvFZajsczoChMjZdzfN
EtGz37e9SmN/9brLSoE+3qIb77sqKrPoxLPUyo8rSUnk3nn+OAqTvTRLoV5DSFF4ovVCcYn6H4KO
B4uYruwaM6mXDikmx2+4Ly7F0iRV0cU+tniWvQXT220jaZZabVzhYCCxuhZL3XMo54A1GZLEoeXH
AiIOzARt+ChdYbHVqwQvxlJ2mz9lmSuSaOovXRDcRVN0rKb8sVybh7Y10Z1qVl2lCy7pNLRdhbnm
Oo/HrIjF8HOhOw522w/ZHOCd17Y1Bw06x0LPEu100WsnQeWxfCXujob3bXzl8pD6PKg5cRB49UPl
B7HNz/30srZvefen2wOg3SZRttXFC0F1nC3isuDO6FRlGXMO1M8+f1K21ZHlPekGDE7XuwikkjZx
49A+F+OnTa379hy6JVa2VjBtFmmTwUrFHL0SUl8rOfUxF3v6xGAg9XJQVk0WuSBZuohoOoBR4hN1
pvvbn67JFOrNgMja7zkfykvB+5ehC1/wiv9139BKRiWDB7lIvAdeAieVcVWEFIkCpYnbo2sSkdrM
IsScMbwjiYuw1vMYNI/LEPyo3Z/hCPD97Sk0y6qejx00j/4/5yfh/FxY8wm0Ia9zaKIR1g2vxK7v
I3g7ZosLW9rjRO1zltbPTJT7UoN6Qi6A1B+Kf3Ncbxexnc1HmbLjsGY/7IJ+2WUhtcjahh23W4bd
IGJXD4ToztVxDTH10e0OPq9WVkFd6XSCBOLSLk3MHCsugrPNXiP2LWN+Uvr3uWsokGjWQa2z1v0q
+hkqsxeWPdIJqkFPqTTchDSbmapsUKEKOLbr9iO4iJ3qeak/BbgWN9OBmy5bmgBWW2z9vhk5Xhe2
5PmPDcTZEmXH24urG1nJannvi95zsLiQhDvKkp4s43lOM7SnZHyrjVhPGBJaLga8ZNfXqDVJYOjy
gpLvhb/Q2itSAfWC5qH0sCvKGS8i9DkwEphrHMZTDOO5ed+WKCxf2Mw+2fIZ29dXMLAbso7GNupV
itt+2IxNMV6GkR2LqL8rhYnLTfPh6rWJoIVRBkM+Xop+vkcHYDw69tPS9Mlth9ENryT8NAzDsXRg
+tGdr+4qDtA5uUcbvsEfdcNvK/7urCPBzZGnJZxmrdKHuSEvVrngjdImhrOObvzt/+/GTwfP90B/
gBtA1CVu6EIFAHLNXrWj2oKEpjY7UXTvu+g1HC89/Z5V4lT1JmyF7sOVQ5rfDhOjZT1eXI9/w0tO
XE/0L8GI4YigG14J1rxLKUtb2CVag2SiDkhVfejWRDu9RgnYKMe1tN2WdcimYxSGSTo0D3NlolzR
5AO1uSmTfeSHViQuXvOMTj+agpfUvq/L77t8Xu1mmku0I0wVDjl998bDF9bj1cfgj5pEoHYzTdUw
rdGWCKBZfc68+tGnu1iKXVvtYRqaCu5CNl90RrzyV4+y/mdhJspR3YcrgbpWgnZdwHBcTcdrkC9X
IMlPt82tWU1HidFgthsmGRWXfByiuzmIxCFf+XJAQ3x/JzOIQd2eR/cTtv+/ywV4iiYLHcrx0g3f
KW0PAWRe9o2sBOtg0Sm38Wx/4c7bXMikD0wsT7pvVuLUqoKgTgekgdpe42ZeAag3vTVqUoDKOZ05
gJ37IVJAszp36CCHlrRz1zamlg/dlysbaiYzMI+lzXgBVvk0Zex1tKLnXeZWm5GA8YKKRgRzB0H+
Twej9Iu/h2MDGV1tRVp7DpgPap0XLwVx4/CNy+6p2icQi9GV3TSQLYW6PK72pXRfe28446xkuBpo
llPtPPKJW42pjWMpp/UjSEafOZiKwLRoOLprllPVlp8sQSPXwnIKnp+Y45yCek+RfDO5Epc4wASZ
78DkfYsuZRjFSdO4iyJDetEZRglOty2WMKuRzW2bvPpD8x16ez/QgvttnzMqEVqtE0H3NrJKvWmX
pDSE/lhrhALpzK5spC6zINlT9NVlyaA76GYN1F34asLTaDLvv5XydxmxY3Uo0haWJwt5DqG27Nv+
rzWA7N60B9iGxVUbjkAFPzUFeF4uQ86qp6pjwc/aJcAc3ba+ZnHVbiMZgcmSi368TL1/hbjLfVb5
SUVMBWSN+dVWo9Ef2pFmA05hUf/cFuUTqgU7v3xbk3e2d9YgawrBkcREcUGFAIqw9MSX+rjPMJvB
3g0vo6ChFhnHS7YuDwQwKTF1n1tp0uPV2V2NWT4tw1hU5cWpS7wBB0sjuoMH3Kh4BEGRI3cZCSXz
//6KZUS3WtfD/mlXgqrgzwysnQeuwNs2+vgmT1S57kaOVj2D1/jil0WCPqnHYCle5NzEfWQ/Q4zy
cHsanRMpP4KPKDmV21Kk1nShY8QTW+xCvG/x5fzXQtydorYDCfZldoOrbzd1MheuSWBRt8pK9ulE
y72+7qpLA1SQHbJDiPr9OJlkjXTDK0eEYqbT2tCmuuSVdSRhvrHjHGRkym4fD0/UPil/FSFFqbu6
AFV1qMswWZ3lUGSmRsePkydRe6UmuTKWO0V5EWH9FNH67PQyj8ulOHYlNxxZdT9BOS8IL2urIqrG
i81IeJ5TXsSRJ/4G96eJE1s3g5KG0nkZiSzx6hYU81la2dHv3FMXdIZjA4UbqoArvHOrXNhZNgKL
UOHYQMs7Ho5xWwzHkLyAo3nsZDxRedoTY0RtnvKjcQzySoyXEmwwIZjK5rLeuQZKEEyBNdQ2gDYX
u6a/2Ri9gI0z6aupSG5/um4FlCjoAvBv8pLWeGjwD81SHliLrgm2p0sTK6C2IAVWBoKAEZZphui0
RsODG5reDT9ObETtQVqnzPPyMK0v6EM4gHApQbeAwSi6oRXH78eFgkIdiZ9ndWxFwRkwkPNte2vi
Vm0/4p2H13crLS5RTb03gpv0b7fr+qcCZLc8niu0uRh+hG6mbcXf7cFWads19JRw4expwpvy3PnV
tzboryC9NRCK6Oy0/f/dFBEI/wkUvFH9C/hd3jt1XKVQ775tKY1nUmXjGtjaRFTiiNJI90Cs/ECp
fAJJpqGQrvt2ZesqR9aBDzbE4Qr0X0mKDqA4L0x5TTe4ErV50HptkGHTXcDvkLP1bpym422z6JZV
CdhS5sIdp3m8sCJ8i5Yhlin/Po7sHK57mk0QtGpPUQENgaymK8qioXzqU/o4cdPbqcYwah+RLyBs
xKKgvGR2BDaSXFb9b9fvvdddxlF7iEZ3ErIiOI/Yy5JY5XpyhjoWsvzmUL5LpQPW2RbmndMvZUAW
3sM6kNE8RnP5MluvDIrAt3+BxutDJWq9riQiEhJen5YHwLGPwxQelmYPm/C2tNu6vPt4npFloK07
XsalOHdr/iIYWlUs53D763XLq8Rsl7dyWWjbXdzJr6zY9br8R8nFHj667euVmLXYAgxK4OC2OwH7
B32L2R4MJWlNWIVKxIIxTtSjFdSXtmT80OTwH5yVoQwlh19sCPaoUGy/QIleKiiIvcpovEQygFyP
FY9p+NiG877dRQVMicoOU0Yx/JQNyby+lJ513zdDgoA2pJ9tC/zgSKXiphp7RsdhibTJVicRoXUt
mf3Vcw8oKx2a9M9tN9IshoqcKjlfpkGm2H9t9sKbl6gIPwfpEpdGnWNNmKnAKc77Nq+A7cXhYblE
Hj+Hk/sUOpVhc9ENr0Rx3dvgvAPo50Icch+G5IvbMXQimYrtH4IJ4UbqU3bjlHM3Cayz17EBvTtz
kNgRENGTO873hTv+2V5a435oHgOAkg6pPX3btzJKgDepx4jzf5xdyZKkurL8IswAAYIt5FTU2EP1
tJF1n+7DIEAgQAxf/zzv21TrlBIzFrWphVCGIjREeLiHPh72GT8M1oeqyVO01Z6Qb9248JocTIvx
2uuoF/Qh3qtjfz+A8zNGRJ77VqTVEB0nUW11zhr2Kr3MTRVY+S2eqVTVwzcvZE3S+86ffWbSwpwy
WlIOLZKUserQWmWRDBZLxlB+W4AMu/0Ng4/piLzSifxyVha28mKOKS6pDcgm1EhP+4a/vqnenBSD
O9fD0CEGed+dW7QBVll9dO09wGd4sA7KW0NJiO/Cg8vgd43enqm1Nu69hnXVkXhjHlXFUHCRSpR3
k9XrskMebiJ4DFuTjr1b26Ge2xA3O2eghymcL8qiTSxD/y5apy+3TW/6Bdf/vzG9EJ07MBc3jIwO
pzngx25LPNc0sha+gerLYSZYVLVWRyH9RzfyX/ZNWovbylqC2vdtpOjtOebUP4Ri6zn2PnDH1gmk
y0gqTw1enYbZHJezEwcjyETZR2p7cU6/RdDvC9ddAsBwTC10M68lrgL7cCqLQcZjNDbHwkLL220r
GdxHx92hZ5fKNlrGVKzAILHi7HnFWaFkOjrLriKvrePvrKWZoq5wsC+w5SuF3HBc51sE54Y9R+/H
GcPCydHG3aSeag8E3XLdAEjM3lNZR+AxgEj80oJ14E1xAGUxUQlUNZo129gbTPO//v9NZK2lV7a0
nZrUGbtTRkjidhYSx9W+PVNvUynoODddWDaoxmTHwFfJPIT3ob3lmibn0aJ3Yf4wtg6KPb73kQ9P
NQQlwclsb2XLDJuDDqEaiduLKEO6L+vkoWL9QzBvKeia7K7drnOao0kWiSC4ffAg7B/j4r44zrfb
MWWatxaxBZoEhznA4EiFHkpYXsp9qHeU0v72FydY5xKEbzDJUMSYO/p9t+qO787ajnSMYFcBq7k0
vE4bx0sohx64XW3sAO9aG0NrWzF0JJdhtPI6dQuJPvjhsgQgphj2qKBQDK8tJg3XypnJUKWhE8nz
wJ07HoqtPhzT3LXFdCzergPonNLAVk/Emc7gpjg5kffjtq+8G0JICGsLupSUcui9qosrf7Uqi+vm
e1+efHtPQgzDa5cmbmVB47izc2HTTEU8qzDA+7eKXm/P3uAz+qVpqiI6L9PqXLKi7A4Bratjo8IN
r3k3WY65X032Zm9EB8/suitRF9rnh7E51KOIvdJLa0skTXXk3hbvuGkNrkv/5kOVnHoloWuYWu6U
lOQYrn4swldLfbhtJYML6R0MKsw8EngtWnl8h8VFN7p3wRyhU8Lq+GnfJ7SdmPBIrGphPAUmMeEM
Jevglx9uUTKafoAWvwVvFqsObA9dyPP9ZH+p3HO4bhjH5EJa8PYqyNyeDnU6W+uxA+Mqy7co5ExD
a6HL2OI6IcgkU2AGzrLEoV27+A23LW4YXL84CeaQtaLCvQDk+FAJ9VL33R7eLmxo+o0JxMstkAIS
LTs9+QH+g3vAQfcwtVzHvj5z3zj7Go6NyKivLkMHL4Esbie3IFQmk2gBG4hVeNCTcy9lFz3h6pSM
ZKug5RpiVG9UmEgxuTVbsXxD/80KVgg6yaRnX0nwwem7GGqSsVd9dJYPVVgfRfk0X9tki/tsfRLR
x96RcQcpuqY5REt0IexrU1fxMpWxrL8r8bPyXvY5xdUyb4yLC9wEUVeHpznagN1gPjD0BN8e+t00
BNZNi3CoTOULmiXVJWxlsgZ4a/xyi19lxqFBvidJhE9oYe7wHlu59Hjq2U3crL9WgWb6LUZl0wJq
cV43LbFYMFWpS+0fZTYd/DJ6zsC7mC/fb1vI5H5auJc86yvLB7ZGVVWQlLlz4B3b2ksMh5F+8bIK
EOmBdKxKLbJeGJj6UFhV3hpL9nX12VOQ7fsROn697Js1WnKqLpUdJAFgmQXf6vUx2Edv+J0khZQh
g32QR4nxmDyE/tYr0nBAEC3y6yxo+TyGzqWO5B0bWygFRHedx//cXlnT8Nf/vwmrNgRqikY2T63G
h1hf+UzWNmlGfyPDZ3BNHbaOavZIvLKo0q53Lq0P5D3KHISFH4KOHPb9Ai16g6AJauAveNrXV2WO
9edgV0M8ka3dwbS2WujWmetVWYlUHp+XU99lZ7/8fXvm77Ia4sAgWuBOI4NKa8nUZUXQiugbnX6z
QLpxBIYcX/6yImjRMZY0xRAXTf8J8LAEfIWHuug2TlrT6mtxzXyw1k1NxNMGhGxZ+dvDLc3x98Wb
Dm7nJYMwSD86l6LBwnSAucZAT2w4lmHP1uHtbkGnUTCIfK72kxM1cT9esuy+X//x5o+3V8dgGx3l
7pUz+Ht8CuBZr9yk9trnQlTdfYW99nL7CwbP+t+B/Cb2vJKHTtVm02VV+aENySnq9jDNwrN0pPvY
oOphWbVzaSb2rzMqcYhyd+c9RxflqKdusCaA6S9h2eawfOHGawumxX1W0eLZd6aVgyWqT8U8V7HX
9uKqTb7rlQ/DaNE8WDNrR7FUqVN1+dFfeP5EpGIb7yrDdqcj3e2O4blcD85lssVrtlSJ7MNPgV2e
xs3LislptJBFujtUFdrP0wzMRW1TH3p3i7PZ4PE62h0FGDZYQLKhYPligTwVzS6De7q9qoZ41dHu
C+sJh8C9nzbWjzG8rxSLG/7vmn+T7ZZyyPVd/59ypR3pkHeAmhqAfqWfFu0QO5THA4GK2fiFAF+/
dB94/n0a99DdI750DDyIB0dG/LxK2yFovrjFvHx0AjafbxvLsMY6BD6CRIkaID+b8uU16sZknPnh
9simJb5+8c2WI2om8gi0yKlrP4/eCwTMlvLz7aENvq8rbzQEu0HWc5mS4LX27sN8AI72Ne93Rq6j
Ra4rctfJAky9tMXBJ+wJwJh9qZz/6T+8sQoRgWiGcnVTqyuTssMjQE07Da6Fq4yY9AtwSKWR9UHN
9ysopkSw4SYGi+uI99XvHYpubJny4aO/PAT2n7y6zFTu24h1xLs95NIvR0ummSpTkt9L3904vK/e
9k6k6mB3McmsHYBlSlXRgRLN7X6HbvFy2w0NG42uoBFljeU5Cms52zKO2rumeO4hwpPX94Gz84iy
r9H1xl8Qjv06h06X+k2JWn/Tn4qQ/r49f5Ntrv9/M3YEBYGSLhEWtV/iIRR3U1duuLkh+HUZDd+t
+qxzXJn67qGQTiwhcrF5lTS84nR4eGsRXjpdIdEp+eRYa0ym35mMjk3NQBz92WqXDd8xra92Z7YK
z68Bu5Vp4IBS8VJXUBS0/0TiYWcvhg1Sq7+XYPV93ylAjZmiSztL0CZso5xf1bvCKtTB4qK2oion
pUwpC/4RC7AIU9fse4iGOlTcDcPSYx1idqWjfWiuRVThil23m1AX1QiGbOoigv1G0ovj/Kr7Z18+
je3XPY4f6noaRdk4M0WVIc3X8uNEgyDuws0GgPe3ylBHhwu/9nnWiD7tRfhVNf55XpfnyRo/EFBT
75u/FrgC7FhVwXmfNm332NPwcSw2HlKmyWs3Ypl3AZDaPraEJj87MniMwHJb2CzufOfD7cm/vzWE
/2lQCWeLlEXXp+40fGTtPcmKl6HdglG+H7NhpMVsaHPfdZzBT9UI2qfhQoenEkIPK08L7/X2DzDZ
SIvZRvK6m1HzTYveTTz7EoUqcaBLt6Xb+P62HOrg9kHMVTbao5+6TX0n6unO8p0NxzHYXge3tzk2
xxC9O+nisYQtYdwPJJ2dLc0Hg2V0gQ0gMkMirgeKzJo4oy8VGpwcel9scZyapn/97psDC/RCvfT7
HO+1PiDxUHmfV3edDpbqdm5q4fXLb74gOLfKwEZkMc8+iq4/zPNWY4HJOFrQDlkoi2LBVi9F8AlZ
nsMK2R10ZSF9valCYjKQFr5WNU6BF3AvrRR/vuaonGj+so5biu6G4Ardv62TWWRxHKHsVJEHy+Zx
yb/169eIoQzcb3DcmJxfi99Jcb9EdbxPa0FOKy3iqicbiXHT7LW4RctOG8ihIahfZyereQw5/Sqa
nB77MkvKGjKst/cHw0/Qce5u4+eSLX6XiqY9laF38PZoclM71GHuGRpDe5y7MnVAZr3wOeHVluMb
jKND3Be+SPCrCDtlHY+JuLPnb2H06rpHuS8FFeoAd9AJLkwQOA94kRN/YmBf3sotmiyuRS2rSdHm
le+mBfBDJfoiQKFzuL2YJrtcP/l2QxBRQNUauLigQVaTrwdwnSZO8y9oqs+BN27sy4a9gWpxW7ij
HNH876VL2SPL9dFXczLzSys2XN9kIC1w3WIo6VRh/D737wsnvKuWu9v2MY2sxesQ1rK30Tqf9k73
TTLyS2zKPZuG1uJ1qnvPVpbnglirjqUHWcRuSzTVsE/qgHbk2SGBrnAHqdseVRTx6NK5jC3qbayn
Yeo6nB2F34F1IQ6qUYKx3+ui4jQv61Zm5V2xSOwDOpB9VrldDqT3gdOmsQ3OybU64U10GjMSB956
ycoW+lNPs5yOMvz39kIbP6odvmydfV7TqEcTQJ2M1e8u/FdEXxoeJNHSHBwk2ooiITmNZ7GVZjMt
kxbXtjtbue9mXjp1FA/UOla2/zLk/cvtn2Rapev/38Q2csuSlLVfpXwE1SLlx6XwD/uG1gJ6rhYo
ua8IuHmKYi+MkhoJwn1Da7HshX4XsEzhGFucZ0gxf2DdFiL2/QYAOJYWzRkVtuPa2KOnRiRdnZ3q
XiQtfRyzf0T7PIXLC2ufWfFh3y/RAnylTkZy28ML0vu3D+sLBG83diWD4+h4rEh2LqhrSQXumtmN
5yDLYkgxg8RChfbGChu2bB2TNQ48cgiKTmkUvTbkwgoRD9k3iGNtLLNpLXRUFtp55DS2eMlEbXlU
eY2GBYCoUKxe5/5YRz+z4IsAo4Xd7eoutCHR83c4BD5Ht3GY4xDyw3icRohZio0fY4g0Hd4+dzXQ
lCHeGhxIhzqv/+Se+2uXE+mwLGRn/aDHIZQ2E0/C7I/K8o1Jm5yI/G2PcfLGap3wmmnq5WGky3ke
kABi0Zd9E9fiWFxFo6IB+ZPJrdS5D3w7bULx777BtUBGpbfPsxmbRCTds9MGz84u0UAcPjqS3beL
yKuYTZDayyHZli2xV+/rnrFDHY81QAXWcjkeMGys7wJ7KhM1lPbGghq8UAdksRYViZLAKOvSHisx
fpF1tu8o0fFYXOWBPzBsZaEc/glWv0RDgdqo3Rr8UIevt7x1QFpfYsOHa/e1uHOm5235KZNRtDM2
AhdU49SY+QKVY+K95uBnvu2DBsxBqOPWB5tTga7N4b740n5WL+VBJEM8+DHEMRM3Lo/UirdoMUy3
Ex1YtZC+W5wB31pS59Se5kvxsCZt7MaovG4cKiZLaQFbLLV0KneRaVewY8bnSxls4ZJMQ2vhqqog
B3MZqhS08M+2s4LAd+OMNbxfdArQAHRdy9JjE1uIelR+9LOm5bka2o/DVN7VNdtShjY4qY6s8nM0
XQGgSdKCDZ974cbgK3+sp12UmnaoA6oslSN6B5+kUwvl+GU8DEP0qa/479uuarCSDqpCQg+t1jaV
aVWp2BPnofs01Pe0+kQ3Mf//K07+txIV6ugqelXAGiHSc+/HIAg+kcN8WV7WBLibhB+iu13MG7CU
Fs98aP2lQJIvnZk6WDw/FIXzKLvqfNtShmuPjrIa3TnzLRdZrKhCogAgmwRovR+FUx27cI8qKE4Y
oh28PKjkSuhM0naNcG8LL7P8QvJlT4MjRtfD2OYOuq88ktoAz2GPioPZvfBwi0HHEMo60KryOy4m
BU+VY3RoB3miYh/SJtQZQoUoWzvkPa46RZt4VXjulq0eIEP46gAqFfQkH4OJpL3PEpmVB6e3UDLd
kjEwGEWHUClc/fquReoN2rFnGa2PTm+fbjukaehrSL95xBWt1+STQ3Edsb+CeOko3WJjvzfZ5BoC
b0YGF3+fTQpuKO3gWIx2Qssosco90p7wch03Jep8HH1BvdQKvKQr7/r6UvZTEsr8sK53Tv9jGfv4
to1Mv+Rquze/pO8LOeVsJSCNsg5VWT+VePB2mbtxQTHsCa4Wr4E1Nb0tEFGA4CWTyA4sbF7m2U3C
Iv96+xeYPqEFbV9DiHGdAwLOtPs2WGNIF7jNt6HfkmkyWUg7gMcgnBviIWp9HkKhkB9FI2Ir2yKw
eL9iHbraS7cLXD8ckV1Ie/5prV8V/5zN30DKE0MCLAmnf24byRAKOqiKBqDpD5RLrhkayM40x15u
0cOYhr7+sDce1Bae7Ycl7BMBWtl6NFHdVluKaWgtgDn32RLk2NVmj/bo2JmHpIjYr9smMayrDp4q
aDeTagkAFeBQkxsfGvunaj7dHvs6wXcOdB06tbTSlwU2iZSKD11+5wD0KJxPYfc8R1tUgQa3/9/N
+o3ZxxbyOCAyk+ngW/Z3XqJHApLH02GZRRTnub3T/XVAFaZeekAD++laKkCpepCVf+bNBozCtMBa
7GYMvea0wRpYrnr1XXIuPOdwewlMQ2th22YQOusWy0vFBH77/MxDf+OWYBpZi1gRDF4POcg+zaf8
4FT2b3+dvt+etMEndSwV9pqqrpe1T8O2wAUECf+FJF4n9tlEx1JFRWbJxpuHe3Acopqw8nA8E+ip
b9WQ/7edvOP3/4FURahJT+gFvZ+S6Dl/WQ/NAVIj3Y8gKY7TFHeH6IxsVXl0v2a43D4WW8xjhnjT
4VZSVdSTCnabvY/r8iVkd2R4aCj6gfZVSXSslcibntC89lJC3Q/uOgjIrg8bgCiDP9nX/7+J5Mq1
7GaeMj8VBXTCPRdInGzj+DUNrR2/FlNMMhvTpqs4gLT3GLItnj3D/qMjrWYAu9uST4iCanwaR3KU
7ZDOkXNfqHzf3cTWQjgoQqSm/AZZR+kcweIFtslCXhrL37COKdq0QI5WFyLOVeelQ7HGyKWcnB49
ZY67sU+8byGqQ6xqa4TmERN+GtZPVZMgFZmo4g4qS8mezYLqKKsVyHqw6lL7gg36vszVMxIQR5/N
G275/sWE6jgrB1xSfhsKL+3qP6Nz5wIqUEyf8uDkZJ/caVdcgTPmb99HR/oK0I9F0twL0C6LJBbd
h3CjOtgKEnirB4U0Lw19P4HI6tFhy4bl3w8rqrNvVl5QBhnYIFNEa1z6Y0zan7fX1DSyFrCBKheJ
/nMvzVoom0CNteRbD633vZ3q4CpARSsehrhMreX0K7KeXReq7DTcWEjT6Fqs0mUlFpCXHnhehsQB
UnzsulNO+/Ntu5icUQtV3HOUo8JOpW70dYAU1BSud4P8aM2vJR/vRnvD/P+Dcf/3AKM6wKqISk7r
SYK3uFwTT6wJOJ9PYysSe01L8LleO6/a0T3Y4IQZ2zsRfr79+wzm+w/6Cg+YUXVsvYQWBZw/d743
nideSYc2031f0O7SdZH5oh7hs3URJX2Oqzq5cktvdUsbNjudZdReu8qfQmZf+q565H6YoAT5kPPi
ODtbtwvTJ662e3NO0iHooGKNIhTN2iQS8giWqxe/CuIy3OJBev8eQcNrWL75RBQgvzEJ1Gbr/gGa
P9SrY97dZRM603aRcNtUJxkFGSLh7oJfQTz0TwdO3EFDp+mAAiiKGA2nL7eX27CR6Hgsi9XCaWSI
XxJNR3tsf8jNhn7TOmih3igiWjfEW9LNnXPA3SSyOyfOuXeo3err7emb4kGL92weWmctLfsyEujG
4FlTUYZCeXO6PXyE9XwnzHUc1ipql7mFAhR0pueqIUlVP4ixTKo8/0jcD13x3aFbx7RhJXRkVuAM
2Bl9KG1lEtuJUF8zj288YU1DazE9Lu08Ry5kOQc6nsd2PNJlF1uaTXVIlgsxpoHaBCI1dn5o6uye
KrULx0d1wlGmCry4Zx9IxDl6HZ0ObbKVv9UuYohgnW60n/P1/3GIs/PQ1CrOoUYvvW+OAK3F79vO
Y7K6dkaPInAhgDf7aeVlsYWe6GHYEgw0Da29h52wt0jOCKLWtg95Q45sEzJliCidblSCAGmgUDFI
G9I92QV/aRVYpqXcuC2ahtcCFo8jlQun6O+pux7a7GGlbUzHDT83DK5jsiq1Oj6jOFxqSZMoGBIr
GJ5J3my8AwxW1yFZviX9BTxaNgRZskM7DnFg71JKAnOvFqHSUay1grkHsV4YxJm/AA/eko1N0rAR
65SiqOPPBfiioK4jfhfiZ9n/suak3lpRw5VL18UMO0kqi/9v3youVf7QkDFp1OsC5HM+J8LaB4ij
OrMoWeeJoeMCD0kx9j/dvgxFUnho1dy4+JhWVwvXtS7Bfw7m5HQQ+UUA2RXjNrnVU2AaXA/Yopx5
JhGwE/r1rGZ4KiTdqDEYzigdcFV7PQPTLevTCZxOcd7bqetliTeqcyfmE1VzlrhBj+ayLUidacG1
EOZUijL0q/6+Gv0nh2XHufPPRK3HZm4/gjXwIy33lauoDsLK8ioYnax1Ulp/LtEqAWaS4+3N+d2t
gth6NZjli5/nSjapH7F4qPsTi+oDsbYyaKbhtXi2XWJlBbiSUiXK6EMUlPQE0sYpQea129iNTJ+4
RvubO2g2Crmu7dikloIIidvelRCO7fcyHupFYLq42QDi0CYdCNJ/p3Kprf7UBFadP0y23eyqvWEd
rgHz5lc0XiHzqkKHe9XaRcxX/uQLuRXSJhNpIZ3lTVWjfRgKWrYVDxzq7QMPD8XcbTwD391YMXkt
qksQzxJOlyalQ/5AHX7wZ/I19AcQDNQbN9B37yn4hHaJDiJG8dZvVIoc9X0Yflvy8U55SHFBxOgw
LVvUnCZLaTENRhIXcmNCoR16SkiNPCxZD3Kv5IxeG55rXs25hV9B6HpuCXvsHaQsiq1gNqyDXhsm
IOMM5HX2C6AdYAGMFe/jUj713cYJ+u6WR2ydXYOQse96vqh0WHgCIfqT3Y3fclakvqyPS/7g9uT1
9r5kWG+dZaPKGqQN/FmBYPxLJo4ycI7MeXCW137exQaAH3P1gTcht0L4dVYMORK1dN8tiC8lazm2
G6eoaSm0ePYFEXPoK5UWPDtNWfugwuaTm5VgAfe/3DaR6RNaVIO4y887taq0Ku3jDCU/mXW4vGdl
6g3r59vfePe8ho20yO5Wr1k8jp9hS/k41s1ZBvlG7cY0tBbR+TxCRHXC0H4xHsI5v19Web49a0MU
6zViRjqbOivigEVP7fhvPvwqN/MRhrH1yrA1DGUYVMWYzgIJD25BA91Pmto/7Zq6zrhBkU6p5hFT
53OIjjl5nq+lAi43Lkmm2V/D7Y3PF1lltx5SZ6knIdfsRWfqRY95RnYOf3XVN8NP0AXIHdtT4PcJ
0sou41CKZ7JsBZVp9tf/vxm+qVxUyyJEbKOmmIfekYhPVseSfabXQhapgUm6C4Qg3UwesnYeYvyd
JGpZG3uCweP10nCTK6sbigG7Z0X/qTPUN8a53MKFm2yjRSqVEtoqvEcm1qnu3Uw81RG/I2N12Gcc
LVqrxo3yIsfKClQHhsGN64wlSIlv2N5kGu3czZwlEuxqGsaio+evZx+dkLdnbjhJ9BqxEwTUUxmD
Qvk0DNDZQFWjL/Ms5kKEP2jj+Q8D1GL3/Q69YkxVK9A5BPJ5ocbEltUxZ1sABsMC67Viq2QBHYmP
7b6xv1fBCkJ+UG+rTRCVaXwtdj0OGFVrYWsIJv5UFqNMmEvq46roVm+h6QvX/78J3wBJ0EkBSJOu
+XIks3s/2HUc7GM9JrZeF4bCZDb6VyHXyHYgKO4nZbvFP2o4anUODjqujAeljdMc9E1kKWM+PrZR
G7egC73tpYYA0MvDTT02qsow+WVpLqSTsYL8z+2hTWbXQrcpK4d5HJNn5VdcQGMLUuvqz+2xTdPW
4jYEWDy3GcbGXeROsauQyZZA9LvTdiO9HEwHyThIZnBUFeynE4DzyBuR8be2wFLv7gsY/3rHfeON
edkFfHAClc6FC/7kKTrQaT0utuKJr+oHwuaNuva7NsKHtDO3bUGJphRI4UOrO7ur/0oif6OK+K5f
YmgtZqcx73pCCpVmU3m2LP9IiDy7AU/aYBdcHJ/QglbWARFRg6CtG9TAgFXwXS+Wu1JyGP1qszeL
MJWBP60zZHiqKLhXNP8gHOdJFeygKN/ItJrMr12TLQlKcR5inYu5f5IVe+j6r7ed3+Sh2pELtlBQ
NFQYeaLTcYKOmRPVpzDboiYxDa/FrcsLqGPaWFzWkJMqG9ChlU9T0J72zV4LXQHVzQjNAFAftGpc
1IbKP4V1jcbQVW31BhtCTK8O88xFDX3FpjYtddoW3YkU62Pp8VPkZkkvp40MkGGF9WJwudqjiBxs
Ql3gP5dR9NMe1cYSm4bWYtfx14iSDrcqlftfptw+qMbbmLVhefUKcB41s5SOi8BCI3ngfVBgzV36
rbqOaeJa2A4gCBikhwsVdJPmYz4N7MRVtqXMaxr9+v83YctzHL8rQx6gbP0He6bf3K75cdstDVua
Xu/lBbCgnsBiUijaQokQlA/ej55Oj6EfHm5/wjR7LW6zwO/HCt1rqQXwjMvGUyHYxgPINLQWs0HH
8mCIHJXmTvfdy9EiO/Fs2nO5dNFF87fVkZSPSrnAGeuhc9BSysbjNKxb9GgGw+s13pbyCPof8Me5
dOErdrJO7ecuWuOA74LXuZFe2q0tK++QTMUVtnZPTlA9lpBnur2mhmjSSTeUMztdx+Dv9RTdhWUZ
i1l+BEhrw2VMw2sHbR5GKqS1jbvlBO75x0G8LPzD7ZkbXEYv73YkYh74lbF7gUEblA9ZXOXFn9tj
GzZgvboLPIlA5gxXj7UqzryPEpeJT8NUPSwrPdtIb97+jMk62hE7kmqenQHbgZqDY7vglqbYyVuX
jbuxaXgtXhtRC0kLWAiafT9RBD93Y/k47+u3g1dqMUs6CIF4E0UiamJougiWP0MAaZCh2aepii9o
gQvniUg01VBNcmTsFNOpsdXGKW7wHr3UK52599scr7ZuQKfFkt+XmX/ctap6mbd0Ae6yRqxqNnq/
57z6Qmh1oMMudT8X3C9/72YZKELAgYGQIqU6lWx8Xlm+78qnF3qLqqWKWhPS7FUN0enpzlbrzqGv
Pvrm5Jv9HGgGCEelowcXL22Q2Cwb9jYt5fX/b4YOgWMcULqHH0JYdoaCexvuAmDC1lqATsRaW1TU
hzQMrf7QZ9F8gqzBt9t+Ypq3Fp4sKqcSuwygLwKqqTW9Q75l38ai13RlU/nQA4O1XTmd8Ho45IG6
KOruO60DLS4ZnwfoUkBPayG5E3vWgFqP6/+7yyx6zbYqlNfZBOEz5NhMWH9xCrHPCXXCDFVLWyiB
HSuY0TTa0o+hs1V3MSymTpUBFLDkXotbQOev7NCLBlSaNf112ySGjVynxWCoYiNzy/GiWeykCsix
R0bOgYrc7eFNc9dik7vWnM0VSrUuij0xNLaKA95PW3lE0+jX/78Jz0raGerMyCMy0DO14/gP+Bo2
3Nw0tBaeKm8i4SpcXqTgI/ghfefg5ZsXO9PoWnyWi0KaAPqM6dj6bpJV3hRbgbtlFtOaaqcnH+Wy
+BK+6ET/jF52HwVf3YpvpE6u16v/4A6hdKkFaF9JbwQPH44gAvzMGCJfWHTih5j/BDzf+IbBPDpP
RuNaTd/W+IZVNecgiE6Bs+HuppHDvz2mdwCoWzPEEroOvnmh9BJWzvt2F50lY4jqcUVvN15gLGuO
pHKcB+T5qn1Hkc6TwYRErxYEtPBwj/7JGnbOlnHfRV3XLQokTqeO4vEV9pME3xVrkz7ywIK1S3TJ
jXSqjKYZLDsYMXeeZ6+Bxz45cPhdG4zOjBH45WSpYAE0NUIFxF+cPIYU7L7dSxcbioo5GtCpjzpF
Y/3Ji6Y+uU2/Vb4xBJKnRalFu0YsKy4Asx2IY2cPrwxiDSeP8Icp37mN6QQZhOTzqrp2vDYdWMjV
drvoQlzclf8OpKJmZBoIbhd5lR+maDzZ4fBye0kN25eOf0Ivdwi1EMyZrR9wVBTWPyvfF0Q6E0YB
fiOHWgAEruSBlF3irzuvRTr/RUdoP6HHGqu5oB4BNcPvAQnux2ZLJdWwcemYJ7bkeQaWpmtp3o3i
iPTIT+3iasJaXr/55hiNWLXSleMYnWqkwW2rs44eoVs9D4YHr853QYJq6PwaM+9qvLK4hTzy8lHy
9k5ydiraXcre+BHakboWWUZblPjSzlLnIv8zBuw8zFvBavoRWrDKzCuXlQ3wSV67MW/6WErvaVnk
16gvjuU8Hm77vmmZtdO1WO2uWDtsCt3C6wfcxaa0dPlGq7IhsHSoEwtUziMX6eUuRJoq9w6N01zq
hW4cI4a5/wfq1Jec5FAgTQGFB5UY6gjgE9tSyjbNXXuaznnu0CqfwfSjkCDkB44GmoZ8um110+DX
LfpNAPSeyIEpAPdRiwbxsTlbgh3WLVE5k1muH30zOGtyP8LrVKYMwrJrEKYgmdmoNZnmff3km6Fn
MSFzN0xQ8pDRCSmZu6z0YrfcmUPSmS9mu8HMp0ik0wTcNGnvJXS0JHp9blvdZBgtYutRgVqj9sRV
0qyigPbR6P84+7IuOXUm21/EWiAkAa9AjjXYlVW2y35heThmBjEPv753uvu7XUcupfry5OV6UIpQ
TArt2DGFlCSpvU3fZX6BtliSschjDCKOs8rP8zhCxxjmBS4ummVvf4MiiMtzighKJj08gTjnE3F3
Q57VB4yzWB6m3rSB+3KpJhN5f7Yk8f7GT1mRA5aWa1t9MTQ8SPIl619rXAyLGWB/pwbDv8Pt3rrz
RBFNH4jbc4+EQuRNPvvguhniR8eoRzQc0h4sZZgV2JcXhnGVIlyxSASxFBjKmvieWbr56JeCUSv2
rXVpweQxJf083xGAuUsaeA06Ab7TYsryl7bEm9idl9uU2n4xYRj2tgu1jLoCM7lZ2FYuzl7Gn1bn
kc6OxmoUvlweb2R6oOphI8LdiFjtr+Z8HSrf/U6W7kc6T3hRFY277RYpE3TERoK5JmmJ+SxeA9G6
9uB8HlJ7E7SFeDJHR1rXXRyxqT87o5uFyZji0ZZPm+b1YXUpxRuGwp7hF8FH3ydLcenwftIeXYcg
b7ptPNdL119XSbRiS5cxlI9pITAX+5xbw6n0ntlwNzXf+mjy4zILc0vTrPWul8TPSKHDSonpzQJI
fY7h3tavZtgZ0c/bX6CgMXXk8kkRNYOZsspCj1m/S1bgFPDYH/1y8SyZV1/j7rVIn4fu9+1fe9dh
4kOkSJIN6DLpsw4/xv6pwGeIph/NSahEJAWSxGg9S2BQ8Nlm/wymERhxEDMdFZRq2/a/oxTJOpvE
Hprl4gqTrFBiGkijMWXV0lIIIbQSLm7x1jl1u8Bj8S7ljsazq5aWMj4DMJR+7tEWAyKaKSi9eARK
R2xxbjhJKc3LzQzM3wPF4q1ATlAAW6ebQqzYt1w7Mb08GprMAxm6+bBMcZBgrs9t9VMoiUwwWvOB
WbwUBO3XX5p1V3doTZy2hGrTkWsnSY2Sj3Aqch64v3hAtNSBZ33Ztm8pu3NLPNtmi2Gek/4QDaGR
Hudpt21pySKNsahXziGSBf31MUn9aHksdFOmFO5RrpoYjYmWshJ240b3Ufwq6lfD2V+HjmTjNz79
2vYFknHGzIHU7dg6e+MzkERDte88TX73bpzFmUrGmYgoclPPoudqaO6i9lcen6/M//mQ4EHy5fb2
VdouWakFJnIq7JWdLd7vOrP8ujQ6nMm7qR22L9lonfUzkJGw0Wp6Tufjir4NjvGout5Exc7lAopR
GSWLLQi+XfZFc7B19PmqdaWgWrC5obQz0XY+OBnax2jnE8d7vi1uhQuQ6yeibUuCNisLzb0vPQlG
59mJNSFItW/JSgmrjcSjWLozhrCl9o42m2C6piPXTlDbwOBctmKS3fJodc/U/gw4xW2BqHZ9/fub
G1hR5/YEChtyLibnVFMjIJPQuETV0rJl5oaJKixicjXfYc4W74+3t6wwS7lQQjLT5MKFoPP60XYP
EX3GiGRMVhh1zw8Kw5H7wmJR92A0wQ8sTPjx/DIjEA0nl2ncimp5yS55QxE46Yh0Ltp1FtqdcCfN
cAPRke6oCFTkMgkoNr216HCmxt24b0/VfgSVLWYl7fpAHDahV0xHLpawHPXCwsLpWvwTFXcu6taF
Dkar/ILr0b/RyqWdi9Qa8AX55/6e7uKzew8C//xkBXW4HHtbkxAoNEluCItBe1SPpERZ36yOo4Er
PBsHf6rFQeCBv0mTcJPG/tUVhiYQM7EKwEWLzscI6Tj9HMUU073A0vN6+ycUjk2exBx11ur0DnTW
XJOHBaS8VZcGZa8D5yl0Vq6kgEwYME6cydkoPyztZzK1IF+7d8fPt3evcBVyS1hWDkbegJYanC/5
Y1csgcu2Ef46coEDG89S2yw5KOvTYJwEMm17v23XkiEbIM3lub2YZwcOmb6ybJs05HvrxKu5z0o0
m9fuXeegAXkVGtepOEa5JlHipQlNMOgVpd2lWc6x9ZuIsKMah6/Qwb/qEgN3hLEM/OyIp3bCeLmf
ne7ZU3VPlQsRBcObZzV010Q19yvvwNyHCf7A+OogHU6n9eSMpyz5eftgrwWCd+71clkCqXbr1eZq
Hiu7DMv4tUr5U+xWO24R5CLoD8ZjmrVoUhKF7stFvqHMDAxtWM1zy386NkjwhG5slWplKQDbuV2Y
HniCzlmGiQQ+m7a8bqPrUcqLm6VsWA/SoTNgqZ1PU7rrmuHTbdErXPKfAQJvPH8jehT/5gaDzmKC
xozQq85dZvqW2K864iGVEUhmm0+TBT7GBs4G/GXgMVl+iH5Pek2xRiF0uTWMFYWRTnaG+0gZdPO+
67bduOUusGi02oknMF2zj8JpGoNex66v2rEUbB3XNVs39hA60I1Rt+a+2vbqZDoyJ6gNZC5pLQiD
Z19y+rHki49p7MMa4lVaE8MVTkdmBY2jhBiI1sB2187eSZuP3lwfIiPPNq5/ldobhbSMEUzvFeRe
iROeiP3KCVyqs1CFKso9YCj+mBhJlFvnfjiI6IWkn9zyIR72t21JdbCSnU62GIuuRL9730R3YvFO
FV4pbi+t8JAyLWg3V3hLjBFV4+qR5abfgYveo/FOTNGerbukXkJDxIfbP6b6DslgZ0pYNZo2uIGm
H6KMngbmfdmyMpf7wcho5FGFy+Y5m93HKW+WoI7zbRdZLjeD1VXFEazK+Vgbzm6o5n+8qbvc3rdi
dguX+7+s3IYQatCkZvfpd3s/HJKwPU4f16chTI7tQ7TLNRJ6X0O53A3WtJR57gzZR+3e6x/QKWTl
qLJwTcrw/tFyuROMJV49NAZ8D5u9u6aI7mJz21Wfy21gWcRKux+xc2f9yJyvC4o22SYfzz0psJa8
mthUQG2WDPgrOv6sGuuz5mSva/yde+CJ69/+JkvWaEzSGMH1wX2Kj93B2EXH7pX7dN8evLDWZIIq
wUt1p7YWGA0I4rSzQR2Q17Jdtugm6aqWlszVXMko2sozj+76PRfsGyhPdM5YkQZyufsrY1k5xTWz
zmvZhVP8avTRSZSpn9kUZP3MHyzfFbM/JD9uH8f70YXLbWCW1WQR7QVAa9Q7ecnwseySuzzju9vL
u+8ftjyR2c0z4fKOWmdhD/dl+6sUlR8539kan2nid7qnyD9Z8jtKJfeFudNc1MyGmfGx8G2M7XIz
KxDsp5hQrXbnfTLFvm0WvshOIn1u0SfP6twveeJX0zFF1fD25yqciXuV8ptYmhSmGXW5xc+J+6lP
vg7OgQ/ncXy6vbpC72TiUDOaTWdtgHhl1uIXDFVyr/24bWnJ4PnSGjR2UZMcV5IGyYR56GLOPm1b
XLJ4PCtGubuYKDeJn3Hh+FOzqdvT5K5k5C5I0VC/hvZiZFU//WRpEM8/b2/6z13oPZWSrDwTrW3V
aTvckYfqxINv3QMer4JpX76cH/MwDnUpksIC5RYysM0uVlcg0/Dah4KUfrfu13Lr4le7fKOQIyvB
bx5bsL/2CMYY0OU21em2gBTaKDePrbXremiMwD1guDONbxQ0trcXVhTHuEwLCtzElFXZgkLzztrz
oDnwr+1xPQwh35vHdduLKpdbyLwhXTGWJkKl/ErBFfsJfza5xlIVfkBuIevdhbZzDrzuxIuXuV/+
IQJzWHkbpeBXKHVVN5XmSEaLEbxV5XbwBxFQEtPk7K029dPO0hywannJbLuij8tuWJo7r8IgO/ur
AXB9WehcpWp1yXSzGnGn6GFeDA2T8UlUqV8Zl9sapFJNyXR5lU+0NZG+gOjUz5zkpV11ialiabl1
rLZzeC8Lt6WZpT5dGd4TdR17qqUlW6VNApgP4K/nHGwxkTUGaTwHmwQit43BuzBCwGx9Nss4RA8W
aXUkH6pNXy3gjYNZp8GwqxkRj/RFIAoryNcxvL1pRe4gc4PGM1jlcvh8DFch4VI8l1kMEDbY+xn3
ifszK3RNvApVlMlBKeE1rpIoUKHzwEfXwVj/LGodjeD7F0kud5ERq5l63vbzcainKhwK8U85Ahy5
9J8XURkhqPjHoI1Qbk6Lbe+inEuGS3vPTBaKDJtVD6J7tM0jsY+s33ajkdvLPGBfG7HAb9qdHSAA
HOJGN8hLdRCS3bY0aa1kAo9XYwOjA9KY/ERjXR/CtdrzTjyXW8ucKE2XwTLN8+iSo8ejkJffhN2H
c2QGsxdrpKP4BBkxZTGSU+8aVRigDNY+Xvbc3d+2B9XS1w97Y2rcKcZ8XJvhzik/rCRo4ouhw5Eq
rFgGSTmNUdojajVnW5BdWSb7st3EqWByGRLV0YaXAAiSc0wOg/VciU/bpHH9lDfSANNhUzkJjtOx
7klzsUY8pTebiIWwaSmyTrOZD/O6NnfuvPoG3I+Lzoxt+5aM0yt6dyZNQs7Ue6TpxzK7r3RdAoqs
g0khlWbx3LKc8PNU/C7wPN9/HdcPIt9WE5ARUaDdLyxm4maKPvISIysF1XWqKFzkX4AoZwZi9noH
HUV1l4v5VBvejs/mwfNEkGNs+goijqwvtwVDGSU1NGUJavjcOkYw046Me55sK+RxGSTVgTEkH5Ye
5TZ2P0VFEFerJhgqjF9uLutKsMIwjlyPLulxwbD6yaa7PpoPm7RSbjDLWzIMKJL8qdMuw1M2hxXX
IABV6byMkkrKhEyYvgONfxh28dE6or38vrxfwjKstK/1Cg/2V5dZM0clQ7p6V2D2F+2KXWnqSAIV
ZiWjpKa4+J9sclo+jPQ096BqsJ9KXNVuy161dclsR7KY0SRwR0uQ5hinQVcBU6mMFE3BRhJVfEST
qQBK3KHf477xvU7DOKPYtAyOshPi0inCoTbFMzOftAOEVOtKSfDSVGnSrHCPQ1MEeJUH57mhiZ8K
NyNDo7oKLOrLjKXNcwotjA/sgBk7R3e36Rjl/rKedAZNGgY0UM53Vv6FaVu0FQcpo6MwXypqRQq6
CqenO+/KUGyODxHTcVqp5HI9ijeRtC1AeLJ6sH076wIH7D5m/Qg8tj9kc0DAwl9OvxZ7o9pIgRWD
tc3UcXEGpYnHeeJ7je46r6rXyKipfvWapO6H4c47MsvHgOsisPdVmO29YM6O62876A+TrxtzrdJT
yWjbLlt7a7IaNPmNmLq27LKOawKt6rglu42rerRqB0GEuI+Vt0/mb8W4LTuVgVMEnXdj0eIeOIn2
20KW58EERMfsv28yARkyFfcTePGXFEROxo98rsEHa2hitiJ5lzm0hzFO7LlAitBaw6FJXjFi8KMX
9w9eTg/I3z7e3r9C8jJciq9ebk090uBo/C5i5rPqd4ua++3FFRojY6Q8Z5lq3phgFCjbYPKKvbC6
cNvSkgWn9dKJ4mpVeV3cNRaeypJF4zRVu5YMdjBFBe4ddwVZYro3MzfEuJ7T7V2r3vhkUJRppCAt
tLDtKUCOFxZhFjLHryef+lPY+m1QPRg6TMQfvuB3rn8yTMqIRUE6sPCfRRcdbNQUm9em+LLSU2G+
5PNztb5G/UthXIj7waG2Rm1V0pNMOVvqrOTEttDVgpaQB5JtOxUZQBURNjWiQBUKE3ceu3EAub+h
sWGFDcgIqroDMXqeIIyt9QuGGvq1cabZ19snrlpbusE61ZLj6S+7EgOuPgMUqAPpLC6Hx9vLqx7P
ZAyVnXnT4KGJ9pxmpPKJOX2sbfsEzhSfzXHowt4KamD6dT37gkSbwEJcxlIxMdRF6zgIn041+cM0
9X45Dz9vf5JCgWTslEFBrT3mKSw7eWDWp5J+ur2uorYms2pPcY9HS4J1mwQTg+LGn+smMAoe5Nm0
K5uHZHE0qqo6c+m+2xIzoqWXgFZKGB+40foY4/qBxDoCCP5+VUeGU4mmIg3jsARv/hIlv7z6c1M9
xNuwTvyPor1JjcqurBqvQUCLhBf7FTU+k9jUxANFSJNxVCRGPZYTFMDtZIdHmdFO8Sb5NenLndj4
UC1DqjCzZG0xwgfuh1ThuvQg3ni6rT+KU5V5tUcaNSXUfbgDPdMw7ozpWx5vcxIypMqrU+GZDApT
Re5jK8QhZvxjlesg0QqLkuFUnkXqbF1grngTaINibkufWavmrqsSy/VH3+gLBd1mUVQZgOn9iaeF
n/anZWupXcZSTaQ2U290kJ30P7q+C9hgasKUKjjKRNoEzBgx7XCcyzk6WGFzWEs/vl/2rV/jhhQF
669taiNlzbULfK5lX882/c4x31okr9Xyentt1cFKsbanoOadhLeeedL5+F/oakvH7x8rk1FUM8bC
itnlV3yW42d1ArJ0jIirdVUj1fLSnVcYgmVJhIPlY445gmk4GT8aqhuy+L6HZDKSapmHbkgibH5G
Ja3Of6Xcexyy0h9G3eSQ9y+QYBz4t9Zbgttd2eKhxkynw4zXGYzms+w0YCw/lsnOdubATdrd7WNW
fc5ViG9MrEM3yeAKCCsZDlYNap54Xy2HDk2rt9d/X42YjKqaOzJFrgv/IGy/Wo6F7m6hWldKpO2K
FEOSYd8I6ajGCNR5hKZ4p1paCrHcbgkI6JoGta+dVx4Na79NFJK1kslmeWXRAW3Zth+JZIdh45rc
X6XykrHGmCqYsZbOx36NnsFz4Jd4nxpN3RhqhUT+QlFZ2UDmZUY50/gROU1AUl3mrdi4jJfqU0bm
dnSHM42fRPWro8d12KZ5MlaK5Wwd7KRt7lDeBecsPYydbhCYSh6ShfbrOLAO46TPbbHPxM7RlUZV
0rj+/Y0xTkVfjg2ef9Ff5OzEeJevqLK4ugxJUTlmfwGesj4SnF6PEeCJc7VP9mxnPaEqtQfDz17X
6KXwKDJ5dgmkoFuBguDMKRDtxj8xuDVyO2TR5bYZvZ/oMXlKsh331B6phXoO25Mk84lxmtwPdhPE
bqxRHaWkJFNtDcNcmhWSGvf0nB/zXXmgp/Y33Zf7eL9qMjOVFklGGzHDK4htdndgovpsAZzrD2TS
IR8VqiTDoOp8Gp1+dAAmTgfcEzDwYRiCOrc0mZli7zKL9tCgx5T0wjlb/dNoIWZYqcaV/SF4+buy
gHbsfxtBh4omKzFADr2I4EHZ02B5qO6XHQ34mQf1gYfLPk8BL/LtYP22fNGprUpgkk0LStImAkjn
zs2+jOmeX/sOZo20VGtf//7Grpu0ctcOcMAzbws/n772AzgkV82dVmEPMjjKBhWtM1lQo6ww/aLh
GA/Ag6rPDjP/0teexupUnyDF26zPar72OBVuHhIP7S8HFLA2GbQjxVsXUq+qEg4ji87CBA/V58K4
T8yg00LgFC5JZtemEwry1pD1d3O8PApW3bttEi5mf2LNtnnETKbXns0OUxU7bz6abvqz59PsL+O2
xyEmg6RwbY5qAlTjnSHmfdo1B1Hp8EaKY5X5td0sTtqOQTM7LvwUY/u4k3w2kvzl9tGqlpdsOc0T
sJUw+OpsEbuKlb7TcZQ8dRO7VMtLNjvWHVmWwTPPed6HqbMEPJ+PhWOE23Z//dk3Zmv2dRkzgVft
vEcjkpdPg1+BXmo3Z6Wu3qIo2jIZLMUMIN4HDjCvsDCyPaBBF8S79li+5ve4smDIU1gFukcWlbgk
G2560PxnNcSVeQ/ACFrdJdPxTCosTMZImbwYqry2MMgF7M27oS7N0LEwCdKLwCEat7mu7qy4G8lo
qcHDN7DCNY92fIlacGvQL2X0rXVMkJH8MItXo+uC24evPBkpPCdNBFF1qOmRkYR9+1Amqd9Pz+Z8
nPFsbdDVx8wgvABnPu1nv+5/O86XNf14+9cVTl1GV41mkTlezGHyJv002d5ptsyPFkZJVFl5GjEX
7fbPKMQpw6uSumonZ2KgTCcDIpPlvZpDfEiQMrhFckJx51Of2ztj3EQvb7K/mKnsNJ3KjHV4VTF9
VuRh3SSaT1FkJDLmqohtwAJNPPuvxX7i966uj1KVC8qIK3ssMMAC3aVnG+1e03wqbMfnaKFqv6V9
cRLjD6N7nH41Y3RcMLvr9rkozIldP/KN5xmHbuRtAt1LR9uv13M+voz9ZWgtjbDer1czGZC1TGZp
Nt3c3K15GZT18MXNy8M6LxisBcwzwsu5jZfD7W9RHYwU3vOEN0LgZM49ae6a1PQrRjQOWrW0lKYn
cMYDagtAmtKvuZUExiz825tWuEoZnZVWnkDHdo6OLcPc98LzM6M4OKuOXVXlXGSM1rw22ToIlEX4
pwwCP9l4rCsfAJufan/5P7p9hZRkgJaTWWxiIIU7J/xQVB89Yxv2jsnwLGbMWTO5WLgXL0Xz7Cwf
pk3MrSaT8Vn9wqhBBuSE1O7OwOQfshVEk92mKUZYXorsRVbZYLtHZO8pgVOnAYDiGs1RSfv69zem
Gze8pwPyBfCcULwFkbr1HWFve/VmMi4r8wow+9gI4RS0IE5hh8aysbAp47JaFlE8YiEVzNf6AcOL
zwSsIKZID5kxfb5tVYpwIzOA27idTLFrWOcZzGF1ae1I91mAVJ/bgMRkfty7QWLraJhVByHF73Zx
rTQhjnnk4HIcnewUrzpsksJ9ymitVSz21JRQnwFzCDv7gXXzfZu9xosdYvr5MfMqTRxQfIPMDO6C
hpwX1MVj6Jp+dyJz8q0SGfTt01B9hZScJ3nh1d261ndjx+KwMbqPwmnDJo2QqWcihKLl/mRveyhi
Mp6Lpdk8NwVovAXzIn9Op39oX+rctUpOkj3TKq6NUSDGEPtlNL+a6+W2iBRhQCYKj10b3fzL1Q0x
Z9cJFMlKwCs63e1LEeZlpnCzMZhhWx3K4qVn4KlibMLSHOanOR0fVisvP9z+CpV0pAiMKX9u5JJx
ORpTJD42KY2/m2O58RIms18ZfUaN0YJRt9GHJbH9mP7mSI63bV0y4mLI2bwa83xMS1z0/BGzW34U
Xpq2+///9bnL5BPAE+BqFf0U3RsY7BGAg78N4snZkPlcF5fkzrw+W2IwHNzXc7McMl62O+7p2sne
O9Tr4lLus+LdKR2qEovz1Lr3mgopEKs6TcXqXezHdXlJ8O3SxF0GbM+9W3k/7KUMW2Y/UJpiAJf3
TPjyFA3ZpancTzMpdLeR96wNvynD6TgHW3tO7Oh+XOwzaVLHNyLXX2fvn02HLePpasM2ptlu2Zc4
avzeGZbnOGPG0+3F3/Om181L3rQya6+LsjJ+Fjn++SRyo/H2M9iKF+fE0l4kYD0zW7rDK55hzUEy
mHOnuSz+OXO5ZHr97at/eZNzNENCRVKu9pcOnYue9wO4tcA2iL+6hV+kXdCBvj8yuD+gQmiL3k/A
NDgsD2vjnBpbHFFeCvmaHUn8iEE3QZPmj1Ya3XOMFVljwMZivM7Gz7NtB3nt7pq6ORtuE6QkDdns
6JJJhT7LeD6CSRW9kRjTl7Hm846SyLirpzbS6LNKta6/+kZCgx3lGJeA2bUtOCLnbN3nzs8sd3a3
z161d/vfqzNgQaKat9kjMb44seWXzhb/dz1ZyYVUlBruZGHlYaa+ExVhKnQXZpWJyxC+3s6iKyE4
5vmK/ufSu8Kv+iQ/jpYATlaczdrIAkBOj1VZmWGcr1ta+K7fJLkW26uska1tCnpwzCHwrfHViOag
T7ygzfqwTsf9XPzyjF5z11Ucjgzu87wpJSMV+LncAqUp5jlFgeXGutTj3foAPkdG+AF2beJ622F9
arG9jX6J0V0+Egslfoy4M+I+LIUd0DXbJeMQEPEKkWg+TaHVMoGau1RorFxTellX9NR7mOuYFw9J
oiPtUUlOciuFQPdd7hb0Mgt6n1sNWPYyjT2+l/lchXb9ojf2iDhere6InU99VwatC8U2+KFqQGdW
dT82WaUM9su90q2apaGXAtwfK+6OU7qlx+S6fcngQbCXONFa0gvoipfEFx1r2sBdivT7tq1LZm8R
z1iszLQvJjp9Un+gTtb7LLJsDSZeEaxkmN8YpZbNahsM/UZpVeiWXQ3MNy18N7OF9YGO0UJ/2vWU
JUVQN12LhpfVGQbdQ/T7v05lEp+CDrEJYCm70CLe4ybg5026W/CUOxTJnpbLPQhhNAj991WYyvCT
NStoXHuCX+bumAD/X2v0V7WupACsrEndWDm/sL4MCSd+nFUao1YtLZ+9gDbN4F281FG/r6Lx0RS6
FiaV4KWccamLcqFDwi/CcXeZa/uiyAPM8/FrNEZY4Lscyi1PntylnuTkwX5vxBijwC+j+DB4CaB7
xxLlrS3mQWU8SurGTVkXUKB+rF/LxmwCSrUdtu87VfoXJGVxCrC8pvxSN9O+d92zi2v9VOtIzlXL
S3kiTZLUdBdoZO4sYRSvp3IifqkdMaHQHpm5pzV6hwOQyS9GitJE6/plpCM/US0t+ezGnXIB7i12
mRcetEMejvPLtvO8/uKbaJB4LMny3GEXUPiGFWtPuRuFW5bGU+O/l64J65PCymBNJG4/FquYv6cj
2cLoijggg47jrioHryjYJVs4GG5rLo6ocNW7TXuX8cYeJ6KrO+zdcu3qrunQS9YabX68vfr7ishk
zLFnN0NeGgm72JXpO+P4ME2JjzRPc/lVLS8lD5mJUfEZryH4uniZYsf3nGuK1Jcb+C2vope0cXXF
4hZuyi7jnMU+n4soxPxSXWVGtXtJI+2IWUSAOOTiomfaNMm+doy9M8Wa+KtaXg4fmWUwt7mGjyHb
iQpdsPy1i3V1B1VKKuOP7RgDIPrWZZdu199b6ARyTytwXn/gSyG53NYf5a9I0WS2BhIt+JD/+ZV8
lx/M5yG8/oqn/ZWrwN+52pqS/ZZJNaXs6urzOa39sm1I0Ha6DPH9Y6AyEFk4ad0QzG27xKkXlNXP
q+sZIh2KTLX6NQq/8WpmW4zTamHrQ/zSr/Heqn73GFl2W/qqxaUwMnViKhNWI77GWVjE3b7yGPhv
dRNS3xc7lTHIjWtguBKG212GRuzLKDlnmJ63aecyPnBlqScaMApd3ObnhDaQuHnJYh3sTbFvGRxI
yt6rJoBOLh5fjzam3Dvb/Blq7v8+TYsUFmZEMnoBZWyy5H4dfU+JbvaO4jRdScttjK/oV9JR8G6w
cGzLOxqXflL2+00il8GASFUj7+rOLiV5ytGBiWQswfyzbYtLau54uTNwa8A1a5z8tHQPxbL6TqFT
dMWJynBAE9NsJmOI6CUuT2l0SeJFs2+F/6IyL1o9V46wIqz8314yhf+anzrwoeb7OHRetknneuJv
nIDVRbXgaH69mJF7QFvpCQOm/djTMVEpFEcG//UVGJCayKKXxXqwu3+6X/Hw+/bG37+hU0cKUQO3
y2keFnpx3PzUW22wmt6xs3N/9WqNJ1AdLfm3bBzbtMvVQfbEWuY3wtuV2mnmysOVzBXjnWcjQjvC
f0LgPj+Q5w7BqT3oD1f5K5LdYmDkWM30/6lQvuuP81O/+7/9iuKMZfjfGFndRGxkOm70xUk+AAji
6chEVEvLtjtbpdsyODUuMP2Bh9k0B6mpOd53QQ64A8o0aU1EZtOj/D9nkO7GY7dvwv+YWHN0NVdm
1WdIuWabmnXlgADvkhehKO+6X+WyLcmhMmsaupMwlMpZEa0w+Mde6qBZnm1n8A1+F01fR4eGS/S9
FM6p83Kfmv3TbetTfdHVZN64DTqloINkNr6Ihwl/AkIhMr/fXlphdTKD2jQanpP0iDVgSuuzYz9q
7hMKhyFDAClY1U3PcOgFXV2Bh8YZQtDyPDZ3LZ81Ob9KKpJRT+u6zOvU0osAW2DhdXdWVwf1MG7L
qbhkzX2OskLc40bUFEfeP6Rp2A+aOpRi5zKer6qylac2ocBw8YPI1yNGHe0jW8c5olpesmN3HOuY
FQa9sOglGb3ASY+MZbvbCqNaXEo1K7ZEQPKZ2DuG3WRx4RtDvUt6DYWJQm1k3J5Z5JndZFAb28ju
EGd23TB/YV26j+pYo5mqD7j+/Y0xVUZWu8OCIJktfdDzh3oSPtdd5RTmJEP1zIrH7oj2IuwffJ5g
mkVZUJOhqPYtheDcmIvRTJE7VKTDIF+f8RfL+LjtUKXYO4JHDlziOFSrecnZDxL5brfpcguWq3+L
Oy9mNpIOmQNKf/W1ApUeiJbdSRVyZWSeObbVVEywpP+929oPGHJ4uAZ2SyMdxaHK8LyinTPPvpor
jx4JWEnnTWxpiIkyGA+TU6MkW+DYI/5qUxKAQ2lbEJTReOM6gF1oRJoAetmxi30z8gv39yZtkeF4
NO7aesDE44vXHdP0Mav0nlElask4jSUt6Fhj6dkMxXrKdEOP/7xl/F05wIS0f6thy6a8FpicdqGH
9EKDYt8fm5/9ju/z/awjwVRYqAzHs9eG2xF++pL0RpAYJBxQS5sLHQpSpewyJo9kc+oNg/hPiaVA
Fvu/JRbdFUV1ApK9UiNlixEhTQNzdujM3a7Kft5WG9XKUkA11qi2+7Zllxj9GYM97rLk1+2VFYKX
EXgZqecx8mBGSRrmGTjqUefqRo3fVYldht0NZs1rEL7Cg+37e7K73gyvYl93PSYqEE1qqfoEKazi
lQEA1KjCK5ixqwCCFLhmAaOxTT5yRlxUjhnlJV5I0DfXPyRt4JSapy/Vvq9/fxNNG+54heuhmDCu
j5nxiiyp1T1LqpaWTNZriTe09fVC6B3gZiov2JqAyUAvMnqLjYYy3MOnaUec9mNjVjuGWe4agV8z
rXe8jYz1ShxvHf+LtCtbshNXtl9EBEgCwSt7LMpDeZeHbr8QdtuNmBEzfP1ddJ8TUZZLW/dyn+yo
B6GdypRSqZVrWRMOPSnEH+nyrXGnc0O8q1/712x5G4jutG9llWidGr/MACxzb2SIoRZVHRORP2aJ
f9w3vBKyscwtShssgeyaIyQSwoHPJ+Ab9h1SKsRrpi4t4hbLgBfD80L8Bz4t5y6dDBcE3aavQrza
ZAgSiSZnZAfiiR7TU3CyfroX5wTajX2YHKYivcq2ljL1pXvbtKzTSR7iXBq8SLNhqkAu12G2ENM2
fVaHKCAfs3Gv5ZWwFcNqMxYjmQwGeajqP/oGlM32zlRVlZMswZhWNdl2EOKx1ArYcUiK45ibSgma
jUGVkxx6CpqMAntlzesQJZdjVbDDOJtkDnVmJ79uacHS8cIWuD6BRy5NwjyxmvgA0CxAF/ejSvcB
JWjTWDrB0OC4mikJlz47pMuP+yO/yjWDhFJFU0FWqxwAwWW3/siirX2wPliHPsIt7VKckrNl2PU1
v0BFUfl97nU91OFv/rpVDWpquJvpxlVurqnIgrW2Ma63Hnx+GU3VCN24yuk6dUOyugkqW9k4/gkc
dwAlB/bnfZvrxlYO18CqUd5GK+ctrurDCuXmtGkNjqJx9N9wUby20raGOZxenusgvowlO8ytaRPQ
zXz7+4uzu51s0mOD/19bWzdt5aZaWuCuYgECiDVDdWjrIDtnhXiLbcE30MLpvqCEqBTFAMFa1GbI
+KbHBiCtb6lv6kDXmUUJT9LGlawXFIuBOj2uEHSzUxNLrqa8oeIPRmtJcn+7SSJdBSNcECa29dzI
Rxa7H3Z5o4pBmGTssm6rbjQOOkRlCPlagzNq5q7iD6qB9H3VYu5Exseu+5qv4v26lBBe6fetqopB
iDseiCqFPxJOPgYyLsOZTx+aefl53zYar1HJzxy/G9yJd+J58JODcN41xRLK+NP9wbet5JWUT0Ug
xJYPGcnCSp6zzjpSHKVBDsI/LHOdfAaf7fn+V3Q/QQlZ12vWhrS5eGbjG8DjD9nwlYMKbd/gStzy
mc2LW9TieUpA9t97Y/1+HbIfM29MODBNaKlQhJEmazaUQjx7UNh0crQrZNW+I0nVlJzzZZLchf0n
dP43ibgAPmjwS10eqcIOMtbSaXDa5hM6vY4BvUHTJMyXIfSHIzhCzi4Ai51THZrmnJXf9qwFVcEI
QerFfk28+D9XNpDnDJPBUq97KlWVJVlncbtw1xgV3Bh6NcF5bfwjT71rbTvHJHWO+36BcuYyPrZW
IPv6mRVrdUGn/gTs+CIOwZiYXnpe35LQ/fbrAZZRZ7BEI+Jb6T6iB4H5+UECoZcZyvSadQeXwK/j
+/OSDJA6WpKw5v4lhYpHKOL10iTBcSmHg7tU1zIo344r5Egm3LsKUyOS7ocpYQ4ivwRqsUH1XMTZ
W95OwUPm9xNEJ6q3tiDp5/sr9Ho0UlWIsl47cNHGXv1cLlsPVbvEtntlcc9NuCndB5RjepiLAPAc
u352iDfdfBAOPQNjOu66PUJ/8NfV6Zu8J2npkJtvL8ek/DGM/Aw6V4P76uauXH3H3Ed3WYvRxzhh
BycDLjZIZlPLvWZ0FbO6imL0694lgHTTa18iRxcmSWPd0EoObY9JXiyu7d9W4oU2GifSbFemS1UO
NUko5IxxF30G1XB7qAH0eCaNvXy5743BqwcoVbGqee8Poo9958blFM7uyV5xnxZAGBRpSAjIQ+bs
MPSx4azTRJgqJgmq5Lb2RnxtZGnoTJ/TNDmu4kMN+aj7P0dTNqQqv5pLrA7CV5T/8zTxa9kwOeYG
o72eD1AVPsV4U/p8peRW4/KR5z9Em56gCWQw0utlLKrip8oR4syMUP+W9eytn7MrR1Hblx9BRH+z
0HJe1PswSVTFU9kxiWk/ZMF/jjtLHjITqkEXD0oguw4wJVW+bRP1Z6t/V1m7HraoCqMKpJ0VaVsE
Nz59ab0PZfOxIs/3fUezqiqfGuP51IE0Krh5KCeVb1Yob7qGXEY3tHIqCzSS/Dvrhf7ZjP3Rt96S
ZB+Eh6oYKqvMV98fYBJw0W4jOzvBQUDW/brXz2U6WSCn8m9jfkuT8jBZJsyUxj1UzFSxJu6aojvz
VtEkJIKfEn9f9ZSqoKkFwne5jw7625Q/LMNwdO1rx00snLqFVM5W3oqxnOuU3CzX/jH16M4be7D2
tJ6/LwNVadLKMptsL4HJHdxnyizk3+re1PSnm7wSk4FP15wWSXzj3ZWRd3g1GJgpadsM8PtFjKoA
KVam84IuJf8/T8Ibzui/r2TmfVdzfKhMafm8Fui3kzDO5BzqPgul7YZNHx9FZdp8NYApqgKmnKCs
49jjuAIcj9vDU3G0TqH93J/W0/a6Xe47QrztJ76oAvEMxC1BNgU3WV6dpHwH+cFDSUxYFN0xqEKm
fD9eRZON/y6Hffr30XL7DeRqht7plmML7he/YUaby1hbPQ6qwXnD+vbQ5P6XoQNBhm2ie9e4rAqU
IrazZtOCC9lav8dDF5oIjQ9dWhspsUwWaGXXDCv9XxTD9sL4/4QnUpUtLWaiQTvyiIU+le8cvIb8
9/k4O5lXQmcmJbLzzGk76sGbIHdtQ2USr3Z2vw9cjCr/r8uMFDFnKZoFb3wgF942P1ru4LHXNlSf
deugEqDZ3epVqZNaWIfhMz3Wl/xQuSEL/ZCelmtl4hvS2EjlPWusuKTz6PpbssPBo1Cakx3tT1Ci
WdbuPOQUbtoe0bd//G+4MeAczIusOTNVEjTu5nXnzbATUBo2f/B3Ihzob/CpWmJXzWnwTyD8XzcL
rY2UOhdS/5g1nAQ38GfenON6zQ+TExahcyDH5uKZCCx0VlKi2hpcurhEWIDCX2LxJs53lXipiqia
LN6wvnZgJFRfi7I4J9ykgqqbshK9RZNl1pYO3XIGCEItDktnupZuCeYrx7IKompKlLSWniF25+oA
Rb6HpLm4NruSVqLLxsQ8qfkBKqCqcUuyDqXj3yAkWIrQXQqoghd9F/+1KzNXYVWVXcT+vHk+EpcR
qqj/n+1NxVWtYz1YPsusG8rgH0aO6rRXeF+yIJX7KiYq0dk42Usc99h4XLe5CLQ3SfcnXbLjPtts
a/LiEPZr6jci95D9F9e2+18ldZodU0VWVayqFiFWJOlxHtIsP+T0b4dJw8R1TqMEKmAfYqVjhzIi
Q61hdTo/HEoTd6dut1FpzqBP7YyDHfx7uG9Z3Hbsbl0B245sSuK0X1EiF6/gcZDgSf8fkNJ/9/1/
2+/M+75mGVScVULRtGkj476NDr/kq4v3yA4kvs0+91SBVn7iOXXggxoeuML/5A7mxiTNIqsClYM/
5HUufWTTCOJoSovhk7TyffxLVOUzm1jveBMe9W4D89E/vxxHY2eSbuLbYrwIq36kneVWFsLK9UMJ
DQB3MkHbdOu5ffLF0MQa7Y7WqJ9jN0PECkio772GqRCrIXNdsEdjr9ly2s3t+3+uYf+i5vaBFYHB
/fUHuCKdRrsiyHaWRzp9dei+O5FKp5XhDrnaDTyxZPMBNItvnSk/Vat4vr9Taq4rKp1W3NK2BJNf
fMtiuwsF7a9j1j6vUwM9yj3VcXC+q8VatnYpdOzIGNWd3RxSVw5hM6fntDaVsF8rDm4fUDLN3E9i
zuk0Rt7MD01pncte/OCF99ahUFFP7c91zwylttdCYPuUEgJ5Y48BwK9TRNgwgB4h/dLP9dP9tXgt
L9nGVmJgDWhstz6UI/2gfvLk+og31ovDyinssviRTSau6tfWfPsO/dVVt5ftvGbFFKVJ95iCySxn
5GEJgmjNTaWs18J5+4QSDflYSqi+zNAkXtoTrZywTq33VWvKznW/QHlvqeayLCjtpshzyNsKjtti
n67Fcio6Ft5fDN0vUE4x2wHL9jrIKXJX9nbk6wEKcUkIdISh+qlxJLVmGzdVX2SyGSMwmYKpc5gc
S75xLS5NJb9Xz2GsgVq6BRlr2Y00kFEaJwcOlu78fZ4+juwzi6tTFdSnIf9a0iWEQ5/ItBpOTt3v
2pz75UbeWowFI/EexlHI+lCNXREcxVC4pvZYzdqrld1NJ6YvimGKRJJGNSSFuOdEQGodG7LnMXez
nBLk6eqj3jjBvVBXPst1DME49T12P5VJaQh1jXf9VurNROP0QT1FY5qAfCJPvkpvWMExZpJm0H1A
ifHY9jK5dvMEtl8OYq/6TD1agBh+PN8PD82Wq2pjJGk3LMjzsApze5rJ52J6twJl0jTeBXQRri+O
97+jW20l0hOelGvdjxOonAOgG6xzlrfPwchCm+2NRCXSk6Jy0MeN7XCQgOSm4xfQzhlgv5pgUAvA
a1E0HQn6KeIdHFUUHj+Ow2zCtr72TAk3VSu/gVVRUnIfrIcWyBCb/DCwj/Y4HD3IrGAb6SWUJpvG
wNWqWQi1BDxKtxjjAT8lTwuQFebv2yV9T3v2TNJdxMj4PdunX2wdExmHcUnhs9JBod9yWvfRHslq
8CTdWihBbeW121lJO0Fa2hrfuHXGQI081IbjQmee7asv5m7TtOQugXkSlr5ffDf0i+k7enDQz5df
doWCWvZd4zYdGEEozFb7Xgb85LbD2fWTj6zwTvc/odk11FbZVlDidgk+kYJdI5/s90Xxo50sw+g6
Gymx3AcxhOYsHKkjYEpHsHjO50mUzqdp9qaDV3Tf7v8I3UIr8exack6SFktRx9YnCAq0R46FNxxv
mhxNrfv6U19C/WKFj9rLo8+/VhL8Sn4nbkVO5lAQUNbt+hVqAXggmT3n84INHKWMazaFdjfs0gQi
XK36rmNJyhT9JtGyOPTgxW1ygc4GM5hI40Rq42xXOvFqJxh9JPlFMhkScJ0M0mQY3fDb319EGgD9
pG+9eIzcuGnnB7eNxxsFIeBwGYaJ/33f+pplVq/o0gHzcBE0OBOqJ2ylufWzsb+51lM2mmRcND9D
vaZLkTg1WQn2U68FReYfrVs/loth+q+C73E0UMVIXtUxb0jKJWpBX89Q1p9z+8JTvFbPHA+EDdC+
XkgS6zSx+ER7ckglCN8sE25Z8+PU4jmCrs+4F6+4YcSnfCRvgiU5gQ/6dH91NBHuKslN46ClA+At
5OadEwbZeq2C4LhvaOXisgJsTazGmaLCFYfeDd421EQSoPEptVhep/ZS2J09RWX1RGgdFvnHcqoO
Mnhg1HBI6wyjbH2yQPoiHDjVCjbhxBVHNptARJolVYvmLAFKjDbY+GjpvvPW5Urwr8X3tEXAYdVq
eeqLYO1de47qof80dfMQUjJ/v7+mmjxJrZS3rlyAYlnmSKz9YfR+lMVf2Qgg3cCOSKrCZerCApiI
+x/TrLJaOZc+oJjp9jGnyo4DD8K8s0PZgrGaP9Vz93D/K7qfpMT3VDaFLOZpjqBo9cay2zCd69Ad
U0h6QH+w7lFQ/FjnwvA1jVupHctBOtWOi/b2yO9K+a7pB//BE55nuAm/yve8rb0SzjXoWOah53OU
dOSQrPMhbj5P5Ex5FSYieQKbXphyYFzRnnTferrfowS5HKAgATH5KbL4dCgC51LY8rJvaCXHiZs5
cJoRB0fpQbCosOcnXs2GbU9rKCW8FxtPA24GQ3WShm2fndI6Pxd5GTqUXWtXPLQFOSxDC2bQ4On+
79GEvVpnp3TqZL5AWj6r4wuZCpy39FSlJiZJzTVSrbMPletUrMY9uJXJoUHfDFDaD7RbH8DREpXT
8oY52c6KjqqZERTMTVISYBtAofbsBFlysMVQnq25N2Seul+jOPICir6y9Js5Gud3tBhDIEHCzCMH
h9posbn6Sb4vINVic8W8upzQMxJR1q8A/jvzw5TPxfn+mmvCQy05y4rKePGrJUrK5jx58SMI5vZF
nlpuLmdqBQ1J5ygb7MhZ3KeRiuv9WWuMr3bwgoAnZtmKWefWFDbprZuvi/y6dO6VO39MdDD8At1n
tr+/SD/FwkXbJo0TsfhN4/61kCFc3Dgc5MfAfu/Ohj1Rs7+rrby1K+sgX5C/dVCEwMXvKIs+tHs7
LL3vVe2fe+tnbDoeNcut9vbOHrGhDFHMUQNC/TDurL8DdzQUQDTbhyqeYNVoEfBkNkd8JEAe0Ivt
9IclNikFaW6UandvirpcvF2TIm5N1yKxL529iLAlVQjmP8OOrlsKNai9CcrOBEvRJHhPc93DlKTn
zvHCFVK/Mci1Gv+RyD2AHJyFqq7CvM5IgCgCBI0Qj5DdPlKavq8Ck3Kobq2V44mgZODWnT9HlV8W
aOJwlgPKtF/uR6DOUsrxtAYEDMYJIlDUH2WWH1P7fcImqA9AFdkCp1f9d27twZzCTr+1/S41ndul
WKO+E2CpSE9T1R2byaSDp/FbVTuBS9uOe1nP0eR1H1IvjQa8Y6xFbNhhdcNvyeOLTcTy65nZJfQT
244f0cQYCj9+1w/T6f5CaFbZ2cLlxfDEraTFEpxDdiOeAodeuG3iGNDNfPv7i6EHlEorvm71D6t+
GIv5nDH/qS/3Gmb7RS+GnxroC3gu7B5D9auAOjuP5SWYluN9w+hmr8RyHztJOhYVjp/ZOTIL4qx1
9eivezo5NqdU8ko2Dn1F7XJGXWX9RkVxZK482rIuQlSJDD9Bt7ZKBE9+5/RVQnHFI1l8bGvOzmDX
3Vm7UbuC/SSBZgiHrpuk1THNhijxrrFrClrNdq12BM9zsQgIKMJ52j6scO2yeyfk+dHnf+5aX7Ux
eM362h58fIBnXxPr7675GI8mxKfG8GpLMOHNSMsycKLK6R+nLH8XZybxRI1bqt3AQQo5Pdpg2hZU
DRdn/iji/CxyU7lv21VUvBvcUu0HnqAKXQ0cw4/8u+ce6fQ5Fu8y9qfvmXYFnW22v78I2zIAinFZ
8IXFcrc+b7BsfN23okrEAjaweqOL89BK6zNv5zB2vEfcDA2Hu87ySsQGllX0YPqaI9axI0mhRJeJ
pxiCofdnr3N4JViL0qIeKBYxexD8BaU7hiSQT0DRnYrGMlFL636DcuxaZNOFKCXOdFk9ztIFmj1t
ZSglM/nn6zmvp3YAe4WNbX9LSrg7gmBxCl1xKcCcx+iPfuAhOmzum+t1N/J+awf2e1bbJWreViz+
Bm1RG7odM1xkXw8CL1COXG/KE+Y3WIqhtaKOflzp1UZdmqLZsSKGY103f+XcndGSOC850tGxId+G
OBjPndd3O42zLf+LGENz0NSOczdHvVOAcL6hycHjxOCor/uQp8rRZH6R2nHsoxqNtAcacHjz9jv6
lQqUjvetrRLIxOZ9OTg4et20feyR7xwKrzW9LOkMr4QxEzxPXbtyojEm2WFu/P5htap+p+WVKHZd
6bIZTeNR1Vrv7Tp7uzQmTR2d3ZXYbX3e+F2AyJq9EXI94hw0xaECE/ouo6u9vbFVwCcpnB6Le+gY
OQO8avB1TTHKU+VoQBLXkEkmc+Qty3UtvW8SB1fe+W+koI94fzg5gTj6DhT88vHLvp+jxDCtrGUh
FW6q9poce55A8i8wWEqzECqEzBnQF85HhO6MmftpehZLcG2mPWTxHPrESvDyynd7UmAhBOtPs6wv
LfpK9xlli4kX+0LX2rycPKTMfclHtCYn7SPtxvTh/ug6uyhhu662O4MZbcNf9H9nzXouKHlLcmmo
D2gCV8WJyZygd5Vh+GL0QCVrs2daGanvdHNX4hZCTB5mjXQ8mdLvtPUf1zYOA3By7/QZJXj5yEA6
jBCLNkGm1hsOXmqd6qI97TK9ihArB9FWfY5Ssgf1wcxCMXwQxyEz6QNqTK/Cw7I6KJthy6zQZ/En
6vv9cYL4u2HuusGVSLXipOllK5CTAGeBxuExf2DWIi73LfN6WuWpELA2yTPL72GZkefQaHua5aXD
2+acG7xSN/7mUC9CivRu1sfCsaNqpEcxWqc2L54Amjz07R6AOTYEFQBWcdcrGg/vjIEXQ48xCH3U
L5Zd8pzb8ErYDh6p5jSBZrrTQzeddx/TkRt2BJ1xlLMW0ArOp3Lbb/DgYCfvxzH44pf1OeiIgRVG
5zxK3GZQlSoTjrgCfdn6BHXa6gPDtdoQtZsL/n4b8rgStfNoS5S9YHlW/izLJ9a/7Z0PxL8O48/7
3qmZvgr6coACX9n2CFv2P2K8OM5DbNjqN/97Zeq/Ab5sUK/Y42gDQFOcg348Ncw+xKnp7VuzsirE
y5aZg3Owg9uzFeydw0F0yUPnFofYMvEl6j6x/f1FZEEjvm+ohG0A3g27CaLDkGRp/6qLPUSVcHy1
xxcZOCX1ijRTEvHOn73vc9N92reu23q/nPvg2EufuHbUgZF86mIK1uA0MWxpuqVVAjYpht5vKQK2
l/ZnWfKwSob3frCHdnczixq0Nk+l7WHuOUl/8DQ7ZdwHctbKd3qmErIz9/GMWsx2lFF+kY51Cvzp
ZI3l+b7pddZRYrbheccrB3L3fpqLU5qAFgiwtP5A3NXZ9wkV2JX6k9vEHSxUFNXF8mgIqvgPpdxD
9Y8FUOFcPi1aBiS5HUG/6lzn9BLP5MLy/rTLQCqiC3K7jHQW8iiR87Nj+R8670dTmETXNeZXEV25
U6ZtNiLVd2y6JYLvcjEdRVAbHrs0m4LawxsIaaftgvuVm9qnzg/CpWCPVdudlnjf26+nApIoBynb
EmDfIXhL88fm4NnkSme+03mU6K25E/uSoSgb8OTKRHmis/dQUNPVX2d/JXozOiwDsTB78P9j5xz+
nJPhDH04w+VfU95RgUmdmJusFGSJ0mENM/o37dqwQKf8aI0X1KnCNd9XJ8R+8+sWGvQBaD5buKm0
hDgUkyPCbpaf7sfA689PnopQWhOQycWFs0QEb6Zd8kfbt2Gcf/dFB25CDmxmcoDotSGL0NhMxStB
CJlDF54uwEUkh5T9SSEMOhO8b3YPg2jQCz3si2wVvGS1aDaltkeidebHsrTCZMWVuh13Dr/F5ItD
LU6hygJgxAbtGb71tfxM52A8ZBSA0/ur8ipzHXY+tdMXAHg7rUoGKKK1HsCIeJTpT2L9sAuIhgbF
JalRzFo/18GfAr2K97+pycBUvFLZzl5KMgvozSFN36SDoF/aqa4MtC6aaFThSlUCTeqF4+K0OMWl
dNav1RofU5DAGiymm70S7cFQoPzJcHeyXU+gjOvKsGnxWLLPNspJ3RFQ3/HZIeg7dc5l1bx3WGvo
jdMZRonuaeKy9EVCo2ycz5WzRlm1HvKxMhwTmuFVKJLXdZ3lCJ9EbTH5pzkfHuepLVHxiPe9+noq
GinnfcAsF7jSFkUgWWRhvzonPrv7kiQVVLwEQLxnPjqXUsc+Zm1xRp/RkefSEMqaY1RFFDt+7+Xx
4tEo6DuArlM8IcXLD9DkbmrOhoNO941tbV5sF1JaMbrTbRJ5LDtkPtpl1s9kFsdirT/e90/dF7ao
ePGFmBBrChoBJyqnB1e4B3A4P0LH6DwVpqKr7hPKaS2EOzXlAkeabfmXPRW3abbDdqZfPJ79cf9X
6HxVieFKMnuKJ0YiGifXyRU/cr+9lYnzvG94JYhXvkJKlK9Yhqk+LVN57mv3kVgmVJ5u9kogOz5u
OnMZYA3m7A/qj58a36aHLt2jCIQjQYVqZXXZMCg806iri1vTfwEX66MjekOYafZPVWphCjw6uWAQ
jIaJkmhkHTnSed2HHfV+Q2atHCScFVZW9MEnqNVNh8bq9r0xeyoUq8jYAhpiHPZN4H+tbDATj1Xw
bZfPqFCsDqfi2m2785Tmn+vM+VSL5uoO9r4LrArFEtzilKHDJ/Jj5FsOeWTpBPi5CfCsW1QlZsFI
lTgAa+O1oUf9Nhj559yTpsYzjb+roKuS2iwXvgWPsfxLAgo4OhS3wd/XruARJVrLjq+V7bskQlFx
vnpWsYZiFqbmd93klWBNs4TH7URptHTj47JAcazNHjrLMuQLmuFVoBXtqyJtCMG9L6sjp5bhkAbv
ZtygdnmlCrRyMzYTe9tqZC/eMfkImoCnytnXZOM5Ww3wxWHSWMsMGbwFqRqvP3u989nGdswH59Oe
yTP1OrMKlMvyATDcucwfV+p9ctMEivWmV83XTY+26V9nX1d95iRt40Wp3UU8fight1BkpoLH6xH1
m+BbSnDTdoselk+D7No2efNsd1153WUa9doyT5ltcyK8SII/18mbE5DWpzYmp/vDv36EM7XLwgEq
cl3LfIliAfUCRx6aqfkLWgkX2233NZox9eIyWgK6DlbFkA0mbwmaD6y+e8dt8df9n6Cz//b3F75Z
pdwLJiCiotrpb7ErP/fdvkSTqTeUWFp2U6WgKugc/9hx/jRYy1NBq32IE6aqv+UB7S3byrxoHK2j
4/RXp+lCP9v38MVUmqISwm8dMns3Stn0YV3TcJz725wWhi1HZ3hlwyRpkNDGb5YIBbl3LnGB8TRd
3TQRq15RUivpCjx9YU3H5IGjQsxkfFmm8bjLZdT7iU/qQoyeXKKK5IeaDm+8QO6LV/Vu0qQi5VU/
sCgZl+toJadiCR5wXu2c+RbHL5x9KUbXLgpQB3sWbY7olY3DdvRNr8g6s29/fzF6PBQlTQBqAYHJ
CB2NYPrmxBNQwaYLg8Zj1M6RLk6dASoIDBeG6kQG+r6z9sjHcMJUbqJ+Hnw+ljCMNXunVY6HaljO
KxDB+zxGuYcMXTVB/C1ZI1ey2odWa0aXaybwkLEr7WNqr4gHpq9ySpBnB1l1mXBlTr3i1Awmsg/d
yiqxOtpegQIYhkf982MRowksa85yDs73zaMZXr2IOHnSD93gsYhY8y0e0KiXzlcnSw1erxt+Kx6+
8Mu8JLEoOYdfijpKljr0yvky1KbSmsYt1atIDEgqGnViJ0J69mc353+M3Nv3oMPUm0js1DjBpc+i
rJ++DNQKm7Io0LJqAnrr5q6ErM0snheE4XCdM/DzVU/Y3Pbt77/dRHLSpOg3dqOlaPwzRe3/Eq+p
4WKvmzf9dUlJLWqkGLBLIYfk7Mag7MfV3vTAqxtdCdcqcxFGM/xRBuhj4qiiZTsjSb2EQGJSyoWm
LlplxjyM3UGEwrb8g7+YcjKdtyuxmtozUGYxjm2/ndDHV54hGvgwyNxQ/tPYRr2ILKWYpnn10RLl
QPMhtBJCrgvnwz6sHFNvIkFepA71MxaVTvOlrwCerR3L9PChsY16EclAv05Lp3KjOpmPDIXuOV9P
ceMZ9jGdbZTjFV1ITd8sWNx2ybKnbKDrtYs7E85JN7oSqyxe/TgdWoImLpjH8Wf/HXQI95Vr2D+c
4y82SbGkOeMWTNNM/XNLiq+N6xoOJ93ElWCt8Ao3o93JjkRrHbvVOuXr3/cPjs2wvyMxgOb4dRto
kNPVbMIe0zH2ZHkCtVAHiuX+ean90/1P6CavVA38NZjbIK63pKa5WiJIQtduDKh63dhKqHZl7I0O
xcHkZWgctuzHrHX3uaLa42ENtpwsCzb3yuIdHcY/7KQ15KiaWf/W3dH5biO3jT3pKPsDz1bN16TZ
1/TK1PaOJOtoVcQSvpJ371fH++mkgeHBSDdvJTqnvFoXB4jYiDSddypa2z4PJNlV1mNqc4cMvHId
utyNZDd/IsgCQpHGbVjbWWJwRM3eZW8/60WAcr+t1hkN8xHp60sh2Knvs8vuTMBWgpT2pbPYSc6i
2svQFyFpdx662PC0rZu7EqfZAvhzkuHGVE7dIy+qAM3AwVtZZfte/pmq9dY7MffcuQWuoxXnJRZ/
tdx7Q4N4X0WYqXpvdZtk5QrsSJSm0npfO6P/QayriZnz9W3sN2m3tnZYblObR66bhlNXhY7sw8EH
oNXEtf36Avym8Db2hdN7E8LKEahMdglas63y4JP8+55dkqptHWu1cumlC8Gjv31YZXJKVhPjyVYk
/H2P/03STcxZvwwlHlnK7nue/1UFX0b6gdArbQ0Zjc76m81eBFacDcOmc4in2JYcuuwLWBVGFh/W
2QR1fH3joWpXR53YvHYmHCEkqz9ACEeGvYBY3H3L62avxK2Y7L4W9sgj2/a90K2ywzTV4Kx2/afG
NcHydb9AiV9npKtc6oFH8zh+muV6I3by4/78dUMr5ysZuDXHZYMnuk4enbU/tkZguG5o5XiVyJPi
KkbCxHghnxzmdj9rcE/sa6WhalfHsq7z0NGVAys4rBfZzu+DlLYGeO92N33F69W2Dkr4ZNUj5dE0
uPwBh0p1bFIJrEbh12Hr59+riXSnymHC4EeaHUJlB06EKH1qo8y61nEFCjUR1z/BYzKfFicxPThq
FkTt7pj4VnbyK4pC/fJV4j8hYsP0A3SDK2HcTk6ZzQkyY1FY3se5wPUqHZf+8y439bevvtgkFolM
u+yw2KwCyX8aBxSIhNgyGF83dyWIPeJnXmnjzmbnbQJd9Dy5+n2xj0f1N9E2CAoyERcYfWTFmfSf
Ade8lc5fqytO942j8x0lhqshs9J1SzZdOodrHTxmNTnwndgr6itxPNtiGh2C4de6vCbg1qn69OwA
nLtr9mqDh4BAClslzsa5Frw45AJiLCeXz0t3KBht2fH+ZzRrrDZ6lNLhwTqhD6CK52PZtm/+h7Mr
WZLbVoJfxAgS4AJcyd6mWzMjS7IsvQvDki0S4L6By9e/bJ/G8KARwUNf+gCSBVShUMjKXMm4KyOn
kXa/JnsviOocQwcAzfbEBRWVjUfL9Nb3befNuq+mqSMph1fRsh7PM7aaHyt33X3lkP+ouHmFn4OW
fAuusp9DiE9Ew+tES/cwKYdbfMuwOPUWD1ENaNR0h+AK+ayXNl0+DkBvbnVosb1peM11AzbP/UBm
uK5qP4Hy61iUzms42UoKhu1dJ/iVxFuGYcTwJE1f+nl+9rfl85Klhwo3JvsWpua9UVt3c1diDqrm
LpeLvtYLpdyWvpk+QHNewltnQ1KImkgtP5WV4Akgrj/yFYLJHZM/d32C3usxdhWQPmyi1zDPnO3M
XcGGeK6gt2lxXsMs6y0frGoXN3KnEDfYxSniwHLN0DNE6+Pj9zfkuHrLx4I9PnNo7qJFjshDtvny
+1hE3t9rNZfJDCjWXy7vy53G0lw65bgCWtrsXnWYEeNm5HZ/T1FOvzz+FkPE0Fs/UpopFxfmqDwI
2cerw8OXpS5silymibg/9U08AjMDwgMLMBFpdg6GL5CzfRKbjfbH9O6aMzdFRKasxDzUSmyfonFa
P3tObtuHTe+uZdEUVMqqXRrvGrLtQwj5hS0bL11uKSaZRtfceASRbJYHYMSamz6R7oeuoQnoDvZN
qubF6ywnsU0tvbqTypuLv/YUGrygwrUxkhneXu/7WEAwsdXs/vYjO9TeDwmq4FZ83vX2etfHFDr9
1CxNCK56tdzWKKN/uGm7RwcwIlRv+mj6viqlpOGV1vMTLoZjlecfXWUTkjFZRnPXEVeFtbN1QAGm
Aj2cEyQ7goiMyehUNqChIUbrnR84yEAaRPqwT5iNydAs34VXi6Quca3iFaCp3TcNmu+iwdVf5BDR
azmVAizpuGqaaejuW6I6Gy06AYQ/zAUiQyUuwqVHyIx/e/ziJvtojus2tdN3ocuuQOa8oEP0K0gO
LmEXJryzXTmZZlnzXh+IQzL0QwjbTOrEsxGk8RP1D2BFspUhDFQBVMdJDc3g1U0RsGuxND+KqP26
CHIaNvXCa3X8R9uEeZ/lhty6HY6PLWf4LB07NVE6pcKh7AoNxUteuT/YIo8957ug7lRv/5iLaa0W
4rHrSLoXXGZekGJ/aIFHevz2hnnX0VNSLkGHw2T6sRl+DPMrqD0PY/uroLaLadP49//fbGZtOfK5
o8i8Flx7QTijb05E1SwJquU3XwhmuX8xPeY+OW8eU/tdCYVD4ITcCmdXmg+os6hrxvi15jv3Zb3X
YxsIUO8lyGhLzn+tAwEAz2l7dPu0Fh80rSRta87RE+iPPpBsRRaNH1o3+luWqjsUdN3Huk91OJUY
BXh1XBVc6y374RbFM2S2UJWyQSwNuYUOpxIDerjQsRJewajDXgUvpzZJM4I7/ceL1TS+tkVPGWgP
6N276z7MztnYu+eGdHukK7HJ6ZCqxh/CLk1xPVDx6rVHYQ10Q1G0L3TrgKqh7jPBN+zPIxq2TmvG
v9F1srGdMazydyppOqRq4szBrawIr2EpLgNUscF6kyBwHP3UP4P35USF9+nxFBjWqN76QUUbFuHU
ASkKcbB0dJN2a45hbYMYG2ZYZ5P3HMBjwsLBFS0ZJESveHcOXV4d9728tjv3dRd4o8AkqAAkFMAp
fElJXp1J9vu+8TUHrqu8rDcF44RbekK5Kx5WL/GZrYpjMo62R2djOnkdRZCbRPSryspvoUi/7ntz
bW8epWRtj7m9okZxlNNvLBzOpGUWvzUtGs1va8UciTN4eA1GV8SUZWhS6T42JbPB6g2W0dFVkE+s
vC6QiPZrEMZ1iYsfnq1/PbaNafC7173ZW1AhXkegXDl6VOghhQDkFNl2R9PQWlUrZNGGlucKQ7v8
a++ix8xp9t0FUx1XBXmVCXqMOb/6rKySJiqyeNqkJSt5vwMWWi3/tknoLkPQ5CWH0F77h2iHm2pq
4JO87DsHNRB4EQ5d1J0F34e0ojrSSlSkHxvW8Cuuab5mwgHADUJ8lthsWJ5Ec1siZdnzfgyvc+HR
Y3nP16c1q0HO1O+8wtL7PrYm6Jscp5zXoY7W4NuW+Q49B3f2DhaPGffyPMZicIbPj5es6Ys0d87a
POjUPZMYKjA583XajhOtv5XhtPeDNJduSsgDhaFHr0IV8tCwNTgt81Qc3LGO4hFXgZfHX2LwEB2L
xYK6BZR0Ca8NKBnrc1rTfrsstbNPZZHqWKy0K9D6sJXFU5k3H8Yl+uA4thtFQ06qI7GQLXYsx2q6
poPwY2dx8tvYTyNgcctfVNWuBXhgspCWYU+Q0wSdHrAqKmuehhwiQTMfbeBM0+Can4sCXfRRBS4G
4CZy0OX37IMLSx0fT+67y9T1dPW7IljyLYv64TYVPAEkBm/+mk6nx4O/++oY/P7/m7ANCgZ0wboY
XM5/AOcVFpYi1LuFTIyrRQvlKy/soAV/o9s8e99HwVX5BIG6NDpu6br1FzSo8eIyYMez2cn0KdrG
j8J1MDTNMNzWLqHkCc/eZyItTKBhEcR6AuP27LzUT76NRcL0vlpwGMPNLxcC04958KGv6Ida7GoI
cT29DF4ihaNV0w23wvutxr6m2v4whpZdzbAe9RJ4j3uxrb/beStPLa74qljk+1ajLqlWqW5Q3cjK
S+D0fxLwpQTNbDn7vs97AJtoy2PNa5wcq6C8yII8yahOlE9ix78s7Hs/VXHp8GOHO+gs/Z3TnZbS
Vk7kBeA/ElF5Eepn63THdf08hZUFGGCaBm35bIBHNGmHwSGJNaFG5373d50vXE+vwVbBWHtRwe/X
P+0ZXDNoSbNh5A1xQa/ArmvaoDSHoZv0YzRdgTY7RNVNFH/6jS0aGwyjl2H9ZpUgTrm/PX+NwqtX
fJ6nj7tCgU68k6UU3dcphu62uOaHle7Zv2Hw+6e8icJdP5V5F2Fc5gcntrbnJbN1V5msoQX4vM7a
yQ8wNAjnFL1U6bV2dr61FuP5ypeWV2l5IXQ9BHMaj4tI9hlac9YyKEbcBOCt/Qy6aDI75PmvfSNr
PgnRrMnx72s77KsPoGl+XtQuHBBmUfNIV1TQjF3y6lLSX4iQ57KyEagYJlGvnvoh1M9yD5I1inwN
s0uGqtpa/LbLIHrptCbhUrNGQnk6v8OKKiihSWoTnjPscXrhdKJh1mwrlkgrALcaFt4nxdBbcrp/
0N3/qei4nt51KtIVdeWyHG7DMT1XR4ANf5+/+7E6ksN6gdzXPgPpztmJsOehqC5BAeErj8TNZtun
3z0g4gM052QkU03Ty+oyHNm1OqoLmMnP5BJYtoh/MPvvGUjz0GZOvbYCYvUyrAm65Q5DPJ2rc3b2
P7s/+ZkcIJxiiQWmFao57Da5wu/8arjlZfQXaPnOI5k/bmpXBy0MpXltN7i4b2wwByX9y2suHf+z
DizTez8BvGcj3WvLPApEjsN5C536+Th2P5rvC//0eO0Ytju9WuoXU+rVIVLRgjtf23aK3dmJK6e/
Tov3ATec+8KlXjeVIFMK6wj5nuv7MVLvw2bluDSYR6+auq4LedIJQyMlOAvI9AVlc/ACD2Q/3/fZ
6P7kN5tfnk1r1BbIg3sP7JBQeSzyeCS3jNw5z20X+qZYoddM1cTAs4T88oZepfapOsoTP/pf/Hg5
0iOQHJbFZMoy9dZU5pQkChU+hqCof57O2TE8TGWyHMsjOKwtuew9PLyzZPUm1ayFnqHw4dYsTw+s
XC4REZabLtPQmh87qQS341RXlyq8kfRTTS2HKNMy0hxYlSDIgRBtf3O2POEsLr0odvgLiEEfLyLT
e2teTBYlSE+q6oKbTUhVtsnm2kD5hqH1sqnnFfUsBBCHLDrM4gxGwcevbIgNOi9OI4t5wV019hVV
vM4gJ+y6b4wch9k/Rc7fj59hevf7s9/4FqUAO7dMFpeqa5KJFqD12aUQ6oKO/d9DkzWItsUviouv
qniD6mVkC/bs/eWtl03dWXCHlEt5ydfP89ZCsbM859H3CgCfkR3XwAa2Mj3nbrQ3xikbLwSbuu/d
oBT+dzF0R0d0cUid56UH2MqJErf4c980aPtwUI9QlHGod3NK78uYSnmQIrJd55vmWHNZqiQZ/BGc
IR2lCSdBUshdQqOYY81r52qTasNV2WXt+6RfitPq23STDAGBaA67qoiOJfqjL/O6QNYIvR3oiOja
GHK56tgvQ7MvVuql0TGNprTkgby0IHotZu8DIbZDisGB9aooLoml08yhvExd9coWvsSlWP7X0cSR
uPVOxc/Hi8ewTPUKKVXRyNJNkhsPR/gvoAHuKy0gZekXX4LQjRGtD4+fZFhJuk5ZypuNLj7PEUTn
L3MLbkgCFcf48eCmz9DS6LYP8yUCH+FFduwT6FklWp2rZFTSS8KpcA9t5X1yIhvfjelT7v+/8e1e
koinLM0v/YoIEqIF5FxsPrUYyrB4/5H5fjN6q5Rfh04mLiNq7gDoJ+ks//A5OzbeasndTR+geTVZ
ZO+0ELe8FEGexjSor8tU2W7UTGnKP/+/+YDeL0S6LGF+QeGhAJ9L9dFb8jluAEJg/fCVy47Hsvch
AcHqg1uQb6MffXy8DgxnHl3SzKFLnanSzS4CvW2gBcnb+TbyW9gC0ZxBPaCPPaCPHz/LYES9+ZUG
ac9FtmaXnDTpJzL37I+8c0YLL75hFej9r77qo45xH1OEQ1a8yu0oUm+NAQJMynEXWsT19D5YXlWQ
WZFLfhnTZjv6G/OfMhBKWhay4dimK53N0qMTOIAFOEj6j10ZHrZ6+tLuPbbpzbCTmCWYidr8kjf+
p3UrX0m23EgRWpJK09vfp/3NKm78KIyaqMkvQ1++oMDqxQsDDebSuZaYZXqAtm9ntZPVRQnzEE+8
Ttt63Krgtpa2YqghJLqaj4ddK8aeyRz14S0meR9v4Olb6jUGke2WoXdvsrEkmj5E28gjUCxBfUKK
ixdWz9nUnhbpFHFAbbI0JkfTdvO2iVjmQpLsIj3C4qiWTszlviKSq8udFQ6a2CfpCviZ+xS22c9S
hF/2BAhXVzhr6ZI7jRd5txCdM0kXTEtS9vLr48HfN7r7n17YbEk3VEiHG8u62F/r39DkcvaFc3o8
/Ps2d/k9LL1Z/XIEZ+o2jMMtyNLE6aavDpW/PR76/cjm8vsXvRm6q6QPAaDcuyk3kzFn1d8A1LqH
kIWJ46SWzOz91e/q3bCAtoZjQfAQ3xevI60u/ZKeHOEkRbBdvA3U57WwRGrD6d/lmiP7W63SoqqQ
gLv1r65sf2PLReXtk5jpsUvHZ3SHXubG+yOl83lizTeOg9hjUxpqcC7XnFwJEVQp+tZu1PGfaieM
VxU+e1EeB+Xz5v7OZBN7Tf6tLLIT7o1rIPUroK0dW9+QaZVonj9urXJmFI9vasgaYPUaHG1SsYtH
xXW55vfbRuqg8BsP1aHs76hhkKOfr17b/v3YeIZ1qHfW5hH11pK23k1Exa8lAIw0yraYld1BhOzw
+Bnv5yOu3mA7ISuV6ITBKdAPVFIJL4Eo6pl29ec1y2Kydk9jKV58ZcuDDVFB768t/DUrOgrNUuX8
3ojoyOTvorYBQd4/kqDR+9+O28z+2KFfFEgj/gqR0bjDUbOYv87Fr0D+eGwvw4LSpdN63yU1X6Lh
FlbnpXhu+n3hQG+sTX0XbOJ3F0WTW3pYWfjco4kdFF1bEQ/Ed460DtMPTjlYyo6m79BCAvcGKERA
/u3Wr8vnzZP+CZAmWx+vaR40p5+crmR5TcZbEHIZ+1UYMxG+RK2Is4VcynXfvu4yzbtDqaJedXS8
Rd6nXn5zp9sMoYh9E635NgMhzdq3MNAWXSb3Rmxr1OAAepttSPpFhDWceq285ui5S3uQKIc/YeXa
uKNMj7hvOW/2r2Ytsm5qgvFWBkdFX93ltuWW44thZvUW22qJgOpCveVWiT9opbCvX5fgGgAyNvB9
u68up4ZtPQQPwn1SIaemwBzsAK2/kO/Bsh53Ta0OKaK9u+YSSpc3Phzn5VtjU5w3+JSOJurBtuSR
FnbP8yYexyimykYdbBpac1cVqsIvJIaeyBUbdk8sZwjTuJqnOn691G52X+UTA5dkfsyqzRLRTENr
zrmlwEAVwFDftpVceLB+4sTWamYaWvNNr2nzBikrNpH5j5p/VDZ6GMO4OnAoY12X+xvGzfiLHP8m
wnZVe//m/15ZuDpoaHLLiFei9m7pwi9h0X8rR3VWa/3UFU6Sp8PHtJ2P3Elfwiof4orZeFRNH3R3
4zeRoK6nNuocBBslWugkh40H2q7ly2M3MsSCUNttM97eJSrYeBsp1HnC51Wcm/mPecQlYm0JwqZH
3CPcm/cP0A6pPE5wbdV+HAfAk+hLkZ2hnhLP6q/HX2Ey0f3/N4/g20plR/AVyv0ZLRPazWy7k2lk
zWeZkkFdOHj5MOq/ewQ8QzO1GcaQGupwrjakdBR1NN58EpyCun9dW5A8bWEXC+AuLNY3PUTzYOm7
zewG+IBR3do0dqhIqHdu01/7LK95cVjnM9jQ+XjruFAJjcYxXsro8nhwwx6og7imqW37jsFA3QKC
frBX9Nk3WdkEdA1Zs47jWjy2FcSZvFs3jl8B/zxkoOWY5+6QedspIP+TzngIvcIyDwYv0CFd+SZm
f3IH7zZF7m/czQ/Kd1/U0H9mtEdm1Z73mUzz575Ba3NewBMW/6f0X3n/w00t24zpBKpDvAIuCRq9
Ou/G1ubYkAZSnWjy4OUBCsFx6kTfln45gTo8LiU/LyCMHGdlsZ7BDXWxtd5XJdCNWMU4Hfgnd/P4
mdPp82ObmQbXfLxAs6Lfow/p5o2eGxc0+E5Ea8vjTPNO/h2aAlwRFd3WOGdVp+dh+l/NxMlJ+XH5
H4tsahCmZ2g+jnYn0F0ueEZd1Ge0fwyUJTSgp3B0DqVnw8oZ51/zdRBH5nL1t+kmKYAB/hFa3E/y
R+jFzZN3dC+pTU/KUFXRoWJVQdMNB/LpBtDSjzL6n+jJh3Tkh6Jykm3mTyvK/LtmXgeO5QpMfluF
J5Wq/uWnw6+UW45mhtD1H9QYmcG1C8TPrQJaBuzPIedJ5lvioiGm66Ax1Qw0cNQ63TaeXUaWAS3W
im+p6uKqzyyB3fQB2q4tg4lUuQvTEP+UBZ/T9rdg+/bY6qahtd06mzLU63My3VT4V9CPaMs/bjZt
O4Mv6zoFYMTtB4gg45aRjglwaUeX72pKdV29pxZnO+U3AQ7EoAE5oVB8LgZbzmqyiObArFs83Oni
uFQpcclLSJFV7NS3vSVyG3Y6X3NcVnrhinooTmPdNzd9yasvYfO7nP4k662ubmz59HheDbbXkWKd
QvtYVS44OrVomL6VpAYPEhiKCxtzjekB94DxJs1rtjzv8vvkjmV7j3L115pGX/a9/D22vhl7o8O6
RncbAT8ETvggmuOQuJYJMMyv3kzb5pmbdRVevFHilm7o1PK3DzM0cx+/u2n4+/9v3j0AS2ILrDFq
Be2QrE5wKZY5Xvt997iuDggLwrQT6b3LI43aGDoah2i2XQ2a3lzbekE3FbT5sMFde+wpXXlOHXXA
l1gCpWl4bfPd6Epnb8GKXFvwaOTpC5PB05I1H/fZXXPboF3KYslwfeEO7PuyAOPdDuAJ6otF7kvn
qOa5POPOCIgViqE1CrsrLrv/CWvL8fEHGBxKx4WBE0Wmq5vi/oX35y2Sn6HCYhMuuTvlO8dlHRvm
SN9Bb73sb0MXHtpgiOWKH1q865Ek5VrFLvRNH3+GYZp11YK6n7JKzqjnpjQ9KdonK5GXeUktVjIN
r+XULvNZS/xmvNFwPE6De1pIfWkZeXr89qZJuD/2jfdyBpSEH8C9unw+q659xt2P5c0NiaHeTdvP
AIw4DYDBI489jx6CrIeO8HheUSDybSKapodoPhy2ncuKvh1vYvg01x95OsW9m528lYEUynZ8MsA9
XL2xli8oFM/o30VtvQCfrf8sAxIr9wcoxw9CfkIUeXbWLVb8qxhtiaghz9KxYw3gKv1UZwgfPrup
Zb42wnlql/Cla2x4JdPa0hycKcqHZnbu9YXpqLL2yLz+mKl9vZGuDh1zG5qOoCoabpm7hkFMgrzM
EroG/h4ectfV8WOCSSi0N6jCzpPXxDkVeTw3lrENptFBY/MSNtEmy/HGVZYEgn9XoIsFA8DPx25n
mFwdKbbOmb9uAsM7PUfPCIvrJodoi59k0Xx6/AhD3uVpno0SdeHPHnIKrKS49qA6xb9IyWOQ7CaZ
4jHw7jFu1203xHeHeyfi6rIHTpOlkQPR4FtWfC4CYJCmV69lB2hLnvOZ3PLq0LIPzrgeg5YfW8Ze
VqvWkyGG6WgyULVMWy3D5rmt3dvE+ClfbWQYpmWg7+HYwCXY3OmtBuOrt0ynKAyBuNyOj+fI9Oba
Hj7JZXCA1yA3WSAtm9eYd5b5MC0wzbWbYU4LR5b0FmzTB8bcJIRytJP7CRdi3/lVB4eVU9M1wIZR
9FXPL3werinbB8kF4fa/d6UggPJP1wh6E2P3a0APXqLmYu97a8k2G9HBNg4FvfWDfO4n7zTUtksW
U5VCx4MVnpt2oHlunvkFOPp7U1VzDg9jjgaGIBHWNgnDstRxYU7BospRC1a8/7Msv82+jPs02zmv
98X6JiWIJrfyg1VMt6Yffw/y6rnPbBR8hlWpayNg59/yVo24M66c1y7v7wRpL9HwdbCqjJgsozms
WwLsXvMRlumeq1TE3fcu/O2xs5peXnNWdwZFbdQOKAgHURNvZI2dInqGgvQFJ4nk8TMMAUGXR0jH
bVvBnjzd+h5AlkEWW+zmy458HiUfHQcWdAEBdlg1zxGkT3GBnEwLfS270bLhvPfu9+E1px1B1BIw
1TbPqnmN3C/KVvp7L8W7j6v5K5FYME2L9biW3kX4t00VhzCXSe9/D6yL/r3JvT/k/v/bRS/XevRX
rEyoSb0SGSWs7m/9Nrxwx9Zi896Z5P6I+5J98wi34Y3stwyVJzIel7BPmrXHbvg1EuAo/1oHO86F
98do7kvqovA8H7Gha76qPHbpT+bt2K7uQ2vJdu2D7k6kWfOcAxDQHmdlWZjv5tf3gTWvpciFVECd
+jmI12RDm+V2aW/RmaLny3aR+U/WqSco92fo7jsg5K8bnkHO24kcxdE5DqcuyU/BJz+eDuGpfy4T
tEYe2/Oes9v9kdomvKkolx46h55LHKBb/+LnLUjTLo9DxXuRDoPr2K5g7II88jy42/x5A0Pg4j6v
maWAbHBlHdNFC0npzDD2AH3I4gSpk8fvbBpXc+V+KkTFCmyPbfO6+N9KW4gwjat5r8A2IgASbJ5H
EAOdgq4isQ9SH8uG+F4AAmWfntou41A2w9RzUDLmv9djl7ibexRe8WFUaE8sBkv8NNGK/iePJbRC
K1JdPAEdBuSHdyi6l7CI4jSsk66iCSQejhEYvERp+bD3zHb/MM3tANdlVESMgsW9/xGEeRBHfrcr
zcLgmr8FOVrup24pnrxc/L6B/RN1l9x2JfdPkUj35vura65VeVFKhBPJJ9LSE9vWUyeHGHd0J5Jt
4CReLtIf/seA4JsiP+6nIe7X+kDzKplBBJ5NX8RYHqcFJ5KwPrNWJbiqTkAG/KnMqkOntkMPFHka
LDGnCEjoIgnnLQl7W+vie76Lt9dTZ7FA9hMuTa+Tkv0JYBRydIYxjDMcYyyZhOkR2m4cSFTWgBLj
13Fif0ez/6F16AUYIAs1i8En9LYKyFotld/l0XWY+BNVc4w2+XOg0GERZj/QhWHZzAwrVM+nl6l2
JhA1QugkE3WCQmGGYxIUZR+HI5ON7v+/2ZFbmfWRmiPYiHxSqZ/Fucqu/hjZuD7f2/Hv03z/qjfj
5zKdx0JxfnUDdRpDenJByDmvp3wuX3GyQcHWt+CDTF+i7cypcLlgzI+uslbVcw5uxRUNmNcoC3Y+
QAsVDkQMcbovousa8DYR2aIOU+fzwyIUtZQiTd+gBYx2UkoOowPGGVnxuJrwnAZCIhApkbawYXqE
FjXadIC6TZbiERGVMQPkKPTKPI76bpeZiJ5ipxsJ02WCUjmoI07N4sZZ1J2cpTw8XrCGLYLoOTaI
4xk4EUG32LgZy4MEu1IPWvElyEO/iZua0fnzQMq0fQnrjjS/FIrHVZJ6YquGQ1qHs2PpF39/aROm
rQeaZzicjCu/4u4nKQfIXVT0MrfuIQVwBbc4R+iA/Xz80e/HAKJjdH1nFi3tO8gsFMJB6QgVszZk
fzwe/J4h/HcfIbokTlGVILSpXX6N6HZK+Qo29e5APP/UUFvW/P6iQ9/kv6NAhxqoihRHoyMrLnlX
JIFqjrL86/EHGEbXT0c0RAtBRksI6i3tNeBhFi9V3iS9tydniwjRT0bh1PpZrZD9zNvixf7ke2da
WcXrTa9///9NiAxBAO+NGYtAtoy0Bh3xx97x/1zq0JLiGOZXPw05ypsq8EWDLHp2UAb15z9kVn5k
KzjuGj/btY8Q/VwUTbnMwGoFyUdSzQmL8k9R5i4HntmaUExW0rwtS9siV34GXcMWViJz9TPLqlOa
c4uVDC6mn404WTwg7uEFfVH9CKjfJW3h2xo23k8ViH4Kah02B1463V3MQ+pFL+tCXqKlvgzsTo9c
2+78DEbSD0S5WOY+LFpIcJcD7vyahKz9hW/7lDGJfiZK2QA+/Mzj16wC/0k/ntyquarGplNnsJLe
1iLrsFsGj/Dr4tFXXnmfs4m8hGMAcrA0LsS0C3VEiN7h4tUL9dJ05teq8r0jR7dk0nnkt8fByLCO
9N6WKCtcwPGG6Dox1zmMYtnmeFqwtCzr1ODNeo/LTLOgGDafX7tUndFmG9O2uWRzcOilLWczrSIt
k/IZYz0upkE93kKi2PO3ZAZ2rqwdS+JsMJGuXtYr0buhA2nrdALR8DZu6UdRZ9GPxxNgeHu9u8JT
yqnBwBFcizntbuGyjR/TPAtuqq24hZnUMAd6dwWv0OeV3f3AkSl0O4q/5gmceNN68Ppw2jfPen9F
ULNim0NQqLdSrTEdqhANTRWYTFqSJ2jPKs77zHWfpDe7jyQumtDbAKnFus3NQVR+lj/zrAaxfRhO
Y7BzzrU1VU5FQbo2o9duZmI4BIUD2nlC0mw87vsO8u/v6KONyoYh9AVBiwbJel3jfulpnGezjfzc
tLK07DxSadmmkwP1HIpj8ajoJwXl9GRg3ZfH32ByDC03l6AIkiG/fwOUo6Y4XzwIY3tk6i1ryjC+
3prBVF1GWzf71xTiFF9HGvTQUgls/Fim0bXjtmjqpex6yFq2XV7FcqyDGKTrnx6bxuByuqoZcIXh
GriSXSlBq107/NkWYdJM6feWKAtIzPT+90e/8QTXy7mYcg+qIKl3jVZ1LazShKah7yvqzdDLwIu8
6+boSsCPKHA8UE1xeWwY09D3/98MLcWYOmuBYN21cCiXxHyyVEBNJtdcVsxBVi7hGl2LCqCquiyf
aES+LNX2g6ldCA9C9BYMMm0F9WcCwQI//5MQ504X+6FUI0jutmSfgTSv7RuqSl6zED12v1cRtEbQ
gfF4ZEM8CDV3HVbHCecap5pxIGj5/ugM4dNW2MjyDebXmy/aeWUNJOrYVa7eC5drUi3b68xBdktt
jeWGtaN3YKBQsoTRjBmmAQOZcZGSOKhWy8I0WEdvuJg7HCknCT2lhrFBXYNtHAAfSSOurvkgy2Zf
TNP5L4k/QsIvh9bwKvrxAyo0HIVv0GTaUnfDZ+iA5tVhQ80GBr0uST7VIA8rg/Xaps3p8RoyTIEO
agYrHF9W1UJyu6QdaFl8MGyyXc1BhOiUl2XhB2KMUCrBmey56NzmMEbU37f6dSLjMi+BIUBN+wqR
w3gQl6AdYxJZaisGs+itLiFVioBBiF3TaHhJ+eIk0K/eBWMmRG9mWbbWm/IJfuuka3C4X2jfiLIy
+RtOMbp2XIA+c2cVsMtCPw35ldLztHxD8CTq564lE2iZzlpX4IeEKuy19PgX2kdOrMDttc+dAi1a
qnQsOgmA/XUe+mSr6ysRhaW4aQpoWriMnDSC+i/otMlUdxk64drgA4WaWFy1ozxKd93Ftohlr1Wb
FhaVcs3c6MqJ8pKixCRDZse2n5gKkHrTChEk9Ee5sivZII2syLwdUgGcReV5a8KnIDtsisiXyqvL
OEWv96loB3V4PPcGG+ptLQMRoEAapwB6I0H+Kc0bVDw3JzrIDbjhBlQollOB6Tn3/99kFWRrsnrr
4c6SrHU83WnKQOsU12tx9AMb84fByX0tK8o9SNX1UwQNwbQUB9X1Kh7bfRKmRO+5QB6xVtSvcA4f
pz9p5RyzMAPNzWrJRw3bgt5rMeRiaAJgCa8uL89klPHAvc85bS2bp8E0OhtvENRbAcZ8di0LcM9l
G+gsmsa1JS6G2dUJeRuWb4USqFFEeUbjNmX/UyL4P2dXshw3rgS/iBHcwOXKrRepZUvyIs+FYc/Y
4L6C4PL1LzknDZ7QiOBFBx3QYKGqABSyMl9ZV32pHUvxDCD7DcGDypq0bZ/73rWDpcAzyM7uOHRh
37QJ6VSk97JYFCl5R2I1/sp3yaiW2E+G697qZmCxjSrMXoInwdL4VTh2P4rym79Uqr1P9nH7sr0L
D3DfQSCg1LzrhqYPoInQGPNiQsUiZUd/wfrvL1TQTAMJM3SfNhCLDpA8rtslC3x9fBr5rHAy2VcI
G0m6lRkFsBBvf33zBYw+15xojzadwTZ8iGDKxCP1fz/D82q6lC5OTzUeXpu3dtLe7idCWYAIm4nH
Ae7E9H0c+4wq7Jo0i3SqKZDPksHFtgwoEzVQXcK5yR1cI+CW9mbOVHUJl2QOsS/DTNei73TPvNo8
057yVV+uY2HkkbtCYeWQccR+jMmwFsvvEN/10KIgtZCa0WAmCz9mfJG3l3iFX7HNca8ZG3/uarZG
uKQp4BmHpi9CXy2vtjq3pc611o1PlbX8mAtVe7ZkZcU3+8mC5jp2SQgHUuuLZjiPWv/n0KRFxmF3
WStuNJvzMqMpNKDAlQSkVRLpyJxm/553CaeCfDJ0TjYf1yjjyTXSv/vNh4SdStVVcmYVhdkgGeI5
6b4hlNwkAS2apHLYI3TL/9lbpdNJdXyRmF9sIhmyzTX4iNvOPJd/+b+XdlJ4pMw+Qp6xXXPlWzbg
dchcP9ukeIZw1LVsD6YxkWkYVz9eupNPrq5hT4E9l0PszdvBervYJKLZ3VaNFQpnDfcjUDiczXo5
d6VxrK4l9ojYbNTQXz/hitnS6lQ6vLk0FIo/9/1esomIXSKjnlWbxaHpp/f92W+NiOve57n8SVDM
uf8LkrUVG0Wo6XLSTQPUOF32YmxrMGrTc36s99c0xSaRBp19zjjh1UlztBsq0iHLdz0tFehS4vIi
ci7r/C03erwV2Av4inPPTSPXG7/fN41scOGUUPI1b9eVOS++R397BDgvm/Q/748tM7twOtDXvhuq
FMWhhS0PheE+5sX2uWqbX8eGFyKWrBU1zQ3PNJXuxCua+prRit1W1Ycum71wPhhpYyGCoBAL+cy4
1NbHIt9iZ9b/OTR7Eb3GuQv5LxMglx65kqbDM6VzPNBFcXj2kNY/gGSImK96rko2mHj8mRyWmDmJ
M6+4MMt8ALcIdED0R0qc38e+ZDfgu52lhXa00VoVdB8rZ47bvPlRmUV3XrXl4LuACAGzF16SZkS9
gpr1Y8pZG0ItSEXvIVlnsZ0CvOxauS1IPwChPmx2fXJY8+KU9bGToEivm6Nmb9c5jpmDC9LVOh//
NjJDj+6bXrbKQghodbOAmAnHTN+my7Ujxm/LN9qkcItP4B3/7k7Vdz2zVL8ms5QQEdzVnArVHf86
osQOHNSTjsdLDnDZ/Y/5OBUZIuyr7VdS+RN3v9seB/kwf0hZrng7/Hjmhoj4GmrfwkMhKslGXoTO
hv53iKmDVyW+P/OPdzBDhA/lLjpxIHrjXXmmgwqIQkSpG0FvYKMkPh4S9jINEUK0rQMjOER4uK+A
3dQeoendcZXavMz2u+HexXDfNGbel6hIOfY4JTNn3ykdVCB7mXn2H303+JLWZbHsuErK83DKIS6V
2W/ztJ3qqlGc3mTzF7axemrGpuI+7isu/U5W8DO0EIIK7i+vzHuEfYwMAxQhlw1a9mTALVqPDM24
EkM/dDoxRNxQPdZTQT3YfvasKvD0KRxw6w28SYWJlxlHiNuxAb9+Z8H+9ZKXoTkYiNq5OLZPGiJi
CFLPOkpluMq5mxE1WNViME6zo1IJkExeRAxVdVtpy5q60Mx1eZD3kwGBABUAWzb4fpt555nDBjIi
q+PeFcMWAZ62/55trjhZSbxGxAjxauJW58/u99RnCTe9xIF9Vl1VX5UNL0QsaPhqNo86Ckh5+rBq
3wpwgA7rIVYP0xAxQpttsq4p4PKuzsKZtEmWLbE/6gdS/d52I0zeNErDLxyvuS0sXsvE85L7kfrR
LXQfd1/nd+vJKwhpNz1aY3TUnM0FkK8n4j05VdKqKNQ+Mvv+C0KiyYtmzTyit7c8nSIjO1HyayhU
OMuP3HEfXEg045h5YCiCWUq9CSz20znyTLsPLJwTAAQiFvfT5lZYLCYaxGE2xTObzB5CblmX3rWN
HiN3C9Ss9fNCOtCCHMiMmLYI+t1McBMMNQbPWVJgYFD5eZsKBieZuYgh6xo/W2vXb26z+6rXUWP/
pakyumQdRQDZpmkubmxDe7PaT6Z/K7vovnvLprxvsO/cG5TUHUMpFFMuwANpnylacdY+vj+4bNL7
j74bnEyVTasRxq5BwlEMNM7R8HN/6H+br8TbyL6Q+2++G1tji7YOC2yNR3vv2buOpzTK9CC/LGtg
J+a5/TUoMoDMREJ8DpCe8grmNrch/+rY6BwAWZBiaJmBhOjERWreKh1D24j8NZ5VDB+yKQvBWUIw
HC8O6Knsm6e0DZn3VKoggFLDC+GZ63Stc3uyHkw9hdCglRlPE4TEw3ICqzmkOKqgZK0e2EvxF++N
51bPrnk5deHegRFmw6FHYTiAiBtjdZnpALogAXl1ZPVpVLVHSN32ofe70Tvfmj2IajcezLfxJSk6
Gg+rSnnl3wrOB34rYsa81m9Q6MLYxisgGxfjbYvKOEtYMCYFIORv0KY6u4rHbYkbiDy++eiVNUQu
0Na5fTZ4MoyPs3/Mcx0htItpq4qZw/oNd29wtxA1VAVFhmzWQmSXnmmZWopZu+afpfjS9s9d+3I/
a8iGFkLZSifD1cDsCrmx7rXKzWcTXIkgPlAYRTa8EM7aamZAhGBtR1q8shJNK176OqWqo4gs9Bwh
rEEt3Qy2sWeiqP5Jkv6URfD55YoWyER/cF5KxTlTkpZEDBnzWG8PzX5omB6J99qrXkYl44roMQuE
dGtqwGlM621BMzCEA1ZHUZ1yEJsfxJUIG3Nn02p1b0tPG04NnJ4MdoaSdeioDseyuQvnekpoC7gk
aW446ujO40oUxRzJ+VJELIGsfhvADQdCIxy6B9B4j2P/wAztVORvAzt4fBChS6WJbsq+s7HR+K/b
eu5UrwQyqwux2i8gB5gIdvjWqkNTi80V6Wx7gtjWoYAVcUtVW6zg+MVj9gz9x5l7QTujmI931WPD
CwG7OUuFdzcT/AbW36v2sg0v26TwR5m/CLFaFGgoaNk+dPETrzQXV0m5K8kyohy7yVbfGcmC6Ky3
sOuu1PnFVLlXsp4iSmnydX0obKO5MWcN+uxmlH+gSU14fN/eEqOIKKV1KsbGN0FUQYkeWZMNkV9V
q5TEKiIIqdJbYtANM2+8nxV9xA4eKKctS7wit+7idp1mbJj38NZctMAI2q9+mLdBfWmjLPaj7fN9
+8g+Yv//u4MH6XRejws+wm26wM5vXg2CR3bshiyCUldmsQZ927hXEbD6g2J3KRS1UNmyCttqC0Bn
U7QYeaAPrHxlruIkILW7EJ8mVIvmqtuwYTzziJ6NsxcZT3jmDLa4iGmkKX5HNn8hVlfHsRfUc2GZ
klzWtgo2jyvSuyyghNOyM7fVBkY19mDW7Hnj8430VgyypaSwqOInJLMXUV82rS0+DNituf55LX+V
mgJqL3FGEe7l5O7WaBlWlac/F+2t1T8vq6K2+iEfF07YItirqZhWLhrmrJ3TZ2hDn7oH73ULrbBO
aESi+9Eksb1IsOtxX2sMNN3exvYp7RLWaWE6nVbovN8fX2Z4IVo3k6fNYCDF61VsD5dlOR0bd/+9
d1nAI3gyonjKu3nFErTmI9+ejw0sxGnm2tU4zxi4NdGT7LlhZR3hpN0XVIjUYtYzzd+vTB7hZ9C8
xs2GPc/hybGZCxHKuFuakwl/ge5p2LccdCHlwVUUIhQNpc1m7ofqzvnT0Js1fL0/ZUn4iHitibed
6dSgJXMhTuAM/9RzdwYre3BsdOGK6jYWpVUD3/bJCy5JJoGcIbCw9weXBI4I1RoHNNhsA87pdfna
0k8THrb0r3N+LK+IQK0qpZlVzFhLY00q91k3o+IIqgReKOKd5rXKrdKBF9I2/QeNuixALCkOdLL1
FKKS5duyGAA330b3geEhyPbOJleR8sgSogh2mommt+2K0VkyxXrcRG1YnuxXM2kTmqgQQ7JPEILU
XXuPEtuBeZa/mumJrk/6EfWB3fJCgNZl0836fmWcTB409CEbQKfWBqtKeE6Sa0Ww0zpnm95OiNLV
di5TkT1UhSL+/4XsfHBzFJFOWe+babunW/RLfTMi66HbIlDYxenroxVasc4CPJ2NKuZS2ZlGRD7V
hJZsTGEp/wxYm5F0SZZ4X8htTpZ4vnQnV/FdkiAWMVDlAp5RY8FnEb6Gy+Ket8GKHa4Fjn5EigeL
LoKg+Aa963VbUSdjb50/BVWfBfn87X4SkjirCIHKCKhrMx1XS8ty4nHQw46nEbgAFadhmXmEcAZm
TqsMC8ug1V5YOknVnxqKRkX3AMBtt42w1wJooIFyATdXZz1Nw4VPitOezCxCDJezVeOdDrnZa/+x
vbjwn8w0uW9xSYyJzGBtwceer2Br04osaswmMhbV/i2pcoi0YDqnU19YmLXlnfriM+SIAppewZyO
TjCFv0tmL6KfUAsmCGXMPqsTcOOhAea+VWQkiCLyF8iXwvZaeEp28U4QhLqya3uhYRfSSCUoJllU
EQHMXKNnwwpnyejPujyNw9uoErSS5RsRttVmECrPKeKo/AbBLHreH0p4iPYH62qFZqAmv5VElEh+
29jFlgN+tj749KHLP23T13EKXPRy3F8HiQuJiK0JiDB/3fz1Qeubl8X6nW40dLTiAf3XgQ/Nqfu/
IlsJIWzblRZ9tsfAYrin1h+C1ZxOPThZjw0vRC9Li9ws9qxDx1/goAxcXGxVlyrZ1IUt2GhZ3o2t
ji2YJGsL56QkyHmpeJWVhZdwTNaadjHrBhVEMMUElgtJkeXQ7dsTQVqs1daeE2xUafXdq50vftt+
P2JtT8Ro+dbQ5ejEw+Mmnoc01oTr3Ly0w6LIDPtZ+/8PDp6I0cpGljr+DIcfzDoi1rfUeJirNdrw
ktos8eqqUGwfL6wnwrQsOniw/Iw3a+O5JNE4XpUAuY+DyhO5b9tqWqESBVrmNb/kkAKYeDC7pxQV
XCXITPLi5YlUT+1qa+ClWnDr/DPHdmgERcR+OdH8ZidzRMMyohFVLLhsRYTo3bR65nWF83/KyCfL
mr6mdVoEltNHrWlGmsXjOVOR48pWRQhlMEuxetkDwsyWYMiNaIHMYVU1Cuf6ON48EcI1VxS0nB6i
Ymg/sQ1/FRlIZiIhjgG4ySDdjlJmbXzBy9cl7b6m7c1ooDTCQzc7dHjzRASXvvDMp/PY3tLytcPL
I14djjSnOz5of/5bHSmNlvi5i6rLTF7BQxizjJ/vpwuJyUWqJyPturVfcT1qspNr33h50Bj7hvmu
ngMmviptoBB6m9tTrVOotYZF9vexOe/e+W7s1Gtnn+DBGqLTXRaUOIwH4Kr9dX/wf/sBPshwIvjJ
nTY+4UHTO7ntl7y6FPoccPMfVnxdlx8MuiSkLoKCf03Tr35RBmbxtVPB6CSJSQRFgU4KHJ0dTi2T
k4aefvb0b5l5YhUNlI4kiQQRGsWcwS1ryGnjdVxrInBQBr5hfG607bUd+ksBvZ01r+L7lpS5lrA3
T62ZFiV0328uVDG3wXlbXCh/HBtbiOjOnXrcNXALa82rR68eU6AHJHMWoVKF62e0trEEeA+K9G2L
lkIRELKRhRC2lqL0R8NdHyadRpZdRT0uj/eNITnueiJQamwsYi/DftwdAvPkQZFyOXtf5imoH+1k
OKWh6q1G9hFCVC+do9tugZMiq5sg9ZzENlWwIMnWItJsZTqzHW4j99PuHyBcUNnLIaNzhGkOCVRE
To0QFZw0gBpvU/0KYr64PySbso8sbL86OLtY7uN02zT+HKYl24LaVYFZdrt+kItcYb/1KLU7omPa
Grtw9jsfLgWPtMFTOI5seCFCq5Q0OihV1ge37YKtO/saCTo9dmfF+Vm2pkKUMr23vNwH57xb6YHh
5zFroSRcHrtYeCIaamM2AzX8ghfK7tY4t3F8q1Sk2JLapCfCoSjNFo3iJeu2fWLRcBlPpA625/Ky
x5N7qRUFE4mBRGBUh01sXPKtvdmpz0Pmb1loggc6hL+qOFZk+5kIiHLT1irXBVck65VZ4QYKgLCJ
6hPKxFU0TqF2qmJolCnyp+zgK2KkehAujt3+awaNqwvy/RhUURqlyZy4oMv7tsQ1Xo9V9T6Z/fY8
9e4kMNRz7dgukoYOxuGZzF/BdQR5vSN6yIhtR4jtftENnvVQEWndNerwhtY7x15gPJFvy9JqiMEP
8F0629HolmExHLtaioCpxtJz7jgIarJiwn0XOqomR5m1hXDu3CVdZm8vaKUsKKsqsLchoCqhYMne
IgKlGGiJNepiEzP07HHTre9M7xSHXMnERZxUXrvQfndwbeH8+1pdKr6hXK/weNm098PcOxc0Mw0C
wQvyfz8MbyCu46Fd20eIWeCAIlBqshxvaKwcVwrPmRK0U5ufhnpRQdNk5wYRIZV1a5WRke231DXc
q2R1WIb00j6uUR2BCCG6fz6RmV+I0klvOjYYuAxr5h+/swJOIqbaYmTmF0J07jLDYAs+YUyraGpp
aPjxsVkLey+xFsLtHexvz2hC44vVBIsPDhPf4qp7qeTAL3I8TeY0WvOQ+6eMnbUJD+qQEIKUBJyz
DHNVqUmyyYvQKXcbHcADcYYwhnQKu9FwTlsxNOd1HX55eZ5+PmQuEUVVbVALIQQLsTSfsAyMPCxL
eH9oiZn+D0FF89JJDSBiPIvEgzM/VYUVLasDGsT8apdHOo0QbCKaCgPPRlci28/koS4jiMh1qmwv
WQMRSzVsZZWBFx/tLs4agbL2yRkacEL7kAIZdVsRZpJQEFmcrKXtODSdcLcrOnSm9bFPVEAz2dD7
/98lOeZPaH8dsatnLD1xsr3yowUIkdav99w+73KOklJx6ewElPT3nUY2ZSF8zWzQ5plN8Ec0A6wb
vUBb9vXY0MKxefb1dGM5rGGPVUBB2Nhlv++PLMmUIleWXqfaWHN0vPTVQz1f0efZTn8ODS0ippiT
V5wyeMdEnLM9/0xn6xNTVS4kxhZhU7ynTWmssMiUOYE5VFHXqy63EpOIqClI0FWZ1aCQpPHirC1Z
VGve2+Krmmplw+8R+86zrbrlFoiA2psHkZ2++0mYG4zV832b+xjkg+ubSIoFth8n991+L64tP40y
G4O0oAEjXsD77SEfUKL1TSvQZpVkn+z4LSqU+0OZ6o5eoex2pS/VFPbf7HCErpgT4bWoHaL2YkZl
Mh47V1nC5uuBdo+2mY1ASNeQNNW3ylxjx1kU5pN5lRDCrNvyzM1wfRz1m8Mf2BE5IiR6kQuLj5i4
Q7As1fa5IDfXuJbkdH/FpQsgnJG3Mh/ASYixvTIov5nXXUDOZYFzgWTojOtXmJ0Bd7iopG4l7isC
rvShWkt0yOFTzD+b98OvTxDZvf8psqGFgpVDNPSAmVhczs58AEqge9z83/fHlqysCLbymaORjgxI
zsSAvIMRu/UY3x9aNm0hoDmfKid3kEINhr6Cagkpag+pXim2Fdnw+//f5YvcMCFnqCHALMMJ3Dop
Sx70vuIuIckXokp5SdvWxKsEjmqV/g1Nimdw9z0PNo90p/rloOd5qvc3bKAr7ttKcrASAVgm1UHg
reFY4nZfBvY6Vr9GUGat6adipoqfkK20EMM1qWiKBlF8klMEqfV3qoo02cDCJgwBKLSGlzjWctDw
709RvFO1wsnWWIhhyuzO9qHehxjGeXxdwmJrIjBuHzK6CL1qinzgKd7zb5oOKd5qSXxreTaGLay0
LTbZdiw3i5ArHUBdYtsduhrcc2Z/oikI3A5B3z0RZUXqnpnmgqQzap9t71OmOiVLllSEVg2GMwAV
Uu6NL5ADKYhnJPOiq86we976YDP+N2O/i1y9gojkPBjeCUe30N2yZ51/HxiNDcsIyGKEVa96JZWE
1b+VuHe/RBrQ5ul7dquN6TfpWehpFQ77b3nWPLVmoyiuyqwlbL40bzkYI1zv5EP+tPTyL305KGCf
sg8QgtaqqzybbCQ5PoIJJEndIRgJnoraZNRVfeOy6Qvxm+YLn4iGcz8Zry5PUktR/pIEr4i6qgnI
+aYCfs/pyzKerLYI6kGRzCRji3CrivVl37MGdxX9pi2PTgoGZcX1WWIOEXCFV0e81HOk/nXGo6JV
Xgi04+8nHNms91V+546tUxTlvCGdofUrmgfrlz+T52HLFZuWBEvqiWArsBdRMPDipjU/s2iKSaJ9
70MKjoFIv2RVwGIw1ZzBmKLsgt638g8iWQRdUbJa+jZgT1nW5fc4VrHW4Ycr7wwAh8JmsuXY///O
ZtbW1nxeC2wB3cPSDKGuhN7LJi+EremOFfOH/eijf/fMv33v1SqfKjwy319sWU1PJMrailGrCiOt
/wVVkwR91hHki8Ph31XwI9XBU/o7QvyiHGAv4KUD1vO2Pzjmz5BceIEc29WCaLH2ZVHEhewhRlQh
b/A0NWaEAt7ydUnouUn4efwxRltcxevZi+9b7eMQcUU4ljtvY4GsgUUxvg1mbLfPvorb92NPckU8
VkO2ahtnlHBdkDZAJjnO+2P4cFfEYlm56S4jpGpuWx7bWmKq6sIya+yu+87585JkFqcoFRRF+2h7
2nlculgfVTxKH0eA+3/4K14Qu1xgbDbGtfN5A425oT31B4/oroi9qhpGuLYXbic/fxycb74N81RH
SMoccKkI8Vsi1TWFCbiVU5xtfs6hBzqCJMc8wpK1jy/svbwCWjKr4O9bU0QoQxq8iyqVn8ucUQja
DMWB3t8bdGn3GVhkThW3oo8PDK4oq6eVvusOe5C6xjeneW3sNyhSBFSLGkexrX98NXJFcJXhs8bq
fYBJvDbxcaQFYV+SuXnSzXFv6I8W7wLizootTeKhItyK5eZQFrlW3xr3svllwJy/dPOP3b4dyjYi
5mohdKm7ETUn6FlGg6+XweT0YTofq8a5ImVWM011ywqshm3rl1TXwr5QVeMkCy0yTjWOPjpZ6de3
tG9DSFNv602nP6s27pki4UtcVIRf8Xn2Mif16v1yoeNyoWqMlLyDQ0n8v1nNI6Qe9O3fjcSdAsi5
JdpT8cucgvZRT5ykO40PmqJ0IvsGIYZHYjoTlAPaW+m6sQE6XhSJVfu7LBCEEO5TZ61SPEYBme9/
8ofI/mqwII187PBz1D4ucf+p+kpC/q1Psvhg3hCVabOOLcW4t8i3KI/2wHuij13xQRJbiYgrYnOS
8RHnldK3TnxyTmmjiGLJNiYyUwGKk5teCoxYaozxaPVROpJgqFWhIBteOFZrftFOS4bhl9l6wNN4
DkDFxfM6RRzIhhc24dZLm8xNsc52XZ9MkiVU6z/7ha3IQZIUJ8KtmrXSphll+9vcfPb7L533w4Vs
mVcpOnYkxzZXBFxBStWxUYDA9E94WA5HcAe4X43rHme4B7SKIofMeYSY5gA+8xpIxptbpmNic7yd
Zv6sUmSUjS6EcQV/sdx+w+i2A7bEOrLRwnNoC3CFKMaDOFD/C/LoridubA8dqkztnNwfXDZv/b+Z
TpsLyhsKz6ytMqlTFm0ZVcxbMrQIuSp5DS10jqGb4TJYFyUmX+LtItyKGWanYSdEg6B/zfKoM8+V
iqBIclNxRZAV2LLNVrORYUDTNcXOH/dMYz8u2wAUoQYuK9N5VJRkZF8hxGwPeaGKlvglHWTBoHcP
0+LFSBW+LgspEVq12mXT5A5GLx4BTk62cxn6X2s86GRxGqoiSvYJ+8K/O/uzpgJhkbtv8MMvffpR
mo+F6tlUNrQQrJPWFhkBcdkt2z53Zpx3XyDJdN/jZUMLkZrVDpp+KDZcn77YbWKNL74bHxtaiNTF
GJidDjsqoP4zaRRcmC9MxZcjScIi51Q3d14+sf0C55zLEkoGQ2Drgc++HJq6iKhqZ4Ls4lk1Ks0D
OmChwQMpsWVUPTZKZi+iqvi8gMx3w+yNioZQiZwKPLa0n9bh2CmKCBus2RRsGgYck3NcVuZX3zjm
LCKoaql1bZwHvb4Z5j9LGXbea+Ur7kESPxQBVWC5M6u0wpTLkjyg++F3TatHPEkpLCKzuBicuVEQ
4qJmWk55YuWRNz07No/LXNUgLEnvIvXUrlBfbPs5j2qfWfNkq1xFZhchPiExvBJmwuT6aoal/23g
kCgkimq1bNJChOLemWkbR33TJhzUIVqS6WN0LIKEnXTsPN0iE4aejVO+vLk/aak4IEkmLcKl8KpU
tjrFTZwvr6n1sqaKGUtcRMRKoafWx0MYXpdcVhehUZi/etsGWbuRb2CIo0cc3QWxsZDLV6fVh9YF
sfE0sWA2W4B7eZRTlULhR/6yDy/4Cy0yrcYzJ7Q+pzo2/BTMtUXUKtVvZMMLHlPSvnBos3jXzHZP
Zl1+HvIpWUZV/eyjNdhnL3iNU1h6WXWQSNZzMBtTHQW0rQTFbGf5N81QgVo/8iD8inhxKjtGy8Wv
IEtbTNZ5HUs/ZKNTKg56km8QL0/EKDndGhPM1XNvnJyfRrvkAaRG9UBP8+mAs+6fIGT4sZ+9zs8q
9/u0kt+VxSItwyVkQvuiNqoeoD+qWOy/sX/guwMNhR4j6+kESv7G7iILHU/TND30zHv05vYvfTpS
jN1/Z/e1d78zLxZvbBPL0Q9d+R3KTS49sXS16/h+KvIwjvjosY+/u8H78YepT9txF2Ilc1x4U5jx
JrFaaIO2f3zWBhXxFasicywhtifqWhNdYTFCrDHUQEsaLirdKYlOoCF2tFRdX1pZM3hXmxqJt125
Nr81ZR8QCK85dh4M/U9jXb5Ma6U4NsvsJsS6W5Sbo0Nu/aw1XkicF33Sw2b9ZVS/7eUB7avJ/eWR
GU2I+a0DwT6oWvDWTuqoapxw9E1FKEqylXjnMng6r6ZVWy/9dloqoIPn5zpT7J2ysXervfMqbXI0
wylb64Xotp8AkJxfKPNBVOFNvw4ZRrx9bRagAtTBL3R9fa73VvHt57GRhcjO8m1iW1pC3Lf2kiZn
Ua8SoP+oxoZYE29a0MgsIcJWWS98dX5V9YarrnfJZ3ZaNhJA1/pl6bzvRdn9vv8hEhd1hNBGzzCo
z3x8yNSVgUFiE32la/1zWlEUHl41o1c4ksRHxXaW1jD8ccjxWR6UW6yTGvS2O/kHuUlsZhmcgve+
ZqZXilVo8/k0tmNA+y2Ym681I+d0IVFZ/ahVj+UygwkxndYdLeC46dWDesDqF9Fc/A1Hw+b6w6mN
wCwzRQlRZjEhqqlrr+YGrsGXtvXzAGIRecBLFTHohxVpuJl4P3PMteyGffQFvcTbL+JRyLNeB14/
zOyxLH75zpPF8gB7SDAar0X1vUit5/suJ9kVxbvbMnGfDAuy4jD3T4P2abXz09rW516PPKZwa0lu
Ee9v7jjmrpPP9ss8Aor6VLSfrVbxGiQbWgh9hg55G8g7+6UnD62Z+H1iqvj7ZUPv/3+XEXMI02Vz
udovJYNG1qVq/rGVjGcSdxL1zrMtrUpn8OwXzb2U7jeq4lPeP/uD+BOvbfPijyVxJ/ulYtdVO5HY
dULVu4lszuZ/7eG4lPsOc+0XaIIAY5ejRqxkGdrH+GjeYhzrTa8PeUZeMqjCBd1lOi3n7YkNgZmw
sDmpaKxlSypEMSuqqjYnOKLFTvV6qpoHVihu5B8WFxHD4j3OyHLDoRM+oXnb+0SnU31Ct3v+uCZ2
UidprOq8lnyDeK/zvZXXnbHA42kdmc16G7sitGpbUbmUrLLY+5KZA9o7Mgde79dJbbbXjqk0cKQm
EoK1SKeh5s0GD/prDYdLk2QRD6qH+W/ttFtIBWaVBIHY/gIuqdwyGkpe3AIcfGVA5kfPMAOtVhw3
ZOPvpnuXGIzO0lxbs+0XZhXofDwv6GNezceKK1KybIWFYzce/XOv05F4yJKUZtJridOf7md72eoK
MexpkH4qRuSH0qBQndueh6xTZGLZ0EIId9SG2q6GofsN1BGnTvUELxtXiNkN5D95U2Dc0cESnr1W
4egfVtERsGIfzEr0qfJBT/pifdqxasZ5o4FWBu6pifeM43y9b3KJt4gdMcXgsIztdnHRzDOiN9mP
FuvVdr7cH/5Dgrb9M4SrM1pGAHtoc/LCkvRfvgd27S9m0IVz4CmKmZIlEKmEadZzkA8goBg1vlA8
/Zy8XuuS+x8g8XaxNYaiGliaBDm50RLfC7LiXGvR/aFlpt+/512gDrmGqki6u07+3d2iDh2nFBjc
5eX+8LKZC3G68XFO2wkOxLOvBQurZgl6U5FjZCYXArXs0WSu5RZSJdRS0bJjN5GvqYCassGFUIUw
89Kme0gx9Cw4bh+aKtpKmcWFYPVKUk7jbCCmuhvprvaInggCALcKui0xudjlkjqlxYYJxz1rTXzN
xuCf7EJRiJWNLdyAWdksoFxA2nXaJ8OIt+bzMCsyusQsYpdLrvW5My/w8RwgZC2LqxpNiH+jdH/f
EWWpTCQVzvMFqiUrFrQbzt2lS9pQC7XfZA1R1Iy6kwr8If2d3XTvAmozbLrpBCai37RXK5lO9o/p
h/HcPxqxfp6O8EEio4nNL2bqejUkrHE4Nh4NM57zr0otA4nni30uRpdarLVwePKnMOfP9fB6fwVk
4wrhOlV1YaaQhHzJpretriMjPXjqFqmFTeZ1EJCCMWoU+JAbVaVp2YyFSG1AyDT2+00h/R9nV9Ik
Ocosf5HMAO1XSbnV1lXV6/RF1su00IIktEu//rnmu9QwRWIvr2VWJAoiggA83EWykdNokunRjKs2
tYydu06yQ4TW2SnL7x3TfDXRqXaxZNPiFu7kwimyz9Nw56XoljSdv3VjK1toJi03S20UdF5e8Kgj
FOoZDkk66RtqDd0P7HnhTdwEAyubZp983zxT65vbH8PZUNHpht7//mboraD5MA7wvLo7gyLYLu7Y
jcWi2r2SgRCuJTaSeV2nJ3el3yDAZLhO0c1a2TrT2S+XuYVXz8W5HJOK3q30cD0UdUMroWh1aJyu
GxxgnPRrACxW2H5xpl/Xx9Y5t7JxZquXLW6NY3sZttjrETmdCf2m2SLUbpWt8Bxn8rCOgpyZ/8Bm
8LumyeqZaDR1daLaspLlsw2GdaQ+i8U19ojimJ06NyJHNy5x+LpuIN0RT+1eQfwQD1ysWNi79NQe
l3t7i9KzF81JfZjP9Dn9+/oPaVZC5QwOMrmm9YL0VbDEZxf/FhZE7D1qC0vhuWXRSezUW3/YwsSI
i9Z4pdqpMmV2kxUMnuPQO9kcSfgY5qabh92z37k8UbmB5bD0XrdhztORHu2kOck6XuIgAoXfubmv
vl23uO4LlJDF7f1YrSDQf+X+hUIts3tgJgycbjGVkBW+55LeR8iOdvMk3PTes35en7RuZCVg6RqU
IXXgjk4Qc+dkbIzQ3diqzShATNbOKGBz59F7YXEf2fflY/ogf23g0epO2Yftr+tf8G4fuc+I2pES
eIWf9j1qLnLajvlZnqwwST9NUENP5mSHfNE5Bq1mV0TXf/B9kxG1TUUG7iCb3seXDcVplu5jF8jk
tqGVfRbASVLbHlZjFaecHQPXkHXed02iUgSzMRxCYcF/GvIp/ZPj1aooDUO//wBE1BaVrEfXyxj4
9DXIq09Lw49pfXBHusRd8RTKMtqqQ5/Nhkh+fw8gar9K1wsy5PtSi/rkDUE0L0/ohpy6NL5u/93O
/00URO1YqfLZyoBVdl5Z+pzmz61nH33yiVIb1LeZYY11v6HE8jaQzM8zfENDXvDukwVLlDm/IHjd
4VHj+mfozKQEtRCWay1eQF/X7bFyLngCT7oymnLTJ+jcSSmNu5LPeTYgV9PlqZXJJn+WpkJQc4Ii
avcKwBnZuGUhfW1xNRm7R/uM55YxGtHGhqyROK/XTaQJYrVvpWZO5zcr6ivqpNWP0Qv6Zyt1ZoMf
aRZAbVuhktfo9USK6KavkDCfoCSNSwRp0u/VTX7/2TclbbDgRrsusb55F3vN942boCyahVV7VoIQ
qNO5QI3FiHv080imzmXefl43uc4o+9e8mXVoc7fkNZKbgAqziO3hT2/d0d7wPK+zibL7ClnUsAqO
Ve725BJ64EYpc51R1IB1cRT0wh77evEwzhd3+V4ZFez2Md5JOKpMOsEbGhsdrCSQKR/2ls00kckC
sgP0bNYn0xH5/UdgoqKstnRchNwvcmkdHvFu6raHCarmvgwABIjpbSctosKsZE76rtmQFvhyH/Z/
HOipmTr4NUlTxVgBlWtvEwL0FW1mQXAYa/ss+vpAliHh4y0qqCgkVIyVRUaQQU6Yf+HOsROkl8DL
DbukxjtVaBWHWM0WOhl7DQV9nLMqODpe4RxvCiwVT7XIts7qFsbJwicIVEQZKGqX7zzzo+vj6yav
BO6Syv3Ist9ZdsUnOrlrVNHKlHJ0gytxy+0wD9Nupr89sAIneJ4FeIBst46uxK4NKJjFbZv+Drw+
iD0ZQH1qMj3oaBKD2pmCLbDuS3TovhJ/cu/4WlgAzIXDI+5I8+S66TU/ob6NWMKrQja1uIh2Yh/c
isV6x2vDe5RubKXYRFN6PVul3C+47nlzgZKgNN236oZWNih35ATsibBMX36cpwrXF48z9COu20Tn
MUr1USxtGXgc7o6TrTdeRlM/h2ZcFTwmSTGmm6zYa+4llnPsTc11mn1PbdiRtp9tWR7CTYo+clk0
ogfAD2JaG8JfN29lHceupp49u8FdU494tuxk7DJUfDcZW6VEboe57BZRAscVNkViy8FH40hrKmTe
JcRAylXhY01FfelkeDjDZeX5f0/e1muQBIn9mp7HhB7Y2Z0j03arccv/oMfCfEj9HG7pg/BqZO05
m5yjU+XP122lW2gllVWMNU2xEFztDB4QmjLqm5RHgPOfmyy77QSk4sdGq287wvAJOeTzlgFn2yVu
l6S5pZNkXxDl6IDO3ylrQf1zZ7vih5UOc1SIxkCGpDO/ErjIwE4ggo7+XtFwemQpz+Jxm9nRW6Vn
yA2a6zWiAsUksZugJCgDKd6s83MFBIUfby+7K4ljmHSGmNN8igoK87NMsHXBz+x0tMjLgTxk9PN1
N9LEswoGo2kXQJZoxBMMIm5O/Qtht139ErWfR/QsZeGy4BkMqt31JbcBVL9FtQGeozb0CCuF3EGw
FvdFgfuFwQ39yG+aL9dtorP3bqs3ZwdGAL5LKQ4m0vPOqZ/ed2txcnpTHtKZXIncZfLJQDnO5P7a
fMga+osV+afrM9ckBVepQFqAAXAuYbgRR6Smf3o+REOGHrNbVIZ3sysBSwM+4kEJCaH2fmUtqDYM
Hq4ziRKslcvGGqTue8UNWqj5a3ALMxQmrMLA/MzlVrlXk1NexP4UbfyTO/24ydgq9Gv2RtK3oAl+
bbMxSdnRlWO8Fp+3W+jc9rkrW202sYLY0N543XJBgTgmTTJPgyE9ajxFZT4OS9BbhOiVv6dOifas
lrXeElWLtA6uM9MiDsfcui3FqAAwr1tCOmdIMZ136dF865UmwlDdRyiBWqab346+V9z3rnfxLPJK
CE0AhjmOuanXXPcTSrCSYa7qzsF53C7C4bUPeHPEtvXaiXA4l97YJdd9SRMAjhK4WzmMTR1UqGH7
n231pzHVxrpxlYBdGqSxqbaL+2yui8Nmyy/TQrzzbZNWoraFe1oBKYr71l8D/tA2fsN/F+7WUsM1
i8b4KiaM5aVFudfAc7rEW7855A+jMbVua+BAx+C/87wnBpFZM84kA/+c+9GCx7G2+37dNpo9RCX8
3dp0bjsbU7fEh0C8LuI0WQaz64ZWXNJC5xQamjrnlaQf86xNmAjR6nfj4Iojgq+nRlbDGXBqIVz9
g4ZPfDCspsYXVXrfLSsL225KrGbQH0eLPOa5d7hubd3QiifOQQNu5RrhMxUPzXK8iUsEKVgFOK1M
5LbbwEPW0QJFiXMZQhpBR90ARND4N9uv0N4UGkSm21z4sEiVnWp0E9gpFJHTz141GOyicRUV6YRW
UKcObbyLlc64/gymjD/54L3+2WdW+PG66XU/sX/bm2+Y2zUYaFPjgBxQdJqOl60AkbUw3SZqVlZV
UUcfUY44RRwV6WNlf8c7z23T3n/vzbQFZ8Pqbdj/qnVwItHOVcRazmLcKt7CVbg7jxKnoyUq36MC
p4PVQ6fedqDFYDh56BxHidLMzZlXo2nhvi2bI8/lc+Dyv9CXn5SZZVJ30Fle2TpkXo8BszD9kt0R
/4vrPl+3vG7uSqxO9Uign17g4Bp+Df5u6Bwt5WUuX24aXQU8dZlXZ1WNWQ/WFjPax2XmDFHNq/u8
9V9v+w0lbD1hS+bNcHlS8aip7ln+HIgmmkxdNJpmTKIS+Xb2GjAfJEOvrcjitT6N0184Al3yGhrw
02cpDw64+Qo3P13/Hs1Kq/y+E7rn6hYKaq9sO4zjmZr4zjQrrTL7bptL07IL7VffOQTp3+1WxdQ7
im4xZDfd+EoMW9vSVnm/myl/kBTC71tEWMxMW6HOLEr8WnxOKRtqfu8MYN8maO6IlnS9LW3+8yL5
Jv9UKwGnFoOfjuRStx/H4dCYekd181YCtypZ66SAVr6GM9qNWjDdCxFf9xRNsv8PLMrJ3ZVXe07Y
2oTP9mPjVfHk8OP14TUzV0FR4Pp0q4IgrbFi+jHa4XS0gza4zctVLFTX9dBpsi37lW9Hjz81zm1l
jYp9ckklszWoy3vi1+etxJHAs2yWXLeIBidGVATU6GfMkzNmDeHaizjw4yKi7AEX6Ml6hoj09V/R
2X1f7jfOmM9Nn4ExBifZtJLfRRnmT2FApxtXdf/VN6OXqE+xlTTlfVY5HyFSvUENfLlFKhGbLFGC
FMJGM9ol93p1ut9Isg191PbHyvp9m2WUjXZiK45PAsOzMItzZp0nZuIw0RldCdN+gLq7ZK79mltZ
zOs8AUW2oTzQ4RpUPFRWc6vzKcd9yhRG1goUlGj/YtXr4AEbAFnWGgqh/suKJlawcscc4gXXzfVu
fqChio4iKXjzOw8Zf6z/9rfXrrejLbtlKTC2suva0MMkTYl3ZbxjkyZiuOB9gaTNbNjU310ODK/c
tlQT22rpYOrgVq/YD7s03KHrxt03rzfej36RJXfxZoLbvq/CrZ+8ysQG//4qY8pK2NZlR5ytQdiS
l71lqj9192MbVREKn4ScwahxfVHf3WbxM/uXvf0CCpXFLHXze4I3PIhTVjVoml6sYhxR/ohuTYOT
O67hbbgQ/B779+/t99Ehldi/hv7SjnlUkLh0DMfy95GCGFyJOgHeCYA3YLOteLXx8js2v0DC6tkh
Dl9OUrvlmXlrVEJPGu9E7tTHWVBc2JgabKldM6X63Wo7sAs2jN+c0/TAY3nyX60v7gll0ccKKDbD
z7wXhwg3FRzhjSLPJ8D7Htv6wzB9GcNTYULnv+cN+9BKGIJk1Op6nG0e0/DjHHzxIcVBy0sNFrPr
3rbHmwpS2cdX4jDlU1WjbGwel6A80TRNGuZeJgIaxiK73xxyuP4zus9QwpIFXej4O/ng3OG18bTf
/TgpfOB8fXjdAiihmUFanVdwtEc5lGtkZd/bQoZR0d+C2N+tpMRkAIlzQsZVgHb52WskCKljL6OG
JdiX8r0lUPbUPvC3SlpY4mZtDmMwnWbHv6dzeBFyS7JOHt2+Sq7b6b3suH8H+3esk3rpuE84KDHn
xYq2fC6SMQSbw22jK8FerQ1dRo7RC2rFq8MuTW3SONZNXIljPC/mgqdW9cha+sfNc9AVh95tRlGx
ASPLxCx3zQmQEHqfKaANn0llWlzNxFWAQInedIrLfwFGz4DEFRP12ZqpiahO4/cqqwxFwcRrmolH
twg/+70soqn+Q4RJ/lk3eSVqUZPmaT2D5lSiSegwOTZA9QEzFPKazKPCA6YGrLKuS8Vjt5YPjkXv
eOo/9ayJc4C+WtOvvPtoDJdXcQG+u82ph24VMPAGd+LQnPoiWl6WmMZ7pzNtI3LDFdf+Q0oY18Jj
1eTih7b2Ex1/23PSm25ZdMushG0RyDCVO+WpRz+JGvcGz5MJNqFbYiVm8SRVUXfG1uUsH8rg4KWG
flLduErAzhn4hBof1khBaVHK6oDFNrRPaYZWYQCZj4tVp8WUq/6x9fu4vqmexhKqL/8Vyq3BLwb4
CqcnyJ5HxMvOMI8hP+p8UX39J2MJHcRd1IA/jIddaNiK23v3cUycYwkAg0lOXWcgJWyHYJZlteUo
R9iXefxLdob7c+38lW1W+oSVssf8+8OSWFhXHJDtJ+/j8AVKt6fi7/X1+kai8XeVIMau0WTgOQWE
B6zvxa+uHaK+N5wP3r3s29dYCdNy8ADRH7BJudGUlOfsrj2To33Ij9JQi+isrwQrJ3JKhwA6QMFQ
BferZH3UrIV9uM00SryyVgLlFM5Q9ajSKIcuRldF0jcErSYlqxrJEzYmJ9+FLFcrb2Pe2ElL2k8h
55GXZTzyu9tEpW0VJxCEw1j13EPuD6pIDA9yHeLZ1FCl8Z7/AAXmbLA5hW4Ll5+66kXIx60xOKam
jFUxAmSwPWYvE/jK8wNjH1nzsuGdoTNxxGhcR0UJgPcgz1IfW2KfTqew2E55a8iZmhpTBQXM0IEJ
s3QD2W/3rU1PvvvosguHOMmcH4AJMyQ4nXn273pzdHVEAEgrxbI24Odz88grtojhMro93eT8qkhy
mYbSFhuKqWV9yua/OtFHhTQcVXVeo4Tthh2lWUYfJf56GIc+Hr5PRpD1e31UyDmOErRTVy9Lyxzx
OAUf8PK9wwfp/GD1QHRWoF+/c288B6nCydk2zIQyfIS7dFFBo1nO0cSON1lfhQfkXA5NNkAms82t
w+Btd9kiH8OxMrioxnlUODRdSrz4gvzgsQLJoPO01Tz2qseU2Abn1ASXShXDIVnkORTO4w9hNIgh
LlpDVtC4jsoQ04BwefBXkMXPc5sIWt1V4T3xTMcTTVJWYRNuj8Y1x4LCJ/DWafHTBt+SBLavdZ6C
1vS0o/sNJXBb6SxdW+ALOLNivvkPPl3vbJmdWCHivJaGAkK3BMreK4TDWypdZKHquJHPxfzpNs9U
YnfgbdZ7NlxH7A9HTxCimmcDkF43ZSV0U+ILB48iWFuRR7Z0Tl5Bk9tmrZTIHNoXeFPej8u+eF68
aYjzULqRDXieoVjQTF7FU4Ql50taIet7GVj8UiSbioeGWkETru+AKUQJ2eL/GSbY4tl3YtGiM9pw
PNQElYqlsCT1azLB8E158HkadU0MyZ/4JtOrlDH2GC6WyEE7Xjrkhbd/Obb8TYAIuT66ZrNVQRR5
5sySrMjCVsUO3vSDwtVJ3KIjK3AOdXHbZqgSxdT15He4cEGxUHyh83fJo8kI1dJV+iqYgqZrNnR5
ucsNpo//kNUd2TP5WH1xjnunZvn1uqV0DqoEbpmTsQbaFyFg/VzkXEBblZqKEZ0DKZFLyTKHQY9k
E6wXTp+r5bUZbyvxmRK5o+tUlHP4ZrjUF8trk3E03cdqZv0fQMU8NXTdz+OW9b21Dy6ocHHteN3a
mpBVWWRqtjn5QlGGuAIlID8sfnWa6Au/BSmHMkfFUfRCjnwZsMPmbn0e3eojy5rIk6Y+QZ1p9s96
U11WHaMlmXGlgO3wuJZ+RHlw7ErHkI41vqjCJ8a17KY5R7LEET0C7MwypQPdwPvf38ybSZ+TMMe8
22Y51bRLevf39QXVbNv/RO+bketq5t68vztkvT88eEWJlk/+I6z4Evkt7xIKWcDrv6T7BiVQG2fc
GqvBsdMJ8pUlrrD6zxvHi6QhZerGV4I1bYOu7TroNcyi7KO0xzuU3D5en7vOb5RoxaYqgjrAqURW
fzb3oa6f8vTnTUOrCIqw30J3mHchyWmD8OK5BOdmSw3hqrGJiqCA/LpbWRP8ZvWAq/KqA7dMR2Td
0LtDvXEcZo+9zbpdvbP34zacTnljSruaJKMiKOyZsYxZyI1jL4o70rEimsPpOyUZjjpemD5ft7xm
j1UpZYLQb4koIdEyWc5ptdZDlkVT3xxK91dbd+iZMuyyOkvtf39jqcHyhZ+v2AiJyzg5NH6F3Lbk
YWO6wtfEsIqoAMksC4K1w5l266IZOq3EbR6mkBy3Zr3rRtf0Rqn7ECWCpb0WDS/7/ez8i+SJcwv8
CUmfKJHLZbtt5YroEpX8k8rKPXJB3NvqNBVYMTT+3IctnmagJ/SNptYxxaInaHc3VPfvpwamAihs
ltb51EHYJgd0QnZxDk6oyj5ed9H3Lc5UBIUHqIzdUqzsvB3q9DDeAvDxQqZCJ0ZJBhBvYtx6PW7O
Y8UNVY3OGMr+mkm28WluoZkzTp/FKB5AZeVFfmk6gOvG3//+JpR6MDcsLoexBxxfV1tG0AAHXsXk
4O8HElNxE4QMeCnHHcKjbb/WzsXDrZwrK/RpnmuPH25bUuUAm0I2gHo17nazFY3Efhu456mz56/X
R38/dTIViQHqx55ndYeclpZJ91fbiwPjSWPSWnr/FoqpWAxotbhbJ0NIKrdrbENVYQQsifzNoWVa
hF/L7tKaELW6lVZ23HQa08HPcWVRQVhs4YdyXaLRMlwiaAZXSWTCvAW+p90vqW3wZ7dR0dkRGHCu
L4Fu8H27eeOja5f3EBOHtJjP3dNUgMMNaLG54YZ8pkkJKnfMlPZWObsocwrWH6dR3BXcFF26oZXo
9R3fWtIAq8vEqcnvaxMHlG7c3VJvLIK7vm7r0MTwKGjwkYVwHQ6GQYO5dYPvf38zOMSbqsmeAjzG
wB5Z5xzy0nB9oIklVZlLVuD3DEaYYy6KvwJ7OedNekKraVT3JiykzleUHdXaOjYGu75oD1TOuarZ
N1uK5TDPt2DkkOhVApmxm0Vt+RBelegRPK0CmMgs926RQdlHV4OU5L5beDlOa9Yai6qNbXrbIZap
eCgRVrBNj6E3hyeejVMgKemPwQ9u26lUUFTas7WrBd4HZxKeHS+MmsZKLOsWpjZYRsVEiZ0lt5C4
vwknXNXH3AatZjRtdDBkAY3jqIQxwyqCgroc13JNmszbhKbhGuedbPp5PYlpokrljCnbHt3TUIp/
HIJtjucVwGU2lDdOXgnZfKhbshXYpOay/DI3xRNQqNEkRsPwml3ct/+dESxoJYupgu09Ioom3qQf
ntu2bz7KdOERgWjlH2mHyXVD6RZCieAa+nflVCO3hWAz7UILZG0isZbWkN10wyulMQo1UY8Zzg5b
uo1nWc5/gDD41XipY3jM1v2AGsJWVdZDuus+O0XEf/nid2Ba5neRkwgCFRW1gGih5XmFyX/oefwP
r/bJSRyZTIdml9o93LQEKj7KR5vv1nNU+LLKIkhW5+iDDA1pQhMHKjpqLiYfF8i7/btLFnyQJjZm
3bjKVjuvLd3sGZchk3VX0DsjE7PG91VElN0trkDvC7bw/kdZrVGAw/lWNmeLONFi0gjWTX7/+5st
t1o49ML2N9pFVr/8cr9G65nhOKX7ACV4nXrj81Li7F/5/FLW5DeuYFPcAKIxpu7aH5m7GCJL9xFK
4FqF4A045QGkqaYo8Ico9wyXLpqQUjlS/JKmeR7CPFvwuXKLGFLnM/903dd1s1bClfhD0GwNDlgL
0NwR48OPrdoMcaQZWwVFOTlUJHoCkeOuEdlT3rXbpabFXzdNXMVFdYXb4+0dG0rRibPLs6NlxETp
5r270ht3tIYGnJl4BXgMrN6NSZVdxDDfIoGBHPYfSpTVzfmKHetRkjrp58cCCHqvbaN0eL5uGE2V
qfKidFAiZqCnxxsMshcQ2pQF0RhcUlOHlsYb/wOEmvCyGXooMVf7Jc2HaBqB2KhMfUi60ZVwDVcK
FppeYvbe/OJ27q8wLOLOMz0H6IyjBClvbY84M8rXdOnvPNDK45rrxeqqOJ3K5Lr9dd6j7LDTOC2S
eni3lm3Q30HV1D+igfwmQCdT0VArVGVTj+FwMjf3Qrw21l3VfL4+73f7zOCZKgAKtd7GUaShRDu2
FzvJ7upzA90aElmJSUhCYxsVBlU5JcQBJ9xN937bgGGkT6qwr0z1gW50JW7XAWI8pIPlgzE7sCz7
TWdiOLrphla2V6viHai2cXRbA2oncgCALnXpz+uW1/i8CoQqgg0w8mzP7728LyHNkod9DPp5Q0LQ
zX3/+5t0lrJu8uVezjRjlkc5gurceZU8Xp+8bnQlYPtioBLsN0iWtn3qF//kF7+uj6wzixKrLp8G
p6pw7zELfuJSJF653Eua3ThxJU75uoUTabHzhdDckbZM0tZUCmhqDhXyVGzu1GULirG8eQq201yC
KakGBdMHOzcxbGvMrgKfQnsUKcR6xWMZhm196p2O4kSV1pPpvKz7AeXWKSNh5TQBkCBbhSaBAqvq
oWXq+spqsrAKe1qcTDQyQFFZbh9W94kC+GTNycSbw/XxNZ6jgp/6bmNBvrR4VJ7lfSC9MnZG90Ky
0uCZOtvsv/smouy8Wn1cmQEHgqakLc2S1DNxn+qmvv/km6FXmlcSBPkohdlw3/1eRX4S6Y/rZtEg
KJitxCrxIKwO+sH60f64xv9j//UPGxoPnGNxsJJbiC2xkdhK4FoenaE5tZc43a/CFjFUbaLrX6Cz
jhKzdkq2IA8ajEzd49wfqeiStvn7+uC6VVVK4XpavLwr7H1zup/q+9yEeNJMWkU8re3qZCm4XXA7
AbU53LE6IgYc7KZJq5CntMSVokgxOPMKgVbG8Y/TTDeOreyn0DkA5WCBBDxaU5z3Dt5Kb3vsZSrY
ifKOe+Vea2x8q6McZUfsLMVtm7WKdSp8OHrNcIXCbSjOZGJLAH0yycJovESFONHaXReHY+aMt89S
+klA7OT6WmrSogpwatFGy/IWa4n6Yj1IOX5yZT9EbRi0MXZxw6rqfoX9O8PkEmRgqbWfU9mD6z7w
+ndIz5ZlQMzqnF2JULZNvktpjT6PXkbejxyXQNREtqkbWwlQ1yPFCs0cvHvvJxuRzPRhJbcVSSrG
CW8fC53B6ILtjp3KgM+RLDZT+7Rm4irIiYzUF6uHe6sl+EDI2U1lZJlONLqxlSBdFrsMB/j7Yw64
h88Tt//RmNrH3m2VRiZXaWFsC3cai8RxqT8Ay/OjidMEImKXLbbj/Fsdhwk1uI3GKVWgk8i6tPWr
PbEHTzijHcDtHi35HIe39SxDDfjfXu/0gz2AAh1hu10A0WrPIvhsm3Chutkr+2o1A0nvT3DMdqWJ
Xb30gNzk/k83/HI9MejWWAlZb87FWu6v1HbwAW8t8Pv+tl5Q9s9h8E29YbkFm7A3wX18clzSOkLn
5un6rHVWUcJ1BreZQ2sMHQikgLTrnihPf3Ref7Kzb9d/QpOMVaxTMC5LXxRw/mWgAEmAbP3GU7wK
dCI0rbJuwsh1S7+66ELEsd5glz0y1d5qn/4H4CFaZPmwZ9Zlc1g0MMABoNuEmoBPCTeRlrxn+/03
lOq9ZBLO3hXZ3ejkEk8IbbKiRRzHNBFBUcuwk7xn/f1HlNTTiKnr+wBX47tyab1SDy/4zS3d1fvg
+5e9cUweBps3pNS6EAuc0La4z9bNsAA64+xh9mboyrHWbKtHHwKZYKwIhD3HuJFLn5kn/qxbKV/+
/865f4GSctIyW0Tb0OC8WXlsS/k1RBwbTL+v43s+pGQcsOe4xTDCOnn5Mecva/tQoQ0AQWB7T6tn
+IB/sMPv/YqSd2SzLeDhyP2zU9ZQVlrLJuoLe3vo3Y387npQyHhz0B7RqS6+esTnp4lU8+fRcsfn
uSE/qn/6B9hI+4jwMsO1ybxebCgb3Xt88Z5zy5Wvyxr0X67bW2cTpfTYLN/y2OC757Zbjhb/QcC1
F9R1BKL9M0WrYGcZjn/vpeN9YZXEVvMpdBfLti7hfD8OH2xxosUNZQiGVoEkDWQv21USrGuXd85T
1lcMzQB15YnkupE0vq/qEDFrzHu5dv55zSf0ndsid6K8o068iK56tuGzN7wD7l+iJIextyarGbbs
bs0h6h35onS7Qw1dzyHis8VMaUL3Pfvf38TySKZ0saWdXgibohzYqqxx7kbhRCA1N6QLTZpTRYr6
1bb91ZM+lAFcCEKVIKsPxu0mpRbYSckSU06GOhuD4Jz5VfGpS61AxmIOKhMGR+OsKugkKEGCPwQ0
vYQB/1Pn5UOaZb+srjQ47L6c76SIQEkRZV7UDMKh/nku2yM0IbjDX2RX/y0DeoB4gInGQxPbKuwk
bJo+L2QTnju/ZahRKHCRax4vaMmJequ3z9aUgZME8ge3hYkS4nPuVyzfkEtEvfgHeEAXl34K4ucZ
XRUWZCkMv6PxLRWVEsxlAwqnOTh3UtiPfPJqaF649s/rX/HP6eWd1VFBKYRXwidrh1tlp/GDaOLu
vMVjOGcXJxf1A/cK8oEtrtWgMbN148WZmRs57up+3KHMeK3DP6WUtF/X0sJpKOfteGcFoKP0HDd4
bbY1t+MxmE1QRo2vqm9jMzQnoawcynunqosH6rY/uZVlhyqo59vSn/o4NoMMzU9dq7wDiumuFSQS
RY/2p+Z3bWeG11rNkqrvY7m9OiEbiuoOej3nqaaR5VeGnKoZWgUB5d0yZaEAwHOo6igt2w/B0H+8
7irvATGRrlX8TwYJpC6kaXB2SP8yYsvvG+t+Y2kWNdT37sZpfXDG0UlouJhU/XRfo5RhCNs55Wwq
7gqHw0hZ3AG1c/1rNI6kciMhpsD02KzWJYU0ypO9bktU2tn4IaxK0zWK7ieUCqzc3LGr24HfrdI5
47LjribybBc3EatjPdi/97VZWjNb8DYMR/3oN0Pk1KZXMt3ElTLJo5w2YTtZl7F18pMtJjumQR6e
l9I3FRk6Z1KyZ+i5TtqTorxjw+fK/jL4r4V9psNnYf9pnAd3MtSnmr1fhQOtVuOFMpuLu3KDDPu9
0zXRJs5O/+e6E2n8U4UBTU7boj1bFneu9cHxgvPsuwa48LtPrYg2FQXUiTFMy9GX9/zSXtCJefQS
PNxMB/vQnhbTU7pu/kpp1Pce3Ro6FHeVN8oT67v2GAg/uW4czb6v4oIc3wWN+9oXd6sDCik7Kp3n
ha2J76DXyJCS3qVF2a20f9ib2q4uwgn4Uh6exeYeG/F3M/4cVicu8FxU5/1j6I1gzI08sRigQjqD
KSHNPA+9AJMn74u0jGT7CYJN142lc1QlmEOndnFcS/EWZTcvKZURiu/E6+Slh9jG9Z/QFEgqRkhI
q5ud0grOPniNttE9g+0oDgrnfiqHBzRslp5r2IR0H6ME99wX3ui6vLpL8wCCJyTKamCvlxCFQ+ca
ll6zEipySDZyrkkD181AHwZAWDyPzLA1aKav4oYadxt5uzuu3z+WWIqWnP35xZq/XV8HTXZV6ZSC
ouo8J0Bkj/WTgHeybo7G7Xjb4IqDtgHIWzsL5dz/cXYly3HjSvCLGEGA+5W9inJbkhd57AvDY3u4
gSC4E/z6l5yTBk9oRPCgiw5osFBVAApZmQW028vXjqDUGx32ja34aDYuK/empkrcXqIDpjmWnYyn
1sSuo1tRZdfJPKeZo0hWCR5/cSP34t4vDDPXDa04ZDFJX/YZhcxod+vaIbEs2+DqmpFVRAzzwIPY
5lGXVMUEMGsX/LE8YeoN0niKioWpJ9BB+jxqkxzt5SmOPkKu0Ew23ft0c1fu3yQY+dhmWZEs5ad1
JGciKkM20018i6w3aRlPR05j+073GHhjCjHmvo6hRG/FUSVMS6r7ie3/b35iKKyAzkWaJ1Manjhp
DjwAua1nAnRrcoC72ezN8CPK6XWd22XSFw99cQMk+mjLb8Qz9U/qpq/EKXPD1i1p2j1mg4vyikj/
1GKUxzUMTGQRui9QotWFqk/Z1LRMJo73jLp+xhMtg4QT4OKQSjUElmaPVymC7KLtwoWz/tpm6YcW
z0sNePM8Fjz4s3vCfft+4tH9ihK+zBJDg2e9MknXh6ntYhtyENz+MlhLbDF+vP8jGnupcJmJS4ui
VFkmXHwpimvEXy12zULDJ2jWW6UJ8gROWHhHKRNRPbnDFPvzH1b/vD9z3dhKHNuoChVyxiF3wlOq
b/1h49fF+3Z/bE2OUHEy04bLjXxWJDx/Dkgyzd/3jauEL3Mir+ydBa3WI4+zMjiVVmpIyZpzjiqq
BCptH6S38JYa3DeoW1j01NM2tuUz7dAgZ6rL6KyuRHCed95KSlIm3eonzSRw4Cw/DNTEuqj7CiV8
wZ48Qbasw81F/si9D0XxuyUfCvefan6epOEkoltcZceVVuQXOauKZOBlhnNIZz8UzJuf7y+xzkBK
1M7zRKjl4wso515cWhcm6vJIXO/T/fE1s1dBM3hbyBfSLt21d8BX32enKjPBLDQJR4XMOG632Hyc
WRI64tC7L4z9KcE619ZnMe3bIlWioKKexRouE0uGofwUFdDfJR4gbqYjuM44W5Z7s3/5bGqDucPS
Fjw7O24KWQKD2TV5UoXOeFBxWhy3KRI6y+vchi+SRx+KNX+QYuctSwXQsEiM7cYe/ggQyte5Fn0c
DP2vfV6jhC0KSGyqM3iNXNnHNat/AFVgKOvpLKOErDumbpVHZZFE3H4E5u2QNXhTGkrQRZqErjQx
RZWIpWyGzFXbsKQlY5zz/jPogq4kt4/7jKOE7Oj1ecAc+H0+299tO/qRRe4+f1fRMw1Y9hvR8iLJ
aideQgGiRVw53cuuif8ffKaTsHsJ00+SXgqnekizPe1wKDGo9EC8TEWH5gWWzP70jxjWaz/bp7w0
IdE0K6riZ/xsafqJSRw7UhpLMN/kfR5H1MR+qMkDKmrG8poRsjN1keQhtsKhQCnGcfnOC4oKmUm9
OWwFAKhJJ+srGtufnOAvLsfP+xZVCVUp83AehwhnhCn9TZsAT9egZI73Da4EazYNKds6WpMKtJZC
gOfMwMipyQIqXMbnYc7mDCebNp8DkGmPxcnldLgQqxjOa+Dz074PUGIVpbUhW9H6kkBpMF796tRC
pOX+0JpPUDEzmV3JrPGsEueC9rW3hkNnyaTwnNj3TBxQGrf/P/AMxTvFaCPTrF1+rJxLPTVHZpJt
0Di9KrZkFXjlb4YO7yv8laNZ2XZNWUw38maxN9tqmeZ9WrpTkVjt/MCq9YLuR4PRdbVMlRuonq3F
FuFYJDJvwOfS45JTjlD7sSIuX4UbdXHdRPmp9+sqnt0IeCOH+Pvyp71975vvqgXecbxgYYlP+XUg
1mOWmW66OpMpUYwn2S4EeI/hDef3bPlxZZtYL3QjKyE8T1BGirztTuUMIFIaLt4wHO9HgM49lX0W
8oOyL8B/nSxzexgC/+AO47Wc9yCEsaeoBEHRMnLoTWMz7OvsPEdQebFagxu9bxTsqv9dSek00RhB
8S5hQXTg1HlwjNpo75+KiYoYa7iF11yZo0AnH/EYuumjZU6cFc7RHkyv6rrf2P7/xhGJWFE8qoL+
2g1enLen1p7jzPsl6zOTk8FE76c3ouLG0ibqUwnx5wRdB0DYNYclLD7MZQ7GZxMOWbcKm1+9+Yyy
dPsFwJwaT36hE1sVhRIjOLjO971TN/r2/zejO3aw+M1YVUkqfy5LgR6Z+tP9kXXmV4K1t7NsrvBk
fJ2Hn7x9EvUAarK/W9BsDHJPK3dAiMoXNEFJnNZBXUNAyzpYwn9aqn1PokTlChoHWtXZ4MHs8/BD
FK116apsX32aqJiuIiN5mRHMm6N7221DINZ2FUOICukicrXKCCW6pJqCQ1pVH0nIDO+I75cRiArm
6piFvnnLr5MZpJk8u3qQVbeKNA7JwaH5I8lMPvl+xiQqmAuHZEKXFKZ3lyDphr6Pc3BcNl5g4lrU
RG2obL3zImW0irpKcrn8ydhwDlzyxPrfdd6d7ju/JqxUFNeU+mHfO12dREBJdmlzIrYp5eiso0Qs
gHOOkxaiSvzliw2a9il/iEBKsW/eStAGg6ycwIHpK/qDQz7V9YjBIrppKztsXwbEml1WJZlwyJew
DNryMFll08Rdm6M1et/8lc229AACDCZvey2Ask4e56NXfbbdJvUMR3JNVguVozLzc8du57VObNrE
kYtWP3Ac/xmnRHDDu7AmzFSQFiHgpnDWsk4G6seZHA/VdOvp75ks8Zq/CJM4umY9VLAW6jjr0Prw
0IxUZ7eVR3ct00Oe52KfK6nwodbDVdFFEk0KUpzDcDo6nam+rpu7Er/M8b2Qb0kudNvTMrqXbhJn
sQSGPVGTHlT2oJEDae5zgfwT9N9BExfL2XoecaVoIXx/3091X6AEsUSN3SrcBhtAfuGTjGv24nov
98fWTV+J4TJvJLcYIk1AmbgHuVKYWVeXomGXmgDhuukrwSzo4vg87+GjYOeUKTi90+glslBuuP8J
mxn+H0lIAiWMp1X41lrjzOM19skBCQyezwwnNt3QSgDPNHT8CpymyZrzmJXWeQotg8drDK8ihKoh
nybcnOuka76M86lBVxET58YkD/0+zomoCCEP72A0HWn/6F6cMz9PV+eynoZLb6iqaQyjooQil60U
iEwkBAbMa0tBP7xThJL4m8XenDIrRxbErzB1MDKf3UNxCh/44yb61F3Mok8ap1RBQl4HFEcL1rXH
3PubOt9pFsbMlBJ0Y29Ge/MBs0jHbm1aerVbSD7la+xHy8exNSEIdbZXQrbIvdyDsGmdEPc1J/JI
bJPor27iSqSmRe07nrel+XrFwbv9wCqGF08vNCl066auhKpIU+GvbNly8Zd2Ds5DYOo11I2sRKro
VlJXndUmYrxG0QxlBT80NRtrQlWF/KRT69JigVlKyC8F8+dmSXg0HaQ0bOKauau4n2EdLNtCTQGX
H3kNUbMvQAO1KzeqmB/X9oSoeIuDFJ41Dq1c8TpeTSawgsZfVFA0Dyrgk127Tlq/f2nyzwFFlpmK
4765b7/6JoyiqVmAFPHJNciDMyhOLo0Rl6Nb0W0l3gzNpmmlEkfLazZ5J5JNLxUwEA1qpnEtTBAF
nXGUMG1Qt8x4HZIrqcePS/fU8OUCyKbBOJr87imhijqOTKPa7R8nKI7R53WCsjja1Ql5XKvrOn7J
RsOrts45lZAFNqqsAjnXST3SAxunh7ozNb7qhlZidmIWkRlDzHop2ObaY4t2+Puuo7G9io4aiBeB
DRSu05XiOnlB3LrT6wpa0/vDayau4qOWihcD8FfkOq7WhVr5Uc6mDkyNZ6qSaV7jgfWsh03c4DOZ
Dv3yV91fQ26YuG707f9v/D6q5oYUa0Gv1uje2tK91mUVg1IM3Dt852lVpQwKEVirE7awfYFnMXSn
4E3iijxxum97jeOrACnwR/ejP2JpZSeygxuGz9E6HUF8noygoosF/kLbvS2OaVPU2UyN4zojRTdg
z+LW/BPPWpcsaL+mPjj6FtMtXedPSjBX2ZTJLBzo1bFckL+CaRYtPRAAuG8x3ehKBHtTJUcnwsnS
at3glqah/3MM+L4mMaISCrGQAkVDLHL1mTM8VSOarCYedOf7c9cYXwVH0ajMUaJ2AYRldlx59Bys
5Wev+dwEwGre/wmNeVSEVNE4QSsYqYEroALUuNT6QHAhMrzN60ZX6soRLZt5dXCDmNbQT9p+RcNE
24fRr/uT1yQ6FSYVsbaxR2dgqCh8j9hNoM98XEyvrDrjbz/6JltQiFPP0JDBFQVcIkX2xZHTH8n9
Q5GNl/vT1/3CZrU3v1CmgP9b3YTKlyhPbnAsvdtK7Zizb/fH11lfiV3WkNRjETavfvw1DmsZMxv0
aPvGVoLWbXht+XlaJ7nfHSvvlQILvm9kJWCLuRmCKrdwrAKbekvCB6c0VUt1BlG2XA624NJJBUuw
r/dHu746Y0uPu6at4qIgh7oQbg84KaxjDAazQ8b2kG+jdK/iouxgzuUw93jLk+BuQUYrcb430bBq
bKIioupGBmBtgRMynh0iiz2w1tTTpxt68/s3/u1Mq+/NDYjro06gNZTGAo3f+6ytBGc1daIuGNwP
pPAnv+5PEQ74+4bevubtrF0x93MwsiRCzRLZ9yLW0eAjmoBXeYTCxWKWv8K10cV6aemTtcboZb2A
n+T+1HXjK0Fpld7cDdCiQh0xcYpjkEdxa4Gc1nT31uRbFQc1D2iCD0MfO3UjfwxW9cQrEIhE+V5H
V+IzrXxOcg8ldcTpTwlZ3jgf5J/7ttHMXUVCEbCoVyXgr0mQXprsF/q68WsGb9SNvdWn37gMD7uA
5hVqEgva6cKQlXG1gqfMCkw9A7ofUPfRaSB2F8Inxyg6VZ049n76zHtp8EtNoKpoKOIT25ZeViWh
VTw0+XPJJoNH6kbePuiNZUKvEKU94XhBmtk5yoInnYPmxvtLqht8+//bwa0M3Mg2zI6XmC4WDIpO
gE03+/KAqpfm2inEBnO5tVN9W6qXQey7UhIlSNEmbI3A0NZJY/UH2k6XwDW1s+ncRNk6AwtPaHmw
HShGdrKD7FavzVG20c6ZK+FZ9R5vZdhiH4IEbAaRlpp+yrvCPe9aThX/VFiDGy0MBmdF9QiGuwcg
XPeNrMRnuUZ50YP/PukZO5QSSjmpCT+k8UEV9ARC+rwbugWhk3dxP3Yfrcgk6aZZTVUcjTpQG2ga
RCUrAfgY1/qMlHsL/enrfatodgsV+dRUeZEWXVomkA15ogV9LXlfHVgIvenIVNzTfYMSoqufjqDP
8LpEWs+e/xKRl84Eo9dNXzndpqlcJCQkUcWS9rGzvxVyfKxseklHk9yAbm2VSCU5TdMVNMjJEKzn
3gpvIa33hZIqhGa7Yg1kWfVJZLmHiktcMJx9eUtFOY1lv67MgdsU7OMCToCem7rH37e4rYKc8nYB
Wi4HEmkgr7lzZGDLa7KjZbpL64ZXohSaf8yBisHWUOP6cQ+kKCixpunadk1+GbwxOt/3+/d90lbZ
sSbqLJEvtppeMX8Ewu9zEAzn3DLx67zvNbaKcwrckFcrECvJsgxo8ouI92B5wef7c9cNvn3Tmy2v
s1262C7ws2AEj0nJD2X+z/2RdVZRIjVL64A421NoNQSHMc1PkvfHpTblSd3wSrSO7RqESAZVMhb+
p1D8zlzr27C+3J+7zipKoJZ4Ul2FDasIws+QfTmHnvN6f2jdvJUtdZRB1qOch+fV4gTvP41hErnl
ad/gyoZqUXtsZYsM3JfRwWX0sPTFuR2W4/3hNQGlApxYVfcB9GTptfXsh0GmJ8HYTXpDXGW+4Qs0
lleBTh4JaAlRR7z/R8srKibk0aKVNNRrdYMrp17pSNDgbBkeqdI+ilwUcWbV9sN96+hG36z2NpS8
KItCr6uSaAYj3DnrRwhTYgunlBkAMBr7q8/EtlzTAVcm1F9W9iggbFWvxUsAvV1Wm07uGvdUX4s7
24J8k0C5ucrnfyoL9+w1+Jin/q69xFaxWZGFvvOgHwlYPJb2mmWYd2p7pmuTxj4qwxaVqPv2fCJX
PjlPI07BTlP9nMLHhmUGD9o85f/BEQB9/neNAeTuVg+d/0nRvHr1wZ2/8PlDaz+Xlql+qlkAlWYr
84G/sMesT+YxAGSZnBbAl6e2MTipzkRK+nHFMg+V15OrI8MfRf9zWZtDNDZ/Z2lqSBK6MFByUNM0
og46bOognxoOpKH9oZjpvhdYW0VoRSvI/N0y7BLoKByYXxxbNCXej1+NaVRUlj8V7Th14LLh0VeC
qm8vXmh/aYedK6uCsiR272BYZ5jeyV/tJTtlxP8b+nH7Quv/eJ2WcQjmCZkzkgxwg4EshyWrDBui
xitVWJbDvb4UBaDKOcQ8cAKPbZsc0nE83ze9xmdUFqcyALKa0ZInPExjqwY9Tm3intLNXInYIbLB
bSYHnDG5+ylf0xNuDy/pTvSI/X/sTUElgxBPxwlvhr+IB62W0jYsqCbXqEAsCBvzYa7RviOH+tRa
1teqaJ6DiZRxWLBTl5q6ZHUWUgI2mIZobouwTpxgOYJO9ilf6zhfc8PNRBNWKjKrlxkNR4KHe/RV
PoIV8ilc00Pddx8jJr/edx/NF6jorHRY6FwGHR4x7ebiWdHLyvIDT/eRg9gquMkueCuAACPXhWR/
pMV/ZiwzrLHG8VXio8pP8zoCmi8J0QgKwvYLqAcNkHHd0Irj+6IqJ1KgxDdI/q0c5zrmsv/7vsG3
G9Q726CvnI+HypIi69MuGbviKOwmgw7uepnQvdY59rGNnGvQ2CYeH92HKFvWLNpSTOBFTexQhKc1
KLtjnpn6NnWDK87vhUU5286E3cpd5eNY4Wgykvr5vpk0g6tIJ54GEnRNOC0sPIyr2T33kUkYVxNV
KsiJ9BAlamarS+atLvxPCuZdsRyBaj3um7pyVOaLRaF/vqK5hrVTnFVT/8DGlu3L9yrSqQIjVk45
Ug7UVV78NTzMobVz6C1HvDmFZ5CzKVzX3h7Q16Re2u9gNt6hNhEQW+V7rAYbb/+5g4iKfi0gf3e6
5tt9a2sSmKfEKgRAgxAXf5Z04oGJb4SdSPTn/tA6H1RCNQ+9PMp6iqHXV0mzW28kktSNrMQlmIBE
kaYByqvld292bp5Lvtyfs84cSlCWPi/LbEDzjF99TsuPJXnxu8/3h9bEjQplYr6cC1ZjDYNNo+kp
RYumI1E0yw0JXTN1FcsUgrJktomLzn57PqKj/5cU/ikgwnAD1NhcxTPlJcVuVDpVAo6tv1YcPA4F
miIu922jm/tmszehw6UP3XG88KPGNBzLsetAJx8d5MRNj6y6H9j+/+YHvGgZwE3Qo+HNBqtCYB3H
MD94lYn2QDf8ZrQ3w7ddPU8eRfWD2g69Qmp0ehwtaOq6Xr3zKOAqgVqCJm32mn/t/7SI9XEOh317
havE6dQK2o4Qb0s8Jwd8TB7HiBp8Uuc0SqCm1cLzeY2AUpiL5zCg1VWmXBieQjT9zraKWKKrCyG7
IeRgY4sA/0ZJhf9Nav+QkvCQz2Ps0ew4kfEY9juUEZGGVRAT81vXiySq6P4cxHNhzQdRT9dgU+q7
Hwcae6kQJhoRp5YMbup006cFeMfDUjU765aqIhrEigKgxZA1h+LkeTj0iYdq/H1/4poAUOFLFD2f
1AvyOvF7J6bh+mCT8QMEjncOr4Rv3QJV2jUUxQ/+GKSPU//JK3au6bYUb0IXUgH15KU2jhtLe6oi
5yWTiOAo/GufYZSwXafVtfxhrpJpytBY1zvjeZjnNPH4TqkJJJj/fsHAliia5n93ww+CntacxO4G
CTAJomlug44SxCHoPlBRz+pk9M9iJud6+lxwIIibuAr8430zbdZ+51jvKPvu6hVZmHstoDvVV8/q
zuVO/hJbBTMFOGTTTWgwCQBkiG30UZ5QTWCnXfNW8UxlWHSrk6bYuNzulKbNsV1MJW+NSVQ0kyjC
iRYNHtdz+lx70bGZTDUPzR1KFUarJHGJl2PStPu00qMMT6T/WES3ubut+yjlbJXkyXJGNnYEZZu1
Xy7h4tqxV3Yxa9B4sc/yStyWhReBdxvHnUAE0RVwOFIfA2axed/WpQKc+jxd6yzEK49XTL+I1bxa
9byzHkeViCUOKHuEh2xZDf4X3yku0fgrlb6J1uJfbp53okkFNy1Oir0jI/QKrZTiRwc+h2M41Ow0
SzSncdCNHsMqEgfW0x/SrsmhTbEdUJb/ljNkivlUAD7bhj9WF+zH+1ZLie8py5omDBCF3fLbalgd
gyJfGjxBc7BW4VClFTpOzWDNtX3o6CECdTNpHle5s1KiUkN1XemKgqOltc3Fp3Jl9QFut0e/HEcK
lRxKMuFS6YguGURcY8quXA0OrDOLcqYe1qnxaIvSVGjjnWz7CacJfrCIXZiXGzZP3W8o+zJ10a8v
fJg+Ws9tx47LehLZ7zX9dd9rdMMrMS55bpNJIAYJee3a6wDFPCKeOxDZ3B9/m+Y7caLiouzJk6vj
9F3iNxcWZoexfAKNgmFwTf5WwVGydgQUuFwQ1KfTi5jkI81H03VGZxhlSwbhF3gRArhkVHgP1cy8
OBPLOau7k5jRm7vPOkrMynwdu4kAD9RZaX2tMtIevHoqbtaQ7WvLBR/cf48uYH4BrWmLrjYpW2TX
rOK+EztsFnt/YNsC35zuioqzqsI+lPQ45MUc/ZuncOn+2WUgFTAlx1lW0E1AJax6bChIQnM8i86G
K7HGfVTIFGuiYprLBa9xxRJ3vLm6vomDSndxUuFS5RCMiC0LKpFTe8iy6jAVYRUPno8FRmOJjwPB
Whysmid+vY/8xFYJoiACGBI8kAJd1nZHFqDDxK8NL4uaMLaVMzYdRj8ADAngACiYHgFVZYeIr1Uc
FTw/3l9qTcDZ9L9+xEPJIO+K23dFL2z8LciXMY/7dB+dE16w/jv80LmUegXoxdcRRKftfMBzr2Eb
0BlHiWI0tY1beaJP3Lk6LVkHjQwUzlsTUfe7bgoclRLBHcrWc9Hn/WPtg6nlKyHZWD8SAUUFQxbS
/YASwaSwSnA+cJiGhtjVeTev8ZK21d/3F1Y3/HbpeZMgGFsCt7NKenUXIg5lY03HmVcm6kfd6Js7
vRl9WYNsnAXWta9bMJhX5Uc6mhoMdWMre6+DipCkHPvLEm2irMErt4Ay32eV7TffzHsSNlnrKMDT
ZTP/sVExv2ZVkO8pZsNllHDtA4s1RRfZV6vpXqdpSVGoaffOXAnU2RosFFBslkxCxBV0zmhkwnjo
DK4E6URZBS4bGNzP5kvp1g+uZe20txKkM1B22eKgVM7BfGGn5ZdmYl93LaWKnALvbVTRgpFrSVv7
0IFC9TwtrgnNr7GJCppaWmsFpgMTz2QYz219mGa2J6vbkcoHlZOKL05TOAnEwQDVmc6dlE99VRs2
b93MldAEuZ2VBpAzAVmi+7Oq5t8eQTPCfZu/m3MxdSU0adH1MipQxpNQswqbMU5d6+y5O1OiCjaq
Ita0uO7Sq+eAC7viU/5ZjOu45/UWTz+bwd7Efk6KtqZ9aQNFQ2Le1se8qk/37fLuLgq7KJGfssIZ
Go4XMgF+rBBkKRYbXu3scVpMrPA6yyvh3zQoOQBNTa6etG5V92Fem39kzw2mebdwgvkrGYAudALj
Oa5UFWqd5yGEWEQnWrRWEYjf+v2aHyI2/9WCV9LgSDonVfJCMYPdoK4HfA7J/uZjSWKypl/vL8a7
ZT1Ah5Wd2yO1y7IVRxoX0j3tdKTkt118hXhvZkr0muVWYU3tMkCSwkV3PenqawiiJt6ESUM/yaA4
3/8GjX1UYBMwcS6ZMpdc057031FBnNu4Y0v4cn94jTepwCZv7H0n/NebxvbYhVYMAfePgMEYhtfZ
Z/vZN5EWVIFl+1uG8zP20Qn6ePLszw4eLagwPQrqDLT9/81PSN8P/b5BbZjzqTlN6KN9Wr3V9OKt
s48Sz2Sxq5BlOCbI0o9FNv9Jx+FEmt7wwKMbXgnmfpGCRwOKRsOYHaqGfxpK8KL5vQEepLONGs2h
E1ipw7cWoyieINSx6Qffdxzd0ErctnM1VF0Nbv4JmOj52PlgTLxYAmyb98fXWEZFNnWTDMSytn2y
Wj0UBeQvWrrnpnENZR3N9FVU0zjaNMhHvHOVXfCEkjlYGRrDtVY3c+W8DS31KCzDEA+x1PJONm3b
o4X3R9QuBlNrtCasVCBx64ZrCRJYcNCXxdcgSo/lSpO+wzV9Cq777L993Zuwqn13TjNU866eHX6C
7lQUQ733Jhrjueq95OxHnrrAuQUpvQJcFTfqDWcKBBVrTzXKpl0WXYbSEADvGWr7EeVqZVNJ28Xr
61tZLPxP2jT+o+By+D7YvHzMUTUxXEH/LXmpdbbth5RFnybg5Ia0rm+oLosH51ieo9P6MfqxnJpj
cc4NrqX9me0736xKR8N2yNEZfxvO4kNwbi/i2p3mo3OojsXRVFF6z4G3b1GWHpE8B8vYwmjuq5d/
74Dk7+ff993qXc3GbfAtIN98AXiSeArJzPqGxvvuoT7lZ/5tSIpnehSX1uC7WjMpWTsv7S6wHVnf
rOtyhuTVxTqkZ+eCzrMDGq2P9z/lvaPS9iVK7i44Tl7rPPEbk8Exys9ihA/b3SFlPyRfju366/7v
6JZDTeJZwZcZxBC3xiWPxQSG+Xo8VbQ1hIhueCWRz1OYssafsCCDGA7jQj51RSXPjLiz4er37mMN
LKVC9RZvzcrRxRcU+SH4vJ6DM9pzDraIswf713LqYhDv7PVeFbw3LAAsLCDBvXmh+30Ny+JQD/TZ
Xojp1UGTuFSesrYvMrQpNPWNh+FJiPyhLfyPOEKhG6W+9L7YcTncjKaEujMtfVlx/MxEaVzP16n4
lk6GPPLe7reNrUT4uqAxR65gMoC+XRE3UKk+NEFkKglpkq4K5YvEUEk7Q/7oei9uwA88otNlqC7h
ntbmbfpKeLeQLRAyX/itWKtzFi0X0X66H2s6wygxDS8JGffW+ibJD2Sp2Bn30Gtsc1aiOAstHO1C
uGXPL3N65bkh12mykKeEbyGnzhZpz2+2V+TxRsc/rPxUQue4WNYnUJHEUejuOJPhG1R8XzsvecO2
0Mr7a95+C4YPs/+yy/AqtG/NWkDKQd12o/yILhHbJHSmCVYV01c1gVN77VDfHKs59NGJOs+CusDe
HYRvOMPrdhtXiVSw2JdukNmI1PN0JMfqNF2zD35Mz8OFXaQhZDVpWqUq4xG1LLZ9CEiOYjdqjnhg
j0ffOd23v254ZVuO/HQK/QK7wOg9Wuunoc4hrPH9/tiaoFJxfYCB5zKMkA9AlJqELAT5tklDQLe1
qMi+uoiqNBphluEcXqK/8kN5zI/omfwgn7tTfu0u2bkyPUnqbKSEcNSVi+f1I7/R+sKxnQTLd7mn
oWALLSWMK68aheXiO7r+QXrP/fD5vu01c1bxfBCnWSDIGdW3dvxppxCI9/5qxbf7Y2vWVYXyZUGQ
T6WFw7VjVbHoxwPfxQUPc6hAPgFi3Y04D5s4DS6ZZ5+iKXoCfcjx/sx1p1AVzBdWa+VXAuYuP4SX
9QHqfklwcc/10TqmB8NvbHvGO1cCZ1uSNyddlIbqNN/2koUd5GF4qF+s05BU3XE9dZfgITJsAP8+
5b/3O0roQpo8i2hH69ucjKflAz9bJwup4UwOPjJQelr2hbGj7LrRJCowBQ/8llkfq9w+WXIPbeG2
2squ67iCWN0ywpGCfyIrOASQexWzG4+9qc1FFwZK6IrZtlADxFm9KKojRVcyW4AKk4HhrKaLBCV6
i6HzcEtCJLj8NJDE3SPZBsOoyD6gt9ugqTFuCx9dksCEk9X5vwrq64HCpT56cdBgHouH8VJf7N/+
Z3puztnZVGLROaYK70MRBCitKuO3MbHwQHAZL/k5+Cif81d6ZqeCx3uoPzYzKRswBdUr64MUZysh
obUDlou9iUgF+aVWmM3RhG9YIjAixlBOiRv69X6G0HiNKuE4SzkOog5xnPJwie/Ga1oRU4LbgvKd
pKBi+9g6tsUUdFjgl+JVPICt/cIfs4fotpyGQ37aa3klcgvfXWQAwvlbNUYPfhf1scPJp/vm0Vwj
VIhfA3VObntYVVGjGb9xE2kXKNcVx2gfGn3zHCVwJc9m196Obixn/WlmzUuUhfx8/wM0SUdF7fGG
SGvwcKZask9Z9FquV2Ji6tINvd0G3uwtZdtT3ncOjmt1Ch34/Bqs8jyWs6EmoPFMFbJHiiYAMKfj
tyj7OY/8UAkTHk2XFFT2smYocRLcHLP8UHyiX8tjfVhe1oM80tj/Zu2tAvx7XnxjIOy7y2ITnHsm
9mFdPnjtR98zPJHpbL8Z7c3QbmNHdFjhM2n/qQ8rsA5C+cwEqXsXuASPVAF7/ZSCFJXgIjQ79ZPI
J36CHnwP3N6wsT1RFwrB2V9hxquTREM62sWrPQid7ZeVWI6GOQKhH3xqEM6hAJcMXU2QBZ3JlO2X
OoDOrDmOWy4TJB7T8tts1cBItc7v+6Gmc1gljtesApNahrMWNOlOVhMeZwOSQzNzFb63yjJ1UxeV
xGy90SWW9p9pj1AN7K3KO+Ysz/JB+PWNZN18cMrl4kJ198Sm8Nd9o+jmvt2J3zjqKqqgHaCNcivn
z/78VUx13JgqSJp7tYrdA8kFHUrcrW9dO/yYmfwfc9+1HLmuZfkrJ+7z8AwN6Cb6dsSAJn2mTEql
0gtDpdIhQQPQu6+fRVb1LR3eSmW3niZCykiQTJAEsGE21l4LclbBndmlVEd30V+jgrs0T1nC+HKr
rrWGoV51iu1bp3LGdb42Vwhw8K85iy80nSVqLyyNBJosqGF7vCEaVF+K+4+L/1LGi/ly1gAQCJkp
WLLFEanVqJYvwAfgfC73hbXGVgY86bR9koz6G4msNzu+5mq4VLcLa21FGGeEoW6V/BDnrt7tS/GY
vFafiaSaGv7CWFnTZ4WJ2EEYK3e7oATjffkSR9qVcv99syf/htdrgbktDBNdfwn3Y7rW4orK1RWK
zN9PSqAgurAppv4c00v9tSUnHm+Ftk+uiXBdyn1hseBsizNVRnNHuF2sZXQo13W7Jlflhy4VzXTf
dz1CqxRca20stKoSSEmpORFQlYemsvq4Tf6+4RB7uu277LMiL+1BwYzNBgTLaDlFeMUaflofEcxU
M8crq61LbzEZ3LvbFGC2JJChRNNXzsOzFui0sK6scS9MT8gSuVeHIBWAwCYGQbd1CToc8WA7lWuv
VFemkBH/5CssrNc04lZwC7extLMVvJaWa7XfP66ES6WzsN6AMwlUTchaDp/0/q7CLOta1r/v0chS
3VEPIDiqgPH3oFTbRNkN1/qyC4+8BPCRygbMoscjQxYxYUddWbX1NUGcS3kvDNbOo6xMWnTvkSmf
JRIcLbt34TJxP1XaSwgfE6zgIA3EIkULaS6nVFNWjfryucwX5sqhpclNCx1lqTySnmrj1/batsGF
nmaJ3ysKOGU1jqzlKl7ZqrlnuvXUNoarxNlIP/f4Czu1wGWZdyM64lQCOhg866On259r5UucHS8F
y2Qw/R06RVCMgnqUuPE1efJZm/3fV89kyROmtlaopRFmTjVkvabNfPOOf8m91quPiC5zQEt7DRZ7
YfOALAF3DQ+NH7OE0iVb2UtdXbiJ0zvJDd+CNfIajmleuv3ulRaDLvQvk1S2J4/P7eCMrrIv79sN
8ySHOa1n3YvMAfnwzjqKz7klyRJ8N0BXLFch/XWoPMXPbwDipn3s1LR3CNySleJcAzldWDKRJQgv
huipEo9dv4srwDmH+6qzqN3Fp45Ie1A307g/wN/l5Dx6/bhhX+gHl5g8RatNvSNtv0v11IEYJDUQ
lPFx1hdfZmHzipXVQjPwMqCm84MEmBhRHkSRevlQeHoP5+gYu2AMO3fyZ7izDZss+cfaFizxQsMt
zXbglNdK7HSafv74hWwMyr9pd0v2MXAJDJFdG/2OpbWrp6cyUWjNOr8aEsfoji1jTk4i/+ObXSy9
xZzb6OwsqTLSIzYyWY2JoKDCUsPSEeh+0oL5FY9de9xW3TUfz6WmsBjIrTIyK1MM/U5qoEzUjEq5
yjGhujLbvPg+i8E8kZhCegRN7tG/7SLwtzG7pWDh8Go7xDJLh6tcWxn1OtHYp9YVxFz0E43eRTYJ
4PDUxqPePIyfieVAI1vCvdJQTtB6kS80xFm86grv4yq/ML4vEV6kqIdUJ4wfIARK6xSdpnLqg/6K
r+dC9S5hXR028stCh3+zjNwx22jXqC4vPfXCyutSEgiIiPlBUi1PLm/CPPIk7cok9sI0fInfygHv
aFiKzGv42HlVbCNJbNRQ2kNxwgE++eOCvzRyLZFcHVM66Mpg1lbo1FoRL3YhVf4ISI+vO/nKvNIh
XqqBhUVDI57bKUJ1DqXtB4obfCaibmqPC8O1E2ZpWY6aJZ1EOak2Smo7yvAZup8p+4XhRnkpdCua
mqUh3yocYYaN5qrlZ0DPU/YLK7VL4A3Tac9PT6DxvTKvaYZcqtQlVEtK1J8+o2nUNpzYlzVKaOdO
8Lxqzb583HYuNP8lRkuqMTU0y6lSez9+tdkaSvGfy3myiXdrQ2xq2Vo/NUqD71JyyKwN6a7gPC49
9MJmWVVUYrQxockDmkkr80X7DC8zanMJxzK0RFfSvoBDpAg9XpJVFnyG2WTKejKrd+XRCgWR/DY8
rzZCN/hAnNZM7nkWW9RMd5Cnu7JhcLHdLMx0CIAXNawZAxOsMk+s4m/jbef3XurxFedXBqdLVbAw
WtkeZE2RCuDWWOuDgR5ucfvY2PmV6cOl7BdGm5daCHZpzJHBF1fSnsXgWlI8Du/dx43zwlxoidVC
pLFIiJKLQ6u3XmIICvbOiV/J40Xp6OVAk/YxSy3v47tN7fI3M68lWotlWRha005CATCPbDi1caua
GzU5f5z9pSpfQraUGnELWZxzTPDbPZTWAOkkm+glWsvrwJGv4PQvVMkSv0VMlSuE4SWasjr2SXaj
RdFKUqUrZXRhdFlCtwq41lpFwRZd1BOvarkjwoePi+fSg0/H3xmeYtlxLwI4qYj+VBXPtXJgxepz
WS9smsdtovIAD902KzDm2KU/XAMcXGozCzMG0UySRQEchGmY7LJIOIbN95UKOmL9GoX1pYJZ2LA5
pm0GnyA/FBEBl36gfC2zofY1vb3SF12q04UVs8HsowLcKJBGNK21YiV6ShWNaVcq9lL2i6EXmJRi
yAgqtskM2ojet5PmilfwQukvwVqMhWCggBAv4B7RkZPUqUnqVmG07q/OSy48/RKzFaDDTKFOBaMd
e2eMVGpfg0Vfynkx8gqdxFzNAETVzPUob7X4SmufHHW/6caWUK1C6jOrVNHNJDwLnLhmK0Mnjx25
tbrYL3gFSNtwjWdnetbf3WthtAxBm9zUMVqOuRg9CbhFbFYGuwYKqhUp2q1+FYF2qaqnUnzXPchx
S8yBSRhqovprW4qVlt4gshtruqePO4lLnuwlXKsaeEHyCT5hRrR2rVXuY5GK0nqYHDAZcD7Jl4/v
dOlVFgYdVWEedwoqvlZTaxXpe151JSqqqqkUsitD56XWtTDqliHMrEFk7UEH2vY42FJ5SoZrBHmX
Ml+Y9NCPRmRGmFYMCQS8fVVyPy6ZC13dEr41mpE2xrI9befsDaDJG8kZ8vuP877wzEsEV5AHkaJO
mKcolz2lH17TqrnSdC5U6BK3FeVcq+0IfYSV1usojhDcJ24Qb0aZEXz73NNPt37X/BH3HpiRgplW
Wq2l4fBZL8MSrtVB8yiWCkQG9NpfVXjHPgePJkuoVqopLAf+GoPWkLtpSxwhNEfI2ZU+7kK/s0Rr
BaVsZa2NeIxM14EMrQdCs9j81kD3naa98iy1zfPHBX+pSS6MtaxtMIobaOqyKN1YU7cmK+//G5x1
F3bsyRK1NVpFJ4oYN+j9YMX9bFXGTrbvXHiX1+watvZS418YLGfxGHbgdQOexPpiZTL85PY1l8+F
1r9EbUWE2IXVdxhvdAb9VlNxMwIof27GVNeuwScuVMOScA1xs0WnYwvwYJLvQfCINTeVzGvkCZcy
n1rZO+OaqDBAJIMZVqXcFgzQ7BSai7efaj9L+FYktTnTQ2DgrTLLN23b2l5oGyDnMqxr7uhLjz8d
f/f4SRqhfmtUrmjNwiNRzL1INGew6z1+/A4XWs+86/PuBnB2cz3nXBxKUNFRonQjtGbST2a+mEFr
Zq4VtQKUdGM5g7SSFP/jh75UKgvDZQO3R1Qsh0BstzMAKbdEfKykT7p9Z3N+VyZpKg2B6PDYWXkz
ChDAKOYVt8ml0l7YqiUXpSypIXYXhtgrLADsrfJKt3kh6yU4S6oGU9MtVCRLilPetoewu/m4tC/l
PE1G3xUHH/U8Akn9hD3tvuVpdlbNT85klpRqxRjobTlt6vbTEGJprhVeC7y70EaWoCwzz+qyJkC5
Iw4fghH6utf6DZgprhT3pewXhin0Pi7qZgLRx2slg9/xSWq9j8v7UtZTPbwr7ySzIyki6HT1anAs
q3DVOvI6MLN8LvuFURox4gu0eMo+fMnyh0i8mdndx1lfGC6WtGkiqFijVHC297zb8PF7nZqb3Ggp
b67Ryl0qm8XUNxx4JkSPYs+lrTo8RcnGFA8fP/ylZr6wTcCfRxtYFExr7MrJLdszmEI/k7W2RGEZ
8HSRyiBwgDPtqywAKmgt6a/P5b2wTkRoij7SMV2C2taKFfK2qz/DiWvY2lJuUhHMVKBohm0qkLea
eujpwbXVwO8LW1tKTfYZT0WLZdkhRAwKDMktyafWAtoSd1VHgvcQLUkPqbUmbJ+0V8acS088HX9n
lWXfipI0WL9UuuxAg8kxr7F7XMp5YZCNqqeylGD1ItR2iwm71yfXQn1m7P6/L+I1ezFSZkXIIARZ
dDve625V/GUUpodoMs807rrEcBl4JqBu6aq65HHyBMD1qhoBPtfaDQ8lh7QhrTTFa+TWFdYtUa/4
di698cKKs7Hu07az04MtJEF1vL1b9tGVBvD7LkJbArNqoyJ5a2uYdNRxSYnR3SUFe8gl2/2UwS0B
Wrrc9FB/wKyvrjNwyJZlu6+sjlzZSbxQNEuGtURTADlFSPpBVSXLKeIsOMaV+RmWUVj0EqFVSFHA
MyuZwtYsU3dqPkCfWRNtvP64bC6UvTUNDO+MJLaKBCqd2EgcM6duHyXdz5IrC/FLWU/H32UNNu4q
GjV0zzIjCSX14DDSrdXQuuJcv1Tw0/F3+dcFkQusO+FDiBFh2Rt7vbw2aF3KemHgdmN1Xa6P/MBb
8/tQkIaGRXv+uMQvuLa0JTwLpPF1ZUy9Bzk0nuZr68wJV7k3OgGtHeZfW2VeKv6FyUrGENVNh5Yj
V3toyo/BF7v51DJKsxYD78ijMrNkvEEAjd2AUVV10/5Hq/nfr/3/Cd/EzY+urvrP/0D6VeRDyRAu
sEj+5yl/4/d1+fZWH17y/5h++q9L//7D/zyw11JU4q96edXffoT8f97ffalf/pbweM3q4bZ5K4e7
t6pJ6/kGeNLpyv/uyT/e5lzOQ/72z3+8iobXU24hE/wfP09tvv/zH+q0PPnf7/P/efL4kuF39y+M
13+s39I3/vK//vi/1esbr5DDHy/8+x/nklX1C//j+8sfTsOjl3/L9u2lqv/5D4n8aQHJCny3LhMw
oBmT9mD3Np9SyJ+6qZqGrRg6BFLkCTrARVlH+Jn5p0Fkg4BqDqwUqqpOzEyVaOZzRP5Tt+CbNi2A
ZA24pv7rBf5Wlb+q9g/eZDcCr1L98x8zPvPX4GboqqWrxDYU7CPZlqEtlz4jtJ5ZJqKtqhIJHBvZ
fWbkDfRe1UCF8Dk++kbN3MyWE3dOzifMJDYHOqdLlZ2rjhlrxaxrYJb0NtxnYfDjJLRIcB2X5Z95
GQhORxg9H+loy6/CZJ2DsMj6xkTf540tz+60IcldVhvsrAuATJIxZY9jMO8y8+SplfOCSpqeP5fF
+C0quuFbEUo3XWkE37k6rINCr0IqktyB8J3EaMQcNYXqIOXiL4B7wEPcZZKnAsLyJsvxYRBW/9o2
zRe4TfiL0ZEYqgt19DUvgWZvKg1ycNx46RNm3uoqj+BzbdJ1qet17KRMuTPNPt8npDZv2fQx1i5p
8up2vr7SzfhAhu4wp+aLtDQ01rphqFQvdfPHZVmlNF5tcsn9ka2sxJHTTbeZf5Lqg/OuAf+s//f1
rc6RLu8rfGqHQNTblmzJiqouZzWqVmhcMtjWgmvnaATikYgkfAwDq/MHPcm3dZrEN9zkOUK3quR7
cJvUxHqNdYC0xzYjp7yMh22SFIVvSloFj1N8ni8sEvmeD1n72EVx7qe2NkKZJ1VPkqgbJxS2/jr8
pTRm8l3XUqjZZlZ6wyQJepZDCZIgObcf+kx/nK9IA3bbS4r0mMUs8q0AGjBVF+Un1bZGqPx0/NUa
J92Z+LvB4RUkijrcaJBp2EhJZfi2FTYPItO+zo9V9/oxN7r2S6aPuqcFbb4LmW4e+27QndLUlG9l
8V8vMATUjOvwVh6CYYO2xFZ9nwTnNDG/zXcLWm3f5r30hcTl4BUNk3d1qLbHPM0lZ8zS5FtsJ3R+
hdGELyuOgvoW5Hb5xs6CYlVYY3smtfQ2X9Eq2pbXWvtEmCg9Q46lXcqa+AhGTOzVwSweZI3nq9qw
XCKr4z6s4nFfhvW4z6ePX8n523xJZr8BAtLs5qt+HZ6/xX1SN3S+TFP7G4TPFeufx3RtOjN/zr+s
RqWliE0k3iKP3+Wb9G3kciUnzq+L3+c7H7U6O/ElUeQ/b/PjgsV7DIOkrxtu73/3ur9uPX8z8yrc
N8H61+EoIl/BxwrZVSKMrZZ0ez0pgqM5fViDZB/npBJlp0CP662Sp7pG5xOlJGtubevcXVxsaCrf
6YjM+XHxj88xSO5Ck4fbX5nOP8vDMPQGCbSI843ms/MJotbKLlHC9eIHczKv+od2qMbN4tZQcxCe
nATEmU/8yrKOtXhv1gBr/f3F5ty4wr5CHohvun4kV5Zu6BowiXvXcRiKDnAbKJ40lai6ijHr75M8
1VCHxLIhM5dGgImBNyyFd6WJE3cITAS4gPOlpXGi6XtFNtOfX0VdIx1A74dI1VbAYsQx1hPd7yNw
iCRmaAAUALZyf/7hfHXAoOWcWpLl/7jFfDCLA4P24NrbZmF3qrV6OPWdnD5YMsCyUidZe2bw9IGp
tUSh/dht57NprCZuj6FgPU4XSxIbPTxB589JNRnzlRXWtjsnSyvNNxn0KJ05OWhwj4bh2GOzCjmD
f4AdxSB/nVMwJfNGgijYnDLkyr6vrId05GrnFNZA29HO7udzaiL2AB1mN3MKc9nvRZK1hznV9tjK
k8M23M1J0gSmgwHEWM/JLkwEuA06yzfiLjqOiST2oHClKk/sszlq1rnNB+i1iehuPmQH5Nk2uXqY
z8lhA+ImsNZu56QWpbEX25btz9eCD11dibgCHG/KrU8Me5sHGJnkKSlFsn5sGvNu/mnJSX7fShFt
+Qg2BAizeIVqy7fzSSMD71o7lmBbwg8VmQiMjJK6+fEMZpt7TDFVf062YxqsYGyFO5qdfbabku/s
XBoooJnE+3iYQ86L1opJDZ5CNiyiIjzbWtIchXaW2marNVQxc4NK0GZ3ixj9b2sB71JL6bc5hfCM
5NwMdE6I6bzQtC9DnZPDj6tNITlt2PL1fDKqLH1l/yuvKgRPY5+V30DO0p5tuUjOAEJo3Axq51/5
BDG/V5XqW0CydpPynK/IKHVnkeV/TaR/38de2RBVMp/kwoo93pvVvlHH7mAiws6N67J9huqEN19q
WLygmd0CeFekbC0Xar/u+768M6ysp/MlOkcQuTJWLxhDU8ziuvTY5qGxq4yx9bpOr7ZFEsbbwjZC
OgzCfoXs9o7UInqqQ13xJFIWu2xg7MSHVnbasu1epZLapW69ijaqnVQY46kH5mArpwBP6bFefklJ
deymvKqsfMW8RzlbRKtW0ZDEGwWS9be6GIcfecRJCw0ttXnWulAFjTIolGtDumEh3lrWbUHNqs4f
ch6UR0wqn+YUqMe6G6bnOzUx8gerG/U7YxwdeUop9igebpvBkuncgP5Hax7UAf6Wy5i/LX0uLnb+
dtXqTUwLimqZ1f+HKyLl4xXRhn8X/K1if1vuzL/5sdyBGtqfMDdNUy1LN7FpC8Tij9WOrf+pyrBF
MAVj/NbIBBj6udjR/wSgE45dCyEjCtFmFsH/Wuso8p82NHwnAnFMVU0VwLr/wWpHM2Yf0PtRDOsY
0yaabGAz0TCwhPr7KJZpisz1IjYQyTPe1jlS+X5UM2kTs1xsSRP+/OCNEW+YCiUKNS+2RUNyCDft
SMHjrP9LKE+YPf/V1OqR0k7S3HzoN5aNqL1RPefhmfHCzUJB19uCfHO2Fsso3XrYfazdvZOFpu9R
XoYepYNtO1RKxJoWOl9RmkjZekOtNlz5FDtnftDRjU7azWbj6/FX1jxnkbFPY6OidZS/GeiQacfB
QqcUbtTaaycziAd8Zug60/1YpDvefk/VqqB0tdrQJgtduqHnjd8qreufhy7xCzl3wJt1ZxuWT+zm
mfp5Yx42543UZMfN6eRzxVofTtzmd4fDIa2fsCcE42vfZJ6uGbeJH8XWPisaL6grJ5LTY4F5qHP0
vCySbhxqBtYN9fYravHMp6tNFATfqBwEK10Pz9Zg7qyBe9TzeswkPLqiqmTgYe82UZ4403uHYX43
5HeWZHxNhnNRKT2NOFjrhn2QYLq3yYpxvwFxFXg5KhfXl2NFN6dvfqNx6h8Ofsxb6j89uU2Z0rzd
lR3xMMNuXHkUq4KPXmiqBU0GgdiDkX0dUtVNhO6XHaNpPj4Wof2EaJz2K2a4rzQ1cscCYpiuPFr0
TwTzIDzq3fnsR8EtV2Lqn3zBxzM/DVWytofxcZS1h0DPXukGDoKTf4eibyzNQbk+P/vt0OMJi6Lz
mx4hIdG+lwrTLcKnvq18/2TL48Z/PvhdWq4EPezcIct9d8cgWhmLlooy3lfKsEvNb1HI4K1SM4+r
jomQpMLS93SzkZt0hcrepGG59xvOnKBtNsO45WQTJoHmd425HSzb0TSy7prG3YDOUFrLkPyl+ZhE
K8i9uAW0KzdWXe42m5D6Uaa7/ubkyyVx/NOhiXsPjcIKD70a7qBkwzxitbQajZjCYRC3PeZM5wbD
CTOa3YZRXypyzz+dDs8HkN/ZzuFpt9vFZeeVqAStSHaBsSMNIheHEuH85cb+UjZYdzYkw+vQs2+N
xco/nQ+13m/952dAP/Pj4QkIyojq0kMl2k1ga6vMckqGtaRxarWRUgjEurExPFAaqfV65duB5qFl
bXg9+v4ZL1NwH5mlKcLj/aeDZr+kJHG7KqZBE51LS63pAK5kN42aXZKCNlfXXoKB3yrii6R1t20F
RTS1uqUUolnK7Wa1CTL7abMZZQpeJl9PFTy7n6Txyj8/n54PqErX6Evf37k68NS6gFneJ0SUkDgk
91WEVWgXyh0FHYNRDHcitbZKE96QJPbKJKaSeu/+tV63Y7Veb++3Xh9UXugIg/um0tEgNFeFEecO
IcKrZZWaSbgNR2hWxooTR8bRMqtu06Wab7CKVomnDmwTZ2xtKAi1wfSgU0F3KIZHZ0+pyvo12jdt
MNE0gjca4kVSyL9OhVaPOyEa/+D7mIS5TU92DSv2PJQd0BveYTezWcdm72dB+VwLC+aWjatGgK9O
fkml4oTCCpmy29xtYDxKoq/907MP79sWBqGLUxhqBzGAh9Sow9ZtQs0HYNJI4lUvlwr1z75m6GiO
6BxCP2KW09r6MSltIA46lLpZgfp+MvpUiRxEWtwmvPPlOJfdqmt7KtfKSlO4J3+1mttKY9sNvdtU
sQa5R+ai48u7FG38dLJ59xAaX3mOkNM0/aYJSnr+l0NJq6F/xdO4dAxrdyQ7tLHU3tE7nxD+OBWT
n3Hrxvd9tB0YMjwlp0JtKHojE123oKyUj33Y9m5fnANbfI8KiE4O3vQPFcJHuhJWeQuzAyMQ79Cd
qYO99/G+REHz35i2gqxrw0t0sbHBGW0R4vr+IW3L7eHw5Ft9vFIdDZ3E6eC6gyjW7s5145JQMMt5
o6o8mkJ2swidDIT3HkknvrXjCACL1jsaD1d6/xpKd/Du7GuR3W1AZKKtUUIhPaMe1WJE+Z8mtyBu
+fx0cDXebJk07tsvZSt8rW2YA2pjV7BKcyJom9KyAgdQnLANa5uzKWwaisFtaain98KAzclme1Kq
0cIgsE/K+omu9hutrLf0jmHve3Pn99zwYPxFJT36p7HU8LINzFGsw0L9ymPpRqotFJT8lQQYEbRa
tagWJYOr5c2BVdU6N9IvlAZK/rShVdUe5+EUQoBT1aT1+QCjHIHKgu27TMIrllCvQE/aCmC20vGt
jJsbcGKlT3gGLI43/gY9Z4Eu63jCOGq6h9OTDxZI333Cnyv5BXNSzdhmwOG5JiJj4Jo/jBj0iy53
3UMPEibXLeOWNqYrRWgHqCOrdVzCxrXrVtomqtAlyN0+BkMZwmeNMq5F/irFwdfR1Ph2EO3Pj8ju
DFqR1HQSeKDheVIgQ6dM18zf5guXyX9d8uPslJy/ZT9yqIeeWuCfd4F+5FueQjH8x7cMLhw6f50/
2DDi9K+DGURgf56HRxYKecl0wa9L5yQgJYxmPRwlgslmAooD3N1iQbYFH2r249uvY/MJE4+Q0F/X
zKd//Ho+OKcbrn8jStp44A5Vq50xTeI6HcvyH1/nUgtUOeJrBjXmDv6NtV7WYptOrxeNrA1yx8RC
BdOZngpJClN4jjEbjED3UGM8QnZzOqyTL4gIQESPrWN3FFVFMNslt4qcw2GW1ZGrguIJW/IWPyZC
mHAfp23sQNLCAjps01jFeMgbuECa0ASdcsbQ5Q9hA9OsQb8/YgzHrLP3x7wa1yEZWicElet9UHTK
nT3cwUOn389HeJRp6MVS6NFMx4ziWbZEedSZTZnKxgMJ0uoUqV11Ymob0CgQjZcNGbhszdRr5crc
yFY8VNTCNsNKiuKAJlU6ulCeHV0oZEKCngi+KYkR3bO6MEEGPRQbQ2uie+h/JwclUu4NfTC3I7wn
VLVD7aHeMUgwPKR6zR/C3onuY/DFJlQ8iFDRj4GiytSw0mAXjCTYlaL9+TEfsxXRu2wqrkKrqCKN
oUJNNRNHffoIsSW9D7svKRpy5et8XeRhtskyo71PdTmAIImWUyln0Oi1MKAU0QjfbqylcL7HfxFo
Q9A4ztpbDIf2NpZZ5aGUkpfYujXLsP0mmXHlWiMmkzKzm1OOdapRFgxreLgzsqaSjzmx7+eULGXs
voNA1Zz68REYbgeZo1t5cmhYSfwi1MrYx+Qk64N+Tm1AGVllyZu6kvRzHWajNwZS7rdTUlFybd0l
pe7MScniyj7CJI0SoEStNshutVGrb/Uw9klbZ63DNJ3aJCZ3c26GVX5VAlUHXTduNUbG9zKKZNce
olsJMrnVpDGTYDzGh5BY46G3DX3B4E3oK/1l+jKmpv4CkZFnYeTGy4gvfVj0X/kQ0ziD4ySNmXEq
Yjs4MgSH0xS44mdCoLYwn6imE6TR1rWQtrVhNpjfB4ZXM6bsm5rI+5408j4S7W7Q5PpGxDcd05NH
BhqVG3VUHnuIHnwBTYC2GWQpdgk8Ac3Yt6fe1DTsB0Edt0lCOBhZTG7mY62am1sAxx/nVJNxFxp+
4gx5r6MC5cNbKICad1pfbyV4XO5YUa0VYyTHpo3UbdsX+9QMtON8yIRE5bqLotjpG/YMwvz+Cyux
gmqTsTtxKOKtQzMSG7PAtljMm32BHZFV10B8K1DJuLeqMfBSg9v32dRUSaGbJ7zb2bbHWnHrSDEo
tAzBuQCHCRYlRSajN0kjPInB/NAixo+k3UJauGu0rW4CcIhYKckDDQlxoXwrIx4xV76QqsEULbCl
VVen1g1ipAtKkrZ8GTWoTtuChLeNqcv7YlQCZz6RK2yXNdhKMQnn6xIzlqE2FDeKdf2sSk24G2JN
phJDksgR2nvWHUVX6Wdem6BA8uczVWbzTTuIxtGt/qQAUHesE6M552ArdDrJTDbG7O6KmwBu3N5y
h76I1pnKIcak58EuTcefH4Ftsw24W1fzcS1B5Kjgxq3eRgZoUM3UKdN2eBZBEdOml6NbYyyNg6FB
kxReMPlIEOCFvtaqjm2hRffNaCeb/0fYlzVJqiPN/iKZgUACXoHc91q6qvoF61UsYhGbBL/+c6i+
02fmjtm8YEhknZNNghTh7uGhkySAW7lZqqWqYmuwNiMUwWHQ8qP1VLDrWvVnap2Hos5HmDaWm7b1
0VR4KBxvw2z4UE7abc8jH79as93veQVxaQhzfdTX6TeRF+7V7dWh6/zheQxSsHIBty4jwM6njgEj
7Rz+IfkUgLibxNFK0+ltgIEHlk8PTWG6fofnMQ8L0T/VAdxMmembZ+qTcafqajz4receORes24ou
k/taFH4du4KhpSYikbqvDJxNKnX5e+ZAO/OPOSZ1uSn6zuY7BhIRsU4lTmU/TnGNcP2rXSeXnhfz
zcr6bdIXdRcXidZIGtFcxKWSxMLKhpvlDGh88O9ntctkjJL2PGwDJeIhtcx9PUys6eEzNW/7kpj7
KAq+B/HrRDIocefoUL1kSTFuYODnXgpPTgdsxNZ+9h1yLWXN4mm0w1q784Hi1XiB44Ufd0VBtutQ
tX1x8Au/j6rBBphaWDDIQev3YhMkKMta7yv64n4MvuQPgOTqqkb/z/1OS55GpZVMl9LJ6FOSdi/Z
8jvkXNnwiCcRn1FNNBFIuepMdtu0m5Jnl7gw00vK5uQEVbuZjQ8fKgsGNkNm4EJLg3A2mfrggg5R
NmTjwVLyGdlSudVpkb2juaoKdWPgBzpO4kufG7g2mezdQXn3SaeJjqwB3SQImb+ZWT7Z9sB/BqDT
dTWr93lEaRDvkeMVndi4eefb2zGofri807u28jX8n0uDkn8MM1b/XqfWw5z4Zk9G4Fu7vLOyCF80
eaT8iEbx8pEtAwdw6Zll/LFeCjIsjWngTzur4ktaRH80fmbOaGDEnnURN1apnrWTYvArd30NuEYG
57zQzZsdtDHVQr24BSp+wUZcIHivnxxgTOq77w/NQUzDlXPX+R0YGsHryPwgyC7DqQw6pM31956A
eh+t0BGZ/iWpUWGq6uFlYqbATu56p2nGgyucOZLaU+zIyuKmSd4cVPkFBBgv8FYjNaq4rJMQ1YZD
lLrM2uasmu4ZrYubXfcbYNQvGj2+PvyMOBvLltPe0436KFB5HeSNejNG7zuWy5cypT8JK4q7Dyby
3vp3XwO5cNOswA8B2GmXWBCo/SoScL5izsAalEMLtY7FTmJwvg8dGH4aSPfNUhmJWgRJkNwo562d
06M3zrsCvUSO2ko6uOE13c04c3ZDG0JWGrnxGCs2KfXGl8mfadx5ZblLnWx8yQrj7/0Zkqz1qm47
d0MzgdjJsvyI+Kb+1rdz7NLS+8kFaJhKGOslN46zpYiNjmk5FTdRgcH1QJlxN2veRjnAbmrg1cFd
hkFefksGy9yKYrCuKQ8+cpoeXSdtL4KLDoGQ3T6WKc9u20s6MFCVRevwnUOCKXLG0T7P0rfOE5eI
UDo329jKh/oZq7++o6G9e585d+7uckZ19QEf+fn4d145wRCTKQ8ihX5Q5Dmp2CMtEv4TNX0H4dL5
w1PjGKdWagG94P0hH5M2Qg/p5PsEldHMvHeE5Rv8cObiGLxXLnwP4nUosUtTN62O62g9lNglYA81
TXC1beMGvVAh22gTuoOLvo8kFM/1pJkVlpyzM/br+q3EnjuhcdsLFZW/bVRbhbIcpg3yAuc82eWE
tzltt8IDFpR72RBS00WMNva5CprqpZEj+tLUqb/v4Bn00tqm2BOHBhE3/ba1SfnWOpkIs5pbT9aY
6WONRjbQyFXyC2nJAQVb9JXNM4qMjaNDpIjOa0mdszfXGcgQVnVx3TRBJAoZxGg9JBCbJROCOCrC
dDmbl7m/Z0J389e/n0tndZzzfP8fH6g5OsgbU6FvKVpBdZ7KYmrBRzf3eg/+djisZxPNvUtNvtZS
WWgY1aeRAo4fAwFFFIhfGbexqcd9ZqZvLbC/S1F45UsOammjRmNt16Fx0IqNy0EdWK7d23rAevPN
Akb/jyk7a9UNcn2I690b6q7TSCSNvwOShj65dlfubYd0T8q0/VPOjzwn4pAGBI6KwmmPXlup/USQ
kHN0f9/wpPGeFVRuUZZo/qFs86ICYf0O6OsQWLek4cVjzIP2XhP7sqYv/xo5rHdevQ79N4WL9Bud
xkPLoIdslEDsE8vcnrb4OdPnIrCzx3J1zYrWTKkx9M8n1rn1E1WH/JzINvJ4VRzWnKGxxJkiB76v
OQN1eBOaphfn9WKR4Z2fiTcDhEVGIVuDymSReRukpN0OUBDsJKJk7r8KPumzaC0bAR50Ml3T8l3j
us1mHZayamPedPJgNb1/QQnKHA5Zuogrqg81wiIIP8NwrpNpvliBRmgwBsFXt/UBI2Y+UiFs1lYh
TVjpvn4KytLZe2TiOwQ49vOgKRLyLsl+Bl22d6es3rIEoUANii7C93LQ88Unm2KA3pFqjx6mMaF7
uLIOV8zVm6Fx8e/J8mADkRG5QMdwa8UwHyZ7pOMu6JMxzlKfROvVXv5WXVLjnzBNV+VX05UlLAhl
VddbSMMUys6HwFyrGd4FeDeRhPQqO2D5385gx09dI/4cHEdAOlbljjn1it0yq4SLfZD651nrswdZ
KR64ZVgV/Xl2AE8pAWM5RM/o9ZMOwMZ66l0+T4mEd18bDmg6eG57lcJPMcPmuB4Q7NSoiJc69gZI
3bNRROiZDPRP1f2TBWHNhgFY39ja756cHl4aHBU8YTu37mOs7B2be/oqSsd9TBQdaOxvrufFfV14
p2xK66scbXTi6LxhO9L0iSDQvo3uSF8tN38qOz7d5pp7V7dIvqBNxWO9rpb1xeDTwfLpPCWR0gMw
JXLpXGJ9cck8X5GYSgRmM32AamIbJDlvQ+3We2eJQWZeMh3bdLSPco02aV/dAJVvrOWFbJYXsjac
bb2hzeN1Lgl4HKBb8dMgk5+lCzKp5bIJM22y2CAds0NLOV/YGtxnBG0iUvfSZrnzOiUJ3sk830iP
7FUCjYFtE/kMicmBZYX7llVzfzScfIiZvhIbeEWNjBTwwZZZRbldv8v6DWw8IqVs+juvbOfk1f0v
GiRk43Debu0Friib6c8wbb8WVlM9rMqdHqI7rX+/HkDLqKhlHZSJfhmgz2yNIE3Uxtn1vkQ9Z0q7
W6fa7lY5WMmA2b3XTPQ3jVcKm9SMylV4Bhtw4Y2nH4SpzcwQBEbKazfrlDfDdbYjJZy1gKBuIKdJ
w6a2yK7VXRHKomFeLDwr2Eg8K25TlZupVeWZscm/DHVdxwJL5jdVVRERZf4TTu6LZpEBFC0zivbB
yMjZZAHyokV1b5yxuvN2uqOT9KX0XPGPgxUIGMf4ChCq6m9YaYqf/3YCQEB+zujS3yYQrKDSGg8S
VQ7Zr7cT2RWJbEXIPpdjdq4r1EosL+x6GKAkO3Heb631fV3nerQKvjYtaEm7Jjfbc/PNsOQUXNvT
XQD2OCWse3xOjUV1sBEGdFuY5eMICcWa347oj0hdeNnNxbuLnSl1pvc+zcsTEn43ShF/bsdUqp3J
0hEJQFadTN44b6UFZEGz+qVK1QRoDJozXqTjpjYZjyoi0cdkZkG2pQGaI+Z15ZxZJ2Xse2723QVj
VftafDh0QkHP+gSjCcEe7ghDRNvKebWK1j+sQzVV9bWjyAySAEEkrCc2Xt/yuNZT+/g759vOZXCK
h+vXp7moqrttq8DH4qLQJzWn26nOT4IBoUuXBaD1p+X18dr6auUm3QY2/ZFRaH0OxWCmQxOwHDxu
wK8eMVs+y+JpnZorCxtoCtfMnLmL7IpbpwEi7CfTTN99wvTnqKj7egsFFMzRmjZ9divfOtJmbkBr
FWVYFO14HGEXfk+QWJ9SA1p2+cJ/QE6jEN7bOScn5duXZGbmvh6IW0x3YAP32vfnU5eN+5JNMo1t
Y7PQrdB/THVkOCAGb94KIT5kXni3qgzMl7HYBVgW9pNNEviuYLVJB/ULYsnqtI5GmAbdoOnakqfR
7+dvLe0hfp/S8eS2ef40NhqapeVC3RV96DSje8/dfkS61bcbWTn6MlWpQUKGwzoMZgcJKrLyLYpv
1Wlg7V5zq/lAg4woHbz0+0SsOqYBGc/Z2MprN+gQN2WONC/5izu6f87+zukGzdv7icet9NInz+Ez
6OlGnBOrL05UO/Wu66FfhgoYyi9WzsfGaknseiSqlySeenmyyYciRe1lkD1S6e5dDTi8nXLvzuuZ
XCjKT/Da0ulrWdPn2oLtJsggGa8IHF/jNKsMQGWwiuxnV0FbmdjvGRTNiI3L+oLUAvo5OBJsgtIt
tmWQ9S8+qqXDimXjL+KF2ImTLWNOF8+oNz1lyv5z+DtU3gBDE3ckkwbVqsGBTeqbXeQ/1hNoGf5x
ogL5UgAtsvshuyU07M2ABbTqDN464b98Ij7OEKTnAAjAVo+FdYAosTx8vvvQNoorADq9MW2tN47H
m2vviQupgZOD8Tm6qmxviBKRziJHi5mvv0jK0YEitehro0WwaQlFR6tlE6iWYSrgGcrlBT6s8sN2
2qsBcvJr6sV+Kufkqw9H/3AGsgWJincXhFf7grIKJoj1eBuIn8VZByUWwSK1EQSKg2mBUNczIlzz
gZS0gnkJzipuVeGCIUVFZmf7IaisE8p9TIT1dnrnQ0MjNIFVp94303v+KFuhn4Jx4htWQUKQpU0D
Uy9qn4lrFZc2QfoIP5CnwVYITscAgvvaaeRBKpSCpV3GQHDMz4PV3gBWAk60mR42bp0h/Mp98hA0
Wj9ZDMsDSe1bmTXOAc7TZRp/vp6lXR3SYZxDOnL66hDbPRmZwOQn90/WEjNZfTCey1yKIVzHZU/6
jSRIrYyo/lyGgekLcyBfcZZ8WARzd6u3QNCaG0HfzU1GEu9QkCTmHeU/hQKjm84zkMohBTaGl6uD
4Pp1VjrYSo2kqSspffVLJ9hqPQBnckd45mI3ougv4oSeatyrTCjeUBcJc4DoV/fzzxrU9G3w8vRA
tD3szYxNsO/wqs4qmDaMDGaz7oe5naUw5xzFBeUcgEcW5GlgbjgjrvnmJEBYhenFzZKuPgbE+Yoo
Cm0krFRC+uYn2/92Vkv6z6v1t9QdSJjQXk6hUTo7ppU6IE2xzzXqRyBpmXuIIqR3XZPCdspeLSeT
N5m1eFszDTWonYp4HiCq7zM/OwAIh+mJkPa9FsN3eBtBmJwVr35T6Wg9qxj6gcCAaL7MYw/NKZJ9
7WW4feWEpoNL2r8CAOscJaCgsh9qIX2ULbtTFthp6JQjFp+8a+I54N1uTtsZYkUh78ABhqhTiEr6
mRQb5SWAkSCVXJAkl/Ts2UgT/AHw9ut2Ny77YItEcO/3DfopLPtg46rx4hlVpbGkNIkMy37j/2h2
mg8G5Sd2s7caxz7o2gQ3N+Mwhms7a+tnWDDDddIqmnBK9LFEI+7L+n9v22mKC0cQxEDAuOTQFOem
5+CC8K3WQyr7HVa/4aBIT8698vl+9Lpqg6dZvfOLdAOgQvlzj/Lac4E94gKso9szgT6ZUqcgz3RT
7kjW8mdljXU4QsUJcXfZ7ofRSkIm8+SMqHf8MjIdWgOgs6R8DeqZ3wqCv/a9rNyZ1OXPoCHisYFv
fyb4z9nzl0Sw+s5sd4pKtJGK4OtPQ1Jjn6xqR72tZxkijDc9Yr0kMF2JsNWITbBstgH+9jpCfu4z
UmG/7Dp2GbNag360fH8/y7KPJRqlf4e1Y5gngf2hFxFKoupxa08U9hhYl0I0BefoIOY8wdJ9PhvV
wU120aZOyytJmvYn+vr88DMlXu3Z9bYo2yGHgWfVffBoEw1DEvzwdCiayd06jj1vwBfpMLWhGlvP
IC5B+c9UQc2MyIHBOhUyhrSMprkozz3PUSmN/2Rs+bIA6tcYdKrW6ckq5idr8MgWeubhi7L4rXEC
ckAjoGrrMttcJj8FW7PkcHwZpio/yBZCD+JbfQT0rf0YhvvKNbSoMdmSmYj9Om2z/zqth7sP0OhR
WfXLKNvsqbDCHviUhLyN6n3FASrx0j2bmaSPYMxzQGcWixQbyJfWdsmmREi5W4dNhahrHNR4YqLa
j26Q3iHzRmCSlPynhAyjgLvfN1cyPwIWXdxGX/VH+F5B8OL51svfz9LSjrFZ198CSUE2A6s9GadO
nyuWdFvgSjSucD/AN4L0CcpU7WbZwL08wx7HNKjksfe6m7MSw1Nurhk7zQv/wdOsO6tPZmSGFKit
xusaOKYuRX2Knabh3KmxwOqn2o0pXfAojhucXA0DUxlqNHs+EZcApB3KNgq0P57EhD1TBUl7XDfi
1mmhv5cGlTsCqjCP8K8FU0818YPXxE2bnWy1t5dUNODTQH8aZpK4nA3d6cke7oA2wjWI/YxksYcc
hlwBbF9iXQaXI2DowtqmZiomaM7A8+Q5MKBicsRHmjZnABLmuUFzmOvoWSb0epl+yIo28YAE7xik
NX/37kHO5LEakAJZJdVPLEBSxUk1RgESXRtNqB/zwrKilENgC5y9c7cwuGNe0CgBNBx5df57vbfr
Yb3VLMBHJwv2e2tO4fjBV+VQgvCBwkSnhAPD312ryLttztM2ZN1s7cF9jS8Al/sdwnZIhJZhtrDD
GfV/ryNh3Kg1rrl2pSPi1ube5vOtV45SR3jnfc1hXQu5IDRgqqm9u+KJd0/QZ5a5d2Zm7/PQc/ba
eDw7/Z0qIesqWLkrHKv4idYuChbyP6sZ7TM7ydG1wAikS1maxkHJmm1vL29CI32wRM7Cay9LPOEl
PQ3d8AG/RICMElL2Ndzq/ASNLSQZL3QB2RDu/bn693PrRzrZ6M+PrBcEhyq8cJR39R3gMv44mO0a
u6CvXPGoIIRYR3UzV9vU9uzyBALN7HL2Zuq+B5teqwjNt9rfWVvepwaUd97USM291nrrpY2LtuHP
k5EsTqumu/tVPm+RbtcXmWXu3k/L8s82Znqr2NQLxBI33gQrAz4ejQc/eIer4Qwa0EbhBpXxGmuW
ZGq2gMWxbrDyuU2maI1eJDOoBiimiHQMwaVG9N5XfRnB/Z1umgUEAc7sRJ9xsJ6Thwu5frReoB7j
x0DV4vO/5BH9Z5jYpH8e2iIK/jW1/sH6ib9/L9IKy2vg2dugYuwEhr/c4Xl5zWs0BgjXOcqHYdcx
uN2j7TjKSvr5VRWt+lCg8De6b+meyKBBigaRldExCiGHbxAvo/9m4BXPIoEksXe12Neoq3uWDYXY
hxf8RzO2p84V6buZWndjnFyeiBa7kft6x2lj3efJQ5frqS1/+Naw7WRA3lMBHiSTZtjysiT9AdvT
gN0JwppVGiKSwQ/70fmotekeHdfH9ZupLpex6IrkWFO7f8sIgu/lGwfQgIChzMe9JF7ZxfDxXLGE
/OjU/vgsHKt9jL37SHrXeYNQsDjYmi/JT5WHLoda4BPmGBqozrAb7defWCzDbHR3NTCZDVvkMX0N
2rpIg+M6Wg+OQKDkNKT+A1843BlDX9rNm8em2AWRg9BnxgatgARUDvtlLziCU6QOeGj/l6XT6cSc
6fsKZf5XUHO9wlLvardehJu+kM14xZ3loLwCgV/vQtO3jP61FiC5iflgN9d1yuqTIlJzYaJE5/4u
E7Z1QGVyclV4tGPhdPo9y6sDhO+uo8kXR5nxiKpRuF0tQ0UgSx7Q+2S7DhGwNRGkG2xPfQs2kZ0X
EZghn1c1T8pTREh2TuOyGoAcFs3LKHJzTmbaPdm0tS8etM59AAWQVaXHdsnk0K2c7gsd9FEypclZ
ePoL4oz2UbjZBAUrimpTlmMdypax60A2bvkCVcfTdEo62Z7gj9/d1oO7YHZlov8xj8qbi8OyFAIv
SDRgq+LuS9/9so5WhQZYBRQDfwo4+h1QhPGyCjvWmUz5bjx4YE5UMII8KqDty0onQaJEbPvMO+uY
wU7jTqrJuaNmrNoWjvtbemaIanuoX6GQHaIAm9Dn2TrX590BZVwNdIwKuJCBEmDGv+/IXQDqopPT
ZmS+/cL9AN3JSeP/oHYReW7t/h485+Y1BM3EJ+Q3pPD0xqeVE+UuMVeovKDsK2nzweHwEWWatSfb
0uxLNwWhuw3oUNYQkZQyRr1UtlsRINgNVHdBWRyMMyJ0hTARa8V0RRlfQ8NsSk5FVs/HdW49dEnZ
XuFCMKGOaOtUQMClzRGNFgjyrkmfx1PqmHsqKngzidSg9tf9Mc08e+6LXh7BejobYSPf0t0hx08a
ZiQlO2ydDOuHAy1IOYOLXcdDr2E9SpSza5A4XNGsA7WeFNI8OIDMu3X490LGgJrhh/iRdvMUcTlV
9zUAXQ/NwGLA6eGIfpiQ4yHcr5NZwFB+aE4Nur0I6Abv2hHDWXf2YR0FqJXay3xQCOPwIAqVHNws
AJ26PoeEEcDBUx+THjXjJqtyHf5NMdczf0AFg6Ioml2HKU9OPSmTYwtxRTLb3XkFlj/RZT3MUKWi
B5qAAi0K4MfyHfQHiAqv+gJID5Xiue52jKFgW7tCmkefjvsWQkTsPTbQPifo1b7sTXKVHgxR1kNX
FnKbCqsOP3GVbnS2XZqNTxpES/zfzmqVSAiHjL0HmdqUcZAF1q5X1SuAigXnhlTbJ3cR+NDy4CR3
+jYPbeveGQHiV3DvMLkkf5JGv6V0gNRiGaEtr7lnM1CTZWQ8+isYxmmbZco9+4VnRYkPhnPyvK+d
1zZPTitclEASK2oY8JbPHB09YJOt3Y8jBJUN8Y6tTVEJh8hWshQGmNI8F1aab5268/aeXfhvHRyq
6hUxW+btZV5bFxv2ANf1ho8O7+JmmFi84vkpByL8h/lQXB3W+6fc5HtrCP9zn9e7248oK6isto9E
bX4Ln9Kbzll+8Cli+3VDdvBzfQ5Rf5RsHI0iTDS5qzf1lMjdusWsQ2mKLGTBhE5DeYL6cD0CyGoR
uFQQqUloZs+CE+/ejZAzKXAv38bB+cmwdT2xznGOpMLNWf+A2UsWn73CTPks21ZudaDUoQBm+Nqk
5taO/vzNQx0mjA2C/NqAdr35HPasDN64UeaN5bXSxUWX3Pm5nBAXbVaXk2mZ0W52qazG/TnhhAjG
QIoWH+lg95EtcnFCLxVoD4r0AqUozBH4UL/kk45BUNZvKkm8cwUT5NBZPkXLEkhoA65j/aMsNT3i
W3QZHXHcDfhZD1y66aH33eai7F4BGBybBy97GWvge69jhdQREpjka13Tx1Qa63eP7KSBwgiqP/IW
NB6EWi4KuHJhpvtgTejvVI7j96Jtb0FO/VdDUJzqKsV2Uo9wVZq7V4aCHUqd+kFHq3wt/AFLBJVv
Av4pVw4foHCoWv9/OdGsnrh/69N8JKgWhSeHzy1u+a5twaDkn1Y6I0GEC9ox35VjbpJtYJoRPzeQ
G6hLdkkq9Xvl0ixCbpTcaolqzSqA4rxRBGUbwRzilpBnV1hDWI9F8JM1x6Frkl8yKVAhM1f5LXfZ
D0M0cm6WBN8a4OHTgnjqzDxlYFXfhy7o44lUjymDZETk03cYNJQ/moq9pa2bvAxshOLMB8+ELb98
SXET4U4/R4wFJfw3yuBmF6rdBQKvzbjANmQFa0oNMKSm3N/h1wHICG/gC36va+E76oXPtgT7gXpX
2xPT1zwVN7DJm6nz4aS8pD8lg6sXUlWkTsswXQqG5SzJZh1COtgfZywyoajGIbJmHzAmgeW20FoB
MM1+rUjQig6pud7LVPu3CV4oGxVAiryFZBNPf+l3O+rkc9iTimw5TYq9WpRY7YBKgTbovc069AFG
oyK6fSZ58K2ypPn2r5MKSzPJJ2truZaLXXfZdVrEsOgHUDwXdJah19jp97nUdwJv21e7mOlecpBq
Juvnd1Ww2C5FEQMhKc5wvEOtBkqnjm6WBK806fdoTTZ91VQPIew9nrqUBeeEoba3SQUBq1F3r6OW
InSo1f/K8CyI0RE/xr7Jo5q15tGgjn0/oN/doUMM9D8KrtfeaP/23MLDBryRtRjSwFTG+Q+v2L5t
O4dYVr0zubH2zcJ3TxL1NNpKve067CRF8ugRhOMohjl0g3KjnlbDra1reRyguNsWuvjptCrdBJnX
PiDBp/fM3sN8pgYmUiBfJEu0j86aUTABTADBVV0AS0Ees9AzczBuVAcMz5u52A08vaS+wy5zYAdx
mnT0IQyWgXw5Q3HKg7fIXCzL6r7l5tegJ/7VHnwkZHSu+Is3lWHbBOZ9cNv62A/9WchSv9jG7WII
dcyBL4x0Ks3V4nkKAgJNVp0p+YYeYdO7xv6DhN7rd2mdiQiwbbVfmQ53bCCEr6xdY0FDVCr+iWkT
YpntOqx8pk4QRWNd8yhUCoH/6PrykU1Oe14P/kCGbd1AHLQOEYn9rw4Wa8fD//glYTjkUdtDsS4L
vP9w3GpT41gJjGF2nxts7YsZ5TSInAtrJvBwAM5T42W5iAaLsyh0f6mhCPpzVmvE73Bf+X/X/56t
nxSGPTm+pF/gfRADDvU/EAa3EQxvkgv6lY/nwUfNarfIgiWIKpt0Q8wAtZ47kZ1sUWTfG5c0EUlQ
WWjnI7mgbGBhd7LQGpn1NFouyDuKSkq7yeuzyQcfjxLR+6J0ynil+1amzxa+v/tMLJkD3KhHq4f3
UuYRsWXxpR8HF9Ja+5upKLrOqNm/SNv1DxZSkj1U7u29CookoniLAD2q9wxa6ueiyKEDm5Xco0YY
K8vKpaQz7CnWy3VZHgBxixvJUTGkac33pElrcM2N/ZAiqU7aFGLTsQwIrYKIGVJM4lbTK5avAxwT
q//lBLe8j//2K3tw8+A0QPNVSCT+P3/KspQJJ6gwRalZh0KVtoRbUj6XP+B5+NS5XnusRhcR92y8
S2/1/lb1uTrYhs5PPACTxRsCzCAHCrvCWHwhXzwtyhi0MoWQ2Vta0ogncMGgJcleL8v2uli3Rr56
DSyHPxd2cczHUT9g7evdUsf7TdPWe6om/gK1KjtWAn1KAZMvGSRGPjr//scZGTvrALp4DF0IiqMV
WuqUbYXIO1AIWpTXFYQEg57htanUxmFrxQxz9haFp0h9UtBmwRNm7P6HCaGz9nT791vsBYjumIuH
w4PH1X9s5S0qq5u0y71dkHriaqwgrcJM+F9ooeor0g0WA1hFqepSEZQ5u9rqTTisMDOlA2h+3zSH
lenuF6ZbdCjHfC20RfYdpJ4vcw0Jy7LatC64oEqnW5SDNVG3KAjdFIrHCRJoOE8ObApZuIa2NLOQ
lbtChG4L8bxTWRX0KMMiNGnUnlrNcCJY1q6ia50I/hH5xlSNs/0/ws5jOW5s27b/ctsPEfCmcTtI
72iSRiQ7CFmYDe+Br78DO/VKJZ0TVY3KQIIUKwnCrD3XnGOVXqxx3BDtRm4b2E7LhWo5FRvyy8U6
DbD7J8uL3Pr10rg2CySTqQKDPQRrL7RNX5e5I5lK+dtmRvaYS5XFUk1ZF4aFIK6ikicnBrN1mDXl
LA3CphN3LrGqt7F0wo0zmB5N4gIvWhEn6yEUzmPTUTPKu4SZB9+VSLOuRJCbYzwW00YUZUasubXN
/dQkxb4fg3kbiczcVIvuJt8qzCvfJBBQfe561b5aXDNdOtnYrEkiQpPJHwKLfhKoQ1a1eaalu2Dx
VQV2epXWzXRxYZVE5UOnn1bIV87ihq5PNYM9+QSp9x7E3PgYQ7JGxO0uWpWxeO+y4EJwy3uI80nQ
tWDRk46Ip2HS7v74YrbUAL/+1RCGPIlm+zEd61dqNCI5RYRjZFDrdSgSfV+I3jn9fQvM0TwPWeDf
fod0LsmsxIR2+Djq+WbtrPXC2GjU9OZe61K+N4EBfVbyUOx0QjEHs23Cp7lOXr2RUc7EjKsnWZuU
Q/LZmvCIs9Y2z0j46qrOver+9ocsOoqTMZrwlNFf3BWxS3/HbppdGBU/two1PUS01/vRYEmLMHQZ
9KDZGcvWuOxrjOE86UG/ladj7vYs9nCenJpx4pTRqrtQeOo6jIzyWlQTWwNIEdlfbNTQo1PhTJ0v
zRGJaw37GGWI0MXz1M/qNQtU1okA+09hYoi7Qbg1UwJLZ5eVs7c7R8IbPiq30jdGHaNoJDwQl5fE
sT/Krm1924s3TZB7d0x3e5UKIR26eQsZ8D4r9e5RNay9tOMVv70jpNA91sLZW0QIoBuFL6bj0n4N
XHUln0tNrw4r5cNVvHyf5T1KV8ICgVU276dK/0wxnz2NRrBVcO39UANlG5FQAKGUFCcp4/DYIttc
DfNBBFqL93j5o9UsElaUl9q5WV5qsg7bvG5Y1SxvC+44O85DjQXF/NIzkucpwpl3jqIfIHeN20q5
tqppG8ifpkb92qvHZpMgj34ECd0vrWpeDQhWB7mfTG7PTUMZtrLxq+IRRDnQSR9NCCgd/JYBtNQq
59LYxYqbXHKWKI41d/q9VfQWeF/8mfgHkinwkIRHbNjSkJcW5nhMunHVoWHQkEaH1hkPTXdhxpew
LAQ4g8bj1MYdqxpwSEQ5prcstvy4HPr9YKKJ+HpWruZSCZ9UcG+M53QJby0OKDJKz2PQDxzavkBR
C+uRnkxTLSthP5iK/L5ox2rlVvSkpc1OvoyaIrZMyts2tj2dqf0rX54NcoHfkvJl0dPdW4u5Uq4o
KjV0STHoTEcMOkL4IYlveVikuES9h6Elb84wf8OdmTLgzZv07CFRO6BbUES2KSNzHqQuxdGCg1V2
/sD98qUvrA9DJzbAkpCHwRC8d8H7KH/hiAN+kM9KKyUpb2iFdwDoEvpqbDiobL09cNzmF8wsip8Y
wXTO3KewqLkKF7eUqmpiHeMVXTdJqd2j2cuPJD+DfBFaeuPxgMn575xKS5JM//409TTX9hzT8wyH
hynbvy+M8zkMFm9YCi5i3PbhCEgsbDhxERGyyiEtOhWst8K0yvAEW2VxXwVzvB2NWjubFRbENnqR
p/YUIcOCh7BZ1OVkY5zGxX6q4DFwCc/MA23fudNo6HONyX3yJTS56MeiONYKpulZs40Th8LaVFkx
vmIqOdugMLS2Le/lc4ARBc/z8g7toloVIGl8TT76LD1xj5A6litdnN3WiM/JSh0KilBpt+WG835r
Y2EAVR+zSXVYMDjWY+/hXonLstqRUFyJYkpOWZhVd/NYlus69AQ+VjqGab+lzJz+loiwI4bAJMQo
V6M2ItLAU6BZHT32y7so9JK147sldh/poBzncsNiSrzMrnesWoGlaK7Um2DmquXnxtLya9vSQymU
9sUoLOxbrRB3Dh+qtZWViLjb+CSeV62RsCV0GpRya/mqkTlf3CKq35bdt29YvtU0G3OdJAazFwp9
q2lZ97l2MN3lCJ2PlG7MyGyHA9Vw91D1NQ5mShwa6HTxRDA/RFV2l/RZB0Uhu5ujJN0pqp3v5r7g
79yTy7HKcnrj5oi4Va6CIHYvjlE4u06Zuo2d/9CPSs3RSSaLjK3ZX5IYX2pX9u2+Lt3DADYUHZKF
4yiMkzWvC63HsR3l1soKsS4EHZPujZOpzt8xyDXrrBA/xhE/wqB8zXWWuGnIgGXL+Zi7Kt/g9HUB
+zDrJDE2aZl9nmOwHpa6VvSSyE+tvxIgPiT0gnz8+rkVnutM+RpqWrPNh5QpOHb0rUtav6wEHo9+
ItNcNIpfw3/Bhb6NK2MHTY2fWHrHadDjXV2YMEASs96YNVhU3LubPuggu2T2pmjtbqX0UO/Rgvx+
zMTaCWmrbUtbRzOo0peh9Z5gGR33IjyLuF8pVpOc4P70KzGV+cZ1yi1kFgMqReuAwQTGMS23VmXm
/yeGFx4GGBzgvJ27puY88CY/cfVmV+EkM0tCFak2nVMvbMifN+E1s30IeBnGsHk6wrq5wtsOt8O8
yOHUbmNY6AfLOmhu7Z2d2vCo/BKTVbd3jNx+PBI4GI/4qZ9tW9d8kDj92hxQphi+E4X4xRhPMK6R
PH0tY3R4NxSHsmneKkutVqAAzyXYhlJo+6Qyv81MitzM6oepPUQkNwCh+HmPiJo5xMnDadhNrfON
NAVnetK1ezfwVkmtM5nAmZ9SQmdrN1L2ea+ZhyKcdB9pKoUmEXcU7dZxyivA8bZ+0XLlW61pDzY/
Z+o7914Nukua2ScgpJJvdq56rucWodQflJzjF06LFHHylFhf0SfZ0GDudvi4CIbX7n5KewIQoydW
Lqlcxpuqy6PpMtnukzXom9nLHpv8h0qfJ8AkEvf6+zwJGyul31dR/uyZuUnuGE8Za8bs2WiLeT90
0dlVcRz9ZZKVi+gW/5ZR4/4GFbWV6/lGTHdZPXyN68l7EK6abkt3VncVhKqnJB+OQ6zUK8KmLXYK
Vj9u0ifI3h7Bkr59mTSvfYRSUD62Q/vq5cNdqo0hREL6MPJlRrY7Eb9bCTUt73B1Z/7g2mRp14pS
oFL3pMHbmUQdxvwscFBoPjLS8no60wZs6Wh9ElqzDlKus5bJtebsEyNejRyubKq48jt/+W/qn0gD
+dEQ+OPUXQvHuwvMYRXYrwkUk5YRP1mYrnPuFa76EMcfuJD2mtEdkvbcOOUOIJdpnAc72Zv5vWrv
G3cfwsFcVPpM3Y7jgYlHfhq+zZ3NQ/6ieE8mqcb4behg1WOjNLGn6N7FSzeuaDB1+V3icOYdERSz
+khz1zfcYKWpim/PrzZrXlpTn6o6+pJz47l3xdXlKXLqulxb0Z8YVnWpXD2XVHDQWTA41QdK3nCl
JHZ60ki64TM4G+lRHSlz52LMmXKAb3Aws+9hZ3lrcJLRvTZ3q1z7MIa2eigbf0jSA/xnHF0Wqxsl
yqnnyZ1/gsK6mh09uPZBsIrczNqFutcfRf/uWs646dzguaY1uFFU69OkqZBiiwouUo9eKapL2imV
X7nOiatPPcSRWu3qxXs4zQUPCeb0rsPa2oM6SE6dpiHvchuZlnATUZBTm1fd2mEEpVtFpOujurjY
k3mvs7h/rPKUuPfXYucR/d14CDqOOREYpenup3UWbTtGJU41LKzZPKRG9ll4n9qgULFQt18R04t8
1afeg6zZq6gn98FzWPSroYsxQOlNuXdLtTpTJO1tDF9nNXDeZILHJjHmWzRbV0a0pNUsDIKz8Iq7
ijbtJhn0/JoVJfjhuVH9PtMIC3aht3UNUyDVDpTXFkxkq3CMO8wS0xbEC82pZZ/8atgpmFwNjBqX
wUieUfPPCmn6k2fn1Z0jTSVo/uEmbQiko3QOnxo1WAyy2m4MqvL99k8J6Xb7W9ogJLnF1ZfdTUDp
PFJOe7cqMshJuKRNgPF+wR93z7KEUFlJ46ZLppWuqtGGKkq9UId3UDNi41PbKNMWsrO5jXEaQp+0
jK1svE+dFq4S1cJtvCRmlJmHWxAkgoBZQOfGHsMn3HUWLoV4n4dxe7mtkzxjibvythC4CAzWOIRo
bMLRA5iBusCUpEMGuqXE/4Ufqv2pjyEKI9OrtgX3zsJI/gcnUK/LCe9/k55aCzOBLHtdt7WJyvUD
w32d6HST+KykJuI5dfuG2/1r3arvJfGGhTo1b4dJYQXrDevU5DbYq+1TPhNtsiy74gFKp5nhBjSH
AWa/W4217pI+fx1LjSkKCHGVUeC2vMriJRoGY+U1dXHykJFOlTYLP84GjDdM23rK9ETsylL3DmPj
WXtHdMdE2uFo8E6AZJTnduQiQvn6HFlliOY4uc9Gos5wqRLY7llH5DVEfimb3NvzSImeOJUn0kfe
14Hu/NpI+/lpVDWgTg1PuCFbG1aFIRXXI0B1RxAaxjczF4eowqeVxn3zMOHDZrhe9jWtkmQlepfj
0+ePYnTUrVV1cFOW8nMIDPfOmC9NNe5+hvCSyLvU87QL83ynh151kYvsOq1Y53Z0rRbPY8lTZes5
wbxWi6giaVu3ly5sK3/s3eYxqOLuNMX0/iAXRl+6+lI6+d5jTszXMKGUDb2PuOJylVkWtwvFvdO9
OKgLd70GSI7fNmwvoqnz+3GKT2mbWk8E34NrZvWHljjc16lqMn/ORvOapsXm5pr/59NP15a5Db+t
dnTEWcdD4DddSNt/aofjrA/wabj733r6cdGXrDhVOBftcldBjfdy7Hz4Ze+7bOx9HEbxt9Kidu+c
b33kajjMK9vPaPwQoFhgOuSz9gzewpxlbJSkbx4B+9aPqmZk9BfVhyptLkYUPodl4NzpKeo5+X97
3SeRu/oZvqgqxmMYc/AQt/EqXETv0i2r1S0HpdjzQGobo09W1uJcYyA8RyNhzBaukilAFFTmWDbv
N2vbRPSdqsNDBvtrVUlXlJIuInbFxUDuOeOXUxH4Fyc+JA74EF6ztQO8a22R2KeumBsus7F8twKn
vQP40Jy0Xnu9mTCMuWtOLVL9IpeZyqpxSVY6rT5eskoYaGwNgQazJ7GyHEseMPWK4a3xVuqk8sX9
uB16fiZ6AtKQBRb3bSyydCdaBaiYiO2XeUju5h5F30tH+ohWj+MN6J9flF59dpZlH8Ih9jVDCc6d
RhA47UhH09obLxLngG+OpXbHUwzDk0mZHZVrJCT1LF/cZYtceAhmbDkzzb6Az1Rjv+iVrqZX4pUs
QLHRdO5Te7uViCq8VEEFWaOKdHuXjoEL3npZXi7Qj638n9jiJH+yM2gOD5J4V7H7QVfq77WGZYCF
EC1Mw8I9bMAQyJZISTqqF1NxEGZVz/goRRZvUOTru1LnCGAbAi2hGFG3YpHTb7OpdF2f+NWSe14s
jjFVyuaXMAxNKjjZpfdTMbZikmNZTf9dGG3pN6PWHaTBa5Aur2VfWrXdoW2djxayBl0IzbwPoBUc
rWl+NpZ3Ko6ce7k161YDGA8ovXwbBIrBVbAkzvRoiFe/Dv1c9e0uZj0N+HtpdOjDQ5dYNqU9i2vw
FDQ42jgc1mOqMCweBvfGLnFH0XXOHtQm7P3aacudrGbR+TLYJRgc8HIIIz8bzBQ9Tws0YSZOdw6V
ofWTurJPY6RDtBlD8aDohnaX9Yrtax7tz9tl0bRcU2BJGlWf1qUy/8vIKNwJf95WPG415FFJ/Xoq
RdAfLQnUGnpJtRKeJzPLVikp8HXvuCkxB3V4GAX1crJkBGKzfVVchAWhxVQESzMWN1fLJax+l+/E
mDWPYVrWK6tUTzL6aKr2gQo0f6xt1z4mMSa4ocfJjUL3g37ZudSrkxWYxeeSrh1xutDvJuOsQOX7
PAQYZc3e6Z773BWLtK+cY+RPFUTWpqz0+L310q0RTtnX2SOU5irl+KAonXMMDS1dVVmjrCdtCn1m
hhDKXTJlUpnQEa83cdweudW6ftKSa1kFY8x6uR20fWRU+R0VHBB37BU4UgkjwIi8BWPmcd5nRhU9
5mFHqWKMj+Bl4aPLDvHtjsfin6PJQsfozBenaD5LqkUyY1zPMUvpro4xw0oqc8N6Oj0FfbZOYxr3
w8BiVHNi0gRAiw6F3SprqUoqxMHgdZoYThZGmI4N1NB3YsSYKiWPLDJ3KVJlXKN+DkjcjjqZRy8p
KhLFGAtoFsXN+4BMPz6SEHT3stgqLXoJMPI7cp9RsvEo2EkXj3d9MzTHtGG4trM8HyosiruwsokD
5mRPm7YO9tKKSjbgMAapi/9vJJE5oRQhouu7RNeCq107vd9a/ANvctPaV/Q82RkMy9i5uRseKqZL
P0wOZa26tBzm2dMf3PE0KOA/xgEqgfwG4V4T+q5g80UwrtSiwFMZe3jFYuVm3pS+TbpngiyC1+5L
TSUG5VjETLN+K62Plg2LLy/EZ69pxCoi63CtyerFi5wlks7E82G1T+WYRH5ntibcZZ4bbTo8YNsu
V6Oq1I8M+fF2ZezOMMtn5c7I62rd9TEZclusBtCqtMGmu2DRXmGV5A/5pM0rqgT18t8gSq5bXz0d
ink+lsgCanMVqLuHvqvNrYlEMtj1pptyd6dnwvgUGuE3exbTPfTP/sW1bd8y0merNo9SNFaaqN5p
Qy422lT6ZZZvczVIj82S7dd7indoBtmxN3v9JbcA4dVIHb4XWVv8r8VFvvRoYpvarnX/1z65ZdZd
dTJ7SO0spS+JO027Nk9tQn6LeP7PZc3C+P69qvHw/C4NZxfzFLzvP6wFpWuDBm5n7zSq5K3wfFpP
0EKMo5EBsr7Jk8s+h9Ss5xyatBO3q1le0q3pVHuhmqkvL+4SiBkgGs8+0i6BP7jk6FLKjvNoEYFz
9duesnXeOmC0R1nWVo13DmeCUu2wmIdGUW3hyTNnM1ZbX0IZJKiB1SUJfiXUd31m0mRxNOYw/Yug
LWcp/lbhebpnMZnANsCQL3zz3/VsZr1ZiC1OcMIk9TjlvU3sqWwPBanZN83B84nR7SXIFJO7JSws
uX/US3td0v45ZEXurDzZILUqrAmpNe+bicE7XpQBgGGUQ62Y5ZtTcx8DbUk0xtbx/8bWSAvFibco
N+N9E+CAlPvCTIu3ws1WtuM0Lzm3nanJsycX/sq1TNV905UAoUBvnWZ1IVPkQr/eeqkiK9qTRO9E
s077p1WOeZ2B/kiAaI7uD4mhlEDKOsEBVQ9FsssRNh/62E4Q7WMM0yJ6kLvkC8MISnBJQ7H+tU9+
CyOXcAXPWF+Xf67ipDEGr7sQFB18TTjjhxCUvW3SivuuSOG8BMw4UAd2xSL7Guj1WRRZ/kltrGnb
huFZrS0au3/18czl2ZHo2ZvnjjRHkHwOvPvAsO2o69j53jckvgLuYP1uFOpS37ActapauShx9S/e
AV0OE/z97MAIqFkGqApPXYZz/X529PHYi3oSqAsBqpyU5gH//LCswr03spF4XK6Fm9yrPznkzM6J
kXm+blfmJ5MTyUwRv5iF1jy5ukogYtkaSG3QiECPtfv6ybSCn/t/fcevLVH8KO1lfOXyJC0Mk36g
UM/toikIsxse67+2zNn8uQ8N4XOJfe6IYbG4m9sBsKEEJKht8T6bjFpJKZQvLpHtHXM2tItVPcvq
3U4fMc4F73rantrFq5ikzZGOa/YxTyZdEfo7emCUlE7B6bbmkeV5beCB6mRZHApqVekZQn9aW0Mn
PmXtVB4Cu+cmIxGsheqxArYgdUdRbkD7Bf5eBK5OX5GYeaYqRAKCq0LxBNiohV4pDAgANQ6BgQTf
phmS8b2bxAZwRHE3qdMyC0xpdmZHz1c+m2dhNruUVdiqlQU/a+xoU9fiqdNjBNcpc4gqTJ+UoRzv
K8udH/W4egszsinFKKBz9oOyB+qhrTV53w3njCBCpjEYK4+vshZISbkFSYjjQFWguOTNUYs856pD
VH0spv5OkslsaBibW8Mb+YnSaGmVWHrUbSqlUuB/Fsa10NVdQcn1wAGoN7gtfm4VjcafTJjb2iQD
jKstPoY0bP1m0M+s3AYIFwwNkFY++RKP1mfB/eWU2m238TK8f3xiGqNGx9PRRRC27Nb1645fucHi
x3VIZ5kBlyw6An2VKJl2nqQ7XjNojXuNgnKKoYM7L5NVg4X3NfPbr91xtLY8N0D1jh3YkeWBubBe
ABqqw8ErU+xL8VgfotFOjrlAObTUvn7UuUI2YVm6K1mjN1bDn6qN1dWQae+TF6hbR0+o8clBPc+0
ifDNs0ZwO+DhGmTQRSijqiovqpLyd6/CBESZ9TlttBfZzbVH2tVG2+kHaWmMVbPf5jFOFFgA09Mf
WzlmZEMb1TPH/+EGs+QPcES++qzMRnhJTFvxXS2mpcKnuAjSp+vZZapSoFnURUpTT3sE1lfDCK6i
LSwcVMwE4KfiKIg4mGP4qOXzex510UkunXILUvzEE30/z6ZGkyiA6Dk0l7inVeC0X+UtsdSdVyux
+2snc8I5KFv8mbich+nNG/PsJEr6V4RKmZiWX7QgbF46K3vRlzrcq4EK6O5afnxK2PAiP3mFZLiF
Vp7QcuF5LF+Sv7Zsuv/CVs6330pKefKlAFq8MxwGWuCVwacNF2mamfTuq0pbXG6b6BLHnKnSh4gl
8zqS0JOUIKOH06WHg0l4HRePUegXHV5GrA+s6pcXO3lUqljcHPgR3al9WPDxygwaSFa613+ucDR9
0QV/3bgd18W+7TBP0XJch7jhnzfuvG95tLbtuC2IhezUqU13qpu4l2JUxM+tLAqpwhTM6IuhCOo6
AN1hvsp3WT0b+7SeoduaLN2TygMSviBUIk6EB4XZqicQrneeDHnP2ucqIZ4T6tN0FR2cGzPQ6jfN
s74AulK+qeRTPUzUEQgK+pdhU33rvO6HobXWJy0QX5pcBY0/9Y+GIC6PpDCeejWeT4HTe1uypeOj
HgqWYUlpv9HsfE0ZPMYE5AL7iB6oIxe+ltHdbTQYv5lGiKe/gtCdPoSJRBiSgCJjbKtP2LOvrNRj
/+YDKsv0E/QV9ME2CbfyWnWXFabcRwP4B7KvegJkfBctGpNU/EItVfyb0paLiFB6Yhi7XJg4b5ct
4kZkEH7fd/tqaBl+VYLZGK1u2oqFYZwnXxNT95Dqx2Ivd4PpOeONp5QMG+Z9CTPF0KuoWFrZmhTj
55bcN6U0Dz3A9ARMyA3j7G6WO0gdMDMvhBp2km+bTK235O6KjUaWGJxI/5rHeLsGrQg/5BZZTeX9
b1tifHXa91/nrUwSt5UCR9TJnY08l1O3OP/L+frHPJzlfHVUQ9cttChXN4w/dW61juvWYdrg1iM/
t8+0ejvaQfg+Y8wn6T3adMJD4xS25YtQm+mULQt/tajTNSacYl13SnMaKqDr7bJVznq94kg6mBp5
6wLV8lZWMq1v62ZKqC+ZiOu38jlbytxwRH5R+ywAciqUS+4ZHbpwAZqgtvcVuXDWh2GA+xlHDLGd
+Bp0erkBlnENYaEc5gB6cmRlP7fkvnHZlyz7wlGjNS3Mdm1XVXxXuJW1romzfoLp/mmwRPCBNeN8
6MZALOkGse5ArlzGLpsugKWSdbdIvdc/vqz2bbbpCkK/dVla+zxwSaoRsr/jL1Vt2nIenrEK02LO
q/oL4eld1MYPiplO751j7cbZMz/bCW0/VgXeNSOuTtp1ZOohgHbp9FQEPqU8i5qtfCtfSg2oMTM3
bxKRsDX3LLtMMRE81rfrJOyDQ5kl/XGKYm9tOl9aFBRxEdw2NgUDvZ+D5MPwyghzZ6Q/GMlXPYHH
Csvve5eLDD6qzVWM8PpQioTWXY0PaNChYDfgjlbS2DdrLaM4PMyZeYslmpjRt7QznXvE6x/ycVE3
0MU5vfyY0CpWmr4/TOgDx3xgGrpiNmzpseFjOXLp2gPisMn4qoufW83okcLa9B5G2+z3EOEX07F3
kW4vUgxIOQs8xnXBjC/75Tu5vygPtFPIK/bMC/NDlM+T1ozP4XKjLKoMlBm0VDxDCT3mwdrIz6lG
TIVFWoJAaKXzPkgrWFwgXHWzzA6Gm6tr+dYNXWblVPmupj2ATo2WuVFhAO9RcxP/ZkTzmmHTKh2F
TOvQObOi8ZAeC7KtK5lkzstwXU5Cfa7hF/sx7tYNFiwiKiZmIfmSLhqxNQ72v4x4NX9vXXFJa/D0
iWDQO9Aozs0/1g7t7Baa1kMAo9JR9lngimOWeU/51AwnM7J/uFSuw8KfCPL4izbn6ssQKvDzhmE6
Ns1G3nA1zduPxCLv5T04baofN9eosBH4lvoQZSd7dL3RlwtrQzHXzIK074yYBYebRGKbWw0RDn3Q
HwpzGh/0uNYfHFDYD616ClxqP6+U0bfc9h1jwco7i9qddszLuLlKOx36/6K0ON9K6qP72zaDZf9l
sqW+HI/fHtlMCTMNlWe1qVp8hD9maDtEnqqwxHgo18imjlsA4MsXPL+3jWWPOjCHaKiq8e6vr9dx
82ms7dFPnJAwStshrNGWp2qVensZjM46MRrPR2f63g5V9rXX0hc9UZuXKRpf6wF6wlWbxmdJJhF2
Ha5MqzF3/3yH/8+zgfnSpsvizeasILf/x2/XMipVmIFhEat2wMk0XUeKeILwPc7x13DzM92Vg+Af
BZ24xuwuAR7HFTNTR4L+eqsYF3m/idrimzlF094ubQw8g3QSYsE954vTVgkRJOUWNq3qqgxcS3Ir
V9vPt5rBqTtslzrOqZvD0Ei+R6BQ1ypn3KOR4m3RSnOdWkMGhkQkb5kNmzvvg2sKEe2hQA+dozJ+
a6bQ28X8RfGT6vFbDM0IQZPZif984KxFgPl1Wri2y6QB1+CsIA1j6fqfYhWd4Uw3UujCiWBITW9m
r4OOlm3qR3DUyNe2SzdO1cXnshSAYN2genYdJ9s0PWdJYOXavgiSlRcDtR1Ld925gL2ykNnXIODc
y5R42T0pm7U8ZdxRfORpFu1lV8gEe3m4HWW9Jk080cdvCcq8DRlA9bBjzI6jW+PHsh9HFwgMwqJ7
FNvvkpgVOCxxocb9kMiJv94pgXBWNhDZYz3M7mnuSZnKcIR86at2q2Vwav75KGr2f3QyTZ2HGa0G
0zFN/vtD5zKGCEdaFphHxZ2GgzrG5ikNs5XsqGMBL1YZw/W2vQowdFZspoxDTLi9VeNYOYYYzXyF
u0PSNi+y0cAbrMPNS4ZXTmkut1Z3N62sPnlzzI6GTksZvHUjcnUg/K+GKB5cJ1MfdaPOnkA1MyZ6
FGiHxVEhH7M3yPmT4nLdddBHwwvnPpPH8mD46g3YYAjDg4Qn8xTpDJ2egTudCsYMMaQFAc2yIhJu
eaM9GcvWqBDCru0eP89gv5YLOwVv/LFJy/wdOW1JYUwr6bPXHNc7eDmp60VskIb0QA0+TYHS+nXR
kPacZiSy+VuKWYDpEhA6FM2o/FqnEcWcKgCeXqdtSyYZnpNlmaME7jFlzMFJSm3DAvuRW9QvR92g
9ZAVVdG86zaIMcSMdR4GxqrrK9wX0tslbV0yGyWCuvStgSy8naVgoWiP/iIohPHyC0cOy80U48Lv
rrBUmjl0Aux+nkbRdlCio1eK+jIu8W7hRuE20EizCz1gOK3VguvFZz4feiXd0eQcnhxPMPqBm9PZ
Qmt8wzSnhwA955HI8xTC1uqz1rpkeatea7N4tr3SfA9HJYacMhhY7Up158TjuMIVCppgeZnVoNiC
cQv9X/s6gatJzWnA72oxKWghWNAnGhtbs5nNldlBs631Nl5LquA4WJdh1PRbjqixewvLpEshTw46
zjRtRyG/RKOxRqTpthpL8aJN7fdi+ePntbORfux/vqZklvLvdyaP5QnlOjZoHAI8sZYC4Otn8rlh
87//o/2/iWkl7FXNY9VnZ6239RcLEMfWxDi7kZdIRzxrq+jhz7ehEGsgXKvBaJ1T4bn7QVN66pH/
/7aqjH1oM6Mnz/T/DgEnUjVe0A4kG3y2+h9L7xkfGoTRiIfL2TCTx1+UJnPUja0V0T+Q+5QyUS7/
fAj+CClS4ziMGXU0w+bGjJ/T+eMQtMrEQDtNxLubyEjCgcKSh9uLRj8y8arpgf5AB3atfOL2lt3X
dJSWFSZFXkZMLFW7TWsNwyWykZnkVu3RpK3VMTmO3dukmvWzlN3c8E2BM7HLEsVahdB/mBQl5i3T
l97UGctLNlvFndJk6dnQh8siQEolUsCd2qBVjPpORlUGQ7epVJsnKSypCTqN2USkAS3svjCNsO0W
1TVU6G42lTl/bSA35Emaruwy79duWbS3n9uDkWMkkXgezHYhUwb6Cfeu91igyrdIXM+2sOLnyqm+
dlGNSVRibqyJYY/U3t1OKYkKyxK3pGkPRgxtD2MqE1KEqBgs1+TbREfEshc4YJxq+iYgJosH0GmP
UOINX65uFTyDJKuo2xfgexTiTv6XP+9/qCg8v2gTmzivNEgJ2h+NIjwXKncp8kax1lTnLJ/Gs2M7
420rz5L6OFnm+teuUs+5aSc8V2DI1nRMyuaWIkWf/vF/hJ3HjtzItkW/iACDntP0vqxKUk0IWXrv
+fVvRaTQ6tYFniZEkilTlUmGOWfvtTPPdJhqv6u2nd2b4QFlNOxfubb0k344QpL84lilew2K0LnS
2SdU79rJg7q6eEWDFglahhpXWTf7TnofXtXYaztPZIHbxzasutPs+Ka+Vi+B4+ODYC7amLpxyZbJ
/MLCYT1mi/89SNmIzFk2v0ZubCL9K4ZTjR/h5mdUd3sNSlocWtvOSPzvSzR/dw1yuBDeLZvME855
4kbdt0X2nOeac07lobGAGaycCsUqxtJ266YkYXi6Lf5lJkE5Pd2v6d1jhAn5S1GB4SpHL/pEdgsS
fjzXL4QGVFtR+OFDXIIOyuu4OVO1tU4LIc9/WZ4q28bvsUw+yHgG2XAR2uB6FqG8/x3LktwPbaQc
8V4YvbZXoxdySfLSZOcmF858VmEabGmajZ4kLs0NtoPaUlMhY8+FiN2s0Ka+KllCnffT8ZcmBc39
runZPw4TQBgpYgk099x7dbBjLtE/MLFvZlnq7FLzZ9IgxLCqYHzwSxPNRzy3b1mMJH+EF/FdN8C4
t1HLmi8MT1R8/9HvqOVaMjqfisXqd3mCkbHu3XqDOnm++ZjKby7hcoYM87giTee2Lef0qjvZyqeq
PW58oxt3xTLTfdRd5uKesIw19P7hnC/f4mL0f4p0REyHOLU0wnEVZ3b8RiBEvCnSanyC5ZjvzKQd
riYWEJR/XXz4/59E93+fRJNviC6UaUn7zZ8DLcUwDRQCLOayEsamlvLNMhHlMendL4kkK6mDup60
W2168zz/WZMcrZ6gv+PkDXTz5Ra75DEHC9jcOzXxkK9rR6I5QuooIcarnWI/yOssj2+EtKUnN2rE
rSZk6+amhn7La7Ij9TQE9S/fUNfUu3YxGddsfobFrB9dvXptw9DbkMXJF2EjGHcNPOIzPn5k8AHG
QOO7UgaSHo3wcRrFU5+I17EghzgPxOkPPtC4FIegco3XdB78feEv3k5t2FBKjVZPTmwzeXtFjLdc
W1t7BcBkdQoAYj5CZMZYXaBosnF2Vz18ilpLilvdGtWtSdtu3fbh/JeHyrf+s3WRDxU7FxP7vksA
oRxF//tQNeXE4F8KICIFptlepmf5DZX5DF7F6v58JHr8HhYmCUqyYtv41bd+eK3kUkjJruq8MtcQ
Ocyd2aWUJS3rynw1ngIL3YpmJ+GmRd57dgUqXCkZevJa0R0D5AkjTJiNSndD8dxu9IJOHB9A9ZEq
7DviNf3BHgEyTBWr/jjWk2dfRiikRdgd1ak6zIg5hzIfHt0869BE+2L72w1AWzS87gGxn70ujW9K
obmImrszCqB72n32PDIj7123NvYwH7IPTde+BeSdoE9x84c6XmDzwdbYq1gBIyPypbfK9qaEkspa
Vpv6I1Ei4qjO1HVscEyEXdbvi9Z3Hh2PlJNJ4skke3osi3fwKflhxNQgdq2Zr9tULM9p7XxhSVHc
lI6jMs0v/kKBIwrtT/pX1tzWF7+BzGws2nSKand6hmH0F6GB9d8nGKOcrZue4bgMo7plmfYfSyXT
yfU4cc3xHKGxKIvg3Eez99FrdkpaTPhqe0hn+lNuQw6SK/tPpXWi8t1eXB9SWMjvgfrAhE9ce+nL
gvGbtW6ZvcBD/vWKgAoM00VxbWxSbsel93mYYdQXUMBX5CjjoZAF/q42ohPVFuBGskHXjB7qrCXR
NuxMkKNC1V3NLf7NWoZQ+0H4NEA2XNGCiL9Oifu5dmfxkpsO4dW4hXbVh/9/pFMPxe+ZiMUGw5tn
G2ARgCLQuvnjcwrGwsE/vsy7rPR/qM9BHZj8o6t6xTAMcd87xIXjWocBVmMgmGJTfXgeMqqYo0YO
Q04WG1hk8T67HqlGHRuuYogpbHFzbkIR2Oul5FMZkOB2sE7n5kL9NTyPS01jjs88LVBOO6pjK+U9
MsxjNgf3psQ+fMdvKuMjLf3s4pFxulqIyrGi2YG/VYfrkXhhJ+FrqVPxXMuDYQw1kFlL34WZt7Dv
jt86VsZPDNH6c9fUCcE5c4OTdOz+Uod0/jsKqQ/UNHAFOCYEUtNzjP+OQkh16R04/iQ3ufNWUQ8q
nwxDkfbFvu8aexdSGlunWfwyL379aJS1/ebA1yUU7c22O+NpqpxzMZj2WznmBiYyj9FLnhpGjrA9
X8RGg9VYtn7/cRz1NZnQaA2ZLkx0lZ/d2R3XSaZLtGPc7blxWSIGQXD8jZFk9ujW1te5ZpMNtvRR
9RD/OVPlk3/Oprr9TEJq95gnrTg4c0PvXKLbTQMOXCryn6GZj2e2qrT+OtO5sIxeGPii/Ehhrqae
3eTQll3zyZ4I+ancxCF9pYbAljrTVzsfToLUqr+1d1St9983NRUniw4PRECPtqT/Z/WlSQSJAhlp
rlPbEQS1ysGWfqPF8svJW/EJI7tLgUctSeYdtSh9nRUeQEpFxnJ0X+x40dj4IBcVnUB51gzigXkh
WpURiRujWXvbKe2Y1pbwLR9FTY3c/lrGgphmlVmhrvmx9xU04c+7uuGOqyrmHMpEUo4XYPYKuq0O
yhhBBXjVlsJ9ZunwyZpc+ZUO9amLuob0aHzIWmS/mpo2H1QdKes0Mo2g/Wz7Ahi7iHDtd0aOuo7E
e4JE9afSzdzvBBvdgDvlnyKRR/D6U3+jtdizVaRTnlrLVthZtzUsUT377q5A5oJREKk9DWasNsGb
r1XZYclb62T05iaVoHA1Lc1VXxzuwITeOcCK4qNEefzVcQkhS7FPQ/+nmQXeYTt4GQ9+JLsA6mC6
CW5zJeSKghj5ce9McMalhr745xCN9ZaPNkaCLEuvS619Qd3sUJOi9BMiQLhkxEir8g1hXCgGKMKM
69ZmSw9PxB6eawQwj8XwNXQ98aS87U2ADL7rvNNQavktRRm3iyqHTgUd9TOFhiPKTvOjhkD0pLeu
vGE5bQDvbPwOCr3M+3pqPZDvigtgL8mHe0H47oppRfg2lAPbJoEUXFXu1UF51WnlnRnCXwzHXhCU
IqhU703yzy8Ud1HigeGP9ehfbyL9OEOETC7qj9q97/1ltPofbaJHw95nphSGxfiPPPG/oxWKttQx
J707+hrBAo5bkeahJvMhKYpTK4ruhmByr/LCJn/xn6os3dNOWT4sB7Nboj1A4+Q1JIGGGB+KP8Hc
rkdilZ96qs474HTWsUcUd0jRmz8CAgs3QVi3n6y6+ZAXZCjqyYc+WNhyBUf13KiUF/XKGZft7BtY
8lMjOjB1VZ+D9Kku6r98BK4ckP8zWHgC+T7cJzoGTGRqJfGvulJoJuQrwgk9VmK8+oNg3HXFdGrg
oKwBxTI4V0Dfw6aJdq58N0O+t7F1dtDqXayE2cpuyHCNjQgcsW1lR3s23hW9xTGjg9EAQBkmG8VG
T7zDtOB8yyW9QG3Fvbpw1tmkEcohd+ZZ7fx6LsJYo+vbFB/TRUD8BXcqT/ATtV/lC7Oy+YyXeJN3
fn2ips8KL1rcdcDN+8XGkh0JMPaoZ6Od6juZw0zYApVUetsJSWvUhISInqyyTFZ1P+cfcz9hfk/n
OdoDHEAdBIUQ4kCdbVW9I/Vj51Ln+jdVCwGkyLaNKj1shrY7LnXwIZVJw+qgywRi9cqGwf//r1fM
P6dXgAy2a7Axc1D0s8L744Z1mbDwx6fhidqfjKXBThZo1ruex9G6N2GC6FEV7iCE+ReTT5CMWhtB
SrEHaIU3cgmXnWaJ8l+Crqxvf+SY7SutD7qj6Ed3P+rmafLr7v3efNYS7YzqyPseLwLE/pq2PkrE
bkg2NavcGV090g6SWw9xzi66YA/xFwWxYFP4Pzcp+1HXN/iNkd3+z02auhb7xgmnaDIN8SkmQfV5
WrBCky8GQqGpdqXZRmd1MKasXd17TwGZBduxL+bTYuYJtCEoIAXtnTWcUoPiW9ORht6OO3B8DZK8
am3KZadDLsqG+utwQXmQPvJBXJsyC51PHpEpFPdYtq3apqb2hM+GoyFRterAD16CEwy+q7qETsWZ
/U7+oAB21LPTw126fMdx3JW0kTMDYppIX6V/8WOqoyOl3eXdDNplPZD89FjSYtllQfXYLWmCJF3W
cPsSGI469yPNQvDdwiMfizKS+mH73ONoiDZeqmkkUOJqkRkYLYW1FUN3fFGnVVmH+0Vrpw05k6iL
G6s+gQo4VlMwvYolCq9Lo6dryPSggyGJrpcusC9FsCTH+7TlBWj7dNHHX6Kguotti3Du1wlyvPuc
yCO/3GNtc3cqd2mP0/m3EefugaIgtlocMT9mpocbFIEqjpAmOapudBPp3dXV9Kdkpmm8rm3xn3eb
Espo4Qh4yA052WTTn0zN8bZtIqoz+mYjJeZRiG1OVuhxIT13b3at/6wUJlXdGW/3XyRZpnfQozkz
vOgv7Hty8EmWtV2aVrKdx7MbLc35d29FNVjU9RLvmTpThwBay32Jk3kyRNGc221ouvHaV2q+rggo
XRKcuPcW92dTZcFrLOYZiK21nFI38W+DOV3v0lb6V/vE9ylSuYlLfcn3d+rWNbT5xbJm73if7tXM
T2/x182u47bVGa+fPR9HiVr62NbDnGTTt5614EqfZRRD1ZanLoOqqHmifyLQob+WLOfWSkGu3tBF
Gp1MfHuPLiEgF78e573Jgo273cBTkkh1xuBBSswB4ChWd9I73s7Scn2DQtN+mdI8fIwte98kk7O5
3ww5NV/sD1QyxUD4cTwFeHMse7QfNHfd+eHrfcUigyfqBYhVLguULbHWI7srP+wPTXWYCDp/UanF
nWfX6xbQ60HdzHnsz5sors5DChS5jcinx8hAgrdr4g4KyLAMvS6cPrRZsBucmfwQMOcfTWM+KrlP
pFv7cMAwyjT0HTiBehKHhiAxU4ODpOMM2+rVHO7K3PqkiiUNIXXwXKp3daanMVGXgDzXCo+w1Kj/
UujkbxjQn0Ig8Gs8lMtZ71P/OEcsmm1NSyGt2vf9ciwz3oKCxY/u/6gIJb//sCY75WMw8H+zVew+
91Ds0klDRaKIcIY+6VTY/OZJ/QixTqJoL1jHGGmjrQk+and2W7VP6g2zZ45SBR4mK5NEqSXb29X8
K1uTCle3ydHSblSqZrcMOa4Et7uKyGkQA7NZwpmQXa2BhncA+v5CqLP5sWveyIFp2Lo5zq23f1Ql
XESVGCwP+j+vlCsOBy45uc0t4fffJCM0GopYEOgoOBVnnpw1zQpmE+lswYKPbjDYUBkw72f6rG0G
aXPBM6er90bGgnUcR8FeWSLVwVA06BR3BFw6GnAYi5wC+wLFU9zlZUqE4L41Evs8+9a7I+3OStEi
FnZjZb8p86R7XWCYrCfTaF9Lal/rRb6a5DX1LrLinylNx4dhNuqXBqyMIbtwQV/XLwZECTuE2EWb
8FGNXj3tng18wHLvsHtd1YpBF86uub5vBnSnx95TxAgepHd01DMYZXhT9spsVBmtfUZRclWrokK0
/dUKjY2qPKuDNkJB62oCLmurj0kC9J9/j0X6nNXndnb/NTw9W05R3HpJUJLslT11I+pffvPFSGCz
/OsTVC/nEZa2y3e13PUg3Fr1UT35bTMk5/vs2snGrdowkFP3MsZB8tRRlXrR7XSvLrvY/FYpJJ9L
RjLTBU9vvgoXfXqYM6BhymfmZvoPJTbxq+WaZEl2FRW5jO1YmpseqQwRj+bHzAoMRp++voydUX8E
LK1GRxNfGPQsM1i3sRPdy/pOR3RwPpB55yORYIYDP5gjNN0GZCsdDQ0ydWu0X5HYMXvHTvnaSMDO
2GioHetmusxuZGw9O12e7voeTQseWz/WbmMX9jt76LQb4YKA1Qr9QakiY/Aa5zBCcDoRt/ZYkuy9
XeQrnAvQZP65Fk79r3fBA4ZbFLbm5vcfVq+mmLDqGNbbhtLtevL06FM3kf4XJ2wlxpDYU/qZ6ymH
vnLX+uU+Aqmm2qohQA0GmETCh0EQF9xDuqwhnMuK3CIPUU6qs8MiHqs0IpVe92TE5K9X09LAwCmH
ee/WE3th/ezVMxEu8i8KBBe/1uRZlNcHpUNoZWaa0cSI+sl6WwMdjQ91Hv9Q2sXYRZpeat8J21wy
YjAKZ9/OhOIutKrCkTDDTZlq+04LN2rs+/0zhsyhIwy5Te+gSo+rDhUEPAIMxf7yuZmm+yKppszv
O1cFcOyrQnugGv4Q+AGEakdz7uwJEqrLfYLzlUp3+EvLABh23A7u3F7JqxsXM/uUII7FA+IN6zbQ
+326LMShSpkFDtjo2pEjfCQ99qQuiYBOoFI/lYtIryGglS17ZOMh1YS2xSUakx19zylRpSb8mhSr
2n3uUK2mJ1S9MOFggK7mT3IHvbPkDKun5ktHQwTFcO+96TzmpypBLXm/+e4O5iGhSKeGAXVALH8K
jam63EcG4hk9xx6fsmykW4lGn0/axARA3CJm5i/qA469MYX60Hor8oyym/3VsErjXE2kvTsV39BU
5fpZH+Yv6tujvt09N5T9NzNPLPN63131pPmmfs/RIIfOWuJw1xaQRe4/oUZg3VX9T15OlnztJSdc
1+kKg910sBLXveQIgdQyyGujPZvCahMv8fCJSXoVdZOP8suEey/7EJhomaGc5vPQCNjbQXHUa8ff
Wd04v2Vh8lAj2D5kYyg2Sj4ejGR113BCSrxHt0K3PyWIR77lGHOBu8enGsP1rsuhMcnJJSk78dJw
puqqJBqJlxJ5nFQ7HlM/J/t5ca2XOWmfg6gNMAwV9ksI5JbxKNZRY1vPZm+0IJoJkEX1EdPLw8f7
wpO/LXDpvFZ5TVZsSSRZG2jtUd16Ve1cE91vKWvE77k/r0vmhHfWp4C+C7GcNbMtd0XqG6tKHrx+
1tlNydMw0z96GCVXZsA65o4kDKd03JhVPq9xihmfC5E/qDpCC4mtnifzW1QlMBbo2T4JPSHRE6bU
6BEcuF86t2d0AbSVDra/boq52XXakuHLaJZDVUXupqvdYf0bUQgJVmooYScA2nPKbB0abnf53Rth
SVXeTGBJm1/aTYRqW28EmUcVR+xK7Acl3XqoYENl2tah1qqvlKXsi28xGCjzM5lBYLNojWFrJZyx
isT5Hp3Bhi+8WmZwTXNSakLTIteuoDsj7R6uMYSnHOZz3bMyh10YrWopTrXlpM7K8TYremPCpm0V
5n4k+ACp2XWDJbvvtiBBJQuRZLXhGK1zs9d2cIgntlb6x1wjQ73U3HSj7hAkz8BU4+WdOEF4cEbj
HxScU2tNttg+GALuxnXYxTnwLRARkLVdODVWen81xr2+vfsXJuTaa0ttxID2X7FPvJmjREP45nyt
o9W9RJrpjvXYRzEhlGNpnS0IMw8+LuX7u8GQ9CcvanGrkeGuX3wpnU161sxENOQYjPv5PHjQoCJz
gFs0u4/q7Pf136dwDvVVtsCF68TiUCFXR6WWCj1TPzcFFFIbgXjLKicPQv6IetOW/IZJkhzU6TzU
+S4eGNbb2ZxvHqSL32kjzsKkCKQeCIIwun2rzpMOmBRRLNeurF/qTrPPinepsiLDtHxxwtk5a0RN
PKblQc8r6zhDi+WWxcIRxcGuQqP7pq5bEB3XVW1DZ7W105xp86ubG9dGt5+bjry43/exQix25ByV
KCZWaB/ShzmWWvXaIrWK9siT1ywNi9yx+9KMgbQyYAoh//UxmucYTcV3GAn1YyANOSp1MRQ5gafa
kc4RMGG5fK8ygxlWvlIFPNT+y0q929MAOkIUipxPpZh3kLQJ1TTr8ZwXpfcys0hVUGHS7s+6SURi
UARgGeR2VxPcelHq1F+VkroZ9Xsywax0xlAgWebXTbWZJr7ylWKK/uutfBgrOlIkGejNwnRZoTAY
XLe8am2Gajmgj1XNFl0ZNI+nWDpustQ+WsxcN0UyD1tZpZMP4aDMektNskw8T8sW1OIqqcbh4mSu
1e3t/uj4fn4lV9W95pr9BFaxeorZ1E5NUX8gcejlXhwm8yrbJRNRwW3nxWvldFHGF/Xq9xu/r8F1
fe6RPRyj2HeJk+tPC737kwvwjgKM/P9sKd/BZjuuoIs8A07uNv/6lrxQB9OVntR3lgXDTKwAEAwz
6R6wHu4dZ6wf1JgRhFSDXKtnxT8B8VoDC90Pk1s/MAHGa53kgwPxouKwyPWoaqGpTts8atmqTGxx
UtcMq45uup9c1Jt2nPtn7N7f6JVBREGucZznUgoO6AjFiLa36tRzm+TU6QVSE/mugR7kgWL1Q5QK
wdoUsW4+stecbPvnYJLNmPQgztQB3a9JZMtjJK/QFKR2Hk83Ew1KshYaZU4jr/Xdxh50SnTqTsiq
4ENjYIEgC46RI3D0ZO2JhKRnOXASmWpt9MCG0abG0cobnsopgUnAm0G4tI/35yLP8XRZS/il8/X6
3uG2Rve9ap3XhrYMyZ9BHtRvrZvjfzD0T+3Enl49UUPU+VvFn/VqOjG2t/R71SFXp0zn/d6OrP68
JH0IwGo4R3OoXWMIp89mYxQXZ5rflAeVFKxxh+29B6ryz80vordmXppNVBNSp+aD2jbsa1w0D5qD
WDGPm4f7vaxua3XQKDF7jfZJCHM4qL9D0245L3P/U0e4vDfmfqR9hsC93ziplRyrwI72MUrDt5oR
oUSLsfo192Wug1wq8R/CkHxj2BKfczcjr1ZdQ4VB1PeIVZ79PTrbqImO2UUnYvdJ8ZhgeRdP2eUX
m4mrVT6QxXKa5Z8ozG4bmFl8CXKPLTB0NkfQwSnbkYy10NDe4il7pRLnfPdJiEoafflgSVRGxSJt
0N3gYC4x2/XaXKsApFQvwx1CqnB7H10KHy+KUsNasmCgXtURcQtNF+7bKWiBi4MrV/aW2MeYa/XN
aRhg+6gRtvByT6I7rfs9hjm5WbmsT8662/Z73+1wxMmyq5z8KzufNz1YizWFTaZlSFfJyQkhqQ3s
JbTxY7WEcKkin0BT+XeCZtjGQVGdhiXZ/DHEqsE2avv4UrTZRgRus60s6PSTFHdBgQJtvXzEqEym
SundAqd7YrfD4ztklPXReLPQHxCGBmxRYD9qMXt/ZmH56YbYoQHGSFx20Q7ayfOmp4b01sv9H6DE
xpo29F+pGVvXqjN/WLTr8Zfm6Z7sXvuJ2oi6lSbqrwctrC1wlXjGaitZyQtWC9izGA9a2Tg/ohAm
3D8wgt5emJDVMkUr7O6g7lG1EsLLkW+mlLhZI6XpcC8gs+EuToTsJX/RjhBW8L/VdsovhlBZEY6p
7K7/bgn5duXFo2UeUb77X9PnQSvf27nvbhNGDjj4E0G/LllIzqzvcyt2MGIN5RY5sHuFnaSEM/Rg
iSXsEgpSkD/jpmEgLZz5UPrctgCd86MeVleDduGjukQtsNoJu/5MMh0g4zHzHodBF+gaZv8rBOHv
6l8V5RRe3LRE71P2KMVYeCkltOMMAjwKOZOG3lP16FA/jCj6SdbytoXbeRu7JmLESt1qm+UsoRuX
vhSRi53IwrVb6foa1NHymAbVl6GmWypiM1mTDv9d85zomOhEW7Cozh/LwjrofZ/8ZFLhhTMdqEp7
EH5tAnw1bdprUlKhyktRaX3WCsLD1P7WLKH8eHQm0mpKX2z6OyvDjJqdg8xwhV5gfg2a7hXvefRV
C5BXdVbh8JjhcjHyEIKVG0qDEtbBrFrETimtSgzeIH6ILQjdFiap1j5bxVA9zl2+1ppZu0BTf8VV
i56kT597zZ8ffDnw1ikdBWD3Mj2DKYUKpfXSdWRClfP8w5vTd/UDj1rl7jTicskSd9/ngOzgrgeB
L3fGJnXtPSRHQFAhEYwFpQmNPIrtmOvbBuEnhAyZy4xfnVVVulO+8yLTvxAl5+49p2AMLa1+u+Ql
ULPEyx9zGg3rQt1JU+M7zx6hGUkpymulNZ8cdmC3em59NkxRAfNTpo7QnYQzS3quejeTzTcrAPxg
aNnFSAKGPk1Ma1UDRTvj7YKILOLWGj87PbMEO8xQ33aj725L4mNWqpQu9lFi/FCi0ZKl8pNux/vS
iT4PIHmoKlPwaKaoONtZ8C0ey4tZpNoNST7/WmYX5skbvfBaFtDZ+DHJgtSbI+ip8aObjJqEiJfP
XUdODmpFb116fLFa03XPHg6Ju9opy/tklaS6ezLS1Fqx08k2lR7271ky73IK2BehE69VhSmNTE3X
CCH2ugclOqxGT6eWOiU7eugGGPpWv0c/p8IRl6ActmqRZWEoCSbWaH5aLycnJW1GidnmNN0TB1Yf
nFYrdpqjF69p1LUrCumQm5a5WLdwQarELt5DL012fZKJI/WChZhIGMi0JSjlm8trQ8LFFsNKfFvm
pT5aTslTVs/BjsXMD3uymcLJu1jDzzrHKBFfAD1WK6206s+F56NH1gaBzr5Nb/duUNWg7sdGGdqG
+8EvZvy/Lo3VdEwPfeMeXW12b+HotjtCEee1WuLcl8FUgtrmL5Ym809Hk0efhiaeAA5q6P/raMoJ
nwUKNdhHuOyffQTUx2WI45d+IXWBwtFKYS9UgbGkMrXxE08c2GeewFY5t6wk+q8KIKXswzwzdvz6
y9W3SL5Jyp+agRRIrrKGOfVwJ01fK20Co2Pn3zRv+qoZkXWwXCYl1FbehUAvDTReEb/8rbP8pxDA
F/SVfWTZpuPotv+nZLCvG/rHU06WID3H7TgWxcaaP7htleyGfmC+Fs7PTPq61TrFyrKbYfoZqzSz
eJ9Fe0ziiGaj/EWqpU2eysheWfOz7T67IuLGxSt+WNpZbAfktK8iFVdWDT/dtoYlSFwfFH+nARZn
+u22Mdrgk29tHTRXWRGVnxD0cG+XQMnTJn0rWo+Ia9kf8Mw0X/W1t2z9mejJMDKAGfBRBwQU35KJ
mAZQvN11qVGbpH3wbeJF4pNXL19gNOirKPgsSH1a0y9kpOuTUELOUa+kI7UQP+3J6LY8a02SQntO
MHFv5sSZ9oGdIZ6iVb0n/qLki4GGoPTOGiuksQ29Vz5Mxnqdclcd+3B5BELbIapvnY5Yb3Y87aH1
snpPXeBBzRapZexyrdQfujDp2eaOADiTpXhoRbtWSYCTORUXhL8Q6BeolkZLmW8c0JWqOvocFPAt
zb479YpEgzOETHSPTWLUGe5LadEVCk+NsJr9JGCVEApb0osjWvHzErjYC2mc7JALBTJLpduFaeZv
KI1BUTR9GcIxdkdHS73HrvZujp0nHxPbvcCCgVjLvVrO4kOZlun7FJoJfbvKP1p2RXAupRYpNDbd
8MJoINaCPQobD00/pWFP+TBdmkea9JRbtLb9aJjt926xSBUjoPNAWHTjOh5a0nDvN1r1MqLhWXPi
VbX7kahARKf/+iNZD/5xVfURdG/5BWoLcpJxqUx+Hr7ae6WSEU95cilyf2lav3l1IxusTJa8xN3o
rkQ867cxGNLHhciNVT9bsFlKvMd23RDRnknyrey55XEfHdwlSe9kWlRV4IrC0aHoQBZwjpkMQ83Y
PhiUXJdyTDb3jDk7rIdt5gU3VSAWjW9fPNA5arpV5VM50yNOpP8RhD8wfD2qNoqBmeAoqKVi0GEl
n2u6y+3a7uoaPqkyXKvDEGvtCnxkdqwl47WMnWUVd4W/UsqvIbCN9ahP1j3kNy/RJbC3PigujQ74
vk0Y+8kmBOmLKdcXmv1s61n4rOnNrRdoJmBnh0flwXdFNa0hvL7Wkaudp7oEZah77vuEzdUfjuRy
9s9qHCiGiCpFs0C2s/LvIgHruhE17v17SQA5UrQaJ0Zw22c/UcrmcWCM+UOSkdAFymM3Y024lwr8
oOwPiYkmzYb+exmDuT5ABa4vEQ2jrUszVSluQicJYF471DbNQDNWOCt8jG8G3xRGt5bAdFZMON5w
vvs4MLaNnNZr5a9sy+ly5xnqoYZHO1rEAfQQ2PHE+a4040Nk4H7qh/mqPqfoR2A6tE0mVpaqgIVI
wNjVspTtd3V/ccbpPbOZaamIzzsAKj6rMednjPHi2FI+32JiDTf1DH45173uHME1XpPNQXbz7Bgo
dnCvgKFFheXTCSec/ofSpmpO7FzlWWWEZKxR7t/HMbpBqXWM+vTVYtPyxiT2MGokszFuG/evVVQp
pbhZOFe9rMJXdIJrFvJQYkRu7JQNX5UF1CGbpo9tbVrA01zKRVZSXPWhGjdGaBGcu3CHLoMWHtTH
MMztV4wN1kMFICKfvO6oamAQhbGvAnXeRrb3zfPL4NCDN/uLNIhNyR97FVRrOoUOaYu0kQf9KV/r
zLpql6ZaTmGcfJ/7aDyXWPTWSqdqIiFZZ6n5KfBEsFU7hdJEtt57TX6e0DVdXKxUNM1jYsfVBnMq
F2QEmbimvki/NHm5UgBSIRtyqfVwnwctB42C0yZUj2WF7Peh64s3E/rCPcvFl3hgtUlWFUhEeOXW
Med8KzyNPHSqudeSJvYrPfHzMKPvm5ueb0KY47YYJoBKi88+NIKokgz2m1yG4aOuPweNKOnVsbtn
WB6QTfbL3mljqsIq6caEaEln0QC7YdRrrFEdAYnYrId8YCmVN8CzUEg8eMFwKoXWA9MejOffr8LM
33uNW59UqVdVee/1X3VeODxvrsCdS9coLX4latdjVh4ivFAYCrmmrDS9XNbPMcBAu4bhkRj+Vg9j
d98iyVt5WPHeqb6nq7a6JQt3l8JAhl7cbScNx3BbZ/lLTYdE/nupZ30pIEwe1f8YlFZyGjzrTW0I
QyzLQ+jj3/GzeIM5n/SKYPZ3QxaURypU9kXNcbOzLPslLKJt0TceqKMluak3yCyqio1SCGJV6snr
YUYspbFetRdjFA77UGvFtgiJWVtabogSCc4n22R0he18mARL72RMcLHJnRbudbGJ5GnUOrc6S2j3
t4b5oUnFuLb0wj7W+OyeyjZ9VAy2cIKYYLpXxc9Tq5ZBkvSmmiyWCJjjVjlN1RvU0ZIAPZBymkIO
m7sifccxCqfIrLJ9JkvkXF5milLtUHUASFPnYFUjpaUcdl3eaMM3P8NO7awcrR+ISvo/ws5rN3Is
2aJfRIDevJJMb2VKpl6Ick3vPb/+Lp6sO9XTA8wMBonMlKolMcnDOBF7ry3TEIltFJFW8qwlenUQ
vYg8JLXDlntpQ/9LB2owv5ujXBxESqB4aA3EZILjF8ZDeRA3GIwa6rZTMULg7pELacC7abTPOBXa
U2mZP+qob+njpepGD2YDCvHkbLIBWpYeNijK0+EcE6PqFkpjnALdqY5dLiFBymfH1XJp3PWRPN3n
Bo8vbkXSZLpN2VczbYl5OsqOMfkN1lbUgeZPW5pLN8Qy8sIGPfT1UCreVadpdq1RSp7cLd1OIi77
KkFta+VDp4/lTuprhnb4t89GpepvmN9QUI3fYcykF5258fFxBye4etkMw4jad47Ug7jvkm/RHx7l
RQRgZ62JYl3zrGzOvhpO9BR1wG2SCb0qxDMCGSQN5lNtHe3U1F+NXDqLDxSVlcJkIPo9UmVIDgC9
Yml2hchEFHmi8GvocPiDqhb7mp1nDB/y9KCAIyFq0W+uYbaKWgLuE7fbtpORuo95sxU72Gkgv0vT
g+ox5w4Hi3sv8SdCbVNXjDUdo5k3Ylq6JLm5tdaXLMB7xujOhbSt6BRggCB6kU1/oUa4oJGpl6tc
hgq7otiyuYBmuYLNE/wq+2leK2/eVxFmWENeH5deNzdSMGu4IbN9N+E0Ro5H/s86PpnRZG7Uzg4O
8VFASgI0Dz63rsgLqZX8LJTkn0uXAmkVFMghjrjHgSMUBxHq2Ze4JfulneXusfkXQ2UVgJGXMhZy
yTf7Kn5QvU5swrLbmrh4n8DDv4KELW9C6F2k8atUL58kirdb8d2iRCsqTDcChx6i6/0jZVSiW8Cg
8BzrKtk88Ca3lK3Fcx8dVbuVP+20sXdJUTlbDALKBtEwm4i6nBniaf1NFJpJErOmTnzoB7HszHXS
bSk5qmNG036HiKTxTFNh0UXphm2uJwzl8ZtgA+zPiDbbHUaq/GgPc4kYy1QoFQcFLY2VeK3VP9Hm
pFG6snnmTnEuuAq2o5y89k4RX8TVqxaytssZCIgVT/wS8EQSoPUO8YVO8oQ4cvTtBRwltrHhlFkF
2TVdL2+Hpsr3SLE4rbJhhEQwlht0luO5VXv9XHCX3VQTuneheAlT9bVse+d7OZuvZUpqOTFH4XGh
aX4obfkYrsZ8VetD1H1OesiUITpnyRJ7QnKmTMu0mUbWjFaZvj0SQJqME0f7nZMsnvVB0u/zur7m
iw0sak4AiETD94lAD02lkYimEt68pKu+ozS0uFmxz7a4fw5s8ja2gNeHTrarNNnyEXqzW6pMbBg4
eGp0YrJ8qo30LzE0M+OG3VyFTDcdfzl6JX1XI6agdtNoN4ZRw0rkSJpwvXqIwcTacXqkKhRs0lwM
6mdxgytpCaHNiFMWHTZPKRFbMpHVjULsEPT6YJVXqNKHKFAcLeRiajrjRA78xo7T5rW2S2NvGVzn
faC9tdC59GjKb1U27FPFUo+iPrHOozPYZ2qK6eiMMjlha2SenW3LzFAuc5zCxciQKmIXxK35BWD4
8qEBMoQCML5LbCfp201kmY9Ts5n5g0Yn1YE2dmj4xuEBFzCjsjypjdx7TQ0xITVK1etjSNhzUPNb
cFV59B9weww6nYV12CAvHfeRqC2OnW4PLkvq/+L5oA3/j/rQ4CKAtqwrBg1t4Zr9Wy87ypSSO66O
5aXFOGfPLHaxkIiYwwt35fbYF/g2GxKwAAqi/pT1cnhhsLqNQvmwN5d+7cqOxsmJ3zj9OvDJyYtO
a8PI5ecAd/RrFkzqVpam/qjqUXKraAcHdjl+y2A51On4M+lJlp0WaBt9r0kem83XbDDiiziB2nXr
CP7tewk5/SwXS7clqYik0yDDcg02YmM5wFBMm0bGwmY7nQLPBELmNth4fSmRjZemRGkcFGq4FS+N
WinIGHJexan1KNIayS/NYrnUjxON/Rv5YtHsiSKNKOAVODGpTGXWTIRpZR0mbeaQCqIiV9F1+/Es
Wt9btGn2Qq6lYQqDrTlZ4VZIIpjH/hVnpokhYuA/QlWKyTlG2ZkWS3QJI5m+QO+YqM+UNa+1sbZL
twLo1p9IqKcrktKLoa99WyHEZRhQFEdN8k0nqM1O2gWRA8/GuDY/+1S1YPKgMp3XnAXxoEk93JGA
KsXO9BHxg2E99uZa+oL0W+b3QuoF+C7e2H3RPeldGBNOAQdf0qzh9xA9Yi6+4zaXuBpr3BapNBxD
wkVZjCinxH0Y/29mROkXlMH5l2Yi8g2tms3TtRsVOZ7kRNeh7JL3KejY+mYyy+7aXoDm8EWb6sUL
MiRjVVhd1S6wPzEZjV5hWCQRKEvD1hwner0kl4WrTBGC1mVVYoqH0mbaYpcq3gDOjWaO+8s8cEAb
29zEvRXcihmdI+bK5n/Mg4z/bAxaluYYANzZfLAUmVxif7uEyFYLg3JiDO3YEbnOBA20ZiH/WJ9o
gfp4IhKR9L76xnxwU0TKcM1UdTn0YQVcR4mA+xSEp6+zoJpl8JAg+/I0g+xhnfuw6IDNVdXve9P5
9ailWLOJSFwdw3DyL7MD+DmNKw8Xa/MiPgqJLEHyk5uXxqKq0IlEdLtqBteVTN+b/3+SSsNbVMuK
lyTADMWRE1DNFppLZo3tWbwlHsRiXfO+XiFDtJ0k3PyPDut6nP44rVaDPppmmhqg8A16rf+kXqih
IqkGQYo7bblm+OG+LgMhgE7SjNckUNLlLZMp8h0yyO5SyVxSn/TqoktZdKpRt20JHa1fWrKgsEy0
2kaDzsMcy8StmMvFXSbyRHgT1dKJ4TfHKI+DAt7MVoIBe41X6mxBysO2kunetIoZnzsbrJROBeKL
jXxngT9qwL8dp6TS3ucuOcXO538/BniA/+0g2KYhy5olW5alqFx2GFT//WTqKxvEZlhDWypvha0u
704UeNZsFMcHnWluS2nH0A+AmoQhUTDoNSf4jOxJu5VKpL3ltj/bOFNFx53UQuRBa5Mxl8Nd0GXt
28AN4fDn/aiTtnMPKbqBSov2utiGqpYe46FY426n7NAaL/gvq5c+H4ZXLWXdjgtjPEeqNbym47ww
WcnrnZmRxWeGdXGJmSCu7PkAAcBiX/gjUKiRF7yHpsHmT0+yXWNAIC3xpLwgbOnucGq2uMMR9XQN
chZikF6H2jzNKVpC8VMlJnReQmrn4fHSxGihrCWh3E/P1oKaSPg5Gp2wLaM8jQ5pQMFqHMdQ1Dwe
7PVlXoMLQwbj3GlVMWZi2/M8VfS1aoBkYube6RYalnHdJ0N08qnbsr24nIgZRHhczcygsnlwgf4a
fkGyE8PMldM4qWl81oyTKCIR+tE3mqAWLIKoRTxeFavBJYuDH0KpvyboBf3UHvLW+iE2E+Lr/3qV
ZLpNrRxoyMJC9TabUE76Kp6/Bs2ogtma4xsAcvVmNA5TSgeRYGjjWR7bIt2N82h9kcj9c6JK+TRh
um71RqYADi35c4JUNvTQm4a5uo2cFicz7ExPymCuO0Etu1Gr1td5NrU9uQEJI8r2rsVG/WkMGRYB
uUn24ntjRafHOofPTWIe4FHPxyBfIDuuJxpKP5qeVf7FNvLndiEXFfld+tmObwIRUjqM4IKJKZW0
yOJt4iTiAy5UwoTsis6CzhRaCByUgYmcnGnyFYpx/UqXaper1fD+368565+eQQM6NVBQVcEMbjOR
1P55yXVSM0wIffLCtP2mUUAx8ne0Op4WfQyDvalk+ns9yZ64kIrE+P1+kYZU76UxIJaC42KroXYQ
89EcGyLxA9E7ZhS0auKrvR43qx3yuPZGPiZ73IkNHJcYLfgMLWBJHOTJ7EH7N9oc/2hL2c9zvPtT
IJ8ZB9df6z5svanmrMggkfuxkVw4QsNdnEAM4y/av72agrA4PmSxxYxYFbEwaACpKJ/FM3CrZNJP
9GMKrJLP4fos7vrKyxxremDeliVCa63OdGXW3nNMuOteT9G+TK1GQwuJDyQt5zYVypEu9fAqHnJu
+wF5J0/D+haW7sFtqXROhUqe13//5HA3/vOzg2ipoQaQTWZptJLsVarxt3tv200zyDwpPLSmZGyU
qXZei8Cxt31TE8uVac5rbLUIqPGwe+Kr4BznS5gH38QXAW2ZT3VPhsz6L8VDSwzsMkf51lD6wBdv
LQDTZgyW18e/AVHomnrrHMUXowy9BGELkFLXH/fnp4uvdpXCsAfGqdfbLCXL2DtehD3uObP286QU
L+KhMVOaFlJubcXLZFLZF4XVPpOj8vEdKqZSBCPW739F5bmc0yb4+PPfGMFtABKlcxuoXflCYnqC
ZZF9tPiWqU8uTV8WV6s3X2K1htO3qhpxpTGGl+n5UoYWpYfI7UUxF9PHCalvhlxS9kbiWKcxKtQ9
al4LlgPvlX1un+RGU/ZrSI7ZKXD7FYadBLC35i7qsR8Jvg7iO8kdArvaK42cA+OQVTRia1utpmCi
19OoB2ETqRXnaaDje+jNfrpA3ZZdM4YBMK4v8R7QJSylD338ZljB+I2CV/NDbAcehNr5WNbWG0zs
9vRHMYaJ5ZjLt1DX5q8ql4wrt7Zx4pa1r02ugtxclPdWGgnZLYNfsgbYGifZ9xg0P6c/et0yiDSI
PhribS0jdLspEPA0EhBIu3KwLK3hUHmH8x3aSXDGh74Rl+qSOceehtdXeegLytsgfQ5lsPHNbEnb
LC8kSAdH24oTe0eMRgwuKCKYxGrfCnNk/0vnSgqL4O/PpGH8j/f+9n0tJqW27F5pdtLayfnWkQSG
fEgmNh9mfGrNNvVFRzYDAe0h4BrRXxrOtbVWGjb4NmODcWSvR2nMADsZOZXLgrZtWhITgyPkaRmj
4ZItI4bCbOBgVmzU2cd8lJad+wKW062IDHnkQy3m+vBQhpVkUoDXzb0KzdK51Or6XQtfBBpElsJv
SYSzCA0VUgmVVWeVMArlImnzHxzf4CTe0hd4u5FyaG02S2KePYazhK6g7h5dY2KkpEOBUZiJUPOz
TJVOvRHigdFQzQNCPGLj9udZWMWrhF8ejvJgAofspZTCcNaONULpYFV8EmLPSktvnfa4RrLkv96z
sAsCr//WDi2eKfiTnzVtTgP51Wo+PQihv9D9J6EFmKmnm2OX86mJ5/kknv15kBtrOkh29/iOP++b
HheIdKYVo/odsRzeH9YO5AzZR+IX+raBpKMjH1LodkTrLhoi2Q/RRzJpx87nhiPdXJJkq1tXlj/S
3CzfnT6J0AgzH61n1LtIRmxOarnaGbXdujjU60/bIsO51MGiLq3dvadq8Xi/Ig1lQ8cWVyqHDBYr
+Mn2VbzIpvfQCDMsc9VdJGcm0jTvypjC889lqA3h8ngv7axhL8VSjTSNHtbI0ARLdk1Zsl7hU42h
RSi9E6XLCYokFgLTWvZmOfHTolTZZ+Xo7G0cY2s0XI7L2ufGZDrhBkCS3SyT+3i1vlXNJThSJ/zx
mEZJQVVswYnp7uOcTw0m6FY4K8+oz/5auNV+T+cuowuTSE+ZHoenPMqyjYp053EuJ9Kyr4e6P2H/
0N51ooQGUJqvoPLauxIE71hu+6vBe34PsyXN0voTk1Kz04Bjbof18FYqcfJFUrxOrVxdUukF1y7K
ngqJJEq016jE0ymaE2OKX7/XgaQrhnxo101zGcW/LwNxBWST+U6/2C9FgJ0RcaNIUSVY1MvHtm7a
m6FLW8KirEuR406CRB2BZKFJJgSbM7FJ1NhH4WZmxhH4i9E5vqE4xX7MzNE108rYCkNLqFc9Hvna
Yqug7dK8Hv5an0Sx+XgiRb+fiC8hEfVVZvWEnesDBHfR/RVEwLRPrUM2VGSsNXmz4fDBghdYP/qc
rK6YVRgCWp3PbHY8GJmkvSd5dOubyH4KTMh0XYNNKZlIOzXtqwAHzGleHecpCjHDW4SO06VutDBz
hY9P9KOdOkCEK04oPS7vQsJXkJNEiEjNYr4WM0yAw5dc2je1ZHqFNo0CRDIjFjTtwzQ4x1EGxtcY
d8UCTPBYHwd0Fy6RsYzOuL5dhWSjQ9Ikq7lTb4nB6j7REHGJia9SdUobLTf1+rtASoglzWwyez/o
uuWK9U48YNyEUYXg0J+s6Vulqc5NpbC/VWqqnsy8Pj9e/et9ZySJPJMCouMblcRwjpiMSm5LzdJA
fuWloyKmDYLMuHYhWdCEBGa7ftmIvWIaTvoV7gpJk32FZpJ4pX1ZkB4jvprbS+IxA98RGpnuxN82
qUV2n5ZoE0zQMZyl0w+D2kPUMsLyl9XCexuDX+OKUaoVk5i0QvvIkkY7xHgDxBlpsoU+DDTUCAs0
kmfzqq2SfPG86KCqTQ7ccNmIRugoKACBmkhU4EysEZL+1IEmH7Q1hcx0uKfQKwpO5PiVtF5TRij8
n1ZZnE89v97KjoR4q01IBtt6AkIRYMAAMbgRs8d+fYk/LtpEQybdksG+ie8Qbwlps5Vpv/+BGffL
uRUwehHuQNdZwipfN1cUsct+plkoVF7dPEFyHM1uI9ZAACjRsSnZC4SSurzmpUzRlVaXximHgCgI
Vd6L0gHbXXMJg/tAp9V/KJpTYHWHyumqczDrhp+Vc/0tQ36g2xV9UisDAtOWrMM1PS1DMb507BGv
S7QUboV7+JYrofOSQqjIEfhvVbsxzlJB5a1U0lcjTXGPT3N/fAAYHg0kgAvvbdkcdGWsn8RcZ32l
TZntZlptHBqjTC7w4LG8dcBpKi0j9JTdP7p0BgNb+jhuVSTmZljVjjY5Uy96q3+04xR/RxEKVc+U
rHuoFONBAUaddpBiALQ673U83cRu3SrzuyI7ztUKmr9wUtVbenzNoS/z6nWyQ4hsKxxyZnPfV01/
nyaCUBiXVrsOJyIHIrr+weR0RQP8boHrWhntQfznR+w7oZXI3+uSDCCCVtP7YDnv0YwQPY5UHPer
FD5NpNkrEL6eAgeL39iW3OpjPXXNUh5+ymHGfCiEcYpn+ogXqv0W9DOuhaVWX6ox0zepBEzCqBbp
we5QhPuIbCAQmJOaQV9WVS+KdfOb1Y+e1armT/E+etfoWESxxY3Z7LZ62toHbEImLX88nzXLTE9q
h7Cwigeh1ooj5zJItXKCLm26TboQCJshubHkRHuaYbhSPQcpR3m+6w4AxRYlbADOKnKOxlR/KUwQ
/a6OlviYSgxOyzRKn4d20nyjU5Jnu22wlItE5WUjivIoTcobqnRX3LJVNDignZhIPIpyndgpTWuN
9DJHnHqjngReHneW+0Cl2bFzEQSBR/Oyq1pkcACTpUlhEZH6g0BToPFd7dxpshPgiogAuVNUqXvE
3jcBjML7uDEzSfraKgqB1UYZcKuN7wtMos0EjffExdYdQoTAj2dEzBUs22a5W5zq+2Nc6SDFrIPJ
bSSJiTAQ1VtjScttQnSFRmH9iyt2FZck7ELcr5FvxJV0xYaKPTKF/VzaU3X7xzPECV5uKsFu9euc
zADRRlm0dKXy0OndrFIVtvogeRumbZdKT24OoydxwslqZG57TEvbVB2cL2UY+Gv2HMXq+JcIoWM4
9VeYkvXO/w4jUpxNbWCuUjR8HOLvgdV8tdVM95So7w9633bPhM0yRnKC9v5goTE2WTNvygk/hzz9
QL9ZVUryM54ZMgdk495JUMhYDdBd1YVqfwE49NY2VPbSOmh6thIm2LgLliez6FGxgbTD6Q7MS8H+
p4Q63mnSLO2DateuVsOCQhh4jZPu98MyYnZM6u4Kkac4ivfxnv3+4qy28rFQvpFHsBMVrF5p3RlR
FkORsL6KnojWTezBVW187lMw3A0pIMd0zVjq2xm8WIlTVxQChLpcwoTfSdDvBPROPMjWkjK86XHF
pNCumN1+AbjB9Fztv7FJSunvgeac1+hmfLFFT/BDZKk/Bqco8IqWNnAfazmolqb4IiDHqOnRKKh+
mFO1EPHNQv/CbsITTSp2hTKoL+2ZuewPAWITD1GD/csioEvQ3UbFQlxmrZEoSE1pJFlstoOsHG9q
ZqonwH1ct1LQen0YZF6FaHq7cjn3Q6BF5ybLB9dRcUzLcXYl9oCCeQ0ZyCuTFauAkmPKEk4PtV9u
idzIJ7r6+QYa5BuSOTj8mPzuSvMilJ1GryrAJa3h6uSwj+QqAQWovnRO0V7HvFLu/aJgrcIPLM5W
5sQ2OUuttJl0olhCI8a/N2s/ob3bl2YGWRvXbhWZxcekjOo6+B29IQxgEmXm0yAR694g2HnQ3sly
kPzHMQjC4dhTo/licRAPVaFQtLcBlgJ7OojmhJ2lb3mAClRWsK+sKCdPBNMPkxO4lRyo277Szmqu
gw9PU1xWpYzLSiKjp+i5a1HQYiQyb3r63ek7JL2hoW5i59kZaHwRDL83KQW6onyJFedMC/NpsiqG
fGpr0t9anid8ieZQOn6TAwspZU6NsD+QxBWTdWDOG23kntRPxFqNZ11yJL+Ksc+OFb0wphRZFxCH
1WsO8ZS6b2gAFRNHRVlkg4EN+I1TmTMAJQclcdC/ANya3ElTemRLt4WgA99KmnQrR+1Tkqr7OVaM
reqQXNchuqU3j8R/sgmJ4aecMVIxuM3TrWMvLzIyGSXCZj8teNwCmZDnsTe8tJPeldJ5SrMiRQ+S
WhtzpGEsh8XP0pCNbY+Dr46cPRsvcJgw40lK1ejBzIRUFx1bp2h+MWDH7Jy8O8fmqG7ZYhyxQE0H
ozG3dVXMsKxQwaLie4pSBEBdydg4qufQmxx22lzMrzgjRy5VAHU9rpz0a69+LRuvqJJ0qxaTB0bv
vBAu7dPhRKtuDwiOdaIXyIORfAX5rKnvrVx+X48XjP4AW5ADRlrGM5fTbTEozDa5QZHU0sc4WNjR
fQxNT0YDm0fucQYZ8+tsydXGKZsXbjw/akhOvoY+xCx+rK4BfQHVF3CjwNxa4HxujhE6PLsxr22r
uwlngDLmZ0OTctJvpMWTlvEbbTOcH8j329xqtrOBBiWbIWu3Rlgd49m60w34MXYFgmzrXrfG4trc
qghoV/HiNOiurWF0HUO+I+EmeNyRLtUwH4gYReJRK7K3zMM7Rrwakqh1lKv8l1FxqY+a5ium/r0v
qpc4KgwE1Mo2X4JXackrX7fXX0ozt0wvVBcJHTQNcLJFpXjkj71JCrgE8g1qDnTtw+O/J4aqHOpL
W3MvS4BNsvmHJ0ihWUwOdJEAEjvwHBrcuhJ4kt1ghp6AdrCktTH7pq6J/MG2EYRLAZZ2JDPtzG5I
Iw5J0b8UQ6Oh+MDhCbIlhbgGC8Rid+HqZfRpSLp+tjVPBRznggXP+VBxxhlK/AME275J8+kUVHG+
yRTkQlH7YquQkrln6xip6vdmXD7zfITT3NAfwCWx0eOUgMiybejGcytH9vlVy+A1R7QIhtgI91oz
3BSDQqDr4mcoZMXFbpOPAHG3PNuzZ8ak0ZT16jv9gasi8pZ45u8AxZ8syscU62egCr+oZAbU9+GT
bg78IRa9L9xqP9qqzhDPapIblPnijxW8kq4wTrI9k97cYD6YaT6qa0bEkkWbzJIcTzXPHfAcd5ql
X0q9VB410N3ohuAam/3VJnzCjYzyqZYtjal/UrvZuPzsOvlnBxyKw56Hrt0uh7BWSU1lDjSN3X1G
tOXnQSRvyx6cmZy+sTDflJk8ICum1YHpz4ag4OVl8NXJW6wpEPTdLGwWzuUs9Lu06DYjs3nYYPAx
KLVkRvYJ3Qs/7DQKWmOXVM3NsjLm8uqnZC4B28H4jXglyy+j3nEhxuKhy4ELDzNEijJLTmmc7Mze
puRqJWzIkkkXtvgSwircg0ErmcUR9uoYO8TKb0XF3gTzrhdK4c8cvSgb2a0I0ct1ekf6BbYkwb9q
8QFq6ab3UoJCI/81aE0LjrLfZioZiohzd1XXpmct/OgCa7NIgGzAWYEgIbQld2g0WT27q8XMTvgW
uRkixkJmxO9hoS8gZfeGU+wjU+rWb6T0iu8x8NDB6cryxcZ3EdW/tH4ZdkosZX4akQXcl9MvO9Ri
Hzd4FBnfOLJAA8u3ZQnO0JQ9Sx/zjSzhCzS7l6BLX/gsCWGPQN814TJxu8m/dYrKccK819Fbz6Kn
kR/QT8pTiYr3KYizg6wF86btos+iAp87ydqnbsy25wTBRxda1a6KGpYmjXZfmxJohsH9UjeOb+oy
aw+DbHcKexObJdJPPBilW9h0ESTLDn0p1kZ8ALaOYB5JFmq3tLS3s7LIrk0okhuYyyltegIfnPEl
1S/NiBLHCZQ3rUIanLOd8rVA6bx+lrayGadbNK2DW4R9fEuL6IQixR2x1/u6ujAJqe8V3CrEUq3l
ZVJruUSrcvo1f+EbeVoyrN8DAi0Ti8wQlb5hmhez7Z/K1NgnChRZqzQ/AsMaaMF+U6Si2FRjX4IW
j5nU6NE603oF3fUhV1HmtkvCTpgER6dxmCMHFgjHGjQ5bFoKgvHYD1TjM/SToZ7R5XLcXK0fPyE3
bmZDDqnHjFVLQSOqDKqXIHADGzFvTO8QKE16DBzdwc2Q/ZrU8BmX7bhhIoFpUh4URrIaA3JzIcZO
q59TtGB9at5t9issQHxaKdKWTpF9uyuzC/6FA/tX4lLbSvWHOcLnmkg/IAI/54t6H+VqNbmpb71U
5McrLdUfZaHdA4uJFoY7P3eILtEUzh292rRwTsA5vMUg/0jCJf8ZEs3GXGzJDWkiXhLjM4Rj1dR9
tjEN9sqTClNwqM9IdpiOWMTZs5cbDZmb4FQR7VNcZWSRWEDnPceS9ZWLyGmTs41uya3ISXGNOox8
y7A/izWSJCcgjlXRJnwneLJkOtdKyTBIYyMI04QogPCe9szB0kTZpg3M1cDOgs3AZo0SOfS4n+wp
n6x9GDdPXIOK3xDbRQxIiicOXyHGd/jsRQupSoISH+NmjcrpHtafdTFigI5TRO+TPLgVgmkrixZP
D6FdNmHFdQpvahMmmZ/FOXfWDLEhzJ2FUedCUZ1/5r2n41l1y7y1n4zu3CifYZA3yCEoEusy93BD
wVy5jOpIxWOzk0+SlYbYDPukVxBXyyn1x/ihjUnqGmlsXdKpvddTD2lE7d9oXg3+MiU0NorQ3s8t
ITqOSmkfDqHtzo2t+fTcoV7iSCiWMHY1c3Q2tANTr5PibEte2Qa+nbSx0TR7sqVwYld55gGMoM9T
lNsx6EjtrnLdhV7AnUDJvne05JhyTKlvYlYPOcCKVL3qIHBZ27GKmWuJEwT5TtYNtpJapG3SqHSD
xYEYOmgfMUIFPefU15ZafoUG1M7mxoKMzsoVnlMVAVhbaX9B9SB1vjG4w9GRnJgo+COsk4xOJbU4
fXkD8zU6clqrGnwK8OFPctKfSu7BnD7teCBTFNrnHUVAexiwvFdNUlI0t91t0onXXQ94pRsfEdgt
3yJN0lWLmNHUPHtjsLxNdXsOLWjlxD9xMqvm18EOjxJd9zOBtL/Y1oTnaKkqNBMcOafXX5i8vzrR
VAC8n8q09gpTIvTRce424GSXlhtUAtkAx0OIHUp1HzsADPFFi/EQqCUyQwnGXtu/D1TjmSpnW6Vd
HfP2r4L7YVbEiduoRuFPOtqKusspjyKsIaSQucjDSgaUBzIWL7rJvCll6+VOZDbSrK/9DnOxp4AI
YNkFai3nlMSZ9dro+LNsoiLdZicuzDbRYi+p9JokiugeZ3X+TkQcacNf+j5HWGkifi0HQpwwKfPn
dQOkU+zPlRR+CfPyI5nTbcnHmoAgitRA2VkkBOJqrzxHmrA9d9GdVJV3aAiUCwhtPHkwSC4O6ivb
h9rQTtIQl+yXZpx8tk44ev7TTphQqVn7kwaGfeq1n4ZUlq5F4LlPZ+1EQTV6o15cCY+Hd6eRfUDl
YWzJ3rqOhYIXeCzcUW6V3cjIa9TMGOhXungOgx/0XCzxoYvE5dTqZsubjnQNp+inCWMHqSJTuVh+
AsnmdlgiSRfqt4s8j+4y8iEwgf/eW3LsYZqwkZf/BOVzaLkUMkeliVdyCZvqhbneCxlS3AoYBlAW
OlpcHgeG6fIq1yzz7AUN4CkcMPtjP1Rpu4xvGb2Lkkw9c99XynfBg5Joqm/tWLcuaE3VdiGIReVi
Ze5GP0O+92jQp5bCodsYsfUFzEHg9SZ7F2tx4MODEgVL4bN+cTauF7Jsjz/nMd8DQMCw1w3b3IzV
s9UztaxCBkT5UnjZ02zsLGBMX1uNTJFksdyUmmejOxhHxvBal7V8Hxrm5EZxUHEpbBoTuS8qf/OQ
0sd6NstwMw89plQ2VkvB3QavnOKqs0UNW3Q/ukDzKwS+J6Kot3MT3MoQftq8MM5I6+K9DqUXp4b4
pRO8uJnHJvdMEF2c6cPCpqQjY0VCNtcabqrR9tNksqyRW8HwyUttbSZZR60t860ZR5/mSAvKdNS7
E3bEDlPrbjpllWqXbl4VEeb+ABG2TYJk90HCnadWVYk3JP5CerHkDRp/V2GEX83KfkZIUHs04ybi
dfJqO5T6uZPplxXScqlAFlGUUPhGhZXgeWTy2QWs/2Ngb6WOZmTaXvMq5ByV9+kMObXTRjRJkTa6
la11TCwiZ9MUbbRNA7bhRAvt5SxANSPXwcah5IKwzmBH1gqIdEbvKQHounTS2JayeCEqpVjt6o82
QhwTQ9jyQ8ZZ+6GYQGUGswt8dvqw6p8spNxkcxaslp2ZZU8gE0x7PI9mNK4J67StIma5Q5odUKCz
nNvja9d3/0fYeS03rixZ9IsQAVcwryRBT8rbF4SkbgEoeG++fhbAO/eMiZh5UZBsdTdFAVWVmXuv
fQ+bydxzIWDi5oDWOV6TqPdxqKSch/5UU8dc3W26FU5IaNUpN4VMhyfZtI9jRpycYrF94i8hc6Jc
R1o0XNTwlXTSdDUZBYNhp92YadMeReTbK2zBZLdM06mJyQlrCnAvKvVhnMJOLlXPxP3ROpS17FTU
lrb7VEIrOQQOuBegdD+A+4B0D2Hz4AxybfrKxxAgZTDNmazcBIe0UD1sh9HYrembD6upwqdVc9Ul
1BqrGCBGO+/j6eh/2NF80apC3ahRC0kMZh2N8ZXLejGxDW7IxZO7BMhl3aKx7nLL5AAaP8wSWkPE
W5GW2poECp9/g5OFpXQrozbKDeirdtUFrXugB9Mchan9aqk4Fm37NbQBY1PK3nWWIExVQJCoFeB+
GYR8JmoWHma23coJJQpkNvTKrX6z0f+By8NRVTPvEdYlR8YG4D1BtcZdaXsuCHCSQBSy5mLFC+pp
PBaBzSjbrX+BmFNgOofQb96iRD5WSlh7GNTuA96nFQ76fVSW+krLRbaOUtiUCdXHoKmoEsnxNMpG
btlsv2uGad2cZAgQGQdfhBkv+c0AJ204xgdrayp/XF3z7NB6CFp2orkMBvYReFarvaUR/TgR+O6m
TcQZ1M3LhEVcGs6DFdgxR0OfI3CqEOTcvgxRbq9VfXzXy5pbQtRXm+yHk5uWFn3a6QFp9qkjqPGp
wDlS0GQ9WTZ58K5IOQuqeBD8CK1PGAxwDAhLM5hkIGFQrroGSpxUuc8RWzSZpUQ16cY5Q96zHQq5
gt+jekoZjDtfh8s3FA+JEppoJNTnDt7syuFKXwllIASU9lsdxAWZTOIvMc3HpH2NXOluyCD2CQDk
d6cA0i0DKyO+mhIa3QqfR49iti6NrV1AAtPlplH74/yvA/Mot5M4stzHNKFSltQOXXLrsgMreCNq
NlsBRmDoDK8sm09H/UVTTDeoJwalHZ2YQTon1jisQJtzsi7b4W/egZlXcjR9+FMDOqF2dbBmwsvc
7d7UBodI9EbmZqyJD8KsDS8yAEWG7fGRBPtiW+MrWU3SpGvYDi+KHv9gqOEUK+FXN8gu2S3wnEDR
ogMJYexIGWR7+GFxpQzBF+hFfa23JAIM3bQr5xB5t7/jToFp6GL8ioT23CAh6jNlZ2n1ix4gpVKg
p2HEMl/CkVyVVKqPmZy+w26q11Ya7TKJB6DTB5gScz8mF7BKO4XfP9w4xRYhhhcl9EaFNphL1Wmr
1pdJACXTmvJo9y6D6kay87gW4lhreO5p41KG/LhdIVaDW3cbUTmwTGmlu+5PEZsNBfgD/R2m2IG2
01Jr2FcWyCHf0HjjVmkzXuSC5DvoXukRIJbmJ+3pCTCdIJuNnXkVW2fK9wAspcZ8WstPjLInjiPc
GH5vnFXwWadUKzFBBOUZzFi7AneWr0ba76Snbgopr3QtJoSyIFHM0TqkjXh30+lexgB3Cte4KwWt
saGSm4k4e3pvrrHSh/ARDQDxDc6dkfYWnUP3y7Lbp9ou7xPX3yg+QzoY9OraBGHAIuzuQo31ssvV
n1ZHnUyzFmtAwaesZOHnoNgenQC6wlOO8m2m6CWU2KXS7ieyQ1aJHSqe1nVPNjO9VVOS6pNwlkb5
ZMGBquXOaeR7b40p5YgYZ/L0l6zb6sFsd2bV1esxD9aovueuid6h6WUmYKXoExJ4Yip/jkOHrpnC
KbEvizsjoxpwaOqe6b8TRlKhX5vh4QQRPUzGhDWh96OVG1PHx+4fbD6bYWBrNQDo0lf56ZyiW6nR
i8R5qkBbQxtFEk+QRS/pWBAM44tVWXHoElmZeb47TBtCUNDtEknNbwdi27OmtdgKZ+yZOuDjCzhh
OJzqw6x96QqDQUUQ9GgMBfL2OFa9wV53sqClCIN/M8uTJvZON9WnHXVwH2XNy2QbO60oy3PQ6TYt
yNmpVH0LjJSrAVgvvk78pTZbuGaHppfL5LOrFRLxXAj8RbTS+zJekbOJjS+qUM37+PYVEZ2cFG30
IN8FGabQYxOck2InJiu8Bhp1nVZgYiCEeQjDFsxERZurJ8eoxcImZbY2dGrWjjn9WuNkunLIttfL
JvOM0eVsrZkP5DOxY4i42qZ99JlU/kdpNw/SpXCIct2z5euISXuFo44Lfgq3hdMGd11WEtUGaI8b
16OnksGE2Qx6zgxWhQKN3HWt1tGLW3FRO4JaMq39fk07ZReZ5rYK8DPh9v+bTinJq71+iAzWPl3E
B8fHvdu66OhttTa3RTpAi4cEsHZz6y9+lGJfRf07PERkZIE6a2qzfRix5qCB+k0dexVw6ndd4rq0
RjlKH0TUWAFZaik//erOB9J6IogvXveKE9MI2ykyabYo/pDyO/Z4YgerhZvg5qmJhwsh1vojZwkd
Zl4CZCqSBBcnyjoJs2JvlGheqwA7uMXpoeVHbVR+MCy/VYLh0M0OInZeI0ElU2shNt+MGX8skBK5
PhmpxgekElQVpEezx73EiSPWKjaJNW4nsa8aDUzLcM0Giw2tE9ouKf9ioz9kfbkXbaM8+sABdplZ
QwPwabfhWYmC1DOSZjhyCvgIxkGscZQkntOQ4FLxO8wmel2FgudU8KS2vni7JysfZuYbodiucmKb
QPMwug0/6qHRg89maqm+XOdXLax9haYza/U/zeDsdbJ2EsSy5jj0R8g7dxaUq40jTbnVtXMIApdr
zaj5kNBU9MlPpbtc/PiYVlXKOm8m48aOmVdhXgI+o2ebqmn/tptCJN2uswnncXJtPjBZ5xx8Y+v0
XyqSro07Jqc28z+whAFO74N4M2XmvakhDQ3NfFr59uAB3MC5V9ffoaUXa5SNVHqFuY2dAXZ13LEi
mgTclErERPfebwy0nUXgexPBBEDEaF2HyDoIS78IJ3hjOw6H8rfLEnuTRbQQimxaJ7mJF9DI6XL4
02MZ08Voa+g2g8UpXRdopiw3XpUBe1lVdeZ9Zfk/DmNQJCEd7RMqWa0ecNtaYUm0TGyjHmQ60htq
uTY5N3HQDH+cPu02gQwUVrkamZY5fsUh8KCGH6svVqWBgMOOixc68jo9tF2k9u0OoadA6YngeGCK
vYrQrHEWP0fSfcFkDumGj72tFLFHdsQktufk1/vZtjhlCR3tFlEipn7/OWUYhS+Ra5badxeyX7U1
V3HbkvpZqc236gTUAq7z0dZcKloe7AEHB+u8ZrGc/PjeRq91prVAddRx+rY9wyoqbjnb8PxSu7Cq
Ea0Nz2mspoIRYfjSWBxSAHvvuGjne9J1vSjqHtChdut+TI2NNcr3gpNlhB7i2AGYmvIcQEkWn2I5
nEYEMequAtlBA9dE9Z3HT5bcpiAFK1PF58I2aEERgBLXnK1yMA9TT7SiQI9Nu5/mKqbQVdmXW9fW
X0URvBDMITG17EwJxzJlxyvGfdfAd7T6kAmAr6OL0vQNAJiVqeulh+j+MQOTNRN87gi7HNnGon1B
93xd2DpZlzOgh4hqLg4yPHxh2WCmQVjlRnkyUl3i9s3W2E3opDfUHR192KHu673vdAxVBkSOek/k
n4HsKxpZ1fUcp71Tvo7a+Ld4K8PO33cGkK4CD+hKL90MqXqWXQK7Ok6VanvNfCRUs7NW08HFdA1G
UEc0NQnaZUWJCpWytxh9r3UFqoRkaLeNfQRn9J7ShQe1qHL3OT92cxVV1G6kU36Zg/6DLGSb40hY
DUWxc4YUAr0O89IZhGdBkNmgqdzplv+s1ePeb1Rzi00spWVwgQ6XbkleN1da5x8qVf9UXEp/xzmD
NZhoVPXaWi3FS5xWE2DB5mdIaLlHic3ZCeRWbaYbGfPWqRv5ZBICNQEIwdD7kS0rnKlzvCcG/Eoc
o7HJwPOVTUBZgfZ4GxXtYWqvUAf9GGmwGmxn2nMT3A2tqkN6HJyV24g3JRh/25KhlXQbdTNa3dl0
Oc6Ioie2WSLBTIuXyvXDDa2VT6AFnN6DgiYpCRlYKL4UoT9ZIxY5qeLnHGpkLW79VHEjcXLQOSkZ
CdzS9q9wtsnkhC94U9YN6WV71x7fzBKVZdNxReKMLZiFJ9CKXHcTEO8JFtJ8iRGkEGn8zozhK69K
YJkROfagD+xsB2lqxMtDwXKpkuzFqtFlu73poaFGnhp95ln0E5fVjiNNs0bMOiFmof8/DPm40a37
zBIkVaYPfUbt0itGuNXG9GTkk4kYj0hIiLwnn57UOpUMaSpnh6Q9JctB3XUYAZH6MjSnVcXsnmXI
ZGDXkIJRZjQfof7EHsfNVRRyU5gke6ylxY/npgjSDf3UNTSP9YTFuGFuHdHCp7FZFbPCf6so0XTn
GtOKoiU8Rb3ipQArtlEe/qmZEmMVnZf4iA95opU6ExU8FXGOEWnhaWDYEehMdqCtX6DatOsUinmT
w2TIGNUpsfWV9gU1xWS+KxWXk+Zw0aA8tNnNOfDE2SbQ9R8YjM68Vb+Aq+L82/CNpU5eLOUuaaJG
sCMykcEdGW9D735oIw3EFNL0vbPkAs97DrEdW9tQvnQ7/yLQ7Tczv4yY/qbeg6+luHiykMkoZEOz
/7cMxdXqVDHIWTWMf3atVT35LmEzpaICrUy7fRWcWkIXD2iEaHMqlaCD7+T8Nf/PnLWiQNu7VOqV
jLV256v2LJ3t+P3wQQgLet+YNs+NSkhapLTcWj74V+vL5470xth8nGQBNWE+jumkZ4W182xP33np
fDOttgA0fvmNGWDNaB8tCWK/QJUPF4wBfboqVWuVG91d4hNGQgQB1+dKpo5OuWjkawrMgp6mPu6A
mu5sXfWvTlFDoOUwGE8NJHSRH2k8P5RkfKGoUF/VVvkLjdDcwAwQ7Mo0uX18p2uUBDauNuVcoXSv
xoZ8KtrUB32oPnXD6M65bZZP5TXEDHLCDZyuhFZbntXQVxFNIO5hFhqAo8Lsw/GjhwzR4W8uzRU9
D3G95fjULEjbuZRjs+u/7ZIQ9ZAQ7HAwDouhuJ+Tt5fEU9fhZjJKyVBk8R1rKAo5YOTxJh6ddz0Y
SrSWVGozy7eVKLOrReFfxcM2KxsLmkiSPGp1s0EuBC8/omKNR6P0UlvJrrLST22dtPuFG9QG6PFc
hSPj7emMsCpSNNHwoyCP2Iq6zwtiC+tC1c//PHL85MNSa7QQZOg8Zd0UXOkdXVU6yrP0FMVE4GbV
Sav18ZLgfMR8PINqbdD8wJu9rplvFxyLb+OQ4Q4lP/CWduXg8bWEEyE/nq0oBVNafPpozGtdvygK
SsaoL1BJDLqxN0epXlJUhy2vXDInikjRik1Gg6F4ynJMwbF1R1PMQF9kM8KImybblUV/VxXuQN2J
NtLWnWzbGWZ1SFjlNrbuDlzxRE9Rt+d3o4kQbAHwLH9AomqyjvEM3A/piA7eB2sYi+kakzNNdZtg
2V/+HwVLwwXkkUKqLHyScULee0unYPKmn0IOd4vTcoTS+Fza0e0ZbS5+wPlvSgY2inSifesTbeQ7
SrK1Z0FHMCfCJfXLvz7fSOkOWQNmjn7j3wX3jont9mwRoS+adL9LXqOS1IVw5iVlEu96nYrPIlRe
b/9MT2jLV2pMHpDN6Rv2LDEobFFPLVIL3C5OfR7aOjshJPTGxD4BWP3L6BEvql5w1LJw2O2IPbsk
JpEwBrqRmLj679jW8KSFvX2u9NS4QxVNzas4vlfKAGG2Fvyp3MJ+yAZTsqDXHVYnEFPz621s3AMV
esOo6UJn7IwX0fXNVkkz32Oqrb8YFWfg3og/slbT7hQzmbdgrM3cuZJ9fhr3Iu7iWfsen6eiG5gm
z89Tv6DSNAIuzE5054a23bWrx+re9mdQvBsdSf0Ivcgpcm8BViOBT3eR0j+UkrTCQf9Usfp8Tuag
rf2wF+u2lOTNDRhAAjdNvaKrIPrmEJ4nU02pV/W3wuo/6gUyrg4E9cVuOJF9pcxSWvTihs6/ZJN1
nKmaPCsdcvEM5Lh3U/hXwAnuJ04SJLgzrzGY6umGnbxUCHSRY0fqxZApiQtJHJGA7BxHZLWMF+ZE
Zfx0fPTltnGG8X2CHu4xRrX2zBXH90bKXZjmXq2EmCjdiqDWgNH3RlqzVmTiaKHkwt82imEcaZ6q
5HGGoTeNhXh1dM5UKRnaRmS6t8xhx5OdL+9JjXQcNFfK3OtnK/RFMB5kYG4WxD3NmpOqus1Jj3t3
F2f5fAcPyn1ObuRaqVF/MpQLNiqDKprQGaNuVd1XI/KwIZhPOkEPS75Ei8UhuPCkrSee0dnZpncH
Z412OLiKsAgvKF7qDQxIZ8Xkxd8URdHv4zz8YrHIr7YOSpaCA21CoqT3AuNxb4fpdZqfLS+lo/EX
Tn26Guk3bZzIrh7aJnpVdAPnFV6mY1El1lZzp+45V9HeCt9qn93FCtX0YbUr0RQy7dKNNzxf4bYJ
/WoXzU9R08uVNtjxLu6nuVCfwfeGvNMjVd5PTl6vtRI5XWgF9YP2bxjKbY37B46CaoafWFUB1k6x
tyxfIHjyg2VjuirqqjzfPvq+coeTnjNu68v0RyoFVQoj/EsbJ+zkaQUFe/ZdxI2T7YO+/l1WFDtG
5Gy73GV4oEmrydQcJEwU09ZG2HJp+q499nW3DQH2ohZszb3QJJ/4BLHH7147nBl3t4+CEJdf5pnM
ewLWYmwCPJLEilVO0Owb1pG7av5SmHSKjB7Nzu01jG4b3qW7g7sxkXbpVndotgzPzkv66AMHmAaU
xQ/6hzVrPJRb9d2m4m9kr65y0ZBbaf5ZzENWOP30hl6+xu6Yeb1M4HihbiRqCeG2MYgPKCbddbm9
29D5EHpak4lpUUnBWwOB70fyoAjWkeUOVZzsYaiL5DHlEH1vlzlJHK91YGj3dG2MF5KVN0gTlcNt
0e/7aHygr96nBtpEwt11C/9ig8qg0tLrGIbkic9koTE5jhEZTGbQjIfF1tRkjnUsrOmetZydLVQc
5dBYVIU4baaDGxCc1RRR98R1dwOBOrMNMM9Lk74rl1iiosW6RTEpTvDtJtr0ZVTFE8kA9TP6BoFN
VAhveT26ShA7XxJjgqck+njIR4Y14BSqA/hIzrtmMAPWx5oZoKYm9Il68mfGf/EnF9IRkjhAhkbf
02PQduxaaG00CRd8Xgup7tpH1fkwhCGeCH8qDl0wJhxhnyFtGl8OHQkSjf3h3AcOHWEOQvvF77qY
mSpEu+jfhpUMtXAr1Xj6VBBJ2EgXvZu9wmk0A3m7rK4KneXQBB7RJ90PeWzuoRwLdYegy3rIqjKm
jSSS7xxEZ2137UMftcZKmmB/C3aRM0xd6xXj30p27fB22xZExDbmJ1LSaynqXZVithhCcbcAXWjf
Zvd11/0QSY4jbWa8FLC8OKpMrX7nInXx4IFpDx02dW1OM1sizfwaMHNTZvax7pg9D/T7CW5tHheW
fEuCTSPZvpdnUCOqs6RXlJXPk6md3biMvscQDX+LyPsK8k0jgLqjkT//QTzJXWHAKCZ7sdzVkwkZ
jqzT1/lvLt+w/M3MRQoWNv2qH4bosbOVy2I8VWpTPciUYaZSusZbhUZn0+G7UHDdbRpqWgDXUWxe
9RbpZRQR7bfgKTUd1qnNmW0/hfqlnT1VRkydY0ezvnGsugt+d7GuRtd6zUCiVVpyzlk7HvFcVo9F
Mp2XBdGuEvvQV0oKf6oYvLLlvYcV8kFmaP6V9V15gtCwF0UBrLKu+r2lAnNeKLOuwiomqiq4OKaz
6sswey4b5vNJm1bnymiy52SsgSJx4W4NV02fMz6BU8QIQJrOJwNG8USHUzwVZIjmE1Clbn4Wqpzq
5p6oObk1Sus2fx+Dy0KAzeI65r3CXQz7vvzQVPUjK5NkA++kvyqZe1ycRaXpv+hdpb4OrTC8iUXa
F/5XWBaI/2a/YT2veflMa1OMaouyqLgTedJu9Cwv3lzT/krp/v2Wr5kpul9hZM86s+63lLp+oxpu
fyFB2joJNTU8DSGxd3P53Q5vY2jdA2qMrhW90lmOPj370iEx3fa771SAgKtDPGdjAgdFD6sf24Gg
5gvm7LH5htXNBA5WTDdscTdYhASCDL8wYwEtmEA+MPSw9QxEAtvFMyzmp6VSKvS36X2hdAiOLh0M
fCJmv3ZnlF2agDuOTcEAfcl5twqgf/M2Qt5QWsfV7cnyShbTULz9HLpNcbAwUc2gk16Q+3LzT1yL
KhTtiFewh8YbDCe8sgneu3Me9BzxHDmiA2zdaHsLPzLUnhOpZN9i1vmuj47DMK5ILlVRJGcafx++
tD6Hf9u+bTIZ9qB8YT3Nr/3zB7gS45o5d9EOPyVGYlQj8+rcD2ZM9RKE3lA7d7dV10hKlOb5JK9B
bZkbyxL1W9mEb/GcNF7hnRIDmntoCILecklyg5+7B7NKk9fWBWw/0xCW14HKHBJCmTymPODmOog4
aUD7bVlZl7OlZZLFwUx3ivKvkdVybep+dB9nGCc1wo52uZ8467GdFXiTaIOdUcDloaJ8dm0m2b2a
qwc3MbsHt7F+W8OaiTLYClAwZf0pmTHYVaeIozP5zO7mp05h4lUYl3Amelp0DpeUqwWz7ELb+X8g
0+7/ysMxbWFYqm2pBlZxbOD/HcJSaUWutEWZHm7c8l6YkNazKLoLcOtvs38/cmi93l5ruJFc2DAv
IScCN5D+ixqG2R0DHLSMoUgfxiC16m2eosvqHf80UUl55jQAw7Niu7q9iFpSO4z0XCLVGe6VrrxX
mUqebj7HFjGup5IiuqH/1K7UIsimV43c2Xxw77rlSxJPHHjRa5UpEJv5pXgcjYsVup8O//OTnWvx
1uxUHNi5n58qy3C2UsvSR0zej3kcvZrC9V+c0U7XyyOmENm6J6bk0iC53MREVZdG+rx8iWpUmkFl
E1A9v6b7qrURZuoRK9JgJDECkoz5sjzSQ+21xPZ56dT2LVZ7ce3MTn9hqPTWo8hGtwxYI6VOLrTJ
rteOioXSFM1D1bvpc9MzBLPqtxxTyVbTakzC8xc/icyr5aj8xHb83Lb6+40PauNJRquCAztSY0ZH
1ZT4+/+b0qO5/xOQRyyIS+9OGKauOi5mwv9+fUAxw1Co6e7hFoZU6NYT0ut8xYfff4DbpqhJRv9q
Scqgfk45IamTqHuN3vnONs6DqhUPyF+nS07Gg8S6squbQAcH2OtrB1vwtavKmX6VTA9KqT1FURO9
qdmcNKzS08KlvyNtnlbyNCbRiW4pGW4c9+5gZpn0qPjjSKBPUALWK2OmLSuUETQdVxA/5QNoQqK/
k5pg2KG2tpPffSCPF5tgZss0KCCHKI4QW1brMQaQxV4bTucK+oew+mc1ecutRLujfU/De0ZD6G6J
cpWw0aMoAQRQOBfeYhUdkuoxEMgt8t52znJQbQQtPAr//YizY7xm+X1cLMFLDnYtA+h0BQK3UtOv
+lym9HZV70eyeYTT/qkWdD8eUMXjdstgxkXOLu4qjMvuL01u2K1s/xReiVOjrTb6SzjbCxXpn1Ea
2DvqO0rYGf4xDM50Vt0vl0TqBaACUN/Yqvho6cxZXhAiB1weKRBxQEIJyzP04o0TcHrs5mehwusm
agNSLnAVzAbG5T9s9DLY5LgOt0E/bJd4Wj1lFghRtmxVyuP/bH5B7mImLNIiYeCoZEcgUzl9HXvD
NITEg7lidGIO0rzbe6R7pChYSQY8iKvzhBSVyJjWdV9kVWagwzOVjrDtfGvotYkktefoBh345awh
vQUtSTM1LoZCGhuXb/Qzyh+aTibnl+lXa0xxGJoWJYDu1ncBeybs3DF5uL3FWJQIeaN5ElvGZbe1
5owupSc+O/NflV6mz4Ops/tlY7Eeg6HdKzIf74TWeP8cqkVYE0wbOxgutsurMtO/iqGOTwOxDjNw
Yp8YiblyALfjryO1nKH6FWTb7FLcEc/0r6zT5ZEZEX2a6/ZAE6vTjvryQQ4I34gS7ZX/JwlImC63
8z8cRwcLo+66mkUKEE06xosz4vC/MLnAimDbaZLwCK6mAxFqgQNceotqkrWeA6PFC8asu69BHdIJ
rrE8gbZeyL1p2BU7yAQFsl0bQf6cpnX7JKvQiteJiGmOYltCE2622Wl53nEzr5caB2mdRm+9QO4Z
C0KRBZ4ajerhCdC8s55Shm9pW7zdeP9zx1RY30XSRw+iZtRiSI5EtVPiwzFi8zBQb6CNeCbnlT0p
D5S/orwoTWactQ7zdVGG0bFKILItzQHDbvJVLF3nJca3OCCMx3GB+KXG8W+Hxg/GxfrFGvXPTOjT
0RwBxy+n9SIyq73gIEnqDsIZuFyObZFjmTnE4wB9wy/ZDF8yQ/AL7vavm3TMZhRIJoHfsZfMh2NT
4MENtT45ga1j9mIW4akJY9iBU04/d/6WSVMYBxboF5cDoRzTPQo/B8MR5osFwJ8CfbJc48B0unvL
G/UvYvju3Z/vpWJudc6N6rGp9LMVy2Jlt4O5A/EYeRlk3Avnxv5SpK8j8Y/3SxfGUaEaTAK6PPOg
9YLQdqq45nTXXaQpqNrhWdaqc83SKGPgG1M1aObHcqdAZhFri1kzK0bNUtTVD2XVvBRmO5z+/bIu
UzpMsUqHmwlMoJmvoRDWVoX/7Yk+Oywu6cUWnqFSXxfLtmKCD6CrkA6XJQjLEDPTWCk3RKmEc//W
2PXf/9p6kPKMxfh06ykKPA0ZNc0SSSARtwxVjMPdjNG6OOTEQdRH14W7E719N6FB6fT5to+wujBv
3Sy8hIWhkPffuW/Za42J89FpEqRZ3ehgCVzuSMpG9qNSHz8lAPM0UdynEHD8Rde4YYxI3Zil6JhT
uuHTVNce0NmXtEluOCan1Iu7JJPPM1FhteQSdjnGSgHbj4hHu19rUmrdhoSbrt3KhAFyE9vfRpUN
L9no5DOTITqmUmsJZKJNwuwRCVpUCkaRNh4xQZ5Fmz+mcavMY2DjuyfVxdVH9SgVpD/KiNt3bJXi
IOE2McjgM8aiV140tXS/NXc7TXV5XHJ153/P1AJcwEF3WDBzt805hfe/taypOOAl6R0b1mNo2hto
YJK2sHC/HRzrhwUr1+QAgkIkFrDjD0u2HRNE8xoQ6OrUrGoMyCriGLrnak74Xd5Mhrd2RWuiBHgQ
X9tJAPhpbCh7WaawNFpPSWVhbU+ogE12tpUNMJmgOLfdm1OhHXLFQa7Bs3++TWHauMIW0SGTlsZ9
5wZnQWNDAkL7m+PaHOKgR0XPxGmooZcuu40LxvqyoPUtu7rvSZw5ZwRl6HSW77U5oDCeFHuvkr63
Kaoh+QZRQMFheVwvkpZSixffzzk0mHV66Cp0ulomfwpHkc9VZ/NMIZqAJiFQrgHOfUDOIbmkJ7vF
eI0gijUkhFsxLs1ZKau/dDDlHCQacP+uxtqPrp1OnzNORzx28FjyckgPvfT3lY+biOaYY+yKUYh1
LfP4DD+P/prGwFkl0Pyb0hJ/5xwe2BXknSzvI+kpMNNuSLeZhWVkJKOwnwOirBTvZTNy0lMNRB14
ZuzX29+V0v+aLLpU9RzSRNJKfizb8iMu3OZSM8bBxYdPhWncgfyf9EDTEzu+FA1leP2t5O0hYGL9
CmTiP19evqE3yBO1kWbcng3lU1Fj2ZPpVcx5bMsX/Phwzn1w2hAgyXhpxJ5rwFnZdbCzW0Jm6bb9
aSVjuqTNV+Cpu0c1+PinyGN9QkUaMjfvGrCly2RnMMC/5Hae7XDJkOO2ZJeTBqMdZQWMepj04hEo
C6xft6P5HWjbpX4LiCbexXZ6WMDLeTgTCRIboItxN2lzCrcUn9rYdM+6QpvatNDeOBh4na5RUT0A
Dao7KbbAxKBkzxMGA78gTftI84x42t8yMMaEmYCejFBEJuHFxFfcha+DLBWUlExQEqjqkaOG/L7o
tgbwzO7LbGwPhMb1uyysmg3w9eIjCP+o86GzUcpy1YzZeB4VIKZLykOpVsPO1LJhO6o6J0QgW/tx
znkXRdsccmGG64UBs5Bfkm1thg5vMqzOojHzExKBp8AftmUXNKcF6gV1sCA8pTOZZOXGReuxp3d3
tmytwxIAE9r1cKJOfG3VTFsteS84ASJOCsG4X+azyxer7vzz7TO4sdgtq61wYigZvs7CPAVmXJ4Z
+MHKsRE0AWT9bQnIOi6HayFQy/RYJM2RBWrhl9wgJgZmmeW1dr6+7Ta6JgUozuVztcuE28sdio8q
8MdDb6eShkRbHhBwmk/WqFSHilBEzDbosYiA/DBlCDCzqn7nB4bG2QVcLNb8BHGTkdMa6ZpJeupU
2HArS/KrOU6Fu1y+JEAyaEWyg2j4+lc+5LrUjdVX6DM7JwqsP+iAv0ZyUU9DSBoy0zdsJ5lqAY6U
YfG0PMrK4J0Uh0fW9elkmlrqZYaTfyohshf9uZhK+ACMAVeYSHdqmHV7J7eao9YZeI+snnQVctPP
qLfdreOHnP0J/7uzcuz5VudrJ0XTBJopwpYbW7wotdFeiDtg3k520PqW7tCZTnaqK974+v8uRNk1
/3cl6hiO7aiMWYRq2f8zw7FGD9sNWUSaRl4TJBHn86fEsO6h6dLmOMdNbc2aSK8hSwyiKNP43rDs
P6lpju/oWJOtOlF3Lk/ThCg8s4mvbt6r2BJ0AhP5OO57WxZeMKslC3X4Ts0C7XA/Vg+FZve7FJ8P
9V3ubHS6whtCAMKzRVm29NE7LXoYGIhd4v/g67x2JMW2LfpFSGw8r+F9RPqsekFl8d7z9XewqdN1
1Dq6D42AqE4XwTZrzTmmQ9z1NGchzIVOo3XTF3ztNQyDFTg4AuTmpWvTBYyj9bO8EDpRhHocaqda
71G46kEzR0aY287LtU1MH+FA0zbchL7WXtQmJX9TrSwEjkN+WGKb866zVmNDeDMCxhhFOU3FzM6D
o0jifC0f0UJNy5c+Rgue/IcURQYtUfXRkL7GOo840ZHGtp6rEFrtkvedoA60nQBYiEjpesh1X1gb
3xzV+GRTpR36ubspchufPvmlHU1soU+IN0SPvhdz7INlfbShWp58Bv30TnnJevaU4PMv1tv7h/Kt
aF69XXKBGGoNmlRRv3YUu9/apQEoJ1M80CZ0b9R5SJyox1N4Cs29XxWYxw3vN3hkEPAlatO2SNPj
OHcZWcNVW0uETFSOnl87uy+PtZZcJ5jXV08hkYzAPgXpbwl7P5s6i+jksOwumvbZaoDCSRhUWNK1
KhrxrogFskdqTUbQeqe2iJ/k1d+DpXewLYVe5ndnys9RK9xVogs6vY1hvJrKBBe/d66CjtfzZE76
syaUkyT+1do+b8zm3hNUjCW2jQ8YBkAIztDAjDro3dFPo0VrpNAm5iH4sOyRRv3Zjb3kSUeC+GJE
zV6jyvjhpuCtiwnluuZ0NBUYuEiVRUWzqQuI+krIvszKMpr7iMUZegTKY1XGKmW5UO8Kn45VaNrd
C1azmjyzajpilfGVEr23HiI6UXhKMs/aZJlxiUoje6SFnWKZ+dGa5L796Rgh0turddHctKz8itZB
e8uMabmS61P5WmK8Cew+ivvaKZ7104o08mMy55OMQGOT2pSBazsVt1B4O9mYyNzKOdieb6+Uql0a
iqOrqjtisfRFPuBV7CDl5RDqn2nUms/09a5otew33pb6kJRqshfADBGimOuwuAUx39kz21920sVv
UQ9oxnYEo/BIGqfb9fotQ4uI/THRvzqWzTPSYPRIWFTI9HrWvEpGB08fx/7wl2Ha6FW1j6Hd/UGd
DhgOlj10FMAlc2c0rTzIYMLUSWvGkVVOW4ce9gfNTh2iFeg+0BDZFbETKLN5cCrzE9GFiLLogj6w
A3ob1cTBo8cJIqNiNstRFLgTF/w2ttHDz8bqu1D6TTZvPeusfi1F4nx47EHHfN7x2VV6ajorp3GB
uZeQ12ErxzrVGuvHMrmSlzL6PBXCbL7kda+X32f8S+IP+2QaymveZANkFc7c+R78XxvvH3oUFVrB
3h/s8vr3HytdFO8pvf/993//gWnl31lVElY4AFFO7Rmv6pb3JoUAVLvOex5X5ZeqmWuCWWAfOsAd
KC1t90SwB3yEKv1hRIpG4o+jYKIzu1OD4nrbBCVMXlpWq4Ht4FplHrh5fQLJnzbwWjbTkjA7aBPu
GIQn1SEHGOLHpvdrtMN1WzXJDxpuzir16ERA4+v2cvAh9OfnmNcpy6GVDTb0l6Z+b70p/ukFeCYT
Hc4N2QfsIwfvySjr6Etaf4BgpoWOGwDXRJ4cUIafzK5Anyv7G6pKMpoKElH+/YFGEG/nJcOhMLQf
dtXpx78TVBkJ+Ozka0eDot61OI+OVVnXBxyr4uGG/F7ENDI36VA0pA4tqpInSgO0vfMUoUpptuOF
zcrKS0vzyny0kuoANABbH3vUMFQ6oysqpGgwzEdOmOaNIiRWaMQZpkpgiWmXyjVuaiijmFRsUC/y
C2AQRdg3prV2TDXrI9Hi7fKGOiNhvwSArLJE6c5u01JX0xRUhhki+lk/WJwCqskbSWOjk4JerTe0
S8xK4z2hH5+0evSSGe6zDzplE4pMfZJnWTqpTyPrNiVptVMVT2gdq8Ifz0R5Ur6V12maRVvbLKrl
q/8ecrP/9Kp8XONPSKtV4FL39XAaUyumH9R17oX2kVjgoCpOvJNui59+0qPqdsvxhc9O9cs1ySaO
xqS6LdNVTyorq4IwP2JccTcA5eFS9uU8eRh/GiHTTKrNJmyvuqK+NIAPdgOZoWdFGalciKTesib+
6pRJ+ITZ4NpZRv6ME354Tib9HGIUeENRStZJjz6fMRJ/3dxDtnkviSlIXboqJZ3FUd9UbEypaM+1
y0wz3GPRV98r1Qguhl9nF8/QsfBMhvvqJ6huvAwfjtaFWE+ofG9sPYlPw6ySKjG4TAWORMVIi9c+
ST9CLWmogeYfcI7rb4bOslb5HfNpBddSiYMVNO0eCN3bVMXhrSxHd2UUcXpUkCPehBp2G2qu4WdT
WNvRyvpXf1LGuxsGcyk2/ISqpOwm6Lk7fb6kK3JslRaXw5SipEBmIVV0qHb3hRl2n4FrKNsx19pT
UBcEEE7Rb5MWkWPHDFSk29zbIqzu+gBmNNKclopWNRzKIvYOTpD556U1leggTmrH2LoRsHrdrmbh
jcj0XVLQM05VbLyDir+2sZriJUKABE95+LBU79QQ3CE3E1WJvmxyADLI6uiSWOdaVJwJENnYoyXe
0tYeUCvDjSgCQDKGxfZTm8Whxphpq8LsOqrmYjv57m/gffYDYV9+QI1IAcxwSTFNiFrHGUcZxe7s
k68jtEoF6r1q1PL3gb/yECI67pDt7fWhYtdUN93DIWL1wH7VYwPc2ndrGFzsKIa3xgeWsgZKV76W
q594P5u5zd/uqiZXDr4IMFCoLRDwIvU28jeUl5FLg0HuEqkiVeGEFVXAwEwmRDCVAWzfTw3l2hoT
9MKCskyu/1DH0XkqIi28ZkSfLLEbaWw8CJZVz4UeV9i2u5ZUo95hFU/J0tp71CTfwjDcUY0vvlB9
HvcKjH2Swgr1YUd+SgwgGo5RjbDOO6E4SP2GvFcf5jjURd5BTLd1sEPk/8pkuVcFZ/8mmnUjjEfZ
w1GQN2YNiSlh1mIsTInmQJRSnaKGVNFGb9PXKi6L57BTlyuFYtvyQ1ro1+V63lJVCjHIdmgQJvSL
Q9ASYITxwOTkqIumvasUz0/wjdyd6WjOZcz59RyAWpsBJPo3RuFV2M323nBQ7kU1klNXkp2sVaqz
FWWfXTKiBU+Tw3ogBUhOUdy6yjNYBn/OIqF3ZBrQSC6AsCWFMt74v2kxJukXv9OVsz/oBzoT3jpK
fe9lqCdvDf3WfZH3fNzNW7rX7PVU2HTQFuaWtN9i+/T7vHriAP4XKt5nFCacYXHaWFEZ3gh+0XXF
+qpgSdhNRpHTjFTTt9oN7ihtpm8WHbY1cTYDhOahZKqfF5hhWqmbug1xZfie8l5QTx5gyrxWzFrP
babSbOe2BVPn4tVYGLsmrHdaLZhdYx87QKsnj7Ec4zPdG8hMvdN/0YMI3yNz/r/+haHzi2UOTMEu
/Tq7TErAi9/RPJsYtoR9lYfGowAmX7BME9uwm3412JhvK4uyTtsW/RNb9GYFLODSLThdSILb0JsI
eyWM54ql4SxrfYSwIXcIKsQKCo9eaAbWXn7K5OeNXyPHTkTOe2RFBzLg6yPe3uI+hgizyJz1Psml
uCNn/TYMxvACY7nl6xTiFR7BuBXTlF1rBsFTm1CF6b133PJSvdw1xSMohXMnFeNapsE1GZX4lcar
7CX3IQm4OjGQ58DtcUjqlJVKN1EootprACYoRjUXLeeyFtWVadip5hBgx6WwtMjalP49RTD+6Hir
CRO3YG62abMF8aI/srputuF85s/35Jm8B3quv/u4WMd0ZrfMNRQgUdUTys34KO/JhU1Q9rxzmjd7
PZFLKuC6Hm5X+hSha1LolUZ9a8PqkyCI6CeuiAdKBOxkZqMRT8jyo1H6dRSzGwpROW1q3STKy3Ce
DVOf3llXZ7sGPuRJr3pxN2nvrRmd7B8ZIA1sWCmO1KPU1DXp1MxWCixuc/yyH30EmLDfbMF0MYvf
YjX3d7GYvIOHMnHdBKq9s8Ct4cqlaHgRd/xjCGr8vL9488GOQKSRSkXxOIjwX9lxSP+n8CgvAlOg
DnJb9F/RxIijkiRjl0O9tfpWfKG284wZ3Hr2+9SijcmAXnS++AL6m02e3VZXlPEY3GMq/0qlK+9X
eayEyB96Il57NfY/6r41TpQD23WR2Na+d5F2OUmwj9h0/haesqur3Pw9cZLMd+aXYse3kGBO/SUK
mTMDiwVC6fXiUSqQdHLhBN/TDDO18qKj2H2yvNZ5JpT1HJMK/plXSYLXazI3UaaEn1M7YS+0iXd0
jZ4eAZiIVRVAwJ7aLH91BY1htM+AhmaqpCYMsVWVx1iE4cWBZPlU+f3bNPgvbLrErqnK/AqrNb/K
s7+HqnUyUgiMqxGmx2XpRnUzfTc1+27T+P9VGwSmQFP4RkG3hqcE3BCUtpanIRr0NL+Sj2JvVEOg
Is2LkzDYQ5BpOawWyW/hBYdioKIACVL5Cv1snRfwljsXOHgX99lzZATAS1no7elCdjelYNOUec6n
Ak/oIJtRAO6ssxag+RlpPxRljp9jPuADtNdTUcV7j0/gTVGD3b+yHeGlMGp6ZQ/6oZ1BcR40eEuc
PWeg6DJrDgKCdfmwltmt71mxsbKZOzaG9dSwMzLmeK963hnBKbEPeEBIesJYhFZnDyGifheeaRwh
ZVCCmte4ZY/g5p/7Ikp+Adp9pYZo9ptJ4s81rD1JVFwheP7KBrPYp6ln7FvNxrk5/bHKOKEKcckt
PyhvAYsS8UeWpsVRsPYAPq4iH6WMslOcFE2l7JM1evercVM8wjbtfMV4DztXfyjZ+OcwFD8gebf3
SsuN5bbfm+UKfUuzttoG3vhc6QeMbWBx8vLtNMBzWTcwqPJhfKZCFLxEpqcvL9LmbTe+75JJLiXG
vtoh4RpAPtlz8k9hR+LqWYcmIsSdKSi+Dmm/6+YrTOHesQimd9l1kgkYylAHV1gaS1Ns7kjJ25aa
/hDE7NCC1NDCYS6NLxmpeftSTI8h0OFyKbRJag+UYGNG5bZtDPVihR1NQ6BK7Be1M05X71zMB3km
D7of5GcxIst/IWLa+jlmiClsI3GfWYjp+7hEbrPszVkxaVuTQiT2/dr7WlmEtPeB9yt0yxs6o27v
JazTpM4EqFq1Zvc27dK5dMBy/W4ljnIYFJEfzEHQjkrb/t5bFfjefPSeAtXds4tw7/KAzhRxuq23
9OnbP/dgPDTnZc07jcrPIMDFGpGryIeVHkXDhlleNqTrrbVgpNgfKJdhVnkkdTtBKm695sgule/q
i9fYTd3vQ6YvJ91/TuaXwKeuFAA4X//3vwsgLXwRTbVR1egmA9KnynxCQd7ODswKuFNcX5REdS91
6/nb3EqzT9Emtz7goTIQ/9y7Rhk2dOhyIqeM7jNJDsn81Ak3dg5pCtIC1mlgtDnBJl1Buo/VHJu2
KBBzpV8KxTWpmanVtqnsYt8b71oa6x9hH5oXA2IUzVYuI5Z1K79VWVoTrtLFfne2xEs6X7C/mQ9u
su8zH3Gsz4fzOW83Q9CHmM80uHtzrrU8tFrhn7wGB3c5d9eQIjpnskjHVRPaLLf8YXzp7AGgd67T
KjAwn6DMMmrnkc6qwqzrkKFq/oOFF3h4dnxnT6n9WzNhBa7b3nim5UoSXkVj3kbpUvpDdZbY9qHo
2QhjF13Zcad/cbFnO7hDvw8dMZDkzWYXty0JVSHFZFXT/aQaxuKs0cUOn3x/IQ1cwXPnv4azGaqy
nd86Void0+PJFKqXnKcR2EvT4ZZszRy6/BhAaKH1chxUN32mm52zsgPhz+L9X2cBhuDlXiTPKHlu
UNXVBx62s/z8GRjCUI6D2JGXAjU/fa6vVukW3/gW+2Cu9qAfvYcIE5nbrEPWJjqMKljDUdzzLhO7
hqzNca9TI/IPrMormtj+a9a+5LN4wqT5SqBtYiJoQjPhO889SqmNX5BIMLKvRAgweWepghydREHa
YZw8a1BOwewriw1/rzbBzDfkSs+bcZNmbgQLosqPuYsyfWn3/r2OQGSvgfK0ezG9NF1YPuR7FAjs
pcvWtibrmLRL0sbN/td8UofmIE/IkIRkqyHd04Aznas0Y86az+RhmlzKAYV/kffRjxzpJdRXOY3F
eN2h4ujOkvaVjmGCYF/F0owOGulN3f7y6njFiFT/SKPQX4cqTrNu9JW9geTrqBfoy/qs1tdjTJBp
3wl1l+jG74k41a/1YP/ui/TPSZjpfBKrhz/l6SbI6evI4q+V/erNxnvvYO9cyMWJ6EMW4yfGXX1V
ZfbPwYF8LIU5i5henjrD3XfVXeGVLEPBK6FXV+OLUTaM2PDouw1mHR8Dcc223uuQLM7N0OSfSw9r
0NPYeltZ9gPTO52zSd3mIQbDTdrqiDDaCakCkBXZL8bnW7/Iq0DV3uLMZYQzwLVCAdayF68AnTFl
YniohQ4wguo+vGuPnarhnd35IM8aUpHw2oqxPyayyua43W8Eh0+T44SXRTij7WPd30hnS0h2+9qI
Q/9hZwjEhE2uahhBSew77CSNreO0lPUgJURcXZmeOBYjoSmj5jpXF1Uhyq2A2qgfh9+1tDl3aUHm
tE/ffp6XSOfNNjkV3bWG92P5AeULbv5klh4LtVmqIBVufQF3zfKx8wUWKsN9pFu0AYOx/VVFao7t
vbvZqmbvjdgQ57+HCXJhuUL/gZS9m5w12Gfy4+aDPJMHQSDSwXOTWwUpBwll1iGs73le5qhofz7T
mvYtK9h5Ln8yC+AEMbdESlKDJ4Gc/ipeSVIRXB0PdygFCEmlv2SY/4Bk1RYfdaLmM719aZ1m+sam
a7YtCx3ck1vfFCgM67BrnFXTlcaN0JTvltJGz5OPwDOfrHHdObSi6N31WOqYIY0iOjtG4ZCBy1Uw
T6SN7tunNLCeRIjmk8wV+relBvuxySOMBrZB/GUE05oit1vvis/lgyMSKG0yqigCurStSlr6OBfr
GXBePdVCxFs8Dsy18h41hkYhRbcZ4u4M8a071/NBnsl7g61xL3SoPeMBAhBEUJdnnGTjQorwJxcg
oaJo9WGahfn8BVktGlq5bif+mKxq2o38zsIpmisTzl6u0VVoLBg5oPT8XbLLM7mWd203PqdDfdY8
6wjXo74uk4xmRnsEvi3K8R9q4f2cIsdmRBMfyzDWTI31XUcl5E+6+2MOaQIKEuoopJJx28RTckDv
enQnjx0M6M2tULPtGBjVq2dZyQHToLv38Q6/mpX+KZ8UWr7fjBocvO0l6qUt59WUourrcCyof1Rq
hBkf+3EQYmWIhJFtYXK/uPR73ry2aPekVogDgNbxRRCevfK0Nv6KA3o3xuxwZo9Zk4L/rQkbeRQq
1TrAT/pWwS/0Zf4X6jj9zOw4eebP5EJkJM1JC8L6TR+Hk47ab4v7CRAJ6zexy0RNSLPfvxS5Lw6p
oWafFrOqTH3LVazTPPzHVu3FbmSX/azbIYKnyOzvf4ratKnJIGoO8qcK4lRQQG1GTMElFL+5OI7T
bKvkbnEMwXlHUXUgAqD+UvqjuinpTpyskjJ5RC8ZtUc8lMr3qex/dXUSvI+hW+FsRW/XTrM8LWnC
o9ybk3mKg3VUx3WSjFhUo5BxyIgFIQ6qWu5LsgrW/my31Nq6OpdpWez0HileMrvRVQX2Cs06Nq4Q
Mz/Q/g6U28ZZKRvMMaeE3rtrxzffFcUbtgOLu1em1m+14jZPSat+YinMeSqT70rQ1UTtYKuPC+of
Rep+y+fFUBQ2+xat7kePLrObvfPo9IYjCgwd/k1iHXSWuMsKvZ6X6WY37kzN844JcnzoMVW/70Yv
AeuHjrIsG8J7zP5JflsplMITw4Mh1HhfGn31GrYWmn/t3tou2AUl0Vlz2MNnkcPnVfzkliQTljgT
uz8aSu0N/1R8lZdjmYbntgyrNTOEvzU9tTxNoC/W0yw/CbQ82je+rm36dE5rmpXVVkJ6iZ3HDHRx
dTUJCbmXJN3fszAv93oGPs0wSK9Z6aQD1Sqk4AUJUJZwCeyaogEAqx2oDRxZ4LKfdODz0kTnRpF/
Wr7yYOBQgF//NQod7dt8AnhzOcHcEH1CczxZcb7TZp35RIji83xlApNCrR0D8QmCh8fUDe6z9g9S
GCaXs/Je1XbFLiLvRr7RfZN7DzxTawcd0n7ZI1ASt29592pNM4N8Hk/lJsQTdXWIBwQwA9T6e9KD
uPpluCVvF5rMfJMrXbVNLUhwFok4/uTnxzB07SutFfsKhvDPmchxFkWOI9YN6LF75Qv9sASsme2u
nAPvEN+CiNVrsbGnJH6W98iracDJtdrRN8bwQd3lOdU7a116Km4lu5jglRlkryTmsI3RAd97l0gg
wC3dclbNZ7FnMGE2nfE+VMMtpWP9xtDWHhCuRvsoi9mEyneWfsE3GJEz0a74sEyyIT2CQ2hpTvlH
CsljT6Wl3GoGIidvhNAKHti50d9YwY7SH1oYGQ95Fk3Kc5BN9Ifm+/pk5Ad7SLXyuzqWVE/oUbAn
fZZN/sgozjU4uK2qKDCv596zjDAz80a5VgLFiyWISmHN6a4TFiBIh8z6uYHuvsoNU33OMU7zX/8j
6wzabBXxNxUrPVjt7QDb30PzlDB58P+3Zz/C9ejRS0KvSZAxRDZUCx/LewAUkZipf6oOjNT2Zhyb
fO2qr2BxcZIGGSUvoXSsOgqc3iQSw9ShGBnFQO+CJMpAM3KWEzHzGJzmEPVw26UggbbGiFXLALwe
V7q179pYXOWYk9CzaEDSX0g0OcoigawNNHaIRsEUx7hzp33dkqhSzZ8ZwzDMkwD0b89qcQD9OP+r
nyzvFVKOwBWgbsNcVwAp0AXNIcfq7AM1S/NlNMlYWX5RSik0V7Jpr4HxhUsw2Q7gLkVZ2aU7svci
I1gfgYbNw0ilISWWn4zFA1QZOkxVmiXLZtNL9WLngHGhGs3YmgVltspIJlr8tvDyzLU3Z7j6Fgfd
cPrDn8dc8GVUho0riAJ7nc1VwNgiftIJke9YMHfZkh6qmjxTndWKvakzBTReWH6AVFJxvAcDWcSY
Lmsj4vEPSWf7WzKpodxfsG1RJ2XVXCW1s1uKTW7g3MYqMI9SI4j7vzoOSr4FyPhZUux7FLEyPvu1
d8vVursy8vrsXWZdC48W0jcvuUqBi9Xo3pb5FRdKRJYRClZSduYKtGbSK0LNBLxch4SRR4N+l2e9
koxHDRMEkH24cEanvaljrF3ZHf2mWRpelr9XXb5SdCIYgJ7L0+ihw6drZ/7cOnXze/m7qfmXSbTW
T4OUr4ZZmTIGJRmsf8Q1GC4W4bnzxG4kPQw20THyEmfUbmmhqy0DWGGFG/nWmixy16LV6suQY2Jf
ZI79NOeDSPoHAUNraBu/41ItruSYVZeevf/C8WDU+XAHZMRxFbWbOA3DFSO3feJv2mB3K4ltJBc3
KBvttnQMrQwbERuiC7HZgn57KS55pwznqPgeeSYp83r3AY2G6ouft18ocsw1T6pXrdTCNmbpnhZg
gRf21QnNyL5YMvR4Lpf20uBp66gu8wOml/oiz/xirC/BfG+a7/n++J9XycFdLx0XARRz+Z3cWOzy
LqJVOsIkMnKjOLRocm89LcttUpT2C+1bf+3VivUl0YdXIxvU35r72hSJ8pIw1K8bheZpqyUfeuoz
/kgUSeAPFyE/RK2Rd+s6ttg3eI5+c9TRIyKXmCOjyYybmafGhZrluoUira1K4H7bRbxMYkRQX8JR
ry7FP2dg69Rj66GvLZ4lq2AKwNr64hnvu/ZWD428kK84Xa+trImIJKJP0r2hc6nDOL+HcxkgwGOL
VHHG+ZhGHz8RoJhB7yuHrVGq7XvZKfHWFIG+j9qgew9xaq8D26WdOr/auAOZov5UX6csa98jo7kN
SeAASKxMpISutiaAkRI5qKqrkjjDU+PFv1U/NN8X+SeJ3TvRaOz1um7aqn3qvhdl+5olo3VRmcvJ
oto5yKcRLid4Wzu4Deyh+jIkoyZq3INgifXca5Rp7aa8y6u6V/tD7jt7bUi//xWSKB6Ni7AKvidz
NmBRxChQVA2G7Bh+1EZSf/ixi69XmBitvYJA4KSHPVp53zQ8Jc8xSl2o7rrzvSCWrJpTbIPY3Q9E
2UjASCpiul0T+btgpHCm+8bP3DPzLQ7Bbt3OdUgU/nPSTqlvi2gSR4Psg79oEiTo3xb9SjjmaPKK
3BE7JSHezLdY/kmjpzw4TRBcxzKC2jB40amrQu2hmWL3x9yZTndYg7iFSuuN9cJ4kvCNAitfRUaU
HC/DtMRM6rXAeVMPSFTK31ZKi5O5wZzUFLUnKmJtbKSQaAdl4/ZsEqQP1Wvj8WTTNlw1LkGOcb0Z
iX14WF43rR1yRkhmidFFlwL5j5HiEm0thgsN5+XygV8+2GIbq5OAlmHBE2RHhIkJ3NKqyZrh2tho
V0MtCt+MdgKxh7jpJwoJoKBkcfQK0GUb8OCmi1MaNPN8U8fKowybDrdzD+imCfJ5uijOEULwjaQ6
laN9T9MqfpX3k/l+qoxQlXxhbxM3nFj5d8ERQ53xqhf5i8ykzSsfaqRhnxsUzbITGno5PdRcLH3R
NFNeFlH0sgnKeXAuQujtmZSZdyfHUPf3kHTNf1/KF8YcgoiZopPMPAjEDTSAH3W3ygOUxGMxoYpc
qu5Wr7kIMCNqfcgGiRJ2wzW56AYzY04hVOMjPQ/4yzA/mIA5EYvKwVUOs/2LbU4dU2EAZtAgd6BT
PQoZ87M/SycPVJpIDNMC50BUck37ABaTyELgjZbWXRcEyj+X8lV0qn9e1cYMjGIX0N8lxinUQv+j
9Yr0VhXkSUMx8D9CL4qPXQG0R77aJVmxVfrzoqbGfiEOTdlKsa1vYN0d+VFcn0e3MS/mDFXAKU7k
OoKZNoI5RwEbCcG8Iv9b5jCZLODta/3BKWHVUwQCZIzj6KkV86ac8pq86rnS5iKZvKKcByf5VyiA
Pkk3JOru4FhWKR5jCGpnze3It2+BVRkm9VVfIeRgvk+rLdkUuWqf4XFq1LCyktBx664bYfER1sN4
6oNRXZvzZVTT5I/semM0FlqnTFOJR5pN4yM/MESZ5sYTRG/Db9tNJzx/n7juyp7L3Ch9a/RLjCRl
mVcPxxAqRCNDWTmVUpHl0wNbYlRgNRXrMcyGsgWfhzCn35gtE0iRvQT4No+D7Zsrv6yCl3RsMwwU
ZF07sfcaAuy8ML4FLyIyQYDr2bNhuMHJQSF+kmdAL/HpjXfUMjSaZyEhSA5gA4yAN2FH9r0pIGUm
/GKvhlWeJeBtaAjXACb2KLTUQUUFU5vP57kIUgK+Iru66CIlRixy8o+wHBwgjCzaZJdDybsUOnZH
F1PLxCGLwnrvBDq/HXKDlaA1vZJ7NaTH5NJYJS1uAq+X1UzrhM2R3a3HG1JgJJm9//JSHjzXWtnv
MbVx07zG/zwlZl8nO4JGYEq21re8UFTW7IVxcgkL25LPrK+WmcmLneSGla08x5gCeTJRLqYsjsGI
XdWwORGD9UMGH+t1B3I4rIlSjIZPCWVio/8Ngre5Xz7qf5YwFQVDD2TrIv037DI7KHHQEeVj/vj/
vQv/w7kAjsakwEkekMkW6F8eehRWCnU7ait19oKrJd//bRGH9TwN2dEjjNXm2VCaiUBpbIieWlGE
YUMr+wayg/CvXoLuZtNuiWStAoe1peHRXuvrAJ9b/ruY7ddSbSbvL7qzIbpUNG9OxZTznE8TYWUD
C7mOYvyth1tupvFrXvHpSu1kOAU6Ljx6qM62sBmc27TrXovQH09mBNhevto05UMZzNOEX/5aatNw
Ypu1lzsMB+cJbVcM9agRw0rZDKgO13IOAIYTonVo13QYxCFyGdwrLaQMp+ezoRHEZu3Ue3cAI7xB
7HsbPADHu9Kb0OF7LBlLM59zraknWZXAsON3/f7/f8dMzfmXD9rFDQSjEo0JjlVLuPPr/+WDLpm7
Grro5TkNEM5PWt+clVRo6Vnt4XDa8/d1PZp0al7tTPoRTWtlp3IS4g3BxLavfjgkdfz2E3fvamKz
COOhVT4aeCXPvXBgac28MIjLq5bnc7hIDVebd+ObcyrnShM4jXcg1yYxNvPUWGgQtFm1XFx/DEgH
pTKttrm7AtmnVflTqFrIpqUYcNGs5awFjrLlCjsAU5RGahrxvBvXI73cAjDxEQbjChmN9UWrcyKr
m+id5dGwqp2YQaVun6w8VnEd0hus6/hWFpE4jI5KRsncjC/z3RB07XNi0GiwKeHRN228bVxX3Tls
QMwVcci7V8PTKwzgQhoxemdtGMaNFCIIxbtGVp4eKyehRhCSNC9raXbZVweENd/NuaonG/aLGdHq
fi8bIqx3mW3413i2l8szjwTvw7Ln0GFsrHSn8TctCvuvYV5T52JfDkLqd7DLPIry0vIld4dVaD3V
s+MO9K91ofPesUEq1Ic8i+YzEgM/CUYKjuhej7IQIjvorm0mNw3PEy1A0rl7vHlDh99wa2jmb6Oi
KpX2QLT/SwBh8/hvG6TNYPULMS6gHfKZ+ZSHMVYEn53oNKfhQoFHijpby2K1V3bD6BFNNq8EK4MS
fKuHaMNzNkgStVBYgMDdqT0vtTKg3TTB5sVETzn8QLmUZTral7nTLYq106OTtH3eEPxiw6XU+TlH
1cLTTfFW88eU3h096yQJvkJTHXY4byAERelvm/LofqnpVlni4M4T1q7HobOy4Tmoe6d9Dcm1vCyl
HQ+11GoxEaLZtGDb6QwNQDe2uRtYVAWS5kQj4vD3DQ4hzWxxqXbrv3Zg5O0l7+6cZ+HpN2EVxtp1
Gmsjv1rUdf26pBa3ERXlJ1EQVxGPnnHsejzNQar9OasTBQGUAbd1lq4XA6TdAZjzSu5C+iK4KwB1
jnLs6qx2AGgYfGF8ufSB3T6qHgugM0Wfy99BXtKX3xOxe5SjWGgS1GfC1DuDRipeyq5/tbsKlSWO
xUAZa6RTmfqlM/lAM7ZvE93x6S91xXOVfCAfegnntkFXAM3R4Fq+1PW6rIV3otNQPzq1d1dTWLh/
9E64lX6KXPzJDkcC+X+Endly20i2Rb8IEZgSwytnkRRFDZZkvSBsVxnzPOPr78qku9123XBFd6AA
2i6XQCCHc/ZeWzsLEJ7FX6r9axOqve28mrTA2i0vuKD4T4zSV28yX9O23aWa233q2RLTsZ5Cx1v1
Frpj5f4X+fDuZeN08dyYGqfu63cVevzXYWKAkvUctUlRXKikjMy9XxMx5hkRocm+wAzPvwgzu2pm
k2C5i5P25BbuJAi+26BGKCIM9EZ8Vl0CdZBtoLwHZkC0lgFqhMpo1iTBRiy5de59O9k4U3xQAyAS
pP6HSjhg7UmxjC4QEnTxDBfZeR7hvlEdNR+pS4KmTpr64PK475J58E6wR7uzHruSAiu0p1Emx1Gf
aF60RIqmx3ZkHwsCvGsJCY8ci1gcWYwf5GVXC4N2N5AjyeYI8mw7GIt98mcR7YJmNNDGyColMrZN
ZDTzWbEgRCUukcaqo1FCy4VO9zq32nyX9T1iXgbI+zSKJyLXo+hM09W8GpRDb2vMAWUhNFJab/D6
ClCx6kQj4LdAo/to5KRXM5whIKKjssB2O46uI2MosgS1b5wMK0NW3+Nizs6FroEQHpKGGiuepoXo
APbiQDxYTSc1J6gKMnXy318igllk7YuR9/1LPaLRi6DW3xF3H76VxOGQMqhvfLRixwDozV7O6zc2
XDHA4qn8T1bZj8dYtmryqXNONG8a+9pp3v0szXqKD8K8SGCMPSUgiqlxIEpkH5d45wCvSxLVRBPT
jjhbqTFeBiNCi0n1YKCbvMeSFWHaNS6V8h8lHtVtpTCtklFcM7JCRwyoeu7keK4ZKTITbB2NWsY2
E7vznrv5dKv70AFCwSwrr33mEWARtMadMoAj/8JnXJNeLxafkEtD5PjPmGHUwfZPt/lUZOZeNr/X
Sqyhhlkl4lAQIK+ZPtFho35Ns1cdsCJ4B5JmWS//9zM2INm9XpgYjrSheOVVXADTivimMFB368aT
/fkrFT/Qha2heQpLQhI1LdkXfeH/OIv1K6Bm56gYHgCvw3v86ELiRtvaTZ9Dm4qzHfrJUe29OsoE
t8te+MUG6AzFninvH+rh1V/EdA3sdL6qMyviMXHGOtlWZfspGgZw4kzIT429SY0SH+wimhF26TRs
ojGMuUZHH1A0uqjfm2bZuGscookn2t3KXeN4ETZax3tunWU4/fw88pP/+RxieLXh7cSX2kykPyA1
D7Q63an/flte+sDjdkpvEehY1rrxEakk3zPynI/kb/VXmblVADgRWNLyQn6aVYa27gbNOmexr29T
mt2Uy5rVn9eMhi5RaT/ZOa4nzclCd20Myp5tQdn/dc3ogtuexz6q9xFqXgYNDMCTVThnOwd/J6+S
JpCwVxKrbvNy3en6KhjN+aBEWr1MG2i8ZdyZksyuVkYkOo8H4Sw/tEYtuR/rUCDmmKjyA/mIKO+W
hFJN8owYgoUUcaqlRQfy340a9zJSPqglShMjePNAXu68VdOXVX8jbeldkQA0O7gPFiQwaUy8gsIO
2MSSbuS2GZL9f3SfPnZpijpAdnTCNW+ueMtCI9pW/bxBCM3otwjrQhGL8ZGex2Ot+5fbKyxwqGw0
Xmlarv6958AMX1DNrZByzrsKMPulkAccj0D4vyR1zfqjrc4MVfrp9gJPcS/uFL0178n+sTwn3Okt
qy5hZMZaqVAwz29uFSCLesZaBAF26qRghUfHNKHBT8zrZD/Iq8WrF9BAORlk0KdAwDLwXRD9bYzI
e07IpH0Jc5Fu6ob9R5A07nHJpR3HjueVuZTxRincla4d30O+/ZdHyfrV664eJZvZ1jFME2Opa/y2
/UhM6l4jfbG9mUXALdGK7JrJ5Q4Oc/WkDk23fNeoyq3J/otXnab/Bex7/ojDor95fRLhWo8L/X/S
3I7hyYWTdlG7wsHWsu0S6Ci/2qHbtV33Zamj6pISWgPqkOwzqayBqJoxb3X1gXo6JA01mSNRG3bT
iGPIdr2ETEgs4D2ifKoF0prckJRp5HVxVXZsdWaCfVvbXgwcp4/PZT1gQBpD67M6S+be+hzVbHmn
ZjirFeFE7MJhauL3RCp7Ir+z7+vWIyRmbO7VFJ0D5mVpja5HmViWKQp2FLbe1S+mdRujrqcZKz8y
Rt3aFbOT7dSycZTYstBwrp6bsRoww+JiD3G8CcDzbBWS2qIef54CSKcBJeP15LZgaCzSs4npflFX
6qDTQdDq6TnMnHZV5Eaw1+hdbwpKLs/FSE/n1lO0MCu2C3ZUFH/+fZwHQF6El77V5fQe4ro+4gck
sSieHvze9d6p+JO2MhMsDECzvRtMhk5mt6+x1+T3YQdpV50V5qjvx/IQU9g+EL9ivXmR/qIvlnd1
0fk/z1Abyxjz/hSyerGWMT7HVirrjdTBAsjnYNoILlWXbGsOmJDvcTe6X1st2CTkHZz/5Vm2ZXXj
57DoOT7/0x1Hh+jgs632JHLsf7bSSWHZUP1Fdgrbvv4EWTRfky8Wvqqz0oZa8vMMwR6vZvRFLWh6
clFPbuPJhBnWN1h5WzBZuEKi2Tub3SLaHW0BYBrhSGksqs290oQpdVg/dekxt+JnBdJVSzQlCmQI
C/ZZTlKZNSzZHr0yEIl5QRKEmZwhrZy2ypat1luE7xlef2H37h0j5ucdXefmUzN730KMdF4Zrogz
NT5P8ezAjHGjS9BG85NRtS/qcz3UCnjtcX+HetX7ZFtQxmJ/P7fT9DzgaX6kWPOk/CGzuyR3fWw8
mhCkV0rbCFsMLERLbqtacd0UYbc6ghW/ADY6hAv8N/WaTOPIkjvR6gPFiUvjGuVZG7X+tWieHYmd
JZzHOccl8Uw0W3a3tvyt9QyOUubIGP6xrpOLHZmoUiVOhgyqdm/UbbrJTQJVmwgzl57jXDVSRKQS
U6T25kMxuJt6QZTstzhwA2lMLXWFCMRL37iD9QbdelxldK2LOmoOSrusVCCDN7+JxS7Wt21xprsf
rtuX19Kb2nNbGCALxin+Gicy8rmIn7W4u1raqN9jI4TLY7XRV53kxlIimSuB3mVoUInHfnUh31hV
WvtE7+9vxb4pTihWS2YRSo3uulg1eWmBS1miqLwH20GLYVoo++7//Oxb/8+j74LR0w3dA6ln/wOe
aTexBvw3O3W5N31bKvqNDAYUUjmzo5Hv28FdzGz56hle+qmQ/QZnwTjWgBha377tsTTEubL1jQfm
mSeOs6rtfpzdPpO/WqjPfv19YYwojYZhsc0L2hmqFQmMPD2n7fDw5x/V1n9/y2n7QwfVyeXTUcz4
v4EDI1wWTml5w0n3XPcuJ3XEU13rvCXhz0KYPsR5eihtaCygGXZV6lkvItHHs15O2qUX3p1mguf+
6TFIa3c59mP/TPHgh+0gDssr7z0vYzIU97NNHospmZ/GAOhAK1ts5Zp1DfDTbds5cc6Dm47nekyr
7dw0+tsQuFePRcZoB3BCucuFlxbfZ4QhhVPEL3++IcL+xw2hqkjZF6e1MB3392HPEA7OmdkGnoxH
EuddQ7VNVllIt7ubikl7I5EP9fP4oTa7nQdpvsuelJYzEY1xdCv/u6ozWsTR301Ds1OJNT+XY+oM
j3vBcNrFeKtdp95iTw8P1uziwxqBFMAknq6aXNd75qDvu8Un7Fl+Nvf1cmoKXdxNdWV+4rmk16RO
D2HRsFn0y+g8dO5/dLb9fBe3MX50OS0H1TzAqoyXI3Wus+Ik6kv7TKcnecvdadzGYfv9z7fT+39u
J1GvpmNYoIoJgP5tcY1RlyQrjOfHG43L7vRgYyEM2BYpaA9liTcS6z3OtPJKmGW2uU3Cji2yw6yN
BHQsnowozarnyDC0hwiZWgQt/zmRh4I0acKI3/AIV4g/0mPZNCwDDJQ9G6RX/kYVWoJiOWbU1u5D
zNXH1iVW2ZY6dH5/sEz6W1rE4a43p6OqMDUDpNkYl4iW7lV+RBy1T9jzg0fR4i9jqt0xHQi8H1Nw
7voULZM8a+QZjNGKVBVA0SND4UphBRqh8f3aLm2ZwF7IniuabWD4r74/ZedecoXszg0v7hSfajCe
92CqkKNZxrBWnR63wH9uAPba57LxU9vljDqOhKkgo37iBt4MRiXekH1N7TnMwmd5pRiKfCXhpQ19
B5oUieKZMpT0hne6Da5//qIN63cEKeoYw9SlW8wyLRfx2K/rhQm07aiZfXTiN5V3DITL09ChfHZT
fzda5F7hbFEbvcYfP+nJUrwhpAdRNsxv7dh9q8r5TOUluKgtF8HQ+dbPMCJqHvP9PBrLWonGa1OP
NrncoN+6Qrbh32Eb75CugeByhPHA+Jy/UFEsT+6QPFV68KxU5OqgROVBk3mb25/uOrPc+2OsIYRk
c6LMpZNymKbiRwEB5EQCLXNmcysdMpVP1rgfQ9GPbKgqsqHQeyZRYQjZApbhqLiqLyFBRkflDAuk
RcAOTZwMrX0g/dD4UTrXCxioSrkWo3ezAvB7+Pa+dhYhEbHXEeqi6Gix5QAjKLKdevt727r2jj2d
pzj4K9OBjk62xs/IDvSxy7epibZgXRrO8TYFmd7SHtUamq2Pdlosdq0C99YGwSN2Wc3QtgVg37BH
Y1iS60VE4KUknu3FjfzoJEyduldlBW9lxWQndymN7jqACMhIInkwPlPoBQnsl9VqkI+xOgQFKRnU
GE9k/7J2sKq9VhLN24XbttCrR8LkL3NnaK9LjjfVoWm+jmTP29D0ZE/Ou7cNuj56SnD6lBidI1sC
n7W22XQkxc94/1+7qNjF44j6P5Z4Pw3B91Y9GUUDfEtpbsMCIxWj+Nsie9cLwqj1nx92+9d9Hmtj
Xwe5a9Ex8IXhslD49Vk389jrba/BjoOl8SWGBxD3FfEBiVHfZ7ltfkwdP5nR1+lzmaA3rycGXK8F
dTZOnru9Ybm6gaiYKV8+3/x9GoYbb3hQ3j/VtECVwa5VzyjG2uVR2dC6SLjGzvEhKavmWjGCwErD
Fw0nyDd1guhwaOvsKfSwzIelkVxJJhAHO23MQ9dWwd+W07+T39Ts7bZqH6PZtv6loOL8Y8j38XZY
vsMgwD//UU9hTQARsHFhfBr+oai692LsQFBPCz5aY5QlB3VdtIjvtF6f7ljujGcMo684EPtTGrPr
VANYGNvdqasxC6nLRv6qujQ8ZKiO8cEOEPgu39ZVtygcT72cP+xE/yJ6f5cmdvMWyHB00Nr1PiR2
5oDZR9gHzSO7e6oRHFMfhQQpjaieCIerfR22owV9TIQoGwo0sUhk3nMZQZFELmXKyRJ3SUNuQ28Z
3wbT1h+1gZTHaky0Lxl6+EpKmlL+YFQFPqVnYPYFojapsfGayjnXXmevkIZZbxYwuR1RnM3ex3f9
58eTn/WXRQx1CM8mcpCwPbZwNLB9+RX9z97NjsOw7JYmObh5H2ykHuhMiWsVu517b9G3vjfkQZ2p
zybEC2s7W7Wyg6kF4vPAgvuiVjgt7kFQickp85ODquAvSc5tboZpr8v8lhrrw4mQ72I1ImbbVFhA
7EPkcXeXzgOnELLfQtmAVwC35Cqk51G24X/OvHw+Rc1AMH0Owm9CszhAR9265Dbgw2kfF+HZJ1Lq
l/uxgGGrumRSfKPO2ixcVqmXP6Ip7bdVl4u95rTlW784wED7YL5vpqJ6I25u5XRR/mkoXXHCVYv4
GhDzHJCIVUBuBjWGuGbJuuFgkzG/Db38kz4M4qs8GZHfHRYglSoOryVJ4qlawuqaVMs3SMDamf4/
exR2sAcnA/+vpB6+/l7OY/w5gRd+aI1+12Y58XTE0T9TgaTVCe3hr0kIQjWF9zLZMnLPh/7ZasSI
jqwA185UWadmdD8p44OYLbESBiZWpTlBprGay9h8Y3a5gzQzfYrMpD5GMfELKCq9f3uczN/DJrjJ
Nv+3XRvjBz0K+bj9z+MUhKBoUPlq7MDjAGBK9aWHYEAhJfDvOp1Bewwr82OZnlHs2ygRk+yQgo3e
mfU07hUdYYp08njQJQZNZ6M7GNuNI2kKyWx/dzEmrkZWiieYwz0w7nrly3TKKYWCszED6vxpvpSH
eQou2qx3B82xEKvkeNtGAWd3M9vZniUOaR/yTS5hf15nT7s1vB3Z9Y4H4lunEqvHqDXXeNTdC4YX
h0jVyTjCeYv3N1mwVS311kFiuDWrifCusQKDG/5deJnx5lWtOOYFE6CWtXQkOjReOF/39SBAS8qJ
xgmhXEmcShgH9aGua+N6E3vj1tlEQ4j/sEJ4eExb7V71qHorArucauLC1owoLfKQn11T0w6jiLN9
M4kUEEDxaGZJeY7KOt9itc2RcLflA5Kt7q4VfXIoIes8znn+cVtgmxlaNGPp39PFZFMvfbVeXLA2
kJcCdNAa5hxfYRa99ZWB8y3uPmWobu+bezLkiNCTRoXtTwH9WJf98Vazu/0wSwUy7JaF1/NA5kX6
kQ9JjlsIckKrm/3jVF+UhLSBEHJcWiglRKStsJW6DNMAl0e7ce70Gl3UEI3OvyRf2Po/5madz2yD
FTLBh8I2f6tb6U2ZOpZjEaiGTWYPcgo+ZpDYJxYqy3081gZuuAXOfTjEBIPo8JgW/0dPycsxaTVz
URL1caSt+6hGQKqN2SWt+q/qaijs9KJ549ciCV6AXJWfW/1uGWLkepyQ7zt/K3v3rU3G6hoC7jiR
uYgmtwC9G1pGvHPo8UWZ6T0LaC/HpZ6+sLwBE9qF+rGOrPmdDgqAbHMHA8fb0QyU82PDkMhidg4q
96xb4141VlrDxa3QtuKgExD1MOdEpQkQKa1nsj2UjYuua5iB/aoGB2+5R0YcPC5LIJkR5aORjMVL
Mmjx2uTJvbPNpHih/ZKuB9PqHgfNCbfNUA0IlgHXpRAx74XvdiuYO+0l7zz9xSgXtM5fAmJqnhRm
XE94E8bZeJLgGbzzoF8Umhd54zfLo9kOMk8HhuU2zwQSmLuGxOlT5TGvODKOayAq8FgY5rOqQLdE
Od5TNVx7kpjDqhDhgl2U5BOPCdlWUtnYuAltvogOVbLgCB7ZhSWm05wx1kqvXKsdWZ+YBNuJ/KoA
P/lUony2UdhAnY3XsEKkZj0q75GQomTzfYocIqWFD3z1PhNhgxk+NXe9tmiPReeTc8BqxYQnt40H
V84xcgzqhx7PrRySRidI8TdwF0gnze9Vyfd2pkt2lOog+mC8D37ts52zfabMLmWWyr0Pv2ibe33J
yIl1QKHd3679rjjlZrZRH6mDefst071WNfZZGdmbeNpP9TAdk3z+LntsJ3cp9UdnSik0Ux4oyl7s
SoduNGsg0gkiy3wudYTqkye+/qgqksRxb5IIpvcToeNliNent7W/gyp5jbza/rykKW37NIzuHPyr
94vRvbpQ3v7SKm8H8yaNV2a5qnpEAKwhom1mOsPfgYnu05vrL7BzEDn5yfDWaBqdD4KED2ntfcxp
Ep9E0sqpnjMzhkEcB+5hIb7lbLGFO8+Zp5+90g3hYUp4cF35A70V57OIHYYVFbMY9cLeI0PGu0jQ
A3sRuw7XRAvlMtpDQtgNMYGl68L9gD7uAFJ43Kiug7q0B2fYDAWhvLGwP9sS9F/25IKNFkF5us60
bcNR204lJcyYmCFlmlIHswiMbaXHPgSE/JNS9swd6ZdT9tVdkMZayUnIf101dzCP/H5ctUotZ7b6
h5s51kb1cnTZ5a+K/LOw9A6DKzbHmSlyYwz9oRcWCHAt/qYqy62L687xl4uu1eWVDTKRPZrPGCNy
UjNCtM4V5YnBrT8FToC6LaHg1rtJTblsNHhRMeXidb6fdFK/p9FcIO4k/lprwhbONhDavO3vyiBM
nscG1S2Fr6gng7q8g4yWAFtrXtSay3Aehghe208Od65Fn5uY3vyYDlc0qIDnuo6ZUJ6FfViseq1z
L5FDncOxxgdDFioCb3gaS1KxZ5qTEFABvGLH9I8RK+wzLjxvy98cvVSuSfC4Dd/oVvbW0qk5txgi
i2rOvsYNIx4OQ0G2lH1A7JE+GQ6GkWCGUqJU193I668uxzEhI07ZM9icVyvlALjFL2WLa0mz1Tps
gdmOuM4O9lRlZ68f7wrfB+IrH8Kq0JbzRZenhuuELJYpDFDGzGj9ykWzU6JfNbq5vrW7XGgLKAQz
KE95sYWizvwThX+rGozetugxFLcbvZG8lZkJy4Q82JCHts9K/5IGNYbUeH6vADjvJ8EmjZaUOHnt
+GF767Ypyr8qykzrfOqBv7HlPCSMPbctsdWN2We0S9F6lpAOvhbowVKXpw6Ao7Dm9Nh4nX4cV4QX
6w9d0qUPuLzhfSrj8gwfTfaeIzlyVlizj2FYf6b51REQ4n2l80rUgTzcljG+QdvYMttdElThRoSF
v09y3PeaHYMsRvywKkJgcH/e5Ih/FOmp0FqW6xuer3s6c/2vi1J2PZ5R6o2M3rNOaUT9oqOe8Emd
eZrdXhae/o3H6P/S1QKfdqY1e9x8zkvWQSqkJDJvDHlZJ4yy84i/US9754UEF/Mh6/J79UfdZOrW
JXQz8+EWTV5OIRb4jqDXYrDe6x7DvRRoKZWWEnQ0dQMYxsfMVhEUC/HX+kTKwHQiZi5ASOvqn5lj
GCyXWDwkY2NcG22UCWyV8Tljpt8Q7GDubka2wKuHt9HAoCkN0ZpLuIlVx+2zVRbz5s+305KF/l/a
faZgz0hRB/AkLY/fl01jRCpeVM3lEerlNYlmeDHCMN/CpjdRwJPDWy7wdeHoZ6soF+2hVbZBeVDR
jWMWQrELiSRs3P6iSbOiOoxKoVf13d7qWfY1oy1WCEq0XdIP89HJ7ScUr8sFi+L2ptiL3Jzca+Rf
lMtIWrqysB/30aJpUL7Byvy8vDm0Fsgqf74TVCx/vRU8UgZLGSZzny2P6/1+KyjTFHHda+bpJkoI
9TTjZSEtegXsv7vYoUPDgmLsNicVBf+/pm+7eMqvFqyUXZrTcxtCSnZGT4c/rv307HR1enbxA58L
5F+qAd5P/XwhmHa8c/BN7023LR+7EBO5OwudTerUg+Cko9dJt2rX8Pf04Fa2BZXP+4rwVyWF7cd1
wFZ5KzI3vGeav6bSaNAEotl4+dgy/zT6du55M8UAFXIJRXinSpbgVXso9PmyQjX7GKau+a0M058n
ZUvXtC1ToowTdEh+5xKnOhjiNam6aUfZr9nVVSleHVjP6zAsvLvZjJ1XqRtfgceltVET62x1hjiS
ud3tSB/KP7Hh/subO1wALXsZ3c06QJnuQGon2Su2zMwB3Lz1MqvbK3Rpl/gRiKZAQtLZXtWW9YVs
kvKAq+NvY0rs3ZDzlm0iVsGQA9KTbTaIdv57KDM7hu7XwTH672fqrDPmhza1s41lUkwrPaS16sU1
qSXuR2SI6wJa/sZZ9O6ttrxXFU4ZRPPaohV2DEcq+cIeb5v4ZInqVetE+nOWt/QMXLSBmjDfeWiZ
F2iE9oVB/a61/XPpoZt2/ME5qXm4Bd2qN0lF5Cx7tNZIQoAB/JhtaztHdakW+WFrm+CFFuehDfq/
VSBVlrLzHLq/+gjYfd11n1GckEomo0PVIZBnhQ0a1J2B9KKM01fNzKKXdiecKvZHT+jk1lXVJFf1
EboyAtpFW6fboDK+ZKE3vaKs/c4yLPueOes8He3vYx9/LISPHpoIlDJf9HSvAp9SIAWMB/MdrJlD
AbAqAsLCT286HhbuqLpD8B9tG9LANuoHijWykE2LPAb143rkA/2LDMf+3QTgCU/3DRq3ciRzdO+3
TkRfs/qOHdxpgubm5Ubfaby9lVvR1eZtMB9sY073NzFXbMX4qabkXcguuiZ6SliajXx7hANxkzCh
oSd2SFHp8nBKTrfqetB5A7I9yBar3qi/kRdE60dOs6GpwYbCFqRe4AbR3HGe/Rcx+D6VXFnrEb1R
bsfqpU2T5UnpxCcXyypQGFKApGy8YEeYElqyw33RbtPcKd8q1IVSNFQeY3lJ9tiT247e1Zlq5/nP
I+A/y9s0e4n9JfBbF55hmL/Ve/rKJHaU9KAjDc+3WcHkob7ZmyJDGEsA3FrVAWH/a49ZNaxUGfCm
8K31L7H7iIbT3enppK/BatkX6gNTQHM/SE6/eQCIfKdmT7t9rzB2bRoXn2uYcIqJ54jkgFDM/8CK
+rJAAWNGwTyC+9w/pv70oa6i/sNX4fIiKg4ui9ZbSqxR7lzJKvvzjTH+8WjRyTQdxweIa5E37Ou/
LTqsUGd3DBbzaMwKKmDNT3OfbpXQhRhaNH+iOAXQvllMmPNr0jFT1mm+CZycBVQVfw7T9vM0l+FX
eRJSs+TVMJubQL7o8mKj5Yz1+WQRd0sjcKWeoRIN7lnz6yctyNsTEhnvgYCyZA30UNsOte5CDYnF
Su/98AmgYnWoDX05dL2EZRa2tqaPtg1lKyU22W0U6E5WJX/Xni549Vb1hMMPrueg2qPBGAkDTaCV
vywjnBxgDwfktf5rqf2tcqsWT1zLtJrWQW2Hz/iohxu6rhVvlGNHSi2jdde0M9Pf6AA01uv4PUW3
BSe3OgtnIPtujtDmTMkHmL3pzrJqb4d+C4dbWbu3KpKqHvnTF2HYgi3JIl4mBNP0rWn6madSt0hU
pmeVQmWOYkN/N726O+hofP35U2KAcue3sX5JxKhtp6Z/0gg9fbIqiIG9rpvnnjQiVoNy/b54rbZd
nGC56lr4JdS1+T1CWrsShfFUEpL56lbeozKjTeOLDnczCRb9GguHZFKtiGQc/Pwxw8tg+2us/aqP
H9ZKkqYObZH0p8Rpf8Q6U0sg7FWPmK9LkiM0TDxXbRafVRN88L3yEERdtaVWUOwnxxvXTi2ZZ4qB
lkMjPev1V9Bp4k7lGmnDuC2CXNuF5Zxe4ij837NxGbL17JKJiTe1vCiNskvd7N8qw7+/DyyVLORh
OthlcjYBYPzW3qev1XXY71wc0LOzLxcKmatZw3HNEL0APE3QaPRxhMrJGdIr3avw4NN62BYoQl9u
4ijfmv5OdDs+mKFB9pNT6y9xDVRS+IQp0fRrqagObjvdMJiqMxbXBnE6afzRZBoZoxJ1onpobhSI
i/xDkQwDausIyfbgVdUdkaX5S13q1QoB/njqLKjhrL3D3Ry1y7bJ9W/lELqI52Er4Y0Nt55yQzhZ
UG2tCdV1U5XutXFQomTdqnIQZqhPHOKqr8Zcv8FH9o8/P0pi/W3OnWkdFpRd8mR2qsttFUKco1XV
x5a8xMJPy81vuhBNF7tbLTqZu00kVRvhlJUPDYYBl8Kr7ppfb8qrWkSfMfP+l0YJkrI3gxImP9mf
vROSLiKXGEoUuiihGXnfz4ljhncsbBgX2ipEIUZ0eieifl03zqMZ9+l7lAV/I7vRvszUcijVYpuY
kKyGLNbkycwnZAp0l1yKVVTEhQjRerVGdVERJ2mZ1Zubyk93+oef+eMZ6OBjoaMqm8GuqkhysRSP
dLitx6HMmzVKy/7SmEZ0KRyT0iGrwa/BxV7qp8Lw+3MlwT7wRcgSb5krRURP0U4sEgJcgtBM48st
Valf0vjg5NR1ldYXxgL0TtUqDg1TbJvkZM8sZKdlGC/kBBMRLCvjTkdE+J8nC/FbE8436b+ReCV0
pkbZhPtNWhU2BO24OVx4C6V095xoxvCst544CWmaJA2FTM9GbEmnob3InhrVh7zGkkapyHIu/2G8
u1szGb2HtE13jdF6Jz+VVoEhbDdY6L5GZVS+FNP0MRsl3xzvw0QK1jfXdOzV0HjztZvTLX0reFZ6
NTyPOaHYysPEyM1SPf/QEzr1jpDpvDqVwclKnzQn0D45Q7tRtISgQ6qzGYlSAVpbZ3tVWmlmUksG
NAR3gobT2OAVVLaMyM08cBMWVLKpgYQA1OOhfvvznVV37ude1eXOOh7UaQO5mskN/n3UEYtVsXUb
zOOtipLKjmwNUe2NhNZ3lRvb4nKHQdJ/3OREaYV8pHLdjcerKHmtP87sSjxGQfxWKQZUnVnpxtMh
T2jiuzc02VGtCXubfltE0M02gZZYOqhaqKTqP84iPgsjPd1Eeumk9/3k52vwt2xkKMJ+iCm4OUbJ
1pMCC498nCFzT4aNiYnW4kpzECatl3IBb06uySSsg4Pq4awOkR3Z58AMXSTafrjJklmnTiaF1E72
kjsFdkDZdbGmWb8n8OX+1nbRUbfkcUblEKm8QQn4NIXQSjGdV0x4pF03s5s+VsvoHUyziA6tSLpD
mRsOXl/yt9ShGrLvwvaGu1FrS7wweUVHL2kfps4NqCPqr41WhucoM0IyFLt+p4fEYpRdSnlZdNrJ
TatXnZrpFneZ9ZqnsqVV1FBW/XHlIAhaiYanRhgV4VWmEZz7pok2BEj4X/78pFB6+3UvT6/SxJ7C
SoF/4K+wf1NqNL47k77hO3ea5SBgxpudU5+snLXGsmmtF6h+Gl9EBCACj4nHRsP8ki3SJGHjyk7T
i2ncR1Y1XsMse1O5X5aRTIfWKRPkcll7oYwg3apLsEUW6T9TSSbSg2DPr0vkbYQI7e+l/uTTNDvV
Lm3zBVulkhmpg66PzQ606Stxa/AAJ3/8lpMVIBnSlC6nlTeDfWH8D+5M0fhQjw8eW8YHim3+g/ok
9LHd5SPGvKFyr3W4XEYZBhPqTDtxVYQPrldZh7JMdFiYVBHppsKEktOKUiCTgm2zZSbncPazd1Ly
Zkmv+HFWeWIHlGK5GimC/CXsKLWlcfaQiWhZB/5DADP2wUpxZtgmzC24wkm/fMr9rgNynteP4PZf
Z4cOq1OyEAEGQh2ydf181TlGtu+bCZwbBdX7kuXiNg0M4Glt3lQPQ5EH5yJOzoo4l3rzggrejs/s
Q85BOUTPlKTsBzcnAYjgSx2BlCrnQyLzL8swv6qrPMruApc2c1q0/etStqeIxKyvk+aUFL6posew
w3b2Is4iHajQmFl6BqPDektdi66GCu9BENFso75o5UyeKuvMBzZyc13bB32OaUekJFxFfvuV0im+
UV2Lr2HH8sNcNF6EOKYdjy9uJ+puOFemlsI1yWlDZHb4VLJdJKfAhWac1VhNETCk08DXrhnftSkI
Xlw2PbRig3VArZYxQf8/ws5ruXEl2aJfhAh480pvRXn3gmgL74GC+fq7UNCcnukbMfPCQ1A6LYkE
UJWZe6/dvPmgsqa+JcunQTiLaH86O9pQPlrm8MtU/Pqb6Wo060C734wp+BFN2VVtPXEZgry/pFo1
HLmXHFR2AxfaeAH4iZLk8pX8nq7ZO5YBUDLygTlHxYtTm9gDE05i3xTuF0jlf1yd/9+ur89efUM1
UNzOi+Vf5VQLYISOpCdOCwO3t2OBSYmA7HCIUMEK4EHL2k1UEz6+GeQO/O3EmxScGtOsN2S4WRuz
bl8RoLbnnMTOZUnIgHgouZef29xBQAxUTJp+woKX/Ml7861gPOZpjq2FkMJjJ6CVMpO8X4CqM0Y1
6gss+inpLaY4aX0U3RgoDlsIhdGlqvXiasc2jHGVWhWqnrzq4P8Na1MR6lk0ro1kiO5bYZOhzvqQ
vn49+7VY5w0lqZ4Sv/wkdX54xmegbvy6OzZxZb1GKeDAOZEqLsPh2BW7fNLU6xQZv2VfrJyPIA8C
zaJfRP8lWqthgC0o1M7WLOrCoU7Qw8z+dk3P22H9Kohs9rRH4SuPceMEdMoDGpdzYnSTl0OxH/wi
3yBT3FjgRFkEGNfPDR5pvTErPzrVwn6MkyQ5WvZAoB56lJ3LBodunQqrpVeGO0PrhwtaxoeoxXlj
59V0nELHRC+ve0e3asQpga+9HQyDVKC8PSfu8K1Tp2qjoS7ZYBo7hIEHMGruF3v2qO0tGEkfHdMt
goxpsJNOWF5c0tsi0leZqPTVzUmsnVeRYTTZIrgG3fCppyBlnEwtzzhMxnfno8qaav/fz1p3rmn+
7D4Q/xnO3GBidgx5yzO1v2oeisSpMhThcFb4BNckbbZpAxSo0sVNsAhR8Ll3Z9RjcGkjWptSmZqE
wUsU+dmTNb8Ow+DrdeKhX1Qjjo4wX9R1Mznmk1eRM2V4IjtJqqfqsd6YmUavt0mfzDL51vBkLSbP
3S0FV4IH+pJr9UGYrK9lOmWPACpqWlZj/NFDQl0FBgMlY5jR1hw1evL1euqUxoNl+kQ8RDnucc09
9q3FAHc+zD0l2+v+wK3SM5Z8hwq0yQEspkEcEq8BVTTYZqQlXtdyU6otYZJiihhuqCIi/7cYN2NC
sqDERS6QSOk0JICKbsa+SWvnO0LpmYo3/XTxyf/nE2JKllc0njhG46xGN1I26IbqQx60uGXMtj4o
gRr/r7r2bwGdh4LZMD3NIm3HUOcZAOfAvyme+tGeNIskolMxhOEtKe1ul3qlt3Vqp13PBOLkWhjK
S+spkGEBbq/lhxyWjDvjulPvx4ShBciYXdln3X1nFJQ3Shv+8OsfmQoCQG019zBm0XjP51ic8tr7
1Op2vCdtcLxviLMD8znb8JEt8LG3lxhP7FtABvEOIDl77qy7Jp2ASi9bTTV59rVd/4yLWdJYlqdo
aIuHxq2w2wHCOIS11u/nzetAKvAdNoAJx5rxBOW9fhwKxUF8bnRkgpHilYxJtGHj0B/F7OovqwqK
sjrS1M3SN7Mt8101+b852Sw0fyxa6oDEROP6XpeuaxOpoWQLLnYcx/I6pd0NkNKxnGz1xR2t/ET6
TbQ4WefXR5C9tWL+YPJ0h+G0/Yn2+q4xWu/JdXgrQZEbqyoxdPIn8dqt+hJJv6FhK5kjcICWRN+R
Va5QlSgfDrHJu4Qa9+gqAg1WGk3ntmbkhqjYvUYlGbfLUM0Kk/JIzYWexKUBvyrCNtup6o9WTucr
XfzEkTL8r86h89dQic2nYdFS1TX6LNzNpe/k386oMrcZV2RJeAjsivkeK/GNt+5Fdg7/OaIKM17U
xmMkHw1bLlZIVU5qHivPHJ/H4h4zDgSl1BZX+Z1VhjG3bYhuEV4GM04R+k+nGO1rbsHENrFRr5HH
uwmzaKVx5v0twDnIfQeIMawuiENoXRPhsjFyAnBow6JTC2zlUT5LAnps8pmbadRMqXroRwKnteHB
Rm3MHax5COYHNS9J+uUsosAoD2xLECuV+SfAG8Jj5eTGLj8bLW/vjJkeVnFkER+wyzsyBhVnpAGj
Bt4rrvRnUwoje++cmhYeS7IOYdySRkLsIRwFVtGHLhTloe9FtoGFFW86w4fyaFeledcywgXuqgFS
mpECOeh9Qg56tmNmIEjEmn9V4ZIrFsUvLiiDM9spY70gPGmmrRHdkWVbVRDlkGz6uyLsyBGeH5ph
0l9Vp9llXXuuIY6yG8rMnTMLk/6MXRJlMle525gLoiMdaFNXeDfkbCkuAzwCSfIjqdJs36BiXGOJ
aI+GHEd4KhjXgfo1GavwhcwkALr5NNsCy3Crd4TnrHLD8vdS/WmaQXxieMYEyhTxAeVZsSEHqV5x
P1DvCECun5n07iHSx08NpuFohcjrTlZv7Tyu7QYcCSUjfswzO7ga/YlWECYK+cwfkh1GjjNgB3L8
8BUAkO2rD53IDj/OpxfDUPNLqVq0AgSv14mytaIw27Up1kxp5pYiA6Pw2q9TC1Yyv0Lj5v1TmKpH
/OoU5XmircMiEvcZIrGDXRT+oU37e8RSxXFsEx/7b5rdKT27l4AM72Vq8t+XcZ01+6+FnNJapTkD
2VG3UPSbf405psZRTINia68zqT2CvI9X9ELCnScCxNvzgzu4E0H1/xybmCcQTH8bkvS7zERWZr4Z
GOjvUWg7N438gI/ENZODFdjfc30MHpGNAH0xiPY2GxPIi6QDuJV2ngqRbNquw2cCBuypU9kOztNb
Jo7cGHjLCiWiMAaweLMsUgy0OezBiPz7nnHtQxYpawlmocEOITfb40Fg5uBYJulBCVASL1BflNx+
NaExLtS+PBq7jT4fLoNFu+nID/ZviZLpR4O0tK2J4+2lQIS2CmSe7veM0mijao3+UGvOTjP0+psF
CYu2m5c+WDbDQMsDOJGPzkZur+VG29RRqPSWQT9gDmGvesKEesUEtoiTGoG89igHf/8cyd9mPrLV
RHuc9Wsv/3xN4gZxlKxy3OokAluUN4yUbsUIT0piEwqgvo8kBffr0DV9OBY4oyY9kM49BEzLAK/t
PFKKpTfEZLZFEHp7En5mM0I1X20jF6dOd6yNnqezrQipBTjATWrV4hv/5zu6QuKf4hTettIym8tF
egFn+LuwfPfBZjc3hGOylu1J+ZCphb6eNJHvp6YSTHmpRdhv66tICx2yZ2KGGjZ5sFXRNA8OxI9/
iYm8jqkzKLgTJkjq0Fm5nOkF15VsX3bIzYKsJW5u1kE4NMvPkLy2kWMBauqRIDlGfOeCi6ACbPoj
kMbqmTRCxAHYDayxKc6hQcAeCtV3EyphslWyBwbx/UVxzbul/zjY5kcVDto9JPd82xmDcqTvFb06
aXjounT8ytUMIvpQUpbposs4DhSV3jxzDsrvy3LCEgTyx2vFfhDO+KI5+XPZAnUa8MJsECh75Qq7
oDjXwAqhPxMAzJUwf0TuvlipzWCieFkN4Bjn/+Zu/ruxUw/XV6F8Ret4I6N6MTSwtmcHFtnFyw+2
eqx+apgIYIgl69UMHLLzMiaC2yByhoymhq3QyUydfueE+W8lz1GGjxko+eUf0AvoPuOYDvdJqbx2
s08/dH1cx5HAqhmgIAobiMwOQDs6cUGyseZTYvS7+EGJq01c8PmopJLvF4uPOZ2Y9wZ3sZvMfJvK
f1WqoKLwNBM8XGTqzL+g6+D1q81hAiSKn2LCAnZUbYCimFuMGcsg9bDygeXtOQcps9LDoj4KVx3P
KjFDOyJAomfEarzro9Y9fCGcxAfD/uxBc9zqZCVmtOtLRvGTX9i7sFRwcllD9oZY2V4VtuWd/Ub/
kBo/hYimnWXAN7bsALc+bspwLeijrfq5LSZ7Y7JfJh9KvT/OiMAOiBQikvb2RxnkWuIsypwJsair
M5x/dae2rnaXo6NPyLkp0BJ5wS/p7kkLDdAC/XJgVUr+phi+TZZCXm3+eMvUdPo5dlV1ZumkVeoT
EGGbuAN4vbl0M+ewwoewwSWW7eWhU1rOIS8c8rWtkiZqZ+Z7uWWpPpe3yB3YC1RqdklSgAt2YSnb
xCqM58rJixUqWvewMNqKLgAg8CZV/9nkPKHmDLYlrVh88ixrlOraiN5O3v9rtmPyctAaawJpOYBj
n6+OciAwfAFupBrVzG5AgLEl5K/k1tXNjFXizoOSkO+kD4lajQmcxM+wl+vMMKGxY5bXnVO3cNct
A2JmVHVIILxLs5jPUjWCa9eW5+UPG0eQ6XPcDM0l2tFavhxRrG7Qr02vRVftqcfN0zIkM0z8+nKP
JR/cebfVZpp6Esv2EOWX3JrFTyScjz9NaqeVzTZ9GxZO2nyYbFLhBYX1pYitXRep/t4BzEl/yacb
miS0QBqsoTsDSpXcA4bOQDsnsH+lCae9xSl5jBCx38GaM7nOu/5VtP7vimb1dQmWEXhi5ftcEDds
6ZPzHIxBAhp1XA8NvvR8GtsD/kX1PUVVLVmFdt3+WoB2ScEpXgfc3FPhjZ+spE9MDG5pEJo3m4ye
s9PhNU8T9oZLxFpgHPm7HNTN6ptaVDVAx1votM1aslp8JX/V6urFjDDq5LMznh7jm/Cq5IEbN55J
Fsy1F3K8FV0WIVFV7YNKE3QvHM15oX+xQjusPsdNbUE9EG9q1Xz02MXhrJD5hkXyR5JMxTHUzb1M
PXBKB7yGMgzHnl+x6VBmtmpoz86CTzJrcV7OD2QYGgzRLf4xbtCrNNOKNTp260mvopLcguVWpda1
uy6Lrts6MwTbkCHadWJdm3EIj/JExXXNqUQs1mXIHlqAiVfaZrgb5mWnsiOoJlzmK2aEAdRBA5ch
vuylpPMSKNuprb31CeeBodsl3Kl/8R6l9IMm7XezyxsSueOQNbMdiH7BEyIf3HJVDkm4T2tbXZwD
Vu6UN/hRSCnZSsjmlh65ExFj82knepwJnUsy09zsMRVdHAtkQcz2551OpJSHSUlgNRrsdLw+z59J
6onu2kh7kvPgQnCRZ645njyWA5nUgbmhvGROhNXMCco31XftXTJapJ0YzoUNGHLrGeJUBOil5TMU
9dnGK7nB+sAvNmlJXVPOgy81RNBGl+hXntR0drvsVTObfpNmiX1JyG1EOlB5O/l+0/QkNDPU651c
U8uS3jHWUZwJInxQ66rY/nmm1oZ2WJaqiSE24X72czy/xZJ6Jh/oor0jVaivnToeZFCTq03Qn+3u
W5micIZV0++jOItODpfwHQGJ08aHJ3zX5KSShazQWuj395IMZ3ajt7OhOG9ykLsETs9OFW/s7zUw
Ak8E/uCJGLmiek27D9sBxXxelUtmqZ8Ze/JHpo2jGGKPNc6809n74H9n3Do0drWnyMIPG+pEMFAj
nMIgKxBKUeyRqWo8BOFPL6irZ7v7kEWkPIjqT2tSf5LOrWP1ANnde50NX8/d22mlX5fd3qT9RpZR
gqGmWSUneBV1zHLnrSbXX2tIq7dye+W1SsV4R/tRac3wo5pu/dg6y+glHEZrvbjENa0pz15vr3BC
RHRXuUhJlB13jmYMdP047MTgHJY7VW+uFAfadJ85TAPnDYTdH1s9c18NrFQkHm36ghQmc0iri2LX
Nt37CunMrCPpDNao0C0vwoidR8Sly+te7jr8zsO7rnXjkuFeYaPodTt/KYrQulV1/p3eCiuHUzT3
XSA+1Sa2X11VC7Z+o2rXWu2SU9Qfh8FRdo7vOI91gV4oyNLhxzwxVrghPNuRna1GK+pvjKKLtZWN
7icxQSsSqba9mxXPakJjyyiSVwmIQc7OBss2X3x2cbuasPFFCB95COjb+RCNrOD3VqKD9LkD0nCU
Vn8sR9rM+pBepbQpD+x5R9uZO3kYeXG39tsRinbK0DCak57VSNsjBXf2QxoYrx2pAoMo45U6UI0v
IyJGmduiGOqNJeGnNTNK5tO09edMtaFhBsu2q9kMjdOdUTJwn2n1dv4Kx+aoXIOse/PAF8ztc0am
87ktT/9Ap5c5Mrs7EYYRPulGOpyN+VvkV8sg7e65i7KRrl/QDDb3LZOll3J4a2bbqd1q6d2Ig3iV
hiH515b1q8OAsrcze9pJp5fjBh9+mHv3dL7tB6zGT9LowRr093eZowp4dwI7MJg2ptrEcm7TP8/w
pny99udZEIasznn39X2Fn5RXuMib3ICy55RDcxJJE95NGnVPycDgzdLEW4fAdaXO5icUVd0JM226
YeyXvy+E4lwpH4iivZhqVrypLifjIKgdh/EHr3YEvcAXqq3xDYmsfVhSfFP+mFkMHOykYDlK2eM0
ud0Qj85MRt7V6VRrK7V8iSvPPbtJWXNfyZ7lFVH5LZwvn4gDr8RBAW8gWmVzkRxYXU5cWDlf8mRu
kYg0z/cR08Vqlj4MTBCXZ/K1cH5tml+Tz2I32AVEtq2U1qQwgs0Me8/NTvKw1asTJAgDnClSfMmM
lLhImzJoRzYvjcVkaBjfhydfgq7VzN24o6i5HCcSdGbDT5dyd1ru0SMpk74Tiqcss8UT+CIQCvZ4
CcNOPKlmZ++rwUZfO39xNDLSpJWRwJOe3VUQZvFPe4JR4ovvpTkSSF0QotI2ojuLTmjbuvDMNYhE
bd+ZU0M0hdrcZynyDD8fTU7k0cS2mRDl6Q/pTTgJyWSu3jwjnIUkmnr0PvXowXB6HbRybGzErLZR
0ndCi6MPO4dFPPsHiarYBZPOn5jANmZC4Z3tVH1VTXzySjie/qiX9FBom2HuzE9WTTdcneZyvV7H
UWI8oIj+Xc/Du7EWxo7bOXodszIuExjtMDLtb7DViP6hIK+he626SjX3xCNTpsRNvE2rtp8b4fli
4uus8tanPq0kkONL3VqWvftVwGEqwsXiRJ8ui90p/ef/6qHMbyYz2khHYigwpBfOVG86zUZ4E8/H
Mfmxq8JljVLxYHzXo5Gfb7kIuXouGfj1B4B41SkgZx44XzCsprio38OeOVsA8+CFGLxVWnUBHeoh
O+N8C9962F0y7NuiMDpMhLHhS1SD9Rf2Gj3ksVYaNGVofqXwt57IoEd+fKm1b3JCTyujwpkYBIc/
U/vUrOHEGXp+MwamyInZtPPtxd59OXTzAnkDbudNjFj3DBlRPLW0l/rSEa9pMNy4qh6lu8jSinKv
xVB1rQQu4IB264RTYGMNivPuMQjbgWl1mHW74UuemQ9+y6ez+BgBldwVsfJcsMV9JVwR2qFeNPB0
XIV0hoTlSeEErq5sykqWTDh7blJtJRtsMhVv3SpxetVHt7mVRDIQhWUZmySw2ItNCpFWapbcuDKj
R5auF6fHh03XQ9sSEmCwWiUkpc5bPvTSey306ufSRuavQmyALZE9y/1CPznFbT5qLZ1hcQNB1BoR
xE51G3zzo+Yhdnv9dxcB2+5sG9hmYm4UffR/MkD5aFO9++At9Ambt4t7BMjLvYBwbpdeO4gIYpIG
i6VCfBc5tn9cGtRg8wBFiSg3kV6GsNtj50WBa0CPKCL7UdN3uPrKdVYL5aEejWA/pZgEFRSJF2VM
Q8J1w2LrQm/aU/hcRBmNnw6Qs02aNPopMlBScJ6lQEZYsgvoye8BQ1SI/qJ7E+J749M3QDQOb3jq
0otO8twS6lyZ1lUr2IDUxmjulEhhzBza1F8VbbJ06I1Lkw24QZo5MPCIfkf/9Z9PwtC5+D1zIdyb
VJNa1s72VIWLII5OgHBJZjatc0Y/+dFv/fauzPOjgXUJmT+7QT+ym1MJEHOHBLd5x9x5YGuR/sg8
dtKhwk2NkBWkVS2DprDrrqiLuv00Pwvn1+Qz+Rq5U9NGxfe6YVyvMS6f71Sjc5KoeNIpKsXnTyzb
+47B4mOSFvdho8FJL5DnyuVGM9Q7pqmkWxvudJ9Zb3YMPD7QA+vJrXpk+VPRf6K6u7kehpoVqkKy
lmA5UXg+GV3jb9zUU45eWmc7Efsot+eNPuh6947OKS0Eazd03NhHVA3nujbEWsZX64wouCUgNo2F
8egZWXSRLQc+cW/bhQAgehssoa9H5TE3NHudus1EI7P/t8qoKZRiZ5vg54w6xXrTNT9MSCJS8md1
5gcxBt5rWDq/Oksb124Or1+CD7Q8i2+Iwfcu8iL53ZHIvw/M2EEHt8mW66a7mm7zuGhOcWMSQuZM
x6jAsCwvoxb5zbEmOXBtlOLZ4qp7ggUdrxSryR4pfu1T5o4oJeByfurWm2G89IGefGB0TA7OiJNN
lsy8XHpx+lExvkaNNA7ryPejo/1TJsilqZ5eDLBxCmlGWMQKcTMyD2JVraQfnsJosEy6awNZZNOr
6m8RaT0gIVXH0ER/mptNd0D0SlN2fjbJZzip9kvvYh6crMKuVckMbMzf+dBGAEWC4tERtnKUjVN/
akqimsb85CS4CCw8DfshKLwdDu1pKT3dVi/3WdJFi6kDya97XJb4UHONA8UCqnO6ayAOq479BjP2
mBKb29qThwdZvpWF13AhJuUvGbPZ4GyCmEpskU418+LHn41ba0Bca+tQVO6jFGCEOmMjJJXluoj6
8Ig/tDvLZ4Vut4fWmraL8T5k2G76z8SFuCPB0g7d07xOkF1/tXfSuD0FTTCsK300j0Jtgl3T+9Eu
UwHWx3YW3PdtCH49ioii80u8tUQgItj9TiyCYMk0+ovXgDj1sMd+fUF1OCHN6hw2nbZJjJFoB7Uu
t2VEaKgsa+OcmV4aTied6dSVHdt7MDQHbL7Fb0LY/3oypPUh9hT/YnaZR9YjUhyzrvRt5trJxkPN
Rugiy8pV1PbezoO1pufTVXrj6tkgp/lGea5j6xyYbr52p2Day5oD8CdUZmFNmyUkcob5B7i7yZ0l
UtOvyo/F/w6Eb6BtDpNcflJGbDZneUitrJ20Hgy9fC3uanMlO1gIJ9tzBXxgBdUmGR7UETlhEH/K
Kqa0UhYHV5gY2tmuUwBDenGx0kp9vINYf5NZ4jE2mZgvgogJ/rIP8/OuKTv3TNG/Q9UwbIxmMnFx
tV/bFMFJc1ouVSNpDVzM8fovR43lDyCRTK07OjGTVbs3FdqP9D7qyOzPkd2W9OOc7Jk+2nfIJ84F
i4Tie09qrgXPCefxCnE3fb8xDJ+jwi7209w9kV9lgB3d0kS5OPAib0HYPLS+BjmjmfIDhobofkhg
66tFUbyPOdyAoFDuoioZ11mevuN6956A4E/HMVSSXUYd+WnhbKVlWe4LpKb7gKr+VNGHXf3pCFXM
uzf2HNzq+g7BCW7SvxkOOaeslK/gXUW8rjRsPlFZnOXtzc3HE1K+9JOeiMlSFY5HyoLFRVlqmbU1
kAgt1zDCJHDJQXyphKVfegwXe7bKEyaMRDssIq1SMe50hR/iR079EOnDLhJZt8TkiqJRVzH42LWr
wLQa2pZeCrwhdH91+dkSzpHpgbtZPi1Hur09Qa8DtE3Ggpv1b1OPg65y7pYNVYkE7iu7oSyB43oe
JmwUYbETHiRUyM31fDt0vgJxcwxf59fF1Kx19BtvZeTmW0u03NB0ZfmaTCRmUxjtLW4WvLHZTgb8
5MRSb7KmpxSMzHvbwNrnd/bKByH0c0xbHMb8ys914+ub5bemV028MGNItpXWkzbqdBJTjJNeCag4
TpXnyGVbUeh04xU0Mh/mYMPoiMoXrVJQ7TNzWPuF9YYJx3tUguFFiS3ze943fz+pCqw94yqabOdX
bpGBjM4LsQPbspj9z09lyL8jUDXeiSAvGK+N7ZOp4x3Ep9Wdcx/vYZZle1xV9hWYJEAg/uqrEs9o
oPlZML8WzV/9+/uy3juwWL7E7Lx2vhP792XkN+AS+/DFzhmTEJ+nfuAd+QjVyviZOdq2qAesvT4G
Wz91YT2awSXOFLGzbDZSg4f13a+oOZ2obnG1WNYhZC513xPEubZ7z/yWxyY1Z9z9Yhf+WdVo1oIy
Hvbslf1bX+fvgBtpPuo9addjR+zgfBhXJC9FoFzoTg6PaGSgXVdD/IM4cOIwALspSvk+HxiwMq9t
72F48RmLNlZpHzDkUVIXZNXZCaVSGM5CD03/RmTk0ISA68oweUC8Z31UBTp1pAv1Y5vY5S6lqimD
50rrXjq3nb5NtqGsoiIPbyML+p3joVmvhTuhSRtvoitmhzhCpyN1/w0mVnPLiWy1eAt/KL6d3PVZ
/kWAroqUJgCOxzOQi3gjRoet82CSk+PmPkBmt3pY5DqE3j9JbBBTAY8wPe0sj2iyto9sA69pBYKl
yDGD0GB9EcIlQlD6XDsKxiDDMoPxBrtJ+NtnOI5eOUrW+kxyzK14o7uN8oEwtdoyv2nPhl884xpm
sOohnXLmIDmo/y9ql9bPThdXR5GP/oaWDmg0UVK8s7zXUa6foVUkK3looD1yGstcGzOr7E9QYNzo
lDV54W3HpNrlbTO/K/O3yC8k9CWZlabv0paiNGCRUJi7G8o7401thxF2UBWcNXEs/R4raU8Z4HSu
cpHDc2M+jKZHOhVkNs53d9EZWPFMI9rJw9TtIHJj8F9Ndn6t2R/cx6Y/nW3A2esAquSbQTD11s6p
p6Aey4xUcs+Qygs3jI/W2B3xMttnrVWNbZ6JOdcEGoV8SJ3aXp7x8ROGkmfqVvF9o1pNwtDOlWj+
9ZTMLeA2yDkG4eenLNPF1WFF24aRrzyPYcNvl/oFgTmEInfiZ+845qvTBY+jE8JItBOSduI2e9Qq
dQCroAEddjOBXKQSW0k7yoxMOzulzsB8bl50APJWY9WJozxh6GTjuMCNIs+cMMd0X/rM3xRbZ5qK
LinKWCD1wuBw1iBETtqfhxwsfMDsiX1MC5Q79o+Az9xtEnXGp1E89hHvXWsoH4mXHWVHWT7Yjk9E
iA4HY+kyW1lwq0V6rNNmqwV58ViiCH5s8JnJn1zPR6WnLAZpyNPZDksa+cGKeJB1ujHAa6z6njmX
zY4jbxr1mkcak2pyRtAnUNbmdly+K2hgV0ofGQct9aytRyfYUELxOx73IGa5zDste4zsdPzQB6ZZ
cOS0oy7wkLoIhOc+tuTfJJ59a4PhKOUb8kFVin6dlUG0b2vj8DXDnJC5EHg0uz2D+Q4KLD8Rqr7F
3eU/WjahJVbXWu9hVH2Oeh/8gvq5YpIwfg70CLZa3d24kRlL09gybKxwcKfWxJ+NO6FZCtVYy7Z4
ZNIblsVDzodyGWO6Ak3Qh+t/Dimg/EPa6SM2DuLAQpFD99EH5aXw+6s7gCMYwpg4aDhI81HvtfGz
m+bHZW3LU+dD0Kk8FlFNgpBLLkI9sQdyK1sjAA3RQTpXtS6WNTCF0y+Zy2wlsX0VgAvVHilAwQqw
jRb7FjEuaUGhkRpjtJPfKx/4MI59HZd3Vk1TMUfqQCfSHe4biwRbmo0I2zhKrBzpZ0PQZRba1TpJ
qrt6vouTkjPehVV/v6TT9nm8K1ystaynP5YsZ6lBqzsaXG3QOZshWX5r+bNB1LdzIRZT4NSo542A
HVWQGto9FIxsjce5oeLixwQ6ojEsdgQi5GX0FEigkuV7n8IMb/IskOoer626SzVcUgfR0HyDj2Yz
SYQ9WQ+aG0GKzl2CUqebt7uiVbOzcGyYFzU7Qz0w8g8GfDQxWa4QSRywdVZXA0ASBCYCAQKnxtYw
6tm9dBJGoUbl1Cezk5OBirzV0VqgYakPX4dMI/Vj2RcrLaGSj9mT0bkmVTlI+GNS1mTCFRJonQ1a
OI9wQsdz4q3uKuVOKRTzKVLV6FrY2jvtYOdLHtpPBFRJoRwjvPBEAT2ucjwA90rcD9s/z0YIb5iC
9GE7lsna80v/TubH5kl4hzpJPcdpAeE2rXD60kVc0Md2VFcr24SXT2Uu7mjJAdGpqpCMzUgtdlXf
Tvvc8RMs/622qdQu+wxawYVMLw0jCrJpVziPUwZfsHZVlLZT8yQiXDAuu861KcaW1nh1STNsR37g
0Lx3lfe0N35YBZthK1sibiXbB74B8TMJbJ6o9w997gWEkGrtcZyfKSYrSpAg7JSH8gvyW0bRtkd2
UOG5n5/9+erc1lz+geX7uulVI6mVPkHQPPjGUK6GOAyPBU29tRXxUcS9mFOO3bE7WLh6EKAXzIKL
0lt49yb4SDWagsdALfqnr8bmwMjZc+6tYeru/m0J5SWlfNTrpP0VBRX7mKZ/h+tVMfDxkIRl3C8U
7Oq7LC2e5A05dyfrQTWmdRNWO3nV4/YIjpqXxlshiv5gJGJGB7HpT4X6tBiBspbeRw8hfZiNlmZ3
b6Vi+ql5oEDY+3/1XtuxeEv6sbkVcz+NmOTmzWrjb9IHRtKCOQbOlVQ0Z50gPN/2mdvtjTnhozc5
1yP6tVcZfEsngLIim7ZN7Ex7uyPwo55bdoL0kBfd7V7byc5+hJP7o+/t8SoMgs1lqzuDN9+hI1zX
ukD/Kl9U83yrNVq/xLd69KO57LPoSuLamTDM7FeQDWeu8OxX4+PL4ENbzPFoXDe1E5rHKOmhqNbV
K9bU/N6k/fNaZQ/y9x7K4ZX4vAyhSPAoiTxuFqi3fvIfmOLqG0hk+ikurRxEJgtEO9KZDCMr21pe
4rxrLSKmuU+ccqmxUcvOZByWTwrKfJBRzNjzJNWJsmeIml+h+uUbIGjiKH+yGtOidpmDQeMeXo2R
3XMSP9Jl/aX2asE+m54xiPSYTO0ivgZu3j1XvXbUCHLE8qk9D2Ufnia3oIKaV/+yCqOT27PJkPeZ
KLUfeqEw6ZN3dk0nAKdOe/1oz3qzntjZfSz4q578ztPfQFjbVxfx10omu8DcdTZ1GG09M1EPAWqG
p8Iafstd57zFzFqQrWhoxH5kQrOyfB3x9Tw5CpUuPk8NAmPGLTDboiEnSFatH0IzPco1TB7ZrF+d
PulXxxfKanJGoFsWG8XETb6rZLT8dlMmz2jLVnjt74npc+9MjDAo8rxmY3lsG932/zg7j+W4sS1d
v0pHzXEawIa90acHaZmGXhIpTRAsGXjv8fT3A1KnikIxmR2aMBJMEmZju7XWb2T/RrTUm71Oj78a
1iYr1PJPnzzR6Q+6OPcJ3ik8//MPCuFT0O603eyPJGWDg1h1/iz/+YPpPkoRu9eV5Y0+qcGxJVO8
QORe+txpagukxBvh3vLwqNWgPcffB5AG11iEiV2QhdpTHSqnvzeRsdyieJ1uKQpXCP+pyro3Ffu+
Qzd+6pG+P5Q/Fz7Iu7hA6h2h4xgndhjSThy+AVLP0gIscQxNmKh2bygHzffZduM8cCQxO712SW/g
TEuuezocZCpmulWvjLyLb8MIAFgxSv50anHjJaZAb1gj6S2aY6+4zmlzZ1pKv02y+OdhjK/XtsDJ
qUf3cIEMpw9GxXJR5Oyaz7JlP/m1B7dPIM/jkCpdxBR1wpzNlN93X0QtiUNpqtmy11kkcyXFu8/y
HaJhcKGJHttPjaxfZ7lefFOQJJWjwP5oV0qJgBOFFpXBeBv6VE5DdGFhmfr+Pu/Qds9rK3lA+Lzd
JJ0ZHqHiERA5ZbmlMfS7OgyPyM+BYRqDqLyg7c3hi+I1V45dHV/FfKbBeDaT8ihXLt44WvVJ1F22
xzQzRfsXH9xqIMiaSkoiF8490Yt7AG8Yrifmv2UiO4YIGMqg2bpBjuG6FpwotGvCfR9TL6D2MVj+
yPs0fSLUd39+IuJm958uUSxGrXcAxusB8R2mQHdAMb1StfKb2gDBtfM0+TS08XLosy9yi+P8AsR1
cw0XPpDSdTTWmlFt3ualdIzq3LqbfpQ2Cp/j/sESbXobKwPCfUkFTYDs3LS+mNj4EBNZf8q9AtV/
+tYgWEDpNzSq4RpNMHHqKwNpVKmStCcfAnEv0U0IkMq9b8XRrdYhRRUGdfYSV93KKDHEddjwLUwU
zj+4ItQ2KPgtY2i265P0gdbxJBGWlEubcHYT5yHZ6xG1VaEYv5sOdaqBS6nGODPussfKD+Ov2Jnh
h8yGY9VbLvF30ft7RzeL00SIdKG/Rz3g56Fu5sCrRukUX5ZeJCiB97LODUt9Qf0qZeuMqLEKhcAz
AMSm19PSMaSSsw8CHM6mmTstqZGGun+6gGerXy3Kd9dT1IWFwmdkZQ3qXPf40UEN6/sErBTwmAyt
YsRb/XqBfq++ywiyEL+Wi43cka093RTaH1dhR2Z0msTROG0OUKFeH0YwSRdow67dzPO/JC6ABwkR
r5+fUvuaVai5R4AgX8WoCdzqNv7JrZ5BcE5UgU4deTENBEGAyNRdqGYSuYLh2R7U8mHab8PrNZaM
NMDCcAVEY14Qt0K8fsZasFVTwJS1bSS5bQspol+paQbYGTu2Isi5pvD3XdpsvLy/cf323u0DtEKR
kRyxA3hKAz2syDsRGdo74NA6lffaQb1H2rpdDVEt8IfP06fUl/vTJ++v303fdihNvvo7doRfB9gx
B9PGraNT9XxZjBRohCSZ+/QkvUYLz0LB30ETK0Yfz3WkTxFl1+uR7rqYDpvUHq4MhWacDklU2FRu
/W9VERCgx6r6sWIVXnmBiu3U2Hmb6bBhxVWGbxGIJGeRSaPmeh4kW1Cj3d30IywB0uPW6yDdOmIP
2HzekoWzEQflU16aJSGVX2ymL2wcChYJFt87EALuisSXeyXGHBm2je4uKFLoOeMhBa7PSsHO9D7J
ASnmVnF0QB4ep0/40ZX4f+vmGo3WVnr00m6vjkAY2LATFaatSDDYRk2/H6m2igQudMjiYQXmLgQq
Ry/bInqDrOAIAMk9iugq2gwo9FJFRN+jgrTsLAIZc5ulI9pHw1bwKCnd4HS+iQ7NbitdnuRWFIv6
RZJr0abXjPDgDQIbXChEK9OO6m2TeOq6jEtnXecotEwRnTZZQNjRz9/5Nilo6tIsEMQl17BMX/+o
PLGlupuCdOT3QaHByugseefBo9nWMBPwcqmzJzzD9CW7/GzfklN6ysEayHG9RXaX2F61l4aH0LtE
Ve6TTbJyKplHvpGiEyRJ6xo94UWctxj7mULcxUYZHNA++SBJWEGsAfQt2IVHt7LlozRd5AiUjLrL
9V8KzJMgM+yO4UCJxdVTDU2FkUYJfoYiURp9qlgRASn8x11JSex2bRm43KJuGa1UNVXW07dDjdI2
6gu7kw0LNA71SBe+M9plMAzdiweEal2HVgWzoBQPplP8CMtIPfoVGISudO5zoy2fUxJ8K1QszZtY
ltSdKrXF2uvL5zIqo82EpxUFXsMC8YeNWYbd1vZEuS1RClzolZ3cSLYcPml47pqNeNLaFJd3OLlL
tP/FNVolw0oTQf4ZoABsllreEJdpaHtrBeohfnmcPk0/ZKXDg8EIFuAeAIBWbfGpSQM8YKFwdUbp
Xkk9WnNeWSp76uswwD2TPYJbPRVh55B4GoptpPQEVaW/mvw1apjbqzb35UPP7FqiGbPSANcqm6g1
i5+ukn0bx0fVEygiNvFAWygOPLUGV7Eo+RTamYzywCj03I8/UidZOaWkPPptaayQOLevJuykmg6P
6O9aiD/QGTankg9ldXdvBWVCZIKfU6VhAzj+iJOY3XyAH8EEfYfLpsD3KLu14RXeDgPXevH3F10e
w7AEMXsbQK/DpDC8tWQ0vcuBTL/fB/HKrDNrD9ywfVKAG4a1iqRQoSsHB8Xyey2M9vJYuO11jOsI
HOpFJcNQVpTa+LbO9Eb/1iBTwDS4NEYCjlUk5dJz5PKA7Jl4ysgjV42TH4sWrCWKbKNiViS+yMIA
3ecY38gNHcOg3CB1caVqbnEwJ47jRHeMGlx8ZXIAp0WvVIzhYAnTOZyUoVJpAHPY1cbBFKp65ZrC
OLRsUVHeWjdao35EE2XbqaF+X4y0IafvtmSJkdbQqdWS7/KW7LtzmmElcqUjBDQA8WNmzeYHY27s
q5q1qkTy55KpalJVA3Jeb8CEY/mBSrq5rnsqIAXchUdcN7JbL6eDZUxT6MNVH8jkZCPFqqKygxY8
mUy7NH464ngtOHPXw/Ra89g7Wg36luMtwgq2DkJHnSTG/vvWLQsLc9z0+uQSYyvSwZHVTyXsppPY
I6mS+LZnjxqjmKtFafZYQJH/KArwE76VPqoZgikF7gnLk6qjV/YpOWfvS1Oq4qPQqufWYIil0qNU
COlTjvA21Zji0c2s4bENGPnQmJ9siGPXeW3niLrV9qPRohI76pk4WdpBoFQZX6Z5fdI9SZPSOxST
IJmVhk+RkivHqBDyMUxdBkIvWdgDZ2Jl431+ghQT2+Fo03dHKuY35Kjqb0Eenz5Qlt1UtgMuSI3u
pmq0Xxo3clBEd0kCNooEIyWY2mmoK42iJ8IIQQUi5tugK72lpBxfSYkbkA3TumWE/B0xhe3BtOjT
Y1R69RpBmRCgkDriKqCtaSgHYsxHI0T6gBckf8a8WaGGq2JOoEbX7Sja0GMHcTAkzTjVuqeCd4pJ
7kGxBnzOUmkJSUNBlabMlxO604sV/HhV+XtKmiUzGWOmdBfBP17ocKYeh7h/GDvbZ6ypqmWeOP6D
lI8E+NJyj7bcB4e2f1JVnxzt6K+TF7G0iCoN8+HxcBzsYFSaZdOIAr1PKV1YcVV8nj4pFC1On6bf
tSqQ3kD+wprW3DeDUiGmZOZLZJj6L7KJQQm4i0UeucUOWLMF1I4SgxWr2WcKrgDARZHuSXB3Nyf5
7SQ2kVOLsBRS1IjNv2Xe4nxzl1HyPtm3ZGRfrgX27aoYvSs1yuy3A+NujeODcteGVb1uOz1ZJJbU
r3SoU/eN6qh3Oumfonf2mu5+c0NZf3RlpV0HlH+R9zK1R/atuIyfZPIDCYWGGh2j3MHra4nTlA9x
22qWE+dQCfqvaIary1Z2hpWEhjUZVlAUJ6w8auxHzI0VGDkhHHlXreRDVqDDPvruTCUr10w2qqXu
IY2b3/L0Cr9K+6uVjbkWSAkQJxEz6T1ixb7QPjcjUG8YgpyUTLntB1FdZa7en6QuAGlVD6VLD8V8
EvXwYUWdPwZ34+W3nZ71q1O+uhviL55jflJHNtzfIlUlOGQmJhw8jDuZreKxS/v+GDlmspZKckZS
Ut7lMDm7XMTY5fnaTR0BW1RcDBsQy9+khWEf7bZdN36vMeTd42TMQ8b5g543+ZVCgckbvbF1oMfD
n04Pa++kDvSXZND0O0t0QNfsBHxMPnx1HMtCiYN5Fh1R0kkVO+ZNWou7NrbxADpzjsKHgtjr/U0O
LegUW7uNdkTw+EHSkv5jUgYvfRirL+MHV1bRcqBn76acfJmuTNW173JDx/fCzeAJSQe41MC0ej6k
KjTTCYAAqzdeGwZTcV+0zueM9jmVf6saOHni/ah6609Vytu9WqCrYI/bZ9n1pI3Vl+5yOsSD1+Yx
+aIF/bMIxw23iIvsxnQ68IyxfT3tLOUOUCeTDzhlTbxMG8Omc+Oda4EmmerZmLQoqxpq1pUW6HD4
dKQbQRs9IyCa3ykIVn2oIxDFYwFUdViRxldB2JwfoPiRgPGGDaXenixN3R+mT3//wHpOXeHq/uMC
Y1yeCwtTvVBQfBGmhjK0YF/4a+hVqPgYmihV7TMgGqtS9IdJ9kPxM2PVZJm8F0aNClcSfXARvI2l
LD9MdHhIO8lPx0G2euZ1w7ZwYpp0hgw9nyznh3RYgl/t1jx4S2fmU6ggszU4mKRPhIQixiVALSIw
CuR9F57r29cIJqIQKyflo9m32tYKIbeU3mgRR1msWRBpAUsUPeoWQX6VakG2lpvBWokhFWDNh+Hp
JB+Sib5cOyokP4iEFnuqm4nY+TfP05KiByQ/WsDkzd248vSaJj9MK894VFml/HBCC3KEGOLWCvQt
fApxmLBtcuXJUO/UZcgexUo18Dq9R92D4uVN6IVA+tkhh5IIF4FUq8cTO9miA2MwNqqX6u0zgk/a
VeffnBj2Rbekiovq+hgu0kxkQoAbqjGUq0LLvk031mjABcYjBCVx01VGmQvDL72thK3m1rYTf+ca
nn1HQjladpB8F5pBaatQ1A4NQKSHp7NMh6HXb0Rf+NAm87zf4C+JhJxZAvHuqGvIBcRNZIAASgBm
TynKyMrNtPohI4VPO+xxpAgphw1CtTYnYJFeDThZqzVF+lDtdzG+kJ9gPW8wS+u/6KyE06Rz2u12
AboSORmVp8hNdhM03QcMssyHNroJkEq9agPY+QjLWXddHDSAHVnzg9Z5LgEZPGZabC5t3I6kx8Fm
B1tXChknN9y6I201r5RH4cTWxjGQbGRTLl9JQWdcSSjO37m2ZCwNR1ifs3Qpd+auGgt3QVTus8GO
vzhdLVgk2+yObv8MyzjeO617mArJwpbLG8loPwEbf47YHh/SwreXoZNYV3pMeiRpG3c3rQ3pkGzI
oKKwWIm7KW9TxfJKMwPtYUoJuUwDQhX+ahCIEQNrbo+uBizulBRK7edet9kpyGF7FDV+QbLpsmyr
0nPi2MZdrTBt1ijGlHF+1RtgEaAx2behCQd3EdcFTh5sFda9+CkcjYftt8zwggv6L8bclcpCJhd+
G3QadgyGoszEQJWmNDMJHN7ecNr0SE7Wx/fNX1iiKu9OCh8nCZe0U8zDRM3EnGg0IapjdOzEMYlQ
dO1JVTqLOqr1hYET2opZmcRLjG0DqcpKXpWpvlZiQH3GqB3QoYbDOoyIfxezLKtV3pFrBrHXFABK
pvE6HVbjIVKTxVKW9GIt55ZYeWQBH6ZPrhL7DyVysUtF8e4ySE8nGRJL6cI7WB5rMuQ9cPimxUmx
brRlzQ7vCIUUfoCRch2EfFH8gvcDS/ubIyT7EdWp+irOY2VrsogsXTLFq0pTvRtvZN9P9TgjwcG3
L/v2QvrMmutBogsqRrU5ZLs0RUXM69cpPIqLqsSt3d5HXmStswSYT9Cl3wvdDdgsleYHJSqKDaLZ
+An0JupvsqKsUt3qnou+vkGKK/1uVOV13MlAG7KmX/l+4t2YJl6WbpvmeyFQRx9dfAT6jXdBgwj/
+B6Nhji4dwu8SmWI2hC4oKhPc1Lmo9ahuW2j7gI9gM0cRnzd1usUlZA71pFlk8XuwirynVqbEfWy
ujj+/UNRCm3VkAWjppdHt2kBgZ4CSblgLxkRKemKtnABmBy0kn8bf9cnVryzREPhweyL215Svk9V
q16ptO2g1OqaOqj2RGocvEYALKLPoAs5I1nKQgiDSAqBjl/+M8ljbevoYD8G00+2cd6D2TVEJNge
rFI7Lm4yz/RIA1DAnhQy1BxoW6yEzcIYohDoix48eJB5V4kukEsEtHrBFU5R51ovtqYz54yCbTic
aPLch7qFjIeVI5I8VG3JXnfAI48SXE/T0sxrxavslRQq2sbre4m8dIHssSZTkFOUY6GPxgjG4K4a
II9btuDZ+qS+ZPs/D6c4tBd/mXvIrjUsOg2B5GmURbKhXCHQiIx159+TtlRHUiVlN0TSavqGnKUv
SEKYi8gx1NtSkixgkyPTFh+uh7gbHTMiN9wVYSt/KD33w7QGELahElen3e3gfCB+DE6rYWq2xTax
/etJcV4SfniYciNFbJjAZB1/2Wm1fLSlArQpwy8k7x5BZ2B9qkcPE7dzm03vwMIcWiy4sSsjUaqX
xT1aMPk+Dqsfrqvmtw4CRrVu1o+FhZZqqKSkAMfDpvf7YxMbX05HTgLrzes/1dTKFhGpjq02xM0H
Lc5AFiC+sjXGwyBQ0quCoG85fYvuhbOctFiylrIctpcjHkmYuzzroq1XuA5LbAjGRBgNHsSg2qZV
o7ar9pj2Tv4TKVKJKwrT/X4iRWetXy4yvUs3sZerewPd9KlSY+W1Rvjaj4piAwnmcZepKAC7FJCq
pm0B2aL0QAgOVAtKy94kjTftKv/7a/f/3O/p3Uk4sPzf/+H4a5qxS3C9anb4vx9SANfx/4z/89ff
/Pof/3vtfy3SMv1RvftX2+/pzQt1+vkf/XJmrv7z7lYv1csvB+sEpYD+vv5e9A/fyzqqprvgOca/
/L9++V/fp7N86LPv//7ja1on1Xg2nCmSP35+tfv27z9Umd3zf78+/88vxwf49x93nh/5WeYn38t/
/Nf3l7L69x/YUvzLkFWhyAqJOawqmOrb79M3ivEvBjrbKcyhNN2UUWhM0qLyxqv+yxYGdRNDU2yC
SpOvwL2OX2n/MtCwp66CGqlhG/zzH/+5u1/e4t9v9b+SOr5LfZAm//7j13UG0WKNZV4nTv51fXHU
nlFqxdbOxGLWVYJlBGY+u0FZ/YIMpcaJTp1pbL2/LzBe+JWOnIMMuAzRpTmmMcojz67+8qqZfz7I
/+XGZ6YpSA+7ZHEggUhkz5aDB6IlCnddZH02Ai+5ILA4nuytmx8f6tXNx7baUNww/KPp4Euc2yM9
MjaKtYbq4e89xkycU4/8MstFZh6E0d8RczwC3c9w6NM+Ap1qLjzG+DLfeoyZOmQjahnks0NbDcZS
b57rOEbR2gfU+F0v4uX7T/Jr0Pn3i54Fm0OgWJKJUeghTCzMU2zYJWSp6hfNqbdSPiwr8fj+hc71
qHHpfPVSDDHUiYTEGNhZo9oMYV4srKwuLrTVmbPrsw1XZdclNWTO3pqOt/U9C2i9VX59/9bP9Cd9
bLtXtx7UQh2wGjcPel3sey3/hLfCWguT4++dfjaYmzZC2gRkxoG91W1EoNZp9j1iCZes7N7uRvps
KJel6WhBrRsHLW1vSkwBG7THF7mdbd6/fWXsKm/0U302pqUSIpaducZB7gHjksRnWODXYjwjDdYp
2+ZTu/Nv37/Wmd46l7cM5FyF45AYBy8xlJVqxs+WX916jvMAKe6xLwUpC6v4vUE+38xJML+TNnNw
UnBs1GWL+qvZAABMeMyK0tD7T3RmkOuzQV4OKPrAvtcPaYqzqBR3y7RVjkidIIUDWVkBWXFhiJxZ
M/TZSAec2kZ1Oz6OCPRFNDpJOpY2kJVProdS/vH+85wbiLNhrvgJ1I+UqxBq2cQiVgnKLFz91snn
oAQW1corEHQ6GMy++y4AlKRLUnvh7GeG+eRC82qYV1pk+V7ArUco5UA6XghM1LOy/r3212bDnPo3
lZjMNw9u9TUxRhZWuBi85xJVoPdb59z9jy/+1f1jItqqMEfMA/Bh70ptShREO4BIvewaN+9f4kwf
0mZDPYklXOVcm96q9slWchUYIYB4RrpZsC0s68KidKYTaePvXz2JbLei4dZNgKPgUi33IZIz78Jr
ONdK4tdzB0WY2q6fm4cO/EeaJBQWUoJRYdrb99vo3AVmI1qNB489tmsefCe9b33UrKQCBnwZX5gx
zsyBc68JT9KCNh4k4xB4KPTVzbVnFNuudxDXaG6QQgP++/39Jzn3GmZj2VQp4aipAyOHpOeiLbAE
sfBHe//kZ7qSmK3YTSAyBYCecSjKlgpq9mnogMqZhYK3MtoM71/kzLsQs5VbqhChlhLTOAyy/skp
8ueu1l+GkpHxe+efjWmKv62L8jMiadVx0FlVtXKlNcPV+2c/10SzAe2VsZvBrTQOFMCMwL9ta3kd
g7EwnfzCQDvXPuPvXw20kGK6ITfcv6kULySsxGclzf0PhoyAxPvPcO4Ks6E81EjODbAzDqnn2MtS
JDDbmk5ddY5y6SHOLKFznx6NJDCVPx4iwrveQnEnolauxguRaCsVpsnvPchsWBcd+qGagb2cj/jl
FpMusRWuJbY2lLFTsP5LrP46OFLGc72xkxKzJdoVVSXVmh4dHS+Cgtm1GG2R9kLrLE48EItO+7mX
IbNETtzka9sOQsDXco8ERwtW6da2O3HhVtRztzIb+6WDUKKTlJQ6EjGQcQMxC2e7BOuZZ7DSF7qd
peXCNLvQXIDcUdMtaWeIwZlmX3eNpN3lUAiRCrNylII10nIDGpwryazzO3A3MUyATAaZg8m9k5sl
2RTXlI5Zk2O69f77OjNNzu11E7tB+NwCSgeiDCo/2fYcKntRS8+6KtAF7ZLE5hdtRc4QpRs46O9f
VznT4+VZy8UmBCFVSvqDvgALuVZW/vrhzlpYi3LnLKhQbYMLT6i8PT+TVPh19GIJ6UR4WfYHlCDs
5+hzuB9QD7mjUv9V/DD8RYWCQbBy/7zwYG+3KGmpXy+nFEHupS6Xs67NW/emW6G+NoI/Fs3ia3DT
r9QNaehuKdbeVffl/Wuee8LZ/FqXvWSi292zJcsedbf50PXlx/dPfeY9mfZsdlX8NOxUNkyHfB0+
II+1xgNpES6ThViKpbKWV8XSWr9/rbdnKNMeu8qraRZQTGHpZJ4PUAZvqsy8g2K4carq2bCydVsZ
5eL967zd9QDW/HqdsEAS2bGpV0PjvdXy7GPTFI9AdNML5397QTJt8ev5QVcNQ2Va3SE2nrP0Sw6G
JNfF3g+KCw117gHG2ehVQ4X4D5kY2HaHoj+0FP4z6xkh2Qt3P8vS/5XrmHyCXp+dtdPO9SQ6Fihf
BLpA2CpfiFy9oqq5Mkt1ARD6umGaCr1gL4nrysWiS1U3djFsi/ZrBYsiZJH3DekBym6CdTk4+d95
c5Y66+h+YPsIA/ioyzRKs6+0XN91QtNGwn92YTehjG/pjdVl7rdLqiqUQymLjqgTZdVN6wSSu/Qj
U94ZCWzTVWLryAhqLXKdEKTqq3Zw8QhsaKBPYeMO1xQz1X0rNfWP959ZGWfEf94Q1kC/vu0WMG4Z
dX4/Qmurz2wSsmKR+1RKhFo1N0yjmIDLJiUJh4I60ElzlWeFdyGUUc505nkw2VmlhfHR0B3k+/hh
QAHwR/RZ+6iiTbCgSo+750jLQvxkgRTGhVX1zHQ2jzDRw6odzeeSiQg2FRJpIMfeb8tzZ571H1vg
h6MCgT90MFo67V6P/vy9E89myVbImJt7CresN2vJ+9OPo9+KY8x5LJl3bes6mgqIsbhRKSU6+U0a
g6RTXzrIsFZxIf2ljKvhG71sHkxS3vUyVM67Q7vU9uo6WiWbYCU9oOSzTo/xLrhCvuCass/aWju/
NY1Z6ji9vZpoPIfMeZVm4LiSWln6lGq2A/S7dY3E7oVLqG+/cWv6/atrxFWGXKawkyOlqhBiCVDy
hW3X6XeVCu0XvqoBHigO2tl+s2mcQgbvhuWvqRXik6Pn3V4TQ/ndADCdLHpZ8jogrEiaAacS+hNy
4QGq6VmI1pFtiXu4cc5zYhTanmq0AsTYrvoL4/Dt5zC12ZoiIPhqSaGxppjA+FFbdi4MiTOL7mQ/
/qqBPBgDknDpuZGN3EycLFHnQ633LgDW2yFV/P74UM7siubhuGy4UkWRlCVrNTz7L+4NInpXyUY5
SDfmWrpOd+6d91DcJHvnQoOd7dCzDSbRcWuZhegOzpfCX9goGX3Qn+L79KPz2a1X4bJb5xtskp2D
enS/1lcXQ4IzE+Y8YjeBfjaGy5OCpYJOetttUEpbFzuxitfuGkDCpl15N9mPcBfvshd7nzyo7KFQ
1tx62/cb+0xfmYfz8WAliZHySlmenuPYvXFC78J4EufOPZtBhecO+InydPk6X6PnssSRZ9tel3hD
FKsvH7wNyPKN/me6Da+tFYpbK2UZLFAO+h6tMZxf83Nt30XX4kK/GqeKN2YtMZt3gyEy4l6tu0OD
isfCsIlYVOyvWse40JZvv01LnY07V7cKORLMUVFxKzCXk5ofXnqH/vSFbvp2e1pTYPlq+NWWXMq+
hgezVaQa7ATUkQqpzy4UAs6dfbZ1gM5kD3WQhsemqLQlOu3rTKAv9X43e3vFsKb946tbh+baZpWS
pEcyOxsRyws/Ijowi3UhbnXr2WkAreJI8/7F3n7R1jTKX11McztSj1acHl0DXbgoXyeShYKJeuH0
b8+C1jRtvTo9tRmzl4yMOL64gu1c+Wg7X1XwzPPh2/sPcG5fOQedJS3kx4r2OsbaoL+0g44FgZEp
+9wZpCtdUvNnbCGdo9Ir0rK1tIg6jSUOFeqGQM2ddJsAqr8QL57p1NNe79XTJiMjFDpvAhs4v6q1
6C5OkUVA+9rCd+tCi6pjH/vn0LSmgPLVRawsz/EyL9Jju+xW6GRu2TpvtDXWRat0iZrSEqLPrtk2
2+KaHPnKXb3fzuLt7TLW1L/uKhylGLdLpGTg0K71zZ/Qfra4Pa/T5fdm8XQ83ojly8fHduGt5UWx
UBeP377VF9bSc510NlngDlAJOw3SI9jko580IKzq8B69gs37z3ZmOE8JsVdN6nSZI+SuC45ukmUv
qo9fT5XW2oXJ4lyvmE0WRiaDQG6YijLjo6PugXAsPQzYauP3JmtrCnBe3f5IsQHuzwXwGUuWkVbD
Kk8UsuUq1P/3W+jMM8w9bL0hN1NRcIlW71eN7y5FF6+r4q6t737vArPsTmORaC4t/ImxtqqLcmGV
CWqxyhJC8oUOfO4RZiusLEthWsFLO+pysFHw+VHYbqoUMZwkv9BKZ/rRZLj56kUUSAyURlAnR8tK
7wdTuZKi+MLdn5lI5XFovDp169lN6qmU0SWECFcRSktbNwj2QCgzz1rXkiNdWDjPrD7y+GyvLgTR
MA8URMCOTZXvYPFs4wj9sR5qPMpSAayKNFPXsI+7C212Jgy3RhzT6wsi1dShjhEFR0KDo1aqq8FG
zCi0VkodbEOSU5UHq1Zztx5adu93timv8cYcKqu/XtPsIX66NhmxakUFeh1t/HW8bnblTXMbrYar
r9FCpousqhdmmmX1PdnWi3qJQuYa5cELz31mThuBYq8fu3JwuEGNlzxt0t/EurwO4gobJ+nC/urt
rmjas11634eiDDpSWblZp49YtKGABX/iQgOeOTsosl9uPoQYJqzaZC9uIWqk/ikQJXn/1Zw782we
cIRimoNldIfKGt14vsTay/snfru9TWs2/OG7JBpceOL9/LuDbVNqf5XUx/fP/fbgNCc89qsxU1gi
kpIqsg/4h8ItR5LcOfSo7DRxRbXsQgLt3EVmM4AFPrUL4LEejEqsMUBbFM2Nbsfw4IvRdPNCtzx3
lfG9vHqUdKgEG2dyuBYhuW1/jS1Uo+NmVcj6WgXU/3sNNhvzTSnrfTDQf5QMa71BjynrIDMQZt+S
vsALob2Ukn570v+HxXFTlonpNk0Hzj0G8AVfv0w3GgDh8NLCda7DzsZxnYdBp5d6dyiLcJV4MZLt
F3rVmZ2tOVl7vnoXDTp/GfZl3PzW+WE3i/Y6vUZva23/KD9Yh/TxEkTrXEhvzodzHWDIU3IhD82j
RbsejuheL5NVsuoW8BeunVt9H3+zNmh6buNLibFxrv3nHGyas5HOIK+xJKUPZLqxzsE7VxK6xD3B
e1Cv4ggPu3Kjqt2+j/WdngQweD693/nOtas5mwrwN0CpwOVxAQFiALsKNsZO3rk7euCCWs/yEo7k
zJRjjp3y1ftTVOwCMdbqDrarg6Dc5L7DQnZhnT6TgTPN2XzQ9KmwOrwmDujW4KRalKqJi3bjH/Fb
cHYDkLuQXZrmPxW61G2apjZ3nQuHXe41e6Xpebvxc6e5Fr6W7Uysc/gU6WOk3G5j2UHC1hPAMeM4
G9UKIwaQiKHmoWQGqTzDiff9l3Gm0mvO4XtGEupNqfEyQOQvk12GPaZ7VW+jFWZO63iLqd6qXXVr
ZV3vrKtknW3bSx3wzMido/nkAUGbDHb3IY8W0nN2h3bcR3XX34Y7c4+4/95/bNoLT3muy83BfNDU
Hb1ISZoZW/+q+SBfB48GPc56tq4w8MgXv5mimuP5VFW2FXtMBzpBuGq8BMu6i/XeM3PpHMHX9oGE
Rwrn9o7dxtjqz+GVuHL31tHf4Q2yq3f6Mry1V+/3izNjR5/tX7A+wmceXY2D619LygvyE4X37f1T
v73EGfMyiGxmvl05lnJAwG+VVqi9E7IKKtUIGqNFcmF8nrvKbJIZws5CyFfIB0u+RTll5aEDD/tr
0D+XdnahC49T5T+nUIwyf51gUNqIOZkuH+qQcpEeSPnKr0BY5sqLCHy05vDnW2aRdv9+w709YIx5
ySSopDQCM1UcUsTs0tq68pBu/71Tj5d8NVW6ZZLVXtQqhzDFiM3Dvq77vaqxMc/wE80jyC8GBVzi
tYQ3UqTECzn+3l+qI77dU415oh/Hp074CZIpGka1rlVjg6V+s/GNer9lzp1+tr9o+j6ukQ/j9JWK
pnf+WGEeWfvuheTEuXc6G2epJ4JehjtygB73OTTVB7xUhwt7+TPdc56xF0kG5s228kMBg0AacISy
ntGfRto5XjviR1FeSLudaaJ5Xn40kI3bvKwOwDU+JCGqxk7QPbmWdanKcqaRxGws61qJt2Be9ge/
jm+FHW+z7BIj5dypZ0O4Idcx4MKG4E6pfuyc4GjX+oXZ4VyzjL9/NabkoBcSTnXKIchlNOVIeLR/
/n/Ozqw7TlyLwr9Ia0likHiFmsuOp3iIX1iJE4MYxCTE8Ovvrjzl0i7XWn7q7nQ3FCAdSefssz9t
5YUl7ePVwP9byPjn6sAnxrXoJnNUAHez0JYZSvaw+DoWZUV3qVDlhdBwbhQtzgooAGdwPZvoUeXA
q/vAIozIDSmtLEzb8FQoJqLVUWXbz+fbuQ9y2q7+81wdETSlQwzmi9KrEgqNab50GDn3JIupjL45
+A4Fmh0rUsOZEgG6J+ZJjnQjHZhhDxWhaFesL8yKM3sO/28i9/+eJJNdJwlsHv0epUcOt8iQWe7/
RKdKv8aRBUnimMIIC+TQ34VK6TqB9dmawmJlM1eet+78YH760ltdyuGsYXKq3dbAziYGSKr7LrAJ
/dqlT2/7n8e0Dky2ZIsAOfjo+4hhb3478p5eWMbPDIelMqZIXJDMbG2Otrnx7FML/N3nP/vM7FzK
YUzgqJ42uDCl6uhbugHf71vTXtJ8nRlrSw2AgD8AnWewCbpsP8VBOHcwccjzTVqOMGmFzqy48ILO
xIGlEKC1wMP57UiPpZcAEMRZ6IgR0GQm3ySU+p+/rHM3WcQAlvOgSJ3SHMH5kKBvdBbOTS0cgYuh
j8quTb54n8Xkd4ZJue3YYJiO5HVOfkzZyV662Uv+62sPsggBKJ5jne2x3AJkRyM3dYOXfuzhY9jV
BfyraXdhUpx7Yctl3S+8IGgw36gCrBG2Rr6FMVsg0AA+xgfj8+H28wc6s81d1g8BycnGhmEYw8kR
xmWwLA2em3QGb+sNy/zm85ucmYTLKmJusfzAzhSTUPMJmTv2g8zQin1+8TMTcVk/hOs0GLvwNzz2
gr44dfszByChpNWFLM65y5++0L/hic7QH8cBPyZx884ALwsZLIkh0L2UsTujw0V/7//foSy8cZy7
wjm6vCivSKOcdZv0cL+kGuoHbsddm7GTIVUK3EUH5500KGHdrery1etJ8wIfdhAp0b/zxa91+or/
PHHRVTj3gPF6lCL5bgAmCn3Pefz8Y50Z13/Xun+u3c5J68FU3zlOYwYndzj65O5LY4c3YdwLG+5z
t1jEgMD61uQKtj5Iar+zLEEtAlHUpT/QnHVhdp6bNIso0Csyj4zW3jEtXis41/QW1Q39xgLIPJwL
kebcuFtEgCBnXQPfAQ536hvuOxHpwO67lHw68wDLcmCGRvUk9Q0/FjS+s+58V2jySwf+fmqAPh6A
mP38c5+Z+H+9qv753KQyklZe7BwTv4ZZg63FISbwjf386mdeET093T9XNxVqMFnvu+gJtlGSKpiA
4K+qufCVz11+MfPhapz2bsxcpP8kWbV5GVz1RQxEMVHj19arZVVQ5NwLaBmDGo1qQyW+CXBDabBL
v5an95fFwAAmM7JQZXmcpSKbJKnt2oUrxbUYjNkB2BNvKiHNFyPxshLYdhYsbDSFgswB44vkT1K8
JrB3+/xjnxtKi2k9t6OBM2N6QkTlOoIYMTjGHk8vHFLOBI1lNU/KERw8FC6PAKqBU5SCBJSlL3Xn
/YYZ2Rc/9mJGQ0TJBlB52dEU6c7NqztmBY98+FPVMcipn7+mjx8Em4T/nxMdtJgTwGjQv3v+fZCY
O9hc34N7eOj75kvFH6AY/v8W3KC1mfvAWOX1LYiSYZ5tWQCVk/3zNb2IFywmtnT9vsuqhh2ZZwAl
7gcXSGQ/4C+d02cXVqKPZ7e37N9QovcZdWiDmh98VUdUb7aDgoa0hHPY55/i3B1Of/5PeMKQIpUI
kBNL5bxK4Uxm/XjTMLH7/PKnL/rf5KG37NbQg5dBuusAkGZaGtq4KoAjaa+wjb/OGf3h4Q2iuyu7
66vg0nf5+FDiLRs4mD3tf3s9A//ht3cy8OHV1Y0s3fdSmNfA1PNtPXY4QtSyln8+f8xz91zMew8S
f27caT6CWBxfKxPIKwCDmheFzo4qApIDZpEpMuVRPHa+ij6/6blPt1jgZ9kxREduj0h/AU+Lgwqa
xt3+whz9ePVFhP//gUHQBQMjQWBslMkysBzm7RjPKACBHOEICE+S6sLZ7sxjLMv8voAeClE5PrS+
vIqt+mPzcosHu5SaPfMgchEJErR8wAJdkIPm1UNC0t9E23tYoCqFXBKqg+svfY1l6R/O3Bp1siE4
WAGE8F0+Psze8+eXPhMul5X/tKUKh5+ZHMrg2xRcWWzvC3WnL7U/nLv86cP8EwLKkXAC6HJ8KPDL
4f1NAIBkN9xcknV9vCh68vTn/1wfSPOqD2aFD6DYD4jg+KmI8LXyJ/xw///iVpP+lLpGJi25hyEg
jyRkKlHlP37+6p2/YeODCCYXWYE683VcdXF2hB0529d6Qke9jJ0oK4bkbsy8ezlheUlH/Ri7DYRL
NEUra8H1lvM6hjsmG64o2A/gOcKNcqfn7jmdErg9wg17RLJhD4cdPyxyegVvWhYWM7Ri+M+LMHYm
b4Xmkfcma/rQc9u7KoHvceYX6TFOJwnTeHRzpY0H3HLn/EyzIg+Ftr+AXWgjLwu8F8fAeDxvTBEN
mQMuWuYVqz7TVRPCZwr/P6c0RTc3h2d4Y0RUo0chzKz8M/s1VspWQRFVwfQEBg4MjQVz26z4FIxw
+AymtdtAM6WnKYPJRgt0PcAO24y07yUIn2EP1uWm7XQMZzCQZRKBYyhqhij249hTRqcNK6ojdhzu
y6Dz7kdCYMUfWxeFYX+Ir8eexhESIuiYjU1tVr4BtTidBrAyZwKrh1jcGU5zkJ4g5YMrqJcc4cWa
wy6zG8MYw3fVsi747veK3+YT0oCDx6sQFQcCmRcgp82qscS7aWPiGHAcG/EC6+vukPc19pypmEOH
jNMBLvABwG1BGTmkfNdOpVBOgCnjoHh7SPPWAdW+ulM5LB4DWCEHPIOX57zRXvOexf1320L4l8ni
ecyh2YYrCTgenhIvlTAs8pUOQjHUALdIlmyM58Z7lucPZi6CiJe1sy2lefNMazet1U/UwICdKf7g
WXj+OMiYboJeDSvbK4CTpUVJlOQ0DNwEI2lMmrDiDrQVEpQDmDO/d465kUmpIiBn6lCOuo78Rv0J
/Ax868bcNGX/G9zCHdgjQK/CwyjMi/rFI8N7iuJf1CRVvpasTtNwLucM7nhO3N4CHOGIVQ/bzB95
3yFBTn1nnRvdw93HM3fAx0w7INP1erKOWPNMQEOo6vEkj0FdJrA/hqlt1yPc+AC7wIyNi2w+DDmS
h0xNrxlYAUeXWHcDElC50pVGtxSP6QEK1GI1AD2LRfVkNe5VduvV5JtTVGgEnuGyXRKNTL2FK6xF
0/xq1li9PNfB4Mmw16hOZPLMDAkWzBiTbLLXUFU9FUH8YP2xiYI0TqKU1N7J4u5nb/Spn3/M1n4l
pmdB0TKHrEd/TWlL1sgOwG0QprkH6gqoHQTohbxjUGF0rAMCiDYbWNKaB51xeGMncF7v+J0xpQ7L
mNbhZMxvDgfDO9YYAoTLhN7MFMIhQ8QPZgIv5J3zLKV5dWge4LGkE/q1vp9OqTbweKDPJ+mLzIbv
qaeeffgSRwKPiMvqX9Jp9rSPgVgpgmbVewA3krHshjX6pJCUZw6hW0/Z1t8p6Z+AMyXgQCtbJVm3
BsxSZBtdZwE+BScY/72O0a0/OfN+RoqvWQEP7j+LQafbFJr+e5ylwFk/oTjrOvejNEuRLgWIxPnV
+ULvgtQv7ry5Aq+3hu/svkwHbsMG43cNjFS8GkadHOKsdR5gmmbuejvKb/1cQhDGC2fXwsu1DTVH
nIclvcOcJzaV7l3gGF6sBPPSI4TqaKHMoJtkGMPQr0l0ksjg3otF/caQBrUrfxJxVBrvzddzdiVM
XewHiigER/be3sQxPCqBSS7WKZxn1znIJ+u6UPkTExZWAFTH2UFYNDMO2NYBdpezpxZ5rR/CTrAT
7pA3XKe6csy6c9oaJE/X2aZEwn6Vx8X8JEtUhN0GcassitRdEQone3fieeSNMSg/Y38nZ+YeWuaU
G9jeymhAuhl8WZSUkzXAH85TS3Sxm2dQ9VLmI/6loGcCF/UK36GdV8tv40BbYDcmsyYKNR/pErNV
ZoD1MedJWI1pB16KwLBshIQHZOWtTOzXeKn1d/SbKnwBIsJsyq/jwY23bQ26iYz1Y5BK55CijS5K
q/K+GXqzZZT4K2FVD3V28YyXMjzmpPIODKF0NYrpBaR6By15wIiqUT4XARqIxz6jv/qqoU8B5/DS
rGxERKVWBsDDkGb+EI5YGTeDzssDYE1oSC0bIBvBAYTXc9PcDbNt3+FPjn8r8uRKzJmPBa/PXz5f
4M/sPpeqNMNiV8vcGMCn3KdEWvQ7meD0w6YLHjBnmue8pQQNyJHZZFzIw3yD75TeDk/TT96EzbV6
HO/IK3+RL8N3c2euUbO6//yhzuzoltqztPHhjqSkPLD05K5eWNmHfj6TLHRFkUY9pNAXziDn7nT6
83/2dgx2xMhaxhIQagOsbnmdZsDpmR4WYuzn5w9z7gsttqemZk7K4FCJFvx9Vr3o4g/sbi78/HPX
XmxNYaTPAABG9kymw4776dpN7dYgmH/+088dPRbHQtOUHlo0OTk0/S/jmzBhZF2qMkymJGT1V08e
i3NgQfPamGEwx9L46SbvveA7JR00lgVp3z5/kHOfebEJHhugn4Rv4cIBW9YQkRace0OxBYqzl86K
C/mtM3YVnli8Lwcd3sYT9XSsSTNh3Wn3cwGmV+yAaO2tBNVPTq+Pcx/fjbKEL/TUwtrAM+GcONju
iQJq5eprZy6xeKlBOoJ70boFyuiltyk6Nq+BmiruiCnzTQAL8Qun3zOHI7E4v/RCNajY43TqepZf
s0DNUZWw4fvn3+3M1Zce3Thaw+ccqFsMDRixle+NuJA2OnfhxaG6n5MSQ6wAQ4Xx5NYCZL4aA/U1
lzfPP82nf6KKDWJAAae2P5bxYIYwjvMh6tB+cg3gzvTwtVeziFzELx3sXJIRWWfPbjMw9/ZYXtvf
X7v6ImiRuAXPgmEk+71nbtOm9rcoZRTvX7v66av8835gvkbnWnO8fY4VVoF/7ZGLRvtnYqK/mOuy
iBsl0Yt7HEvwjIIROGfKDDgD45RfSDJ/GBfd//TNstwFFcGZxoNKr505vtFsW/E2BGQy7OdLKtUP
nwM3WcxgTpN60GBXAFI3U0DO+LSN2Wgh/Aca+PPvcO4Wi8k7zRRFrzkZjrnoh+9F2hCss9hYl0CB
F5dUix/GXvc/zbMmSQZW8wpgzlgQUIrUy8hLCOhn+C6llzp5znyRZfG7yadcoq10BHfCcY+0LMpv
ApLpHTlROmeAM9aeO7UXtkTnbraY3nXLfV5nznjQbbUZPLIWM1plwGgss3VHLmzszt1kMb91UfSw
9KjVkfI76T2AIBMC64XsM3wvAYL/fAB8GAbxbU4D45+JWA9N3qHPRx2rWB3JIEC9rC8shucuvZzj
fjYo8LFG+F2xK+UUh6rgt5//6lOQ/k9Ky5XLwqqFo0CTw8seqUpuH/DdoRR32XTjtI67apykxTZV
w2YeCL0Le7gPywC442K5MEi75Ei/OwcIwoBJDrQndziC6VXeutU2qDtnrWyBU5ARzltdErv9/Ek/
7vvDjRdDDQ3ts56Cmh/mJv5uAnQxuYNa675Do0uMlrg8fiKVs+8D4JxI0z19ftszY2/ZoplBHdGZ
qaNou7Mz7PlPqSuJDE0PGGJYuUW+boE2Cz+/2ZmBsizPUtgROxZv9+Aac1XmUNSV/EIR7a885aOR
shiE/ajdIuV4EAXbynRd9Ov+MVmDAro6UTp+SxXW36rb8VuxTm7mL47Oxfozj3E503hsj8iPFZsW
p+aVnHw/qgNAB6EDJRF0RklYaqIuzOIzYXzZqMlVDaRH7VXH1M3s3i+VvGIOzFiB7wqizz/SmSC+
LN0qHVMAfR12KDL/B9rcEmRe0iPAHt3GsklcGArnHmSxHqUgELJZ43Ox4pXN97p76y51oH186f/4
8PEJGDJ3dIHHBMgxmlWXbEpd9KuYtpcEWH9X5v+Otv+Y73l+17NS+81Rc8ATQ5uW0y/he/opKyzs
eEfhByEJJhcwL/k7MbR5S2ckB0+UHBdEo02WSWS8aysfasmbV0+djKUJQD9T6PWxv+qBIl9Jh5Yo
p9bd5vMv+/H0E8syMMuhswFBlJ6aCp5B1nyCOvHCpc+989Ng+md1EclQyCAV7HBqWw87tJVCK3EX
D19zZEOO8nTjf25gGaGNAwXnMVBeZIpqNcFOEZbTFwb9ud+/iB4UzsZjJhN6HOD31iVsq2scQxo/
+eL7WUQKZ5hFj/bj+Th690Pzs6j+jPnb51/13E9fnERzPqZJYzWaXpKGX/lu3G4HUUyrIOHswi7o
4zXxP85wUMsFnana4OC6ygfcxzFwHB3m4NAJkg1RVTzmCBOUMqBb3Ty4ENLPPdgiRPSovqc5Ldih
JQC1TUAnh1lAOcg06SXXudPw/GAaLwu6jqk90OS8GZ2Pc2T1vGo8pOCbn37+JQtFVyxLurMnYwVA
kkQ07VEiKYpf/hx3m9ZN3C9FUiEXM6MFsggUNh/xegAfp3XRMFrn39KR/PjS+FrWRDsXaoEu6MQB
7Q3ZngR5uuE4PUSOHC56IZ4OOh99h8X0qNo4RlpaBIdW0904TvuZinuv9EEPbmGs24F+7YYwTbtm
HmzaE+eSAOPMwJaLueNhtXZhBUAPYK16YZyU31SgrxMw2WfX7MqO3DUdFnCPT+vPX+a5Abc46U3F
5LRDjskqve5gcr0XCbz2VN7sB8f7/fk9zoT5ZZ0ZGsF5nkaAKSeU1MLGZveFG1z4/WeuvcxB15Ps
Kjtl9FANzlPTii5MkT5dff7DGf0rbftoICw2wdqtcjF6JYJZxZw1QIcGGnoniG9mm4ofENeNsNWD
Pxaql0joblLSx0UkUn8EHqByaRFiFKHQqDXHfk+jGhT5FZSSqtG7zM1B9JLtw9yMKHPynBx1VvVg
g5n86Kd+il4T2EsOTstXKpjbNZoIb4cg9iIhK8ixRP6nL1p/XQdBeVUXRR1lDIJiuAl+d9R8bxry
o6dtuomb+taT/e+g9fiq6QHRNRmdo35AxQ92kGzVgCLHY4FDC0WZG4zjFVTcB79DR7s3omZo3Fmj
5oAEdZN+z1L2RPOJhAATg/LYsT3gmTRyPP93gi6DkObq2uUuQ4PzDMF5KlFGIagK9H11HNR05weF
Witij1zncudaUW19VtxnLocdg5kBJ+5Q7Yvtm9YoEZV2umfNOIdVaptwmEa7SZ1B7t28ma5lb7uQ
oWFl5c+js4IhLNItQ9pE7QyGXNveVr343ddFguYqON1lwfswozzk9OVry3LA1YSAGoTN7Y6VMOJp
h8puigIu852blxGve9golXOJzrjiwFxz7KX14eQABmijnSNa/28LOmNmTjPYeV0GF8Ep91BXJQPe
QvWW1sNLn4MSatCAtVYF/k4P8toBc3Yl9PSnZIF7XarsiD35deyR6aRgGDcqSwk80Eu1ThMKq6gJ
FeKqL8iqMW4Ao0LRrIouTiNklx7yONv07uivAy1Y2KCSHaHeBwW+GMeVk6MUWwEmFjruiIKkhTTf
74uXzqt/s3l4Lh2DlzkfTJ19g/79mVkYyBiv2eMMdj9OHFACat8TeF+HksKtCHKOB2rNr8BO0Mkq
mM1I+Tq55k571Q0flT5mcZFEVY/ktuwyECwatekJ2bo1uJlQbN87ifdelT0cA+Apm6f3g81sNLjz
NWDeD8FgX2zfgVWNeu46GDMcW1T55IO+FsLCfDUl/R40rl+tyu5cS1GuzAkyRpyt4fqKDG1OXvwC
oorAJnSPPXYSgTaegQ0/8Q0qN3u0kz8WgLaDbl4ZaEi6mx5PHpbwRg29mUEm4SU3KNpCciIiUGrF
ms5sW8NnL2SmrUOWssdetceGEGD1LN63kOShhCDzQBXvQ1c78Jbnc7B2jK0jalBANBnZAFqZ7fNC
2S3s9Krvou5ICP6uF5ac1oBLjBzrB2rlMGGr1roBDCVJqjiSGnheKNohRnCTbO36ZMRuw/xyy/lt
aHF65FWh1xW6iV0V/Jgqs6PSCFTl02kFHNnvsfCqNRLjB97kz6mY7nQWH5KOtch5ljccP2XtiS6I
ZDrtVa52QOzdJwQGP3L4wUDkRK9IfNVBBhhxm92A3nwdO/3eTpKv3LzvNxOK9PCoRcm4N40IYfsL
v8caVof5eOsMEHDE0qfbKu2eYjUgyzf2fAe+zI4gIRqWXQ4D3WHYjBStj25F0brl7IF9FGE9o+BG
cHINZZrwUApoJ2IvSyN0sjjgP4w3LdoxwwktFaE/TlvLOxUVjryWDMajvmVOyBpqd7r0nzAU4awK
TTqtdLDqAkY3cTzUsK1Jmgjd8kkIvzl+GKULM4WiiNpmrr6R2cte8qnd1ejE+a6RJg5pMmCDhAKU
LYy3lm66zSs7h0XrAvoM6XjpdcN3P2f7QNBb2HU/SFKbiKp+L1wjYZmaPMcj1xGe7XFi8j7gM3wj
k2qI4JsM0QfLI9/zrkvHf2Ulf2CF/j2SFFTBfE+Szg1hgQotIfV/1WVerBHrMOQGiX7+LH6hgjYR
7AuaHa+tQMxwOPBDqdwFfs+g1FDzxh2sB2FU942ntV65afWrS4DQICZ/yGeMUuHMIuz67L2JHaDQ
kuwhK/pq08LVOUS69Alk7UdRuNjySvFjtu4LREgtMoLtjegGZGba8b3MyzyCSfUfiCrFppwg9qj8
yd5kFsLHbIADVs1Oft1tcMNxeFeG6HU3zvlaK0VWrtTeaiYwk8ChBBDg7sppJ0AyO8/dAXA2rGox
7mOVXgHR+DQHFXDgFEobf/qTd+Mf4tpfaDl98KhpV8i2H+BM9GtEOX/L0vhkiSnXfE4mNBA4t2Qo
fkIj+Vr7yU9wVyBqosNWd81aZfy3nc23mCbPpuy/s7TVYQ1/TYeiN5MCGB+xihGMR77yyAz+LaS3
K2vFE3RsKpomdfAUYWFKRr3C8gtNi65eUolY4XUIM5Ph3wIsX2tou9S2SLGs2mw8OGwEkZWhrQFg
S6S75HifEq+CuiJ/bdC5h6Gqn5MZwpqpah+dqiGruvSLnW3aGz6Jx4DWT2nsDKEjhi2YqgentlCI
UH9v5wouavX44ot4k0j/cfD5Yz66B8fob0nR/QD4uV6ZqvSiJtfpiue0iwKTDKGxbRXahlSwRBih
KxvkoR4JlFdJrdGjNp9s0e+5onaD0RNsiZo59t7Fb5LPYFhL/FOTaBGKApq/EeY+1zRwxoj2WL0U
YknYIESs21aSYzpg5YT8Dfkwr8I+ROrbZuw1SJ4EC1+gjyyjWD7LdK9wmXYo70TsBRtoo/gaFsPl
DvxYC1KD/4Yl+tlh5a1QBOq8EWtxqoKQ6/G5i+fHtAcC1sLCBgIMfjeTFmCcOb9lQ/020UFvK1bp
a1SCUTcVPTBuqYOcag3eoFDAWZdFa3YW+4kIPlL0Nm8zKGJkhQ7hATK31rTXiGY0HDr1jSfDPfbO
j26d5gfigcsdgzJykJioqwT2fCskpV2UHsopArH0KZZyGMKiYPRIYdN824q6At0tnm7VkPEQzSJ6
DIt+uoPGqrsvqfLCHJnf/azd/i3XZKe7sbtKs4pj31LbTQcR3B+Nzt0sNCRzNy1XfQTHqOqNp0Cl
Dqltrwl43M+p7pEpSnJ2A7ipuE1sEjz7jDxZMsy3fmw9UGJ93mxpX017oFOxlvr1Uy+qHRX9tNFj
Hmwy0BG+VXkFm5oRb44PdL4KAg5gB9F0U3U9j9LRGx6Ql7LYVPoUvnEn1vQ43pUTGMOKd09jVVbQ
SOJ8BRALGL9EsV1qgBLRQvbrv93jEIYqaCnbhxEiy2sGH4fdAKFlJhtv3fbzz1YNXmiCAjuzpoPt
oWE9JE3mETzbDAOpjjd+7CuILqk8/Sg/isng79MZbNy4pzrS2EtvYmm8jW6YjNC1ag5V2gQbMrdm
RXTireIqgawXs3A1wR5nmw0T1kDIMdfQ+6gQpFy16lLW7jSp2GuNxOeVzy2aR0nFI+EkxZX2B/bo
dWOyc6E+jQqPed/EWKowETRdNVwWP8siyM02b/v6mTVeELquEGFT2+BdG2xxWtefcBJg74UDM5om
j2uwryCONGXSIfsENaSvymzFhBtvJBBTkRoYjEZF8ScdGjA4tJscgMD55ebDjJ1M2ax9GA/8djR1
blyRv+Vg8oZjNTk4dGLYVRsoDDsERQi0GlVgH05YjS3sWESUZfkuUzHgytX4mhFXR0M7jfuuQK+L
cSzQPVNBIrcAnQ6iuOY6yOBzBH/ycjdO0I0F2TyEOU8FOhom1Kdd0qzBQmYRR5d7lFCwv+GKiQb3
rnvxAnVXl1UaDRhd6Ii2OGthW76pDMZE6g4/BdojV8k83rY4+YSlMbdugxmAALXPxxY2E515MH2S
Ynkty3VRVP0K1PqHnOJok1SkW8tqUFeO1yBFGLT3vhLVdTJCPDxz783NnGANOvO40jJJ16bAxmQA
wjd0Y/JCy/ZtCvCLfet+Z5D+QiNc4vw3Nz0EpqhXFIkcVxBl4exm4z8VBGHYfAv89wWbNt2EvXfP
umqN9CdiVd79ADS6ggV58l7a3tvgUZB+9Yo9UGFkbQwgF3lD0lUKNcUdPKvyCOLcdlVy1JqFlYZG
hsIOYQIZPIwp4Eb4SfDo5GN2F8RQbNb55GO4KlhwzJmKZiKbm9Yf1EoijF6PcU0jL2iwaJ/EeGZu
vJ0rnTxk3G1vEa5j8MmG67ZHoAp8dwqzpHkCMDBGzXnM8nVTUbrJIYrelJVzRZM+X3sVcTbKjlD/
unDLpqlZt76Pid23z9i/tFs/SMpNNdXBN6ERaaXn9qEy5e9aV1DsxbkTJj6U37E1D2MzyDp0qYFC
MnBfiXDHG+sxHHVnLGEeHvC5t8VDAwvBMKvHGuJGjTuVsPT1gzKNaDHsyRSXkfbGh4zWyapw0g46
tbnAB3WHlTsYu00CjUqqTjQ8GDp+myZYljopbiGAxjKGQysfwTXqnRwbf2WemiCGvi5+gD3LGA06
+w4DsJ8gOg8nwviA0wCt7vXMcVP0rCOFBwNAVdtfQVFVEXIhASJVBce7IkB3KWmwXgdOeptBXXqA
ErSJ8jzDebcn702PbHw6T5BW4ag+pPS6g6x30+r2faT9taLFL+2AiN6wKllBq979Rp7driTeeNj2
efkNnuXQxZQZvmtrKkggMQgJpQaKycSuPeq6EWkhLLYu+G0aEl04IqZsY/u6u9GiiaG44q99Wzdo
cdLV2q8dN9I0OQ2i7Il2ErpodWLNhzT1fvZJoXaKF9mma2Me5gbHWPTSkm3nO8O14/Rk1xawJj0p
QVH/l8/AiWcP7uzTne8buQaRacJO0OSAB2JTWvhuCsr9CCdojgWMYcXa1A7tHrWfMBEF6NkMNWuL
TVyXEB5SEV9XSK1A9ltCoG1sICPVVvEVBbz+z0x7+52V7hghG43F3EvQJzOM1fjStoRvOF7jA+s0
Cquj7Taapuol6TJ1ldPWv2+IknAQbKctjWfvPovb9KrwaL6bq7x+h28IxEdmdLvIm4MSmletIp1J
d8XQ9LPKNC12Ek5Q24b3cj3npt3C5wHchaSsD32uYMoypEguTpVwdmk/BhHrPH7I0g5id4AaUYC3
RiY1uj/imUVTMFyyjDqT014qLJtApTiDNMGBgyezCpjs9uXJz1UNfnchRXfuFosUWmNlwn2m6cHO
SA/g4Ib0iHVeUDv54g0WtZ4GTnt5UUpxmHqhNzka43bM19kjsiDVBRemj6vS//HyKxG7HOIhzYio
8pgV1c08uFf5XL8yx7+e6/nP5wnHM9nMZbeSy8rCrXD4OroteVWMvxlPXniCj4ULQpxu+W+9SkPk
jG2JOASoXQzpPm9fY7pLsNXg2GxPVF8oLJ1JKJ/Q5v/eJ8l9q5rKsgNH48jI3rpyPFSwVpunS+bA
5+6wyJH7CcWv7pC4omhwyRp3U5I/kpX/4+xMliTFuaZ9RZiBQAJtgZhznjM3WGZXpQAhBjFIcPWf
R/+b/uOtyDCrTbdZdVcQAWg6x/3xrSwvhT2cu8JJUVyZqVgaSKkPonol44cN8w2tSTxpf/Pzcz73
ME46SeBM6gX5FP4+pEW5ypY2T9tFfrPMfXL6ae9MODHihD9f6MiceXtPpYyzAkEPjhi+FyarDx2N
NmOgUqax4LXWvYUWNLgwFM9d6USsAtcI+kt89vY1QqpTyAFogmQHLN6o8a6acSxvOjZfqv2feUyn
UsdqaEEMZhQ1J8MWOKeKFqjj7imSzRyH1lzQVJz7Scer/2fguEVEuFcLeCz5bd1GcVAOGwsP+Tz1
qdtfUkOdu8px8vzPVTI7DY4xVXsI5HeXvxl2Fw1P2IrAVvTzK3f8oD80MtjJ+M9azMDV4KgD0mf3
M0Jz0cBEPC8klhfUuOcucDLw3Znrbnapt7f+MdQ5yF6GMNgLausLv+DcLToZ9xTuu4ITtGJKK3yU
uBG1UtYoGXWHRZYHMGIuzJTnfsjJ6K8dhJLaajkGVBw9IKZ/WLxyB+nAJeX8mVmenYx+gv2MYoag
Qeo5DazV5bHDh2rGzw/6zG06jboXEwrMOIm6extAKU8bZDy+9WUL6+AHnCHpzxc5c49OI+/bmjuU
1260H7LpFs66N2yDRcwWdv93n3/8cf8ZDtzvSvh5THPAeWp/7KGEx5IWULd/9/EnY7oHr8obFw9t
VhMm0RSg0yHS0b/EVTzTxT1F5hJ3ySrIuqM95U2whhbL7IulH5MOZRgYOefbULTrAscYOIzqavfz
bzr33E8GOPahU5bZOdrz6bFRr0owmNphlZNtrOylleTccz8Z5GQeu2ZpIZhbUPkoUR9u298dmi4/
/4Q/E/GCkJ4McS0mOBEI/CoB9XeNYpt6dBLF2HtNhyu3ixJW8lWZy9ipy09jlg1Vw9rYXz9f/nin
/jBFnvJz+SiYbefA25e0O5BRPKHlcClW/MxadYrLtXqZKhSdo6P99dkGaoNK4C4qejRXL7zTZ57/
aV4hp1HfRlMFvSFxU5xEoIghaD441N01GrV3VAQuxWic+TGngN4Cx9xhHrLl4AZ67SKRO4x6mMe/
M/W3VzgZ/6ORPAi7oASiSq5LImONFVfJMW7F488P+8ybfIrmrWVQtC6wJnuZjQNOxU2OhpwJ44V4
Kvm7Sxwv/Z9JbDQ4MdjCzgcUw6oVIcV9M1M4+OdLEt1zv+FkyIOBJnrFEaUUdc6+rSwsreGaDJfy
xc99/MlgDxY4htoRUiFLg6uK8DFGBwM57PT75/tz7o09Ge0w1C4u2p/6gJjiVIQDXK4tfaw1f8xt
lqOuj5zHn6907pecLOkC4oq5i4AnRNfgYOtwvwz0LSvV588f/+es0CAMTlZ0HARRCa6bASLDbExy
go2VdHi+DZtpp427CZ3mxczDr3AcVzWOdqXDUz8St0WQoZqHAgifH3XTPvz8df41Wv1hIjvl+rra
ldiFF3Qv4V7cWorQg2nCStQAHgBmul9c9/7Ubripqq0ceZVUPfNwOPC7D1Q9/AeiwwF18sHdM+Sw
bysPiDI62nBrlS1vB+tCUjBW9obKHukrIwpgDuoStw2CxHZasjBZwrzdRlaJB1iQ3W0Wzs2twRH9
KrAaQ0xSzEs9y6658oIV7yxy2uyk11hZzBpJ5fyZMQvzNBQoq6qtzaYAVQ4FvRkC7aIeADCrWKKR
aFonYioCVJchsIbUrd+j5R88dtFi0r6Yx63DojBF6Z+m1DfFOhjMeCgdhfMu4208BWBIcBGMsK4X
MslMVz/XhdGvmQHEp0EFKJ04a9fUW2xKIIA/Nj6iFBqScR2g57G68Lj+uOz8D+dHDMDl1T2r9qgi
N2uB7Od/5ppWboKKMARCJfKUIU8wm5+v9ue5+38QP1bqBVQOE+7kPG/Z0F65uX9P22zFzKUSwBnp
O+UnA3tCkPACvWq4U5UdBtRwWfHV8YZsDdPsHmqN/h7rvMI626IZpEIXrmlrQWCEl35nG1qjnJ0d
J36jq80kNbuqh7pMVEDNXx1Wgv8ZIaQfRq+Z9H7g+kWE/qdQ5b2CWe7C1P/nqS04JV5PeVvAXOCA
dhGi9wskSYEquA9z07Q8eVl54c3587SG8vb/v8A48xQGmuNXoN54T0JQTExZP9CC/dUETU8DmBE6
UbC8Dto9z7pwW+ZNtpZtOd25bcARzeWJY1KqnS7Ia8+9mSeTqADQovIZrfbD7E2ozGaduJnrie4c
m/loSPvuhYfz59tGT0W21p3QGqiY3tdDOW5m7TepCNDEQ3/zErvr3CVO6iAlnyqv91y9Z7UzczBM
wLVX2giIsnx5KZrj3EVOHr8rfW+uPIHH7/MXasgO8EKgZCm7sKM880BOq5FzNfQafJVuj9JKkiEq
qaqCxIdbhb/8PBed+wHHP//PBkn3YRmiY6T3ld51y/OioG9rL53xzn37082RDUGwMLXeu3q87cJg
2qFDgowBz1+XuZAX7tGfK3n0FHFEdbTIyphpbzPogMlbgRBL/GsQ7yFzV5bzC9c5d6tOplQejSMq
qWraA/aGJmIw9QdHDjJlXqcvDIvjjfnfXQM9TcOBTsZTfTnQXdiRAu15SHRaQ5oLkv1zn37yrAMl
lqqCUnc/ZgTKLeG62/YoU/r5TTr36cc//8+bNE0ud/oZGAw/k1nqVJpfg8yRX5iZzljh6GlRO4iG
CUKWMtz52v7S1qKjacyNVMXXWNWfrl3WUk5P08J/oSF+KZPmzCP/H0d/0Evqz0W9j1yJfY/YLX65
Q+ki/fmWnfv4kz3xzPJBQc5Wgow2s1sL/fQ3mqrAb7phdOG+nbvEyYw++Zkz09D2h5z+7oYmnvOD
KZ/+6uuf1rSbqY3mzHeOBdOlXC1+BCgh0RJdbXkpG/fMS8VOJnHf8LzRI8Jg6ty9zYneKHLJxX1m
cjqNNhKTYmjqS33gQw0LzrE0JGKuZAp9zYUzz5lvf5poJEugwaTxugP1KsQ/CMgupmW+MJrPPNnT
Qs00AmTkhBARsSNkoOvmMUVCJOr8qvo7Dzo9rcYIWS9DNDTdobPFusiKXeGwQ2iaC+Wyc2P6tCID
YU7IpyxqDyHQgNmRRBXeOJClRqW9q80vwedvMG1e6vLCYvf/3El/mGBP+xVAYii0fhXf51XhYevk
DvyxkZ1BQmNDurtxoAB0ENZs8H+6XrxYqOyhGxwzNPeJOKhiIO8RXGfjNbyWDJpzt5X9FgUAxG0I
MYHzNZNS/XIpzOgxY57BXyH0pvEg649dxFju+8IUU4xMk3ormxKQe5qHSSgLqPVq2aUK4YKPngNF
XmzMvOxZZJxNy6ELgA4e8V4dUhsAaQp28AWiMh7UPYLk9Qzfgb9BLA29hye4SNRI7KvvQqg3G7++
0bwcnqQoEIzdCVElLW15tQ2VMIlktEm1jexrWEoc2VwPfL3cv0XX/2Ga0Kifx/mhX6IqmQrfWfXQ
Aq/wM521bTnU6Y2JQFFpIBhA9PEWd2FCPVXVOM2pfg2134IeTQUHGETum0hCneI6UbBeHKpQFXPy
laoVT2kTRVsnbNf1XO3zsaoeimj8Tf2mTaiYbwYH4kp37qfEMigOlrp+NUH54hjbg9CuEQqinX5D
qvyDM3IULY7YAmTRTqrMJp4BkbBuGVwgekQ+fMeg7SVXuQ1g6sobe6VJeA1piE4iCXFROEZi3WYe
VNZek07QC8LM4T5HtfvhlPga9TyqTRjKjSEBVC0NfmDhRuFKQRweAxVWrknfPaE7AtOD/OZIoEYe
7ZMLV8gmQrY3IObPyswbFRQOXAozUjAD6yckGq7KjDLw7LQLm0dGEih71gu6a/uyqhjge5lZntwC
AnRDs6var/3Ey4Gv52rFJ3ADXT4+kZKtIglxfe7snIL/oqh2qTqYALOq+lgUwgHwDioe+M+Q4UWH
ZKJg0HVBvjZZu1UClLG89rH1L6EJ4+ZumCO1MVX92C3BeEOmcYQGDQRF7Y7vvGzKbYT+D0UT2HHL
aF1LMccSso71OLBtJfiHCZGXJxvAXfvq7TjJolP4USzFu6haue4W1JAbX9g4HPo6HdusSjNS3Sjr
vaJ08gL5yH6gYL5Ffr8qebZhQW8gkQabkVb1kvhqFGlfahC9CPDwQ9GtsfHDxqNv+5gBXhIzCDhT
iNoRVsC/K0XfqfH9I3f6C0bj25ajfD6V+noYmiswQ65BjLzFUs9inJgBykTY3uQ/9AU/LJX/2+rq
i0RCgHcJsU3Fhoeoc6+qoLwlQQWhv34HgvYK9xCbw6CF+yigKRgRy27MxkcuJz+24oiRrLMr2jaf
4PHd+AsTaVM0/5Qm8rZh0OPpRbzeKh9WiqnKXhuGF7JZQBZxCQCXMoQWq+XBe1FDliKXCRYGP4KM
R6gkaMMt5MCrDL3ElSPIl6vYo5Z2k/P8GorLG8L9q6zM6n/UZFwIiJRIXd/8o4u6XZcdasalC4qC
cBTeHl/HUKLgWp7LYm+JnuBV1/Apl+9wOEE0D6xDvGTaR44aGJdVEaZ88j9yUH/42AJFZ9dZGUEr
HyIlMqLwYoyO2UFUUaygyivxZg9N6o+tTYWiqyIyydBDihpGrz3kmq8AIPoxfFJZHAX8GVIeAC11
Vn6OBUSI1ULczQTVdswavN1SojqDAnIU+6XHE5eIVcARHUTN8WhcErwRvdzwTLyMAVxHS81+T5rc
AVEHBkCmBEinAyZWwW7n0AJuJ9Vrq/rr0SrAIkkuktaEzzQP/lHeiKAjOHRw9gqRIh8okswhD1Iz
Vb+g/d7RXE+rBWrWJGB06y3t0+A0EDgtGb/znHZGxqB7W87m01WyTrkGf3OQ8OgPy+KkXhbuh0Dd
Ygp8BArQW/m0b2CmDRRAgy6WJlGtIO6HJwP6vkSC7Qb4HAh4vSNjH1r8uJqGN8fRL6AoPkg23qHx
5cQ1b3VSKqAFrerhMCg7QKY6unGPjAo7o+QCfaMVVRiTIkodOnyUUMQ3QRuklLZeDHn44+Drte5H
fShyGAKC8drO4kHWzRVia0ScGTanYLW9B6N9rWeIl0zr76FtQDVv8N6BlwFDtMP/2JT0CQE7H3Vn
PrJw2AWZyyGPJuBKFOS9yOATsLNBmAwUrpkBxdEO/bTzpUjnnu29ukvEMq0grNtrt4fSbEb1c1jw
oxrKbhu/uRWs6RKWz0foAb8dFD7epXLXLjpK3EiqFDFfCkszBBATRL2FqM0K5a7f4MO2KzI1fbzg
BJHSSOzndvgIaWcgqyy+seDUcD6Zw8RbgDc5JMWWd0pgh9LS67kdsxRh4CLVEVk20M0j0ThKaIGD
IRbbJGryW2wA2RoG3ePJFD61TH7TvIRqeobzHwUdWLEANl04jFL9gfruE2CP+DKW7LEwXNVaQ/fr
N28z+IkwIY0ymbKwXjFNIQOfnSqhJIA2FRsHiNlQnnOcAPFYFmt4o1GkXRzna4CDbNX3o0qURQEM
5NsWBh8LOXk+tGufuve18N1UNagK85rdZ+B9xtrV8CUQsVGIKcF73Q8pFuriI1gM1i1t4Gwb6GM1
AORj2TEArJHHF6NaJHCOw3jnty4SCoDpReCClbcllOdYpvotYspukDIA31pX2Cc7zddO66DrQ5lG
TZd8D332EAhor/KivXZNc4t4jiYem2FHI/itwKCKkj5jkFsyuyPUa6/x3z28C34I7hhIxA18ySsn
K44QXQ9rM0GYK5R65L7to/K2bD2JhGbweVvWNK+jVv8uYAJE3b1p0KQNqhRcDnWVO3xKhzknGA/P
3fCtVLUKuxn8nQHGM6yWEztC33EGDXsvFmDxAv4qNl1vsJj7zYeELTLhHR7pAP4Qaq2Vnz31tEqk
gJkiG36N0CIX0t7UbbfqXLsh/9q90NlNTIisgnG4gSEsHZZ8BezyE5DzqG+gQ242rlOzZEGaRRv5
m9prkq71vpag3kItsemH8s7v5V7WZNXaaD/n9SED6hUpu1cVBI9lMICKkyVLF70FqDsDYvshQXfH
DYQbAqLUjoTgsLuYc7FcAazKnA1H1Dg2ceKaOC1MLCIBlu+1NuU6aMQWG5S0K7O7xoWvorCrpmHv
kC3eq+ifHlNY6BV31ewkIdS2sVjk9STGK+i6nRhZugkd2X1TyiScsSz7II5OAXseR0BMQeNNWblM
u6oqUsQ7wxhydCb4H16Jb+UUPbQn9ncuyjqhNbaoBB1XKI8cn+9rsGs7H6tXObgfGntdhaWpJ/CS
kCGFyvcRZM61KNQ26LLuCL2Fk7ubAGuZ946E4w3Qh6e8t6np+yQArW/A5or6/n3p51lMowYrUtDH
mQOsq0TNOZ6KBg7aV6pf4Te4CqY8RVwkh1IdKeeKzHMN/l/V7RvqNRu3o2vgsKt12yFlKurIzo4t
3TD4IjZj33sb3jtXYy3z70xE1bViR2zSBNUyL9X1WIYCbZBxWU/ZtGWEYJqA40xXGTyKcISJWEwG
HRTP8VbZYPtV3VbPOoTAtSQYF039KbnZTX0XxEUZXS9ZvjJB7sIcfdRsTd5+xHzfiqNx1Fbv8DmE
aabIJ8jEiTcXOm083BER+B2mG9wwEnTeevZXDZ8SzX29o6Eo7g2M2dhYqCqBhSTEoo5JuPMD+An6
pkmhhw6gVmiwrWoD8Q7hf//U+XMIawDK2Eq3w2ft1PLWdUn0hfey2bURftLSOWKXjwquJ1mXV6Xj
u1dw6JaQi0c9ptSl82OZD36R9LYV9zzHjhbwt34NyyIer2at8LceDSmceRKWMmE4Vn2/RsdlN9q+
/ZSt5UFM+rq86b25Xo8dgTcUSxiEx7AXD3dyQBdxBU7twi8Uy84UH06VAhO8AFxUsJB4RbiuBU+z
UKUykPHcvf5cnDlTezgVCEy8sjzsRHc4qrsL5lxTsrz9/NFnKg/BSdE71z42KDCDHzrCMSkjLwZn
GngO6IWyiXesqP7hlO4fL/yfUuLoMOnoCaWNIYvVymy0TPJUPbN37PNjn6Zs/rvq2GlAZ4Y0GmwR
a9RQQpUUGd1QBzu4SKc/36gzT9k/6d7DvXQ8/wh9mAxSpmfMdhZX6eOguKCTO3eBk5K0xyMIvyYU
mHQH+6ZpMQwjHMbnCfsXdJHDC2XpMw/cP6lTgjAcstygCqcx7xsMoSVHYNny+PNdOr42f3raJyVK
NQ7AFbsKr1P2CJcNdua/m/Lh2A2qnYe/usRptGaOcvFo+BHN5KUDlPwFu3OKV1c9UYSj/nyJM/eI
nFQqw+Nc5zYe35tZAQOIeAH9G86Cv/vwkxEHlAAWO8o4hGXFa4Y1b9UQ+u7PVbf6+QL/ZhH+4SGc
Rm3WMEEZGEmyXal7XabIcxNb2BEaDZetRVVxWjr4cOBvj2KjC3mNc+m0k4abhzlgyN4ZZui0kP7g
YO/mLKuIjfWvwENJQIchwp4GhpCJ3mR/d7PZcTz8Z4IQXLluWSLzo+xBqPOshKmBid+hIpekXGdG
FjuZgubeYhEFLGSfa7vxmuVjVhYJEHL8J6v036Fm6KkgGLkWE0xaY39og9+QEW10SXHKnOMRR09Y
QxMG/9fsPf/8iM8Ms1MwKowNhdMEGGbg0M3XmiRFCTTmNrwknz6+6H94g9jJXGRYUYCaQPnex7Zf
dQGeSJBWA0Dy5HvyvK0yf8cso+xkOooWIQrseCA69nGob7I0j/K/m7FPdcHCVSSyQdUdqqa+mzrs
ipRdocj7hjDC+5+fw5mF+VQcPIOaZYIA4cm9fqHFk7HfP3/umQnoVA+8AEpUZyxHs8EvbxjvN7Iv
n1hk737++DOvDz2Zgmbp24Y1mT5U2KlweZvLJV26Kum9ryC8FPp47jecjmtv4kNY4N5YcmWcF0hi
2vHj5+9/7rafDOgazIWSLPjoPL/z2NvFpcXz/qVx/uHNP9Ux6rEzyBKds510HPKGzAlvBYiJsyst
MitFm2Nlhu1vVWrSrl0QrRAjwumwa+pOrV2DyHTt8fnG4cHUJfBfknup4ak3k10OE+XlnYKMYe14
cgA/YylWExPhOwWn4QaCMOTRKMe9zpuofLBEoq07+TgUSmL2hBbwnw84KCCB4VbClp0GRzINbedl
g8kz3/YzhGew74QrBukW/K0GDmLQoQLvt+Jy/mcEpWyteV/ggDjkyVwM3W2rohZuXNBQk0ouo5ui
SYS+K5vIneNp+ZS5UQd7ZtDMH0FmGYox0Rimoqhq6PfDcF/Ybv4cVCATtJ7dL0CZXMwQwP5kvg1/
u4ACbNAMhfQKXs92y8NBAKOhvTWpiNq5dQWH85wfK579QuIR1MIbg7zwFYrW+jEa+Ji6c9AlSx82
O1Tg+s0IassNDpPhF0JCdNItw7juUEpaRYszpjVzOmxnJlRenLkofjkM1RnJjIRnul3ekTegdxEi
WRC4Uhfu1UDCzMM3HUoR55o0m2bUHfjYGACa1OOYhpnIbvK54LjBXvkwVyit9D0IeTDWhuVt2LTh
Rw/rwXVIK/3RIUo3QdK02XI+4ZhMTf+1RPn0D6Kc1YZIDWf6YqunmfM59RYcE4aFddcWyJk7CTR/
gvuvENJk/Oe80stKuwMcMcDXoaxhFgBWCrf3vVS2R4DKGGYr6wBjocpoSfoIFUTQmts1wj1wW6LC
ffZn5CwZOKNushrsHu05DICaY2HVVfVbyXiREO2ELzleKljMx+LGRr5uUjTUpo0JBo0zJDoF0eTb
zQSPamxN6G4AZSSHofbmlGbNGEcD0dvecnSAfBagYI+lIv8cXdhxsbpGby2Dj7VAKPuGcoH9LNKk
4H8vX5CyQ15sjb8W1eOTJYW6CzKYT+YhHGBdRp9Og51zLWsF2PMId7IuQeEpEB/l6GOx3KGiu2o9
jQOiRr73MqBBEUR3XI5fuAvD3ihkZePd8beK+M7adMp5gXrb3jbhHMWa11kMy0D+jDcQWBjovsp4
ko5qEgAq3Dol4OkkRY/WccAUfWwRpXZTTIBR90KKQ8AmuNc1MLQZAYOjn9D1igigYo075quRoGNW
4hIvJao/iKLnMyjPxDEfdTSiGMXJ+Jp1nO9m0UTYHhflOgLo+nVoe34z+SjolKoQt72pwRQwaNMw
MWKrOLJ6g+pwfuUybIs4YJYbK5HDWCwwR89dHd5W0i+r2LGtevFy4TyGTgB50RF8WSH7KmK3Buq2
2O9H++aA7JKEofZvYOqf9vPQAFOG1+vQc7QlLCpR62BES2xsUOuLeuyVHDtJFB+KflVNI3yzXgaO
Fw6jxaYxdNhADDyvxtmQW5Er9e3X4GkB6kYBSMLv0wM7QkSiek2kzVdlZPpbNIwI6pfYG81O3W5Y
680rFFY1eMye2SAjqVopGOjXLsWEJrPIXYUOonZrh9EdqBHDerFulAornI3f9UsaGrRW7dLl22Vw
9ReBxh3QATW/91ii301Ujg+uCGQa9mV9xd3JglYi5b4waDrklfeKLfFwF/LebjIHFW34zWc073xR
HABuzePAm7Ikg/4/WTRazVkVfWs5R58e2Ffginj5Og9wlAr9im8ACdgaHhwCtOUO2tfLrQWJaBNS
AI/yEa1ktE+iTd71euPYUKNEI0EAYPVrfuyW5Gg8p6BOY0CrDPFMmPF+iWBBFk2Zj/EYkvAK6Dyg
iHwINp6XYK4+IcxxURR30aLpOnQ+wHFc16wtdnrRHYCOQb/FFgVGfIsyWRfrngGZlMnod+NTk0So
jH66jXQ2dWVQNvedYC38BeTCGkC6QmtvI7tqSbIicp8ksgS8JACrYBs4LYg2oFFgWkFcmjvSbGsU
jN+ZXwVvwzABpdYO9H1Ed3XVTsP0LPMse6knr9llOW5DqaW/BjEax6t2bDDnoMg90Z6lC5pCW6/w
y5QYrKUIL2iSBXu2jTWeArIBMIKS9AKAumLBcgjqhZT1Vebiz5EPd1uWqt6KCSXLbsr9TdN7mKjK
eQZIXPxDIChPVWDa1dxrgkmWFwdECeFvjqOJPWwU7jBuQHyjKPD6VasexTizY4PpVUf5G3GiYgs2
ndrUQ67BNg6aWPuOl1pvqX7pWZnN4Io+LqvwV2dy9BaqxiYtgu6Pqt3uChQkGeclWHCzC7YdatuY
whs7opNZeA+kCf5BA/hOtN12RAMKHDVk5kB/gL8DQXeso5nsYJ8sNo5Lp1Q3Uw3MmRSrGdLtFdFe
E0fon296YOXgT2vQsAfR8KGERHkdCDdCcZWZVEgADLBL6TGQxJi2NdtYTtxrBvROAlr4hs3tMRxe
PnIgiG50z4H6V6yMiZQosGKVSBpneDMKbYjBIlEiQwdHNog8ARL4SWSqBXbA/+STeikbvQm64Ku2
oogxh2Hl9UFEImQBVod1ceBEr+WM1tWUL+jxDuAB5ks/rJQM+dpiqUbfaPiSQ/6LTlYBCYSB5hWE
rETmf0vf3IPN8EhKHm6DKtzBlgBqGcEqJJEVCqw5XAP18tJoN9qibuttG447BKZOnUCXMAMUg6ZL
JEUVIyq3eK6I89o51RDPoqsTnc0NBBX9kqAgC6gOnP04N/cfZpjfMt36yYBFcsUG8CZKVtwKh72h
Gv1up+jVkvbNY3BQZ3SaV4WaMQXOS9EcQWq/O9bnKfPZU9ZgFuOYem/awPJPyQhq+w3q8uHEwCsC
ATkPugfGsjeZ+20aCPQMA2fE5TBLraEa6RNt6BenLoybYfRrHscCB6gWLKa+v+UEbKC6nNBlD/mv
2ceriBlHodjtYsICoAMqaoADBgmkr7Wo12eyC4EZLGhMa3pXKGSflmDFOyEkMbazXqqXFuyLckx9
B5RBqiNUAmaERxV50ewwInCKcFpvAwg1OoZe/l3N2XdUIgaw5h4WtQk9D7Ayjz2L8Dk39RbAJhUH
S/YagDXCAuwcrUu6HT32QUBw61Z45T5bBIinLJyWYy/4Ifd6JO6hw5rwfgTJk4+/uyVCgOUxsK6D
XSIpWkg3fAtrzdSaILUaxNy8mV7awDUrDyHJSVlgy+LksttivsBeuCTfFDTQPaTZ78oKcFdsu6Bs
aJttWGcvygXvMTTarhxHPM8urj2ixhUzZyiSCRYYNHJcxB+yDLQgyCoSD1tBNhI3rjvoSSDIvRaV
HaG6j1B05mOIrwMuDOp5n9ZHrwXhirFe7CPE6F+OjtDTC8EZHF1skqMZGhejsazYyrvz0HLct2iZ
Is+ODzErwHM0HE6uubEOUOTLl7OoceUZb4ghCULoXl2AbqShJgObrSEOxeWhqCHTUiYMM0nczr1d
hZlq0oWBcAXNyjs6iMBzIkQUVUew1WyPE0ThznSdeV3zGwgwsXIIda8wByOjCgvHuvVKSAZK8tjT
qUuLcYHsmwzmd2MItgkAIk7APeEDBGKin0yhr5q2HWMNF0sKX8Jy8PT4GhXLTVmJIS46FKO60QcG
MsybR+NI57GP8KIDmQRkjhc9hgHJb0L0KqFRmot13ju7RVBylR27OrIp1q2JEFgHTcnaz1i1RncA
vx2UlGJBXwpM0a8OGsS06oZH4DfZKvDK+wUGSShQhmuhsN1B5YzsRIiWXzZNL13lebEtp49imtGy
H3sPfzfjB8gKy4Si4xYF7Y1p0FVo5O1SLmhemAHTPxX3dd2PKeptCpW17CvKQ/A3EeqTdqLEeoiT
UiJ75zki9SORORacEeMPMVPNCsQ2GjPVSPyj/8I2p9p5oQW8xVRfbdvfWOVgR5m5+cp1dL0uhizY
+g6wKE7UPPYNwnImy1OIS0CXo2ZGNQ9am1k7V0UeZSundD98dOnXLdCPcy/HxMlgr6I1Orq8QwJo
j61eDOQOptvalgmkc1BuAWqkpwlQ3sU7jL6f75Ap7yaCinEV9OoXB3EhGbCfTxpZEsyKXg0WCzD3
OM7UqDE2GVpFcjqye2CdOoJowwDLvkPcq5bXaoUILbsCOLTdhfCMbLBGF6DjMEwkC6g3feG/gR5m
0BSj+AEEiV9hDZIb67B9UVGHQFIjcR4Osk+b1Xfgs0F5II7bTX++LQME8TqIwAA/rALg1DjFHZn+
j7Pz6pFU16LwL0Ii2uYVKlPV1Wk6vaCeRM4mmF9/F/PUx7cAqTXSOZrSOQSHje299rcsCOOowQ4B
j/Fh6q2PJotQykQa4aKQpduXHR4oA5L4BHbduLOarHLTrGV7ARaao5lGulHgjRmElQGD2+yNF4ON
1LaOcIC9agvF0H6wKgClamj/tBIbsCYr4HiIU9Q9zTXuDhW7QAVDnJGAp2snNs7gQwTNJDd2bVSm
bst6jn/AhLVBpdSDWTRweayBECra6D0FnGxv+bnphkmR3ePMonN9o0ifig7YJ+C6fKcroPPRq8HY
lpkYN6lGor0oqXnsIA3cp3oP883YH7YtAz+CCFTuqM1TltSIrVb+7o/iPgVn2uEtwJyAlNpHqnZv
4As+sQEp0b6r1fus5DU+6ODCAfgDn5Y0HbaAsyoHKy+7RyOEWK9sFHwkGfK6sHIakGXFuYfZjMpe
FDi5J2XTv0O+DrxdDys6Hat5TLYMrA4LkGcURvO9oVlAQ/hix0UvPD0Ofufwht3yqXtznyeXGIKL
FxPa1mOJ/ReqcqNy28cDlHMpVEKJQA2hSaININAvfWHqDooWqgelL+MntYcHZdmqT2Ls441fYvFt
JAroS0ApOpEiBlTogHoUCdrBKhYfxjyCxQPRkp/xEL8TwJechmv0R1f393WNotdyMLQtZttL1oI0
qes4jIDpKYrh4wIX5DDW7YX1OrISh21hD8ATjQCeUph+1nqVIolZAUhWBHkAY18/KA4psxQTWK1J
11RGgIONWYOcfVAyDXtNU3sCKNC47w0xntNy0K+x2vMLCQEoBGYUiTDsTykGHSx7zRAUCdTpbNpB
GX5EHY3eVCKyQ5x3+S4btehOresQ0sotj/eRor5SFY6YJMnb88BSw80Hku6ZgW2LSJTeRRVacoX9
QHnOh8bfKbBU9TSdp/sUXxOADBOyj5gFM52wh/hW1a0tuFYToJPWdzbkq9i3pTB4TkWKU2tkHHaa
EhiblvSIdFhE7Fg9fdh6Bi/5LgrpvqwK/aHnqgEhQZPjDKAMIKAY9dhTsty4NnwC7kNmf5pIi8dU
hVMwtsnTt1jhmw5+cweqwInaJiO2MY3IvFiUyauSJj7mfpTvSAgdgY/aLw942XED+5XwALfTcm+J
KUU/pt3etEMcrMUAfTqMmZ2ro7Zqgw9UCxCzWj6yELJc+Eax/GWgeYRzmGg8My1ldyOWRtug7BK3
ipvwVOWj/ci4ME5KWlTY3gbFK74/vYt6I1DLxzoMPwc91a6FCY2Lb1c91FR6dOpyIBydsm/AKISp
zqEyIn4kVgWVVEK76jLmaf5g5nYB1jgjjxoWdudoYunDKtzqsbCzkjtd0QHzbWN+6lpsj4UVaH9i
wJ4eYgUHVoRNhy1g9+4sTMttpNoUgSlSoh3hMXv3I1/sEcgzKOtwWGWWDMjsZsxPwoiA+u1is7Tc
rOP+xizs+HupMlM65w3MKNNtXy89BbLZGPEJ/8qj38uHyDPn0+Z0uPwl79REbao2qlF6Y/SIfFgf
wAi8/d4Buykli9txGMNxujYtriU4GEqwoyedfJrwgl5++pkjcFPK0BQFAG5mB7N5YSknZHQvJo7/
li891zBSSkZLUTY4cqXyNPMsFHBS71i/0uZzTy2lh8exMe1BSfyT38Tn0eevTF0zWZtJWcklqFFV
0QiUJHbqwuhHH0yFr/p9U00e8Ew/FFDZmxn7VrkrTs/+O3QY6gVEmOIAYKgD7CWR22hcCm3PcvvP
pCvlMlTLyizRYwd8irG6EF20wXnAxqAqxNErWfqZHjak1IwoukI0oQ6AFRwUnAACIzoYl9QYfy2/
wcz19en3L1MLcl11SNIWHmvYwlADLHjYr5RgUC5ffqaBdGnmVrpe2kJnKLEPoCasLUCzc5Vo2y4a
/BMT1ndlANIsTkBl5GYDU+kcqkgTJ8dTDAbExP3ea0hTGAk+I66EoQOM9Mr6RwrKcqM+Rcn3cpOy
6WQaUxa0EQjVXIVI06+AmeXiffnR5zpYmseWJmCiLlr9xPUBRg8EqvYBZwVrDT8TJv4JG76Mn3iE
fCsZyXiqSHZFTuCRKcl2+cnnLi1N3bjxOaCzKMbB+esTgaGSVq7159ylpawqbVGXgGNk/UQ1DfJE
fD4bQ/m9/NgzQ/4fKeNLiwyom6FC0/VTAxFzGb8Djs1gxmF8fu/y0oRVWyMNTBVjhWYfjYndivZH
2I3Tm2vqqZkBo01t9uX5ExTcolRK00+gDjvIzuFg+ydwKCsBYSaf/Y9/9OXqhh3QRPitebI11DOQ
tPoYs+65GIjX+8jugcbIV+bsXB9LczZgpS9gvjmecv8z6wl2aMrKO8z1sPTVRXZWEZlt6SdV8/ku
CXF+aGd6d9W63oJTt49t0XJfz3WFNHfpaCOvpIbaKas4YPU6kr84/XjwC/N7QjzZ0xMA8Twr9Uo/
9YBVtMqLGXwORfq9p5ftO9tWdDaOUfRTGKX7oE03TLnCkmOtinEK7TfS/7JJJwrqKBPUF6dBxHdB
dIXn7Og0k7GCb+1McB1NJJE1fbzoEMbobY1DyE+UDa6MrpmuUaXv8kSujeppljPgmSKkx0e0YAAD
n+Wenxlisj2nmWkgrBf44DTNr1q/0ym2czjFCVY+CjOzUJXmOBcmQFyBr580xrejCYG9+dEBH123
v4Tgm+V3mLvJ1HFfpnqpadiFKZF+QtWj0wTPQ9N7Cixn4hgpD9hQL9/lH2no1jiQ5nlj5G1Xmw09
lkqCqjazM05h4A9nrbHTe+Sl9YcwiweUw0FQccgLFNsQPRJnSLJ7sJ5Fb15V2jfOECraQasLuDpl
ue1BFJBscMY3nK2cDE95kPV3HFv+P32ZMlTQ2X12lwdTdtYvSXkxSr3f6UyJYSRZdrWLHTFyOkMJ
oyfLj9ttACMTvLluIRmcI2MIxnSAjWNkHOtcD7udlnbJ0U5NnB8gieO/LbfNXA9IgUrVjQElMjHq
1ui4J6MBwyZ73+TQwKTA4xHjeyXRqhSmkqZGUmjUSq8o7xRiIBWPhHH3Z/kdbodx07b/O4pYjrQB
RBalx0yUAiFjBdPV7fKlb89h05YWGAkNGoXEcYWyocepmrNHzVQ3rIzLuYtPffJl9AeAuUOcE1Ve
r7zG7bAxYeIbiV/fe3Ip+oAPV6PUFBXcWoY8SZHs6VQvoKw0+dyjT79/eXS4etlwAEtHmEinDvNL
t++e6n5tfTGDDDNtKfiIBpYxERvZMUJhAXjbBEkHJQ1KN6PIkloJn14rH97aQaiwbMj89ndkgGiv
CBRcF0CXX5CRZBuA1GPkqYJi21hKtBJ3/+17/i+aWJRKDwc5Q5CPozV4OEQ8sofhzX/I7siJ7Qsn
dCs3ZE54pXc44HMhwXpHAoHslFPzXLqr8IJpct56Ailsjmqoc7vCEyQOjsQ2KLxx3tIjHKCd6/P2
8Rg5P9Ndfh2c/fn9E/Ik94xCVefzHke2LnwvnNgJt9EOjrXbeKVNbs5ANIkUYBNaAEjYNIOn+uca
IikYPC2P4tvWvbiyFJ9QW6mwhuBVlQOKDzeKYx1gguYo7h9kPi8gRG6ZA5T+BhXvLk5HV44EzLkW
luKVmrcCFXvm4PXuuGu3YGqeLQdpKPwRW+H2rsCf+Mg3SEE71Gm21gZH9egAeO456SbaFm554Kf2
l/0ByecvWOFYkPe54dZfa5jpSW6MARnxEZpBPUBiMHg1RoB2Brxnh925W297tEl0DvblFq59Dr6j
2wBWadvl/ri56AAFR4qHVUljpqhwflKT06B4UcMcLfV65EWWrz8zkGQKBFeIKWoV3R3X7z7f6/39
8nX/qeVvNZcUDmO/1RWg9VA7/it4QT2lM40lHFPfRQd//4HEtxNsAX9w283w1zhNnXXqz7FTXprD
yhNMTXTrCaSQyWpQJHyGJ7Bwb3+vb5ND6OI0ecsP/tk/U7fawD31ou7iQ76Nt8rG37KtcYQVipu9
rk3Uf4Uht55CCl49hbqsA8rV6x9Q+rwvr/6pO0OojyCSYgB1Hmr8HvWjfiwPufMJjZYbnvgF556n
5qofEHvvrc1Kg0zR6tajTL9/+YZUVQcrKvhAeTBtHBC/gke6MzaoKEaLlEBwOPaH8gHdTHgHUwcH
FnWe8lwd1m5vTLHp1u2lmFV3OW0LmJ543cZ03+Be40QbOAvuw9/xfXCwOkfcQfHnRT9gGnRtzt0n
WPqbYkc8iN62OJ7a6o6yWeuXf1vnW08jxbkBdissCjGd4cGtXPlzCe3rK7mnP5Ac6c/IFP5pfmor
k+E2SRizWIpu0BfAMgsIEW+80qf8XvmZXagLEdXOOuln9PLKou926QrK+KSFmd6ZYFFq02A7Ibt0
X931+2JPH9GgT3Q/bsMDlGZOvE33kAHul0fVTACRtfYwxmywoUSvJlHlNsjLw8JkJeTOxL7/09lX
GqC46tRFxlRcDRbA21DWEHutgVjnVhaWFKRUCkNlUuMzCpjmBIRy9QfrWB2CO5i5edWPaqP/SrFx
vTY71LH+TC6mk+Njnl/CP8bKru/mug4oLylIBZCdFAkfBw9S8H44qexXGHvLPaPPzHe5pC8FEiCn
sTF4rYtK8Ku2sbxyNxxhlnYdDmQDodlFO4lN7eYXcciu5FBf6HH53nOvJYWaSJSsrgYdA5EArqr+
yJTP4luVimgyKY4Y2NUj2TkNC83YBJCX+jAszIAVWH70ucggl/hF0N7AfhTPblytt/rZfFEv6ROw
wDv+Ev2mL8gZaiudf3MviDeRwoLuZykZY9yp9qNNhNU2dHjbJvigigGvYntl13N7N25RueQPpWA+
aBkYB2+6+6E58eb545I4+Chffkan3c/C2UXOY7jBAi91Btfekx1Sq85fpNgx2P96Lw+p+7LctjPB
Qq4MjIwBXJdWRZAvsPWySLXtTeVz+dpzK1dd2t1FMCgbI4GLF9virwHzR+i7cXr5AySRRwA37ppj
tYu36sZ6GE7dFlaSXrwSA2dGu1wxKFQW5lWFfgTQxgkh6xiMB6GbK2FwLqrL+SDfjwmgv9rg+T+E
q25hs3VCcvvonxUb24tuq+zVs77JEdRTvhGPy805907SusWCoy4xCjF4mb7Xg+fIhyhGW4lM2tzF
pfBQwnFbSQUarNsp1+5secAz/WDn4VTdo49O0ZVuqpVl4NyQk6LFEJTpGFtT49nYNE820snv5Raa
Pqo3VhD/xuHX5ZTStkjTTS8RPebFp6ncR3q84ThvToCrafM/ZG0xfbsKHDNYChRg2XV1RXGr4Wpc
xak82g4Mf7F6Vq9wuPy1/D63GXRTNct/14cQc0D7KtDlZdmdO36nV5YDfJirGcZRG2H9HIXQvOBg
PV2jos6MA03a3Vg5fDvASxm8JryUxqelXcb+eeVtZnaUmhQORtZn3QhWtgd+lYWztYa8Cf8X2BdO
4ps4uP+ZhlAp2r+acWXGzLaftJqAzzR05f4weDrHyjZXnK6D/iyuXRAvnFhRDibc+uzwk69m+uba
b/r9yxBUslBPiwwhTwP0wjdAjAID6MdyA85MHDnnlDNF022KvgFtKnYhPXtqlHRlQTx3bWn+C5Rr
lyjdokeUG0F1m7PmztKMbOXqc8vtf9PoS7PA+dfPRiWjx7DQOrgq1oxsODTwV5VE/pH0te6VLVR1
fiRwctQNUFni5DkH1K0Bbi2qRxxrwko7WcnozHzmNXmrUTa6MqC08Gib4yaLAWJp3yHZhs71eUzW
qrTnhoIUIkiCQjXUUrFjDaT+1SJpfQ+yGOpgYGW7Ekpn3kPOTBGbJVh6afbRJ5zuKhI2B7WKcXrO
itY1ULS4CzOUiC8Pv5nFv5yp0sjYFOWQsiOkYoMzmJaX5PVDV7ZuX4YrKyM2Nc6NEC7nq3w2WhnS
qvTIUYUCtQ7g+1SLFXckMO0KKxb+aRWh7pg5sH3CffU1o42+a9NSuSqDFjwH+WT/QtG5Rz1sAFEz
fRRnKYbmcsUM8VctAeaxM8DRh6t6RhPwXvIheovb3H/kvka9Kh+UoxmG5V1Co3qr2pNGmqDajzWq
Ohn+ZjsIkEHkiPMITDs/eeWcwSZEs+1DU1XqfVBXSOMkXQvQTkQPnWGjrGdEIt0p1OAEDIwKziYj
xyxK1Fco20cs69oeLp5xFhauCa/lx7QxxB1p0hg6+4xexFjF97RW9WdIfkcXPIrgLk4AC91oIYPI
zsCpP4qYYmVT572y6ceqOqD9cHThd3W3i5Alw/IVNK97QVvoKA0mIPHnVc0B7gz7D66hfAr/gQkL
iMHWdAgN0/EsaMEfItYNd32NarlwUOu35ZE0MzPktCCoUVBbcN8/cgqfVTi1ejykYPuY9ON7N5Ci
cKiifHk0LHqEZzA8n3Gw4DAdHrxwDv7m7JaTgyj9pRH8KpWjgeTCAIeCuIicxKYre57pe3trHkjx
OGehkedgjx512jwQOMxB1k4ORcVfx2q8CAUE7npYY+bMBH9VWpERk9RUSVHDaQAskAXWXvfXoOFz
C0tVCrWdYuUmysrsY9lR/5AwQE7CHi7VTlHa1hVFtyjHowBOGY0TQUqHsG9Vh1yNeecqlCKJGKUo
VHOMTBsu+TiQlcg5F8zk4KyOwNQJhR41LD18yKJtrXPUBAgo5Vs7KyKn5FCmGcM6haIwtgPXjQ9H
1LOufE5vzx9E+f8uMjqK6vlGG9jRtwjohEE5HcYQY9+pbM074Hb7EFtaq+m0t9SApv6xKVAdBeCE
6tR+8Jb30aFKstJdnqe3Bx6xp7t/WRbYNnCFHJPmaHD+FnV8wzPRrMyguUaSYkBqp3EO8iU+V7CG
S2tIzLvhUhnabvnRb09QIufnQGkNqiphNj4LfWWjNE0xz1rcF05mF8rGrBvUJhlVAiB/n4crZzhz
nSIFBV4EyMooBchgOZzPewAGXtKWEPBSSvWRjipdGV8z3SLTu6HNwnAa2tYrRvsYFPbZtpTtcrPd
XrFgl/zfHo8NnqdaXdVeizKRkCX7tABHoLH2KFrZkvHn8l1mOkdmd8MsEfCpOq09Q5h/Cy6KLdWG
e9sejrygztAMusMjFDEs321upEnhM0XNWRPBSehIbbatNdSkDe1BQ33r8uXnel1qMg7RXZfRTDmC
4QnbpbKyHs2ih4VqULVvtBmrlfXd3GtIITHNwI8c4elyjHvlQQ27jxTEbvARVo7WZi4vu6oQAxw9
FKGzYwaGJ6d/SOC7hQhWGmnu6lJIpGB6w7MU8aqskeTPhwHlaDVqoZQ2eFvuhrk7SBGRmn5YiCj0
j4UgRxW0WpRvGX9KZn2v+WU3Fb8bqg7UdgR1VAaHIyrMUqCMIQVefvzbZyOETa/1JdRG4PrAgqxU
jiyr30IdxJEMjO5ezUbUyvGNAisGQN2hbrLL7xnQWIRN8eXLPUMIaQECHzQs71pnAMqxh0ChNIKV
r8dcj0jhMK6DRlBw7LwESM7M4paj8/BqNPnP5SabCYNM/+/jq8EQVWVbcVhIKB3cEssAvN72cfni
cw8vzWro7euSoabKC+hbk8P4qfRE/7J8bX16wv9fPZJ/u6svDR8Ru+co+tbA9muyYwBiD0CkCSAW
iQVCr+WbzY4wRfxtMqHcxWM7uqD5VinqDnl4b5DOvBc6FB7AOYfliQOktlNMRceIzLprAQJI6wb2
tOblZg8CS90wLJywoYJHxfILzAxWOv3+5fkVLbY56sqEh4JBgkKybofy2J2f50BlaiW+G+pvsGze
4W91WL7hv53/jRaTfe5Vxc5TNAtarGjpOej8/DkzwtJ2mFCrR1uD0g1uA7xEThrnRg4S6djJ+3bK
gMAgdCUE/LvbraeQYgxP68BkKP7zfNqLAUrJiKI+KoFX3cZvAgvSLr3+K5iR/CQByCdOTzUYE9g1
wO296A468MUOEMKodE5pe2LlBJGu6aWncMjFZ8R0ChKabpRp/NIPJPocaiX5bEPe3SnUGj4CkgPA
OlI4RaRWW3qqiO3erRqtQJ2hMYLkj04/Ed+vjhTMji3AfATLEJ69oKw1O4O4qW60kievJkjihy4E
JSJBLefGTGOQoWJFB3V1ggdlWvbK9dzyiqEJd3pZ6iA2DNapRgXTVlfBqM/K3t73ePFdE+m+K8YY
kPeGJ66hN4DAcCtDWRbPH7HLiw1UB6bITI8dveStbe96RdVR0MvBrEuEAcpz0Xtx0RQPERAn27oY
+8DFCRryHcBfpcItyywvj1UlFBx2NtFDFSZR7pAcDGcnh+/gr+UxNjPjZawqxLB+DgEEEPAl+dDC
yX+g7DchwAbfi4d0WkB8mTW8tJWqhVE4ZJmdDvZ56TtBaVXY2qjfE78QKn1FTJ5YILd3tVer4oOz
6oRTjxxEJPEX0IrNcjvNrHdkcZnd6awMBnDdK+297ntHweZd+xtgaC5ff2ZxKJs1GQMKdksy8TZT
pmw6BDcywMJAjegpTw48Z89jVbwu32vmEyKrwnAU5APQkLOjVaanPAOqyIg/ly89xYRbsUL6gOA4
1eYJ0Dkex1fPNVH26cM4NgthQ1S0yEaQ+OfyjWbGLZXWhTacUqqBIdVR5/UPkiQHbAJhc6GvdPfM
5WUVF456+xiHTIOHuBZvaBaPR6HCjLStyn5lYsz0gizZ4oUa5SMduKcADfc7LvLwMU2rtcPkuatL
QbvMFKIqAZ+O5dn7AM8PGDiuHIfOtY00o21gC1QciWqeFcT3YP49NjZ0KvXaIcjc5affvwYMUK9Q
DF6D+xN9irZ0te5s5OPKNJuZxjI/lKGccNTz2vDK6iHsnkrwy1X6C1aBK9efGf8yMhRbIlRVAa6D
MFHxjW9CpuiDjgJQx6GMtHulXtu4zPWv/t9W0k0Ibmu11cC+QsE2iU6kXau7nHsHaQ4bJAkLHGpx
L+tQMN4beozScZDsyiEst1UYf7A0F7vlaTwT9mTFEzq26oAA1rx4qB6GgNtOoeHMKx2he1JItjF0
8qu2tZflu828max7qkG80czE1Dy1iNQHWKfbm5SFH6bdawfIe6CCqht1JYLMdJAseOJl1MHwiGse
U/WLr6bIjjevy68xM0NkwVNhVEypKSZgbLTFoQ/ZeAS3TbnYfm+vBKe5lpLmeFEnfqCNQvOGfrig
mj9yYA99TMiwr/vw0VbJ2pHyXDNJsx1LLQy1zFbhuiDUuwRQ96NdqM1KJ8xMd9mxbgh9bqU2Zomd
l09d2WCvRKIHNQufbEv8We6NuTcw/jsT4QslujbOW4QU4p8aM2m2kYFjhOWr3+4IME/+e/XEiipW
pInwotTyINDB4jL+JIK7rPafqoL9WL7N7YbS5EL3USSJ7cOc2svz6GUY/EMLplDhx49KYa28ye12
AoTlv2+CxCnMzSb1i1JUR19VDokB4N7y49/emmn/JE1fvhmwmdJ56w+lh21geKiiEHkq+HLR7Gq0
5JCN6jNyTqcIZ5UrN5xpL7kOHqQb+MgEaeF19ZuRnmthu/FkDuSvDKpp+P//OkqTa9973xR55HPd
MzTwSUFGrX7Ydi2OXQUO03Kbzb3CNOK+tJnNrLDLk8HwdFXfNNlLG/7WWOz6/lq1yNw7TDf+coO8
g84qiLDfR94SJnOsu68H8RgEqzDwf6Xot1ppuvOXOwQJGMsizWosmt1hF93pJ9MFumujYi/smg5q
TpqNcum26s53Tk/Bxr/LXsl2jUU+M6Bl3aQZCjBE0lz3mN2LH6D+RYeUGIC1LffPzMw3pJlPfM5g
zJYAEAGZH39T2dtoXAd4vn0LEwHdhLSE4FalE8j9TE9Nx62AhRskAMflZ59rGmmuBzrsqYc21r3G
rJ/CTH+s1H7lUGRu2EoLf9ggaemY4tJFrD7Bex51XznQgbGFdBmI/NVKtJppfVkMWVYAHJRsEKDR
8gAmrcx+reAm+AFzSMCoxsj+a2nJWsZpZqbIekdQXVDhlnWGFwNln0R/khZssv7vcl/MNJisd+Qd
1D9RC0sNXYE+BwaKMczgUvKaZSud/a9NbkxDWdcIB1st9xWQe+EE4rKX/mJxJ/vBnfvxVG8Ttz7o
7xwUwicVQn0YLb63rzCt+6k+DrFDN/SYuulKp821oxQPWFckIN2HpgeHjAMYYiCG2t1FAQJuu9yW
M+NaZmJwYtrw0yMQfQd2ccdaMgAP2JorQ3vu6tKMBwMLpipdgMc3pgwX/1A6+/F7Dy7NddGVmjIq
sYlSTGh/KDwun4km/LVtz1zDS/NdszpLby3LgK1NfLIp+8Os6rdK7RUh6NzlpTkP3OQAX0D0awMM
pwWLT9+oXLVrd8uNM3N5WdAImnY2xkDrwk7F2lHtpxL2bim+ue6RxYs48AavF+hET8TW7xpp3zZq
9t97cPkTnubwoTcKyxuB1a2QlSkFsjTVWj3jXLtMEeXL57U28yoXSQMWuWJcOaFbkDjtbZ2C2fW9
559u/OUGDHLlNI4B8O6wP64quDtmVXxniPh9+fozQVzWJsaNBo6mCvnUQC0BP07zJCL1vtBBalGK
IXeTQllZTM1MXZmNAeguPkl+bSErYwC1X8PCrauC++XXmLu4NHktFqs4KEo6b4j7TV+gi+1gs3zp
2/tvkJf/2wN8qPsKrPPW4x0/6tyAW2vv4Tj+TR+qx6r3Xwd/7Ys68x36J4f90tmBTbGRB8jc64OR
vQjbAgQdkPcNE2m6qYEp2S6/0oysU5P1h2mdqX4YEupZmNfHpOIjUMcZ2dq5ER/ggkOOASftIYkz
/YJqem1Djbg54HwXkHalNX4Emk9WPkgzA1BWJ5IhGbOc2RjglqC7kHZgvo9dsq+Eln2IQU32OouG
lTE408CySrGowxwA8sT02iaCMa7l6ihWS7i94+NavnbufaSIMKZU1DaNO09tySaEfxEMWveMKm7M
/tL413IHzt1EigqJOsLyuEO0L5G6i4s3BRYPSEfUAHgL1d4v32RmTslKuQr8eQKAvuWlpCWuQdLI
IX61UqY8OwSlL/kAfwsRcEwrFWhtt7dG/lBkYfaY8E6/wBYCaW0rFsEF2Ee6zzLKdhGJkhNqtasL
6NgjSJZwvV2JgnOvKoWPhuGcsO8tsPK79DIM47OfditdNfOFkHV0wrSyokqgkw6hKnI6MBK9Bo6e
2xy86pXT5rmnl779ih+XcWNgvZ+GnTiEIyTF5aBaD8vD4PYLqLIejjGSVEqFAY0TL0fx3+vsLw9D
Z/nityekKivicp7E3CdR53VtigzfpQPyua5/28br964/TaAvEbUDNbaAUsn0wuo5VM9xn+1VAGEM
q1r5Osy9gDTdYeyUKxD3YtVI22NLoWEmY/s01tFGt8BPWH4LG0/7/7sH1Zame0lM2BPUsHJIfR8m
AxkFLrs7WoqBz3N6LjsgjBMjhIwiM3fLd5zr9GmofWm3ovA1q7ZxRzbAqIeo9EQUZGCy4XH5+nPN
Js1+qpEipiWaDZHMgPUDWP6lz54AIN3VBn/+3k2kWe0nAN7ygJheEXR/lMkrdCCnlPODIcRKnfBc
O0mLg9zWDXgM4D3gvwtfhwqexbBHsNZMK2/PbNWWZnbaRyppMrjcx0nzqgXIm5urwqKZCKzKwi4O
x/LWKhH0BByYqKJ8Vmn/hvKAzslaxN3WZ05CtDdUNx1hq73z7ezJHoBVbwGSWe6gmddj05LryyjT
ILM3LDaNMqz+3yB7qN7HyDdWxvDMGGPS3J8yh4NZY+kfl+IJOHxwcY3oYPFIg5qhXQnvc68w3fzL
K+RtWhTGiI+kzbSzyZtza0Ura9rpOW/M+v9TftVN0Ngtchh6+ZL3dxaHt0DwGKmvZbhWNXZ7bavK
Qq+cCivO+8DyurB+yFtQ2GAQ08b2nRpp1zATV0WQlck4M1OYNOPVMddBxktKL9GqDmbhUbhJY9bu
Sph6f280SdO9JbwPmqQj6IqfGf3RW9/xQ7VUJs3xOvDzvrAS1etT+NqLlo4PVpiAGM1qeCYl2Vp9
5VwLSZMd2GcUnFR4fgVbVZR/WDa8keOV5p8ZTLIyq7FhOjHkPfEIvOE1VNGJEdI4vwKH/EmN6+1y
F8zIsYC6/u90COMm9aOAZp5mUwPc+0C7cBh/PJYFzg4ApA6zbdqHaeK0Xau6sdo0uit8i7uTcOSb
YYVKEz9D6eA4+tDTJEH2QezwJ4VF3PILzsQUWarDrCyGizWaUaThvoUzmLiL6VMFP6bl68+EE1mn
w7M+idIB10+6yE2t0tHF7+Urz4wuWZ3T6gZTIxTZeloeZWh5bu3GtCndgmdrvOa5MSZN8aIKS1oL
n3tRVjtVBMuOwnjSiThm/Xnwv1fhoMrSHLPztdagDCI0BYkMDWx9rXI48hnaWjHbv0PlG5FXJjcN
FcrlYPgNyMMGL3AibnZqftCftlcegUu6h4XDNtmmT9EDe1efJvRDe44P6UP6kX8QHfib5R6bGwtS
PMjyoM2i2io9S82fa4McRNutDLOZwSBrd1APiP09V3WvquzrqNpPSu9vsJ9cefK5BpSFO23WgnRa
MWicAlj5Qeybbzgweo9tCh8jc6rmcmuo0DaRUhX38BPLzg3pQZKFv/jFSlDbqSRJCR+btj6FYYB8
VMSyD/wf/VGJUPWplmPlKFVThI7NmOYaZss/Eojrd8oYQydriw5WaUKz3BbFeFuVV/3Tcp/MNdzU
V18+91mq63wsSO1lkfqnTHnsskzcqVz9tXz9mfgiQ6T6QYWY3Pc1T4ElgL6F6+SmHN7D4bsdLy1X
SvhkjaRH0lQLQYaMxY6kIY55tJVd/cyQlQ2OCwsbByvWdM/mYbYjFDUOcaHau+XGmdkGycohkYoK
tmxpixptxlxK8vio6ZqxpXGpb6LS3Ps80LaGLeDHXQ8vyzedeyVpVVEZOPzr4a7j9aUGd5bgtxat
TZO5wSQtLHDZIjNHzMIxgDVdSit1a2dZAieNvN4vP/3cLaQYAteuDg6boe7ReLiERL9apXHp+bBS
rzkT8WW1UA6WBgSlmOf/4+y8miTFtS38ixQhvHjFpK0s77pfiGqHkUEgEIhff1edp3PrTHVFzNNM
VERnJiCkbdb+FogsJ8Pje8wN/AzAB1iW+gZ//3eR8EehUO0NQQ13EGDuPa+FlCuFD51ZPLjZmkKs
/YuXyi8KQZ/cr4+6oQkrlnkxWc6hnu+JWQuDseFFtl/UUj55vT9SkrwhJt7ig6SQ0jUz7N0P4xsj
IqMy+GLr/ewC3v/+XxuUntTM4Wr6/kQiIP7a6DdlluxcJ9IvkrbPruHDFpiQNnSpxjdMk7BnVDtn
XnAWRTCNU+6U9gaCwX+1eKMP8YShQ08Jk+E59Rb7sikGl9zQgPqmovrl71/xWcD6cWQu8mEeJBzU
uADo6r2kaivGeKQvPoypi7QSCtr50T926OgUS1zViDQcQ6G1Ce7//gv++YFFHx3ORbtUS0d0dQph
94apm8LDHPek3/7+6f+c4P2Pq3kUDrFCIRpeXJsP2iM8mzOY/F0lYx1lmBb80Y6g0cDC7/j3r/vs
Yj5sNxzGx9a9mx9UOoQJy1KKHmz7r3ph/7zyov/ZbcLU9kIKfg6aNY/VvU7A+a1gCCz+1W4Zfdxn
CF80LKa6+aygWwgwJ1PLGb49P/5+c/75JIk+7i2bXjFbOKbLuV35UERpLJ4qkuCJ/P3jP7s773//
rzefk5bzCQ7cp4Q+a/cn5XE+Tc9N9RXf8pNnG33YWaIu6QOm5+oE08lXZ+hdG8e3bCL/LmuLPgoR
Ne4NiMVpdfJw92FXtGwlPCK/GtH57O582EuIjVgShqgFKgEP9Xh+gpUf7JlJQafti7Pjs6/w//8D
mFlg+5Bu5ES3G0Nfw2HY2+531EW7vz/gfz5so48juGEYMafTOj1tAbalZe2uN+imp3d72qEtG6kf
//49n63TDy8xcC5JCxg/O20uljnsQf07Ovnt4e+f/sky+jhNM7bBVGGoEe9YshbcoAigfwfdV8i5
T+5R+KH+YGBk68O/JASK3c/o9ItbjBa9qeaVg6Tx9wv45ygUts///zFPdRR3KcEe12MwM6d9YvLZ
JeaGRiYdi6Tr1wuG0qpcmsHAZE5u/Rdf/Mmd+4iu4gPGdaI6wHR36wHDmug6k774Bdvw33+/sk++
4KPIo0ZJaJ0RlZ7qzr+Bg/RNULVHmnzlePLZx394NgSK39GL3XaeBL1x0qI81B4x6HX/91//ybIN
P+x/bK0FbrnFc4kd7PrW28rJL96IT375R/svPbOt0zEij3SGe6VTTVY3MFcWcHX+d7/9/Zr+a+9W
K9RHivjsNEhxmWP/R8fXL6qXn/32DxvfMDcq3AbCz8z6Ue6UIQXaSX/4VpEvamKffcOHfc9yFBfX
Fsumql6A7cq7TcPbefli1X/2Rn9IkrDjDfBdntjJ1/1P7gMzHz9I2uTwNcYQRPLvdELRR3k0Bqub
aJrxNZBJ77e0e+h7fTBu+aJP9MlVfBRD95Zhlo9h04i2W5HCJ+3d1fQpTL+L8Kte0SfHz0c9NKwk
oyn0ouo0C8TJCQY0K4pxYWNeAAmKyr8v1M++5MPm18NTF7bHeNbOyoy1l5YZiBsEzJe/uoxPVtNH
SzBBLZo2NYF9WvXDYWZ49MHn4/+qPhF9ZMRKDxaN8C1gp8QHW5LM3qsNpt9/vzWfQOuij2Lnqgo7
2BFbdop7cdAGPjnpRODsbMlJumGPcyOnUXeuBdzL1fBVB/KTbe+jBrrbJo2ET4Vn31cQCuGx4Iz4
Kib7jwLvfyuh0UcBdLJovnWzBYgPipm9QRP66MA5fxSRacqmhkGInBuz4wNTV0xE3k6LkOy8ZE6y
AWiHfYq0fRfDqx0djYGZQxBIWaraB29RqfqrU/+ze/Bhj0ATHt7BiR+eQcoN8mWS/UvVeezX3x/s
Z5/+IR5y1RBVWvfpaUFmVnN4JLivxEKfvE4fJdSdga8IpQm4wj5/G+PurCazZMnQlypQz3//+Z+8
UB+V07RrEjZNCOd6TP6650AajP8//P2zP0kvPwqnU0K3qqaI2cP5B4xbC/wnnGyGGffdHD0v9otL
+OQJfFRP836ex6ipqhP6tq9uAFZz9b/YET57Au937b9OXmiPRlmvYQp9w2jgZut0vnYQ+0cyqK9X
2OF8FTZ+cgJ81EXXHW0XOL6F54patCzEnWHu0r9Pvbvl6Dax+/sT+ex6Phz3HmqKK74Lx+UM23cD
7kkmUhllHiQQVfsVgf6zB/LhyPdJGjXLiIvx4nAnVrn3tviLB/LZR394l/tx9PiCueVTp9c468Nl
KWgKa+2/355PgvePKNMepkGjCjC0V7H2bDoKjdlQ5XRoSt43qCZQik6FqwBsSL+qyAXhJ3iI6D9e
Mf+1yNRmo0BvejsvXtyUwnn18xBv4VFFPt9b27mSd1ycY77U36YWRnHaJfKbJWNaVmqwYxYDRQmU
h44eFXR/QNeByZlF27x+T2vTHWH6Pt7MIFViFBi+XTfRFq9XGzhTeQ0+zDlJpLsIyBIPyRrJnaW8
egwaO+/9dWz3ksDEwNY90phNssc47etdx0Z9VUWUnJi3NCXM7rErvbsIK96sR5fQvsnpMutnb5WV
l3fou1+gJgHrYYUDFXAN7la7yUDUE6cTfGXC0Ds14bic7IThM8tMJaFj9rdrmFna6wqgEAAvau/Z
zaw/WtF697O3DCwflhockU3Cq89JXh0G4SW3spnmg4a4p3Tx6L1OQaX3vkxo1oYQ/269Se+j1ZNt
XsUx0KSEMlKXrdF9yeDNk3WB5DmgQN65iReU2wwGL/q00ceJJaxYUt89gfdgnzB12e55NbX37Qiy
PMCZnV/oMOjvvFDAYnhJCojLH4DW/y0w6LZXdHz2Or+9FpE4++OINhUm7LLVMVEKYvT1srEeOBCV
t1VzhNMP7NnBxxTWHtXc6ie0xVzZ6LlDOysIcoF8oxCCb7tkID8IJ6RMt34o56h/DAhw3OkY3G8p
zKCRL2RE99Ou4cvvyIx/QFLaHih4QAd85XaqKaXZTMHsYp1/Iev8FlWC5bO2D/7GwPIIn2jKt/3q
4qvRx/kD4wOV2Q4GIm2w6wKxT5i5W1sHsQAkm9hPWAcRmviu1xEMvhG5bk3XOd8Cnex5aq5tAks0
HGzmkHiQeXgrZ1eTNUCbJq32X5wCMsQ6ZXMDZznMtFp0oSKV+8gisqTlyaMHwt++RwK6djT6HiQa
sJQNRO6Kp+I8aNhxd5iOfL9Pcx4CTJIrm8Z7IcYlB49yUgXAphbVu3WaTbESjJy9dxrRCIxApGGu
b07LWnl7xeL1ODSjhZke2Csj69YDrTe/qJoxzk01iCNdOEwMVi1PVPXjMUCfo1zDKrnrINR49ibP
umxyPtkbMyLEgafdoYJDdTaOulfZ1A/mnq0+K6SU6TkCuKIMRl9cOGvtLVPpqx36KSdcj9BkjIVr
gyev40EBtMKjN/CSePzUN97TugKOtXD+BwZv9DEYPAZNHkPLNoj/uF6diKm+MxU22QhRdxZbJi51
u554UO+Qqf7uE2Tc/qYeocqYc9aJ/dw7dQgDit+YVGU3yAPV6ls4qouxQeGaai+a4Vo5dwaf6xQP
7BJ29X0TpG/AzzxMNL3ljYMmfXEH3YRyp926lTZwh2A0zTWp54uremh79BuVa7kq8+AlydXm16/L
bPdA1RRBQxoo5tQJAVCaoZ54BYrrYV37q7AVZ4TPxzmIjqMGwDBI6mKM+Etdr2nm+XFe1WgCk4bc
g+N5gS35kVXbvRdMN8kUPwc+281dVAjpgYbmdjBu+LNYcgdk/oG0wU2YkIc+CNfco9XFmuSWbNWu
8urb2Wt5sSRNl41ec5EsOHGhDn3d76q1PvSy2o8bKIcB9psMwQjGp2J9XnX1q1P8e+3xp3Zi1yAm
32J9l2DVHOCNfdxs+9iitgkZeIx9PIJU01EsblntpB2uZ+H/ihIDxUQCFuTS7BzlcQZia5MniYHf
VRNPGWza6wK4xYK65Yem6xUJ10uvxlPQGoExnDXHPXj0WX1BPNkix09uVxIVcpMvBEOymeLjS+zI
k4zIq6f1ZWXYFXkAsX30vdLqGlB32ApP7Lf03UO3eo/aR9gThli3ycRK3Y+3GE14qSO3w8F/1cPn
GN4K3jfCujQPHBH5QKJdw9KiTd2BEXNWtSngUnPPZLLv4F+WERIf0Ms5+opcT7S99Tf9EqUbrBnp
8hNib5XbeLgm7XRuqHvpJQNvTK+3YjG3YErd8fWtYTgzhoHdLsrbNb4+2E5cbSq65rK+itM1rxtc
hZOUZ6yOn2Q4XCLBnpo6uLBlnbIN2xS4E0vmePiS+tbmfcx+JRg6WhL/WqEfXvQseqDD/Gdd48ca
O0crY573rPqWhvqqY0uVxeECX0N2DxkA1EzqAaTrFX7w0b5bhnPrzTcYbXmC1eJtOrDdlmINswqU
sOlqk/wGESbQiVS9Vhv9ncbbbbyoS7Cp44ATOGtWVQ6h3lH8sqY3KnPTeFP59rDWFNrx9oJx/BcU
J/w8bdlew40eJ2gLLsdw4yl1LSsrrvxGYZvoUaP3XJRcR0EyneKoGXZhE9izCbZhB3ofzedRPBg7
PE8tyjSQu197jQ/Zaq/PfosvC8WLTfkACU86FT43dxFeH2e4KtUPbePgjrUeVj/v/MNSM39nVJQe
1iS5llBbZEiw68KJ7tnb7Hw18ckdHIfuuptQN5Ox63AKJDq3QbJlNoxnaMrdBXrAh8iFDsww+juW
WHm0dlCJyVZkoPjf0GB6AJvg4KHBBDwn9DCic5lZxhPwbpc1hVtA1OWLnF5srE8VCBbZpiOaJXps
8yCJ9uM0qtwbcaMJ6MxNt90Ru255S6fnjapTuogbJAKPJAhenOseZ7ecXTKVoeS7SbU42+S3SPUd
vlK+Ojncbgls1YK+3bdWX/ot0UU/NXXRpS3SK6+7RPVQdnPSZkE879cQhc6Ni4xTd1iMOqQR+50M
UYF93d8FfsizTnNMwNDm3OKbPb0d4SJ/3XKv5FO87P2O0jxFTbBR2IGYbY5hpdAN33Azo+A+VEk5
EvIbwR4K9m540rx9TevtsQ58cjPTKMHyclNGZHQbJvJQB8NVOmDHHUaEfqzrrjBWsZWAky4nxF04
2LsnvrjbcUtOUsjjsrZPQF+rnNbedYzFUK/erl2AhNF6+N5v41MChNHmiYMdyDe96AIxC+JA2A2W
jOv55CXDIRjMvsHoFOq0B1HHl6BOuixKx9PiL2ffSx/5bO8sOuG7jjaiRKmpfVfBJdncBLsKzkI9
FU9jN5w6Nblj0+jqu1jI8mtkRn3TY72DJa/M3ABNgJ+Sa96lexXFu0rWZww9v6w9UNnLwKt8S/By
jioFJi9ODgm8yR9BPJNHphu4q6VLtfO0CkoXMewYaRddr3TqAVsEI1ZQKE063ySAW6WYiQnZiRvv
gayRdxxUHGaxS/zbujbjrae7La/8cDvLDmveYpCraA1dc9HUNK+WgWTL5v/0QCY8rAJjSCKA/iOa
TZNjVPG5okOSMW2++VGItFf62RyPouggCS/Wlky53+NdF12lCm+cEMEQLK+w23CEanFNw+qAufUt
a0D9y4SJtywATTzj+n1qtv+2BctYsmZ8q2r2m1p/xS1zsmSKbNk0+QB3VQs2f0hzdTLU+ZCsd2OD
rS5s5pco4M9zgCVj8TKlNVidc9DcQky27KSMG7zYNrnSdMPK0vE3kspH5azIkR2kWSPi28BrgzPQ
KcEr0h09I1Dke8+iIOpmd4qEemr6DiW/EOUsb6i/zdqUXFt04E0+oDDiJXDunJtSe+wQs+0qlWlJ
OZ51VzUZYr1y0/DANSZLZtSlFrxrMeCVEjVRQIeKoA5yC56eiuWfxdtUOfXzKbJ6Hzv3HC3bPvWX
lyiuAQ8h7qmz8VU6B7u5j69J6l1mvuXY+vdp410S1j4lsooKxHtnFgDJDqkexq9Ev/fVUBXLjE2O
SdjxDQ0mp8aYvkzVf6jpCGD4JA5eHACPLQjNzBiVTbPdLJvhGcfzyYcalN130UNbQXYYiDd/AeWx
Wlw5Q4b0rQdVP+uHtiuWpYt36zYmhRfb+FhxG/4GMIZkG1wWj3og08FVHpzLzDodHamTAtBHc8bY
As7eaODqllZu+r3SsBG5wzPaMUnjXcho/dTGJlqLhczIDPU8HgibhivQZ8az5UQWU68mZGDptp+B
YCsQwvuoc+KiNfZAWASH7/O2rtsjbo4e0DzurzErMe9N5ItDIok7EFpjk7VdXwyulgeA9t3eW9J4
yOf2XXwBBOLjBtzwUUaMPfDVyQdAp9d8gmKiEGSGC6gRfcF6nz5FW9g8gCVlyrhS/Ws1bMk5XkS0
5Y1Y/O+Jt1R5M/lut0WYjqLEs7CosBOEHVM1PiaUTVcYoKIXuHjSQqtR4/2aYIQZzfbS+iusSqEh
vICUgtaPx4PHAeH9NSIdvRvcuH1DdhXf4NRBtcUOll48224nNm/wcfNnl1lD/RzptAHdHx0kxLOq
iMZlzjbhM3QyQv+9GJ1G5YQ48Gh5kj7MuF/hWq+nWeG51oSPDy6cpZ9jQJLzDFnrdDWgsH/Tit6D
l0zXX01sAhC2YpO387CIbhFW1E02e8zlnt80R4hBplvo/4Jj47VL+u7r3T6SBu99i2zpjNwMCZ42
sC2gjbF5DYW2KSG1QWZlq6DE+J08dTaqijXkfA9ndWygvl5OYolFUa9RlY/vzkCeScQ+Jn68Y5qw
w4YcaRcuzjy3FWwZeDrYxzRUb1EPlTtbWvJgpFQ5xtfTW5sk7goR9VYMfRxnxnZBEbE1vHdJ2zyh
ri0ykvBpj30bkG7X27IGcvA68eOlHJJhyxLL4NPhS3ZvR39+ACDAR/yEwa8ALDBM1a7tDzEHJIdp
it7Dhpf3Re+xBgdz3ce3KQ3QbOjqBUFJUmt8XNP7+bw2bT4rP87CBLdhfVeXY19tlMnUtJBciijI
oEjxHhYxRa8I3WSId2BGWNDo/jUKjLw02CfM5ny8vtVNGlU3a1L/GELy3NY1L1Off2+kAs+wl0tG
F30tOvkULMnet16+tWuOp3JYVOzn62Qg20+luiHAl+fh6r1XMMKliDosNjgnHGAL+eZhWWVkSi4J
mYZ9rGbv2OvxQkVQkiGJoI4c2bkmIkKoEixv8djiNjmGYn4f99eKJH7u19tW+KbDiUj1lGkQacae
PvZt+rbJcczRQ6xLCIsm1EXGMeML2uCoqaw4J7vX1Ioxc/Vympl7GzneTJeWMN/oMRCLkgtIBbep
WpdDaMxP9BUAfxvXGG7lW4sTQlw3dP3e+sjmkBrmlZF4T+apzTtbYzNVLYw0GPkmYW6edba3eZvY
a5/WU9FW4x04RwcqPa9oPZ9noaxu6rApppYdJ+yyRiSPCO/OlYHfHaKHHDHbk+IxHuUavJdLq+8m
aOFgKAFKFKWzy8s4k0c682/ObMiUdITCW9sbezCKvsZ1X5ghPg8bLbZmTWA0X93E8QZ/3wDBzTZt
V3McgH7k3njiDsPWnteB38XJciccsnVN3oPxoXoJx0hk8cpuo2rcMkZn+zjLarkZkZfUuVDjdK63
RZUBG0IUftSF1OwCqR3bibhT1+h9/EIWQn5MlVkK1Ql+JcZwy9PAqd2SOnqH8284kWixx97GyY0W
/XyAGxFebVxrRpSf5lFb2TsM+cYFtv2f1lv3M1mOTYjwBFOl29rkpofDK5G/F0XvYhrvIxrzTM0b
Yu24u4wEQ5W6TR+1aV6oFdeoRZzcNh7WYFgzAMBkGVHv9wLOW7i2O6f5bavZVtLOd7lo62sPkIkC
4dtFhViK1huOkP+AbwfgNUgWqNWKEfA7xqMqg31LiFSh9/ZebfBAvOnKIBIpQWva8q1D4uwNAuZ7
I6c56GBLgXqQn8ctQhh/I962SwPdP7lKhpekr5MSk3vPJnGw1mXJZUzY97rF+x5U45BZovo7zAYn
MG5qUUefvSgDdAjmd+nyfex5CzZvtUPtqZS0O9JOP5pYv+mqfpNx+oOuqBz2I7y8a62fiRx+hrap
LtPiwzEmCuHVKk3ONNv1fXhHFHlIvRB44BBULl7nW6qwwOIFzWKYa6x2PvgjdohGYHpdD9BmuPB1
FslBLPUCj27rgl8dLGKOfhjHqAu+Q4j1ELJMVhx7ezQECWRDGFKDnVbYXxGkcie7YvgGb596jigG
8cZaVueWOhQqxTq9qDawBZgNGvWXiVz6WfJrHH/qkFQeLdnc8hllFEtm7FoMfhNbTAxkuTMNo7zi
CGQ6+PmVU6fxWsy+3cnRD589iIPBG0AKjlIVa3qIxbfocQ5bDBxusF+4jtB0DPO0Dt3PTor5m+xl
8mcmUfdG01mNeZLy5jxgeOWxglfTIba6KlQg4hsziGGfVjZ8jAAyu6DaJS42gL1OksTVIbAD1qsd
J1pn7ylrkk0D3R43B1Z44cPNvvRa0rocYISh3q2UkwJBe/i0+hGKmG3k/oBqK4owSNZX4JHFQ2CV
rHKEkv7NVpvGy+qW8KuezMMT4g3UHLRfYX00VL7RoPdC1K4k/7m1IHY6VN6PwToOqIYEw02cdOOB
moX8Vkj38zGSqZ/1Ca2P/kLGvTey9XuDOcOMaonR8TAJHkRHzJGMAZuywQesprBVDbM8Cd0hPfBE
zF3RRiRy1wbz4WUFBRfMFEU3PpB4OMwIwp5RdhlaSLAGuXdR2z0qnwH83EMufOcbZuEYPIq4wGkY
7nCNtIi9kVyFjfGXnLQpHwFVNwI/aRLVc4JWws5TY3zdEA3HpGlrfJVJHa53K2DOewu+y2/Dk+FN
jhomaAHioCLyGrxVwnd7RKY1SppjRfJV6e4s+xFlKyORjrTrBKI2Ype23gUCU+L+mEqXSRpsp7mN
hjPvveiweFWVJ2bwMLc68iuNI+pHv0Jo7Tc9TGfXbi2HSMGddWq2AyHG4tFObD+KaS6UBv1w4qMr
OI66Ei1ke+uUi8HmhS6YJnDj5U3M9rD0Sy/hQmAv641Ibzgc/Fpwxsm4I7Lt7waGiY1wSWycY3aW
3y3piBPWcTWcB6P822GQVdFgu8vEoPweMIV4OvI5GX+hAaKPbh7JAwK9bd8oBJyLVNsTYnwGiUJL
7t3QIIpPu3ot5kmyYmhIva9UQ0/TNqv9IKL1EYs3fTWGNveQK2meG/yCHffXOslqjDWK3OugbUU9
mbzW0Zi82i1YizbUCxpOxgfLvvWXuSRotd7qqlt/+cPS4gY2+n5hQYrkb03yxrSI7loDaghGCq7h
CaLqfF5S9ppoTPzBNtSdPDisvLRGjT+1pu2h3+y2h9fGsqcAlhYKFYXd0sfbUSCP/UETp8JcjO8G
Ct4IX+WltldN44WHFhOjoDtTBI1InPdNsK5XawKKVsZY6z95QDa8TW5SbxUCGPzfGNV5Fxv7MOPL
9pYDJ6KmEeVcISL2EjZjszfMQ3WAqvQARPz2ItqGn8igt0eOwRsvm0czQbnAYToCAx2EZPd9gP4W
0H8dwOKoWXoo83Re9yQcjB3fua9IdIwfCMQ1Acyum1TLg/A17bMwJf4rhN0L24ErQc7jGK4lj6QR
RbWY+tdCuvYbrdbxZvD49OiGqRdZs0w/fFkPO9Z3XRkZLnZmAi2Pxh0rJuu9R4hp8l24BT1CQ7Rr
S6O8ILphQChMDz4Kls23ZiQttBmTQh13lfYhHVqNKtJ7CURw1OfWVGzoZo0kh2kFav9dw8pVk7kp
+lR5x8r3MGgscN0oSlWVOIfiPRJEIypDD4o8pcxb85na5ATTtFHmwaIGrDyRIm3qgptKY4OA55UO
65Iu64bzAUj7AJ4b7foDu567MKSRO5vOP5gXj4Ucg7HEDQMuvBmIKyKeGJb3ddAGBf6SNYTx29ka
+doFS3hNxUTOrFmC9/fKvyGVQEgymfW2keBqZRYudDEi1g49R0Lqe8NrKE2m0S/xOj2uOHsPUeX/
Wmt33ph8HTD+VrQW9b1UD30+CnhaTf3tatACssEhSuxVHWwoXLctYsPlm13JnkuEVJU8YCM2GAEO
Hre1t6gn8GsCdfSF62bbc1RNMOam7siQyoLb5BV9tdK05ExxFdkWzi3MtGaVp6L/Hq7mdxgiYLYV
6BGCp1vh5urPDH04CkDJjimdlHB1QE4fgp8pY4rYGj19JPZxhC2Wq0JRVaOUIA74dJP5fnNFx+Hs
Cx8eatE2lh38U6u1YdgG7Fo0GJoqQ5h2ZUm//bRQc1s0mXPulgensTvVhNx18dDhyfnfmUnOHuq3
SOsISnEr/SVii1ygQU1Lbun3GjkfUo0Km2dL6hzZHY6MngD9X3svWgqX9TYE/r9pEAYPz5aFp60B
uKJGH6jA2/gD/TeR1SmaG5IdrN+pbGA4C2qtWpjvzXAXayrk6nQBhroff644QjOoPEk2YltB2auR
2TTOfhbxyh4AJ3pKk77Z0xDiotiFR1nze6amS1j7l2Cof4wTV5nnIThElo/R4/kchpY2oHaYcSdq
6h3wgOvbDe/ybVB30dEzszvE44AehkOoNATqztRNejUjyin9hvB90qAmG3rhbdslhfEEzetxHQtf
+lehRF2rCmsIvlp8QhinP+nqJfmKnLLA5NduTrcxwwzYqXnv++I8LY1L+xwN6BjdSmMKSdCLjaT6
hcwcybzdKJpmi0OjA4VwhyJYNgFDC7tUBjFk/Ktv/BtQMedzvHbpY12ZqmR0AOMonJ6TAcOVAmqC
TrQ/XUriXeeh7d2bFk7WdJZoogM7KxwYiJqgn6pkz26mTczHOLWnbUhSm/X18Bv/lGepDqFvQzaO
+Rg4SpgV93AIZ3CwOdgnBC9ihjZ+sjNeRHLdABUXTEtX4kg/idVglnWjDzPjSQkqZXoxLEAlNuI3
9Rw/KddNB9qvwVGp9aUaCHZa3cwFmh9R0foREAI9KrCt79ncBzWzwDTLBKSDlqW36keftxR1AVFB
n6i8soEVb6GA6y6NP6hCBIIhR4Y/u2/THUcWCyKtCe9wZBVhK1MQVWJy7P0GSFS5ossBwmWGvvH/
cXYey3HrbJi+oWEVAeYt2eysHGx5w3IScyaYrn6ePqt/eiyryjufs2hJTQL48MZzttZQ1DpvpVQ0
W7h11B/KTitOg1ErPxEoETJzdfY26d9N0iGQNO1dQzHfS9s4yd4uYwlBGlubppsk/uuKMiVv9oIp
aXaRGU2UbFdvbUz45Gisi796DQzlMs2h6hTAUGNxYUiLn3raxvCT/YObpEbISqqevBUq0O67Hzwi
evgcV4DV6G+zifx8HByKNIz6px0Jc9NmGrazvniUuXpZhprSEHiyYEmcemM3M+x9omRQRAr0fEYD
E1t5oEAmQ9My+D4I1AhnppEXbkL5ydSi+idX07O1Vl/XybzcOQ3F/d9z75sMPnrIw8ZwtX1kmUOY
ec3F7QbDD5u+YqqBDZD57IWzu765jV6eV/ILD7GMhx+aozh7HJJ22Q2zox6ZXPL1wg54qaugd+cv
TN91MEpiR2sKXjiT+ztRRyWnYX3XZhRzuhPrKloT2HrRWDtpDgSM4x009FqwnBhxy0Y4LF39O/NP
TTFjru5TrhNBL9C6ADW9lhoL3LQJqo/c6VdDYdFtXWXLrtABvmhqOI9dQgdT7LyPc2zejTGDEUHw
tJqsKffyBX6q7QwdjodH3fQN1wMS5DbWUHf0TgJ6WNws2XcuOwSddL5V6+NuQeYSrk71o4xSO+DN
+UZz8HAevHK8LYBCU2LaNpmm3h3aV/zR5sWqFGZ72VOgNd4kLDROj3YICzYUyCpZvVY1tHJpimSz
DvFLMpo3Si51sJIuwlht/p7s6rSa/HrTXD0bg9q6RUnGtacCPeLQBz55KZO8ossl1/zcsn7yVfyw
C1Y0vb4waGn5s6nWXRTnAcnxv7PKBghstddm7Xqf5mhYvFn+8sQSpkMzhcY4J7vcbG6tseBn6mqr
KetBj6NTMZVlUBRNSq/HTA8K88CprktoFsEiN8XyvhjDezKv53ZljDIrd0Ab0Bj57LeEuvyGch+4
m+tellAY2slnN47iytcmS4R8gryrcQ9vF4zp/lhGXOBXhnDNW+Odbsei3ook42ilhipP2D+6efG9
jClt4+SrODNT1qdUqXhrw1I/J3W5ntO4dvZ9ZyY7R9eprPVMDMl50n93pBzP+opMOrWK4WnJS3Vs
awYxRqgIcW7eTs6xS5XbBH3rFt9mQ5m/NdUNA+0vKAQwiXKgL22fBZYN8tU3vO8chANuxGn4VXl5
OQWjY8bfWBvddpmKMnrKwPBBtrK02A+ztX4bqgiCYbR6dfCEbAv6kju18xq5+JCnwxbdzM8ssZzT
JGnlaRQZ/E5R6me77OUvN2urB3CuPnTtDMlPZ5Q/4HSnvVrqOexytw3tYRF7Aa5zkP9l8jIYbkDH
yNIz64gn3F+6Qr3I+Rpr7byHlcyDdazjHf0/w9ZZhnU3ZY3xa+7G9Zh2WULbb692ABO4B4fUeFs5
C36m7pK8KyKh/G6YmnCeNLlXtCTvU60yn+aEvV13qELrKxQtvtciLI5sNTPhCZLsy94hKse1Vw06
LqKetJsMaA5UALnflGmLAsLhn5GVptviAq3xN2lbx0vLG+XG3eJnc50SG9S48W2neQmmm7TfCkJL
3tqqicYNAT1G4HXttOPGtT7CEheZf9kswdSIId8ZWtepB0ylIFLzaBo+mQVlaOoL0riyU8bi60Qo
8xKkFSNPscRHWCztm0MNLtYiS1tuULOIgExR4vhT+La8N9/RVQ/vvKWLD3o8b4oYNCRqTd33UgmO
W0z06F1sf2ZmX0aRUd8abqm+2iU9YoXRT9sBkO3Zy+Nq62QGmr0kzW680c2fZgbtG9fLza/cus19
1vVpUNI8tismVztj2cl2CBC8QE/qjcGBaTRmn2waa1k2CyqvO7AnDbLbss39ONXy1W5tOMi+g166
QVDgXRDzGf2xBZRRXmCcdvFZYSSdVH10GD0HkKFfi9DK5nEXGwxKApBiM0m8T9RpJc4hpr/hYJZ9
81PrzD5cMsVGUejtq3TG5mGQiTzUpqdezXma73MHCN0ZBWLkqAPKzIHSKAMjKIDYy5pRf0xCu2kJ
g51qBEOTsseDzsEeRK2R/VLkup5GQxfnXIj+uXSnZDPzjobZUss92ajdplcjNfTrsO/H+mIPzsrA
QkcaaEU1h0iLliemRISIxKIMe1oNQZKX2Als4IDbJueA8VvHSN6jskz2K+Km2Y8dZIqWQdw8bIu8
t7tZgjvE8dajTPvsEpUDkqgN2bNt2eo4Jmm3Q1vfH2iPmoI0RmKUGu10a5NRsTOWSO5SNVhPsozi
cFzyLrStoQq7uOm+0cInOBa88tZaEhlyQSm2CiDYd40x4+RRqOoQCfmt0KINbVErlF5b7IkoIqAT
HcX3lJ3yRi7cslnq8akCyNia/Mx7hF092zDu9nrimFO17MjyGDx74zrpiC14LVCgJPO3QcZt4M2T
5TeguJuElIXA6DTgptgau00em6Pls0IZn1dTZ1vjnvHdbbPynHjAOM2SlDFWaQKPK1CYQMRYzGB/
OhXOXuJiRZhp0i6pC0M7lR5WVt25auPs0RhMk0GmXk9phl0DcqEgvICuNi+ZzTuuNz28f1duzdTN
3zw0FafcJe90bFYg9WlIIbYtk0sIDNGqRuKF0padNlm65IHLc347l2XmbWwnLoMkH+YwK6zpMGeq
C/ji+VqnqdqBpaHkyXO1c9ivTp5Zm0eVzM3Ocrr6W1nCNopumc7CRBHpO0OS3qUON3XCAUmhzb35
ZeljPOn2UpY3NqKw3zbdMD7cIfFOznQnco8MlA5kGNHqnMPpmVuEiIzbhtrOXHx9WYggn9GgLMbG
NRHvN5H3oDGITGkVZFHDPi4Aty9j7tw1W0/Pb3s3HnbVoO1ox3rIvHHHa7Jh1+Ym0I6oRKEBZd/5
xdyFap6PDlK/Nc43Bm26MYFZ8GNhp9yjMYGtLRIqeD1GS35uE73d6Zl2UUaXTKvNgYbOwGrdcjNn
xq03sFM7uqY2Rcpo55T5A44wpsHUvucJ3bWlupORZOlNXHRio/SpA7jNm+I+mfRAaONTnjQP0QrF
0Qz3rcFNxeqaW0/rBqRIqXmwyrjYkFlDxCjRZ+Uiu5PDJhZO3aAOBVxxEGnJKzjnLk/Tm7ylUjBC
B2cYyY00S+HXevRlnIatbrjdZp4AsSAOQ5lZN+h340NkkpOwQgV6iN7gbY29zdyLzjNozPrFtRDi
TIYmjtif462ej4LtxMu5P+buSzPXzqM9COdQ12v2MM+l8TJYke5t3HFpfzVAVacW2VC6NVQf9dwN
m3kGNEH8y/eTu/dO1VohQkXhM7JNfjPEKhjQLAcdxbdbKkOphNS4rqgeSSVtYfwBRsUV2xoI4EGg
5+wMxym2QxObx9IcjIOUjhOUZaTtst6bNjGJBoFe5JyNJUqWREBIFmT3QsPa7rwfI/LfgTrMbdbO
zbnLULkaXGbOS1tOnLm5ASSb5c9yWL41VgJudVHPoVe3XyJDNU+uJefbdkWH0NV4j1LG9+M42sux
LxNUlADfoRAM3mNpmW8w1OoQE8S5k5pT/IBV76nUu6AqfYZTCYOKQWBMqoMfmsu2Bz67M92eP4Y7
IY5O13wxs8YNW+7XAmZ0Ubs1LWzmI3OFeSUpJ1hSOe7A9xg57Vmue6LsamSV3JF82IVufCiwuP7y
llY8ZKnoYJTt8pwqifjEHvPvRTo7j2Ut1cnzygInmDPUG1nHpeGn2eAw8rkaEXNl15sbu4tZi061
ajetHtfHWHlmuJCUDjNDOiNMA/CNtRztBDo6FeW7jLzJj/Ky/64AsbbRWr5KAbUNRXrvuTlpCT3E
h+uN642RWewVld102w7BM5u/WpG2j/VRS6GS/Hld5kdQr3y3pCspBe1SoViqQdEQ/m+miM22qCDk
em927zjsLnZMadY3VcqtoJc5ZtPWA9cYKRxNSZjOgamE3CT1oN1WRt/9djmz0QCpaGc2RXMwzD6z
fYXEJmAtpbdd4VZbxMa1P7lD9G1I+hN+VXsHju+lGCez6QWdZvZLyjUn42TAIrDC/+aGio9J5bx3
SU/j2pztU7P6lnp1CeZbeOeFN+WuJZ6Gr8FA5rLR+P5/pspZXgGe7lPTmY6lp7ge9JRGrZ3WHt01
Lw+67XJfStyY0c9UId7WIpzzad4uURLvs3VcCLWrBsBnrzisrop91MEG8q414RhHwCtlnDyzwbTo
Apb2IOpYHL2BX5brcxumU9W8qqrXw0ks8zGK7fqgLfOrM3rWtuS+sKtNWQQoLZ8B6xHbu4y2nq6X
t2V+kX2sVvSACHy8a/O5el8kai5Sde1gatdp0zmWu6uqmg0jwWxSMZYGRIoi1UliC3F/M+2MdDGD
VZ+WC2dvP2mE76Pxx8hbW5D9PfcPpTKu23Uj/Z4+mds6F0Yw9H0bWCOZkaY0DXCHlXhjiF3zbo47
h3t5lYYTXpLL5db72aatA/yd/2acZajopNUdZnsZz2bfIEoAh3mCEEQu2nTVBm1SuddMZfvaOGG6
tsrk3ilWN8jmzglGALTXLnHVo9OZ+l6nkeem+QlObNNIyqpwO1AQO5HGuYNhfLRUPPtDQ4paB3Nb
9UvBbgC3rxkJlIZOxM/gWPyqrZOfJrKCd7kob4S5DE9DNiEMaCbxGF8mdStDb6WXLHVrES+IA7e1
bB+1tX9Lk+XBrpyHprSxDs9gF0VxzFFOi7V5aTW03OBGt71j6ydnNer9bOt6WAkT8uhCxnL9EKHd
e0ejF/eWIteI6tR3yum3JV+Tr2JeKEe/QJyDsePleyy05NkqMmgjCL8xT2u2XYZ+1RvWTYzjMhxM
xIB2mY43dNeYoWGu+8rVkDk21p5RsNzA+iZ7wx6e4nHGIKazm0dl5ga5Mz87jfE7LqunEc94vFxc
LHAmK1zfZcuDyF+HB1tY9kYVc7IXyOTJ8dSqi4MIwjOdCWtjsSO7kg8xSm1BqrxVtKUvG0lkpl28
6QPHS6qBgjgwfP6SQh/EGbyVlKwb9aTBV/pRNiRbZcgibBcqZEmIpwbFFYYvjPh7qwYFtkEXwpRV
UYg+FyacZdsqOk0nw51Dw9DYQBpYhWkcAHetEbAUBdlXVQ1DOKeS3IxoecODupxQB5fB2F0oty6p
dlUOPZv3VrQdLS8GanRQSlXYW4QdE8coY+T5nGI3U6JNe6dHoNDiw9pzRaj3TmXcc1YjRkZjwJfp
3kRI2dGaxtpZJVG6LWMXETsUpZ+m+Rc5DC3IhPGq9eneBGg+Rq78kqWoXlqx/Orl8N3Ssb4x5mI7
QOATMsDYB6epOMhlOT5kTvkc1fZX+oapCK5HRKTSOZgyvl21ZcA7JpNb+guqMJ9bC1qfx2Al2A/t
6XKWXEaymFBQ386QTHZMQccmGTQfTcJ7VJi8eegVN6g8V2aHLPKHHn0t+ZS3EYl9fjmg39JHWkYg
zfUgQSiGLiJ1fTETJWvGTwQb3Wqa9S1R6cOamxdHUXSWDd1ZBXs3fyFS0IuTyMLxcHYHy7ljvr9t
TC2o7fzrmpMFrCNxct3O3NbR3J9T2y2Y5ydSBNF/yjya99LQY2Z1Y77jjXzLVBYmBNb2yYqGxH42
OuvWW9k3WKDoQWmI65bqQCL0Ad3Gk6ycM2ISfp0eGFblcLly7rNNPmdviNP26BuNjZysalMn423W
t/ADjAxb77/srnQ6rMYqkRPMiN1oXu91sFWpNVYw8BThV2ou324Xdsb8s50j2BR9Tr6xTvsd8TPv
KMG300TJQ4KoydOTO820pi2Cl8yXXOv80jBfeBFeXMLI9oU+Pwk4q8hJYJB7m8q59RnNcRRCaWxs
RZxrIVy14VlvJs967fTqJhoQQjc1v2IkimSLL4x33ql+X/i9oM3jlT805lyM7kyVZ/40kWXoyeRp
ivVjLOxdItTGltqLpI45s+utjRjBBBQLnLX83mhJOK1myL2ZjS3HozPUzktyScYoXA7sCKEO0n3+
q3XvSpxqCGtm5oqiubeFcx/hS1gGfasr/ZWvZQoyYX315niXeP0eZ9ZmSMwDCkj2AX35WosItenY
DMG4xi5DfHTTKY8bzVrvasi9I9QyY0ePENhBD3JCKvsCSQk+Oz/0XfpttfMlGDHpsPCLd12hPBh1
A2yyLV7rOr+DgMYCaoBGxm2PC6dIjizzX50Yd7OYLwc6ImUOOSxAdrypLISOBWLUMJM2JHjLpbqh
Yd7upQhcpM70MTDkFovRBYgKyAqrZ1BvVWo3WdZwduY8LNO9Q5Q/+Llnf+lGBG4Ok+SNTuPKXTRZ
cDKJ6kPH7LVD4kogBtofUYuoYVuVAxtO6Xo/0MiIPf13aK5aVPrOUh7Hie+495wmXD35hcx+QOFI
1Udvgb/MgXYPZQMeIxZjpZ5bh85r2t+2KCfTL70iutPWlPUeg2n0RoEymrFtYMkrS7vrO+A1kc3D
Df6Kx4kUXJBTeECEX6+UhNTfOkiuA0x4dewi8S2lcjUYKBffuNxNfFm2c4gARfxStYYeqYGD4BKq
t1sQ9S+ZkW97Br6hWW/WhltHi/xIOsuDMRMN5JkbU+MF09eu9QH8nhdNbF0ETrtl6sUR0EU/V+ti
HVfBRFqNAEnShjEBPTSCKlpUKFD8yqanuVQ8tU59aMvloajgDfuIuc6Y8bGlmrothXHUuCiFiAp/
dxqGTS+On1Vn/pAaUGA+4CxSzrxsZc5uomvDWyKyaCPhyIOka4kbatIssF1MnonVfyc7CaA3BXft
I8/YCb2CZZ+fgeTzYHHYK6CGGONmqOoG5dsW2GGjknUKyrzIyaCDcsJYESPdjZsjvSwHuKYFf0U8
B+4q7d0AKbXVMDikkbjrrfSHWF0oT2dlXNM7DdwEkZ3XJOI9aaYL7I31NfZoUG+yuAvjGb8sLmtg
NQWqHMNTBqYu0H2Sj/UwpfxD9bu8UvdLMdv3E84ev0xMPaBDLt6MCPJ3HkaD59pUxvFSGBPWOKt9
S2pnsjsOCxONZk9ys8xY1+wWFbzTRsTr2bf1mJKea683tTE/6OC+Rzvvv7rFeNCc5JAs3kVAdfCQ
JlPkF9pxdmpqM97okFhsYhoqBdd+Zq98LDzzMdFr68gzqfzGMH4raX1dmjbbAK/fzcJ4LQFLttAx
71W8MsSWrGvE92ldP3HDus9JbHc9IP+aLdGvF7WNu5wpB7Dcl9kw8nC6N7xxPIMG8ZSbi0Cn/t1f
9fU+y2uQkyY9c6W4GcjA3PSmPCDZeXemCTym/g2riih/5DhrUwr+vKHxy5o5WUzpHsHf4PelddLV
+Ato/WIMik2Al/jR0WDunWZ+ien9qbN6R9zGjW3xxuY2AANN97b75vRQ0sKl8KHoNT9WaFJjjXYL
fX6oSDPwdVmfFzUftXysYKQB4oXjHdOE8ajSIGSmKAPVHvQg1x3yTNVbdXmCMoKdwposF/MhLRCb
TXLYCxZJ0K3ak6z1u8ERzwhSnmcqREGuF9Snw/EikCRFvD2tqzwv6xJ0cXo0mvxczZXA/uTsFRgQ
JvcbYV9U/sVRJMZxYfPtYgedgJpOejsCpVUl2jSwJLMhIIVIs6dsWH9hkHzuzRonVzXfqsj+2dve
C1FxzPnUy8W2XgdOpN9kRQyi4lz8M7edI/PNcjm3SseJg9yAQZcVZJSrrGO+asgpB8rL2dSz1KJ2
sUOOMpvTXssc4VeG3b/audPcNXGGzQtdFcK3GLHb4iTciKwynAsEz+RQrpsBPeArPEd/tu1M3NmR
Xr1rXa0ID2Kcxq58+dFzI4ozbc35veT0/6mVa/soJoYtay61Xz0VJdu4meD4Sl4ws67sUBsjCNOh
Ainu8+RGGfiadY3w9I2No/1ScKoOPTrurZMaVgkB72jbdcwouDa6sgrBqKsE36/f3871xWpM1igo
dPq4Qrld9NnxdmwbI8AUON/2ugNnm5l4tla9G7DH54vFj1jexZIyy5iipEayEcf/01Tu6NqJpU4x
XNbvrkII5SNAYLvNfmMIus0i7/tgO84nUQ0fBGaIq2SO3MnbwnFLcVpKz/Z1L/k16WYdpKj9oLFd
n6vhy99DIT6InBCX//8/8QzpmvHHXIoWFnyHcaW+ZhPG6L9/9gd5HNetZ10vhDdxop3ShikPKXBa
cLBD9PDGLDuLq+gnwR8fxLyIq0iOzBCuG09yPKnoqVrObXQ3ZZ9EiH3QFGL9F576P1/QPK25cGf3
kmPUn7S+345rhibbkEFaNJssbY/gtD6Kip3h4VtKGLCTe/RpP/7+HX70p10F8BBxsXZNYXnHpHzp
nKdOBzL59U8ffV2ENhta0UM75KeEHb6jv8XrfmLo+LeHf91tFs2a6xg52a5xIY8Fy7vNsPCND614
/Puv/8Hbdd1n1mBXLac4jU+O+G3Yv5zWCYjuq8bnv3/8B0tQv/zY/3nuSuS2PsxtcVpb6HmlRFDo
au/IeGvZLppvvfqsAfKjn3S12An8Ik0mTeLTUr07AG0DyEbUoyEquBz3/xY9eV1oZk9dLYxLAGuL
T2ug6IuD0au1Tx72B7uIfpW80y4Kv9Y0eOib5i2ZFaFpTp88hw9ilnT5/z4HJJZWnScWwbe5ujWy
8pfDBR7ZG8Kj1VaXOOLhCxJK+clf8tFbdRXBg9LMRbm+DidbvIn2zsTXUfWv69QHf3+tPvqmrtYz
gKVAfdYR0mmuK6nkHRg5+u/v//Lp5nVfWTwgUmRKdY9l5IW2OT542fxJvPGff3FqYP/f5zCPiJ+8
bPVI8XPJZmhCrXLyT76UP29ypndZGf+z1urWhEQm1OPoRlwjzFGcLBmpkKn1k5foox9wtZi7tlpd
AtzUyVA6VcMuR1xrlaXfZO7937/5P4crmdc1ZZ2H9wyjdnmKliVhlIySJ9yyyU8b4G6nA2I8epnd
3ddr496sNYj5P72vpnd5XP/z1SHe6cfVJuHMXUBJdand1uSqoTltx005ffraisv7+f+H4Zne1Qrv
427oERdEx1lqjFD5zoiqs6bPJKutX2NUt8IoXr06DTssEZ+8Fv+1Pf3ph16tfVQQldS4V588ZzZu
035qXobR6rieo6Px63UqjhGkwj4C9ntOyf/aFpGGQBfreVCo2sBhIMn6tucprJB/31m5RjiM8LAM
My40G538OR14ZpresF/Ibd5kELyA+0D3zjALZM2L9ox6fj03nuhuXUTuCKO6+MREDI4wYPk252He
mritbuUaLU/lVOd94DHy7hKUUaGppi/DksunUU0o1i2dEXKa2q+r22p4wicXFHBuKkaHWljJGVUA
MIg15aEasMTPs+Yde3D1HxAGlFx6hiXOzRoj1TS48cea+eaaKEq9Mum+WEq3jxRQX8jnwgnrpDd9
pDx6WPb6cvCWKT1MRt34U4HMo3ZQSJI3Eu9XutV2rZiaA84Gba8ZdTYEs6Oa0DUq+2zaxoDc2sQo
xgo6m0WMaS7lrSt9ZnO+jxKZ9c4E+trGZi5vXNI3+s3fF9UHy/a6fQpip120KnGPLcVsAyq+CrCY
DIFP1s5HH3+1F6PKHDDQMKKo4kuJNt1pb+X42Yf/NyD+4eW9bp1aVm2YkpyUhNot79I4vRMd8Bc0
4dswAckL6k0Q3ISYH+AssoPbRp8c9R/s1Nc9VFYOit5zCSXjbZgPldbE+5lh6ZM01w++NOtqTbqK
4BG88hwxyZAT1NM+eqvxRhrH8m9P5TrqO5nR1QwddtHVQ+gH7YL3Mn5cAfS3f3+r/nzEm97VEW8Y
OpeFkYVFYC+oTREYxW+d8TcXL3//AR88gOvmwlGPR7clfuyIvsE9AAIuT4mlJZ8cxB/8+tfVhapO
KUp2Lgfx+GVpCL4gDWdsfsj8699/+w8e8HUxoaY1DRl3Yj1ZQt2v67wrMND5i7Qf/u3zrw57ryM4
yJ35/Uu3JMBpDS9ya0xT//bpVyd9X5ONR6YFcZnll54Ala58TcxPPlv8F3r9hzV9XUuIJljPColK
c23gkkVpqLtpXLYeVgYykcoRHZYnbyerm4k3WNYv+UgTm6aKaNtNi/FSr2a5W42h/eFNbKj5JYmk
BLLZKDwKZH/Z0S4bx+4cxRfhRhUv9oNn1JGPybFnGzFQC9hE6kzOXG4A1czDCFAAbNGl3r7Op/G5
IQMeXkDTH9AdSdBf3f5tci7d6k1WbsV48UWsIgo8iht3bS7qzbou46mSmKy7SzChMYCTxXrSBKYL
J4pJK7txwLJhmoa5IPELc70jlXZRRUY7bA04xuI+O0Z86g56bSarxH4eMkF6YuV4ZGE32Bql9DYm
SaPfsbGtIMOZ2ezIUou+SmC/E0J060VERXE3Fy66U4ooboWhd3tB5MR5BQ0ucFu0xq5Gh/I0rRzE
qGdR1BNegEhKzF/AH82vWu51t3acFK2PCafau8mSBwm6xru28kA1KVAiyETVj04xUG/RUPz97Jom
9VxRp4M+rbLaIX5cH80l7Y6yFRJYPJJHZyl+4JOLEGzboiHIQyv3GTLcVzmI+saumqKEX0PdjYCU
5DIlyP8rWxx+EvFgH2nZRpOewmuteWiU9Mnb9ohfLnKgEg1ah9GWCB0oYtQllpnmIRJ0SAltJhbE
yERDdFWGnXUBhotkVGw0i9fHEIUCN00TnMYLFaUKMeCivIZeGkQVXlmLwFIpoWJVpJ/j2iV/QgMt
E66ZnLGk9RcVa+vjJCHM2lGovdYGNLzojc/CfS+L+Q8Lxbo6WvF+lLLTx5VrVPG4IAjr4ZbMl1yz
f9oSPP3vi/2Dofu6TwGXW56vZFWetPylqaqgy99i+ST1+1y/FepuST9r0PhgR7+uVhB4Dp2IrEnq
YildGXWi2Oskfvv7X/HRhn75of8zwtdevJQx4S9HG0FW5GiESSUokUlUcP6p+t287h+1vHmxFoRz
R3N8yfLJV9yyCugIFX3yID4adtyrqaCwrXblTXSPwpqex1581xNjj1j9p6Z3tS+hyTfN2BzcSrwr
1s0mddJPph15uYH84VW77qSoWwuduUVENW3j8Z5GiBJ3g0OIXGdaC+5Q3T7naq4eoyKxQxwbzdbS
2uGmwSeAxArTm+sgGIyd3tgxjkc/lYkPvhINZrG8rOcdvEt2RjSi75GmCy3otIUEIGn2nfjs2/vg
9XKujkQiQ0tsTcI7RrJJToYc8y/4UZPnOrmg0knChU4VjQxKF38a5hji+qKsOHQCk3CMhOcNadMY
1kYafVIn+8EMcF31qVvFOhnlhTfJpQ914dcIdvJP4e0P1q1z+bH/88YD/yZ5pCpSxbNpCBEPzOFU
CHalBY1T2Qpzp1vLdOy1zj4Oetu3n3zRH6w052qlSZOwo6l33aMtn4m1GiqMAu6xktM/fv7VJble
+tnUZmTVQu++uB1a3iQ5yTYjkXH6xydztdCsWCh3Qg92hHbduG3DvRsNzcWG+0+bkXM1HC+yhMdc
bYcWK62pgqZuxwcA7/Z7AwmJLwOZ0Ce3+w9eenk1qUHVD2aEZ/5EFo+EYsYDXjrrJx/+wQssr94w
4TSMM9K2ju1quz66+puqIn0/a7LPKJo/v0v69TWFHp9U2RjpT+wyX8TkPDDvtL7KtXuSEz7JA79g
a///1qZfn6KZSCWC7FQgnevsLTn247bvhmQzItJFU1AqbF6jHq4GrUt/f/z/MUx/+JHXRyqB9nHd
eq15Uo7tHvrUKr9C32d3rkj7I0FLy4vo7LfF61L6Uy+NCyIrvdsqSbobDItkAxPHul/meva7yJCf
gGt/fpr69fHroiTXMhCTk4UftiMYy4WP1D5DmP88q+jXB0g+DGXXCkDHwnjXgI9GNLsSo5yyvxvE
h3zyxf4ZQNPNq9cd15meKyOaT66XPmEaQSrOGdhgkZLS2lmUYJZdcdFp/EqkJj+5K370xV0tg8nF
8ha1RHwYiV2HfePeKxuVWzQX6p8KcHTzakvtFQqFyWbQM+q7qf6uyaP3r8/lajdd6WR31kabT9Fk
ENqc7qBjNnKov/c2cbHWaP/TlqebV1vqQklgZgyEvw72d9e8ZxPf6Qu3gn+7UOvm1Zb6fzk7k+Y4
eSAM/yKqxC5dmcXjwXbsxHYSXygn+QIIhNgF+vXfOzk5yjBUzcEXH9Bo6dbS3c8bEGfG8gXJFqkM
z4DdIJO9e+5Q0ruysk7jcc5kjbN2WvSeRbWu42GEyAGQGOKWaR+FQU6W4pqRT3dZ17u/i7ZT0LZv
yE3AhYpTAVQNRe3mgbtiXjmMLay3f6R+UPFQtoFd4NiPHPhWA4zBQQYFXfzlcmcXvK4p9IOMoWmE
xGcRN8pGani3d3n4zdUjNNdxxbjcxvmNibjGaYziyuJ4kIePncI5VgMIJ0RPfHv54+ePPsSU+EG1
W19PmaXjGrcghQcK8G2A09i78/MEyARgcFsA9i+3tTQbhvXbc88SlJfrmORqM1BUOTlvznXRY2Iq
/jSOZ4U0L0ishmEXjt5G4ow/hdnuut9uGH9QebUfuhBM851so4AhxWW+UCv7yUJQH8H6vw+gqBNE
MWnTtXGW5sFLqLFqUVqRpxkA8QzBUdEhcxycTmh4Au4LCiPb4qaJvCVUPewgnTGezv9XvbcR13AP
NnL/mSUzErvtkwNijw24Mi771w2j6RsgNBR0EqcUR+PBoHsbETcZxHW/3FTwmYoSlSe0InHaZ9Ce
ThW7HyYWHrNgslfMZcEWHWOiStSlywbcuVjx0EU2ZjvcgVQ8rZyvFozRMYaegw5LbFehjEwTZCAO
6bjTKHPapw0L4hSKAFs3L9pnOouhj/J2Tn5dnpWlXp3Oex/uP8JJi6BXvo6LCog51Di2gPte/vSC
zZuqRJB/l7RKcMzQCEMCHHHbUpywx3B/+fN/rkpnNhvz1N7jQQ8omEDFLMnnX3aPYtEN1BW600W0
cxCw8uh37XWsQK5yAAzcwASQoNAIyfCQNYFt4Q6ovkM5R+bvkwQ84zngAJiCPH2PdyqIdYSOcHYV
4goIogG3wfFWLPAEDXkBz0ZWd0rAiGuGaj4A+ouSTu5499ARpu/giCTfEYdLPtNsArsV0FKoqSDr
P7UUO7jjhMsMcZEnHnYItrW9BhNsQoH3BmVsyGKldq9eSy+zDijPlU9W0bWHmo/J1sLF5Dhbsv7M
xn7eNH39XAuW7oAlnY99KJNXQJ/bWxyawSpgysKOx7K7piZk66CA++DXRfEr5M6wDwTU7/qABb81
BSQEZUzIh6eyrg8hr2ckTob8U6KljOtict+nsPRQ+SASfSyhRzFHngg7BO/GvPpyeS4X9lLzjsSE
ZzEHLII4KwcrqgmAJ3nhIsez4HyTBvnny80sLfbT/z8s9nYGHsav/SkG7A+p4m03RaUYV0TYl/pg
bhNa4hw44OMa4aFkfj7VfoMiv1HTz+t+veFAM2BlbaUzH5A83LTKxgHj2Sr4yul5YWxM1VHXhfCl
q6YmLk+8KivsnpomXNnk/qhrnTHVP7p2HwY+IG5alx1Sal3EG3dtGdqPeTvoRyezs9eg9ry3oqCo
Y2CZeAT5KMSjcD0+EMqrQ+sx8GgbFNAh0wNKPVZoOYjH4SjnzxN5aO26RWZo4h3Acvcf6MgVst7m
YevxyYGnTKB0cXn4Tx7xXB+Ms9gcQM4JJMYhLjtUhBZDSSJVI20pDOtjDnJC5LgJWNvTuL3c3oL7
NNWqUHnStmANDzgYKCB2WY/MTjyWIpf9qvcbYmZ2ZgNcRDNBWyZvUNTtDxQqQG2C+h3o6aypYS91
wrA4cI1rQqdsjBn/7M96E0D8alxLYFqaEcPiUulI2Z5KEzMHaQIofEr9B2fYoag1GvufeXedczJT
OlFnrLwWGKX4FBLSwosI6jgEUggbRD6um2tj9w9RYlUCpEyP3qk2rL2zoB2gVtzGgl/6k0bzwfYc
HqT56IDBiSUU8+yGAhYD7VkIHnnVvLnq95v5myJ3aepZDlJ3QWuvJFDMQQ8FjPC6twMzgbNBFYpg
+WzHBRjNAWpecILMvZfrfrth1xyoVomyBTtua/aAipkTUsJ/hVrBWvrFwgSY6Zs9mKEQH7M9CMDR
4WZmw7PLUWMrQkBPHTYF15kzOZngh3nu5hQvfj5OkNr/LHzAs5pXDUT95UFa6oNhx43rDqEfYIMW
efaGiwjyjwR0eCowQEDSua4Nw5wDhuqrHHCPmIwptBmIh2x/sDdALa8ZAPjEqlc6s3DWNvM4tbJl
UAMcHnOZH9OuOcqC43zDEB72XTuynO6AlKg3a1gTf16ISRFi2Ddq0jjKJu0mhuRB+KaBk2ARzq/h
A7ghoOlDbqt60RnY7ZA3OkEZfUihsQJlFNPa7nV2ApEyeRqLD6tDViKoNOf0aGXuN06bZmMzUEPs
JjzYdf378gwueHtinFBCMIuQxoVnMsCDgRBIga//UQDTdvnrC10wM0pdVPrm+mSojWjeca+z7301
I4Q2IbaXTkAsXNeMcSOyiQ3e7oQ3l7Itix0qkVCE1hxHZFmAteesPcKeHSpkxxpeB5Ely6KpD/VD
ZN1lIMUh4hoxlOtd7sTS509j+GG6q7yvUoKi52MHjknhoHgxTCq2FSj3vHKYTi1/aGEAyNgPOhoe
7U5FXv7FhXje6N6rq+J+GCDD4wA91Y4FRbUBhmqfUpCaGLnph3JlSznrA/B5w9kArgCOssCOKzOg
F8O+mFGRnOTQhLVc66AI0krTEtlA4L/+glTpWnb60rw4f4+aZU12L0/Z6UWlv8J9fvG0/GSz4cvl
aV8yEcPPQGOmGiBGgVwHtoMgYOQ6IDiI+rvifG0nWOqBYeMo4IJWAYrzYgTa523TohoSBenphqBq
cuXkez7DF87KMMEgQPIJBRr7mI0opEUs9gYIAZmDtrqxwCG0QLBcWcWn1fTPoR4tGWZYC+iqZn6D
N2g+fJIgNVAdPl01F9QwQZXNHDj67lRyBPouxLMof3NBSD0xzq5rwTDB2kuDgCo8qpTyu42U1Naf
wI29z/lVQWqMjmGDah6lV4tsjmnolZGCDmlUtYOM+oxsUDe1Vpy1NAmGLdrFVPopEEXHMMdNB1Av
wGC99PPlQVpYr2Y6iBwh6UgHZOFp9okAf1ASiFTN3jWHLoyQYXAJTikyVRM99tCdtIGPQ0Vcwda8
xYI5U8PWHJJPAFli0yYeST4HNNXHBuI3d33XkAPlKllZSKfVfsYKzPzgOgGWtE4bJCPUI7gV1X/l
VwlecDU1N3kGSMdVM2EmAxONHH3thS60TMMUkr6ABrVjOe9Hrq/c9szsFS7A1XHcLDlKjM2Iwsis
0EDMpCu76tkLJ2pDDJPGY+LoFHrGOAFcpcK7kHsgLj2k/X05IrUoW4l8L9iDmZMCKLG2JUMzU5rc
oIbiQUjv++U5WJppw6JpWiRSUtRBJiPhT7nuoQvQFvlnb4Sf9RXYwyECZ6+XG1vYY0PDrgtCR5S7
IJssq/nnzK+AlqV3Sa2/QX0Isjc5gn4jmBe97Fdc7lLvjN0VobHSmhhg0CyvktiBos2rP8n6ZzeA
1wjxL/lJOyEAg5e7tzRNhu3rhOVZC3nBGEx2FMSG3W+p/K/Xfduw/Bk1DP04I5at3A48Mtf+gUTr
lZe+BY8YnKbrw8mtBTkvc71Mn/TjvvvZ+GPO1Fcx5yvvZH/qdc94k8DYvXU4g9hXQSkyRW0y3mb8
/qF0q/FH1ZP+wacyvaMDVHQ9YN3vIHidHqsMiw8s7PkOKDKU/nLowIPy4x0uj+VSf0+r5UN/aduB
SAn9spgjKtA7epdBW7rR3s3lzy846cBwCkmTTEQiUQTVaF8ziWBDG0RNwCOQQ1fqHM4uax+ZYX93
ABGgzg5L1DlAOQ3iNt9E2EZVhr/0E0IaK975bDd8z1wVjTPkWklUbyXjuw91I4hRb7seKumo9bk8
UGe9J1ow1oXvlxOg/jY9Orb84UEbu2Oi2QvcxMHFhzQ4DeYNr8aVZXh21tGaMeuBN4BmV6ZurEcI
pLaW2FkJYKoCajcrI7bUgjHx3lzQzIVQTKwAERrnaQ9VCcC2ni+P1tJ8nFr9sGqBEgPTA4pDOFmA
CyPfEVdK/TvK1zI9l369sRMgusK4QtX1Ebrph3IGrhKKJze6XAtsL/1+w/lrKysAkcL4B5Z2dxj1
8Y4iaSsa06wBgQSKCJfHaakfhs+fuQBYyHaAMy0GKMZDXQeU1HZae2Ne+rzh5FXTKWjtwMmrDFqV
wTj96Gn6jYNxcfnnL9h2YNh2AClX3XKHHXHHRJgx5h6U4dN3qf8LxUrKtXsa8n8csu/5hsMPM4Qu
SAG9vaCU5DN1XXqfQlgj4iBS3fmDFd5mp5C2NVMVsawORtSXIyMnQ07kLhttf5s5IWDNlkUOnIMT
OWSheJhZB52yqqk2vROe6BDDC21xI+QOcLijBbGLLE+taKxS++D7BIqtoF8iyuAFW7DriocGhPGD
zBP2VgxIDIjyTpB8xTLP7sw+Ki7+th1RTbZD2hoZu7J7Bhjo6LPs8fJ8LayHP6nfH8zS0qf0686r
4g7vn1ZRg60OKajq21Vf9w0XmeW6kg6udMc8RF1IHgA+wwCOrXixv64Bwyu6qF9jekRMPvXc5sYX
3AZCs4EWl1594lhY0b7hFmfISYG65eNlBbkyDmRAIkizQqK02eBQ/jI1oFFd7stSQ6cp+jAVxZyr
ogrQEA1ZtfP1WB4CPlrHCqBwiDPr+rZE4vOVA2csKa9EOklD4C5RGov3uhap8N8EUFSXu7KwNfqG
s8xF2fEu7HnMmoN0YwTqIRKd3KSQJ0wmFrd8WtmDF7yymfrJ8hr4ddmhRMz7OXcvNZiLvXOb+ytH
y4WHbu9PtdqHOdGQ87MVMC6xJ1TyA5LA4jveitKXMhCF3NeSOnV0KpH4QpR4zyilOyjBQReNk+Dl
8lAu9dCYqLLGfuZQ7JtAukf1CB0lPBO/D5qvTNXpO2ecqWdMFQsA2pXAqh9BBY0F9NKrcPp6+acv
LGgz+zPvh6pEFkF4VCfcG3jXefbawTVSH0W77orVnH9c8z0zB7SzJoFcH3uOu7J4smYopg9PIf3W
u+Wdw1PAEvfQ6KAlWxmvBYfpGRucIkox0aPQYZomVHhlyF6o/wvH7NflMVuYbjPNs7AhgVgjP+84
QNCgBxEuTIEF13dB+Hy5gYVJMdM8g5y6WtYpdmbub1QZu+UXHXyChAZQxP9dbmLB+s0sz7wLRAXV
VizZCjXfwFKiOCoHMCD/3pLyYVLAlROx8mC1NF6n/38w0HYGEVZaErh9WkJoo5hQv9Ps7QBI2RFq
qpc7tDDn7un/HxrJJssL087C0yd7SMrb1Pusy+v2XzPX03HKlncuDt2p4zvIctK3tZPHg6feL/90
77x5/zlDffjpyFPG82mKkuAMjuS5AMT4QKBZsuIflwbG+XtgpJZp2RCMvjUkMQVYdnTENzBBVy6K
S5NrHFYrlekW5PY5DqCgeRsoFIcNVgkWh1tB1gDUsCu7Ydi0HENIP+K9P5Y2NLcgdaChSQaN2BWX
sdANM5kTsdmJQjsHOE0AXSFTFsF9RMIuIpxZL8/yUgvGOQvKujQsXTzb5n0IXG4Z9T6Yiv4zZ6+X
G1iYaDP3MbSrBJJ9qF0qg/AtpepV5uEnneAmet33jYXU4QWVhIDWxbwPyBYnZxTn+iWDkh53bq5r
wlhMOTDOqfbsClUiD8x/gZJy519nZI6xfmbmtLpgtI7TsUkiYNF1hFLM6y7+ZiIbD8sxaxmp4sKB
5M+PEnXS88qsnn3Q9D0zjU0K1N3qnAe4T+hP7sQfyCSeRYMyVoLstaGGtPDYZFDAmK8zNPu0KX3w
Rkko0rwuSqAoEygTsTqBKgFz8x13196a/6RYnjnPmGlmiH/hhieDOVZTz/ceLyAgGJbFpm2G4hWA
0fQ3AIT/MZRSHBFkd48QygIpfkQ6qgSmfENROneY6wAFo66VP/hpTW8DH7KKOeiov0RaQ+Ua0qOQ
VBDzoz8DOipoUmxwQku33ViylV16wW2bOVraKZOcBWMTK1CG9zWKfHck6dcyD5bm3TCFrpN1OIO/
FXfBt9yCcIXM7n33UwaOo61nKBfLXVv8uMrszHQtSPiOECd2wVMNstsKHPHOH1/7fF6x6oWBMjO1
gpa1GpB8/5gHcxFZECw/YdVXTG/BrZoZhaUOZO/OCEg6Q4ni4GFTIh1Mee++8/W6wTn16oM92FCJ
V4KU0FeroU9Y28mxc3xr6w5+s7vcwtLx2CRFdhkvBz/35rhqwx5qHLh6+6jD2jcd+pRDqRg7Ei13
TIn8WEClcG+D6XmduZt5blkqWVvPwxz7BLR7pALWjEJmfu0BdmF6TExhW0MVaa57LGPiuNumhngP
dFnSbWlX1RaV5/vLQ7jUzOn/HyZpCABwBQwXK7ghUEIBNLi4y4KvAFFuLzewsLmamW5IB/SQgtDP
CDD8J8e3ooTwb/77um8bKwx6FqywiyI5zjhzzHhGnNQPAuXby19fOOmbcEKqEI6SID3FQwOSf2Hr
FmXNkL2LICrXHXrm9puBW+6TYMla8GDJ4I2Tgg2QBwrgGJgEni4+6zas95yA/n+5Qwue0Uxsa2Xl
q77jyREFChBDcMGRglv/XofgWONZMYPGzdqRZ6kjxqGhB4C71anvHVH5+9jXGYQ0OR7JLvfj/Jp1
zdyyCZdUbmX4eFZlW4hi3WUV2DnqOCRrcIjTlv3vPgtJhb+tAsJxQ122uYwbCM9+cgqoSABDs5ES
ekNdDuaJCMrD5c6cHynXzC0rOMTIGepV49ZDsL22jnZQr3x6wT26zDRuOg0duOMybp3fiSwPGcD/
jRi3uXSjMcTjTn56Jg/7TbUWCl2ampMX+OhOmgYC5FUWHmtp8z5q6rq6Z6phCH/V9ddihvj75WFb
aug0nB8a6hgufhAyS47Ipdm4RbPt5ilKFEJuxfN1LRhvR0GBo25fW0j6C6yN5mDz586RBmD28pXT
w58Dz7llZph7MdvareYpPAa6eJGe9Uw7CLoAzXgoPZ1ELAkOkJ+Ba2uG45y1765tPSOd5NvlDp73
zK7JM4PaSYCsi0TElk4yBgFGBDVcSxMoTurafrquEcMR4O5ZMIQgKihXQVJIvmWZ2rRr/n/Bdsw8
WVYqm1i0bIE+8b8PZH7DmX/Fxyx92vAALrj9ULFBVpsb/pzIE7deL4/H0neNS4Ke3QzUAIQkCgWB
Dyhjk27luLXgs8wUttHyRNKUZXAEPPlNtGkZSaKiEkJJQLfn/0Fqfn9dFwwbl8IGuZzh4JPT7EER
J42AaV5L914an9P/P9i1jceooMCdMO7T+b/Wa36zau2oc377c02akfRdioI1PA7WDDV69hR7hXUj
KkhhDO4DToxbqHlBVuu6mnbXzGVDwaObI6qNYGQI7nDxLAd3AxGsy3OwYLtmKluDhKyycHHw7flb
iEcXjtRnAgmp675uGG3noKR8rqmIVefuGFKRqYvI0JDCxV7VwD85bEFZ5Rakt454rd1M9guySiNU
Dl73883ctanVvoLclIxp8VV5UEql37p57fCxsEDNrLUE5SG2XXYyDuY0jxJXfYX0wu7ysCyYsJmy
lvYWF7AtGVuO8y0JoK8NKVIong0QR69EPMs1LtnSzmNmreEWBFl4AvBbrhvr0S9nwOg83cmbIBvS
mwmitvt+bBGL9Xp5Q0Q1bKfupN42UuunZN2w8ga6NJiGtddIHkJNDfJYqqrZqwCazNT6dXkslz5t
bN9lNjotqqV5PJbjzzlhm5xDDOfytxcOH6Gxb3vDOLFcAXM1o+5IWhAllcP3JjsJR0IQ+3IbZy0c
iZbGBuTQBBXyaY3yfjxlAA95ZGLYk4yvOPGlzxv7kJgZqSeoW8YNebO7mJO3aVyZ1D8vg/8ca/DT
T8P2wYcrACKt8vQCg9jITX1X5JsG+tV34UFs0l11cD4Vt1DQQp7Pg9xP9+LTsBIuOWs+aPfU1w/t
sspjKdIzqtguKsRKchwNtgOpkRdBq+nRVo4LBTSq2pUZOrvC0JyxeGkR0B65ChDP6pp3lVXvlpWt
ZVkvdcVYvXj0CVjhh85xHnn9uWxyJ9KOhwvnmKr7pk2hlwRo+5frlpqxnCHtPDAodZIYeuT6bSYK
oniiLarNTJv06+U2ljpkvMrNpAkqSl3naNkVvREs87fMRY2V1yMPPgiy/NlKAvZ4XWPG/uXOg19M
FACTkL/YkAyzp5+uftMc9fsAZVxu46wP8EIz7tG2FNbDKxdnd6gnZ0Hn3ZQ5bSKouL7NbLRW9rKl
Zgw34Im5GHs92LhQVe/EBQA6pCM0B8kvCazk5a6cPRihK6c5+2A3wwmUMbYnFQYngCQiFLFndWDu
G+TpJmBigcqMhuoqEB0aM5xDCNUYECAAsgla6PZlwnv1df2c+dmac17wbH/ezj/0BoXfeQg3UMdZ
W92gBH/cBJXzs+m7t8ujtfR9w+wzD0HNtMQbukfBgs7agX8Oa1ptrWpYS8db8Cxm3lIqS84g2UaO
45CkeLVvfzQsWclXX/r5hrGPSZjYPmXOkQSkuJ1PF/QEmt0bhkSJlSZOa/OM/zfxKE1alunQdORY
D+x7Xzk3Ug5VpBsMmUCpMfgU+6SHXPTl+VjwLH92oQ/zPYqm9euRkCOEBj5zOv4CvvUHV2SvO/bk
5P3KrrbQjBmpUi2lXeFBHdsj7kOCm0Mng9emHw5FTTZ9Ktc8//msHC8041Y14o4ThyQncjAaiKLe
eKGMurDejG23z3GVYF29dbLwETCMbd8VK9GA8ydCNGs4AeRl5v7cgFyFqYHgs7JfkjEYt5NDwHyd
8+A5BdIicjq//pHm2QTxbiQ2dwg0NcTmK85uYd2b4S2AEJPWddwmHrtmC53kqPFW0ioXVr0Z7KDt
JAZHeU0sc/U7ANsZ5QAbFa6sjQUHaoph1SqUPMz7Nnbq/o7N4dar74J6OLq2t4ViVTu/zfT75dW+
sB+YEY/ZL6y08fESlXYi32uwu7Oxw+UpbH9Lbf28rhHDR/BBekVOcwgc4LWGVNCCB8GGKYA2h5Ud
emk+jOOARykeEAa7j3UxTpvAyqtbOYeAGjWDv+KFlpowDgH4sNW6UECHhh8fHtISCsmTK8QmcUEW
vjxOC02Y8TkHKhN6dAfvWPXf3ABXJoT3B4etWMPS142tnwYToH9JU8cB1Kd7Rx28GRzDdNpf9+MN
g1fBMDdAqAZHdyp3aer+LGn55uMGuvLzF3YBk6TQjBC7VXnhH0sOme+kurWh4LlJrDR2Pe9n5eV3
8C0rc73gnM0gk07n0WXtRGIoErfbyR63o2M/9jx8mWv9O6VrNUsLDspUw5rxKFInLJCxp9xnLxRP
unRWfMjSbLt/H8JqpHkltHURbdJAhYeJuKW9i+h1C1TK5Qlf+vGGVZMUVSlqCnTc8PaG2+Nt4aSH
y59e+vGGOXftnE+ehuPu/Q6BuANI1yDzrl20llaSYcnpAKEbaNHg690AAYOyf8UbyVN2MjYQrqIK
ywz1rnrlNHy+L4EZXSLlBKWMqQWdrhS3kPzYQvTzyGyyYhZLnzesukAdu0pLXLxbDFWfxRzv+0lx
lR0AwvH3IpLIGC+LUAKuiAJsO32jY3OT0S9ZKaFKKVccx3ljA3fs70aAUHIc1fvukWbe45DXD6or
Ssj8BsO2JnAlpb2GLVg4lAT/qGOpktq6bJIjc35qu9pBU+g5mYtDJr6JJLy1UnYDEeZ74eaPHrAM
wEhddcgPTKDByHH9BQgLr3wk3CifbhyQg0eZbi/by/ldPDCBBiKDlonnQgY4yxPyAF2mZmtL3zt4
ozXtR69Nbi63s7TYDJMv3GRsAwSUjwiiPgckefE4Ipipp1aWwnmXEpghpF45lUK9JnRs3SkK+FvC
VsJGSwNkmHzVumFQ91YbFwxUZWtIHWCO/c9JX4Kqyht+3ak3MCNIgO8FoahnGdthsQ2FY+1G1Vqb
mXnVYSIOLaNqyrxPneDJzhFJEDmkE7tWe7jt926zJnq5MI5mrKCfaQeWaNLGApLmKN0/8ixZmaLz
zhPcmr+t1Xa0AhsHzjOn9BFX1O95QPwoT/m32WLbyT+xAuRaOenCejNr4HXZQnZclC5ET9lBQeR4
Y/XJPU6qz5fX84LrMeMGU9a5CUo17WOvUhIJCykfvPC/QAThToii3kE6/Md1LRluei7LBvpvkCAd
k09M6W1efQo50q4FBM3Lb5fbWBgtM5SQD3lBeoGbK0QM3lCS/JCNKrblsMbxXRgtk8whSsjxUQ+h
ipK3clvmU/pME41YV9/lt1Vtd7u68KcVV7NgsSaco7AzJ0/JbB+DlIitPfvjz6FC5QWa7vYB96qV
dpbW86n9D9d9VODxFOBQGefE2ba92HQILNtjHZWN2kuI23UlXTkwLcyPqdqUAkQx8kKQWI7vdsBu
LNyEEEVc+frSgJ18wYeOsL5MFTijJJ6B/FSQ2mZQlR6TL/lqzfvS7zeOlDh8l65HsgaBIzYDzF+J
e2S86i9z09uHy0t4oRNmxIr0wZyXSs7HVsh9W4lNNr6qzrn1xMpGsNAHM1BlT0i4V0WSx0Xb33WV
+zVXZbVhaTnuL/dgwfX+o+3R0SDhotVHB++qSCA8+FB9vPzppcExxh+jPOAhmtpIjfcR7y+isHuE
Pe4tqLFcbmHBws1AVEZ7Ilu/7+LJaw+qV0+edO6dtL1Fyej3QbRrj1JL7RibSMYcAKpS3cVJ6G9K
+6ttjZFj9VGS/dD0KmEP1IAbe75faCFQcEEgIdL/tNvkUz2Ga/v86Rv/PkkGZsF86PanM5eDR0Ix
HUU43eIUfgPFt25LUvkAn7vJajue8hB4rGJaixEsvOUB8PO3jSclxLWAU3WOWccfC54crKEBzvEL
qi43npBgktaHuXT2pBmRqbGW97WwpM1qemjkOU2fudhXmuxB9/PntFcrC+7PG+65gTyt9Q9eK0m7
oqaaNTEUkJobJMnwo+zKie+cSvD7IQXVA9hNxuvI65CZs/G1N8YN7e1dEkp4a9lyq0AyYBG+1l7f
0u3MAw3k/1iUKtK9w58gRVaPW8oIXj3qQRebqi/nlbvdgkUGhkXmRCaypRiZ0nNwtX5wVLOZPBTW
rezof16Dzw2PceAeJ5kUE3T2UDNUtVtwdGGWtHIe2y5LD4jcDFtSJcMrw7sUj7w+rzaVcKa9HaLy
KsGr/5PovX7nlnWyVaGegUIgYh+GOY9U7zi3VbKKj19YJK5hbWXrVJLypI+RHPQqAMemY3rdLdQM
jTUS2hE9F31MWv0jZPR5aLAAPTt/H+f2Kbet98veb2FvCE7//7AWLeFaYSZDcpRO9zQlfR6NZbon
g7jqrRUgs7+/XxGfVZPCaZPIaoJWXKpudTEEBwmW3mOGaO/j5X6cz9P0AsdwE1j2Lh78oYHCC52n
Wx2MDDKOSZ9EOs/JAacd/e65bvEtGxwk0Gddi5f4RtAVo16yCsO7O8yvm7GYunhECaAGJADykDxK
Z3bUztqjwdJcGcutKFDLXjEgZlre7ysft2nS05euuyrdwwtMbALjFbWprr3j6AVfoGh2U3jFSqL/
gqWYdf6MTbDRDhFLkU3NW09H52GQPYzz8uwvjIx/2nM/rOK8m5CTNkMBvGj5l56Ed6Bif2l9vnKA
Wphcs8I/1UQ62OcA3k/foBq58ebHRmUbRI9XVs9pkZ5xeb5hhRRSEaM3piKu/V8dJDfdAkqdw4+A
3ll/cJbp/vI4OX/kq861ZNijxwGCd4e5B1PUO7gQiWHl3eCIve/NUVPlG1Ht7Oyuar6j6Copf9Yo
I0ee0w542MjVqNVPDh6EUyqBVLwt9L9vXPpc8PJGTF+LXO4mChRG85WP2ZFl3cH1brrWv1PjFwDX
UHu7DcExbMv3rDnWQQCVqpua1NuTOGbW79H/x6SZ4MxrxEqaCGhHcKBi0MBG75BDEgoM+MBNkR4E
ccCJRnX7VRICXADe/l5PReNQ5mt+c/JQExuffgL4sxNir729rqCcrg8Q9g79Q4KwHx2fVfrbl/op
tPXGT9NNAS3uNIg0APkFu0v6ej+q3zXd25Pan7h/xPslvd9i1LeJ4juCFxTgyra+DTLCixDqtcpE
pMLtNH1nZFvk9/lJNAAKPCrZpPUO2RqQS5/m0zvrK9GHIn8uZLNR6ffmNbOwk0dpvc2B1nC7yGqB
d0e29FSikIw7UTANByupoxnaisF4I+jBG5pIe2TD9W4gULovUQTZoxr1V+Nu65lETYISnS9pSzez
f0fEfQVZTvvZx1GTW9BWt25y1e775j6RSJhH4jqZ3h1u7wtA3q36qaZ4c0Y+quAhZm2fBQc8fKYK
ZM2blkybJo3z4FbmVYTWsBXnEnqSaluC54oYq13f4/TnIF9Apo/zaEeiINCCbHYtnuGHUmwab4fs
5QhYnMH+0fn3bRDsoSQaCbDxFBSUBlFtso7scfaGutlLDcGHdgTDSG1rCM7auto0KB4Zwk04f/fE
Pq+sHRh1mxankeauadtIqLtkerOQnJ9VnxtnJ1mIpLz9BMCAKl9UFof+F9gyasBUJMhDM0B7Bkfw
fQsBOWt6o+rRx9NO6dkbqrBBQJk84CrqJg3J+/vejUBxqn955U2J4txv7hBV7Hdt/Wfn/yHEq/w4
acYtz9zdZXM969Z81xQELPN+6n3o5B47r5027cxtpBN1pyqpfi2L9KxrQxPmnmLn/jAQxzvm9nNO
RDRRhBIhkUXXrj0LDZi3BjbJMnFrpFTnJ3tOv+o2x8vGU96vbPxnXafvmteDoCLabpBhGQuOjTad
7W4vh2kAQXKcfiEJE3Vfc5jfll0Z/rpqVsyrge1bOQ6Y6FFQIdWH/SbsJ3RwV3aypeE6/f/DTlak
lNYyDb0j+EXtZp6KPSN8N1pZGvmqtrbXdcHYbwK8m3NinyQaVcY3uUofEHu/q4izdg9dWLnmsa/O
bO6gPhVF+LLed0F5hyf0QzAP+8u//+xxApNu3EEKMLb7wEXlimr0QxPUu35oVt7Gln65cftgDeNi
ZFWDkpUAZSTpZkDwEJTvlfld+rxxTmzzWvQ5094xQV6DA4gmAHAQ1vl8eVyWvm5Yc0q057ISVV2A
5rXdb9vdy3StquDs+4XvmqfDmSZNiDJw79i4TxCa29RVsEvkWzu/SyKer/r95jHRT6oyd6Zwissw
PQwqfZ6lDVJWSFbeMBbWjXlOhKBVqqqR2HHv2j9ajVTDbLyKMonxMSxXSp4kM6lDaKqXn4R2EYAW
/Ehx2lpZOn/yU/45u6GF06x/8A2zRbuOlUiW/Z+zK9mRFAeiX2QJYzBwBXKvfevlgrqru9l3g8Ff
Py/7VO1JEqk0h5FKMya9RDgc8eK9uczHwKPJdEssrw5rhdthiF3bT6ZchCMjMUj9s2Z8KLhr36BD
PbvnaFrcdLTI137NgqPSWXVmyvmEIph1agn6djsLBcuhbR9ZetZ9nv586jzoXDolJhGbtLdPVWb5
Fehte8Q+ibcGe1uYg30+Jh8WlEXuWMYlqGamc3j3zAYPHDd/FDFXdmzJZDQ3NdPGcIw4sk5u3EH4
+7GBmjMIUAK3tP0ecdunFsk2/53FlNotyIw962T3eUDLQ4vRU3sFUrG0RJq/6mNppSn4kqGQB2ir
X9C7Nv/ZyZ/Xf/rS6Jq/mmU754KCAIz3T6m5560LiOPTVL1eH37BHeqCuhWtxjQBJvoUpcVDiU6r
UY14WCTt4XPjazmHrgRPWcGwOOlYBATauIP7I0cK4nOja49aZQAXW7DMOnnVGIAwNKD1nd2tUW0v
nE2dGK0mzOpFM5tQ9yN3TLm/ykLkvvCotzU4g5qFzVaO0NKXNLdldJKTzuzsk0cncJ9A7sxD6yzM
YHCgc2X9+NxqabacWlmaJSbnp3Se90k1O1tB0BSaK2fFzBbuDp0HLZkye0BTHaYR/1DOMeefo1Vl
OgtaMxdx4nATv9wuq0Nfs2LbMZlAEaVcU/Rc2IL/kYb1kYqEXZ81N6nzSCbZPUysSg8TFXg6opMp
Cm30zm6ub8Vlq0bq61+HFHUZr5UdGSdrLtog4XLvGqPwGSjKJuh+Xv/Igm3rvT3NMKrJoZNziqrE
B454D3Zqv+rX6r6X84k20znKDLMXQhHHOqGHzxdF7XfGrgHwYxibwKoNv8jeuGP6xFsLmS/TSOOL
5+X8cBtljFuRlQgHkp5Aejs/XfrjTOc3R89K3LH+3QD2IP1itPdTM/iMfOEyWrmn/gKUL0QWetdP
UU25CeG4+WSNHbAhc4Ci8Fuu8Iw36l+tyLcq7aGTNx7qqn+fXCVDUA6+NGNyqB2xzft8lyv25kLA
+/rmLp1XzZgtMZA6slp6cpMuzGXyNbXTQ1xVO9NMd6TkK4jmBZNm2v08GlMKWcwKz3YvPVVxdXCp
9XJ9BkvHU7uUC1D8VyCa5ZC7icDK+CsCOaOonj43uHYpk7yKalIKeoogETUPaG6X6FJGD9314f9u
+6XjoF3LIi1ZY9dtefJsSIs7lpXs6swUhzzjPLRNAub8PksPEWHti1eLOZxBrZj7jRDRrsxdJ0RS
oQjd0Sgo7KSf90zELvSVO/ZLzkUfKsdLNxD8NJ6RcTbeVFKKn5yShgUSNLavUJmOnyxoJn5Nszw6
FV5mfem9xti5RUTvISk6b/O5J3HgJYXxEmUcPbVT5TprKYuFY6H38gg5mrMN5aATaarv9Zjc5Lxf
o3pb8it6746wnKEfhrKBhkk7/urq2tqKRqh9M8jfirTG4BNiVm0ARi/jXvZ0GkG5NIAT9/reLpxL
va5kZJLKPgK6sWFo5eLM+B3X8S8GKY8VX7L0AS0mMjtLOnbn2qe+H4JyMAIPAnNG++X6z19wDHpj
EqCxHu/MuTnRikB7aRgJ6nulW3xVccoeCqsrNiWEedbu/KXPaX6oslrDcRhkBE1nbBBQlIeKQbt2
IBEImXAySfV4fV6Lx0JzRTH0wiW6UsxTZOceBDZ6vkHml93RvjAOY9ySyWe93YYQiROBU48TDwx7
TNZM/vKumTpWM0K/d27nHT1l7iuESX2neoujtWfQ5cGZLiStckfBmg15qg0OiqwhFWAUzuEJztyl
a3fY5aCD6Q1TZBIVOIXz5jQn8xuZ0Hw9Eaj9jshvMUQ9K6d7yTVonrGRqnQhSW6eOpU9NFHzs+LI
q18/AwuHTe+O8jpWAbxWyBNhSDuBjuOtI822BnVtUM/m16wdNtc/tDAJvTvK7JsxLVxolHbudFdG
LOziNXL6i1080A48z+1DDGNToxcZBble7cpNP/9o+hhxA8QN2duQIgEh06AAE9D1eSycK73V6azV
lHUsYycC8RPPjO6rrH7nDlu7B5Ymc/7uh8kkTWFUIm7YyYyrKKBJJW1/KmsojXmVQk8ZAwvQmCSB
By0JPwKMa+0kXP6wqUObDepICjYBCsbiPR2qXVub0C41/XG4IyPqTcNzvoZzubyGpmf+O8fYVikV
DZqIzYH/abr8HaW4Y6eqtQacy+l5U0c3VwUqYx0Y+E5cOv1OZvUXIbxbzxs3pElQ8Zr731w2P68f
iAUfoPeQlZwXvQ3800mpO8E3naVe6sbcUxzx6x+4vFpM7xzzLMuZxxKCxF77yJ0H5TW+na08aC6v
FPuL3/9w2mag0Nwa2DP0fzQ7b7S/NI0R+YVKQSA9oPe6+c5JvrJQSx5ACyDHEt1iDUDZp5Q2N4kU
52fN2jz+ZhAuRI9/r7iPE8lUY2ZJagF3Dndv8jQ5JKNl3totUfs4maKAZbQK2x4NoDUoMX07yt6i
nHahAITpMbLRGJkBwB+k3Kt8/A0i01nNfS67+W3M2uoQ251x6CKUoL2hFBuXOfVmtoS7bWwJmWxQ
rwfsDL+oAEHG+5O8qa4xDqhpoc1CsEPaGt9Kx/gO5Xdj61jRjaIpnGCeG/uynX6ruFFB6bVvEmRA
PgSdY9+yomqbmY0Mp5GvXYsL/l4XD61a1Rh5YcuTC+rQeONIIV76PuveQLLe30xT0u08UZW7zxxd
U2/JcesyHeIYR9dkbFdIEQIv4/fzykvqsmGYOtnbHLfKdfLKPLGB3tloNklj79ZNq7frP/6yYZt6
T87Ql6yNJIgcu/G5lXiPO07Qoy7jiRXDvmwQpt6PU3pjKWMez6d2GswgmaNfZmKspdqWEvd6j6ME
iVQim9g+GUXeba3KFRBIRDYfVGFtczMkBiD4Tus9oR0rfhCkIdtYpCQ00L7x6k7gQehzWj9dX8q/
DfD/N0/T00KYEsXRAZjJ6dR1pDuM/Qiqz8y22hDqPvEu87zktXGccX5Spqme8izxhgC5/snCQ9xj
oEmCKmBI+7MCZlU00FCreuQLpOXWoNSkw8E9k0ki49e9lq4BlvUZijLfMseFhLXKrajeXJ/HwonT
2z3mzilQSgPrMYGerIvclUEiv56mleEve2NTb/kwHHvqS47UbuGiW6EH0LBxAiv7TqH8kqN/xll7
EC6cvP+1e/Ri5ClW9+TM7B7lGaBl6hWjvDg08Fzam6JXFKF33IkTCjXdRhhl+VCxln1ydC1y6K22
dZEBApJokNk+aY0o5EXj7D+xvfjt2g0F6SokDmJnPCn+ixKEV4B/2FGyYu4XDw9G12wA2smJQoCd
n4YBJTNUr6Jm59pDib4ha43j4mIQZ3G9+NCBWqwAZkycwDSTbZF3nUJBR/YtZml9hyAoPbbAFCc+
UBfimfCIrBj45aekZemJ6lZVljsMzQghLTB2DZHtgFth+nVuYiEuFGrG3t5PihwhWfMu2JqLvmgw
mO757x9ufRuEJAOfQYxaqmw3ouriG11/nMb2RlVAR1Q44r6c8m/Xj8dll4rPaQ+NGs0wHlM93jB5
NPtOO0JWkXlfmFE888aYN2PtfMOt/hZ7zj5W5m1aglkKnAuBUX+yv1GvoESNV1Q8cb0jNBFD4RJf
RmOINqqVM3rxzsMMz2f3w4IWDHwlfcYEKPbMt4g6oTcZB2oZOzP3VkLOBQdhnf/+4ROIZfOYmTBh
Jsw9wvRbw57WHk9LP19zPmWai8GsC3Gqcy/ouzcg6ncTvbchWLZyBM7G+r+LDAukOyBz8gx7hnuz
WjPaNKn6Ngzi0CXNNqHOgQ5qE+UyJMAel6RagWUvzUpzS2DYcdPaysSpH9x0Y5UierbjhG7lTL6d
374rt8+Cf9Lr3qkxuPEUx+LkdC9JpFD2xhVbVysna2Hb9WpQ3Y0kHThGb92vc1z5JPpzfUuWBtZ8
AFFpUlRuKk75HP1AUH1v2Wsd5QsLr5djyDSnbmR2Ix4Vxtd6ap6EKpH6qzw0OMjh6/XffzEit7he
geEsyTqouQkoWHchiurbEXlfOgH/aP1O5Eo5dGFv9VrLXHnembNvALK187OGhngDBCN4EK/P4a/m
2wWz0CnVzLyIJzagKYHsx+0cRDtjkwTlhu2nJpS34IwKVXAjb5o7qJTuq0fzS34fbz9rlP8rqcSJ
qJl3/vrg1wWYhP1cbsi0qbfc9e3G/xQID1ulGT+k+yCExvEdywOIM+QgxeMr5rG0QZqNV8XcTONA
BEAnTXCuisaEBMZaw+pfupwL+6NXFzzgLUuTF9FhptTaO1XCcx+lXvZk0KRA6wDwA2g5J0HbVupA
6lYGs8nHbV2001vXGUa3Mdxh/AIfoV4jNa2Jyy3c33pdQqKX1SUxogZu1onvFA6mr+5A9vplIuw1
U6Pyo2ZYexIt9UDpify8HSKSe110EI4FXDdv7Sc2NRBLi1Qwz2m7STuFzZ0ISBgqu/gTRZPf2Xw/
zOrBGp/a3qN7DgzSK2OR8eJYTAHfa5SvYva6u7Rsok0FpeIVk10I5XTmI9qmIxqeUnF0hZJ3osqS
B1EDWFArc75B10m7q3jT/QEJYPcSOZa3v27KfxGlF46Kzp5PjDRuUVDpjiZn1b5qpbtvlemmAZu6
Id/O1pmO8ewZgwZSO+90TN1NnETyRvCm/m604FbLQYRG/CrLzF+u7RqPrcuqYALlwF5OFnu0yjIG
xSup3+1mnkDM7jQQpWwFQ/IfYPjBAIAwpSh4I57LYG9g/yua7pY51hwwsEnsoUSKPsaOZv1e9kb6
27LS4nS+Ir/WSQrkNBTezMJvp5KGjq28/WzwfpdGSM0BWD17LxR1gHfHmxgNjAG8KolL+YHXdr6z
PDBg+k3ay9cytlRYceFsRqBjnyWIhx/QJ11ClAKQWFD7dEHuSCR9ml4dK9KKb3GSScDzI9ef0sKe
/azrm1femOC672kfCIcCnUC5tRJILdxOuv7myBMTZHPGcHR6G+B27uPuyyaOaHBYcUpL5qmFU3OR
OKg8AYTV9i4SRv1dBJW5oB69bWokhzafnoWVrMxm6Vuab20jr0zUVPfHEeHmpnHl12iYn4QnnmZJ
9jZpIdSnbLESx11OSKBzS/O3dPSSmkVJfIoie5yDWLV9spF2Nv9xW1VC3I6L6g/oHeKzbCLNvyE7
7TzIuG5ehtjK9zyh7k7YjjGEw+y2rQ/tr+53KtJhD7LM4lGmnrw1raz/Zs5lv3Hd1nofuKPe65YP
ZMVUF7pUbT1fkHAUt4fMa49WYb0nTRTI1tiCBHTLBtCuwHP6hmrQXIIeWr8tTbHJxnRNHuRy2AIr
/jeMN8amiM1JAWwq2A0UWr4nKVpWxj55giio59exu4ZeXjrn2pd6Ylez0dvDEXyW9AVZsyZEspfc
oRs+3vNUrqVGF76jl8JShEUA5g64jMB6sMln4exaaqNpRGUySIqIvF73sAsBq14JQ2GQD8owuyPU
Ydm9GNFS7Kqief/c6NobdWK8RMETugOFsjk6+53qntJyzUov7zruun93vezmwssjKPUlvEl2LfIZ
zzQfs32NXieEDEhrlGwaV97bCy5Br6zIoc3TfoaDE6V76LISgVHaCb+JiqfINn5Otvek3OEzwEeL
61UW1D34YDUUgFPV033ioVDsZXEfOl2abq5vzdJ8NBcHsHTZ0txpIQaeoZcJvWvkAcxk5E9qMpXg
5siNhwmykdEWgs/dn+sfXTptmqMrOzDF9cRtjywmXWB4ngTxhvnwucE105zjqBBiFPFJdIDRqCTo
+27lSUH/JgQuBSLnwOhDoiBuElNmNgY/fSf+V9u3/dL/5YRuIAPbv70Nv6f+tvVvv55O4e0W/9wf
DtvD9jYMb29f7p9AWe0fnvz33e737un34ffo/xabm4fd4eDvDi8H//D7xvWDza7wN3fH42azed3v
8a9vx+dgf9zdHQOME4anfYD/ZhMcg/3pNtxuv4aP5/8sCMKvYbgPv+7BsLsy4QXT0mWpHMAS2CRx
ALM6L37W1SzuI7wyQzD7iTDxWv7m1nb2KcSMBTKsfxeXYesSlKScg8iMrVB0a0diB16elfv1Mq4Q
42uOogecyZpz7hzq0t1OKSTKUe6VRbmJ0NA5J0eVTA8dYkjuvPZp/iQjtU2H56FoV1ZzwZnrxIKs
An2BnEUHZ17Y95MDpoCGkhL3by72qTTo7roFLLzbdGJBYzabckJlCPW92IcWulf/qdb834LpGpq/
QAtsYiZAG4BUqksfctPNN0PVryG9l1ZIcwwcQrSJ7KRzsNlTS+9Ttw29+FGB9P36yixlS/VSo531
FKy+jX2ApvddllUh8hybPBUBK9vQnetDDAYSUndhWbOHuGOub+Y0nMtoJTy6vHy2Xnxs07kG5xey
cjV6CKLuPku+XJ/ZZUu1/1d3NKi0SrPB2ZqNamdJVW8MPsnXNBuym7iL0EdH5jWmtssHzNaZs0Av
xjk15gaCXP2utlURKHBO+JTXKxfEwmx00Q3uWJwz0D6AjAFdw3g4FS9mxaAinXD1hLb26jEZJzS5
Xl+7y6cOQuX/+p2SJSoXdV4ep4Yn31xatQ89K+sbT+bDS1bVnwJNWLZeW5V8ygvhKOdgtNt2/Jmq
yW/i5+tzWDjZto41n4SKhtpp82MjZG35mXTKad+XxTD7IxNoDR/OZAxGRYHgNqJcjH7r0jYLJkDT
f5tQh9+IZpQ7yp1oDTq+cNh1SjJWcS66Mq6Oym7yA61jG6WWqA2vz/jy6Jae9R5GE8QNIKc5ohXq
vk7zl46vlYYvB0X/E0qnc9mS2kBQhD70PCjPDbvcjm9VP78VyvmGFNBNmXUrmfTLZ93SU9zlZMUS
BcTuCGW7Tdbbu2ysdh7kUov5iXbF2ovlss2CrO3fQ96ysutbMJkfVay+Fzno59zW2JEIPffX92Pp
A9rNIPEYKagFLvginTd9+ox8ng+K25XRF3Zbh09J0Vg9Gah57HJjJ43kPUVH0MrYS79cixhxo7VT
k+ESsyEiUFWPA/tdpGtBzcIP10kh3bgSFhmxLB7j0Kjv7HtaTWugssueC0TX/25qLADHdbqEHm23
+GUKMKfypPw1E2efednmU/uqc/E5JqF9387qWAgJhJLyiVToRF1jrls4/rrSWF82RR41FvillNiZ
E2jAwKhdVjVwBlkwNj+uT2Jpoc5b/yFuB6/oAOok3CDM/TmCYsFEPl51XQAQ40quaKna7J4PwIdP
jK6Vd31m2se6zkG9F/ffDXRM3xBH8sKfu7h68mwCyD/4E+2Nl5fJk+Sl3F2f34LH0uXIRDk4vYew
+WhJiCCfOThkE0j63Fp8kxvPETtc/87SadaM3JscE8lOMFnOAB+1JAXp8MoFtmCEet4ITTcmKKt6
epRmDUxkz3/Y/fTgEGdNpmrpA5qVx2PTuKyujWPmshOL5HPixUfLXOvYXjjHekzEy0pWTqNA1lUl
N2MCfhdlp0/KYOfCmfG7b9a0IxbmocdGleC5l0BR8Ohm1bCph7nYJB45cmgjX9/jpQ+cZ/jhIM8D
LqDcJurIktEIJ7RTb6247uFSIOl1/RMLx0hnekT7uZmjES8+8dE+2py9WWL6HI++pZM8etTs3Rb0
WkdobOxLboVcWLeNZ2yu//S/5cP/pwAsnePRqJsapMGROoOD82DK0WCZipZtbMeJFDhPCDd8UwzT
09y289nQz+DMkbwo0pdbqni0dwjIgpSVGWGirGQOHFFDNNdS3Q7wav7muDW9rUViHWoUev7wtsr3
adLTW1LG823ZEQA4WEnEvcgK/pNHhvNKkZP60Uwum4I8c71X6TrjrgbxxHuMdNgn70l+dq4fDoYd
Yx4eibsjyIAOpCBb0v6BZOb2+sJeri0Bi/Tv6G4+RhLVpfY4t7jGVOVL1JmAQvqFGT3YnthmcvzT
xtbb9c8t2KtOzNE3jUcURfho0PKIMstDVKav6Po75GLa0aj2VoKLhaOuM3RkQmYuWmS642Ck+9pT
D6qof1+fwtLQmjOmcgIentnd0VPDPhtcwxc4Xyu/e8ELcO0pPpdWCUFX1FmMvP0xJeS2xqsFyOy1
uGhpfM0dC9kyR5qFOBJUv1Af7yu58WJC/bnuzK/XF2hhjx0t5o3csojACNYfU2mBUMok9wX4lXxC
25vSse9AQbJCp7EwGUfbiRqlR2oNnQDHXfbgJOK2n70tOJF/XZ/Hwu2u0x+NbTwMvYDhpWRowrrM
K7+urIe2qo/MSn96PM3D3BtX7vilVdN2xkZxcDTibjyOGXuckQxrprrZD10x+Wk+f7fGKVkx+YVl
0ymRJtF7JqCrSD4XYxw6sJSgYxPz7cRbKVgvmYgWIFOjTUtjwMrxGbreDO/7J24r9+n6viyNfl7B
Dw4xSzJSKfCXHrsh+eZk+cGRiCuvj72wCzrLDLSIHccy4/JYyiL/2lHiBCbYPfe5dMfTNNvxyeZm
+7nzq9PNjA2dq1EZxTGRDvqMs25Gr6UJ1jdQkQXX57Ow1zrjDDXHycjM3DnwBlRvj94whRMI2j43
OP93I+qi9wx3rFF0ROpzl4CHZ9NnmYs6qLNGfbhwPemcM1CJRw22cPIj7fMcOKK55k+j63h+g6t4
M9AiFpBA76vAnBIkVxRt1uQLllbufPo+nDKr4HnksNk5dIP5AyQJr1HXwebjFRNZGl5zknJMTdyE
EtkvuxyRN4rnneEZHdhl0P5+fXsW7EQnZiF27+D5VduHyqBiE0dc7nrZZytVsvMmXwjIdIT0VLdD
MrDMOQByF1TFfQTeOuI2iCFWzHzpA5pDLDLuTB06wY9oEQDpHKFMvldO7/6yKY92ZuSmu0+tk46U
ni1IJ7KRFkfeWO2OmJF9Uw5pEX5udM0XygrtmkBi18c5Q1Ot6TiAs1DZruzCwh7rOOROmhGUR6Li
KER8l3P5YqE15foPX1h/HV8MWY1aZGNXHo2KvdAhYzcxRdM7G60fvWPLh+tfWbADHWY8i5q2jpeN
x6FzAbPvo+9xkn9tYndlgRYucR1j3I9OY8eZS469SOV3d268XTOr9L2VVn5bR5Ld8Yp2MXIeIvl6
fUoLd4gO48xmFmcZCH6Pwqmlb1TuA/HoA6X8Roxy2/XdmhrUwtrpUM6hjIZMWMhhzngD77Jytjbe
mNItS4t4pcti6ROaF6y6se6hlIIqvwWibzIavzq0JQZzsdb5vbRYmh8EiQiUhhkWy4rb0a8H8jY6
5dZSYL88N91Bsnol4bs0Ey1YbApoo1U5XgQ9fWz5F49+K4uX6xv+F69xwRcyLWrPiSwKYtcj6Nb6
/LYAPxp4O+eRb+dEDn9G1tahMCvxVEFQ/muk+PzFzjq+mawxPw6l4+4Hao/bxPCsTYouy8BJAJmJ
HZKjH6xkv67/ygVL0NnCo0pVMY0ipHq84ZAyfjfE5IXl4qYwoqCR/DaZyRq+cmGxdZoHC5QYTg3l
2GPJ+K7MMh+SrruhU+H1qSy4Jp1se7QS5XbWHB3q8UwaBToSX6HnNpLQMlDJ+/WPLM3hfGI/BAC8
NqsJGVj3wMd07/VfXM8KeOF9cgrnqX0Yfcgsw2ham+ByLn+aonL3Uy26+zTi+fdI1c7KZ5Ymcf77
x880FA9sxcnBG707mwBgVOTlqSdd8rlbQoceRjGUHqAtER2k3aIvTY13qsJzsqDeI0mGT+ZAdDVd
Q3YtMZoqOhDrifJbo3kR9koQvnSWNL8wsRl9h3ZGDlGT+nUJKaXxuelfq1XhjQUAhKUDDHllE2Me
VHQwoq49EcnYjZkmMfTIUP4A+9VshKC5y96HUqptdWbdAstufmgT0j6qUdqbNFXlziFWsxJ7Lk1Z
i6zyklZmZWLK5ZgGEuRbifjZpjU4Gz9nOv/Dz+VmzWaKDwzFF+U+mtEt+pqvW+VCxdXSMXOTRVTS
p3V0KCGN4/qV8MhjV3o2pEGl2zz0IG46JJAm+VJXrgRtFs3R/K+gM5i73pcSYtbPVmuPK6HjUvlB
J5xo+xRQ5WEg8EQZ+oItAC1x9YNgoDokEpWn3rVu56kCX5cHJlRTtdaK3S3cmzr8DsUtVNR7CgC7
R++c+ZdFuA8W940BIUXO/1xf7KWPaN6jb3IjRZ9lcuax+zJS6dx4WZ7vSDPdFQqaIK2jVt7dC35K
B/ih7RdC7F4dHxHQpHtopAeSi3KbMbPZXJ/L0hfYv55Q8hpP+mhKjk35PU6rfVtYW2KsJO8XLEon
TzABXkjH0o0OTuzextWwtXKVb0jtPZMSeu+fm4EWZdTF4JJ6MqLDSJQRxLWLZvSstu6NYfrki/7v
Mf9wXTgjuAC8Gq6Kzs8t0PaqOCRrjaELG6B3oYOFJxNM5uSAFEse1jRpQqF6w6cQ+17Z44UQRwfO
RYx2cpD4+SYILHwvdl4NZv8YzmFBbT5Qx6Kg129WXi4LxvE/3JzZVZkbx96hTGKxL90s5Bm/41nx
3HsdmNk5fb2+7wuHSwfQqcoWduwwXLGFDCqI/eXBTNuglmuKQEvLdt6xD7uepaltV40FX9Jldwnr
3gGYuaclu2UElHeR/JKzbsVtWRjyQqSsg+SyPAMgGeTEh2owDyC03KSZtfLSWxpaM/BZ8ZQ1Zh8d
GqO6m4FzRqVuJTe7NLQWIxg24U2WtekxL9Hkn4EozpbTGkByIcVlaGZNPNLUCe3SIxprS2ConcwO
4iiNxQYFBu/eI4kc/dxMh28ODP+U9pCz+0x0yDy96SqDgAUqgIV3TFznl0G6R2s0XmfP/nn94F5c
NgyvnauhQgs99B1BANDdlsmbOb9fH/f8///vEGHc8/c+nNciR6o8wVE6OdIL3VjsJOs2UZus7PZF
e8Pw2kFy5tmkJbSIThw1RWsE9VLHQrNytmDH216fwcIn9ADJyqzIaeJJnLz5znJaXyoVNrkTDMPb
9Q8sLL0eJcnGFu1YYenB3efP5LFckxxfGvjsDT+sfTYnZcOoEKchpgcq1Is7pmv5jKVVOf/9w9hD
m4hpiL0G5+We2fepiYziWXiiLFdu0KUPaAcySvPWkwUDpZHiz0XP/li1u0+65gSCk+fPLbx2Nhuo
cyeyZxkQzmze5IViGysd1+gTlyagHc2JeugU6Kr2mHpWvCl7QQNv7MwXy+Pmq3LoWlpxwcL0eCYj
/YSGsgGd+T2Su+RF1F5g8JVMzNIkNIc3mpFpUhNt2vGIrk5S1C80il+aPt9KCQzN9X1YmoH2xhmj
Ep6N45yaEJupXJ83cbAqbbwwuB7KQOcgNhzTgPCaxxzfQ/zvQ1VxDK0m/fGpn69HMmbrqqRxQS7g
cRX20Dnq6oAWb9cHX9gAPXIxCVe0dFtxauato7bdHILuucy210df8BB6uCJLkKonHL5tTKMASAKf
0c85Zh3Jjw7hwrBNis7o9tF1Hgz+s40O+RrI6mI8xzw9NGFIEM8FIMmnmECgyBUeGvq8rjnWRVyF
FgDd+wxsD+H1RboYcuFjmiFLZcpRWFgk1s1NCI7afJPY5i+VmEizj7H9i9V9tXFQ//hMdIQPaiEM
y7OyHl30NMdQe4fw3TF1PpUjxtCaPdcFICQo8YJpJm32aW8jhyF3iFo315fq8hsb42um3KuMtHBt
4hRBhglQPpCyPfN6298IaO0kqEoE1z902apdvUvAiqHmm7alACX9DAEqXMloBT3xZCWVfjHOY67e
K2Dadd03sq2PU9nExyImzUGktrHzqp6GSTZYgRVXLDDGuj5ypuqV/Nbf/O7/oyVXx9mD1It1cVeh
zxpSEInPmmb+7ZY8eYkEM2q/AjPbKen7cUuzKLkj6K8EvrBPh41d9uQIbVhnl7cGlG/jtnw3pmgW
Yc8974fDjXoPQVCw6yjbnY82U+kXUY3jDzBjNd+KauxjgBXL9NZmsCV0s5GgYM742mfCSe+k3bUH
q6Pp1+u7d9mpuTrMPxcO7ztqegdDKWNn8Tp9mUzQyvoj+Fle55mJlQ9d9hOuDvnPjJja/Ui9Q97J
6kvXeiScjdR97tEcTvxyNnJQBginWknWLZxKnWhs4owM6OV2DzGt5DGKC2/07VEIHwUTcFpcX7yF
j+j8u/9xdiVNjurM9hcRIQECsWWwy3bN1UN1b4gekRiFkJh+/Tu+q/545XJEre6N6ggwGlKpzDNE
ZeS3jNH2GBYDf+q1SzOUcVm29pZ87Du2SPjRGbt10Lw8VkqhS+zC1iOmBLJafe4GV6bm0mdsghy0
zIoFvKjiGOXih1vlKQ8phe1qfc2s+e2zjW/x8AXCUAuFGX6YyuixtfoBrr9XDuVLv30T5ZZmZL0B
tOEwGnKK6rKKy2KR8eAXf9+f4wu/fQuJh1O5mXLYrR4aszyAqZl17jUU9oUtsQXEl8vACeOCH8qO
H4h8WUI/gblH3BRf2NhcCc9vc9w9voXECx50qIGDpqaXEIyZMq48L3Mrsy/Vo65/meKpgyNgabtf
PQg57w/ahaiyxcl3CCi6dUCOrNj8LBbzSrncCQMX+Rriqx97x3lF/HPt8R3W+w4P/QNHs3on8hwY
78X4SRN6a4rIfOX8ufQp53Xxz2uKLqrc8tyGCHwIq9TeA6S9v7QciFWhb97/kgtreIuHpzqA5zc8
Yg88kNHrHHTDc8B9W8Ru0Kg/77/j0mdssg2BxCIvbM3h47s+sWBJaRigbWZ3+Qw1u4+9Y7MXCyLo
vErA95uZPeko2JfusoP/2L5vx+z9V1wYqi1wvdJGz1CT90B9JFB1RiEsx//yK+nlpafz/53r0rYm
nyz3sCGhXkuCuAnv6vmaGMiF7b5lmGEu3batmQdyGXzPZ5lE+beA233vgI+tPr8/QBfmeQtWBxIE
XUpsgUPZQ7dposMv0y0wPJ3mCPnGNXzZhaC4ha3nfLC5Fb53qGYA5AjwSwuzz+9/waVh2my42c9R
Geaud/CNmwBj/eobcDbbkj06LTSONBXX2qOX3rS5TRgJgLDnSkRG7arXtV4MupmQJ64jXfzqVgo+
d3eVqHBpYjaHLDF+oEc4Vx9QqUxUdRdZ53bU7c6Hren7A3cp0m+Rt6UMFkkA8zrAjK9y4ZMtgl/e
SDwDB89yRioZsISoie70ak3qebJ/UW4IQeHQFcWHqHse3wLckIsvk9RiuQUTX8Z6aE3m6hqCL2F5
TWPx7dYw3rEJNGRBHzin/XxbdP6yZsbj/oszSfeuInz9DC3c8b7LS35aZElfYYnl/oVo13ILxdOG
x3XXkmccvDBr5nAFJVdG/8I9ZWvJ6vKhG/thDg4zC/iNM/nhPspB6DBC0ARcw+pQeFP/mtfaxwVG
2V8fm/QtLLk3Tsl7x/EOkwZgLgNcDt4JLDD9A94HXUgo0RcPUQOFo7DKIbrrhF238wLWvrgyb66E
5behPB7f+rlKjw8l45V/CFzVq1jounN2vORllfh2dpesBl7Mpo0w9YHNhXzsuKB0FxW2MnAVwwYn
bpSrVLVQoANoFd7KEyaocNo6deBGvbPLUHx5f8guRPmtE2w3SBjDUMEOXrQ85XO3Jqa0M9r48+PH
XnAOAf+kDNPotbwoHVBiZmJeqqJxdtaAvj9Gufv9/Vf8p5j3xvV0S0BpmSsXQU14WMcmjfKfEziy
xVoc/vM/nbKciZjQv0zRZBJO4kY/KDR4CIMEcrtfNUsW5yT1HY9e3B5II5X09kvuQx3hsLgi9tlD
CZnDvv2k6q9hTmHdHELT/sp140Ik3JJZrGGjbwpAhCdhnrRz1kX7vkT0th6uVAEvvWAT1ymv6rmx
LDwoTm8rt4ltMKRdJVCU4FeywrfxFFjwm3AeWEKkqwvk7uvS+kkN/+2knpbyxhamSJYgqG7Dlixp
rwndUSuDHRHG2/WSonabD1Xq8+AaRO3N05h5/6/qCd28CbpR46nNWQAhs6lNWHTV4+bS08+n5z+r
WUoI1IBc550i1d0qu+D+CRxJ7OV9dYBk3B+nr+9zv/0DKa3dyNlPNQ9TXLhmjb0aais06l/eX/Nv
Htf4zM226mvJl9YK70Qa+l2x/taETeqaKUj6rv/ZMygyvv+iN9cPXnQOHP98MbjP0ANGpgnhZTbH
YdAeA8s+OQsaK/Csfnr/JW9GIbxkk+awqvXa0kT9Ca3vJlkn91Nlo7R1rrloXpq2zSYo5rIqaq+i
pwBuKPHi+XcGig5XRuhtXiF+/Wb5RyogovB6ckKvKa7dZLiDn1+9a57Y1/574Md5lUUD/MYS+hMN
wYOfNrf9wd15Gb/BJXDtnlubVlDRfmk/4z/6s5x2JJ6u/LpLQ7u568ha+hU2pHeq/bB+oTIq7zpo
DJyEhnlD8pHpc7dlARd+SVLIxj+J8nOvfvo+nC7kt/effb5u/L/YztxtXWCKTNVCY9w/FWJMQ9Ti
KGqLgFJOM7sZ2A96Tfj37XFyt5WBBjpkxTzBDLgub0PUbsnk3ThEX6lcvZkQ4Ss22zUYTasKgRE6
uwAHgPPMONpLQWM1g1r4iJ7iuYh6Zcrfjg0u32xZNIXzsC8c7zSSKimL7gAV+pPjTHHodBi6a2CJ
SyO22bQ146PWduhPnLUpO5udEHe/NB8C6GLINnu2DXPLJ0ewk7RN1hV9PPd2x9YmVt2HIMbM3V6g
8ygaWECn4GQhNji3fUyQ//fmSoimb3cd8PzNFdqF/mcYOjDN6A0t0mJxgsfckOIY8JAfJPeX31Mz
k295eQ5GXQSPJlBnWf7YUge/Z3S8e1cA9LyMrIPg6QoHJR2tRWL8Zd4raJmkPhKZEu5x7npTSlz9
sWr9dieF4Ht4lvrHxYnEXVg2ZVp7fgvtwab4UaNHlVF0DPayWuEMMXU8eGaR2+7gGR/EsO7oX+Zx
Zjvts3m3Lsjd5bjm6USgTGR4a3a5VfYwznI5oOcE7hRMflPN8/nUzVMIuzfdHtyymZOm5OBa9zNY
MTDXvtELFFn9SuFOeS4fEl06f+rSfAHoffo2K1MAFJiDF8BQEcihsHD0FxDm47KHwYiz6DkVbBx3
g1kQOAsKmGI42/vQWGh5qrIK7w1Vw4uvPYQI6+PnN02bwTEWDkHteF+Q79FKDoUDqCqZGNsPUVOh
OVOvKvZYkN9yWvy1ZV/cgzfAJNp205DOgBllJuiHBE5ZgLgK67+0le2eYP0GSVnwPSwUW90p+DEU
vMgcCGJ+6qsaMhieDuQS50zPmdcIRdKRIPsEp31OJxM4CRp3wIWAYv7IBVhKae6vQ5E6YVR96OqJ
tbfJVKqOmpGU3J7CdSI38DbnIAJU7m7p+vAjqT1esQlqzlC2fqnC7jSD+pRo2KYlhamjpLTLh6gd
eMUmlAHXhLYFbJJOlI8ZDesvc9CwxIV+Bdh6gEoC7vSxM2wrDqBC3hdSevbkRoYc1k5Hj8MivExT
vn59/yh7O5VCMWGTSvkWYKPO2FPvOkta+XV0ghWieR5cn98a6Mv9fP89F+POJiExox1qNcD1TQQj
Lv6VDG8LNi2vTYmCZOowqqZ92Nb+ExDxvIhb1UafSxqFbvb+D3g73XK3tRdsE6G8IVDwVVlEYgu1
4xXnVybq0ihu6h08cCJ8EVWntdSPpWl+w8dgjCc278u2v6Ztc+ELtoWEYFm7wFk9BYhSCZX74sDF
NVWeC79/Wx0YBIJ2Tmo8uhpfghKi4NZtxxgiTOAvjVX6oSnY3utDKLdKu/jq1HUCqPyApHzifz/2
7POX/XMlkBM11GMSkCfRuBnMEvQutIP7oWYzgxbY/z5eu/Ooo2Z1T6Ad6yrulPG/dnSlf2aPrzdn
6Of9DNLzA2sZ8Dh9/2t1vTAt/IE8OXL1U1TZ3D/DrPrEGTr2ogW4QzDHHj8p4gSpP8n5TpMJR0Jb
kT+Ra8M4COGONJCSHKyevMRZwjXpcsa8xLgr0rJhAbVqLYrqSiC4kKBt78u54RPoBuF0atq/of42
ni10JIkXaXGYXsM8XHrJJvEHO6MoVrNMJ8pMCYGGZXpgYGjAbHj+taApBYFJB3bYH1sSm1xQqrpt
qLDDCWZcv0Z3uGM5v3n/0f9FjTduAFsdjtZGo9OQdTg5c3/PmAsE8zoA+x0rje5EY1znyRSB/Rvo
sGpiXPOGOwrr4e86V+Ft7TngvVRtmXFbQZmbmmpPdce+YVDEnUI9aqe08I5ttOQ7qiDomQwwGD4Z
12++mbVs0mJw58RDGvNARGtRGwIgrKES8JQCsBuns7iTVJPrJxJpf5p3jcoCM8KIGy252HT1DHOX
qjzCgVo9ciLKL1WlvVM7LcWDRBXkwGVAUwrj1KPh4/rZ8zXUs3KXpCZnfQwMkb7hi64OgSjaOyiq
5Dc1821CSFUdOo+NsRtJ9qXq5YB1PBVZXTY9ZOj04GQTWeYp7mC9UicBuB5foXRBeFJ1jS0Ps+Gh
wXXA9hxaUFBNoZJ8oTPSp/fn7cL1YMvKrV04DswV7vQWpKgeAFW3HZL2mmrihWvhlpMbQJpN0Gbl
EAzPR1Sc1vVQWXGaq/478aZPrTM+uoO+sl8vnQabI8fkua/XvJ9ORVGqGC5b9PMYLs2Vp1/4lK1e
RLBMiwfgLvysp/CJ9NGNX8pjm+vnKZR7U/O/C1mubNMLMWGrFtFqlfdFN9OTRx6Xmcdjhwsi6uI1
/1oNH+p3M3erF6FBrJznMvRPc06+zaZ5RE3wWEysi1nFryl/XlhdbHMGeWOBwnjhwjzL07F2P4/V
IZ+uabdfevjmBOqZ5MVSqvxYQ01B+SbuvCLGherKzriwnNgmWMJ1C70QoaMjDn4/gbZ95jrqWvfh
v2F+I1xuLfNmDz73jZbziU6rJ+MxmJekr2G+Vdez98pqysGZkfO+lhDQpWxCuwFmjih2rHmR9d4E
PFf+hcW5H7s+zqPRQ0H3b7n4bkLzasnUAvhKzLgUmdtqnoxjE+7qop73sKQkz3qA3RdkW2w259mY
z+P9VKztHq0O87OCkinkN8Y2JdqpD7qCZ/xkHWuTtlfqtZA+/WZlVT5BuIzdBhWaBrqcqq9zmRe3
gq2VjutWB3uXd0M8z3aQmUBJ+TYA0jiE10dgnxritIeRFmOXoCqXv6JcG+0MuPsPa5era0pib/fc
sMQ3CfaQB91ivQAGdGObNQpUJNPADdjZ+fJIHPY5zL8Wcj6O6iTDz6XXx7qUKWdXACWXAsbmZJ+7
HD7OnT4vz/kPhHKAV5G7QrF929tPvpaJE81XluqlgLGJfEGONo31sM3Wpcx6R2RtM8Sd+FlRIHPs
n4+dFOei2T/55NCupISWbX70iY3hwol+TBV78pp09IVv2Nr6obI0F2FNnOPsw2az1jFFGcyB8Yvk
x7UnH7uWbFU0qBdEKlT4CAXAo11TJkGMH1PHRNnHRmkT8axgDUMW55+AwPlBGj3Fq2GP+dnb9GMv
2FxPiSKsrgYY2CxBdAspzEeUEI5k6l7ef/yFVbtV/fXp4E7orK+nTsxZVfaxnIFkqNZEcJIA1grn
0+HKqr0QYP3NBnFU3yGl91aEQCdlY5jU/ZVW16Unb/YD+Px+w4hHTxxXaFZ1L7CmvNLFvPDoraUd
LrHd2ua2P5XN8NWtw68Van1XBuS8Rt44E7zznPy7w4jvOtL49JQD/o7yiUpFp4KbWecs88yHWr0M
l67/fYurRMsiJ+xPDfS1TgC45U9tPQyJM4/s5v1FdGmQNpuAceh8QHGlPaF6+G3s6aGOliuPvnDo
b5VQKu64erGhc+zUb8c1MQEM0b2WDF/63ee//zMBPl0YgW1VdGxXB/5Nx3C9Ft0u/ezNrjXMznod
quhYd0PxOUdDGVjptvpdqEZ8cGQ2px28rNWg/QAuoci1XFOnxfplpePHws5W+ITMFqRwT+THKoT4
FkRXxWpjxa+pOF5a+psd24PjV7uEREcGK64QuMguevbyl154V37/hand6pR4YUsHweh6KiZr9kw5
y67XvrySsV96+mbnBl4kVAfc5bGd17QIAiRnzL1WXb2wdrY+fv3oUUbhqQalyCEm7uvokviDWTTU
0TcjL0FvdR0Ndw4YeMcNDe65ecXV+vn9SPDmvPrelmmham9c4Tghj6qG9lm18zVJHBmgXORcmdhL
b9gMPbEeh7HOICFlan57608xNkVcyyMl1y4Cb44/vmETMEvVN1FBpHPQkh2qVUOyN3qKZHRl7Vz6
gPPf/wk6EIKkE4O54GHRP3XwJ0f7xaWP3VWI63kg/t+pgp9//qx/nh+SiKp5Aue7qsoOQKXmU1ON
d3DxOtFRPLcoMAFumb0/3W/uA7xrE0CjuidT5IP5v+bunpRsV9Do2/uPvjRMmwiq5jyC61BbHAdU
ElZzwwd9fyawWOVfmYhL87wJoK3fdmGoz8oUw2vd0Liphtt6Dl8+9vs32c7a4WwZvLOMR2cOfOhf
hbv6SSuBb/Pz8dqd+M0sGhOw2c11R0fmoUl+EMQkTmmBSSuTZp2h9g4CUPmh48wHxel/15TXRF4E
OR1+gNOKB1XRoenAvrl21lyY6i2YgBXg/Cw+4we0lY5owuynpnge5+iJDWT3odnY4giobTxImsAV
1LfOng06tv5jV0+ZJdcojBdW0xZL4JP1vPOwrVEjhy0IqFMOilJ40/sfcOnx57//u6srYO6hFgw5
miL43jPYNocL3EZ0p65BjS+9YbOXy9zjqqdQWcgl7ARhEVSHHAXw5UrcvhAqtsAB6fs1EcFZTspz
nxuYNjFS798fm0vrZ7ORTQ2YyOpDPgWI+8TVP6LKpJV775af3n/+pZ++2cp+P4WQiKgRigoNWDwU
vu6g7aqv1A0u/frNFh5pBRzUWSCH8xfRvc7G7trgxcvr7P1ff+E82MIpKipXWfmANuT6dlAFXCx7
cE90HJE58Rsn1eoawuXCCtoCK+ZQdcHSIuS53VJ/mpnD08LTzdd8xQnx/sdcmIpt/1xFoE/7y9gc
+eSOAAHkMusZ1ATff/qFqdi2zucy6Grf2PrYkqIF9gPCsztkd78XPtPbkrkfU1j1tv3zpoHDojeC
K8r6Q98D9PW1HGukkNfurOew/EYKsO2aowV7NrHWxfH19eHgZA938tnf+/vTFOdJEy8JdknSxac8
+c1iFF1iPxn2IgkSL5XxHI/xkA4pPFCO65fuAGrM7dLFKlbJi5Pa2Ma/3x/st/vhvrdtvCvcGuEw
miNXFLgolQtQz+CV9cUOPZHxmBPCMiWWkqIyxMoxDqYeDlXQGgqurKVLs70JG906imCQGCVgy3j7
M6CPMy6Y4TJciXgXzuZtv51PQz9Z6AofG9vfTAqSea6tHhe67pjN7ypjrunMXHrRJoLAVstnk+uU
x8KGZIhzMM8PNIfdOMp13D0q7kp016bw6/sTd2EPbrvwTjEoW+mxOE6seCaNk83V9PT+oy/Eqm0X
Pg+QzpRlKI+gCJldS4I6KRobh01hd4Z2YebxOSkh+bR7/30XIta2Hx/IgVsB2Mpx6pZYwci3RsZf
XGW7XBqp88r759C2JpoAFcMKXznPAtEntQ3/0GKQSd/6KNWW4Q6+zuTM49rrTgBuwJsfs+/9bjVa
G02uX9//zEu/4/z5//yOXAjww/UcHSenGp6XJRQHFcDN42NPP7/1n6eHEG0fKkblUbfLH9rr1IGG
/vuPvjQ/m0vAGkFzAm51uN0N5Gjn6YnI4U8wrld++aXHbyKAolREUmN+bBRmpfxGBfywhil7/8df
GvVN2tC6faXEiN5DD5X2QebH0XOuPPptbL/vBZstryAu71LNsVE0OkD1d1RTbnllk7KR2P/V98Z8
ch0Tt7NKzGIzx7en4Kqy74XAuW2NLqTm6E2V1RGqb3znMMi357XjPohBeIdozb0rX3lhALd90X7J
CVgNIH13dnrsInscRXu1hXKehTfOyG27D+hNPbAVfgDlSPiLA7Z/KkkgduNSMtjBS8OaOHeC8Wsp
+/7JsYv5onzIXRXL6H4aPEHvce8K9wCJ6l2nom63VIAlhkEDnEA7sIeuMM6pbw0U6yxE/0frL6BS
Eu9bVQf1bQMW3HyUgtY3S1/ou4XknQsyqgGrnUO1rc26wLrHAcEWegB8gHXwCsLc91AWtIHU3dg9
FuXA8dJPgZmMfwxLsJH2fc3cJBeILRU2Ymybbo5LmHTeLIVwvkoru/26VM0NoEJOxj1/yNpVRsd5
KdvbeRbhMRjy+ivMz/UnS2mdKB8exqwaux0rXZKsQT3d2pZGDwX8jDK25MWuChySmVWNN/3ilU8B
lKRvYKQRJIA2i7TWZ0HDcL1W/bmwY7fS5QoERd5YJMsUAbISYYI6h4SExfs7ll56/Pnv/4QyTcOo
I6Ppjm5ump8NZeU9a+bmDzR1+FcAZ72DgLtSMg8lf7CC56exWvpUnknEJRC2sLFv693AvfUQOkJd
kaC88KO2msim6AeUWfz6CCHNAvlJ86lc1t9RDYzglc/2/pN/ems3nFOLfz48BPimwnbwjsi1om/R
MC/PZJrkcw0Y7QpSVtX8CmlQaDA2/dIk6NdxLOxu1AnkjpXdOXAikDfATfafoRui0T6i5Zp6s1if
6sJjayy8kt3ClBocQ1upWz5zCoVcXzKLnC8cXqQeAmhshGHzqwHzP5vrsA7itQhcyCeP+V6U7vqz
Map5aFqOVGqgEsTUSIkhMdHapV6fiymNJqjSJaPrfTGeKrMGaKvPk1eMqfDHfucy+CD3Q+AmbSvM
fjDdmITcJfsA6iVxNJd6t2qX/w6hjZEhO23ThTmQ6PPCXN4OQ72eohCer6aeiiHRC+ywlZ3cg+uz
8dOqmmZftUUZr7bVCc/RV5boLfzSQjUwjF3J97HogqP1Jv3Ul7b+kftBcYIB3Iw5jRq6DznsKLhU
EOiIRhi3lKXNWtVMNAlBHspQiw9WUJWG/MGt2rxMvDwovLi2hb3TvFePQRAiEPdmiv74I3XvuXD+
dr0DsNKAV2ifI3s31r+HMgdLsF/HeOlXkMh5EAZfQbv0fllO5zHJ3Xp+5Ks7/oHONz9a9HIO2uu9
nRUzFEpMIfReO4M4+D4T95UqJqikQJ8hqRiDFNe0LM1THvIqcWE69ywhfv1Uea367rOu3eW0CF9n
lOTrNCRllYZ929yUIJv9jLgA8KkEYFDDFkd7Xkor+IRWhpGMBMpNcNg0PcwSVfPkBi3Q5QYEh2Cq
gF8CVmzAHxeFPJeMQM8v+Wo/O5AM/dy1WBbaW+oDlulgY0k7NP4bGDtlg+6XJ9OWzSNQYOK3rAJy
IF004XaUd1PiGHiEpb6RAvVHLOpXuYCfWCzVVCVOS4MHCtHZA7LS4cidqr5nU2eCWNgWKyYE7+a2
aCRc6zzTtSpuYLGJiorp7A8I8nR7mIFEPQx+B4qkbxlKHBeT/LQUfZVyOfVVzAXGFKr5k8Zum8Ih
idzah/Sonu7ySIA6uZjWF5l18sbLIH47LdkMYc+EUw5kjB2q8AbXcftpBdEQfLcV0bow+o+eyNTG
rcawxVHHipuw7LzYMK9WkB4tRvwbGfOdzMM8K2w3nQQY+Z+aiAOrDAj9YxlEwYDyX6vlDkqc6odR
4TlVrYz9yzQsuWLKQ7JjVeAffceFMSNV+YsLWbVDlRftd1lM403Z0m/l0LYPZmzGm8qp2dMCAZBH
Db/yB7045MbTs5fBzsg7qKHudgL7Km0NCOJ+5bGbsXO7va8G90E2ghwqR47w8jFiX9NxScegDe7R
29yPk1OTXd60cKYio/7Nq3ZKZ8ryF9hjLqcBDhuZC4gajEEY/4Y0HafcAFGjxu2XeG15B16wSFGF
TjlsuyLrd0faGWeMfRuZfQ6QySkPwlYkYpjHKPXGKbojkVXZSGAUqYoa6GG0QLgMpx1vmimFwJIf
Jip3lyrWRjkZKScLpO5wP0tp/3Ro+twUrvrbR4GXFcvQTDd5L/vMOUsN9LM/3Uxhy0CkGFv+JCx3
7xvq+H/7fIZyM8zWD5D36W2yDKG5nYDv/hPBzeMLXwCf90XZAPWi1n3I+jLDxQRO4PVSoT8JHkdL
JnrXKg+3rQWdaEVBeoHkdeA+tHmldg7qIjcsCPiz5y/kkw+yHdBwDfrgRpnm1ck7IC5z6+zUVK8Z
KYQf7vI8YmlAuIwFTuwYTpGos3suaB/QnsosrDvAOtEhtOnmSaOGuSD8f6OyJp+jea7uhHTFfuZj
/pViqd6B4+Eep6Lr79Wy/IcPGWKb907K7VLsTEFU1jSiuldO2yf9EPoZZli+Kg4HzyXwICES2P52
ZUXQx7DqDRLDtUwX6wbpqlR9W0AW6856BLGH5NR7Gl00sINKwDQmEPAjVOF6cExVppZC2H0pvO4H
3gn0pBqiCrzCmn2PhFM9Mb8IsWyWeQFDoS8/+fUAymcguiEBi8U5cmCBXrqS9gcR6mLX5KTasaAI
k84foi/F6DfPPcLG01mlEbybIdqFwezcLW5TQB52cuJZiBLAwDA0X0exlrCblrZMqB8OvxY4yx6R
sfCv6IjBaMOWxddpqqGezoifzWBb3g0w5ThBh7a7mchY3sxkHT9H9dTcF0YEx9bp+j+5p+S963fy
GzoI1dEZJxfHaEH3C654h3oSHnqRoPn4zSJvhoijK9w7s70TEC7Yc4ew715fGrNz1DL3MVMkvzPc
2u+4Zas9n0qnS9ciD/+UMtQ30lujpKlpeT9XrQZ0WAXdE51NdK87+CgD+Ft8IWDhOze6Nvx5ntV8
gmE0+279cf0yNRVCqJz7pBFB9MWVPluRw4tpSmUfohoCA9TX0Kz0TDWfdq43kywCUiqrYNGUEcdh
B+t4Yp8LpxCxM/tkF0EOPZ24+xucoR7ypAWagBx+ZME6OL9yjaNuCpd1gnmJBEQzsM0uhOpeCv4q
aqpOh8aIUAj5Cuh0IPjcl9XpvF0LOdhj1YFvUahWfPUhbn9sSGMOwIuV6TL4/Y6Frt77nkcT7jb9
ruzKNVNIZR7WGWPJJ6uTVnfdHcylZrsTA+wVJXMVJHIt7IcMCMcWzNEMh98Krqs3Ij3oRzgTxKMc
VRyJnN4uOKiyCb6WJ8wumkO5pcMJNt84Y5FJLA90cBAdvWBKzinJM2xKTZrbiGJgdKSRRATdIwyT
Rdp6jckqUZV/O7hdnxQV+uRCyCGedaBgkeJ4aNdRmsecN/IeYO0IxLFgGtxfjRzWPS/VvA8G4FwW
0QcPPhkshg7FCLCZwwOQVDUCTDHedAFEIVMdjvS3LarhoSE1dqc7+RHMbJcWx7m0rz0z57jAqjob
UEokCSUwyBEkCHdIOcrncBRNnc2z7vwdbuFDuriyy1wCYuGa4+xpZg8A2I6JGYqZErBPKL2ZKTVs
Uq+jX0HdP0f4EnHFOg/EI+SZDOJ2Flxog2NT9t36G9ig4r4REMgJjao5kHIlztaBl3NW11LeR1JU
KuM5bfZIsnRzNr/pocPnLFN0Ur5IHItyEHwVIcPRs6QeKn5Tq7boEhfliCZF89abd7lEsW2nwIc6
U5OtKNI1aHDVq8Jq782jvIdkXPRDuiT/jeJyl4aV46SN69knNEYIoOqoOnYrUSZW3uI+dCjX3Hl+
UWVrWI5fXWMo5o+uSw1SSkXuJZaNnxDE/de2nPgLJcDFtm6tPxUluscYhVLs4dQqU2SU/SN+dHiy
aAW3KVLl8AtxHbASVTvKV4gtATQfMKeBdasyhyXU6wMHv++Pb0mLqyxV9I+xY3C/5GN3/n6IzlCv
RJL+f5xdx5KkuhL9IiIQEhJsgfLtffeGmB6D8FYg+Pp36q5meE0R0dueiQJkUqnMY5qEkdpjbWvj
JAWgzkvEVO7s0ZTHGizMDbiT0FgE/P8k3FEGUI6egi5P5RHZcJdDJJ50npXG5S3nWpd+QgZkRi0b
NOgIcqK/q7xLrzIY3bs0YkEZEXILHBPYnmiE2Vjwij1HcrDSk0l62BZMmWKBSa38Fr6wxq5scJkA
a8gCFhmueBso9bDnriEo7amjHB3cgjvDfYPHbJV6VZ1M95GuxFtWc+2bRNBd02eFX5VF/CDqrjyZ
rtTvNm5NJcqd0AGvWaxRMJhAEI017nvIjXTvmbgPfLB0KN61kSTcoziHb40MxiNmR8aHvB2A6rWJ
9TCw2DzK3E7qIOXhiDeSyJ5ZzLnfOqkBJkid3NDewTQ1ek9tuRPAcN0YxHBuXDdtd4ZisAnAnqMP
UHWMAvTuuoe6NcprkfXTKxYD24C+Vm0pMGz7SdXjERctHiCrLnynatotUAh60+LOdqV0GwZMj+Jl
6NV4lzmpeYeGYA+c2BAFDeojgVGkpY/bpnU0UOO4Ka08C3LTjfwGFwrfLa0KikTZuM3hAF3hwsTZ
HmJew3MzZLBHy6f8IY2YG1iajacQmi0bhF+5rQu0LiZ0B1/gTWqdsNjDU8qV+9Y0KbQEbe4GyC/q
o8uS5p5m/bArex4eE7dkgYFjDRDFejrIdorehTTaR4Cs4f7rUprvITQ9+W1F9M61G/IpZBWZvula
nfChs9M89XExnEDB72+RD3HXo5Ir4rGx7XzQnOptxmnt92NjgB5sCOS3WqY89UHE7XcybvLbIsnI
lVE5Zo2Kd05uneGcMWL/vNhawuGiHiCcVdDoU3UF7gNKjeVL5cQRoM6JPeB5WqgNFoW80mZT3sY6
KfZUGiFyT4K66ibsY+est3K+4ZK+ljsI8Mhd7PZ6DEwddYB/o/jTEKo+k6gqX1CPqpCzOQrpXEHi
JkEGVkhj0+Bi9isH6PmB5UWW7FqRTzVSm5K+YP1NL1rYJahebqNDH3ALVuPOrUK/NsDYaXpDek4h
m4N2bYXoO1Q7Q+M/Wgo+vx5UpKGYWonxUBfAcXlJ7hpX7ViNweiUlu/Coug1rwrLs0TdIDFh5tkx
rc64j+Op/NFn52oaQrof87A6gSprbxIcM63XcTXdZWwid5npUl+dK/GA/Rtoqsf9rU7iszg5LcrN
WY/hR1iq5Fp0CdtDDZTdmoQ4P1pET/QFlbrJoPdb+Socyq0rG8m9Bi50IODlBu6wOaE9+j5RQpD2
mfB2SIFl/KRxqsvtYMTygLoFzmUrntBsFwXmyFeunj545ujR60nToxvWTqnfo+JieibvG1B2eHmj
ca3wh8nJDn1U25CPqdLjQKW568sk31cpG3+gfel4uLDlFrQ1wCdgIgHls8/yPZQ0x58whhWRByta
cYoakm1snUaBnpx62yji7iiCwFaKdnwLNdIgxMms9eBIaF1lHRZWTNAFgu2N4nszmjiOyKRtb5G2
lr7kxAoECgq+kiK9K7hyJC4l0rB82ob0B+SvYx95bel3Z5hSwkR9yAw0dr3ETOVVFmb9nqRxts9M
Sz3QsdZHuIuET/WUpagvMF5szJK/OVqWO5G3yZYOggQCcv8gOwBx45tG3h6kbHocT2nKHq2kJljN
fbwtwqi5s4oy3pmQ4HhJbGg/VMBJ7csoUi8uBA2hzYgoXYJBvwH8CIXgYRiPlalh1stsFge4IMZX
UQUvV1y66yBPOtsfaFf9AU8Xcvm9DONtquBXAuQV7hk6ClPUCPpII7kd6TVrY/NeVz29iRWioi+z
sX63a93fW3qiHtJcmftN3GfXVab6II8tdwO5ngYuXyUKSsBDAZUGaZ7Y6cFRwX1qq1y3/FQQZShh
OJWIpzq06V1cDuxZJKJAUQB0zKYtI1/miR0UTE2/WVj0hm9WeXOVO0a0R3plbV1lpHvsbh1Uuu1P
cUrVq0xj/lhICrRPmYDNCQgNGKswPzzFnZY3SSu4D/SOeLTrsTygPuW88tGub3gaoUKrmvieE1F+
GNFAXidbANqc93h8XztB1UAd00P1bdqq4pwBS1NuqLL7GrfmMXqBQLYCaD/JnyXkkZ6agVWfk7D0
QfQ63U8QNtnUCbNPCtr4D3Y22UE2OM2hqMd8bybVueBekitq2+ymKbgMaKfkLYnq6WTlGkHLhSSQ
M2jkDVABzz6wpcMbuEM0Qc7NovRq3uBC7or0lNNJYP9k7TaMZLVJYbS7F7j2bPsKWSPsP3/zKgs9
A5VDcFc13bFUsAA8u/odvIBsazRl+ye1ce7WjVFv0yGJcW131DEBu+KWwho4qFWsPqEJoe6zRjgn
kzvjXpohkjHoPKB6Yrtm52G/mA9uoZxbmqFh2ZBRtB4ycwmajyFe4O6T70cx8odaFbafDzmDxpnZ
QfMm11Np+tChDh9LXK7+xLLIHww01u5w6ZY+usfVi9BwU0eR0vKHHLe7FBW4bdh37S6vE4hrwb/Q
PrK4SQluoFV4YlnZH0bcVFMfKhT1NY9IshM1j/eWnWLgNFS7CqhhB3mEvQ5AJe5+WREWqPV2fMMT
23yeekhEIzKizOWLnDp3lKTFrVlW5JSbhB5NEAZ93PWMg8S0bCn8f/eVbuTRzmxcWMmIOZ44RC14
rPvrMRQcOY+OQLyEqmvQnN3V86p2NkQi22lqJz/0g5l4A6fmezlWoW/H9QD2VZT/qkthVl43pezZ
qbmzKVDKCbq2K+6KcYruUIYy011mAq9htZ0BABAPvXPJlXhUK1V4iTVMgWknBGr7iXgNVVldE50Y
u3joOkhj64h5JEILx7JcqA42HF0tD3UQSOE5jrkz4TC1q0A33sW14Yx+peNqg504eVbvtB+UJwV0
dZAW69qKPiA9qZ7iwY1QizOqa6XIObxHoHU5nFxXSa8ecbpJ3PVFdhhQjLkSuCI3XlqiGYWyoi6Q
mBXWHhoc1WEYIr1tLBS+AfALt7ZDcAdER+vT7DMkP5CE88ICKuLGkLoPMDaRj9DMiRzPsVL1WIyN
Nm9oU9W7zgU2RoW8r33GSfmumSietIF9XXZ1DhUP4DgL1CHugIuXT0ZnJbeVwdyDLYx4q23ab/LY
PitTpwWmpCjupxRMjrp1JPRsK7KrXCCUG5RxXyD0YfpObqnX3Jgw5QZl0y4XffrbMpBK4+br7FGt
aa/aAvmVgBbXc2JP4z3q1HBuslDCmcI0hJ/8FIOx1k9biB2qXZOG1mfqhNNOqQZl19GpDrptwgA3
ruQhgWH8FTRKohtaG2gTptp4SQZL38WxUWw15lvuKITXs63LBAKkqkqkrBUuete2iRWbNCTmGyS4
4tMpQ5X5dqf4e24KYd6xHAPsw7UvfCFDUZ9grpm+oQYDrSOUIMEeg9lIzbcU58ybPVJeYSP38Ksk
qdO/gfrHn2JqA2Td6Sz5RM3R/oHpi54ds5AQj5SZuEX/Ue2xLhjEJBhDO6CS9MVkuj9VdQPUcUHN
lxASfV5aQSCKI9MDNMkp923Sy1MKfZlrmRbGFmRY6wCtmPyPykx+KiCUEQfQZ2wP7UQh34V9TPcQ
SuFPpWPrx1IDWIOlZLz2ysyf27YWqcc4p/cOT4c9bERBhjD7fPCqCXo0ptFauN2gyZttoqqJ79xq
UO+stNJ9CmWDP3bkQoGW2mIF+LHUwp4hM/oJoLFCFMnRdOxbOsrM60K39LBzhacpQP1rnbWFLvOs
oYgaC3yYCgNlpIGqo0Y6iSa2ld02ZaHRiiLdNsudbBNy1/BI2cggSUoDSaGs9iPOQY/bubsCdlhA
Cc0ZqKgZoDoZS4DbGB4xEZoFoRHGqIizYZNZ1AzGKi9WxncBgTanYo5GG8LrPsmOlLYg4U9TJAKp
uHOLqg5KSA7w9UGPgqbplaEonzJg+h4uD/kCaGDOnohHAgifLLOjk7pID/M7zsLv2Nswas0WDa5L
KWSLB+ARQv0M+UDrpkEz3YM7AvJ/eMatLZoz/OSrZuwMOKJqE/UDx8qOkU13VZtDoRA9KDQEt/nw
WhR0FyUGGrHmCddH32H5L8L1CrZrodc8l61tnSyPQltDGKGz+vu2F+/mBOHWtKRsZWUsPGHuyT7Y
pNcWQw3HyGmyp1aCNAZHQ7QxwwRuv99aBHNyaZfFmhoovh7z2qoDsA6bPTqW0/P3fn3WLAdgwx5t
mKgf1QSzV1i+8wfTytWK0srC1plrKChhmZYUqOta7XQ9uuJPKoynIU5/25O7xbOedQuQx2BAmevy
5yzNyBxkNbUjEcB8oHkAZp1FoWntFIPpQSqiWVnSS484r/S/4AVR3TZgISIcAOtcAMlp/GEy/aBu
toKh/s8c9YstM+eWTpyhFhDJ6FjRiP920MS9alwH7Z2kAddiCgFX4PYYo6qGoOqawvVjm5KNERcw
5s2ZHfsxbpwoU0yjenBl2x96WA6uyAye48MXLzd3y4sbsxobjgaYK/SGTU+9ljsyPkfk8/IELoW8
89//Gt2mE2mfDEixdPphmygboMV7+ZcX5s2aLQ0wlTLckfDLLvmdhfdu+ULWdAoXjiNrtiSqhEdF
69aQ3St/4eIYGG62N50dxfWoSO++8fpQwJ0FUquHf5Exdv2VRY5udNXbp25NZe3LOcVPzwB4uIil
eWq0/dU5PCfiluMUR+ENYn7dytgvPGGOskO9F34kqFpc0fhhmn61YN7r9mdshptvDc4cXdcRt4tx
HeuvmHpAiWU0bxpjJdX4ckFC/HwWIIXOQzQ88OrF+FhCZq8u6Uog+W95/N9ewk+fR+uvtR4SSL7Y
RtlfZWnlox11V9P2Z2mO++6cSma4fyTxNTvDHvWEMjHUNQVcGDInULjVD5Xj4aa/G+zBJ8RCs4Hd
AwIIyQwRTOhgXR5Y67wGvnrH82766x1FlDeOiKvhykqlfutrdMKntMzOsAl7g14wanqapZvYyctt
VY/mj6lE/TdMOIPkfTZCnCOrpifoYALwU0roXTmqzF5gM9XpjStQuPc0Z+6OtY77dPmVv8biY1hn
IaRkOc0p6A5XltW57yEcszYA85hPCq+D9CM1bdwmHMP96BoYFXldA4tapjX5c/n5S2t9FmdkHJYp
pP7weKATfmZOKfYGMEyByCp5w2S4Bsn9MujgM2dBJ1WAQUYKu7Yah88w0w9ZngP+Eo3vA+hDBOp7
K+t04UHzLAeN7iiKQ3e8CmMITEPv5ArKqZZXGNG9rbPXSvIV6QPn67U2z3SGzggrZefTlebDAb2t
n44APi9RPPZJwg72mKFSOZmfl+eJfImahWfBbGdHUN1qGBrOp6pS+zyx0CCCsUbOgw6nKU3EDUr0
u2w8ZNEfJMgr4WTxqbNNP3ZNCvj6KE9gBKDmzA8muiZkCoEXRJJsSvSb2p0DoFcrbh1mr5weZGkS
Z/vYVHUKWCRE2bUoXMMnuSThHlhPYgalNGrgae06GNCsi4M0nhrAajLO3iOXDL+iFs5/Prixcb+P
TWM4lkDcvtMx6rtN3fPhxom1/nl5Ur58TduaX0sg0J1VaSmdY5mifyVx20KDvrI1avb3PF6JEF9m
AnjIbCw6vG4IlVhxnLqpQSkwJGeZ1jJISM5W0qRzrPm/sIlHzGIQhinntTWM6LfeFtN1Pq2Mz9Kr
z4LL1MYM8m+orUiEEy90nUPu6htgEr+zBfHes6DiTG0WTijggLIEuDXuYxvAMx+HvNupMUF1DRUo
VNC3lyf760WJp81yGsIHYHUd2p/6N+g2Ne/uq915Ru7xKwppW6+6MZ/0x2N1D3Tw9Hj5mf/dnb+a
mVmyAyLTNKHG2Jx42w2bUpUMGlUQiDm35K3wWArdvAiq3T9ZGY4fTJeQkjF68SA1IgSwmWqbFEAg
1rUr4eQypBDdNYCq/1Pr4qw4nNLfocUQh+Gh2PmgM3W3eRhDireF7yQs04DDvpGjC9QvhRpF79fA
ha15oiyN538Mi78Oa9lFYAJE0EUj6HgfSFPDBQzUuY8ihqBS0Yfq3mgIP47N0PkorTlw/hXoOMLB
xTxCbgtSnnZIPcBYpuew7gp0DtL8YEJlYWVXLOzu/xDbf73fmeFdFFFOoFYdvaqxJ4e8iVw/K0UV
xDjM7lNjVZBmYaf8F3//elasna4L4bV46jrAQXrtjRlkoZNfl5fR0q/PVpG0AFyFXyU59VPhk6IM
TPbSozt1+dcXosfceBuukKQXqjk3bJxjBnpGDp7FSka39Nvnw/evcQm5OeRZ2kNCB1qaWWNCRmz8
TuYDi9v5gcprByRIi5zSM7g4/RkDJFBOJ8D8Vt79y9QKD5idndCfyQTpQ+j+xQzgWucmEenvnABW
Uoz8/fLYL63R2eFgCchaUqDXTjZ94NFbBPK4mbS+A730ai3KLn3H7HRop9a240lDq1+zTR1PfmSS
IKlRCY/Xhmphgc7Nn889pIITE3PRiwy95F5tapMNu8bqu+3lkfoyXbOtuQ8KKvpZApw0Oxl8vGOA
XQGQ0AepoECaxeJnTeJdb9jB5Yctfc9sbVU5rDkn6QynymizF2Bz461qFOBPQClPK4ffwtaYO54Y
xhgBR9FPJz4daKdRzv0WmxxDNVtURW7lfREzHHTiV+M8tcWHHJ4uD8zCep0bm4yJ2dCYVeMphYGa
C+iyB4irAXhJ+AnEVYyPgCrR5UctzcEs+SB2b44TxRw0cdZvOKhLQXvGtnKpV07npRmYpR8K8PKe
QWP2FEfqNzpSp6QNu5WguvT2s2QDFlkwhIvhKV3AftUryy6TnmsnxYNgkouVhyx9wOxciCiut7Fg
yYlHeoOm2R3t5f3l0f+6XGCTuR5RDK9iDkhGAmnVOrx2kk6FXl/laDtMctpRBZdJYAzC56lrVRZQ
ZZp+3rnxbWPY/aEpeji3FTx/K+BDdiwB3AzAAQP2DxcuMOGBoDjQ3k0edFtWuyRTElwkbr1dfvev
7+R499mpM9g12rOo5QG2lrEgjuM/YgBOsBE/ozJ6ywrzMYoKiN+O7+AArRUvvr5r4amzoNFTClku
PjhHiU69KuFzAf9q3RUA2EYeCQ3gnp04D1As5eCxA4/uQVZ0JZh8vdzI3OmZhY00OkNPp8GF1iT0
avUmR0cuMCppr+yWL6vr+LxZVImpyd1kcgESFOpVhXaCFLaevGIAX8e1j8lAc89y9B3jxhrV9OuT
i8xFkkaWmEqBZHo0kg9bc4+wt7C6BURmZf8sLhT6b3qCRYK5krY4OizyM2n7kdFuGtPyrPAF3eON
yLL7qHwLyzUxmqUvmoWcoiviBtAacWQWQOfGe2mybRJeqXQl5136/VnYIWAIhok5TCezupmyAupS
kL2VJwGU8OW9tfSAWcihsWxTiyXFqUmv8gxKwtYrjNg8Vq+ssoXfn+slwTQrUXlUOEcRM6+hn6MN
aCr7ZHUeXP6Ar08wMpdMInWHZhnQEujDf0TtsxHC30o0XmTqwDHLlYW1sB3nokljxBIme+yViv/E
zQP4yl8OzsrLX/B1JkTmekl5HQIzSgXoCMmRdz+7tt02Untt99QAUmPEPy8/ZmmgZvsdYM/SCSOH
QP24ggE3zq+JQnpeRB8wRgEw2yi+t6Sc8+n21x3BEQ0J0W0AGH14dFDzS4HPTEagCRLrm9NB/30C
cE8AXYC+dSoKADd72+78zhiuynHVnmJpwmf7uh51NIh65McJRlg+AwJ654CpcTO4bbyycMl/vaP/
LyYQZ7a5ISvMYeoArnk+gnSUkKINuNuOAWgl9EabI/NUr6LNVJMG5AgOlxlndOkuUcrem7SYdqmQ
9C2BpDREZAEShICS5eU8ByAQoBffVj3ZG7lK0fqrGRaSDSZjp6F234p4uo0H2JKwoQgD0Cr4iTUV
2iojA3JQw3JCiri4ajkojrRxw6cpdPrbfKzrPe5o3ZNSInwYrRY6rYljg0QHHY28Kt1dPEGD2RR1
7PPeGsAHNNoArpGfobC6wK2L5DCBNuGNaEluNMqDmw4uF6csivvt2LTq2S3Bpk+ttjhGTKRbCYCR
D1Tb+AKSpASNpNaQGCAR4AwKVeoEMmY8FOnBiHL8alOI9CaRrvUKqm702U1O4gJUY7u/u5SkBwaI
/a7P8fodFaCyAJgttzBF7LeWgBvUIKfsxUymfpsrZQJNyosrBQPjDW1S8wko7ygQgHHfy9ZqHyJg
ZsCeAhIvG5riVXH3j0FIB6YvmCtGkyVBEgHqLvOp2HNKBNKhwTwxVlDfNqP8AFgVf40BYf9Rh6Z8
EU5vB30CzrQ7mrcyKzMv0Vm6zWxl7VWb/K6diOwzOeT7grn6AO4WyLDUKe5SWIvu46IbAyibk40J
+9bHbuww32TMCPjDSQuGGgqVl4PIUjifHRe9MKcUkuXjSUTW6NWkqr0aGKcqYfDegv7U9zb4XKmr
HppG8CFpTuj/3Mk0vIv65iWN6u23vmIuz5VFdQ8UVjfC+uGmFXdFC89F50M6L5d//us0HhZq/4Yn
oMwSwMkqfmwSAZHq9Ak0tM/v/fR5Xv6KrSBuywyOBhCkwlhnxbGJ4pVTaOmlZ8dDSkd0KgEdOIWZ
+wgq0w0d2+8ls3MRrjHLrQR5+XiKqtETde23pPBra2VIFkL1XDzLVqkaidOPsEThYFCkHkh7ATQz
V8Zl6eetf0ccWFiipnIqT+AftbBYsx0/t5ARhyIxVk6ChU01l8fKoa1gwOOKH/swDz1okP9hZHhK
MuA1uFHvL6+cpe+Y71wjbdJG0OLE6JMTPiDv1mJlfheWzlwGC9jiuM5zUp4ABM9vnTTUUKUIybQy
wQuJy1wKK+KlHEVpVyfNLVBhmIPo2pvWAKA+iw7CGccbYlZN/70JnythDW7eqGmyGaiu0VGN5p73
NqjbbOXnl75mtoNJU1lhExsMt8q4OUogjgOntGGBYcATohA921hJmzx+a9LnVlVWJyGw1tERfbuf
MXQunPE0ymrlS5ZuW3NvaJT8VRdO+HU3QnW8jkdzN3bIuzuDiYMCF8xH10/vevi/78POqu5RxjJW
ksyF2+vcdKmzQa3OMxBuwxYtplEIvsFN2d6Wtgtr7URvITLWHXWixa6sKrKy0hc20dwYK8pcqEaP
ajyVHRRubkGU9Wx75YuWfnuWDVIHsvF5l0P3NRZ7RYtPMmU3aTmuFICW1t1s/ydZmivDQpjM9XMC
dJvuf4HvDr3oR9OpVgLZwifMgTrQ4YCOfN2UpzrmtxanP9yyvmqZ/fNbq3mO00kJwG1hXtanMBJX
oN3vanivgdSvf13+/YU4NgfrUAc8wD6WOKdkdQMlwWeSGE+Xf3ppZGa7viRN1sOQNj81sGon4qMD
2bw2V8Zl6b3PD/0rKeihPwzYioV2ser2Zcj9JGy+tyjnaJimiXowdGLUoaBBBCMUT8rO52ytsr30
5vTfN4+AG4COFRPHcMzza5LHcMkCM3N7edAXLtZzjEtCQK3KKpGfxopwzx6NPY3k6wizM+KWG1dy
EwBMvbn8sKUZnm1flM7Ndojc/ASPVh+dUX8C4Yjka6Xhhe07hyMPrRhankF4KQczqcxjn+rwrFwA
jQ8YxPI1beKFr5ijdWrmQqZDgRERUy4OsJEt71wbp1PmivrH5YFamJU5TgckT2LbNnZZz+ttEVe4
KhX8h4Yggw+mJWSIsp3q9fcC9hylk4dDZ7ZQdoC7OMgcd+X4mDTPl79jYUbmAmwE2UiVcfh81oP5
o81Q2rLGyquj3qdxe6VYsZaZL83J+e9/bW/SUUNN2mVHsIPvpabPymjg2kt3l7/jPwORL8oQc5j1
pJB+hFDlOdkw6zlVZgKKXVWGe0CfQdgH4Cfz6pqQQMPt9maSbID3iNLiUQD+8+qaTmcg7eZnBhJj
WygMQL9jJIpsAPSh3U7Av+2HjEduHISGM3YcFsl16Ihok6dJgiJAK97dplNXLQmz3eAI90/FrOZ3
1zVQx4E5DlSNaP+zi5Ic7l/UvZJhZnpxa35Pnt6d50iKC8gGWVVyGovqkHXsKbaNyOec35Wgxq4M
8peLhYGT/+8cwjAUUJA0Qh3XOtcprqkqtk18XYN15Dq/L0/kl+sEz5gF07ioDA76Pj1xe7oZm+xk
htknodbKVvpy3+LnrX8/oc3soYFWEK7+hsjukIq7FtRAgPjgxdQFiZmlL01Y2K9xNlBnJcX8MsvD
M2dBtRdyAk+2j0/gsV6V7pRCXSmYugFb7N7K4+cELUuvD/kayvvLmxie939JEi8icKCmUwokWwkt
nKJ6hFSST1y5uTxJC180T5FQVJwI+moJBGcGmqAoV+k3IOag3DYaHTBZTiqu+7YYT4Zd1J+WPXYr
J/mXRy1z58lTJEy41YYh8j+KMrMmx0i3T5e/aWHhzfOmZILOTgpu/olrd9/r7kBDFViEfotsBCmK
fxdeCKYCYo4jjsg/oAqxg+yJT5y3qP2WqiSOs39/P5qaCnh1Lo6WcO7gu7OhYGUTGMJfHp0FRUl3
nkPBzrJJeisuMPL6NkrlDdrTUIWqbsEm3JaW8RQpSKdo8HJDkC58ZdTvjepWBm8h8My5bkUcNVYr
0ukUNr28S1lXHVqrsLedHUtPW5iwtoDG6cqnnkPN/x0lWGSzGMGUmEhy1iWDYgfdOdHQHbrENXdG
lkNljxTOdQfDrcAcB7ptXIMGJvQ9wBvtQXCOoWgb0TBZa819fT3Fy8yCh+VAbxBGESOo6cY9pFVO
aQ7HxZJxmI8UxeC5vAp3wFk2G5WnFgq2es0FbCFUzpO1cAwhwQldo5N2bx1NUct9oabrgZpy7NtP
VLz9y+O9EK7m2VpklLBSL5AUNoDpwJ6Z2D4Fx9rjcLWt4/z+e085f+Vf+Uc5EMcFoMU50vq+N39B
qsujCZQOv+dvA2Lwv7/PHTelgDc6R80h2WxgnKA7TqG9Uhh/Ln/BQuybp2rSDiEBJ5VzjKPx1hXt
3lHdSjxfmOq5i3AH5mYhFDAnaWZN77wv43uCIkhgOI3zNhlt8QMs/P7IrQlSipe/ZmnWz1/513y0
RmKV8FB1jo0JQZzxxW3/VO3oQUlq5QELMYPNEgkSQtsFHRlxlANrfYZKW9OSxg9pvE0MkfqhG+rt
5W9ZGr5ZwLDrGkbWUJ485e5rOulbDhGIiWlfWJFfR9rPITx6+Ulfd9uYOyfGmQhNUJTDMjaNSge9
0tqPk1H74FTkWwd6NTsGlX0oT4OZ0BfQ0uITg8BJDZ2xoU/U3jJI9qYhpQcFlwEKPeakNmPGXEjR
oFPUDLG7yQAz2/VAb6ORJpONLKR6vfz2Syt4lpi0JYNSQY8VPPT9I658T2Ems5UosnB8z40dBzjb
OEIDuJYDxeLl0t72MTlAYlmsrKf/UsQvjoX/s3eslBDwPkehsFD2O8RsEEFag9+n+QD9mwqUnwR4
w1ubJegWwtcYBn7idurNyBd60thLdr9xeUzQ+tS2z5VheKDO1hu7t9OAqDi6pVAR/dHnIf4Bri4b
G6gMP4Tbw0fJHXaYOEQ8EpsPJ7csC7+1zpJwDSwukh46OiCFQHkKSkVHXkAQ2AC6CYLAqbOJ2qa9
h76E2oDDVB25IQVw17SANhK05ltwXnf4H+4zNSSUKM2O75tYQsYJ/ehiwyRr0f8DdQI+8Ep6lgUy
PZJ9aAfS5j7Lx58hJ8NHEZr6VyUIVOdkaEArh5pqMxQp903o/64Bbxa22RwSnEvImk0QOT5BDudo
lmO57zooBUKa9QZlOii6TcY1tLfY7vJqXVpRs4he5I20Rmg1n+x2gFLvWWqvgJrvWnxa2Az0HBj/
CoBnpfEwN8oGrYwMmlKSxeNVLfP08fLbL/38LB9kFItMyIEfSRrd4Pb7KuHqsLIVln77/Pe/Xh2i
hU2Kerh1Mpy627aUQwNtHOOVZG8p1aSzyG0KSSAW4wAoUGbXeWoeVNIByVUf0JI8TdwdvRE6yd44
mlBydfZt7aL7YNCVYL70cbNgHtsVwC3jII5GAS3JEThYo85WkpClJTVL5qrWjSEshl5DB4U3ANz9
lkN+o16ZloUjlc7CaxeyJKkkkBjQo4qvdVkMfmJCYrGApfFDaAOhf3lpLXzF3ItThpB3LMJGHIV+
7HDRgw238X75pxc+Ya6NbxTQM5uiFof21ECY9lNGNICGiK/sNcDK0svPdjXUM5VjaBP7onYgApe9
JKGxA+RmBVqwsHr+j7zV8aYSNm6+LW22NdTRdBb/ujw2S29+/vtfu87MLZhft3w8DeGdym7c/3F2
Zjty8loUfiIkgw02t0BNVPVYnR5ygzoTM5jJGJ7+rMpVfk7TJfVNpEQKFOBhe++91sde0+r180uv
nOeXUq0CsLXWlNNwrBkJ4OKxkbBrtOme4myXUXczXQzKzcfPb7b2HIvpnStls6rEGR7OXJ4DiY1K
4Uerf39+dbjy4318sE8v9VtYVSfwVlt1hDtTi6dI552eSTUFUaSN3xcuwRkWTZ0DP1UrruAup5vA
ms32UKhcfnfZnBxpepj1bO1Ku/g+l65103GDwhjSghVhBCfRI4ilFqx0C8I1LOzt1NykVKJd3oF1
qvTihta3Tm3oUx2ReDdaUry5ZLAC28zzp9xJ4y1apOJt2lhym415vBFABMDXtIHNLoxC4ReP0zx+
ix2VPvzM9FNkGPKSBXubi75/ppph/25FhBKGUuP8p6nc9KTblNxGYIn4TMDucRpIgQQuk9suhrwS
Ss98j8NhvctpbL61NYWNIsyYYQpsZHunz+QeAcFPswSFhPe5taPW3MFS2vqVz6z2CrMDInKu88NQ
Gd8HzvSDgk5sSzFwzrNlvESqgYGokVd/arjy+TBHq9Fz5Oo7Wqf4eznN5TGa6shzBrzELkZYPCWT
8U4L2DQMPJ/guFrDrs114eXrRGRj8WSCZagsN0NPhF+AQ3seCut7Ab/Pw2Tx7obBzXVPDKeE2+hQ
HVqgT/xi6hGMpWTypxn1BFOWvxK7QCuFOfRerDhcqOM533S0h/EumSc4iKHqtKlsqwqLhtc1/MY6
Bx1MqptguzZP7l0y1YXl2R2MqmSXudsyo9SD+WwFd9qRQTZdvLPcgdTb7hjc/8eCWb6NjiWvkKzd
J3UzvQCDANaVovYB5uXgs0mr2Rr9SA0PPINyOxMs0AzwPthbIuC6y40+hZt6E92pQpvbsR3gfyqL
8haN4a89H6eDTmX1DKN2c1uPQEA1/TjuZMNH6SG+1z9yWKd1cOsWFPpFNmwQtuWgChTz98wY/9AC
3s8QyY0BPk2nPfTQ0Y3DEZ6mYhKIJFu9UUAubIEbLr1G2B38Hg3N7+NmyG6JVBLGqTbrYHUuXbyJ
xP4hWaexYOdRCXGKrd7KtKTbOuOIB1Ep2ddZ+woUqxv2SMnfs9G0qt1ME9SeDZh/xvLywnWPUaKK
7jRmZro1YCznCxJBdTTk4ptKYXipIpzgPTub2vx2RAfefSLK4m2MxXjIAUwDFGOwOtA1NAwz61RA
v9y9O3bzBuupys/KOvKrvnDDCC1ZGyAUzV0BjbHwjahjm9rqEsS4A3PLACwH86nH+Km8RGv+mKYE
hnvwsi3GwJzVY9bY7daBK0AwYIIGkp/lYBo7t40A6J3qsoBYs+ZbUtQSu0v6VEoC/V0P19V8U6FS
EGLIZjBWi+HPn7T8Pq/Hl9lyZicQSRffzaVEG11i4CQMSzRwYJs2ovaJuU0SdB0rE1AT4qH82rnJ
vATb/+wqPbJ2DAgNETZ8sLw67m4Lan1DEuYaNW0lal8KXOekGlSVtUjvGA4UXlq8ZsbkwjssDS3Y
TIMHtc/JNbOdyy7+0dq/CIFUOw/EspUI43z0a/UdzpVB5Z5V0+HbXiuDrGwwS43fyDiwDDD7Qnw6
vOdVsquEBdO+yvrawWMp8ZuASBtYatgwYAbGrrJH9w42Duous039tTDlLzDpn69e6slp4nnMjgk0
4D/7KJ5hsI2Oy69FiOYlOvrn8ikxRaOBZjk2LLc2UYmSWp/yFFkY+tVbLKKIoXIkzO3RQwjHUK9B
r3yrfsBA8YsPsDgEuHYtdFGifapANi+J3tJk8CR7+TxEWRs/i1PALJtitNBgFjLeOTAdxAf3UiOJ
fAUSzJ/P77EyEf6mk//5ArSKL76ZSIdY9jweHRBEw27KoQCGE7vXlSCKQbtGrhTVVh5oKbR03Z6w
IXWAq4AxV2VqjSx59xOWBU9fepilyhLRQR8ZHTIvrI75FhSSAgb6cXaui3IOSznme/hkT/vPb7YC
DQOr+r+DV1go7RcIjUITyX2fG4Z1a8c5DehU5sGc8fdmYO3Jbu0+qGIn8jvwur2yYdZf/71dHVnR
PmcNwBiOJlfG48cyLgZHq//+qM6hSQFD7/RocxHtgJayECrBQdoQFYZ+aqaulxVj+s2dWxiE007t
MKDcQLXteCVsX1nHl8rQSbsza90hCmf33e3PVieAaLKQ0UIIUMQPVXett3DtRpdR9s/QtSBALVuN
jdqKBEyQhwp5zo68T6MM+jnewW32W9l30ZVD89rYXSxVNbanSFNozBuDAAdiYws33Bj+l4nZbD4f
UZdLfbApkcVShaQg2g/QxQ8rfDMYuuIgdHrlo6ycl8linaKlzpKoxrsCx+FxMqwbZsCjhlcvmZlc
KSyurCRksVrhddcxLKGwWoFQElq1PEcoBvqY7xBikBH2oF9cdMli8850mY2zplFo9fRkQSpAOwE0
xXxFhfbxZxBL7SjOJmnqtEyE7pxsYqt9cNqvFX/EUtqJFDmSUMp0QzGjQlgA8UAc3yG3cXYlJ7b2
2xfTn7mx1HAWEKGUbONO6S/eVeaVGfDxGBL/J6FUldk0l/eSUu4THYWTnN7jZLrtKxjufT4FPp5l
YqmZLNHoMpuS8lA1OHIVMi0C0pcvHQSBn9/g4wwGSnn/XTSQJwJ6rU1FKJL5qYElSVCP8nZI0m0c
q9tYpaM/wb0st/Kfn99wJUsp3MXUG2BtZXYz7qjhUb8FZ2FbFumuju1XGNB3qF6qp64YbjIx3qHn
5FDk+j6Joi/p0Jlwl7NyAFetAYMilL1je1Ui3W2RUZwV0NF15Zt9PPGFu5iObg9TMnj61UfTrE5U
i8dyFt8N9DMBE/W9NMFU+fxNroy/pbgSgp8aGfACG0vXN96o+yee26hvNWhCtOmVm6w8zFJgKQw+
kal25dHtL+7ubGp/IRnLA2nS9BndXOrGQS/B6+dPZBJ+eUn/v+aLpdYyawg3y2GMj82sIVIc3Lqa
dhJ+ycALoHtiONSqVC/QaJWuh75aGC7zPKpe6TT299DMq5u4MvsjPnH2WCeWvavLfjogliPP82CT
Pym+wZN0ZfFcgzEIJBkSNejiBv/4GfzeSez6geQPlXA7X5tmfltzVvYQZcDK2+L9sIlkzXbIVVU3
Q/RksHfbqk9SVRtVww9bfy9L5sdyDtmcHUwAlCnF4V6As1l86zmIVE4dVOq3jhuM97B1TZ/mOH3D
4xp4mRshcTvLNxJwRVA3qgR0rO5PF/SMfHjlLSphOt1BAr+ZhRnUFji8TTbt4pydgSX5mVeQcJc/
VMYQq95F2SFSb8BSeBIaSZ7lR1vAfR9MgAI4OopEUmNukjH2bOsnmtI2zqWc2YvGAzphNwEg4OoY
oS54HEBq0G3WiztrfCPUOCrLhB19coD5zoYn7beOTjuOAMoBm69sjZBDTRwZI/R10xNaLs6Cv1Q5
8eAHDg/ArJA3BofurhTbPonxoKM8o1a2zXOgemldblX+BjiNb2dvAq6o9oTOhqGYf841feDzCDfD
EVQoG3ri4h4MjsceeLdtOvfg9+rtoJ5dsw6MQUB1irRKA6W+Q7Idq94JMlFFBUxalCMyBVbnoenQ
g41/7eGfL4AZq/VNzt7jiyuIBS9judfW0YKiEhylqjA2M4XJMZKe+h6QFK913gi4lXD5hsYORqPQ
JY6g7xwTsdON64mGH2b0KeawDCguryjfctjejznswHmAPktvMuZTw5s9XFk3WRkHDDWN2om2ElVP
JQY/GdNdCttDGP370AFD65kC1jCFLf0D6X7iRc+NfJfZSerY75NA5seqBg/1lhfmzfRjKDzzRY8o
TqNX8ha5HxZaN+Ze0mfIjG38ZG+2hOErULfMX+aY/THb4RjNTzXZ4cAASgz4XgaYqiGyo7D8B2PC
aDaEvqAD3LL96LlNb+1sI6N9c5dUO1OegFQHSUM+OdW+fITLRAtpKEArCRC0G9Py+AGKMp1BQelL
49wnodPsMgX2oz+foRjV1cMEy0ckoiIQAJvbyvKb8QEqfQnJFSObAU6PESkOM1Kc3TN/4a6xx0RJ
K2hbudiyHZp3nvngxSy55U4bmK8D/kzsuwQAkL1wny29n0KbBdlgey3YWuxl+mPE+pV0+ntvY2QU
WYqTiD7QFOAEbmI8lsAAPoD+4E+6h/c/9eAuViHDG8O3oHom4zmZb6I7ExzFuTI3QCJucIzYIZtZ
vXXoGEQe1fyJxJgm9p6WPKBO7QOvsMEk6uYQvL6SH8r6kaeeKy9n2GACzo29swGvySPitiL3AziW
8ZlUp5ltXS4BhXqK6K3VQrp75mDX1He9SDel9GF61hW3IO+BruiQXVG+6uJUZw2ONw9wGyu15WHE
ZcYdxlOifdf1kNedgH4xtvOeuX6ivAZp6wzDedM/DshZ1ycXSIiwMrdge2XNABbRD6V2Jh7yVyYD
erYZTm978p7M+9bcVO+6DuLMbx2Pvbd/IiyJbWCkaB728Sgu/4Xfluvt1Hulcd8PIXFeY+P2whZ2
HjQ8Z3pfPSfATagTHDR69GTE20yAHnUwnBeQyC/GRoo9OsSP2M2shOfMN+2wr+fDmLQ4jt/H80bJ
kJSBjRI9PNjgFu/Z6PQomw1L/ZF71RNYWSYqJplCLrPYwU7f4+mtLvwM0FbRnwTVvnI2M4yaZivI
jQ0vR3wrgFj81AA/ZHqR2ffGeYjGNgD+IQSC3DeQ2Led/E4S6yAI3ScljPtl51cQH05QHZS/jfap
lu8dZzDVfyzQCTZbv0l5kwy/iL4ARMC7M6nvAlXfqQTMtSws+AvYobtcYeZnRzP5PdbEA88lUNab
pvsL36q0XmjUb8aceqS1AQqewGfsAzHeA++ANPi3HkQoc34r0iYQ8qZCD09hfuPiuWfMU1WD0sbj
2JdBxJ7b6jltDj3ZxTZUI4327RrAyRzIxOiIqBO/DMmt6Y613ANiBi1G4KBpvH6oLIsM9tHGjyI+
GMUvnhxNF1ZXUCVLvq9QyKn7xI9bEtjpE6gHgPyJPSR8XoQfzoxTZGPsgaI+o+KQjJu27QNnAKPw
VJJ8kw8dQtA0AMQQxQE/gbq/1ncVKYIJs9A13h3IvvMo2UbVjoJRWJTbxqx9B+ppO3sEyhUgm33q
gqzjxptOoh8jqTZVulHOBEF95zFNbsyLXNykjxTgUNHfgxocjPDZA1JC+s4E3Hu0q5AwSe04nB18
5nkCD5U1u849wzf7OFlgm/IzEvx+C/f5orN2cM976C9sGw2AxJifuBpvamx7Fgh2rg02tw2f2rIB
2Siz9mjH8NSkzk7SgZaYxY8gHARG94dPNZoRFeBEr2k+YC5PPoVFUk+RRO/EzhnYBnEPXkniteR1
Js1hwhAuWO3X5DuKsxj0f1LxmhTxjoB81qhHqh5s90cmDW+YOIrB42YwvvWjgKIxBhMtw3/Msejy
TccfCLammJwiUp5oXR1pae8hcgDgO6J/iFluYlheDN0zbEhsYgetUM9wR3iIWFT4Wt4V1cltsyDG
+gaD4ba8zxAnIXqwsHLp6lQDR9WaQSSeucs9pibm5ybgLtOO2cLrXfh+zdo6sAzBlfAt9RZnqAll
bQvo3nQGyGiAmhAd2T0HRQHD6VQAzDx3wy5C7ybySg/cwldu2U1ZAQCVl/LBLd6Amg4Sk3pD+8c2
rCONsRlVEu5yN2n0TGwrqKNbI723gYKz8nuK+wPXd4eEkRc5wp+k2CrehLlUt1ZUvLVO8oB3HYzq
xZ2BZG8xvxpYGFj9Jp7746T6X3knX4e+DVAFQBkKTUeWu43RMNkSveHkd13F33KS7zUXm/LSXq76
P+AGpwAV+q42biOAspRyjhIIGItGeM7qtpfVDeqCP6iaDnlFu4ufxkaV+saIFCybukcbhiHlBNoK
4KcXgE6FhTrr6ru8GPdGX2wdKgHeKnMvbY3D2AHDw6s9sbGODeleNVh/wbW67xz0YlWJ8xP1J7op
xPzmAgYeRJXzJ7Y5Vq5BWWiTw7czixnkHIf/BLkVaGJi2FtUbGEwEWviCdjG387MRILvwoc5c938
iFysFyyZUowehFu23pB+/pERhAAFSHio1igQhEChfUkRZvoZWlNAtJsSMFiyXWx1+yFmuzFuz9Ix
0HyIIAHngqSbHrLZQCirbtlcqw3gytjAzEjD2Frdg2P/y3EBuGNwww/SKg3Q22UiNI9c6NfIoegi
sMzhflXoYZNFEOtwozQ2eYNdDF63AKC0zrg1AIli2GwAkcs9I2n3skKh165TbyzMKdAsxhWI8VuP
seWTHJyqGC4bPolzeUzwLAGpbbYpu44GXW48E1h8YLtC+i+iwwYsREw9gLn71n1wmfyWj/OJg+eW
IOKcW54FYzXuhzz7SeDQVZb22RH1k+jVEXodT5Y4EU99JoJLRtxjGTbxqqgKsNDUoytNjsp4pHaQ
cdEbzJnnGhngDfhTOqxN+juJUfBsk6T7BonfEMCTewgM4MW82Cmi11JRy4P4AlZ8MAD0cq1+UjO+
1fpilJCPCIVa1B1tTSBbUEkHfjaeUmQlzgXZkGMV7o66NMGzQ5gzcZ14zWSfmjK+Q3Z4TykYeWUJ
E9pJsS0QElgzuH6H8YWPs9SvSMybDCsxcJNB7xZHXXW3ZT4EPHN29sh9mgh0D5YMoiScrn1Uk7bA
xPtlperDhQsKE6uHCQufsqLtYBeoieq9HgpjH4N2FnBZ7lisXH82ASVunPbRhRta7SS/J9FtGyk3
c40twWnRWiR7iY1rzkLKE6wPDOxod7yER5E85KCR+x2I2UHaXpx0mkx6OnJO5YBkhpnDIQ5N00jo
97sJSCKbTz+TAVT2pL/v5vaZMuGhscJLqYKigVSPtI221hD9aYx6n4K+tG+6adi7hkpOtikTFFIm
u9i3dg73djT5HNhccrjdmuW+NTpxanUrd0BiiUMPUvMx0xInx94pkxgFc94+uIJ2w2YAK+5oFIKF
Urj4MXadvCXUjZ+ANqLfGmEgfEFNPDY9tFk6276AXYnXAnbv2ywxQTetnBvob/vOq5sSKzmQlz+0
duVPWB/WNzE822/tnqCzcswGhAKFAs3YHt+nvqvAnU4tn5sZ6t0NAONo3wAVtuj0W9LaxR12+/le
uFD0tqgm31pDXN82ruDnQnXxo851VL6rupMZjm0a5exaOtbL5wmHlfQgX+SiNKQ21GHw1k2suT/B
8C67gQD1mrPDSm5t6exgG6xnmRAY6yk4fPw1yn6Al+yxAaulhd1hNANlXqPlrGQK/yZU/sn+z0AY
uNiyIPXoqSet2wuMD3LmK2mgv/7WH+Rlli4P5dyXMA8i/ZHtol26B9gq7O9GHCqzALUeH02kvrWd
Ts4WAzVs7si+2g17Z+NcKQWsPN3SBcJOCxsAA9Yc3eRd0fce5GhxrW9yJcW1tHxQuqhQFhngJ+U2
ODBCXGtmtW/q6LFRBP0d2PS+NNqcRYEM3p6stpuCHO2MAETv3Nu1e/j80mvPcHlv/3z9Km8ioNJs
N0xsHIPgfoSDD6/6AKpDj4E5/fld1r7CZRr9cxcyAOYqAZINuTHfYWfMvFn299KR3792/UUyOoo6
NKG5HDB18csQgzdB3ex+Td3MxFLCmNNOkhI9hkeNrQCUB8Sdlf5W8+hKnWTl7Syd3GxVIBuLPpWj
MTfHqXmMzebYN1+qJgmx+MDxhffRG01/jF1xB77dIUfWSOnyDicOcMevyWH/9mJ8MM+X9m1Rqfup
Zrw4lign7nNe0B9VDfsTpD/pluuRfzPhQLThIIhSf1Lo79vLogNfpDBa/gQ4pPsep7UFeimaV4BE
0Bm4whbChspXgIFfk3d9XOv8P6KN0QAiK2qKlvboVjJ3q9BDyPmT605Bjwi7Gq5807V5tcjlN/As
KcHpg/do8T2K6aHKb6YGS970oNviytz9mJPCxFIVOmlHKQGQYRg5ErxsGnl5m9g3ZhPT365B8peZ
uO0dbPVcNCe6zWbI0GkKlZfrj4WlQzL3ZNuwergnPOcmctpIy6DF0nlgbEZMhGPEi0HJtbLDyp4p
FpM00QD1kVp0x9zuFOQYl6ySme8/XwFWtkyx2JCxzc8innR3jIE796oGiYi8PVlEnk3UgSUS3VgQ
ItSmvuQNzcTShQ/HqkGmw4ynKVpkmSie5Xs/Ev/zx1lbEhbDZ4Luq3Dsdggj7m6aKG7Q08N3ADhf
K8+s1ICWVmmZqFIHfm8dpB2ddawQTiHPWGXON1h413841/nuS0+yNE3TQLMDSA+bfzDqKsS3xjk1
aFg3xfZr179MwH+2Fgx4RKwF1rdW61099X5EXnL+JacRJvhi54U3GGGlqmv00tlIUnL11g35l5p4
BF+szLydOZReCE2SqT/zKD41MtmiVnVlBVr7wos9t51c15iIa4ZdPg2+mBuF4oh735n1WVlXlSlr
d1lM6lR0cCGtx/qIat9xTKNDN4lflq3fzdJ+/PwLr9xiKUHncAYtq240Q7vtntxZbwxr2iaSn3p0
hH/tFotBNGU0jRqCQQTHzk1lGqecDefMNr7DmPH9a7dYjKQ8Yw6pO3c+NgOYk2kL2FZn3TWc79Fo
fU3Z+7fb7INdeClKj3QOOy3d98d0HF5iDm635N37VKc/cvQaNFn/dIFEm0AfJoSwKwN5ZU9dKtWF
XTAzaqCErzP7HV7NtxXKZKWERUtPyxPKnz9K6VwJZ1Y2kaUwvSECynTZ9Viyqm+EX8q9/RdL/EsZ
em4Sq4PV+YBrI8XDpvi1T+xj5yLp//kYWHtRix6CIXYJ2nFbK2zITVPeJ455yPmmz/Slcz1QUl/Z
PdZe0mL3yGYZwcrzbzLJvmEVC6fI+PX5I6zENeyy//673GYSyWiJNsc5a6yDmozqQOo4enG6tN52
vJoB8ZPW+fObrWzqS88fEFznLIprEGxqQc5d1FWASMnSUYBPmuOhJWI6o9rdzUifj3PuIWvfXnmF
f8UrH8ykpby857C1sZF4DJGYf5hTnr2WQ8Y3KdwXfMMEmd2C0S8UGqZM9xwQ+rBSgNUPGQzRtZ7T
DbUnveuxpAtvoAU9shkkEY/GyM0nc9Mfcu2CVJ819fsQGwyARQDiPn9rK+vlUrZeA9ZZsQprwJi+
lGhSsIQNFeWAvN21cbx2h8XOZUawbOOFMx9tq0FOS6TQt7Iz1h7Et+JauLh2k8X+ZeuoMHjTkTBl
YGU1BbinrR3129keUN25UEa+9roWO1gswZbq45GEuRkHUF4c3Czdp53yZpvef36LtdYlZv131lQ4
v/SdGsywKtUj/CWeLJAIJ8c09nBEyh5pCu47EAiAWSs1bN2UWvd05iKoodS6skivRJRLHbuR98gp
D7EZsjH6xdFgZMvGQLKSbD9/xrWFYbHmjMjZ1UYc89DsTb9qnxxcnUIalbIc1dMvecIysRSdF0i1
4nyfkCOclwDS2FuQUBPnSs/fyita6s3nmedyQBtkmOZlHbgpKHC2bPMNN8S1JvqVQU0XgQYjg+HY
OUTCIBb5rPjV9RP0cHfddGV5Xln5lxpnGiWWQmp9Du0yUqGl6hHNtfDQ/vwbr+xff63A/ln8LWja
S1O7TlhYbNuhHyCyXnL2SJFUc5ExTMxrRIa1L7GY+wXgfyaFgRc0oyPaYGq78Ik7OYcBMM8rB8a1
WyymfR1PEIwmtg4L+RbNQKEaaCSKr/GzV3jKgi5mfGSNBXqxTBgypXHpXKpE1Utqifm9pLZLgq4S
zY96dDXcsAfN0PJCM4jRZlS1WtTVbH5X59z6nVsm26C9zHwRgG5mXjqT6IogZe35F7FIC/6ElrJk
YYz6JGpfxQvKKDutp83nY2Xt+ov1oAI5Jh+bagpzRl+sfkw9ksLAjJvPn19/ZSYtNdHYYgeDEJUd
K3lXZdZuwuBDaL2BG/WVJ1gZ7UtpNIrCHSi0TnqsrOZImmmLs2wEA1T0RsxN6QFLAnEZna/c7a/+
64OA4y878J/JNYOsE0ngCsNxzA7jyDdVY+9s+x0TASLLU0XLu0Jgh1Xcz2f0N6H4rq3nRB9YC4Xc
CEd1+t0g1pXtYu31Xv79n1+Dtg1hoX9Ygy+gum1C0n7fmA7dxJeKei5Y8rVhuMRizhbJjGQy5zDr
012L+WcN0GQaxpUwbmVX+j+ddYr2x8xhNLTV2XB+O7DhltP3fDY9GKldibdWRvqS8V0gIpbFiJrj
mPW68us8rraWstjoG7oWV4bHyoOYi+WKGPDGrdCrGOblS9mg3+k3nw2sur9cIAk+n1Frt1gsWShB
Z8wcYJjduOc4Tb20NLy2g1KKnFTBrzzH2gn1r97mn4ElnWEoSEdZSGF4Wgz49XC3GBAz821L0CgU
KRpKU8mgqYaT4vaVXOnKeP77c/65bc8bB6yiJAr7ouWBsNDcWjeu3oi2MSAl5+Xu85f48WCgbLHs
URR9YgM1a7jOJd6IVlFWvyXVjy9dfBn9KDUXRTvSIuxEXnqpk+v3gc3WTe6615ahjwMIyHD+O+9j
uCcN5aSw1brunZzSY900V6LgtUtfxt0/n2A0oMqXsq/DJoNTDr2v2ytx28qYQifAf688oNCexAXo
H2VqEnh5V2MIb+NxP9pt/+AMKRr4wBFAx6Wu9LYrOhaiPmFuP/8oH48sugyKBptOCq0LMH030Htd
bZG29UYGCMqVFfLvFP//jYHSRTCEkqUVNXErw7EC1GuOKIA48Hok3HNn7uwKNIUg9nKKhgU6pkgi
tGOVZntYovEjz7Lp3XJENh4zml1b8Va+5FJhTMe0RK0fgzwnMcTbpu9cNen5+MhP/5Y6/hkk4Ht2
Mh5UFsLCHDPIaU1ydPgU72PX6c5Mt84pqqboAZ7JaEJPOlFeGURrn3GxwMLGxZ1wFqvCSZm7PDO/
N6y3/Gw2HW80B3VlP1q7y2KNteno5MpAD38RObByyL2E6ENt3I2Qgn9tOC7iOkNW41CAMR92RoMO
ynya2xeHpTZo9zj0gYWLxsmv3Wmx1PU0wn1aGYfEPsaotajOn6BIqMfnz6//8X5ElxHeUMuyg49S
HFos7tFhOL4MeoA7bbuvRbKVxfA1Yyi6tLmCs05NzEgloZzr5iaiEAbDsiPefv4YKzvCUu8vO1nD
7EOgI5QT2B9qidZllDnt7lobwtoNFuuq7PElBHicyEAZe7OetyXaLJMpvrJsr3yGpThem+mUJliE
wtFWXtyXnhxhzgH9DJttNBK6V85jK2vKUiDPucVhKFekoRJ6PqOwRqA+wHnnyv6/9hSLRVRALF3Y
1gwLBFSbIXm5K6K89YaZ3UibnvGAV6oua4+xWEbGSJXI6U9pSPR7376MpLsyr1cWxr+ppX8WRnfK
JqFieDj0UEfQnLyVWu20HQXoSEOnBvnhOOVOQ6Xy+ahde1+LZaQ1Ocoh7RiHfYtOEFWgz11P8Skx
xhvagM5FgSq6cqu18btYR0aIgUAJxyszYRbjMGNfNPeVJa+Mq5X3tpTKxwT+h9gx03BKhmcbHsBN
We2ZCSFTCeUHmj1ggan7PTbLa8aIK2v8UjwfF2khMy7TcIjkKUHbszs27zRBs6FGY+Pnn2flnS3V
6SjtUTmNJAnL5teMhJs5/ECb3Nc+yFJ4niXVlI6Xrl9IBHu06DFoDti1HXBlgiypxBGUD9RU+OVQ
690AwnSY1HDlzLoyZslijkv0MdFxbAwQ3ly0WuSDfDDyKQ8FXFWPbCqHczw55Mq4WnuOxUSv7Byu
rSI1DkNut4c0Qtt1xYvsStC39n0XcQI0dFPvZG4M75wc2CKh2lDDmWkHiRG9cou1B1jM8LqBs2Ua
R0lYl+xHXMAMCE5QX9szlsLyMe2N0mkwBSpBgwYCjbovZ0/m464G5M4ng/n6lXlgLSXmsA8yFcum
JGQyhqTlIv55GvJrWIuVg4W1lJm38FzicBZPAVz6JSwoMuAPCuSBb1JzCxXijcuGp6Qc/Dp++/x5
Pv4o1hIeTIo+a0qGvRzdvFu7Sb7FFv3ztUtflqt/NhDVt9FIRpaGHVJaHcxrY5JeGUofr3jWUtBe
dhxd/pO+XLo9oClaVwhuIRCgvX1lSfp4altLOXtStblbgQ8Z5u45tc9lXR/o8J5aP2CrdmVC/z3i
/v85y1oq2sEr7mlD8O5H/zU+do9RyLc592EpHDUe2xRBvUu2xRaqGfMlD+e9i+ZV05eP3T15cn/j
cPICK/I8aMMqVLAgPsNy/kherp25BD7TR79usSIIHXVpBoNwIIOdU5UitGd9892M659FFN9rM7nF
uf3h86Hy8epj/Y+z82qOk+m28C+iqgOpb2HyKMuyZN9QciI2Hcj8+rPmvfLHMZoqXVquggE67N57
r/Uste65T3qvrbBGCxe7lnqa7a8quFbXW6mssqXMXYVu0c+wnTgN1USQ2E/Q1l7TDnz0zkvNIezh
Zq9Qh7+BIXp9lMLK2zxIvQOV0B2UZIDXrt+ZkyJV9zD2MCthyP9Gow+ESnNxN3RY/kO3SbkDsiA7
Q99dbj9+LSuDcKmbz8M59bzAT47SHf2TN3D16PSDOaTKTQ9D5+uoMj2/ErD+O25hS/28VNyxSYjT
D2f2CbJnuLEx/kgm+wAf5PdSzg8pH95dOl4LKVYm8VJAPxj0gFnlJcfRHuYkiDr9nctXHx77H7+9
lUG17HJ18zILCWxNjgEvvhd+8hMgi7tRXHPLWbv85e9/LW+N8PuE+vj5VRkiAJBlDCO0UyOq949/
/tr3WAQXSM9zOdPUOZaUH2lKHBzdWwRd7skV/Bva8w92GvYs01cG28pOsOyW9Jic2owNztHNyt8U
muOcwObk42dZe1eLtWRIZTF7dMKnGJ8FgSDT/Mrpj4+vvfa7F2EF2PClAKzEOc61JWi2b/vink8w
GPz48ms/fXFYyPVQ5KGcoQQvRmzH3Z6i+GH1pyJItuyKxEKSwQwR4URTHBhszrp52Hj0JelQW4L2
5eNHWGmVZsuWSAo3Kz+leAbP1pAKQZa5aYZyvrODKO6GXlcx9QexyQikqeip/u2784/GQaRhmxaa
dtAh+sJJoYzmz5U/VFGpr5LVVhaB4LL0/TWL/FmnYmqUc4QjxvDkuwYl2AJGcpGQGdtUBMqyj1/C
yndcNlY22ehbSDKTY+16mwqyYnecYqGv0anWLn/5+1/PgUJ1CzYEw+Wr/OijQzHys/RbYMT2cz9/
sRqMxvGsC0/sY9L+qAR0W1CuzD8/vvbKNrMk02psWwVNsM1kZfecpTC7gNOhhtB4/EFyfiKJ6a9M
ppWaI1vKmHxYalCuS34K4U9/D0JleWRoE9kZRL337YzTTZOkNu7HSW5gq8KRA5iCb8RQaIRo6/QR
dUoOw4sJ8gLFyHHwg/BcjroEiBqgvE/lVNhSDsURMcyw60yOWswbVtLz5Munz73r5XIyoPNZNbh0
xbO446hDDT+9+neK8orLXj51j6UCKkWfOPxlsXNY9iftu8itfliviKVooDxgnxuQS51TS4hS3uVB
UBm4DfMhjUPKHvsK3TcfP8XaWWipdioIh6G9SvOTE8LFBfEVyndu3v2cAia/illCj8ec7metUoo8
YW3Cg+fI5vvHd1+ZE0sFVBWoYmo5Di8WLLskj+rkkYYornGx0cW1R7wsDv8IsZdINwdyxwLMoxzN
OQ95V8QebKFHoq5Mtn8D8xClL9cMmC7pbuTpSVnJTiLM/zDH07s6ASQCYtwWzgrBHgoveGywsAZq
hKNxF/4ptr6cKwZ975AAJ0/xBNLYAHMXKC69yX/KG3sDey8Y6vJTYzXUrNZFpzoMhFy0YJdh8ebN
PVy6gjE2uXtjivy39MfNRGu4sHNvK+DKjG3au+ZvuxIALNE2OfgUrJSSnJ2me9QhefRmjPSPh8HK
F1oyB32RjaErKNQ7UBNTRC44ZcYjLCY+d/lFTkczQrmFzP3cwhHFq96SwIlbbNEfX31tDC+uXpaj
BSMCE8iHncQeQzd8aUAaPmtAr75MEDMPcMio6dPn7sb+dwescZo1E0cSjwIyVP7OYV/j8zyiJWxi
2n7z8U1WwoUlaE+EKI+FUDZjafsdBE/gziEJc88+heHEjFmszqGG8KvgNQ5c6s6rvlT0MRiuJFpW
RtJSOlW5/SxdorHwS2ZfsmGeX1OvcsB2CXJx5ciwMhOWwoXJtqKeSxT7FMuy2Av74mfqD/7XT737
JT4vH7A/J4yFxzDoUahkxZei6fTG4ekRFmVXTqFrr+ny4f+Ko9owJAYrmXOUnX2uZPbVMz2skKbx
SqyzMoCWegXAIeoc1v7+sRymQ867H6Npvwoun9HUtP34Pa19hcvf/3qEDolyJFHhvdMab9o0zK+i
i+H2xxdfycos5Qiikx0MTT10HsAMZee1stlWMIQ5FsRp70lm7G7ubJjCIKbu4o9vufJJlr3EerKN
DDsnOHUsu0tgdhhOcMIa0/3nLr84vxUZ3H0ZQA2nKpu2zTDdUwG2Xp9dIxKvvLFlg0xtSlGOjcNO
4EWM2p3e3brq3xL4kJ6NamqUsy52DBO441f6u1e+/7JZgWhLIVCQ+blrs4chk3Vc9+61RtWViy8l
I6bhM2uzRJ5YxvktxLbioDOYEX38LVZyDt7iW+QKfSW5A1BCH0ytjVhVyFtnJnRv4Tm2kWGfRQqw
he9tV6ON2NPDlYB7Zadagghb2xG3qNDBEriWnIkzweoDncXfnEKOh8LCYCzQA7nykCs3WypKaD8M
yvjUPw2+OOoq2At/Q4d8G/DqmPlXjpsr32mpJAG30SSJX0xnzmFsIkcfbhDWq6+skiur2FIr4sy9
dgO0W5xHRba5/kH653mCBRZc4D4eCGvvaLEMM+WPDfBSYK1NEgBkRCVijqStTkbBi/SaEmLlLsv2
MnTckJTNPj3BrB6eUFx8y4SCVjvZ9/ClqUAO/9TTLHvMPJslbdcqKDvaCtzf/tSF/lkM4a4ZU5QD
5ytr88o3X/baZ7kNvBlg3lNXJXDEpOUeI+BKdLV27cUHwZcd+sHX5jz3hm2JTufIA43tSj1lZYlf
tpTJPAsTVXK8oGq+JarfWDLdJ07wucmwbCjzHRqquQTZlDrpbm7Ds2XOlcLf2i9fxLiEOAr8VFAT
bFu/aItjCvxJk1BfWcvXDqHLtvrS82UZZN4ADDEOOLzo96Lmf+YAnFhGYXpFcHBPtSCRZ8KdkzlX
7rs2MxYLcScqY+oE3bcUNnI4bmSQlbtvCvxdU837j2fFfwfpfxw/lzSxSZPAnZqJnEwaWH+bKD0D
Ui1KuMrNw32TTNUfL2vqfVB7477oSH+YJundVEM3fpkcCRQPwk0gQ6HLCEACBge19w4wYUrfYdRD
t3PtwFuJEPbYwL1+Z1rtHMJqbNrogvKNwBjjj2ngZXHLynBfzmiQpMYRG9/1nW3Lqb9hFQ0eBpuw
rQpNcdBBvm29+ueUiXHnVWH6MAHGi5SvgNMeWEOi2A/jKN9SNpJ9AZ5GbNqKwhTPjMnZ7Yf0lYSN
QLeHgEk7vFp3ENQlG7i1TIC+KH8voCl9qlsevDLi53HOLXrch4HHOYqke0rCAoBFGmLPCHscmedG
QyRCnS3M/dpbh2gMPNSWruxSK0s8W0x4cG7SSehxPJkxfWlgXAgl0vNo1N3o1o8fD4CVubNshfea
SbbgemfnpIcYlLt72lSx06Wbjy+/NneWvfBgp/C0SoPurGFbmBeyvYEIxo1FKXZBQ4/Q0d75efcH
RvYGUVh+LTO1slQu2+MbDgBmwqr8nFNxbwPygOPnlY+ydunFGbcd4eCclu1wruC+yslLn+ZXrrwy
4Ze9h8ohkDklWMeSmp1hZAgrEjiyRq0EIMGXINrKrBWf2w6XOpN8Rg7WjAxGuoP7Q058L3WmopDC
Lk5VtQcb9eRKnPKftcA/lpilxgR+sZVgeZvBLCGtUEivtYSPJMv2pDT8INO52zX4/Lu5yL3fIazp
d3oM0r0oAfex1HO+ALhlYYmm6YHYxtwzY/oXQcPwoeiAeo7RiNg9iD6DhkMkaQZ/2Mzt8x1VLNxO
UxlEfgh97OTDmK3gPZzq0rJ8AMd83gbWdQ8e4XyOHN6zfTWF5U2e9+VOgG1/ckckfHKYWO7gHqTP
jGtyK30LU0thygF+sMNx7txNGDibJmXyDmKq9Dx7QX4I57HcdPkMUBgthsPEUvg9y7bYgngNO9Ky
GU+CAs9V9HCTBlrM7FjefyuqOT+4PFHw3qrUfuCZiouau0d4ptWwKqvlJnW5OgkswxuCDRXKXhjM
tmOX3qMV3W5dE8KOtIdLrDMmeteJ/BqUdW3QL5IiIinoqJsGUFowD3W96fpr02llAVr2wbYkA+E2
YNm58M0j2A2HsuX3iU4+FxssG2Gr1A3gfYn1bSDu+xCkmwFcGSSjms8JWNAq/r8n/dbJmF87oj+r
JH0cewMv4wkYqkq+1DJXex8WFVem7NqbWuwGZGpZ0xRudkb/wauZnYNy2MFk7HMB2rIXljmkIWlv
szOp/GaHpK67EY7xr5AbVrayJSvKr0kalMrLzqwD/q/7XtV3Bea3vmo/sPZ2FkEgpqmPhBdO3Er9
karcTWIPANm1lXlFD8GWnbBZqVrPNG5y8ukEwJtPrPPQNyI5tEifPgxNqRCWQxKyG0Nu/lSD05Fj
44jxF3wX+zoKXIGeCay3+jcfpvENVY22OYyzcoFFBMzwberC4TsghTjO1WFZAvfth1FhUlAPdYfS
huepPuotcR+gXQt2k2LsEBijtz637AaWruNDDaLAQxvS/FxhUL5oDhfrBj3lDwFIkbsB9auNcYnz
FnhEvZe9rSK/JZcyYoW2bRQEim3fj+1XEIhaGETWOIxHTV42d6IEltWdoFbKqZ22IsucHSgxJfbW
vPiGBmd/C/lOskt0P8KO2/Hrfc7mS/NjOd2HIGLs4QlT/R6S0Lk3PZ0eYL0M8+gut1tuKhHNTuKc
68l1H6nTcRqpopdw9UgbHBPMcFfADR/gZGnnHR0SuYODUHnvyI5th9SVN/7UAXfQOnpPpMz+sKlh
N7yyX4vW6/dNBpxC2dz2EwhxTjGQTQHg3qYhRbYzYZrGVFAUGVV4lwbNjZ/oGtbt8xsbPX8De59n
pTsd90blh4HAqbsH3PuEQoPaoVMSXsY+mXdeqm5AyJZwn5QHms3HyTOHyuuO0oNTTDfPv9Tg3Waj
eWlsle/4RalTZJ3cyAsmRNWjg8CZPUvetpHTw1nYlm62l5l4kELBKzUQb74rfxLq1bu60S7s+lkW
kyl/dKoA9YhaTnGR1l8ttIzAS0M0WgbADtbwFgP9MMcJEU6vysLPWyHoiqWeQP/U+5nZ323qffNT
8xCkGv3Isj0SKjxY4+ZHxsC58gEzhbmx894KlaIWBJPTRA2Ys7PPL56k2DTdctzkmbn35OxuUkeT
ew9d1XAxYXyrcm83jep+QrnzBovuzzkpn0xXP9QG1PSuGvHfBXvnvb5xFP/iNq56Koj3bimECtRU
Ju69Gs5hBG4BMNMO/hBb3XM/he8DGywEghbOBs7FLBpE0FMaAF8KnGKcTHUX+b0Pg/mue4ZRC9JV
U33kBAvmUMEhtpXizzhdfJ1TWNoDc6p8NmIham98L30XXvU0AprauO1LFqZfy8771QoIEifS3NA6
+DVeGiQ8YuFEn7e4GphoFwgr/K7DOarDBBU8t7pJVJZuKNp/tzaHgkH59Gc5qbh1Ub72JAEhoDN3
aHk+em755AzFYSyr117qAk3VdpcacSur+YFM+lst59vGhV22SvtTzfGRQ7e84RlKKmFJ2BbdoDBc
D0BQRthmNzxz70ya/Qg97wmG2F906h4bD1DPuVNxTfgtOpaA3ihpDg6EOMJoO7ItYAy1eWLtfOuj
mVgncK31OqTG5xDa6fGLMfzc1mKbtPY2LKYXViCVSTRrIummJ9evH9NmPDgZDlOJu6vm8leLvST2
GrVj2mQRb8gX2ZI/TUHf7NhIvI6SxxzykYj25a0NlD2QANYNgTckUSol/HJt0cfAn92TVMRoy5tv
bCI68HSnZkM6vnED/1mGwaaWNYRvGE9Y0+gW/cQw5CXyl8xgAZSQOwzVOpoGGcSz676mMgEdWOxE
mRqYgul9YlO43LOHcLJvqgMgOIRkY9Novgku9t3jJYB01S9lynebjfvSeixu8nRTeSOozzM5zIAI
oGcajONpC58rEbVAtEakkluktNwH1yMJkKT6sU4zf1MjmEfgOx20p34aXv2YWxxPB91lcena94TT
l4JXDayvqRNPdHxHQwacCWUaXHIO6S4IgJ0CLBUnznS6FzQ7aqwUblZ4FwNieqiSZIoSldzmWhzg
1jsfx0FOt0Fdo/jA2odET7DtB1d9IP5X7WAAyVoMD/A7jiY2PThE3BIh8NanbZ20zy1n30vj8Oem
ysd3WQNjG+TwkG4Y8BPuYM6mz37C7/Yp8dm+gPm9xrHx2NnkrcMAicA7vB2xQGInGf84pLr1U/Yy
UGrhnJzsJ6BPoiEAJcT3zjrxn1w5yh3tUV5GXPyST5JGpYHtcGtgmR8O9Bu1zm2X07NCcuHixAMf
bytumFvOWwpMbtSmwVbPOMAOnb03dAYTWqbHtIGzd6qaszQYiKU2WHw77H7zBeLlfOssvend8Bd6
7B7G2T1iwflRGoA8iKl+hJ39Kjp0nrge0AxJt8/c4kWU7ARJNNu7IeArDenuvXKE+X/hHblGts+z
0wGelCyqje3Bv4GbOL+QH6sJNIwmO8/CgW7SzO+JOzwbAskACqZHa5sHoQyLkrx5Y4Np8RVEGnPp
v6Hp8oiQAorlntzAWZGefNKBVWDLYdcW1W+0D4SxrwfY00g8XdeJ39Ry9Gf5zq0f5PsynG9CJ/kF
HCsCCIJiR1eEz72XPZZz9mjh8BqlCVAt2qrNxZUGluYwDrKVhu80PL02c5XcpxgtqLGmPA6m7IfX
u1C1whv6PIXOEOPlu5GS8yOa2ED57uo3lrvFF2dyQbUG/Bd2D2gG0DuH9UeFcTWyvMQqbfyooUBk
BxqZmJ6URZyzOozknLy2FpurvaiNByJfmLB36aBuAXGAgbV6ynS1pT1SOP2QRTqfD0XmBYdSQhwG
u7z3IPe+BO0AD/LCiRq3KON24iy2UB1EoaZbKpMnCTcR5Obn2CU5hbxM3bVQsm4aCz6qtmSAp26j
kGAFXQQQ5y4qgL2OG6HnHQbPGPVT+jo67tltm63uBUgfgXqEMGajjfvL78enKnPgST44bQxvF+CF
jf0yoys4tJh8OGaDVdO7yINgI8lmyI/aUO6NR/1IzfyrzugP5cJWv1HPdY/hU2d8M47dgZU+UmcC
bhnoGrICeal89HicIvk0yH6OQHc9E1JmUZW4v7OmRdDYoTqkOmCFIJiM4fQtQR4BOWhy/OouNxON
8qQNt43n8S3r8rs6MT/ZJPJth9U4CoTUv11YXnkbA0N7WM0XOn9OCrsLBh9pInhr1wPQOihBQo3w
CkrZm6mCcpPP823fDq+6u5iW4/GJkzxRV4Yg+AwvYSi+wfhugGMietv9IdkMYYMPVUD3j6bjLiJG
vM9jc1ujmRYCl5vC9yGfaxFs5GjsT5AY3PkUDupRor36grepzWOd0PLslzUGRyibPbTw+h4dXT64
1A2Wy7ZM8Y1MYYA2KXznZ83DTG6gebDJxtZ479kE5QMscVyFhroe1m5ebYtXAVPli7IUnR+FJrB5
b7qczLGPKEDGFiE+/FGCbtzAWwfxQTJkaj8Vs3ysvF7eMugpnsq2Tm+R5FDPmXHlvnS8/MmlSEkB
xu3rJJZOcHH9L4l4qObQvPYs1TcEQOs24ghY9tLhHdAUYvgFwrEApUixzoC2ZOYDtReUvXFSvDE6
J/45wAEd9n4kCe75jIUmrXQFCBGdBu+ZN1DoxgqbJyBomYjNDIQMCClOT6PWYkxsspZmJVAefiGj
MEn6n7SZu7sEWDPsn9IfHmb80lfPtOLnx4nBlfPgUjaVGp7nKithkQ2PrTuYwLZnJmfnpknGR1aJ
6sqh9r8k0z+ST0sqp56FdFpEemfyqI/3Ssf3nGyO4Bvd00OGuXKWR7+Pmi6CVC+K6e9n//W5fH4u
9smVo2OIPMC/fsAiXah5hy7CroAVaTcBIvPbDW8MzhxV8lxizR6Ta4LGtRe6qBaIrK7QbcXqc8i+
TBhFZXnoQbXy5vBKOXDtBosUEG1xelWj0edW3BYjzmJuDFKC8q51Kv37+nSpqsrUBOWE1vhSpVF/
wgCHsjbN23tXYSmTnTNfeY61RMHiRfHOdfPGKFSLKu9rXuIYPNX5NxRnrwFOV9K4/6XC/+r9qD0y
0DIHNELhKF4w9zgFwxNOyPeigpOOddsr+aCVnNxSZOpPGt1E0GKcBkoe+9bdy+Kq8Hdt1F7+/tcz
pIGhpYMs5sm95BqnGiyzIYc1AjCD37EWniYzvSmvv5IiXvkkS2Epy2yogyAfToP7BWtXHJB7+OF9
7nsvhaVJ0oXgPcAUm7k1GIqirLJXjtNcDpa4ya/U6tae4PL3v97XhO5I2oh6BDkXmLf0Rjs90F1q
+5nFki4VgWHGGK1UpZAb+tYLB4y8JurK73AXef34Bv/++XSpAEy8ppq9bK7PniEHBzaLW2rB0eqZ
vdbm+l8+9P+vg1Rcpv1fb6gN+l635ajO+dgnkDZaGUPciBQ2Ns674D9+i/CdjQWzawNUTNxkhbPr
wLgBe1pNB+e/eGFWMh5DJW5KWbl3QDE2m8+9gMX3Q/ITasJ0kOeeuH98LNCR6we/hqB7+vj68FX7
5z5Al2JCB5WLsgcD9GyLTj5b7vt3Q1IYHZlkmp5m2Q99hDiH7xtDwaWxamh2NWPiGwqX7Ln16KwR
C9n+1HaC3KtLeDGAB+NuaDnx9xQ+v3oDXx7UpDL0AqHCllb9YTCGvSgP2BZ0ZofmbpjNjOZSOz7r
xp3ajehTnBkE0y3oOA3J/BhErw7MSgN7NiE9MLlwinrUAnC8IuiAbIMlGT5aiAi62bQZFTKCW2a+
g6lbtnNc8Ko4OtG+YzSF33M0qn3ta695rfDkvxKh1VeLhfyrnXm1se2ItvQeDem7WROCvPwwbrPU
kSfuOeYmHAN9JlPh3cGdzr3J1SDDiLEOAhx4EABJNaEKHNWWiRbwaMFdQBgJlr+y7aafAMqWp8ZT
VVzD9P+mlwFBmtOv4EUKXpY+cOaMxzDJyFPeZdOXKmB0w2yYH0Qo3niAYL/Ky/53TTN9q1pX7HHw
Hx9kOT/DgPR1gPfOKeAA542XgL7OcLwkKXeAhOyOROAm3ZwAE+/XeZzgReCflYOMRuZHFnzUXSny
KhZzDfpOoe4q4mElhQeVOziPM6stvPKHJ5IFWGwlQbCdFvyWlh6a1IQ6BqaGSZUFnEyPYQAYIgW3
iZLLXEq++34FvFhB8y1cTDnSQ2ELKIVUWxT7bORMGi945q9OHagoddrbzEfA5fRhtWldDhAW+GZ1
kYNyL0ELS5EpiMcLOa/BUgCZOfLPJB2AXqLpsOuMQWrLCX/Vk/aisfP+e0Dn99yCTkWdwI0HkZ/y
0Q2Q8ckA/mtApFRBhlWx96yK0E8ILhUSy3csC/jRz8MHyBhb9B84yd6Hdn6b5fQXuk/k9yLI0hO2
zmqv5ZgOsbFjeJ87dH5mDT7NqHznJscwvZtrVx3q3O33hKS/C3Ta7tMWar/EvZd6QF1TOI9Zi3pg
7qYlMqhuvWcpUmatl5b71KAi5Afwu28a0kdhjXETMk9AFoUmoTyCbr0/6Y5UW1fIET9dPvHGv8Xn
aGIVgik0W40mT1z69WI3jwQXKJ7SaR6CklSRyFL35KhO23gkyc8SXl0oUFyccuAA+d6T8a1xMn2c
qpC95DPYYBPSOlEtR7FFmRY1WUw+Ny66C+YQp8lHx8MZEPauXdz6vdg0gHmAKyfmQ+Y6APcKmCd0
FIsjQKXzsRlHL2KZD7JtVWySvAcgrZ+/ckCs4Yg1pU+TRCKGQ0B34j40NzyV5d4KRbEbzDDB9arX
BofZPUOEGWW5qp4LLEGx7MG4lGHWQkHVkKga8t/KJE+OUM0Bplt53FWFFwVgVcWiTqFf9vTXKTHf
/NL4h8RSyF58Bwcp1sDZxdPB7XRR3qJogdziZEaAFqG88P3AAPM6S4OWAS+AmbzX3IyGul+5mQ1y
QF2FvJojH1XKXSRFgMatQS84BXKyu5rSqPZQ3Gj9BoBRqbGElAomXRj9KKOWps9vQ2UL1FBC98eA
Gk8EGlcZu5RmKAgrC1TeBHYyjqvvtcbpv67K6pQFPerFlcvmWzrJ4rFxYa0TS79C+1qb0g5znvF9
DfbFpuOzOTjB8CcbYZ9FGJ65KFMJZBf8FOHVR3dhb8Kj7a3zcwJB+L7SdbmdbFKcBuTzkcYfkeeJ
iwnqc3ewVX3wkrC/y6sJyQ6FytL9AO3+80iZLiMpSrXP2zDZcD1nX1sYR24zVbXopVOAwvp1u29d
fE/uj87vpneAoYTSMGsiAwnCFzmzPIKTIz/0XuC8N342IgmFPP4XaT3tAzYxwgKmbsL2wH1a6W0W
NigQUeUAl9j4ZOdaT9TAHrqgA4Ja9sDbC+SSB36QxooVcM7tkwFYvQFhkkUaNOX3KNeJ7yQYr6lA
/x200iUNhnfW12jnAdG5Mk9DX9674NjltN5KC+m8qQ9w27+yn68cVpZCWdM7eQjDswG9kNgovRee
uJgBFT7qfCW6X7sD+994KZ8nv0io05+YBEkuTQyLmexPvRhfwnT8XF2fLu0HkI20jUWt5Wzq8XHm
BuW0a3r+/1p8/hXxLZ4gq3rhtcCjnf1He5MfQBOMd010xBL0Dap1s+GP8yk4Oft6+5ydDmjRKF/H
K75qa/Hs4oxXG9RnVe/XZ4deSDsnXd/Jq6K0tYsvDsJTgV54yLzHUzeyp4Z3b6FNzpX0/3wcKq4E
ikvBf9I2YD6m6DcZ3RYUFvC+S343wDpDeEjM9+3j1A3R7F8RH//7EImmmf8dZg7VAsd6vCn4LmG/
sDPqpJUb7j5+lrUZuWiOCBkbVJZRfaaJOgw+iUT6MFD+kEx6W81VNEzXLDDX7nSZRn8dL6pxwEQv
1YA8mHvMengzKJY+Ednc1KR8qZE7r6xzzaJlZQQs8VZIhEqG7lv0rNRZ/25Qy3uG7rfammbOrry5
fycR6JL0k/VG6jytppOwGrLWU3CBPOoUlfafuU0OH3+ey8v5xwwNFyOZNt5M4Mw+QsIXnjgSqZZ5
qPiqk6fmK+Nr5RZLcXtofJG0o1ec57qIdZltUcPfzFxHsv/98UP816Dyj6dYKtsLijSpkTk52zf+
Zu7mL+VpKLbYzLu38b25P4lvUKqTK5rQldm51KojgC+YpQTQ0AR53ohwF4EtQYPrIa+DYjfprNxz
R6A1uOLDf0Ni7K60aq5M1aV6PVT5mA/EBCfJu2Pu8wOEWO8fv8OV0fZf695fs4emnLmZgEN8nr2V
ZwhoIahFD9O5aT/VhkWDyzP9dYOJGT6YbkYqv54Qa9S/WU/LKDXJ5xb8pXw9aStPFojtT37/ve9A
mmlz5R9m5nVXEjxr332xmc0E+PocbjjncnaCfd9R+8QdUz/qLu3PlUZvs8MUGM0gdKFdT5RX8hIr
y9pShW6FU7Wq1f4pcXXspiaeVINNYIrAR8VRG2Ju/1rL7NpMXSwGKXLwIVpVQEd3AJav0Ha0JehI
jGY0ZZz81h9+fDzWVhbPpTK9zoE0mQp3xBEap9hyiGwI3it6gj93+cub/GuklYjLhK7H+qzL/A+A
z296rJ+Zb698kJVxsBSk56xzpUNMdq7CLK7a5BTy8mFoQQEz5SMcard1avcm8a9MzJWPspSgJ0WZ
DwxwpVOS280UoL6rYJmmKgQAzf7jF7ayrCwF6Cka8ypHqukUqAkFtjbYaXXVGHZtcV7qz6cQi5WX
csQXfSZ3Jg/Lk8mGFqeVIMSX5/QPam15haJ0zniEFjEEbAMIYnwDuxL72uL0fuT8chYNjPvGXBd1
z08991KM6ztDSNCCXl0AmPxgOaIDk6M56+Orr0zcpQy3hFVx1nOnPlcZ2w11ggo5jM2hyB0VPWJ3
nfvuyohcu9MixgL4XDDo87qz8Nst9TUI1+4WYNW7rtQwuA9fOxQzrzzVytz1LsP0r8nlVL301Yzd
vEtebbOfmyd0oXz8wlaG4VKU2/QeQWYR5aUgr250Sl7HC+Ln42uv/ezLPf/62aB6AoYz595paLMv
bd4/kTz75fbXpGX/x9l1LEmKa9EvIkIg7JZM0lG2q9rNhmgzjYQHCQn4+neyVzV6RRJRy67okBKZ
K+neY1ZIDrZJyA29AJLQsx9eANFVd54P5MEQsilB1s7Zs37kL+4COGeoLCsJWjknpG360+1vWzm6
zdrJNDus1TR3Lni7XwGA+p4W8zOU+w9Dj2R76H6/3c9aJKL/HUM++VINs2hSuHT/aRh3YrC5nqyw
HpHBrjfucitr2Xf+24nbBlB18eouLWx7B4gIsqvIJ46R3hG6HBYapihF3/6elTVhqgh4VRkhj3Mt
DFdyT4tPvbsc+mnjO1YW8/9pCCDxA0GdsElBYhgBGVPVfoYX+O1fvjITJv0XgITazSb41MgKFvK+
BGDteQZkr+mnjR5WxsakAC9KDWW2DO6lB1BqL2oXUKIykAdcRfhG1Fr7COO2wW0J/SWRQT1kDC/X
Ylzon53FTRwATW4P08rGMCm+WY4ID1FqegEzBAmwCXSSfYAM3icAodudqtQU586oNt45K0Nmcn3l
MrQesNfw7OzayziOSaT8e0uLjV2+Mlwm2XcpUAFkxIkujpX1u6yK8rslD20gtof5WOLtuXEZWBu0
a/9vIiWzIVLsFdS50Lbf13VLDnTMXiPtQnunffZZtSXFtdbRdRzfdAQ8MuoaUoAnG1ARyyDbqQKX
p7L6Q2rnaFXh1kG81pER+/O5X2pGrv4erfXcIxHoEGRry+LH1MxfCMRbb6+2tfmn//0eP88Cz+Vw
DezyHyGDuh0qpxX8TG63vhJPTPkFyLOFcrFxqR14kwalfbA6tbGy1n64kSrrlF2NloOJ6EL2Jc9H
b8fH5gvV+db9ZK0DY6dDL6DPRClISlUEZ4DzJCjKGRu0kpXGTfa4H9HWLzw6pbkAGXpyj57GY8Lf
ilIrt32TND4zxYp5gRMvVpD3APpdn1pAPnSs6Y6hPXt7yqPq0Ik6P4L7wDY+amWzmxzyAlZz5eR4
SMlU1mkCy8wdG7ZDLQzISm/Ld3StE2OnUwD+RB9MQ5rx5pBxQB15MD4hvfzLk8HGo3ll2ZqUchQL
ejgQijYtgAX0gTwsJ/6x49ukk3ssDEISjtEloy1WFYnLmgBLsBU11q501NjPMwAXpIFkeGox/nmi
Fb8TffWvBBJY5erUofppddU5mscT585G8F1bzMbtB5VewSsRLOkUhkkh/d1QVKeabkIwru28kyij
xlZ3KllWLsCwF2tpskuubHZSdKye54C6j2Ghhhc69d59FzgcyfiABa8T9PW+EKupnsaJNBtCHyuX
PJNyriMUf3E96lPJJpAlhqS6CmMAoVqAHNEwSOtOW8kA5xpk3vlkk1I7krGLrAY2zhRIhdkCpnOI
Ow86Ey3SgzVqX6Wf1JofCLypZ1XG2Gy1G+F1+ujgHA9HkjIAoTHTDKjeegu5tbL3TPJtnuUem2CN
cpmGAJiK3vedL35QhpD5Bp8TZ4m7Jei6sqRM8JPH6UKQ4BVXd+G7KCQPoQ+uiTdsRKq15q9/f3OK
wylrgILACPi4bx00q9KINvvO31KvW2neZA5TIgEiRwepWwMmHYo+mWn+Haicj519Jr9eiEA4PYGC
RrfAn4uQovgUSuSn+z7sNhKTKyHQ5NfLTLbzODa455YA/s+ePstly01xLblikuvhTDyC+FZnFz17
//addSisR9p9g7/dzg/pbp6K89CHSS7I3p7dEymbe1m6x66UxxLqp7fvJmuL2YiUnbVUI7PmJZU2
UDTjtAvDR0G7pEdi/HYPK1e4v5reb1aZ11SWPdpldCEwy538IAbbcuf4f7iOYpjHHW73svYdRnTU
gddCF2yCFSKfEg8kpn6sHsGRepxmVmyM1Wo8Mi5DE/X6qdbekBaL0ld7kEJ7MYiL5AeSUFczada3
MeQY6kujNfvkQYWxiuFpqQ+ZsOjZjWDne2WJvtZ60SCULmXzTxCM5WMeZfA4mH3LPQ4KJtxu6wN3
cntkVsbfxGo34cJYZOPpX0lvT7ruN7h0MJGq1G8HjE0wNfzX2x39ndF3wrWJ1gYxwaoV+Dqp84/8
Nh38y2E6Q20ZIgWx/Om/ui/+Y/5E7rLUOb1U9+wz/3m745VAQ64n5psV5kLyj1QwYk0H8uRWT1yC
ALhMye3GV0IAMRYWcfFad3sBqYW8+5LBZXla6o01u9a0sZycKezkQvEuIFX/iOrjSy67rTfH+2MC
5td/x8SiAqluPqN2i0pnMkJDLWZW+ckh85Yq2/s7jpiw1mIgLCysWoML7OlHFSwo2JblvJ9sK/yc
RdzZ2HUr69eUGBjHAFLGziRTDkE+txtqcFzpJapxJahQaI0rQjZucCvzYaoNZCqqtZBQHopyrh4G
3i7HQmVbIqfvz4htSg1UhaSWj9ppCvrwKQ+zV1gQXBQC/u11umIfbJumWzAthe6bmsgliBSgRoA0
7Gk99QeoAriJP7nFQ+vBO5hZk39mwq3OTlZXx1bZfUwmq9u7lQVet2rq+ytP9YuohvD19k9bWynX
mX2zP7M8CLumGPp0ojTlhN85kXXXl4Cc+mzjrfL+IiEmPnkRMPctlgIw8ajeNa1MKGmfB9q9Ekd+
mt3s1+0vWZvD69/ffImdjzYS3ZJcnFxhoeOkgVRJ0fbJ7ebXFuD172+a1z6ah5GGA5a6Vz76AHEm
AFLzjZv7WuvGUR8W0oZ7NAc0hUXumYesfwgmUjzf/u1rQ2ME4VJOrgu1zDad3e7T6Ovvuu7AKtYb
zb8/wbbpAQuki6Ma3yGXCa+6ooviqLi0mTiMOYQQqo1O1r7BCMhwRun9wF5gMwJo1XcmiUohH6ZS
hwFPfHuYVr7DpH0MjdPk9aRFWnZPZQBrINdKiH2Xd12SefbGOlrr5Pp2e7OOcjxEuQNE42Vs9KGV
v7sZtAbUlkKhdkDyH29/yvsvQWJa+JCyLT0GbYJL26m0iZwfOp8BZJzcZxBa96IMy70jbbJxjVkR
nicmBD+aYLdGxwbLV9O9XQxP7cRRr4XJHPDKPFse+nraW86Aa9R40biK7XxoIk2htysBpy6LfBdQ
lKtBXyUB/dAJjrrmfwe60aLluTV16cjyk9s4wJjOG02/vxZJZOynXFf52Gc4LsjSfYJiHbT1i0sW
up9uT95a88a1Jndz7YpxGdNGAtoT2PTzXC8thDo+pn9HTMseuOXWFBb26CD4JQrMigPooFccshlY
UutjvDliwu2YLnO7AdgqlY7+RUv3i+4GoK3Ut4VtTcT7YZOYGDsA+30nc60undv5AG2S2Gma3e1J
WMlTEdNAx5Fuo0oyjGlLxa9h4SmT/DOyYywOw/C+l/MzzeUrWK6wkCq3vEtXpt501bEKVkTwAq7T
MZj3fgcdjrI7E3/+0JuZmPA6Cy6AIL1k8DYnUMGqxbxT4DhsjNjabzdOSMH7trJmOUKZ91M35bHT
fq/dHxuzcV37//9+ISYsGMJiHPBNvCPGkVolFFFIBC/LpklywuZ9C13rWFsNveuFYruuKNjj2DXN
71p61cYRvfJ5prmGl6F0pzluoFkB8a9BNBo0EigVgEGyFUdXlrOJScrgEdQ4Uz+mDtEPs08vkE3b
CNFrv944PqMa9CMYHul0sV6diMULO5eAhdyenZXTxgQeuTUcDJQt6jS0ujhsCQqbP1zX2tHozpMX
Dg/62/2sjI/pijFWKoTUT1SnvAI5vNHJBJrP7ab/5kjfWWAm/MjidCISnJt0sQvoIxdVCUII7sTg
GsGCe7TsO9nCLgdmsPQS9AE9lRpyRCFYB2ewo8KkjwZ51CjrIuuZWz/ZSJw4jzx+7+px3FXQqHsh
jTN+VVZRnKgdQB0myMhZlhm8Hvy5OvTFRBKPBd1hgcRmPEzc/+QFZEuO8q+e1jsfGBqHVstG3hVk
wAsq/DHy544/+aG+c4o8tol9oO7ywLvq0iLro/yf8M3b2DYra8OE284W6tGNhrSuNQmoMmRx1++W
SiU12FxQRM0LvQFzef9iRUzILQ9CWoFoiQhRavvZQQInUZ5FfzW18C5LkVs7nEZiI9atrEQTfDtV
slOlApFu7rN4maMd6buNq9vKi8wE3Y5+VCH3g6a7/rUqvtfFA4MAE0R4Nn76WvvX8XtzAR1BKMQ9
F3c1uy+9H5YKyMnjwNhDSbLYOyjpbszHWsS59v+mnwoqr85U4/xkrX+pbAQFViR6mPa3N+zaDFy7
fdM8pGChaytRtO0UO1NuJ0y0X283vfbLr12+aRpWqtDZYbROfZceR9knhXI+h4E83W7+/dInLrT/
bb7k9oRy//WMh1bFQS/hPoO+RD+pCmpzqKSrwDpCn71NWDlsJXpXdqGJdhStFxR4FCBTVlbIM+QQ
afPEDko53wPhp15pg7s32RuH9cr4mbhH1lxRLsuCMN0tOwfvjZn+W+VblO2V4TNxj5Aqdts6Y7CO
ty/98Mf3PdSbppj2kKuy2SGv7rvW2dgra19iTJUd8n5qEDnTuftZ+Uc3P9ZQhru9DNamxIjHxHbz
2vU6tO1BKOdHm3pQDOygdwKvbE9u7JK1wTKfEpGbyUVzDeT5zwwORSN9HdwI7NP5cejUPiSQdxJL
8rEvMu4YoFfa3WTPwEs20DnMBCS985H9qiO1bzoOXRnXvS8b/nq7t5V4b6JMC81RAqcU8QWiuhMw
792YxRlImuwqrjdFH1sCJtxUN34X1WXXpLmkiS3IKbjm6DjduHeshDHT9qUrpHZxjx1Tt5i+j9Zw
JHSLIrTWtBGA58aqwBzE4gWhM3xBOceB7CTcfTYO9pW9YcJKp86rZ/jN1amD2tGwZKchY/ed1R9u
T+/ar7/+/U0Q7hwIYnGayVRAQll3wV7x6fPtptd+ubGrWZv1UVTnkNydoGzu0GZOalKRgy5JvvHQ
WlucxuYuoPxnL6LUqc7lLpjqPWMDnB3+yeBP37kb59TaEBmbu5yqJgobVqdQ9Dx5TfTdE2pLM2at
bWMvY++6y8zh2qLB+4E0IqScN+Leyv3DRA+OvI5kzzji3jAGx1pb+rXnUZdARYudeDtuLaCVWTZx
g7MObBDOQ5lSr+3v9TSXr0BLZanq/HLjJF/7lOvsv1mjUNppoIUayVQ1w7OjoNEP+dOdzptPgBFu
bLOViXCNXRx5WVnM9vXJPss7OG28hq36fXsfrDV9Hbk3Px/yrdU0hkynzJ1if+whuvfpYy1fe3zT
sj1m1TyDjZAWEG3M/SJ26Mf2rmvs3TYsNa4xUqVWOQIb0R/arH4qxLRxaV0bEmPf8oEGja4IFo3s
TlAm+OZlcLq/PSgrMcE1tqsbhDD8nguVhjU7QtrwuIAKZgEQ5Fuvi7MRE9ZWvbFvId04BHgZj2ko
gwfAJU9eO/xTDvnGil9p3kQFlh0ZWA7V+NSDWYY/hEeHZPHkfgzriaPuv+sG2G63Uhx3oiLiZN+3
kAqtKvpAMu5/7Dg3EYBAdUzMF0ueUjZ8h2ECHDXgCOhG/evtSV4JCdTYroOcs0BC3Dj1ivlFV/aj
cJwD66s/TWh9v93Fyho1sX9hCX0qgIMQdZwnEMwTAdvk2y2vXElN6B8fbcEdSNakky1eZEGg5Kw+
iXw5LlAxsezgEnoo6dzua+VmasIAq4jqkuWOSoG+zoEQm4+uDfNjUC0eBxd28B0UpeACPiFfMGzh
+9dWr7G7kaGJJgonxXQiNd/BSkUD2AgpVN1CyPX2Z61w8+HE8t8lXFraL/UyiLTDOXfv9dZ8b7uq
IjvFo/brxAOyG8fnifCu3M8g0l85yOHwmPfSK2MCPSB7ZzW5DwGTspLHvAG2acJD0dl3Spc/OM78
R0XA5IDiqN+yXUEXXHn93ucXtxZ1AAEhbwsktraWjVgiZj/y5xI1NsqhBYxt/23R2Q+lRGINH8NZ
AGf/3+ESk021EujDyx+C5sKK37fnYWWqTSCgA/nNbu49lfYStKE6zqbUpz9ut70yLiZ4zg7IEDZy
GFJ4bbRdHDTz3EHws3OhzYvn9KXu2uFwu6uVvW7i6Bbuw000mFHrhDRwI//41pYlylrL14F7c0SH
yvby3kbLuv93cr6LYMPsaq3d69/ftMutFg73vca+XoqEAD/e5v7T7cFYG3fj7OegBeshxwHKpg4n
50ifHJecaqyevZ17ycc6MWIEgFIMYi5Fdml4cxzIvHNs8sgK6OBCvvV2F2tDZIQIu0H53eV5kVYi
W04EbPZL2UEQ+Hbrf8E37yR6/yLk3s4AjRpfDSNmoB6DkwKP7AjNxDKB06CELFg+hTGSWzrhpV3t
3GroD92s+N5z6+5s2wv0phz4kCyoncZuQ2YI93e1tWOTFaI667sPQs7zxnVrZZea+CHGoesbLYNK
ozHKoABdB8i0COukuON9bAeZwCHw6Yay57m8wGRR7ipUik4WWdqND1hZkiZwyJ4LXkPAXKUE4g6x
bqY7xqMvDJIZ+0xsOrms9XL9+5sZpZWHc8BVKh3Kf+DOzeW846DKb7mmr6zHvyDYN827QR6BpIsF
U04/OvVbwGXl9lJca/j69zcN90M+FxNFw511X7TljsF253bLayNihAJoQMG3rF9UqoTz4hB4LRdW
dM+YeFBzuBHm1369EQnaaFwIyTC3kaNfeTTftbZ6vf3z19a9EQGg050XQYgg2eXDs+1Fx65hr33l
bwSYlbvV35L2m3GH8jV8FRYCsCeB6wiNUrhlPpQ2zBFQo/3GlvIzdYvfjkLB/Pb3rAyViZxpApsH
UDLUKekf6vwPDe0PNmw8CAYJwTJfwBKMsBef/BuxrczuygIyyb32wAbmEqjaNFd5pLHaQXA7n9g+
LDcyQGtDYuxZODpA+NbGL6/7T+74GqluY+mvPCPJdU29mdxqjiZ4gmhQf6p/xrnelRVsHxjZFTDs
gBfORi8rK/T/kMkKwnqRgC2Vm0OWnd3Z0EHzyt8fWy7G7i2QuepAUQQyae7hLPZVWl9uN7w2NsaW
bVxmaZTPVArxy4tAtAEHL2b6h6i8vcq2aulrU2vs3mgYwBEGaTt1e/0yKJ4QZ9hYNX+dL985vIlx
5w7hdtgVs5IpjLrg9eAJAUu3ecx3wtHejgVDuFeNDPbavwrJIJsOUXYGKVcYbxR75sDJLbqaMjiR
t+wtFWXQvJNg549W9toDCwxZQoCvSuL0+M9wcQhZFfw7DVUY49ldHzKfRucl84J7RL7uKCq8xsau
tFExmh34TfSwvvaif29P1rtbkEYmGGW0coB3IgRBseDsLGBiMKs+dZbpRz5+SP8YfVyn8M1mgXyi
rawBm0VzCnVU60fIx2+8lhuB9t31huaNhew69uzD17NKSda4O0m8F1gPpJlTvlicPTQCOqy3x+rd
JYeOjIUdBFBvrCVKK2ouDvUIOVHKvn2saWM1y45ZwcjxEK90v5f2d5L9vN3w2vwaS9lpWr0sjoXX
NjQi8hjmpE3Sdt54yYuBvdRj5z3f7uiv1dn/bRoamfiTohqAP/QC1Aro2CfSDsm3KR/rhxmy+3vL
8opEzgXd99QLkor1wAtlmbVvrqq7/qSXz5NdcPgutOVGUWfly02AfxNJj4bwGki9sIElRSReRCde
wTNO1NRt3DzfDdA0MiH+2LJkFmEm0Ic4ZKW6D3j3BSDzLdb9ytI2havDEArIlt8j0TppAGDc0k0W
DqyYvmrGxCWjdrFTpc12Yyabg1za4ACdGf6Toxx0rplmx2bqRij0etVLDqncsy9RpW2IcGNnsvwE
jstw9Vs8/dkuFploX8n7dqztHRAp0x4uU/QsAzwFupl2DyjpDY8OnsJfYEMJHiOb7OaPJ2SG9Bpo
d7LV6r5eIEAeO6EFfdQh6PbZ4PuwquQ09pjcO/XXgkQ62udSQey3dPoDXai4c+ZJnxVMpXhcNdRH
kYYs9ZeioOyx0qwBmwupj9CvoqTOc0jWqlY85RzmNGHG+w+lPWlkoklAAECKosZt1pV5Al3hQx44
cUe9jeDxvsUe2jduUWr2Z58TZLU7TUovdi3glVCl6C7RooOjXcO4Ae9F1M7DsXkIbFU8OeCMwLEX
xP6h8EKYV7XjR45orNvrnnkTkX0WCST8cPa3HJq9Vm/98Fjj7OzszoaTEzR8NvpZiZgmAtonVsSB
d4suFVyogi/wuPrgaJpg56CECt0Cyj2UZGP2u0TyMt+V/4rvEG6pHsrvtN1ldbzFn1r7DOOEaSG6
DYoNOou671MBtfKvt2PmWogyDhSdufC9g4ZtOg2nkLN4QEaxn75WsNu63cG7bxDMs3GshG1hAUZD
K9TNo0ftye8Vzf8M7Kpn7MLRLi/Porfu2yrbOATWBso4bSKewY+A41I22o+d/Tn7mDkojt7rB75Z
sJDH6TSUl/EMtOD8MQ7IgDveNJ6zfvjgRcjYnr1GDsZlIeQBq+Wi4PiXyn4Sf7ywGu+9mm25Z6yM
kAlozhRbSOjDJ0BCTA250VPtRS+3J3vlMDJhy50d9YVjY/DBCs+OAS74EEyqes+Ll2hstjSyII2C
MX/noDc1IuveyW1YLwLG1MFO1ery7A7KBOxFTrmH5DR8mho3q8/QHUeWxCXulwb+Xz/DKuAZxO3d
TsW6qCsJXeF8vM9oCNPa3M/u+l7qpGfTtHeRKDsGOFjTMSohnS9YfiTBYqsY6uLhnZLDDHXtXHRP
PgShISXQ978KZFG7nUWUPk9ZiNcALunw17Kmu0LO1l0zD/SQl23+ZE/DVWO2Dp6W0SP/NIAoqn3P
g6CE+4cV7j0wmr+zNhqewDX0Elip6C8MvrgWRN3b8GtbkBAWkdfC4aIh1mYJBvNmnQPBOYVRnbjC
mR56GL2c2NROP1hGxhdRsChtoKr3BHFdttf1MqFcB5mxKsubx2yWIXS8Ac2xxJzdtw7gEHmvJrEj
sIUEoAaS7k1TlMe69/iOzcOPJu/EMwftH2pbYffDVX2fZAWFz/QCcXx44WXHpi2jJ7AnLYgt9PLU
esI9j+DS7TDeYlcRG06ucnG/sp7BFBL6YechB0ccFtYuUI5ddhCKw6xRZ8NhHgBThyB7u7dhCX3I
Oe4cPq7zr5yW3a4dlgi3BRfzqZ0I2EJnmZNMQ87PCTovKbKueiFdXcNMh7BdDgl6dGwV57FwAX1D
oXSnaod/ZpndJioCezTigQOjRdhkQGoQnocWiD+UqG9FpNojbWm7n7AbDw0KiE9kqotLMbHiEaJR
URLmVQ0HxBJGh8X4jw61fITAnoDbZkt/h0NbfQPQt//dEd0nXTWPFEIISDp8aPe51w3/JkL5s+dN
kQsn+Glke6y7k+jGfR19v936+/4iNDJL7o7fwfk1CIEjcmGo6IHtsC8CAdDl1fiPeKo72ALQZRnJ
/FUGY3aEdXfzFPDJSajnBqfMxgWy0k4Na1N3SdTI9IFbebPxzFiJPaZ466wHleVQnIek6t0I68VG
yriHgd3tr18JmqZ+K2VOOBAPkW2Wvyb7OZw2ricr568p20pR/6vBSK/ShlWLjG2bdE8AxdA/8FC3
ni2tPkSDwt3PvEDAF8R2ZA0TMPf76MEEcsk2lt3fWtp70di4Q9C57AVSFXh2JcthOKszLKIvQMzr
+6qJ68/hvt9D3j4RZ/Uwv0yf1Wf3J5Fx92/+aJ2z5MvGSK5cNEzShAakqnQg5opqHNDs/xJoxVrd
S650nPXNziYwgP4QcRtjadwxbNxaoJiAYiXMuqDjWsRB18JJwNlYaytPrv+nN3hwjbGpTEOYDg7t
M0Qo9m25xLx6DWu5MWtrnVz//iZYaMcTtgePwVTANaWyfsJnYt8JhFD+E8t840veJ0/hRX5d9m96
kV3uZKFjiRSmxf25kb04zqG/7IpCiaO9jNbBnhe2d2yXPCzjVQoPa39/e8uufeE1ULzpuwD6WGY1
l+kwNA92Ldqdhp9KvAxNG/t2foHQ5kZPK8Hh/6DIeTjPeYHQA9PPOEMpn+uNK+HaN5i7lg0zzSzs
WgpX1vvAvrJRFhBRZFAOuxJ5jaRYRPXj9oCtRFBTG3IhDldj0GPA/Ik/560K0hzmvcCnd+Hpdhdr
32O8BuqikWBK4AU6N34W94vL7iMxwLXca+A7DtYtbFRAir/d2dq0GNsUGQo69F2E0jYDoT2DGQqE
efRWUWtltEzccVnBI7NRqFnaQwAf6RbvJr/HtV1uXXPXOjCeA3M4561sJvjoOs+SfpbBN1gF3x6Z
lWkw0caM9o2qlkamOtL7vPgj1R/dPcO0CdmGfCPArIy+qWTbzz6yGaREPJ4rgVTMUJ9zh7ONL1gb
nOvf32zuwaIhz6kt095v9qHrIRN19braKgutHCbe9aPeNF8N0l60wI8fylHEnVSfYJd3horUiZak
3XlSBHE+9E9V027Vzq7T+s4pakrcWv3QBwClqdTHgRmPOlmWZEn4Y/kh5QIamaqmdj/oTokc2R8I
ucmpjO0tkM3aTzd2NfZyjdsX4h8jJK0B4eK8P9WdI48zBKz2BfEvvZ62MpIr42TuarYAuWVh7TZO
C2vn524KdtbWl6ylkE1U8kDqvpAtRO0hITbBPnbUSItE8q6hQpxx4wc5vwdNHWbHENfG++KR0JEe
4NbU72fwEhMStt5rH8GZ+fZOfZ+uh1u3EQUCLw/xlo2Q3x1hecCC5dLW/OTixgHn7uL3xKNDC09x
q64PrHKPKogW6HhZWwS3lX1myqI6jjO7nF6vjeGLbz1o72e0ZV+z1rRxN+Bg7MCGFgseKa1en8Hc
FuGGh8TKrdo1ooPvAoqV0ez6EgIbqBhil8Oyzt75k/rY2WLqhcK/2aMgAUeXeniC3s0+H8Pk9oyv
DYuxmRwsvAD+fNHFX2Dp5MKNoC2Dn4vwT7fbX9msrrF/hCR8aq45GlQTx50uCncvIn70PPcJJm/2
zvX1jy6w/tzube3VaCKFwYsVsyNxC0NN0d2TCabHUMHvEuWUzcVBAuNORBA6r4OlhiuZj9yE49ND
QZpph7f4CJtmX3+FxTq5akrQo/Sk8zjl9bwxGisrxUQa96PqWxEBS1Ypb7xrHJZYjVslnVOoHQoD
G72sjLmJNqYoakhCcFcI2KceIoeVXe5H3Ohp/hiGw77hW+fWyqFrwo6FQ8iCqrRM3eoy6L1fboSh
93XDaGSCjV0521Eh0TDEtpPuXH7KU/Vq75t9dWAHFft7iJico4t4de/CdDg2u61spUPfj/cmGLl2
hiqbJpAr2B19DI/y7B26A56WMJB74PddKg64WDzpuyJtEidllyyJXtsNorn9F677zqlswpNLPFYQ
oqC7iOo6oXCT5rFaeunAZk6NKqa2Hb4yP2yewNdHnkfBe22CE4FnPRS+7r9FavH83QLqxiPsv/u7
uuUBBc/bQhYEcjyagfNpzReFf1901dVQ6dagyTm1lf2GMbyOx0E6iRfUHQrzfngofekdp6pWew6d
lX0dRN2uLnqSLLYd4b0YikvTR+ShtrNwB6vC5mkKRPCHNmxOYUNOv80hKw4urdyn3A1Y6lFYTRY5
DAuBJ2HPxHGBI88HV8d1mIWn3nNGPAld6DdYYVU9wpmd/XGsOUQ2f3FOwVDO9x509JKs7KZfQ8tF
G8PIpfwdDQ3b10DXnINal98ISDgy5jMnAFA5L5k1BHdOr+w4h/npHoeM/LKIpk40xDN/88a1Ys9p
1Odx8tQDkmt5XAjXB2ZBR7s66MuXUJQMoAfAI+wKkL5SzXkNVcyh2Ae6ak8wrotOS9vJO5f5LATQ
j7FjD+PLxOlb/3HEgN1DsqXYEZ85n9yrWiAdZ0hH2BOvvonBwSuxDPQuxBSkkZJ0xxYPL/zWAzO/
s6K9V0bfxzJ0DlYfICFak/wQVBIvpU6SHeqN8swty9718HfNkYgaUTO1WqgyL/WQfWVjDh1CGL1X
p2wGhDVGEtiDGVA4T0lWt/recmj52kUhFOdpVVUpFf3XrEA+t+tk9JNE+VynOOtp3KpF7fMF1KnD
7Wj9V3/+neVuQpoBAZh4O4Btp6Xgr3AT5HddVtvnDsv0FMLAMseSR+JjDG3nAhlr59PVlfmbKOwJ
VphwwYAYQrErykw+qqEY9pXwKIo8WX0kkNE8lQux4DpQoSDbw268q+f2lXHXOi6D5mfJclij8FAc
1RDJHWwwdFz5OADHiIcH6cIDNB8bGTe6dM6OyopjqarmnrtcPgtcQNMuY/ku6902acSUP9Cg9y6F
rcI9Nox+CDxhHeCT5MdhpEmi+7Y/wR+ZII9NpwQHTgkDWLllfrIS8v8G0jcviCGUtWONCJhqXzYJ
rM+De7g5ymbfbsnvr8R6x7goyLAAMcZC2o3b4oEP/ZmRaOMO8r6QE41M7HCPNeoNUV2k1KYCaCEU
Tco9Yg+WJPfz5kUg37vEMPugXqLI4v2o6VWHBdxrkAS/wn/oRK0g/8lJaYs4giOVcEt9GitH7OxQ
ThvppZUR+AueejPGAcSsIiawWoNQxI741suPvS5N8oaXT20ItBC99EWN7NhS/hQcCDIugvPGRls5
1IxLWAsmRabFQC9u1FQwuXMdGYulmGkcuHTLsW/lJmlyKoIONmBsaWVaDM+cv1QQrvwfad+1HDmS
Lfkr1/odc4FQCKzdmQeoFEymYFIVX2AsCiCgtfr69azpnSGzuMztnbaytmKRRCRCnDjCj7tW3Hz/
Av+XDMJ5X0WEeTF5hA1Cus1I0d4Pfy3MtGVMkkU8/dkV8t8v4/8K34r9Py1P84//wdcvRTkheora
sy//cVtk+PM/p9/51898/o1/LN6K7XP21pz/0KffwXP/HNd9bp8/feHlcESnQ/dWTzdvTZe2v56P
T3j6yf/Xb/7X26+n3E7l29//eClgkE5PC1WR//Hnt1avf//DOBmE//74/D+/eXqBv/+xfi6ff//5
t+emxa9y+jcg2OipBjG8/foXQv5mUSqpToRBqH6K0pB4aKO//8H43zj+xTClpFTXzRPvSoPGSHyL
6H9jhJjU0om0qC6Qtvw/n+fTivx7hf4r77J9ofK2+fsfnzeZxADEEpyYDGA3ZtHzkqyuBXDS4adt
q3yhBk9P/Ta5YI0+++inIaguUWFiJgHFHzn3xfDhAmNqe2s7Qxj8tZ4Brfe6/sLVd2mQk635YFPm
LC1YAFTHlk1OWrkA8FMFUWT3w2r+OXsfZ+vSKKfZ/DBKMYRpnGSDtSWmMw/bANKzBPDjC27rZ7uI
CYOPQDBd2CyYLnLOixuDzGdifaSO+lDPv+Swt8CUhovv3+V85S3c9UyAwV4ANkCs85VvYOIhL1/N
e1DZhy7AdAlEzlviT2igvWAuP6fjpAHAo84tIYUOF85AguDztKmhMkJltsa+Kyw4ZEpL440hGNkG
epFsInhad3OvR4/CHKarLkvV4/ev+ovC8t9+0T8/gMmkzqhOCaCqJ3P4Yd2CopvgiVJjn6MRCMWE
SKuu0nmf4p2TEDUtNMo3JPJrdgtduQvb//eXp6Y0iUWFoByzcPr+h7GttCMJSaLsEOQh7qTYnodH
wJul2OPqC2XrJL24cLGe1W1O7/tpzPNKl9CLOBpInh0sNj2NaLWya0vYc5G85qIAErhEMDuH2bof
IoicX2JN+GK6T8ODNV9ySYl5jnGfqGo7OYTZIa7qdTBWj2BDdOigL3qllFtG2TuaP3THUMUCNKaP
1mhcOEFnTL3/nABLx6wLCkspzvOBKqmRZIZUxYFodIvAGvTu/Y8GWBwrkG8oZQlnnNu7hpfXZjys
Z5Lu6i7xoHl+K+LhJhOVa2nqUoH/q51gGWAMIhSHG8b9807AeQOns5LpIeHds0jUXsG9DazEK3PN
VUkbe03M70D1dmE2Pvuyf07GSaAIi2FAsv3s+DVlA9RNnGaHZFJ+M6V2ncMSg+Iz43d1gaqesP5/
NqD1YciTIf2w6ae066K6xA5gU7Uch6cpPJyAHhDldIIAHRsyRxQErVsgEr4/6r+As5+POjU/jnw2
yXqhCi6HLDtoSYHILZ72edUxtMz1K6A0f/YCHnEb5o0NhfdTv3L+wnINSbtpVbXiRtath+vMr2Zz
Uxaxz0u+YrqpgPAp/YRWL0NUaw50aPYt56FfF82ihMNp13O2lxXN7DJIF2zIFxNh9/OMuGbqu/ci
myab5/iiLVyoNLhGLhdaWb+gKy92tLnegjR01U8MzNjNlUzQsyGLKLOHvr7Ow/DB0tFa2yi3K2vm
0D69N43kIajmLeJ350RSN8TFUteo2/DJNcp8LSvDG1hw18X5IpIstZMBcXEF4A76kKPSUTB2SpLB
Va3S7cmI3TFCRkiajw0nV4NpXSnWMlsztR+Bnq+6DO0jVR3sGGW+0eYdOgmHx1TM6wGJSFuwpreN
rl+U8wRaWFYuiTl0djgY/hD2m1lXKymBijAjv8C8OBzZwzkuL3SsnqUq/9zmFqysAXUjE8Cqz3sO
R34uUnTtHAS0PZDo0Reaage3FuV6DMkimiqPZ8oVYl4UGr3KwNqbZs06UoNj8MluAvKcd9ohTNXh
+z35hT1kOPQAOTHcgeZvVwAtQNysWFEekuqVw+6PuU3mWxbVTiM8KxAuDw89HWw9uYhy/f3sM1MY
JuVwJsTpb58nRQ9V3KMLvDwA+KBf6ZZBfaqR2lO6aFZyPGHFEqyREQj1hE7WfhHzqbuOEW6DSVHX
PS2lYm0qEFojowbQ2qkVE2BH5utD0r1+P0+/0hSfzy4+LGOSCTi4KDOehcZSCXQGDxz04tZK9a+q
eAgBi+qbH0DR2qyf3bi7DvUnI+c20aveGSdlcwsUQyjfB72LliQbPI19/p6EuVfqoJUq7DxVHo+V
E9INuvYdrfhrNESnbcdgcIjkpwWGi3tmXVUcllTIqTzMDNnyKdknqlI2SCQvJXHP8N+/RpIE7Pb4
m6Fzcs7FOKjCqAk9VXxliE4byLRCPFEL1rpU6VJqcW5PDQ6gMFS5UhYbr7W8scAMbMVOlXSZm6iR
XXC7v9he0KqXFjYWOgSN82SGMFU2BB10FlV1Pw38Js9mJ8srm5pLK31herr8fov8foUyCZcY4B0U
ajg7R/NqeljoPMFkW3KiL2PRAlPB5tSLwlr3M2ZO72xChiqxwLk4dOh7/n74L18XeRUB8BBCwXPR
Gk3v+oZXOVag13On6+UM6Ffg01FdR33+WmVZZFeFdeH+Po8HsMMkYRY3cT0i8DtPCDR6hH6X+TTJ
UeoETeoi3XdhiC/n9d9D/KJV/XBf1ykrZZC02MQBtRlZjH3gIbsJ35T5IfkJ6Vm7UPGFzXM6GWfH
HXEhRfDBUNe2zt3ErNBUMURWeSC5deil4aKl9i4k0aWL4WQ2Po/DEeIwyil2KP53ZgPRPt4VJDfr
A6BTu0Yh0x9GzbFIiYvbbwtJ3etasdVIZW9bWXkzJMaFsPE0wHcf4LStPsxuOiBjOqNiBAdsx5sa
COQc7DjQ3WIJWhwvZf/Og1TEN3hd08SplHB/z6uoI0cxSTW8PgTKWvCkXg5du5pltmwH84Kf98VQ
BujiOfoKEdmAROzzi6EyEIcT0AkHYlihKzNF/cQoLT+MyXsYTOaFefx9w3AMZ1r4j1KGFofPw2F1
9T5s2uZQGoVLkhqNNpEt1KU+nt8PA4cKAj/F4cjMkHOmp8gaFDIxI4bhtVcquptVujKHGGUXiZOf
ADfebIzxUvb+92N+GlYK43TQEZWfPtaHXaJNtZlC+KI5JPNAVkauIpBLSPNCbf3LUSxGEBzpYEU/
P3S9mTcooWDJoHW3z3t2zDW++t5KfuHvcOQWCDVA9M34b+F2RQHeT9q5OcjsvSaFg5S33QmA8OWt
1pXuXAKpnx9G7ZBBTuT7sb96vY9Dnx01OgRVKCUmUTPkUp8i0L338lJ488U+tIhFcONxipk8v4jz
sjSrGvLteyg+VGvDINldCOaYJfbJfKEH8feh4LTpHMEi9qP4bbm0uLdA5BOrwzBPk9+Sub7KjaL3
S1BVL76furOhiE6ZhQVDT5dOyO92A3T/wuiKfjo0rQL3wDSxK5CBm4dUaP0FNrwzu0F09isjaHFK
cAP8Fp4HKUmrFvJDB3RAdn5gWAl0EgR/A+cl+g7YkF3akWdH+jQgEjASGi/oANLp+a4v0WUf6rWu
HYD2t36EtA+uusKoVkkTGjsLVuee1KVhV7E+PiLBDCXhfBzeOnRA7AoWJ9uOWohoRuzqjRbEowsK
J2FnlKE3vcja1B6rTLvQQ/77HMGcSQvuMNKmsAhnxq7UU9KFLVr45ugZ2k9IT4z1PpkuXPy/LTr7
PArS2x+NDqsg6GaNuXZgUcRdVfJiP4SRttH14q9B2E8pQLyKyQjMNBLX7LwRIUGACstgVoduspPR
ni6pzJ8d/d+ef/r+B/tZNWlmVLpVHaonyJSxyP/+eFx6/GkmPzy+HNEjm2n4+GzyTKg7Be73zz93
73/7/KcN8WEAwjVTD6egOljzXt5bxgFx2aBsgGshWdizRVz4DXT9Hmbt5vuRL73ZmX/UcjaC8o5V
B9wEKAij++Q/e/6ZTQZj+RAJnWNhZg/FVPbXmjt+31hnF+c0IwrSZ6xMPm8Zu0Gz+n/0+flZ1c+0
utYsWjwffqRtsG2p/VXL++tkmCbuZGQv5PnND3Aneq2FVh2kPFbFAmrNRvPy/TucuaB/bq5/DXHO
KaMnfZ+aRVgfejZ6cUfsrpMOkw8aKe0cruj3o/1mVT6/0C8H4cNWlqyJ2mnGUUTe1yqWQ7Oq2YVN
dWmIM8NVUFAQTqfTHpgOyBuIsenmC0N8fS7+PWdn3i2EkKCAY2EIEToFYgPtwixdev7p+x9mKQDr
WZ60eP6QLOvM647/2SKcGSxDY8pIZiz5nEK63M3QPXmJj/7SG5yZrCHJUqFSWR3qWzLCOrnfv8GX
mxYocNMCS5vk5+S5tM5jS0QN4qY5dJuyxo1b2Ga6EeMiqC7dt1++y4fBzqwgwLdZS0RdHyxzp4kc
9ZHl92/z5Y6VyPtzVMEEMm2flzsD0WBsQK/p0FqBDRHzkT1KyGj9Z4Oc7SlAlMicof/xkM21X878
WNelr1n6Befky5UBqllCvopQ8QuI9GHrdmA7YJNOYbEWEpTJwtnTaTXz/fcv85sLdDIjqGWdIgkI
0J0nL3nfaDIX2F7MWMfBFX2fW1c8fj/GV8tOf/m7Fgru/JwoIyNV26JwXCM9fd1Lv0wvqYpfGuDs
9hO0besZjH4HC+0U1ZMC2Ob7N/hqlhALMx2JMQOvcLZxM16HmMG5PGTPzeAV48IA62rxl2D7/7xj
mYF6HiJ5HXm3s0GCtA3mHiKqB9FttPRxrLftpaLdl+9BOOPMAMMYiqWfz4e0Uhn24OpHllw/xnOy
LcL2JQp1EwkpZMy/n7SvVoV9GOzMckUlEMShhpQ8N19sYv38/umXXuVstgBrpEPWp+Vhkq4IV4Fy
Le623YVD+OUoDC4DA0IEJcUzg5KHMoZXGlaHyYvUTkYvLIHE9YVb5MuJEhT5R6SVTiHU51VB1NhC
c8bAwifr0qfir8YfOOKovP/r8eTz42foJk66ppeHPOxAInXARdXp/ver8ZXhZUKI0+5FuH5eDJ5B
6BoTNpaHUHIoQ9cLaUD1x1SL74f5eqb+Ncy5m4j7SQBQgGFSeCLZfJyqS5o/53X9X14cgnSTImY+
mcSzI2K22UzaLkCBxFy25SKyVlz6jbJBAdDVXvbTuMRC+uXUfRjw7JioqMgEwK/FAdDpPt6Bpy4r
LlyLX+5iy0S+i+M6oedxLuf1ZNIcQ2g6gLwgYaleK27afw2y96cB+zDM2UbDaeezmWEYFgTORGO3
h55ViPH++iZAtkZnnGN5AED4vJ8BgxqmPomw18jt1OGNorf/aIDzTL0peggzSgwg31Wxoeyv5Zt+
7TCuI+kAuJpA0uTsttJ5lhkQa8XjqS/FMkMZ91I3xVfn5OMQ51MUJWNrGFl5KLS9Nf/MstvvZ+hk
XD9k289eAUXKz0vASs7liZn7EIrSJlmCLiJw+rDaDjp7QDPW96N9dULg0KEWBLSWifzS59EaVkc9
yu3FAUCKKn5BfJuBPeX7MYBYOUe0/POt/j3OOaTH1EcxBfB/D0V3o6rQ1fv7WlxPJTjZ3rWucVC4
KOm27fcgro+s97FL/SAkNuqnLL4OQt/qfhiU2tBFyOsVOhhsA4TlrPvBBtNBRwNK4C9BvA2BujaC
n4Ld5f3B6N/H+tY0DFvL39ruGpAOoBiOICQFpNjuZWL3xZ1q/XxcxsmG4JnxvE34Lp73WnCIhuuR
vrfdQaUDkASxzTOAgPqjEs9JtqCqtjv5o5c3YbEEgtBB6xLw8WYIvNtaL5eDubGSqw7sXUm0isJj
gZqqDvWPyjOzHasqu52vxXgT9MTOSWXLfFGy61imaKKLnZl5k7aEoFjeCLTbXTfET8hd2Y0Q0Hku
gOJvB2JTsdGLm5ShVpsnEFQsbaNGE8VDYzzL8ToLoA67MNH3Tn4GPbIwKKzqSeyji89Bwd6CkKTW
HBq206LnsfkR6+a6Gl/iYl00qc+y1O6H3o7qgzC9Enzxdes0CTa8Ce4N8AszaOjdjrCpUbMMzPt2
MOw8XpHEDea7kl4Z41YWPtPXdD4m4c3YekhHOpJuykpz4vQOiC4shBsU+Q/wQXvgoDjqld+I+yw9
1AjGAj/lP2Ww1dVLKq+JaDyie7merlhJ7ZijFwZLQgDJH8wZJALQrwdgIlTXfXBP+YpUC7P18nEF
XyLJic1GyMqOx8rcD8Nsl9lLkByzFlSSaDcZan8OVkm3nwbsrRO+CuSWArPO+H3S3Tb6pkyvIehn
ixi4TG3Rgawl1FsXQmnDDFo/0OczkJJ0B5BYuUW5D4ZNAtGArnwZIAk1CroA0attjvs+OirtaWz8
svB1uTPJ6PCyR6H3VpsXwrqpizuziBZhBhRFdB2M771ctfrNTKyTiBUyBMH9lN0JUQBLrRypVUst
u0XNaq42PHka2y2mq9J8FWyAATMndDBA0F2PkSepjlq0bvtH1Xsm2lGynxm76QzqTGHkSPIeW7fo
+nGG+WeB9pH2eSALVMTtttjNZLBnuWHTscDLJ93PnqfOSYhyjB02CNQae7sA1W6JYze5YBmi6YYi
/Q1G27p1EzB2tu2yG8E7tDCsJ1JsLG0dajhz10OKTjsLSdQDTTuXNotRLDu6nvMN5Jc785hMb6Ta
68FtYW1pAnwjVG95vokatw8jyDaiG2R+TDJiW7pbsDugjKZqgTp2qTahtWnMq3YcbZ0VTi68rN9X
1lHqyjYBk0I9pVA+8mwVNHNTYroy34Sa18xoW3N02FpO90Zyy9pFq++rccEANGQ6WmOOXL5G4C9p
AJoqb6P4RZXvxPDKILBDsBaBEH4um0WDboXhGFINO/Bh7Ga7hfiMDJ7KDgAOJhyzC8E+4NftttXX
IINwuLGqkntrXvV8Ce0qkaza4q03tkztx+ItMzaadVslvdMEkdvMiVvFjzT0tdBP46tk2lrdNrNc
CXWMHiSJGlqabsE6lMo1qVcNWVnkTuiwaAfFPAPtDzRLnJEHUHjQUIcH4Z6W2akOoQuyNoOrqr5P
0TdUy8BOtNy3DLQe4d1QTVgDHuJNPNwBh4eULgiQpBfFz6LX7bx5HJAMHxNUQCrDZeYC4iAgx2cu
sFQe8sEu62JImb6kJR7LX6rS59KrjXVCdwnI3o38RhufNbEup7VMdVw+B9bvZ4ICc3PHCjdEx2IE
+qQ59/Lsjde1O2WbEDnGVLNrcwtyTYcley0BexLo8NR7UHeAx0XOiLa0UvNktZgH6lUhweoG4K9o
XxMAw6J5ByISN0jRTCLSrcbW7bAGDNOFcoADMnJXqVV2kqm1KjstIyerPSO+bsZrQa/17onxg+wO
WrhnFnHN9raNAe2pgdVpO7fid8mIbinhoPZk64axAB3BItJWdQoxE+MIfU1odt/P7EdLd4EQK9a/
Juils0Otck2KawY5c7NQ6xIop57FKJyUrogD6BmDziyvt8acO1MSYH6BjYkIyLlmuwI0N0+5jVLm
rZFkoFaLtroZO9Lc6uH2xONl3ZIS/I5vjFROFxr+pLhdI+HVBz9jg/kRa3xDbOL4uY3u9FH+sNhL
G+/RaFWNxBGAz9W5L+fJV4W5CsVSJ+uh34b5oh1BIA42kEWVrhWELrrpdqwOdPAInCPjMSMAqF6l
uEcsyNyYV8oEE1rod+idMZ/C7p0BwamtNXaUNe7HEc2VcsmjfTJsQmMxQ/5yfrJMcHX90Pmqn/e0
umm6nxm5KWrpC+1Rlm8qflNp54HOw0utyQFs2J6K1OktAzfkSx/8ENNsN9FR7+HbXIXqEIdrNlZL
Yd7m/BCWuJLvqvYm4ajoANowgB8I/k+oHYO0gjzBWmYHHqw78DeSEtZUA31xugQhn8+1XZqOTjlZ
9qlP0pTJxtSWRuZ3/e1AYKfLY8k3EZ2AF3zLw6uhf+GwXimsKkCaPYIdfqe6ahlhx8Zj6IzhgKgL
OqXFkdOHUQJpGr8LddDT0i70tTlUwPyqlaErPyv2HLxg0GZJJ+WNkLLNcdG0aNHHbTHBGRi21XA1
kYNebfJgbVqATqwp24ymV8eDV1s7vRkdpvWLwhRuKqBmke1MS52sftBdN/NOqL0B420dacVs2hl2
R5pVIXS7shB5UHMRzJmdo33e0u7Q37mU1VYpfohZ7ogetGiQnUvj14Jxp+9Styx/NOGynwATfYCg
G/jy3YA+aZqFDD48gYG6PVkKEGcxtGXK+dmqhDO0dynfgCxtmdAF0F/rsI0cETNHNMYViWHMYF+6
BlAt4CABQHJqYOw0OIM9gq/QKiFrpewAqSRJblAjxBZ4lnm6AKWenyaDjxvQVTC3oFJ6CKxXE7sQ
wgNOHs72OOSeIfboR7WjRDklf1HxPfBzdqDYMkU2MpqBBug8w8gPApLF5o+6752+ubJC7PGSbjT0
2kn9Vue3dGqfev0+bZ7M3knB3cDnRysGjJ5tZmyMTD4M8M00/jYEuRO0iZ2QIxik7F8tjWZ7M5aW
m/bAgE77tDScptnoJaSa5/uCOy06FPncuDEMKyX32DMp+LGpdmMluT2Mr+O0LYIDK6+609ubACtr
xCYt+Gj79xrXUjrNvhGOV7IWfgGbnU5b0OKRYam656YGASyvbB4/wT46Jn0p4xsa35fUC8xtWdwY
QC92RbqdcS/kuAJr3JTvgQm1Fbqa2U0tFsXQOWV7G3dbKEbZKKd6Bsj/svouy0AcHr1W/c8wxL3M
PSY9Ie7oAB6yNileaOVn5LFvQWwTYud3XlChsA3UpGHaY/MwTW/piRwQU55M/ghRDQ0Mjxm9ikDb
NzDlWB13grp3o2AGmvKk8pzaYQ4chbkZw0UQwJWg92pYRsjHS7GtgOuQIM8ZyH1T+R3caWt2p+lO
sgDX1ujkLeiG+UNV7Q14dHkx2oo3YLw3nVLbn2hmIsQe+UpSwJS6bRKDTiC+b1m2Tju0E4Phd2bO
NFKXo21bDduI6jaKiRhE2VQNeNBRswqbDuBxrV9peGOZT7L7SazUBT6jYO9cLCJyp9hGa56H4Udi
6nZT32jNMeJXqmntgm6HFlrwwQB0durNJkApxyCLgU9XHniFHQMNUeP4Fkepiw4jFy2omTwWkJWr
kbxvwkdS1nDBwJiGCj1aquPK3Oml7gYjc2kLzndotiNuSBjavtGLqGmQYtIes/BBb24CxAm5XBrB
Y1VDyTXaamQ11z/KsV90+RWMOKiZ57Lc5DCETYVSWnOt4sE2psztYDpByuc0EBYawWTcoYtBgJ86
t2vImkOnO5ifwLQDBxPQG72zGyDuFXja+TA5s+qcsX0EP5TLQVJfVYuw2lC1zZqDOR1JuYqDVdHC
I+tTt5gAdmA3BiF2IKC9kmwYQr3yrk3QOrBhOeZ7dIfgkU4gXkgGJ5K3+dSi8Vss+xhA9HqEPFfm
QHYOnfB3iRYjdOo9YfROnDeIid5qujOaEsDiVaZqxwq3Q/6W033QQaH9eapWSviaCaCX6QH07qIf
3QX0YpM0kwtaCQ6zybdVLLYiGvaxDDdZsCftdSTXrUUWAMwehCZcUI46Jt+01tKKNoG1TOJ1L1bA
txTmtRSrjj3NLciMAZFPAzj1NeI7K3MnQ1soAyVlyxEdA4cAot80dqGs6RK07OZNs+h6XIZW6XYC
WPM78PVf9SXDTuiB1YB/HG7GYKm0eV/llmNoN9N0FVgUhfwRfJRLo9iNxmNavOrly1zTpTFgH1fc
m8rQCdttE2kwQ/hIJ9qfAFI/TebJWSxCdTubO4hYeYqDu6G+JtIHOQCYNiba2ZVqbdH87KJNDwBy
qydgM27tqWt3oaR2BZsmqlU6ZLiNB7fKkc/DtqExGv412CaO8hr3B5B8g9zFECsV3JLs2FSLDGXi
ZLhDCFYkVxyAFxNeFralS3Hgq+q5pq/ZcF0VYFGevLbUQT4KpmD8zGxhc12LCT0PBvo+auX2ZeUT
CA3bcpJHDdZRm0BIgRRNTDYWwqU5xRnLXQOhhrC4zYOnkHpps27FcVSbSffLpnAn/bYiL8W4M9N9
HP6IIIKkNiJCGpSiJV/jdqZf5WLXmNeYWa/N8gUBaDxsTFxzb4CI+Vkm3TFI7LhYjT1doYHfo9Ry
hQbIuMhfCkCKjVuzgGwUoDfZe6wqt8dCRCSxaX3Ik+sYGGszeU5YY3gkUIYfROwhYb5SmkONCCes
Ht+hl44oB19Mlo4fLzdpnL1qteWPU+AnJrvWNY5O/fsxeJiqxkOs68sYEWHS2zGyKqJ5IlIi4jLs
CRdGT+6zCrGb2My89Htp7jqQSegG6CdSaBY1jjYW+ttQDub1EPLXqpCz182B5SayMW/7bCi8MVeB
c9IO14kXTIbTEYwENHEQz05egQWqeTutrN5wf+yRLG8Cp6ledHlF6NvYaY4pwQzcjmBlGK7GqFul
beKfkggq3EcQMgn5s872fbkfR+aYOHXTlOtItZtuCfa+yAB3QLrpykU47OY48TlipwRNM311DCyv
zZ+sKLYnS/laf58iaVCmna3kEZLKLZJN5eBD95qFh0S7yeLrcHyhrdeVoxOQbRQhKOmN1RSG63l+
4DHK9TS/hvMO+iynTRdpiKlYlyW39SrfTPxYxeup27Xl5I4QyJhgSms4QRMI1NvItsYHrt8YYPYV
4VHBx8ogZ9ghDxKZmBy4dL21aw1P8p+lvFZBhDjpvoXXjEYypx9D2wghJkthqsQ9S9KrNo+donoY
xtJtZeW0PQi7rdEd2XQY5Cq2cicjt8XY20BdOWXQ2kn1lCNjptgNzR+T+r74FZhb8U3JXqBW5+Sw
5KnxVsLJLZrMlpHhz/Bmm3yyB9xBVqy5Wdp4Kr6eDDRZVjYSgKUOql90PMF/5z2YiEWya4YANEvW
lRUjPQRXCfIrO5GvEbGkOL4imZy+b5wwfo7FQ5z+iGPIEMGFGfiqTR7QwL9KzQXJJMhPSpvjshFK
wbAlPpjBq4Tj7knWMrktwXhseZWV26AZP2Vs+nwHdpTWYl6DuD/o7wd4VVW5o/DGuLrrcEvn2cpq
d4G6lnoKn2xX41RAZNIuQtC69Ssxe6Xx05J3XEcOoFhJ3tnQjxApwjh93RETdAeVzaraCYbXkmyA
s0Aaa3aa9MT+naNLq0NmvvdHsgOLhx1ZB7M/NKUPZbQG2SlVxbYOXdFxAkFdjJYmC/mIcZMka0Os
eXULs2q3teaR9I1oS5PcB8PK4D+h1DJVPqt+6jVqWdAo7UDAcTv2DzI4drgArXol1bZPfaGuEj11
azPxqmpndRlMDkhDitYduH7Np/QODapoSKqcLFDYz7nTDK8MtBpqXvZcOtiYLh8KqB0tpuChYrCY
2HRc7MISUV8buS1Y9ZSY7njc2XVZ2uDRn7X1FL716UbCDZtxS3W8drui2lORPBJcF8ht6dSOxhuW
xG5lRjYh9+ZJCA35QrN7KsjsNZHlJbSGXF/npvWiwmUcA/qqVpVEYrPs/VMiWsKUo1QM/Qi0z2Vo
w4AnUlToHysgFdE4fbBC0OKOOjK7w4/ewAYYkq0KDTivCOLjx4ozO4Ghjihsdo1JO0TwmSLjLSKr
jD+lBg5Puw36pypdoFWSIbdmmI3NhsTVyy2Jd21QOHq06hC/iBrrre90XtuGIDsCooaw3anwhPbf
9ONjy6yjGktHqCXFYZ/L2W2TTRVfzaPmpNTYFLRBWvKqxD0MITRcDxYcCeVJEBmZ8bqQoNAuHKLH
i6Lbd9YGaUmk1qpr+ApeaT71kAypzQbWH+x98DtMq/nfHJ3HbutWEIafiAB72YoU1YslWZa9ObDs
a/be+fT5lE0QBLEtkafM/G3WRdFQeJ/D5t5bb/lYLGPbcLUydWG9Oc1unAaLLLgVxJcLLhxVrBmg
LpNsnWVbPX90iCdFVzLvipnk6gIkJ7RuFU7eeG2yQEAUhOTLEgZEJV907BppPs6DfiwYAq6U9a5N
xo2Cbd1grSaFJ5PtHA7Bb9eSRaediRX6FFTVTojDir6/r4enSLmiR6YVoT9Yxha/pwc8s+1dDPrV
lycl3XVjS411VOxtIfQzPjpGoVFfuDK/ygyOONwWQRaup/phKB+vQ0ZxTrVmek1OxaI1VJLMwGLY
juQY+z6S0TC0jJJYmTqh4Xi7xqpYFCZgoLy0020W3aKKNYSvNDnHGh17uabTbcPGHavXvjtlygnz
7sLWOae7zVBWCxVU1ok+5+BjCiyP5UJpmK0Du9gmFoxjjg7423K4YcvHSEPZxw89/G5GZzliHjRr
fRHXz86WXL3KPBK0X8eQRxwqn4L3Jsqj0tD/BaWrTd9hUix6C7tMtuvJaNJ/k9Ba1RgJSEBaoHLa
yEKDZjgC2NemRLtw7CsvywzPnNny3Eakx1XD7JoB1W/oyuIATbdQo5+BmB6yXRaFslXErS9jL0Ox
G9s/BPi4QwGWYZ2RHfjzXHgG0R6tXa/nUH+rmytEiTQNbhyqFE5fgXNvnGHRBj0kxa+a6a5DlTKt
G2uvGHcEIO+GTmFEJ69HbxqYklPfkuTN4raNqSy0s9QdqxTnnbzP07+gAq4kYz6QV8Iefb2RYFZ1
VEGyW4JiZlWzGNuaNgtkAvimY8J6AYSjUlBm2Gin+AOJFwH79H1N7Rb6Sc/mS+aAR07s6cArZNXL
e7EugCGdvFw2Y+kTJ7TN0/AqqGjqyPyt0mbV0oPic1zLvbNMtelC3AaQkOJBXwP5fwrtYUieVgjk
js5VHtdDS6Fnz+sgoKqpgz1HF13y2oqfKZ9l6PVFk5Sr0ihXVhqtzOpqm/TXpu22JEQx4he+JNnM
obkZmY8RH2v155XIrFLvzuGb3TIZoCXJvkm+rWAvctbaw4AQi77U4M+YrokYYbwEDiDZNeQfNfwc
sonhv+nCUF4w5YNUe7epGRjcLEwa/lDcOV7S6TpLvxV4bfE2ReusqHD/pu7Y/Q3iKJUrIs7YDdGe
WR37rB6WTCf3Z3vdJc962kUmHeIqsr/zvOCpNhhoisVEkzC3b0av+GCmnpwkvk2WUm2Xm5C7wwhA
OA3epPml9/ztHDRIc7FoQbrRkcTvsUyrEDvUn8BaE6+/lhZtlnq0mjupXku6r0a/xKjhn3Z8wVes
gmDp8DGZwKHX837WOc5Mw8/Mg9U80ojFnLkplEVGzcuk57YDuSs2A8JnLVa8btqmzpMZ0Mi7k50o
gm1hhJ7GIzOonob0MtjqYq4v8bgx+rvTxvSu5Li1lEmoSmZRb2aLMoSlkSfKkj5sn7xU/0nBHPqQ
AvB7yL7biGwPzV7o5tVKr2E579RkX1vKqkunR+JI3pSm9IbRJgUDGGsd8CRql3UPZDACQ5p15hpN
DyCSD0sNxJFo5JXRRn5lOn5JiFsV+VpXLxqgOouGJc8+OuOp6c8h3mrkY2n+xEwaBdCyshMe/CYe
Piz5zR7e6u5ga59qTt7jsEox41bqJg5UipjdCMBsWFu5viG9dTUdXlVaBCwhLEDrfsD2rpiLijpd
0dea811JO40L3sEz2zF8LqdFMMBgkvZfOBlrrWz91P4uU5sxpd2y46/IlWv3Fpgbd6/grGcvqhmw
PkCF6lyq5j6I0BfzJoruPDbRxN+GdNCUbQd4OVqtm8+Gl6TW3ZmsE9cWzF6mvlmzsdZV6Zgkf8ps
fzlKQ8qWGh6kRH1Ks7GyRHZHfvIdjOXStjiEWw0oJEtWyjS8NaZysLDTyU3B+hYg9WC3YRI+eiVZ
ghOzuuSdHkFG6sZVmp03ti5dIZevpVNSqfFXp7EsoX9JJWjDfRc627rIAY1uesFGVyA9qvhQ96bP
ezi1CVhAKDMjS0D59OnZToq1GY9gobQas1OUvqw6y4A8wHwaH/oIgOokqK218pG9aMQyq3dRQM6K
1KwzR/UdATOp58VPZvV7os9WJb15F+iEbc1HYnRORcXRojCUiLrAJ9yGuRPmBbktKFJ7nUf7bwbn
bLPXtIxsFWvQzHECxNZsX6aVRS60U15atzJU13os6BtywxNqfrfGcpVnzSbL4I5Iequ5eQoBW6ZR
LmGu80NZ/ZVFsOoqhlEKQk3cwQZKlpJnYkSE19Le6iJaj7rFbMLsEpjpkniDxcjAwtaiFbbMdT1l
KybFnTMycOmsrGMYVM+YfywcG2dJytAN9nubY6Qz1PWQB39lD2uqR5tQzneDaZ+lmjR2CJ2PpHJO
hBowyTllUvR4pyiRF8DFb+i8iKXrbhU0rYI7dmEOygYaO6WU1p8SnMAck6DQ2tOtmKKZsm9KodPU
tRLMa3XYDYJDtZ+eeLfeiLY6xYHh1zFr25pM+rauoEhXVsyK2vazTbUVr2xg/0iRfZNQNTcz0lND
Ga/k9Umeko/UcW5KKt36QF4UiYJqhlxHWR2XZmf58f+J0+W9cmb6uckifsY4JCLZODaAYwgqKJJ4
o2UBR4keURB2bxYRoG1W7lUlfk6mutU0Yhvptw0HlIVlDxOvgDAkt7qrCBDuNmNqvTELzTVzulWb
lR0alTfSjw11fpf0jFup3mVlfh0ke1PxTjRl5PiXJYtNkZLGXDz71n43p2pE6y75mlSfnIZSoxnX
pESvSIc8R3kfQn4wEK6IL5KlLruu2MsMxEFTAP1kS92BlXNSpsAnCGhTZcqzlYz3Zhx9FuuBY4bw
m7m7Fm29btTiPocOoyZq6NjxPEjJUulxVyUoH9qp/qdF6nnowwcMMfqCeTVl2QaKY6n3071SOxqy
6cxsyE3VQW/ohFeZNSGPqV8qjNhstYuj/x8C0X3FZXaoB+kr63QiKShmHRIrO4XnSH4u3EHfLIxJ
fpKSBYScVYfOVPZjTUZoGPh5H616oa9NIR0LAN18aB5Opm+F3HtpQO+SCxmYKu93KumZfR+tK+rS
PgluU17cYul1lYbKMp+LU07PxkTvT6arKOQYZJ9qJY5qNRyNxPpnSWrIWE/lk3RE3yS8WqlQI9dZ
4uFy+FVn4zO2ZntJouqySWtrYRj09MzGvlvadIgiUBr8gG8SI4IIxNkyD3GXlgEHqXHUs2mX9Mab
gnJTV5O1VjlLOhg/prVSrO4hqwDNTXVui7F21SQ4FYWxCXqRuGkk1m2r7pPB2LatQa5Isu3k8S0u
usdsD+tijhjV1+fPjFRQ6plfudJ+au4PO9S2Q2zSlwsiUCu3BjsureiI4+RdGLEfpMOuEMmxlto3
xu1cZgkaecoTH7qAOmnapWr8oYvwqKVAMXGRHXMGDJWpcnRKqsU8PhWSdI8UWKYWkDGWrmlj7mAU
aJON4NNU5g1qEzBB59AIeWfEqUtG3xpH7wnt39XsxvdchG9Zn3CSSV4RDgCsoVibwXiK7Bh7tj5e
LNJGsYdDL+ok+c8aGcPSmZ3/1VtAkWK6UvVMHobddWhLGrnv9JNW/WNozrQ0tcB0IxgK1+pVIidI
OgwAtgMjuXclPolWlT8ZFrNVA4tqtJKahRWIlTMEV0sbtkbxapqN6SerHcQg1jOcqcEjJwyWphUc
1D6EOdHIpMzEPWvkbd1FD4Ji1oopnXMbFEip4PxUcSNHSwFd0SSGQNFraTZvRPGVLnmPeuMyWOOe
ScS/tWK+OWn6RvTXolRtgpKsDzucIfeiqyJZLg8DL6gGeSDAmYwfc6ygoazpgwLcczp5l1T2cyzH
VcqIyYa57/kYeVKtLlldlEqaulCK4qQEZOrEOqAgdO2inPJVUcFxK/YuSsSXlhA1oAQ1gqyOYKCs
BXQYMpdoqd+wE5Jbjyhd4uBituK3U+xz4EwrVZR+nRr0gr0fKqhKhBMsWmc4jlNzLOT8BE6/luXG
bQdA2TpYG+oAPR2EZ8SPkhvWtA62tBk0efYMc1gzcHtNLsndGl5jp+oDUY/fAWmJC3ICKhDKbBsC
ufetAh5WLsUIzpyBeFha4dv6fBKG7r+WTO0k+3RI0bcNW8FYstzQSexGE1e1ywDmPjFVvzWB5+Zg
qVsyAzBHXAFgRVVw7OOZ0zjLvqa8+evE/Ft2NKttfdCJ8WnxvegxyHoQ6U9BTcls1oaxW9OhnYJ7
ZGcrPbc2toC3JoK3aGnrhlj2pKHcD5CnSoToyk79LqEWBl4jtpICprZcq62WkRUsZa1exkGznSOx
aK3pYBY9DLUarcbJXCVVcGvVYknmKyBieBps8dOhr5jIr9Fy/aZoM+NyrWWR/t/IEMPSqCDB+ioa
479KpkYWYQ3FZHljpW7NTiDOI+WdG9/Wej/uyKBCYWIW1nfXzL7ZN/dkar6SWiYaK3iI3l5HebAm
GeYznpVfB+Qb6MBvWdZZQXi/nt50nbI2iE8Gb74sZiQdBlshtjAb6o5FpoUplk3eHpUCNDMrVm0h
3sM+oxFqn+OrgEQSucUSvJRlMmwtuPRWKv3WGE8ZkCNJZ74khDfYybrRikupdKsMXkjQPLaWmwKe
BPQ2demVwdm2p5fwoQ+Q5E2POO/9AWVf0cDnpmcIKD3dF812KrdM4PKl6FK085KKZCIfi2nHaN8a
Xs6hiv5Ujr0Qgk7rjpr4VYpPx+BjGV8F/Hjk2GtTKtjOpEoBIjTlRyKODohByUi2NNQW8AfSeAYB
W8r2QOLxaTYctJ1Xpz2aARAGDcSoDS6zdBfkWPsRRW1ID5yksM3Q2gUivlIxl2kqe9o47C1Oe7td
zjEZ4ca6tW5Dw9S4GiScc2XsvIi+R4/6VY4qi8G2rqWNbtW+fN1/ZvcsgfB0mVK7Q87RfQavb5U8
LaYJ9VQ9mvDH7pagY8uvM6hW2beLTu9WqfKt8rqm3C8RKwSkaWXK2TQctw4eo844B2Ok2fnJiWuT
Zs1TqlWs1GTPbGsalvhFcJUpXyZbOIR/Vb9O+6VK/I7h13xFf8VkHQPfsBeshqqrVLaZBDMzIIwa
Pls+D/VjDfobCd8Y0BDx1PUAXxhCKaIaNjaAVS9la/GCbsU1Td4DYK8s+ZgoSUfzqUvRmrl8bqUK
d0bTVwBQKMp1KE+zfk0RIJgOb/JD58QTOaz5tK2TwUsgI4ycNBljUUKwJ9pNI3CsHui9/hmwI4EO
3J7cc2fXIwLllaL4+ucoIDqRG42AeRKDrK3fRkY0Zk1ALXy7YuIb8hCoHogM98tAOgRsnUqsAr58
p54ruXdneQT/VLxM/9PqVdF/6Ma/VlCyj44f2XuQi1z9MbVfMzkLa5XA31kJJ3nfuRJlXWQhW2hX
Uj54RZ2tmRYwZDolguqnhI5wehBluWRauWtI7xJBZdx8bsSZYk6giR9G+e0knDYoUef4rWRgsIEA
ErFdkK3t8QnNps+ssOpvUv+N4Wc5xH4/v08pCHgH0hZuc/Uj7z7G4lAm74oUXwvlWg4vwOsYAp5H
+ouNE6skm5nDanhyPfgNDIYt7dLkoBPXbujDyu7RK7GbUnHMJ+RT8q7RZ7jynxY9WCStxeAsCmsb
sD57ca2iwtNDA6AIoZptuRWArM75P7UXpTs4dUL8ENcNeJENmcfoRMp6SCAVYXDYLOIxZ/EaXjbc
dfFUUK0FxUPKgpVqQ4XnmUuznVvXhnMplS49d40Ur4KR6lv+m5XcdYaT3f4W1CqMhHCxbSMOB/38
1oN73XwHSJ0KAxj7h7lNXo/hzKmh36uNqD8s9S2lK2NeryT9Qz3tSulHHu3nbD04B51w8jkFNdV2
DVRKnN2DjAYCf8l4KoZn093LuvFKIOgiOQjrmTYyB+s2kY/kLyBa9Hp7cKUQjOLu2J6l/5I8BvZ6
0l+x75RhOfLNTtjYLsblUJx7JlEH4z7qEFr+6mALQfaIqp+XADJlVmaEsqSQnuNsuuIV8q1xJ0Jr
lCTSa5+JcZ3qi2pXnpL27oDYOg7uGss554pMGwnU7Cevgcu/JpX/kH43cMpV/qa254Tw/bb/HLrE
m0B/Cong/vFB8OcirEYvtXZzdBLofaOYQaNvcnjslH8mOoZR/UeUp2fyHoPxX4shsZ8/Xy1uxCLU
J91VGmlbFohkjbWInnmTIHcXCGyHBX3tIp5+C+krHBH+zgX7lDuRL45eNzu14N9l/GekD+JLUYQw
0i1P4VkfMgiJvjMBkSYTyGjO4A8/5RaxGiSJPd0HOFfh5F5ZpW6X/Db5d61SQIXRIu1K8DMy/6Zk
1c6beuBH21+tfb5YAqedFzKwczysAy33tASQ6VYVN5mi0/mr57dBWufJRh4YEwrfaSvrlyZqDjPG
ix7qjOmXY+ARFSuLL0tZx8PXmK7nHA27xTllM5yaSa19/eXAPHX6+yQVu1H6nc2n0+0tgb6U59Uj
kbBNsCtSn9rjWDgrU8i+OmpMDrmQQ0uN+MUwJ0LIb+b4jyCXR1ugJjlaabmOSn0zpACjMqVt9DB0
4Su6tszib0naBMl7O7ypNj9DlAEaVB1VZVlznPJLK+q6hluydjsC7o3gpxbfffBPDlkVJtL44h5L
JtMHdKQGWzm22biISlFRN1PkqnqLeNZ0M0QsQa97fSw8W/6wkmaZ8IWrFMVk/94g6iUYUR1WWqus
DSnyy+HkOFclsbyZrTR3/1oNyKj6k+LbXP2M2VeScH7QA43Vv8iY3C6N4c2/dYesSOBxCqaMnh0P
/ax9V0zq1MJx0bM++mKrTjtT+BW8frKuCBB05tHvwnwBu0bu4dFqoCTStT7Se4RgKCg8cn3vlLs0
k3yRAj3bN1l70LQvZAtasu88dbrZyhW5sGvN6arVwbmDdh2Kf4XaHfuu4yhJFpLJSYQZJAl/OusQ
jdfBIRSTZJ+Ute7A7DmMax9XL9p7Un4KRGVqc+jTacEs+HY4F1yqYVu4cAEek28RhPXrKjuqOvsy
/2qtfVx9SspfwzK26rd63ObE8yLQKYyvGhNt2d6TeM8LXIhJI0yYw5MeXu2zZWPr0Lynqdg2405u
rxPItJNNbiv+kK5ZUkkVdp4b7ijzM48fpnns7Lv0On1rGo0zA3wWBpMgoBUW0uS8oqygcmKYvJId
vJKrj3w+KDgiLGbA4ABxu+kl1Szdlya1NTLvRf0zah1rDEVpf1LKD9u5Ji+XQX6tsk3cboTy3rIW
KbhcQ8vdSl/lHM0Cj4RhuPr40rOVG5neX7uZ0bHQ93qxnxQ0SRykACJqtOfuyygeCi5zKUE+G14G
fV/ygWIoLq1za3g/Hd4tqFu+DFKC4T7MCBqVk6DKKeotsW5Lgvd9UucYyQBVZ3sS9GNu72j3iKHd
auHVLHYpmMrIJcuAh0pvFpJ6qNJn2awrJHGRfZHzaqnTwoXhQ2uhsjHM18iV28++Oht1dS0gsO1x
Bus/9XrPx10L80N3KrdUbwPoQqDDBq8hcpit8GdR2cU6Y4ynX4sCbQjoJOd7bCsrsJia5tOOjMWg
EtrLy4ZtdRsL2g/unjw3o5nfQAdxonDYyI+iAniNzzpFX5k8OdM0BkJziNkvwU2zmnPbt3Ou7fom
jc+0hbzGIzZcX1mc00zR6ECgjrBIaJhrE3PUVQ1TXEOHVjooUJGpkS0Y5uKG4V/Y/xX8BEO+J5s/
lj/G6uelsJvy2NegWEI2iAj28M0xFQ7nBh6xNDznBfL1z3r6gMYJwNGVhv5znHFX/EXTrmLHToPY
1515MGMVoToNwXyM5EvDrAQpqH2mO3Y0pDVHiWocIFim8RcA09M1Dn5L4T8+R303qjMb8hYLxVV4
e3F/RlAYoyXR34r4rCYNhcPZGO9t99bm4TKOT6KIPYD/vHzPxy/LPM+MLK2Ylg3XWI6hZ6EH7Kpz
lX2G43cr3W39klbrSun9qkl2snVOmaGZZw+pfBSmTiTsU2UXBZTjCUIuTBWxdRG0G+pIfUf4LmRa
3a8HDfgCTeZ1LLmRqp/e2QfBztIOlvOIuzvUss20Gdvhut+F7FaTMdETpZ1w83LkNxeLEq1aPbKK
OqIh+sy3gs5N9O3AaA3tLZjeVFosDB/macJfHLJcahbxzZFWUx74CjCKDZVnTfZNb3FbdZ7lXPr8
mKEMo99usm/ZuKrzsbcDkkPtpZZwcys3FmdpPGLrJ7LPpjiz1YtxW2b7seEhxQjLMGao9Z+aXZrk
oqsAnU+lSFBeB6uyR+oybOrq1if1sgJz1GsYhfG9A4lFmtOZl4nRUrwUFJyX1wtQa6q8MVnqpXMo
ppOjISVMgnVrj0wPIj+weCgotl/bx45/kJYvZYaP29HgOeE1FstOLsHIRqShzVKtmQmi4AJAhCuf
MsQRfRvCtq+F86+WPhsqVcb54Cty0PHbeJValty5CH9iYsvjlC493+sO5itmSWeuCLcWPsAcjIy5
dT2MsEBcGyVMNYpG9DGRq/eqHyKNCxzTF93gDSE3bjIj0KFirDM+QXQJJGWVEWea28Oi1HXOz/d4
nDyGILl2saoRbL3u4GT0s3bVcZ6jUK1f2L3Gn+v+MuuiSw+DSOO+/0tJli4j6jHgoIqCLbR+ukBd
FCgqKJ2NmtMyftT9HiTPLDbdfBqHwwBYWB9GB/GITRakrPsjwvJgOJrTWWRHpaLAakJaSwKDA8TA
BgsarrR8MM4oJ2aqjv5NFVF2mxEISub3zrtWYtY2Hq9MUXcMMh8KfauMAhL6EctcMJ1YNLSlidMh
dnrI0clqPoLpOVufDUyJUiEuOKkN0uX6JddUXuhjzNMEHi/xdianwHmbiYKuxiWRJd81R3I9mQhe
UP++hnqY9lKZdiOrw251t0a0ivtriUhhMc21m08V89HKNZZ45kN9ltJvU71IZECh7MWLjB7fLntF
6mDsyxECBAtua+RHKPOnY529qOHfke56CvBNTi3mNLEyVe0YmcWxQMAT57bb2/D9BnKPwsUxkQdn
FeVcp/SHmqpe17lrBDHWErU2bv+hfKaF4kZEPZDWPr+bVuJKJOLr8PY5GG8yq1slFysYTS+IZkA7
lE7tMqkwkyg7nfzsoP3DGtnHq1SgS2X/K5OEawqJ6wSQyI/0yrUxNiZCryqz0diYbkUFaif/7PDX
DN/G1vHpmhvAQIdoR0CDfZT6KWVjMVwSxJWWUx0N8dFO8SZFaDalfL3ZWeTBlgt/iQXEnbqlJL2P
2aZQTpzuAFfE1ezi6M7XSpV3G0KoGh13LCTXcb5S7R5GoG4xbLb+bmaMw5iPQKjw/hXNRI2eCQkV
DJhRXu1yjw2rdyykNvdUhiHq7NMQTota3zfS1zCXoDSfAUVHVyORhulSsfBqzL+aA9cSWxjCdUGB
WNbpNo/J+iaRwtKR5jRIxAX1WRxRzC5n444lsk8sEBSWKpSOirggIVLYIbo863A24XtCN4uZEtsb
goiweXOy996GA0gv/dQes6m9tWwqu4hPmSgvDohoNt06wpmI9VhOsH4y+vPuHqFVqXiOsXSa5G1p
ha42GutUfJlAUt1M+4kwQsc4y5zrRYGJsVVWGOHc10EpcR7IIb3qlb44mT/raFW10kIU5WZyeoxE
vRuIz5wvaFK8VdVvW74jM8jSh8GNo+GgUKbfmMM1pfvrRemOOI20YZOLY6AQ/V4mxzZi5XDCZN0Z
OwyABJRyBTNkcLQNC6sin/0+6rXXtJuk+lCDvSIfwuizjhuw2/WkbnIDIv5fM35RSurzVqmejrzu
dLEFNT0z13jRTm+mujE1JmEYu+HVVVAWqBfZcjwZkioO7KXUfQ3DxL+yM17O4zn2UvCY6DNNwYho
Fzs2cjANN3X+C5FnOwg/0VdDLCIAUTeDjBSFG79FkV/b6pKCjUz3AZmYrXvCvoiBtT8g3ja9QktO
GvVTOxwlWX0kUumKUl1l2pX8fn5ZtghzlGTiw3EuJW1BSqkplSeVmW6QnXjhbmZ+y4tH2NK0+vwV
0wZZZ/FMiE1jBA5VmC0lBJWDGi1K/ugwHuYGYwId7FAAzwEFvnyWDtMrL1a+Yeywmw+vvO5nxbFh
OeiHp3XEKCpMILKi+nPzT9iSD3NcTXdqyCL4F5o8onFVEIMRg87V46+EacUk97pRNmO+Trg+mYQB
DvVrc08Gze/LCs8wYhYOb1g/RXA7cDYDnkYj/6fUYo1vNEOqhLsBS9JvXH6ZlHQJxpmw7ZZWd3My
1hA2Pcn5Nw8XObwpkr2sGU3ejJ1r1CdB6L5tDG9JgayCYRtauDQxQgY52Hi3i2zZf7k3BUcJbDrO
OcSzbeZaJU76R0useVWGePIOM6hNbn1kTrBUw8QrBwKgySETWbmcxSXnBTgp0jGl5Ph6AbPMlMBJ
EmS/WQKAEPxw8iJ4QLM+/GQVEgYZobBdLMBTPgFKfAmxsGxRGyGNYL5AhIRBywrfwXscEN2G3EZv
jEWTboRUYni4omFbt4zXwRRH7JCLJD/Dw182qBUwn6ENt8bJnzv5aHcYhuY95aw/hu9aejCTzseb
sO6of2pr9C17H/T7if/NiEsv7J6DsSMGBj/sXskutvSCipexHCzHKN5U8Xtl/auATWzDWWdjt9Dn
S8Bd3dlf4fTL2imsrzJt3lsTp50x/2u0mWubyfGj4VpAtDNIErh0Om8Qr3sN/nGnosvE4f4kDNdL
+nPZn+3mGVClFbmNkKzHom5SlMMpEkoTfJbBTkUYlIIOW5GzkBm2itzFIKOIyOP2Dh5cpw/Nfipp
DpWiLRkUtjBZFXW0FeLlbWKlW5+DehhLyTNpYYIMWwlMQUrVEa/n5qNTTK+cAvRlu+RlDrQyzxaB
l9nsOVTnLxZVYlBHYs1o2ualSR5pbmN37T/y+l0AUGvNy+U9LCqxnafEmzFMom/9gEBaNDJdNh4l
Tal8DZSUAxYrhhu2t7zzdd3yIyVa9rD7kjHfWg4Su4Unt3XmQd1zDs3WoGBpcf1hGSq7BlkjjiKN
Mh63m/NMSlrO7jmz6bPyLncQCKHjdSp8usTWBzmzA3jrTSP9Y0ADOBpAQO3Hwx9EzTuPelWh4GST
RHrmhXW1xepMQ6k8YoMlYJn7yP4tZPxN9G0xPj8VOlTTv5jj4BkNrRi5uK8Blpm2IuibMv3XxnBU
kg6dG58Txplhwrn47rB6tcav55thH2nRdOQLw6ZVb4q+jXR7r9pY+ap6ZZDHJ7d3I1914ybvLuBN
sIEOJY1c7CYuFT1sSYf9zEVEpf3sot9InEzem6M124iBgQNukcQAuoko+JnUiwU6MuUbbPhaUQUD
Jzm7EMDVce4lVu4FbbyVKFgVDLShLbzO7v0AL4ctLE4wHClY31u850LSAEl0dgeTP6JFrAyLxui5
Hbjx0+IuK2iXEKxmRgHYox0NPAaBWd/SjnkNEAHCyHyD+xf93rISEMuk7aZjLOEorM9BRuZObXCF
A1UbzWIqG6REeDYtXxQ/Y4mzJOzehPZplGCNMnYdXnU7ql6vt65cyczR6HZG+q2no5dBASjFhxkg
GQOE6wBnZ22rygQMTAwoUR8ORVAQDktb+hkEEzCyBrn6fDLIkZtbeVeXkt/peNjYhqFs+ubI1daC
qZBiqLVwTb21EUnoqgV4G+NGPXjvTdgrK43PUeVozXo8jLiQin5YxOKvFoTwxKpnGMZSzSes4MYq
DKJdiePqP47Oa7txY4miX4S1Ghl4FQlmihQlUeEFS2GEnEOj8fXe8IPutT0ejwLQXXXqnF0zKdTO
54mcPEAxKRZvvKIMWFQWny1de5psMzARqAqj3Rlxv2NF6JMlKuJW/hqch58SW4aPUMrmXzGG59K1
djOGu2qmHYqwVJKWrvP8HhpaMFOAETKcf8auMwMvI85TuxMaiT+vsDKsktjYOJyE5mBDUflLcxQP
y6t3o/PXJa9dJJ8iN/po9aWqy9wX0UavOrpQNGFqSd7jkHKqTc5zXQZRhyYeuq9pXn81yiNUkqiD
HTd3pnG7vjgZ5UelqVOsdBwIbXKKY+Y3Yz3xR336hvUwh8dEdieCT19Gw0zHM6u3Knln9NKU6tCl
304bXW0X/TULmdjV9xpVX+UFJsR2W1CIav5WF7tafy1wRcdcoG33Qm81FmygkGTs87tD5pt3ZKVy
H/2d8tF46WBH6ONRB42S94TFs7m7NaX1oFCpMpK0og8WZ7ZZbMS8mdWP1770yV45MlwOpGe72+LQ
rPy71Helg9HpVVF/W3YQstJADLuau0lbolwIwk6qs94mR6m+tTH/ddQDH3NERavn8MenCtB72x9b
QtRTxoDQnTc9pxt51nY2Nx1PtF9Nd6KMRN8flxmyh4tBcRKLmxnX29x7SuyXGAFvME5CRm8xY6FG
dl/1oP1aGgY9ecrwUtoB0Np1bFRPTa3D7Qv/aoO0Hqd0OrF1eLw0DITFfKqibTFcPFyjpGTYCint
77TDF51VgVX+6cwffEk4ON1ycRA1TDKctI+x711TLLpcWXq5jaJNLzwcQ+bXUP+a7ZuZvyXNa0Lm
zdEeUrGxmxHWTX9w02IjXUrE1L4mmvkh4bHMDHhYm4b7ezQhylxle6eT5JxkprYj16iyQ5XdTOu3
tnTiI9fIoQQwgtzZTQr5wil2aXIWebaO9JOhXrVK2+j4embyXWVK3p+YFzW4M/zTWbhVt/FBjPk5
ccj8uSOCi0P6WEWfehzxxnQuyZQRGxYhv/6Wq3NbvanicahwVl9EylKabQjWRkPrMSMRAKExCG+z
6YfChAFGd0SVKc2LwdOU1T2RsWIfMxkpsupDIxJDEhB1f9gncAQeijz/C5OKyjHX7pqFwZ2AlG2/
26MqV3HiXvlnRU4sttxNCepwITs6UnttjLtp2uf8ijFtkbdf+2pes1c2iMXJiElcaWFyaRFhvfmS
Qe0QSwyxn4YrQZkl20FqJ842eb2YO+p1JDBWJ7eS+ydOAsP7a3sMnfgDn2ymTAw2qwbw0LmxUZ3q
hGRJvqr6W8EXyHaDA/GVWzcRMtZ2dXgxnHNZ5etOfvUtXZatNpVr4Hqt9m07bUXerbP6UnM/Ofmu
DHeDtk+zW8YeRZl8WPZb0RWrUrx1/j/Pky7fNNzqfe/wuM5POsutLK3H8I66k69NW3uyBYOAvuKF
zOyDUYU44c42XsexwkNinvuKFpvPIvpN1J08Xj7+dcwERnwjPlmAYt+4Jzm9siLE3Wg6YIow2bRj
vJl9pr3HXqJ2kvuOw4/C7rJL6fnr1E8CxTL4Mchb3cWaFiEWnnTtOJLW72xqsdb9KRy19tpinTOv
06pLZp3rSgQx9YPXkItjopMTH8C85vF3alVHN9QcDCRsmCnXyhnQdnX6oj7aqWint92S/f8Ok2JL
TbcJSwhjhMToW/oFbDPI1RiXgR0n+8wTTGdOdneIEKSZqTd14FLfu6RlSV4wO4kWKqz75DjPxpDA
T3pUFluQkr9qZLcn9awqsLEUptrUMCcUoZbI4uYaf8nS5NhWaIH8HpEZ2gL7yBxxiGcut5oFYUMN
at2XPQb5WNt61Rxk+Z/JmAz7MtO6jdL7i8uDS/sXDI3c1q6PGyBeYbdGW0ExbMuzP2nM+CVOMrYu
FdOmNv4Se19ozXZimOWygsMSyMH0WSoW69T5LGe58hMi8xMYkCTC9bv3ypSTpdBuNWNVk0aZJTsC
9AJdN51VAfVPW43WxeHl1Xl0pH2e6b9zqFqy2elDf2VDzbrx8Q1h9cwBmLT4+E2yRYx+Hjo8Rrnc
GMurXjGvZ3lZE4QsUhs5g7z8sSXFlixmoPFjtm9jfxNa9GBkB1dn3oE/L53IrHMQttaZn0CZzRug
lw9dGj6Fer228GBburEWxDsqkXAszfjcyoec6D43oqU+soy+hOuP+WVDYgu+0M5z3/Righ4CJit8
H516v6j+5tI2ES0ctPVQLgE/UEJMcoWWbdKan2iFotUX1RvLLNd585mqtTa8p/lutD69McWz4/+L
tdfCDYkFAyWJGQTm3KoQoMomhWGA6QhSgh79DNk+11i0Jr7heOXtuDJ47DFvRgGPi6Icy+NVbG8N
de8cuSm8PQVLOAemQcNHwo0Oo4f8tGVHOGPNq19wVVMzquTF925pg4t9WQgk7c9wIDw3CMR39Txm
ix1AkmJJ+LZrlnbV1LNJzaIsEzmz/GKzygGxamVQwrZa/u0SgzK9cJuU7jpLg8bakx3Vpb22qDxU
r4Oait5Tx33nSG2zAxyPxN506U/ExCqt391m79Asd2GQGbc2onhxP0GM3RvhTqs+/babABNA18mr
3cwDEbosmGcgYqE+5lTYS0SuDiGLLAKyWzQgD1XTr9uyog0rhLmOK3wqLvbahKzIA+ufrtUw/qbC
vPR0FHPPbL32YGGhBsrmtY34NDiIe7UTMzej3ysmVSLocfFj6gZoxFJ4cbE6eG7GeK5Z/XuTrFyf
6KrS+WlueCTsZ1FeteZU91s9+VB+szX0m1UtwngI9fO10in4BEsocOyQAHWn+1x89NO+c7qVkVNj
T5idsH4Alfhoe8osearb3TL5UfiMiI8grbYg2fuqyi81M1SONMb5TLCiXpTnrMMao94ckEt1f+j6
fCNIMpiK1yMOvUAZyfssnFU909UNtR6wyP2jk5+dcOAnwAldh7SqQ7IgodNbXH/Gxc4fDm6cnDqs
DDNo4h7AzWEiDQjWzKbNzv16ayeXRpA2StZ2Qb42XTNjCVEJdb34mbHvM/osN2Sp/mbypSHWeKGZ
zyOFOzfGsrdvWxTOts9gemR/ls/Wo7KnebK78D12Nkm5Y3f5jzvRFMoh2pORWKlK21eM8oyi/el8
be8ZMJisb9F3q2YkZomxx/X3g/Fs+B/a+FkzvW4evYgMOJC85rGJiKdih5zFa+3dsVAAaWDxfW1v
2axd+jtF/DZkpTJULkQIQVo4z9rzSFPhlCuB2A5UQWoWhc9ZIzLEjWs5eD6SQDbJozU+dlQEc/9Y
x9s+fyNtRam6F/3jkBe4yeR98L5d/Ya7c6szvkOCzqpTk5wRXBm4nZFiPWR7Qz1b4c4Pd5ORbt1y
F+Lrq7Ced90106+j8ZoVm3h8yjLzWhhHxYigOrRmv53cp2ZYfvJUPDZBPllcbNNa9xTf3HbrJtY2
taO25Lv3Ss1kLadLK5t9hHmhbmYid5CI+JiR8PRyxrNp7YqMXa8huV13KJKD5qUXYiDOcLBgLYTO
q0oOE166IT4qF115D9PJRvuMo71qnHXYiHNi/htj2gcOOmIuLTQwXhipVgkfHGEul5zDR8xrWCNc
CP0ofEJrYrjzTuuoXLyUdv+utN+W76zI7YMZjrRmR8c4sXVV0QDF2TX326OZNV9NdzQ7CJZMTLRd
00MqMXeptrMTwsYLso8UXGm0D0MU0cKxSP2uj9PeczgM23ST9O9kHVbwjaA/5Rv2462VfzQKAvDc
6pk7sOLzLbIwoyl92/YXE1RLtRQqe+LNvdpPeLpYxbIi7SCKJ5ZB6OWLRRoBcd+p/zI8i2hDw/BR
NR9lSZbLBHl04qDERWMARvjO5jN2c+X+NAk2+e9w/sjJvnMCrWq/v2k+Y7PSC3AmbyqbEi/BQzjf
jIQor1N+2hPh/o6kLbXhtvFC0l5GhoWi4vPRwn1uea9IEK/kxlYdPIepBaVSsyjSxkPQyAaLjUuG
kQAGPLUtyRpKC/qDxqdbcymwWo0EX8FNJDvvtERZQ3GoGr5w4GxcuyTfoYTUa03DqutsGXDZWfFl
W5gjIRZdxoEsQePY/ATStzp79qGsiIx0/L7tJu6WeaUS5nHyw293XvSrz5gM5p9YXQqDc+vJUSd2
23TYLIT35UjvoSEHHy9SkvdK1zZ5e6N4GsiR9NXOSBaHAIWJAxsQxWOCYUQds+lozGR7yKx3snRB
0qDu/tr9aY448HH0dahRDulUrr6YHa32sWS7KI+Gfg+bTejeRkhRJjP+8FVH6LEZaEmxhJIYeXTz
7zgcpor1rTmSmVxFOMPy9pyodqtlPs70Wxi+xdH8bKcUBb1+EWTx+7EE+HLTjHTtRT64At4DdV2s
F302sORVxmAMJPLwd6E2jvr1ra88PGPrw12j850YXaIVlxr/TsUeUubaCLCEJB/cJeBJO0yAF6Wp
Rukegyz6HpFGzDmjtWupN6FFzSQXwlNsJEHp3mcCJEnIeKTcZBEgy27l497sMTrOu17b98V+Fu8O
Fs+CIjQ/y7BYRwYDW+5ozwlS45h3LeH/G/6crVn/DRWTVn696uNjQaw+STayeakt5rQ/aU0G0V8T
7wUN1TgP1Eal9peOp3pmq7Jwvz37PDrwp8xNjOxCkIoBxnPl4/imcSaaMvgdfkh10KJ3OzUfRufD
x7MfY0XW8ujFB81X65eJQDzrg5UPssyubjHyaiQt0vMfGf3QQHXIHEZCe0nAJuACMv1TmD+OHKGz
IE/GLD8mDGbc2a26kUzRHOYoCVHTmUar6MtTVzFWqokbmkELu7B3XtHvuP1dZi8lgX9+LXPOYjrN
89EF1KttRus5Jk5f7iPaLqJC5FdqDsh7j8xtUMAx9YGmvirc99yAiwEzpc+/3OTXzk8+GVkudjHs
2+RoeGKFgrQq8HKlrn5uXK5/jqfEd5G/+aQ7puYm85mebyYlAu6zmemZ80/0IU6Xgwk62DaPPsNw
koItM8jB+sHnFOiYjmJdBK36HbVfwzyWGgFiMunWVfa3Sp6hFOnpfWx/3fk9Iu9donGM/tVDtwux
1mPzTLVH3eV0HU4qxPRgAYMiX+/Z+7wVq8Y9kngIsoyMQlTDD+g24HXW/TyebDte2SiMcuKqz9ZG
/ygqMs4RxkgoeiHjEHPYOgSyStC1kFKFF9QO9TINTaKRo+o2kUd8sSGRq/0o86uTH2mODMu8wHLf
qv+D0OV6ROuKK7CdHupV+zwZRFwdzAg/hXgTafxao7+nkCQgQkRZ+2DQ5/Z3jbuzHNeVkaxN9TqE
x7r6ZxMB9S+1epV89bxhetJiRylXdshYINnYIZVI95aLZl/xmKQxdw52uHz+NMnPpDxJygCb+TuP
8yY0YQ9te75Se6Ljzn8091JTv7uguOBVTOCfK4p5dJRovzh2/cHDLKYtzl0nYxtzT3gQ1Jrw1mlz
7muUfbHzzJnoyk+Jd8fWzwbgHte45q1JHIiHNmfA8MNLudI9ekw076itue2XanpLcjxEdPQ5QhQn
bFv9OQpo7axWPpN/iGh8IXdw3lQECKKILy6D7qat1g6LepU+bm1M56azLXMUNetd2k9G8qq657nH
6fFvGL8rvhIDP73M5n+jdY+Gd2h/QUsfWFF/YN+k1nqQfAodnadHzZVQtjGeivMrsafRZ7yIybaq
XztGsTpjug43gg9OEXYruE1iw6rGW4UtCUdZgZTbjsSRy7WGIsAc39H/LRhnNv8FYCJt/XloDuN4
ZOssJo2dx7B2xNkwAc4LLcoRQgMmlgi9e9XARPbMlY38xTMi1ArqoXpXJXs9OibJB8pAjBfNFG8t
A74K+k9ZZ6vOzEEpxAylrY3flp+JOz719nDRTH87QkwFKgv3gRzBo1sH7bLVvN5IzBqu/uFUESMh
zC5kNPADmjEJVv2gQsgV+r+C486tQxhoM6n78buhCLanv6iTz04SJNNNIuT6iEnKfzdJWnVQrUPn
n/Qulr53JN5i91crDEZc2AAj9T0QRJC9y5TVfpmFZK46E8mWtLe/4XJHL1/6LmofW1wQntV/uAN2
NlhU2N93duNu2sndG2zrhkD5zwIh3odyKzQBVUc7xQXnrBV3+rq3IFho3dmYxL7u/X0kQt4obT84
4oZkDScLmEJy6NxdngY+y9rgKxSfUo+5t+LqZRI5+asQgYM/rDqX3E3d0G8FHCyaq6x5r/wrZAh6
05WoGSwJA7QzQwbpwLNif0tprlq2SkvsZ2mCJzuHQxhTLjcm7/6PXV9c91436E9d2pmgvPtrNeIq
L9P2fcwZOs3PjYkbsjmzGfXkt91W+hhQkNyJdKOynKV+Rvw4Jdhm/fGXwR8HMh7diJQKD3ro4AjK
TZ/Vx0wf0uZGLXsMneigxUgZaZiedPJ7AB7APE8JD3xXXYn1nty5+acIlAvIB1lDwUDbJspHrb36
+fTtuj7QRYRx8cWTQuzBCvyKaX3a0SCEu5yPyTJfapytg4vOX+8bWncjKSF9b3TJU95vJBKz0XLi
JY/tgLD6bMYvMzWBf1M67ewaxpnTn+3iNV6++TG2V/PTJPOV69woFvcJxRunU7fOpwQ0LBWeIfq9
yT3CV9XdtCjDZNOcpXMr6bB6f+3TKTtMUKCQo/ykp4YMa/Q6Zoe03Vt+u5bpKYrHj2Zh0higHr71
6FyQDGXHBP4KdG5PP0TWKfW2WkGMyExgKXo+mSNoBDFqHcGxsPN2GmFkqHwTh2AkP5Ez0Ug18SC0
0IKSkfFQVSB/2r/M6FeFbx6ok3exs6udZisxkXWwNYWOk8Fx6QbVwwJDYtnFOilOSfvuABuwSLBE
ZoMz1F2Bt8ClW/sVBhYsEW6ofXZj8qjQIn0fw5HY20l+JOb7aEfyRBD5ZJIMlBmjI9Ne1WiVAyM/
plyo5Ir679pkXNdAHMtgZAwCyMlufyP0y6mzNk4N0arCh0kQQNrJb404GAL6s/Q/r0j3qAtrLiAF
jVyPQaJA5CmJW+AcpyYNMkHkHoV/qRKTmd7bfbSrVU9RY+/jDrbb2iR4KMf0gAgTDjepdqYo4I9h
uG3MbalxvKHILqEng6KO3MfIB69yji8nWz40/mi+59h2iwZTd/bg1ejZ+W9NZS2WrNTwZM36PslZ
RUTyH2t4AiPFTI4W2KkWNZtI4CcW2gfhQ8qtdmZmUKHlGP5jhDKESTxvmo3HoWal2FL0OeWfqq4z
43XFv1roxAmX/OjaJZUYGt5KTC7edT7f+rNCL2kZvpqwrGyocE1ycBpIWtO9YddC671MkNEZnyg+
zyl7RAteI+cM+jknnzol2bFq9ZU3A3jCTxKd8/jf4l6eKyBKN41aNCE/SnqvjjbxjLNgCobxUFlP
cvjLeXbd+pEZz8TX0ZEjQ8O2By5XYEdlZpz7VmLllmjqm6nY9OYPCIMH1R917eDx8tdTs7JhlzQZ
+Xc09gweWVwCd+ajrpiCtFeTwUP83LtnI6KqaW5agXIngY1CmGcAbo3raUGeKxgQycZ3v5LiTCKU
QN2o76zqOoWMa28uF49y+Oqjm4whinYQiH9F8Z1zr9lItcD9FXypGMxbzQTkUZSEDcajBOxOsSUx
EZbDdibQlKY5Sb7HCI6a1f6bB4gn8bDt8qOhH7yKHPui8BZbH0C64b+aSNYyA5l6KMUxCc8TBFE8
vUMwkcX0GVINTSCqdsUKsHUaPxu2cRTlJzckZVSKQleX5gPez4fO6zeWS2iN+sSfnpoOix/O74Zp
q2hIuzLpx7U+gJYXGKeocob3Pnvxof85jM8N7HM2MCUAESt7LoJsSoJFReF6FsXX0J6rRTnr9hba
Z/6t24Bn7nK6O0sY68+fzz5qsc/8IKq3fvRkd8c+2rPTchyvY3bFXTUYgaxfUpxoBmEtt/vGa/hQ
2hRmJbddyKLC4tyZEMFBLWj7sgy6/uZjmWxwq/uXsef6fEcrX7ly2jhENGWt76ZBnZxupiVmF8cs
8Sl4h6K+5CXGtXNvnQ1MYHN9rnEfdvHFmbeZftJBc5VruZh+KdQqpg9eZe41lxCEb65nm7c5hS6D
iYGN02Az2UC4ibujAgFf3b3kmkNi8aPf0v9ktcU6r8XW5+sv706ZrbXxZI7RuVG7xnmpsSkpRN9i
xokZeR92++x08rHmPUlq+H59+d6b96Z5mRzj6FflNQ2no7LokQqGgRnlqmv+6fmbIdxPvFu8CRY+
in7Xh/pWTuMR1iaP6oSYn6ph16npr6RvyckDaJgc9HbNlFusIKUQRopqgKXEujmBAAmWBX4KzJmw
MlWpr1qcarJlHOb9NIpdMEriHDt0BfQB702FH8r5GnwKcFh3LcO58GjL/BFoamT9huH3vJRp7rcf
vtojSqNxsVr3ZtQ7M7xQ1v2O8zZmhFITUh6rT5n9+YsLzuf2eI8hTi2czHCfgiuybxNo5SF6ioHY
Re8Tp5uDs2GwLumi2GAHm/sTDk3CbF53zHTzkJp/5RhdZUMQIgmmlN+dpqfRiZ8VWl9EEEGjeVIt
0u5nBCS2UyqYs4tRHaBM+g7portbrBImwuM2Tn58/MflHz+EwA7BOkVoLTxKQ/qYNDwTGJ6EPV29
pto77n3kZvQEMFaXcWIRBazwpVj4KbprUSS7FLe/GTP6B7M/WY9eHlNqQhEXVxm3VK9pEPf4Ie/4
rTfV7J6S4k+MkK1LAzzZj2fwldQziWX88vE9tF566ycM9R2palr1NMgRe2cQpTF0AnIpWbltGY/N
xAE8uMcRqOeCIlwjkWZV2do3jwv7tAQy4Y0wQTYmHhpxRF6q7MPyv+3Rqp86Jp1ISMUGd3JE88gy
hDGIrGuXPhX12fKPQO8YgrnJOcsDp73YDnrZY4EvRh7yBMQ9oY39QuD0cUE86ubyS2F7MB2K83WL
IuIyuHU0EqjsMQpdQOeIGW35SAjFQdIQIqQxjOR2Vh6XD8avbHFpufUh+z+e5y+KVzBp9l4AivPD
PxiLUXaIcv8h9J6aRP+VSHuV50MEHQDbR36yG9jGsZqVgM9Y65ss6TD8qvEpqZBCe4OxWFJfbCnA
jHfdA+sJuZhQEmJLfNn9fPD66NG1GA7gk+NWKMjkMkUONbmazNInBN/i8qnE0tN8aeCDShqGgYML
R+KN/19lun+bspDQ0rSzmU4ZRbExykztrLJMj8ksYQ6nIAmiB6cCs5uk0ckg6EA8L1BKS1azAwan
SDi/dYlFroLpEjNxG3zNfY2lp7ahbic/FfREzY52dpSHRJWSiGGf2usDgnyR7UTl7yKSsmah48sl
nJdKiW41D/zmcuulato1voGMHAHuCnv/BGOgod7wz2T++sDwARZ2PGEVDlEWOJ0wVQxbHTMu6A2s
CD7YrwIAxCIK+2UG+TvctgWdoYEOMDS5B6/evLg19raRU6mvOPuFYmAdmQTmMLleiyWP5k2Ahmx0
YAN+bKSVR/4CZz4zGzHdHG7UaGFhWOGH7Q5w2N0WFzwe8Mh0jr7FPUCKsa3oST1Wzj+wQItCnW0c
eskSO7sJlyTGXAFLMdD+hrR7w2m5lV24y1wnANzO1IPmVRK9tnwdXTZqvlvHGBiczcrgO510Byvv
y3OuTHmJJnW0ZApx3jkUWUnacHg2iONogwrC1rna0h5e254Eh1k22OGnkmnSyjArU+48u2SG4s7t
yAkZHUw+VJxBqbI6q7tRQ4h9RWshCN01jtxbpQqvkaJnWQyX3EiZjOluYqfU0f91/tuFDcbHozXo
mhacDKt6PgZl7ev2zuzmoRbUo06Uv1vKDoR0Aq2cb2n52JlgRJmPG8bfNJFjqq39oJyNxe0dM7sQ
zU1118nCxSqzVaMtt6LzbVAd62Vx6umfSQ0wimw2aTjgBIYkI+aLnxlrX/1lwDRkqumPKetuzlNF
PtFn64SyjbcMagkcHmzNxqblQ/DXKf9s4tdiFhTJ5V8m9iCQTtL0L1ZDUXL6md7L4MR0rHJOXUo0
/63Xu294i/BIJjAXmoI7YfWMBvXUHDZam68NTQlKdNLZCEMP9hK16sp2PTb2CtEt6U9dtxPaO1hr
Iqqes53Na4JhmpSIc7a7hKjuzFDD4Lv+Ow/FdiSDk2rfMvznpo+ekKuOEevEaV6rX4Vl23U/khKD
Xk4vv7QkG9fKiW+ddZ05LcYXZX4v7Y8tRyxH9EnYrTK85UL8IVDY7SlEyE/gW8RY6WrPYjLUQDMi
DpJ/ZuZzb18ZH22TsHyqWRfVVzioSRDikuXZ35CJOVTdjyhfs/k2x+chY2DqjGjv2JQ0IhRdDltl
XkXVuBJDtO2aM+mkr7A8jhXdR6vvihQfd50Uvwk+7pxnVYTgwrv3mqFdGb2b2UthGRhGEo8nw9vZ
PZgxw9ynU3vqgUjio6nHL9f/auW+s39q+6di3llie8cYr8lmG3M3Yzlrc4ubPcbGIVakINfScQ8J
7voaz7ER/VpFyVoocJtMBSZFEhSPu1AvbDVAYqWiDCE+TS8Jv3mMqRyQ/trsnoYvlpvTzFsYsbVz
OfT3Oo//iMLSt0UvZSNrXLDIc02ISdUEEtOT3lRMqZYAXUXQFSJiQiLSNmhaUKOm/Dbzc/VAyfsA
EvvxTdM4qzKx98S5TqugITmq6TVhbNv6nmHqsEokUHAP+uLPnXliIGn61iqsnvEbPhQotqN9kaQb
Q0wwLCowUJ3tJQiTg4fD1rXuGvuLpWHDqkSBzNkF1fPQTN3Z5sRni8o9RhwyaOLi1PE/nGZgNdWx
Hv/NueCcUuTqIPDoaltXexfnhMQ/b43shSBkVFD4clxuc6RXg4LEx8eGxLFsVLgNQttmrn7KYuBb
pbeuNMzrPdo8e57LFXHEFTmXVR5tuvBt7KtmbdmKPBQhCHB0lPQzpHcaW0c9uUlLFeLnvxOGPKv5
NXXoXYtd8b68GaN2G4jIsIQeEWFAlr8z4I2RFWKjW5fCXo862ZAYb2XGG8cwBDWKSJ5ZJV/liEkD
lziUFa8TTIvrMWUs0JXY5nBka73uEZItCSPxH9Zb69n0qepT9RItltAWurTbYC9p3ZilVSR3B+SN
iF0zjDVi+KGhgZuCGEgDkSuBCm3jnh4dYytGj5mAv4+VdWfH2c4rNDZEtc9FVJyTuDy0kXaUOvK7
bK9pb73UXkkOh6T8iiDtFPDEESWrsRhykxCEdYGNFwAbzF1lp+j60cFP+2HlYs49hqRYWHuAZX/d
QQb4GvApE9asnJPXN9OhM5BPC7Z+0Ac8GHgXqrp87cR8l1DQqhiyvA4yD5fMfprl3mxxE+iMsB6G
PL40TIwcF4SLjsoiza/WHbfmJJD9424mTTAMaKBLOnDO6I5GyKIeXAmYqgenKDGedHQt85sW60dn
sbUNaN98SXpKwsJg5YSGpVulNuOsAv0STczniiry4pDW7ptU4b+ihMChtRZWK1SCgd0tQG9CKxpQ
z8pvh30YPktSIs6mKS++nR58o1mR/PE4tHLy+WKC7zeOGjQky3gAgLVtfes1V8wK6wz+ttUyr8WN
YbZLd1eywq7zIGTm+uAeZl1zgqRXzZl05rAu5/bb6KbAquKX1rIvA9DYIofbL7spuclI889RFhrv
RsEAlm0ENTSklO1Dc0VemIV/g8fgwILJtZdNjMQNugma6KrUCvzOdfMsx4mKUVk75Zr70vT2hY8k
Mpbo84nbI+L7YfkyzR2PK/VQ848/nzxCWc/aFjbFaW6ne1w7GAtg9ZbiM24l9Bnt0NrMPUjufrgz
mWsbz2hb4DJJzSdNtfuwf4c8+SAGN9CTzxQejg2/sJ5wzeQPYN5dlZ3loOiwiMnn5COZSElqnNje
NMUxJJRb6fPOcfjEjrbrY97mp+uSLrzhO5zkCZRukCtyAAxzfVZwpNatSn97+VRlW7izsfddeoDv
OTTCXRFuywyWWHsx9B9RI9/FdtCr13LA4RgTwZRFMFI01F1/avPwJAUDD+goSeKR8n0bbbFrKq7O
aanS2Uep7bL2hcDAw7CsQ5wfe4fIx3VQd0yvK73+N/FtpszCRc9trPscJ+8s4sSICvLj4o9H3tjN
EJ1mXj12dhXRzsr5wTbPFW4GVqWvNQSqJNq5+dtkveUFVdahRr1M5FMRf7nEenAZ5N29KduDNQDu
sZ9inVN3Q/HBIpKxOC3aSo40buJbb4t/SzZneclDJokC442W+OuFFYMCVnUosIrMiHc0fBf1r8QN
WQSF5x4A+PG6XjrfgR+jHVwvZ3de+xkP97C95sxhLQzCYegcW9jXgulfndRXWGTnPuxocBQzif84
Oq+lyJEtin6RIlI2pVfKO6jCw4sCaFAq5b35+lmah7k3ZqaHbgop85i917aSn1kW91bi/6Sd9WlR
6ceJsR9C55PCDAZ6nH0AnhzXfUKOaQDBlHnb0Y3NexG6v05MS8MU9i73svfIKgCWkSJQOSO7fYxN
ti+oj5G7sDSXOzyJgLH6FNmGibgYzm8+2mxiie5Jradxlt0KHQWyjHwg2Bmz925yMzreqbtKvJZF
Wh/SYHiUYQ83vH2ZB1rHoXgvPXMjx/Ea9IjJa7IueJeIxWEuxZqiOPRxq5jP4z6qmwx5HrAJZzDZ
8pfFS09WCjMrmhaDBrbVFOAm8neuxbKHRxBW74ZAo5KVb9HCJ8+i8R3SzTHMA0aRC7sVaCZeP2Zq
0O7ogRJWBlZ1EQqXcMbH7KcRemYjuNbS2GYGn/lYIQ2IHnwToG8XHgyk4kgLOoyD/SEizk+jCYOD
jXwNuirEo1qXR7Qp+0YBo8lIBmedc5dAddZao4RyMM0QIaDdh7paUsm83RizX9Xje1iBchy9L36G
PQM/lE2JeRFuedGm3hrk2bSO+cLpzS2rJIvYZqfDHh4dU2RuzFVgOP+aiOEdSH6gmgeLkFfFOHRK
k3sjD7dNHcNTKvO9U5ZPrV2djRxAEuy7SRpMfTBIBVZ59ubsTQ7tummh8UdgOKtylamGqkKAL0gu
fVT/lbEg13XYTyloaFSI52kedyUUpYxZOwBQVlwmzXq9L0FaDxHyadxvH51ZTTsOIx97c0zaR3Gt
m+7RF8VFEjVIr4EOx2yrtWsWzway9d7mx9M0G9N0D05cbeMhXXD0v76THArufOCb94oc1sASBwXu
1PX0Ojb8+26ofxyZ3YcYPYwguuK/QaqFLlJq8J3sazsOPeJmtoHNCEP4z2FOxzeVP7WBrWX432zI
vZqph8zH29IbExLp/tu3fZwNfral2SBwsjyRDLyperyNwGlvMjFZ92GcD7V1nfMS92Z2rzgdkjQ5
54ufaERtPVQAciP9aqXVMhVbh4Y8RciRXZj4g4e8IRT7xpgeK0vdo1O4iSwAFTs9D6l9ETCvkzF8
0FjxhG5vtT1uSjO+mTOCJ49EAfDN50UW3resbbP8liuMYxX6br/4nph8grg5pTY/MD+/r2mY75qq
XM9dWqwMsNggMyQcDM4vH14qo+n0XdoJSykOPZkuArB251oF7R5kmw7Jb8jkMA6SjcrDk6pQz/q5
IEHP2KfSPvas9/vQOJskELW9/zmN8tqP1UsBNKbPgEkiIpa6/jbLSQLobIEyZdeiYSYEPyjyKcFq
efSd4smAQQ4kFfQ8/SIYXIttqSHkNinAccN5HWx56ZTFgaw0uN96ldYBGjrvNA7jc+H5zBY1AzAH
2ZFDJnKH1MMsFmVxfkYfunHb4l8P2ZVF2A6SLWO15XTLLpg3NnOWXQcbfOTkXuewOQxZ+GXVZLUR
c2gKi0wNH1dPm4pHu8Mx50LZMaOHenIPQUoEQN6jnlFTuIn4KyeZbEWM3GLEM9maOcfADJj321uJ
oC2sfBBn5iEUkFjKdtF8pgRcZWr4RN69TsES1zCm0XU/CMd6sVnIZnnBRhJ5LPFqkbxrGv+YZNNP
nY6b1itPHFzb2a7IjyQ/EFtIMpUzoA9qQHuKBfraRXwWsbz2IsZPw9GibEtdBshnPY67CI0hQiRJ
ROiUmruqdreW3E/Q/On/Zkm6ShwcJLv5zDmhD9UzkBccZG3KxCoHWVmKA8BzX/+BVwRMZDzm8RdY
fE7PC64xnGLtRhgjq0WIkExEZm8XdjBeNTf9Lda3SfSHJQyOSdf6/1Eba7XGsTF/9Zu+slfJwODY
eo/YBlnOU4NQcXhgoMZvDZM6/xXlczr9LH6NJKOvYQTWDQAi2ZK1rx4IMLB5nHY2X3KfRl/l9CwB
BmQS5UCfr0bRrjq8J2P24SDnUg9q3Lo2OoWPfkJCd6wYkkmISNhmqvi3YaeZX6Bx3rGBL5BiFM1n
YPyk7ZtdlHc0qq73jzeNte+8cuVZyKvDm6YXARniMN+5lu6/FotA/6h8tPsj6azma2S9T/LJ6z+U
++vK9tRYfHnKjhRFxsz7OSnAZ29oWXr9qAdvCyULZBiNVkJSMqA23/xx8ueZn0UgdxkKNEHqjWjN
mw6/ZPXZFkDMM1aGHAB0DXXzNidnX7zEkG966y3AklShzfrrcH/2f4NFKlrE1Rs9KuNj9i+6u9rU
G+phGNO1LicCsNy1XMQ7HutYtOEAfkuBxnuueHBZRnoPo81ZdOro+PqKxS+v1ghFhapMBuZ1LBdW
SLYZi1tnWauKzRjsngkVkitRuiHKR5jERJfQJq/7KNFrkuu5diG7CfE8qpNNyAZSQ9Fhb1qyrY2v
ctxBiOrAdQm2ppmRQwMFmsfwvEeFhSOeRaeDuPyj5IMd57cAGS+ZUquRyPOwIPRlqnncz4pKKrG7
J+WplYmvMSs4PlA4i98S+Y2CqxOQCuTG4scJJQIcEuySUyMvk152g6DkWTTR96SkIy5gnsbqt4xo
G5LvVHifThT2xtzuPOdNqz8P4lOUnBW/zmam0Pe/WNxWA1MX7bJc43cNDbDnbzM/iaj4i+yfpsI6
0R7nfmsaV5eCuR8oTNEpTj0RUtEvLA0zQW+ALDEBKhJ4X2VDxGSy9XqGkr5AssxiA8A9G2nHcXeB
6D7SEkMpcwUXrkuOB7e/tjl4/6o/qfqTBi8nonf89C3IKvaPom/k5FhJ8Tp5NA1odUkagIAMUL/c
TQHgCVk8TjgC6iZ8RjX4nMft5+jhBuTFi7v+ywvpth1wtBIVaND3l0YHd6MakKqw+77qkdbjJiby
ZfQ5nkGnzduOA7SiSI3aQ0R2tRT3PaYA+6R43tiKMwjfxhZLV685BIMPheVboUeBc7c3lM+xmyOj
YOXeIqc/1j4zYsR2BuF03NGG8VwzNVYLmTI+zXySY/tBosjKIltQy3AjAv+t5hGXzZPFSEvZT0mD
Yyrfx84tUi3bfm/ds6YrM/UaMMWWfsdbx4i7BzvxwlnO6g1+LNQbX79mLi0d7BQ60d7ap+Of38RP
2DEPjG7vXOYicDCwjr6WhaSqwN5v3luRdYFYzIe+zws+l70mVHMEMgvcw8SeBGjc+qpQUaQdDj55
xnOEdECsjA7rtzkweBu+PLJPpl9sVob1NUbRTnDtzeEErcjDATMnOAb7D3QN58IMHxXfdC31vgzG
s9k1D7Dqj71bH13YYHXME6egfiLO7IH9C6rK4JS20BJmonL3ZUX+rX4tJiIPDibrzJz+1O1Z8WKr
MePfgfjetvxucz4bb4vlwgkhYOW/agxXkxw2o1MQO/JiwwrObez4KSe0cQZb5PZPAgt1Z580WCin
/hqmByFeNGZbL7siPhTQ+GlArf5FAnzJOeWq5GzKnQTkFj8nc3zWkdqogKmxfXFhUHnqU+EoKZcX
Lg32DYr/ODh34SdTKlJD05F3l4hdpyJfpxs4s9TOa/y7uCJrDHICT6Oyvi3j4hnhzieUt3wLGKOJ
4joJ7v3xTbZbjNl99KRYsnssx/JwPemInr51jYhjLJsWOZ3f0FW2ggz7s1HRIm9V4o4HPRckZjbh
vE6FiFc8GVQQuQ0Xt3FSeXR0ygPgg3dwvIxkBoeBdy9AJHqdi6kNTR6UmrLkOe/jdS9q9ysNqmQf
DTPb6w52UN+Wak0X52GkQDNet16Ml7/WzyLl0jXrKT0ETVkyLk1JtwcHs0qy0bqrNNWgFI27NpOi
gHQeuPwQk/LMhqo/sUchpoZ4vbOXYg61pbWEaol8J5QT7Qvfb3exE0b7mpL3hEFw/CzLEMGu3Nc9
0F43bMcPHRGrgEoaikMHUwPePGeDJ+J7N3UDhL2c7rXQE+pAJ0C1YsAtmzP9bxyifNPyUz71fD6s
IxtYd7rlSVFAMUy8H+thngbsoGiqWZz9K5FOr8Okz8mmZk9l1nCNdMCTP9Tl99jX9YvdaEx7EWgq
FYofWOLcJdPkPOZSvcwa9lRkcN3Ztk8+UTTB5h5z0mMtmXKWdD02g0LtSido0YZmJsVnUB7cPjdO
mJ1tzIES82qVLQhmn8Fko/8AvTNYzOIZw7ZdPBjWoilhzgAMsO5PHZN7ZpA4nl0pk+M4sD7wXOQd
UYxrWkRhcW94fvcQ51S4yp37i2343t6zLJByXQ6QzHCbL/K9kci7hb8iZHOgGudKraMRaoqEt3mO
iH7LsJfyhs2ll3zMFW02JkoT/zY/2jkgijNlm8fKAznVXkgKsmFAPJrPAbWcl0oSYwzICHHUbjt/
xGBlFlg6s4rKKors+rHKupHXDB21KhnOQXqJUsZr3JdGEzZbb+AzlEKqdVACuRwZ5iLrZ+3v5TUZ
JxPwXTMwu39OObM3LBrXfMD4VhG1RSiv5fT2umthWGrtIyTUinZc1kcvAlUUMCHd+ilmoZySkGUO
SvFyakdmjI0g+MZUt7qxsY4mvnyfg244VSkOjp7h0i2acfWKcgkAkmSeWQErAINrcmORNAGwr8MR
npBs+ZHhgDvpqPb3Zd3Gu2CMvTvmtfWuS2D15CZ+zGhq5Mae7PQYSztek/iCuCu3QpofgP9lyfIr
tFNa8sAsdkMbvrEzpKTP5y/BFO/maVsXu0m4wzVhQr83G9Z+TWkM+3YmHT3yFdr4lDbeix3vMIzO
nv5EQmBOUNRpZvBaKH1YQgLuA69JAL827amqfVQlZuo7P+UQiB8RBIqiDCifVXN/MM9jyTAzyGVf
3PHCRxw+0YRuK5tHjEsW6WCOTMSDUQXhWoRg6XGWtvsoQ2VpDMRJ8w2WRwPw4ZMVatyRM5awnBUI
L5CxDsu4xdqNKmw0gME7blUQa1jlz43hI4l3GJ6KHMo9ZU38UVj1dKYtpViJjZ6mm4FrV3YjFWka
bAAre4+E21Ars/5l0RCPRrwmhwHgeabhG9KIbWQCYVxHHF+T7pk0JSCtag9sudl47ocMDHGMTS8E
pzCyMhhrwSXuAqKSpNocOMTz62iJfqMya9jPRlU/pio1CdIq5dY1R/Mfpo4FWCMFCuqkEAQY4YT7
K9nL4U5PMd3EODFPjJvil7woF6eRP43PRFDna9GHWL+SCoxFZSwhoGniP0Q5+Xp23LVw7XyUjhHN
7hRrtDu1ZTiIODz3mGp/8UGY7wwKmXHIHFubbqPPHqkQ9RYuckXhCQmQxQWLYdBXbjhpxE2h9eql
DBlMOV+SHK1fEdX6XzOPP36RIVUVaQr3JEyPXQyLNPYccGOhHoE7MbWBb6JbjJe26sTNlN6SeVAi
ZyA1mtc5eItsxoRW61Ch1mZQn+MolWdjIGxtjJiKUC8GN7LcIvAICBXu8qbt/lVTOjzhokRuM0Bc
Nn2Gx4lbs5fpw+6EpW8akJzhnhjsLvlr6sa4lIFZfrggS0IWVA1OFCfGI2X3+KBZRdGx4T6O7JEK
KbLYYq0SR839DrvE0mJ3HEoc1W8iAlVbDPOSlitSOf+S9/xG4hEuRMBn8huZS0coumq/JUJZB2qL
I2G/kD00md9EsUmn3RSRGIiMECy5dhOkRiptorC9TVRczMV40qwKm+010vdEvMgBFdF0nCSW7bGh
yUO/53/WFYetI15AyavkFGsobb1JiNuI1htLrElMrlv5dwloHaIMDkwiNobDLCYdDr1Xn8T87ZnV
OiqRPiKyQchmRp8WNpi0+PTSBJvYn88yLkWOFd/4G5c8rGZ4iAvq1BBZD/i0OFwnOVgMKl1qTau0
yQJl6pd0nwyncB3+DuY2dV77RmAMtXHiGmZ+XwXlIiREJK/VPmBq5A7TzprF2k1vZkBFSEweGrSY
zFjpXG2G/lX8NlvoJxXi58o/VvOSShc3sJ4bUCKQ7IljmRH25unK9Czcx91tJowOvAVT39aN1gEg
luSiYWDUrvtXaPoPBDnFlwq2jg3rR76K+sJ+y0ow3OIztpzPMvknWU116p8R/dZhuOy47ozssagP
2mc2x4hdFSsnf4iKbyAli+WOfmHJwnXVn2veLPUhKtBMR58NkMFf83Caqy+yuBbiqJ0/OITM9Eua
RPs5BEfdv9Vz9srRe46d+c6d2F2/Ejd41xrnNnvunDcp3smvXrANYXSq6/UinRaakej8YVKuxaik
dcXC/MtkGh/CL7SeEtYIMf1SXZ91erYSwLP2fpzn46yaA/KVvUVnafovrsdukshWkIXjG5SRlaMf
c/1YhR+d9apaok9BQ3YvVs+a6HWIgb9TAZZRt/f95BLxh6phFVo4JyYJ1ePmVT8WotvR+uvA80wK
tZmiK1sH4XlkwhITG1U15g2S8JZrZeP4xA3Em2re1/WpmwDOjztBZSGIHimWLTTvIgPAITtBrmj6
XSC3RnnIsj8ElYzsrcdUIgS1DqkAWHHLiC2u6nvLclcVm6woAbEsbyK5mhznPJ1bi41TnNDfhq8S
oTPFMr69yP5Qc3TFtsHDDjwFL0+GWhSyJTYwhXOadjJdCltRfBkzMoF26ICh9yfAMWlKHVJIvqTU
aL/H/sMvHlMgryGgWRnZxyF2cL9DyvHzteePSBViKnUQbuqdSBy84WpllHyDDYgFXxkPMv+gw0Rm
Q8yZ7x38Ati9Ccae8dnKs5lnMUnUg5kwGTZufV7fN1klYEOU4UpVI6Hr3c8QeYQQLP/Dz+4n4p96
y7+ul1/YiO7Bqwp/rSRhcWR5r8i3gK94KUuBS+ObNe2mrdyTl9Gz9vaGo3qsnvuWNcA9iN69bhF7
QYJsu/sYVCFl0yqsklfL6l769DiiOwiKH5K7PoLE2OAMYCkrV3qR8fcOovCSNJxpx/IHQx/WaN1j
/3Wejeo97U5h85APeyhmBjAZZmJAJKqziT8iP+TqnMlzlGwz8ykzQ7Q65UdGoYDwyr347GqZSvla
723rqvJzwDagv43mYoaBzTbWU3AMo7cwuBI76WePZsFzxeLcYNsY65ANdyH3ZdvtWEUD4chONrG6
UTgTOaw23CjozDrmLq1TbpWB/6dM6BbQlJoMr0IzOHvcby7oEsAWYXdNfcI2OqxQK6ek/Zde/Th1
+iIK++ar6FaE01XGDn6VClmR3VMuBDO6cmPbOPnGGWeeXjyajM6qdDpUM9GKdKK9Ez1lAamuhdI8
tX39Upg8A/4gvhvLoxHoiDpJrObVIU4sbYKHKY7XmZAbt6dMVmqXkPAnwmSHIOY+q2l/wT7vy6F8
nAacIlOTdBsRF8TnQBiIsAW72udHhZAKeS1M24iHkPebDnCH4gqWL/LvMQN4VsC3Yvu6HkyqDDd7
LOlMqdUDRkTQfAf+TcG+VjqAFloCByO4WOEZOaM1A/j2c7lFMTMa9Be6uRrg01aecsrNYLXgBuMK
JxaNpH3HjH/cD+XwMfQLLUOQGMiudrpLXus37hLzKf/WBo8VqGgQhgzjBXYBPQOd8EHohwS0AtWc
W3jZXBRgdI1d5JkhVTm8EOl1xONis5sj1GKTTl5ME85A2VbBDgPTd1bhTfG0h7M2WVhuvYwgeCC2
ZKAI3nV2LkWAXWCYTLIiFkl1T3RKJk+yvwbea1REJ0INkICqgBrfaBmZucXnCMnVUR8BxgDd4A4z
qFpd9nDM2uGkJHgFRkA2AKKF/9iwe0b84Lh/DoZKosKS+qdtn60etVQ0LKFtB6wsqyY33+fYeMq7
i5XqH/Zttvyz9ExXbJBbb2qwjvrYodSNaYamvvjhPEP8KTY5bsVp9teZRcAtSqUes04bkfVoxxuW
I3duQJyK6b62g/y22xmBh4NGlg68nha91i5aFDWMEL34N118gWhCUzRajoepu3mrBInfnPxJSZBs
Ha4swzg1ol5xOG/84Frgkx4kbL3+efk9XX1rM7YbGuyAXQa4GyOXdAHqzbow0o0bS7iTTzkFQYSb
IK/uR5e3aP6rltxM7LNGhnkdBDDmSG2aDEidOwEEI6N0HCL7nFUexIC5mbaVSY6Jb+CESHOuT3dk
BjbzX/Q2QrX7HqSU/2LgWjZSkeHCj7lQ5AusDrUpR6dZmQaAQjP80/kxmsu1ZEnrRA6q4QnWyocf
nunY1+YAUsQUaEdOkQPUBWs5Df6QEjaEOSh54FySw4zpbcYqhZLTv/fZtvQjEZjMb7xqOzDUz4Ta
pXTFdmxuBn/eDZGGbVfTaPv4j4nxwJjEx72K3JvsAyZOVJb4mGtvQbaxVzcIsIHUDAFM3eA1NhUF
xsCCEFO1GF6IBDLkdGfEeOsRbVQT0yOEpAW6706ZD6XkHgwHcHUtssKzM56F3exp4Xal/a8KblVd
bVoajBLkWT9UaI0+KtPkvT/janOALSyKifoxD+5Bcm0NmskG3f3wZw/lMaR28CSYtHBaJ9xuRLbu
UodFLWfbS4fAS9fPKhy2jULq3Rxnn7d/QHlngsOf+5S0yWri9LTMN6fxdmb/4TWf3eS+S7bJo/XI
jbqpyXDkthYcDfpUtdjeIUay0lCB2szetdSHwfxowVCYJVzd+tEleUX5BHRn7xbNM5hLRdpazdo4
J+Cx9bL1YLHCiNw1J7rEcOPm6TEdX9OIZVEIYSV6g3pG+8LuTBAKuTf1mQjMnw5nSl+SkMNa3InD
leu1WDmh6x3d/ydDGHsVWeQshIaFkHnxg/tYpl/uPB2sBGgREdZeQCZHaa1VHF0GHMeSmW+J+84p
aSknDYNbr+VAG2LNeucazCiTDNV+i4DXsmAjM0YoBnLrmtcoINeiDd6FB6kODVWnnI3FN+3mywKe
gwbzg16UcuE8nK0ou03EX9jQjkjaepxTUoeSHzW8zDjMURvbnMCu3FTRx0jaQ9e/TK1zXgB5ulBP
Q5juyIU/tY3a9Lp4mXqJG47pLXIsd92okWAOYzy4hfM+VLD89oGwX2apQLejsdTYBzOyvxJ3vwzd
QpSLcww1p7YzjpJGbasO/EjpX8GIvxdOcIl9mAdceIZ5brroKW7G31mmL4ayzh2/ac00psPwb0xX
OElHi3V5g7QSHyYlebhpmQaE/aPf3KzhGJB80+kj715oyfuYV2CmGOjt5276nEL3OKS0HQZRSTJ/
KUPIkwCg2eIO5s6n7airV3dE44eNNP5R+gc6lAJFIVjhjSb7jSJ+rJxz2t8MbMVB9pRrcztFOIn6
7MWWuMPoJJicrWYj3NszI5RoXWf5JuyN4xQdo/AB/f6dGx4XKHJNTwPbT2H+djn00w5XCWB35AqQ
wwzeVf+OvfopMGbSph/L/o3xAgpYB2uqa31SGDIWzx/IDt92ZM21frnVfnVKGH+Vb9VIOnXkrlyK
2aFgp0kB8s8n87KAfk4smSRjqgQynRKUF9IwecBIBRa7yMJmx0fqmLCM8OaK8lEV4Wn21a5COkBm
wyphGJgyJc80vHMoAICCSCBElFmvdf7IgOXOE8nWxjxrIVys2Ym2v0lE0ovb7CPDWZSIv3M//EQY
OgSZfgI1U+s129Ql/czHND/rX0as59anMRQsiFwidkSEacbAwdbph3r4h7KBmuxi6+fcpF3LgnpV
ZukDczA0HfNpZq8XJexsyh7tUIdUlDCS+NakLTiAwvmp64QoohDKkjjgUNmIzvkebUlW2rwDfITo
0tYwrtpnyRaB56hu+J569F2MnLuwPpQN9niMumssstzSFmJOXYCAryYua5Q20E9c95YiClzZxAdv
CiyjAMysn8hrLu0Q/Zqw4GJczCKZvipXwMNkmsvF9OczPhkhpISs4FTTDKfE3hVRsSoc/+jj9mtY
rQ4c5Ep+sMOwyHhoRgzFvr3G3snuYQuTPIdkNGeM1+uMRXm7FghHCr1wjglhGtW3KmmVUFz22B91
a5AqhLwFdWIIrWnEJ+bGL7P3UYfmOqLv9WouTqSu9h6nzcYg38Xo+LIeFW+x0tV1SpBa9wWkffsf
VNs8k7+GoX/EdOvR91hfCb5B9VwytAmbels38qqMfdvc+gVQVwabvvD5cPH154+xhQvsIgxmDIqJ
YIt6680xMcFDeWLmbkYepHnGApFNz8bENOZbo9v0HzFKAFE6aYlYAXKLx99FAzv4Q1X9mzyK3mkD
eosJbD5yi9t4FtFws0R3kGYHG4VeYRrAMyQ+ZMTho2QML0glcPRViadawfJG4N9/1PjYA/+rw2uT
aHNFHNYdprAgPsfdA/ifGNWVgLG5JO2pAyAOhW5MbklUN93PpGAMyeIx1eAmmBoWfX9M8K3Hbsp+
MLnzyq8SMX7GNRBGN9/8V0cWZ9z0TIMnGnUjTdFddWL+iW2U5nxbsfOQTILLZfox+mA99Xtz8taw
TH+H0Dja1SH1PFKegNnx1sQ26TFN89LUZxVV+CwU7izsZJTxq157H7xZ27Asj6XrbPvxXi20lcpF
0al2yPyYEXs8jkuQyRyO3OoWmitWrcmr7dk7DdMmoQTrFQtqpjKa3jjBFGa7f635pbqPPB4Z8Xir
PCITyH0T0tx32YsH0pORx36i00o9919cELo0Xjr32ZoOEZ/GfG2yq+hvPuaZIN/X8xtWZRdQunMs
WUCqx1YUex0y+NkjuKMwQGiytzWCKyYAQcyUo7xf6t8Eg3yLrQeXdEqqk92RflpzoVlzv2K78mFA
uTTwVxMMwuib3qg6UBuUd8kQbdN8NlEFQH/xICZX2NoNlrzrocMCil91PzHcJrbDQVPrnc20xMcb
CHz2wamaPaTpmF89b2e0OgBNdKsX/GjOKXSWw29mYWfPua4Mfh48KMkpN5Mz/+QzcquPuYUnBvvZ
7f0nRjHkjryGs/1tVUjoqH5VA6Qq3rvVA4DGtW8UpGp10Xul+qfJK3YRAyi3OxTEU1QFnDoi3Cuu
eBYUjNnTnTe+BP1nM5InwFcXEOx8blSmJdNxrm55dmhtwTQzpktzCdCGJRzHtJ1+BmCZiY/vOeup
Tg+VukT+zivHw7JxHViTBxATUBZvptF8rLpHYaL/WmYrZgx2TkGgzYmf+PLQWNrpu1dqBovuZzSH
2YPtj9V5dLw7m/HRkHr3mlBpRtfENoEVNDrsFs7J6tWNPy2MORZMNKqhLe6FL1m2g3Kd5k02xitN
b8G4CJg553Lm3zUdQa6oZRaIWb0IT+1z2WX3YphuZVTvnciECOW+1oZfcPA1qL5djCfzkmbYZQ7p
JEZ3TCnOS9kQ+kjSc4vlXE/urquAMMRDsC5hLqZT+sHGAvxtuo2S7MwAfwfC99jVBCNqdAItTNKY
z7e2YPzV8/gdJv53q7qBocsS6DrUclsth5lMetjhDLNTkAPYm9JGQaUbD0I0DMq5ZsnjEbuOKtnS
tMaU854Izlbmb5kZUCwD+a19qC+pvVyX9V2ct/tRzwyxIRFEPjmVkexQReKmwBOT04mnGDFXjgeX
EpSbxKKw/P/4q6e3hHEuIc8rF+9f0FDp8sWH2N4K9sA1UhT8nESXgWxI0WDhc82BGHhmijHAZ/1i
OQ6ypfqpqGqUaSTkIZjMWdR2nBEhagnVfQl6vZZMQiPCS0o0dVr8BC3fAPDW0QSqN5VnKwT50sPn
V/jG/IkEj56FJROgocZwAcUcmfxs+3ctGr9FJ+UT5hhdCcfmQZTr2uVEnwQhg+qtj8hwU5e2wlTf
3ixyCrG3OgW7oua1r8R1GsW9TslYhStn1IgMk2DjFcPNztBf1mQI7JnuRRfPAhM3Fed5LI6i0i5C
qIkHX9KbLSqDJh7fiZO1NqIVEehn+zn2MRY0+mKG/DqU9H46nTUcQhcZn0kSGnvVu47xvd/KXR3l
O7NCp2AcavM+dDlwae9CUV79gcUr2R/h2WazzvUbu2tX/pEQDwweTvX7NM//gjBeoR/grYEO4TOQ
Z7+8HUossx0hnGOVHhLhbqIU04A0bYfG+L7On4ZB2uyExv2ynG7T8MFnmSPsmTAAYIbpV0yd8BiX
kj9We0tot2oXTpzbXpuhY3leY8sF2+KqwOE2G4g9J5SzfJNp+maIaxNPABRyJJQbbf+E9mND2mS8
G/Qr/ploZbnRbST5itGQvo8ae9dhcXVzeMYWmWNK1FsWHMcCBbQn75N4WC0JPIH9FFn7zsXpzSas
CVMW+v8KWLsuxXeyaKRcNrjVUtygHEFSNaLALbrHJrNdWggMpylxQQzGGpQ6OcJpdqHrisqechFv
X80qZr5jn71uMr0bW5vxbLyLZ8Z3PX0eVkzFH9lWN1K9cGde8OuuEw8dF/ZQPg1MQhBPZHOwoYr6
p5alC1FN4fDcJJ+F1a/UmOHcv5YwrwJCfuvU2RIYca8DlJbgxPchJixLLr7MBIrBvVmD6aO08CtO
TQ3Ob4IJkHxPNbOEtjmFkIQc+hYEgiumjovVZab0qf2Dztw7U9Ek4ivMsKYPBShpYMa0CgoWj8XN
ZQwGBoVzZ30F04PhXYrCugJ+Ayb5WCKCtPJjE77qEl3BIY1OUGq8qF7ZrJ/h5ppgdoJ85jqX71g9
8A/sjXY/a9qJfmuVW5e+lP8UTeSuibd+x2CqAIl2WaQEvTg54mQ52YMq3hMQj4F87tngidk8lyif
WKReCu4TmQp2HTw8Sp3m/4OK3ZU/zp9jnGKoJ/xr5+b1d7LYG4P3Wl4FKYITCIN6axSP1INxgP2D
9Ro6AOX+x9F5LDduRFH0i1CFHLZizpkUuUFJ5AihkTPw9T7wxlVjj2ckCuh+4d5zf2OBhQrBwVv0
N3CSaJx2zDJqbRdgOJApOF1OYocNvYdv3DJNPH33VB+AH+qzzKFXoGtu2FvHDkmrsZiPT2nhEzBn
mOXZbgXjPn6hMcgsq3I7whEVKHlHwzuaXvJuAbO1HZ0Gx1xxEmikvZBcHrI0VLaWiv3TJbRWiIzU
5BYFpxAFfW7O0lT5arje0vDp288q/bNpryJm8dhXclgvBcWNavzK+bZNDj0LQlJBO+vPIgoOX6Jy
idrfTn7m8jYMYHme2CZ8+cUh6L89LnOC0yr6WhNGm+xfDMSJfGxjXY3XyYA0V2v+pOCqzdmje6aL
8xF7YBBymjXUMsd0dBPWa3a9EMSWMSJJDwZdY978Ap5UhoE7nangKNVvF74zsVRC9Sclez+zpJPv
vmsXq2a0b7NPAA6cwBTKkJXT7Ox85WSwpI6ivBjxgoYCZfBORtkLuqfKriZRpeGwr3GJBYR8hrED
fAB7iA5KDYhbjPNoJ9q1bx0rKlZQixOLpY/Ota54uGP9q9bbiwEoUxHxCsHV5XqPZPxDDIsQeHgE
YcGoqGodIBzPYnTIW3XKPUo4jfNlJtHcQBVruo+Wq7nLTtGw5ozRUotvEeMNYdWOBLLPvA1kOVb+
2RYEEY3OTmXjRhvsH1/5cGw5dTJ4BXb0W+mYM4VJ8Bpk4n6flBvOXJBS1sjnZbKCToYSSFtiVfDD
l8TAqKLn9Mcv2ty7+knRla/cwoolnXN7VpZ/iP/WXnayCEuuXX0aOMQt6peg48Ik91aRkaJO0Jsq
xglnJev0M3g0tKjlPIUkomxa5mIhQBteUYk546ckxTfrRwcN5a8LYMzqbzku4vih8fGk0bM2o4fS
5HM4WvMIkYnU9ZO4JR47IVejuONr3ikYEWjSZw4k5S6qvn1mhLXZgipsVm05p7mZY0Mc0EUGmJe6
5uzF6yTlQTpbPJU9JE31yaAWoDOcm/IUimPBjzbWknnnHRFKfGVcpIrDpIzCPcm43tRNW+Fc/GlR
GLvurePF7XmHEHdqpAEUDEyr+JnWL7U2Zn1UrlU/mheIcZmIkw4hMUJ1d0bxKBjwNv6LddIXLrI8
/87xKbDh+rL44UI2InWQhG1pB7umMjCbcseLmFTFvais1WgP61g/45KduNFfg1M7V44ar32N3lF+
yPquYl1VJ8htenLmKPOllcRkrZM5WQZ2zOrRa8gwLlj0NSFj5jo+lrlN5HTbfUVeu0s7fRb2DMoB
yYZ1OAuoq1Rw/mVvcmI/fDU8ebVEHjzEGkS+xvhM+3vZYhe+1rvLIPbyiLUSm1ba2clWsnad/sp1
fV7yeFVGAA3zEnHwworr/d++9paRtg60vS1o39clZwMxGhMt/WTxyL/hZ4OYwnm3+SOK1p59wU9G
XFjTwQT2toW5rPTT+AKLg8wY3eAgz3YN153BPLlr3rL869ICmBhpQrwygTXroB4N7pqEuTgX865Y
DhFcLlZfbKel5Bqg7aQtmhZsNZyM8KUQs3Gi4jojJw4WWJ7flOLZDt+ytUG1heYDk+CR2SvOUq4F
uO4A8QiT9Ml3D4sfndlXhXudAF8WuqyQnZdoL2b0ivSDKhQOCLCiaLsFI3PEXVTqldQjBFg33FWs
01aa+GREYcsNQv3K3sX5W1BKpfnRrUiyX0NAWMY0wkgbJmHcz5TyEBkfWHSKDYGBV45ZsHPsGsBK
W718yhjrPbEswhNIoa/aXsbqRYYbr5wCRhq8u2ufx62HoR/jKXaPzrgb1JkT3i3zp48/2rCAWyLT
+XAUrF0KxZHKFFXsk719OSoholeHtGwcnpQg0IRFWlrUvpLW/o0YO8XNuF6cM0KDGWst/UAGyCV9
Kc1dLgl98x99v+kQTfR3l1y7qKaJY8GeiIlVPB1Gj3LvEDJx7oDMdRKvn/HXM/CIwl+4FNSQ4+Jo
RWLAPoeUMAw71yd1fqEGW7u5x/450fdNuPIRehfMO6o9iY8a37ZLGeQ3RJstJcDk5sHLmNEgKwUL
xGyKf270/uCkqFPnRUA7mLfzSOpmaX10x6wFMN1FQqodqk91nRSzpvhuwQQEWjjVmGW2CcEP0cOV
2xFAPEl5YBxYAUq/CbwFczb0/rg3Y04DdNCls84j4uq3snxQ0OWM2y6o5ycZhlg6b5HE5ivd2/na
qgZsHh5k78QEi5XXr+IzCOAAcai561PIJAibqYJWrP7LzHPKJaBvNb1cxXQ6In/JDBga3ZmnEIzr
UdiIBS1Lyy9d24fVwVKkr4KQM/lbR+1OtlzlnjrMzvVJoX8rkLBE5cpUP6GFZkGwij/x65Zxl9qc
YS+bgv8VDo0+1bpboh9kJZwNIZvRmcQSu51lCOsJqeVwq5T7YICscCd6xZp5AL73RuavWVevuKkQ
SHCwA8jLIZMGlMPYB7UBD8U8Jzqv1GG/IyeH07SVtL3eLoFrj++SYZ1zaPTIVvTmjUgIbTpGuS+L
3FFIsZE4Vsy+TN6IR5axcBpuZn6y6LiC5q3Ku0jnfCj6haQtzBjNk9tgxlz49AiiBf/p/6siZnQO
TSeKGyXOlzrRJqNj0363lg8WaRR1yqdIAxPw/6rTc2+FtGD1OguktYkNoF718ZWvkCl+QAeVTLsE
I8tocY0XEubYavgU5DiU2r1g6I64fyj4NpkAhvtUPWU1xdReGbh1lL2JtiRVzlVNrSJdmaLgwMZR
jBSoTWZoOSaiPPoDKgWoLSGy2hSYwF2VnZ2ew1EgMHkw2w+zKJ6biG+pkS8NWhOa7X+av5LItkta
LD3rvoYBkMuEi8Mtcer9eEjkssmnE77DetO4B1cSENr6dDoMIwkEilWoKr9BZxxCsp6y4R53SMMy
Fq9Bfh4dqJnaxxNtDNp+2sYFBA6aaKYfyEjjMhHzVBanrKwvvXNt4INhtZNbJj3ZOar+IUXd1mSM
DR+hnFqkEqNaoPGVuVye2uZQRf8sotQ6AFhwQopgZffSJKjWPrVvJK/L9mHTcmBuUv7PhkBAAOEq
U6Y5J71BnWOxTsd43Myj0j2aPQkNXQblES5qjrvCiwDuArpcIW9M8Vanu5q7jTTzKWNvMnsFymxt
A86dl2bwkqVK+osY0lvaEUSi7JIemUy+DfpyXbIdVTciKlF5h3A5saN5aMnjfdMuamPJche4Yegx
728AmpU1zQ+1AHRUSoqeWhi10oj3ejbDpcqYfRsFGY8DthanoMHvVTgHTMc5cOgB+AMkXxD3hp3O
b8W88N1tlX8M90djI0kt58VfjQSIo6zymcdlNDOyDKQ6RJSefTaDLIsRd2J55F1+mpimoKYIAS7B
ijkA8uDWzT9F4eXcOxDPJenbUw4DZOAKgHhHVCuZ0HtbnZso72hHWj7kXt/JNDuYqNZCwH8Mq0Ve
UhFRbUgtu7V4EXrHgsK/JY62MaYFpjzyHODE9KW7BW68aHMiV8mo6KOrU7lrPbPncqMeWoxuFrnQ
RLepHMO9pO1SlMZR95CaZp6AtWutEGhZ9IXADBglAVoWE4YGGLAGZ5c+IIWrWk71viToIlv6De3q
Xc3LaU/dh4eU9eB3pZ46uEAUkqVPD01Oi41HjtPYMWn1ufQkqC4eu4VO5pVE9JRED2x1M10/G8Pa
4diP8Q176FJrMtCwBQA7YrrWwlCN7NXQvt1xrotyM2RBKEc3k31eB0dRZeAekTitSgqYqwaRBQQc
4E2o1TiTwOzz1XT92VDjCZOXRQyQKu53NuQB4eWzWt9CFJ1q6AfHiayDbw13UMhIaAyQG3/yrYJq
DVu06fGl/mjeSQ8fVgKoyO03rvWHYp37WkxqwcXKicSTgtqAQsJ6xsLAIbqoCqKGFO4ShZ0SuQjC
cQBELHpuJ4MJcjF8UrnZRebb8HeACgZvWQW4ZzGVcBYa5Pkg2rSZZ7YDorDw2OvbSg6XQbwf1Lsg
aMNah+rdBlHgVb9AOFat+B7f0CR7BS13LvBxiQykJng6ZjVLdGYa6UTk9FD+LUKl43XESnMBs9ai
d7HTH4WLxMNY5TnI6zEepMhDpCj+QveLXfaGTM2CIVBWxCifc36ugbyQsY3KvGYBXDspehvRxeoL
sm6eFnPlSMEjbTRzgW+zzv8kg2ecJixjihQ3ty47V8ZvKODaaB5V6ErEn6psVxK3RUXpUOUJVDvI
DiSDG1tZbVZhR9QZtEEpJIGv1ab0RrHxyQH0xezIjcp/VQygRHzDacGcCclWeuHvn0m88TqOcZ9m
mEcRW+5ExtduUnKakFCL/mI0THfSy9ipB3iWAuZiFtlQta8h9+mwuXHD2nyy4jEotx7FZOH/IYRf
Os5dlppFMjAKhFmBF2qdlP3EjFbtaJUof9WymYXcta0OgX2QuGdRCSMuBs/QSLc6+hZ4m4WI4Iid
PJRB3iB9IWmZJLyWEgNkrORfRiqzcEcW1x0H/nVIoMw4GKMabUHTOeI7kJI1G0JSzNw543tVBeR5
V6qKIf3JAy9ifHQVWpDvouqFzdyns7gciW/SJsQhi1ElQ3prg9YUNIiDGeKv7ueWI7BMKHCETxYo
COZOMKO95s6CtY6BB/GfUo+dDYcQo05GUVdJOqo1n3IiseacFzQ++CNDUgia3mJ3QG8/UiNRQ9HL
2inMgz9iyqYoIlm3wC3EEkMSKmM0KLsIQWrl1sgKImhUjGQdqNVXaG9IIVY8FljOoXJ2rJ4d87fo
dyUGek8lOoEReUH44HB3QpmP8k3uBkkdm0SWXghDQRRewjpnxWnQDC4NzlGSD8arHo3hLUe+gi2J
zT+CFfMy7ofttJiaQkX4vWlCaPY+sz/tIqvF3I6X1ii3HR2OyILQqulM2TxDTCtSgCvjCG75S2XS
FhstZm8EiF2BJjMHWk/eQSNNYv176CDHAegligpBGNCoZZqd1QQa+17JuE05YHNzVzsPdLpDKh/s
Rv3q862JJyNAY0Ce5UTRqBVrXoimwMEBEsG9KmgKilydko+gZ1e7fJj6P1xMXypU6arDRhtlMLbt
WZTnhOf+4m1Dt8eCZNildF0xgXBGvW24uQ3AkqRHxZo+h+O5UGht0nYDUo9dgzn1y79xwdky+KJe
anBYaSy80SRNS/dd2h56U2/uSN0h5GDW5fRbY5Ya+8VSDYGXNt079pJz3WHLs4zmrhhYh52UMWFm
o12JnFfKLItQsngpJcmnRcROchvB86klfRNS/sjaaIrkF8cgcZBdRkCCHWtwUPMp8IafBpkrqKsF
rLyFKJhKWsMjMUNuYNMmO7exZ7VUgrnkjZYL2A4c0yjr16XnYA63z1FinjiB1zQ0SzNSxKSrol9N
A/4ojfMO918wSK8+1QgtiJ1rAgerjgnZdnpq8kSfR6jjYiCyzCKxPZbjGLgMcaRQz0EpYz/IvNTj
Prgq8YlkZjj0lneWVZ3HbePzPQIswNiyDIudPyZL96syP0a1idBsI3MvVBo54EsIdtOgfZYI0trw
n1H7aGQPevwgO8+QDob1GphfRh8jA8WPKlzNXyI+whgAO+2gXnwwjefkwA3rsj5sxUyDmRqo+awf
fnwJxzpaEwugs9MdxjVuXZ91FIgWhxmeoCXtUV+eZY7pcBEyFqAsn1j9eRAEKNjzXqs5wsaUUJaI
/T7LDoBAgcuspHST5NM0lylA317y45a/Ht+rsWcTbmMMVD5msLN5NrNcw6b3p+bfJpiCLCZkUj7A
la3GZreaVmAE+m4VOAelgjDz8qxqYsGmT4mVMKt4Aky26RlFH8g396hE8BirxTKgk6GwM8BaOIWP
5gzjOk20htmMDnSMd1IJ2wLoCconmzuDvhgIbERcJTXHMnt67p9rADbKS1ZGUDKR2fChBzoJJe7V
brpJxw6N7kAhPM92Lyr7qhK+WdhdzAoq8njzCX1poRXwXRDdoFGRChLmsPP8AY3/tslPESV/z3ij
IRbLWCsKPEPWbINzy9M1/FM+K1b6GardfDhZ6p+SkVo6qgT2fn7C7TjzkBpFlGalfCOmXqhwfuch
ItasQgYJ5l2NFzryhwqoD7xavXyUzL7sqF1I3rpWTpJCgs7ZDQ85GwsBGsL+sjUuXGFNddR1JGnY
Eia16KVhD2CeKhMnZlhsK2uEwxry5jkgqh6FSEbRMfKzDaIMHJb9ITl+XCVTksLtdKVgqQvRZFIu
JtWbkddXR6RVg5sxI2ACMyY5q4X20Skd2JR1VztcCW9dwUMUYqPbizQ4UWEJe1OLU4EPSOQX1Tso
4yTaoR2FeEr+Zq7dM5ROibrWRpgSVw5c7DF7CwmI7s1dcQIjwqh6HZqbvPvxK9h4qsDsNGphkWWg
0zL2FYugcKGMyW7ZKfUepszoqXqB7M7MHUxlLzyqMdHl4KkYMGzMZoXJdKJhSUeMHDRHEPhfzRgh
6b6oNgJ7odCIK1FFsGMKYRUueXckekMk9VSF1JngKbAM5iNsAGUdNz0bhGFo0VcAjER/XUvSVJBy
mnQ4emRrSpJZql1MmlFNBoFiKwvAqoH3rzTkFesB9CE3xPcAOLxtg+/W9PeYKiduYyMAC+DlLkcR
Rh0Q88e4Ragt78kzHn4z8kwclIINgXl5fury52jm08joPTUqtztq74J9cMjHEklXANSVuaJhYMOU
jxndwQ++MFVaJITltTENycAJ0zcP1QFs9VCsJ8ppQ6Gw+7TOoeAXIU42dAwNpNbIbwkDekcd5Gln
ozCJUrp3I/0hhOtxoTdsDG0kByEEZImysfeiReizIB4tL5+YgKS2d+Y5fyw1robzt5BmjhET13Lz
GARUsNohdnMinwgvnMTVCfP+QkqZqTnQPungrGDhGwTBZpTJIVjKAUGrhpEP6IV7SGKCSBJlWpTJ
JqHkN7upWXz7lOedQ5FtQwt5wuqWU3jD+AZk468EkZ6xBsGBSHadNmmbG3lTUxmMWwYOrt/gXkQR
OiaXOsPT9FHr8SHE4q/qjnV1dHRt49FTpuorErsYVkm5jJtfKVjp0t7RXz6M/4a85r1n3WR2IHAF
prVNU9rkUxVwbLQomndY7UarRQfxR3FBWXizDIJpT66Ax8baSqFybXsLCVx0zLKFB/+nog6Tmk9I
ZGVIQaqnC7vbKCr6P3Oj8d1qjNEl+Qcu0ji0d6x3V9xrbd+UJx9tfsQ+jaDj0a0tbGwqOn8QTlId
cbHFvVxMYuVpWz/ZKK+oychaoajLTCTw3bGPN2WwFEzwHMtAUt3xd9cTGzkBImY0KhHSeWBltrex
GE5kNsp0bzFwQI8uF6ZwXXCjMZhpLn9tWS8ssuzyPh8brkb/qP2PBDRccv9yJBl8R7q2KM0Zhsjp
gB3TQN9nNWxLPwOxVt2fJLVfFcpOmSEiQeZOeRC8PnY0FeWjT/980NQVhLGFQWBQbvBtx6M4uWUg
vjF4cEJc7ohcqIBjzMPQCvLyjy98KrODJVX4K/FWKpW8kePaikAkUPJqCKOrkgJTnHWDMrlbCYvR
6TdIBkXyZqqzzpRPRTeAasJJnpZ/bGJQ8QAU3J+kfnoGJizrux6zgj6VVi4ij/V8ukXvBoJ9ahML
4QxsSxxo0308HwtdjTe5RrCoRo+i+4tG7TdD2EiBZODx4KsHDYqlzKpSw7fiMx4DvYpjAJMet05O
A2HmKis5WnKdsfmPQMOZZPyLXeqty/SCWGxMe8bPwigMqbl/GJ0HqgPvjBnxuIvxlSnujYneYx5i
MxAyYOzGyZfqIOClALIJ2Mwvvfp0mKzWnNyFvxXhO6MttCF9gU+f+Tlvm4aJWgeb4oKcFL8Z3B7H
ZHVOv+3NWnMv95eIwQNh3Qw6DqIbBXJUghujfwcSUVr3gHc9RFToDMzoLqMtoEn1eW50k5SDzore
gmUi15CdkVbq3qiICYdhEKauW/UZtGeDL61mTYN1wtH3MuO5AP+iGTwVdt3Qp3mdeEosAPL016pz
FdW98M+BYHWUMf1f+cYtoI6rHAbHLEHgcVXNRiYwKmFXJ3XnAVNtuQySn9Hypzsy6F4ERZSfdpaD
ZGU2gJTD4y13srs/vFGMnFSNRBKHF4ARVxTsYdi6On8/I84knSbaH7hnj1FFlDEPZo6jk+LZH2z3
ZMM3jFCpuKzvNT4SNzsjvPwf3ZMA3OZ6jBKCVXyfBGd9ooYZbQKjxahBs2RQwV+IhKPd+5NRLSXE
Kg6Cgo9ZtaosIVlM8vptkcchy+m5kDDrwZVuOWRlJ4eVxaw46rJHI13JN6W8HdojYLidwhWoVxqS
jX7uWT2KVPHkaiRPD6OI3syh2eGz0GnCZqBCIHQ+ocvuINlMo/QHuXLr7WIe2iE9eSqFJGko493R
dmfBoKlor5WaMBtl+YwQTbVfCVp2xTFnBf1qr1dzs/xtmmuEcEUPmJeD8M6wEKM5IXNX1f6lzPtC
6WK3+kq2KCCiWdFszRxliMQjR9HiNsdcjwmJxMfKxSrDlWGaA1qQSQyccG5RFKoo+FDI5gzLh1XN
Ge2m7Txs7AmZ25EE68gE59q+ctadIzXZrVWe1dcAhdNY404Lmx+79Cat8yZQQPU3zmCuA7XhesKa
Rrqad9Ma5SuMSDKuOOnYl9qYkWlOA8WfVSmrBZdlgkYXfFVwXGl8XYN1lttFqFA142yBrYdBy3CO
Q/3oomEaFMfG+oXIyPoaeJu1j/Rz77LPoxcOskfS0683P9HACTBsK4tl3UhIIy7V1N8pmsMq5IA4
RzzzIsMrYPyqrcHkHhbaQa3kaa38Gd3HwC8Vyr8qdo3Mwgxy1KLL0P5LEO0L89ThhIqxUCjt1UMm
PfBjsJuNF90dkPtQSQv/SH7twuZm626BdmNvvgitu138U6HuKuaJBsIrzzG22kb5RD5+j5qu8C2y
3878NjnpdHXuIS5oE4Ka2dPzEtFlWvy86Fy/RPNS3A1pnfpAV7VlQCB5oBO4EDVrozHiErOcE3ts
R/9RTeJww+UiyIlFnMD1HBSvnJD6UY7YxQu8nBrFftf+6ch8E/ukSukehPBXiDgaZBvUd5TYYY5q
7gS6lDzIslkFAtCqPFVUbaqnP0SlMHxFQJcwzltSK2jBw/aZSliL1j6Wyr9iYHiSIwLPt+4I2kHK
h29vlg3XXvAMzNLs1FXgJsZ25dByApssqIkQmuEiLfONJC+aDq8K3QNmi9Lkonkp6QdbeFvPLJ6u
hplmwc43oolwyRW/Jqh+O40lM7a/vDvlZDHJ8Uv4N6uh0i+YRctPNwHNh7yuIm5C3rkJm4l427Xq
RKcajYefCN18nTnzUHpWbbZTC7Dd2CpyrHIRtkCdHsOnYmnlOxY94X7oYVOUgQMKWYuUez8myXnt
cQGFBX8mVAjjVBXDIo8pCQqQraHDz7abC0btTkfJHtzj/KwBcvGjq+QcOqfi9yS3gNlAZWszHS1L
PIhjFm867eY55jppupnCpMdLj76azGqf9bh9F7I3qxQ2poCXJZ+NgR7PEoNShhGK7kasAtWlr363
+juoOPwslf9qzaqMWRgSb8UCi1ATjoho3i2+MS58pWwTJMeeBGV0R6e7b+rwJvro0gLwLJJ3wYWk
j7FEXbGxfNyXKvwwGc5TE86SAbWjjCq7eohQY4KOR4jhRNH+ZbDcyImoeWQ0Tug8fmf6GWJvWsVz
KdZ4pU6DL01ROC7UxNhY7V9izQrpp0/FCcvXoZSDKY8YGToYNF0aA4ieLog6k1B53SMRFmR0wTij
tWbsEiAmrJQOje4wQP1YloO69RqC2QLKqi74mIzr+9hZumX46xQHKez3VRue8jB8mzXwJDedC4fy
6STTYoKqBQjzFUTLrkOW+WrlH2XYygC/OKWFSVoV0j2IQ0QVw/EwzvDQ5KRYCHGvyjXgRk39p/K+
EE6BJxL39LdgK2eIm47S0mZJTWwXCbZc+cG+S7AoxL8yybteamxkJg+Ve7NJgxK1Novl02DsC7+n
QKwIlDyUlIbWQcZHXYNoZvKAoFdTfs1yncA3VlFN5txaIPem6ohqA0+l8HOrGewJjU+wJ9HhpbYs
fVR4L6oy05R2Ytf/imRtIWcItbMijjEiKKYdE9QCBGaiVoc8sUsYGNrK1evXDPLMnNhfDj0uIHAe
IAJBIWCylFksK95n9Cfp1cFA0BPkL2Kg13m6r6Dy2dmG2iKqLi2TYI1xaRmtBkK08KqZy8hDGU3f
zzZtqnCtFbELNeleVnMv6JjZUkI3awv1bWRdVVpoBVSZb9pzFEDAXiDatt3d48B33IWhHrzynfOK
O9T4VXsPCd1p5LMlvdhTfFEcQBb1KV5nfcsMiz5P/xe7iEgwBrjpLTJXiM9sCwAoeYI+ol0mbLJ6
J4uFdhGskpZxvpJ3I6OzRL+v3TTUJyoja1vLYcAgZW8xkeBUyJuLorMnaRH5/yvFDr8y1saAYFME
/WB60KXG/2rY0Ay09JFb3L1bSGyD+5HHqVL2L+jJf9KvdeLPbQV+x07VmI4ivlH+BT5uCOa8tU7G
57bUJQxgtPPFxUMZ5Re/DSOCkOMUugvKzogaYq8Q7p3NO+DhcX6rEpumk+5YRAwqwXByHdh00rLx
tqoP+ZKzjjFmG9sTp/uXmqTn9tdOQx0prq649sFCZapsuhVgbWnbefdEX3sgeqjqFQY+hdWAv4FA
Wq0G7nMXAEOaKVcNjXnMsROzelMRLOiYrhM6IKUm4PjgBxhakDEyJTRSpgahDocCERY/GolUQ8u4
uyg4O0SHggJFUSoqyWrWEYrlCmeR5s5kIAHERMLYdwcdB+xQx9MMzmublXiJdUKm66WFqoeKNh0u
GStFhB7GWnbO4WD9swkYE2RyMLa38fvxSigxSbbPmNlbnTAUtc6BS5cKxCfmtdNjgv4Y/co/MD+U
Op8kQXsMYwF2jDR3t1FPtWxOPZ93x86PAQlXuVuuO/mf0mSTfKCHjE9s/xbycMo0hq/+KcRNHODe
zKI9WunQapc6/m11XCZx8Ulc7brqPLRAm3XoapydrBVM6uwNcQ4+hb8vf0v+WcHxat858vh65kov
JqPEqmXE3o9l3jjNh4KsXj0WWN1AoRISdOivDLJNhvAwIpFH9XKEgSuESKCwCCWpC0wIHACDaat3
jsM37G/U5ogxOxapFMYemT8K3AjJ/y0D1CQwznDyMHfCDGzkDLfQqORvOZcoPcCxBMfQwc296bNs
A+9zZtvMEiNz3UTBlDoN5tipYMpmhL9ydPXcfd+dQ+1QlPAas6lR/ET2JWCqNS5AJB0wB/lKELdR
mnBJMYHps3+981AZ+6EcXhH2OJ5TIZdcxL0X8GUa3Eum/y9N32NRYyY/dbxSpJ/xiBnCB0hPky1m
F141weJMOsb8Sei9mGqybrhJLis0fqc6YKfqipmGREM1aCzEIem+FRW0yTOVb3X4ydllcIlkNYp1
7Jk+eccyKwfZ+9OctZDjraFeGlZjnfbQYpakw5EBIQjr787cxURQKl3HBLeZ62oxCweXh3cWuEtl
uDTqA50wQzh6QrxwzQKZ31dgPxLkdgDKp6b5k7Z/HgX/EBrAVllUVdeC0E3fuFZxunci+L06MzbM
sF2+llRy0zFwaHMFW5MgdedeBhdksTaZL+RsegEXPyGAdnjtPaZZoJc6KJQSg5M/hZbKTjFBs1hp
4g9gA/bmxwiVcEN/mMS4V1MmS0wjRaBcAsm7x+SaGhx+nfgtLIIElEdobZCETQfvUng904p0Rrgs
tznqjojiQ1noYx3cLnoE162/aWWCJDe9i4IRzXfsY18HG8bkg0CwQK4WffCtyL96R7yc91ENZAyE
LNrdVDhza9gmzSW38HjwcFgPqz8K+btN9zVcGAs/nJmvXI+0iJTozX2NeiaOL7yJDsf6EP94w8tB
/KOt8o552dn356m61ovZ/56HBREMUsnmAjKIMH59cXArIk1ytvY9Yl3/nnerODs18tvpYZBoXwPT
xCa5J3FwCjLetui30DtcTr/dENF6Jqx30M32GlNFiivrt8jfHke0YMaiNnSbCf31wum/2YSrmNe9
/J9sHUazG4k7cTuPPWCfrJhPVnvRGpbHXTxzlXwhox9XjAVBx7VJgsJ5fDdLEu+usn8Pyg/O6Ka6
ZeYiZCWsSPfBJG6FPiFHZnvp8KXn2UJjaGAWFzcEFwr4HqPhuC7Rn5B2OCxwXVHZSPq/kN8mF6sy
21TNOzJuuFh4GTYyIjJtT5hII/jZSFujpVpHQFGzwsoFWTmCIRLyDYItfQ7b4VUw09aHPad+Iu2r
kYyNMEDXjznvZBbB/ibDZZu6OwY6Bhl+MbyzVsunhYnknWTcoX10+OM68TIbrtWfCmtSgvy34RRQ
7BPtRFnLmGQI/0Fe2MSrsnuiVHGUXU+N6mW4BCLoy8/WWqFTTVM4ozTuMfdizhjdSl9xfQ74Hqjt
EWW6MI0Kh9m2dJAjWNQ49uGYTTLQbuQ0uliMBiaUfBKphM4OrJzVs9hpOKGTncz80nuZ0jvLnzp6
UnN8yv1hqeQHZuogHra2vx6MTVPsHHvcj+MjaDdd80wYSBuPQsdtEu3S4u4Zjwrld2a+/HRvVKsi
XaT2nyKxcSPqC24BSEtqRI9rl26Ousu2/0LWz6lYsQgaWCxh2g+Gnx7+iMq2N/T2CrviEttqHx/D
EJXjpquPqneOzENE79rJt0YdEOFy5usU9vmtTA+DfyXRmTwBz13WBMgXJz/YaM7GQuzD6lsBYWA6
YuJhSejUm85exuAnLZWjzciC8EjTEz/q5FfBc+gXydTWHo5PnoCDuv4UhQwfS2MptGRZ06U7w7aP
8Q+m6a5ohr+RyF9RIzEIrMKX4g+rMFiAr5vFWA4oQ3UmT155KcuTUlw1RG+wkxrn3mnMHhmtJOUO
keBMUDqAC/pKRrhCWFFGAK8HPc1c29OXNVEyIgTmNoJh7ylu1fQRmwtIql+OeFvGOWBkHA7/CuTT
0TVrH5FUL0S3jcAHtJzYGqyOutqo/5F0VjuSY1sQ/SJLhmN6rWRmqHyxssjM7K+f5Z6X0b0a9XRV
pmGf2BErqndiXDQe+A5ZOB8uyTEdbnJ5jClqpvE8S3+0ZBUCDeTybBnZaxRhDatYTPaboCJ7Podg
uCNfM9apNXT6lCG5EMuiwqtzTxWe69SrZKwfqoYm65XDxU9Du+zl1NbYSMMcJcnyIVrnPm94hXeZ
9GWRw6G/TM31ZxNbh164Wzk5SQXB4gPYST89jCcvzOi1Ty4JpcdN7hKbTmE90iijVYSoOhayLH84
aKSxsUxTlCG0EM6kQ7Kq0Csd/1rTpuYO77Q+uL1PMHfW+usgbg8y2qtP00hhRjRRaAvBr+wg+BlY
Y8J3ix2+MahgVBaArCZjR2TEajSyvySWEsBbGkxsGr73VKX2paMGxnwo8qPgGBlpl75l9absjKaj
0Zz4ankQpbx1jGHaADEfV6Zmu4fb1mPHNFmalc2tKdJLkH/VqbYgnTgpFJKWA4tull0SPA8zR/7F
ixTzUJd3LVgc44op0Y7XSgN9T0JK5vmQSyo1ZT1Tj/NLL8nHCOWrkH07jL/Iw5L9dpFNzFLizuPf
FgSWpnao0UY4y9NtBKOriqQPu8ToyBLDx69eJHNfufn9riUgN3oPRv9dZ3I322hhOIjEWSOl0Oxr
B/wZxm2HCoEQzWgdeTW5/j+5lzYhfnCI6ux8JP2QKOtGK6js4G3Ojxf7W5fqXFUnasH21ChhX6rj
QEjXpfwhkbWysCtiikWwT1Z+KhYqW0EsdZOijOZ2SVt1n8FDwIhXoqEaGB7h85g0KQd7qYdaoLPv
tKS5RSYkDLbj9CD18I8cWlS9WmL/TmyzaVYY3ahV4hDRY0I6NZyqdTSV9JJEnFB5C4xEOMfFI1o4
y36Q1gpQGYJalvEGVD3Dp8nALQV3q3nWw14zLmifsvcIzXVsreLhWza+KcHRORVXBDt89g1jfDLi
LqeQMYRtrXDtpkz7AReAmqGJOiTG7/7YfThuEtxiDQj6WoV3J7/52L+cdm8rJ12mSkab6Ek9yeDK
1hJoRMyVFuQDvOqW1s9TPjwOG1zkgbDpb0fK0Ex2EKzN8EJo+sHQn1r3o3kvqe5xj3mYA25NjnjR
fHCu4Pt82VU5w2SI79JakAiBhs/mL5pn5rdK+sRnKwELieMWXDbYZjLKFtsU82ngBg69pwo/L0Iz
CZhRW7JBXfEyimzqgk0W1FMG0ARoYarHtleCBQxNeXtqeF8olNDm8rou9429sMzu6nIwNITCgGwz
eTQT6Dd5c7PrZ+Jv7bqcmtmu8JuPgcNwaE94uKU6M7l9BnAT8Ks5rYcUvIDFTUh/Amd3bvdvhdmN
xsyh4MrjzZPyovQCio8BAqQO5TVjniil0BqNhzdtUiyl8X4cHrZ5cNhR5PfQuRrynnb7jyE/JsE1
K7+Ec4iZTmIkX6brwcW7SnmwjNHMnke48GXeNb0H1GIPYRVDK3iQdN6RZdcutLwCuUtgqWn1TZdZ
0vNyIL9XN0Sn+ZUrSE5KtRrxijrG3ujREEklwealx1C5KLxwlPIe+jcDHBfRT/SNd4yYEOX73MI4
woHLqK7l8NTb61gyUIYHDdNZjFVOQ+0SCLTsn/aa8zNWmNFWYCmngCw72QVnnrAfslH6BvInVjSv
UT4G8lk0TU0IZH7Iks6DgeU1V5iU3jT8xaMiEih3tXxgvJBUkBGMkNE2lTa0q81axJom24TxIgJ4
waxnWWy9onkeQHB1p0P0XaWnvDlyyKOtAI4NdWjPAA+O4vOwh5yBRDlu5HJ2glzRTvQbh3gl5EcW
MzzPel75UfoszZUrMyYQpRGjS44FVYYI9pfkC7K3YcGmhB1ptYqye9ZvYoe3mzQzh3M4FhlyS9aV
P9PwfKnrQSw1IvCpGOEPN4MuCZP2EC4c2Ty2CvZlSuoxzNJWFANUCDgFd92PGj/KAMrKvHfO7rDz
BQEbGihxL/jJwygYa8dnLGt9U2H92m0CSG2Wvs3QcZXwXGOvBRNPgoxnF089C8QFh1bOgJGFrXZg
kgSkgeypDY+YtWTTlHO93ke58dFhVk0l5LMHlrIPjZMnK1DSEEl+ypQvq7nomDXd39CayvIvOYVR
XbKSd+qsY8YoA1dEueuhckMZD3lSxyF6MIr8NtPIX3oIRlRUMvGEuCQlzIgtN1jYnTwbm2FHQvuh
aze6Tez8sxXmTO5wUBCPrZCsOhwrXj2nHrwFHVaJkXOJjKBcieSHI/p0FACubb5MEeXMbUo40Mwm
bntMGN7S6hLBKBmYGYP4adWIMxlPVOOV5d8pnH+zCvg79Ysf40DguwwkSkCSacW4VHtXqbij67UB
3ln/gVzPHhkvBNwYb2aqW8RkJHg/fWWVytOTKmUOzEZ17tNrYADNf6b5sw7w+AQ1B+hqHsXvILnX
w00fbQEl35mL/v4YaUaFgw2NdbNQu0lSXgKVZoRtilbmmi9QrY5x1CrguciRRNKRccZVzUklFENb
K3cITagGr867xiM4Cn4Cj7o9hE0+FQ8vm+kQdKB/kKiKkJK51/4hFuMcZ1tFtif4a+vtoO4NtJk6
eln8idw9SvG+5PXQD0sqSW1zRcbSR+WPoi0gtxL9pR8WOnFK6y3z/u15fHocuMEgkzsaHbhus4ra
P0n5G8TT6nnm/nGYtWlPNG9dwcTTky3FDu35bxRJ/rNYQzgOQXJetvZDNnaF+0P1e2Tfom5FORAD
DocrRKCnJyZ9swKJiicrqRaDjJbhrly+svLihi86Hiz57g6L2kG9geSaLPRsUQDGKVttmVO37VwE
ZtJCW9ZtSsdsN2F/zvP0zzRpbyK9CpA1DTZtyImL8j3iLSaKXq5edZ4+tGkkJINYR3TFzgq6ScD7
rlKatR53YIhPin9WeefEwANA2dgYHtKXqd6qjqKiGr8suzZltK+mGKPVazOaNujcmZAdwcOtQ7kI
9bcXPEg4DfKpwbfCVGJrVP5uZH/Tt5zHgn2LYaJrbi3aPciOSYAcD1u6lliE+gfBeaAJ5wKtcPjU
cYg5M89c+NUB2BAZM2rCpgrujIKrgy958OaSdlIVHoLFsTD9mT18u/7B5TLu4l9qAenNxvNgknAG
9kzBAGDjgVRwE+2UYDjaJnQJPeeR6TR7qealjo4GOId2gLUbjmJDVFxFlqz9kPcBCo0b8rtG9US4
hyzTJ4yRWE+nQSgmhvvTMxuBoCsKbKWglqgEw5RdiV9P3WcygfBCnWf2TyyvR1Qs250w2RnaofMP
CUU6nNAtL1yMiyIduF7s6RNDnlJdCviIFBA5OgOU5jORiX3xVUJ71rNHLR3+Pb4bG/c4y0yLXXUA
VEoPyZD0fJnZHQbE20WeLQtnWgQ4l3Q0APJrapOdjdpBgcqmUrWNvZ2pXRLubPNTkn5c86fuTYAa
dA3xkK5ZmiOWGCvJuKCy0tZtIg3+BXTwpFerQvG9pM2u1HeJszdKC9Hu3AdvF/e8H4FEDT7q9E/l
EArel8OoR08f5MNXYf1VNcVkLm8yLzpYlkWwjewMEpPlDKyAAN09DXzQ5luimY5nRVEfLJ3cUpxy
KlhbjPRcoSaxVOcHniEJ1LVXzUpYYKqLi4lnEIQRXBQ7mSBSXaDn7q3qHWXYi/HPKcPedMa76lhZ
NQWtKD4rv1xZIGHaHlZHRe/qLiFM0fdPE1eF6l1q9kAmkGDr7YYdX7LLQp4x2fuz0Wz0dKqQTtHM
YZnh7lGaue0vtJBY8beDMminGBXvfEyNsex9VGX36HKwSLJrQElhTOym2IdjWD/7DDqAg0hL0t4N
q60lXs1Am0LIcgPwCY4VDR9uz8tEzG2KP/1FZc0zmvW0lYhWrPdZFXXRK+tLXKhfTA0xd4Bg1eLG
7iRT9iNGMSGaYffeJGyXcvrjd7sWoC22Gjqa8OD76jZAD6o5Gbb9XeQwJa9kijNeZaQRaXmY+Mae
C1iY26B/WNrFFt99NBMFHVqbfqg3kQB6+YmPrR/2SQY2Qj8RzPvQxPe45+pfkncIqhXGlbQc19C9
hiJDzFuFqA/5MZTcpVW+AFkODSVWrPOcP85Xwl6mdUDpAA4fXOug0Je19yjLzxQiaez1C8WpP0Ln
rFjtLmD/oYpnls3lbqUxfuTjheW8hf9tcc8md6NbS8ZXGuzFeED2Xumw0dADg+qbnX8vDpmKO3E4
O7gk3OxbYEyVQc2N9HoPRd9wgcQ23132yMq1rG4a/67LFffIt+1fq+xaBFdLuhcNjWn4XWS0A1HC
N/c3ubuWRrkheGo6WaDPBvAJs7vkBKBg07mVGyeXH/rf4+6IY0rH0ueE68Z4RQ7jqvoqlC8NVGGp
4i/47I0jRTAfsQNRQgWciNdeZ17ymQ/Uivf+2MoCrhT/elvSDKxuiiznEcdrJ5mLhBUOkpExAJd1
lLPqupfUARWAuy1RKBlXUBmrv7JbmeFLIiVvMZNbIee6s3DuIv01oWQrCDhdnWHFpmc24vZpsPGs
IjIuLtVhLiH4ob1F6pyaWmYA37KwpoPeba41FwR3TuxXm5r5tFfeIYsEuKydVCw1zhvaiOuVXkYI
lo9RJ94r6k122WPwnBpfCs6kGdNg5qfr/w3ByfRvxAF4uDfSLogXanrMuEmScuElR3u00BQQCmUA
LQXhsFXv7XJS/c01qh+ld5BTshXtpPI1aoPOig1c7p2o+dom5WbuFQToNu4o335wHRrDyerncvjd
p2JSZtQk8nhFzyzlo1AfSb03sA86QApk4wE1bFd5FGD8mRCxK9b1HuJkJ2PS1zqScvxv4cxyFbyq
BEGaIaTZlOExjK5FVLEqI4ZGD7iK2ZKCWVumm3qrUweOlV+ktxDWDu5imG4Iel52qHCwUBc0ycWf
6/hrzbhHKM0JC7BM32JYwooZQBJB2kWjGCyCFGYx0iUuKTHXYdNZcNaWqrZ3qUzSWULyshTVV2T+
yNnOS/y7VuEU1jcwrjxpNUign/u5COdVlkxK11+63KZ19SO4HGVwq15/LNSDnoFUBgpNCd2HYSxh
OksZBkUqXHT1bcUbwk/UStVp9leKdHxEbTM9vmVadBMyNwTGcCNCdlIzZC7GSpH8mao2sYPfvLrX
+ssHC5QTbwwBlHIQjsbQICJs+G/NcPdtSsm0beYxFOLTSqlvHE7kewlzpqxgo4nBkSED7tj5HByH
eClgi/UDpWM+zi5D4feEZoVVpnN/4rRYNtxdUUKns1ipHKbDQubKNOeF9DN0KxtqGE0vLvJhJd/I
UONkWdDrKfBMUTi1y6KtjNGsq75T8mouK+LBWinqxeKRlccpiOUfeJqgG3m2WD2Z8GyWVhuvallD
sdrCnaU5DruJbcXr2McxytRtVpy5wwlTuiE+vXaToH8K7TBwnVH/SBKlxLPCasB/jlKyb3jzMag9
JNaRnqjagBbI+cWhd4AluWRKqw5jgAD3Cj96N+4opahc9MJbaG353Q7prmNra+gN7D6u9dzZpr5K
HMTaDLU80zxIM9FBo2qRSSdWUbqbhy5D4OCfYhJZS5pM8Y0CS0/+XOMqWbswbj8M+9jUFcU17OZZ
2PYU1Wnn1ji68J5b35sKdxMS8QjVc6uWq8iDsXHCrNHJ3jLw4aYQSJJOdsvhvLqNBnKMVtZdcb6y
bh8GbOupzrXTFQfGVDko5CsJYEocjp27wzBBvsvVdkMxT3tt3nOopT1dKtdSO/OqJWDYBr4MDoia
e6a0X7GyTsS9NvZpug+sF3JizBpPwlBBcbbDG3YcY/yGnUm1sOsbR6AS6rzW7vIxMKgj8XIM/qHX
YqHTydumO38ket27cFZYl6GeeSM+kMSWh63ALtupznEFBHlt7dQRe2Jgc0vWoI9soLx6uNfrs+lP
i+xrCLaGs6myelK2LXnMtdRcLHev9t/YOuTulRovJf9FN6qxzTmfpbxsvW1fHTPpoNXLOL9LOaIe
aAu20461wetq8oJS/J+MPE04Ls0Nptetkly1ON3Qt9qxwUtOucTSYNOVU5cJDIRuWx3xz1Q5E9Sl
8p9DwFQp68vc++yMM9oIvwq2RF3/jpJTwBmPgt5WW+j5MzUZaIhLyioY6hUk8jRnXuDw6gAXyFn/
qHdf7Fji2sNMjX9wuSbmvSiXegEl5P9wV9XdpezqEn+Vo3kiznlw9uxzpJ+D9tlHTI3dVSXqoEch
vv1jWZ0TkBf6vGT65TToltwMm4xfPQCHRC7apPUhP1CgbdOAMi6S85F7z7ciVIRlrpk5ZynVZkeb
zLziIncSCwCwovFUtBaUnFvuE5zn4HmJo00mLxvzWvEyzXGAC3SdxL+qmApk3A4mB6FC+enYYtsK
EQdUHbFJIs45SIbhy+sOXoLv7WjzGYN+snqe1BKrDmxm4ZdhfFnm0y2WORicstuWCHY1plvMedZd
4ztU0ZFTOBfDQH3IZOhXUc+btvrqKfbq+mFj5iMQEYgoHsRFNbykzqDk+bcvHh6Du8HuTE0hHENe
pUcoh5YdIHvPyv5pqQtJXmX+w9S+QjTsghRAw1soGDHiYTtzSG817YrljYx/fQCybn2wBMqsM5GX
qSkzehKIEW02dcxTWvyaxteIkJero17xCrrpAKIIvbKH50/ptF8UlLAgIvbDV1oAiw5O45az35fl
tOBNy7J+moGtS0mvoMJ2Nnb3TV+t+ug3kA8mC26KswGhSOvQpBl7Pa6PEHYqANcB1aLjg+AiqYug
WerBCyA7ZnGcFdt22Fo8vU0G8ahYh8o8EHfgorsg0Wc2aDmNPAuNe2wsaUji0ekRV9bGGQ6TFAKH
7thrtZ379VbthplOl4rCnsTFIF0V4YygmCnmHeiomqOCCqRDSvZauxfJbxjCpgDrY5g3ELpB/WXT
ButE9SwiiYYsF3owLOCr4mfNq2iaNWsDRwLNTuwm+qnm3kXYsc+Ppl34p+kLmeXAeFgO4BIxEFih
ssafu4piLPoV5REVfO5FUf0Z+lw4iEKVCcuPobPH6aFTcBMSa/lMkSBj1f8wsq2uPL1kw5fHX3k3
rFvmHvz2IUNpaqJbqF3SASbeT8o23Me82Jb4TdTPCkowDW2zjtkF33/NerJwTjq8I67ssT2oNPnR
CAR5jbnCll66fyJYVd2ZcwYBHtNjZBIQ6C9jLXdO9KdGwhYIYvqWMC8cDHbMD+CUdjmtBKuGQoPd
eyn4PeLo7pKsCIZZIL8lG3cLib1cZ2FncXMTkrOGlYPm17fTHLRCLxYB1VkxbWREHxatU04GftWx
bq8RxaTF1trhDrTyM0VNYbIO/e+yfpUDdYPTIXPYoSw7n8nJtT8UsXXUhJzESTPfBge+Vr+WqMGB
SzId13RXfyldj5ETa6W6lpSzDet1wD5Sytwn71Jh4PEeBnsd77fTl2nurUefuP3dGQFK2UK0P2r0
FacLw2J9xdOEmWbpVhjs4l+55JVST42+m0HYJZtRf/R2x6+y1DsqMJyHpPO57p0av4k4+IRLRQ1z
68AHMjcqA+tdDxna9aY96ctkFdGo09hnh0q+/sw2VaeIJKSKSI7/gMNOFdjA5bDueoXglfMhmoVX
4xWFn+RU2cKMo1liYQ9ghUs2PzF4rJyi6JDAQxPwZ7Vor1aEk4jlE/eokHDtlcbAIAnE2YgeIW/e
lDCTWVSTVy6R9jWmmsrZxiEjCR1Jfy2BBKV9qDL/Qc7+SXlQOutDZ0PGBRAYz7Y+4luPpLMetszH
O1dRZ6IRi84hw3RtQajn6KhaDn5869bvFKmywNi7iMplj2mi7sbK4Hge4ROLLH8N4JdA4yI1n436
Fg68iIRWzHPN+Dn+IhZTM2barudmorcqVwUS/D1Tt7oLaWysBx+kH4mGVZ/HHWkzWkNiGP4xXwoJ
DIOIWa0AAcx2gT+v9bUXnjHafJhipaNJRxATnMJkz8wWIrjE4W9Q0Hu1s8ZcrDQDlIpC/XIRa5ps
ZROkUyj3AiQOXwxLlf6guwTnJY4A5+JoF4kfnk6ASYlOrPK0ZWDxUGnq4aggPsbhUUTeJCPGZSrY
SwlguwUnu2KTkYxp7APXvG5ejYh+pmvS3Mz+0mFn6oIzWgXkkIODeunHl86lcjqaedkl8PY9I23P
uCesuw7rsGvYmfL08vdlsobyO7PIoFdg8qFyyMxWmblrBkCt0SykhdFV6N+65DAhZPGntPdQT1a9
e9HUNcGcHr99UZ1kZ53jdcsJS0CjmQ8ljbfiFmU/drXPS1RyPjgCYC3oTbivzlVtH8R36I3FMmVM
au+ptC89HNCKWYuwqkwVKnfZNmBO7vgkHVZIRvcJhJ0UO0I0xTP9WwB9GuEferEBIJ32z4b3fZ+v
ZJvAPtrVPbIPSbSrM4TBYCNIZITWPSf0Jyv3BmdN6897f9+mGz28NOVOlcCdYFuQP7vmB8grj7mV
SPlR8I7HmxSlOaz9qcLHV6S7VvfmYbNNu/1QLqoaqDdKj4Q/1ZTwFiur3gfS/FbzY2ifaw20TYKj
9iI16E3RSmO+s3kdZj28uaVmX9RkIbKb5S7KhnNafg1b9kqX0tnr/kq1Nk7xitmi2swvPXpUQEOP
60Ey/BYJQUYajxdOwKkW2wNFkUDizCl/0cKL6X8YPTJsuKzN+NAbPUQ1Z3IXSxbVf1MvSMjTkltL
7X2ZWWvw9ErD9BxTatbOKKlfhRg0bJQEPQbZyIulzD8Vipli0PI3J6fy2lz64lnkxrwpuOlo4qzt
VYcVaTwXu54+67pkEja/qosnHqt7iUlD0ZFrpbnsP3w0qlSwjDb1UyAPU+HPc8Y6U1sLByxtexxA
o+CYrrpXQotAn/f4XsR07JlOjWErwvHWbwHIwSA3CT3564JYnAbwsrNoEvSXQ83fF7IUtrtpz/Yt
UtZSdxlxgeKuiB0NABpXfQtmyNNX1FGY8ixyFnX7KrplXt0MvmuzQN3gQotw/tJgm3uUe3Aa66z8
RFJDa8cfx6PmoeXJdwhNNv2evFTcS169A684qjyOXfVTzm65BY6KYFD/zalpkAGCIfjzdqHuca7j
gAMlMpXaS4GR0kKmlIdZgvWbY11i7DL/ZklLHipZqMERTtkhLvxsl0LcK4kAWzZvU179gW6hjmJT
530Xwb8oPRzvNHvJ2sRJLqLWQG+yBhYGqMubZW9h1ol4S0MEFPVzzJchZUc2KVN5OBsWphaB4/4Q
4rYzTdSeSxnydUl8BTPPxRJvPLrqnWEzJMEL7Zfvjecvj/PUwbGlTxSlmCT2F9Zzpb939W3cOSj+
o4XoIxDMejDoNkolcr/Q5x0fIdu2JtroHJbxHDZtvDD4OhKFImV6bbAvGxIZPJI3FndPN2y9dFQD
gDHgRE7BsMcH7B+pJCAbXANApjyOplV6Tvplwbzhhj9R/SdLj6FIxmgs9tdjyFsPl00pvXHY22zo
ZAxfpT6wTDsFEvnW8kcmNTMIEB+AEGzz7lJCJ7EOlwQ98fYRi74t4wZoDh1nq7BGcimZojoacrtb
226jsIOThDwSLip1q3LkytmfjeFAm9mpjGaZu8vbrwaHWtJeUvLfyo3Z0YkuHaQESqFsRtm0ewf5
ohbXFj9i7ry8Yl1yUC2UreN/ZehFGc8Mp8IftaKvZApIBt7+kLdTTcfCKZHGxrT/iuq3En9SmgKz
kjOtYoFe/Ap03gYWDI5LxlIolEHAsQGWDyJcVsHexOjgKf6pQ57EZ+rEGE24dXUUHVL8bR/8dkHJ
5/U0WcTVrO7kMZWO0Jha/OYvw8Ev2p/N4FWgUujlQnhnT71RePJR8iOk9l0rT2buzcYwe0byjbOT
y1ekjXDaS1+Q1XZXigOxDOBYgPRSENKJJgBpS7pQ8UekORd7svTsX3A+FWaPp2MiKL+qbrQvI2Il
P0bwqbEuDkTx4dnvHAt9mw67oPrkSCJnv1JGZZr2FeGJw1s9Ee01lVRg/TUjG4EuK5h1HoOv2Xyk
5ATjaILPDqPCpw4Y2c2umCLj0bcJ7iNG84Op12NljClk4RUqlI1khJMklGd52mHw+pM5VmPW7Ru2
qc1eVg9GzFymb6toB5Y8Sbp1HPAr8pqqE7hWSIYwmhRj5sic5nCdG9vCPedMySRh+mRd4SaSvKPt
fY2MUxneSStfMnzMHnCyhLmHomAL5O+Xz6GLftru1tXBpJf2KYGJIDdm1bCxnEfcraJ6yyGda2Xv
9cy0+iltXlL2Wzq/Gnjj9t4PJISbrSMxIC4dPIU2HBmYbYxDnAWqI6KWjr/OLN9u/eLAo0MAUiAO
N9qbIuDabchiVfMmwL83YAz2+I+tBrTBOj1U3TaLt4Kh2ZHadVHxxH8ycsJ2m9hmiEK1ShnWUhJm
dv1VQCqtc3lV9CvfXzfl2TAeenfIYDbk7pbWanXYNEhCgeDoMLCegoriQAClOGzSI0bhCxNYi4UG
H8tiX3Uvva2u1YRZmVfpe2sLd9rg8VfpL7KTalYDBcktiDSA1s2xh5voZf8I9U+lPmckvTqvmVrA
wJ1ga0IyxwDa1XdXPCK+956oTHaypYkt1hJSnJ5tOeCA5I5Sssx8zSENAe61ad2pJsWzHDeKH121
krCeu5GTs9LsfBowBMbDgpONYm8IcgEfmxjdyQxYKumY4mwQYLnCQvMZ9lc7ZdvaecreVCCKeG8z
2pnKVrIwvVvHuqEhN12Z5VPuTr6+TnRW0/U5L8tt70XERqk/xsIUu8tSXUT+KhNb2fi00+5vsL7l
iInCQ5KGmdOP2f9i1WicedNm5paQ4NpgNT7sU8Rjq4aLFj5F/WmhHIR2giHQ4R9uvlcRogxXn4ls
jzt5qjTDE24ZFWd8RP5EpiOEiSiv5gEljKoJ4ZcLizeQ6V+BNTEkW8y7oOuiqwPLXQrYzxWTiudV
gPcU3/6R1pRJjMHUlSw6Yl9i3KpRdncVKj9WudXyR50R5cdVRNTOTIBB40fHJeyikjuWtxgqMXP6
RVxAhiLzqEm4TvSHAQIGgTfOGPQHdmTmSRHFkrUZOjZVSgEZQz9kcWTOhL03OLaUydIiYeAT9EYK
NWk3jZYGMqKlbG3pUP8TgdA+9N+Ar1Ur16116rO9zGt0JAtl7tvJLxp9khHUdlMiRHq05V2iLaPs
EKA0duFl0N4AHChcREV42JAdXMzMAv+OZ08tcGIMNg1xtyLWxrO1Ub0KRAfZudHd9tG4eB/hiBLo
plubqNvJdlXEM/tjiH81kktRwyTO5a8vM+ueGbuKCtT8M4QQ2mOoAE82NExYuga/tlyGWTt1iTAJ
IU00vkQjO2UGeVmbdCQGYBv9o8io0+aP2HhYB1w4OSNQlZJoStmC7OuBebh6ju7PSLXnio87+mET
c5SpbbB5uXeEdTyKBMz6artkf5QzaKmJ6JpN3H5J3r1zWQWoCs8e9lMWP4hY9mhvPYsrTm+YKMmQ
VpOWk2uC6ymA+oLPQcmfDk9aGQnMv+P4k9s/tChfvOPsW1G/zN6YFHKxk/SzZx1hHXy0kgn8HKms
c+D67zF/ARIjisZxtdkDQMH8g/H+nrDlcDATpJ06LTNipdKnp4YTqaIxDXEoH6p1y0rAAREvNHNm
2zipRyrwSIaoz3KfwV+wFwGm5PTse2+1Okh0ndnNTIm/+vCvbdul6kkj7WsiK5QKHkM+qULhquz9
nd4xUUCFwwQ4+jJlOEMDLt5AD2a9foyEumjcgCZhSmUwBki8wfIEdpz6JHjlUg0pgdpKOD95xk1D
H7MZw7JimGoyPKLux2aQrumiafJXzfQ2cHgY3zoV+aqy2Vq8eiXeVyZFrHxLKqSFihErlDYFLgXX
O8qo5zE7lygrbkVNE5pyAkrOFgO+yKrzNn55Hj88q3vV8jblpq5Mc2GLndI8fPK5iokH9pvejgY3
t4GmVzATVUSYqnoSt6ecyUHoe8+wl1jps3Ble4cyID2VffFuYPWxxaQB0J1uOC7TR1d62Cc37LFh
ik9H7iiDmd596qa3G8m8akoi+9J3+7iDGvYCMka6fOwoEL8Or4+CoyioYfrkae1pcwKtN98/szKE
ed2w8Itpg7Jo5+TkOAwbFQyh7Jy1Gv3Cm9s5G7H4HCAFVEF7roN0TYu7x31iAKWitM+vrzHHF2pl
uSk1+BC/Eisu4STAbxfERy0IkjU8UwoQPjqcuD2cVxNrv99z/uOtnLvnoMRuONfGCZ1coEaE1JOv
huOxjgPP6RFlwCVO/1zJ/1UgKvLFeZhVe/c39VFLm2odDwy9/jiHk8tWIBsK7dswL4WE3o9DnlOQ
klgzFYwmbLHeRboiplRjRRq6mVERPHGmVD3XGbYC9ixpDjeKG0hujxQ7jmGTnshY/EURTZJj9Mfd
b2MKzPcGVFKCXO/StzFLab+O9ak0NEtxAuDqH5tECwsegYuKuxpkoNw9+7MeFCPnOhUySkK0U32F
IFp9DbI4LPuSIrgar0muX035QJ3Bh4lt0TQ3Uv6goWuq2QRZg6mB2GCF1zTf6QTQoNlrIL0Yc8L8
lufnusmXgF0BuLBo6oebM26Ty4AaZGJfZbW1xxC9vOTUF9efkUO3ynjYDGwIeYwNI4lU6L8m4dLM
h+1Q/7npRSoDThWnOkm2DauDjCQ/qs7Z4cvt5GDPIK5X2g/v6FlGpV7IkrFxrafXKVNdVagtaHAA
YGWlk4lGy8iPFhFYRidWNnF3oZ0th0UpVi2Lt6DeZzbiDcd/kkoBad1qWpuXkI13LH/SjlCAI060
bYlyFOd0b7w6kER8ETwuIwpm4cbMW53mTNAnKvZ3PvOpYqxxDLG0ISEOeJmPEySF6Cig6BZdt/P7
h3BVWumoKRd3bLprIZEIYcVIYkbNOxqA4olS7ZnATOKDqkza/KXieHb/4+g8lhtHtiD6RYiALQDb
pvciRVFmg5BFFbx3Xz8Hs3ibeT09ajaIupU386QHVf5CWfqiqsqFzn1fxeYpDq8RgecUC9cTuqse
DPfOiM4B6pTXPCk6GasrTpCecLnuPzrvxR99rgm8++fRQ6yEd2rHlzFI13nabLP2LsmOa73BnuO5
MA4OSnZ2CeXeU6xADoppTyft73tbp5z1nWyki1LQ3JTh2OM5zoYV2WKQPROnOolad+e7vH8mVPeY
YejoVBuDt0yqHxo8pJLIWN5/Zqxb9BdHew/ctVSb2i2IWO7GHLkfJ3G/LWjV0GvuoQuTV2yWH0f9
Es/p/6cGlbBV8TLpGiw6bGTBZLA0aAGjSOO31pbcHqv2OKQ/beFSRH/m7W/g7Meqx4YwfspktQ7z
O1l2rTzSyFArnSiyibedm5e/hhRA0iwmTJOvCj70gFoRhJWDzt28/hnx0DgxGyNSLdHk0TtUAP8h
Sz/cKy1eGxGGuoMno22pXiH1acavY2/15Iq1Kss2I74vrI4N2O6xXHSsTEJ5UjxLTXWKUGny7ifn
oiLk30SRa0ZSQUDUtFaOd8mrV529MFm1vTPSvhAaOyqNNwUGwlb/VsMNQmKfUrfLXDD6i45EYLVp
axZG4NttWvWm4adQOPiMPT0ruBwLhEcKmjPMaVyr9OyRi53AfjAhEof8bxLcEZB8f3oeHD9smTJp
dV9TjaHpGA/eoVUkxq6RP/jB/xXUtvcOPbMnzdw7Hhc+BJfwvSGv4V6pE/lXO/vU/baN+zg8XMtk
yXIqaCVXpz4+NdpTYJ08/ZRykwajwjSScjXxtJNiMvDVCQY2xfXJSOQwPnnjbtAyRkgtb89prlUr
3+vsFzdLOhYDYIjN2IzPGPhWI9srmt6a9tSnd7jaK3wH/5pqwF1sP3kO+FQLwQnJmMgxS+JDHRGH
TLbo2qhfQNxo5OoMxhAKdjmFgfGk8dIdTlZLD6daVT6rWRg84ympHxmWE6p37O4liOlZLeA5Nlyx
8VByc6VUmvEq2454hizaNsYnLz0JWmrwYq+c+i3SXnO5r8ivedYp7kJWFqhfwwuRdZCp0ciZWfyN
QP0xUKNCFShOsj738ChgyOT47xvsaDpoZ2PajM60Nh2wf+M7aqTi2tTp2yDE9tvr9Ne7ANcJ3iO/
CBZNuQVOj3nIx6xeZc+18aixA6gPAf4EdCqTBWlDc+a7kAxRv3bL9WrEyMVPhDr6r8B0kApIN/x9
RceJv56WS1KIR4Q0LOWMi9bTngSLQLN/sKnCsPxjWqxO7SdX/JQEMkNJMIOgJ0y51WQi5/CRmTdr
3A7gWnJsoD7GZoWxX9flHnQ832yMWhr/oY5p2mIxD2wqdp4GGRMS/HA9jMD5wBUX0aT4yLsQLta9
r/C0EgVBTbRsa5loOwe1xSfzEbHINAmYKe/umyvdzImtP7LxZDNdWLjrhuDV8ZlUqnRXFXuM36zc
f1ztEAJP1ai7RpX3WMA13dMwkt3oMjg8jF4ZRLlF5MecCBjzMfNVkwkV6ZCzUwytR5a/6zqfyUBy
F00zF/BP13PfkhzvIqwJGSzHZG9TshF6Hw0vBV0pY9nQA9B5PoyCk8C6RGiy/3b07ZhuDDzxsb/P
/M/ceVK8WhTrV3xH2PL3Fbkolkd8Nf6RB55Yx8cE9mm4ukazDcqFJO9+T7xj+/K7iu+ucwzqi82+
I2zf8xh6L/q1gY1KM84T/M1y22NVG7bC/M1JUrXBc5O+afl76UXLwmb+xxyLb5zvR6W969QU5Y+w
L7EAQ4bEsGDmzzaQqJLFeOtbK/7G5lW0iTpPTsYOn+rut/L3DegpxsRePtfFK4d0Sriv5IaqAXeN
J+rJCVoE3VfhPMkI13P/4mtbR9yS4a9Q97z+iegRceNjjcfHiLhJmT/puAe3dS5h5uoocr7LuG9F
QP/uLWOrmohgPXGQrSsuS2X3Bdzv3hV/NoK6UL8NEMrwEXVXfXybm7WAxWq4G0LgKdugt+NdlJDA
GVP43ZzB3UpGYXQzLOo5oowURNynmCEz9I20fc3xPTkwnER/7agiki1+Bi5lPi/o6Gp1D9W3yxo0
x/Bb4xSLCGE5A82pU7ijRGyVamTMo19uTksPwmMzwryQ9nImsjvaZtQ43eSrZnO8BxMbVVCSbFEz
8oYydlYGjjCflmvoGO+hn2Kw6zcmZsyWISOItqnzKoNfcW6wOuqAdT69XdlcRME/OLA1hDMsVi4h
RLkDzPOvYHkvp2PukhPnzC/md4H9k3IUBaAJAvnkplB/ZvL1TYZfHsMmDz3vK1+D4B+fI52lB94j
XiMeYSaolaHzXLfHCNGy5FjfhzhIeFBEczIEdDXIt27wUptnVdwCMydKAQyIjI8yftk9Lq1y1ddf
Pn+YBP1IQoarQmQW9RnFp6J9NimZn8Sq9eZFM1Dz0dhV6LtMp/bgrtsZj4EsF9e0eZwFvec0wDoZ
raYQLavb2H+6Bg/GewJSB24vI6m7jz1aAcjmF9qJ6I0xkcKMWJ5C0cSco4xVIY+9ehg9Smh5160D
MrPuHoR9C6uzYd3zEKFvXclDmt5wu1AmR93q0k7PCNtMRpckerKBU6jmI1FYL6OD41GEtxkAFqkQ
W8GLY97zhFcKJo+yeeu5sjToFUmyUvjTEpPeFHHr5UVR5Jtpb5Nx8dsViYOl03x3wSOxB/g1TBDB
rxu9AnhZWNkxSnZGCU4WhxIlzysq+3zyqg0tOSn3KOhgPldHQ1+L0scWF+9gbgGhY9t8SseByMw7
YtmxMz/CFnnJ9C8tWiVf7HvOTXkqUNeMgnRGj8SIM5QhVBP6OvawDGc3cjuY3PYmanUJfy7BazCU
EzYihhoMHxnybLZLjV/sGP/wp/qm+4jG97IE8Y+807Lq1BTbhHCkFmUubWUTieswwOnmZ+si3dPv
moRvQ5tv3PyaEjI0wCZMXIJGRgTahOfYYyGeTUQH1de3NvThb1C6Sea6Ct4HPEV5/xJg6QyoFQau
lwO+n5y/rgaqDNSo+AzkscjLRRHxjc7laqq0pdIvte88TX58bIoQLzCHDcuSgPt/yOfaw/P0Tbnl
5NzWrflSgv1o8wTKcPhtWxDSo99syi9dzeuiJ0+L5hOyr3XbfSCCvVZipme5bflc6PhdM7yhrE8w
bKKdIRdO48EuNgDYgvynjmC258G6yn4s6idrM16J1sadHryApXk4BQXFbrsGXleWcwPazL7Gvtem
bNUqn6mQo9SMdrWvvWnRsMsztp8xeRtrCP8qsine1gjCpeYpdrAcQfJOX/PSgEg1NdWR4pP5LQiI
QlgPMy4/J+xWic5Owfop0z/puPygwz9DvoRsf9LkLfFTPmaNUsmH8l8ka9a2wtQ0fQ203rPXH//8
ErdH9O0b76BrHUSBrIaqU/D0CxqKgbosK0BoVnrs6IFrxR1mXM4o2iMOGwwzqtrq1U+UHdry07Gu
tC4zAx3kcChzoqEIkRQM7WT2P1RiEY3LmonH1B99mCwahjeRKYSGYjGCVGhZuDXVobUPlaJjjt+8
Kpx/A+DfRtuZA8Hqwvry+Phmw6zhcu3H0l3Rc6TEXvTVIqxB5uO5ZLMjCJ6ECUDLztsToQKNAl46
tRepfc6t+0DwULEsMexf9td2cK60g0GELNq05MQ8fip/1l4wRP+1SD8eVBHo8ixreIscTTz+PB7Z
gBbp/GYInZ51N6ybqo6C3aiYNlHypw8nvbw77WHMjqCCMFMhUWIHbO3XElr86GwtAeQotv5VLRyq
u2i58OoBboyngDaZ4dHlb1jgmhJvimI6ejVoSxopwnNdKJ+UybNADE6u4puUPacdLs9nr7o59b1D
nRgEl2HeNyaXBNuH3avvctDmMUBBZ7KAWOEimBROpnOhHVLGmnq6Je4hFW90SC8mWEikKWCZQF/J
ZH+R/Z6PERHjL+KUniAyWuR8Uq6wMtX+6dFfR7SLxVqIp4USAoX3NuMgpR5Ar5z1aEcbKKQWbJsy
Ohu8QEuwJwBiEBWXg/HS5cgrmGT05Fv1nz4GTYnQrlmErL9Ua5wtfUel+aYGvTHlD4w1fvzXUpJI
67Xh3wZ1txsqC+jEyblFNlSWwIgvVYv9kwWNutXmi0HNU1Nh5tS69cQeRJT05NoMoaW3BIBH7rnP
+bWGR4XJ2WofafMTgK6SqIst69PBJjeNIolRPzZrGnm/5sPWbQ1El+xV5qB8ya53rExKvG+1EV8b
AGVBQNODd8y7Lw8aYXCaLFYov6K+ZEBKiisZ0RBvQsi/5TXUezTskANvWXDwjLixAnZjeA2GmUVf
v7nkEQv9WUSAv0bw3ORaB/VhYfc0AcTX1aG2zuCwJ91eWdy38jIBgr6ZOAqQzko8qQ0UVbvnHKbm
Iy/FJhF/bb73p7XkXZGTs3F30voM2csGAjchSn88bNOMXWCP5bObQLXywU4R0BS8k3ZJt8h2xDmr
uncHeopUN5fBQ8Zv4BtCh7YHTGPBi6ruAWx/3/0Ky+eKyCCUnQVlDHCbedDFix86y4FlawWekGO6
Ir7koVBCajD/j4B/+gxcNlWDyK56sQJNyzeZBU11MXAA49DRvYc+JsvGY/tlMC+l2sqKjaXNo+Ji
9gvXVBTr8V/hvtr0gbd0MePaZBfSrITDNrq753QSDd0f+ziOXXvrIfCr+i/1dTyPF4dtbczcruIn
QSrYfVDoxbWqJQP9PLjc9BGKXx0CYdjyAA3S4kioainqm9ZoyM0AMrVrqB1L91SqHX/BYGWPwCMm
D+TmyROU/Vg/wnwN+GYO8dqNrwM6f8R73s3vQKbnl+EYHTzukQ2XFbP5cLXjvFbx+dcopaeC1Z9+
NQqD8g+FjDvf2Xr+4AQkw3yFSXRZ8z0r6vtkvpIvC83dWNTbjBWkAZC+Z5XHGOs7inetwJal7xT3
pXiGcxmLlNQyAVbKZhDxZ/wRb9wZWepQzDQtfSgPGGzjaFoOOYW3+bkUryrZC4W8MRCy5EDx7Yb1
6Mput0KdJHuYwtlErBRoYmL3ZXnEGNBkqC/GdGKS9mLbwR02H08171sXXmNKxBh2E+94eNMGKBcq
iPszmpUa32OO+Pghgw+YN8SCWCNGgrwHZeuN4a/NCP3YGlhwA+b+VDHuDaCAWXmC7WJ6ED+SRdFv
0haxcEO7p9WPC7dbDxwCVsCIa1LkDvww3w3sHVhHHP1a3TTFZVTHEYJrCj6p69Oi6BmYAAGXI4Fl
vPZMgxXh1C0HymM0DbJcToSafHTRQmbw6Q5irGV9BSAZ+gxC1+x+M5HBKUXGmsCwU/HpKkyw4zYz
k4XKur1fkiEIxLL3OLX/xvRKglgUd4vky8imFOlkyC8RZzMvDjaY0cClgNMww/xFcnzTYbhHDDQA
vIYubkuDEReH/99ANUryKlnkm3wtegbimXwTsEz0XCjjfMP7Q9veNCtdaM62Mk+R+y5yHIJsmV37
lU9y4uzMKmOh4bZTHV76WVSj0qPDaMTmAU2lKuhBvegZBOLBWzjWVvIK1UoPBwIWAUzTOCI0k+Uh
YXuKaqHVkLUMweE0Xwb6ADORoP8md0gJItbhpOPExyJLMTW9p2QJalRPfzpM8jUv6pUOUYrM6qot
3xUkGVynJvYM/5AQa7PJ1jTk6k+UVglUKRNuaIkREvZc6R8LSJoRloLgvZxHDoBrkf7qEEwL9+Vw
k2yvUrk3Idxr5PPDfqv11A3sKUbDyW+xXTELnMPMx20SbNP+wx8evXYdKupJEChAE1t8+Aodf4iO
jUGVU/BdhhOqur1q469R13nC3qLi1BCnqyUkBg7jjJeS4z4M5iSn4OSlB5D2BnFuyS/qjOB9/HCM
h80IUpv3QL5NI7Cj7rWV5CrqS2sS/n8pos9UEmP2O2xExlHYTx2/ayWuvbi17qucbhicqBfC4NQb
DPjfswPT+u08nm9oCHm2SvkxC/muub9Cu87k9vxiJweNNM2wxTld4RmIBOpB8BNWX7V4rrhjBF0C
6GfbxPeKm6B4EsOhJ2qXvujU15f4Z7XsqQr4gg1nYV1dbJdqrql5x7AwBGvN4XbyFSixpJJ1lVUP
l6zoGH+Ugdo4WFoKEnmxOrBRc0mT5cQD3XLr26RsUBAw+Xa0v8KsmG4OrxDK4IrwuWMUEaxtDAik
1PeaeCh0nJd9FIFgkqu0c597/nuTv1EE6omdt5qz65tVyOXBBrM8aj8OZV4+3cldfWi0T52vF63N
tjx38iz1nWSdXqo/LIaBWnf9utTWUzOBbeHJ0LO1kx/8gq5e9yB1Z0UlC6IevFx+SzOkk8z71Se1
xhncYJ+cfEhkME9zc2miVamN4IfPS95pXrCUCbIGR4aBfhthdiSo1x6Dcjtqs3mEsAlegEem6Cc8
9v2Vmp0iXHGEt/WKGtvOe8+8QyWrbSM1mtJ6XBurwP3qin2Dvyr7rNntl+6LOzxrw1FPXkf5omED
le3OsE46gq96GZqdKbayviusQfTMlf5fQniruKbVd2Z+qoTQ5R3DnuqZrAm1Y3pxUc+Kz7Y82eFd
tW8DmnlbXF26+QQuZyt2ME7mSwW0r6aMjZ0DI7uKunWrvm2a2qKk4RTbxIxk00m2VyqBeIFCNqRn
z12r6ooWO3IrzVjzdPzS/B77x5ILt+v+kIsPB/hvKPSkEoyJQKBO/8/FJCbCeeqLCxKl6xxkBjKd
wz45t80dIPSqY4XQuMU61MQSkC7XRG+j0ePIU+FT1363h33ifKc6o0/w3Hufjnut+aQwnGtUQ/AD
DM5Ao89cDFoz+92qCkv20cM+o97IwCO8Wos5aFxOJ9N+Lqq1Um89rI4iJhPAqgCUAU2HKZl7qk9v
WnXMwhe+3yt7hIzlYfbJvvKUNsbeWI3cf5L6rS7BNWN5cC7wXNyaillMWe6XRrqrcBSZSCSAFJrb
MKLqBm8W2xfV5a8jG/2c/SnMEuniN49MqLiTfy7YRbEQRnAIsUC9GN6LpW3xGQ5s/0v3GtPupVW0
5CkHyAptPtCco75bVdaRGq515v1ktv7oaGsVEmhfK+UGSrXk8yrDDvHgpLNWjfJnmM6iz9bZsOyp
fbWCje2zam5WPsSdpk9XEoXBwuk59r9e1lPX9+nhGtXRL7Bd4afGjs1VqLCQlAJUYhheJZ5cbpdN
Sxvj8GE4p44FcKszwvMMup8MrRiEoksDw6fwyIuZ2BaLf6m1bpqjkVy9/NtUhyH7nT8Ng5JPa92b
zFl0mBo4HLO9EZvbOWCTmlsuiynfGP7SDfg7Hi+UTCcDy8RBl0uG+OPa1COjZd+0ObpEMBBwSOYl
1xJx2GYUqNkXGAXaVEvOE/0ZldiqN0lALxwmiJIFPdFIcsa6BoyGBPK64uWRbnT2Y4MzD9TswPZh
FK8LqQf8bZOx1V7DeGPU2DmOjv5eVx8eceC89rn0sqLkOifNS8Ql3AFKUgMSpnWwg5aCMPEvwWg8
rgfj3abb0yHaZDPZRyOvh6023T1UIvuCl90BEgbJjOjU2mRb0jmMp7yHp3wp9WGBQFPyr2mGxan6
MprnLL6Q9+j0ve/gxvqstedRPqsoQgTzd3qIKyTlegeUErC6EyIecMUmZY62vzPGYCtT8dR6yK+V
s8x7eg2ts1tJ8krdmvgYwoWurSN3n46PnnjAgI4S4aXqJsm4tkmHrzIjoTfyLYE0GBTfmeX6yOkp
0Xujv/gslGn6GL4y+WTaByEPltEtraJejO5aWOfRx8AHy6qzxw9XHz75UtN72xBypUF1NsYnnv9k
0wTeQpQhymoTxIgEaTvMnANIVT/sjpZ7iaC0FVCxSAIsbA/Ak2pWSTrRqwa3Clk6FP6iJmZjaZu8
+vYkiLXvpN3xuiM0YFeQq2am+VdrPZvGPQ0+2vnAJKlt3LUCsCqXTJ07buJcVX/LmsvcwWRCN9JO
vv7uJyczIWq+19EMRE9mnc26Fn2EJjVcoK2KYCBdSqavwKQTCHPVkZ3gMOmZbRBiT2P1jCuhpaRe
3JRHqP5FTEwQKgeVlzMkYRtWpzLaWEiVWWWy4QSAkry5+XvQvkbOjxOd8LvBXvsJ/HPg/Y1oz5aK
ocxyGSb+kn2L+LuRt17DBQjc5+Lg/qhW0uKaN/LTQY0ifcpji+U7p3ynIAiIdJ7C6fBZdeZWj0Hq
QbKwqw7ucJjxPubcEwESWQCPm4rvmLRL5pGpuqnw3Jj4q+aGnufEe5fyXOov/XTIw7tlkLKFwwI5
jzY9LoIrlTFqYCwdjYPScJJsG57rJFg3s+jyORh3N9+RA8eceAA4X+RvJh+6UbBOYBUybZtiX9o/
urGtSJT0A+LQfMe0Pxq1sRNiYIpWoxe+FtAV7OiN4V3W+1A+V8NHFd9cg/nn5qVYx8bvwv/O5qs4
1ObkEPdXs30zyn2Fh7MnnrviqiHy7xjAdDTSWjsch4auqK+WXxu8QKZw/ENnH5nTtlXoLVqutqhR
VrltxkNuPArtDtKyrak/fmHl4GMrJ2k3Uk1onzOaSSxe3umzDt218J+leZuy59ZHgewXJqFCfKVe
TxvdgS6F0jnpziv1kiLbOfhRCYtxH8ntZ6/rYVFvM1muIw+zyhq/g0lhhbaKuT444zm1Xm396vMM
B8UxoeAIb1FRnDVELW5IvNq3YbVO2q2lGC5wHO8i61hCVxi9Zyocq/FiZ3gFzha15xjk6A2fingh
4KHop8ld+9zi4pLGr3VjPTxioeY1Z2sy0o1ioHqMzt9AahavQ0EiO0Sp9Y2tF87MvG0y3CJED6Ft
SnOfFskmHO9lgG0hcvFX99uKMplSc1MWgMgJjrUsCL4r4EdGw/a/cw6xc4ZpEICnsiLySBJDQoxa
TS4UpShBzSlN3O75oSHHkk7dP+n/1HnC/PCYEUt9CGg+KNYW7LcRrohZoW/0yaOgpFhCpGcI91yG
UwNIW95c3Gy6OCyYyoiau1rsDPVeujtTXkcZbXLODQA6tUVxgrFhJdUamyTeFsnVdYz14LSPpBsz
fG40EpEWYy+2QZeiWyI+TD3QruG5whVqEzfyCCZjBELHcKsvTE9nc2jWRg+vQUXrJD6awcnkL6ev
jyYL3M5s2Gc/Mie9xVX6v0cUhXDQPmY6M/r1YrJazoVDg/4wPeib6vl/4T1o1YuY2fbNLvbOCjOF
8nRc7NgAvK3QnmSP22w4hdkTvPycl5FkKLaBrTXGI+Volz6fYiLAkNBkFdkvvr5p3AH/qZj2Af4H
iwBVwp8rGw4en+SIvFWp4cPl3Vnr3ndYJwcdQh55OqdbwhKme6fGOuHQ0MQBVYDF11jIkG0pUuwE
QXPNqfFpm3jbU5Exon67r4HOnZilnKndLf1Ojyr0jhP3H8oY6JehDJIMqR6Qzl547nK05HdNH3Nu
ca4luAc6Nk542rrUW0zhdNWwd2Xtw2k/bcI4XvrQMMQ5ylyOwS6voU+hBsdcXCGGs8hy//X8XlpC
6Aw+3jxuxtYmK+CYw3aJRhonBLdtXo8jQKskeovlnUABWzF2r/WX0SfrkECYguTndDCY2894AI6L
r49fIJuUDm0UMbNmc7lzG5gA2l9d/+Y+09jwJnFbaly1dLrlXIB3UcuMjOM7wGATIJ1Y6H4gGhY1
hoIR46uBfYrkeqARnXSZqvZu+Zq5lFFpwXJwfx1PLAsB/0HvVoVlQMHAGDyR/RPs87gY8Zqae9Ts
6tYXpIipmY/+bOtm8sdoXFz76lrgPRjTJ410dmGTbx3EhleXGXZQD2n2O8YFqAFw+B3kECqXtnK0
d2FDiLVrl7qkkCN5CvzoqjfeSljFpmdS8nBd9gMQ3apbBcmTlv1Nqb5RPUsm3POzHQthJ4jAdpkQ
1n4FOtxU73I/fmsGuRkJF9tKIYbwR0D9SQhwTIpQFRnqigcmMKgOid7yEqMIvaA+v6z3Txr+ZNch
MQ3QnH0Pbd0qgqatOIzm4HqHc6Qk9Y7waBdMk182AcAOE3ktCJq6GiGOjdDoZQNjXBKfNicY5Kxo
7LzjhTDt3XAdw5dwTeLheK+7gvsmE6OtTgSwjJ5tMgYSPRvPNhvW/G+AuGijDATw9bvot7Lfkv5u
YvspRbdNeh2/or5wqSQ0NPQaxNauHAmqEQqlpZabVfMmWYbEDA1WEl16HB98MotqhNquh4dRvGjF
Vi8u5rCF6pVkd4ODkuQNSG3ulQ1WI01tqwmnXra1bRpLMYOGLC7ZZpoiuqnR5TcGyaX5/U4X5s7w
vhMuupZ+zBqiORbmaDFmt0m+5xqUrtzcWbqPwgjQqMgPIRdiB6tRGthPaQQgH//6COSGkVjV6aa1
0n1tVWfTcd+K1l31fkhtjXtWefhWzk93AbKmDmDQlNekHTh95v9GRkWUoc6lywGT5fua5Elb0wJP
2sSTIfxG3OLZl44obxuv/LBo9YOJ8AOstx35u7S6fIPviW2ButgEACWEkbFiKY2lZFuk9Wzx0+Dd
+BuGhdPQ59sAn5JrEdCOYnSGmerUAbjubIJpeEQtojSeDl9ZgbkLjHsVO96mKPS1O6SbWhf1RgRF
Tc8okcRG2kgP9DcEFoHrgCWt6U9bzx8hwNSr1vA30vQ3pdYfalmwFGatH+RE4iOTZkpuVqBMHR6Y
DNuNRcnRr88kZYlTZyAHhwKoQLcWToh7pe22rvnwMv7MfnKUDluAvqdspvKWM0yyzUBilN2xrz3c
txVlnI/Brgks0mfVFysM+aTR2LymDIc1hgkxnlTi0NTVO2tR1WedlGCBbQsOPRGTnVWoP/oDf31v
QhPGlUhB7vxzOvYLQR6Dgziys30PxkECHZ7AB6fIMHK6F7GxauZgDyEkD/rGHCtXbr8ak/v/3glk
eoGBwTCr8+CinJCHtqjcNK2RmiNRHgbK0xucPEGO2t6EV42ghGI9nJLIjHQ20tSW/9MaQkJedqks
cQVPRox34ssycjaX4UpT/bp2fKIS1WuRZAx8ci0nAwsIKesxdBdFgKRLIE0an1Pr/6WV2NmSPsAy
WSVECGL0q8nG1tA1QHz2g9aItbL0FpZyVq2cAQo/0WcwsI7EkFyjP9MEJJajH2Zn3ZspWUlaLQLp
JZxk0lubujDkwQw4I2kL55auWc5Bd0ofC+uQxd1bGbtBwc57IjJZMjtYlbBoMGAPJbWm3STNNLmL
XKS8QItasIVXRQlHo8kGejurkIxMoTmgYcEKeJnP5inKxPDPxTtJknGo90ll+A7f+aaHsWr6DvbZ
MECRbyerh8ArU+5eRtinh9ioBra7MUmqFndE3WXO0slL/YP2yejTwItxdMsGUHnhhkB+yFklkUPw
x7amjRdkLtDouD6l5q9rkIooowxCXNTzDQsLoqKs57l22X5McMgesqOyI/vZcSLJtdQiWmsGqnwk
IiD+GQsbg5E3zbyOzILt1+QfhMd89h0hyJHCtOy7oaX6W43B9xAndvUUmaVOP6Wipw+75bySaybe
hdPY6W9pjzwYtSWmBC3KvK+8lt26AGS3dAKPfUyb29tJd1DBpywl59qFcOFI7ESJM3D+5E5yVVkG
mbsPfV9uVZ4ZA1mbgV+ipUHKhDVItJN4nH4Hgwel7yDfBXbHul5moj1jEkmahetl8TVBpnHn0K9R
CG8bxOwZsE/79yn09GsWsSBoo14/VLXZboyBGI4TTvVR90X70tR0PUrLT/ZeTjnGMEj1ZOiR/dTr
AzV2HlQIsgnyNWoLMnjT0G0NIVzK16eBci6bslBBXiyKqMzMrXGEoJLl4r3UTWsfEbOh7GrUlzT9
YrjpIZo5Jm/ExCNzOxjKvOuN+1d3psI4mfZL6Ac5JodA7zajF/IY+hmnBG9SnGpt2/lUAhpzHrEd
oKQBHXe+y7kEOgdDeE81Mb9riljuNbceV36oJyeCEPW3Zwj74hHSZWDrhgluc2Rzy4+axF1Wfm0v
CwVZKp/dipgaJwLwcXP1VZUQn6TQqpDcylyTwHJeapDmNXNYdyM8SIYC/HyKC0jjTNGqbP35aesB
utgmt03iITmKVtBY2BU1VvfhYOs8/epXB215anhawXGpMAYMIPUZ6sQ5ac/YK93jsldEmsNhH2EM
qs64SsE0Jr28gV8kfsKHCRNcp+9xTP1jXXyZEQ5isCZe9ltSYRgkAN0d11lPXrh3vfivLBhVh8n/
AjXFQ0h9VdRvPORQ0kuXoSwvHnm0rIRkYkvk7DJ4k3nabTyBPK4LqzrkQ/VuOXWwGYpp0zukV833
xJxWib4VwI3drV9N7y1pR/2jI5qR+yXK6cluTpBhSJy9ZjW5UCjPfvA91AKUT7TQkIE7+lDjJtjD
YvuZZEvCT7w1oriqmgWqXxxC+y81xDsCLmnCfsHbCnjKRy9/8WqF0cOczj6SGlPEojW+eu239k6F
/tXz+pjTQbF9JvXKjbhbdbY8FS6UOyaceplRFKcN28gtZ4Yjhoov06cKYdIJelurQskPNiDrWOca
Misq5IiyGqO2FZDrIVcYV4ocxC2mmXLwmGPZCCbpq277bOiZMJOedCO95Og+lkc8IHlOaMJVpfdW
s5IFi7nBhcIFZC4BPro2PgtSVFEFokctRypSioLaJ0lhlmkYR4/+bLNxN04Krq6zs60GLNkO0/cg
ICcMT7BDUM+mY8scKR1M9/SYZFO68Bs++N6lZGxkc+uUB9OVx5I2v8wZt3nr3oai2UuemaZg4R1s
gnhCRtXcTchKRZI/s3lhGDELYoM3YP4fR+exHLmxBdEvQkTBo7Zs7w2bdoPg0MCbgge+XgdaKN6E
NE8aohtV12Se7PBTeetOsl+6usV1SG+2T6eDyTy2wA3WrGlAl8QNwDs2MjnwN/XM4msjW5hctECs
yMIcVVfJCo64kpg0spyVRPHX4VWq5tx31a6y/tzAn8y7j6rlta7q5ZTJm3AsksPDw6jfU0F6OT9/
2Ps/4YAunqRMl1llUbSYA4cVkWddRdow7wYRiOYrV9ZqwC+ZMNjwpnqhRSDDE7bsnFvRNK5sVix1
fNWoeqp0w9BXcDPzHJEW5G8esu284z2zid9uwPK7e76ddX+fIp5EZfcID3sCoocvne9faG4y/4LI
COW7Ke8Ok/HAPtvGsQ+3XvWQeIath6gudl0RIoMsCYJGbL3jGfBxpQ4qPQ+m+RZ6ydvEEDxx/ol+
q6MaGre9dcvAPfbsN7oODvV4IqNzaJknZVT//6/B5ghlPoGUWPARiEb+bkWPMgKbZt9atCpc5qs4
e3abQ9AeKgSLRgVj4FIYAKxornLMcWl2D6PTGF/wk8wwtafOhVHDWYmoS8NbeE1QkNjYf+IdtfCm
ImEgJYubOWE/KLKh7XXvAfCqSVVhnKyhiR5IWtMA3eXAotl1ozVM3Jc+OAYhiBPCmTVEyb4NxlKI
ra4xVDoDM0iIZZWtRE8ecIuSXAWixae+iiC5MvEfoFY4751+QF45s1CNctty5cRsv7lhF7qhXc0x
eY/Y6TPvDs1lhV1N/eP9RdE1tOeCJYdNipZLEAKhKjUnQtsf9egLbF9GdGDxOvGnMwGaTO7roI4p
2/n5FSMFMniJOSka2EMRGhsYlVgyS9a154TBt9wEii7+7gQPo4YRRQcmTo1vPOlOf7c7Nj6xB9tz
3jqFX5EBxt401wYq+lwfNw2Ngs7+sZ7eTO1bIpWD80keBXLQfECUqAPUoToZxWoi/QOZMj67YVUn
1troEGim53Rkwp5/9QyXM5oojYojCv6a/sPGTTGFHebbfCNiBF2E61HyZrgD09KHhWmtQuzUdrAr
1Lptrj2HoLJgdWIyHauLo7H2pND2EnarIdW0rp8IOlXRVQPyqeCHJ6kJtgZtNqGGkwHrAMOeTuRX
j2fXj79rWS46Y8AyjkWGU6CqcF8kEHIZAHXoIkSlblUFEYgALIhaiMia7ajCteF8GdVLqK5Vl4HT
tfGeETgS5BfL7XH7EewtsUkjDTTmiD0SIT1Q60nQ381irzSmBcaf1vB10D+6iLhIbEg4wDKcCoRd
a/pHhO3SxTVahJcG4bUnxL4bTrF1H5K3ODo69tYqPlr009axMM86IeF6GvwEjr53jHxb9nzpquQL
rfGX4tdOlREVJPamDD4t9+yyyNdR3XTWx9xEVsZDsXqnoklmQ3sgQNF+jyMpEbPdMsNRhJE0Mry1
SHGfYo3P6EMZiZf1SCiBuzK871orlyU40jyandz4tZBzo7brcnK+wm6bcHNHvACDe9UZXuRz0d+0
HyLrtjVnTYRSD5/5iPzUtJ8R5HEOI5IHleZmQC9gZ5dUVy6Sh9ZyP2upDsrJ19mAzZiIO9UQmkUh
P0kM2F2+U4xdDfg9qQ4/l7TUJj6Nxd+kjtDViU69ANgZ7ZeiA3zok6tu7TsMYPTMj6C95+hZreJ7
lKhB2K8QlTUiIkm0mr2su6H5xqQVXtqq/1UGadGkeQ0hBAXf+18yHGshbCpGespe9KkOlJHA78Rl
IXSNCfiw/eSg2+8iQ9lfhtTUTZHtU2lPryPBQoQoBD4TiNIGsEF0Sjts3Lg+uwoc1TTcUjjylcY6
MGZtB90WGo7voXnu4LzT2Xayi5cDK7KuRGzsTF+OKsK1n1zo//L1SFXVW3iO2/CU0GaMZn/RI2hJ
HKK2bWzUVH5WswPXvIyQCV0J+DR122U2duuc+LWIFALrOCbR0RsiCGp4tCyPp5liGt/Zlk5eYhx/
8sCdbJnnrffjp4Z11TJP6xea18bc+ng3EHgqKU8l7GDdgMafdjNE513jr6qTOn5AnSeFz+PJNLJV
aaOC8eK1KWX31rNG+XM9ChzXwE4cSsp0y7TeJ0IBqtJnz281cwpCtW1tukSTXRgkd7U22ajP+GU9
YoxdjhZfzRSaMkmi/J3XoVH3QJvTB1AzgvNnQWfR/U0S2YE+8j1uNHamnb8XzGY9/J0NbR5QAG4T
v8OD4DH8Suu3vCHdibbymGVyb8cWcMnw27IAgdn52S0iujogoS10uAHmhUMeMZ828w+1dpCo+Y4j
oBi5/yJfnT3JnWzHBjwGylh2FwOOujIsd4IAIYFxpk2054pV1hC724KNrZtL0me5GZCrFcROypKA
ChMRDsYrB/M9OWo0eAw4ceMaDP0I2rxquIaLRt9NQ3glThhNmrFxB1B3lf4r2ANoikh0ES/H+bW3
eTEtK/vzckgrRgwVMfWOE7xe227/Cs85kOfJ3KQ9uAUKECYEtS0YxXDB6XzkgUl+UEQMcPXOkILd
OhVsOKLOFS+pORyKCI8URZVRtY+ESODEA1wuTYfQMveQei5GCfOkTdoqIBI7RQveVIRsNERW+i4r
CLSzEuqKPRISDQvI6mvcSUyVYnvPb8TO2HAy+9vGbcllm94CA152CNhoNi4OsqSrCpvfxMSCwXL7
kVfVj3Sdb4vLQyA4I/n0N/Dts5ralGqMzzpRb+PQI8up9x3Dg0XXMo0ZkobwD6OljjTyvRfiWhY+
m94Yo/bo6WygtfeiN5/rFP6EUTpHVKZPE+ldNmiPpESuOejAimWyGogf6RjRpyjyybUeroyL4DQw
QMir0Vq2nCSlhNSHmRvdHalq6NGIBkOn2RkVzs5+1TLOdtkaVU3DZsajusFlSX021tiK8ht5aget
E4csxaSnZ69AHV6Jm0DYNHoN4TBZyig2V6X2G9hZtTVND/f1OJA9ZbN89Z1ZxqhQQcYiWdcTu9pS
fkR+/WxUIDXKiUwTfI9cJ8ygsaXgp9IdY9kGgjM8Y/gfhNVxMJwjnoi9g/YVPtEmxKudsqheFgmv
lmsmp9DKLrkf4IAfPWZqZrUPy9RdiKYUG3y/fMGq6pj4Ex5dHw9xPLjHWhf1Sgqkl5qHgqUZBTIh
AsmYIE4Nm7nJQfYV4vwJO9vcK10CaQgCcJUdoUvGbigy2slxgwLmzcr2hT/t1OigNmm6E/I/5xA3
uverl5732nVlDKzRuwvNv3Qxm4NC5g8JTZ9IBqotPC7BS2GcvDZZmj2IEPVLovtqiGD/KcF6MFwO
no4ZJ8s/O0ffljgqi05uu5m73j5Elu7mWaOVDau+VcSiMbsoxpVjfSo33Ls2YZU+dk+aR/QDI9Tu
Md7lFos/U9mHJuhPQpAsV4RUs0Eduk8lzz5qJMJ2dbQcen+ZEeJ0yiXbHtCzLn2KN/lkzzB6pNiR
5XMbPXz1rrWMfhFFM16tUauF2ks6jkw2yU7pvyol72TWz5BDSRkFWqIj7pjL6zz07T3jVaFsQ2CV
R1sNv0MT1OdIetjpxkAOuyxJJfpkUIxIcVhc5577owSwW9VJ5OmDP3J1yxrzJUdikqbPbeZQfWZa
Gd8qDw+rqwn5zDyRGLSuFoteUEtKz0L4lOWB/poY0j3iiHKPSdTmu36apZlicHbSCrBSsV1aO5I9
KqejeyqN2lqnca5v7SljWJRZ0yIfKAXbNp11N31FL1jaIP69Kf2G6VN+mdweJKrNpCZmYhaMaL82
aO2DiAnt0A08Zx5N3zQ+3qDCvRAW5b5wW+arskXCGjtUTZ5bwMMLYmRTOmPLWdiOktUdJ0KpPQOd
kIwRzQ4DCDW3TiE8l1MNuSUM7foali4ni6h84S7VkDhf3HH9liMANZPO/uIwBDkK6yLSEKsy1z/i
AKtIv5xzl3NrHsD4HlANU0cBWo0Bhp4xZYkwkKwS63G4DxACKOwLFkD0emBr0PJfv3gmY3StgcId
lvmrffN9Hqvf0ARA4DIfZhC3jzgI9DcjrIJ3OX9xeGrTkzYZP6ZThCcwIdV5Mv13I2ZcHqfWMuus
QwCcwYVng9od+M/oSyhExd2yq3UvHabL/b7M0Q4lNCZpvqv7XCOWCS1piWZV5t7NHYsWONE8tEt1
vAJOstVM2BcqegTMARe6Ly4agM24TDY1SUVloj0SWPEIb/ZRSg55EB340ZFW87hRjdEpJzY5cMW5
ilikZx7pkp4Idy3b2IB3bG62Sap2xCVO+UUK/hRJw3ayZ4Shu0ny/Go18oilfGsYXGOZD9Os2nZh
vHczwquZNI5PE5EJT47lUrEW5YlxeN0+tV5Rxqgvq0fXMA0KCgRv3UWwjkogJLpFvHGccqNQjHV9
dxgYvnU8xqF0cRUHdSDeVYV3r1c8xS5ifhbEcAyDhKQ0N60KKkP+AZHD+YvezgAHjMlpw37EFrRh
9K6xcTNJgQ3hhuS5YIUyR0d2pzIzTigcnlvl43eFFNh6tOpWDJ8ycj891aPs94m3rdCfmi4cHi5m
m8XRHFdg2MNvCmQuYK/CQmtTUbEMKLsMRoiOr2PVH575nj1DvEbAisCA8X6rY423bgRFXjsPnWhY
6BtZdMuxxfFXjftwNFcSPLqVdkcQTvvaCtjw9Qe3bx9FnN9R2Wd3r/X/uiD58hiwwzcBhw1wFP0K
ww+daMs0jC/T0P52FTio1lj7s3azsheeg/4j65o/bXKeJ83f6On46kh3IdW0SNEVDzbIBcfG9Vsm
9cqR3UeopkfSKYoMUMPUqdGT4WNu8+p9HDYrtymZnZpXvin7OAnISUu+cqLuoS7FK59sF8QxQJG3
2AOICRqFiyCFvWl2QGcNzN5gaci+ZuNKQkL7ga6VzRVFCdOh7jV2Dm3wnDvfAzI9uMItG5KoJvQS
EGiIZdslznGkEWW9NTLSciA5Vd9zCFls0ik6zrFzOAHFZwWnd7giAVqRZOkIUv7mZaxcs4RoEmNf
lsAwWpxPIytFqf7s0vtoyZFYJPP4gAQh6X6Y3CNTwbM0beYY9abpqqWNm8jRf4OZwo1ewpQ7Rwem
rjsnT8fIFaabIp5uHC7MMruDgQNGWt5BVs0xSI3nJrCeLdM56JpgStwvE1aeRvAdWCcx4kKIvtD/
a+gkqlAB7K5NE6ccC1FhQE5rqp+SDCydD9SGJNeQXxjp+S7gz8u5t+1ERBwbYwVvuLbaAJf0nbjP
2CbCLoiahxrVRaf5H7UWWIY6jm31XrX3Ku1xKJVHbv8LfLttG/ZvFmStFqyW4Arimobt9ijL8CGd
G3A2p8qvUcjdlArWQ7/kB+XTu/IhfM9O+ntiv3os6z3duod+555ioqF01ADs9Gswz4nfL4gxcjdh
qK9TPrSEgreK9TXusZ1jYkgRNWJLtXRI+gvgOwR1sQ6ge5o4aI3uUvv3II33eaAQDDuMj+IfEzUO
ANHXiXlQQB898r+zj9jz9ZXldHg9fzB8W9F5sB6JTYPJ9Fyzdinb3UJlu9xh39pG9jVs5S0JUJmJ
2uOLi9cAp4/+m8ON7tKd0j4l4C3pjAzNI+4gBgJ0V2Z6a+R18k5s9lAdbIX2Z3V/AxHc3Z/UiBzY
jQ4up35nyQvzyKLFJXYW7VmliJwePAhAMmffPPc4FAvGx2aMWCb0wI5ANoq/RXQN5bsnPaTc5QPE
ypJ9xgq50EqayUsqEUSL/k3lxCqzNSEHgRTkunknCG4ThOmu1ttsjez0ZmjyrCcV6kXpLIqhJODW
pQMymonBBz7HKBcR9EIXs6dBdqAgZLsNp5aI+gKYZXYWzYAfDRIZrOqJQXOO1MCgQqxliwlE+HzX
k33L+5XkvLBa8AuldTUrLuLIX3tBx+ofpWvwNZY6JBnsIJBm8n1YDEtDQ/Vfub96TGVidA74nvGe
Jh0TaRNdXhuVLybFaYT0fp0X0UcpHaqp5pfx+0tXBixIUaTgIXYnzMqlNz1ckA6UE8ES8AY+0Ogj
bp1tH1f/GgoVHgD8A8PBfpuRS9D0chvQo1XWw4Kq5aHPLHv4Z5rC+dIYW80gd9co4UvHJJjz6yQO
lmM4PUc2OSzFs57rSxXB73EZVSPKcTLsSoLymnMiauUDxEDEJsIsgUUE3vTplPFbjue1T7U/hN7P
VQJuoabojYx4ratopXUFesH3skZJx1B7aMunblgbDITqr1gQhdqNRwembgCz1Hiu0n+81eiSIUMw
ge88V1sZkfvtG802Y1vvZvWKFJN1ErhLs/m0YADwq5C/4/FPcn4HRqTtZGGeU2ZyHJXG5WC++WbG
T9U89AhlKwpLL6IVOxvqzFu27uBGGFBCp85bD/0PSy6cXIzc4vLFZsGIXhQ7H0jwbMhe2LHuG7P9
ajKSZirL2RLdt/LhqCTolM4VBJNEVPfatVYZte9QsOyQ7CL7qFqlqjzMi4+4ibnVaM5wP1kDInI2
Wu3B6/btWC/9AjBrRUP91kMpkS3VFLb6yjKgnMBusBlLwZXLwnhZkVegC5y50T0HyKpgT9GclO5N
JNde+xjj8GDL4WWSajNkz338mBoysDclosUx/I5N8S6DZl9xctim2LEEv3cWi8YC7p6175Ovygcp
r1dsiEobh1Se3no/2VBGzf6ny1TpW9Em22l2v42XPj9XA3xmtzhHfDGKLoGGwZgHm3fkEEnKyC50
kj+2wJjoZ2QleiO/2uruKS2eI8wPSI81tmXYyqZdlUMofg6rtDkIirRhNdSMcZKDkxbRNi+DGE4f
FmPjX2sgy0IZr9/luINjqUDLEJjOa76yJugUIRLNcud14a7UuoUn04tdgfeml3SC8tCIdlvmfIwJ
Jb2VYj8oYkZLl7r6jg3gLUPWrts4A5rllIR49DlxJZZkjBa3ZHRbaf+vcfD2sEPpx6/W+c1rsr8T
3TVXJp3DITQbjUs9Mw++LJfSIelbVYymQPC1ziY2onBFaV1/l5HI1s4cGMg94qOyaTXrEPGD1/H4
DPiOAnRG8+iysN4w2aJ7LvtHCeJqP7QWuXyOGg+gf9CLF4jIstZWL9LrjVU1MQGtg3WaO8B23BAR
q/fkKBDXuZUhzUdwxsZ5HKJ7r4ytmb1ItW1JhBg5PWB1Juciyomniwg2wzHFC8U+6sNN7wUawpSp
KbfGUN5C9aPLj5FMyyoTcxbfxPC1L18M95SYECxbwuT05GxZwypy+Yo14AzNYV27RCA5ATyhgxEi
rWaoUQuA9mtLfFUB2I++qY8qRH4ksa8g4tad+B8X9pNeg6k1jWUeUOGZ+WFsfworXzRp9hQUnyPh
8Ol4moDBRvpb3CBS2kTinKUV+qCSsadjX+zge+QMajT8zUu2UAYMHBtB3cS8ZCCaqCiARk0CSojZ
+0c3Qsag296zj6qCBG78Tx1eulZd+uSe4QckItxg16jbIeS6kVUyeDGUH4H53ZNsUCOiReFTdrcA
4rpdloe4lRTTUGBjdPyujX02thZSZD28UWtT8SBywAfBnIbRyrpfFEXDjrFCnxKuVPVe592pG7em
YDzYE9J2LUof6DdJZs0htw7Ihp8KLHSKdGc7kouKWFKXQOigcFe6htW6WBKOsI7D7DRMlwDNhB1p
zsLCQ6Y05vjgw5LQu2nipPAJp4POz0pEV1P82A4aqXz85T390DztTQPUrTsVSb3Q3N4CExJHfTNJ
aVNoPgMTbpf6bMJbo/NqQG/V0nCfMf+J4O0OjYZU9NedWOAHLv4+vr1EaX1P4RXvP6uceVGfrTvH
XcQuKsQKdQ7k5fwkDRQCmCunlA6UB6Qw+eXBkUYJgWf92cVrn8jS6UPDXtRhbrLddOnjneD07OdU
gcncc0lf0sHceuz4zfTbwapfu68E24nx0IvuVkAnYcsAj3h4kNuiewbrJvHEFGJC4U2FZJbfA9Kw
rFlXzpp/25V9YEydOAeiFqAEaigQZYMOy/zKm1OWVLtUezCGeoq8aBMUbzNeIK3LZRtduvI3RMzk
Bg1E75pXkY1y+T2GxjJUl5KlhImfyJfvNpYJS+yUXi+78RBhcEpj1DPAF7zIlruoRE6FclnUySYg
qa4AYtaTLmw7zUagbpAxamQUWejcDAe83Nw2QYHUAVuawGP6gQGCFEBcPhVLk9hAkT3lt46pI44P
gtx8XnaeHDFeA9TXiWAjD3Ej26sa1BW0FWp1T5IGFJTLOviHjGXPEmUdGh+l5q4CK7+FGDDR9Wya
8MusD2omfDmoNsh03BFhCm/uCVZEPKQ7f9iL8ppHCgcx5YvKfueYHHfaq0KgymL8GJi/nnRXtaq3
GaU3dfLe1E5aYi8ZN6ZN91ApkCUaXCTCOnTLvPrR2AxWvXPoo/xQ+bywZnp0sVQM6ruMLxrS4/7F
159Hf9j6nreA/O8P5pNQW2JVLi1K8AlJfJhlfzpxjgrX8sTKT7LwFCYybdCLtbgiZKJkOWtypfAt
ISpucetp1XPPb0NetRJsmtRouZfU0Ihrj9yB3faqMBhurMEOOo0aZ/iXyUDNtlAr92QZT923XfyV
BanIWPDDBOtEQuRmjD0nx0rVog8v75VzQIxnsCTvjAvD9KfWtPc6f5W0WbXQLnZ/tQbmXb57sHk5
0yxeo5NHmEXIdYVhmmunJ6aqIx6F3dsg8hdYgRQ1JVefzoq5BRbE2YjJVXff+DDB3T36uFmEXXu2
rS1omqQh2YByMrvn8Ydr/IUTpg6RHeeA05BsJ4Ohe4RtZgJTF1j3TDwn7YkgsXbc1nNCMGgpBrt2
q617/hQGun4fvUVqHCTXmZ+524llQpm7XGRHdCdN9gl108qfJ+/SwnOngi/S33oKFpFbLqruw9Am
siWY+vj6wZlVRVAZ9WtTHwb9LYI+atRkI6GD4GAek0Vv3Uf9c2QRgpbVs9a2edZQTpnEP+sQJpuh
OQk2bROm1FSW36Ic17HygbxMV6bTW6XGV6KiV5aXILcHdUHNg8RBa/8ioDNlsJ/iy5x45aMWMfkc
2NNsIppfWZCzEaxU3K6zHPdqBKo00E+kuvEs/7nzgb2O7I/S+m76VexsPBPzr38w/UPW/LO4+su9
2THl1IgzWec+stFw6QomL5A6dJBjeAeIh8sXPYW1jxAAdSxTVUAm1LYRqDS3flQYQU27XY9OeDLQ
FfGTMvv5QICCbZVcdK1EhKgRN7CVYK+nGPMfKn/2hMJMlxPTPbyeM6c2N27lCJKNF5t9zE9cXHQK
CCd4bhQ2leDXSahbER2OzBh9HbdLRxxsNFPpnJUSMKf2FhtOXy1HkWyBiuzAoBAn+lbBSVAgT5zw
UYevjXgmf3LAF1rtObBNrCqjcvDwWVy7HRc3e5p/47gVzqdDSYrJm3qgwkv8K8N/TXzr+P/zWCJz
jmbyt0FLADXTfcsM74QBAIiIiI+L7EvTvY/iPYiGJzsl/5JiBhfHzXUsTCI3W1tbkiwYqmQfLhYY
Iz89DMgJp7qaDSOV3I/tru7cp4rrlqpy0PeN+1NGctlTCRvywWTHoXpR1JIp7WuglqHdPea857ii
ltR+/eElayCcGUcz69ZCr8lvMRnuPo9I52uyBFpc0mP0KrJvAYvHaPV1gwHKTx14zAikOwh9bAgK
7d2d4RHchxh9lhMAj6G+Kuc9ojOrGLIhiHwpOMAm+yWeMZH4JDoveNQevPmVGshQRxQZmB+j940w
5WBapyrP3qSN33WsL6zA9nPNZlY73/siEKvgmQhEssU9QNCXCRuyy4IhOPr5kFxYxjUT4iXTWZXD
UWK3pQ6HxfCZxSPi5R/f+KvSZCXGGEuHsWpQcgm+fSDKVpp5ZeFAZaD17W5C+Tv+OJTQEak0Do7b
GCuUVTJZz/tV2bnbfOznVEAa7zWdyS3ijrNIBu26HwNspAxCyFwgCfKt878m33guTPNTJuOVce2x
6z1MRN7TlDXgxLF6uv/S7rUfcGt0qrjG5CdrRvZiKB0728D9P617tKMyzdegHJYOpCqT32NRagQY
SaNgm6jyGa3OchqqY2/p/5h8Ix38SZPvzl4LGrzM+qmx8Bicgun/xzO4cfzq+rJmrJxycnYNciH9
ox0t8PviyVBMB5NtlQN9GmZ3sLMIDBwccrwhYFs1zrTQAGbMH+no5RsD5Qa5WMyRtD2wNNoesvSk
TdbSavIfSZWcB+QEUYV/2HiNskPEOjkZ/R8UQpTm00djPLQMfizfgyLbBlItUg3cUimPGqakRiPf
kWSlHoudl2FVh6ay9hW16ATsGzKrYEc1euh8uUvlMpewXkaOhOQ5s2OyuPx/vn1C57rtYow3jmBY
EewbDzKxn34kFp8uv0aGwHG+U/kzy+WFPy3z5MgBs3KDxZTtrKZbTSRITI1EAleu857ouJaV8dlJ
6QVrDYE9banSsFs1+7K+IXkC+6mDomFWFVFdpj1nvkMVAfUFfOVXx3vY4lrNe6CPjCbdbteB7PBg
XRf+t0WDhBnh4cTNMm9gx+Qw4GDgxA5REMxMNWfnWjfzf6BjvLDpR9Ex8UYS8sIYU6/FMpPL2jjZ
Lni1ZzlgkIfFM+TuykQ1NbqUMum2Ify6pgQ1+ELB8BnagWKdbRAulkAeiPDxQEdPaIt1zD3lcK5s
pjgFFV5TrJHp37SG4Cm8SRawRg0ljkXeYAQPr+dUM9B6GRUL8p4oM7JPams3dXsDBobbqsWsGjHE
zvW+Q/xLKp69zCwFC8QbD9NVS400bXadk3GImmMGaAEU1sA1FH1Odvnqg8cHdKfzXHBIgKkhR0Hg
txyqZSGcU4UGzq6poUjCu6hm33EnNgGAD9TsRYX5VhwUFqgqvWbOt6+iZV6fzG7XovCqW+dsVN+F
we6jMDd9cINZzIZJmbDysO+2mcbrtxQ4/+aYg2nbpsEy1qftkLC4J98wGuqtzG65GS4ScoZcbnT/
IjgdBM5MU984Lpsh9WkWLHvZRehYjwb7YwR1UCP0a/pzCc3Bobnq+TMR5hW5L3Gegs0aF20N2rCc
VoV10XK5acMP3/DuJjvw1v1wW6brTrzM4My68LQRh4YTrkYL36yP3qX4ndAPtnmB6p8msnxt6WBh
lnBlYPQ/FpBPYj09FQ0MroJmgGvdiEZMmQx1SNcVsbsCtVaDrHV9RXi52uup3FceO+diWnp8rzpH
HnTy0Yca9j7PIVtE4DkKHAazzVBJgkrQkWsoA+nv6IDWJn+JAiFRF60ZhlvxuDWC6XfUQWM4bXfR
mWDPsyd3/AD5t0IAt+1KgfO2V1zmyFr5PEyNftxJqNAHvT8ha3vqW/hkqYUTzFwOrNiBWi6Z9i/N
LFua3b0J+Y71CrvrBOnqMy6nbYC8XDcBBEW7wcM2hxwuniHC1YYt6TpjWpsUyTGBDQVudtsiBiKU
feLrDozTtV+N/MgFwZ/yH93Gk9LZG5vdOdExMsrPxgeYARhTZGibzEtrI6uscD97F5OACQYcjpHu
ihhlYDmTuM1FWHbHhvV52fSPwScU2VkZ5dfE6NiLDjUkiaTEruXeBeMoUd5q+2NK2OohYgOeOWdA
lb39HSLei4pbyd6gqX+0Apx+hJRPrkjZpcPgoiQVpRyybRbcacEOQzvuJON2l4BTOXzIhAx4e8Zc
MAVgKpQi2LOCZUaithO9VGzL487Z9A4AOnRiLauwdASyQ3hd3O3L4tmQX0GEjxA9p4u0SIh/LCQW
LYQgPbAJCD+18B6q4eBj/vRQPykyq7PuPQc4YnojhEKM4IyfLEzodhuNfMhostlKB5x7GGgdVo19
eB/9HiPxTdiopMwM/C2dJb0IM+pNrN5H5zvHd+LoCCbCTeO9lXNQO52xLBNYEAdXRrt2ViFxPxjx
PRfVWkCpA8HpsKV6tRTCB2x1RZFuJg2kE+25M13EcGiMl6i9e+XDj3dzFLRNZhZGpt/M2MzR5/54
I9CDBD5DvrjujShjBamxetPdZ3TrnhLryi5uBo4tc6RttL4TSBFxyZVWIxlo2l2vbjViX+83g9RB
B7hOLbYjFTMzo4F3Oa4SchrGbEb6Ir02/HURGCguI85KxPADeYf6w5VACazgXEDXBUq9dElcHGiL
jcdg0y3w4oFhwRJJbSGyfzqLWJWs6pgIYL6LRzT/1bC3ubkCHcsC+nLCH3LGgynRv7VR/T8oFvin
JvWqigocQHGtzB+0JZtKPNzEWuXiUNGsYQpa8aE+lfGI/IUs0sCAJc+QIxIrGV1rccmZnVixz+ie
0BRyQWuA7+UACt2ft0oMr1+zoVx21kaYG5ETy4XsMwovKQmFDH01ON8Zle04NsuIM6al7p6T4oiJ
W0c+qiCfbwmAV+aCT5yNT4BgV0y6WIuhnYt7Rn7MLKxmpcFaU8lfjPXf4szBHzCm2aZqyXic+O74
z4UOGszDzsRoLqBebaI3CCFPOrSyCeMgnDjhMm3FoZ/xnzGwiWhvSF7WHkorb05uK9VLBkYvQxzo
ZdVRJB1jHAJ/URDqrz59SsYsEdm13UF2wOYeBHSkijPVYotQEfNljuTq6KuE6iwW5tKPutWILckc
tUXpog8Qh3b4Kqxo65ABWmRXEyk9C8Sw8Z5qRuSG9dl5I7dXTAzMc8NBlG1tIkEk8EQREN1BN9jh
zxw4pXoAUDkbZRtPZN+TfGSSdzONrAS6eyCL784drxZDy7Rp96g5z7k49z3is5z6DGAWDTKCQ1gf
+sFFAZ9KBfghxdxdv4DvP/5H0nksyapkS/SLMAs0TG9qraqyxAQrddAiUAF8/Vv0G7TZsb7dt+pk
QsQW7svlwNzbM9feELI9fOPzWk8+Fbv8ztMvqaETwCUd0lyk0zGRCZJnE/04Xm+J5SFLdMSOtCcq
3TYB3tHE2VZTvdbcd0Re6yx7KWyHeXS3yU0M76xAHLQVxlsYzBhbpguhTZYrAFZwMbKhQlAF8aEK
+SWq8pkaIOnGjAaIoY8foKTgIui+K+/eGK/D7lV1txarmAAdk1OOK/J0ZRgeVRiyP/mbyl8P7PHY
4lRlJ88bnuWXli+p4pJk0McbfosrC62Cf9D0Y+yUcMTf2DJj61TyEasE7ANiM6NjBYYgiV1F1SKj
4yC19wZ6/CoeV3p/SCegWuwvpBqhlH3m+Qzmuvfhtcd3lAaIC6ezUSXbiYcsZEKbWVwW7zjn6Cl+
Mknec9atI0YNevhmFy9xnFx8q/in+kvXN9gQuLdZo1a3gtTy0EyORmRgWRAbkxq5Cn9bhnQ97Ck2
Lyh1o3U/k6kJk45bLEkTFObm4gXuxhjDXzGah8IjbYFzRkvKxWid+p6ovLBi9RBfCm5tD19nCY3I
BKU6ULZYDx0lnxaxZHnm/GlEAqQwv6QMC/AHA+E1UutptOnBphAnmW1DBbB3gIXUBXVHSQSIqneh
5WyGAtwfy4CRZ7qcBqAVGpIW6ipF5SeyDzavF8XwrIv1hdF/ZEWARIUfND7l8J60H22erzxLrXGB
QlLc5NZjBu/kNVxfsh+AkkQ44vw5cCYmfolKJ0ZtnDWQ/JI3VVs7QG7HIhcYJwSXwibkIkXjwIr+
vack0otbazwK9Mb5cKmmB8mqXry29JPBhHdCkDcZf1k9ruZhr8PD4eBkLJBANktZVR9WU65iBlZx
eHJ8WsJvAkYCGq9+nYWIZiMWZx10SDBvkllswx1cUpIFdryPpzNXKo0yQB7irfTZo8LITWlvNTGB
xoRUKiNSvQ3+6xEHd8CGK+DSBhovVWU48qat4/BOpNqK5OjS6fDgbWw3X2KIhuL90bUwDRswBmQK
V1w+gkmzS4amxuo3CMyVFyLOBWfRHwTUeXUL6qvP8KbXUfdeLXnH24Vi21m49qbS/k0QXNmRsnw8
W/2pJHA0HH90AgZYoEQuRr0YjzunMR++HX5LDoIx//FKCFIMmwOot1LfM3CkL/DWLavpqX0Zu5cO
4GfGCE3TsjUdxNqYzWlYfFGZsZ1N2eRMu3FCgttihDqJ4RhWfxxPEasM4F1Yxcy9z6/YG/TNNBq+
QwyRFh300gBFZGArJ+88OHuDXM3TUpcJq6Mw2+iwXpI/ww13TbTxUG/b/TkDdUCnZioKJeZqMXT2
HFNHMaiXFtWYFamTVkH+CjGarSvOaqJmETw+FAD6wADhw1KhxmfXpyAaMAn6FMPN+ARyy26m5ZF4
Yze4EmwBO3InSvvc6LcK8qkdXjLNuKb5DozyOmu/o+hLF/WtEtlR48fYYqaIlccAE9dABdTHBeun
v7b8MQ211exfk5Rlm8eYVpNRJhmdTfBWj0hpNHlPMfZmiYv++bebIandBcUaiL6DnMe/DF3MBG9r
vKwQJRhTv1W9oB5GMMNetvSdE4G5/1XY28s62tX+tuB25f1dAq1Gdg/RloXTZGyZdPXxFZsA1o4X
VMkYTxTP6C1Gmpxg8ybwhH+yMfyPgYN9xoEhirfARTFQWTZsSQJw5bAP2Lnyn2bPcUJ//2nmu3mC
qjp2PrjoE5LnPOeWeGBSs47hDzbcpjlbAj1NDdSIYWeqv/vTtWvPkfvrJZhB/0j4W3XNe6R/zmuc
FjZ23wfwaw8xXM0ofwTQnHpWxgJcN96XGvFsy+XruM3BVPeEUn8O4FLuswmONBsRa0OreoYueTjD
3iXnAr/xqlU2bTviB22Z0D7wdt6ZBLXml9RJNDCh8c2FyW/FiqvgUCQU1+83GgJoI7E3Ipy5DxVD
dXdTGdZWSTK4FS7v+EeTr7r+JqptpherBC9cVb/I9tMurhItIW8HwyMDzMuQvUfVpeUwENFrzgVQ
Za9u9EHEHtYyQi/JXXhJCMsa0MZ5IJTDeTeIX8+IPhPsiNMxIwyCViBVCAmvAIGZrL66wWFi0Bf/
mibD7jet3TeKGU3FogQm4/gmaJBizm/J1Mmf0pXmJqtO4yYet6kHyK9BVPiXMYpqcd97bAwh26JC
C/3fwL4BqOCXpKZrTqUFmGdV4BNqoogtFfDnMV5l7itECbvbsCUAWlrqn6HzHpRH0X92SXzy7Gqh
oJdDbUH3498kclPURlCxkUUx4BzQ2VYkXtSo5GrmckQAZEu/ew/4PObAk5oh29Qy0WMFNnj/dGM7
MKTxCEOZszEk/hJTMpywyEGn8cijW09bpMlTyGqH+FvP/jVUSfTXgOIIc6Dx4rofdEwsZnzjMkxq
C3TYHDlcDf52AeU1LmmwjNCn/tNBdKLZcHAjIv1kdrgJBv4ywQPbRmqjZiFJhhwGFOHHErpwXViL
upy2PmFP7QUbqjK2KQcwEq6AaVjoLAyjWjqpv0u1i5yYsUzFyhP/YuSrY/wmoayNEIY66A9O1vJh
lQfpvenp5+BRFNGr2cNDDY9ZoWBQeKhDjVF/cJA3pNkKmwj+X96rEMeVzLeJx3460i9xkeyZWbNq
2ugaTaneMus4p3CDerShMl509A1Be3R5v9t2HxTWlaRlIihEfZ1AZxtR9zum9l6y6o7o9guCjAoS
W216aod8ukY8vQb8CaANn//KpIHt0z+lUuwjMJRAmo01LYMaHwX70CAeL2TMNjTdXbu02CqG7qq2
ISYOUf0R4J75H1tDaYfOOHQMOEYpr4g6OC4/DGb2RgbPOSHciJC0FsXDBLFxoh7SIblnpPwpF32R
Dd2cTbYPYbDECtJCui3eo7lmKNW5TBp+aS0iyiB5Th6beJ0NXLzw0Um74xmtJ5e162D2zvV1ZXaH
ysgPStFo8pFJYKW6uHT6V5WfS2epu8/ApzsNKH8Jt0oGig6SwvN3h/UGkkHFUJJ1E9jtb60cMnzc
QDMNsqEWjmnCar650CqaFh9eedcYFSv3IfU3tyCvKC6+rKZe92F66Vj++DK/xva6o2au2XuU1Jp4
adBOgJ+Yy8oB6fLCNfVdIm1W6tVrTk0tx+BolH8eoZFYPog+gcTR/QSM/VKPnJXqJSr6tRv+RfyA
FGGpw64up95z1Ig9xdrWPea6f+SSLVIAGQK/RHsYwZ7EqUV7BEQQbL8dLyrjSqj2wrd54WiO2vZa
dDcrexrkXFePmq9nBL3StwflfatpRaq9V70642vGl8WJNpG1gHSuQUZJVw0Nt+dk97tD2ra7Lv7X
QeAIqltfr7p6XjY1e5McEJZWuPBggjuMuQnKhedrax8Dx0J80pwXFuj/4Yonzcdc6x1qD+27k84i
5RCsWuuY+T81DssoBwvJ+QFEtO7OZsmz6rCeiaEbky1Aq7u2J7kKGrnTHOSRibeLeFJSZlJj8lrZ
JnwQ7NWcEhR6G1kwe9U+ad730fCp2RcB6xlHatl/JMWwRSZTlN7aQVeTEUGg+8aLZa9TX91TtnFj
au40VIXE224M/QmdaSbcBpzRWvbti1Oj0K0B37HFRXbMm9xVTvku/kUkLFmcL9JCZZX9TLDsNMQc
IvxFyxOU3b4GKy5dIqPAzRdo6yQVQhHCv3/v6s3of/Xm1iBOLWLbuXO5vavyV2ZyNbbvGgVEi9PE
fO3yr7EBdDT7qGm+B0kjCRxUS9AbcgE62v9v2jOWj/w5JuTZ881lZ+1JDiuRbcG/zgAwNbh8bf3V
cckq3TFzwEz1GyDI0DnuBGDlu5vv6+zfENwnTlismyzWKDDBCD9JyMZZPzOcjMVgM8rsVzF9eYjY
jg47id4DNAQ6+mQ28LBvx30x4G/ztUMwHQZI2Gn3jOYk2HCv4Ra0NZ/Xech4tb8V6rAAqt1UsVDx
YYBRqgbDDY4XgWludo3iiy7eTfND9L82IIPYNNgpXxQ5ojnNReaz7UOHuAsHBig2iKSyb3CIzPLM
YMOOjhVDy+LXXvdV/aBJRJVlrYv6zWMIR9+mfY2c1Xn54lbmIk34FrHELFPLoXZDJmH9agE/DKIm
w+OIWOea33pw44dEiZhluy77grNjs88EjT/GBDKxqDGYnFSU8Ua7t4IUIweJutZykj9w8CjaAYYw
xqvMEzNctLON/vTHbCN785KR7AvYa90Mxc5B47rxM7QykxyuQtPcvd5FJKQMgBzJgk/Gbu/VPdPf
kVl9T+c54TjhYY/itSQFGq7MJW06uRt1PuEpIpsv0g++1iMdcQsHUI83Syq5SHhe0/8GMlMd8tkr
DFot9KRCFhcRtTdsaQuALrjC8MtLDYwcJZopl33DuF6Wb74wPpu0P1dUUuVUMWCHuZ/VT6fwSHUv
/S0Sl1ejD/96VSPvRkIukuRfgwneov81zAFOLgvBMt26uXFADMY7MaCohC/uaTVKeUrFeiyDzRjg
2Zn6la0a6qPsg+vvXJApa6XeKbTHR1zqR3se2pdBcm98fl1vNB4mOIK0NVYqjpeJpKbsTLZCQuvA
i9Y3RcKQmTW3qMMHnpe0fTUXYTP3G7yWYO9YCHmw0rgwYf+2i6JImntlTSfNbL5Hn+qwBZdk5lgZ
tfCjiJxja2mbwZh+9IGgK0sj54vVMjuPBP9iZghefWm96UG6hUvD5DrflWGdbrqhVmfV+K9hWzz1
kDiEycqWMqQ4qeo5rBd4Q8gSqMd6yowhP/kOKrSW5WvtPdgV7L2KcmvwGMRa3szbQAahM7Ds1u2s
OBHzLB9TSOOgVbXH6U3XXECrSXHCzgwwUmNMggrKxRMEqTY+4GMCkV2Kl7ggC7NXGOtJwn7tYMdp
uQJb0KxiJMUCuH5NYyymuZrPmcsnb5pl7vO63A9+e01HMuMYAAKq6NCmqWfWaG95PaKsrBnNtqQX
plZGXhKsPT2kjxhJjhsye59aASdalXG5qfqEFvRuIbtS3nSgML7YHVl8NflbUDSt0d45Qh6qklEj
UmzLFFcN0Gihdw+t6t+CMWIPkv1Gjrz0Xr7tMRTWcfjZ1M6363Ll4QN3J7TfgzoKh9wCI+WKG5N6
IxPz4hCgqNwGPj95Yr7+WmbuNVTTPssxGVoI6QcOINPq371aO2IS/BahhzvO+aReOqKW+hMRJsXI
Ro7I6d0y0hpG3mI2BZMX7azBO7mIQPCMkm4WQIbyPqg1yCKBfsE0QV473Edk7jnuo5KEgP3YQERS
+wKQd2bl2/RnruKwNHhaAYbqcgVGiwIvI5hcR3UAKYJXa0AtMzgEqh51iIlt9KbpcyRKD2ajOlpY
lFpGBi6O1ZUfxPTF9I2zmVD3xbtbR/dArIfwE7L2Ss/cVSJQmqDVxjcmvfCRVeY25kCReXdLNKBE
5EekzA9JjrmFqG6p1FmwZmEPLKIaLpMz3kTxAvjlnI8184tqpyFmhiGFtx33iPZSz3TssrlZ9M21
w6S+D9sNcbmz8rKSvy5goV2VheVRV68q8K2L6UzoJCAyQG1Qo4nvyCFcgPyMCkexVjxzVoByEmsl
nVU42i965Mc3IyOWtUoZ8Yww2G1ukF0hGVAY6D9DSTRE54b6osi7u28ywoP4+UzJUsqhU8hGfMle
Kxa9SaBU155cU/zGLkmIee8oelPvxqyJ6rIRPKB2torQqJipv2WRTtASPZKRTRZRc+Yr7H0dF/Bo
9AP7FJVaYjP2XfhdV465t/ADs+bUfMPf1vpY4/QQnJFVD/MqTmp73wR1gmmYVLFOJfKU5oBkEMl4
5Js02dp3cCoqBLVHPeXtFIlTLg1fwxRa+hY1PMrqbKq05eS6KOIKZTOsS0pExEmFri1JhU38LrqE
sW7jY52MtD9R6JsLUxBkS0fuO69kCWqQ8qoxwRwr8b8fy6Sq3yc8qlx3ZBhRU5j13agwDufz0pL1
q7vTObFY9jB9j9DX3wJBRzj0oMUJ1+Ma7vxqA6h2vPU6Lhdbc6tL3KWIvVE7o+9lv5br5BGPEbKF
ruryZ0KO0+Sj0yP/bmDWWRtnG44w6gC+uVXtOvqlgUm4y4a6PNoFrKlcJ5fbLjmnG6egKY50+zwF
YbGfUp7FyK0UOIhmvFZMwNnNWcTR1PB36sCOwIXbPomGdbJCKRacFdHdm7pBlF5WCPOKIEcL7FgB
mpgZhtGRshlYoyI0HDa3ZZKtNMkeiOGIkjbzYKlLBSnWDVCgoWrWFiWikq0fGe4n0yqGr4B+HzqH
9qK0QUU6zBiZSiVCX0yD1DZR42JXA4a0dHxmFHrKZTuYAP9wsqLdclWIQlG0Yg1dr7r2ehgsfVkb
J9Ou8USkYqofalTqyKw52iYqlnx8mnYc9AAB/ZhAHUht60t3AehFwuJsjTx8U3WIaKQ18+uUJu65
ISnslJtheG9FElzyjscByMqIr0MatLNNH74plNXbJovyHRrYAEdrVy30KJa/aiRWfXQFp77TdLTn
ZkgUFn8N7GdNe4nNwDq7CGo3vlOpazaq6eT2cwZyC6Zz5PFhQVGRmKXNBGPPIR+lBQTrGJIeeSin
jSt0Z5nNFHYMTcgOW8IHlmXNDWXZYboGk9DvgSgjLunbGdIL761FHza92zFrZZd97GLyOvWSDp7P
6NHi+iipeau8hcCd1PF6KhzkD23QNXT0LMi7oHTxLvXDVqtww3F2yZVwamPXNoPzHdXYVrNSBVtM
8ZBG7BS5dMOkSY9ZiFhOqqB6+vG66KAYe9BS2IrX0b7D0bB1Bfq3wgaIUPgsnVKPkW4vCrF1S/8F
jRx6nrFIll7WE7Ggg5TgUULeESuYgYRyAtrUi9e00yVS62TYYPcdztIeSebT7TfLMlla2/Ci714T
AWa1NQ6ZkBu95BBfNG7sXos0bt4tb6i2fkeR7ijQODx/zns1GuNyqAb2DeVkvfQNyfWTS0ZkZfFl
5y4thdn44T4SteHMVP4cda6Ou9UoNf2rMK3m2hYd+WiNYIxioF9IHdvDbDOXwkMzvLV2lu17PSmI
lQDXhqLB2kDdJEteYDMwa6J9YTFkBYZKI3/pKS0OPIpk70TpIP/D9TaTZ1oUQXR2yGh6gRjdJ8ul
L+bQSivqsYyU+jbSvAlUzGCutKZAotMnreTvXzYftu169UKyk92m1F9XW4mCxaGHNGTEu2Q5Lprj
uhiOUSCCVZlnxVceakj/XGgOi9KoSK3uK96ujGFNWhU9cbs90tpKA7o/h9UjgWtpp2t3XWts3eBz
uSclxvqqR+C8Up8rmC9dHjvTIAE1wuBehyJfFBK3SlkM5kUzFBvXAOBVYyCVE70P7nFMIyDTLR96
xzB4iQRUbhQ+9F+4nuGlEoAu3JJeO+QyazTPVKvcR+fSsSunCurRk5W+yQ/GOyMydtI5hJu1UzDc
mHpU65FlK+DVsyN30GFQdZgKs/ntbGT1p8w4u8sel6jW4vpoK5TIws+I5sm7iZAHN4hYC+UWiIjE
eyOMxf5ntE6REZShy48WA8WLM5jy0g7B8DlZNeo1L2k2lcrtHdsfBIhOXbEPKjmOs0RJ84wbxHLX
JFIfaiQi986lcR6N3KAjbtv6T28wWhQ8urc086wz/ND6PqksvI14suCcKHrbldfE+mbEQkNZVMzy
MZKDTA/kaT6a6BzIxGaYS1Y6RGS9xDLR9/tmAtkrnK5YFClmcicSH2ZmhuxV+NhQs4d49ua7M5+s
pwxSGFZ6ZWxaW4TsCQN/ZVpDt9ZDIoAl3jRGwhBSRReNsNmQbwZNwXTQ9bRN7moMxyLpLo0i0AnP
jtO3JkrzNYfnb5g1JjwMu9m3GR7OWMsgjE1W/9LSQSyyiO5FiIKioJXGxipYAIeZSmiJYPJNPe9P
1JZ/SNHa5YQMaq3B9t0kk1D3ekS3OY3BSZWBhjhL8VpAQlvluWZtyVZnh2SToTJqZsjLUOvdNqk1
8tAsq4++NOl1mMA1sq5GYpcmj6ekKOpoZMIsE/LLaZL11MtXQe8zaHEmmLoyjKc3HEYhpD3X2hQ2
BC9Hc5625fs7JVhjmhbXJsRT/z+nMbN1kwb21nB7D+2oz3rQKiWzxzFqXXclpVAfeE0CD8Wlaq91
5Q27vuqtNaesu7ZUjSoOj/3JUr19Q4EkfocRrQcRBnNk1xid3EgbD3OM0VD1/Evj1yrCFa5Xr2NR
73ENrpQ3Plx0C46frIYcCgCagZq8FznZ1z6MKby4q5g5I48d6uw1Jom6Y/wUD8lNb80H6qUfVKyP
qq+ZEre7kfGwR1dje/5K04BVaiQItmxX7XoGEa1tLztMsfhOan2PgPKFkmSTAJecJECN0f9wjGHv
kO4hwBIazNYjjN950VzHuNnouTp0IOskI3vbsZYwPw9KyKXRjNvQzb/cqNqPUU9ihbHjLd1ZFGY2
KZR9M+x0u94haT+mSPTytOcMUofUNI6gI97qdHy1gTu4M4lf5Vg7cjbaLfYsVO6DxKOI/i8zLwoe
tCOQljZMmPNBW8N038RNz+cG8d3MdvSmS9VgeDX4IXq7qguNp7A/tBXTZguBZVNLAyaBueVG2LZ1
wUIIUU0HohPdPqsKkWB7VlmE1ijla2nVKas6xPkMENrK2o1uuiuIY4wKJq9hjCJcxdGHKxGiQqn/
MvuGhHZxHUfzkjuwzbSwnZVqNg47k9DNpNcmNJqGvJS+Fm9AzV6q8a5HZyE/JvdUAJB3HkVyU3yH
I78tirT/AjaqCTHD/QUBNGMgunid/Su524b3OmOs2h8ZP/0OlSCS4ZQAFbekAcqM6GRHLTMYGzRi
aNxtAT3Jvc2Xe8tAhUhXs2sXQvsNpIDdw86UbEIv/zSxxbVqn7c7buCFPuWrNP1Wmb1Rzabvo2XG
Wtcaxv+EeljqfTIQotrkM2gMcxEUxZXC8v43pUgykFrFI9Fz8oXbB+4oqg6SJOHcGyAGNIWJs9/P
OXWVvqvw6erDwaBDTJqjCXakQL4Sai8h0YkxQ7qMbPk5saFcjoRzKeIHpu5bVvWBK3fBt3MIy3ev
PQ18BrXYaIS/TFTKuhBLcNyt+2LE4aKDXlqw+XF5Qj0z3ss2WyvL3TjWF+s+VIGEdqFilv0+4Chi
QQ44hI6jIoGE0Vycmcz8r4bYRNMncUoj1Nrk6FDDRrdZqj6wfZ6wWvpsrHOxNzJv7VICDEm/6Kv0
lATZ2fWfU4MxFq3QMHrLnrHy/LZW7Zw7B//PgXz+3pMb4rfGgiNzM/AeAyxeTOwzHPw+82/e8w17
LJIdU8N81W69JESJR0iea7znI2kUZb7KRkA1uU1qB0tpcq+16NHgd0KiTpfbLZRxQzKOCixTm45X
287UFYvJDHP3F7rx8NCiZS44iNblaUVumqDRikv1YrKoTHigi8h7iBBDNnN1l0UAVo9lku4x69eO
syvt+o/eY12q70lk4MAIDuSD6bz6Kms+MWJ3T6HYqOBH9T9xsNNZqQRZuQryboMkHVU9cjFU6ezs
7DggPpflD3PVLu4AvgP9QITEDMDJSZkruEfCu2SIDoCqCD6geUM0Z+9Q/sbxN+Rs1kxzSNHOBB8b
FrfSz7cdNwOm+S24orwYUBrdzfR7hGHJ1ObgTL9RfRB+vKiJJJnQCNjJ++TfVPoKbJK1K88JH4Au
QXfeAwaRGtOwCmF/oZ0T99Y5z2z4s4unFgHn3+kQci1YTzM0qqU+H6yvvH133Wc1vAaBw5uyjdHz
e+mn4E1PCO8EJIgsklaOLUFU3u26XY6N+IYIzwSEx6XHYhm/+vrTSS9ck3g9kKgZ40akzd2hAel6
Y2dhqKrnTibOYUGhXkbDC2dvEzkvDRdEriHpmYb/KIeX3PIwHWgzx9kljekEU1WDnE1G+TozeIF5
8LsqWFiWs2oi89bza0bq3FNHartKXkwIm2POL2QemiI9VLIDv9r9p49vac36Nz/JXv2nR2+01GtF
5lsaJ2yr9u3wqRu/JACwWFwK4+4HyByBXxcElsAd2krUoD72rajnf52u6kbfDMxjUs41h6rUQRY8
x/YGerAjoXJ2Nmqwm5zpkbeYbIXzAHiJViGfXbl1zywWl7WJodJHNhBrKLdksO4ifxelY4a9ooX+
VDDcUKhauI+AW81LyrAzABx5X7IigS7mRFHAYERTPfoxPXXO+D4aCOeiHE6ewNnQZ2BqmHRspc2a
KI3XVW1fuJiPQ+d9O1JQteGY09Jya3XRXgXEHatsq3R4RQEfVKflu7Cw54BtMhtg7eiV968GNNQ6
oPNKh5UR2Alec9+hUZzaBzFECwFMaQbDmpzSvUT/17XkUiTvTfIrLFjJ6i1WNaJvNqnM+GN8PuCQ
2Ka95Ck73uKoaecBibkh5M1tevI2AYUwOhVsDlxiOFkaE6hzyQXgrnLebKPJ9CsYS/GHScrXgPZ1
o5vVItJ/RLtHIya7N9m/VdmlcD/ayUUWhycIlUxp3y2eqox/UcjTZuFr4Fto1dcUfChxZHtI7JHN
15bjfDFAGs9+7RLh4m3Ch8lsZAdb7z9v+HC984QxOWoZQwQHW5mwPI01Tn4W8GQbBkf+UgqUQMk0
THPnXGGeGI4UGbWbmNQ9qBwY/7YGG5o8vITjA5JU23yTX4gwgvKs2wVRjcaI7bd/tnNAmj4ainyR
cHIK/qwZH2wsm/AqiosnfsAh2PLsctRL2PXTtqmO9rhzsObExO+0BC4x3fI4r7zqE3nqf0w7dfuv
z99Nec2CfpFoWwVzTteTBTl3/w3UJVEHQAU5oJqpjoggAM3cQ3EAoRdZ2x4N6ngb8qvOVZt4B4v4
tBbPXGRfBrHNHSJFPx18SQ1vAuJNL7/Auhyco5glmRQ+nctCEbNL954KpHv9d4z8s8i1//z6bPNC
aSZ9LmwWw0KGBZ251d9DPD1Z+zWWdzNkmIDawzD/NdFVt845+q8EKd0sxEHvIlx8lUQVyrcwfjWy
15pfJCNFrW2Ppviu07eEkyEuXNSO6dI2NQbM/5wYW/ZNA1QJ3pWz3Rb3DIYF6bmG2rXdUaseSYQu
mXDR9Ci7D4O1m2QuhSMhcBZDIx7dkBFD/QPepQfH30c4yluAkCk+IQZIgQopL6bfnhM6c2cdFrt2
8J8xWdF5vatQd2PvNzlwB0Ueo/MZWzcNOnWSbXi2CvzNdneaYDaHrsBZrJbmvGoHe+AiS8JDuxDN
55CgG3D2YZltI6IGgMSSCJfwrhfTSRE0yuNn9lA4bm615arH8MV9xtQyOukEcNfuR4f5KHIU7sGN
XevL0LOXDoKCNNiFQAY1HiF8AUvHAxUOS13PXjQkjSM2kiRot/7/plXX3GUBwBGF6rVsT2abHzO+
Q5PrIq5AO1FLiWfgZusoAjeAf9OOuJW6ZBdM4cEAydxbn5xkiwiOllaQWI3EqPPxel7d/l9lvHTe
bVb0lwRfzm17QbFJx+B82xrA5Z6W+VloFQfLvW9e447BT4kl/3uC7xhaoNpICTkbLDlJXvDOhupf
JrZMzngsA3LxelafgAFs/kJp2EMP4n4wP5LsHBFG5UcHB+aPC0RoGIZV1r57qJT1EM+sxcDff/X9
XyQeZ8flQGNCbuhPA6OO/SXIDxvYuHBatgEItenUYtWKMpfaIGIW2hKgupP+JVL/MBlJtRtQVJWQ
SRzzOxqokROxyFg+SPw9PvMVmkdmqYilp62lQvTSs96b17T4q8vfLIaHMbODQJ64Ojb6e6k/bHT3
+KO4EN+TMV0WiPXG+KmFb06MOw+fapN/zcpWhUp9HHZjj2Qftguefp9dWWd9zdBdC4GWYIYok0/h
RWtFjQgE5D8v491o1EYygoQF06Qd1W24MN1L6A5bF3lN5hiLBK+bbnxNXPKk0ZFbwmUf7nLzCQxq
NOZovnLtdbfU/9STR+WIHVvxqRC7olXrwhdLVhzbDOc3EDNjYduCs7x8Oln8jF3qYS5hlURPaZWw
82NUmgM6WxYmpkVVvYuNp1BXy1y1GtwR0IttZPzjYH3W1fTr0aZFIGnzmKLpbYrvrnNtmDzgemLq
rix9yVJzNrJr9nfn/wzV39Sty2BXD/swFTPsGfWF9dNgFBtR1VUFTUjCp8KutWPJExdcIZSzGDZQ
/iIvZAQFR66NxoXtPjI80DECrQTOmkNFnu0VpXvfxewZ71pwChHqovmITUoiEmGijvcPVt0cFuOO
m9rXLwGobYGfUOW4rtn5kqSg/8CO1vSDF4utHMy9CJ6QftrxPmSbIuHjrg0m0Cb6LggG6aMMho1E
/GTRS5blyvKj51g7z17Zf/ih60WeYWckuydZVkZ7qUnzrVO5p7nbNmWy7dIOAbp76qdgk7neru2b
Vc6ZhpOX/1eJhhq25ItLe6K51sW3x39Jhn29y+5abj4MRGo5uZdWLyhf9S5bQwjhMC1gbac5ztJQ
X3Y85iaZOAmtCnPBDeSHVRRXeBqGly4OX+qOfOFBP/pucrGCAKMsMmrJ8NkKmpBTGKKXN95yOyeK
7UXMrgFy+lrkgyzgFzM/V0xAhKGKlJsuZ0Mr4PufPCIBe/vHwSlF/nOKMNYtJNMxfO0ERw966qMg
0h5G2GFZpPiodO5kfDnJLWMUXs4KC4TszIdhTNkpEUZo9KEUEi4HbcdsQS5Lfj8IDHrJWhsylXtE
edFW12Z8L8QV77XlNqtImP/H0XktN25sUfSLUIXcwKuYMymKpMgXlKSRkFMj4+u94Affsm95xiMS
6D5h77VnuLgCAtjLeItAjCdt7modsmYe2Jh0ICRoduHMR7KDSVBnQ7NI+Oiy7iH0JePNXtyKUeWt
hUm6ZDaBgFNFCxRsZXD1eFLj7l6AZ+KqVLn70xH8rLJVG++YcPuWrHsmHVdZXwPRnm24vYbSXWKk
jtwqBcL71skPljJgJjM2Q+whBVKvlocTgULObo8NrWNexTO8exDOm3BfRliSUcd3aBeqo4dVuPL/
HNJWqR2UxlmY8sSzT0xHsoWnuakEwwVGBRF7U2H3/8Le2+hxxYIYtgTZRTMvGZZud4tyFt9ZjvyF
FHYGe5apzl1g/4hPk11oEJ7q8z4cGBu/VQ3WnTbc6yqwBfT0joDho3zUOAjqApZCFGD9/KqtR6s/
LRIq+PNFqCHIJ575oQ1Ol9kLg3yzn4jt0aEr9qqkHJOIPZIp7mzR6sWOYMN5ibC72UcgkVwfeY/c
5tGPnZ+YcOGozWahvZ7iQkobEAo14hCkvzqmgDTn2Q2TdQNXTEWTKJYdS5yoYftAKeIkbKnLfY6x
OphyaMWrTgEKNe2cETINxVcAR7XgQHXIwBhNn0uDYy76xBK+VCGoFv0ybc9k9SyEL2c9EKIiBF8b
MZgxqjfb6baygDsOr8B5Bf5wspBpQJT4vyfwzWPlbCfTaOuxCVLCZc6V66bbOI136aAh6tj7bL8A
bJtIqFsPuEBuLz0a5SRJz3UZstrBy+A+iLF66/VLN2xBqQrMulGCkT4+N2I1wefM+Dziiywxntdi
1zVPlyCBrPl2zR3lbk0KZI9efEgYIZAx4SHSTyClUseIqNlJwP0W4sLaYI1cEq1XLAf9L3civHpY
u5D9RBrMVIolEDE8Z2wsLRDcPAw1ow7d/SsbuFMURkZxYpHG77MvjYfVboX+xHy7FiE1vPMa8acS
nYzFgtREOwB923cM85VFp3xL3guSdjvGdqWOVaZ8OsZhaC+MIQODqh0Tdgbu3kH0ONgeTpGt1U6k
oH5nDui8eiaNUPRSM171irGMefhi4wmqeEOY5bpnYoZsBAofHSKKoHFCkqpHZUALR3PJjgzSKWN7
bzuiQLPVR+5fpfbh1pTLvL64bJA7QtQy/6g8qHp8Yrja7aBHr4qlWt+cK39nWuOlJgygVklPA+Og
SASw06CtS8kXPtUJgVo2H5bzaOubIJy0DzlhatwcWMxd0hCTDIcwcn0eMHw07jpnQBoyTS25mdPw
16TZKHtMlf9Y7BMScvVqRB71JcBKgUYcUw+1kc2cxmHY2L9QWG2NHtBscGxgO4nqxbp5DoxjySni
CY78qwosZxgR4qUL6R3Jp6GWsrJL6RzccD3ABJLanxW/d/R5KsHbinxnTDgzh7Uwdxa9ieuHWwWr
TlymjH1/LZZgQagCtwKnX5XrgkxFk4kf6zamoFQbroV4gfinSU+nkF4hm31lALMfIEuO5ynBCEwe
5/KDpzdtv1urXtRUU7r9I+2fsiSIszlnhKpk+UOQNs1OI0WXHBSfanmvYzSQAIbJVCRzJD5qqEjZ
jRa8eGFzFOO7GbCGtveSTXp/Vni9coHcjNota38Ci5n66LAwX7O6X5ocNIzF3jre7iwHCoDda3Av
bNgXtabNKo15At9zqmyU5BBWP24w2XRPOKcEH4GT/vXOnXE9EVsMdmBNC6ylFH5G5qMjZSgApIQh
XGo9m+oIl5zdiuyPXX1gcjc54CpxQS3ueJDflk6x9qmCU2+jqOArh7+KgtpqXp12iAYcHuOm8veJ
s5Xetup/e+sTeiPtgvYWoL/tDyOJidmZJchbMRB0bYBOjUjMGsQODhfpWXvIttkQblQCBiU/KSLr
HlA3ooZ1Zv4VyqPtzvyRk/FSBRcBZw/7WciDMZbGjKnBIne4PPNhlVuXggAXNKpQmvo4Yb9XYaPg
/XeZcARAdSAz2qDXSoy8bIVmLXv18Wf4XzZBawCwuKY19RHd+TWfvN1a8ykjupREAxs1pEKfx4eQ
Kbz1nyqhry6IdQbZpoHRgycoIWTcvI/E9Y7ITg2oKcX47dB5qaLZxhRBnuFsItx4WSwOvndig76o
VP0YR3+MRAugdAMQlTZ5lOTh2iWBUO63NxD59mU36soE51AOBzs8usOjzjaFXPsDu/ThPR6vlnGQ
6UUtzo3zlaovmy/ZHTA9fmVcNYz0Fjr+bHJtl17/zEyurAxe3J1gCsyEW4UATv7OU41FqF8H80lW
ELjEnQ0ozPP2TnrxNcz72sOrv4LoZ2KTOcmv7p1CbasCFMAJEDXjXhJoYsZE/qFWMqhF7YGPTSDg
p4hAtYdcsdmkKhlHsOPhqHBXEdMzIqWw33WJwWxqNTAfx9yPPq5x3eKeQBxJHh3lN/isWa/+9Abj
WJ292zjXlGyBO/JtdJyrpWBtJtKm0Wwkaf+Motq04oPRG2nf8yLA2LrXhFyC4zJkQ1QIyDFDiaHf
NeQsqNucGJ08HeaoZIF+4jINYR8wMWnlX5pNQluinfq3ZHzmzl01t3EN6eWf2e5a41sZYVYGWCGs
euUUh6FYAgBA8ZG5J3ANPwm1gM5USouNWTLlUzgnwRsf9ozUJ2GSdvBrBqVkXVTyNbq8t+ITKJkJ
JiNuu3lqfDBRT0r1UbNXKsYfp/6MCxxZzWeL/y/CvJEwcPXAbOjeb0kxyM9c5ss2exnaXTEavHDN
oil+oZMsTUFqDuIUePPbKhh2zGMiwXifxYnMLo0HPZ2xYvieTejkcV8wQKbdhP19l963aVAzfgbl
p0dw7cSptd3vyTHfR2SXnQp+Dl1gqLp3+Cg98NxYUul7dR/DcXZIDFp9kn8G8RO6/VuU/4kepyWF
VzDaWJOHedlVSOUIkO20DSI5rv5XzqINajUTGkSm1V+sHdxoayQ3Xb/WXGiBzx6WT1u8Z+iHWlLG
acMtRjyZuu8r2CDAjoBqN8o3056oPHvaq8QU0ikHEhwU5HWBua3tbaGj4sHj0ahrWWVbCGn+8EjL
WyGJKp9yEjPwwMi3R+d9bL4cmoFGZyxWYJfghAUs1470MVRn7VvE5Fiq7AAZ+5jZvSa9ylv44XdQ
n/GyDMYf8UGIIxCjwsIvmKOlhxrnh0T34Xym8ZFAEsXdQc7DS4GkC2OP06+IxFxa1gCQyED0o89K
51IrLzGSF4Sqydyz5NLpinpz2HaZf7YYikq04S1EJMcYjlmIgpnGESaPAXlKseulJ/0Vg6L5EL8c
roZ+sD9lbJMKS8oDlXlD/ryF40FiHBuzn4YBmTs+R/UntpaQEoYwBN/KfGEZ5tS04WbMznqYLFVx
scVvxYMx1uhzY0A0zpGQ6ZS1jBsQaWsXx9pON0ZTXfXcuyWMLvLxyydDYOKTol+E6HoHa6FwQqgc
oVpccmUta/Xdpu1BFZKKW5dfs2wVE3mRbpm10xkdQWQXPjfMhjYFyUPiws9l+YHVI0rusXeqJ/4P
SWWV7HZkSY7RpXIhqWFZHnF/XAXUF7f58hV3xdVOgRFxWMerlNuuOwzjg6Nqg+/jTdX+9JgkYxsK
+sMYZT8TKW4Cw91lSrxU1fzF8gMLW0C/04Y7r3ffY5xpLRYENhXLjEc6UKnA2RalA0Kb9je18OVr
C0e481p/NtotrNYhtZHa0CDSesnA32Z2sMzjeAOxmiIVlDOsEw1wePoaB7xhrvMWK39tw4oEr711
J/j1EhLmk/MAWkW24Qqcky5wYJE8cxgtZx2OXRzvHoMYqzmFyTEePW6EOyCumc1+RUESJCkMKur6
Sf5iWDM3jj+iJnx0jH3ktCKCX1F2f4TUmcFXmpMMDlqCUW7zVMN4X8l461TqoWE3GwkAun4wt3H1
pNBxwJoBaC3hSKbMSX8yi04TVy0w81k/xCs7zHBZY4aJbr68tu5HP0oIZeKt6uGiaMTutR8NsN0C
D6lrlAe3YXxBKTRcW6ua45uZdZQ9sbqSUBKY3K5sIWaxAR8putXhcdLZE2Y2a6N/Zowewb44ziU1
9oa3TtSTRBzmFZuAaVId9TcQWuRhoLJiWM/oYRVOk2yPHMP0VnsYbHrYPkc1ONUBD/P/w4MbKbj8
68Osnio3tG9JoF01d8LgfEwlXh2Wb651tlQ2vH9e+0jrG/uUrmT843HvwfJQKWZ6ZgpDAVmgLwBK
K7vUxkj1Y6dy2+f5Wkr1LRLP3PyYVq50hcMEYQKIgDAHRweABCu+qRUL58JfpPmtpECjaB9UJDUV
VZrq7KfVmE6oK6xvaPJ5T71Jxcj5YfSnWEfYAGm71N5tnZGpOad1c+0reZU0ikqJYWNloQbHiE0a
pIVCu8v3LgajEO+JUh7lkGIII/gxAdNuPZwp5VN9D1G9ef6vLy+Sk6sHrPov1N51N9iE7cGvDiU7
1gppCoFU0EruXr3ofY5rjvw+n5YddPFmDRQMnwq6d1aIm8hgQCR+Wc7jdRMMGHwXbxcSOw2HZtnQ
R5mHLvwiw3YbuZPK092wWEZeh8OQtFJadDs+Iq0ap30pBgZJOjK4ai1e4RMLsew1yj1xvnL28wMW
tJhjztOQxYNmdykHrvX/Y3iKBJQxmHjd9BryEtbOdiyAofbLzPqyKpYVGk26AKX0k/rbyKR+V8Gz
Rso8dJj6JsUm63Z+9VLHTVQzOCZeNfqO0AMkn0W9N9mbp1DdrGjpaPu+YKeFa8eyviPul3HCoStf
wlv6cmvUNz/Z0YMb9a9wXo79Nej3gUBQayB3mD40JXNxiF6cFWNIsxyFYgHxjQ/bRHHjMMCAq4Bk
md7npxzWWlcv6/SRFNCZR6gj4afCVx5OrbcyVzW4suxtIkbvw87m84tJWfWqi5YjX+MQULC7cwOX
cJpNm/dhbGegQd6i7qMl1W4iDZALWcfhIg/bFRNfGLmd86wAsQzltmCrNgp2Mwm70b9i+OgmBF2J
5AAnL9+cGX0grmOhsJOoW7qH3zOMz7GwsATK+XR0enG/ppZCnK6laN9r8HTvowb9RyqzzD8U1HA2
hQBw4cA4pN0d6mo87K3inz7ZS7eT8H2KM5f61qx2LXl5XfYZOygY0AHDNhAtNTLOjor61mc7ypzI
xnAb5s+E87Jgg5qa6PCIIuQj7LijNqL4moABRs6SGMpi071U/9Uo7+SSNCTHdCx5PPWpM973LFg3
5byqnc8o0nc+ujSE4kh4SXzOoIvBTUDv6+ZH04N4UPDxnBR8b43DmMzZA8VYqNxu5kCJHn5aLFTr
Xlx9By0hYzOXJZuPLQ6Fp4EExsoPEUdm7W5bhrJ59y7oUvW9a9CifWY1fhi+GyoNYyGyjVlfx3FT
K5+hcg9GtpmTibLeh0PH110sBYYym7A3Q1lzeSDXkrwmTYFPBRoA5eS0JzfNGumADbN5mMixbyrO
0tH/CAAg6yiTok3tP032GoQqDEqxSf32ZBbVMtFy9FPxJpfyS8/Kp9/1LC9DIuIhknf9xgDL6XkU
MD0yI3WFmZC07ulp50LJ0J16o1xNOT8VVkDfprwEK2SpPzUtZ2QdFbkhG8uJt51Kh6Dg+0xBCJq/
qp2ss879VxW4rZBxNQ0w4HLpW18N5wj4xWynhHMoIHZzDodlDZ9jmKfmV2HOxHDRh/fKgsCCFHFY
kKpt9tcCT4SrHVIXwvRVb2D9zrP0p8cxk2cZ/m7yYa5pAFvyNrBS1vVFL6ESMt2NhMWRFp2MAO8h
eyMm7zOfYUKv77qSbMIG5jzbJXHHT8zPYbsgRZZpUb9l1Q3rkzocOv/WOH+DT+jl8G53pFJrSxNp
MpnbeGlQjschc6mafmjnQelRrGM7KG+x4c7GaAMMjjknPXL/U9t8mpCMhLkJ8mfn3CpgndWn4T14
chBKczI3ZyfMblMWrRLUc1Da5lis0+oVA1mRLx0nn6JsKuVgItsJnqr1melniSjADgAc7CvnJ08+
a/OJUpMAr3YWyvey+IkUdhn+oovpBN1t09zr+ieq9TeThapYwjw1+B3Y9NFQMIBXg709dN86Fhx0
NFsTKHym+eTjfrcKsJlw4Rk4zAGnhBrn1tqMdrDNiu4uCpbB19iM5p0N2QAAi1eMKDg69u2L3miX
rp6u0ERSr//TI9zFmrZTlHY2BumuSPNFzW5MGZ84uVkyFZukihehC6hhyAhTUZaZCt9M3sxy3aPi
NSKKk97bqTkrErtZ2z0r0jFfSUa5Ckm5mfXI0J/qIUUYX4kWoU6ESl8TDzMNv2rL/1RBwo+NNYuK
A9EJBjmSMbZ54O9KfcLDMFdCdU6+Bz3i92hznMKaxVRLE18VjzFFvnUgpAamNPB48ZkCzsBcOPMl
lqBp5M4QLiyY8a+qDkRWsjcIgG1J2HV6krJ7opgGl91ui2M/YrXwkxgWRwxGZxbQyfgyElCDnPhJ
UBNSASJv4/s/nSTVzjxBL9Bgj0zpIvqYrKU1HHq4EMlJkvDD08l0DrdVr6JWbkEp2wslHnaBHSAX
ShYmyhnYgruQvmmyr1dcPOie3wr73ui3LP5IQCcMKdMr7dJivPaNk8Qxx7jJ4oqgfXhzmchrxt3H
tBMgTAyjcj6tTuP0kDQ5+OLpLSXHlKaTtWKogUZnXd5yvozFzcICSuzaTLURT08bCbxVUtxlnl8a
qGE+rlUeLhhklnxLTO8Lg4pghgukjU0PMZFzgvfmcYFli9Ug+fFi53k7L/kTNQtPOgOQKm1bolRs
Z7ZycAEeVaxgw/IzNPYYBNRM0Idy0zI7jgYNRHvPyUjkNSty1qAYB80YRXiQA1OS2sKqlRXyP2R4
FxXwfd3dRmWuaU+jvTjaObB2Wor74/8ymh2ZsOj21YqpJ0HEZWDuC9KAcdlCiWRdl6nKutLGRxJP
MUxMPXWgtQm6t8B6BuYJRqRmnaV5cdJs7xMO4glrPQmqZM6ymBKHsNfwklF4WP3GYnusKL8MMzD6
cFqGPDGMl71FpRNe1M1LGvdhk02IDy/i3+wuJmLnxr350UrW2iKJdxnjggweR4coRpkgYQRE6eyZ
ClbiRfUQ+crgs0zk1nMPjrwW8dpVwBgqz1hS5oefKfOjUS1/CdhFo8HGmzWUiPV5NLQ7x3NJPLrV
DZgmvkbx6ftXPgv47DgrduWwFXCxi3bZCGTuzaIFuqj4zVtlHEImKGxcEE8Rs6WgWaNZO4TquUGa
jTKNDVHK1Ttqq0CcTe3attRiaLADdjwmBTM/KBM4Tbnjkcn4r7XZuY/usVFxpxUsLABm+8devlvm
o+FasS2WXO8GJ1HA3R65t0nHYDNbshjwEgDaol2sFj1LTxsKYItuyWWD4iTfcfMHtkU2KSRiwJse
8d3c4nX8I/RiXWMTaACaj8zWbUlc1IBiIzuqQl0UkbdTxnxT4UIvp8KUPPtqPzIIMIt8qejAVKQJ
8GIbN8uEwEZNz6HBsUcFqtfyyIx1ufw/MHM0/3UNBvJwqcaQ6NlycZA0jIfsdd1NckzyPGEjCwez
sdgb/VavxHzqTiDzLFXAy3a/D7vfITI/kBhvOCDnZeQvvdRCo0undNSDk62eY5EcOs2nZxI7rVt5
HUbGfOZ40MUnbqcU3dapCWjgSLHrRdycSvWVqrzZ2FPz4RMRc9iiwlDyxYDioPR3QRBv9A7GeXLL
hPyR5akS1iUB3psamzjYFRoko13qf4zC+qexU7HsfJ/j4x2HalOjni1qjquAdsrh3pDFsusYmnIU
UAw12jxkE6aV3yMIAcWyzwIDms/pqo5zL1u0pN43RGWJANG3ND4jxskWfmVikXFOYXg1xjPXupuC
tHc/kN/pA3JOiHq5Du3nWocQTMfkY8CAlmFuLvWElsw4NjI4+5CDUmFPLBBJLayvE6m+68E0h2xW
mWMuQo1qSifuQ2M20AThPMBLZpF8UHQVqvKV1t4DA4/VR05V2ck7y9w2OnnJo8vGFcYUU7naTrDQ
jSmfwPoKfRVtzLDXlH/61Od5pFyXzfhtReIXHvbcRMUshoeNo/ZNrZaW7X0wpWxbBoLxb8XbiUnw
zYIHmymHoCRRXh+RH4ZwwMb30ajE2ovdf5EIIfZybFfgVGsy5RuV24exjoWXwgID2bcIjZ8Y4rcg
V7io2BZxDej+b1Z8DBqbF6LvfgMCbbjcpPWhyAVhZrPGrZnEqJDsrs4UAm5cce7Puixji5f6R62F
zhGlk1rgVpvas6jcpaj6dSb0VVT0azUPVoT1qcZ4cPm2qyL9ItWgLNns0I4Z3cbi+GDBMwnZAdOs
Gj1fW6Fx12DxIDBALx6iywA8iduuNc4ljYgDfbtcRv4pijbsJuTE9z1TCuJx4TTgcmD0qndfiNwh
KpkuMhP7vSnuY3ZN2XFiHp7sNctIu/XYTkeG3wqqSeuOS2gm+TL+b3RIl0qzP5MJpSDrG/FLMiBa
x4yVEcKFlGwmyHE365qsyWQXaAveoCOeqClHh+jiL4EmlvjK71YWs9CsXtKPNmliPSj64hq5Erkz
ZKRHTOQjtCdVZe4bWwcrscfx/2HLZzu8XPbSxqGIXyA12R5dC6XfSigoCWtKJ7VeBeoe8UtYyFij
vJm2J+odc+AiYhbs+88RDlu5KfVjQgws8s962ZYGhQLsBrfeS73DK0h+Mef3VG1FyLf877y9DNbe
ljubjAccgK8x+y1C/HJMJ8rSWtQOxmAEibha3J4/ex8pyCFf8CI2HY+DZoGp3eYWawYKIclMSvJN
QAu1Ua57FQA0lM4GQekuWhQkZMpR9bjfK3c9Nvq908v5OGxUhS1qBf1kxYhsZ7afjcvkz4pJvmLu
WvIpxqRjRTODyyi2SEXq3ZUPztIZZ6maLELidFz15E6uhpQsHFB2CfAVdsdKGxxsQl674OhVp3y6
seJsJ5SO0hLDS8GxCCHcQ5WMeHfyfPW3xkOUzTIIlUearomyFdEFV8q0ifCfsf5XlUtHnLJBe5MQ
uUIGMJIjMNTAd5U8WV51DAqMrxgIGuYHAV98oW5L2+demWKT0FIT65DAsEr175HDsSdsV+HoY7Tr
wopChu1/d/0+gy9nVCfRf0B/MwHJI29hpZfBw1Tjl9luuE8MnAwDvX8vJiVhNHfFvTL7Fwo2Zs8s
+HizAg2ervqtMK5AEoC6/Z4BpU3R/unvAuFgyj914dVEi23V/8bm6sQsEqrfUX/vQFoZ/BP/pse6
weJv7WSny3clvPD/RWaNAAdjEilMLJ7gE6EJwVIiJ4VgV+9L7AZoOrqfxImvA1sUqf8ZFWIJE8Fa
kR0JZkYWNrzZ2haA05yWSrrbTlmPFeU5BPxqp2Yr5nZwzgEoqtecmDB+jHlYj/cJOmEz5TBJKiwi
SpliZbQO/K7XoNyleyigWWoLoS3s9svNvwhDnlcmIQmGslLy7YD1ukLtzzc8wSV9UIf/7/Z3nf0p
okfiXEws8YXOHNFf+YhPlBHyvIZ9tTmkwVqj4dL4/poqQ0jtvFlcCqN9UIZjjlePY9Kyf+Cmq7JZ
OaOLrBaNZmmicFAD72rFvXYMK0Jb42OTd0ujnjqtiZmc2TfMplcr+BPUY4OVziOR4P4vznbJtoD5
KOrrekWhsyJd7wQ35ECq/DLEwxdpD1/LUa1D6fbPLkpfT1+QD7BghhziYQgaE94PkJiKWBxgZMXv
4MXzGsCZgYS8Wg40/S3VSOPhT+9CeU2cdF64kmMYd5dEtuAC8LTaGZkPZAQyBSajjE1Sb1yFSy7o
tw6LxYxclpgwpnBvt7R3Kn/1CMECJWFoRdtNpTBHeIvfRwGQTX0Pq9Vjh6oPrOb9k2BazQeSTegY
HE+m9ZN36yRYF6xv207dNmyDRubjBqk7WnRmq/RmdZ92MNwiiADM6CnFMw23r5sdo/FpGcgMJ7cf
xhO1/kuS15AnH20fMSKjPhP6uSzZZiGEbJiBlt1Ti/dkRk16jtxzJsAfAQwT+rsnqPef09ubWDAD
CkDgWIzhWbW11r1BrE3sokEqq+EwSLXnZUMfHW5b51R7y0LJN6M6vvf5hWeARhF97sI2d4ZJqO9L
R75K6i9iMSQwvz3doF2gt+sJ/GtQsnjutaw/Jj9wLcsDtgcomTTULesq3rkC8bBJyoTnDCS6F5sY
cTaLuLkH0zCxmB7intVY9JlJ9RxSuuq42UMqOrYe7cERXzZScQSjxdXzUV2LmU+Zo+qsicjickBW
JfZN8/652G/D2tcW1TDiy2HjDP8HM1HXv2J51hXWMMm+U2P8wy6/FsUBoRQ6TPRA9xaCIESMuWtX
XZL391eI7t2hkouQvKRog3vxIUam2dwcdvZb8nriEKFbbc3o4qIvsrnTGephEXpzMQmnkigwmWKr
Tx5u/ZcSnFYe6pp5drcM3Y2vUfYoqy67hMRiYRkFS6IDwElx+7m07gxbU/MYkhBBMxy52Ib5Bbp+
h0JP6oUGIpB8zNSiwU5PHsIkLwCxGtCL5v0Cx+Ms4/XQB29ulpIdvTXlLQYIEuO5xuB39Iirb+Sm
Zf1gYhMwK7RWvrlRcZdh9p319AuSPafbXhv/w4E/VnvdQlc/e/URu6dogABtLNs2XvemRGHuXTl1
mOasKmogIEGUa1igGlBH+qIU6tVsTFbZykKFTywQwMVnZpAM5rZVeWjco0kc0rTkTUh6j/lVGTMp
eAGWOHdBtIzqf+UQYHahVXFZHgf9OJPK5GAUu9wHlDMwIMNqDLGxQPBjNercIthtYIVssGwZxmY2
dNDOuWw59HfJSE5jaq7c+IfsyUOEeie3ESupU7tULRSlPyTVuBFwukTv3oMhWLPTWxppvNCidKf5
7toJ+bzR9wlDkLnCF+vFyxKJQgdSI9Q5HJD+9smvr2PbT3cSLlXjIYOekiLt/IDlbGFr37l+r1EM
mSSE48v8VbAswppHJhqxcGHUqqCvcA2bfAxMbLk+lx1cG4wN7B8hZFdLrRrnKaltkcPIq+e8rGhP
mK17DU3jyLzAyYaVTlol2yQkubroZxnWmOzWOoArWJg5WHD0GHtXxbOw1fWpkWStzMJR9JvQYA8K
MyRYJhQ4RfTP57dp6OLTNvaW0RjwiCp4ATUr41XWT02D6s+M491AKaJg8UswIncuxmRDYDIe0CPQ
PXQmE4ZSmdl2tcGi/8wM+VAd62zQWxHtKje57W6xr25ES4kzemvHB23qJurfEEO+9CfzeRJ288Qa
N7YPy6402opF9vD0NbOb2QnqIJAiuNqmIEmFCAxoGKSiFdpHqOiv2FaimTNp5SAt8T/NOTIYRDNl
lzPWLFfND9RFRpOV5/xSEmWV+QBmclYXQl2r7KGsqJ9bmbtjybjEDX2ownjRpegmi2xR8CxbBm67
sOJiN/VXkdXHbhTM+RRkhB4mcajJbl4/HBH+CGn8cs9g4QUeBYFrFpfkG7mMTII+cugmaxAtNgxj
Z7SQkwwx27FxQoHxDnD+Fk3AnN1bpDHx1ewP67JDSgPxeEBUCjPkL4n7ZqOZxFGYmjUbbcLeupJk
suTSKBgyW6LK2+y7bxk6g4FcJx5aL1v7p7kl9gWA7IZzwqjCn8YgRzUvm39KF2zJBTqUdrdsRbHS
NecDZNMzzzC+SztnzsJDz6dejf3LT63t4OPTdEIMmCWhseZ2gEZj+v3CSrhnQnCyIv+ToBhdI1rX
GKNTnqs4cpq3zoEJIHiDda37Va144QfKqZNhtEgrIsdb0tf7kPsHOvBM7bBe6gUg/vZbMaKRoCR0
YaWdzURH90+t3DCMLlt4vGr6MB2m1bZPXegpBO0SkW5MqUMqbZDLJjkAXR34MCBpU6xSnWvMGwZm
GKaCdgN2e5gOJ7W0t8ZQ4aQzsl2m5484UHaVZDQbEOXoKvYujmrwZPiHGF9Ejr1vR7EWFdwDqp1s
Nw6MLlqTVZTnH4QS9usOgbviMubVjAnwYGxbgPmY4WjnOGLN8lgr3cmkrvBsZWUnzGqVmBicimAS
/mLcSAQFK9CqUq4VOXQOb3eWekh5i2SuN+WZNHgkqV3CqKsCbsQGPwpjBEXOHNGuj6aUEagHDLcJ
+5kSRPuoM1bWCO84Vd1bqMlH1fsrhKjdXFfqzcReqWplLsOa7Edogm06za+pfwq6BGMyxI26u3ek
81f76MmVnpaNP3PB44APMf8MUlyfbfH/oYSp1rcC5pflM3K8P5RWBEvE4qeMne9eQxOayGoWZuip
tJEoV8MnrBwgC71KZyByNU+FjQ2mKp4+S+w+POvmn2YyDmcOYKPj1FyI7iYRXzG6QUvfwOKuaQch
cxeorps5U85VOyKixy2jqjwDxO+xQkiZobMNxlHamAd1stCCN01IRlBTYCmkuUjslG7yr2bIAun6
UOLjCZEMWemXh5VMHUGojyET8ITU7HJTTDo5AbsQKZGOIcnH5W0HW9o63CycNLw5+TyvDtV4BP96
UQpQwH28LvH60C8E73SvSrLmlsID7KUL1GuMfkkanmv6S88+1OizTdcmu6ACC9GqaxZ9gZJC3Sn+
Z4+wIdGGJXLBZdA9WyBW+bCth62S/cYKRCVHxYS/ywPgK8earZ+flohwyNwtts7wF2LLmax0Wf7P
zA8hkjGv4ZnGapxDzfN2svm2q/3UYofpXvb7IrsadK4V1y8AwUa+BQB0Qc46ZKMOOgEebrJzU38t
C+I842Uij0q6VxhvywbAKRs1JeLdNe+OemlJm1IttDnk0mI4LOTNDz+y8CNuT20JGphx+zNmQ9JY
f7L9KLEVeoivYcK8ieKfFpJa8mHX6HP4od1mA+/DzF4RWxjca4AKlCxYBVMJjFrqy2sWFiOohkgP
7FpzG8lx0t1ldUj0gw9qF6BDHIJF3cXJN8GBfX1zRmIWSbxmt2sPNPPVMKsSomFabS1Lvs+hd8hP
TOptogYHIOg4QP7j6Dx2m0fSKPpEBMhi3loSlYPl7A3h9BdzKuan78NeDBqDCbYlsuoL9547VGeX
Jny2pk/ZI4VJdCoIR2zZyGOpNz59ehFQtdgU6+eqYJajzfanJ6oAbUUb+OmXg53BwlRBIiYelfHJ
YOSAOp6mTLAyymmrGGZEzIO8mKH/2SufFMThsAvXws+2bTvsl4I/JOcgac729Dq4x5FQMyY+K0xZ
nY32GleRRIzluX+69elrn21abQSHt8lEoMXuVmls6eGQg3UddWit02vskOkJBAhKE9e6eCKQfFuE
WBZjDJ7w9Pl6qIUxs8/hZ+V9e/AAkmolqpM/BrWFVfysiiiocBMkJmEVLo7IVB3CqNwS1EHvTApv
/FrWz5a+U/6+M1+U/0MJi+QH2IEBh4CDHBUAmguECRj/IfI+OxreUrQoEg9l6q5ccBxhoEkbQAfp
efty1ldEzxLnQMb8oz6icd3UI8K5I/dXILtbmfu4GFwwj9UWFAz8sgeC4ywVRNNeg6zFmSdS3mRC
kjldWKDP28ncus0VL//aa5Dbmr7/2RsaGrKSVuljMD+j/hpGw0Pcv4QMfihZ6IZ+fK5eN49xZvd3
r8JHWVwiRNQdDrBejkzGiBD0Xl1/a8131G8Nb214mOJd5O46r7qZ3fQVTeOzsuQpTZsvWLdPWOdg
14XFv8696bO/mqhjM7bvIe9H4V2xJwkPwxGjf9/BQ8ouFRRV+Yh0hk6luHPf8OdtJXkzLWPDkqy4
XTTgLnK3OqsCnS+ztDeuuS9ijfXadhIV/Uc87zsBwMEV9D+l/eDw5ZTI/gtCi/oe1Y8ZsraEmu1e
e9ZFi3m2rOO9wADqjd8q/DXtLwxOElMfLRBMTSP7DMsUiyCjOB29BLcXKcAG6tJvm0vER64m6DY8
nYQ4r34zkVw1vn9XESv7ShGGAmCv6CE9tRkD4Be9z9Yp7thCfHUL/rw9dwTKNR0i5ghRroNDgEI7
1fd0Tp9Da2/S7C1EllATfIQXIagBDBfugTgt/JuP3Xx3XArYBOCT+YUTrbWPIaVzmXN81PuOLXVN
TTH5d5I61AIWJ2xrcSq2DIsJlRGbzPxDb2wTFxC7iBjZkbmHOv4jysDQDObFFfPF5th2kD8zA0qq
99rDk/EgKGMRe0lkeYii8R42yNi0L5E+tVG+GeECFvYlVVSdaH75BDDYIs8iE6/Yxw1Hoxb3gUcK
UOwBhneR1+l481Gcx+Ot5uzxKdxMQzvPBcQschNoru1IBHF3KqynsX5kUCTTY8xkg/l7SO5jt836
LfoyhywRg5T18U3atB5c2Sm8qr1osZ3pNLoIxsGLbcqJUAmPGI5sJgiU73g8VvbbIjsYAEG0xEGS
NQkpjP0u1hEVb+kpf22YShapiX77Ccvtqhd/AxRVfWkNa/ohYptyG0G0snfW7AG1WDZzINPKr9h9
i5mkpLBmwwvEFORzuY4A4pyktONMXfRjqrBa7yqgg+hLoLftRlQpsHX3xHxU8wdiTM188ipxmazT
MN1QBhmCwi1y9vBHGOlcIMqmkgODvax26ByCPplbIvqC68bwyo/JVQFx7CJ5UxOX/SezglTsG8wB
qAkIMd/SPq0jBFQdG64X1T75ANEI9NXa0zS9C1YV8eINCZ9yZJl1O6/rPOWQfelRB8doYEzy0nXH
C+za3qW2F0RwwqnF7on0LzMauq7jYGLKZXRXVkjH0vybfEKYSOVFjrHw2NEpVcax837DybrPnjow
Ht2Ao2ZLA502o1R8brV/SfK3aFrCZCPcq449p8RTUpbvGnlhKe3589BTdE9gfx15SH2Gsv055Tpw
mnc5cPFBdCnLm1dip4bCGn+q7q1NxdHybw4qu864Ndp7Vn0vWiz9CU4hhSJ0U1JqSQukCito7on2
2Wgxp9lAKSeQxzfoaZAB2JwVKZV4NFxrLZAFFhLzvYyQ8WRXq1RrF/xaIv/s/tTFt6m94Uwf83xd
96BCWs7Dx8r1j0OC+xINAXFHIfZU1fYvnQyDYd5mgO8Hin7ebbHz0Sy3styM3bipiCJJp4GHKiuR
0Lz3E9VVift0mL4yXnDRI2aQPFHJk4VPveM/EROyjQnuDX5I2cxrgLLgSScQehbN5byaa0p+JA0D
Zh0ZX9Gn0uFN6wp//Qhht0eflY1Yr+otG911Vu8LKPgwmPf9zIRdA6pBYOlkMeqH2hORJogE02nV
ysWTpRaJqfNFWDtbbtas1j4V5IEwIZ4TQuOzY/W/tfWqCwKAtmV+hEIPYoiNBqBWJDwKD0j96xMr
1C7Jp+wcdDodw+ppKvYLgaMW0LJAlRUeTUSJXRPWvI0hC2BaoLMeMKjszMF6ELnBgOYGlXIl7JSt
KltE1q6Dh6zV/oocpBo/Xo9Ukn1yD7yjkSdhPVWsN214xRmfalP9G9jiZMJeRVq9c8hj9ngIND+8
AJo9RAhzLBqn1n2zagptI2Psj67M01Y2zz4AzvqsE00Ve9W+6e3dkP8UMaGKCqgcKTpel68t5ial
d69ReoWMk5WO/L8stqGqAqG+8CFvYotAkfKvkBmK4GINoG/lOf9YmYcxKSXnbvhAjRYhoYnfuTet
6Fj30HH4sFAMdSmjsPofsiJde+2xrldeiEJ82gzqZlIC++fBo6vaOfOLamLMMz554LxO9SpnDYGv
hIeFndIgto0YUf7oTK6wk7SvQy5xR307EsQXgEjiRt13vX0qlmCMXd1/5sJAPjzc/EV92xLWSWqa
XWCt4cxl7qWTX9iyE5pbNmH6zADKXmK6cAcNJq8ZWuaJEq3968zzMMEu2/TeTRdQRyRG5WWGYbNu
RsA1kTwDlXtfLX3HODzUtnw0AXN5E0pfznb16BgOOTeo71pcYayPRudCx30YER4bzMBSFGoTmRmM
20IHpQ4+jXqX+Cy1grncpT3ZXhy6qJ1gM25TXhgN8184hiz6QgBb42vKX5T1hMhMV38+2yTyFqj5
AEPeGWUaI/GQPVrlJtyA9CPQrN7643zk07tXKjlqvRM4PgfH/Fj2z254rtuUipt1eckJ0VKMLQP2
qWv5ZcASlopbv1t7y6CZ9s/R7MAuiC56QTpwqgS6qGSniqA13gqD1AC2c+2PFjW3NkRZQAyi/Up8
Th5qu4SJP4REoz3HLpwnvDNQL4lNeOGt5t8yZ47dXUOhmyFb5p4JZJVvO4oCNRwGn9S+8ZMIbmNi
U2V/Te62L5bwuLXR7I2WMhpRvD0Wpx6NsNVdC2YPwoIvjqA2VGsd/5Ur7y7Fa+sii/nWHCJL8xBG
Gmfwlowo4oODSh2bMnxqG+9SSWJkEqQ1LWDo0eDu7MfA0+UJ/as0/Gvra5emsU9e2R8kL4dBHFKH
DhHD8pKoGe8WOg1hQxY+2jZwSAQot+zXYnXSuGAVTpCcS37OL2P37sx36ZCdhXQOMxH/0MsduN8I
tHLuGo+4L3hGbp75l1VnRo6F4uZ7HNO7VgI3sRIwFWbiX6T72fuBLU4j1KyIqAmPolRsDGxrZGQm
xXvjeJtqOLHEXhbu/C96ML1TQSRoCf9qV5hHm4sLKEMVr0eKp4IoRwADOblhvGDxq5SXGEiI336V
0VNuPII0aoZbShMcYrOY7ItdtkE9XASj3rIAISNlYIgoEPTHXpHauPc4cnXPKHeJbvJw6BVxB9AX
MeCUm2S0Fi/2kmdjr21BynNdMx2wcPLqREhg4qmqz0FMjGEQKgHKOeddjZXEDyIPtJgyxlelqr++
AQo+MMWw/KI+psuwxyw+Lf9Nm14b3DTNV5K/IsmbWV+M9lHmLpaUP9380Qe1YbazrVGwDcwgNPSz
nv0XMmVt+ktvjYtO8iEj/oPDFKyPwdoHtEyFfI/CK3I+sPTAr39otJ88upn6k4kon+UdduqvJsXK
qM5RedbCPV22Fd7K4TDxk7TmwPVmltm6sTkBi2M8Zpcq3E39M7hE4NYb02S6zqZOEHKNH9jWakyO
m6EZTkLy0pNr3lgFoo3KOSfuMnwCfxomDi1392SOb9r4MSX/IprzrL8kdkQjdzKp3JzJOlp6iGAH
ygv8ImhMSt4NnCMdDo4mC58hdvcQfP0Xu01fQgFd0IXqUF49KjkWZtbBBtAzbJ1wS1ABdCIBTry9
VzqiqlPfUVwDrZibs8HcLetfRPSOCrVfgUddywEsxEhjNHcSqk69igaLa2zJ2sLF4brEY0PjMuZT
J2Gr+uSGbPzaZQ/urBTtyVxzOGIS3TpFdM9r8dH3fEwxpIfm3U7kk9NrL6n2qcHgLiX+Bp/JM+l9
CRFtPQp4xqy7EOOU4gDy2gHG/HusfzXSvnpCwzh5j3h/3AL+GYrNDuVXnZtLpDGZQHAB6rlteLKz
jctlp7fATppm7fo7g6vT8nxmBBYj8u6N0QEiLjbzOGBnN4OAxV/CYawjySWLhPyBm7OcguYlNwMb
ydU4Haf5e7B+ZygRhcF1VeLsEgXeVxoNJmWx77Ego91PvlvmEn4ROKywQoq1Ga07Yc3efaBM1Isb
wdCeqweKnifnxdUevehpEB8Fj45m4ibixR2sXYyWm70dBVT37MtpZ9n6bkjVvoJC2ocQXpCDfpcp
odCohoCLkd9rgveaCFbdZ1iXynrHtozIqj9lPrZRy2TYeBobHPzPYzcfNbXz1M4aCSaa+g7gDOsM
yAV1cW8Uz3bBTXNZOiWT4u4topI3BPrre60IB5FbKifk8SCylqAAHXhbwX+tvFajhyb54gxsGggf
hc1ABue9lrx6wKHm3N4W0UvdP6kOKIf5VkETsQxkuW6g6rdFGjJ1ZFFjaEcYh0Nh49WbGCUnLNAs
whVgW+47Nw0WDhoApAeoiaYs2jpipLakRkAZBZ3RW2fawXMgjzvPrtK36E2fR4TtJrll6adLhUNk
wM6zJUHG6qGP9422t5xrU2LaY2gwxjpSsSJwYYZh8dMox4j9QjW56Tg3vHuPbnp0EXvKZusO7Xte
UyDTgwZzi2ofu2LcgCxKgf/gngMU2wei/eqHV895H1wiT34sXDDTbYLgmkJytq6O1f5YFq0yO20n
ri6Geed1n9XaaV9qftC8LFYENj0HFAK43o5NKnXX5BL/QFAGXXVdwP5ZKHkni37AQ6khcB5vlgzv
dr70BkB//UPKeW2NB8t5hMLdM2pxkQYP/Mw+ubnVR83VXF2RZiJyEtkhH0lgf8JS9qkJ/yfHUiUj
/8bhu0JyyQKhpezwknKzcGxbdAQpgpMk6R0ylhcczGXWS9ST0ec8//ikYoztpSRE2tv5BOv22Su+
wBGd0zh+O8VTAorD1p/Q8NNZHst2XvnYEbj4Qb2a9SkrzzQU68WR2MNAGktm36F9cLPkWamUyBWD
tlChsKjZ3eolVv38xSkHzLRcUOwmbAI3+im8E9ZNNUAZI4eTtCuH37dmVoGSyAxVMBNIMhAz2Chs
9DUzs9Zik6CnyYeNwzSFI06Yjcmokql3GD2SdcrLUxzAeK78ofAQPYRbYxllAiUEWQSVFJbTwyy2
rtqNJngGtdPcXcyingYJ9CI5K+gv1u4yspoW0IhyxAO7fbP7gOX9MFTxu5XLIxMoRzuys8wN+1sn
uX5jyp0Cg4GcVoW9jVOLgetY/fgqYgBun5lxsXEo0C8STK0N7z39E6tBoX2Tc7EXBGxItEzIxVD/
ZdwIm6LYtBFlFxbLeJ8zCw4PNQLKUVb/0iJ7HQqmPo37PHe0m7Ox97wC2oHOiDye3FNK89UrABa4
3Orp21aPdUpGTF29RlS9o6UfQqafRH+dW/NCULKCIVkUQRbeDWuETk8NCIypo+anjlcK5aJ5LfOX
yMGD02+6dOu7bEhHtgjAXmN/02nP5rxLyIxMLxPW3CpyV1rCild/8auOV6g89zEw1+fQvzjxySFo
s1aIoM+kxwiGM+LEUwA7Gt8xnJhN55xSRTjUGfwTBGpSUWfm8cNmbA8woeYOLAQMNzdngQutE4A4
VyWDWMoIaySPMHyVA+G0zFVW3LfU+MnSs867avwyKm1f93R5jvU0Aw6q8iCh65+8hgoZ8ZPRyiXc
9aGtsRY6vMMhKQkoX/kUbbo56gQ+tuSnshnhd80qk+fM/fTRRMp7ROldMDzVM6hGyU4WT5l5sdF5
59FReUfVBZrvAcigA2bTpG6EFw+6hhE05CDTUDm84GwNekgORgcbq3iJ9H0uTzl/imluSHAJRusS
8nVbCO+qkPKmaVZheo8zhknG1+h+LMoQp/8txh99fpKIZQWwcj1icIZL3/kZrD9H47xfzuDEYCAB
dp0lSctkPzP2DmBNPI2ddmi4MbWcCvhQ6Bn7ughgwK10rk761KDuj8ejScRS+6X7ICX5ifn0OLrw
KY362Osu2yMIy5i1wvCs6+fJKK5EAbC7HSAFcHJxkmdU8fGLR4iGQqfH0E13Vz3yIH43uAteoQVG
/FvjuXRI0M7h345Lhki7TyvUV9QT6FCrpP/S+jSQsXNUoUWXfhLiluEljKwtgZeLaY+pJjLLJL9p
BH7lGPkysdiKvyy2Ri7qG6tbYHYsH+eN2QgCvuIzoCbY7gPjS25WyAxeufGMfVkeKipDLKhFdW/Z
n+VoNlL7nz1+eOVtzHcpQxTl/k7mn5lcne4ieXBSFnsz+lbXQZCB1dVvGTdSXzfOI7Oe96pQp0hq
t8aWp9LvfsqC75wZ0Jzpey+C4wutucjaZ5FzrVR6fpLDtDd97aHV7Z30EtLYKDF8fheXuVcmHv0S
C2QSXipF1JpwQAWRM1Un0b+cvjbruJVk/Y6VHP9nVz85wlgPbblvG9TaRjazR4nexmVcQO4RNd78
QFoA84uSOwTjKTsdUTGcSk9z/RhOHB8ESsjkjd3y3Y4AMiloqXPfMZbPKVa07he6/IqkA1ykCs+v
3o+rRIFkNIABEHzb2t5XLMCfjC41ug4ZAyjuAEzKuuPLvBEM4dPaQgNFum+EA+wQt8PS2g6AbbAa
cmceRpHsBUYIFtjs4c35I27QbAHmiAzzq8qyY6PXaLXEt57PL4Y/rHWuRiehVG21QyLco+85gelz
o8O62zp2xN2IMzdjdK9R8TUWbZBf7bS4/BplcR46L1p1Uwp/YbHgs3ubUNMLcyjAm7R/TlMdEfQ8
h7HWoTKXl4qdmiI6wUK6j29WBDVMr5B2qNPL81xhJ5/dYOwK5mslfkhvE7sJxg5IkoqsyiSdnQcl
sEahM/dK958e99fZjF7N0fvWsWaVzXDJk+EYCZTqFoOXGBdbD5Y467Z5UiabJK8/Rr8KtCkMmk4/
69AnQ5RLTJqgDiIrgbeBLt7t3rSQEVvTORtRCVJHeCHy0CJIOndvpQsQQmSMCzusIh2ZDAwZEHea
2fgVN56zlm76gmyGGb1T7OKqImKQ6I8x1JGDjTg/ojR/T0PILRY+UTLd79qIw7Soke7bCS3oTMoz
/fVZqPxzxG6fRcSk6uq3qaC+einFYTxvGjb8XdTeTTKdBqpBORGsmTFpwjI7TuGhTP96qX/2qNaa
2jvlU/xOgsxzbBhvet8eBNQgueS09BqrRwX+y9Tqm1HHWLFjWEGOH+2KuruMvb3vWy5at35rZrXt
Ou6YwWX8q3T9LzPQkprjzPAFYqIlFg/KrZ2cix1nVzemkY/EZ2s27ipy8ck06sYBcLUs473JP8ml
2uusBVv1DP6M0zm+zhl2Tf5KdkjHsYwOLl4k23sdmb8LCcvdCEbC2gwxoErzHxiTNE10HpiJpdEZ
rq3jdfex+WcLhSoPvadp7TX5gwSoqC9xd5tpeNj8WdyBEjIHfwzR226Wnv1MbWfbOnf4V7TMfJxj
7c0cow3Lp4x5acX5vniE3Nh+1pCAOxksJflWcbvFNK/Y4Kz8rdBeJRnLzikOt+2MjmaGbMTIHOqC
bp4NUxyWZD530/K0F66BjoUxbnYKrc/JfBaIbczirwX/V3Ike0yCwR6x2qkT1ks4OXx2d+lfZ3kB
2SZGRKZq1mzq6ibZ9MGoqB5kdSzcr1n2h3H+5AHmHkMjT0RHN2FC6g6mAFxhNjz5sEj98jWDyFCV
/DRiFT8XxWbLj1A0xnp/ca1zRGclTm5yIaQ1hZhZ01RE0ffYIn73tumYHqZ5Y8DfiWArkgeEi7dL
vyLmPzmz5xxzheHUP11TrUsGdcv4qiwNZGIwdPmIKQnyMw3WPp4/Jr97kd1WNkHNVisH6Ib7tzZ3
gwhyHizd2sZjei5S3j2LA4cpAq3KZO5jPQY1bPPqjbuJy7qxTqV1GueTygPbePEnyGpkZLcVXm5k
h+X/oF2LELZmPI8t78GjO2wocnmeErEM/UlZld8pFqyUk6NflIVVfeiG7i/DIqYam4UVQMBp7Q3q
6CH+9/MrkLY4BXuBem/YutADip3T7wubXMgIhUZ2N4Zrrm4l8giyYtYEEe3d9M3pT0X44iz7zHPH
GERN2cXwDWJF7ZWR39nQH41G/ehZvHMWS4VfPbqgbipmyw7/FD13bRkbC+6k+afZ8C5atBN5pfkr
6t0dwNxrTFizAGwn55d0+Cha7RfwYSHeonmtLXV8fGwUtNyb5h753JKEqABKeuDJyNTL9Lfn/NRd
BOLF2hL7nCl3n6VwQCFb2MehCA/x9NtlOlmrSCiLT0Q8AjZYwm+R1sW7xTEKzGhT5I89RWNFjIV+
mqf3kbzB4diO66J69EMooTAYGw5JvHsIeEjMOFnhvmuCCtpCzISEspe1ut6cHW1fgoAnAMaiAoup
3yKH3d40w+tloGUon+/uotyNNyMu6Ey6RA8CdjecWgdhSjg9UkL0EVkgYzCF8NfMA889YUd5qh7U
EIxEmcxUl3V2rbn4++LSqDdV3mwNBBIjVlpR78NCI5GCGJ7f4I+gV8AIZ3IxpvODax649GWzIT7Z
0fjqX8ryFQOJy46bsgIhL5yS7JWjkEFZ+DDbiIamroPCva1KBKiQohBRQq4CxXNEOxK32bNuI7ZZ
1wbPOWeeySY+PY65f/G9vzZLgBDKj7wluMpjNPwU+VA+OAMNY8NyiCUtPSBjf5eBkrLecaetptmm
FCM8yt2GxI0hFCoXerT3ykw3Tr7H7qn1O8yk4HFvhGgwx7S9s1G7xylEbual+sOgsk9XetjvGWdk
s/2Rxmy0w/otdPksBf8niUDY2Bm7WZiAcTUNZQ2KcwZSOLPXM2YjUczLjvHZTq2SHt8e0WQhYW1J
UZdCBSQ8fcFh3jYJbZ6JkC3O5v2oxVdkULeBXVgWshgWbEFQBYb3omfgnvfsycaCmtzI9lMhDrXm
/xrAbOu4eqxaUvV68SXwHdV6cxXsT+KJhXet/ysSZlVlHozopX1jPlvhBPW4YA/K74xfXe8o81Kk
F45uknOPMIU3K3Xd01xFG5nKQ575V8VDMJLFgwpslTb5jAevuOV8Jq7jnNnYXhA9Bjr55mqYIBm2
dNfqGpULb1pXYlEuC+IVtJ8E6ASmqp5kFCLhOLJ0lHkiesxle0C5sW+d7GNQAJdYYvU+T1vcHyNc
87BfrDfVoHX2Zobv1iJUQo+XtEgY6GAtkwinLrXxYWT+E601P6QttDvLdH0vKridkYkv2LcRKSpk
dngI+ZdnUYYN9OgmnBUvoQpqHUM7SdBhcaigf6kXa2BEoLtGdCqn/ktvpP9kU0HPud9hAMOR6rs8
hJX9niWQxksai5RZQdPImyPSIPEZVUfzsilNSQ4eZPaahR5tjIN+MMaJm8xYDmUPom841Ln4iDKJ
xM0l9ZM+Z6Uw/wz0dKS3UHfHzmtLsjnJejkDkz4i6QAm7ICfe3IQK/L69iYTJM9igkqE006yBxiJ
qmlCwINap3ZowUtmy1M8+qvUJXCuskeuArlryx02F+AQ+ZmYkgGkz86S2ADocgZM5EZ1KgwFvq4B
sEOGEtNAD+BOw15sW0Wo3PQkJ3aTSm0l3AagArPLTVuMaK3t2A6Gng5+0hD0F43ZIB4MTWazUsnk
4gtN0t9jK0sSz3q05xnJnTWW60RU1MB2h7XdxODqNMgwtbamjGiBF85mGCHXsAs6OotjAH5rm21F
bMU3p13iULO0vtl2bBzjJOHl7yqwCqn0ECB1SxZ1VbEF7GqXSUUOCDwx/GO8vBGeTNgizp55GeNi
uBmVJId1GsMgrmP3IByZnVmG99uKieiKpVu0qRNKnLKcFjo6eyAGBwyGk7YjpAVJ74iOCntvXxOb
zKuYf8cJTb2M5NEfUyozp6vWzjRpy1B+OtdJ7q0aWQqAj70LxJPl5Xp0FGjAMpIXExbzkh2EnSdi
QS8nSuzISrpTM7MpKIkM3ZqtwygBbRnjfjNHHC8ZseeiZM08I4Yq3OiYajBruRgyEmn6MkjMwTul
kM32IA/6zWyDenRq3j991kxUOGV4d5ylW08MQOqGH70XdcNiDz7YzdQQBuV9tFS+3Z/yEvvc9Apq
bN3y12fYavze6APDlOz2Cwus1cI2Izcm3sWaQogjG/KIhB6u6Kh4pZoKYktLQnTDRwv5y8jPeZj2
u470zbMm/Wznx40G3YZyt1IAI8PRTKhs2KFaXt1/ICONN/Ycxe9u3zIuLdntm25mPUACWxrhjCDB
SGBE0nH6bUbheeiCoGRW1sjWsZvBHTdVijXel8/prLl7T6IlZEg5vVIm8UoUM5alCJ/SMDCiknNP
D0dWKeOi1j7TqiPBJg94a+t6eUmMLl6GnNgslkAHPaq6PYG2IBOKYtFSpsbOy8hgM3sYQpWhplOL
jWHjxXi4NMLY0Jx2wCTMnvS3HKmhZlBJdrPW7HhT2rWjcFcB2qEjjYf+SJSrWPk6ulngbPFB5V51
rz1aGNkxoQRYhTsqw+1FfOzMFp5FBZ9suU5TB1HwhIme23e6hIZ+N5YF+CS8hZiEkFNmFM4UOExA
Qcvfh3RGTdii/ilbnoqmDtkqdkW0a62QJzyvR+LWrSZo6goCWF6jGBpnsspC4kR2c4qAIWsX039J
VGCtYQi1iNVh7MfgDy1NcdG0wttMSLg54Wd0zAW0plDM+rXqJAG7pcnysRH98KcZEUXhLFAH5U18
JCZ5Mrs9kULkGuZs8Ev9t3B+Cfbguv7QGYU3IOYj095F9SfHNksUjMklvFhdXjwUeJAH3d77Zv1S
aH8zdPoCqVUzef2OlMZ5F8VwoEGAl7aBRofjlda90Y4ZfmOIMT2oagmmYdbfGzg5MEQWSRmM8prW
MV3ECuW9gczoKnGJK5uV67PVwkdyZ3QlzjacD9Oor031UiIgtzFO1RN/LDS3Ba5oNiE0RIazuCCl
MezaXELDx0/C2sepxIsR/RZ4zl0oim+GhJ7KEpqLe827C5TgYDhIz3B8Yz0LkDmX1BwodlaNS4Hc
vpnD25j+FCM84D/45Cvb5KMAjymspxw/I2JsQBeLTT45ddVBjngp/hnpRR/OqqwQKNOrOFwq81Yn
CdnBQDZD6hkx7w8dS9fvriKGaaelJ50Jq4LzX+LBaVH5OHvV8YpPJZPmIOMYr+pkg9xiQyJPVgcj
CEPZssEGIjzoaL56FnNU2R2Azin+1n3ykh9L7RdhXF4+MyBJ+w8/Y8uXvjX+az5eZHQdqg+XfEro
uUTNs1jokucpfI+qx2lJZumfaqIgvfni4uPIBkjAWAtcNEwc1Q9aTvhSHGvBQD6ET3+nM7NOvqcy
POXm5zx+SPsn4k7rqHn15UD6WVRGdQOWYokPc+VTmfKb2hkb5xDtF9EXc+gsUbNrxxYBj9UuUlB/
+bYH2maFhhm/s5ZBQTRzzGIkI6p/HcxN7Eh7z5mCBSPJnOk2/k8Q4dAFvx42+kOu/gpEE0lXbCzr
NkWoMtwnUj8ahEXMVY0YTv/8l1tMuFPwdPHDkBzopnD0fNg8CaZt4G8ItCojptRDE9M+csbhqCUN
TIotnF7yuGFZwL7MgN90EQpFehE8UmnxaLb1viV1K9HRu58T8eMkV8/80B2yKE6p/dmrx0IYL3PF
uJd0Pa3y+bzS3XLH0ZuQFoRgiVuR6mLf2t9al7Kc4Nqoi72X/7pzhB18MYg22zj7N+Vos8gHa1v5
PJS32pzRcgDxQn6x2FVYrMM+sCvIWXU7bFiMrFo+V4eLAC5vXDTalssAAqRMS9RR7W7Oa2TS5948
YrcjdOCBNMIcl8kmLzpS0g15lCAbPIdVVQKl14NE0XvjulLIn1IMJC1ZvkWpUe1g8dAGfc+ZfMqi
BY2mpNoqttLDEvzSiY0+sJXp9eQo9HNp3UJGgBNYVfavkWWvY7v9UhMmWQKEvAcfpJFtsw2xEHNP
2MLYRodk2EsgwVZ7MCrgA6DYsI5kUw26AVXfAbiojuvA7jDYkJDAGAghM4j4tP1wWUuaIwfFkKA0
QA8YUymZM6cx14vH+tbkInVl9p66eBOjSXxOyfBPtfgHNd8i5cOBxi+IEPIKYgXlFYModdrUjOwV
0bAwxiOIlM0KE8tega8YjOHLVMQ+KZSqtpMEEDe9wMut7q+U3R+DJhyoZbs1/CRcab7+U032bcKy
uMrC6GQIn6GJBRmm09/9wf+aTGc3Mrcw2fdKl8ZDx8RkFR8J/ZPuOL+m/+t3/0btGgEE1xSxhDO0
CwssNrrB0oWez1eeY8ceQThnxCbFWJM6DKzTIhWnW2Di3xo3PRtXhg/vzl1Vxo2QwYRvT3LTx/i0
NAAFeWF/G/kM0kF9SahfFbHbXNUxfz3bsQXAk+DAMUHeDMNTWhGDIzXYoLSZpU/Zm57Lenx0kfE2
+v8gN85k5ZB/Z1XF2ug1DDORHQZjIn4dhgljdBgqcS+XoVFrcKiG/s0uQM0OO4NExwGdl3c3XJ9h
UXPBTFWKINUQu/7H0XnsRm5EUfSLCDCHrTrnKKlbG0JqjVhkMWfy631owN4MjLHUTVa9cO+5qHdQ
JG6iDDOgvJcJvACf+J7YfbUaObQFk1hQS0Y27zUgJUm0i0XhL3yShJdpjxB3EA5iIWQDssFF1o3E
JZRw6avPfkA4nOLNbWxGfpDyF2k4RrMggsmNs5V/WyDOLHhTOmeXescyvtLkezS2knONq1WKc52u
nYb4kTP1G1k24Qqg1HfVBtCjyuQZa7GxYMv2IRvwXBa69XGZu2U7z4I7NzBhFDWXt1ndBX/9onJF
thBBZswd5upwEcbaV3eZRkyV1fzy3n64Dusx5COsjPBMYhGXKdprw3DnFQjdwvzzWSCA4eGwROhV
o7DvR4EMdSQDlf2qHPep+mllMPVVxtewNVjeKV8WwtEmgKtekkOgD8XJy7Aax845bFaOtXAVEOGL
2sgRDmdXbCtA15ZRu44HPBUJAVTdLIDk4mjvtopVpUY7zryLKe0rJuty6ml7TGdtnbw1xb6L1goA
CF2Y6FfR6ZfBoei4JOnHQLTcO+fHrIZFmFQnaDmQMTPkruFPCYokNJNTHmifnafUcwuEiGnXYt4Y
+XNw8JxhF7xZdUPPmX+Nxbc9DQ6zyRb8J4Zg3sQfGcuYlAmnw/tU+a/GQPSejHOXKHcnZQSFhYVp
xRixHsEIWTrWJiMyoyMDxK1DtG04lBoEyYEI92196BlCY/ytucB9UAldt3bYp/VFHqy83GO4LM1F
o32PPPdFye52SPGb+cQwQ4Ll80NyW0SrEY9IqdORcTn7FE/4UQwCR4lqwTX9An/IrVmAQEKyItO7
P5pXNfXlwufLjsqXjmRvyDzgc8krcN8TwJHTsNj67SN4ohMkFWCHIuY+wzUV04PVbem/ENy9iYah
W2FhquprHAkecegNDU/RMa4Lex4dt+IXS8q9oVxMTv2MmC1XFofRpX/1fPnZa5MowhKHKI52I/43
vSohKSPBbkJvlxdcMne95Kx2cyJeOdrBhynR9Nvb5MQisNLd6GYTj9CGHMm4EVQmYIwHAQA13Owq
JGoF93aDzgG779sIVqYwb4OGZcu1MuRXDukQWBPZXw/tHLnyzFAZIyo7An9jZmglG3MHIbNIMb+r
7BAbFQkA4hviRXwEFSn/TVpc+ybYklVOnijnvKXfne7cqKuMhYeDlNT4sR3yzs9sYVnEDD0MKghT
5CJ+JkwyckIfIJduAZ1VawGZgzIENYXmTdXJwBkaA6aqDcLhrfRl9WtNvaMYn/n9Gi+S1m398aKr
j4xXBRbtuIUlUBYPu9mGuL5NeUAwAv/vqhvbuGQviDLARkKZhw19Cx1Y/mUpNys5t8ZdVCdEi1W6
zgPecvFiCDsL0Tg2nMReWM/CxrxWjjwzd9jhXg1Jx/V3RtMdtci4pgOxvCktnm5fYRN7pfhqs/Cr
q4aPljGb6N5Fbj61xJv4LQ4MSD20P7s+mioIubAxbwuK9RKaVwNvnmDh2wDJpc10xGU1r0V5Y81O
2dN8JhW9IBpjnOYsiuHGhFJZJ/JkYfUI6O5ARaXdmoupKlGgJM4l6wiAAVzeM4McyjvhdYjtU4xq
+R4mroC1bh3N5pi5G13fDdlGGh9msCbpfJJgB/q9RyWSbQLJQbyqPSipKG7XhMgOJZPiVVuurHRf
ScTEi3FY+ewwzU2C0ax28bOoV0KR16oMDrVl/RiJhgOxw/RTYHamet5B7eGWVcSSHV6xcEFgqIh8
PK9VT1paBIvSRQll5uuI1BCbC29hj68xGpAz8Be5WGGWGqkVEMCYrJlQ1ALMl7Ce0FMV+kH3gZcz
DmLonXjgC3LJRREl2p8KSkCWaNV4QWXyjMYNGYdhY90a5b20Pgo3vzQiuw8ZqzD2/o2D6qHsNACe
9luDn4P9KXnhB7veJnAFg5TnKbNZbwXiJqzq10BORUuwUM0a1ftRKwi3xD2qfad9hL2wP0X2KS+P
ZHqjt+NSROCrKevYHGgm/nXNH4ncKGSZ8KBTJmZQHeli5UJP+aChuzwgZQb4l8NlgYzICFgMYD+d
whZVtG/VWuNP4K5T6gFyxwrPyQIkkJm7wfvnSyINA0nvjJ7HtIob24Z5CpikJQK9t8/kSnewznGu
n8veJhyLNIasQ0LVxAe1bB+ur36WAFEB87LDyrX0merJ1uwrDLkwz4iBvvkJclX+V6lRf8iwPJeT
piI3bu0wgUXTpe8WCYkSbPcD6GxgrkSwUf34asjys2EUOqYcmZ28qHH6nrvRv9xydkSKcYPU6j+n
My5+STqe4YZnfMEnDamt07XJO7lEC52YSZsAehgSm1HTkTxdO+tiIn4dWGvVxQ4MbdOcmZu/l1Kf
DZQ6EbbBrhtmqI6occA/VouqTQRjzW0fcn8vVVauozYy8QI17V0H9p9haC4dbaUN1FOyk+DAfCjR
3r+6lVcivjwSyizhrZWRwo2il0nApqdIFLCcI8dcV1VzT8sXDph1hYfRuKlcCqkN82cSm2M10lAH
5KN+5LV5a7N/o7nqA+Rz5ZVRYxCGy1Q9FDwEcL0G8atSazsjzRLpWE36CxEdR9umAvqZAMzhOSDd
fN2yXupYgTQkNpa71KoWpKLwJkZHHT6MQtFoNjfdoI1WlITczFhn5VSKHtNuQoR9cPQizvJgpJLR
1o238ZM9IPgRNQOa/MGlfUsqhGwCsNI4l9oOIe8sSkfqtkIjT5thkxd8gaKYVR2xFYX6bkL2wQ05
qwWygAD/vts6f4ap/UmZrhmi3ioEHl7d0ARJRdlHo/UIWybQyO8G/itrQJgWkwyaobg6yFb2M4ko
Ac71YC4tMriLVLsoiZ+es/pfRz5aYjCmSAkoFeF4CexDnh96WPU4BBGNwpyueGpZ1bJn6Joal9g9
mCA0+XPUFnr3oWFnD9i45PxbAs+uMQZqGXZ1SlkFoUc4WZGwqor+YgOlmOAWzaIiYBn3KATjtuej
OtZTgQkeFo6fAPOjhMOiMFMobxf+P4UYz02/TZxVgytlzIhH3niYoGsN8kh7GJpjZ9yQK9AkkVZ8
S9ovvXvksbtouDlyrn6vwJNUnLj7bZuGD0LoXxixZvQZSe4lIZHzInbX5ND51Lx1xwZqcm4O2FeN
5NPFklIoVzsABT6lY8FeY7JOGEnX3XU8DvgZoLknSwUKcl1TcIaQONM9oU6NxXgsXPHr0uYZBSi9
JenNSrmLsv04zirvQ1evjfHXGRiSzumA+YbNsFgL6S+yfG4hVZ7WgQDVHW2pxl+IhfsU6yjRti+v
jzCPwUFJ7t5wqVlMqihCNHtXapCnweSJ985cmdW8LRr9zar4o4YeLOvaZZ6jxAZDX1pT+/WryGM1
rcSnSGJvmeYHXn5f/5BI+drhBkFnnYb1umksVgwwtt1FFfKxB/sqezIuv2Y4pOstrg+fqs0o3lUf
ViOSCvVSWRu1I76ZfpkZU/7eyC1TmnI8hHzK3GLgIg+6vQL9Z1FQpc6pdI4y7pGTb7vJ5I87Qby1
hEumMGijs022GoXv0jCxSGBg9QrYLdx0TXE3kROqj1GuNQ/G77NMV4b3tNpn4K1iyFgQaIg48tMV
2YNcWAloqw8X0SNpYQOCrDkDCeTSkwsgevfR/dMy0JPma5K4zgYHfp3HywiCUFevLIdcUizIfndT
8osFVC1OUQgKScXO6U1MU051O0IV4pfkqXrGrbFQydpjR1S+4hTp7IoHkH0JmrcxOGBOwnKjWq9h
WIXRFWoLiT4qCUTseTnrZ6W7MSilFckeJ8tOI2Kizm9WLe9ArW+4a1jXofEm0J1+K8iOGjatWlfn
pYE7w/oUQt+OBW6f8VT4jF4mHw40idSiwd2pNlJtIGoMZ8uVB7qPfefC0Kj7ThapKLKKEYPhDWyW
oQN5cDyodgk/+TGQd+DoFVR86yS0iqWX/FAJYSjvdfThDV8uI6Uq28TttyO6PZfLNkeQZ3T4/1hN
D1+Oks8J/qKyIT6PHKrSwek0ENapxtqdJvLYKSpOFNxXejI3OgKqALeN47czfuYlkzbvZypm6j6a
FZTCiFQtPFTNmKNizvnynH1nfHTxDXDIVPZXFVuySTvOxLMekLiOFBUUrVbtHG2Wn7kC06F30UBE
ZI5EigGFme429heFeCcurEasVEL9ohtl50JKqk9JgH9VSTcU5aCRlpZKhgX9jZaitNjX1h4TojIG
yyE4ueHaE/fSInGZrUobe6uK3tHooILb8cvOEIqZzl4Bi+Om6FtHglYc9SLpiNn0EdNo3LLR+pEF
o9Vc38JSOqIrA4/wLsuPXIAKsNgMAS3E7SK1M6i1N5fNluxXMGMNGnSNbWXKAj8iC4rbINwlOkeC
BZvJAn/ahn82c023cz/1MYdrarY3XagMAvEDT8seqR/IM1o22OmD7JwmDz/fIlKGo/HIskOnxEgk
rPE0DlOmdlqeepd5b+tRx2ZRBW2uQyBRaVP+aMBqggkXDLp5giEuSoKXZgMATJ9aiAgKng+Dvn4u
pm88BEae/oX+p2W2NIXFuaVqDL1nJauvsuVNKwVcxXiWGcVRqxzAax7oB3daN6VM+82T2Q03Xx4c
IuDrJgDAsFAT+O3AprtUWzs9kSU2lUBvEibBtNonW5t+cedztEclQ/uwWylwRLPYfcsFG39k6C05
gNlb0NB1bphsYsPTq5WG2Vim3xaxCGWyTHg2CfWrvb+UZtLM/pgVvBVcjj6h8NK4lOpHUS9IpcqL
q+WdGG4veoaE6oCxl0S8PoQXhCgGC7eIPoL+2FRb1OlrvYjnWb6KqAUjwC00jeNVDX9y9SOEk+ew
bmbGrff/Wo89yKMrPmjAi/TmIxftpxrqE7laxLUaMCt2VErzwl0Ujr5wQoQw3imgzsjwdOpU/aH8
VPHE+dnT1p9c4aJ6CbWYtVTWU/KMPnX6zAaH4QAsHi1cdc65rVpxDWI22nEDpA/50FWnWpAu4mg2
7MCHOaJ6E8N2M7wVrdg7dgJGZ+M2Dw9LsF68V1HuspFVrhYpoD7YtGqo54IHalz0wnuQAjgpTFAZ
pvYryy1sf9hCo4bgWFhXNQMPEf/EvRriVSl3CoOKyjpHyTEfAQFAbYz3VjAuuvhnIMK4GA74USk7
aJqdm1/QtyMW91t1JbmTKt1+U+yLlrC9VZ6iB1qrvFSY54QP8iTcQsrbtvxIcE+Mnjob+mMSv09h
KrUH0zDAotvfQu9P1sw3LHyb6V/bIXaFbeSwO2Nrx+RSedBssomtw3s48jMbxwwIWhgwvC6h26AK
0lnOhO6bkmkzm+To5jnQ6yvyX2l9Nc68x6k9gM0krzLVzDMLVzIqOLuQNechC58+nuc9lmvzJUD3
BaiqYf8wYi8WUvm1JiPW0PQk/+wq2j3kjwZgsHagwU5PI4toE56dxxfkJqQB0/xysXjovNvSXqQR
uVrlqou+NAeL/gFz+9wtLmH89KyLpt0G9YeSq892ZXtTmFLjEmbL9M9qUG0NFw0lEKiTo2Rnlv1V
dJ6l2s60lmlA8zDMc1AQKOfoO72Gh+SRKwK9C0T8pmqGc8iqY1SYJKxCb9U6wJApGed2+UjQLdcD
2Dz9I0jvCLRV+5j6e0wRbvadlo9BvFv2X4EkMBMPyCEwmlQioanRLJed+4gNai7K+ijSXy1hOgfV
qrjHaGC69hsnOiYY1G66BywP0UWDgg+GHs+J6YJuDmrel52GhwSf0nxS58QcxmltU2JfRb41cV0C
YOgZAcAbIhxcPBRXnzvksKhyl5nP3nnoLqhJA5aS89aOGj7+9pA1w1FkzQ9CaswMMAfQFrnONRQE
fZbtLpINCiACEAB0OiwW2xrrFy1S3vczyPKzEc2iW1Cb3Mtuo9iwl818m4T2d8x+UOeYoXjBgHEA
RiMs4JknJQkPAsutAc1GGKj9cAOppFKqFSqUf4r419B4k/kXcf1xr7v6X0stYuorbG0OXCEPkw45
eXVA/Y6U3HPBTslupdvY5ahBUJjMcothMD0CAs0++VHtEYkT4cJmNmtYS/RMZSyrXKcNSbXWKRXB
pYGRMbBItaKbgZvHcIluHf6FvjPncm1lfA4sNA3/uvaYlVcTBOkkkIjiH0oc8m0QnzNRHcNXgabK
LVGGzTS+mQwDRs+YGbqc4O1iDuDbj8C7u2APM7FT3O/Oe4+ag8NqkuaEQWPd3svhFg/bTNuUSEJU
XLg+jsfI/zStA+8g5jQ3WAMrWhnsmasYRSqqbxOLjcztg4j4ioigsgGjw5kVfAFtlO1i81/dPzpc
8TFCnJDvqzPe4247EpnmsipFFtXYJT4FdjHOQXgQiTSOefoo5dNjUC1xzbcumskPOyAShjU4QOBl
g7tSyVyaXVRvyKQlzyROk1VnzIN4O4pfyfxc5Edg8T1aDhXfOxu9edG7C63GA1N9+6zZing8hz3L
yk5+SbCJLi/maFubolYP/gABISdwHO/mcK5osMwl0ajgVyciV6xtQ7ThI6yqmPCSwG32qkWaOYgM
EQEXhGCTj+2ioD2ush5xVDEfYMEUXFFtctbjbhNgaymUtQNOV1KK+73FG861wQVXVf1Sc+cBKoFs
6lRt0qfQ8wXZrW5hKkmMIe1cSKDUIHLMwGGMlQKcmhwEf0YTrdxA4er5ZxNNg7YzZjPjnOlPkvBZ
4cp3kFOHGdUQUn+ShjaFA5KzRNucE+iYbaySToltYQE+12vpBuk+PDRPGGr8bD2qiJVR/yWsvFIP
9tGjRv/tFfV3Uq79yJjVmfwIHNJHFHcOeA6bGyJYBvXZd4vNoFlpBEDlRFLngEB6cMP9IiFyIQuv
GGNRS0yQGkY32HC5hFEJzVP5iGIdYx3vBSbUnPqizpSlAIWMccgNeURLdRdOCZSYE3QSOKtwZzBF
dfl8o8G5F+pvhkJeKXA5+ivWLbmzD7FHtuai7QDqkc1gNBgu12GBPs6GBnxET/IGvnJgYqPG33F/
hrvg+8skOUblGv2A4hCCrM2SihmD+X+/PFoHzcYCV6cbozJXgt1szY3pUO+EzFzlt+K+Cia/eFRq
wNrGBHRSjwxg0FEVcQf4gxixLxfwqjFB9u5pe9cheeQM1i1ENTWFtKfExxAcX7vu4lPCWj3pYzZI
2qQcZUu0EVi+wca+2Y4LJVAuaevBD/0E4VNytvmMW6C0rARkY5c+Ow7IqqNQ7UJim6eRf02QbEnL
3v/aiBpaOKvoXoeBEhblG81LhAMVwMwsapkt9qxyXP6QC2veYibyJjgTnBpI6rX8sMW91q4Dj0jl
5T9j/VXBKHPqGJfpKpU/BUlNg7xo+aNg95hUH03ym/slDv6Dxc882gogNNJRGuIqXm07PWlkgfqC
JBB1WEY2cqyixbcd0uQeUc8GBMnIZlLGVBtFWptUTZb4Sm44nK5ag/3EuUoSmiwkLcJS8cuSHzRZ
8ZKTXR7C4jhiPJddArhijQV6FpLgZHbOqpSfinLCFLtre5bf1oddAHug1Ct47iOWArUbst+jQ+xw
vE0ZHRUvInRuLuiDaaxc7SOvTh7HVX/ymD4k7o8rxrcy7Dd2cPZ0f6kR1qJRVXvGUikJkXbn2P5C
jeO945rnHCiwy2QcT1n8csN7USEUOw/4OcR4T6Nq47JfqUZS8eh5EhT1hcHZ/9OrqPegySf8Wmr7
r2Ii3jenIWqXFfnGrGvIR3I2uvetebCGVUJZiIuBziWa9xaaP1ybQpqApDdW8SuxfHj8ejH74gTd
SBW/e8Uh6VHgYDPgnB/NH8XkgNTeqw6hNKbToyPw8dbXEX6sJv6k8WewCmqpRXONwec/K/+XhxtB
ux1yyb8yrIIWxllynIpqX+u7HGR1lP7YHLuCjDT7z0u/Cyu7QLi13LvZvUOIqvDlg6Uftjar2Do6
dhyywSUYr0OgL0q4+8raaNcGrnsnSFYGxafhvkXlOcE+WLOVtOQR+iJzYSTiztqs8erpz1zflX27
qxihBXA3HRQPDHyaY9kdfIbWTf5dka8ANLG0nw042Nwh72+NvlVrSZtZBeK36X4cbrFOuY7lpXDM
+RDXsAhLoAtfiqDUNgDHF8ax6kHV9OCbqWMAOyJaQ0sbFssilBsZo6+DvsnAWLu3yQmWfoGmNWl4
VMQtqn5yIPwa82MUo28tVa6O6pbU4lfEKHhKplJC+PDdj83bZjJnMZeej3hyK+SrIqh8iMhXhDKP
kHCXBy3K+B5ee7DpGAIzM9/E+c0Eguu7qNTxNhSEBsBuyJFi1g7mkLad6wAZbH9hxrxj/Vs5llgp
ZpUkA3aN/IQ0RyVA7ojGiQ00JpzoLjXoXmvDP8X4AvHZsrnoKC+ngPng6XuLIcbMhEhP1WZIL6Rx
jyrvTdFWnjpnGsNTBkEDAILZQJZnYJnxtCabsnqow0/Ss9JfWMM5SNZa/+DeVY01au1uwPj2VlRQ
EyCMVA5dYeO8IbQlSCZu3Hlo578Josg3CokSVpWpAQTArpAT47XJ3U09MEGKR/rJeo1iudOGjcl8
ymfw7yDOixUbxYH6IxCiqs6PEddvig5iigxAyQA78xd5fHSZoohbYZC6p1nqShm4OQRupseQrof0
H9BmaQEHuCaUGV5/CquVGX7K5rPxDqVHXtulhfgwkNaYdx9O/j4VLikxEVScfbpWSctiq7JqhWS9
LuAi2ThzWDS5BjbpWFWJQOpmakNtzg/n+/l8IkDzIsE/UtBX1eJTmEvK/7KGEYVkfxqVOfA5sNd6
3awp3QUpwAhaSEujVOmmXRQhDhuK4m6Ye8WsqWFUQuIkhlYFOyHGaG41e6NdGOoeMFopsAC0YDU2
aHlhdrIVdPtVIK8WcYTeftBhWPuElRydiyaTBeOuiH1lkfzTRyy9V2WoztPiE+zbWbEGNrIO/PH7
0L2soADVd/H9s7Q/Ku86Rgb9DX2a+q0D+EzGdO9XDM9yNOZB4Mxt90thFTxBL0bli1jBeSdwojMh
Ym4CMAmaxjEqvkyGpr2CKIqocptEidgwyRuUNMgT5Z5vP8oBDeXUFTHfZDu3qgdk8FPZIytjFCtO
Vsus3FxImlXYn0g0sQRLd6UYtF0M7gOEAWUI1IzoXkUkC4ccn9wBhQFD2NNvUw/lvDt8GS2GiWT0
dpXZY5h5ZRJx6L53JEPRJRqGk0dEsKmWXPIJ0w+POd6kCzNODe9ii9DbZMostZov5am3r0S9ji4z
DMZpDC7mSLKZbHqgsAn+m02oB1XvaVTllWXN2h+6bdhDeDX3tn6viTkcqv6rHLcpC0hXQ0Ox90IG
hJcxP/m6tqqz4Dx4GIgTa6FgXK+udnL3/bVmbFP/Epr8psgqnZ+8fWbyXcU4o3vPMtkG1U+hfdZd
ti3LLwcmJV4HncG15/2LeFgpyZwAX+jwNhQeSpVvPIVbCkbGf3SsSVGcI2bCRLwo5Xvt3UR/qzQs
FJ4KrI0Tyk5oC8+jEswqNgmlHuBFtWeq/ywloyWgNwkHbgltJFZwpnZCW8lM39V2fYBQikK/44dH
gpzgCGr8NUvAT6QSG/hwR3tkIGkZa2M6HGBvEyPuE4TZxuxyIH6zmuJ7wdD/Fhv7JjsF7Bh1mtSa
siwAttDiEkVexeoNp8Xb5E812Prpl3J8qOlD82YkvtuQk7HK4g0Y+8++v6R0kaG4md6lqSmDLBQn
WV7NWqZbA1P3Tq608SyNb30kEY0wPnSyCG076vu2rZZha28r7Co1B7LTV7u2tch/zB+ut2vKC0BA
9pRNsfGUivSzn8iFfXqOxbca/FjhOUODLJYoKHJik+ULXCC5CYX2LYJ9xEZP4zMwO9I6xhnEAjDj
khifPDzDS5pY602AXa4PjxSWoxugYH+w/8Xlqr311Wc2EqajvinOd9RfjP4P5UBOpKWphjPJR4nb
fadbF2AwjKfLVpllDqm/Scrm/zXqP6jV38yU4AprHli7xDlFWFubYYccgw2GMqyMaJ3n607dDepr
qtB9k9Edws1UX1YBWO4KVhRFG4ZOyVjZuoTRSyj9ShYsh4htDj6M5mIHxyhZFswGHaSWtvpdjGz1
o8+C/NYaJU1m7MNobSUNCZL3gmnNUN0qBc8Oq8DIfkbUebFBLsq7MS1Kpoa9nNvBEx39vGN63eGt
ADsEoamYaRL630CmQ9Mts4a61Cu3gV/NKvfYVuap7B6WeRLqMCOscVk60aNsDnp56BzvpvCwQ95q
2DUyeaYaWGE6J38h0aEdIa2OfIKIqTFD+cyUs27jfx8RjG1SDQ4f+jFLByvanBX1E8daaH6OHgyY
XQEoLdzEwT1w4AW+8px16JdJnKZESpGpt6p5nx4+F/m6Xa+N+iohlFcLtDgevV5Npi7qDX6g9s3E
9xFBuqJaaUD8lIgAlcCcI8TgxIrza6LvdTreNOC23hTFXdNeaktDzCwAt488x+NnY9HFZ19Dznru
U6RkB7rY3mG+O5tpfob3CpPPveb+CpmgSubQsrk5GHY7fVHz9pR0LEYAKw2FYIJfub5ZXr3QqTdG
cbRZNKnjBYYwnSoT9WRSS44wJvPu3UlsxPDj0pEMy1a2avJjnL2InWDyMuTaMAl1xcLUEaIqti0V
prwX0FmH9FfWB0v/0JOHVRw7QTLPu+gG6GPvnL50A6TP+xUnETO54KuDuRsGMPgRLsO1TXiM8YR1
OwMMEwsdzEnwoXucAxFhVfO634bqV1mdFPRXPqo6W/szmbnH5VkTJylPlOFKsAGu3urAPy/wimDy
5yHlFMtTAsMtfS2bh8rdKNJDUj+4nDX01CN6ye9qvIWwDOpwOCfD2Y2OkOGl4IzgiU+2KgNaGx5q
EH7HTgiEM1i2OuFV3q20TjqHTFz9+OI3Nx6xusq1n4pZhGGAvebV0JHR0To4HUFdD1/5tdWryqKz
kLtIncZfb3FxG71Lnu2G7i+YlroYTyP9XRFbSWZYZdFbgNPCZxqTUQp+Nbmx/qU4Q7lrB2jwIRIy
Nau7ccZCjUAXchk3BXg5fN4a2xKdGXBW/itNph+QJ7YR9NiaSdmtTa6D+hED6CyUf2r5rkfU4tPE
1acc1f4682IXSw7JQlxk+SP130a1NwNo5jLH61vuHVjX/a8Tc3BMucEqYz1MvPkpIefE9q4By7i4
+82LfTlMPth1jmpxQPucexE61woFFRta8P8FAimGMfdJa2MYLLd7p3jDrzOPA5OwrhjkhHHUKX49
GZ7CgcIs0IKD18Zn4mEWmUADHiJYG5QFKS/bZjrM62xnDfo6tRFyj91qDCnxU04crx7msXsL/Gcz
BNuaCaMSbZv4oSYS4NWV8NPJ6tcFN2wBKHPA6W5xjKQNakjlN2T4P24SeNV1tyuYGgvy8f6vFa49
FuWsnQfOxc8xmC9lnc06JP39IVdIIDoQREfeFbOXBhnmsh0vCC4RUQBuQaDCmDFRgkWL1n4cCIjA
mYjEazmo+7i4CHcfjKvMWmEPyDqYvRJBtopPJUZ27KQCt+jWcp4WxnZvsGZuPcAdgXzAYRwfho6L
B8/47+j9K5RT7L0L65hrRCZGd4O5e4Lew0Izq5If2OgBjp2jiK+OhxKoWBqaulGGc0vpHDAFQtFn
6tqyVfZK0/DDEQ7AYL3O30vtS6QIDVbJFNXSrQqUsENJGFrAXYS3nVU0+dqS7U5DnXYcC/acfwnL
AoOGrmWkrYrZRGmo1Qqr919BeWDxc6XsxlQvXnTmt8ATzTHjkGnatxtl/FLCd9gQRAx28wyZioH8
OzhHUOANRKBg0ILkq8gtJPO3PrcQSvzl9UdvfOUsW3CzSQyORn9o5Z/SXIsCPNtqbPcKMXDMtu3g
y24OKXSoYmf1py78dqgT1XVfUFAwYGh2Fh3ZRPipIBd3IyCSrTaeWoSAwovnXgOrIwSWwAmUbqc4
GpORiT/sgpTROxRGU24Cy97aOCYAs44ZAH9ErLgs0h6Dr/tWMIVN95D0RvEVBueco9rU9yYr6hYZ
P1Okt7Bgoo1Dnb8enVGTsCPKWIF6TLWvaMDcSdRZ88+u6Zcd2CZTJRmI9HKLu+Ewan+9u6wgxiFZ
ZzywtQnI8WN2+xcvIk38VoyoR0IUFifPJL36x8i/Lf8oolUEv6AL9j7VKPorM3qP87vSntDv89dw
isNJHoBxcoq+QtNeNBzhkoReZTLlnFWfNmVRd09/2AixE/lyVA49OVJof0FQ/1ZogLQEfiEAoQg7
V3VVyBkwx4MmPzxxdBxODUwbk7zMLq/C3wTjnhq/C7A+z2mAZY7etYFYD6KGOTpCr1FZtx0zU6NY
BM6zZwSrgILKX3l9EoC61PGjbw5KftJ8ZLaURdnFzpEb7HX3lnITZgMKCGUvC8JExHWiWCkM37HT
5v3dt+5asKZ2NQy8wrhnlfop9DvvaG29Robjue8Rg3ZUkTsn1j92DCbrU6a1Jbl1IkKGegYJJMJh
a+BndKDhdivT+eWjmiqjSZ1Flo1KmFwoEK8DvutcyG9wRKaTvnl20bdNPBS5feLa2f8UdCfSf+YZ
kW3yY2AXqSKasvD9Gdjze6BVMb5tmCjWS3V/SsCw8qs022tofhdxSsfMZwyJwP5T1XsciGdV6bNY
cF/Km6d9okdcmQSh1uB+oe5++d2+Z7Br4cRiR9BnS5vylfnkWwwzzEErru1L42nymGrll2nWv1JY
56Ax5xYzFIxFABCenr0cIRxUHqxKsjoVNSK+SsVp0s0oIrcN+HfNuzZ8es20mvR/p1A8RX3vacft
YqczFE7KYD2l8GAK85193jH9Izu530pnZ/evEntIM7L9J+t6cL01c1Nqta1XPdzhn6ZfkDYi9Z5V
+DsCNClldYstGPUPtVkJxAP/kXZmvXErSZv+Kx/6+iOG+zKYmQuptMuySrQW+4awLZn7vvPXz8PT
M+2qFEHCsnHQfdDlzmBmRkZGxvK+FY+YkEIYHVTOLHuxe/B96XqOcwpFgaqPoWFSrbNJ+6JBCO03
v4gjVuhuDnB/Qct9+abzAqX64MSktohcIPW0P3Rv7/XJWUcglHfqrvadnUlruHbWOSC1mWfp8Dnr
hx8DgOBa+CO2aEMgVuenEK7EJxIsYU50Z/D2U6QbKt6JCvGcCKfbaJh5QvIrr5CIfr14M6WX8U1L
rxNFA5eMWIjG42eUz3x6DArpDTRsBYtNrqXoCO14MB7R41Bmp2ReDaDQakA+C+NuVPHBZ8RFoIHi
XwVOagvbXswlNg0J9al7g0IP8A6CaK8E1xr1Hw3RZTv4MsxcIfRbtQpRUlxm4gEWcPlFT9E2TjmY
iwBnkebg9U6Sm8y43KZn0qTyVHxJU/ObU5p3FYAoDZ0qVGnsdBgyAtIQZEuS+HtS2zACfJLq69r6
lnh3sUngXroeWeY0+fZPCn6oTg1a2Mbga0CzbEliySGJ34Cfa83vNQkQZ+XbYHnXHTU4FW/OCTTo
NjCep+4lz25G3w2jT5J05ZAPyE2qTxVqDvqeMP03HfSwJqjOzeGzpV1p7UWLnpj1i2rc25Vr2XNV
9D4tmp1c0FLY0yZ8U/QOrTFuW7l6eG1QrVHcRCMk41iOh0F9dOqLQIKm8kwHTXXuP3SKS9OSwd6+
g3sihEwZ7JWGeCgt5sZjZ1+B+C+pVGgB19xyVxXlnk7fgKBNPb4O9ndteMqjS40+2LJL6WT4GoJV
19cPY48z78MMfq1He7v6JMP4bF+zMR05GN8G2oD3DJRCHsDIOg9tlc4SyX+c8WRm+5MQv4u6L4Dv
JQ7pV7eZz05Awqx6KOQ7vKKxe5TDzzaTSHnnSFBo6zOCRfErMgn+Qn7mNd8H3n0yMIeVTd69OTeK
2zlP5NPQ9bUKvgfN5wa0uyHhhePtnTTmfoDwhgszzdyg2ysh7QvOYxbe1KBYgqCn6NetdzMZl4oJ
eQp5AO+7Xv6wtV8TlMFV/TUER11vPw3kVWI6Wg1g7+Gd6QuyqwRmvJ8zSUaVv9XDmwLSJdRMjvUU
UAGZVdPpSO254z9qyW3ePeHJW9PXNt3L+ouEAxBorgIPz9TBqdwD66v+8jntY7F3MEdzU8gQA5Bv
QfxC1bBGD6c+WpcyLUl58qqS2R1IuQUPqvcj1V3bv0976GoyLBXoKr5bKLe6Q2JPJ6sXXhF34Ak9
P3bCjATGgxG9Os6dYQB+NlA5e6MDMqbFn8z0Gm9RAayj+6pDUTQY5U5TbxwfCOi3PuI67740Jg2J
tyWVUDLhicCHyXL4oXcvPsm4urlrGrJi8JlW8qVZUh9O6ZNUyWeyuQ9puAeXGttEldljohCFiE9V
71lVZjZTcmcd6SlyaAnNAH7l5pG0I+Wge4CcUkZbe19Ty6O1DK6TTwoxfItx7JaaxwdFBmrcuHaa
K1QnA3eqBYwfLDqC7I+R9eQkGb0VQLQM3g6mNikC46sAuif/PpcMF6QE7OnVqEk6A+zI+aSlqG5o
Z01BgmGvatByKO6wnuUwOK1G8BDnemhyWOSuvGhfZCq1r643/kqjZ5ucVUDBVbGXsh/RCDTCbdV9
8r194sFhubNxC2IIrq5rG2sPtIjNxmbxnJmdyRvoRvvhDPdm/KCMn3vrW6XcKvLPjkrwHB9cT19H
2DkNVjB7UWH3Si8g1c5BovSpUq8KvpjCAwPIUcqitaA7MaBGLaeftRmcBpRGNWBYFV11GvkD/33v
Sfa5DKZw0dPVBXwAv1TUkapfLe6NwblWqp92w06RXdRe2+YGmqt8eK3q+nPS7yPjNS6fE++HSui+
uWqsvebj6OA1t8ZtOIObORJBdLra2iepu/8HC94EPetMNs5DIJn16G1AT/KAHhUFJ/bGoBZgon+p
eHXqz0Ww97vHfxuc+Xh8bSwg+kcKqslh5BSV0TtlV+qVp/0Ap/HWqi77/lXDO2lpJ1HKl0w+15IH
yYDwxyY9/yATA6kA4R1UfKwBVKKOvIZCERgVHn3BMfN5JBe/Olp240InVP85K+4rOpMB4ubeeZGd
B3oTT2XlS2a5ftVQOfPq4IobiivT9iolZx4zd+ibok2uadkEmGEDEIaA4AA9CvRyGES0vjg30xl7
Bf0zNeW2ocKN3razMUp2pgKWhIO7A68ZvkqJxxvX1EI7b357bTivWg3KEWV0Nr0xlSsX4PdNNiQK
4dlk3Bd6elZTvm7wam/tr834DXgGqjquJMpCzDDYAYZQJJ+iZk78nAThfWGTa7vTvLdOpz77saJl
frq2KQmGMqNp7qLus0O6kL/7307vD5FmW5PbZ91dyzPKTzL6FKhl7eJXfaRAkV4bR+lO/lvxs3Qy
Q/4qXU+dR7Q139Pi/6//+h//53/9HP6n/5bf58no59l/ZW16n4dZU//vf5n/+q/i3//r1ev//pet
kmSzDcVWVUPXFIuCaX7/+f0hzHz+svLfYOpamQYU/56osa4/j/qOQgOPOMe6GH1JjGbbuqJausWf
YzFS4KhjEzr5XmIf81327U+HNzRVc1RD023NUGVhFnZMWLmgnGQPl9zXOJMJeVtf1kW8XyhEGGBo
OppqGrrsHM+g8gmfRuA178GjH+2nuDkzsaGh4Z+ty5lX4nhDmAQdzypLpdElIKxURZ8BgF1OBsDx
fSH91AvqhVNab36ZQbYhamlKh6JsYUqDp4UQyWT7cfia+b8cUD4cfFQL2ur1OS0JsjVLoeld4z+0
WTsOlExvaXspwyHbK/oZaOsN72qTsvwNHZs/V1g5XbYsTrrsOKbjaMdSWqWoRiOUsj2konimQ3hW
v4wAcKiXZf+6PiFlHmtNljAjH8pp1BxZdJydJdQ3tNPe1p5G7zKy3gZi8QOcAVTWB/rNqOJXUOG4
/gWzgHcfYFM0TT2hoiryvOQHS+p7EPe1eZrv02tLBiPicn34hR3T5YPhBS10tKKutDHO93JxG5Y0
515IPpjB9+tSjI1JCApoO7Zi2z1SSjJvlPHq3C/f/06EcGybLlXTLESECnfjNxrEseDrEhaWCspK
1BvsUyBGTEFCMpRtUBoQm/9I8m/B8C2I6e3ckKGo71fKUA3VwjRgrW1dEBL5xkj/LEc1/m6dvHVk
FKx7O7kGghB8azpih/E0cJ7WJ7awO4cyDflYxfqaypI2trN9EdDnYT/HhXPmTf6Gpm1JEUx3HDTQ
QUfYO6t7Dkh0VEDw98O4YRsWrOq8epruOI7uyIagadlk6XFjcF5V56lOdxPY3VAmtgbtjNOP9WVT
5rGEo2lg6BzTQCkcLovjdWuCHvyIgRlp5zHFLKdfTKATkq8elrzDobC8OxWe6Mn7DjoHefpk/BwN
V1QTx+frH/JuZS1VtuT5ctcUY/7n+DvKjkbiyXfUB3rRu/qlUh9VW3pdl/HODAky5t8PzFCTlKAg
crmDZbzPnPtffze6sJJdJTtyEDF6pTRnfbyTKPxbl/Du8ArfP/9+8P2VZyrtICPBUuB/4LHEs+cm
3ji96qzDRxoxS1FsdGG21KYmaF+nlL4Z1Ql8G7b31pTBOYhMl6oHxWUHpGnb/4T7gvxvvdepVjdH
7UyJ2nNeiq4T9KCSJyBygKYRmRdj7oA3G/MO1K49L7pYX4z3m2kqJl9q2FyijuoIRj/OvUGRZVor
WufZNB+j678bXlgF+iCbuAd13aV9wcSd3jjiC1+v4lwosibjzTr/bMLBVpZxWGjBYIDwN122w0U0
bKjK8viAI+mOJXOqhdUhPOp3nqR4D9SwkYmwP/D5qmlaXCU6uW1bPdZENSuVwpJr66GqP1VwVN/8
8eLjUeq6aaOLOJbCUQLxL/IVsB8fgL8gVT/8+d6qxuyNGLqpY/qE+0kpcqOIpITUHGEPlZP0x5bA
VA1btTVF17BnmjC+Fuj1kEiW9BBSPOPnX0rp05+vz4EAXbjshtZUxqyypQcKvSP/Iss33lnz+h6b
AFM1FQswaMUiXq4I2jP4qqVoVCW5hP9HQJvmCtUPKKhpGabMRYfRt2cFPjgAhVxEU1TU0kPtvzqf
VMhu1pfova00dVkz0U1ceVUWH1mG1DTSCAQqFLy7ETpYUnvTpaP+uaIeSRHOgUItYlNpWuiG8MWM
p1Tfrs9i4RgfjS/cijyYk7zuGL+prprwCpKGvxtf2AW+HLcZ6FZ3fKJ1wS43bPTCJnB/OLYj67qD
iy58Ph0qXjMNWuLS50CDXHLDo42AwfocZmUUlJULQOOhq6uaiqBjTarLKhlJnyWu3FKgaT96c87z
hrIKEizrkhaOBSdC52RYsuLgmB1LSsO2sKyord3UvuPpGVNq4nxeF/HOHbPMIxHCFV/mAWCvTlm7
ZW8RQKJlF2Dcsfyk9I71DCxldC/1IXlOL9X1D8zOMvE2ZcvWNNkW1jHIKQWRCq92NUyu+Qm0EXgz
1mf3/mXA9Fg824bKTbcpxz9eQc/OpDjM2sZtaA/IqY+InL1Z36stbe3Waam+AuNhOvEF7UZpsCF8
QU8cXj0yIRfF1O13nq5lBlWcqZVLBjcmQ25W8l1UGO2F1mqEbY0cKroy0f7cVB9JFTY0C0Dn1CWl
cs/L4SWWXtYXdP5/C7rP6LpOtMKRCSoJ62mUA7UpjcaclKcUiMu6u8pJbifh/gNyLJpm8C4JKv0T
YTiw1lbtyHk/kJuawsfWOdOV7rQ03lpJ+oAOEuLDZZm9OlM8y7QjWX5dGpVr9xqlo289qb7U2Dhj
C0bVMQwwtm1shqOJ4T0FYN+SHufKTS1aDsLw01hZV+vrtWQpDFO38O4s7IW4XlUWDpMdVZXbK0ND
DaQdPYDCRn+jkwQbopbU2lJVpoPXrsi68CT15YiSTy1v3FwpniXVhrBzBtX07HO8ZrJWW3E4ZWn5
LB4HOK//WHXBTmiQeTc6XbquXtgZBTP9ZWBeK8kvClnOfU+9DFTpJczUPQUtNGFf54B3QqV9DjD1
w58v8sGHKIIX1JR9FSQTH9LQumZ2kC9QJ18+rwtZMsiHQoTl1RwHXBGC/m4AM9j0ZFgXQbJnlT2A
GvCt14UtqQ3vfg6Zw/NL0YULZqplrzPnGWXDc9XsPYi7jfx2Xcbi9h3IEA2S7MtaHmSNa0M/MeN1
VgPln+sy/ll60S6h+ODDY+kdLsxjO+9Yjtzrxj+lvPeTdzPXsAH85JRfFS271D26SGY6jS2xs+at
SRXebF7vK54/TbWrWB4QAleZ/uT114H+pJFXNQGjgr9+w/lYFGlo85WmGaYmhi2GcihhBQ7YMZog
DQWkT+8+IeXTcUlH0pteftHjD5gv60Ck4LM5SQMfgI3I0KncGgS4Dp7V9f1b0hFbVmxF1TGQhujo
+KnkTKWGjozDTqZ4o9zQj63xBR20I+osfJ3xKWwFoVxvNx54S4f28PsF9Yu7PE5iJWrcdiTiDS1s
TnEGiTVjBOUlJuRPP11AeZFBSvjvVk5QQT3owbq3mVlO+VVMba7TbzgUS1c+G8Obhmi6DWDp8dFS
RtqoU2pD3Ep/sJpnOjUdex8qr386D0uWeZ3RVotnbYlBoKhBL8ZI5yidS1q3S9R+Y6Hem7pZgGMo
ZM/ne0s0dZav+0PZIWB4brwLlY4P8FnWJ7EoY45gqTokuLY+q+GB16L3yRCrgV+TvbwoY7q36T/b
OP/vd4Np8EbG+7KAVBQttuMPXqdLiMjh5KFehzQ2pCjxxp7PH3ps2I6lCOclVQetasHjdlP9JdI+
U8q2vlAL9hoBDplc+d9LJeyG3FTxgN9VuzGU7qUL22aA7qbFxUCBK6DHtpKdwfG1LnVpe2aHxbIB
wnds8cFBKiWdVNWu3RHYNIkyF4pA6m5jgzaEOIKToHTaAO+VVbtB8XkySMnvauVhfR7vrQ3PQZRA
IWQl20SWjtXMgzF36CLOfEigvjkzQASCXCGiP24XFhuWbXk6v2UJ9kUe7CCpqpTTD8sPGMbAy9sb
J3P+XFHZDqcjGJiu8cAPKOnvsLQejh9SgxbNDD3uz0ykQu3E+uq9v0GPVs8UNijK8rzRZ4s5UiMm
DWfKCJF5QGVVcgPE36B8qqIf6xKXzuzBBE3BpYu8cuAPXhZVGF38mTIV3blo2o1l3NgpUz3Wig7S
tMkykFJL90P01Y9uPbiB1meyJUM7llE0atgC7IFzinPl7GiRpBN3XcSS6TlcrPn3Axs6mKVhl3Rf
u7Z+DslarW4s09b48xQPxq/aoZm8umQKw7NunFrS/Qe+f65QUGWT97G42Xmu53LSc2DAy6XxCIiC
1w8IUHWL+Bb5BlnMQ0hRoMl9qREUip6D86h4+sDwGgaSu9LCoRa2uBrkqO16pXbhOgJqW334u+GF
7dXVSbOngeFlVTojwNim5+sCFo2jgRlXbC7Kd8/T0FO1sVM8qlqV5lSnHj2PYAm47Y3XfqjO5rrX
dXmL1msOvzs8itV3Tyi9zuNRyYMaUE9YcXwycnQN1m9yMl3CxXCWGv3FusBF++UwN8ugYuRd2CyG
lrOITL1yu8S4GnW48jQgNcbPmnUd0LMDnWwXZxuHZtGCkbcgqDoH7FTh0Fht6PmtRyirjyvK0OwT
vbvL0q+2cbU+t6XDOScBia4aJKlE3Z7SybBAJSYaWYF1S9++rAx//BzF57Ao6OIFRb5bTIQZkUXn
q6fhMDsphNB0WEXmZrHN4jwOhKjHRqbQpa6RoPFwY7bDBK58DJINvVsIbR5PRDyoVum1VWQ1bpnd
B94XyqKoA6S5iVrFCcyc/ML0LhswVhJaScJ0w0FcUkIVE6SQdCIvJ7ogxIQNRa+VxqVFnw7uc4OW
AbCOdtL0OpgGRLZUyoEz+efaQRmeKtuGruM6Clqo1bkSa3XauoS6Tu49OmX+bvz5FBxcDUEfenqt
M76lBacJuJsDhZ/rIpYuUKrWeCDg+9rv4ppZVkV1Cmaa60GoO0U+sAfaKX9x4xwtnVfN4AEyJzMd
Hm/HM5HH2jYiKWMmpnrim7TXnarqCVAaG9NZMH7YIPItFped4ojRiK4foEQL5MHN9YK2rZ7W1aue
vnT9rtxyRBeOlPLPw5BwLWxtzqyRB5sjRUMfFWkzuqb/CtZs9n19YxZWTKEARjVMrg0CK+Jpisyx
MwJrcGU4TvrzKb1qpguIK9elKAv7jxiSEqpFRZQsq8eziKekhSNtGlwTaNVqbgkBi85/jArIY4Fb
jvc5db5Np59Sq3dSgMqWw3cT6zRC6e76pyxOWNfnoDGuiiWmdHNdBq6UlmG3TS9AGgYxzPOuo2/r
QhY37UCIqIex3im9HNGaB+jQYw6w8/r4i8t5ML6wnGFHqMXwsxF0nStY62lZ1JKN63ZrnQTFGOGQ
MDotZQrRz7mC/lYyTkPQm9YnsrVQ8+8H2h0N0jiVJrsR1JegfIb1fn38rVkIplNvBsWHbZWFaq+p
MPa6T5Nz63zgga1oB9sxf8XBLGCY0aDjiUc3NG7MQDo1aOXRuH7W57K8VhxT/ATDeRfJyVWqveUg
H93a3gEtqYbnfze+MAsqFBRIFFEqhYSCdhklGy+EZaX9/f2zUT1YJS8BfcBSgGsE69VTzg0a/LqN
KSyK4AbWTAIdlJQL263ZfpoELRwkJl0MxRlNZqZy9oFVOhAhrFKpVVAFpP7optUdaYOpfPi78YVV
CiotBh2JKTjtqdXtOHXr4y8tEfWomknRqMZFLIwvDyTMugbQIsN8iOSfIx06UbRRrTGPIUQ2FJoG
YJtyuBspizre6cox/cqPCtmNAMqRVNenlVctL8PpOgBzZX0+S6fCmLsHdPx0ZiTYKaUGZCeHWcNV
+ptahhQWoK51CcpsrcXpUINFERPZOEtThSu4kqch93mVuL6eX4yc8RR647DPrlpbvtRq686KJvqn
nGfFABcEBP51+QsvO+qHFboMZIuDL7p/8M40fkm5guvUc0m3HV2r/nUyo6RBf7Yx16XVpDZhbvrA
GXhXpZqG/TgRZlXdVof6kVJEyOXXZzPvvbiYhxIE3ainpvMKCwl9vwOy5nz45acfUHGy2uRuUD5U
XVCJfpw7ZHKdrqF0RytbBiHjVn3y0jrZvEJJSJHi4xl8rOGW5+nDZASTm6vgQcYzRt/GJBYloM6k
fumztkSlkyKpCKY0n1wwG08C8KNe1/dhyQ6QcjIIGeAHMYvjGYzw0TW6jF9Zthb865/jQQOnbeP6
XZrEoZD59wOTH0K2S2N1MboTnaraiap+wBgfji9sQ5OMsLQBEOJq/gUcwPRIry/SkrIeji8oazKq
nhFlXFlekl60QBGlwZOh7idoitcFLS8UFVzU6vB+EavoNNXzyj7uRjeOpjMfUBvbeP1jCYTlKARU
FHJZ78MngW4Otdb3hBjSqzQYHizf27i63ve/WBY5PV3XaLah6kM8FWkaaImhlT0xTBhnS1LTJ/Ax
gIqpl+n5VIEHrHXwdloSsHFOY8I8ilV9rvQ6vKyHEbhhSJG7DYu2sIVH3yRsoQKSoG0VfFNQXao2
KEGgneZ3FUj+6+u7lNo5EiRcrOEgpaWsVL2rpRkdxXs5eoTriB5iSCa+meODBWwnkBkfkWqR+6ey
E7dQvBwMhXBrFfudG2s0WoJQ4BSnxXAB4ykEhs6pnH2BEKfSig25C9ZDJd1HuJFmQcQL1kNyEsgX
bat1Fed7RDa+mksCjY2Lb8GNoH1vrmc0cSTwJ46tRz3EHv0LWUfR1a2UwT01vsXjvZRcK83Wg37h
/FHRKM+lrFxOvO2PRUVJPbWG0nZuD4Y6+AXTnxsqKmS5jmzK4t7HP9o8Dux4HHo3otmossK7qvA3
Yh9LW2KgAHgKxFjeuQmyNqZ5qZfQG6S7lAOlPyiau65tWyKEs1RVYWz5LSIG5ySUwcu/trYiBVsi
hFOkRSoQjhMiNBjaw5sBzp8t3V3aazLuqBRBXY1MwvFewwabjw5SXP2iN3YwX60v0sbwYrVUoFpZ
IWsM3z/Z+l0T//krimDNf77+H2f14ErVzSYdvJbhjeYskm4y6xSyxPUZLJnMQxHq8QLJud/RAMoe
+E9VA+XmCYjUUASuC9laJuFwT1OTOXVQDS6EGT1YzVP09ncC5g84WKhQCQCPns/DDLz5I8l+fWD4
ueKdmg0KeETjFDSFbtc5J3oG0gG3M/I+EBshx/1bgjABVS99uQbO0w3h4r3S4rP1CSxZV4ozeVPw
osE2CTEqcLJlz3e4r4rypS1OB6pP/Cnd0f2ehn8eDmMmv0UJCpWOKpTrQY2oqTyVQVTaSn4tPdFU
kwZyenwsWpXEwK8yGd6glWPryvlNCiSC8qIXr40FrxdIq7p53Qw3uvIj1/88HTB7O1hdusupSxNM
SamlQZDoYel6FRzaAE9Iz1Ua7GYLGUBg6YMfaGyIXNg2IpcYL5uaHk0VK/7MMWr4AWoZJQXnCna8
4JNUgWoNe1Rs/nHzNM/qQ2FCFURpa56fanbh6rzgbRsMzvyCaq+62/vAzZqDdrqukwuW50iesJ4J
7kwbhF7helnyAqFD7zhgJ1U72j+2QqgL9of40FyfbulsnpivDmundAZZgaJHPRlf842bcnEiB6ML
Gk8WrvY6ldEN6zNgGYPxabSulPhifbnm5RDe0kdzEGxo3TuZXmlIgf21j4EYDp/lXypEz63za5Ta
U3NQN/y+rVUTbJJRDXZqDkgsWgCjzktpQwG2xp/dgwOjLdV1mU70vIFpB4YnZF4b37/gXug27SvU
8+EjaWJvAlTwsPEoXu4a9tewBDnuuop/rG/K0hRo1sM5lucGFk2os0mazgoB+yvc5BYAUGP4wAod
Di+YbdmK6CUa08IFIK3rXujF3liixe83KNgnTUPPgzmr9sEWtL2s6JKk5e6o3zn1vVeZGwKWLJhN
UyBuDKENXrzHArKx1jojIake5vnNEMJrC+RkDHykX9tnatFvBCOXjuJcNuBY9CByzufPOZgPQees
aQK6EDr7Qcq90zRPdq3sWhv59QXNMijqA+uJMit6NwTNTUKp8Is6K93wF7iKNYi7G8u2MA/6tbH7
pk4BBLb/eB5xpiRFCxamm0MqBdZUdV0N1i4C2LMf4o01W9CBI1nz7wdrxiO9NWw7Ld1Ke/MkaWdn
we6PT8mRBGG5msaZBp9GcbeRzovRgypyq0h9Qc2OJAh6nPZ2DjQLc4grIhAwTYBNWl1QC2+Zz+tz
Wdp6YqVznwu3sio209S2BHac55euMbg2pCAe6EwX6yIWYsAAzfxHhIi6MEhd2Uc6F2NVXzU1/CPS
Y+K0J/ROn0blvaFuXcSLCsCDmDe+aRPMES5iOe/MeLJU7Ly2m5QLrfnI9v8eX6wWDRsVE1YxfmJD
PLMD0219vRYPy8H4go0JurBSTF8v3KCZc00qvI2AjHcbb7EtKerxMfGDLu/9UEMKfCLBla7u4HPy
zI0wyJYU8eADBg0DCHPh4O+lyCL5Z501erXzimjj5bex7c78+8G5Jx1b/nvZigAQa3itNi6vrakI
pz6UzFrPNRZsAtO0O5PKa2i/pq3zuDWL+SsOZuF5XiOXMlIs/yIFNq/YUN6tWQg3Spu3qpz5OClt
BhNc7MFINEi9A4MFVBY02+nn68q8aMkOlFnwwqu6mMwuZT4xmGzyrUq/u3xOh2qkbViZhZYzkiYH
koRjD5cZhZEpx3KMpOtkML42k3zWWCVsU7ZHPrWx932bXdjSdFaq8mXCzEspv4WZXT3tAuvr+rzX
15miz+N9jHKCt1HGOufpWQCme30bf222Ak7ri6uIkfepTEM5iTldXqsoO72DUs+QNenCDoE5bh0D
CFQagzcWellDeVvpwC/QzDB/1IGGKoEJM3bJI86rzuP8XNqqiV56D7ORvwUIKuMHihrLmYmXGCp7
C1gytda+yD6ojLoDY4tx3c8gzoFzPinVRenYXz6yc7/FC3o0yfE0jgbXVd7eWpCYpiDpUX98OsF6
sC5pefv+I0msas8CrTeNCkkTVFHBTS7fZ8Fl7t9stlItXvK/V1R8LzqWV7Vtx4p26g6QgxpgSXXD
Oi5e8gcihOuE3hq79Qte26qenwzOr6R/CeVPenEbFMZNE2xcK1srJ1wrMs0ueiohLQj6x1RqTuUg
Bqvav6pj8JTlTbClDZ03598PdN5XbTjauzmW4Nxq9Z0KU/G6KmwJEC6XVpZ7S5mXD8YagIrt8nNn
1BsHd+tgia8j2A3HUNMNHCPos2QgPJ3ip1o85sH3xLgAIwb03Tsvu+thdFqf3bIx/K3ogsmwar+D
px79q5WLujmXQdb1zuJ246pZ1HKD0knw44jYiZUbUqIVUNpPbBIMNuGe18Xpxjzmoy/ELMjL/5Yg
zMP2DBVmca4Yo7py2ksYZo3iSyydlwGEuTdjvREuW1SKA3GCIdS6ymlNq+fuNEH8Pen+vMNyLjP4
PR3B0hVJDKG9yYKV8cVzs3VPbCyWGEugHCOWR4XFCriazJPqPvTfQAW38lsfRN+PnJ/fU9EEnxmS
lE7R5qkYKrDIoIUH+3UV3lAuTbBvZULptNmOhSslsFC6hvwZaoh1ERvbLVY1xEk3BFHLgs1Ivg9d
NGys0fIUdA2sAZt2a7HaqFDTaBgdvAUN5k3tsZChcPyQHQN49f/LmOd4YCiNIXfg55ud5OpyjO57
4/Ija/R7fMFOdkpat1nO+KNxboRX6Var5tYazZbs4Ptr+g1xAFgjpd7H0rXW/sqiLSyaLRmCFbEc
0hV2PK+Rf9b7lz3V3n8OvTWfbAsjSAkR9cKCtk7KkOROMcf29Qya65LA0Vb8dnkWv0UIVzAEIE4f
2QQOCvmh6V5aeCggmFvf7S0ZgjZllhL0VoqDVPsvZn4qmTfxn0MKHq/U/AkHG662WRRnFB64VVXv
9ODaq+1T0/mQ8fi9VoJWjWUGgNY/QRYH9qWzHhKFfuNwLxoPE9YqXeHPuy6ctC+kgRcQtryMYTO3
Ts12A+9rSYJOVR35Bmp83jXhDFaaF200YGJhAxgu4BdZ3+xZ7cXL9XB8QWfR51Gj3ZvrO3pL4JIK
uwcww436Z915G1ZkyR85FCXobqlr6hDaXeHS9pJlJ158DsFGWj3/3YQE7VUnuC+VlutblZ7L8SJK
KeE+h24J+ol1QVvTEXS4K/NO7YENd426+qEU+nVZVueJAtHSAIj+uqwlP/9w6QRVtqzWSPOGSRnQ
O8enXnw9DWcqPHvyva1uyNqal2AoFTDXh6ljXoq6G0MqluFp/BRvNZfNq7Omd4KXlbVyrY0Jekcz
llXsNGjWzI3H0fJEwG+ee7KBLRIcLaWUBye2sfhNZ9zlg/xFsXvIKCq42KMthK4NWWJ0Mm89f1Bm
T6i6gjRIO4HlZ/xAhF2nhej/TccRnC0pGyc1BZzatdMLpbmD+Hhdx5Ytze/xBUtAKVBethHj+7yF
5PI7lLsbG7IlQTAA09AMbRQgwXK16UT5+nffLxz8ln4Lah/wFVMa+iB63nLktrZYOO9t6se+6aNO
rXwptU9mfF8VP8JgA0Jm+Vz83oX5Kw5uRiMw20g1ZXYhv0/jJzl8kLqzv1so4YCHo2VRoMrRG8Zz
H7otd334xZDgoaIKR9tOBrW0vHmbIa0qo3Dnx08BdY1ZcSOl9zrkvxQZn9jWD3247tRPgfPmQG+w
/hFbqiac/bwG2sLyOY8tVRWND5fjxizXtYGasON98oui1fz5ZaJCQalfQiY2BJ+V6OlvpkFp+rEU
DzdsylOkaDzhZlbejdt/fZnouzgeXzHDPqkKHj8qjNMdxOgbKc7F8TVNsyhhtGxTDIFpZd3JUlnx
li6iz8TdvqlRff6BJToQIUwhDxV1NDWuq7q6b9qnmRzz7wQIVqsaatLErJJbKdWJ1aCsWyW5W6s0
/35w5ie76ZtuYApQvc9cKVslEou6Ct6X7FDLTSu0YLk6JaIQCiQXCoBOYedMzAtFOoMr5iPr9FvK
/BUHs1AlG2LpmiOnJ+kun2lBra0c49ZEBMvldFnYBR4L5cOUU/tfdChTOwtG1af1qSwaYVwGYLIx
RRQUH08lS8uqVwuNmID5YuAUd+CVNq28oVjrUqidOJaSx3ISehOmXnaI1pxM3nO1FdVf1Kz/TORd
k0BqdV5CvSB+488pPWne1pdpa3Th6HmWZA/DyLO98R/KkyjeMLFbw4sHT6r0Us3YBcm6yDRwzjfW
f1GbDhZHOHZeo6kVrDhEf80L+zz/ute2MkVbOzz/fnAk/KJLS3POWRvJ6QjZcANF74cWCZguCzhl
VRHjffLYkNs1mARp6xiEi60Mw/JtzhmwHZ1adKz48RxK/M40icvZ7dFP2vLV7G9CE85n5bzWn0Ht
3wUULE3GdezdFrV2Ejm31D1u7NTiOh58g3AeaYwtk7oriD9592NzbsLHsqUMS8pmg5o5Y9ar6ruT
kkVekxldn1Lzo1zCS7bT643TsjSJQwnCacm9KR2ctkvdSfvl53d6eaWBQLF+It+ptE2QDjQN1TJm
9C4x2Ggkntp3Y50/Bk5oX9Vq2l21OXFmoJHf5DLbSs6/p6j4R57hEO6iWPddSeQQW7Kc5FP+WJcW
DKQXnWXtpvQ8S+tdm1629W2baHTux6f1WEAIGD9IRXOrhNmtHhcnnqWeFl7g1hDm/fkymPgbtkE3
HK0NouVI2mmUiq589GvrRDObMyn6kjfqRWRsYZjNN87RM5YFOJQk2JCxACTNgrnsMW5ZAEh5u/Fy
dB5DED3MaCMx8U6BBFnz7wfWZJTNuCxJAj+avnc2gp6Dup71mw1Ci2Js2vwAFaYgUWx2wKSnBkpT
Pkb6q2Z1V+Mk7bJ8i4nm3XljMvRbo6Mm//au/JpGL1Co7bF47JvkvpvSay9ydutasCVCOHB97VDU
offFY/x/Sfuy5TiVbdsvIoK+eQWq1FmWRZUs2S+EvbwWkCSQ9M3X35Ha555dJERl1DrPCjEr+9mM
Ocak/ZMr7n1O2/PNJkDsYoHM3jLQAftJYnGxJOY81JZSlOyty9WAvbuljIJt50CvDPC/XxhA8UDX
FFIxyLYD8VY+9tCFnEbvYMkeW36NCxt5ZUhwrRIUENCqk7M3LVW+aV4HAdzucakeoPZwJF0XMuj2
3Tx3rgtZGcACOcOg2EBVWxWkvtOxejOW8iGNoVutSqKbnZ3Mge0Qi0My3gPl83rynIJp1tyk7G1W
2gNVTBvKpVbsV20uMbSz03jXumYiOQOkrUhb7SpukpIYhkpFxxP8e7rZtwYBE/QYDJwJ3kIs9uw5
g2GZBJqgb333c07rw+DJ+KR2NhosoC0e/WbAoopz1eUQLUaLcvVmIZJVX/1Qy75fX++dHQYLHkgh
oK22pRujljnkU6VWb5lVBGYNnd7sr9Jqnzo6BRrUl41YlrHZW/9Li8IFYC192nUWLC7eGHRm1Kln
B2Ka14e1O3GcPQJ7zIGbJJzQYmAQX+x6bGM1f+gMtTtMdkkOI3OGoAD9pORp2xsT2mQ5MBn9m2he
We/potUmNi40f8soQKMQbs3tyNBkgdbehoY7icMJ8kwVZcu1FaXPS8WLPfKWgjgtrKqH63Mm+7yw
MHqSLj1o5smbZzXpiwd09INjSxN226n6hFdD64XD9jfUTs1c6Apw/elbN6ZHBaqH4+SF3qAerw9m
awbtnzbaaU3w1YPrX1iRxpgqqPFM3Rt6ukJi3CuTE+SQ6LxuZTtlOP+AkbmctgKUEsL93NpFv9gJ
PLt5ToI+TCG/fd3A1pOBaBPYfpFKcQEYF9Hog1P1/bgo7M2bzaM1fq/oF2KClGb56Yw/rpvaGcvK
lHBkpjFjXcMc9lbYvldAU/X2udIAO4S+HeDVINsS7v3EoCA/A/z1jRTxCM1rSMm3TSmZr+25h4IN
6FBwG7t4+0VCL+wnMndq179BxUaFgGxzPyWBK7tddqYKnQjck0Wbrg42rPVBbNOl0bJxSd8AbIyf
M2qOB8vNmCTpvLWCU+54Hq8v8lKmsIXN0iqGqavds9azw/Atac3DrSu+NiCsuG2AKbNJGvfcQi9+
6YC1kpRJt6uxNiAcj8YA/w7cY/c8VW0IxIhP/UEBtx/oi6+PZHva+fsI7xiyHpqN7un1gmT5CGlm
5hZv5fw0Q63EN2bkZvXbV2RtRriA0fddzWDiKd70uzqdQlOV8VRslxxQLfSdIB+IEAmx/Xocxqyr
SzN6+Rv6VH33flBlpfGdiYIBnj7D/oXnIi65Fce50Sv5m0Vf0HVEtJ9Zf7q+FttFx20IamfQKvKe
A/GVKlutKnJ3yLEWXWhZQQXZ5vTAvFxy1HfmamVHeK6IFtPZS2Antjyf/cqId/OFtR6IsBhu7rSs
nWGATYjsJjPQsluLh6A2NBGlc4UkA/6dsBp5UhuzNtjjGRxXCO5Cd5GxXG3WGxYslbc18+twow9T
uF41uXSczmYfdkmYOIexubu+3pt1WJsQzx4iBlLaBCY0VJBePFmf/GY7CZ8XzhzpYidxR3w+1h77
f2JCfZc9VrILZHcQuGJNTs4E8TPhpqJWXtgQWZjO2aOiUn9EI/j1WdobBg+nUILDTbVpK5vUpW0z
YxnO8+tgPwzxWzy/9zIZwO1qQ18QCXJ+sHGFiLV1mmVz16DQd8qmwvcSvfVdtXIDvaklodVnk9oq
MMWbhDARqRzwYHBeo/VFRdp6bOym0AFH+DuPQVXiaqFLWTCajyx9HuYvplkHBFhNNzvaXZT9u5Fi
Pq1PGn7R4Z4KzZiGfNBBIqz63QyS+pSGUz2H11dtuy0wTI0HeR4cCrD6rodZA1WvpvWsn6x3dbhX
ZT3gss/zv1/kEZZRg+QCw+eNcQJU+y7tZIJy3BPZrBO2AxjcVKQgRUJiq1Za160tDGCkh3GscHgW
fyaQXAXm+KkcHZ9Jofy7u/DCppCbZiU17bI3YXMAk9tjszw7Mg2n3YlDVIeB6ZwsTth+6Aas+yrV
sdFbf4Bjv4TX1317WtH1i6OKVwzlV4T564UBb0acMDiap7k4dPU9fWrre0cGvNiZJ1ABI9mGIXCO
NmEQZqwYaWaU5klpxodMGb5kxvRc18vx+lj4Z4QtoPMGYBceMYTqRGc1b1K109TGPC32FHZo4oi9
F7f80vTRjI7267Z21gVYGA2tsziWaIkRhlR3S1l6pWGdqiwNGv11qr9dN7CzMEi36CiaIi5CJl3Y
W0vD07pxap/a9HUcFr/62QA+yKzzdTM748AVyul0TdD1aaYwDstYHKeiinUavKOuBIZkFLLPC6PI
da9G/hCfb9VXS0VWb7m1wu/pKO8j+8UZLcDUKTyaTe1ljRrH1sluKv+Pk8tq4ztblyel0AgH0ig4
ecL85F48NGVP7RMwdU0Wg0JACz3nZu8IrPQaP4gQ3OYrsT6EXrHkTKkm+6QOg+9VAU3+3LzKDt57
bCgVqrnghVwbmPUy06axdk6mduzT0JRR7+4sM2J2zL7qce55MWdf6upopEg5nQq0eKC8dSCHWwdg
gCMbjFq4CNFWJ15Tdu/VdALV5MmIw7YMaiqpbWwHsPr+xrWL8TZRhL8nVXvq/qaV5GbaHmYoMgH9
wM8xlEgNYf5Lb2ydztbi01hkfmdq6LbpvzrDT0eGA9xu17UhYSeZjZsO4P+OTyQ5VI/QTJHpiuyN
BIR/hg5iUWNL7TnpTjokNQX2wSsDjfywzbdk8LVWpp62syAQ5kCKAxpNXNNKOHcduno1YrLkvJhB
GT+lpiR22/8+ij86hD9AYChMFGUAibV9l5yRyMqHeyJjpNr7PhwpB6of8Kk2G9YdMUmVkSVnZSwj
q5sec626GcABSooLG+KmLcsekpiQSzuDfVGdi2Oe+Z4j27rbgQAXjSDddSwcbLjA66vDK4inlJ7m
nroQyN9OtmE3WXmE/pef5/vtwjE09KxMkelwT3N+GPUpMAo1MPqvneEEsaEFye0xHOzBFYEAN7zc
DeFjl2SsHvTMA8rUhb/uHSVX+fYArr8vjMf2FtqWLMZ4FoiyhHH/rN7+5K1NCEfDmmlhaDlM6PZR
6XymP1y/a/n/r90oJGRwxDn9lWFvntR4mdpkcXLlpC8TWO3hdFb3LjpW4q9enLxet7W3uy5tCamN
KctpM82w5bYREpkeoL83GwCYQkc1GQEpimOCfxA7g+MxxYpP7ncCLng1vZmbDw4nAkQPpWrkMDe1
fjUxB8dyuvjUPlamd1iM8XB9BDsnZGWAT+HFCWmKqW6buI1PGsnvkt55rIajVYSNHtp6dx8b7vG6
vZ0dvLInHHhbmSi1cwyIWuqfNO/vs7S4nyn9+7qZnZWHOLGN2qgJESmw96yH1U912WQFhkXoq1F9
sSUJ2d3PQ+wCQQ128oaMmBRmhso1i0HT/6NE03h5M7c91h04F/ABQQ0TjpWwscZMa2vbLeNTMwCz
c6z1mx1bTA+UHJF6BynMJp+Vmf3c261nnYwmHLSA0vD6/O8tM8IknkUGtfomeVkROrXGYJsnsyoe
GqN+pyM7AlAnuQ/31uHSjHjA06Yae8SGJzRaqX+pspY32SiEtIUFQmsw7HnmqQRPX53lweKQoGYs
+BeThT53XFWgHdyQjHeU5KQixDolZPmt5t5zi56UjpC762Z2J8tGptRADAu8gHCzD6zrHZAq2ydt
6IK2Oo7U+TerDn16FI4gI4yIZn3qGNMyBuYf7KplCaeiCUHAO8tukN1hXBgRhmGqBepEA4xMuedb
42uR3Vov4kH+hQEhqmSkdPMkgYF+LgDkJ/6/8BJWBoSsiNpW6Bvg0wRyq9B7drzb4xlOiaXjZkI1
FXlY4ZJVK0rMNHaMk1EtD2OmHBYmibx3TsbKgrDSujn0MVfpOcXK+9weoNIl2Uo7q4yb1cAVBeY4
DQAXYStVlOlql9mnJJ4eFLDWa+O/uGPB6W8iwAeQDh2bwkbS24wTSMf2iaVfzBcomd183AAdxOMD
qVl4giIAurDbeBr00j6N5Lv7ohjv/+LzwLAhicPRq+ILkVZaVY49NhHKjcbPbP59/fN8AQU3zdHg
b3gczuJtHI/E8Aq6MEU52T/JMgbIfQbMmoPKk9WAP/l/RUu6hoeaE70DXyTUHCvNocti9QqoWZaD
Oh7K8kmtv2bTXablgWOEKhSQ3EqSeN/Zv59E3UhKe+BUdwSji96gcyNfvNOYvNe2dTAZu6fJzVEg
AE3w2v6/EeERTwwVyl7cSGm9VEfq3v6G42gg1gCVH8hWxf07G6qSLgSfRx7xZc7Nj8RRft28C5Dw
Bn82JNV5qMxP6YV3SBrFs9hC45NXh0bvK3/Pzl0mQwHycyZsAKAAgGYBysRBs7FwDvOxyZesj73T
gn5vx/tt21FMH4zvRJPBvXdWnZ8VEAxpFip5YrVFtbOuwbOFeGCY7xqEZ1pjHItWv7s+a9u7C6S7
Nme8BEMNnHbh+gXXddqY8dydU7v1o1GVSU3ufd/UoPoMDAhgeWI+bFIsa6mGojuXxp/izmJ/3f7z
uXAmHg7IS4PMeb3oPbRdpql027M3fXPTQKv+j98XrvaYLZXRtPh+4gbO2826pZ4NrRM+7/j9CMmE
l2kEj+IyQUn4bVYfGuvY3uwcgEoeU4+sAgdfinPvFTGwPU7WnId7xy4OXjMfbp39T68fzr+pIV8r
lv0VfY6RSC/qM/DjXnpQ45tzkevvCy5zpyZ2bFq0BsdM/lz4WVlLDGwPGWYetABIBCJvjvz5evsY
cTM1Y9WxM0uWn10/B94AJHyX/rw+T9sHCq8Fv/2AFERZRoR0pkCuq+UAzHM7/shNI5gVVGQALihq
WRFre9w+3yXbARmaByyUcAl6TZOOFutwnAdQg/m1rM9A9n3husjaQcmMDt83knBy/OzP9YmSfV44
EJPl9g4d2+6sdElg/ZwtGWhzxwCgeyaCSAtFgI3ilD22rI5dtTsXIMVuHjSoqd88AlykCOexo3Ai
xCpMVQ5mtswtPZPiozuUw4+bP+/gtKGwC6A+V5xdb9jFdme7YIycezdsISIgeQ12zsPq88L8Z4kC
96rC50Nq/awfyv7/+POF55MWrREDCUbOOohMfjE3PV6fnr3fb3nwYmyu64S0+Xp65lnTl0XJyZmm
B3O+0+LDpEvC+G0SCn1JGlCAHGCKCFV4EXqvcJNFJQT4trObVUHXpEFHoKLiOoeE/WW3Ens7OxYA
SuCMcUlB40REg5pDRZvFTclZHVW/TB+a4Xx9zrYGPDCmoBiNGAhVTxE+ObYxui8VqzwP+Sv49rub
o6/157n5C7dsYJTFQO+V5wTsHxaY6Sqt84fOkqy8bBTCwcCBbytkLMpz7VckXGSct3zjr/2+9SiE
g7HE+YggCZ+n5uxb5nflMPcfAL3efHsgN4uiPeIwePoosq4nCzBB0DJkdDo3FfMdmvkyRqGdaeLF
Q/QnIs+4hSRVFFJ5vT71Zzsw+1eq3xxFcF0W1FYhzopoRQzmWwVK6UOhjmct+1IVXpAm5e3rzAMV
gEBUruonusWokTTz3HrzOcsek7vUuzlOgZzGxecFfzIlU5ImAz6v2+99cbYP18/a9n6CGwbSCDQp
QBYODvF6fRs214plV+oZNfwppEWpHJBDc5Og6xop66W41qgOQ7EX0apt4S7caOWYFDFdURvLudYe
vlHt/vpQxBPx+XV4d5C1RjoQzs16KLY2jwth9XJ2i9l9YXbmfkEdxXqo84ZlAc3jOrhucDscDMUF
dwgv3IPBTZi73nUWdCpkY5R+VO4hkcHbtuNZf154OlJAyAlp8HljhkBS9wE1cK06prKSkmwUwrTl
atpoiQUz0Etmrr94kh0m+z7/+8V1i3gj8doM3y+9zK/np5ZKggpxC8OxBMoXZw+AZTSMifgDLc5T
dZjGIdLqs+aFropD/nrzSl+aELMsiZEqeYO8aaTpflMHqcTJ2ZkirpCAhhOPH0OxKYF4Rl/nRjFE
vXoHUJQnK+TufR8ACZRCOAIBAND1EvRKo1Vdlg4RUqegOyP+7dMD6Mdnf5uB06AJHoieZNQ1QIwf
EX3yMy/3i7+uzz/3wi4fOywxikWI1fHwm0B2CXu0y4Y2s7ypjSz2oMSPhupDMxVvXa6crxvamSl0
0HFGNTizXIxnPVPAEFOc6BhYUduPk1CTuB6yz/O/X5yF3HGhFcbw+ZG+K+NP89aO/895uvj5/Khc
fn/OhnIc8X1V/aE1EYmuz87OSQOmAflepNZ5h67oLJtLx4q07KN0KD9q1h6dUfHnopQ8eTIzwpNX
GIWBCkXRR1l91IY/lB6qXiaHtXO5roYibNnKGirbnjAULQ1jEir04NW+kkkONv/KZt/+d8LEewNs
TQTJFFixlMesUnxw0fiL1QYk+4f2PxbAlHvJBhaDAb4D4OXxVUL3w6axbbYZtAeThkStlaGBw27G
R+Ri3J9jnLoP8eKkr2nWt/dUG6mMYOCzFUgYLSdiANzvPzxkwpwqjADWwRwSpbNNz6bTL9Sfm6x8
oRpCEkrq5QA/MHvOU5a99Us95H4fp/UdybwljMti6n0GYcO73Gu8Q2M5ieSh+PQAhB8IhxXDRa8D
x78LD7ZH64KStMijRaH5fbvkcRGklVudlplYz5ayaCFbiBIMxFJfS5eUL0tsmGGf6Jrfq/X0oqR6
/ffNZ2r1m4S7WUO/UFyjVyVq5/Rrb5Z/KxB+0Afn4bqZnZsH6kG4o0G0BKEvVzBDSDd5s447QX91
tMPNSkvYdnClEINyWRw0Fwgzu2SdZU+N3kTdUYnPHpNcPHu/3gUWDGkpdNJvaryprhW12dZNRIfA
oqE1BrfPDgqv8B/wRCLKES62YhwcFduxjczsidz3xb+Y/MvPCxdaTFqrMlp8frbOVvFe3xiQY/I5
eQgvAgDssGkEnItM6TJFbaPGCF1ySBxJTnJn9i+/L5Z76lYpszTG98c8NGN/lHgPO9f96vPC3qlm
26rKbm6jyp2fx2V6dJssWNImvL7GOzc+fEPVQZSJBLT9WUm7eBtJ3cxdpVpNpLIkLO1Xtb/rISTN
Ehn8fO8eRN3HNsFfYaO5UCwtlUZs14nWlRF+jhEARVmFaWMvgVdR/ah1Vn6Y7YVlvrYo0NljSZv/
bSS0HIJlzsjLUo3TXcM68N7ldEFXSwq8nCT9uzPlqE3wFm4etqLSvPYTRqUw1cQtaTT044MJYer7
mmZL2MTGx/VJ3zOEbkgUcYHCMQBcWxsyi6pwvKylUcvK4dvMvOFpSurui5skraQoubO+WFaAIUGH
AGynWNI13IlmBVPKKJ/u+/whYV+G7HVmEis7Z4GDM7jaGDJU0IhcD2hxS+gwFk4ZseyL5h7z9v72
Cbv8vnBV1IOC/Vvh+6R+1b3nmnx1c8l5kw1BeKaNup/QlwoTqnY3v9iyc8ZnYP3Iop8EUQC4AeCE
WCKMxSt6Pe1sY4oy09fNH6gTqvohSX8vf67P1HYYvG9F5XqjhsGTheuV6JascCwyjVFF7rND3kgW
YufzAF5xAWQgLVGSERai1evMbc12iab+n/S+uRX1D0kE7oDgpUQbOvaSsI+mwRpyNfGGqAU1vvFe
3gyu/I8BUM8AJ4p0y+bBHwY4QRYdo7H9ozt/6M0vJpDySKoh3oPgJTJU69lv5gVVNmVG7iOJg/zO
MC2Jge3NAQPciQWwCxUAQ9ilo5MnwIfWU2Tllp80kaue4uLW5lpMkgkKNKB9AAXHwykAGSg6rIhT
Z1akLo+mGTad5J7d3knQbwOvCbJdoOVAeWc9S0tPU/TvFHZkfWnV7y6jh9yrDpb2fv0obFAgfByI
x3AaMGXchRHsxGbcpXXmRE0aaX+BBFgxj80/w/wHhDP3SSXxo3eOBqxxNhsEyNsK+limyEnOsNan
oGaOqvJfLAsGgyo0ymJ4RMV8wpJ4bqVOZRdRzfafPfCHXZ+vnQHg+yhioCYD/Ifo7g2QpGhS8L9E
ACYH+gFqPJLNyy8H4Q7k4DHUfXT0ngPiul4PUNk4GRqGu8hOx0BpX7Lupa2e3Df9rBbq4V8M5sKW
sMfKQkm9PoYtBXz/dRYotQzIubOLkdgGDguAVAR4ohyyOYEeaW6XLrLUr31r3Lv54E+OBuIMmWDM
3sIgFw1KFsCceUOiMG8NLRCjNEhU/ersu8S5u32qEP/g4vLQC4W89/rzydilSkJyHvT7vXO4uTKG
Y8jjq//9vrAUlZYCihWTPioXCA0H1JGA4va2FfxXdN7A1d/mCRkzFENDw3FEzL+r+Ueb/mHNb6r+
LKZ/LE2mRbMh8OOjATwexWM4JGB/4Tf0hcNsDcq4gEOvj7zJ80vzoJL79nUGL2Gnvts08OhDSR/Z
77oO2ByMcUiKE7psEaCh6/L6um10ksSfIuyLqvK8XlcMNIs6zK+Vr4Pyc85+EuVrTrlcgNVFS/qi
Z+frZneeIBxg8EcACQq3UqS3BJ+30RR5imvoo/0JbAEQANcN7K0nGO441h75zQ0PhsEGNrQJ7iHN
YXd1ds8s465RnsychLp5r6S9JA7dHRBE4HGMP9twhedOdeuMtprXRrFlvTQK2vUG5RU+8/H6sPZO
McILpBvAZcBvpvXGGSdS1jpbmgiaogq7U2QA3b1pQysmPDN4mMhmCK5Bl6ZW0iVxEy3lS5d8MQi7
Y9VpyL6k03OPW/D6aPYmDag3z+bVMY4VXI/GnKuuag29jZiVkUMzANSVzmN9SEAfF143xX+48GyA
zoC3FiOdAp9TMGXFVmVn04j7aVz6Y2k75M6uUzOMl9eS+Fr6XsWjEep1Un1cN7wzRg740lHFQlEf
LsR6jDYAEE4BGqlIqZGdy0Az/ehOsnafXSPYF58tH3gX+bJe3CcpcVITbI59NCWHUv3TV18GaMBf
H8jO1nM/C8koMCIIERkZBpQ4KzI73WfNDILGs51KLOytEWA02A/Y21u9aUOjI4rA5Ri1XfvUA+Kr
DuR+mL2X3KmeQabzsDT5V7uhN8ed6IwDohBQLR29l2KVWRunxlyqaYjyf5T0qMpQpHtrg/X/7PcB
9F0VjqxmDnFZzwsKXAPucvRdJrPmV/3fN68OD3aQhASum3f/rHdAM3XxYDBkCbPv2u/l160fB4oX
fa+4r9FRtoF0t1ZBehs1xkiJjUd4X092bd78IKxNCP5DX7Vu3BYw0aljsFTuPbSan71FVvL/5A9Y
3wMckIykCVYa4a2IYuzryZwN2sKO5/6M0dbrV7b6QVPjOMVuRDT6MBmgE7WgB+oPvacGdq8+lar5
Q/em19lMvqaGfeottAgqnjOGVjV8cUhRfNTjFH+YrPgbqJ7JbzQvCb3cBnOBW3m+a47vRtsvvqP0
Ea68Z3OqK7/P3T+6kZkQIjaJX87JR8KaB6Vz3unUPWSTJnM2+U4Tx46COocHwNfcADYSnY7mvCRZ
lJHiLjGbwNXuymV+GNzpoVJkLNw7JQHQY+JSRwc4dv0ms9wPNfWmziBRTlUt0JM3P1QnG+qBjLUh
nB9f6TvXt+e0/GGTugysrtGDsct6iSuw4+Lgh3CiKgdAOjQ+C4/a0tYoSqJDKiLkbaZQflQPdf5U
xY/u+Jx2hk81aOc2vz1bhofeevdoHMZd9klQaG+6oRUQoLqzk+fRzKC3kxIg1Xt7aaEGbrw2SXG4
fko1fkaE9UWGDjk66FbteJW6zlgBGV4STcNyD/cr6MenWEXnfVcEtfqVgrO41D5iw/Gr+rteSB66
7fvAgesQykXQhzYrMTWbF+CTWOIhj5z82Cb3iSxy3d6j6+8Lb1wN4j9Pzfs86upXtVT8bH7Pb+b5
BK/gahDCVqlte2Z9NeaRmj43eRWy+lfcy945yUhMwVecitlOrLnFtnCDpnqY9DtHBmHbXQywm/Fu
ZngfYsY2MRBEFs2cR8Mf4h49TVIW2R3BxeeF27qFD+zRBdOEUHUo/RH8bLJU/9YZwEoAh4ch4Ngi
rFw/aLk1FmQ2zTwqlIO5fExxHmTzY2x9dIXml0UeGsXv6+dnb1CfWGG8dchZieDL0tInq3FZDiRE
5RuxHqTqC0rMEg9+5xIGORheaB6WIKfOf8WFq2bqg6kTs8bKsDCJwz734/g+R7FkuLm0ZKwMCYFd
r1t1aTIYMrVXlz23D9dna2+H2eDOQZIYST5HrFxNYzPUekc/j3ufH0fJDtudJtvASqBZBYGI4DU1
Y4deTqsBdb0RQLBX+Wr8grhXKRMr211z/HgEVEi1Iq++Xg07M2tGTTwN88R7QvXBR5v59YnaHcl/
TWyKY5VW6INtkygpD1jtSn91s2CID7SRRQE7zw0opP93MJ/v4MXWIvEcjxAsJ5Gn+R050uE4Q73w
VmlEfkVeWhHOfsPa2i0Hl0TgEx1Hv5JhHXZHgVhNRXYXj4kjLEmuuqOi2mkexUtgIBM24bQ/WFV0
fVV2ty+QNkj3AHmLJoH1woPDtkIh08KqQHrWTr4bUMq63QL4xThlNGARMLS2YGp5b8wWKyPo8WjZ
cZCB//b21eX3hRGUDZq8Fq0to8V7s8DEmSF1mAByrZKPIZecRj7ngmcBVkPkq5AeA1+eOFusKOLM
cZMqslI2+rPV/6MPdecXqv3StU2gLKOvmPVd1d7KJ4PNhmYyCLviikEuR6QzBfNu7toEBTU9PjTO
0SUS33Dn/HtwWuCz8MAPaN31IuX51Ne1VRRR3ShfO6L9yr3uoZgySXZxZ7fxHhQHYTOv1IpJAL1o
AQUlbRHp6V+/LCJ5uGRf53+/OPfZ0jToLGuKKNW/5U4kwzHLPi9sZGMCBqJBui7ylnfvYNO36+dk
bwnQ0YuHHk4jmHGFXz9CCyiZu5ZEFhSfyrNinW/tvOOb6NKCMIAFrSd6W3ML5qEwD+P79QHsXFir
zwt7yLDrYbZa4MLs4rEbnm2LhE0FYkxZNWLXDqJXOA82IJRiCqvpFtfKWwI73ReS10fQax0pJI9z
JiPh210SEOvzOrMBDJvw+LaDZbLJyEhUF6lvztBYLVyfgWrp+sTtbSycbejmQP4A+UwhNUbmvLCm
JQVZJTnGPkrZ1z+/N1+ob3KZE0AKNlc8WkVnt2kp5ot9XRotKN2ntnyN+5uBp4ilASxGiMs9CBH5
1rbMbFIQG0RzuTw2c3XIcyW8PpLtenAqPtQfeecoB4KtD/hgNl6OMiiJ9Ly508u3Su+Ckt5KO6Dx
Vo4LK8Kqz3bTQcgTjgrQmwE1zmYlEwjaLvjaghDCxVOstOYEC4pZhZ4X2NWtjCXiGATnwW7b0i4T
+HNc9p09LNWTeiuT8KcJlP3RSP1JvigUhLU5WcCTgcWwUyUYwQHg6ZJIene5LywIHtaUeAw5bFgY
ybs7PKseUvEP/2JHocsMaVwcEEQ96x21ENOCTi/mSdHzoClqEBmgxNnJfLmd1AtW/L92RJQuYpAe
jOdwSbsP0vtmHpb13dQd3ePoBO17Sv1FxtS3dVXWFoXlsfRhydAmTaKsbP3lWMGvo/XDUHxxjfZI
QZCbd6frc7m9Z9YWheUypnHpoHFBooETn4W5fe9mvimr3+5tChs9iGCjg8jYRuxmyLJiKnIFj9h0
6tIfU/y1oq/XB7J3PKFn5yE85ZBHsRyjmE3Vp5lCEXOlvhZ/i2VFmF0DFqoHnBEXQC9hbZZ4hGoQ
qQvokT3GnhK6ZX93fQj8jlo7qiauR/haGjhCcCMLFiZn1heI+dKo70Jq0sAlXxgElUgWeJnkUt4Z
DM+FuzzDCddYBLgUBWDeNhuTKNGqg5E+OYstGYzMgjAYL1lm2imwUH1tjANzbn5+TRSkuGIHRL8A
NeI77sJtVEhNZjaoaVS2D1XAcskVs/PrXVQMkG5FlzqeX+HzpblkmppSFtXjLwrGPonTu3MeVp8X
3kTISLK0Rb9plGcBRMwCYo+hLavdbI82IPfIcYBux+Y0esKTiId/iN12qE6qGVYlCyE9EVrkvtNv
jg/WdoSH0ZxyVig97DjNaWT+PP65fiy2a+HyqgcCD4imIZcmjMOzCwrsYJ6dur9s+wlwk+uf35km
HAUAinAYOLWFsFF74ozqgC4i4AXdH7Y6H8k3JW3ubKP+cd3QdtGRnUUoDfpS7FjIda+3bFLn7pwV
fRy1yreyPybL0ZZFhDtTBdUiBIXA9aEqKI5FrwxvYsCynJLpwH5Xss5D2eeFx8IszbrSPXxeqd/d
36yT4Me29x9YXYAcQ/GeK9eIzQJl05Z6o7f0BBEpwzilxYdHT3YWxrdfHqB4QcjMcZw4G6YwDgu4
e2e0uuLElMK3bMV3nMP1td6ZKbBTIS7Eg4HyjSUc8ME0Mrs33fL0AqJuf4L+0v/t+8KZAF7aVNCu
Xp7M5WCO9+UoWQrZ7xfONPoSRhRr8Pv16T6fjq5kenaOAiAaeHYMNF+Dz0vw4KyJtS6lFT0NPPtu
/7RIHqBtXWJlZxCXVsQsb1tOZVNojJ4Uz6/+st9vXoLV14V7Izdbtyrskp5AcLFMh9a8+QkCBRmY
mzjpH7J5IqJ8qEesr5fRE3RBaxLOMgKW3TW4+L6wxIYWdzm1UnpyTKBXjssSFDIRHJkJYZmnRUFF
1CP0pJtHLw0z906TSZDt3N6Xs+QK5Sgy0KlygKY95a4z/FFmk7xqlEzB4NHumDe9DMPEZ2Xto3Hl
SfCxoIUOuhuim2kxq2dd6+UnCmroMhmCGq2trZX7enoHzhN0If26dZuh4o1iC5B9eDs2PcC5HhcE
8uX01Ci/dDv3XfrxfzPAT9GFJ9X3KTV0VmOfNa92/VCPx+vfF2YM7hla6kAvA0UylJI3t7pBATFI
3Sz+Vg7kI2m0V5MY4bSY3wlTHb90zbBsieT6EnbF/9hE4RxQdlTwNye/MxYDbYbxN5rPw72WF7M/
TvV4N9mKGoCYt5GMUdjo/7EH3JnBkTI4ssIcal07aSSr4m+ZAXLyf8Ce4EN9z78+kcJ19mkEBSsd
zzpXdRP5XJxBI5SOuvttssDXU08Hq5eB64UXWDQhKoMPqMUShRjut7j/TZO3UfdZHLA09UeZMyQZ
jIhM1xN1tIcRlgY91FBJvu193AxEeOHBfmcDi4K5Iu6vsf64Uevyfz6PfYVtzdmThLtTySkqf7Ht
fhtzH31ig4w/en92/vt94eIcOsVYdAXf18oPNMD6GZFpue3tWDjU/zMC6K2tT32iuck4Mtf9Zldf
DfvOisGJJnnAxO4DYZaQHl/baCbHUGZAlb6pavJQ5VqINjvQr5XDneuNT6Bji5QEokijYZ5bMCZf
Py17V8DlAIUd0LQGhbAMBtjYNhDdnj8MXxna6jImK8N+th1cvAn/GSdnkwFyHCBNVXDsYxz8rCup
+w1luaW4a6zeOExGY0ZK08+/i8mYv2t4qKD7547LU9or5Ans4OQ586rRzzVG/HR2sztEQTXaribI
KTKyvJT/j7QrW44TCbZfRAQUBQWvQC9qSS3UkmVJL4Rs2ewUxVIsX38Pnntn1IhoQr4RE37RBNm1
ZWVlnjwnlfW9ws3qludd/7X6+qefPG3AD06/qnld92Ni+UZ7wJutDVYc4uLso7sIApHIZHyqgEth
VyJEpwO+j159kR4yYCyMSdhdypWFXjwrH0zNzmKMHhelkqnlp/khSa/StTTg8vdNUNSB+GHKmp5P
VcR1ocmssHxh61dBVX+TuvXz8l5dPIxgzf0/E9NsfliNmgxVJVhs+TQoHTX7ibZeFzj/lftj0QoI
UUAnguLIJ7hA2CY8AqzC8ltk0ZwmD8YNz4FaszjA0pcHtHiPoGA45bLQaDZPnzThKG0lmU6+bd6U
bb4F+vZgjfF93RWHhjS7y+YWlwgseQgwTOSDrNkBDBVFzyIT7rJnVxUyHCuXyZ/r+9MBR+fuRMCI
mG8uPGIoFehym8r2SZmNb5JmcGUstzOHRbm902zO9kzLon3QFrqPYku1LcPQ3PQxuBQdGahyY9V4
BkJkVl2pbS+OHIV00KIZE3h2+vuHnZMpvDalmdj+iBA7aPptrq1hmZZNoHwOAtDpWT7z4goLkzqp
M9tnVuscm/KLyruTK8L1MxXrADKceJfPh5DTRgq1QiSgvkIJOV975syz+P98HyBpeCH0G39izlRK
1P4yAPj9PMmOaWDfDA05mVniWbHyGCHP6rC83hAmT6LQb0KV3F/enEu7B2gppKXREwk2XjabQAIJ
c1FC79nnpuXY9U1LtjqtnazaQRS0bh7SPHUSfkgK7gmjcaOCuSpb+REL/vjsN8xuw5H0YamAwsY3
Eit1NI5ydVWMOySRQgco1zWQ4KI5vO+BgQP7AyggZmtqtegMCyjzrQ4gwfy44fiHfZGd4Z+VhT+b
OEQBf58XL9UhQddTpDG/c9Xw2cq+1qT5z+dR2Ac3Etw+Oi/OB9HoLSdFCK8MAoidEcdvg6HWThN3
e5NR7/ImWfDN4GaBkYmsDB2ns3AszeMeqi0K8xvamFdRAnUgKsx+I3tZrDjLP7CQmTcDrBnNoCB8
QjvdvEAeCtKyluW4bewxekwCHj3EncFO0Ilib2HU4IIAf+3RHqxxO3JCIFSEAOdWRCq4lfpAbgw5
6KhOhnxj6hVzrVjvPNLG2oFbbfkasar3YlPY255WoRNQVXHtoEpvsww5jF4LeicBWf/KBC7cOIAq
obkSIQfavudJ4g7PJpBdUPx2FOcieU2B6unpvUp/l9HKbb3gENHBhAZzeESUzedQS0KVoAW7NsK9
cVeJFEf499c3A6AkAC+Ark79RDbFwVwYAKYGAy1zRYQHksydQOQrU7a05wBRRSYUbJoT5/X5/oYE
X9sJgRhQi1mGh3h+MnmRuBpT9pfHs/QQAESRTtoVKNp84lQfrZjWJGxxkjI0C0Q0eokN9p2aGbyQ
ZdyWLQAUFfQU0BCNXP/XQ90z4zNfpNtDC3mODm9aW71isjkM8otK4n88BViVJqIbcMXo8yQUUdKw
suPR9mmeaofUFNUDno30e0tzyxUN+SKY5n/t4d0JAODU0zKt7IdbX+dNmma9sH05HGv9NqmPCb3n
ytdjC1TX/rMyi0oDrQi4YJMVNXAG+6carWRpFg/SlARGBxMo3OYONibgItAiavuaeqxT6ZraX6QB
pqD6Xwuztc9KpMkFEmu+3m+JufmL6AusQFPDIajRcdtNA/ywDlHf93YRccxQDt34oXVWHMG8C+Wf
hUan+4RdBNxzXuUcFAVSPFZv+12xM0MoTIf9dRBsYssBQ3r3w643kM+B4IzycvnETvMyvyIIGuGB
X4eDA4PT+cCINZKGCzyeM/WYB0/EeAS7ryMAsxj4cyLzlQB70RywmXgNYEt/wlLxsukNPUUUa5l8
FybBDVHyA8+t3hm0vnEKg4IiLW+/KAP2Z3ZRx//X7Gz57KqI8loJbR+CzY+Dpb1A7XHNxvLQgFMB
IA1l0nn0bMS1VQhQ3vtEVp4lWyfOE0cZX/LmXjUbJF3Wwuklr46KPlix/iDP51nCjsWSicjA5VGg
YXhnVlfgybu8O5aiuw8mPmUJa4buU65ZvhJbVznVvmFzIBle6E5eab/+xtbULIwTBqXgWRBm5DEt
UzSK+F1c/tRB81jINIKAifnLwoFbcUiLA7NAKjIxjAAPN9v2JdI72PrS8mMLOuF1mareqGrc7Vqr
PNaiT7aXB7cUtECJB1ljlBSwQ2Y3cJCJYCA9je6D8QoP8T7yGmNXpVcs+wtXjo4UiHIiNEWT92xg
8Yi6awwBjfsqeW2131BgujyQJU8OMROkpTFrk7jvub8YZaMGsqyie2K5nX5NjZV8wuL30fgI1g+Q
TCLYP/9+YQGimg1xdE/5tZJ5SF9c/v0LC8GA6UFsYgHkjCz3+fcTtdNDiYSVLwu+lfVOH34YZu6G
BAnYccXWwiYDntcA0wS8K2oFs7VAbrfShOxMPyhDUIwnV2o/XrX0ZlUtbmHSGKAGuJwgGYfcyGzS
YkNQlauN4beJ6ZSNY0Pe8vK0LQ0FRDl4W4N8AjZm1+tQkayIMmL4/ZjeCT197NAZyoW4NWvt4bKp
xcHg+T4dluk5Npu1nqZtA9lrww/ya1O5ImtX0NL3cUJQqYKks4Z/z3dALLS8qPvY8KXupcOOr+Hs
Fu4BBIb/fX+2GFAsKokx4vvQYuKveZ1uALreWFbl5GBDsL7IxT9dbaBGAnf6RDODzTYz16BSOFqJ
TX26C8J9ke4ur8ZSTgMdkXhpIeuGDr05gZEycmg7hB31tTFXjwxMM2+yCUqvY8zehByejHVmdWMV
eCbpeaG6MdjgdkYeaNs+tIwNqTi9s7tC9S7/sKUdiawjRNqgE2tDseZ8GZMstpgSt9RHc94NQr+9
EXLuKYVqOm3WrLwslrwGyOnR3wHHNOkfnRvLMzWBYkCBScjvCvNdVN+gAONWsfT6Yg1QMn1rFpFN
2BicZdQzP/Ptjxn4gfMhpz5RfFIVniwDJ0+6lQO9OCIUhdCJi0otUsznI7KsoqZhJAyf2A8Ryx2i
3o7qt5TeJPEaUdjigOCUbBzpCdg1c7lllHLkCDLDN8JOulrTjPtaRft81DeDe3lTLJ1tZEf/NTU7
27YtOimK1PBD5COa9odgKyQMi9OG5uEJRIZ5mwcpSEtLq6tw2so01zbS7DNPFiw6JExLNkMqtJ3a
N2s9jEtb/Q/TxB8EE1Kz52sFVFxr9Uh5+qi/e0EWQkakcINC4v5aKwtPKdj55kMTE2oGFFmPTx1U
GjafUbWW4cPh/2xY7abmsC3V8RXwnYMWBF5qVN9B/7UmMrG0R5AwAAsouIuR2p9tR1sNWGkX2I7C
Ttw6fZfle1Sv5SqXdgd4DcCtQvB4B2rrfB7trAX5RG1QP4p3pLrLhzVQ9+IokJgCnnTSYZn74hZM
c3ofMuwO4qkcqrOgQt9e3uGLC/TBxNztaXHFRqAh/FYBADNXwFjNPFn/luwoi7eiM9wsWpN9Wyp7
IgGGcAxlT0QBcxBXCb7oNrdxBwBA29y1Ykh8u4VORJFrxInCQThZLfhB9IN2qKy2PlZ8IC6vNImM
exjcpqFXm+As6WPiSr2pNxwcN6mDXKTqSctq1ggNlk4pjiLy8CBpmSiPzxeaGhLZym76vf1GkUh7
722kCpkj15K5izsKDXN/ip+fo20qk6JLI/hqvZGPVG021ARw5/KKLw4GwepUMgS39jy4IyonChO4
6Eb1+0DEBpGzI8UPUpVOosndZWPLA/qDFZtOyDw8JhnyxWo3Ul8d7yx21fcrg1n6PsAYeARNPK2f
SGzqLMpDhSA4UkAATtLxShvWMkFLh/CjiVmoGudWEtZjQAEHoGAvqfQnW/Lc0+o1Lq2lQA+bDNQZ
4Gj5TDej60oWIMJhfliHplvXzUlw8yHTzROt2o0WjgfWxCvpmsXBwUvieYpQ5FO5pRxzResqlfl2
hSQkdPrGO8Mg9Qb6Len717cCUsVoSlThT/Q5ReIYjqNsIeDsazTZhomxBfHbym26tBtwehChoRYC
qvrp7x+yajEvdK02a+abwg+U2y82ivwJjUEyNQmzAN+PusD553uhsygDv50P2S3hFWvNSX/4ZeeX
5cfvz9yMNtYspQm+n+VGZji0SnIfdBDiRXS1fBnilmxanmZvfVVRvw7UBM/ZHOzZDB1ZAjLMu4zk
0ZalKJelWq97VO3kM5hzw5tyrGN3aPvGlVULCVezZF6RtRz9LoYaPl5e6KV9DJbKSXwJKTlQGZxP
EwlrYseRsPy62+SFp17lz4pwutoN1kgxlwKZD5bm6aQ2CJRCSWok6Cv6QPhwV1njIRz1u04XPy4P
as3ULOhk0HSL0ry0fJZzZOKoJ8R0XxbOUJO/8GkfR0XO508rSK/wpLL8wfDi0lHWYqPFoSBwngpe
YKCb56qGQgpdBBOaIzEOgnFHZZu2MW77UFk5j0tXDVKX/1qaHxgz1tWewFLdvBUFOFPsnxbtUase
Hbuq/2baPhibnR4riHhcUGCpMpM4iAwcJVlpeV1ylh+HM7sJDDXIIbaCdylP94O5Jd33bM0HLHqw
D4OYnZ0wGZKqq2Ei706s+UHpyn28MoQ5vBUYCsmiCJNU2t964xX8+E6yGnzPGZn+cZT/jWKOW8hF
hQ7kgeMBX/dbXpXf4iD5Ptr9reTaA4C1d6PegmOT5pOclteq5S0ncnP5wC6PdMqOgtMGbBSzPEYw
dEpohAPzayXbJYLtQjt8qVcJYNfMzK6cmhdtaKW41aK03Kc2+Ym2hW2b5itbb3FfAMT9p+KKytFs
X2hoziGW0jI/Dr/zGK+ntZavxXGgY3wqtE6qdrPTk0SsMCMJ2F2k3BpcOL16b4lVvOPkJT/dcB+s
zE5QWrZNR0uAFYKh8kTdu5YVuLW8E0rskOF7mN83LRRXowliw7y/2BAG4OSQR0An1TzuNSMwk5Qx
QBlFcDvmVyCgS76oivXPvv9gYrYZSKqZMWSx4O8qx5C7SHytX+5/vz/VboHBw6aeXUJ6NiZFGDLs
goC9lIn8TvRg5dgsn92JlGKqEANVMjs3VUb0GoVn0+c2v9dC614pobBrJEiyJMWbAYqzVNWdEXtD
G+XBym0KFtu1F+LiFQVQC8Y4hRHz/umMxGjfNBLmt8IRhmc+Z9zFf5c3xGKc8sHIbDaDUi2YQmGk
I2oJzaayNn5VkRW+KrbavjW8Mjw7wTjjJBhXykVzQY9/VhJ3CQgywcDyqYCdmDzNM6gy+LooHiOe
7oDR95qgdTVSPYJYb2eW8R2DqA6w7k/2oJWOVam3amxv4rJ5zlP5eHkuliccdBFTQR3HY3IPHyLn
rgtH9GEGpi8p6ovA7mQnNamHUx3ZdBeScu3dthgZoLoOGmSUlT7Vv5UhTtVeTQHzyg6xfm0JD7U5
Svdjtr88MG3J5cCdAeCIQrj+qQsmSYsiw68wfcjhEaeRWQmlN32nMLZPa7lrS+UqFpw5A+HbUGv3
Ua+dLv+EpbmdmIVBJYRKEXK+53OLEjW1G6Rxphq109CfZX1rAtssxdtlO0t3xEc7s7gxGQNhikHB
SPOdHrjjmgNdTN1P8glIXMMO4B3nA1GDbByzVjN9lpU5prFBs6tQASIYuandECAFt5XSvNsge9xZ
Zs33Gou6Y2fU5X3bSXnVJNGw76P0bzLcH37X/BlgRolikhZLPOjJoeHcNcCBUJp/4Xw/WpktY5Rq
KTYNHGOQo8jj6Wt5maUbGHLmE74aUmKf6DqzmqpBpOOKTwLrtabBITD5c9CsYbcWdyMFphTd3VPR
cjaMDMgwUzF7eB7Nvi4ba1+ZwU+t6J71qvybkBz3yL+2ZjvSTiy8mQfALNu29IKcH4H6Xglol5w4
BoLMD3gZJ7GK8z2JvGwD8TDLBGjBTUA/LraduUm5Q6prfe3htLhCH2xNU/vBSQK7GA9GASdZpiBw
5W+IpF1jrZV5cX2Qup64uRC6zqGpGqeQW1Qq5lN5kqRyh5ptRAJRRD6uuMZFfwEMEubORpvdnAxF
qnqran2HfBO8RSyT71FfrIFYFqfsPxvzizyFjAQaRmAj17Q7QeO9ppc3SktWHpqLQ4Ee/R/UESiV
pr9/WJm4SPsq1gG/6ErjvVAzCH/lK0CIpRsL9Jj/mphtNNEU6K0TMIEkNDFcK90oyk3VuyV5uOzG
F6dsYqcA7geSKHNUe4gEQ2hWeP5Dht0Vpr5HJmrHsmTl4CzuM2RMUeZF4yFKJedTppNErepwwEuQ
76n9NFzH2T3RV7bYwlgQYAGsAEgRkv3z8pZdVppWTgmAPHvIis4hEmmttZbNNSOzkahh2soswZuZ
RPmOjrtw9ClfA04uGplK/ADc4JU8v/uCdJQMohGAWWfG02DXXp83L426xm64sJEhjf6vmflVFoSj
1lcj0PYykk8djw94W367vL8WFh4m8HyAXBtQyPMORDM2wpZOIOQs+kaKp4Y9NMVTvLKJF8eBfhVo
oqC++IlUVjGrFhrEjPm9dKLR1b7+HAYXBgNUAS8VtAbPLrEwFOpoyQo3PmgyB4+bK/5k4bCffX92
cQmNdyVgHQiH65Y6fZF7ddV6bdtIR+XRt6DXVwABS4sCeAqkO8BwBUHiGYpfRgOYZa3W9M0kdoZJ
1nWLArCgK2u/OC4EcACGIhL+BOCnrELsnyem343DNdJ21DGRJ9cGcIqY9iGTa9tgKfqerjGm4Yae
ZAamY/XBMYsoVVvF4qavlcJ8DdQwOjRgnXdCTlN36IfnPE+3gZnwDViSzGc7h0qFEawS2iyd3olP
F/gHggm2Z/cDqVpRQrHL9Il5rQQvvRK6Oup3lw/W4uSii2yC8+Jo2bPwGDznCWENxVjR8jG1bO1G
Nfs2FuwJQvEHA1XDy/am782SKaDv/D976Mc9n9tSWBzq9Ah9whTvcM9qG9BRuwlzBytxYulW49Vl
g0uHGnRAJvDEIJUw5qCtHB4+bliPBwbz9NopTv+/z8/mr29SVqigykfn53N/UNnffB7XKfQugOdA
3f58uqyCy0pV8PmcXdv8SP8CyYib4b/vT9vjw1bv4roc6gDfz66IthXx9vLsLO0u0BIAYzjVbkER
ff75QRhKIkfV8McMQp90MLZtUJsOWAp6t7GL1FHk2otnzeTs1NidjfwtGQy/KBNX1aUrTW+QtkPJ
z84KvMvjW9pcwJxM3FygIPoUjaZFN3V1ACliFU+Jem/v/l+fnweinciLjgh8PlHB/Bebjvp1oKmF
5iFsAXg5+PHZ+pg1aST6RXQfThatG33Ltz3c7YqVpXsCznRqGAc516ckZhOF1Yh+PN0n+S4bt53Y
k3o/rJFBLVqZ6OpQzNTQvDkbSyWU2tTQw+aPfer2OruychIiQRtdDW37cnlhFm2B3Q97GxQVCODP
9zU388oOtYb4RcXeEXyNjmj5SxSxZjOa3dqLdIoF5z4TJdY/UlIQypxnN/OUhgCE9ro/NMHNKAhz
lFrZJLZWu4NdfNdtVNvazF4D8ixtbiDjpiY9BsjG/BocozEdzDrUfbVtHwcl34cNW3mfLJpAtwDY
oilMzbFCRdyLLLIi7Izy2kx/GAi8vr5QEx4U1W/oxyBwPF8oGaPJXbc59XHnjADSi9J6Q7uhsc+6
KPQCrv9NyI1QGP3DYAJAm89sZxS8NvRSxV7X6l6+NraeP5kV6O5K0o3u5bEtxQeAiQEHNWkH4O4+
H1s2mgNhiqB+kPJbCky9ycbrgCdfWyPw/pwz8syiIcPoQz70IK8Kxv1YXH21GPXp+9NZ+3AF8TAR
Y2uD8SfMvVL3pH3M2q+56ckEohtsYqR1wDZJ5osSGJ0+4GVxAkc9dPL4F9HU/3wfFPjQ6gGuFwyK
50NgUcjzMA/NE6mO5d7MVhLvM28z//w8zh7LsqJFqhgnVCWPFlV+jd3wAmrenSWTlZma7ak/phgo
n0CTCbYURJ7nI7Hqlg+NohknFm8jLqBn+GJ2X2fbB0fRByOz5UBLUE6sAEYs2jmT0Fa9ppS4MGNI
EEEGi0yRM3L158PIRNb2WhsMp8yLfpTRVhbwlCtTNfNd01RB13xSD8d7jgJ1em4jj8GKUxtSPaWl
37Ub9eucpeffn91noooZyRR8P9JPZeOTNVKfaQ4+3CrT78cNBtcLqgBgXek0vg/nDoUqNAVlJkRG
SR7uYy0FgUN1DKryF1jSfou+OrS0iQ529HDZbX1aG+Cc8JCDyB6OC3bYbG0iTSrDGJH2pDaJw6lj
VBHAHE+hfP8LO8h5wEEi8vg0vkpve8VSi/YU28KppZcLr6Slc3/ZyqcDg1EwEGEBbAe5qk+9qUHf
MpEnvD2lxQ4qMREeGeX2sonpOJwtFEygHwxdy1NBCIHA+UJFRGsjrRf1aTSqvXLXKjHAPK0nwqJy
wGuzu2zt07aerIHHAF3XaGFGwuXcWiKtzLQ6CrXPYJc3+6cvf30CCqJlHY28k5bD+detuiwTZciH
04CH+zYUm//X5+eZKEVKWWcjPt9ZN9quXUvaLczNx18/Z/FKikA3K4nPN8o23Bh0ZaGXP4/8KUFf
Ncg6Z1OfZegMR2wxnOSNxvdyDaazsFXx6//7/Cz/lBEzkAHD54cUnTi3FIxMykpIsjACvLUJqGkQ
y03O8Xx5TSUe4oQL9RTX6Nc4DPaaY18YAwwY6MBCMgjnYeYUG96Tshsi9VQYgRMi7u1z4cpVYMnS
OGAFXJQT2fInPIFhg+AXJ1s95aZX9p61lnVZGsbH70/2P/jeXqp2GfX4fq3e5bGPLrwxXkm04BLC
R2Z+A/1dSJnhvKHaZE2O+IMRniRWHAX6eApU4Fb1+9DcKfFNHtWOIr5Z3YA2LG/MX7MqR7vSdgQs
sAogscgSR5epG6E3uDITJwCTBb9SwTgZekZ+x+B5cnpL2N5MtZ209hlUejkec824rQxoBUatJ83I
NavUzavG4TpqrrrqVf0TC6FQ0baqU4F/QY93pozdvPUN6zFghtvaxGtDsU1j1YWGo1PqwjPpb1ta
Dpyvo2jvoaWCmC/wssC1yIteU2TldSfN9kpRb6l2q3S7vN9pxkYZ5baxCifiBhKtyoZVjwUwnTqH
2EeYbMBM/JShFNyUb2p+TTLqhu23jFhvSWi/dnXv6agoDeFt1TBXM3JHQXuXtGynA3t1YY9QB8oc
XIy0vKnT70l8JeKHMnk1qvo+qq2drfd71C/2ea56zJZXpRhcKW4y7WkY7xPyHoNEs2w3Vaxey/Z7
SNqfaWtfa2l3BVrIcdA9M3tWauHwHrdjpu105HJL0kNWWnEbiNGWWbHT+zfWPOvjTWeHO60qXeQ8
PFrfdOJQxcdaxhtGhKsQXKzBddbE6ESLdyONtgrUHNPhZ5htmqh0oenr1vRRb271wgto4eWkwEPF
H8HvqcW5S3m0bek1sOQuo8dMbxxV24U5GFFA0CbQzkm1Yp8T7tjyvhWZI3pzF0GwkaGlSQ+jFyUr
bkfyvWEH3PkeLrfMLZJtrdohVOgsR2a1a+XZMTLz42CxTcYizxqtgymLwq0mQU5ww0CYCW0TmoMn
ntsoJ9XKruPhndWxBxFSULiWztgBe37q8XSweAw1F+qNYN3QmleoP1w3nXBwkmtw/AfvcVRshoZv
bB5ugFl0qqRwWGG5lvLS8+cybL0gOkigC0dTemPDHcg37sswdnICOVFQrY0/KuTgigdDua+lD/kQ
O3kNwmBvJtSF4Llb2hHgtda2GehGak9kCBzFfhTjXW7Zm0oJHaFetXIAX393lZOXABLDtEmdLHpK
OD+A13XbmslLBwLzkgA5VOX3ZsNdWpeeXumuTMl20PZVec36YSto4wZgkcgqsu2w2YV8CVVjAx56
py2Mba+RPWo/jkESp6e7OIlCpzW6e+THfkXiXm2CYxZULh/1rToqB43Z7lhCU2KM7C2YGI+1hpxC
8UYqCLm1Lyr73bQl1jmABmh+I5P0GRxh+17LoQLN8x/CiJ5BLm33Tgr8trIdFJvfxTWFjxkZWrQi
UuxAwQ+pkiLmuVNFo7lVZcBDxwLtwZPUtfeIQ9xL60Ryn02F80NulJ7NhNdZdBigJyWKAX6raPZB
rQ5YvlC5B6W1vtUGq9vYOfaOGJUoccwoaL6Dbb75TZtB82L0mz4bsZ6oXkdCl9Ch2Q3IqkWOKQ3z
iKZOBXyWSn7q+1J7tlVeOUNmlo9ZLBrPSBEZmxBA2WRhXZ1KPozvIdXlNY+61CMGD1w7jyV6WmOy
FRy7IEPn2wMYDxWnynjtqEL025hGnQPYefNQGoHiEE7rbcDi4NksVbANaaER4KgZjsROq4bboKkf
DbBlheEhEPd1CJfcoFMerKRBV7gZCM/Spt4mubgDkHwvQMccq5hS4CACs8eUhVdpBD1cpFKQ290A
IHmUpG4AfmueRGrspGI4eOFdG5o8VEn1yqnmCgiF1UW0b1Xu1Zm6z8NhMxYUhzj8xtmdno4bqzi1
EMEzSOEE2TMqPU2a3FDwd2k93w0h2YbyQWlvIQgdt0e7I25u6Njn6XduV65WpQ5rY6cHdl8pCs8A
MSUyJbdGcFKgoMvKfQLWz5E9axF0Nm8TJp2gLxxp6H6VmVcFnifZU9XsyjDZxVJ304RuVSq9Impc
JTzAVeLn+nVPXaao6OK0wTiWH+q2x5avt4Y4kvaK9u+clJvQOsSGG7PKo529ZVq5iSl3A+QjyXdT
eR7j20ajD4WGWY2L+zogHQTI49rVOzgLeK49paGT4MdlaD0j4pUqrx34tgFZcazmQOvXUNxa0SFt
N0mHCRS5wwfTNctvbbaN49swOXbslOpHGf3u9Ud4ntz6oRsPBO0PevsUoWMsCH8mqu3K8a4FYxla
bTt/6HzV9o3eVZV7zvck3Rqh7rb83dJjp+h/ZP3PiBwMxcubQ6A81AxqKlnq6v0Nlz+6EO1fx0a+
aRDqpjeVeqPBdQOs7yTmnUlu8gpaxyT0JEc/JfsZZU+C/uTCGwNPCRuocvxI+TGAUFYQ1m6JI6sU
mhvgfw7zbxVyaFnpGhAIrlob6lbRJmn3htCc3v5Wms8aGs+65lHI22DYomGnKK8DEIOK+GeXbZRh
E2YxsAgvRvJYtaeOb3kGEecczxrRejU8ljkeSay7VrbNzF1ouH1xFUevJdnXvXA020u6x0Lxe6QR
7OBa2IGjtUeTnBTluZCvRnMdp7jFlO+q2Jf0HoyoNn0ErA0HqHRZ+WRiIFWLq0/AR9/i55LCF/Qd
4tZOPqpgKd1UaebaDSZheEjtETeW5hjqzlZ2Ql7rxZWex2g9vNYUP0juKXkyM2gsVu8GfSxRULMO
aBt3hH2M6h1on6Lyrgwf1H43lAezOVh17qWNx4Z7Qxs2iJDC/t3q32rlJSyfSHbbw0X1mq/GmjOq
vdOkxOvS16QbtjxR0RaDYsC414fIQWYLgn4/49Zw9AyQlcM4Xlv8QELfjl9zGiHcus+GK2bfJpOH
1X9R+ksdX5L2hsR3qbrh7H4wnnmx1cVtFyJZ7rfFboDgC39vldsy8qv+Nmelm4m3YcBlpTsDsLWl
7vP2OhQVQEvfyvKtSQyXofErbZxEXKFu4egVpLMPrK+catzl9NSqiZMWD1UPmfjnKjyq8dbor6uO
AfWm3WTm1DukO2r0bMXfezqBufd21DgizDyrKw8p20vEjoX0KL3v62+xepWUN+GYO33qC35kk4eI
N0T7IXu4fdK7UXrU5Bt8hRsq11L5zooXS7+ywABbtXt09xnBCthuCqjPA25k/3S8flA1RsvYvINg
wJXY2BH2X6L5wc7GPvHXTHx+OCBXg4Q8Msx4nKCV/Dymr8aMNqWM6UnHwhbBlsabwPz51Uf0uY35
46RrRVVBbfWkxR42r/jyKxefR7aEouJkgSRtNgRLL3XOwZV8MnvlULsc8t5/8fvBUoXsHABpaEQ+
nyNc11XRhCY9hUj3WOTUrvHYLKwzWpv/MzB7WEmKUrzWGxQJmV+ZpSOORGQHIt5mDSP6OfODqQKr
MwFyHpQm86YnXURlD641ekrTQ9cDH/ttGJ7B3Gnzt8tTtrStJkpVS5sevZ80L02Zka4bEnriAKFG
1SGB0npSfbtsZFbGwjMamBcowhADgBG8TOfr0hAtDptePxE19EbQLfD+KOiV1n7jEbz2irU/fZOz
0wjqX4KsGRqyETHOsszaoNsCgbx2AgaxzXrwwfxOwYkP4SzQBkCtdmdb72mDB4GXiJtODV0FoMVR
JI5RXXc6XjNmhajipBXHrjkaJiqJqJK+Xp6Sz3kG9HtiOsBzgTzDJ1KDzOwTsFpU5KRqe3W4Hv3L
n58j9v9MOfIkUyP+VOadE1x0YdW0EXiGTpyqDuOWU5DMbUTtkSHzWARqtfImK62tFv8KYtsN+Ssv
9ky9HUi2Uoj7PFIgalToSwGziVLivNLHzBHgamSh79Wkcp3UWmt4/nwmz78/c1qlJmPw9uL7g/jd
6WxDCZY2u7Ia6V6e07WBzHYxOKx0WnYwpEM5ThI3jb9IM4RF+x/SrmxHUl3ZfhESBszwSs5ZQxfV
NXW/oB4xmNnMX3+X60p3ZzpRouyrc87WkUqbSNthOxyxYi0MBfNE4BOyn0VxXM0OB6ccHRqgJvst
qcavTVkeCBgdE9NcOIvljz3fI4AGfhoDO5Pc/udHZWzppdV2uR24JjTqquGppWBNSkNjwc7cpJ3a
UWoldRE1HgRw7KDV3k3srXGK/sG/AJCRTfWgmwK+6Hwk3APTQRiHNKjweEDI5usLBuamCjAc6Pnh
SJENlecGcpZk6YSzOmDW4Os4H8uw32Df3O5dwEigMENQ1QUw/9yKpg3jxEHLHng1WyGus72FYcyt
BIqhEt2KbYiS5bkBEaUQXxsmGiQDv+OJeOH2Ur3iorAE/z01oTiVY3QuBK91GsQyQzNlKwcsMUhw
4Um86bp2NeoFXptLbXozA/uk5cK9AjzORWbYIwkOus7WgypCYtj3yIILz6z/2fel/ZNsKsPNZSPB
pQdauzK9NZCA8fv1tZdrq2zGMwuKCzsx93A/wkJfb4n7DXkFvATJzcER4ComqjsGqm/Y/MridOjP
0N221wPH+ZKyL/rCLM2tAjon4ADYjKBlVGpVWgSqxNbs9GCUCT7r0EBc+fosXa4Dgkfgv8HCAkMX
p6NhlMDR8nCCpP0m7g+R6VdLFLqzJiSqAsQPgLeqGA5Gc2aRapogS7pDzqjj+3iJtvJyrUHDCh4Z
z5a8KeimO/emyDbt0uR0eoYvIz2y5dojNYIc7J/XZ+tyPc7tyN9x4rU1lnvi3J6eSb22f09LyKSZ
z0tkou3gsgI97yeS9uTzcZGYcYy+j2dABaZ0fasGEK5C/ez7xvnPrwa3QaFEIGOSbUDx4Q9I1l+f
IBXsK00gOAIPEtURAeO6PTcxNMxg3E7C58qycs83BqP/2WcF8ukdZSgSmHrjp6mh4VmNe8ulX1sb
EPTRfbn+Oy6DY+zLk42jFEbDvtRAKol9yaw/vbvVwp8psvMOYKvGfdovwaIuPfzMmnoLgLJFCFqi
Xbq1iscqMn/Wk3Mco359fVCX75dzM8ph43V5x4SOQeXhayye9fjBQIbcLcCotUSIPnPpyAgGLwzg
fCy8v8+X0am6sbA6DlMesg+HMXufjGzdD90ujp6bxt3mYiF2nx0cen3B1Qrif/QXnlu0eD9Vjpbp
weRla4d/4YDYVy+4hnzSBdfn8XKbYR5l7AwNR/TRqt0PIK/PS9Dn6gGpH7wSyZfxRlISGXOeWVDc
b7RGozUaAYeI2KqNxvfEloU26vck+nF9MHO+J4V/AQJ3wQR8gTsxrMSOqpgEjruPjHUJWo2FvbRk
QdnSNAzBsy0YCRoHit/5XoTrclwYxdySnI5CWf0chcA8m2CDW74zrjOxcE/PjgFnE4AfKN0inXTu
XdGI+jAJUxJM1g8rvfeQh+wWKsSzQ5CdKDi6kYlRcSVZ1Bdex3ISlClkW/YuRDqur/SSAcWpjFzn
NGsECXr63m6bpQ34+QPVgMn6bwCGMkdWateV0VZYZ5HfVcD2lbT/mTD3mYf5ESfC3narlT3lu3Bo
3vPK2pMw2XXJ+LPsnDVLhjVDjblBKTHl5QLkeXboeNkDioxr8aIfbuynuKalR4KObdxojcL3P0zt
f99XD/Aon6ox5DYJYrKTJeglZo3Z329LSi8d6IELnA6QFWnUhQZ+v/3qNi+v13/9rHODswOvNRnG
qXeuPXnpWOeREXhmBUApyjQ92/T9klTW3J2KEi2Qv6DwQse+4h9GCyxuBJbNwBoT5L+zDcnpQW/6
dZUT4Y9D9YOgmej60C4DOwPcqP/ZVO4hcLVUdZTCZiTJfLzDlN8ZJmoVfAlEOTuHJ4aU0ChlPfRt
mkkPOhSkKP0eFZ0/FQsLtTQa5dHrdZ1JKw1G+oE9xNglY4kcEul3brLYqC+/dbGbTwYkXfIklsx4
64RjN+oy7bGeSJD3zM9K4ANxfLc88BzuZ1CJz+uPYngbxb4On29fOjQpIHhAnxDyhcrbpdHzyWSV
ibcL9bP2i8f9KVohFrtuZc4pKfoTAMUC9tJWT10LAPEYMClMKXvgyZe6edC6F3t8HYjY6GLhSWnO
hUWn1pQjOKnMcBh6WAPMH/0d6UqvbT9jP/gIMu5i9GPcXXRk27CmvmeUPmREwTyK+Cz+VdFuX8SA
NBoFGL0oBIu/O2Pv6924GcD4Slzo6LFkZ2e9P6GmnNlfDAMfo8SPIogm9Os6rHwN6BWW/9adyXf1
CkXh72bK12WxsHQLw1RvgiJnrq3JYRLrt+f9McMDdxDbRhDrQX+ZFR2mpdT83PY7mVg13mSuEcdh
hX0ORMEasjg7r7J2pGpernvL3AY8NaPs8gba3XbKsQGbcYtCcNmvi2pvav51K7M36akZZZ+bVTuU
uo5n+xTHrwkZtujNAgeWu7WHCXTa/Reap9smzaHYl9+3abYRSbZNonrfeMRndr9r9XE1Wqjcms6w
EAmp5D6fsSnYZnQLIg/o5VBxbFBC8ETiyR2THlH99nJzZfSvxDq09f0IfIrW30PY78gqtuo9srk+
NXMX4alx+Qo4OZVc3sY2HEsParHhx0Rb+PzcI4Kis/UzQw8cm3Jd2GaeaUJgbHr6VwDiQRtyGJrv
AHgxtgSOnTl5IEKOKw3BNxhh1XnkvPOE5qFNLQ5BNrHV/5aoRZtbSl6iG0WQ5ZLhGaYjvgeBN85r
5ShlKQd4nuFt1FB2MG3+JXfj59EsvvOw3plxsh20ceFcndmQMImR4SWDuqhKWGOXPavDjOE+jHZ2
sqZsZfKFxZrxhTMTymZEMrWj0DhCChBAHFK9o8FgYSMuDULZh2AKGTIzwxKhcOO70dchE/5i+XJp
GPLvJy6d5lrfGyOMhPyrEEewNV7fMrODQCMM3FmSRKko6ahtuV1reIobyb5l+74VqyFk69uNyHZC
MGVL6n+1yGtPxBaxZ04BmGG+8z5do1PiD9pNn//BDJFyLJLq/CLrD83jwR4yB8hNei/53vLxpWie
rtuYOeOR0PzPhrIeWl5hkHIorgPizKLxQyClyD2PF9x3bl1O7ci/n617nycet6ZAszZMALm2K5ZO
y5njDAUYHVVkCJHLSvK5iQGFmaKBzl4QkcM4HO16DUIIukA7MDsO67OMKEEQF+nZurGZ0+lTMJJd
Xe/qfFculTA+WyqVYBQREXrqHAOlEl3Nz3LuIPR0xzEoSvJdeKA3cDJgtNHmTYxd1zY7q6w2IgR6
2U4PDiAmVdOtjdpc8HK59Jc/A7V/JLTAYaXCPXSv01yrMsfAXiUAdFnTEp3cjO9hnP8ZUHzPbKOs
ZhlASBa9K62fAP9B1OgIJPV1F58bh5QOB20PSmcX6e5QRGWHCt0YTCDz9T2+ME0zSVzo1KKujGyc
ZUIwRXnpQYYgJAWLpsCJdCizZKvCuUuTaVURezOSRztM/RpaJM6vUlsY2ecjUl0iEAZjCmUnKcAN
5y6fl7kh+MTNIKu1HlCyalNTp8FFDhA1j8o/Qji/ATha2xRFBG6xBdKPuQUEVxWALkBU4FZXdlwb
GhxZFt0MhA3M+y+nZKiHbM2FI2pmX6Oih7KnY6CT/6LfuUPjyFRxYgZJep819boeY18Mf/PCW/XR
Qrw3OyLQYeMpCI0lHCLnE2qkmWGOrWkFbv9lCn/Y7ZeUaH6TLLU3z9lBkw0QNg4aPC5THLVhsTSF
aKabiI1Fj6LwzdZPPb663fdP7Kg9SQJYCqcreivo3Ucnrny8Zf9/BpQYEoUDQJ5MGND50dEBEF3Y
XXOLDy1k5IdRWQU2SP795N6Ie4ZMd6FbQVqmwwHV9+ye5Xq+yzS0JaSlVm6yKS421wc1c8jjsCA4
LExcvkgVnxvNaGgWTOtpUDT3lbGv8nvS3J6jk1KDYKsCZABEK8rZV3JNZ1pS0mBKxg/DHN4nk+yv
j2Lu3Ds1oRwOPY/Y1OgwEVtiQ9x+PfxDjvVsENLLTxYni90mtu2CBmnyMmyGJV6vmTcDulCh8wni
eDCiqW+GmEwszktioRFhTcM7Kz569jbhd1BsX4TwzC75iS3Fz0bgtzt0b1tB3hp+CqH2ct0ib/AP
K3JiRPGrtq3HRHwaaVZ/INX7D19HWy3odE0EwGpoEsZQnTMihr0eN0dgfNbxoP2L156YUAbggPc1
16oYAqiscO9qPsRA7XKyMJC5Pe+g+ADaHFzXILo4d6uhsBK3dnJYgRYvoMp4jPwmNZpc23WkDQvG
5nYJqhBgcEYlXPIunRtzxnLQvLK0Ag047WT/D3sQ1xZOeTzewEKi7EFu2mmWkQjHY+prP9Dldn3J
57z29PPKBsyL1h5juR6dtaF81UAFzFro/5/JbiEO/W8EysZwoyzsuwwjiPIdWhGLHIWLPZRn3J9l
4Q+3AyzgtyfWFAfTaJZFZQ1rZumuRvuxJ2TlFLvrszbrX4A9Qh/eQ/ldVy55cIZbTW5CxtdDn9k4
lquI/hwq8LohZTh+XLc1d9FLzAsa9RFSoH567l4FPNnTS/gyGm99zt9s2YyWvzTDP9zDp3aUiQs9
A3poBuyQMDKPgwEF62jE7Xh9NLObxdJtMIeidIdto4zGE33JBw4M/PDksk3cLoRf89+38NhFKgWN
88pmLPiAEJtOVkDZrkx9r1/4/XP7xQV6GleudDJ1O6J+X7lpWRqB2W9b2XSADs6FB+Lcgp+aULYk
SiN9imZqI2DdikKD3TgWbAX209sXAnx7nySRWFoVcdhOkVuDE9EIeIMuiKSdhpXB2ZKuxuxY8GBy
ZSFOosDPl9uNaFE4cWwEkCdBo2XqrXkFqaicFhvNvb33H5VgQJFB/ADOHxAnnBvrw0izC4K6HM1W
7L1beqbNjsW0AT5D2R/gKmUjGnXtTSPhRuCMUfjmZIO5qYsaPTR0tLSVR3v6D0c/0p2fIoJgt1KT
RP2kFdCdFwaK6PdO+Uj/5QmB7wLLgLYPyflzPl8jpVECLJ0RxMVdxZ5C9gfoUb+bbmZlQSgBNJp8
D+mSOk9xAq2yXRE2NgBi2rTSJxu9r2h188b1dY+eO5SRPkWe3UIuE0HQ+XBo10bIzWL5+9wDt/v4
vQ3LH0ZvCN8goYsu2HIJdrJkUR4WJ9FrA97iJGthsaXfmPuaZtsw3ebdq+kt3AFzpxqelCCKBEgI
4Z9yqjmkI41ONWAdgOR3+u8sXAjL5nz71IBxPpLKADRt6mDAqQ8gvC+ngyUOJN5dX6G5SODUiuII
JBduAqZdOBzadYdtdAeEWu/s4tA3/0KX8B+Mwa2huIYSPTK550MqS81oTA3bFTTL6cGKyuYl0YWD
d0BGQD8Psge4usS+cCfR/RCo9YUfIC9MNbWCiBAAAWgUY+kU7xjL1DUyD83XqdbeZ04TcGruBoGy
olOwXcuKey8W/3A9ndpU7o6oAgR81FIcgfWm/p0n+2IpYJx1RQA/URZBThnEDOfTCpWsqfDkIdvR
50Y8suFwfdnkv385a/99XxlByo2syPTECJAm84Xxu8734z8grBCr/2dDcQ2IRk7C62BDhLj2Bjq9
YwNA6LHo3q8PZmmylJgKJ1KbEBvbCjAgENhn0PRYQokszZd66Wl9MpQWTAAJHPthBx3sxNhq1F0I
D2dPCGgx4hGCf1wAlzMwsZed6xB41jp60PRV/TAsEZ3NjuXEhjJdDtibNA2CuoDtfGfDtiH7tvt7
fUVmTYDFEZg0+R+1zpZ6OV6bBabLSI95+K2wYl/vw4XYasmIcpqmoCdqkzYkAVCqaAP/otee3y4q
lc4618lQlNM0aas4MymsQGTYSY7G7dkAU8JJdORnkcDSVdgmiAq6ZOgpcrMF8s8/ejTAXl+LywGA
p00HDAwQM5mDln8/uT4n3QA6QENadribStvPmyVOzTkDKBSjmAPQKXjtFH/yUnfI04riMdCyNUGk
FukLmeXLlUaBGDIIYN8DPx9RQTdm2rukzpH0QUVS2/d28QJ6IYmZ48+3z9WpIWWbV8Mw1c2ALOaA
siTampc0W+SRd37sIkWKOj6o7ZD5AfXc+VpEYc9t3mZWAN6IiX+rpzXYlfTou3l7TQhsup82gA5F
9lLO6Mmii3pkXlw3VhA+DPYxzBeuj7klR6KE4g2ApwBR+5yGxhAdhJNkNvkOuZ9YfL19HWSXFvoS
kAC7YBWt8y6kWoz+OTGu0m7XGAvH7IxDyUqTLAPJNmlVKoQ56QAleEaDykHNbA/SXHTm3jwEtHej
kRFlZxMoLsWVaIGmhArtEAHJBvJSxl7/HRxB1v66lRncC3KIKCjJUip6palixgMJhduAwyTQBs9v
2tqHaMGPIe9XvZOt3CHb1fExb77pYTCVv9N2Iek04wcgbEZPAuApFEUfxToYe8qIWpoebENL3xWx
sbs+vMvrEBxn/31fLdlNxRS1ugEA9UjGLdoRNkMOLgOKzmDAYK6bmhsKXBoM8hZA9EhfnO8YWk61
VuS4FS0xbh7batjc/H2DYJoslCsgg0ON8+8TK0+KuEcJUHO/SSak23eM7GqAV+vAAVwUqkBDlhHQ
EJuBy1Zl/2bdHsyhuvzf9y8KVFGaO3btmkAk/h2L+2RAnmFYWO2ZJUC6x4JyJ9RykIhTlqCmeYz2
vN4MODZkDKWg27OWKEuikC0fytj1uvLA09FX3jRQlws0PCDRiv83jtbXV/nSYWEBeX3IglDDcNXn
UMTCtCtB5YNKy2szPVjGNql+iWYhvLqcKFjBLIHODeAWXS0nOy1Ff6mjdYGZFtvO1H2dLliYHceJ
Bfn3k/ujBCSf8AEWIrwPam1tgrDSYQeS3p7Wl0NBbAI0FhJXataiIUaWDtDIDLo+2SDf8Kfh3u/r
a3J52J+bkLN5Mhaa8C4hod4Fep8dzZof0rL4WafhQquPDHPO73awpILfF/rAFDTcqnNVY62BM6dt
g9T85dmBA9adIt3UoJk0J3TJLPUyz5lDloLinYDT6qL/UNOnnFNqNgFpDjl96ry9HQEOxl/66IeI
X26fQuBc8A5FIt68gGYI2nAkH7UmqKY9A1MM35ti4SqZWyVseWAkIK5yqQIASkojbSveBgzilbW9
y8lLOL39wzCgPIV0BXo2dZWNV7RxwUF2izlLV1DrBR0Tdde3m4AyjImIHm9fpMjOnQ3F4o5pFvw5
LV8ar/Vz/cutskAS5YNgWAqbg9JbUtee20jqlqRQoOlxFqOYX1qPlcmOJXUP14ci94Xq0C548lER
QRLiIhMbTWVbZWM6BGHLN9bEd42+xJMwt+inJpSnQ6ITXk8aTGgu9133DRwA/mI389xZBkFo+BXS
yZd8ozXjxhBWmK5o+E7i7ZAcy2kFmsjrs3UZ2stF+c+KcmK6onayuoCVFJRnGigmI2C9inSlsd9m
9Ou6rdmVgXuZn10kM4wdrcdqKFgEXlP5SfOnXkoPzU7ZiQFlXag5ciMJ6yGoydtQHMPkYLBXxhYc
bAaRZWHGTBxTCMRB+KzMWR42tZuOOTwseS+0N94+17zeWKDO7KMESjo56CmPtXFft9VCqDGD3YNp
ievA0x5BulrBciOXJZ1j9IFe4ZwuklevAXjTM58gq/k0uebGnKCPmlrHJI73Fh+fpkocJrv+dn0l
57wGwQ7CHtS13YuU81gmdY717QNDmL7VoRGVZ36SAD5/L+gCCmxus53aUiLQpDDcNo3cPghBHWAf
x/hnvJiTkUePemac2lBCONvs0SXQ2Dia8rsGxGCm34OhtTmWxbbkR9BRXZ++uY1wak7+/eRqN8aC
Mn2EOQ+EtAzqMWzhUp/bCNCEAOsRuE+AvJfrd2KgCIeuJGOPsyOP45XujY+Axx/yIvwAs8vP64OZ
9QW84+S9gd4i9c3u9il3p3DqA7v94WR7khV+O4DTxViLRa3M2YkDrwCxJa87SAbOx+VlZuKCuHEI
yo8kfLWW2MFm3eDk84obpHFouF2Bz+vlU46skBOB9Nzwexs6tTWYMLu1rt1cz5XtWHhaycvx8n1l
1ixGDjgqAqt4BbUkaH83MfgPy/jt+ipdzpzMelC0K4AUB2VDxeXA+Zy3HThtgwIsp9HKw/+uG7h0
A3wchTVUhRFFXNDtgPU+H5JpzAO2RaOK/dcbUVnbpLvrVi4PA2nls21YR7JMjSHQusmmuIMVXjPf
B4mYv1Rgn5moUwvq273gXUpdaYG42xTXOl2Yp9nvgwwBWQ9UPF11IZgwRVuiwRoB43MGFtKFFNHl
zscEIRMAQTBwkgGnfr5DCmFqDhjB8gD5p4rcFXgEMWf0HTD+3r4SpovSMNqrAddQt/3Qp+AsYDxH
w8hXJwmcfLPIJH75VqCIEtFMD3Ae6nQqoX7dUYezri8CCqLF3it9MX1Q9BHokdgkOpLn7hKedW72
TixepAvakHN0MRbAs1Ybg9aHtoFEdNYMD0kZLrXTzvkyaGokmyIOAHAUnC9VYycezS09DxI9fjeG
JBhA9EvHpb6FOYeTeS6JNQXvi6WcmVaSu1kbO9j5U+4fRnZ7xhBZPDwbEHCjoAqBhfNhZL0r9MrU
8gB0LH+yKPzb5NBJve5sM/lCaQTvbWhq4P+oOCcvDTkaoJIiyPJHQS0/BxV0jWSXXhxi97XoHqcW
PNo9ZIaHL3mzvW597mg7Na6ElazRR2wAXqAXf7wnoon8NGr34Dfeg6LzqeHDr+v25lYMhWnA3lHS
J2hqO59RgUaWUEtjEZjdVt+KbmE4S5+XfnkSHFRJZlmd/LyLZrJNstRJNufWp79e7rGTzyMAT1wx
RmCMR0OzgzZKMu6rJZrKpTHIJTsxMrW8FfEAI7m+1ip/qV165vPwZAKkHsEZh3z7+efFaLYdlL7r
gPrxsLG09c0L7AAeBlZEnG36RZmDeWk9hflYArYZ+aJ7LxbC89mfL3vHUOIAvMpTtnythcmQ1Ph+
WL5lOz15vf3nS/Ii5AvktlAbiMKQOFGbJWXgtWxr6/WGW7dTKspSkyQtQlYFoZ5yNqZ9KSrk8cog
iX40XezjBL4+hhkvPTOgrLCTcGecKAx4w7vbPUzlW2p9vW5i5tg4M6Hss0R0rKdNXwZjFqLQuxvC
tUfv7nPz47qdmUsL+jkAZiOLjltSjVgaVKQIA41w0NuQqog3GRebyLT9Pm821y3NXMhSfhBCtS4S
UchMnG8LoyrBRuJQBKtV+DHUIDI2cgaOZ/Pd0KstWNAhFjEtgI9mF8oFwlWXkl14ZJzbHEnc6Ck6
oILBztBeNaDiVUXOXeLp1UJEM7drUNRGnxGEaNCRphzzY1FWST4YVQAZkPEFLM/XJ2/u82B0ATAU
5IeXzVReyNPMtbEpo5KUR7w2y2e3E0u9JUtWlNO3aHlfQJcUfs3cnYHcN6fVworMmECrAopCiPIB
oteVs9eyQ8K6yGgC/fsgjkO+UDVf+ryyDFOF84zF+Hxrr9nTpO9uXgY0ihJcrJ/EwyquwLbMBEhs
fD76brXfTG3pbT/jr5AcxT5EcyVAjerZCy1GrWJj2ga6JquaiZ8Wa2cJKzc3R1L/RkL+ZBe60hPo
xLrWVX3WBlCSWPFNCBL/67M0c6agjI26BnI8Mk2vLEJRxBlradgEo303lMd4uBuB/7fW163MzRXA
TchsE6AjUEk539teI6oo0TBXI6jOJ+NPkv01NH77vsNi/58RR5mrzMrs0u0wV6T+AJMf/bh5DMDU
ISUhJdyx4nKpTiKRAa1cdasTEWjhLjGg8bzwoJuZo7Pvy7+ffJ+UupsVFN8vmyMEV3oTWibP14cw
c1Eh6SElRCWhwcUyGCzzyODyJhBY4ZqMa8v4EPnzkD9H7ft1UzOOKwXYXAB9DegkUuXs0EVN2iEv
6+CDeGDuX5iry68Dc2FLZjEX8IiLtGQrPNoYsW4F9dYU+7BZyETOfB7RIK4gtFVCQVIVrCaTQUuW
D1CbgshEDXYOe3Pr7CDPL+n2HDTWzTS86pozJHQEzib6c+zY79u/LjuegORBpHDB25V2VUNI0tFg
fEjFY1guhDszsyOhYOjWxWMID03FUS0zdfrKaUF8lRpbM5/eQFu1UGy7PJVsAAzhogg8kf5W05pJ
TkVs5QTQzNpndFV767De0/bm0FC2WqMILhlMEUErPjrGePBlbU8C20lWnfczcXTopLgLJ+zlvoYV
XKCSJgzHk9piUVnV4IZaZQDLA2EN54Ckg27dnAaGDbzKwbntgMZUbbDgA0SvmmhCU8Lk3ncDqi6M
O49IPAPSjFrBze6FdI2kPsSbFU8P5cpw3YilWii0wPHz+p2Fb9c/PzNfaKzxPJktMSWC//wcRKeu
WxFIHAOx3by2PIQRE0zI2ut1MzNefGbGUMyk1Bozp3IDqf1FIIsyLKzJjAEbZSMkSFHBuexDae3G
i1OCXWjVv4wXgy/8fjnL55UMKQ0BPJBMMeLlJKfx5LoIzcSw88KgQZb+ippt+aEX94MBHaxtPPy9
eaqw3pI7REcV/aK6TlwhYl6ZQKNt9OiY9PvbPw+uDRy4aDlFGUO5tydqsqnTNTvIDT8p981SKnlu
IU6/rziUG+vJqJPYCcjXOkQZN7qdBxk/Ht3xgIhIcJCpLAUYibzcKSKwvXGgjsQhG3v05t15zu1g
FHAJQLIDbxf0twA1e77mCdcyMZaVHohj0j2F483x/vnnlYnqjCqJNQ7+VAhdhZDOWDgIZ9bh7Ncr
O64041rPBnw+pmvu+WxJ41tOs7IjwDAD8ISDYxB9UspxXiUtnZIomYKsfW7tJ4t/H5KFs2luCKDC
RMMi9hyOW2Wl0QjZVVpRA5qeuL5wqpXIlh6ns6PAawJxJgEUTA2VmaXzyU4T8IEakc+HIObJSkw/
b95yQOSAttsA668sF507EtI6HqFNqAdua6JbIF919VK2eHYcKGEjWkb1HLjCcxNtIqYE1U9crsYx
gqASnb70xhIz+EycIHMUiKVQI8KuUMYB3dQwCTlYoPT8b2Hch+wQaltvSfNlZtXPrMhfcXLUIikM
vZWK6YFJ/xT6Ew+311djZqogV0NA3w2dU1kAUb6PpHffJDlIIwEv0Vm9MqFfgRLl7fsPIaeHlIcE
eF5ACkTWioZ1qR40urGrrOGR185CRKXMFEASEsCC2oMJGLwMEM9HQgD7a8aYi8cc1dQCQqyRWKrc
zJrwXPR/IESXyalzE4KOVRh3MNHp70P2B7h7//pqqGQ4/zuIEwvKOTUmvUj6NBOP3rAtISroFK3f
xRlO9q81GVZd/5ZUb0bfba7bVbzgwqziBVnW2Vlmw6woIV4XrfCC85Ol4Gpu9qDybrp418ikjvIQ
pyE4n0VbiccB/KBd/gfovYXpW7CgvsJbI8QDYWzFI3AxYXwf37ZXPmfpZACOsvx1rXlhbGIAVQ5N
0CTzaZWuDLIggjbrA6dmFB+IRZllpgYzonwcYw8+EK56yrdZ82ZG/UrTndUAAahBX6L2mPMCPBdA
UYPQWgLXz93bgLhmS10mHs0yGzdtYTWbyhDxfWSG5W3nwedUIu0OmgJJ3AgUybmpuBxSryA6/Nzj
9w6g/031L6M5NaFMI4vcCmJNPaaxc3Bf/ohJ7ZflQqCtXAIX41A2Tii8sM3sTu7X92gsfN3eW8Zr
zH9c35/y7DoJLy7MSMc/uQWqkXZNKccysXXsrEptJegqEg9Js/D4ndtBp5OmuEBnThA91ifxmIXj
nS6Kl5qNv6+PZc7LTk0oN9qQ0iw0NUyZ7YK1Iv8ZQ5gY2lP/cBQA8wL+AIiEwJxyGxhN5bAqxSbi
yUiPtHeztaXFS+fm3PI7eMohTWoilFGBEBl3w8yOR/EYpZn3XFLU1kPhesfOSqq9wzzz9fa5O7Wn
+HTr4tFIObaNCyHYpP/LzJcUGeDrRmacDWknWcs3wAh30bgCTCgQgFHWPuaJLV6ayobUcFq4B5cm
3hrqzk2QeO0SYkXFO0oXlw9V25KNOphNZSdlpBFoVIVbNJ37XMf9ps1wuDYAmEBL2iTtitN2mxBQ
GsX3Rf/r+pBn3F5WfxAwYiVxPyneUrReHk5JUz8KMwe+0vITiy7M6oyrwAT+K2V3AK5UxidColdZ
ldWPjHjHsoxW5VTet4OOM2mJ8uLz1aocF2BtQO8/Ankc5GpKxor7JuNRUj/qojzUubaPefpURDaE
3etN6X63ubZhTfvaFM23Ls23AwFCvnSOXvNc2xPUnx5G0D5TEFTbUYT3GH/KOqiQQpV+HKZVDoX6
ln+pkayHENamMoHFsx+6fvxz+6KARgUYBR3cYhcwrLS3ORB6XvXo5pBq7oDFykV6uG5jblUAWJFr
gjoHqCHOD9Ya+aSJUat6zCznWwfVaL+y2TYP201q2LdvXvkGRVYaHW+Smu3cVjtQo54au3okQPGn
AoKKISY4/nZ9RHOujPYaiZoi6GpVVVU6r45DJ6qrxzBo6IO7hFybmzBkLWX4hjTphRuPedsbU1JV
j7G26dhdiIYKx6dLHDczVjxUMSHXIjOxF8X/HNklDftfoNfMPQpNrCYwhlbW34EtPXmVVJY8dsAF
htoNuGlx9qgOgM4tnldppD/WVv43IymFwG99bFr3Pss0qM8joe1Hod2vrq/S5RmLN+MnTQIeXsip
qPGP03jjUI76I53GZN3UAtVgz/JHWg9+nrm7xuqXmmIuHUOaBPrTA+eOBV2Kc/dLh6mvtDzVH0uy
tl47slsY0eWanX9fGZLX57iJS3wffRHo1o6aH/rIHl0oXKdxsu+IsemiZOOOkDnm+srJXyH8uKZa
tvKSj6gbwM2a+aHlrlEA2TfsDSDcFySSfTTy+JFXfAuRWO4asi618YmQKV/RzAa3s05eJ0K3o/jh
IVQeyxiuovks7P2yfU+HcCNM6ykJzT1Bz2ehTU/gUQ2yjONOqbJDVVRbMx6fwfKPgv9grnSzfWV5
+XV04vUQQdIUtP4as9aF222IUX3tBfVZPEEEXrtjnb7yomETVv2qgVxyXaM5x03v0elwRL9TDcHU
7jWv7T3v6crWzJUw8lXVp77JsyMHnh2370LxyJABwPnJj+QNnvJoCZfttSp4wkMJIbF5rz9qTQr1
batuVqhDF0+2LapX0FyCUYsZ5DkeICsIxhHX/Cjjpviqk1a8jhpk+cRQCN9ud6H9MH3vWVuCGDp2
+YMX2jn+3RZnfdvqW1oWxvq6A1365+cvRuCBmt0ltlez2sKx0sx+GN2P2v1Y6j603Ms9ZwMKiyQE
2oFBKaDC+5yKj2yEesSDl9Bdw+y9kbrHJvypkfux0VAe+Wbwu8wFJjcBlPWBiyfdBcuzJ/W3hd/Y
sW+SfjPY0KHPuQ/k+H6wv0b9q2u/mV7hQ2PeNn/ZubktgRrxiPA18csR5qrn5Y4BqVx0f5K0Q3PV
b718E16/rUUJjsZHkB9sDetlLPgqBY1TNTgQ1479afybVC8GvU+6vee9eulzZx/6mK8HGu9aJAMK
c1yTqt+IvocQerJi0as2fQCwtk7NDxal/lC2vpEwWESNtVll2a+6xwCPxnAosrvBu3ftbF3o47YD
tCoNf4Z5vO4Zg0LI984E6Hms1j06dbK23RrlmPkl+9pET6JyfA35X2JnryNjEPmo9W1N7NWQjeve
tHyriDa1aLYdZHI79PaFeCVbtPwf0r5st3Ed7faJBEiixltNHmLHTlKZ6kZIqlKaRVISJYpPf5bq
/EAnthGjuht903ujQ3MQ+Q1ruFGmSix9iDpUFTvbx6vBw0JYm2nSVqnPElQkf2c1AgqzQUKwCBp4
N5rf3lJm3km9jKbR3wiW7TSYCCgiAZz34WWgHqa8gPn7NG9kcyAj/IlSN0iH+zqrYof28VywsPE0
LJWN171of/VjlWQ12i4QwdnMqv+l+QRYJs5CrR3fLWt+M+s5Sj0vhiHuirkthCHSaSWZ92yqlgY5
lKonwSNL/+NAQG6Q9oNDixDVub7Cok88sLgTzJYfFLjoRvYwmF3gzeKmVekB9QPwPnKrgnmz0yGn
t24U8VCh9A9FO4aZr73Dr2I9kmnVFNZbMfAH4QIdSIxXNG6DuavWbltGyAF2SrwxfYw8awhU80ea
KT7NFcTcZfaWVvgRXgdbm5cs926Ypm4g+A0xgrxZzf2UuDgdqsBtWnd9kuYmVHX9Lgs0YAvgQBkK
+bvrM7zvDw0kv5S0w6F+y50f+GVhYfvR1HobymB+Mv6u7U01HifntZfvbX/si6eMP8ty78wv3HxT
ODVZtrfVIymf7bKEHmkepJUK+OTFHoO6XNPFevFQGQ/GSGJr8G/Swg7hRLzNCxm44y+tGdao9G5q
G8n1+KrUwVX32fRcu49u6Qa8FpHqVdTCqVyHlhPHmwCxwgS1/rVPpthmv6r+YRBFWDow2qA3FZWJ
srNdzsywHrALTMZqeKUUlvcGHLXtl3lYmXUFEWgY7Rl/Mrl2tZ9Z+9rZm9wVOz9Pf1tlhQZIF1Tu
vnMfNQgr620ec/u+nXe1fCT2gzXUQQab3gqyK/V84G0XiMa4M5z0PvPKKiBdMUSAiR0yd5gCFN13
WadnOCQV9kG/s1r9GdbTIOJZES+nwGif0VIPWi0LhvqZqwM1H7vshQkL1SAvzFV5a6gfRctDT2Q3
pdeurJzftKOeCBu3vhM22gia7W+tx7wAFapb2PvSY9nd5+Vu9GgAEc7A1h4Aw9qauOvMHOmX9txV
FeT0b3TzbczuHO+p8l+rAtbXIvYNFnTuq9u+m86a62mAcv6UCtwQBVYV56tmPKiNIar6FPpa64bd
c9ysnMr1rD8bckfcFzpvS8AbdPk6Ng+9s2tMEXTmuwONIrNJE43bkMfSnNig7a3f2GsrfYKp0VSy
n/1U4gXrI28wgoLpsRQsmppynWp4/ZsmmOxHp2rdANQ0FumNf0OGxE73VOFer36a9UtvZ4GA0LcD
a8ohMw4kc7stL+DFI9Ko6+pQFa8Oo6GPG1aaoII9Cn8INDt78/Q2C3tPJhB3w/6psKDGTjrmLey4
Xip32JmDA0NV1ibMuNGb2wp28HpvJ2UBU3gJj8hBiJtUd9dz7+Blhr7UUkqc4AlVlmGRv4r5ZlyG
yreV9VL3j0Lf5LYBYGcVDC6MgdyXSplQmNfC1D9a4iHFw+PMMubdL610t7wz4p69V9ldmh+0qfuJ
KliU4WQ1hgpp+eA4dVjzeuXIow7e1ISQieu7XsFciExX6vHAS5wFI4tsN1iEC0kWjbGTgm9Ba5YC
QGzvHSjhAhYwysi0pxCG2UGtfrn2vaeZsV7WsU8/HLlJ+9gkiNvyt3YuAxAJwpFudebvieGvclMB
HQbqUlbEer2B5NTGIFVUWW5o9GLV+sC9urjght/SEolCPN0b9RG1g1VX21Fr7yDZFw9j/aHmdI2v
I6y0DdpbgZsXq8L/EGAWuJvCuGn6MmiLZ0ZEhDZ30NcqDzrjtYTtO5VNMos7MW7h8eO1RQJVWRTm
YTNN08AkUar0MO3fnPbe9h9QUlhx+5a1EbTl0VAhgUOeCZchcceVgU+lFjSCNGUkZBeZRQpROP5W
evmK5nbct8MzcC7HWdMRkOEXSLO4pf0htdt51QMXVLr9g+at0EtLCtolbQeoAmMdyCpbZYEQNRTJ
YKJrMAL5TdhqHGucfDBJvc1sQV8x3+rFe94cveGom79Ih1PeIq4ATFGlfjBp/Ife3ftp+jQ2eErL
4cbREF54Bz7J2GvKpNe1oJdbQMwB1ysCRo62mrZljmNUHphx5OOHlh6z6WnstiBHY5HuM7ouuidi
NwH8RdPeCQh59ZjEhd3t3A7y9MwIMN3NnFm7DGadK1sf3saqXOWT+UP2ww6BWzB7dZAaP8dW4tt2
A8U0OGf1Qd598PwJKNc5XRVGIpxn37ohLV62qv6pd3ZImjvu80TgnXf1Fwfg2wle8Bgw2831dpIy
rrsCN74RNRO21Lzt+idOn83y3plRO2njaUbFFaNmMj3Y/rZtLJD0vKg0y5AiQSTDvmlYUHiH3iZ4
hxAzV+9zd0dLLWq0XW898RwPAUKrSX92zDrIcRFnxUHQfdoX4Vi/C/Hc4EWRfR3J/Hnoj5meWEBa
I2Bck1oGEwMi2fmVTWBn2xtUnYMmjWs8NH2Ny7sISieayjvGbmgJRaN9pt8xXN5pee+VAOluVZ8h
HoAIjtzoILU4pAlMsdKdImT9wegk0pNHO72fnSfXj0sQ5tXB62Sku/eDtYeO9aqB9nNX/QQ6PPaA
MvDwKHUVXU1lty5SgfYEQqtxCsfMD6y23bcd4iE1bHM3IY4ISwNk//lhGsdIOXZQkadJe6H2uiQH
5PcOfyj9o17c18ZzxR+tkYRW3wZZ9zS6dVCQ21IUEc5ZaIgJrkGIbMonnx4crQqhyhK4bhplSNXK
vg5H7CRiGIuCT0VJ6OFzaRa+05jFEkkbNsAlG0pw+6cTCooQTi3g6tYjTrQjFG4Cis8C8b6d//k+
t1nKSF/TMtyEUIcATAPicme9ybz2uqktRmdvD/gk0xaaiHprP1qeuFJjupBEASO6cKTAnYBE7MmV
27TUmPpqtPeW5v80KH3Or5W8/+IMzubynyH+tq8+9SIQZdRDL4W91/1ev00tM0toM5nPMySC5tAb
xhRkGe1etKWKuuYPtLhWbR0JQG5T+cHhF4oIb09FT7eMcOe20XHQUieaST/GPmo+yWTb9pt0gGcZ
U65tqrmprtQqzos+qNejOmYBrwYQ02nr3utdzSvMYtrTod+z+U8+PnKeUFMGg6dH1L7SvTnffXSl
0fNGPr708k8RhQ6V3NdqMu4nWAd1cLVsYz9nV9LnZWe/bosHfwHgHVCxv8CQg/gbtObcdNw71A2R
Yh/hcPoq5+qm0rU5EMT/yYxh5UEu7kop68LA8PkxIcRpLFrkf0sSn85DNVe0GStl7FMJCbfAy1W3
6zrTO5KCQVy18lFAg9XfGPSsGra0G+Z/w3ChhAc3e2DdFjAuKgengBK946yyfWruK5TyjhRGGzE+
jvZKpw8GbOcr/Bd5CCVVfxF4W+oLnyY62jZtfVwcezHO/q7hQ9KwctdZ2EoH7B5oHyFcActo03h4
p6jSH7I8/0FygtaTXahN4fQ9RIehlYgm67SDc52V1K4rtkYOQGsG3GnAALIKm85ETMJdGkEttr6r
qQ71BYtpUStBe+80t1xleYX8r88/5gxpa2k34CUWk1ppcqSx6AboTyuyYlOb4afZH9CjGyLZSTPS
c9MMsRvtqgC5KijQoI2VlPZWa+Yixhsrdh233nTpGjGvLSdAl8GOSz4+tGqoDtaAkm817IeG/vJk
lyYMBafYZET/1drwVnLcqo8YGlPc9dI1yw3kVvUhl9URNyMswJwJcQPXkCPov/TahhfC4Gvbvh/M
H15qyn0zay1s53RMh4osmB1phfYgYLjXTmu7rcQ2J/67WftJmsEcYlZ1G2hawaO08DMUQFIj4N1s
R4TNcuVwo7hJ02FGMca3D/2Yzj9yDfLFeU2KG7xvyNHo9Na61h86Q0adW8Zb40KvnVCZBVku9XBK
8+fWz1U4zHhh8oK3WH/KVzpqI9gnlBVZzqytNXrTviDOgy2NLeB4SdqaT+VU3U5DsUKd9xftELx5
xcbM+vepJyXMjJCCePYAvzKolYT5VP17F29h+hOwtaDlg8bayWmFDE5ObG7IfY7srATyMPLGu7k8
jG3yr2/b14GWz+bTZ6G1vfBTgFP20p2AliaJkTfxrP7HUU4eNgowmTsQhSOi1lT70Edgs68ALy5d
0/9ZMRjZfp2IsKdRQzNa7os5VOUPxhM+/I9DnNTIWVvjNPQYompiNa6o9lO/1qC5cB0j20IDFRsP
7YLTx6bI+ZBCFmTcSwuot9pImFIrj5OozQnsY3mipvS+quYrr8B59X+xtcLNiC44WjenTP3C7L3R
E/OM/YmFOIzNpiQ31rX1Ow9vMArySdcDZA109mULP5017o6cZYjq9iW/m9vDtcbphRMAbgGAieDL
Q+7wFAw3jUU1cB3b0/hTE/DK0gJDZM+6w+U/d4MhkQEMJD5OQJshIPV1IgBQN67MiNwb8sEzkcAF
0r2ZrunnXpzPp1GWbsGn5ULkY7BpuVdNOBU7Pk1q8lrgKPzzBfBlLksZ4NMoYKJVM9Uxik7/lMWq
RcVIf/7fhljOxachpOlJuzIxROWHmdz3qHtdK1cs9+FJ/IRZoGsCwAgQfqcQgAF0eGNoMITboytb
RSJ/40MIDkhzjVd3IY4Ao9nGOEBYgJ1xcpUxQwo1UGPca1CqgnQyXO/YkKdRPUJ6bXJ9saOto21S
cVUb68JHipER+6K/siQkJ29CTWlnCeaM+6zOIpTB1xbm1wL0mUr/yn1wYTmhBWMu/4UysXHqe6XD
AGVuWjnsi7Tmm77o0lXLGP/d5L580Gk5x8YorylGXTjvUHBYmtPAL+PqO5kfrLorwdGy3ZuTNkdD
U08xE1A/Gt35mm3hhZto8UEAxRPOFdA1PPmAbdIJz/cZSN34OQ+NryMWsgx15dNyLg0DqXME1mhO
A/l9clYQCWUeqsLYsVkMt7aFAjwEbfvAAITjgKYS6pRDkR1RT2D7omD8KEw483iOZLshJd2TZGWz
GZRXbFMAyGKWIpZpB+5HIESW9/7om2g9UBFqJEP5hFl26DPId6LWwNL9rA3qtiHIr4Ve68kgqj+6
P0wPc1uLkPmDHlAnm9aTnqOcM1pwms+aMp4lXTWjNq1rqDQElrNLLfh5EANtI9Zk44GVdpZY0gbQ
xpQkqaqmCDmUfSKTa/ZGtMB5OKVVP8uCoPJly2kMeJll8WAZYjuDDRFX+uytypZXB70VaRMIoHo+
RDXmR9oWHfqrBgiyodP1091QprAa/ufLCJTYRVoSOqmgfJ5sPSZhKr2dp7016OleTy3tuZdpe2sM
KGl/P9QFLCjQUEsfl+AYAZ1wcqJVlzKSj9W077XF66ck2dY2RR4Ok5fdODLPkoFiEb1yVnvNrVDd
nlCX+v5HXPqqwKeETgJeeJBwTu732hyNcSj6aU+y+gGVFgg7MfbR2sM1xObZ9WQgv4KCpgOpHx85
7PJDPt3yRgpSVAWbz8M4vhjpa5aXYYoCDzeLKzt4djktAwGO7gLyAWWM0ypJ6XoAhtZpcZi6clXa
ZItgeWWN8K+0yKqfrgR9Z98wRgNjEakUSjIL0P7rtMSI4qjDnfIwNzcuwrErdfaz7cGfh2Yv9EF1
80LJJ2e5KPwC9X5PtRF3qx9zY8Z5QZ6/PwV/4UlfHshlHB9SHMglTJi1nuyOEJZJrbkrDhXcer3+
ZpgfMvJQVPtU3BfOClRJY/LRQq2DUt635jVo/MVp+g6wWqBqgf15cgpTvR7N0hiKA82dD3RrHyYU
GXBvddeo3NcGWrbz0yksyTAJ4vYFKqAkqFsUGe0XhaLg98t5bZST1TQZSBJqHDFKemtXLy7Zutbx
n4fAkSOujXjmgsq6O876XCtMxAWIxW+MsLGeyu5KWeTC4cYg/5+MC+mn03RDq9xcEFTTDkb9mjpP
13b9wpUAiPgi9YbyCRR9T74d6es6xzteHszUl7FNxz6utBQaU3AnyxJDpfk1mNSFjcGIuBQslFDP
U4yp8TI1GbgbZl8PTY+Hs7/JoTL0/d5cnBeIKnC+AuzQPcW/OzbXmMxUcWgBtBBw7JRPotUBN7ty
Bs6ywUWzxQGW38EXi/rzyTGzmtysUeSpDkNllInTd2XCfGeK9cl6hNQADybDt0I5jn1oFJmKv5/l
+fO1DA8VImgvQAEfv+Prt6RxDmIJzI8OENGLDc1aAYqXVFIXAJWyMehse185KrLgTmuKP98Pfr6R
SBTR1ACfYRHqPaWb6DOpPaEX9ADKokTFKcj+UR8K/J8vI5wi6lpTbyzmYARgytDMrEFH5y5prlmM
X5wI4vWFb4vlPH2tujJLSW5k9CBl0v6W4sPx7r5fqvOPGMqay9OEUN2DEfjJNo3Cr7nqWnaQwIGF
VDTorfvmFH0/yjnEG+uFKjEqtQs49SxmJjAOqTqjYwe9rm9T3URvPY+pD6jfY1taO08ZEYQqN1WN
svFVVc+zVQQcFqhY/AcB+wXg6uR4ipeGOvQ9cER9qfUJFP/qWNnzNXWWs/DiZKiTF0QrwcdtPEBV
UI6NJwS/zezFQBs25p4C5PX9qp5lkxgMJYRFsQ4FcPSWvn5iXGW9DQa+fmidYdz5HuykPDKydSPT
Mlr4L5HXQQM5r7x/vsOWkaHmsUQ1i9rnyamBS8hA+yFVB18X6BozO3bbZuez8hflbPX9LM9OqAXr
hoUfsGg+LLShr7OkM5UdyzvrmDYr3oYVu/IcX/77S3iDyB6aUyfvjIGG+oLHso5KHkX65hmP3//+
s9O3/H68wojiETmdfcMjqTs/ryGhXKXsh21Na0Rsv1V/zaXvyjCnvTnFUyDVOoccG5fwyGvNMbAK
zV4Zc+78a9j5dUZ/P/ZPYVLu6ELlrUeObAhzOw8K4CNd58rhPvuSTgY5KWD1RiUKHZCAo1E43AwA
1dXWjUst2APabeRymYUTkdeKc5dWERIQixEGKBRnQH3Vp7Vpq8I66k2sWes825fVv+YEmBgUUgyM
YELj6tTDjom5sGSjW0dT1S9TyuFil93/+5H7PMQSgnzaIMfImtymQD/PWsN/VIVVRHAm1l4nZYj4
+6H+qpZ9yQ3+Tgf9ZoB8fDC7T1JiaegNIXlmH/20BjSE5WasGbn/MVNNboqspLtGzXNCW04jOHE6
IbwRZaizOdcCoWk0Vp4FCNo8Si3phaShSfV+680GJNz1Duga00xjxgwArs3eX5ttCzQ5rYZ1Bv53
olfoqMz4/zcVsDEzgH6p1jm/dH+cUMnVjNidMmDC3WmOxgomi63EMxVC0q6IxThq0ZwJte9naUFe
HLIWKzevy9jVLCOYmqJ67Bw+hgBwFREIrHPUT1Zx0Me0ufI8noWEyxoSEEQg2Qiti9PaNuWAtAEA
aR3hoxERIDQMMLu0WQsyCBZ8v18XD/inoU6ORp7lFven3D5mflg7+47GuZl8P8TZs7TMBkVOFMgw
nbNnqS59VdYuLlQ6DjvoehwZTbOYdeoGdbM0sP3JgAev96/0xWVUNNvRvEF4cZ6jWkPWC80iR+I6
b2KwV5a61oK4uHafhjhZO7/IUsCpCDm2hhHNhn3vS2PdtddcBi6uH+aCJgEYKmfproKNtNYKFw/G
MDz1rdiqDm2cCaDFOWtiHIkPKNT+N5cS9MXAH1iIeKd4PaVlZjUWkhyd5n4GNkZcCTMvLB3yNeLA
YghSK2c9oqHufdaaQIvRainkhZMHhCd9/P7gXfiMINyDzA2StriMTq8iKlOhUYl3ye2A4GVsNh4E
aVjcMM2Krclw/k24BLy0RSIeoTm0uhADnTIupqEfpRgH6+iSMk5NO+LjlRzu4ow+jXASTk5arfyp
xggiT+9b218LLb/xCV+levX+/eJdCIPQv0MKsJAwQL06CSYdY0wV/jk5go3NXS32lX7lXrh4Bv4z
wmkgVzlzy0pTI0dZFH+UYyG/Ft2WFfyauOvFgSB/rqNqCXfE09QTsugTfIxScpwGBjSiATS3Qq7d
mN21Us5Zjr2cgE8jnewPA7dQgatAjtrLUMbWExCksM4TZcTaWF2rCF+cFnpGuNxwx521OJDx/l9E
lBL2Y56HxGvaFZ3szfcH4e8+nLzoGAPI3eXuPm9QWqbqhsKZzGNRjXPYGnBlJpWTraiEEVFgeAVQ
1X4FqLxA+FULkyO9z51k7HvvbgZ+fS0z1whzojcqIH2hPTtZz0MAgYAQKmhxU4wTuXVqo12AX+zJ
8Lrm4OZTFw7SIpHnFl4yOoNcNwrXrFWA7i5aVcdmCpVn4WoFxMV6q3gw/FFrApe1bjiP9rwZi7bY
GoI1O0ASb3U758lcrT1PJAsAoo709oc0QhhLzkrsyoxbe7zk9SOyI+B9q/GRTFmzy2EsFALOVm5c
NmcPTcr9VU+rVgTCVXMMSQQnAg2aP1bDZEV2Zrmxgy7AHdiwbWhI6DNQt3VfSS2sx1zAhgzoqQHg
Y12tv9+lS58rajp/vacsACBOsiKN0RmVm5IcZ3Nrdh/AzV6Jv68NcBLX1VNDhophAH2K0q0z/xeX
wWJiCNkqY1H5Oskg9coV3RKjHh1XHnIKnK3it/qkXRnmwluKBgryVBgMGuck3yntc064YR6dbgDu
2A+q5oEBg0/bR4B0wd2Ivt+WSxfCX8s22KWjrHLaIKIjZFz0ugEqugD12uxenDaDX4W1NsR4KK0s
NhyEdbotnr4f91TA/u9btDgoooliI5E95dDLoa9QjkJsQnjVoXcNFLSZrUF5iVTB3MCoAMgzx/63
2cwPxOc/EZnLAD25a35Ply4pOIiiLAEhAQOtq6+pR5NZwP6hKHgsDACmjHtZgwyXzVei2EuH8/Mo
J49VOnMlyYxReDdEE9DT/nzNEuDiRNC8QasXaNEzKQSfESA1dGYe7ap8zqjiAUvtFbSX/728Ac0V
MJFNSBehPHUylSqjjeEzaR6lGU7QwrCqa/IDFxfrPyOcyreBMeICnaNjJuODHB5B6/r+7F3I1DED
Gxp0Nh6nM4Mervl+blBiHi2SRQWdV/gIgt57p94HdaZrbVEHB+jsdcJioaiMVizMXb8esHQAIwBK
QsZxLhz7R17qY9KDFnuoZTdFlDnVE/6XE+nMYj9gE3Ako6Y2LTPnsDRB8Wmawohpa3VPQGB3O161
1eu/LwewHehXIYpaGglff2CnRkj1lMo4Ot68zT1HRLop9iZswyAz2NwMEB64sgGXNhhf/eI7DHDq
mVqC1pjVzFEkOQLMydGr/y+eGmDsFt0mVLDOIdMNqo9al5NjBkK3VdzDOO7KW3NpTxe/Tqh/LJqS
p5CoAk2kgQMFelRQGKQ/hyyPJyhO8PoaXunSSn0eyPy6N2gy98zRM7w6eZi2/bpuqiuLdelj+DzC
ybsGrL+cW1fDx6Y680fr9GNEzZrFWm8b+6FNsyRXV8uxF185CGWCg4FDcMYxMHMhcuVyTKvayg5Y
emBjfTJEaaoi06hg+nLNjenS7WjBNwcvN6R2zrJtjTa2wY3ZPDbejak22bDtxytf+qW9+jzEcmg+
FbHYaKDSN+Fi1OnjsK+LK6nVtT+/bOSnP69EyziBI9YxFy+gJN58fwlc++snz6DNmTG66HoczSdb
DpGT/Tcn+fPqnDwbxBI1UgAM0Mi1A9I5Evj/4qNcdPsgKAAs8Vl7V81CGF3jmMcKGqzBVDTWCvij
MYR+BWQCbLA7v1+yS5cAqjeQCEcFAuK1J/emPZvu0KPad6RuD14rKMbtQbd/md61xvKlvQFXAeEJ
ji/O7/LvP+28VplZlbmFfWRGPEcZi/99HvgGQfdBFQxNhZOd6SZW5/B5sI+83+n5HaU3PZhSjXdl
uS7OggDui6IXsGin7fGK8dotM2IfaxI6MmD6lYvs0hcOd5elHokqHh60r6sEBn9Z8am3jw27dYdH
8EQBaP9+pS5OAe+Kib4ghBlOBWz54jnd9zWGsB7M3Vj+F1+4jRd4kdkGqP60sTNnDJjOtLGPQ/7O
ocNhVTz5fgKXjiyuv6XLjDwZ4rhf18jikMNxMmw1Bfn/nmdRW8bRfzEEEFjIXVBMQNfg6xB92uWI
qFP76KSxC9XXAtW5pvw1srf/bZyT69BlXZYz5drHyZoh5YxkAUpFrbkBq/zKwb14sD7N6GTRAOUl
lCLKOEIGo7ACRyXZNQeqy0N4QPQTBGBnsTv8jEvqp6N9lGX/oXXqoKbyFfHNlT7YxfMLK4D/G+bU
GMcRvJy1fLaPwGqu4RsYT+2P73fl0kQW5RIHhxiA2tOP3DQKjhxZYa0UWJz0XnOOlVFc2RD8JRyi
05gatAEsFMZCJ/lkS3rpcnjHKLRAYeujLPtVIGub0RMZupdZ3NYo1qq+jDM2rbgoAqN7tDLwYYoC
AgZzHjEp3ouxB2IqDU02JUiQgVKc4nKExaUm12k6hl2+9Sd7bUJ3g8ib2nrsYYLqkm5nAWOaijp0
xl89V2HTHsupDDmQrJ6+KeDGR+t9Sj8a8ZR3amN1vyX3ILDgbEb3iQpId0/9jqk4ozRc/hR0OgOv
JoGkH7Wt42dAN4H7kLeIapWA1gOxDZfc1todI38AOIUSSZKBGt0AOgooK5tuLYEyVd/sekhCWOxR
9zdgIrs2oG11ki5rUK8b4zXrXlLruaV24HYPjXFwyMNcQUKl1qOqmRMFjc52D7WWsFIAxzk0kkTf
ZXkisiqUcItHcQrH352MBJPKi9fcoaHeQFxEX9UWJFV+jVBHqfXjALp450LYov1dsg2t4VCkv0NX
HA2UOvIbsRr9Kph9N4RydNDAiLGcrVBNPujgdWhTyDX8pVx92NNR2XFX3VjavJZYo5GvylIEmBtQ
b2FJkwZ8THrb8yqhWpJPRtiju6a2NYp//o0hoMQEr3sTKgSuX95aKZZW++2lH3mtr2FytkH7Jagr
uAHt+VzFVNUoFMJ7Nt1C8jF0lhodVFd4RpKytkNmvk8phE0iAiqU0m7SNtvJroQQ3RwQIdcFvbX1
uGBO4KJI6DU7OZAIWSyyN38lxW1ZGPuidFZGBemZdoqABwS9DdCRsYtK9VGYdAWC+La0q8jpjICU
gPXLNsi9fQb1CvTIBzv22oRWa1Mm3E7qaTc169mFF95+XtCUL9zzEDnvuZEMQ8zKlSlXDL/VxMZq
woV2JVqdxUaNt7K8TY2kJFCC+NnwJzbOkWMy8JTzlaODSsB/1GATZFAMyO+yFMo9Oc7muKpzKOlU
IXPagM6Po7ap3d8K7ccBGik2OAE49oQEbRulqMRTkBGyF/xJUCrrMDV2JSrMOl1SCfyjAToezgA1
CXmQQkIm5mnOxr2ovMiZnFvmAWQmthWhCfS4EtOew47o4ITlAfbVcouNplTcj7vM/CBGuml1K6yh
OuzMG2eww8kAbuXNbB7K+akgO2d45ZD3mMqfzLpx3SoYgZxtMh0PXxW0vEukui2dW9eiwYAWpqEX
uAxA3NdUyNzE1aGdBLyIVoCJFOf1H0mbQOtwnu91c19kqxSFot6BZk/RhJPTR4XtBQZ7q9p31POD
kUDbI2R1tZ1A2fM7FkGJy7XTsHa9qNX4CiDlp6F+kNOA1wtSImOxyfk6r/YWEQ86y6IFCNdXb6OA
+jjYipYXgzPvKQZJPpDjUUVClNNOVmghAc0gqkP5CEkoaIu5OKaturUpmP4mRD4GtZ5zGqjsvuv7
dQlhigpw+hwyHa7K4pz9rjoaAMIQpulGtx4HYUXlLEKp3oFxjToTNxIt850oTAQnYuMsMgRpd0hd
EZeg+yu0gBF0xC34pWTyI2Dgj7lNIpsZzyMA+LkbjeOdU77Sat+TAazyY2nfGvNPePg4+QxKP4GQ
i5UIb2OxOdIzO+qgTGBZHyU6YT47jo6AoMGMQuQLR10C/9Cs7wz6ZKCZybUXw3s38wOzb3N9I3EB
4LA4zrvVvWs49xNrgHx/H+R426CTDyPTvv7gEhbG/c7M1z1bW+3tDGOqrp2D2tfXQzkGtNu62suI
w1/q67T+MbeJQV2o8kQeIxF0Tx6bwdx0hn1j+ndm//9IO6/dyJGlWz8Rgcykv6UrK6mMXOuGUKu7
aZM2aZ/+LPbGj61i1RGh3sBgBoOeYVT6zIgVX/i7Fn+qa+1O8d+krsUeTG3DPATRfYkVQQcQEJAE
WubEaTl77btzFB5ZcSzD3M5admSVfz/UkVXniKFrMdYnsj652PTsXUfqf6AAeMSemuidh14Ohg3p
dpq6G4wtFItupuRHLQC8xl8hnzkwDjoImto6xBlgAviDRKq23jHVM9T9GNynGlgGqBTSYyqbGqhX
oHbT3lMaw2ryEVS534XpRfQgNQcGl6sJkYQwf/h4soWVawY/RUIAotn1GsGw75XSKdT3Nn9v+TGV
X2JUIi/QlS1QQfmIlIoBGRGqbBUCYQw0hKj3CSfgL2x41XkZ7oc1lltaF14pn/NslSmeDGYEeUfW
MJAIsl1l2YaIlR5RpMYG3SZSo02EjaUxBruJZG8Aj0Yymo8o71xtiDb6sFeYowGOgt+uDS/+sK2Z
BvnGnpkelTpLAd5EAXchp/dDfJdrrim8sl8X6mNBiFOCWy3ufEO1c/CwWHJg/io3953YaMhmMM4y
IjpAaXFE6V5jzaPG0QgKO6ygyN+qNPA08sDj19r4Ixe7aMye4CTajH3pjqNutWBgUbI3GCAqxs8C
3o7xXOWoISEBnuQwpEywJ4N7ffIKf49ZlTaNRyvGBttWD0Ch2Ibee3RoPD8ynLyTgZbR7ajl6w5s
rL6KHBmEIlNpUAKWHyYRSanrViW/tOJ1DAPHpDvwlsYG4NR2Jfc/wnGdtM88aUAcVB5YMFp9OLzo
QB5G+k8gr1cR6oknjymS4RtkXg2BuQ/U+8a8EzVYIlshvdc0d8IksYfiFSk9dj8oiJD3dinWPntg
tLjryB7JPut4qPepBA5c/pCoOLEQUt9X8rskBjhffw7te4363kR+JsmL1KTlKvf1fRh9IMncKmIn
lwZbbn+Zyt7EXUXIWIl/smxLg8xqKsNu9dWYtZYgZA32+L0JZzQZ7lT+MwhWkljRSN6wbLQbP3JV
Xr6BOPogRTFSr4N9qdd3SV7BuapaTbfv436vVvnW1J58epclyBJQ13J0SOtnIwEJyH9QooOm5B9N
/DQGz6R3tcil6YOGcvWJ4hS4c+qSsAr9PZXfwGm1VRo6Y/JYGBPTCihGHOgReyD+mWXROi4Vqwel
MF8xrXB83JhKfs6NY16vmuQt6H/78U8e/NDHN19OrJS9ADpnhPcKeyhMl0eowwRq1kTO6qXcjhtl
C6wbSqb3e6S7o6KK07e7xJQtQ8+shJZbhoOIA6eDqIpDgXOtIL3UgnMS7BR2HtvHOvWC7KSPXpLu
M+NRhDp8cslz3buNuqu0bdkjOCn9obgPwfe5o73usrH0/AL/B99pZWUT7CNyhA13VRZnNXloKg+J
WnbmnxvzFNS10+XeCAqalP2pk59x9VHlWLn4KTHkzqZeebieDfGPGAm5haJt0qhySqpYQdvhLnzM
gV5XeeiYweByGlhRtwakRWtfRr9wDN+w+0BxRpojO/Ah1LZK7dXGj9b4EQLlMbCHquKO3kAhB27p
mChrvf2ptJnbR8CodAOgg5pttAeq7cCUt1QCUg4y8XJf2BD/KsWxEs9dfWr6eGeYnR1gQHxV3pD6
IGvJCmFiGVeKDq8Gtu1pdVb1Eu+QXW8Qa8iMO6XIcJ7j9tjEh77aNQzlYf0jzVAxTfyiAbJph/ey
3soRnFSd6cXN93VG8Lgg/wsZzyD5zkUfiOyi1nmRaIdYbIH7bpZqi9x6VIIVjQRRxIQA4p45kOOW
dn2mwKegduSExAgkUy8VX1wyMf35JwdYimCNiFS8Kklp42bSFgtukVvPyc9NmP780/dHViVBxvB9
FV6d9l5lx0b5B+/UJCVSFei6lask6kHSzawqoJECUfINO9BrCY+ohWfCgotqevlevowpIQQVaRFo
QsLGnPJOpV50acoVEE2U3q3Gkbohzoy4SAcrifoJHwq0hq7jzfPdlz+qQ0MoP2GjIWy7KiMK5DwR
fZLCf3ifRL96ts3bBf/YdYoG8mQ/25iNUwaMB6JkUYrSjytN3xPTAgu3ph5Ifrq5M/QfdbyweCbf
56w7YRExakiikVE4z30Zq9QQpCzSI8cLgbRvUUutJFy37ZOm/xBkbTQLbVwyyC6nYpwCjefjzX6s
gWUEPg+v5a632WB1jSuY5ytLCQDXLkH0KQQHGqRHSPCfK+NBo0ko65XkyFIHfC/AQ+PR1ujC7Ji8
cVf9+MnKbAUPRp5EBiDpRzIgn0bZ1N17ZRZOFIOKlp3+YSZisyPkb12AeXCu1bWqBM0sQZ20P5Q8
0fy+yxdCPdNEu27Of03MRinrctC3c5gA0K6JPmLukqWa9zcnwqdWzLdV1tQ81bGekJe/ptnbBBKT
Cqtof6nZC5F/lUs71O2J8N82zYZIC3S54HGcHgPttTehfy3e63ozlOd/GB0FhEUFYRMU/Ju1S6Jt
O/hGnx4HdZf5q1aBa0hf0DneHJ5PNmZNAZirTkQzpscstbPCErmTEfvrZkyfuJwBBLJTKCB0aHWw
cGZqI0YGwcYCeZCaArbiKV7Szl2PxuX3ZzNMz7sevEhfOYTDHn9JwTpjnhk5/1srZoNBFJ8rOJVg
RbKzE8DSX3/+ehymRqBwGiK8IDnos0b0hPQjUdGIUVi99iiyp0Um/k0TSI3+O5nkK/ECjxuzK7F/
HYYxUHFPBiipZZGna9LCAX5zQHACKArAYUhtm37IpzuCVEBSowYwVJUG38h+l67bzo/f0yAK4bQY
w4U5fHOCIcFHBR4Pc0wll/byWusFMIu4k/iP6p3c/fh6aJY+P5u/sipIi+NUPVBqUfgwFkb+5ufh
nEfQEmODmq6Xv14ZBzNXlRzRGQIX+BrOtn/4+VNhYFSnB7Jjrh5DSc8COlpcOodtDtJwFfz+374/
te/TaNdsyIgkpkutpad3Zr4wuDdn7aefP5tMggjWVdOduX0xBjw4Vmm/cA+8ZUEn2JgUBHtw/Z+F
x1Dnp/bHEUuvMDYFXclFsmqKf8h0Mz8bmY1y7A9qoMowomU7UGr7BU3CzTYwAFmmjD0CMMHlIEAo
60OOVKgH2Xhg+b5m9qC43x/nKSINwg2k/rB1aQI1Z7IaSGP1UBkbZPrk/9ICqJAY8m+hfZ2H1n06
1smgFdqBICwQPSFMgHf3P7QA+knsskjEuUpn0nWuDlTB8w6VrFtPShBdz1skGn1t5dbuh2eLgWwL
lBO/SvGgga8bLTarA0r+gQ2dfEASsevbcCVV9OkfTCHPDHLJ6TIyV6TK8CPFqHYNU1VYOhpYXess
gcsfQViO6FkW8sevDV5PMzyZGELVClJT0cjZIZiqvUEBdlEPI4TaaujqWuzW338lXxqZbShjyols
IL0dIPMV53ZgLAzQ9YZ7+f2pkZ82LCMquOxP3yd/2uoMjvzXfXSdDw3MGGFItcBEJuil6br66fuq
lpbowBjnRdSuYtTdAopW7HknI9KEK5zc61YggtQ2jdSVo2DTSkuqvpvDJBP4MpA4gGSt2Y6G6lFS
E3casrRGdTeS4mOIwLgu+vzbRwtA4KhADrESm1LNZ3ZQtUJO41HIB1FvImO9dOW61QwkK2C3wQzH
wTjrSJT+DEE6yJVDL3fwcAPMHFDPHJfU8LfeyhNP8f/smLP7Q8RJUiNSNGVtcv0PYOoUpgy4UOWO
Zs+pP4gTob7yixZ58hpVlbQuRMBev542t2Yl8tcRI8ImPuVRXc6amoMYGXNk0PgG0hl6O6sH53+z
MLtitlIbQr4Kv0r4OETAOG3+t8/P9gZf/F8DYgD5+8IGN2Fhuk3T6fIhgen2qYtmG0NeIJ+bjBqS
jFgI3r1Ha7fP18q73i7p424OBu7JBjKAMLnnGRgFiraEWQvXkGr+NDYhXaCr0Jvfh7AICjwgLK5e
djUA11JnQB0lt4ZdqgclTlEj5NTlrTcYKNSLLSKGTqedqOehdR/D677grbn5C/4mxgNNi9U7W7p8
QNHbKoSMZvzIkM5Snr4/GSD9gnQKhAsdiVSXszkwy4j7TQaVDjlI8Qsi8//wfVxFkIyA8sZgqF1+
P+lqPa5xl0D0ZpMhFLgwl6edZTbTUDkOueKqMV2Z/9Yc+rSFyxGcdklK/INkblP557iW3lCWGnx+
qCoQE/a/LzZDM+A4Q4eh0+g8u9Evhwwls0vzEI7ULsDUMwqPqMIugRX/dsehw5D0MF2ycN+ddRwB
DE4yRhUYZ8hEkPfQfV+BCaAUVIXYTSE7wvlzOTJlSOWiySV+hGLiYygfv/75N46EyWmKYxW+HB3A
0MuvA4qHGE82ZEd4M1nrZPKb2S6YuLEyLkzMTp2c8zhQO5hQPYkf5Gph4V1fDzHCU5W9KacCT9bZ
ABgi40VhNPxoRO0m9HVboYc0HKCnWNrEbmyXF5bYZV+lfeRHOUGwWQrdiKExtvSuh3dCXrjw3Fgs
F3ZmGz/tOkWiQvBjk39gVVmx+Ssagq1m8DWtNITa+8YCnOUfLh8AR2G1TOEa7XoH6wcQEIKaH3X1
obD0pQ3yxky7+PxspvVKzPNCVPw4dmc+KhY3UfdHXeJp3phswLvLmA8YX5z9s8mGV6nRa+A3HMNu
W7h6ufB4vjnZpjRzhpRPeBemRn7ax0zEdBsWZ/wYS3etNiIv4hFVF9aox/L9O7WmwfWC/Fuofa9c
41VOQfBNA6x68B8aglILjf31yr/VU+BqTXkJE/5pDsSpKqSFR72RHltCHSOBIkP58bWFWyMOT8gk
k5ThcFBm83hyw3agU6ZHUqK0hQ3JX82/v/tqn01Mjfw0HqLnPm5HanpkKDIYd09gTjhfN+LWiH+2
MBvxpCRQinA0wk8dBGghJlNrD9fn/83K9Cs+tQNuvT7xByU9dlA+5cmvuocqsYlRE2phXt3aWz43
Z3ZNoTjlAxHCUEbFJqnNO0WVnnIF4FEj+miRuKyCRFoa0dJVc6kbZ6tfLwC0VWINrncEelDQPgRn
LyjXyrdZYwrVgKQ2QL6eNrL5E0cre5oHQJqhNlhoBc1j2H9bx3xh4Poi1iHtQpomdTdC4lRCT3b8
h7mgIklwCmVO6VGXc0GR9H5EcscUhtsLxPsHCMygZond/83MbMrJ3BSJ8Clmwt9a6XGEok02Xdr1
b+wyF2HT2R7Qh0h8H+IUgrm4Q+g3tvXFOtzz5+aEB0LyCBK8dfjHpyDwZYfBO4WUuBD14EK5RhWq
jqEmNkhLkGesqwbZjbR1FbU4Awngahxi26/7cdbCv9ZxpYUXDzfbKZHx0nrZDTGRFHM8VqgNNNyZ
0P/9gwHcnEF/Adbz6lwWkV9IGVi60DDqe7kV977ZvnxtYrY6/9MGBTFSAFtgZT7luEh4wqFCOBbj
AdUqCDDC3QAJVLAkn79pSEfWJWiDkyZkNlSCIWO3KDtyTEg+WvCyogwmDTd5IkO9VPTPXzdrdgD9
bRa8khpeZMibuaJHGlGGe3upkWONupNqCzlidPajpTT2aev69La5sjK7FgYSKsog+44cObkbwV1r
e9SRyxtLZA2Mvpek/F4EGAaxpChc64RB9aL/fQx/OixEVQVV1IfjMW4QYKzAaYDctWLdwry77r1p
5WL/QfrXFDOdjVUfDWzgoT4cEQZBjbRwPIRho1ssbRZe77Mz6T/t+a+hq3ATiYaCJzCEdFek/bZW
Me714U2NHhmY11yDopsl3zvW/9pENesJlIe/X834JpGIknZsOKLOcJO4ZTOpHZB+8N0JiNsPSu3g
hSiDtqPM9lifaSjIynos3ahCgcvBqqqDGX98beR6A7o0MjvSVSR4FxUfUDOpIVsKfSL8LAu9dWsq
ALo1oVE1AifBbCpEXdyMWq0OR91ccfAah4emXX27FVOw0QDOWgPnYg7CHxOW0jqu8xN4wopF2TcT
+6cB15Gfx3CgIvEbwf/LbdqsJQ0isjA/qX6GgqWJFS+M9Y1h0HFqT0A8OkHIZ33EKjXmHFvOqUkd
KLbDp+/3z6fPazMHUOKX2E91fD5kT8HoaeHjP3wfAAcTXgacA3NRQQQVL40Nyk8j5NOsodZSPOpm
/3wyMOsfqZOFOfqEnzjZSC7IN9///ROHEB4S7PZAc12OLwt4WgH5xU+JVfuveb6wR13/erwcJ1wA
0SiyF+dwWYDsAeroSXlimWIzFCvNGufrBlwfI7AA2AfECpijeCpfNgAyRioonn0nFTkLKBlg7iAV
JnyfxahmveAzudkaeOLwKsOcujoYe1SkTBIiqlMghKWiDpnxveAjVhve3ijcISMVE0mlc2UXC8VQ
h6NannzpFDfASWkcxRwXWjH1yOXBOxmZckpxTJmoZXHZY42QshHcpPLk1Oa9aTpNY2sWXaJc3uor
vI5x8QLuFJnds3HhRI/qoDOLk8IJZPOm/d1H7H8665OF2dsIb3BFjntYSJsMWBPidOXq67l1fe1C
T4F8D8YM1gZlUxs/3RhMrqtJbpLiVCZbnrtRsK6brejcr63c6CnILxFXAkUMhbbJ7LQLUKu3GLGR
nGqBKuWo1av63vctwJWPXfwveW0+FnoYh5CHGeVJjp6y/FBvvv15MEZxDMCXi5oz8zNC8vORplEE
qp+PbFgbFXr+4fuoOQX/PWLMV4KhQhZCN1M/PQlElyHjRt7Xwi54Y6BBBqE4pOFox0jMnlsU9fO0
QWjpqVG8QkJB4a2ZOGm5cNTdsIKfbyCSA4HQ5HS9nE6+RtPU6NrsJFlJ9ft3Yn4sseJuTCUZZzyS
IaeCidgQLy0UfGhiP+35qaYEsOvHcVhySNzYbpHmCRcBvGvwFsqzJQGBGyQ8AueppCb7uFMdCYyy
UpjIe0WoyCrr12+P/YW9WZ+lYem3VQx7bTi4miJc8k2a1LSNAHEAThiZSj9AwnDZZy2Jxx7Y1uyE
aIrhhyhka5XKwkZya1yQ9EzxdMMNh8wl3hGcHigj2OSn7BU1cMjP7/cRIih40iBUCDjP7AynYUR4
bdL8pAfI6fqDsOfX35/6eHZgwLONfRzBIcRr5s4hOlWRTA2GZJMz3ptmtYOc+2sLt1bGtMeCcInb
2BWctkyRKhmrZXaCork0zpX5or4t8eFvtuKTjek3fNrM07gbQcCFjRDUASOCO01FduV3ZW5/p5OM
ekoTrgHMGm32rAVBtkAWYJKdSvM3Pzfxwnq42QrE5/C0xF6C0++yFYRnHG8Bkp1k/803iRVq3M6D
w9fDccM1BNc53GhYGZPTYe6vJ6iVZNQxzU4GSnHTZq0aKIJc/I7j2OUo9xp2BCmaxCoQXv/a8q3m
QT6pYIsBKgA6wcvmGWmYVfWo8lMx/pbNJ1o+s+HP1yZurUWU4MCdF1JHeqVDVMKoCXiHG3uQmUjU
Luo1jUO6sGRuGsFyhKB9IsDMPUOKwJMMcj5+alHklFe/Q6Xyvm7GrZ7CHIB8DHF7epXmgNTeFlVC
YaFs94YO74nD/IVz96YJXN4RlpenfIrZRTHN4kquKpxXBUHKYAAwSMkhG+IL14cb91F4teBPoJhv
JnR3l2PeMSXDjB7Ck+D9a5tRRwUIr1ORCypat+/0l6877pY5HeIWHPaTh+Hv3P+0D5ilkIc6ydKT
yRFheWbxExCryDhDZXX/8WtTN2bBVOIFyEQ8caft4LJlSc9x1W5VXCv0F81qvynVmbYaqJ0QUGMY
G0OdZ7r4w+iDolryU/oYNfZ3ISrT5yFCxRkPBwD0g3PBbqaEElKI8/wkmJP6jqqDR+1+3UG3Nhok
PEGijQbgdJyD7ICABcC7nO7wLHkwBLeT1hPQ1g5rTX826595dk/qJbDYjdPmwujsJNBJ1cd+7Rcn
1ci2+TA6RjfsZYSm20AsHPz/nwYidISIIWSx89wJPForEhh4QoQEfNr4Pq9AgS9+8MZ0NeMdUPiV
D0ddmS4cEzcm+SR+mCQcbOJHz5ZuWPUElduM4hSXgz1E56SCSHJY+eXaMBd2ibmI6O88mfJCMMmh
s7+iOlel2RdB32EMx4OuVLYZCGsU7tgxsOW5naq/tWCtlEhyDpD8HFgoI0jDJbHmX2/n7JICnzUO
jimgIF/72grUJlMg0T61o/Sggfdcafco7+Ya5blp49Wowb1kvmbZ7xaZWZz/EuOKl7HF+2NfGxZp
KicFoEUbthC/uZV0ksH6p7nYd2GF8+4DC83SOfMCfx1z4hojt7hM3BZ1XgyB4u4RVJV+sypS0zKM
t0i0lp/nltKeBQAbobwKgtwL48gyijdNv1Orys77cCvBv9mmS27Hq8GfhAhwcU+DD97sXNoRcKMN
4TIqz10PaAzQEiDAVK4SrgBp+O45BwM4TIGhxUbEILW53OHkvuiaqmqKswyF7KoAeebrDeJWU/Ds
gyYJZWAwkWf3AYBsBxYaAt+nVs4GEG8qpwbE5z3Mf35t6WqvnroKokdgvHD/QKMuW5ImsZCRFFud
NXvsXTAbvv78jYaAJQqWMvoLL4H5jQrx/DItqrA+c2ZYRulJfQkYT2Ansg2K1EKvTZfAi7XAZB1w
eswBbOGTA/qyLWrGQMKptPZsgpwU9StSrTrpZLIfIl1nysvXLbvRceD5o2W4Lk7FgKeWfzpPWSN1
FWrTV+esWkvwpC/cRW99Ho4LhKbhcLsuh1nzxG+VNKzOlfwncOXsz/d/PcKDUKIhEokU3NkEHjtU
mE80Vp1N5nyIb8pqpvWH0OZ/vz7rm6LhWqNHcnUu+butyQvO1av72ezrs7eAEougBQu/Or+BbiO9
dUvA51tdj7cYtlNIXRQsjMuRleoubfGiLc9p9kNktd3QpRyF6xbghgzPM97eGN+ruKapZUmiRBhc
Y7jrezwuhtc47t2vh/h66cEIRTlVpNbcSF8MMmXwoyKuzlII+VThScho45mn6k999D2VA8YbplSG
axNi6pAdzhYeoZGZt0FTnWnk5mC1LRy11wNy+fnpzz8tNSTnpTWK41bnpt5HxVMarb/uqWmyX+4b
+P4kP4cWGMDwuS+9jhSfRRGSEWIt3IYgHlHKbR+YIamsn782dWPkkXiOoqIafEkThOCyKQ18YUlI
ANVJ5Y+x3qD0px1++34M7RRGA48kFA2i0P9e2ujGIMEVPO7Pnd45ag6Gy8vXjbgxHqCWwvMyPcG0
Ky1Y4NdpqEVNdw5Nqw7vQun730fAH4Uppwce/DqzBqDrysEgiXoWHmqbWHRsFo7vGwM+yXynNQ4E
4BVoYuRJCiRqqJ7N5E2Nz8jOkIm3JGK+MdRYelje8FgQHZvh5TA0qj/gzhYp5/oky70jau6GS5W8
bozEhQ12aaMVOuot6bARRcyJuucSdKuvx/r6TEU2G0rEIdo6edLnj2HUj2qA9YaFInS4fI/jBHUX
fof6BmCrhLQLb+IbfYaXKYiiqNZEJ7/kZXtI0+ZpRmR2NkayTggA+5YkgtXXTcIpPS2z2YqH8Afx
DRzhmADzJ2RZNaPf+SALRq3+zEpZ1K7us5M6mOqdYAiI11nke3CQgJeLIGQYWK0S63bYNd0dk0ID
PLOeDMyOUexz1as83ZdC/KwN/SeqL/hWXCZG5Q40CbdN2Ip1lwfFA8qZKAK1SPOmtAuJ8m3B8QzS
SjP2el7KG/DS9cgyzT524kpCaZ0wAqcbxdDhetT6UwgC3YkJgHxA67GZFHjtyLxaCT3KO0voG/yb
YbhSkluAd9hCbrwqZy4ntoycwTL0dEDt6sccaX2myV9Sufw1Rk6aun2R+m5t4i6/DXxXHVZZnCq2
FIaFXQ3yL40C1KWTjWFKwDuFkH3rb7Uab9W0+SnFhT1BhEvop3QC4JTSrbTcIx2z/ZzaZm1sWfis
k10IdXWrF8B25VZg0t8MEExi7BuD2718z0D5Q71S0CRQV8+3w/w9yVFxzESVA6Vet0VuJwB3Gb6d
wL1fhBE+E54G4q9N/L/GOh1fk2ZFJS8gHwm5l+ttbVCP5e1qBEQnYXQlSXBuD/JuKIidyzE8LLkL
oY0ljBMH7Snd0EKx/OpujE4Vre8q8p5XiNtmnsA/1CG3O8ZsYBMNv3JH4Lso+gFEPIvUf9IC+vFB
WgUKB1kZ+Cy6b4YPs8CTQwFPNgeAVUsTT1X3wnxpx3ukGVgctV7yZpeNHgfjiWyqBti9jVbd5XFx
NPXOA3HlLgdxLM5+w1Wjj3dx5yXxpqxbcFg6y8gCp674ZgSPfBhDvC79VQg4GarPrzOz8RJJs2BQ
rsmPOjgF/Qaw02OU7nAbPIzaqtOiyBrkFYnqOynfCKXZqDlOC0ApiUABuNcsRsJITfhaTcWhi1pL
AwCmkY75+CTRsyA5ZiSz/PFXIXMbPtsdHcc94EIZ6GBwLPPAZSCbip9xkAB/CGJWWAFP1f5pi0MY
uBJ4i/LDGEcOQ526ENVJa90ts/ysSEWFjAhch1DhHpjUXZ4B6gAZFuiRbb0FjTtkMhLRfqXJaUjB
yhCqxxW7TnSryzOv7c5Jt+5VxMriF/wyK5OpQ5sfbKRWUCUOyHKG+oOnKEXZS+BdRia3WuRoer4m
1Xgk+7+l6T+VUtSIq2oro3stWtF26wtulTJiPHTLm9weSPqiKO9hze7LjES2VGBZgVr1UNJHM93K
cWTn2Y6zgwl6HBj1Lry+bj26PKFWqrh6c2jzx1bXHZRO9USM6sQSdWKwHlu2jcbaoqK0VOam7Uts
Po/kzQTLUic/M+khDk4leJUVSJ6q8Y5Sf5akrdXRZRKAY9sUhfXkxg0TTzSqbfDAqoFvU+PnGPtP
gwQ+9mNoUB9q05Su0b119aZW7noFwZPNEG9lzZNrsRnGt7R7BJ2TZ/cj6X9FeuJ0SWVVgIT6+p84
VHdq5Jh+uOWQaLfDa+NvlPJeJjtVk7y0QPH6qGh+JKm0Z/xY6M0d2D4WMPDhUFij4fTSNgXdtpaf
6ya2xwYotyIAdhRwvaoH41faIpGhB/mueZDaYDVGb0V6H+O/LhJbyh/lcp+Vr2XpqN3L5E5Q0F3U
S/MdA1A3VU7BsB/FNjUcHq8DddM1TxTIzxHl3YheeHqfOhkiXZqEbTYJHeSxeKT+8OXK4fpJ03YU
AEElby0d25nWvvn1oyS9DyCPpaYbwdFsGo4+5l7JhGXEwPniiAEWD7jEfBs1wlZF8Brq0auCWyoU
Q9gzs/zBjIFrhS+lbp8KlVpqMdpVGdhazoFWdZEuHkZ3YbyDx0U2dr66q7M7ASxkupalbR8hxphP
hXVWtTgDsqlV6yzcRurOD51Wwl6c7HWxErXH4w3xvSrxxuGhCA9J9dgC/WOsynpNULeg2xggXAax
pSdrwleqdJKajxShS4N4hez5pi2KkzaWTti68riR9L0OwDp7iuVj22wEuU9VE+67ndSsTJSaYnjD
a1uuuEbzHHXUamTcBlakOAgCV5e5xignUD6EbK1gUsThkxrcUaN7DornIX1BgdOVVuMIix7gcoqk
O6p84Nn+I5bjNfFVixbZTpZwHB0MqbUpkgHBD8YZoxzgabYqHUmBq2g46eEJSeZWTzygPNH3P0zl
QR00O4rWoyksBfxLX7bLNrSyfI0ZDqg/uI5Iw6VOox27ZFVFq0qaDmlPDdeNcc6BUe5BLU5WQH1G
iavRCOWq1mNdWlqj2I3AvBXvY/xgNm4R3JvRtige5eGXjkVdPPFgM5aPdNh05I2P4kMMyp3S6vuE
m1ZKNhT6VSnGfT9cCYYrlB6tjOTZxGYum79HDc60fW/+TpE2HsE3NhZvWXlvtjs12SDl0qnzwyB7
LIXWtkkPqE312GXjHXiOFqtBdEvMnQ7Ubp8Kj9IVbudw9G21bCNFbxXb1XgFmB1+1yM3CrtkZ5/U
dooTTBmBwhVPrfhhYAsd+ocBPMt0N+YfOCsq/SnOt3J5lw+HTHvgSoBbyaYJ10i9x1IDBFDslCq1
Ar5GAryceAoZbZnfUazrSGhANZ8V0wG524qaZ8Bk225X9htiPKrKE09DbOqPXfxqJusRrE3uH8u8
82r4iMxqYyT3fb0lxTqN3yLQ+6SXSDiZ/tBFO78WFglMq/L/CP89L3VLxg3eB3YU/uXKNACeysGK
NdcCKqJA+QGUaxSutQE7PT0X4h5wAFfSu3WshMLOCNm2qbrRuj2RGrsbjxzZBr14G/zWScx8p6PQ
b5l+9IHra3dqe++3o8V6nCnv5oAdC/OjDn/XpHJGAG7VEecO3kN+67U5mIuPseyU+jHIT0rxB3c5
Kyd3pvyShsQuO9SbBOATNJ60fgWrtG6AfoSTlOyYDwINoIfsxWgLqN8fmGiFi+THzM6SfB90b2m+
UdvUhXfQKobS7hNXBsuRsHGvRvy3GFrb14XTh62lBrUtlW9NHNhSx7e0kndKZ7gM+13dBo4s1PsY
cELU8om9SEKBGGK1XQ2SridyLxpXrAPsO1KdgP9RUMo1jLsHpaXrRhheU8WgAbJXtdkBF57yeyU/
y0XokuoxU/tNXox3fctAvi02sY6EkYcAhDfjuSlSu02ehiY9jRDQarg5aJETJbGVjapjsPvQxAHQ
Wamvr+jEuxSmO2ZYyICYh8ZKwz08i95Gc2Wg/HcAFW7XPvjQpHFJOGXfOHQI1hVPsAe0njHWpzFk
q1TSIAlRsNunjs7dRHcYOcUm5jb4XkrxBuxLzvZ9r9hasu7MuzpU3RqgTNKgGzYBvDOa0q9JD024
ZmZ2PoYPZstPelZ7kVASqNL/H0fXtSspDgW/yBI5vBKazjfHF2tuMsaYYAw2fP1Wr7QjzUp3ZrrB
4ZyqOlUjLwIjS1eHRa85HheW46CqaU3LhXVl4/qYLoT/6ILKCELS7STqxwkf3m+3Ykm2N5yJ0HPt
6QTzHKEvMRwuOeKXBEYE7ub0JQxa3I5hJuyLP9jMIVeDWyNxQeJvhWmWfTjCHvIFuEYRJV+d+hfI
Oy7vN3oeybdCDRSFx4CKnG1LxnVSKWNyJIaeJb7kArfPuNt37n3Y2WwicHKd2BFd0JmQ46L/OUuD
9uHTjX6Yc6/5LoKwxgWXIfslN1iJNTwtg2Yf+i9x9L7682VLoWKnfWktz2z60sw/8BzSFtWZX9p1
v8CmnlTbXBHHVEH9q/i296bPvsbRgD/BsWtByBbh/Pq/XWUJfCuP11MYg2oI1uuKG7MrDIgL5cFA
c6tUgFRAexlmGF2LDD7MNj0JPhQdu1/Nk9neTXQKE1SJdb6N0a7GUvDLm3gb9wp+ftAl8Xi+yZ2Z
DxzFPwxOY/qmYrfy8O0ip36K4MQ93gx2txF1XS5t0dPgEGqTL+3PYJcDpIaFE/4K7030T8LddSvc
wdWRpWXXbfsJlaSuk+s6HKMW9xC7F2G9Q4h9l5AMaYm4v2B7Ds+Bvm1zPpBsgLWyP/VetqyfNtnj
48GONC5b0DZtVwypWzYWxrpTWo4UlWKEHpFHXgl0ofDwi6LvWONvi5MonI+UXsb+HOE/el1aD43D
nIE0g8Hr37S8jd5dirsxJThOukTf0xn+2tgxwOgrPfwYaNqS6J0vYxaoT0/CLjlC1DPb7rwhvfj9
suRp/Iw26xJR+ND3Pj4MHNXd4YFz/9HyY+A+WWfLkrSG6e3bxK9Nisq/gVEwwpRQFbpREYzqNHby
qRsjrOeEw4WaVIE6L84XbEiyVobZ6MGzg695Wt8s9VnhDUCd2Fp/d/NWiem1t7BCbc9TKnPXmlzX
W16nWxYx+HxD5Zl2+AYbrJFElnpYYSP+t8ua2lStHu8hwn5btwZpDOhBKRpNtdHD2nYHq1vExXm5
HL9ji353zNoIAaShLMI6QdAyBiEtDJRRJtTpteWPfVh/KwmpONXZ2Ez38YofEEO1rv4+HD70wrNW
TUWPQgYT4I9a0KwTMLPVMLq1bqEaFERwor5wj3xEY++DuOvh/BxS9Bz2u6u/4CqNOO+hDPutHNwW
N6mXTTOiCNWab3Dzj+DjSviMELG54HiY3gLj9jmpcGsgXWa5A5Jx7GtMZsyR3SNH63NK8DhYQj42
lKMwjjyvqTx1s49dgYKDmxzZRNgl2w65ovu5Dg9u917P42kk3ZmHTzCBhev/3F0HwX5t2O91CJvJ
4VaKBjsaf0Vuv1v0mnu1PXnsN6XjjfF7DoTaRTrOZi/KGA3d3W0gtGwI7Qq4jJJiQMPUInQrFwTV
CZP6WdZj2aP/3Opmv4amqhWsz2FnOGEhActImMbenPeM21eRdtdo7r1iwBB8FnT6nz/ykk8buehW
Hkg/5lzCRx5zZQTdmJEf4fSSjG0ZRW8MRg9zI3bN9tSrOZcxbvSuy2LjsCzpSfz/bToTW1D4A0iD
Dg2WLI9y6D8h6QGZ1buFHjCjlDzR6ZO2d7FB/Lp9HQVB7AV6txH5BEozTDG6tyQPR21Z3enux8qO
wVmYje2bb/xYVms3uveIq0HPsMbxhZlF7wbpsD/jA3aafP1OJ7sCbxno9D4FmhwQhgeDCjYD5mfq
9liogmZhQX7AbhloC3N6Q79nVAdI7thEctZq9oJzsPgkl9J9xswOHtbS2Y8WkroC0UcjQjncrS6E
1sFxaJvkbe6EB1dqW8WQPsGDuIpUf/aRYRNFDRYveRjX4NAQNy2HcF6Am0fp3q2R/moSyFanFRlt
6JxxwW6Jk4tozkcHyo2+fhMRzJhtXUO9bjDv4vqwN++nwp2CB5muQEJcgd2a1BfFV2RsLEcHOQMO
WR6E4p8u6ivtzO8IKUDGwbDcxRPWO/ucIvkC6+VivLHyCyzfzz3AOUoyWOPtkil+M+7wvdXqvXde
W0/tFGQk43g3RltmOmyd9g3TJRlea2ZHmIijw0j2Hf2rDWZ+nKOBWfWMr9Gbj3RM4FktymR6bBX0
IiOal7FoZhi893jLAJmQTaXDpljHi0GnkpJzi4bEkXO+NW9O92+DU9hmfZjDtlj2RwqP+rm+phqw
2qRPwra/tsY0tOh2sNvICESgwQTLghE2abD+DduA5+3anmEMZZGHALikQYpC8uTUKPngvY+zCj5R
3tEMzysCeNvglJjthO/oZ5M4s+07NSfL0VhCzvOW+EsmUlFyFJw4j59NDa/saVie0XfkNDzI9p2R
GYu68jEUt9p/9Uzzkb7EwY8SX4aHyAo+eM1dHB6pOkXm5DtYVyi9qT2SMCplCtQKrGG2ULT4xptM
ob1V3Y1SvqX9+tOpVWesO/hDcwAOvGOb2ZEtKtv22x++U7Hr2u/ZnEDqJgHgjHU9uZ2DjoTyKnTs
K8HaqdfAr2JAUMaY48KaCmAy7PD7TyXqc+y86viJBQPuXTTK9WEm343pCk7ElZKuPUSIVcVoGapF
XB3CRSGM/YRifTsK2MpHtqQs2C1okOKDTcXJ4XQpQw+I5iL2Y1soCTyYlHQh+SiCv5WRz9t7gIfo
jje/s1uM+Fv67g7hx+hhyljorEOMYRMXrEajqsai0xj7wiwN7KOK6BZEg+wC9xLidwwRQYheycyo
Sjm5WTcJ0JLFStG2RLhKRpw+OOjrLif4s4o+w+9htwFrmAYX5u1/ga6P/nZU9DfVFkE97nPk6uuG
pJQNFpTgWrJUAuEVWABvq3xn45eQ7+m4lTW1O9b/SJ2UqsX89YH6r0ZWm3s39kfrfyvgttN839Fr
Da/19rOlz076FuloZ+CkqfskX8W2MxGSfwx0pwo4q+Zq5yMDgm0QneuPwDnzGVDz8BfItoIDU1GD
c20ntAcpsk4xoY9djRQGK3c1nfcOUodsdDLssgUL4q1uNSy8VMyZRAeJoXs92B1ZqxahA+shRFdI
2qqZnlxI+GwTHj0xoW8+s/lv1uH7EM3vNrHXZdFejmGt4xaTPQNYEAqKH5UH0anS7emKKiSuIsmf
7BQXDnJ+ZmxDnfK3Rc3NVczeyyTakiJ6pWOqsKuo4il6UIl/QqFaQx6zwrUUOQ5Lvx0wc35WQ73j
XYhEh7TsoYlaaB0uhVp0L/fIk3mghH5R1cTA69Zqq9GY0bhIW0y6ASCZBYPHfgSFajI6ufK7C4l9
QDhr27Jjs0rkMDgulkJkDM9Aph18wsomEHc11mY2S/MQBO7dgHmFNmhfrOqeTcKPcoNaqGHPPee4
BNhNN6SjV29LAbfPfnDmPhZ8sbR2A7nQeWbKaIQssDxFDe4DofTTgku1TxDY0rvLLzHrp+sgLwCA
M3UAhyFX4l3U2EROmis2PsSNPsgkQIxP97Xy+BXGUtWi6MsN/0au7H4V8ExJ8dZIfAin+qlvHOSg
eP4J/i27qBm7Ih7GC6k9JFg0/AEZeNWcjo8uJLyffYJAEU8TFLC+f+9awCpxyMAuLE0hBgJi162r
OAn7l6DnL0kD1VYa5iqaTobczJ7a8dJZTJd2XYjopzB9MNPEvgX3e3hDaYROdffWvWUKHLV3K8LJ
qgYAOQSqOvRass8RnZ414bOjL3L70UgiQvzbWUG3PE3DvYkG8gHxxVJMqwyyeA7d3FDQ8mIsVwb0
B9eRgTEVHB8zhhhvqRF407JrGNvg3BsR5lGNfAF0zpq0P42DNb4uu5rJD7PWFZwMDo2enyPkKMTy
6gt7D0To0tTN/3N6tVQH1k3PAdkedGC/Nnh+ZXEfg1ngXh6AJElwtKuG5jEdw7xjzhwWnUflrlUI
v0hD6KCNdP8xkuxCIk2hJtJUBoK3jjv41WO//CU9Ku3FluHsl+3sfHE6fxNIHDfknlejYeNu8EKE
MaQREjPGLT4nDFlKdBDBLl4EXl1d75sICCmiJAA/X9LFQdjH5sOQu0vPiq4RDoYhLRIFSx3fl+Xo
q3ydl+fO6hcfgTghtk0Ufo8AX4cm2Y1YzV4wIAnqjc1fM3DefEPCQz63e8RJIv+FetMp6gnyKvwY
Duotj78F6J9OO7nDRZBx1/4Rz9mJ1S8CbzzNcrjvps+A/5vg8sFHN58T9ImT3PXxnBPc1b2qi0je
mjKcTgA46rCVBe6CF9PqCcFr+gUmXS/1AkBAsIPp5wVHt0Xr24wziCxrL2M8oYnbouscp2963muF
3YzJk2EpEgxWNwgwSbzXzbwZTMtx594HMg/rvN0yLlWSfq1yBv2wHrSvooI6EFwZl186OCePDNTt
bPbAaO+XcCqYCpeS1HEOFng/CHxoQA4C4SQy62uJJLlh74lhqcTK26IdkgcP7s7WV1cH4SYxYoTe
kNKEymkEZsJyd07P6xaUAyACRwAQg4i6Tf0S7Rps6WfcsEkZbBr6T2yAYLF/kGW8QAmNNJR0eAjD
5o0oVFXJ9uvW0TPMyx9tD6wsdfopx2OboLMERYkIvHXokCT1k04qHyAyrb0fGaN6ZrkP+NciaMML
MdyJL7JhMlKj69W4A2CFXgxrW408UTnVy882Aj0WIzkL5xNivqwd18pbgyr1pyyktlLq2gBtN+R5
du8SGANu9M7rBIpg5GMB1FuRO+LjSvLO8kbYAbyIEd1H4q9xvfIOU2Ftn7kSUUno86daTrBn8r7t
6Jysursdi11zC7gE0zQv5IfdymXPgukcU/VHY1bi4kXq0pJhN2RWPVjyQ70H6jtXqD/uBq2uy7xh
176kci5FN5dJ+JyOQ07xtlqgM0HpwjNBIXeAuYWHKyOgX356SBD8Q6vJvajmq+EAQ4DYaH1Ip2vb
nFr1GnYt4Kth548mYx666mDdch0D6UduSa3tbg2Gqk62Sm/zBReOnxGoRcDW41YYUVuPAap2mfpo
dmHjaMYlM/XFu91G7XGNP4ASWmyCRl31DMBbHQXiY/T7ZL4Tg4UNGNuEK4ZVblQLihaLTnZDgJx2
doH6BgBXBdS9v9HJHIXyhtlvDiCYh/Hn6HBEXrZ4L8nmwcmtP/XpnEnMIiRouD1kpzcDL+o2Klec
LB3Yzl6SsZxxAVCuz0H0DDav37ZsS1u81joX3Z/v1wdUzL8NzHUC5IdkKxomUqyyg0rA1jYThPkA
JCk7JGzt/7BqYzAzEcNbnDacR2gWBRZFgJQoJ1b4KqsoSYIoMZGq7V839sovYU8MaMMNlziqQuDX
WzatYA1UwkH5mhkXh1ni5mKbANFpSkXAQbWTXFV3YwsEx5mfJ8pfn12ni0o/IgBU21bsiRs47848
JgYAcRyjJPJ4jTicm+hXXmKgAYFpfvoZN8hokdvGzujRPskAgLDWpwXMF8D2fwJRSmyI4V4Fw6Gh
wZO+crYVbufjEw/Vts0FVuObWT57/pV2YmdHrJLlvqb/5AwC7E1j8TY3WBdqCl/xex57jz1DiOAQ
//pieZzh77WmxxUpPxQnSTRP+HdpAY43x9TKE9SGR4LZCMzVHqUTAYDmdeWBTXGIfRGefNH6fkB6
jp1Af21oScJcYipgmP/ILRtn/hfeGhGnLqZ2ATDelFs0V0rWTwkylrIGFxWQIzlB7A/CVOOV4pvG
Dx1YPjcYM1xUxaLSfIYhJGxXUHp/2bASwBFIakoSfU7tE6DmxofkALx+6yNDbVYIWHNxSl1DLpC3
diYUiJSX5BuYRI3IOL3CE65z81gc+vjkTwnIe/RyTdwdxpq9L0NYgTCZ6tsRbOMr5kiQHgJwMRRo
Fo1L8TwptpjV7lx66TuXonCX7q7HQE+S0qIPu2Jb76foic+gH/lJos5YOTtT8Ag8AqgWpoe5nXc2
ERU6jkvqTWBm3RpBoxqkLo7jTHQ/gwLrSlDDp2Jad5hTu1AnObnMHU+t1jNAf6oyCiaFEHqPmon0
a0Gj4KeV25fL6sJBAxJMJjdwJVsQXMpJUMBiZXc7r4bBlMbr8Lo3sXkPaRgdV0yepriXEo5NZb8b
8HxGPt3ENg1KQ410LsRQThegk+mGCMJu3tXtc+OgYnJl2unnKTRBUg2Yypxw27hbydW6lfPgQNwz
Ab5AwJ4SUAfILh8QDWrrbt9Mw0FA02518rWGUR6i1ZU4kwjVeJVuDGV8CJA2XscCl8MVNlQ2eo0l
KIVZ1Pf92k+HuhnjU5NO4iTrxD9GM6kwGYVWzQRpFrhrkSpxgNikZExd1gTJnRNZfw23Z7VhuiUz
Pgm9HPcrauOEOSACqc+Cl3bDmdhQg90uAah0+s0Z12Max990/W2ZwcHMmps1hfGuhDvLE8pikmYj
lKseWq1287LQD/t3FxuDgqGzHTLuyOhUZG0eXEWemDZH+MY/eNtwsnK7p3Ta+/P6kczRe7fO+TDj
mmURssow/FgzJClKNFumjw9pI78coOmCRiefziASdJ4CtJUMIWfBtlsR0ldRGtencbHniJF7HH49
Zn+XXNzCTXn6N6beRS32GeTfyUXBL5h3j1Hto5kpBDbqwazx40b9K9oubOBkZ1iDw7f7F9Y0Kht0
dQOctzMeLLC66+sd6KldBFXUsGxYdHPRJQmClpvT3ICC6ND82OXiGKgMQrOgAR0w2yMipJ4O4C9V
hCRZABiOdU4GcXHWkXkMvpRo8Sd79jfy9su4KJ9wZag8cuWAAgJAoe57nHvjcowZzdd+26XRhDYo
xnZHB+SpXAPCLQNK60fR30ym2mnJB48mmUeGP7/t3iSO+VaZQkym9PV4CPjRQ0XqTA+Uobnu9SHB
NV4/QFoISgvRSMgNPzrb+DZESVMsXoTtQi3KG2/Xe0D4NnlKfQw8YFbARACCWqU/Q2xJDxUSZBUK
MD5ytJOAXGuF9K4tgNN7VFeQmSEtsUNwHCbw4VPt3JRMFjTuPG+npFY+ihz85jY0Mi5lNP62KSJH
3amg+EIT3r2KNzyccY9hGBi1AUdgw0HD+W5sus9YgzEiW71HQRYWyBzeBSz+G1Tr5t6S5ks3QVSl
d9hub8zpK2f0yzAIsE4UNGvON8zZjqMOvUq4PuQArzHoA9V5YPjtw2LpF9h87CDNnuGcX4kYkq7R
4FOkaXwOwzGPN1C0SYBOXWYbgHLtxiXSay8EDnr57IAHn5pEHOOug+CreRoHCNd8FM1nE/P+ZCjM
O2pic41RJfSXbynjBa2dsk8fViIKrttHqqI95QvEXhvyboNlbcqeoYirtzU+WiEpaFZqi4SofeSx
YmvJ0UTAWWaJLAjHx7ltWjiT98T3So5eNh/XJt7pKOwQO8yuQ4hgyoDzL0XVcqdhKQ+z0iFAOtwC
DpluydaVXei2u2F1oDIaJKvG1F/32uruoOgwPogOrU2jXXuQspdXTiaCu2nBdhu3FsJzS8oJbigH
DFWhPMbZ3mLex1kzqlfxr24WfuxIoz9QJ4mHZGmicz2S/kgXhMsfG1I7zyIUANw2SuVSsq1nQT5g
p5+kBoTnSc1xkITu5xygUJkEhayCh0HmCDSbTsDet9thTdpoqmi/1pgVAAYId7QXEfXdvpZW3kcI
xiv7xRVrzi1uCB/Dn5mqrT3WHQreQMooW8W0FcIs0ckLQR3HnI1ll2okUCWuXg7B4HDAKnBinFsb
4hC+hUyGQViGsQlLiS6/4sg8PYys/TRj6u7k3F0mWRtI9XzGHhbe1WXEfNwXNgjf+eDfxyi0KrtB
OIaQ4B6wXvMHiN9UNIB8bPIZtJTgSU9DPCLjUwT4JzIbuivPWegjsTuBeBDuDvOz3tawtF6CG48N
y68TYnrM8xgHbtY6gMJ0g5Q/ZqBJbyMfcjQ8VXuUWmk3d0NUKkibhfSi95fDuK3gOBDdJ9D1zBtS
NSOO9GARAbXGbdgi0bHuD5QhltCjaqpEdLuNAXc3cton4gL1ZZvPEKo5bvcz+gNA6RYJjsD91FyM
Y/jp9FetgBkpD7UV+lHR1P55MuqObw50pBwa5P4nqofmw4/aO94nfqnc7WZHE9nMX+WEK9sdjnMo
r1ODh2zd7imKUKhtqXOfrN4JtqPVkv4pZ0J44j9vQE70Nq97HhGnHOINQYvtvaMXA37LL/iASrQT
SkHGqO9s1+OBe6g8XYZqhR6axe4GOznY/uCHvLBKG363GPkitES4d5xDNFMFTVKgWvzBm0VQ7AKY
2toTNfNH2Ld/I4JV0LUhozwZC2LNOW7kUwjoG9INJCLGnYbgJznJyf6zfXpsFjwED7KDFLk+ysGf
FdChdT5qWKdP3vtoAJ8+38WEls5W7wZT/0I+YHA4B3tntUXoDm92EBNkgNObgaMI9AqYDo0+vDlk
hcZoG4KlfRAKtBI6vCPIPx+GCex4MvxRGb9xHiGUew7Pdu0DKMfCYTeHUGApcIE448qasQP0ecDA
tuAKlq252xKKv4tBwtl6PRrFkaTXZggh7aPOiszKje+JDZcJqqm1jdAj31incZDphUDplulo+A4c
euVOWDJ87jC8m8SUGzJhzgs9AIcFvQWdBSlpD0y6Nog5N6i+4OZpPJK7IrkoQHIMuoNl+O2BMtU1
Vj1xdq4HMlI5BQT8WWIOFlnzbqAhsrlnAYfe4msMHsmkS8+lF+vECNSOQcFEKoeCMadIdZjJVLW9
k8UWjkLMkEzqBmpAug5oiamAp5eB9IPWJ8jz23yio63mlfgAAWteSU8/x/70Szpn2EGDjDSA+tn1
6zOHI21o3TwIkaS+saxOL5hBDvWb6NATcf/IBnLy9Q9q7cL1Ic9pwuhJ1WjYFqOxghf2szUOFIdJ
nHVKyGLwgL87tKlcr7/biAIh5oMV9Btd4EQ+47TLRdMXfEbthLrJoPxCQQaj+g5avjVHnYFmegYJ
MA2Fx6FQDfzlKUIqaQ939szvQQfi8h2VBLaA/sMS55liJNQX0xtz8bgWo3AIQ+DX1v0zcqTWx2AR
lUC5lSDZeiKoHPnKDfaeG+ft7WbAufO0YkXIdLnAcgJdmZ9k0oOod3XdGbcchFPjhsT0GN+GL/zq
IoDK86LDkqiD8XGmilcsO9iRhf8UhnIDE33WafTajvId8dAfdWKem0ndpS5LCkwOP0SOfknr5hkn
8IuqZZ2HzQTYEwq4rIvIV1sLDJS23oca+qOjFpkBBPy1fvcJ8kciLLvPNxYcDAYbwChg+c5Shlfp
4r4WUUIfmh5zrAuCE1HxsSmD285HR0OgFijzStjxrdAl3YSr87CTIUqHBhLChF593XjZQDDMGySi
QZT6/Avc6nHCmZShfcPh4PMom5eAZGHjMfDTLqYzNnffotxqlFctfl3CiHgPdxPc+mwnV4jn3KZ9
FSQ5xN5UmQ7dF0Jy5rX70hM/9lF8P63Rq01AgoPjRXULwSkR9ql30QdPsPj35Qqw336oDTRmOiIm
1h0ZYMibioMEO6y1exYCjKIcMXDxVtWtv7Ood4QMy3ghn7A9ONqOvQE2z00TvSEs+IDB0AdRK5kv
KR9xlcQAvIJY5o70HsaNfS98vAOiAPNU0qQgMDXO5/hLsDECtZV8iKmd7wMGHDBu3lkSPdjNYLNC
Ok4VxPwDfYLBqsWq8i4NjxEOLN0aBhsJAzzcDo8IsowxuCaWPQLNhqrbEqgw4p7t4niBugbqWPRz
y7Pq60+X60u3JA9DjYIIEnLUGkE7FTCfMUgzQhc1x13VcHNka3CnobSOBv3XoT6fOme3tcs/JrZ3
BKtfe8TCywES2AEM28q8A1bNmNNIYfDMQfsTU3jB1EA3+Akjxoh+l9fOra+WuZXy5seEjieRkMJB
SJMfgo2y8Qtw4z8xUi8fGP2ZJnOnh+Gj9boXoFf/ixRijrs6xUbmEeitpkhFu6t7sSPcfI5h/xD6
/XPMgqe5htK6xVGr+m1Pe1XNQf06Gfogwubqx0sPZRQwOh1Cz7zJi5L6oUNjaHvrQZyGo0HTq7TL
2Q8weWs6/uJZtoc6MIYBLgXUGBsBGMxAjxStc8lgPQXJTJPkLMKJ0bdAVSEZjmG8GvKqDwQDoNzG
nwG5FQV88tCj05jocmR+wM6Q27LkFJLFmh2fUMFDhOnk7UKRGK/BEogUelpB6Cd2TY0HjNmPsfF1
5aNAQq43WFCBew6q+US8wfAsOW+D15S2gY/p4joQZah+1J/p6sxHyeMo91oG+BXupxmuRoOP0rS8
9Jxtq/zN0CfYtiS6ssyJUKyKDhLZyB8xJR/U0/KOYnzK6nVrm8LVUJ88b6scfq1jAR4D07l3ce2E
mFhBefDnWMUKHJFxugsxroAhuN58hu1919h7BVWYcpY8BOiCy/0EQ/ZMwsaz5dtjwpfCn6IdT9h+
2eor9d9mnJtdbAs7PbF4waPHNYIJkhbWrB6JQe6Iwlf1i+6bQ9vXRQvWm/boBBNosVn3GCTdDhaG
OSMIdw0XzNNAc97XebwkexrN2QBKC/XXo4tHa0S86zX4dCj8mhv3mrhVMC97SKLeI1YjrLOVDy55
HvvfdogvqbQAzqCf6Rh94COhe+nzg+Oikk5QIxL+jC0ImSh8PtFnTXmkAGnKBpKzFTAhbYBPrm1y
UwCaIzScO3y8d972aBhiXJt31OLOVyVEpJDFv/ZYG95TA6wcRWZq/IzZswRqzXoCOMHm8JXNCOsB
qa5Y9UnVx7hMx4+tX+4IuQsSF6xPndtJHlp/LXSY9DncY+jD0KroMvdjUqXuAoXFinz7enzlUKLA
9DmPvLmgLaZ7ofccuxTXlcTACT+7CwwVxQQx/aYe0EJ1Dy4YvVOt1Pi82g+fIBOZQKu6Ar/+2sIe
PPzH6nNIkmcUm6zsY0iDEnkH/SkU3PcCKksL+qk2NLOuW1j9ZORjvwINHton5onKUMw3zazJnbb7
HmHamWnrgywYRp55Tfhp/YADE4oGaKPjoZgcfCPbB2cYvTxGsBCFbAkQvkDtyaXG6/iBNfOunZPS
qTEGNBwFJhVm79QOr4b1eYI0iNUC5yO3CpVm0hUFi07ayFylKJtcVflz8iKn5gq9y3EVaO5biN7l
PFY+8IeJAL3sMXAm5+OKk3+1LxpcvcGsk4/N57bP03YA2l2m0M2r8YjaEmANpOFJBHR2ge4bHAVK
NYXmEMQDCt/xwYcgiHakWrapDDFmBmQSsxWrBm2FwlGOB2H1B/KzYNkfXDHwfPWwXwM27KmLfSvq
N6MmwB+s6vkS5P7613lsFw3pOyizZ2PHNWNjrSDpnP4j7byaG1fONPyHFlXIjb5lJkUFilSaG5Sk
kZBzxq/fB8dV3hFHJZXO+so+ttlCxy+8YRfKYhUK01iMaQUWKEz2LoZnxFBuCa5bgnbtkytP9e+z
zIp3DWneLNezATRmzcMLZk2IdZjr1GvcvRv6lEa0ud9wB1XlnZV49qwfIS4I38WYPQThgeAKMX6h
FECawE1bCrQmRAXCuW6X3a2JuZYI1Jlqjhf4bl/IWGwDMyu5BxRv19NDmPlqU2FkD15paiuIxmxI
FZSZAcpkNInNXe1CAwpT+97RU5GczJC5nLPXuQvcdIlz48xXNHCn/VU+DFuzA0EYuZDwNFrGTpax
AZQUooS/ptg5HzQqKCGcQmDvWjEz4HdKXX2OoUV1EefCgGRkzMgJ2pnZOzd5XcETw/sOUp1DZpE2
p8gLT06QWSR1PoSB9BgX/UYrNUAz4YVSlBP8kfI8STEgnDUy2LtWGZZx5y9Ko7kNbPXRduN9psIs
sDwQJIN0qnkZyF0fdleA1GCVNDVEIXSYW9em28R61nWcrmiWoxsq1U3p9EQAzn1Kkx7mD8dDbWht
NqqPKHXmbzU9Hta9q5XLWBU0ZrWoCoC2+XC2SMoITgqzDyIoVlh3lLeuOv0pI7SLmTtRAcxUmevN
kM89l7yC5D4nTrXyuzFv9BfHJ+au2ooGmst9yVoBIhUVEOiRK0KsirGEOVPGyiIj31ioCTf3oAT3
TVLedLX2qw0AgzsxhyTGSVkxrW4e1llKW7UJl5rCYoFM3phefwlRfR94tCvTBHrurLJ5U5kQOfXr
lMa7z8JOzsbCgk2TJTvfAeHLDZPiqGEFl6YOQKYdG+wpTONQQ1J1SrxwPP+A1gWuV/n4QN7xEoTx
Lo2dudHCn2o0cUzDMZslTvUGmQs/8yG+m/ph88IrLmqnXijD8O7T+qF0BGfLxweYtns6r4zWWuaK
01z5vnZUO+PONTXnzrKbN6DQl1FZDL8aELuPCpL/o+UP72Rn9iYEBpbMKyuKljJ0JtU6r1zFaH/t
TcUq6PQURXuXOSnJEOLnPu+V7/QABAxZLah0ABUJzepFhwfCNZRnd1M1aOl17avlxluvTd91GgQ1
Td6yNlYUhMDyVfSw9Ymx+aiGPqCV10JALqxoUIBXpgRgz9viubYuVOyN9ZWeXiWwW7iTAeUQODnX
2XjZonrD/5mKFiVRa9tWe6nVS0ETFKjCvNYpONrJ8yDGY+t5O3iW1wNALMKsMriqFJ2iK/E1U0rE
dBUwFRivziwVaHvpg30vY4g1emssKuqYsfzl6+9lFCxD35yb0EnT3xbVgTy5FzGbQX/O5U3UrtEt
NECgcZPGZbqvwu7ZDG69MFyVgF9LPZHXmbDdZV0qF0RhgNnM9Hc2ZsY85KEpKbEU49oUUbf1U5JI
17S2iqEuODqrvtcXIX0MdFxDVEOZM88LnkNoD5RuViJiQiu7M/eU6YCmGpqMnmrh15djNupbWWfi
uiq0Ggk3RLYylQK89WJaxoWm1Htyvn2X2Jd1ri176GnukM7N1l5ZifoyOoCoq8B4kfGwou26dnUa
OhpPTOvA4DWzWWNxz4yFmu1iL65uh1x31oNnsw1Ff2eO5UVbmbz95ULYyhKzv3UuY3ALyqwrG1AO
DeAV2B5BI051rmwHrncvrR9BlidbPygotVDAqS0qZNrgH1IrvxwogceztB+UrcY9U8XKJvYEht6q
vkmTrqZd1yV726k3Fviztlc3WuNtPU6HG9MubJu9UZOmO4CKuFCZLRo7ca+sHSc9OZXRg29RxjXs
likOLX+NTbLoCT7Nwt8GpDmdGe18bgW9JuDMydVAYFWUBnkE+tiG8EIg7RfpaygULMdK88H3e21G
qLXJXWNpD/Jkhc1O77JVoxKt69BH/fBSNwXU6BKGESUs7ApN6LjUXle4KK29olhjDLM1SJsUJ10k
3kqZyrIxgV0PsULbtMnWjn7Hjn8qE+dOjd1bvedO0141kMQlnOw2Iz1tNf1WhsMpS4LtQCOnL3So
97c9LycdvZWNmSoO6QepVZd2CPZ0okVm1CKOY1Lsbf827F5T2EDdBQ0bL16o9Xvp7lMLYJ2XkvLy
qgj9Lidb55FiStMbs1/47hUPEVCEY0lqQWuYf+yRtCftjd0+jDRLSmvtR2tZvXjqY5nEOx7QUHtQ
ivgq0gj70nybJfJX30NC78ITuKldo0TMhTxiL7Z2lJe8smcZ/IUCqi7v3Eyhzt9w3w5yHwBEDaGJ
285DFeUbR/3dTrDTpsHTd4C8UYM6zawCH0KIg4PO29+PSyeklx81J2VsL9IM3Wo6L6HiHYaIOwZM
ny37mbSV2zSLKA5bV1rbratWvWhiagG5J1dqAAgMCKJSQDukh3FPlxegm/RPnjjlOTy2ew3hOWwv
+hH63msg0E2TcOf2urJyolcd4k32WCdACOceB0cHcOFW9lK2+QwN2VWPgLCp8pgqHKquQE5Dh1Pb
wn1qdz49vAbMZ+SwE6GoxWbiQnWp+pmeWHcgCfgJ2rqKWr/2Nf0Bazw0Y3HIo/xNMt0SfEyeXhl8
mlGtdXufcsI9h+dvjW+X5z4LywVHom0H7Zil7bwNMdkhhQKxFTpiDiKu6x/d0pgjiwgMBKCcGqy8
kL8fOCV4iFlvXpDgzrVYW5bi4Oe/NV1bCgDV3nhP/XnloJ2gAOELkv3Q6WsHXb7BUlYCDJammBcW
gmm+lV3CurFtuJKBeswM1NEGF3pLSMmqbd5LY9cV/aoR91pzMTpEavSTDXXrduvEfoMNcMGLxDVU
vRX5pdl5M1RqjiMsSdd+txxIWaY1a+WjQZGLmmgJPmoM3gMQLtJ3FykYMjmaizwuZik8cgU4TkyN
wgKTpwOMym193nkeWP+3NqxnGcsd9u6zX4NfcYqdq5YUrVqYpMoWq7hNJF70dN+b+S6Hm5/V9Zzc
8DEIqZ751HgheW16MSxiEHeSPxlQb0Ytv193MYxjWCx98qSr90ZEFhzegLSqIgUUgj1v9HtUzNaE
KmSquxAKW7gd7HEZtVgnp8qDFnkzw3jSbfLzELyUgPYIXdACVoMVy6Q80Rh3jtcckTHdWLgp2VTj
iu617x3grsqiGTqQXyFMDF6H+LqFAK9At2uGB1W767V7ZAeiiBmKyJD9aGZNXiEKvTC6vODlqpaG
6lNl9kszbl9FWW/qDqR6KemJU05TNqn3KOHVE3HMdPXBi8IVcOCDq5tgymwP2EVUrMtGu4gF0RI5
8cKLcEiVD5YHENejUzvcyGBqG+wqA6ZXsRmq9CoiH+Yx2YkS0J0YvdtRq15VRc4V/jpE2wDLvTa2
AUrnYTLCysy7vHxPpbWqNPlUpYqz6MaK2gf5HFXChZCAR61sncXtdgholk5/ycSrWlsQfAMIiKig
hS519wfkSRzrKteBNsEvT69xodn0pGASzBzmW7NI+OtEZse8NV76SHuMBo6rzlkKfxmpuVZc3Vjq
ZkNMMhjbsH9yZfhYhPprN6aoJUhxrRXh1oJn5/CKDFSrMcqmBG4ejEyuLepPNqx1TfGwqQ1WKJrM
Csfft60+F3GzpfN7wJATbPpDW73UYIvI3q8K339WSnCgVfI6DNGrNZZX/pA9Z30PGYOcXLEnekQL
gIA2m04brjBYuWA9dUDjcXjWJBE0rKbb2HF3nnoX0ZN600VVQLayT6CfAkRDTg6FyE7cCxsvBZhR
IZZak9C+l4fzvIsXWjKue5v2YJle4h146AprGxfWUqH+04809OALwKr2n4sG8FCgp0ufitr0LuTT
2yCLmQLDT2eHd6DOArRgCLy5+9v+AHrOXygpPK0QCLaF2dbcdrynwekpsIbuph6jZ0UZwYJpQr+i
xWshYoHohgH8tI8MOoAwChxjXzvu3g9MlF37UEx4rQ42l2eWT22vbYMMHJPf0zGgrerq93FWFrS5
Gh4bEAaZ1R6r2P5tSWqXkTUzCqaZlIB3x47cC7quS417Ok7sJUHHs2VDJfboYugJhGg97y9KB/R5
7mJ1qDz13UjGTko0jOqpFSDY7a7cgyW/Fnq4iYL+Wop246PggCjpamzksEuLcaOWAihCVwNYDm2n
uCi1LGxmIRIubWjAfaHQQ6VUW7TSSIALJxYSMhZRurR+W6lzR2kodR4beNB25NXLuDfqRRMrQCO0
QxT2A7jwUZkoPwc90SAvddVR9j1C7imwwdzJeZsqsKE0JVc5dKxUKzZpSMkN1Ajs+mrRmNSVsa7v
XEQBaM49+UhqGoCQ2uG3rehPDullIvx7mdnYI8s7Iby9GK23DDJ1qmp7g2ml/7EHazArzeBgtaAT
pUWIaMfzMEMPzLMX8XCf899hUbzszQNSfRdpV13HvkBTg7Myqo9MLNTqcadZCtwofRZDdKSwsKAh
PK/Kca7U+jqxmlWrextPs65jUYJLduZuB7BDzXnqgmU1eKfBb4n8AKo58d5QzCuMdWBrOpu+a7e0
yFe241+Mtnpjl8NzETcVna76zc8g4VVZuh5a6bK8IOopGtxHQQZ8VSvBmNXuXWv7UN+KesbOAa5q
3kZmtO+gMca6u4rgXI/m9CqItyqCZZzVxEiur6wRrbtxCE8CU9lohuqt1DG9pJv8AvspXQAIQbI2
WAV29g5Nf1mnzlyBdlHh1kbBHWpxvAwME1NEYBoKQAsLVCxNLqozCLvMDTPeVHAlRGTtsiofTmkO
rHMwgM7zioq6ulQ9WkXSKgBJjMui6jfSJugsHx1jU1Nv0AbrjbJ5yXZVT43jrDWbj1CNC2BIT4GT
X8qqvoy9dt8ZXbqkK7fO3GgbezWiCVZ/rU6M1l7ztuB6rwsze6Ynac9qEfkkbCY4JZQshvqycWL6
dQN1Wu/SBhsQWKk97yAFZ4q51wLlSoWJnqtXSnTUjLe4f3dGcOWIHJjFTo4B/ULgJGZPPi3xuQTy
KkbycrUyIOS6K8MfV7Hcyzq+t10YdOjQVLkNCBJhPav1ngPvItVf6zbddB4xRG8RWIK5cUdjm/e/
QHzNXFqUo3tXlveBpm8aGp7AwsmgrhsokENhLkf4LgMQ36J7dim4625/5/HMqu24TqW/dJSY2rxH
zMB9gnpVGFQPSZVfdN2vXnj3UQckL4T5Q4Egm9mDdzv1P700WXa9cu15yoar3t9Yca5TXxnNO3co
oe2OnuCNNLJuY+qlB6QDS+/c9Pw7N6lGWqgQBnQVrMWs8dEeCaZONqVTcVRa7WiPfnUvI8thUX1K
toD+02URU7Qfk4F+a112rCLUUt3AlwGobEZxwbcljT8ddGKkd2gwOIa4ALGhXTUZdXBiXnPf+CK9
jZW43GGcbD7mHvuzNV0VaCl1urBs1XVq9/ZVp6PO4mJzNwua9N3xlbfS4uYMc+2tb6nq5D4oaCdQ
X2D5ISjionvujgGiX2pXFKDwW/sObjiwiAoJlXlXqsA+6QCfknrM7Lntat11rGjpVWpKBekVF9Os
Qc21Q01f4iR98dBK4PiGGfr3JrbFzzxMdFMbZyweaVImT2qoufC4Ii8i5C78jRa1zpMK29FaBsDK
wCu7kic3RZp9QJ2l7rI1olHdAzJjzKYAIrgdjeqBSh7If8dDCK33FXICSG1zQ9NDirN1fY3Kan6r
NrA/Z2pr2QJLTsu5cj3gJgQprljRwwdOyj31T7O7eWjI6jdDYQD5q2qkTDnjnJQMAjECTr6TqvPe
RF0XXB6pFX1AkFP0Z+/jtOLw0E/8PeBpC8y9SbET4EUVgCzycRk6HBeAHL/bgZAqKeD+66C9gKxF
5kKYQfEWojN8m4iivjV8UHFVmNyX5QAwETm3ytylMoA8PAb45OZlQ+U0EHEezJsUsZ8IAeSizUm2
Elrk876Nw0cfHtGizLyejkMM7KTWKjiXmuxptddMIGJgzmmAKU6FPQFC8rUg3meqe5aOD5mlq2Rm
2pkGcJ6b9Ii6wTgK8l+xbI1N1v1c0tFxbCR5bVtDBtg8EyqMhAObIYkMNCkXGuJM3+lgfyKE6KDG
PMlFavzrXFDdKt3I8KvUOCIpVNH3+k47/ZPflzrOkJMvkpAoa34UJkwi1ZX43zrH2nrpEP/6zhb0
kyX48/eNsyWwEekB3M/vx+j9uS7Qha1HF+3rdf7mI87N57XSA/qWMogW7At7o3ynq/i3qOKkJCwN
G3F+2JLT8H/ItOphhXSNYYujqe3ePOcbaci//3hLg0QyCTw7pm3bZzPkDNJQjKAxjpPQwRZz86/n
5m9J0I8/f6bWST/b1Cufn1fzvRTbdtx2w1qApft6mO++4uwcgIzv8pgM/ZiOr2N/Cl7+fz9/Ji+r
51XuIZdqoHW0SS5T45sV/nSSEOjE2hExUMzzPq6w3XK7BrnFX69SFSI7nZlvYN9+/g0YyNg6Ap0a
vj5nGqBurvlRHqL+ijzmTKL+BbHsX4wgDEc1haNpf5lHBmGVJkEoraMJYYNWZZJ9YzX32SrDev3v
AOJsnsJsDPOKARo49Z1DH7Oe//wTcNoRWAfhssJYH0dQwPmDYtTN4z0Pycx2v/M++uwLcMAUhokU
q7TPZV876cB2zRv72GXxvATQRbfr6y+Y5uCjBCvCuGgu4+Jhoz2vnc1RE5lo5Zkw8tvuagSPm2y7
dXkr05+fiA/DnImFg0qIPOkwDFGwuQDi+vVX/H1vWzomAGRCbCTDPPegqtKugDeaiqMay8uIbnay
5s/5Zjt9cuwQtuf2n44dfipni13bmtEmuVSPhVN0m8w0aOshub3sDR+SGzizbz7q0/FsXbMNFLFN
+3xzFWbudXT+1GMpn3s9mne9S5gSwG9vFz+ePkdnDHxWDAu18rNN0AVOz3fbw1Fv7c5D+bUd98Sg
7gs4nez09VifbGkH/14dsw72nKmezaKooxwbrhqt5AFV0qXdfrOh9U92tKT+Cu4LS9RJV/rjmSwN
4fZZRgziVKWy6m2pvIEg4ooZuqrHJk51UX4wO1PM6hEKFeyfaEu3j2QW1swbpjbiqtHU5qKm7LgW
tZEjRkWytxxASV9TdomujP7XkO2DtrY3kWbVqygC4Wtkhfmb/BeJXdiu2m0Y2v3666n7ZJfjZomS
qwmoBNP0sytZisFX7bHky/gaGZ8GqtAOpL6vR/lk20nmbjKP5pVnX3ycP3QRLR0VAOOId9DChKXm
+2jgIPal5dHq66H+CWk/3j5Yuk27G/sgObmOfhzLmBrHqaO6R+26EtYMIhpCKa+5eSeDDElXclnw
U/uvB/17A7L70Js2dN5OUz/3k3MbO3PQz3GPpCBrV1FWhx//Pg6tIDAsrGFtegIfv0kMahfbbh6A
4upAJSY7Q/uxzj9B9h8jTCv4R4SXJbA1dIsRmgH6AuTHHwv98/u2RYwI3Nj+y0RONnmjxk3Equgw
KLlK638zRX8McHYHVC59jaFggFxdVSdOzE9XgASBJBVfB6xmwR18nB+1rV0jyz3lmCE0mP/qq28e
gr93EL8vcWmxnClV089umEjzFLBXrnJMxEWqrelQfP33/33OaSz9cyyIr2lznZ0KXakp12tWdHLG
bSpPoY2a3Y+ju49DnL3HaV9YKtIr0clSqKWgiPjjQyZJElB0RzyeXPP8ECBoVkSUgaOTqW6TXeb9
eIdKKnomljkCTaS/7nhYV3GXgHY+pa/wXpPvHGw+WWDsZDXCOodRsIT8uIGiItGTYpDRidYN9eHs
4ev1/e7nz7JYvS3tGux0dErSC6e5LMU3+3/aHx9v1ckN979/vnOWH5h6TYPV5Pc1+KMQM5AcnIif
AWQAJ/4mYftkr1KpEDbunKiRWdbZWetD2/ZjmaRQ/+5Qz5jRggQD8vV8/f0iyQ9jTPP5x31XJBUO
7TljKEDKwNQstalKt/x6kE8W5cMgZ9e2Y6d4/EJKPmVGQZ/nYky/ORKfzpTO0yN03OaErZ99RYGO
RRWm6WkC7XhuOi/LYOPGzfpffMcfw5wtSFe5dupSvTrdV7jahD9+eqTJYhNc0Q38O1KM4rbsvdQX
xyR6qakZ6lc//usxc8MURLLklDTPljrOKMP1mWtTIV+gvvhjs2u8wv78+bNFjuB4W77Hz7dBv4Ir
l0Fn/BcfYFg8Dg6xBRH1x1WO9cAe27FjgkCkBdCmQQ9+PcIn+whLR9420zEp4Z3nhEBZNaqejjh2
JSIzSztaoXX89RCfHDhLJcXB8kr+c7I/fkQGN1TPqtY5WhKZO+gYykWOBlvcffPQfXLmSNjwp9Qt
1Zn8CT+OkydBHBgOot9emF+gsfltJPPJTfhhgLOL3Ad7VA5t7xyjd8h9cLzg6wkEiL+LzKcb+48b
F58fx3CQyKQkM6Uc515VrWbC/uqFcsoGY5lA4FAa/CJwa2i2oxyACgNs0/1vrt7zTIehuOSxzRGa
jtu2dV5tTevA0Dy3NwDED1lPlypGkp+8a+PHI45GTZFDqQo8mV1HdWMcUuH1KDmGKF7rLsjRpAbr
gRyDtWgbllb4ffvuh0ObrXUoVjSZ7sCUoXmQV0sJJ2viXw/ghp0ckmbhomtntVtAhCDB0AmIlJ/t
QbziBe5Gqjl5ZU57/SzIkmoFHtfLwgPwMdTzSvtgwNI2flbO/GuUs0s5TM3GNFtG0bKTpHEfNz+L
Ff8a4Ow6LlFqw8SGAUrX5T64q5rjj87qfzaBQTVWIHHMVjgbwNORwfZFa5zwI3hcZ+k+evx6gLND
+p8BTAOgAiKwf8daAP9qqaqNcVJRKxeIB7b64v83wtkiVEmt6abPJ5jNk7J2/8UH6AZ5rGYSrBOx
n4VbfkqNLqs0ft5U1kHob74JRv/pCnw4/TRTWAFbmhgQqoY4i7eMLqBI5xTGCWESuaPrGG6rtO3u
sUsbbmKtVmC09ODn/AHGtBXl1mVQSzphbSeqlTAaayfCPP7V6JzxuWnV9jyFfb30LHx85FhpWIU2
zs60nXibVAog+yoQ89ZpNFDGrlxgYUzHy++0EBXgRv2NLMa48k03ReXU7b+JYrTp3P35sdO55GHG
1Gzy/aUw+fHOZiKRrUh772DI5iauXQB8HdL+6D53TrlHkwz0jg+Lyr2ZWGAVUJCvN8vZ8/fPgaLw
LXRyC/7D+X6vaZV2kkbiIfabhUdnvxJoef58z3Ons54aZVd2/dlHRiFWk77dmydDf5fPnnH/s2/g
4mYvqpqJvRpCMOdPeF67jkwclw0DzcipL50kozr1+vUg/4Qaf67UP6PwAZauOxYdxbOPSEZR95H0
zJMYBMLmOFI8AsWqzV86tpzWPHpDMl0gStetMntXwvIVv1raCUr7zZY5e4SnC8Tk9NnYawtShfN0
GcgWRlB9zmTWMXgl/wa9rn0hwB1LDf2+rrr9+sPPope/xju7TmSC1o0LPO5kWmCmKpQPAGAjFVl8
M8559QpzTZXlM3QEEoWh2ebZxTJWjbQQzzZRCrYWCONdlIP7LmwIU4W5ayPEahwPzKFF3azzm29m
VZ9ulT+XV9o0WifDcgqpPJLn11rUGZRRYtW71puxRgwgU7YyhSqZFGp8Cc8LW4CQPrnSa/o2hwo1
q1MUk4GbaiiqdpaK2UrsoS5DBVbpernkfemXooCRbpdtt9FjVCG/Xpi/7w7+ZJMG9LQXDMc8r6BD
DY/Q2DP865SG08wKjMe+FA56/xn3WSiJZ6mxXtHzgqymyHqF9oezDdIm+ubBOd+R/8QWU71bJ23V
5PnJMEI1LvFbDg6dp6eI5CAUiXOQumvMMF7YRgwRUxuK9ddff74t/3Nx/t/FNb2zf2SxIlQiIBya
d5gULSpYpj6EkkA5KO3p64E+vSHpjkseO2ZZTl//x0CN1cl4BN9zEHb/lljFFWpRO3ps39wvn34P
Hu02dU6NJtJZ4IF6sWP1ru4fWmnONSN9Tp38JTfG11Ivv8kKpzD9w1bnzTEtitGWjoa4Jc+G4qaH
HCNDmFH2C+FtGJxaQCxcZoWELYTsxM8nkNdUTFgMgzN+dnFWAMcdryv8QwdPrTyF5X1vfBMzTIv9
1xdNtQBuK2CFxtkaRVpXUINzvINbrhwNTtfN15/wye8LclCmS4ItJsX6uAcgw4+DHD33pggxEjdP
OMH9fAAKrLrNA2kx+WcfEMMmUhBNkTdJt1TBf36zBJ/9/VQoHbaxRiJtTTvijz2sObkYNM+SN3F7
tW+tf/HHsz3BMeiSTtH5896rRqqpmZA3mHdl1kOXfFPf/uRoOCoNSWPKWwg6z/ZriPKjMQA4PlQW
IL1XNPd0zJK8b2q4n5zzD6NMc/jHHGW1cJEhbr2DrBDCLO1Tjr+NQM7txyvNMPB5qYTShVbPntNW
dUkwsBQ72MOwdgz3Aqrg4ushPp+v/xvibL4Sr8K0AQuWg6fvDFjd1txP1/V3jZ/P5ovKEoAAQfmE
w/1xviQMyqLFSfwmxsZnMG7dYlscv/6QT7YtjQcu3iniYZSzY6chojaW4H9v4GuY5Qao3Ne//8lE
ySknJtYAvvUX+iZRAycaapVTl72pyPGqcpeD1u/U2dfj/D1VLLmuUr6iTslJOTt+fexYHuBNeTO+
1tF1fN+0Pz6BDGA51PhMysYkNh/XwrOctLQ8x7lJvX2wLeyflSkJNKdSzIT8cCZ35/MDqCkV7bFY
d26EshourfCbqoHAHJI/8OMFzntOzUqjQ8NyfGxj6/9jty6aUqUy3CTaCuW61f+0uT4YVoQ8kuPe
JFBbIm1XhNggnbTqIZhOZvbge890o4XXoVwi0Y7N58gMbeiCrg1f38ZoNfn+21g+RjVyjARrtoPS
I3y+DscjsNCdS62v1Bd9Cje11259L0ANf42IfTJAZqFlCidpC71m2fpo1cvioYDaXFb50o1r9PFQ
RbDxoR0KPOqCQyYwkwFV3QcPk9S51A5Qjhdpfh2Ot7L15mOg7dXspgwPg/kkoOmWQ2ajPWKuwyLe
FWkNvl6ulMRY5ISQ0XBd4Jimor2TwSJIdqOy1d14Vhi7wXyw0iczukALd1FOQJ8CqSHMgJzLKrdW
xP+T7AiKQpcSjpSRHGBzOxgQ4DSq6mgQ1EhI9tUlSuNLva9nZfHgluWVJ2DMxKjqQDRCE2pV4srR
xC9Cu3CzJ6OF1bvNUR1WIewYEWatxu8WppIucPpE6HFEwgBXNB1ehpXeBPHRwIBQNFd68qvygIRG
7irrXpJmWHTySkUoI9SCGSBrH8U32KnG5JJi/y7wUVDrrplrLZywGpSRCNxda/wqchTE5EXcorP2
2xcNyuUn1z9G+HEimGlUWzTOC2xYzV8ua1zUeDuh4Sr7YRVA1xVlOfPielEZK0WgLFlW8wg1yGqi
lbeIGeT3mbPPo33vPBVI4fphjhAMsA0gq1LUM0sOM7r7cxEwM+0ldkz098x5i9CDZex7HBmjGrU6
niQVFU1CLkiewEHHCOIW4ZSV74mMSEsvvKScoy63EBHwhnqCQfNj9S6s4IKhtIH04VC/5JjTmLLe
2Gm/NUAM99gTqMoLUjsz2T6hkrUtaZDawa0dWwjCG8hb0lSbVmY8dGJrGtkyaeSrb1XvQab/iu1k
0/vDcjInDKwX0PozrdyI4A0OLLPYYEZX/cI5ZVPVb8ht3jr0CKIoWtnZC2CptV6hep/MHCL63kAY
uTYxLtFA9YMfju6VYLyxWVZVXZiYfWGHsjM6nG+xWun958FEpLqslmCz15g+LMriWpLHGeN8tCah
Cw8pz0vNfxAYiCg50nogkQtwMsTWw6KsD3brzKr8Zsguq/6ygZeY9EiKjBskodeK0821ZJ9zRAT/
doQC1yXQ4txym5cXOqIJZXvfoqOC6l7nP1ihj4LXKcPXqXuJMth1t371lEPq0Sc5jFONKJ/fXqnK
3tXVJRB/OES/VfMgmkkv8BHXxxLlOa+ElW8j7xk4s4w/rhhuVKxyDRylBDxIM7+T6VMJzzEHH4OY
DcIYprfqfQgHt8nA0WKXo8N1V2XYp5WiPKAhEELrpjTVk8ljlJck7iuFJ1DhqAOH+dxAX0ka75ZY
IeeAflc+EwgNU6JA8/apELcaXrfWZrTx9EXW+GBCQhjiYFWZLvuS3dvdwGjOm34WO+Flh3rH6Lz5
aPJ3ZbAqErmxqhY/r/ZQN+pGQSBYC/fa+NLLbVUnKye+URyUXk6Z+gt4R+80OArASkQYW0UFxdDh
78O6QhS+Lh8yGI0eAntFh3cHIDhcrCJMtB8LaAau2PuihCofIt3G/VNq8yhDg3R8hPqiJRcDchax
dex0LBHbgx4dxgilLf9JD44GKsGFfxL4oGI8ot80+ZMp31UAYmaFpE62M7GBlPY+R50AmnouK5bh
Mg2xi2wFHI+NjdtPCZuxCh/87hVdfrXexxNZyIBQiBMNpo0zHfKmXfzS1AehHMN2RF79CClVIp/Y
9csIDkmWjexuSKjoJhj+W20cFFh7qNRKaE6liWWNk6+sEV0TaGeoDNwWVaEuSqVrl4DjzWUZ3CXD
qx4jGZzN4syah+6+i5damf+Hw4o4m6po+P16SxhzqXLpjy5o++QSIsrCCEM8TAPuI4nwWY10MSyQ
gWAF+W4UnoEsvef+tRbcKEiQIsAVwZIwVZoQcpY07/F49BV/ie3xSiZyNSjPPZrlJfijyfFtUKut
zLNlW29xhh5snH/eKk6nwf/6HxLuM9CtlVmPGyCrC6yvLs3KvghR/ahQjKjDixCp9Bj/gC54KNTm
qdB3KNRNbteNvRNtcREkHFQcBjWh7lCnLmvvwpN3iY4fFSp+Ne9qgEeGZ+9jZl8/dNZRDQ+xvUMR
fMm1VWePgcQ3B6GoxNUvB/2RB15DIs9+ATQy18HR9lGzyCcdN2hxpjqsqArs8gSd3uYJEZRNOMJk
7m1927s2XoDRBtmKpZ24K4AQaDLhwKkVfPXAdJYXjfq/HJ3XkuJIFkC/SBFSyr+CAOEpCijzoijX
8ilvv34O87CxsRPTvVUgZV57TrnM1fTePpWY3CAGDIpWsJRrm0sW4YawBneJKqfPIO2kRz1SDnNY
sCPefCr6j6Yhp28qdogiP8n0Xd8MMKiLAxxnPLvpwwCuXf0vpY1hnmQ2y+6jV6ka6Pp4b8JObRRn
0/QfSaX4ajMCbuw2LDGsg2q6mpn9omn5GxFJ7ZWJupukeWF1ax26vxq4pVnWp1pA67SEtFmJC2pk
2dQHVcGacdGkK1Ab+64VEJumg8nev5WWH0pBkoO6rmMjtLTSLdvQlyCZV27KzqQK/1s04FwwlMUT
wKpC/0vs+iKr+F9XaP+SMF8nFX77hN16pFamaS8qMS7L5hk7Ycao7G2Uxi+ZCXkvrbadqZ5m44ld
drwJyKBqccqiSOpGhwXJYcvyKwQQLJZte8rYkA/lzJoIqHYAXVhy/rdtKGFycrTuKCdeDWsAgKMO
h1Am34ZWbvsxWmEk5EJPK5UF++kSm9GZv4qK1JNCjorguYgYR3r/EpR1uEhrNuyUGKOl5tv8lNR8
/fy59h3qw8JIFMgCRrVq59xLaWUN0mZQojxrdnoQevCdOOoDGlTOupMuYIJVOyHGm2FzjLLjdM1S
TMUBu5R5cs+iiXfRNPexHFasBLN1Om6SonzTiF4oCECsqV6tGlRYLz9w2+GMKVjImZZKrQK5DrWb
VoT8SFHthWN7iOpxM0l2bdtGfZOuums6Teeanf5MvZ69sar9mcdHr4NzFrTQKZwVUI5NDMq4U2Yv
Gc+pooE8TLe1xUHb6KuJ/qWVxKc6+I3jh8GaLJCBhSnoXwLDnTQg1NVmNFqamOm5Dp9o1qWjFQvD
vTXuXTNe0SH0IdQBKx9ZgtzNKiDPGDACJt5ZxpvBLrcxv0qtAh1AKRzrAI2Aa+g1iJCEobIMaCPA
ewhLQn/Pom+t+WuH+aMG1jmYbzaU3ZrXFfUR4itexyFfqAXRxdQcjCcPcBh9llRBw86UPDWuUvTe
NtugirNqI8pa5odV3EMOghg1c/MkoRhyjeCCtc9/DUOSs33rqp9RuAS0/VN2vJwZxajzcjnJE1b7
pSnfEV0d6yjbhSQT3S6zLnrZeJXgXyGSkiEsBPZPxdTsU+qrddOeRT6eZVh4iviC/7PqsiPjwB5m
Iq9SrkHxB8I5KneR/lew04BvLVHUo5jFTuHYVPhiUpZMMdOPyOpNFTxwzeJ0yEE8as4iKPC9selM
6qOK/RhuVaTJavkUr30ybLLs+IICHaWS6RAyfTYqTJBK7MvIuMwwaLMBYYzdT/vS4vu1FW9Uq3Rl
M6u6bLrglc2+tdXXmyKNz8xlv6Exfbek6o8iP2LpRFGLVtI0A+TSwbWsqsVU4NAy1A38LowPwwc/
AkbJ6GA26UU32nNXI91NxnypTOVX10MtaaZ2P9nyPIjnjaFeGKWHwgRdeSGM7GLn9WXMWVMJhPvW
TPzmJhW3OGgO0O+etEsvqtRjJ4pwaeTJD7w/dmNruDnA31UoBXBnvs3xQtC4bGyiyNw4NCM+hILt
55n3Hew9e7khXxRU1W0+IMZuv4zoI1Q/EJOuDCYP5hJeIV4YlYBPVxT+yumbs5HZZc1L9O4uI9Z2
WcBUunUTj7QFnKtuRGsTMOkMkkBoLP819s11o7VWncbqi1+d1CJchAiN6uSray5N9ehiZVkLa5FH
H0+hucGan5F/ZgShXf/uqBtbGdnrVIiUf4IRsZAoXgSH8hxlpIVkNDPUDgTINoD2MA0OE1QXpAFO
H0CT5m+2j1Pl91q1zGu24OAfsHTX1NdBtf1Rb5fdzMhRiWYp2Ito8nLUE+qGCMPI3l38uEgRWHCU
DDiUhLhKgCuIvV1OsmRk2/fRY6tm277jg5WQK4FNrFxehXEaPDs65ulxwiCEZZFc7JzDrXC7g5kx
MK4IGL3vU/Boo2oDHBUIG8vCvVxm9kUXLNzjtkPKRj8jBby3tyPBpgkBc/nZu8Myf257su+fwl2+
5uD7K23VgRsccM6YHgBuzRy9jhySRfwUo+PsbJti9ABjL0XYny1udI0ZRDe9ityvpvdRrxetdhCk
I8/rODLPqnJJ7Tc7ulbtZbSPRfFPNPwifD2FfWrd84wCrLBeu2Tm7MTMPfqz+Cgky6IEaKPyphTI
d8GKRIcmuhjtd13/aPYtwNuY1O81a8m68eaivbV5is12h2Uzjq6qKU4TLgFMactM+2wqcaiav6bj
J/DTnrxHgyQdzORZkGUJFSo73HGAmMCQeqQeYtxAZ1yiRLLErtUuadFTpt5gxlkiw0jcl7JKvA7B
C3kjB9BQBR5DjdwvwPnonoQfrrmpa3DZ/dbAvzE2F7V8pZPOxM1lluJ/MMv06vKFTmnsg/hZBZI1
KbgPORzGZPjTlX8aCArsuW22H2efauqmqvJVrHLTmxdNOZq6H3W7mlxlfMkVbpiGqfvOnhsEKhG+
uJHrrh1uMT6NvG3vckrY12QuMYH6bFiEkTrAm8w+5eINK+dmEuuqOE3yLGEzcgxK89VltBpmQJqd
2KMHolvsalwUiXaYn2ahwSRzjN2TGOt1Mr0HAmvoPcoa95VXmr2y6q4Ed/ZDtulkEq5x5JjVo0Wf
HYXth+wOmRjPsWuvtWmTGv3OxCatgyIUFq7Sk42du+brVyVbLNmYXIPhkYfRpjXkNxxbv5cFAXWD
1olSwCDeCp0w+FWEV6V5G5or7dTJfJ3YP2/a11l7CeUlV04s9WL7etGHwSlOulrMN7sBZNR1PVFD
rzQUE8YUMO+AJ8noDYsaEZEaOXNGnXwERTIvCzUE0o156auVdgyNkdXvwdDbt0KDVKIMNTLBgD96
60k3WRYwKoGVJCW8ZHUbMlUhxktbZfpNNuMQ+ASrqg/BEPeak3DR0inpK9ClYliOWQSwtUtdrBcU
nOLKRMAuLchFZoqVMNOdjTpKdaUnnZ5Bck66R4CE6nPMkhoxxgi7HMnB/BgjGzFbiHiSIkfOTjwr
ICvHRt5UAsog8aGx5XWhIh5FVTxFeEZHOlQqIMGZKFlUMIIpANWjp1U2tsu2RVYOO2I4w+ZBdQLj
/J+a2ytTo7Ob2vw/cYG3bOOxf462ndVswgX5zue0SIHLPVVLmvuiDBud2F655+YeBfJCd98MYzNM
r632GABEqeOrmJRFUcUXKBZbyTiA09wneagGZjaigtV97GmqXHXRgMlJ9y1w1ZHxYjnzAqmZ4r4J
HWZxiY32T3bAnfXGswZcXrxkJW9Qbf/LKNdZre+6W3PYpU68UJOH63hd4AfqVxohJCfyhc1fOR8Y
BZbjWKwiXk0HEwGSohP6r5uNH4VdB78Zs43mJr4KlKvNmo2ahXeHiDDjwkVrM0EQbgjSJQE6hN3l
2L3n0TrqTpr+cIdbYD7y6etZ6Svm3ZzrSx09XgmF8aloCrv3YPwu6q+5/YjGv2AY/o2ITFn0XqZR
Q1JhXDKaRJF6UzJlMVKoizuwqSnS9SK9TG261bqbW5EF8NKwz07uw76+G++Tmgz0qju7vgO2DbKB
TCFKScPQ1Ahg+7oCPqlz9bcQf1ccCOCdybypSwcJofqrhXUB1C8drrxK35nkGUHF5cJYdME0NFrD
p2xPQLozv7aScyPlm1mhJwwSh8phckpEdhsoLM0jhHAr/Oa7yVYGUayec9gY2GEnAK92Lndho+yV
KH5rcWswU87JX+zStN82Os8Z8H49kacJ2EmUOS+YXbY2xmxzbldqC8urjdNL01f+iCXLAf64dFoV
5Fzw2xsNbFt47WMQH/CDrwqQR2UdeJCjVuy27FJbbOIYIKIdv5CceIIx2brqfrm81zO1H+DYHt1T
ip6l+Ggn2kJqSM1GrCeGOOk7A0lskclUIQiECHGqsbIb5BxZs8YctpgckPHg251TMh9zTEJZq947
WZ0VFDJt54L/pQSfkt9kMTRJ55hR6hmVL8f5V3FRQt+MDYB0LfZpErtgfNfSjwrZQjQTHeOmG/jN
NC7omiuMDGJTD4RI5l5kZEIZszZlCSt95LjqltPECCZUVggtB7tUz0Np7rREXdQqGXxZb4KMcmy5
tmeFOY5nL9hduWIbQq9qhh9dENd4Eyr3PO7OOQZm96zn33bcLKuIPDC5B+Ut5f22Ia5RBV1kIebt
H0u7WMZaj3/V9LMSH73xamN/VMf+lk4hMoy91RerOAS8jGa6tK6x2pw0G7QfRzd6tjq9AImkwuPC
l3WvJBq1nfhDvO5xSZapuuyaVxy2XJk6z+KvUC2c4gTZIGtKABdl9Fs3v4wMw/Ig7lipOVx/NBHt
XRT9n+QI7DCqdvmujX5wNIX5jmRim5ImdZS4ulvv+sAxwNVskKr3KOa635ZQ1IbGSPDLyLnf9Yc4
QUO+bnoUeeQAWSwpbU/YLPJNBgLEiO+oEegrUyXALxm9lBOgIjVZdz2+Spaybrb7UUXGtus4q0zj
DnHDJxRz534FThPy9NDCmMxX03h1x+tTRlvG0R6dLNG6toSanOXH0TnU8l9IrM/fsI5gTycWmuJc
rPvgbtYZ6JQv061Xdh79BcxMMl4D3HBcmiCU2qfXGjRFrBqLGdsEq4fkJJmfD7FvNO5LlMP3lOAy
lXyVpfWKW/Evdpx9EVOAoLdVgs45GyRUqaN+8cnAYQcb5abab8XVZiSGJ8lDOJmpQtCJmg4KggS3
dbZZY/wIfJQKTJJSWaTGvOmzo0V4k5bstFpHod2M2etGyHJnfXo1mr8w/tB6bqvnfxDJNg6ksczH
JL9S9PCgdtCPI8erp3/5c1ZH21N5PsX803R4C7JIodqpH0X2fOC4mrL6S2tfK/FiBt9m9dcVH0Wy
t0zIhdFS0wSok2yR9f8wFiyxqi8cwXvgGOdR/EOqtMjn3dRe1fjepRhscmSYw9blYlSLbREimUnb
jdocnn3duHiAq/1053SnDRsoNb3cq252rjncu/7Fsb6xxm1z+VZmu7IhMo7D+DzV4bXNo7cRAaO4
RGhl3Ixe0wS1y8fxtxmzRyggwodIlzmRXXdCgmtD3R1wTX/byXcvIojEkgvsr462IVXloTkI+g9t
WC+cqAUyU8HwvUCo9qYqW/fJSwMYM6CoZLuvZnql1YVN1sMAqsQQnk1KBlT1BsJYw7rkydtQ3o1y
FZOVSEjfZXKXxSF5Im1HcU5Q4Cq5+4tNY1EnNAYkdt1jCRy3j+9ShXCVY7WnTWRPP1UxbsOOK7G3
GqpzlafGnUdks45KgvOkplg7PlqdN6xa20ns55OXCL+0vLB/Q2G3VMHECUTDs5uf9YYNqRn0XLqc
bYtAjwsCZ1JtYsZQ4030HEvbjeSA+q4x411I5xEWUU171C5udbi1CWH7qn6ENYMMPXQ6fdVT/+uw
cJkC3ni7DrUzMNqE5EiWS/4yPMHbROS3nn0BxZnOgyX52SQ3T37pJj6vdkbCQtGehIzGJ/YHvO5f
WZ/u4qd7xTgJh9y9+2vC3zb81MvPRvk1uBfZhavHizG6vjF2q8lun2i8Dc8wUdrTj3RI0mustYuu
gVwNQQk1BVbjWkq/M+ydzoXcGo+KN5+fUZtp3RCgNufWem9YeJ/SbNlD/princG53CTBOsG0I58e
Xk5u5FEgQify+n88V4Q2FwssX074zHwMiEdMMtSdBYV++2YiQagJDUt38JgUoEHGnpdjQCtpdqpq
e0MKVkkuIsP1OwrXDjaTsG4O+lgduuIt5CBVnXUYs1ublZQ/JTgtkuP32r7GVXl+iu1bwDvdqG8V
BCHaM1Ww5EYxkzWtgFUWrvv0nSUzP09fiY6xgcy1Ly33LsubKR+WFt+nqvN7k/FL2VQ7czQfMBNV
4I5aoZ7CSu7m+Ni00zUhC1Rt/HDkTc8ASRP0neJt2mov1XiYxo1JHRIa01IFDJQqv0ztrBicWjBf
s+Q49zrXn6e9bVAn340T9f0LDN+qOwT2reJzkNkROPzdhgSQzC73uLuZc+W1CauLg+CCScnybBP6
ihx8YW/ujT7ezNkfw+RPLzXDxaBFh26np2IJ6jpLp0vGSMYzVSDHJG6c0IcX26Gyu2WSlR8FOxIy
jGjNJx5Wh8+wFF7oHpksXLgNH7pG0T/hSE47dJoh4g4BqZAhcHPh9Naq0ikzWPPWHe3XVDw3Ldxo
L7oSuKSGMpJxgBLrtJnQLKRYbIpFMm0Gwpncpq7TUUWY1pAViekyrM3REpD5qy6TrzpQ3vROecee
/FIq9gZBCOX7rVZt7C7aU3/JOYAzanJMLL3HtvleWGS/sVjbT7YsftmJx9cqPZ2SpO3sFSP/aFGR
zhmhT17LZwMnvKtV+Qbi92Ns5aerBK94ODdWk1FGZbxNyHyjKdbFhLJKgFRFiNqkFS2BAc5cCSZg
XuZkNKNelW7wUfa+npytrCTvzUkEv0FsSq3zB3BIvHRK5g/Gjwv1PoxhQGVvPbVwgxBsyCUdpDNv
XiUrEN0ZnGFexOASptaBhTs86SjeKkesJVlr2zyUhp+luOJo37lqvhfKysrWmBe3GCgXYk4fyIYz
Kbyit69OCfcaCrcyNsvnFG3VP93h65hhgCTF/11h+RrwXw/TpajcZWsa26qsrnU+f9YhAY9tcHcx
9VkXTHhY+KMoA6WutSjtDw2dQERVGlZ45nwUFvX7MHikOvxqSYgonDOaY6wY83eXDhuQ8Z6iGuup
hDAbxQp6rIp7CODF8As3h2IVD9s83SZaYpP8wyKzsNvXpuWEFki55CFP1k6kLq2MJ91+cegcgQvL
uu+oKfypn5bwZDdSgk/dqlwrwvlC5j3M0cNOKIbxSs1YqGU27nt8ZQ3d/nZ8JB05H87RehgWyG9r
bSfFZQRgmj8r7QgBp204hZsQwsLoCv7kfAgciTHNVwqgiHH8VWHgsTjLS2mfmng4G84vMCw/S0/S
ofZR5lTEPnMH9h3+3QA5ka1a64h1h2E+DYyRK8lJ0R9ZdAT86nCpjem1zK8RN1k4gzXFDY5VZlmp
Z8ITxl8orDkJR1xNZ/NnMrtDb7hHmvqw2nJzJ3WCYVauW6t7neqd0O5hcqFyjq9N6XYJAqOy3VOA
MIaHOQ+oyHLKr4ciOT/HLkZmD6J0XiljsKAaGrgPqR+sZDOBZp+sf9D7n8zr2PEoqQUjIu1sp5Y3
kMFLBW0pYJN3arBekr8UJNIJJsFFTdGsb24CNbYF/rSnJO2eq6lhpFs5Gc5XosLVxFMX2Yizq7ua
NF5iMIVhfOnTiwxbv+jfzPaV/hZu0hHXVEDvs3pE2R+vktG/ptjnLEkuE4fmIch5OEVhzYwuyCXD
bPRy1VdNMt2hv1rBF4PlbXNIC/MAdh1+L06Neh8j7FWfjSOTwaAeqqbdHiMtxoQcbufc/Tbj9gM0
688ccKoPONQzaq/GLgfHahEVJTZuavts2+8Vp0EHdbcw0A5ZtEvoFmaYytXtiMQZnRKTDXrj0xEp
xVddftB6CHgpdWU3MrLz7P9F+ktZmJQVSTvM6ZgiSqCijjQw6q9CvhKrw/4udgpuGvSl5F9H7Eyr
CJR01Py4LLsN3ZXJgXSmVGi928WvzSQOvXDN2I7VY8jp4V7U+VLkjEtFB7rLy9ggrOSM+euxvCAd
ozBuLXouWRXdnUa9lwgcmqCLN7u0fphpPbRVs4yYzoGRQrTxlw/EcJgQQCLD9Q1HYy2jdKvijhl0
hkdxpavte00pvAlOzvg6Dr8m1whiCQDgxzY5k+xX2SMyqQa3Z2kehbtv7DesDBqzQqQrufKI+2Ib
V4Ci2wi6Zq/mq2dPp49fJwD2WbXvqpeITxxuI0+mP9O407ubyNdWsrXmvwiIeqdvxvpPdH9hv1Nl
sA/sr26+yh7Bs5ru2urDoHjvpujnOAfbV1cqOz5mUT8KZYOFwiLp5LFTg2rJA7EDremN5nYsHsho
2ENQRe45xkHN9h3pIJRJtaaVh97suZ2wsW3OzdFD12k0O6N2D3pScjElG2P6jZstwaMuMeZZC6ti
dIbdbbP1B+U9Mw7BIA402ZdWvHXC85CiBUu9YsYysil5P2du/hldjw09iIOi87HtVUzZIara1YnM
ngnzxhDMmzBw/iGaVYycJxYfnPhbGiyLpABr238xRSMZEHE0v1A3lEnLmvGxcj5YwW9ih+tOpVli
Fmui70WRREeb6w6A5XqMz7n9WUeUN5XWM5s9ww0ml/0c45CnNwbIGZ71su0DhFyU6TNflisnxzMV
wXGv4d5SWnyq4SAxWq62zLWCfiR/SSv/dDf2Yo1jgZUzbV+oTK7FwmOG23NLiKrGb2oNDMByBxGu
uSk6RmMXBJ9BcLcKP6h/jegWZze3pofOqIg9H1PXpOn0wLomyMSd7loPmm/NeEJTSoVBDUd8F1F8
nl4HGjxDqF5iuXOGAGXMFQ0um2Ic2QaZL4fkPkKKlykgtPe1SEk8qEl9FQR1Tks+apMZoCsf6s/s
2UIfCRm+M0oObAAsWkucOO5OBjMklD/2k+a8dGQI6jrg7c0+DBvyb3SsuqcWnM/ztQ593s+2u030
zfk1iwxJ39Mo7h7DPD6ONgmpvGrNy2wEC7v67ntCAv4jOou08idGQjd20PVpDI988jktk8T6CZ5z
bwl/tP+dYezWVbJ8GmbMoaIK3zJSAN+bUF1l+KorSNyIJNCAASM6sJbrm/ZwnLlIu/Tpw35NJQ8u
9sS51JaxRtUfArELSFrRTklDdyfap/Wn9dQPDybd7ulWWfM6REfS4/vUq98++KogAKlGwwDBAbkX
MvazYWTrYLjoVMicLt/Y/Mmmo4dF6NOgFPqISUH6Taw9d36ZBbXzrVK8C+YJuR4Rn+zV/NTJ3YDX
xnCpqYfWjn8yMm5sGUfwo0o/r0o9v86yo8vIl+nWXsSMYq0G2/4pQY6pxITROjPPMTmRyH9i6xHa
uB5myzclVU4TJ0NOmuggTaJXKIoNj8eepaCdXUmPg/iYBl9GwR13hS7B8tY1Du+UbCYepDT6JJb1
BrIRQyHxHm5EAUr4kxYvTZdcLESwhTDuRrRjaXuR9P8gGC+RInhocyitj7s0vxXFASXepiuuKtm6
y4XErgGNYOb0tbtN/zCLxk3cEms56kElGLY4G4P6CwOuYo5LJQ7hyBaekVorp5+XPUxpKHHMa/5F
RIbaiMjju2RKSQzROrS+685heAyVZTt6od1ii9pp5ff4/DtREZekajL/mU2xYoRn6ST1mjFiXiPm
6RwmaApCQ9PdxORG2ocYcIrdS+NDq91ve/5Xl51vKPYR9euqdTnQmOBM1G9ZfE3hNwsCXhJsBpXq
9t8Q7q15VwXRQtN3Etl73vz0kburHXEuqK3S8GcMqCj2Jol5ymfJpxIkfhIxpPGV8jXF9bbFs1aH
XwbvsmEm3vOp0+MbTcHVPF7sCsKzc2FnNbN/C+H6AVbjYjqB3LeJmbMZpxPluRCg/MjIFezZmVvH
MPxi9EXnV/abPuoegIxVLft1yXuS2ahrdHeFK2jBSKJUXaw09zAyF00qKPfXB6W4zemP3d5Kpve6
3l6VWrRiZ5PqtBdykZm02FJ124efzwdaXG1xNZ7Sv/1gMFBosIgrSzjvlpcW2i5Pin3t3jBNd51K
gZWJhfg6mSy5Hqryq44/e+0ri14CtLaD7E+GhcORYnP9HFiiMjggpU0GSaX6GNaMRHaPWePU3Ofw
EzS/Ln41gE3KLrTPJmmfa6RvNY1XfWOFv4P5mXa+FcQLJcY9otxVxn4B3JJZNJvY+BpxfSS8GWp8
q0vDew7M5YTBRVt4M4nCyPFFhRMB0r/G9cPmtyHyUuhHFbRM3rq2I/atFhaFssngdS+RbQF1jz7j
BNwzhVG5TN0foz4/244tdu0sWs7MnBjPsQdK17aRclRR3C12jrnLo2yTMhCYeLrrcFT+axPcwMcE
2Pkwttuxv1Tp2R7PVQ9fPiSMlh4aU7NrfVbEgKuBEovWPZhx7CEGcwYQuWn/VM6fEgAWGMTDpfZX
4xFIAQ10+hrCupcgmssSDZsw8QsyU7Jhr0eSNBg3ZdwxG0I3lqG52sdL2DKy1dERV7NtLF6C7sb2
9+KZqkioYiPnSXGPInEJ4nFrQN+ur3qVM9/jHjoz4ZagFMa2+zLJaVcr0XuHdbVtzra2lf2OVk9C
dTmxV5M4lHL28uHb7PB8Q1AKgu953BTjwFDae+f4Xaoyp58vRM8EqSEP7mQum17fjeXaSLH8ZFPN
ljcE8eLZ1OHN8MnePSkgzL3iYHnpi5qneJNDcJiaf23LUMfkXor5FCoarRHq7oNTrgwWP/Xm2Dce
jZYFXd6h2zI6mHerHOlG2B7zRv/MQmejkF4/+2MG3hCLx6VO0pVGcWoA4tIhCNDQZ5evMxXPoFxF
EsWluqcrVgx8J/IN5dGyRAnPtNauR6wwdC8DE/m6YEp0XOBnPZjDgSG2UzW9WlPiyfSuUl0OmLLo
LBjTne13zHpGEWp58/LUIWMZwFgTE7qoy9LeyQBltQN0P1DWVbitJVdhpjHFEEzV0XLT1w5QC2Ni
U/ZDlyzV2qVDJTWpnaVoXZ4UFgn44kqer0PSRLxvKId4KqZ8b1eHcSbSAN5c73IUaT1Vacr5VX7o
ms8EZ6IoDnXs19QMVVzF9a6r/IhBKBLYhhNNPCPwCOsG95VV5pvYek+b97R0zqOpHibe04Eh/87e
1/kdNM5Ci/5ZcbuuR7Gn9dmE6prZ0kS0W6GeAj5w3aYg5ANVN7OD7A+G/XgGEEEKBF770jLfnV32
n6hAmC+Fe20tgNi6/RxLGe3FEAmEDuZ5pLVbNte6lGebWlTKDEqOGo1CpmTdeBa+hZGh3LjWmjqs
CUE9DDvai0iQqFSH4kGjNkcR3aT7XKH3yKmDOQCRRtwyOcmw148E4aQNPI241L/04Q9lEL53tWtp
MVAnpoY1EJMhgZtSXw3Z371GqVeRcJEKyckLUQSwRh744Uj3JRj9oEnXFfUatIuMVUw3ZnQ9x57X
enIrpbjO2OUYNpRixbihplz0+IMpkufAncs3neJmTaSCPRWPNP9OUjYoFX5Cy1nm4jZ3AYMPMQ6d
e2Vd3FwQ28eXuqW/bkXSd+lWz0PIeL+2MKMfNkBMWmtR/4jd95xJGhYSFllZU/tuF2mJSGdovYF5
/TDMPZ3ZQ3cyNiVjSWZVfVeu3MB28CLZeplpbaxA4A0MX7X5GgZ8Iy1nU7gS3YYmzgjaKQr2BvrG
WZabqI+WZfWCb3ylPaNJTldH7FO9ZgIYEovMPatiaKW6Thzrpcp01tINlc92PNYIER3GWpLXZmCo
AVEMbgZTPSt84kVAgzZs492slefeSk9icO6Ba6wTB4Nm/ehrighauTAZXIGbzn7JY6rXyGiXEwub
avqw2+DTcuhrD4gcrdFlovQedeh+ncRDVfCaOd2qZGQ2IB0FPbJyyvGSFdpl5Eyl0YH/0HmkRtas
bAwZFm1TgAdMRyGqjks6CJGnB84/O3J4dPuYPagDgYDnMKqdMrmjJ3+AR6dFQfvV8ZNiPGd5sNAN
dlH6iO0BdyBxZq7QL0la2l790SsyZv2mG+mlpoqioVDtofrItGX2gMZL6y4IjxLzPW52Lmtlyg7W
h8s8v5MxJeqsCyztKkQNm3/XyU+i0phb5QpHnCPY36hWOYMObnCaJwSlYbNJnr/FKO5206wc8zCx
zsminZ2Q/Rz68Rg+TcxB9siYnnM67v9J+K00vdEynq8OyYvkf7+M6oaBYSqvYVmtinwzVYchTb5z
toHCii+6f1YU2dVBUCiA+9MYYTNsWFvmviHnMZx+UWj3wSQE+wDpwdQgJxnvWKed+dL4L5dU8MtM
NcZ5bjwb5vwX2PnJUVXKHJyZpBqufqRhosyfnX4XZc5JTsjIoLT+2jJ1JULHpVZvSDbwtYdpWhet
Y4JTi+Em9F7Wvkxjvyspwm0aRgox/GSkhbH5mBgoyUi18vDbmG4J4IjZpFr4IvuLHZYbO6Jt1nyB
R4BPUu3i7tFiOK/kQMieRTrVIqbZe3vRTK7PjvJJlj96epXic5DmrdICmo/5gv3apTvk/KYf9P0C
+vEhjavBabZFwX2adoWXF5Qzg4jvfsA8B0SAvQPWwxYyk6+BE3vKdHJooY3O3VK/u+Fjdu5t367n
/h6Rfmvv/3F0ZkuNI1kYfiJFSKn9FlvebbAN2HCjgAK0L5na9fT9uS8mYjpmqhpsKfOcfzX6t2w4
Dp6Bdu0qkLnpoj2l06ch5n2YY4OIdxba2Qa5dekcE/cf02qbp4dqfB0Fs5FmbbqK7yqJztyrL1q1
qRrngihCwbcmAweqWliTe8h9432mjFNQAfxwee268GayIsbyGFYbv4XtUjMjd2SoABVKCMwdFCO6
qZJlF7V5A9+n88MStlEsG7QWLGNMYQlPKq6Oylo6mFrbkMLdwd05ur/wGKKT1DzjDTbstcHwqNL3
waRkMPc3VQgli0j7R7DIVvmu0nZS/zdTe41SLTN/jRzILFkVbAmttmxn9k+TqQcmSgOc57NL8d6U
LV3cjUG7cZyiVc0ox8M01BvpTnFpzuYz6pg8SlcVCU78r2DFXOVktRzsipyYnexXszin/etgUOXN
nyjndj3xlca+S/EZmmeqHfmquypG7I0XyNJhNLvnMFU/PXarvjL2JJQvx4oy3bZ7klEy0NgzLNtM
PwwV5cCVpI96Wloj4ofpq3JDFI8vYsY9goUC7zkOn+o7jN2XSfff83rguhy+qXhGDMsohNT2FJmn
RvdRZ6CFxDo5lsSjuBuAzebRUL1NmmM1+EyPvxOKZokLe4TvRXsntf6tEf5ryQiaqAsh51+j2RCf
pNEqqyV/AgAmHsSzhMBB4/fUp7gZ3fqNpK9lyCfKg8jqtJvHbcJhFuLS6se1SZNw2Z58+dwP41qT
g7Ew4NKcMKyXRcqi1b4oSNaoKDD7lUydbfft4kdKqzcJmhqm16K4tNyoooU77Ndl5QdzW7Jq/dIk
s6Hh+QRHtx5QKUWDyw68zao1HZrkbyC0e+nsT605OPVOJA3g9Vra64KjntDHj7rpVqY2BIn7p1ty
71ZmgFLOc55btdKcbVtscv3bMHaWFvjtmwasUpwKfkXTmJbuiM+teXMH/WduoIo3mr5tjeE4pfZK
aldFzYtdt+8puEFJuFrWwgKLt9B7TXBBNRkoMhI/Slr309xtoxQXpRCobTh11oqME2QlCsVfthXe
1o1TxP7j1g0RulwL0PVKnur4X27qkLUAMW61GUL7UNY4ZZW3ru0W94iq0OcN4X323fQtM5k3FXzl
c0cTYqilVx28D6kjB97vyCNFndEi45UsFfEl023M8r1dBA5+xKi55jiuHOM9TG7RSO2U8Sppmpjb
VWmna8f41hDJ64wmObXdno9WH0sqm4O5BTgzIHzMksVzLZ1kKTSJRkll2MG6FcJGBCXUbjaXrlwZ
3sbW33uHDlSefV8CNbXgYOkmbuoDlUnrnlhnZjCN+o/xYJP53vfxEpHo7OVLMaTrDtdEam2GzN9a
LsRp9BI9CuGs+5S92AlAoDoYwxWVbkkAk0dyhRybFXVcq5RkoenbmtMn1cmVZXw/DsG4lfRat6dG
4TRrTe8z9Njz5tw+20o/iMxGawfqBHAqnI0rwYeSwE3WOW8VqyE7X4e7maOYApgWad1EO7Hyw59p
nFeN5659flKukYVRzWA4IAbfWYTRsEFtKAPfoV+oNddpCyHLH/TbCT2vFziFcbRZQHXpBQ35qBk/
HIDE2RTTUnUgu+ThIY0BKCS6adk461beOxswlSPWaz+Nkdqb8s8tvz2mSzmsEzzLqXOvvM9qYL7p
KcbeN+HO7dZMPUlJ93VSrdKHVF5Qw9U7e76Ki981AfUKgefW36VJqQ/Njp37zxU4IAUUaciu21bf
PRnAo7PP0NrPtyQ5mUnQsSjGlXYwwvI4dxSR5/DO4rUxfiLrlz6yR2NJjYjYC8IM/3K7oGitn3aC
uvUhWmsm6lJD7Lq5O4rx27DlhvLuDEzP7w+Gwxe27LMfykPrYZePFbWFiyb9N1vn2H2dPAOaAZtU
FAdjAbutU3yKR4yBVayj5tkawdgf738LkzqtQg1dAMxYKet95QYmt2D0oYXTUnSroifP70eHM5ym
m+bvfe89ijFsisuYhTCiSF7sSm40V95hNQqaQRP7Kxn3WvFWZBglsifeUvx4V7xhqwSt2MBiwHMa
4iKMWV9qys3KZuEla606GFX3LaZ22yua7kh1QpuDb5YyQXpAtQ73bF6F5koZXbJ2FdLUqfXmjaSX
coVkE5y2bE0KNbGsx9IXL2ncqHOIWe3NLg1tmxRS/Cp/6tHqOAU7bBJO96lnPalFDmafCIdwKLpT
vcfbRWmS5BHBmDKbTkSFbO0uiWkL99E4QTZHjAt+oUfLrNSR2lqztR0E9iKZZGgHKOoWeOgWuQ3n
Ok+A+laI+raUzj9v7pHpje4HtYMtc4Gj8f8XuCMIN8Sq/sBdkpryQvCjPba56Oi7/MqMZz9jB12T
5268EqA0a5nJ/MhdCrxHriD8TAUjHE75AfOWT7ZviYsuAT2oTUnIARWIySKXVPWqJspQYGpUYhWF
by1tDy8x5c8jFuJIvOgFSnfXjOJ+YfgziGz/QH0Ea2WqD1GzoL7XwCMy2z4a3lw/mKopV53ReS+9
F6ujnlR0gddmuJuwhC/rua/XljIdunWzbouo2z8IYdQASwIhfEtH06Kdy/46ieg3B7U0FZyLMkZx
QfJWWouossRHkvtMdo3UqMNEYNKnw/xO2mUVqIcXbNDjf0M70OBMbRIddJZ5oJfRXzW+m+1RALhL
DLRj0HbJyLM5cc7WrNHEmT5KgUE9ZrTUiAq7NqBTtWHtCQtOoHlczGlCJlOL8TyqgDjyRBN7RJf0
CfOFelO3mZBveaM8TpZaFwQYBJ1rz3s5eGKb1I25HdqGnX7EftiO6yhMl/3kUizv4a9SXI++YdaH
JCmc1yIm9qycNw9HjnDFvRictds4n442C1imCApQaTggENMjUSPDbKoDk2o0e7hY+oeSP551kck1
CvFEUMDZKofeYRUfCtXt4s57c7XhxSaaMMOhW2CKTkkdWxB0dSozpKGJQmPiPDUWzckcR3JXUxtc
uL8CyNIM0TaSEGB9+tmbN7EPcM9jewweHqcw1q99p65KDJiaX0oUSroqNvAkq8R/qTnh+KvDsDvT
wokAQ60zZ8Tm9uithghznqvmUbkbB52eBIP7ocXFskJLocU90RPq3eELi1Ltlirn2OtyIz1wqthW
e9hDNkM4qibo9cjBRAd6zIbqpc9D0ywrK73bjba2snSRmYhFLQQcPNRYpBVJZkNzsiL3JTZapLfT
VkQctwq7MOWFjqkdgTLeJOxDam5KNaxGLPUxdcYPPqAFH66RpI3psJ7tPfr92UNViYfXT29O8znL
Y9PcW5eZkQpXp2qee89aVhVtyY65rlS+TOZ87VpoS4kvaMuHIYZciMJPg5FRpI5pMGZ2bgbvEteo
hij/GjlFph6AgeemXogYn9TWz+/6gKKYpYTG39JAeRTm30nB1qwytJ/7xDNOKoeqtFkqlfE5NWJd
Rs95Kzeqpsqjq4POO8a0m2sFM+zsv8VjsSPz+jToydms9etsxQAbPxnlzKOgbI4NXvvIHgCChcX9
4a5uRU1tYrqio9gctr2vf6V+tdZK0jsxkP6fIFLdVaPzLINEiZKhaEDWe4J7lA+ZS45rh85bwxML
Zzol9aXo5b+CwEHbAH9qqL2LKYObdChGc6H4FBz7z0zDp3QMHtIMDCqLXgnUev6W+IN7pqwVfPTD
kYNCq8Q5xPWfvNj8Qdn3wJvGezofCPoiasAi/sBZlhZlqoor7ZQ5/jJvvjLPp2rEQG0dqu5pgBwD
XGJC/bLsSwV9FiYx/MfZju8YY0DvjlirFprwn0PqTbUaKVf8N6thUwJbWjUM+zjffQ1c0b7iw6jd
a+sg7Zr/ph4igpi3hcf0lWp/NUeBVxI/aLTsHe4n3WmvskTWBmiU2MbKRcib6HfZ3R+XRRmPd1fm
L3GX7Acbk0baXLDpIpFyglC/hfFdIgQYaixBaABnU1s71cMIDNNazAzdPMoDU5Nj/oR1tnnAWK0q
4DDb5GkK458o/Wvc7sWgNVavuz07MiZHc2lV4SIjK8Wk/z2dnk3tZ3A11Nc2xtQ9vp6nWtTHyvaf
UvERuciTGgNkK0PyNqVEAJDc2V3BX9qgNKP5rTWwkrdkg66cUpRnt9XyHah0f5l6d7QY8+am2mP3
HqenxI/MRepYObEOucRBMT6KtQWnc+e4eNBqh7HT5zKucjtDXhiXz1o21Ys5xPobE/10KMfee0vI
dgyomELrfR19xHIaSnazXEr1a4E4eTWYWRqtZuKVde3mej1OQ3zK+N1QrHv984xryEp94q7Ukjch
FzC/zjbTzmUnl4RiRwvXlktJoo5ZXaapWk8u7ndUSm383pl33Z8Pplu85/TfyixbNFSmCATfhn3U
sZFKQFNr+KoJ/4/Te119Tg+ojJIbYmGvofWhK7mxBjbsx9OEAVuQstFN1lL1J/iftemMBysu0LvW
X35XYe7BDSWHFYkdi3LE+uedDataYII6TVaxpbEEnUH5Rj810rQScR7EdM6OiYGdv/K7ic6jFy8d
tFfykQKBK7FuxNH3nA/SIxazpy/1WGz66ntGcdrn4cbMLVA1/0mzydXA7WFQke5nJ9fzAqPuX/za
h0KUK5+9ny4TyCI6gut/7GrAtDBksFsA8klJFIxf3EST3EtaYnMVrtOo245Y2RWsAQDNahgjwsGr
pZQ+vaYtn2MeYG9/p5F25dfjUs/8Dc1PBINMJKd8yG7apKEXjKoMTJqBGMDBLSm1tqCqpunJiTpE
7Gwv7UU4ny7SWjOBBIMH6OvnGMZKVNspv7jNhzDzTVt1i0yXv1V2GT0DRQ2SUrG1dY59hNy2Ok05
HrbC21uTeUxBIEcqkEswFbPFgtogLGPsxcTCbwoeRZoPDca8qHTuMgWoP6JAFnWFWQpERffrXau4
50dCGkaKXXlUfUVySghX4n8LAf3sDAdPu2uYr93SRuuH7w90fjxq3dVLz6XDIYR4UzTPSfLcZGi0
kQgM3o9KBtSk43Zm0mwbbVWSXzRSlStIjCkR78iEBdXV3z3N3ptgrXVoLA2UL0OuglyxLhJI0o8P
0tHeebWzMuQIwnW2OUh8SSpGTEqttEAe5ZM+gFaZgmQPtmpU/FbawNt/lyWQA8qAFBaLZKxdO3xE
YDldk+xbY+N52dIZ3+ciWlkEW9U4pZFPaKi5iWcKtOHSjj8xY5Jb/VWExdh2syuIYQndz0bZBwt6
ndvTdD7M8s2PIYi35gQqApSX2/mlGdXeaFicwnyp9RMveEieCFqLR0YVRtjWrVc6/2y24VNRWxeH
X65pzZMZaXsz7RGCI2CPvxyGZc+zV0UKWdF1G7eaoEmq9xFhHFV5i4icrcJrNjP6fz99MbsTiyZ2
6qWZDCV7VLpiNsuLfa9hKuI/J6P9hySFNdB7Uj4aVG36mTW6dNFTZRUTauQ/NRiMnCj+JqLjGjIz
kVqFL3k3Qon5OJ40wzzpCfooa/4yfPWCpHhnWP8K5xRD0YWEUThOGJRFfST7bJUMEmSWuIRUrEOw
CJLqgjbctv5fHgPJ1sfW3M+oJqFmvGpV1/U7dBFu7DG/V8rdap39YgJtRbaB5C88ZPTBQnT7GNRD
uVaOPFPe/t40aDLYzwqKufKM9Hm/Ht7SVKzmKTuKKn/tIvnh5PLa2zAdrNjo8cQxTX10ZLUzcYVb
NXptSUiW3S0FWWZ+/dDmE6TPdTbuUWpdhlAPymj+SC32UM/o1wiyUWe4XHAFP1MV1TczF3/C0751
jkZmtXjrNuZHGkKkGM64sZx0V7ful+81t7iO7q1WnC3YCRIjeNucBRN8/JARoxWyGK6Eb38SzMUI
rKtzEvH0iGYv2/Qjb+RLWCfJgni0xRQNm4eE1e0YZcZyayQ2bqsqpqt8Cli3qsB1YE99JX/ZMBlW
2jTBMpH84ve6QWAGtR7bi6KaNm4qzmU14JVPA1HkL8qJf0xt2icTX5qRH+dQB+bV3nptuE2dgYWT
Jpx0njP0gsk6eigm54FSiDb9ztW0jfMS0hh4JpPtV0sxOIEq097JNfKDhMDOEa8dG9EC6OxpEsmn
53VrEdkBFyLfziRyWCxA6V5+tXN7M9xxPVrms1fVQNql3hGxYG/EzONIE/KvKaCyRDMjmw0DXZ+2
2oC0OtT8ZRsT8RQWuou+VDKDgPQlfAAh5r7GcjlDU1SYoGkDqUh9aCPidFlFCAr8zCt0bVQOE6dS
nCfWEEevtwj+v52xfkW7T++eOCSmts/ZizEfreK4uDxa3iKJ9KEb1lOFuKiXR90YOaDCAosg6k01
BoVKXzpX8krAySK2hLj9jABV1digzkqyo/t4AVoS4ezu6uc9l791swrasRPjwp3I82EtcgykehSt
4qq5RqSs1wbH4pSlr36trZIK3K7172Sy7TwExaMAghysDuMKHsuseq3d/OxnIzcLjGmIyBNu0/LN
1cw8G8Xj0UrGTQFU4/v+VY0w/qkHwZyFC9JrrunQSF4i5rPISbNFDuBKMAwmwRh9pbat+uytKnv8
Odh4Q3dJ/uVnq2MdcBzJRT1zlj9eHvs1KaajmxAMn8/flN4fa1QVU9ndp7nYFqI7YIk6SFLCWRsh
4kbnptDtRx2NmpPWXApDvmdxeSsGtY8LAoxmXEQRCF1s9wb/0vI381pc8JPzrlXTh5NpaxOfSmkj
sR7lttDSoDLTl5l4H4oOqePOzrI1nzVz5vVO553juPuszzmYuz+KwJcSys+hl6TKnI2TeoGvv+Qk
s3mluZVVsrbJ6CHC7jeNp4OZaf8qc342RX6SfrSfmRlyGMI5AdoHQ/eE2uravOnppzbrnMAEbVvW
/b8yq19wU2yrkPgPE3WpWx7lyFzSMSQ6EYbnZvPAhuOQaUKQO0AJa33Ri+ZdT/RNlJk7w+mPfjzv
ssG4NyJ/0xqyGEaXSTyUDaEEWs7Oa8EPdkUgk4Qr2f8sNPMs0e/rk0NgyfCezfo6NjSe/WajNJzN
fUZv93SUxnQzyAd5WC4JoZTOslLGlZoQ4tCI3YgSdHPmQxw0MBpkPdohIOw2Kk9R6bLjd/ETvhQy
98QYr1D7P3cGC7hhpWuyC6qnXkbPttN9SwsXueddSOZQ2M7nU9axS0RFc681k0TKYmd3MdLuGnCv
gtmPs4NvyD8y/zz0tWLj80mEiFHKTJy7iDDKUQ8MBHRPasAG2TbRvSHNERK5IvPBxSmQ2dap772N
sOcg7OGVtY4UMdloCC+dPe0Xn0NX3lnAMFWE27SedoykhDP6A6Zj0mcKtMDFtGlQHXcx7y7ORV2h
6JUPMVA0YR1OaZ2XTHpDdfOKUFt2CHBKhHdeod7mFggxQyQVRSHqgvSbXPnFjCN6wktaEKfXK0a+
sA5PkXrAA3PHrDHuyJ/BHhXjzigLcvrCjhossD/CA22iaOxtOruoll256vHwe52+N0aUEsTdIrTs
VknCEofjxxz4Kwe7e7cIOGeWdsl36Ly15Y+7fCBUUPf4fedT39CO6WjNUVmkXQIbAB34Kw4qBKRQ
UXKGVW+tZ+WivPdTzFSJ95JE8ZlX9tUvW6qCxfRuuuo0ROMn9k2koJqJroRJl1ufb9dEkZ9HGZc8
B7s9Y/18DARSRKeEsAuEBDx/2lZ3izP54vfJETrSdxKoqujNEviZoCqtomCaKOsbAArjqHQ3VFJj
+RPZV+EgEIm9tddb+7Agpm4OzQUZm8TT4CMs9H07yPPDketEDM1VJxdNbK7jNH9INd5TFr1gboja
wg5yamp8LxRZ4FhA8tsMGjEg8stq0N5XNXx3qsY/6da85iExQmoOP/RHZs1EkpzeqeeaeKXEs37D
UHubLHrkq2GjhuFble0tTpM36pVJP7CcI9wmVDdSacNObuHgvEY+mve5rQDOo5eunEBtHkQ9cHit
d1erw0vWZIjaRuIU0vm1mAlJSrNz1hZBVPo7ivHOTmatHAnaJ8vv0XhIOTX7N8S9Q2QibhtdRxOQ
dhhJvJPfKG/pTMOu98sltnTEAMMJUHItiWwJq+YUxdq6qlyyIdynmkQ9s7bfUyu9hTK8PT6IFVrG
9gnEeFwORfTFTfeMNSB9EqaGqcklYcstkiXGtBddiV8vIeCm7jM8WOzhLt+ALtNz4Q/nNFerB84y
lkTIj8gFMdenKpgiP/C0dDvhyUQK9TzYQHizieS15+2K9qYzbAQ3LszJ2u6YJUqhvqhgxet4n7C0
E+OukeCGL8iZGey812w+hZiUsn9huNN6UDoULr6fBznrvo6qNlx59iUyv8wU+SYKdXEUitixOSS+
U+CT2dYOQFmBl8FY6MVt1r9zE8EG+T1F0u9cqz0rM1riz7m0eQj8Rm6OPw0byhm2AKYK99G0NML6
3+TO3Ey4QUL/WEVZUD2yvNRQfzht9Vn301aR7r3sivYVQPuz6cpokRXtMoqzIC+H10hGyJDI6rWz
by/VNkldBLSbfTWzf64m/eDXaFyimSzNwfjsS/+Z7CZODyv9zBpCGMwE8yYwsiCrzClQTIyGOEUg
05kir24Q3THXWPScCmihsd4rD8ZLn2Da0nDZJKjkU1c/50Z50iSseEQ4JoHqh44vSO/FVav6jUv5
fOX3v6bCCJm73hfBjeu+bT8Mkym5ZeEkioSpxPxKE1YuLJl/8VBc09L4SO1oX8/eZXAUu/0IPutH
j/ABe96ZGA/LiNxAUt8WiYreh8zul3QEEpHiHCXhEqBkDoLgD93g7cGLaavKfmtG8gHKOiZnpc2u
XvKQ9fWI+Op0hUgJ7NHGPKJfPe+hDkDzqRcENiNacHLn3MOqT+H03hrVV+tpR8nOOvsp+2p6jrzh
WNs4CdJKHdMY8CS+JmSVtMSFeMAtI5ifE6lAC0UgYeCjg2n/G5yjAXUAy74QU8VeR9oC7yUShr3N
2ufcjfINuglHwHlODdbO8EmQpSdSlDroo33/5uG0Vo1YjBnyruGWoZkd/9dfA5OgDekhHeuBgA7T
Zb+9J6i+yxo6F8sbTqEY3Xox3jP4Nrzf0HvGwg6BYmlk1tpkQXPA3lQe9t67iM9J++WRJVO1yboq
6i0FR6AlTxKzlE0GXFOJRdne2+qLU/cJ4Cp1eb1JuSUB5AnHyaLUD1lqB7FdYok0Vx2mmRmGU58f
JzEOAK57vHTliww/mnSX5mCM/MxW0q99+4B973Nmz4zy715De9K9hMU152o3IjJ92cZGbRWpjeSf
hFwZab5oyEsi55gplTHxaZpnULZiF7b7zA+Ioly41QpLIDk+i9I3sXSTG8E81xNdmD8UpBXYT26s
Gly80/TtzVcNBMHqWNKBX/91ww0U/6kXO/qyF1J7HSCEMzzUQxw9ckHAl2e4n37Rpe5TFsZb0Reb
JvIx81eP2Y+FDFjKXyVsYYLsPvJtEG9lfJ8PWUCCCLdZVDPClY4oskNjEOPzETH8xt8p0QgZ4MLo
/87UsYWYNrtaLuL6WyDErB6xNNAMFZ+R079Pxa+AkO6/1Hh3IO8GMup0hVxxCCzjTUakpmGML7x+
1zrL2v7JCI2dx00HKzEQTJX7P52MnxxmCN6OhdV+ldXFjd69CHjcO0RW8txzZpjVpz789bF2a4bH
r9FiLH0mojdvi4cxkrzQT4MIxFCI99CL1nr/y8pB9E/fylVXNveoyAlhdTA8Ni8PZw0hN08G/33Q
zTvxO6uqI0/qrRjlzrCfy+QrAzvxs5diGo6ury1o1iGJ+K7N2Wtk/vjc8pP1YA8Al259c9dgtGzM
J5W9MTsdsy1xRpBUFROtjxOuIQiv9I+pv4s0zGnuKcVwlACU2fqxjNGLPHyWTQlwRsAg6R+heMnm
i4WUe3qM1+IyMc7oI7mGxLUAw1XVrScEaLTrZUxSbUe899CREsELF+H1ZSEMOuNcjz+FxTsH9NB1
H0V+y3PkoepVpOUitO2nkmcBymWZxI8MmXKlmOcNojntFvK8ijAiXT1cXrVe3Hve6By3T2nfpnEP
JU9ybITIayjOCDcXWfNRluWyJrFcJsaigxZys3pjwucQd1vO8TIbq7W0IADxjrm6uc1GNAtOfLMI
RBp+DYqTaVrV/GtlnSCOOX6IGjCP8WCgJP19qLkm5FRiBjdhODVzlIIGw9qP1V1K+TkxS9skkKZo
zVECk5fBy1wQpOERNND7lBonHE2HOGRKxKIpiGxwXcSbTCfiZls71zsRhO8jClfTdwdRU/V/pnt3
wAcjUGa7DXksU1JymLw9IhPTW42pL01RYBerugpXk0f+sfGmN/uyS5l6nUVHZr4yjrg6lh4J4wjd
tGoZYRmc+Z7a/Bor9IiAHHA/rb61S/Ac0/hVVOeSQp4a1r6CZVHKDSJmM5143xKFTllvYgbBimEP
adwYbxvxl8DAOI798PHzPA8c8oDBHotvJPAvfNRM4aJkFZQHjXiikNkAx9/kJHeTy8MfUj7fXdwf
2+zec4oZosFUvJbhgM4gW80YuHJRXEw87knkkrnanGMUGiHpaxMlSo6GDcbInmf1q5pLOF8NTRxb
SIhq59a8gEcc0iRPLTXk3zm7b5p7ZImeDczhYkLLNeTQidGuK+OV7/UlSQLlArUEGgYi5GUwmmKZ
dQpy+panL6F2bKsTkSQh1mydrdkSWwH2HAn6O0hpNPJbGf8p/RkpYFIMFI3ZqM1/HZ9sMZKU1hmn
ZBm96t6XMLetYyH2G7YiYQGYy61rcSTEJ9XbQTKRMX5wvb9GQQe3oPH/BCkfODieNNJ3GnwtRKhg
nSmxzelk+8ZwD96qRHKGAMlhUvahmCT54rqlnub4n+UFqnrV8F05+OLi4t1jiB/mNLDLZZv+FMg+
+o8RddOspmUCX9FlbVDVG6tdz+hMiIBA4xjp/+CQZ3g5zBEKqQjmHGlY4GLJArmuQDakO5x/ho5m
mzSf6qZjyWmrmzv3WxXhWP+QEr9MWQFMkdJGmE8qrrU6YJtCvgcZc+iz7UAjQt4dtJak/3UpEV6C
fWHuR0ymoX+ZmehclHFad2jMClFtvKimbGFpr5aJjCrIMCjCgi1HxOkIixBcvM/ejZ14SVRzyerv
/Mw2fWUJcwV/MQieSE5+iJqTp3bsn9UjfzMqeKYevvAaFNl+8jXcJU2NPJrkIyhHlsU19mm2DDQA
UEAEbjrxGqRE6z7KyAgy9zu0ng0SDvPeXphkeIn6PqlhWxnVaiTcMMeHN3vyLUXdQfyvg5zPNzYG
R2/W7izCsSck/vpxgG7t2a8cLnaDwojEe+6xsaFPILp9qZcZ2j3gv7peP+TqbZMc9bigMJpFhiga
u/g3dA/4T7uoMD+qGVvqHK2H+NNyv3WPxFHUvDN6J2W/1GgHixrhyvCXyr+ozVctiXsRye1NEyN4
Apgj38Qn9b8lcSNMP4lUgYrv2Dxeiw56OXrN/XRrMQq7TIEs13BsgHImo0GPWFPwaBl83pj30JeX
VAtYR439RBZssz2kW+4H5pydjOESpoe5JA65HDdZgxNueNNcn8CBNJDZtEICtei7fRjf2kcdcMsU
AFKQnRIxPhEhzXMP76N62jRKUI5yr9risy/+dSnmYOPYedXe9dzvanhPSmIWiC4m0qr6VdydiOoX
OqmrWRV42Z/XH7vmYshnjWvHDT+I2W1yTJfvtZ88peZ1FL9teyXdHlS/x8qOf9wjJ7Vu9UWRb9vw
YjbrbiBJrfkOGaAylPsxFKBbnR9ZNyre1DkUpUErT3RtEIWL/mMotkT5aeQ2uGG9NcklYHMICt0/
9z1lFZMWhCS/JISMaTgFduh7lmQZPfWRFkTMsuX0VxrvCReGDR0ZwUDazcr7n345aAMmeust57SP
TEwAXrVxp37V6JfCZIRALeGU7zJ7jc0/WR9a/73T7/1EHonOz8LVjZ/O09P1gEWdC3UVRdm2Re9S
q3ct/4rGm+mADUxkILzrOvPKc18zPXs8yXCL1ssjmQdRqB6v89rBNoauxSeSHiUh/+YgrN+lTtIv
hONsfQIV7BXZQSRzgkgEWvZCRGQIUTX9OOUflwas3GvNTJPV16niVHj4e/XP0iJRFguJXuKweHXt
Z8PjMnauDpOB08KrwsmFJV8wrk4HTFxrd9LehDb42a7Vb6q8yOZn0i9T8TBGvrQSZj1FDM53UJJl
QxZ6Zb4UQEMl35VvDDgvOYbGDc92gBqrYAqWM4HWyPloPfX+I+08euPWomz9Vxo9J95hOAyNfm+g
nIuyLMvyhLBlmzln/vr38Q7aKha7CPkCF74DAdx18g5rrxV9ttQvdARq2VuPZkYy3A/TvVXRi/Kl
DK8z3yQ/6p10wbNhwFHATQ55+BnuBfid7FbNo3N7wJUCXGAQrLAByDTBaR1nXAMjfWizVMhZn9Ga
AP7Dgs+qLh6anMKRfQd7iCjZ8SB4UyqTX8KShAQld08O5z1ARwFLVx4/y+Jz4LP+0KsQsIBRUn5k
04Mo75qCBpBWXLZJRitX+bMobguQRrK/Ukj4elet9HD/7si1DNqNaT80+PnqBGuADk9cclUOb2Q+
yNoplOHddpIQOTylw5e5td0j+aNNEGjYgjvhtqFTPBI/pPFFU1HA/eyV9OLXt0St1yUVtCB0rn1l
cGcAQ1v+oNI30ho5as8lXnoeuLr8XvAktsn3aaDpQ3vust8q3Rp+pILFAXFAv2wB05IBQEoLQKmV
gKi/ZdknInK9flXDp4DyrX4XJRrzQIiT/2CDnOHu18VPu7oMCHBHWz8HOBvCqNeaj2MAffRLC3Ba
IHUV3XZEcxbHbWi/RqR9aOD3PAH80jwro5uuuFa4YtF+PIlpGtDNi5myLiRZTtjtx/c+d1j6BG6f
NgP6KdRHj1SUYz3XEd3KA7IGbXhXjt919d4Z6DNxrnATh6AnwCaf6BiXkjprWlT4ole1uIo9UCBC
/TGLfyi1edqTrFBQOxjoD6m+DumXSP6UkCI0VMQDSEgbG4ZsugMbs7wo6bepIWqDFEAdLo2BR8yA
8o6cs67d+CSlCigzppe87uG6vDUUFyRIWn/2MrgniuJiTF+c8K7zaBhi65kDZZCL0LzOg/sw+NEU
mQtrUNNxOXek2hVidQsGMPh9yDjDvgqMis05Jt8EDMy9cZGTWXZK8idfw5yaAd3UXAKV8R35urOa
QAAIOqQYV019JYydTIvbFimDSL8Ysl1I27zWfc+T15qmywoNF+UNrDhzd2M3jz3ITPR1UprFa/Sr
vKqHxQT2/+sZBebhOcENjcwTPqX6I0Sz2ASPnGfXif7YZrcdFEzN3P1QFztR3ITyzaKDYtq1UKGR
cO2SF9P6UgbeaUnBpXBz/7XDJZFI0oB+E3cmGyEHgtQlr5ImCUl3yoXvPKrFU1g9QhZnOG+Nctc5
xUmf/vLbm866IqpsqR+n/kPg/Bi9W1AkWv/Nrp64KE666UEF2Uh1e5buSeEFuo38F72+65JbD+7z
sP/thHTSwyYg3IhqQBD8mDqoYk56hRTp21TSYTWjCrxrch4Qd1CFBqp1P8YB3A13kfUj9S61DNEa
quEsWVm/oXrDD3jNA8iJyhsoQhSDGvIZVxWbFs2IAvkCHwT6r4AyHSWiNL8MtJs8+Fw3BCsJvHT3
uD1aTKdZCYFBdOspb4k/4RyyJqk4SzN4Q+uHoP7eVMZJGt5QygoLWGjMU53Ld2pvI3hiRIIKGLgW
KkOtOSE5IsCXBHcdVHVNfl3i+hbmA9R/4/AwRReK8UOrXxL6EUPaYqb2K0DiE1ldFmTeWpugCO8w
h8hsfkKAbwuazyeoLjtBsa0BsP7YSbdPX8r6t5o+BNARDXB82fX31v/VEzOV8K1kbXtuUMCwZtxW
86ku38okvgYrfNXFT6VF5zuJKWhDbdjTqSf20UzE/ZjmBtRR56btluD308cSbjnaJDK1gnT4swEl
tfqFpryUFLwwZ3VWcH5vHhkfA4muwPWNy0b7KorHTvvpOMqrBvelCoGMWk1Xivc9I3bNjfu2epby
pyZvKqhzG/ZmbdNmQAONTYtYEz6idLXzexgEqR1pKkwYpLobbitfQ5zB+yHkjYa3LZtXIV767kdX
71CnpnNRP8ua6zx0i/SmmEHnaFgVtEeDqaUmcDWTMvv+W4Gkj588Rw04YRViuk81ClghCON0xgGy
pUR93eW7XPvReSALr+roteXQDspP00I3iNSsEr/wkDvaaz/9qvtn27k0WGyL2xYEZSwfW017tgUV
Pu+bLh8GMmYBJSFKulMK5EKHxQlfUER0GN0b/U4rLuOOJDb72/ga0MXDw0B56hSWMxqYQvy4b07t
Gs2FYSW4BAT/40sdPZbDvYaSQ0nqIhy728reRSKCDmK6mZXZIuUnQ6bq+kzVPPZ+5spz3ZvA18Q1
AS6dBBqNToD9G/+0LGjbZjk77wE2kJOkeaiyNwOpjHTOtNhXY7DrBP89V9UvKlLMDs7nJHYAxVqu
atv8NrSfc8JrQCGx/9VmP/uxf6ET+zaAWUVJl0ZxkRbQMZquiG9b/56iKl3c3xP7Bw0AQj7LhoJE
ex/SIKv1v8jVPgQJ19snq3zLVf1S45m0ste+/G4X1FtegTubIoPs6iZI7ipgtUbSEbIwXWl/Unco
JkCo1AArr/I59XDR209eplwZPkWWeayA6h9rUz0rxTOA9JORLvXp0SOuSrQXof9USIdTiAmKT1P0
3BW/hUZsVJ6GMBzU4/fKfIqc53i6HcJPynDdjp9S0i0RxcuWnsBhsE9tJz+1q08ZsgUxkhlvgjgu
ZG5gScxMi7qvOA/oj5Fk7YzmqYqf4+TZLF9iA54wBcX54S024PcAyZBAfEqfcPhkNJ9o54y7n95w
5uDD6NUuam/N6kWlsVonOrZpsWGF2t9Ffqtk95BVQGn8LVHPdPGiDj7X0XlSXxUtTJS4G+xIg1Y3
yyGXK38p0PPS9NW2FOzvFULLrLuligeG7qE0PxnpLxUi1zA34dcHWAfpgnxNUTPwpodKkukh34rX
Q3fGSa+6gfO7IZzQxjcxC2wR/6QpzJEQbKhXmfa7w3OO6P9uoDQdaRP5z//4P//vv9+G//J/5bzF
o59n/5G1qZuHQDD+738eyn06lgVRl3SgxnZsa6FbWg29KSfHnlwgMqZ2N+Ubcp9r37ct8IzkmoSm
6wuBcdQaatPJhslt2ochug60D8uVIpT55/vGLDH+TkG29yzFVkO+7yC8A0/a6fHpOVQRdSxH1TQD
9h7bFP8I1L/7/GDZhdQHb3Jx+4H4woxyMULeddzI2hy9N7KQKq1JnvSocU5uHEARehL9y88vlsCZ
QrMeGj5vwXmTP5b+61/8fF2zTc12VFNbShGPVjmacaFMblp/c2v9+/Gvq7Om7UKm1IawBCFr07ZV
Vc6z924JbNWD2bE1hTt+EXb/ZbIu0hlYdgpfOK2zRXwW1pDk9LvjZlcW3hGaJshzssEwvG/VV0zR
9l0hITou76ScM2hR9zznM//GjpRCkxadRsZicSzEz/Uwa6WrOju1duFKGMPPf2FC13TLkKoDo81C
0bc16PowRS7d1rBhizDdxEm+WRm35HE7hxLnDjr0Gv/opmZgan/KIl9CuNShkWbTn6yDULUrLkVH
/Yww22sFBXPQ5xtDm9d+sTcwaRqaqWNTmguTMLQMdmRAIJL70UlyE/g/jw9pnv3l91Vd49xbJlvB
XOyCRIsn6WWe5WrZzx7OPWQd8b5JZ1M6gXUoDTamUF0bkKYaaG5j1mJy9udQFlTxs0DMTNmwggx4
t5X1yRHQmRf6a2NWN9IzL/s8OK9QVnX88H7MPg+6Qrtm4W1cfas/hYvPZoYNTTrz39+du9FrGgVa
PhOJCHEKtiICl3J8drcsLBSUuyqJgz7STNeHLB+8INpNxw0cak07jmkgpWxxOemGvThcue1kdkFd
3M0hbjCdi54nnn57FEeUj04WbBRC553QmC1HWIszNqoA+Hqr1d06oxUC0Box0vGxaAf34GzCtnBQ
6evXnOVejNukhIMfQc6kgPL5VBUXXXtpFTd2+9xPFdFp/aI0KR04/unMWWcRsOaE5f110CY4SL/M
sqGP5dRvLwf16fhvO7gs55/mCFMahjlv3MU8D+gBQDRRam6b3xq/tP4W+bvjFg62ChZU0zFtEFOO
bi03Y10UXRVMteHG9DkYNcWzcuPCX7NAfyX/Gabp6Kq+v90Vc27SpErmwj7dAei0Nxyhw3fMFhpK
5LbOU2/Cpbc42hRQG7ulQuvW7XfCaQNgc+BBdzfcTtSqnUtnZz5T1/rwvOnsRqlKS5O6+s+meneI
e1irLc3TBteEeEG5jZuPrzxftYWU+uwBGNr+rLVJBAC0LUZXJGferFR6owTux4egSk0Vlmo4bH9r
34SMvKqETooheOA5Q/Kk5cbR+mdt9655W+iqlBJGfXTcpb24iDQItge/7Ae3IFItaVBEvJnkARnn
Zodfo7+ZrzKCjxfZtRH5sePjWzk8Or6NKm0HZ8NaPptmAauGnhSDq/b+UzcYd9L2P3t2smFmZX/r
mpSqbeqmYeNt7E9jSj9bLFVrdBsbeYJBqyAyjJN4Y5fPX1nOJLvbAKOEId1czGTogAbrImWEnT6H
bGy4tuG9EzNnFRI2aKoen7rVMb2ztrh1TT9PDApIk2v7+ZUWoDgnNsZz4ACwMzRLcnQ12s2M5XjU
iofFUST723myaRqbWvNa6heFCjoEpQwYiCft5figVqfQ1kzLmLckvsf+QnV90ccaTQH0MRIKZnXw
0uvGfUxb/mh2c1/K43F7B27bPESbe1uomqPLZQRI35bsC8jsXAvC7F6mFyKKCXUAZolzowK6aqUb
Xs7qsjlchcypJXSxWLbYTzM9zvXRpa+TyHnsbnLV2Njua6dKe2djsd2nTjhWW2nYSF9VWDxTiOZI
KB2fuq2BzFP77nYVYQzYzsNIliKJXdDiYmxYWBuG7vBucHnbGo7MvgUKilo0BCEWGh2qnAjh7vFu
YGQbdtQ5Tl4cXAoT+EqURFWCrcXzJ8bSKMtU692qtnyYjKPevOBKhCHAjmpI5hQTMplU01D8Crpn
LTNiOENYveMTurL3DZ2r0HQcQ3DuFr8i7eHy7+ludRsg3BbsOCRloPO401UaxTlzx63N++xgzBhR
dVuXh4ErImQa3f06BABw8un51wEcTULbejDaG5ZWrhFDt3HdJC3Jh76bVdHcqcKs6Q6D+KJJ/6Iy
IY6XyO6cxLlFi5A/PMp0OFEBwhwf4/rCOgSW+pzCwEfb30EwUjm50qm963RPLaC5vqU4rainpYRk
4ErtYIQDYEFF47jdlY3LbtJnr8MReKyLWyzopCk61e5d9FOnszzNQtoF7P680UjyHze1NrnSMkwc
cNWe987+COmhBKxWOYMrce9T89JX7hwAzN3vkiJx3HytwNkdt7hy7nF0JUspBIHuMqJOnCGHjkQf
XJ30d0oVd8vdXZs90u88AiQfhL48BzoiNVnbIaedjWSCHaCvkJwmYMaOj2PVjGPgUnPaDNqG9mfO
JzVgwcEwuOWUoQ5h0V4KTBgh7ONmVqeL296RukWSaOnBBaNSWHHV4cHl1On9FtKYMA7S5+NW1k6z
RXrIkvTS8VIvrsrU8SoplRz1IxsFL+OK4sKFqrz4wPKOG1q7pN4bWtz6utbKtvRKLinvu5M/q8Mv
W/s8QlWqS/VvTGmErhbpFFVf+oatQEHHl9ngen3xKazTJzr46VcZ35wOVVa/8zc2xNpR4iTp5HAE
vXLLo5QnXZIEdoSMO3U8lZZqWufOpazPhUnX2e+8o+RMR+rx+VzbhZZlET1bpKgOAqPIpxvf9HDw
25oGK9JSsvodDZ+PG1kLv6Sw+DqxFzt9GaOaIlTqoofk2xc7CXSeZvpTJdm1dLKGkG35gD11cR9o
v3MgAMdtr+x/EIHz5UurKAOc//7OTTB6+E30UGhumY00A9OqBl/GvzMxz/E7E3ZTqk4jJ821U9CW
6aWy5SWubPq9MSx8tr4ZjVYPGIOQNvTrF0F73QPdiiK8qx9/MRZdRYuJJwv/d3EricnQ9CjJdIAJ
byi2bIUoq6vx5/PaomIwxM5kj1nC56HmgOQx2cq3r+xn1HvIBc3XHYmRxdOHEGKRK6E6uWrbR3da
OtL9NHYIVikyu/vwVFnCnr13TSVd/c/j/27ZqzgFxpf3mFJ/N7QEIwNy3MCa+7BnYTEYIFnZpOZi
ckO0Cj3pQiE1KSFtvF+M4Kc9UeJLyquI5qnjdle2255ZbX8/RzLWkYhoJ7eK/CdyGAjr0lfmNgix
j8ZW4vp/GaRj6WwLkj/G4vR4iNsBD6snd5wlIiE5eyq04jxz4GKDXjOMMsTRrbeqHh7GwBk3rr+V
/UjHqEWA6RB82cskZesU0k5b4j2N0jHMQa/HZ3Lj885iu+uy9epwDicrYGV1zr2nbazV2n6nkdYg
O0noT2pyf638Gsim3bfEyGWDvl/b/9AM/9tUFBsZurUr3HpnSF8MxcxoGskdkk1RnF3CnPumt8Af
BgB4sXx2FOfnEGSnnMjXLHW+4u5sLNTqOE2VYpDJcpnLQLmqhrBWvYjDVn+F/NRsLnX77Phirfgw
lvrOxLyY786zUZvm0NUpp806M75XKr33VzTVHjeyuiNMqXNBUfPFgd03UqupptcTRvTpTNJRNlwe
//76IP58f3F2vVERhYSJwIWkvXMuffWib660YePqW1+NP1b0xSgaaOayDit6eS70E5oPtsaxOk//
+MZExupBaS43xwaqVqL7uBHdWdBCi5NV1t8M448RudjTvmUrggIquoxV9WWAuNkv0vJEbczPxxdl
dbpsgkDTEBbFg/nCfbezQPeVodGS/pP5PZXToXYhLzxuYn2+/phY+MWOX1l+mWDCB+iqDp9IlR03
sDoGvFLbIIY2SAXvj0GBETivI5MFwTulvxOkpnk2wZJ63MzaOLiMHVh2pSBsWbg6cUNr5agYlOMJ
zEGSbUzT2ijef36xEondmE7a8fmgtc60X91j1xtnx0ewdgLxprmlVPwnssr7EzXWNJOPUS4QAD4D
OIiUynCKLONxI6vjoKhMZcbAWVvGCl5H07U1gLxQkIILxvIlm+orK+4e/sIM3rMkQ0OqcBnW2Ynn
hb6KHpdt9edOVEFbNUuEjhuX1tqi8/oTIpADc4i49qfMiOdUBlh9F17y9DZS0TsjchQbp33NioGH
bJDbYh8vXUNhKdJUQrypvr5QzofpL5aEtVCloFCGQ7hYdzP1pfBgJ3JHnWZ7hDQSyzrPtL84huR2
TN0mLLUBKOxPlTL2KtJTHvEa7Ypd/D2b6RDq5+PLvjpTf4ws70XVojXRSjHSQO1clC+i2op11/av
QUQ2V30M5mpxDgkDss635cBaVECxfmcgccut+tjqMHDvyOCSwz0o7mjk/SJKgoOby6K8K6UyXUCG
8vv4XK0dd5bif4ws9m5Zy5hGNHXgSvdgO/lBzz2ouKtB/fYXdsDhGAQapO+Wuxd4dgp3RU92oKNp
hobc2yiNf1rw6alwd2x4lauDcqhI2bxXbITFLtNraYxKZYyuR/c2KlQebchzs/fGkdkwYy3e35ik
Yu2omHEs0OJnU3Lv2/SRbLhc89O3yDQD5sBv5PBTT9IXT6PXZUXRGMxcYI2wcGXwGgwQalzB7tOT
qwKXGtvI9LXCFLfH12zNsgTAAXiNlI6xdFq7PFFjpaWAwNr9SNXwnleDZksLOr0xVpBoFjp6RVn6
47jZtX3/3uxiS45+0evkLYk6JFQjZXC+WftT186vnOu1bA+qcMvY13LC1glSOkqK1OvpidS9M0fE
01kZwgqq1zRntaWl3g5VPt2HM+lVgsIW+gdKes62La9FYAeXjp+1tz30TxsX/fqPmw88XoQhl3Ub
OXl5kBlMe9TfBl9hwoSX7vgMr1rQNB532xLqAV6B7ojODkO2lArtZwwJARwtc0/HcStrx8MUtiRp
pppCLstCfRClUQrfowu/8mlWIgXX97TcWkjK/sU7/97SYscEgVmqMWQjbu9Nv5Qq3Q3pQHtWGG7s
zLUDAbEGPjAJE+Esg8g+9CeuZIqPmaLcDzBaRZNHd5T/2VfimWgkehEi/IuLc14k6uECQNLyxfTL
LkDmd5rcxNvlxqMN+WEfwU22sVjqHFktr5l3dpaPpnDGSKvQFQAlg6J6CAtESd/6oJzMQknJrU4j
HPT9Dt1MibguGu3s+GZZm9r35hf+eTqWEAVpeDcZkgMjYjA0GUF9cJaiU2xd/YUtVWUyeb4plOv7
TkgYD2VothqRMtV5hHBTSoU7M33t2/pS0O7Rwmlx3OL84BxMLhU8CKkBhIJ13bdoR6GVOz6LSIRF
l4CiQFxb+pAi6U1xnjj6rFRK18Zo5XA3w6v+Fxc5L6/Es3P4Z+nT60nm24Zkcitozmh2r2CanrTP
oWpcOAgebcWls/ezGC2OPekWEFd4Fsu3vrJD2OE8QMNSeSSIT8cL1G41+qLFxju/co/hB+N+AXcw
yIAtHmAUUxMu8FAAgL0P6Zf1zJ+53Dh/K68RCA42CkAl8AbGfMu9C35roY7xaLUC8cHPqL/K/vr4
1lj9PtCa2bMncFzih4rcT9VuKFW3dk5hhILI9t99f/H74WfjmdIT1dUceNvV4QTplL+wYIKAIglq
6jxY+zMkyHOkyagLV6CIoJ1NdDl83ICqCxuYGE/iwRVYQIyQpgiwuTayODptaMOGgbUNS2M+n8Yf
AK4/77N3a9zYga0HVkeRxavHa7KDzgn0Aoh0lG9DnT0p7bhx2608jTYwGFOfS3OUuBf3QZvFIlNm
WD0S7T0K1l9gTOmyT8enbd0I2GPLERStlmkbPYb50xoC4WZxj3AodHncsrAKQOVk6unlXxjTyAtS
jTPmI7k/hWYWpCrYYkLtzIEfOHryfTE330Y70dqfj9taeSson/+xNf/93XLBR5cmhhFDSpl847kY
250WPrfOFxMCBMve2hxrlwxFVLDpgHMdgGn71nQrs63KAsoHbeMpHhuNs4SudKgdH9TaPUCJjzYI
oVL8WfoWWuwZljdRR8h0RB8TBF82UuDrBhyq6AyCe2yxySvfkJkozPnVg3mKHsp24xRtGVjcNLo5
gUho9Mk1SmTYbppfxydobR2I5bhhmCJLE4t1GKreakaP0liE5vmNrbvw4xy3sDoAyavFJqaKvUxu
O1YfTJFD4chOf0JTIOliPW7g8J4BIaqzj8ig8//lXa9qXhIBFLaoHEewZu1852sIfYqSO3CzfRwp
hzGgtYYwgPEeXMuoJBZSDUf0QNSb8Db0NsLSw8na//ziEIZ9bKKGw+ezOxu6zXBjLVbqauCquO5n
BD6FteWFkit2pMu+kTtRIk857YYQInHkunoYG9SsPjGUW6UKznK5BdFYG9h7w4uB9YqvZ57Zy50P
QYO0TxENOzu+DQ53MkOb0e5z0w5tbYud3DnAkKeYoanhpxIWSoBAsfW4YePwkpzxmKDqgW7hWCwh
//kETCPCB96R2Oc8RrPaSCxipHcyxUa+JkRbJVF1+LCRsh8q5SXU0ghdszb/Kaohu4HYwLiEmdZ5
tEL4XuOknz5lpo6yi2KMr63yD3mqkt2gMy7uWi9HjaDQwcJJozDOM7Wg23kIteYK7wMhNvRepCt7
K3kI1cA8BwyCq6OZxiukepmbdFFxHkW2+hJPg/IyaJN6Z4aQbJ5oRQGRECmq87b1HJiiNIFmXAzd
KZ0uHRwKanNXU/5ALGiYnobIeWry5nefhPp5z2vXwZNb+W41jv5rZiLrKNKi8858tYWWrDfr7lui
jcqHl5dmv9nLBokI/HeZXIB1b5Kxp7U7BY7/4mxMLgZz43QcXiTmDHGck/TYOXjapZEORg+/4g5W
GSiLoQqlXtYYj+1WLf0wcNk3tDgMVZcoTm6FzS6MNYi7LiQyVAOSaqgIJynMUtoXO7rY2Lm8p/vR
w77JhW+kjGYLGTAm0whhhGmQ8bmhwxo8pm274Xsfjo4jYsxwc1x7mkwXBzGLxtLvGgf2CL0bzwLD
KnZjGnqnqYP2syq97tSaEBruBj9FVz7Wvh8f6eFNg3nyerxpuBe8+vuexeSEylQS3Ow0GvsFamax
cv5xC/NFM59/AxDwfBO985Ri4jPfn0oDnnz9UUbZnQymja24clHzE+fQViVIEoAB9210E5w6ZSN1
pD2gFaRbEW4TI4AfVO0aeSsh0rsKglJ7RVEwOJNez/Gz5ccho3MuT+BAkSo3DhxqM0sBIMPMvgsR
ZAourPCqVj88l3smlgkSvfaqLCgw4Vy08UUabGz7wyM9f1636SBxHP3gSOd5r2hD65s7IfqLULma
yl8F4jOGB9XauOGHrD1A720tTnUujTiGPATXILvRPf/cF78Kb2tJDnc3bZV0beOD4NXSG7W/L/h+
ppc41mh3XiBRu9X6chjdEGziRM0m8M6X2w6RZXLvvmrv1OGpJbNQQgunTlfGVq50bRi6OdcRNBtn
ZJl+r6PQLxUVrtxQfOtuM/vr8RO6NgzGQScVASiY50XcRJ0MjSvfMWGTUOxdEpf+t0jCrTpBqvwg
O5FspIL+QcDtX6+GARqUVjIg3cCrF9er17Z+NyVVtosdjS4lSyLIe5aT0ITlDtFlG6boZz+ALyBV
cEkbskqgehFmyPLQRFDBGW1YbLNfdhaXpypw+8dqhJ2xLSLzdNaNPM2VvP18fI4Ol8AkSCaQJZUE
anoZuQg1CI1OxVPy0Jqb0DXaaqQ+XIR9A/Pf312TqV8NE8pu7Q4erfQsBb5DbUMEj2PXjnexp3cX
xwd0aG++lGnQAfc011sXa+AnagPxyZTuULUVsjuxav3k5uMQFMOkXETXADkyeYDaCBwctUBFqtcS
MN6Ax41oMjk+jsN7ZDZB2paAaSWe8WIjsugJiHYxqlGJ8tmk0UT7eBEfI4StFPBpXz1oDQ98fxzQ
vo53eiogtYVfUKAjN/w+PpTDPQZ0WWpsMpUkHLmm/S0wIKhOHT9PdiOCC49jeHb884eexv7nZ/Pv
dlikNj2ybnzek69TCM/0HcQ6j2WDOO8lpETHja2NZe6Nsrh6SXMvEz/RMFqjGNheWpbcI4SW5P1G
weXQghSA5Un10GEwd9buD4cmWyuyG5QYoTZHEhL1l+MjOHwM+T5pCvqCDROGkcUBCQ0B5Zse1TvV
yOpLpETV00ItbLj3s+g6lmZ1l+j5+HLc6OqgWHzqYkQRB12OgVFoNWKO9a75OfO7Px//+uFZmYf0
5+uLN1f0usysoKp3sXbZdt2J2Vw348ZjsjYCPNnZB3LwKpfunhMnZQkbaL2DGpbIINK3egrWDQBz
paqHk7WMXHWf9VAN1n1Ely18sDaxu/88p/vPE4cQb5JOeCInfZmKVVstiH3b13YNts5jhKxQNCs6
58SeSFreVnBB3pMIgsnRmQmHvCxCyBBZOLT27FjLTqPAKb8FdFicyiqE53kE7mWLkYRB2VbFFU5o
ca8mY0N7R+lfZYoxXKjATT/F3HCntieVqyDrvduoRcgWOr4oPQvMgV41VakxJHOZIxmXpFdxSi9A
4UzIwo2jfhK3KqSjFU2SsE9Pcria2ni6/PAOgoyA549qgQpwanEoSE3XeuXp+s6QF1NxM04XY7jx
MK2sLyZIF/A64UUvb44pVB0jqU19F3WXkDxTHT4+hMNrkIozACbNsrmbDpyPMunHqlCtbpd7KfPF
3UJXWQLvrJujfmudKCLQv1KEtC+zoSVhkTted338J6zFK3Nuj4wS/jah0XxQ313FokGFAtHjfhcZ
cXtWtCI5V+qahtypinMYtwUC3Q6ZJTtw2qc29QFzeVaTbczEynWw9ytmF+Hdr5A0smpQnQ5wVV8r
zoWv3+kfbwSb6Q5sGhR5/3kHFvslimQQdjUmRnGtw5VVK9C9b43j0JXZM7IswRVR7I9ahhHx6Hi4
i1fWdJoWG8/ByrZ8PxJr8dxoslV6SNeHneIgO3NCj/HxPbH1fW1/MVB/aWotzoadLb6loasnWwZW
3jOa8ejitJx56y/vzQBdMEftRbNTcTFQvZhiSC3RYXsLjUL/Xnj2BDdZOG5d14ebbC8TJRY7QJ/6
AIZPvd0NCJqgPOzv1Mp68ACYbEzgyviAjPLqEMDMSc2FoSCGK6/wpbobczhsoZF3WsTcz2vnDKa+
D68Vpnje4DyaGYkWx7euDADoYK53unmNOMlmY+8/PTyLF4huJZvM+dzOwWrtb4YohYeyyCp1V4k4
vQkgbbiOkajeeSZM8k3ZVMNJmoew56VU1OSQC5TvevMmGm0wE7mvnahoQ14E8YB6/OQ0FxCD6A9D
OlbncT4Fn4emye7SoM9+Hp+XeYr3f/acUBZQqIAvgE1jcUZsW1HjOG4Ikp69ZyRc7PESetTsVM8u
q/7DuX/c/plRxaHPVJCz2J+iEHlMZbJibZc3d1F5GThnx8dyeKnMYQWEGmSVeDCWiTFIDNLcwh1D
d/wuii7QUVHri/HHcSOHh342QpaWKXPYvIsJ05QO/aw00HaBdlaifbn11m19f3GpQK6Iajo6Wzu0
uSsVhdGPV5P2B7AIWZpOjbLUUNQd6W7hwn9e36tWhTKNls2U0XXdTfeZKsoN339e3MVGI7TQZlwg
rCMH2G0lV/0p42XlWbmCVCDVzqzIPb40GyaWj0rti7yWpqfu4AMWNPxypj5OjkBA+WcUyydlrNMm
c1JM6MNt/K2Lrqv445v4H84Z/Ch4gYjE9w+Jg6AfctXZtOtieCH90J4TC9CvFlRZ4i3U/sqMgREF
LUh5FCdzmUaiY76NygAaYvSab7Mqv2okQoPkUj7+kgGAI1NFMozgjKOzP6pW1n7mVfW0i8Ph3J6e
a+GdhmMJY259MhZbOcTDd4VLXlLBBECP67t8V4C9DWEMCQFiGypc7QiZ6j/z0YJY/VXm+sYjdjiH
e8aWCd6uDSeUdzDWTt/MBCXfjk6Uf2ljcelMI2K/UlNyEIT3SXZl9E80J3708OwPY3HvpImSATth
GJVyocjrEWL0Jvxy3Mbh3bZvY7ELFL3PekiBCrcU4swvfrMDro9bOHwCuP9JuZJ2BfZ8sKEnrTMj
g3fWtYZenIwyuIpD8yUOgycECLaqXCvD2TO2iM1NVU/HvCxDtwpgFdZt806O+uXxAc3f2L82GZCk
1DPHbnPwvH9wurYLQz+0ApcMY267XU095rQlb10/jv7zcVtrk6fNmR/dnHly9PlYvQsu0Jeq0bCy
QhfJ8RMN1WIwtxA4W1tX3Nq8zdcAgJ+ZCGgJ9DM6aIaMqgvdRr9+kt6G179yHunV+vP1xUbuIscI
G5WvZwgdjPb4YFJMMKex2ziTq7MFiwWJTAmQcPnalLpCrheJFzdNqSDf+sl1lEUQvm84TSt32dx6
9j9mFkffr22rdmrBji5fQReISTnRYIVKuvDCVLdWZn3u/hhbzF2RO32uIKrmxp0JnTvs8PCi99qn
4/tsff2pQ4NlAzGz3GdpbUU+PkroGqmsf1Rkia9F36R/YUWfGxBALKgEs/NY3+3msCAnZEgvdCWV
ngHV6q8fH8X778/74933iyqLKz8IIzdPkD43oyur0DbWfm053ptYHEiR6wP4RYbgp9ciuioE/M4b
Jta2F7AuCkaADhBsXlzJQA7sNM1Y8UIzT0Jx02S3HjplqaGdoPt8+jdT9sfYvDHeTZktUZrKQvay
MPuzMbdPx7fjBtYn7I+BxZoD0rJ6P9Q4k2iAOmjXp/D15tpW8XptA9MdSPkN34lOkIUZzRtVGsPb
wPVuxlfU6I4PYuvri42liSYP46RDn0QxTh6KcsuHXVvy979+sauaCTVA1eHXh6i8oaOs5d9iFAb9
3ZbTt7Ya7w0t3sfJyFK7mA3teuXNvkDn599N1OJtjJTMAu3D9zP9pOxOzfPjn1+bJ3J9pMXB3h/6
rEHf6XatJAGkGtZZV9anWW2d9Gp8OqGJbW2BStYmi3IiwBzeI1yYxZ6ys8AZijEIXAOZEPFJV/tL
XuiNMu7Km0VqAi5Xti6tp0tvImsalMmN0XcVr3gSQ/2sFtmVmcq70EPW/vj0rQwIBjD9/5N2XcuR
41ryixhBb17pyqpUJa9+Yahb3fQECAIgyK/f5DzstkoVqlBv3OjrZoYouINj8mSCmRlAD0A8ziZk
ZJ3e90GAsSDz+dMfVldr+RcuCmAPmAgK+oszcfY01q3PtRIV2KPh5I+ttTHQqvD1HC6MsPRT4aVC
sQrVhbOraFnaqJU2yY9Zuc23gbpifD9vx8K0hd7y5ZCh4HZ2E01V+pprQ6CVGm5ozVAsszoa+r58
gMDwt7ceYwFAis4KsOJ/Ytuz29YdTY/JpZPSTJiicp/p2Rg5RZ6lllfwK+NdoM5YBkTeHh274DLw
zY/G3pl1CURgLo8B5BLRjAipssTnv0oPAlG3LFeJsH9qwaGuH767Z4j4wMumIx2HlOI5ghEtWFxD
I5c8Io7eQKoxVbV/+nqIz0mzZQiwgCLQALL7E/1IAfYRuEry2EJXs0WbOyHQ6YM2mAAx21RDVF2s
7Jmtvh71M1M3SvKIah17SW59Lp8Gvs17G5nZI/r5b9RSpoIGueF2aSmr7RCwOkQOGfopWiwJrrNt
863jdQfH7SDtVo/aty84fo4LRg8kc7C951BbbZhaMjs9B72VpUWtUzm7ovDBqZ1BoffrqX+2JRgK
VhHJQ0T1nwqI3VAubF7egPjnhaBdRMxpLq7c9ctjLG3ZCyQNALuP53XsfLjajTkcXeGuzCJ/oEa7
EeT7oTxqcSAiXbrlF4bks+Yj9Isw3S1aftScxADaFaUWVNqTr9frs936OMjZXPzCY8hTNRx3by/N
G3FlOz4HpUs9ERsBuAAu+PnO09E10MlqiqOuSCKK3wqyWHP5Rmxv1esnlV8Dnl2czl/jnTkSLToE
JqobAlE9+dFTcieKIP2HFftriDNfomRV0ecNpmQFNwawS/LKkl2Zgnu27TQTdgY0tTjm3e9BvXTW
v/x+pFVxFwE6A/Dl4+kFwYc52Hotj9JHYxAH+6y4YtAvzuCvEc42AWw1gyVYJY91s57vjGs8RBc/
j7OE9DAca/28X6ZpdKd30TF3rNgpiDJypY3l0lPrLfg1dG+DuvvcvXLgzNWlZomjDLJbo5D7tske
kRb9SZ3sykJdeh3g8QCPsHSefcLpl7ntFkMbiKNbrwL1Aj1e0CiEdW6H6AROSv5Ks2z7/dMLCwhP
FakZ/Mv6uPuj6xWGXuni6DS3xZuarrx3l/bm788vf/2vuK2YHKMSAC0cIbNd8bd6uFIbuPR9+Fcg
2UNABa76M3PFQc3rWzPutwm1SdGFhbj2Vl0o3wOd9dcQZ96I74O4azKwQpk/NW+NZtubzhfiwWLS
PJDZAIuXq7IQMsivI7y+Ayl97x82Ca2teIMRaQMCdWZi7M6lM59dcaxtGTapo43/8CD/NcA575ov
PeLljS2OxI0rMzb9lX3NB7m8U/87h3OxEM3LS10pXCObl4k5aDH9/f2T/PcczvYJWcGyqHvMgXs/
nZ+Z9S+fN03wwqJVzkGs9fEkQxKGa8DZwAxDDRN+hH+tfeqSF7H4QuDXRwMNGJE+DuA5dWlowYSb
WLzmU560fr3qg2vH+eI2AF4MEN1SPT93QF08wE4vYCz17FBu9Wu0d1c+f95UKP3WD7Ju2WU3gzNr
eG+FMq/lTy8PglK5A+Q6kqhnLyJEZ1At72AmgzVoZuHSfb/QuUDBgI8GDQJglOcBqD6TjDWQCT7W
nh6N8lSxjehBwiGycIaC3rfPLboYljoagitM52zf0Q4kqDCG/tj41nakwEFp5pUn7MKCIYoGRA+O
o4Fn8sxK6j08rolPPQpNG6968Pvv26cP3z+7em5tAhgv8f2O3VD6zIcrLfGXbDCiMgg1QfQNi3Re
/x+KXI1K0v5oVHcN6KKAgoir4mA6WdhoN4bw4wUK0l0TJDGXH/6xhgJnG8MuEQR6Pc4Nb1b7k9UE
DPxzUgsJpMNd0Hz0WZUU6pllOwiaG9mLdH9k0OnR83UALiNIKxvVvT0+zv5wHO0/EB1ZlXkV0f7G
lt8PPP7+eedme/CJ5K7gw5EOCdVi4q15/f144MMQZ0fHaxtWUy6How/x6or88unm6+N/wex9GODs
7PhKL4gwljmwE3RUkVKcyTWjd/H8LMgONL8jQYb/8tG2atNUSXTgDUcdQJiDpZVBok2ohU1a5sYT
9Z+cAiQk1UyseHaDn3bF8ite9oXAB9P8v19w9oSbFMIcLi+HYy7LJOh40gEhyro3j6c1Pc7Fy9er
eunGL516QDwiVPyUZy6annWGg+HsDuConUHfv/7+Bad40fwC1A+cag4q5h8XdJTw60xh0mO1NI73
PwbLBYtXKsv/5zjL6fnLf8ykLmVpWPSoqVR3kTHZl8EKHSJfz+bSGUS+EWQl6IaC/312yKnlZG3f
j/TIRMTpppmT7BoB4WLFzy0JkmiGtzRjg6zk7JgboKuYpIYnRatJ6Bh3uejDsYdO6KZonr6ezaW9
/3uoM5c+q/RGn30MZYMxy4hq80pAem0qZ3vfuLlRNhO+z6F5MfVoVHxf0Ky2sxfX3PvLQ4GKzEGV
FFpAZ7emCeZeq4O8P85CbTXdeKsUKN77Cerb85PvXm3Iv3Ssgf4CTw+yRUu49/G4BQwYsCzQh6NV
vHkl8vYomVdObLFf398iuPLIyi1tkp+uj0khIzuqYQBfnBaGor5GrnThCKBCivMMzijU///LB/51
bepWt2cSgBpfvpjGDmrm3/75yM7jYVxSBotA08dlqnHOx86F4kOzL9wfnv38D5//r0YGZCeI2ZZT
8devLxq377IWGhmVA6He+bnt7/9hAPi/aIVCGxzy9B8HUHjofWOG0Ji0m0gDt+VwrVL2H3D97L5b
UJlDlgvNRNCTPTu5vtG4qh1ceSQiMNLSZvegenmuTXvrDs4DLeZQWvyuMtVTTbu009QK9L2J2bjb
smXv1HaPwEECFX/th108Gf/3u84laAuQpACHaMmjDc0rHbn1a1DKC7YUGXR98ZthSpG//7i2hi9F
2/WTPIIg9T+qN14/t9faBi7YBWBb/ouIgQj9lHGtetKOgmny6M6zEU1Of19V3lpRYMIC9ChMg4q/
PjEXDAMGRGOpASoNJIzPQo7BRGdTIMsRNLvocTEXokAxgcDSYhh2GP98PdqlTfqv1uJBIQSomrPD
k5u0qIWL6g5gNNM+IN/m+0Myy8CHgXBAeuT88bYyh1b24IvjDN74Kh212Bbp1zO4tF4mBGlRcgAx
AS7Zx1MwF4wMU9DgFDBjnfXuY517R0XaxKr1f9gaZMw89JBAs/mTKHQ1aP7gzi3OwiKl0ng7Nc1v
xKgSLqz117O6uC9wEYBDhaYKYoKPs8pRt8gmfZbHgTZhQvFvX3//gpNoAXqGQGPpFEEG8OP3A4hv
zJkYx6PPgjYkQ38nUJapB9RoCHPXRmWthiL4vuIN0o2AysBnAFAM78XHUWvSjBAbENCiMU+uc/d9
xRQf6HhUe5C9whjn+eWx69QEor9F02k3aCwkxZtbvH69cJc2Bn49ejZhuZf2049TkGzopn6xBzl3
458ailtff//Scf77+2cPnmW3uj8AwH0krFw3rki9ArUk0P7uqD5eGeviXNBBgzAXbUtobvg4F0LB
7zjPFYS+tDdZQylw9fVcLhnopUq1lI/R2nX+MpWZoTCZQB4nsTfZzipvxXD6eojLU/jfIc4fGa1g
LJhqDNEFFagZQDYYfT3Apf0AVB/0dQsfySe/kEyaoSkOcnUnS/32MJmHUaz1K7f90kKBb3mhLF3c
qE+3vXaFUhxSEcI8mf1pKFfsGuLw0kLBvIPFFjuy0Jh93GuDTT0pnWE6auUj+uHVFT/nUiUdIRoM
8VI0/Cwap6xBR+99rx+tUU5PhTX5KxeI4CQveyvU+dwlQMBNW2MG0jmfG23Tdqw/MRUY3z/UNmS2
EY6ilRO4zTOXrqPWBIYqMGAaE3QbzXfHuOKSLk/imb/1YYAzIwY1vNF3weNz7FkKiuxcu8+MfQ33
RoRtvR+vPTqX/LsP45090dC9oIVBwF7OgmJjWiLynIO9iBYD4aPPrzmf0hZ0Qp3gYdfUkVUgeJ33
buGlXXPUwA6faS9f34kLPhHiFnjMPiAT6Kg8W2LP74hd6lQeK5PsB61K82HdZXEG8uRB/UOMacM1
B6wYj65pu2eD4VzpTmtnSLYzCTXnxC6vkbtduH2YDVQ+UcJBh+55YaoIIDMLwQnk2zU/6s2bRjvo
7B+ePqgNLzcDYcyi+Pbx/o3WAC9pQO1TVW9NSOSVLblwvT98/uxQVqrzKq8pJboJ8mhYkeba23pp
AHhZaF1e/O1P0C+mpHJKEvAjGGzBfzNdMbPXPr+Y4b8CMa+arLKn+HwOlXD9VjrOFYfn2gBn699Q
t/Rok/FjOfvh9DpX7MoMLpwi4F5Q5wBeHI/p+QbrNtJgoyrGo1tEyg+rbsfV95NHQHGDHMtdmrsQ
rn5cpElZZJxqRHqMlqsOdnUeE/IP1SeAd+AZLloGi2772SBl6ZVOmUP80IkgJ9JdWaZL+/D358/8
p5zbzTQH2ng0clCzRP9yzYBcAXPOgub6RD/SSE/oo1nDw+Q0NvDnir9xaZcXwVADTiZMxXnaxivI
DLgo1BEgFsPzcGij+VqvzqUVWtRcPNCALmmbs12Whcpq7z9FPugmJqi0fP8muIiaPVT+lozKOdmk
9HNbSJero6ki1LCr4sopXUzN2fuI1lzUjqFoCV4ub5nfX1cZsaBbqQY7nOU3s8VDarHIKm98AlmE
PK7Vlbr8BQftw3Bny4Wc9KyGDCJo5Rz91N8GGVL3X1YMpOhwK1A9+9R/2kgmdVDXj0fepHO7Kh6/
fk4vOBTuQsOMaSBBBw/w44Jx2aFZvoNwpuEE/EZaXbBilk5fG1NDQlCMqgldOEtrV2v9hFqZdgXh
+fnAIbeGgAajLzxd50F6HWhWppZEzVj+BrGtcr4PFv84wNkWtYJzBwzoyASdJnNXqM3X63fx9/so
oqJCgMfpvN7fGQa8zxphjDeiamo//0PSHr//rwHO4iQhW2fMwPx9tFmqZMKqW2Wu/mUOLjz0BSz8
KRE5lkXvc+YDuNQfcu3Wib/+/LLCH+8k6LBw6cHGB7MFeoqPR0yzHT62kgAMapd7vYHlAtBj0Uf4
vvwYsgnLUbbR1wYzc2beGQNM3WGDOLY6Sby2XOn4o6Y2+Xo+F7YcXHhQGkZgCVPjnbkLwTSUHRig
+JHfuipITP1aVunaAGfuAq9MvbMbCwNA63v0s7CwrpjJC0hZECaA7hckl2CE+eQwyJwXTAQYoiJF
Mjkn6jw0wx9nfGmntW6LMOd9CKm1iA4NpEvxGPtm3Jjp1wt54WBYwHeaBlLIC6zJ+ngwpKy45ePs
3VK+9aF27Tq30jp+fwykNAFz/s/CnbstpicGJQT3bvXBj6EuHnfEvHOa7vtnHCkt9EDAc0Fb8vlU
SAfzkLe9dzsVY2SM6NlVz4BKXXkLsDL/wV/PbtOHkZbD89cLV7lWpecaRgLTLcp4MyiclFHNq6Y3
yzUkqklcU0pvJGNOhPKIs+pbx3rye50lrT4VK5MPVmywIlsF+E+3fYLwBipAbXXSOi01cnunvPLJ
8Xks8uFG75UKaVn8YtV0UDOAq45kO9l2IUDPJ1HNOzj+2xawx61pjJBPn+Z6LUz72ShpuS67qtiU
BCLT5qQnFKrPgP21IXD2rzLX13OmPBDl0QSKT69e5hOQS87eWmbyUU1TH+UeVTElYhfU2k3rdcAk
lFCHrdmsh+CxsZK2UU9eNfzofaw42OXBkjtTaNO7PB6N9r4a2BObZDKIdkLganaJaZbmpqaFgMxw
aYXcg7yIJ1oR5TglkcFyL7Qdo9vY+rRVnN4jvt21YsTAHfr/cwt6nRZY68OMdPeFKW9ZIw5S5uC0
ps1mgtqLtKocj5hKq87Z6FRfrjDYzSc4nKBZsvHbCE8tmaV5OzxMboDsWlEcBqanIq8jp7YjEAAe
uyZbWWyhrDTsGCwL8ei6VVpPNIbaRRNrfvFHZn6iOoF4cX7ssz+EP3IU9IH/ZklQ2KE9WmFei6j3
NoZLD41/o1fN89jaEMge0mxok8K0ts70PmpkmzERMgYCdtr/0XV9DS82nEEIpxfy0MnhHl2c24q7
6Wy/CQB3Jnj+Qwud+p5FwrSiIku8XERZ1cVe7Sb1LG4C4j86XbXLemTeGiseGsictGRt2ZURVi6N
Z/2OFiyBkO2qp2Mihtip7Ies9J6lQDVMqjmChq1NiB4K240d5a200Q0rh0Wmk+p6d6uRLmzUK83f
9HaNN3h5VMJyGBILjCCQqNk4er7RBEmYs+Y6yG1MCMU+WPOun3dOeRrR2gUqKTTZNeE4O6lhrF09
35t9FfUlj9waQsqzztYGTcvcdKIJjJgQScehrPel1R7HQuxEIPBeskfmdnMKbGEGQuK+uCfN4G/0
WeePLjIl1HLvDSilbXzaAjh91zYpKLj2pQBJJBKUJLWMZ5PRdKJqr6l+n4MzYfDZIbd4Ajjua+DJ
ZERCC5yz9w0fm5DRGzbsp35eF9mYVsZTpwWx2Ywr14BuTotToSeOu7XKnRLjpnGCV79q1lQTERm9
qJoBK3J3uf3mOn98MqfCt19UI6PBzEJZsdSmRpIV+XbS273jYhmLDCJDbC06dHDXT11DQ2kns761
6b71XzS3j5zeSV2/DqsAEQONhsxfOd4RwgU0QovFU+03d553Y1P+C/1uK+LdGXqqwJ1tnPJ6DHuj
i6X0QNVdxma+Y3lwQ/mIdcsjw006scmtn6J68ZWDjXJjuy8i2mWhK7xQBcPdBMEs4ZbR7Njx1LHE
CLbjVEEGRouzERx9hrnqzGBbue0vr9NDJp/z8Tcz9JA7zZ4UYmUqeyVqGvX5o2ieh3zf67dEZ1Fl
+1Hpv7cg9RnaB78do0oZUR78Iv4c4jbFvYMDP+mhx+8c/yFgPypVxGDojauerXJaRLJ+B9gxRldU
J4q4Y28jSmmTp+MdAneAa+1A9L4BxXeiVb8VeZ2aI0xxyGotNFQbNfaMg579aucdzw+K+aHt3hr5
gThmhCAqztgEkoPqIRvkM27o/ay5EfRR0c9vrnqXriBoHgtYdJXW/EErby2/WVlNuXKx0XqLmt4I
QmbkC0pLWwUEnPys11NNlr9JxZ6NQQc9DEmkL3YO8eNRUxsikOH2xj0ZHnVAiUgbeSVdt20f2b5A
Ku6RcW/XQQjB7dkt88pNZoOgPPhBmR+Z7TrrHAi2AvPZrYHUuzOD1BuDPDT5TSFvZCEBP6hWXv5q
11XIh8NcuDet80cgBHWkH0JKBEqAYis1BI5ztXJ4EVfqT93dKDWtSwJ6M1fL4bc4e513L4pSFkKP
qw8DXr05wfjU5grJX6d4GFR5gy4hO+SmjxcEjcPF8MMuof805RnOCPok+aPHDk5+BNF7mHt3Alx3
dtA8+upu1CHVSszUNcvItcYQSrGpC3sWgDmvkE7IZiRAsynJax9XH70+WtWFWncHCEMY6PClgMYa
ZHsQnbmXytgJ9712vR9F4cGaGQK06dUUqabeTQR0BiA2CEnePxBCfxaQxULNrgkd5v3ovbkKDSAT
Olel0CLZZLm9YoVEtXZKm8pLNbSP9VWZdPQ3ZWjywmvAt175OnYvsm+iHolw5bxbXhOzvt5pwVNv
QoDWr8LWUrcdbmw4SzdShNxzPsNn6h4z392IRWc+A2cg/jTeo53ft6WMlWluZoMlpH5p6xYvbx53
LdsamQsLCnPhyp9O1oS81mJu9lEr+tsmpxG1fzI0vgFEa9j5ulYG2rdzM1IgcNSRR5y8LCTe83+t
WaMKK3DJgTvgmXmtFRq9dTtQ5zjhLehc+aTwvvVsBAW/lfha8+JAZUIjm4GDfqh70YZntzV3be2c
LP7cg5VGe6Xmk84OxXQ7sCEE9iqEPmPC/RaESL/N7I15JtZIiwZmRs3UJKLbgrzCNjLcvCK1tQIo
sN9m7Yclz2AooJWC5sr5LghUrNdlWE6gOe/7MBN+SKwZCCj1axxcEcIGrtDXv9OKZkunp0weZPub
Y1t0dGLbZYjm7DXL27AgZWhDSzmshlOW0UNppRrTw1bhaZj3VEKETcMOVr/89tFnW2tcyXIIi4CC
vr/agpQ8BDp/X89rIX4YxZtePM29u6N0xLb9yoIZZw8eow5xgGkL2klsaB1V3soXZThnZuRbKoRW
QAQeUfRAjjitv7idMv6CAudW1FmYyVUmcVi6H60LtYAyj6Q08Dw4kWUjDHbrGKyKEUEOCUIK6WQ8
9s5rDji/Z40PmGvC7GLlUn/D22DL3aep25r6Tm+fM/LL845TcGv2foy7HUy/9eHNwcnJfLESxRBl
MFJ634YVfFTrqTK1n52hVlkTrHRWw6HpIu5XkVTTRuFhqLgW+9lrNr52YNFDuijWFgb6odrgedsy
kUW9ClaIfdfIvoB0TG4U80DrYq6QB/3Zjs2hyfMYRL1Rzty48UXc1tXKbtekK6ICFGBOLlajh3a4
vLjr8dP6MV8FvhYR48EfoR0fvM7aGC0eIsgC4MbFE1cReosTj/WJplRkWsjiDXRriBMxfxjlj6Ag
EanEruy92KWbUvYoJLnR0NhRpZFIje6emXpiim6VN0TAf87QuxiM4YiHRLoFLsf92INCFAWoGsaI
mpGmgogwJ9VIfavxPGrMEsamSzz6YqjKDDvoTK0gnWKF9gzmZM7Ij3YsQA4zhgCI9a19zwV84SJ/
4iDu0av7svipGUf0yK86692xin01m4ku/V3ZdugmpTgJYm+J4R6nIs0JSaACdWrcad/JAjhQzMIG
D/bwBMREyNwplsxMcqN56uebNgC2GP7mgH/Knu6Je2xAap/RBzXMMenfi7lJbchS9M2GzmTtgWe0
ztXOUvamzb21Jqxd6W3nWd7mpRubmRPJwY1q7ZGKAy2rfWEMG4PxyAQwEW8UGIOfC/AeokSZsLKC
Bw7BWe2+drftYns9ERXkBAabpAdEqYW0TykIvExU2xRJZ1lsqXWQBt/UDXkvQacg8ucBMG3fZCtd
6Sn6o2+E/WNsxwPjtx1/9sr3bBrWevt7aL1ItX/MUoBNTsZGaYSoEUS8uVUgfS65SNBBm+gDTwFN
3mhjl5qFEdc+3eYeClG93PgOh5QWDzObri1oWi5krMoqkgzvNFEDoL/9pvD7PQPjaN0GIZnnEJJi
wG234VC7Udc8QVooLHCbGuMd3c/JJH14NbeTRtKxzxPSN2C6MZ+bWYuBdvrDxiruRz3qQRduyt9j
8FKrIsxLSMrP1VrTfs9ls/E6Z1UaU5ijCkT658m5m4OTdF84OFnMaYqgeR5LvcJEndSZijToaThN
v5rqDQXqhIxDJEGSyrVBj2mH3agrf+vnvxhcpgkxSWCtmGC3Lb/znAm2uQhHILaVad8K2aS++5sh
gaG/mSUmxfOkQuPtiLfSaka8hUM8j+/V3Mduk8fMy9amNNYl5p+NZmQWZdzbwVqfxQNUL5clCqcu
bZocF/A0kecyD3Yu0krxyK2V6LnE0r0q3GGH6DejZiDInkIfaJlCPgbNCW0XoebTsEVmQ5bQd+UG
YiQ9UmJHGhUR9Us1myC/1fQZ9+OnA+sxzwfRe9sRz3UPtQLG1bpBBN/ILpl6FaK1ITZGihtYhplX
be1cf3Soj3ddboDpPMDnwF8sOgfedYb/1603VeAmg1Zitmh/jmnvITpt9HXRFDtCGeIyPLT6cLLn
ciUBMgulqeFpgbKEP+LIk6NeloeifNX5umdzCJBVUkOvAwQ71vtIzR0BwlvY7QaO+Wuv2s1ALB4r
kG5mATBQeA253a0sdGRHfTbGeo7c3+xmO6MR9t5gELhhLqwkejnCIsM7kgl4DC6LOnhXzK+jur5z
iL2h5j2Bt2kMKD3fm/KF9Jus21bVS9vKgyFfut4OK6MMp+J2so8IFLa56YVG3abacLTKpWptgKBV
qD+KOtHIQXZv4LWsjIcuGG5drj87fHhpveJOmT8VHAGjLo9z74Fz34hKr1rNLrR0RLubSYOsCMPT
XIRUaXGN9mSuYfpwr/sO76XeRpm5zVoPCzlv3RaHcRAWaI7zCtQxBdfukffQn5UNMOTcavdCJa1o
I+pDjZMV0SB/5Rlacbhu81AEJkmNRUYCLF0vtGGnCpI+s9bfkJatZqgLDAxNGH2zbWstomWLc1il
eu0nA4zVFu33Y9RK+tsLuoPuFDd+DeQyb9PafnWn+xHpodllCeU0Ko1DU3ppExwoOVXySZLHPFgb
HfAFuZ+MHDf9D1Y00gRA8K4RC3jww0nnP+G6rnsyHyDBGZpkio0geyVVvtFzDwoIbl+HdVlvMzPf
8BKhsEUUJKeEZYXucjFGZaHHT92PpN15al/2t2TaNPKPXyyRaHfyGVj2ZgtbMDlRC+e2yg5cZkkD
zl2nfAQ2P+yQDyidXxBNBs1rH+n1KePJPKc+2xE3CLPMiAb4i1wHYaoo17bAI46snECbpi5GqBQj
AdXVcghnMMhDdeE9A+o7EQapkNIw3xlSEVTAd1j75ZpLZ2PQm6rbWA54Bz1thcwMMAdwzeYxZP6p
dJEYokC66zdBJ2IN7FCWWYSlhcOcww5UdazqMh0d2JvhrmoSoKziod0GMDZQ40HCY0DtJR2HO52d
Rg5yxuCRy4deg9Ig2WjdAe2yJEtM7U8FCj1/lpEfyIjZj5NXhzRYB/7zPKgVI5sRwdJUzQlrd9jI
dl4F82mGJbScH5IclNrNXsryO8/a5MEU8r6Na+s0mvedCCAudVeQd6LmEMgSoGiAK/nF4ReiCxSo
Xby+w/hMFJJDGUE26gV8y5HInnUE1IsbXaiXgWc3FFICwBqFXfC7me8DtZ/LI4E2W+5sByN788w/
A1Zk5jsW3EhgVxTsIoIM+Md3FMumk59mtwVBbO+sCn5qqkNANhlD0FzvOz/RytT2TpVWx/OggZmc
Rhne2r4x8VvtsO9/oKgVLnc3b0mSmSetMoF9llFhzrCh98prkCzcjnqd0NaOIOeGf4iyF20Uq67p
TryoTjrZOzNayJpfOTVWlOLvgDJhWaWDfdK7Q9OnSCqH2fzLULuh2AfFXSm3AtsxmLtRfxjzU9P8
8ew7u0UuvV0Hw4HgoAzsmTI9qtU7q9ce0qW6J9GH3qWFlbbVxqKPGhjZ7B3jd4ZMCKjF3OphllXS
uA/c1qKG7jKO7BiUePx8I2wz0Xzsn5/Y9uvk3Eg6bsoM+doaHn3zq9J36BoTVeK2hyXAKE0WyuBO
L+iut+qICCtk3IlY9cPAslnOjc7utBqx6EvOJU5EFQeZSsdq7eKAdgACogJJixS+i6cdndJMcxPx
FXnMyDvv4eTOKQV1fZnmbrky3KdevOfuy1ymul3CPOmJbz9zmEIHd8IQ6SCeXLB/V5JGuQHh5amJ
VXH02i5phACl7ztpK0jLQzFUq/BeP2vZnvIXYwZ+hfyx+RAFAq7/A50feHY/Wz5kBU++sWVsJaw7
rT/iACG4qCF1pRaxMBO+EVICPfIZpbHusyIpO33TeX5Mmz8gewVvkZ2Oxr1L7rsgboJdYGexgbhD
32rDAWzfLgxaELVZmzI0Y9og6eRiee3vSnWHovmOgB/fE8U7SIqBvxiSHNfdwzvGrVgbeljzu3KC
u9rGtrxx3DUbVtR6BkIq0unJasGOMt321snwwHuPCKFloeWq2PBeW3SfdNMcceNYmvuCbxxzHehF
xIxjVSOZgQQ2/leOM+zowNFmiGTrWPeQ/cgOLRK7jdiO2qrSbjJJYlfpi3pB5IxVWHqrwh5v0B1C
wnqE/UFIsqrg8/uT568hPruqR/imw85Y0lrVbhi9p+B/ODqP3ebRJIo+EQHmsGUQlaxgy3FDWPZv
5hw+kk/fR70Y9AATbEtkVd1U1R+WUnpOefeTmJskmXWvHJugsxaFxSg2mpGaHAgASGAjlOc9e+mJ
TTWbXGHBivI3Q+YMlun2gC/FTqjkCtNUZF0a6yabXM+cLwnUn6z4Q3Ks+g+nfzLHXbNs7Oo543ON
BXCKzZth3B+j4azJm86yPNn4ydRXraeV3vp12SeZttXKindYbJyaSQtE1fR7O9lGzkslx24tXhFB
PatVg9QYgtxSeC5ybzQqN19qj4VWIg2sLPcimZEwvcdx7urtGqyVfkgamDSnYkOC/GTT3FSpOS7S
2zrNm7Z+HxdIisx6GpMSoWCrOi904WB0mlDmkjLcspIel2bwFJv62H72+tesfD+mKrudfZPpWJmf
e/qFXn4l9Q+Dg9cQOcpYT6OwjajczfLJUX/nEUI/VJerrFxFwxLnlYfAfKmK1Z2X10Q5Zh38jPSl
Z2+LdTU7e+PwV5edHVhW69atRNSEXlYbgQHrZTXCt6bSM+OagzmB1Lwmy0s5/JXwh8Ny7a0tS5jc
GP2venZoEDXnyjtwpiH/ReNfqx30tQ8YZa3stTQpCMaHDZ+Wv3dT5U3Vk9r8FOprrtaA4T99Dar2
zs5Dd0mvebV6U1nvpvIv7p/j9LMUCCTFzZhbj+uEbIDRHN2T6+8iPajxfpgbd67YlLZdYGXM+rvN
9xW6Tzr+U7Iv0qkTSGJA0VwPqpjcuHszKq6s8wrKPDYrPBQzaVySE4yPzty5An63Sr+a1F/r14Yb
amt7XZhwOhuq9Jbol1Wsh4VGVlb3pfqXAY/n7MvKZF9VXrVsV5r7xd7KEwubniDXSr45WsTcfsRA
urFjRxkf67VUPscat1Em+PmXxDjP7a0VNY5JzmDEvBgHtTpp8aeGZbViDiisIFcoOYes1wGouWus
G7P/jLRrpDbbxTk0899U1/tizP2uuzlNy4RS+g2igW64i5N7PZdoFzAKP2MQR2n8V+NGF5Pkt4qK
T1R4DtVGzo4VO0qakz7dim6EtdK9lIsJy2+i1n4p7vJkeHoHhxntlvjPssLeCfhfJFCEQvqLi201
nEzzNsoQ6bAQo30YB8iuxwlfnfY6fynDlr1PkX2olGsDpbXm/sjVe7bock6MdpgsPhsAnGYTlc81
4sHSnmaeLIel1IXyEXW7ab1XqAkWmCbLr2VXe3q9afndR/3F6fez+m3NRmBqJ+q/JXnMn56RRjDU
pV8ZSdAbjAMr2oDq9fHzqme+APBVZuYP2k3Smk258JL373EEaQY6HquXrDlZPSdJtGWTRZci/VCL
+6Lp/oBYMVXwBUPnOcVTJJXu1H4umrVR4494/GoWqimM+6Iv3hgfCubeRYZuKiFAq55mArSnJVf5
LTdq2J/fpjzFOtWvQKKAOkO9QLfcjymoQrReq8AstEEKARp3e9t5jvtLUU685vWLDommqOu2K/h6
YTlTGNnZ+imlbZs4ocSHy/3TbW73PrdeDnbZfjDFkfVzW/05GZLXrMagZBWcxtLDZaKsiXYMJ0tn
vK0VKlUrvhx7JF4kLX+O9lsVBazZ4pXUjTUvt3ioFhOOdma+jHSYX3gDJX9PYEHN9D2vgSYrb6xx
HgzWooqvcflhpb7bo0P1ijsxehvKcS6qIInBaoaf81GN2VMbPWksBmuj1pUM0BocfFk/KcrJIIPe
cY+6/U31nYHuFOerZ5gqcPG579/i9cRXjq5FVeBw5uOOqbQT8ur2gxMkTk/JueQzwOEBMlnWqXN/
iLOp9K1z8hj6mIB0k8NXMK/SfG0YJO1B9Uc9HLh4jS/BztBj+4NwTFcmEe8sQaPyQcy/9RJYkeWm
zS3WYIpeOk5Yd81e0k13dY518a5kW2hbY9wUPfXZPk9solXyo64FFuuHZjSsdaQNEKS3uvfK5Nu7
dksD2c9dnCjeRGa+WW2GbiMD6qCtRpfO2sfFB7NkloXp8Pr4UUZ1ypLjat3MJPck0EOlnRSKSCrr
rhXt0vh5aRxPTmI3sX/YNMiKnYH7BUdO/TQmOVP9aMd14DiXtLRdleqANuyZ9p9sH3PtTQwvDWOC
ZQSNctC4oQHtNnAycWAVn7LqrjPVUG9rYFur2yWHaHnW64MmjlrduK2D4pG6cvqdqtvWvutQaizm
njEtOqU3q1stCXFyu1XEVbB5bzrvklZvbNBGkrMuOEWtVTwpLgJdyUMVtKIIxzOLwe2VytXiJIih
CSsY6mZEqoYWnrWDYX5XDvQkMEFFV2gZrRMKrWg+VeutbN5z/oRoemu0X0swatARpUT2miZU4uNU
nyvp6DgpdgN5+2CVJI06ZAadtUHNd2M0yrb7NeKBHnBOjU/H+FFyxbXnJyf6TuXaG8fnyii8pftn
GyWcCgx8ne0cQ9qxbdJl71eqfU1JeUiEHnIOEX6Z/B7Arqvc2vwRzo1sMc1vDJqqDSoHsAz2hEh3
c33fUAkK86uvYAli/Ix67C7djP50q2fYwtOYQ64+j/GvqnxNYuGb+UO6Pi5z7xnq4CXlh6zvuyy7
aAuFQPxUMe9hRsdnj62jGtvali8xk7aAy4+AetVIp83u6vgUi2chRrexLtJ4ePg70vgg6adY/dco
f6a0uk5P1UMIYL+Z5NxnsS+mk5o/pd3vqJ7l6KgzlEP4Lemlbf8akvMoanAQ9nqdejqyedP0PzVh
0Vu/LdRtVX9MXRoWhnwcVA0ji/R4CPYsqvdyePBe5FsJ4S5i3ilQMRNpDgQYJCHeWiXSzpHOeNkQ
4TPCSxQtNWb6zqiG8kmPAB5Ktc3lmy5OprIgII6BoNBM+UWP2Qi2VvuqarcdNr6FdTROa/gqSpnN
6N04qr/mpv/AK5KWus1jiFhUN2PtqdaLwEbdlfkr2apIDP1P1D+L9JnO7WFFpi2mEm+AvXUqk/cr
CtK2ChRO/VbpfBDKEpQpLWeifMXLg5F2/IQXR3L6jbzyODU7zd4tDOe1iP1Gel15KiL1ZFYvVbye
H36EZkV/NYjAmwLt3vLjsttEkGki+alqgo+W4w3iwPpoRFVm+1n4Fc4CMYrTvNjBpJ8t6az0tpcv
sa/mjKUrI7tSe4vtd9FfhfSZ6C+Wsa9bv5PfkmJ4d/7/Kv4SPB9iml2n+I6Yl2vg7QPZde+2ejMh
XTpV7Eh/bkvtr3X+WlhWSz221E+p2XL2U80udrY1pk2h/mX9YxnxbV6FxwsfdOyqlRbFs7OZaxtg
We1btE9T/G8SxtZOdpb52gPTtZZDDNpJ7lWwX+NXkulKCiMgbIxj7PPhFQbQWyHlO2Pym9XZYBx+
K+WpQYaC089BJIMf91Vol9mltJV7NaSbAceSUFbfApUbpFkGNj6Y/HtoO7/nP+vmbDMK/Z4XBWsd
61CzW7ZM/rPj51GcJ/OnaN56jevfSx6UgDG7lgOLixEOfHsy/yOI4Y40IMW6rrgPrF+cKAt/B06O
UI3SQ1tG27SgJMhP9fptFilljNtsu0Z/FdFLPV05DOo2dHnNasJx2dnpngw1/oetEZ/08tjGgKT1
2554M9VdH72vHCoAvfTDs0TGv8TzhEVnnzH+CAQNw/7ttH9m/DLN2zH+zvImLHNoYlSaFr5O5wdJ
MboHizOFHvtpCbqRPrrk3g7fBUYHJ8HCXa0PK8LDFUTzrv2BWW/Q3pfibaywevH1dcNfR9NTu/LY
8be3PY4Rk3vze9XaT/KT1T4b/Ddn6YUlNDxNv8PEIALhnOhB17/1TevlUElZCh5f5VDMkmcosxet
b6ud+O2KLSW5TJyW0tDgI0YxtozY/Z/TrNw0nV07fkDQtwndxmxv82PlXJbv1PaSp2issg7CR4DQ
OYDFH1Nk+yLjXcBbAvOZ5i8PkEDw1jXancmorm8K80m0dDY1PTskRjK7303JF6ysizEMV/7imQnq
MFI/4jbQE/WN+m+un+3Ueb1pA0YQLxXOoDFajWv6uB51EsxTOUJ0OkVcEz0nypOOE82RpM0yp64p
35KZ+5m/bPBBd+l3ZftbRwQw7D7Iyo7remSTiuggZwaH3sJlpjK1EmMky/Y73E088C1H9gyxbOfi
PTLijbrGSCXnmE2COrxxNVz6KQ3teicjyC0mujQ+IIwIXV/4wgkn/TJXzGsW1r5pDBTtX0UJogga
8lXSvhUt8XLH9OVol0CN0QHSiTUpDFcrIAJ3hDv2cNul7ibVuVMzP7P9KW2D8iF/qkVYSlbQpJ8N
kgByQj0z4RtmaHfYC+/9WHuqc1hL9IfYHYfCK2dmep7jha/OdtDYJb/KvrPqLa7f58reTo7mKfxs
G0PUg9/8UbL7WmW+2iEsWsMRdjmMGVEsiVq8ppCqoBez+mCBBRuGQ719W9o7I/uTtfR+lP+wJBfn
KyIpddZY3x09P07Ks5RASZvyR7TcHKpMjO9M6qaNYvUvYrpXS/bVWOLwkKg6/AYQYoxYp6VNdoWy
K8RnKrd4i2Qv42CNXmIlyq521gP0b9bUbJT2XdgHpzQDkmNBwUnITLijVZ/NrAuSEtYvbfYm2Y+l
VcJheln75Sg7BwxNnqhfMvUtmhtvLV7LLPOl5We2d9V6V8aZ0rN1tNdGtXxHQrdOi23mrF4/QB/D
z7FuYNMM45aDN1wfagNzNXcCZ1rXiHtZKqHJeFBPRtARQi3Zvi7nT/j5tnUfMZY1/4x6eFI6fdfm
/bEE4Tu4HOtGcnum29Hw8vq1y6mVqUHpkTnPENpy8lML7ZAX+XMpjZvUYmgAClUc8cxubfaO9M6X
1VjflvWRL192/sn/17hszeFqWZtoPOnapS2/Hr4aPZ3geoCU2FiytHLnug86NVwhwwm3uqV1l4eD
qXMBfBo8PUNgaGJfwwVlVIJes1PUJ0vFzjWqbjNFfomHJSvvUQI1IrOxuIfGN8O6nTdmso8RC5Mx
8jPy1471PCCs6U7mrfHxQZS2SwWHAlcwmsh9SJPy6uXpEE7LO/uY0PWGm0DYqZeGJwZH0uPVaM9N
3G3SRqE3LqhKMOBJgetGclPsa6yX28bTQSRLICuFV+No5frR2r8P/BiOonk2vrSJgjCt3+wgdUsk
wnj9tOVr5rwn+nEVSGO8PTYnpVT6h6VMvi4dm/44mp8jsyBf9lamc5gl8GVVdo/uXa2yr9TYb5U6
YF/fU5GxABJKwhSYSx8VpnC8GQ4/gc4b5o0tb/Lxp+NEnWxuJMfx1rnZdtSWsnrHOuXbhnRrnFcM
PNy58rX5ls6Kb6eoS9D9iUi8yux3tikF6hBiCd9PXMNmIFnlyhfQrQ2YoylOmvwTT3/DovnzmG/l
KvMS6xQ3pS85H5KS7kwZY0O+5aaoqyglHJMJMfqpL/q97O5z85oxVHawFfL46M7ppkCmMQq2cSn9
E0/ykDqbPKs2PRTCNEY7Nd919kfKMlok44h1SY/Qbb+Tc5oFYkabTb40NGARh2eZOjzXCPu/JLn3
87zvOKwsQq03g6R9agyOYRpgSl3+0AfMUFkNWsNmG0MYtiq/Ebr8kMzeg77vkQ8layumbaZnpyq2
P3q0K1HRyxDzxeRp3RbrQyKuZmJDDm0x8oTcK/BYfnCJehhiziLkswFPxuffTietMECWwF8xbHTs
SQImjTXZ/mL3GyN3dkoeHWfMDyY+HrX4F9mvawpuLN40zKKJ5Ucj0i8Kdt18WsaHOt8ATS3s9nyy
tDCZe7dpb13xUq9YZrlbUWYD3zD4sgxQxezhsGTqZgSF9v0da0+a7oeE9K4nDd9JOuKC+UnHo9CO
bJbje/YeHMnUVB7LffxqfHesXWQ81c0xWd9b4z2CuZuTbLMuoFBWR9ZSAoOEOsBnmvbh2Iy7BU9E
Yt0XekZLhyz+luY7KvStZKLO9l+SHfKMrNawFVIBb4o9yzaeStwiRmq52fIycbKuoagveIXjq96A
rfG+GnBxjoqBSu9Dm6vfEv2AvTucAfqc1Pe2+9EzczM6hxhPtvIb57sHlWwWN65JQDRc7fq9TO9q
cY11A5feX01jh0jQSxapTn47odUaA07+19T4UibMhOmuwSWAnU/FGihDAmYfTWVAv9f+aByX2HCb
7rL0H6JYN0Xz7OBoqHJgrDYeKH7A+bsjrcGAxNpiLQTtcTdRyo6K6ad1WPSHqEeBP5T4xJP1GVam
bF4LZ8fyF/exnVx1YJCafykIaCqxtl06kfttfxfLvjDI7igbvWB42zv9bmw4knCTsSA4u1krvKx4
zSKYHRLhBu9P7qp813m+S3p8rF+teo2bx1RmYlg6xANWcSR5hLUEITHmTGheHIryPPTJhjnQa/OO
ssTvM/z16gZsz+NxZppxm8pf4ewbtuSvu2EEA0XDJho6X0lqVBJtz4eAN1W/9eLUiEMkyzC0PILa
vzQ7r+iXqnRope8HiKDiRcPbA+GzdcvUXm1mVrG8TdDp9fJkZnc5LvDQ5lgKr+oazuly0jP8/BAM
FVZgE9vNhMotvcjNkyXtHevWrq9iigO0e+B2WPeDO9X3FFuOHH1r9VPqcJVUhKnNX27hai57arIR
GviOzYOzwIxMYJb7TBmebD1I5dy3h99h2NQGYn0d9hknI54zRvsxPWgwCDrVI9a3MWbS/qVvPwrt
gCIWTOVdiPcl8pM138Xrz7x8mZCzIhkQ2/dprxJM+DLrzM1KGE0ID6ZNL1m39nLrMCuSbfPGlk10
uF+hT3H6hVn2PQk8uzJrmgG7GeRW1oWW9obHoFSe1BazdjhLxyLGO6llLqDXQ5iZOwi06Ng5J2X+
ybFMx81vnnQQIPCuSIqz+lq0r079a8gYFTcCjB/nb6ZxyPt9G71JCOsS/JsJQ9b3UZhp6zFtXqvh
aTXgzHItrAYY1f5NKVgCwDhiYw4EaUWJ4TrizoIb+t/eBtmvKFoj/pVE7JLmL4c7NM11Z+evRYLc
DrklpwwfDjO/ITiLgxJftMEkYSbJbgr0S4rsUsHkw77Ow0XPUK7No8NM3Oa/5YDEiFO56n5xPbiR
ZrkEKf2kmb0qvtXJZ1tPm7R9KDOc9jTPrJ9nXAeE5be2z57/dzYAZoSJPSnadRbnkntrI2ipprjI
S/Y0zh/l1GIJpVuuZ6u4DDVix72Hm7XRLFl+aJW/tfZiiVMvsG+n1ynarVhOVqyGUBTYKFwTwnby
VfkoDag4/V9XdHw7V0P61Dn7nYKZBqff2nEWJgZTPWiqS2jy47UQatBWp9w5RBpPp61xrLU+kCHG
pfA55Z9rJ8DGt0lg6B/j4PHPhBBGjGMVxkRgsYstVk9G26F7gD7EDIxjPyO4JE6PDs4jUSLH8Ggk
5QtVs9LlXSv96tVn66wXp/6z6p+M5Ygm7wK+dJASiR7Z9kRbg/sSt4epnKJjX8DJLyNI9XPWwQHq
x8rLFaU/PdRzP4aaeaybc1rFnkm81TCupsnlSCIgtZ64jv3qxJzBY1tIccwwKk5EdUzZkxWUTl3e
LgqrDZA4Q9X+qEagGP9am3qToUmQuZCJwei7UXyT3OB/oxxXanRtvKzi2IpP1FPXAE/Xjb2B4H3Y
M8lKulUrEYPCyFAkqMXVIZPGk5O3rrVi2XIgWRs0FFnbj+VfgWEwj0/xrO2nBZ8Y2QbT8KKHNkkt
1J9r9bcwKIw0tHIxviTG2a7uMM7H9C50noaI2NvY7rPoXkKY5c2ZbM8xMfJABTgqbPzpqewxM2ky
ZIEhj36FZ0uvNsq0J4PAFQ2ONyYq7H+S+7r+1k3/lvqQ5hZ+UshRPzdOivPdzV9Jk4cj5Q8HOYN0
/jwIPdCJqsyOvVFLzRvq8tKzIQ4UehpVNewTxgo+wvxHR/K2xbXHHNFFvmaIo1IPCCZc2+VFN2cq
4y5Pn9u49jLFDkaG/GpWdzJK/CB+MNzivupQcs6tqWDFfDbRAQ0IzcE6KSxOU7su0GzuOcV4/J3u
uXDetWKkqyyels9+qiq+jISjmrxdZhr0Gir8onAfq1SBpAKUk2wlHT1f665ydsGx6sZ1qNBX5e7f
CBjz9Z7pspz3I/qaMoxoO5Tyds7BGG1zSgZ7MxUmwfeTeKBIzEV24pkWXjS6up3vJ76IpusuTjcT
o4Lljqe9or8V8JHVotJZP4SU4aL86MbC69p3dWQmmRKXxQNXrcuDaP4c5T4wIKBUaMdqqgHZ26IA
ut1Xphon+8zy8sOc4lDABIy/rX6NcJ+M2zg9rIX+BQPq51JKgc82Gf1h1cbXhYnKPuXzXl6+H4/6
iATlLPs02cn90Yje7PmmMBvljx5EbRzaJsgZGyKybTXUh+JgBp93DzI6k85x/GmLp6IYfau/NfEn
BjhR/W+Yqxp1VzBLtjphtFJivdkjLXFrC2JXKHpJHcrTxyxwYEf4IrSDZWHGRxEd/6k2tGN2FxAS
q9TxHmReitw2MFpjqwqXguVMogjF+FNJH1rZBEVUeEUXplLYT6Razkr7pGbHYhi8gZdHg9YWmbLJ
7Kd0/sU4kXINyAplY8McipLVAQoTYFbVyHQYBkJ4FqR/lQ1zHXp9IfmqaM82n1Kivzv5u92Ot6zd
y+lNwfFezTnC19VAz5BzjHAPHuqY1uO9nEVg6PjVsG4MQ4dk82zxh2vNLioPHdR545yB2YSL3gFz
G5EOQY8v6kG+R9eij7zODA39N0IkxSXQVLtmXjxZDh05cNYoTKDYnIyaMV2sqN5ibrTxIKj1U0Pc
ptX3M/iAEx/8/mgjDv08XPtthpk63vSpYO3/j9Vtcjzk7YjhuISpxjSdfxZdvVdgDsVOQTIrKXDD
uJuKkjTVu1zvJ47mCpkVTIA8IgPwe/lDdyG7oFrN79jOgSWS49Q6oPlD2ZBP+ubRilpYtOqnrq9c
luRh2NQO9C5VoZKlHVtnUaU73rFRbFfdvNi0G72Z/NTQTnaNS5Zka/Vt2kB7sqJs4Ygn1lZTIAGQ
i3PEs9Gux4xsQbcfmy0rUsERC3oH4Rmspwp9wVakcJ2HQ1UvTD9tWKj112Rt5AKYhxMDZFxGZEkf
8H2qFbgAXmLcXWn5LDlXWboO+U19qEmXahhJ5eTPdjGfHdiN7HHYWYtnd8bNu2JHRUtF2S/ZCpNW
hlvGh6naVliNGvU4Gwf2MjyCpQ9afrNoh4FmObJVqZK2RZR4dsNHvHzjz2rnq0rUpSuesFqRcfL1
eqsP0FlK65F6CuLp2kkPFm5vxdvU/OWihxeTvytPWXYt26OKtUagE0gTxEbDNqUXjV9MKlt+zkFA
k/bLSU31TUa56epLufzZ8bdicEUJ9tFREbG2ioltR/cm59Kn5aaPdlW3S9bvafzXVZg41Wpb8yk5
QyhblKs02jxe2qL8VhNSlPtKQR68c9XZm4mw9PEX8UvPKmU3LT4oxJ1xc3jMZu/x8DgJC8afEvOi
WL5sAhNVEwmSjVR8OrrzzzK+H8eZZ0liaoEFl97GyfJbM+ansT697vxs3HbZh4VX2ySh1CwknI6K
imu7/GIy8+oK3wbqNaRowudvxcxIi1sjLHT2q1iOo32cJN0z5S9jPCktIcTscx5bukfpatpFNh8+
bWjeEWwZvc9l7bGKfkgghpRum6KZONQpeDE/jloSGZcMsLc2j9pN+zs7CEPGK8x3oRCG3jn1U9Y+
a6SBpPZbIvVoECfL12c9Cg1j40QHRwEwSBDuy3OL1SnB6u9AuDrpTTWCCqrXxP6Y3vjb+vxsTSfc
yBBcJ8H1K6gyaKaONPKpbi5a85LCvEaO4T3+qeH4yB9BmjGIEa2kQfUMupDI3xX7ZFVfs/4vLi81
b5kc4Sokm4n5ymjJqYzL68Du5zplVXIiQkN6rRXiBAMwXf6LRfakllHYD2qgyJ+DXIBNPvLps0qO
RfRXNscxulTGZV5ftXajQWRpItCG47xy0DfnAjtLSCroES7xehG6cyW+k/y3gUBZcn5ZydioeKBX
JvyUB8khcjG/jvFe1s9O+WdryBo4LRtth9KDCxOou26qbPUyGCqMbgYviVAhbZS/wVIDmp+rskOm
xFpeO/+a8a5lDgLVRXQfqoA8xhXFTgSttoN6IenH2JYjqpQrfZPsYsQDBh8Vq2RR90R3DhoCVVtS
SyWNr5Os00Es77Lz3KSdG8n/MoKUjvlj1+ciY1hfocp7v4r1zViKkDkqmOiaxnKfUxK4jhUC0wOj
wWKSFucyGdy2IzROGcqWmnNrgLPIPGZa6ncSNStR3JQ8L7pQUXxo0qeqAOqyC27WNLuksDhWHAyS
5YEN3bX+GMtzV7ZuYRwTKqqWL+ir54JAQ9o4Gy07KUbNkDwH8vCvdTLXrIOq/xdzNEhCWKrFIa2i
a4ajY5iCmcGXFSYeHlyY6wXKRWFbd/GY9nraTEogwQF0LQu+vOzYjtO2l7YsA3CNWOBVO1Rsjp+3
TR2u2Qqzx3BbHQv7ZcJ41EdbcHjc71LrIBfwX9jLVSna5dpG1aFbi8Hrhp2k3836K1NOsGmoBn8P
h33Zjm9KRji0eXhbDmbXMkSjqD/oj6EmgDVKcEjqu6Z9mdW/qIUVHi4KmUEFVkMinsOYWK+7snnu
e8OzmmuvQYREl75XsIi84PhyJ+VgVIdC/S1lZUcfFrPF61YyxaCNTGxciPYz+aa28VMb3x9LzYqh
fYpNK7C5ijKlsj86YNBa96RMClbFAtXKQaWdx/ql65GWe8IVxUYx7aNpgqc2a/xst+8jIi8LtNwC
w5sS3yeoTEhHHNWwWDaYRWIi5Ny7dJZRYgUjaGRvS+icuSHci6TQDRuzCvQq9ziOR0zBzXmse/Gq
F63HDQP6Y/yS98Siirsk/6XSc5KGGlbbqgzqOJTa3Buw0+fKWSGxX+2t8qsiQTK8wfwOTX5QlJca
tZ1AVKjYjldl1SUS5i4XZug8LPDZe9H6BuOCbnxy5BXMBnEqTSfngWqglUyjDxUILas5VfrXMiJ3
ohDoX9HKb8ehzpyh60tjjI7UW2ZiJxv26ojZbGtamwZ4gzkDyL5tTBIUvNbJCEjvB96728DgMnTU
b2b9zmD/Qbdh+fpMhLkhka/K/9TsY5h9CzOtBb+6rMazimWjNE3X0U+Ej4I5mvzFOBvS6HfirKox
TzrPPc519c1e98a4TebjLN0m1DVTvnRoHe16TqowmeDTNag5or9iDtjMwoqHc58veJAKPx2VgKzI
3lBAO0ygMwS8USCt8AyxBnZtfiP42FlnNrjqHb0rrOLzrO0Gy1Plv6I4k/p/qOBAUqziyYPeczPb
2bbIdl12GXH0pf3PmN3m+oUTUTyKhDn6Gv0elWbJ9k4jNqsybVUM9flIjrutPSU79fHdKMK02gkg
V5JzSPxDMZFKSFxG5E/RiXqVQWR0W+06J6Sl0cJinOcL/nDB8Izxy6pCwgSxNnkFdEHVGG8DyXFV
TwJttHYF9veHj8IwYf+SQI73LVZoVgazMZjnQ/bzBf//p5X/G61L5vjawI2cdIsunK4fpXo2opcZ
Amhan7rykdd4Th5uQrM8tON/HJ1Xb6xYFkZ/ERJwiK8uqBydyvYLcl3b5AyH8Ot70dLckbpnriNh
ny+sre+U7NGgVTpmg46xMCwX++mZDBDnb6K0k0Oi9w2luiRMN7cUs14ajfsgpPqKZONE1bpFRC+1
r64x6cN0L6oCaSOvL2mt72juHpR5XLchgcvcfK+sYJMyW9ukr0ONWPXnaD2s4Wx2G6N4GAbLxI1/
VRSu8g4U7ofBsdM0nt3xmWOB0O+W0Z5FU61Kov9YdHrLT8Fe24IM+bZRP2RscKGpTxW/M8cg+BF3
T2a+qGUjU3jOPFB780hSBTcwcRw/SCZqJsLLS8wEbYl+M3VdiuFs1K/6eOuSt8naq0jIXeXSGmfY
ZjRt6IWN6UufvUrlw5HNUyuDTTGRsqvfq2ov221EbBkFWMwXc363lD2xLpt7w+AsoEmODe9FcJD9
R1ITWdH+XNluCIaExh3kRyTeg+THTCHC0OMmo5dlxSptQAq4ftBeXeOvIKXX6jquzIXzJYNqtBoC
oBPTZ2AcLf2chpc6oVKc8oZVfxKs9bgytrqT0/4ljs/kkOrbrHlhnQdzxE0hyNPWRCyjzm/IEGqH
EbJLV7467T0JFd8Zoy9nDPwmEx89Cdi+4cQ4DwyRlZ3cjNK2PYM4+ciqOrcpX/SOLy1NkXuaxL6A
8n1xqiV5Fpb7OYneG/LoTVR8g7D8M9yRWEGE/odPwmSM7nQCKwGpliBvNDDhjKRBh2H4yJri2syt
V6bzqxRMJrkWfLlhwCcR9ra0IJqrZv3ecDJewk+kolSNnlDgaxOX3dwnnoZ2lbjSn8b+q8/Fo2mc
g5oOz+pM0oi3nB8O4zoLrUPP3p4sNZ/aVveNmcCdg/Z6b5cuAa/BxvhSxM2VaLBMPNAZeSVfTLGP
+cjlxtY3ipFgPT0S+aNayrrBp5qkfeEFxMrVt3pE76gBgyyjhzJ9msbIAYL45Ly19YNAQeDF74KO
HRwvHj4z816oW4WanmHyxOlWOX913gG9sRU/ZDiR2TEkn2rrnkU8vVTIKPSrqbReZfVhUERG5NW5
dufsU1if7Ad/lpi9syGege/IusRecXyRKx9xsYSJgdgYzrYxz+lw7NJtHiwBi2obTWKVWDD9MoOD
SFNRDgNbpEUGPpjF1YnbAETHxQeQMYVA7VapnBQ05ZyQjMvh4KR99CanixHgA0t5H5AHRWfv2ro8
TkyWIiDaa6CNzOWlz4LtyN7rUxcVNo37Cn+kdlcO9sJK5WxRM+6hWUCx7s1nZcK23Y7ptuFoMsm7
Mr43ynvZPNuOzxMGq9M8TZIGv1buy2zxQ5n7+namPoAqsYaHwbOfZ11ncvIOSZvkCsFiZSab0jMF
0Mme1/GQnxXb+URScMzEJ4kZLs3MgxqfZ0E76WxyyEyGcxzSVk4swhaHwj7Yg/Mqm6T3yFF4DeEx
FgnctMA42x27Ys9NSXLGOrdR+10GlCPaVuGdR7Ep3qb2NmE2jRkubCGe4yQH2FQ/hcpb2vplxu4Y
XyH1qxu3IpipmJCWyM5UDpg4Or6tKW29EPW9qQ65pvJ++U0EOoNZtMpzS4rYtIhFyDpHkmCHTwtZ
wgliQkfKnvHpHLnBucUJVqeGHUIMdSpi80tfcYf0BEQc0FcI9MgT5bFT/bF+URjr1db0e5FttP5v
6HuXqBwHtAh8bHcWuXqdl1KtiE6qgssMLmKG0k8MgFbO0lar/sVYrxEpoNneT1bmldF7kOmYqzjx
mmT0SWf3pTTbFz73igsKDOqHZJlgZIbHBAqNa4V+yjBpDzGcg5RqAaHX4V8K/cRp/qVcWlUNwKjN
eJODq6o3jWX5nWv7EU9VLvlVZJC36QyT4A0mXWVr26mqLiVi6iS6Q6lGKMBLDXic97Pzrxid95j8
iz3wntbFtGJmfpVJeDAaavjhcAShUxafSnYSsW85L82YPuHctBpT9VorjzoprwGNaez2TL+DHqwU
97eEEJEK+DPku8d07Qi/a06jeUoDKin+XO8WTNE0fqrF1ckvDq9Y52yN59I9t7l2qe23VDQHWzuW
9XF0viNtz5XhN0yrxhLG6CevBYYDg2Aaz4m5ZYYsy3cj515oy1/pfHfq5zDzttS+NeSfwcD5qr9U
Q3mSXe3ZxArYHb1yBpJ+7TfN6DrfzqwQMVyIBN2qUt9bjtz1PFypVU75vhlerCLkvUqiBEJjZ3Q7
nQJuD+lhHoznpLAOqc5vPtXOnau+BQLHxcQ/I1ZMwE/LUEQ/GuVmI+hVLwQB87JhFo8fWXDT9KWB
dorVZ9vdNksLbGyIgfOMqHXPzfR/EFpQXa9Ve5WgoeplQRqgi0T7QIPjXfIRERapzHPPf6r6oomc
b5x+D2hPtV1n5B55ePv9mEF6kNWXk8HHAwunxqY3InEmMzIB1OjCgRuFmManyMitIKhtWqIQzldv
tqTvLqxKH8kSdzwYitj9qfpnN7BJav2WNNaWqiNpyEGkXqi7SNHEOWa5TIH7IiGNUJi/eltA0OE4
z5mzRlIlj4CmhMeyV9JdER56bneaIjmzsX5MyGXNuvh2GRNH2GpcD+KWsGablKMFYQbVTw5yE5J4
CdOXqMV/IO4TvlWLCCMBuTSnCglRHx5FFQEA+lBsguzqtYR4UPeRP+NoaATGyhLaQR9u82hf9oij
qbs10i3Lyyl0TLTHTWKInW/31mrI6mc71s9tM3lT/q+NLKIjhDukE8MMeTNml64fUeae4n1wpL44
19/Ssg7JZF87TfOsBXz3mRmokv9mWB9TPqwnXey4UUYpvMjkqugQ0WvfUauzljfXHjFuymkr0GrP
ZmYhbO5Lmb6UA1nYyd3pUbVrHbGW2FsxTyitIrPJRjasDVqcPcXOHvXrLMBvzePMyeW1MKejziho
Y/z22ofI2nVV0iXoGpsyEyc6W3uudCr52IIZl60iFG8gGuWO5b42PvT2M6nnvT3g85F7YFc08biM
DktIpRbmlBzeJECcdlS9cPyLbRV2m3KqIvvUcDJ150vMyXvxO91OpzzGw3EuyHXoh1S9WXPPLIW8
pEEqotIUdRyoo1tcUBft0dC0RztdXEHtwygaEFPOo8mbA1Ans1EO/DkFBCmgA/pdwDl+0LcsH36y
u13YaWuTY/RgxhcreCRVBwyN4GearUSvQYPSt/ZIyJAGfhEA0kJZN22wSjWP7OFJr3YL1gXaiZeP
Bzu0T5oTX0J99hKjW9uA7UZyYlllHIbUfu1MlXMfniAGcdl3+8AWp0bJt1XVn1uXDmMRYUfaXuUY
xBBOqT55WYV7Om2gpOb9nggzmoBJ61ggyE2bulEdlHEawK2ot8qwqdxHl6jrKc1ucjLgaPyATF+F
jELLe71ykPaIekg0r2JEzy/oumT6i8y3S163Uo9uEpIT4neqTBvk+ntmo2QPnkUDpnJmLy2tddpE
2Gx7J+/9SftTLUblfofwaDNGFq5NjGbcxc1h7IaXcFLJIi/oDW2vCmJ8Snwe2DS2deqRDiSydAlK
oHizAUBbHPl4fCEmgckaXmv1XeJhReKRS0BIBe2bo5PsS3sH3rHU9nVx1MBTRRFum/tiSdShT0U7
pelhdAcwhb+mNEmEmvBl71W6jq2jopIAnneoSC6ya9ZBGcO+FvIlyv8xXRN02kdlA7InR2+2Vmyu
xl4+jtpJm0mOZryRvkznZKGXTPHecCb4P1g05edIeay0j3XRPQ2ZLThiAKNRq+tQ33PjLuezpoy8
UeirJ5hGn0hBwq0xD78dQ1/ZTvIsxey5WP4BGn/FzGIgvE76PtF5OZbdj87IHEQLlHduLjzVeSiR
FbvUGJoWR+g2Ym3SkG6ykRor577JYYLnHjPw2+PCRrS/jFDdgP7sRtLyrD8qteYYiH8pApK41+md
BQpkNe0cG/9oMRRo03DEo40tPkJQ9ivVxcYTnPCxcByAADNxgJbmgavuIBKuiMI/RVnAtUkICakF
GzXiFDMjwtjEe8qMeCSzYxXSYUJo6h1K5e3DwcQ3z05rH63mR+T0ALqnBEaSpQBkb97d8exOp2bK
SamVZP5oghENbdECWiBWbkEE4qSNVBXwqxyKTBObn1a1mE7IoviOw7pv3qLsoNlcpAEv80UOW0AB
xnch7u20HgPeE72KIgKNj0J0XHmVaa4q4o1xXK0S3rF2534mCr/VKlNfF8dzcN5TXsnwVBhgT9q0
ZUvWU205/JTkbcruavVszzdF/4o4T4/6Z9cr6GNib3PhGUOzm7nZ24AsPUNfi9inO7QUsERkRn/y
7iTN29KZBD/pyXmrdEsFAJpWIpg0bRRp6smN9tFTBdPLgZkceaYxnkYn9EYkDxF+L3ETmynDzdR1
2GyhdspUAC7RIIK9xnLcQAPdzgWFmlY9D6SxtPinKc+Oe4SHh44O59BwL4asdw4v1bbYU04M4UTk
p1C8asgJIU0acpt+J2fiHVX83ZQch4JLB1AhQoyhUMVhP2YEajw3eVaE1+FKlzl3WYonbw1HtqUR
bqtXU/Qvml8KkoJxrQGoArujOyQCKt/iqFlbTIY04sWI0vval9+KGq05xwQkPMiMYn45NA3J469A
l7Eh03aROJIQUpLl9ZC34imB8c6AAvhR1/401HhX21sO4bKbFNoeqc+Lq/5FkWuHIGO11yPoJL+F
+hy1pSfRxC2OJZVjPmxEYKGaftb9Le3nofmsHIqJllg1wVddgA8V1NiwOaKQ27vxpZNSmdghgfuK
dbCU6NOxr5L7JYdt0xi/EER5SLl0fzrM01Lc2uQtS42nTIxr2QVPBimo2Ey8aV7Xggq64ruCsfwz
sN6r8BCGh0T+OiOveB+tva5/QqiceTtitzybOWmWliBVn1xpp+qAbHPjbFXcPdFIknrDNi/Iec8p
r6O5eTgcYArOgqP5lY38LWx6HILVPDVPWfRSGyfTIOz7GbTE3m19lef/pA4asf8wlNvAvRp37kqQ
KDaj2Tc5QbozA7qOHR5lN7BlobnSotcCYmQdwl+5QuhU0U34IgmDdc8OTKAZfJZZ6iyV6y4xT0Eq
T9LHFVrhpOPA04mFRoGjJDPiwenwU/TV2uEUPE7dk5UOW6r2E92tcjMmytNsYsByGiLYjLNWUt5F
hsugyT5Md1e3f3FHaAVfSqQOulOx5xSzDjVBfB49wb10xLrBB636pCQ3vTMTyrL93u5jAn+wVYqz
4vzF+SshgcjgX0NuSeXeMYUXThFQifNEPrHrj65O7jF9m8ZDb5Dd30mGmixu17ndrgX0I6YocI3M
n2E/eH3yNZv4CMW9kNCo/kmeUSVgiGawObH/OvnNhuIJLWrI6OaaNkFmW+5sIh9jI/zA/e0tWCY2
aIlun8LQUw4GvBDrAmRMQ4qIUhCwv3HfrRfKJ/g53+KWz62Zw9+ha/odJZquNY7o4nFR0cAiScxv
R1d+E/NItD/W9nr2WRc4K1w/o3m0kX1KWokVtp7DAFmr4MBp1lO/1KL6mmgbTl0w6wg3jfyAFMcL
896rApyN6W0c38Ke+n3tl/q90h85g8c0jetmJP1CY90c3zqiCRpKTjC5q9Ld9ek7zQBCBrfSJjy9
9FmDR6agFXTWFrltt2iRwnivCvJk9W9vKNvO/KuqpR7iSZPEQS84ND1svkYDMy17jGR3shLdkUuy
a6jkOq9hoTNeYozV/9o2JhN1qut7V09E7za9e3expeYMGE51nwMb2/jPrF6qHiaFtaVuLqpbLa9E
ntthq4TRCiBoWftZQZ0sihOuET9OdpIYZG/sZuICjnOrxL6GkDLjYofB1pYfmXQrYgP63kmTbSWA
+8ftgZ0fq1KALsvuNqSTyZXPZleeFJ1EnJh8KxXXYYCkq75FpvY78EeIf3nbUyUjL6UcR6N4H8eA
30LT2Z6M0oDJt/vJ5/nWWuLPKpdXdsobqUg2+GvfidVzAijw00ncxKHycDhGzcl0rxP3Vc/xH0Fm
WCK9GFZ2dOP4GbWOWxzXX6v3yHmYdy1HDlfVmZcdFc1YkPFCoB5omoYkDUG/E4yOvkvSNJNZQh3q
8VKtdTd0+6l3341lqCZsSQ8iWDdZ/znlV2V4nlusrwyAuYORNnSIg8Y6ACOzGLXW/F04zmGo+pUO
d6qd5b9GJptk6nUvV39U+eLwAHFopOILmNFOjOkfFwm4oZKIY6FkBz2JL5oZ/tUmhRFwow2vozai
zTiZO6kv74yATqDuiTb8jjl+zx04GEHymaBgqnBYywRSswHGDRxGiE2jmI2nq3wyMjH/V48Qm0wQ
pfB6BmuG+BJtHZzISlDdVl/jsEKLlPnzjNnDM8mX4KPdFAjD0JxVvuuuJwZZvChkGunZrMq2WhWC
VKKFgdngx7INnZz+B2tUVqNCEiRzRbiVBrwcu6NoB5L6Zrt872BC+dJ3bM89RYIlzLzBomlmVABf
jUUu7ergLB2/xQo0GpzkSvgavdoac2YmcBcFXxaSp70Y7Vy8K7as0eRoGEPbznjrrN6gMFPzRrt1
evXoM/W7L9OFR/gj5/apjQPfUIXylJb9R2bhX+QhU41m+0VzTZGdBRGMgoCwZf6MlPS5WCnDxqvR
/CN5gH2x+CvE67BcGQj4gYJM5Ycz8rTuNAe782oTrF56mkTJTNV8i0MEjvm3dJJ1pU13nbJHrWJJ
W4XX2vPznDcXS3EJaYR/hhq8T8ur26k8DTRgHhm33h2hTCQcqtWVEd5GHvZ1+oI0gdfhsj2UXmob
ryltgJmotikbS1tR/ilz/64UkQ/Tm7ibywTsflBIIhNN0KUzB1+aCshui+NkvRdMmcowrw1CDybs
ZvSiZK/a02cooxfa1488Rui27AHwIF7XGEU7PZx2OpSWLCL0mvIMkwYlVTltsrDwMgIWeon12UiK
zHbCg8SJ4BoQG8TdRATVnW04Qiyth+A5iAjH0PIREZpXURm4326/ydX0CA3RpDFBKqGkk++Mmdel
xNbV6kuFCrm2Y/taQn0qnRDRn2ZZGWws6I09EnoHbClDKVz3AtvOtMVbiFudItmPhCzzlIN+K4pH
bFAd4SSrjEQNJ/CjrrQuQ0iMlcp9QkJ8MACAwQ1snXSXJfW5Uyl/Gu/OdG+4LHrc+5TEL70/RKmc
Io3N+qaZnNoC9Y3UtZMyGwzSYEKykHEclv4GffWn5PNvx/M5U1HOZ4hZQ73BPSDcwzSexLMvAeGH
zNoR7+dw7Hm2aBg5DBbNtVJ2JnD8p//z7VzN/Q68nhcHO1rMOKLW8nwJt2bPqTDgaYwAbG5CPfdJ
AUzuCTEew2YfZdc4nggCvZQ2SefJFyJ9irEBubDjSZ6T0WM/9lYxbd+SdG3ibwvItDC27OIhgIuM
6Nm8/zs1Puka575IxYeIqnvYFecOfExcqd/xmK1cABAZZfOc42fcTlvOWi92aL7rNhFccutKl/AI
OdXhJaAW7GR+pg9b29QohLcUZ2YMdsV+2CZ372xhxCAxS7GR7tYsSK/xR1mSD7VdvgEH347u8g7+
U4uZvIK+bwKTyy2hhpHX5b6YmqNq8vNlXKO2T37kH6eRbW5iZcGMo2xn1UwXKLmqyiYFCFTV8mN5
sQCwLd/q9DqZBDwJb6ZBtgm0auPG1Pt7mxT9MYbMYKJjsdhlFXFeL1T9qxsaTiYFuK6uI0DnBrFn
qWboBTCx0CB7qBeUAvMiYgU9vdGeeJSJ0STL59LlKCe42zWkNIFrEw4EseE/t55NGIcThZ85P0ZA
PCwABQ1NtCBUhX1iWdpBltTP04el7YrB9JawJadtTlb0Jvp7Yf7Ew76pIm8RaJfGW/XhxFyyBvqI
oZ362CITpMdLEhAJ0VPim75Q0rX81xGt16OD1ZsCzkPYXx1b2WoTCBfi2FuMmpACpZGTAdFRfl/y
9JYCssvHf7UZ7ZXx2pfVIzfGWzDYeALHoiStP/h6xykLkSBgMM0HsnF8bLPHxXwo2PzD1Pl5m62t
ajgOerIbNcpeeQHJMzQZhyKKGrNvQ8JRVD9zoYfu6F9q3RZJVA22/Ju02xVkMZZQilLNPUhsHUzb
MZ9KT8Us7ZSrnPWNmE2/pFwjZkqJFSRUCAfkDvEVUS60cF8KsRmMaT2BhWDqygOXLuR7RNHcKq9F
SGVjm0tlX9XiMdbh2hhSP5V0Y9juZZEH6Gue2HO6Yt6so4mkqblybYYE6gJtHRwHqnUmaGa2iqwy
e9zokuT68Npx6u+WGyEGWAF5ZGD8pEw2QjVzytc5B18t9aMhf/MZr8t55+EXG9mLXEL8dOZ6lRdy
3Drr1CKZrd+0EAMJOtoIv1APUNH9atqXOQqEo61rs/ZnHb7oTOOWEGFMgy746xkRlNbhCmsogfVP
SmB6LhwgEzCKjRFaML3zoHAIFgYrCReHj59ANio4Gzd08e5Sn55M2zlWdbQoJW+aS8a5uUckFebg
UfZfWHdtcIj0jyUH6SKSUsvCgEBxGsB6hQ/DVZXVaHAKSAz+2s5tiU4gTMEhOejQFjvzpYc2Vpg3
J16piLsLgyhBkLTRaf0+54yggA/1IXmV40ig3yAlZRxMhwjNloC+7p55nZObpHyUVOch5gEVkbZp
M98N7zWnezu6RZjAHdMmlflCxxtxxrszxLeaMPvCn9QKFyWBDDtbOgBQmHQ0wv7QaOA3uT8iPBva
GtpasU4A77v6kPDPSrwb7V1k3pk2YX5XE4whuFg6/Bvt1PRXmvuhRtBP30kL4xwMKRCfxFpq6d91
72zL/FHgBrGrhSvlM2h4inmIoRGNJYvfhEZyx3oSUC/atvFQl020JtBk1C9WlmAwizrO2GS14NrQ
aj72dvgTld2To8f+AOs5ts1tRIV7cIodRESnXxtqvY7HgQvyjci5BVuqJZlqNB9zRZnxc1YO2VBd
S3FUk7My3S298iOwBHgGjcFlmGH+sZliJHMDSSEaViWnEa38bGz9vUygYKgUWVMRLmkVjvQMVhrg
gVJbW5gvtcsejIFcMwmoWszbtrL/aQq1ACKzovYm5aBZhzJpfVmdG5QNwCSAeM1RfSP68JSpwnOX
YVD4ILoPdLDXjNmbGMyXpmUHW+p+GqbcnBGMHsn5zp3RCFMHJX0yFWSyWx6QzRIMZbHz6EpoTVWa
bVNjJ4Mz0JeV1L8nB0+K5OCrYrjzJrE2Q6cg3Tr7YJhIwBlv+Aq+JHvgMFqx1sQAINQm6CXKlzID
To3vNdHDBHvciL9MDqibbGJTpkGJDpNiXxpyFWAqVJp2KXrlaGkVGR4qSVZ8nkAwJ2jcOTG5qf5J
OPREuF2BBQ1IG187OsiGFjOZBueRLTrImyGqPAmsubma2mtr9edRfHSDeInS8Ni6yb0KT7FCS27B
ceDuGioPmx4iKExD5yHKpZwnH6IgLKH6FDk1CVuHH24T1k+yN1Zs5z7bc30IudlRkQ5Noz90ejDF
MO9UPnFaPiep+zWhY75aYKbKOsenj4iWd4fcqm8CXk1WHFtSbJlR+HMUvjgBaRtwmOsCKo19FYKt
OHHkDyya0RBJ9pbKrRmSl900Rr1cVz28CT3aJV2yxox+qcKUQsVk4HO7sLP6rDsEBG23Y0SeTrBK
gcOiPv06gVN4alb8TQuIxnJxI0aXowTLZv46VoKWKNhiWKMljl9qRcpECWN0p1EqaIgsKnGP6kAH
qhCme82X/4oMna0JRk+yKosJruJ3P0wDj9LIOvct64LwvSgTdakJoavwtNnhZCTrWCWRXs/0BNXJ
5O6v4v6dlKNGNN0Fu0i2rS6NNQlbJFK1EbuZDLQNXanrbi4Qq7a454mAbgDl2/qa4k/2FD1ZTgO7
h1IBcjxqSVYSs+I3mRrSb2gLpNVpyHbdvA2beBchXqdcwrsGXqbqjF5DtaKcp6Mkc+CEIRYrYE5U
0nRAa++U2YtrZzWDDostsJTjyJOiObAQe2czACl2dawsiAhRjJXvcNLuUp2xyE5WduisB/TFXNP+
1RjlK5EzaYdJ/WKK6RIhc0S2/Zxy6Iuz4Vpx105sFIrU3MtzHofstsm4X6eABi5riGoS56550AKo
ntHGZQuE0X4Y0FVscHIalJwgIVHDL1XgiWsUSus0+m1q5GB99hOyaNVQ7aYYELzGqmD4X4XybS1G
CelMnTot5D+aUMx/XGrMK/JTDsCPU/Jt42tt2LvJ+EhxLxPjWZnTc5DzRnJ05Mqlg1F41OCfGhfM
EJFtTm42Pl7ikH5gngIPOCJ2VK/mAg6aoUqzsUhHtAoAACbuRxlZ3wFnyJG1DF5bUrTQiUKN9bOr
GZewBgrH3yvd9BHzdc0jBwm8TuLhNjk0bVNnH7WkX3FwbcUTTniIqC/0bnhWjHmVa19We03z5wUK
ISdm3zhbm3ACsuJiMQukjbaRyq+Uf4GO1TXc6MUzTKl74ATpiytmtKr8owM9MrlLNlYCZKWSPqLw
i0WGHX85lEQO7SnZEhAreWexjR3gL2O/FpvHNj/pVmcDnQhucaN6sgxXqRWfiCNQO87dLVYJWoFt
v8cBrfmqpM8BRaomHqUsmDqVKTg0lsbqJgwRjOuClYCMRcCp0D/7qjiMI6VTAXbNLQ9Sq3wRwoMx
+J2Qgu43Jr55dlKqn0jy1SMeJ2Xw1KDTrVqk8KLIz5WlDysIC3lwLgngjwdjPEq2OAqwgQkN2llK
Ks3fCTs9bG3YqOK3BdiFyEVQiqyQPPTgU4LFCyK7xTmp4VAn8vY0zfp2qtv9gkLgDIvGi4HRUKmB
ExyR75+S+DhjeWo6+/SuOh8+yv7YKg4M5dfOGBbHrWph9w1coVVw19tnLXk3VXaAkByv498xflMb
OiqK1xQTEcXJD3ARXDyC7FUdWbERE56lle/ctIiehHGFWbBFKPQF+KfsV0l/h4B+NZH4jW71COol
JRlMFSPZaAqoohnbsFsFWJoIDiAn2gUUxNKM+KXLQlIDbH6gAl+nknP+dxXyPOL/0UBOaLTqYMSl
10riBM/99NxHm0rfBg1J+bdEY1GeP3e8dTIKZ8AI7dcifk+AhAmKqS54orGOWLTwbjs/iyGP/dmF
t8bhf8+vnfVOWymE0UuPn6CUSoQsiOhMFyxjIAkl5bYwjxnSq8plRpUtTN/q6M1lAUpHL8+C59tI
sj01NYwGiBrGGM3dsMK2lAut1dB+pDlsGrmyg+ptXERs89bGz0NMf1BDwzUVfsaScVaBuOFwJJLu
wQlfVYFJC54Zp9LtrF096etsUmI2gRoPu0k+Y0yStlR/8wIZA81ZMTOWHEYvs5pMnhFiDXEisJxP
wNPbaaZJ7qAPT5Nn81we04hX78aYZl8F/K8Jmv0aD0lQOSX18pLRZbStVbdMipzNmfAORjqxYyHb
wkncps5ycHXJTSCw8oIb0NDKOnjLZl7NTtLd4xhYBD8cgOW9gTtFZ5FnE3Vx/VAvGD/tuXPOvcqk
LLt000CnUCFwQOjMkW5Y7gH4slyHzOfGqevOEjNkxrzpiD8ZMDn3vLmp8B1jsOTGPZPg6pWtGz+n
8jRRHFvW/shYWbGW4WJ2ysWK84PBx1SLR12w0AUOIhE35M/4ZgPHjOO/GffddgKvoTtkAYIwgACQ
l+2HnAAHiuGo7fjpPpkgi107J37HLMzdh+HSuAUBrZAyooJeAhjZCuTWbTc6s49J8lzGry22aaN8
cBCFqUP2vTLhvgeAEP/q8lftWX3Y7uOEtJyhX3tIHKXyCOMcnTQrNnWR7RUUd95sa4qfBET+XF6v
Db9KxVShonzoJDTm6KVFbw2JlFGM2KYVca4JpCby7oCPoGMGKQY49ve5v3bE61y2m1RwpU9xgFVU
Sa4x25cNOHDtz9C4wMGVpO1uyjnhz5mXzyCAzNeeDFSKw6l1N4UlrmSLVuo0Ean+jro3EudPBqvl
auM3sxmml5ad/uOqSHPhTSU1YZ2m0mZ2tjZVOb25FlsP9YJIX0ggP0LiI6oFKZw7TgOQprgdAMl4
r4n+3ziLircoS3DQe7PmEoDsd3yXab9Bv67rgu+CZF9FpDJLvYh3iOTCi8iytKRf2uS7mx/D+M/m
7i4AMlsxS3JoKJlio4aBVy67p8ajxm5FfTq0xrBqYQ47dn0N8vY7oLujEcULIOstbpOaXXSkoDb6
082PhcDXHGuLbZsEo5Rk/s7AVTtMxrylbYvlnbLmFAXwC8VWjiU7pKpr3VmnItR3TU8njgZCz1L4
sJJbDKPt3L1n9QddYBdTKzzMCW0WSqsu6YTAb5uTyYA6dUTCu/ZDC7IjVE7km59UiJPIsrdQmdeK
0C4V9Z4xLPy4B7HIFg41Kdf0lNZO664JTm0oA+Fo5SudiHShnqzmnjDq9PVrVt//4+i8thtHsiX6
RVgLHshXei86iZResESVBO8SHl/fG/1w58709HSpWATyZJyIHVbFADMNGgDkgshce1a7syyGwKgD
QDuu4kLgREtxtRQbgpvQzQpe4KcJUZUh0E7L2JofO9aPbadyIrHZ8lG9wvZeWTZKLmen4ewEcbda
fKv1QK5FBbwVIIUSOIK4lJLzjOMUQcb6MHI8HZr96BAPZA92lwT8cJfp2gpufeyvWskC3s5vqkHG
Tnub1tNZtHXBwSincHJoDO1ZCX8y7R0NnTPafTTUHEYMs36mrtr2O0HLDrIO2SHeu7F7zFrnYHDr
CRGnLb4jnVcvFDrlHMgJSvQqcS9ARFs7eC2r4KGPnw1e3JwQJ8D7bR4uI6ZHJTh1jQYZwtiGpvOP
TAF4lnEuSQRFVnXpdUoRUn1jjWLuyEPEV2MweQGzkkmHJcyn2knmgf9RhgCJFPBT5N5HH+EPo1EX
0k47hWcQRsd/qX5x6HQaO8RbolXzhkNEIbNQg5fnhNcJbsbuHwhEBAsOHFmdFdhHmffygrvZRHOJ
bVnY3y4LHqPlf5f+GLlGW9AvUiIJVAgXhomkovJ2tbovDXaCnwwHAkszHLu4CUJOH/uUtryFmFVc
OAKJR0OChBH9bHDX92hqecr9tIRAlbtbUzSHLplyZhnVeuobqKhViLna9xG3Cbsq3PMz8M/2GMAj
FN1bwB03Uc6NDhkFnZVFViT/BeGDZu+Zw1OhKexgYoir/Bc+ijaWFhZHAMaJFbJJoXt32Qu+kx2e
QXKkWkuNBYsH+m3KygLrZjx1aJlzd0pvk5hGrgKYJrqA/bL5LMP8rJDJR4Vns8yAnJ9yBB2r/07J
yqXjW4qIS5gtVD9on2X4fS/apxnW6yGC8ICtWYLRKT11P0yYaSu6VD7xb/YlRVM/gUO5wl143Dor
haICoEIOCyWTjoHqqx1W1LwSe8Yzkf1TExai2DWnWIEV/ZbUCbi9sQnSFiZc8jNO8fzJmM/9ZjEB
ZvAVyPa7KX/86lfAlglRy22vebZOzLvVE6scr2UZe1QffI/6YyJfg/g0iwX6wW9sG7ta30QqlwOM
Db3dkmSLjmJkK5BaV7PnEkecP3VJqATGQ3olFwp3qQWTxQYG/ujQXEFmNbuOFpzksf4NeAwzsKCS
m0ryF8YfA6VmPmZ/t7poKnmttRMejQJNSn9m2j6EyuW4fw38npFZyqz97eQX9M+K582DkuKMPlyo
9rC3y78m1N7qMcBP6zGWteGmnr4s1SsRK/o042GyWJkxEx3ldkdiDx3qbJveBKuRtp62udCkOhxT
lnd16uzcmhrywLiqSKn6gJQb8l11hWgYtfWy55C1Jt9KgIEAPiie/kJso+ZVBO6iRdR0h24RGr8d
AfLMfRuHa1u8SQ3ROCJ8iKzM1nsVpMcWIrjOLrimJa+KX612TapzgJcdrDbJ45rGpL5dOWV/CNSf
wSSMq54M7Ti4AuODjnDmzrxo0g7Tz2hEX0/Vgw7yAcz1aDPCu+xKsWIRh68N5jMF+eZMCs2ix6VA
Vsm198r8Z8EH1fiCJgrRiKfh9kSTecyL6F7hTuu7FJpWf5A+PbPc5xNS8PgNzgZWtJZYeDr5+sIO
di9OfQDljYY9eiOpLC6buVFvmJSk8ml7lKBiqh3qkybjeYBjOS4ZMUyySF5/kwRARlKcbU7FMWd+
zaWv4897QKiObeYs/ysxfl3mBen9tOKtTKJl4XDFZpLF6jG3zJXCDYTB2DIpRIaFU0+BwLTeqAxZ
E06NSElpA/w7u9l3PeiLvCe0d/fVPxoLKgVDZEgTcg6r519mnAMuEYENzuENXzI2L/KFgXyH1bCp
2vrDj5ZCxyMbPrL4VJifEwpe4fuctJ/xpMlSFVPFH+p4yLGh0wExKyarEuk+7uFV/rApC7Z/dQT8
HkKCVT/KkJ1ue0t7Fgj+szbEUqsdoNlQkJK/JNZ3pUCbwmZZJxX8srfJsFHVbFbgFDUDYAqEJ6Hx
7qdUDSSrZ1GsFpwxqFFwxiWoilcdxN0h3ad9sPNZcyXyX8JtIyP0ecsBoWRxv6xjY0m9A686vBrD
uqrpdMNJVILu0dQ314wXui7Obqfu4ogEM6ZgCyu0hzWzmNbgSrQx4aAE9cNIwJZoCT+htgHgz/6D
lGUFSWz6EBDRJYpukq+UQP6aDO0QO00/OFHN4PX3LD72drJSQ3dr+RoOdvAQ+P30DP8iIVZfERij
MMVE1sKJtE0PTXRyajNzZqOzrbJVhwwDqmQaICVn0Jg4M5yjc1e7tx6hQhUEBgvbpLzlmMupejho
OKdUF6cOo49XR7MEBkn21rCltxtrIStz0RRPsP4443Z+ffVGuZZMsgEyjf3RyoOlLjL+iYKSEoiO
ng1vv3z2LR/uNS3uZpgtS3fTCeR8vTrkqr5ObGCi45cZkfzH4WnYZzU/1Qk33oY/2CPmjbjlxRmB
CERkRxmZWbQw55JCR2CYveHtKEtZDgPcfvO94OXnBNGt8JT1YNXIcs2moYei84gOBfc4YxNIyYlS
/Q4YcwvywK48+GZ0wa5OSSiiNg6FPOSw1tsVcvEs4KMcgpavKfqeebRH3DUMjnWfURozJcf7tcNR
ZCr3HsRbYOOanHY6dbqAT6ahyuaCJkVQEspIdIwWhPE3Rg4vNC4xxj9KiTDmX5T/4dsgWsIcKdwi
TdvxAn015IkD1Oe6biEYbyPn4A4nXkiKCS60KYpNUXoboxxJf2Mc4pc0lLPe0NQsdkaLgxGrjBDq
m93Dh6eiLbUSsnnm3NC/mg5CKYZRJqNF1OJj1sibc5cPe+YGcdKn8WJCILSftnhpxk2vyCB28VxV
XxIcVER3DIq54EbdNgMR5YKAxHeUQ+5kXZMR0yuszyz79rH+JDmNmXV1KkT4FurZOkqJ34TGYmCM
VomBt//Gju0UYk1vvRMM6gc+dBmTz32Ww7/RBKlA5qo4Gz6bJyQeHTt9BCncwN0cVelGOieQjdV4
Ldx2OUi5c4a71myjgPsGFiXFwqZEn1gBSMWjI9wxL2PDzpskMp6FqyL9RemgvFneyjbsNzdT+WLz
248GAgcY9/WzCSUvC6gz7M6+8lUql15u8uGfYKU6pNQonpX4wtoG4y5hIg4UAedMwUEbwCLWrU3W
8SGZnwIiNs++6JOrTgetC5mIvgg0sVGvdy03erO4qsNJgnIkBkJt6aZiZAi9c1PWC6FeE7yyDW8f
fVVyFipwEKsKfUu3F3ECQyXOaD1j60aPVloaG4EG0g7+IeVdX+KMdaO/EN5WwglnAsgaGw3nD8ZZ
62k358o+V2a9Nlw8ZEIs+DF3DX9TjR4SoS827Ck7OzuVLpn/7tFyWOUlzY0UIpFK9bCk172BpVOZ
EaHbEE17mKSI817iiHvj0jrzKenpoAhGxlWXFve3Q4pKpZBTRm2fGV5JPM2fGy60ufrhGR+uO6G+
Bak3sgn6uzvBccgjUyKpo2QHuTXTkAh9TtmAB7RJr9Vwlf4FK8Ca9/YsrUNIKcper4E5d87OUC+x
xuuR9kSdsiM5/MtCMMuQKQzx43oPE0mPGr1G4ggHwa+MdKrod691n7INDzaugEqlDXCqKHd/yC+m
0KxSTCmmWLnKWi9aGHoFKPdng/Oziz+j3li6E9zAJxXHFdyH++S2xUKiJ0bGbzs+J4pnA71P2xjp
d+w2W2xIrIs4EYHyYNAt5Hcz3NrA2KaSbWM5rFNEa5XfJT+EDzO0benXQUxAtC0u0wHrvDfqjZ2X
AR498SUeRwCgXBRKkldodbNONNekfkahszR43KvuVmTGTAeIHzKxx84/u6n4G6lE4xDOhmcTbLQQ
ZkZCPpSsiQvm7ZgZeFaja0q3Jqem7W+9Lj9KRBfLgrmP61DgbJKBgTKQzFX9b2y/BCThrv+Lcfba
yAMRLqc+lMcykOtpjGgMZ2YwacSg0Mzhw3c/i+oZ6diOH/XkEegkLmdtQYJ1WfAl9N0TGOV5S6us
YDHv6fUiwE9tc1BBwcqiH7M2aWhmuxjz4Y43W+zDhhwxn6B59P1XEP5gkTOCL0O9FfhDctScsfhp
lbcxOWr4h4TynVtnQ/2M9KPoDlkNbDRR3kBvM8e9l9yRqRgGQsw/JD/qRLmzaIemjmOPMT052A4m
hK3q3KwANUbHqV18dehMOqQ8ttUEmD+CcKMjLhW5XDnRV4wzqLE1PCAHFmmEEpV1GUz07GrV2jtT
/LThF/6tW4FZcsA7oGPltFwaLtorPTbbttv6zgvYJK1SE4JuK6eCA2bfjlkyIAfSONSLF3T8Bl95
OBm6HxOcoVDOLpRWWp89nPopUpnoLn79r0XTSPAk58zFtAoSi9VMICsgqEMcSDIGSfyjt99Re046
sQktnnENGD4wpQwnK2CPippJsgxiOUF20+ahjPhrmCB8kgPDcFZp1o74Hwl+QJWFAqMg1ZmAwvC/
61yx5NGzCI4jFVi5t7KqK9guF255C+00CY6iXmuxujW5CmdoPVLpKI9ZpmQfMMDA+vZ/6+KHO8aM
124nvoWxysw3Nf+0AIkJrCKuArKZ1/PAP2BU77biPagzigoGLigqKs7um+M4h5BNqK6sO/81dT75
dISp3VeWmAvSxmj2N7iOYU2o1uy3UXloKB+XlMwxwoSdghMjX0iUiKi59OkWjlwWQoki2paYT2Kk
Dt6yojt2lT93rAz6+L5Ibs2oL8JMW7DcWNPr3qI8N1a6sMpi3Ub1JkoBHrvvDa/XIL71+SvgD6wc
f8po0wSvKEYxZ8voiGXVnshm0EofrLN000YJzCaS8LzHCUER6lSkOkPeTPQ3l01YI0lV7eT0reDC
XyDh6xXRiX7oJDyY/Gxq9m4YzWdKBbBem38V/egW9xlfaT7qomUqs08e0kcZ/hhcVbF8fcMeAEHj
7Gps8gY3+ZgUvs2TTqlWSYFqDMT7EnAHySdhFCR75tID4JNbuVASRieCOTcrf5I8cIBh2jbabYFJ
KNBJ/jEctN6wyiM8CQzThkFfGd+4oL1C3YabbTmYNFed/uald63CAHUVtbtgE8kxtAd911eYb8p3
WU9aUDjX4nPIV7THri5S3nc4BIgzAO5WsPM5VxvBwMjij8wMtUVrmN8usok6sO53kIIlzYpJBF5j
49CPwx5cydynXncLSXjGRTBWLUmq1yHeGJPYbO+eNfxkdggvx+aiFOOTQNCxb8O05rL/Ym4ffaPM
Wewv+u6rCXh3Jto15v+HmrZygKI41bY2rEUoH3kbfXaiACHdvVm+cs65EvF8JCpRHaA3BHm6bR9N
V1uyRSQea44XhtNqRKeDsYcPMDl3ijcnWWjw+/WQwHyIM43/HhHVTUftokXsEpuewEB3bDVvL50e
a9rUugLnBAXJ9U6N6dy6oPoZYauYnP7tCHJSx1LTeYcmVlfIt3udRSvQbEyMtKs8DPXVt6/eeyj+
Z6meFfR2xWuOSvXOJ7sxdCY1fH9hv23Le2upc8PilonnwXbmPlcqXlWQ/iLyIsNrsPufHgNhC3zd
FvnBFjRQgCtSZf87+OO5te5u9FCgKYzuoQsyFPVtL3SsC91F6Z2PVgA6c28aQmAyUHzeoDryTRGf
ow9BESOEk9yGnvRtdJAKPqMAEBom66aCYreW46+vLUS/8UlSU31ghdrSTnjXE/4difiwfCp+W29P
WjfnKG8R8qMcMAm1XksyEnPfJJY5paNEzSrhYLGoI7fuA1dnEa6oBA35ZQRlgCxJeZEVGLfZeay1
kbeL3DdiWXK00zE/69IEXoPxzEJs7F2n/TOxK6fNxIzr3JNu6YjY2VxNTzX3ncxmz8SPN2VAimCb
quDVNMIuw3OwMBEWUD9vKZ8HevUiCq74hJYDIeMCRa93n56lLQOM4I7LOVWddBosmtaBy4EvWT6r
4igza6Fnp8Hi3W4ioPX1e+0m5PN0vA9Xsh9biZkz4HIxcp1J00sevyvyWTDGl9N9a9gW2mNI+0Vi
yg2WsZVeUsQwcjeXFgwVdrcU+moHtbo2I9uh3EXj7reQd0O1YmIDJBTVe8xBGwWMBwSH7uV2+B08
oJf4cIpb6350jc76xnyl4yWHUBahEniVuvTRFBVcPMDv0/izs+lPYR5FtHLUvcExSpHfjLLKY4wE
M4kfopOrTJoHjxgGrS5KdAsK7GDx0mB+IJImNAKuvOKb8c/lQDC4JuJ3Joe+bglNcRKy55OfA7AZ
PaDSCxD2aKL1w1Ra4od3iH5y99622V/Vfms1egFUbQbHp13gyMSh28RARSe/mTFLeDyijq3yqlS/
OyhAoaniwIBgQYbRqYJdjFIsp7nbv43kedt8qqEQFEqiHUBrJDzZErzvVXDzGG2Gtt+lwKVECcU9
KhDIvxqfTVab77GG051tY+kw1k7y25uEftl8agLzdkJls7JUgEMNyl/iwF0w1i5qk52Bs91bAx8T
Flm7ZmeIQB7tUaW5nSBrbfoBqagHUmS81KDfSFzuFtd0fm+gtVq0e3RMja0CqYCl3sWnQf//KY8t
uRkyecnz+FSS+BA8IR2KfV9U24oMXvbMHbnpUmWla68gfcjm6eW0oQ1YaKldYY3+z4+QGKeGq/KS
4FSxM9BxH1qwZ4noiDvNY0m8oxQDEr6xaNnkDbhmkwL/L62EwcXWcaQTGBaJe48czKdpMUL/KYjT
O7uM/zzAwVScdhUI4A0ucNJ3vGmKuo3H7GLx9GXioeDi1WtCs363oaOArqgQlZVYSudQdVAeNA2P
wjSkhJxaajJSK7YKgnZhIRk07JnKaKv6pzBCG9qmOoY+TMYEDHSjoIaXj63dq8pV9e+J+J3gwkzp
S5uNWBCli64q1rLMXjZ+0EZ8GhAKbBJMdvdWgLlU/Hdh/lMbAZOk4er5aE2StOMqUGl88SMgJuLC
VqCJo0tWIY5qYluR+Ym0S6mfDYQRzz9zw5wzLvJ1gVSSqTeqjg4RcrGasIhwDqnxjd+4Gh6QGPHP
XFH9QSpND8eRKy8iEpbeiLsgXqIBabgWF7e46Tg77Z+EUa/VP3WZLGtbg6J7abiuFx2uwrvJSGGA
vLGUH9kxXlvq0qxems0UuPXKj7zljstziSk7NP7q+FdzMN4rDyc+Jvw7e/wd8Jno9c2FR0eLcRwD
9YcK4TwT4AUe6qYHqbgZf3wuS3qHDk6F7njRxaf8H7lRLiPiO7qgG4Qxn0Qy365065tM2BJXK2e3
8Ig7lcAYSYxYVPqNBxtIq4k/trV4t+ys7EPWG4lK3wx4cDlduMCFpsufHPlCi1XDp+Ni7SU2aiMx
0RiT6KgREs9teSwdnnWbBT3Kd+7MDXAdWvLuuMekX424sjM8mDbvAX6eNN129uQdWVno1yrrl+bh
5BQh2DOPhtAGhlgCUEsN9wG5vpCYYfmZ6+9VUENd1qks5hAQf9QshEmydKNLkx2tkZ6qV8ecaBnf
47CJcLlQ0NE0205CU+bsbJ9dxsAWvaeks4fG4g7IOG3QQE/NBV0lbXHkwpXw0bW4qwvrHin/0uBN
58iobEFG+0vR0qUd/GiTdYxPdHB/FYVSi+AUkMQZXa7YeH9ZrNdrbAUK39pBhbVOFbAdXN3oHlMP
XPWzIB0XncYME3J/ew4eYexD3BzHfO+zw6i8V4miaqUqabYKptEtK7dls694HnQk5WDTFmy4y810
r9fIUk2bRdukZZ7hrf2m+nhWq5fa+eoBbzrOn41G56Ll2dZ3mnKQ5x+j7i6mXWCknKqSVqfmHlB5
oXTFqh81VtHTKZMee+2vdcSiBhLCl3btxU8Fs3hnniRp8IFpuEne9RS4KbIfN/sibpcxP28MQ80o
kFMGFhXkMpNgWAGbDiHOuoyYNQTGmNZk/+55RKDpXftr4qdr/kFC6CsG90bDrAK7iEUFlnOpb/Pu
Ro95Dr2WaMHK8c49iTcjebj8DnziwVVx8iaKSkbmlxCxzQDqsNm2v0zOJ2NyEnjoTsaEY4jnWYbp
6VOT/Iqfbv6jIZ2ou67Y2+qPULBmEZxS2DVEDgv8g4ds13sgvoKPNByJqiFYEKnIUOWmutiOg0js
hEWAgKsTrGKaqAGXTLCu78BiHoAF7LK0FPLVpzEv8JRL0bsmKe5zJrfvo+aKGaUMne1X6mAf+eAP
tXa+SwWHja5u9SEh9nXlAqtKhTo3TELu+9DufH57EYN1nYOp5mVnc0zh0/GHTzJKG+w2eChPDUlu
1YLWyvpr5FzWs0fE/ag07532qXNn8cdfXTxbdhbBvnGO/Ksu7rqxLqyFgoUqghtlwwMCKmrSJp9H
LLzHteo9EuMWs6ELsdWYWKIz7QMavs9SOhVcTMyNCdrQEj94dblJ2xv2F1gGZrBjCRgKTgmq7slj
gtdbBIwzMfbB+Mtrn6JXMftUNF/5SzsEIw0AK3lhSZyrCmxbuBglJrcoYL90ykn01mDaMtIhtdYf
cxXTyPAMuXDY5oubAot9vqLj3hMemUEa2N2jxHFmRH8d3ydKSaJcHlxzIxFEhgZ/bLgN0/cqm3j/
MEe8cVHSkzESAK3tkqAxLF6f5rPoEPXmh8d7KcoIBrAMczOCmE/pv+z2rwz7dVFcqpICR9tDUvB2
JS2TEeeRzoszfmQQA3ri0NN45JhMAdHdBxNahg/eOimTW8jtEiFC0CNsYUql0btOXyiI81RlwEHj
T//ozBwSfUrNr6SN8VbsrAC53nZwD2GbgKpAjySXhbmnfDjl0e3upkmBaOsvFOtDpDBQPgI3W1KM
/GNhiOkz40PU6BE+KAASqk0mZ04NLwCE1QA3SrMcLPLDTEFnd1jS9mjmmheQrihmhXq1zAtAv6Xd
71Odrh1eUBEaSUNLinsqcvKx1j/DIPrkQFngkmMeOyjfmYEhhIvkpsavUxLmZyatR4BzxZcSv0Qk
0SSCfZW8VSmigEJdDFOUvtO9a1wfGoXbsTYnZrzo2JtHb1F8DQYQxy9MaMTjaOzhlWBUN4fle1u8
V8xuasxcg9/EMtjlcZ8Q37GkMBuDCKEx4ns8pQYP+uT5w+gj1GAhAU7p5T9zOkRltolcm+cIDpX5
axuUlpasmQxZUVU+znyH15wlyFFgoINwV7ftmiTF3Eg4hX03YHf9FyaXPC32amrRjTbuHaY+hewK
rrqUc25U6qtK42vKUjVGkaEP0xBUeOGRhyns83+90D67AdDuiLoKncnE5hguKDafG/khEU9jPEY4
bDt82z4BFKPrcb191A1Za17OpnEw+x2GX4W8d7jPKyrqvXXdNQvHoOk9WAXyK+pesf4ts48andZ1
I4SYkQQ4lkugx6F1rXWHcVidt8qq7j/9QZthzkXHW1OFE5IutNRdgGqTe8dsOAAR0LVPw4sxXPBB
VYeKz6vGT8uNWXBhu3p8SfT66ZtrhGqN11dFF26JdZ1Rv8ZnlLv3AN6zMTBr8pk5Xry28j3fcwU0
S2Js8vyW6h82vpDwPHk8VZWpGU8YrgJ8AHnIYtxhdsEyRO8mRAlsyZRUIObaJnlYZ2mxvos4GGqT
WQSfmjv9JY1EHZR3uJUFt/QAOSYe1ffOZbfJurYDuxBhUBlaRDX5FmOVcPUd24BFGf/h1/cpu+Ta
t8jqLeEbCCvavIS7IW0kGP6rtLqpRr0tqcIq8p2pvUdYBZ0DfdBqsoFWWuQ0UJt/TXVSklvkvHus
O8ya6hzQymnKIGnwVuSpztsnRc78ROMC1Btc671R/KZI83w1OvsnqnY1QZtwqwp1UQNq0Tm2Ku52
DHfVsAtIaiMeimHXTXQDDq7UOFiM5mF8HeALs72sho1wvhrtUnS/yERWu6+G3yy7e9HG8dmLDidH
fw9gRRsroGQzE7cUlX9klmBM+NAH1VmuXtvin6Y9Jan2hOtTrADYwaBpTkQv85ry8o93PZalFK5Q
iOHHAH7Z/Y0FD5DjzgYchAG+xqmlx2ouA11rTfLncZw53mkCxMr7GL/bzSow75n3XtVH37zHVNKR
/AehNI2HFOltMuVmyTezZmMI040NRE1grOPb7qZ3xyKjj1N7sjDizojLT9zqiyY+eMmfYz3ynO0X
qyx4754mGfu+DTBCnXZMjOOUKfe1V+s/k6kRHNwYy12mAjDEuZgnHPOKtnedzUCKNRq/lIA30DQf
/YH9KOo3c2xmlaDnA3Epzp4j3yz4DFW1ycx+YZa7Ar9Cy+ajZ+i1SQ34AHdizKwFj2QdsDkX18bB
2sI6Ngo5rFywid/8IToFN2yFpTosMtIO2Udqr+vySjhlphs4pbF2eaOyGNpfxfmkOpi46W8ynuzw
w6Z8JOGWrCPMPSgbRvPmAeSrU6KXsDEsiA1qyjMYTyTI5h6BRXuyrmMdHtmoGUgPGPsi2EDdaGzs
+Jt1QCHyFXbpqQKbgJYXQqfW2K3w1AB0DhG6MJxp48WUA+mRD30iZpiPGos6xm6SG7x8nLeJ4SAh
ZfFsVB25ef7wCoFnCxKLTakyazppnIyOTB8lQUlLdxp3kMDQlrm6a5CGNPTd2J4Y7HTphGwjTHXr
jpwnsM7Rc1Z4pBvvDu3JwhSUc43xNFSZM2KqYL1L2gfDKrdcQ4BGouSQvTJjugNjDGiPxHR1CDXS
6grtbzcfb149KKANaJCG3TEw1jTFwL55V3K8AZefD90roGh8GN9UErZZc6+if/BpvBDrWAjQIgEc
i4pQWUjTW9sbcMayH40JIrzxKweGOhurL5RKYmwM2Lh9ElhJE54h4a9hlJ1BAJxpLr2lmEmscV/x
Z82vF+X6MWZvnWRXTZ32kYhj/qHsrYcT1LvRy9aJ82GiltfiZxg2BNhM9SvSvE8D3cysLb7I3Uwz
/rnut9ea9FVxwcEvbAtB5POetusGc2VckmvWdJgrDJzC3Lgj42BJKF98j3icoyk3pLFVHoAN2/Iq
O3OPfX6RQ3utpnIwqAMSgU0Tr6l8RNIlzbG6rGx7o3nY4dJ4FUO0F+4nqt3CEwqHo8cAhhRp1ZMx
xJ/JoaSPCx36w9GOmPvS5JCZ0PxXUxvxaPCH5MSHvB7Wo8pfa+SitKtNy3pCoNF4WbEw0f9xLCkd
dPxkE4bMKHa6itRX3Lwyroa5tRfZblCWUTwcSoeDq8Sz9u40ODDVi7A14pMx2v9a1zpSaemefRW+
p02Lsqar7r6QBMGpqwumHflCGurKQnQc6+CAoRUSjQEmKTj23XRaGuIw4PooHYomdF4C5IEimS90
t51XzbioQrloGcv7+iGhFjXdoUawDo+eY6JTRXTWkkgxlgWjmBd9jvZniO044FvRnbP0d9T/qdo1
SGn4WCk4Ry3Mui2iOu5lEoiYx0vEbg8jtr1zKdaqqr2vU3qDHqjyTvJ3qb+tzX85QNQk4upie9fR
GM9Nn7KAxu6+tPAw8qJW/O8yjza2+cHjy4UlnS7lXs5gZtcRltZyZqMfd8UIcyxcCZyzxcSxq5Gg
+hI/yKDM3QAmlpltcL/snMhbNWDXYokhL7/0irVVKl7DBW5WY6t4HEv9h0PtsNZ8F/2fEf3Tu71s
urnjqGur9NeB+ZdjWR+hNLrNX5QW5A9AuKPTdOY5w8HEAvYZKzUjtTs3tDP7F7IY72nDdZXzyXIf
FnmB6NHWEC5ZZOWA2kT2patLeo+MnDNR4YqNoc0t94P7aalAgZBF0ckjHySsQostdCpdpiz06JFd
RdZXDE8d0TbGuDwSv030UzEZwRhKEvegAD9Lb/34HINPDbewba25f3GbvlsV9uCHor1y+8n7KwoO
AhcYRRtjfhDcYDybFSD0hgOdHwtYJCpYAFfCLhzyTW7+wRaH4D1hLGjqUyAecW3zLf3A3ZLEaLDJ
Sh5yGgSSq02P2gTsccd9ATXOAl6I5RYYVPIkDnYEF0l8KmA5ClcvTzcZJqiO63ZFuYQ0+HTApKWc
/zGySYAZI2LI9vEND0rA6++91Tpg9yyYfJbLG8/99l1JIuBaIN2Kj0n8CayzJNeB/cj03IVMeVRi
EOTySsJqQf5pRrpDIcUYOTi8+p72avy+dOUohKFJwyOvsbqQ2ow0OahqNuuEAyQpH7V0qaMaOcg2
nv8VElYbNcIBaKpgkDsu+L521upz33/3/O41XHCC8jPcqnMbu4nrp0fF6rELBSufHsYE34BLFNe1
D4ZuXwL3SwN8yabr1KIORX56sgS3ptzKzqFV0KhNSzsjneNyk83gPbkBDHOKCrvyXAT2HDOP5t3I
jarWl6Pvxn7fWueWWDoShXYij4vzaTcyBkE0mredzv4REACQIyVZRuqlt5egPRrvSx2/LRLgmGPW
QJ7WORY/zeh2FQ6pgcaiFNWjbLv5EB/8HHcvO5baOFTqK3X5e6+ddm51Z2VaI+FzjbRaRsxCLrUM
pr8H5U+yKoq4vpkqLZdDu1dKVo/6r1tho+E7TJx71SCK1ZSW6iw0cY8sTBhtpvsKBm3JXmDlS/He
F8a6xJ+hs/vELrGA0TFF1Pj55k7MzG19c5auCx4sXxKLxA9tUCdmroKcj9xl/6ag2ThLna0QjP6K
Z3nkF6H8QC+hpFfvJi1XNuhouO7WeOwjcabjB/I9a39jqUYEb3gpFHQwpZy24B+dtGbd8nT6byfx
Vi3MfXX4SQjjOOSFKlenPO+ggVKIvM8u/dFycD2g8jAGchvVnAI9zloW5oeBY1vxX72OQzQobwob
8LQK95K9mrDGnQ6RkVXtts+xjQhzOy2z6BFjYmvmFbLoqH8rzZ62yllnf1actVQAwoeb7F9vVUts
F581EXIBsczk4tPg0QkmWokWQoPRVnGJIYAhyul9hCTedrW1KgHZj5COgoJUGdHUwAbFgnvNhD9S
AgzI9QXbX5dSoja5lrzrp2E5sP/ZaoFn9abLL4tzuaIl0xr+eVQjlv27Ewq4ZMAWlI6oDbfZ5jxW
fJOokVD76dHo94JVuBngrDAADI5YF8v7hCmSxqXIvP9oOq/lxpEsiH4RIuDNq+i9lUjqBSHX8EDB
F/D1ezAR+7SzO7M93RSBupU38+Qy46aqOzdX96YW62Wm/oDpnqm8d71kS7D6DXvcGy5mq6OCXGLs
F39hvXMGCltAz0XOpqA5yWBIHiDiehL0cX2O80+zNfb21ElISVLUr9v0ECq8R11C3o84OjtcC5sM
AAy3p+YnojOAE4EeqYnm89a333jdJFGBofnnGu8t9pjRuw9ETBKPZQtgtaIwFjpo3BgRhzqOOYwa
lvBZBsTuvRp3bvz0QR+bW16Mcbmr6gN/kYS0mPGaWgQVjeFI1HSYaczAoKNGOlELH5nUGh9SA0hQ
2IsgvxsYuUzW1lrzG5b53GiJkCm0RMIqHFlFeKxPw+xj5HI+SHwD7WeDus74VuWkl6J1VBIe+6nL
p40srKO6WxVX1sk3MlAQ8mdHFZMjTcHRUQmeLdWsKQ2JdgB8p6tYNqEt6NnKD+UWSzMlB8XSA6LS
9v80FpYRIlTZY/iRzm5U5HrK1ZWMMPhe0fVuASwGhw7o1LFJEMRYZMnxwTFw0EeASq1iNtUjl1mX
qRHG5WBum3HiZHkrzS4XdMKsABRg4oRynX5o9AkqyyT79hM+ZW4C9Yj/BEejCjwxzi4ps3WcsDOC
99dgBTPGT11KZPyJLZVtXG6ricnXXn15yIlSP1vUWdW4KjOQZinITBU/Pv8QzrZd6BdzAM/UWRON
0sq1K7gPRR5icA6EaFZqESbZwlsXdTS3ONZGUvK1c1GNu62JN33I3zIC2TVZX+AJcwtpCO151ms9
/uhLlsW8N7m33TUmdZNnWzi4uIdjP4KtD8mIA6EmC5PnkFNUufQhhRARnlkEqHsSkkr4XbCByPOr
Q5AzYOJ382UbXTTRblXgL3rtkkAOFy31Ajm724BfUzTpoufS1bApcOpkkfLfI+g2OkZ/pPCtLynF
05++SxoG31ckJhMDFc8tGbtq2VsrN13TuNtGLjQ651oO1zTj+zbwk1KeYiDde8zdd925B8bcCVZa
cUXpwJqVITKp67ig2DsamJgF5HA0YkXl2lY8mp7/TPCgoUp1gbdo8HInENfIovPS0oxu7xREhlmZ
0CZ+HNiOa3JY+iEyPmY6i5Wzx8bd5wFPYQyrzngc6ALgHvOh+uo+Q5rphLZlVmH7fKkR4sP8u1ff
+fNmAYMSgEtz5sX1OaGMQB1/wuHZBfKaAKCPyAOlFyUdt3UECLWLdxHfX0GBniAlwp8byYUtYLai
47rrHUqlfjUWRiOjUZxnJ4c/kERUsqBExIJrMe8VwXPLUUI+nG0XohzQt8nYcU6hx6vP2j0xC6Gn
PHAOziLwWabhzSOWken47cCBQI2UwatW2kUEK0QVZ8q0wvhcJZRNtke1vFjGrsMR1B1V/Ko+qnoX
ccN0lBlF2FzP58p0bUpH+5Dq5ikWCLG4qgOqeLirOeVS87G+DW3/49f5p639IBs3OkqhqPHxRLjD
TE5czAGs2QVLqZJVuTgM2bKG7OIn0Mowr0s8y5aRHkP9RW2CDJYjHbPBtk0wW5OuC8XR5TYfGWel
OpYd4HwWH5Nd+NJMnAi+3VM/TnmUw9WrylUW0SkX/MrhkhjqNm2jU64gmJZgspYVOVw/yVGNeV3S
+7kLJ49XuG6DQz4tDjzKobdKt43wERT4zghQVg8iuTkZRtfj59DMCa86FuVDAGbSk4V2LJZmfVAi
/MTRcHbJkHeuca57LtUkY/x6FQAGtgLkuZK0RH9wK5bM68HdoDE54wbUyfQrqzo9ilNGx0ELey/R
jRlOOJdV3girnIuy072HfI4Kg7EU4yYV20I74CfWx0M57AuGCx3bSJbCZnHokFyEEXS4mO2uhhRR
FS9b/gHKGMgk+OhnaXlo8u/CtDBSgMgy1ScQGVEeK3WX0MI8PuACRexGeQ0xCAxzo7iW2R9KrJ2u
dRqHy4+yR9jk5Wdsu+5WQkW22QoB2l6o3HREAxH0VPndrMGJVfm4WFrWFKew3Lr9Txs0eyVNtzja
Z01+Ax9M6GFZebRd9N28qdXPxExuUX4VEtqv19OTRZcqb7baplaIb7Hds2ox7rX71/Mmy31JcLti
MFG4xrPkjb0tZUfzMf8ak4tbXbUKGz4E1mFceS5rNNBsVlOuSs+9Cy1bom/vqgL9A+uhR7GNmnks
e0B4uhj0sCogJBK2mVhBNDoj1iHIUwABSkex960nsOmbm3LKz+q29VFhfLdd60q9wJru7V0ZM++A
7AiZJmkyab3fwfmrSAYqN5efgUr5nWb+oxZp2yPDJ3RJ9nFPZTGFxmY0N0pEJZZkfj2h0XkHsdV1
kNUcaq9keAyIA5k4UrKMm3gVbQEqr+OGX1J2m6Hnegz6EA20mUkZrmCykRJ7BbqNc7K8jlrvzyL9
UI/mKQqvRUd16U9CegKjDgsILC6TyRV1tWq4F0OaVXROv/xZTiZwlXqc5l+sPND7TZIzNtFSzk7q
x9ST3jW3RsFUhZOgoSlSaxdFBz7c5hZgLXr9phU7y/eXA7/QmHA58m1z7jvWAekbhl7FbjBdZMM5
KCh9tcudK/JFSz2kxl624OZeBMM6cvJvL7y7drvCyVI0y974NQ38aCNFix1VmyXRER+PI8teXwEO
qRsXv8M/KDV3G+gmb+J8kQ6Yfiv4Y5oCHfU7RL/oLIr7yKcoKtQ8yDDcxe3/xoVfS3A3rsjlAfWR
ASQJLtjOoYRvCywISwquWefEtZPBdhZV3sF3d77JsxY6iwyLSw9WS2F1UVDOaohtNd4KMKSk3EEV
JXxUUyoJujmV3khcbUfdULpS9I+EzG1YVigZLHHPSfGdBMz1R9W8MgI1IQrBw4e4nhqLjHAgtvHM
Qu4IXpFy0CnCdDyM5CEE/UXDQFKowMe6o9Qxt2cHqGuuPJtjf2gNLDhKsJwgAFp+DIONRO7tGkax
KW6Cb0xnFUtVx97g9wk69a1TDnLakvOsxPVcuiBjS0pXagtcyrvRrou+ZS55KJMFv9uq2q2MLsL/
hL2JtxIkaH6EVrEuB4ngTdOWky0HX9sO+bfu1LS1ZifFp8LlpHiP2n5EeMf4GrK+EhkFnyIRZ8/Z
grA9VpCOuNbzdiF9Tvxl3unuDCgbqmf70bLrH4dsVdZfZktQwtj5BuIynriIoKnK6Chx8DjFuqqg
vU7/E12YEZYd3//yuk9iaCF07oomYQvSJ8+EW2yYmJ1Czv3qywafYyAg9xHGjoOaHASYrkDsPP1Y
DBf6Ugq1W3r9Uk++Rxu7foEezjvSN44aPpOQV2TMoGcjLjiY2UaxC7VFrqpvlqqt4/JDGUjsYx8o
qt9EMU96wXKjOzc89fG1qR4aC2QICDh9cEW/+Wi8k9vViu5q9TtyR+qIsqotOhaPPoLrW8R4rakx
4PKHab5i933ElQbmaBV1EOCzybaHvGRcHYSNMf4bkKcIXo3K1dX2nd8h85AHw0rS9/ugPE3JZTHh
kIptxHrZlQr6xS33qcHNfkcHG2W60YF8W5yzGRavWsMkjgkoSg6Vuq+TWxOcLRqAzEfCuJhPW5/h
s0quFtgCB+0G81lOojwiAie3fr1kC+AnIPx4NWIAiMp46xr/ugGSeG4vkvJembeeGkh48QUycsrE
CxP2TYFa2HDu+yxaBsaqXBDinFMS11ANj/KturA84aoN/JlpSFUp1a5xUGNDnAi/1Si3KU+BlT1J
NVMuBtqgnZfdQ8vnwsk2JjWqIYaTvSd//XCfgdeMa5Is5MUp/+IL5ZCYxz8QjrT6UFPjbr3x0OC6
HvxrHSHHii83GOd69Nmatwgd31654VHA0mwkpFhukRG5Fp42nxEoeKrthBr6l5AHV8dgqbl7nOUI
cul8jOk4Hj8ltwGrlbyIuEYSAJAVsfi7G5qU1Z5kd1dzFmLZgIaGqM+/JWAp5rBCLuJoaVDdEsTr
0b9n8tSFx449id0ydWNfnMoia+4OWNtxBipLw7iY1sHiGqEiKtc0TGnMXqb8Aog0yZF6mMPqxrg0
eATobmXxnRZICPkzLz5IskX+b4IYWvV3D8c2/OIqYhcZ/iY4/n234g5NiBRT28BSpJeYD7pvgnam
yQt96lUtcZAbm7HzF5LXiBNQfsiyzGZhUDHmjnRZtT7ryHA2OHuJSSu5JdmjNEiiiqeuntoSph8W
i2oPBf5K3TGiwqkC3QESXAL2jHjI62A/MmHADVBRBM2q4Y5Ijx7rNsow3lKcjLaZbEgJexjkqSXh
E2djwvcrTDYe2KGWBIzrspaF6s/msJuMSO9jijCvvFEUxp31JoxHzdWcgBHHEXq29+X3gHZt+t1t
PvmY/ws6v01Yo4A0pWM8CHBUJUxt7rCRPRvYHi8DP2/97NDN5xoqL0FeytNLsF6Rd1rkTPtaPSzw
zmXJvXSVpUUqJMTW6jOh2FvBPk7F+NM39rzSPydXpJOi1HNnAvRV1yrIP4aG9lOJPjv/nw24RnVZ
SuUs7ril2/ZnBpA4gTLYbqaau9F9puTQNb1lSML9T8hfzxfYXWbOwBfROgpOtRrrjQkw0tS+4obI
z/TtKvHrxQHfqnfocihqW7iwBoEkfwRpDcY/TU59/F0195G9QU1XM92BvXHFbrMoMb/I4Ev6H05O
3gOsmcm2Bx5POmVS9Lsc9ibJ1w69viAe7YDPssJVqfZgfoHEoh27vJLic+7uEmXlai3dolhO8AYp
7g9eRj65bnr8uYNCc+ICk2OMGOFz2d9TVcMQvjvetzEZ9WsSLKQH1QOeCeidAQtXvOcN8U/siCNq
R8dlWvC9kMqDCuxDrl9iFXsnLzOHEJjJTjhgC5IW/3LxVSbvHq5bx2WIJ2GAtu21/4RGYzuXLeBb
QAxG2s5C42uCN1MsaXOyN8p3hW+9RhHOWv5QKPk6PXf4cDK/mvWE9Afm1kRyips8b9mHUT0b8a4Z
//QIPwz6VMAfLLNnVqEu6cCg15nMgtwSYeHpZ8MBnNfJFaZhlns9iJEcZWe8D/QFmOQRNTvlgsQ6
38cEI845J3Iks5nFMO+ZEE8YxjzlRT97MwjmqeFNsPshFWRpyJzOumSNXGgPl+CTmT9x6XpAwiaz
foPvNHJhWdP5lBMHxVZRV/eGMg7T5eWfL2BvS4iaBp4NC0BPsrGcfumhhvnmzQadYEDaz8GqwcZM
70rlrI10pDTulQPdVfGIaFOFqrum42L0aCvn91HyEFXO2ZU7u0Xts/6k/7I6HuACeg71QO0+JBRm
77XmB5RDiqk5dU+lPEaCAmdks5hTiaec83RW+1g3FPl0nJfw65tQAMaKq+Vv86679/afI5KFYINQ
etUq7/m+hWezc7iUn6hiZqfA+b/tGI2HfmdJFt39x1AugeOK9lyGXwLhAIJ3b8LmpesrRsFLXcE2
clpN8HYWV6Xe9lawIPPLt2BWSm2NEWyn1rsYQZ3U7tuUnCZdsQKytWCxT6Ty1Cu/LrFxtdtFPhZf
yObbmvQyBEDLSlDyz2PIP/40e/QwNJkQicLB9MlOs9p4zPt2s1UUUntnLpcqqJ2YHgSUPYz5A0Lt
1KvNkR3JRz2sOgMZfNPCwGT4qfetzjzDrqs8x8nZAb+VuZ+K/IzbR9veh85YaCZTKjWxFRuhCKWX
oydwMDrZNfoC4aDIWfrBMUDM9lPenjnLVcIZ5acR7tuACfIKmS5tfiPrL5E/aXNFvhwY4vr4GHQ/
WX41FGIsHVAPMgYe2xBcAekGx9joQ9OncS/0r6aHoTcQiyo4TE2CHt2qMYIOmXGt4czR1mWNzb79
THnmK4/lL6NFrL5qSAUR4o1pXQpjFwIn5h3ajdeBVbNEId6Hw8prv0rzVrrXIJ5L5dYUzyz6CIb3
CFafQmANmEdvbjN2T+mj8Ndaf7aar8z9aIK9qxIHodO2OZaW+lZWpMvSEp+CBjT9SGoMsPP32GxM
MiuWqTFm4DM2JM3JmBfYfEbxvgUWbANBwr7iUrjCA2pGPynma8GH6rjQFi9tfXIIj2bc2HPOwzGp
Z6a6EFCeiMr6zgEtNUopQEbbqh4uNn9fVKtOGBctu4d2vGzsjrIbXovGFKyHmApa3kc79YeLjyTk
eYeogLnKmJMDMwlKsMHgGLkQQ4XKKV0eve8J4TnccCUT1h0WRr+ZDLdYv3zyKvrUJpfpVB/XYNcq
+msbcNJdCzE5aBc2wDt6zZZ5kO4izikFLQisIMVFGd+RUno7oambbLjExiZgyQlfdGPXMRPoyYj3
pq6doiA6tnZ1H7xiK9p4aQXdRUHC8dQ2Zb5VwbykJIV7rkxqszOa5Oa6zEghv4FWnXyBNOgpOT4+
rhWVhovYryaPE+SX7jC6/OSy9i7pV1BoHpJ2f2jifAkUE05jhwc3ItEHkqtIsy9DpzO21pZeapwm
zd2mPDRw3N82oEy9Ji1b9xj6SufPUNOLx3qF1Fh6qLRJWyHYMdCeLDJvYw9MztP1LLGiDxf7DyxQ
D9dxe6hz5VnlqACuDyV83LtauA865zYq+Z9JuWnndlTKKQsV4KJjI49n9YkGTDYX9cFV8p1BVjw3
3F89U6bA3LhpAWOaFMjibTzq0idVUEyMVQWMhqPaR2PIFiHiTYSs4RlsSrXnoJxpGDpF9VbhUmUQ
jNH2lXA2U6qxhPU5gm3srGzrIqv3I2UYwYjTwEdxOteCOfm/XCp2SAkaNcRUGaRcsDHGUJpWRD8F
VkrB91TPNhpV0v3G6a4WHCYgv2+8PaGj8/Bg2jOQAVRn0zNYdCw+4NgvRfKFESVSn661U9v7yF0B
pXvGvntK38U6jRIBPRoXy+YSXL1jSHrhnXtR0biyHEqZSFQpRfGwKEgDNPjh4En3FGMNG381SM66
hkCFYfNuAyXWxyPrx86dj4SAzZzosuF9D5617svm4HYZybnuvWOIm3UmheV9fVZhcUiQiHWHv0SE
F0dFMQto5QtGKCdocL6mr7p+beqAAsOT3yKqYnxvTp3CaUxpNs5E0/iJkZxbVEIVRKpG7EQb7TkB
DNy86wFvbgHnRNcGLgMWY5+OtvwYolVvgEH7Ml1YcwRzPExpMQeKhKNqCITk+MoyK6IHXNhfkjlC
TndeduQGzuQ0ghHurobAXzFTWXRQiULHXoEVpNqUokUpHwASKgvmpHnZf5kUdTvMwoP+J+U/Fg/c
17C8mFgls60eEX4pt03fUc5TshP/ibkKY/SdZ/Q3tSSiqgWMzLRfIZDncbavqgur1bfS6pjtWWEV
dw5ZA9BPpv10VDfm/lPn4DM559BKUwM0Qvqq0D5448wK94N77bysubiw+AvZlzjoj63TzwStjVTo
1tF7RdiGksxlmKCl8M6G3gPubjOAXxp6JtDmUDjc0qg5dZzZwIdOGetbT71v/4tfdA6oQZU/Flga
wXbHBlF2tLjYoaQTe+X0a6AcrUbxB6zwrZD9XtXFxcJ546Icq72Yd1zGYM4I/zRMcpR3M8HNYtxb
5OUzDZjXk+Sqih67qMMiK0Wz5jcTcG92DJtIwtqHApeLWaZ8VD2UZC457lEhuq2Xd13BdKpuCPP6
467xV0nwUtTfELNEytmCvWGO83FVxvTMJw0T67PMJe63hg0+tzs+cXoXufyB+QMtldT/GodMKfV2
UIeZtLRX6V48Zlxu3A2jBb3oTbzW2JbSY0+lBPCA/h+aHcbmd6VEpw9OOsg0g8eGBg+y+6saRpzS
AGSQ9CBjRtRyHI7bxjzX8LiTik8aQ61ZvrMTmRIWXrKCHjWBUP0uJ+c89QjS0OnOzeIjzcKVyYnU
vKTS7zpajrucoQncqMKCz0YeKfu7am7HIlh5hr3QE5pns+3UYjlCVUB1wLLGgee+KWw4g9hEqOO2
Flyh+3Kt5jp+rCHAKDhJmF4VL1ppU/0qwlM+rAQTSWl+pkD3Y56FVHsyalLOEBE7ohAD86vFZ97z
3HZAJOIGiwl+5Wai+1PXlNL9QIIaxAC56U768x4vSoMUqpXnDAZG9tM68YGvAkPKcHOxvmjyFdk3
vCewopCpCCUCuzWE5DL35Q8EDD6dOl0l07QcsmDvriM8/Sxm5ZcdPPrCCCq6twgDgBteI3cbF5Bn
0xU6POBZxsaPJAMckP00w3RdnxWQWwRQLzVC2zOxoownJZFHLYCSr796CoIAr1BRuI30f+lgHztm
HQXSDiD7dVopS+aYBT1yLMBbZmeVwC9Fu2TDsxDTpkKVDQ2UmYaHw/q09IudXkyiFVjgHe5Z/zgf
aHENT3XFdGCOh8LUNn477ANJcYxwF7p5KbPvxEalhTPILr13OKluFpUXXoABCU9h2l+9MHhEPlNZ
qGHKcN7C2n8T2b9s+G0oOtTJqmulnNst/uh+YkEsmD1j42gnhAYM627Cp8r8nzz7EvlnjYjj8n1K
+PxaKE1DTkCN44qwBtdQnhntJOMjueo3F3GgSi4dXADitL3y5YirGq0yS1umY8vme5PXDl/ibo7V
YCbwQrTeu619x/UmsLfwsnssilNhMa9ZvHZ+ws0b02nOdutBcGKptk91gK1GMT0WWkkXTndu3Q3f
UU4Q4pN8N7RDJl9GCvcwYCYUt1g9CCRNt17TxoSvKztH9J0JYx+LfcohoDwJR6f4X6ufdvhQmWUm
FcKBG85aVvWPAWMvlaJYt2wiFlw0rZHvPPMTOj+4DjFpKOEnvQc+T8+YvezhL7TXcbzN5DGMPloP
YQgBqF6YvB992XFlZofWrzPvPSKi7zgL2Z8T/0BnW85Sc2y4t9ErzaQ2Sdhu0PHGwtzCzMxvT9Y0
1Z8nPnRrpuDF9gZ2ooy0UjtSxZtu4Sm4fBXKr+lCat3ybFcNJztfw/nwu30C+ah4juNR8AtU4Z+O
rKMMwBF4ECifYO2HGZIAkMK2N7OvddPsOkObq5wQ8pc059xqMetGfw0CV1B/soD2mqWQGw9HsaY+
pTgOJcQJ21p4CovxjqmWNJ3hTJEWnx1yiuNhZMUBd6PiR0GejVc/LCSb7m02fqHzY1JvnFliKcCG
6R7zZqXwJsshIFCvrZQEXJc+rlD+0CZMTqPACdzhL8cTF+TcWIer7rEXRNhJuce51YkvmS3Y8rfH
pEeGGifgsY1bPqGQgW9IgQS2ielIL0JMMGIPByKjRdTQD2r5dGo48xgH3/qp4BXmiBIkbPoIWUgT
2w+XkwESjifeTbfiA4znOqY1nXPXMJcaE5oxXbHwzNqSK4CAZ4b7Q/ZzOcAjwKpocq/gHQkjYxNo
IN5vxI/mSV/OQ2yVaqcvMw/CduDSVQWC3xwltbGAqbtbLp1HYXHEx8nejM1FVL/U/ubk9xoaQYtV
tmHwGHnrjnhl4b2UA8UoTjTPR1IKyO0s15lyGm4a/nGo2PGh3sVoBPRLvU2UMhfdLuJCq5BMoR10
1fk4CrWrT+YYPLAfXxOPADrjlKd8tApwF3+pUdVjlPcs3rvKB0S8diI+RIe0fY45OR3hL/voq2iv
tno15CIYYZjDuET96oeLbvwJ72qUv6pwCUbJY01xnuTJUJGPh/IwcWlDwsgoNA2NUvgZNF+hb2UK
8F4TeVKwlObtUlD9F05dmjgWO8mFFWC5DLuLRsRiLN1NyeaxR5iPUbdiljxR/G0YDGjc83CiaeZ3
jLapUwNr4I6DS0zzWt6faL3D77OEkd7GtzI4qsY5j7YdvU3cyroUene/iPps3gK+rMFF19m/Sl76
iUKXqOuxjj+0crxWHBZK0C+Q7OYdzjObvayCsyfnTC1Z+hJ4WgGLvQWi/kv9AutIveA6wDlNkCqa
Mu4RbwK2xbFUd6NDTynOl54tJe/Iecd33C1vteescntbDe+4DbpgnaYEAFeRtYqNLXcz+KbMMWW8
wjwXwj8O4nPXHOrwWOnfdrMhcee654w+DGsEX0291YipsORf2SOJWrhEecQG/SyZ6LzJxxE8LXhy
GmeugZgSuOjNuCVtP9/kygNDYYDxLjmr+S6MfxxJ4zMzksHjV+rJY8D+LPgIRudBkEWHs6xYFI5+
di5drCfZ77ThUmsbE551SzySljSiB4u82OLxj0mYhyDdeNPrTP7SPzqoQsT0PJMiH0gXYXKWUzr1
AfC+4LZl41X1JTwoHgIgBUhSMZE/sosoecEMtAtt7SV1dXKOSRVhjsh4zXr4kUyZOjps8JmlirNM
+cwm/LSjIJBzXdeNdxUQ8VR+FsekBrhyayy97f5YcjgK/STMbFa5n9bYvektlOoPmwLwsfAAsJwt
/mnfXan8VJ3yn2Jw43pI7yWMbZU9UVqq1GJ9esjjG64KwsXr3l/6I2tEDK259q/QwOCvg2kDEktw
jNRcMLxpxrEmA0yV+IxCA9RqgPqcezo3fC9jRbZOeEjxwM8K4xMrEPShUXs3urtrsfzws8+eV7NR
dZABfyeESK//NTqV1bzsfymq4i9E/leLZWgQE/wt//8X/C3ssfwtN/xrrHEpomI1xg+f8RSA2NBg
payh7tpXh6ZOK17G8VzBVTbYe0/BG8UkbWYnaR5C20LjJz6StaeSKFpcB3MZI6WNZxGs7fylIxNm
HXmzcNOq4cVNn04SbCfcUkGaznLJechvv/w22n+lSpT+I2mWNP7Fcu+U9xzROyoS0n/NCdC4BqfV
5oAdJhE66UllXdycA/K9bzeJj7XONYEBYuGxjAO9qsuc8y0gNVIwXprJaShvpnIynI+C/I1NjdSg
otiH85FFP9C7ZWVk21T70ri0iK/e3vXWD96XKt7qoEFBYRULU62A6RcLlShSx3oJOC/SVcIbeQAF
cY7cfZkoEGa0hd1vcoLUMAldh6APtwxY4vOBH6XP6mIaJaBY473gVuIBuGfXOMi9Ebyc+iCAAvt3
N7vRlWtH6q2yJz/qQCT6MyJE1IFrMDmpxS2nasG9Wek3NhaSQcecIc6SD9vFM3bB4rps/GfgvVq5
G+KN7/xFVk4BWLGQ8T6ajkNeHNXVN14QFSe6TT1MfgDOpyismGFy5GxyiKCp2+GkhqB3mK7iU9/k
HxbumxZESKztG0i6AAnUtH70wYuKi4JoVqHtBL2AUl3Z06olp8uRiFZWUkvlzWPqf2J1zr+wZUsl
5L71dym0sYZTW2PPkaTLTv1VpLaE38keco2FK+CiN6UB0CTVwdumBk6lF6MCPpGbppMWWbkDmBJe
qO4y1qxFF9zicsN+yp9WOVyWG9ufiQh5W1XeKyqcZEYCeAr9d9v/cJblpiAb/1+MhfgPizoXDEZL
q3qyKa1m2dZxvzRGkyFgoNLcWpV+dkHN2vWu/Kt6cSpht+Q5dMgY/uLQvLdYOvye8FhDVXGxovN+
3UoU+lWU/AwUbyvdu1mQcNillFNF5SLjC+s8Q5SUdFJWewzuKEYhW7sSoFdhXHuYxxz/GHJWHnxO
Rfzp6s7ttrn2attXU/6r0/w7iX8tsAwjyTNFsyFQ8CIu0pXa6tscw3uDIYuADVoDZ2Ees3SS7UqP
/F3LwjqmcqTFUfKWpwNAcZ2YiKl/06p3HxpERi1G7HPygze1oBNQGGJqanEuu0b7UyS0RMbRwuPF
nCM/Da+MzZfe/YsqihyFs9AqJio57niNzpOW62I76h9ooykmcws1LWbblqXKJzCcxdhCrk3rhdF+
AVlrIKBoPTHvyppbpGub6JlNl8HxrOUHaPaaA3b/UINCEhTIscfDoE3yF7s92WKS6kR8uv7dnhAN
wyFRj4mFeZKyABOLSqyTG1pa/cpmcOkgf3MJjhmWJhhh7D4MRgPHLNF1s11N/0l+GTFT9QblyO8B
X2cn/UiSfcN92sRQHX1lPhUaLxudLAwnBnIOFAdjtNKz1eHngF8kYieYV//8ziOSoiMEjairPOsC
qgopJNKqtAgE/AIg0BFpn52A2u5SP5gByd4laMwt/uo4+vXxUZvrkmm2Er8jq+Sq+nUQYJX2Z3A2
ZXtShi0pqxSLXcf2N6KzoJQkEJudbf9a1TVA7elY+lZM+VO5ntFOfsZxmcmlyqGdYousMkopYJp0
1ELEtOOI6rf2tjqGtIkG4tm70n7HB2abHv+F3s16bbK3ztjKxCGBOYwtjX7o424J2W66lZv5D5IZ
M+ezxnmShxiUkaZwPvgCMmSPGkXVF/72aJ8Gp9x5aZDtDbEfTGTrHQZpLozroKNlHkJZYf+FBbNf
8Eih2bGgig0Psg2lLr5YdPzScQ4q6Glmn0NN8CyEHBDgeww3HeB0k2/AEGFXouSSHaBZ4msmvqXR
AffXO69IxeUy8gfC8ahEf91/HYu8VnEqWy+DA6QqlswSwMouWvluDUezaGclFDMdbLU/YoYc/0Y1
B3yGOZy9NjSuD8GVhXudHwF0pwcyPtNQhiP5LW8/8ebNPRD2/Wcw/tP8h5NOShENFMqioZi9lGd2
oagKmI7jQ1ZfqL6TvPbcGKI7x3RFf0ZmsQJVFzZJlikoGxya/gIP/21ALO2Z9suq4fAzsa51FD+l
M62Ek9Edg5a9I8OvCdrBI6Uq7iw2XHWpJJ/d+G+Ira3EdgOFQWVP5hDvbuWHCzU4VLjYqkAYwmKR
hu8mGTnbxgSWu2tkt4LDkPXUwjW8s21MvEjtZmmoBzxDrMC19GzHdzG135G+L90fQoyQ6Apn54Qg
YEv42hzhanWOi50TPfX+IUD4Tt2GPp6TPFjrwmVt/Q1byLQomkyPqr0OxLZmtxpREJWLTYGQ37Sv
djzZ7bnQSe8lbOCXRtOTlEi5r1mLqtv04OuJ8J4EH4GKZ4tKqyn9KxLOQwKkTw1YQs39NTZI/hjn
AOXM7Zv1aNFGoXLbD+GemKOL/ZdXXnILho8wI/F4ipzfNtk2sTIT3ryoCGVRiYnj13g35C0bjylc
zjb8iliJ0VRZTysCOmDQExXlCqhvrtIwP63r48lYXVNtcFHgh0j5iZd0ZvDRkww35a9e7uOpSwzp
2uM45UW8kPAUy1pjUEdvrjFxa4/SfmkBGw2dhmpqmKICAvTUyGk/q4r7rI1nSfutvG3kXfAqbgPB
WIsF1w9oQq9wYPh/bbpmcx/ytiucu2f/1s3RxcmSJse2OvYqprK6bvbkoTiKOLfq7ZivTf4qq63d
0CtE37Wlj+YqsZbEzeV/HJ3XcuNGG0SfCFWDDNyKAcxRIiXdoJQWOQ7y0/vAF38o27tekcCEr7tP
9zRzl/yEhtL85IPxL5I0U0fTLtH9w5g1DACaVYE2bE9/UTUu8+imcFgO2m9Ej1TlKhVCH3a1TYEz
rm9Naj4/cvc20BQYhBBZB+Z9wVLDihaER/rRSMJ7CgZzlztEgRnVZkBlVNkWdvei7/7R58yuNsdR
updEOw7AssaArIa8aPIpTKxiB52nbq7hIqi5EaS58Fm+FDQzOgS5beSBuKA8AlPf1mxyT1G1E6Wp
CapIfWv0b8b3lE5+m+NlMh/U8eLDeHRZAlpr48vjJM9Jd65Z3Oz92G1K9aQKaH4jk42VSSHiGJEH
Gu+aAzoTBnTlLkeWim5jsudo615NWOneHCdY0YzGDQd37zUgQhQr1cnXjxYZytTC4r6NjG1AOHPU
oIni06OmT+nuhb7rJzIGW501AZlrcP96ULS0k7+kgvqcctWGwUsJ80420Me7rUpzmw5KpyoeAnXU
8KYsXaajxygVwgwoAVDzdHBo2MV91+F8GxAoMSoiJIASgJNoh8ll7ggTs7U1XAjlMhmSR0pVCOlw
umOZGuTQioZ25bf9KUg/43xL5tTnumEdZP0+QsIYs8hzJs54JXmzdHbDZMuONrbmo7RAcqw77eTa
+trlbGwz1qgpDIqQ1+2lOgcqUd59/zba4cVFNzWLkdHGWQ++oNdhQT71xLvDylw3I8o3DdTOX24+
c3klOUAfbh3iXVHpzM52PXwAU2cIi8hj3mAlLJJg2pVTQW6Vn5mBcYp/N3CeCtESeZfkXVDfJ+Wr
MY+k39am/0o6j5gAvPYGcZwsaJh9lL1ztIHDpOEjtL8kjqUh0H4pY91l1cVAKDcCLkHa3hlhiDB1
sME7s25jV7awj9PE5L6mrb0c9GfF6qRU7JfxebJuJgeGHG3YnJ1E2LaSkFqJ8LVADW8Q9inHGOp+
j713n9gMZlWYkc2NUeKuUQAnKi+59heY954kvLkz4dUVqIyCujXT043u4YCcjCJzN8IZi44Om06O
fc5S0Cp4rAhn+/muaW92My6F/AoF7e7E3h+Ulg1o1gIrvCA13xC7TuyDkXwZ6EtF/ZVw0CNiqeiv
E2C4OfWKRmiV1wmwsWM+hDwHaeyN/meD5SuiCmlAzYhgXia4YzsqF0tIah2Hta7OeOkDL2EOqM4y
lo8TpFgMoKxaFFqfZlaNkFYtxyPdvyQmMQ4m1XmCKzSPG+cuy0Jhg4AdOMvZ5HIWIXeDMr7WQJ17
jn6sr+sUHEZI/VeNd1UHMzBjKnQPTwDYh7NQjoKoUBY0FCbjR64nb9LJN7g4Z05R9O5InzPN3sDw
i2TBrVjUXDl9uMeMmN1LgB1VYYigswkkx0LFBc8nLMdhZaizEYqAB/bfwJDEJPobHg5T/czMD5bu
idx9HQRXmnUXFvY2jaMAoi1WVrR2zpi6fs9ygpRnIzgn0UBxVLsoqxDyqrXM+ADmVbWlLIPTE2E5
P/mATQCWynnYuGw4nxaaj8ZOHmWDvdMbumM+cd/8l8NAGuE+RBWnaaMa/gnk76LgutKmNBEYDDQ+
O6wvJcfV2SGsqCYlMjblxNFWghvIbG6PNG2qolt0mvlhAtdbhGF/Fl20mZJ0V8lsdvRulLIBi/IP
A8UK/9FvK8dX8rSnyogPw3SaY4c+kM+JOiXk9FJB6gmRuNoXFzxYyfXExEYgITNVtCk2rFautu91
1K2zHe7QnT3Vv7EUMmA+QFtdSsrNAyxzTXRrxKtTHgZOYpoTP6YpXsoMRl3ueGQ5QhbgEPaN+aNx
Oq4taJpWd4toLiO563V0pzQD4TT95CR7pS6TpVSM3Ziof3od0woUNC1YTReMSYXuQKAu2BdMU4V8
D+KPKmL/rShi3ZpG+DKFfyQ+aeVDvGF8VmLU1ZDRNZ8/pB6Ad/N/45KBtGDeyoPHn417+r/aSC7c
sF704lIamwZUf//02R5NMD51xxwbZrCsdyU1Ykapw0TrP0ZW+oiFSK/AV9YvpYAcFa9U/8sQ/Lpy
Ozfd+gTcJ9L4McVBjCcTCS4L345uMQ/rO0BeXIQa50of19EfscDXSA26IjZZ2Hl1r640bgBR+aly
eSxK+qhXDbWwBnHPkFm8BGPiwAXmgbR8ArLngtPEQFuMj7Ret6oXc0GaIsqNn0W+NbG3V4IYdrmy
kZYHnHemxaApfhCZ8HyI5KL59J2dqKkrZe8J6VilLWuVE8XSoBdZKQOPANuaWq0NZW1NnsGpxE/O
TpHhbHIY5bcRTEEBIwEZzWbyk0IlHsXGL3cBRt3ZYa4/HP+z5qKaVxr27Wgnso9eJ7kVMdFxmFHB
cJA3AquLGj0wrvkOp3YzMzrVjE7H37mNzOI40CAR1smP0Kl7K3w23GrVtvPoBPFfGQ4O13ebR86F
CdrdCkHt38pm48ZqQtGJFX00BWC4lSaWmfOP+h7s2x1ihrYV2m8CFEYfL0T+yhAVJlsJqi/NvWzI
Ig3uZaCJ0R9gzm+s6GKAr4aHVa2Teh04KB04NAIccjvB4pLF4EUI5PkCey1xZNAWQuOlqE8ZHni1
P+mUrfj9SD9ccyM+f5YQYkN1PIZ+d9d5ELENcfKKhuOko4GE1QaKtON8Uim3dBmCChqXdQzlGA58
xvCFWNoDSyDipxwguCg1pFRsdFxnm5kZED4s9dSEf/OKqp2daB2G/9N+RkD3U/3mEw4PmAZqpNCu
YYlnHfepvqbtm5Hl9+R8mEg8MQeuGj4GUkJ5BPbCYHZ6R1Pv0ZXqZaHgf8NwGta0yU/Eh7Bgze5H
wQGWkK3T2xhX8Dww6o5wyA5026fihON7ocaePqdhph3gSFbWWxNd6qbY1tyQsGaz9+0NpvLIIAsR
GccOy09yqbWNjd2SgZGzDgjA0NZEoVdnHxoS3P7Nl9uyOPezTdbhqs8bqrS8FqNnaWvmPwmO9Bis
wDYrz0PzbgQQr+kil9plLGCQ4Robf7jrOdatcj7C+F8prmOzhWrG1AWwoM2VjZamgiR/ER7HOXgx
rmwsXikxw8j9DoCATJ8+l/ckc+BnEcHU3xmsxOrer25C2/mAxeKTz/3TJAIW8Z63GckhHSONT4Es
6Y9sgsJO1weD2KChP2M/Tp9Mgtv2Zk432/xxoVuQtHZBxJg/OfKxTjxYsMOkMP4NQUz+ouiHfryp
/GZN/FUYKMGzs2OiBQWyRxxfK3c7tusMNoZqOcuR2FSL849GKH46GgVpQFtFCnS/2aQ/rBuu/gNf
AwHtJmRD5ucj9dme7OI8ReY6r97mVrgaiIwl7hX9EiYskIhshEamAz8kEAszeJUwRqwNa2ir3jte
r9Hf2aG/bCgExEQn8OvaFOO1dIEz9YmXjlU8KGO7T7Y4ZiYFsOh/zPnyEsjuTciHXh9tppxkHq3Z
foabgOZbqnmWTceyax8LnI7IYzsbBz0L6lD8tVR8E/Im25niWLATjSkmf4xiMzNLge6aJB4CqtLI
3i9z51LazMSZpZjttsxpXlmInkqSTnKVb1exesoSdZUAeZy0xKPgdB2qzg1mP5NIufaJcjX1sHK6
cVk60iuZmAbXzpgrdGJYAcMmKvm3pOIeMg3pdXxG7QFMhNfiioxqbigR8ZSEoE3PCMNyV0h3aeww
WapI0ab3hH50bedCl9ahJhbqqz7+9VS0ugQ21Wpbym7Ttu0iYiTiOIe2Jp6eP1L/laA655lq5fT6
Ehi9KeoVBYYk0Ujp9Ed9OtTMtAd+84J7s75T2g2wCBSDD8wrae6u87Q7WWEPfwTj++CBTnkxExBm
VLiCNJU6tVrlCzfFzORvDDxVI+a3Ywdmoyu2aOSzCjRx/nXfNIBaeDWylma4kcO5PBsSPDO5eIMW
kNk6ZPK8zJueKpYV+Kj5+9RJwyT+UxLlqgwaojYuxFm4yJx6Mb4vHeLyChlDUvQ2CGksyzhU8wmj
Gr6xrq/3peJZ03YQTIi7UywZpP+NiReHXwFgHH7EJn6zWA9SABCGht2MLa0Szj1B9XWP2jBt4h6m
T5qsWqC7yC0qb0MX1zsLBoZR3x3jFCtbX/PXBqhY6g3Kkk1kqcUeXa844yGMQaCVJI/14TcBmlwI
ysCrdaBsreHqstEPkjOq23ou0UAhnRdJOyfnF58VteRaluDiy71WIfWFc8onAVKLP8M5qeNhTLkS
8/Fo4lPrW7Rfwin+CfSOE+/1/imNW+0MFxWbbzXgORAQoTm5aUwg3hxF43uYaAnxmThCi+Zw0ozc
mqKGSVvKCcf+7IufBnVQhRU9pK+VIaEABxh47nPThOHeXWiKrhkAXdxohJpUBgszJo6mt63R7Oli
Ya9kSPFwrZWIwqs7ZUA+KxcdnjYAwQGWqUSG2cttfw3J7YDXUG/gHd9jtgdn5MhSscSGZLscHzUK
qt4w28JoJtHw2+vFe1jfxyliAPQ6clTo7PcyOI0oX+qAmmR8oc80AVkKUNlmdwCCBjgP4Gv2pYCG
st4StqZSvg4mLyK19g6raO9+BggV/pyUkO8xCTJcbI1By1cIv4MWADRYVKuLcPe8g5hJ3rSOQ572
J4O71TFAM96daW1Y70C6m7Sh/QBzWcKxun0y+0P6ytz9VJ/V8FTUN04MfLRb2Q1bB1oeVhBQLlyO
sHQFwkbUgfmB4FiYJTAhSnMImPARZO0Rmi8AMjR0Z6OKEgXx2+7prmryg2nfho76mnRcg9I458Yj
hjhsXvTppGsfNkcxSx5SpDe3huStzFwrLsFkkg9VT6wMi+xGhy46qZJjtMW/cuMwV9EbvGgKEGRn
ZygPOQR8FgVZlBKF8BbUu1C92t1Jpge3eEeqwPAE4CnesdwkcbxQqhWvr9AI9sGc4Xp4gHhrMIgK
5Qhx4Wq3fxpz7DJD0E/Us49K4o9yM47Ey9VHDUAuHXxqYmMv5pNU5KGIdln8zjkv1KtdUmkL3+kO
GT9GrBgbtDetgJCO76rXX3vjt5K/I5/knHaiCWDTVeJZ2P2bwITX9oAIYbiTIHrpSlgDr6X1mliU
dfP8NKzDPivrNN/+ArCVP4SeUan1Zi/Ye+T45nPw1O0TRSQVa0avMrpna2YRDOy1rK5TTYkc4c1m
Y4fVRepHxxo8o/6NMl7xCI5RY9/S8uznjN8J1hTyW2V+H22KaDulWxX3qw5S0cHrpOfCk+rgNQXD
sOC7cB+ae9eit6hWN/jQNym2l05xlpLbuuQlDCJ7oWArSzQ2Q8xbRBwLVJsXTNBHiKfkjKpT2X+5
vdzNTjqE6U0zfycFI1oy2UKrsG4zyw/VJ+eehY0mybRlbWRHv38K+NUqsOouhvQer0y18On9wOvT
MOsESNH+Q6Mw6dNKeIlMMoQu4kFgUkkJYrlmyNjo1cqfzfKB825W4Ju77RASxuVmDoZVtmDemq/Z
RZPReIWROMILZIQGc2QGJDy1yHpjvO4c9azYz743VlW/q9N9r/7DeIAeTbSDCUc48qzYNJN17SbM
O6LndD6D8rn5efAz2R+htklwwfXRW6ZRdIubp+Pjcid7FXMwR5qY+nHv5AUO3nAp5/c0s+p47n+N
mO+tp6FCT0P+Qoaw+NgTNfCUiaDNjxhg8ZjvbrEFGrzQkYNc/NsVt/C0voNFW1tOuQ4oakQbnaWH
vrkaXNaCJMGzjWjP0NoHtIwQBni++Ro543A3V3meLffOpJVmVOx1xdlQedgVNgYinDop91ab21m3
E84ol80qZrrWB/2GusBxcF5q/nJP3Dxvgr1V4gMlmTY4lIfuKPF5lSPuUhZiXeEX8xS4KXs/fng/
PWUKegWxQX2myOHRyGjrBDE5a4Um9ehcE1xyXhpMYeVt4JpXg7NCbPVBq9GZB7BgW0WY6uheAMRH
0MUiZ/p0uX9N8dEFwd1zK0sRde8EIWr7VlIbnScAU7ObCfy7Y7jUT2z8TvOjimGpUDGYtohtPFtT
NXgJNTDqoDNQCreifKRMb7rCM6GtZLbOl8tnYPfLcXpQ67jpfLqnu2MDQ0xv7J3DZa5Jp2umPeKe
jUh/VfmDMGNTDe2l7Pi/52rayPrppoj6aGO/oAUGlIEeQT7ufx0LW3H3GNkHFEUw+yLGrNC8NPfF
QcC26W9MD6L0Cm2viIM9rfKOLf7Hj/756YfPqNjtngWHQKnvxtIjAG3jU8btjEMA4YzrgEnvrRHB
cuO9CR5zD7Dtppsu/xyptqA+DvJftKxJF1Jk6YAOYOkIcNlA9O5qjgarUH1reuQhyXwkOZjTZwfr
Qw1ILRf9Kunkoxm+W75Ec2QMH+8b8xTyIDrtD0Vhtss4wtE9k4OIMO8jjyAplbwDqFYZZAIZW/n3
Hq9xk187bgpF8GVwGigBlnSTdqbRGPVOw115iDEa0qOlOdO2GiQRSJoj/Lthr03r4QLJhWLBF4WV
YF7vvjQkIf27GZ8yf4uBUAaW/C2j8dhAT+uSuXvsESFpOC0lSVW3agt5ycx1bXyVLO15vDTygyFC
rPefZv81hCAdXdLnuJyi/RgdWybilg4LKGbBHO4GJcMynzkfKK+UH9UFLlXn5FLBbhvnbCbeJlcV
PFyq4JVmI9TSS1hBw7TiNyV87ShHr8vlfPOtJq8hRtrNd50KWbP/NPnTDeZWcz5xAZv+VVMxkP1U
Fi0l+1KzP0P64ZDal5N7buxXi6RWXwTrjoLBtOM6YdyIKKgt419Owo3SbEx35Lgx/PTEFSuMeUFc
fAWNPBo95b6DQqkXhRGkLFaJXR9LJyUx1lyMmPFTLRgsFCLLiIrwilDyC0EG54kN65iPFW81xcLL
Gg3eylw2G7IfhR4hDkSCXde6qdOc+utBtMUkxOI0AUk+9gt14pLS6OLZBGFxM9CmuJa9Q9dno7Wz
bjiTZmdSkKs7ozYvbQBJSXVOGXr3StUhuraWOmBa7f+GvNoZGXbp3DE1T2tbm+oe41yKGluEQ9WB
TjHlUh1d8W/KenWR6EG1rBzMoQa5td5YFFRkRTV2F0M7a4OOObbs/T2M/00QQGmQoAZXbAkwb0q0
0GxgApzgu5pNV71kObe0mr4nbC4SLq30GV7oscpvqyP8zN14Wa2qgA8pbnMtTzTxbxIqng0nyAzT
Fny285pRHu1lyUg/Ki4Q3CpZu+sHnHgdWVCnz09ZgfBSCwHqmTUKIS81tkkc4Zwmw/oi29wHyNhV
R99tT7C4h6UrMWyRWR/PuWY9Gipq3CgpdzpTy/2Q5thbx5LbnMZm0PktZIuxvYShxA6c23RrGkQc
kO8Ss/tz4x+zkht9Bs2m6dqAKUHh3Dp1xTHEHWjWyHX8hzgeNSHTMeHvFXB/J/7ZmOu/xa/145+U
36maBcFpGD3NmiIgUxZ1POa5HSQTvfkZ1sJ5njfSWUJDue5+VTZqG5nBtNWPAzS4BAZ7yYhe6tsu
cHaz37cq8KONbOpiog4mt81b20BlZzXrenMt9PfIeFd75lwQvpB3r9h1iCtucRKuavdLhWPY9/ci
uc/Jsim74TXj0xTfepxupu5idZRYYtUuNM2rinULz3Y+HUSsI2Rnu7ZfqQ5H719hndXKPSnqmtxK
Ha2r3NjotPg2zs5iRm6nbxlmDXJBAUFE4N3+3zwc0dCeLMCN5BzQ0WeEEQdQxmrcqUuigsu8DoA/
t8YtrDGq9zlSmTYRn+ELCGY+JYAHQk8xN7UGQ84xExt4oG2+z8VnHq1F8tkUHyLfzj0tpQalCuN1
A3O1qIaX2CZq0wsyi2JbKtPnPB/uSMgW/HNTHn3EKQtqouBtBL8q6r8iDpdGRMgr/TKrazPh4QWh
Vrj2ktqfNR7/BVMhGhHurnlxJNspvuaQcqZmilaiHfHwcdnA0zzCTxqdm8PZN9uWkHDDtZ5vIT+g
W+afdmVe7SKgRkukHCfwDMSMegxH7slT6KL30oI2efORdJs8PUCCLkd8Bju93A8EEWgESg860VRb
4+T01VLS6+MMWNdY6wUCChe8tI+BVpOOHCo2w5E22WYCjBxg7JHG0Q3yizm/KPnJLLZlcJ4TFJrP
IGmyfqMEZo661dJvOX881NDMsxnTOQT6HoA/R/aztIsXE3Nn2t7CEfbKQfRcEZVjM1a3jpY3viY5
HmJuagUz8vYwEVxnImvx3gQHBSiL3fzlc/YBr4uC14Kx0xJCIfRsSdKat4z9vBtqrN1PB1q00rN2
2Ne6ZaW3vL45ldVfjBmy1cJlRuM3XFWYHWhkZYjZkrsw7pqE6ZTdgd0k0hf40TFHHrIJMFjgQv3X
cpbliecME1lxbVm3bymKTg54viFUHwXkQTQ29vNI0LrvVRyBc/gfU04ud7oyA5FJPXCkwJaoy3VU
3YhDANhgSoR7nXa32oaSSbGUVDUsIGm/0ub/gh/PYRXwVCa+ce9uucOhQloLh7oSFVeiPxIp0Bys
pdFRRL5HzhmlIbk2vFk+6V6dLWpIwS/r86sWHnrm5C1utshmconuYPGFLwaAUAJdp62qU+XXWMQw
QFkzVEdGrzlTBm5yQnCAO+UoVRGluSscWzk+U1zK/FSDPWuWwdqMqYTbO4yvVR4CVbTTIhqwLo3I
ahV6HSY/JqrhBkgXBcYRwOtyincqsxK/IdnbDveCeACcpUKl+2bNjKiGpZ382NnJ1S+V8QUdppDN
SlQA6lLV9PzaQWXVjFPTOeuCUU4tqvfM+E2VfZXVu3zWIJNxZze7AAjUxP/0vwOedYcDc+Hfalxk
kp+7aj6BHwI6eg1xIujjHMF5yulpEP6IYRWk1pEIz2Bg/hrTj6nYRkyyuGNpCZf56GgF+vtY6VcX
7Q6BitZBDjw2B5nkze0us39IXKoU4hRMsh4wJmG/jMuRSyOMmR4DJ1izcq0bnXks1zI61Ucz/bBM
EnDWqdKYohXTv9qmsyUij7yWY48kRhHE1Osfim9toCjQDa0QEyIooCkrfYzWkUa62pjWHZFrCAAD
hhLsNfGnFYwvPcNuOzQPIRcXvYXfq3oTV+Ga7Fw6/MrxoZBhDM1tk7K1UQYxvJUZ98koxrJingsm
zyVpXg3JB5oWs6Y4JEAVouFgOhuU/RA/y/LVTggc4wbZqtndwe4Wt+aqYnbuAGMApLjUS2dXkGdB
g99EXB4zb8gPXC6a9BqUfL7qMqnYEiY/eSoYE9SrYz3KuV8DBwb/xDok15J8ldn3oL2mxLJcwzOY
+xe4syEkwHeqok1YlX+OHtN7IVnwQqgXTJ4pMgXEjErNzolYILK9H8PqZaoZ06HbvdnpB4nKU9qn
ey6d4dgvXZdsBh2LmL2MbWv8AgFviBFSWeC6/3TOO7TxLdwRuwZpDbScnEReSp+cs296zOymQAW5
FcPbOFGXkZ3S6ODOAXcEga0o9mVxUPw9M765CTn78AFUuyul24KzTOrvttql0afb/Pm0AgSU7NRu
zgmAizf4F/jgtE0Wuyn7Kf0tniOQyzAdBvVOQtmp/qmkm+tax6XZn9MAf5aIT510vIHxfVbqt3xA
TwgWFsQzf/hwhydx10PTg9bBPkXRagpKcfbkQAJCDKkWDpf+PBOM3GKkwHPY38NYx67+UbjHliCj
MgdOkELr6TzpqynkSA0huYGUNLk4l034mihSo0V6VL51+MyS+pRX9SOljjMlH0HfExmjkPZrzINy
3FbNq6u8zTDYVusPKhb3nnBeOziseoQWGNfw/m8LfKMWHNUAMJGNmxB6HmbBHdS1RcotPYqoF2E/
x45Z4S8ACuQrZPYYSrpclwLOTMW1xyDZdybNWrx/Q7hV59od2+uIoYjo18JQZkrOGNwVIqw4gyjO
nU3NOSwZl/OSge/rEGJ00cmz++239CFJ9zkAB8mHQM905GwnX18yvF9PWE7iBpmSi5/T/Cl80I7p
DTTnqpW+qRrz3fTpQ+oxDunWcrLpYcGOlTEe4mXTDcz+YU6rs3lNEkrnP0HqrkfJA/QwYcwF/cFg
N1UNMldJvevyG0kxqimwzpo6tThq1X7TG1jw2EsMrEP1CFwnPEQEUeFv0tL9oUgoK5nBsmbKX3cE
mZEngq+QkBPlrtbaHNcSR62iwNZusZp1x1hN5lYzogvcRZhzlc/cLH9KKEMRUWKdwfSX9GcjZwBT
8RowG1UlTq23yXnEAlZm5d9slst2xu5EbgS4+EvYP3QbkyHFH9K1NDVaQjuYDBlHZz9ExzG6TOJu
pG9DdB6jq0THnHLijg4OOHp0TIzKsCiNOL5gql+JYfDQUue/3CuoE3MlGhfnciZjuZyg6o3OgYkq
Phlry8wiCAceOOc6gLyCbFG4H/H4FWLxUbimYZXCalyoGzOQ5o78vxwOOC0UPz85GA4G+YnBy3YJ
2quQOfPinhikFSiHcK4AS6mVit0VtmuiR9tusLaGoCPAt38KZVgXNaFf13xj8LCU7U6jAJAOLAC0
kL+Txt8nAWAdl3F5MAR0HukZ7X8+S57/g6mIzZtDolEzgHCEONnVtTd3XXQscvsmKQXyzZ9e32Qo
UzEpxTiFYNpOh4B+hZhecxvfcosLQfgHW/uSHbqspkIMiwYCFqMXaxYTe+xfXL+9Ohpxy4JF0GHk
jxXZFdVCWS64zm4UXiTwFxYmpqlMHpNRPoORolHu8B1GqAgBgh8NY0ACXadN19Hwr828tD70zgdX
fiJQVNVNxyk215LYWgEiuR/eWuUrw/XDPalH7ClDZSRq9jp1/QoilmN9V9plGoKDaPWFoSsLCZTJ
sIalyi7fN7SWBg8zv3cOGQFpn+D5Li34Wol/djnkxcNXRBMbW2F0jWNqfqxVL+gxAi1tuNZFwofW
XFusm6C80jKuUqoa5cOGGGoojo6+aUFklOt48iT5etsqrm6OXAc8wjae5fiWzxe82lN6jEDQrDoO
sU01fbuwFWxMIZ1KdSQPYjQNX22mL+b5p8Jgr0dqa97UdO8G9qYR4IaMH21eWvOLU61F+zS4oFZm
4vG8wVUK8QG7xW8VJUtnBsu05avM5sKr1DiHUNv6JtlF6VvKbQ4DvcwvpIIRWJ8NtwJZv5izFx31
S3FPrXJJlWiZoRZaeXSh5UZ153+JLf5yQC0hzV8mK6QdfgaIMaNWHEpmNJb4nmdTYTPHjhQuMyuL
4+EMDMKHx45e4P9pqCqA7TW6/0ihE0ZzN4RDGrQxn8+hCemmwWkxxcSfcZkMMAUwpgX+EVbKMmQC
nxC2DnmEWuKbciI0KylpvynBUy3wprnzEIbWzeg9SJhQZz/5OB3z5rPkey8/2+E3kvSzorGbZwvn
a7vWUX31+NsUePYRXIH8JNZr2fQcgxg11yulVDdp5O4SdAcxvusczOP0lezDOS1wPpiUrf0f4thJ
anoKajFTTM1q+j6Yb2lI07Bzx6vA/e9kjbdRPqH8oVljQciWDjTYfAaTt/9U5VFGV0KEvnWumaTr
EbnbCON08S00uheyXVSdLN6nVnzlWb0mdYrzrCCwYhae1gHvaEBLxexf/aXDXo2NUONBHG8z43y8
1Qk0Ia7rMWlsTZabJvpnO9ha/QbUirIyR5Qj0R6ZzyTsfVC3/AywyVIpqKjgC7pkJNc6jk6+WGcZ
qsQjhLpEPDeuv3njNfWmjAH2JSIldCcTqqp2Y5Dfq+QdJMyusg5mgXuNOCW+P9wiGTRgHYDSnB5W
1ewcZ3BYzNfOfh2aLRfH1O9XoBkQ/0xgLTZFh4wwd924Cuhht7R3R/0AIh/oz8bErkDsxl/Kfo8T
YQCCBj21wz26U6h7y6CoTxVNf0z/R2a8EGmYQnLQUZQjF4spX8qYtfeNBmQHyYj4b9KC5QrXBiM5
e4h4fShip1AlxtWG4cPck8gmt2DMrTjMHSiNYPXVfhrnNst92fTG6YBDAhXsH7J/xtz3en3v8rtb
85lWwOKoN1P9dHyauTOuRbAGgd1P0nPZMEzAf3U1j70Hxq9YyqTkG/qnAOYUbTin7wDhOqxqItxX
Jh8tNg4c1L39FvEQon1M4Axxr8Nx/c0wAwSUUePl57KxjonTYwyGMurEXlS8G+Xca09ENazWWvju
Vvu0GRYKyqBG/Z1KLNf/ExB9dLfewXdbMOZJfNfLYpNeI3sVll8F4OEQ6xszVkwf7dlk00/H35Ao
sw9rgORGMBGOCm4dCk9alJ5r2KuI5MuQ3ucLrNMjuBvXgGDuaN9ozCZGcvbDt45BaS1vNlrUxOsc
1a+2XeHUUb2BnjYd6J3CzdkhrYsdnKSxiYgTbCxUNJ3hk13lS3/c10wzG6QRSvmG5M4hfECzbzd1
6IEQqklAjJwe54UYLoNUpKfz/JtQ6OdkfmpMh16NyXEH/iIO/rI4XsUsERoX/szfC24NdCuNqYuI
eoanDuyL4nHUbuVgms+a9P7MCdOjvRHTpOVvHYWEBkKK+Z7zVLaml9grGlcR2HY1biCcgX3+lRdX
QdS4jegatBeltdWrp09DCp0WxZ/tLmibMfVdC6+bMqAioQugibwppYdU/qnxtbS8gS3ZUt8jtHqp
b3L1FjB9S8K5wcszpgKf51aZVi3ZZaF8VApp+PZUULhgDvm6R+QZ899p9jTWF73g7DIRJ2u+kwFu
UitpQz5GQB1b569Gva2QKDs4qYKIK6vGE3Z17yM7cf8kYTR2ngRvHnNy0SBFqq3+W7Mv6HErINhg
nrYvtspQbpkRx9GkWFf4BEPeBBVClYJcmRBc7UEXDUSaWkklDNyoblVE64wv2VGaRYUAACj7RbEo
3KB5dMJmSgMV3de8Hgr5+k0ABwf0ukMuxa4nJKL/xcDFGLRLN9or9EqI4TMjj2rkuCedrWVjocfw
1u70dhspmOeiHV97MFyl/RpB/KNfCZ6ABX7lLSN1NKDyZN2Nn9+svZR+OC3D9ncbuNkn7pywU1d1
eXCrXVzT3dhtcxJPwiw/LEdeARYhv8aoRKfKPQwMAoziWqQOh1LiPPlfgFyhLKX2SuySQkN6Rwg1
FwJk6yxKciKl+CXqmNrFy9baxezCGnca3kMNQSUw/iPtvHojR9I1/VcGc73E0gaDiz17UekzJWXK
pNwNoXJB7/2v34ezOOeocgUJ3XMx6EFXNSNJBiO+eL/XkAtqHL1sZ0P36PnOWvyOIbPqGUk3Bj7a
/qNu7kZx7EEntAmJ1vC9FLsu/NFSCEO9Ks0fecnCCjDAmbgqfkwyW5qdheAYe+MW39+GrPKam2hx
0iIEyAySpQN2M0xoYVh9LcjXqnrtjJemh9rKgTvDPUngwdSM1jY2rE2V3WXgrlb+k35Mln03jL2U
91p1jrylHr0q+tOJZR4sDTJqd1Uh72ynG5ejC5B/EJVX9exAPWK9yWSKisXYk7ZC1t5Ad92jva2c
4wCkN9kPbKQ4xPR7Bz1oZQ8Lr8PXiymoaYe2gc3xEoB7Qn+BZ0x0D6e+FFuUVrIwFweCahJvaUl6
N1iqRI7a1f0vqQlcvuuloHUjSA2A2QIuWmKZlzbjtkEFWumvSn9tq3tDu5mA3qObOHQ4HsOhg4ht
kXZncPaQ8R4xxkKVtxoCDhdy7djdRkXL3A33NYr/kh82k1FbJEkKbNdQ0w1xH0sKcFFlGythG59+
sp4/ViQN5gQZhwSQdZrctcZd76HCE68hoXRiVswS2JrT0qIoKXEWjSC7QFEP+JCNaCfB+nv3hwmh
y0rAQtmVdA6pcWpAHtMrsD6C1m0WlcAkRNVBDRcfh4x1lDgmKsly6CkOIfJC9w7Mvl95KLBmbSWz
9FtYgIcQcC404H8JNL5GQQohAc+sYu2y51QQxS0mcGizafj6wWGLYDB0s2KphWeJa0WtnwLcjV1v
2UFTKQL0Ix0E0Wa2qhiN7/Ppx6C1FWu/baiZk7U1Jv7WFYrJiPSHAg/tEIUwMTidAkA2kPBrK54P
wMjc1BT5oQf+JilyXQ80u1R0DrvssRMSC/08ONGPoc7eVeIktZ99Do0AdXjUH4hN5hsGyM94ZQ4r
LkktVUkem4L9dj2AMuv1Wh9TzFEsddTl9yaCXTgd/WlOHAf2eQjAutnt/AHLUP37XE9b7dXoNNfT
yHqtRtidb5o8cRZf1zUuAyH4IUCkMPod/IhvELs2ZdBuOS7ODnJFwRp/aMPXfCQqKt5LPAAqZmOs
PZsp3mmk7ZQHu9uPUL00hLhTxnFkHM5cEp5xBzSMJ266M6u9ZVxJVBZstT1egBIjsUzFZFMC3hAB
ZlIGulTdgMEPTuuguiApszr/Kysce3WKqba77Qs+AzpRhUsSDcXkc5DCDdTeRoDBMYFLKQl8o3E3
y5QCusiGQgnk4MmQnacAnv7M1VUp6CfDbwdxSlPcxryfHdi4HZbfNe4h0HEvpVWswaKtuuJYWTBT
wxKxUWdjxQfpNqtPBh0ee4T7wOGbxklZ35jTlR/QmnIaGvfMA2GvRcrxX8euCu00ghqMPX7oHO2H
/rYx4y3Wwtd17aDzo58LR6PO3gh+QxesfSuADnpQVAECb4WYyG2M4mSHiKgCluBScsqeFWt8BZxr
ZEx/I7p1MH6svJ2P76qIzxZxevCp5hVjeEv6ChoCu4r+u9W1pWbGCxrOhNW7B92iukekVWf3s4On
q53swr9tkvwcFNlSOUjafnUaPFWXH9QtAxxUyu6hml7AIivL3o18WEiBJJ41BfScGdJxOd5ruxrL
7PQO1X3GzyyK75wCOP9lqJc9CIe/a2JoSuOgUC6V8bVOoJ5148AYD7NDT5RrRwpejjVKHR4HvChb
4bKlATW7v2LauP4YH5KAg+IcJohtHSt2Mm++hBw6/qqk9xyWD/pA99dtaXFV6HE3g8XHLHZGtimG
g16uC4yxSgX9runNlaamW9p00jl6QLcUnjhOs1zTFBQYX8kFeqNdYzq4kZ4kGT9ujoUBBhduja36
gzkwA6PHFuwxK92lJdaedaNLm2XyhzOh7EjfqnTrNjiuAzjA7sAXfQ7/bopXAPDZwbxDcTKv1Y0M
DnHz0CPlxvRmgvKMH54rl9I6tMON73OK+21VWJ0+hBF0o+hH3iGnEyx+CHqQOfbuQ9Ife4mCHxqX
xzZq0nI0BIl9JFDM/vkGMKMw92K4yuI7k34CWTIIcPadPavVd1l5UMPPHHsZbyJ3VtqbXDfxPI/6
VQWKYytqCrrSMVywVH/syHOSJq5KNzzYEt9OKWBHSJh0kvNdxcLFvgmlwvQN7G3p1OYYRwfMaJKP
elrqOiRAix/oY28EOcCskTixTWVkoubQ/yPjjVDKcriPVMg3/zgDeqLGgoc9VDgHd7hlKSVn5Mr3
bzu2c7q1bbTPOSdPo3uuzAe9vYmi2UOTqa6bG90iAoXCffTd5Ri/lr5Lj20/0CfVr0br14xyave9
99LNrTtY7AWlQhQ/FfS5Me3fF+q6sc619gaWJ+xDDXLgE8BoBcZJG/LV5D9HabRWnLiq4Eh5Jfv9
wHEXMu8Eaz0H044TBMT1weM35cNVCbl7TrCiueuxt43Rm1JbQzv2BgmLJSHu4B4pVcg4KxksTkUT
52bWZ3wPzOzc5u2yF80tPoU9KKnkUZZim5kKWjWeTUkGTfJez3+0HfRVKrXOzteZjCBTndVIVRgk
NyM1RrhNcbmfUpvACdCh2Qoq3Bn1JkKbO1XNY21wUib0OduzcmYwZ5qRY+tvd9has09lAcHF1+8x
0QlNqN8ouWLp3tpje8iYbEDIi44dVwzwZqCa+XC7NU/t549Ac+V9oHsbL2heNLJkKiwyfTN+kpxq
gwoLC6+hun4sQVkGa99wzCNvRCFAzrJ9TrgAVZE5QQqONwrtGEGCeEH32bUmlVhV9Fj1rrqxC7Kd
DVy4kNEkTC6kdYuhoJDuDkbPqwGXbqq3CNovnAaYeJQ9BIVYvrPIvHQdGnxx1BujxxKAYceAKRNg
SR5hhr02vc2UYS8xLGWG5eCmCK5JBqJ8xhSqPrU1WHqrXeXtc4rrRW5tChxmsaibsAqpMImh8dt0
90OLd+uIWpqaCJfkHOZID7pFBxMi123F6SQCqPEHNOT+iyTtPDuETrWsVXqroPtCLsNYxKF9Ma0t
pa1D7cHBoL2un1yFiRQx28VZktAkQYLF7MSSkfkB8tx3+M3cjTTiSXeU7PvTTO8SJ89nVrFIT/ez
pmfWAzv+tA4ak3ZZC6vm0Jvi4JWwx/F3pO8xf8HNJms2LgYauqiR6J29cVtlxFdhQBVM2yG6tmaa
J4ZDxJEm11Z8VZU6dJzZbMjfuEax1bkX1JMN1jNGrp4Hss8cULcGD/sAcZlu2i+oEo9acG2mP7vp
fiImiiPaupwdJPBjL3ZJtRuksxvZCb0AyeKd4kTvH7XB3fhGeReG+PfdW72kk5esiqYBOPGWHkts
ELhnBygL44dFRongKRYeyZo1B3iU+LOrB4f487TooMgFnGQwNnZjgeRotrLpvUWJuLu5Inyp0glS
Gma+eIoN7NTBqM7WJXQMdZPXT2b3NCMKCfT2xosJb6IfTfC9GeJ3ah/MGHvq11GeCfDFl5Q4d9TO
Nz1j2vN/NGQLjMuwRxoa6JTjju7+IgZOxh2zYUdTLKfKxFJkz0aalw/Q6EP3etTWTYEaEHepSJ2T
CKtntZzUnljsRvH5AINuHQYyDft6qsKF6klvwUDPoX6Z6Pl5kCWDaxH8tEl8K/2dbmO2mhndTRwE
Sze41519GMOkWBvU7SVt3WnomN7sl3wgCdlMuO4EiVp5CPH8+s6A5Bj6Rzv7ReY2zhzEs27MdLZH
hpEqDAdAQQFpe99c6wE4RjiYv98FNZtIfwBCSkfqZf/XLPqZtLs8W+W9uxU5xh+yu01tXC0d6J94
3AzyZMljgMIu1leR9PfK/V2DYZG7vSrqHv73HM+5nvot622CjAO/z3HWqHenULC3eBto2igmcDtN
QRAcwF/3JSSkMA6vUgHYAUlgUMlet7F9IybyFGfwGHw+CmCvkly+FkPUHCPkYZtEGUB991SaXXBt
Y1Mc9hh1SfdJl73/hgMrwvDQThqWg5T2bZPsVJrhiGQOPXqNKSSzK6jWaHHpOeNXUOgPWcY5yYEP
d1ULjQnLDmibZHgqzChTkCBCyDa9qI4eerZEgxFR+s+Oh8N3MT/l0ZLiqFmooOiCAa3ruBgg3MKU
CpEQ26fy7kQDc7S1sNyynWHlgC8VnOkBsiAyysx/GXgueYoQYkAWGIIsKA+VixkNt4looWNApTW6
+M4rc/obpMrUkSSDxETXxqeOGdYNh49jadNdJGCYrlJ1K20tXiOEiOky9ygWNApMzai0ZV/pj7bZ
0dniRaNsgSYCKZM91s6OJiqUPsRfLpjMV8FCGns9Vn3kMAlX3OuJQSKFfZvonGskCb/LxpuBpwbs
ofPX7F83Y5y9pi6WoGWfYzcPqu5m+wKpgBl4D5GG0qECfNFm9y6Nv+WMGF0U9rw+VBxuKIJxh/Dg
NXtT/Cii8lD7NRwaeVWa4U1Q129RVBO0EG7COsT5TL9pO+NodclGVe0h0Dt0WDAWHPoDqXPDLB44
86HViQELcRO+6pyR7j9tlr7DpDCk2iyD5Emvm73LFjEE9l2Y8HVVECoWme6fbYUoJ9aemoSuRiFw
esD1+rWYzQYnoyMsNIU1a5QmxCt9pVyxi8pwFeS4JnXxVkB6NlF36jXt0aHOrpqia79NldjmnCeT
cjz2Gu53xrjQ4U9nQ/QcFw7tRTy1Q45hpCmnRABkcbvufZqRKG/G2gUUWqn6hw71uCy61Sx3ESj7
cVJHuMQ3lkMDmPHkfDqk9DLMgsrUcBferJmtt0Z2B+pH0bsvBvjbPkFGcU9nbPrm5pzrE0LcO1be
DALDtNNo7gVMptmPtID0roI3yTED7dcCS0ynf5pg37vFtYP19WTdzSxWgThKZbhFjfsAHmUvwI3H
H+Q+5YLWvw6J90wVF9ND6SCcSqysqkFHlE1/ih8JiS9n6+vB9lt6/qG4Slt9LehPWh02jD8j886v
vsf9k1Zhs8NvcMFZsWfDYRvlD9anIzLNDv9pGZXLqLht4wd3hMeIDNXNfgfD75qDYt6wfOD+5fJr
SXpSOcdi4A0LuloJeC/xKmyKlyw+lWzRnD0nEGGtfo04htgeU+Qt13/UggNze9vamKaZq3C6hkbZ
V1c6/Do9/ZVA28s3ormLomtsDKi0D+Qrrl18PibI0+S5fOu6lxYcomY5CoznbMD9kdSWJH41Mlql
wl+X5ps+3loNc5xDMB1hj6y7cida+MQNoUD1TYYJifkWtoifY+Qr9gn9xcrnQzIgcUPMxoOGzcM5
FN3t0PXshTcVsEW58lS7aty3AVgAHVRszSQnGPJirzx8jNWi8nABs95ijvD6994FvxjW5kjPE6+W
f9En2xdNIrYCC7LwEwrLnzO/E2+mGsMOrY7A8uZmDyZrj6JbyvGX7zy4HsIyIL4oPffDEQ2Kyu8D
1i63v66ZGHn7q0e/GLjDsk7pjWyK7hpSybeuuiX5VotI6nrFRmcz1iSGs4wW5ZupcGxkLmrF9zSj
v2dRycGP632ohB22Brjsa7g1ePUI7XeW2qFn9E0sziqSt0HDxmpRgckV6WsNd0+lMKYyjWobx4CS
rXLs8RHCpagZHlobkXqPSyeK9l6t6vjWhA+bT/6jRlRvuy26mz641oynSH9om0cpXlR7a+n3M/wS
bgudj/ZE0Dc0TE7DuEhA1YOuh8EczQgX3GmAHRYND1mFhLrAoHXrE4Pr181OkRlNAOIb4k9vwP79
6IjrqHsY5XPj0Uz1OFAYL10IgjVskbKvqhizRwzMsqBl1WtwKvI7d5uSoB4VJ1ZBuPd33OciTB8s
DEMTjbfWnGP/1PRUHt6ywgkljB/y4neEh7ib3XVDB00Et26LREgypnWqwIk+awYyLPFrKzdK8C3H
y9Q9kDW/clIg95bGeA5KhkIDfMgkpgJaQEF+oqxmZPibUdwl8c61axSW5yi/i6ufcfUk2rdubscU
LwoLOPVGJN0YnsvxB2Y6fjrzqL/l8c3sl+bFB8sEu9c2dveckgqtFeduepIaZFxnFw2HxtZwb9lN
4krLNyCRqXyoWbaLo0L/Q+cWrfM1DdedAb0vpkfPTHHRYeXHFkHRiK8XdjNKv4fmskxZ3/zeXxVM
Xc1/GPiSipe4fsB3HZT33gbJypqVkT3jJfwtjY5ieOrlE3Y0er5tRl4C/NFJbpVNnyMav1m1982a
njAat/yt539X1NQ4PS46j4M6kSaTfqZFCbEC7g+UTxkuXXGT5NesbDC7dgKZbzuwDbUPugvrk2Mm
5qNYxhEl7ejHCElP3d5FTbnoKTuSnGZMt/AjyOFwqLv9wOfS9nM7hlnBtmHkb6k6q+g+yLYiJTgD
vWzv3xtGRm3xy4letRJ7iYbzerus2HDyXds8F8U6Ix9kIhDM2xM/0ZuUsktz+GUGMFzsg1XeSgUd
dz5zBG/4BOG+RFj3eGWS8KvhfDfB+oRB91ibw2LoXiQqJtu7DfyzgOCBwMUormR9VatdG22b8pwa
5Iq0RDcuSHKVEO+GxyrGhwtldWqfg/mF4NEs1rOzUMnZAROZdHgFEK/68+Rw3L2TsLEryJixOKbk
quotev6aA4mPfzVsZMztfAfudF/dIUbaZcGwg3dCcEuRatQ1Lh1JaJGCtppux8E6Ce1+pwrlsrDX
0VWH6m9tJOMhHIQB2ly/uCCzES54fg60OlbDlSZGbemHzclSdkzJ1ecrF4McnUoNmdmmVMTSTuYi
n1AKinHJ6UYtRTXRe4ymbUIhSzR5vi004g0iF2cxpf8YKAiR+AAJJt1dK0gTVUEIIUWHWIaM0dsq
zFx8x3woDeoFp4luZRh5yAKcdYF2KbTFQ6Vb9wJZWBL75D0hritFtlZ2c5+H3p3WMWGDmJgFDEO9
ROzD2nLWQ63zNAwC4HUEHs14bTkQdeC4EfoeQw6yeE0QuZUMsYb2nwITaK7DsNsXdr3ra3lXR95b
OE4vY1Pdual/Qhu1ru1gAx+MjsBYwbAD9ZVJwCsZMC/C6cjFD8FO0o2DFmCjp1j9mfpqpH0xZPkS
K5JaX2AWK8Go0/goTGeTqX0zUCNpMcTCHyOZABWFLpd1oXN5zUHa3yd1M2g3QtC+O7PaOtUhcR56
Nr2KYEBp3rSTy02012aovxb0pOp43AQ2qZWGexqKo5MfDEuxqJf3cypoyUyMSGiJqEIca2uyB5n6
CZbUWxpYu8TwcYL4rVFkwnXISJyKMJ99CGT2HDXdMcGKlGOHWfjGsjTbb7p8NKLqqk19DMdWNWww
vztorcRdNoh2ykVm02OpgKPpfWOiv7T/pbXooRTmZrMPU1Sqdgvxrn+pcNYIdQ4QbngWk/3iY9EW
pHcVGU8EkT2UaVht6vCGZwVTfRpWyAlMvHBh5xXNIS/3LRtHTMN9HRBso83GNDNLioIldQ6o+wlq
eUjzemm28U0okFQmzioX6qQEVrW6BSVshKLgXNuNB/ErWXKH6wiJutY+Y4Sog36nd6BaedHvi9Lb
C5zAFG34zOVQH+MvAmVo3GQIfpqoRBASw+2dM5ubVdtgL1Xw7+p2pbk5xnqPZcJWXsKISsDvzehG
op0bp5ML/BTjM1EEdyI9Jo27CZGpjsWipFOQKM4blAEBCCeG0zaVWUsRrya1GggL6wgPdMsfnvac
9xhwKoVIcdxmVX3ymAkbz4D+1urnjuiPdeShQQmADBzY4aXf0QrguK2CGMyH4LNcHh2dmGf/rmtX
AYid1rPIZWfd/BE7SNmCdiMdKCNDfZ8k/bKprJ/jXMPAqEdyHwDouhvXRZlTqW2aAS0TzFWnw3WF
w0HWDt9FjH00H3fMalGgU43rZBfP87vtwZJtsNXkZ2r88sIcHh3daCrNkeQbjw0mqq/z8GjoEXCx
wO4M1WVokICEDJtMFa3UrY0l+nKTz6FHBY07kw4PbNNbI3i0XU5eBoYnmvwVsLO32v1sKFsCzbsY
QQfgJkZ7JWEG5Gx6XZwvM6/a0qmu/HMf/tCmhKq2ZofaW6gBswHzxoGKqwGTpbs0DO6xRfyb5tUC
QSX+sZpJhVnAAEarTJh5L2elaFwfOyiD1VGltPPv8zk4KHxxnF85hx2pRZhNqoUz+2HFGQZz4M1+
a2y9rrx1OM31XXJdpPovwiDx55kVjBsOyHX602S+2eXaqPam0Wwr5y7ACyEfibQRzdZ0qkUaQvV1
jxGnaEkuavHc648VXbg5a7ge2l3VblNtF+GtJLMrH0zSdqiTUiKxiSG3n8gs0r21pYtD2GqbBFdi
K/8dV2fDv1YlmTgQkMSTi38DvrDQ2HuOjii9+1vskSAz0WyEkIBj50nx3cKvucKem+myGrvmxYwq
rH8x4u7GY4WXKUz5guqgKG7VENMB6w5Z7h+MCipMgsN1NftgYAOR44xKEoKSxHHxfxDRgORYxbKJ
9WtloV6sM0I3y6R8isNs9hV171ILkXFlhg9aHT84OlzDZGBL6PsX6ZnTYxqZEMyxFBI+8plp2FU+
ZkMJgdcBTdOB2w+5Ic8NiCTUIuQ2wZOZhNqSOpb0iZh0wDkl2sWInUgLsO86VZxFIy5madWLk1aH
NpgOheRoCK32l0MU2jJBjzglYpenvE18bXB9QErcwOGyg21XjVcN5NvaOqapvil71DzybZruY1SY
pk2yjl7jMbkSwlob4XPp8Kyxu/D9Z9v+XcQnHwpCnslzFknq5e8GJIViZPex9654SZ0M1YK1i4BJ
Im7a6jrog/qtoE9dVtDcSj4R3e5wKb/R8eLTxl072TdOQuxjOAHsddIlvNn7FSgLrSHUE39C2diV
R+FlD5NW36qwXxU4YYJf/hz0cOXn1ALNgFE5i0fCFEvpHOKiDQC/KdunUgt7/C9gNbuwbwyLYEjz
hFUXSXmEzRUnP4S/znYFSrmD7HPX6hI7MmRXVt+SgNSCwPZBiragK/x2o8DsNpNpknHOa1+VMNMR
epCUzK+C+qUb2HFaZTmuvDFCpe1GUwtTPZmeM/dfDuVACEqz+oPhW+q7DdaLOFmzDn02NMSZ0Xse
FfacZoLtM25BI3QPKB1xi/41K8f82i6cHmYXZstd3JDVqOZwv9wyj1aVwMH3dexgl7GNmRhEKLiq
OCWk1m2AvK6tJ+pUolTrme7PA2sPRNV2iVo2obWT/GV0YsugusvRXQc9cufchwz75mMIEh6mlu+K
7IXurnPd5ex2kZeAZgEWyTHonby3EZ0h1V31wyFFgeCJ66Y7lC5pTapHJ+9W3asKmd1mYmKy7e2d
GD/KenweMe8MRhp5dC00UEqqDvvK5JW4XodmFcAdVxKbxEuoi8BFEBDYKzSsZWoLVmT4FisoQqSX
NBI0uXPVncNuGciWdDlY8nagk6KSogzwpS1hH7TEHroBXNimhnAn6pIoCNEqGh21c/ItiDmj7rjT
JopC8ainZANpg+bfQPbAB8+dXGPxz3/8z//zv38M/0v9yk95Mqo8+wdRCac8zJr6P/5p//Mfxf/7
t7uf//FPaXnSsywXlYI0HAGp3ODPf7zdhZniLxv/A6lLHWDcII+pgJUPWzrRD399BJt6RTKMK3Xn
YgQ02b2uGaF3hCXohyenu/73rm/+eQeulvuO10Xe0R4XtKXqp3/v8taflw91twPB5vJ8rAOm0nOc
2d8YwbUcB362K6Q1v6J3r6BUyJmwIfWOVZpiUouYP/s3R3D+HKGqsE4oTUZA5DI9us7N5zcg+M8v
5xASVWnotjQ817h4RKVZ1DhlBFy+wtocoPtbGSIr9jwLu4uu+P35aB/N2PejXTwuGmo6ll6xh5wW
sMrE89l++3yE+XF8dj8Xj6uJzYp8TUaYEixP6DnucOT4fIiPbkLoumAxMT1hX34UQxDFde3SwRkt
7C3ZWL3Hvz4AVh6mY9pkc7pyfmfvJpVn5Zbjtr57RLs3PDTq/vPLf/TK31/e/fPybAKTY3ZcPgPO
jYZtwGm2pCH+1x+TzY83pel6PCfd/HOYUFlW0tupf9RJ1A5vnOyLN/3Ba/jj+hczlxQX3Wg9rj9Z
C4+4z2zx+WP66PqG6UnTtHVWPvNi7cOpQyv7qfKPLqE4gFK3n1/+g4lqv7/8xeOJ1OCEWcflSX5s
WzSgS2v3+Qhf3cDFA0o6BxZ3ywgQhknNNtZ/4/I0cxxbZzY5lvzz/Xb05nB+aPDJAirf2fhbfH79
jx4QnUbH1G2LOXT5/Inl1DGqqrRjbTSPKdSMoa7gfpVfvIcPvgabLdSbd1DT0KX3520UyjHLsqTr
Wdk//eKtVSvHuo/qH5/fzEfv4t0onv7nKGakuX2NjPk4zaQglCp68TfeNnsQ35vl8I/LnQghthZa
be8flyJtF7Jp/sbn8P76FwvrWAQcv2XnHyM41epgQT7664+IqWRYwpR8GNbFi7DBLzInNv2j49vX
WDEvRRn9jSnrWIa0DMvybMO9GMJzDC3uPFMeM+1NEgax/PwOPpqx7y4vL16yXdu138dsDMYAFIZF
63dT2//1IVwb7wbHtS0bIO7PeZT2rZWInhzgCeqAqw9bwj1OATmInw/z0Ufhuo4rHaoCHtfF2mcm
bmlmgecdS/zhG/Bd0i0NLNT8DWlcyd948Wxyusfub/G/i7cywKFVncE9xcRBJjFMR5CTz+9nXosu
qgL73RDGxZuZUlzku4EhtPDO7G8xnVpaDQ6iCPOU0ZAVMn3xtXz4AKXnMI9d13AvZ5oJ9WG0Db4W
jAzFqtsm02F0f35+Ux+tKe5/j3E53So7UI5y5y/Sf/E5s0zj33gxVP7CsvR5YbQunho2n6Q0jpSe
UxKt6bcWk9p8fgtzqXHxXhxXp5YybRZhdKN/TufWtyKdBouAcnKOym2ZaiBezxF4JYK+z4f64Gkx
lGV7kg/fFWJ+Y++KqryNJX4XnTi219K8d9qXzy//wQvHxotHZdkEmTry4sP0gGE8mUXuUaHcDNMf
KemLsj/V/Rcbyb+m6sUjE/PiZXqGg/uTZf15H6bbWJhb9OI4ECiGJVr3pCKyXgrM+uPh+9D3+o7H
ejY56vciW/31u7QtwzNt6RqGkBfrgiKizAybwIUjke0DexvcYLquUu+LVe6DdyVs2zStuXQUrEJ/
3qPhlHbV5gzTGhuF8foXU2FeUC4f4fvLX0yF1DRM2tO8Kx1iPImDnYWHyT4vC7z9b5F2mPSWP39u
8w/+bMSLeT7VIo9wGXWPGkDUI7bl/ePnA8wX+GyAi2LM0h3YUxYDzFxNHSeZBpQmoGMosBVruofP
R/vwdgT7tM2q7ViXwAP2OH4bTnxLdvJbC49Ce7XFF1PggxWbz8gA/rYt1/P0iymQZYPMh9DV0KQL
YkXOSfazHPeOM9AlzNYxtMK/fkvvx7uYE3Hky4aTsHZUJq6qieoW6DMPldf+jUdHNasLQ7LoYb/2
59Qm/tTHy9XRjmZcHECXdmEwLuOkWn1+Ox/NB2np9lwJCtNyL5duz+onVXE7JuoA/0SKJ9gNHjk2
ivHPR/rgW5W244Ac2AIQ4XI9Qn4YJ7WtBaeRyD4UFrH3xcr6wa1QHOgwaLkT7FkubiXETAOGXuId
owedACeAPPKIk+eS5IPP7+SDWS3pOM21IXiOa19MudZL3DC3U4+Qm6VDL2VcGePm8yE+eljvh7iY
ZS5KECcsMvCuW4wj+q/q2w/uwNOFa7Eyo4eh9Phzctk95Ng2l/JYVNOuwg+q7wnkxbDp87v4YP30
TFBBnQrRtszLVz5RRQ9dwMnPs7FZsM+FuM3F2vJOfvLq1zc1RgWfD/jBY/tjwPnP3+3deD0NdAUY
sHmuFT5kqffFAB89OEeyFkpJlrdzudooEJFCbzJaQSnk3i3UOc26/+v34HhAtqZrS+FdVoRdH/VZ
b1nq5O8nnOCyLyrcjx6RcDkrg+IxxOUddB4e5fitqRPsl2rj9V9c/oOP0GM9tufiyTJ096LqyJST
TqoxaEwHs1kffdIyGGBs/dQs3C9aZ3r460/LtSk9ybC0mM0Xy2RpDPWAJ1dwokE5LMi1+BuXd7gP
h7My3/rF5ZPODQe7rYKT6/4aYF57X/z8j+YT1/2v65t/TtjRT1PV+UWA2WaHxGC2e/G7ld7Y9eLz
G/lqoIv3QiOt0XB1C064MTTE/yULnEk/H+Kjrx1o23QcWwiK9fnP33185iRk6NZBcLJaGsZZGJyz
jrU31sy1g9TvW2Y1p2C2gUlHTE0/H9uYH9RFXTPj6v85+OXBLVKqtabOVyfb1fBIEoNzSFQJPTwc
i7WhmunacOwCDW1x1+AXs4Y34O6A+aulk2Ki/Pmv+aAm+ePHXMyakry52M3nJ6Hb6468Ya0/KnUy
Fap4O1n00xfdF+PDR+8awjNsW3c4Sf756HPK4MwVfAUerxmXYw3z7/J+kFBh9SwPllpA+W1IKP0y
MX73Fnz7qW07WqXpwIxrsTUsoN2rREms6WcuYhgYB1v49ZpW7vPnT+fDqUitzpFEStO47CSE9BB9
f54nkZGesWm8Q0hy7Kzo5fNhPlro3HfDzH/+bjoanRKx1kTBqUTaK9Sbhzj8r48w90I8sHeAFmu+
0XcjQHTWVV9P/rGmRe8kWF99td18dA/vR7goAzQfqmrhMELXnjB0ieTjv3cHF/OmIdcmSATX1zHu
gMb7xWbw1c+fv5N3D2gks7XJYNYdM5/uxMIuvqj959u//OjfP56LFUfUka6nEsYXUfA1BKiGMKc4
uk3s5Orz5/TRribZ7y0O0nQo9Iu5lPkR6W3SnyHHa83bYXhCfx+mQXz0CWD/G2MxowyaqdKV9sWW
EGKKCNxvo5sUwbUXkJFa3BYNCRF49ZnuF33VD5+gQ/eIcsAU5uWa7ZAdg0sjpwwUS9+dvviZRd2u
cioCwevV5/f10WcPCIUuB2iFM+HF1xLCEsiwLqANUKMTVVcmdszk63zxTX54Q+9Gmf/83ZTrnZB+
0sQoZrLHgvpb0uxyBOyD+8WS+9HdeNA7HQmMY/1/J9vCbnrb60DRMYfGbji6VqOzrUf1xfv5CMXh
UPvf41zMhr7lSIXzNlNcDjuZThu8j9/sybmux2gbDbjkOeXLoNUPjZX+jXWaJwldgy2F1v7FLmZ1
w5A5ruMf/T7FeAtBA+oWy7O+mu8fbd3vx7m4xVwMTW6Owj+qDJptYtvI/vPE3gOUTfu0JWvZKkN9
oVlGQRFRqQGzg3m1YgJ9qzRr+ma70IiqWCsRSxaYnRcEz2hGepC++L+knddu5MDVbp+IAIuZt52T
ultpNJobYiJzKGby6c/iGPgttRpqjI9hGwZsq5pkhV17f/tbK/p8KvwtWkC0qF8WVeEiLUQxsgxa
BKjgL3BMCLGLiHGy4FoCZlV1XZ+eRlgRpmXSuBMHlLr568eW1jyAoKi9nc5XfvsVHkJZF5cLxez9
ddfT4Yn5mb3xQpyHvEHBGDUDWOSklndXxsmfHpNvw+/Kn1Ivv5tdWpKIQ+ekyBInV6fGLoZL1EbD
XUg18dRCzZ4m+2h023mAQeocBVGysqg2r1SrS1dB3Mp5m1b6XsOqcTFqBTqj1MTvNAvRxjslpFhS
FSrCRqe7scg+bIcu12zbNlwS/poq9IuZEXqyjLpc9c+tg7dy9asG6ix9hP0hpuj/fNueBmMjJLXM
DvzhEmnXVuOpdeWfc1TIIttpwx8opp/vTR92jYsxLvb3QnqZqeeNf657hY7KFiM5LBsV2v10c/b5
UB82jmkoV0ypFm5H1uWFJXO90DPtyD+n2Lb42rcOSw3EOf/DKIJgmLuYYdqU1t9vg7gYO6kTc4g4
EDv9fovhIbD39eePMr2Vd8cvj/J2kIs7RaukdHWQ0jlFUv9dhfhBxuXT50Nce1tvh7j4MErYjoUq
OZ8K53mIz/lI9/L28yGuP4WrkkMWU3H3IohoiRO1oieBiMVLgl1a/lppw4344eoYpo5HBklQ8tUX
Z5+hU8S3DUrU1ro3v2Ti2+ePcPUtWdx+HHLu9BVfhHGu2Q2WXimUpvvs3NBd0sTJyff85efDXH0K
9F2qyqFAHebie1NqsPrWs5STKl7ppR7Ux8///tXHcMh1kpCc0sUXjxFQCqsDreQOF6897IE0rPlu
PMLVIUgBCcAamkEl//26kFIYfVDqygk1QU/rKI0QVtt766yS8Y1zbQpuL1aHZlOTYEsmstIuMyGJ
03danQ/iJJrhUZVYhFgZtiit5tx7EmCLl5IH7R2A0Z+/xQ97mePyD/iaoNTJ8FxOBtmoWRQpDneG
Fh3w/Wreajem29XtnxwraTCNtMjlBU4H0Ws1NahaRzkrxgFLLVxnvYaz+saEuDbh1DcDTf/9m2BO
oc2yrMSonJKEdh0YIP96P5n24jd/f5otb/6+Qe9ZE5r8feWx3+fnz7/D1R/PTKPSxz5vXO4rVhUY
cYLhBm4ahBER2n4ZuA+fjyGuTDJuIxZmI7pBulBcLJnRq7SkLjhNjJ5eYD1N611BOw2WVgaVWL8L
vpc4zs362MAPjl5m/Eg7fwMbJZ47flg+0gCJ5LgjQnAGwgvuP8E6LCr5RZF4Xn/+Y6+/kP/+1ulZ
3rztbLRVaKWJfxbC+R229GxI2Wg3Brm2wN++kIvdnAwGCWeaas+Bf0wdZ945+E5UwY21/WGNTRPH
pIJLddUUpqm/fxS6p5MQjwJgzc0L8B/av/cmTS4arQP/wzv7b6SlXT4Onu3pSLh59qLhOUmNR6l0
q/+vIS6L9xFyC7Ohg+ZsBgcXKCt2wZ8PcGWOajyCraNFQdp0ecfMNE0dzbgWpwJbVl9dRxl9mvIL
DHE57kei68+Hu7I7MZxDaQMDPE6riyVhOp6vtLmrnrwclzsAaAW2sgATdXsvge99PtiViUDpWRDP
cR5yvF98H4BSg9VEGZt8nAEwKhV5KIWcuqSjZejTBvb5cFdmN8NNWQFe5EfxQG85jtJSxkeegpca
xsdZvMOv48ZDXRuFOx8rlQwddZuLQ9KPisANKyFOTZfQBvPL0zKs6OSNUYypHndxQCKxUhFZUOew
jMv0We1xp0wSaZ7qFgZQo+OFxHEKFCj26n2RgVGPx7SEv8Rl8C4sxuQ7gG9/3zdNvoUURqt5Qe9z
rFr1WiuD8rXVq/qx9zMHVxGRMbMiZ1X5inrnaebEckY6jslgsLTcSFnpJV8JGCGmswVE6SyZcIcJ
lny1A6DBLoYWeo86BMuwhyitjNwwKzngyg9LCZdtohfsCRXrsfSGfmWYYXPjaLryDQxbs3RrKphq
3Hze7zCRGlVm31PJMhGlK7/b5tDf0tTfGmLar9/sx4PoUz0TDNFFW108JPWDq379fL5e2fKNKXsw
XRRJTV/GIiw/KlwSq5ywl996sEAzrzC2n48hrg5iog3iSsq7usxT2KZVjZnlEvA49Pm7+moet1hK
RFm0Ucp85wXK/SoNQRor+Mw3zouBq/DnP+HKLmBQD8TWntuW+HCFsNtCdnaaEEdY/e+QPSeLkpeR
1iTvn+tFWMk4lO8M1SLRLzTt/TerA4vChY/2MaaOUuTYYOeFXJFniG4cPNcmByw27vcmmR+C2PcD
RVnJnI+A2yrYA4SDuRdxgoYnuvHmPn47ja/majp7tcMJcbF/FgmX1Lq2krMYXmC2eM+ff5iPR8+7
P395tiUiMMwx4M8PIearO89c2eaqLZZ6+BMP/c/HuvYojkExwEAVYFiX+uCqz9UmadPkTJ/f2bf9
O5rEbrytjx9FU52pg0Qlrkeqc3G0NfjqoGSvk7M+uRtnP7LaWASy/PcF9X6Y6a2+2Riw3p2ggQ3D
WP4parrJOEjbevgmmAOpW2c4mWm0HOL+zilxp1FzfHYSIB8dVmxd9K+JVnf6MYajWVzRpwvH+x8T
aCpaWa9LzqX90zC+uc1vs/j9+Ze7/lr/O8S0vN88b6aLQRbRkJCS+W7rJQjGBx/D8s8Hmb7N+9Pu
/XNcfDtf98a8KxkkKO6ShMARO5JZHy0ycSNlfOtpLr5e4hthoElemGlQNEi3df9cubeKFB93vOlp
+CiaM+Ub3IvjqRqRWoB6TM6Kbe1qWpltTB9Ce5vb5Y2NaNoBPr63/440Lbs3H0ex1DL0ckYiFU73
Z0cyn+Kzvyr02FiUZpot7LxxyRQkwHqG5lZR+8oOwtFFHo2cHSHs5YOOkoSLZ6XxeaQhdyJu7AQk
MdKFm95VnjxlgS3N8vOZon0MjOjUI05Gtu2Sd79MEXq6G5L19XvAlxoRHhpxiGnYFmBBcYf7Wqzh
thPtq+ArrAEMbf50Rkcz7a4ofzr6I7HqjLfJZZlOc6e/MYs/fncX3b3NkeDyT/MyNMQ7b8RN2x2O
gFFmo4/1tTduPfu33xs3+s0+rpe/xWxSTUSgNDhdnAy9pHqrGCCii/ChS3/I9DXBtAW8BOCM75+/
8I8r5t1Q5sVZR69BmVvDOBxreHExuE4dwWwvihvv7uMBgaJL5zglecbJrV3sACJRtCAyA1KY+gpa
S/DP5w9/nkwDOj5CkQ/5piIZYO+ZWFGXyNIyYAfd8Pj5e/q4FBmBcM40SVuLDxe5JDclhURlODb9
iWbZGTRMZXgpHcwdT6kBegDns89HvPrK/jvipaqjGI3cLDBaOOY9TmsPAdCJzwe4Mp+RDgkNgRqZ
mg8pxzY0MT/B5vYUA0TH9TvD/F/UJ6X88vk4rLIP+xga7DcjXWzLYojTIldiLIuwxMTKDaevBpaK
pWKXhgm1+KnHwlnXJewTX5287HUFVBBFHjBIfkStrwybE4K6YaO2efUoW4H7ahjDLMfXEf4xiHW9
i7thuruUv80SU0MUkRZO9qnx0JV5PLcdGpzxAqcUFtY4gLsZPZ2LkibC2RhbYlfCov1jNFaQAl0x
hhMcPokzTSnnRWO5K3wenUM+atlDb+JeTeqzvTMTuprLkSjbB9EFmz1XsVfoq51fJyQ2Ox+CUyw6
OrLtCj6UhtOjNTcw0tm1FeZmthUos7LzsWd2ch3WjCE9a50JO71D1aXCqaB+FUZ2t2l7H+6b3cpF
6Nb6VmFmzBKisGWlGmKVQZebVUMZQsHVvHPjjPhNJzjC2bG0H3AGh9IJ++BBMgOqmYmue0H11n8Y
jDY9CCN0wDF03CXJg2GGOa6csvljhv5LX/ubDsjVGOkYmCT2uex7uavU9j5QamMda5m803Lsg4Ic
13XSTupCckuct5SH53bpmWRI8+RBKbTgZOIBsUA45f8qnVyuwz5qHw0XtoKVY4aMJYiAYesV+mNA
28DKwbN5FcVtsKxCKQKoHoUFviGG8Tf9m+Mb4k/Onfog6jzd21UCR692wLOMiToPuIotoxR3XM0N
bGaJmfPuvG7ntRgNm3rqbbrALTZ25vhzBI1QGmmxxQAbI6GIEugibFxtPogWZFmsxqvKrZ2NK2xz
W+hIiDIZZnP4y+ljowaY99dt8003pbJLy7G6a3JNYqJegH90C4pooimXoaK3ZBBse2ePMYxFJUwX
fZIEFEOaGLsdKMo0CzQzoZIaGjSgMI06xvOErsFZjknGDtxO9CRKiSuHVqV/ZDCaJ+k5mMIZZY/r
fYYpmdlVazrv+QQd3SGR00XLxlGVpWXkcAa4tAFr4nk1s2q2QTngiW5Tc219O54XqtatCjPxV2WC
2fSYjDH/N4l4LHXIbGfg5RzHPX++JVw5dd5tCBcHnOEphV0iwMFau1lomAKK7Gyp/frzUf6WGd7H
T7Qek1GlC4ST9INY2S5DjEgycH+9HljfacGEKuklPtbiWpzjXwB2scEgYJkYdfS7CXTnIHSwvlX7
TQPTkIyassc7xsck+7XAODQK22BlGZhfFTJnNYJuXZLT9XGcxOG3Eq8+XgmIcGS5iJW8BoqXSfTL
lVhGnQUyrwHaKEss1ppeAWHVasCeQrnWXFmvpRula1dtx8mmRVlkrVbARsESL5ehoPQ7RsskGjHK
9JJyo+ZG88WLwe1EvlttPR1QpAdAfVlk2qYcfBBeYaEOP6WNwzcqJKrqjtqcPQ8icU5+C3ckBad2
H/h35fQmuTtTn1cCCyz4Q5j/5zX8HLuuBS4TTbdA7t39cAcg2ppZYBChaN2rkkL8Ao9JOg7vvx+f
f7iLwHNS/KOhRcuucc/nrn8RlJCU9XOrsuWRBVM49V0EbiuSj9AUySqkd5g0fz7e39DtzUT5z4AO
sa4wyaF86K6LG6IH9mtJ2rzRfiVpZx7r0M32SVmzYCxIx/FojDih4n8oXbc/DP6oLoqsHfEfrM1H
mZnpk6Lb05tOWyjluEnNZeuKB0OroRyMeJaU9URqswf4DTcO8ivhIh32OnV1zWLLv+w0KcwsJJsZ
ICTMwnVbWPhyuaBrPO2LLotd6N+KGT8KTl3WFX1iXEqnpvXLID3uZQqWxw5OzLV+Zziy35J2ynBv
h14KLTI7lUWAPELEA5Y+UulPzRgou6RRgnu9Gbx/j5Te/Rzt/TUps/GZFIMVnKrSOui18Thw8n0+
Q65tWGTU2edJ2RBfXsavjRnZbWwGJzq+5lYKDsF6TrCl/P8b5SJOivPKsXphBKe4fR6SyU+0ntX5
jUj2SlxpmZSJuL5atvuhPW2QHKe503BDwoNboS09MP6H+WiymKAG/PVcuXhZ7ujmqBPDEH0YhuzY
iQCGRK2E9SuMJJHJG3fGi92CQi9PodqqhqyW6Nyavt2bW3I6kGILq4Jvkzj2Pg3V/BBpAaZ5XVlv
3CwGuFtYzEa9SrzXzz/YtXfpTGk26ulXqvaWouMI0ongNGAWrI5iQ4nxVgnp2upGaDcZaUylncuK
s+b5MFqHMThpwK/bc2wuRwRgGKo1N2bftfvA24Gmh33zHq1GxZeLhcoy+hEjDRPnQewL7UZO6+/v
fbPX/udz0fvJzOPewX94P0wF4aAKSiVA1ZfvU8P96hhwysxmELMkqqC5aERt3X2rWYtKJBvpqwdR
VM9ZKKt/n6eUGWxy8yqlfCbf+19iWvHQdrmvHCFROb+GZC2SNSApod8Y529X/sUjk9/lA06qC5Qi
F4/s607pVFHoHc1qiH+zg9u7ynSd56l6fbSVZlgFVHfmvo4juzTlsPcbE+VemlTLrugqEk1G9E2L
Iu+ghJPIPdbLzAerEHjbqQb35Bd5emr6NC2I/XztSVMjyjq9oOrnWXLVGQmG6AUBYE+UfWdbSQwC
nGh+HAdlTahhbawQN2TcocD7jG7cv1I4bB6rvAqOWtzwTiItl+dcU/5RJT0dvEjobMHyobAnLpPU
rFxcE8OuOeqt81sdyhcZKTem9fRy37z8/wxBIME6NfkGl3WYGPZFHZmyOfrjt1p3VmyAiy4qb4QQ
F4vnP6OwEZG5YnN1L89gv3IqRThFc4z1AbBE4ADMQXhp+Mom6asbkipxbTT6TMApEKvQp30xoTzX
K6Ru99XRig3M8MU4OYFL/KsnQpbbaf2ysei3iE9OhTusjdX+MfOq5BsFPSKEMBjntu+Vy6rGhLmo
qA99vi1eSZaA3eZ180XBTnyQ/wxtrDpky46BigWioabNgzDa5p6qZ75TuyS7C0lHrICIaqBwzP5W
3vTKtuzSqTalNVAD2ZdlcOEMeuc3g34sEpTQab67VaG8NgCdg9okY0Qj8Lcs92ar1GQWx/7g28fs
IMxTltzI/9368xefFwuUHhNcxTrW0F0SvPpv5JUvlsS0BU+Nj//386fp9ebn562RCHvk5wOhzmhP
g+B161DW9PfL7j9j2Jz/hBpUbNyLZ3BDkfVqGvIMTYjpPZ0QVQOJsMQClrDQwUEyJoXaFJa9JkMz
xAuvtdRlVUxkDMVr5awq/QeHxAD7ByaJilYd0zqxt52KSNjN/e6lCQCpE5bRxJ37sbIFAeFhN6vd
KtZ/XGyONUkBKNdSgBKXsZ9LbInTczveBVPuxD+N5jcf0m+d3TonPgzENsgWRS8TWUaDl/b+s1ha
WrAqZXQao4PhHozs2au/Njgvf746r86uN1/m4ut7VhslMVmvo20/xNuy/LfJy06IPIiFgTbLwIzx
cm8CVW+bitkAXCIzkUfVAXzKr8+f4GL+TkOg8UN2wgzGA+dSgjTouRjcIWX+tkMFNCJtvhQZluyl
Jm8lLy9e1jQUuGGIYvSIkIy9jL7oIFa6LBmh5ZgTXy4JjOZHqJCB++cnYsec9FSuoPR8Wd3USbY4
Tlq1x5SDHdfFedO+mLmx+HyUDxOMh2FjRZBgsW196OAN5eAkZjZ0R6+HtK4/FyooomRfI838HwYy
CaywZkMjb1xMMQEArFPHujumJbVmv87apWMGCffi+FX4IOk/H+7KfJjqzv833MWFQ+Z2PWoWw0mE
LWSCFj3WyoZ5Y9Zd3DP+TgWiVur1TLmPekOtyeyGymB3bMEMZKW+wIUeR84Uu9hm5hrlXZbHq88f
7NoHwxTOZGJMciT34kKYOnRqOqSDj7n82WtnMhRgQs9q/m/lk79PhgDcEFwykHL9ve+/OQ9YZrVe
WUV3NEJ7Nn5BWHljPlz7QG8HmA6LNwNYg2wMMlrdUf0SEE0aKwMY0eev6uKa9OEZpoX8ZgjPToYk
GRnC3wBKSJVf89HzZ/mPz0e59kG4M0A1osrBRnaxRWdq7Xh5wyhjO1PcdT+rrZV1621dHWTKWeqW
i4fMpWlcqCajifVye1Tw043wdiXlPTPcH0l0Y6v+W0N6Hxur1DInwwi2BYeN7v1Ls2qnlLFI22NW
bSpnFaJ/bMmP4yabAFpd9+6X4Zab0fQdPhvyYkqHSpEWup+3R/yb82X3jy3+f6fB2ye6+ECd0URS
c3h3lX9fjyfIj59PAKrQF5HNf4YgIGC/cTB3uYxuVcX3zVpR6iPa5nPcRu2sGPDn9iD+qqm5S0p1
55BOnFdBvDVUY55mm6wGzQgv2XryRm9VVBibrBtvr9gRacFoacUxXEZ944A+6s1106QUF3/Vur6o
VZggQwiIsAPrl+vzzCvWMchFc3A2pV4sTRALAo1i6wObJT5Jx4Om7bDcbvR7nc4x29/Z+daW8T5M
m6fScaGewIoD4gfVuUOcjenXwhQ1OF5ngUJw0YzDekD3VKs/I8azwtWowX16ido9F8dN5My9MZ1r
+bkv66e6p9sKtKXafglTuXFBpTSavlEAWA5xt9YwUlFxpG6UJ4uoTYM2XWFqbAHWxR3JBeVhTkTT
AVvq9JA6+0x/gOG9iLKzCYl62LTeS2/XC1u/d+BnJc0yBDTkgFb50/sT5m18mbKOpHlAFsi52j2L
gZT10L3YY3QE6cG5vnNRi9JzMFdKkFTFMjKfZPGzhhCnVulWeAunCjdjDUf4lNcveXKXoiy1K3gy
hbrIAm2tVMGyjb+MICchWtTZg4lvtP5b90H4GP4ui+0fehjeg6Iz4PUMLvBXOEnxhkqqB7ikcdVV
GNyD5UCP4tGlC2wgfmqGp0EDubPtsK3PD4O4swPl0WAJ+sawqu1tk+7CoSEQTpYap41n7cYAXmQz
0xhEEzCLcnjMstgIREhlsVGctVs+AvqEU/DTVpe02cjxqxkES5mT2YB3vwkGAyz60jPWjv6FYt4y
EsfY1pYOUBlUtWX1R01XfrsZ+i2Y96LINzCDdq3W7EKgml4zoXaqlZaDLVLwHqsa7Jr5dIWSzMdk
HdLVUWKFXbya1XcoArpy1Gjcq5PXAjGr53hr31sE9DIkZrKwlF3hnpHabzK9mZvUHUgcb/0KsG7R
zxKr3cT8S7Z/BvfOcWBQOU8DwKogg8rtWQtwc0sBpa7faOa5Nxc+tqxDW95HfFE5yIXoyHEAkx9N
uEXrAfSYz8QEkrBJuFyIsF522KZHlZxnEXiFU5w8ymYH8Slp6b2xFqRxMLGHU6hCaMX5HA0M3mvR
CeuGOZDz3HzoiZ2sfeHep56yVsRk73Xom1eYJ/OuOCvqUyoPpkL59lGv/2Rjs7YCCCCYzZe4wJh3
abgswpOWzht119WbgoxTCwva6V/j6MWMINUO4OakuegEcNzHrP6qBDgU1M8D4gwvcxakk1bSXrb6
q66W64b+mrEB0GQpm9pR5qJ5/YspMygtqTMZPQ2ZCrdzkcf4AolVlL7U4XcvjlcpRLTBMs9xA5vR
wSq/XrcxWFdfW0slObminvXeShNyGUBdrYuzVcEQzKmAQrb3+l+WfrCxNM1ja9WL30qqLklCzEts
HkzfnNs6f7Fy53TKgf8cZlkD/7US/Rwe+lov2Ajs+Hcg+5mWWvNRue/VZ9CUc4hg1TzRe1x3t3SU
1vLkSUg5ySFDfEcj+tw39YPuPKU2GLVgn3n7IE3Wsim2uf4ax9RtbXGIaLmv6naho5oTZ4n9OvfD
eGP4f+roex3UswALf+EmsESsufS8veHEq7H9kvQrqwSwi9hCups+/dZG9yCY5wZNxw2QA33R9f6z
jdTAN62tXvTrwrR2+RBtuXHvXM/cJlxdgwrqXR2Px752jo5HFnwMgt8Voq0QU3atrtkhk1cnd+dq
xCGL+lop7wuHDdMfJ4TEsnfFX5qhnYtT5ZkPwhfg4te0t4CGrBZVHNyriLLFSnj9DuIKUKdqHcMt
d/kGVQAllY05EU+Ej3PN6WDcASwav6Wt3OmZ/RolTjIPe7QPRrowKfrbeXWotXxZq5BnHBhBwpzr
8bEPf/jKKbbl3AK7kg7johQvRlDdt0YPMPqXnjoPemvsQAqvhoRaqb424XGMnDh03izMUe48xzqY
+abK8oMbw85u5C4L5Bqo7J3Io3MwBJt41O5C4DZGAqfTzRZpbG0H764L22OgQaZsIagE7VIgtFCd
hQrITu9jnvC7bdx58Z1fPXVtNNfITyrFOvRifnlyEIK1WtvPlt/GfIps2TXRFgwF52K0qiC/CEU3
5shfoFGI6tEb7Sevt02QB6M6UyxvV8Jroi2IYv+2UXa6zfpDeJoVu0rZS5vkWq1j9y+PjYk23weZ
V5WnPrEWeTDMKyuBAGV9VZRHWDT3WirPo8IOZIDYMaEPu+E6clJsUbpHvFBnBd3TKZAvQ7CDNrHH
N0DxAWdoHrWvuXnMAOqZDXhy8bWDN1xqK0+ABPP0JcnfZzsvd66d78zIATlwViHZ2THUCvAiVP93
UcMxO+ogfuKFUvK5lLk/brrhqXeZE3E594dT2J7VYjX2JDXA50Z2uR51YNzmtmof9VY+6x3lYQXI
qauthlFZthyfaQri56lxntQKcFG8F9CvlZ50IkAcHHBXlRIu9e7R7zXsv89drN13kFvLuF+niruo
RQzrqVgrQb0FbASsGoBlYB6s6LtW0sydgHABN2VO4K4ydTaJMz7jBuIs1d74lY3dr7Jcm/LeHyeu
UtFz4obJuQjGr3aHKW42yqcqzg5j9Wuocur296SY2TS/0ddRCTCy9ymUzj63QfvuO+s4+i8teC2M
YlOI6gkxDZgOJaOmH4oDio9FxmlQ1C5op+Rgq92iL4xdo7tzRfsjTX8rcwRIkHOihyA7sk67aKP2
+awID2x3SxXWvS5f0HGwSwUzwxerXDFwpQSOA2d10ssE4NUyvZwN1PHVYmnpj7b/fQiNheE8Ju1X
z1o2zIHBiecKk3zueUU0z5xwDZlyNUywICDdtN7vMVRaKI5zCFM0B7LJ57bHRhjZuE6U0D6AjPTt
2RiM8Q67onHlJZT4I6gbO9NoHvpUEv/3WhhuhjF+MMdVS28cpdSy5YNZZzV4yOsHzdh2/WMgnyK+
ufbktM+Gu8GCUva/R9bO2o3HBZXjZWIPL9yW5yFO0aXUtnkAqQtEStM1c71XdgjP5lXifkE6sRzH
jZQHvthM8XkhAewNG0MrKMCxjLdh4j1pw/hS+OJAS9prqqo/PDOpF+AVOfhkuzc8eEP92cu/1dFd
q/dfEmcl7IcMsyeXVuBF4oodhiNzuxl39PR/Ycf87cj4bjT+tMb3PAOpK2gPrA9p785dvVwI+bPV
66OW5dkMe6FXoz4M+E6kIIn0/NT1w9I0gdKLVdG8KDoyhXadZeWxNerlaP1BbDarXLjUZNejYBXb
A1HXTg2gd2NpoupUC4/CTtgny7VujYgVn2MvbIEXxassR5nR181OuO2OTB0nph+uTCRy6LBaHZ8B
5wEC6sIajF2t/446QFn7oT7ZnDjouOnhBn/iJrMmsLYjqzO0xZeAiGIsrV+Gos4d584MX6cjSY1r
kIHJLM/FTqjxqx3f6RG3lSB/VqUazPqsfo4iiL/872zxlI47CeAoRl/UqcWpd4Cm9Gy7KOiM9l5z
iOnZw8lhziJ+pdvWS5fJ3tvu3Zi7+xRKYRghwnp0BzQ4E0tzSOjZbBat4q3J5q10c20A5hqANgbw
btP2x+A9uIQBrQ9zkpjDN1elnq5GmN5uKeYS4TOo1TmXlEel+91q1ULF1apdOdk6Hn5p/aIx8N5h
XVE3DETzKGGZGdlWyC929NwVE4ETiNOGEvbSIyfhjmtP3ZRVLZd5qParIcrAR1rd46Ake28cVlmm
bEQqGcV+qoNfcRTh+UA4ORxaAMEyc1Zx/b1JN2r1YMYQCuU86AhbD3qzGaweVVbwR4oTHUFQnGsV
bqZ6TmDDBOLYp9qirstZq5YP0TieXPWbD0sLSlEXAv3V4D522DIM3RyTlUXPohJp/WIX+7B4bMMN
NK3DSItw690lenYvIGa2rjWnrjZnIi1kszd9kI7WryJa6sEPX/bLjDUOXXVpalun3wzet1TgtSPW
Q/rayZUaSgL3H4kLsxh6egzwOrxTh1+un65VO53FThnMlTjc9lW+L8Cw+nzGKln0ndw6Ix5fNuox
pT1GI+LHph4XSIRmiULJWgaLrtlwc+Tv5xsLZaurcT63pbIU8OKCHyI7xMlTD9LHYbJa3pfJqcuL
0FvEmE3adDNCqqBZYu8b2nHM03s7TmGq6wsQc+yPTx3cXKv7OYBlr/Idkr9Z5jxYTrDpx3CNERsR
7KOAuu7kaBbjh1pwm7H/eP7Pgv+/rqWLToc4VSRbO/xSGfQpeOpp5EBK4nM/5guZVrNeGrTRES0X
ICyT7nm62lnDAROFSjx7gbf0vXwfe7iiDOZSae7oZgE5+yX3/+hRNbcSAumYftOMJKW7lgXfLQY0
mXMz5R6s0dfyGnVUONJs30bqvCi/Ri0AMP2xzZ9DG+iIeZf0ztbo9A2SRiYszPqjV26qZroENctY
wkDPiqX0fyUW5ZJyoknhO1eW38xGriw9nAs/W3jpb8MA9mK23EHFPCuJ17UK/NV+oE5jJ89+hf+L
oi9Hw+Rsk0fB3lb0rDuMKzWoaWkX0NQNvx2wX6IBexvUdT3KfV7XxKnNjr1w5nuEkXLSxsLpzcQu
GEy216Ooj24FnTJ0ZpTM5y30W4XToIvjpWo329jz6oUws3Wk3HthfG8awDNXBAcjH5cVSGKv2nJ+
AY0lzmLj1n1zEwF9K4CoSrs9YHJ3phI6b3tnqbFHea0xVbXB7Ba0QQ0L4sNFmb4ao7I1s+psZoe2
467Voa1FoVWbr7FPW7+PzXZcngtAp4H+M63DRSvZplKWvLxXg31e3HvVY+XeDeEhUg9ltXPVnUck
iGkRby4i42PPCq56lgjniqOtGvCxmuUvVeF/jxX33PKnUsVZtTrgVsOXi9a/V80TadKNhUFf4mtQ
Jbmc/vQK514jApZRsY88a64nYu8Ldz3Ch7F9fdfJ8hvPRKIn2Xm6imCt/M5V9Kuas0eF8dei57dY
CzPeS+4amoTCJYtTad6P/bGS2m5M/R+AqvdtgBC2CBcjqT87v1PZhonRF0VhbjTfXk9s1V7/Dhwe
mbiz1P2OvA+z0IZVjNhj1jhfrRbYSxOvtfiHH+0s5SdiQ46H4XsFxBiHoaeKDEBZJyvMkX+jR17b
yvDo9MjpWZNG5816bI468WxCGa05F1hqGTeZUcZLyb+KAbZhVs7DTm7aSenfWt9K8bVNH7lD7Hu9
Qbo4nIxwo8i95wMIrH9l/WPhPRlQuv8faee52ziWrusrIsAc/kpUliVZtssu/yFsl4s5czFd/X7Y
5wDbpRIsdG/0DNAzruLyIlf4wht8bUMXcS3hw6zXI7ZfzQEjb7c1scCWGwIrhXw0WoCzxn4S48Ko
xWgLK/VmxI7XAm4hDHamfxjrft5pk8skGyFdo6AyM/XY7ULcD6ltBF525+MFrKQf3nBXDRvJPCaU
pdLkbHtoLfn9zGq32oh3llLspNBY+GV2rOmFynK9ycwwpFeqv+KduQM95wYZZsbWZnKZ9oxoPxbO
U1/Jyyxulz0nqjmoxIi624tkUXCTiuKUt0fP2RXjM5OgUjW6iiLdGcEnV7rhn8fgld7fLLHeK/KG
utwGgKZDmVpO8ajGJOymPs9wJzZGCgfdSk9/WNDBgDTP1OLBUM2FZpKwY8Fuat2yNDU8uLEGIB8q
0niv5g8iqVaS/FvBEI/LNpjSeCqTSuXf6WKXpNYiz5SZrD+2xRkZxLlH1lAblLT0clWyxTR+m15S
FqJGMqTx2ebKEs+8FfXwRWabs7ruDtYQLY1U7Ihjt0PrL8ziXIpkTsYJqJ6iH/DMJirm7WjCjKph
EITLFDfGKFGXUiI2MoJNU9TSj+ZWckbXKCRg/J9lb7+ntKUtp/yoNIePRPqVAq3ZIjAmhk2Ry7PC
Sc8pSYjOVwutZ6+jEiOoF3rtONwL0fjnoq8qkhlNu8c/t9jU1qiRX0rEe2OebFgf6aLoYnQAYrOT
WROyfNYm/E8zFBWZejlM2qR4eywRP1RfhhRQeeNJJJpjuvUD/l59CGubxe+sEtlfFI53HsXguII9
2nfiMzTVjal2c4OARQ3HU203GCjW8yo6FsMjxsqBRUVIWlMtierkMPQUfFZVANQLj3mRVac6Wjqj
KOdQNpD405eN0521cXDNEP7E8OLJv5JobU8G7VK1FAYOupQWqqhaF05wB8RpFvaHFKHjwtTmUt2u
7FheJ0LMRXofFfkcI7ltBT9difkA8PTMWF3Ko7OMAuDSAUfbWB+K5iT50lxV0aAKym4ZlpSk8uhn
mMEuTtNspTTxkyqn93pqxlR5+mWoSJu4rFaB+RFCou8kOPvRU+V57mA7x8nvlURrmZSA5O0nXXzI
AwpBd1L0U+N0UNd6EmMsf5Dju1LdCXsVCH8HHwXojlHfDziadwZ5kY1rLI3SpAAVvINcsDOHQxqd
MAqFVhE94YEZD6Ap4/Eu8YZ5Rr07DPe+eDWGeB4LvGDuiFxTDLKVRyvYltY6U/nxbkhYShJ2eQWl
9+dkxJKzdBusH51dRbIvGwcRnnvUNW0ilIDqnJ50kLxZjNqq83Z8Uj9Ktl1NduKXk10u5tMVlR1h
/BAUy/SQQ0LFEdxat2m5SepH+sNcmufKwC2cf5Wad0/ZaVRVyHYqYhNcw411oa96BbnHeycdZnn5
1OrGEgKLGwyPrcyLl9b1MOx1MzwNeCPHVbVGvmgOn8gdB4K/jlcy4icPQj2NXyrMY/Go1vb49jbD
NuyfctWemeTajbzLMLQX40xghY4Uh9urB2ukMFuTeIHn2A19sW7y30aEyl1R4JBpr806m8tUGTzr
jBTJzBbbvPbh9ZytDjqgCWY9on3+oGJ/W5BRcRsuE+qWWaS4evEo9L1nPY7t4A7+QAkQJ8XeWZSG
ObOdfG72yYJq6R2EpdlAmKqW4brgBqpM9LcAr1ICEpo1C/L8TpI+65LeRjW61Jfw53x0gnMizJ0e
bVHA5c8ds+qYkFzmo7RSQ8XVgt9topx1qictTuBk2miTWQudI6OvSw6qnS32qbZpw3pbxnun3JjR
sYz21DMDZ5EU6SpuzqGfbxLvFIoIdxbeYGmcZKtybZXgAsnbuD5wj2DKTNTFRS2VDeJ/biJ2qv2h
YGXmJz8Ng5BaCn4oabKoTW/RSqekXkXKY6F4LHGNioQ+k4D329GTY5Aghuci1ty603CvFA86XsUW
LBgzWJdvub7oTnbcPCe5gpaOt5LV174ff/gR9W4P8o6QNFfL6TAMCyqCOvbyJgay3LXjsGkE7c3s
Z43cZmr+DKUXy2gp6b5Br503tG1s7aiP84SEqXJYvgbu4lE2cxpXMxRXwWJSQGxf5dP6i92WGpYA
qDjkbsNlWQ3jurKKVSPrm7jbh/qjme6Gdp1rW6RaFhWJodlRJVhTjDLq1VA/d/KHaRNsL1ocCpWx
diFqwGrClaaf0TTHwLKD5mTMg5pKjDgXTTbHvWApkRBxa7u5uq9D5y4fsIYdH8x43zeHIFhhbS3K
DFhmBGTcYl2uWmeDo2ZgKSsxnmxSaiQF52mtL61AJsuieua8Wcm4qiL9MdZ2eJLj9zwz9IVcLQJ/
33MwD/E+sKRZSaLdkEQ04kmTTlWUr/LOcjVtVUiCHbQX0QEX7VNlk5Z1D2pSafvRCoi2i6gp3qrI
j/k/03CPVwkNCSXttkIRAUXX2tuEcqX6M5Jj2GRG0MuzKrfMXWdlJPFBX995Ttu+ZPQjay6h+0R6
tQZ5HaTvhth7Ldlb1L77vkr4ne3lxiQ832f5rkytmUooVhpUrh7iguiTqw1XbDRE5hRWNDaevTfK
AptjZV7Q6pKCYD3oUJUAxWIqzvAzQ/oIIzCwyo9BfupxT7bas1QdqkbmRDB+OtoAZqwu87lva6+m
WlJn7pYmdfEeZ/s6ie7DISdFoJJDzOWLba0fBvk9Gjnaxadv0QTfj+KzyfyVFRzMLtl49PqbmIi0
bvOZqgdunQafmigAYb85aeP6VbAnfVxYIXs/QJxgsCbPVg4mFM+MfZ4f5URbeR1aKcQVqCe4Kg6S
MCNSAwsSqWJPYkOTBGur2iEQ/RAG5SJ2XsPx3RjXnnwe4uEBuOdycGi8aFuJTtEYAZYmkjTx4E2l
OyXSFiA/N3gVLhtdzKAD7n2deBMKgZ2sKqNb2h5d3OHZj6nSbQbga1ITLwawHgRTWuHME9ZZTys0
jfKl6vxyxhC1tvzOpEPthTunPCPsSTXHdzMASr2kbWA9LzItfLCygCYttak0/tWqjRsEr1l6NPGU
VbMnrad2ZD3abDp61Fp9QpPGbcZ3JS/nvifPyehgIL2lPJYunUj0pdqcq/w80HWTpXvHW3ns4YyS
Z9Ca7mhl64ZzdKqIVA6KwKiMIKAxTRcQ2DZmwRb9NlVPXposZQk3b2/bdPmsg82UUnlzml+hsR6x
X3ZYQHb0M7Z1THg3XU4mkz/l1Wdj5oSf7FVFPBEx6J0Jl9LV1Jb2Gfa9VADC6WyBDS/pOQzDBHVU
n5bfMx3TBmflxkvnuSzRAuP75M8iIwStUjeGjgiVz+3kDnw3rZcgOsdCHSBdQpDgALF1yoRe+1MJ
EdWhy9xBOVRdmkZiFgh1rgryX6Rhy7aFQVT1bikrz47xYQwvjsw5wLqsWKccsXE4H22C7FH5kACO
dOnPkh0w9J+Yey0yNZqbUxqQbB3tly1QLWjPmf2WdIPbePnMpIjsEW7BbMM5/AV3+ZmqkbbtIi7o
HKBTSEAyUhqHpgaqWbhjV/ASsk2lLNJGo66wtkecqhu66CiONFqwavIph9SWIn1N6gOOcmTN8mSl
nc2snvCsb/ej4S/DnnpNQMNgkM6yk91TIVpU6kGKNpV9n9BSGpC2tYO5Q8GLfkjxg/ZvY57rJCeX
eMqJvmDLlPwvq3ltVbClSUET/yAJf215uBaJE8KH86Z6k6q1339afKrIvKvjI3JZiOni2a7XS617
RyfTQj6W27BU1moBwgIT6/iAU8G8MRoWnTcv+2AmiXcn+US+HUlgeTb4D5GtbH07WZT9HeHerM3v
HOq6OKu/YwH0OYz5Ju2AbQw7KXlS6Hi2+r5wHgTrSImVlZWIn0YmEQjry1RQGxsPSbMMs13ZLLKU
HDCqXD3ahJQJqMmq8TLxWTY64c2grENWvZJUkEMLt6KxWfLfVB9U6rrHWvZ3ov0xdMG8DvGJTqK5
H/ws8LvOiQ0KhXrHyqgokkM4HbPpl5ZddcB92/GeAoUH+z4ecDHGDPYxMu4bCjbTCrSh8njlnW2u
bfEq6BlAGlzVVBgoTFHTXcNYoXj57ii/Wv83v4Kt31nJg65ThxzWtJwCnLNHi+ynehSs8CQ6gX5Y
U7WeR33ldvCRCKPWgSoKQsLAzdTWzellUhgPSiITbZulG7NwIeNbUz+/2/keif/U/pJ+KeaLItbo
E89ZqNuWek43pmycF8EcG6Vw9fJZqdDFQzrIbwKcxct7GHLvnugBbygLLuOXtNsZtKqFXC5qEdCQ
PpjD1mx22AnM/XIZShQFWp+eAcersXVAgGGzoN3nxVI4SzP76ZX5P7OgHbYqHM4ouJxB8KBUj1Xw
q51S0ezURzE7S/yU7IUSPiOy7Zrdi6+tw0x/zQwOXMEtuRS5M4v0eOG3j+CcZxMLxKCujIJCM4QH
LrcNrPpZ4CCFEfD719nZ8z2AMMaslKGO5uQV/ps+fDjjp2aeuvKg1ce2/PTbhSbudBS+KFyZ0Vmy
HoPhwQypqm4pmS8LlWpg1y+AZC9ZB7PJu7wqPwrrPRT3HfwJmAnLRpJfM43378eurxGZU7Kh1J45
D16+zibl6CDqPiRAAEpxIh2dXmVr+/cFUAYnJGS4r50Pu/J3YS5mprK2REd3Qiw1yhpZ+m7hc5hS
jCgFRQlbWcQxYaCyYztFxCRWUc7zhCpOrazNIpuX/pvI9wqVTLkplpZVUNNoZ7aXIYStryqsz1OC
U9AaLvpoC8DkC6F+KCatUqE92h23kaJz8z+MRcRfr2yaoeKHmskpHPH2zjOPkrE2Av+uU0KXDFca
hoe4xBzRrE5lM8JOj0At9bPKOiaFNQO/v2h8MgnEF+XmXiIuzZwPYa8RNCSQQgM1nLeGss7knWXv
lCFdFdop9abjhG6l8yuWH8fhveCSwi1iMRBayrSJ7TKf5Za8i9r2Lo72DWFzq9jcfL9DG8ULxMAb
PVxASFtVXj0PsydFNGcjsd76uCYWkEC4kDSF/VZrH6K02ShcBTy7I4p4nP49td5gAc286lCDBohf
FGbiya7t96ug/TnYyAkybKc+aBZ82GJDmmTRnyKArAlE7UjMPIqQWnjfE94k+TawJq84sJiUs5X6
M/B/xFWzqZ3yEHTKrNNxRjpG1WPh/LDK5x6ObWhTJxgejDaYNT6g/owmp7auq4eGbq1MC6SntUvC
myW/rECfW1nyFLftyoIiOebPUS1t0UwggZ/gi3TW8pi5yGeTgl9Dr4jSvQq6SK3J3FXnt06BWOkm
vtUwS1T1Xhm6exube7+xh7sxQ8pcj3aVyOZpTAdh7M8NfzAc9ZlR+vOm1jKoceW8jKoHvwb7pI6I
s1jxLwRkHsA4upJcs4d8+iSysyJonNWTEEQXn3NbvZOou/an3jrqejQ3ouJZDWwuKcVNWm8Otv0Q
Bwef1KRdhwjTlWcHfIs1rzW3ouGkm4S8DlSfc8/2iDzy8xYMsv2q228TjAOyRax++gPnDs0Fz0Qq
IzADCHaYo2j08AET9nSxzENY7STNn3vmm5F/9ClyA4nrFeew3kPGA9y8L2lCtdGPwhqo4bL7dJgZ
yj6pjYVc6gZns7YaomBd1ygm5EFXERirSzuPliGZelveVyl89RGKGkz4fZGcSiBF3VMBSoW/aUeE
JwqBS31u/XMpuVbxYZjvJhW48FkPnynFxfmjV9Kj+p1En9TLRYbm+kNOMTtbdlK6MOnaK/KjT52v
yhoohLZJou+7uvVkhs/5uCLqyv2FB6CDi9jnSizrBc1O2HHzsnrPFWZX3HlhBWTwJCUfafUWxw/9
cK8np94/CzJauXEQw6E0QKxmoAZhxEfLkRdgtVm/9b2fHHU1n2X9Jik2XYgKDATGipOPVM1M7lvx
QXqd5YIv8ChXw0pvlJna73N7yljeJoxFH3BjQjscmtVgvNmma3f3XrTVm50e7/w8oszG5rGfRUKV
UQNtE2IiXeBQp7Brf8XpnRmo7FXwfz8D45Ck/rky/Y2WR3sx5OByqrkkODs9WPsgUlPzvcx/xOOD
XS5zc2Pod2SSenFWggdNO9loOrUaBz/Cal64Qd35XI7eepC5e8jb4kclCLdp3sx9giQJG4GWlM6P
ea1pvDXT8snDFY4q0PeA22t4YUfFOw++m24g/vYnRLmwc1UJRCoOCAFg1og2zC0a6DW4taOBfCdd
V4HAXzCVKtNGb4oM9BBET1m9qkAOJe1rmrz8h4lMEkj6pKil/KWmBQwAP4tYHGp6+BaGMNKNN3UN
ZO+ghI6EuIlQkXwxj6bz2H+WDIdEpdG+iR3Qqqv/MIcvQ0yv8gvIXlTorkZCaQ9NvW2H9S377L9n
MCkrITTGP+pEefjz8UUrx3ZUmeLgNPm2aOo7sz5n47+eA2YK0I4ZCPXFv6g2PdIMStb0PXXmbRQu
7XH5/Tv6m4jA8xGjVSxYb7phXkxC6YZYCD3rD3rr0V36LcJfYzBuPb1FZyS5wdy4OpgFKwW3WQsx
hunnXz6IHehSKPtpf3CUbJMOd46czAeZ5LkxADj/hzcHo5N+kmM4mmZcbkXRFw4Mi+HgvxWA1e0b
L+4KG0GBiK2iKQ352Ybx/udkQKllSVxxOQoQY32fLPMoeaWJe2p9YNP2IL9EPnojrU9q2T19/9Wu
LT0TNq2MpAWixvLFyi47nBOlVHQHQWyWyYdKf9WpQ38/yNUZTiqmKrPEsNW6IKnYhK4iifLhEFVS
gVaT3M+HSq64seNG37fWaL60VlLszbys7ppqbB7Vrv6Xzr7MEf7XF/LwxVTzWgMs07f1YSCVdIbs
jYwLIEO2HfHi0wuoCINxiHA4+X7y02P/JH4wLDsOF5PpHZsXzAxLaZVkqIb6IOKI/JDuilq2i74z
7wq24fdj/eO9fjkY/o46+oUqPJ1L2h4mknFqFoQaRfk4dp9TbVmjRXPy6SvIcEUNXPiq8pfm/fp+
4Cv7Ufk67sUHrlRJcgIBEDccfJVCsAKQbzhhSdG63hgecql9/n7Af7hZf8+U7WLB6OPsvxCs7uPR
prBb1we/rK1ZL7flPokBNScqVbG0F9Eu6SR9ixKQR9hgBfO8i0xybkmf19lN1+gr2wg2P7rNrHIO
iktN/qZM0qQNxuZQdeC8WsAmdPtPfgG+8ft5X1tNXwe6oBH1IRuZld4ckCFT6IVIiUSpLoCVm7nf
jzR9sr9eMGwvbtRJsMKepvzliEUf1VICv24ObW0oP8jy6Aq1vf7x/ShXX5wK1w+PNYigl+KSntfj
LzKAjBnH8hA6yWY006UYbwmkXn1taL/okFkR11QvNqGKMJDtdX5zsNpxE1D6prMyj8r+WKOM8P2M
rg5laAg4WdCZ7UsesFDCTlFGwXvTGqAReb6TvHSZqeWA1pl+Q35h+r0vPxKRG+qnKpYj3E5/fiQn
QhN67CPmlRpQqKS7qstOnQbFw8Qpb5ak/dNQZvdqfivoujZLW1MNnWuLsOXyhcaKZzSD6tSHKMZ/
z+zARkTLKv6F8dSN9zmt6L+miHwFlgHqxOC9+HQiLhPLt+X6kFLFAjTcwuSidpdJ9CQTw1nlyCCt
ei94+P4zXlv+k7AOIZklk9xcLP/YicZOKhk25vGD0R642d6/H0K5tvgn++opYEL49fJarCtKxYmq
1Qd9bMeF02XjwlP+qbdOTQciKreEcDcP7N6k3GTpP3y1DheDbo0uzTWNUohFj0IH6hwXt101prDj
64tnl6DbgmACymDEjH9Je2heYtiamPi9aOQH4C1crMsfGic6V6ON6GTorSRT+uFV8bhPxvGAEdpr
po8PJVwi3a9+Sbr2pPuU8vOOBmxUPyI2iJKZmsoHT2mqZZU3ycIbMAMtqPojtG+SE04tfH3X6Nou
opeiOeOBBTi34EpluvQyWPail0y4K2NOTl9Yn0kJfK+vifvY4+GsSVV6ncMytFIgHnFIoctxwdvu
HZX6ixo9O/oIRt+oZ6DE3pHWjv/lsTm9NTSD0cpC/wEZkIvlim0f+e2YVHf1j9Tfav6NwPdi3yEv
wQHPCWb9fwOF6edfTmW/0WSOr8Y4RgqtaWUJb8EEQ6g4N0K2i6U5jaOTUPEPOZXF2v5znEToTt5X
in007HWu7PIMDPeNjX1lKn8McXGVFWDaU9rn9lFSZmhFmj04yY306/s9dnUQfDOIsDHvhu775zyi
sYhjGDX20Y4fdGUdUT6NMZG4RY+9OKT+3+v6Msx0mnz5LA3qlEJOGMbsBMqq+8ZxFe0zgDFRHqPA
Wn8/qct4+q/hLg6nhHArrxH/PLaGiqkURE5A/pGyMLxw0VBLbandqMq7Pt6Iuq6tCgVTPmQKrUno
5mJVxIVVV62f2kctjHdNJ1ZppL0UYbr4fn4Xt9o/0yOCRdYPi29koS5iO5Q69diSCvtYq2ic5ufK
+iUFPR3wyUrrUZVepkj6+yGvzuzLkNNh+OUDpvEYVXFX2Ucrf2yrVUTPLbgh0n5xo/w1q4ulGI6h
FIqxtI+pn39oQ/xexPrq+1lcW+1fX9zFMkRoM7cUnxcHcTlHQwwwliyvOu3G97n2stDnnmwgVeR0
/tLp1kWK1pBqHXswIYV6bsPHTAw3vsi1uUw5t2yjDfK335JcBRXNnYBicastssEBI6eCtnzjBvz+
penXPgyVkUl/BpEy83JVG7kmMvI+61gbnrXwOxEuRDrmj1rq4ByT5e1SRFZGSVhV3/Eciee5Y0Og
jTx5OShpv3GixvhwcLNcZnXqAzAusq2tw2UJFZEtVbOC75woGo2URn5ts2BclHKJQm6MWU1U2gDS
WrkDXpAbUXU2Grv5JOBSdkTFMN66RlqUNCAOOp41bi0QZCYdat2xTc1VlFsoxtPyQdd3gFQQOc6O
sAy9XpkSc6Hqxi7S9Gz5/Qu7sj3RHcSSyOQawqrhYnsOrSS8ulWiE0Aqve/ngfQ+Cm8xuSPXfjsT
6S/QlN8PeeUTTfU9Emi0ShHuvpCsQ0x5kqFBkj9pgendZ/qNJP0ynZw2J+vMtmQbIaK/s/RIQx1M
0arklOXOsnfGH4HvLx3lPnIiV9jwitQNFu6tMzXUXbmrb8xvOji/xFr/nA1fl+DFXaiPWK9IEoud
eAeCmY4KnqnNBKLa9uf3b/LqSJg3sHOvpSd5TOVBo2l9bCMCKJjnCeDpswP5l87K90Nd+Wg68YNK
SoyZEbXfP89UxzKqKKp1E+WoHIHqVz7gjTPi2gg6z0ZCzyIX0S9PbUNE0SB8+0i3GtaVQwvi+ylc
O+ko/ZmscgdBXn36+ddrwRP4i+eBfSyTGWD3KF7L/zJf/OfTfx1iOge/DKE5cQGohiFq5T72Z0DK
vWjvv3w/j6svarJlUkja9L/MSI0kgvwYyRaH01nyTtGtI/TK8p3q1kgE8Z+/osWUXlMWdbV1jIFi
mvEhLNr/8CEmJZ0pETGMvwq+QaViJu7g8Z1TXVabsZ1rAc5cnFI3Yqtr++PrQBc7MdOsKJWhZBwT
Jz1olb4qY3+r9KhJes42HqRbkobTyXW587+Od5EvVJ7ja1I1eEd6Txma8JAbg9EO3Dj1LPL3FjaY
ChEK95FqFg+iO45+dUvsi9Lgld/iq/XTxVa1UDTzu3r0jg61q52dGcYSF21AlYHx02hBanF36tAh
oM1KlXbXa1K5HAfN2/RFra8cu6+XNfhSN6ZzRsQWD24s98nKyfR4Trus39sZ3Ak9GOD5Z4m3kFVs
jLy69rVZVIQYCBSm89PocuuUZE7qBnVe7Uaig1ViyWA0BwFUWKWpCLsavp1e5lvkZ4e7WkoVGN5k
lXIkzF+Vjb2q5eWmaw1jNS88G2WPiiO1D4YEJ5W+djN/9GBcAb1QsfFe1DSWVnEO9IL8tFvLQWSB
bZHHJ3uA+tLWtaBzChEyUhRvbsqDNcvVHCxdH1nuGA1Ls4aoLwUw9odk3MSy1YHsLRKwMgM4XZDU
UKv1nwjIvCus17UYcxtI4LBDG3LFuWKtRD/K26rXknVbgJ5AVqyibKp4sKtGiWox0DXwKsmLTrY9
lyGlL/RG/aAAaS66urZdurOvRdPI90qBLY5Qctn10ed227GTN5apDW5dF+NBxsN3pUsCQrUt+2DB
+hwhEDDaZdVBzE/aST1AD336m2qybIReaHNg0b5raujwlZKhI8SimGsrhidVhtCE0GtmfWoQSGAK
zA05UF30oZN7R0X4JouzcoOxqDjw8eVF0xbqPPINARpBb3clieXcoos/MyqtnAvTe1XzBsRDE6ZL
yM2BW3JeoaIzdP18DEUYzSbDi2ct1amoIXiHxELiPRVtJ82tNrA2ug/Sr8nHF9Ra/SXG7SAsExCp
QHTSN9vzrLmM+wWyn47KEW6hFGDkpnaXQkRGXaTRXN9H8cCHANK4uRiNvZrG2drq8D8cMHyY5Rpl
c8vJfhd1agPg9HQXiXt/60Wy96Msw+FT1nQQLBEwnkGq9GWZt+LOaiMFxFTfhB+xVg13RRjC7rB1
DDdK317qqe+vkBLt9k6Eorao9AKSl9e5cTxBM3SrJvemVW56rF2zUYJtSJsIEPFYZwuzFhNyoG13
tdGZ2z5xotXYygpkMl5/V3kCKwZb3KfC99/kuAAcl42ZAbgYb5V5U0immwYJeBNHdHf5WCRgaSVn
rdI/gyNqJhtT1ADyq1Kal9JgwGuOctAhXbAJtbpYtePvFnxm4Lf7mq4vciPFLV2z6dq7PBex5jbQ
Gpuqw5fWasBerM7Mc+84WMBQ645MkD/4u/fqx6ZsHr+/Hq9d8/xtGkSOplMqmC6FL3dwKReY5zS1
d6wdo5rnfb3OK2+VV6A/vh/o2j089ar5cOzRvzy08kGjr++YnPa+i4dsUdy4Tq4+H5l2A9lfmrCX
1Sc1lGGPBQpegRHhXRYVAO7MG7HqlZdlcNljUEldyMaS7s+XZWXwoCm1mVA0V3K4yqKF1G2+f023
hriIidpSxBK+c+ZRwMaAj07XbJa1N276K+/KsjhQ1Wl1kf5NP//y0RMuCg7lMDo5M7wDqlsmdlcf
P6nMmYTaGkv4z8e3aoFWZ2yQJdlzUI63vOWuvCIySsqzNtgGxzIvQt8SSfiodcboNIkjqIAEDWS2
u8fvv8O1OdiTMKdK55RpXLyiVJGAUA1KCH4dIY05x9v/7fkXS6lXiqYmywxP1nME9++WHvP0ii/O
EMvWaK2zVmljWRcVl8KvkBkM8/BUGM42dH7EPXyHHpkWdfEf5vFloIv3xK1mZM5Yhyf0E/QHyI3f
P/5KTIr9mi7T6CET+St67220TcwB2SD8Jnf1OEJjvddDfEio/rX10/9tsIt1G2YaiphApmkj+c5c
EGVxscDYxrFzrsaZAYtGf/5+yGtrmXozpb7J3lS/xL9YIHjsSo6iU0J5X/b2CP9tB0/692cvuBc8
NB2SRca5qCF4ljbILeo/J905GEjaWjcU/q+sNltWKVJwaU1ImIsYOmAHmb5KWSQDyd0D9URK0NAH
VFhuKTNfeV9/jHSx9+PWtzsMcKNTZJrEQzp4z0cHwYjvv8qt+VzsHrQ4rSTO5OhkxK95SjhNn72F
32Nkb98PdGs6F7tHsosgjhU1OsHi1rxVW5zCbvUfhjBUbl3NppNoXGR1ehA0ulrw7ePwpcEoa1iY
8r9fxDY9WPrYmIIjYXrx+Y0hNTOgvxzIMbZ8syCNgsdAixAPwiDj/fvpXDmXGcvkElbp/lraxVK2
Rsur1LGOTpW+gKarL75//NUP8uXxF1ORBWIBsldxBKje0tGjQ2TLG1WT/30v649ZXCxjL2jrhp58
dKpHIOuvRbgMiqXnvXw/mavL+MtkLpYxrLdacbwyQopsaxQbSX/Ma77+/PtRbn2RizWMeY1VNA5f
BKU7bLJoH1T/pUQpm8TEU8OfKPXio+e12cPq5HwZCiVBOSMhTYhMSV0lsN7xYKOHRh4RU7ZMET6B
7+jMCx8trdSP8/802//9VS4WiFPlkp8H/CqW52rDQpKX/+Vt/u/zL1ZGEwSRRK02OqlsVHeo3O8f
f+U+pYBtotNObZKy8sXH6rpYUilXcZ/W92l8p4qzF5+AGDe+8l9e1JeRpp32JcbUs1GpUerizpE+
QaaPt47Oq4v7y/Onn395Pl1AfPBwAj9JmWXMFK+dIwY3q4MUY9zC//cB89QNpr2g0P37C2ib5mOQ
jbETnyiKieMY31BlvjYX/LrkyZ2JBX7ZVSrqoHR6X8X12XjTUTFcorpneo/ff/pLhNw/hX6TEMOa
TFn/bislcecBxWGUgVpR9YAbswlUzHfl2pVoRHewWgZpDtDyxm06ramLWBQ7BWVCiQGp+KsYbk6/
DOx0xq333mN3y8D72uOtCV5tA6/82wzKSzKzzyqUJSKflG8Z3rKmu/J8h+CG/TLtSuuyATMg/Tza
CP6ePHHWf5blDRzTrcdfHChxPGRd5PD4ACsfHb49LMvvP/ytEaaff9kpikLZJk2k4NSjN1BX8kOh
0WH5fowr9ybwDMwycMieAo2L3ahqSVFnehqe5BpSiP3p1/dGfv6/jTGdbV/mkUatlY0JOU3TV9BT
MBhD8AgJxe9Hufq26LsyEYxsaIr9OUpRmROKLQpPZUl8IT3K+Y2z5Oqrov44dd3+AT//OYAPkel/
SDuvHrmRZAv/IgL05pXl2knNbvl5IUYjDb33/PX3oxZ7VZVFFNFaYFcP0wCjMjMyMzLixDlBioCj
ZxjzPvD/TdrqaGft4fYwVo4UascW+GZKepwtwmTFRlvRXmREHmXZUPt3HqkYQF6jT1vF6rXhnBsS
4kvZ6esOConIi6bnMDlaMDkoEOncHs3aoqAO+UtImpKa+JydpH7Wk5nX8kTi13foYgNcddvE6jhU
JKl+iX1fFdRmOmpl5MFCr5O7L1MXf7Lj/FNe6C//mxntcvXVqYqSOsPMNEx0nSRGsy+QYIMX3Z83
XGCtsgsOC8YGk+weVYplyGcbRkrjoDXCHltER04eHpGx/9nItAjqwNUqsIOc1rDhOQffJ3E/Jh8S
3d+AfqxO69lvEA6GvKW6O9mM17b7aQe06qGJcqiStK384tr1djFaweNnXoUoNcihBzL1aQ7k50hN
PhXz33WVejqKwVEyPJeFTlv3VzvYsr7qoDzil2qphiqJsKx5k2btjDybV9PWvgOTdNtrtj6//P1s
JS1zGoPAN0MvsvcK2ajvf/B58oBU43jGWSJUTAs0swqkKvTIPUODFvLscYZof9vIqiecGRHGANVU
pQxDh5HK07S/Q1M79cWw4fOrRkicL9VegNuOYAQq5sxoFiOOdU+HHal6F1qujaNi+YgQ0JCLIhBU
oO+g4UAwYkW2k7dVwkWk/QvQLZA3wsG1QfCmBElJdVy96ooZOqeEtcRmtSFbTPdOcaDv+fZirA7h
zITgr2GezWmbYsKpDkGwt/Z/8nmy/Eu8t3S+XPorVR248iYSzCX8EZmhuNn8720LK2Vb+kp+WxCu
nUJOOySWSZzxkDEaT44eJOlJHe+U+e+u+t72fxClnZsTatUtTOtBjDC9V8gffTiBCyDYtwe0viL/
PyAxR0elOEtkUCNeat4n1mlLE3GZ8Suf/T1fYrdBjT7JUFesiJwPp0mCAjYa7yoZ9lBFeinN8cft
0SzTf8uceukAJFHbTO6T2PPNCf4ySCw9R/VibC+8V378921z6zvm9+QJ7txzsoRKxeSpEirp0gzn
dqn6ruGMX/43Q8sqnh3EQ+ePXKQYMosffviSRJ+S4ettE2uR25mric2pFonUulZCMlzBAdLeqnxH
FrXawt6suhvx1IJboV1D7HGJgygyrZHEupRFJz+J922xkbXZsiDc/LDt51kJvNCzChg+v9XZH+2Y
syEIh4w51Yltgw/02uQ5hyDxw+11WP/9Ov2tv0J18VJMC6fWBjMgqY2wxw41hP/t84In1VZO/s+U
Im+Aey0aX3QoPG5bWHUkuiv+O4Bl05z5KiQZjRFZfuSBIN7l/c/Z+Nh0R6neqi6s7vUzO8JCg26A
l4GuVA8R+Z3k/4iGw8KgWkoGSOwefodqf3tgWysjLDygU1MLwMOgkgsVtjtGG0uzepqcDUi4W8DI
G6ki2ZGnZzCXmxVyJ9DgJP/cHsWvVPXVGclzQ7bILpCXEc7IyI4nRJ6XEz8ZO5QWWticbEQfai1R
3LKMkG+BCOmQTbm+EJHJh6F02h2amdpfTp80p6IHXKhW0PRkedbfT7L5U0mi4l1jWJDaOq0FXbAZ
7yN19HeITsAMEcf6ydDD9L1Kwv6klLoGNawD0AKwzR29WvmpUI1hI5pZXS3aiDR6vJYSgXbphlGa
1pCYs03j4Sg7EAFtVMy3vr/8/czNaxg6iomhecnnCgKOrczG6udZn1+NZjZAicvPN6HVRnUD7eeU
fNHhbNh6qG99X/CCkYpG0koUT5J5F/QvjOO2m219X5h+dWyQQg8pAtjD3skOWy+T1bjCBlRrI8lO
+4+wF2fbzh3kLgiMsoNhLQRsi44AjMbmF26A/e2xrJ5oBh1xhH70YoiN9lXX2ZUFAs1r0GfSreKp
KH23a8e7ONqCRa+eAaZBFojKrHnViJH4E8W5yuJQk++c6sEp3ivJxsqsTt2ZCWHlgyqoDKt3OGai
nLyfSV+YFBbh0apM5SmvyunORhf4T862M6OCO6RGpEtxilGjG+AEdWkuCbt24+ZZnzwSaKDWSTuI
WJzSzPV6ajlAazrs3WySBvL/zf0YJIfbDrFqiDwdmTQ6aO0rMoRJNcYuI8vlOMjx5SBlvkfNRnF7
y4ZwGwxG3qJTpJJ7QpUzlOaHxDE/mPHWMbbq2zz5eFbqzJtIR+CX8iDFgUYIy+7J0JIpfLhj4Rwr
t+gq1gakGXRdLgQSIJmEt0zZjYOfZAPQFsuGQu+fcDYOk61uONpapxaQZTr2AM9QOhG7V7W4LNVg
xNPqsD+hVvGioRax66WYRkgFGGUBl30Swu8UIiFFm+Rtz1g79nSF3gYDzgX6GoRjOwhAcuQ25adp
uPsGu+L/9nVh62p5Vfc9GiJe+xWcqbYVUa2t0PmPFzapPkllHSRT7GkhjTX7KX/W2m+3R7DmblQB
DXBsYEIc0QnoYs2GoSI4dBLdLT9aj122G+ut5PBaaIi+7KLITjb6CrueFPLYtha3g4+kS2e8by3I
Fe+G4rV0HHdO/6Apgnbi3+aErVqb9TglpK88JfpE4kFpX29P2rIzxIgNrM4i0wpY8qoM6AB0SSLf
Djw9nL80EGhAm0RCPbYknmnZnQOKI/C7byg3bfjb2lWB9ijXLPuV3NbiMGcxziDJUuwoMeka2Tlm
wwjBsnocVetOVdsP9eAcbo9zy5wQ0c9qNtpljrlwIViFxjaBCByU3M7Ipmc7Cjeu9bW9iro3vSZ0
DgNXW/5+Nrqg0uzJlKPQ65X8i6FLj0Zqb9y1azsKOJ9uMYdYkYUzL0IL1Gj7JvQSc99Xpzk+gSK+
PWkbJn6dh2ejkEt6ylurDr0y/6YUn5vgn9H5cdvE2kQttVuHrh+TMr4wijYxMsMJqIBNqK4EryNU
e7cNrI1hYTDiNl1ejaoQzY1RmCEGGCVeXvF408dHXXmFuXXjalhzL+BoMrRYOmQRsnB64l6kBe0k
8RATbbKHMD7CIValT+N0uj2ctfk6NySco3kpxXgsvXN6fQRpk9QbxY21Q/T8+4v9syVPbVnzNYPv
N86H2N/L4b8ylOLJ25HNsCT8nq5l0c6s0I1uQ7KWJ97QPE9PRrsxiK3VEDZ7ADlPpi0Nhk37NCDz
WsU/U0RHESpwUDC8vSBbEyb4lzSVvaW22IL9F37Lwn81ptNmbmvdi39PmHANwMY0KX6Lfxk6zKvN
t1C33QzhoNtj2XIuYTOaVhfWUcNY7PLfes7dwfl224BIkrEANs4XXjxRcrkqa71AiCqxnLu2f0wc
CFXuJf9TEf0I6D/26QVvi/eac98px6m5czJ6abb20MaS/Sq7nXkfarhzm8b8iEU5dkRT9y6Yj0pw
f3usq5MJSoRzjdsV1r9LHw9Ti8ytWjDU8M55l+kbn1/18bPPC9Fg1jh1pVp8Piv+jo1j8rOGi1c5
ReHGkl0PA3CaDGvhgq7XoBARhjE59K3NoMOSonVp24CR9vY8Xa8GFARwwRjwI0LKJgsnGsfNaIU2
BEsRDMND9LWBNVumCebtLzhl4WYxMATG6io8RN6Wsi21fK8sv/XTa71oKGycO2tzpXPnQ6SDpeu5
yodyTEw99uiD8n/m6O/enqrrU4CEk26p5tI4TYp7sX/muDqoxEGu+8jLkT4sUJkq3lwTujQgnMuD
PuUaSpKkCGBSBSK+kK/eHsLKFPF+Xriblm1BYu9yCLFi9+0cZpn3OJWf6q0WhxVfAk5JKY4eAR6d
urApQg3NTzkKMq9JP7RQbSPo5xrm+/TtSD08VobSgie6dd0iawaVib5YmHpao39Mo5eRR0DWwHi6
EeOtzNaFHeHYl3KzNmobO8md8T7acqe1r5sE/sT9NKqBQblci1F1srEK0BOUoB0fX22EBt+82FAF
/zYg/PyiH2j7QgTFs+M9IKqxO9z+/spyX3xfOJtyabTkueT7efl1NB5ofmzHh9j48HYrFiXxJa8A
2NAQNkUUj23lwDXvERGVd712Xwd3SbnxHFpbC570nLP8QwwprEVZK77iRFbpGf9Uzmdd/XR7DMtv
vHzmLWmR358XVqIbIrmAA7j0yrTfFc0OzVLbn3e3jayOAdVI3QY1B0hbuPEsS5qjUqdNzeoe6tBB
1mILmL06DMu0VBgreDnqi0OcHYCFRddlSNOuZ9XTeJdEaf9Nj+Luk77wub99MDZVDBNQMS1+IvNb
VlbItUUJUnTJIzXYN2fgQDGdfV0YSGbOqWkkfL01HuoIMXC5dOthA5K/NlsgF4F4anSyOOLbKlHS
sMjggvcKVFZK875zXmd0C948T+BFmCHOXHpxbGHRDWnyLQuqGk+XX8rceyMDFwGjcvF54USXuM6l
JuXzPluj9P7ghAKQQoISNgUa6cUshFkjhFuNWuHltiPtxkIx0YGL1bcvxHLGwkhEbyJmhEvPkOPM
0BDn8fA2N0HOQenRa4QA6fZSLMedsMkvzCz782x3+MS1va9hJik/V/W4Uylc5P0n1XgegXhUB+Qa
jrctrngYSb0lVc3bHZlT9dJi1eR5G8w6yz5m7qjtp+JZyjaO3y0bwuRlMk8so8FGr3yO6h8BYpBD
dbo9jpWLZMmxgRWTgVxfQQdsCeB9OsyBp5ZP8/wq5d0p6oo7qGE2lmjliLwwJOx7K4tticIp6bbd
Ikmdj1vR9MpsGYoM941twhBClHK5IgvxLhxPk/Rsq99k69hq9/oWtG7VBCy4JAsX+Lh4Mk5mP/Li
7aVn1fmgx5Ormt/RmH37XWIsVLv/NSJMVFopTtY1GNFNNIvSpzrYOrhWdguNz0DgaU4gltOEK9Hx
JVXriiDwTPkjfII7tI12WvdDj5+aRtmhI/gnDR7E7WcmhXilgH4myUtfek6SL7XxzoECI4Tgf+Pm
WoGNLs8DqFFVoCQQ6Qg+UI9x2ClzGHhKjej1j9A5BXlxUHSEuspPZvs1gwggyT9W0z+3d9GKc2OX
SJJLhyBcRIwmoMkabSgDrzN32bdxK5O39fnl72fH26x2mVM5SUBPHjIbauiicH17AMuSCwfoxQAW
zz+z0MC/4Th1HXj0lCEDX5yk6AuaIl158P/EvQ0Ibej5o1ghtpcSxSRxSt3ymSe8+c4eh+Zeyf8A
R4AjnFkRjmfNKqQxrbFi10ctQR5tI4pZXRHOmV/vXVhlhKBVG22lMwaaVOp/5PEUlfvby7F20PBM
JLuNGABsj8Lnp6EuQj2hb0FBeDXNEL6TzRfQCxuH/9oozs0IB0Fgoccry5jJcxUpev2DI71RcmCJ
YuhXtdAFoB+K6p1gAkm/BhWWNvKC4nGq78aNESwTIfqtCts83J4yCRQx0Gs6LS4KzQi9HKU7XVL3
dezscwRuggZBM+3D7WVZna/f1sTuob4i8RhUFqhnPTsi1/kMLnaLqmvNBsl6ZOXRsqABV5gw6IuU
IrWw0bcPP2N5Y5+vf53ZYlnAkomkF3ZQao0yAm2fzH3Tv5O22pPWHBcqjf//vnB5qWOb89wCt6+3
r/JcnYYChaO52ThDtqwI2yMPDLvSZUZhFB+BWXwxrY1gZc2tNEcxVXQmIL64qjDJUd83BRvDUmGJ
qbNHw89eW3m8jx3pEIK52LC3tiwQjhnkbkifEY9dHr9D7pSa5bNLCKHc9x0vyNuOuzYeuLz5MjRz
1lWtSc7kVI+qhdihfTD7dzZitnTbO/vox207q+OAnJx4f7lORAiH0c2p3iG6602Rj85kivrzqH/+
AxsGaVMSUKQl5OU3nF1VEgRU9YjYuFc+Jb3tLsKWf2IAejZYizi0LMG7CqfPaE0eQdXU4cE2D32s
b/jvsgvEU4ucxNKdtDwgRBTdDFrQmuyRU6uW9vEA7El/6YZwUYzcGMu6JcI8mlGJikXAW9AoNhri
U+A5yk6D/6x3F87Z0fyjAf02o16uiT6VepdHvCJSK9vHSCpXpGkdFEIbNFJvr85a8AqPP7Vf2vqu
MWol5HrqOLeMSHUh20IbVUfUCgx3x0N/59cbF/0K8oU44syecB4XfjG1aYU9FCHcHJiLVh/hDEK6
eTeVz34kow/95hrhpUkhWJbNKoRsuQk8Ld2V6V56O0nw8n2Ib+kdNsmyCqeNAlGjhqouU+igon7s
EeCzkTa9vU5rR8G5EeEm6OXJjFN4Eby5+tiDJZT+oHufYaC5xANGtmjpFaYJ8vJxSCxelHXxV2G9
Tvrd7RGs7p2FNX+BhyCrLji1r0rNPJlt6A1+8BKHyiP0Li993rxrUZ6+bWrVyygwk/4EjQK0Vpgt
aVIruy3BG3Sl1LhB6z8ECNhqUuLNxkjCJDqm5UJP1xKev531kgzNmW3hvDPVyIgLg4YxyTnaMirb
W9j+tdvn3ICwhULdiIDfM7h+eIyLbxJMvkjl7BOZkE3eOPDW3A4UNk8LHJugUHgBonFklYNv4RTt
3ZzcWxvx05pPoCOgclkjBHaFg1PCVhmykIMuD2tYS4rjNM7vJHV4CTTr7RWphRiPaIoqoa6IDZ/V
PHUjxMtLh/TUHLsgav8ttARh59uut3ae2gsd05LpvU6/G0owwihHBF3r5q7TkuNoPDlQ6gVm6IbG
sDeKD52xFV8tKy5egOdGBY9QlbmUUlkJvZbHbJsjEht+q0IfSqtTHv3Mwq1k59qykeRahslhAbb0
8n4anHoe1QjEUIMEeyiljTs15kEfEeedpreXQpeWxf/acoS0sCNbc6f1dC1Kg7a3uwpc5Mb9sJrm
cCCvI42uKCybsGMNRRp9tZkhAZDNx3IuP/hw2UcGSgp+8H6w6o8+yin2oDznlbOT4upw22XWwm8A
4ktPPVvsSoVGpvnXlxOfNmAk1qfC+VqX9d5Hq37DNVftwJK9QBuprIiHYmTbYwCSllWb873Z/DW2
P61yKy+5YgT/hhQOQNnCCSK4RuEreZYVKdjJWf0wGNL93AzwWW4VyFc8EDMmwl0EfdA8C0vGgkH+
OjBnivw5GuFfLcddxI4rlH/evDgQTUKgA0WHvpT7L129L8MhKlrIG9Q6vg967dQqxk5tzI3E/so5
S+gNrgCORsuiOffSTKbocN5BO+hJ9l0QnrbK8avT9fvzprCJxjTLjLznAWbAlF42p6SadrJ/nPof
fzBbZ3aE68L3CZzTDMKONCGQ8x1XIv3lxFv5nLUdC+UM1NJ04wPAEFm1al+rYcwPoNQoPsfdF0dK
j36suU1+TPVyHxuz20s1auIfVF4Dt4e4OpVnptXLlWpjyZCDkZVqYtoDRhWkiRdp2j4bt541y5oL
pzq40QX9QaPwNaJx6sdZqmCzfda1rw2NcGkt3cnFq1F+SKVmp7XZfTtsHLZrgwNHC/0G/9KpL2yr
rjUH1dRn6bnU9EM4/5Cb536KdhW6BG+eRQQaWT/yMiZPaMHQ1MP0LEcV4WzSu5H9aCj+Ye6iu2La
qvutHEjLoWqCMIV9jX7Oy/XSA52e94LkRjY1B3gy7joAO05lbAxozSUv7Ah38FjGk2b4auilUC0p
c/4OrtynUW5OUfUqRepzqdhHaud3TVKf8io73Z7PFV+5sC6cH21c+cjXaaGHFBDCdgU6zSGdk4/J
/MVBSTuREWGYX2/bXIk6zm2KuLS4UTLgXIQ6ltmQN3gf2DFvOOMva25Pc1a8N9sPtw2uHJKw9Glw
s3JIXlNBDXlctXlJYz6etU/KZt+Mn29bWHWW3xbEIflcA2GUO0yj/nWI3hnau1T+67aJ1VkD2QAI
zqZv7oquJdHKgYwPNZX8Oa32qM4Hyt5JPlbDadi6JVeHc2ZrmdCz3E45ONBnamhX6tVj+ggXgz5u
xE7L7hHOKIoOZFYhlyKqECtEo0r9IXQM9vHwqMTHNHknl3f6s/UnpagLQ8Kx2+t14AMY4aUQ967c
de4ke7HzEqVPKJO7PVLvmdXtUE1BA3zDKVbd7myM2uUsIhkd6P5SatWcl7lEbOb7bY/YmkNhldJI
K6DXWh7e0cFS72oTKcpd/9PZ4r1dHcfCcrpg2qiqCZdzRXczZcoMb/Bj6W60++guk6vRvT2aNf/m
kaXz+qGnBU++nK1Bzu3SGnsq4E4/PmmaH+9KM2xPNtrcO8lO0kPcz87RgW3/39uW17ydq8uB7gxi
36tQrW50tUFxizyM9DyPw3c/tL4TwP+BERIlVBJ4MPDP5fAaBYEtfSQDKDffW0dy4/HTGPxBgdKC
MHbpGyX9xh15acRAVdNsJt5XfoyKnVG6W8/6NZfjgl8oI1HIvoqfcttqJCCNoQeB/fgYOY96tY+L
L28Pakn2AG5UQAZeq0F2UVVUapxTV1A/x/WDH27xUq362m8DIuEp55s+zHJGJsT8EaHRlCFXAJmT
q6a70djfXvi13UPhbWlBZETQz1yuCaK1jdPBou7V0oN0sO37259fc17a6mm/ofh2XXlLC1nO886W
nitF+XcqaZtz5uwhyzR1Y38KS08dB5wC/yfbj6wR3SyX4xhCKajHTu49LTc/SOxEuJki1+mcXVI0
oTtLwdtiStGgCObTxiDtglrpaUyWXWP+x9J4gkQfrDd2JV/ZEQ4eGR0LOy+wozXGe+SF7+qw+xjq
WwgfYaGuzAgXUa0Map4Pc+8FNGl06nuz/mhkbwQ3/zICagUvo8pLQ7dwyqikrJWuqXuvj1yEJ1A3
eJO3/fo+mtfk87izOTIXJzkLDFRUf5Tab0dvmg46DKSNOro9JabbVoQt8x8r5FMQSYK6k7Dt0kqj
ZnFd2uMIUP558j8H+ve3f5+8JK//BZ1i2cIonLCs5XSoB68L31X/gID53z6/nD5nk1SjchoXpC+8
atzP1i7Zyvus7cTzny/sRDlqtHYe+L6tH4fW9fOTojyUJVQW+9sD2TAkptBAP5hKzDOInbFHXT21
X5xplxqUXzZi27W9wcXIEUNcC1BB2IK53RqSja6rZxq96+jRztayfVTah9vjWfMr6L+WGBrWDPsq
/VhI/PdoZN3nb45WuB2KLLctLFN/Ftb+8twzC+KMyXbdjI7dD16QJvs0eS2sp7F9baxdXTwiSK8k
W8yaqzP3e0iOMHO11tVmMWGwGzUyCk9F9W2ev94e1LoNGlZIM8HdKaY56VmBeFiTBwoTGVQjmauH
Eq/CrfaY9dX5bUbYNlWf+ClNTHhbsZ8XGahNHZBVf0adg+gS3S+o9S83ZlZGylgH7PuqlofHpO+r
d2polh9UpetPdpuYL2EyGXdvnz26pIhlqI5d0xwbE9SUyejLXuF/UOQHbdz3b2xt/+V15yaW7MzZ
gdMUwK8dyryeUnwLAPfGiPY45hsZgv5jhVKOsfyPQ1OYPXOscjNrVBmMz7dm38l/356ntcWxHQQz
l1lCnVHwZPTUJ7+cO4XDpj7k3dNkGG7mfCrMv+00Ob3dFvzDSAb+KlCJwXil62Nna6Pidcq33q4P
/jzvHf2vup/2bb8Fil7bPhQiaBigMReY5zLws9WZi8GIokyWvQhYJOKbpfoOsar+GdGy8Xh7XMqy
R8Tzh+YvMHdgoaE0X37Lma1GIqElI+vhURs4Ns1zJL8EUnK0k/Ip5QTXgBNHCLz49ud5OOSZ7+rK
93J4avN/5M48TuZ9haTaxm9avO/6N1lMAQ+H68SFXTpTXmuN7M36yW+tHan+Zw2AZkPHgT2cuqhz
ecvAm/K3od8n1QvHwE7Rm50u1acy3erY+XWXXP2chfSeh4VMQ4qwHI2V+4mdshxD3T9OfrrPiu9S
Hr+Y3aEyCjfjxK7eRcV3esRcE3S0Hna7sfvha85D15WuBINcGk2uYs7vbGC69IxuQR1WFxF6B5hE
AFKjUSosYpL7fY70mlfFnx0bXl5EPNtTbfxIR2VHhnA3FME9nQ5ZP+yb0nDDgfslNXfDFLhaqhz9
Di4DJXrbQ2PZ/qB9KDYRmPGOFQk6/doeRupbs4eM3fTqBPrwiDLceDLzaYtwdGUCIAUHGLFEsTwB
hSWKg14y6oYloghfPtl1XUFypfT3lRx0+47c8HOcoXDZNs6mfuJyiAneQUUNMAPPnKUjVAg9IfWF
HqgzcFb7PtGzQ6B/66rIVab3zfQ+HlK3oVNY2Q/yrlOk/dBsXBZXdyC5gaVhl9mGDPWqDSBXklgv
46yFk/YRXb+NRMfVTuTrlrxobYE7XBIEl441zZI+yInSemFhOLu8I9WrR9G406BkPkWJFG8k+a5O
PsHe8nvOT6OhkprBGVpvQKpOgRDRtbPoi9qQvtw4Y5Y61MWyLZaWvpYlU3+N5GoqI9FnZ+w8CJ+g
Q7Pz6RRB4+EacVDtKmgdmknPT6WRvLMSfdzJ+bwlMr46twio8CwihXTF2VU4aZfRh9h6yvjU6Ior
xY9z8akp3pYa4eMM9MzMsnXOptQarbZXR8xouYFiX+pG8bfbc7myaKThFlQSLD/4ivC6aExo5xVl
rj1rDj/noeK4ikXkL9uT/uUPLPGW5BrWAcWZwja3M1OGzyqvPW2uPtdp/1GRp1fV7zZeeysD0lWk
dJaIDyShmLioKZvWZm5U3lQgit29pOl9scVntbJvz22IuYo0VNB5BbzjKdJDEwTUTbbwIaujgPUJ
uLBMWswQLoUsQRMmquhBayJrcHsj6w/otqTvEcvdIhpecWXOBgrki6SJfIUrUINqctqirL3KPnAM
GvNd09+N6Z8si6lz2i7SBpQ0Lj0588tShkqxpkdkynMXIvpFlbWm2pWrTrSRfV0ZElfWUjhcemiv
hBL9KeuIexhS2j+0ExJU5SEPkp3hb2WxVxwB1DXhF9OGU4sJkrlLh0lSi9qDhWK8T5zJoaQV2RvP
zF8CU8J5B/BEhXMO5TH+ESavsrIR4W0a7SrC1blGFRd5RjrNW3XRla5qTlrtHv75tit3lBUL01Uk
F1FuJHAV++RMD5Xk2Xm+g+xGpfpWqQcTjK2uukpEvbg/xelHveBDNqLsbgAcVi/6fRM9qOG/1Cp3
Kn7Xv9raYxT9bBaa20fDegmtva/vOseF8P405OWuYez6MTPuJ8l3zaTaV9Bihc6BlYZxc3A1bev5
fb1JVFnWLRKti0DfFRQRwRorGeUh84K435v9t2p4GMM3FvIXfq9zI+JeN+wyTWV1zrwpb5nW6lg4
ybGZwsfSkTfCgat0gmBK2PT+7MhF0ykZhGKyOxWvHYipUfqa281OhlWmnr416hYm7NqDL4cnREBh
qamAL9TMC7UdRSFXUrZWadUCOx/XpWGTG+1y589OWQGGxkLxb/2Ybuz0rY8LPz9u7dxOJj6eqI+T
su/919uX1vVJwvSc/XjhFZzK/pg0EUsi2Q/Vx8m8y+I7fasXf9WPKbD80s0A3iPc8oHpSIHRaJkX
Ww9B/YRvmVsl3pV5WtLEMv2NC5GHvYzzLJBocidPzDjMPNk6UAd9I5h12SR83vrVCQoqSSR6ruOC
moWU4LkAmyseU1vZouWEuzwBLw0s4zv7/Zna951WQOORquZxTJVdn4V3ZWydFBPFxynbWHYRGfxr
QBQJ9YXYGwZO8boK6W8oGlT5oA881Pej7Q7qQxQ9JOZrNT9OH5Mtqa+18ZGiXh7MYFCuehNkv7CH
eBwZX+I/wvj4dR7yL0qUVG6Cirsbme3LbccWgSj/GeGZRWFGNStvnCKR8QinqIhf0z1vg+egmA6U
Lk9RL5+q0XBbpzzOpvEzqueNwPNXd6a4pGR/F8kuMA5XTRK02jW21PSZh0Q8ZFb2QW/9fV+hfzM6
x6YoPheECzuaNp5DSd7J0A2VgfJcFNXx9kys7L4FIQZI1aDcfXWLdJ3TmLMqp54yoYlUeVIP1Xe9
VYNcXWA6C3nkIa9OYfjSgccA9sHStlKv9RPXV5/D+DXMzR1Z8p0OddvtIa0a42EE7c3STyUm1+RI
k+asjzOvzp+tvnGz8n2iyCeZRG4fThvzt3JE0ncE7pvuX0A3IvSxTswhKxr2vpL+pTqvfnCak2M5
btyNq6v024oIuQkKHlytyZBCg2gHefYp+itCpOD2xK1YgcjT5I2ARNJ1Rd2eSSabmZV7Qf5lrL4k
2adkixll5SS+MCHsO6i2rUSBEReRpLufqnO6PYCtry8DPDsn22nOfBlifC/XPmcsuV5tJVNXlvvi
9y9/P7NAJFooabFM0fD33L9v5eykZQllwfBweyhbhoQdU9V1PXKf5dAsu6G2D6S7OrnPtC2/2pox
4fLVI1ObESbOPXPudknyQ/KJu5wdifyDlX63qoiUlw6suzrl8N+Z2Skf/N1cPDudtEvVL738JFPX
NaUnpTmVieHSasGTaocCves4yV2ewDdfPNpq5Y7NzzS/V+lhjdqPszId6fvdOerPyY7cPPkSw+ca
Sne5mh/MfF9Zyj6Y5H0chSfb+CH3n5Och2b8Osnfx1B1zfCk9/1Br98ZxdZZtTIl7DRSK0v1H41w
wYmSblT9NMtR0k3TO7sMdp3+9ocTzRy02tLsyWOdJ9SlFxXGlJcQ0pSeqtBoY0/uuEXAurKVLywI
kWEw8q6FvwcyGuVj75+i8YshbXjo+jz9HoQQHHZtT8N9nZaeYn9X1ac63795B1wMYbF/ttX6tpZL
OeH7g/wuHU6BfT/Nx6DduCwWBxfu4QsrwmrLptGNuspSQKz12Niym6qHwD8R/VBVeqjhTbw9qpXL
6VfTrU3GAfVUsb6oJHIq0YldeEacoTGbuhY8Nc4hzn23f2szwxLlgFE2ICMCvgAzkeBnyDhkejv4
hRcr5kFyEtfyv6bZmyEAixWgC3TH0qF0rW+parxAg7L0uvYJqazW3nCEVV8++74wirqLq3QyitJL
0g+gGWtKi8P9H6wKndekZ6AmMkTu9G5IesuuVHwtm3dF9xqpn9MKjMG7cvr7tqXVwZxZEs51p9eh
ufKV0vOV7BBZ3anqHovux20jq06NaONCsURUJ1YvpbhJdNmHfywx3aX4NN/liqsOX/RkN79R2fY/
PnZmS9imvpRKUpIydU3b3gWNfLTy4uX2cNbn7PdwhD1q13mtzA3DseLelfyTTR1o3BLoWjPCXC0v
HqK4K5HZpAjiKdac0svm+V1v5Puocw5T5WzktFfNAPRbcEs2DdJCxrmPS9/Wk6hC16p0/YDodEgP
pfTz9owtky6eakvdGhWAhaNftGIVkWa0ZkoaOCVYRCv0s2GNH2/bWHMyjk6yzAZudsUXwn8Py6jK
GQnqyeV+oH6UuVp17GcYvt/Wl/jLyYwFjYs/c2eKDm0zDD2Lk8oDJKVJX8twY75Woi1G8Pv7ghMj
oqNKsx9XiMFJe7sHpf1Nl4++9QdPkws7i3ec3WmVj76kLzNnxodk2Jf9LiioYN7PW2uzdsvQWLYA
S4EZkFkR7fRTFkwh44nzv3lrPkWpvzeDnLK0+ujM4YYrrE4foolLkypvh6t4pgzDoesZllx/z+V/
FLkgh/o8U0x+o8tB4ENTHgETddKlS1UYVgufo1GVqTcr9pPFmSaTrvfTD4PfncJUekQ2cMOiQhWa
j17sJYzyIiLPDUEWlX0hzkntbpoBZ6deEaJN3yXRD93MnuTZ/jBGzt9V7x9ndf63lH03DEkbRNOj
31V3XRQcemSGJ+2fIdPcLi92U+O4plkfQ7k5qtZwjBd0gtGlp3qK7zUKKaXln2DNP0xyDZnB/GQ4
3c70G5iEzJ0+qTsz/jyU9tEetfsRAgBnlE9K9pcCs0JZGk8FcINK0Q5RE+0bYxFM+QaGxe1iE2hJ
ei/7yW4c9L2cGgcy+ug2Fq5a6P80w2cDDZexq9wMiFjsyDt7Kk6N7RA7Fi9Tk7jBnLil0RxpZNmD
iN/X41J2DPeG/zIq2l5OfhQLwMxUd7b6f6R9WXOkOLjsf7nPhwgQ+ytrVbm8u922X4j20gghhEAC
Ab/+ZM3Dme4aRztm7uNMzBQGbZ8y88ucir4Okji8GSeaBfEIfQ6Mc0O5q6Cenu2haJSHRsRHab87
jj7wYLf5uFi41s/QEbkPwRWzWxDP9xb+O63eNPTQLvduCf6uhtLvpmJ5gNepnemiJgSgvshNhFJq
oqlXuaWK13zb7O+9xVJ/WJPQG9Hh+7KucHx0nYxs/aUmVu7Vl7puLlbevlFeHVaAPsto56tC0+c2
p4FFLjdGbiBy/iY8nlRz+0h6cR2tE3w2wUS6w1SQljyLvgMLMB3l8tONrvolSOg6pb373a6fabMk
Q7dmVX3vorF5WEVS4a442DrRy5Ihj/hNaXXrxXNKNOigdUvgCXE/bG1K2p+iV8mk+hSwyY1tXdqh
TMOWJ2DFEjcQ1wJURAVxFR3hniYfCLGSxvrpsDAfFLmswgmJLGtqKbK3IyvBEQFm2C9sq8oRrpxx
Fe795nlZ4yKYul2La1rs3DdySszqZbpWmYEjeBdcafOd0G+deByBvXsQLKoRf+n0faFdirjuvA5u
URrmdSsTZbtJg0AxW1w33auWUUZcWTBLPa4IWdr4lkS6L4lp8lh7uaeqAn9daQKxQ5RoyiKSMA0t
B2iThlqXJ6DIo30G+76y7uQhbDt8VpJrDfWM/EEq72E1UcJIly293G26K2hVJbBpyWYZ5ErU+WJ0
aYEkmldzEQ+vlbkbQjt1PWSeLXVmbcGtFapiXPrDYuSO8ikZPDulbp+6Lk23LsibaE4G4+XDVqek
sS4mecW1TtYZZLuu0sk8tO2SwBi3CDnE+zwFnZky+cOClD/aEr2uaazHfSU+HJizsljniOG4DXib
04a8I+PyEK7fKVJMrEinbcjwhlsuozZbx3G3BQDkQvTR4gTf2GscshfB7fz0ptMcZYGJy8Z02USa
TEwsd5eHMB5LMke5CzuHeZmxlARqDM7zTncJhZtuQECPOX3qqaZKiKr3rjL56sEWwUwpwhz9b6OP
wKhGbkuyaoTxUZyFEnhW3+Tfae7KJuV31t4xIpkwm6L6TgYwKEHDnq7WzF9fhzVMIiy1IQAj1r4G
jjpufoSW01OA65yuLAR/9hECPBBrlwgf3aheA3lllaA9Kgd4czXHNTopT1ELMqFDWC5ACtBPkvFx
LTqEgG5Ujfi98HXmNvISsGRoDaO9JjFMw/XpZbHfOSGZWDnQVDs9tdaSjSVyrFK/p/DYR2+8Kb3G
zXw4gnbiIRy7VBmSdPaSONzJuui9hr+iM2MnjUkeWVta9U8NgAfYTN1I7LCJ1b+ttl0Ey9V8ckCG
pcTKnKwFMzbjFNim16nvktF7R3NJKtCfgF3QtYJDN0FQrBS4OjCD7nWg3dTmNRCVKLEkTavB3580
a/0QpWxhlzW2GdH9aEiQMasr3OnnQsKy9uh1I8LEnaBiWWnqYkdC1FfKJ2iWjUx7fD+5VUVNr2SA
kFZqp8sKSrMF6+m/6/qndr4xTjCHTarR1wRjrszWOncCc7nOWJd8zqawzVncJBWGrF1iFCl1YtfX
DNuNxb5tzE889t2fkJWHtxnt4YCm1CzANPVltQuMDz62SiXd8qD2cqhv0IZ2YrufhewyZ4kB5GAb
9Gqc1xNWRO8cNG8S2tQJk+0lUs1KOr7oYcsZkTmdH9wZ/1SXunXyYX5q2hpdOB+1taTzieRtl7Q9
iWhXsCJY3gjaSgLZplDaP6HLupTLWvRRkNoEksCY1FnHb432s8YZ9lu3JIg1zNjW3PuzSHiDTdUx
4Z0CJGM7AodztYNqI5mxZW8QncPBJg15fSXwRWsPENX4zcFSpLEs3f5pWK68qT+EaHkg05IotCzq
0c27Jsg7SPsm5dzZaCFAy9J+WKp8Fjd86wozeQdYGSG0zU/6BqEpROcR9QoVYFDmfhe69ADgS+CE
sBw/j+SUVvVc2NLJG+rm8eSX/eS8GEvloatzLaxUj2+n0dgaBnDpyQ/mo9BOCoJj30mBRfItWOpU
8PlG+GPKkGxuIQ5mIT96EqaSxA8tRnhYJjTXPNJgxlR5Zoblxt12bLFSywtz2EBI1qZhBzLejGnb
NfmKxYJo4EdvCOEds+3WDtDf+NY1z+tqYWm/sYBfWFzcdrW7t+YA26E49PpVevbVgrlSh046xl25
mO/Ltu2DDSERA9T+NESnUni0gjjV0w+oWXM99uXqdCwZI9RHkkh4oqrMrlVuZkRejiaZGl04TpsJ
/Wrj9A6DOh/RM934t5IQUPzmUiMXs/H4AelWhxrCiCG4kzD2an0nCyc/r8yG4GxUFuQRdll4iEib
cExCFBsatEwbXUdT+zB4j01ES8X9omd+ac0N9jLp3sSR+jZOXuKpt47dTtOcxwvydriTbMsP4WGz
A7w6IlmcDnVS126+YrPT1H5RuEEhjC7zu/tQQp8wdvAHiDL0C//YkNpOappZIWoy5KE5yA1BLXyU
1vwYua+xkcnKu3Row4/ejj/Ctd3RyRQ+/xkNwFlhGDwNYzKStvQbmvpU7CjF8Qm4Q5zuuRBSjMPL
qdgjqGg6r8m88NXhQHIt/DkmvgCeeOxrUoyWyEPKcPQcVOwmdfvWdDixZ1GMXfxDiukNkU8XQE7c
mcIKQl6Dy9pPTF627Wsohmxsw8KMa2YNcc61X27ElNKsBW+Cw1ChZXXhVqaoVa4jPU4xashmPMTd
AN3ed6tVRWWhAgua3I/oTlmoany2g4YwWXScE2gnUX1m1ugXlh1cTt4TXXchBOIDty7BMaZ8GcuG
N6lDxkzG5vtgMWhjSIZqBFvb7WaaMh66nNsSolKWxFRnUkTFFC/Y1uPMsttsalXStk3eV6jgbVmi
mSPXRhSThhlYTPYdkXc2rwoTBAnYbviM3yEHKdNw8Yqmk+z2KQ7rJGB9gq68O7QdXqgaJepwzfWV
azPQCa9WUGH/2lKCL0tXUdioiSDuTmJupZ3WadSodJ3totvGxJ5xgo9euog4haVyYtsqiwY0Q846
tVWUmx4y7CYugNHcdBPfA3zKZ2mnsSf3ivZ7EWCiDARGbfKgJnsPPUA2BD7iir10mF5o4OYBtMuV
9G8s0h4sL8p9t7/m/pQbet+51yxo0iokeE9YBUUXNnufujVxGSoo2BPZUQWoRiVVuOyXpkn7oE7M
AO8ONAp5Uwv5Dc+X2duTWsDLerszjU4tsWRi9o5M1clIG1Q8zg6Dldhqxg5Rp/UoU3sQ2WyCTIzm
w6CNUXGxi+gpQ4enrnFRKjDUf3VBI5Q8fMRwNvHOwrEjK/60CHsPT91Lp+5zS8ujRMWAhbv+lNw+
erBZttrE2uwSOuMMdtywKGqRn+ckvQmPiiMDWVyAuKXora9XnKLIWoBbV8l0Dffnt9pfc0s1wJHF
rq/0vab8m+ssIqtWdT2N0B/NzYOpESFGZRa5OETNlEdrlXstRlSEuRd12covl8lNe1tnQbAmqxWm
zPEShrM0xonu4ZyoF7EXc7Ub8WLdGieCXcfzvABP0mNK+t7gOhncCeNZpYszsucQ0tGlxBq5YVN4
BQH/PanJq9Aqp/I5wCjGXp8vi5/2DNKnO07bxFEodsWhG66doUUM520Xs8Sqr2CsjdEYM+6InTWZ
qzUcS0a9q5XdD/b3sL6blo+ObTexmWGGLHfwOYh6lNprhNw5XAPpE5bDhW8/qXpKHJteMSZfzTxf
R/jnWfaPjtS7gYclsax34NbfAhyESnZvDseqmEVZmyhXziMSh9PIeoNRR8aC6WJ2R1wOmuDan9Yn
MVQpaw7Sa0tQtGVd/VwdlOToHHLCZwdKDcbsDB1M+ageqP8yuSqfugftv03umJANtxTkgDSXfRxl
i3fBxBWpjtR9cvHqg5oeYZexg3S89NfbEB8gwE/DprOte2RRDnlHfYQ+6AubQOSJ21QEsxXccV/6
5ZphfsxIAIFvdIL85IxFKpujMOscFL7iOywI0aFhEt3+6MxBR28+fx7la6NXbJUOgm70DcFfHNZO
wWcnN9BiWPMzmZ3EbeQRxjJwpJ1fjdXVGcqi3RR+2X/zCR4C4QJQUjTIg8GKT7jgLxjWVnFZzQ6q
F1TiR38ZUMLbsMtBMW3bgLSelR8c4XMJTPC2qrajDNyLkF3JsES1U6rOP9L5bh1K294yAuyzQw/P
KFli/PqqG+OMKYNNHVb6MORC2kiy4eCG6XHSojE2Wp6n7t04dmIgbN6ANImDnOt8ijiKo8u6vXJU
k07r97CJE696qIc5r4brqRZ76fl3zvKVhP0EOJ1hQ7iSQ9cAdAg9Nue4pKrnaIhi4Goh/BUMruZe
rDGBf/4Z9voHmhudnKIAQsHkGx0J3hmaB4+UqgFvIG5G9w0FR25D7P3nJ5DTT/zjRX55xBlfqKYa
2OvUiBviIuAQypSfAVe0iE6WOiPRU9ZQreHU15lHCGTCXeV6quh4hEJ6m2gZRqfAmRGGSVvjyLTD
6ZI32OgKbG5xukS4HdotUibtHvXkn//0T4cAHgAo6EHdAMP9fTqGLg7eSlbQDg3XJwCDqEvj/8tc
UHT/YgRiePKe/DsQYHEGPFJIV+DQJwRy+sAJIAf732Y7/OMJJ4j1l1XVeYght4dR3PTLj9F+Jf6b
jXDl//CpfnmLM+6JTNaiVoO3ICpMRtGlcxOX1L//81O+mq1neCmhw2aTmmNNuD8RONhHX7TKf/77
p/BhsBsnk+/fv1Q4t3xpwwh6Qf+HhhU2s+Lsv7zB/z3hXPQK3GBT1YYntBWOsgYFg4nmL4Dlz9/i
/6btuSIKEitNlp4KsCdzcm1/GQb1Dwbgrz3j798/26VZVWkmVStusIXWolyiogKmd3C+0LF99Rpn
g4H4StNPNV5j6l4rBsT6i63vn0K939/jPPBm6kfP6iaru9GttW+6KkPvS7657K6iHmDHoBgoEYB4
lhz553k1fmUufp6heFqYJ2/pEG1E4Db+IXKnrlwaywQtjHQ23D6Okb7QQc4hB++bVDQwGxOFGp/8
8ZthRxneN5u/M+O/ZQ3xFWDXgvvCqVcBfZy/z3mcxOi5lSehb5dX4c3kwoyi+Zcu8H9tQb8+5GzK
TC3k49sMrTd3s3EDOvTF9vPZXPn198/myib7yhOQaN3YEKxvm5U4ffnnhfvZWfDLE8i5g1/Ua65d
qDo9oLS+CtLGdrPe1V/sD1895uzI2UgL6s2CLLoa36Z1zXoS5Gxwv3iZf5Bqf405COkQZw9i0M/G
nNnR4M8BdNGTKob5tvZ3rErQ+fjnT3b6lfODHzm6aCQ71TFoe/99ZukVd31KocxcsVGQ/keI5uBl
S1YcPrd/ftKnwx+ggQO5qrBvCc5KjDUURrdgom62J3AzuKn8h58/OYSewnhO7i2/v8iMxqtR+LK7
EdUtqnXpO1884LNR/7XuPRsP2zPOGFcadW9c4voBozx7/GLI0RTweXUN5hZyB5Q0v8f9kP/RvY56
X8fiht1c87v/Eauap3XGPo7JsAA4Qnsm+lh0d2R1fBXHL2PfHzsfoHIE2LSus8By0qiTWecK4CLg
UUzzAbPllHpopx3ZldP+hZ8Hj9bmF7pHJ02wZMr9RuInZZG0cbysswDzW21pwSxk0jJTgCHGxd05
tPs2okGChnpH+ymn3N5ZTXMleuDCgPNn8g5RHXCUCvvxq0L2mQRLBFwXt3aR1qa6gSIhGYNIA6V4
qkUEagPbmeJpXbGEwyCqtatMxENi8zaFeyhgxaIAcXQ1zvFL77fHeTOXM1/KqrmNSbXrQC/ElnXQ
AS4fC3qCa+fQ2Ac6Rulg9bl3ck2vwxLNaomxm/2ID0iVl62BnS3EyWltJx00BbgjXYyoUBvdZHbv
FS26aAYyFhvd0s2aSjTMl7XtV+gcskEysgBUmw+YiYWOStBV5iQSzqFpqMfCFlNW4SXgtXmpAhxO
HZjJysnspc21L3d+H+3moH3iwNXW4KHfqLdXhnZoUh8DXIN4OjaQoNf6omH9m19twQXkphm3uoTY
g0on6s0ATidv7wEc2sUtzHDdjb5EfFGpouqD1fDaDB5XLz5w9JzU82ECZsn9qMD1JfMaULTWmmEh
XpyIvGFSqXB4iTvofvP9JzX1ILZq5CRV2Gyil9pp8w5X13ZskgU7wmANOWk/hG2X3XK6DsBFCsxv
IDFkjfvgKLPr6u+dmC+0b0pwW3CsLjyoyddmSOWK5ihlgwTCMHDc8PChigFzpht3LHx09G2s67Ja
Y9BuFjA+P6u9MYtaez/x11E+zG19t82WWzprKogsZhDZQlSA7e06Z6N3cNHmvwh9RKIqvhbN+3Ar
MKsuY2auHTa3sAxhBSL68EQnlQDHg9YCyxvtg7Hfz42VaaogyasSU5u0stR7Ezm5A0h2iESBzCr8
+wk9le+zo9JqYUfa9nn31riPk3l0eRmSPT57GrsFo0O6xcBGyZITOC/APYramY/Gv6rK63rfiwm8
jYVP6mVIwdnz4dX0VSIHXjQ6KJ0Rd1jWPPtkK8zsHyyf7OGvm6AJLusRJhWQNxanbAaN55HCALcO
kiWc3GQN6vFpoh3BwG7qAu07XR6Hs5tCY9sf6AaWBZpQYIjoCwYBC64S3uJ94U/ol2MKEKiqKzCs
I4Z09TYo2Uc5J0tTARFEYMSR2ctUtNFUX0C7tGRLMGAvaHBdJ1b7Zgu7uexg1APE0RNZ7IwkrWY1
PEjYwGboYBkyaSgo7UiF5bYAEW2tmcIkhvv7ySxNjoQmOJtva4/mFt4VWzXzJ9jXOXnfdCOoKWe6
W7zIKiy2VKVYlzAX7TLvBAfuX9dRnxrSrnnTrCPSEmQForhygKCrda+9maUbdq0cE3bLVRM1ec1a
N9MRt0B0tXOJmsEu52oCs9XBF7RixEF+ObLCImPUAbBwdQOTAae0kV9iKx92CmROAseyE+rJOA1C
DXAO0sikNdaxieK7UIBC5W2bsRmzHmiEBqROlxOpCbMKDf0y4erH1lbXka4uhrh7MOHJ0NAJrqRt
vYxGY8Y5QQISGJkmQPb3JFx+VvUK0NI+bsaDiic41i1QTsd7r/Vw2yn6MQz+Y1V1V2Mf7FbFr9fV
RwQHx7ivM7gEKxyDkrEpH32r8NppFzph3qq+dAfnMPR8SaphSO2ovx1ndlzAvIyee4Ayu4jBCEaA
bZfwBITXGRwncuYzELB8P+PE6aTc2UF0Cdnh0fJgmFP74COCZgbAG3YQDazPeh6uIBdLRyfezxOm
iR6KIQjvpkFdMFCgYgVrPURuEeBAGrfmlYIYhG/mtbKave+ND8EARHvuPip3+oCbAcjyIdp59lC6
c3cnttZNIswWLsi3wF++eyx6HEICC5A2vKg3J4f7wo4HugAzAmZziR8AMe/XZQacbUo6WUkdDQ+x
5aboBS11CGw2biD8aOJD1ISF1TgXdh3ddsGU9b4EXWjAXccGSD6dU0AT6TitB4o+2CQWLzII7tox
xAY5lhBN5NZqgHW5OwQcI0la2JD6LFWhEUObOe12NUxi3whxOcH/Txi3jDxxiSC+t6qKrHTTco8m
PHRzB5jGYAh+GgHGaOaP2FAgQeo+gs65jYP+aJwqg30czO3D+qPposwJyZWp+QMdloeANiVl/Cdr
6kPgySOL1wKl2tEg4b6vkO4qUZMbwCe9wd2iXe+GgV5oLAM7VPsFdIkVy4RbMqNkvl/r6SjA6zsD
yRzWHlscvrL+oFa8mwZIYNgIyjR4gClVGoOXnDfMFOamjQutEQH7icK/g++1O1c5EO+ks5as19A7
MVkI0SYbMFcW1fj3ceq0TjKAlXP7qjgVHjNBKrrr4bO7YNRUObIuawNwol2Y1bNBd4wX3MCYMh/7
D7oAqYmjvZLoWgNQ6cnwYKCM8gfrG8yLQHFZV7GnCzGyb0C/8r5tdi544EDYBZ1YUld93lYmtSx/
X+F150h9oDjLFbL9+pGU7MQt1iLV9bhb/RnnVFtwWyWAqQ7BuEGXtN2Crz/GZsosRDcGaLFSy3Bw
dHsr4zC3OGy4xx6ERnWI2unSDVhmQgz5OOV2i8YPHow3HeaRN6srKwQR577DXjFX4O15Hxw3ER4n
RncEdLTQduJEdmbsPlVVlwX8GUd00nvqbhBglimBqASFUIMh7fzgEGgnmwJ+ULaCSAJVilpxtcbc
6a33yGmuSNscyUAhh3ByvYy55/3AVjTi/4/yRqvduA1Zz2AmG/JMuhMkJlBOQbkC7Ua+Vu8yBoFK
NpSjoKSYKBqcW66FUWnmknv60WBrWIEUctm/4eIN/gf0Ru3Jy8Vj5ewgYBqKLG3T+wEynAAxJJDm
QtMS51LwDGNTQMJytcDxZ0MUHolBrhl5Pwz4b6Byh98DTja8cAftSP/ehyvkR9cgbr8NDGXHtKEM
/Mame21QmcGQl8hqD0ZgP0KE71JEUcat92PVEO84cd6PWL/NmAXQNrDBvt5qfTQuzlT/YYaYpIIH
DTn1RS/BzpfY9Ka2bEL7qII2XcWwG93pog3fWTiBA3vpEFJPcJigfEwcp7+IW4n2RlAxDCgQo3ZC
FpH6eisoMoxaDbkRl4eoRi3RiRxOORmYg8yvBUgYjnYYdAsim8Nt2xve8QNipdJpjqHzhFrBFi92
BULF8FRskHLJ9QiVK6ZcnUYxQ68OA6vJ843FN7Vrl34/JxOVScgxnI6XWi5IC4gXBLxTrBb1MdAA
d6UF8m4vcJgny+ZmlbHvOyUSRehlMw73lHhpPAYFr0BbNxNi8exUenEJH1X4JyK4blA72zVQCcDL
mVp5JVdIV6KrcDEJtqXMHwh4DXbvUaiuIrnX271TCYhM/AQASOEaXq6uf70Ss0dHADZViEu2OQFo
nixkuIC2DlG8/ZUGr+2viFjHqvMccN4yePDm7qgt+2raqmxroDyzUVA71jcFAVW8WGg5Cr7NQlwh
HiZnXfMuQPrqecIh+U5AsrLRfZ0NarfZKjpCigUTv/YNRqjPRAsCOhhyLXXqIdiU237Z2LzA3S4Z
e7KLbZVb7ZjN/Qjt5WMzPfVYQk7dYCzoa+23GWk1DtQtpza/QEp1IWKWiVPbVx+mEURghDpHVO3Y
VkgaQiQ4UNgDR3jiGh3bNb41E9hoAyfzGDtxJ/P2FKs82Jl2kJCB6PFaoItrrVAMYRb37SX1kfIz
+4Vph1RhbTTDlDn+mtah2dW2fqOQE4WYE8iy3vtgtQmaT+nihckQk9061veDJDlyVcsmtgtAsRdT
3BRB04Mv9PBf0RA8mysYSmi5W8mzhiqCgKgLQvkTNtvJoLFjtSK1W/bXxdDtx2JeZBJHbx5saaOZ
IwPGvmvR/5XYwtvVi3vnQ3XadIhsATyxwAECXftJC6uicelK5ONil1/zNmhRp8ii9XlWWe3TBBtq
lP0pr9wfvhqS2kU7qBT7eIzyCDcVp3EPDi6m3OOoVNfED9Bv25/O7zhBz3u+LaCbQ52MMB9ADbQm
HoAlaXCj8+aPxl4Ovc/TNob4cVSF4i0ovdMdIdyw7iHwRaeSsiAz9Ic7w71jt63QsOnLLaT3oTFJ
fDr77OdGLEnjGRwX7IjAvKxlOE54fRhOnbGU5murLlt7TLp+hIDj2tpoSSN956FWsml4cDYCZhu3
ybDO5YRrQwyxAhf3QunMRFPJqmcrVlCg1gePVxc6IlihE/QK8NKBBERBNBuiUpuqJl+gaI0iWXRt
f5zrBsHcAnFnfU66+WLgZD/HawYGEpJrhre1XjoIw8iG8hB3yBmdchZKenLSseCKpwII0xAz50iV
hBPkJ1yDUbeg/6FQ5C7TYeIRNCnRrutulUE4t4n3QSfLClKMlj33/lSCeIQKWKcdaVMoShJXr0mv
rtoKuAPjBxnBMM+QUuJG2zMsYOJcwM4qW8Ba1/Mr6KhkhXZydWHZStQhHE3G5UcHPQY0VWkdmDuA
uumgDUCRRxPRYuxZrpR9gGcmBhZyWA+6upZcxgG0io6EEs/CJ4LBSODuqXJ3/RwnjLGyDuSLGOsM
9pqQV7sQSiwp2q4ybgKIhOUHWdfC9LzgPIDEAPdOnDEsIDt0SZbwMsMZCmcteNNVyEc0ZM0CXIwd
Jg8g8MH1h/VxwCHDawqMZD1qicqRs4yjeKm8CVO+SYLNSyAKgcx3KBeF26O7pHHfXRpcJwKIYpCQ
UYKOThaGoil+CXoQlNASV2A0qkVc+DO0Hs2Mc/JtMM2P6XQOVaSEu10LfdVjy3l5EgoZi4H6nvdz
5x9GnxQrEsIQU5fMkGrNEd8r70lIBbgEQgVY5KJ3puQt1pQByNBFuAqgQhisvaUh/WieO04u5tkU
CGfHCTHmq6GFWWNIIO3cQPxiKC9oO6ddvyXhFl2KYcgZw1UDzaeVwyC1IMe4gdAPy1NyVbiBOsjN
TqbNSX0H7Rsd1L+jvw9RRMq4uZgjUvjCwry3v4CCP4NPnZNvb0SQnIGYp//3G22HkfdoBykGaBw/
hcIt7WYB/v4V8ku3u/szwvk5F/LLw86YNdwSJ58yG9jgaHvgIXuMqOhXyCYjF6GRak7Q0Qopv9VA
s8nUeokWUCuBH9BXIUmfQbm/vvUZ1hrqekA8sUEX9HQkEy7Bvv9fwNZfXvWMcAXZPzdTiycsy/fK
vQr5/Tzv//w5v3qJM8bV1k6Dh+ARHR2gGPwRf9WE89UDzgDjgHaqIgZz41RXbYn8ipr6jCD4dRTO
+Brfa706nE/fCDDZfNf7GWy21VeWrl895Yy1sRkMMswKuYfjfQzjndTYC09Cj+X1z8PxKbz+94if
k65SbCboLLzNqSoZ7ubhsfK+6CL74lX+Wl+/cOwuQMkghLXIzfDTgdazPyKKmHwVq/jVQ852hChs
UResGHVewX60cJprPkLN9//5tc62gq0TiuJaKW6sKQUU4vUJjrP/MiAgazxkaaP36WzgXTR7VbDE
EzeGpoDXrCXpv9o9Px3zEC1d8CY9uWicrZDOk4jBiDG36upq626l+zySLwxGP12EvzzibJEs2l4t
mB9jETYZgJ/6K1bo09//RVNx9vukXk95RjAo9XHZPXUhfDEKn06nX37/bBSUK8OhDntxE7HvLS5s
s3eI+wc6P/+Hwf77Mf4Zc9qZRtbKx2vQEPfqniQb6JhxWL54m0+Py18ec8Y2Qr5joZ8Gb4PGPT/Q
EA91EDI2R3TBpaPrPf35pb4YG/9sKQK49nwl8VJmm67ZCBiaRf/W9fMkT4gDtPQj4fE0iX8///so
0jFdFKRZ5mKD/JaTh85+//NrfD4F/n7G6TV/2baWeApE4w7ixuvfmb60UGPVHF1uVvufRufvB50d
usg9lKOo8TL1AC6uD3dUejk0XmmzqXL+Mg3s8+H5+3Gn9/7lvSCzsp3x9O3ibVLwGpZ3gyPKP3+7
0/I4p7d/HZ+z5SkoshwDF8/YRus25PJ/STuvJbeRpVs/ESLgzS1Nsz3RRvYGITfw3uPpzwftf2vY
RRwi1Dt0MyFNMFEuKytz5VrgnCkS6V+C7L4L9W3jvVjqyq5bWy7hxLaRl7SRBZKLF9d1XuuPjgSR
Dr1NmylYI2hbdKCIXxB5wgB41uc78saljYvqsOntW/VqTq79ujyBaxaEM+TLU1iPCpixrN4PP+Xh
qlnzCUvbQCWBI2uU6G1bZFDyssHPY5orXa8INvFEIoAOi78fBEQrtuY46MOfMUgCHvcdM7OB7wFo
btt028xtLdHaXbA0V6dmhM3W11YeeJHJakQvhnxfWaRW2xVHvTxb/w5F2F3DaA5tn2PDMW6HkQzx
OxzayRhECI1XyUi3qPx+Y/2woldDcvP+n8ursXRATk0Il4BDlTLqQwu3nOpbtXTIlYabVvrSB8XK
6V+cLGXWC53lYc54/yjLq37XeYDg+hejNTddt6LlsTgUFT/l2AqaWoYQwDhdI4Wpk+ZuW9w5abcN
OhpEnO90BW8uz9m8dUQ/BiEuTN14RV0xhXum7xWbriyCMdW6i+qdEW6kb/5B+6aq7mVDi1N2Ymj+
91OnHEZFT/WTeKOijkOed3/595ciALSu7BlJMzfbz2fo5PezetJiqN9AsslgPzSfCoCbZd9Hqyff
9Z536swbCxBfRs3JEoyphh0reebM9J6bwv9gJT/fM5h/f3/eHieDiVNTC71sxh6DUydPlG4h74vL
YxGvzNr8oWfLfzIQYZ/pba8locFActj4c/9ZljJKOivPo8WlPzEiuC+VurWkWRhJouzDYOWPVTSu
RONL1zE4dgfZBi4sNCLeTpin5rJSaim3SRrtUuO1z3/K9ECWVg5XLn24RkbG01vx/otb7sSosErt
pHJDDlySSX0TjDTX+FSsMopp9U7Xbi7viMWFsmlKRxYWQkAxHqwc8rpdzvZulEeDol1+CNuVE7ro
cxx6DZAOhH1dxILCh543hQz6MCPX4zn3VdlswvRo26+Xh7K4HU7sCNvBMSOizBwS0ELaforX5JaW
f91UUD4ArYeY89udIPuj19LtA2eq6R1pGoBidlxhx11cC2T7/mtCWHeumEkpgyYFcKgGLwbkVObK
UqxZEI6l3I2lMRVYiP2n1HC79t72Vk7M8jwxCoh2tJkw9O08tVYU6rlEu1nnfJejj7X6lzKKv1G/
0Nz9MTB/wIkPS6Cv9CQFGuleAXD3rehW4PpLRx4icl02IfGG4lkIICWqWmATicDHRr4x6x6FDwd4
0MfR+CfvPwTlo9G+5818alKYsymVPDjWiMC7yLpTyoqe72HnyPZV+rda3r9nj9AVehhOI0wXQjgm
NVPUdN7Evay8juU3raYC0P/8+4MIc6qsqhDq4TgFG7ZWj2adM4O2l0PoX18rMwnFO2wAcIdgCfGe
M1o602/RbvRKWt7ofTsY2tXf/7xuyDQVysCWoL17u8matIP1kYSoazivRntUV0760iGZO3MUpD50
izjs7c93qQ1BcsYhqROAoBugQH//+ae/L3gSaaDokvi4QiO5smd8yF/+vjLrzBjkDxwLnW9QwW+/
P1MqpQ7MvnkIJBAl9ve8+1s6UdGCcCS0iBYWpRiah7i/lotH0/lQ3cfG4fI0/b56TsMUrPC6Iqhj
ERBfERvVBgkJAI0W3oeyV45q4V+Nnv+qEw0Z3UNCQ6P/YgeRmzh0SnsxJbQnSfpoaF8AG9z6cnXd
Qiew8kXzzIlfBI8n/XnUnnVIjt/OLIwOuTJYdvvglc5TKjvfvMT8UJUaBbs4OsiqeWPU3T7prUd7
aP8Js+SnMZntCvL9rHAzzwsCCYpGtyT/IWqx2bVTUi3hKxSYG1BsOOg9IOKuLR9gFb8figBCIbWB
XMm0X3KzPmqT7e8uz4QQNfDyVbD8RzrVEhJ8II21xsfTH2s6JKf6qYOeQQdUkBgrd6JwFn8bIojU
UeRkMyCi+nbGmxHiwW5ETtvmWb/xpdG+CyYlW5lS4T0kWjnLVxpsIjqMfdeyky+q1j3GenKVl90x
g/ODJd1pztruFi77/5iEuRGOchnBJvEmLtWmrEYTcW2roaDabHya5vWVyVtaJQtWQJp9FIc3srBd
e6mZkeWB7/YZqlvyY6r0m9iqN+ZflkJ+D2bOGSFMQJ/bWeOqiXCAbhQYsuBBKUPzJh/HX2Zn7oeE
atjlrbewI9A+5wzMm4IHhDAoUi+dn6ROCJ+YuqWRF6KP/82A4J6dcGqMTrZDtzfkrQ+WsHuHrjFD
4NGKE0FoTtRQnkCFS7mvhy6oiI0E7P3n5REsrLtNxwcXr43YmKkKI/CNqWm4w0KXPopflmVtLR3K
mra84u9XTs7vQtqJS5yXnkTYLA9jgoo4C1nSKYpbz6xD1+s89MbyX0bZbgNDB96Q3ZZR+9BV0a1D
5rfJu7UM2Zpx0Q3ZWdDlqVeFLmmsjdY/GXq6q7NvFqwevXzXSAj1GV8Cf6V9bmkHgljgYkIR6Zw3
MDHJDtCRGrrljKMdD4O8FnIuOAebNBAhiMFCmmeN4FnvDM48rhl1UtV3FhRMibN2nS1aQaiNKJAo
RxHDKFlWgDzGU+gWhnYca/1WKZXDkMg3l3fj0nTREoYsJTylBCXCgeUWM3PJVEJXs65rf7fKsC08
yH/vQMPSiJu5mYkKhWAkLbuiZmPG7gSpm1EevO5aTbdIbh9Sw1rxDYu25voiXo4merGsrKUlCNdM
i10fXP8Y0S6sg7Asp62TVsC79pdnbnF/m7POC7lsOpTFmz5vvKqMnDJ2ZTizpAK8UAKveYd0IiBH
lSYOpz02zq/UGFbytr9jRPFYm/Sn0jZGQeCsXBsOlhXUahZD7OhYd4RCwOhqo7mWDSjMB69CK72r
zF1ReOp1JTewmum5ue9GqQMZRQuObYIYhzhDPYyTaX1oAit61gLw8NWQgdTP7V8lDKm3lgoAGU4H
e+WILm1tstpzAI8MxVkVwO+CqfLyAghnHF7F/fA9VWg28daEV38nYM6m6V87YuAwRm3VQigdu7YG
Iwr0GXd1Gd5b8YOcH+uiu1bAxld9BqkgXS+jdwU5z71tFFeX98nSCbPmLkiykhAriIGymZV+V0gG
skpwFPbw3gPN/d8sCE8KayjaqbWwkOQwM97BFnf595fWi8NLSEnHJQOZz91J2kAjhk44c3SnptNt
lbzacFL56o/LRhanCVJxHSHXmcp4/ogTI4Wixqlmk181OnqapF0S/rxsYCGMhIT5XwPCvRuWuhYU
MQaqoQQ4CafR2PdQvNnOxhikX6Ye3GaOuVbxWtyEREMKtNm8+3gUvx0XRZyutCNaYT3Q/wGdBW30
w7MLelV+GSENbfUhMe6c7miaCbxwP8OhecdpO/0AoQTTJl1mGB5dv3DGeJWzTzUfro+V1JXYOv/b
z8MpYsrEGo5+Rterx5GtJJFP1lqn9zBoD5ZPL4ttg1T/kXbSwQNW2jsQ1Xj9Dtd2O6ndpx6GDSNu
vsAq8OvyWi/FWHSc8CJBPlrHT76d9EaTAh6YWepalGh3agIXJe4aFj0TbH7ga/nKGV84IeSUfnfy
klM5C7GlLNUQbaWu2cyYftOCQe5Z6V7/elD4etj96e2Y+4WFY04nvV8pMztBEhTbdqD5Jw1oALFB
r2rZy2VbC6fxjS3h2p7iwUhpSYpdJb3SUb5TV67qhQViGJRqLLQYzTMpIktRStMB+unGrXnQaM9I
/pH6Lz7Ug5fH8Vu9V7gDTg2JMYHXVlXlexiy1SdFuoszcEEglYPkwZDRZw60m3F8afxnCrjQCX4d
+m+6vFYHW5zMfwd7hkVrtamzmyRxh+5qekLv9/IYFxzbmyEK+0Ing5BUM+ebI0tbZ3pq7Ge5fOry
Z9/7mMgrVVBl/rVLEyrsDJi4686kXc51wmI7Tp8r/64Yv8rSr8K+A8QNZ/9dAp1x2Ee3Zvx8eaRL
x+xk14hSzaVCpJLL2Jbql5YWNXgvnY/vMcFVjeIuz2JLqITA5FdMU81aQWx+rGDVjx31qNlr0iDL
I/nXjJA5CQY010JEZ9wguqcVJPP8bVeupRoX4mESC2TiHZ7+53UXCldFmBn45AK0fBvfhR5UBvfJ
tva/XJ60pQ1O1M0PkvPlzSK423iwuLZs7rgkuipoTVs5xEvO4vTnhQ0ewPBRITySoht+HSY72X6o
gfMMfx/lOIibcE/LSLqTvHh7Z7AjnEZr1NgtApp3bvrqGrmOy/O0tOqnJoTN5ehjV1oxJnLvPkdL
KfEfRlrOLhtZXAwTgI3CLUFiVpgtuTRH6CssHgeb0Lr3k5Uaz+LPczK4WHn4kOZ5O02SHdGvHo+x
W0LANTzGq/xbi5PE0wB8EM9FqiBvDehtHRml3Meu6tPu6UPz293r5kpm5HcEILoxDVDArDIBQYmY
fQOtbSKUyyzl4Y1e/OOFnzxYGZzyU6RD31c8V6goJc+GcjTbKzjQw4i+LWPallG0jesWKIt0sIbg
dkjzl6x55r7cN7EH4UW2tafnPPjaNMdmtLYepHWQ8ke0UVxe5aUzAZELMooaKSSO3ttZKvU+L/o+
xYFkLZ1ZdISA2s2VozWV4LbMbi0gWLRHZG7ND7bzqk5Hu5YOZ0XqhqzGSObmALNjtcZQo8y752xZ
TszMn3HyCnB4fmgQ2ILiyOLbFO5x208fc6nchkZ8lRvpIdBtuqGg+yWFFFjTrVbQrpQ5e1uJnvIo
CjcNGr5tWOwLzXwwy7VC+dJdi1IhxS00XWZcy9vvm9Npqjx63EBqM+ydXvuYZaN6O8ap/uiPpauO
yX3hj93Kdl2c/ROz86E8mRZF9ia1AGzoJqO/sT5OiG5MtIXV+ofLu0qsXsxhvIOIEHqKVAZZauF0
B9zghVYaiauNEejT7CAnyiGMEbeAho3UQkwyTydYGo+c01d1TFc85PJA/9h3hNdSEoylavnYd4YX
bXj2tY0Mw+k7cmsO8iXciujyyJSP305nmKdl2eigRLQRsuHmsfA+0YN6eSqX3NipDcHXl86gdGoG
y6LMYy+VfhTWnbomlbN0wSODAtCRR7lF3v3tOMp6pGvMB4FCZ/92sH4oAfdi6V3PvD+Bna3E7Iuh
36k54WbJEXNtUiS63VDxYeSFH8eiizm0NtH0oBDzsW7bIr3V9Qf6NLdjujKjS2fv1Lxw9opSL+RU
xXzU0hCov3ROsI1Bx5k6IiLRh5pS4+UlXHJGpwaFU6en/RQWxE5u6vQ7eaq2hfwCu+9eymgG7Xpa
YKdNpkYrccjSETBMmLM4gbJxhjOE+NJLJJQf3FrqtrZ2OybflBa2kbUa17Idh31DWgdCMGF0feiP
xWTi0c28/zoZzl2aKbd+RLd0OWRrr4Z5J4p+nfLDH2PCpV4nipT3Gg/ytoIfAOgvjNG72sa1bAok
NdUnxGGaemX9lo4guWdKeFQ/CIaE/ToaUq2Mth+6FmzpxYjbytFwX9mVS/HQHEDwjJ0lb9V5E524
Zs2cAOxNeeg20jY+5Or+8h5c/HlHRqtu1t8i6//2551E92vVHCioTRnqtg/01V82sDRJ1ERgmyXz
Rq1B2AbQpDjNFIah2xnPXX4j1c9e9Hdgw9+Xym9XayIXRVZm3oknUwSGbYhsLQ5dNbtLOwh7Vy6N
JcdACDRfWACPzkSAvSFU8wBCfjfzg2s2BJoKg0tWCGKMydUIsNNprT/z97KKG/rUprC3Irhu1DJM
Q5ec763UQkhCx5RW0p4eQu0zwoAx+nunUMn2Tnsvi9H9su5Dz79BGOc+bYL7tIhu4LDbyTCUga8g
B6Fcj8lwk9gQ5qflzjdNRFrpvK2dO82zbkrd3KO/unvH6kM2iV6kAxhIVEu3u3HyB6dhGFCa5HsL
spbsHQeE8weXLlU5HIBwQDopiQw7LEIaSHekkiRz5YQs1WHgPv1jQCzYOpLlJUXI9socb2OQ0KkQ
WVWeoTzYm9KHRvpRJQ3YB3Vl6pb856lZ4WRq6ljSJxSF7kQztDU+a/1zUbsJbcvvWKKT4Qk7rYL/
KBnVJHSTyn5OxpJ0ZtPRs7VWPVu83k8HJNyv5tBnkZNSOfXQCUhHBWKr6r7SC9eXsl8waR16BwEN
co+ExdsAqjMN9rnLY13ydqefIDijLg6ryJ6LtxZ9YqgfeOH0jjvh1MLsDk98UT54nWxNnFsI7GC+
REzqWVsDQSz6o5MVE/ydSaOAarWsWJTTeI94FVwxSXioeMIE1edo+N8OmBjNJpKR55bN/pdpDLY+
KNGPy4uyVG7kgPHaB8v9u6r+ds78KIuCyWFVfBXmx+qzF72Sw5C9x0F5yrpH23iWJvi84g9d8WnW
lUvgY6y9LSoVGm0FSXfIk8+N9VjrNPevlEKX6g5vvk3wLuFopciV8G2x+djlEeQqsH9UrjzeqLAc
Fdq0GejYUL9Pxc+h+CQbR8v4nq11VP5/js5/Z0iRhWdLZGfkRUt8nNnqnxx1hGBHb25rbfrNa0i1
FfyVttf5vhEKmSHQj1Pp/Ly8TIsXuQ1s2KHaQ6FLeNR0Yz1FxTgEbo1MlNbcDJmPLEy8Ei4ser0T
K/PePzk/mpZPTjX1AYgSf6+l1t7Wkxuoua/CwFsJhJeOkQXJuwYOlmSsWBEMPHWwk5hrHQ3AnQJ7
iNlvC2PWU4F/P4SyEGDW5SlcrBacmhRO7jQGfjVV+PQE/ZGwvXLsrwNp7sZ5ikPEteRp08XwZEEY
qkrD3uwf69yEY2kNg7o4cuAllkKugYYjwUkp9GYkRYUDKaBSVBFCKI5GhzRV8U1vPg/xChBtyenS
wPDHmjBoUw0SpfPwH4YTXkNaOAUre2Y+g2KsdGpA2JlD1mdlkDGcLot2aH5us+KLVL704Vej+jgg
SCP1f1/zdAgHZ/glNUng2uIuhfvekeegton2odaC45XrI7JxK5Hn8tT9sSOGHpraRa2usl+kBl3O
a71bOQJLZ5p+/LluDeBIE0t+dh3VhaTiVwrpq9EdjA561W5l+ZXF3XZiRLj3yR8ofVGUoVsXH7vp
VzI+6wgV5fU+0mENhlzlJeue9ejoqfeG/FGV7qzitYBaxqtR2VjZKmvfIgQAhWapktfwLd10n34M
822OvBFUcva9aV2tHPZ5XGfb8mTcwilDAUntowhbQfAtrT/U9gtbZiOpRyf6WBpu698HngvTDpXq
DK3Qy9aXBwq2lLIJRRoRPDQ12STlEWdCy57k5gMKHLcGcDLHCze0BW5aZdW3LT3BgRhTDAeFQo5P
WGZ7KqbQn/TATZO+3DvV4KO21KDj6Xu8NFRoXcwpa1GthW+NQD68MXOvAmZZxiubenHo7GiKEw5I
LREQo43EkgpiT25nGdBSdYcgtHdSHe8tIzhMCnxL3io8Yb6Az9b6xKYQRHNlKFpnkQqoM/lRKxC2
SqabqNe3tjxeSU23Q3L6WKf1N6eSk+07lvrEtjDxpk0esJ8DeB3FTEOfWcYeY6vamGECbSQQ/U+X
7S06jRN7whnqs0GWdZ70rqrnPyD4dgt0vuyy+3nZzOy1L02pcHzsLujlCIlkty9Q7en1TVffF1DI
AXHnml67Q9asCZdUoLX0dyZ4WtORn4pWbrdNJD8qTvvaD8FjFzsrm3TxVTkXO2RNJhlOy5RwhUy1
b5lQnkPGrt0oSX2fycUXByLdMapfE0R0Q9Qke6oPTbz2EpvHcjaztqlq5H0cVCjmuTiJsdS8UWQp
8QJUqOubKgyu5D47NIBnGus9wBVe/X9MzWf1xFQeKAg1BJwLDZaJTpGelamFeDJ9z32McI9lyDRL
nvUEwU4a6qWMmThr4Le7d9KP1RrmZ3Hbn9gQd0g2dgUxL7GbrD8Uof/FKuDZa82VK3/Re52YERYn
13yPvDDea/Dth0AL7i3J+9X3yBorUv2hs51bKfRW0qfziRU3BCYVeNtpUwGK93aVfDMj3VyPkWvA
hziE8JqWK9t9yQKtmWRngM2e9wj0RRspnQ4M2MpuqIes5bTXfn7+95Nt5lRSFIbzz0vp1zH85q1B
shd/31BgyLKAZptiNbSBsk7pJnDupR8+hn71lHnBSriwtL3ABfwxIQyhl7NEa6Frd3UbcVG435Aj
X1mEeeuIy3xq4myZ8yZsjRaHDU94ndVfu6reKXr8q/TlI5DplXtp2Zw+V1sNIOZir6GVwkiLci+L
UkOlN0GZjveOMv1eR/Y2lJTry/fF+RqRvgYbR0sF0DL+vN0DmdfEMJ6mkWsDPnbyaNrmiPXuLhtZ
KGDOSXKiZRpoSZiLdX0oGiYnUqLAtapx25nfGhOmwhElQ2Tu+08y7I65YSLf9sUx6pXlO3fbmNYs
OnnoTXTOgL5W20yqDrGJS3tfsS3ifNjKfaEdIqmF29CA4DtYea+eryAWuaTghAEQiFzQ2ykdPcWq
PJPH+DATYc9M0Uq+UfsSscijrP51Fh9jtIyalIdpC3CEMEZqGqNAEzhwS2kstnGpHfu2+3R5+c6d
61sbwiEzTWlyjIqbD4H0W4mLfaiL66qN937SHGSY76u0W+knPT/XmOSWnfcKBGjihkk1rTSroWVY
WoCIpd9vrGC6G3xlTbRmyRCd3dDeAaXWzvIzkzcURp4pgasWPx1YvJsRHXZp5ZAtG3HmthHuirPe
FLXyaIOvSQL1FYLATvhpinX0Y60fl9dp6SyrM4DfAP3P5hM2njLBHSND9uuq6isNFxD6r6VAlgZy
amHeKSc3Rt8bsYccNtn1mhK9o26zAcpeT9tfHsiyGSp3+COoQ0Swka96Rj+2VO8m7xbO0gx1jTVu
vYVIklubjq//2hACExR5aHhtCF0V7RnpnRRFZDM6eC0tCeqT1zwOcbOJ69fLA1s6SadGhRVqpwT9
VIhE3Eir9gWqPoH8JdCkTTEh7logaNH4K85obSqFFbNytWsbC4uOY920hfRYdskui8DwXB6ZsuRn
T4cmJHd8JF2GCIETaP7SDVQYav7Dya8V9Z8g+D4ow9bWX3r9Iz2KIAO+yDG68W231dobD0Gly58y
T+LbC/vNyopoFX1S8yGXKCaAk/sg98azmrW3hTRc0/N0HUnqirmVNXWEGzQsfRvE0ZyHdx6V8Z4E
vCPHyFYUW3P6YsU/Lw9u8So9mWdHfXsEw7rzdZSYOBvOMQ5/yQhDmBqbtvjRwvQPX+QmRNCmd34o
/dNl0ysrLF41ujY6OQp4ZCQHZRNZ3qYxmg0iWC6S0CtzurJrRRSEHVdAih0GWbb3afdUKDe9voKY
XBvN/AknrqzxIlBbPfuVjQsluhZcmXJ7GwVIxBtroI5lx/zH1ziCr5mcQfMQlSa3IkMOPH0fu8+X
l2Ztywt+xQ4kI3Kq2WEmOiRbYeNmZnBnqbBVRAURwRpQ8zx3PB8xB5wWiFN4vYSooygiZC0ioo4k
Kq9iJdhMCsrCHcgYw9l3FHab9EqFEP/yKBeXDAYumMQIj8+U8uKYikY2Z6wN78n04m1i65sRPtE1
GPjibOpzbQ1VPqrFgivL/KjoOsjc3d68K9QtEgM50m4mfEUrA1p0Hf8aOvNUFiT20VyE97Q7S/lY
IAExgwhT/17V/7Hy58vTt2ZNcFSlkUaxkbFJRuclyUZwC4Sl2ic/uJe1n03crjxkFs/wyeDUtwfM
z+nkz2VefxBVHEr7fogpEsXyipXFo3ViRdiJoxbIgZaRLlYM0nYfy2HF365N2mz/xE3oEW/bUmUU
FRIsbaFuQJPsLTQ+Equ48VR1F1TUkS8v1NrMCa7JHx07yyzgH4Z5HfRXpD5TbXfZxNqwBI9kmKhO
5j3TputxvSlCZe+F6S7lHUjV9NDY4cugdytV4UWnYRDWzx3H0K0ITmpKW9+GmRMnZasbK7v3kWeC
bDp48aLuyva+l8nny4Nc3BuUuHTQZjoansLeCC3fg3iUeJh2cdLYiKLEmfaX7E3AqHCFZPDnjlYb
vyRs8yFq9M6enRKedts730CUXh7F4m44MSCMorb8xkTiiah+cK69WtmrtfFl7o+8bGZxR5yYETZ6
OXi+JKO/xOMh29mTffC7cpM3T0r0UUe5aZX8fW1YwiaPYmvy65x5K1XyQq9BjwJeusa5srgDyKDN
Up4UaMSiRuB1TVgMsDogFyPlSDwcLk/a4iBOfl9YfEluotGBw95tbeQ1n106vVeWZWkE5E3m2GHm
NhDBxHWQsu9GixGE5j73doVc7y6PYelWPbUgjCG3khzWDpsssN7RHA8oQisO1BatNXTe0rVKC6pM
C4xNT48IOJzawoqajMoHWbtNjwCdrnyW/Hoz6RrdGzeXR7U8b/8aE5xNziM8UhGuc4eyPsjtjYS6
2DsswM9AWy2JlzOY95BEUkK0BcAHAY7I4dm4VhxcHMOJBWFlijAB2D0YofvqTB8Q6Lz8/YvrTrMN
HT1AiOAteHuzeVYH+wwgUxf5Oel6pOna2A5rXZCLa04CmwQLRZOzFtywMLpMkbOAx5G1j5R4Y6sB
/HM/gwxxuXc0KVGztakMkTSgZUw87nHfdTmscwHsHD8n27qP7M+tVKz448VVIZ9NLpHwVxZLUDnA
YmPISOZE0Rf7ph1/vmNZ6JEmXy7DMCLyV5aexrZCCNw1e2MvNcNu0hEV88JtucZqt+TxwcESwUMI
CpxFuFjKJvbtbCIGKL1xW8ObH0kPWX5XVP22L5t9o7/nGQQFGL3Y9L8BcBd2XDvaXVl6vJTzbIcu
5VoouJiCoDNghs3DAELO9+2OdvIE6c08il1NDuP7CrjOTq709Ao+NIc2Szn7ojcBWA3oJ757ZZrc
hGZZ3TFB9s5D9fmKarD5DYoMGbnf1v7SFd60guoQ7gsoV1lQpMRJ71MSISH99gvr1komhMXaR6vq
X20nfmz7NNogyvwO76cbJKDpHJohxMLlWkRNa5h+GLtSgNSXjKAeu2ktzyIM5nfkc2pEiCHzIZHK
KWG6cR9ljO4j6dN+jc516bSdGhH8+GhVIewQGJE2KMINa+2liz/PSw8kG6+9s+qAljktlfGKLdOP
8tbq0GJy9MBecRlLrla3IZdC75M8vXiJ62Olo1Dk050pR7dyIm1mjaI4Q8TPWmsHWhwQFFZ0HlGU
hFXp7Q6z7NrvjcCI3KFHD0PSJtS0R2mN2NWerx4xxwYkb66sOBxk0UtpiWXGiaTT6NgM2s6YCEfT
wdKOhRdS4PH12t7YGspqKGV3uyCkG4mUd3wTJlm813yeTYM1ohkWJcpDISPMW3Cq0X3zwocx1OLd
0HnVvu8y+znWi/AxaKrqUDVqe+dlDgqUDlpfu8E2qo2hTMlOmkb0Gak/4it19M6V9HOoInom6639
YJOH2LZF8MsZ9PAWfgOZy2eGs4z1Z6cxv43yGD8rfhzsIzBBd6NtIhSOLDRESOGt1hc/I93sr8Ym
4i2mxvG2C6roOhvGWkEwwUArDm0xtj6KkEaL+mfoZ2hHxh/T4RXt0Rz0HmKwB4jFxqs8j8It9PT9
DliGKZNd7mYt4m3uG1sPJakx94dDH+nerqxrRHVzTd+VSiVvpS6SDh3tt4jDW/HV5DTGphvq5sPl
m2dp61DLBtRGv/U5oUybJ1MbdzwBJyjW1Gomg/774iakEicm5ivp5DWdm05a+44fub0n70xT+agm
zn5Kx10ZpFdFVO4vj2jxRnC4qaHZozka9qm39pKGkTZJQ4m+RmnUGgaEKvXWuu3Yuzd1MiDrmKDZ
qQTjsLck1blTWhRP65JaEW1lQ//gcSVcaSV6d+j8lofGT7S/BmEwJfDQzKyUKgoSwoH1DB2KJ/j4
XSea78R854DlK6135G5nBn7aoaCwPSN7TjKviPSKIH9qaPzYmANxH2VJea9wTdybZmZsL0+9cDmQ
NlNo/NG46WfAJ+ISb2e+LAvaY/pAPhJ7brVI+Wn0+cH3/5Lj4P/M0OYl05k+ywC8NSMVfqWFsTkd
ZWtAhQ/6cqTQmm+XxyK479kI/X0ElYRKuHGRSIHnrzKN3igdNfV+Kj7F1aPWfKujYHfZzMKUzbEr
xTuyIxp9X2/HohGQlW3fSMdBgamHNuvShbRUe/STQDtcNiWE5f8ZEYgfjb4rJk2s+jeqNGZKmkrH
hHpXEXwZUcWWvBcALZuiW6lQLw6LS487iaDnrBUvNkxJVlSGFSa3kX2reh/atYfSigkR8OuUoWTo
XisdC/kR3dFOuWnjlQMkOMf/m7E/oxC5i5IW5T+96pmx5KrPrrgILq/I2hCEt95oocmkNcySkX3h
0tw4DUTKdG1ctiKE/L9HoVhAIeA4obYuHhd9yEwbQXXvqNiomAKOcty+uRm1F9uLN63lvWNHg2qd
i9GgzM6K60Zitbbqqd7RaMtNg1Z3HOubaFhZGpHM6z+jOjEjeHkI9IpWjTAjd1XpZigIo1t420dG
cDTpkTlUGqIgKAVXxAva5KqOH2+GdvymDcau1JCfvjzJS0upMGSVWE+Gt0Q4x4PsoLFhed5RSr7m
1v00pJtq/HzZxpJLwqtSm5hZFc8e73GV6GM9yvZx9I/Tzat3p1UrCAzKOfibkxjv97Se2BCrE12Q
h3oNR+WRjg/lOCZjTMuFdaPmtAr3tfbkqKg5+X38vYgsRDe6Cq35IuuvIyjjdplN5cSH9gFRbfNT
PhjQrAXaQzx50pbO5y+jlnnbTrHTDRfwtzLo643T05il1ApxuBxcZQkKgUaJErNn+s9BkAEBGRAd
9gI72MrdAJzVV++lETVEx/GevMR/Ns0Y0eC6VXf1pLzG5VhtIcX7Mb/Vi7D3D70Sdvs2JaoZI2h9
JLnOD0lTWc9p0OmPrQVredrpPVqBdbgBbhUgVqEdGzXVNlKmOwjVZvLGkMpoF8mDuUHbRKeDTJE3
w9h9tTpT2Y8Db07V7qBdJtuFinmiI6erSvuaYstey5SGNhWyX5McTlvb9rM9ZN33NKIiWer3P3yL
z/It9WkKh2ej74yNlugPlNo+WUF3F+d1vtFCCnyxqpC0VzR0gye0lAs7OJZ2yIzowRP3y9cqBjut
9qhJy9CVHiLYRO+D2PzGrH1U0uK2zDkjST5ep2HobTLD+64E8UNfxVZARKoqB4DvP8egUa6qqegR
1mPeU6kuDqZO6Kkl8kCMP4YfAka/mXqEashT5hD29fKhnIpm32mRsYeRDiHiAkXiTEWfN/KJugtb
aq7zyqADz0z7OyAz2q4yI3njjO2DpMRPFdtsU/sJRfQCX0HD49wk+hyb6Q8tDD9EqaJtWkOdriVZ
Lra5Mfi7pFZSZtSe0HoajqzRr1qpQz4dJHfbx9DAAvrawDj5hApBtAsl62MStuHOmbJ/8lD7h//5
M6y7COFM8s9RtbJbfaojuNAd6RBnkoFUellD2F4ZNFcwmjxWhqvea7qNHjbdYcSfgoGBZaEss3Jr
qN7nTGUdM6lCxHjwhu0ExXcxtOZV3Fj6PjA5SIMuKZu8bX44Xc66yaG3LVMIS+Opz3eTNmbcYMlL
qqNhH0u6dRg6KO/tFHBSO9VfwwY5yMRAaXmyWBArRvHZpn2NLuVgI7XaQ2gl+DpjCDfBaJU7MrrJ
ZqggaAh4d91rCCbtlaD8qocImNhd+pT2jsoHT66RF8quxn095goMnZLEcNU0QVS5lq/NuGPyk0be
piOax4FuvdKq/EreD858v/tUW1a4McI+3CR0rjA7urLz5DCDNVL194YRTNvai5HSrpKXpsMb+7V1
JdO0cvX/SLuyHcd1ZPlFAiRKpKRXyVuttru6u6r7RehV1Ert29ffUA3utE0LJlyDmcE5QA2U5pZM
ZkZGkDhXyZssXXVI+EMYwgWy+ULZcojoAFia5u65GbxSUpeodVoPKKUcogDMx6Ab/NLk3e66W16K
EmZSUUrA7oV4XgpHC+yrBOXvYE++g18kX/9vX5dihMp0J6GBMXHPROqTOAZZrAIUsfj7XQDrdQg2
zWQs5yFomDpQusiGYI9nvOvhqXjI4lQFuVsyAtQVQ1WGIi6Qy3KO3cdTl7fB3p2yP3iZr9HapxjH
0hUMpRMA+9BqNjfrnY+jgaI9Tc0+2Nc45ywyXyyHeVVNP2IGmwyZZgsSlHJLwADlqTgThrs3CHIt
UwPerXiTTuMH1h08r/81I8U3cdx36dgB7zPZ+widtGhTUQRqS++BUwvSI7TJTGjVQxZmb2R70d9B
rtocHot+RVQtP0txy4khR0rR0pq62gQ46b4tH1kGKnBuelPx1wJK9vpZURmSdsCEdu8KuonuXkT6
iwUVdgRlT1m27+j4gcidIqdtgtkclNpyKgx3VUPsdHD3I7DT8QGxj6bdfWAwmDboHoCD8yJ/SELO
C9AauPsAuNGQvEET3nNE7Bvoub1uaSnmg6QVFBBQ12YXeQLoRoAqG1qNe1NARnWddODQJo9N/zfV
3kBJ4THVhlAZlILlEa+GEJzw7h5pP7BOC78Q30DO4XP2TETtu+JrxBU4hMXNfjLG+e8nSSjWO2Zf
jTBZIlkIOlpPz74yF++fItvQIFHkfhddEQiakXwC8gGA03NrI4stHesX7KHg7Wnx55ByT9dUt93i
dgffFPKxFLvElVxE4kymmUWBu9eb1h8m6pXF99CtN47yCbnkvecLAvsQ8C9gH87HY2hdopk6LBUV
aKacddSWigMlQxzfHx6oSKJHGIVD1KakW0gPQUdshj3bUy17QvLztbLMfV5a28xhn6vS8qfJfaX4
J+fT72SALvb1Q7CwZGi8gF4NGIpAriDf4lrSh9SIMrav7GxOwRqZH42psWZ2Zyhc+8K6wRTyk+hl
s5FhkvZigsgNOOeE7Zn2Og27sLcRXrKdMal6lhcNYUjAuYPFEZbOly1lbokGz4rtUbZ5Y3lzp6fw
8hWJjv1UfvrA/GH2UOSHDs1FT0JAtbjXx4btEej5YM36bGn6E+BgKme1sBVdHYI+cIhAgIEu63xM
ejHGqGsHbD+6ubHLswgyRwhfFDHd4szBsYONCbStRNaw7vUyqcVI2L6OG88OzI0G2WdX+9WX1Qf2
HZBK6JMh4Fq/KP22wH2hQ5izfRgTJA+mzjPNEN3euBS211doyQWiGIUGZwPbDj1s5zOXWjzqmoA5
e+BmUPadPqMX8YfRDV+b0vGz0lRsiP8UNqVcAg60ac9dhmicl4+06baJHtGe7qtZQk1ElUAKAYAp
MgQGep0hBOE8mzyvPUuE5FiDntwem9KP+8n+GoFwqfT0wOCQZ6q5l7u16TVpZmgeyHqTlbBEezfo
rb7W6wxw1CymvkbB/eGBuDLwjLE0VhSY6RVhWumVVtB5nVGZzy7yP8+FXRLPKWNrxYzQ3lVcj+/c
XodWA+jKt9TWKEgl8EuyenB9i3YgFcr14RcfUCcJNQTIJOCtn4fZ6DeFiD3dGekmIA3fo6ScrKEu
EK5HV+PbIIPxMJs6PwQ58CdXK4a7hoTE0zTNwHVuF+m3Oc7zzawlTyQodRTPmIFa0ZDc03biDwET
1ltDDDx7Q9A+FjFYsweBeCOksfPQRwG4a0vdFQ85KDkfTbejX3DvRMdSFPmvFPyoG/iz4d4ch/zO
zkZoYEU8wm4ex0eLdNEdSMcaNHQ4bNObPfVbpwg+a1Y1PfCkTlcT1uJ+blNcU0AgkapAQoaM4/TM
8zJZ0W5ItkHSx57o+u7o2m2NrMhMo4/KwyYw8gAVP9tc9Rq6HYLIQj5uaKCsVJuhV5SmuYmbEoVD
qyEAVo7z97gFpQs2fO+HIrrLnHDmucyjeyHC4skOcvtl1ONhy4aE+yWSp3cdGKK9soLHGeqo3dLC
jD/XeM50XhBTVBSnzvhi9bpKHXK+WC82NgOqEYgTlEIvKu12l6ddw+iet+4qT7+gccXr8sAL0OFQ
9D9biI9cP7oLARO42v4ZnN3VSfRicmppmkPpvqv2VfZtMH/mwXMEhjXz6EDdJEEW6rrBpdvw1KB0
RWFXhU6rwWA27cJuhSwIZZvrJpZcLOhkAFhAlQV4NslEVPKyaa3A3vd/B/fYdsLrSs1LOoWZpZFQ
vNLAbg9CHqzX+dQlITGngQ32vjN/G2haAuOUNzIVP6VMVzOHL+C7g2wP6lF0ZnE7NzMQkI/Y4PTb
hyUr1qTq023WigoCNOTX0LbWgxuY5iugY7EP9erMD8rCWaXQtdpMiV2saJrxZ96P9PP1SV4avYVq
D6h7cJtBK/v8Z2ltqsVh3dF9wf606SpsVm7557qJpQv51IR0rRRF2pgD/M6ePtZO6kVDotj8C/cW
JIsxAoizzdJp0tT2cQACL5bSfWyHf7owa1E4hwY7TbrBI+X4ZsYqBOnSrOFBNNf9bPD5y/wctE9I
OgTYmtAIEXoHXwOOg1AR8S4aAXEx0Gug/cQ78nxpioSmkEfGjqmNqvZ7naQ7tADFazMRkcKUtbRG
M+QPAS4SPdDiOLcVIlef8Gly9qA8jI5tWeMNZNRQL66z2J9cK/aaFgNs8rj1BLR30Jkbdx4VXeFN
gyOeUhK13hSJaBOOtf5EScM8UcXG2ghou8myRL8beWYgFz2Yu5RPdGUjx7MKkfHciQKfb4XLHkJW
sy0Y9NKtUQj+KZp4sWYD7rxw6gQ6Exo64XFhgc3J6vkG4BlcHbHlPjfxkN2ZERtWlj5Ya7PJ9Q1B
vtTvUy1aCZx6RXl+yTUB34IHMaByyPKQ8+maoEA0Gim1kWAH9MOzm2cB8idH4ZmW9vUcyMIpYW0u
RDLtGrKjWpk7+/armAogI3y79Eyar2JFJLa0+qeG5uGe3B5xQVkHzJmznyzfxBWtEgVQfV9ysbxi
NbqP8P23dhRozhEKB7D0fQCbIP+IxB6eMtJrOnAm22CJcPZGFbRe5jbPjfaBF7uLfniUHlC7Q15P
8mKGNXATT1B7n9crPfsUvjX5B1YBxx05AdQI9QuRSQ3AW846E+c9Jh4TXeZpkOf9yFTh+QwhSxv0
q3IOtC5bJNvwCNjXXb6bzGbjqtr6FxcDsF4gIoHyuIDbkoRHJEtcZ1+EYmPWP4LQUYxh6VycOCsq
3VlsIOaYBoazt0U4HwgUWhgJPYfZ2xhyQe5YqMKrRVc8KySDCwEjk3uoa9dNcBRNZ6/Z1tNYiK91
1HzuTXAFXr8qVXakhA0q1UmGPA3mjv4eowiVrpcp4orpUxmRfD1xUyfK8USGrhqQVg81jdcAOyp8
19IuoP9mjEhrZDfAvlkVRhKWX1tmeAZXMUbLvdr/iahOTEgnsrSMMcXDEpMFrkboc31OId5LrPrZ
0UAiN+rRESMtUeKzdukANtvrS7V0BQAcirwalPHsi250iFLEI1Ts4ZzZg1YYfhaD/8Mh61apQr2U
+XKpO2eE8C6HRIzk3ugAgYVU6529ngSrIC/vKZ6tblxsGHdfUNFY1Wb8HVCy58ZBR9MU3V0f6dJ+
QQCOQBw1s0t4cqPnZlek6byUvqb7Fqrgnz5iAV4VrA7Aa8mR/lTmhp1rhbNvjOcRNKRZ/CmcRsWC
Le1IhPig5EGsD7JB6RLSg0bv7ADFkipAOXvThIppkolF3/fjqQHp8FLNLSoHQiL7pt1G2IGZA1S5
9a1FMaN3dyDgQIn6ifVbiFHo7AO1GsDb/41OOtSBybs+1DG6mryhfdQbHbTPiB8MnTttWK4+sF7/
jMk6eVOjR8QYdRirs8eJAs3SFCs7Us7o7CTkZzQqgjYeRsgTXeCJy4xbHeGxvY+HZF+W44NTAGJV
AaqRcb1D6dZ8y8f0a1MFv2Li/L4+SLJ0zcxJRADz54KknJ3ith7U1BD2HrVzoGyzDLmesh8hNxR3
1ZaBQtbndkVf6qYxn2uOvA4g48aGBED9aoX2Cz35oM9Mug7w34Dv7NTVt7TSXa/MjGZN26LZ2Cbo
/fIEmaNS179y227usgDIoIijLFA7I1pjepKpeOqXXNd8AvBawtvlgkxIL1F9LwV396G+AzrDR/eF
Hyf3BU0VNZWlI3di6N2Dn8SVwMloSdegpjKGTzjh3tj/ub5GiwZQPgHYfD5+cpWtdHXh5CJx97Y+
HsD2dRgbFUZ20YRtgXHfBsjzonjv1gzN5LRz9mgp9oDN1se/HxjDiQFyHnwn8QRYRgjvXgBbHXml
4iJ+L5xfHCLgHSBRAfyoLd8euVMDJYuttSdJsxrbv0ETAUdD3NwzzGhaJS3Rd+gZATR/1NmmyIjw
J2t0n8Sk9ZDhw6tT2FH7hThc/5tOtvZt7DtIwepN1ngTEo1vIR6UuBWYfs8HMe5b9BqsIstGlE+s
QviRE1RPlgNeJycFD0AbiU+FVpqPJa3aVcrG8qtb3cbB9h9PjAAUWQdkNVDuP59SdN/WYAZ2URef
gK+i7ZqZivT/0q7AnPzXwvz3k50dNVY+UgOvgSpJVzxoV0DcKGLBRRP/3phyJ15rxV2aBsTeB2H9
YmjjPUwerm+9xRDq9B0rRWlFb6AxrsU7VrTafeo6jYeH98+6xL8UXb63jHg9DNp9jsYU0Oh9u259
Ma74N0CZIsVqLDeLOwxwsEIg5pBdAJDJATrpRjN4zaDXaU4izokNubsqN5IIGhN6chz4pzSHhMlL
r0ohXjjUdxNoKSAQKbrMVDb9SEojA7rY1fw2uiPlTnT7YLix6xdodowE1EfoekH5EZjw802nJWEH
ydEuOQIoV3a7TL81DJO+Pw/zZFMnbkFp0s7fH147/k0Tf5xGseMu1lwyIQVheBn2tI/H5MjsVdw+
Z9GKqI7m4mKczJIUhjFcx6nI+uQ41euJ3RXpZzO5a25/RaHtGp2rs5AsmlfQwHw+WSYbjQwCXeUR
DnaDYGgFTc1S2ey7MF/zOxqBP/T1cNFJb5yMtSwMaF0ejea+NHZWiTSa4pJeMgFeOiSyENGBM05y
lp0WFIZR1NWRsp8aDkjSpGtXaLefQjQUQ4fNRS4L45AWnk9F5qKOVR2h+g46NddzonbVcxUYbmHx
IUWIUiliRnS0vMsjnGxhkzYZssF6dSxzlADzLde2ETgEm1zF73TpOrH+p5akaYPuEm7Epq+OllGs
OKQGGRPeABmo0FwnY7vLuOP1pemN5evN/uzMsHT15MFUDbU2VUdhZ37PnjOLeA17+YARVAUICvWA
F8lNuXZJQyYmLFfVDfcWbbdt8CWobgXBYApnPBGw6kiju7IRq2kKx2INRvIVsF3PPgaZqrXh4hKd
TbC5uowTCuiftO0IJ+NQutjcIyt3bAj9qrOO16dKZULyN1EdmG00mzAy8sus6A/gqjfXTSwcUVT3
ZgQmrrDLMBdyDZHrCl4eK53uqjp7rhzzTo+ZIqv9Lph7FipaIC44sSNtrTQlwBdksINe8/Ee5cTf
NAxcf4z64EHLW3uXQDHqsbM1sXKCwQEjDGjjpirVDlU2mpAj6psvU5gIL9bQyV+J9ic48dt1Hae/
7RycDrhfOsBTK/FoTWi0DiJK/KrnkR9l4HIsJru6L2zrZdJjc0us8FMcVu7GGMzmc0em5NkJefrV
MvLIZzWQyT0dm1WfWwMa4YcAOHw98mOjdSFmMokdZ3m1gZRB708CHQlVamfrapjcewtZtrseygl+
2xr5qqy7NvNi+MYVUMN4nduJvq0Aqt+4LfBMaWvXW7Cjt6/Q/EVhibF2XYDDFpgSO38GpkHc4ela
rGrHCF9t2uFNB1nEv1kEqQ0aDEC3tImtPdN6EL6bNexR0DZ/mCLSbYGQLpF+daMNL1DJYDzIV0Zr
qZLvS5sHgCWwjuIYgJNGukKMshlEUXJxtMW3rPhhl4lX9brCvS/4XfzSf0bI+W2IajwrkiwU86Wb
ZR76Bvjox6pzcPmWwQZF6hoh0EwYcFGrheRHqGETiGNmTfYusBI8Xk1u+nmZx+jiGbStVvbFmuJJ
uB30Kt+BXCg88LTEe13k2sNokARdFw65H1LeHDVqFHdjo4EHYNTblRno2Sqa0J8wNJN+h5fFD2Il
2b0jQuPBHPAm0u2+XSUUaIXKEmLT9AX9lKFnGV0bvN2lYRlsO1pptwKK52ZJCyCfWWhXv0BOGYAY
TTmkYw94YhkYif4HrTK3ephzE9LJb/p0ZCFt9IOGbL3ZQZtrxqW0t0ewsxlETMgKIBKQVf4gwZUB
g+vqh9HCyZvQCcFV4f6lOz43Id3LiQkXHIMr/eDWd820L1SBjOr70kwlhV60RhDohxid+rUXRyqc
4aIB9MUh12DPYqFSYIlSHGCGIjLAvPMSRb9SS1VkmO+8a15+dhgnMdKsbs/RF1Qeg/GpjP/kIXrc
U083Sn+6lfV4frLMREgQNEeR1UEW4txWaKNxq4yD4khq4rPxWGqv5gSdKdOEd1Qh5S5nbuYrwSGZ
oQyIzaXL3qCJxjTTEsfYindJGN+PdnDrux/jAf2fA6b/GXQtoziyKWUstJPi2JdTt4msWNugJu6s
rp/GxYGwGdGA5CMqaNJA4grrTzpA4qq7OHyMXUXEr/q8FLGMNQ+LIdLwefrj0c1/Xv/xS1cBtWek
C4iT54fq+ZLzyNBava2LY1g3dKUnJZr9jPFb04jfKVcJ+y3tZfYOsp91Ui6gH1YRt5HWcxgDym4i
u6QKvUY/4v/pTbWluOSWjUGmHW0waF2WW1SMwqyzsE2LIziagXDwQhclWuA93ei+i35dn8X5YMiH
FHQw/7U1r+HJIeVjYw61C1sZK7xoOto60IDlMWQvZfYt1FGkD+2PDM94f2zO6yaXht1cpKQYXHEk
bfpUISgKLM1vhl00bBF7Kra4IiqRY/+8TAHCG4P8WCHHpI2PQ3DImmp9fRIVRmRXCs2aLLH02YjV
fzb7/A3Alk92yRROQVZCf/dyaOqdE4JgJ7/AdhVJmIVGaudHoFHDFShd+Zanub3Tg7HCPcSfSA7A
5JBryd4ATGFdDgMHtrPJdrYYQ9+KubjXW6Arw1JALrkOAf+KA3Cm0iHeg4nNUKz0ZUXxPY7694Pn
M3y6u+oMraoFzY9hYXWgIhnuW+p+tadgjZ44v+6pBxnxrZPRxzgQfhfdqC9wMWGSg4tcoIujBBMW
4/FagWuyU2nQLPm40yWRfByQooPOM4yw/Upt6B3613fW4udxxeA5Nk+lnDQBSCBrCjxFjskgPLf+
E4pGsXdVFua/nyzRrK3ZRDosBNyHXDEfV9dHsHQ2kCT57wjmv598PxKFqNN5BIgv4mk1ZugdVEzS
0k1wakLaZRXyyFk76Pmxbma9XKCAmbM2NccLVanky9rrvAono5E2lONmaISqoM9ljd9r7cEEZYWd
PkIt2cuaLwINMFRsautvp9sbkGYqjpNqnNJeG4iwUj2AcZwbG/C2+B7480mlk7doZY6cUejCM0Du
a+hTEZRp7+RHyNfExDeKbdJ61FZsu8VtYb5f36gWXSBdWKCFZGhxbupsTYyNW26EqrlrcWefmJCm
K2tiESQuw1qxN1bvc0uRVlqaKLyVGCJOvDIA2Dnf2Twp6pIbtTjSaG8NW9Ofhm0VK4gQlmKBWecb
iIU57rCkKMflaQhJBwwCqIVueghIiOfuV1Y9tbWmOEZLplBbmLuWgf1AieF8PFZLzNxKcC935NFq
f9WN5Q365z5CTwZVFM7eQ2Q57ECeCXcYuoGQ2pZslfDKU2hhK8cgNnJ8u61sP87rFDRWDcEIUaME
rAfA/BrNaknRaiuj6po1SaJx62pg6+KxFm3GMmBPDBiBL1SzBHT62GR/qaK+PhpswnMDpbnnQCfT
EdIHb1VGtFUdmYZXotb6IkRj/4TWg75NNceFuyCWH1vjl86qoSdaCkes2tDtf1VR3Pik0vKd7rbT
Ky8KREi3ukg8JZEaxyZCDvFCoAPQn9KsId5xcKwgXAEKVG6L3rGQs6lv9/YwNe8nMPPZUBGT573v
C6PT8Gq1WL1qwLxIVazilwcbER0hM4AHj6MLEUPgGhkIftoSHOm1X5l48DkjIjyh2KyXhxtxP52B
UbO4E95i55tVR49Lhx7b+CiwPRnkTBTfXxjG2felO2Uq7IYPOb5PqDc5G3dAC+/NzyMMAXQ4cCGo
VIAd63wIA43zRIO445E39qpuXI8LhYdaGgTSrFhqgoMGPNK5BYT0OrfKHE04zkMUb/N8lWQ354xQ
ITwxITnZxIIqzghZBjzyfVT0E7CG3txoh1T0qQnJzyL/qTfozoqOrN402TpTda8ubaWT78td4SB/
YQHkhKNj3N6HSCoSZdeqYh3kKxWsFwwqFRjBGL2y4m9pfRod1SypbJDztXbKgqIRHDbQEauPWzDF
WapQTia0Qzg9rwTOHLjigJOSD90YjxyQCo0jxQu2uHjyQOQi2D4GX0jwJTMhVmDeEfd7y/+07Lfm
/skjqE1vkqre3Oowz3+HdDhds6uD3Aj4cSKrlmwcvmKqUvvSdALqPYtAIdt80VevBV0/FhDoOTr9
ymTbLnipVNJuKhPS+berrrMToJiPAisW3rXNDnwn1yfqMkTBNX4yivknnATfaWuIyoWs6lET34xs
jUvMLv3i9jfQuRVpOXAbGKGWhZirYF33u1L/wHIjRECYiFSudZGXjijE2sLE5Eeh35UAEedb8NBf
n6glH3BqQloLM3aark4Jdnbjlbnv5LsPfB/Cvtbcy4Nsi3m+EDXIhcomYhyJFTA/+bXqnbi40Cff
l36/axat6Di+37rPIcpMKBlF3hh9ZCFOrEjbKW9zGlUB5UeagjTnAaIdxFFUOVUDmf9+smN7NG5X
VWZjId4cinKH78b3ea8wcpn0woY9GYd0L/ZOmkNsGbMFYMCmbECGivS9Q38M8Z1R75l+SFXqJ4v7
68SidE0CWm1w08XMDeMmABe5yjWrvi/dkZ0Z5DUb5u+bvmMeWKK45hXfl1EoGoD8TgQt5iNap+s/
6aTwU6rPS68cs4ntqoqxIBPxyjf28386fHIPPfCIpgNfy49Nc0/LTadqoFvcsw7CXrQEgT5TDrOa
vnbs0Rz5MZl8Wm4zyI22Xm6+fmAUJ1akLTT03O5JBS+YOD7NdoG7uv79xevo5PvSFqqB+kZnt86P
NRQFDnF2N/QKJ6uwIAdarSCBVfcYQa/fJ+6q6/8UwdvNg5hLzwh18SiY3/7n7gMkppBvHsLw2Aiv
HPyi2A6NglF0Ya8S5OSRkJu1IQHMOjcxQtTDKnirHXgQeK79u9QHhZud3c/54xiNWehIxn9g57LN
zKiKaDTN4MDiF0IFJNW+gEzPzH/XYnd9ulSW5rGeeFsDSbIuz6zgoOEJkkc/iStWAAp4Q/mdCMW8
zfNybVTS5WG5ZekUDkYVWJDSfI7NBmyK2zH7lliPKZbr+sgu95qDCBX9rHNDK9rcpI0QlGU2jQnK
p1AxYiFoE56bVnFgLjfCbAIFKFTLF/I/LOSmgPSecciJb4fWulGK/yosyHWFyUnjOnu3EH1zmd+r
MmRLkwRIFATNZhZ1KncetC5K8Yz2xmGo7WOaBEcwjawprxV4n0v/6AAhbWFTI2y/ZDBOAwdCIhAU
PiQifgyyZqtVBVrgyzVAOKqms6Upw5lEdQRU9zMe93xHT8UwZmM9GIdM6+5tdPNGvapwfnlokEMB
BxEafLDyF68gapbg0uGIEio+PMRl/6m2wfsw5dOvvhu+j+CAUezlpfmzCNiAsER4j8jIes47t4r7
VD/oWQGxuyT7wQbzLR2Hu8pUJpmXJvA0QyS5NwA4STiVDkanFy88Fi/USFXwjIU0OqbQhaIQmGaA
mJbLGtD2K9xmsPUDr6qfVgxvw/VHUPRq67Cq/4ipLDzOo13HxA6oUa+OQbZiGnfXXcTSSMEECKEC
dIMBHSjF5AOC/smqcnIIgpfhNc1frn9+adXojHMj6KmmYFk/34loVO/0dujIgZp++VUzDjgA5aS4
KhbHAMoKGyxOoNKWO5L1cbS7NqDGgYuA7FobqbCysFUtkItWZkkbNEghASAzXCeQQO70Wgd5ZQxu
2c+4MhQ7XGVAmitwvXQdzpxxsOPHaHi4uSXvnX//3+8n50tRWTRMqnEyoOjr9Xwlbo7MZnr/f5+X
NhIQGrQTOj6v2buuuBO64vuLOwnqLTPjGXIv8l3WFkOeZK1lHArLb8pt7e5d45HcqI+DYAOjOLEi
TRIkaUB6kZsANIFi2ABz5d/r52Hx0GMADFlP4AOxj85XYVYJxZUZ6Ycoe6XGS86SLacHTp5JJB6r
qfFoE4Afd/DTYN/1Nz9gnHchPheN+7rpyveCaKai4qUzHRwnn2UyVjdHUvg+XJkF0S8o+8opPoBR
RZEa03RAoTYABW3fkp/AbaRQNswbkAS3QHKao4rdfmln4L0BJwb0NIIdaUpzwFDrFqoRhz6HCu6s
ofHUpQwUDiTIdpmTqBp5ls4pSoIAqDLoT10wm4oEXqh3K/0ALrw74aYbjfUfcAWnJqRtCM2Bxim6
Uj9YmfVzSqrdlGeK6tPSBe6geIB1AhPOxQVeJgGbXGOcDsEotlnJnyyL557VDU+i4V9HCA0rxrQU
Z50anJfxJMxOuRFzR4fBvH6j3b1g5YryaH39fC2tDbCxoP8F4TBY3GQvRLSg7NGFeSC08IFO1iex
+oAFgOysuTaMnoT5F5wMw5xGSHWie++QRoVHiy03bq+6oMw1E9HgykTDu9xDBTHaKKTTvJ/7wg/M
Q4GO/jj5eX0YC6txakS+zYIsmcbGAQZVF7TxEOCtB5vP6AqVPuPCisAQIja4BIRUch9VzIYgySqM
xm12tfYbPTaKfbVkAPVnJKnn/yKKOV+QJAGDuq0l4Em23kL3T3p7YgPqbIjY5xcCCGDli6dK60pD
4DQdCvsuFk9V/ZaZeBzmivttYUEQJKHfAJ2j8yUn7dyuLA0xauD/jmp0Be3ZW0FvbgfDQNwZzG3O
rSZyhsYOc8ccHGs6jFrzK8nrtc3Lx95VQSeWBgLWFlxtSEIABi9BagujQv+pgxtu0p70CWR9U+xX
NyoAzvc0BEWBp0FefRYVmn/EySkUQw46lQk3WSCe9fE5/XPz6QAgw0QhGnsKQNrZeZ58Hi8QDkWD
WD/UVvGDMuFnhfulbTVF8XNxqnBpgXBqFtSWAbt11pgh7XtwvrflBhoaG0KCF2egiiB8AYEGahgc
QgM4fpxEGSVqV05SsTyE68WovGlq0DVVI/XQxHzX82ZTAZPUZcMGdF8RCEnd2mvjUPEjLjMf82/A
9sN0Amst39LcnlUhtXg6gEh07drBvjXtz23MXs2Ar4VmPFapq3jbLI/bwOFFxQEIX5natRuARwQ1
IOa3j8lmKoz4dxGn/a4yIbcAoYf7gWnARIS1sersPrsL9WZ6RqeXyoUsrTNe/ujugk/XL+iMwsqp
dG3+HSEfIEQyeiMafZxxWl/ftQtXOvKToExCT97cvzT/jJNdO1J0E9UpnQ710HLXt5Oq2OrQe3sS
3RA/j2kGRQoTFATXrS74X5xyYCmAASLQsZQcVwvcrJ21xnQAnd5ac4KnZlIl3hcivDMT0p07lG2S
AGQBEzFk24Yny9VWVZj4eXV7CQGP4JlTGeyBFrAhkvPiE9QiWiOdDq4JskC1QObSZCEIwvrgIKBD
SHrjJSBTpfY0joce8h3Ptq5ILy7tgJl9YAbmg0NDfgm7MZ7BoLEaD0ZagI7ye5Tq69J4Ec53ACMU
6760KPBb8ySZsw+TfCSZbA61wGo8PBD7deNr4ev1fbX0/bnXF94CJUOIpJ7v5ra0UJ5KmvHQ7ECU
yPjzRECyubluZGE94JYI7pKZaRrJpXMjeKQNdtmN9OB6oFqNqy8f+TyO4nypIwyS58gKW6YlDT0g
fM/pXYSs8nUDC14Vv/+fASn4cUXc42EMAxUekhWpMIpu5TqfCe1Ae6l7EBdaXbe4OGOzQNocRVzq
lnFoTCIFk9CDqEEyAQSHqgSjMkDOl4QnTg86Kei1VHwdhdvsZjgQEqOUQtkQE0fxUD3/fNN3VV5X
jX2A1EuEU3jMY8UMzRvzPMd/bkFakyCjDeTiavvQG9t4/JpAeAuMuYqFVxmRHr1tFJIa47APbbA2
jLVerWrF+Vu2ACwkWBZm0ut5nU5uEzMwqUBu2T4gFY7uKJE8kuB2F4K1+Gdi/gknJrS81CGhNdqH
HLoGmTa7Wyv5nn+5fceeWpkdzYkVmjpkqiYMJNLBC7QlKkDAvGMu1huqsmgdmusIlvR9dCDnQ9Ol
9oHyH0zcO8O2iH5Y3yqwSF4fyOKKIK2OZMecd5cTxk0lClJVwj402r1uvrrFM4Scr5tYcLogWfhn
Qlr0DKpVM7kjxmI89vqaBH+tegQbk6FY+eU5+2dHWvmmHkgEpfD3M9JZu4CvrGQT/HRVCvHL45l7
BmZyqQscN3GpNiJvxA4a/Zlqfu3sId8Rf2SD4R78fyOSx3Ij3U5KN4ARp/pMpwDtcJYiW7O89P9M
SEHWaOlaDswqg9I9+dpZbGPlTef1bFJUqeb1lfcyLl3QqqDrF4U9yc4g3vWHOueggTq0XIU3yxEi
8J/XAW2KyKBfSK2WkxsZkGpjB8Pd0uyu/W2Hu+s7eGEEqA6hYDzXicyLjjhQEnZNbzJ6aNP7+lek
SjAtLASieFB54X9Qx5Dx4Qzs7jkYnJGyLTo/jkufV49m9/nWMbiwgAsW7sRFcCVFJQxSYLo1xASB
vD+antspHkaXc4Qsto4sNARz8CqSAQLDCCnNIkWW28y1lSDJVmSNItV8ecBhAqE0eirBdXJBhBWa
neXEk0agqfspHn4x+5gZj02yhQTc9bm6XJBzQ/NYT7w7b5ieiAqGwHLgZQAqG8ASKsGrquHMv+LE
SsFiLROpSw4G631IobRotAwKtI9FP2j85/YRvXNdzR0Pl228jgup8jSxycG2Q6w992j41EJI77qV
S8+IZgpUpPFMmK3IaRrhgAHdwKv8EI7rwHoJcw2CnN/tQFWLXpo59NPD9c45+ovz2IMaQtf1kh6K
rIQ4OETqSdz/JKH5ABqRT2Tq366Pa2Fvzw2j773JcGPy3tbKMOhaYxgOdm//Thl8jB0r9vaiCTwS
GQq3KADI72zDhBxknFrDIaaf+Mbin66PYGFHQ/kNqip4WCFGNaW91hR1QXiIz9uvSftY8adUxeG+
OIATC1LEQu02G7LAHA6zRELbvIyqwG7JAPSJZgePf8CRnR8XnTt2ZBJQqMXQoi8a5nWhqfBhS7N0
akIKgLPQYYMoYQJamH4zrXpkGlNVbmMhg4S8BrgnwKqHUBd01+cDCcX/kXZlu3Hj2vaLCGgeXiXV
YJftKjmJ28mLkMSOJEoUqYGavv4uGefcU6USSnA6QXcDbUDbJDc397jWoGuthDa19Z0e+YXuFeXO
incx8W3VMwcg0AYgiLytAAu7h/rcB8A28lZwkmZC24plVYPcvKt1vlMDumlt85YlICEPbiBkjOaX
JAJzrSp1rpyK+Jehvhvtn9sr+HBFL/0IYL8hBezAhUAW1Zm5RHmuR7lsUewR4nGUu8pUg5L4vY4K
kwO/Zfgey8eY37NiC/LNneArA2MLxg2ZblubehqQOZinh5E3Bgqdhpx9bYI8ZpR3aTJ+aewm8wyw
T95e69JegmnSgE+OehOy65enNXRpG5cVH08k+lm07yJdaxRZEzC7rTQTMUEQiextQ4KkS1FJyVeC
4kURqJchE2KjTWyuD3Vqoa5lpuNpdBlYS+V4X9ufH+KDSoBzA8zqyEJfkZAnjW6leSdQfM7yx54k
AencrQZjB2wSeurY5xteIQ9lCKRdJgax+dXNCEWUX+Bc9Cb2TL+J3m6f+4IBgh4hMYVGnan2PLNx
GK9tgcMTDSeePoKgCjxA1GvXWDQXDgZY0Pg4/Fl08M0NaQfgp6yOkS/MRxLQavTZWoS0JmFmR4d6
JLRVIQETiM53yVZs2bQLM0OAKUpgWaNegxjZmimvwFyGVpmkOSVmiR72SAEuLWhZm+GppNoTRz+N
1/V/4T8DPXZKsmJIB+ymMwNa9knFE1lIeFDw1sD1G5srr8+CgYEEy0SLKnwAXP3LS69H1mDIIZHo
Ge08s34YyK7vPN3d3NaxJTsKOYBrw8Aisvrz5DoHTWGuEsipGwve05vk2wFcQ3p/p5B91dzHPd1a
9l5tkiArCkyFqiuWYXGh8Nzw1GI3rxLWpGpHEuuZPBXpNzJmfi7vB4mJyfzz7VXoSjkTNHsxBr2Z
8vG5PI2WToGm7dG8XKvDLOk60DbwB03L1803qDalNhV5d2L5PyTzbHXFMVzwdeFQg2MN4Rt6xOb9
L7km+1hkVXsqmbNtQNypaYNfAKZQj51gzFf8xEVpE7kfKgkO8H5mNzcGiVnHWNGe7IxsOu0xEz9j
sIRbUbxNxffbirikBogT0OqJ4HfqSrjUd8VmtW1J6GGilHhQhw0dRQIYfsDMdGuIOUsm41zWTBPG
ulU7APLKU/rHiuvH6rf+o+n4Y/l7xTQtaQPSdTaebhWdHNbMgDecslwXfXPK2qDxjHLl7i69Dxhs
Be4H3jywPc1KSV2Wsraoa3mqsvhJSftvI23uwY60Ev8urQJ9IlMPJywRUjeXJ2Oh+UHD44l7kyXB
e6xmwe2TXzoNpDbBpg2lRt12dvJNouko3EbyROtX+DbgJ/oCXz627hz6Y1gDRVzaMygzKu9IcQLQ
aLYYomh9nVFYG9TlPVdtPTbWXtOubNl0MeZv0rmUaUvPgnlwC0LNa0ixRuegauk9kCBHzwEboGZX
XwtHK9B2EwepvdY7tIBj6iKkQy4dAeo0HT57NjJNqdECxSSKJ+2Xto126lgdeWsF7lD5bSMfG4a2
wCr7mYGlz7t9kEtXGKiwYNXBUAgcotlBik51ARKJawVyNI/le6cNbfuVR2t4Wh+LuNped+poAGMX
cqIzQS3IwXoSwVYw1/iCweUwpk2ArNzgp735GBfy3rKiTUGHrTNoQKN0AzLQoKjc3NN4/ySd+Amg
A2CazVaM2KJ24S2doP0QXc8bq9wis10rxQ6w9I6XDxnGnEfj8617gKAECeNUXIJ3MO+yQd+Na6Kr
czgZymOh7tSft09x4bojaYOaDLrPwOAxdwh5osXSEFp/qtTKi7+Zw1oX8sImIeWAdgkTdxDhwPTz
s8thMVUr3Ay/v6Xf0y7xSu0k15AvFi4gsOJRNp5Qg69xC2RLSp73XX8i6ovtgAGwDJvht25+BQgk
l5tUsBUjtrhrZwKnu3G2qIzZeiSToT/1xWuaHobo80CFiKMBUI1UGoZbr3r5VQttSnas9CfT2FRu
APzR28e+dCrIx8NzgXsBHonZAkqw+wy9a7Wn2Ha9J0f7lqw5elcS4KVP7he6HwCDeNVFm4yyy1gE
Ujqwx0XkzbF2Wrm7vYgrh2USgf5qFF3hfl1Fyhhi6FSLRRBRKhTM0UnmO6Nb+2Bhyv1O2mJva9ka
+tWV2fsQCnxqcJvgOs4rGjLXhmRIQFxU6S88TrzWPPD2wO2VN0VblPPhiqFbEJipk86fqVjcNIBz
z6e2dF6FUUp/2SZ5KfO30TReqtR+yoFOiwTEEWPix1FJgQjSHEXJjhZNPZVURy3SX1NRn7R8DOBk
vnYO3ZQmMOF02oIxt3wQRPuHCPoFzFgrynV1O6YtmlI1aCRA2mne7WZZjaSm2btHMmwV4zSsjTMv
0nECE3pC0YcvhIDscm8UoYpGS7A3BfMrFUSBnmHcgWwWZWVDD8rvCt8K8AmnPqhtx0+PKmJ158Kn
1Z8djNMMQyX0xj1SjNT8cssm35bU0e4+r9vnUmZmkxlmWqs6lmimaDwebU+VJ5A8eo72og4r79g1
BN60JFgCdFpMlDnz9Bb8F7ssK7CYyKxuwQYiExA4N4c6TglwGT+yOF+BtlH7CB47r1OaL7Wepzsq
k8LHHAuG4jP4OE0NBhSe0FMW5camVbVfoo3X0O+WzMr5rzozXKAKrZ20lcBtammgGcW77ja7nn16
+uRjRwANjSY0ND/Np8MweWKDzhm0WUZZw7UoPVl2K5HwtfM2yYArj/+ABfzKr2kQ8wEnFDLAh/xP
og/Sawx2yCawyFZPTpLbP9WiBiJZ85zSNemL+3gmfBYUycLhTuamoCUbTMAjYwbGHHakX4Pzuk54
T6vD048zg5G+mqXKSoMUWWVbRxPp54IHY3Tf9aGefaupFUws2ZHm+ioy4I26Fp0vWVCMjgMoY5qT
hJd6eVFJHhtNjZrrURPi0EfmyXarrcHxmprF++3buniW57Jm2znQkqiNdK1jwWUA9tJ/Es09RKn1
pBXjV1HE3xyleiKyAh6XteYgL5lbWCR0kn+sdN5QDkLwqNEosY6YnKy/6c1KU/Ha52dLQ8drNdIE
nzeQlNya+Nftvbv+voaZFwcoXUgIIS81e+hKfB1pyQ40NuKtaDo83Mmn3yNIQNFlAmyC0zZP31WD
CWI3u7WOmUfNO83Y317A9VW6/Pws7rcGjceZi8/rCfleaM2TrgNXFkTRK0/C4kaBtQhHPU2yz1Hr
qD5qWhkP1nF0G2SzEi97u72Qa38KC0EVF3BiaNlBfXV2YeouMwtDWkeL7eIErvr4o8c72oqD7qxB
yC4u5kzWbNOytK9FR2rr6KjDlrM6SNhKHWVtNTO9StCU1ycYDzkazUNDhefQl9p9RJLVq6j9FzqM
SQsEUfBJrhvixxzAZnZPrWNL1Ycycndj9/X22YArErt/EQZraNIAdiSeBXjVeJUuTycmg9M3xhCf
htbmTx2hgJjVrdJv0L/7wnhXHXJV/WpzHBzGtGqf5Al7AoM2Pdh4UwLWMPNuNFNlQ6xaCQYFPQ1j
GoH6hI3/lFadBLQv47taiWvPUhIV9HhwoAwmvvWkNO+SFFCmvap2e4MlFgYw3DbEWFntaYy8KU1z
iM3avQPrVeGTiYGKgH/Bi0xag2ass18qvJ9I14/HQbB3zsF+gYGIcRtLR/PcXlN9rosm4IZNfBGP
1tbRkl9JjxSxHf2OXD0JQDeCbvCsaLdDwVOEdHl86OLiq9JSNGJRBSWA0fFsC+0N3Vh+G53y3URv
JvBpgTzkRnW9dxxu3mvO6PhggHb8emx+9np0aLs288D38r1HlBKhkO0BTYP6aBd+aWL9eahIhhWV
QKsD2i/qtC7xkAMEiWFXOXuNAyPP7mV2X1IRZnX/SmOAdhX0leij8Jq8BnaqbHIgc7gyKEugFDEt
czcNN5in8+irLJsy6McC/nvZ2B7B9X6IY9AWjG1aH8DuVWVeVLZwZluws5l6wx4ig8bAKgHaUZWC
wZx13e+oGY2tmdBf/VAjDQ0Afb90QeJRdNafNFdPtIlHXxod5rFGYGzTyv5jq8VDwUm1bwbQ69j6
EMq6OcAoUMAkVsSLa/Kr67tfSlpRXBiAZSPNZQRj2nFQLRQyiNvk1VCKV4JH3zMGaIcGWAXPaqvc
k7LSfC1Nkk3RDi1YxeXTYGviGXME98zmus/bwgjMsQIbKRCukF45qaUo75Pa0g5jllpen3fcL6gV
eapof3Ss/2mW6RdRUsvvu/xRpA1wSJjm+KVtYLKpT3wkjwxv4GMMtO2o9aHa7jbWu/yAKisrPHet
YXbJvAA2a8JjREUdj9fldbQbKzWMTo1PUYuS8BBtwXDtZRmS9LXmemiu+/QzjJ548LugnDqh4VzF
ncImoJIw45O0mx0jBdATrZUq95KFQXnTQL0WyKv4e7mkeOzTNtOt+GQkGvd4kTwoMQ2p+mloM1gy
B126KA9jNVftaC1NmG7zKDrW1vjLYXACGzX6bOMhZGAIFVJQsZ+INy7Xkou40EVUk2OWaeAaBWsB
ebltkacvzO3xmYQPl/AsDlQlM+BZSHKsx/Q4jM03wczK4yzbF4nyBWHFs1XZgUrd19tyl07JnQa+
UflGSXKe0wblpGOmtoiOvZ1vaf5TgLuUrk7XXjvP2D+UGVyUHMA4Pn9tcL90qbAxOqIlxsvqb13x
U8EwV279c3s1S34AZEzxDzJ3mL67PCcx5KK26iw6RvlGz1BzCj79/altCEEW1Pq6twrFmrSFhcJ4
GHt2vII93/78Qnyj4fvAPUNnJe7nPBWRktF1iiglR9gD7diCAh5o3/V7LVQMiFUFOu0AZx0oNXM8
bKm+o6opn1RdT/9mnSjoI5zEVl5BGnfjWMtCy8ixrQP70exXXOiP+d2ZtoNdYBonxQCxgiaFy3Pi
RtXp+P2j49AkYqOl1uhXnCtelEcWnFE1fx06QKFqRenskDkDZ1Mb4SlJFRNGOUreGiVLtn0WC9+A
G+PHlats+xIgjRyME36ZWLXP7QYIXxKVC8ZJvMmF/JO65mHMMRiSgFfdszgoug0VQ96Z7vS+bQ5r
yfbr+riGPwgXkbcy0S03NxtyUEWR50N0tMgTs9w9V+37jL4C98rXh26nR+2ej/kd1fibkxlbyvrm
L1xJ9LdOiZgJpWpu52lE43ow4ebZXtJH8GjcFQFLNxsV3g/cR6j/PDsnWx4pSVXHJxo1HhA2PNuJ
fWFzL1sDv1iIiuGyYngetRGUk1Hyv1Qau2Z1SswmPukMxAQK27m03/VJdEjyalM3xbZmXVhZxk80
erzdvphLduVc9MyuyFjKtE/7+GQNzvfR1F4sR1sZjlsQgSsxpdBVTO5f9aTJMoUumk50TNxxE+d2
mEJpPr0KiMDIMAiAp8Lv7BVDpIGxuAbWRXcij+fUL1di1+viGtIjZxLmbbtdjPaFnCR4xXTbT6TY
9GDZ8rhun9ho+nqZP2ejujNseWpN5zCACz0T6UtfD5vG6DZlam3a0fV6bQ0HbOGVQ80LTsiEBYUS
52zlqlmWNFYd2DPxiIwJVwEfPqy4VAsunIpHDm09mDvClZ/pSF6ZgKNVVHIc5HOkfMPFDzQFUZFr
btnwfPskl9ajokIFFw7eCFBRL6+ClRmdWaR5fEoFTrL8TRwrMITY3JaypJKAfwLyNcYDURWeWWkq
ixIdii459sMTpfty5VJdYxVDW5BGgSYip4ai5OxCI/WKQrPWkaNV2/Z2bHLgwQND6o/aM3KPQiLZ
gdotB4mK/KXUtPJHqUcbIjMtzOveeWe5qm0yEVXbvuH8mVWjXDnSxW2eJjCn7iYVVdnLbaa2qXVa
jg2o9a8xIOp0kGMNrdzd3uYFE6pO437/kTKf6jUHkuEWmOSoqNAdn/6Q3YHSz+cvJuh6wES4U6Vj
fpaKmnMDzHHkyNMoh/VsKw8pABY0IHQM4iHS940RV9vbK1vavykdZ0/dWVMocLl/Yx53iKM4ORKL
gtMRwbT7R+3WpqKn5M7cmQAx6QT0OKXl5okmg2WCpQJLs3KgPWalZwMdKTWqvU2p16n3o1hZ1prA
6ednvnpucE2YOZaVoUyProjhizDBWeq+NBrYCOWKs7QoDcN7JtgAgOkzb3HR0RkB6kzEHlqxAxCO
irjQ9XbgcfeUtQ6QBVG4kiBhnTKoUwp1trARXH2RAjedF91OA44VQGUf2kjfiQjulqju4ah9PrI6
FzlX/qpLGU+cHp7g6I3Nk2Svt1VwwYZdfH+mgjm8BnsAystx5MCr89gapvvSkwcnb8KOQJsWcKOn
O3CmDIqZGW3B2+hoqr2n2QG47ge+EUgqYQffSGdtFOZ+kdlwqF09AFIfPE37pe+6h5Kr39Fl/H57
wYtniBBr6vJACW4+GGsNvaakHK71GG1b0nh5eU9a6WVJsu9BJuVUn0a4mZzcM4GzDdBb7ih1pyC2
04FGkrn3fWS/3F7TgoWEH40AFUiAiBrmNxwTeaRHrhF+NHAODfKEJXoAA1xtvVp4widaDOwamqYx
Cjh78CqBUaFsCoalUgRGbm4c9SHu38RgBO24ppiLi4JVRD4BuYsrPmK1Ra+V5BUcPus5jzOYY3DT
FMfRUFGJD+3+tXdqTMirm1a6XguqbDGkfq1ynxS1D4JVFEcRS4+PUzrWjTukR42jIr4WLPNZslOV
n7zfNxXCn1H3a1Pz+mhPOhC3GAe7PKTKAGOceKQ58px5SrRL6x+5I7y4e0rTn5Uz+Oir80QbJn0X
3D5NdUlFERXBok04c1fzD7HVt3bdptAYgHIWCnKMKEWr429rKDyp7tu42ldYUF7cl/I7R+Mgs98Y
0AM0t0fFOveJ9qoa+Yoh+phbmT0jaAqDDzzN01xDoEYGeE9VprpHK35kINbh3PZcOMqZWvllqW+G
kXiUHlP1josfutZ4NmqsRvmdKICUNseNQX/FdYlc9m/uWviB6dFW8VTt0aKvEX1wuRFE5Rr3+Me4
1fVvDTcQ2opxnLln20SlLSk13SOIxr2Cik0CvNYy/oPseKCp96R7KYzG5+Y/jXjkzEasu2kbEGgk
O13ZElCvWkUS1OyHaRVeFB1odmeZkZf30ldBCAPmpNp96Yz92P9om/zOIJuiinyWfWUd2WnqrxXN
mHzk2WqmfOFE54AgD12dl8bUccaiSerIOJqNCiK4J1Lfs+wA7nETek/FS1O+G+ldEW+zcg0yduGh
AAgOvFGA/0+wczPRdTV0VRs7xtGKTlI8ivD20hZcIQOpgGkIGykV9EdcrsyosxbxUGkepZoeWMYB
RQz6XkZXXJNlMdMCpjAZUC6XYpC/RE0PocixEI+ORsEf9CCzlaUs7hQQNv4rY/r52YvXx3Js0Tls
HhUjRJ3Go/o/t/dqSQBaxtGmBCkTXuOlgNqwir5vTPOotczzbFBO/cX3gXWEo4DffZWN1As0L9bI
mhwZ2nf37Pe/+/pse6oK77xs8HVRfi20J6de60RYeKWQcUF+E9ET+iznI12uHPQ2Lkrr2HH7D3gY
So/24ivVomDAvHpv1mtTMksCkTKY4Jo/AIFnSmV3Wqe2FLpbMVTsHFRxN7ooFA9z4NEJ3I1dEJvO
Wk/hlRLAAgCad8oS4t1HZv9SCdJ0GA2HyzxExakqXvR8xdZc3ZTZ9ydTdKbFmsVJ24oyD5NiaO+k
pmebUqnjPXBo1+KFq/2DKGSMp1AdLasoil+KYk4EynvMZId2nOwVinoxUDkS1POanxJ4tEPRB7dV
8Mq1mARi8HwCzkTxZe6TVt2YglIKw+yF9agmPyvcoLTcU+3LbTFLW4ihQrC94Om55q5ShFWVrHWz
0EQ6NyiL5Ktw6oMyjnLFqi2tRwe8G+oTSOBcdZSVo97FkWtlIesduPGKsUdOxKdu81toxmfzcNg7
zJYjH4E36HoiPNcYotlxzEKNR2hW+F02K9ZtOu2LN24mYKZ4NE4Tg0ZKFiIGezOM+J9GKe4qK9+b
hAYok//WYv4ELjJzxeotyzVcROPIU10N5EQCQ+nlYGShAhphLXqxOhE0+g+UnIz20CsSbFErOYfF
Y0M7+H8kurMZE+kULKqInoW9+s4Qfylt6cf2n7hbsbhLegjYPvjssFI4uOn+nV3llmQxmlsrmAoN
qGu9HZqDG45d6n9e3dFRBPgOvEqAB5ld484ZIlWnYqrM28mzEY/mP05aB2kEy3tb0pLBsDABhj4z
1GhxLpcLGswiBlAxSL+HqkIbQ7aPeXrndsyT1b396dZq6KON+U00mwD0GaWzS2G5IfRUslqgZA+b
1L0MnCOWWNu8K58fUtCVpeP+wqxfJWmYyWWm6yAaL/NY3ZJMiX0ymluHqm+WRr9QNXoSSvfpzvpJ
KirqmCkBfRy4ui/XBkTHWrEppDbag0oe3BUFX3qjzj8/XYAzxRNZKmFmYxGWXkcDu1lRgyW9Pv/8
TK8tymuicfz2zg9eInJre9/6C2t3LmI6trMVULPKpTWtYEw3pN7q/3KD5leGGhWrGD4vlT15UrXd
7XuyZNJcIB0roDwwridplU5NWoC8irAhI1Bi7vtuK9gr5c9Fvze1XTmsCVywaHjwPnie0WVrupNC
nG2XrIARIGlVhIVS1oeoTp1DDlYJj5syRmMKXeO0X5RnY5IX7xG6D+Ymp69GMP3KHvLcLf2CivN7
4Wxu7+HHIOHsPcJzB98EmEcYFp7XEsxBRaWpTQrQyzMKZvmeEr/DnUKfk+/YAkB3ZJPk5nPDyKbU
sx1QWI02aPFF+1FpTPEO2ibtKygHk3eRGM1zUuR26Q1Ort/hw71nCVcikcCUB/QERZ5VorArirTy
rCSL76ICM07U0MffdWlhJNUoXMMzo1ZonhKXaPgqqgSHyv2+MH1rHDcF78HorGUWwBksOewAojo+
sdTWD/BLo8DlGj1GbT7224F2+B+o1vTxjnB73HfE1tBQMxhW5at6G704DZ4+jIJYhl9ETvwlFwYN
FTVx88DgjvQjIa19hJYdVHEa/YCz7373Lht+IH/qPrW2NL4Bj7XeZZFr+2QwnLBnrvrF0WGno6Kr
VuzBgrlBKyXqBFO+bUK+u9Q+ard9riMcwvsmH95Zra6UOxa0bUIVRkoKcSrUYeZymw0e7Mw0WBgb
YDQaf6jZY9rdt0ax4oks2DXUxCc0OiT0ridtaDfKKmrSIgQ/ChL2D6JyArlGnLOwWXirJ2C1ab8w
jnC5WYmqR50iKhay5C76Yg8r6aKlz4OtE6NIBoabr+opfDDHWi3J5NN/67LI0xEU3b6YixLgvgMK
S19ISLhCKClJiiJMS9+UL9ZaDXHl+/NaLWomA4tafN9wN+4GE1X/6tc3Z8oUu1lkKgM+bx90hNlr
MJYLLtIHaAM8CjQfXFmtesjjCvTeeTha0q+FvNP1I3zqykyBPbDWr7K0VRNCxH+FzS6e0+UmA+t2
Hg7qwSk8fS2QWrp4U3MGonp7AUfDyFhvOaidh0284dmEb809pgZ8e/tIFu4dgPsx6QRfWQHU8+xI
DPR6Fu7AWKhicktJ+C7t7EOt9H/+Rgw6mFQASqOfYea2iBHYq2aUstDRySHTmFfqFbqIMUZ1W87C
6z8BpyCoxsFc9zDG7ogWUSWuwoF0yA3LjdXRzZA+VtGTRcFc1iInnq9gKCxownRGcMuRagV298yh
oUYBpQNja5icCCs2aFr6/K03kRufAPyQPtHMmaoxm1aOzXkZ6gL5Nc9cozxauDcTohrK+ROCE+ql
l2Yx5a6eZY0mQlML2PNz/1L1AV0JlJYOBg14E8IWklSINS9llAYwqmkeiTBnW16LUys2QIhEM2+3
1ezW8X6O2d/sGmqjwPyFYl/FMHahGiXtsaqeYb4N/4S3VW3p2DHyA8QeE4O0V8MSQ42jKhQKVUty
fwj6YW3LFgW4eNfRaDDhJcy2TCEw9eg7rkKUc8oADlTw+QXgYUeEBzuGB3527LnKXUDIV9ggGxxU
TbJdpepasGHI1f5Pwuy9bexSrZy4RSQR515sa0GixhvS/uLOivewtFUACHBdROETvNEsXk3ScaiG
3ijD+GeZ7N21ZN3i5+Fyo5wy9S7PsXNs0sbKYFllWPOXofQ1+9MTSkhqoxf2/wXMjpp2mZAJRi1C
g6FKt4s+2+QFF1FBjRSk0qiYXiW3DVkywyqJCOu0+qPX8ivXis/7PsjNAoR+qmPAjsyUycnFiK6d
ToS6RKuf1xsrJ7ygShffn6mSLpxS1wt8f3CUO10k/wDFbFebXTDEcv/pe3EhaqZMOlrPIjWZRFWe
0nnqt9ufX3hxLz4/KdtZvMjlqAH9E5fCrvbEASbno1hjbF3QVyR7AWFp40W/HuThVdaD2Nvlodql
aJHKo02DhteVE1lYh46sDdK8E8fMVV2uZlmB5tSyCAeD+Xmzr/J9nKyVGRaOHY3VGH6A24Bunjni
DbcL2dsRPMam2WXVO+vvFWsPjpaVtUz3ax7vnouZPeFOpub4HXgRAgfb0tO73N05ILzo3Q3T4q1M
1so1i/LAp4CxeIzy4KG41IGEjU6hoZEmbAlGE0bDN2rmEbBdVO1RJL8JvbutcwsKAZYNmC8Yyalz
b7a+wRiIjsElqLTpoR0+sNGO8hcSXAsJF9QzzKtGXBI5naUnJQ/NaBuT987+vH1BifR/35/tGBVG
1hQ956GR6Z7Wv2dj8PkFAEoREJB4R9AXPan72bWUDTqupUJoiCpChV1aM/FL12VK2GAQAWkpWOLL
76cZ2kCLeqRh5vpRe0emxMmK4VoTMbPBuiyM2ow6GqLpeevILlRleQTI2ooyLYnBow7cEGQ0ELHP
fPlUWKliI3U7RSbgkuswLGSseItrIqb7c3YYiXS13k26LMzbUezK2DA26AhDZ3CtKyvnviZqdjUA
VddrRAxZ6JplaHfJk9Ghn24l57lkxky4vvB/p7OfA+6XrYOxuBaxaF1sqL4fLU+p/OjX5zX4XMjs
XESPECJ2tSwcLPdtJPXgRWq3+7wM+BKAjPkAKpx3Q2n9qBamSvMQsNVo6mftyvcXNgqlNnQAA9wD
NM3z1pURfMPciLgII2pNs5toM073pCm3qBB8Ps2NQsCEvoBGvQnr+VLHVLDHYaDGESHNHsa9zFYS
Zwt6dfH5mQpbSplo0rLw+Tq7s5VNrW66Klu5igt2/ULIXHktBsYoG2so2NbBVVwxKCufd2Y2C7mm
rsypLUILKBzcI9bmtjYt7RFy5zrmwQHzddXupkWNyBIOPwXJP/VZJWr9tcli5c7Qu3ElWpu2e/bC
I7DFBYRjhFbnefmM10Pb68hhhl1eqI9jY2OaNGtdDyPXaMiilrU1tcb9kesp+ghvr3JpF/H2YnTr
I9EyhzGr0AwGErNUhKR+JX0TmOCO+HcSZo9jXyUORhkwH+w2m5J7Gvm8Ocbm/W8FM4+4qAqTtypW
4KihU/S+2T6X3dvtNSzqAlisAEOJci2SEZfXMWWsZYDI5iEbveG7AKXginlcFgDEK6TJkeyYx4ip
KzMMnQ8cDRDNI7BmHiu3fBWusnJnpt/zStHAKfZfMZM2nD1dWYtaUQY22VACusf9NqJoYgx6kOtv
afL99pYtKtaUG5gS8/g7O/YCnh5X1BE6nTY+Zjk9rf5yW8LiYs4kzA4+4iZqWrWCQKJw9u444agc
a0zYoSXSS9fashcPaIKjBtQputTmBJ8jHKfUjgQPW4kEgebEuocp4btydZJxeVX/EzTzk1JMBQqz
lDwUqjL4eWo2flcC8j11ojpQScSe2dh9msUJjhKcJXRLwc6h8jzTb7PNyhZdrjgs1OzLnYwwzbLi
Iy9v4P9EzJ6cFM3jgjQQ4QJVybqPv1Kx1ti9KMKdOpZMIAtdtemaPcZPmwrlZ2o+AzrcLZ/StQmj
JRcADCL/L2L6+dkFEmxkRArEKpyPfmaGaaN4lvWmi3HFLi8JmhqH0E2BSvFVB5HkCTgrjKgISQHI
GbdrgSNmhTrrVfT3rjlOSxs3zUROPjNqN/NHALQlSm5M0JIaVzcpBkwpur3qbA0YbU3MzCT0Y4X6
NwLmkGhvlAPfufxtaj9uG4XFfTtbyswooGtnKCvDKcLe1fZu/562pZebcVAba02Za5JmtjSFXaMY
Ji1CmX0xqhdzQI1Z4xsX7fC3l7RkSUH1C6wsgO5dAxMrGgNesRLzUCvMA9HjBz1JVi7nkghMWaFu
j78L6ejYGtDmBQWIyBcxvJXD2tVcEzDbrErtSKS3Jmr2fSCAtLm2R0uqdb6A6edn99IcLBQ6VHwf
eQtP0balLHwrXXNlFqUARAnhBXIVV7CULdqRSsvqUY/qtR0xjlUjgthZQ5Zd3CtzaiuHJUZ1YLaW
OkpTcCVlDIfxnJp30d+YlglpCoBTgK+FpbzcK511tZvWFguVcdfkwpMJ96p893Zba5f2CvzImOtB
sQtj1jMpHLXmkuXIiYyYBnGUKMho8RhnX29LuR7JxMsFvbVAuw7uAHCGXS4Gk7p5hV5EHvbUHA82
MUefkkoPlF4lO+Jq/AFkwMkGCGEResXccoM5pM5DGUx6amkNoI0VAKrJrMYzKU0fIkDwBrd/xcWN
mOrhgEEG1MLcuLZCLQFh4yIVWT9kmvBG67Xs3/+djJlltaRQiApOs1DRQlIeKxPx0FqdYQrX5r6j
dbaO2U6P7lDEzIUZql1xb2vds62P37imT9g/gZvXhzyNHwzEq/9uadNtObvZwM9t887B9lWvzH6q
WNCWfyMBY4qIgVCYRy/tpQSAdY+2WiLQk1nv0e5P0v5Ch/WKEV/UgjMhs2V0pClE16FDMhNZYJDU
K+V9NSj+X2wWnDgUMwHHB7f7cik2UVtE3RbOiB+SbtyNmu2riFluS1kKV+Fjoeo7paWRw7+UgtFZ
TtCmCBdV/+PqpzH9GvEdcyuvsQCF3a+Rsk5bM1e8c3Ezn4uiu021JNy6vn/p2if97fZqlk4GFh34
DApyz+i9uVxNLvOeKJEOr9HSgamVbjs3OmWjsVLmWhTjIGCHY+oC/H22aXZUIjfZjkXIkyYsBTmU
LnmwRb8Sdi2FD2iUMD8a8K7znwLQySqIJXgIO8aarZtsFUxOCb9TN5/eNqSLJ2oGjHVMtvdy2yoe
FxHR7SzMmt85sHXVbWavnMyCnk2ZtoktAyBuV1AdYOMlJmB/s9ASf7po31iu75LYb7N0i6m3VTyE
BYfuQtwsQun6ylGBPJKHZfttNEFSP1q+hbHD3H3+/NYB2hq9ixN6+pXB+T/SvqtHclxp9hcJkDev
Urn2penpHvMijJVIkfKWv/4GB/c7p4ollFB9gF0sMINVFl0ymRkZodV9nwqONoSBvEFwpCE1aEDX
iFQWR2MDpCNjejSbK/vN4jwTXpMhGZp+dXi1z90DbbuNUa7V8xY2NqqqgCyDrhvYVlvxbH1TF0PZ
YyPY2hfPRV+k/7WrV6L6RRtoRAHTEMAAF32uqemCFi/D0oCsDco9Vvaij3+uL8rSfMm3PbSlUTa8
yMAIA6JDTWezWBuLyOKxZY47Pa/Q+dKsuM9/qQ/FoaEFBWkkoIGAzrcUL63RbhBND/h/0lcTVMs7
iqp0BQR7M2rBn7RMvDCd3EciTH3TQWHlzmdO+Z61fgDiA4lINd0ffg4N7Nox6h3VG5vizxLQBqYk
fUombt9RrrGH2dXTDW17c9MJkx76FuBCDWnlkIApdJM0QLWMpMj+IJmhPbbI4USB3Vr3kLKr0xCV
2+Y+0Ivg2ckbDukIrulGhMIgfxoRh4WpVc1RkrYBeBhAdUH1uQvNzs/e6sDs3lPu0F9pWQYHmgv/
TnaAbf2eDXuz5D8yLMG2SOtkZ8+Ota2hEHGYgwIQLy9pIbkduLvcGs178NfN21IY7q4knfaAfhtt
f33RLz0M2EThQ6CKDmgGwrNzJ4afAErBsUApxxQbnb879U9f7Ay0nKeICAPt7gPmPKTzUQmxZTrx
3FzbNW7ndBmKU0WQfHbNXkQWJQE4V3hrbwwUMEJwm/NPllevFXkuTxBGemJaueUCnhRGwilMZ9OB
J+jMdq3eiNBXXK5s78vrGpag44SudNA4XWQuUjbneUvTPHbKb8UEAkw00lyfxoWx4K2KLhMAnTGR
asA2Tr41N1lAYmLuDAGB9sIEmcz2upGFYZwZUdxaKkvGlMII/2GD/pUiyL1uYHEUknUctwpGozpo
fS51cHzVNPZtuk+b/AgyuCfIUdwc3SKyRbXqHzwPrw/lHeZMPdE6t6exQY0vKF3sSVk86BNZOUmL
03ViRrk8KfibRJ8ONG4IjSdr/lJ47afrE7ZkAg1uBmiSkeBBIfz89AB53LeEmViRd7N908jrBz4v
6brxnsRDXkVz+ObQuehaIXh255F7AE/pyra9/P2476VWlgcEEsIm+fcnL5majxnTIcMSQ6LAs78X
1dv1ASzeYFIDHI2UaBVWG8LRCFi0QS5LrPNnOkSQ6SsgD/sBG3IYaMdDOkqtU7TUzhnJOriReg+E
5POkhRW9eSvBAAaA1D7oxWxVrxMEcx6It2CDV+32WS+a2082it0oEkOUBZqdKrMQoHIasAgIWGqz
hb4Xdb/RwftyfZ4u1xoMTAYab9AKDBEpXzkOTjkNZKjyPE72SQ88xcpFckktB3I+lCYlCRMAmBfR
SlkaomYGYA68J2XYZpAeYLJFrWyqBzFCyK6cHrIEbS1aUAVRmfCVH7DgvP71Q8i6KIDFKleqnheN
ziEvEqN8HU+EHvTBaENer9V4li5o2Xfxf3bM8zODjI2fzwwdmUApgAWt27jiLhfdrmo++Y3/tCoV
vjgu5MEBgjP/qRqd2xv7xrORTMG8DsmuQQa8zQiopNdIhBbNIN8OOms0CV8A2428CTofVZc410Hk
mz6axiP+bOWsLu5B0A8iLQaYGhq6z8cyZFpButGisdgFLpINKznjpTGAIULqG5jolFQFQS2nb3Pd
mgDoaZvvBkVLCdQAP9vJ8OP6Ubp0a4gnUIVH4w0oWHBoz4cxgvsgD+qExokjxgcxuHSbWukU6QUh
uyyobya+wNHCMwACRCiHIARQ0kH5MCdBMCJSss197gMRvHXF7vqQFqcO0DpkkJGkuegFcfsarZJe
maNknUOipWlBa5ZCgdLpizWWEOOf2z9/bSDglJESwHwQh1LdXSNAMweSJRJPWuUBC/mStDsQG4NP
0BqjZEKn5qvXHcX0MPnpk+G9ee5TPb9p6Vc+7xvrszDeiFVuB+tOuJ8I37bps9mPkTGMEfHm3aS/
UO8+KVESH3Z5tveCvVXvE5tvQc0VWv0rm3+neXtflV+RZ96l2XfNOiTQ27B3Wb0xzaju9lX+TWd/
hX7PtDocwPBSfp9Hts0ySJnZf+aMopvtV8u6ULQdUsmGAGc6lBNBMt6GGoQnU0JCUj6gmSIDbRsb
PqHPNZzEXw9ypTT57oy/jMLaQSVoZ9UaD11rOAStD+3XEh/2QypZNbi7RTy2N4wvdmtHfXAs3Ts3
uyuGL6y2N2Vr3fVgMBqJD/mMbd9+Bdm91z9xOh+E4Ju6G0JhTfeDF3pSlnA+GPPnNAFR0KCFTbMd
wZPulp/E6LyM89ckf+QgyjaBFLXtF7OdtsT6UTCyTSfsBq3c+EYS6qXY14220/tUR2fhTzK4YWOD
BY/Yydb3Cfh0v3k2/pPl27z3I6tABwn9HCShU35itIEydLNpxa7zjbC3xHao3oCODKGAuqFF5a9E
mQu+Bq8ayB4BMorquJqGz4ehB7jAJvFYz/u8th6aGp2L10+NjFQvNjLe/2iRtvXLkijobox61hCR
M+vddbMN0+39SB4zmmyGhB+uG1s4okBdoRIuqZOB+1C8gDXpHGeX07hzvBcwWz8HNTkEefnnA2bg
byRRBFJCqo+2kgn8+OhnB/JH+9S5oGIq/B+kt799wAwqjw5iKrg2NWzzWwKQDPFJjD4NsG9JAYX2
5tQz3MyJCTW6lUGbXmF1htEoN04gns28/OrU2e2dJ+eGlPugmZoUjbYeXn/5wbSendtxZeffl/fR
SZgORi3Tmkx8nxJ9Xzv8GbfSzU1ZABHpqMABdYkGt0B5ybQOenlrnuAlU2x5s6Hx9dVeOih4aKCe
gXcS3gLK51MLsj8g7NWgpnwwXUg8vJrGuz5BCuD2ewzXP9JyIOmErLJabqAzCDKKJs/iyaW7OZvu
6kzf2P20vT6eJeeCTCkgHRjOZSoTmjtdIJ8dcfa5BLTn5//2dWW9WTATFzdIBnxaVBaPgEJe//5S
rI5Z+u/Pl8t1sqGaCr2fTgsDdT4emKVtNYq0FptemC4gKkLmt1wnR3ccXqvKXxmcYV46TQD7QA4I
YPeCEIDVMkizdnUaZyWNneFYdT8LrX83Kvaps8iOWs6+6IytZdCdSIMno11jBFhYvNMf8G92TkY/
GsKqSYEfECR9rJfJmz7YK5ePPPHKxYD0BuqrEiwrGUjOJzh17XocGzON9eBx0p44ut6ClSO1bMID
NQyy3HDWinfLfLf2GLQhYuLsWsiTWPda8oF9gmYLhJ542IHvWu1vdgkUD9HjlQJd0FePde9Ud9Ns
DIdeNPknY9aN3einQLN0wbwbxmB8dEfn9jIlOhItpCckElVWds6ncqxKs9EnJ4s748j4V1v7Efjv
t58H8KKjnAOeHXR8qWDKkusDMoQFQRWse4Qq+V4D87SeJG95ktz1RfncF82blZt9mHVJthJELG5H
GabIbljch8phRIKa5lbuZ7E/kGj6Isia2tbiTjkxoLz8tQY0YHPiZXEl8KZ7JBWq8SulxMUxoOkS
1EGAil5kDnt9TAy9rZCpEvV2BPEgrz9fX6PFQfgoFeowAEtK9OP2gtZ5MpDYIc60mSYCQowWnJcz
lH/+N0vKwerN1gg4uDVjq4Z8khnawGsZ2q/rRhayCFJyBeTj6LS9VIcIKh/dpA0nsW7V7RSSGcnD
wXXdJ+TjQbtRGfNLoKfmxvKmNWks6XsufJNk8kEmHK89FQaDzK82Z+5MYsgPfRnr5Fs628+oAN5P
7c36NRbO7okpZeclE5DcRYuHnkZEvQm0ujjUrRgjX6drm3xxB6KKLZmlQPOselxURy2NFgj3vX5f
vObd7cE3th7YDoGzlNICihdKCIQygl6QeLb2DBrWTc3CustXEhhLS3NqRV6dJzcT+hMpmW1ppZ5D
bfwj/GqntZ9GY630vzRboDCTtE5SxkB17MlEOwqxqSxO2L4xD/OKkubi51FNQr0FrSKX5Fspy7mo
8Pk2eB7fkvoDVx9Q70AvIY2JtK+yrVAqrQw6V1ncO0a6qfq0eysGRzy6DVoDr5/TpVAJThlVayQX
gURUcy84hLY3aSauH7cVTegl3VSFFjXCjGT7ySUbEFgNG6TR56eMaOYjCBX4SufNkuvDUxZRBJ4z
ErF1vivQNzo4Brh1YnfyHwyGvOqQwOL++kgX956HyZR3EHK4SogOSa5WR34uix0+P/q03M8i+JPo
4x1EZL9eN7W4PXygoW0UHaQo1PmApJSrA/XjLDag0ridkUs7zrqvrewSuQtUPydTgbjV4WeRQD23
Mmv9UM8EKwfNwemlZdXGdOojtSF2QyrbuW9SpFGspp5XlktOlGoXJATgZQb6QOb0z+2KCorXKZsw
kcb4s2Nz6EjFOq8Ngsj0ccOL/FE3M+TDPxJ0AnQIzWBQ6y1ILWSlX4mKcTypqzC3sjD9Vn/gTY1O
6f/YUNsyoRThJaYPGxV7NMkvBzyIndFubt8fQD2B+QLcQ84Fj7CJXkwjL0wW6/nBsyOPv17//tJW
B/kBUFpgx0V7i9KnRYEMaGaX8phlw76tv6J6FBrdO4RCr9tZOriyv9dD7h4+RGWkSKH+NA/JDOQG
ApXW/D3nj7W9Fq4sDQbxP1yUgSfvhZ6vY6UFiIIGHjfzTpgR8e86JPH4SpC6PJT/WpFH+uRmolPZ
FJY18nhs5pCmzgZ7uyJrOg2LY0EKAshyNJ156psG6bqi4KnOYmptENd1EKwsf8zdWgZ60YwPPJq8
QdyLbETS2Kxxa5CA9Ubfh16Vbepy3pRW9713PnKlww6INpDwdi8QY5RMVjB54OC1g/Ld8MrNaIMM
zArKPRAWb9f32+JldWpMuRg7YQxNYEw4OJm7ZxV7zZlzR4i7cVN9J4T/Spt5o/H2xS6NlTO15NNl
zhCnChUkX62J6HNbgKdGsHiYmnfwXhznKViJKi6l3RBOou4CokKABoD1VC5CLTN4W9OCx5kBcWIg
yFKdwsU5O7jDCpy2xt1UNPt8Cu55Se+CRN9en9+lQ4DHsGRSDoDNUa9InwqTBwSQpSIBWW8noI+K
IhT4/tuVu1heTeoVgqS1/w8AirBDcVA5zwnpezioccrp58Ih6a4GU/CrBxhl2CVi3iQ9aPWvj25x
BYGmBuxU3v/qfZlDiLRzO8yu0e6D546trN7a55W9yRMvcfoJN8dguOGY+mH/5frvX5w0kM3ItlGU
otUmhaBwZr+xUx6b1PnhVfcAj4Ff6r516ofMWONOWxyND/iS3JKX1WYjSLsJHMdo6mm/elUXMW+N
a/gfserFJgAdE0hD0BFhqeCSticBq3kLLg8bAvRBKV6cxN/7hO7sdNhVdr9rUFcK59Bt96bQniAy
+1Lr/qF0xjVakaWpdeCVJUIUkailrB1Um6ux7zj4N3J3BAAwKaLeJcYDdhLKS94AQpPSX9O4WDSK
IjFIfAEevsgp8CSBnLABwhQfbCnBbHyjZUDhOS1IotXe3z5j2sr5XlpUFFagXQJANFAe1vklV/O0
t/QBNCNNXmwD8pWu4tSXbh5wxxlo2HRROFY9WOWKtBsmTKTl7818a2Q7E9XJ4e76SVjyU+B0CwIE
1ybMyF9xclmP45xpZgUSyqzgh7rj+1E3nlst2183s7hAyFkh3yNjXU95rZLEQPweBKCHNL4Fbhal
ZbERM+A37GfB18iPF9fmxJiyNrYFkVqIB8E7sYg5f01zLShYMiAz4joCAmCt1MUvBxz22sllUHBH
0gdnhdJi8fOo4Htg0sTmUu+OHPdZBlI54Drhwl0NL8nudrp/pCf+a0LNayNhLvLUBzgdIUJ3V+jN
dEcmz9ncvuqIzNAEihw+YDZyV5xsrn7s5kZvgLMRePwTFL8Humm4XkVp0On3o2NPbVT0bupE1+0u
bWpku1FsRS4Y3lCxmw51zzp3AOBaE1GqVV+rYjwU7HaeSskd54LuFE4AZSRln3kiI4bgDotJkkRz
lUbjWkphaSecWpB/fzKBc9oWGaOwgPDWB52Rs7s+UcvfB/cPYiQAiHXl+07S+plXglZV+E9s008r
j5qlZzWq0LKBHmV1RwWJMqscaFsheEbRxAdHJMgjogGQXdw+mfZY0NuZkrAgJ/YUZ5YijAfjIqDp
XcrRqdZsGrF20/x7V6hX7akNZW8Ju6tSg3eIm4l3QPnwUNjutoeyTE+c+xFEVyFNikOKnB9I2B97
r34ayLhrumbTJ3QlfbC4fPAGiJFx9eHiP98eWmU03hjI3+J2Oxymt6yzVu6HJRPo+kFBB7GllEs9
N+HUmltWHFC9OQjaT05jm/c+iJHfr+/DpTyILCojdAG5A/r0zq1oFdNzmkAFIm9/BcNrlr7Z9NFg
T6Xz2KFKRLW/1+3J76mLiGAM6SSIBIE6VRlV5oApfeCAMJlBzcNqCA6cBXdZzp6IyO76blXuaHGA
JwaVg6YN4NaeU0D106w7Fs0EHQO73WgN/WnR4oFDrjX0PbsOLTZ9ZAFPLEtfeeJCTD4LQQQHP1IT
TtYm4yt56MUNAh0DXIQotwCjdf79qoe6bWBA/KQhn0z2i0If5/paLTlz9FH9x4ASOjhd3mm0wVoN
wzCHPPcfep39suw1qtZFO/CCaP/A1gAj9/lA2ARadCgYYInQjRpOpf8A5uwD65BE/cCAgJZxIMaG
zl/1dvKLzAMbGvYC8kBP3mx/JjbfeFbx+7oZ6ewu9viJGSUQzyd/5m6LeXPcJMxSM0p1HtWptvW0
amVEa6bk7j/ZY4ZeQDDQxogq19iMzrEoj6b7t6n7FTvLS/R/M+foyhL1zEvRlI29rA0PfrrTm5fS
WwG3rJlQtjNaxf6/CVBImuO+/Q1C5evrsuh7/rMujkpQyJyRtXkvfQ8o10KO7oyGO2h4TF68dHwt
PVQrrxtcXh1A0lH+x3NXTbe4Gat8Gkw4oUFYZfu83GVu2N5OQP6PVgz9DQi58JRQXCoqIqPm18Ae
B9rX/OiXXz4wCADqkfGDmskFCWKb2WxqE8xa5aLp3wDNn2Unn+wCNNRDt5J+WJywE1vm+Xaeis7n
7tzmMfgKzekAxYTR2dZiBfexZkWZMDfggQB/Mu48UThhWwZPg+w1a+1PzEnW6D4WNx3S48BmAGKC
Su75kLjfVbPeoAUxG+6Z7E2Yo9q7z00SsekjF4LzT/YbefOL1s3UKjvXBHlC7E93Bjmw6PpGWDyg
aBmQHbVgHVMFV73cRe9AhsdRE/zQtU9W9Wug79dNLK4MlB9Qu4VG4UW/ZlJVbc8IRtDxSDh3UOkY
+EEUKwNZvDihAeLawLjLSvT5kpSpxSC9iSXpePrHYXzvFfr3DwwEOk3oDfdx25jKRtYSEkAvDpSC
+QxNyigVoYti5NpreCHKRx4XfBxQTkA9VU2mscJMdA3BreTEvMtqG8ezyvKw9qef0A1/8grtfabi
A3jaM6tyEU/unLJkzPVSNOpp2nyHFmzIEhTirzlpP7Sq35XZuOIUFvYd1F+BFQTTuo+cjLJcVTaB
4V5HTwwvfvv+Q1PloV+sXD4LW0KyAfggAsHmvoilCuZ3PAOdP+jsjIgeHHu4fc/ZBhCfkC+V9MUq
23Y3ZDMrbIkLBhPrHH3o9598Xgk5eshmtxNkbeKUbxl9m7wPBBo2kt3/qF4BglK1GH0N10zFgNxo
gbX3S6jLmNlhJjz0rLWpWnACkCZG9UDCHqR8yvn+InyqatMDvsKDwitkDyKzrEJ9SsPJXItwlw4Q
YCL/qD+RKVGBqGAiKIWT9gQUyVZsMbAwdyLixdiG5VDsTUr2yKituIal7YzbFGNDBWahBpP1RUo0
oLCYlr6AbephbJs3L/lAYyVcAiYSjVZS4kaZRQOT5tuEkliAQF48W7fvZ3S8owcdSUXol6pQm0EQ
syp6c4rNZud/I932uv9cwp+efV9xoNwfa6/WxBTbRh8KvYsqG2rYUdv4ocHvh+Bz2d7p/ZOlBSH1
VowvbED0iyK1DCwjsrPq454XQYU+HmtEMxcL0QXCrAe7eEnc26EPqOMgMyIzdJK26XyfW1zMnp+l
Y2wF91r/MNM8rMR3sznW85eR3s5BBY4aXBEgIgI46qIL1uKMzINmDTEPsieNuse2cN5IN6zM3YIj
xaYGpBavOUnxoawb7bu8L4ZuiIVthnP27jW3p2jPDCj7Ogg6c66HfoibMuzLnb1Gmb1wPM++Lwd4
cru16CCF98f3ff4z1TaTvvXS3yubW76WlAfimQ35G05sCGo4eWmOA0j6tO1Y2aEeRCI4ztWjq7Ot
Xzy0gEmBY/O62YVtfWZVubezDughhAYD6HfacDaLkAnAXgAF7dGTdd3U0i6Q4hsQXzHQ1KO+6EFL
OjLwNg4xbV6dvTF8vv75BbcNNNx/P6+cnL7X7YR7+PyMXF++p90m6J9bB02X+3qNwHN5KOi6kEw/
0I5T1qr07LS1ynIAq/2b0fFNpfPd9dEsrYsEjSFcBIniBXLM5KBBsxuzj1n31W5S9HY5oSwcz/4a
X+PSWBC/Ax2J6/WyWKn5OTX1Ku3jLCvQD/ZLvF8fycr31WWvCm2wp5T1cXdsjU1ebq5/fulonvx8
VdJntCqepx1+vgW8BH0Q031brzyhFtYCfSmAg5kGdEkxSecns20nvfNS1sXEuEd1jFmHEqJ7a/is
paoxzCA77wPeIrvfzs3MOeOGwc0OHA7IsY5TmNRfi+RnYr6P7A0NvcV2cEPvSFiUuTtEpE56uD6V
l+PE+wfd8ugbAIYLke/5DxhGq5i5CUYp0vxCw6DofpTl0+pFerkfoFelI9RBRQ2d/ypCAj+hRJAT
tDinXliXdUjW2IrWLCieAEpIZVBLC1kVoswBjrTr87T4fanuZaOtG285Jb+mFV5d6tRsY/Jean+m
8sf1z1/uaEwQ5ubfPrgMAcyaNUOl0w5oiINNopKtk89fjABvNcBgABWRNYSLxoWBdjMgHbV2dPfB
QEI+3NwZIQ0EeJ6BZ0ny4SgOskpSHSyweXJkj2Ua4Vq5cYqUzys7ta4LPg8OPp+yDYg8UJH4nTq3
ZuoVG+qpRwEp7xKaHJPeAhA0D8e1u3dpFQB6x4EHLh1Qa8VCYLUpGFhle/D8I/G3PFtLM13sJAzh
1IDyAHTRqMDNoAuOlPbN1hoGa9P0bLzPa+He+h6HKQlJl3wqEsajnLnC0iZam2VwtI0nQy+jGsX+
8WZwOox4EucEQhXw3vnKsoNOLbNT0N0doRGt76bMSu9Ms8j31zfX0rIgqQm2VBDqYBcrfngUTdGa
DZrMhiL/ihTDQ1qat8arGAikyPDmByGd1D4897RjXXgzyqPJkXbpSzCMz1OZrzjzpbXHx2VHhSzj
qSfQTlLbLhMtOdqVfXA68szMdJsZ1QfMgB0SXc2GlOxTiW6gOw6ShjxIY89PktchB6AO2qZdxOdi
jeNoaV1OTSlu1xLGzMchy+KN3f6y2l+3r7rM8khOdsAj1Fe/jV5zFyJusu/P17YiccW2R3/A9rqV
pVUJUNl3JYk9AFLKwgcGmfPOc9DAaP5t2I866UKtvbnCIDNjOjhHcBQhZqu+8tns9LTzGdrSvBK5
+ajr0ArllJuO3kzeqViSS3byZhlmzxhqgXaAIjFj7rdvei9+TpP4kdVii9j5W9CNf6/PoDzjZ88k
aRJlabSggoUE8NxzkyOhrglSjTSezTQiSAbnzh4dHMRbgy1dYlYVS4r3rHyBBtbGgx+wqLV3GvMP
Rbpr66e6u7emII2mrJx3xChEhFJLE3LwgsYZnMpaQmpxyKA+BkEPOg0vG1ko6PkyvU3jMnCiuvik
CcCQ7W9WsDK1C5sTLUxApAMpC8Y19T4yutk0JqdDz6ibpJFFuLGHsGgaFRXpdtdXUZ7Vi1U8MaXM
bcdABzVUcxqLeThq81xEYGqiYYZMTukYEQgtQfU2btjQ3IqBkYuKjK7syIFKgXo2OK1mc7Q17Zg7
oOAQpPqLJHPs5AQSAuI3+h/ffYDMV8KVBc8lm2V0VLNBhohSyfmeHfhcU7+v0hhiXIfMLg5SqPf6
hC6uHRgzZdeyj+eiciyq0uJ27WZpXIz5uBmDZvpSOI2zyTnxV+5H+Sl17WTZD5l3tPcCsnE+mtIA
4YCLDCncS9DelywtIUPOrQ2U16at7g9f6noaVq6ZpSOAG0YCakELgcv/3KaVU81lrZHG1gSuDtt8
cRx95xl8Z5JmBcWzNJMSIo6XECxB/encVOLnI4JjOBjT2TnDc9P/7NZGs2ZCjvbEbQI9hDJUnqKJ
v4FCRvqr9Z7c4WZQOPbb6TiUHSEybqcI8dO4Rz97OLH8RzbcXP2TNiSaRS4JIElK1Md8fbQGH/1t
nd9thffUCGfL+5sbRBUrSvqwrlnfz8Btx1bZzGBTbthd4a9KMCwuyslYlG3dJoaoQNcEK5BGNGvj
YSjxDu+Q/7/9pEKVHe1LiAABvVW2cjdUZjUILD484IFUyS4HpTzz/Q9sY1D1AoyG3nuo/SnDqVFo
FC0dk6MPe6HRFnybjfOLN5lrPOFL3g3AWCAa5HiQRlZ2s1f5GeQe8NZLs1fIrx7n1FxxOUtrY6LP
XhKcAcSuDibr4W60rkyOvJmDTWvPv3NHGA9ZTdbUF5ccDaJ+CJFD3hWwCeXU5EltF2aVJce2ZXVk
mY2zL400QuRZRS5WaeUeXJo7cJ0Agw1wMa53ZZWqxhuspIHbpsl+qKZwmNYYbpam7tSCEqIJW+us
uYYFFoS5+5w3T+DWun1Ho6UHDK22LPuod4+Fx4s7GwQeM9m6P5J85/z53wwo0cKMNxQ6G1O4MvQW
RjxpaxyYdgxLKzVXxrK0IKdjUU6nN2u5k5QYi56PUU3emuzLB8aCEwmYuikJKZXTAoJgxyxrBCCZ
8ZyzB7ON2w9kLmR88x8Tco+fXC/VYDno4Xa1YxLoEe2RQkpvBcvAI59aUE6JmzaGmU4YhMh302hE
RFRbzy8i3sXXZ0tOtxprnBpSVl74QphmjZXnIJ7M76vhOWD3wGnZfkgY/omum1tcffArSJQ6knCB
MnOF5aOcrGFcPCzrYkMntrndAIj68FCW3uyif5pSpxbt3GrHwP5lVL/+Xv+6/HnqbMHdQ7NBZpQu
gsAybeseKYHkqLk/E2E+s+6tJE5oaWsqwkvL4qCvHj5fxytWxZj0WPOOkAJRdFGBzjtheBIBEMai
qh9s7Ihs3s/2xD/lVVXuQUDnrUTxS+sECDt8JsJQNOgqbtPJddYZLtOOdi4iYZTQW/nALY1YGk0Z
4NSHuLTiB3KKmw4qltqx8iBuM5V6cs9oaR14m7Dd9VWTh+Vi1bBaqMGALvhCXtrtSFUMldCOKTKM
RX3QkJEt7Coi+Tec5A88RVCGRQZNPhTA9nruG9quFD7Az9rRyrYe2A/WekwWV+bk+8oJageRNTzt
sMHTR68Nvfrt+mStfV/xPFblIA7w8Pv5uAkGCsDmt+sGDOlSLpbjZASKy2mSNuhaaYH4kDsJDRLS
d+2XFWu/jH//DhqIJEOoy6OBj4QJCChfr/8CuQQXPyAwgd6S71Pkb86XSCP+bJFkgPvutxmLJmgR
FitbbmEWkdn0ATSQb2FdbWYrRj3lpZ/5x9Jx7zDeJyvxNtdHseCLzkwoQfsI8hh9tjXvWGbWOw/w
UsvISz/RIjK8aa3is2hMdhYjfyEf2spprcH13zVuifHUwx3IhO9LIfpwaqw7s0Ph9PrIFtYHL18I
hHnotkWiWNmCjqdZRYZMxdEfu11RendtNkQsCVZ83JIZoEAAbkNYDZib4uNA2TV0vii9o5c8mdmr
Nb8M9Y/rI1nwPBgH+MGARpS9w4qJlk19KWoaHCGv+adgxrOWgdGIGpkR+kR7NZs1Qe1/6RVlb59Z
lBvzJDRpTQv6VYQEx7EfQdXV7lOn3Gbcf7ZdcHuANal27Hu3cF9tAFGqtHkHbfcn6D2sDHzh/gLe
H6V1QPtA5KTul3bKhAX1KSTH8X4Ny7E7NEK/45xsK2L+za05C5uCgMRujcp7wbmgPQ1xMlCFCJbV
a2UaeZ4AIBEcLbTE7a2U8pdGdNB5R/dlVLvT9GCkbhZSFqyRsS2uNb6MHkZYdx3liFCW+76baMHR
KHr7UQBRe3Arj6NCakPdI3Aa8GXR1Mp+Xt9i/4L/ixUHFQh2GbA/uN/OV3xyPdKRBqU6Tbj938k1
szujnepvvIbwPPh/yFPSpyxKzb4+IHHEtwUkFz8nrVlu8H/lkaHVXjjIJyVQmumEThAo9lhi8NZk
65d8CIht/vNDlcPQGxVYMkgSHIHHyKLc09jGy4r8W0MHQL2wk7bXZ2bpfJ/aU46CUY9DWvckOXYQ
zfWz+ySzw6J9v25kbVDyR5yctykbE5dNMMJZ6JnbzN+VQyS8lefA0nWCUj5IzkCrjcKDsreGwfVb
E1wmx7yb79HospmFd3s8Zp6YUFEkIwAqhVVp/pF12R8r74+aqb3ZQTd/wLlD7wzpDBvdGWB+OZ+w
YvQ11+2y4Dikn9IWxNaTDXX2P9dXZWm+4NRBbwwkq+wDOTdCzd5mwoAXLCgy+XmAO/7TdQtL635q
Qdlcrmh1M8lhoRSHyj/U7k/+y1rTllxyKZBLxLlGMgvq7EqgwjNP0xgN/GNVzlEDPC4Nvhv9b1Bt
bLl5M+gC5LPA5qNiKvl/8PI4n7PEKJheEiM41tb9WOwAkb0+Y0vHEV2ViIhQN5N0juffp4GdJHTU
gyODkMS2TbwCh5Ilewh50d11U//auVWfeGpL8YloL0yrxhiDY9Xqb1mTfK5b92kKxvuiYK80c+Jc
y/SodYKN3wDReN364kBBaYNXgJRyUUmuhqzV5naesfl6qwCzN7OcX/3sBt9c0dUrMcziNjyxpYRK
lDa2CBygGMs3YbGwtH8QPaxXXIN5gZyUWwNieChHuJIVSv79iZMDcrrLKcmBPfAq8zEfu3pLkIF9
moop3ehtPm+a2nXehAjMO5736O4TrIpajddPzmDzO9cZhs00et6WMVsc6kmIB0hOFQ+JA0b9DDIx
G17b6d31dViaG0AlZP+CVN5wlV8Nli+Pi6EChqWo7qfCeRwL65Wl04YF7lpFeGnNpXgIwBku5kpN
OtG8nXIQrQXHjoT9vEcbvqV9YFtJ1jSIHqIDGrWT80XIQbyJDgBcn5n5FwTIYHoYwtldSzwsxU++
DacDSgdZwFNOqTCJNlVwqceGuOy7mVXjO/PMaad7nQGZcZBHIm6nm6FGZ8jtyyWxmBBNlgRxatRP
O23uGuFBzdGie8s9OM7B0aEAW5kfmMhTQ3IKTnazMZIanRuQjXRsQA49J3Pv+KBXX+p8Klcc0dI9
5KE8gH2B0uGFyI9WDgYlJk+O07gzvlf5iktd/Lzke0DHBshZ1GDXQR85mKWAoPLzB/do5CsgmsXH
BFCEpi87J4CoUDaD307GUHEboSVJ51e37P4fZ1+2HTeObPsrveqdfTkPd53uByYzU0nJsgZbtvXC
5fJAgiMGgiD59Xenu09VCpVM3spHSxYAAhGBQMSOHdUdwPMlygNBPTfl6ISogkreFk0XPDLajB9t
VbrvR5RV7BrTGh6DplxjaD37yWixfiSeNIEN1JS6z7MWDypkXZwiMb1NZSSXpfCc/OO1hoI70PUC
Hqx5DnPYlT1o8BE9NrpXY2Z3k0nuVPnQW6GMeUN/ksy9ZkrgAXwUKh79Vc25qyQ6dgwj5JHU3zxv
jHvpx0301ZrC2OTWRoor7gwoN9paIbCIV5J2qhRZqjwA5dSDMz9Iq9xMxmtrbj1EQi5v5dmjOplH
u4TNzjeI8MLswQSHYFc08dqD4twEIUBk6LuNkCywOG8VuS1V70gC33vaWs4h7FZQyWvDH39/Yic8
w+Z2B5qGh2guxzgS41PGs5WrdW2O471yMgeY0MusyTHHkD+QMSXzWvH92gTHS/JkgiCqipla2CNx
bw7PvFgxEWfvvZMj0PwPq2hR1uvlR6Pd3OUie50d/ykP2afLorQ2jWayi6wV6PWKaUi7zxwwvG3G
tV5pZ6eAUTnyrqJliZ5ji0TrtPkQoB4kTELjBg2shLvikJw9i5MptK9o+573QmCKotgrZ0OslYvt
rMOD6AdI1xywNekedlP55TgOQ/agzH2WI4uz4/Mrq1eKNs/O8qdbpTN3OmUTtYHJcCnITfG+cWPx
3PQrpuMcNAxuzh++mx5MkbQHbDqC7zb0eYuk7fiMNxIIdao8mTj5SGz/QVXhZ7ev9p1X71Bh8x9v
5P98G/9v/qN7+M9jQfz7f/Dvbx3F34CIRPvnv19/tJy0/3P8mz/+z9u/+Pc78o13ovvZ6//rzR9h
4P9OnHztv775x7btST89yh98evqBMuv+1wRY4vF//v/+8h8/fo3yYaI//vXbt062/XG0HL0hf/vv
rw7f//Ub4oInWncc/7+/vP/a4O9eyI++/dr85S9+fBX9v34DvOqfx2fb8Y5CKwDw6P72D/XjP7+x
/4kaW3ggsMNoEnDk92g73heY0fknqBEAkQDqA49lMCj/9g/RyeOvwn+CYfbIlIUEE6hTgTj87X+/
/M3h/HlY/2hl89AB2ir+9dtbzTLQ9AdCf/Sy3lo3zDkB1taNKQ+iDR2r2JicFQv91i78OfTx5yeG
cyS+xUETqlLLZ+/QsCNxquqbwfK/VZf65/DHLzoZnpajkXVGO6Z9GcwxYdYTC6v3RLhrt/DS+rXL
8UhSVY91qVJzcrZoPuhsxq55X1fZWluZt/bgzy/QrveIGlWo7EKlXiDvIquuNr0jbhByeybjuDuR
xP+e9+n5Ln2E5qqEvqg7LvER0sutndvbxtbhThj7A/oPX55iSYQ0hxLkF47JbDGk3bFcpqz8KGak
+nuPtz82SQcmdgM1J3QlGlLSoedtKPwwkV1g7oxRRclVH+Bqt8qE7sB+htBvOplGWofN1jWi/eWh
j7f4n+GUP1d//PmJkKqKDGNWTaDQsDvTvhlaIsReHmt3H4JGEY5mbOAP3zQFagSu+xqdTjOUA8cF
U8gU/an6fdR3bG+hFd3KTbkgTzr4yMYL0+551qfMs9+1hvN+sJGeqOW0snrt5fTHjjm6Qaozq54y
t08lA44K4W03Qa+11LC8LZ/4nvL+weH0q6jlpg2Mj7My4bfSG9AwrWjMgjjrvR7GEL5qO40ybWa1
dSb3gQEIf1kajgJ1Tho0i2jbDa1F48jUior8O1D19SYsebRv/UYUqY12NwkpBYdfEJE18piFA/vF
TncigV5BK2BFrT7tci+lij00fpQCC/u3XP0/jkuPE89BXxlI1PDUqjxkx0AL362laZdWrplHEpnZ
bPktT72uet90zcs0VPvBc1fuj4Vz1nPYlE+j0SHImY4F2rOrrmJ7Wchqe/moF0Z3jz8/2fYIOoLO
iFSmbW+8Q6Q7lmXw+fLQC/viaveSJS3Zgj1BpiwIJj/ulckeURLpbUt/yq+z6a629xMl4zABqpNy
agaPpTVlN2HtmitG5KjL5/RAu5Ty2u0L0+hkGgj/OaPsjsG+dxGYjpt5jbZiSde0W4nSOQcfLr4g
yF1U9IZ0tGJj7LOXIcwQYczxWKdqopvIsaqvlw9m4cwdLQxRgFnRpyZsozXMXosyCMVbtIWwypWg
1cInOUeBOJEpiraXHrFbWKYgeqdwe9z4pbMzvPChnNVP7lGVSLpWvLw0mSbABM3B26wy+9Q1Bd1S
W4kEmaI73jZ3meJezOQBxXbtyj153KIzEqGn+UdzdgLhiT61J8pinqNfkGl9m4roNgrpV2VYh0nY
zy6t1+6xpbPSBJyE/eznyunTKghps0c4q3kYSTC3yXWyoIm4msJMCRPbR/zW23bK5+i8XazVsC6Y
AD3VWBsRooZm08OQR+zWA9AsqehkfAF/7hr8d2EKPaaG1yO6BVUQ5pkGjx3tv7NuBhug5T1ftUH2
Ue5OhNmu2URVHog0J9k07NvWVcUuG6zq++XxF2yMHo1w8zwv5mDiaUO/t3a7m2uBep2PExtXTnhp
guPPTz6gL4XtVsbIU2mKrZHl29aAgzcgiNOuYVIWhPRXOf7JFB2lnXIIviGIwM+uyC2gmdeZYJ0w
QPmUidDF/RTQ9hPN1af2mOMNqwaEomx7+QgWlq+n8fhYVYNB4crRRn0IkUIqJwBHLo+9JJ7Hn59s
DbA5Jac07NNoKO4Avk+YbQACn6/Yo6Xhj590MjwoEFqMDzPkTtgSuOdflCzvgd9aw7wsTaBd4kUQ
HV82sD9RRcQ7ZVnGjpmtc5vb/RozzNL2ayZOWlk99mUu0ojvUTQSIxS74h0sLV4zbp5djrgZbJ4y
cVdXT5VQSUbW3L4FvfqVSj3Z+hYQOrtoDbh9TOzraTrYLk1mXnzIjWYlnLiwfku7qEfEaAzU0vG0
awI00DbdLz1FW+7M+XRZOBc+4Rd+8+QTzMLmU8N7uJbSeE/K7q4Mmz2KQl8krz9enmLhcH/l70+m
oEiaF2yE3w0W3E1nzoks7ZvLQy+sXkeeDcCE8aateDoXzvuitHa8tMJYNOiPEAXzz8uTLKzf1My/
5wd1j+45eDc4zmsxdY9lx3eXh144XZ2yrlNZ51dhDqvZ5ptqKNFN4okYKz7Y0uDHTTvdd1BuiPC4
78Z8T/I8Bp9gjNjH9vLSl3blOOvJ6KEI0G+JQnCw9O+sJUEcTt6368Y+znky9qRGXkqUp6VlD2ck
HP3fBXoTXR57aVc0axa6eUBYXYo0mOx9DxzaNLa387zGsHeMlpzxDnUCXF9QlHqgrVKKdPtTlgOH
EBg3HR2fCz7ufYuuxOeXvkIzazQ0rJEGeCoDc8rMuFJmbW1oN0RoilKGa2W+S2esPUzQO4OImns8
zaT1czDBmVZ/uXwKZxUX+AbNrEV5NdFR4BQE9ac4omA7lH75RNrhPeCNKwpwdvmYRFPcXHRmP/YW
FKAtbk2vfp4Gcc2LHEMfj/9EQtUcuWXUwPL7hfUTfc9rGB1JV+6s4/r+IkMYXFPcrhznZswMlhIA
8wkal6ikHD6O9QsbXyskRi4fwdLuaAqMTJ6VzwQxizFHBXw0VCw2qP1y3eDHSU/2By6DFL6EYZvq
bmuHNx76bV03sqa/IpqNKuIY2Vc08dCJoPYeL4/8K850bt81L4SydpLdlLE0bNVm9MgWT6OHfK4I
EtphTI1mkwU7VEk1zjOY4XdMzVsg2mO76Vaus7NajYPXtNocHDP3RyXSOnDHrc2HXL5Sic18yaQX
fLz8mUuqpyl1xFkf+CU2cOY0lo4FxbPAAWrELMxWzmjhO3SoSiPMcKRRxFJOWOJxuRngdg1y7UG8
NLym15WAyevtkKUm+9F3qac+DvmPqzYn1PTanH1hdjNW7ooGPQqrGyc09i4wb2F9VQgfVUOadrsS
XUxR58DTnrkB8GNRHzPOt5fXv6DUeikZXqaqEwSRQjMamwNoV+3NwMiwvzz60sZrWo1Qb5S50XHj
zSH2sx+l9VrNVyUDjtVUb02GYQ+odAPVWAoKrK1bd7veGFf0amlXNMWuyqAHnh6K3bfevrC6e6+a
VoLKS1uiqSxY7n01Up+liHXG3fzFE3zTNg+X93tp3ZqqWiqXQcGw30LZyeDwfWuvsWYtWIFAu4DB
pZM7JsGWkOEjY7cU7Ti7MYrNYK2V5cLGBJqSmhIWizoeSzOwn0TM2ij2bgrWOLkWdkbHD6KsvAY6
HsISsXDD8+puFPJw1aYHmn6SEnxSpe9g4ax1noLGN+OWyrXOJUvbcvz5ycVoVZMC9tuFaXSt+6kM
t5NjfhAAK19e/Fn3E7SHmoYGI1rB5xLRNmccgnCDVhz279NoOTR2xyD6boKNq9pUjK6SsizIkZ5k
i2Rbz4alWNo548EJUXwTNF7ac/Y8T3J7+aPOHzZIDt/uWWTQCP6toqm0jT1e8z96Y62S6PxxgOrl
7dAjb/yuAQgWLw0rFi3Z2GimVzlfLy/8/OagbeDb0euezW3d5yy1relFtPVDSMxbOzffO9ZaacrS
B2imDeRw1dij2icdDes7UNA3qi/uKtvfXf6Cpa3XzBtHO+psMjromdMkPkEVR+itiKrGQ/3ffBxg
25p1sxko7uAYsLQQVfV72PXlFuRtTmzNnMfMtMVmqAaJxwG/z8rBSuqpRJidjTtPunLlRtMwSH8s
QreDViZUhEQFS1uwkXNlfPWl9WR06rZk5Z5PwU3dma/M7d4dTcDcuZ8v7+uCZOjWETAE2wX1NUtz
+7HIPnR5sEFLv8G86hmKqlTNjwlcGVnlAPuYt8PXuXX6XZRVT74rdrNTfgtY8Pdw1n/u3/EDT+xZ
lFtTxSnkDzD7PVBcCTjyN6PFVs5nQbwDTfWDHPGpyIf8ednO95ttRsMnZa0hDpdOQdP+ohUcXocF
l8PIN35nPpROtc8ku0X96NN1B62ZgDAsMmbBgiG5YsrElo6zd5uRbmqV1/E0uWtMx0sbpdmB3DvS
tLYFTI0q74RQW1mRAzXkSrxhwQ4Emh0gUVFLhzVwF0i/GYNmN/nuVc4ZOqS9laAMfRMDtAJkqQT5
/CTKTbAKTl7YFJ2FkPmytecR0lMH803QNknrAkXuXRUDQA3q24WDoA61JsbxaCPSxWZjqE1N3KvS
2qC31DQYPS66nrawEAAWbLhv3zoNXbG8C2Kvt0XFy7ZG0JrjBcjAmv/aBAM48YHaG15ctO/9OJmu
wzeXxX9BbjxNLEeDjvU8mCwd7Lm4bW1mHDnU1upYls5Xsw6ZM2bIkOMEIgrQvgoO0cx3lbOG29a4
pP8wbr5uH8A6GbpZRFPYgy0Jy4MXBHcokbibOnuLdiOPYHRLqky9Y1mz6Yv5ufDIrTvn9xm4uevy
vzDVNyjVU2Dcwib6mg3JULliz1ZG08ActpUn75Dufrx8PkuioJ0Prj+ZdQJfiG5q28iZ0SHaTkfL
egkqnlyeYmn1mukIeiJrj+OQQHCXx8qZnntGrsqtQUs045EXRaRU4XYpNVEk1fr8CfSS/qdsWuN1
P6rbX2NCoY5NRvgQnL9jQFPQFKCwfBJJFOZ3mdnuvc491NVaOP1oNM7NoxkT9C4m0wT0KQAT4HdG
n+L+0QIhZh4DzUlFjHI0Xm6EWzSfOXezFe1cOH2d/ZNknJfdMNF0UmwbFOUN/Gy814J3gexXCNQW
Tl8H7faypXkkPZoqVJ3HvYOT9xlYdK6SLb1vUUc4yQCyh/emfOdnYZoyrbmSf6+u4g/9944fdeLc
WA4iu0GJ9FI5hM1H4SKE3JneWhXSL6j+uTPX9BrZa58H1rFe0QOg2aybmBvksTeMGU1kg3hysm3V
s0RJuN2RmbjM3OWKpMQi79hUbsEbCXIgcSe7EXzB3n6i2R7kJAdpzmuP+CXp13TXcgoFzja8vMbG
uDFocajqRKHjIkeluN1UKy/uBTP+Fw57E8hltD6HBxD07KOgTpUw0EzksRdVa9Hu/7RHObPbOjq3
9cAP0ZKoS/k8zPta0vpl5laZtBUrN3lG3G1Qj5DREXmJu2xEd3WjcL3fDSPItoyBQaIWvrsJskhs
adGh5tMLmk1l49T6dsSDpYnsrRo7B/1MHJa4w/CjcYtqXw9tfuBe5sTEn+VLMNJ829RjZsZG0Y+J
oSawMBRZkYDxi9zwCPQRs7TnxAccNplyE8S4DWk20US6gyHQY9iw5BjbNpe7koNUb6wHsLvWfEID
5SrfsD4yDgBS9zeT26F11NxGMccDayOGDKk0kn/Lw7ndAj/U7wNuFJvA4HYSDo0Zd7IgCZhe2k0+
0c8cCH006Wr4vY0uzdtCjv0G2cNiM9KuiAcipxg3o71tnAytqDnYyVGsIhL0ruq2ox/JXRUVL6Uo
6Iajcx8O1M42oqTPbYPQuSlcvkNbs3bj2rJO3AxEKbDkHZqPuc7GK3iedB1obNFAJ9hP5fC7OYTz
U2ZnQzI0FDAiVPVtHeZ+z8OQveM8IvcjtcRTI1yCftgR3Y+gGX/HPFOgNTZmDszRSEGVUt0ixRTt
y9D9YE/Dz4yVARDNVN5Gbk7ikRl01xmIUlED7J5Wh16pvWDZB8Nj4xaFtDO48d0sJqXZozsXkckk
hzmZTaQIrjJornafWXnF0TiPRoeefBWijbt8Dci4oGQ64g/V+DTysy46tGKr7FuUdMTA1V+3bB3I
bReokx7R5fEADy/hwoBn6a44q0vr1vxgdNHwmOwwtIXcpiPmJEKx9bSKW1qwcDqGu6DERaRyiA58
tD+71HoEy1IZ50GwF7n54hmlWtmipYk0X9WbBAh5bBYdSDEmTl//qOrya+Z37w1PfpYseLosQAvb
pRcItExQt7HmNlUIGbdGEBumedeSbuUdeB7zjqZu2nEINbcBuDyrtKsM8QzBN9PQMeyDO7Q1lI5H
t003B7eWDOwvvLad2zIPpi8Wk8PXqQhowqG1Kzu64Fro6He04URYjXCaMoSOPrv+PLXxDGO+8i49
RsLP3RfagZFRDa6CcT1MQ4e2R006d1ZiA5pbgFX02JaPOdFmKNYC8kvhMB2GXUddy6MK88k6Nj7J
+7CO22f72exi9sVIHXSwWikNXhIRze1AYUc/EI6JqIGb3HsvnGJTele6ZDoce8gs4iP+EB3Msggf
G6+1nxDn875cFu8Fj1UvZ2475MtyH6Mr+ZUPn83max/RmJLvl4dfEClHc/jKTM6tH0BJXYPHgbfz
o7/Xa+UPV1JHDYM1jhRWDjNmyH0NwfFCBprF607Usd/6qd7Mba+22ujQ+SAnJgmAaXGkVrZ8aU80
H7AsRxUOovMPoEuvN3OPCI0FuPV1SqzDg90+M+ojc8AB3q1IQgnc8VyM9XWepY4MRseJLDci7h8M
4sltXmT5E1gArJuCdtUKa9OCROrg4BEEdn4dUNBKGGVxAJ9ic9MaqP4pGZk3fgZClMuiuaC1Ogo2
YobtIraKjr1ZFoeesZUZOM5AM3bd8MfPO3nqRC0raTEP3oG3/tbuXv1sH9I1XMOCCOmEKQQc+0pY
vX+YBY1z/3d/rY3F0qZo+upm0kRv8do/9DADSeVX6M/igWnM+3s0Cn+orU4bGBiIHraG60GAsn0z
ZJuypLdCiWe5xiy9tDea7k7OXDIr97yDtAVePC6oxVQHRMZ1x6opb976xPVm5R0ypXY0o7eeUPdc
eE+Xh18Sft1dDefQA7UzFk/VrhxuXSr2k0wrsYLgWoiK6OhXNZQ0HLrWOxQTiuuqCS8fuCTfKZAB
kcp20cAy0OWudnpa+BwdiC+m0hFDAyUw7cfe/Vjn1cFiT3PLr9NhvSWcUmpyvFZ6h9b5zlgRg0Bw
Q9yPl89iQZB0BH7ustKayeQdJgt1oWEpzW1kuWvv56XRNU2jgYEEksTo1RyobT/b4cbEU2VFTJdG
11wSAzkAYSvI0Vh4d50sP3Xz3+Nj+EODf7lbJ4atdwu3EA00uOta9tWY8mHYKFEaYnfdtmsaVvWK
iXGw0C5xMJ2dV5N2p9pVOsUlf1sHT89F6BOzMGD2q9eumCHyVkzwDkUHd3DdfSqPnXKq9lsY2bHP
7YP0qw2rjJW7beFYdHh1WA+sd2xMblvEjcfB7zZ+WEXXHbqOq46Y35VoueEdVF6GRdy4g4u6Nysf
f151Mjq4Ws5jMAYFd9HeArlr29nkqyDiBUNhHn9+IlRovBoys6vNQ6fyLTyKeESLHTYHCa/JdXKl
U0tPYN1QaKhjQq6w63hyjHa0vW5jdF22qrFu8bw9sKz8ODPzmTVrErNwIZuaIjdtUVe0GOYDkRS2
UxXgYo0SkIis2aGlCey3O+87A+2DOZwOxRBuVGS28dTIV0HC61xpvfNe1fBhZk0xH/ojFIG0BIwk
E0OniqLwyhWP+rz0BDroJIyGkGYkk4fR7RyEAf0JztxLxT8gjxiuXDXnVRet2N7uE5+zAl2ikbDt
fSsJXfE7s/s18FWEMf76Mo4C7QzQ1WNi3aQAC8+dl7ZvEPyc6MeaDR8clb1aRLw6c2VsCnJVdRZQ
TZqNZdIyfB4SgIzw2s8HgiD/WhDh/FlEevZ5Ko8EBy6GtnJzXxj1jTmbty43dxHxV6zoeZEFFcfb
o2g4iSxZAWVA7Hd94N74dRtnjbFiJ5ZG1xJHKIOTQZkDo9+rOhpjP+ib9zaKh2OrtA13c9liLE2i
RX1Ux1U2IhKaDsQwYxKB7W1yn9Fhe60524K46ilpwl3kVaIKxzCX7iYilUiCxlmj019a/vHnJ+aa
WwHLkD5nqW9VyKuYYQKsKQI5jVw5hAUp0hPFLu4aXDXQNuQJUpt1h6Cz7ku0o4wN9veaXvyvIwOK
nbcfgTKqyh5mQHtB62zaicpyRvbtTNV1T0Dktt9OIJvJdssGh4zCiU2vRMxqNybi+bIILZ2wpsNG
JgJ/LqFoc1QBSWa970Euf3nopd3XXiGZpGU+RSUQm6Nz5MIKuntcz7FtZdvLEyzIj54EBidCpMoe
0ikMM0FR1VYJ9H4tuyuH11QYyD0OUGDDU+Wh6UcbuBWuTcrJliFo/OPyJyxsv57qLUlRell9TPVO
df6BttNwK/B4u3L048mcKFhoZ1FTlIyltPK/GZ54NHx7zUIvrfx4KCdjT3Pv29ICEIb40e+UhHcD
r6erXFBQU70dmxQ1oH4ehFKN/g/0J95QW9Irx9b01Ryk37k+TpWyBsi1EWzoZGsD+Tk/Xj7S4wac
uYb1jE47kNox+AyrBi+o8F/L9meNV8HlwRd2Xc/oCJrXZRUgJ4tWZ59RU7B1y+zl8tAL69YxQawP
VWtHsMb22N7IkH6a6nDfCePT5eEXVn7kQTuVF2I49WR1sAao9b2fPS/t/HklHLFgaPREdecwNGWz
gOcNm+bWm+yks2XC8zCVw1oVxPk0EQiA366+cCrfyCiwWZFpVex+tl2T3SiABLJ4tlti7us8D+0k
H0tjXPmqhfPQEw/DLCYH/ClAQVbupkQ1Qxz43R6t1K6z/DoJTCZoxqq2Z+kkigeD8a8Bv1ZM9WyD
WdZF0VIg/MAKfWNX+YegcFbctgU50lMNPsjCWI/KZeCW2LYH2McWa6DQpaG1C6s38LCrZkAevZwB
FIP63EitFaQsja1dJjKnTh3W2BGi2E8VdSIpuaM2l3VrSVQ0P9AABXk/iGM1PYAIsGvVpsbGOE4Z
JpcnWNAwPacXRoaKbA5Zadj0AoadW8qjOPTV793Qr7zwljbo+G0n90np2GMzUFRXZhMv0fJoJv2h
8EP2cPkLFobXE8o10L1gUwIkqbPB8tqq921brSVfjybsnMXXll67QnRAXgAoI7LEsKeDFAVEs04A
qPtokPFZWTQdqPWsvAy1PM4aQdGvZMa5iY8fe7JncE7cdj6W2xB/PAzU3bZDEYJxLFPbomzLxEfB
6k1rNxKRivAexJK7qMxE7M/RxhHj7eyV24ZEr7wWSH3P96AKRtm4SOq5/W514s505i8hsPZ2rTZd
VKBFMsLI03yLRpy7y6dyPpCMbnFvP8AdJy9QLSqpSiLj3ArwIXeW+mKjqVbtGltVrtzJS/NoPjRh
tgVMERyKKKg3AP0kojX2dRu+q7jRx1Xp5zEx/BVlWZpMu+lcK/PdwcFFiupQdPBj4Y5QI5kHXHt9
fxCu+UlG5YqPvSTWmslC59teOhxAXoMVt7xg74fI+HL5bBaMip6kk3NvtTnCXeA0NJO2CZLRMh96
kT9dHn5h5XqCrg754KO0FfjTSr5EtfVoD2t2fMFa6Tk5YLcc1WdwkiLQhnLCPzSl+9GQYWJEa9Wi
S1Mcf36ieegCWA2ORJFMl5lFrIrogLYaiYzsB/TSve6m09Nzwq4qK+IwWf1I9uBpO9RyrX5jafOP
Pz9ZfkdEiP5kgLX6c7U1q+5+8NiKW7EkNppKj7Poy9Kq8KIZvCJ2IvJetWNSlPmKKi8tXVPlPgRO
PpqxdBdveseSaFW/Vp2ztHRNcY2+L2gYQnE54w+AS20iqu67sVqBTC2tXNPVkE6OPTu4JhyJhiiu
eTf71crluSCOekKui5DkmAHBS+ssfB3q7gZh0ftwLD90nftyWV8XNkdnpOlHVLBUx4rCQWR7h3AW
u7S4GedgRW6WPkHzYTyvYw0wvQg14Traed3Yv6IIrI/DtjEfw8q8DsoX6ck+K/PAY8xx5RSiPahB
3vsuvc5j11N9jcPmHty7NO2YcxfmDP2+vI9O5l6F2UaS8K3SDt44ONGMS8z3aJ4AW5LFVQ40zOXz
XXjh/Mp0nZgEl45+D9gULBqVH4aObYe+2A6E7UdDenHlTis31pIcafoLP8lySAnkOaqAnqcwf19R
Z1835kr1z9Lwmg4XUnUF2FEYeGSq700j7vLRQZMhc60t1JKYakocSLsMcwUxDYi8zeX4pAb1ghfU
1m/67eWTWLATenoPPdmQWz+G1Y2x2IoKfXlCa+WQj8/VMw6jntsrwUc9GRyxRG5wGXvDeFd69otR
GI8cFIZWZ93klCR9fhWNlRnpuT6V9aqvvAmPfsSlWy4fUdV7I0IbyG2xlqRecLf0pF8rpCeyHGYV
YLmb2jduyoG8BplMcjV/jtCQDx43SS4fzYJ06dk/n9h0NiVO32jFnvrkKTLrD8wv9peHX9BBU9fw
qgIKmsBxERZ6OlX55x4O48z6d7ljPFr5cJ2O6NnA3EJZiycRoSpVpGJkdmVcTc03dWyUePlDlkRY
U3JSG0U2dIKm6NYRq9x79RS6zF43tqbhyszKei7AnzXzbvAApPWrPonQqXst1nN+8WGkqbgzScNB
jSIC7h3MhhGJcCPADrC5vPzzIvSXnst11M5DhRxcyopxO5rZthyzpwH1fZeHX1h8eNSSEzMuHOWg
pQPKuiY1fbSyfA+akZfrhtZuaG7bdgtWMZ4ishNXSNxXQ3iVyUNQ6O2qyxCpoNlFJL9CTPY+6B10
NXKcNX6UBZutt06LRtvNCurSVLhGXIFAiPfOU+iWN+XMV67+80Yo1ImzVFP0Pm4bRNoV2Yt5OlhN
cNsXMk9CFYWxa1d3rLCuehigi+Pb3SpqL5gzeBupWTvvXDmmge+sSOf5rQp1Ai2QEDlGXYfYqqIm
sVPMqV1X24jTdxCsYuW0F1RAJ9LKRlf4PSpu0oDX28CbN1YudlO+FlRYGv748xMVaN2Sub0LBi0Q
Ke8C2XzH4zVE3nVe8VQXVExvAjcHQ2+EHfZItt6t0TT3pGxuLqvY0tKdt0tHrsbwWhYhBk+sz04e
/bSL4W7ynbVc4tLSNbuc+5ME5ynuY/RyKjZzG04xp4W/IjxLo2uWmZuzV09mydPBGlNk/h5s0/h6
eWMWhtZVuK3K0XbKYDz40n/nt81WROZKnOO8yAe66k4F9cA2MI8HlDttetfdsIJsEJSKQ0ZX7vXz
qw90hZ0zo3J5NmL1oECO1RR98MfrROZX55c30o5iuTBH7dlh9GixLVjLd4WLotRKGWvR36Xla9YZ
iaGoMNDTACWMYMbq621bZLvL57q0+Zqu+pGyBICR6oB6vK2t3K9llO9nM7jPpvbz5SmWVn/8+Yk5
6ECPkpskwhQWvwvrcd/J60Aef2lUl9kU1eXCkAdU7CaBKA6hNye5nFfE5rw1CCJNW1EKKQUZiuFg
jZ/a+r3r2rHhPVzelaWxNV3twEI6BhbATjO6Lph4DFhS7eYrK88C3Ycq3QnFmOCDgcgo9cSQ+9gL
Hq61qFo4Up3Iru6cZnQKUx4UD4LEDqtq66g14ualwbXbtZbAVpJykAfhVTuDNbe5sq56+wY6jZ1f
uiNB/9DhAPKRPSIFhyLwgZjrV5Rp4Ux1L2pwWO56rBsOrBF17DbfUNudNhZ7uSwySxuj6SpTI6sn
6csDoBD7vneTQF0XDA50RiZvLK2em5Y8NJ5H0UmjzjdouTwm1y1c06MGvSodYo7yQFrjaS7VjlT+
79cNralRAOTJ6JmlPAwzumnQIA3nemW7l05Te4ZMLgLAxOux3UWANpFVQsbyacjW+iUsDK8zLHm0
HSQA3vLQA3M9evnu/3H2rU1y4tqWf+VGf+cM4iFg4p7zAchMsp6ust22+wvhJwK9AInnr5+Vfc7c
cdOmcqIiuiNclZVCSNrS1t5rr2UGRJnFNbq2veY3VmQatsyTg94HfYd6Z6crgHT5PKNu+uWB32t/
cxkhoikRHm+HcxLW4DyMM3/Me1UdXm5951jaks0pK2wYo1r67NACVzOVkFPNUULbXAsj7XX/8vuf
DiVPQYOZDhO239obe+iItDOWfO2juBol2SN9lasabXnnZii7uDoZhnOzgk25949CXeMg2NkNtkjW
ZggStsrSnhPeZigUP7r967zUaAtkLVe/XTwd2HMfUfU7ZD3obTAD9vvy3O51fGOylHYRjg/HnhdI
LuSopQVB3qyXK2f2Xusbq43Y2AxNWOPga0gmYv/Iq/rpVR3fAlZ9N4gnf8KwTJae/AQME+Yan9zO
ctxyJulAXnQoHHN2+Zp1kOIKfHtoh/CKse4MypY0aeUoP/UnZs/0j3g8+PqVzV6s9ycjigC/T1oB
nAAZnSyMmvM8lO9fHuvLNvX3QGlEN/aZRE1UU1SjnHn0cZWgTzP2sYF0RluveWloCqmRKy+xN/SX
MfvpJfxgHl0mMDaVDdu8nOv27I4OKdrxtXvxFqIqZwqdIhGZc9+E74Ouv7ds+gNYi2vg/19HlaMt
QhUKjR1ovBd7RuC96MZxTHkc5gkBP4TD30LRfs6WiZ86139d2W5ENzbsmclPgBE351l6Zz7wh8jv
j5G+JuC2Qz8YbfmLGIuaeqykPXdxmKmuB/fkO6q9zEXUiyRvW9dNxdznoeCp66rjy2vuz+KhXyy6
LZ7VmX2o2bDGnoOhzE0FGpmuQwlLX5jVHljon4d6Tcu4u1Nld+WZO6tvKyRLbdzHjbDmXMVj2vp1
5gLesbwOxxlt0a0hEtZeaTFNJYhZek4PwPwdXh6svY5vbH9aFkBxaWPA2+AFheuIMu96afOIq2vq
JxdX4lfTcXn0T5aZOAp0CcD2ADXe+DdTQprPysSC4Qo8dt7Bb8qRpn6HEsgrJ9POprOFvbqLnsC8
2WK41vgDqOY5JMht1tHmqWPdKXb6uzlwX5VMBC/LX19OguXaiUdhzspZ2+PQDTRzm+Z10AXIIP+1
de7YWVIILYPypndTyIZPh7gergkS7o3TxvoZcvTMM31/jmcnDUHMdfADk4lFvFvDoM4lgXo0vwYc
uyyoX62CzYEOogSodXhdf07KmxD1cJOukCJ9ByDV88sreecBW2hpNXc2QLahP/t8TLVdPujgTemx
3A2iKwC1vSdsfHHL6rlXKEk8yyXIOxKplAN/2Lbtt3q6Zuo7Z8CWgATMPYttorg/C2juODo6g6X9
yGiv0safvjUJjoCVRNnUlsMVa9lxKraYxEkQXa8gyD7HtL912uZuGa/d0/ea3li+H/sxkAEaTUOI
XED2y4Ok3MuzvbNvbVG9KI3DwQv6prM/fSRrkJXQs1rZNejZXsc3Vu3OMcQd3Lg7jyTJSzrnhnX5
6zq+MWmKiwpzAEc+91ylA0qaSvMumL++3PhevzcWvUh9kUpZu7PUVfXRcwUDjkq4X15ufW/MNyac
QCaihK5idw79H5Xkqe5alKdfYxDa6fsW708NNWXdoPUx6nVuS9Cl2ti9Vpu+1/rGdvWgHRCfo/WO
NCAtE0U1X+PR3Gt6c4VuelZVSSWgRyA9mwe6mg8EyNj85UHf86G2iNv2wg/ur2BZ0yAmm31keSKw
QAYp6PDK5EZAJ7n7MpP6GCzmSnht74U2ZltPMqxLd25AiUJQj10qMf0uzSqvyVTvVH2jAPGvxxo2
nLI04Bk6R93Hxjpnr/JuRdsWxgP1kJRvpy4uoAnwEdDG+3AY0gHlx348v27r+BtYlsU+dGGcsAjE
WwQPb+0CVvfSO7w8X3uDt7FvVsu1H4M6KkY9QPRKl0Phl458fl3rWwMHOG2AkB8tQp+mc52kTf3j
dS1vjNu1ddCBQW4szCKSI5C1JAdduboyKjvH2hYEC06mPqrCaizmwCLGDLgBKdOA3pVUpISam1o8
2mtkzjvb1BYRq2NDoMOJcRcKuLewa46g0HzywubdyyO11/7G3sU0GQ8sU2NR98s76fnHdoqeWyep
Xrc+t2KNiQOBmdZgrMJySCBswB+GFpzRQDAVr3uBy4v95JD70FMMpjnBwlyHMdeOefYEZFr6Tjy9
/IAdR8nb2Lcs2eiIORoKa8OH2nsEd/RtQLqsnK5k7vemYHM+97JVZlH+WDiizUjD8kueEWTn2ev6
v7FhwrrFATXoUCRgr3TFGWzV6SDu2uhK93f2iD8ZU3+agKEncgzoMhYuiu6Fac7ana4AKPaa3phx
KFD2wfQEQ4u7W6LIASiE/OVR2btXb9GxLRKYHmPdWPhSvelC877j5mDkxZor3WU68D7PRLK8vZCW
deKVWd8tYjYJUHJgBj0WbJ2PMWkfO7Je2U531tGWEWeUHLEpkPdhoZJ7r6pExgLQFYb9x5eHbGfb
24JkcVcYESkex4LS5TiPbTYsf4whAh6OczNRewBjGhYWexUwOtriZiPl1rpjfCwms2YV3G7blVeA
0XsDtbFo07vA+3BMvaqGA9M+QI/deuh6+jqu82gLm3XGpmw7V4xFUE/OYWnkzcJXeoC2y7eXp2Lv
DTY2Df2lEcIacixW5uSz83FUX33mXTGNyzD84nK7VbB3Y6uRiUDjg9OgtpyDEoQcXu73TvRky5BT
9mTpIo6m3fYbygzTFVyyF37WLvmamGve8c6GvYXK9kMHXgjAAIsGYbNUOuq+BDyhd8PPPXGvnDo7
Y7TFzHYgyg77WWEJNW42tF3useXKfn1x4n8x/Ft4bBO61Ujwf5H4DFzi/VsdjNno3HmxV1SBOqzj
tdDSziragmTrIEEGyMLE/DU4ahcixCKsPrT2WtJ8byIuz/3pZFByMajaY1illfdg6JSa7mmIfPhH
1wgs955wmZ6fntApnXhGX6ZhifIG1wkemhTAg7TqrsEK9gZpczq7g9/oZsJ0SESTl9kviDW3w/w6
uoLI3ViyDhAeJ0jPF7PDwWK5pqP5Ssm1ZMhe5zcedk+S0eGywZGwPiiwHwdun85gfn7Zmvda3xzP
whu1NzrOUDiUZqvvpzSc03GSVwzh15sF3WKw3K5foF2NXbTtwjnrnOgt2KWPC1mfmGzPisRfX36N
vedcDPGnRZRUDeWkwmskSf8lip3nZFrvvaS7A1tLFg7tFT/p12uVblGUkYC+lxZ4DKqeSfwUeWPa
Rfdz/P3lt9hr/vL7n95CELZSF7jeIvB1OoaPIvxYjzequeKK/XqugQT8a/O2YjS0M1ZSLMvU1P1F
WCarzDUr+/V+SrfwSbelrDcqHoryQtsRi8VkkgfXrrF7nd/YMIs5RVUG7ggVpRrUk/pdtCaPJkjq
K0t1r/sbK76EFqKpR/fBjHOaV+c0wYV8eV73+r4xYRJ53hxRiuuH133qA5bbgc0gYLtWXrDX/saI
/cG3kGXxh6J1ImgWxK13D03KDpT05BoVw58+29+PNLqFZiV2jUEgB373zgyXWSjXrn1kbTKUWUhG
Ub4VDWniouX9xE409jpQ4GsHEgoscit2LKHrMueSttzecIdHDEjJZC5Ty1lwzWXbmcFtOrTsoOkR
gfCjiKu6xjQy8IsM3Wtb36wP1vsajNQ+CO4HBwwRay7b/lWeCN1i+8sxpKNSsymo6g4V5wuG9GqJ
/86obLFp8ejGfZMYU5AE1EVT6Jw5dFvyl1f2XuObHauWVQiKqskU3B0OU4yM2Vr18RWz+fVlhW51
CGnlD0yWPZacYqdVldgTqbrrQYyZNVV5F6+hhkBZ8CBc93X1LXRLFQctFlcCs/anO4XK9Vpr+7lr
+OuowOkWDtc0knHiKlNUmO9z3XTsrlpgEbocpyux0p29IN4s0yGZUPaDOmDk69/XrEqTqj3x4ZVH
SLzZyUIBV3OchIG7Kb4OM3lmBmEmiAN/eXk97fV+s5ON3AlLCZ3vYm3lpzXw70IFhYj1dcllusXG
jdoPWORxUzSdQKS6/QI1x/sprg+v6v1WZXBdZcdj0J8WDY0tiserrzxoDsHkXvMFd8xtKzOo3aqe
VxD+FfMIDfEgWFtksKprztpe6xtjHsZOG9th8CfqzWA7VWE6kPBaOd9e65cp/8m5GZBVB10h+l6G
7KNrp7PfO6eXx32v6cvvf2p69OqVjUHZF4NX5QH8e7BBXDGnvaY3bkeCOyghFitmdJ7qZhBZEiLl
+XK3f31LpFs4nDu1IqyxFxch8T6L4a0KzRmB1WPFx2Nc+4BsXGN93zGrLaHjiAmFcosYiiYJ1G0C
1rnv4P+Ip1QRc420ZG+kNqZLENtxrRvi9FWoypmU+VqO7TV6rB3//m8QuRri9qL1cPg2Mgvp782E
ChqRQzeH6c8vz8bOGG2hcnBvHLV2eESZRL8zj36Duu7vUQDF+9e1f3m1nxZpZVvSqhXtk3m+CfVw
QuHSjTe8DulHt4yOdOZah1A9KSqCXb8dHHAFVfyLAn3A65brFjonaeD17gQHqJ64TIOw+eqBtzXw
uhNvTBapRIMnn75yNjYmbf1p7es2MOCoAdjk4haNTk4AO355MnYW6xZnRrXTQD8ArmJSi1NJFdRg
6ZWg59462tiBq+eaLnY1RTD9wcEQbceU1a9LxdAtkiycgVOC3IwpBIRRpLqDVFM0X+n4zphsIWON
y3hLI7TduTR8UKhkgnfuXdtIdyx4CxlrkiF2fW8wRU8d3qZC6BHiFq25i5qlOZOalfcgkGavA5HQ
rQ6eh8LTuDXWFMZvTnHl3ft++Pzy2tmZ4K0IXhK23VJ38NZXIXUWWP1QxssbCfGdKzvF3kRs1n7X
R6B1tPDYeWBPdhzzSnmvOym36DCHCLA5CzSNYusbUfu5nOUVMNJer72/7m8ltGLW0R8x4k7C7kuX
1kdfOPRKx3fuAluWwUtRAJSxXYWLhvNQVd1HkKV+qAbEUceY3HiafjCKf5SxjV9pDRszXmWQ9KTr
VAEBOddLh3jgYSpDyq+t0J1ltIWHhc6imlC0qvC85kYZ72PUT0fWLO9eXqU79rYVppLW67uSd6ZY
5CHonBRowFuyyAxPTePxWujzz1TbL8ICW3gYa0xiOiK7onIgVSi+zax/rlpwwrY200tyX5FbEbjA
vL2v4necqAPUpPNSDHnUflkkv4udIG+AS1+usmzsjevGi10QLbU9qJkL05ITSj6PbUWeaGNft8yD
y2N/OsZX3wl73q5zUZdxnHuEtMdZu9fu05dO/mo4N6YPaLoBtm6ZCw8FZDUZH4a5yVHO87sKr9FP
7tjp3+ghOVhHiNctBTO+OrodUgWdE18j0thrfbMLQHuwRx68nAsZLVamxFGeyGIW0G8vL+u99jcX
UKZ0PQpEjgqH+9kwNQfaXUMB7bjjWy1AzclQ4141F7jftjx1fNs4ecPXEJwFQS/XTBtG7Lt+KYFB
suBM+P7yK+0s2C3ObJ3ddkG+YwYC7HO4lKnT/z7P125de41vAuOrklUA9PFc6BKHbv2p7xoIV74O
9Ej9y+bzkzE4S4DS8BhDZkf3lky6AKXQUwAWwpdHZmeyt0izaFkdaWsyFyj2r+H2U55OfXJl2Pca
v4zYT32vglJ7ABvPhWva5n2MQCSA8orP14on4h0WR7pFlTWyQ204T9pCQUMheAdadHYTzyK0d4gP
lO3bKSJe885UvK791PX6RTSpApZHkDQMKZZcCqfF9DYtQVetzgETLvZuP9bRs2TllFwYtYb6xizz
BftoxNj8AT2SIT6JmPjxAUKcIcr0iLTxnTadskfuonj/AK4vt/uBBDq0gd3ANhq8kNgT8rUDRUE2
CshWosjcJOOJza3wHyvTOuaUePOqzrZdOb2f2jjI1nCZ5wOywTej9ILfW70OXyIWB/fsGYeOdZd0
doF8Py5auV9r5ugZiZjBp4UP/h7oj/VyAF07Mr0y1XPvV/naIjcEkksd6Lcg0x9/rDM0+tJ6alYU
GrpmWG6mwHT6m++SyqIZdgkADn7d1reouxPxrQRBxPJ2GKdKvxVTuwwF1FNidTcsnRgzOgrcgFkH
8pc3LW/L6k25NoYfuEaBasarRNFM+knpHlFFtoQ3F0kHls+Gx2vq17RdT+DfbN8EESpivkODMfKz
BDtdlQWcdx+MJGX5EVTL46cazC/u2bNxV+Y1QwjhVLeNoKnVdBx+dCOqAd80KPrSbybwosZnWY7Q
ueZWKZFFg47dbJ7CNU6ppUodVUPpdNv0pV1zUXZBCJ4BB7HQFsWv3XFd6kBltTc7wMfPtsHUrf7c
Zu5kCcH1foriIhbU7U9Sqio8MZIYmicY2jJliJUvh0aUTZmHA1115gLS+aDHMVaHAdhHbBkjeKmr
G4NCo/g4LLYE7qj1Y5WjAqQfs65b7F0YTqGXdrZuo7TqSf3F9dB8GjTRetdowD/y0pMeeesNAnoP
5VTrIQ0SJVrUWzhAStdDGJEP0awjF8PajnXmNCrBy5qoCY6L6lmcwpuEynQ4r2uZaaVRpxzyyHiH
MKyplykZ+7AAOs1lNo79umTzyiqW2ihE7WKvEqwx43NO89jlyfhuWSMWpfUMgCEqNMOkhwBpyIJD
Swe7Fq27dF4mpceaN2pAJVpKB9KNp0hNOG8S3g/qnUM7AX0P4ERdUazEFfqRLAmboQqMohL9PaqT
PsktML7LocYEorpoRtX8TdIyRoDSr4a3JFacZnGn5yiXC6XN0Yua1U1tXy3hY8gm0P1lHBQh6wH6
89OgU9GrSZxV5cfR0YEeV3yjpANeizJxKRSKVI1/LwIVlWezUO4eXa7aD+Asf0s7clhLP0FYwA26
20iMkr23MYjpyRSwL6trW/7RtrEU7aGxs9D8MJkxEE81LYX6gbQkoQfIUXnxkEJKxac3s/WhPZqq
sQqZynhjSQu1dutOCVR/moHctdQNxhOfaBjexdJyARZYjiIh6K4P63sjHDk+VpBDr0615LL84VWD
grpy3Pmy+mbApdTlK8Jic8aZGQHGlQQYBAEs+XhT2hA8taB0HsOjxGJnn1be8+4OJ3XcZEGIpfpW
9xynEjLz1fLRSWhVP1OuSnVYGOpN72XUJPwkh97jx9COfOKZtb5ABdASmgCZnZBDnxkijJOf13Bk
uhNqUKQ89Uj7zGfZsmhK/ahX4g5x5AqygHFU+QcP5D0079YwofeN40yfqYpVd9Z8zX2QHtfpBN25
JavnZw/q1gsMXCFFFaSsXNLV7x/XCkrXtXniTp+shwYcs59qMKKEGVWU2jezr8NvE3UNqDqWlXEo
sinbFJW3LNrLw6DJfBQ1/c6D0e0zSqiXqg4UplFS55ea6jscGzEHT24t/ROqhxNxDocIdFU4db4M
c32fTLQ2Z7YGydkLuhDGPUvfpEks1ScIpgtxrANOYCSNIz6CNJqv6TK69WPYmG/oA/9CFp999Vq3
VU+axxQ6qitinhn06tzo4KzQjb+xdTysGS7PZMlt28z8SfjcbR+WqoaGuiWU9GlZiq4Fz3VMq3s5
h/4RnKCXwgT3fjENvLBoput4F4DQs8e+uhjFUm4dOx1BH1Z190r3BKM34bDM1mbkPO006fw0gWzX
kDJuyiSDikftgokahaapotqUWVctgJD1w1DJmzZY+uXW53ZsU3eNBnAqo/I3OU6+5uqUSOEsmRfW
0JBnTox6ngjBhvnG1T65X3w+A6HBxpVmE26nISj3iGcP3WQaBFtrlw63Zq78H6htmzRaYZbdrX0y
sLTy10WmTVT63llWHLtjUiI/lHfGVHFGgeKP72vpdFgr64IBCWizBimtNO0/tevQ1R+jhekwxWYX
NseW9DLIk2HydG5WQXim/ET0z6Ja3e5urSgQAA44Sz1U8KNG+q5x1/JCGFvGzaFzdNukvoiqOh9W
PvjnGiV+YJdGucKj47KSZGHgecvJ8eq4zFirnObUtTPcFo0SGPdDENPxU4idvIWgeNvNmZ4UCfIl
xAbyZmRS60O9Kk1udCjL8LR6ogXEcQqmDPEnQnLmxRFJY+stIptZ68gCINKl6VLIOQ/y3l2mYczk
MAKEP/YgloYS/GQ/guK9qu8cW9XhPWnjZDgkPiYYAAeonH4eIxM6LAckbvSfKoowSCrh6vineV7D
wgxwkj5Z4ZsyhWq0dE/lIGkNIgylTnNfBvMDKNKgtBirdvBzFZMenhLUC6c3SwlJi7SyCUY0LCFX
+eSoWTWP/gqVbiw1KYYlY2SaRDa2/WxPGoqu7KaPII2XU5z5OHubdplz7Gf18lEAtu1kLgHCNMNq
kj3qzEfUJquOirIg8rIFI3Mu/BygrCo8y172U9rFAewtqu1U3ocj/IVLHTNqtnrYEq5fYHizn3k7
x+sbCe08msNKWQ8CBGmXDIyKbXuLO7vjHXqvB4QJVi5+R6UshNBCOIL8HCS2HO5E4C/yzYpT2fnh
WgOkVijDRmFXFKjE6DpwlqfEBsimrY4zkpvAEJMAbmVQF47erD8G5SM3TOrSqzHHUbweaWtEfSAr
WMMeIwk19iPXWDGIYZO2ymqnd1pIUTpTk9co+gjTsQzHPwC1bty8IW4dHUU90uUZ/Ct+kEOPmo8Z
GWfwiyioYtdZnYCb7ThEfS1Stk7GOYiID+HtjMI5D3ThQRLmXCddki7M0ySbhsGb86lLMKNwtCS9
oLl0fxycMHiCXo8/33e6MtVJBI0aTm1rV6x5tZT2QHCMS0hG1G6YthUyaScuZxHkJbdL9REhCQ9C
SNpGMLhVuh9CwHDtsY7CSR9AScgAV4h4p8DUOVl9G1U0yALZhLfIoBj/lABFVZ2XRsngvbdUcz76
6+NsMSDaAzn1UAb2YaoBgsLxuspvPgj9QD+o6hYMdePsaXNrg7UKjiW2iAefQq0gXYnw3MIJQKF3
RA6IDzf1CJ26vBGuDXOcZPztasiY3HrUm2SaeDYhuV2atTnM3tiRDC4Baw8O/Cl58GtcFB4kYHDR
KbYhMsJNG+j6VC+lWP4QoCaFZvRqnfARJLHLeGAoM6tAVWon79xNkepBJSm1PcZQNggeHY9OoPQ2
0/K9U6MPwcV6pQUuKgY77kwinHlN4ug+9ZRf3/lh5aIDLgmOEnJNDAsDkUKUirSSHji4T8oMJ40t
D7bFKZxG8BW942RYjA12DaLvHosIA6GsLd0Da7FLpAZgMpm5EbPuIVyaxE+lSYJPQvbOF0ixrZjI
JtJONieQA74tObj/8ykc+ju4ou7J72es8XXg9sBtxOY8KjmwSrGt5aF0O5ekCWHRnAY9G5NTO8yz
d6PKIXrHzOLo+3hmUHkgseiShwoulyAnhuPEeS5b3PNAfdqNb2gQsQu6nfgf6oELICW5VI+hcAL7
dVijuUpjHlCaS+zSboGsXACxRJRswEkQpD605QgdBgBssTWAYd7iVIbJsBTgcK/LHKR8cS+USmAr
HJGNP69D44uMJ/CU0hju0XMDvQsvnRnnn0M40h9jxqekUKHsRSZEOwWncvGmezOM/Rs9ce2csLsb
sCZHl3U2inGKThVq83G5ihtWnWKt2wl7UtWFD7xyR/MA5aAkOpJpWJanpO958FlVzHybYSM/EOCz
Op+wCllKl7masm7x4zY3JXivTm0PpOddN0SUn3x0P3kM3SV8CObWx6ZYD/6zq8vps13rWZ1GEwVz
GjJEMVFY3DKSK8Td1ZG3g6qOgs64i4TrCi1Ot3Yiki1xsk7nbu1jlUV13ZL3qq9Xcu8Ps1lz3JuA
9mVJG7ZZBV2X6gbnprowCVDwkORaQDk3daehUseAy8DkfS8TcYx8ZeoHXemS5yCso+2BkoaUhctd
K++NJZdjC7Ka/q3sPX9556OyZzkD87WQd14Fvt1vbDFL974W3EQHz/XpdMI9wqOPcGNU8qOvQ/QS
ZTvEX9JmmVf6CIEnRBwmwdb2bePy9gsBO6f3x9xR6986rIuST3qxeoKfiAttForGTQ5JpVlwE00u
TlahQTiYacedoKquVgLdSUdVJHjjJI77GRdKXO1V1/Hk0BjldrcaFMHuqQEgkx/nJqDrRTJ66Ap3
IHUPolS/obj4K9JnDqrxG3CWrTS4Jx2K8orVm7V5aGfc8HGnDGV7XFY+DQhvQHsPBJx04Dn4D7lz
lrZaISNvGfuwrl03562foOBksAB3Zx41pH2IsUt6eekHUfg8K9dpM5wddgKRtFTDm2hougP+Ada0
0aeSH8u4JskP3NTC6aAiEXaF48aA7nXTSMTzjBvqhCvDXLLzKEgUcgRsFscefSj3Jh99bKg1TxFd
gqMWQ4THS5lY/O8tiJP7c6cdbz1LbERgT3FUUi9pFEgzgjxetZeCcd4t0/dmIqD88+emfbZl0n5W
ZPURDGEzW1MTBuzbyJpYFgGt3Pe8CRIvc0a3BNcQWXAv1gP2EaQJoxWYDjxK5Hp2x+hglkDHv7d9
Q9RZtCHkqV3rs/gUcceDz1ZWKvg9BpO0l7a4/Td5s7gsqlPjAW5usK2oOfjDsYyHX+K1Q/BgGbsB
N2O7Iuk8cG+uDwjEEJ3OQobLFV6DnejstkgS/eNNXWrUZFItiyiSHVRYyJiZyAtBEOW1b5Re6SmG
Fskro4/bUDZpiXZl3xYzbl05JMPB0QFRxn8n+f7X1/l/V9/1m38H9c2//hs/f9Xt0tcVs5sf//VO
S/z335fv/M/f/PUb/zp91w+f5Xez/aO/fAft/ue5+Wf7+S8/HJSt7fI0fO+X5+9mEPbP9tHDy1/+
/374X9//bOXd0n7/529f9aDspbWq1uq3/3x0/vbP37DF/BTevbT/nw8vL/DP354HY2qgAP7d1v98
4ftnY//5m0No8g9ka70kjEBuC3cfCcDp++Ujgg+COAxdF1FPimlEzgSXOcv++VtM/gFkgUvcwI/g
Gv/5JaOHy0cB+QeJqRvGbhAE+CJQyf/3zf8yN/9vrv5LDfKNrpU1eOZlzrd5mTD5G8HfEPem4SZo
7oIJlfjlQde9Z4LDwN1KfCir2UOmgLLoM+roOti8jpLewdpcAxPYJ6GUL75UczjRO9MGYv760/j9
p5c/9+pXEexLpzaZrtkXluqoVXeC9vxTCJ6u92LWb15u/FeJg0vjm/A47T0Gz3GSd8IMvcmrasY9
mEFtJ29McI0ldO8NLr//KQavnbj0zOLJOyaJrNKOWafLzdSVV1Akv0qnXV4CC/Pn9mU0KIVbgbzD
HVAeGG6/J2iMPHWBWJ687jVMIpenbDaKsY+aZp2kvKsqjz/DN3pyq3C4IbMKsnbU7143IZvMl9KT
9lcaencNNJVcyFGB1QfRVH+sUhaa6DUZyMvLbPLeEM+FY4joyZ3wcCC/jYhy5an0Io9IhK4u0odR
S51G/3sb/Msu+PMa3rOsLSQTt3Kw+zFd3o0gRgoQuTKAUZ5sSQfnsWFdg/xwYkis5QmqeZKd8ddU
BMfIKZf53gnXwC65S0cQoOhh6MPXUKtgGLZQTtInUTDOmt9paR6U2ycZmVrctap5yWIF1/XlSd0x
gC2gU6yuqasYqQtnYR8mUntp9X84u5ImN3lo+4uoYhAgtuB2T3YPbidxslElXxIhQGIexK9/x3lv
0VEa88pbL5A1XUn3niFAW9d93IgPeO2VnJAh37kp8TdAbeX7qLh274ZGgCim1q0dltJHH7LoCWQV
ASwoLId8u/znF+KPqXBoh+Bsl2Hm7VoXtpigRna6zKDNhDvVTRaperiGtnKeaSNGdFUkbKnrbIdK
Be5dHQMzaaO8yl4rki7NsREeXDyuCqcas10Y4nW0oYBGWBvbQwbi8kgtBDkT3IkMEmHIl4SPUYu4
IEvhw/TNOnE3Yntkqr9ebmVpPoy4IF0Bf/NxDB9VUJUbomvAOERVbUSh1hx8PoKsYCZMkGfFuqwR
nlPskKn0IcA1HCPkYE8578dNWZVbF9C6a4D+57aMuridVrkHTAU49GfHj6iEJ4fiA18BDy1MiamL
WLleNfDeLnbKQ3bCmlrorxE3BAcahnQD13J71aSYoM/B4XPJyiF8dElKAMls81sWev0N5F7FCuVt
YfWaqM8u8MPCsh21i9SYvY3ESp/hvvp2+f8vffz8+7vzfwpZm3mSTo/cEdNngox8eedQ5tMVmOeH
rKXzNBub2/W71ranKN11VWXRMHFZUAZbK52j8QiJ6azzbkq3tpxjOnq8+50PLbW/tnMZTglyxL37
1tQeobDlhhsJyjHIzrruXT81s/MSBb7qrxHtPf9PI0b4TLgFBVvq0aLtbwBC+JvVkVPYZddIjp8b
MG4PUQ6pTiTWnMcpt5zdAOfHW7h+OYe8sPiVK8WIEJGGenyYNe6jRt3oHno29Teau80KAHBhqZjI
13l0c1SzVbfz8FaNz4IYJ3+uxZr5zEfPS4yPCX6tA1bTDqX93Tl17bOEMUlZh7ww86o4tRUbvke6
yKefrg+9Vmj9Z0Wt11xSFsKFiY2NAIltLbfod2MHJhNe7fxXVUWvXhvyA0yIsrvLu22pmfPv73ab
15Z4VDHZ7yqgCQCHcCSsXmdoYeb1V6uBG/flZpZmyrwYdAFPbVsOj+OcQUC7Du0KgCPfB2LqGt3Z
82wZccOam3oKioY94qWoE5QKm4NkYZOuXEqXemBEDQCmkMS1rOgxm1BfuBmtPhi2cmTFChF3aSKM
3a7djvcdiuY7r6O8+1yj3pLepsj90fDGh3KM+o4ygDs6K/O+cHSb2Nkx6Fk5jcMAfExbHWfL17ua
CedVFDJaCeRLPTL2PoUuZABU0fxIoh7wFeQxExzd/QY1iFftZ9cQXTHvJmY29XEHVw0Re3ghw/iT
HCkrm83Ar8JfnhswrgWzkFraJc/2gxBfgJvZeH41x2DpkGRsWrq9aoeYoFlWdlbaS57usilod07j
lnDMsdXa3WbhHmUKKPIUoR7kKvsADMQn2CyqzZiyn70HpCRTCrfDeVUL7jy/H+RFTDTs6NYpsoVl
ti+E/ZnkgCY0TyLkZUzo0MaeDD87OTQFAORCBYJmK/tzYbWZWosSkhe5y4t0h5w6OGpZ5wID046J
rqa7SbjzldNkhIG6spDdDAr3AE5o8dIC9/EljLJr5EfOS80IAsXIOYzCvXSXKw3stAtTgOo2nNxu
bZQWophpqM49XnudL7zH0orUNyiEYYQaVHlXHgRLk2BseUgpp3M9p+kOJF3r1oFtbhzpTtx2vcfh
9FBeF1lMdCyL4D5keSrdy6EBhmCqnn3B5QZYli4Z6rDYXLUlPWPjZ1HahV5Q5nuatsVtl3nii8bN
euXysjBWJk42hSVLwynjexyIUSJU8Vg6kbUdA/4VAhVhcrkPS62cf393vgMnd64jeOWuGPowesC8
ePPtpAs0vCWejDIokuL9TJqVV87CAvOMgx6A0JYgz8/3A0zkE2+kZ6y/F24v92bp6+ff3/UGEJCM
QxDJPkD5dPpuR5FwkjQPkV29/P2l0TJ2NyWuZAFgBvsMt6LEZvkXF37hj6qSpy4LnJU5WTh7PWOX
o8wcQook43tc6tLb3rOdG1QySZI5ury53BH3/I8/CMKecbefCpGDjj2RR1DkIw8JVNRg2vmmALIR
Ju9tN5Wljn0HValvE2/BPicsQwYUpJM2BMyimTPLv6VBXtQijiLajCOUayWMSjeo9Grvpp/HOvxu
j6jIP4e1H3gPAEHlxZcC1tj9Q4gMXhTGzO+I48aaukr8ZJXq6YrS18I8mdp0ToHnlrYRJ2HISjcA
Gu5tPhUbyDGwG0vQNXO5heXmGuGs7VGi5H5eHQAZUHHJwuktBGDv8+U5Wvi6qVRXO4CdicIuDy4Z
yh3NFL2RDulXVsA5SH2wAExBOgbpiGGwCH1Mo0xxtdHwtvTvPU+N+W85AtoKAF/Bw/J2znzAmDap
Xw7juNI4CjMfNe4ZA5cTjw4usNX7eig/u01xyG2WaKsfHkjRnQrPvg37Djg71HJXdu7CnjK1O0f4
xQWWFnxf2tYn0QJH5XppmER1Va30aakF4zQA2k0FxRhZu57pGbAgK9swq81us2buV46EhWEzvexJ
35JJVro4V/h/B2rksV1ZMZznAVPgvpecB64LIOOtLP8aHz9cOUwhT2hUB4OomLUjTVccQJR3hngA
4vy6Z43pa+/mEGmPoD2814Al3jIrfMktyKoxWdIE0qfXcGDPvTAOhjGdm5k5qdiNVdnIU5RCX/0p
yqD4mCZTzdlgr6yzhW31J96+P4Ew7yi4cLk/36N77jwzyHbcgCb02k7RZ4BDgIs6/3I5RCzc2l3j
pKirUY7F7Fu7skrzTVB3fiJ9zL+dgRBgI+2QNJVeqYsthaPzf3jXszybvdDL5upA/TZ97RGdkOSA
wvLd5a4sbB9TZTIHVqb0qro6MDyc713UbVRSAbwbA0p57TIwxSXz0fPLFLn0x1B7BUkgYJqXt7aE
5Urc5izzNpf7sjRU5mpjLQDdRYChyktkn8uBl+Cj++Ltus8btxAwkPIcYN/mQGhI7yFI0+UQLQKe
emUNL6yqP2W3dzPNfVI6unCmx2F26WamPU18Dyj0vgefQvbkq8LBvxLSlqbduIeQDEk0cBfqg4yU
tT3v/TT2Jg77HjKE/10er6U2jNNG1n7ZBAS4v3lADuPoRIzCQK1QLsQsIISI5Xa5nYVpNwUomQfc
PBZucxCWq29sy/ZAFYFuxjU2ZwhipvikRnKxL9x8xp1N+yh8ww8EHuFtgpf7mt31wlCZIpQAl4+4
OUX9QWvmPsqQsW8Ao3oPTYogvbK8lobpfGl7t7xEP6V+EzrtQdJZb8pwsB6rXK7ZcC4sXtOV3Sal
BfRsC7pJNMILcoMlPAKh2ASRo+K24z67B50hmFtYxAR2+evy1P+hF/57nfpHSmNKIeiIoiBY2YHq
pl8VZXD+pCVz57fJQaY2rgcbzIbYCsGBgQIgS+FMn3QTkI/fJQHSt4gzVlvkdZDOOHyGNk1GsR1s
oN+giwL7vHKTzbUT5Pc5akF2UgBUXNBkpinVr3r2UvLcNKNwFTZoa4XZGWIvCzBwALDlT86gHPfH
6EOI6WYOmslSX3tL95X/X6kZcKE9a1HoUBWSic7GASivP7lZ0Jenua8AS0yEEzTDQ96oYLgq8Q8y
09+LIMjdsgb9LXh1LZyW24iE4y0yG+6aQ8XHL4DALI5Y8GGkIBM3j0w0RaBihYow2XrapRHYHZ12
eJN4tufLl8sLYOFqZhshX1hFOk1i9l9na0r7CThUXXRjXGRhmJ6THBaLIBZr4QDt71oYf/oiqWaI
VzwDnKgDedWohmdQ1futJUfAmGde4F49kRTp7T68o6HPN5f7+PGY/qtZGkxzpwOa7wU22Va74ZYO
qX7IcHeHwNeny40s7V/jQBBBwyw2leiCHNyEyyaFR++QJ9zWvyc0qUKLrFw5lubMOBdIqLqqhLUa
3gQ0SJiEiXeJqwaISEhHoylwSb7OU6pAIZh/X+7dx7HvH23T0oM9QT6P1iOjKLPfl85A3S9eHRK1
cgZ9HMAD011auTag21r7u8Eah6TMgeXY5hDByMDjA7h0JYR/PEn/aJq2g+4AKifpzme5iPrYbih2
8wPtIr/fRgO0jH+NswbqdUv46FlrJ8eHNiKgxJlm8bjb+jxvdLsD8bYMOxAxat9Pt5bwKL0BKbD3
HlIgq5z+BkrKI6zgZkC7+wwZ5loUJ7hDtf7GmVrFo5Ul9PF8+qaUMhU846EvyrfWC53vXACNcAgr
iLGvbOiPp9M3TzMXZ7xNUAp7JZCRdXCIVEP2BF4diEMzXjlr2f+Pd7ZvRi8Jd9OpjZr0CAmuIaGB
S+/zjKVJSv0w7ni3pvTw8evIN+NTzac8A5uPH3HUdYk9+I991+xzO1MbNwpwnQm9x0nSNX2rjze4
b4osY8GP4K3L6Y3iFIjtsq1uhBO2P8C2/Y+TDPrjjq6+QmMOzOtiLQe51KgRwCA+wIZUOOObBkkF
8P98i1P1pUeKtbW8KEFZOKlo+ZDmzYq6yFKDRhiD4iXUUpt2fBuBXPzTYFmUL0CdncVVeBMDMJuE
PNr7JXgFl8PYx8uSmBLNJWIzTMRCcWSCh1vJmf2A3ARE9efGWglkH+8sYgYyJiTakO74Bn2e7G7U
/vCU1ra+udyBj8cMxJC/D8qRIcMND/LxDW4D/1G4nZ/nKJhQ7bK74r+aZFsfP4Qg5111dhIzcrUi
ykQ9UnmkKHBDlsGj96xq+D34AeOZwbnWzsc7DGS0vzsG/XtQ/MeqewMRxfrBlc4TVos2li5ItIEa
3Icxte+Uhx13eSQ/PgqIqeDswmREsZmoIxRDvI0GHzgm5/1s1yRKmgDqrlFfr9Xwl9adcb8pszoK
27mfnhmstTd2OoGwTtjXAjKFKyt7qTvu3+MH1YGip5CBeJY1T9UPMIs8cgt6LEOCd2ztSKlN34IC
CRNYSsnazWppsZsxIxumNhO0Oo4ApoMF3JSvMwhKV24lI0DYteNWsDTpj2PaVU8uy8S2aANyHQSP
mCrPNq5RitK0foNE+/AwzpjyevbVbdtaoHME/VsEytHK9CwMlKl6nNc5rtC53byhdBB9lrMTNckQ
pRCXuLyaPz4IkT/5e/r1kKrMG0C+g19eaN9JTkGljoE2b5AiGvVIKhWnDcRyVxgqCwvahOOPAjQ+
CIb1x1yXbZnIprR+CI/kP5UNP6bLfVoaMyMkMOELKGe09Rtw32fXirDl/g9IjEzT8XIDC3vGFEDu
gxTMrr4qjry08wRcKL3NJdL3Z9B1fCbAb5x09QqxNGJGCKBgCEIApogO2u6sBEdafctbf9ykqe1u
L/dnacCMGJATGxIRoF8cITAQvEowAiDkIWp/DZGy9H1jt9ucBZZTsfqYT6SA0GAXFTcowYzjyv9f
GiJjv+uZg13dKcgEFUw5m7KhoKjXNvXpdlJgySSXh2lh2k0UPhe6amGWzV9pPRc7UGTHhNmAccB5
KHioivKzUoSsdGlhX5rQetsSunegEv/qtimsmsZUtHBg1WXIH3XuR9YmHVyHXnWpJybAHrhKcFPL
IHyRZPT3xNU2noK0XdktC7MTnrv4Lv01dqINoDSTHaGkEdzaFAyBcgqiOwH5ipWZWRotY8eDz6YD
+OuJo7ZCCiBPsAPOyoLMCQoCHkdh6vICWFjHJty+F0Fkez1Lj4TYrr5DBWfI9x7NImdl1pcaMPY6
ySOY0SOrdeyR5rxtJ7hh+x30ci7//aWJMLZ5H9QtyvmCH22XEjt2B1jcS9j6pTcNzL9WHnBLXTD2
eo709ki6yXrDPWWo434+CyQVQ81vLndiaaqNvU5tt+4LKvD9IShw5BLnHnoT4PiXST3mPy43srDT
TZA9hVcZbX3eHFsfvr7qpp2jut8G7aCCOiGFhxq/l8NB+ldPrXlc83VfGDoTbq+V6nrdMHrgNWiF
CXc7qLZAq6BZ2SUL828C7sc+dWQ26vRYI59hxzkcwaCL1KkoeJjVlK2c8Eu9MLZ7MI+4MdGaHsDy
81KIFckUEGELD/jLc7P0fWOvj6NqdBrO4aGEoNVz3kwc8qayQRnl8vcXci4kODf8Ll4hZcwAZHe8
l76FXcdtFYEjJGLkHmqrjbWqo2jn9mQcTvD40v0XYovB62Jon3V9Hotcc3aE9AK5DjFOzMRxP2Tw
AykK782FrnFCbSQgoVa3lqBYGk0jJuTcyaTqiPdGMqmTes7tXeVf+6Y1AfVMOvCpGrn3hod65ENx
Ycr2bpWr0+WpWlrQRiwQBHo42qndNzpAOmkfwBchS6RQEJOirfzvciMLAcfE1JcoN5eeP3pvrCE8
6afK3tVuvW8gbfXgeNWVR5iJrQ84ciVVNNAXUcBR76ZFodb54mZR592F+eyk+6HoeX0VKI2YWHpk
KNuqlJiXPOPRiZatU2whUzXbK5FmYVWZwtJdwDqUunr+m/HeZc8hEf7JH0pqfb48J0vfN2KAhvYT
kCaFOAiC814K/9tI07Un0cKqMnHzvGtkCt5o+qYhFXinoV4YJNCc9dqbzonWMnVLPTBOesp5Ho5y
6I/QtRnUlqVN9400TnWNBwn43L6xr4OBNS6EI6K3HtIcOzg3O98CyIDd+OWcf7puEoyTvoQMpA9o
mbWDB3i9EbgZ3TiOWpnhP0CVf+uLxDf2tnbKGZyqzHnJYSeUPfTjhCOr9QHj+8olD7M9ENxNGae4
Mfkwe+9oYnOqoptymAf7fs7nJrgNC7wpe+nl1T3r8I5+Dsqmsja8b/AspD3EMmXcCyCiNkQMYX4r
WO0hVwUoZXULcdCu3kygdrnfQJpo3BWk3sLEm+j8HFJfeZoxfmj9ftr1fVo/VL76enlKFu4tJjK/
pk3f5hbARcTFq8cFNF9gRvSA215bqBfYT6zlQBY2iYnOb8tKRmkb9UdeTfP4ZPdeY0MOyvFBSy71
GuB4IfaaIP2+9z3HHQAJHjW0ZjTY1XAp9uLWUVA+dK2VUVvqy/n3dwc+wB/CqYrJf2G0b0DOKHD3
grfC8xRUa7fWpSbOq+FdE0EnZi6L0H8ZuZvtIZgHTZVa0aQuhdhenvulsTIiCkEhtKqgULb/sx35
0J/+QORq6oUQMY3WqO9L69cILHRwap35rvWqaSD1fZ/XcjumQ7BGpVxawkZUqQN/llAtrY/Ea/U9
lGFfOAO2L285VAGrYXt9ctXUstZZ5Y6253fHIBWwvdadIjnueR78030YkF9HMSAmOB/ySZZbF4oe
IONmPwZ0oMfUH8KVt/sfCOkHgdIE5eeDmjxURKJX1KflnG8t1U/dHbKrVhTbnBT0CawJqeMgh1rP
Y47I6MNZy0oBah6dyv8sItg9YV+RkiUQnythsIZyKidJWRVMZhuAKlBrJIrrjm/VJMQDcBg6OEJy
b0I5i1p988CjqXxM07QFDQgo1wj35M7PvD13iW1Xm7HsxhJCbkC33moZSf+Jo3K6Nr4Le8sEbNKi
AYdDhPmBuUqhmg1FwC4JRmikAhY66/G6O40J3GQKrtDQQhIHvNCr/K4l0Cu8tSzryjuTidgEvQXF
T1FWBy0KaJHlfY3LRgE337Us30KAMPkVLQoxvj+l7QGqT/6+ZMUx0NT+XJLsOCsU/S+HoYXZMOXI
84KnU2lp9mrLsFAPvM35Nx7kVfTUVO10XZLBJFW08BZoiw4uCqwM8wcZWv53Za1CdJe6YARrMOxB
h869/MDpzDYcr6/YBgv+ruH8Gh9NXM9MoSYGVb+xJv1w4IGInoKxbZ/8tPE3l+dgIYaafAquhCf6
mvPDmPZQC41FAdORLyV48CCCzY3nPmvdpfTrRIK6XhMpWTgYTILFiAvGGEFjB42quYghRZmruBhr
a80gdKkB40Y4upMd6NSP4FNRcP8hT/sOadeud35dHrWF/WEi5t3cUmM48ugVoo2fUDi0dtBZBZSM
eAX0XMoUcLrLDS2ULP9I4b+7DFBGrdCareIAN8fhvq7ae00UO0vN8a3rFV9JN2yzBvWEy80t9eu8
St41Z3cDq3RdyoNshfNQC0CM3b6r76Gx2+BmgLvh5XYW5sdEgteDBdec0VUHG4OX7nWHBPlrlWuQ
j69rwP27IyVprcaDaNwrgSq3hpR5M4MyAXjlSgeWBsq4emh/BKOnnspD2Yr0buTjtq2Rp25dlPWy
cJWZsTROxjoGSChw847IA+SaoZOAu+HOavzDVWNkcmhYl0/BAG3iA4eUPVRPSbmpUSpYuWws/HWT
Q3NOdnILYtIHwph4tHHTvy+j7HjdXzfWqQ79woHQaPM790v5s7chtwmpV4rLx3XfP0/7u30AkX/q
CVSijj3Hm3iTR8FAHiOhcO+53MDCuWGC7QV01FWUNfxTG4KcQEN7ju2JqnsIbLXby00sTcD593d9
gGdalw3+BK8eKlsnxhhVUB+X3pfrPm+8IYDgFpVvWemn2oEMW8lRa+xBx1vZX0t/3ti/Oe41ulDc
OlIXIEcKDfI2nqG1sJbfXti/fxK67wanrKBw6BVzfWCtphAiJVmVJqXnZuKzXw/Qq+yQL2xWNtrS
ZBu7WKeNSq0+pK91Q+UbzqVvue+Jt9leo58sNGCC6/OzojuWv/vah059X6vGT2BTTLbIicwrE7Jw
EJn4+kCkKUxAa+sw9jRKyJzfYD1Nu5JW9LYO0zZuKI+21TjOKztkAYVkou1z6Vd4Y2feMc+nT3UB
WFjMAr/dg6fyMIPZNZMpT7xozoK4iVYZXUvdNDa+hgy/Q/1qONIAoBYIMj2ONv3Zoy4ZI5HYx1lP
HjoHJ/AVm4j6Jt1fzYJVXdfKk5LOcKJzLj2oWkdX6WLg80YIEH3UFIWy8ic9E/2VO4G2EsykjJKK
z+2TE3Ztd03ERFPGhoUAdAYgqV+cBqQu4C4591FxV1uqDo/XDZWxiQoezA3OKQnwPWm3snaDl4G5
xe1VXzcf3jqi0PPQqjg1DVCP8J+wya1t29Axvvz9D3co9c2XNx2U1Cj9gF2ng5cO0rcvyFzY93YQ
rRWcnfNA/PO4RxPGmWhbve01UapOEhDxJAViNFPT78xG0kWAxr4voF/fFuMmYmL6Hsr+dLlnH9fA
0K6xZZxekwBOBPKEUujvJisfiH9kTpklvOFIKwAxBBKO3Dhh+SCz/Gc1ruLRPjwk0PJ5sN8FcTAv
scp8XpxSW1Y3kKtOX4QD0trljn14RODrxuahTjCyCLamp56GIS51vIB3R13fesr6XKVVv73czFIn
jHOUKRaR3uHqRGVUoQQ6F7ewRVYrUXTp68a2ZCnAxHr05SnoVR47NApvy9FZq0x8GC0xRMYtWEDr
msgxkKcWbqPg41cx1/SnTPnPKSJxHxQyLnwkYS+P1OIKN0KA5RcKmPVCnRRaKLvyP1Ry4G8iyK9h
AHw5ksPG4tOnebK+jp79/XKrH55D1DefekoIlcHdACIG3N/VefmYeaX1JYRA/2a207umPLtMdqCb
kcixrwum5quvbNuoAN0iumew1zmgPtnsnLr7cblDC0vCJErrXFjOGHnRvXSm4DXPXe/3NMAT7rqv
m9HAtsrS6yYMF1Qg28QFBKP62ueOH67hq5f+v7HrK6ZZhZI6dr3nRiLWva/GWODlcuXgn9t9F1UC
htRkC5uuU6VS343bczbvtXW8Yc259/xHPwjU5uOXWXndtELIk11Xzhv8BfQniCRhPrSqVoq2C7HL
5D630O6CMZZbnLpGCJEUAPMcaFX0n1J4QFvwLXDp8fJ8L3XGCAGBrGw3VNAs0akGDFTagLuPwexl
iVUgv7ey9RcCjSkmIbkz1JDAkKehh6SrxSHJQpAycvz5SxDVP4gDF75VpdSFBWa+i4OC2uBaF/IE
H+smqX0oL3jFxDaXB2zp6+cuvlteeYOjYxpCfx+oc4qllSPotnLtnrH0dfMSMBYsFJbH98ICnacd
oCpaO9VaJW9hWZmvVuiVpN3o18WJkd6PxTnqQatIPkdwxYnzSVzFb6C+c+7duzHqiyqYoUmb/287
tg7HDSyXDpcnYGHFOsaBq10LPsR9lp+0Gp9g/RZsAlTUn3touX253MLSJLh//327CCH+H7XZSYfh
8FKHbv45gzXe5vLXl/6/seOgERzB7W/OTm011XdF7qB2UTbDnZTer8stLP1/45zNOjqGQk/5yfFd
+pS1QQfHUCeA/8vl7y/0wHyu1mSc/a4vU6g3Id29raYyyF6HrrKqrerbOXy93MxCN8wnK2ySpi7v
EMhpkzcQ0tFVHVdOC1+y675v7DUw5QYOZyp1IjCHesWH4Rwj51H/d93njZO0dCSDLVXJ4B6Xy1gM
QGRkId681339PDfvtliu4BII7lJ2klC5CjbApTr0BThrnW0vN7AQK0zaHBPwVaIigId4qXkMFyR3
67hyflLF+Iq7QXHdXjNZc3bdjFUDB7DTKH3ySVZRWP2qtMPy03XdMPayoMJPa5WLUwAkeiKwqDbT
oIp7ahXjfe7Cm2ZlNS2Nl7mt7QoXgXQUJzbVWQJOnp/UDRAfMJsrEvfsVHW5Q0u7wtjcuujh66Uz
do8KOb3l+cy+h0ylK3vu4178Q34jVuF5E+QkTnbk/JYD7GvisiaHjFRwEsMd6v/cPhZl7j/uxT8M
uIao0VM6wPJFihneTX6n8m3ExmzN5/nja/8/JLgZNkuZzBE8wNspQPL3hv5FVWP9nNmF9Q2+Vu4X
SPkDnx7qYLyxEWKu2vb/kOF0PstCR216KqfC+9paNv8Mrbs1DYulcTO2PVyJgrRUOQ4PF1rdnmMz
B7a4pfx1eXGdP/Pv1fYfwlvFxiLDXIBOrKbyqdW5fECaniYlW5WXX2rCOL7bPqgq2c8w1dQVgxeP
/01MgK34fvvjch+WlrCx451BDBCUZfB/rPXJpVB5BrXY+TJoS9zXbnmVghnF4/DvABxIKxo8YCtO
sF/cQrGG3g4+aiSX+7A0SMYmLws46UHoIjvBLizcKATFbdMHh2kAZfmqFv4htnGfj4E/pDArI8VN
0Gm4QA0BJEXIqmjYwkSYfDY6ttzx+lb8yS7oyKaf7Ia7HFkMMCg7eHBtLndlYU+YvDYuM6V120T3
8Oz82VapTv4IG1z38XPn3p2zhEtYncH5+lQjUQKdqzGA7R+uy1ehAyj8fP7+Pu/ahlAPeVeHpBEs
O5yGxyPL13SIl8bm/Pu7v9/PMMmF+Up6Cqqpey7SnJ5GPObXVHsWkof4p39/H35t8HrTzbCH7JzY
wXv8J7dh3trDBNkOeBWPHkSo7RLOwETKLIZB2qZq05/XzY2502G0xruiECc4LAYvzAbOOalT11oJ
JEtjZ+xwl8AUtuPIKfs5TDFu1dw3HXyc3foqmBHm3tjlcGmyIYKIudetP91xGKPXCRw0r9O6osQk
sWmue3wfdysJdZxPCu+NXafVIdCZfII9T/Epish1U2Fy2HqZksyDCTMA5iqC/7pD+XgT9WB8Xp7q
hdzhP7w1GXjMAgAE5YO+/Ayv+ucpDV4mcA42obB1LEv7FrmRnaMhQnf1CjP5bPDPcryi9nGWZH5x
bzl1dWwGvy9WgvBChDQtYyRMvwINnNbJhqHOA+qMGWz54DJbUjVubUHXJE0WjpN/yGxlNHqE+Blq
L/WD4OcnVEDn50j7hbvSlfOj6YObg+kaM8HhNbWGEU2ASAwPWPmYwvYggAc6vE4RNNskdAVM6S8v
h4WtGbp/hx2PiTkcWJee+loRuS2s0pnuaSPh1Hm5gY8TVsT0kHHTOfTgRN/sShhZwfezAAYlDB9H
8sb5HMB3UfSPqqvJzeXmlkbPiASCjpCJjHBUdtZkJZbs9nbrVXvakCopXfUCp1u9klpcCtkm4Q22
s3lUq1GeIHQJjbjc/R5F/WvqyqMPSa84qNTnurVUjGl/0SE0FSrruiBhkt7gotjlFBrGJ7ci7VMJ
JDFDClD3K59fGEST80a0B12GAh0jHY4gHNoyDlz4fVvT/F1DyjruHSY3lydsYQGaRjPIHTS+7dTy
lM3lbipKsUGOYm01LH3cuBOg2AtXvWxA0acuv7btYMWV8teQGQsr26S81RIcJzgeRPsyY3uWDzei
BFOgHLzHaP7jtLyDF/j28igtrjXjeoC6pc97ouqHUQf3ZBinWEMzoZfQBdEd1thZvmUO02enhzYV
RM2+n6uMl9teGkQjRNiScObBouSUu1Exx1DGl1Oc5eQqmV/YiRu3A2CbpyKrGLJTKJsKu3pwxasr
ya9R9ac+hN9rXZJ4gvZ7cl1/jBABtUIaQmTnf9tzpplubGRCV8Ld0vFqMt9cZCEzLfviVHTNTuEw
tVUOM9nc/l1ZOYWbmfNckVxsz+o+jQd1ocudWjgATSZcL+bWHjgUmQBb1LFg4ZbkSLQChTfGnVes
oYUWzj+TA9f6rZKTyJonigzGSwsDZfc5E0CMx1bQEOvucmcWVpzJhGMVdA3zuoz2o8TuArk3/n9I
0SyNlBETasU6z7JKei/qYqCbYBz4HSe0vREDbnNuZ0cv1/Xi3Lt3LwbWKigT1YLt4U9h7YOxHA9Z
JMTKQbc0RkZAkBZcBNMOKJCm4NahsbWctp3nT3pz+d8vzbSx68ewdOwR9t33Y51+IwPkAFzdwNo+
X2XRLrVg7Hs2g9ETDgXb20xnQ1JnFLccMUwD/Had4sqlZGx26HkGnnKtAmke5sxJEQZyX5/vPCvB
ZKETJjOtrODoPbg1vS9L/kXY1Nm00fAJ8II16tBSA+fT590qInnv9IVm4X3OmiEBRW1PVBjd/T8e
5gsbwmSlcTbBXbxW4R6u8ogfU3DUELu+pz77mpVrwLylRs6/v+tGGcJMMAV4H3WmKYtRYeJQJK9O
oGt4Nw5c+VamY2FXmDAycHAonVunf5K6+yHZ/3B2JUuS4sr2hx5mQoCALRFJ5FhTVlVW9QaroVsI
ISYBAr7+HereRV51EpixyUWkmYQGl1zux8+JqgvYqPdqXLfGYBk0lP1c3wRBeEfGqvgmlFu+QO2t
fW5BQlYlyyzbvZ62bhHfsm4CwomimZAZd5z5Yydb/VFnJnsvG8Bjwx5s0RLZ3udunIunTMnf4MP8
dt3stybQMnsfII9hAt3luxq6Ah8JpMHLJHSaudk5Vrbat4weobJJE9qxJ8g5TQhaapAE9PmeauFW
65a110sk9DJm+iceM71MCO3L76I8CLP6V1Ea+BKo5mYe3/0hMNMtiIsgFtamh6beRsYN2msNKdn4
DqK0zWlwSxTTgeB53FnZDafeRsVFelbLwrh59we3Cleug4o7YINaBHd4J+XJ8aPdRsIJEA3PFWSB
3tGq+B3NkqeiG3my1Mcw3ZFvI97mGNJjgBGadwBc3aJcStwvAwhTr6/EhqHbgDeON4mqxESe5mUU
ZxLl7kkQsApm44CSo934+sZuteuZVJ7Vs6RL9462cfZCqykX59CdYu9yfRgbV4dd0WRQYe7ng+8+
QYFQ/yQgWkINi1HPYy73qku23iU28I2VrJBjzd0nyFuKcXwvIeuSPbiiwb2VuAu4GcDyMSCPcGt8
nMleCrzPUPMkIs4YiXs/lrpkiRMH3t7ibY3aOgOyZYp6Z+7cJxpFHyIUWJ2GvIufO9SL/bg+rxvr
ZgPhQHvfFQx1F0+kcvuzir36Qx4ck0WFVpB14Zfci5XuEAAU0EC74yaDoKKo9t4nW9++ng6v7uFh
MlFXj2p+Z5rJeSipqU8gvK3Px2bGuuV9Oc2gJRTymw+ujBsdtd6ds766j7W+rvirb287UjuqKdnP
SarptCpN3KL0yN/59q07164ldRGCz7JRAe6GoChkMSAPpeOvQc+ihHI/TKoyflJzXKRkDpr7xUw/
jw3Luus1m0FjygQ2bNU5n6Qk3vvZuC/XG9+wBhv/hvIOQeSMM0YUU/VtrSDgWbg8DEyOO/O21YN1
oxufwP4nxu6gyPFMYlS/iAa8RRVEDnbOsY0MtI15K/3Wq0qwA/3IAX5Li7F6EJP70MkFGTBcaScE
FX87YfmAquljS2ID36gfILIfNvQJQHJosWYB1JUfctqiHOb6smzcMHZNmFhcEUOdkTz98eqFYZ99
vXTfqMd/L+O8x5K+sTSuZewGqSrkDwoczmUzP/MhM58Jclh90imkSHZc7q1OLJunEEwKIrcnTyA/
BRPA+gSCahi5KzN3PPaSttF2NZTFYh555Ml3zJdhREijnHZZJjZORBtiR7qiB8w86p8iDdqSJEJ9
oZOE1Nkj/97YvTbKbhQGXByekd94F9Fk8kpwHxYQMqv1zznnXsIdRyULCR4cVqiDa0KtkzJ2JPQZ
sb1qFFec/6yJ31X+DVhh3B2j3Jo2y+zrLAC5gTuQJ+ZDRKBl1HkCh+ce6GRrU1mXOCvntgBpYP+E
c8r/DSGE+EObM1AuTDkYRK/b4MYIbPAd61E2CfI48tSG1QCMvn6qWb2HTdxq3LrFlZmnegD88UnE
iv7FtAnHh2qO6nln+jcOELsoDMwNcezkHrujoWiTOUZ0lDit81DF0BFz3N0379Y4LOuuNSowWN8Q
pFHG8hF4/PpjCBKgvWTXVvPr+r+60iPlq8YzhN1lbWBOlAcshTCK3jGDrdbX31+1TnhZjUFcoXWw
0z3Nrec8hZwFz8f2j/c/rV9vY2Of29zz4MVG+RIYPu/w3PcT6bvlzZC5/FQaZF+vd7Hl1xDLUk02
FPOUTeKncapfYsrrxDiy+QyNk+5ctWCS9py4S0CxNJ/HzA0evBx/rve9tUstM47GoViU5wR3qvde
uJm+/Akk4in1zxTsavm8vcqeTTPPddlC6TRnd9rnHIRdS/0rzmn+6foQtlq3DLmtiKryZaH/OeeQ
xnOefHgdO4vz9uXg2QzzFBqqzmBm/y6a2J10ln+Iq36RyJC0Rf1YH9WPBfinbj3859hwLHuem9hF
8pgEdxkr6ltkl+k7YFnUDk/X29sZVGb/YxL/F021IsVCxE9ZjsDao0rc6ZOi8uTnZVS74PutJbHM
WixUoN4hFz+ZYPoLElH0Vwkc4u31Gdoaw/+a9f9lIK70hBMGd3WUmTMiiiTxS5+dYp31O+fSVhfW
9RzFpskK7QZ38Geq+7ru+x73D0SVgiraC/dsmL1nw+pa7jaIsq6zRBDEcCmdk66vTlJkv+eqM8mA
zWVk/w2eqHmUY/n12PRZJs8HuDHQx2F3rGy+6tDJT8xVX7uRxccm7194Ox1NbjkxrE+Gs4uy6mtG
VAGZJoSwrg9hY3/ZcDtgfOrSEJ3/RHSm+AlQ+FwmTRCqHa7XjdW3UXY080fABZcADyZwk64DIG1R
nQqNqsFjA7CM3IfsF6ocPUyRgp5kwpSs+mQCc/FO++v74d8QFc+G2vUhaMKVO8ifTFNKzo4/8SkZ
KVgxHfDbXaJJQnnaqecvB4YTEpvMNUOCWzZ176ZmhroNbZDhzhvx+1jjli1mre84pQrcFBozxUmY
VcU+Bt7ueutvrjU+3bp7x4HKMlhimScRC/10jJTzMFYt8Htwcw72YVmciBscJUNB07Ign6HPUyQQ
Sb7r6K4z/qY9hMROaZvC0X2sKpr6ealOQDYPiUtLtXPevrmZ0Lp1wdZaQXzOn/zUuMOJz4gW6RFQ
R0Y/OATBu2n2/7q+FlvDWD/glTeYTXqpRdU2F9C5kVuSo2I2nPLwfL31jZW2c9Yg8jRd4LRBCunF
Vl9qh+afie5A8VcOqKPcWeutMay9vxrDEE2xYtkSpJln6seZxd2SwEPZLS/can/9/VX7dR6NtfY9
N81QG3EzY+6l2MUobDVu3ayQ1J2JkxM3pd3gnMC898Esu8i89Wz715mEbWTZ8cxamtG8bC6D771k
9dK/b8HRd+56leQowTgfW2XLnlEz6qmeCJpGcf5pECj7o7n6Dh3BPc7LrTmyjFmzAXpQmfbBmx78
ravxG9XjHpHIxhTZuWrRFrpDPW+QDhBh4g0Dyrh+hJ3lMjhmYjaVqiOGZSpLx02DLBhPBtrZZ78U
e3L0G3NjJ6qZUy/gMpvcFJREDfBPoCIpRfD39ZXdOIZs1lRE2HW+mNJNpeDeLyyve4pcABQZAqjv
KTXqqaO7R/Z6tr2xWe00NeJBDXWhupEycE9m0QjWZFEn0WLSwWUfdABaZuhRHimBAF3HOp2vbFrV
yBJ7gtNU9Q27UROcJTPF78pKmZ0etubOMmy2wPeC6l5ziYLqlxzkTdt1d5Esf81+f+OJvUja1vpb
Jo60KNMx9d1U+7hLM2iHKID8d8aw1bhl2dFSeXELhELq6xJcnwqPirDk045XvNW6ZdY0d5rSIY2b
CtOJxPiAhKkZOYXre3ejdZuzhXGfgm09pykP5umG+x47FcPyfKxx637mPFhFumaKFyn72wTI4MaB
1pfrjW/cmnZSukYOcPAmeF/EkcEtFOmKROTSfIrzqdjpYuPUs3PRNST0WNnPfqqHlsYPBLj6liW6
bdQCp1gw14fIqhv4XXpsSNYVzaqK5kx1LgTvcsiG4+5JohHVqk0OE7/exdZ6r7+/smizQA5ZV9LH
QQ6e8qh04o99Nu2xMmy1bllzI2raN/lA06YnYzKLVbFnjOKdb99accuIGXf7ZgwopqdfGGriwLTp
u56fFlQcdMXsnDTAZP6kyOymc7fWAQhUqg5TxW9K3xxCx4XkD6/wqxUIF+ATS/ClpWM8f4R8+3tW
ms9QBvl+aIHtDDMXgwNBmIampNTLBwbVgfdlPVU3x1q3LNqvek6afKJp3UCJK4uAIR6ixuws8Mb2
sVlVajC0u9DmxUVaQyU0M4rfTOtVfezbVyt/NfHQmOmqsS5cvEUUgiYLNmdDsYeut76xOW26Yh8h
e0frFi9Nd4IYN/yvs09Mf27kMQ54qCNbtitFlDsi13TdnH9psnhnMiOcCCGLPfnDrQWw7FcRWg1F
OTeXumiKRNYRP4febnBka4os+62zJUQBn1pdF9+c/Fx/5yieT2LcxtfXYMOZoNZF3HZBMHQop0nb
rhk+yinw5oSalRc39H31d8RYdL+wZU9UcWs81s3MQJsOrkBsqKztgzOFGNqN0BIMUeuxcX1EG13Y
2WSTuRRauRhR42f6MQjDvxEwkalcd9b1HjaW3E4nyx7sn0TCAZAzbE7JNjoBCbwnKLD1/etKvbI5
yapZTFq6aTvjRkMuM0AMQ7yPD/KXhcS1rHpWcpr8Ee6Rahd+xxnSICqCy3F9dtZW3vC27fTxMGU9
BYMNnK+cg60xZvVXBlmYJM97KBWZXbnYrVVYf381T83SD6WGQ5GWJohTHZovrgoPlbJgimyr7qAR
1rnw4mkx/KzzakQqFOCd6zO09eWWUc+DqaeiwQxRDxWtskDrgdjT19hq3DJoPiGGrnKDCNuUgcBh
IAZinIdkKDAtlvnysQuGXKxfvqxQ0rAAo99sADvizV4J+cb323li5c+h0ws8O4woQDFfts0NSpSa
m+tTv3Hc2dwsBLJcZC7w7jRufJvlzb3Qqk07FMjKsKYn6KP/vt7R1jBsK+69Xs6qaC686HV2blH4
UD41dbUcKkoLia1yjjSMaroQN0ML4a2Eg/f9piFheWyL/kvjnLRR43ZRffFb0N0FhUw95uidRdia
m/X3V5ZLps5d8Bzw0kx6oLhYQzpr7PHYxFuWK3rJQ94MONzU8FOvqXmwD0TnY41blmv6ji5tY7xU
lUV5Mgwyx5PYc4e29qZluQZsAEIEOJZl5j/AG5KJasbbOeYqgePyMIk9lrat+besmPF5njoHjwLW
Ou5F02K8DZn348AUsdjOD9eNO80erZqL6cFLaCKwkzvGGXd01d/8dLRuOdMyVlkJDTu46s0Epkdd
O6fKaQ+VdaF1y2izdkR+mHjZPyIw7/xF/dItFIkgT9Rl1Ydj02PdvabVfeDrPvsHNGy/oQn+rR/6
vUTR1uSsHsUru5Ks9iJa5P+9V4aaIIoGlPORwkRMztrrq9ahsCK4i7BKajTKVP0YJKsIDH26Pi1v
Og1o3LLaKKaznzn4dOZEH2g9LSdTR7clSC5RT1fvSHK86VmhE8t6KavzRVEIZ7UZmFUZBaiNd0ae
unaXJG1rCSwbzrqMlzQCF2xUVGEGFtoQT46wa72DQ7BM18/ymrmkjv9RcpkT2cF05dQjxhXxvQP0
zWOIxXbGF3W2qOoeuwbBFP6XDgD0cHOokhWfjBjTaSKX6yu+MVN22hfpA6BYa6++DE6hkwjsXLQZ
5+RY45YhS1CruKGKSbpyaieGzj8MqG4PNm6bMFgteVeEiDbFwU3dRMXZm3bJZzb2qJ3sVWFQeZ3f
oXG20jAx6JonddB5zvtKBEGzY25vRsSxxpYtC+HHHdKMzUWvhA0uqCAJuRgveASeIJ2G8d2EdNGx
pbAs2y87L6eB8991rk2E8vYcRZRHciAYiWXTwD7UeAf08T81/OgkCosSgf1gJ0q9tRiWNUMisvTH
aM1SoHzqUfT1g1+B3r4doah9fXa2erDsmZO47qoGVmDCEhK0LpLtEPeKnkrSso/Xu9iwZ5tNxSfg
cEOiqLmoEQAIuKHVmWdq+D644JWHJBuEQ8oqO1TxwGKbUIVxnQEGs75ePfSmWBucuoHvLPbGbNki
4IRNnTeXbvRPK9oM+D2U984e8Hujc9T+bOYUifi4Jp1qLlA+MikfARUBo7xMwKG/x2SwNYr191cX
qcmhBD+ZAhbRByN7gmyc54DF1A3cx2bWwx5paozm/vUOx0pYNs65gvzQ0laXbI6ic77Kaddjo9Oa
BvrTYMZ3NGzHe+gXFjeq3JVt3RqcZe5tsNT/Sb2wxosesjGvbzmFFGIxI7t3fUNv3Bw2iQoqdnQR
IwJ2mQMHVPbu5F1yI9PrjW99v2XyLS4NKXPeXETH+CmL4/pTFUbeaRF5vXOqbBmkZfN4TYV0GTK8
rargvjbDN3gJ5rzersGQdWd3RdxcH8zGTNmUKVlgam9BPV06N1yfQdETJDXgfDtw041LxKZFyQY1
qEB31YWDcxF6aj90KT8PEALpmA+lPfd9t4zHVsWmSMl4VEKlD1aZjS5NxQSy51FO7bNzEHbDYpsZ
RfVTjerPvroY1Qb5GSlpr79ZelRr7SzGxs5iltmTsfuviwt2ufLSjgbEpNP4boQixqfry72xsWyK
lAjU1BPYf0jKffMx8viLgtQZy1ga6ezrmBU3x7qxTFwvC4yPxfVFzv18z41/D6ZeJzEgr77JiZnT
3APjxvW+tiaN/u9ZydpGLvWMQ4yH/gNIJIebhtdfwwYGc72DLROx7D1bpDM1dCQIl7kXmjm/PLKr
M7jVtmXoiDNVELA31WVoa/6el9r/0uQoe9vZUBvN20CxOsvHaAgaklKwtrJfgkMH/JHrvgwv1+dm
Y/JtrFg0dxxkrVjo1sE7jOUQ/hZhd84RY9wZwuoyv3FH2QQnQACgaCCEK73CGJgo0xnvC8Dyf1U4
Fq8PYquL9fdXty1zhsBMCqeU6MpPNCMXVQ83del/WjfSsS4sy/ZRdiuXJSRpXRddonuIMWbYs98W
PmfnGFLpOwfu1oKvv78aiugWv/VbXHw85sGtU6vq5Di7kK6t1bbMmnn9Ui8tUg7AoMkzH3FfD8E0
3easJTuv160BWNbcZl4f14AEXEBr9TWjnb4UdcnT66uw9f2WJVOQapRcqOoiIRz/cwbBejpEJrt4
0Ag7X+9iay9ZBi2Qh3EpSrEufl1fwKjyPtLRbTf697l/MEZho8ZY19BwQfDgInowC8096Jj5mC3f
vF7nn6+PYmMVbNgY3kk5SFowAjk2PCV1m70vnOZQKRaLbdhY7cZgYxsFvFtVf8943iZd7ewY2taX
r+vyygAUb2OFhzzaZsg8FJ6szk3d7U39Vuu2GXfZ0MdIel5UMGhzN7fQ8D5JFXJyPjbxa8evPh+V
u1MPZL7zD3PBPZ+0VQtnv5jE3ttr4/63aUz8wIWzN7Hqomh4AyKn8j8xLrLGuFiYsUS2y85RtGEJ
tuwWeGvzOFCIcy35YymKc+SB7sCbyV+VCF+OzZZtzw4dK5I7sOdeIEtJOUQxnJbVe2DxrSFYxgxN
U6aLMQT4mcYjxXwVX+tcf6V6Rm0f8XduuA0n2QaLya6Eks+YV5eogeAi5MpKxMSdBwgPdyjAG+bz
IMMPjPHf1ydtY1A2qwkHM1lgUOJ6CVqhTlOTnWTumRuEcwBDxHbb8Qy2ull34KudLAFsDTNJ1MX4
2SnLzXNU+A9ASl8WLnbqNra6WH9/1cUAcemJu1V9gQL0dDHDdJJDQM5lFw9Jy3ZVd7a6sYxe41zV
ocRG5gPQcDzEc5m2T3jCvnd2Y/5bfVh2P5tYz45HSepH/K/WoycmJRA1kLYNtfx8feHXtt7wpGx2
E1RbalJPbX2B6sFLpgFJcPuyuznWuHVv6xBSv4pqODjxok8zJ/W5EbvxkK1PtwxdhQvtogj3Ue1D
ixDq7TcVnmenY59uWblyadCrAfFURhkBeyxCObXYLTjZOHFt5FjNQbi6eGu4PzAfZ1B9nNf3/PqU
R/2ae94H4244NzZNyTKCgWwESjZdOH2pe+d7O40g3Jb9nsjZxiLYODK/aYfc77F/aNb/pBoFzt2+
iOfW11u2nAEKGNVGrTHgZjzTXlffwLglIJxw1De2sWSm0OHklAxAL5mDD6MonYIlYJAoovTQRvoX
kqxBOeky43LlykNJDsSBuJ90hOQHk4+2PBfJQgcRTQ85C7wWUzYBblIDzZ+CGuxrUOqf14extRSW
KbN6iqA5GwPYwoe/dYuqnEiPH4PBO6QwzGIbULYmCSULegyDj1PCCJRT4ehAR+kYpg89WCZd+3SQ
kvfqwrreORHil98jpPwTEXD/EFEzaAvXoOqr26dy/IwbhacWau1ocNfFC+ppy7gwhwBG6GD1F151
wMI+C3NTeIC5zCIRXHjJFLJDKjto3bqfiRoJB0sI53i1T+KsKmTWKoJ36fVNtHFY2AAyp8qZiXrl
5snM/RcXqNkTddy9ktOt1tet+2pq6i6ePd25JE/CWEH+nXV16u0T4G41v/7+qvlZFz3lep15t+ha
eDBqvEW99K5HsXEn2NAxv2qER8fFSc2EtA4cGBpD6JkU6eSqUzDvcRRvDcMyZGNGt+pcYBWGHnbm
Gz6eFmjHHFxh60525DQw1wvLCzCU5ypTqfSWYzgCG0M21MojboemcRkkVFaXaTdMvDEnNnaMVuDO
riLckrx3P7C5padQxwcf/zZ0LJrLMAtLwCT1UF/AxHs7jYokq8RsUOxCODaOZ5toxG/HVho/WFI2
o37BdDBZxoGP9fbLlbe6sC7jKKt64hm9pHk4tp8XlZkvPM6/hmN1iDmMxTZ4jDCSA7OsSCrK/qee
nDrpc/BgHDp7bH2vwAcgWirkNJacrpyTCDqjQHrPDdpw1W1Zr2GiCCLBy015CFbIFX+VzTVoxov8
fejuZTO2OrFM1/dwuPU+3Gmh1xwpwp6rR8fWQ3qiB/EVNg9J5DpVN0MFJiWtKhMts/wUVvUeY9CW
pVl3cATy9cCjPmLPq94jXcBpN3bm45EljmwIWSY5d/IIgW0uZgfQkIkl1bwLqX/70yMbQjbo3g3a
guDTu/iDnEI3CfbpX7Yaty5exH7bsq8FoOGNkGchan3JvV3xo7c3DqDT1tXlzRlkp0Mv9RfnAYIO
962Lql46ftm/Vt48HWJmc4oQt1yEmw3NY+4WxCQFWK8vqmNTgEAVtKKuL/AfR+Ffr1X0sk7fqzt4
BK9rXVcmfujUOC36NoxYOzzLvG38b3U8QBnsxPLFLxdUEfVQ3kr6svBnPPwJaO8GSHBNLHuem3EK
btW8QIzvAnHeRn6bZCWbHl5n50Y3y1xH8EOvf/LGvNipVKTPp2nWnvtgSt91HyhjeZzoaBbtczHK
8NDRgFeu5Rb2cBS9kmfxg9/GKOnNmy9R0X9eihzRIiKfr4/lzW2ETqxNGrgULObL0j/M0eizr9R4
SogE/u5SfS/yKvZufCO9ot15gr/pEGGxrcQCFJayeGyrBdI3g6z9+152o1fhcdNnubznvhOV+bkd
Gdz3U6fBDR/udPwmAgIdW+dszp0gynPFH/t2IlOV5kUUDGkWt+B+cdq8Iv/4YRF1UAegbohQHCrx
VHYp2yia29vrU7250y1HquoWcMNV8fAgvKEYvwUKJSMmCRoKC0g9gODEHd5j/aIfTckpyqB0Lori
Xg9A4H2JWRHgYTD3o9A1fLxo+EfowUy/PeaB4OdGziiWS4Sa3HFPcufNAwxzZh3sZvba3nhe/knq
eV6SucsRqUaylx1JAcXMRhdyxxvapovls6ZL/Chd05Q3FeKuezLHf97jbxwtNq5QyDCrQfgYPBDf
QC7m7BnD4YGMvK34/eyDY/sRpc2cmoelNH3RJjIGrEjeNF7p9DThGYcM7c1aL744yThXMXEvmTYu
ARfHIMrlpFlRDeU56k0bf+kGUCPzMwy1yFXimDhDeJJSpwguehrioL+FWExYqVNZalU4Jyl9Ir5f
31sbS2Wn+wH2h7FIwT6KmUB4eQ6Fe6kGMFnvHHkb7UfWMdHmkTeVdGGP0NWEzB5e9Zl/M469+XD9
+zeO1Mi6zRDf9WKRi/KZCw45U+JVwVdI2w4GYRU57CQqNg4fG09pymqJKszS40ACca7nLkokRDtP
EOmdUxq17yTT08558yc68Nbes661gOaVruvYe1xUBRJt4HlE33/IAFuAVIjWIJB3biJagjzpModB
oy5Qq638333fKvrUT1MT/jRGxKBoLhEMItV5LEicRyeiIu5+nQpjAoRU6rwIhvuZCxDLQdbW8/6u
ezHkwc77bON2sBN4JAwi0QineERd4zdgI8jNUrL6ZLL4HvngZQcEtbW5rEuhFioeUAJSPIMmVWTn
oR2D7gEhPLNX+bwxDBsYOoeFiwSPEI8Br/2bOtQv1YQdsAz+c73s0rFuDcM63olb6dJVQ/zgAH1z
6Zqi8U4hyMby83Ub2RqFdRzzOKr7WcT5IyrOnVPIso/R4rt3PJJ3ntvt3dB/2Fff2Lg2RpR73VJC
khd+TaN8M6XIgVTk0tdOGP9V+aOo2NlM06DdFNDIpfqChIZARqkV+TKSxA1NXH5RWcur5oaLySF9
soS0DU9gbynIjnVtHBc2ZQhD/zHk07NPwOiVJ5WtXPGLim5qYC923pZvJutiZhOF+IQ7gHbr/iHn
7SDdc+twN/qlUE8XB7iz43i8HRhUjHEXs6j6Ovh15B5ClcfMBs4WoL/WMqxmUBAGXkqiVQoicmfz
9fpG2jgHbeiszEP42e4yPTrzHL/vm+YZKrB/d263pGrJ6lPokR2XZ2PL2gha0FHTWMdV/si6eZmS
eoI80yVARbGoEg/uvne7QMA4P8THhXlbt8urpwQINgdXOKp7QEWTF5w8POjkSXIZdacQeJY9v2hr
/qyjnfBJzpCrDh+4m08Lct0Kz4vfs0DaIalQkg0J3cjli/k4uosu8509v3G82OqErM184Knn/JNA
qqR7ER2o6j+hOmA65o3ZUFo1RD1cXjw3KvBzPQeZN33B0+Dz9S23YbC2FqFqs7bULcEjL3TmCxP6
Lur9+nmo8Zi53sOGvYbW6TjPTPdqbhTInEF++eTVQ9j8yLXTQuwEyvKNe49rJs7HJB955L9UeRy7
e8QLb2/zwH7CQsBxjrqiZe/+IPcpgso33Ig+8Zj5EoO/cOdIctfHyhtHsw0blbyq5yGQ7YNDMsTc
E5829fLe77i33IAECLLBSa1cM/2QoM5vcoTLXea/62bURt9Sipf8lzkSzvxXVgRI8N1cn/iNpbWJ
9kJFeF07fv84FLoFAkC2wTeeQV44cce82Ln7NjY/s1e3cYFV5k33EOXteNPASf9FqLfnff4hD3lj
Ym345ADpitjwqHtcqkAGJsmHSIh3LFKzepJ5F87iRMNYeo8kGkOPnh3jkXJKgLhrhk96iFT1TU8j
ZLu+QZVm8P2TU5GsgjNeEwGdUhKDARysvwPEZdrAP8MD8by7YpCT0iuwTk2gCwfVYmJKQaZnNYZk
yVODAq/ySfuoSJ5O1G8kaIpBzkOLpHJ0Z8TNIvoqdJKZdl607KzmxkQH6++vjlA2MuA7F6kf57h1
n3sKt+kUVTL4dX2zbDXv/W/zRQQaN7CedI9B5770DXRqFkTMj51gNhFdpQfXD/Iluhehs7xkeVnT
ZBkLtoff2djpgeXguXk4k8bL+MOkZl59CMa4jdSZcFmEJ0PbvPxxbJKszU7mGqTRWVE/mMVIdsLK
d+zDEkd5t1M5uzEQG1iI4q6uUXXFH1nTggdfQddKnJTjigz8AG64V2C/sdg2uNCPok472ZB9gqtW
6BsE9Mrq1ovcXRj9hgZOHFgzlUGuF6AqT/6g/lL1acYgDPy+zYUcNSryhNe1CFUaB+i3BsIx2kv7
0B38H5GvDHDLoSYkeggUOFr21CXenNkotmcWDKkTcQp3eKl1xAzgJU35aR697K9maYf0wPZAH+sN
+MpEo4iUvUQQ4r3sgNFNiGDFcKqo6x7ZfmjfeuubqezaMRzHF3+pNSiQ4im4m7J21jtU1W+6T2h/
vUVfff88IlnctUT8NdBC5Pd1Oc4Nuw8cDnKzBBq+mj66WUD9Oc0KJdxj+mex7dAPiF5TX/jDi+7W
+ieSQeuWe6w/dDpgWPbJySp8tOqwLGr5IQ3Y2pyM/IPNuQdqftOc0IF1dgrXUT6J/fYHhxf9qe+c
6ku2CgRf31VbO3f1OV6tCrhsI9LHU//C/EhE6ewC1HfDKod8bXRIdl76W0tvnaD+gPDl0GXqpXXA
qTVyTNKQV6e5RJHIH7VRUQ97zCpbA7LOBojoId8j4/CeeEBbtgbBU9CIgNY2A3fo9TnbWBEb0EnZ
BKFDxBjfwxkfgxudAzh634Dqkx7swDb1eOj7IiDqhehY388iK9/1LkhKrn/+m25rFNsUgDO8l6ln
uXiJFOJ7t5JKId/5lYqCJyYc+XuicCN3+tpYjX9xAYoCOJRS9C/ZBLo8hkBpwomeEgDm4p1g1VYX
6++vdvBQg6+/WQb98qekP8Lz6II9lZ+mQe6pHG7sX1ueLgohQoBgXPcy9GJRTxTIO/FZhiDxSQmu
VP116FqZu0kZyHE5VNuDZbLsPhpBWV4wrl4KVmR3ZeO5N6Bk+XpsD1hmr3Et1TMr1Yvmi3eHnNqz
Wa1SLMNyCnMQmB3rxjJ8EfSDq8Du8sJ7ikAA8SZEhHw/uu2L6nsw5+3BPWAZfQsN+pxwWr+AOLM/
zXLgd0EHBokcpHs7MY2NbWbjPFtd9m7pudULrzLvNIS4S+oJyPGgBHfB9dna6sIyewj0uZPoRfUi
4U+wxEf56ZfIy2KRaD8HEfv1XjbM34Z5ImJcMekOCCXMTZYIlM1K6Yi7ljcmiQUIuq53szWYtftX
ZokLPOpl1lcvvgCWURMwEw8jdNNjfQw1DH4Qy/L9FvmOWmbty0yD+TsHrvEJ59feMbk1AOtiJ1AF
K4egqnB0gUHWr1wosQOxnQa8+3/OrqQ5Tp1d/yKqxCTElm7adjuJE2do52yofMcdMYMAIeDX34es
fBSrucXGi66yhIZXw6tnsPat83/hPZ3BD6B9116g5NGUEanxnh25HpEbY2DYqHQvOtqCGZ3XpLnM
k6IfSJOE95RWG0uIqX+02IaaeNhWroPe70fnYMH3LFqciQOntAkyNFWhhXUCGaGkpFl3STrke7FA
qVPRFeQ4NSBJ356mhi7SUZ7ZNNf+JLv2gjdo50vhhctj4xXOxo3LVLoW0QkeeDI87NYXAhkEeRKJ
5d9RVXVTvO/r1w3rTZABK0ztGkeri2MpeqaVa/+vK8b0sq90LYSB4s2cwfaai6IlktzJgFxJNIRd
sXVWMyxFuk5gUWKzrsI5vyABqe5mC5oaEk/z944SH2H0vPUgbBqF9fc3vcSggqCQ5xFPHnRjKxsu
TED71vtiTMd6wmoAaR0YHFycwervVTp0JEobUu/iKLHwT1LwzcdD6JtixS4E1PWRGbDyAZAT9avL
m88TyPYbe8I6X/5KhKESLZYd6qmw6ZvqUqR5cl9NoOxBGqaNkwLC9QHzn7sSfJXbs8o06FpQF7Wf
TQE8yS8eKedDz8NXItP5nA/Z05+bwe1aDEuHjgPNQD2E2uQgnvD0C1Mhyxrce/BDR8hdA/GyJexr
qkWLb0qmHNa3ChPYX4VVBDjpDbbwqKVqy0PAMHl1OChDEojbXpFfoJK/6uSC7etHVNSbIiGmCvQo
B6u0nOxFPBXI0+Cd2f/Qje24scMZBvsvHGjlLnZR0eIyg2MKll3vf8xqMEsyDgLFMrpb1nDv4nzg
GKmFuLCtxRodh36tsqnD0yAUCpDZ8psjt3AoaIMkP8jc7e9XFGfa0W+3J5khbHSoKJuQTipCgqvH
XGenrLCcRzXAd+nPPWdu4SQ/umTrZdI0TtqRHQgCCPzDof6XXMbgnsDeK56aZp83IxAt/10jq7wR
zdSQ/KL45PmHrG/LNEpgZLlLmQ4jpIU9Q+q0KpgoL7MLNsgTT/CY8RCOnrslKfn+YPwFGSW+bdkJ
raoLww64MkafsD4WJ+lkSRxM4WtZbt6g3x+Kv/GjDVnC3OP5BVim6R9G5/7ghWRnTobpGoS4YGAm
S6c7J0nzI8vBmnGg9XmCjPsuxXn2F4o0m2B6Yidpf0769lFx0BB9JGN2bSbsL/woAP19njj2pZmd
JSp43oUfSLaSg3s/BhQnPOfOmOwy20BTtMifFyVGq0hLnCFSNUYiGb2XapLscfKt9Ho7zk3jrV3F
Pa/mkJLLs0uDC75/ZKMz59AY66d/bpf//jaCm8x/g88RTRUgJzoiNuoKkpzjpz4X4j6Y9+mQoJe0
8MZOO6EBRXfmll3+pGnjgVUzbNoQmmJPC+4MCiE9JA/VRRag/eNR9ltD4MAgp7yDODaUn8emGDaS
iYbO+gs+CG2HaYRt+CUrk2X5RSQkcB8Y6/3s65RD+uR/t8fEMOY6iJC6Xclmm4oz9KWfMhtGBrmw
tt41TW1Y+/HNoa5yXCQmx5lchHCeOBPpXVmUz12GFMy+r9c29X6x1KRUwC9kZvWCF0YPcEb4dVuZ
2pUPYTqqjtmVI4FSHi9QqQh+AjY7Hmch6BmUmH2vKkyXKATrO0hwzVy+NkPyUXpgi0413m/qHGvJ
vm7SAtup3anjSTev9zOZ33sYmOrIeCF/3i7fEBc6Aq1SbV9mgFX9aoLwNVX+B+aAblnZ9qvtjF9t
e8iOtysyzVYtvpt05nPQDcXFS1vZP8OF2lF3RV7K6vftCkwzVotwSSQLF6dfvipLfcE7UXmANIY6
DUhS7XnGZUwHoCUO/Hkcjstrj0ens5A+HeE0EQS7+CooXzurJ1kJxFUyjReRZyWa4BY/rMHau2nr
6Collzn1gdT7Wgn6jwCHKI1CZF/uQiLHjSynYZB1WJVIZzID2gFjebYUzgEw4tk+u5U90o2YNlWw
Dv6bZQmYGejKhqgga8o+SiRI/uA77+LhYwDWWt+UnritZQ9wYbwkbpOKA+kCuCDjur9LmRvla8EM
wvrEq8mD5lk54w7QA6u93KXpGOx7SmQ6VIoIi+QhXeavNKuqT9XCvVecc6rrrgjTsVKzVwYNZArm
r86CywuzpuFYQRcycp1NZUvT+GpB3ABi4LRdyi+NY7XAbtJWnpxp2Luc6gwZJEJINwglPyUV1unK
6gG2JXxLfdqwBOnEGKUWm5R+Kj/1afKRloGMMxGccNacNy6r718i4Q/63wlaBbhZwRV4+JSJAnrE
FhDbYML0ImrZVMUgJX3xezmfmgLoySHh2Ua179+RYaeiVSvnuskBM71QuBTDbRU2IqIB5qkJ829+
CZ3D2/PLMPg6igx0bTtHXOBIsD4q9g2UVTC3ZrpxXjKNjh7dqhZJBr+SFy5ceddwyA9mY39YdQf3
fb8W3klSJy0SqBTXivVEw9oxCB4WNsnltK8C7RQueOMD52UllyJoqfdRjkPLf4UCFggby6upi7RN
elZOOnEX8wtM3hy8eRyU/pybxmEzuWaqQotw2Y3EGtp5vnBBRfeoXNlZMSFwGKuiTvDZu97uK8Oc
1ZFzVel6QPAGywUituJOpO3PDCqNnwGw+W6Vm0YOhuOTrj4opzK3Z0+lL5AthdIdp5l94NIafnog
icWCDOKhwKFkX4DoSoQMC0KIx50E+9NQ/JP55ZhG41gsd7e7zBB/ul+tXHJllamH7a8dbHaY8zAY
jjm4KRtvDYah99ff326vdWtZYE+mLxVzL3h0RQo3bEBNHCp/IwJNNWghboOoAs0HX35akk74R6+V
NPmfSnorPBBc8rvXfR2lBTojxPYqu+IvhLRUfM0gUpz/LFXrp/sCXQcMOs0wKWSB0xcngCYuB8v1
aMv+++2vN0WGFuSiC+ocWyq/QCjmp2hhHQTI+NELSw/As01PdtNk0uI8W7ohK7vO+tGvOhYgQFjZ
eAjsWWxdKNZT8d8vAkxHtIEHISgUipOvXm//ziykJZAS/LA+3feU38+g959sbwuYaGiNDm2bczh6
VCR3L8yCr4Tk3hUsoF0KyLhEart6YYMhndq1e+HA5b8y4vbnwkq2AC6mT1+nwZuoIwmeIoXdDJ+q
KmDfs7EZ3EOdJ+0WJsA0DlpUNwLeI6Qp0m+N1QAInPnnyuoiPiEzBCoijWsrvR9LeHjfnr2GEP8L
zWZzP8SzvXPpe7j9YUhU7EGdIMrbTbyOqce08O7L1im6Zki/ZS0tzlXfWQ/dvKlaYmqAtokXVcPL
sbCzF2i9NvcAv9OzC5lOZOuAyL7dR4YI97QI54Uf1PDIs37wfOw+NG6ijkmopvu5g9RowHYZbWHe
aiFeSEuWgg/eJbMcv4oYhBxekmagNawLffZyuy2GHVaHsiUZeAPOkgLNBKGpmFBoKPnK8U/LMD5O
gt/ZY7J1ujZ0m65LWEhvUqPCyFCBVdfOx/yQUZfdWX6WH/4fiueGGaDD28CWgYowCMAvwoEuxTwn
Ml4oMgqws3m93WmmGrSYF4jJhjih/NT0uAQwK1BP4wTX2VWt4PO+Ktaq3ywrVUOszqpc/+LkeAG+
U+m8yAMEhaf2kJfL1gO/aUjWEH1Ty1x2CWBZdvrSQSAkdjEbjvOqUCTlfAjwYrNx8jH1lxbxgMsB
tZr22YvbdFkMfDZ7tJT/jLvclmbLH+Wgd7YrVwt7pwxb4U9Qme17OLg7SKC3XH1kIV6CYOOaR0Ja
/kPN7d8w9Ks+Dn22hZ81rGa69S2SBICnl8X4KVEuZOmTiv4KQralsWoqXVsDRN4tnFg8fxEKAJ60
TMdjng9bOr3vKxMwpmPaKklBNVakPiewkD+qYCGx1xXuz6Uj7pOqy+zsjfkCKWtoWT8kEowmloj+
F0lhF8n90v2Q9Hn5zVb0W7/UcIgPubUPl8N0tUMFjIJcUpteHFws2gi7BMzQBtxptlZxQ9fqMDiw
suEgPLPhE3WVDTlt1x7BYgVcfGOXMJWvLRKVn/JmDLvspUJFQdQv7hKJoBXqcHuFMBwMdPAbLZMU
GF7XufASQjbcTe0D7brxCPEZ5yDq9FXawXDAFSndiGJTg9bf3ywWdsYHl415/tJWuY/nL1fWxYlV
S76FBjLsRToariAM11fuIf2yWrYnvvzK87r/XMjxSw2pxeMCAuRG55naoi0XJBBl6td2/kJKzPmA
p6BSZMDDbq1HpvK1I4JEWlCxKbB+MCheep4/flqsJPxye+TfLTwA3/W/A0EgVdIrVvZnsojxgIRV
d4RyRRLvK12bt4lVW4tIigH6I/wfSv3yANDB1mnW9OnattbBoya3aJldazBB4iolT32TiJ1fvlb6
ZoI6QU2XcJDOY9NQLzyqAfDjyGtd79vtnnl3G0O/a9sYQcZp8ejsPlYA/B8qG8vhPAPROs3p674a
tGnpeSDMd7VwH8nSe/mhygslDoVvNxXk02axdRIzjYI2O+dy5s1ClfMoC4//sbAcCtAkbrfBVLi2
ZTE5QbViyTsewWmhfBiDNCOHggTtFiDqffYXUjJr+vbNOHeUiXEYHazURZo+T60oorywL1nSPSzA
MkVTkt2XVckg0wLV0dqtCaSFtp49Dc3TU1J+MbGgcOaeg2XbD1CQYTneJWEeP5fX2x347jKI5mnh
jQwkfNnSAB3o20H5UPrWa+e2P/xsoRB07l6Aud1IeL17/ENNWqjj2pjLBhshj0LJyCEd6jIauGAP
KwiMwKbk/naLDIGjZ6Y46QoqsZ9z0OSLJ6B/ynPJ7O/eUM+n2zWYRmX9/c2U8IAHsCenRA19EYJt
yyBG58/NLioGOkqL/Dqsh3kCz4RHHadLlLWwjYS+2JYbmOnrtbCnsDPly+Ct3Jhu+i5S6FANOR4a
bveNqfe1aB9z+CXkk4/Sw0p+TNMC397MnyYbjbhdg+n7tZDPcRJR0I9csd8OyJexYFY6PHuO41Vb
0hiGRujpqMpqaJvlJUXMe/TBt3MeL4FbQtXesTbyp4ZW6EmooR9YYAsQo6IESm/3OTTlvuKYUGx0
kqkFWljXnj1x8E5d5JTF6GURnp4/9o7lXxfb2ZXqCv6iWJbMWpiq8iCNBnuAEl5vfUx5xTfk+E0d
tLbsTZDJZoTYstehdLz0vMocWHaX12xn/6y1vim9Sd08cCRD6dkSBFGd4oDQw16iiDiF3t6+3Ukn
U0JoCPz2dPLB25lKKKFI6n92wXfdiDVTF2mR3ONJp7KClqERdvlsszTJoyr1vV2avBhgLZaZZB2D
oZuDSdSPNE5nJqKh2/dEiOK1QJ5rFw46avTSiKVrOkgV34gzlxsjbOgcPdcU9iLzcRDAx8N75pcF
F9BjO0KZ4/YiZIivv9JLfg7dhq7Ft3sCsEO+vjtnvHtYN7Q9t4bgL+LkxGqvhWgrJk/bLX4k7Zod
/h9UXFP/aNtxMkmSCXddgIIFx8osYfaRULkFxTZ10Pr7mwCTBCY8A7eT1xRJUjwGkjkqJcQnRDr0
Gx1kqkKPYQkjcer6ySvghsMxsJP8FCC1C68k6eyLMJ0VCWlCK5OSIMKcvvzcuq5/J+Yp3zipmIZA
i1+RzX0FXQ1MIpewD1Up66O34Hnr9hQ1nOz0XJEbuHi7DCRKX8+roAx85L33KC2oC6sFlj10i3tn
aoYWx3xYZDjwPyv1CkwPxym9o1CN3BdqetpIZGVJCjJjK3PEyivLy+aEhbs5wQpyYzM2zCQ9/cNA
prGLWqrzrLAZyMT7h/BqjJZ+2JWfCUI9/xN4+QjQaIJG0AYTNeJj0R8JJGSfbw+2YQwcLZq5CmYb
VL7ktcqCbyoHw9Jmm3hbU+FaLNegGfsZhFSxD1g4YxEOpcnIKUtwj25//fqVf+VT0TtrxW8WC2/C
DaupW+/ctNk90IVRJesfpPEfSuFc9lWhHaoZD9QcuinawIZeHCUPP4dFOvxy6s6JlbD8DflHU19p
Me31I5uJN6OeP4oAyJ4gy5niqnO7GabitS2ZJMJWnliXjB7af9FsrQaVUFY57iteC2WQMqrGH5Lx
DGUzJAAAN0t/eqVSW14dhs/X+Y/OXCQ2uB74/BJU/ahuVRmDPr3FXjPEse5xUXVhTx24niJXBTGb
CobT3yvIM7sglcH04m5XH+lWF1mCM24xleqsZq//VXhu2UNFuJ43JqqpDVokF+kiKBxSxnM2TPSD
6uWLozLrZPm7jJuC8C8aJDL6ob9UzrkZg/DAeTrD5ayd9+DlUfo68m9CmfQFTUukKs6Uj19Zg4dj
pFY/uRPw+be739Q/eiCHwOPXuIGfkRZRSHSrJYva1SA0p+n89XYdpmmqBTEGMwnzlIznSvU8dgrg
j5vJ34M8Rg9pIQxqgku7eh7PPKHPqzYrcjvVBgLc1Dla/DKZplmXT8mpbwGLQ6Sxu4zkz1C/2iJW
GZZqnek4O62dSnhSnvpMnVRKP4i2+uH4yFWk/vPt3n/3rSEIdd+LhsLLxO05iEjrdtA5xRMeij/U
1RgDnX8HyMupW9J9RzCd7+gXuHdbToa67CaPu4F9C6zwdLsdhllEtEgOKuoAnmrNKQAUeLUPyxrJ
imLaEDgyDLXOdWQ0UxQQyCWNGgqhS69M7ilOLZHvdhuhbDhA6ixHIod+GRob39/Z85fKG+8tUp5E
AYvnUTzkoFfd7idTS7SI7v02d4ZGoSXWZPODn8/qUAiPHuoKlrC36zCNhRbRNQyJWk811is0FAEy
aaU4DxYcc2+XbmqBFtKiah1QnADJhzIiXniSWsGFYeytZzXSfecKndDoUcutpoahk7rWJ7EfAu3K
08rZmE3vx9xfdMaq7OuUOBOKF7aMK5grwUviCyfpfdDXfmS1/iPAeBtL+PuD8TehUYDfvUq0IDDA
Bf9ejWI+0aWiG/Pp/Xn7F6ER22U2A5ZjvcJBwYpCksuTLVbjJa6+k7RzPtu4y90eeFNVWoj7gJn4
YGdi4MdSku/9DDGKgafTkfWpcxhH0Zy4UFtSd6ba1un3Zm91Yak6z2WC2pYZ9KGZ/5PSIl4X+Mlx
gbttN65DpvFZf39TT8ohua4aUfCINOQK1+fxMOY704aQGvpv6WQG4R9/UPogZ+sQLkl72Ab3vb8/
/UVuxEO1FwwrF7OaYL+YDRUc2rwU+K8/pnCrsEC2Mc1MvaQFvRxzz7NBy7hySdyHtMBqBdyXhVfA
23PLVL62l2dTz0AM8OwzVBKehNOoaKixT90u/P0VCxTN/w6CHAFM7HKeXpGFS+5aWeV43mL0FAq1
ZYZh+H6d0piR0Wt6Dwc1pRiovyxdPrUKL4D7GrDGyJs5mlie5QZiSq8wjR8PmQBCeG7hW9X51b+3
azAsibpbgAeZKtcFT5njic+/1Ll7SBq8rLsjUPrBN3hs/LCrLYC7qa+0yF4CZ03UUH5N5148YMXN
vjZunT7fbomp9PX3N301p2WbFNAp5ZFoMyJ4BNji0obRklgh3ZWuZ0yLai+n1OZ0JOekBsd7AO9w
6jcPnaYGaLs3jmcjEFYzeHolyEpeOSAXRJG03Nc9WiDDAY0tEEMlZ7wKyDsVhNlXixdb6uSmSNPC
mMFYYcJmYPMIj9XlB5p5sFlvAjhRRDbtxdYBx1CNzmeUeQWUtFfn176q68Oqs5X4ITnXE8BTu7pJ
ZzSCjKZ4Uw/1VUJjK5I19KdH2B8d95WuxTPpWyTGZplfRQd9J4g84TG/31SGM0wgncvIbOIX1CX1
dZZLeZwCd/5Cc6veOOib+n79/U189SlnjZM39hkq1c5xzV0lpX2ZlNxKyxg2tUALYKdwVTfAguE6
LAmLOiRpHju6+l/b4+ewbED+vD0IpoZoQUyDNms9Udhn3mMSQVsmi7GjIX2vdsGMg79IjZ4tFLJj
FjlLZ65j6IQv99x1z364qWZpaoMWzVYzDvkQlOW1yZOPQ5jQQzfbv0OQNePbnWSaS1pAQwLe9a2w
aK64tDS/qgEGRnfQbA52qfzAh0zbmsXoMJ/DF/z6x3EiaxBngWiSO1aLat8BT+c2rhjHhkPQ6erB
BHuZuiT+f7xq/Hkc+Tub+xexsbDLDiY+3nRuBD785DZ4oM8jcLgU8n7wlkwRKPWklmfR5WWZR2qc
yvnsimDo2jizM8md2OZDX/h3KmRthX/KoODTHUYg3cSvURbt8snH+zleywlMV86KAqzOczAYo6as
fLc92qFTWT+zBYRWR5bWc05EXbzALmGwmzMclNP0zinmcQGuBkBen8UQlAOyNqocZbffynyB9UdU
dUOYn4YuDOyNG7VhbuoGSjLL+2ocmvqaQevvkEF+67PI1RwNDZSKbs9OUxVaCMOPQPTCqm3ouEoa
z66fWlFte+1H9O8m+9wQAlTbj/1BhQ6fyXhdmJ8clZv8qGeIe99ugalwLYDnuh5p4+f2WUr1SYIY
d6inTY6fqXu04C2CQpAa2tB/XhqEWyfQzUcuI4DQ2e2vf9+SCWJlWvi6QWORioiSwxBiLr6ILPxM
0omc8nL4KDh4UxLz7egK2P+OfjtFvlj4A5QYl4NF06e6QnvJCJfpvGCxXdKjO/rPPdSrz7bvbXHX
Db2gw8qyeloYJuJ4nWqZRO00sTsHjhXRSNJd9Gl0g7afJ1A0GRtLVlcPuNQuHGmUE2C2A3dTZMbU
CO3uPdnz1LU8kNfSrfinrEL4WktKz2MfbJ0MDfuuDiVjVcltq2yaqxzL6dHn9aMPmvZjUOaASyZA
FNyeM4YZr9shMMDVgobjAIpbN8y7cNML233y0RgIbUFwQOivQdcbr32Q15Hwq/wwOJuEBNMgaCuB
1w3eOEJ04uqNsK/1IIPl5ZC/5nQXzxSfr60GwVhBB4El8tq6ysUj//SpVKI/zNuKdKYmaEtCUnm8
V5DQuM4CnDqrDpxLWKVzEVleCTzQ7SE2pG50RBmDueFiD1NzLRK8PsKhTwJOU9EznoVbEJOGr+FE
5OvtugzTSYeWQVpUEm6L6jp5HXtsAV8jB5xSVBDvK18P7ZH7vmNV8trBk6s9el46/bvAh+znruJ1
gYJZzlMZLt1qpVM+0z/ikLX6vq/sdQ68OalnpZjCZu6LK1jEGGEPbqTZKc/Bbdh43DFMJt12gHSh
myesr6+T7T6maVKe6hpaPA42+dstMFWgtcBzmhoQ4LK+FlnyChm4JaJjIaPdqQidk5mNxGsDr6+u
8C6t73yfkAdQWcu7259vmpvaamSLtC9kMldwECQBFBrHOp54siW9uu6x75w8PW016pMAXI4QeyUj
kA3KWmDnga+sugea589N6z+Myzd33vd2xHR43JyOVYprcHfNGJQ02iz7p+7db/v6SVuUehLAJXTE
MEMS+jlwi1ccszeWB8MM0oFxGXOreeqn6hpY/fgHGEqr3r4Dj3VLwN5Uw5pRexNlyGrgibDLumtV
0OZIBJ6wxy47Bt3863bvGPZlnXTJG9HNOM12VzJmT6n0nn01fHKAcrJ8bwOtbpioupUAY01Qd5kj
rm4AYpMTcoK7hr/zBcTVohgPqA3MYRZ5dWzHudAinL8sfBZfb3ePqf/XNr3p/8l3Bi/kvrhmo8qO
NKU/wsBTB5rwLRiKIdB0XBywUtDjwFZ2tVLrHhv0C9xm73Hw+ih7eb/4zevkDv8PfJZpMLS4Xpa2
pXAir65FkE9PS0vgjigy1e5yvQuYDpWjXUMnmJ6JaxP2LRw2Zhj62RbbWLJNX6/FMh2sdmEdb7BO
WHnsYZ4Wh3ClxOy7MOkAOTbVZOFJXl8bbDWOhzuv32zKaxo+XofGwU2vS+x0mM9ZCZWiIrN+CKho
b/SMYaLqqLiWsCXHQ2B9XWqvOJDMAndHlf8i6b5Lci9gOi5u6OumKBdPXKdiaO6TpXjuUrrFNDH1
jRbFsOoM+kaMuM5PYCPIECrfVg7lmNtRbCp9/f1NFOP2O5GFlOJqh7T+H5T14c/pSiTW9xWv7cQK
Ph+QUenqa1pn32Vaysfezq2HfYVrATtPbg8Hu2m4Bm7mRAFc2O9CsLI3eubd5R9OQdqnl5kK2xqG
2rDoa45D9mynl3DhR39LL/Pdnkf52te3A/AmAZzC49RNviJB9AQZqB39gpL120zeOBJO7GMMQbnw
2LqVE0nI1J1ul/7uJQOlawtN0fehKhp8d9/TO+mUd67F7wZYCDr5goyDHd+uxtA9+lNDp3iVgyyt
Ytt66glek/JdUF/q6U8MeGN2kPLIZRxaCSCygkRJPZ3Ktn/d9+XazQWoPTHRP19uH/v8sVEbHW/q
kXWivglVuFNO7bQsuNMRUKLnoY3EmGwB3gyjqvvNqlymBUuViosGIhkMXnOf07Y7SB8+ZtPGacdU
x9qwNw2wMzFBXL6S8dh+ZCzufH4a6jsIL0Wet2uxx+BqUesx4YYdq2UsF/9ZueyBJn0UYr3fs6Ch
fC1qy6ypSktYQxw0djRM5f3C3M+35827+xSK1sK28hqlehx6YjZ9Z+QR6aZ63MjXmqaOFrP+4kin
V+j5yfo2uz8c+/vtT373hEY9/RUB3suZcCAtG4fTJyGfBfucAmbrQV7Q9j7V1SWRWyxrQ+fojwlD
WIrZ7TE/yfIwexeveymzrbSJqWwtYCH5lc/h2jvV8k9Y2tHUvrZy62zw7gM/ukiL2laleVgmGNWu
fhL2S+J/7oKfvfvbl+QQVBsJgbWwv66kqGRt2ZvISq125FXbILI4ubOcKXZn5yhkdRLd9HJ7qE2d
pAWvBA/J9fis4lF8YcmV9fdZvvGqb/p6LWb5kHncHteYpcn3cmifbYhLcF8dSRv+3Pf1WtimCYPo
XYUqhgFKU9UzkMgQq9tYE0zfrwVuRlq/9/GiFHM4izjDa+OmX70xPFkl+7Lv87X4XfoxGFw4T8WU
jB/7Wb6wwfpSu1tpdMPCrL8mNOXSZGmJAFDWeA9WAS5VrxWz7pchiJu5utvVCP09QHXu2EAFD13k
dB+D0j4Mqj3Vuf18u3jDGqe/BcCCgYP9sqjYt9Ojx8ZYOVsqHoYB1knlrQikD1SqjAv7y9gPccP9
mHnLYai2DGQM0aW/AeRha5EJ7lxxN4qTWuZY1fyAO93pdt8Y1mk99y+HgC68Q9+U1fTYpeyQ+u1h
TMtD2k+xTKBCk8NDtiuPt6szDYUW0Dncd23OcMIifh0eIBrSnBaVq43FzrCi6lKHSlpVBUWP4l+c
JURk+QRA3j78qIrhpfXdhylAOqKlwcaubIoNLbiX1GvCWpIBYNgnWH1G3kzuy+FUe+4BrPqdHabF
NxuVCiXn2CSIcCLCPEhwBcUWis0wHPqzQKbGbIZ+E+atk/0rFvezytS+D9dfAfyyUNVM8eHDoCKo
JB/h337YNYl0jcNA2rRouhZFpyR2/fmByWQD5myINj1/nlUcOLWeDTH8yH/LsrnYth+3atyAOZuK
X39/sxv7VRLywEen9M0PoAeP4BOA7LevV9YxflM2g9wSGZdUxrn0Ix+W6XhW3djGTNNEi9pE+XDj
mYiK3WCJ4XVx8ppdqS8KzZf/frUHU0Orc9cdsrI+QbvwY9ENG0dbw9qs58cD7FstKdHZqfOhzu6c
gUUJ+VwHW5u7aTC10JxmP1OixYF/SOzqGICGegA7DmSsJSfx7TE1VKHnysdwmOe+o5iOyKlGJS2j
Epz+iDnZRh8Z1jCdR05GRKXTo/vD5osKD9BngW/Nc+p9sZItUJdhGPRkeTYLrgjFMslBrnDs8AVG
vNBTKOFRJbcQ46Z+Wut+M/dlAdnfvMdQtz5E9qsOwOv7tN7yWjKVvv7+pvTQBdW+l4isdGmOxZyD
Bv8IdPrGamYqXYtbBZ606KBjHYNWeV8mgGswenYc+eP2FDLErp4qzxN/rlvqDzH8tA9tKI/S2uUQ
QD1dhnCcmxHuyjiaIAERku8WIfM3UDitYuP0b/h0PffbAo81QCYju3pFKx85n/2H3ob+0e2OMUx9
PflbzljRQoW9TyTe2SL2KWvFibf8UAJKRIuNy5HhSKIngJ3ULxoOlf24Vu746CfZMwnL6ejMzecx
8+zYsYiKymkfap96ulCeknnowvoUi5JHf0E16tQLcrndYabh0CZq5/TO6HQ2Apl1j3Tg/xtg17sx
GKaytR1mmAa/kwVmqQ/dp6Kej4W1JX1oOOHqtrCMdiMNZ79+JUN2T+S/dTfG4TzcN019Ny1ehF3+
6EAe7HYnmWrTDoVlEQQUj/toSBeeXPdpWj64bYYIgViThNX8BNnI+9tVGaaW/moUiAQJgAIT2J5k
Ca7i3Sjd36yZT6kDL/gZvPKM4kNuV/a+5iiCXdvtvD5nfemvE6tJY9H+C9nkmAHLby15FAJSXg8Z
DGyamNXFw+0qDRuH/q40OHaOJ1u0gKp/KgjzLrA5Sejd0Hy/Xb6h/xytRdxqszrLUf5cPabeb1V+
pvyHFN9c74u7y+aHejrhHLi0cigkrV6hXmAflIS8zFKR37saoNPNfb8e0px5QwxI89mRRdSyJUoW
SMFxgqXeh8ZZtbFJGcbiL9J5tbrlMCTZqib55eB0+TTJ3j7aPvIxi0/zjSExVbP+/mandfMx9LJR
jjFsa+/9xX5wFvLkO9WpLJKNY7KpinUbflMFbBFtNwzn+hUMmh4SZMW3Nhx/Ezc8dY6/MXP/7FDv
ZN10Fno5eYS6Ta9i5qio9V4Ly49SRaKRXYFeiqZxtSsAwRSZ4qV1nxv5peZPjCYRkqR3LpRwlHWt
c3nMZhLX3Q+nY7En0rjyhyNz3AgWrMHoRX5KvmRVsHEUNHWMtgSHTsdLZ5hx1kyqx973P8z1dyqr
Y8j837fnq6kG7axfuaULrDUWrInb5SnP8EQxu0HyoGqQbcM6pD/21aOtwXhfL+YwbBHYk3P8P86u
pbltnVn+IlSBIAiCW+phWX7EdhJFyYaVLyfhEwTfJPjrbyt344NjilWqbFJeACKAGQxmerr7ogvj
uSRYaNQvOZ1uu7H++sl356jydK+AC+gQcub5Nq2T/0UpUKbXv+ByGD84P3aXezKKcqSJGUBKRf+4
/hdezW9JF+xuG/3iEN/99K4GoVA9Y3Tt9GqT0hENF92sw8xtxPa2KS5B17spOKgvaBJPww7Cp3dj
VdypKDsMcXTbO9pubYcWZel6fBx2bSpCx3THmKJ+35cr5ail5bd8hFMKJOYLLFAL/oTQlRkJqzr4
h89dvLI+C2GC3dtuSNH22eCAUqDZJ77euFP0qe++e9l95Md7jx6Et5ZDX5rKsmvwMtedKjh8akW2
sjF3TV2+BO7wpZ9RMInqX0XtPwaJt79t5y0jryBnMuVGDMiI5jsS0XSjWLCHSpK/YhsLoaKt3Rs0
1QyuBDbsQPtUfx2kFsFbJ8Zana9/wIKXsjvdQYDleV0Sj7uAK2Q7mN53U3CYB5Q8iZut3BAfnzBc
OP+2D7CszICC4oQN7VG7D5L8MP3L9d//l7/uv87DDSzzZs6FS4pj7Pmx2Ka7NLz/Mj1WX+KH+i7Z
q0389c19pp+c427elZs/NPz8ubnL90n4Gf/Nt4fo+VA8xdsxdMO1JPPHTy3Xlvid2QzSjo7iF/nH
vpg2nfdQuvs6GNF9sHKtf3wq3OCym+8cDpqV0zgW+Oi6cHaCFEfT9iu2urRXljeA8mORewq/niJl
XQ8GnP7JRvG15rql4S9f9O6X82Bwox6037tE/KiKP0X5NrXfrx+FpaEt06fVxMqRdcMO7WFguD7w
MkBBPV6x9KUltyxdeEqbrjDpr97kKgRzfR8OwVqj3tLg1h0uAGklKRsuDjK6SMz3LHEOULlv6YqZ
LKyN3YE+i7JK8Foed/UmvZebNULopWEt44vJPKNbJh1RT9+j6yF0yu2QrvzkyxgfGLa0LlWdNVPK
wOzwa2wFYsb0ICJv2yJqZbL4rrsvQLGtvGKXvsKyJtk3aQH0+IB3a8p6gHRdkv+pk7p2d6oaV13V
0jSXv787+j1I6FtTi3E3b9mO/6pXfv3C2bGVdCHxQdqpyubdPPpyA7GlTymYfFaun6XfbNmUxvPN
13jw7loOlTlVgeJjFGOxSfPs1iksw3Kg3hNoiXxjQ8VGQMrJ1Jt++HPdJ1y28KNDZBkWMWYuoR6N
4gmeG4AdlPpbVr+k6vW24a1HdRXXUcIbDM96VCDI0fAXLUxI2eb6+At7a4O/RoBVkgsp5q4s27sp
F5varOXzl4a2TLdLp4LwCMveMeQcAr3Vw8qBXDgztlouulWIP40YGcnA0GEbGbebmfy+bUUsW4WE
Y5vlGUqqBY9CzdmeTitHZWlBLPPMEh+RY4e1ho7qY9GzH2m3ltv5OCh17Y7yAay+eZNg6Fo90Nqg
XlWGgp8GuXebPQ7LxFd85tI3WOZKPUjLKvQD7MCLGFZOvB/kmqDMgiXZgC+QUgVo123bXaDMrkjB
QTb0aEcq/T1T7hql4NLvt8xV9Gy6dNz0O3CpbiO/3tR6xVIXRg4sS61lVAUynQcU9UCOi36Ancrz
X9fP5IcHPhA2oIO3ZTCyqu8eIQydfvXrpNyAtR4+2Ouban99jg9/P+awbsNA5I5jPNY8dBw1h380
Q1j2U1Rd/c/18T8MWjG+bVcuzaYmIeYh6vpRPpHehzwLUK9JJMIqaEGCpQXJ6hBEkg65qRUTk1om
15V9MajSU4+Jzk3cQnKDDe1jAkKpm5ozAlRc/33n1mQE7U5QyLfczDkyhSQ48NpzN0Tn9d31lVvY
/f/QjgvBc0Fk8FZH83Cknp8cdT7PYeIMa7ibpSmsKxLF4jKGKqr/lmInNnkA0StRaG+TXf53/SsW
zpddPhYQ185n4eWPaNLrXzLk2LsN6Ue1ZtlLn2DZX0pI22bQ13iLiibbxDPkfiifRIh30toqfRgw
QsLFemWqZDAxlJ70g6/b4HM39EH6i2rZ0D3pOhL/4VOUzL/mxtPxk0b+bY2kceHT7KoyKl1NDYon
dgwa4oPUmLHXCiRl9105kpUrdcE67aqyEnEDWFRXHh3fndCOO2zB1VtsfaTYN2487nNvuKlZCqto
OYKcgqcI1NX+K+Md+a2LZvzKhtviSYx+WcN3MbCY8mFAY5d6bLwgyz5nuYJ4Z6oi2h7M3CXgp7h+
nP+m6v8T+GEiy/DzzFduXc/5Q9eAsPE3aCxG+RDDm0X7qMvd+cUjI3iC9uVcOWCtRxKMDKcS0Zz+
5EVl2sxhPoo6e5FdGov7Kevy8U9tsrjim6wqdP90EcWdI/BMgtJArGTiFozQTqTzpM/TuuDZQ06g
BHhnApF8aaOgvon2B4tihQetqWjVdT5/o3xg0X3eQiAmjDXYVLbXl33JFCxHRUXndkp19K3no5m+
GBCBBHcx2grkLsu1d7o+y8Iy2aVAxDdxXsCNv6bTqB8NqievJdoWbrtp7dKfkDMDRVUVP8osadS3
3mQ+vaMsbW7qXwiEXemjTu9ndTOyN1UWbraDBEYg9lPcrlXhPibFwARWaC8JyTzuZf5DN2cDf+2S
nop5l7dCuluY5IzSHPQ6pwQAHiEfOAE3S3unKe1KHAYXwXtYRkMMTgTZzOJnWhoXIMzKi+CDTnXO
m2D8UmkfGYvQKToK+HkCDg7/ZUg0d50Vj7dwkhzrqNJGeVU9OeOxG9PJTTalyFHrD+O+GxBidSlb
o3BZOEyOfWQD0sqWV+YBHK+i3fm0LF2Enk2/uX5YFz7EBl6YtugH5UfxZ5UH5InLIH2OZQvYPk/M
Svy5cDvYqItqcn3SgFr6YfBVu8mjJL6jYhpB8qNR/J/6ZjMisLrxeywPzmeDf0PqHDmqfvdTNztu
OOl8OioQ4q9JuSwt2mWz3l0TUtR0VA3JP9clWBlDVg4XmUXPTcbQRxOHXrklFvbeViWcDEu6jJfk
6MDfOpBEVj3AigFFq8z1zb9cmh/cQjYaQ0M+AWjNjByLBnhQkEP8lsgrHZsAeLNE6bW3/N8L4qN5
7HcTHarGMx19iLsAbD6bxGjCD3ne+84jY+kcHHKaBugeG/WFESqMKiFhvb2umNgSTQA92CRDhbbW
cArYJDeVdoTJt17LG7f4fNNi2FTc8dBEvVs61WfQDAHUnTN2UBI0t1Rmw6EKbmNJCYRdq+zyMidz
AyrMgMlK7LMkDoJzOXJkP/kMPYvbPJQNqBBekwRx2hWfI5Wk6VbJwT/QAknibYbH/srj4i9/5wc7
a0MqqtaBqi1Jq6OfVHkgw8LnnvPWCh00KhxjT6T/012cmr2vE1VnAEdkFYqEnLUaKn1xP2dnBjmz
cT+jt2GIt+j5a8dtQnJHqtAhaTTvphosIN2jwuNigi44Rav3y1zJtC8OYBtps+iYQWq7/OPVkK3Z
DkVD6E8hS4bHtJG8TMQ+BicDemxid4y/FrxXDrpXallEd5BPrsvXCaxEwNgHQ+fVe5kPrcfuukGN
4z964iySzw6UrcpXPJ/AXLATLSS+f6czpQ7bVlHXqDPYR5NO7KaqTZL/Zcy9IAFcUmf/uJDoze5L
0nJQqvq6qtnLOHQ+KbeVQdf/Y+bEdXknO1AigS8HRJzkuUrKoP4WDWBm2HiB9Ot8E9XAqxxKMIQB
T4nONo8d0V4YBc8zCNG4AZDF7Sf3zq37dPAeNHq9qh858yJ5V3fc4d/8yY3Kbju2pnHuMywAAraC
4x75lpA46o6UZllEtwHJuHnodMXls2iMG+1Rm+7ab20uM13vmqzvdL+ZIkhpb1s3J0i4jjSN23rj
T5BM2TpxQYAYVgwMKlulhqp7xXsW9FJhVsTMDcJIE5EVIS2zMls5fwse0i7NI5EsQPI2Vm916eZ6
M5YKT4E0Tsn/rvuEvzzEH5xvm34+atvW075Sb8Eg/UHeq7xoc/ZDizyOi20pKUo6CdahrnUTRnEv
NaanXsHQzNjW+d2sErDAhCaXU/anHyIpj12VS/0y0qBE3ymcrwPFAidzn/Cw7VESjAIenStBmlce
Ff384BsXjrMeJpdtZeoN0+fUNzH7Sh0TT09RCf5qSH6xvII2FAdSjAL+UPZq2mhviBkqmbTpTz0f
+no7Nr5AdZ6orGruegiWNid++aDP6PbxpnPEEq42IOOWrNhIhFggj0cEJbIH9GoWMd8ZbUYAnNpE
GSc0uhnKeTvCiXfxrhXkYkOt6dDvGgUiVnd1OfdgUisYhIC3NZz4uG9dSNsdUxmDpVcjjm2+xq3W
cYdWvnly35QGV9FdlWdzuZVByTy+jSX19A4v1xRxXAxaU3PkfhW45X0klcqnkLbDqPd1UaVOdN/I
ziHPDJSDDEIrSnSq3SXIHFTkgXIHjHdcGjDMh63I/Bx87NCZ/o1YtAxe8kEJ+WusUZvrsJqBE/Qb
QXndEpAUukJv2ioaS32X1oGqvvqIKByzTSQo5LxdVIxKtQfut1W28Soj9K5P5ICeynn0dC4fQa6W
6+rF6ZosKkJcev6a8tjfePOj82k9h0G8J6qJj96xTSPtfRrRZSOajVDuRO/yiDTgtGuDPpUzPK/C
DwxlWRl2EIBCySL0vHqqdiZ1SnL2kMnnd37OfT68rVjPx+GFDYm7HMY5Q1vIsRtKRGTgjDXijNOf
qPt+HpwM7cuQxxHpZuwMXt1hKfG0hRh82RXlLRlnXLaXmPRdpOa0rlsxktMHUUX1ppWjD5HWStN6
JYJacEB/5c3fjU/AuU6DaJwfPBi3D40ckgHt6az2ey+Nb4WzqcsZCHZz8sohmD7uTWk6hSUEr+/h
pj2yNS9YRhKPwXe+pRmiHurLYJOz4CmfE39L3b7dRFyTjdM4nwKo3G5vm9T6qqkQOm7dInlMoFzw
zFitGhMCZBz7MNEU1IYHQhiP0m0zVi1SR0zMbBIbRQIVJ7clM2zQT0B6oEnSMntUbpt0j5lKp2iX
ZXVvdtc/cuHZQ91/H70gS6dAwc0/ZI004nfROV76vYrbqDw1LVCaBu588GuEmqDPKX9en3ThvFD2
70k7MoxxrJFLmpsJQnV9XwLs2NMoWmnqWxrfiuTbYmrHWTjtZ7wO5LZ3klhsiCNWNaH+Zhk+cmhW
IhZXjFeyJBWvumsL6j31id85/lZ4DMrRO4NQyksONOAtcTfxUGnJNuNk/Deq6lF5YQ6pKvxJoP+/
S+96p8pdsy39qB1A4efGlblD/mTw/1cM3lQNkFuNBhDFZmVDzxOuR5DIll4Su94eN1UEQg7WKkgU
yoAEYx/OfAokHrB+69zzkmXpLuFTBqpwWhTOc2Ha2b+pq05KO3pvAUhTQVr1z5w47t3g9+e/OvQ3
HBIp7aAdpIytieXEvkXM+aSqzrkr29t0SDG4ld0BtfxIlGnSM4hL0wcl/Ze+0jdRyWBwy53nsYIo
2eiyb203TGE8Ns1jNsU34cAwunWZpmQC2YsOvKcYHLP6Txx4uXT2QZsCwrqfcgAAblLLxUyWA+xk
nqoqiNyfdC68g5ckogxb0lQ3XUsY/2K+766lCGe40W3BvuXUm37UyOeBFXAi6Hu4foI+TBxgfMu3
9XKMEvTbut+0jGl6UPEIXTXhzHN33xE/z7bJKOObwL2YzPJpqcQbLB1K8lVVgpkdLUCvcghYlbOV
6+jjdgrMYHm1HvJFIKmezFMrnO5XCrkTV4Vg/mJmDxmcQA8bMPfW40aiySbOIJwAzRyyzXO/ysbN
UGbAjF5f18v+/8f74YdY3i8KDN564wCFzqYssq0f5f1xKjpv3IC7fK0rZmHz7EdTP3L4Rqzpoywd
ATrtMXF2Y5FCrEbBuYaVoe1NvFJS2s+nlkJ4JTCB8y0NFPcfedY3BkDwYb6JHxoTWA4BdFBForKC
nFhXttM2IshyZHUV0f1NG2Jjm+O4ShMg4vMzdSh5aFlTHrvGJ7u6ZtVte25rd3FBG1OnUn6RwpFP
1C1F/GmIOqhqQkSqv6l1HQtleQRkeXu0VPj5Oep5u2dOl+6QtVjL8H0YFmB0yx9QgvQ8HoT5uWaK
RmHmz0Uf+nWwxr28NL7lAlgauGKiGufI4XJ8ABmmm93FoBioV8LgpQksDyCZRrzJXX3kzug+pprr
N6ca19zl5e77wKxtFDMD2kK0qczOlJeQqkXSZu+rrtxFAwOwqYYaeM4LHkIL9fctx9a3Ec1x5gW5
GKboK3TbmvShr5SXhsaF8sUrMWl0EzYOJGXWXa+jIo0St9XHVvv6B+VcPsWdch9jaD2vBLQfe0Tf
RitnM8I+QEqyM4l59UX3fnEXx3RWYdasYfI/9oe+jVaWNRFV7aTFOZ2gWGxUUiOrUCJnAT9cJNNa
SLf0JZe/v7uTUWxMG87r4gwhvXrbFKrcpoCK9rNz6wyWjY/IRkhVV9m56KCldeE3dJkUmxla6rcd
K8vMJfdkF/tDdnZSyfvjLMCjuBEELa5AeafztOJ0lzbEsnbI/YHeqRP6yJQZH+JKTTvRG/mAzv54
V4vylgw5Tq9l87jeK3SsBJcMNC3vVQ+igGFuhkPsdGvF2qUvse5zkhkn5w7Jz6BiJ5saLKmbbBhA
gzu4f4KmualDSeKN/u+jxdjsT8kwF2eZAaYN9wv3uKmQhnwA5wJ5u775H7tI35bwquc6pROLMvj4
gdwb0X9umbzpNY4vsO5xxlmSIV3lP8amapBCjMGbkX5uSTE7a85q6fdf9uid/akLsj8mHe6ooO3c
sOgaZAIhZt2u9bB/7OVBT//vCWSA9K7PZvXMXYC5evmSZhq0gslBF9F3riCd4zrkJqoOLJhl6zkn
sYOCg0K2s5ObtI3jT27N25XkyIKvskk1L/l8Pk6FOgdz0R0gUJI+st75Jp3qf9cP09IElomXQOaD
xGpSZ4cm3yo1k/BvWKXpyFY6KD9Mv2CBLOtmg8zA58bVOTXOXdMj+Sur7j6jX0YEog1UX8LrX7I0
j2XiHUpDICDV6oy3wfSzNq3cZHkxbAqUb7/pGDwteZs0K7Hiwhm2AdeSOrEuCqXOTTHUQ+hmDvkN
rPtaa9DCrtiUmy0zvsvRaYWK1gix7AnqWBQkucHUbW9aLBt7TU3vTgFqtj9l04OM3a0em5TqTeFA
xSGIv9Rjtsbnt/CmQ6P/v62x9jNGe86jU+2Cj5f2jc73eaFcsx91HIQFpf6vJss8wJ2RQcjDrB4u
pZh0LQRb2irLGxji9WU0x/2zYRKMbd3gfnK8Of96fSGXdsoyf42ORBWjknOeuSpD9LWnIcE7Iuw9
J1g5a0tTWJd9G7lN4aMm/iyAltoYj36isR8fSjxbV0xnaYksJ6DmtgGfTlaete6SV+1AVpYP8en6
Ci0Nbtk/LwLSFZDue2YGAhgiVP3ouE0I4ADE9m6bwjJ9P81oUiZSnXuaqN9JBgkPAu7zlbbaj1Oh
0rdZOyNZzWPh1/Qna2dXbwlrghkkqYOcgZ6Xk+T63CWpbl20ruelZmEFDL/YZcqLhy1kSNsm2Yum
jkb/vtZJnY+PyPJx748KGsCvwsIZm+RbypjrvdYVFekrYDqs3gdZO34aM+ieQ72WZLF3NyC4A94P
5xgU1GFKqYsm62KYx7resAj1aj/Unuuw8q0oOwi6/oLiS82T7U2rbFOKKtMStGsE6mw6ZH88NCmB
Pcd9uz74QoAmrLgjJYMnhmQuT1pCe4Vl6C/cGMQJYVFRSKG2KDisHJYFc7IJRiNokQH8wvOTccUX
BCOgzqyHPYnrtQ6IhYvIJhc1EFZjOmuL7zHqpBuRKLIfnRz18MrMwSaFvuQvUI/G97ctnOWAuKmC
uKKZPtWD99sk3o9oKNp407nNE+lothbZLlixsJyQ9qDfZESdnxST2W5EcRXlO3eN7WlpdMsB0dmH
1mCvitNo4PvzQE8/SGPWKE2WNsTyQLSgrkDVTp94ib40RVuQEgTO/6CmyHcXi936FWe/rm/H0pdY
rkgMzJAumNU5htKkj5zhoMxnkQJSe9ttYHOPMniaIHLc7MQldNipi0A2unD/B2b1SC1YiN2nkmad
k2ZuGTymEG4J+2Z4lmlSbgnQOTd+hGXtvJCs5hNVZ883/d7PPHbg+iJorVHtvGkj7EYVgCH8ORjS
4DGPowMb8GAtRLBWN104UXZDCsfVi0RLXJ2YgchMXntvFNpLUxjlqNHOKClu5h4deSsea+FM2Wyk
dc5QDxMtfRIejegb66C6uwN6d9C762u14HxtNTKjqkJ0TV+dUuJ8YoFXADwzFlFY1uMrCnQ3FhB8
m4k0TpFYJZErH9GxPL+MrdRp6NNojbV76dxadp52HutylmswwzRiNzbiMacZkjvqJjJJ6Xu2cTva
gCi6yU8xJaUMx16wepvV0VqObWGjbeJR4HDmaJzS/FQD4P9i6iL1N1nTAkp0fZ8XFshmH40G7hYV
D8qT6GhxL0ZAt1WLR0sBl3h9hqUvsA27ShKno0nwOLYoOgKURb675eCu3HVLo1tPiTbOiWrcSwTi
uxFkC7su6kLmTeOKHSyNf1m3d5kJrVPqDVGTnSQP8HwErhyYaDMpegt1n/TtLjO/ANpyJo46u6b+
JcCuFEpSrESpCzb8n/ayIjbEJLU+tdVUH2KP3KPHU++c2X0Wcg1munSArHtaogcAyCZVnupRqs99
MuevnDdJOAzyn9sOkGXDfBBG50lcos5Tg94pK6rnYVztwVvIDP0lB3m3wbKHgoh0Cv6UeklKgHvt
ZHDE34Bzi0yOBvk9aEKafCe8sRm/M7fL6RoefmF/7K4zHoySx5BGOccKCecO7C86mYZtJyA+SiTa
3K6v38IO2U1mom0bNcwZf6IBK77TRtzLeq7+aSD+ftttZPeYRYAUmyagyYkjuwKQUt9O06PLVXST
gI/07c6yXgVd6noDP0mEUHwHIDrAHujPWysxLS2RZeUmFgmTna/PKcF7ejS4raE5S+7nKF2Tl1/a
7IuDeXfO0jwm0TzXyanNZ7qrgQWCm6LtE5SXX0qerbGgL/ir//RpofrfU7Dnn2LRlsfa9egRhGHO
ii9fWifL2E2dpaQcBQCxhe9+unBu7yUNTBGWRbkSLS/EUXaHVuvMXqqnQZ9HL5k+1T6r7+lY1Qcd
tfoHofkXr+H0tnNrt1ON2ZRHoJZLTzVgAuaAjrNq/JkFUZCvQLIuSf7/Fhd9u52KxehQboVwTnkA
xa/0Vfveo27K4dDjLdjkIIPEH3yxesgWdt/uGOI875rOi/lJyS47/A3Y5KWh+LojWTjCdrOQmdFz
6QdUn7VfORcaAv7bGev5LnAke2S8X7m2Fg6Zzcwq6miCNHNUntG1Ax2OCniZHfjqp1NUl3JNrGdp
EsscW8L6HsfZO7VKo/MJzQrOtIV3GZKdC3YLdbi+ZEsb4v7b6kFyGunOc7wTbpd2Cyi0c5fNs7u9
PvqCrdg9QiyoFRbL6JMeh/IIKPHwIurqNCJ//z2VTvvkzOlN/UiolVi3MKh53TrKhuRIU/DQyCao
noCKml/YFGVgHR3k1+vftLRiVkAd96B8SxRo31ECLOUupqJoN0J30U2MctK3EXaxgv9K+sA5RcTf
8wFa10rSO1E2TzpDwwdD7OLhD1l1k0IlJrQq8bUz1CCSmd2TnjkS3Vwi/fw6A0XS3XbIbOSdAdVz
OrHeO0kz0TMurmwIAxkYtmL3C7ZiY+9iNEhwpCW9kxkjNW71bIDLNF1QT7vMjMbcFqfYwDumCrdo
oqw6RSD53hinQMfPwN/cvrox4LKhd7lHjQJdBM4WN+IoSrBxofVq+hxRiG1DBcBZscsFR2lD8LQb
pFPVFNX/oxZ6ob/nPZkPpU76cMzz79ctZWkW6zKWBQHZfSE95EfBR6IyOJgx89HKkjZsk/VrwIKF
O8wG4GHIcS4L5pxULNBck+LaBwYd1qGAYdTUfeji4q3w9cqVuXTYLPsXTjEnlRcgfx5NoKngoFxp
c/8faJT8ub5sCw7Ghtih3zTwUt46p5b1wSP4Q9XnxIMc2W3GYsPqVN822YBOrXObJvETS/l0X1YN
mLXgdW6rANvAutYjUaNNLk6AXOc/xBCLO0WKTIVTmYmVd/XC4bLBdWnAe2OSqTyji0V8CzLKv+gm
kqEY8/F/Llzo3fXdWDhdNsIuagonJk1PT9qJf0AG6qhIExo4tH3aQP0AYZIs5VMXAWJyfcKl7b/8
/V0cXqfgWHI9ZH6Z5wXFlqF7Vx1JhizCihtbmsC68kdQiKBh1pRngbyEedCQG8mAUfVU/u22L7Ds
HlgeA5LVQpyECUD0HRPvLuvFWmlx6edb97xyAt20Mk6PrYcrN0WH575IAbu6/tuXjpVl3VRp2cdU
VWedjuw5lVR9Kpig6J82TVhO5ev1af7ij/8beAsbZCdKV/goKFdntPL9SqPxZZzU/ZhP0VYW+oXW
5udY5HSrNL2rAc+QQfIDisVr8uYff6WwsXfGhXLNOOMNY+hk9mlaPQqvHo5INeyB3bmtRCts+N04
NKibJlV6NKL8DpnAe+izy5V9+vgUCBt350l/TjVac8+Zy/8MfdrtCFtN9S8NfnH970wQpFfEZKXU
pz5u/TiUysD4nKnk/1zf/aXxL39/N347KHeWXuOd0LIe7OVMzJ3v9OfbBrfM2/jMLxouixNPaPQJ
bC/qaZLiy22DW6atmIsORUGq81+sSsDyEkzccg2p+/HVKmxQnZh91k6gGDvXnYvbgiSlG0bJCDJu
dFWuESMsmp5l4grFAQjGqvw0Ok0pvB2YxsCIMg608Q9j4YlqDlGc99osbFvVVH4I6gAS7YBea7NH
cFWV9G0Apyb5PJohXwv6P34pCRuFhzoygISkKs8SGoDunahLr9m3UdW126lnwSPpa0m2VCBKu2En
fWFz3pE8K6HUOvP7pgXYc2vqiRdh0HT+z+vjf7zMmMD207JyaD+lyT2vgKCgLlQTVBS325yLez2P
X1O/RD9UJtyNJukX7jVTCGz4w0B9d+Wi+9DL4RdYG932M+SKm8AcRx+AoZxGm9HLdiJxf3vipvS4
L2ychcjYVARo+biXnTe8xmiinw4kZw1ZCaUWvsEGMBiR5AMY0rsHdA+kXtg23IX6tYlIzb2QyMkF
3XA2oni7Fh5+6JvwQZcD+s43mbaG6FXgQ6a9KfNQuDXb+Cw6XT8US4NfvvLd4KKempGjK/6hj51P
yF1rCMyz29TrxX8wDDoBR7LQ3oM7sN+DhIpGrtf4PZZ++OXv7354L/IyaEzj3RuCYCANRLdx1wnq
ljbZctkokJKhnuP4vp+8ZjyaSAY739HVU4Z0T31/+2m13LdpKzcPEvAMC2SVDmZKWH4oO0qDlWB5
aZksmwdYGZocUWHi0Cud4TlRJRriwUtym88SlkEr2sTRRMBZVoy0ar663az060CAjF3roVr4ABup
ACx/ntM48h5q4oCOgXkBBSRTX4CZN1mAjVOIVO9kvXLJQaFdODQ9qslDFvxz2+CW7aLv01DhBIAs
/vW0ES/6vZvf9C71/0OjWbco4oOMo0dHyPic6zQ7Jy4tvt32062QC40/Y5wFDn56PKb5tvdBmenM
5UomYmlbL39/Z76jG7mtcgPvPu5JvI1yr9gU9LYHFRbGMt9xkm2tFCMHahwwEUSVV/5kHXIcty2N
ZbQzQgEHUAcszZxDiir3QYwxa8hk3Da8ZbO0InVbOCmGbzTluwnl/DuvSNbCraWlt2xWBz0Uf8Dg
cTBlOT/HbclD8JP4t3kEG32QTxorPzboq1RD+8RnKJMnAE+vPDI+jEd9MML++9hQM0oQO+G345Gm
OSQ3XEM3UZ7V+0StQX2X5rBsNpWT145gAYnDHg2h5zn1xw3E7clTgLr4TTtsS6GyIB9JPYOTJdRz
W+2mtoRQHUx3e334pS+wTFdHypHo5MLwyCg5aB3SD7KXdBPgP9dnuKzFfx7L2AfLfGt39CHKmYkH
pZy7MUX8oz0aal8+ASOdhFm39nZamsiy5NztiCeL2jvQ2nu4BIzQmv6K9uEHpwPibjUMWrjvbanU
HnCBiPtBfYwD8TiyYd8Lb2v8+f9Iu5LtOnVt+0WMQSEEdNmFt+0UduxcJ+kwTnIcISohhKi+/k1y
X8NHx9q8weslbghtaRXS0lxzfi4AOb++ZBa3MzlvgRNV89xOya1oJiZQvgDbQgqi2l1Ej9gSw63R
eCalAnHofTzjgWLUcOsiXzbuDpZtMHEHopiGkdB+hDZnfFb0WRX0Ay0pxJPij900OBvubVkjE3cw
h/kMWb0A/JBgSEqpBnps91HLhBzM0Yh3tTFWN6QeoUI/c+WUp34pt4gRbZNfbetNSpshWc1CpsJL
WRUoSAre/g5Rvn/ZZT4mly3zOjYJEIjdiR6jq5HcA7W5lRJs22u4cyk1WxhvepYSP7n4c/mFZWDH
dUV4Gyly1yf7KHmjf5HCAgaKBxWQR90Tt32gMYmP5Yhe9byc5UYZ2rYNRnL250EFkWp60KW1H+YK
B4ul20Rl2wY3UnNdOsp3Fg8QfJU8+LqXt4tT6o2gagnbJhdsFueLR9vcvY1Binx0E68YedqonosP
UORq230Z2oQwZOgoEEXeYoHC8LUsQ3bM8Yd9ZxcTvhCj13rIBpldQFM+t0fwEqA+4gf1mH3d5Qcm
XqGs52xAg0x44UD7xwfiRI/QIXC2YPeWDTYBC6J1k6LySXhhgNlD9TH364+Vp7ybfbM3MvNchyHr
wK995y94SWQ+Siyhv9mYbjEg33DjTFe8nlsa8VRWy3KoE4SMlHbEv297d9rCjltypcljynuJwoc/
9DcuGqAOJCT3GaULaALimB29JZt/71srw5Glm4hxkUV5Rx0dpiPnn+ey2WunhiNnum7cMKum+7IE
09DB7VqafA2G2vG3+kdtlmTk4xiN6Hg3ZmA+RVPy+mo8Ps7tsNUcbhndhCSMKhNj2zN6oVOYZzdN
pvKbKXMpPV1ffIspmQgEXsE0nYBTYEBxntMEAYJ29X+ihdJ9kcKEIPC6GaA2p2FGwfCt1EC4DLXc
era3JDQTfyApWLsHXtA/x8Y50gNos2gvgdGrup8JyZfo4MzusqVM9acp+J3zsAlEGBNUGePEo5ex
mUGVKnWE2u00DTRI/WRE2wOII5fHom3jOIXeREh6CI2S8eS0MPCboInn8THqJvK7kSHQ4Jhl3qUh
nu2+S69xy08Zxz8ZDkTBwU8WiQPS7IdPvO5rcSpb4M8uRYHrv89BlfrFbQP6UwjIcJ0hYu18R+GE
fwISKp9Sj3uBTgnESPWDMyb+dzr20XBYRDYXqc4hc5CCqhEYw2HJBTuNgizrCy5FVR7cMuDyYkdJ
+5LjytjmnfIPleOMAs7pRHK84LeQ/DNgHroEeXaD1hVAviYI9MhTXEx180wWLZNn6oJa5jDWMoKA
IVlihU4tn0kYWJeogwa1BvQyfZxAUu4twCeB+lYd6tINvizl0BcPVTXi5Aau5kI/AyoTxJ9IGYCm
2aM6mz7PSzy036PGifiRlW0OmbNm6oNDFDfTT4FH1dex4fIlz2OQz401XqePKA9A/9jPIOCUDoHM
a3DTDVoflxhcuzrVGS2/VlEvMrSBx7l/qtzciw8RqUm/AWGwxFTzfd6v8qIpIal1GWlyyfrVUtFB
Qbw0z6JzqCrp7Ev+5iN9NhSNnhM3Al0zeqRiJ1ruG1osG+nNEjXMp3lRiWGKlzC6xCGYKlRXotgo
eLaqPvkbgWm96b/jaSbzjTsAA91xfIKQ6Wvs+ONJjeCi/uF2iCCiDW+nMabnvAwK9+f1UGgJtSYb
TiyzKqJIbv9dMtLPf5F8/LpvbCPHociWjEHAQOcCyp3g6JNhhpix3Kpt2vbDyHJiIHGoMsbu3BHw
95RQUMHPGdGnBOLZG3Hc9g0jz4E5yQP9Y46fQGldpkJkH/9cHqS7he58fwNC82UeVBU92rm7+DIr
FKwoSub+Z4cNXr7BLWAb3ygqMVfnoLaFEKnqxC93xqN1NEKbds8Oh+aT++yguXtSLm5ViQf2iJTL
sAyPZTdN/eP1L1g2wISoZeVSOBnejS6Zm/OHbMr/BlCwvGvDbmN9bB8wajBClrpzY0UvHHHyoHD/
occYntZPxbirLTiiJiscyZqx87qRXkDN9hDLoT+2dNx7WDLdwIvmiIhK35QhqIpHinIt4Ej7bm3/
InkjgS6LKaSXEvi5MaKMQDWgdo9B1HVb9/P3LZSaALQZRKCJRE/5hbjsBdzJOg2dTUi7ZXtN+FlJ
RL7goKpvuEMryOMQ56MPGZLvYSLdjfT2/vxDExuia8YDHkWE/zkGjzn54lDUp67bv23w9Xe9qbu4
GV3PQUt84Y5b8YOkXo6GtxK9DNfHf399wmT97pvxfXQPdKHjYvIiAzPdWswWS/Ifb29VO/xDV/7m
C6z3VUIg43vzp3KkGUqpbgdl1t1F/zAxEo3WbgKEBPiXAJHuThDClqnw8YnrS2TbAsPBYtCb0tHz
x/u5VR91gqoOThlbLCO29TcSTAYy9kw13nhfV0CTguf1MDOYZ9CVbKsb6f3jV2hiPWJw4LV4uUhu
+bo6bjk+jonIPs+sORbo5zrtWiWTconqLokit0hua1wXUiojiJ51+zqqIsCt/mmmKKA1IPUR+kZH
q+AFw+gRgGvXp27Zg3hduDcWqnDld4aMgjHfKYAA0pKndUO9I/DXesOGbJ9Y//7mE4IVsszbGARR
PCdg59QUT2zFTRFrnxTnziHDVl+VxVpNsiVXC8mgh+LjSxPHk++kxIcGjwy7DsGhybbEg2pCxXEW
d9QFuAaUw/LMCBJaEbXtTksyvHlcPMA5FxLfzjF6lHHLaU+JvwtRBkMynTkR/axzJ/+YzXMI6vAs
eYTgb7+nexWjG94MFQBKoJGIaKpXmQk/By0RKAF2XW9Ck1HJX6H6uLOSW8YCfSMCyi5DviV1ZbEb
k09pBhlYlkxJAO5FGr6S0qtOVQt1vOsuZhvd8F8+1AmUmhS51TjlflQCskRpr8ad624SKIEf2kWj
/J/J+8FL5nby0NTjVquPxXkjw3ndpEWjR560qIuD7GGuap3OkfJPLQjYz/vWZ123N/FBFeu9Pihb
RE98QrZQ8EG57j/XB7fN3zji4ornd6EXt7d+2N7poUD7XTzrm4Eu1VYrnO0Ths8yAVWP2GXtLUOR
+YjiQwJkfNEdwMu2VXK0pDET4DdCqiSESEx7q7xqPoAnvjvW0sl+9EC2HnpQyHy5vlo2UzV8uPaj
GbpVdXtbyvZhzBpwFAabFybLOpn4PXBfCCidFO0tGunbVEhci0tRD2mXgGNl1/xNCN/YV7KMpoLd
iRYaVHp93erHYaMX0bI4JlxPeMGM+03O7srKaQ40FBcUOLcOKrbBjTxMEx11ke/Dzwbtfo5LnYAJ
fOH7njBDE7DnQgaF9SV8jPig019JIeeuHTcSvG3u69/fOHCd5WCkEj2sM3HpC0n8/jdkmfriuG9T
DRd2ebHkvPRcxAZcId2qaA69v3lJsk3e8F4X+hZ+pDRGFw0KZ1mFFop2GJrTvskbOZeKOqzzJJh5
CmWb3wyokC+DV9ON05slLpgoPRJBeRGauNXtitYohbhBw/dn1sUfAy/+e9cPMGF6rGao/DWyu60n
0JsDQJ8f8tLZYsp5v+gXmhg9WQk+Q0Wbf+QNOH3loOiJ47yYkoS2B2AF+iNwe+HHId6nUByFpgK2
igpn5AupbqGA8MsH4vcEQbEt/JhlP0xWoSwAr09ftzCmWvbhIdaID6zh8x1IC57+D82LFqM1CYbK
GTqzIPFvbzVpWJAqPwsjMDEt08Zpaz2a/LsWG5qUQnFYxGAjcflHNVThLVEgjpPuQ0byJw3xsy9Q
PdsC49t+ieHcbBkqkIlKxI5iKT4KtHt/XTz0l+wLTSalUAbK6J5nQXUr/SAGmrLlH7ox3MiWloQW
Gr49Zn1bo0OquhXTEtxCaZI+8CRUz74v1MaVw7Y8RkJeJfdIy8HGEzv8sxS4cbSV5593ubaJ6BPO
ogPaeNXtrCGAq0fUFgeoQO8b3Ki9zhVdUM0f9WV0UTCQOnwGcn7rSG0JG8Q4UtdQfQa9oRxu6Azd
50LdlgO5Lz39WLvy1umdtCqHDVewbLKJ6MuKAA+OldYQltb+iwQ4EdJgSZt/h/iV83p9rWzfWP/+
JoFmUiHCDp0GNmE8Z23eP/dN/ICmta08YTEjE9UXM+XmS8jKW+aC/YdWYOaTGfqcr0/fNrrhw3jG
G5YeNMG3tEffcV3EoKIEz8g+FzYRfKIjAiTBkb6FoiI7kEG26A8i0c7RDR8WCZ0kNE/57VoCrIOq
TLexlLZ1MZxXJ0HLeggP4+7hjDcc7dk3wbAVfCypxgTuxW3bjsPU89sZ1LLZ/YgG1ioDQm0CfuCg
IXor3ANbqs1DniUlmAg+tBCpnk5ivFmPGoLRD64TX1RUP3RD+dz3+mmXLZlYPs5JBubXSF+g0Nb0
ZxEAKHKTjK5m365/4N11o4HZqRQ6AxK0z/WpoaDhJfdFPaeef8f6jVcDy/jmLQdi72Iacd0/IQuk
bYNn9/mhZ4+t2urcezf20cC84yReyzneXvXJmR8g/pn393X2dyEfAvowkY1z5bsBCd8w4munq6Xr
6kIDRfmiWn1i0d9lRo/Xd8A2+Lpyb6Jdl1C3WiKpThOZ0ojc+R1kwZPXfYMboRQi6H6RtVgdWUO3
/AViJGnrbZiObeKrn7+ZOETiusIH8POkQqgCj9XZncSxWXZlTCy6EUbZ2EySl+588sPhR9YGl2zc
9ZSFof1/zrzCy73kxOlPo15SItB1OdND2Ow6ZWF4I4gCGZNHQ47hw8E7Bjo5qK33sXejDkY2QqhI
nCAGZ/5ywrt/dIK2mrofJ3Xo0Rt6B4E7duab6teWT5kXnXpcAvTQw3LQj3ro5jMr71froSU654KX
69b5bkaggXnd0RSaW4KR+SSrHrfw+hI1bMNlbdNf//7GOBnYIAGGYv+Na7x+0clrzL+CYwhxYd/k
Db9FQ2cw9iF2eQCvtaDyOLNdBL9YF8NrPdEHkK6EZ3no+2vVA1jhz/smbfjsyEgMPEHWn7ypuCy9
d+7JRqC3RAOzFSmrq6RIcsRIWWdpjoqWH2dooW73HEywJIbLOhFgXyLgy4k3aJFLvKcQAPfra2JJ
Uea9BddtqhyBAKzFPbQXUpLfx5DxFvXOlTGcdqxz6FatcdLzgYLtX+Pgdai3qq0WFzIvLWit8SH7
h2XnfXRQgzogN+1aFrMFqQkd7VYSHoSFiILXon4cwhDD73ltpoF5Z2mWTEwlyO5PpXwIgZ9DysYq
bViLxRjNW0rCQWLdUgQvDD6V9IATTQMPvb4wtiU3vDNbJoWaHnyop1maRPSYDFvztpiieTHJAdfN
HXdNqfELDjMzecjmB14/Xp+4bXQjo44Es+aQTj8t3qvXfGvre6zL3nhoXkzaegCqq1sjbqNuItoe
Ny3REsvNjiKPj5R55L+rMjl3a3D579xz+nJ9ZWxbarioKHvp+ArG2BQhyKjpcfdhwLyYQMlZi2DN
o6N8BVnjcUqifXZoXkHcoZwn0mI7yfJYkyztcDK9vhwW9zFvHVPEa56gnnMaYOGu86pcqJZu3Qhs
g6/W+SYzV2ETzMuE3YRvQuZpPY/uPaibzUOrHBNAMsF8Klg3fs06BnYevE4sj2JI+K76Pjp7ViN6
8wO0nCdaes58itj8rdHDLTgfN1KRxQ5NitIlGOgwlAm2tGJnrwHyuR03spBtaCOB5mHX1zOFe/oY
mlf5eTtq2YY2z7sMnF6dhMpFocBNNuaPy7IVEG3GYjgmyuDMHQp4Dy4vQf+KJEGQK65buWXaZn9Q
Djgqmi2S+VTVy20UsK9N0230ZlmmbXYHlXFM3DwK2lMNdhPQ+FS+Hj6AV8GpDy1YHLeujpaAbvYI
zZEXenODsNUP9/CmDrDuRrzq4fe+BTI8lVWZJyEv3p8mX/6JitvHFtvM14V740MTL2ZnGbGvSHTV
9BIHLwOuYpu5yDb8uuVvhlc8cWfSYHiki2rI0AMp0sV5TSJ52Lc0Ript6lI3lMBR12NXniwpoPXH
fUMbjurIMRvrDKuOhNGA35V73UZ0sZRKTJ5SUFnRaJZxf4r5Rd0J8eoCIOoUKvWzM1bn+vQtydqU
AM/B1V1QjZWZcVtsvIeuf4iah7B48bzz9S9Y/NZsCSqUzryJg3erDfQUHDxJ0JHR+FBJuj6+xXjM
liAWLMLr41GdalHd00qegvZ3E+snKjdCsWUfzI4gn8tSIPT8KcqM4n5pvhGcfOG5/49UaHYG9V09
QIEGabYJ+9ss6T4PLT/orN24/b5LTkgDsxGoq0Y9xGuNQ1a/l0LEKVy4yR66mhxa6XwCvOS0eTqz
RFMT+I0AFwGDitRVNCJdgxxOltFWDcK224Yny8AfIbKBwXUARrH+lZC/EYZIv+EONmM1vHmSfdLU
eO48zQPQMATYyBQy57tYurELZuYFW1Kt1vIeRN4Pc4xW/s0ahG1djMybk3rgU491SfRLXLB0xJVV
A0Wy/QXL0phgb6/s3WZQ6+TntUtd/D+GXj3vTfxv5qqM+Z+qdgloDSrbbtOfrkcHS3wzO5g8pwmB
ysWscSceht9rdkFwwx2NJ+1GBrB9Yt2SN7PXM/vfUgpu3jXYxHH1dqpX3NXcZqN0a1v61dPefMGL
S5/6LaoGaKGbvlLw7v/sFhlu9SFYApzZu8SdsmLAkf8pHeTw2XxGTwtZk0DCo0uS/76+FZa4YDYs
jY2uB11DWE163/1hSKu4TUtSb6QB2xoZntvXmfSRMvWvtmnEY9k404togmpPpwANXMNzdc7wFhM0
6tTqPJ5OMnLUcI49Oe883Zri3ZWrk5iE+EDn9yfK53RhW9Q374cG3+xTKjFJ1lR6Pi2Cv+jA/Zxn
eHrm+aXLt3hX3l9836QJLXK/610fs9dTdAgyeVPDz/ZYjW82Kk2sjpdpkDPEzIJDMpXHsO1AzkB2
nQx9swWkbcJxAYfRfAqS6YiH7IPmW6yC79s7+iL/6bWtu1RJlmNRBB5cyrY9Tmx69NGRvm9h1r14
ExSCgg+ZU07zaRxzCSLMohue6qGnyb3PRb7V5WDbWSPfahdMs6OaxYlJZJM4ApKJOeTL9Z9gs0zD
Z2VdkK4Oq/lUeiG795VMDj0J7+q+bb/6lB+vf+X9+Ix+tn8u1IzjQjJ0DQoAvZcSDg6U+aarFjTW
gkhhF/aU+omRf6euJxVXNXYDhEBo4T7qdovB9n2RWeqbbSCObKYFBJmQpRy84dJjcNJ7N5B4OPeT
d1vW7CAoUZ/HEEzQwen6oln23WwK6TVUBPuCDn/uBeubm4tq+PWhLX5hdoT41cwdfw6Wk+4CeUZ3
eXygbsNOAvR5G179fkaD/Pw/tzwGUSgjU9P/QiHpkuXyAzp9P6HYOQKVGr7W3sJSbx8xF7bH8PNB
+nwC+bfCPY1cuhXcHC5nXexqlsXwhp8DnF1MbR/0pyTLgCF9AEjoQHdWVXyzKwSN+jmpgkmdmOvd
LXX9m/bLLv5wzNxw72FgwxKMuJmha+MDn8DVUDb1VjHFZkWGVy8dUF9aY/CiD4/Md9OGVl+rrn2+
bqSWoGH2g4A5BMg+jXXhJUq14hHnoTxA29V82Kx+WlzMbArh6G6cEm9Qp6Z0TjAhuNoWH51taONA
7aCNaA4qLM4KEwk5SBXKXTJ11DfFtfMumoOhR692101Pirgfk2xfNjBbQfwBeGCZY8lRhmB5d8Tb
WzYNJyVfrm+pbVEMP/V66auiw6JETfgSKQUWHV1sxDRLJovWb75Jxqwqys51MDaqY7AWBvIJEOen
OOaerk/e9gEjD1MnEVO9Th64mXa4p/RBQtxNbWEgbMMbrrpkOgSDNIbPMOuEM7BI3I3O3QTM2vX5
W/zJ7AHp2JLX4Vql4eHZafFygwMirkiQ+YQaZ7axSLYdNpJwV5eR5+ca2Jy++FRKJ0Vc3iigWIY2
gVGdsyjBOww9C1AKYcZuuFXns0QyExKVeyD1m6dWnUAilcro3IiXvN6wecu+mlAoHAuGPBkV7i3J
HW6pR9T2EMJ81W9sq23u63ff2H1YhKqfG+DFsqD/Ugt6S8byc16Nu65dvtn4QUcUkxDL1GnEWzZ0
K9Mp2LhS2xbGcNgoGsJhjFcUwchPaCpxkEHCJTyNxVbN2WLxJiBqWQaNlgzM3cmdtbDte2e8AKYd
8Babr/K2X2G47QCqXZ8KXDG4+xjqmzXs4NY+hU/XndY2vJFjR+CFIeqI4RF0qiw/jN45cMmRAXVx
/QM28zEcNhg75XhuDfP01Bmimy0bb1i/8apjcVkTEtVGPHJImSMaAPETglsm6MLz9XlbzpcmEsoV
wHTWjKmTqkCm2NxgewG4Gv2/y24EC/dGzLGsjtnsAchFqJx5+fOVehZpnSM2b1VjbKuz7vkbz4U8
LpHgOexOpCXH0acHh5Pj9dWxDb3+njdDE7C9NYUbdaeWFBdnnM99kuwzGLO1ww2dIENQUKdw6u9q
l30Glg5g8Pj7vpkbWVZyWrtlluDKjuWeaXkfxvOGL9k203BVcOQPQknMPBK8AutK7aVLMqmjitx5
46HCtu6Guw6w9SrsM/UH0zX67GNb7SzwhIajhjPhU11QPG+51ZjKoPwh8mIjR1mmbWKiZp6ppQmD
7jQMqk1VDQGgsk12FnhMXJSiM7p0AkW+x+iqTLmLW0i4bHEy26a+xv43lu6EWe/l7UC+VwlkxVvw
SaZhR/+zyxhNVJSKNa2GXJPvhcrlARyx39y8/rVvbMNFy85hLa8k+R5lSZyqYKKpv1RbNHe2ZVn/
/mZZyrbLKV5SnB8OmHnSiONe06LleiP4WjzJFIMWou1noCOcH3EDvRDNp+UAdu8sBUBtKy/ZfoDh
rBTqtiLz6fwL4CJ0nNC4fVY167/sW3zDT5M88jiotcl3x6VLGnf6m4++0I0IaZu64ak1KyHR2PXz
zxWHlTbgDAdXK9uKv5bRTXgULwceARKV/xh1R6N0TrwEkCCxbLHkrtnnX617FF1t/7ScDMjikrCk
/tWsYJ0BjELJHH3omSoPk1cfrq+/xYBMvFQwQdp5Csv2RwiEzW0MJokLSu/ySGKy1Rlq+4SRXWMp
26qr3faHYNWzDIboV+hP8xEYbb6RTyzHSxM7pZQEvwaejX8NFe0+gDmanKcFilwO+CUPcVfWeRoX
W7Sbtm0xHHouOsKJi49Ngr50fXNY5X8Vg+Kv3AkZ9v8FpnLkUGg2FX8F7TygNbTgZ6/UX69vuc1u
DYduxiqpq1Kxv8BNuipydmE6q2BXGyis1nDoMfYVDTrEO5dUzzOHUE0+og54feqWs6ZJv+yCXTMh
Yd5BDnV4mrr6EMSg5u9w/OmLL8VcgRRyq+hr2WYTYoUINzk0iuQ3kqgyHWbvA9qNz70riwPOcxsB
6n0ogm+CrWa6eKj2B3iyGIOXrv4qqT6F0KtnpQOL7b8FkH0ai+JyffUsbmJirppcc2fBGfSbP9Cj
F/WXhPMfYR+AnjG7JEP77fpnLPZl8jO3/YI+16D2v9GeHavSKVMSF1tgettvWIPMm3SaJ9AvBBLI
/xY41QHJ6GHMw5Nfei8SnuhkW3d5i6GZNM2om3h+L2n7LcnjV+63H3gv7rXoPkrqv5ZFflFi61Xe
Eh5NrmbauRq3etX81SfZGN5MoJb8qiYNzlPq15pvWJrtK4bTRzWUP0OkqO9hIMZzHYTlo3Rx/R4j
d4uEzbbvhud3jo8ealY1f3W9h8bFUIypm7NoI1HZNt7I5UPAAjwHs+YvN0k+honnpjpmqCy2+mdZ
FhdSQJ9jl/2aIK0EfCxIULr/kXiZOLIObGas3UrqtgcsE6KFIgLId6ui+qvs6ZfYnb8yJm5Wy1qt
is3FcxRCJTXj6M0J91WOTNAWXozDqhj9+i8W+j26uurhIc6CLbE1i2WZaC0+la3rZm37wwPZbhrW
FQTqUB9My1JvnaH/gILeOQqZkC23qV0APUjyY4qrMyV3bRf8zmj0kPv0kiOY+W29irG+8Kx/7MJ4
I15aDNoEb4H7WEWg8Ep+dFXdplXRNsdmbtyNXGZJMKacNCs9YGUyf/nOw5b5r3E05S8kyoU88J7L
O0KF62zw3Vg+ZaJNgt6FsFu9zD/B6dWn0pmKm6gLg5t4qIGCQ6/i+brnWL5jMoTKUsEGJpF9R+Wz
jk5QTZ8EGsz8qmw/9IOI0cjM8Uy1QVNmiQgmgox0kXSGOch+Aitf6YNS+Ze8EPxYuCL/2slqzA/K
26z/2b5mxB82JqyBpHH3K3fGy3rsY87wKJX8WLjP4PN/uL6CFpMzgWVl7URO7fXJT6AXQign5PwU
lrhc7Bt9zXZvkuc4hbJWgqBBZyy/xSDMhMQNntKvD25ZIBNdBn51Ib0kiX8yAn0eZ3zU4GviQl+U
HB5XJofrn7HYmMmOPfRJVGbxEr+4ZH5RaDFPZdI9BhxyHLLKNrbhj4u/E3BMluw6zphuSeb8nDzh
VcWhk1HnuQcZg9B8TskMpnTvrMJ4qJ5IJp05SDlwpU7axd2YBF9VNDfyDOb8oRzTAF0XIrjngVsm
CItxyL3n62ths5b172/2s5BZjyMDpLu9qaM3MvOym6jl40bUePcMlPyL09nXuo2apvAfaYkuAFCs
i25y05i6RVmmsb9oDvrE0iH+raNmL7n34oQ344Y1vbvN+LhhqllUNTFrR/VEI6c/jEPR385RzU4e
HcSh9fUuVid8Z7XmN0tIZ7D7tEPcPZVqck8kb6Eam7T+xhLafsX69zejxyzOmsLh9BNlrXP2O/qc
9U2Wlh30dFq/+c91M7B9Zc3Mb76SoexTcMBoP8lgEocsHFla+so9uX14W7RVs3ECs9lD8M/PjC0N
VLso+QQJq4odfa+K5H3sS1fVqfLcoPtG0PNen6TibTyl6FSHDu/1X/iuoWOXjNOrD2n3kU159+R7
TfKbqmmOjk1Fiy2CdNv4xtFV4UfkQ+HHj6yK4ttS6Ozz0sVb4Dfb6EbqGKMyoChyySceDux2RAXz
pqKT2rCxd89fyb+IcceuH2dXxvkX1wmDzz4fqijlgPoemyQufl1ff9s3DG+Mm2pwesWLL1SL/seM
Q9GSUjTw/O5dwrawXbaPGK7ol34fNY6YHqFH20ZHDhas8tyhy749VkAoR+frv8WyGyYeCkrVbhvp
Kf/iNyT8lLXl7KaBX26BZf6cSf+VOrAfhjfGeqqhFsvZ56x3+wCV2MybXbBWrfLchxENz+0HWVD1
LOY2m3jq41l0Oka1bqop1W4R0DCNm8WtbqqOL0KmoRdUkXtYlrgWH3PS9+W00cdscWgTTYUDQFYU
jmJftIiilHH2QiewqEG9gaaZQJDvRAhdCBluBJB3TwhYGTOA0IQ4Ixz5yxz66pPKEJl4Q4pThu7p
A/Q1wBZa7dOuwceMkEE1KoJTAbfgBKnkyCrd9ylFsN8q/9pWz4wZdZi3sgncxzngFZnOc9uoPDnp
CDgjnuaDGKP4PHKcrv1DQ1FBT4sG0sFbdyKbtxhBRQNUR4pZe4+Zhnjnp3lkS3QMHPR8Xpoq5NXG
w7Elt5jArDnpo25sZPvkAqn4vebhvNzMfIyjOzEvHZBmYkLZ7bpnWuzDJO/1SwY+WhGSR5olsAri
uLcgK/8pcHd9jMfhKxiY2MYp8v0DHqQ0jGCji6Wldd1Ej7WomfjmTkqJgxuQikLeRlcAKx3jmrnz
o68F6atDngVlQ26wymDDJDFtym+1Ew7qHCR8FReP/VhFd6gb5GyPpANmuO7Im6xORZy3SjTeUxkB
kyGLBXjaBGJkHjpxTtcX3GJDJiUwJ/lQd+gZe4KUqnM71+Uar2iSXDqcKHb+jDUMv/kZWNaqVVnR
PnEfVNvgcG+f2wkF4cID/+T1n2GJ6JERV+Ju6KFenvhPGsH9UYdF861wGrWRL2yLZAYSmZG+GMP5
Ke4qDmyioKeM4iRaRHW8sQ+2nGEiwoTPvJU6ufxSK2jOZePgH+oAfHiZe+P60MNY/xM7wzmLJLID
8jrEqoLXP//QGVJ9AdXVBbF0wztsTm/EFlG53ANV9PyUaTyZxaP+VocqTGUOsrYk3Gt+Jo4Mb/8F
Hoeo/+QC5X5irE8+uBIdxoDybPWqWDbPxJNlIbLsGEb1E2j53GPZEoTHAADrPB2ymW+J+VrWy0SW
iSqJlpF52ZOM50Ad6Zw4fop6BHStyyhX+jQ0Mg8fr1u77ScZcYHMixQhbbInaL1+oqKEVISD/Nk3
VF2uf8ESh02kWZ2QFnKjOnuCphw/11UE2jAI3p9il3xZZEdOSzTTDVOz/RojPIjYm+hSsuwpdua/
JKTMbpJhFIcmcasN57JEBxN7VrfJypissqdsdoiXsnrI80NSJkW/sVy2n2AECFaMaE7OsCEursuH
OsQFb4b+NTRNN5+abZ8wzhpxsrh14jfJU4bi9FnlU3aMm07c99zbIoq12bDh8xq1QJbHKnyk9dR8
c8sylkk6Vpon7NCDPN797iScNOJ43cYsv8gEpNEugM7PJMpnka0ywmt40RGo1h02uhsb/36pPfkX
JbFfO9UwFwF/ZhJY+EzIqbvh2nWKgwoG4aRBjTijq8r9EOdThHPN4HI89bVetc8yTNBaNkCGaUCn
2XNNSHXPWvEQq1ZeqmSXDgR+oRELag5IXOL5/BmP3F0qdJzfFUGzRZhq8RyTy4tA+BpplUxfSEHb
v6Um/Qviab7Vi2Qbfv37m5OBLiCYmIV8/iLUPP2ALG176ojKn68bmG1081CApl/tt379nIGprUz/
h7Pr6o1b57a/SABFURT1On1c4thx6ouQk5xDUVSnqPbr75rgPvhjrBEwb4ERDMWyWfZepYN/ooHz
WadXVtfSAnai3sqgg0lfDD+pONf5Vg4zjhNezC0MAVvf3sQbwQy7kT9Xk8zzJn4hWkW7Bs6PJxA7
b7xjulA27ie4ixU2eLGJ9f6xmTHHIdfwxMrgf77ygqB/4GXvvIhdUJuAhhCUugV/mXzfZA8VG8ry
qFTqyXzfSyyDHxnxG/2kEjZCzZt3MJ20SeLFkAabooDuEwmvwCPxGIt3bMzCaQN6keRnNaaEy42c
wvoRWuOh94QHbRzLPYOfK4yZxTwV3RnMVC34xtRAA8bFrNIDDs2uhvsF9ZKHpO6i773fjt0JGBH2
eQq0oQ+QyGPJAdmgIdnCs72pX5ss1eLeDBmZ2o2ySQcfvSDvm/PEBlL/QgKsLPc892DPKX0UBPCJ
8CE5TFKP97jKd7+mJCqSswzn/LsIVOCDwByb8MBJpaLtVEK54UHwNHmmKRXjsaprIu5xSY7+9TrJ
hn/srGoNyqop4yPJS4bLYDw2/AkOnm36D2j6bGpgmVbgcDNZZ5s96NdBsZ3gtRjdGWh+bjks53A5
UVH1q2iLsb6DcBQeVAImaA+8aMJHgxEHjwWeI20DZd4avZYqz7MnYZPZ2/G+ZtN3ntMqP1aaFrTf
F4BYdtPWNKUVB21ZW4NhNsHwgE4SzqO0GOX0o4rKPvzIg2Z+5rA8jQ+yaOAaJANFx/2ENT8ftMbD
EhXDPJMnqM8U/g7eA4ZuBGx6vDstkraIOlSTJ5Sq5hja3xBzhCvNucvG6XHA24gdCkBK4xqCzvAi
LED3pySadzTKc763WRAWRyED2R90MRaj3RYdaiEBcC/wX3wYmW3BY56r6mc0whD21FDIdQMvRjJA
ARluCse01FnxNIlJfNZ+5mW7MYB3vCDdjDWB+f7qwdvSu0+Kfp5/VhYk+3OVo8ryaoRs7b2S4Kdi
RXTTV6AY59921h3bJN5ok12fzqXYDIJ53yVrVf1UWXh2bHntqWw/UTEUD7bzZb+ruy4nGzWGVb3j
8KCNt9UIZeJjGqkRXu2xH2xbatg+nQBLexjKXAFklShDfnI6NdOBjabWdziUGrIdG1sNv2rSgf0g
zQW+BsHqi83t7CnzqyKq+R0Hlm69IlTFidbAXDwNfhfyLZvbCI+fDK/F8zBBgGLX2hJdhFY+xgyS
sAVIpZ0s4i1rq34L1zHe9LspyNL2EPZWD9vQ9EiJQEqo/m4C6H9vZtvlH+cyK8tvsvY7cgJScmTo
49x7G2IvR3WZ6jnfSA5D3I1n8ErYV3URQLiStPV/Prb2LyInQ3oXp2pWO6TA2W8tQQa+A542fdGR
AvayHngLm+3E12TLusiobaknNC8bruW2TPH/d0owIFc3ATw579pBpfpDUwCLT0YV9/ggARh0m3dl
tu8ho6PPk6QTOYxI6z7CS3pWJ2aDoECMFfn8UGuvZHSjbRUH39o49PuNLhhKoXM+NZ9g0QjzHSz5
Mt0FsQdv37wg+demkFBd6otKzMc4tV10rgcw7h8TRcNi48saWlUaYolqG9jZZ4fGi82XXLUj34L0
b+OdJJyYrQe1efsNiWG/++Jbmn8dlC+/eGo28d00qKHZphUnzevk50GGvEI53Y2ZoV8j34ebDlbg
zO9hG5zwlUNg4bR0kcdJaIs6HRvxwkJthj2nXgzPmGyo7SGO/ELsbjr0XWVGGBC3GWNZ8GKUXxQ7
qlUQb3lpP9328851i0WRSFnaxS9JDgcNjZzPh9Dz+xvH6DJ2b+5DJhPcxG2ZfuJJr3Ym8dhJ2CLb
jF2UrVxaFi5FrkijCawf9EOWfkrawT+Sy4u7noIb7/QuGJlENmhnVgUvI2X5p8Ba79jFQQ8dgbST
K1iWpYXkXLt4amhNdBm89CGt6yNiyo908dEr5vkmkcyLg/P/zsPYdz7yp7N4CWg33FmvUw9Dl6x5
6MX4lfcuQ847S3OiBl2P4mWa635H1bMx2OVESebN0KMsOJBsXwbe9z4GgPX6sl1o0gUqC2DZQF+y
4oWw4RkmkMfJwjbAgrC6wRY3bbG17LoQddV0GKaVSFyYJxe8rMqm6qTyo5ci1FBT4WYou00lJM6C
vi7tWqZqYUG78GUSEN6XsDhBwKfUbAh4TsHJAxyIHK6P3VIDTshPAkX1TlTRiyxquJ0bE3jVridm
/n3b7ztBz8Ik43rKo5ckEqreCjL3wyGNSLimMLCQzHElHxMiYOoqpX0d+jAHg7ugPwbgEZ4NCvjH
AnW9ZteHkVqh3SxNu/Pq4mGQVEli0VqY+HCr73sEkCw2kdRr3o0LdZfA2QHspJs46gP7KmTy2/Qh
q8Gabc2RdXAgS2cgy8ehJk8+l+ONnXI2BDKNbVbCZf51SiuY5k0IEtvBrCe9NHt9GVyW0zu7ggts
HnI5sTys0KmC5XvbtY+FaKJTQpvHnN0alC6mmQ6F4mEvulfll3YjwsDc+WP/YUa4rIT9wlbjApol
zxlsy63/QnHCABUg6i1ppo26oDYGaGZtBLPPYiqPpYxXCgxLTTqVnCovS1s36v+bJMH8cwI7QnbY
Vf+0yFrZbgq/3YxY5ys76sKu4EKcZZiXSQvG2mvFFZ3uJq0UNPd6lAVWGliII+psCxM1kDTJs/5V
9nqetjILR3k3j4qSo4eqVbW9vuyWmrn0782Vo/A1PLpE2b2SVMgvTRTW36dZeHflXMYrRealoXJ2
BB/vJO5VU/gcD8EsP9AZl/dt5vnI+F/vw8J+QJ39YCjrkY9xP7+SDvdvr0mPHAKCkEWKvwQlfyjr
aNh1de6tHAjvY1Hj0JWiJINpZ2PD5tVMQzu8iDGIcBlsPWB5z4WcDd81aUOiT0Pfd+KnEAENn2Dz
BYQOuM6lL2CUYZh3CwYSH+PcJmwB2I1KLEooKYyrit48MjxtAbj31X0uoo+4sa6E2cIwu6joBtkA
P+sKijS6EVsqmwdZYWRpSP+VZbJFxuuxJf3z9TldWJd/gaTHrB1zlMFeBSioz7Zrou9JHE+P3kDD
lbv8UhPOtiHGkfpRZIdXY1X2gVgDeADx9XTGRalaE2JbSkH/BY7ucVWNxEReYZPyZQa9asMFhXl7
2Qx4/rNXFiebbsRyjbM5/ADdqpXZWjhPXMC0bXCuVwWy+bql87hRfaznHWfcR/Fa+UGzhasQW+Nm
Ly0NZxdp/NJL5ignnyDLUe6sT7c6g2kU8T0AwyiKlR6M2kYSr7GAFnZ8FzktCiQWGBJxn0ip4o3O
vC0kQS5SQygiGNiFbhMIxaZ0gHDcZYleX5J/fv2dI9oFN8OZrzdtGY+vqPvrkmyRaZu6YgNTh5iZ
TdxZvM8T2ZEg3qHS4M8PigaV/I6sGPXu8yqu0n6XJU02RfuJB0I9i1Lgrnf96/6gl977OueOIppi
LnQq4xfbS2VeRcC9/HEw4Fc+zia82PwiN+j/QC62iYrdUKt+Tn7qvsWH3PVZgluzBuCTz7shg0Le
JvJJjGENi+pnHSg1fFV1XEuzLYdGq1+Gg8JtN6GNJRBMshqQ9LjjRXApVedNqL2zKnrfkh1va4Vs
W6IJEieyS70q3DAie5bvWJtP/edx1kiMJTKZm9ckzXOzg9JQlW9opj0EZOMDrP5beznzAEkK8XIA
N4pnNP4kUe5BFRe4MAB/bSlaiHDqqKiCM161tPk5EJHUiLpuqndknilr4epBIvKJTpipvdVRMkUn
3vOUHjTrLSSrdEZ4i49NUlFqmJ9xOjxD82eECTkJGTOfC19IVBCTClisV86qTr1GcLPxvhqeyUxv
i1KOHGa1TU47u8lIH9bPwH/C0GsrvK4P7sdI5/ybMh1RAr6SOuUnL+pSzU988lCR3MFhuiP40sQT
TYr0VIx8aNs0WTvtmn4o5BOSupJCo0DIgu60YV1YHHxOAqgM+sB8ym3AOSvPVdaNvdl0JTQIn2gS
1z4DckEMcCJP+5Ek/15fdUu7jHP6cFIz8Id4+WkS+jARbGMQK/WAULGf6qBa4zgv3CBcTDwp+JRR
X0WfSEiQtmc074ojaoU6XgnthW6Qy7725hYEv75QjWRCygIYuPmUT179sSqm4qFKx2w8ZaJaA3os
dcU5dPQ0lXooAUdgIC9GcIUHheEOltn9TeTUKAwuXXzTFSSn/FpoAhM8HrHPptXAvAUAq0xjSM4z
GCcr99N3O4J2Lqfqm3YsFxmpYT+DDKiX7eG92uzAXlu7/S79+uXvb34dDsHITUCH6WRH6zFsHzSq
Dq2X3qQ/ga937qSDKs0Aucj+3GQ1sq0JaCR7xcfx5APOesvVGm0419JJ1QnYSdl0/uOHq5su3TRl
+ttUJr1xDpwtn8sINMVg7I8s66DOX4z5XO7CCKW0Gxtwwtv0ICD2gP6eJs1/NALnaZuPn69vHe9e
vyIUK/53iqs6kT1SE526lGqe/pgRAyL7mNGErEzAwiJyn6K2GHzZZjM8LjqIXQwQA92Wo1Q3/roT
yVXaiiZkIb5/kOkP00KO5mKfeH1wlj7diWIVRZmAtdZ4nqqQbAAsFduo6W9SrcPQO7FbUApYrPDt
ifs+/coroG5QU6Hyy20f7wQvSWbIOUDh7CTY/NOWcbdNLbxMbvtxN3JnXQd5bMaz1sM3yD1BYyRm
P67/9rvHAMbFiVg5l8CDwFT9ZLwMNSw/w82E4ViAiD6QymHXNzeBntCSE7kNMhbIiurmTkaJupcy
Vh9EakYwheCId70zS0vIiV0Obz2vaOcKNfLqO5yHxbHrJnq66cfdt+Bko1E0QT2eG+RUNtym7R6A
y35ljhfmwX382VhL0wEddAY05wVC1qhNBnjVJ2PzGFZNu5LUWxgglxSbhHUTl+DDn6HrCHh4ALxZ
DGj+9QG67AJ/3caj0H32AceQsjAv+lPTcwIyjt0CW/TUoKYHYtnTOJLj9XaWOuGEsk1x/x1NPp5h
La13RDLscU318bYfdwJZ5nUezUr690QljygA800rq7VJXvpyJ5CbVks/SD17Kjy4IhgjyBZo6n9u
+3Inkk1Iq8YS1p9lOev2aP0y8e9DmdLilqQW5tcJYHgQpWk0hMNZ1Cg8bSXJbLjrLWm/3dYBJ3pt
yTq/z6cB0asaQBbHz2Aj3pS8jEL3Pk3rUYd9YnG6yLkCtV2bQ+jh7n790xei171MkzJJJYp0w5mA
ynwEtEs8Jh0w04OfZLs0qNfELBYWkEs3pT3Y2Q3phzMsAID3oFZuIm5Xxn/hduKSTCtbRkHZYfwN
k+Se9lYBgwGX7XYWN+mkYBac0KXwN/GpR2B4nsX1dogysiuH6ef1SVganMvf316gOz8JsFE1uF35
xp/rvSkBpyGPIRn8mv53vZGlmXZDeLaQh+u74TzI7Imn4qOYh8+0KL945CZpLgySE8hDAzRWzDSW
au/TE4RZI5T4wjVe3uV9984u7RoZAC8CMpYeujMz4b4oxEHW2KjH6CA89TpTQOqj8raN2rU0QM54
qKdmsGehx/xBV0iPodYa3PTrzHU1wFpCrm9Ix7Otpwo1RKkPaa6ClfP4/WBgLhWXBMq0XjB250oI
yNF16gnYnW4bquj1+kJaauByir5ZraZrieBxZ85kGvKPEgDEDW+B2+JjdxONKWKutcHgtVAiGIh8
rDz5Q2qTAmAHqavaRsMRagtrqYr3Q4K5Ngem86j1EQZnYgA8rDKffzHcip3KGnOsq4uo7fUhezcF
iv44AV6wAFY8IQ4gHRYkum/AZ/pA6n6MN/B2By22MmXtbQBdSvZVFNvs2UtGs3aALM2XE/iMg79c
yWY4FyW2XghZzJukLr6UTbFGNV5qwYl7QAOriMOaD8lFqEiJMYmfh7Ko971O6jVdu6W5cs5wGtSU
Dj32+KFC1hpF60/VVA4H04jHFG+7m+7hzPVCwJUvAXWi6s+0He2DAnSr38ywHLwtCcBcPwQ25NEF
gGrO4CQ1d4DEybNH1t6hC0PkGh9wm0SsSgdzLtpxOlRznx7/3AML3crHeQxfri/mhdl2TRDw6BoD
SkLMtqhivqUNOC3aQ90g1CRZ2SKX2rh08c0eU6VTasN5NmcA+aoHmsYfJ8AZP6SDPtzWiUvDbxrQ
igeliGmrNsbKHwmPyyNK7fkWReG14vrSdDhBz1IaehVIgecLtnOPIoc9AJTS7siII3Gg45rPydJY
OfHdQEAlHpUxZzt23tYURuxtb/JzW8Pr/PpovX/0Mpedq72wiZradudCgOvWdHO+S4Ac2PDRztvI
8HPatHIPrbe1PesyRn+f9ah//u/0VG0EMGacmzMLZr2lEf0KpvyaadTSxLjXdYEHqyblcAboGejJ
ocg3nGFiAIAaYFTSyP31UVvohEvGBQFjSGh9SWkBm7lTJMz2cPQyK3Oy0Iu/6Ld5X3vlRO1JIW32
SGthTkUD7pdfhfHHAM/B1+u9WJh7l3qLymuldGyne3jpbGxZ3Vd+f5B9/7ls7Nav9MvMy5uesMzl
0E7ao2kfdjiKO/kV2cBpG4QAb1/vx9JsOBE/QQRhlLCpOssWYqsS5Y9NH69yMJd+/fL3N/uJqnSQ
JxXUH5tSRodmisLjjLrnylwv/boT4iQjF+6Cwm5FyjzfNJfcvWL92vVk6efp/378oJIMgOWiP09Q
3f+QhL6+60cVnm4beCeWi7oGXWO4vG7EhGltMPCl1PnK0CzsfpETzEWUMFOkGQZeAtcBWya5BUek
3I9T+vum73d5ryppwEGT83yfiP6TnoH8HC953us/vvD5LuN1qvoi6i9EiQ3GP9yoKW/3kPu0mzxt
1qpMC9Pr8l15SBP/4mR6LAr/mNSq2Hi+9/369y/99mV3erPupyqbM9Kk/VnXuJZdSpaA8kS/bvtx
J2TFAJ2oWtP+TCI8ZdponPeTJmsb6NKnX/7+5tNRxG7lNDUYetCPis1Qo+YDYs6n277dCVls/Axq
Xc10HqCDDfNeHI1TE/x7/ccX9n7uBCzSlMjAVfayakCn2VLlZ8epNN62Ibz7GolbtzXuxC7gcr4U
YkBDk+AAIUsDL4KxXgODLU2BE7xVW8kyBKvtsq81/YY39GtNypWluRBaLmfVTEUURV2Jb1fQBt2L
PuDbQkC2xItug8tFzHVTgBpFIwGdQBsVrHxBYGqx82SrCnBLXXCe2gBGmxL3huncNNFrUXXhRpMY
SAOj1P76Slp4mbqUVOhb+ijsIbFrYvmDMln9TNrSNzub5AJUvTmRpySn0Qz8+Th3W/BAipU1vNS3
y9/fhB9hockS2U5HyyGDRQboN01eBrx5OK3djBeWV+hEOCu7xGs1Vaj69ekPKFoUm3HEIF4fuqVf
dyJcEFJmXT5PxwpaAjs2e2m3D0RH55WpWQjy0AnyyjO50KU/HQvrP4laneAgvAUyF7GYZIfrfVhq
w4nvSVRhHXgNRiiJC71Rdfld4N7yzHT/3Cf4x/VmLuv1neu8S1xtaDjL0sTTUdWQLmI1+Tn1gfdY
saK8qzM8u2pE6EpbC/dVl76qW4iwx3MyHWWvnjQUmS/1HEA5j1XE9pMM/u0A177eraWmLn9/s4Sh
OuxPXsCno2n0nnr+U0MuFE5ytCp8TZPo0LX9imzYwmJzqVIMhNyUQhL4mAhEy5R1atdmw8qQLYSi
a9dAG6OnNJ+TdANsaLA1cESih0JG7W4EhW1YedMvdcEJeBnEvRnzzntgIpdgwtF/cRtfQ+Qv/fjl
72+mQmTzPDMfP96EqF7jLP+GM32N1b2wfF2mFCRb5gQSG0G6ITF/YOGrsvbTZJtzL4fDPKYr6OCF
YGROwNNQw0UELrdHWqHIJorwvurYvQKpDATBZHt9zS414kQ8bfXUesbDGm3yF5CePw/VAKWV8GE9
LJbmwjnVJ2aQbAor/9gE/AdXeKZEAQAX179/Ya267KiK+XEE/WWYiBalqjdExZC1Uqg/h9vQi9M1
3dKFPriEKB7i2iPh0nhSUf+JFvx1rteibWE1uSQoljW8HJugO5ls3DGtXy/FZhb/A53/7xFdw2Qv
deAy/28CAjTzGmJffXuCu3qzaQaYx3jg4F+fhIVbg4snG+LEH0zEs5MuhgNFUs7M/IVrfVAZHgGq
fy5Eee/N/eG25pzglknhwbGqpsBkTQCA/XnGVHRbgXc3jfPTZbetsfNGNxbkmIs402NnW5FU2QkC
lv0uUenviGZrL9almXHCnEfTMAa1j62qjoOXBAL5T8CPrgnNLf26E9/WNiNjU1E86hyWzX7Uf4vz
nn27PhHvo6oj5hKfwIs3F4uc4rHR/pGGOa4MF4Ut0FKajcB0sDR7FQZOy0hFtcC9dtvRmn/GaaSn
sV8tJi/sAS4aTVM6exEuR49aR/IzVWC+J6Uvt6wugxVIyFITztFOtZAEOGfvQRddv22GS45b8ADa
Oqvs3oWd2PV3mExU87ji+aMdc7NJgen6SusWakTY7OVujhK5RrtcasnZC2QUx9AMAC0d+s7/UDNP
35E3nHZlIX+MwzStvLcW9jUXqNaYMPG4lxXoT7lrdL+3IeoBYuQ1HKCQMOn5qkjJ0uw4GwILYQyb
xrF+gBBb+goXLrof5iHYpbX6fX2lL1ztXJsHDUxQJryxeBxCmj0KuLd9l9WcB4cyH/gP2TfVc9sF
4b0XkVU08FKvnI1hkNC1GJjQD0Xam6P2suxcQNEB2lE3L2tnd5Adr6Oyg78aMpQEOB7od/4hrcf0
1tKNy3GSHpJxqaf0Y6GR0IJUYbU1KQBtSLasiRQurGcX0EY7pmFiGKI8nHfiCFj2GTknZNjbLNnX
JX+9vgQWpuMvYFtYJ6QmCWbf6PjQBLP5R6bsLswAL7newkLEuKA2O5I8jv06fyQU2Q8Ve3YPGDLU
SD3jbwGGCoJ9mdXQarne3MLR4MLcYIU0+oQPmJlgBOr4IkaHgpffcnG83sDSvFxG8s2dgxsp8NVc
P0o1eXiloiwLSzyablsQau4CAj2hlVvg0si5G8DYxrNBqDxmc4dWADWX46tBtW1jWZAFjz6hHr0J
esj+4i9VWdxIKAqAvgKeJxYzyne5r1+uj9nSKnOCvin06HeZ6tONDnGfbSpw/UU1/qxbeDFdb2Jp
3p2gH7Oc+wXXxUlH2bk31YjrYLRW0V76fueyX4wimiQQsulm8KuPEGaWyLSxl5qtnvYLn+8C4BTo
uxGKWgNep8z/D0iGfhsUZA3cu7BmXQCcjoyf5mmcn3Sb/kiG6ADi10F3/SHXNwmzRczFvplWwiCq
iGpMcZr4P+3UQzUTOlb6xtKWi3+DUB7oUeCKXQhS8HWparDs0s/XF8/S+DgxrcYxZr6Gxh4ldk95
f9KZegIX7lTRNeOW92mXGCAnmjXO8wrM1OxBs2E3KJStlaofkhBCcLj3w3gYLKUUjNWsm34CP6tX
NpGFpev6rNC5rAPZhZfAniuQqvXwDB2v6CWmN5lsomNOcMNHCxCYrMlPUz5c3ivQA4ax6ZfrM7MU
F05Y66mpUA2M8fm4cGdnXLTi04w+3PbrTlwDoBn1XvZncJJZPUwMFc2SeCvf/v7QBy4ETqo5tWMv
8O0WIt9by3ILEFlLt1AdGlam9/3xCVwgXAO6pugmXEY2pvHBR7y8EC6851vGJ3CdKHTup5kRl1/n
3QXFpyEGE89rprVL43OJxjcnqSggGioIxZYhARPbANAzbyvVm209NOHueg/ej+zARb+B79vCFgUQ
lU1D85fBItWUha8ZwJVZvoYVWpqDy9/f9IPIpBu0l6IfBYQRNrgR4uxcBY4vjZKTgTdgS6cU+x16
UF+Uj3Oc/1BWS7cdBY/l+igtteGEcJH7agZhC21wrqsTeG6/RQZBVwtl5cP1JpYGyQnkxnhK5bJB
E3qOQqjSZfxcAwBz060scDFtoDD0Pe5f3pGV+auidCui5Eulw3MNEN31HiwMkgtrM1mVt2LI0QNT
AJ+gStnvE3NRuhZTsrJcl9pwXuTMxEHY1azERMgk+lWkDDTaEaR56EUUFSTSbuvK5cb5ZsXCDrMt
I56iKwnHvmdi+000fv8hBGp3ZWNa6okT3LlfV62XK3Lw0/AU9BZ2ReXOT9fAWgvLyXW0gI5hYqHI
Tw4NJKZhLFNsPRFEK7Ow9OOXv78ZHujdoNoVaAyPYERvpQJlNVPpbTy9wPWcaAhNfUYxNLSCl8bQ
eeDpDbO+8eOdWGYdbzREBKcD5JM38CE9VqleyYguzakTw0nehomBCmsKBUqUuCpK/rO6z3eRhJDI
9ZW5NPTOiez5eQofSDIfStnsZka2UTKsfP3CT/+FVCs0UDpBN8NpUh/G0Zzhs7S//tULp4wLUyuC
LhFtO8+HoBqP3vxgDASTVLkp13T4lr7dCViA02g7FJjUkJsDJMyOTTTfMuIxc0kfLERtR+Wmf+V+
CGvJEJDNPL4JVoQfv/TnTSRB7hr6JX0RoNYKh78DnypeHHMR6i/XB/7dccHvO4dji8y4galj9rmv
ISL7aL0yaSDY6UX9mhn1uzkytOCEk/EDqwacLq+kCe9lmJ60BuKNQ0dzI6xXbbwS6aWxh27dbT1y
YmySbcLrtgifC5QzHgbZ0A8+b2+CfqM3TnjRhCcBrcPyRUMjqJabKo48G+/LJrTQKLmlB39dexVk
hz0v9dLHCRDqA4eC2GHOq5Vz/v1nVPzXhVfONRv7OFSPsIK7m1j9wOZhV8nqo/TEY1Hh3TTR+SlE
mSnukGW43qV3Nz406oRfMXJ4zEDR99nmZXFgnS6hPAz5WhRMppUmLj/1F3oATTjn5WAqERTx4L2Q
pjWHil0EGCsUFPUozB6Stt+RPlljWy915/L3N1FZcQF5kahrYc/lJ0+Qp9H/DeCefvKIR9dqi4sT
5YS+1HORGMLsKx38J2AHwtNEAN2W4fRzgrvwg5DQdElACdmCSnLnJTfhazGQzpbAZ2YIsrD+swzg
VbNt/NnvX8I8rNcSs+/vOYFr/DaobDSSMP5MZ6XaA6/SOd4TK+hKiWHp950dALwgVAJLS59hAGTT
g5z5HB9nT9r/blvMzh7QMBYlLc3i5yqENOEW7KO8vBPah38oDFi1uAXMEQfudbmCSLqG+xR7Fran
Hxrmi9eUj7fZmwQuDaSp6ihnsKd9KRhgjVCJhwNOGv3AEktfwES46TqCTjiBzyaCa2zdJM+ki+x8
kBANUg9tC2vhlbzrQii6zm9kAFMdot7VSyOS4Whk/Bucg/I4D2RlthdWk3tRTmzjQxTKwhIMzlHx
CYAu2M10A2vWiAZLPXDifMqbTFKKI0W2qfeTUexSumtptYmagny7vmSXOuHEtIJCzej1afVZRTGU
IRJIaoebPlw1ZlvYfF3qB/C2na5kEP5SxvZtcQB4Unk5xN8bK+7icIqSb74RuBadGxXHvNxd79Zl
b39nz3cJIIYpWOfVMPyC1G43sg0cefz8V+TjngN9BGoSyFnh8b9CEF+aKCfuSak5JfVYfYZXYr6D
14G8lwqpilmMa4J8C024V2zuyzEj5Tg+YxcuHtlFiNwkU/JzTMBpvD5mC0vBvWorv614MGB7t+NA
q68FC/v4WcbVTTXxOHCZIJSTqA+LjDwPFFpqJ8Vik34hYg7afT0nYlqJ+4Wpd1kg1Sh4OBihP6tE
0HtWel8qDzdvFarmEFUAaV8fraVmLhP15qSHtXZvdR7Q58anM7z/pEygorYRreiqHRRQTR9AI+ZG
MCpGz9kMaM9gsx35+ecBj8Xo4loXVvfQX+31yvTH74eM66tmx9ovaVLUn0WPcsNmiMz0STXcZo/J
XKR36WCzl8wogO5wfWKtdxo6s3alWVrdzlMAmeiQR1olz1VWvMIQQZ7T1n+aYQt1um22nJOfDhS1
t0T5z0IUgBsBnLEbLNaClEx96umaksD7T5rAZZMoUxSNXw/lyxT02WmCvYQxm4tp8vyUZhnHYadh
w/dhSgurNpk31uFNqKA4cFkm6JCaIynbz7y3LNxB7MH+jnot157JCzPkEk0SldGQlQF/LtIRGEbT
leGWxFF8SpGBEisxtbADuUwTwiFd56sugCsVQmffFDZr9q2tppV9emF6+CWW38QsxDuQydQp3k/A
kUILA6lx2KJuIJwmgVfVMN0o+C7HIbHSn6VBc/aIpJ0zE4Mm8jIROwO4DJwTJAHgegk7aH6bC0LA
nY0BPFfg9CD4+UyJD/ccTsKAzVsPLAIowV2Pnj+ql+8cp9y5JfCO01D4JsHTOembF9HBoAwGHQp3
knwzwbCkuJMJZL/+bWHAkW4p9OVT4N5aoc4QJmJ2FxZJnX5VXhx3h+vftLRWnC1D8LENLQgAny3z
2mc2/h9p39YcJ851/YuoEkIIdAvdtA+xHTuJD7mhMjMZcRYgQMCvf1fPd+NHMaaqv7macqVQ67AP
2lp7LTWaqKJhufe8sfV9y2OAhIj0ou3FY6f7zoEWk/SyuJwl2XsZ2BrAShpG2QmIhXf9D5qO/GZc
ILQIrb/5r8+XZ+Po/dG9wup2hJo7rlKSQZtH+kOvIjJ0Jagc0IozX3bC7QYWUCKPys2k/6iB0A++
pKp1fpvaddNbf2Z6766wNRnrriA76C8tlcIoNJsfZO6QeBF4UBw6dwc7vbEZdh8LbdYePM2SPUK3
GZorsk1r6NRlnruzHRvZgi2uNqaeDCAl1P8gRINyLANUw/iQRCXGl4c+m/YUMLfmcf77Ow+H5pus
yVADf+zQlUGTPF8mfl3MDeR0Pj9XG/m8b3mCrvcg4OgFww8KlpNbAaw2SIVg71C+cVaxPoKUVplT
yxkYiC8bkf7vlAhdgiL1z7rVjsteWYqlK9OlhPSN2xxyNH99cchlTJd4EbKsHjE0BWkOYY+mcoPl
kIYl9FLSYBf5vHWSLaPHRUcIj0j5xGvVx1iy5UrNlYwnxO9LivHCsxtY+FgLDtKY4QeK8S54ehfn
zhs877IQakv7lKrwTMbm5gtqauSqbml3XVd42qpZS49hwM8OHzCFod+tEP4HDv4g+Ni9K9zJa7Ti
hS1Sm945w96LJfsxjv9h0LoW75PRmQzjTNt0P+ipvFuH/JpmRHRHp1idIfKpA1ARdB5jBiHnIx0m
9Z2KEA/u3BB1OOuf8aiD0E93x52Jr8m4Qva5iJwCGny5S/FG75gAnMkm4F52P6uwHO7IVDD11o58
6WSUFRkB44uhebqTr27Ysd1SA6bYLuvBWfDDOA7YUDrHZNdO78x0B36w4Y/Y+Xy+8xOqmYKqaCgY
w2lFnhYzgMU70+HdskIIHvWAPc+9NY7lj3KvkqnQzfSDgNklX/CiOCpwPngr6pJetX793EVsWJXd
YFPyXNQDMu9Hitv+lIB3pVvQbIqkNXJXx9+5IG3NxXJEY+OsvuBoe8kdp34wFfdOJdTmY03PGopu
CaTqZdOxnBAI+AKvWnL6qHQPlUMCCYEAnZsQ8Tsx0DrvKdlunTHLF+kB9bB0nZovpq2WGP1a43HQ
ewiUjY/bfTZj3s0zr0bvUY1sRN/eMvTHmajBO36+RlvfP6f47w4wpSHEF9xp+pGuJb9eUkf2kVNC
M/WyPbC7bGhfDxJNcy36m1ZvSSgXvbke8bajnldPdvrxsmmcz9q7aYxT16pChuKxDUh923smf6nY
rs7MRrC2+2w4q2hZ1xAaZzmuOmo1idS46shxGsDdncael5Mdh7Vhgp5l6BBIhRzdMkw/1DygXx2M
O8bB7T2T3stlK2UlHng/YRTECdkTkwH/SUNueCxm4MB2DtTWBCzrXlLZMDRJlk+lDwiKZqVK0jkD
q3q2LhcOYdk1bZHe6xrPD0ug6vtl9YciIqkSX/qBqp+fL9OGk7I7bBZwVwS9GpGfcfchhy4edD7z
Jq68eYlcdDxdFj/sFhoiJurPGtvNMqPwVguZi/ZFk16hnbmr8yWeckH8dCfp3ChNudbhqmfPraA9
Oj7RHhwmo89M3Pn+b1WprxydzUA9o1to8ceroGr+vmgdbdQ2+hsW0ebN/GS6s9RYKobaHDjAo/qg
c77M6IbLnD2gwMbZs8mraeiGVdsW66OE9mp1ZAGAaGShkhwkF3sM2VuDnJ3EO1ezoBHAIWTFhTad
UCbwzD3IQqrrdgX7wEVr9odOUkEhNjmnxTfFFb0z4IvMo7Zwq9scQIW71U13O2q35nL++7u5yIIO
PfQyiyc9hDxWkOJUqBJdO/uEnVsjWEdO+3mhEBLDR1302XzkwSCe8953ndOar+t4WZSx24Rwsa0A
IPe9R+L7/q0h3L8t52D+JnW2x1S2EShtnmuegwCWIQ2D32zK8oS7syfnWNQVlI13ZrERZmyCaw58
fagkdX+hbaN3zx1BPE+KEaD7GCzaUAnR6OTKomKs5UXUDAJ8cf97AEoPemnOSLzbGgX+n8Z06/Cc
uYUsdzLKjVWzW4TKec6goxF6t2jkcisTESpS7wslYg52POjGAbPbg4xBv2vWmvURHYGKHWRv6L1R
MgcBTskufCm2O4RCReasbiBmolfiQ5Ex7aDxCgkpUE18bvJb62TlL4DMioy0o/wSFkHlRl0IHaJ4
Xv09VuqNcPaHstHkrlMe9OltB5HR2xKAlGUO3UOJmlPi+BcRzwrPFvuhramHUKP6o+a2eCUEsT8E
4/DOhXxrp62wX6ghJWxt58fJqXRc06Y/jjonD7kz7gSrrREsa+j63mnOkoWPslh1HKLhL0ZvVv9l
CtPni/bZbqIhWeZ3DM1kPzTMYTyU1cpfFPRH2p3QsRHh/2ijEblKyaTIIytG6JN7gSlio8bZ+Q3G
QMaR2+O5sDzT10wlUMJBI/OXQahOX0QlhBKMFR0pG8feQTPB47jCn0VhOgQvoO8Mdx4lP+58xvct
Q+n6uZlmL3UeCfWKETLyFdH/sszX45UEQtX/WUMUHtDG1V+Q4njAbwdf8UjhhAe/LzIXyRvrqDmm
KMMzJwqmNpt2THgLTvQHTNFBcz+hk3kyXHhxjV7fIxH+UUGzsRPeb1WG2U1YMB63ZPxWoXV/J2xs
2LaNYORlwMJFL8NjnTtDzENRxcSbyLELKYlmbw8ouTWM97+hAqy1TtctGs/aqh27RxBrVflJSt6T
oynDRtytDlKgnX3+0BI5sSFSXVG50sET4DP39R0iID9OkNI7euwiXgYMYF1TmqpNtVQYwOkmdS3B
rxLlRbru3OI+jOT4uuWqNJrG58539TMEWx70JMuo0vOhdoqEjRjJ4/6OT/xwUzCQ5bEgS6Zalvvt
swjHhIIjA7jDJ7xOeFDD6nbaYzfGsGFSTC61B6S2+8zD/rpaUoCGef4wZE1MU/PtAr/IiQ2WWlTP
+r7R7jP0cooHkGDlxyZkeqfYujUDyymNLBxRy03Jc55C8IyNEGCsu7txbW6HgFzy8oEZnMd+l0q7
3rrWY5O5z1UKBbPIhGt1Zbh2fn2+QB86dnz+bCjvPp/LcoD7puQZIpq3ee0+qBkgX2WmZKDoWmj9
n14x3BeILTuRZMMCQytxz8MSjU+gDnge0Sz0JJYKxqEgdD+dSdLVXl1zw1DsRoOgmFEKhqjkmyxM
MpVo++zMo9sG13NLb8awfvp89c7VrD9K31g9y9pDU7qzHLF6Z7adJV9AXuIFiRfoO4AHHtKMnNBr
smP7Wwtn2X5u0D8OXCl9A5Tphhr+vVj5NSP198+nsnWWLYtvz+yso9fRN7OA75flT6PLv1Ydjc00
7OAiNzbFxkgJ9MRmYVo2z4BhfEFPz32pqtuVibvcdHeq5Ts+/sOcF6Cl82a9O9LdIvg6tM76rBVV
t2SpwxP4tETy+TptTcKy+bZNofzXVORZ9k0Sypkci25+PG9zlp75Uvzh8fOBNvbbxkmlfT/pWrH1
WbC6iAa82p7SCbV5xzR7UqFbK2UZv6pLw33QPT+j/rh+TYEXum4db/znsgmcR323D8J3StDBNetz
70txWIlOj2Mxdcm40OXw+RBbE7Byh06YKl2WBVs9gVOF8ipPavDwnz7/+oZJBJZ1D9Kh2lRkfXZL
9tT1sO6RkVNnzD/eWu/UA7d22bLqti8Kt2nH9TkV0j02KTfx6AbDOQRWO9PYWiTLssN5BCUIioDP
8+IPdyAtfSWtKXe80sbHbVyTqUHa77Tu/Lz4aNFU0BPPZb+ThGyYmo1pKnsBqA+K/G/DgLYN8PC5
lP40YkyIWv/1uz3uvY0t+APVJJYADJll+JajJOuK5SHwzeOqL0MicmKjmpDcpgCnOMFbACqZM56p
ZcVDOADqLPd6Q7ZWyjJkNmQTy3Ii8fYxfKP5Y6ubm2rKj+sIhdZx3TlIG/bwB5IpbVht1kk+M9Cy
/T9klj89njW0mknsnKetmVgWLWtoRfUzxvAW9u95seA3riG4fu2Cn2A/mG4dW8u0A7cmKIUM6jRH
gTp6zU5wOIeYD/IBm0931OjJlMIHhjnIH8z6narmcD6wCrsNTfQ2VDuZ59bvt2y6A86z8EvuvaWG
H5hovu6bw8Yu28ik0GchhyKe98aEgQhScOUAI0ln/+BhmIscq41KclGdwHOaoG9rqW5wXBe/j9xa
xK73+vkAGybtn0/Xu9AzBwqCO2mV/oAW/XWLzMINFwgri8sck41GghhymGKV6H9LhN9/voT5E78r
cAOoUAz5fBIbe/wHJqkyRdkY6b2hBfJhUWi7c/zdh/+NvN/mzqXEa+u67OY3YNC+ClztPVafGO6P
56wSr4MdemLqfq+YujUVy6pNW8xT1rH6DYKO4FiijTc03wpRuGX8+VptHVrLnhtHTSAMy/o3p2lz
mscFLeb1VHesh9roqlyDzt1yBNvT78/H21o+K2xL0Prpqlv6N3AlgvGAH3sHN0sICs35dMjgqqYR
f989Cht+xSbY5UXb+6TnLTr7mtN5p0qcNLXMkWmmpEHuWYg9tpaNoWx4knRHngPF0L5Bczk6zw7n
uzHTQcxoHXbr2JX88Pkabrh6G6oETTQzpWHQvhluHhcaJGCXSzxRHWr2V5bTnZOxNYrlCjRxJGs7
0r4NerjucarXNk9YG94FA4nJrsbC1rKdD+Y7jyOGzCs6trRvS1dF56EWrFU5pfEgUNzIxwTkeReu
mxXsVT/3piRKvYGP5JCBILHqr2WexkXzN5BXV59vzsYBZ2dLfjefEu3LQyoq9ZbmOkK7ySldWAR0
9mFIgePFfM7lwALz+3y4reWzHQRYLV2/r9WbHuoo95pDfb55woYINK3+v3Ilm4YXFSeKPqMhe24I
vZJBngTzdA2I52HO3KN22p1dOi/UB6kAszxEpbULeIcnXjs8jf8CoLQEiE2xZo/IYsPjMSsD0G6f
6V6VxVuJMI1u0xvpNF+hU3kv6r38eyOK/oERMgGYSyY3e0vPQkphpk6a4pVVuDub/h8+4IM1sll4
CT6bu2ArfqUM9M5NNAEMXeXxUPB8VIe+oah2Aou2Kv4EV9E2t3icKUQdU+qOjgDDXeeDfEmNcqxQ
cNGpeWXZAqk3cJYCVvv5ydzYRxto1IjR02iKo69ofmDtVa9cH/5jnd29luQNB2WLxCvRdwWYQsjr
mOdp3UTMmRfTR2yeC+80+j1vUFSiQyfiOZB1t3Pv3JqW5URw45Rtv4j5tazQ/feFFeCQ+z4RaHLt
vJ9uDXD++zsH0vkSiPNsal9p1qpf0MaloNWc2Y/LdsXyF3yC9nlV+fpVtU0FNtWsc/VpHAp/j+tw
a1eshMKgGAJaVT28Omkdra4bu5wdAZC49mt62/A96uMtE7O8xMq8bA36qX/10iYff1EzB+lj6IWk
/DnMAZffPl+urdlYzgJgvFQIkPe95p66PYeNHJgjL2Vog0SAb/cYIzaCho06qrNwqlcaqtcOj4Bn
Ly4RX3M93dehjFLixsA6JH16Yapiw3IgngAZZKAZnmk6/HUuvJ6zIt1BBsB1X6T8gS7My4rwNpev
0AVJU8jVgGxZi+/a1Nl3xVf19PnubLhyG5fTSgmNLRC9vTpYt0M5t2vSCveKlmw96LUdd+4TG2ft
DwLfKRT5UpfZazNyvYI1DU2CN1Pt6DLulyHzd551toaxDH8GZy8jbh++lIG4G4sqyYLgzWTdZf74
D0iOIqg0ZV34Umg66zfoWlRZNID9zbnscmoDckbFWDnSPHhZWn0nAwcpvryaVxYV3Ox4r41sxwbk
BKsqTAMm2xcXTFRJV0GVPO1ADc2QT9GRhodhRLGxa2vv8PkJ23DGNhwnBCEfH53Uf5mgEHyfpfX4
UvF5uoi0nxMbjaPw+symPqMvgdSmP4GGInBvhTvp9Qjig9IkF83ChuRI6rCaKBB0mxLc5xpMgiLc
pRPcMEIbiiPRGeerIiyOcjDJeSNUP75OLLjpU7Hz/rE1xPnv70LiSGcHxDTl8JLiRf3FpUqmXjKr
YvHXCL33ipivpSDO3nJtDXc20HfDKU19ziZSHMt+Cr+mKW3iFC22N91Q1gnQtN6/n2/L1jiWwStQ
AKdQfcuOpa6+6w7PhzlVN+ncQZR01ju54sYJtvGeNK/AtZCZ7JjOyEW7uQvjyeyBSbc+bgV7vtCe
FAsvjuG0/MhH3Hgqio6Ly5bHCvGzCw2yfsapBTHiQSP4ESYfzoVZoBPePh9i6/db4d3LXe4pP69e
EED4r8Lk2cvAMu3uBI6Nz9vgIjhbADeXsXwJRslDUKSHAFhCSUbuRaaNE2Sji9A41opcF+XLWRiy
m7N/eEFO5x4Ub/c+uxGVbPxQVyhVMI8XL6UszR3gXkwcysZnSzTlbhdcttc2imjCG9ewoK8iyVX2
iB6nr9BYOOKN+CaElMyFu2GZdb3OjatCv0ra0jOR34UmWj1y4fO8DfqZczayokmrZJa9/5ePBHU8
Gtew74wV1Z4s1daB8v7XM2lwZfAalZ4EvLwKIqP5DNqXeQ+Cs5Hs2rxlrQRha+hgCinFPaoxIj9l
Dauu+SzzQ9DoBWUfcxGtGCe2an3QAbWLMkmVLH3xzYdTPSpXs9NFdm1zlhHggoGjb7FOBXvIlhZ0
a80u8+mHm+Cjr/F/N2EYO5mrucROm45ej8uoEj6KvXP04VUAXz+nPu+CT0pZUHmQZHsBvKuJ2pH+
V0ASEhC6tl+jFUHWa/7Oxr2rx4cuBOOdD8O78ep14FzqpkqUK67QHOqjDaE4Qgg9nqTY02ndmtR5
8HeDLEg23aE38oUoyLUxUKGxm65tDpkGn5wnvhfk++K7l2w+ZmTbeSkyyYfC+c4lQd2tgZBTfaja
iVxUR8QA54PxbjYho30nKuE8n29r55va+bVqWYcjNUOMLDT5/BB/6HkxjGXs3bqEtNRhdmTDmUUe
QVvNfRbtR++tXbGit1s1Ixkb7jwXVXObGTeukEKV+RiPJeSS6/qUNnddPVxS18B0rHAOU5dFK2iV
oDoJk5GQuGyOk29m8e2y9bKCeeND4sdfcG8C0eUcuxOrE6JL77RAs+r4+RAbxmIj73zogrTeElSJ
zPrg2g2Fd9LVQK58oP4gTNZeFA59YaPvBFR2WOGEJYrF6+jduMHqhFfMH3ksWZq96TaT7K/LpmTZ
v9tOnlk6eDM9hubnBDHL+0b4xonDaqWPq3TEnu77+Yt/FC0xKcsJBHm1jivVRdL3prjraf2U8+qY
diw7OW3hRUGwB8L8GPmLoSwXgJeYXgkoCD9T1FIK1F1dhGBJsit/dU7IAk6jOybdZK6mkO0cja3Z
WU6hr6uaMbcvkmAtrtAInyB9BSVzqh9w9zqtRbBX/N0ayHILLZcTXbq2OIM5vlXjMMcLZORir+uu
uO7zJB34nn7C1lCWg/BHhw+OJ3EMy/E3kuUSINbiNg3SK0c0bhRkw/fPD+HWQJZv4LNxvXmATpqf
ym+hSX8XrvOqJ3ryFreJvL749/NxPqwf4FxYLsIhYaAESuEJC9Yyarz12UzoFPOnq1BNP7ReHofc
33HfG2mCDdpLe1MFfR+UyeCJlB4Ctyj0sapos4dv3xrAyhSgDOFTbA5/ricaD335Npb5ZfthM5pV
gXAb6agiwdPcXVA56E0U9f1Qe0eHlnnk5xe1I/nCxurl01CQOXTwlmRK5sRVFxZ3yi3MXh/axsEK
LEcQkG5ojSZ4HlXpafV1idx2Oqp5vV7DsouHnO8U77Y24/z3dznBhFRwzGeDgXovf+PetL7p0Bfy
krsL1sky+iw1zjA5tEgGrkcXXamqmKMlH+fswtNqmbrjNbi7wNASxxTLgadLlyCxvfTnW/YNgcUp
XeQAW5AZefMG5d04ZG0uYlnD6lhmPRb5AC3CCc9Lg3PvV4OO/cwkIU33UBIbu2uD9ZxlhEwcnpuS
Iez/8svB+xmQbNhbnQ2vZMP1HK8kju6w9j5Cx1zSe5RSv1LS/Aap69UA3YlpUXvUmxsGYWP2qO8Y
vnhZkYQk/TJD4SeasvXZy9uEeS6JzGVXMNBHWNGe5oOLJcuLJMuC8VCX3prwYXAvgSrj65ZdQ2Mi
XEGTUyTrWDfp1ZpJ5x6ChECCfh4ozr/yg1zFRuwtaMNiaw2/tJRZkMiKX/mkuerDsj2sQ7lT1tza
C8uoB9dIP/ALcJzXK4qLYBCDYz1NDCVs2c6vJAj2+sy3pmNZd5ebEiLJJXbdcW/nNfjps+mqbuZk
NMGOA9wawjJxA+x4yUocrKzrvyCrj9LFkfHMxHFegssyfG7ZOQgpZYeSY57kTdUfQ9BxIeVR/Rcw
3IyXTcMG8YFStVdkwLEVUKwXHNMQ5Stfxht/3Wub3HAmNohvaMKyHiWCqwa2AUJ24XBk6fry+cHd
+vj5rL2LQ3qmbgjOpSxZ8zF4UKJYr7p8pRdB63yY2f9+PuvrupELlqctga3XZpIx2UXVn433A6Oz
cXuplyPwGRyhsslAYqh/FMCDzU278xa5cUJt5B6aVIssN2GWaMf7K/f4M5S7aBWBmVFFHTPdns7I
1jiWWfNh9cYAgq9IMqe7rFkfajJgGu7roPcIN9h/JeSP1sqyaH9Gy3lN3PwH7tIsvA5yseanQTX0
t/Bd/5uqHY/+4H2+9gc1ucqBTKsGHfyTK/Le3PYLydFnXBTlT97gv3hEZ1T4reJ+Tm5GXHPTn8G4
ZOlhqB38r/TLWkZMKTRxi1R6CQ+AA5NjsLSHfjXddJjA8hfGdcnmIAJpGqqEWQ/2slNPQ2SMACLx
rjuByqh5bXjjtEmYog05DvrBLw+gm3XdxHclBLfbKZDeYWia9R+gIMI3Clb2OprSXr+uDM96cUe8
+aoKDX8sJV0qSAKu7X3lTG51mMVoQhGTtSL9wW+AuvGncB0is4SLcy0duWbfaOkz1FKkdtyo6tBn
H+lK6Me17Jj6i6YgiE3cgiqWyMUb/m7KASFGL6HLDyo81yhpgHJVDLHQhUbS62v3vsvSTL8uUx06
T9lEV/+2d6FfEbMiTHmkqmJcbuEJm4fVd0D/nxvG2XzPg35hY+xXTrvEIV+9NEEjNShvnUl24VU6
9D3DbYtA/+hr0PZs/k2XvnTBRuhJv4ux515ckGr8wiQHCyW0vscE+jl5YnK1igO2QASP4OfPmkOL
OzC78zoOEu9ikQVgGTwLh+KtXp3SvQeOMK2idQFcI+a9Cs0tQA/ZDFhxubhRryaQdVSoQs2Rh4c+
rFoWFkCXV0GeB6dVBc0NcVM1scgfZKX+TWllHEh25nCdtVso/57njh9chZA+qk8hcEpDExVeh10G
cbyLTA2Si6KEKlLbzk5UkJa3a0Rl6xFwavdLxh9AXRY+C0lBYMaDQg/x4lFnwcNvvvxt3G75ZhZH
gwtQ6q+r9CF4RJrCUxHtB9DQOIFTPjVIQPE2nLE+u5IiFV5iAAOrpzMU38t/ZYU38ZdlMGn3bzNV
Uvxeq46oeAaVBGDuS+7pE4NeC4/Agm+maFnMqk+yZXq6zo2jnx2UnpqnxvdXN1a8Naw6TMLR45cO
aCd+ZhXGAQL/Iv2bexyC7KQIRiyPyRoZNegQ/8sRXf4FTcPL/KUTEyuiEgT7zREdyjo94KAjXe6a
5WfrFcvfDff86rbjEISLUbtBzzUBArA4VWvQkCcyUwgm1SAelqcSiyYjMcm8jfs2C8cf3lg2YbRy
Z32qalBBHBQJ6JGZNfzWLKWerxCX+K+aev59MA0TuXJnCPmihdmEP6Qm/vO6tH763RhRrVEZtMPD
sAR9foPna3c8NrRxpyuvG1L31pRZ6H4ZkJ6Vr3OA+vLBKecOEqtBCmYjloFQ5zvej4b+Hiporjzg
HZy89i1h+tjWkCuOKPpjyGMz6mWMHDqF3sknczNGnetgBZeQsR5kRhxMLPlQBdkty9L2riCd/qrB
PPRPGkDVNYYf7pckc+sez59F+5SuS+fEJZ6BfsiBnAX2tMP8Y9CotP/qLj6UjeNgqoLxacxXA8a4
xZ9F30awxsY7cTH0IXa/qCFFu+baiYdW42fMdIIjgTatf6enWT3mOhPuyXEHLqMQohb/aCwm5KDQ
HEgOmRoEj3hHBRR5WLp8dV3qdQcNbIE+8EU7RewZ3Owjp1bi+9yPw69JLKbTERpm/RkOT+ZnvtZB
JpQN3r9Yh0EfJ9l4IvHlnPsHVXfrGjNX4exkmksxRr2oqvIfOC8I23JNQh3ziaHU77O2XItIiszr
riZB1PRgmM+9c3u0Ietxcn1elUefKs0fiBy76RuYMYI3BAKcO8BB8/nLPNZaxj3YMdOvpqwBjRlX
cHPEQ1cv4igq9Cof84Ao/OhAU4Y3JL9Mbwc6U3lC/xNpboAM5C8gJcQcofUc6MTho58uUc9GTRMV
1Pl8yCrTfu9XgRJrnVPPORWoXIbwkKrUEfPq9KQzmekhqtq8IjTSbTiNxxpULbjypxl8LQgYcr3G
PQiedI1gkQ3/wmC1PpAq5W9OwMlypM5QfR8RTV6QL6vq/kwDClp3vPH412aeVXuo3bSgh7ZB7+/1
UrMOEd7p6XhCw/roH1F6G51E0KFdniAT2Q23olsLwOxCr/niV3RJUfGuvPBKll3QPrIh7dwXls4G
zMJoEoqqUC0E3dxipij4yxkALag4w1VkKqAJMCj5ALobZjhoI7yZnoDSVx34E/sVgCQDDidQSFQe
Ik+Ell1wFFfoK5PIbiY5j/hgXjTRkoFk4kBCwP+ewJ1iWoTUBoLUKMPgdC2iC/5upqICCAzMxh3A
Oy1ymeO0rviXKZy/umopoM3HRvu0jKdizrobNOq3/2YClHtR2fZd+cMv6vbJHWT9u3cHOHnleTx8
G2cxvMzwDN31Aij2dF2B+lZPMbpYuLqbDS7uYSyarPvGClGlL3g4XZvjGWOwGEDDy1I+oV8r5TeT
HoP6mEoQASd9lS/hET3LvbnB/tf6LsyEc+NlXiiPvnH135nKUS8FGXafi1gZt0BXjjgXCYqc+9kJ
pHdj0CKuMSf/25VE1Ufhruo79C5EiwfQopA3jJSySy7I0EGYYWVuIW0d30gW/hq400f+GQ4eTOke
GdaHd0p83bqGEU9lHsJj8KtWXnrCxbXuo3qh2VMVgGIu0Gp56RyX//p8Lh9m7BjNupBBAmMVojbk
scxckiBNVIkpkFkWjiE7y/UffOyPTFdQ+7m1nqE/UE8ifAydIlueU55NhRshkmUgsTM+3i5uoN0+
+m8cy1gm5x6M/PpcUBnv0yrvUhbptEbwiVWxzmncrXlTg1sCpKDzKYRwCjJH01c+iejY595z50F2
9xC67ZL9RR3Xg2JAGMwIt4mzuLK7pA0Nk7Jqt7rggLTXzfKUdrQBJ1pewMe1Ch3YV5/vzIf3QAxg
3QMdXxhdE5/9ky1dAy01MqC9J1KQbRj25Bo/PmrUlp8qy2k2SgfzE5TAvumKixjV2/6YU//gCoTZ
Jt1VOfj4nFH7SZc5q0ypq4NffYmmzPODjmyluhZDu3Pt3yCCp/abbimYZ8JwXZ605/5rSH6VkpBc
LwuhiRZVARfK7tCBH7Uz/76ybv6CBLs49hXbORAfXhqxX9alsct46Dmhnm8p2HR0eZQp6XWDGsdY
SNzxUmf+tYJmYGe6W6NZPmh0uhrY/J79ghQjUB3tiKffVBzzov/aGRFEl51ByxeVYJob8Pgx/JAV
SOBU7qxX0zit/3z+9a0zYfkeY/p2CBuX/SLMN8elgrIqBVXz1OQ79YINE7Ife0khKFA8jf/LTJ1M
43DFW8I3CK0wctku2K+8fbMG1F1X+OozT5AO0ACVVWkXZQ6Y2qtwZJftg61IpcK0xWPuIB5TdLt9
XxY5q6gB3/hOGXNjI+x33VEZfBbclb+6VPvgSHP+WWTgHeXoVfHnW721E+eR3xW1AGH0piyv80eo
wxV/LRPYPrWTjZfUkgX9k1gldyXkTJYn5lJuotSM43iABFy1p86x9fMt22YUMqK1/j/Ovmw5Up3p
9omIAAECbqmiPLvKbru7d98Qdg8MQsxCgqf/F/2dC29tqzhRd44Kh4RSmSkph7Wq8A2XIwQr51Bc
d0OTfT0vHIMt61AqQuSCBWM13EmRAeeG4C22L+aCxzZ6tKLYrYG5eX6mT+tFICjNnjsUkJcgPLNO
KUgydrM9z7FX+wlpMNnsUEBdWdkQAyhmF3j1VumQSXiamUdiDqMSoGVvKu8n9dK34QyMXzvfbM43
HGN6nhbQikxJFFu/RV7VxaKVj0HKSvCwAoBzaOjJadjzRfLT8VWGMmyqSjnpqeN4tDDGEl5NjylZ
5C50gS2/ZGiD5f3DgrN7w3IMtqkncrusQmllzzBl5tuvNi7XT4iGNSdQGmyZv2GD9BQu3g1LMcus
fGr6vn0JG7R4LGq+KPMWET2Ba4dCAjySZE82HJabdFNB2d04+ogbnt8Ug/no9FPg5u7LUHneGy3G
lZe7n/ZVh3fI0FoPVKitYmaTlDQfQFkVwD6L8C1kqrqHO6D3s8W38jumbSb/dpCeCMeuztV4R0D4
Pt6GjahvvT6F5aeOCKzDeVGZ1qDZP8CmUG4QMXFHkP3M8NRE4ZCVgO3FWzZqxEyboRm7aGkggxFY
1agO7ZNupj8KCpIXngI4rwYQ1UXr0LO5A5/Qv4+gwHOWDvMNifryPepFsXGqG/ZCz+Y2nqKpg9Td
U7FkCGrtGscGg0yclWEVOgCIKqMt4/40bxwRPZebZcSmNljTnrD7wyGL0DUUngYbUAd/XbJte+1u
GtnLZVJb9+zDITxEIbcU2NmeSNmUwGsiCgekO/plvbH5JsGtv3+YgOazSh0q5B1W4sL1RtcZbbtr
8FpuwVEbFFjP6iLNEChKsuqJRiW94t5ETn3BtlBeDAeJziVFqkggQ0HYE2tQr7luR5PJJyRWYClo
/wUX5emyndCsHYEJLwztUTx5zoqKmoNaOLDZFhGOSat0Ky+FahR6osGQGD3QqcCZqJyrrhzewxmH
VDPXV37db+y5aUc0g09ZkLZO2IpXOdlNGSOonfl3o91Hwca7yrAaPZ8bek3vjlU6PjXo9UBvMG4q
YdbFsysQXkc2ATkGH+x/pN1Y0OelhxHYw/6txZ1XdFlZ9MNd0QNvdPbAmylEOlwXhCC6hvfx3BVp
ktVzlRAfRfygSGIb9zPj3Nqjv+jzgoIypniiTnhacRRS1HDtvMoq95SX/U54y1Fx0HmALrjcW107
bVwzTFLWfAMXPaKFc5g/eYTesz53drQKXxobYa3CaWSs5hT0XLjsnDcA40I1VzHUox0APnc4snK2
QZ1UVXV6JaO6ZW8dCOmmOzR7FF7S+gRN4ITbdJBXRLA+3Wc5asK22m+M37Gq9QeXBQ6qsSSWGqCy
xXylRFPuGXH+pJZI5iA4eR4IeuYBBVWpB0KeoIo2tMzganztNkFAXhzZy5w/NbKPboGXxMMAjAHh
+L+jMrX4/rykDQeyr7maLojG0GOgQxjBf3fKad9dzRWu+zg+618qy7vk/DwG3+9rTidFrZndOf30
1iH5nHAbmdJM+vdTHV3UiwW71D3NiDqLJeva4+CPdrUfZZh+Gym33s8vwODIdPQX2pYU3ahld8cy
gCuwhFpo5465PwC7/XB+CoOR6bAvSHLYSlgiPTVt66FCSOzQD2Qfwrnu9lYjdsCEOk0O36p1N2yJ
zk5V0Hwg1Cf9ne3nfvFgu1bt3oQRoPC+9SKc3I3Xt+FRqRNCdVlvO94i+RN1+5uUgTysmX7iinEn
SpnFf73HimDWr9ea83I06LROEVUMYc3Dpa+PhIP2wL5hYLNkc9yAVz6v447xIrjrkUhmW8S9piVq
XiJFdHqa8RJ7Tan7jYRu8E/YughZiaaIYUe3PtJqyvcRB67VpXcdnTrKjjKUBoCY6KkTde9d2W01
8IPTL97381I0uCAdDcbzsnB0OuR6hj5sd4ODyLplq+vUx91wtG/9OqQbem8yLc03ICleMF4X1RNq
TKqXlJT0qa6jX+eXYRpccwtFD0iKmpLyyEDjjItalwFPaSFq3KqhN5iRjgUzcOa4eEZWT6mV5v5d
1vGqPDY9wr2gV4syGzni8ysxTaRdPNApFAwoCKqeRBmEbAdM3cqO0avS3/mWs8WWa4qT66guhJIR
LIJjcydlC7jjaEn3BWjldoUtH0HuUeOdA/45yW1AuntjedWML2PTP1jTZZQGREd9sWaLoCinD36g
DbKOl4LlV8hQbhH1moS4/v7hQB/8Hv26Y81fMw/VKEO3uHvR9f6D42XN2/l9MngDnVCK1v6AcAOz
TjSaITcgcAwloMhxpSYAAJV94IDQCsV1NWDqz89o0HFXuy3wMsxnn4BciiIRPtxQr7GyPZu5lF/P
T2CSmnZLINJ1/YYh/8+dwvEQgmyXpyESuG6BV3vLbZvkprkBsTTuhJrc9JSptcqraE9IZaMxYcB1
RPrLH49kRzJmv6rF+33ZsjTfEDmon1Ntxt47Z5TJ4lLwgAwEV/kA7VHnpzAsSgd+QUtS4SviWSc+
AgidyvAAgpwxLth69gFgULT2lTOy52l9RZ6f0mTCOvoL6GAZCpL6+RdPu+xYoD1ux21Uy2UWOP94
OxZ7mWYgiGxlemVJTnbDkPVxOkT/BGC725//CoNO6sAwKUMhX1Hy+Q1VOM3rCg19ROdrfXV+dINC
6sAw2RC1paA8f5/RLnFAwL1OPFaMcU1g0JdNoXkKH0j/gNSS+XuOe2rhTOnVGPhBPKi03dAN0yJW
0X3wRTOtpa1AcXsKi6a7sgWfbzm4oeNxnOrk/CIMV0odE2bI3GDK2yw4NcChBa1k/ZdLD7SweCGv
uJmD7yUX+yEdIEb6g2tbOcnfB3ChJ3bVtY8lYd3Gnps0SvMP0i/wgAA188lLR7AC22CsGPDQBbj4
huGYhKW5A9GlbYTodnAaXHovl/QhJCVIwlc5hYt/o3z7+P9hpobd16FhKLBuKq+T7cl2wDvI1yMc
7X1+bNGy3lBhg8R0WBgxWWyalTWemq5qbgQCY3bs1+n857xymVaw3hw/6m9eW5bPUJWJsiR0xypv
eiCN/6Kgcxt3UMOOOOsN/8MMKUigsqW2wxNRCv5SBC/UHt55jlb/GcUaf19Eag33nF+QSV7rQj9M
Bx4oFDCzZnkb0UjI7uxqUsgYZc0c5Bt3A5PI1pk/zEA4Qogjeu//dzfAzX3PczknY0dfLluCdhUY
gO/LMr+JTiD5c+KGueHN4kg7OT+66fO1e4DkrkRJ3MJPnFa8uOJo661iAU9cP/tuBVjU89OY9kGz
dByFdUDdej6h8fVbmhO5A6vshQmnv6GeD1sQ2p0qMzrMp64sfwkqZ9Q9b8ZWV8X8pJZJB4QJF4uy
3prnUzpX3a0doPI+4xU9zZlodq7YfOIaJPQfXJhBjsJnkToNKP2PUNsXuX/YUJON+JtpeM2yQ8Z8
ZsmJvStPvZWM9PtW4dpwfnfXQT6TkWbUgydyWuCudxoinEfdimMKorTmPmtCe7fipfdoHti4GRsU
VmeIQm9PJ1XrjSfhLtOttxDU2riK3VqZvQVZZppileEHfWJo2Jz9oZeYogZ4HCvShsdMOkJ9aSer
aV/OS800jWbY6eK3GUdvxytKWIt9WKyV3yN6dQ+IT9bv5+cwbbtm3mmbgiAapMEnEk3NfSPV8DYC
Reey81uvXASJLCBCEcc6NctkgXCPnlQB0z7/6SbD087urinLFFQz0wnFrkgsEjAR8/U0zfOSxyUg
PTdc0+fb4OjFiusjxSMsFKcu9X/LGdEcbxq/I7izVVP1+UIcvXAwR/FoO6k5e1cVzAElEcMuaN1n
uyTFXeNuNfN9vtOOXj3I7VYVKFHtTnyZrm0ni9Dy7V8CoBo5etmg1/aODK0JY1eSIDqO9AeoQbfC
vJ9fCRy9UpAt+VL6gvCf65eDiOu25OTKYt7934mWcPre1WjtOK9VJjGtv3+w7VQ6lSMBBo8r59Dt
yfpoA/TzP5cNrlk05Z7tBgvirOh4kFf2Iv0vUR9tvZBMn67ZMgEDn+gj3p2a3lkyZFsVmjD6prqs
qMrR0V6AxZn3QoTtjxC+9C7r0XHijmG2Py+bz5/Njs6yZsMxlHkt2x/NyGTvxFE3UqdH3bYC1tNB
kDoY70JglI+HdKKVLxEtT5c0jN0wGNPL9kdPJnt53o/t2JE3kKmncQYGmv1Y5pfdNR09mVxYjato
WPjHGUS3HESzFqIp7dCjN+i8CA0KQDUFyEHmNgMly3kr29m2T3Yp3XuAGM/+6/nxDVukV0+6MgXL
hujZzzYDtnaqan4Y6AtX4kspc3Vk4AzfF3bxMqstWjzDivRySlHyhjllyH6i3s6NOzSUHPDe3Irj
mkbX7jwMqFi5GLzgSPLJ8nYIevoq9gKgrpyX1+fXHkevomxmwFjmVhscQ46iFJFVz39vtghvpQlA
ur5cXAbh6Og4NHfRjiTpcme30TXAkiSaLlS1YZomOa2/f/CJlPoWXkktPQ6tmzJQRTroi5kR7aGX
Ka7OUEdJVxVFKapTM2RjkqI49B0HSrtleIYD9j/llIUNvEz0rf0EdXkXd0XAdmy9H5ReSOLJ7fOL
rjuOXkxp56xy+TwVRzHYLH9oBI2qRKVTUSbnFcq0EO3KIxcqRdUv7ISSMPA8r4e4cOmamEYRgBvY
N+enMey3Xj7ZeFaurKGq8OajS/CQIf4F4kteAY7+sgnWk/6DQqG5jDZsKopjmjkwPCF8IFItDujp
NgRlWoFm2XwAOVka2tWpQPPjzeA52Vc/L4OtKvL1Vfrf94zzn/pIZMIcd0Rw2ga3kfNPM1Vc/C56
1Q7XOXrBmr1cBBCVFteT1kPRltYP1cBoDjxwybdMTiCErms0mqGDqXNsdy8LAEXfzuB2xd+MekUy
TyMYdBfEkq0dWYJGPKDNo2qv0pyj85OQGS3Lk0Wr+sEv0DdZxi36SvMjQYA5PNge+sMfuB+U9Dtw
Pte0VBjVEf4LgZMuOqKusEeQgIVte40myJoduqFMhyeYgwz3ZHE89ruBCHH3GaKO+wiOTFn6bpXc
CTcLWz6VIQ30lC04cEAckKfsTxSODx5BXVKJpvNB4aFQWejGnNr0wVf9A6AZu1jl/o9uii5RP0yt
+7O5BpXaHNL3bEDQkpeFi0DTJvvJp7qH0bVLntdXdZZNk/eOQh20Rnb1hCa7bEv1PtM8DK4d8aRY
gD4LOtp31AdO8bIgo2X3xSXXeAyuBWGIX3ggHGuyPzOjI0OPWUW+udV4kXvE8Jr3GiNUl6dLH/1e
T5N4Uv7aeV78vMCl0EDPybo5jWo2U/qe271AiSzKsHintqoMP735YHTNYS3lAtS+YCHvw4I6wDoM
flNHLehaB4uT4OX10tObdFmQ/pWKbNweDHqkp2XbxkMjJSXqZ+v5AOji2dLd9H3XvJ8X2Prp//Fh
WNJ6xnzwwW0g3cazLfp78uCjQIEAZvabWsqHEgdKNba3POen81N9eg/CVOvL+sNUHYoB/RLxq58N
y3+stENVjVxB6z1HbMI9Ygs8bR3usxVpZh30brZIycefUcei2x79gVfZQqcstqbNKJxpDs24Ld8u
eh5IhftbHfcCiBH8B5k3yoxNO64ZNwUxCEqAWpU47W2RjSj53cpJmkbWLNtCDbYPghOMzI5OfxjL
r+d31jSuZtKkch0nCzFu74MKqanGNwnAkQ03/elthwZ6InWWJBITshmJRa9nmaipQNP+10Ze5jH0
nKngOLCJ06kEbOE3amnfsy7YiEH+HeMTVdRToTx0cA30bJUEcX0vkyge90PS7+ddE+f7cN8mj3Sf
719+erGzk3u5Vwna7WMZf202nIdJdpp19+CBjYiE7FhzlzltLIKvOX0pxLBxYzfYgc6f0efhQqIU
wuub5lihNcGy52+kzr+d1yvT52umXFVZN5VLr5JI1EVcpfkNzqFHXFX2S823gAQNyqtnSvOB49C3
sUkALKjisiEAhSi2Cg1Mg2u2DFD+qAAIDDY2c+IxGA+UbEVVTbLXjdmqhwislKsPasU+CMMKNaOC
gAl9dDdKrE3y1+w671M25iNEU/o/6/yxaR/8qEVn2IZ2GoSjJ0KjiKGPrR1gHmrmQIZZoXCydH9e
dwzi0VOgNUJUw8ChO44CKEcxxS7m8LsoOT+86du1pwVBKb2gGYa3updm+uaR1/Pjfl7DQQM98wks
CxQcBzAp+bV+sRPnjpRx9c0Dw9e+ekBSaePcN33/KrYPh7E11bM3AMwtCUq0koj6EE1bojFJfp3y
w9BTz0AEVGMFir/2Njpfm/c+/HpePKbP1g5eDxg8ReBPKgGB4fQnHEav3qFPBdBA58c3aLwOewCQ
jKbxA64S2wsSAkgSEYg+nob6S1jUcsNrfr4IqqcSIrRFgM4MB3w5R6+Z1VWIOXX1xgo+r1ynVM8j
1MAbwcsGmkmHNEbK+VDYPHYAduB67Y3lhbdjUCVg39h1+VZo3rTjmpdzBWE2EANUsqQi5tEfH/g6
abkVt/lcXIGjOTrfp/5Y+VhQHdwgmxoz+/n8Zv8d4ZPzWc8I9z0flzbEyICdqN79h5PajVdf2KHZ
iy28b8PH63lhdDU7VYC2m6QOVzSeZt9EF3o4PRWMntLOFnMNF6QOnQReVRsDmHpDjUzfrfk36kdD
BAgwDF4eZusHvfC6pdOB9NIHOXYGn58H1/n8HFkbZ4lB7QM94TukU9Q2ObyOC6r4QvBncIy8TIN/
EwKcy2ECeKLuFwcwQcCF2rBjk7NYZffB0QE1LkNMEWvxym+T0+0ylgB4Jr6s8wD0z5qzW/D6djNZ
wUfnycjv+nIjyW94iOk4NeAFRqbMgk7Sufgtuf8s5zqprPnRY+mNCMlG/b9JhTS7Rb7G9z2FHSHj
faFuq2LjVvL551M9hQlA44KSCe4zyECMi9JNXh6KPIxTepTB03nX8LlHo3oq00Ht3DgpbK2S4HZ1
hhvA0sZZwTdeBp+Lhuq5zAggNCWXFjoFZivmTXOnbHfDEExfrillJ2e388G+nYTjvSefAGbVphuH
7+f6TnUkE9qjFwAkrjCxgiTL2O8mvwfQNtvnpN6YwiQY7STJpxBZcAceOaxxivyRF7W44lDUdNGu
ee2DXgP3cMC2d276JajYhsBNn6xdklXYS8d3oeZBle6UNQHkbYvBxTC0nmmbAQcWoslbJm31w+mf
lb/hAEzjhv92XFkNnsBxVT/b75LOV0Dwu6gbnlIdkUTwtO55ig10RHEVTWyPPHpy3iYN6qfn0ZQ3
DxKQpDhKm/zgtQg0DG+ene9mAEeen8FgO3r6DB2eAEiMSszg/m79H6z60V5UdwG5rFvx4azopxLk
FN0qcitF2XW3B/PSxjFkuMYgkP/vsWtg83mpBYcoxAwAu6+LUx9ApbirffiVh8qqbocQ6NbdnYwu
o3Kmei4NjJboGUfTcOJbVWy5bjyNW62XJuXUTDUFX0QzhTDVobop+qc+2FAf07ianUpvyUW4YNzI
AiMJQ3knvyhgTvVEGaDuhAL9iUqQ+KnUvXvZAUp1VBF/aQM+Vfhi1jwSsS/oxr3XIAkdOoSJ2Qrx
jJJJZ18XE5T9cN58DG9XqifEAB7akjLDwKhnfxRXxcNv58nf3VqnbL/1djI4AR01hIjQXrwQdyKq
figUfDG3A73MnQr8q/OLMAln/f2Dobpl3hJky2TiuCSu52gX5FvVrZ8D3lGEwP89dhUBlgJNLJDP
jl6hQXxfHpqH/IDaopf5eO9eubtdHn+5dq3Ye77Lvl22IO1I9XsxBUEAiVXDTSDvVXhRmBqRin8v
Bp1vvItQLJr44EqDK7hNwwtdgM76sIaSq9FLZeJWwV4Fch/QrXeCQX90hJAepoouGfSwhR3wJHnw
rS7TxC7UDjm1LYdsOEZ0nBC3a3xPAHc8mQEI0oXZQ9RGO9JuBXUNGqqDg8ie5TVlOFZnHyndCkxY
icyaZn+RuujsDrRKkUFxIaAmegSydrz4Xy4beJXWB8PisusHCUSkxI3QVhFco7pu4wA0PAj0ei2x
FKFoG4ysxv52AC443tyvCm8aROl++ku3hYXwNwb333gB1Uu3oqp1WVVBNvSpPbDb7EfwOMVX1qt7
2xzK2/C5ubv2Xy6Tlma1Ewvctq8xVceTtjiSLfdm0k3Naus8qkOrzxBe5G5c+umuzL+PgEI8/9Wm
0bUztvDdoATDGQJB/nPBfnbFs82/XzS0DvexAMXedioMPUVV3HVvHpixRHHZd+vQHlbdR20dwZdZ
HpjrwNdczgLwKxc+9/xVcT+o/ui4jHc9zsVWhI+ByxN3Cja+3OAMdNoGLrlqyxS+hgAABRUBcQ++
tfMS/xsq/0TdddYGvwTmdGZBKv13uUt/sOvx2toFSbRbHk/8nt/7u6fg5hd/35ju8+w69dclfpCS
mkhZ2+trx36Qv9MTkTE92W0sD3Us3/+kj/VD+2DdlA/BPn3bqj8xHAc63IbILI5LOXxpBN8Rl8yO
4spvjxTox0ktuNp4I64Pq88kqVlzG6VyVBVKeSrAk3f3PIz2TfeUOq+FvPIBxbwhQdNqNOO2IoC+
o/ZTJlkhd4DAvhFRekUWEYfAPYxCcgTE+w4w9E8AVb6vw/SOpOFuqZtdXZOEMlSPzVZy/ltMn6J5
AkBjCRDO4lOIeAVM9pCfMvvUXQTgSamOyZEqXuJq0EngiQDTmcoDnsobW2X4cB2LYyyrQohM4oJQ
VNG+s1wwHPEn2d4q2l7U/4nP1/yBGIIRRb9w7plF72mO0uIm5XcoT7wo8kZ15A0/6wOrAsh4EoY7
27rys43Im0k22hHuDwRPWA5rmfI9Ka6b7K0ME7HV5mk4PPR6LLewkTiq0I+deuku69ujbMhB1dXV
eY002KBekNUUzRCiLRoHyLRzHMTh7/25julwB8YJKjcuxYariF6YNS2EO4CFh+TL8UTa8WXpvKu+
cR8Eb66bztm4pJlEpRk6ED+KoEXCNMnnOx7cF8uhKDdKy0xDa4bL5mwQCriZSQ9CbcDcgLoxmIFf
GwLo8HB+Jwxnll6khUvgbE8Ark+k+hG4D0pdJhW9PKst68od1ruN8p7n6KvsHjprw6IMUtGrsNzK
Gys0vcpkGO4t96ZKT9WFkSG9AksAKJ+lDr56VvvIuh8uy66DOuTfx2mhANfhrVImrge20p8BvSx6
qMNcgMnA7wDbjdhPYe39HsQM9oW3mf/gWaRo/ZgUhvYAk+we7eqyeLurnb8ya0twgOCWhFa6Ayq2
b5dwq93GYPGuZorwsqlnRTmCNOSpXG6s6NoK/wnkq7PJ423SPc0ixyZQoG/G5QHtTd+9YnkcmvSP
YOqy7dTrqzzwccAasQCSprucpjvZbwF7GGSj11ZxxlJeVy0eZs2KWAcaDHTVxMUkHmXZ7WePbiW9
DQeTXmglwOXA64hhopIcimq+ovTVKZad2MpwG1yWDjvReEHGCgrFBHbWV5QR1rV6Oe8MDburl1Cl
tsMDC41zidMEv0bOQLsGUKRH5Yjq9fwMJuGsa/pwr6ZoagHMPGYAIbydWLwS19bC+j3N6izJFb8I
zYlSvZAKhF5D3TFcnB2yi9htJJLz3284uP8DLuEsde4xbC7hoEICK1C2Aw/ZVUO62FXZaSo3HiAm
bdUseWRtVBQ55BTw+dG30ocsaHeolzw1Obsu+LQxjUmVNHP23Ij3nSMQB+miH6g8X3Erw4taKijV
S6qajgAryocxT06+y30Rj1sYqAY91eupUlWoDBirU9K6sVs6+2j6pwdV1PktNsjEWbfkg4q2eRCm
ROGzG7CRNQGLEcy5bOTVKD6MPAlfSuKt3q2+G8Q1mKPOj2t4rDqrmD6M23DSTiAkWscd4mq5zxGK
K1FkLES3r8iXynmqlL0hHYMBO5oBO/0IBosUa/ADuUPGK+bsJfLvvK1Ckr8f/cnz1NHj0j2PQJq0
iv/rO2BnT8/z6Sp4uLf3c/zFQjX4xjpMKkT+LTPl1bYCiw0ypcMtGb5KAhb1+vv5/TBpkGa8beU3
YJnE2My+ydRtvvVyN42rWaujAIBVLRh36H9GdhlP/Rayt2FkvTIoGqiFcBnHGxaQYDjjY8AlHS4S
hl4ZBKLq//fR83xc6ptlqx7UsIG2ZqazZ0+Fja7CJJ2fgmaMu+YmGLYA2kzy0Cx1zNMS3PMVHsVB
Pp2aev7ijpuXHNOXa+YaKOlWDVxYwtsTs64ZWJPq58uEva7ngyeAQthu12Ho1rtv/OdUXLiJmlFa
4Pqq0yVEsHko9rVIE5TZ789/ssF56QVAaN+uctb+DcWX4jCuzXfKoWCM9mVaHyqgj+9dJJBPrGXu
vm4j5+b8vJ9vsa/n11tkolIAEklUbzLwYI/A7h3HQG7lAT71k5Gj5wa9akR7ThOxE+G589L1KxVD
y148NTSvMphezy/i80ozTKNteB96VVA6hfVzbCsnsQeS7ns1fsGjqI9zgNfsQG0woBIEucMoqsHY
GW3xMn2qxZhZUwk5TwykQVhgUzP/f+gNvOmn23aF9Tq/OpMMNR/NwR/KLB7k75lPn52xCnetapAh
K5voULThlrGbptHcdTSUtVdLyBB33xJ4eEDQdgoQIRYUkZmMbzW8mKbRvDdVop9y0qi7fhLlLsqb
+4B5iC+pLOGet3EV+PTeCOjA1co+OIAqBJxb4+TpzyVKryPL6uJRuruqHx/BoAYIjKjeCL8Ztl/P
K0qwpMAFK/R3on0zTGRjtewYrhTgT21XF2AxPa8Dn5opFqS5+WHMM8n7Sd6xJVS7Ns3UXtj2t8sG
X7fqg7SUM/STbxXsfZkbF1XtU8kf/UaEvy4bXnP0Xqs8EJGS4nXO87m9DSNJnES0VnlJrQdkoymu
PwKLm1SL++bgFX5s6Sj4/eiCqv6S8DPG1zQ2m6tSzmnK31gTRTsry+td3RRtDDyj2w7ebUNnDaqk
Z9NSG+BFvTX6R6byYldgS+JmzLorQM9cnd8Ig+npKTW8FTw7i+r6LegriojcCkVC0a5cts4P1qJq
6Pw0Bl3VU2sowM1oP+b+EfTCEYttkKQg/2vn/sZ+mASlqSv6m3I5BEX9lqX0eRxT7zCV9NCKwdmQ
k2kCTWHF7NRj41Te0Zvps7QDEGGPXpk4QbtFfP/p+zly9LxaHkVz1odD/VbnpXwubfbLBQPWtBMZ
ra8ysFUnQ9DP+6zhaiOGvDqK/7wnMKN2TnGFnnspF/4e9vR5yOw/swsoCsbChwJQhMCNC7IL9Vg/
rsB0PatyJEcZAktR5mCaQOac7txWvZ5XMNNaNIPv50KUwH3n73XkL7EN4vBYdQVD9y+K+AZQzyMI
oS6DqHN0KHuiirqQbuDfDhbw2UGFGMzWbvGWzdIUg7noiTOpoqwXSuTvTlQ/K5Sc7YNSbbHWmAZf
FfCDayeO5Ug0smTv4CuyYrWU7tFqs62yb9Po6wZ9GN2rat7bgMUHmmw7TGu/fj68liDXnS4zdT1r
lvG56PJAWG+g8yU4MwBRhipHYJ7LLXYLg63rYAckFQ0QyUlwbGwAGu1tbId7oE2GDJSq82ErD2KS
1Pr7B0mJik91LoQ6Apm+5rcgeekdWDuCfpfc4yNHT6VR5c6BmsR8pKN8JOWKRRf08nDe4ExC0kwa
0A/2REZO/nc0oTnzuhhFDYRfZ0bo47I5NKMeAOdUtO3sHQEPku2bKv2ns51vaF4uN7y6aQv0Y9wv
AcLVM/tIEW7tr4HxgQi4x3NxUSwlcvQcGnNQmAHOGe/IJIo+6NTJuAO0IbL5m7hIn5c7YQ7Nnguw
z7deOEFdax5kx0FVSn4VgV/LkwpdBZT4uc8nYIIOqC9+4BxF9t9km1M/3NGsAbbVPIRO8D0awPL7
buMyrur9BM6J4hsPybLYsRMOM6k39tQgcj1FVyjEU3KkvI6eDebThoDNbCp6LzmvMabRtXtA1IOI
K51s/uZ44v4vDi1wGMcLP301hQ8Gy4mtKsAdzUebOIB+4dNQoHjbnrYedaaPX3//ML5dgBldMcc7
rhyIYBUhDz4Q7S7JrUFLtMPeQvl9M889f8uLgu/aubXdOEpH+1JN1/yB5JYLPJvIPmazisi9VwhS
HYDzuGKIttYg+MYmfBoUwTo0n1BkAbh3FCe3wDQGX5WN8tDAv2fABEOHTn3XKP8+wA/9sPVUMTg6
V/MR4RK52TDP8piCuX43B/YVsAisGwdV/Buu1LDvemqvkeHks9aWR8+17QNdfGevQvpy3iIMn68n
97qxQJeD7HDzlg3wzEEP4TqDiId6kA3g2Zqu3cq9rwL55DqpZ/fq0oZvmef5J1MhAzWE4xbAyIh5
kZZldAfIl4I9SxcUc+0ecB+ROM5NgyrfXbN01Dk1Kc5DuY8EKQkQWpYhfRH5YE/RQ5A1AtgIXusV
7RX69APnaSpdy/vS4wwiR7APp10UF0s7h1WcAazqOFtut1h7wfAmkHHr53U1x4KF5XtdW/5bNvbq
yGlPigPI2m07Xhy02D2DvTzgPxTSh2LZ4e04LCquRdREV747zcGXqbOz4aFdatcud35U8vbJCkfu
PBZp0VUHt0hJ9yeMHFG+hS7hdZKmvj/8kl0BYDFqlUsR/ZP5lhrDA14paEu8itARQqMbG9XxaL47
v98G+/hPCpTgHtpm+fKzAj7wLg+iFw52m360nSvg8FSxU5e/MpBexHTstijiDU8XPTk65CGKcEN/
QcSD2N4NIyHQabx2oj86NS7+tPcD2kR9ElLHrhF7oUDOOr9ak+msv39wmXJoeUa7jN4Wc708SDm5
N0T6WylNk+1oPhPwXLm0OdbVVH5483+cXVtvnDy3/kVIxhhjbplTMpM0SZu0aW9Q+7Y1YIw52QZ+
/X6mV918nYyUm2oUVRyMl73W8nPQrlg+sHGIoDQfwJDh7Tf4NxsjDdfnpnM7zAnEnOiRVOUNNZCK
++NCkbsnxuPbAb4tkosbFbmXmYebs1teLYtrrUr6x+DrX1G7Wk/NWeYejlnBt5IsIj8WM/qxz8mU
F0G9Eyzw8aEbhtrsufa8O+WilgzYS9UIiH5N+fwYNx3r71LVx3wTuBxkdli+zTOOrfU4bPwUaflC
h2SZj7KXaf/IbZOUJ01SvPaLr3Q5V4e5N1xtzTiI5aWcdTUd9AhbWEhYlJP6L5UTbY59MeCEi0+A
JcG0Cf6EwZ7YROIsD80XTLfcR5XYKEvxHMvUxD7aVUo6/ZvAfqkqz46cU3pDpyRtnnIF98aPflSL
v1fcoYzo+snPP1SI/fDDMkLa7UUo2y+vHfTV5ntRD23zaygpVp2NHIWP46zuiwYuteChNMHD3Asa
fCoomLQfo45LHL2MlYqeDNRp2aZvRvpJu8BXm2UeAR3gRNPwGepTZfm5CNQQ3qW+LtKX1gc93Aph
PE83ue3L/BDzeYFCFrydR3HL8W93gBN3xLctjMDEDoBo2wM4GMBCBAWA7TeNrW31ISGUkcyi1w1j
myEMbuUQzOoXb+nSZtzkg32gfZtGd4YSJ/a0NlF3aEoWyzsHZTq4WKuIsvBmoiYNgLeN4uEHFCpx
HpBNaA8NO4e1TdxWHXy77qVLXHPXLGehcB75MT/YwSjzG7woJ0qwrr3rD3WIfnjfQEzkzkK832Ry
QMZNNmMywL1mw7hu8h9NN5P4iYx+gZpkXpeV2Ec1zLWzUYucDbs2n5hZMt8kTj1DpC6Kn3BurKWA
LHk1u0dXxAn6ZKwqBcaRL2Xe/Nc5jaokNwkrs2RM0+TXDMMX+eTjKo6Os0yrH5hHFu4hViYwkMhL
vox7zE4XDV9NYRv2pSp0tRxgUo5z3TkfRoiKtSZtcXAsDWWwV0rDfBtBUL7ewlMjVztnS0oOwkP8
/bYkaDWjA5FCBRJ9ibG/W2BYGELJoK5HpTZNWATdsZ9p/jDZZoD8XCFdd6x4D72A3IYm3/RE4ZQt
np14jeBXNW75JEWwL2AVwW/Q1ETMaRMs5otMIM65bQKp5VZINVCQxsYxuvFDUw97Hhno/2QG1cJO
DrCKB8M2kHyjeNJWt74G8PKYjtG4bIcqbeypLSEVfeBAq9NdHM6iO9V92T5zmcJgqgml+m/AZu2f
0DiEN3y28O48oUZn+XGSKrHHRGgYqGQxOYu8WbpAOznRLW/vDXQKpQe7pKNFuaVTEHcnRFoHHwF0
DejHfI6Mf4LoSgSgN2tSiz5FmReD3RQFIy8CDBX8BVZ8Lp9gduTSAEPS0nwfNgH/XufO1fdJTPP2
RcVtnG6rzqb2g9H1WH8KKMOOrhm8bx7q1hn6AXn9kn7qyNRUhwpN9f7bYOZWuczNhfa/64jWxbM2
fl6OUJAMY6jhizoGIFzKYCcxwHRb1EVUHWozS76lBAIHP2TE4niHkOLlkUBkI4CCcCTFQUKnMb9R
YcOb23iBJ/WGdbBN+Z2qdgyOcJ9LYAHTlkFSZD0gWcVxwbll8GgTVo03jamattyjF1z0X3kwwFo4
EA62OnVPxUteR+510X2Sl5k3dsi3bm7ssA1DUkyvuJqFRgoDEVyJPUQtUYVt03ypr7VgL23FqzzZ
J/kUUVn0D3rxOGsDAksZWAkW6vfbG+WF668xMx10bRs9kuAZxMh+POk6xNylU5fkV85tLt1gVUfL
kEP2bhLhQzzwGadDuqnoMYDW5jXFnT9AjX/stWv8DLwO6gSZBDDkMFDL6Nn4SZbyS0kwa1JzN9ji
Bo6lOsOyajPjk59lZG8KWDEGsXhf9+xPE+GvhInlinTY6KcHFqIh8UfAc67g1DLa6Z1NlTXmprO0
HAJeLA+2lOkL1nVRb7H7hNe6r+da/l+juMr5sOmndW8r98AnNEatKobtUAu/1cR2t5Nyn96ebxcS
6TXahsC0r2LQkjiJsB4zlk4vojaP3VD8POdjMHdEh9N+aOj71ArT8E+C+NenMdKmvEJn8yzNLXY8
wZpBR5jPwKTrmunXpaFbJXslXRoKwLF7gDAp2SQ63pZjbfdVBN4JCa51+y/04td6PboLYatYmOmZ
NcKpzOY1h/sQEQevevkk6+TnBG/et7/ShaBdw3OY0MVUdMo+CDeaDhJiMaPn4BUkukZzvTAR1jAd
jbeIIt+TIyHlAyQfN8KwE1NnOefCHEmTI3jgodBfdVi8UHas8TtmXFI3WOIeuj6vdvD7ZnAphatn
NV0zJLwEjljr+4Bbq/MWClMnrlFw2KrNd7PsjnAN6vayiO9oDI2CboY/al2IRyiAXhOeuDSY53f+
a5KrCHoEdcrdB6Rvqd5HAb4WNGGCpmU3g4GK6gOW92lBDSlZejvllNVZy4C8FVeOoi5NmNXq4ePa
BLnq6xMloVeHPJrPeoVFUl87Xrk4tquqUSP9bFQyhUcot+3m0n+wiXi0QNt6Ed/9qecstO4muIMn
Z/+yt+Pg0riu2m/oGrolMKQ+SUxSOKtUGxPD/JummDdcx89sEfdVitulTfHz7VteCPO1X0zZppUd
5/NIJiFqOBeiJtbYUeKMV3H4LTILoN3Qou6u8bEufbpVhmFkHoSdBC0AzBdSbmRBRrMNmxIAorff
6N83IGvFtzIJXI0OhX226CIH0CVuOdpOIQ3eef1VhqGokehNzwsCG8+c9yLcooK7Bn7/9xQga8Gl
jjM2qpzPD0BWAKmbdRTd9RtnE54WGbzS2HQLs+MqjTPifR+/lk1bQ6W1skJd81D498pF1npMoqpn
2DYn7sEPC9nNrI23ooekdpjSa8T3S7dYLSCeRNBZF4tHn7nua5TjFWAjaB7ES+9+JmmSt1fyzX9P
b5KuFgqowobMhto+5JMQLyQY6zuhYWECAC7UqqupPoWJc1dyz0s3W60ZdHHg0+hQn2yb1hu7+A8l
0r6u09UGql+PzrArN7o0fKt1QnZ11JAWe4uoWuDTeLoB5xUaFwCaXMkwL6x/OCJdLfEqSkKYmJIj
O1fKUrjXGWsd5+QB/YUb6YqbzvfldlHpfZg3V7rPl0J3tTawXKNzJafuIQdAY4ZjRKCiTQFd3eXK
Dc4x+r9ZJ1mLPMGkICiMCNXpjysaYahI8YVm1FM4Z8KBWcHv2si8C1WakrWVim4XR5jryhNOy7jc
KKPKaRu7Pvn69kr370SQrPWffMcrl3Tl+ADHlgU1emrzBPYa1MZoLHhK89LtG7HI5l3uLeJ/llYU
rmkza2j82YIhTaPCJAOaCOYaqfqf8xrXXy2tth3gotO24X9xsQD/UQcBDhlwSof+UH379phdusU5
dv9KXXxDwOwaRfjfqInpt2mLtu2mDXqg5IPyGnjwz6HP/8wzvMj5i/11l8TELrLcAcOOUqaXzwAj
IDlDX6cz6MqlPDRfkUPAW/XLHNHJx7tSUEOqA22c64+iM31LbuBlg74Ra3r/S6NlprZSjcnyQkMX
RFCYrsbwdjGu6j9ShqhJb7ucGVxew/IWNelQtbX24PYORb7AtqDv5clKVvEGIrFQUTMH9Fb62e0H
YGz5Hk14H+zDoOLXxPH+OTvF/8Ra2cc9fLdyesrDhR/ncowzFYriaIC4CrqrBdel26zmzJhEoLa1
wfgrBi4z3S194NNsXtBqrzZjZUT6yKhuP789e/65QOGdVrNHFaIsW4hHgsyPZtpBpQqnx60OGnvl
gPffBwm4w2rmED7bpHXLcKYpeKO6HQF9D626WXeRiLZRtKT8FV1lH5Q3Kq3tRPfEmUKyWyi39tye
BCeel9toqotKbbQpSrF/++UvjPRaSNHD07EWyvMTwSBkrAo2ZWs/lSr8gvbnlX3nUniu9msu8Mm6
oeOn2TC/QYawHzygkpBzuyYYdOETroUVy26ZyynGtNR1atl3qBqjw6oLmbyLo4DYX23OPC7rxaHJ
/5/WMjG7UjfNfOMm8K/f/gyXXmC9M2vnMEycnv4YY5Tez9D9i5P3ZLd4+tUWXCXW+hx+J69L6V7c
GPKsB73+fRdfcxIowHB5Dgm322HhH/MxkptYt9V7akJEzmrqJBDE8Z3W6hWWbD9sjJ2pJrjDuwZ9
Lfs3UAs5bEP0satRlQ2uZlmx9FeC/sIXXQv8EeNVgC59eusXBFYeMrGdpqumnZeuvpovc016wOY5
P5khhzbcSHD24tnHt8flQryK1XRRzCL7ZLw7njPRfIK4ESb/Td8hJX37Bheefq33BwUMltc+pL8G
GPzQu7kpY3qb8sQt105PL7zCWvmPgcXi4sGKW9qNP6Quyx2OqT7GGki7t1/h0g1WmwaNNEg/DHY1
HQPC0ZT+VcHPZAtYwY/33WC1ZxjQsSHdQesj2vVyR0L1DAWMeDMU7ErafOkjnN/sr3RGhmUxjkTW
x9kH4Zb0rdvotHvf7F9TfGheUT1PpT6KXPBNx8l0M/rkXaf/ApDu///o5QgnZKMq+svMvUNSFD+K
OA0+Q0e2uvL8lz4v/f934FY6gF+S4jhMY/E8JPlcZT0gLzbrmX/vTVZBTK2Cy2jt8tuhclMmkFHB
jBMNKJgTufctzmshQN7msE1PmDr69Iy2ntF4OnssvT1FL8ygNW8n1xNOS/1kjgY5/o7B5W6DY5rv
b1/8whdYc3Vm4pdg0LM8WgoPUZyZ1vAL7ifgfKdrcpKXnn8Vw0aMDVozCiHW8iQz4fy7bWOxfd/z
r+KXRoBfwKoUqbEQcJqzMIGzGsrqriK/33eHVQCTCM6xHLoNx86ZzzTkz5Tb+Yztugbou/QJzuP2
1woxdzAKbUbbHeeqATOkhJE8x5kOLF4wU99+h0ufYBXJGq6hUFmp2mOnAeFTZ696i5bzO6++iuKS
d0BTzgnOeWn7+Gf0QaF+F/1YkDWRSXeCAeUW10cy+z1n4GeERXetF35p6FdbsC1gSUPmM/aclQYA
OdRZOGdQsKFw1xhMF4Z+zWASvhtCH0bQNgb9J9NieWgdGITv+q5r8pJetLaRce2RpkmS5ZGttwvX
/7198QuDs6YsDbkKVC0xON7isNaU2N2lju+i8wL0vjusgndIKw9G6Kix/LtX6Rnbn7fGiVzNyC+9
wvnvf4XWMOsljuqpOIoCSTPlz4T5fDvmyTWL00tfdxW7gL+0rfSmPdpQDluIXcXbvr5G6bn09Kuo
Fchok8hOGJ4Zy7IQct4sA3g9rhund06gVejysuuBnFH6qIQ5WNnE2xr44t37Pu9q45W5cP4MED3S
yv7gFiF1Zjf3593x7RtcGv1V+IK2Z5ex6HBs1xgAbDQRL73m4vXtq18Y/jUHqSuHQvVjUOC0BQix
86KjSHOork//C4+/lvATwsKlERqBx6FRiKkOEYb1Z9D8yvhfuv5q4/WVXXqUGLi+N//B5ZoC9X61
qrs0OqvYLXXaQ2hsbI5ydq9QKv6tomncNpGS+7eH/9LTn2/8V+xSuFnEQVVj3wWl1I51DxhYkWzf
d/HzTf+6uKU+7I1j1ZFFdIkyyZrOfYmqJqDXFDsvPf4qeHOnmsFaLM2Rb6FGyhP5NI3o+bz9/JdG
fxW3Eo5kQlSJPgKcC6CfF/s/8YWC4OP7brCKXZIaSec0ao88RF5oMJGOrBX3ITXXZud5ovyjz7v2
V/Vglk1dCNodnB5lNnucsAtaDfsUyzSQkcPhXS+yJiANHIgpMqHE8AYQGa/GVzY6HLs7ciXKztH0
j/f4H/aR0QbkarQ35qG7s54qgOSwk80k7beVWtIqC41275u3a/KQqcSIAl7gs0j3qQv9gjpjuoZi
vzCp1gp/prRjVAUUb3IuVe3Y3/PFePjVvOuMCgCUVUgPFi7UnefN0Qdtu/uzGcD28cp3uBBwa7k/
WBgCWQZ47ZGhCZwpi17NgnL+7Vl06eKraAaZrEIV1tVHZKjRkSRNCpxwU13ZhS8N/CqacxxBxFBO
aY5d5Mo/Ay8h7b+J7LVDz0uPv4pmm6fMF7MyRzsjTzR27G7GOu+37xuc1TasofLep1yoY06SZzmD
Gg7s03Jlj78wNmtuULfk8VBMsjnafF42pjOPOZFATxfXxubSDVaHIJ1neaqKFBWkckjQ2x7dnyEw
WQjfgPdtZWtiEJmLJVXIUTD8wbj5s1IneJF3jf6a7wLn1lLNkFvBMdFsNn/WBOxjn9938fOg/bVP
yhbnsE1eN8e5drs/nxYyHNeS50sjf56tf12cREnjq4J2Rxr2Z5rUNG/naPw0qvKaNPiFPWYt9acd
8AoznTAzgfb9CE6/3lMlg48CJLkRzLD3BcCawQKWk1EgGyFNqWD1kfeLekmaoLzS/wnjP4e4/9hj
6Cp+hQe7b2xQZpBJmG9lobv2k8W++dkuLAx21An1Uw6yavZ0YsPNMEIMIAcgfRGgoWlA9+qdE+E4
ccivt9BPYrppd6XF2GRnrFa5pz5VdDuURQmlIFlT/RAuZmqPxnetuhES3DGN1jedmdyVeGKhv+i5
byAoMCTzZDPV4BH3vs+BBTfRVBQb8KBK2B8lsvpgSjJWWxrDxHBvOk3vO8r0Pe1NdxwgRuRPgEWO
t1552FvoIqh2aRK3X1F+uldiimLZyXwJv5POFk8JJdFDBwrddk5p9HEuzPJEorz8JF1DbmykNe5G
bbrxQOE/2qYKSBa0ZfXKGHDeVARa7XQ+2r3XaiFo8+bsOZx9ciMa5/fOxPoX14rfEiQ77jBASY1u
uiEVvwGYm/2Gx2rEB06n4YNV9DxiRU7oBmZS7OdgmLhPF7QUsjTtu+YWiJzpG5fSfkEhxJ9smPI9
xF3tDgfZ+Aac6/G5m72MMtH0I91J4Jf2AM/xpzkt5Imdj/M34CQvYHku+bip04ZHGeDY/hmMH7mn
NFpGHNeG9anIcRCXiwFsly7BtPaqpC6TEb47i+pyB4JheaJnRaiMRE3CzhQbuyddNyQZKE7mSbaE
zRloAO1e02X+1g8MMj3eqhIJIFjbaDCMWB2HdggHdAm76Y6kS42aK58AoQDx8JZTlGB6TCO6VXAt
sodhEuyFcV/breQgORPIUbHMQBmqvulSw14hnQZhRummkO3zQNsvIC/T8AbFecgyR+bhOxnrNs5E
UITipAc+vCibBl9RV4Ld0eetOTV86rc+8sVXPYzhLxmGkzxC9WJptrXpWLyFabxs7uqmwJk5Abvq
YxUHKdnLuolvQMRWP1XX2a920fIht16DJNlO8Bg0dbC3ZJC3hV3Ei7EEeh0kDJFXeOAnb4LRYara
aoHO1CLUHB4HGYn7YSYseiILzkkfS+VgaSdrGc43nczzXyYIz4el6ZhHW9qJwRx4gsUCnCwQd0VX
+fskRZ9o05tcfOjIiGcJQJYzWXVmKm/nPunmDVU4ctkA1FM8DpqFLhtGCh2ZmLjkv2aB3s/ZWXNg
26jwHcnycVbtLSnPXO0Udqv3HKY+KtOLXGhGCzWOu67FkfmWzT6eboZQ1QkslHPR3AfMt9VeyhKx
DT5UOB9twclLXfpy2IGyrsRmVDN+l/WEc+xQWIrH6BC8H8nQFfqpmqXOv4aVbSAU05OcbdAkNMON
5gNvPp7tFu9icDQ+6aACQDN1ORq3JVJDlhFVieaHDxC2G4GqtVfw7pvZcgOpmby4160PLVLfsQfq
PQel5COJQYKGqWUvi8z2Yay2GnWu3uh2HPHZ8mFKM+pin+ySdEqaHfxC4ZzB6YixEHFPYWuUJ0Qe
xFKENSDaWJiyRbH6EFXdQDMuHPi4Xd60+6CLkx6ImqYlBzwsqPbZIqVm4CwxntMPpdZlsiFjL+cs
iSLVvMx1q0e9sbaCKAtE42O2sxF8zzZqAEjcboGoHpsPPtYlylya8yNLrW0/lREaY5nXfhpv4OPS
hnfTPIHGmwUurvyZxzXH/VdhJYXklaYB/U92sppw6D+fOS5cySZ95alpUIOQwAj+qrDouTs5L4Pd
BWXFxe0EEZpmhlani7nLFhpOwTc0W7EXI8y593cmDEe6l+UysVOZKgN/be9YDV4QxfC7fbDkPfkO
oNngfipZF90R/X34kmc+qHw9ZDOMDMF699Dv+USisRx3eiZ9cVMuAECjxd2r5ZaFy6whmFudqU1J
2oZ7F4ZgFephHjhEu2PPv5aODx+UB5LtSbmu608ouIAeVW2y2A1YhXDai7HA+s1Ay7rbAl4l3SMv
Et1shnLO+W3oErbcE5fzjZGMyj2oH8uhSDANvs/tYt2tT+fO7lHx5OTWk6KKdmRMO3BsmikatmM9
RkmbNY725DFc8nT+XPW1toeUpYCl7VJAyYfHRIoOkHvbRw57a9Dm5AQoUp/+LuJAR495LlP+m3AR
hN9LVxR67/MU22KypKU7VJPh/jYodNgsiCO19L/AzEvkC7pNyu8BCJLzjtCqBGlsBuLzeWC0eMbR
1kxexlQ7GAOntqJDgxqaL3W54aUFzrWMFVcn1BJdAoVgCdOCjVah9s+QWYYUWDmAiTdtfU1NDQOT
qSsUDFyBlv0uU40NJPF5STagtdHkBVL7eb2b3YKgz2cZtAcCW02SlVgW2+1sxvoZiCUR3/NOFfym
6m1TbC1MCqODxMIy3/uuMv0d6GMOyUFA61tlwq5t0dcUtrrJEcUN9gisfBuAdjroEYp5APCvV7Dt
AhOPdbvZhs7fc0tgpGqaJJg/Fhpn57eDmMLvlA8xX7JorOv+ZakqP5wo+GHLNnBQmdnGKlp6OM/A
6P6uhvUP5CqhNSUrqFi7vEGs1QMDEX6S1XkJi9qBwUcVLDs1YQUBi3RfWwcoZSzm6ges5vP4oAHl
GXbh5GrsoVPhuh0vp2X4yscwSe8Bxq3THwyOWiGIOVXi+MlWNon2fTTk9Y1jjSZ7AefZ+TvI/0u6
s+MyJGwzi6adYRfHjfbH2kep/23IGN25pLHhPfj5jbzlVhdfMYRTGR3KPBoj+CozwPyiDHVMPImD
Mv2SPJUJyJhfaNLU6kkRJufPZ+VSxbdMyAB8EV83zZbACq9FXTUGXfoA8erKAOQLCvTHDmi2FKrB
IrY5grUBJ5noMDd2w5uxXZ4k8qQez9suff2LUdpBYcAU7Vx+ZWjtdI9zUbMeFEVI73wTM0d2Aa9m
HUo8I0vcYS55pD5JlNPdB84byU7DRDkFK1TbtvtB8mb8L5aLYI9a6gJArZAHcGkxIVhpu66oY9gH
mSgg803OW5tuh+W8kHalZfR2cj2UirpIgu9cM5wy7MHCh00YSKmC55maGjLfckVkd6uZSVBRQjBm
fs1DiAPdIsFpYUQulsklP8Z6GbFJFK2BhgpanjEY3aTSVkA3IYeysWhYcMOqehLbGfTRcKeXxYdb
mocF9gFeGviLF01CNiXtu32NHSbKCueU3AnCGvaJAGM2fOgiM/l0K0FO/QFcYwo6hmb1R+i4QAgS
YlKO3wod+fhk/VTPxxmoCPCHZw85vA36gHn/swZ0r9toOgT9Qwiby/xbOxDMzoEXPRTbhRIjmBBt
/TzFLr6XAPI68GBb5D6nsTjTa6agoumHYJDxyUct0zcWuCi6pyk608U297pKof+NAzIsNErVStls
mhUTY5ZO0RTBu93OzIGyJ5q52Eq4BrOvrPNN+LK4IigAFVZB9cigttOcOgxa/Hngrq9MFi1NXmxU
S5En+YYmywEr8UyyxKgGoVcNKZ6OJqDp3siyDoPvPuhA001oWR4nGIvDGqXuO+y6zILX6cCynTqY
BXVgBpe3aZkTli2kn2Iw7Yso34/VQskusbH5pkXfyu+isMjtxIw0YDtDcqbpM1FCNB9S/WX3qDWE
g37pMurFb99yXT6FtYt1BjE3Ud2lQ8Fr0ExG6O2D5VwUe+S2g/7KwSMvdmAl1+QXZUCFbbEHLvIe
wrgDes1DHhUfZIUvBFLYmbk/DxSIK9roJfkEYR3R/xBg0/a7KLc1u2Wsncc9qHfztGFmHrt7Ghfc
/wKZUjTbpO9st4P5pnOHznhdvgwiiSSYzYQOW9JNw/BFtNh8boKwQCLEgaFG8ZGPC+v3nSiRiR5A
m5i+9T324B/S1ZHkmYOgRblHmj/KZ29T1n6MEnjQn8A7HOQepofISPBKOfsUI+EnWLymAGkJmSHg
f/BhUn6CIvBQPEBAAiHF6qg0rxa6AWA6FdxE5a6ZS/FLwtAKqVlX5v1mdvUMkjQk0FEkxgyS8M9l
h80G9IaxFXcpxn2BcnmDggK9PV8corloh7tILV2zK1xENiGk6CBz0KVzv+wYluwlo7nz0cGnqdQb
NYLDtSVx7+2mn4aixJ67OL3lA1T+MotkJdwOMe3kKTbVgiZZoTy5jYGl/KlDiNVnKRsDtQt8P4cZ
KAlI8Xpk9Ass5NL2i17gCnawKIxPpPVIEn2QLIg5LELkVqUkDu9yOE29zFWLVXGwTT1uRK1bfeIo
wveyYU5vUBQNPyTEshj40UPaqww7IPvsQjG6D9PI6y8pSdriS1HEEcRaRG9Qgxh7VxUTzU9h2PNl
PybMqYOWEiuE10m6YcUZVKPzRPZ75tpz68ylBqdNuOoGcgNTu5lxRgR0TE9Qbcxdn5ItsT75KASH
U3xedwl7RNKAiCYMjuxb6BQngErVFX4b1CyQhBCMi+VpNmGpsID38RYOosm4TSfY+D07Y+LPBjTx
MTMNw0bAQuqCvUyo+yCWiM9bPGP5SSXd8H0OmXm0DiKZD+j6qfqDAdz5C/ZPO7x6YaE0lajz/4Xm
hjkgP5b9kw54gqofYgsd0vyy6/ZFkyskiADvYUVu8gh1Eo5nl/tFDZU/yxEnIZjhHAI53YAA7ljt
0fPLy3CTYxqarZqWptmpElvf69hy0zyYHO5XG8jxMPGhSTzZkUDNIHuFHjl5VMxAMrNE8C+0B5rj
B4IOhpqetdGdaqPqPkjpBP8pyBEEO0QZonNpgBP6s5uLHWQOYCOnz7tEPnbxlHHsz93GBmC5b41P
zzo+bNB+C1ys/ZmXC+Yi+sQSUCYJVmCmJWnhhKJNbfROunjJdyJEBWVNZJcDDiRMqDMJrjgkLlG9
wUgtWupoP6Up2ivu3N6JwBjxGQ1gZAwyJ4aBwFxpPo0p6W7BwqxcljcKqW0eRW7YE5+O3Q6A8eKr
agL9C9us6rYtmAFQOqg8Cq+6wfL7zZXJqHZJ4jwCPU5VBhOM6tagGCk36L6wfgcELaSAhmDEdBra
CTsVq8+qDLAZOp/JDWHxvMRzYNG+UEGNVIMsYZEZsWDil+VUiP2McEQ0TgNiEgj2/FeXTpMfNk07
YMoVPV4rTgySAR9oVHU95ip+Jy3S6Kbto7scSdApLQcQMpSf65vUyg6zKAz0Q9wXS7JR81g98DoG
xz4P6NhtmY4RTsiLweaWUc9/mJhUFq16vdQQLEiwbKZ6Cd2Nj0YfHjpsLLuhWULUKE53AfLcGpOS
TXbAg0RFTLM5RcdOQvpJb8aQDH1WAyelD3kbuldfRJgnUCqZ9LOZJMoFKZgsDpKTHB2kTkzJvZ/R
pnnueM/vZOj76lgW9f+R9mVLbuPAsl/ECK4g+CqRklrqxe6229N+QXgFSBDcF5Bff5Jz7oONaYon
dN88HROgsFShUJWVyapdnw4Ifqcxw3WVgqIhUe6EdF9Bgf1xw4mcZcuyWI0l8k8DVeWB4s11Z7G8
9/HKbJEYArbBKUB3ErWvIP3KY1fZeFhYxG/PPchljxFQSm+LlVzGenAfIw8Znh3QLiDPRTc6+EdK
y50tMJsQ8t0Gng9iY0qkYCizZ5DsohumffRt0DfHE+Jf+SQZx5lAWOi2d76ovHrPCSytL/thyWFi
NXSr5gcE9SBXKOQovnB34K8yq/MPiA6XmyRq5WcJvtNTT8bhw0yQgq0tH/2YvSss+yLx7q0SaCY6
Z6LTsLkUuGZxbTFvyF3kwQoEzWWDm/kebQreg2dZ/adazUW1E1Oa/8zDqfkFUwmzezGBDnrXTqJe
dgFBHdcapI+ymvhrX3XZ95oN/YvkNSjGSGeN3+oCPhOdc1Q9tVY9D2ib8fmeOmg/QTnGBYcquELm
D240hmgNEKh+KuGrF9IiE6tEE73ayH2ch0hgRyArz04cWTrkTaQzQW6J0TD2fU9/zVvQ8e/rMg/n
fcrZSBC5Iwkekz6zIRYZCmtXpHb7DLIZcj8Spivcjl766Ac0XBrSllNJugAZWFbbxdnDEwxpFDp+
E7pqLhNlyAgPDppOcWDIr65i8xBzn7ZJ5mvg9YvBq0Df0sJXAMuG9AqJ8uxU2XAVtPUwthakenMB
im/3EZvqeW+7EjmveYpGiVvAEvsxspHFkgDO/xhTOjzaqHMfygE27RS9u4f3BL2RVrw8UicILrDP
8XNeQfQIDTJkVrsAqdBXG40Jz54g7TmNBgTwRW538QTRoq+00+rXNKXz70aP2TcbKTsEanBUe8lc
mBQDOOv+3/99nrT+SiOpv6sxRWZ/8scjpAj4HRY+PKF3DBSZpMms733NyucSfcbxOMIrxRNJkTPw
J4RqcZkqWiTo1lWPLfUER2NKW5yp3yGL2hbR+KuqhPXVTxGHg0ulKoD+4+Ojr23/8ygc/B7Y9tDu
RtE3/xCha3uP3pUMnUmqDp+DGt2XeJiQL0gVyHNvhfYrJhEc0yzUP9yqUY9gJEJSzLZz/WlCntI9
yTZi39AlC2eVonv0k/SL8qPP7OYfNpbwGohxlmvQc2UZpxP1JNg6dRjd8zzPZr1HtgzGOAvwlMel
gyfjroaHBrtQAwalnbZB7nGahxn5ynbq55/wT+zYeKHr71Gh6C9piJYbUHUiMrQV7eiDGmSJIMbO
6YDKG3LcRVTmz7lbkeZS96T51dto/iurYKpiwvIsA4uVHP9BqgWH3wkZnvHSatsPNrFq+bkvNPkI
Nz188EJfLdezu/Du4Bos91ZUe/dp5NNLFNr9T6Tdu9eqSiHOWzdBCL2m0UYSrHSwmAOyfns2ILCq
RhDgHLMoBW8NLWR2xwEKYrEiCkl+Wgn7YjVpSmKb2uwJ2WSC6y0UWI5wae5hcsYrdGxAjDN1EdoK
cwWgwM5FNmYC8aDIXkIrhYY62PLh2LsGXbX1HOE+w5/tZ6tAj98erQxY8NGX0WMGKFUb8zzSLzjT
8oDboLubXKF2AyRSkWcr0MgPd13i9UQDC8TZIDav8JBh2dcQVQIPZ4fyz0Tq/K6QFlOg5ZJoTcem
sCPeZOoBN3DVAR3nRB+gBp5HFzV0wV7A9SICsECP4rrj+DzYJahuG7go3NP+wUkXNqSaUJBMoYu3
fwEZUvfJLrFeO+1V1rMN/OwJyUUkeOFRvd/IrXdv9tAjHATXDPKu7cDnY+WMaQV82AhX2FT1BB+g
CaSfQRdGR+QG1PiADGx9cKaIBjull3xx6Pb1SQ8Won6e++lLUQbQkwXcI3tqkfvcdxQv3nQomv0S
IdyRjAwBEmMgQIRx/aZ1CytwoRWhkjzAhX6kkyWSBhGxdQTtIZZUWSFYhViG3eZFi0RxJKIc/G7A
/D3ZPAS0Aw0D9qnK2ux7mkfI+2XCRnovjOgntM+BsTfy+6NwHPnZ9m0fYrp2nT9jzvNvySKIli8k
UrFyehgSqmbeU9/UCAB8XDQ4C8SdfpfB2D4D9QGuJIX7gAmX/u4Jz38SKNA8LxHJCbsA3FUIQT8o
o1jPVljJ6p6Dw1fsuRVVzXPokrIBrkxPyUzn9hl5ZsTRBVAS+0CX1sGvGTwPse2q3lUuAVS1sTgW
zYYwysvkojTS1Ki69VOpDvlYkG9FHrgfcZaRfsitFOUt/PRnMFoheZp6EbrDMgvR6dQO4FaFnHAw
gkF6YHGVL9QIXgBOVORhI/5KBEFNCc339RNNvfQieuX/ZGFqfXVVx5+oCxa1XQiuNOeztjNvOAVt
F4HIjiEHzHq3/IBatPgFE0JTpIfYshmIw+54iazQR+UgdbNDcY7Zu6BVnfvBt8r+opCY7WLLWQ5K
W89Zc1RBgWirHEX0sy7DDN7TdWWGwlEAFzPVrf0UNQLZ7tJp2kPRBO05zAvZIjXSduEd3rrIaNiW
U30pU2sQCdBLIeLAoX7pBh2eclfiQeHo1r6PGuLQU6WmaTdZOJh2ZWdkZ/eqj5bGJSm/NoNP7yKa
4kEla9vmd15G/E+gWa3edNYQ9MBGTvrsNHjc7qWq6peCAg0a1Xmt9S6D8skQM3SZnwsLDXNTr6zv
EkgVKKT4oDTTrSueZ6SRq6McJU38CBW+lxkP9idUP9gRty9cArV03V4Gi4fdGTfz+CTaETyeyOeX
6AuAUnLMIfsATjLgYcgud4sm36ed74BtYyS0SoDfnn4OY9R8REOym9CWlF/LthTgQUdkldh44T4D
G04fCcKdBx9it3d4u/cBhIP8tsR7zMXTPh0i9TQPqfBAXGbNl3CWuMWqhqFSVgcdrgaOXGfkdLXe
N67nfnSrtElcUIm/tLpq+a5Vy8Mcll+iRzHAQ821hPw66OXay9MW6UIkvQikK/z0cUZ13Itxi0ke
g52z/MEzxKuWThGMRiKQr6i+4HXBhwyxrw5B/pjiLQj1p6CQByJK63sOqrEuiWzPn3cVD4BiKEHD
eT9TJE93Afc0OThckGPp5fPPxl7IJqxieZTXjmJJhT12dlZIOnGguNwfa8giy8SdOgRJuFOQigBh
dXaiMsv+cS1S/rA8PGb2IPjjB9Z4NdTPQO7XX3o9V2+yx38jZkof/62SItASn0q0reESBVYWfEoh
iGdSUn1xOfIVIqLtqeBjOuG1SvITjhoee0ueHk1KsnC/N9GA8q0Oh7A95DqVaSJC9CDvUjxr0B7t
038syjz/NAxeKU8K7I/5zgLvG9ILIetAXFMIN322mA9WPoF6EzpzKw/7UU+OgFtT9rOvFIwcUNX8
eZjx4zwLmUdIjBGUHwZHzj9LHLHxyQUL3LOdOeqLjbfqSxCG7WtlVbTfgehDWMCdZtYMCtwl6k7d
PGnhT0BG2Or+iKJN+3m0i/rYBBWqC5wL/NNCtJ1XenrzB9cRDyVHyWsHlcPpTgHM8dXFJj97+YSK
r8+98jJo3PYxyDitAyJKFPeRQcc21sHwWCEArgHy+7cQIHU5e195Bo8dU1Q/fyN4qvk3SHrxA1Qt
Xesos7m8aCudfowzFDQS8A8MLNu1ICk+dUMdzojXIqv43obiK3P6IjqCMKI+gpfdesZTf8aTdFJI
QIBKTS43EUvwFqu+8FmluGCjHoXpOhzUy5QG7clpM/GG9HT9AnfCv1bEQUUUdTbxSzjLu6ANs9zb
pygXPpVdYcc9Htr+G0r20xml9tLahY430CPylsEUWzlgOvmOaSI/U27XJ8VaJOvIaI3jqc0csA4I
vFp27YCG+1M5ubj6QENQx1y3dXVqK5sOse5BD4ikdpRmO0jLAbwCqiz9NIBGVD4o1yfZJ0sEznhE
ITR/9gWv6YuYLBQMVe/kX2SW40AiKGZou++szr64aSWDGGUi9yFPhZ/dhfPA+n8whNOdwP/PZ9Rl
bEA17IDl9DXsCv2zCGWxtyqS8YSVI6pMkbBZ9IhMjFvso653vxSgfc/fSqSOylNUgbkYBG5gJlzq
IeV4xLsJ+RhkyFP+GPk5/AlenSj9RwKML92umnEaPwBo0b8FPckBE0SS1u83YOkrWD7XQNu5dkEm
MBny/+14KpGMOc3WfBOfMLVNkkEqwUTreKw8SyTKD/W8eCERwtVuQKVWMF+mPKfL8oot9Ar/i/pN
vTrY12734kAwagNMubI+Jsdgr4JxqJHMOZceQHaXCaAHG2kMwIlu0nDEGi1osz9wayVuUooHWHme
LHSELVMIw2zawDuu/XwDcZf6tbaUjwUCi9YTLrZ2939Aai6YxndwZKZCJ6K/NMJ7BzgycJIe3FoU
He4w7Rxd4UH4Yci0QDQX4g1SeGDuvA2h+B8iwRS60J2mCrhZ9OiNJan2YT5+vI5QXDtQJnbWaQEO
y0p+xsVA9kCgvcHnfOg8Wm9syNoHDOwdwRPPddExd0a7KPkIxb4pKW3q/bZYRDekrdc+YZg06gOD
h1Ii2ng9UPoj0H8jbhP8f7AHmCyBUoNxrslCGIWPh+5nYg2Z/9EBZe4GRnEFaGlSBLq1EhVtQudi
e0h0nGxUXZUDsNeEN1Ix8XD6gVTLDDDiTZtuEgQiT44HbAioPWKnJ1Amh7t+zp7/D411Kzti0gPa
o9UHPrGsO38ChdPoiwIxZP0dfPVbpIprX1j+/ocTqUO8sEmQA8mPQke5a8Ggsx94H93rrMw/XV+m
FV9iL3//4xs+YnIuS56f3UiTM23Bm77TBGTPG6axtuve3+NziXof6XxktAJr52N79zYk7HdFjYQ4
bpHbOjhMFVCIWvF60gCv16CjkxePAF75YRqRiwvjucXLZAvHvrYlhqXzXtV2qRUoLeEmEVsVb2Cs
gBluNvSt7Ydh52XnBVo4HJcrm+F+l14apbxf1zf73V8fRiZ3H+rMwqmtAn4KKHy8atnO1vpb1mz2
Cr7Pa4YvmEh5X3q1Dx0r3B78Kw9S0Jl94sr+DRjBC3Ceb7wWp2Kcvs1uccvW44tLz80fB5gM3Km4
hbaLNCqHeOkAVsAlngZ4mw1P8u6W4AvGXS57BwDRTg3owWMIQVzobsqd4LZ7ur4ra+MbZm6D+hUF
SMcH22af9Fb7vXSLjWt1bcMN60aFhTl1k3kXyBe5HyhoqoaLjSIPksRdgIzS9Qm8a+NYIMPGqSsK
oTPPvUjh2AeAnniAypc7NvpjV1cgBUeGpqy2+vLW5mTc5rXGs9rllnuZPLQESF6KjwzhYdOxYYNy
Ym1DDCOvWQrykA5itEgNeVBzRUFc5N3364sV4Vz+J77CYhkGTvCstaog7c591IBuQsetS39yy3se
I37yUwscuf45d/HN699bmYzJyQe8ytROftmdxyjPUQf1q72VbxEfrA1umjsf2AwZgO7cQs1mVyO5
Fudys/V+zZtQw7Z70WcjCdP+jKIT8uRl9hOl3pdlsXohB2RF1SuQkaeQFseiuenxhDSsYe5+03tA
qrlIbtG8Qzc+CFMAM1CH69ux/PR3tp8axo6cUlRYTGNK4K9kPXi3eIHIoQ7rB7xKrZ2z2f/5biCP
eRi2r3TV5zzAPBbuoB490CAv6BM11HeQR9hrvHugyPh2fVZr58DwAATVbNuqnO7sp9PnGr0lcTdt
0iGvDW4YPIrDaeilRX+mGmwsbt98z6F4sWEeK96EGrYOqQhmAcTdn2VovaLKBpx2C6p3zTb7Mde+
YBg89yGoYXX1dO/bS8iQgZFr6sEfFGbIplxf/hUHbLI42S38VV24LWR1QU1IQ4XCqMJSgXs9VLcx
hIAl1jB2klm5xbIQX4EhUiDOYsdHJvP6FFY2OTRMHSgouwS8sz1D7ekTcTKotNi3kQDglxsmLYGb
I7nvtedRpGjyoNGrtx3zrOyvKdVejiwbPIvi9st7aFdISFf0ZCEFl5pvPJ3WFmf5+x8xTl1DMKSu
p/bMcxnGJUOpewmkblt5w3ahQ1CgCJR3Zy56DSUR9mZtN9GvLY5huzSqU+JHFuAgyCDUXs4S1CQ/
hejXP9726w37HQX9f6vf0/RnCV+xF97mA2xt3U3TXfA4rBBwoZHO70GD9NbKyN9Y95WlMTmbJNKZ
fT6jFsY83GtiRDmPw7XdyMUaorvWODVhUVRswsHkc/6ptavpjlXq1XHCdiNOencGQfSvXNYfx3Ku
fBQXCRWHEEfnwpkNomQmycexrb2N6/LdHcAnjB0IeKfLHiiHAyjpJ2ScSvnZQ7/Mx+uHZ2UCJn3H
lEEq1Z2UPLSzaAEs4UCiJx1KpJC6R4L8JsHNAACCvzeCZUGXZ6hDHtAk+cUteBNTYav9bXMwHCfg
swP419CfuTDbnwC1/Y3KlrUIYmyxbKytkuE9lQMoUNF6As2A6MKoPan2o9d4dx5Pb5IrwQotn/7j
JAnqpa7UlliwqQDDQthsL/zRPZKmK/ZCF9OGt1gW5T/RF75jOFIy5cCFZGmKPp75YRBdtJPKeWhK
YFiJuuj5Jp+K7xg+1QvcIPcCzCdFJ1gsLDTu2LnaIhFdzs17szCcasTBCNl1hTiAFOCMEm10NxXN
AyQX44aK5uBJ+HFpextW/m5wgbkYHlZa6Qzoco255CSMJzt/tJmu40BUd9ncbJziFTs3mT6EDlFp
i0oBjpJM7CBdVkDjs29v8yImwUfdoGYhQEx7AOMzKj65UhV6FotiQCXmuhWuLJLJ8KGB8KoqytLP
AdWPgE3fhU57h2V6wBZtKNGvLJHJ6+FnEEpG01F6mCHOccw8P4fsEbDF1yewNrph5KCqDRj6f+Bo
nVJ+Qy8sWPybPA262zbY5PWYUfSqPXdxIsiUljtViwUEEeT5TVUptBQYpi31Uim0RnEABBm9EzhH
jxZ61TckAdaWxzDoWaBLoM+x+A4B2ho1zxptada8ZLBvW3/DpvNoaufAm8UBYoKoj+YQSUNdeIsE
bsWFm4LAjGuuy2CRRbPach95XfWtApwAGA0X+L3rM1jxrZ5xVTMOTnDU1MUBdfCnWfgVMCzlKeX9
OQvpUz3nG3HTylaYbB/Ka4agqm1xKLK03jPom+wkslsb53TFkE0pYCBKlqYR7AMAV09Cp88aPOG7
cRCHLChu0jgJ0Br593U3TWixC3NXHEZBwLSQAeEL1MbGY2FlH0yyjxFQsDCcbSA/WjQ4KsaOVsse
MmBNdx2rZMz8asOtrtxDrnlr231fhwo+Q/sSHTz1vT8nJZVfs7S6A48VQHrFj+tna+1LhnFXNnJm
dDFu1UZ3UfS1ZeGlWZp3Q514VB7SrL8tJHQNQ3fJ6HOulzlBIXtPHPgqr5EqAVZviyJ9bTKGqQ+s
llXPNT5R+s8KlGueqve6ck7znB7QBRu2wcZhfjfXiHNmXN2hYLUAlgk+sZgRmnt74HOeOkYPXes/
SvSsD1b0nAfi5fourVmm4QGgmi1YUyJSsDuB7I9VtSN4wSyLBBumv3K0TeSBix7nPEszK7Es8Q1q
GYkz+HoHKGS2R6/cOfPLDYHolZmYEAQNovOqaJSVOFUQJmMjuzvG0Ux8fZ1WvLEJP0Bbbm1XQLHB
U7ZlfudYQNXuwZs8uknu6nKMr39mbRLGlZ5BSxgK8zZLIF8QIuvhVnGQcb0x+oqjdAzjLzlULgqN
ILRE/eg4VDZU7dMxgwBzJ/baD+Xxtlkss/vjaeCVSO6DHhUoOCcvXgAEadDvlza3UG8HkYk76EUI
ngkEO0ACoj9Ud/3OY8MWa+/aEhmGntr2POSVDzKBGiJ4CM0tPeyA+czT3USDTHU7MATLW3QLMBPD
1mVfiZAQXL+KIdh6rWmdqkfhoY99435fO06Gdc+gnlHSxdMSUtj5x6BlzqFpZXDbRpjogwwIREsz
bAQEzNz7eZrYfuzH4vP1Q/R+JSGAWNDfp0iyAeq+fmO/jn6e85iFfW61h453VlUnQF+DQ+fQQqNZ
CjTZQhyXH0mlUhgkgY61H+wdRYnYmOr75k9N0awZbbUz4xlLXOkVp9KH2JM7ZOMp6/LbVpOaFTm/
oTOobCVL+pTiwhQDYBB8Bmvx9eV8/2DTyDjYAoJBGSi4WAK+KC/22/yk2vIOcla/OkenN11e1JTI
gtAsFWDUAyJ+6PcV6Q+W8M4A8Z1kORwESqWhKI9L+ef6nN4/3tSsyykQqYDcFnOqh8qNQTiUxeDh
2KIxXrm5TDRKFzLaqbzE6K1S91Yg/MdZcJqgn43tC5fovTuo/DbXbCJTSOeB56ayrQSAZQ3cco4O
m6weH3ofkmK8JCy5ZcnQofy3UYmoQU9iVrOkELI8LCDZ3QDWmY0Ned9MIhOZ4gTAqXYaHoE2o3U3
dlW79yj3Y99xtoi33z/HgF//PYGwzqnj2S1L9KhOQ+fXu1n3z33nSLTve99uWyXDWNohjVx7Aox7
BqnPwYa4wFMR+HIj5lqbguH2QZVC0IaGvYalE7S21ezjTEmzdxWsA/pT2car4n3ziGzD+zPLYoNb
ECupgTXcW6VX7MCtfFOBY6Hg/Hsj0qDykGEfrQTajNCrBwjwzmd0K7n0/kmiJijFqVqJ2LTAOW2g
gq590j3MhMlH3fpbEIj3l4eaKBSIEtloesUmB4Wff2BR6NylJduSS10bfdn8P2IgmmVRFyxXL4ia
skR7lrOvGd8Snlob3TBjQKXCYIzgm3LcwF96YBPu0CxZbcRv73s+auIPCvQFU3Be4WK3oaFG+080
U1miCDo9Gwd95C4aU24xNHAC/b1KfJ6LhhPOQILEiz0f0TfnVFm54Y7W5rH8/Y89wNooOXLBwJYn
v1Xoid8x3r4NnncM/fQ72Ie2kgPvWzQYFP7+0Fh2ZTa6OK24AKMvHJpg91VL2zsbD93EATbstqQQ
NaEIZcaaaCysKGFpAx416OGepgBcbELZ9o2Lthy5vxYN17qD/vwEGvcf3HaieKzJt0h0J0JYicbR
OtjY/LXtMVy54wcqsAKHJejaTLuvaB0X/KxAlFHcQdcl2E9jbeEZTEG+vPHFFbMxZaUKwqeuVdpK
wtbRP1ToVB8Z1dbzbYfZ8OuVXfuNB+RAAqK0CBQ+ThW7WdZsvG8Xk/hvBYGaulIeKQQ6cEuM7soX
2eo0qUZl7fJhPHXW9KNA/9oxLKaNu2PlRJvwBPgsrx9pHSH4EewwMS8/OPbYnkbg9lD0BD/P9TVb
+47hABaK5CYnLtirFIN13jFr3rvs0HobGfiVe+Q/GAU0ZA5MYXzuPljjfYYLNvhw/aevDW0YfW7n
LHMEhhYc/j1BM9ouKLZ0r9cGNxw8OorLtIHWXBxmn2191PUPL73xd5sGrlUbOBxDowvR1o9oeLK3
Lo61X21YtBs26AOJgigJM9IdCnQ27jNQN4HnYbwtlUxD92/3VM84LG4egllNjWFMClAi9NCaOl7f
0xUHERomjHheaxI5UTJGNZ5eXTdFuyKam9frw6+ddiMiQw92Tot6InEXdAnR+dKgum/mAkyAcsNw
V7bAhChUKhqiwtU4lR4oCkBJ6fruAax/G8OvLJAJULBGqP6BsY3EjQr2Hf9nQPrl+tqs3AbEuKwL
WqsKBWUSM2rv/BLvOXtAiqc8MHQODjbd+Mza+hhWC3F1yGpDDxRkqsew6vZRAx5eZyts/Td1846X
Jobd+gidckaW4YeXYrq0HL1oOX3x+e/QP4QBqHwU2ho5i/1yqwy1cqiIYc8Svd3hgCbpOEJ/p13M
58bL9+hrv2Toi72+N2u7btp1j35OMCrCGymKEtpHDVKm6yOv/XjXMOceLGR2i/Uq29eFQhLUVqX1
hDd9fNv4hkHXaDcciYNfTpERggTmGWCCfaW73dKvef0TayfKMGo5+2hQ1fhEPU1n7rEYFncELd1G
F9GKXZhKU8IOCq6AqY2555yLfNoHIDAKneahmYpD7dxo2KbmVCnBodYuW6zZHBP9pQSZ8E3rYwpO
gbClKVp0lMS181DnP8A1vvPKb9fHXjmYgWHNJZTknQndmDFI23YVHrhCbiz7ysEMDENG9AZiOdum
MelAzemFB0iHn8qAPwV99vv6j185OIFhuBTk5Ojxxo9v5Yvqvw7lIy0+3ja0YbAlAZV132JoEZBd
H72G0cug366Pvbbmhsm2vtPPzrT8bP0ZIqE7nW81Hq0ddcNYAYBtF7QHnEH9c5j/AfgdzCuH0J8O
NBL7679+bV8Na52BPXQluDdj0I2dhX+i7q+QFDF3nq+Pv7KpJj6tBF8P6BkwB2g77oj1UZePomyT
64OvLL2JShsi6kVDAwplh4j91PxTTxtHcW1g4/KlaMkHQTjintST4iym3D16ouG/rv/stTVZ9uKP
J2VWB6DiK7Dmg3rLIbCog2rv0w2Yx9rgy9//HJw0HKhJLDgkmsFDEpG7JpzOebl13NfGN6yUg0E/
RB84iavwc0XPBTinbL+Lb1sZw05duykQ2sCWmA3MWf42l4ns3eS2wQ1DnSuhCW9tBLN5/x1ZiJ/g
DliAF+mn28Y3zDVMZdal4D+JZ+sAfrgkBNyzybcSvWtH0jBUVTnUjQasu1tfrPDg6l/Xf/XKuCaw
zOfEVWGKcQHO/gjG0w9+6Gws+NrQxmPW65D8ljmGVnb0IOpo33r1bafcRJJ1QwGi6hRr7fmvDZLp
QXvooy0AzcoRNxWion6YfAoqmnj2XnvwXqv8QOtiw+GuDb78/Q/79PqoB46pJoh6Lxw06O54QVJ6
Y/C1FV/+/sfgaUDHAL1MiH3RV5QWdrprxbgRW6z9cMM2ey/I8E7ADw/1SxSlJ50+MLDMXz+Fa4Mb
ttmEVuiUGQb3iDzm02suzzMLk9sGNwyzzbom5EGJqGh5Aw4nNHzFI9k4iWtLbtilAHlY5lEMrooc
NF0QmQm2TH7lbjZhYl0XhSjmYOjMe82KYDeDTacFY23txNcXZiWHZiLFxiIXPUV/bhxa9kMeIEmH
JxMoSpsdMsVQuqjk99AeP1//2MoWm4gxniIjXzoySoit2J5BFAkc1OBIjyToF69/IsIxf+e1aeLG
BpBYjqJS2IvmAMKcHdjk4yB6kwICCPZOdHqf3pZHM3FjOqO+VDNY5r2xvhvRmc+zuUjG0HGP16ey
Evu5hiW3XsNAR5NBHSJ8UlTfBeOHsYWYzDfogpyuf2JtQwyDJr4KswhCPHGb3QXz6+g9l8XWI3zt
ZBn2THQXomcGY5eTdaYWWIzqXV59z1P0N3d7KW8CdlMTHZbTLstHhc8M4ltY0t1i3Bme5GrrKlgz
QcO6AW9AeClIEKuhihs7epyn4U7M5Lku6w27WHEgJiKsRlW9cywRJYrn+kmzvPsAkqvbHuMmCow0
0ESSAgWlkfdVH0OHKpAJeKmojp0ooz+vn6SVVTLRYIB/VJY7CZowPrXHVJPsBB0Od2craz7gF2yJ
wK2cKpOSJhxzOwwLjyZpTb5CdFIfM3cY9kOoEqdX6c63GVgUPWcjubdigyY+LJuHMvShNJHoUp14
Fvyg4/wPKBKPsz8+gpR2K+mzYogmX43M0B1K0zJMpk6A85naTRwWkC6YBgSr13do7ZAZtt5XI7i9
CggfRWh4gHZk5N+pKs82/O7a6Ia1p9BCYeh+IIkdTvYjGKh0f6rzKLoNR0FNYFjjpWNec4/EVgPd
FIsA2ewec9nedoX/i7j6I2oiC4N6FOZ+Ah5/6IWpMjpXsyV+3bT0JiwMBLQycjMaJDQH1eDZrjS4
zkE8pMXGMV1ZfRMYBsUiAuz9GCSlO3cxx78uYWOTL9d//orNmbAftxVC+2oIkil3jhP7Jy1LMNwG
sT17Fy8l95Bquu2MmpgfTmhp9dC3SXhv8djnUZuExU1t/gE1gT5OUEEjwo38xGcQIzvQAjS6D3gZ
52TD0674QBPr0yNDBoUhz0+gtID2dPVjUflwlPPkWfPv61ux9gnTiKkDwmhh+Ql1GWUnsMs295OT
W8+z63pPhDfVVmPn2pcMg+4zAirOGasFrYMnUsmDLCPnX/Yh8G9uxQhrHzHC8qkaJDRYJj+pezQa
2f0LG8MPWZk+Ce82mjRsu3F/c9fVqM64fqJ0MHwA7Vh5DyZ/VFCu78j7pgcqjL/fW6UN+j3U5OA5
QOn/XS4M05DeiF6vj/7+AoH/4O/RlQOSZ2TP/IT0EuTrjj8mIMm3sj3xoGoh/tW7ue1Lyw34hwfs
ItBZK96oFwS2DyATPbMAzMOqKO9t39l4P75/m6KZ9+9vtJSxqQ+1eqESnI+qOjtD+4KEBpiC+8QJ
wPN421yWW/aPuVDgZ9oczVkvdkTu7RbvGOz30enaD7LpNrLha/u+/P2Pb9gS8Ro65N2kVh6oiBoP
+psc18b1GSy/9L/PmNCEvgLSy3NI+XXPsz/rT9A5GxIQF6gHvKDyt+ufWJuAYeCq1E0dQNjoWaI6
dposl+/B07XV3fk+VhlQZWOv0cxkDWlRyEsJDpoTS/1ffRR+wBv8CNFK0KOCLxPs97zBqunPjd6K
Q9+dFT5rbD0BgYeIwn58Qh/g7KY7IOTqoERq26LDrxsWDp8wdl7JAHQqUGG6oH+1PfJQyIPOQCx8
2+iGh/fDjtVOU9RPLJ/nPdh452PAQYN72+jGpqcVgWCm5uRphFbzJwnS27cQrEAbdre2+IY7LyGt
m8luwOgUqpw2+BWTWTRbcJ+10U1HXiiIEXCeX1QE/UXQ1FludYk6D8zqNy2OifAZe7C8AtWeXdLe
g1AKtWscXBlMaXx9/HeNGgpGhjOXNvRiidMOYBinFNK2kPC5TDUBqTcgnORw/SPv+lh8ZPn7H36p
n3kOqVJffJYIo2TtX2wny3dTOD/lxH6aU72VaVnZDpOOpKet5RXtIC8ts62LDLwKCi35FhnM2jQM
O7ZL7pKomgV0IekHHvqXGj1MIAzmT0IWb12Ju+n6eq1tyjK9P9ZrlCwgTRTpJwWF1sQNRmgE6kYA
4wIVvts+YZg0Adm9g4qPfnLb6j79H86ubDdyHMt+kQBqp15j9ZqR6XTa4XohKjftoiiKoqSvn6Os
GcDFMkODeOjuahcgBpdL8l6eJRLfZdV8xlK4quSLKTeDWvfaL8NyOAWeBgyBAEkNSXUvLMKVDnx4
C0EDRlwTJwedEMa3pzxvnUOZsBe4IU8HPeX9Br55a/2wTYUR4MAMiEHD2RBuarmA37P8DiAH/5xk
vv901UyYUKBUOpMXQTv5HhwCHd4VU5V+D/noz2/I9vw1lLnt7DMhQdyfdDt4HRYvpJu3HuDskL2E
bhnsKF+0I7MNPLmdR+3FP5s0eUwK+f1y9ywhaQKGRFZAS1e2+b3QsDzc5CqEVyXupkACXG7gw0ww
IZFxqFMGSU2iWPoNdpIMjiQwbuLBnQ7n38L1fgkNj46sWEOR2HqzLJN3kQmqYt7HZdk8l2FwTzFX
sDUeyMqStqw1EyIEQmGaF5MekDO1L7JbZE9J8dQwTM7lobL9eiPoYW4NN+k6SL8pqG3elXA43eWO
swYStf18799jo7oUfqtSDPD/wOktmMfhy9kXR2d0r2JfYa6NoIeNB8DimFogGhYDkDwl4adpGOm3
68bHCPZokMCTNDBVp5y2rwSC7/Wm6QqYcl31fRMkRP2xUOkwpN/yqBrvJ/AYoFFHk5vLX7fsiCY2
KJA+zHarQp3gmSu9F2/UY/PgepS9wscGfm34V8VVBEzwk4wTPYWogl/40/yNQhxnwU9zGLdBnC5X
Ht31PiTxLvfJsmJN5JCCPR0mPdC4vZHfvKyLjR9EycrF07JgTfAQMuQQbkJUn0aejTewKvbhrRD0
r1DRWUs5bE0s/Xq3XywiWhP8BuZvAmSiHcw6IEo1Lorr0j1eHiFbC0ZMywry+ciRxmeqQOuEP+xi
5goN8/itZ17mreR+7hLE/0n+MOFGcKcCDnOyVdO3KfDhCqUSH57Y0SgVLH0nrwV4tZO6PLbw7hiP
QVfP5I6PFWw9Agc6pTdFmcLgJmRplO0v99u2MoytgLpBBiahVidcwtItDICao0PSNdaR5VAx1bFY
kgV9DrPYZ8/nAupS4V1JmgDWgzOsaBnej/rnTOT+yiq3zKGJRpJhnLtNDVtoWC/FN6InMKJUrKff
2lHBAuDygFm6ZKKSmBoHP4T/Naxdk2pbVu3nPP/y5wYry6LZToutsJNmV4nJgmNo7BAMEhVMOaQ7
wbyq2edTgvc1SPDe+npWK0vfsuEFxsnPap9HDqoS9yVoVvvSzf4iHVog4Iht4HKwBo2wrDRTQiuC
K8oYjKU6eXVINlLChqNdDrfL02L7+vL3dzuELNVculD5vcOmHW55UVafQ+awvy5/3TZExu4wxY0Y
BMX1VSqVHaFzDp3MDFZv3B29LxlbrW7ZemFsD5MYhaNrPpzKoeg2XNRkN/irM2DrhRHrBCUC5VLi
3BGYlR9SFgFs0MCIEzI4m8bLupUwtEWIcfwLh02cimG800MbbPisD0FCbyg20+2yaUMK9DucZ/++
PDOWmDcBTlHjKfjFTzitZdNANBpumwFqnRunXZUVXULtgz3blM7iTuYNvpupk06KGHA49jPhcbWH
SoK/RQ0KDpawKV8ZO8sUmcinaYIsbVChjlAGuYaFBTxD4XTt1cNCw+5UHC7+ini3jj5fHj7LgjPB
UJOCuT1H5eJE+sg/4hG5eu3zWK/sLLavL5P2LijztHBgNETJKejhQCALuJTz9qr3ksWZ6t8flzOc
cH3YwJ1UAqM3Vvch9J2xnyyX/bh11lCotgVmhD6be3jhTp17gsaccysAP6G8ETvtjtGVc24EfepS
B94czD0F7sx2Uwl/pD+ZJG3G8D4Z19Wqlw9+tJCN+J9EPjXwDprupij8C0rCHqTDpTro+RnS9A+s
I0dBeu/Ga/x0Cw+lB6d3Nn1x7SXU1N8SZVOVzeSRExurJzC+xKFL3Wp/eSEvbzIf9M1EU8mZdMVM
XXASBD9GFaU7HfNjLv0Y5sQpnCVd9ob65WE9I7eVAkx81RQLuCpSiuFM3WOaJI+LkUfeS3ilhw+R
rIstHfz7QA1fhgll8cv9tGwQJs5KyZRAyiZ07uByBg/JAeVjTQfnvo8hKhuSPFp5drYsexNsNcU6
mIYSmjmKxzF8MfTOW8bSxz9c1xFjbyijMdIuRwPMa2C1G6M4VxYJhVRr82Nm9ZqyomXzNpFWNMGR
k6bz/21BffRQ5gGogBXuarGT3Tggq1/z6pIQU5kLclWN53eKnFBc9h+iaMqeYOG9Zgn1xxvroxVu
bBM6pX3rsy5+5iV3Z75TfQnUUsE53PygPCT+Egrn+43ibcrPqoNYxBMLiZ7ErpkU+Ju3PumhwQsB
ABDPv9J4JMEnGsEbU8MYsFTk94AkDoanTQF5hm6bwCt08DZdlvOMbPrar+ErdnnqLceCCfiY8KRS
Qf6D3UFmfPqRi7GHe948FCuwMcvSNQEfUzqGoPIX3cnz8/ZJt+1n2OGpQwmg/0qJwNKB/4A+/DLA
eZmHJ+IM43eRJY63yWoUPC6Pj6UDJuSDzYUeeOW3J/gdp/ekQ6aeizZ/iOfYv24KTGhdmsHRt4oE
DLXnZkw3Za/nHNbe8Mm83AXLCJkGb4SBlTk2rXeq27CbDoEeZPpcUc7TFYK4ZYxMXJ1q/KxwGZtP
nls9pQ28nHUxfAEkfU2jxtbAcrt9d3eBlyIwMEXH7tIBNmM1+FHbOlIw7KX9lXVEE1iHSgNFsZrM
J9jBV3tKtfPWhDRbe/6wzIGJpxOJw3JwYsOTZtl4ikZCf4Oms2YKYzlwTfgcLYI2hIJTeFoktlRM
P+NE9zd1B8YLaXBxQGrvY1PpFV3DM9tmZOnnuxmB/9cYjqUbnGpY/m69WX1VJM4+J04XrSyqP0Pz
wR5rqq0x6gh4kpL8xHEzro9R4c0VauGQ/toBlQO6HWmL/K6FKQPcRsnc0Jsi8onziY4k+ivoYX/+
zB3odZ8F00K9wB690eccz0/i0a/17F9Z6fhTXno3FNPMhlz3Afvkw5e+eJ27KQISAgCr3PvRzl5P
16yFLGNu4sMiHc9d4LXin2uAUPxe0ji4+X/sRLYWlovOu65QgOrbjnviBP33bwy1yUOZT/6xhQnw
8+W9yNbC8vd3LeR0AH4VJkyniGHdSDZ8KXOi96ALrVnY2FowV6bXBz4qq/yEYrG3r3ssyACJ9rZI
PX+lcmi595lKUHzu6qAaY/eUDkm7hTGpf1fnUbgJ3Ohrxkn57fJYWfYM06eMUJYyDTnDE+A86S0F
VHnxicj7lamw9cLIQFJUnaMim7xTEHd0TxfHySBVBHB+WI1ApKvZXe6G5dZnAsPywXWiGFDhU+DP
JZzT8WEoKOCaUdTz30MPpwGoHK7thB/OPqShlh3y3foSwQBDLz/B7DdzdUtc5d/mFCfFAJuxlVv/
h9OCJozDqCx9okpWdScNCoQPxrIT46UglnJl2j8s2eD7yzi+68Lk5Kybqso7lc3o4AlTxW9sDP6K
4GF8SAR/GUHJvsscuQa8t/XHCPqJpaGfuxNuOBA9f4h6hVwmxuvK6+Xpt31+mal33aknpQH+ZO2J
R/kJaS9ImHhxvvztD5cwhmpp892387KXbBqQ6QGuVR5IuRig0yF4QmJN93ENTYeVObctK6PwoMci
ARo9dU+CDvBfJzWEQPayy12QkJlq1oA9tv4YaQV4HBXO8dyDBaUKNxFFESDu5FH2JDiEwxxeg6nD
sBmRH5CkGkFwdE+c1eq3Tke/2M4kX9Nxsg2WUXOU4YAipp+Q01QghVFJHf3dx5j3tozWzEQ+3FOg
0WaEeaDgEadb7F2LUSTvUF7Ml4BYMuJ4+X9tidr85TVm6Y0pFMZi3Tn93GBOBLJ6aIWQHdCvxxmq
nNdkMOiMEfBB0HQtwSPXKZhQBc4UO/kT/uvyz7eEn4kPhHxGoca696C363fTHo7a6c8iEdmao4jt
+0Z4Q18xrkSHydaeO3whY+K9DRlu0Jd/vW3wjQAPZlCzGqf2TznT7pENbg5+nlck8c5p/Xw4Xm7F
1gcjuuvSh8thmCR3eUaK72XVTe6momJNNti2WI2oJrrH+slC5F9wrr0VUKSstxNPIeyg58Lb+Ug4
borBkd3huu4Y4Q3/lbmLcNs5UZiGnVnajdE2JAXs06/7vhHfUVIGNewZcC/J+voTgXNjcch4Cav0
y9+37IImPtATuiaV1/r/PCMEbflM6ai/LRnMnF93iYMGo3GM855poJcz/+RBV6MGRrYZPYCxC/dX
kk7eTQhneP18uUOW9WViBfVEwRcJ+uI1bSCrLiBxtmVxtvZMYYkREyDoOZOOQRXBbp4H8m/pePWv
qQrUPqvKbiUMLSvYdC0LHIFyIJPNSTRO1N7XPffVnsX+xH7lahobumF55kM4Sc6Dv1aUtI3a8vd3
hzv1hxkUCOKeSt7yAySaCrkJHUp/X54U27AZQe91kU6FLvx/ap4lRTo1pPlNltfiujg08YKs6Sde
pm7+ymgWA6CNF3F/q7ICOnbXdcEIdDU0PavpgFOwz9uNLp30xoNG9aYXolg5m2yxaMQ6eMtzFVYu
Tj88U2idPPKET7dBzN5aF/CEy/2wzLQJF5QDjC0GoucTxQsibMF8Bz4jCW+mNSNmy/o1gYKe8uIG
1Yr89c+NRBfSf1iu1EGNx1Y3xGNVr4dhJTm0rCsTHMihgFM5ZJpPxHP93USjf+rbqgquef+miQkO
rKWbiUZ5GC2Ym/wpvUyu9g4LGbsa4NJ83Zws3XsXfXVWzkVWOlhbsYIXXBbNbFNxMMVW1q5tzo3o
hgMSS3kZzieeZMmnfOLq62IPt7vu1xvBzR2Xsk6VxeuUMH0s85i1h0owd03cy/brjSNd8CyrNBmx
N3lFo76plsYAtVRQbFLn63pgxLYHrXIe4+bwmqKgdCdqEO5xqyX8x+XPW+I6MuJaQbQz9rJkPvn+
GO1nMf6tCYy9A2TNR3iKX4V1o9Bf/PcqkgVej7quck9TDfHBAywXh+4RtkKAW13uh2UiTICgbNwC
5K22f0Ww0fso8rovRXAd4Ac/f9lP3gVB7nYz6syhfIUO+/gSBKgmwHIj3FZ9e91uYYIBc6iIJQGu
nad8atlGSfpZz6k4xnHUroyQZT8yEYHeUAWppwS9461s90I0b1D77mCEs7ZSbQ0YkZyPJaVlzLpX
VjnujnFvm45FszyGXXc8hEYwazhuMEpb9YrydZVveT4kauNxkny+vIZsHTCCeVJ5DFtQ0r0qz/Vu
UDR4oA2vHsYp+HW5geVK+Z9KNpaREcuaQk/fGyQaQLHoFgqTYfZJD7DSefY0qty7OpxI/I2OpdMc
s46sFZI+fhSnkZm6pnPK6roa+Flm3ryBT2v0ilIcqzYxC6Y/K4AAwH4jcDU91lETPbBerkksfzyo
kZnUZkzTicBY4BzLdIbODEQom5JtyLyGdP048iMzsRVVOLpj7fEzzTzkazz0n0lbu2tqbbbfv/z9
XeiHc9g1eZk25y6I2k8cKOQ3ztITUt1i5Xr48RYcmfw2rwlhf+Cr+iWKB2+/PJ3VYp72JSyXNmOJ
y+41iy+iRvTU2UTnrM3EOZrD8o4DFwlYc1zsAWs5qxx5AoTot1kzrNSWPr5qRabQdSCGMklH2b7Q
Gu7DwISD3LqYvJMhTm/mNrlpgJjcX+6abQkYcYVEEZp3Ia9fFPIS6HRN/MecushGrvu8cUZmkVaQ
Qg742Q9j1HmzyXkMwAS+al+OzCy3bGds/SNtzkz7vb+dMpBov8zOAJAC7vTuWhxaxshMc5lDyqCh
yntRegCWPVX5wyBWqUS2rxsHJBwBUXjlqnnRBUt3Gl1x7sGyreuV49H2/SV23kVhOesSLta0Pmua
/BTQrdpWbvl0eXot8WcmtR54ud48+u6LcitxN/lUqiesXvjGMDwYyZc5z5KVULd1Y/n7u24EVS5D
wSryouJyvAenGUihlg14A7muK0aMk2IMq8wlxUvQReE961WJcMj9oX0bK49JSEFyemVUmFltVPm+
14xFi42RsVNZ1c2LF5E1Ic4/AJ3/npWRyYFTugSbudXkAfZR/al2JuHcuIWT+KcsKmnwWzXRGM5H
SIlPuBDAhNkPbzwvkN8jjICTbFVfT9VvxmK8lm0hI18G37zEDbsD3rqyCV5wnuZfompIgOBWYmDK
xXyAtvK1HpVun33YpgbDJp/9trvzRoitrIS7bQkYmwmtVRdMKmkfhY9nSdm66YtL6qvsXmlkZtB5
KcHb6oX7QvwFOipFFZ0rvK+5V2UjkZnUyjwYs8gpxJknApRpwLofp0FfBe/ArzeiPGWy9AMWei8T
9YvgE9wedArNDYFyCaSGxUol3HKimwLZs6NlMjVp/NKGiXNIXaCTsUqG2xSFvpU4tzVhxHnKW9pW
UdQ+DpGYDkOT/aohLbuRdSdW6jGW4zUyIz2RnYSSR/QyQQtvQ2dFzpB7SA9eoNUtC532ro/D67Jo
JE//3rbCjEwBJ21zdkfdZzdh08TR10KKdrzuADe5byQkaal9MJohtEcy2Gv32bPDa7H29LykmR9s
JmaW68LGTfNYYa9iEbgaQ3Cfk3jYB1HQ33g5x6bf3rcTaiYzavBXZSuRmfIqWrPGBTjgRTT3nKav
UzN+v7zLW1aXmeuGfj3NtY/rvBBJ8EYdOsIMjPPNLLT/83ITll3KTHhlBa6GbHAp8YhLi9/cp5H6
AvmFbm1/tzVghDpr2iImJPVehD95ECyvJbZpp86Kleun7fvL2L07aXPcf4ceYLczLtaDt4tdKN9/
dXwW1CsBaGtg+fu7BsAxYHrkw/zPUQ4ltuigoSCxcpDbptgI76jQTQyUHi6FXOsMps7IBZIS4g77
DGfdSiO2vNAkvpXC9yOv7OTjVEdkI8Ky3uQeTqXS99VRukjeA9aNGznW/Mvkuq+wx1kj1Foi0kyF
56juST907VkLt3xmTQKtFdLe4XT53MC+DWw0aGNOjhrkRjfwzr5uWRuHry5rFgAvFb3wvtbRHnwO
t9x3Y0dXYn5ZvR/sMybZTRVwbY50Hr9An+Y11aB1wnIcOEX+EIMfuLLyLGvjP2Q3UScEdf7mrJFU
bWGjkmy9PmmBgAvW+vGxiQSNTIZbSogcy0xMLyWRYrcQLJjr6S1fFgCqqO5m8rxfmvh3fu689BXy
umup3Gjc2BvygDck7SXKFdDVDre5X7nOPhN6WFt8ltg1WW9BB6EtHSTYQGkLMzcsfjy/xgBzrICd
bYEVGJvDBOGzrtBY3XjAJ7tqeV6oE2/aJ054P8ZqhpsIn74u9Adc0e5iStfUsWxrw9g3PC2GYfBY
c54mpz4RPoDd0yoKJ18NfaYr77CB9++9D3mYq5LCb8+qlM5WRCK9LZJ2XAF82mbHyOZrrmrY30r5
CHm1AN4BNQG9tunyNWlDaglSYxMQUCCIy0bJRw4xtM1CFk1dwnaqaN44h7iQnkO9a9VaemnpjkmG
Ix4RrK+x2JJGNKeOZu2PQgCWdHlHs3TG5MEFQyQLojz5KHNQ+lBBvtGeOteV95rj3jEBmrQb27Wa
jmV1mUS4nGYO4wFOJTxkg4QioRlH25rc175ck6O3jZYR+8XY+Lj9EX72Qlg3b2aibrMMzOTLo2X7
+tKxd4c2tNGLdC5afobECt2C4O3c+O609tstu79JfkP5g5cAI8lH1cNbHHokP0XB71KvPyfp6kuK
bQ6MCJ9KOeswG8SjaqCzpbus3XhFF984UO7YXTdKRnhPLEqA3cf+m7dgoqkK8P1lq7ru40Z0g7Lb
lUHv1Z+Un/8MJmC0BNg5l79tCwYjspFZizkQ8fQgY7xhRV0kb1Jd/+Bp2mz8ChSBBNiOGxj7rdWe
LQ2aBDcvoGipnVAZ1PRpHkqxkQI8fTrBLKQdo+dkroddONcrY2drbvn7u+WrwmzM3Bil7sjLf05c
bjjNQBap35A83TGn3q3rulnyS5PSVnOYwsaQtP+03MpY0uzYXD5hv7xTmfda4H8vz5jlGmgy2lyI
gdYxYLrnoHCrbQWi/r4Dd8pJ6Bvo+9VWe2CfeW299VJ4cl1u07IJmELi3EnyhvV99/hnu1QaGXpI
48Plj9vGbWn03RTBSr1vvaqRj5SDjw7FWWgKSyC80lZv3B6vYVF4e7kl22IwNoLUz1xRo5LxMAGX
uOWV/gKjxJ+EVz8WQneDlVEFa1ADW1vGjiB63g2LdccZnlUPIRv1tqvpSxB5Rx4UJz336Qb+OCu4
BtsQGjsE8VGXFhOTj3XL1L6uol8yTNsNUULc9AnBG9J11H4amYwopbpxAhMEOx3J+SaI6+muHaRc
yQYso2bSoVg5xDLsMUMiAIo3H5v8sJQeloDlzI+2pA2elrV9eT1YlrWpO55PtHXHFNeaPweDUM0O
bJfrcA6RyYriRd+MEPCoP02lx44yqYdNluGt5fJPtxycJikqjrIxDFiEe0Uei70bpWLbE9VhO4NX
6gbWY+7LdQ0Z5z8POifViZaPBC65WzxWHv7vlM5BUL/chuWANqXFAY2hpRTLUAHluYnKZthFCYSo
Wg8aQtc1YYQ+4Cu66wene6x5G1WwkNBLAX5IX8SUzms5zPKxD3LZ/9CZIKKnwdHtHlk1eNDo5llT
34Ev5UKya5SVK755ci7wiBzljmbjJpVpUPwgIiX9iwMTTsF2pAJZb1/zKXa2BRtRYr+u/8YOETkQ
icwCXX/SUw8oA7ROU79p97BT/nW5AVssGReJ2Bd4P3GS5iyRiELtvu/yXyD+r/lyWNa7SVXlpEEN
unKbs5NBxhYvMz9URsjzMCO7HttWrSRSlv3nP5RVUkrdF7I5EzqcR9Rvt8k8lvm2bKMFBoUHtCqH
bNoWvN+5XQlly8iZ3LQZwkFFV+KGHfZE3tEJbNANrmRijZ5pS61NyfIyhu4L7DNxhU+aH3AyPWdF
dA+dEe9RaT2hdIxcO57Cp9B1x5s4XxXUsnXM2DrKpBKO6of60x+MZeDiggn59JVgs318+fu7W4OO
qjSpYB54xuNd8gUcQupsQMZB5e+q9WwS1ULRpn3ml815qJpwl5cZv6GAt69cqCyXOJOf1jkBBKR6
r4FRA1dbiLykKBnSn8s5t5SJsi7Z/rki8IBceYcj5g6Qul7S+V1zLr0s33p6rh8r8A+uWsQA/P97
OrLMDUdwycvzAArWXzzuevA4s9C/uTwbH58QoUkckwnVgQYT4JPOqufl4saVrB6c1LtKSpCGJnOM
Vl1DB5ZjuqUrH32ncr8D88FXRsf285dd7d1i9YhCNuio7BPeGr/JqW33vC36W3jn0PN1A2TEWqyj
njLO67Pju37+CjKfTr9PRKbjA1OSBZ+va8aIuinXYEjIDjnOUEpYjg2dQhGchzu3Kdvfl9v4OLJD
U1i8jplDM/AEz7PPyjtNXXYbzYTnK6Fn+7xxMa/7OqXwZ8EWD9H65BaGI3n1Da4OYXjVzhGaFLHa
kXXlwtjpE4ALdF+7OdsnSGwvD87HG0eYGMesbEIG7V8m7pbiVZqzRx2lySFA0fSIOvrn3q+67fKv
GnFl8Tw0CWOizHXC87g+F5mEyKbTVhtgPFCZjaq126wlPv6Dtgsn1uPnl2cps3LnOkX3C1XecBt1
ur9uVZmgupgHOCxwCTsPnQ7Tb5QMROTbugrT+MvlqbF1wghySaty7GlRndmSu3gKaF2g6h7BTFvL
X5cv/fd+GZrK8bwuiGh7tzyjfCx3+Qzf1W1UyeI7BSXmTMRMrpI2oaEJsCv9MeH9ONbnagj9rXZn
zHza0ujtuqEybuNjK2OPDlF1JpCFSjdTWgybNq6cbced+tflNixxbqLp4ihVXdVM9Tkd0yfANOej
j8hfuU7bZsI4THPRqz5z+upc9tFTWc5gK+Bx9rbBydTGEIS+rgtGsHMxqgg20s15LIafZcA28XiV
1zANTQhdi4tZWkEI7jxGkzoA7spvCZuAdJXzdfjy0ITPNTnoHDLOsG+0rjfgmJDRsC2nOr29PDqW
eDOpYaTkFWy84woYw1DuQ6/zIZFd5oexFc3KqWpZQyY/DO55WZ2TCuu0hgNEOcCNHBnbSq3D8mIY
mii6fC66oumgcrRs2DTiRwrQ76afO3Eco9rbz8t1PQh2g4Iifh9ifWX1lQlxGC9dfnclmYPGd128
WJ4hA9rvMpfF+SGXddxspAvQ4OUpso2fEeceTvIWRKvyXMZafC2zKCfbBjZc5HD5+/TjDdEE1Dlz
p0I4UfCzK50fEjpYW4DFzkuRaEnV+JyXm8xvr4Odhia+zotc2hSQ1z3rAPSkGfq60QbOgd0GiOd2
ZWe0jZgR8hKezjSsAqBIfNQoN57XV69x2/Jpd3nELEFjot04XEFiP+JLFtD1qL3zrr3hNHRvooDp
tYzT1sgyXe/WFkTQGjnXQfaJqGHcMA/OI4wQvY2DZk0PzdbEUgl91wSnZBZ+gw3YGyBfW4XxQ98H
09Gd23R/eaQsM2Ei64ochnc+HlbPFYoCxwb5sczlGmzP9vGlW+9+fho5AbQkUc7IVfNGdaxPSdmt
OTLZPr78/d3Hwelnie832Bid4sYJY74LRaxWhsU28EZIwyCkLpiPRCMcUSwovWpXtOW+SKFcdXnc
LTdcEzlXU0VR8gV7gI7RbZCPO73UePgIR4de3E6hukm7BqIxZFpJCCxnuYmkq8FhTlDcxCnb0F96
7spN25J0BwJItVFht7IVWqowoQmoY25ZgqSiEXm4MqgR2EYIcELzDnCiF5Hyh7nE3QHPEYC6dg9x
X15lWkxDE1THMV+uRCNn2YthqwuXvFSkKOgW4h/DGlnt4weI0MTX1W3U56Ly67ME7O1POPrVIO9A
LBOQ3gs+i2Jco9VaFqCJs0udyc97/OeTTKCJI8dY7zTcdr5DU9y7EuYVmtwyHiX/G58LeD7ui6dx
ebBhs1M9Ooms/w4X4ZqZD84mExl50YksV573LMFrcs5CJ6vcAaXOcxy4DA5FCiqGOySRwdPl8LJ9
39gcSO+ECGAHR3KR89s5GtK3IPTDvy9/3RK8Jt9MOukM3xvUtZanatFmm3SiP/tOQ6iI5D8K+WPK
y5+VWJX3tPXGSOa18gFNcHBfqUkID3TIpLTsEGnujCubg60B46LPgXkLEoLtjvbd+FBPGi+smejj
dnd5wGzfN857nw94JQxQjWiJiGCjlYub2KtWqtmWqDSxddEAwmU0t3hXYaN7BJtBunvgTvwHP5AS
jvG1zHeJWAVHWm5jJsouab22pGxsUMiufnoL6DKHwttxQAiR6XWAdMq2JdHaQWTrnHEDCHw3aqSc
yk8pXj4dBYzd5JV/1Q34mvzgae267HFEIkvaLZ6v3D5YOQBt7S7HyLvTtSQiEyoS1Seah8lwO5Xw
GwrisUQmPnH3QTP1xYfE1EprH66P2P9PBpJHZcF9MR8Kpg6195ZEa941H6cf+PSywb7ryOD1WUoF
mWENd0j2wSba+Nv4Dnn+zgm3+uby+v5wt0YjS7/eNRKyxnETouYDS/qnUDtP2GsOvtOtXJc/PLvx
eeM2klDWSMfp5gMZ+XEk+ihKdZfhBbTs6pVU39YDY4tp+xGKiZLPhyjyg51Tg6TbjoELVyngIC8P
0odLCr0wNhlR1UkA9VU0wVFVDfIi33tjxfY4TCXQy+FfrlddRXdBW8aG4/VdloE0C4pFDseOAb7w
fO1RwzIZZm4RDJQzmBvOBzHreD/DJPzYxpmz8TqHbcaU8etiwpSkEDAPg+jaPB3U/K30h33Cy5XV
+uHxhTzI3FO466MqFTQZ5P7T4p57XL3lUPfdJg1PTymbfnMF7FsE0nlWwVPz8vRbVpiZafA8iinJ
HLRKalAB886FxGPX7Gd3zVfYssBM/k4PPnFSxcN0SMq02CSpu4Nu1qYh8V7XwVOmrlKmwPgZ0c6y
Ic3gaukeyqJoNxKC1cehKMvD5XGy7IUmgacvgypFbX0+NOPwNvX6NZJfL3/ZtnKNGHdVV8OyOMQM
hBwQZyc+uONwhqvbMwpAK/QKWxtmkKse+uZFMB2KLt0CLHggrbNJgum1SfLj5W7YBsiIbZoA9gHM
8nwA3fpIqP+lz8KVmLOsUTOLIHVfKi+NsILSbxXpdwW5i/OVHdbys83kwWunYoY+P0fUNVwco1pP
e1evrZoPbyUx+Mb/PoHAFS/rYaq8I23zm7SIn1g+3KD48bXo85OvgruiXZNdskyxmTXESRp6sYtB
8nPw9UWtb4H92Gc62Vde+PuqOTbzg8hvsg5fnA5lz3GjLkTnbaa6bW+v+7wRwaDhFSFUIwj0Rua/
0xBV87lfdZm0bENmdpB0FTLHKZ4OfVm6u9oJiqepkG89QBd4VyqHjdd21ZWLyghpiPcxR8AM68D6
zgEvHFlCfgfn0X5NKs4WEUY8w2ooq+hQuoecpu4d92BhSrs0h0m0X69sS7bAMOIZLr4+PM4h2037
ydmQsaXHgeu1C6Dl62Z2AD8r+NuwGSM0tGzvwXf1bz9qwperFpKZDADDNcE0AAL5mwhCHY/ICypc
auKrpCVj32Tb5HNTJyGKioea9OFWtKyBdQVINgNbXa2WCTY5NVPmjC20N8ihDMZvkx89CwmQqNBf
rhugpdl3N2PUW1UmfEkOnqDe5whXsWnbDHgxWblU2qbXiGQV1ZMfRhJnWiS1xoMxAw7xVs1ufNXz
FObAuHxH0xiPkntYQP5c7SY5VKgnXOfyhK8bAQxfMFg6qAFfF/GzxNF/+CfGBJDp7lCsGYTYhskI
Y13wtm4LjVkuyd+wkfqZAJB15RQY8as9moxdj0VaQkoCJltgJMa5WitNWNanyZKRVOta1zW+XkEa
MQUnMM1w4epamu6uWqImU2YWTvY/nF1Jc6Q4t/1FRIAQILY52eksd9fsSm+IsvtrEAKEmAT8+neo
3rhUVvKCWlV4gVLDla6uzlCGUOo9zTX8WYeicI4N8dcs+2y/3ziYlSibPglD3N00Tn3CUBGlZLnw
THW+39aB5aB+E2N4z8p5I1P3xEnsnmk+tj+Dhsg1oRvL2vGNEJa+HwBM4LALiaf4uwTiW+281l8T
V7J9fvn7m1+feLABq/MivrR97P0ktE/H/8/nbeNvhC/4PEoFWR5dqKfD/gHk0r465T1xx1PnQQxx
pQhl64URx30oOIyEdHTp3RqgWBJJqA23VUhWSgC2bhgB3MOvhhI/ZxcBCeBkiIr9f55MVNUrmbut
BSOMQbqNk0ko7NQSiQqrUr5XHUqYftlsbMJkxSiH9CwKMnZJIfx0349wHA0gM3acKTSTb8eCJTk1
bZ6g5j9X0Hev7ycv+lrm9QMXzcsw08uYr6Xalqk2GTBasKxIRqEvpcjJFxpGudoV9apAve3zRjSH
gkRuVXJ24Q0Q4rQAYrVIw5W7k2WSTYoLUU2etpXrn5JCfp9K5p5J3/8FAkK0wrSy/frl72+iWeNJ
X5UV1RdITXgHVvBmR7CWjttm1whm4XANTS/PP/W0fggd7KXKKw+0Zo+dgK/w7UZsY2SEsithf16B
VXQSIaSw3KQMvjdDQ/6qcjxk3W7CNkpGNLdKF13Me/9E3frjr+NYablyGliqOyZ1BXa7sh8KPVym
vO+/MCd1L/3ITu5yy3G9kJ/h7sMeF/+dpmX/3O6PJepMQosuploixSAnkJvqHS97cqT16J50A8fK
IMqjtScry8CZXJawQ/XTKZh/0kK+CqrUoemytQKl7ePGUc1kSrsOVLqLm82i+dxGEU3TnS/8mqyE
n60FI7Z5RP0MxjTjhQ49/ExgehDOILetWuJYlq5p89MGRS8aoee7tpTytFR4GMnkqcZ/bk+0rYGl
Y2/C242FGHSQRBcxyvQ0ESSodJLqEDt1v7EJI8YJBGw6P5L+yc16dU/iXOwgDojkDBys252wzYIR
4H1cUJEIV18oczC1qHzG7qXwAI7+93YDtlEywntyB9hBwE7w1Puw42sT3BaYUPKSNcpdyTdsTRin
dUpBYyhH5eO0hg15OMCJZ3K8pwyn0XFTJ0wuCslQ+XRb3ExSRlENhj45EjMnDZJw50H1ylnZriyT
YXJRZB3lsyuQ2NCw6q9JiVq91+bjz22dMEJ6StTY5NgzLhB0+KA5IZ+mpgl2cwF1rW0thL9HhIxQ
0SkbFl2SPHxuB1hkwhZJ7GYfL/a3W1i+9AceNvLdZQm8ibmW9iGEKbCbulR/4iWSApkNpwggzGwk
T7fbsM3C8vc3bXCdx/B/LdhlsRS613MLlb4ZJvG3v76M9ns9MELaczoR49KDHoR1AyITaffEDcmh
an08w7Eq3mfI21bWra0rRnTT0CV4ZirHC+dizPcwV1CgWiNtHjeuWCO6k0FUDXMLfRG8Ceo9051z
Ad3NEyvft4S2aYdEoWk4BAIg3iXVlzi7H705eI7neg1b8v4IEZPFIqPcg6bJcuGl5GfKZvg0uEHy
8fZcv//rwcL+fSXh4ROX/wjlEjaVIGU40CuN/fEIiGSxsQUjptO4c1gaRe4J2EFcpvmoD6gcfoFa
+CY1xojERkyDvpVQEqb01E/Bcxlk/i4fVoU5bAO0/P1NqIVh0U0FEL0XGHDEbE/dVBY7iE/0etf0
cxecbs+DbZKNiFbzyIKBzUtlElvgPuShd2gKXOq2fd4I6QngABT2In2B4kcc7DTpFFAWQ4f2tjVg
hDEevkpOyya4a4eYd8eyguzba1xDvnBNSuv9fRUaj79PBB1UxiY+YecuuuAgoG4M0YmPLXfYzsnj
lbdW2zQY53Tix2E8NCOGBU/fxb6NUR3L8O55uD1KlsVkslbE6KAYJpb6s6qnCYoC47QrU4ENT8K0
YFsbRkSndMxRE0v0hVBkM4maikMbwZ3VWRQtbjdhmQqTtiK7aRogfzrdTR1MmZvicwu+oFT+hUXN
2oKyDZUR1H2agrgXJcOlFdAdTjuAVyTh3Q6+OmtNWCbbZK5ogLQEjVr3kpZhcaUK0MOdEzh0E1sT
3BEjpuXAywJ5anRRZOTBbqq6kf8NhUe19kb5/kFNTCloN+076sJr6gLeIUREJmx6vQ9OqAph55L7
sCGqF8rw7Ulf1s+fWQExqSsyZ07OGu1e4Orgf2Y1+NS9j13KTYg+pj2s2aQD32d/YdTebtG2BIyI
l4lu52lqcHuBL9xHCAkwtAO4aJtVzZq7pG0NGAEP48LJyynkvPqMgYEvobQA6+doZTuxTJBJaBFe
Gckuj0FsVlR+g9fclzDHx6H1xs8T+Gu7bFjVwLCMlslsgWPsqGLkaRd3dBrxLaxwUN4nrQegEDZI
1q65wVlGzGS4wLCJCLcewkva1vluAqoeCMFVJLft60bYwxZd64454WUS4TNx6/ChKfHCuGlBmeAy
d/SzUTMZXqDQTY+4azc7iBK7pwF+zStr1vb7l7+/SRc0r+sCzn7uhUTLC28flDTfRXRVmdD2feMg
p+PswdVxCi8c968dj0vn3PggW94eINvXye+/njhzmc2epy+y4mPweVRBCUhh10m18gBuW6RGSMNc
Je9g4x6ckiQoLmkuh3sdc/IYFGQNuGTrgxHRIWqaiZsW4YU4REGVSrgTP+QeY5sK78QElLVZn05w
IXYvoRjy+xJO3BRZbZ8/DtAOXStqWjphosn6UEbYZnl4kRPkhyD0wM/RAIb2pmk2EWVT7nRO1rbh
pdVE/4/ALAmgnyR2NxVsiAkdS4LBD8vUGS48bgHalBpoOwg1r/x4yxIyYWPzoCdA61P/VMna3f3i
V5HJf067blyJAlsLy6S8iWEQj7Iwr6vwQjWIvyFxgrtkOVH90mebEC3ERI2pipRuVPYi2/Xw0Gxr
6PAEi8X37fm1dcAI4x6ae3Cma4MLHxk7JEPTfpvgG3HUKBmsNGFboEYgg/EywEEK7uSJ8O5kC65p
IJpg223FZKVQ1XQljML1pQ07aLHJnuX9PlfDGgTd8uP/wI3B87Xn5YzRb2XwoBw97wMfsqi3R9/2
dSMBd+PRZ1VNg4vyHcgRoL5x9COhVs4w29eXVOPN4gQo0EvqgQUXgqLe4xR3/AMLNvEwImJixXjR
uP7IUgzMgklzJ8hZDLAO/nR7YCzL0kSJpdC1HokE1XLX95PcKzdNLzHe2ffeuM3mDD1Yhu3N8LC0
zZREJfQCq49/iIAG2BxO+Yq8i60DxuELr5ikRimJnKhwPLBICnlKGij/jHWzrb5KTClnSoJqiCH5
fgHARHwjTGpY+Q4TxNRvz4ElIzX1miH8L9uiyYKLBJ/sQFsYAGZ9cZ387ksDQ6EDXn/KlW3UtlKN
g1gmTZQO3KUXgmkqdlzPxD9HvKb8eLsvlgZMrFjZlEOflGS+lFQjyyJER86D7zC4Lm1rwIhkxajf
jUlDL4kTRS3OGi8AjwwmaCsBYeuAEcuCtlORQ6MZtU8efw0nv/8HSQQcE2//fMtyNbFi8NbiAZAl
7mUGx2aXpOVnqbpkB7ePlXiw/f6l4TfBpoTTsAnaD5e+jIcfOsMdMBgj8Jtv/37b55e/v/18VVBG
Am9GpgUCzQFSDzU/1NkQlBsbMON58kWXQ579shg1TxHr9l27zWc6Atzj91/P/TAoJERuLglCatfm
UHBuy2H45MWF83nbABmHsMzSuOlIR1FgaGfox8rMm+6GMPO9jRFmhLBOOl9EzuBdWIvavEQBeleB
ur4SXpb1aWLFKFgfQQZr20s/DMEuGZ3ig+erYvf/uE7amjAjOGUBnBE9NJEl8mMCk+8718ETaxVB
ifL2JNiaMIJYMhKKGuY2p4k7oTPtUEsZyUEIyfmPjJOKb5wM37gah1kVUhUM44UVtEv/KkMgWcH0
lFX843ZPlg+9U+ExkWOMe4zUGUc9LEmfeVCHR8r0+NzVDWrdlRD/3m5mGfv3mjHCmoEpo3yKBzLm
J3ta6pOe8mkv6PDp10MZcefdXAUrIWKbHSPEw8IrYwGhiQsEJOo9lXhIhGKGv58LN/12uz+Wbco3
Aj3MOgpfYw9IrG6cTmUGaaU85ytvcbbfb4R46uow8WtnuqRO2h1FDQhFnE/Twdv6ckx8I8jLEVDi
aYzpBbAusU/jhTUIfvZ+1ICtbRoiE0nW0zRInT6aL6kPt6YJ2d9r0G2EIBATREaoUxTAaM4XmG2w
M2MBv8ghuTYwYFz5/ZZZMDFkhKXcU3z0TumEG+HULf53Sw2vGHE33DZERnQnmY9MW+fzRZWSRh/g
7wWnlk466Vo69m4fmG9WowUTGqrGRP7VF6gcuSD2u75bHL1u24mHFoxYm7o8jBMxy78ovEiVxq0q
LvHAkXvVsLLXvhtqaMEINRcuDDCzKLMfLkE0c96n544Rebg9BbYRMmIt9nMpvGrMfgxwa9l1WVLv
8sILPxHFy6fbTdg6YMYan0Y9J6l4KeEZ+rmr69eoSYIVkInl42a1mbl5QWSg5V8uQWVWMvi+OAlu
5pt+ullfJgG403xU2Q/RSBeKnDAV3ode4a4B4Wy/3jhHWeQSqaI8+8HCUd0zmLimu7xM5MpB8O7h
xv7gLMuODG7fZsmTrMZvLkx/vqqwujgOspnaaclx2yAtS+tNyupwkk+4frKnaKL8gyg6ByXgLP62
7evL0L35+lRU7jwMcfyUklAfHS3IR01WpatsE2CELwuztHELGj8t5j2TW3l78D82wcQw/EbkMuHH
BTBoyVM/QeW8asqPRQPfA2cR+L89OLYJNqKXqwmVlmGInriIvmruz7vUweKnJVoYq2wNkmsbJSOC
Qw2yAYxZ1GPZEFhL8q4u5JHVwZSv9MPSgFlf7gvUGovOjZ9K1QfLw7D3omC2velSxbAUf19DQx3n
vC/q+EmmQXEft7R71Znjr5R+30Wz4utGEJcD3Bp9mGs/8KoGGjodP2n/UUBrkPX6G94H3UMGCUJn
zu5vT7plyzZLzX3sllFa8ugHbVn7IFsuDsyj+nsTx9useHBr+33ApggKyJkrox8woqX39RwXJ085
JdSXqzVKzi8t7j9SYgybEdhhm+UZnr2KB7xYHHgf/I/l9ceefQQv4UEP+pubB+e2qD7Kit2TIN0V
q1YUtgE0gn7QverjpMpeggGJwCFLyvqY5NBN4kHnOIfbs2Rb0kbwu9Jte6+Nwx94aCevEo8Of/sR
a9ZODlsfjMhXieJNKPzoqRLNa0bS7KCq6CUCmGbj7zdiHop7oZ/POXtK8hQmpbV718Bz6OumwTGL
0X1X4QpJmHjOGfPP3tjX5W6QWbK2uCyDbxKZOQAHYTT1xfNUAliU9kN3KKpVGxvb142A96BFJeZq
Kp4r+NLD9Dprd0I3a8Jw78uBMFADfw8+njEW9U4snt22gEJ9Wu2bQd/7OXTI/Xn85gzlHcqMpyEL
PyyOHJ2qvt+eFYsyFtQaf2+5g+9j34+qeMbV5blt23vm0r8ziHwJkgOFkuLa6utD45avi/LXSqNL
QLyzD5jV67DFxz2ngGIMHe4nH3l6UJb5ziFwtMR1H8iH8We2iBxjkZc7kCYfCiiwhESvgYcs+7dJ
hs7DZARFCZI1sD56TOt+3xchWD9p8Z2CvRF447xfxhlIk5VxtpzaZr2798a6L3xFH1PqfJeF/Ijr
NDkmBOVoClzJ7XG1LVJjg3DTOuXcLasHpeCPGCZK78CQ2wQhwRo1dgfHS1DN8DBpPIZqSdo47GPG
VyHRv8gA76wJs8ot4CHvElGL56km+1/LoarHU6WH06+YqHKY6taIh7wN9b6Yh/uoKz+MNLqiYHTQ
eMjfBdB1uD2Qlp3W5E97UUxqxy3DF6iaZWJfVxrbFGSMvJ9ayjXQjK0RY0tp2VQRppX/2HaQbSOw
ON/Dvtk9R6W8u90Ny3owC+MJa0pKZUweWZ09K9UFfxUlnmFvf9z285e/v0nSQaglEUt0/IL50NnD
BPDrKXMySiCaQ8QaGtLWheXvb1pxATJR0ZzQM/GKz26DmlmXBttU+f/gULsx9fBYh4//ctZj4fRT
JLjJbBsfIxlQ40RGBySFM0oc9b7Nne86BMG2ItVaBm2bASPcdc6gL5ajBeLXyQ5vN8CO4dRrStGt
9OHdEibzqRHySogehcWQnpXTnEP6QHT4VUb0CImTv4vQ/Xuo6QpgZln070S/WSOHxynt6ymgZxf7
YwtSOMIt2YPU+y0Jyf965q1UuCz7sMmqhmTdEPRRSX6GfgjNOpSd6p2Xp3RPUd78lqCmvZKx2xoy
ohucGr/r+Siex6YvIZYE/BskmiDYT5A6zBDm27TKzGJ516rWmesJzQTpdB/y4qTDsX5MQDFZWQO2
jhhx7g5lF3WwonopsjSId00BRDisll3owzfd3yHr15Igy3L2jVDX/jipdB6KZzE0w73y+whe1+Cs
RO0qoNeym/jGLSCOWAzXYBz7tYT7kCsa5xLoYeNeZRbIOdwUWxiHuC8at9lziMX7sATJtok2gp1D
G8lNaFU8xyUvPo/NxM9hAz3E7S0YwZ7yLovaxsmfyxGAao776zSN6lzHrbdyHlmC3CyPD7HKdN5T
XPRHcRonCjhK7+1jFZ0h7llDpFz/vD1Ylnn+o1IeQDCpg+frC+eDd6eUA23+Sql5Db1g2RfNOnkn
GE9gOh2/dKlDTrmXwvC1ctgD82E/7cxTcpjEMC8uMmRbRmIaDwqQShkUP+hPFofhUz1B1JPBC+nI
imLNZdgSfyYJOxmn2MsQEi/OGFZ3o+/Ex8avqiN6sYkny3xihDiwWa2CCAp7GpxU/O3BNNndzfi3
8Q5IjPieCpCeulQnL5hs764Nq+hz6PVrImK2VWWc6JOrBukBSv+BecX4FeqNstw5vnZWjkDb+BsR
7gid+g506Z/dOfjbpUBBZgAsnknQ0K/bwsKIcAIpGpDPJu8FhJ6XeWB63+FgX1mhluA2ydbwShrS
iOX0A4n5PwmEGt0W5RUiUn83tOlz7Kq16LPMg8m21nDpQmNNci28nlenklbOfJjxErTSE8tE/GEe
CFtF6FalzksbN/FDEiGxVb5XprshWyV129pYTts3eW085LTOlXZeavB7/wYTHb4ugNE9EqAyVw5u
2zAtTb9pIpxoxbhukxc2DMVnNgbsHycb11br8kPfSdhM20DNq8hz5tl5UQNMd7NanZsOFzPtIAMF
/2MNumJrxojoHIqQvM1b5yXDu8k+gQXPoY3hHMzb//bXTWhq5pvugRK2BV3ReuO1z9vG3fdJnrSf
nNFfZVzZJtyIbg2zpqjjwnkJxIAXyTF/HDOnOUzQmF5JbW3zbUS36vygr6WmZz3N7U8A+NjFY/Em
ShfzTd517s1ROc4seeEtNHcDT7ff+7GBmExNNuGp0cRy2r5ZsKzqSUyDBBC3MEj0nQvSyv8yDNq2
Z0PT6q+f2iSexix9bXKf/4DPUXjXNRX95/beaplf0+dPj2L28CoZ5LAPjD1/r2Bw/Qy9UnVuQ2dN
tckyxSbnOhxoK8N0IOCjIFtDTdCBRtGjE/VyXrtUWlIbd2n6zSSIFH7NshERmqhn8jQoYOZlG3xI
8xwMbF2l/8gqjx8CXl1vD5ylFOcaET7RXk1hHU1X1JLCD3Xt5WSv8rn/0MPuln8oK1QG4ZETVx3s
WaakCQ+FALliZZO0TZtxpnM1tjWb++mqOizrqk0+Oin45tmwClK3zZkR+C0UCjOo82PO0gqMUZdB
7gw1rJVFbZsuI+j7LhlDDXGVfNdHBZ0PwsMzIIS3i3tdQIwvgN7mfkyGKjjVST44xy1z9gdVe5Jx
1bsdn69prk8Om++C5lrQ+gxMzSmBh7wffFWkXsmL3j8C/qBuK+4Gra6H9DVleXxy4+Do6nh4LCv5
AfpGa6Yg7y8EYnoQxmPClQjm5GXwIu8Abm89HcYuEp/B/CrXZAFtjZinfi/asAzH6VqBo79zIAgA
JeuaLk4z21JgEi9Nv4nfyZ1FNVPPQenSgSIa8bX4Hrro0u2Zf381Yz/+/fPhEDJ4acTJi0qcWZxm
ODDsOj8LhpWVZRshYzco5zTNPZL6gDlXmhx1AOhOX6IKMEzl6+0u2JowQj4tHbdpcum85LBt/PbL
WwIS8vVjmq25xNsGyQh5JZI2DGmHp3Je+7rs9knfde0eZk+Or1Ym4v1tEwp6v0+EGIWbizogH8qQ
fZREfE06PKPzFPsWXV5uJGS69rCnPs/lmD1tGjmT1t2iFttBtjR+YbnjXBcps7ZI5FelyjU+mCXW
TS/CMk9DPdUNO/djdRBtcFSw0tz5mT7NUbapkkJMVjdj8GTxOzd5ilB/P6SQJNo3LniSleLRyuRY
FgAz4lwqGXXST8hZuBCewnFaHaJoVeTANkhGiAMT5rUCvEL4eUTDxwGeUodc0+cyHSCFEwMSsuls
/IPX7ctO9o5y2EtTaag10RxLK43SQ5atGWraxsmIdjfvRqjh++SDyxa8IQH5rCOrdwfb141Ah7YR
HFGGPgRGTADxqV0cjYxt0vBhGPPfA1B1URvGM0leljgQFa7raRl86Die9bZFmxHhPW48LsSmyTmF
JMeBOvobUSi2wnjn8+0GLONj4uhICUdOYGydFw4/dHpIZJDX57yH3eRKD2wNGAl9P/n5f2U4UQW+
85ONRTteUuTEm0hijJgcbekOwhd4/bg2o6/vZlGQeydfU9h9v6BBTPePMIEVeVgN5AOv2kcx4FFF
w1P+ECbd0XeCc9NG/n7bRBgBTZBux5l0+A/C8z47yXQGCydOek1XskTbRCx/f5MUwG1oAjWmra9i
jORzlIq5OzBe6bU3guWH/lkMIKYTSMkTD5RnJzq7keDHxAfNjRUQhF4vTtsmw4hlMUnuxnjsOmtI
QR1QvSc7iHHrk9B434blULjjZE3EzDZaRmQLRvoUqgLpK+plDvx9WyfIPsyOyoeV+baALqCc+ft8
cMeBQw6R7Lzkz2D/P/QJBEZ4/aHEE/bUq3NJuy9DU+6ahN3fXmPvXxT+oHMrTZFkxm36Cmlt8H8C
5u8qDR8vOEp/Ln8ZXuT8fqiceGMiagLwKI6poeUlO9PZCyEuz1s4RJXb4H3EBOAph/bcmxW5Lu/C
sL3o9pwWa/NjWQAm2k4pl/vREKLWUbDyC7Lp6uj5fvrp9kxYguUPoF0FsbQmzuJ8J7z5J6AuyYH2
7HFOV6F8tt9vhHs4tf7IueNdFVH5vudD+AC3zjUPJtvvNw5tOQNMmVPqn9ORxfsQHoe7PkeVd87i
f7aNkBHs09hnFYQEMbmAuNJWgCoFbfOjKr3ptK0FI8RRpuYhCrso8XLwf52puJux/J0k33gyvUPt
7r1Gtn2+Sxq3+V86FpzG+xhs72k83O6DJQ00AXUK1mheH2pylV0zQHcZSrMTddk3v5l/5sqvN+E8
iImrSz0aioRP/BW0mXCHqjI71BWYftW00SWRmC4hsUtlxxsYbBX+nN2Vk2iOUSNh317rNVy2JSRM
gF0powxwrzZ7BZhcfaFNAZoi6A/T+fZcWGLCRNHpXujSlYl/XlZs67r/0iDO9nGATe92A7bJNkJa
j7SF/XBDrk3vP3e9m+5pAEh/AVndQ9GsUltszRixzSG57IO0xn+opLqWlc7v+4Y8QWmzuA/6gq9E
n20yjPgW8MBlrYpZvnNZ0LLnEmYb4glGX2ups+WwM9nfE6tgeVw1wK240VcVQE+alXG8Fzk2QWcY
vy0ad3uHc/lye3ZsHTLOc8CkpyZOG/4ai1odAp82hyLP5crRbZkUExmnaTGBqFZSaNriIsDrhP2b
cAdGDPFE7uEfFaxEuiXHMlFvc8B1hsc7ea0F3GUL9ZLyAemPGE8DrAL2Kqq2vQNDoO33/Ee54eCP
MPi69s0IlLcHZfd2btbYU7Z+LOP4JtvNYhLCPnjgr6quBQcFLNDH2g+yfaTy+C+PR86x7dLkeHvu
LaFPl7+/aU2UThMjScb+KERwT1IIx0P7rj3VUChbCX5bE0bwi6FvZ4J7/RVgPvgFtmVQ3EUwdYV6
FCHRWtZja8WIfZ15eSJ0Hp1JB8aKhHbIBQJDeL3lsP+4PVaWODG54ipwgsBTpX+dBIvAWwG1MBCr
ruq2r5uHOnJX4vOEXgOgPvqfvkuG4CEAHxMOeLd/v22IjDh3fZZVWQSi+y7tq4zuYKrwX5Gvvc/m
olm7Hiw/+J3rlAmGE6wP+kaI6toU3hOc/bpTDlfpLx1sjPdRCmSX9vyLX+BG6sEk+4sMq+kE/e5/
bnfSMowmRA6XdPAkdFdep0pmh5yphyAm03Hbx43IL4WekmyMwnOZ1t9hn6X3QzyuOeBZpscEwyln
VHlQQ/wbIK9yR4YyOS7owQKM0BXkum1slpbfBHuf4bGo9nl4VWBI7PFe7D/E5SrB1/b15e9vvt42
cqQFr6pr4nbNRTi9+rKZwkBM8FsBDeuqwlvbFcDUCRDEYYbxV1qmm9wDGNhhv/96xhh82mc3f028
CgVhuLQOFbRE+LQSFrbZNcJbK+6XKH5FV1ok979MXwO/OXuu3GRYgw4Y0T3WXAItn5VX1nt4bHR8
J8x2Guood5vWvgl/K51pnHSO/QkKl355IkBQ53eR49L5aVsDSzr0Zv0EfoVrXyxyMN3UeJ95UfcF
KW+3svYtx6oJeusjIZKBR+LVd7Sb7Dhso/Idi+SwawfE2t6J4MgyLALF23ZbE/MWtxMLRSnF6wAt
mh3kauedX5B5l2joc98eMUtqZWLe0i6NIFAbBlc3dOrHokkj+tjHzUQPsEIYsn1RwqZ9Zfws69cE
vwEyOETCQ3eWyuJu0OE/E6fQICDl59udsWwfJvrNDVgEaRo/f1UoXKk94BnJePC5hKXD7QZsPTAi
vK4d1SBFDK8+OnOEJ9IXHafqjg3N1ik3YpzWVCM988UrKLT/lBI7a+j4z0OK9PN2F2xjZMQ4SUQx
V3BFek2rPpB3sghodh/Vot2Y2powOJ8pMYfQZXx1k8l9cAAK/sRmma+IMlrWqwl9S1Ud+QqCXK8S
C/PTlCvEYZnDwDxMszvV5puUExkxIXABrn+TExT0WtZgSx/atPfkeVSpFNu2Ks/I0YmXptkMA6xX
eP+kx4rKGjJsU7ImT2pZqabjSCCrZmRlE14Tv2WfVVeQapeNTD/3wzStNWJ5gjUhcKGn/Kho4W2m
s+KrnsLzQllwhfyodPSx7/q/WPtYpZssCzElRnruVE0E9Z0pew2awK12fCiGbMeZDrZthSYCrnTi
Lhg8WrySibR/SR0CMgi9mhKiWi+5M7jHTQH4iwH55ozKtU8FdlX/+utptJni8aHv0mHlqmwJ718F
9zdfx8Y3+kWYi1cW8Xnet2M7j7uUF/G2PdxEwaUuVL/GQvhXf8A5KCEbUGRlv4uKVc1SyylrguDK
PkjSosz8s5zhAQtx2pRUdwkgNgsHBsr8KwNl2Uj+AMMtmnK4HmVI1lDiDtjs7KY0/O6MYC6Aq7jt
3ckExdG5kaXM2uCati2o5IkmNLwbIT62htqxzLcJiFMFcuQEpMRrA5bIeakpvMZJBr3j24vVso2Y
YDg2TcFUIPKQ52A2ZF21Hyuw8wCD5CuFwyU1e+eqZ6LfWEKyIiqc/DUc4J56gBBo9snxcP5leA1g
THrnAKDCCa91a+AU2wIzDnG3iHytocz9q1SZ8iw/T1Pv9zsIMF0Hil8yR6u1Y9v0GMe5J8NCOhSH
oZoyt91HLKgBF6r6NY1i2/eN0zxmDWi78LJ8BYVL/Z2IARrFYS/V9fb0v/95z3QkCd2pDLNCFa9e
XXjDoYiB3z1VjlArSBTb9418fXCgstTnOGVFlmMaslD8WxOlVsp57y9ez0S0tUnChpJy8RoUgTcc
QVoZGpQPWko/k2Fcm4L3NxLPNCUJo1FEpA+jKxSv4MW8j6dZarHDRCvo8gjIbFNnV861m8YrIWMb
taW/b/b4yvPx7qcX/+0kmaKdjBc8QRgx1h22TfvS8JsGZNtJFjYd8mitIDfoBp0+9Skeh1ZyUNvE
GCd5E8VVNFNZXkdOnXOgilrtaVrV3wFOWRPnfT838WIjyiH7C/hIMYor1Afjh2X3oqSHc6YMj3BO
jX8x7PkAYSDtbAwWI9ZpPYyth7rueWrk97ZguAbG8cA2SZMx7w+8W4PawgJufPW74GuzZLpJnJ/+
HzcDy0I2wW2R5wVdPsLNhcbE2TdV8BTFTf1ULHLPVd2Hp9uLyzL5JsINJ/lY6YmWV/jXPmGTJ5ey
0+EeqrHT3e0W3t/gPRPfpgDCjZoGh26MW3l17IKpvQ+7JDjLSoYotEO+bzdUOdl24/FMsFuZeQMI
cGP6SvyKOzuPdefBV321Ei2WcDfdSwgOp6qXbXiF+ED+dyq77Ksj4zUXM9vXjVinIbw3ZICHOw6I
17e2reKHLinmNcCv7fNGqLNCjRIMif/KnQS+YtiAN3KIIFr5+z5F/QrZYo2CJ+6AmfeQsCjKBAjm
fqfHQ4VENV5Jg2y9MEI7nfseyjbQw9CJ0z6EhTvW+wKPUuxwe8XaYsI8xqH6hPQN2BS3deV9AU7j
Rwmw97+wpFpbpJYmTKzb0FRsmLw5e81d1apPPcjf/X2SMqgL7FCG89eCz9aOcaS33eTmseLVKx6B
f/JExd/xGvUVANY1DK5lmzIhbw1kXfte4qkxy0t2Rxcv2MQNuz2sFNq7FmjybXP+f5x9S3OcOtf1
L6JK3ARM6XZ37LaTHOfqTFRJ7AMCxE0IAb/+XeT5Bj6K1XzFyK4eSOiyt7a21l7LRL9p3EF0nw/x
E21degepiRBeI0g2lR9s41gn8NUh2zc1CrpyRp+8SPWXWaxIiWzOjkL1NeCs/bBx0bEtiGHgEpyZ
QQUtsKdFeDlUu8rPI/GKh1pCEvH67rVYhwl+Y6i7iFFG6fJUjWAH+Zyxdm6PQ96G3VZp7p+Uwt/X
BNeklWMNc9rBaUBg3kFPC1AP1GajLJEtzSVY34Fwu1r1gqafIOn5uBKIqKB4BMP6u4I7XwPgqPcN
1XAEBIzFjDcqvKXu3Nx7i64HQNSGJdvw9RYeJOj9/XdX8Has/VgglcJ1szwE7VCptMk1pBJ14ZT+
Iefa7dIMYdmY+r1XLemMFO4JVWJApBSx8KaNkVq2p8lOV3pDHGN87oPmSwkxRagUA8xTHxaRPENU
lu27AZggOennS+8WJX2aRK0gME+V86vvyRaRv2Vrmig5J9TwQMFQ/9bKW0vEkolT9UMuQKVvpY0s
9mVi5ZRTRotHg/p33UaXWnrzsa5jTFtEd5a0uCZgTg6kjUjLyqfO7UJIpBWfwwL/7NrSJiVdR2es
NJ/DW0bqHrgAgM1oy7fIaG3byDj/vVmKXDWYHRq4HxC9dudOy647xVF9B6ZRtYtiPHapEQqMeekg
w+LXv6fZaQ+CuuOtqklzzGbubkkq2DaTYfwZnnuWIgjDp7ZWoz66ZZG3aYCA9nHfShi2L/22yLOi
j580g2RD7ObcOTjNjFrK6+1brkQmXo4KNTXBuCDxUQTyi9D11P9UI8rnDuE8Cah1RiCgglpHA3Lz
ZcFz04e2qCO1UcVmmT0TRkca33HmAFE4xJehWjZqPp2LEazdp+ujs0T9JoZOwTNyXZPwNgsgHQcm
6uFzV4lHiQDhWCSNPDnMSbYy35ZtbaLp9MRdgtrvdSoB3VmByzwDaG8Wzb1Tgbr7+pBsU7a6nFch
goTY1Fgna9gZzT8F7vcHN5uKjVuSbQhrp68ar0SB2m5wIDz5RUhu/rD65fDBqS71cJSdqzYOEtu6
GB4gZmMlQNzd/JbT8pMJQBJA3yrvhlFEx9lh4sEfMr4rO+2aJHMxcgrSoQFOE9nm5wr08/8PIOht
PgHa1sRwAi3uAmLUdfg0Vz4SO1Xe8ztcD+ot7IvlODFJ5qQTlDRCLcaTTpZPWeCCb9E7DAvZeSEz
sXRdD+YRHiYAQSQgblUEBNgyjDcybpbJMQF0UkMYFkXywdMfnXtK9JyqYZz3ReQmaG5yGhIHBd60
UP0q/BNQ2Ex8ZB0ry43E2tu5aOB6/2sS+cqa08whfXIL8UxjCDjqsbhhQ3Mn1XhDHealQTHsHY5h
3fUkVT05bvO7hqYAS3Ub+M5H4aKk53mX+wgMCy9JXc5e1f4v0d00NR4gWlwG6M7lMA3bCVHdQBV9
CtuKDkh4Zk5z7LUT7J0g40xXdZj1Rew3v1H4MqZ1o6tnsKlH+9J1gWHIosqWuhTITPyhp5sZiCKS
7fIMi3c1iePGgQivZgpeD7pFKZSeoB3o6/Ef1qy3VMnE911rbCLlAH4sFNBv9LYcoR/YTZP3Duqg
W8XOllGYSLhuZJmrwyi8XUt0IK/eHUEV8A90uB+SbvA2whJbJ+vB8eogCpRwJpnI6LYLwOJHCrzq
Mpk/s47og9uGP65PlMWvmtA4QnvWuJMb3cpi/kJqvJOwqXtI8k05ZovvM0VVGGCdpWjH6BZpun/n
BOLkOd0iqbW1bVhyw1k/1UKCVH3BYyXvctA/9GrWX/bNjWHJeKdTeehp9m2K8/wfHUOyxQuHoUqR
mtglgRW7JjhOgBezaRyNiq8WxPwpy+mU3bgyKL/uG4NhzsHCIePgAfrIi+Dbn/UVInsuFN8SIbNt
UyM65y3oqSLcPADcXFNnYsyq5OILzNAJErx1CFw1ScqNa7Flt5pIuY6i7BVP0d4D7Tg4DCb6g0KF
8Zwnm1Zn2VImQ1wgfY/zLI5vUYMlDx6cFWiGxw2Ujq1xw6SVD0QZkjXZ99wLK5RnzH5wqFBZs+Uy
bNOzrtFrlxH0RUsaaCNKRciJdtCUjTuaHfGSvBWH2Yawdv2qCy8PeNdI6T0ourJIDOAAHCNnCwVs
G4Bh0DIOl2Bgs/eAAQBpSVi9fFS6hwbgNLnxl10mYcLhGhBJZHOyRLdNu/pUkdTnxdU8HeJoOV7v
wjZLxhHdLENYJFw733Thsg8tz8l9G/fdaV/rhk1LFZcs4cz5hoDbuV2aCHj8eqvYw7YEhj1nJeBp
80Ij6AitEjNNx1NA5z/37rAzX2Ai4ZreKUchEX/x3v3APHAk4llo593QBMJRz/NyUeJolkWJ4t9m
rGd92I1ccE0AXF0Woq4K5XzroW5/VrzoTqCh+XR9YS1c166JfuMK7zWCB/49TjYcmBCnrImC+G70
URcCYpueePKmOj5QRk9TRM6DRi1JXiCwWTIUY0zuWN+0ot+I+y1bwQTLEZBJKDnm4jkpHS/FmTGd
I71WSvFN2KWti78M3g/aqU3K57ko3CDthvE9jYIO9KUuykevz6rlhDIBchByiGLeZ+IZ2rFFmWqf
fcXJBF3gYPEfIXX8eV83hs2LIdRl3OX0FsrtEEfxwegEiqysZU+Lg5fVfZ0Yps9E1Id9Xre/ZcTc
tKS0+TqXiujUcVAunPfDsiUqYXFhfyHmkqqYhmWEeilBLCgA3kjBGEM2XNifyX/j4cIEzDEPx6Bs
iX8bsCgqHnhCQi9DKVk8cDicROf0q0eyjjeXPpu7/pIlNZtzEHZEwI8cqzgQ4y/aJaKaU9JryMXc
QIx5pBuGaBk8MZyg7y613ycoEZmlyvT7JCvB8rioti83Xp9sHaxX7VfHaB5VoYp9wZ6LooTMllaV
eoqWItuwXFvzZqARyaBtShVcoEYz90eVTz30eh1P7ksomfi9rgFEibhQrowjJ67rtOzV0nyWqtJl
lC7lnPgb+8Q2kNVvvJonSaJQ+F4NhU8RTqAui/SRoxDjujHZGl9/f9U4cFBg60XJ+oUu1SNqaMdb
vKJuAfhsjRuXByV7OgiZtAALOZF7CLBj63MuYpc/Xv96S1aGGP4mWOIAchTjWmeG1NXH9e1PcsI+
zGP52CQ+yoybhVdp1MILXe/RNiTD+SjqdUs/l+5LiAqVU+8V4bu9ZUgRgMzGahAUXcx51L3Mbvii
h+AOqnMbC/1mrhVNG+bcOd0cqTnpXkSG0tKgvctI/k6S8Z+oaT+WDt8waks3ZmBD6gSKDb7oXrol
zA40D75BAO07rth5GoDccwx38efgcmV4j25R4TTqyls9JX/WZT+7aTvqYqtQ9s2FRvuG+4jzLIsc
3IJOpd/LUwwBqJMPVo0922i9Gv53oT3RqySao/almaC12stKQIM72MrN2L7d8BgTR34kVGH1kpCl
RTkNVahOBqFU+XmHEeDr135fOQ1VRmTs8Bz1EkuSiwdBNJWXfErKf/a1b/gNtrTx2DYsOvHclzcU
6uRnpyL/Xm/ctkMNn6HpsoLxZu8CBuzP4Is/gQbyHS/7XxQuqtXkfL0b2xoYply4FWqLoCr4UqEs
jKc6YT7Uk2cBiMK+DgyDjgNcThrULN7Nc/BSDtEzKMO3JIDeJuGJYjM0aaJxXLwQXx+OzY/BC8mv
soj0DR1ApBGH4XIpBlqdqfNz1E158otsIxVnmTUT4Q/ucDCPhGH3kkQgj2cBuKRUr75cn7HVuP6K
tzAow6SbMF+iRNDyhTcyu5lcVGahJMm7zBn54CabmvdvxvPoxrTtPg7GMuLdiwsV1xtPBC8dlAFB
zYw3gusDsfVg2LeDDNw0lCN8eSxR4Rn1znSXLK4zpFHRqo0809t4E4zDsPJiXsLazwJUf40ouXXO
bd1LcEKquKHfE9xYyhPKAEW+fGu7isLBVBmOxOpQ6hYMIgj6Ix5CjAFBeeFtHC5v747IRG3XVBOZ
+OPw4vSDlHcqplDGjf1SbnG32jowlg4ai4U3u/V8x1q83Wqmv9AEZBL7Vs3wat6UlRHlsnzJFmga
xVXyQGIlDw5gV9c7sO1vw7Mlnd+4lNXlS+lXKv4SyTKq2CGaY49/zzIfl+hyrvVGZ7Y9aPi3zgFp
1rQ0mCrZ8xTAzeesAN3YzsQ2tp/p32aUa8ZB1r1Aodg9FHxETrjdIlZ+e6ois3pB1PkAHiUuX6Tw
XQmipnxyj34I7Y1j2TUuOQ5J5v26viy2TWVEKnE2unUywVGD2oOkXYF0RdZs5effPs0ik9LWUxWY
A+kUXNYau9kVh8YdcWzSz10efZxiJJauD+Lt5Y5MbluuqRu2gUxOMXLbJx4AVUmCiabtlD/v68Ew
D8I6n2VNmJxEo993LsBtUhaf66nYAmbY1sEwj7nEI1vSje4FpZpf5SLGNGygPHT9622NG+bQTAJO
MMLXZ+0Qn4Ur5ftQ7GPrjKK/AP7IM8/NFM8XWUz9PaLq5nFABnojVLEYg4nuR46w0MO0JCfImUJ4
0uOAYtMg72+6SaiTq7aMzrJXTXi/aBJcbsJhvjB/YM5ReXr4oJMg/wayUNqluKaDozWHevLv62ti
G5dx3lMWzx1TkXvJgPC7oFwpFGlbOOwHEaP/YRlpu7F1LYtvovy7BuW5Tua7lz/yHhSi5/UA4On1
UdgaNw57Sd0gEWpAnkE6Liq46q9Qu/y4r+21z1eBPNWTWC9O7IRMhvcOiufFecyWn9cbt7gMUwq+
zDhBnoK2d8FYo+Ih8xfnomvISx/9KhIv1zuxzY5p1FyIKcGr8wkSAzTVHDDUaHvubUMwrHqWWrlt
M7FTF4CdMXbDy4zA7uTk4eO+zzcOOQaGDs1kCwVFVSLIuiFFMRbfpi5Uchc7WgTn8d81FpwHbT0q
chEdSMPjsOA3MqrHlCYVS32Qqmx4EctKmNrwcSQYNKu9+BSD8+nQLZU6QfV860prWQkT2k+140Z+
z+ZLU3j/Qg5yPhIa3FTT5qOerYPVibwyBQKNOwYOrPlO0ak5BGP4qJH5P+yNZ6Jo7fhVB9zxIeQQ
i+DCekefvTF2j1m/i7cdi2wYMvDvAF4XoJ5Io2jK066e40sFZuoDHZk47tqrJpbfkVBkhWg4+vC8
6uOoy1W1wdviJ7I4679Q/KOU/RJ22Vno+GMGYNgayADTdePFW8qlth1qWLMIZT83YnBOKBiG3BnY
FfBSkPhq6+nZ1r5hzAHuOpmce3XfjROg3nH4mNPNAMxyeJqge5Y5vNUTUfdZErUPtAmyg1etGymA
SC8DgXFaReh111Kb0HvicZbk+QyV8RzUSOkka50Kr/+1r3XjXEbNaCkGr0XrZQ6UgZ9P2WFS4Iy6
3rzFkk3UfTwEQOp5orvDY9180oL3+Hbou0aLI2+ud2FZaRN1D+Rc4Q994F+oJ+G6V62fetkK6W3f
v3b6ylFQDkWEQhB28vxuKB9o0Kn+JtZ15b4nE5TgN9bY1o0RbwdsDgkIlnAtyVEeHuV1quMsbYN2
I3+wni9/Z1siE3ZPGcuzALKYGWiiIOMBhWCkgIf5pyr6X1oHj+uEtao+Oku+kR7w1kP/rS4NA9ca
ugINYLgXj9F4yVOkKMfhPMOxAy3POMsPceZnMTIZ+fxbyGXl4FJz2dyBRsANTqjRrsgnhfpa/8Vn
URjejNUwzR9I4i7NM+KMtktLtYbITTtMCg+CeJA7jFnXTceqAtHJw9hTaCru22OGNxFOh9xLmTPc
uLCDKcdrLYym2Jgry+qbgP+m6iG7s0T8rEjXID+pooAP0xEIf7c6AJRTe//uGoaJ7Wec04lnjnNS
KP+SGfjnvOHT9aYtLtGE9YPpMXRjkmXnuFPBjax4jjxu1KAcqqoPosclyW9QoHS9M4vJm7D+zMf1
AWS/yQmEOfQMpr7mc1J1el8caHLkcpfF4ZQlzmlu6jIVYI5KnWr6cv3TbWttOJQgGbinIHZ+QlZ9
BHCvedIcXr2TW29LtrkxXInul7aOG6yx4EN47ArcH4Nsl/oxwqbV2F+5Q9H0Qz4skXNa6w6QQbvP
dHAndPXEHHGcii12HNskGb4D6qu9P7kIDshUzQdQYN/TNTvAsy0kiW2SDHvmzhQP2s3rC8KO+VgK
4EcYcjS7ltiE7pe9JPCt2jnJgT1roMZTAW6wNgbK/noHlq834fsxJVCgG6Pi7EkZg6wG0WtR8I2j
wjL3Jnpf93PWutAeOjFwjd2U4/RP5ix4bZiaPVw7iI6N4F63pPZKPxEXNtf8FDhOfhCq3IUHROvr
sF7t0BjaP7yqOnGJGyjaxBnK5LK5+Hx94i1xsYnUB6uKU/l+4ZygAf1lTY0RJ36HevMjmbbUWmxr
a5gvjzKv87OoPCt/4CEQNWHCv7RhuU9iAxNkmLCOIdYaaC0uRALxTiQQ1j3d8g+2rzcMFwwrpKHT
KC6zypsz4QOBNmx5uj77tsYNo1U+jt2OtDxL+ayKX1kf3rc6c3a9dkUmQj/Oe9cHtbC4ALRavGek
B+MJm3cG8X8h9MNYShHFcJxJ0x8CUfX37jxmG/U8Fpv1jSBeFaJYVqrOCx3hEJSLrPY8IGforlCp
65Nv68Kw2kAyPYeTX5+li20jIhRqaW/+d2g3VZwsMaoJzNehBC41wxQJ3nzVmmXvIFwDVY4ceBEm
gih1Ifv9zlc0Obh9vwUvtcQtppi7yPtwkOPU4KrrnglOs0aPwDUOnxyERw4gGdenz7J3TU7bplqY
LpqlOWuN9yZBlvkGfnADTmJr3DBp1mQEIrdNc0aZySfVgqu4p5tcxbbGDZOOkapfCzKaM/4bkHaL
np1xk7fM1rhh0iSDe5u9RVxEMzcHVLdmN74bP1+fc8uWNcH5XpP90a8RFw4ugBQKFDPiLT9KQ7VP
jDGKTHS+RJG/40Vxc+565ACyEux6lKtPUb9ZKmnZnyaZLa3zqqJz0pxpML4jqGRko/qkpHoXlPqY
612VKxiIYd6q69uQiGa5EwMCIraW24AX9N/rC2FZZZO8VnRJRID9X+5kQB8biIumDst28X/gy9dO
Xx34EFyCFmOYtWet2EPssCb1h2VX7RwaN05jMHGE+YBA4kzztjiQOPn6/0GfbpsWw2yl6ofRGwDw
00ldHxRIhE9VuclVs67cG/dvE75GxVC5fZzwWxa392A5Oqqx/lq28Ts36vS+Q8HEsQFpOZWuq9sz
SZyvekKk+z+IH9/CB1mmyESwlWHtEhB/Y3Gr4gNZ37T73TvHRK3NBcrmBi/pLl4LZfCSrDIl3fjp
+p63TL8JWRPjBELxIurvNGp3szPjEtEclENQzn/b1xngmLdO2IJ79Xp3toky7Jcm49IMADTcqXKC
2AZ8HYp46rL03Zt9HaxO9pWZAUiI4HeKWmRwUHxOaF2kQBV+3tf4OqpXjc9e3TO+eNhHy+Sk5QLn
4IRbPJK2qTFseHYq1Bx1or/oqRrSmZSPYizVhgXYGjdsOEgiBIkO6S5NEgenLHOzr8DtVhsHu20T
GWcvNJPiqoUi1gUScpAbIrjwof4rIeKQrPf6fZNvnMFBlrV06lcefwTtZzGhdE2Iod7YN5bzywSv
lSgN4qJq+e3qIsoA3MP0M6/62znzX3qylT+1LIMJVcv80GtE3/cXOWMDKbfKPrQD29J7twQSf2HV
QIsdjn0O9ic18iN0QD4I5LugqjB8v74Etg4M6w3GAbsUz2eXYHA8xO5lRs+kz7PnPJ+q2319GAYc
DNCxxznDIXO3ChPG+QcG0Y6OFo/X27cttGHDcVDVKuETIohRPmiA4lJN/Lu+Km9GkTzsZE6OIpOI
dg4iL8OTVH9hQUdvNMrzPgxVHWxhR2xLYRi0B37euEvA9AWtr4+oOAJl1ZR8BW/NTuQLMWyaI4hk
PKn7SxcjWAe917lPQNp0fRFsdmDYcgP+wWhiPnzdCChoyQADTvupcLdgc2+3T02oFp7Cw370C3kp
C6etU+rl/DQsHcCOe76fJgY8i7Sz0ijyWu54g+eiLqoe45nPG0Uib3tTaiIWRcQ0TBZWRsBWzXR0
wpF8G1W/8Qrvb3z/27sHSJn/HmQd6jf4PLj9xVuarw2eaO95iJurrzdfu942M2pizOLWdbPEC/uL
AlIhxYJ8Wp9O7jrfOyBaSu6RINkX3VETZlZKPgHRNsKiJSmAL+5TKL3Iw957AU2MkxnCKy7VowQp
btMXw7nmWfDv1BG1lQu0Lbhhy6WsaxVVermbIduWEn/8vorEQRfyK2nCDbdqswjDnIG2J3iA8vNb
1oMAZh5QtDMKEDDsswfDnkUHUpNcLfktKo2qcxYE+ggano2Ml2UrmVAzXbZTmWgvv0VR1jexQKIB
IfE7yPd9VwqbdimTjfSUrSPDqrMBqokM1NEPeNH6mkXBZZ7IWU/jl5UZF0CAjW4sS2HyyTbl0MVL
3HZnryplKij5sL1VbUMwDJtFfgNi317eldSjOm3dPHYOeiqGG6+nPHsPUWR1ibwF6hPXV97iSUw2
WemUWuJM5bcNd/hymHXnFzdqcaF4MBPl/XO9F9uUrb+/CryZU/Zx6A/yzvPn+gYINPmxJUTsXBDD
vlFmMcio1S4IfZPnP0F3O24KTdo+3TBuWbcgPCa9e0tohZQwgy7OfMgLPmxYh20BDMMO3BiaD1Th
42fZHT0ZkZTmYKqLm9jdOC1sm8qwbqJH0nMi3Vs2FM88lMU5kAuoIvu8lYew1hWkE6Oiv7m+1pYB
mdgz2iQO5DGkd6shW3sWKxxM6W4+QWJ2i3vDsiYm7EyIuJKgJXNv4xxs+o+0GurkzEu5EzVETeSZ
8LxuiLsIHVCHXxiKIM7hwoZdNyFqUsl2NAxAo8/zW7pmI4MmaA+Js/UqaDmMTMgZFcytWM3ohYdL
9oB7XHtQUNs9Cqem90O/qcFoWwPDpMnQVAQFTzkuWm5PHho60xcUwMr5y/VtZGvfMOq4GJYCOM/2
TvfJA+tEcUjyfSSXkWdmCskytIL0yj0FeM8MHD84jQtI6K5/+dsr4JmZQh7OLsBysT7PAa5xHLQS
x24W/YEXSA6g9nnLrN+eIe+vpGGVJcMQE/fEojmo0riFshwkUPuX68N4247BH/Ffn+01BLyzZeKe
MkYfCcSOjyNQKQdHbuXNbd9veD7qiJwsbrFcQHSmj+Uc6Q9LkE1f932+4fS6QQZJW03uCe8h8sRI
1YEcf/mZAAK1KxfmmUlDXlcLdZLABZAaBX4dgJ6XEWJX5+vfvwYtf+dVvb+yhq0r+zHT7BJI8EdR
lAZXC3BU6j0SkytpvX838E31eMta/5VFDDMFMOwyX1poyLvHRC95PadBpLrogKqZbcFQi22YNbAZ
bUQianfdVNkPBq3YExRR6E2VjZ8mRDgbT/+2uVuH+SrcgKIH1BjJxC7gN/1OSmib1fGNB+LPlT/E
lbBF8Jtmu05XzyyM7aCc2wugxs9lV/Sp59RfOzl8WhVJ/yTQUGh6fUPY1shwiDMTvgKzHkNVr1N7
l6AIvZtk8fUtZA36jU1nMUlT82qug9zzWO2dOLhMmU/Zba5Dbw/ja+SZSldirME80mb+hcxe/IDa
GUDx2irOP16fn8RiMIbBZ9WiGIokMT8d6g8ArZ9vkNsaU1FD2aGk45GI8OBkyXhxyObDomU/m2lH
Ci8p+QhWANHJBwmm7juOa/5JL/W5dtVWftay9GbasWnbIlJj4KHotprr4xAtLwpo5pREXhvtCko8
M/moAXoieplQqBO68ksTlfOti8KdfekozyyQhbiqnDhE9C5NFiYFZFCFW4JQx1nEhhlatq6pfMXZ
eqBXwXyBVrALcELMIfkYi6j4fX172dpff3/lU4DIFWMENvbLXGlcwJvQO+F1otm4INn2kWHcIC0N
IS7c+JcMVbUnBQWvY5yh1A5Fd+4xytx/rw/CtpHMM70HVQn4S7xTNuEpsMnq381cd0efAJ1zvQfb
NBmHetap0tO89S9MqV9eoeebkdTytK9xw8RVLXTX5457EUws7zW0nP6tvLnbuAq//el/qVvNKozr
bCnw6RXYhZgIj0sCdMj1T3975l0z4zjXSxDPJPdRy8IeBEU6Fo9F3qHwO3/j0LP1sN7+Xm3Qrk8a
V8jIPa09ZOuXt2P4Y4rlvlKHv5StsihykBTn8N/d6N/PwgnPkGraygLaZn8d1qvPL7NpyX2o8JyE
wBO4x/F05mc4tq9Pv6319fdXrXdBEpdJkoAAQoLVvuQR/+56rdqYelvrhvUiUxODAXzyTqpMxhDo
DxGRg9NtC868fbb9pV6V4UhWeKJLsPHH98L3v801lGAaJ3+nhv4BbxNxKioZpi7bukbadpNhx6KL
56kGw9plDqhXHIX0RygwQhMvHYto66Zk68S054KjxksWOLIRyvopH3T0jgu3OYaj2CINtPRhZh9n
AnUvv4/puWtQbdLE2FJdRtWNv+Bp+frmeju/4po1rmoJakCKXO9EEcYG3PVxpaQ42JoIDDhug0GN
/jhXGwe1rTfDzrVXk5otCAZWfh06et8ogJzABAWPYT4tB59t5o0su84scY0ruvSoIkwuGQvDC0ly
fugk9vccV49lFT6qYZC/oNBRpwX40q7P5dsHoWvmI7tkaN2+qpNLIBT9KJahKY+MLfOJT7pjp5wM
ZMNobRvDcAkFlC4U9oR74oXnL2nmujVNab1099OCYvF9wzE8wwyxxFGA+/nUjfX0M8Ix8L6NUdR4
0RleMR90IMKNCMLig0zxKzxtxHyafII8Wx7fZz0b74PI+X59GLbGDW/QgSQsbyakGpAtTu5W5t4D
y8Bbd71124423ECpYmeWBPuM87mvDiAU4R9jYFhICkUk8ihQrZIflOMl/vF6h5alN1OUnvZglR1W
RenmafZAp6JjZ7hE/tx8ud6DZcLMDKUXeH1fIPV5KkO/HA6i8d1P05BEuyQZI9dMUDIUdTRj0yWX
OMyhkyij4t9Cef75+tfb5mc1zlenpTdBV5nBb2ZpxpDDzRzxm0ZDdzv1O6sNXTNNqUQcjXEc4aZJ
cnnU4O2DqsG0r3LBNUtjWQOCFaKW5QR9cPUwFkncpaCa2GlrZlWs0oGc3RznPUyZkGPDZ8/5Bv2P
Rm74Jtv2MeL0xqMFS6o4vjBZOt9oGSBb0cfVlvbKn3TL38klNzLsmcZJGw6xznkqlPvBY8OveJXh
Y1HwIxCQfmGx92kehk9zMNys6llLVJ8TiFCm1ZLNqbOMpzyvHte/1zecbbyGB5gjSqasXfA9TebR
VPR4AEnGfeTWkWvW0cZONuKFuY7BDy3AYp7nMs1h+hvuy3JMmoWzcTK6Ucu96ALVJ3GianzX6BkH
CtDyqQiHGzU09+PyuQaL/UbAYTkkTRmrgGVJOSKwP8k8KH6CtuOZoSAFisXVdO8MYktp8m2yUsyb
4QcoAx8pmfL4QhF2MsXl/96nurB/oDPADHjL/zFX4WeauGAP4SOYJJCkzCF/U/NNylTbYFcn9coZ
CXDLyioc/ZOcYQBdAQL0DrSsv5epa2+iwi32gXBdU/kKrKyQR2+65Tx7/jcFErRDvVZh7trh1AgE
kLhFHUzFwCr9J3Rn8TAfnTLO9p1oZuFtA3AGJGBnGBD1lTzzpX7qyore8D7YeKe0LYPhMropWFxe
QFYJxU79mbjx0zwiDCgSFMzl3RaI0nLyUMMRODj2VTcuYJdaKsLToJJpOdW//djfgjpYxmEWwVJI
ZAcTTk00HpfNEYTFY4qAGlCykf0TueXGdFkGYpbAxlEb1G2/TheKjYGjDPi7qSf3RcTIhtux+My/
KmFbAqbefl3y1X9zBgYa3DL2lb66Zulrkyx4mlHDutwD00fho/jPXbbUN2zfbti0F08TryOG1lEq
LB7KCUybntonyhS54drtK5ehWohwq7kCo3LjTN07xNrsCD3mjUjbtoMMU/YqSZg3tsGJlrgMIVd3
7iKwRINI6ePQ7pLJwhCMCKCba3DbQynrBFbtH7MA40BWh4/EV/+UlfM05lsKlrbBGGbd+NCViIa1
n1Y+dOV4AwXgLx2kUP5QrO/yfaaGFa3yhmQo/z95jEE/qVPLoR+cr9cbtwzArIJVkmRQo59RyR8s
P3Ve/15vwmPNP/jtFurX1sX6zPRqOwFuMM58WDBHY3xiGnVPyPvfL23UHqZS/ro+DotJmPWwtOg8
NTZBcMLuyo4ynspDI9nGJNkaX0f2agQow9R4TVdAjvdDewMM+XMsK3Lc9+WGMQu/dxw19sGJL3mX
rjTVxe7cSmCYsgaZtHIcJzh1KC+BtOqhnJqPeCn83I39r2TBebpvEIZR62VQlYixjRRkstKsmn+2
eK/f2bhhzEEMV0ryEBuI4IOJCh7dcScLnWsKV3nEC2sglBoO3eNSpMGCtFBY7/TUgXEgB3r0SxAq
OEg1cbSuwP94QJJ8C4hrufqb1bAqDxzBJYX1hvofOuMCSET5Ocvyd14rwOq1eZ5ZzmOzMHaulcMU
OElASQFCxoA45KBUz4/FrPblSMzi2AysoQq05P6JJNXnsgHZAlQO9zFTu6Zcler9rNIU3oETQIZY
AE4Qnzg7HyfMklg8y2XMWzr4Hsf1jygQ+ywogsd+2EJm2mbftOKymwgZF//U1S347Hj4Y16gjZnr
ydlIWdg2kmG/s0bZNq+pDxOLP2q4f9npY1BNP8tkgKgG2WAtsDhSU7aKMuWgAirC2V+DT3JGMFf1
ADHs8kG+eRYXIQgfOw9eugaSQOHCjZALLvV667Y1MCxZh3QIZYhTGGpzAvSnXhEPR1RLVvMtRCDz
4eZ6N5YZMqthOYDoAZGBfwLZ0/9xdmXLkeLa9ouIEAKEeCUHT+WhXHZWlV+IGhkECCFAwNffRT/5
qExyI+O89HF0QyJpb21trcHsVBF2uxlCsecfvvINNg+WOXWvR3/0jzybok8UiNXPRqVtPBZtcFlZ
bRNhc6G02/Sjd2Smc3b/GbdpcpEhZuja9FcBmk2BxpR3TIImOfQKUpsDSpbzg7M28sugvdvkqwDm
2dhn8HAHuOQJ3PW4dqcflz18eem7h+twmnKtB4w8A0UsT7149MERu+zhVvCyCtJj/Yj8MwEnfhA9
YGaTk28BUldSgw1km1ipFQbDO0IzOt33MIq/kZC92pOglJ8TlBHD4JkLV78VwqwVfj94nX9MgHR6
IHzWz6pRW2tzbflbIQztoUYEo+sd6x4RDGNYHMwoqmkTZFuaiyuLyAa1EdyAlx1HHq063DCyAVdL
LeFbltNrT7cq6XyAZ2Q5au/IXXAkRYOJJrXz/aJVZIPYoIZTUtoSCFtB8fqLydI67vSlBaKNXJtY
69UJrD+OXhi6sWs6GmcwZN6IgJWZtS2nIKMNiI/hiN1wUdZOobFNlhoUFuMXoRVdG6ZGiwT4hjlB
Xhvkdw6K0i7Qmw3WlRCzraaoXzIDfjZCTLLn3C2fk6y5ZYQ9Leb0USM3LgfXRsmqo/Mw0gMYzt6x
LzFK/QirLF5Xv4rSKfaXrSErfnVBKPTvS++YGvJDz4uybHGhqq9rW0ulwGHTWqbeUebmm8mhHvD/
KHBXQstGoqXQVE6TkQGV1EF5LxX1L66qLVTPysDbADQ+ZJ7X1hPFpo5DAGEgTiuNe1/HXKj/4dr4
MzLqsU3hmAkFP8D4dpzU2VU9TH8umlcbfiYTExivqcs01h6Yu0RO3R65Ld8oGlY6BDb4rAf0uqzL
YblQHL7QuvmUNOJ5MZSt+VZ2+w+D+cGdjW3NQGRP5qobIHFo4ASavkAcNGS/+n4QzV8/XZxGwBEv
fk01bNyfptrLhjGGnBkPi0ch3SLPdl2kxKR2UUOmqN8Au68tO2vrJiEUwbTT4su7tthVATQfPHMh
xN21vZ7SsCUeDwCxVqS9F6Xx9hBUmy4rt/9lyJKCQBAZiCMdvuD6vzxkHk63ly04a6tO6Ait4okC
HI7TFHUDoPj6ud847HwcjsSmx7Y5YP6VjzKyk8bEykBFpdIo9wTJLnLyDImNV/MZdDFN1LqQ451/
eLBngfdieNn1LLEZsrLKaplDpP0o6kXm0m/ooUnSdGOX+HhJEpsc2w8sM30ggTFfvKMnLSBQBbrN
xqpZSpV/w5DYxFiZDjkmEtSRPpqO/gHX2J+hbnof4rqo03EYQWbu/Apam+Tl895V3DyKwFkdgLlY
oPKyg82h8SBp0yoIU51/w9pAWbG7HPsbqTha7ylqvclQuS9myGhe9nRrs9ZerVxIRoGAAcGcyoWf
+gj18cNlD7f26WquMkrqCitIy6fUG8gBGv9bFnYfZ3MSWbHbd2PhBEmOkReyiCclnnUNnQFPR/dl
Q+jGQloZfRuYlrASihu5wlso81/9guV3vB0vA4gQG5M29e4waIkBgu+BOf43/E3V/bxo9G0GbNXh
kDCWGCAI2YGo3cLyaJ42vVHXBmaZlncLP1V0LrTu3COT6pNgoIK7VdLuL/vpS7S9e7geM2caKiQH
EgIBzSFT/DBDj2ljN/y4DiZ8+aR3T5ez6yetP0ZH2gIiBxUSxgmuk+kfOC09l1N44dKxArdCKdZQ
f0kNoGn0RVjumrHLN0ZoZfXbQLIUnCmaRUOETrj7uLjLUNE/SM2vo00qy9oMW9HLceck6rbBMM1m
Rg3fdX62L6NmS1l37ROsAGZ5lbYjQF5HeH7lu6ocHmg4Xy0d5RJe7ZelIBtEJtwpSZxkwkbgEP2g
+dQszAxcUWxM8kr+tyFkuRd20F9dwoBH5U7h9AlDavpnTHxy0aGT2CCynKUpyCseCIRO3QLaibav
C8D+OF2GGSA20RXaGiP6XDVe4PdBnEbs0yLwT3P0BLm3ZQ28sphsJBlpWoBNBLqmqJO8nRry3ypk
9UaltbLb20AyU4qg4h3KIL8ObkmQXacjTjxSAg7Vy7uuCN7qKdvoLa9NuBXVNO26XnmKHfMQ8hvg
LFEF/dpYBDSvj7ieatRGK2DtRdbOTHklqQPR7yM0vF7zoGe3ERgPNQQAbi5Ksja8jPeNnFWIeRdN
Hn3jgcy+gly01QVYm3AruiF7VUQDxdOnEXqLImqG3TYyYWVsbKiYEKaG1msDVHAKXGKOhu2+ciHC
VEYX8iiIjRfr+2wmSSUQ2JFvdtyBnB0FcmMjfa+Mjo0NS6oORMHBIObaAu64uohug36Tur6SWW1E
WAXFaQ3vGnQZSHDHcbjlOQxecd1ycRjYPgu8nR18QYpeA7r9EFU25KiH4XM5ojw9vzxXXA5xEPvf
bTrPZqN7kwVHsJ53JnK+93N4ZA2Ae0t6iuA8FwTPxezfdhn48o2oN1784dww3Mz+73ujORA0gTb+
T4h7kNgDoHkH5vZFt8x4urWrQmZLO7kuxFdqQKZgIWxy6mETDPhhYODpVtS1xRhVw1A4b95UqOPE
gEg1eeRfcxdExPPz8vHw/EPAIsC8ur0uzU+SUm/vByDsDmaLE/xx/4T9w8DKR90FQjnu175F2NG0
PgYooeJWcLCB1WvdznfJUAf7tCYHz/f3Tj/9ZjCZOv9tH685vH4pGd+Vhhz8nbInQ/AzccIjL5on
ABAPWTQ9VoY88r44hH1+XYAlUkJQZkQL7/x7P562f0hbsvCJmZQrTwrSR90uy8BMAcWKqm9KRlm9
8XVrM7e8/d3HsSgxtVcF7HXIsgCNKLdux13gAPh6/is+hNhi8Jb3vnt+P5OwoqOKXh2f3aX55MRB
7uBoH+KeZX5sIfcK14xrocf9+fetfY+1FcsCAovCx/sUhx7LlMlg76Sb3cIPiwp8jZUGPD/1SgoJ
6lfQhHX4Rxd8Gr7DeSosjo2fJC5Q2drgYvZYym6evgFgbKLr8x/2Yf7Gq60c4Sc6YFPj5L96Vx1Y
VH1fAMqlR64G7yJnQbzCShSZ0BFp4BT9KxvCPcNi9oV4yZFURe9cxCZmrn12znWY1KkZ/VeigRBh
bnXqvE1XsJXJt4/OcOXIRijE+a9NiUGhCr5jw5xcolWEX26lgdaHcBp8F81r3wQ/MpnD+IN6F2kU
4+HLrL8Lk2rUDZQbKAB8dXM3LDKkyXTh9vIPMyvoRanTeTCvWQK64ZASuStSteVYtzboy9/f/XQ1
hj2aLsS8jm4/7HFcfgzGmW20olYCznYlhD0QFP293ry2UGbomvbEGyTYkdCryekfalHUcRpk08bb
1j7FDu8AFvJw+hCnOhId3OQcZ9YQ+Mnlj/MxvPZ8K4a9xq2cdmTRa+plLszqElz258Pr+Yev7Bfc
it4BMvWQF9AVfIfC+aXTmUDjWpdXnfp7/gUrv94+Njtz405syKt95cOnZ47Sso0peKu/Lnv8sgTe
raMOwlMucLP4/U5404Al9Vi0tNvYhlbWkX1g7jXU2ZpCVfuZu9cVGCs7mVRw/0gi7zCVxd6jvXcP
nYBgf9nHWPE8u31WzA7e17h+d5QObe84Cy4MOfvgzKs2aXFTXu3NIA6QfgdAfavqWJvk5e/vZqHm
jc8NH6p97pI4JeqXN/GN1b+yQG3ulevQEsonc/RqmtC7HaXJ4igg3k77equj8N+F7D89fubavoQ8
bYqhbarwp5wgqVlfAS4YqnoHWc+MPwW+LES6KzpN4JDXyKRW6S6vQffpdygXGq84jtXssS1HjJWx
tMHshMMLSdQcqytPhqzZgdpvdmFaw8xmI2GtDamVUOY6LFlDMFuDivYhQAhOeiTBRVqlGEwrowCl
AvQ0RCf2PoUQ+iEa/OKpaufxqWh74lwWKfaxXfpKNG40l/sanjbHsRDB17Fg80Y/Y2WA7BO7q42S
EC8p96nysQz8yAcRLnmmjb/RZlopy+xDe6PrLDVeVu4bNpx8J3wZmP7c6gwEzElcOERWMhHdJCUB
/w1KcF2Roa3kcHC21HzhPNvn9qpkXlLCFGlfhXnw0BRi2PtTF2TAO5uN6nUtMO2DOwSGXThucoif
+zNcbQ+p6GTjxXMfRXLXumUOQ6YQtqgN5LOztpwRLXKaXZge+FDB34mqHvjWkls5k9gOUGiEtA5J
IvaqcwN2+vCFa7gRw2F+l8HJVHugtCy6oyzZSqpLifhBVrKh8FNRFEGWOsWJjxBnkiDZcfNlDssn
3hbHvhq3Es7ae7z/Td5QAPUbk039SXvuXy3Zp4Bh/w/cx9TUT1Dq2uhCruQ1mxFHujTrx7TA1ZfG
bQZcutUc9ruIgJhwumj7tElxvuu6WWEq/gqqRodDfhV9qdOEX/j7raxZcW+g6IikJ6l7IC0CCJY0
uf/nsp9uJU0zNxGkFor2lED6MDwAXJXco7Lx+uP5568kHJsFN5VajpqG4hdxhBOByWRA0bmeMqIM
WGRB6ZfXdTBNbKO1vRa4Nh2uM3kHY9Be/ah1/zA2QczR7WjS8pCr+i4NxzhERySLnpou3LiKW6nV
bHocpcQjBZXqR8WgzofTytUIMzKW8pusLp+WdoGnLhKtYP+Q5ZIJTd4xL9QPCAHesWa+56q9C938
y5SpS0ANeMWyNb2rqKJuhAcd1vMpzPIq7iQsDToBCu755bCywQVWyGtYths1BsnrYMrxrZyg4PpF
D100ZXER+sV02eHXJrVVoVf2bZmmJ+KSv1PpNCjdmvRw2TdY8SgBt2GiyJxXPngNNPXnTvCXtm78
8G8ztURv7EEracsms1EGybrONN1J0MpkO6i9DLBhpv1Wn3JtW1n+/m6iecgzLws75xU90PAhpKA3
V5MPouoU/GVjluwg+R6Ao4HriEizcGMB/Mcx+GhzWcLo3WtTkqKZW3dyn0xmyJJT5fvJI0yaBdKa
U3Vh1MZ5I1sn308kKNpqH1JQ6H8Y3KfnAUpT43buXd81c/sGdM/k/jRDzbo4TLj/TQuaOZArqj0d
FLDucSLhodVZDfxhpBEV1b7UxTSI2AxtXX2PeFoQdXBoDXX+az5wP/8SCjUVZYw7DZa+hQX3kC3G
OZLdDtLSWQTnVDQBo/oqm1gyiosY4cz9h5PnFZHD2z68bn+Rp2Fjna5tr1YdlratrB1T5m8S2zjp
f9Vm2DcOfM+WHjDsMs5Hw8oyte0X0WlmtQO6+SnN068g26hjk296Pq093Ao1nG7GYQw68lpGIJtR
vxDx5POX8798JRfZjDN4oDDTwmLgrYVU5JTmf5ZHN3Aju+jxNuOMzYDO6zzhb1CVuaL556UJ2roX
7gQ2zYyNc9HITERvScOPELxuY9/w37hDfpqzzf7xyvDbTDNTQrsjLUxwgqJlSP9gu56C69Atqnpj
71xZojbbrBupB8GaPjgh2T2nPoCkQ1094dPgl8Smlwor9vxkrL1oWQPvsg4DcsKXdYAKjdefiqzH
0Q2bdDZC48Fv8zK+0NSTubb/IqccjMuW8leUIVFMQdSLAwf48fPfsbJmbdvFmaK8gYE2f4366cFt
whuUM/fMoxvzsVKt2ayzhqW538GI72TIdDXDvO3OKDh9TLQFBDEMNt6ytqzsqGYd3HOilpwoKLc7
OXOy6+RFPFKMv1XQDikgmPip5oQeSnRsh3aKjeeZjepopdizSWdyAL9QzBMGqGbPI/PulqRauubY
5c7DEExXabsVGytTbVPQlJwcEAD78URnyqB8lnSigupGabrkSzRBY+jq/JJa+6QlZN6FRjSZjDfU
M6fSGfayCz/xUj4VzvhYD9H1EoG9VpdNvM1Kyxngg73yxxNRMznUACf8Py481r7DCvGkipQzls54
4rB4+R06cvwJHI3x7jguuZLdmCAmmRctQzklWl1Waf6jwR5NuKkwJnwLiRBx6IRNXNTZ1j3LSjza
yutqgllsDgWIt4j3xzoc9wQeJrzqv7Vqy5FwJTPapDW/6RnYD/V4GlV345fJ9dxW/11yuqQ/ZDA2
O7/KVqpN270x4ax2w7r13pYmxnLeF8VCzHIAVa9beVX07ps3grje6K2T7dqHWYmAK+OzrjfkbZGy
pAHbq5G9eFN1u3xY2m/Jp68kM5vHlkcDgeIHMad0Bukv8SFVA4bJFoB9ZQHY4uz+ZJLRl210mh0v
Dj1np4AGG2vzkGd0I/7XAAM2nS3xkimq+zI6ueMYL4vMSPPNjdLHIfduaYqBK+RtFxRFbKoK0hpq
45Jj7duWv79LPCILeS4avFcPLdwqyR7Euts0kG/+sNFvXpsbKyWYTHdlbsrhNOTRSRZKxIqEW2KC
K/nZ5rnp0YRZ6PD+RDhhcUvFYyZFFF/onM5cm+vmthpCuL0cTl0KCY3Kp/o61+6Wj+Haz7cuD41w
gpJASuvklnUVwyv35T9lTxSQ5wN+bXatTd40OLDJOu1OahRH3P48LFfFugqeJ1zmblRDa/Nrhbgv
tfSFH+oT8VV/lwlSPuN2wWz03Va+wCa6jS12DOg08ZMLY/bZwcIpJ/pcec13bPrH86O08gU23y1I
uQzE3IcnzymbOCcQ60gn9fP8w1cyoM10c31d1BIi66fRVyfqB3+WYOYB1OFoF/w/iuu1j7ACGciy
ss4Spt/ykb1Bo3iCzjdYJOc/YmWd2ow3zgSn06CCkywDsC+hstB+a1In/UojZ7wsT9iMN9cFZmvA
WfCkFKAAuEXiO5qYjXPg2uh4/5vmyNCryGdpeyJieiUuQKResklmXBsdK4qpNnyq4AV7gvWS2JEm
lTeDqX/V0D+6cPztOE5nYpKMtKewBTq1d4FTFAbcIz+SF+IYbMQfNzn1yjJoT97Yp8fBSP05IFRc
VHT+y2EzNUAZMOQ9ZaILyrifSwX7MZmaP+cX6MeVzT8ENi2IB3xw254QaTG20B88cOJc1nvu1Vdh
EX5a6o2+3MKUrr1uCfZ3u6YOJgKZUa/DnpZ/BZnt0dV4zZBeV05xrGTx7PTBXQMp2PNf93EO+Yfj
ljASEnjytP+lcY/DLrkcDknAb+bKe3G7i6DW7B+yG6zh0nJQzDvB1AhOVTOZ4wxewRsf8XEIEhvV
J9GUl0EWeieh9URvh0ordxd4DXga50fp4xdwm6uXLoKcvsgJJPEJiQWEGQ4FjIA2KrSPg5zbP1+w
om7JLMkRVG6Bq/+a77pQPIcaueSy3+/976KiU1WzsU/AY+HBs8zARh/UZVIV4JBYOYpz388qQ8nR
76Pfkwc2tys2xWbWRt5KT6wRfTMzcOWY4nyPm9Ji3+SAc182LlaBUXnFWGR5RI7cy7E9lx1AtZJf
Nug2tlB4PilLBcpHOrvqSx7C45mB/37ZT7fBhWRsmjLIwbmRaIHcTiqSz2M/b1lYrCxJG11ock4g
XwapE4lL8v3USfeqW7aGuQS78KKxtzGGkFficAFoyVI8fpFl0xxcLzQbIbWybGz19ySQ5ei3oXc0
EKJ69EYx7bxApBdVdVjg/xtOOocJZdGBulvQctzhtvnYL4Dvy8bFilXjFhpC4j2U3oUvbhUcPlSM
rAMDrcueb4UrSVuAWua5z9AZZcWPqoW/fDiWX88/fW3hWPGq/NKfdQ5Tgf8iyncgj9B7EPlBR2tr
h1ybWytoddN1IiCEHIlxCnc3FXWZ4cYcLMnLQstGFnKTTpAKAJ1ZCPKjEmFxCNRlbD+GW7j/XTs9
hH1Uy5Zf3xXJtUhqc5z7LQ3LldG3cYW+N/pZ4EIejU6wR634SF7nzDhxONNyI7JC/M5/7/e4TcWj
sHLQDgMfOC2AdmUzJFra9ib35SfW1XcQLfp8fiF9fDrjNqhwTgWLdJBDZSyjz/NY7Sep7lGoXqUR
34i0tdGywpgFIcC1LRTGFgwBOpaPTV/vZ8c/nP+CtcdbgewXGa2dZesyNTTG8grKAYYn8iUwYktD
YCUUbHyhqqBpPUdwnWQ9p5/RTJr+BvnUbFTWa1NtxXI+NyRr0IKHHYm+zzU/yrTZ51XxPM1t7PVb
Us1rH2HFs6iZQwfP8VA/OG4sKWrDeQZf/vwsrDzdBvTx2oOp9iIMKZrM+ZHSqE3jwYfi92WPt8JZ
AXE3QqsBMlcRe+E1nGmzZAivzz98JQZsNN8M6zk/IK5/DN350e/Fi0rqW94ENybwTudfsbJIbR6e
6oJZelUEI6/G92Fo5NW6uPWLUIb7tqhEs9ELXJuF5fXvTjUm6OicwN/mSP38NwTgq7iGG8D5T1gb
peWd757N4akcpLgI+G+ZEuBzoBB5VB578uYt4d61UbJCWbo4CZmW0qOv0+KBerl7UrylB2ATyy0X
1rXPsPZlqkxRwbMI0leh+QzVJQ3u8fIViwr++YFamwQrnv2cqZnDc+LIy2q+quQYfcnKJLxIWpRx
W3I9bxUotEmGZFSoT6YOfwdzfdkqtVFmrEWzrgAN8khD+V2GiDKew3oxGsGqPT82KzNs48p89MDD
CLejx2RqPrHWvTLCv9MD34jklaG3QWTzrJxBQtDyCIyJiWUA5bdkiIqNkm4lUdsa6+lQ6wpNFkxs
nl31WfOJTriRrqL605Klh65tNkZpZY3a4DGwCHoTTgjj1HVek1qyH1VYJfGYNxB5hST04fxkrI3W
8vd3EQ37zbDv4BtzzAPva9Vkv53CbJQVa4+2IhnqVrC/7OC5aAgaar4P7y7g6+qNzWZtIqwY7twq
F2bRn1RR/j0axaOZX0TE7/uk6OE/4G5ctq1NgxXIDAZK+dhAvVSU1dVYhn88kr51Sfa7q7ZUxNe+
xNqUU4aCGkRJ/4h66JMXgQVOs9+L+EhTsX1xaY1ki65XcLcehjANjqZl2U4p2ALBLSzdt6WXXbaY
fGuHHrPRlTmD4GjjT/Mh6dPfVSiy4/mVupI2bGAXTWSJJbRIltfhgwBCh07FMYr0y/nHr6xWf1kA
7wLBkKHLODjER2lwXutTiNOOzmWGw4zbwHPcnrt0dkrMcUm+B7leViuDakHMlHyM0Og6/xFrY2RF
c4OiKAojZKciK78kUMKIJUoYnpGvlz3fCjqAJ3uXeBCkJF3VxTKR/Krz2vsyhFP3+TesTYMVb3Q0
NSymFqPWms7x1EFEqCH198sebkVanxdQjNMzO5IeIhppVsVuu3VHvvLDbYzaLEBuxZUEtEYD8jNx
6R8Tandj01mZVhuhlgovyQvsaSjbpys+yK9UQRUR7rNbLP6VLGej04Rqw1r7i1Kw6n8AJQ8vT5gH
lf3DkG1hZNfGx4qvxSnBAMCOug7VCy73g5fS3cRyrf3+ZeDeBW+fUyO9DBK+Hek/KTIdZzcBI9st
jqUQGytzJU3baLTE6bCzyDaA6EQI/bvqyHkjdpSqm8gJn+bhIk16xm1cmqF5O+gapaM/iXDP1QDV
y/DSh1sBDHXUaTYBArgK5QnO3gMc3DYR6Uua/6BfYWuhk0gTUcAW7ljOk4q9sDwKUOAWfQ7oXIex
KIajgw7PRbFsg9MMZGWnqvCAZTVuBrdwwK6m72UfJlt6Aitrysan+TWkTBzoQB8ha/ZXoV0B29Nv
fs+vt5fUSkzYuLQ+CnGyERFsspLxVRPW7IZu035gZb3aougwGprTYtTBEdvaG4iHi3BXCu+4IY1D
Nv0wYX7ZTNhQNA1uhm5SKLNUEhSuRH8Nuy1o7krio1ZcT6RX+TBG/nEBHiVVT6dD4PJO7TMkp8v2
TBt2BgWMsmwGJG7lR/2BmaSGFZdJrqKlQjq/Vl3vv0z6QWz4VjGsRF75gYZgZowWTPircism4Mxm
OCBcUBB5YqRynjmpwhZOET2QrgwkuDA2XTe+uT0hr12oKP4/uMTFgQLLrWPkn7k79jyqO6hBltXR
bxtk1gbeBtrnWQWJ8ab/S+rIHWIfPtCnqdbyU17UQx2brBnipFHsVg3J9FnMqo4O0kXzTAmmr/0S
nhJioHhIyLn85pVN8IRcReLWGSMRM9L3n2QkyDdKc3ltqlLewP/QV1ciCkDZjxr6wJXf/K7xxc4e
fNLMxKVkhfcZN8heAh/cMVnkYtJB/dKATKV/cK+cZLsUMvUT8NcFOIladKGGtY4jmkPKhv4KTujh
8+zVzUtFSXWP+Wpu87oe7/qcuz+ZqLsXCdjHEfzLyotVVxc7AqnbJqbpoOFCE8quiTVkBEhsoBWR
7dPBTcmehrhtgXgEbhr9rCu+9WXff0lpBTU930BphpVBSWORz3MeazcCK4KDFbsXIxse0gK6igfV
ltCaZBX150fe+hhfB7YoZicCMb6kndf9ygQfHIinJ1Lt0qGAVr7GoQIZ2AXAMakM+8HraL5jjk+T
N7jNteKeZn55h2bvEBxSg6HdpZ3v3ZLI9W7hv0n3VeD634g7UdAEsly/TB7ER/dlPbfdbUXm8ib3
WrpjkUjvJFiv/Z51uRliSEGl8iqtoBJwSLWGLTD+vcSJmWFVcgemenHtFMPUxgRXvSdogVKoIfo4
86J1O1b+znWmOji1nkpprEbon0HTvqz3Ch6UUxyZCOoYMm3Vl6RESzzWksNUmcPt89V3Ggq/Q3ds
7uXU86vc1WEadyOoK7FWQfS5KiQaDUR0mKXaT/1iJxI3mZ7zSZrnqccPm1SYz9cUw6juuUSbdEfH
PKv3tO17SFyHpaYHkk/pb8kovxEhTR4n3mXVsWzxv12TD6KOe5+E14Q6INFiVNVeF7Kne9KNnXtT
Q4pgOIjZL345UEjGrqIb/EgJUZYfxE/81xShCX5AH3i3JYuK8XrkYK19EdrzvEOPxccOZKDCv+Fz
l3sHXKKax5yVE4kTj5dfM6cOi2sAzv1vqg3Gax206W+oPbPmGRgc75mG2D9jvagO/ZLKd/SejXru
4ml2+F/FPfyjSoGe4o1qP2kXq6uafec+C135Z9Kyf5uTtgQov+VXhnn4/S0YSVe0wwDF0BKSn3E+
yIK7yK+wXuemq287r/J/c7X4HLU+v5tq3u7dGgz5Xao685oWbfmUpgP72QmWp7duPrhXfVr1/d6o
rvR2gzToH0OyBOdXATPYOY50xP86syr7vW/gLPW5JC1mx8N/dAcRdfqAZJAfI0qHGzLy+safpT7i
OsWDg2mWJVcGcmgxbTswAHN3qL4AchzEORdJE4ON2LHbRurSfcrbrhVw7GyQBvI9Lhzb/KHxK6bu
UiX7v1VBHSwgAGGzfUWLPo09IOUfXVCq832aiGm+6anQ6ZGZyLRX6VTByS5RTNzmrMNoeRKCdXsp
+GKRVeTds1KETbs8qLtTGnThc1Jw8TpwEdY/Gy6w9sOoSvlVOBl1PQKInxe7bHKBjyHIKfcetIGu
MlqAGwM/Joh+7yZ43f3Rfit/UhChn3rlRE8VAvuZZwFGUTjL8jPFIP4mEimWEC9Lj0malPiZWEsv
DELVP3s9FVcj0uR1Aj+7PaGwFT+hGvaKKzjFQtOiCqmT3CfIay+zt6yZJmlrDxyNqZhvWujMjld+
AaLdPe7f6myvGaPYXOGDrKAhStBUdPqajH9EbrxHM0G0+kjraAqv0oEPDzwNDHxEtWIxFP67Rw/I
tXwHlGgxxDzg9bSXBIuDBK4T7Soq6BeYjg5DnHdUtzGYZdGnSPrDDZtl99aTvDqiMSvbfRSkmsaJ
8cuvdT4HzcEAVK92uABwnNc8KnT/6HVuzWOJ2ySyI1XbfqpU0EV7pqPO3CepDu5LpIDXCQSD7z32
vasQwus7n4WNjv1mLJ9MLum9z3z97ARDhI5RTbIXkfreFTO5+s6Kln3G1mX2dHIdKDjP6fiSjEUA
2kBYkWEvHM/zrwEonsWDSWc5F6DHFmR+oWWdMIVklCyvSt2i/uUzB7tnOI2U7UiZBPghE/ce0dB2
KtSt0nmmrEzIjXZC04kYyp6qPHL4LDVHMOWxE0o9uNk9SyHUXpWEkgN0dzhyaR4O98L1cIFAh1Hq
6yZqS3nExVf2VadBWffXftRO+Xec7KBNWVaApNz0fGjCZ/jg+W0sUt7sSFJi6dMsUIiaUIvX2lf0
QWRV+QRVev+1NxiHQ51n7vhzCiJ6Z1oDybNIhU1vYrCPu+p7itXjviqX41fJUbE/uC1r/zgJIptA
lvw3cIeyjD0ATA4oXWBxkKIncZdEEJhmyLgZdCac4YFRbwpjSYrKfdAK2hB3vuwDGoPzDNujJB0c
IF77QN21YmJvGpo93+hQ98Ghgbr3bxZN9bcoK1QUayryaReiuTkdR5fRO+6Mznd4wyEcK9YHkGSB
z6eJGR3kp06R/neTVhPdBQQSCDuUUjPZJQTpsGRB9QjndAVjP2eiRYx80CEHY1tzdxh3kCH+j7Mr
640b55a/SIAWisurlm7vcZzFcV4Ex5loXymKon79LX33xaOJLKBfBgMDodQUD89Wp6p3E+9JLzOc
EQUA1UdqK+krdFbVFyZx5kwKOFOgdVpcW/Bt17ol8tX3FQISnSA9KpLaHsNu8XlEu1qJKGOCnjBK
XtlB4SVjg1xct3ft0MJ7CpHBVafC9q7HnNRfiDM0c0ByRQGYR4XPcoO0Tuk/gBn6awiZyPuaCu/J
YBr1j0lxWXgz5DVPdJypvF0MRgZMDkeEuZ5UpsHCwCUOal+X/rSzrO9uyVThu2nFjRXaZk5YD3Q2
yO5oCCGDPisDUErimppVjl3HFVI297iSoFMYTFUDGLqVW6IvAlHhIr+XkHIYI49JfFKHZeX8MAmK
cfIRr7hEi91Q/qVy8v5Gz8P0uRy9xY4WtNPlmQoqv5fLRLqgxQUO7ShIqsWlPzllKERXhC0mB04O
hid/AgJcPywkr+6AishDXdNsBKbDIpgn9wqZh7SnvXVluOFtAKDWWAQTek5ZWGJXy6CSs+dGDW+S
Kh5c0bvXDSP8eh5n88Kqzjy3fuHQKC1UH6VwjiQLkiIdqqjPmv6EnbNua9GKGUPrYK0I6WwQgvdo
+31ysxz3ZImIswSE0ePY25TCuWXzLRiIzEsimup3Z3nuo5S6uQFzrH0388y56duiy0JcosU9dHCr
R2FpT8bCXnoP5C9wzzqpMhJ4FQhJosnXZg4bz7Q/05yKLBRDichnUnOWhY3r4dK0B4LNYFXR1UHe
W+kLBFRa62xzlpKA11P6bcyc7Alq5uVnhtsWDDnegs6VjRxmCZOOpFNkHF7EUCfrulAmPHl1Mev5
QpO+euV22z30iYILTXsbFwu4Ief2NBq3ekYwvrz2pm8YRrAtBIogqXJu3MT28Sa2NSzIK9aDxK2h
7j/xuS77YPL77LNbZvljka6JDKS+4ApQU+BNSLy1d5oj9/GvGsOSOjC0BwCmQZD5sweXzCtpBv3N
TzBJCxbJ+RXAbfG7zjk9Ua/NTz3PEBtnS/tNK0MDi5kxmDUXL3nGys8oUYExSAn9VaauP+KY8DSE
WCy1Q2It2GushgDdiBEWUtbz97yq009tM82/kNB4CvlZiZSiJlbynGIm4dWd6CyuqIcIOEygiY2o
RnbA0ygUU/FjChf0exKv2najuS5KbSMQ7TBKnphpWoc59IlSMj7zufW/g4muiEuprVuC3O3K6Yv6
gftp8SWtxtZEA8pGIUqG6ot2ASpT4EmNTDOl1wAm8ijPR/+e5YBAhqafpxtZt+3Ja0GZCuwttC6J
TqJ8bhaoJXVQeBggDjJHkLByvmfIiQNkDvo+0+6Sh4OH7mYLrMLXbnGma+7iwluxJBHlI/659GxR
BOgFuA/GahEj8aanj0TVuGW03S1nCLO6OlaNlA9cq7mA1qkPGBPUJ7pQeWL4XPYMRu93S31vc4VN
bzHAcVU2/fw9qQt63YsBg/VdSp4woT5BDBf0lT0YJG4QtZRhDmnzzwMvRugO9eVPZ7CTc6Jc7HbC
ULfLMWIUobKjnu01NkpQR4pSoHSfSNeUb9SMtQiz0emvfWeiN23fNjcDVGieXXzTe93z5RaIn+ST
oqSIR4lrCAXZIkq7polmbEJg56l6cRE1zUGuOhBdUpksVUxsU70AbOYW0QBpFDcqZJaHbV+NNyBg
bu7Rp8FxU8YWVlA3uB9aH0ltSdv5u0j8tW0DiDcEZcr1gvakctDzgihdXRb07Ni6YkHTNTBHzAgG
DuL9x7QH+R/6tyhZ2ja/NhBLAsN6ieGClKIIHmI4g1OkVa6urszoTj961qvfra4lQvC0TuKywxkj
Bm4HLH+su0+AInnsOSYU2hRyWqxK0ivVtjXS6Jl5n2CdBeZ1XeQsdVfLzykdqzt4ZO+OGn+6HmE+
XyaS4npGHzvzorzzAcYlAlDIIagt35MR/APA12ekSzY4Q7mqWzuoMjv3vpaZsforOyvs/Kpxetr8
HAmKvefUsmSZIrjTjF0j/UW2QcFRP0d8Tu0fJVqD1zLBmCRYX9zil2vLBi5tmZyn0UnsObDK+c7Y
g5DoC/Q4qYizoCeotLH4F9uMg4VkuYcvJG096jpAKYPgiliS6rmevbn6o7RTyqi3W+R3azJUBK7q
s/aKDAmXN17jwtiEPcwkKjIhEzSYOD5U39CU3CStg1zFHaST/JN0bumfFaszGvKBsuHKgzBvG1mt
8pqbtEyTKwu6HClMs84hdjF1azTpI9aW0lbZFwi/FkhLqyYt8y+WAzHwCSohibD+yGaasjgnTokz
OiLxAEeqzr3vvoUrgDQ2fCPSUaD8WpZgmxKTFfSxdkeEXrh6lX9DcHVJXNGeryMwUbmfSVsy+gpt
JqTNIbYfMZfbIi+6XfLGSh8RXQhG4UCd9ts0lSn4q+jM5I1LXeZcy9ZBQMPLRrURVKq0dU+h+oJ6
VY2Dfx5ce2BXmjvgliH5MnDQFsj1rsxSF/jeek33oVE9Qnhqxg4kMyLiU4JTUUHMmGnsnVMj9UwY
0yw2nSib5zIH/9K94IN+gnY8gnPo5nXueb3o+iuZjdo6ccuUaaRNab7ki4ewn7qEtjFdcllhLa/K
zwQxywBkFhdW1Agc78BrsurJjAhxXtyKLfyxBhPCqysKmEOLuB18I5kqslNNR2YjzMD1+VCTeq6u
Z6fR6DKO1L0vWVdNzzCnOotrVIKLK9gZwmAjG2Atc0Gn8tzolj6aDrymAaKN8Xuic5A4VHa95huY
kkhii46QZQ/6To8QyoBSTDongfG1e0WAGJBRXZeT/gmeYzqFLh3aN3fJaufVyzxNbkntZSg+J54L
/Id1vUxI8a6lJgCimQEZKuVOZkMco6zdAM0iC0H/yM+ty3WEOHO2fytQjrRxWnNcG8kkaRUWnovw
dBxQBQCFyMgbcG1RjCJApGhBcDStGgyq6L6Dlwv1Ke7jYuZq0O0TyOf410R0PMyRYJ/tJLev8rak
1+gvdGjsqBSVoiShwxRXE8DeTmJVWVzMTfpbWr0PXeV8nrm46cEZEKmmGmJkGbBAXvpISCcFAlo5
2eLOFx0sbz032XUyArYMWyxHJ9YLbkM4xwVFB0xpjl/ToV1+a9tNvzOix8iSvrrzbKCcR547nwsb
miQ3qpnlg0qZ/5BQNUyhmZwZipW5qM8MUakXcM/3QtLAtyUzLp0gKf2xDCsGSb+sgJxPHnBaD8Wt
Quhdnblj4xaVM+qGyFPq+1KUs8DMTafyWPoISiVu7Ryaj0n2iFzXf8CcAb9OWfuGawPZgMOtFtnX
IIdQtYWDbIxaSTRA8SEJ0OLDL0sULN8ls3+f2wVKDE7PY3u255+gvC5ekxn1VLFIerdAxyw7FQzK
uXLxkUnWVU/vlGu3b9ky2HfO3FjLlYda9RvvwECANMG+q6rJnARhUJwZFKlgBa5PqsC2kMzeEqOy
c67cFDzABXjP9eycuWiXR9JmKEAlU4Jai6z48MOuRxL3VUZXMWuUwbMRRUtUTJkPDjLcrIZPNjA4
7nTTWg1KvdzG+OJoUADgfTVdWe0ageihlKcZVY0rOPHuYewLAWmLabRuQdcHIOTMKuRoKe6Dr02H
byxQ3YxxG02fE1zl9JyNkKSsq1StOwmnbHUMIlUj5KMkR/Up0Evq9WdTQzPXTRYBcremeiKaIKWl
qD4OQ138SBbq/FRdgwQf5XzkyfB/5gb1CqDaUjOg4NH7PXJy0D3rkzNJ9pIKQOkTMiJOQD7yvaPN
0iBWSND1RaChP8HG009W23Vfc56nnzSZkyxobC/Vv5w0FW7oIVr5Ngpf3ruEJc8cOJ+Q6sqGKIm0
0UBICHodCeTpQq92qyWQa329zFuvDdXo4fpVnkWguz1mwQzgzmfmm7IJgVUELZ+wU0Ta3tgmUD2W
pZXE0LjCme6FAw4Qpyrcn7IYs2fF2ZCGrgXsSTBLZG2gxMjOzG9B99osygErsYvSd1yawq6DCdiF
DlUv6U+nGVXMsFZL6YK6tdJt7LOyMHc1dIOtcEBvYIjsznKqE5oo8xdql2y45pPR5dcStm1d9xh7
QK1M2+K79sup/p4ngyhfcquxTqXTDSicVWX9IKuUPloAA0bg90HeP3pm/JSnGE2xBr9dP1NZvs05
wVFd20+ZyTF/lgnkEFLl5UmppcE4C7pS39xRUx2C4gG8CEoJjyJ/77LPuCvbMV7mRdlxMrqtuUoQ
zy1w48OE+9ZbkEmXceca5n/1pZP213DyubpuRvCsrdXpOcGlMZFvY1OCO8QqDUoNhdvhXdHgQSUG
bAC42xtBvE+pg4KNTAhi6p7xOh54CptoR/wHOo1NGtcD8m9Y0lo+omA6u0mXYSn+yGpx0rDjGpkw
CnOOfOVqlK+2SNWt8Yr+RbodnG3dGeTLfleoZzX7EhnPqH7XEHd+y5OkepALirjzjIARAbtd4hdA
sb1dUEiaHd2GluHC/pTZ1ujdoSyZP/Stu95C1lyc0wYOy7Hxf1Bhl4+D0TiJzKE/E+7A1xeQLfid
AZZ+alHbvNfFGlJ4pP5mScSdQT8pfotzq8OEY1YaQatr/jRQd8TJYz7aMfA87U9c+Ihrel9VX60U
LidCtmU9tUOD2t2gJXpNfturO4m5Kx4apVBpaRPMyvSgVkB8Xrb2k0qL7qnRTfHDI4P74IKfCaPM
UGD/kuHy6L5CpKIZgxGBm7rKipG9jOloo6KP2kIB7pfKM58xZoUic819+3oVvPueWL7zE82/5Ukr
IeO6T9syGhF8eFdNjaJj1msKPnC3GRvQX4+ePV4Lu5Ig8OoXw17AkA2/BtUZDODlhTv1iKM9jh1C
Bhi51ZgjsHcGNtyS1FXn3jJoRRCAbLKozN1CX5nag2vocCMGqulKvKpFlltLDIxEqExZJhh8iNel
U1L88dCV+W7AcYHMtZQFgMUIvl6g3uu3YUbc/i5lyGLBSFgXVzWBfgkqRv41GkOkue4TVn9SxeTV
p8wa8iK2WMOnMxoiyI66eu3Pfdxr3WvbbxqtrZIka2soapsZv6YGU9SK7EU35NZR6svHz9jr229Q
FCZPk2LsgKLIF8YCaSMYofVFcvWUb+k9Jt93NUon5IRIcwxbARacfLhQJYG7GwhUbaPD5zizfwJ5
3FUyw4XN4HI66HPvtOu3BB7YZIks1qOnBDlR0ApMwkhr/NFB8OEAjrmz81sSDxsDiUyOhEJ1XFSY
np7K0GuKbx9/1p2js2XvQPo1zNDNprhkHITDBO4eIE9hSNCNmXVwPvd+wfrwd1Al2ZW8alo0UnKZ
vPYJKmQgj7hwAmMrSS2toqEdWpGYVDTf1LR+3bk/mpbb+7rrL3r35rWCNrFNMfG0zl+UCZRekL1N
gU/UEZHG3gfY2K4RkrlpO/z/63OgSFZkeK7auy5rj3Tr937Fxna1rElnamBuynodqhLYI6Ohx25V
KLhddo42GEYJMjG/sFp/7cQ8TmaOhqH8TYBWxeWdHaBWdtA9/yNtffcxEskcmfQTxMdl9eQ2bshZ
8j3B7Mq0fO2Amjl4zM5p3RJ3lITzIsd4LdTgJusfvxTNm9uk1QFUf+dbbCk7ZDZl6MOvGyUM6ubN
3Tp01vjT48ffYe/l1717t0cuAo7B2D3gVQIESb0N+BMKKr8uW3xjx4lnkA+AVRHAeUj9lagyRs4K
sLps9XXH3r26rFNV0QKr23L+nHaYYWADNMc+Xnxv2zeGnIsxw0wqJNl7dMoDZC1j2AOPCa2eIye8
czrtjSHrqVjsFAyHp4Hq28VDwgk/DD6JkGEUqbIuBAtvtbk8CuoJnlkYXKwBZUBBtA8Qxh2tvrdN
GzPOh84HvsuI/12mK+C8Zs7z2F78jTeuOK/YhKRw4SfEpT8wRlKhHMqOhMX+fpWyrdy0QWED5JUO
Fm/qO5P3dytnZt8hxajtz5ccI7aVm4ZgpzAguIMvBtlOBCCsDsrEEyGKw0e45L9bMNsKcJHJVgwF
JsyWl6gWmyGXQUaGA765vS3aWDBqZAXm4gsAPDyO6paNYbbsqs2bx2O47d8RsWxLZoFWDDoVpAbC
CTw7jwnv7myrecw88rsTTWSnBWoDyUWBBdtSW+BmQ8FHQngiSJ08u0KpW54WWn79+GPvfYmNRaej
aRyvYhwgT7PCoqAK3aAicrpsdfff110xFpYDMkO8uzOUU9z1gsUss39+vPrfbyO2FdByJdq3quEY
66hrfmK5+gJ2nG/d4MVI439WHjvwNzv0b0xsLdoFjezgW3jQZKE+UJqzHutT1zv//P/Dujvt6Ygv
xScPhrjUF401sC37RV30qFxUPocbleJGTehOOaZsD5z0zpffsl/kNOkWXWQYdBdoKKFAzaIuVUfK
xXurb3w0N8gsLQkLz+3xl7bQeYSK1RHF646F842FJxBf6DKfeqeiB1O1w1UVcp88pZkH0VmiLzu8
WwIMv+lou5CRnbyy+UZ7XINAQCyXWfWW/4Kn9gixSx9TB/boo1KNfAEkmQc3+N7mb4yaLmOxjDKF
eu3MvuYYnAwXjZb+x1a3t/jGplvto/aXKHJCbZwEOeC9l9/dfOObCxSw60V766QWQK75UEPsqsnR
7nRvGCr4B4HS3vnZ2jPrGaC3CQEQ2Hvu16h6rSVAFjfKZvf5om3aMmDYaNYkQtWAJACqEiOg1Gev
PPwFOx9hS4FRePXUk34BT51qxsfZW+Y7d2iLAw+6t/rGeJOx50AWKazeO96za4bhdrLQobxsZzbW
axt7TtupxepcteM1mgR5pPzkSGlkxytsWS9Ioa0FjS0MkEDQrA5mv42M3/th07e/BJE6cNzuKHXe
26j17+/CeY2eC7A8BM9KK8ikNikXMXLbrx9v1M4x3cprVVU+ZhKFeHjPiv/DAIgJ59IDtpL+pJZ3
4ER3Qpkt/8Vop8siqLU+ZCrL2AX1DPomyQNgNpDS8sc2dFGCJFV5mVPb6lGj+95WeF6H0AmAjjA3
C7Absuqjj/ds74tsTHvuPbccm7EHfitlqKxakAYCVnfOum8XPeA/ZBgTFM1LTrFfo4vcEP0W4HOb
5UAqYEechW3lrZLUIAGFGFyG3oOKUbcOa81PEqT4LKsfBSLNydzzjt5iSOKi2hvbUmS4TioaYwOx
hjZle0YNF+h0zzfxx/u1c7627BjJNCDh4g1WT13AWxzrFwwmsubu1sn6FS/hntH2//Hxw3a+/lb3
KmftxKyiHH7bNXSA/Axeqker77KLa6t4RXpAmatpGn43YuLh5LS/MMvqXXZw6cZnA+eQ1bLk/W/Q
bP4gHMieQgD18PG+/D3lZVv1JZTGgLrzHOstH4uVSbq2bhkrk6usc8VRkLz6//9OQjG6cd3VYHqr
t3kKdLt2/kCkzw/qvDr1/lqeaQcduAUK0oaMseZjKDLvWSzdjNu4PeDa2fv4G9OfilJoA6j6n9W9
hEDyoOtdlPlB2LPjVrb8Ge0MWLTtu/kbRruiChUVHIUHjMd9Xfkhjn/E3mNWM3rnUUqlhfCAFPmj
cnkNRdQvtsXvc6Ou1lsY9NlHtOk7m7Vl01DwWZi/G8yv2TYp+okCsc9wKGGz47m2bBpVS5bcjCV5
k0tyWsW1/0fbq8vsE/VFe3Co937CetjfbVVnG5qDesX/VdkAxOqheQPZwhGn68615a8Pfbd4m6lF
CuVav0yH+NxXTmhN9ZPw2yxAIw0wk2yCzCU5Kqzt/ZaN9adzP2R1ndpvSQmctKVffYaayMfGv7f2
arDvf0rdVLTEwMEbHfUDSKdlOAINeGAWe4tvrN7mhLu535o32+vsiK5vTZdyuHD1jUnnfQ+NUTF5
b1lWowa4Ij7BbXFwY+28+pY4oylmYyaDVwd9b8oiAIaFAOFbI/OLyIKAJ//3xitKLeY2i/3GjeNd
A78HsjoAjC/zRlveDLBaeakvrPoPz0SHAA0YJOZc6Ei3rBl1IebUkMF+w2jp+FpRp3uQGT2S6/u7
O6L25tA4UJcuSVLpOPHqLy2qGzg4lETuTA54yf9+i4IK8N87D5ELjri8xQPk4IHJWL4kCKcih2TL
zQhpiyjFXNFF4ZO/rcgmAM6heybwLP4gx088O19itv62DGvLHugdZekYB/JsFd0ZMMXTx0v/ff/9
bfm19DADaVVY2iF/KHCUqg9U9ePjtf9uVb7YZHcAyCQtYVzHYHX508/z/Lu2neXXx4vvvfjmyrcw
W9srHwdntu9q91mKb5jNvOiu8bd11tye+sS4pY6HLP/DlFiCUZQXEbX6YnO9AyfatLKY8d4JoHLZ
Y+UcXAJ/P+iY0vr3QVfgbHb5kM4xendAU4ckf/Pr27b50aRt/PGe/92X+9sqayWrMp813h3jUhHR
N455Kdi1ci+LTf1tcXUZMJxUgB8mBsL45BU6sL056s1l3s/fFlHbss8BbGbrecSwYjcDj+gffNWd
07itoEJn0qkxGjHFM/9dZr9d+g91jkpUOx+Wr39/57RNCYEUDNjoeLTuffQZINAY5eYRKvZBWS8H
98COrW7rqLOVZUpUmIy2JYvbDp900MuRPe3tzvrQd79gBqIbW+2g6k+WEAiS85Qh/Pe9g2O5t0Eb
kwJylCnX0Tru29sp+bo4VQjFoprfoEUWfXzy9x6xMa6OQvkVkd8UN93nsjrPogkEWcmLLIBTDmKE
vV3auEJCESG0vj3FLH1opR/W2RlsCgc/YG/xjRt0pqUoDRKwWPHsHlpl57Li15p3B+d/52bYljgL
Td2Wpjg+ouhPM6C6mNsKYGpR2mSXOddtnTNrupRNHr5ybt+UIkUhWB1c9zt7s+X5xT1XApFudMz9
Wy5/+uYnP1JN3DGrLb9vW0lh1/16bkZIDjzZ5vfH53Hvlde/v7Oori7HeqA4K6q4HtU/hQiXI6rg
vVde//5uacyszAmtgC8tFvCVn5Ijbte9I7KxUoApHZ3NeOWFvYrirjG/suYfDKdftiEbAxUuIne3
hutY9Bx1GnU+Ds5GOccfL7+3KRvbtGaIORYUJP8msUCF6o0MZV5nfvt49b2vuTFOkg2YBF8tfxru
oWUfZOIuaZ8vWntbpByAT26dDp+TgBsb7bEIQNqIj5exe/vbIiVUZTBpiEZb7LCrjKMKchDN7GzJ
thJpOO1s0mBdVmXfUPOO66m5a0lxcNfufM9tKdKtgDYD8eMUOzS9Y8DRYobr9eMN31t6Y5qm69NZ
iwVLI250/SRI5+bASe9tysY0O4wSeEOX41umc6Qc+Ysuy7WYyUHFeW/5jYW2mOXCwLKjY5e8jM5r
Tf5RwAx/vCv/E/r6b03Q39YdCSoa9jIm1m9To8cM6q3vRcfdoGLeLSZzIQNi+de5bF8aiO2GQi/0
xnFQhFpBt2jXPM5ze8TvuveBNraM5gnrxWzruOsGzDKBLweE0x//yr0d3BiyBR6RaVq/fQGouUv7
qC5bYGfYZZfctvA4L7RpSDVpjDoV35ipeCBK9tJK54hccmdrtry9CUXvfCKIEpj9m405uMr4wfff
2ZltkbF3rRoVM/hYzB0FS4LJ+ibwi8ePt33HtWxrjGJJGW1cWLPwxA3GY8/gVzjn2XRX6eSiirK/
5ertIcJi9XpEjKAJom/3GWK/nz9++71N31g1Uh4DRW0ENtDqjjpBI39ODzZmb9c3Fk08UIwYT0+x
8W7mzAm8/k7Nvy577Y3HNYRRFKXXqIlP99KvXxeRHESTezuysVDbxzRz7cCZG3qaui/l9OeyV96Y
5yJca/YmrOuIsyp/Qcv14HTvvPC2fugXRlncw8L2cBryT6o9iHl3Dva2bEhmt2i4wYXPiGMFA0E6
MEv6kw9OdYU5jOrrx/uyc0y29cOZNWCIM3j90f2elLfuAsKR/rL4Y1s+dPwGef4IwxkmD9OpfqyF
c58cBth7r77+/V20mlOwLrlS1W9kKsB2Q+o3qGTqwO+PwBt7D9hYp1Bppby15iH6e9o1QBLE7nhg
nhwv+RefuGUMZD2m6koKTwTCiJOjGg3auQTD2VJh/HE6TSp/mQrQcHz8lfcO08Zg/YnJ1p0XnP4O
GF2gIYp+Dnrd2tcgEppPIlGXRuNkY8AgtnA87UgdZ74MfFecJdojo6gOfsmeuW3s2AyYsnV8ROOY
1z6hnYlBlNS67Frbkvyic5mtfCZIJPh9I5/d8tvHu79zjrYEv31aZCBOwC3PlXVjZuAR+JSGU9b8
vmx99m9DmOtFStfAziaeYxK7+U75ELKWHpTRd7Z8qz3fuqMYW4pt0U0bI1fBSJRz+vjN95Zed+yd
CQ8UvUxwTuq4VCzImIVh0+Gye9lbH/lu6RGVCH+SiGgdboJ+0BEGNcPL3nrjWgEWr9LaQyzWDj2m
ySfjRki13IOYYMdWt9LyII3VoAil2O5U32lannlmznRyogmI4oNfIP5++3gbI7XGycGwIE5kw+89
N4XO9NuQ3Qzsu+P1Qadv7SMXsINk8f9D5JvzZSDlnP6TZaByxFhXKNMUzE1d1gSNy5arosSIdte6
4ZRgoAwdiaPe7c7Z2jL8DklN3MbGb+yHE22eqguLUVta34SOXcUo1iW0CInTXc2NG318sHYuii2p
rwFEvSUJDpY3XGlxN+g3hx9lYXvbsR63d/aAvgbkAITCJcQwLzzlXR+Ujvzy8Ys7qyP5izvbUvkW
kArtdQp3NijrzW29sMhUINX4OtI58hOFxnwLdgMajsjryTAWoVL0IHfdMZgtxa8p0dVrMP8T+yCq
4cx7BI1EMCblVb0c6Qftbd7G4oXqC7BH4sP0tT5Xrh34ylx2T21l5cEassygOkFt07uhKACtvGYf
f5S9l94Y+ThxF3J9iNIt+TmRP5IjhM3efm9ccFmQyZMLThK4Bb5Zif3YVBGbg4LLy+LG7aCpJJUE
Rw2ilZUO1n8EoeuQHuRyOxa2nTBlHWek4Xn9Bho3kD65eEivhzyqJ3rhveNsvLHuS4UZKBxHZmVn
XhRh2ogL335jw9T3Si/LYUETIK2LeoBiUyD8g4h057Nup0szkBeDuAGf1SlAK3Gj9dfMNGBY+Oei
07hVgW+EW9R2gsAtaW+l9ZORg9fe+6Ib0+wFqOUE7vk4B/eLTEGwDTqa6qgWubcp6333/tYEkUvf
r5muoL+E9Q0jY0EzVSCHfL1sVzY2mtpKgh4E1q+de4LORmNfBu3ytyOkvpxBd0SwMi7Drq8XcFsM
lwny+du50WyQiGlH7EpZyWDqrpr82WSXFQC2U6NT2kC+Y/Uk3XBN6jvqxB/v9M452Wq8+6gq58yC
vQsvtopPpv+cHV0qOxetvTHLGnhDUBYlY5xYIJuA0swPglngA/+wcwK3su6gHc48HEHkU15agNMS
U1mJQ0EhnPrgmiHDkeLS3v6sP+7dSS9caUPwJVexkN0Vc7rrSYJ61dgHRf29PdqYKQblqD3nbIxb
XwEEBYpRMBd9/GX3lt7YKHriBSBc2CHXYoATJzHayxeNQEAh8N+bUmYEPHtJquJEg+cccM8pP5pe
2nvrjRedZelhR3DOE1WuBJkQ67CGTh7syU5ARrZ4pLGFOoC7IGIBF+cIteHcv8ugLfMIfud7Qxon
dDP9bewcP2o19UGxCtr8wthgdQQp1EXfnGyxS2C0qkuXIbszxutuu3F2fnQWcS7q45AtfGlIGn/W
tFWxDxFNJuawUuTA5v5uC2SLXtJ6sIZ+XHNH7b9U0lwVOeoYoCy/5MCS7dwoH3wfCHUsz5JPeHiY
zmV02crrYXtnxOU0AQ/b4lCJblniBkc3ErKeL/yeGxsWKYiVwHEJIIFz3Sb33nThuhsDtmfSOUPO
xzgbwOqZg0CN8Qs3ZGPAYFLDACg4QGOfJ88O6iQBmjQ/Pt7svVOysWBMq8B0uKXixaRgA31oHHD/
X9Y0IVvAkkx8KNK6GVBFdv5TsfKHn9aRB1HigwtijUb/m7CB6OHfJ0VY1eAMFs4g2v3/8NpAxtK4
BHR1zI95uXwFx1p/8Ki/33RkC2JSjltICbabuIOL1EydW0RRH3+CvaU3nre0+sUDZ93atkRVsysD
UlyUVJLt2OdCe/AlgsEvzssv83IHeuyAdafSP4jk9158/fs7Q7WqdgQxD5afZ+2FlpDzaVbZkVLf
Xz+u/5+RaD1MLC/Gxo3RQBAYGLdfNQiFlZqqyAYMf57t88f7/1cTwIM2JjCO9ghNQGd8EmpZAgu0
4KGpdHrtKemePn7EX3fK/8/4M/FGQzpWzU+ZaA2sF9Ts0PtU8WWrb8wA0b2Whdb4Af5MA2axLhD8
qH/w19ANr77JBFt4xNReMqiWQJBupR+A4MNnoYfrrLr0/TcG4IKNdCAjFU9tl18ZgSncKi0uAk3i
/dev/u6QQvtmTjonmZ46y05B1gdAv0lBFPfx1u+cHb4xgQQS3oY7vXzKXJXEYNZuQkaG5eQZEI59
/Ii9s7NxWBCFcBBhKflErDuV/MPKSyri2JiNwwJXW8EBSmNPIC3/Y1PagJyUHdEk7b30xmXNBSvn
DEJbT5lDY6g/3ReEH5jr3tIbc3UpmDlbZWNp0Oip2b1Ks4tKEz7bogClqWiflPPw1C75/3F2Jstx
4+CWfiJGEBOHLZmDlJI1pCRb9oZhSzYBjgAJkASevk/e1Q11y+6oTVVF2JWcAPzz+W6QG/+qAni2
NPtXo94nt/6xBXCbIOeOkfPpDGgF6b4QiPe7MxtWnTz/fa18slk/dgIaM7B+s8N0TnRyjob5ddWu
FCKGyzq8/P0Sn6z4jx2BtXUkrtrYnJXACA4ESoqoS66tBKDq7xf47CV92LDz1DVdvxFz3iwGZWI6
bUBa/aeRXXzhy0X/12kQuyFCpDtO51nnC1AK6w/MzZt/3Plnb//DTtVVk4/NtOLHZ+OPUZyPVx61
3RM4d1DwAsRm//c39Nkn+LBzsyhZaM0zcwZjqVvKIIZ6K1c0kLxxZei8+/tVPrG/H6ebJYsp0Dej
O49Rewdp/RuV0m+9MddbTW8YFef/dpkP2xkcnEYRzfh5gUw+ULPfu3UCPynZk57UO8HSw9+v88lL
+9hH2NFZglrRbGfMCENcfClMD5FU8a/KxGc//8EGz+CvbTaD9GYNNBaUyR1FWQXSczL656jLJ8vr
Y0uhaEbrZgDxzjo1N3HSv/XDeAud7APW2Mt/e0mXS/+v7QHMIKMchd6zi4D700UzQNP4v/VaivTj
SPOaibntk3k7tw3GvIyAUAhJl/9mzj5ONAtoz5MBavtnQqLqIv/Dl5cZOJXv/+3NfNjbVaJt4gBQ
OUP89Gs9dm+ZHY6SQJrv77//yan3sb0QZDrq7FzRc0uqbld1XJbV8M9fv6zC/ytQwpv/YI4H0CMV
9N/YGZptz92S7BfomDOhgE3IriILO8r6f+zn/2dVFpf6sJ+F9x4KrpSemxgq3D05MhGVoND8mJPh
OObusVLD1xH7++/v7ZPLfWwpXCs7arNwdkZccPYdhg/QIwax4btYVeX/PBlxh1np/+Z8fGwwNBjh
tGGpNDwEjeeTqRofwyz0f9K9E+nHNkPAeajeoOpxtm36vo4Q6+6j4YKW+5eN+uSc+thqyDFEaIaJ
4JwKLc6pLBytBNklAwLp7x/kE7PxsdHQEiG1jhsDaIUF+5GfmtAfEV6hLKDnU1rn/8hqfnadD5Y8
SifNFoM3NQZ/ZHWKBuv5V9qJkxDp/8dlPtmX4sO+rwFsSqEbp8/dhNPculiX4BP/q/v8s6/xwZKr
ComcBtAE7Mtlg/h4NRRbO6hDINN/mr3Eivqw9aGJySCmvOoztCR+LYO1O7n8U6n0E5MkPmx2j2Le
AiiPO6tkucL42F2+rk9AHL52w78k8D75AB9bE6vOI4cpxvEc5aE91aSfbuIeYKK/r9bPfv2D2a46
UdnAmDtTJ36L2ar20YXRtw9///lP3s/H5kFQR3vfmGDPEJZEUyI00MiPNjgQk1rZZM9zl8vnv1/p
swe5rLD/ZblngmAOqtLhDPinKAh6q8vJy//o3fDLVf/Xr3tRReBnDuMZYj1rqZIQv8RQHy4mpcZf
f3+AT7bCx17Cpp9mkQ/NcCbswvPa0DuPXpoKuK/6X6mAzy7xYbU2aVj5AJjdmYVelekAvB7mEUHu
Nf/UQvvkg3/skgPlLp5ppodzTCt1s+UX7FRcA09Ug0hDHQVR7O+v65Pv/bGfzdAasIWEduektdCB
Ylm/4y761yDrZ4/xYTXxrl+D5a06Y/PdAx53LUX4dsm66eZfaguffIyPrW2JDvk8T1ydiVbsW9Vr
BU6ej97yjI27v7+jzy7x4eyWWdTMGEqUZ4EhDQDX2hIeVhFl+I+/X+Czj/Dh+F7belnHMcjzFrMT
lHR+Nu328vefzvj/BO3/D6ftY3+bgIhJsCZC9hwoWNXsIka8eAJODNoIu1WAySt2bIgycFAHARIZ
wIrjKvmG/p5ep7RAlBhPTQEFXQ6wUV5l1oLQHCWR9PvNVCMo1pjkbqtj1PM1JbvRJbQ+J6LDiE4J
sFZCfnmP8+sdOKUmqu+HetWRBQpr3pLXRIMD98ODlgsZEa9DV70BE2/nE5C8Ww3oJkNy44T550yh
K3gRutbArk6A8BRCeLK3I21Pq0kEUD2JAdnphYLjaqaCRUygra51aB6PgW30Vc2LlKR5BQOZkQwJ
h6aXfHmwqo7AiRV2GbLbKgML7StzgOeWLZmaco1i9d70YVw3ULUzFFDgjILFcWziqori6/7CHr5v
cEtTQE5/BE1tWjtKNRg/2RKmOyCXEhaVBEynqN1nndUqFMQlwAzBU682YMCWpRNAmLTEgaXV9kLg
PtK+HV633kC47ZgAypC+roGDlvYI0fkBvCGdeNaRXQJohF8KUvsOcCNr1XQH5OsQ6bKlPINcGd1I
SL8OC2v5UjahXdInQMi3+kcsxtQM+471IIaWspvGmO8XVef9vONCt6YvSO6Wvi3U6hZSFflEwghi
CV0lMDFte0FSNWCQtsnRtDkgQoUYgkh+AewE5DvIEKpibTnNdbb8bjSo1/RhSrhkN9KGCHCqDbQa
gMOAbZqCnvIzAEZSXOUzj/kfN2eyecvnzE/dQTdsnFu0hIulZmUYjAtvDVti9eJsryp7s2RsTSGX
i/8JrUAOrWmzObWAZnB78FEHDFXhW5n5rvBb/pZOdvF+TzHEsjaHUXhJ0TjEGeIxz5ew1EWDxRT/
GNouyseyQzmkfk9jrtZ6D3WRNrmLSAvdrpsYCFTxM4pqS5pD5DSrfughyJQVE5m9fKoCbuVF0ybM
9wEMzvHLnHBo/B2mZarZ7zwRw6JKmgU+kmKNej/tFyRiyL2vjFQtRGfbLUE1PEdnrd0BV1stT6kI
o4QunRaL/wWoCaTEbnEOufzWI4YCu3ACbMIS0LjSFAmv2upBdEU6qkiGPaunBuWbHMK/3S8HUj16
NocM2PJbrYGz/aGFqcMFqD7n0aHRK+OvOYnaLDusLkrCn9UPibvmwOCmgCQClOSeIVjMsu+RW+TC
bzRoqZBM5WEaoCOZeV2BxlOl+p5hVZHrACUcYIJmHS1Hswppb5rGR4s7RLHH8HgAdFm9mJX66Cuw
zyadigmpGzADVpBkwEUxdD3pWqQ9IEFEzPzrCFre/JpChrZay57OQ/WUC8+mX1uU1u0Fyzez8Wqs
coooQm9jYgsuJrLyYh60NA9TnuWqhk4M09gCQwUOLLjuHbX9vne+ad+bKCDALS44RPs0UOcIRAeI
bg+dsE7/3KSd/U0kEvxrx+vZb6e+BaT4Oxtsrs5IDM3RrpMAFNXAHC0heVjIqvhLTkK/nRocg6IG
XbmJ45/QGdwU4C10XWZow6fZAokwug2NRRN7ZTfkOiJCzJO4eK9N6RlZ4dy042JZsXEP9DL0TCk2
Jh+BXFzf6gZoX7Kv5VZnULJdN2duhPJGg2A7ARn0JjrQkF6mllXJV7vkUbab1ipWuF3A9NJpkssh
SB3Gh3Xm5DRhtjWHsqnitu5L7MaavAAptNIHN+lubIsF2KHobTALsWbX8C5fEiQfDFM/SNeO0X3l
8xqSx92lE92Uqms2Fu0AyHLyIUpGCRVtnJlN/of1Tccea5nGYPRGkJAZT1nqzPgbfJdu/JZa3N6f
NImM/0EtjBPd97Zuwz51EcnQ64Lj2JdaoLfm28LAMj8YDN7wrazmebbnrW21GAvoqFtw5Aj4m+MD
jhvT3iHpI8NjnM2sl2VE/LD9qRVYQueO96pujss0jasHAM8CuoZUVtPbn0m2LP4+VB5ne7ExK1Is
FQ/gJKjykujTNOdVDiXYsOjkfSBxbdZSSDmv93Wd8O4IpDXN70yoo/4bUxuRd3YezFzOtNsyME0B
NbVPEUhQ4YaBISW/V2ud21eiIpFfCQjwr6QAIS+Z+WGKQp88UB1npCu2pWrb6gY+ilL3QQ9ZzHct
UxN2BE94Eh8BDuLoC8wVbBM0dpsxg2QwQnejVJFiesuPxxrG2egrBB11nr9UGPkeWrTKdGi7up0l
6NobyIdghgOup/UAtmaZ10LNJxuZnA4HDNLo2YBdvLjpe+6nOLrDaYlnARTcjNFb3w902VXpOKBv
q2INRG3DgkQh2A5SafKO/cs0oFJAZdMiwG35TmSfjie8/hxErnqiJskO3mV5+Aqe4Dh5kH4oh9mR
QqqtjKqB4+TkRPAdqNU9GPFBZ2o3oONapad8XJF+KZvUxiouplw14tSkPI2+Oav5pWTTCf7oPVxX
sNQcCLrHBrjR9HGbe4cfnmL4saFQzRC24yZaIE5w1kv/I+9Hyco8AXB2OXVNrRDbcJvhpN+BhOXX
67xZaXauQAZfTWFBJ91c0U0y3fqiT2qMmhY+jQZUX2cDNUvoewFLZsaTQ0jTjXCGNm1vNwnQSYDM
erZCTBof07sHKRE1/5JgAousYHLpOD5FBh5u2op5qvdVCoXDo0irQf/aNmq43k9DHICWVFFL4kOt
4vA9q+jyk+JBQcaSnmwL5nYZlBPpweCP0aYGRKnkZwb1orEHz2gFhbVSxPS3le5qeV/jFAC8lGZQ
EWvABVOjvm1UVW9TGbEOcMWQMRzomXc1GMs0igD7HECZHV+5Zpss1txN8VUsJGaeUdnK82LI0F8N
1xMwuRWgbXiOPbjMW1WTqtwwYpzW10uzbkxCTcU4cjd0iiZHmBWR7+BzbhW40W3lqgcCthi/b3P4
qe0uR3MEf8ubalKPdQcWrodcc7bOYW/i9Nu6UZU8XfRSw3cWKFyLEtztFDhTCxYS8LVZ5nwARdsm
w/glEMKHn2kKLWzw3HlkMlek9eIRbC6rJvYLkKzzaVGbxTbtWSyWqOxodMGUwTGBId1XtWjogLJ4
Gte/lykX5rmX6Cu/WrtAzXxNmxRTO4fBdnyTB9ukTfSrXvLe14eat75agUpHR/6XCM7D8Hv2mgL4
CYA1G0HFErFfaZmraMxQ/YLGbBHPjgEujTe9JgAuU9eLLwM8MvueLgMc4iJdFlD7rsIievmnD3KY
BzixBHSOgkCMGrLKUMao2V5nTM98h+YKDO0eBa8F2D59NWc4zG2SrLG43lZoYd91apkjgFuk6r75
ZgM8thiCIkmy23wLsfrrBAfuZm4xFy/lY2S6cCPjOdO6kBO+53lxIetva9vU0CeIq0az9hqkBMv6
YyxrDG+cZJ1r/WviFNHgrsFgJai2eTakbjpN+Ee7lNOALzNegdXHeIBLkFhotKCQL3Vy7NTgnN7D
nZn1gqDAiak9ChiUbjlnPplojjZZx1u0FECqE7zyGQM7oRxqkkt3qCr/E52ucQnaGfTzdvCuxfKY
DbbhtqC2ylUHPCZTEbTWmEIcg1yB5V6V4eIIqV0TqhidWBbCQLI9hDZb6/rQOgXvoLDDCuwuPKAl
4XkBL2mS70GgMRKL0PU+hw61NP1XumLdx1fwPS4jznJRi2kLu3Y8uBJnSxVAC5xqRG3XbeoTTQ5O
zAwNPCPsoFmA9GQs8AOKNlC2A2rUL4qDjCfYBgBeJObsZoDzsUh8lYb7h3RYZ/EtEK3xOePUrL9B
9KSdR/SWa3HwSCAlcAJbbNW32a6p+ikTdARnRdKoiWEzk1VnpgRoU2Vvmk6w95kMcOF22SIj8ZVA
h7x7aEBt6e61jGv26rRu+3M7u4rGhxwTZ4jLAMoVGYiiC+pMSdGxuIvgXmQrGlYKR1DETHe2Um0n
dsswzWu9G6olQxFKLKNFcLJFy3zXJRvpoIUHsEf/6OHiR7LU28KXEbp7sHzDnhvpEEt54OYiuuu6
1mXHSszpuBZdFachL9FO55PXBSdD+N4ZMNO/LUDu+no3b/0QvzQSLNNlzzbsdVW0UFWETYfEomtv
6rQL/A+LHVcj5hfSeDTl1gPzLPdLGsdDC6FmQAP5A1RWqhzAEdpL3xZjguZkvMxtzFtdJsA3bu9o
zI3QURNS2EDgZ3MRx2mBZx8qVMZkIxoCW0Vd/WZsNZNHYqsatLsWZ/KOQ5gUtqehdSWKMLRQ3dzl
Dh2kQ9Fz0JbrPdw3Fd7WoFac4wlCkfGGWAHC5BuForgiqC8NEEsuh01tiLu8ahUfCovUgcnvJOoc
80lzrDQIOblEkeeYeIi54lHTBFhoHHWqf4/AAqRgG0+L7wSIlyCZZvALxil7bmA6Gl1qiUVySUKs
c3YcMoNl1chRie8xhqnoA7SuEB0wBVARetPypbN3Ax/ALXRTaFdbDDU01b5ICSYgBLeS9DJwJzqh
b/ItdYhq66CQgoQfxVjzZtIZKxEKve3g7xvjOjh2rsbk+Q+ERGN2k/p6ct3RrhUP39oF+r4I4sEV
HAx0fhs7f6PcaOcKvtYZgjAQZDuFzxJD5PFH1keJ+1HlJhrpHZrF2ugu4kxhZjtTW3wR9gdkGyqW
xRKvL045kj71qW7WpdBN0OERq3PF+d4otDoBAduAGZncaDrkoOgNSd9HUbFOa/K7ilpgJgMiG+vL
Kdbg3AK7DaQZwq01moe8ZD4AlH6INwA0Vrhvvc7crpddZm/A6e3MvB+ccRFOhIkqwJv9KMesue37
JYth3Exloac3VojKkh0TwaqlXJGBYQKVuhibqSDYZOQ9iaK0saX2qYmg47WM/qWNg4OLA8exc4UH
DPgJjMiewaHSFbQS8RLXnL3Xtc/Yq8JiUb+rsRvRdJhJM0/3zYzj5iUHySw814RVAOPJOZD0pqdA
XSKQiciYnGMThlghKSBlh5CeuBoRVc1G479lG/bBl8QOMbbVhpU1ncWS8XooN20Se2vrSNfHNKp6
1hdz4yp1JWrUuu47cCMApZeQdE4vcy/CQEsCAUjf3lluwbkvK89afzsQS+kL7ZEGOLIJcvXNTjUN
TZ64lKG6RxefzuVu69SE0nUXU/xOEQhmKc23sZZwREri8T7ZMZumRMN0gjUfynoEIuAMniXgfSdr
twWp2q5Kp65wYgvjKSTz6kFxJWstITlL2go+aorCfgKfK4AgfKDEGzgeDn3RBkozjKbx6yiYmgMw
yQO7MHVzLite9hVCU3brgDQ2T3MKuVxbxlUY+18k1jkwew3BS5qKLeKUi/JyxkyuaOoWqx83hczc
CDgnEkYcPNDZ0K/Yg1PLi6SyEei4Jh29ScoJvmu4TzY11vcj/AUFVWH0qKU14iwVgQEGuc+4ffM4
x8NpHEzb3MuEQ2zRLx3AnPhwaHI3DqxbA0UnKshDdnGy/T7O3CBfVdJiiOMeyCl/6beNtNqi40T6
HDDiKEbhhO7tJKzoD1RJlWxH7pjzSCAh+IQugIPFSIZrwKV7UeKvyxe40jBOpdGjBD4aUoQNI8cU
YYdorgLpEzSD9Jlzm91tGzTyTClrooG9hg/p7POAXR4PX2MNWjdMlUAG1Vw3Ggm6+ioCS3ubniwC
wwe7DWlyD6HcSI4liyQciV0CiLH8OU7IFyZnno/bgPgwVdkeUNbMVahByMZdzwt65fYr8+2FrzWi
1xLdDE3iC4EBpRkM09FolHJ4M0ffs4TRQ5bMTyuNQd1tWNux90i1q5sLNUn4j2jxXQQbrhc5IULG
KW/H7gHD3on6aTD2pU8JFlFlLqAWjo0GErGxE55rQJbxMBLSku/rBJ8Gl/fNhCRlRmsSPa1LLZcE
FVA7d7pApb1hB9g+YOqvXIyAsnquRLONz9vc2fYNha3IKOTbjbV/WttS3Ei39t2z6UQ836QCli/H
ZA58fbvvx5ZudxSWF7srz63lrohh0zoPVV1QFurDiFCuCWU+OlL/7NYI2pgFH0OipmvcME7RchW1
p6eGj53ZC94M9Gn1OZoDym2Gdv4zq6jE5jPZkv6Kcy5yVwwkGvgL3NpVmWJkM5sOGTJ7yQmCd2E8
aiB1GXJvnTTClx0CIIRO1MJ36RFVmHvbKS5wGJKU1wekGlB5LfFxePcqMBKTn2MEzuqN9jg4zyay
vbdFiohAfuGRZ8lXPVR5/W5a77Bt+s6tC/geSI/kj0i4RMs3LNbBP8GDBil3i+Yw3m6u2X62Cwx5
VZhmgY4HAMBYi3DMmjz+UsNDia9q0OCWn10rYH8otI6rXQ4teb3TlTSN2VUehI8iQXwC7YYNaZTu
AQUrlW3faoEIhwForrfqbtw83fYJ7zHXC14xIMXVzo2Jn/64SSXIG+dKJT/jMKntheIQcR6wbZxX
66miaYPZ33RpbHaC5SdP/WChSD0j8XdRMIAPXARJFF5sU6noQGIXp2U0IJi8rfppMyesWXdggSi8
lvqSCZfcJ5eM6DSpmxohx3yNMgSZobZPRl/igXskyIdlbvZ5HoXXqhraH7JZ8KFaZ3h00xqWJzD0
NJrjotMsa4sun2Zkw5Klu4YydHq/Ina8YVy1X4TViCV45YZT3fOUQwBtsj+SdcteqgCZXsTmyZuI
g/e7PF6Wq6lDjzgFhBymaiTDMel01ZeQKqrs0YmQAkffSfkVaXz/BPEYA1q6meiPSfjlsRfO3eq4
ymaUOzfQ3ScwaacSJSV3IHBEDpL1+i5UumX7tRHr7yYInj91cLaTM6vgBV4vRpMGKXEA6/egOwN3
oUWlf9qcTtc58wy+b9UGW651yEUBIz78Qk5H2Dc0b1+qkhMywAekD7XetdgsSEHkqxmPQwBd+Ri8
JOGU2UiyXe1Hxq+oJVhvuQMD84RthzkRNAA0dAfKzvDaCR/XxzG0CRIOyciLZsoBQKe+9m+A1voT
4wl8gbB0zOyG1Zn7nIxTWkT1KL6Oak5+DdGFNI80Nse8MWxIunctV6+Az4KS7tMackeWmKy/M7HL
ox2b6/YBqPF5KTcuWvYln7R4ik3tQxF3bTdcwUdhX6qppr8akuHIk0ufn9iMDVwoNEQj0yWiINKr
fu2G4WpCysjssRETsst9EHcORa7kTixtSEvRd2JDVWYanvTgGwWuPLSNCoYuxVMEOByy1h1cP7gd
2/jith6f88Juz8tBbY24Rl67aspOx2BvJ5TXpiTO1dEeMFn3h4fRTfdrExtdYiyVfkMc4vluyvzc
7bIu+G9QvLFhF3qCkp9FMNOWLp2MxGBpvrGjZXC8j7mA0C7yMmmIdlzBnPECAbFEHxmG81GpWLwU
N0hXglVOspg8wb2FPdN4X/AwpQr0il+yHdDozqCQLkQU7wx6tVC50QNzBcQGm3C1RUj9lRVd8e1R
TUd3JhL7888W7L3xS60W2h1QXxTz9QIS/R/k4/LmtDTxNGP63SCSGtKm2b7U0eVVIWsxtTsKtM0V
36aqLdN0Se8ZF80ZWhu9O1BotwtkZWJEiqZJ9Ha9wDPlRbfyBV38g4+2HQ4B/J18bLvx95x6+Zzx
ZDa7mq5g9JpkVG2ZQ41AHJpVbL40UV7zU2a26ZZjaDlcSXg45nHmk7jrMpklhzWk+WPvJonqSNLD
vc+V+04adDqXwqzqBhLAsj92Kyz/KWwuuRhxMeu9hcXOSx5TN5RViFGz6Fqbkrts8AHZVovoABYa
gwhf13yUMaIH4MeQc+tABG16HZpH3rdY/kBf0TuJktm135ifdiZvwe7OeUR+IJc7yaskyWay560B
a4qmsHIF6BfsmSwVe64hlrncrtLy7TpDHdQcCUquz+h8He6zRIrkoWYrtrbWq232FlEgLm541h51
B2nNoQbs877qOjw3fKb5ma6QdSgAvanIN9fn5LdMdfJrU4msYO2cpM096oVTtUfGQ8Wlgp9PSm56
xsGootN6Q9rBqhMymWv13U1OIVbVcPyfZ87aP51bUr0b0iDcicUTh2myidBAxSyzXO8cBMKw5dcQ
82fBJYqnI1li+3WN0hVGU6NJqj01OvWo6XOpSYkWLSt31tayK2iKSucOTxn73zqpTLiBK0LNw4x6
HYpS0xyJckUC217Nru5/VhsO5yOSJRO5jvF3wNNuJ+9vk42l4KPAZqe7BbcWI+AyVfXk4e35q5wh
a1ZMTKLo0UN38K4HOQIkWX45+GEdRX/V9Xxz13Xcer2rLofXfgb74YcOWftdwcub3ltNyHxVaRXf
h83gtui4VaEIJmP3xC6tKzB6ltxyDh+TzsucHOCCNq8buB73I9+WV2KzATF0Ho1wzZeN8SNIofI3
EDwp8ODTYiFY2DE0KNToWS2nBCluonyUF/OM6KLMYjafuEAZ62DlaN4toRxIK0GTMBzNRAToQ75a
yMn2dffeqVQ8ArOJhGNsckIOc4bC7g2FBOZ1jWh8eBsNKuuIqwW9wVTSfPYz0pgH8Afz5KrtVR7/
gjIQnV452K/dAf1XGZwU07Ev7WatPAwwQNFuaq3p9iiwwgzGtoXlhtOG5hnUD7a3pEE9YTfiyEec
ZKeof2+HNevf+16xed/2gy9JlYvHdu57VkSqH4fzCo3k5Niua9J8qQwK5McIpQp5tbmpSq5Mgsi1
hAavT8sO82D3cTy15opKtBscIEZVZ198Q9Pxqmcu8OupmvGTUwo5iJ1tFI1vWbQ0KVZLjV6B2aVd
vwMNqg23VQu3RRWI6lWzbwWS/Uf4I4kqayogxhapYX7I2rV9A8+hguD3Vs2sVCMaV+D1e7l96bcM
SVT0OCQ4KiuS5/cz3PDueekzhUbzNJcN1FyAHnP5VHIq0nB0aNQyvyhJc31EHpmEH+PWYPHMkBP3
hZ6y+VbBDtW7ALLrD4V6xX2MTMN0kwG5LMtlnIjZE4ZAC/GkyTGE0ShU6WxJoA/gUaQZzNDiXM6q
YfxjFR0t1AjXzk2vWSbbWb96x2nT3UNzmNH11nZxrBs04eYIhtjvSWYVXBtUBiQ/dVE8Q4FhTcc+
hZab4oY5gLV8pLb7dewGcqcEwbCcM+gUeu9cTtIvCLRbOPRZhsQ2FBzDWGYtghhdiLiPJLClMoKa
tED2rGxasAOKDF51uoNH09Gd3S7dz4h666+aVtO2W7sc+bskrzhMek0kEsGUsOEmYRIdBbFsI8A8
TDZPV3mY8gdFaUiP1RLmO4o1L/di0x6ZyzqOeOlQG0GCEYQEV6DcrzzSLAhTy3lJZndFurTF6Dpa
n0F+Yfn4FeH+dp8GYt5hC/hrnNsuPPYaADvUW61Go+aAkfP7Je0wgNQSIizWS+rXYmwg5rmfepvC
o182+7WFJztexTlSmtce7TBRKSzrOLZ2TetdvabNabx41DcyoHaF+Vihn+BxVdW+p1PavzqbWZjS
rEqe0PxCH+Yx6ti+G9OULpDGULmRB4LCHuzv3Ay3DcrFG04zOcf3bqBt/zQHNV6jVaLr7/s5ndQp
NxUyH6voq/UKnYNkgGKW6xZWomvBLXuSTXQuaETQOAPfhoYdmkWwK/oeKfEdXNQOrlWasGbfJEnd
fbEqQ6PIssQwhbpWI4TQakZHSKXQrr3WNaUoROOTNXtuWQ41ZN6Rdl8PDRn+D0dnthwpkkTRL8KM
YAt4TXKXlNrXF0yqltgJIIAAvn5OztNY23RXSZkQ4X7vue7HwIVPuWFlTf+Mfhn+LUUV3ZaTXa0b
Nee2/VCUMngPurIt30IMqt/Ca4u7qc1Eg0iROvadJSRH8KblF0EASBz9suI2hGBNi7veNnXPsSqT
udWHOuNURmHITfhRtb23fjUy8dMs5jFPGxkbR6frzumH9L5uDALyzuRW3dyzJ6sg5S5bS54cexir
XzrJKbpfbHegqDADZxz+sTc+wzRk1dtAds3aNwA7cj8sue9s5jSP3hq7jto7nN/5K+utad1rK0jn
13YRpvwpo7qyEac7aUGFlUaGQsd27YRvfWsVPXtnHSG+A1M091R/ZjigWGXhgxPMJEq39Zp0Ew5u
5OXr/YznG9yW3jhibs4mM+7RzEWlTrQ0Q7NbPZnl7BZ2O+eU2K5xD/Ok+bgt3Jjs0FUhxZ9jdOAy
Mi3MCwQGXPadZ+w+3VZI2a9jKlJ5woR1020QOdNH0E3yHyeSQ4HLDulhp3t+uNi22uEEa1BfMuM3
O02/yuAMO22jkzU3iThkwDBaxdMYFiBwYB9Vd9GtHNdt5ch+vA27BAF501OF5bfNmHbFru2Z5rfz
jZ0ODwbZOv2uaRyteyvJr6qhQoZ67uZuvrEc015ymKxvcj92GCtjQHwn7Q0DsvQ6uefFTdbhVFXj
Ku+4rfh/g1HyIK1UhHfevNT3ZSvXZDfWSf9oe2V0duawDrduYQs39pqkWB68PlGvK5/Kddxcmm1b
V6Mfs3NS/bgUzUfBXoT+O+epVMeZjrratRBE3zVjfl8AQ3p2qTbRXyTS4WUY++CxhZ15rqu6sTar
19sfQUHti3Jbrv/R3eEu0NVlD6ZqgwePVvwvqYomRQOv27clz6Pwt6Drdg9d40sRYyvSiCM3p/+Z
ZkGGHNs1v22bXpqriN5cVvzn/wBgKdoS0JitKm06jAle5xRSUuxTJq6pYzv3K4YFk2GVzR51Z1bd
vWQS1+QiA0dSHsPruCiBSTvHGDud4mBZMa5sKi86rqUq90kj9NsQest7GvG+XVHbdDtUExZBWwz6
kC1ZUR7SqTNmG3lz+RguXfLIkWrdTEFS/KtIq5y8YUZlHRgBl4Du4uot+P2n1qYq21a2LtzzwPby
6ZyOciyO81rCkuTLdBpbZV4RrL3dIFzloTOPo/0+5hyYGZnaf8Pk9WKfECDo43J1Ka4pE/31aHtu
Y8cCETHaenYLopFCcOODTClVAD6L90a7dRWDPT30uyRy0yDmiQuhX7K53bmKmmaToIlc/Dzvp11K
8adjgubK3/duMxbnehry20w3ldmnVmVvEQAnFP6sX5ft2jrpsiuDvEwx74PVP6JZqTcQQhd124y1
vUlghdYDk137W3YAUwOiOYLjVUz/uAjLIdbIDjO7pDDvA383JDJ70NGUTjE/WGZvbNtWb15r0v9K
yinrQGVddbeKWdeG7Ylz5W7B0/JnvOzi3mGzZnbBRO70oc87N9kDRhX13XVZoTqOJYVguooEYb+j
lmGMTfbSSx48J4mWS20iJ4uR0yXLBe2SpVhsA3+s/Gk6J6oQL44WDsOHtIWXAK3ClJha93XsMoui
3Lh6rG6jem1Q2JnrWBxRP1P7xHxoU8eV7sJXTkaJD78W1KGIUg3i8Vx88zWjZkvbBF/2PFJotEry
0DVW02+Wq365dTsGscbYBJGI67zx7wbbkRui0fORrxT1y1DDFwYJgZ3Ekk4CIcDb1GveW1ejVBqa
XFpIIvgudTvm9YEhGiAkqrMasU1ZxFy+OHNV/dfIPnss7c7bOQ3Cd9zNEb+vKoviNNdWvx36wrzS
LDRMFstXLFGrLMo/qmMdngZIt37b9k7BWpha/uZ2GFZHzYJwhnc2Ce1HZmm9TerE83dRJXS7cbgx
qf+dpLgTNc7b1q7q9KQTj4PVDjmFzmVi3PCMWOjfaacu/1lB1GkcKZsTBrWTaT5Jma93bGqf9GbR
QTZtkRH5dtx+jW5DRpQd6mhedn5WUCZnJg2yjcdQp0uZSvw1mY/vo9vTODS+9TQn0n5ZmDJ6zrMm
evMEOhMFtrcwmybpTWwYuPuUlyWlYtsA9EF7sf9tZK7PT51U0vkqi2Sx0n1diDI6pqk7WY9jCqEa
1yXzhenaUVv3vjYAkEGds7dl4c6dDogvtFzabduck51j8DrcWoy3gGHgNH4e9t9Cl6iCdLVsc1cd
Xl4+hkF1MzWRxKFtpPoyieuefOxBtjG6UEobR/EGaKASd2vgLG7qwm8hamo/v0V8b/+NvhKHxGrk
51pgt6C8tlm9X4SPjRWEVRKyIQOh6LBYbvnRp4BFcWm35WuPpsBeXA8jeqPbuvGeEaL9m5b1jDL2
LN6TDZ48v0RTY9Htc6YmDCc7pWmk85Pu+sfh1hZPi9/YwdZLwsLcYjDV/WGCrNz0QTMyKbByx/yU
LL1mpLqVpS5csCCA5wkGtLhNis3czcNXWOrlPetmgh48606y96Kp/Gvy0QQbq8/HZ704Su6ziZFF
PB1W+liVLLk40tRpZ0vIfXSPI1OONUptNaptixg2Apub6iHygznah6iSEIZCi40cOSkSxOKfiM+o
3FbLaojD17BSoirqSzjp+nlMPPnhTsWYb1JK7CoGCPf7/dgaPlo9r1ETIzS5f+GEFo7OECz/oiUd
33N7Lv45VeqwdW5saAraNJnOdVJMzb4dtJjPqBlXZojhnusFwMKNhfQ7eUxJ2j56xgo0dauDuNyO
tuGTFOPNFEbNe+9qyXZRd7GH6V/Gi7HspbICebyiETfXgeexSvjBLclfgiOZQn/LOWhjU5jyPLpJ
BC4uncdESeemVcL6ZFGetfM8XHjTQKyO3vWHxmy2h9ibaDnyfHYgeiFA6caL7JBGBdemlWcH3A5J
aT5nhbdrCgiFoGMR00MSrc3PMJTId1Y0ehO2izd8MSEaAaKd54F+qKqD3WRdh/Gs69/qG4HL2TAE
63RVtqotMVrrRHsMxT/2hssR+865AO0HX/DLrdz3GALPkzU7XzwD3r1vd9mbZiXJBFag0SSpaCGG
OIWHd3ZI9B/OYC/NtsLs3w6yQolxwQ4fFhzV3RQJ6JveJi4TBzqrAKVNKb5UVvTjpU3oGpFt5EoI
5TpOM2z5qxF3A/enXNvleZUcrRynfJOLL6YPC6TygHY+41w6y62/pu1N4fvX9qD21Leah+y3JPX/
1Q/ojRsRYHRv2JLQj3HVWYzCz3Bg9xkAzus8tWO/d2ynXY5Aqt6nJ6NyE4B8xQMl4pYabl32SN15
s627QuQbXY6+4HNbfK68Oh1+WDYJCLrYS9LHo1OvjzRI/Y1GCL7xl+uRT1RyO+GZgnmFaptWA1r4
1DG1pFxEfgPJ04eMsusqtSO4SzkYROQrJgefs/HbYZODjbGVdlysTdfqdMenzHyrph8Yh+sq5f2x
MNUPtvQ2Eeq08NujaBy33zkjSbqN8Wb/w5+z4Ncw1+FFO/P4Segiv1wRDrOp3abbGySzGSvSEd+V
gPCUcMcPqpJM0RIrR1dX+se6BWaYWShOXTFS8lXF4p79ItJvHMyru+mUTA4posQJA9/g80JLLUCa
uXgzLqDKNrHGgqtKLswVCDlrfzXI2LDRA3u16XJtNPSGbdV8NIHX1hsva9SPN9nBeCeHpLoQZEk4
562g/2WARN78gKEw6HuF3i/ihL/tjm2cyc6qCms/lqHYdmFQ341At9GB6AUqQ6609xLlNaJmQp6g
32igmF0vaoU3Q9mQxEnJnz4vHRGNdimpGlq3HW+nKu3YNrJm/RSLOs2XuOS2w2aX+fCCwFt8BwJM
HlsLbX6I7OY8th1SAuffpQyL7NVqVo7+IV0QBAs8o11bVcNr7pTqJsub5CECiXixgN548Oy23o+w
i/dWU2HRWENxNK2jmWYQBD9ddJWr2TwEhdRM823usiqtXrJyOIYhaQbGxM4SmoYwzJFX1rg36diL
X5bK81T1nDsNEyAdBMkB7nwHnIFOKoJyOXWLCU8Ur7reBbx2+rpOZ/rPs1YYiKCT9ia0+vHTdKlw
4mXkBhW019w/U7WzVejt0drnI4NfqdSVz4i3mGS+s2MBQfvPl4P1G3FhufGYFmUYs8Z2MTGJJZw6
uyup1qayg2ghVqVfi8rL/Z1lnCrfjIGV/mKlpH9eXtlPWULDfaEr4ZUKu4lTIQtoSOtKmB/uU3GY
3M774H73ilPHb/YKClh8sImzfFTEh6yDrubgpwrpY5kqbSNpRnX4b66J0exnfyx+BrNUuxGj604o
O8/2uTWjc88rI2+2qT+7p9xw7mwijqV4XYw69qNj33fKHZmUX8/dUYOmsfgQLsPeViE19Ek36XRW
7JC9sWFYXjOfNNzY1Xm/Z8tTluF1V/bHpEE8Wtc4O23q8cZl+t4r3Ez1mZX+9FDpFrmRmNURXsN/
ybD5nwA2R0VGq2TaSD8OrPsSbpgcFM51B9Fd22BToc1nmgGH1rQ7ZdLEYMLa4X0fsG28hnZ5S6hC
bLMyi7bzaNANkknx7BmO0SEcizusPesn742+4uWDc8fBHm473+1OurZWEZt5KP+Uk6X/DXVY7ZyA
cpx+DMXYcFMgMUh9jKAX9wi11hlZCtYFf9xyCNQ33We/puiC7HXyoh37kjUw8pKgfCsnCsKT44CO
bgxK5wtl9qCBQiLgipXVnuE5LamWsM/GcZsGw/rfnAJ44KsrL26rIXifREA3zAdn7io7k/d20gDB
YYYgs7hUDyWzt6UqDlYHZ3gzSCxSkHncQha84JEU/jAQznf94LGr684l3UEmxx5c4x0rr9M1VUPe
N/N+ULyzhDJ945+7Sa2Pq+s6jy46yJ5dp362Wxp49M1CmXbNUqgC9dR17VsajLT/6LrBDV7WqcvF
u6agTPgJJe6LlRRJsY8iZ3ihZp1vw4WOnPQeqpVLe1Xtc+laKCUNn6/HeM5XH0Ua8Ia41xBXiSV+
vCWKQFgD67P7f9TFlTkP5mjTdeC9iCp95Z6K3vJ8IWWDOaYsmcV+WVzBI85dd7iDp0J7hGEfc9JV
Ogx3Uqd5+AK2nOmH1WCbz8zUmSFh8s60VH+yzNs+7uqOr01OZnpwsqR+zpAdH2VtK3a3ROqp6mwn
JnWRqiN9/3Qn7ND/sct2Eje+9IbsdSZo8Yo8LoNdvXb01KMV+c5pniNB5A/RTM3UAGmSibOXD0Nw
4lieCDWalhUKNgs1hZiZa7so+UQ4sHLv/ZXLp971ppy3ArKq2nRZNz4GKbAtUz6K+7mf2zsCD1x4
CVA0l1sWqh0SmNs/wi/I0iViUCbRrViNlezmWitR3FPmUkEVq6FRjhKEzbhBbos2is+f9QSwWWKb
jJUzHuqSDfakNkdTHqyJRvA44kw4+KoFdEWnhE5ji4quiNd0rYc9kJki4tM10S5wis7mjRf2KfeC
5pEfH4V5WMG3N1lj8wMkTpHwzXjhh78KGmilK+z/qZdZyJlsJ1+Rsmgx63m96MbSZ2uIzE/R5xA+
vZ8sTJiBxcgZqcC/AmjsyPwxbF1uc3tux3vCZMuIEMJIrkMbkSTaCMkG3C14QfCbZjYOBVvs+5uA
nSFXloRAVOw3I384jMQUbXuX2Pqmt3mSWey5WB1ISJmEWHNOA3xIs91u3GrJYfRAK14JG1Yo0dSX
CvOXT+8mEI38xxiO6kiR2t0La7Jwj65vcUOxax89y565LQJ33OmWjMa+TF3yrpKrMDlnmW32AAu4
a1boPGrjuPc5puI+X0oeFSHa9QJO1t9wwqanpsQ12VbKHpD/e+DY2G6taj/N43pAMnL2C3L5JQhR
md2RI6eSUJv3XeYaC1tswnZ+rkb+4LOew+qFLDgjQ9a18LNjxtfzQmqUnd6dj6tWg/Lczn6kXqQp
9GVsxwJ4LvH4NtyGj4GpmlgrWJ7DNgHjov7jXmMsOQHVY2CHwRS7VNe3Oc7gu0IOeghhYmE0KQhP
2pqx3FKBnqtMl71LdofeidR3Pt1CpG/RAG1D/cuXnVV+9jnzxN8iKcxfE0+A2DrTNICLYn8RR+FJ
T5Ercucn9LPl7PQRmh94HdRuNyq8AeQ68aaTkGR96akHHqrwxlRJ/pyTYjpEa4enMzotkUz8dIza
diTeGePf+3+ZVjXc6lREt22aWgdGMszv0BmUZpMTfi42HdcmUy2uDs+D+LH0gA+auNPwpYeWwfKZ
G9zLMa+PKp2Te2Tm6BZGzH+oR4ZdbwLiSgVKdG/t29rLn4c+rO97q00OJXmuv6G+IiUNmt1OFoju
NVnJBl7AhiXSLqt1yBLP/0Kn51kqGxJUOzOoiF4S86bGpdkTGy7LT89zBv2k7QHpiLRQdRQBQwjz
AAx3o7PQHbfeUPtQB2WVhjv2awe/Pl47OCfBq31D6oD3vFwfavDbS0U3HNOy8mor1/GZ8hD51S+p
LoiDvq9OMrSbQxjksEO6Tr86Gyzu2FpO+ukM1dW6ca/Fl8HHpynI3OoIH5ne2KnW31YeqhpUyLbv
WdQ0HqyScMNWTEtZfLN/ZDiVaYI+YjjzN1xGwICx7xIT2FfIXG9TPZMUD8vA2bi5IN/Yk+WNzqgF
q3gSoTO7nDQt9SViEj2jo1a3O9ReVUysOK0ZPqvtUURYX51bfRYFe53OxFyItMlgidS+VLlFpGIh
5BoziLL8hkFN5D6sq0pvgzAb3y0MUXm5CjIczlEXyi3d/ODu5DDN4Qst6/Inplnj9nELRn+dsfr5
GGQBMnpA4mxTWD0R5LXMc3mMrCwn8xqFWXXRtU/h7zF9l61c/RUBTeUYTifhqcI+DrjT55I4xaMK
On/CBe9XDmcRhv8VAa3ZJscT8DdlV6TJcaQ1RhtPAvBtv7DBhli71t6Br3v/WWUa5ZdV1km0EyPL
bTZLBG+7gfXuaIQ6jcuc+7Zfk3oJzI80GBbbWldsIQigIvr9dC0KYC8NnzGzGhCxJko8d0NqQWzl
WoekqKfJ/HIzTtMtDoB4k4tPB1VAgli0kEmxnYWOXuawselIaVCIGSzeW9AQ2sU/It15aJiY/9xp
zxDdX0o6C29qE4b4FgTt1nL2akSOyAZGdUMrea4zxsCYtSOOltN6xldKe4oXmekXysNsPkC9uod0
aUmqLUgU95w+eUWaQCblPlescACJm5HVUiD5DHOmKJgqq4u+J9ussjqW6UhoKYyq4gbjGEengYCW
G9uEwXFau6vYKa5tSwfREDOr2u1il4EBv1bYl+F9tkRrte1mOdwvwMeXoO2c5dBpBM2pg9TnbJyT
eue0pOji0fSw6SkzSqGc+KPvkAbpDVeHVH3NwDeLeFruUM5OfcDz3i1pnFMViR2ym2fHAB/Nr2lR
nlvq+K8JIvRoIm/4Y61hy/ECvPvdEYkKHh3V1r91Mi6fRADq9uAtrlq2TVe146VPG9JLWSW3kSP1
nRkM2cgsofe2lsKTaZwWlc0B4/Iq7DnoZpQmRM0TJaryfpqujf4jdYLHxyUd8UGXfXsZw7qIGXWr
8s3MdcNxiyzhxdrWpf8BpeO7wVYFeacq5I4hu6Yml45Zg41bzd3noDI9kBtxhXdIiSHlb0QWsNnz
s+JMacQdUFnVp7fQFkiBfAfj7N8kSNp1HJJ//htgT5KjYgDjk4y6gFVx/tLXbDRo1EikUiaj+zc5
U/nadQ5qnV5XdZOsnU1llKST5O7LBuskMkeGROaG8otxabhWY1QW+5Uc+9hQVpc48+xVTt7nptah
v3Wq0NlHtbfcBf1U2W8Av4H3H6FWRydbAFIzv1hFafzfxFYTFxAdIUnbTS0tV1J65jTx9UKQEtql
DLo9Yxwi+wxHmOd7NMXryqnZvjI8a6v+6GiluSexLrqtyhJ9tn0WSDPSy3GfqoWxBxsCH6z2EkzG
OxQVqmrolMUHTz8KuENc/5Pk6/WVFiH3pM6r7r8rEf1UM3wx2+QY1TDFtQcoLpj+CPzRR0zKjJqR
RbahNkoce2+Z5VZY0LgxcTOYM1Vzhnt0b0uw45KbGifubK/wdwIDsnpsrjR3GZOcH+2bhbGn33Dg
ldqWsNLhhSRmWG0V+ceMNE05Zk8RYHPHmZsgA2ehB1nXVEBsDEQgHL4lT8vfFcGu3HJltHfRtDj1
XuWkEzd9P/EFRQTe3wwDWkgj5XzTLVr5rTGUQniwxIeOdWGJ/CmforB4iYZCdJcS3RfEhX+4SLef
b73AQlRx06xUSCcUyzGIy3RJmGAQ/DNjRSkwNRAgXR7WEd52ESAtAAOc+ftXGpEohF0tZ6HOklzm
smU+iP71Z8VwhtbvdXfIuGcxE+FM9I0qeNkwpOir1Qa5lMaxK4ZyN9WkPV8Gq3XCI3l1+KfNWjeB
d71EjZjTneUOuv2h3kRM3dTga7S/gXKRG5VIS/1cECjSt+hFaL6LDIPitoOrmUiZuHp6hp5dg+0k
6e22FchGH3M/zdNDurYRfQJOYPs2gl08CaGqYDfqIp8Po99O977nJGrHSILWqeIAU6i/EbaEsMF6
y+n1BZzoriPsienbaveBCRTLCWK7hW4ltX52VAVH0S9td7DDVbxyEPf1p830lCmuAqSuk/TgnE5M
gqgLqh65yJuFXr3l/S3T/isCxDkOXLDJsRllRnh3GCx14WRgxP9G205XPC6WRyPVudNJBmpQt1lD
mOoXgc4LvpTfqwzZolI/DXZ6sF21HovHhnwmVo8K1vRQ+cpWl6y2J8Q+hoUF8ydv9Si9mHGvRDUG
BoQMv5mfpuanygco2Y3TdHnzkTUo7A9omIu9zxwGQsMq+61Fpeb14QEvS15HvUujSV7ZYgqrJxGI
ahVbPyASfaojjIzHosyF/pmNh+PhcZ03ZwczSn7TDc2spGx6BazE5VGOqc9wF9YrL3DR184jNqzg
7Jc471A/mFbgtt6xVsZlggz8aP/nIfX4CU4Wx+q1eymke7TJp7Q/IW+JvikYXeDhC2HKfDK200Gd
d0LNFJ+mLGXNdiLPGAa0pM1YPbQBadsTyqJfX4Zl9kOxKyxY3Bxg5lNlINDM3PbX8pREIVY5Lln0
VxHFC24NZBWDV6xuMO5Xizd37SGn1fMYpt110X5OuyA5T54YGNiBUZLdWsOgs98VPsBZ+LYp4T9T
wtM18AHwXP06MOWreJO964TvBdMj3GSTJxyPb07aBIxcL0tnHbA6ddBKc2IYg7PoY+HmY1+g7ZWh
b+06E1QiecqzwggSdqJq2juGzpDzuD47gzmkjGHNJFtyAttkuzCKivS4dIzMCrdzS155E9JdQW33
qvP2pajXNW77zGu572o/tG0y/PMSvfWTk30uLH8ubqKBMp5pHNTM7aGaOp7wCdFHn4qGHUiMY23m
5PXKZokd4x+y9MkrBP7CNum9BvXBtr1Bnh05Eufe9GAAw2sPojQcceRRzROjLO/dNiMIRroI+Ph+
cKJ6N2NRDs8Q17J5bLt+cG8gxtiNic2+lPvMcsL8kc9kfSDC5uU7VtTRNxR4eU/+Iv08zuuSiCUj
HVzGnPSaklhU2HR4/1F6bJF0zT7xZYnS7M/RsZ6tASiFMUuCDFs71O/S8INTDDa2iE64Gml20GFk
Elh4hLFLUKFKXXqX2U93ji6X6mjDH633Js+U6rfClyrd5RWTL455kCf86tMcTe0D1FvR8piLq3s9
LeuabDwUVf4BSll7HNZW7y/loZEe+XnGF9QYRGgr2JGc177ID8Hgax1yCQY0xDvdgCbxP4MKRE++
rHfa4WjGNirv/Kg1AZBT3fcynnSQr7dTk8yrhaZs46UmwVWbwpoGPpWLi87W9PN6SMsw/W1XcqMk
iKdE3vVtjU/UsD8EhCjoIJ6WSFA2E+B/JjHSy41jKUB9XLn5wTQeXAtDatY72cGjb7SURu2Tcbbv
bezOdRcROKFe6t37pi/d5WTXkkz5PDo53pY74SwKK7K/nSbpoQlytwk3C1pbscvrjtRmwJiTjfKH
9LXgpbtEYdA/Wcw6+xbUWpw6hQ1EK8ey2zX9xPW4VFy0jIxasNiKbsgOrnI8sWOWAOodww7y8pKM
jJLeC+XRxokhS/eerIpnLB64aD9yTUCUbarei6UZQV8MsskmG3s6I91dZ3pxFzr/6MrHW51IxiAs
s0DMlVUbvaUNtGgcZTPk6LrOrAAas7R96vwI6jBijBblZW0Qxbqgr1khTnpll2ekLJhbCXFFkp74
XzHhv1/nq61xVfbWd2dVgFnGU9Z3OK9jfhY4KiujsHOiG8TOmOw9MUUMrI1pDsu1aTbsbyMJv2CC
eFF+hQxwTJJNwYjJVwZNke9t7EJMx9Rq7WOF9vR8PRdvFt1yA6Y2uOYTlpA6BVVKh0jFQEQt8n1P
bBKc/Ve88PqioBRK1syatkdBbytGM/UO/zWjGbewWf5F5jYCFXAtR1+T+ZtqGtNTPqj1MpcQjRsD
0BOBdNZJSrJytrX6DqxysFveDHuYWYM+yBHfbtTRDpMt0wdTcAtWB0MmOGpJrwuUq5JxJn108v01
zFvqyyZPHu3F6fIhHheQ9v1KK1LN+KzDMhyQNUp7H/a+Np/sn0zds8aAnfZZNJuIwmec8vMQ1eTf
SvRoLMm6+WXIlAtGQKjsNmHt8Ge0KuuHoozPZOIOqbZLRyQSL/1aMefGoWhKkpnGY1mZSMcDpq3+
4AWg4OfKtcL8tZ27CB8tbAhqddaYmRNhYJ6JjFlUp8xQ1IK0wUNsPLvQH+iJFNXeSpV7zKVg5FzL
HSO29CLcKoZpFeqyKpU69RNQCrm0ye7stIrr1RZhfSyzZnaYQwtwgk8GRZR9dAubUe6S4OrC7kqt
IkymUCAzExaBks5YGeR4pJ1ojJEizNF1SfK6j6hI4/q2yjFQ0DN+0gRbwi/1cgTP6su9L7tQoDaP
igytNLnon6aSTEa1OFRoBhvj0oIKldtJpTJnGtgEV9YtNlgEJCzdmm9S/DzQPaol8gJmfgdy8kku
e8BjG9kyMW+Tp2sw3uRQm29A45m+qHE2rNuuwto8G1rf26ZIVx3LriCJkTPWKNqUztTpG0b7EKar
EzscDjIYLP2eeiwgJRmTeC6Asev6+py5IwGJaahXymfeYhCg0mrnLzMDidwkXe4su4znsXkJK2q0
XQ6XQ6DBs7wPUhx8cHJtKpi5QEDw1dFgq89hLoJbHTj5dGgso/PDMKLH33P0aHuO16FaCM6CL9QQ
xayu2ovcYcfUao/pf8uQBPmJf9t4W2tkFsctD45qsV0z5Rw8BvQNnxo0488KUWZx+xcy8gnl9+fK
fnhQVk+yQSnvlnJ9tQu1rPE0WIFPHCazkoj7yVNfs0nb6UwMZ7HPK6Tlmzf0eRbrCBHiWBEWDpl6
ZPWfbjqOH6id9Bx9bfkN8dSirfaro6b5sFRdS1Jnip77RmDnjWhoBVOzcGiZlpR17xis3t8aApHG
OphWgojddE1xOlgfSxIsn7UxTHxB6YNvy67SmyzZKrp11tRryKLmYf6Njuc8BnMmh9urBqVR5VUP
S85U2/VEONM9kOm1fonZiVPnhqO5Y3gEYW+tgEO1syI1wgmhZxYlSHXhjrXae7jyZ12k0NV+lZrm
kgxKNdRNFcmuSDaSS/V/HJ3Zkpy6EkW/iAghQIjXmqun6snudr8QbtuHGTGJ6evv4j7diHs8tKtA
yty590o7UzHhkqY+tV2PUoKGqyBf0U1vmB4OwUd0VnKTKI98ORF58unKuy2DX7HBL7ELYw+DGuoS
V1pH9/jZ0xGRzEBdTHbrUFPZtnPFf+S+zcd90pjmiSSy+ek6wfJWO8r9yp1A/gkDtLZ/jsqi8ZrT
v5P7Iy5eTN/xVFKOmAHI13kDr2QH8oQRntrSpXVbOlw6l8JB995lWHHPM2vrrmhs032wOtUtc0IC
pLPQhXeWQMfws7ClBqtpIPwYxXjg3vOhLF1t5SfimBdSfZC+htHJYFF9uXFWRaeUUYHc0ahyEObU
/O9ok+MlyNfs36Iz8xKCHXqEULr85+TURTsWJ8NJGbcA3C5NfCgEcihiwJAgXx71Gqyvbts6/7zU
mdf9bILoJcHV+EPZkiOf+Xhy7BIl/6RMl9cdP/U2HYX+8LAytqYD4Rak7M3ySyPTHvRBmxwFi163
nFbSv0Qy9m4dWZT7jHQg2mFeMuXNmkFWBwVU83nTaDGuSF8gaQ3MyaMZb6SXIN84NY5BsFBJ+VPx
fg9X5C9GwAPsH3wVuX4yStHdFn2gr4UxmPvzWrxaYlXLETDiVsqQ2s32dRXDcHCBWAJAmT6nHuY+
rhEoZ9gsUzXzNJXpD89z85ngS4YGV6aCQHudBD/8BtrDzm8S8em1xsoT1r3FbvsrcfMCqgsObWvb
bDe4jA+brolvGb/jGM817mn+XMnDF0QR0jPX7Jff9cXPFNMow/o1mClKOi3A28wd5MiLyfLQP1AV
mu4+tgk/noLqo0+qspOzlQoIhTW+7DcTMZRHiS1e+TQJtzSR4/0AIjQeEr/ChtGnqpB/jdmG8itY
wRPwxBwjT7jlGj2gA6/wGuhBIBUungMht4xOAlUeuszKp/NTEk0G3p80lcY7G5RP2H4I8sPPksON
xiorzsNSFDkKO13IE6GQOeA4Ns2rGEBC7XtIsA9TvkTyuIbsxzhmgycEZzI+AHT67dwvZVc1J39q
u/o5H+Cl3oFOTCyqCFcKRh5N7S68JSsPY4b76g6zC6qoWkPIrJrmMo4ga55ImOt3PFjCw3RjpuTS
rxiDQLLCmKCOxR63bz3RP1W4LKGpoaN4e37WePqL+BrOZxZ7um1IZ+7E7nieRp+J+C5RVfN/PyDT
N73zGeO6vx3WXNbHoAin4bIw/iXPMspKnTAsB294t4P0NGWQ/U7IOUlLJ9njuvzZkR+ax3Ol245W
TUnvPwvV/yVQKjYHjG06vRsnnQyvTp7kVzUFjNgYVE/fklc22rU4fF9WLfPHDkLyX/5zvRw6d/Oz
tRgPeBhGEoE7gsNF+YybMIvfmY8R8+WPdMqXCQpIeMafOoVHepwcZ2LuKZCHc4mDIC77/hwPEIsO
0G+cb0DAxKfcWk9fAWBNsTLLWurkJtKKVPZIxOGr9mk2+MIyQuPTMIek/TWeCk4X7HN49Kl9VYE7
HP1xwJwJC8Qkh1F7QYEls8ad5PdpUF8tAAWMb3gmggNAXTf8oeuA4RDOlh8KsPApIeiZHAlrE+02
MZGFM2hHkgFlzJ1L3RU9h+QnwNCiUlLAupO8lFA47TkqgDdtVQnfUoG6+ySLFm/EokrnlTozDu8q
bJHeVemEfro2fWbuKhuSzUzimCtlV2RSwQGyZVvyGXdi+QVWL7rAcVmAxfHKklofBOAqQ66AtIcp
08cOdQYhttfKfcjWFmFVDLhHmE0RcsO8GTA+aMMGjcmBCLDswqVCVo+xkr3PyA1nPSS1wMZL9u8Y
q2R4D4EK7fsubhswwCVfYVRFwc9U9vl3tTKwm4wu9bnIydPsAuVXb63Nynfj95P9k1SL1/7G5UUX
1hG+63dcT1tWJ+7n4bwS7jY3jfRpHuB22oeOed2R9FQVnqc23PwLg2wkZN9avSByl4yMqpwoPE6F
MThafonZF6ONPya96mu7blaEFmTRiZmVpy9FMgVMOmW3dm/QdRN9IsHd5jBOK6xTQzKs2c63S//c
45XjFuDDoXDgCTsH80RAvm4YyTP0loxsbCq63+06EQLBPYUZAEaPt8d1id5hu3z5M68E268t9miG
YcAoz+i9zbPus6l+2DT2ea8zEtp74sWBvuUatu8pRAMZTvHYuD+Vu+TnXHrGfcAvpJH9q4rymIWV
fXHCvMLyCjdAQf6D9YGSmOSKeqYfLrf0hcjrO93oCbm6dogmP6disWflCUQF41VFdkTiqp37Gcv4
vYve/Lz0dVD/7ad6ig5KBEn9y0kncijaFsEVoizPeD0OdX0OiERmD3DbmNDAFTJfbRqLK04l7CsM
LAtv3zjGbU9L72IP0vgViwODZmyPq7TNY9Jv3sc069vu2Z8KpvMk/CLyf0an70mAhE9uAffYccEf
6F854f3/dCsVHljiIFCX2a6IHZ7OCQ8/G/OwZMzFGbUYZMUuYYnzT4yh+XiOiPNsOdKw7i9VkDQt
7D9PdeqvpOCCA1p17jsZAv8diwSVF21c4j0FDgSuPRMRwrpRQ1TvfuxtP57ybMXuZsJe5Ncm8x1G
d15OMCDhaR+J0yy+Qy4roWWae+mWT2qK1XoqmzxXh27aarPONfklC9LyL6IvipPtO6oUkn/08o4X
yY96jXA6jlT2t6kItkms9cUPKQZyHPEYg9E1eZywxByJ5dsCr4rOTMgpVW2B1+DOwCO4ByLDxCpU
dWcvxls1bMNA5MS6lpkS/tSubCyAlSkBIvhNxOC7y6l5dkTsWMKDp6BP6xO2u7bcQ3IAiDGLdPjd
EKbXN/BlarjhmxNHph10bAoaOnpyO9fHiaQpGcS2DO8jVWRcJBAyCT4VdDbbCg75shRh7N4nU4Fg
Dilxi8rQDCrCaIPa/NEVDB61pBk24iEkEd2b6R8kbP+9VZLkRZH45LZTjujPLPA5vsumWetDYWOu
PGJ0WGWxKibjYckJrBik+3U3jW05XPMMAuC+yBu0l1gGGeORRuju5DCh4Yuu5vKaeCuGOFCpC2zB
IgyPS1wD+YwHWMj72ONGAThVUWJJkxRfIVHLfJdgkn8WSJ64QYl37QEBkAVpewrwvSlde479Qj6P
DMyqPbcGBzEBl80oG+NI4OPpca3X0Ty+NKQrcEFY0A47Bao5wf8HuPCoF9hYO9p5p4IgMISv6DOU
EFMblEduegw0skmcD5d4iLMrmlj/3a5IsfP9UT1Dz1EPRICJf4U12BpcipstFJ8oDuz8XIQGczP1
k+8deyVoCpSosSRwEZXmJOZhTI9CxFCZmX+m3alK2uQ2oRu8JE08vWfhSnHqj7Z5mmSnHzOX0wF3
YAIwwZMbEAMVlV0MeL6zJzkC1DsBt5S/dTICB89aJ3mrGkwmFNeSP2jBkaQeg5XR7sLk9Yi3Ny4v
nJ9F86Tkqn8kReX98jucZMAEl01Do9G7tDkDINC/c0hCpEv4QKaJ1Mx+KsfhKXadHKEKxPYVqSho
jrHLwAgj0RSRcvZJKVD/ecTOOIUe+dLKX1kv8dOQ39Oa13yUjxwZxMsgreOqCQzfgo8Dp9oTytqC
VmkdH4n5boOcZgPDTOAuZ9TKOf1YxjAgsNpzQOyzucFhTOVMpcR4tmcgW2f5viA1dTUei6/BaFnc
DRURsX8K9FB0tLnHEW2DNXrLzJC+VgD1PiKA0d4u68LNFrCG2addN5iDHDp+re50/S1GKAr83uin
LkLSBqJTD5op0Ve8+pF32AShbm9CkLq7oGUK2+IFeqPKV80xq8H5H2hl05fYphFGsKY38g3UupNd
4N1gXANXTKecKMe/ZCKDLMCUvvwLAWIFGcNo6Ev0EbaPvtLZmyH2/lWxtqS9aMzYiNKISP2hCHKs
CkahVe1UaAecWBVz/YyFUhFitu4ShnQBHmWnwuhGrou3vF9sSXAo8zBhJACoW7o4rodiXTjlKoDm
XNBtEFRntfTpq+nK+YZSNXIkAmpCm8YcbGfFDEJTIuXEuoCv4ULcUoFxZ/r56KN7e0eVMDA9bKvB
flFccLYzzCAGbDiWXyaJWxTDIz9Nm2AaqrhzzB6RnuekxSr05UQL7UTmTNjQyJtkGP4W8yfpujoB
guXLC6BhhMCYiTKbI4KhaI5LY5Y/bR9hEcxgZ2JaFxLjBEoBTVrUdvdZp+kPdekMvwDP8oAXgQMw
Lkg3ezqWbnJkND+kJbAs/pWrUisnnN982B7Ni58TcfLAXIWBSDt04kdc+Pm3JG1tdpOb5S5LciZ1
lxCZXc+ap41ArNNAmJ8LHEmCRqRFRs2c+jx7E45GvMTwTVibNaZ3k5n7cGfzwU9PaY//7di7dVTs
mPWO5SPud0yS3Yq/6yJhGE93sMeL/pT01UR0eFViufpSEOvBTYNEwj/O7zCHgmzqBzDiX3E28m8R
g+F4HKIRAZ3wVHuFvYmF0AxqvW8TqpwTTdcU/2iGBWiVXjcl0A1Eh7rZj8F0nSfOBxpOfkaKaH3V
OTaBQ2voYBA+nAZ4RzJsZQb78q4i1ZR8A+BKmDxYM3EX6lllDya03nIaGyqlhZoxv8fE0S28nnkG
/5/WIMA6gv2meJBzVtQ/M76F7OYzieteGlUgXUJY1XKfJJRrdCpBo9p7FUThaJEzoXRefR/26x3n
TJ0+8xrMHac7teEeLlIX3fy8xNmA1bMXF/a+Nlm3B+ungPzEE98mTeEEXIJx9z9WgCkWT5GSy9CP
G8tfANwkTaeLHtzaioMV1bAOFx/EaMhZk24kkjgOR1rBjqUTT4atKwvaYzQVB+0x1bfHCiNR1z6w
5KiIX6eFh/Vm3R72cZZGyMC4QLn8r0POWOUpgfmu7idkaecIVIn2hlqk6M7WhZ1ngBdPU53cFT6v
oI8qghf6JFzbEooljMjo/Y5iCQ/UXiryv0SRcqax3SWZcJd/VvjzEqImnZAXcD1tVx0Eqw7MX7EK
9APJMVl8trJmBn3EFKf5twNA7+RTUA2kTNWKM2tfBZVduVhnEDon2ifp4Fm0LXlByydH6DPCaoWf
B4YSz6qPYZniYRz5+qEeRbQfeD2A4uPX3DAvKnEr8SB7mTE/6OY6DXcD4Kj4u9Db/x6kV+ia9MZM
BBW/T9FUwZdwYM6wIQJ+/mFUGWOArBh5juFOSe+xbUbgv0lhHXcnc9RnXJAKVuV9PBeBfghxpcOi
N4MPlGRSfsiimKHMgy/YXNFmyMTrRoDYW7CxEWZs6mtX8wVsBg8jY74kYknXMQua5rGvts5cN5Ye
dylEDfjPDVM1/gQ0O1bPE9Pt4r8EnQVRZZmL9ea3oIcvSyMxXzO4k/qRQD3niKiBaL0kA6y4Z0BW
FTZX0dX+Yw/h3LmOmA+gFcPL99+U37rLcyJ95DYBCafAUN0Ozc7Hn9ZeYnhQSMpEyedTMuZe+m6q
RNVfWjSLnx6L1qVIhUeIWwTfU/QgUwOTYBTAp0Kagm7Pw7o01zlkC8RuccIxPUwuS+vgPPjNX8tr
usf9Mo2f3J3AkqJUDxXwhplOdQfdkNBSBgc6vtoaRQ4NXXvLX+zkIrUHJKBWQLHaTN3DalR17sjg
Joy16+nVejj695knih+I+BQYftETIImVxKkMcqFElB6UPjAbcsxfcsLB+I6S4SGZYH9izlTEwcKC
14AvXXwPqlL2dz96BhwyayOH6ixXdx3AbElP3xinuZSVcirGn1VeN8UH8ohD9j53sKMcFY4OsgtW
J8rcyTkYVhLRKCqI4ZYw+F2D6lycppCQTgphbTr4OYC+TxZCDPFlBDFJG1ppelkgYl3bntowAUxP
cDehD8cyzpQP+TilplgoEslQUbDUhbH3mq5+iXnBe1A8VGVRzUpWDcinh2A4YUAYD+1iPXmO5xH1
aclkMn0shHfBAiZZm/wh85UndyRGiVppP2YgAwaVWgRqPJEVgA3JI+OizYFIszwcDASUipu0YOHH
jnSXN19hOgbOT1lnuNwz+nhv2OskZrTBHI+JRWoFdxXGzI5iBNsF2E+puwjMWeguLz2pcCaGjuFy
kuxdM/9E7tjgjkOtvTlbok1kG7WjK7YCHmwsYbrKrYXPRFoURfIKK6Cp/7H5BsfiwiRTvNDtYrf0
w3nOT5gORv9uYYRfkwvbptloALQRHIr6DERsKBL6skUHnNpGXSveX8LTvud+Z5UQ4ikZrbMLs6ga
PhcICuzHIvOQezySsNH/4bvr4ztqqsU8STNh9TktHc4THlzDJ/oKI0wGbAUp05MB2zheEA34xvf4
gLENWDcx+qXn09bhzqMoHRjdergb/HlNZriEY4ZK0kb0tLvWo8a+b4potoemFGqpj+jQw3JgoxFK
FYrL3Dxntlqr/oHNCsq+ZFM1RuWeKTdkjd3cJIxPRGBneLErqYn0zaIENX+rPsYVB15CxN0zKx02
hh+eS4injmb0RQSIaxeGGzJFkoGfhPqTMdeX2u27p9VfOUskSM3lYvOG9LZQwfDsAy0U9z3Nf0ey
W3ftoyFx/20HuDDXhFal++7XztMfRrK98aBB5Pb3y4iH88W1jq5BavjrO9F0zz1Oul3cuyoFJvAp
3Saeb6kFSXLqCB6IHoOT5DBdzDJ0Fws0yAW7MZDjiGPbF496oXa4Z6clIZjW9k32NTmNU3wovTjO
f1O2Ug0zuOQokBCKgp3qcl8P+DYZAB/XAFv8lftuy7LkffEPNBMQhXwVR8maI/PWynVcn4BdZxXe
iVpHHh4jsmHlBZQUfxq0pf6rBf/NwKfM0Vv7kHaT/kOUfn9EJY+BEqfI349+srT2NA1B8EZVDflN
SH7CvebVkHu1osTsZYJV/TCBwsleVI2k9kmhWG5gLa9pTwKBxwPUmdI/AU5pljNgJzxyNNg+XvyR
/nneRbmHe6oouoieR/StgwAyG2LV0Pu8gJc/X94qkVfOzXdGox98F2GM459tBvmOcq62P/B2FYjT
GyQWCwNWD6JGS/iS5XE43RNdkI8kuICBQF6RpFXQkTinEpGPeNGUSKz/jpUmHM6Lq8Hl+qyto9Ic
sza6Ke2TNkJRCaf3nHmZ2l4hT+0g/8fbACBavv0oGel5TcjRXMCI7Y7TKKGS+AygIpoCxN1TR/Z4
JYu+3QybT985gcljRcuBt7dc3hS/jYAVJ8d650hLFKFnJ7TzO3FkwUh4YlZ8WbFxoqkQ37eH2CyZ
/qUSJnUnF+RLcJpjpm0HraJumyNFTXbfAz4Jv42fQ5CgB2VP0x3pPx/z3gTX3DkSH3YPThMM7anp
iT1D5wFWfq3aGPXMh9ZkdxOGu482ag1LzNhac1SYm2vubi9rfscTa14WXIf473mMCE7OPuJkNpUY
cQZIUQdarEqCQQQifEaGmZszawA40diQ5ngPPK8cwkndKv9RjQ1TtZhku7gzIcM6Ozsxu5RGV88k
ZpPMeZK6wpYEpSkazkSYIE77fdj2LzrDwnRv7eCmFAyR+01XULj/tFsY92MiD8ueOFGC+qwWLEDH
qioQkkSN3+shmyZAaLFHNfOoqhzNjMt9FuR4PPh5MLBdvJtmycNDq7x2uMOBbP70FRQkxoiJWTCp
SQ6bZi1SUkNSBAFYMkjmLERaM/8pAFi3XskH6OyRwUvRHjR+Bzy/aiWEQLBcZBcXrFh5puEgqUmH
PLvOB2OLofwSwCnVdWJUxDhKoKf+aBwXi3gy9918gz8QvPVNPakjwtpcvcdQgpkZVA1XSD+O1I3K
TyKsFKXpSdrUiIE/9ZrKgIhPmNTmipBULneKone6cs7m7TN9Bw17MuDyi0lzhW9sTqIFx5YFkSJG
Gz20ImcUo4tk8X7bYKjqi67nnCY23DC+i6De0TTTgsGinmhM+4ho1oEJeikvEJ2L9JFMfNy/2HFg
l/MR8Y1bdCkbZhV2ZUzJd+ngEKgwsaoL09rS/lIOo7S/ctE85wwTDVt4asyAUPSzydYnbnZiPsQR
TMTfRlDobCv+n38Kfkt4WazmRY1VBE6YETadHLcr8Si/YofPRWoPEkPbhqv/Z7AuwYCk6QB/mSUa
WNjWrjwyISu6H3FJLeJlAGn+hdex7499t1CBsOUJg9Bu8ezkHkr8UxrLzDrjiTVrfjPuSIe2eBPR
XstwruJt0O43xuLNuGfgWFJQV8pt9r3jxTdGhYJJKzTg7qyXyZufGCIocbH4ZeyhmMlGPvp1K8oz
dnZxY26UBPdp3lDqZjSUf6d5M71yWnv2s1j7XN9gwiKzo+YQnRd4rGoq+55Lp7I2z76zuLUPkzJE
ULq8X8P7wt2ceOBXKAGVrgDsFa7ZNsKYAT0cN0sWg1LbonbsPkQuyViY1R/N/9trP2Vgvp8c33+3
SvFLIJX2P5I8T5y3NpDcesTIFaIwLrXmYXaHubnLxo4NdPC5hHGY95bb/ZPNaOJAX0oPNBiKXd+L
o8Duwmme60jvqX3jAZPm1P/2sMeENGI5l2zplfIz4vInqc1uqg+Ke3A+Nh6hJOqkIeUUiikClDQQ
NbI52zV2nGWs6fWwwQ/PVDxkpainPHWUow8Vmn2XNLsdJZJ9ZNsDc7HE4JMC+hNP45f04mF7ReZ+
eGefTyneckUM5KNohnBgVSMzcJb6xA6jAoTEqLiRW9hA1HNSPq5g2M+RiVN1H8mI6n30mMO81Y0K
PKr3gbEtry0PDrIcyisMS5f1noir8X1PxbveGZWrf4RrIHSqLsj1PabT9F9M3C89+UXoCrb21Dwl
bd4J/0pG1g1elgra2EfBjz0+leMszd0cy7X9EGTaNPuNoMnuM1C6ATsjFHPCfijZXMbceHG4Cglr
ZIdekL2EZYW4hrCFheuN4YzmpQvqcn2SFPrBubcSY5HEYo5RDOEOP7+CxlBVZaR/inZ12vFo+ljV
N9Znde7f0Zvq9XEc0sCDstRY9jbR9A3/3HWGfGexBHtPqKU1XXUx+RU2bibegB5sayn6TdDOy63P
li2QAfOfdT2zaKsnEPsoSEtooNdzbgbLlz+zufaoYZCWp5YNn3qn6jEUFzpcb1sBEGQYtAYfhniY
Jf5/TPqU/xoLgJFAUCGX0QC5cGo/8cQIQhliDuZLEqrpvaoJGkJ+lLKnMKyyk0ctUpxJwG6SE/Lq
b8ZewXAr6FydPYUgxxCcUinP7cIoZhN60LY1mzn+j9YmDaF92X0mDk6GdI8FIhb3WV+P47XGg2if
q9EJynu2XSHlCDdp0ZgyJYPocatWk0cOExK3SQdY6pLlLAG4mGosgM42sfvmA1IcWL7b4Hc9QEma
zROOybXEhbxG/lsmx6m8Ei3FrYre7/UsjxLCVaQ4xzQP/xRsYvfvuAoZ3JCQUv+EbqZ/GbT98qlh
h4B/ZHlE/qbwbqbvqOCmOCWlH6c3zcYNQx1MzeT/7BUbit4K5jff1nW9vmDMWLnOMaZjB4pQiyS7
uarjvMh6sa0JyIWKHgWTfr4t/rLhZcJgNX+rHiGLtyNmI+yrianY9pq9NO5Js0qkeaURIpOLPSgb
NHZmzwUK4SFM/Dd6TKxQll32uDSAo2YmdFGuXxckfdDlHudt0WNTSjpWLWc7vIQMgBiMA3eSkZtC
8Ajpnl4JGKbmQpCGKOwwB2Pza0Ht1DisSIath37KB3EvVA+THZ8LIgOoz+0od7eCOAvT0R74Fham
CPhow9fKcbdb1XreeEeolKNi8go/vXg5VNs3sTQKhKsB3AjNGdraXzFRSjAxWCHr+STVy+OUVJP7
Fi0KAdDHWxXcvMrn7JowG4envJzRYIXXIiyVsdWC0GSxoGf2Mg7umJaQn/DxI7C0culscuuU4kgG
4LWEZzT3yuWSDPoqPU4qoX5v/RBRZvCIQR/gFQlxqFS/XecakGZ7cBf2uuyYgwPg26XNSGyGSzpf
b7B0/dnZW5dFBk+VwoPTnPmzl+ABJ/Oyvm5yJM9VFbIjwI4NpHAEJ72kO+IJ3D2qSObpsjD87B86
J6jcFxksKgcxkISMlpQRYO9Zvzc8W3gw5YMcdcHMjcC+wiXDwUI0rc/D+Y6/K4zudFTE7d1ArOXV
g8TvnL2siE8os4AFfT696J9Y3KY+CNS1CU/LqB5YVUJ+pRdbRTZXDgplM+CDLmdvbO9sajhMmJ/n
j+gIG0VNthZNH9x0oY4KC8pmvG+xq2PFRKcwzYbzlSzJwjQR5gw8TJZBNp8Gt8+fKSLJw2bVOOXc
tETE/FPW+LY6gERIcSCpphm+rI78xj22ma2PyxhT2+LhhCwOUz4xxaFIqzn5MJ0cnJccUp53IR2H
kismQv+HDNcvycwCuizDOo/rW9q8HK/T3Fh8iRl0gy9LZr7l72doj+i5rl7knQoYXDiROfpIPS7R
WJnjxG4l4mZOVIg3O4WR/RKmUM9WAwZ4o47006cQe/HsXuqKefCNusb2n12LbnopNN5E3HSURvsZ
tJBsD2WXb2AFMS3540qjsYDDoBe4pKOm25y8ERJ1zxor9knmJclgn2wmEogCjp5UUO2/gZf25mwF
T/y5Yma5vHKr4MfB3NYFj1lZkQQbKwBy7WKmhcUwScl4NbNkyfB4Rqu+j30CZeeJf3Z2ZfJIqnbS
E+oAA/HU+8VbG8QvDKJ8QvDk7/q31kQQiTPXZ37uFLMX0Kc2enkSa+xlb8l2eB9hMejiMfZBTd5t
lGhcEzoEBg7hOQ/OcoCwxqqAVfvPLLGUX1EWm+bdDIA4TtbKMHqOZ5KsO7r8dOA7Z6B4SirIAy+d
JU59jOoCoVYXo/ubITL2U5JP2OkmuBTlVc+9lz3ihiXwXPj+pN7HOZ78Wymxzbrd6KznqJ25wkXb
2/vanXGtodoiO89+TolOprMagHR7I6suQgkZ2WNTLs519jdqrBfSgFlh1dX/d7rMHQrSOLJVF49Q
w1y1aHu0lIZSSJEhmEmBehLj94HydzQ4ESt8OvuWT77bJ3xTcHkGUivwfjEhSehMAdQ50vux/DO6
jvGfOS5AzQp4pdmxDfugPeKY6OURFF/T3etckSWlLuPiZb0em6d2PYwWdginLKA/9/MGdi5MULKj
Y8r5GhhOWs1CpqotT7IN4uxP1aGyTSGMlDvFQX0DtsPjY7ddRe9BwDJTgNtMDqerYLcC1QT70JtP
hZw3/WO/DJOirsNFdeyE5UmgaHASyyLLnhGYz67Y7BVzhsp+ou0ZHqzJwqnK8VSln6IBygGJkYIu
7LEVbzGUhXmiBTb0VnPrBmg6Eigxwc2gebGD5KDiIjBcoWw9X5eEb6SBO35UWFVNdp4QxjA/rHPY
mUfXujZ6atmdET9CB4SLlhGwxRQTjp04hpDzK2jiRa6eocoswZlJNkz9CtIGs//ACABPeRvCMENS
/3/f40hi2tpICjogu55A4HYmW1U/fcv8wftoCweGdeMxlZRuhYp2jAsc8tChQs1FuGCVk2zncFv7
VmG+z977Avg9FB3U1hugBcYruy0zjwGYobI8jL6agaNhQ/nwLC8wxU8R3tjVkLtnhhjwCia3oYcJ
SP6QC3QorN5B8WCPld1Y+Y9iCiYWLQVN2bg7VAfeLLa/0cRY1seCRmipyi7IvdGDoPacPnDqcHSj
7xDhB5ri3TQRo7XFHBiwAA632wg4iyMLHtZQeWxH5zwJBVu7EcsSMcSELk0pwGOswqF+H0mVhx99
uo3CUxah/FQ+cfLDOqUOY62QbXQHNHJ8AoH0u+GuMd4sGowTK89l0mIgOeDA8eQtdAMZjDugziyl
pKXrukvhQzF4WKOyh4AGgfI4+x1CGN66kPV+0Aewxa+LqIMjSAFE2ZmxcoLRYHv/L8nYC+dqhZs9
INEgNmXd6rYPOq+GP9xepfvsMZhhI2+ZeeX/U9vsEMcWzPY4+jyXEDRjxMiS4ofGx9gxh/ARHCWi
z/IN6kfl9z1VO0WW3qTQPpRu/JfJAOIauHFkj479llmaDmSp51a9xJkD/vMilM+XzbtT8tjEo1/e
hVgH3D0dEtk8Gteku4RhrtCyCYskSXvx097rhucNlBY8xnrL7QF3NfU/hWVE3DvO1F4MjLj0v2Sp
pIXBTYij2WIj7vg1ROA99y4WZ3tFThrg4Os5SICLjG6pXpMc/ne209oZqE3TeVOV1YK0z84f1ce7
Hkj25leufD72qpv5wR7V2pmkOZFcRVlom4AzK0u1/kGsxdf1MZoVqmAtKRO/8bhI+cPzQ7qHdbSF
g6rqdzjToOyGFUsE4pQtP6yuStTPMmaWPe5ZLYXA3caVP91G7KbVdWZRr/PTtSV2G2NXAkd9yJ3z
QpiIgYhQY/VPNdtNVy+ovUc1IjqdBwPOjMlb7RUv+Jd50hnhE4cfWUuwfrMElLUty5xPn2ygjIuH
0ky8Tv6UxuF7FAWZ996XNXAPcBXuOy4NJ/psTTO8F6ReGeo6FaO8qPKYlA1rbi6JaJBM9ewX9R3L
YvFV0S/hrkaVYr6GujS7hyxjYxAnThnQHZt2JeZAneEk/Ttmta427BDwGcMxRSX1cTbj2NlngEoh
f0fR+vJXkLOzbDewEhTVAu+/eWLrUEmgXWriK1DTIIOyEloQgMUZEmvV3A8VbQCzZ7lt6GWWxfzV
Up0AknWwpsSM1Zu9idYErxRzZXNXDGb0cOEsUPCOlWqi6Jmnhzq/D8dWnkM0m+mkuCGgg0atxQPA
YlzxI8snab57bAFYqhTZ+XeTVyxQjn0c0gfW5iLxLo4VN7y86+iiszHtObLJG3hbLQX3bes6+FUV
TSVz36jArVMxQF3TkwAjHTH6yFX9w+Rp/pn2KGwEMh2ol1TjAwTvbyL2bvG1NEztPiI9AaE91OX/
SDqz7Tp1LYh+EWOAQAhed9+5txPbLww7cegbIfqvv5NzX2+TxNsbtLSqahadwgJeJTVB5OXpoBsP
rLvd6RqkJmzOvB0x2l+m0TFvMPTmkoYwz1ooSNC1dIt6G7McwhCC23uxaf6OR7BBSZ87wPHA2DdQ
xkOvjomATgl3O3hJHIIRks/8FJNRWj5KmZOUs5G7F6YCNjuEqBL5HxKyB1f6wTuyYPIAaLHY9xUL
Jmz5TCcFNzEQatiHKGfi0WGxk7nvfI2H+CdG9my2+Ugc6DeLSmc+g4FdrK0fVSbBVb1mIHhRtuMX
cwuIFFpwRDZRIFgxy/2E/AiUAiF3Mc0jkAMH9XHLPkqoNgPOBkMKmMGHWEa1oVwoHf85EHCqfSdH
ipc3uHRWdC4TcbXHHIfGAOd3ibeZ75U/fVxhSsvYj6pThWv6L85PAGd04phHyfwuHi1BuPVhlSqH
DZ2iWAdtzOH3blpTyBOPIk1/8aiWGTgfKbC2YjKeCQ3QjlBjURoqQ5kWy2j2rxEheJrRJuuqMF/z
0E+eeEo5fXksW6bS/dCCAr3yUU/935hIXn3xPB4JKICCmwRdiGxi5mhdK3EiJi74FzRd2zP8hhNW
YuN2iHrR3SG36uaUQL6jwlho1sAEKyL/EvGiQAI3ILnJ+9LhTVx4DpYj7S9I/Wmf0ozXknY1tz4c
Lfb6k/SCGyoOyau0ojpjM8gha5/xUGKMC9NYfNouJiP+46r36XZbF5oLJawQnUlWX60uxkYXJxl/
kxMOPWpT4SFgyKCCxcV5t64yCPEqCJW5HB+QfBinyhZY0pbrdB7s4pigDlzkrmv+CovkxDm10hCi
chkAlsH2h/B1zsmVQRTs61p8+27LVuUoKHiJ7yzdYmUypeAxZb/OixSnSioudTcF8luXfmfnEMbz
kFQNdy/0442Z6ig70dJFfooePt4HrE3YK3M0czUbuwHnYNwQZzzVDUWny4ErDTaMyIByfrQG5Rvq
w7BODeHFy63RJptuCpVynyZnPHsbtyxVSKqGCcHfqDUwyL6DAocE2xE0zuAyBnItt8CCJLoKxs2C
6QujGxCtF79pWe3uwohb7IWuNnfG9cUuYIJChsKf/KNguPLj08gGCzISThTf2RM0XJh63LGO0rcJ
VFXArZ2PU6DNN/FCO2Nq66J67WPOUVRF0DaxfpA51IUfn4EXlSpjHbjeP8MmCLmpVxEgX25t/Xsy
kPa9K7q5KcJ9OkTrW0OlLdW5egKURvlY008nuzJyoJzIc6fu1FBt5Fu7mDxTCb4503p5ZARzrS9f
thW1MzG8poLVB554HDmNcibQlbWhPGrJa5cv9Mg1IflCVAFyupkTMdq/ow4uD6TQuseolA/t/JJB
Iq5vqdQE4/xArXfX0iDgS+400TqaVrltfUseFjp7COBiwwLL/eK3VNUjLvVut+ceao78FoIP1Tml
/vKDiT8RvfOHh9kKjrSwp38WN1/vLNpmrWFPZX5wPOyvbdfh1qV+UTV3HKMKbAYg7GdZrJZdcvfI
WOlazGdLHRzZGLk3k+nsHYwWJjodDTjU2Ocv5oEiKlVvE7wkF/i3C1AUei4p0sNOEaDhFCyyuaj3
6x5IVfB6t8i+lGUMSSP5PzMwmScn9+G67Xoqx5t+i1NstEFyTkqgJoduG5L/V0uHmOSscTAPJgq8
BO0QceCiMjrcOBjLXhTB6mWH4ATyPFPKic4jCkuyF+wFqcFrbeSIOkloN0PTjp3XCEEQqXGpF3Uf
t7jEoXePasDcZ2XiT852k24dxvOnyM7D+mR5NJfuJdli5zCzfxOv9hjNvwiXIx4lc0ump55tZxUB
JyfrgYANGiEpDF5jk5r02uMECZ5K487VTRezbG96yBJ/m+NuLXall4TpxQ8WmaKnLeoPB7TFks2K
vOpsF+1KjCpW8EHk6uI1XizDeMP/fCIMtTI80h2s0rDhQoCgGpEAk6zU6TVgmbtw5/sLJIpVkZdh
oo07ieUbzhArTTvXUFr7mCXpjQQE4IAorPyvWGl9hDYyNt/t5Mgr33GrZT/WuWZnFkIIB47cAVwE
WbalvCP5wHepaSbQii15CmihWUb5V2RP1p3XNlNyxiDVBDd80Pwq8Ax3fwiEmm9aunlvlYuF2iaW
UKXnIAEkf+9VbIW2ED6CIwIvP3XAl+qhrnzhbesuwNHDcl+YE5jL3vz4TDE97G2FL/h9wPT6C1Is
c2E5dJxIVJ8D2WB0VQ+ySVMqzoCJ8E+cxwFhSTA8wle2Jr/5qV2nK3/lnhAfYODqE0mCvHmae6d1
v2McTR2Bh9KO2GLhws7ZbtJrn7V7XYg53flj2n3GOUfP0XYb9TxyTj71kU9YZMUSj8ywS/FRR9Jk
LGtL6T7lwM55mTeTCj5ECmjjA+qmRpmwWEsLOqUaFxN2nPFmLJ2IULNWPe7t0YQQtGMPNBk3c1y+
/11F2RhhuNWeqcq/TSTZqoCeHZ8dz06esfcyLegABPl+9Q/qSyFxVeIhXZX6Ol/bAgh346cotEqI
v/8H61zalt3jDk0ZV0UbkoP7tmkvxfZQo8Xb3yt3bKSaIKT+yPZ4i4TtSl/K8pgpimdcP0BhiIfH
jJ0mXZiUuvbmDAVBJ1fsPBMZzKX0mCthztCkkeOK6bptEmeO+5jy4Q24qAVujd3cwsT4Q/p9mF5i
szSpw6uhCLIvM0cTqwfUytIjJSXzSX2uvgbOXHAEQXmurCmmZjH0lXWFyMHDSb6fYMS3EDC13tHk
a+ss2DG7aNu2CXqq/eLE4nnvxMnBC31XoWTKR0mkvj12ZQa9Mw5Yo8rAje0zGP0q2ZHLwhcYwB4m
NpAHPvufECm6bdlRnUyXcZEBsQlWXdCssZsL6gNYLsf5eFBOKfQBx1r/wZm8chHnhKeuN/1HIFq+
6dMKZL2xZYlJCC/oj+VxUYkXnp2IJ/GW8S6rP5pGkp0MMGnJ+xjHxkUlqf1Mi5cn9r5bOD8z7RnB
U5f5/GZtCLTrnJCixs2Ry9ZRkZRb9y/0C3Lu8+gIokLpISlQNoNWpdUds4e4mxRIwfUkQ+jHzc/5
UoUEYLCu8xL2vBJpBx9xr9P2qJoq/DspQnC72vFJXi/L0nERGXzzpRpW3tjCEZt3GYaSu7SJwNWO
4RojUPg6DmCVmH0xt6Fj+LOjKToumjrnW4p+sxFMCxVUk1V/GpNcK06imjGvrtd3Quzi9cadNT7w
vzVvQZQlJ5CFpnlRCTk1UP7U3PCp1PmosYqPdPcumgv6ph7A7stoQlKwHe0RNLEs9YhtE2+rHHhk
b7EnuWiEfhJzBWxVp5mPoGO/9hgW2wsCwxBiw7ckK38Etoh1YYSJU9PZllDOtsdFjRM1AFricU/u
F65t+MEyau6Hjo7fbYJQVV3KLhbfLXiF9oCtrff2nFjcKTGPQj7lfacqZpMkFF2wDfMh8J6zMgQe
aSIyJnc0x4dq7yUOUZG+x6tlQ9UARgCLKz9LsrUd/pzU6g6yWRPGPbJbfQLe1oXysTPC8xzaYCVI
xh1ycQ9J2SMguOXlELdnJiu6GI0W0TeyDVPrBm9xaa4uVpNy5Ta3fXTvVOvqaE4m+q/w644Q7EHF
yJDYlgfY6mqWhPsMbARok/jRhhUMGC6MVgLPrj5wI8rfHGxP6mIbOx1Pni7nl5zPNER5m1rhZ5vW
mM45I0JiNDsRmGzohylH/s+S+YkcIxPdvKe5L2rvwM8UxZtVxZywTaASZzct6Uh9NJJNcSNhi3+L
U2WcnGe7HwgHUT5Wm5jfWMNq6IG8ohv+hAzRSbj15VyE96knK5CclE2bdONgeHPjU+Sh2Owjw/R2
xzLQa58Xu4eWiizf8M4hI8jbSsNGCK5+aGVULbvdOqmXzPbcVOw4Z7Ww6wnORSDz6kTon5IpuOiO
Acx8uslJuS073bkBtw1qtsmBwuSZyju+9oyZfupgqgpKw1kP76M01Y29zDA80WpMhyRnHP9oui24
rCQbzBEU04M31s6/uEgz84cZEoEX0TZ30RKD1P5WZR3RED3gPL3GnSIzn5qBS1asBLhMlsSWV3yW
gCa8/RzgEVC72LXj4Vmk5PjvNPbP+ZNDt7kP4E4g6gaV/zJafXBnWNSd2NVgGMipdrJvmF5kep0k
TJpHeEF+dkqacY0eu7JL96XiP7D9LB5Y1KDBXUqsn/D9Mhh+2BTKSX3rDmm5pjNqdWX4LmYNtvnE
JzZ5C5GCmkTKQehmrxmW0LxoqK0gXW7hrPg/k7ThOlOekX5U3iDNFluo6K6LUsSWpUK+5MBtmDRr
h/QTpx06apmTbYHZSPav7rvUhfRA+2fqCfyHehhZIvW2i8uK0uaczCORd6oWgkWv9krquFfTH0MX
ZTorm2mZaY/wXQIhWy9w1/ivZv9Sph278nLw5o8wWF1tWZGvlY46pjhyoO7BPs2cZYZMtSD5GSiJ
OuLa62Wf/cr4XtUZqf+qwxAFH46tw8YOBmd6tjFYVo8pYLHxL3kt7DA5fNv2g1Ti2pSCQIM9dV7N
F5isxV2aNbmhE2iBVEz6AnilMSXAu75HLZ1NNF5ZXSM6MHvSbVEmS+ug9NVU+ca0LNxL8hblsflv
SWnLMLb6A3fzmO7yuWLLbJMT73cg28Puy8uRfwizp9xrAdqO/Ro7qBzfYskPObZ1x0faTO2TQvmN
DonMfXUcImv2j+kSEHuZeVK/1oBgfLX1OpaFTtl9ko5EAQGW5f11S0tV+YZyolbcOH7t6o6A5Tzh
9lkS5wcL7/iW4lnJt3xQ3OED3+ccsq0+zG7oKuaHcY/PO/BJp9YlL/Rt7BalodDeqp9n4aActrnT
vvtphqLvzTYAXlk2r0SbRoM3KUHK8lFeQPA5XFSgVoXyJZMjchxLseAdh1QRPJSpJR6JVOse840N
cjGFoNgNhzlRirNahtU7tJ36aWRLzcQONOY1HkfctaxaxoNX1tgjSxO63oGoTnXSZZv1L9qmG8zu
HHgAS5CMaBj/lYfmDh4UqsyE/sWKhQZIss9Rmd4GuZjngC8pcTaOgeBQ2SyCoLq4y7CjeJurQp3S
SDjjvuijLVd9oF1XnzsSDRus3wOkK9mJBxpNq+yWO2uaXeHcQrDuMNfyewejOxOTYud+rCYicGD+
RjzmXml5jIv0XA4bR6bqoZ9LvExAcrMXSnjYjY5OAjttbDHLHdMKGs8fyKRY6wk+ktJNceIjikPg
xVpph+ZXyvoAdg9t9hHJUyo2PE7iGs00qtxz7U8kcF28VNu46JR1v2Z6syM/RwxTDLYCOQDg0jzp
LFLVP4So1jrZxretva1sTvKt0KgFb7QUJe2H3bLxf/MtGz7hhuelLkDCF0EdR09srjCwwgOqJOdm
MTk9VK3cxP9mvg4q2CX0U7jxjcWIN96TqWOrg8W/gqRJAs+/2lkKxwcPGoUBz8i0WVKdUYmL5j7C
yDC8sFXpWhqLm3WoAzM7uVcvQInFQKdRXs+E7pkncBQ71j11FVa/xtydwuOPhMM274JksIfHUQNM
/JGih+LNr93B+GicmdOSALtvzf0zb1i71Ru/a0WKETLg7fcoKZUwDGV4xv44uon0/GqCmZT+ZmiE
9pmUGPrfrDhJ0ueYGDezNZtrXB7wQWRyIwhaTpcORh3EXWwI6Yhx3iuieVtNUizsD4fKvjEZI6cC
NlPtaUFgnp8R3Oln1S5sse1IVQjYZbiN+YgJUsz2FrAcrhI7kuQuMZtN/mH9Q6Hj+eEonx07xbja
Q/KQt3myPPHpimb+nRadk58Y/jKqB7gIyvq6+G2bXLsGdgQlDGVTXQkwwYRzRD+N/3Ka0KsdhBvW
It7CQqbEtLja3tZcRr8U2IzhFjFh22GAry92R8xXvW79iw5D7kZKlrO+I8+StRwgDCh4CFsweEjM
zdoVGIXtU4KpmxRSXsaHmpAuvjhKrNcgVOcW4bugdceteEUtzAWtk0SnYK7s9zTwioq6ZRiLv7yl
GG8TECqxLghk+yOhG/HzkeNG35E22XJgniI+EL8DYLFRE881sf3sD4e0KtQakFADWRq28cgqnqDH
HbulG2QKGyzvruipSmbV7R0r9/KcCpt27aPTtqN+8751DtXUNP19FdbcVFzXwvYKOYkEOBXxaJFs
nVbGlV0Q4YCAzRRjWBiyNaJcVu9ZVbPlTQB1fJbJGrEtKmLU4EynhOq2irJ1kEVhKW9ju+J+Yu6o
6MoRi6UjcAgnfOHjhGbSzAGFv6b0gnbnpsh9+34J8I+XILKtTUnew0AvYlVysEouHWCL7ReYsbj/
83ay50NMSJaNuMplfw3zmaTzEI36iXTa0t+R4hLvrs0xtfFw2V2dOKsJTQUO2eBgsL3fnIOOYE6h
kNlhRiYUxN+p7UgjUk2Tbh99Qpg/C5KACycdCewuliwU79MB/uMukghpmwzTbwjqynP0qWiGbEUb
0fS4EcI1P3xjZfoMgnbR7/nABfYEVQGrEzErHm6WyCz9Scdo7zjKrGHIqF3ZwKPF2Q7MBZJE6sIA
CKrw0ZjWKY7YHUT5MNLFKX/ZtHpoDvocDRr4hxUgLyMWxPqXNmmLs7HzFMXbaCkErnOB/a5PlSgu
S4db+lA4TDHPIhwxHiVwR/XNDD6QQmFB9Li4GID1dUlsR+wTj4Phh3VzZ0vwms0i/84ICckTaz+P
V5ssUyAqeZMOByAlqiXgOLRroWk905tLFiS5UMrCADNLA5+f3R/vjd4OK47cpM3Y7/r8VId8Kdkh
8O7T0T1eHI5idKfZ3HA0EbcEBjalhAJaZjOcO7PaRpC5bNoZgEezMyjwPKYy7MHRhqbnnFmSGIeQ
dm311TONNytXDkiJQmXf0MVOzRrXV5BH5HM4vHHFrVZnUHb6kqa0t91smUEm6Ul1p1SDjvy3vFPQ
BXTIfXqXt4Vyt3HrduJgG5emTCDeC57UUrD6IPO5mhOgwNjsar7pXubRggsvfwlLyPt5KfjEqMpg
JQX/xe5+MQNz/dZxAOaHCNrQHVfGwkfkOckP3y9mywBz/Zdws/E5aGu+Irpf2VIsiilvH1mAcDLj
1LQ2PXjbfJvriSstNjTMJnDV/7tjrgCdMrWxGdUY+/lhheSLYVMexJtrxYtvEuh9fwA/IrjkoN3e
C/YDFibPLGcTIVlwbb2mbj8Do7MLClxi7cC7+TTDugalmZfirFEN4QGxn51J2uyAvrFD8+0F8yMb
/Dj4HQe+ufRkW+drDDD4D9Z5MtVp5OYceJq2stXrR7rCCCrUdpjsWbiOECufIgcgxh63WtPs4lxw
4ypZkFOhUmbqNcV8G+zwXZHdi4SxPvkBgzcRwi7ACMw5hq8p1dWVcB/GPrypcC+wQfEvzDuLjasj
za9ylPj0cMtARQZe63/bdmk8QlWsyL1zWLj8ajB4leWlpUUWnIPTwPchQkq1BrUn60UZEPXGjDBT
WQ3hiL9waWa0ryOqUA+QrjEF29Ecq/vcBSexBVpKcRcU3+IqoBCYM2B/1gA03gwDOF6MksQ+wwuT
KIdtZFnEB+3AY7LVI/bGDSKBod+tzW3ECP50GuszzY6OF91TY0/MTUY04Q26ovht9Q1RQcUI5T3a
AsF9Z4smkU/+AK4EQtwKNJlT4gkEPdeiJBDT0w2qRUFQpcPb47szYUAGtfwxGlOgI9gePCzZ5Er3
IGX4MczMbn3HXWWebnEHfmDVWmfErdXip0XBzYntj7en8G8Ez05FVncOsEDTN98PsJ+I8DB1a2LS
4sXLckbmaNJUz0WYxb7jSlhXnhOi+XiY/Sffmbgg1jrFz51CTWN7V42V98g5xBTpY/1VsC4bch6m
cmS34ftvknObSCu+zqGhficfETJuCZYjaBj4zuItO33ncyZDsTOsD1kVtxnRuWBaAz+854nkzagP
3lufWs34lqchdLUsxP5b0oh4Jga6jiH0WzBX4oDiPUrXaQ1gEUbSnxzrYLldhtp7M3EWig9VEZ64
BohzL6wL8kMVZpzDQQCDcJO7WemddWjDKhC4evntxiE25mipx+fME6z4bZM4+3me2olPP4JoBsSD
1Ax+yWn63ekVfhg1iFUYmBbjHz0acpj2iNiT+JhGI7csmQt+y6ZYk0TArp6qGGPdQY8t4BqPhgmX
B6uIqN2Ac0NW+JCxVgh+sySi5QCMAhBlYxFU2SEnyhM+igZbc+LpFwJSnOyCDyp/6al3W1uephW8
M+rlX0QYgSK2vs+ppIZwd+zrBYt8FuLhvlAoaU558V/2zqOWAJd2g8GOtJDf8Qah7vJMaR+JRAuV
g15jn47a+xjknOZGmXWXEfsBV4LcCR4LxIgOsIbvfmjHje8j1SevjlEGI5wLrWLNOvYTen2dfWtP
07UrJ6sMNkQ8Wl7hkxPWFQJz7j8E3eI0m1YjDpwjY4WPWD1onikYaV7GGNTNth+UFVDdwunBBBWF
R5KpJMup3EE9y8mWYfeoZgy4yg+d8Xlh/Qgbpeth36u2cyaAQF6AXfXkRwU2K5Xr9hbiOOsfxDzx
4UCISPdK4FA69Ox4vXvyhIN1EMZJJ6SsbMCE5MHkpmurE5+EasaIPXWhsm1TT+vzA+CAwmAaxEa8
3SzmD9Jl0GyyGeUWOA1fFe0305ekM4RKnSLFPxEW5OKptR4Ka0NfLsrH/7vNAWaRx4lowss2IKKc
X6at9cNQlphUiCS69p4dRGVAHA0NvXmUXPyNg97qz/Xg89ol04Y+MtWS8boGgAM7qx74bmQkcXgp
p2HJK8eC3zBz6l3dquJyienH6nYhy/nlHCDe/7RTj/G36dDGD1OWOv7WJd/0W80D1BR49079N2yy
irUr1bTqtyJbwp/IL4mNHly/KIEHCNP0XGaeTQlgb9XhQcxS97i8UtyH24hMu7lYSddwLAGA6vCN
EvklpVFG0sO06RpFWYxIW1DBOVdQlpOodE7zNkcg+LCx4Ph7tHLyFd+TM4fFV0qfHwtYNra0dvqJ
SfS5xO4uLkVgDainhqqN/ME07hpOnxIQF5cpVp3Id7i+fVYw7uIWxxS8NJ2khmC+wR3IF4cVPxpf
zvU2v5C1BBBQNmPKR0n3OMVIMVWsy8m0WdvAPaKJaHyE0IBVQ9prYm7mBTkeIT0Wr1DtMIUExsLS
5M2Dx7OMlSK5pAgBE+1FLYsFm3F1utU90+m+xhsmnr28w9bFPhMZ3uPl9Kskx0oEKpM+srsv++Kl
Ygtfvlo0FkyfPvHT3zVp0YUvXDuCaqBBA7tl1us/urInlzMzbWOHNRWFx7zMFigG/0o9diPg4rnA
Mnb2G2+gSJRfTdv+7qPF9oPN2o7c2FtFgN7eQoALmLbbfkBSxvkA4RYMQfwWdYNxWOS4eskvfBfc
hzKuxq69I3zK98uXvF6YbfQYYEpHyo5pyWMmAaZe1fhVdyW41IONAfIXnjvKmFoj9DnzWDYVREvj
wn3NQT5Xn3UYUtwLLjO71YlvocBq0kbC1f6lD8TklCfPNdQCUP7D9mgfV2qJz24zWaAu68wtv7Rn
a3XgDhym37iqWEbTBu82z5XsvPit4G01fhStYlGCet75EE07bHnyLSmg+0AEXIfVoLf5+yPN/fYf
W7LQM8wUXcPGQy+opP/6gasEcAWDXRGUhustEBjTIdf+S98SguOkHsAss08OkxnIdyA6Kh5UV773
GTSUK9+iyaR4pmoqubZBweh6QRlf14+xdCjv0EXo0GQTxigAqUOZ8kM/9QFAnr7X4xtWicKaiQDw
/bG2uFKyNYYDyynoTzl7lxnBQ9Y+1VxLG/B6GuyZsNdIutL8Qm2orTdVBqp87sEIuMR4RBfnyD04
PNitxvBbBFGpCJt0Rk76sfc9P6QGiZtBPZ0R2MbU5h2ETvDh52Ne+psCA7t6mBlJhmhj+Uk/vAfA
soXcLv4cE9EoLZQmCFKCSewgER8jvcsSGSZPrlWvmRNQnnTb4vJl/uBpJZUSx3A9ZkJLe0UawhoP
Scl+Sd/h/8gXeSyiSpYYsDBET2zBQwrJQDTT2PDHhDjNSEmN5llSdw6borb6D5LYPH0XHM4mOLuy
GMVnnuCy3djcyBysSpjiBrYsARKG0WGujxX/pNrZ51NfGihBaaDRAdyCPrGnxbfc+p5Fe0d7Egml
kQp3Wo5p9CP+PNyYV5bwnwigv247yhjaa8Nl076vFw6RS6rTKTtnTTsEL/jjk/RW4mJt7g3lLO1h
1HJE7TONfgZK0akdQSUCJSz04RFuiXSyey90kXtvsrA05cXOKJ+WLGGjFxl7Lh7ijkl2G/MrK45+
Iwd10qPynE9EQjig7El/ENiyFAOtTjzSc1LBKYz7JHtU4Wjj/CtAiLJzUaFK7tGiifZuDasnEsqd
51tf1Ek72RMs7Vm9QMjhb9jSv6HzI1lzx99n2WI5B4vrrv3dsO50b2zDME5rBXx/2jTCC1+Rfwgx
VKjvzjNv1WD4qYuiQvYsTe8MBOuM4/1zjfGibRBnqwcZZal9W9gYig3M0M6+hqnLJWAgjkBx9WIr
cSb1OaeIq3RAMT2ZsP0Xa7d8srWtQyZ9zPY9IVmCC7gMQ/zaj5mLOfqT4S6ezpWSzlc+Ur8ws11l
+H6wAe/AkeGfK7CaN5bjPfVLTVHAMmGDv+F5zLMHmExVcxv60gUsCbte/czeMqWvxHcxq/NYT5oP
zWHQ2M2JdAAL9o66q5SjUJR4ZdGdEXYNHDXAW8fOhDXdXFPCDqdNqZVeNcVGMIlT0rNqOnmcW1hB
BE0/GwWSE59RlniXZqyC74hoabZ1WnvAqGYcHMtZank728nD92oROKJwOkWSf5MjxyMOPkpcbWl5
r5CLgheSBB37dU7oxvbGrwb2b7Jb6JsA/9H7uXcZ8Ihp9nC8oDnk+e1tyMqKV14F850bjAAIM+i6
9BqXQHBI+GT9HapP+cFK2orhOGgSDFA7y394BuZrrYPhkHLZ+d3Haf1Ivbc8DAwAdw5u3XvLL8Jf
kRynj54bkksTAAAFNkp5epvYDH8FvNPg9Ud2HJws4dUEtilUZFNmxbZi5AWfsV3GtvtWVROsQM2A
dRL3nOag4ojGtwJ5+AfcWPspCu36W5Um+fNqXXihrVe8YP6ayIalsX2B4MQphoeAm1TdxfdFZSgY
dg1+di6REH/SEavCSLnCP9Eo9wp2pSAE18YAyM3c/iM5Ol2Z6Sl3WQwNDYw81fRjOX3s772SNScg
CYI+rxR8hzMZItwi/Mkl1nyWf1nJ195NWKesVl+u3xUNBXyW/NhvA64WmDGu1J9OIvVbGYPxYJiR
8V0XkQ4/TRWlgXsmw5yKt55XKQ5edOghF+MDYWlEyED79ba0CmnfL20KK2NTYVxZ3mamMZFuB720
UMINvKitTvzwr2xIJOySyg+uBe8fvGUttrJt0cAzLQOJj5IDgdsoQt2YfVSRSL5iIfNb6dKusW1D
1TQnZJeS6Jwqk6NWq8LJKrTxT2Fmj/6Bqp5c/U5EX54wbnKmwzpT/2J60biC5oDbd0gx8YAGNSzj
oy+sgqB9PHhnmEHxBAZTVvamYsfOEQqATpFjcyaSgKUYKfuMfONTyyGSdA+doiT3FQX1rSnt2d2y
Mii9XVhUUp+RAsipEAdjY1zNGl4gWc7CQQuNgmUXspMrtkOWO3cU1U87BYIS9LlfBOa8YM77HMC7
yB0F7yEolFZFhnTWmLyOZKKKXY/8Wr8pf8DX1Bv+zj8QzXOSXSZXAW/f1ht2VNAr7+QXWWDtrdx0
qOYZqebVXESJCH04HiRtiqtdYoVlbOrIPepADeWVecHxsCdZRcBdQ805f9Z/2oXnlMU7wjzAhrEq
4VrzZqPA1fLM2ygLP9wEnW//dcEMfVmZY4ERiV35BSu2h02zzIq4IFnADxU4mJBJDpJ0HPCdAlMH
f0AeFPAOfdl9o5+k7FhU1VWPRhyK4DK1c+ddohyb5z6UHpNMJjBe7Wftdpz4DqY1RDBteQ95M4pv
M/pddSNxY9K3WnfWh2M5TX3x5VTec5FCnSckTMkRwA4P7xY3MZrn6pkamrZzqcGmgcB6w1TT/pkF
Azh9tZYd30Qb8NqbLD2lDFLYVTH0WOWXrfMwZ2jlDgfoEglV79OSm/geNbZ8C5xE8wzSiHRTUzPF
XB8SXs7dmPqKRucCFrNPPPTJ9H1yqXOuajurC7M3XAztm+SOdrG594ynkFYm8kXYHyLgiI2dvIYV
yeg/JD2q6a6KUcxY4so82k1iKfAUJbHgOxN3DV6fBJ+5c8tCN2veusYppzvir7V5zbPaJZvcJE1Q
bFBzdY09Eab6kaGc0lviBlJefWWRw4xZ6VZf+KZy6zVIXYAYY0ONEVlvoplbmABUEgZh1fGCBCVe
srqbKjvMYLln9rLjjcznDx+vHm+pnZTF3kmK2kL0kTZuAWuyojsKCSzvmOL7hL2ZzoCzKNRkVVeh
26jzetNsPzKyKaFHJNWLynMOUBnimE2SczuCjuC7w+9puKP7JxUfI7FHM20h+qSSclqsGb9th+3Z
rikBFr9aC7eTXyEZdRTYfIzUBx+M9lgL0QdycsMpnt/Qu8LxYNDOYGfhFhdHUsoZudyYAfqOVEul
TsvoDvjZ60Hy3o2zlLyGqlUWHYzXZd6xn0IreCO+jUV4w1p9zCiNjeRvqqEcenE4j9QuG1lMkl6m
uxLCUxzmyaZgxKIhU5Hk31P6KOBAUE++m+0pTm8hS6ZqL0hN1CdqQk3xqJQf8CeMtVbuE6vpGZea
yIENfDRCac2Nf66nLeJVXb0VhvHlwtuuLL+SqLa8Q1ZmopU7XDoZmbPIrtuHgmyfeJyUM/d3Q53U
5QPRA7Ug72QzaiFjf4iBgnHo0hXISr9nij3FHsmAkmue9ng+0BQsqlccimKG9Mkx/SbwyibztvQ8
2u2ZsAqUWz/FP8ZhVXkEREmuvhXkj+SP0yWVelxhZfN+Xho+pl0FQtvDazRjO93JIdFqj/ZRFhjc
YiTO/QSXawWltPop4el1DyWvIZDweMz/+TT1dHtrTBoOf1uqz2lS5YtEyMkOhQr6YdenOf48309Y
G8oRVCx7vxkzx1SH+n0pfcXayVOGUFU+9lRwsGmFOU1mJd+Fo2qje52E3r3OAmJmpbbm7/8xd2bN
jVtrlv0rjnxuuDAPFeUb0Rg5TyI1vSCklEQAxAwQIPDrezHtqpvJdKX6Vr90hMPhtJQcgIMzfN/e
a7dstdlBJOcW25J+wRnvFl10wipDW8/umafRlcqWfF/jMsWJnrHvxVxBmZ4aE54tRyTIYl2yH7yq
XqLmQSTWhhIvfZh5yULUUZKXmjel76V+elSSFgx8bDXdRJTpbYMYOBKMbZTkAQKzo3EAErNgquHx
oV0qXiwdQdZgUV7teYwJHjrWJ5pmRJRQXaYBVkxKi5hJ4CEUEHGNgD3yOAxYtTekpOFOQQIbqR2p
jRg6tUBpxyNbo0IIqdBZm5MzVyF8pEZPbnl27UJ2tAUcWtudaTdKGh99CHe4+TUEVuSAXc+0NvdU
Nf1GM2oCk0uWCBvIqvxghFRgvMTMBeCFMffUhpVCGEJjVizAcqKmyowxVjx0cToE1K31s1diR028
sUlFdcK8JSKR4uS0looQRvM4JPIIYi+s7w21bob7Cp1jRzS70A9f4z5R2WEVOjAarmp/mZBcEq3A
w0jlrpFGaOLmUA3KlCXjqNCzMeGR0I1tirNsI+yu+hVqTbmY6BqgHPh4RLr4YW+xN6zqTMZWUzdC
vIwFbBMODfbcmkRCPRTY00pSJW0z7sxoDlw+QddwPhcRggX1+IrzX5UhyvbRPOnBWK5G4jjHpdWf
W30NHHE8w9AE5ONqgqC/GDBqOfHWMTscqeCANzkNdK0IXGyS6/+J61WCRnrGg3V+Plq4+xjt3emx
PJ7MaI3/3zpNCb2rRz+rNGMHw6e/eAQsYQVihuyLw0hJFOUQBuMT9nJmj8Co9QvnEFJVuRFaAlEL
FF85xy0c5nM9i5MLVwSJAPLrtqXEZ+WhDjqrOnsjL0OuBhRfwT0LUGoO+tUSDsYJab7PHavHAyon
S3bJpshLBlE1vKCaIs9SLyIJ2rxAXXfTnWutXCS93ieL2jyRqTjiwiw8a8zPsDPZyn4FI4XWPs/O
9cuolX3nhWQ/d3yxOONB40SII70bB19vI9Xw6sEEYZMSKarsFQ1ayptUiqhfaaIm/WYkp2RwhU5V
yqCqKVUFZsqKZTNXnslbGRTTdAs56w1Kz11O8nnBbOIT0FHenQa5/cDzDRoQv5++DitkSMjezqjp
ex02/zRBydNPBFOII7ejhHp+yyipA5iP6HxDKunrMFAobEsuUnqg7OlgWPvjWUCwKcPhSGddJrT5
lEZ7Lbr0jYXOR4hFMVDToqJcZDgxJhoxhCabeKgxyC7xCfUyvVcI4O9SydG3giO2Umh0B4OZFecX
LTun6Ew689ksCS6tc7kKtCYXDp1SmehU4Kzv0ngo1xohGDzv4O88HgnSciyjeG/J3L1C0CR0eGkY
Cmz1DXlblsLxpWEO9EcU5jNN7Mpiw/5BWqmhYKiBYpw4rCkQM9+zOrJQ3Y3NDIe2DhFRvrg1fdc7
pjM5iCNByjys+boHKTcLAC0M27ITFbxjOXw+pdFfKdF1d2VEsvsUP5b2dWA2nlvShWpCG47PIFZB
vBamUTk4mShKNuReTpIaGJIvni+qxuohGopb5lFzV0QXfdY0eKydU9mhP43pLW8F6CwKUNNED5BD
xV4ukTEKf1v3SYhAVZNZ3Qwp61nkiF7q8Qr68zme5rJqMBpIaXTOAii/MonDadSMA/GZKP1s7LTx
Y50k8Fz7UuHILMRIvG1o5kjltUaJEF7w8HTEs9Ldpbza9g8gi6OKKNoID7qgS3I/KSqt3oVHhT4C
EEPQGFQESPqrsD4tL0ReVKWN5/X8RvSYAUW6AdMPckFslgKVhMbVaENgGU5OA2mhVT6yuWsGDQ8R
5bOzj0d1gDSuSGuq+tYiOmF7xjE4Phn9oByIbUXdwPFShSqJUWXONY7iKVF6Ce47eohMqwKvJVay
+HTBwClO4CZe90YU+1qaa10BEaA9QTRiIB6bCcidsV8MuZIUDjQazBpgXOkpTcVLolqcc0kACwD4
KhtgJcBMu7QKpL6p52DolADnEVQBgFz3p4p8DvJAap8df7M7pnndBGZsAbeoObgxC5tqW8/lE0pc
qihIK2wlNgX6IQUcADfvTgOVB0gjMkU0AP1OKal6j7AZK8P9MQWSXVV9dlcMjbykrFdjDgdjc9+P
VUFeWWXSDTRRMEs0R/QuLyYmtizLS8kbBrAJ3YQU944KnS3nfcnCHVrA6EkE5haifKEJTORH6B3L
MVmer9UeVoELJWWuGlAtQBJb8L+XSV1K/SO9VWCAYyi+xORHTEN10CbYmfIpjqFk8IwjdjS3T0fh
NFXZNGfPQgWe0VfyU4/ckpRQ1RFLqwbXyqmPU0HeSYl3TOiXTdDFE+aUmBksfGqKmWTqIC3zGtNt
FysCUatVX3C3W051hFeOlyCuT12D/joewznWgtE6WCb5SvuK+ZZtgdYQpjkkZpguQNWfCWuh/W4D
ryQgRjRMzZXMMn5NGJtz49iqcyTVgK1rRdsg3LqwMeP/lUWXou6sJFzMZZU4Cjy/t17iQbXyuhom
in7tJdcAIchHxdjIif8SjqRUo3QOunrEM1sSoxWuixIGF1ic5PgBfrXZ5CoVL7fI4nrWtZc7eDOJ
uhLTBB/IhfmdQAZljKE8gSpyE5V4Kb8FyAsIgQpID+JO6JoZ6jqpSW1sEbiM4zIfeVQVGjgxHF2a
u+fDINB7YkGQ4AXGQQLERCIJ0CL5N8LHz5YoXCMHH4WLK6CrPAejIpw4GQpaaWV7BJ9S3LpZI2pm
40MjJGYVtx5qlL4tNkaDK6XPhQqAJPGKoMG8rOUM3LqxNAqaCjOsUcvGFTimn4sFucZjeiANWSgf
hr7p+FRlK6uXmSY1tECndWXQ33FNcCD1CzrHrsamRtQxbYT+iHWMhxzT99HVKF5fh5xutHSoADsO
jmCp1s4kRYN9AcAIYZjprNmnd7qegwEaGgmNWnGGIPJ3R6FVkadffvu3f/zHv329/PvxnTIf8LUi
b/7xH/z5a0H/KT7S6Pvxj/+AXM4/3/7Of/3Oza8E78XqhRbR7S9d3+e//g6v+9f7ui/tyw9/8PI2
boft+b0edu+cq9pvr88nvP7m/+0Pf3v/9ir7oXz/48vX4py311ejmpl/+etH07c/vkiq/O0S/HkF
rq//1w+vX+CPL4v49b2OX376G+8vTfvHF8H4XdFpvlqGqGpgHVXF/PJb//7tR5L0uyaS9CFK9O9g
F8rKl9/yom6jP76Yv2uaBDRRNRSThrmmSF9+Y6d7/ZH6u6IplmhZV9InvgT1y39+9R9uzj9v1m/5
Odugsm6bP77ouvrlt/LPm3j9bqbIRyNSWtcllis8lqLGz7++7GLqGnz1/8WRUhmLlnMKpk5mXRMP
NCobY5jgDRGgvtAHoe8ri1dEXcMTd1L0032XyrggC72bpDjcPsw8rfYceK8RdnL3RsWk3FlUGA4g
PJMNmUPShM5BVHloR6xpeB7FzlavzCGTZtqEJnZ2fyFNEgCDJG4JwLjMMMbACKAAsupMs2PDMoib
/mjS8q8JEATtrEwFQoY/6PoqX+WiJQ4W3OxWViSxsa9dMzxawKmWFlbSu7IQI++SpU3ihGNf7fqa
tpx4AZNnId98x6Q0Tmn+qr6AtNmLZEEL8qKqJ2p6oSIuw9ZbEiMQ+m1ccyISjcJtTVF+FM6SNSXO
flyUcY1I/VwCFWczOCKqD8miqMEduI0exT62rGrA7J8psmP2p4QiH+QgraLXWmArXqSoqO45hNfz
nn4cEaq5yCanCbfg6U8zHgToAPKleDkb1niHD2ZYdklBo/5iihv0wsk8DqWzq7XMDQ5inKOnmtnJ
a9GxEc2Ri/2ay1zvk9ZQ3vSEzjkcxBPx8jp1AkvpDBZ7c9yiV5VnHfsrmoMlwk6qXceLJxBi6wPH
jF/T2uwnYDzQX4HRG5xexZ/SWVAsOfX2rKnEmLpFddSDRhdquqaJsIYZ3EyBFGNGFIVymaLvWF5M
SdieBkP041M3wtg1gFOMvSrBlpaTqanGwx26ccaJKLTOmIrkzAhDg4PMoM5Pyvgwb0OFI8Kgq9NQ
k9tJchH6u5HmPiZOjSMQqdqT8Uil7lhESu0ImVLvopPa0/4jMV66CnbVdkxrJ25lFs9jFZdPAk5G
59KXgMHUOl51gC3mlO3qB8BNwoK+Qwe2feCQWLTyV6WphZQzfdwEMuxar09MbdnJ5CbAuR3mtMMA
t8USNd5MovZuX8DrLGKjyiLaPmr5YdRseSwULItzJNKYvZAikJYN+uZOUxYnckdmpi4i5TZD9M2X
+JLPAX4iRSp7qi8knCM4AAeLVba5b5saWBRVjh6XunAtROiasGuyoozo3tfRTsoNc6kIVfe1Hk7y
HZvrMSBytQlUyxKeDUXVYKoQCfdQlmJ8iPJu9Ap0w3TrNXmpnY7SqiTkYgqfMluYUkf8I5ChgCC2
6HA2LuJStgZlmRj4aOCacI5NkbphprhDhp4Hp7gC92+JKEh1M7zuuZGmW9GFE4FKG6WlhY0jHuxi
QSUQjdeuLJtmLlJyciK6gevCoLOSXIxw2VlS6xlAcwLWfcW96FXom4J69FDbUe5CrMxYximTZCQU
XJJBwUdewKWysm6GHCD/2lQgW698Yw++m+lSyDAcq8jqPWxExaP7r20xnZ1tVR5UVycSPLdzTQmn
4WksKV5bEnH1AAguglQvGiksZVupsyxxwLJdnJPRwhonaIAHBk9oQWhfwLTbuHgLCSkkKSC9hw1x
mhqUL3BeCWaxaTieF8gvstzH6o7IWqqbvUYNhmyIGkkRu8TUw3UTOhZbAAT5wNJLt4fVeJWZidYC
VnjxGA+WiWthHKw5/FFsh5mkTstIqAo7T2GEeAbs88hLLY0jX94MxVskEPw3lUXDWJ5DOBIO7qZ6
VSfy5dBJpWGRkac3ASeV6u6kjdHiRNlBnWhmqRELV5AwiKqVyCKidFAUnvpVr9DTKQotnLE2dMBT
cxxbZR2eJ2BaygA/IAfcGl2kRld+XdbDSOs1kz2pN9jUJ511CKllIK5jjNo94GV6V0oI7a+PN9IF
PVV9QW3QGBZoqpCOStOnOEmlLH+g8ycjZ0nl80Q8d607RiW5DckQudC5sgfK4ys5ko+HtlKkCZz9
wTnrqAio4qYbJNrjlJA1sD/9qffMqosRN0oMdPTaD5IBasVHQp0oDrOSQEfZzCPVFpB6L9pRyz2D
JPY7qQsJr4a84WO3tdBJNoZ3NAQ0Q1p2ZAd4Lie6LoRrgAFIKWJC2k2UXwCkSXjGRTaKTmk0ROiG
7rWj5XOcPnMv60z12NjVhxxN2VPBCf+AHW3Ag0UmI4mlUp/6yLRzslkHI3zEpqEGrRlXzzxZKcXE
cdySfVKfSa0ACu9WQLgCDSb1NAfQ1/kILmtpZkbt6W1kDYP/F+oRfGNRSX19PGf0FWM03k6PrIOC
AzKlTVuXxaQPa/2D3KLiUJ/yE7f0os+NMCxdEG49SBz63350HOnm0ksQ1mlZoY6ostMTFCILYXLd
Ep1HvDROt4JKRkf3VruO9PKBZmMWQD0SX0PZKtCQKP0sCa/lj0zWSQ7Xtatfb/RLNa3BRMlKuWaV
Fre6oOdL/N3tgnZ7t8E2AYhHiyo6ccQiPpdlZgWYyLWHJKVRal/O9ROhkf1MLGsKOmEXhVhXc+0a
l9tjxAKDYSsXM0cfDnrPDY+p7JuaYCeq5FANoXUBs9pK2/itPBXdAymD154HGZmK3WFYe8rI48P0
ivvRVUkE3pHjZz3HIqYpyhDVDpk10b1Izx3Z0HnSCaR9t7pcnoSprD51oORcFDX6VpAGXeJNaaUb
UAJdfAuIymNB8aCWZou+s44BfcR6qsAsYZD15+25aVUWruYqMBo7nTyHo0pkoWqgZxf6sdiXXY1O
gVijowOnvZp3Y33egle7zIuxA0BNRfPqoLbC4XWko7NDQ1rsQ70CUoduRMbVgpQtIEXtqNDCO0Yv
bWuez19BByGpUtk0kF3HCS4gZgVY8cmgT+RFYYU/F+cnduPzqX0itSSjZMS5mGmfcw+25WlRXTpP
B6g4G4oTGn3MUh8txvnzpo1kdVUoXUySANvIJ4ByMFtg4kqTuGqitWgyC0TUEuktSPnRwbHJ3EBG
fBr7lXbC0ReXwj1H4oyUhONAVT9KE5jqJLAElLmlB4622e7SGcV1L4p8psUF7pzlQXDrkDMxvVs1
SM4Sa7aVdsyPZIUgMu3ZTkZFT5uzlrLHto7DRxT8V38AMDPoCdqiNdV6rUVqDlVcyZdNYh19USj6
QGEacvGJH6cDTUAkGmABZkrXh+9jlIUPxhGJS6j2dMEGydDfZas8WqBQe+PkkV0AzSmPtDfTUGQu
Qz92O3YS53qJLTnEM4zmGWOCocpNSXMLfTTLD0gKp6yiAll6HE0B2VwWWMR7UrYEdjjoAh1xuBwQ
NWv3SscE6Ge4dFqnVunW8LAwQ25Ewplw/Wow62RHAQt1ui+ohi/rlnQgO8NHPNXbGNgyGdHdcdFA
unwGcGE89kjJxVnbUbbe4fKOIe8qXRnahjXIij/iZaL7YmlHjOdRopb3ZRkNywupklgKhhPHajYI
8npg7z06CXJ21b6G7Ml+qCUScLD6Yi7QaZU+Qo/T4pLBYJ3LSDyJksXEQNdUTTs3vzbzKG2osHeG
TgR4VnRykBjkASC8jk+giWB62LUkAnUCcGMyvfM4g7PpqsGroq5/Mi5XYig0YTVBaBcVbUeya+3X
Qg1Dg8SVsJyUmXA8Oj0WywcBqOZGysgdsnGmidpDRVkIORvr7ZLtR4OsRYzQmZiyelzrApgF6Eqw
HqJSva7vilJ5BVVfrwlZCGw5GWvMk/3ltPjufPrXIfD7Q58s3p75dNxMsmZpJi05zVBvznxwqMll
rBWMZXZ3mVNQ2jfOOKlfzYX8mE76zfnswMjxiVl63Ya7xPn1219f/YcTJ+9OvquFgt8wkCZy6v3+
xKmxhOCx04inWtX6u5S+4//59Tv8dKbVRQVtPI0xjsqmpnN4/v4dRgFGuXYSHMy6IOHJtG0+eQPp
+hlvvoMqqrppXb+DxkP34zuEsEUUKT66mC2m1YxevH32jQDfuENryjnb/+r3MSy+kKJoqqprhD79
+G6RRWJGRd+sbZfqeXoU8k9enxLEzbcxLKSGyDtkxPmmevP6jU5VsCVkOM7BDyuzTj4cQwp1y5Cd
tYbN+tffRrq+3I8Xz7B0SWQISJaONM/68etQ2Dyq9dW0uiyn2aybw75yhSCfUbP97K3kX7+Vcn0S
vqtuRNLA3MdbVR+cqN14BhoNZYxjBQWbCdtwP/lmn73dzYXkrDdkmpS7xh1wr8ZO3QKorY3Y3IcN
jfL1//X9rp/nu6+HrKBRrXPu1q7kq07qdhN5ylwcyBPLLSb/oy9nGCIaJVXS9ZtZ4wzEQoH36h7v
O5dDf+pe5owN3YZBw26OkJnP3vDnieI6Tv75hvqP304ClAb3snAhB6dT0eMggHXFBcIFDceVF919
F6QUaT8bMz8/2z++rfHj2+bahUoHBk1xdhzZXNipz8Zs2ricHI6P6VZwQ+eTK/t3z9/3X/T68+9v
YzpEJiwAF7j5B7JgTtEtwNb3cHH9oiqyTa88KCe7fRmmJ//Ty/x3g9bijtJB0Ex08jf3teo7mcZc
6SbTy+IcZAHlPq+a1g5BivZnc7/089SMdwlyv4U/VjF+GkTHAsRZZSC4dfNpuqHUuOURcTun87K3
Nog8c/Xra/vZ+92MIQEFGlEYJDmkzzEH1lNb/+vDhQlTlU2Wsms7Rb4ZLj0scK1BitP5onNxc1d7
DZ9UF3uV26zZkSbBr7+Q/NPsicpIg10AjV82TdO6eT+js4gQHWgaPouz0e1XpwkD56576J/U3okd
Lejd2kawOLwSrb5Ln40/C/x/Vrc3f87TP+we/uYDyKzgCjZOQ7zWpn8crccs6dg/j54a0Cz3G090
ND91I19g1iH4hFTGxFYCQm7t/GLHX09uXrxUn8wN3wblD2vI9VrrskgshKVQ8LmZabEwqLUSVn4y
PU4SDl0XuwoiN2ZqOM6Zomaq23rJrvKBqbmjB8B00oh29NzPPxvRP01SNx/kZgoG00TZ16j8FCce
3hw7N+cocj6b6K9L4u3XVXleTCJ/mRDNmyUzT1JNHRqMB47oyE7jXOqgRIzZ2IDU19iS7GpBAxkj
Ve9rl32t2qb362En/TRL8D2vkwRbN4vxp90Mu3OPupmurY9/n9RPrwgMdJ226HPyCsT5X6P8X+oi
LeOvddEUH+1tj+j7FtE/1uV7ftfW7+/t8qW8/c3/H7tJXFj6af9NM+l/c1KvX9KbdhJ/5c9ukqRZ
v5N6JcuyKsn8xz+bSZIk/27JkiTC7v/WSmIi/KuXJPB3VBlVPrgVSWG7L/N6fzWTkFz8bqiiJlKC
xcWp0AP6V9pJ1/f/bpzqGgQvpndNMVSTCcLQb0bJSHJLb4GIOsDLc+JJ7CWbzk032RbPyRsmzRko
5InqPkgL0qGdhP9krrzcSzN1kTrp5LC9Q20wOU/SJWWRz4aw+ONT9POnu1lnyZRIe0nl043+upmf
P4RJPh1tyz574bP2tZ2imXLlDzxi3uDcS/5o55vCATvnGn7r1vvs3vLhqE0jp2P90vwqKOzWheJm
ozg7O2Yg8FrLkZouvz44z6Jj+foW+w6/c/Somc5yu5iqtvU8uxvJVu1dXLT34mOIgCFfQ6xyas97
6ByckotsITlsvp1y14FuIbW9dkiKBH7nH335VXOjSRLMo+Dikz7lPSczBOq29NlM/+Pi+ef1IklV
FkVmeXYHNzuDGvyJBuReOhBUFt+3hS35xS73q+UJiN8bQiJxk1tuRzGEr7JsFuakQNfvq2QHv54i
34g/uYN/O7wo9FxHrC5ddyw/Lj2jhG+RVCzxYJAsf5pkL+2i2Ck0F7nwyVRxhQfoa8viK9FkhD6t
m8fSi2HUOSFep7lauRk9lakQjLpNytBrWOMd9tlA4l88n/17/IPfPbt/s1QqP24l/7yAClZAqvqK
hgvp5vjRFWC+OmUUD93XVLaP9/H9aR5PRpeeyDulxBUdjZW2CyetyIp5CoQZS6cV4MxfpEGyy530
cDJt6+nyJL1Jm19/NvN68/65pPz12biKpqpqdKj1m2Vc6LRKGq+fTU8BK9JY9bvGy8gljOkh+sq1
azmTk1VHvp4TJm68pHx7Rirn0dZSHbwBR7Rc8xZJgte8NIZ7Mp168WhkDshUJDmIpi/48gdfDWcK
5QTBdITZ7lhPy/nIA2I8ULeGgAN2MEAph1b60rsJBwvTkzS3PtEdWD6CdhCIaDPdbE4M7bGEnDlP
5DldnuIlCSTaF3a/r15B92tPwlR7FyfWHsUfaj3jCeHTry+Y+nezh/LdBbs+Ld/t0ulE9MQq9eKh
us/9cCt60hotlZ3vFZ/4Iut6RgmGWbmgOTHLZspXZd4cmqdkjmvF1+bZ4cjkR81sIU67e7zN05Bb
rdCvIiTGSyaZ+5LY+XO16Vb67tef/KZa8fOtvnmOYyQuhngexIN5OL1QaNJchG6h5FuGg5GbJL0i
caw39ZO3la9761+NsJu9t4ExTKzgvB+O96ATjbX4IQssA1FpS5PCCRdScIzc4yLuJgauhaBYcEVi
nMg2glzc8gdtD2X515fiutT98jPdLFBmJ0hVbjLqla/xi9i7aeZAGYf+sBV22CUC0cu2cZAxjfRO
CNnST0+4sV3s96L1yaZO+eyz3MxmRFJXRTtwW4SJvh3uw3tKqvXVW4wD0a1m2PaB1Mnecatv9H0F
I2AH2zh8pJaK4Kp3TwvEzQNl2cI5KWCnAnl1wkP56QbXvL2POqoJFAJXEYsls3242XyKZRQ3tLK0
A/ODvYzIB3HMmTk60eM5ECQn3u5jex1Pnp9derXO1prmTnJ06JmZhXueK5vtfe/M4Ve+RHtyk64x
6LN6YdidTxS4d78VpsM8muWONSXQZH6811jIxqd7/UC084xc69UgbLCub/H6TN54/Y86mHEavov9
ydyaXDca6oxGmjW9uJFT2X66XmfecvCeHyvPVaZ8njOnsHth0j4i7yTCmflKhpfIOduheVE5z5Y9
X87d82Qyz9gLDE7tvr3ly9yh7vCuJe759aM8EDe4fHs72c0Mr4pN9rYT74gRGG0sOO0UtCJ9neF5
XzwXS2TcduWsxWVli95zYZfTx3n6iPHySj/nCt1zFZfImF8LXkGNnYLXssu1ItoEphbOq/7+HM4E
+zQvtvs8svco3O1n/GnOVl/dK7a79Evfhyy5S/w9thr3Wf4gBNadb3t7Arro4207f3yMdxZeYz/C
xHgPP2lgVzNH4Si+Z1sIG1xLY1Y5oBSG0h9PzvmQrncm530qVjGpUM28we3jwFdy3lEqfoxBsBN7
G7L13TiX3LX8ARfIXvtNEM8it30VHHSKolMpdmsTe0f/KrU3mNB2u4t9tPcuQa5Ounhe09F732mj
G9XsgILM2U81/3m5nGNgzOxH2fFfr7/i7IKjwCsF8JNt62i3k6+8VmuDILtnX3TnWpv+dbAj+4Vj
t0fgp2XvwtxvnvqNRsbJ0Rud0753n4xZbVf+bPJhZvbHduaE9uJJurpyvM7JeYJWxFxK/JeXZt4i
t1Ekl3TNXMEg/cN9QRI801/p/9zNcu+AaWLDRHkMnjpP9pvparhrn1vnRUnt2dV9SXkPMlLltYfI
u5OWgCfw8q8jW+q9aq0uDqrv8Tef6g/2KsHTDPfqmat7l3i1M1uZFNEWxePCtL0Vjw09LX9lPj6B
/49WZ9dGemSnDxvPO21W0fz0yMl6dvfRT97uo+njMo4dw57fz9/gV27voFvdne4G+0NDLOPQgEve
Gfww0J1J6nzU76rlZ2s21x0Lrne2/BKHiiPa+mS16DcdWvJFsODKrArXGey7490bIL0tr3VXbzVH
cxSvdCaRlwdb4Hc8E1siLX3JQb8oTodHo7Zhya7O05d2O4nsaDvYb3RxYY7QFLTDl19P5t/6FN8v
MH9OTBSTtGslyfw22X+3IudRr+utGmkHAbWVmy7mF//08rz0VWqFMtaL2Z6x82p3NgM8sTfBxXkQ
lk9HBEs+d2HJjeeCF+4h43r1k0k1fxs3n5UT0eP9uOJ8+5AKh3dN5/BFfY2ff/chq2vuSpHxIQvv
eiowtzoKGjYLj2v/9XzYT3fvO3G6Ue/yj8VTzKh9kZxD5TtkffjR4ZMLdrvi/PlZcIFKumjRJLnZ
j+rgsXSQhyrHM8CDdsdzuVzXor9P3b0durt3de91s3ih24FHfkhpv9T2bHI3THIGQ7v8QPzjfhAg
P3flz+p0P1aVdC4OiwztDVPRNBBL4k1BpyOat+yoRB7uG69WvTkxGMyTrBLucxhcO/J28vZ8gsju
88za027+Pmw2yX3/qGAcdUwM76un0XvhSSUCx7kTPjkL/f1t/O7z3d7GvkzPZqOoB/d+aTAdO+ct
2Xes2OQW2/vI313nq6dwTYtz5qUejfbMjTwCkVzL3V5bQp8NrJsS2F9XTKdqq9C2UfXbro2OpaZQ
wZyyTs79jpWAnEtvauevm2PwEIyOIy5mzgQtf2/fW5NfjyTp26L/07P33bvfXI8zzx1e9JH7ldn5
dO1X27Uf75bL/OvZeeRIiuT5+fX5WccXYb8qbuXs0fTs/Wa7b4L9fl9L9uvevi4OCopcW3qFN+ho
kwgYicniWS3xCRZO4ezei8QNggWz4aJxH0wbz1tuN67nQbC6yjtWAMi+Ml6tILcXnbOwTXv1Ujwx
ag3U/tTBWBWzuzsrCVBgvheE677mTnzXA3B308OWg0pvv72Zu7fesN8mTG2R/cEd2zazX1+x/+aC
UfW+VkckVbnZhFObkTHIc8HmjJ8lG49D42jzfeIe7WmgeeIdc6j9wuoxTD7a9+t2yN2Wn2w55euW
8ue79s8PcbMlJwsyg6gqXseM+2h8fYYyZmfeOvX3G3NhQxlcPGX71Yo1Lw8mc6Ju5p9chdtT57fH
nEL5f16Fm/03hno5KyuuQuHNl+vnPbYvGFl24Ux3G2+hzVYHmRkHq3P/2Vv/dOC9feub7bbaZIRf
Xd+aleiZ3Yb4wfbZe65L+xVPW2c/7zEPM7dcpq+jfWHPz4N9aR3+UPTT03WoMlgze/dVdRcbwXCS
ZJotFsEqZ/km2MNeHZ0n88xSeHTC+Yy8sOueYGu52mZ7V7Jf3R5dNnD8m0cyJ4jLxtWMPtB5ezsb
fF2dre2b7v1Prje7dpNVEs24enO9iz7sqP3l6kEM3MeCcefsI3e3Cf103jmePWNen2yN6RuxLp+c
l43rYvLTWPvurW+u91iBOjLwHx+ku/slBTenoUjvTG11E+ymmbeHemEHtuE8LKLVorUth3DXVfFo
OcHOtp3DQbQ/4utOz4ZAfT+vPPH5cblmJ+y6kxmDhBPDB9yPzdF/c0/2ry/btx7G7WenJErdi8Kq
Blvox0X7eL4IrOaxenh0/eP8+RFtMivm4+Asmfklkj8YC+/xcrfvg33CRsd/txzWo9Zj74SaisJd
61yC2WA7wzTiX3NqOY7Rc5s/JvPPPu23Us2vPu3NXCyVkmRJQ6Yezg4HFK99nIur+EHhrJIevfY8
4VmTt+3j4yNFxnWy5vYvWB8WlBofmC6DmvswzjYLMs4bxf66y9cXG2eyz63B/rKgDrmaQUtnBPNQ
vv36SsuIDG7GybVmrEDTsWQFhDVBajfXehhzCeKwdKgfL2TZ9jYiXF2z8XGdBzByTvihPJx7EBu2
+Va/NvdL9gJU1N5AabeP4kt6h7R9ne2Kg/xB8kfxYQaUOLYI6kc/Cm3EbBfXDXfWvblT1vmbP8wa
Ckz7VHaHaiW+DHPehXBe4W6cpP+HsDNtUlTZwvUvMkJAFL9mJrOI4Fh+McqyCgWcFZVffx/63Huj
d+2KXbHPHvpEdQM5rFy51jt0EHsTrUkxbr0NXgNz0070LzQm2u+P2SrSg1fITy1WMGMtSW9YW1wx
XgVMBPR4Q3vpJdEXuCx2M57+iW20f5hch7eRxZXKM5xHC3Nxu7eg4nAZvL702qsQ13+3TKfXer+Z
ZKyW3L2fZ9XkhoJH8Hg3M7wSBYzzs9zPUNTLHiobWsEu7K/zxTGB237BQqIX7g5NL3VgYrohTlyR
PpuqnLg49bid1vFtsUrqxcmBu72u1ztvu8EKYtwbX4PboBX34tvg/rV7P87ySeUfh49ZlgIiPKb3
4XZ0iLt0dwCXP6KWA49adhWyd9zsBJnP9eboJdh0zE3FCbHLL8qCXTQFZnvi5fCyI7rdqJKd1Mqt
w67b4rK/LgcUwx2r4nM39/dzzWIc5RZqQAKBAQMu3M3ZYqK82QeY8cn67epduPdv8BtnyOgWB7qt
03uyErKFrpuPOrOeZ17c7VbcfGgHXh4odBlk7vY3C4YjjSwq9Yjrsvq7U+yQuaEdAlKycdfLP6Hn
ej31oufcGpRLi3O/N6ICJ7FiVk9D5IWt9KSMEA3xgzI62rp3VIYoFBpr3qIcLI4eXIF0p1ZDtGSg
8dmVAwyQRE8fDq9hy3MMv5OgJNhAFuxnKG7zZ3h2UTobWTEy6EAqRVdZAgiW9wBKgSYYv64IjFSA
xDJ3Mq4r4HYjBoyJ4UC0C/upWAYJV+28wWuhidIlZzrRW1E1Momy9rfq8+7s3AEG6R7X1Z58eteo
Czbj5GD/6xv+Kuo5lVq7fefprRQxWfYpgpxlRQxD01FRbrJbQ2vzilfxefFUpbNLgO26PZ/bvX0k
DOfRYbDcL7v+zQcif/J2QxZFotGDZqnKY/QEErXz0C0CWv0Y1uo0qD8s1FdXtjbehzeJ+YW3khRt
hnXM3ZgS7xsB/rCo4XhHAf4o9ipSFtWCh922LwMKANScjY9cPVyENJsrwdnVp1ZwnrbtT0oVdGta
YhvrK687OHlZ8pgaqoO6dwCCQ76Cjp1eZU9WfmZnbkaTRFQ+mGfyUgTI3IN8jiw3QyuUi8bRK/2T
pEM83bo9llTtTG4qhwQt3nfjdvjyNg958Lt2132qe3BoidagN4Jy6lrOGBQ0UR6/H9ZP7XRmFl+I
oJV9Do83gTTMkgq7evg7dRCGbfo0TQ3W2tk7BLnc0r3hT3WwuPIpjdhXm98d3sc5nB61m933ig3M
Hn8uqDUdRXwAbrYbPPzK21L94WNWtiHKQe03MCDkCVKqh0N01Nyban2clDWk5HRRERv1gEjDotX1
7r3mt/XjPocb3Ry51kcdxDNxzzreWRBApQftl83/jIU+Q/vVRf13eJX34GWvt2MtoGOg0PPIIn8n
qJ4xjV+66XCt7Tv5qAi6I4Kmwa7gh/dR0zt4m9OjiQgRx2grdy4H/vyu8B0f7KSwUQCxz5NKttXY
PtnPAPp48JqUIm8KUCcbxZWtJfEMamPL/SJhQK/PJ8Cc0Y0SiP7a2bAjK+8qFSVb+8XU1apB5MHW
ZWXQFBrH27ia98Pex9OHJKDgkru90PDuU8N5wWEVJxeRMr9kRR/J/qhyel237R786PmBfFs6g1W5
OLt4Bqiji9OrfbENdzdY92JtXDvHgNh8GmnxZXwbWG7O9Bm81v9tHNI+vKgi5W7TZ+Uixb4TD3eV
UHfhpfBgsdnHPgVD/lzIDypjeGoHMeHwKeYV+7Lkex9qR7OggRg+7UBL+y6cVPXw4BSr/KucURnW
476cD4e3rynuR1eFrIZ94PtHFkGmI7hZ0HYVWBCQZFVyfU07bU8veIjpsnl4BhqfTm8o3rTwELYp
OM9XbyefMRxzO2AED2NERl3ub3ibuQYHF4YHYorlVGl3fB0IwMN7OfQqP/k1AQ1Zf9ewM6ecHWQv
6dkvx7BHn7VsyVyJj71vJnffRjppqCvQY/YN3OQBANCKI+M6IoZSmjGSfH442a2Y8CkPo3PSGUEv
eS88ncLotYn4qShsY6ip2sM3cnxMKR5WjjYoHZTG3ZWCrj4yPJpR7PtukC3NZAi7QRnyafe5aXb8
PeUeWry+0l3LXecqBWesusEt9vczyg1s3/0wd64ODrwCzINNTYkqHDrf7kHpURi+CIovWwtXTntR
BB0fzL8wvCLp+NvxzjbT/QLPCHm3WTztTIQmm4QshXg8KuPOKHeMoZlcPL8jm4OR+D08xbfw6Wmq
UieqG1SdHcqNi6c0hjhQMlBdtffTFVuvUnSXvCx8BKj52yarfTcEdsR2A+ouW5Rnm+CDSnrwGOoB
OsDEwS5dDvYvK7i3iFZR7hKwingBVZ7pvSYAFb2H18A4kNUYQQPMBWx2ux93+fuiLLfIHNSjdxQt
bVSAeLc6zAb5nxPjNtbm5XzHbfYjXamzu3OHHy/Fl4i+Df/JhziKBZUgCxk8VRUz9pKytxaidbG5
M4T3zy3YxdrLoqcLZ8aH/xgX8hEd3opg9Va45fvBayXU8BgTjO50WYdoStrvqMJQoL/JEfLOHIBk
jqStiMi8GRya/pkMJS3VlU2HlxadeWRLB0+v4oTkRdFx5SwmijJxZtoVcxOXXGnuHJD8x+k+uH8i
FzVsB6/3O65NoveBObvXiov0Mrg5L9r+z3g7OS22fjGEItOPjfEr6MfagNBhF14dniW2NREmWNwX
e8ubrR8klPnWstUEv8qGmnhKTTdzW3ZGO5oNbLgP/+qXNBTYR924w8/L2xTnrK/zU16HVOpVHkPU
dy7eeYo3F0lFJXoRh9jyXDiXL8rEIOwL0d3cYvzOVX+5cmqULEePz/4QeHrHz98Ld33zzGTFFaU7
qUVHIQwoPvvvFEedvjyNdslrep52/N2EwMMdlmTk6c1P89UGmBFNW56Nn5pCOUU+RZcLL807YF5F
825srYwfacLO/aOwuwz8jsDfBT+xmtiQKwjPONRvIN0iyCLpPzz6EFQF02Sdpqed87zKczHil7S+
0EeDT3SFyjXeXhCKUSacyqT60PpEIy3OvjrE5h6930I9arf8YNczGjWNV93+xM/ERl2KIH8a0RJw
8aQEvkEK7r6VlKR7QeFsPYTGJDkHhXtDup/76eMpwajsvSMYMlaoRUtHXLyn1/YbOOQu6lClKcS2
iDnXIMXqMPw4FafnQPto0CJ7bxeYzlZ1OILspqiwszWCeEl3mKPUP7IaKLhyNGuDyVXEjTML8JHc
oYUcLsgSGPwI1R/JXhXbRabRDx08bzYSBPowA3Bhxjr78Bic/BfOujKPS0oU3pOdf41WpIQdeY0g
MzKdu9HJqykBmkkEQotv3Ps3D6kjr3DFwSFs9qQWXrw38gD5WnQnmrsatFiIe3qvGV2Rl1/ZB9Rr
WGG66kG/36p9kgU38V7ZJOoxoDrv6J9jbmDEVprZRzLHK02YFv9GilDp6gPfJtEW2A5B+qQThp/M
iCmgzfIa7GU/eIhn0Ip6dvcNL4ZVZ15S02vBU7G5VK9MkvVytBpxAtud4AzvWlxoWNFeSh4APUg4
iwKmmDwvq3HmdN1LXLh5DGVxCICGZgtfII9h8WJIVgoW8PDgdAJcS9d3gnmNoOSbbp+8UmXTriwn
J46LOjxQVEAu/UKcC3Y0pq9oYi/77zoNPPI80U1qpxpoZMZ5vH0jO+Qyw5StAjRcXV0eCWHEWy4l
W27Xuo05lLBU5q8mLDGnojbNeIlbuPLR9whywDOrN8Nb6pV6XWg0dtCB9Gqf2BXuK2x75QmzHJJ8
XWxJdVwTFK4x2tpTw+2qGpIVWSXtXv40NEMGZ0Z41A8ONPhE5yH1t53kUCam7SfzzsIaX9Ins3Zx
0I98AtoY9/s2zgj998NWluFzL5B+fuUMZ9BpCZp/216gabLS7bKtkNnDS0VjkxGnmc+WbRKleF7M
bUCSHJB5Rn3Wfttmm9i58+LagB3pZWMM+Ml+c08xnZ294k7QIs3hVLbR24bk4qwK+8DMMbM3RIuE
lbQT843fSezLgJNSE0teLOv7FDjVIuzaJ399lMts2NwKSdx94jnj2Ad3aoSfu8HZr+XHgEZFLz2J
zyo4idFBjAZHdfRz4UEz0k1UI9ERhNYuy2qKLCD14q7qRSbnU2cEVJU/7jG62CRgHPH0HP0Gi0X+
KVbjW6LZTdKwwhpElsThoLXcP+arAwPuts+eQfZcEA/Pbjs+sgVfzvzzJj7bo0tbZBH9NKc9eorW
O/kO1zlZBeRBFkjRqC/fMmILMix2EzULGfdsMLMjiJKTigACLI4tFWdu5dl2GUJIG9I1Cmsu4RV/
2M437XwIC1NUwUvl7yU6tOGJu+PJvoUI60nTvtnpQOOkwexQcyojfo2eAWKeVs/fHQUr5gGGSl7J
PFrphTtKLq3RJYT5VbScjoGdkegN8RKAo0ekXBcWG1bnbswMQEryrUE+RPaEVHRFx5fTElH+liob
np2PPyVouEE93wf7p10L7p6ZNPnWI8fENu5dBbEGvNibBRNKPKNHjLsVuCC8wMhr2Eotoc37baxV
xz2KrsF+eQlXsbWw+0l3XPj1VWhDMoFimQVIqXeB5tlQxSbUPlS4xybK9IuuC5P/jNso5ndyH7fo
VHp3ddmL88fDablbXDf9UY9XFtjxGG45JJzR8y1Pbo6totOdP7pRXbgZRlem4J81W5issHB3yG7a
JafTVrQn7cFulL1V6YqNjlCoqKN2eIjySE+fyD6NzJYwfT26vJz8jlavr13s58O9fOhtt5iZHwAI
yYUwsv8447M2e4If4Mr73qvEa9Ya4xp624km2a0Ah9UKgcPPmo+Oyvg13XmHzmCvRfUFRVwJEu7w
crY979XILgGcoWd95wA7yku04/qBFnmTspCHzbsUGQAn3EbILt7X1k28ckeLXpOcJpFhl8s25YyH
fw+3JPEd7/2xfnLzt3XRGq3Silo2RTOxubhf5/F+jAbQdNry94LSF5zY6h53ryFuL6919clGDqkw
qT9gEbjt1eB4gPtIgPNP5aB9RicZLQ4vZ1u1bKAYJsag0EqoCrg9PKvzqOQqzfUf6488PNKeXqFE
Tm3Q3lli93YjqqIILCp7uCNCcz0L98591OfEAhAg7Rc9NxAy5LtrZAC4FxyxRcNiZFCMH5NrS1rz
3qwY7cYd5+QVky7N4FwUMfeOJEBMkit/fFJbcv7usIKz81RfSIhRLsjaArF+pLwR+VLAgpxXAysP
kb6wc8IE2m5+5ZpjsCV2i9LvhcXSTXPxpo/bwEwL2Y7vFIc5tiLUNpPrfCuMUTvQOw7Kamcym1Ge
N597OQ6q43vRJbObvEgDu7KoB/tbeG135K4aHldvbdCVeKbN6+3nar/A3ViifQ5TkJS4sKnUAhUK
AR2sd2NaDedruL8NzZb3uKOKe1WlSZJVOXmBsPGLPen1nom59ZAu66jJxzN4/5pClZy2vau6IcIu
NTt/r+0uJe3MuTg5YYXeRjaxnMo2ZZD5e+6mxoX91V7s/ffd5KUOM8ROBxiriO5HTWx7BlwngsJH
1XFS+BZwAXg8zWZRpHjezi0m5LFJNxyWnu5QDBC6aMiHHDZj3N6SMjBEx35yScD9gswusmy8ocBA
DDEJBxOzHvQp0J2dTogG5WrcZaSfNpdjj3jJa0Ew9dCmkOfwC9Mqh4u0fPjdkHrCw19RE6OUq7QX
Bmr2aetdCnV5otEtdI9w0jrI8Ytjw9FODhLS9zJ+bHqgjI52a4sponiYXpXeYTr3hPF+SE9G0Poy
36u9p+/xs5XPI3WFS42QK2qfbhex45tsT57Z5PxWRTpIIE5nFMML0ZvdB2jFXIar9Xm0+mjjpoSG
Kc0PpNTUal0m3VNAoiRY1zYm5RQozU33Ki9Jl6yNS72rj7hCB+asi5peGRw4LDCXgOT2DOniHy2M
bpDgErflfataywIiLFf+wSNz7xYuC849n9az0j4wsI+53HXdosD43NXnB2bYsK++CdN67+J7QDug
8/EYbENkyluBvsBPPZvsd6lVygL5nlHvq0qul0BnBeKrbZgKjEuNXmEvsDS5f0PQs3NnI8t6b+9e
DvcebBpOgHVGANry0tfreadyKyMo9QiJfEbYakn+uatDYJIaxgRotnxkN7nlutFSxOAWSOitn5Nu
HRXeh/VBdoFwXeWhMzx1ZfX5iPmNj62rI7C7wwsMZJPDGbV/g493Wu6R+Phsp+3g/N5xT6UEQkz5
a3xYAC8+MkStkRW1BveLe0HEGqekQhFZL9kXfOLg4FrD1givj/d5vVc6yG7gP2n2G1nyXyDKLk0o
QBEG5AuQ9X/ko/6Gj2DaUWoXrduZNlC3sBfvCWgRmabv1umINVFwETOkpNOvaOL9d3PG+o5f/vPw
fhuaptFpFKq+tcGOVwQutjkPn5l8t33cynCxXNb+BClGfw3dfrHkMEalVWDDiZh61LcomOTxnTmX
ALeoBxjjln1Y93vO6DHqCNHC50TOQbz3tvIN7VOuGQwp1cKj/OK8HO8UGUsix32FU0Ky8aRiR05L
snVm2k7u8756aPZ2umkAFdcXnT8qXm3xW1eqaYv+s6PGqP/14d86avdshaoHsgz0ih8UU0zKCLTs
q9Fkkvruhy0GtzNDDlRgrJLZfw/6H+rSfz37GzDb6FUZPm08uyky0XVqk2ovl1xLcydXK5qnaClS
bGJj+zQt2sL76mtQ9Tb733r1P0FykAaDZEVXDvT/t94xwhZICVdnE7SQcpp5dvzUHblyOJ3y2d4v
3/0Hr/LP79baFkpoMOk6Zrv3HdyvP+uyq532JmOO4drWR4+AYbfcOL6KviViKnl+b5h2/I+TfXc6
lEPs01m+bdP3E+1iggLZ3iFiYQD3lBfnv2el871L2aAH+u0uSmxtEDcIsP2zS3lvP1r3IzILU2qb
sD4qR0VUIyXwTpJpdqVBhX3ZsSf+MUr97fpDS+YDGwuO4ZAIFAyBxdlyTJZVuskv89T7aZ5g9nTo
V/MPzfyGLDFfWVYX9KunnOqIFbi3jweFPrirVNjpsfl7LgXglGCeEO+GlDrInEQLjNyLVsYBkMOH
FRV0cai+bJ0u+IBdRrHG37l9G+IETaGmanxUoBFJCIT5Rj9km24FjXf8PGT9Tk8sNCfY063LiEBB
O+oXKMGfqf++NP7+wm+wFVjCGXbsfCFLgzpmtnxNKR8Jtxc84mB89+7C2/wGcTJ+wi/QrSb09WDA
mJ1vfWmC8v5UWmAAZgRepxpx3Y0NsEdiiUQO4FdzMJlzUxvlT/UOHnkr0Esiein13ytP/3HlIdXQ
kC0NYELfVt6pKogH97IBDtH8iSfC/xy5Ym6/Sel5X2HyW9TXm+D2r9Hm82C0wvRrd74FoDa6xCtj
92e0wwX4uyjWP3lq23fhq8yCIHNoCf6y+7/RWv+HZmsOuv/30GYU/oJJApm63JEcMfhKNhagG2BR
N2EDiR3e2DhA6Da/7JvOv4M8fLk2xOsOrN1u+w+s4q9H3s0SNftKN/4craQN9LCwdqXpQFXCWeKj
sgAXVYfU1IeNjQllwcy9OhTZfGF93AcN0Kda5t5zdplJYLsHbiNvuhiPk3aqD395WeOHVYBMJBqS
pgXv1/geHevVNTdzvHun24F5iHtn1fugHEpJ0bOg/Zfjwn3FZyw83s00S+pDBEBgK1Yt8cwxjkJW
y12NEXZTT5D2p0FWY5kRbHFE/fyN9fHTXtXa8P9YqyydzvecoV1XCPRjbD8lRp5nbFYbK00KyNx+
BkgQ+TgPzdUr/WWXaD+Oz1+P/XZiP7CFO/aNozG9OHcaONE58DMXiQdXsy2HkfgtJDWb4Nsm4TMt
JDh74Gkt7RspYrfK8pe+4zOvdOUbqNjKBy/zUlxM+MbfnvYDbO7vp+nfYsDl+Cw7XZ2n1XFYfD3Q
sohTbYl13eDoT79+/bgfH2c1FE5UQRB8+Pa4DBO3KsN3abowBltEN5PtvALsQc+FSzK8iOnD27ov
978D3Q+JD/vxr6d+yzZRX3908YMwoCk9nSddp3bQdp+jDnkkzgrDe5D7y1dEHgTj0lIaPhkZviSC
CyTCfpvDjBIfe3KRUyj4lXXfBPt/Tfdf7/Z9eVX7++nSY0RMcXynKiPvETrtHlpWcF+KxEQ8i4zX
pqxNZb3jnJ1HeKRaon0+MTOm4CK60/8eLe3H6PXXG32L0nVx2aG5zBuhU3Gwd3QrbmFGWbHp1QQm
V+4GdZA5rV8SoZ+Oo3/M0rdAfbtu9Vc3uxjTe0D28FYP6A87FPbJEVbxg/AISYTq7FPaT5uyirqu
+frW2y9f/9N8aGa7Y5k60gvoVvzzuLi/qjLbd9gQT+eVcs+UCwf6luxuQKSQaq1i4IG/pSF/dtn3
RfD3Q78nxC3jhSgeD23YDFg3gZjQBbb2TkEHYWINWu+dGMbk7Khe6z5C3nTWfgkEv77Ct6Skf+hb
97zLK9wczdl79VGdSf5H4CLwXPOysQkJsQN4zi7ESe2puM+P9n8P/Y+voIPj07gaEB6sb6+AtJ1+
KlEAniLsf8dLoxSRLnfh5SBWo/ZmpIGIFQXMsGQlAsuhp/nfz//xgIGGpqGx20hu9L4tfOQOc0R0
SU/aLqKZLqAnvKSxJUT64dMcdqj735LnWXQpsCTEjv7kv59v/rT00GBqs/I43hB1/ufSM/QKh6x+
bUDbm80g7lFmpDFy8JcnJ15WKtoLwKIz/mW5Fz+GLOWn+ghzN/cI4DV9irQgA4cK3iA0rv67fR8P
6S+AZAt0ZxjoQo4PMvnlePwXc5rri/bXS3+/vlSIfh7zJ7lOuOiJx14t6o9eg1KB/0GupXkTbeLT
1FIpoJmBmA+ppYDLoYi19cCy1uLdU79kfD/d9/7xSt/C/S7HKDE7t0kUIPnNFlayAM4DNn4ROZQ3
fKrvkMX81BoMRDe2Wd7AUL2dGjNEgUdddvPLvDbr5vvuNhpdGpNppdbybV6zsrN/dkpTn6ooumzO
3Ov2w6WzlfGfm2e81t8ndHPFpyjDeUMcAn1wii5TML7GNBfv0h2sPHdgD6feGPsAXvA3NasfE9a/
3tD8dixTkzD6fQxbWPlhyHVkOekWKoZ/+dlnXdGOB9Dwhz4HhCu3P9xhwNsxYiVKyF7ydZt+gZke
l9SmQXts8Nj4ZWvqP51JHbiipEUUDLQ/H/BXRt164HB+qJ/69KQWKroMomU9cWh87oGKfVRiMJDB
KoTJ546bfP6/50//af7+fvi3uNTTsQbdGTxcXzYES8fHZEekKf37wWDwtO2bZNkkxi/hwPjxseiW
6j0k1EmZmlzqr28u7gfz8czQTHsgBQxA4YY2hJVgO4hvZMN88d3PsyFGxWA0oO1eXgXhcS6riF0e
/lo7+ilxQ+vj/7/Mt2Oxp9+O6A7edU6oThOIYM8ehRNPUvARWJYAKD1o8tMYfkB3LCb2230ylOOx
F14ptMh+Jf97Sgxd+3MafN9V3K90nHyoYnKH/efwGIikrnAvNaadKARP6hwUu0gD6i9eEWCcJ+lb
Owc+gDeLmhQ01XshEM1eXFLgCxueODSga8vTDr6YrJQPvKvvtJquz3UfgrMDJMFRd7TLxYKWTwz1
N4lBFQOkaag1vkOREnMKsdgexQwoEFjlHfT8hvxmcWQIFOii9QlK2ZFoQ5eeS+fZjfdeDDEEzNSQ
dLMQ3AFTKiaNpyIIl6dHo4/74Wmw2JJ2APegEicWOYhgHhRHMBtO452g0zIBO011BVgCeIGtU69p
HwuQLQ3rb6sII5VIfd9xdAkuk2lad3eSxF6j3X3p+JwXshxPdk3BQS0fckHtI03uXhjW8WLRDRxN
mZ5PUSxtiLafYN7SK5Cb3lzjdzRFCmC9cHuco+unCDRvYfb6MXg6kuRGtqT5jyguGwrQsv8RgWim
wu4nCsomvUN890R9UxvvCz6SUF7EER+vHyTfJd+2DyZHkGwAZVp03MWuonXet8G5TBxn+bCjhSmi
a0ltFn8wk/bc/n3RWwDOO4vJ63N3di5vzwnVE0QnBbgvO3W78D984a/j5REZIzjmBF0j9FElzmwU
ls0eSSX4R572FBMaQUe4XA7ebqWaLaK2XDYwzwmrhzZb6iJKx8CufH+7OMU+KChAqiSH/ZtnDOIm
SLot6fr7iD6oRDfqcIe83rB7nLglIifUowUz6extn8JZurWczxe9NVr8fmHrwWLWXm52KHqD8z18
hJBOe9DfHJZ1murgT4FH8TgDoML6YAD1ATtG/aQ9BSd7HFK2nyAtkGO5J1q18reOm16gqIqGAlev
S0XTG5QQM9mXKfhLf7KV1HwO9Fibv9Cqn72CxTJa70RvPfH76efF+/h4y4ko4gZIR/h5fHQ/Rx0F
E2XuQittBgyADWv7s7PhIVtLTCbsiYgsoD68IXMT4u1CgQtN2QXnMMiZBfjDiDJTNU8ZIVKWLcim
2HmOqf7Sde/bhdsfPsn1motY3bDTl8tzl9FbT1ZoJTu7AOz/Z9wB+pF5i8VhcFMLDZL3gc+Bz3fh
xeN+uO6zLpC0c8KmYOuNvYe4rxPLRscGRlRPQUW5ia8NjPb2kV/gltUcZPzQfJNYYK9EHvU4YmeE
gpn5P15+FKL0mUZ0JCbGvLAbzvwm8ypQh5qDFADoMAhEL1KfCBijDF8ZfL+WSkKO+4cLPJCWSqoN
UzbJPl2ut9LX2OlNzkZEQPMHnPOfJnq07oHt0qXmRBHTgRbAc5gPbh9cDL9IrSx6lAzrzaEi6G6a
9sFsN7xRG574LSnYzjEF1hSJbJFOWCnnYJllAiB2QyNljaVwHQtfuB8poWhya6Edsl7eBqRGB/5e
LDVhfa4B1TS8EMGEzUylZKGmMHSBJoUwpJpaRLM95zyr8Jbn4bof8khuzMwRiKaZpolIOc4Ek13h
tyx+3JhTMhJ+t1lszRLvTmm/3+l6EHVA0jG1+WL9QstOHR+2CVJPNoCe9aItWUazGYF0noTRZRKp
KFx9Gg3a9QUQC/2jJr1cExhSv8+eE47TuTpxR15iZ7ncUk0Ui0XlZKw/tlxP7N6bwFwuZvjWGkBT
Qb0nMKeSRBt5FkUsKvvE/AgY/LIFYGZiroGH2BnvRebDX7q9jiqUGXqosvjtYEU1ejzr2qbagDDC
UUB34HnPv4r4C31M6hjWXiQUwV6CvlJDy6oB+Oug5gZW1HzBZcEoXByzIdcnD9HlpxM9Un8m3egL
mkLjWbFlFYOeYHdyJ6xpBLBIlDawDOcJuJcrIpuNjh3RO0yScRGPmwbAnSS3QQi2bYfJYXjSOnXp
HLAgHi7SFQueHEZOZCgOEnCVWJCL1GwIiMTYeBkxaMShM21nYYzDaBkb2ybkm4yiKYw4OpLo9NXX
jioEX4z6xWZztGe455Y8mHgZv4Zb6ZSjZtAXkUXNldXMTLHWidEAntk9xz2YRvglg66c7IGKOu1O
c+6lmfvZrE3DA8rYsWNUriJ1tinBm37CTZ8Us9PiqWUm9VpVusOmLSUd2JfSDLFJXuGY7np4ib5Y
r80liRC3fA2BRT45kxa6G1pSJQfZJNZ6OMUSFHodlFw/6QyZ/FeyILPS7txcasD5JMF0IcUu7Mjl
y1YRtQAR3m3LXRjOYnuK+Vbd4gbWlJNTi7AIHP709QGsO+XAcdbr+zuucWjkD7Mr97UFENMeMwhb
ka0xhBQz9mk4cbY6zU4pNcEtFz3ss3Sq8WSy/wReERGk180UQ7JuYilKUo3eyMr+AoV4lV/ldLMJ
j96MJYXF5mL/YomrZeZFD7v3odPgs5f0jtAt+d+pGqbpSJ/swIpdvDQlLOSohgiCB6kCuyZeRJUT
Lm5veHjLwnL2mtxso/CRENFIN0H142YtlvcZbGwx6XlxHDW/4yWbQj55zQXGYsyKi+O2vYaKTZzu
U9n+BBIpjkw61IPmMs05etMkZyJMzSnxaR07xfB/ScLsOQrR61BXLwmfI4YbgeWGh7E4XD3Oacrj
eMPiq43645D5asvjSm48D1YzPUr41uCPkk0Gl8DvwFUxJQsVYuRLrKAKyS3HlaS7QCbiecFYvg3f
ufM5Cf8XWwz2TtvRIwS7btIEKS3C9nJm2d54r8ZNKOdPvwYPyeXWoTHNzHKbfDb/+Yc+RWgmHsGA
BE6fkqjshytAg8aMcmEFptGEaxZAW8etAqF5xpC9ZMglbV+rI0gNkJMh4Wno7ATi3RfjyZ92HS4j
iEN0AMMlLWLOwpXL+pwtWlzQaic645/A9CGMDwCdU3/9ipYonkDy8KkVQA4jRKnQyxT4BfLwOg+t
9Avaa/UJ/orI6Fxr9ZWpDViocoH0SxMfjQmx5PoVhuFXxxuPS4RqXnO23cYccXAmXmD3XVt6J5ro
o687le/wLmdGy+nfwf4R1Ev/rLml3xNLCkjxaTxpZ7J/E7EDc5EBa8s9EJq0LzR1g0kFdZHUCirO
pAdlHtU1FgpJmL/DS54EYP+EUDyexHhrMCzIsRGAVnzq4OnUHA6FKA25m7Xhzi6AfLU+kDkCjxv7
E0pmJALRjvsJLcPkpoqL82o+jzVEk8UHC9aIA0Hqc0MIDNtREyiaCHWcTpy45wD6bfYcVp3EyiOA
e3J8X8sU9E4b5g6o6rRWpOawXonJdgiznzjv8UIw91hc19iTyTNOvA5rEwUATuxIrRKCct+BD1+q
/SdlCMcJI0JbTpCnLBH5B7LfeyHWMXUedhyngnwJk4EIdP4UVI8OUynlAKkCYdtBbo9RQYL66z7C
0DMmXvLip9Ts9DH7c1kgVbG6YpXJ9cGZGIxdBYBRVEBTVAKEDeENYYVB6Wm2PNDqv0RBvcykJFkK
S9mfeJnT9wGjnKR8DmXi5ZEnvdxbCVrhO0qQXmL6/U0pPWiLnJqLmLR6/xRseZJ0wugYWyaKpPfm
hOiS8JdSy0Vycr9Ke3ocPd0xhYL2fAwfKwCqLMcFXsfRVgS9rjO1WHmHqKUCth6CN1vxf2g6syZV
lSUK/yIjRAX0tYpiBkWcXwzbeVYUQX/9/WqfuLHj7NPD7lagKitz5Vorf/B1BJlItnel1mfnJQiX
MpK9/Mar28cZw/DgEmrQLZVzJjynWcjrhCmaf3l3X33c1MNOlHM+FPjMjNOWS7vhPPMb58HZkfe9
47NNsGWYFQ4Lq80NdIy+j7/TrkWOwOs6k9adlBC5y1CTQzoJlki2gLiQJM8J2rRW5XTP09mM8mc2
M0uOLV/uVCHaBv40TvgsuQCIYnt5dLjSMwOOMZj6zCcYU/JnY2o7iZxdtWkHJffqIpfpLmv6u4tH
ZsBzBQgaG2o81tsRrxSefKWtgbiJjWD32XLN+3wDAXOXPzIYk7VsCuZW6K9iE8CdJxvl9mcdppTx
VahMGRs6Ii1hSbizyTXyucZdRtg9xaiKbMEh5Q7PSeCyj87DRZVSbrwmM1SqJYmhj8ohVA1vLMmt
sbYq3AQpcDKJCDQnEf4IEYQdLiMi1dN57HUFpYGl3i1kiwuClxO+08NVjI8zGH+tKZxDGHTcpjpB
6ywecEurKdfd8sO2SnutcD5OkSo+RVjie+Q/ElYNq1W9JzcxLgT3qQKO1pUloxK5gec/zDmAyf95
IcCeIiWo/Ozk7RoI/E8iFXHv4zA1Ek+KF3DFT40PWoNrTqC8FSEb7uHlPIK8Fe121hDrDoF/oH92
W1N/l2UTTgfEfSyT149uPZkWLjddYhak4PEfwd0ggnex8xwtyhQsnQo3M0kBGHMnljvi9pAhDoyk
5NMvxwf83/g04oRtvrCLmC4npFvJmcS16U1mi7/20SE5IJ3XRl2LRXcLgJAQePAqoPuTn90cppy7
ef7tHfaRzmmI7yjqqXwyfEpYRix9HKT2cse0jS3/nVW+27vckC4ENpGxehjQsbtsueG7Rq3LoZzp
SdQaOgrozyFG6VjPkeuVYZS1/n2ufLaktqTY4I2DWzIRMDLAdUXRFlUr4HEjbPC+THOjnrXj65Rs
uFYR7zXn7vK6nNETn2uEOb1Dw2KjBJ0l99WM4r4UGsT7erPSYPVw5pKBLSoibt2WlJOF83OvgkPH
FvZFzqJIFzBkbIjfn5QGCd/R1XFj3eDhMLQPlRDhcELdRT5MqEJRfB4uvdPHM1yeU0/8VR62Yi76
uu32xlAs0hNqtQUpIKw9nYMU7OnFewPadXC83ivdDodQyr2y0lThvYD2UpBdHfqjIsdD/obCuodg
7kx+Q87DHCiqfA1FwFLTkAFV7OJvFOxFdz4y/oZ8MPjg/gHQSnrYVP2RTsffhkKLjXCgAly7yuP2
4+/34VZ/C8yNF2+k2+XR6xwmVPRfOjZYafJqR3XpU50pXjk6aXGSOC5M4KEa4uXDcftnUxyZIxr2
oD4yG1f8el7nBiH5s/fuN7X3F52apdaYdSaL8xFo5kmu8zLR6EMFx2j0xaOyxROCOd5tL2471nNX
j5RscuqJB6QdSh8qbXLqHEtZ4B58HU6cBNcpSuI5BXkSTSYO4Rq2gSD9+Fd4NfyIVGfxz+iP5NtN
Ir3lgB6gPkDEhTFNUMCudMdA6h0dYsIV0bPnY/BHRXj3AYVmvzzSScbswk5aetl4LLsRIfWhPdP0
0dJzdFhgHh0h6e3OIgwKRL1Gi33UZUq4eAxet5CxxP0OWVsz0Q8pAFAhkUBY5/8BvXE3eZ5DIE4P
GC4YDR8v6Y4aol+S+REvF7rs0tWPTnj3ooFjYV4LlyjKpyXoDWmzzZkxokvT2qy/hvCGBA1vezbx
IuoGQ6rqlwyC4RACHpKyNFbew/cC0Cow1mcFEKchpoYc3vw3hkThBVOT4QDg5JgYQ9CYx49vgzcu
KLgZEU0pAbxABbFg/7h9N8BTF/Rq6Aa8h79HG84dEi2d+3PZjzfg574gg+WwBen5P80SxUBDDFBw
FAdRUUlYss+uYN+VAH1dj5xU33Ct9+GL1Pi/qwTdHI1q4f3S7eCMH8sIRq5oNMFYJyN3i+yiaTMb
2tmS88U4K5nIS8T0obyABJ1AC0plnbh/bhCQyWKa6XODqR63oANH9fR+eFM4yEF162tYc2c6wWB9
8wceCNUhF9si6v0EPD5tdtwCd6GGh2rDNetHOmKPDbcWiBo7HG0Yu8T/RDyQ76BVqrIUOAWhpJyj
VFil7V3a4Imix4lDNX8dnHlq3UXadGmulZ7pXbtB96Xi0t23YmOpzKTuuB1RzjCdgS8AqZdZQdKa
3RG+xXPmECC/WV8/2T45AhPSXrV7DvsYl1sGfBqIpH8P1Us7d3eIzYVkLPkIHM4WPJDgeFZ8kVAC
WZjpmHz7/HDraPT0rgkOJSBj6r7PnzL4lg6+R+X45RnR4eSW26P43JI3uv4n0eaQo013zPh8Sph1
fsbFQJ1++c0Y3NNj1/kBCBC3RBuaCX/0+cYZgAMzsuAGNmOKCvZ8U8lpzrBru8yRwXJ6aehqRmnG
v37HdgGlSxtYkED3tFrR6mqsRQsmHqfFpDIF2UUjZ9cVGofAK4CV9AIzf5LjIKrxeB14huxMqlYg
1UTbTy4pf1BY2T6ZpcbXWxkhaOkybRxBjrfBSepuk2VfvGN/7/5XlUwmb6fCqhCkaLZAUie0LWdP
dMJkVrt2TkOQ8ii5kYprXSrLIgFfOk5xjdA/YXkQkWPO8Q+bSSzOfkMUQQKgYKIXxZ+z0RNlNdYC
clKjH48Y+ry6jHDRaFL69Ijh3GzeNPIQuOfIkNyqEBFDo+joc5kdkgFOL31NMyoNEoLkOVz8A7fZ
Vadgxpkzm1H6AnX/q/O0YydtyxM2HgGwCK+L2S1SkJBOtLz6L02SfvP0gWKHzYFAxQYq3e8h4OF1
mqG+e8miSvT6WfQryspC3+Lvrvv9pyjVtndIB4GkobugvPxuvCEeeNWJE0wHHMDiv2p42xgw/HnD
j+D4wudDw4Q1sDvRkaNBcLLua3ElwZkHo5vzGhZ4XPDgy91XLpPens6VvjW6fUIrYo8H9R4AaqR7
I9vuiN3Y/y7MBisXPJHfckD3e+mPzqr0Xtlfk8BDFoVAdkLa/dZYLBlU+Fdw0LiNKW2Qm2OBG58d
fe7dE40rBAa9hDr4W9QklqAMn76Jgg33aZp2/HE/1wTD0asYXC/So2rvznXIQgUlf6mYWmIej8+U
/jscn0kgJdq/5QUFSXhjBIQ0x+Hbq7cnNb6u0+cV2ZdVOHgpIHo7svEbSaFs9MyvvYMRkmqH7a48
IJi8j8bX+fgh731SeM9uCCqd3uC2PTtNP8c9Nn/hVGESIN80yKH1Ii1C0yBwVPLWXivA+/LQ8tDH
kszxvVW9w/uCWWe4916vLs7jyEbyMG8Z8rQlv7rc3YrjF/fJnDISxTZUtag3GauUK/koBBvxC2VF
4cSlwyx5SxwPWIhUznw5S8dnYLIh/mM9z37Hna87r15+z3aY4KRaMBIEk/XAu7SeTzTbTgWE2iNt
sgCih1fv5AacFaC6hGzCdVM7dj8//gOyDqaw47Mll4PhVt/89VHG3nc2Haxbm/326BmfydtnSHMv
ZbSc7PPcuyEP8I4x7vCIEvftN7tO8yf7x+iP4Vi8WhOX//IhbHj+izo7So+mEcnXcP+b0Q7b+/e9
32LtDXGCRgHtDI17uHTgXN4702EdVffVF23S0lbDbePFw+e022+R1p9MrwP4xyVuj7CvllFD2UvJ
ytRW2zbS9LAkRwBsGf1hFhQmeDXNZqcruSewNngWcU0saqpJcHtF7Orukzc+oi32f8MOCsBTqiyi
HZCEYCAyVecLd+BDoLMjnp0uMRaNPv6rHK6TDjquA/DK5yJfzEbBjcft0QTJSvWZzbqJM6vU5cW2
FGB/Gvl5TjDpJSjJpOsl9IlHI8MPMATknZ8kJ2ARIRhuSnLHRcdh8Q9oF+lLI8qw2cFg1ejmuphE
NZXpmjQRwa46ElwxAe8pAdXiM/WPqPC7xagjJqaSAOAFE5j98gry3r1FHQ97LW143EBdBZHFunHF
5rp2u5ndnxx30QfIDra7i/0Lt4BAeYQRcXEuDtDIwv3hRu29ma/imDiglOEDz0ewbycBSmtx06jQ
P/+ST7SMT3XQVcGX/44pKBrNMd3ZDFydKu0zAax8ZmUO1mbSdNMlY4QRmU6vdxFjiVsGGD7EbzWg
kd5BA/WsoNr1SBZkDyeCeNB1bn/dhxge9e0JlgQJFOO/Hy0dY+o+4eXQ5MTvpggwRL5YqobqLpbh
g5zoudJ50S1+FvimATPVJLhkkcTKJyGzbisKARpyJw2K0yt8eZBkaEX6YoDO21OkRXE8RU6NtywJ
EX8NjZMkaWoFhSrB/UgmbeeUxhQVyM7G/aRJwAg4t8lCZ0nLm5GdnTkcmtuXINlrO8bSQ4v95Bxk
R/XI5iZvOrfNwHyp7lL91rclACfQBu5SF9me+02anSTpXzwhML3vkbvbWDDI6KN9ZybLtjtplxTC
XvRsB5jPNf/4Z+TrnMW3bRldCTg8kLfIKBNx+CUCdEXJ8McjiI7GMW6ynFbIFG1HV403v9d0qA/x
SHOfmj7Stvi4YChNyl6YJfgwcdd+kduPSsyJOYesHWuh345H94xU/RedGRzh8AmpJwdRogcH0/kn
e8ILAoG+0MYnLH8kCA/KIsPs23RFW3s5+iGrtzq6I+qOXsgbaIuAXI6G76b4GfI6Jmj86/taD/H2
u2SpYHL9Y4inAJ1ASUMQxwU8KJq0VEacXz9stXF0gG0wfS06jM/hMrp8+pviITIemMP1r6nW27p0
Oft4yaf88iZ02s9ejH+7aYwCfKDm88dQqxmXfRUjsUNxsfdI9bXaHOFE8SYh/vmkDnTSwhkVxltM
S3ewHZWLDzprkv+w5zYtnrLLe6A+Gb+2DUMFrY6zbajyhFXNidvMYi94X4cDHcq2Lm72ivGho3N2
wfGE+gbWG43LVxtqbriEjJYeSvcRsRjPftDngMYtnMptNtN9NuqCBTFRN5kpVcWIrATPy4jA8iHH
/kQ2XZJuw+tR/HDhJBawyOm392R3h+qhsb42/WO1OqbJYw1aWxe+1Zui1jHyxxroQBqlLv3dTrJB
Cbd5ThkJn6GelUzQTs6lyKtod1Ig9dYQnDBv6aKxXgAh7t07M5DJmQGO+AaQK7msLbF796vplzqz
HnMKs4J7I/zcM2AxhLNU+5VX4VyuSylvdK8Ftxi12RTWWKC7myPo72y2Etyefw148HQQEv0909MA
OoNmedTwGX7RZ0pdvmlwCvoXffwt8Y9qDCFOUAKIZjDVRD0OYgiO7k3T7bV4hpEAoe49Psd657Oa
sd3gAfF4hpe/o1dHwZkSj6Qto0P4dVpwgyEFXEOaK/ybw0kY2nv1Pfo51xSn9oyEtsHwcbBEj7EE
1lJZvbRNFGAGwT2qHgPq/mZX1u24bjlXIwCib/qLnnhr5oh203deTa8i8U4Av/twoIYRbmRkYfhM
qMVyQj76bKh3vGCgPKJ33446WxLn7N10GEANKMBbPeqLOIfcJ5YiX+So9YvBY1QEFTMryEyoHiA8
IIfD2pyTrpP1XiSuNdrzbnAAmpg28WTIsZhzvjMKNAy4wlXLGS//8vINRhu2aGqJ1keuLNaczpze
WPW6DEZBDx0VtdiVUbaUdGy1iyXYRe0CIuV6LfTQnX9Mxwb0uP8tyQANuAO4YdWWWD3EcTTtJZUD
3Rjrc0S2zKoFjF/g9OegKaR/1Ik0vPsBYYCdS0v2oJBwC2OHdJJFXDkYn8VhL7TcTgwOia07mR1s
SGHx3qCryTuo2kceZ58F2Cir8UK4SIxx2ObfoLBVITcnxFD/A0Xxk1QPmOmgJ5i+XuFePBxc30Dp
vcqQu89Tx9ezg+/dMcf8tec8xvljAdSiFUTvJH+AjRoNPyOwMz4BoZ8fvldjXOIpUTriivr393S/
bEmn6ttMWWAyuhl0HjQBTrWmSLyx1/uKooPXGFnxwxxc7+C8iGEv+8BHItvtupvD+CJrrotFuDlZ
vvGkzS1aNMM4lmP7pe4mc6/ZzV0GmpAfnEb2YfWJe21a69SWPXaUauRv54lFXHhdLTM6mRe3pjL9
QtsnHQQNPL3V797vZpXh3eIPK4iTwaK8OrQoVMkDQtNweliw07THQgIpGkZnovNVB3PTyGf0cbDa
i42vW0JIebz8Gg+cCgPC61d+Gt653HZKFwgwth5eGbXxXPt7/e374Of+k6ejLOCAq/ttq1M3Yrz3
Yy/GV7e3D4pLlO9ALUsMZUkBicuaJn33l19OHWGPn6Y0Lj49PsesuOXLqBC/1apzcFaFOME42Ra1
ArXP8Ixk4MxX6KmMS3H48ZfBkLnwgNGiY/3YvjyPJZa14pOl9ss9z09+a+m24qYVXIq4peNZ1ZAv
/AoNhr5gN7rXSwSfl3d2ZRXTqQIKAxj9wnCJGChDwXtegaDBMJxQ7WtEr0cv64oU1vtU3gd3dFtd
sI5qqu83KeyAsfU/qXpPqdTpKaetvfp2++bTBUB5I7UWxkFaotMTLcNRr4Oaa+L6/PZTWI+S0lxn
HrrKikpjahliCv7DjZAxviHYfhi7FhL+JkPNhdR+XetXi628jD4L9YpX6pO903IA4Yyxlaz65GSy
DbX97XG6obN5yeqkBXS4VHdD0eenR+bT8/Q/nu9vjGB2C0AL847PD2T3qeOfslMColjptlCafl3Q
RoveJgSD7U0uO56f79dYqyiV10k41s+BRcCK3xibjf9EcDTwaZ4xLGRSz59+SXOFB9ubhDnjEMyN
RjZz3SeJYyChWENHq7EFFO/u2Cv0FXwuBcj+AsCu+xMia7jR3slrujx8oslTP0PAmqN0a4r0OjDZ
902AfT1sIqWNdcqoS8uBH2bNk9zJzs9Nxzm7XubNltQIf+lnue4TDkIGEbCJFZGkA91Z33ICUlhY
Ivx4aKV3KrSiMEX0yzilr0ifNzfEAoYdfUWVmWfP0s1o9Jxw/BlfN+Pdt0kIMOf5W/r5wcsecucb
895Rdw6dfZ/hKU/fdMYhuvarI9PHapUW5D8WLk0I/r3K/ZaCdNs7J+gaJkCAb6QtOkd31gNOQvjP
TWcMATonzFNSz8f2KqXkFPc1/mIxPlPTc3CFdSrHIXeaZv5KkhDPb7xh/p/KkOXCxWhn4VefNlHT
ZYIlqZV8PGX6CsLQ8h3nBWSd+XkKJYp56a5uK8r7X/YV+fwysbHbj1o87FOShdXoIGiPlRBQuIHy
66jpLVJEZmZItUQGhQDqk4ZzHDoRWPOjNp9n5zxEPk0TJsuhJPtQbhrIq0SEE96dFtZlD5JAck1b
cE0/6ut4awgfw2kch21LjEM9gEbTkcoJ8NlkkoGUF941x7CD9RtK5htxQCXj+WmI8UFqT/hVjG2U
D4/2ImcDTE6dkTmcJ3kNV/sZxB8cinbcv2VfjzQwJkfm+sh5GSuaiFc3xxCuHBUoDH3aiFn1t3vx
oz0om7hVvug3XXQyYApndxuTQhFFdrpBU8jIpwOlt8+L33R309tPztlB4fje7/j052TIwRqmqnIZ
+2ABiaaS7XedbrgRD+/u4O5xCW5t7xtY2kP3mYfjV1A3VIrxaVZSS0g5t70u9iYHhtW5D4GTB8u+
MbDp9clmVIMz8AHCrIyKY+eHLO33qk2bt9rgtdG2mJLsWE3nuH4z1QuTDLYxZzWTQ3GW9KMbgi/a
o/S62YQeox5cEb96wkvTMa/BSa9+yZijmpRiiUCN6LrHX4/ucX7I8nGIP5KeY1F7bIhC3bJmxFwG
t0huixct6hAeNs2zOe1cZVJeAl84hIUGR+8l7IAia5S4K+dsx3mxwh9HnEFnCd3i5IcVItCTFkpA
VmJWih92I/nEAcW+4Wmp2yL+05B0ABvcAK7H/Wzpm46tKWfvEJ9MvqjwuHB5A9eeGxodwZ05wYAU
K8bFgE0bXjHp6RfGDYyIW3uYGvHI7yW9Cp48v/UtrZf3CO275LJXK9IRRZtbXFZvhZv/PNYTMbSb
CZ1SHeuuf204ONMc0xHShcK7ZONfwioyD+FB4Z3UcG544t5JGc5yd+/TnsdRTrDvQr26M0Z/+M20
R9okHt+UYx5IpE2lD2roN2A87h7ESRZYan8JxOz6V7TZT+E01G6yaGuMDx/n0QUvUg/tSRcCnjoB
uLRl+0nYv1DRGjktKqCC/dV5Ymc5+bkgtj+1AEishn/lOPhAnMQKfKj7de7fJ1hgoATeoe5spXod
/fL33ECPZrIPLoVfdtyP+yj8Wd0vKUJafpM4QprF1qimaCCef8bcGBw5vKi6VdklHOtnr2ka3T/f
t+mQdmUp27DZ4M4cAjD0Dm47o/ZhYBwGDyaFHWRn8c1I3mgsVfHbVrcKKkaIf6M2rsX+lCAwhqTD
r42zu8KNmgUb2Dngsj+J9noMOW0zJx9LBW/Kvc6mKiT724sN01bynHRpFXY1RYV2mo3FYb2GZ6bf
Y15vGdLwxeCVsD2IKn4NkQ8PMQQoDI/w5Vw117ijLQUnC/FD+v/Czcdp2g5gkD5l/TTtrpWUO0dH
vVmjz8zrKJrsQkIWT12fkd7Bgx/Cu8EKG6Iuj3q+o0j78nonryvhfjIFgRgMZHNJU7KOTGZnGGrZ
flrK41K1LKfijW/OBhFl0tPEfSgbGQ4zLEHYXkTayjV0tlw+nM7U7DB5wb0zGbATnGoMgPT+yUMs
ZFPeP+6A6q5pwzAcbPE7idd0kxd7CDEweahCl9vNSRt2z3fZ3b+tyZuONLRL7FczfWbcHWXuUqgF
74TEY/O1BWzEHadH1vzg3N1VG+hDRJM32+ykdjsTNxkqjTkkXnzMkd3K5tUrDsNPKa3CfVD1oSdA
5BWT+i6aqkXF+fSCJZ7SU91S1jybH+5R95VBcfe0aUs8SvlrxXcKjnX34piwiAoqMvQZBkXhm76i
i4l7ajXDqjvF/0nBpDrFHYZv/pkkft26b2LSRYMHxI7wNJtc4jO9mmJWhrpIIuYW0lhxIMoNP4Rx
Ca8IbpS8wnt0SCBUE+hwuN73ufEPWbXUr5aPWtgMt4uKJ2FOac5lfojS44cS6B40u0F68MdE0gdu
RhKuLDxjA8/HhJCes3Qb1OJ4M4ODzrTowAVvAdKHPeqyQKA44HF1JtfAL2s57BiqiljpeCIJ0GvL
H/NLDtmRoKO3R3swoeLPHDKp1cEvi2RO7c/JlVYxcZ5j4MtJd5N+S1d8n51OExQMIuy8wpNPVjGf
6sZpMYVonJLSEWgTVlWqrPUYYgUsk3cW7jQpAgJjpfmJ0Ol8OW7Ar+Jjdk177JPn0QpvsU8zX4aY
/pUolqgXfg/Bytj59kcdFjfCSD3GkywyqJAxrseLrDs7DE+M6qpD5u5oSqOOGjogYVtILTvhlZgJ
QsJqQ/+B07Wyyai+a5JZ6e+crAOnkU2dm9v8SnwPT0ag7sG8KMS0K9ha0IjyfLeJmniPRH7oU1QX
EsrfE3Yg+Q5jyNKmQxuA8wysQxxW8zNTXD4evJ0zpA/yrPnUXMRf3K/2HCZMwLqBN+pc77F3Vy2Q
xt04Z7DTriXGcw48xZlRQFThvZS5Tv1Nj+RvfaTLHMcfpfYybWSqnU3foXYH7DkDWhzT5p3UgbWN
R+lVkhuQdyo4KQqaft2/q87XPyMXFRPaHRCE99jSLW7ezmnEDtTV+wRiV0nofOZYNMrviDpofMs4
qVgfvkmbJDI0J6ZHXxoUiK4iQX/Wx8eXvl41OQz6pxnEwqiLDksTbF2bZtQME7oJ84fB/ic3yqeT
Rnsnd8oP/6JWl5+4HCWrW3O3lkvZ+mgHf7qlTmcIXQrCXy+iU6ShESBkGupA+BXR5x8V/bVnAWXt
CvewEji0cFuZM3tNymYA5G3BN+S4qb0WWUKdwgDDhR2aqgv9hlPToAM7eyldfTZigJGcHLMQlAP2
3M+y6jtkVmoUueewb0mXDi0XxBGH09EpMTrOgeneQzYzxRTsu7ThweaiGKn4bZbCtgokthFpUt/e
1eSsCodqtq234+DnF9FslNUEgjwDb6CP1I4JQ7LiLu1YKsUihF0mJzOUj6a79/lnAa3ea1pZZJb0
SZmBXO1sQguo8dRkg7JqfcqzE/tmx3K5JXj7cyjANKN5qT7x7wPRQ6NQSbTDIzG0SN9EZ/rqs7xg
uPF8rnBJaLwsLhu6yQemfWFxufq7bThmuZP/AU7WuAEHuJpmbz3NCgCQTK3nvP50EbbpYdhXcXMm
Nn5g0LOh2repitTr6fH+uOkXalKAbO4P2p0Pnrg8AwYSsARXSAQ+Bg9Sy2rc/geCNZoGLZ62VAZ8
cgSOuWwftBXc3YTsSSB56JHFmLQPpziIk/xjnqM7xUSMNxojsKWHenFTdPm1o3jn0NW0dY5OSM0N
T7+5S2ys9dRK3jj9Ow9+VnpvISftsin+0Qk3kw9z7KKZgctqcymBsMgQ8hy06etoq6NcE+RaIj13
iFqklsA4q5W5u9xIRL9xSg4KSxGdA8B/+Q+oW2Zc50Xnf7rgjVp/4A2udUcWUXGf/pFbda8bVJcI
M7kz+g9xKKMvKIG2NjonWUa7a59dQiXkUAQ7DyfqJkAx+DvWzucjLoNDGTLLA/b0Zg+N4RJ8Jz12
C8mGhBoNkReE5Tp9z3mga2YjMPNz98A8kKxv1aRy+yRUKj5ti6RANNF9u9jJ0seyxtmm8o99Eg7w
BFv+kuotj21lb+FWgsZWbs+SBsi44EwqFmACklmjIY2IwgGX8pKH246esJVpuh0GyP8U4ysgPFIK
6kCgKWwHjqAxzKclNulcWX528Lep+I3XPmt58x3OEAy2TsEZ5VtwAR1jRR5JNStSvvNfIz4xvZOl
ePOafriXeC/gQI4nq4wV1khUvUcIVIwZw5zLj1B/7Hi9SjRv2Buf785Ewwq5XLWAzsIGncXJLyzj
T8dtPySBX/pd1QDPh0RV4U0HZapw92klIUn5lPUhuFO9gpayGe/pNwtEAIBmNLlg+CyzWtM79Gqt
Vm0kHBhWeG9YrYizjhGxbOmRu9N+hIu8gfDZlSD4ENFzSD3yPhjr4pF8359ADZUag/vtHahD7FAX
ohKumH3U46fgBrre2pH7JK9JElGto+fCQTSbzc5HygLGMf78t1vJyxKsoSZ1CEo9ypnkk3yT4U28
mjOhfJ0t2XdNJsYADTYfjLtxZuaI5LxnkjXqR3OPEBKgn/GNf0X0v/x3Rwx8TjdYFpLqeq+5UisA
OI740pfHoHKLyXyZc1gp8BMAnTOnkU/o+HebtCKiuUsM7UxvaApNW0zYG2+S8aOb4+9KmQUdbft5
CYrfnkSFwOrIeHumgCHSy/kAX5Q/68wXdAZ8uEqMELD7B4mFVWul+CwPwCObEWxit+OTmCXhpeuk
5oR6zgwPJC9dX8Xfi14q5KQkVv9Kbp3onYKv3FsETd0wJXfdwR9lvRMrOKAuHX3fGoG0IgvwS88U
e8CQVObAOBESTzrPxnSWpn8x5AHPtIEcw4pwNUIAxZXOzNlXud8UUSrSVvPjvsaaa1EOtVJ2wsic
QwJAlB/7lb/bXP82PRaV3LxoyVD3TRg4ShNJa+wQFOrxrAGdzCYUO+hZbET4YMnC0bxYy0vQzmNy
XguTrbY9MRpgpFk+ulqcTVofpJvGnvM0yhg1FzZjn6hppezImJ/WpxQcHQYDzRod/wP6NEi0uAAu
ESoP2CFYtj443hpYzJIALBHBeCeJ4yzaGA57fjAgdQaOhRiCy5ELx0HTc/uLM/mYfojkUeT7qL/+
ZShPSovCZagLER4fVPwgabMOuSnwG+iK7KlEdIdy9KJlU9A70rwaaqjoEDPup5DWmF7LDJKibpCw
kkgXHwDYp/h8T9vQjC3ThailowaP5kIv/cZRGuCkSO/3T4sse0vZhV/YsP/J2RiS2G/eGGZfLt5m
UG5hmuECfaTR9FhGtmL+3DtsvsKn8xbrfwxWKIcnh8bSD+JDY0inCUYqXgTYQT2w4h/gPz0M+DaT
vxp8vnS9F8hugQkvVlaDQRFtTTX9rgdMMpCXv57kA7zLj4yHm261dv8sGUAb2jQWn5hSx7o2vM7T
1FMQav/MdL10VUwCjsldIhX+hEg7hscFfz+m28FHirgzi3knTUOwXqjfLdqzB9eYDoeDdeyFitmz
Ka1Rb98RHVPaX+eF0LcbQxhBTMQthYJJ3xjq0OZowcSDaJu8m4LJEIbC5qATDA+5ptA+M4Q9H/Hm
NejA7iu/1RBm122kQb/y6D5/xGDfoEULpWVL89lbMt5gqBVuTAHp/yNDWrG+c5hNO7SaEediSpx7
cWx+8SHjXm/vHVzAzmOz51jznqqYGUSb+UOxZ/ztw6PqkhbhHyzhsLy58XPd477DrbmGnxyyA6OS
absG22slt0MWlaYY0JtGfYOKlu7nFHBxtISXWYFtZHBOzx+/oQzaIs4xZg4CncjBkN9t78XruYBq
PA36badPY4Yi1F4TPmcQSCFSTO1kPRgOkQfY/h8Xvn2hMw5Gf/034bqc0MKt4WfAadfv51+L14XV
w/0dQAqr0uLDADUGaskPI21Y08l5zKQow93CttbUMD0Ar9ul9fmLfn4Xv2kn+J6i9p2GMrQe3eB/
3oboW7lOiwoarKbDvW/mHIpSdlkrHtzPmx/jWBPTExNTaot2wRSBK7P/HnBCWdXjFq32emprDVo9
Ha69YzDtODgWc8uXL6c12PbIp9g7/97IqBvYQ5vHytMXhMfM6/DBAIxoRNu+zQGNYNs50EmhJLs7
jylu9tiioQx3z9uGfES9FbJAAr3QmnwIKTW+A6MR+SAqdSg5oyt7b9shTWQ83tqkdIaerKaN7eDo
eUj56fMyTJsJbqr4R9/Yngiue0mDv7P3R/BCYc5pSSUy/+UO8ZdmLmu6bAMdNVgWD9S7PCA39Wwx
hCrr3Aji0zfqKagxgFwIjygUYF4Qnj5MmHDxGEARmt09mvWsV378KoO/hnB768VC82d7SBc9tuVP
1hMVD5j31wq28EhYcAYF+mX9Qs95gTLhakk34RSmL8UzEv0DmQJNbCuogEVPPPxTF7YuazAw0yXf
aHaIpvSHSZrxhmSgRX/Ujsp/5AX6ytQLS6211yI7a8Cb+nGdwRB3eeURPEd7wVPiZvShct53V0F9
w9Ba8A12Pp0PhzgIYx8bp4+6y+t2r4svlnEfMR/23erPhesxYqqcVmVUHlPLMGzYWlVIiqe32BGz
+Sfrmu+8vIpfK17c6SvD97C8NskpyxslyTsuXv47hpvpvdLWkZ461dgBMhCnGrvvvmcXwj1ejmyF
BcMIftue2S/wGVfsL7YqjyPCZNMhh3wHC24FY3u28JvBzhndEvNT8Crq4Dm0XXSYGhbR7OB3hPgA
+wruEQTexXd1/nddaB7gCWeQITOkWdB/2S5dJ7AY0fKBTeoELwaHsL0h2D4VdFPSFtNNfk45xODP
dX84DwM7HdYHyTt8mIrMbre4r8jOvHp2+5H0Hj5asEjlHSUz7o0o08egiOngMm4hRSYtl125uLGe
qPaOdgTRuL33rFbWgy8Fu0BzlfY1MpkWc2g4mFjZ3jG75Cen9HqR5iCTSiYzGmEQxTQWrLOpzo5+
LtNKbOeBTbTt6KNbzwUkC6FVYvb1/8oVThHnSYmpQvLkIm6KTHKhSRLt6ehAePonCGZY9qqeXYLz
hJIS6t4SmtothtF2/DJoK/nurql9UE0I1xA/CMciek5qvnEa4WEA39Wq/kfSmW0pi21L+IkYQwFB
b+lBEPvuhqFmJqIiCKjA09e3/ro5++zaWZkKa80mZkRMdPaocv41oVCcexYF6tAqMtjLT5Z3GYks
8OghLFjBBS5EtQ9GzG6x7xMqj1ju8cewvbA57inMnmV9eszrE8b1/DKNxznGqK5wb09B5vDHHW9b
2x7fJ8lQT9A+hAeH+qDTPkUIjHEl8Y6MymFk3A4U4cgWH3zOIojxhuATCRkJbx1GLbzmPYWEcDYV
bjb76DFHbsRrVRw4H+gxIeDHZ5oaXBfg6OxIaMIa5UjF+P+buKD4Q0juvF0IyXhCSOZ3bmAZ0swV
6Hs0DtCksOyIeQLpiR3gB1hBs/tWN6TaRhfKEzXO515wRTjyS4Iqm9p8OKPZIn5ic8WTMgZXkxZv
Hz8+CMprsz3fMHCxhfIAomHPoO1fJUbM+B3/GOIaRZQ9+5eG0px144LkiAgXQgea+exqYl0wIInz
addLTWRW/h+uLQWbIhScDMP3e4myu7LQVKFN2kDxP1A2Y354A2gGdRboIOjek+JyQa8yueyRaCJS
kubeTwn4A/FggqCXdVmesCSYkAuoEzDjEooCXzzOjpvARYKijyT6h+TtrpFmOIiVWJ5qOYTWTJAE
Aao4K3IgWPxUMsjLgXALdgVY1K5vhhY69hDW/soCAlrDh4kZ6J44hBESMX+9Pkf77fDrjtbAOUKa
S61LYAfW3U5/hkjkoQE2oEzsvaRFeoGnTBG1rVBAC1XjwIV3A21QYA57ql0EsqCWNs2zMaJp9zxz
YJjgaIpiPzlBP+OZJapi2RWKIP3CMR9DexX3EUWzuGU8CR9ND3Yza9UefXgF3Yb/gtMyb45c8vH4
ikhkeImiPhFIt+hNQHcgaoviF1CBMfbfP8BsiFENJ6CmlDX9ZRb4y3LAU8bwg9O4rS5QGSaY19QA
LGXrSKR83ieYCq1TE3716TF+u+nRpyiDsgv0BrlceCwjld/jDCDUKy+xCdgSNmAbRG+OAuQZ2qsF
1faU+0FPq/JNFUMmY+4bSnTGBPwUJ/GWO/mEU4vIXytBrAWc9e5NAeAAmImwFVfzNQYHkVg3X/dc
ZFCe1ufc6lDzhTyGWwNljg/HUYb0yxnjt/Nvv+yFJWbzmQM0snjZ/5TfbPWxoJLiQoM882q2hLTH
5cnde67QsOEgydJCyLfumv5C6IDgjeYUtlD7YqFq48yBYk4tTwYVgg6y2P5z/31t1oAZsROlM6E/
tpjKLAC2zgvvCSNBcDVfU+C3iE/GaY2XpBPOp0jTlGveGhuWySUakqJtbe0uofFTHk4QhhJmIvrf
m8r43H2oGP9cj6sfnU0gDE6AX0qTjYPTn+6zhbe3AI6G3vByaAzFH+SObdUINceeDJIBOuyngvfL
i0NKzc7b1/JsRTd/uxVTRdo3czrlhfIxwRu03UAwCZg1ATbZm2oZrHAKuCHwZMpt/YhTRZoV3GuE
/PtjGx6xGOELCp8N/jFb+BYle3a53rzDdHlkt6GZC20XPjzzyxwUfYf/0TKuhjB+30sO1T1Yk1Qd
RjI5RiUvwpSgdy6XDeI+Dr0fqUgP/TXSBHw2xKhJD68ugCAfl1vKwFZAR43z1ji8mD7lJxiVBEwU
B9joscbMX0/I8sc3c/SMjPKpOcGcIMoNeEW4AlkE1FJCAk+kQZv8EklkGCLiUzvjeNS2vUUNJT84
fzEdDUGIEhjn91j74iHV0sRlC21+3/jz8ZpWCtppG+Q3GBmDqzUDMzAr9kHUV3sY2LMSkP9kh5fb
eW4coK+dbJv+Z2TP6eKA8U//sMPTAZqG2PplwrZ2M5NyEgzL5wlgd+/fN+z58nTauqehwec11Je1
swEwxBwNCNc1g1lIz9fuiCOd4Np+xjQ2Nyd3y4ZWAG+ohtL+uf3QTSoRzEdn7XzWMfZ+LlRaLb4n
sX73TlfIGoa8pp/VIHJzWMUoTXgARjQUHtuq6SGpz32/Xvjr1lMpk3hhwyXqTCgZdRR3PK914lOr
48FOUeyN15cLD6cDXwn4oBBV7FBuHeG7WPgh/DnGZd2UCYdp6y7TipYoemB6WoH4CLxxNTgzlA2Z
3+6UBQIK3/VhDPuX32FvuPxjM4CkZIRVDiv0Xkb5Yo0KweBC9w0U4tycf9/Ye2GaULyIo+QUvpUx
F4UwPlX4SF/hDYbDv/CSwtmw2W9oEit/3ca4bsVXLj2Ec9MloTn2WdK3/M0jodlhEE7KRGnIWVIE
Zi1s01gazAkWZmrn1OOI34SnWIShwcQg1VJ95jwiiBhPGk9GjURjhODx2r+dhzMy+2QRGq5oij6G
gso1R8RIKBLBiB+dMs+DmE+6RnpzhWxMn0jOuJXWGqMS/9dx6hpIcY201VfXEm2TxF6687qdEtFG
y9/5XIlKe7fEzYRWburjb/QKQ1c3qZLFR4cJehVJaEI7ZOuzZJ0K9MAcVPanM+cGR8g/36cOPwEp
uXaUBUH5SVNeCnbaZwsPCRnAA8VhwhMQVmvj03H8N7TwJxoxvUmFXFH8JdYUTgBMsnDnU4z4vp94
v1B8l92c9/luON4mDJmuMK4Tcwafm+Z/iQCJwkCIAnHv8H1BgZuPbF1B6FNU/uEEJS1gldhK3ENO
bvKT39wGJ7PL/PC2OPfXHd85Nc5Xc01FLzjJBU+x8S5NMMeRSYe3Jry7AGjAN3KzO/Dooea5c2k7
D3OfO2rWe+kYHjprdvM058DgDq7JF6aHNIxaGCIH1mGZ5ZZnMRuaG8UOXmtGcFdOtFi7gzaXvQg2
bhTsV5tVwXBjZjUjhH/Qz3cP2apg6+RMDfniey7GciZoLkNGv+3plPaO7Cj8DngkJNmgL5hmPRFT
zWdPTAFG5gkqWjJlOnmTXai+VzNkwywYbm7XlxxcWLHv3+lIccPWZM/PS/zPKgt47hO6QcQc7d9u
h7Z0Ymep1zw9oK1Rt2SbH9yTX0F319k4YPU7ourLZTSOvavKDkL6KCUxh7DiN7X0J/o+WvWORWCs
s7SpYf6N6ihqkZ/v8ZCzRtP4KP8NRKjFv4z+3xemPWv+azp9HBBxBzlqg1ii2YnW6ZEzzsWrJ8YN
au7duGQblWGzIQNMbyTeJYvu+LcFlPhefHzKUy3QdLZzCKMm5UyOx3tJyJyp3Zs9Q/HeqkqUBmAK
Aicdu2SG2NGEX5UPInAmcYEDMh6TDcYptC06vXGJN49JpSpkm+cOvw5Rqc2fPp3SlQ3xqlup9iO8
hQncQ3xXkFoKru7N14450tYBaQ0lMTGSMoKiK9lsKbBKEK4UCwSH2jUSGeh8VnhKQtg0ivkAgjqG
L1dTGmAqSk0VCOzwZpKCsx0tH758xnVNwkt+8bUZ4JZD/Al87uzSP+PGNfKumfM8/8Nq0g0X1kOw
0eyI1khaRDyKte15XUTr9+KMmyLciPeS0AVUOZ83gesbziuIqTdZL9I59mVO9DffFDD8BBEBqRNi
J/aqcpeWMAkO1bQiWiUWkghzzgEbdpxQIB9GFQIUfQyDUIMWVDkNwCQaMXg1X8gBmv/Z4TyJeTgT
s4SbyNniIdR2/YWbMXbB8FsrYQhnfqD3X+0PSkFhsU+8pFbE5VHMgGq7vTTWBAb8YmTl9wgGMqt3
mw3EB2aueN1gCqmsXnYLZXkY8n8bJ7kFKXyoVfex7vr6bbSIag2FSVy/hKS96dioCMEGRgdrLMbL
H0Tb3wAzHzg5EO3RTo0UJjEo5Jl18s9A4a8+5U7LWxPLNorpz5PeIYqofgb2HtLTB2dIXm0F4GPg
vbOY7uU75Bn6LN1wALZtiqk3WjFh7SOc7F6iHaYTk7eM08++XnMjBC609CPmwEcs/IWuCnZ5sEbK
o27jM0JW4/HzD2dgqpbbyQZ46o2GtLabS7SnY4Ooso+icn6d7yMlto7gFiaH33mZZ0437XNUwH1S
yGPvE1r0x9M8T4xh7f+jMEbCnYivWlBa/vwbyAvaYNDUxoZtg9DZxCKogJmfcMr4YnltdP7VYGUZ
5ivL1AxWt+MqmN3n0EOCP++H8vjtbSdQGhx+ITxcfAkW49mUUr25oJ6g83bebIyBKYnLPCW8YGnW
cEho6g+Lnw/PHbIYc7uRv40+vqgKxegw4VpJxvQvjRdblkehO6bo7igHI2uaXvmN16GlIVmO85xW
Fv9PHuIZ+ARWkhm7S9w3hMzPP8q2sxYwMSMpXGtpoQkO3VeUOgKJS7CO9nk5xJUvghfSWgTZjetJ
maaS+sSBBxUlThL7hOWk6FMIACJG+cacFRpQe28e1Rfp7MWm5/vi7bLuGoqFw/8KYrvhD8R9+F7E
9wDIGGfT9ThI3DdYEiCMj7M5aLqNd8rydxAvfXWTk7rnmu+qsvlLeqYhAQeDhyfCINZy+IFD98N/
lxVV7jy8fwzbxcOA8onKO8aAQWi8BasAQbnNivoVg54YpIvac47KlR8GeOxov8EHSqaejE0E4114
2wB4GX72KywEky1Osq347o6CIJaes2eOHNccpoxoZCV/EEKyhz2IAEY7jViaIbMzsVLU0Cvwy/7R
gU/0KWIUBDmSV2pS4Id75RIJFGAtsMMY4MjZsnShsQDU6G6XNAVigsVbTja0WY6I4cjFeXdOOY+P
0OsJpwhi47vtJH4C1IK2ZgmY99FJ9Eu2ij6MOd+02onEU1MyJltegPplJJKzjh1jucn0rGqiP8ez
6Tm0AAh4pmLdB9iJbL5n8FqE7Sj/cC+63Vqz9pVA3gDSohtgTIXv8sBWLJaC787n9gM0hbBebCOW
DFF6/yrL+ZxFNoWxY1Upf7yKfUB2lv56O8KvZrkOq4l1Mb7zh2eOFV0wm7p/aYWxFIELAyKU+Az8
ZBau5u4yCSlCP2Cmo5nBrxK6KXzG7JENqO65eo7hai1qeuGlqf1Quou/xMndg9EjXZuHY8NtF4qL
2O7Cj40w7xQA7DhkvVnDcSDP4Y8iBGsSKR60u/4a2cRgYCWCue8D0nNPDjHR6xnHDnikmCMXJ4FK
AdkECOBE+Fr+XtmGzAdB/Mn7oF85EnP21vioGyVDlBhkS/wiuodk/UXRGYThfT2ithkbu8RTMyt0
Yam73Q9OGx8DuAhUQsNTlHOBNFDhRrvoIeBgWGJctPzN3oyLcpOhxb9RBP6ytIrq9pyR3siALta8
y5yJG+Vf9MtNYbJG+ccGhzH3nsKVeMmsJTGOJVYAHDgMjZe/zx1zK5ojUrjyP6EdsiQblLkhTBqF
BTHeNO+FPxnQjjL64BvdnA9/g8EQi3BDOd6ptU1O5BSQD2koV1Xl1vQowTNmASkiffPLTTlNcD9E
N8cTos96i/ZaACORaAg6or/TY0/HU+U37XZKQN/yb3aJFT/9V+Yay/ioOJRc5dCm5yPyxY4U366W
Nf1AphsAtB1geGzBxkDmhlQm7Qqx7E70B+EhYBoOIGCjti3I00vXPZSG3ZjCMID2HGBouXRtow6N
+a8Mh2WeRuIYXM2jENd+T/EZV19i7go7e9MNR67oMPKOCRwzuR17xEBQ9vIiByiJz/5SO2jzJ70B
r4PjtY7PEVWACAI91syifmG/gVHAbseSRl//AESCTR+bOa9pfOC3LakWP8av0GQTnyaAh9vqIPpA
zmrG32//QgMTF2xAIgcpuACborMoSJn1/I7n6Dc540sGJG/37YJ+cx1oj1yuwA0AXTRev0MXnIC+
aWS7zZS+Ccz4eNcoWnglONws/cTZ7XLfDZlK0u0JLIIz1JnrXORujtt1fgQrZrTGqAsjT5QcAM2q
6bw3yJT5LTCuGp+9spnVhnR0zIG49m8+JuWB6DkbbsiktrXK2KP9e1FhTLwF/ExwR2MYfy7EQBc/
IgeDsQXXMxaWbNPJqiatmmNE8KjeVVM+vWe42QKAehbMwhU6HbgKYpBCPJtCthGPBqB8IhNqX+aR
dzNm5mm/vyx19nZG88BSBwcMQHIf58GP2G/GvJUjRstoH2zc5e1ZSLZxNP/3F0E9Nw1ITaQ3MR96
j+1yzLxSvDZyWiTGhcWl2BNMaO/FLI2iJ7dBIXuTSYRI2NqBPdvqigMEobAhuT6exgR4QrTDQgXK
qrSEaTVB7Zdd3501BNE8J2KQVZhqfZRlp47Wr4ndPS6jaW0q1tXMK/NBDPT/0etyk1lMusi8u6d4
r0iaNd7t6emUuXk0HJrDc8USEc1MP3GhIkUIn/HYEqve22m2KJRpoZm3VarNxvznZegIXsPVbViM
fve+RFvd3JW873yTB72vbr/RMINrt8rQt0uZU0NlPOXL4iR6D1Lsc67gT05uxLAk80SzqtO5EZxt
iZqE5dX83fEclfCOfbWbvnKfjmwn7geVP8pf6+kwgVT/gEfxBs+iK/OIyocsQ7J+sU1LNmUWAtfB
eJbR4vUwZAtWeON1E1ar9moUHVYCAjwSEX5saSHYj50FIlXALGF/veq30wdUcWKOxqQVbzbFKoJ1
7j7O6RHjBiYfOFHqCL1xUIKw+lhK7mihl+bz9JheE6sabqhi3sQ7oqk5dFOGZTCUOQxDvurxvhDr
rysujZjowlKYzO7uSEgNIKm0QLUlgF0WYJ8R0mSgI+nNio25d1ejMoR9kSzbIrhDR4nH8DOvXkF3
PzbaAVu0P8J5X2iQs+UkpofrKhZjPWA3KAyh5IfVxmNocnU8LLEv5WfjO1+S8vEwdLpAmt4pHRkk
GP26zoK7hqnlLJtSOo+msl1gnzmJMc+c9c5LCDg1HKJEfSfCOGZ2nfHtPB0Ih/dMBxMNbMZS07H7
ZW5QCuocvGu/3xdLystnuS79sz+684Rl82s/XlFWzAadrXSOKtk4u7EBE1EKqXvs/1arj0esoXAV
4lGKOoeJfH0c+6r/nQNpddStVJN0pturROifTJOvobFq/iD7cvxvD/i0hrgyWt7OGIOStcA/4X9m
qTFBh679sMbIHa9K+7eKEQtMLGWW2uceQJ+1L0hrXKya2SuPKwB1dCYZpUAD2wQrAChHTA3byBlv
B3ZPCaaBX0+lZU3OvHvvJc1O2izzyU5rzgP7w9ijQ1cKC1UJn5bwpRFT5YmNncDjFlQdUR/z1vlr
xrNAI/CwQUFYJqxtKm3TXJQ96C6a8NHgX9mOLvaJ2R08J1O3/x0m7HiHhp7ZMLo4Wh8vCXSCK+Dm
jeEBBRklXDMRhCA1iOvoF1OOlc6PdtFnylpvv3F6xOVYJHJFJbuaY0XxxsmatzsIHo1b/LEynOJ2
WvSA2KwH/cL1qbDoYRmFHX9p1XvIf8pQwGspjyuzW6ovyCar1rjUVms/Zo1wrcIfJQk+1CQQpuiO
FR7mBPAlGQoSDDuah1ZindPlh0l03F5xiEeF/pmnx4lZ8daHjjjfrJx0hqv7PSr4sj3estcGPxDh
RV5NU/YMGy0lY77RiHjFnxSPHOaj2CBg7QQshAzxzlD+WllSDBS+6WAA4C6LwHmZwq6mwadHh0ll
VFvZGVifZeveFOezGEnIJawi7tDRw/InFvBUYS2wL51rp616+OlZhq3O5toeoXgUg7956e1qCScd
JP8cNYo//W08sYWdbG90HjzC28cZPaL7fQ6YVykeeE2lC2JVBSYKJaWfjp4+rQfP+Qvln4TyKLz7
fVZ//dc1+NLNSpaCrO3qyhuoEu+vP+YFUsjckW04qeLUx1H4Eq3WEyyI6VpXOm8dGhv2sR+mQUGa
ecV43tfua8CsDm4AXAa5cK8T4JRXrFMz1gjI/Wsdacq6/7gTEOTOwcq4SV3MrEdsm79tslNBdCi3
de8z4NbFSyPNNWE59u/EXvS3J9lsft64D+iKWcoUkPA16U/wVjOSDMImIqRr9PYem7Ea5yMWwd9L
m0JTGpmthACHzwzrGpb0pLHK1Js+oB+W7hX6CtwIptDFHzP995YyUE4dRT3fJsL1AgcEHD/wREMM
YKaUJjOcuT7h0LkmhoX5ATa/uhRUYcmkBVrskBGPVmwHKlLSfp4MXImoxmrm3nsH30U6MJSPDwMX
3khYvJ0GA+hEQC+K5r9JhjHfh688RHw8e2+bOcVMRL34gfVAUMxEVwj74XHg2e5aTz6RbCuYEeY4
bP4S/DDSaSXIzZAfgp72a8uZBWlX563H1q/1e2JK2CxRV9AW/elPnoY+R9tJWGVyZupxedDRJPAH
2USxSyGwjCFl4Hs8tkqRaUSp5vL4sHft3IlXPc0n2pLllnKePk82S9AS5HVYxiRumTv31BmJse3I
I/njftid0mcAjQcWXxLWR+r8Xcm3yO27pwWTGPLf5epCcExskKrvogsmxUGfpkEZP+Gl2oRBtY/K
emiwgX4MdZcNIA8PDkU2wwTIeq9Y8Ydrzxw7sb38V86VqSYZz5Vyc753SxjSNziBkAmokqZdb37m
r2hw6D0JbYlVu3hhvDYUs5jMj/YtcWXk3Nbk7DfeD2Y7ssvETdx8NoTVgTIK97rLPfMREQ6c5+V9
8/TLYz0Y89NfnI0iTpbWbPK388y2+ttPRsFYPwyV2WTN4hdf2BJMr/Lv62qmkxkKvYFbTAsn2efY
mIKXxbBL5ADOPYR1OCqHTLfUFgwM8m+LvUQxdt7cccW7RsN5usu2DxmGQOVb7y0XSWIXfSB5OvTQ
aW0P/loLH0bc583h7uY8R27J4GiK7RPL2hULS34O3So7pTfz/IEIXOxukVKE77MCokFkGjIvVvYl
Ks1waL2C2uw2wkTtekEI5mgkTI8xY+80mUX1iyu5eEcdkk+zEa7F3bJViEfhqPLIF+MjjdT1Y/+h
/1bDeyz5gxmHFN+3cuz1Ycm6+cLmiFOSMCpCOFUHj/VItkizCNB4AnLufnNctlyane5vGKeAbZV1
qxYtZx5N+b6ZyqscPgClx6z1ep/+gBWeWwq2uNg0GcPILMg9nLOmDTxtcOwgPSZzQIzN3ZXMIhLJ
Jpl/hjbI+Q1TmN8PCwF4XkwFW/uF25nYKQ1NdALM08MnqTjcziczOIyPsP9Rl7oF0xnXo5EpPc0a
9oTDjvoGCSJAHOgHz3qNuXxyImYUOQbpJb5QHgXUA7GmNY4wv2LZ1ALRL4nhd2yPS1d92NIaJSu3
9I7pTGLnu+y+lymA9c4B8h2N7Mp/DbwJXv6/+pQdGdBEEn98+AIazGuOHynm+p1KVUDW7vBkZV7L
/HaN4ZQS5ideAD5ieIXluaVOVj3SsVYYr2ez2/p1Ggc5Fren17GfQp26H3Em1k6D1qT7zu+uzCCj
DDtpq7xsDVLYNOttYfq5LrEukW0mbvgaYUgp+5PZAGH1Tl6rqSXuIGP41KsJ25XqvjK3nJbQY6Pc
7fFI0rbAUcy60aKi2+D8E9z9K0ZPcMG0GXvasblgZLwiXCIrHP5QmQ9vbkY3zFvo0KFkIEzmaHd1
4On1U2k2QdxGSQJdAWaEB6thXTkDcHCArsttnU5FVlMasrDokZPWblnA8vRHa7zIqfnlaBAI2tUw
lDWDhoPg9XDThTQr3GZFLSMeK5oOdj9NasqAmin6Pp11f7pzHs+7WNbO2Zp1De+gOGjTbsWUhAl4
E3w8qp/46twlodfePGbjGHVbTN8oj+jEusLJCvb3ttNRxLS7svtZjmu8suy/oeqX0x5ofFbc3Oo9
5wkzaR98Fu3YoQu4xr2HUnPaKPMxcZg6hEntVn24yNGvtkANn5fBAk/jiLRNXBSdMl2Kc58+0LdB
f4fXhxdLNLK7fWfhKLBqflMHNYDZm5mpzWH/Cm8qTll3s8W3+MwlwW6kBWCJCGF4cz+OoZbBJ/6h
9/JIiZABmPbDIIE7A+wuvxxlpS7uVOhbMHWeaP47WjbUext4O2Njokf8EX33cpMDuIzS0rWmATjK
yAKhaHf89sHIpAUeLVq7XusujTBMZh1XN4zJxu4Y65KvxTABRouwQ16PDy9XMXpkMxnBpWITiDSD
yuwVlFTeE8BTpxIy8uj82kr65sFELnWzZSVE2lQZ4z8mYiPsTn/UQKNOBIg7kehrljNIzq2fYbxH
OlVoR36SB4tcjZrhnWy2YUqhQKJ4bXPZnUgPQyIOtdNBbn//JSmIsebAbQRDikZojOHU1foyH3rR
Yo1oG90K8iCEz5T9mJqg9nByrXwBGPC1X0HxdF+nnsEekIJq82xtha6KTsy7c2r/NRx/JEh16DdX
egsre3hZHoxF2stsBRRNZeN6Oc8mAMwwKiPMi54+NxiLKNmWJsT7Zx7ytSxZGJIVqNhw8nKvB3G1
6W4cle3ptuIkI+d5uC/Ye4WKGCvDbnNbf//y3gTQ7iER5NZIteunm0I9AWTxOpbLbuDI9lpwGxsf
bn3wSCkNMceDVFp9QMCGvcX09NWaAo6C040I+PeV+hLkjE+sfMwmsaj2tVBZdLKRrr/oWYug9egz
ei9bsKUqe8ybPMrvdoXTGZNheqOJnW6EPxZoQnuumafmvMrF09Er9PBBe4vvd7Ja8/190Wu+4+HH
ScoNn05VrV7xRi/3q9JPMOmVKbkRabTmBCsCChHkt/qc3e4a9t0WbTl7mTjA59aHPIq76RV/cEhc
t3egQMrTcvzbp4PWuu3TTbursTcXnpHlSmJV2Kb3C/zKOHxxSpcbqRuld2oouXAESk86XTv7Rt1h
m6l/q4yRgBxE/7pBhgFoCu6mgJc2xiBW3DTxAHZSSMDp4fsG26x2xFdIEFgR4glUTWXFGq8BPFbv
2UMFh/+8zVdwdeglHjoKCz2HhXRSzBxVCIeINgieOBZxI4elvbuRfZFRhZu8JIDiCt9RivlAIwvG
6joJx5RavSdemfGhX+Nw7btAxXK2ONFi0P/ieSnaHUpx5ih0tswhj7+q3dKX9KxLxq8oEKzhSBv6
/AvZokJJ5XR3J8GGVU9tvVxMmHb/JNvh9MkuNo7p/Uh7+SMwds2Totv0Y2uAgsinwzl0Sff6Nwoe
cAAPzSlfq3EW6hOzeALKjZaA8W+29S1bPk5rNavUIGdAmOABBzdngD+g4GrxRdmp/k+m0HRxHwyc
EzGaiGLK+6/T4LyAV/7Pp8M5i7Fuq5sKe+fZluDLT2xfuwvt/KgjlIu5SW7qR+nUEqK/NokfS/lT
xY10l0CcZvbzAaEhDLh3G+dkN2GlOxSF7Q0oda+C9k1sCAHEXSYvIHMD4CjsJhAV7QcHaXu7e6MO
E6vp18qxfd33QfdDnmg8bNzLc0o6ATspQQ6CbDF/cvI7l3vVwNIGNH/ZfbKons53Aj6SKW41oam+
2g1LSCpR0imal4txjcq2lM2kWU88TXdACerOGsMTpvmC0jrGISG8+kVlZH80NNqRgKsuqsrSni4+
Wt/id9LPit7TNlj14ProVQ7yLJA8DDEaJ6inqGGfvs5bbcDQaLM4FE5DSeJc10lpauimcYGaYDJr
jvHoMUvsH8buaM8hLpaFyR4jKzPP+Qw+GkWIbBG/1y82NFJvMJdwsGF2ZYran6+ZLZ+xNEujgkZr
YqQ+zOLeu+7b1ZsBOlWeM/irwnT7eTo32VAuLayflsuQOMgwsLldIUNOqeH+xLEhRh6ezKr6r9sy
xURCco1ph9SIwbfeMBru/TcQlWQNoWP2S83IaTN44VtFtu6A3m9UC6QayWsESoS6mCECeFIJPJSG
z62Cb1DirXPQL6vG1SwZuiJr5S6lAw2BWLblCROdLsBc0WmmRXAbmVsdlkl7ziKg/fAxlS9DtN2z
xCkk2DrPZRFjGCZAZ+idTCJ78JiXOzHf+2sPDOQ/5qWYfGCFuxqvh+49N0sOedyfDhnKqtEy/82C
IfWqSpcRj2b1HrmVAVmMfpoRJBGJcDQK8216fsDTu6gu3MIUAvBSo60iVQ2qSx/mhInL9fSR5rWV
uqzm+pvEFNXP2tcvScDY1/wehov3HoYT3xh+bWpT97gfAuAkqog/eF+qBkDLhW8a6lOKe76RHtEA
6FTHbldZsK+mqlUV83ES4DOg4y5hjFx+obbHTa8DYRADJzBn+EX3sIbfi6mHUY5N1NK5rRl2IbnX
3tbBt2Qm15S44lKr9rfyJrA1oFpArpw22J0bOX0KnQd2xq7kUiLZg6uhMyCs97Rcp4/mPAq7fXjf
8LX+4EgHuwJU1Rpc8jANCTjLhBPWbShFljeLBGxnJqbSOC879KvuCPLd7M1RlWECysZt83fo4szv
APfZ8WColEnawIHVx9ZYwL7o5uZ4Od2u5nWW1/bb+sw8pOzG3Sda33ZsdziAzac6EqNbiaNmQAhT
AphV86u9+JHYfGOWFNdHZqIsxf6QG96n880ah4p7kBZdjs3zxX0fgZ8P0CYx3rzq1oPRjnNzh1/Y
XtZ3ErlX9uRw/qMMbHD8e7UGq0mEQ9SvZoSkbFw/31QSZrIaooQISTIMjKkvbxfJpE0jIT5Y4tgu
64n78jsMJH2UftMabP8dDhk1U00NYfM4ck276g47Iy9w4zGURYWoaWhMNs/M/2DIMNdzT36vn2DG
9M9P7/bm08C2ln6U4aZgeRUHog3lL2MZ9syOSvuhxs2O3RotYgNAlsF53MTfJgYBQTMhga44DBPk
KQ0FI4b7zJX6pSx5CSnnMEpMRHWDPfTJRORegxiLp+/zsWhoqMp2+2RLxH0+an8mI1cBgDuyEOG3
Y5D+UT0dr6fhXnpxTyWxUqMA3ELxowVve3TBbhCBeu/T3hO4rvActJMG59LFtZk3jufhP9dqmXzw
OaS0HulReP6iVKJBHTow9dkc46ZTEgAH3RPqHBSfUM8DbEY3MIwE2EpuBvwgllpP5rKDaPDLp5aD
0hnP+S5XiV9IAlrSRMU0wKRoNy8JWgLB58MT4b7ARhDHXzNh5WI7Y1iORLyzMmGSImx4Gac8D0CR
S/aaziatUYMJzcVGzq9LKDUokIqt7L6WdNPnjOeZQu74vKyM3RfpQpE9aSLQYvUNsZHJFdtt+b0x
qNibKFyiCqWYlrkV2SH1U4XZj0jzknGjj6ycd233Q7cOa5YJ4NOc+7WVYVGMdPJVCEjzc05TH8rL
bVX/wkCFA0YpID6JJoUKiyVlK6WCqIwOn2UxJviswdm+f5D2ZJxOTxqQhH2TglSbTpIAN5ygAlBk
DazPNsafm/uGTATbg1yRWmrA+Ef1dehFLVPOccyyGfyBLTGnfrmk6ceZ9bhkawYTk9N9M5wiI/Xz
8ND/ATsb6SJW3Uf4hGdS1pb29/hpfxL/Et8KCwmXO1AtleFyPcIf1n/NOiH2HrFb8Guy/m41CHEH
RaC+HM6zc4G5wGiFI5B6ktAJ29S7adA9ua+KSpLT5rpdehA8pa16h8baD4MsdWefzi7LuQxC80f9
nTCjRzhF3KwttmyVOaRPdIRzxLjNdvwWqaO21DxWEYTqKynZ8/u/X1Dp/PfJLFTiwqPDgm44c84V
/KHW45VxZYOv231JYSqCRR1lMQtPQIEMppEOmLJPQEYveHm5iHT3sj/4+FDlWAQva1QO/XQIrxEC
BlVCZ7Q/txhC0O8jcV7R8lLMlaCLiV6JP/DHNBBQigZ+xvCCzckQvLt4CMOTz2TJuvVZsZBjaDK6
hq/GXM6UvNdpFAJgnkt2JrRw+mR8s5Ug/4GYBFu8x+IAkuuInctXYFJ93+Pz270sqNN3X8SuvnZe
H7cKBnC1gtehg2XTmy8MXRyGpWyCWlPfXQs/8cuv04+d55mU9PzcxETjJka11JHDazzXP5e3FlK5
TG7BZNPlByjB9/9IOq8lR7FsDT8REVgBt8Ijg7y7IVJZSgmQkISHp5+PnjjRPdMneiqrJNh7rd+i
SUBPXeCfb6K7w7z+/GGc5xO83dE8dASm1lYWQEiQARWhfv1AZYZ1gpSeYoDBF3lIXQOZHeYysmoX
L0bZdjfB++0Jq/zt3u03J9PZWL62r9/KqgaCP12Tr4hTXFqRFKDJ6zQLzLUS8mYb0TuZFq+/CVdA
LbiTyhqwCerII2WmHEb1GytMVf/lRwgr07qN9OvbG+uIPlcYDrimUhhTJQqHy+kekHcrhcxB0TvI
VsnKOJXcEAwFjIjQK1oo/Sl/PHOfn8kpWWF/Lg731fAXYwkEkQ5RIb92hP10jgQd9nI/XmKL5BMW
i2YhI85TSNgsiL/AR+y/XVJlFq/tIxSPWUTHD5o84/gJ31FCWGLm9kcFVBlkL3M5iAPdnjg0nczI
T1jqgbkyV8+FsaEPLSUEAvcIeWR7InBq5iMKJBOS9ZKRkpDe7kd2P5ldGgCk7lOd5TCMOrbipUS4
t9s5fKpEjLkK+uSw58YlK/ALJoO2Y5lx5avOpIZbcRsCGLEin+uzhNn9Ppe3jz9pray5BHFWOIUj
XJoQYfBzVvjcu+UZ4bIv81YhR93J52dpyWehsPTNJCiO+lI9q6vP224Ac4DJ55M5BRHyv5L0ElhQ
3RIjOVKjbK5fNAptESMI+y4cvfmm91l+lqybNPvMY/RHr0A8mety/t+Yg0ZbIS2SOK3dw1dhwwan
nw8OSxSRhUKgBcRswFQSLew9nDKqvBcE2cN5u8X6fqrWdVRc1Jk6qxZZdI8+C3EmH1/bfF2E6rxZ
Sj+vs1VsAG1DIRx+yt1wKCB8T8bpM5l2L5uPLNvBQK+KZyif+DzB41DTMdD30/SnP8nAor+PQ8IY
ZlrxnM1joW9AGD5Mz/JKAPLK9twQdyamm7zisNnipGKqzo86MMQKvl0Nnsf0+rg2/DNahyYc1rjf
0bgPPFc8ay6/5WlDGOXbFm0h5MCU3eTfa/fY1PPJyYggxmCxDgYZ8YvnbGIXo5xipyzlYKzhwNsZ
TFzDfcyq5cQ1mdPMdfqjofaSCD3lWxjWGep0BuLDe5dwvD2W6ZJETlwhFe713las1N8LaOGJifOK
xedmrtJbzDu2F/49PYHQc+2fOZeC50naPk/JX376nETP2APPfk7xXvQmC/Dh8u/BwfCbHRLciveD
tEXny4KjgXTV0+LU/H74nz1PX3846//e1x7FIVGTi8deZtPH6UVKutaOHdn37fN23+bqGKaXRP31
Tq7YVUDyODPPyRj0lgM2Xevjc6+v9IB9TbNlCmFfszvlyFrUh1RwMKDOsx8hyneTP/mLaoNeGFod
Shio93psKkqcD33ssGPlgtCQcv8xmGfzLUo9RGNY5RALqeQoIPfYwVapYTXXTix8o+TA8PKg/aOl
gtfqLw2Sw/3Qr5+nHKemuFHLcXJSgUM/U5mve/NG6B/bLXFVYwLJPUo97fw9mrZGrgakVcod91/a
jhAkNhkgr+gVoQh+bcWZALzc6HQ9p54ZJBwmvV9fx1+CIwOgOiDdcyUiOZ3JGwGaOj8VJ7ZfmSPx
ty7nSc6J4b+0UBMCiSxQzmn1bat5wMepQ3Z+HE2cfculYQ26oye4TZARei0jFHNtP41fDtOd+iLs
BnbJMJ1TxVbkEc63Hg2cRAlT3mfUSx4TvkkOLDOfC25yNV6+wG+o9P+JSPHLsVGS/JmB4wnW+krk
TeygOPCEc0UcdW3z6ZixX4vYmEnZEVIH3po1zHqBNSI4IncUxORt5WvSxTNoOiK3A1zefJ6Gpewn
FZPItG8Bhr7uw5wJnd1o67pB7xdl6vVLqgcvh/vkUwfLlwDKWViAPoT1F0ANGKVm+CieNjdRFmQP
W5jMBK8M2B8kp/u6ZVDb8umJLbecv2IWsjoowW2catkmNi0YhOXB3bAoc4wMDitKbQ9/cPlzhQCQ
x6Xk6OxQCjUukbt3ixBd03CKPqzfQW9M249vQrXfKtKuCItEj+NQF79/7ovXFXZNPZKyXt/vhAeD
vgHpuvy9nxKy22QzlrPkAkjK49s/fEmykta5azRbrjuE450HHknAS3Ol8SaNytYfrg8k+/S4LJ7l
LIYxgeFpF4N/X1MQh1ahgYPB5U2ou0+lMPoPOIcNP2T0E3CyIQWjuaEHR0QxCUR0jGlTEqPqw0aQ
6iHaSRG6Z/F6Ay6w+a8nNbVI1vfpJNmKlYYnKQaeDm7ZAgtVHjSN+9wiaCkfIXSAVC8fEeEjVKQ6
43kV/2aowXfKmtCpftUhPptB/FjVTGz8gp3o4ZNIwh/Q7H5pMYvvB5Hk92L65RzQ14nup4eMe7z3
X6Sjop9gMfD6MV8GieCrOmvLlGcSgn2PtKGbLEw1ggMm/iRJlk21lCWXY7yUaINeKsX2wSN+lsSp
NxC4ITvYCOpFt+35ugN6FsaeO7BXtrpPNUXFldwdlEYT1pEr04n+mrFvvuaACXnu9OJStj/hp7Zr
8i43pH9C2pAr3Nkv8WjERLBOM2H22acOOdwoVzkxuRBe0bc7dPtq80HTYgQmiMeie/sCzJyvUSeE
NYzg2t566X5tHzVe/pPQ2E+EK6A90ceP548jqKCVkOrvN0hovDZZKg+XpXbUyQ9T6oYyL6+Wou6A
yIC0Mm8TebflW4PB0yTn3QSvyXz8zIJRNzbKRtwPRsQYkvzC2PuJOqRNxj81EFjcZff77w0ZlW15
C+2k9tR6+hK8RvV0WD+uG5B2S1hCH8G2IwvZ52/GPiAyyeEqNf++mqUCR2uoKAiY/mssJuOOoVmb
NcjbhKfX9cFX+dX3Qhoy9Bcv8E7p472aLWDYWJJjvF06k0Zh0MM2Gp/nNWo+jsv63rC8o6djvyV9
12M93Ii/D9Y7cH7FUqG1igPzLd9XVjpf/NWt/RF9LsmHzUtNe8X0xsLCiqmNC1ChT+FhEgCvdYca
FDaln06eVi/ZRQ/+bInAsmxVnMRAHac6Ra47iV5zfcHN74nBZBfv1JUaGP8mq8kZsh1STbkWD7Kf
wPVBvFnu0GxfK1x4Z5mYFxs4GPkkpsV+1SO1H8V+4EzMENQeQRMneHJd6VAyOUKfYBm8W+W/orNL
2ZaKaf53D4aNjifwDNAs7yYFoumBKFnJFhb6umKSZCEOtIvGjYKNnHYoE8qAv9vSJv1TI0Lc1k3Y
AI45CDlZP4tZsqgbwHaYFRsKRljy9Lw4zfmsMIr4X3WaCoCcw3hSvW8lDdYA1juWpN6ZeCoFbvBX
XMaan4Xovn2YuH28QmdIkO3R1EcGnWfxvZfQjyZc1/yvL/WHU+MOCWEA/BUo9n6H9X1ehTnz0Mdh
1zjxlZg/6PSmhmw9EacJGGA5m21wsXEU9oRF5ZiXIcQlkB6e3HuhQK2eQVqIp3vkFRq0KIwpON/5
I+dvzxdkCqUC6q/uycSMFj/3lQE6yEl94CzB8/md1/O79YNPBxKV5c9caasUbGepo1DYP/YT5llf
CIr9K2KyBFMa4zOZu2QX0B5p75Z+3DEj7eElR7Autl4iWHFvnPWAK5AtgvtTXym6Ey/Lo7H5XstZ
ekv32jm9PReccCAuDEkX8+0iJpAZWUYaYd0ydO8+dApMbIFkuC9UgDaV0cVR3fV0+hDpFIkYj90L
LQJJnzosDi8RItvJxmyCkh2fE4CHe1q8N2htzGaR6Jf8veGWeuvhZ2JVXOBP2Sr2qulK7OBAfBEr
WISa6mrudFvmiiIljtjXpvcMyQJuzGwVUi5zGkK9/TuW0I3sgpwiGAoUUEIcyngzGcpLYH+UZnuD
LYZlkCipxJ7ITgWM+/AzfcEfUKXS0OOjND4hl29fHbviJ0Nz8Jje3+uxvaLhVj7JLntr+wsrRPLX
3pjy4KuRIC6wOwiD3yVWvxX9/KYR5NeF5urtjrWbdSAnJOQKa4khUHPb2mNFgGZprkJY0VpJ9KTd
uh3gC3wLTIryniU7AxmMk2uzYXnfc7xoalBzH8puBgDFYwLLA+GbejKue8f8MSrkWD/6Xg16ClnW
+svTyRxkMyKS3ks9tDLrR6j3ofj2h8wbg/8IVWyvBM7vTZ5XeOyEP4sziJhkRRm1I/+s7Zs7X6Jt
BiqzMEf7zeA/A/WivjygdE+YkZmR8sC86QSoPJQ157Zy8qWBQGUumt5Pvsz+iXP2n9zh3FPnJEVX
6xicGBfAgj3kYT+d9Mb32aK6iPRzaVBfTLyDU8LE3mrR/twqIvV+7wjPCrsDU4GukQ2r1Ge6zCIF
gTjYmex1/JKNRbzMqAYOkKU1K5l0sbvVLz4BaqBne0SzUYZdO7Z/jWGIY1BiF5l+jAMIPSm0hzx9
KBxqpAVJeCyMCzZEcWPWO12cFfEGvQM8p7ytr/m+YwKaLIsJeV3gDzyFPNfAVM5ZflKK83lQnbLk
xyjK1EjWqI/AudDOMiHW3JJYBDDDYEeQtenj7sTl8lPZTPiobUTCsnihPGQAyPZ62HqIC/KfLxVT
5EbH01Z4khOfnj9sjfwaAfpaWsL8dnLJEdmn6zdL/2QJIg1szlu27rev1R2b3g5CbQRJXZlwQIv0
XBVO8bmpmrnq3utwAqKqWFwn5/gfYny86JyUID7yTl8oxpJhg1MlhDtgsuB9eXLvdyF1bYy+SrP5
Vn4b8LpTkOb9Y2JaSFaF6mSeaY4MzLoTVql1120+c9FvOuJoJhSZERhazv4v1YWoy0q3g0AYI2co
zhL/FAQWCoFo3qUJpAZLBTWDfB3M7Xxc6dstjwz4aVh9NwrECPIp9BccLHzkwQTE7us/DS9T3ee8
7qO03epoiuTw+7Uq1F/wDXrQ/5WH93LgdvgpVZdvIs5CHf2UItktgZKxQ0sUZrN1nARIQCs9MNas
LUg+pbA8CCSolZD+QaFaRBh/+UpzR+K5LNw8eKz6wzAfHkte4pqRxxGKoA+Bij8ndV1nvsitXu9Z
atFsXhrZFqU1x6ZyqoyAf6oGt37Z3alxU9oTkRZ2LuctwezBh0Aum32B43Qq/Ht9qSmhhSczpkIX
Vhqxz/zuC7JY8H7qByrh109PnEmmdc/cDm3gHDwqR3BI+AEb65c8TPXj8A6s6M7acK7XMKhLHtj8
F8N06cQLBe8uUd09Jl0R8AUqdDy9DIvbjJurOJCaMbl7r3/Swmyn8SZWop7grPZXmBtOeUQ8hoyJ
5zWbaWDp5BizI6tTvfNyTvnFN+IDO7yhEDl3H+u0D8mvN75e7jGejt185YxjgCCfZby93/mDA52A
LImgJLnsa7RDkYk8u40jE6cDv/t7qCD4Sy2FWf/Nzkmi6zFjIgP0QrEwAfsekyXuIQwC+WMkNECO
Y2hgJtFhmx62WbiJcuCaBtwClLk/xlsan4S8G5i/KOlCDB0APH+plEVzMHldFNGXoOd+Xlu9nb6v
d2P6t/xsCBXgH0sCN/sgfTrPfdsclHsYZ2sBFPwL8YBB2OA4AsE/fm5Z1Oyzk6CEw0VlQGMJb1l6
N18opzkhom79mzDja6Q9xpvntc3dGFZjiF5BzrdBZFsCSCMEn9rVN2puacuJre6ymOubuipLzmlY
2I0yaG2t7rglRs+OonoG6gMAtrujYLWWD/WvqAcQOltjWD1EH76P7tdT48DR6oHUR0/B+aLWUw81
jZUo/vQZZUf8rr7MFKuEkRyc22IQOn5tWVgn83vCQFTbAMuvwVWEY05K2BPtHlbuEQyczO9N0EcV
Rif6usjNk2bKJvHa1ThwWszdyhKBRPvLfNsjTfb4F01UGadRRwPMnQTdJpWhsuEwShXjI2tmflWB
e1S3/yy6j4Wmb2KPOL+H3UjzdW2PNgZ6AqU7TUiUBn7eflJFL3EGC1nN2NgaImj5fDjd/RKXzrb8
JQwUKteAeVrxR2UcC4ZDv1UL71s7YZ1Z79ZTr+9+nslOoy3lY94xjweKeMoXemonevj+hJMnxX3P
zK2LmeAS58z3L45ff8l1CqapBPfEbdQlibG9FolUJqAT/Fry/HlrY7s/NpmTRZMrTx8DiR8fM/vl
fsV5DAMk+zW6u9gqE/e5p/6BWmOXuWhIQpHqbRqrHNSa5iqW/YI/HMyBHnGRoGPXdD+nyoWxXAiV
jEduLjKqfM8FA3iWBdXzEq9Nuo0jyuqYwtwMbRjOBAR6b9SI/QOt7eo7G1pKV6fc2a8aNxD1QPWR
n/NkSmVq47eT3xjKsqhGNdZbvRGSXT9mUvsdwx0lkxFwKstvBSSYwUtVaxGK7jBx06UamaSP82DA
aE+HQ3ZC7YR4jzTasUnAuAJT019BL8AGMTuABUnsyB0Rd3B+FzaacMAEJAwEiOe+iC6L3M/nImav
+F6IiX9386ScaepK3qgfL47hVOtFXADZYHZnVu0yV38si8pTnpgu4vsCFUJGJiTiiu1L9bI0nOzl
pXiqJVuhKp2RDd5d/GXH6yAamM3jqcgepTlkonwSK1m1NltgWfrpUkaX/l0w9X9rUkxqymCw/vf4
Drb3PDIvuDXgzEMo93JejKtuHSj7PIQGIRnhBgDskhhqcSypUXnSIV2lY/P6FyvOBzGphKOIF28x
IEdf5j/yiQU906xeXXFuVPQjAhl/9J24MovZJw8kKr+AFJZ8KhcecVj9ivsG3qgMkFFJh4q2Xw4W
nGWf0IRZNm0GR82IXoOfHZpfweeJ/WeeW2qBaAa7DRN6fKcVbWyZTREfsKsZ0AbkfsD8Q5UWLE7C
i0BTEFEgEf0K2zTzBrCfE6DzXwuHtG6c+3PO70G+o+PdMWqUcCLw8pECMbkownpXiZGek89E0ZXg
xb/DXwp7xryRu511LixQozbkDuKJEvodv5NpO9NXJJeXqV9KIQS0inEln4MiPrv/KmhUtw3z3xcX
zHXgprEVVvszq4em2rRiFense5VT67H/0NQpegNtDIgamFlAapBu9x4vQAnkuSGQnCPCSXHY+YTm
I5xWVq3PJQyWKk6ZRphXwI4SWyIApsWKi/iCwYiLHiFEdimGSPprGQ917pDBKum8DfSD/kP/IvFe
t5IbmcqMBJAOcUnO3G5n10z00DrVw2L42gTfxUDCqDzhoIHSUBf911Eo2Woxy5GPjdDEtJn4XBgz
g1FtRyXgXwJyNe8ieSnsTOAGiJ6iDZ+otL6nhn2RYce+Y/F6r1rjaYsADdp3UcZL9b7gvSgLHC/d
10+DOHY+tYXIM8PI0TPU3UntZ6ru7QK4GaqpC/s0osrkI/h5DD92KFqMYJJmyapnvjYaRFbrNy2I
qCVfDSRY/2kUZXiR4BGIa/nrarY5rwmuPTM5Pi4vbQ9CGS81jWimoDx2KZpxuxOCV7VkmZkxbLRH
vpmxJRK02UROpkSvJFKzBQUH8ZtH2TEVR3ksSQmQx16ctzPjGdDMf6PxgHnSPPtjkZUOC75HVILb
BW9EGhJNErW4V4PXjEq4M5/Z4g2MCftGIIfDkP4qXFSB5R8EhOT0nnoZ7XZA2pKx//5R15QstQGk
e6pfx3TgseKWf2HdnUl8or2L6+1uKwEFPwSgMwEcX1jpTij0q3MlIPRx4DaI3xsbnhCkgcLrOk6T
5hVlw4IZEdE8h+k+nQ/wJhMHMdwO4nOPR5J51MPrOJ3Z8BpEub+PFdYj+4FAs+aQdFCYyfOCEiJl
843p4GZJWhlI2ibY/diy0GXYrzT8UnhIRtxUj8BomOYfVnyRseK1xBTYeOrU16rPl2UoX7rXhtYE
Vpj8t9MsYHtRdKRm2xvLb/WjApqULi+hP35XFBqVrE0gI2MjDXNhzZJWzIXBGn4mv0dlYhuglMjB
cgcMmDgZc1ox2tTOHVruODnfTKfl8kEzKq8AEJOF+o8E3nHeOxWIeruLRvUQamRWEEvERqtZiI9A
30pXDgRL2mgL5eURKwW4xXLsm5ZKMsyJJpa5iMuZM1RZT7bl14aQoed0nqj286pTN5XajRykCZPd
FNlP4wjs/KzKgDft7E0KTo8HZbSEqo/l+6QvAO203molG1suWoZh01QrEdKB15XEhScFSech9SW8
FUaQv2yv+1M5rH4npZPsJOu16w7Jv2RXDyvtAt3erjQ8YKDhXrf9Ll/LCUHZWGTwVvORIkQGFO6i
gmH3aw8hrcvf5+Xzd1cJJ/VfcxP5yH9QNQscSdPMYNP4a7fdEjOolK7HYXCh1XyvE1tsZ0Ps8GdR
nnbJj+1XWHjfWChmKAKZN/kYS8fcv4CXspOuePrmiQaY8j2UEK/0UDbUUdkmaqAU7sDKe1bqDcuq
jPRjy1w9Uf8BlrA6JGT9J06dbbg+085u5zKpf4SUSfS4/Qjhi5lQtbKK4X+cNn9K7la3JI5rsn1T
n+ciJoENGcBN4hKFsF0zlZuMbL3N0nlfqfq1+xySbgZYr6yZogm1ptYuD2sXSgZE9YPO7d/XHU/r
kQCTZ+jbANDuKyBJpImIB9TTAFtTTvsiTNi6DDtmybJAsDwutGrfLWPFqjb91IQ/ZKEV3haQc4x+
Id1zIgt2uZMWtPDEG1aR73ayzG/s4HzlwpIeIYroig30cAKq4fyoPj1yxHe7Dx6eWeWBsmJ1pOCO
ZBHEbdoh/WBq8wvSmQcHacvr5ZIEuHj8aZ5VeQl61SvOKZZB8TquVvohR1u5u1t3q27wP9LLCsjU
oW3R/Ccij9lnOQoXBtYtLPXE8DJXoYd6zlq65LCxlLzHwwoqi0gPxIocYeen/7bfW+bdLZVfa9n+
+VGs549wITRKWvM4f3B4EefgoubKvJclAWMTw8hf1+cMOT0Ch8djiySUGKiOfLh3h9xmgryQv3ys
3fl5wlfZ2Z16IAjyGcQk6gyuuW1iDDCAO/GfFgM7cotOK/KzMguMX7sC9hCBRHrF5+N/ALnsjlqx
sAOPT3flnZ4/+5lGkCw9ceRu04Qpcjf0/7tUc6j+YPR7dfZgXAuA2TdvFeaOZH1nCYnw/VBT247J
LSDlHfqcZtd6NWRgYvcXKDFVdgkCIYdH07z37Y3vY6ps2KpKIVCTJYeRGPsYoNhvktEhcn5BiZEp
g5rbQAzPJIZ0jbBT8DyINGTgxRZ/Fw6CkcW/vtcN8kbh+g71OHjp+IKtJ5k/QPfFYPe6c1PReLVz
IfF10g0+VvXErx8+UGugew+VkEt6amTWdyWPYQ38qJKA5c++YiYZI43AxhT0MQ8n713uWwTMvXrW
TjhKRBzwQOI/GReAgX+JCPQQ4B3NEbScBsyMKRpIdiHN2g2pXw3IzAMtODMDux2oKCqchkRIWCOW
0Q0GtluNW6ed38ljBNE3bE/d1TipWYB/GATmKF+8EcR+OKF5A6Nllo63AKBfEot+v3PhveKcYjbt
kGNkLu+ZKKCaJNmN/i8fS40Hdc9FQ7EfPYriTlUtQUBOhBohUW9IbGvo0nvEbfSm/IRITnQ7YtBR
/bdkEBch85oh+IAKHXIE+N8lUpGcfSsCpUdUxilKbOtWtB34MvJ3YBBB99l3iLOkv5iKLZAkByEN
JTD8QW7mZwP/LSg22hv3mdki2QKThXD37+9AP9dXo3Y70o0ayS1BqZZUA5KZTUyK8/i4LHMSXuF8
DpD4gB+eTmCYT62+mCSu/AllxU9HB6BlJtsUgU6xzHUrvxR7EzyFd/99fjcehdvjwsA0msiOemwj
iQ/KSXhtiDvCnqbsdExgb6T+Q5jRjoRIcoqGiTMOzVLX2ShW2uCz4Y8ToP9x1amjNpS1nSW6M8z9
iP7oIYDf2IX2tYALm5ctANs54+kMld6iJFz1lZ2qnlStbvEqG5duKyDYiPQv1N5TxFffu0/AP+o4
6FwYx1X6c59/SX+1hoBVy4ReI4BA8Eamd3RFtivIPRFiSvntI67wp+g1hTX/oCSYOOiI8nIG4MP1
DgJIXkEAa6hgJEOkiZMIKfz2ic6PA1tFwc1LplLBh53IxT8mjckmsWq3nMhjolAfLbvK3Ttm+J0n
eJTvGz05ImwBMYiyzkJtg8z8L8cORW6dXS0N9CgOgP9ejIyduuvWoO8x6BoBeneORBRiIhA/TCG3
5elFrRxz7RC0p9c4O/Cz/TpQ2XgBRb5zzUq1afMz9ouQN9SOZfDUxZqou37Ni365S/PvL5kC8q5m
1Vl+4eBZKxF3Q4Vb6eD2g9MhJtu95aiKns+ofTro/YEd0A6Sv2gEaPyh4Pt22l1fa8y7I1XXM7nt
Xo0POzsONrrTkc82U98uTlPCGx3iTEP19uB7YfqD/Olij+z8CWki+A1nwidUYJVJvkB/+wm/C87L
3G0EOz4QJzwgcoaWHzM7SANdPSEZEZKj5X6KixZt6unOkD1Yyn/0GC9ii22O1QLNC0pA/fI16Qfy
oGaXyEl3OKh0nhaCLFBFsvH2/qhSQofYnwUUH2Rq0EmihxmOFiQ+eMWe0XfA4TiKqPzRk4P6uEZz
z2ML9n3/BHq7eHMGX2NQHMUWUCjwORosgFmUuUzZZ/SvdMWpLvLRGIvMYzNXVBeJ94Th6mo0IE1Q
acyVwK5HtunmKCC+cFnThA18f7YQNgrqDNo399xRJqavGQ53es4IVOI57+amjrwqZUDYTyJhzeSj
1NeyPsGSAOBOdow4vXB9+iaaO7J0QOMsjk6ilpxkrVLgR4bIRli8H44KuYyMQZ0gG3st5D12xnZT
8rOoFLnkuEwZLtYdnSO8bwDONnhpH+G3Dzl9BwfQwPSgaQxqfMzfTzM38I7J7ut3UmGRWKSbc7Kb
QoBhgYXCfRxokJZ4/Ql7tDLigvm+85UjjHcPqAQ2DSQLCs7Z7x/jNkLvO5++5HFIzUxHPjezQnak
t18vOAB3Jm422UHegFj2SvGQbIlgc8wnwDBLdORjwsGHMyPUC3RVxfZLnviXNMjJiBWKzYI7ZeRg
F8bKoEb2xg2D5KVj6eV4WeA41Xn20Bdx47M3ks86alW0giQtJy+RjuL4szt98V2r0K2lx4a8fZPw
NIQKi5edR2LrcNFThPQBSJL8hmx4iaS2tnWaTyBpe8wwAwqxxyx5BpMbebw6pBmi5SqYPIME4pZT
hiAmwj58pioV7yh4VCQYyxonOvK73/wnxom8Y/h7fpYddZGfWclWAcq3xjYizGn2JQ9hN1miVHWB
GlbLxwbwWbHmPcITcDjdByqCEmegoKYK5ADHFQzOCeURnlkKk1V01tSUuUjVsHAt+3z3Rs7Hzcua
ah/LeQXq9/lDMo3+ffeY8chJi2ZdMO7h/bSGg2QhmkHdmvrmTbZ7O5sPPDVjoC47HxnxULgoX+AW
1hhAeZDlbf6nE1ysbaYraGO0KZU3iV12HR2QcpZndDbhIXtcvzQTsIbjatlNgjQPJgqyEBLKtuhK
jhh1dcWXVZspiKatiYptbYykkqZV696nG8GZEAO6H4tflCOmsTev16xma4PpQKeXrepFf6ElISZ5
OaB17VcOWfMx28bLnuQPsGeSF4xRYv/YptoFBUfW7nTEC8SmMvB2IS5FD/+k30BkWLeHq2hRaTh5
VHqlBWsBjrOrqPLQZjyp/KYVEBav+ke5MVKCCdAjhjmGdY61UCbV4ZJdiDHRnTslJ93svSeYl+Ij
whneViVN7Ugog1z7y0bBPzhlQIeVIbvKcfCRySi+7hIwS1WC5qcVAeGpXd4GqlNo4ME7omyhgzkI
rgnXo+xWmcWFx15HgB6KfYa9m3y4ZzysTmLMirM0jrLYSbPbRPBTExsqGVeZXXcs9g5POaEoZGwR
QJOFAoI7/4XWtkP7ATpXzmVXMk7QFa8y6El44tA5IWRblUHcuyZ/1ukPgs8U59pK+6O76nwEVRQr
D78oJCmpS8B6nDr31ZLSKxx2L3vq/PKlE2To/BguPfHGtPvjoG1GgphVjocY9Vlna6QtLJE3QamK
XGb4Ax0eJ2w21gNfoYUSoF+Ed/TDXKcZ0ocUHeqRR+8obxuLaPfWJrF5foaTRbrolPNYRaYK2XN/
ujDU05S0FVQ+Nm9QWzpgpkVyVKcefbS0SvbH3gcX4x1aoU3uUw9bgzfm7tgklkRp/cOfjjiUkrDm
JGCM1MwjT5dwMCgC9lshgMaPUQdK9m8rz5OQGLjGhv0D+JLAcEoHhPYPM4c2RRRPjEDAGz/2TuBd
bFEol5v4AiMQfseuYDgcO6bFgpkajg7XBFk0paOKnhSJb6e1DsaisPuPRRIEswAtfUQkZ9OD3488
91q3ZzNxTQlOdwKP4q8KYH1Oh4obkKHXn++3VTU9Fg4yLNfx5qq9Mp1bdwx2rBzYPXr7+okkzN/V
arCVxsukkUbpdv9/OM1PJDpVxQfggG0+QDQc/PSxPDYeoSfLkMHuUAuGDHWjfmp81bv/Qs03/Wql
a+ENCmA6nSOjZwlBbl7hXbgVPpukZMV2c+Tdt9p9aWG+oxaFh/K8Gt6OR3QcIjOUYfyi3pv4dbKz
SODfYBSiwGzD8o8cKJsN5PMVDSGw3AgEwWztU2dH8KNTd0ciZxCgPORa3W9Q5JpHHGbZZRel6fRK
Dh6GlOuOJCb8+56HDH1MgeK/B2SkuiYoGZ2wTorK0zG3+pbnh4HQhioAFZVO3wNLwooB3rruNLYO
bsL3PtasIP5HAOfIvtk4BblYGbAbAtVILrxBP2JyopWOy73zd91A9xQKRkSAXEIGv03zuFPmkTDl
IqSaAhM6w4AjHXcTK3quiAF7rFqnt06LryNexirrE1HU+WhV8vltfz0yRu+LjbRBXScjVXPyH945
h+DNEM6JfKKfH66JMz9oN0fNjWwBL8pxCDnLVOc4P9a/6V/DW+dxtptgQva8+TtyPhAka8+fB3qc
ptrTJr7UQQvJbDZGexIzRm6PhCPG3JgKD1vVHpoZGkic1LQMjlJAjrDR+QU+DifLraDaZ5wO+XQ/
8VHKzONoPlenq/K84hxaqBHb+psAiezvfiAruXe4yvi/XfT2dvyKfH7u2DhQgQZm/Jrvyw4F3j/C
HgOEruQw7BpStqfBBLrBoa1BeNv5ZDGAIRD2x5z05b9HEWmx2unUnfhOrS9eLX5i082Ir4KSwFWL
NoB/l+q8XiVygonnuVV7qrrMOf/PkIerKdYdeR8BAhWccoQlB+WSxXkO6Wf1t4yf1BMgyXZ9rVSL
VO9mRa7StEKa7TyIKu6d+8bw5N5hlFnwM2Hs/6GdNbkhXyFzuB+9N6LTO8Iv2s54W+DRuwx4IDGw
kSsyfj7SLwFLp248TDiPZskxtdb/9FU7+6tYC8nOmf4hgbc+jQObsAY3sSH5SMg+AUfgk3jYFP5c
yZC4TDDD8fFqgh3t9Gr6P5LOa0lxpdnCT0QE3tyWkQo5EEIS6huChhYehDdPv7+aHeePE7NnujGl
qqzMlSvXopOKMwD3DKvKiCusYO5L2YVNaj999+PyX5Ci6rqGoOL4eFIfOGGSw7KhFGBWEEH0ffC8
omRqNcTv058BfkPWfUlbmW2Ur0DHBVPWYM00brLO8PYLqbt85DQZR2UM/R37kbA3+2Euu3lzqCuY
P3PshOEdCHGyNt2+3NxZGmSyvjceeXyvjy/ZraTtcWEix4HjEPM468OaWY8yRGC9naxB9q5+emPs
quglAovB0INX6jIhDnU+OaJDY/V7LYESBGT4+1pURb0kx4vIAxlv5Cq36ry1yH1ysTNARxLjXK4S
XVi40nYbghcN+zhioXB0kQjSXtyfEaoor5/LVw+a9HaQLSLCI8DHEbqqubcZf0e1FXNQ6JjP6gDm
CANbv6d92doFjg83ACW7W7buqsHv/gcMd2xFVO2MGlAYrG2iMFABg+DbGFbqzrkyHL5J3GO49zbK
EmshTKMMDb95A0OPZkWjgqwuq4PTesjfGc+nhespVQGWZJpo+B62nOOCRigfkEYVo4Zevazj4sBA
F6QgVJOhVU57s4rMEzGHZV0igQVHGrbOABAIvRNrvbGN6IYgLmZvv2WLXd22AwBP3Et3WCNrem2w
HjYuzTIoRx1aCbB9vhA6XRhnr4/C5PVzCz7lGZcF5h6bsl9e4HY2zJ4+AbHjF6uOFnfhWlM6Nphc
+cPacp9aoBth/wmFSVCxCh0rQ/AW8D+sihKU1Z57bDFkkHXaPnkoCB5XFEnnGsGh+ZCKPeDRP4kg
z1/mbqdknSPWtGrqAcj76ImCLjcEdxF+h4+mD7PLvU/r5fc8Qq+9ybzmuJtdvsSMenkmWsF+wMc8
ZPUjBgnHvWQ3fT7d522I1d4XtX2INZgVzELGbQn/MNAGDgp3Zw+Esp2+h1zvjatZT6BIze7DBvJg
z5ZszTDC4f6CqdXRlHtferRsy6tAeWEQ0SoYUonU5Gg+HJKJ1s6GecJu5cwxILQ7hg1+IvlsvJzD
w1jS+R7GBbuaZBM/BASc/jAvmxcv3GP6+JJ84KkwpdpzBkvIxFcESNbOxevlENhRSP1Seig0+AAc
YAzCxQTBdug+F/Chj6Ke0DWnP4NRKYgkINsRPGMQNke1tid6P3MYWPLKPces2EdvEACKAenrAzgL
wzNSOC1b4vQH7hOptxlwM5Xe2/lsf1qoJUAa9wGcjyFeiIRnhIV043fzuw1AaniFNTM2Eg6PpXMs
6Sd96aK5VXhCoUUefmqqQp05biMHcwFGbOY7LSWj21A8HuNntumKPQTOE/ILVGcLO+bAVLz1zCSR
5BOuNxMKIs5WI+aWejibGu2ZTbp/ec1NNDgyKBDOHTTnDPkDLBo5+B00yIrWul90/LP7eoGVU5jT
wpl0k1qG6+EvXY4xolEvxIv+uuiooynZgGn3zLt3e/WzHR22727Uy18RKuUnEoNLtFmr+lt1PYUn
2yVDe7UglDfJH65kYSB+IKhI4PX/QP8Ri1Jz5NKmbe+LMxtc6Q3Eam7GexNhGiQksb69Q2pF0dTZ
p28kItB75ckIdp4DFVVMePJ7jc/nbvkh/sfozGw1urKj1wUtq73Z2fLtESK2wu8yejGYQHOloGoE
N8Rg4efSWOoJoPZrTXbfAnutm9u6ulsW9G/KXztw6SmaGBNx+suTATR85pgnInrMoTIdpr7M17za
YvqLGG80mrTClk8GQdV9JPIxRTCigLtCpD4sNMVuD1QccXUSrCr/jMDbduTPTNr2OBjtMUKkW/zP
ZXOMquoAwfCqIRnAd4aIC8kK3q/VpK0xCblxMKuCsLQNORcpGe3YIaMY8JBFjcWz2AT4LVEMWIyn
SiX2BD0nczym7XG/C5mqgaLBR00Aj9As50YNLggLuHBdrtqtr1qTHkqKaCKMjtweYgKQb5gOJygd
U+B1lBuJCmCVklTFJeidHICM11+nZy8gvgiD/O+TYeLH5U5irqWXityyNcGtGp6dOO9vfGZNPggZ
cBxbH9V9mNof5BTKrCu2dMGh/EavGtZ+JMUYTyHRI2kRlQyutoheYQ0thQpraZ4pRx3E1OuPb85X
6vWKlmMd1waAgPYISvJZBJusf1WFeMw63rv8yhxV0cpKONZ+JDhF/23dnHqw9GJuckiVABFUcbTY
tjcacM9sDS0wZqaaXQIBiB7v7Fp2lxy9ExcPvLmj7EAYWoPJr+bLd1QP2le1gD4egYbSm6rRqmQ8
cw4/clF90uO4ztF3cH4xyQcClpXyHx68c/JqSvhJ2+X1LC9QKocdpF9fwwcZh810ROVxUUPtDpoB
1e81hpIR4okr5pAh3aybvndi0BJw8mF1NZ7mcRdZpxdsYaYDnaT9neSPuz/7Bwke47WeOu29hDdn
pjlNdn8ev5keXPpzjkQRVTJdqj6/L78Jp6vpw4aHk7l2JB0FybjiNmliC+sipVdDS4xMyzAiTNvS
k69uKGkto5Swdep+GykdXHkhVMrHijkjuSHCZzQA7194qGK+3HVFjmUSwOgV5u/Ng/9Tf8jz1VDR
Rtum6sVz7uxdcGEwBE2b1kFjeVVfgvUDV4EaQnhdu+/staqjp7ExlvpJU5o1y+vMHYPV0tEWn7yy
f3fWGNv5reJDDdIarssHZezBPeZrBzqYnbjsRsjCxYc/mmRwgyoXDgR0ZmXl0AeFj0F76ccDGksc
d/eJPqEhWH98CR3EN/x6swfM9TBwnnliLAwj4rSIWgyY2i5qvvEOMewmpnfXy+0IzPcQb0dlvweo
pw87DdHnj2fwEMnDQN+jdftKjmtFfCZz2aqKktpt/GHlN74XPQXwROShyfcH5wT9Deg2GPswRlih
wiK3Cnqm+zCQYeoxdObzEeuUW96AjfHQCMO2XgKdVjvNuGNglBZHQQjsMU8zBBRnYmQ9booDmoYD
Z588q8l27rS2JvV4lDtmYuwnadIu/oR7hFZQfBmoPp3xgamrxhpd2QnMoQE4n6irQbkHn6YX0lcM
JFaXqOe1qpKbE9amh4znUVVRd28nDu/gH3Nkxgxl33W6Hvy+D16rbH1HvWq1i55NGkkH79G9gFry
brqHFSy5C51zS/xkuBFFi+OmjjPefu3eNQSGlntqFDULotDrIAZ2NMridPKQ1rrnttK2qQVhjW2N
wA3NIMX8dx+BMJwxKNw+j7gT9dXk3tDIj0/A9o9vF6Aw+rtSkb5hssZH+dcsugOQAP6VzizNX0oA
ao0DjQmmb6fnP4r0J/AVRlX0cGJMVQAWRP5SuBpohtKQPETZaYJYz67iv49yEBFp0ejWDX6cq7Al
7nXnt5eTKeNV/msL/8ZZVQyQ0sL4g9QA5vl2bzswbRCNGl/FxXiDWpnO+yV8bSZ1iDjeq/lHiuO6
tGMH8oJcKw51bUSZBNRYuj80FSx0f/iG2yH9QJgGDwQXQU4pncd91eWLYRMT/w5BNFgfPmorokzA
qHmH3YgVKSDs8/ZTK0tTb6nl5pdhTQYbuD5w0hh/ox5H913HGyJo1LGv5yQDHp9p4Aad+hChBUYa
uRURDbsD8tXSry3q+5gxd1WwfFPAjHLujU3Xh1rLtmL6fy4Knv1J5Gug5rWupcw8bvz35O/Jw1Pj
niXQ1I7mPWkmb8vXZZJp/z8o7czXSDygQgEdvgZeVge6YHBDvfcJ+OBH5A+UtpswiPesBZF/vnwE
u6hPshZofQ4OzZhf+jfteJ2AONj/A6SAbtwWxXmIYBIN2Y7GihBLJTt2ztbmxzTWD8uaBD3g+UuZ
nCSjxUbKSkA0Zvj0I/OoP2Nwyivxga0Fqw0B4RcGG4A1/J17JZc6qISXJmaApcESOOM+l3+MB46D
D66I9PeKr45I7z+iiKK06XsnGBQC3i07fxxvFTwRz2N1rQfe8s7NLNz8tHgizUZPhQ5ylzmiz1NE
fT8xW3X4M56WQS0NAsvwj3QlTUJAJXEkddxKF4iuwNTD8+q+FLoXsgjTYmGxeavIoPNN5hbnqcZl
ctWexC9T8ll2hg8Y5I2d4WNYb7qAVwkKur1wr0Bjn1tZ0Bjm7WBnHKEX79Ucvp4o3PoIx5uWV3CB
EFWQ8eJxIHssDuaoPFSL2O5zweolYAlbFbfAZTADGvpHkRHpeN87KyMXxKL5zKOOfwkfICKJFlyN
1jBvEaWPEUur8OkFefevcud7tDHd9ETITiBsiBJl+I7w/xl3WQfcK0gFd3BTRKcI9stluuCjlNDa
DrKI0Nsjz9AvykZ9muB16yVlbWq5gHUVIW8yChit9qB68VSs/gYeVfH6zv+rqdjTBSe4RfeiFwYR
775Wfmvse024PvCwIumZlyUZwI1MX4LHVAAZ66e+DKmBA0+vm6pgyAwFSIg/moIiTKL+MlpUXnLi
F5hWfxbGeNGbA6L14iq8pJJxtdMHaWSkda0HTC404HbEmiT1OrvuQHu4GXBG+bz4dZs3Gb+lGPNf
TEdAAf+IBGVa3xjcZPtpS4QNJ8RW6jS8Ujah/3MUR9+Py3f6z7NTg3w/nICvkmwdI9PoMpSeV1PQ
W3dyVb4wRb7yLKWfZR3M7aDAqQ7oEVNV/SGZOzIAB3l2vBbaOhfHM0DXsCfcvZDcUdG33I6/stiP
+7heTymKMJlshIzAlYeQj1dzfLBvhKDxkrI+t5XKjDHsU1wjI7hInoZCC386HsR9QQ984C3kQScm
tk65b8bABWbGPXWGxuhLr7GwZjdZNlOMVMGKPOnO8ihmFpoIe2zZ6Y7RI7BGuW+QzInyIwyrtYm3
FZxk0vkGuASrOmB7fiWzrQzcY7VIC43054I8LlD+XFPbQcKm7CQboqewnRKY7l4Av8X2MIKisB2Q
wjK0jsuUCTeUNixombALNkgo73DWtu7Cjz4+z7VhyS5HmxQGZiJZvcswOvH1ttBimJo5ku1Jf3Xz
MlaG2SdW3i54bGCXpbo/YJSTNDPzdMDob/BSDWmJVAIMa9VTDJ4i3M4KxwlbSrKQeNVOmHP/dkRe
vNTiLpOYdzdojl1la7y6NORBcuQeZCTDl4iZXJFletBRFARzE7iaHVLu9va84gNH+8AkMMheq9SQ
XCZkzsnFWdxWkR64Rc86VaIb6a6DCnIKg7PnpRVSC+i62BDWQpnJkiR1tHi6XokHefsXAWI8M908
z89dhltcyDPRWqZ7lcTziPfqOzz3XYgMcZ4YrfH0LFoxwZxI9M5scF/0aEdeVhHJ2R3VCdii6Xvh
0be6qJ1YfL+ydkG5Rnkbn1k6rno/uae47jJ7BAaI3gHPhaTev9Oj1LXxlqMODXVQ9NqWAQBMQHVq
t439KdQdvPVDePtREquMyIaaERxKnCNpr9SMH8erODlj6sxeoaokuNK1EpGXSLPCI63rnoIZez0j
1rBjk4jw2yFE4w8haHtx9Fn/mJ9EJgP7u/fohnJ/ZG8PsHmWaPER1pUQIQ/Rhxa4Q/A17IGbD5Dm
K6pMe1GCVMZA+Wdi4274kv/+0Bo/2D3Iq7M7DB2sb9gM6tPrZCfYHAHOvHlxCxjZZ/xygT4tBdew
Twdmg44hEAGXcb4B0u8w3VC8gf+hczf/eR9L3KQSJEYOsb1X9k7J/r5j/YdUB45Gw2fRfAWthHY5
64dL0UfsYLD3DTGt1nAj3aSVZrn/TK/DlcJ7tbCtuPgrZeT1TXobct8fOPvcjLrYTGQETD0YJx53
CIavHeShZj230Bt/UeicYI72xrSgb+5ahQJ2XHeUS4xWC6g07nlYEPP5XOQBB1QU/52XB+mZ8PqO
x/ui3cv1G21XFfaVLAQPrbdAf3+ErkrIVJqmXETFR7Sd51fwQlyd4ZjNOI2e0bZYcHs9VIE8sZsT
NaLWUb3o5ef9Bp/jnhHE7eXzEYpDh/3nSyRpSvNR289huEhYmh/U5aFlPzD2fs6gVGcvufKZ1uN5
mchKfeh0J9h0cLWJl/T+jnb70SkU3HVmR25RbkQaRdRzWIB7XIJj43fU7V/g2GjjyejBEqEAJEkN
WFVr1NwpSR8+jjiUebGJpD7xc5iQSpOd0fDjIiEi64iBlt0kgubK964YuWg7i8eInVoxpWdvVR1Y
li1cP23vfy7ZrDlZxTxbiWsuEvPhyYy7U9qoutARr2g+JiY7wIT+wijjaIeTBCkCFEqREj1uKkqR
JzERNzmVmcdpIrJEGrPphDtY+D/rSVM6aqY+roqxUj/J6i0SUgAd5J244Fc9yZoSCLs6Ltv+ghlH
0lRcEfVa4thjrzX9cDSiUBgBQ1ImrPQnJvF0VLRcHfCvVPhSFovUmNpYtk1kM96Gm2umvMYpgpUe
bytL6VVedAsi7+nK4k1XOSIsG5KUcpcSfDG27pJrcyngf63XQ0IBL+CZmOhCErJnONMQSMlSvSJg
6RNK3XTzY7q+ZztdQaVZfM5NkpAyBreZ1tYvnFUlPWmNX0j8kqr4WWtkL90OGQbMTqeetNmbnDDK
ehrs35KsfngeL9YrKnNdTaKDpvYNeB1RgzPCbnhsFAndawREsVdK+h+Xlgoy10S1Hvmb//CQQx6u
zD30JNy2wmNzxTFFfWzM0+VMfshjeEhK2eRiy6ANkV0LSPnok26HAb38iKd+VsRctHjiq0w0wFfx
PgjJ7yX1nJSgrLPP6a17aV3Z3Wv2jsJeKc7wFCXr4IPU9OymMxI0VUpyqg1joMaw9Smb/FVZpWVs
hxqQiRww8yexxfOJdXAvYFzzMmqbkb8Xfsxn8EhR+UyHSBfIVXCC22gtNEXKpoz9mrFJK9rQvNDI
JkxiYLKMybC+ZnKHk7v749Y6yOSZpq8R6d2iqGyRfQngCLyMTBjBQ27wOF6wzQXfrMZHuMoUHlW3
UsnzoNc8SPIGsgMv4crhsB2dOzoNhBD8sMgk8iO7pu7wsa6TBSmqDCRxkzpGrVZ1tEfybhTH8zm3
1sOoxPyblRWfX7OqFF/TesgxhXMNbNNEzFojn3l8Zyf56AATnfH17LT5UgpJJ2EG45I7YVCn2/dm
ksMuUpahyp98/JMbZ/4mmNG6fgYDvAxtywaTm5+BoE3X9mZ3Jp0C1PMJ6dcAiCa2zTrcESSms/XI
zv80MH6FAjongfKYAH9VGmMEposGal+nsdPXDSQKgttAMZwztVcsx6Le0AAxr4vLj8w/k1WXBuCc
aQ04T6e/cvNQq/jDhYL8hEyMmU+AXCDu9smwn/sIUUC3QXk8UNzpfD+CAnh9nEY8Z3tX2TTZYLcn
oTzgpzKbITTVCyhODuFq69z/CEBv4vlaegjyhRZqU6vO6vy7ev1Wf1zrjbTrnMeRGzSHhPl7hm93
lHJsd+/hThvyOVig9BPvA7YNzCtaOM6sqzNULkkzPnyF2GS7nUZCK779lvsROTbitn73x6x6hdmO
aupz0WUV2mk14mrNTbkz9qBiov1rw3ISWyvcm6AlPPOzHl29IUpd4xqRhMHArqMbQFKUavBkFgjZ
yYQydhI368JQSomT9g6T2zSd+8zC5awO9k9sEmEalcNi+14UNRCT0h7KFmkDYjG346WAcBhVHp/e
RJIIFtVcCQS6J1p2qAQtxuQBvaaPMb1NVTIBSiKQ+GdSoU7Bg3bqqKwNhqu+3uHz2xnN09lpiG/l
73Nsm96viROe8Q99jziaCZNOK9K2JZ+t5OYzJ8hhYVe3pg2ceAZmdTPsrRbGJlm8etvd8sip2ZiR
Fc1ohYkST+CsSfxx47PZ2INInDSpKxQAra9sapzN7gEd+esD8QD8uB9w0uhzv0cIspkblSd8z774
cHJf4JHkaBkzuhSZPetbhBWSpdvcMiA+NjtaFnK+N+3SaWY/M5jBtjnJaemSJS5oo1RrFFbb5fnG
W8GFblKsfPhVWnYI3aBBzuCU7WFWcyLOxh4g9/CQ2YdYfuBSt9P1VqPlYVugRJ0QWReeIcguF13U
IYh1f0vQ3/KZJmUZ46zjh7g6CUwC1cxW3uqp/KyjFNiDIXwsLuO6WrASTzV33yrkImXNG+PVah4d
GEGkBOiNicJE5AVJoNW1JGqbtE/NyWXhef4M2fxmDCWA9OM9spFxi3nujCDzon8QfKyJE1+xvMLB
Uh9ER+Af7K7qecPP7XOO5j9ZN+z+DC6q6e45wnh/D4ILT2XchUmItJR8n9MPylZYZBBWH+HFXzPi
u0Ny7vs0jRri6hXoLdZqIDMMkx64h9d3v39Wn5s8AsTgIA7/vzJ15JNZJ1JES8Q64oZ8QqDyMgSg
QPIbZhqyFsUBDOTj4M0m+Pdnpq/2XvyjZuikNDiKAkI8l6L3ShYR4EQkm+ox3uMpJePtxKcHJBad
heGe+Jkpn0tjbGJ//iYnX338hAF/Gc8Ik+urGCllg28cdzAZqiEi9/KxK/9Jkru7iNbAKWAvOBtI
Mha2KP4b5b/1zVQM3LHj+CFdxUeuQxawx06q+OOuFOn2QS9uQ7LHNNmqteKK8nnHV7aP3iT/gp3U
Q7b+stiNITmxbXkQbwdKxc2Zx7M9ZeVuCJ2AbQYTojkBj/AB6i+/nCgoKXBFGXn0DeGX3RH78RnE
ZM3iCiOvpCA7Y+G0NQnQCXAA21bOCAoZmyFVfVwLMApn0td+Nt0pGZ0CKqGkAux5FhezYryhvLpe
A5XTxbaA2rYihqRWvtU7RFJSAicUWbQJRuy9RdOxX5tIqNO+T+yxCZb6xIAFJKvk/WBUMRnVSoUw
O3kHhzP+xjnQrLa5SVLqsP4IiqpHBYnAxsT3D0H43oowtKPhNRMTmqV3G5LTYJwkMT1g+C8P0Cwn
tKecBRNbQ+uner/zmaKcIueRFBSa8xerbZ5hNtZT+5zIkSQJcp8cUYJXDDOlMbxCgnB8uvctZEuW
3Rc0Ci5IB9DwD3h5xFkNscSullloiRJMajuQAZ8H3o+AQKNT+mFdhopaD7bMlBSPfgrBCs0bghBK
wGoe7xn4wyxnyKW8GVtO4KPj+7OXVuRK9gp6ZGyn7AyZcMSpfYLeHpH1J4jSQRka5nFjcJ9/wypg
UyQkZuXPSKH6Xpi1WSIb4mA+8Xg7cI2ENcqm/CCfMjsvUcZnp1UOmThi3+XTyTb20fPsuWdfYsbs
gTML+9hCVVZJR1aFAxGIXdrnZe5ol8mPHkLJANX+GeFaJFmm03jAm/ZEOEN8NWVpOiKzoc2YMlpY
aC/5cJ3QSf2NbUFZF3c6txI4xWK0vr8j6elyAVNkLWyAguWLIZtgBVlRNy5pAIG8rABWWPhWzXno
DRMZjGyqNb2wVhA2y7qsZ7jIBKjxPINwu2CV/7gsNOv1yQmVTdhBHyukm1GAQ068jRDdgxfWfyp8
vwZi9YGZojYDbpp5V2VAOCCEIbR1hFb9AWPg8fsLC1a+sRN6iwSR3bikf5XYK585QHqMruUcyG1C
N4wkd3ni9HDwQEpbq2O+WnHDmoRFAGjY5+SqG5n1EjJkO/D7vTNi/ChJ3NeKx0iKw6W0/I4yzOvK
3lDFwGYWSmIsnMQe6o0Pz5SrT1cID6gZ9J3wi3OhQhKFGL9CZk2cJ7+bjvxFmojRUsjfD0zQZTcO
ewnQ63LTUBmSXvY1d5ZP2eKiY1KcfbYKw+xDkSrm4cxf576NJIZnGc6ZPuHauCsfn0sOMxj8KlMq
fEU/DGtwC15Va8owO2yvtUNJmzxGp7oGBo6I5pT7i0SWbODTzeKZpQVgGIJmlo0JA7YrkOBFzo5E
wXB0xAlqz2z4kE55ToOJdo6ZokKiRk7L+ackZA9PO6PbB8i8tWpDzfKne4NivaY3CV+TD2rv/oOb
bHQy90FeGZiZMmL6XCzuWd2BB0J74h8CuCDd8uwzI38A63+hKcvjirtp9j5IPlrGEfD2k9MYZtIW
CRRCQS3hsza4IVvBbuC+N9YdFs8ju5i4YTk3r6OA6eTBIym1VXMcozprx67FadlaffCPuujZ7KMd
B8ojjFaAqNoDIrPY16ctqORc2Eyf4C8GZVwdibS4Ke4Q/JEDoqLsTlbA57TRf2wRLvohvm/28IVQ
hZ/IHfOHny1v1RI/pLFnS8P7QEZ6Qe2FO/LeqBsTY0yLcNN8ozsIAf6O/bj5Ug+gp2MHKEKgewKh
1IaVA3U6OKHh+q7fkOd2OAl7Kk5SW59Ma2SAIUsqXbMm/Klkhx2VOCfMLhJPzZ52As1dyi55W6Xc
HcTVCXDnmSvyJXpr225+iU1aU4+6WFEPnkwfDSOLGD53BLsec1tAARV3kOz/oFN5pY6Ls/3vm8Ep
i+0x1jxeNRJ6Ff/iB+xO1e5Lxvm9o/9pAhZ5g8wezD2Ueo7pEYYA2MdtQ34MRejqvkaefgRF/pTB
shWhGCsBG/gH2jhOI0zZEydR0lSuFbB3m/pTKUaFcKzyaKceHWTMr94HXTQxz/sbhh+f1E/0Arn+
b3cD5ALyByRBtcwt+i2I2KwQlQ+1b/s4nFsJvzW2rlqiypdsvEp67x+ve9F7ZhfhdVI2rFjd2tBm
tUgsvRxvwJXMjrarRnEgn/YPjEL2ntzw1NyEmg/6hABmi/ukuxUQnN5cDnK9At3e4CIh+d/Fmec7
OjSNvy2rCGvqiQY2UuS8ye6PSi7GQhRTIPeEHgMKTIoX/0Cl8u4uM1RIOCLuvxtN65wytY4niIT2
1avGKCg9cOK2FBUD4ugWoSBfwy/pLfZtMWnXBGrsAl32PRMmyJV0p8ylV8zGtoeTSb2GG5eZuJeX
tD3c/R9tYWSg7C8zYTVXNXl7SS5e6419TeBxH/+sAS0OXd75Zx1DuPqq5nN4ZVRP4Jh1cadV8hXT
R3iDJPX7U0PUQm5ATSA9PRDIv2AB1N7Imz7/C0JNL2QgT0xf6XQ4OYZV3h0ul13LL6tKJn1IXnXF
OB89bnPb/Z6PE9iJ7a3/hxqnGCCE5qE0D87SQB269XuCeofPs6XRst28k7XxssNG5/DZsBqYfcKL
YGLyCKE6HrXU7h9BnTFJwlaVTnZ9B3LwhMH+Bzphul532uqvE/0xyII679Dtadj1r1mXlFt2k+tV
7KHdjcafASDe6xJey/krOXCQZ6eGdwfyFPSJm1dz13PU7Nz5Zbj7QJbqikOW3z+kSyhfIWJTjIPG
mUk86R5gwKn8Ci/Nyys0EXCn0pK2g6cB1+AXAHq/LjGTEjG9gL6khLbVvAZg0dtxXunCho35DLEB
2iptR8qUdDSGEyptrjmDHLvOkQinhVNTZTOXdFl2ItqPC4BN6EYgYKcrfdXCY8LX6ZKxkXLaHuEr
SchZQBABIwAVLl9lyvOoJJOIj35v1HB+tv7oZ4aq9cz/UMXtTU8gWjrnI+unc++77Q4K/wJbSq5V
QIReAo0KzoNz5aI4l/yo+6TErEedqT+XCGnH9s0u7A//M8limnI2Dd7EpVptYWOOV3FMpwfX5ddv
sz08VQwzUyNASfEspkNjhLKtokWg7QKBrJcJPPjKralBW5FiUh3Tz9qFJ475lW7JGtUfNEravxw0
OaCTkx1zbtz1Rm7I02aXD9hOI8lIXWyPaRdSlFArzkI45+RbmnvOMul7TTKCjALixt90llzU1Sy7
UQCb1eaPXOaBajbYzKovcVUXD/frEFGlzVGzzxFAso5hjeydndI2TLZXl/twjrnpnui50Ui1XAb0
azfv4cP23pL1w293Uf7bik3TpCgostfUoXKbyAswGuiegM52OPjRqMJ41mtWo8Xj6aKbVENOsEmW
sp9Wi3fTY3jt5vReoB/d+rgGNQ3+IVaKTXGBXb48VtNdA0n694sSruPn2+EdWI0BT+Yevmq6pWnH
XDusFNHHHKpNRIBiwRgr2BJ+PevP+Ak/EKcllF0bzluc6oLhjA1fY8S0lZiuRSeHyD3PYOMK65C+
QwELKsY5neyhFh9djp1CSZI6FCYfXMQGNMBjO7r7TJMNMEkRU7KUN/ofBg3bOtPIf2vEa+HbiitD
J+h5wkqBctJz3lBC5BqljnUKuQI1N1Rpb8dR8JhxXvFagBGrMEUZhG+ETECAr/qGdIg4HshV5XjP
xEzQa88+eHa6y3cdwozGARVfbfnZZs+eGPfSfIvAIkOtOZThPRD0jvmOE6xu/vI2awvLK6ml/M0J
RZL5iFuP3myYV2e/Ta+Iea0AMRBv1wj7lP9f57AJSYf/V5L6ljeUs9oc2udizWSQRMH8NiRnYVS0
KTrZ66YaoKN07z6oUBZFg6nb4QJq2amvTnSHYNE4X9RbYEXTvHh7X0Yi7Zc+NxR6VjagPe3wyVMD
sjeBnFHPamV2R7w1vAxes02nlnGxb4ZGxQua4FN6OJjXYSPdFIndYjvGK6sYxMVd00tjQzALU/H3
+DXWtP1QtC9L9gdf+CQKHPc+asd1wgSSwzz33Vp0wXZiTv6i2qidwxlpr7BugLF5CuCPYA3aVTRD
iXshpEUoyLgjtOFaEA6LnPEZremy/KMWJByew5+NHvj8CJve+6v4kZcUo61pFscPv4aFmGQQojeO
YcPTWgYoTBQ554EYeQFR6qcDkimKXDLwmEN8pm8OBYTeLQWFsYgEUa+ntn2HQRBbdIMRHYwNtKRX
ED8LCSL+DO3Vn5onOcylInYBCu/zVbwDKYXR8RDHX3gqfZ+2NZrRom+ZLrZ219C8XNKmZD2iOZA2
lQQshEJNCmAOvBGI7Q94DmHEpl+7P7AB6k5w/o+LNia5Q+QT7GezKggps1b0ciy0b0tZ2u8WZCXj
wRXlRb+hUv572QaO20xBAIClXqxY/Se7PRzD+gBD3ihlyIEoOJm2pv+P8oKj2DvQtIBY5NmUX9zh
ohU4Ctta7lJuBvAVWKAe69K9Se8besgZMQn39lqhlU+zB6+dDH4CBtSvNLeBIh5WZpk0vXVSpKWU
qUDfFsQxMG+AUJjs7dPZ5aIHTBZmS0K4H30v4jVKsQsCxmgGtkWqVliXk7O96HfQ5iGxXSvaPGyH
5Mld/WspMCSTBisSsUYbZhXRBEcb7aa7CDiQJgY6f3qAmg8ohDj6cUdfZN6D81VH0gZeA8AVySxz
iMz/LkAS2egF+vZDXpx0PdI8dQkXwIUk796J7IYUYT1s0LShcAYT8WClSgApknpJWW37LT5AhZFe
z7Py0pArekD0UE8A9R9ChRf+BMEz9M37D1/pK4RtC774oAjNnMsOQ2bGsXUp6ajFdFj6+orwARar
akVKCsGk8krwoD7uKmXfp+D/Wy/RMuWSPMVkySqdAze6BYvQiAP6ueRbIk0ZcwQyBdsB896YoIJZ
RCGB800G3K/CsLf8UT5lkM+oBP0Pmlwy27n3ODEHt5R3oOceu51twM6MO0OLd9hncAKjPrjxcWS4
foFXuU3pve5VpL9e8aS7STM3Plu44kyKXq4AhpTZsDj8HgJAXtSdwaVISrMzHmBGRJLdhZoFx4Fl
V+x0wBJ7qUof8qmHGALaCrRng6Dzk+e10D7j81CXHCU61kUA5S7gD1H0jnhNzaQms+Dk6wh7QHsq
4HlHXooNJk05PpBuQmNBykR8vd7PltohyG/LHO+7W8DqwXKi0Cg4nA3XJcZds9x28K5lATUFTMcm
b+fANjifMItVVEi5QmbOckGokBb48I3H52XOy9uT3jfnwvNoy248lKIZ4KdTtngMGSYcxLwfk7vB
ohnc2VAFuhgDF4ET9e2poD0qNLGbbVqMe2Hevssc7QuL9H3UAlIcnYy9WK1KWri0d3jK4HNmdTGN
leIJ+p5ttgMiEs4YcbUzbBYVVKrtNHg04DxhaSCMdbUvzaLteNE1jiKo6ZZ/1bRlqoyJUMS/d3Yb
pV4CYQ7GhO2+nonO3pwmzIeijG3JY0+ukv79QsYnwgOPWfDaoGO2i5b50Gsg0JDvcrlxKP8j7MyW
lceuZf0qDl9vxUa9dOLsc4H6HtHDDQGLRrRCSIDg6c+n5ZvtckVV2A7/sTpAmppzjMwcmR3rqzC4
TzYvAjzH30edzszfjm4Op4fDs+SzGUUG2xcuvqwWFQeYfvgJ3oFqUv6Oovyp9/eE4/BQnTednAPq
7MGg72o9FeJDpyu8cUZ1OpIL5I+JKw2bLikQHG4WfbDoEpw39H8xX5Yn5LTs0E+6XeEMo+P70f3n
YU8LHnzg5N83OXEIKLJS/nK+hwrk0b39GJwbvzy9tUatmJA14T6mnPvWnk2vW5TOxBq9KX7BbyJ9
xLa9P47wO61noFwJ6QQe6yeHVmcPhO1ZW6gIycdg5eFukiLwAOWwO3avK0T7l252EZGD+ei4X53k
vzkoJvIZG8qje2QgUtFFOG2aptfxGiUfFfOHLRPYZEoNzoPbeTXChQBy0pJzD/csGEAnGGBEct27
6CEK9V79nW7x9DjrDqnec5XBRsTgNp9SHn/tOY9kH9/FLRE5oz3b7kZl+hrbwi/gFfRS907QlPCg
9CtEBl3D794Zig32nd/ii0rAlr79aQfILEkjXMK0gsMqofBj9pPempE2EBUNrG5exPQPe/YffJAs
hKxdtQAYXQw7GJ2Ph4SMve3GKrK3bWP/XkaoVI4tWvnoDSePl2JlI4Qj7TC5+my/dDUCMzAuiBhD
KbCGXF/wz2QugvXYH8j9KTwZHDQs+dReusn46GTZ5pcb63CfOYxNByV3vtRdqHoLewcw1qGHb2Ip
0BiR3NFhntdPd8jusUKjwEfe5ts4KXI+kA5MKi2QUuN+evkz/Nf8Kcu58psXvQKCfk5z/+GtZk3e
4IPb7wyGjtYaIWpJjAtBWs+t1uTUat/KvR/6XF84V/8CvnOjEKHQZ1+oUKKZrjLDLCVkKnV4HiAH
6nQusXKg1j9iiRiy79QMjPXfbIxs10iyy3iWdrKfNLT2W3kb/coQev0bBurAL6IDE4ZTkkB+3DUQ
QwVRac/F349BsyBV4rCT7U1uGO2CB7XWaFK6WG/b3bbHdqLgUduNB1BHhShAFqHCnkcJur5cOwFR
ARrTR8r+RM1ogGMI0wGyDShadhKoYv6iNbqw6VBIdZq4dA3Vg/yn42H2nayBvWVw8+O+9BN7tetR
sB0Wa5ha6NdQvPEDltLNW3BYIkPAr5hNC4icLg3XRtQ2FxY1QD5UDJs7WpIra4BOeLTvPsw6DaFV
HAcxZh3EBL96QRsN8W2JKVGttezwnN0QQeRSCrka1gO4eJ5yzjxxAn1EZXliKGWPUQKaml9t0GxW
dY0ISiF8jeoRT25rIcBfOOhvJpSiYE72/ABoTz3n2x1nfPFqSlbYJIvzFS88zUfj6e2pWTFHOmGM
IPdfLsQGllUgonwuNCn9fTg6vdgFnKMrLE55AcJZWkTeUWCAv+0vp+gZVcXiCdeLRb/Opvg90bNC
xnPAAyOEKZ8P6wg3XWg/1OOw8NjLruHi/UcCJZ2LKF87uBRxCZ8yL5Icaj0UATknlA45h/c8MrzE
5dGD4IloseBCkBtMl8l9BXIk9J8pCJA3Pt3tMYP6sCGMePbnHVLOycZHKHIOiNGH0sXKI9O3ocsT
vIsYQweyOrwxMVCcJWY4EuCuOIbL7iB36G6xY2gSJj+TMmQyD1YdUNxpf6DDi4G27zkrJnQZKPBA
ubqwAQEXnY6Klj/kPFmgu3ORuWeTK4kA6IW8NKZatRRcOvtPn5gOpCxb/PR76DGsU8s5gTYN7tGC
2UfGREU5dyYvb0TIFuSf9+5U3HnBRC3m/fwGCRrUbjR3GreTxYM32g4jSmxUGLds299DBRXHr9hy
u1W+/W3Heq9oXjopuBADWjzQEHF0bRXYr812CzmMpOXN/9QBIChSU0bIgGtWS310u/y6adzwPn0R
EdYZZsBS58ayU9cda2vLX5expbMYZ5H5JgVBzhOAOkOpeRE6EBSqvwYlJjgNNk/Bm0SEySdIcZFL
Ox0J0OrR7TVsvOaA5oLFfuGUZuxmQ/LF9juYmg8WqJxd8WrozCAE7BipvxmyxUDKxplSilv3yHDA
AyBBdXA1pL2ZUlBTTVqAyWhQDuwGHFOQxjMElDxt261E5XzdTzEpVDv+jPQAbjkELyAkq5JQ+3lC
O5NbFqJspHqUi3gIxItYPSMhBMalH6OgPWEtAldVdoQAeIhtIBMCzlwu0TG09jmd65k5+hIVysvG
OGmBH8WvF3TNNnr7KDtY40DkQtip9lZJu+hEWNH+aCNmknxmYNiBH33r9u03DCmDkFkIuYk1+5kd
ybbra6JNGfg71YedHmkZLsn2xEi0F2qDCYUrHkZHW4pXkm1ewuoSr2EB2kS9TDHNpJDdP+GSWKIR
Strq1+mk7efb0y4vcgiATqDlTQ8siNk0ErCQ8sQFhZQwKPL3w8Mt07tgWxVesD1gqoHxOobk5Hcn
GKIttLcfMmx70GNcbdMmG+7g/sb9KQSnPx22zyKedmJsGeTUPUIy4ZkuWd/4Puhx0jZjtyd7m6bw
es6B8BbYoWM3yS+MaL8ZNGTwxyFxy0Z1jTCR7eM6o7o8TcD2OAvheP3q0+f777xhXu3kbKlgIy61
tKfqoTeGlkSHzsYl9x+9iFEBOehG1y4TOs2T5Zt+1/pCN0OfJoeIR5WJrLWEKQlirY9FYcqdR8j2
HTytT37cUzAjrGL0ilRmCzRPSmm7uHwW6kWKHCbvLAyLGIXB1psiJhBaL7880R6sbJwED+7KAtan
Ub2HXQNfKFAcLRRHN7FYkCZl3bt81t8WSr33t6fExBfBgv3vTqKqRNjzK7Pm6GEP7x836FGe8H+C
f9cntzdVn8SmNhUHxMoc+vTtuDoCGB6ymwfUKRGXgCtQdNvRSXP7BnBt08eLA+O7YHva7ffdD/WN
iMCLPQV795ogCg8XAIUJ9YSLHU+32jAXFl0B8VpCbvVHyJW+Q2RyFcaRx457vNpGNGlaJN8XCP+X
RvPcJuaO2kzyR+efkbQBB+l0Tw1LE6AVNguJI5xkFyLYFYdUNzqb2pb9lA85pZnXcd4eEL5JYWFf
lp1W8m5SynI9+hVVr3t0T1As6KbYZPS1ZVvEL45GQN17voRyHeyiewCpq1AUcWxwwrldd/52Jt9v
HzEaU007ftf0eOyTmB4EvQZ/FwKTG4dLNc9SGKqeN1u5cN+Lwcp+zDriYPzIxit7t8K68YE4f5n+
NquMziToghexad2YF/LScoy8DNgixD/OHl0m+zqqeUNREaj9dg4D/y9jCvZSNO/ObcqzbtEd2FwJ
IiHzG4L/yNxNMCTDxtdhG0BJkkINMIIy6q70BZnZrU9RPnz4u5vv0UBRqt3X64sfUlqxCC6evKAB
5FxOQ05sZyGoDFtZ/HukMA3LJ+zOccRpcU0y14nWYABje7CUTlO3Xj27fpmt5jdEAHzY7dnkK3yY
kQRo56Z0QhumU7sGj5aGGpFm+DAIu/eIdSTXcs0MA1JjYULrwaUAEaAkh9bS92slTrXfAtOOY6Sy
fCrWwHYLy8cOCwN8G1/GJcSsYU19mDCfUf3+uhQBBtJeYaP/52hZ7rU7lxbV6oTiKa7dz9brY7fV
0d+gaGlMpwEhQJ96S/Jnn0al9+EGYC7qy1B+LF2B5xXMir6AUo5NcRuJQYtqzkI0qQcgX4R4BM0L
goBt+2xPUPxTC2PEGDsMkgD/cIzBnPa39s075WfOyHz/7Hzr9/kFaUJyQlUuWJCQ1FadtnWEXre9
OWXNvsjGHnLZfLWTZfLdsFPpIimetyZnFRIkxUFegk7NfHrEtF4tHFZjgVKJLu/3NHPVePkrb+Rx
0X6rNmaa4Qro3leOD2zUddiQQI8CCWSnRZl0ZT1oBNrdDuxEBPCC+z88OqEqLsDLTVZgh93nrTKL
Qn7i+Oq4WZe98wQg1u2GIQpkoyrJFOesN6tnJpzU4DLHE3XGwbux4iEJI0BpuleQZ9R4txy+RR8U
iThY7RiBSvZ3Vs0dwsVw2FvgUJg5iut+hdMRySoRRkfDlf1lIFXz8HqcEd4+wMsdhSs6JVhp+zAz
0lvS89mmdIZPnmwhazk5BKuosS55h5ZijmrRVLN7TmkWBJxKm4yctI7ePeU1SDzS7orNipFUtjFq
yC1yGGv+topVVzD0UaZNawr0GqC2M8VFYDI6zFnYBo1x6f62GnTD1HtMIhzYUiqmmQesABroA4VC
d23/+Y///n//96f9P4ddOSgvn0N5+8fteR2Ux1tT/88/Jf2f/7j/68vB9n/+qamaLIqKLEmy2jNk
We913/9ZD6l4+GnxvwTx/Vl9zm9pElHfln13o1gBhAO8S5EdYG9/+tZkUo3kyYhP8zcvbih/9uJ6
ryf3dFNVdcX49xcvWunZnE+yNBF8rcadN3rqSEkE2WncngcqqE2Kl9/gqt9DfF5OTckWMiP5bslU
+AK7AL2SONzbK2ECIR19cPQJxc7Ayn4nmJs8bVxSEyIltWN0SARctt/x8R3ClGJpBm8BsrN+G4HE
86gRK+oyWwPzitucXmCGb1c4o+g2Nk6Eg7lF9F0+IL/B5idPn0OF4Xl33kKXjMSgpgU+5QpUqP/X
d0fsLsB/3B2jJ8uGLuo9U+z9+wVqDnfZOL1e0gS2k7k/HiPZbmZ0qfE5WGUqgrnFKSKflc6gzf76
tWXzb15b/PfXNoXVoS7MVppgheZ95yh09Xkh9+fP9SO+xNpQ8OWsgGhzb4ubbVozhvPE5atvQlYO
PbI+1heMQonJG4RkgGyaBOE9YnCGIf/6ff75Cv5f10j69/dZ3j/nl/HhGskZHmY4dtVkvZQYtbV9
D8pucGBioyPIZEYFSGz/9HUqC2RSBIaTcPB3d+zPnidVMhSle6J00/zDkpaF8lG831dpcn/1l0TG
4gSsOsE3kohwQuxaulLJ9Ff819fA6NbBH9eJKouGbsiSosn6H66B3jvUZ/VcYDL76V+0um+ys7zJ
umbmB83cpEIw+MFdqC+SUwtn+7XewwtmsB/vjvEJw1HkzuH/buHFjxbBzAGBMSs+gJxYT8E3brFM
hbchLaCmvvzaF0LNCZEt3O/dwcD1NHuTPPixujFwQqkYUSBI8MGUR94ccs195feEsulFOt9W1pwK
Qp54cug7y6dR+ZxcfCEEsiTv9u3jkRJ5yV/Yt2V7OBfQve/iO/rriyVK3dX4j6ulmrKmiaIqy398
qk6qcZdlWRFZi4zfOw3DhlnNeycp6Ng3zQkdOf5vbWOVbXCTHNlwfzAubkfi1boiviytLoDXNqa3
rYA47/nKsLGWgg/uVIv7GYtzy+y8UlsuenK4uzKgSA/1y3myWtzLQCAaYacTcgKrjuFYk+mG/9pe
w/PZNoiUYhipSQ8MbrbxU7UqjJ8q++mayacJaeEIZDDA/grn9bbPyOQf/Qv14M2+/hTfXDyOFAzj
cP0owi8uj5xE0Di6e9ZCdECG4T5JEl2lFNT67nSz31uRPjFSvvEDnQaOiJjvVpPq6IoqAW93BGJ+
4ZgowAdYqihMMV6HqAyxhEMSy+BE/Ry07795lrVuT/mPO6OZmq70ZM1QpD/sd+JTLg/V58Wdwc0v
e81PTUhfXtEwkAVwxNfXwl0s/NZ2seCuyQwzq+5t2465b6p79IsfuRefFvessI+WsJOXtf0ZfBa3
6JNxGGCUgdlv509KFl+A4ZXqGT9CkTxQoGOIJpNS2n8Mr7DfFs6mQ8m+hMKCq/g9Y1J/bNK/W4Z/
8lk1SZREWVMU2VT/sFMUR+Pz7KmtOCGoFQvPzheDHJOotRYFiq2/ubKqIv/JHiEpBie82VNFSVNU
3s//OunF8qzeepohTozwmigLLTfCU2YOv/4H3Z0Qr5jv0MnQ0UfHVHHKEPNfIogOKUrHqKKrINkS
//ZrwjkdncPX5rAsRue0HMrZ7eSQ/To671fQPAt10P4cydpZPSw91gfm+M6wAvhThbPhd3DemG7j
XkIyLxEpKiie4O7qA1gBAcuBEnYJNEqCjXuuZ1oi5WhdvYdr5DypHMWYBIjBcWqig/wMiwBPC7S8
MgP4X9hAYyk5Jeqhh4RqjrJXGNwn6F3m1bqNb6OVe0i0UCP8ton14OWSbLNm6+GEwI4vaiMFcSqt
01iIFY8osEwHVlhN2oGU6Jns46ESGiErhhRk8pAQguFJa6vuJXh7ZXpel9PnHjj3m8kB4svwOhTn
fGH4nvZyGo1UytU5fzjk2EwI8UV8koNWxSc+mOpWzj2QPEwsA/49fMOjPdxvdploUUNVIfgqGJFU
Whi7S4QxVNStFIJGbkJ+By31SCD/nB0jxlBuAoA/+y7MccNY2Cu6c+hcZqtYAulXkvOmU38bYS85
2aV1TsT068skE4mBal9GXIkm08LoQORIC1xWR9dICz8hR32gYrGG+e3wFdVWaVjS8Jsx0G9mK8KH
dIyQm497REdBhSIBkaBN5rbet/ocr4PnhsGwsTbBE2zDOFjhkk41OEZ6TRxwv5RyhK4K9rdYB53i
o18m70kxuK6FH6Tgwhw3yG9vIFFFvDjGrAYvP3O0+vqSwTSPtpc+bG62oPurBypnhn26mM5iLRHg
RKlycQFVSb8AkuOP8bPCDy+p7Y9rmQgl4oeQi5k46KIabFAy8CJ4iM5JdeWjyWj+lse9Of7kj3kN
3cY8DUUgsd/TO0zsEY0zpEsPePrR13/4hTfaEJK1wSBAFfcakxykJneewKCNAI18m7/mf/JmIQ1x
uvSF8JETC838ymv6DL7ravxK6vElxNcYQ2Y25SrrbbQNiMZtx06ubKoRFYs0PExXezNS55+pOQJJ
w61lJmxl95wTaxqrlBXqiME+GUC+w62QkhJCRH+0MFItveRC8M7F0REo5xRzHiRawgjUFZHU9pmI
myp/JrJsCT9fnBPfPK+TenLMcWYfUC+Z/L2FMDgjidreds0CJyGO/B06E7CWYgkW3S5Ah86jx47u
qZi8dmUmLlgV5VpDX98FLG40sLAXtopifObZ5ffQT7C1KvFrqK7LEZ9bG94mCk5+yxux2WhALnOq
lzeWJHNpWhM5X4UnfI6FoUiciSuj/yQ6EXIpu2HIXKWMbADuBPfgC98DZMXbPvY2jeCjDgTQPTl8
z3sRUHfeGpsqqiGQ18Jc2V0n2GpnxYj6deWbc9aMOuODkz3B+q+G91HvahMPCva1+/I0ccK3M+D0
rRJewyo3phz12ol64Nx2Nt4HdkTmHklqmlIVrbYr3tNYnqF4JYyQUTYVm5H+lxd4gXvk8oYgnKkw
O+8q1T6GvJ1ADyvXiD4Y3Uu76xLP0CvlrCusrM5Eb1Itu1U+qmbN7ju4btQFR7wwPgXm7BWpQzNt
Z5fRanCdnEbHySNrjtC5XSfZLhgxIZMt406JA2GsLD9TojbbPlvPEJ3Xpnaw7NyvYPKMkImvEC87
PvF78vSOOy53M/7+lI5Bomz/vaExZ0NB99oAZ4kDJcFtf3dKeul9B3YPvCZmIkBlhc14v0mfLFGj
jT85X1NffkmSCnA3cD2mrgmt9VTzNWqhk6dvn7DuaO8AKIbV9Dzj0OC/q7vT0GiPH3iV9dC9G/uz
L4EmGj5BcEVcr8kBNnZacs3a3Y36usd66oHtkrLgl+tVePkhhOXBmwGpzEpX3lcjuviS4Mn1i/Wz
begJDvNWd1C5MGrzc+kGc+qV3cvL7JkBQzAR+iZCo4iZiDUzWr6Xq29LnxUK4Bgdp4eNwP59Sb4Z
Z1n8mpWhSveKrIBTi9H8CTSJPF7tMA/nhOjtdTT0WK0y/vh+YhNK0p7fxPcf+tgUZ5Kqzxydeuus
Ls4k9TA2O31lzfw5ZSAHscP2sRXZ8nF4XErbb9AipsZlwm9+nuv7iI0bi6cY+8+TdVVdFrg8Z+97
7pk1wNRED85rDfsOwlHSEwan3KsHLpBYtm2+pKFT513md9xlu30DOb711Z3m3W9/mgwWq9yAg/OI
mgsO+etQdi9R7d3HCD5+Dr6RmKQdU8xzr7RUYVNmrjvH5DK6huq2RjkZ97wKL4IrZ9RqgbN3neg+
BUBq8nAxguQ+E75Y7syvLareYyRuHrNL9o1PgxqmaiPPmkycf/Y0mmj+9P4Ncmz+RZ66vcV3ycL5
uKv5hBRrS7eXSmE7qjnrH2OqevyYGOXHtz8rCKBr+wf4Of82aEZvQB68+k7Rme4Dv0L2ESECO5eS
aijO7qPHHLfwEcYIzvPoriZ1Ks4+k4rbg2FaNyX5DNXNd2V3LuX+O1l5pn+Lkc2HN5eIqkk7Yys4
crDGX6Ydo9fm9dq3olXOrht+Vw7Ezb3usu0O2GySyMiivztY75+Gasr2oG++MZXMWADFwoWYPN1u
PpaRb8aqvpaSrxIhOO2YRNtzt7ljoFoq80anpy0wYAX0StGeVemcw3sg/hhDaqY1DpjHvCf0zxPt
3Vlpkgno3keK/VpZCr4w2TFXsS06YeWALXuPafDz5pjivX0e91pvtXhk96BM7wN+0H/u2btug3rN
wAP/klItxzOvIAY36UFsTAhYzJnNHcoLxtGn93HTWHfBqlQYV2Pcbt5iIMzE2RU1eyrP2N0kcBvS
DnYXxTeY+v+E5vBNFPUt4J91NXkeOkNgetTe4hivBvhqXrv3eouE0IjMpE56yYERXuxHyoHqYwp6
Wzw4g3j+KYeGj3uosELJUya+bdjMuYi7Ipb9ktUatjOtDYuYj/1+BfeXS1yMyJGmd06AUD/dA45B
KrfplZntVJe6mBO9CdtzJyE+r79k8wHkU5fQ7I6Iu3iiDaFMO9nP5UOxMBo83G2Z8YIlG4GUPsBo
Z9+xHmNNiELkm7XEVqjWk+AI2j4NLRHq2INlsIHyABq/ZQd2fsvnrFjcGasXrFb2aRpZc4/gWuOP
hFufbVz6AKoCW+0tuBJOn2OXWiKhvjjnyXt3zlnxherhIIdhrG6tto+Z6h8ndIWldaMB4mBMSfPx
uB7N5usVwzY04vecIIwUdcYBx1nAhL5E8lvE1bk6L+Y97CokuWxJI+bjyoUM0wEGZbAC/PJsnZ92
D0NMzNwxe3FFz5wccdKn9EIkAsUDRlMnBQ8teyEBVC9czYHhjOxNu6V40rgtXN5TPSm9c/dNnoby
B7Hc6hgLhF1yHKGseriE7KoUVeeJ3MS3OtZNi0yJOiu7SvEyP7x9ow1fRn5rIv0Ti3qotLnccgzq
ifRZtJKlfSj0DtNXbdecetXu3vhcx8tXYP/hU7DrPKeahFJGJuex56+ICsYXvGKqrPemScels9fp
2lsM9c/M6ZZb5qrvZPNh1oqM9t2x4AXKC7ZynAU/HdFIGmgNKIyQmVxEJkB/zmv57H5b9yT0O20S
+w9uC50s9ctshxjrBChM5DHUOOchZdB1yv+Dg3JsXkAHgHd6doVbBbPOG1aZiFdUX0VAQfDa/RGU
N08j4AMN7wUBlCORSltbsmo1jd3iNzzA9hM3Kx/b9HNrvffF5LNRsF97EdHslFD31IIPkpjQQnGL
Aqa2BJQJySVHg3Aa3F3OJZXaNBbiR2C8sRq0VPdBKCy1/20g6daDDDV85Fg6+XX8yhkmR2AE1WhM
Go5PQvZG+tZY0iHSSSArAldipl/zyaAdS7mi0xQykGfOAayMmZF/g2r4CRFqncb0xTKhWmgXukfQ
WqXmFhDgFJvja1qGMtbSwOTzc/qNyFS6O6v8W1vt3ZFdcfR6WzyK55mcmZk+R5eQtnMqEWwrtA1E
T11HyuyxZoohvO+YhKPE/OEM2KFqNZlQMtyq8qi1gEoOPRvW87tuiftzT1dm+arUcNqEchYugCrn
FL+owCFqKGdoBci0+VrXKdrZOqPwX+Je3euL+M+dR8qmlhgwLfJyI6UiswF7kkUIDmYF2+VaRTnC
zfppmSXc6MRzLE7L07BAWztq9+fC1rLDAJXpfarNUd8hh76vjbmMgHJ0mp32+IKaSYF1NcPhnP6v
UEiEUInKWExJe5ey27RY9+LP2cKFCTGF5ureKUW3eI1vw6PRx5LpBhaHyPcZIS89pk/e4nkqZ9qk
2oAToNeeIZxelNxVsmxDAkwcqrpVItv3TW+wfH6Y1zUp+04BTMwK9iOpJqexjJs/y7NiJEN3zZja
SFt+QuqCiBHgMekBRyhQv2otzKxjdtQaCp8xyEXj9SIo7HZxmxs5GzcXwWNcHu05rlcJ0zerIUf4
wy0Gz2npk8g6uLrmVGLjcK6Yk1WQS8QpedrMHH8nFUp1hmUhHYZqJoX37OUyKY+LZoAiyDdxC8N8
v79CRx+KPltOuGLtuG1wJ5hFSA+726aJ0A/cLHGLLsN9e9+goe8vvGvUuEJ8XZd7yismVJEoefdY
mPfANYhmmZ3gqa5TzvQmJiN0xyOeVKnpnkYi7JQyIJuMPCI2Wvvg3wLsfjbioIgB19PKk/ZF0MO0
DAzABVrWzf5pTibmgMvgITJzjaAd3xYX+zi82K9e/5qS0Zl8KusyuDMcQYnGJDUuhObok55ThIJh
Fd1jcByWIl78ZoqVxpDSoYpeQW9yjToUg7MDAd34QY1/GpxDE+EEs75u2QVuRMA/gQIS8qE9G2GP
NjMD9WgrJCR0xJvDtoxS8QfYUO2c6mjTyg00G6Glvs74Uq/yei/3JWGx6b7h+mSn3QH9im/nNVEH
tF0OT9c9v3Q6BvyZrlQZ7i0EjOTDM2n5VTDRtcqoSARXIUOyYG6ICoKB1oQadTWU+oKnc2m0tMo4
V5J7brgrMip5xsFykKQ9qesqyGVNJ1fA6vKyv2Cx5HqOOe8Y4wMHu0z4k49PeHwhYSo8KWV2gb37
9mOO1ODmmIFM9jiOJYueU+bkNJURyNfJBstih2VbP7KLngL+Oti3EKvZF/3I+s6Q8o7UJ4T8UE2t
r/rirMwJNONeFzGr4kG2WombmKOOFU9mCLP1df+8JKsOORds1mqMoGRx7YK0r/iP5oWHSirgZKfk
nxzolpAJsecQddDOBCQxH08cFxa+k/wM5vQc44OSA8sj6aGBXgN6aaMqlfZ0lTx8YnSMXvEzgWIa
VDlsgvdxqoSTUZVsgILKP4L8k9sDkXtYfhKBB3JjsOgKT9hCpyKIe+4Oy2NOwb7R9T4vUSe38SrU
8jo0x/wMcCCnfobilkaRa3mN6vAGNCYMeDhipi0zKueBttCHJ3AxAzVMsW391WBFbgPNTRN/cF2C
bKNOByLsACoSa4IrgVDlb/19DCUL4OPKU3Z0DrkwfHv49lkw27Cb55Qt0cepJ/6CZJoZQ/k/Ynzb
HiCyyL4LpSEdrWpDp1F0JEL6TkS/l7ZEYd7Hx9yMyuHdfY1PlNih7J83dULBozit/42fXax4uhpy
dIlZtTx2CNQnF7qkoefwMgItTFX/uj772DU7RXKhX5RSfA6D1tWwwl4CJbUXHiZio+l7gTVgN9k/
OP96obaUR0bKP6HJ37otu+WUCf/TuJcfZtKePjltR+qo8mrynID6zkAYjQuBmdxs6OY61zyCj7LH
lhG9Jng6q5DFPasnTfBltCTlo9K9/VxTrMYZEbUecyU9po+YFvU4lVLIGtR+J0/F10FKru7JP0VS
dM7IS0VS6ws+wfMAU3m5/iTka3euV07dl2eV99rQKPCU8ciIA+afCusxpn0AbETt7SsMLIOF2KKr
9qsZoVnTh83DSmMvDbtCJmDD0Me0DAohGk9MoCisXGF8xwpM8y7YvPWwzaVdVxJEA7407bZwxvQz
buWPml0dsL82NnDwqX3QZkwieJn1c8/95+8uDIfeV3WNQe0xvzw5kg/iUkvT1tvCWHD5T/YYPwZm
xCAo96QK2+g4udG3ucfwwlEzUBZfD80Oc7wr4jM1++aavKBfu4XfRne/tnsuW6nNCHpghmSNB6fh
A6tv3QJ479wh/E5cd2KvFn0xPngv50SsDyYBjua09iGpXUykCW3svOG0QB9i7b95jYzs5TxmwpC4
Rf82MlHobnr8xFR21Du2zMb2srn7K9I2BG5048vYvd2RNT+cF1+FQkqNYBUjeSI24j4uayIKLkx+
thC48CtUUboPmnylWxg1o0NO00UD0YQNlZTMJkbAL0kJakqEAx2S93T1VCZ/RbOLFJNq5+uIIbXI
T0EbjvMP9AtNyddb1xk+xjUGoH04Lb2NHzPZe2POiGN/BE72OlnS+OFQmtOmHJaHicrEQvD0CG4Y
FmxQ9nuBXTeGj3kZYO3NhvSamak+rN3Wv5IHyF6BoThZ5QkFK8Vo4Tb+q8ukB6nHTDw2EZuXFNjR
LaJtAwe265g30kTf6EJtEJf5AenvkLu7OUzezF85kMcVJqKaU/sSntQ4DLg6wltKQKJCDhy8zjlk
RpU4n5p3nF6Qkmih7hdZA2vEftC9JU4JWHp1eI5P2XH3pru0iBlfiH6xA9oRF9UMtZ9BQI6CzRpn
msMdJs3D64HKLs4he/kjNsiWtgqohy7XaXZergZwb0AnDju8OpSH7PaTBzklF9dYvkPZJkWLtl3Q
++91kWmDW1bRdUXagGl/gnN4X3wXvoSOjhlLyir4MeuCAxSWTUkTiUPFXsWEYjoM86c02knpXbE+
ZsDd0hYlwWWnBGUkCrX7jC4YvSleduN7cBoV6OoZfnHJE56Uk1fU2gg10zJhMBvjVuuYmMDC4Z0Z
YT7cmGp32tq1VaUvu/QlT3UV55yXO7A58FvJoygh8ab2JL6qRyukHh2caDeYB85eSISuQFwoVD6a
9cKtTeWaHFmGHEn7w77EBPGYIZ1xxM07ZA92wMMRwxF5MuJVUCUv6IS8cnZMv/R44M/+Z3oZPLhF
Lz2XdAe+9RAwzN9iQiTkBAfmx4kRo367BlV2jq9zMWUdK049fCevDdfzNSKZkkOabfUz1HLF4XJT
frB+zxPua231QjnTx1oCc0A0CkbE7+gcSLg3+58EWvi1uY8arCvowWewSXMxOww7q97QWDSZMlmF
VM+xGNeJFMKGLYwxa4FGX3yxTGChOZfL3ZU8cBBWWJ+sTqW17h+6BacOywmvFxyHVzJtsSqIlCEA
3mH4DW4jWGqADd5uBfcGGgGKXQ/p51ZL3mkmAggx3bYGoVAwBIyJI94ednVy2sqQa1Aj3alCwPPd
YwcWF20mL+4DMytnYHMfLA1dhIsbkcMfzvvlrLbEr+CQrzir8QW1MLnaHafovKJzUgoOR3DaMW3i
iKmbGkTmhizO4FM/vZrXLFNUGvBWxOpObmAiYM6M2kc9R9+agN6MDKwmT4e8pQgZD+dngQu3A03I
Nbr2mc5uPhhSwN6G1OxrxVcHwoDMYiC7HVcSLcNpo+OPfJ4QFtd7O6SAFWjOjn1+0QZdY6HwXE1o
kl9BO3jSMlNWnxiFGElp3QPQKQaIkWQ849QMGxZUA4epHtyoSa/pO7wEVAujKlwNHptLJs9Iqoce
S/TxScE9BnYNqt2q8i+TWDAdd/sbPGIojmTV2BcyV+/9N2f5ffQJOUEViEimjOStggHh9BQwpxWw
D4g2iHkHNosuaBo5loN2BmQXXWY6WOgjKvYrzCpmAH7f/0/YmTWtimbb+r/seyKUnlt6BOz7G8MW
FBVsEPTXn+dddeKcqtwZlZEVWZm51rdUfJs5xxyNZ8Dh3AxzGJBYcBy0tbQ2rq4ye85ZvemP8ac+
KRJcgzTeJGXk3Bx2ezptTbZmL+MH7VDJURVK97DkSEiMIpWhbg7YiC69RYRPrhZx4Xp5hEFRLA00
QrDAlAaUHcRqhmaP6KOXbj94e3w3eulXlPGjF3nkIIHuebZ79ACuLh9f6T9P6p4URIVD+pchC4/K
S/DcFSMwWEqmc6jEnyEZfr0X9Rs4nDnk7Psk4OrZ2al18F0U8xUHPyggW5zY8n43qPzq8MCA88Ht
1A066YZha9lXkvz4Jp4GP0B1/uoXFVQxNi2XuUG1RNxtv0jUIbFkRfQ7YV+UvPaN382JvznTDa3k
EUCI5HHA6kHDOAneI5N0n0CJZwTNEkeKst9ALCQw0INT6RD7A6/aKdMu67mZXafknsOH/F76Jazc
yuFG+cS/kQitakPVMwHwgUumm9Cc1ByHfI8l+ZvmQBkVNMUmJZ/oNdjbK0UUoWSH01EmCshMWM3h
3H56CP3L2sXtyDfvzmuGj4bI9nmDgJPailmIeG+/xPKxZ+Gcloef3mZeI5zFF2hJL3ymDQdFDPLD
nXrztn30yzXRWJCnhpeUvhAlSY+Lm6X7cZoWQOi6ujDHVr17/Omp7i/YhPk8IypSSfnkyovkXbBy
1jO3ZJHoYeN+Qtpb3/JvXt1vtgWDBah/PCxsC2kHNpw8Z8iAN3v9sgvv5QBiuUzr8ZPqYg5lIryJ
y5RAjp7kKZScGAnSrpNsRbyTrQ7b8Dy6+FAHnLuPOAOFHIc7nhI1E3+xTwhWD5TFOb6J4zjSmGhw
S4DrnddUVzzU8XtxD41UWmsUHLeETZRiXpXk/dpvXINGO6eAmlWLgtDQW9odm0N1KLu0uuk7zCJ5
rw+4SmJsbEYWNzbtl+qS9wI3AQJwSM2j8DPGWD8UwPKX/j1U3fuCwpKjseKFxS1chb/ey+cMm3VW
3X61MCNcosPngoM2g/wKCr7Ld53D9YTDoreyglugojc3J/I+H78D6DsUf1rf6t/jHJ5EZV8m123G
lXbZ4UwRYMnxHWRQEN57nfQoc0K+2yU+Y0i0/x4sXvK5qxW+LGabfcmjuByeo9Lteq+95DWetnhl
XDTGuIiuM41K1e6O2cqUJvhl8NtgP8mRkeYwcBFNoq3z27T1TG5HPHUeGVgkIxdy8CDlsNuLw/vs
GL22V1FTvp1HIk/ap60n34GJMIhgXaJtLBKqiCO5GG6We8T6tsSp+2aN1Q0Si3BofVwdUFZxjdnn
G9UX+8Hpco6uxPGgP6E21BJqSq7fkpOLnJeI23zDAztHhAGrkZTKbrdXQ+li7736Jb+SJZT7oOSi
OrwTGP8W4c132L1Vz3gEVy04ftse+H3lfagRV9yhOiCUaZPhXH8DCyCKYczH37QsLO8NN+twkdwf
qz0jWs3ZANVyiE8vw9uIOR1HKGUjVUFkHpqPJ+7SLpMjQXvilLn5n4PUt9JshjcPS3/5OFz7zxCW
Y5KFNfMWKfe+L1zBOZeU/i1RYfQXAduVkMDsJmYJFUwpBlgwaHF3DSoU4AL8cJ+coIkCtF/aWfqM
5enlBMhAA1E2/DJFeVW5TKr48yqifypX4PgUkG0PcKhuHS4v6zoqWY8pxTbbphPrUyVtOc2W4Pbm
Hm08WL+8JNC5/YaWHFlkUUuBpbvKZfF9huSGWchmYtQXeu49Dk/TNTBtV5Kzvv++IijVDImPUhFk
y9vQQA/yXn4gF9aMK7d4Ft37cgjLRA2Y3VlvVzo1KDMenrUnxZmAX3eDg0Tr4F5zQY5gRedVrvtq
FpBEVsGP/CEzVJfdUd4NHl//St1f+OYnZp7w2nOL8Ck2ddRheHPgvZcMyY2ouscER1dMH6Yf0yG8
vXaYSegoR3BWnL8e045J2mrMelUaVzu9bv4ZaggsQpBj1PwMbHK/vqZ1yY3oPyQnI4RK978RSH5e
ObdNUDTo7H7rN619jiNkG3wr+37aGAGBVF90NX30ARfcwrmBmIAVjrH+zTsfp+CqCMScKfee7yQv
ehpA4MmSSO9xv4wmnE/hGWVsgvzk5BIBwBQjbYT8497LcdhJ8gDcOnnN1TF5Zh+OIgC1A79S4g9D
IvqabMZyyaXSphBaGswJNLZCqlApY5P2njGDkInOO0i6B+al7xQiuxhRtc43eqiwSv3O023auKZQ
U+YbholDlQxHQlIYErCiRrlGBFfmQLCufr0NmH6vO6/68r5rOAQgMXeaf6PO8oIRnDXtIi+cFUPj
1D3dMJNSyTvqgn8xdE4sKuTkDkDww0GLNQ/wMOYH4SblKY2yUyT53cteYd7hu0DAfeLIg/ctrU3O
pNy75CleNZ95yR+7ZCLXLKvts+o3PqkV9y2ZWiaGVdhV7juTx5LzqYOQaAjvYv1+J8UryoqZcKfB
POfZ+xyvgDeUIBAwqPEXMo5CM3OhzTcYIZFHbAXGJark3huBgxkYWoynl0p1Deo8pcqt9xlfKOYZ
bI/ZdXHfPTSH7XXfsS2vi3xRRI9Ih3de9bURDT5O/u+U3xFAAx1Bkx+i6ezJKKqLpIyAeXqf1Wb8
Sc/LdquB8yFRmG72eZ/mGt+Az7wNPttq/uPltlxKgRgW6AMruM6/IGCdUZ5cjuruPXsNfrygQur8
mWg/jR+7rNXxA3J3G+h7YA6UOcxIQuiU29/83f+k7+17VKjOdXvBuwYMBIoUOKgZnIUDkcdUT8ef
abyJ9CGXyfPqNst2LvWKQxN1dvkMDPm8zbbnuXZ47Ag+uTALlQ4VECzgkORwDNCpnb5LfYrzISyw
/mtiMBRWIqiD6VXMsKv97ZQxqoFHwd86ozdHPz7EzB8o4L8u1Bht8KAe9aqlCYlrDxtNYGLQQSpe
r6l6UlVHjzJSmpBdoNLzIS/MHLQeLMLNzoBXMi04ale4DxGUyKSm675IVMYEFJHB/H0sdzXDdsP7
rH4HoDTBv3qdauYCH6z+dl0acvaAweTIxklFKQxbZnDeRDdQJD1AtI49aUMDIrYvg7/48o2qTs9E
nUCWZ81O9x8fR0a3g78RR8eBdao1uDrNb9VKMUn6So3PdvMYnaXehnhs+N0Zh/hc10NOMGNc7a5z
YEVuHjlQXn7NNAumXLG4vvyuwSHskHsmd+EyXVnCU2PNeHiL5fDXjB5m9AON/Hpt0ftK/hU7HLE+
G7QqOH22ftbGd3lqFJP8M7tCycvHT6YkuWNtn7n/UQPY0ZsmqFcXw5YsT1k/IOA0IoqW9gxQKmeM
H1tMDgcmGlsIWlr8bZhATyU6t6sWN52YS7uMvsljcK9dgzF6x9EZ9nSDzHTqr2NicXsObvcIs6Gr
2v8aI6Z/oH80bkwTNgiG18xROXq+YA8QQXGZAgTE+pVCZXYGGyq98+JNEsv+anivNil3m62xosxp
V9qU7uy8yHA9GdP+ARqXSmgRCrv57ZhRcebxvTUcZKPfVk0Y+kWvnTXNYZdnrkLJNOnutYmcVssr
TFR5JLaXkbx50JDMPP79a5eEqP/2zyQfPuEbCsO47837I1vGmxj012r9zs1T8Q41XP1Uc6RAtAMh
L+dYmZ7Ak+myeY+gTBoFxorBCyRModZ+Lfi/R6wdeMkBzEachaZqn9+nvF2Ygwxq4e/05bU1aRMt
uew/g9e2QnpDeO78d3OuK20P5twzlhAx17ftlWD1jd8Z0AjkHYHSvCcdzubdd1aPqhUJyydUt909
bx4uJPgqiUhdVweeFR/JXBcnnOsQf93gaWBvWsSX/Wv8bd3PQKvcFpCA/w2qocbyPAC6rF9VAvPe
2sFQXBb48ZygRFWPFGKmOWJ3E4MNw0rqJvn09wpx2+NzyejqDxvLUWpPUdyHHD6lQGuCto40xS3p
4pjF33ZPw3soBhI+RlifO6uYw8Wi3Pzd+VTNBzIJSsuqDu4YDt+1fvUNTOiiujIzb+n1O83XhexV
THF+icxs6Nx7XhDc3ZuBxIPTq7AC7CpT6xfo7+giR3fc6G9+e1uU16R4h9+cY13qt8ro01nj4G99
qY8G72sve464qS5FqEu+dgtIj26sQbeY3MthAzn0PjDNQZexyy3O6PUA1JsRaFTB0VWLTOM74Ieb
vV1wjmr33tHS0IMxDP+A/j/WN8IwXZmSQI0oUhkefBbANFLpEcJogXlSF9DdwUqqPCrsH8Hhu3IJ
Zx5BXPJdkuhKFs2Xykmaf3AVWV4X1phrKPmN5Qkqkgo9H7cq7sqje6yMX/g3jKytsuaX1K77a9xs
KLPgnxRIclL1u/PXsI42yyuXGByLUlwzlCYOuZ/sJvYmZ2/D39cmnTnbA9MsLElyt6M4JNmZcIMZ
V3DxwpbZSr+Ie+wzf5ihytMb18sPk3FRBxB6a91cCoN6gD3zoIMbFT9E2fZNmgEK94lUOvVExzhJ
taGHdRb3kcVpP249fpviyfEz/cBYJLmIG+3LYkMOsrGFZ93dxWNEltyNRLlj6SDedrHaLAuSMAN9
QOxOzsCd2j336uVvQ5nsUUhJo2L/CcppndDhdNgnKIVM8Q/cnndKDvSAvbwHrRHrP/sbcctAO3mb
Dlfn++uZE31S76lbJtXNlanvNqTHYo9nUJP+EH441fg+fvg8tSb+pE0irpKHDW3iCaMOHtxEXWii
g3Tw6NdwJxujvUW/Wyb6kuReAx3ekLqNQuFsBdShfGtEo/5OxVAlARuk7+P80mev3ZLT9u7jdMTV
cm/cS4OLmKNO72ASgO5zfoak2g/vcCmtgS2m2eqblCg3ru77JAR2nsEyaVw+FgSgbPXbVmODPUw7
//ILZqzYSGbec+PJxhbAXj27VutlpNupHlnJxrq8Iq/xLp1IfaTsj+eJmk7dA/Sb+7fkXfBvw/03
BaiUUxyIDXxJfcJPtNIn1pdrQ8ygC7eFqqSM2uviawVl3dvI4gt9DLUTBFML4IsYVxSkuXd9zrkX
ZbjrmpgEXO9Ct3k78I2p8Wasd53uLAdqGClbJXPOkIx45E14bUTE3XVUjdvjE2Nt2SG8XJs/prB3
So6XwrXIdSRYU7YxMbwdbtPnXGQ9MDdJATjxK+oAj9737epyJFohgxhqhXhRkZF3SyhFarhUGi7c
djl8j3NO/Blvu4XT0afqL6Y0wv59q8fPWQWAwi3O0GV1YX5WLzjM/rukxfo7iYmmyYoua5ra1fW/
SFre7WWzuel5d6ZNLtAP7kmxvaC0lvbN3DxBuOFOwUCFEXsntRCRvGbMR0bgQc+FPAQwB4g9npky
bQ5A8jtmC4xoyYEPJdIRz8x4rjtEnJwzpPaUHD243d7nz3l72uxhGW3LIUT64Ydyv5lW4yZBGDkq
JpRX0rDePRZ1LCrxHZoQ4Lp+Z/wDkYt/GhYcxhSIlZv9tdCGSnTf/5MmUPkbmausGzJiH10xVU39
izqvaCvlVd2f3RmDoKW/viwH1QT73+iIkc/ieTKBTiob4bzIJcx8EoEcUlTC0Tf+B72tovzP/5JX
yYYlm2bHkGVD/SOM2/9/sW97rzZXs3h3ZyJayRCWJx93bYQ/24+Y6aGBAGwadg5DUrJEfGbmbHGo
POL0gxnif18qf9RGf1F6yaYsVF5aV1FV/S9qpHeuFdq7rLqz5ZJhrWUD64LoDZrjlFnbv7yhYSiO
WRXBNV54VIEJfe89xmc6EgZ5OOLgz4TzAX5bZwZLShQT4PPf36TyN2LO/3iTOs/z357XVVfKvCn5
4igIXZy6cOHVe+t6/HCmZYqcxY2C4b662QsjRfsu+9vMmd18FBGjk7D9/afvr2uKp/Lfntpf1Nrl
82Nl1xtvKI/SxoNEjWAf5hXPb3OSnU1w7i9xY1k/+usqwplinQ7MIn450EwY86wJrRATsCVpFsuO
h+LPmb4CZriIOjmqgOKoEWj4ccrtSGNZsjHNzVLQj9ytynAa8DtgrcYRooIdfFp73IKaZReiJRkF
aKWLIzhM0eme7Dfhd6MuN1d/28cNAq3KqddziLzsB/jhYcGJnzZ9Ro5LHU4N289864AXwDO2TcyL
Jq6Jm9VE34VMbPBNBjkWwQ4K7jL1gr7tmuGTchHZDAgMYGV2na8SYkrVEP8CY2gkHv2fehdLowJj
lHpB7Bj1pI0P1MOLL8EoJAQWlxkU7f+0ZP5xXf/lCJSf97PWubOu5zn1+JVVw2h9dwsHzK5Gt+D7
8brdWav3JEdeBR/HFuFiNnYYRL5uZ5NNH4/rhTORiQSbZDCXbuYUcMz5h933dweBohoK+4/TSGUT
/ufCvrTnTFbVrzxbqs4zKnctNDizZ2HTBr7cZ4ioI2hhUVSLfWVA6weqlsWNKgVP7iMX8KT4QxHE
EcHNZ3jXVu4/bL2/Oar+4x0Kdfq/bT3J6DxeqvZDR+3el28XEuvLYzKD/zlxu+4nyh0fG6eQwb+v
G2EFR8pwfviB5GM9QQB0D6kv8a07Y6WFv81v9d/f3p/j6S8b8d/fnvEXoer32VWaa83bu7Z9bQlL
/DelhMZpmBptkwCwDRuOUwlHbFjuV/c2U/p68jGc/ATvnPafypcilbLJBSMnB2pS4nuP3Jqtd2Dc
1KOYjUE03vfgjr8dcBT4Aoxa8qbqs1ssReX4STG/CCCDUd5atjFpSNLx5x2uj67/D5/2by4wPq2u
o1Lt6rJu/uXLyB6t2mzKtzwzZ3Btkc0ZYgIUnZnaXF+2PuqcUnUOoqghKmiE4bbiyiesDpmM0ci/
bIKP9V4R/0h/DLIUHCVqhrQCuEFbNMs7wLZoQ90G4lq+IpTyzM59EBY8Z3HxuwtjP67IjrsQiQfs
2uz0O9w6/6CQlf9+xf2/D/mnuPm3Faebcva9NXxIkUiEMCUgN2+IlGnQOfF4sYpj/Ay2AfW8s8RS
ZmuGjD3+adkbxt9IoLlzFLOjItaVMX34y8JXSvMtSTdxR8OLsn+u/3Ki6W/xszlHEL7UznqA7Mg2
IN9hdWQr4ZktS5+SpJz9vD8ohpgq4RiCXonO/3Dgv8QussRZeLhi21PvSO6OiC2Sgtur34zmZsqw
E22oZCOfwBXdlH3xYtNlrHtMuw+H2obV7hL7cdJL9/Q83lMKa/yphL11Zw1VLcUut96mKfDS05nf
94VIJHu7X+cx92Eu7cjw4coReSpy6WEM8/P5ifQ+mZKsAHV6ARy6HtQjTDzCB6c0smLicZawxv64
qqEAFU7Fmn14cpjjDncJDqJ8EdarS/4FjyzwaIyCKleC0I/Oil/c3DxeUMNhk/wapqsXFwo6aI+w
iUkJsvL6hH3SUmGRg9PpvOl1Ar7uiiuhInAvnFj8EC5WpKM5qHOII1laWK6hO0pjEVK35NJdr1/O
urtcDs4IRtIp/FHERfZ7UCM6JZInWxR26ivJet2oATG8brz8+TFuOijOudPkXixMo0bh6X4kAAD7
ICu0JnVvjggg/mHjeB6Iz8W7GAFq/5gKIsvFVqdh9GbiHVhA83R47q+vsyTQSqwUkSWH6THaJ5l/
/9fzu9n+uqK8g2mF0hEOZwphpLAHm8BIDspqdCLFjTg/CkLeDpqnP8aPsUCwALB4UIjfbOxW8M2+
lsIVCYdVkeuLt69IUbPhM52QV1HrHJbpQFrQhtgsgxO8wMw+WGIBjcg0B83DbXk0aoejUeGP5mjb
ANpG9W4CMkgVd8ZMqmF60NCtWpGwd9JfDuttNBffiAhy7vVpUvkLN0DfW71PXafv/akAfdruPv6P
8RU/y8qZiyU+Z1320vN4vWMi1uWlQu1tT83SjyDDdvoHkL8nYin3w9iT+Tsy5cOBBgC6S4q33NMX
/m1LSIBRF8JYJxTiFRbzb9+pHHnNOAzJgxqAHV8cQFkLL5hsjuTJE+sOVMNR5/lqsKv86Wu2iQg6
ko/1zGLO2MvfDoYpOWF0agq1Up/FOAWuG0oxSFUEdc3jEPe86+wKt4bLn1BKre290cazzYcAZKxm
sQ/YqgNln6agDLFPGdcjaxAzpSblpWbM8yICP0Cq7SlMMr7x4LfgP7wcDA7xFeNXzkfyDGIk7QHT
MDuxjzWsc3uzOo47jHEV295/nKGHdz9G6/D2BelOJ/6vdJFiqcPXxQP0cYjrWxQ0/XadJItfH3cw
4A4SUykabMXpYv6ff+0gIkJBlYIMTw1neI2BwzJsPpzAI7r4RoqiB1LqrwxidRZklDCvWCw0z0qT
vepahg+chSjT3fBIp8fxWJxKL3uQwn2/OWtIrnxQpART9IOFLTzTvvRPqWiq4GgsAqzvj7qIshlv
jITS9YjJI/sm4Nb52WOeQTkrRkqML8muPJ7tyEd1E0YtE4o/JbF7EWZRg58dCSMgHmc+iSQUW6pN
8oRIirGv/tV9mr1pJpA1gioGQiRnD3YDC0yZW3D6sl0WlMbYiSaehI/1OncGV4JfmMvb0Q2qwh3U
nGCZYsR0mnf4AUh1x5aDdcVwcZ0TaPXzAFeS1WNJ/qxXR/1k9dbsYWBGpPEQMIxiKigCjACZLoo0
GlkjQyKflNB1EIQSsaPsNsNp1/YHLFObmmTtd+3pdFr5a7hOa5DVAYN1hzYCdtIarpj9rRIIHP56
E6SDabRxRS8WDXBcWNtRFQ5NNxpHzQzeBdIG2cPEa+e3Ll+CFg7g5rP853xG8ek3bnR3dxxZ31G6
HET8l0D52cNxyR6oJk1q+alvwDdysBiELeinu/fhORlIpj0wZHv3Hq4pNMbL1o+NN0exh7/mGk9H
+7o3Fr+d4NlBDUGmY/8Mkj0iKkIs7mmK2L/nnCdOjhqORBA/4ANr8c7/uDjCftM6R3THFWEG61R3
coc/caq4xKohGc92nEpsNgEYZVyjOpfwEhG1aLAMXl538JgaDD6JeJER8/ESI7+NEFahGSHhqitQ
ccj7qDUJ5RI83J3e2oPmjG3JWbfdX+ZBFeRsbrNAN3m/8HsGD9wk4DohM3LrC18lRRTnKuybt3uE
R0EEh+6MsxT7QraPSpS01bjewobXNtUSH5o7Xl1FvEMAj100OyJjx0UtijMoHURiCEYGkvG0tuwF
T0lDuiTavU8sOQFWxy8X2kg/jxlseJd+MLScYNyG/yor6rE8H0DnpsLQqh5dOu7OLOz3LjgH++9g
iOFFD6x10fbacXAEt3El+DV89yFv49l1+K4vvOsPmK8dEFviQnR7OElyUX1pBpaJ3/xqu8Xv/TaY
NGGnKzKbHS+AF8LNDZIWDnV7heVHqobgq4ChwuT1hI+vaeNSmJm4DPdWmJ6HC/ZGsodJ5mRHElWC
BUSgjz3Uh/vFAkbfzd2el08HSSO4NaEixIrULg4v260ZTz6YtxEouHG+pGYRmH3v80eiZ+3QRIpN
HlgOdovaKIEvxS1ABsC+Ew2Z26t0yqiB4N0BjHLK1hrRMoq7W9/Ga6XjfiEypTs2sPgLk8neWeAa
om9uFyKGRhxlbLwI8SkaWMjKFE2eAgN5Cr3YWi6X3UgRIlSQWKTKVDd0wvN0Kh6uT0qjyxeDzc3V
57hRT2vOwDOn42VfB0rIroUU12NvRiXKT6iJHkcRdUAk1oe6AreAepb+JqJA+Qyj8RtQkMOHvRRN
uTLdJeHAqb+Lpp3SRwQ2gTszvrLlSoczbn2frnmxKGpWLBa7T+oAayb67TZiraY4SR2lOTX/L/f8
dsrx8qLkQLUmTu81nUAq3G52X0SM/HmkJuJ/Sy3XX0Lxqkn42hLu5WDixd/vHD4DiMgzGk9yw4rR
cziYwsYewGFIdq8RZ5rY3yAbaF4aB1+/jlNFa9D1dDpYa2x/kuSm63V0FxxuyueSwlL9sp3FLiQP
9yx5XV/ht8FRsnmnNVVcE3Egt86Pa5Kgr88Kd9asj4Wf5M+1Yb04u+z7Aykp39MSsy2xmQdaiDCA
Kny2yyxyq5o5gje4NBH0NLscwR8tR68jnDYc7Nsph5QwT1mn53gNQoCDETf6b4A+5fmKCDIeiZhj
4beNUYKE25yKl7w5a3AZFgUNnF9K/eFUi6G58X1NBXjjPoxEbrGysTzoIDN1MmSVSQKfGp8D3b01
AHt7LjZWaebgdb1ORSlOwjE6OVFQcrJRQHSc7sfedeEJRX8WvtoGhLdB3Bc4ECCctO6K+XwQDLk6
OX6HEexPjDCWpJXJPWiz0LP44V05GmOvEh/laSkFmyk7BSMqZxMOuyPL2VehPmXoYqeI2/lJaphB
dPHHetQiVbzZw85kLw9wiLf9acGTWUyz/7t2ZS6ZH0V2iwsoH3wMaan0hkFmTwHr7bK/9jkQc1cE
Re0f+6BBLbvMcYqhlRyy0C6uuA8jEK4ivaUtBxkqdETKZhaKB3ObjfdvuFf2OWW+gen2BjM099x4
eP7NUGwtNoMELlpwRJysbGjT6XbL4/S2luFXTXlEZ8qK10pL2bl8p3zFlCf89zel163rS4643bHl
4GY0h9Hj4kVs/jNEs+gCiNiiPOKATBBmrvZjaVyQ4THkEAtUO+K904t1qO0geXK40vnFV3c8Np7O
eFrMn9GudW9jJo/Q8hFNISQg4CocrB/bNbULJC2qgufuqPQDsktIwRMvIuduMpQP9Gg9EzROthfw
VJw3uVNmNJ5Od77fobXoibQBdgUiNs6ngLRcig3qu/t2lSRj6hcuTL4JSo8IfVHBuVQ6U1xKMh4a
KmmW544q1t+pMy46Hzar77ObW7u1XMsbT2+9sa0ScPVzztNgceQlkEFwOjPE+3KxYOJC4u8r+jk2
Cw6i2y98Qe3voJvRyOXjnuPbem8crQqO1U7EDMJLJcvvOwzwik0uuOZWtvMZed6wJZNwRV1LZWhT
Ym6tHpb9VL/djEoKW763J++VIKgzd7hY4XxmyzW/ERzCXXg1drA2Od/ocpzrz1b9fgdoQq7tId4J
AgJlIbAGn0MIfrG8An0CPP8SdUXAHqEc/Tz03vZYQTPDdgQvLTB3rZNi6PHCY85LOwBvDffI93lF
C2D7vnW8UqSYFJPZze0rJ2mk9Tb29nV2ewx6Zu+0mMCCk+i77Jv/7MkhB9ozyO72eUBCyiwP66SL
rf9COhLaB9Po8yMmqCTAWuklNxR6rtLrd7fb1X3LVwnGgQTwFlSnxffrMyY1LXuF+eybFozwCGxA
TjAT4WPYtKLB6IDct0MEXCSase8hZ2KMxKOYgYxgucAbOj7AxYnW0MW5+ASzcunxrwtQ4suuhlrJ
txwVPdj9zhkGnX0hZoItvFmNJS9g79t0Dy8/Waju8OaYwzMPKVlct3wfqGvGdCQ96r8RNJwXoei/
U+0S30oL3MTqObGuLrlDCeEjPXPRTXu67DIZvvb5YUKBchzAxw3KLLfrwHiKlOSGGM1/bWmUNynV
pfm017KD71/z8zoe/l/Ti0BXSBfBqnBR6wkyjdsl1rkw4O/CwaTA5fC9uJtV9BQuYhyVHBXUYkcg
cYas9Au0WRQzMFK8KWeBNGav05AcuWm/w0XwJTdUIErl2+3W/l4h+Vj179/By90XDQNzYu4OODt4
NQFbEGW9+4aaDr4MM0h87PB6d6+2MoJ9smyGv6/L4D5/ORfq+Pq7PEthN1t1i9G/oHmz7U1L57PL
0ND+qULY0labbKayhFfAVu7EUHGlo1Z6OXY+qDGyeeV1QbpQMLgq0W4YQyEXuHk8zI9HJQQdz22Y
incinFIvZ3wGQpXtWiQNlEq9YyfZ1Bq1Vv/l4qLwIkMaki+8XqgNneEbbeI9WNypCF/h8wZLccEZ
INudrqtm4tVU8nSQInISwEAS6vToDF4qJTD92l/4YXBYTesv2/DjUd6VH+qyzney7aJmwkuxda9k
ljzHt2F3C7TOTIbpIH0mi/u+LaoBOUfCSRHCgYylgH3bS92QJJDWQkDlPEvv/cLiy9lim68AOr6d
57kHo34tL74MOZzKeZg2VnVieqBF9Nd3X4ksglOEsyiRHej67Dd2FGdHc5oB/0xkMXWr0Tg48s9I
cq2l9MP7wiMc3oeaYwbgS92Iae6LOBgylmcYEVrH3Ab+H40+pNC8YkIZBICCHDklXmr0R+0+ao+X
EabACpUk/pOgJ0xE9I3wM9jc7FDeibA0ZNOL0LgEWNu8m1VOlfRQQ5ia95bhyYMMpwn2JQS48NOm
NweYwxVCpBGAB/pliFXxCUcDKSJxG5zOpkb+Ew9Rh+TUYCH/521VIwK54pC9AX8pltOYesT06hA6
7ituP9Gv9CleZf9mwkd2TC0osILBPYk34XSzXg3GJsN/AXHBUAyrCVvtbnX0wmUPpqVjEmSJ+tRF
ez23wjkOLc9Qr5zCpNFCJwOJ0HC/+FVghsXT6xJc2u+u0Ky6AIApjgkxNC5qaGWF+yUYFShem+g9
uFI+OUYA5tjxCw80lAuN050gwjm8aCa73u8TSfCAMLFghhRMNmPyDpSPJ6TssAWf+PqI9BF4g0B4
YGYMtZyPxZ/zfLifeirSIcRDvOdets0MUMifLz1DYkyfuG6IlveL3P4W4ldmVLbaj1vC06kfndeJ
LHYCI1Hs00741Edwkb7khkTExECeYuLFkQQK1DhXEia9BuYE8c+hIV4K/rjIbbFISwNFfQEP0u0/
cFR3NNWDGEW1yuf36avlEx+aaHAIs84G72Uyf0ZqzKDcPeHNH6epGA4+OKXp5EGnaGkZm4UMWovB
d3ca0SPnEm/7UH78p4pE64d+AQHy7gTdtVJ8pSLdxwut4TMgq4QMoicLcWSOJ5NvJMajnjBWvwTZ
x78cSSeh9bscz25HkGR7bMEr5nhqPHHg5k2cx3CDVPhFVmIPM34iTk7QMhmOdUSY1mthPum8RxMW
FyAwEa6T6niieM7wdxOeIxGFunC15ljDk8dmu8BtblV8iCFsgVxeAnIGHizB3wQtIuAJpXinr44P
T+jjeFYgcrj62rtXaZhW8GhDKyFMD5BRAH+PK/FOOkkfnQDLCeC8Q0bwKZmJf3DxuhdfMKF8dKnn
80So4+2QdYDfYToHHlgKBaVy8Z5QUewvDnIAP8zbOR9uexwV5iRwPZlTqmzlWa9vcjXPoa2yvpzE
oWOeTO6z0xOLeJHszcncfdr1EvN0BlASzq5DPiIo2kLrbQlrIuMIntKWre1CSdnCoaIdvrnsafe1
4D4NTrh6sdnmdDX5MI3nSnTQVvMD2tz0+g6qFjzUNPjENKDGlMwILHxe8WvBEaJSfIALn/A+kdzL
7EB2xAC0+o0jAkcI9bSLQsqaCCiaxN4lzIZTB6P6/ntr+kRnO6R+XT2nnywo+fDf04JbJD0FlQst
MZPRLkEP2vbuAUWvheO/5ykocBTDNzpksdpjg9ZcFDv0oBeb+QRpIgV2F6od8hrQge2+eKwsnNOG
BVcjY3auM8rhjzcyM1IEcYRjpuyknHzFmI7MdJa1ExOZFfMoLHtwvdgDyvnHaelXtLwMLL4zJWSp
A0JC5bEb3Z3XgP8I3HTw84FB1ysaezx1ZhQ3MMmQPotmCQSOXgOEJ/fhr+Kv7tXnXtM6SjwVcPDg
6+XDj7tZAys93QP4Nx+ZVcGpP+rwiENCu0//h7AzbVIUa7v1fznfiWAevjKDII5p6hcjzQFxRFQU
f/25dp03zltlZ2R2x9NdT3VVibDZw32vdS0wZOz+ff4xhCPGs+x8VI9hy1zAWMhRHEr4LAgnr8Yi
8evlBHLS78XrxZK8O5XfxYARoQUsxSyFFH1YsEhEG6h40iZHJRh+ERG6CbbjIR9xc2N9NR46g50H
OUi3XE2idOveZum4zw6WOrwckjCwZG9cu/OsFdagg3vZM0ZRrLMPY8/KKZgd6PotS2/FNUnTL3IS
tMGHiAtLeerEORHlILIr8mvcuw/WvGEL1CiiUX7yivBV8H9eX+88HNzqxKQlxHZwgwgVUF+oloue
B8dYECMva8AmGQuP6d3bQGXc9mlmlC9Md02W1xMVsSDWzbxlJrbYiLC3dlH+IBq22cXEXxdoSiyI
+K2jcsXrmvxB4Su+yDwtQ9bVzi0LbvFX6V+bMamgV5oTOGk2wRBdb7R3oNH3mQTZnynB//mZzy/a
fU+NZtU2DYQyigWq+o8i5K+upL1x9OXZvMnTC1+cQbdYMRDF2Z8uMfoYd0YRTeT1bUOZXrwokPXi
ny/B/FYF89clPKlg7rDVzeWNSxDZryIywvwiww5U4GsXhJx+2VjOJpNtfLRwc4uLY6+7p2zWuhni
Ps4wRGVeQ2rZM8It2Igp3nYAmIW+2yvPtmSQMhGM6wWdIDSfNU2mLdmPzDc/fw/t2+9hKY5sK6rs
OMqT5Kizdstb2dzlaf5yC6h4T6gDYQxdpiEF/eSTA7BrZ/QiP9MZPQxK1U1kzzYejCGspeRY7n6R
y33XcVYB+///C3q6sbvz43FQ9E6e9vJVW0weVCLcyou4a17KvrGjIUVH7OXj5/tgfNPo5mMNVFey
o9uqIbr9fw2pppXk/eWmyFM27KJivpADeocHf5K0VE05s/H4cJi7n6zmAbyG5diKOO+L4iUZ26Mg
Qqr21fUARSKl8cvZC7m6yz9uH+8XAZb+jfAAtZqKcE7WVUNWnprhjb1cH9s7j8xnp4ag6fSg4kSp
rqAsJEohjL7RiM7Q1gtmwYzoZlJ4U5V5c50Sm+SKyL11QFoNwRk/30RNaPb+817+75U9k8ov270D
cZ9nxyDyagIRLFHXO79xM8+eGgDIYfywMwUG8rZ8JxZlSiQXagayjUhT+eVihFznPxfjOMgzHEUx
be1JjbKWq3X9kJbiibJ7ozIc3kTd7k7xyfFG2x09IbovTHJ91n+WCI9kzoR9yuqDdJsY/BFBv8df
Zi7jmzukWYqs2obFv6G5/zvMjs0B2UjLRZ0CNqlsAK7eFjOPvdhFDQWlSAFbcwaUdadrVr+24fHr
hD0EOGsASYADNE0KreSgrIKhg5kmCW+J04h1H/Tp6JgdOakwrR+pV0CPIqf+PL58LgFNxBrCZvpP
/V9eHPWbCUSzbEdT+BvdlPyUiLGpT/srSSryFA+PS+tptWZzfU7vqBL+p491pr7xOMQlq9At0s0k
0oKuB5dTcGcMokd+Db/4Ri3yzyWJh/DXu3xs6/35VHFJDna+y0zqn6acuXz2W2c3qdpEpxlLUTk0
eye802X8uHnQdI3k5wGofPus/7ozYsr56zIO2rptnZrLuIRFV8aX3oFwQ0p3y56H1+qi/cLO/24q
1xCyWjqRKI5qKE8D/r4uq+Z8VuXpKzTWa0SVk9KK4p5GB7qf5LngG4ul2Wl6pyTH8D/hRq6QZbzI
bFAJMFCY6rFJ9+7Ti40eL1TVKRuH06xb9qxfojn+vHtP76auiclLd1TGzbOsaNOUl63a2A9i4A10
LOwqi2u+H7JqjkbuexSUg1qEmKYXojt9c8SB/+dno30zh+q6bhi2rmjM9s/irc3h2LWSeX9MXxfF
0VuxSYXBRstlxf+7u+8DDOlB61JyjiimNLTZiA0tyY5DQfSbQFz9Zpz8fS3PN8O2GuV8crgWNm4n
l1YTdiYAXuiQXUQl4uMb9DgwnRJyR39Zbr+bsv/58KfX93Rs5W6/eTymBI8veDU4Hq8orR8jF/pN
NHMDNrOUGDlskDSPCpWCwS+PQizoz2Phr0fhPL2t1ra9bAyteyDfNcZyeg85rLOK3Skc2gmUn+jd
QVtBCuXcCN6Bs9L9pwCB/IoDGOl1GHk4q8G1hsTo/nxp+jdz2z835+kN3iulIx11Lk0ZKwWU/tAq
WG5pzozedXf34uR6obvv72J/IBp5UG6DfYwCg5YgrYp+g1tBlFbbgOKAO6Z3mp3idfTLDVS/2Q3/
c5VPa8p6fzHKQ8VVvlCrJcKB6nFFy/nRAxGHIiIKUmrm27CJGtiz4njD2sFBX/J/Wf6/HcgGf2mG
JrPGaU97yathH83D3eimDWBdP6choQCloP8RRXN0zlcIgV/DD/uXIfzrxz7tGPd7538+theKsctk
J/QssUNTPVuz3RGKsTMMS8o4P48P5c9y/Tx2DctUDEVh46jrT1ux5fFxvLWN1k3X2V3YaU9vDn1c
i13+na6fCe+GhndamgQ63DHoNATpFDjzqNFdmqQ2RtBtCI7ix3JKvE5IceXLeL1w0g+OUIno6PoH
mC4bkQfnwWkJjMLXCjwkiEXQTL0vcyizWBzFY9+FLSKsGs1Tm7TFptjRDq7iQ4F7cq6M2OsIOmVx
psng7GmyLTm+xeDeYNQZPZYKc77/BIdiJhvhVV7PuiuWGtfIzz5mKmrNELUXV2F1r6GwZs6wRaxU
b5PLG/3Zpavg6426TMNj9FoNyolazO5fD1Ata09Lqf4GdXRHWvRxxx2tx7uhkuN+msHUiAFyxGd2
1q8dMBF5bOXOUMe1ONJOnkoAsH8Kr8Vjeh3Durt7+7A0I5E+iCgtYodxolqClpmCNQVeaJjNy1tD
wqJE5fm3ifJP7NoPj9p4Wl3L/fmib2y9ozQoRwbzgIOCnS2tMoPKS3IKaR7oCYBd03H0j+gK6UvA
E/tURtEgo8F2R45RMyVAOnblKtwXBL4u2mj6hcTPl5n5fzmhfqeZ1Q0i5DhMKZZta0+vRXk5mmbX
yd30SCQh2b6MSKrviLLH9vSILxyjEHktZrynysSQBHxDq2FxCZG950fgm7chGGILMje6WXINIawx
LyPCjgh2EOSOi0vf2J5vxkdIqQiYb96Wcgjyo1QtpIVeXMNl/OhXnqm4Syen9Yx0u3vXhrRbmy+a
Hvc9AZxO5+nv6it2urD0f347VTE7//eJ/e8NELP7X/uvnbqzN5eH0rHJkOE43FJaIbT16TbfIWLh
ZRyz4UmFeGje/xIhsz9//rerh8G5g82vo1j/qVIom7VaLzU+/0I5f+HEhCnSkxla4KussVUsF2rq
CLXZJyU7MFNDiIVGICemr6O9CIyhlp/eTTYBpWD3RHV8SZ3cya384clM4Thl43LltL9ctfJnIP/n
tv112U/jxqlU6UHaVIeqndxtfWiMH2MKUQIUgCqFFKJFNwQ0SjiPQjFriGqECB+28e9d5934ZtXb
6auhbFloxSMsBtewez+AEVZcmbIZ0h/y4K3ACGgKAFRoAVlQBvH30ELeS0SFWPa9d9ggyfX19Lp+
Ofk2OKSlTx6R0Ab01OA+MQQaCRIjGs74iOrqgtwUZNMhMRjSS+Zf24cjMy4n0lCBgUTpF8Ocwbq8
umSPcDnc9jeqv8GXUJRv25fl4vyFYCMQXtSzMFYesxKz4w6lxI1GW3H5chZrHBSHUSvshKdQBZdz
5sAAivcQUFFT3OkyMHCDSeE5/iB5AvC29ttZQvnmNKv/PZieBvPJxi+nbFlpsD1mF5YF21f691GZ
QaNMt5h+gM+5tDqhQ20iB50YdZv5utiMka3Q1zxOUQ/RBgGYiyoXU32PDIZj3EXl7BISGAmfzK1u
/g46lzuCBPN1Fuh6mGb6hz6vPpeDEwEeu8Qpyv5F8CfANdMpIeGC/gqKCcdt3qWDmEfMBS72Evn8
PQwZ12pxLgPsqXAJbNp6Uij4IOgK2pQxsQZlQsADclvQLQJ5w2LmSUOSJndv10xUKvAqk7WzBklE
BRKpC4ofKsvI0o4pxVvQ2sIMyvFX/uWc/qdS8fwSmLKsyqpjymSDPW1l7NvxZFTbR4fG6BJu6JbQ
9QhzNjIDK797Yhf6Rvvmt6i3b6esvz/26d2rmm69u+34WDXCgn/yUJxQN0w+jXyQBctiThwxibbe
8Jep8k8A409f92l0mfpZ05ZrPvflNbfCkyvqy03WeeULFSYUWdT2J59OsPSFftdb8TO3AF1Awg90
HiipZVRYxFYPDdLo81284aMR0odNcY9R5AryGK82dTzUkXQHE/X9jD4ZNuCkmsghLm0gpA1BtRSC
eJeSTUQrpWclQu2NV/XWA9vPGo/toOwLmWrvY0gh47clXvvvO6Y6smOyoTPIjCR69d8Fw9hZ17Nk
Xu5ThckK0mcXqnu/tmJeDKue7MHSEHmGxxtbjh1UdmZsUCQ8Rpsus2GcMRFt0jso8Gt0fIS3yj+q
JPSFFTgHYqbuhN94NqpDI9xXAXZ4UCm4o1XgyNdfBu+fwfnv01Qd9qOmLZOkh6v1aauy3TRtbR3M
27R8uYdtBkUzBhuZE00XfaJICzUwrPWMimYzK/MdgWjMDqt1oSbG8J4qKZb0aJse4c1+fm6TY+Iq
LDgmOzWztx+rvTK0mVIQeluBSo7aiAbDbQar+pf9C1fK7f7P1zAUvNOK4Vi6+XQ0lSvDUo+1cZsC
lAypldn0gIF1hv568CoBe2YTGx1f2qxODoN7dhs5yTHQo2NA/PtITttkNzjxXwk2S3NgfyRJKb1d
Qc4GhdDCHqD9v8dabOEPkhjfyWO2n+ogwM+u4pJBl6DiiS7ePoJwODnEWn6I7Uz0Dx9BQwy42TsE
TSQNONoFCIvdKhHItOZFfW1e9Fek+5vRDYfo2y3ZxKpv9taEUFRjeXbrrZNdsA/lnscignp3k66H
8uowraOyuK12ufPbyqGq3w1rlf2HomBfxNz4dB+XjXI87MrdbXoWoXqeVkDkLARoBcEhLA5rLHaz
crpObFKjzymiczjkzNukaSDwBA5O3Mb7ZtI1rOnbPtRunGwLkhFFEzcqMbM3k9PbMTB7YL6/4Jrz
J0jjenrsjQ0sHdKkyZTi2EOre58/CmiQuTSWKPeATo7k0e51nVH9zPZjls/exvOdj27Uvir+klqo
Nui+JBLm2+k51d7pcBasMF1ckkPvzPWcob26eqeZztIbdyNnrA+rWRex0UvrhHHBEv/+oMtGduuH
EAxMNvDtlyh+D9mdj20olU8uodlXAZAfBtRhe21Py44jhhWkY7QrmR13M713Hp965UgpKkINKzi3
17y9IM+qEysh7wGfaDvgPVqRX5qUbzX8cqOQ0+2LmKlel0OAqARMHeDW6MMHEUlttmWIbjAbPaCM
wlnmjTyll5jIgT5egYCxHrO16wuq/x6IMfEGBAiUXJmayp4VliGHn6rfYng7Yhi7Mr7taJnWWdU/
RNfeeXUk2LBlG0/oW88ETW8V+/6+r8RaRKPVde/0uKNmdh8qKG6tsM6sV4gniNX6HVNADRX/kUj9
ZnYWwG2ABQ2RjEgIK3b+BwF1fV2m6zEvDvRG6AOZvjCHl8TpazHxUz2Kij1jBrd5tBmb8zZWhBD4
mG9TaL9ASBFC2vPTJ0na8JDmFTWe4YkgXv4lB0SNxuC3fX3eBedefPV4kkE9W4aoT0HJW77Uo89G
lpY8qjMHPf4Z7tlmUqYV+YgaooMz/MtLhinAs4llIqUHOGubEbGB08bqSy9oF+k3l/E+tydAv+FO
9VXo3wooyG0kvS1jcwAokrQKE8yzPpfJIxhBT/T0lO8K+pCKfPyAzUsg6QvxN6PNJ1R9ZYDLIZrq
6CJvoMVF5KQFZPzGVZO7jTNf8i5IU2ls+0e+D8PA3wMIQv2b2n5DeQTEJJK7GrYgUP4IzmEEZBGR
gertPzH7sNG+RYD2w90YtjdjW8pIafOIwB2uyeaUisNA+3ODobxnWwyZvGCkUJc8b+hIIuob4TsD
KytHAphMloTvW5QjyL3kK8FZZMTVGWGgRHRJI+CyNP/u3IkLg+s+M/olEaDGiCeXSyjIL7HuQZaD
b0lAYMSYjZuVDkxjGzWrSyyN7r0Wrr7A4+4jDMhEeNRjEPwAyOH/+A8282wgdsVRPPjl4N7bjal1
Cv1rXIOIP8FDkVnizUgL12E3OIdr/wXF0ilofGxeQUg9RIk5VVDbEHzXEUhgHqKSrnvUrzlFtC4/
E6mhAYodVmjSgZmBo5togQVZ22RngeAKDV0dq0kpXPdhqvfPMRl69F8AvATL8MKEvgyP2S66xqfe
LjrFegqKOax8wwPWSOeC39+FpguW05ujm5Am8OSIA42thPAw98rqMoSExYtdLh7xdroOD713bCdj
q38bHPpWIhyCWx/CUKQmamgRlvEYIC70dhlUfnL3nIEcO4ndt2n2Ssg0rvEHQKvRZnqdoU6TBpvh
yV+GdtEV3LHECY5wewWr2B5sUaCa1L3IOB3AcI5uSZuXxYHlBkx5WI13qTbXYfdbhY7RsYn2g1u4
6cOmxNwzv6KZDNucTTxDvJzaH83Xeqh4mxcVXMp+zO7bpEiheOIHyCUpiFPfGDsAWLZhZsI7gIou
oRP7pEXFbCLDsn1E7OkXdmEX24H5qoeQ2hYyT5qxNLzkBPTAI14W0pSQZxJX2coj5KpCvDn5MeN1
yrqeGV68claJMJS58aH2N5+btAsB3Qen+AYPBrgzTH87OwH9ITU0ZPylZ44kEys/TuR3HmUKu7hY
sobcU6a3CXWHarKJD/3mTRruWMLt/vKN+/+hERtVGINTcH91sgsOPheiq8zNd5AOw61saAdfqMmb
RbZEv0hQqdvNGtBA15nqH/FIatFmtiO81IqqMbSfkAjJgRmjSGEMti9O1AQzOST6YOBkdn9L6JEd
N9GOTUaVQHnztehA6injAauONZQGb1AkkuX4hDbFWXSvO5ISdm+Xl02ujurc5A8ik4rHdaTmZQTm
xzFh4LX5ya84Fhu5lIsKGceUsIu0wuZbdr3D8JBWBXeW+0ao4rTu6ZiBjJE93g/ApL5u4i4zw5RA
UyhLh0j72M4UTLAYD4baQkkjAH+zXcDYSNTJPT0miNx49Bd+vgWyfUmtlISDgrF09kuCdJ3oHsmE
GrMi+Uau8FKh6Uy64Y1S5pGvbnhVtnsx0kewZBifWNYIqsTUM2ATncpjJtz3NrXyQ78aKBFCvOGN
17gCyRFUvlLoORTSgsMDoiZjzpowk2O9dyX7E7ZtT+ofVlV2mB5nS3Zu0uKWiQLbzJiDhCykl/rL
yLcZ35pZrcw3HO6dSPUJR4t2cDKkqJ4S3BnrADEqJokW/PBuhWMLqoLKXLEcnYvj2EycUVewBA7U
nhkLDaDEj9p4i+VL1tzHyMmXYO7kGVk9lBeSW2j0MZMR5KMNdBbbuYo2tE/+nj7afoFbXBFY+ksp
x/5GKaDSD/zfnd9Ta2VTS629u65JLE1BNnmibkNWCHUwajdsU+AUzjrCo88BObzpdmZG5lDxCXLO
zP61t2a/URJagGV9dub/7QZmSsmOtSvaj4TbluCRieG/HEjROUdOj9gSX0r0FYeBTBtfMu0VPv+i
odurDR4DbOjZIdhNG4ZEWcCzp5q9LRpeE2lyjpdBy2mzjciuig/ZNbpGDq02uFTRMqpzRJ3L6PJq
FF3UUMG5J5sC/vmwAm6RkVSf35LLVO11sTXoqFIYhAOd83NwBdVGQNaxh+8b8ebBtyOdfQTpCkmZ
txbV+msKxyAQFkmis9NLQqUiJEM3POYcAHwDR9UpOISbnJyiXsPmg90Jy3Pbc0Ia8ysKXK81wdgo
+iyEo5tsnYiLJ4x+QBZ8skyII42I9mKHuKY+ZhN4QFBuKPMQVhUAp21mjxmcbjXiCL3knCFNSwDP
3YBgngJCdn896SLSBiwcXVBoY3kAMZJCP90NgNHqgAVu4IwU0hjFMhHXGYXnGZYhQk1kqjkGCmWy
A+mnyUPJZR8QsBNEno/X6GNJ3A+/Q2PFQ8fJfgfPJwETF77jmj/GTDSRbOjbyZniIxKgFIExuU0y
O/uOMSF+HTvlKPusovXq0bemJrtGi34HDwZq1WXGAlCxWSAu6EuKW8JjWqjimxB3L/GuFK9Ob/v+
ITsk+E9pVLPlPZBgvP9sUCaOxVZ01KZCxs/ylu+zNdWEjs3oiAwlfDx1BomhpBZRRsLt0kLx1ZiU
HtjerBDLFgeLmhLdAEw2cBTOGJx6wJBAoHd614hoKZKccOpOl7ExOvSW8QHCzt6XIq8vpZQaP4zR
coKCPysTJd3D9dkGn+9MU2kbmDG3Gh/LYXqJIMoldX4K1xgk7eLo18NTeAQKzsjt1+Ept9ImOsS7
mdKXIjXbF7eZySpMjRzMHjsFdguVz8hlGynx6/C5IAvEZhtTuYyNyGJNlKiIy74dNsEyk7jnZobJ
IG7iBsW8e5/KLKfr9DiWeyzEZ24fe6yAW4JCeZldwzq3Eg3KfxtThPNNWtkEpvncUOZ61OeRRaQa
NNIxezDygTcpbpFw/cm+y7shP4blFu793fDc2/pGeiUGbD/cgsW9R4hl9FD2BYjN4qHb3hcI5GDZ
P/cOHokKTe8CQX7NEe22mgpSkp7QtVWiB/sz0tR70AHF3qx/ZQujpYf8kLOgY6nHWBEd84oODzJk
fgvRnMjlGpFb48FBzxu2NSanLBHmc+aWYBbxthzf1UKNxTaF3RyT+T1gs5NJIQVCfzftKPQPbkyz
IxWih90nSrZvCTPm/NE3+MQ+0plknW95w0XdmlgPjr+EBOghJPK+lVnjDXttgtZIzIGEzvmBSTzA
weGVyZaF4dB7BGwnxMTGNpHeLmWqW1zT7mVnx3PC42t5JsP0xm62TS+oQ3HmRK4WifEri8cbOrmC
7HNDBRfvUJ9hxJ90AHBdsxFvgjOLkUql4ZSdwu34HlmpWLAszgBSTKoLe4BLpKQ1s0zZ15JuRjYn
OxdggDlnpqSm7WuT9yLaHrZ3mC5HbL5w9GIqeXUS5u5Ej4l+eTEKs1/nAKP8a0/11XiXqxGlgAQp
NVJ/xtwhb1gfj5kanhIFJmbFJZyZSMoB8GIerdzb9vXUYR45RA1sKwYI7dZ9ryFEYTPgqJLdiYL+
ubuCSOSb8pCj6Q5QPUdHuPfUe+0u9rJtuwqVSlG9XV9IO0akUPunOsSSrWw5GizyO47dA8QCISdY
kk4gQA+S98eXOFiGLjda80BXvtVu4DIxnaP64l3GuA4+twthphvsEP9hXxqFh0K41olt8TkQfdaA
Itwgo1PJ70zRDKOmZmP8NeSeBbCCUXVeXmr37d7HJuMNKWCMMY6VxVi0mTS8EhU0DgPOSTmuc943
dP5jYTbY3EmFRYfvoR3HBpThJtQ/EU2l0uQGvGLrE025Hx/Igl//cj//ezc1WTSwZbr3lvb/ukJ/
Ncsq6VTfl7dGmcKjPRIY7BtENWLwH3b+6TfBwn9lFXwWwCTDUixdgQH4b511L18uulzbANtwjBTq
GxVl2fEm14UxiwKATrZ/m+znDXak9M3j7kCqST5+GT7Kf7uDXIRl2JRKVRr79lPJu9Gl7WN5WipT
DOXvNYY3qLwE4Ao6ygQd0v6Tl/TkNkd/dIzC0HJflTKwKHv7wrzNysNs5YJXmCRCRkgt1SbeC7Nk
dgvn58zrE67pouh/A8AWr13E/PfRO3t5IRAHa4jGO/74eO1RpvIFyMt/+fCFKjM9lMhtzkl/egrj
GF03qAWuizqSGmFJkfyxsnX5rfYvJeNvdor/3g1RQ/zr8evlWjKvNXeDogt5pa95t6fBjff5AVXb
BatDus4LLtuVtvrjTCToLXnfgzsR2pbUeLlONp0vTmsNLe7rgJo9DZ84xa/19du29psmibhWR0V9
7Rj/FXY+NK19dFtHPLnXqg8FKe6myeckq0/e3EunY06GHx+/jBdNFEn/LUbzoQ7/sxFJy6r1NFzk
+u6cqxuYOnuhvZNEenupWJuO6caIjGN6A+00klQ8zO7+UED6Nm+9qoUC0/aP4+rhH82hdfJNOXDW
mXLxZNZkaLQqQwwQ929dpG80XeJaTURB/MOG0fXvw6zby1Zf23cFkSlaZvzkKwZ025NvwpY8QlUG
29ifC2kZU5/qj5m8LJxAFwOtfxP+/KJplmiVPd85VdEgpPG6IdZ/GlqVfDlYm0utTl+UosXis8jZ
VE2uo3AiLA11seDlguPURX4eFiG5b4X1LhJ+hUdpcR6BydI7lxxA+PHgnDa6B+8L1fPj3R6+FpMq
RWwVnt3V9U1yFzC48du3E6GHVkAAuN3bgr0qQhIyM6V7b2HWvdAh+c3bXalNKitOM8L23o51mLF5
SxBgkogEclLS4T/3JmIZWN7cpKNGKaZ/a0XbgJIW1hf57LYDirfoPwTzpWKmRgTLfHbl926KyUhC
gqvQE1PAlIUTY/anAxvyLgnyIY+hDqIZNGis+607PzsR0GYHX6cHCNo7sXgE8y7swkBFwzsVChe4
yQ9SD3ls1QAXtbA+yWEf/M2uv4Q4kfVNYS6Brn4/uyrfJ1k/3P60XfSDWYMjifXqwC+cegdsQ955
kG4n+H8xpgq3Cr4UnJlTcE9RX4HnnPYxG4kdUnpYePG0HVXzNzZ1X+MWslg+ppfFJRkVcCn34gHK
6t3DfIj38f5ZRzieL0hyhNEz9m0v9rx0+ep5w6vrvwL4IijJ6x3yDi9Xei36tyzVgilz5Nd1Vvrj
fZhucMcxed4DN6uSAQsCtwAfHjdgekuwuQp3lL6Se/C0SgIyN94BYxpTJFIp7/b2+nISn7COsLxg
A/oglPkFj9uXOhN/whi3eDtCTvlLt+rbd05FbiNWT0NxrKd37lRLjirfbsrUQaft4giBnQNzAyII
FmgAI+ec4hGSSlxA7Qm5E9Mk1j+MnN5j/psA+huxgCYDsDRlU7N0ITf/dwJold25qm1Dnt7o0Rjs
XW63IZFz8gchT16dgtCihJdS8aPmxlv/yxv/R1n0/MbTacKdoOm2ASPx348/P6Tqpq4teUp3gC3x
Op+wvMoer+52dHx463UEP6y9BNt+i28mPXI6ofLfzOU32C+nKHHCcj1cdz1854jgSJSPbZuD+A07
RjOu5+s5jZNpw8ij1spsAOgBK+LHNtBvHvlVrM2HTWjFlyrYEHyZ3LHTe/dVxTPQ3Q4LwMkNJRBC
kcl8R7mTjOA9LzlQb9x4H+3HxufPaVAJ4cnFowzPIXEcbzmpgupzb9DJ3kdnTtMri0wuXAVlilY3
VHY5ZW3q2MBEljevRlwBAacKpMDU/e7TmW38T0qaePUVNtNr9onBrIwg5QzJFQ1aLSYwS3e11X1l
6ZFBMHPs5Dav1twkPpNuOwmtCy/YT5geug88cGboEMh4fwF+BD5tYGrMC1dWFESIH7UoqZXEjWED
IOfEX453/ccbx1biKAZacM5kBXGLHF6za2Jz/MOdBh4QTYl7GF39bsD5G/KS5VGv3BByLgTIejxs
I+erS2jRudmZ33yeRKn9Xr6SHdR5u5iXndPc1bUIy6lGlIwiNOScVxETLrrVDY8f7hNQzlRz9NVx
fhbOd/frq5kutx6lvXiXQtS7ufwytQdNIQZEe43V3MHAjM7Dv9UB9jICKvCDHwsbZTZlbS2ddpN9
oa6UqTRo8oOFgGDNn0MlFJPpY34brhvfHirvrLhX3gMzYyt5zAwR/GBcChFlwlf/E0xBoIjxiamW
rQsnqCEzxWl2mWJh27i7nC4PwdpnnHwL3OqiCLBDfmAHy1txii9W8Bj//AIpxnd7U7R7Kn8pFrvx
pxfI3jassA/MZUyWTGwvH4JimrP79IAO9hZ4al6LgjYN1EKvKPKef4iGQ9x9rQ9HSMh8isk6hFgi
DLWYBuHNRwWduIJFEXGHKfLixJwk7EICkZTQIQOkcsxHMNyCvTeS+i2BOwNYVoMKGaPgcMxYawSG
pP82RnIZj6fYclOe6J4kD5mV4To7UJKVYxXO3RIGAX0Uty+049PxsEcrdBjH/fl8w0/h86eAgexx
532wPJB97P4mRP7ugGFasmqoBjtExXm6f5152hx0vZWn5dt6bribqVRsh3XcfmizO+ChOyWG5bxN
lh8yMel9B41i/0hTbHTlu77pJ2Spy7efn+l/e/Ca/PcVPW0fbbWVjdMOzxa4XlKYUU6SUAOl65e5
97tT3N8f87TXsm6726M68zGi00deiDK6e3y93fS3A4MitDDPc7zF6HRUeMmKqT/dYvm+lLadzhxv
D7HUX9jbTJvZY0QAnRVJKH5IbBqRelW6P99H7Rt5ooZX0SI6hj9dPN5/F5ejrd3qSubZ3h0ErP4D
Ga3iQoBC8zw/TCBPtIkFAI8WVQqIEGu6NiavGJkYNioYAp5EINP07GM7gx1Aj2RwUIhqr/NzuqV8
NdgV2y6SPw+JluDlk3pdbr+YKQKaKbLsTdYMrJXdBhrWcFq4b5bPDFf7x7fd4DFRdfeKycoOS0Ex
qSiJbyP1TUXUzcZ7ev4sqbauUMcR+smLq4RkNeAKv7k4vly16p3y9dLdQTDJKVJc6N6fFscX/Rg4
dC/fKcjG1sM1W7YU9nLg8MWprazd++RBVPGD1ipSrT5P/ErtaFwNH3pRoVMj9xWd4OSouzZgEbr+
1FPzO2AWwuAUT4PGUMeVFt7PPul7qMAf4JQkT7YD0GRkbe6Thhs3PL00EwkNFxlH+e3T3iXsmXen
tLTchhLfPS8t7wzbhT3aXmCxyaSophIBH4VNmlwufSKlOuAL8zfX8MTkQ5Nn6Td6JH3KsH2W6ZWw
OMLk6/zKUlN7V3bmLTjR99Mh27czidz6Mjjz1hz60r2wjgFXpTMXHQ4B8VoT2n37jw6vb3EYla9n
6j4UWRV3B+sQTQEH+Z6iCHpFWVifJ6Ls0RSUHqF48sPH/VUTBR2vY2nqRJt7fGtDA/bEhtNvpM7g
uxxVH/oMOpd74uj+Re3p3ft609NE4KQFA4gym1CiwF8yPbLhbupbCv7TfN0RH9nfLMiaoMx8TJoF
ynh5pY+q9woShPugBY2u9wuCdQJ1AI4bIlVYQfTqCNIA1RCy+37o7voNVSTfpCznuxuTa/OypuRN
gqFfJuQy00me3agDkpBKIXoX3Ol8T7tDgrvMRp+7QSgv++uRhlitTkskK3UAq0PdErEhGLVLDl3U
/LB4b9lqTFO0rweCS6acPShCIXcxF3SqgG+MSv57tiTVjFfi5/dZ/e50aKuKjndQ/GU/iZO2N+t6
vZ+OMof5m5eHIXC+cAUYYOSOsiwlBMlLwbv8UoH6s4A+z15/f+rTBrm5lKfLQdvLU46jUErAILM6
JlHHTotPfHjAAX7+nt843pi2/vqeYsn/q8ByvdoK1YU/n3hFNUxjiYDsu6+Fh8RhyRa0UM0vRtlM
4JtUf/6uQbzAE64E6dfPl/LHH/zTl3+SOdbK1aluBpfyuqCshXAzGQ04fFISwFUFU+bnj/v1m4sR
8Nc3dzbr7elx5gmzgVkUQkwaLIpdEq4ebhRlb2haqY5ByqX6DXT65w9XvtsJ/H3bn1YLZ3dZ17sr
Hy7QjTvotWxlgumBI+04/qVERJTLN2uibeB74qhnO8Sa/PtN751ebc3r8jFt/OvXzRO8aT06f9mR
ICnir+BJ10kY0npwE5qKDPbRu/uIaSC+oI5jh+rSETshSzQHy+zSG4Wvl3BxorCEayHEQxVQkV4l
nwkrRwiaboIo5khLyR7WEG+o8dCu5m9yLJ0px8w+R+k5GhWPF3w8hU7XeuzJcK15WR9gnf1/CTuz
JUXVbW1fERH0yCmtiH2TaXpCaKYpKNKKNFf/P9Q+Wav+GWvGPlixa2ZVKnzNGO94G1JtuQLsA6O2
j8muJ3GhovQVmWW3yAsaazIK4T3s3PCApb3/ZXRqLXBJtzauVTru7y+l9vivb0abo9HVxAlHXcL/
foH/VNCYYLSyzt5BaPXX+6sTORNveTYcIL03PFHIRFMIbI/1/V8QUOmfAD5zYhrmBDd/jqO/SLOK
8FZrTXoOhxbyoPTJ7ZmfvmnWF0/cnB//Uqf902+TRI2YF4P8AEws/jqAmqRNdCOqZMTpOkP19Ymp
qyN+x2f5SCLP/36G/xC/ofzXL/vr7JkkZm4YN36Z3Nv3fZONFEPCLrGcw4riPkczIZ8HFQ8ZjcJl
2Z8mDx+1eYc65m6ru3iwq3MjhqQZ1vRFx/tHdn4Wo+7hrVoiPKZDHC/etUdqqtDt+/dyeLhcZkIQ
wfeCSfplZP/yhf4JbPmvL/TXCdZpZWcOaS0fWrzH4RURo4B58tY8at8CVuktXrEO6duT3tU/HjOD
MeFe6PlGsMCeHr0nRgjY7h3v2MsQLkZRQH7Yv6wneXyDf52ykkjvoWFSghzyjzroP469aJIPmtnx
0KngshXexiaiPf1DYkRfOs1rpu444SffMcZ1oOyElsO69yVcc1fq8l+v2X8q1//r0/x1NGkvDEuS
G09sIlKTJhcdYycqFhsNyZ90skqnsb8fkIf977UnjWvrfz2Gv6Z08eSd3PUsGx+DbN+eIUCq+vWe
3faTl9VGWPkUV+P9b89+vFL+xy/9ey83L1V6dVVJEEmQgsQkXvJ0gARkn6pLahEyPaGZIjrC8T58
HiVSdUmY1Vdv3eo0q3eUwTUdaf2/n8Q/TRD+8xX8TcOW5CiVOpkFQd0lgLYHhmgNcx3oZSp9voI3
VTAEwipIzoWXwu4DZjpFgbpWi0VeOyRGk/AXV7YBY5tZ07G8kLH5vz/iP1UGkMQNWUEyqOHA8tcZ
mD6MOht6TTrA8kkSO8p9gDJ93aL9O6nf98FCh7kSOrsg4wNQnZnUvP/8l8/w/7P+lf/6DH8VhPGr
fjZazme4JfYEy+GpUWOBBROPjFIMw/+tQPin9fmfX3ncxv+xTY18aJXO4NdxiDxnTW3dkZjFGAmR
MQ+FBOqE7qdd8C9f8h8uG4lTQTcoCpE2/D0BvZWK1DWRKKGxI+Z4qqpLsIhje/Mnkj2UTvb6t6/J
wOWfNsV//s6/IAihKh5aL+fyIcnWkkkOkPXaK28PIj4I265+e8N9qezelVNMyE5RTzLPAn7X3ceG
rbnQeDww0FK+E6z4SIClO0S2JcPAgtHak4Y4OkjpfvnZ2s0H3AKiWJxHMqvb6XN6b+wY2DRETlhG
rhRwOwxXllH/SV8FceTu3seoV6EiC15At3Z+bB9cN1f8TupTutYcwi7JJmwEuClkssBW6kdnHXED
ceq5nHxon4xs+pYC+nWER0s4p/RnbgkJydVOxpbGXMO+MCQ3VXae+pEGOiYqh2hU9G4aOQr0ioIn
1aShPnxFsTsy73MM7d/I6BkKZ2D5GWSqYdpgt5uFd9MXdi/9MiBS6O349rQGuDQTP903ic0I+YF2
7pnuhM7DDU8qR43F67vunUIM4zf/4qZUfSUJ0wj3stcYlW6CO+6fOSw24eGInxqkFRe04YHz5u6h
ORHmvkyKu28Tj0QwIzyhcQdUl6hbaCUmjBYq8iM3JZ6LN6/8QA9HahX71i5L+5VY7WlorDdJDeRo
L7iQGepT9zmTxZtB0vlGcgbyBwQPtS1MFegRo7arOiJXmVg6s1Wwgw6VNQT+/hcXO4Kb5YqGRXZH
mAX/fwZuIytsQCGwNFRb04J6y9wFr8zFUOK/CCss8lHAm0SjLjTe7ixlVOZKn2bhGq4OZLy0JL47
aVXwcTOLQ5lQjQTx8VSMp5lC2CpGMbMmmVbwS/NLB6wPTvJF6EBMWi2Y4+F9m6d6kJlT1twLUvE8
ZQ/DwT281EP6YNS3TB5oD2XPjL6Gcqa3C1HxtHQ/6Tep9F1O1s9k82jnSjpPEXEljtGEd+zBB0aO
si8PtonGgvR4KMI9BI1XZDVpUMcAxSILj4jEztHIPfri78j95jYAHyWGlSBG+u0Z6jOQKJdDM8th
IJ518mXVmSQ4lXBQBk+NF63+VQAixA5m4RFq1ck2zewJ6+DhGJA9SB9B3BQ3Lvu1yldt7eX9QVyU
rZt+P5C6A/iDGAB6hGVq3X/qzHlwiT8JV9DDWppmw2c9cUyWeY/bqN3DDUr/eAc0ZBOBi9kK/mIN
piPQ+mvL8E6mNSDy5Q27t3tQ52uB4R6IRGs6bzB7wKDx/0Hnizbw3JNxF+Q0LsL043Zh/8eIF5BO
+MdnHjKixc38j+OhZkFjFH4w/blOtloQuVyAHhExzL5Ikkrnf9IOB9qgDRatDO8Lp7XxOhj16TiG
xrQcyooBLjLBDQRzuBCnlnH6tHLe3/iNYizv6fbI1qkkqBgew2BCLGa4ueyOpFzsCed7h1con1gN
whu7XpEgCLRj2CTxhSDjZLa6qJwjXlVEawKLo2H8Fn9AwJ0txwaMHHpGTLK/QNYs5ZwtB3vfzbtA
xo1pjK657+AEbbPP7c0CSx/B+bBDEmD9n1X4xF8oDpYQHHlW7FxR5o7+1vv9aXGK96p/0sGDQXC8
7AtlYRVZ4uCOXvYMtPlXA1rFz2Qc0+IvH2AvMJllwupienssya/RdLLz19vtnqiOVTQjRtQ6UeCo
2EXY2g4tFdjiT8VjfXzEe8KTTXQyr/mJmRWkUXdL4AGZDcncAvzHwoyYk4AQgi/EXgEfzRhtOSeE
tFnwE8Kjgx5n9Hh9OSV2rCw6mDInby9NAzibN8uKRRrSu8GUmSgwrXOp8qCC42t3W8fbOkBZbKk8
SHWNAz88W+K7Rtd+jweWH8CaaoiBasaoQRPhm47v6h0SrxgMBIeQhDodbcyTw3ZrSu6doRe9645A
iJK/yvm2aAn4urwrHyFRC5fXMi+K4FzG+BBkRrlt5KhOYjx10t1jBsuo+oLyu8236dq4kRmFarwI
1PpB833Unz5rX/dbVCQQ/GBwpLwfI+YQsgx1/g4qbDFcDiLIUUvVFtEXIpSVaX7HhYmAR3dg1Urf
XC3gmxgfIDRgvNeNF6tnlgFHX5Uj056yZYc2RGhXf5hE2Nvpzzi4QdNlDRzodvrN9+AhzHkH/uAN
GL3d9yZnLUfSrMRMnKgDK/q4iInNmfuunURZLLi2eIGJW+xP1Zx1xjpcMXkxLGdc7FrlxMC8W14/
9Q0PSfOl0a5ij2dIxsDd4YyMvshGGQ3JByslpUbtwJW9an4KSTKztWbcezjj/cmvYPaa+9jAtyMm
gbvUJdvVh9JmkAk6UQrwuYVjaak4YIwnP+A7f3PMOOu84bslkt4StHk+nf7ay2x5Fh1YApG7AWhY
pDAN0SdhHzrfwHcarjh9/vT+x+BxMX1ww8UcVdA0GNk6QRVifqZV9lVwveDU8RbMG389GSMtSvt0
n0zzpWnl24tqZygjrDc2JlBLeJrzpCfJRndT5CbryBX2KMyjbCrIu9vK3s3aPSwGZ+rgLizxQFor
cn9mCM2de7gr7DZsrc2HMF3gsUL9RiE8XqvaUU8t0ZWw9/4oeeKPpaNZ0q5nyIZe6xccYUcWGf7K
i3j9WI7nXQo3k30FwRke+9HznrN9eUjhd3OG3e94Q5AzQ8gQ67D+hcfKz07sOpzw1d0f3X2B0eA/
y4Cddz3qiJEbO6f2DOtlOXoABmDxPKbAA3NjH1XWMQ3kHkwHNTfzr2DBKu1tYQVteu8ROPwO+Wlj
dO4n0wudFLxH4q/WIkqlaHqNgiBg4E1MD+ctCRWj72Gwvn+SckIGVHApdWTGSGepwAR6S9FuxYDq
g+2EVa40+/O7cL5lv3RzmrKaoZsY1OmU1yP795+Enmbbu/e3/bh50Hy4ErG8sZ/Fmqv0zMfvbedI
XcO2GC89gk73k1HmKVKW4Dfn4oSN1+mVkmpXrh7YHRWLjelsOI0X5bYiVZpHu5DYNbG9eEE7RIgX
fNSzMVPkh47wIk5fo4fyZvMzPksCUrSeKJKBow7RK7eEsW/qZaY6JbR76D0+M9ADlHCg2rFksm+k
4q12U/xohvUGz1FI6YN7Fn5nk5qZNqxbqx+dln9+FAv5y3ilGdLojTjWT0xJxuWCKQWa19GDmgC7
0Kln4QbDYdGHhzfMR9LSGCzCUXFq/f0otVcFfDGKT61BXYeeDviAJHNHu5DbQYTGqOHHPaCdbcjY
Y18sYFslHLj6hnXmlf4ezsM+jq29erjI9ik/Y8Jc8c1VP52/vz8Ui/hn+MxkHQg/xo+Qebhx+zxc
qLUwfxjvwXzGjWzM4KEgAAOsUhuSP7Xj6bR6TFfU3Hs+xTaZ3pBpc36F0dkhsIoLT/EW3IpHFrOI
f5cJc9bVX9bN3PTs3inWxKRwk/Ei85NgEn4dYcSoNUEHw8Ee52MzGuiKUxlaon1UNUvY/TkzzCNB
bPb+sYFtdYlH7BWjENrsE98wdbLdDUMF1vZ+DCMgbwMGyIIzA/qJJUWzBWoVVi1erdCA451852l2
4XgzUVLgxeZxb0EggRRK27RavQJckNFupOvTUQhDrHrzadjOAA/go0T+aWRLXvYClyIUN7yOD4g2
eCAc3IvyLFjcTYjUNhAtPsnee794saKrkwVSsn8IKNnTdufEmo9hS3SiHMary0mdHcPXVwgj4o9t
4d1Ssvno/66tjuXHSf/FX13kt8MAiG3qmJFwMh7OqXfpl7TzzPqjYExRG5bCwSdNBXtX3PynVH8K
WVYZykiutgsCzKPTbyZ2yBlsE0y0UA8rzDzoUqgEdVg8pP2NpQ2pRbg65wQ0Wc/xZCWePbFB/HwR
GWs1Mu5Y2bNLOas7LrTaihKqzdMYqVmCbLgwbvMP3Yexl0xP0l6yesqpo+IAhjg5NdieB2KjLIJ7
vYV9EJ8/5eAaOXvWrqXOqKsJcq6C03uXuMaF+6uBepc5OZUHEpl7wk2Ywy2OEwdxPzlIfgqxaOWd
1AkLY5UZCP3L7eBwMhJBtmAR9bZyZOfVVq345ew94R05K25Saq1mAWI4sdgs0LFReCxU957Zikq+
A7YCJglDL+uuQVTaj5Eu8Ct4BAAoRwUy4vgyVqm3r4pZN002AaLtca/ftlQBgT4mjv+xVfYUZ799
fW5HDznPGWs2Zo5rViM7nQ6wm/IPOHtuMUo8Bglv+B9P7I5v7vb6xGfeNrYsbExxFkRGcf1CVF6M
QZyrYIioN7N8igmbhq24A82KW38hckt3dqkhFyQVLux11iv+Hcx1ybXBvSoBHLPbt7vF5Yl7s9vz
p8kmxz2eF8L/uXsigiBEskGsE2tO9vs/aneeIKpj/BNiT5l4WTHjqSyOos+Q6Ub5q37druyEctwJ
LTU7rcUFoJ34jValRnuOzNCR0DmGgiEnxbozm1LUY6TwSVgQ3c7Nq6Y5K3/bGbY/5hJtEYL/Wbh8
jtMow1J9JsXOaTXuIvj7xGtYn6qVYN2gz9c8pZubuI1/IbHreLydR0V9ssV0EXXRHYeHfRFyNgQU
wycCtncR1hNkhcKmmeCrvhQoUElfFBXr2zjg6L3uV1ei1SwC+nBEUGeLMSk0OiyoS9AQINs6Uu8d
FyclsjwqT8MYUxm96238egOeyhw/BCO5IReKARBNoW4hUkKlw2UfXTmn9wETdXbp/taQUTmNEsKn
9K/t9h3e3OpCqBMF84Ct14yrmkdH4zPeKP0MHtBCpTTOD/qXILrA+DXFo2ZNLsMinYI3k6xdy04b
rYi2pCS1gBYpe733lkLQvZHXulHcypJlqzo/9kgRKicPvu4dsp/0PNjSb/L0JtZXPo+fTCsjE8z0
vi2Wzx/VK5/2PDEPL5gH1RAQckKOkOAp/UpVt1qFMtt8ulWxnjBs8MA9+PEloSKzSnfk+RsN6NM6
m2jBrVlxI4mDHxiLHDtjdGepb2tZM9hKcZMiTilfphMSUn5rxcZTJgbGNmcFAuvU7X9MOuBQqYlu
kvBdR+emeUoJf5aenZVHl+UcUt1pV3CR0i2+bDUeNBDqrMNrA8goWlG45PqGiGYBApSO/+bpQGqC
DgBo/whuaNknS+tez7WF3zauhNDU/FGD3HDbaNrCGiyYxNETGTAelM9b7iVY18yr/IPcrXUV6i9M
rVqs8ICdTeLdgsQ2S+9NGugE/sqIt0ikfrVrpFIEP1lGZS2RICf7iTWcR7LuyiWXSKI5THGjwWzj
7Ug9daKRjuPCEgPvC1tzcX1w9dDleSui68LjaoETAOE70wefBf+ZNRfrhnMUVgoqYvb3a/2w7mUA
Le5m/aQI+bERYKK3qWfajm1AmzMOcEd5xN2hIuVTDYASfA0D+wBl2qKuijke8L6LknXRrCcMBu2C
2D2COD8rEDp+x3WbjXYpOaRLthyfZgwFhdMwvSK+HFN4aKKjsWhVseFy7w/bzEhCk9+LP40GiZad
dcXiveOIoTEfQ6AD9mbul1Db3sApfJ7yUEzI0sSV79P8BNc44CoVvAPaa43uiuXI6MsCqHrzpCDH
vynSaZXutr5F/s3/qnIghEBhK8jKo50+DRc5dvyD/p4iWf/imUImQ40DtYhakbLiHnIHLDGUENzx
s11IBxwjKPF8eDiKzHlIjCE3CkQ7fvjQWRqn21cwJj2TPZSucNMgEGkBBY+6oLRX+pkwgpU05Xw/
YVVMNoJ5ualhhaiiWXWYGwofCdIQ0bAooLTv1m+YF7dTAXj0UDcrcvpyGLPH295cZivuJk2ydS4v
2K98WDXQV9myhLieOuWG20r5Hn7exL0+3Dvaa2bHXy8HHAJgrSN3C8McqPby+v4O6WvSCOoKIcur
DusmbulbPvbI4pn31B4GrE4vSTwDcctWchooJILFUwUi0W1W7BoMSbmqMV6DHUjPgg6Yea64z7F2
6j8NTpovJTQ0n3+nIrjITvf5ZiDClVq8/YCmy9xogli9M7z8mq3qrU5jfmzP6nAA35K1PXQsmSoK
ErCwrQsPLlMJb0ZzIPJiIS+DOOK48vO+WQXPfAgIuCsXTA8f5/htx+pVoRU6R0RUPHx18Ev8GdYt
VgohXeJ9WEazztJ1N76dGdf0S4qe93jL9AeeaSE4MTmhkZf4BX2tn2/BuuVr/9VdOHp7IVAa0JFQ
QbXg0FxlxLi3OERK32KPYqDAOIQaweNyKzu/3eYELq1fpdunIfPX27WWvQ6QgML/u1WpPBM01Gsg
xUfYamTa2/yQmNs86oc5rvf3tX2EAslis1saFIpT1U6O0ns+EU/lhNwfgAbOmzT2XxrsLsecTIec
4vq+lYTFI8Ozo9r0zTaGHyR57zqI0k+VLg5ylxgDOSZ20hENJrawVrSr1mhWLQZvhbzoyfT2ROJJ
6tTzRZfMt3gn2xiKdt892Ahc7RnmeQYTjg2mgVUH2hkJnpBAyNYRQqgxN9Duea4e845tpNJ3DffD
G3rXe+KIHNkvXuBr3j+m9ycEQ/5awx+WOd3c6zih64n1lxsrv7Em2MNbW0b1pe1Peb5+56sGQDIn
q3Jg7AAaoaDYELwHdOemP92ezrGYBKLaO9XL9DTUdRNo073m9q2j5oUX915743VlX5gUu7cbE1tp
VgLqlpH/Vr/z6LOtFKvHY+Wdu2LvAheDeJoMIJglkDx0Z964k7nsgpSy7eXe0B3X0N2X+kKmDyER
5AtUGRtCHKU0SyeWNHYaiMYcJasXGpPJulgPouWJHHjre+NP7tOSLg0NSDsFys/Jnuxdw8PZCFeW
m0MLWY35y/3TLSR2qDOQYVYwpyFu7EU6hktGVMroGdccav58ZiqMQzfi28tutipu37QfqftIfOWX
hArtXHWWDCuthFXWIAOrXFW0eMipI4b9sM0Q6xeORqRV4sClfHD7npvKvd8++/vqcXw/1s/azrHq
UH+S4LkqGoeMsYCzD+PYK1HeOLoNu3QfNcjDK2YvhZXhN8Ws5MCINh6DdQAZ+81rDpJjFF/9r7nL
3XSRQ48DTlqLyxb8mTKZM7XBPfWGsDi2s45/EoMex+Tg/int6LcLnmSEgeFOyC1jUME869IzJ2gJ
1/RJaBKqWbR4nkW/8N/4JOJ9FM3w0lkS1idvjGOFecr5/jWEmOPiias3+Cc56U4zrRj33d6tgvgb
nBNe6fY5pZdAu3CVCp+OQZjhgRDqYmgc+pd/d2QSqH5fsdtga42YARjeBJl9LlsAOc0dXXVi+3WE
TMvB2hwyPUCr0CYzfXMDfibONn7vishSGpt9qLI0zsmHDj3PB6Rt3UyhkHBiBnORdUMshdKQ3VoT
w0apMo6z+A/IDbhDTMxeCIg5PDqH7ugmT8tTydRLn/GpB8TL0/jYf6jb1m06O+XL8yLmtWaZewgK
kasQQIbg+3TbGJfklIUxH5fIa/odZ/gCvGgwIfC003v6nFGAUr4tzbCHkHlSnLs2ovlb6Cf9FWCr
/gWRLDwN4GpK1iARVwiduJqXI5eDUUqv42WphGCp3w3kytpu4NYCs3EewiOAQGcEJeT0jzF9nIfE
Mc75sYbr0SzwRubRAh7NOHkmVw76dc8RhAGup2DbAm75tpn0Rjev2FOjpiH9Y/cpBtoJAuBtoUwF
xZ7oXoXxEg+Y61S3RQKFAEyJSvLoXFsMZAllm4k6onYw1DdlErln/MfXA30G1ywmnLWPy27++zyP
CXNYL/eG+5jpTq0yieSubK8P3damgHe8mMnIwmVkoHvRl/FpbhHr5L4BCYkrottz+j1mqrK7Y4jx
xS0YUhI83HiPjFDfTH55RQCOgD4ppk9bkYXF6PVmE61cKKSN65UngSymawFVzPL58HvdUY7p+r3q
aURIBHnYIMqUIPR4xYTYeRvv0FoAXr03lvh195olE0wuUQI858r3Y9unzgCabqC8R2JFFYL9Xr8G
X+zdAjY1rQ2E5+d9nXpKZCfG/AV2z0mN9r3FCUZuvrg/Iy/+yK/6hstRm9eL98V8eaxMOVBXPefM
mHrFbis+us0z0OBx5+GLHDJaLYnVQ7t696juZd6WDM130chzmjKT8nUMhoaxUBXT3rTvpDs4ymeD
gTxFCWNLxsH86tZi1MAQT6C1Cgumol8iOrKv1OuXAIVy67TL26nV1r1igQMZ2yQ7U6YydKg54zeS
V3zVh06EOlIeX4yYrzcsAuisEdU8Rpo1S+x+pOKofX6TMq2XTyaIHl36TBUsptTEcUG1U+yWyke1
C3WOrlEaiHi0JOGCLbdKP0KfUTpmHN4DpqedXR+IjtBbLBy6vXlz2VSG1YE1r/lQyUg2f8HRcqGu
G3MR+xp5Sld8uSWEaxYrQOBy4pYbfaYa9mOZOvKe+EKInmbwWhOrnjCAfRDRAaIRPpmILXAaWaD8
ltfV6L+S9iEqrtgWZJyui1Bf3Rb0Xrs78xDAteQAjTwdnBqAzjZWvE3pQyQ2Ubu5PUIvOwUBO73n
tBs6qXpcrSHTa3wH/KJklNRQjQVjkXAuuCzporAEvtN80XDeqZCbhf4B0EPanFK7sc/tRAT96+vt
1MvSbzX7lY2zynya+vcTk2lYz/KmA0sc7O7YhiK3LqJNRm+K/Vq/KAyCO48bsHK8Vk0b2yU8HCYB
gubKin8qzlXWKba/bPnZewf6TKcf45BbX+4IwZx32BwYTL9/JVx/3Q6p0Q/ECWmqZ1T82ndaO91n
gSJz9QopG8EKN8mDZt5NxW8VPdR6WIprCApzDpPb8hk+Pnq6gIXmsVMrgtV3t8Ur8aTCVRjf0/It
+8wbwieOOwztCUbEG5rcZJj+Pe8TwSlDDX3L2H1O7S3ACuIzYgKIh+OyoeNilMSIfY5NN1uRoX5t
uGyGCJeLpnBrkhHnwI4P9OoWr+m14nSFjKRKHuupGttSm9kC9FV/8sPDX9EacDqse9Q+AiCb7Bvf
8rIeTWsYy70aj/I0w44l93iv3v1TusNoYFzroE+Y5HbMkbjgyb1WMpxY4Dg0DIg/Vw2Zc5fSL9Zg
csawzoyDItuawqC4YVvpV3kUD3CCqAwUlkLxOVIaQKAoQUI2kDQfMPwACtBcg0KImxtDhSxoJesh
/GgFo1kEwHZpGE7ZzUrcTpSgxe/KwAeIubZtnlrFSjYRgIPTYMqAIifQG7d4LfGlXYoS4wXxqyIw
xqvofJFfDYG+L+++aP7WKqRJCC1L9Ur7XZpEwXfpYrSifqOgM2fKy30CE2816oNTKliv42PauElM
jTIust+EnywYVKGqmmY9jbBGjbUSf6Qpe5D6jyfAXw+TZcI7PUuYxVJyn/vGMT5fo53kN7uM+uFu
3agZmKP1TrSWQsYvhQBwlrEFYfc/Nu3dAYgA8s43IguGJhRmintTESa+5nrkMo6DaC5geaRQzSFj
jHYwQMPHM6QEkXtX5c/OVJfZPpUs8bdrfdwGFZtKLT+rYzlKK9TV/Od22R40zeecoddjogqODduk
X9ZXXoxw1tfPTVH7gzGLim2lBlntZ6VTJECPN4wg3zBRZsAIkvzRCvM7jJBTYQ8fKPRET/oqGQgh
hHCNkBUojRCEDBvnd5AAWpOFvKvhoZERX9i3w5McAfhCkDxULtVpJTgsaYEDBToVZcysGIuAKadN
vqVVqeAaMS+D5dC7E3kFE+lQl1hGMU0qB7cxGURb6FJzGDSaDU7LSJgyraCvnZrHUZEBdZKNCIaE
W+PdYlPqP42D8chrxvSrt2RiLesZUQ/vSZDcZ3LqF6vuojvmJvqiCMYUj1sNfs4bdEPaKhTIAmMb
6ESFPG99dKclbdKaFvEFQsH4Afd3CVesXsAJq/vkY3UBTbGyTX9vh7oNaFAB7WkpCiRO8xsTAyyG
GGixLsdHVfvtkuPWHgt8WyZUYs5X4COxFajZsnKlxRSoSoZHej3LzeUQsDqHS8SmH1y60aH4P9q1
7jBLZ89L+JAyjzy/P2NSHr5JhO9hZhXTWPgS1/HOvEiyVW4I3YyRMDA9O76+nx83akJOIzxIQ55Y
M//m5JoE9HOc99yJ9qXhXB7Q8lpoXqVZBZ/4eXzc3AaLuTn1BUKp8jPGOE4NJH0RtYsXIBXMWa9e
KmGM8gk3nFDz9MznsUUHrntkwXi2iLgZY3Y3wMXiX2xdIpBwmCx/gRX2sHJCfREvoo0yTxi4LAAI
XmOAB9ZInv6Boyny4nAAuOJNkCYsj06Zu44Rv8wSCMywpJ+FmESW6PTFc9sUdwwogVSH7USzI2EK
oUkw91Ty3OKcGu2h2z0XRkS5qXGjg4kAdsA82Bmlr0ROk9vtKf4moEOa4lAs2krxyfHVfWZCOAZd
+6/dff9qw/o1x91AU20abaXG390d0PVscrh0gfhxo0JzkYVRcBLEDUEKm7eGtxC7Ru1K2HphKrO9
cSHS0WxUkrgz6rb3BdS3sKRV5GYbY032GCxELPbMBVhW5vLP8GMiM8VFKtjyEVXT7L1/X+7DdGBS
mBJbEG8bfNoYkgjW5HkuhanOG+e7VW45oaQc+YKPazalu4Fc/sJ4i3CQJ/xK7PJwEGwYpu2ITqca
BVVLPcLMgCkRfh1jmioOaafOVq/Y69/YcU9bOgnOOhTalc3gCJ73AvqTwpyb0VGYcMnYxR7adyD9
MmQQG0cPus0rVOTDA6vS3YtTSwoyJjjUHcNIecPk87ec8YPRh+SpW2nXOa1fXZTR6e3My+aEAu6A
xRNBh8OCi8wTPtGiXSYZSjKrEvYo6VDAEbWlOEPOfT+WvCuZnkCbChOOjhmvAPn7It9Ic21bnxQq
iFX2psGCt/Upt7grG3bVOgnzGmsizG64ANM5T/yu3t6oFpl+mr+MSXpMH20U4uL9u4O7fEmfm5hL
j+pAsgVSzYiVg1EN8mowd+XfhiyJw82FN/HsFiw6rgz1irHLRHATI3zoFu0hJDAU9jc8I+mimNwD
5XBZ6e79i7JGO+YkflIVQ+HZGHMsOPfRCPL1S076+gOpnNna8QJM5/6TEc5AIe48Vz/EScKt8ejk
2gV4nIuYmMaZroJ7ewaP8oSJIH7FJJnvnoYdQw7v3Ce4UY0NNQeuSHNGY/Khnos5Hl1n3Go3GUAm
zqO2sau+H0CfU243vGW915iH8MZHnvJwz+rWT70tHTHBmxkMTykxPKwmLdXB484+dvBTKsfcpcHT
hZpj6bgCG0uKaihvgJIBsIxtLAq3/XqHCRJSynoM5oB7E0/ETNPci2/3lne2RFL8GJLGWWCS4f7N
tohYd9iw8aowCGC8qXjPa6MydlV/ngsgnIZOEPEo5dJN3bXGvLmTT/85UZxEn4r5PhNcsnZMJxsu
FEACW4d+EaI45dGsOgnQo4hTxuoLViC6UV9LpqBjaBf9Osj3Fe3VY/pgSoD7gB4+QIIyF2SG3dPu
XxqswGMBZQNClShbWm+V82Em2bMfmHa8GAgUijU7VB8Y326xwXOLj2h1X6qy88kEUMh+M/8+jbdp
Qec+fX6Z97EbIfsbl0zOah2g18kiJhPla9YVy0JVx95M+D2/Zs9y8cYrr1i+Ml+HCskFfMMa9LcD
YOrHJsZEcbeu54bkt060yuOzxFFLH3keJL/TjwIVUoOi2KvNhVi7Qv5zw1wvCeQdFVCU2cWFXiES
nQ4qIxpLc5FJgJtHwNvk7uo4PHzqnUd52AtWxfFfwzl9NR8UR2W0NfVZAyEXDCn2nkA0XPbbbNj3
uN0zkoB3hlepNsM6tLi72XvaCdOSvGHNb4a5pCJdiIpps6vYL4Bj+7Y53vpwaBT4LKCEjnKKGlzg
bgCpZHWrrnzUQ4zzi86OpwCb6VyB5zKhZFjBM78Id78PEHvWP7fOq5bdogLvZhF41UJamH7/Lc71
fIqGIarslz0c6MXptykMZacobVXCqEs5i7jZxFseK+hdBcvv2k9TfV0cYsO+iyS28mM9yb3LWnPf
WE6bu8davZ8fRMLPJMZnMixSR/jVALV+jQ+1Zgjl5HsVEfGnhsps1KuXa22myP7btCc705c+lF/e
/yNx+U8R4Zmcxw4OFab/jpYKJeT3i/oR728sJxQrYh9wFwiezPAyCXqWzQtB7nPoLAVWuOYZldfO
B0TOL1c78Hlzrg9bk7ysCcR6KSRujTWsea2RHOXkFL5Pk2MZO92HtNCpCg5oI/LSUfnLv+1+jFun
rF6oKW3lXpMIsZ+kR00HNUqoeAO59Or8+wVtRXUfkHOQ5ZOQ9vKV1s9/tbp0xF9Aj7QNO/na3KeA
yOgh2lnXuIpmd1+JDuQPrwm87Bj1Kz0L9T4g/0bM17hTezdWoSXt+97FB3EVbd8eVxO4ru7dApab
vKctxhmDMtIbVmB7oD8OKl4h9woexhX/Hvx4ymqhcsu8uVMcQf56iaU7KRZabMdL/lAZGJFZz586
ZXVvjXNGX/P/ODqv3datJQw/EQH2citW9WpJ9g1hacuk2JtIUU+fj8EBNpIcJ5ZYZs38bZ5BO8+G
LzBUHuXXeKzOIosOWlIHxdiVVyT7BQPEzXdPa2/4+TfVwvL1SxLZZjA6wCepJ6hOE81x5IwESkcz
UbK7CTD6eSG8lD3tmyaI61qpsG3THBmiGQarJnYVwoxjJgxeamVbMqIC+VsmwVq/EpxPXMeyOJby
Ml1C1mjdXHgtRGIFI8fkaUMpsKVj1sJ0Zil/1cerkDlYdtR5dTnp7z+RDy4Y0+yUPqPJhPwjFiNY
BlP5wAZzEV1ANUV58LXUwAT0ZrmSdRWOIkuTptrwFQpXbSdR/xcVcJfiRcf6khuzXDx1r6ApT/IB
IBx8erqsUPDn5vAx7WbPilIjZXiYZag9g+yh53MD7Ig0CT8ddirE2m+9a7dMdjkgxP4JkoTYXJ+F
iv0MfcO0uX1Fyh7L3gdU6JUDtm9FmLcLTPXmaHcGG17jdfGQRbfGlTUGL16HiAz33EHoCHw1Li3V
RfGtWxtmZITobctOBrftVwUyOWUhqqdwuNF1MByaEL+/DDPSfcJEULzEQQeYRXEstVOE1vF/aGTS
ezvGktBnoEP/qSyIeXt2K/5OuQ9A+XQ6g7yGOMp2+W/WzCGuY4cA5vXHXAFfYwwnqGVcVqCKCdUL
tbqbND+yl67E7wzZEdIMnq3HNPIPXIdZtFKR+vyO9DT5saYuZrYc+fxFsYH3eeeBFtkkwhwGKlR+
aF7zav9GpW4EejNPQ6bJvXkzfqlXkrxQg3YpgJs23kTOZA568w/TzkPuz2x8j9nO4VNKCkL39K15
D1lxrLj1jtswqOcM2ajI6zPnJn1eTk/cC7ngHISGE15NhLZfBJrLJptNWMwW0mmT10tobX4UFfgK
eaVeu3OKa5Lo72aqgx0RAt9Uk5iH6pHs3z+fc7SLOkfZk/GM4Q+jYe+rRPFHzmecBAesuGt31rhg
kQRboS/Vvjp059IION7Uf7yHr5WYHlQ69Nw1GUqZpYtLrq8UIOSxdyWiHz5AkIKjrSCxrXAGHRDO
pyfCZPYoHE3aNRj0TTbx/AyCm5lz8OnogHGA1PrXMsfxkPhl+BCYvjzCiV4HNEAsChYO2YWtbWO1
7nifclj73HVHYlcRenXtKmatW2YX4S75bDtGzyNNbdWBTgc5Ufs/UeK+SWLgvPkEgra0Ml/iOZac
KbPoiNiDsdZIAl119esTeAziMXN6oECWcF0r5VRHO0EMMtnPRBbHvS/gNQIK0WZZSb/Kj4qE8+X1
N7oljcFpl5z79zzLl3E8rzCooP0+9nlAUW0/KzqbXCMtdcSuQrQHGRIm+qFzh/IM5DVeGNAARL0W
Tv79xvnB1ZgbIaCP8MMDgMKE0DMuxovM1upOQ0b8ee2S3oZ2IZu6HxwjIAEz8+WI7/mbND8kaOwf
lGyjYTWDYJ5ikn/xJ4EypesXegiOMVAWNk9SoT4+MsD3kplAoKlM77JyFOpjBDqb3RKm8cEuU1e5
ZYpLfumUZh/T/8xDc9PFDu9+8w/qPl1IdxWB/+uren6rEL9o5PEFcQaNTsyCGdpbraJfcMpmLm8L
mkZDnvPReYw7tD+63TH7rEYx0Nhms0AXqcfrTHclwouRACpnNk3BpRTDsSbufI73hmkS8jixX8NC
ojaEPBPOu/jTR89Yd3RuApeCY24a44XxpzIA/8Dd2EsNJgUkn8kLVDkmrxTOIphy7Rrqwbtgz+Ty
E7pi7cgtKnbn80Ln1FL5PNma6cZNRPEBZQfiYTBwLF+CT0+ShMf0X6q7Yj79P0m5eY/uwBPKYase
UOCAz0nQt/yXGBaZlvYg3Gh1LuaKAMaaCF7cJ09EUZGjAHTjRJMXDfJSpO9kx8zyE6fG+5EydZ71
a2w4aRNoNNzCTl8OS02Z6axCNDgHv54XnDPPwbFaNL2ILxxZWmCmVXUHPqUf/MRaQ4FQSd8kWdRH
kjXy5iAT9NjY2KEsaflhb1kCNaxti0eZnOpwin+p0U4mLE60oZ452Hiy64T65pV0SiSCf9z0pBLq
3C0aEyTKY2Q228X7L/9X0bE8nlbQ/HBoFP0pJ5HGsplRK+Tf3ab7bu6q6i/CW5O60loynREY/xpv
uKKxSQbLSgJr4ojakl75PrwA9rTlAI+KrA0gRZehBfjs+pyOuiEckrziyO0qv5Dc9L1gyBTiATBl
hilcyX2zmdOLCjS4+oFinbU43zwEZum/tkX4ek6kdS384jHOEZJFvmRytsHwUAuoI0aB5GJT1ydG
AlrJriYCGjVKeDChsnRCdIgLJ629OdQVjcA8v6FJxkW1yn7ByUnZz2ydLYF37telPUZmIKzJQXx3
noow1QykX+sRbgTFiVh2+mdYU6uRCscG/S1rBYAwaTZ+WS5Vb/obIozuAremukB/gjGPWf11hubF
vAH2Y5fazKWDh2fo1zEEZnel4cYUK6FADD16UhqpmDMUkBoHlgwv4iep0wlYEbzW3MD3mD/RH8wx
WslIcGk8KC+s/lwK0kNkV3CM7oUhxYUb6gtP1fYlaytBkdhBgzHiRXYfeG5i41j4REF5S5hoBvt9
lyf2Er4Ghg6WW3aKb+AmhDCsjFFsLbM5KnsyDcarLrm1hI5i1p7Y18pzr6cr9hxiceqd4Tjp4waH
+/X+6VmJVLth740kpxd2Js3j9qGx4rVEmNc261T/G/rZoKxe1q3kMCFJVEVdhWfgM5fJqa72feTE
xarPDtJzNWjLxjFQOShbTXFF0TfYzmp+NVc5DxR4ciOAvOFCIFrghdDMXyCqzxbcFyw5rve8UTlE
v8jyIW5dVZ1E6EsZwGLPX3SsMQahmlC47cttki8T3DVyntlRRBzCTqtJp0PiSOtVMWF0HZ/VNRtK
XjzrhQV3BC0I172U/BDlDq1CcumJ92Q1IaMAe9PqOR2kSYMJrB4PnMAT6lvyvhjogRzE6J+rdkef
IOAr/eXsTMEEhbvynLiIQ3sZiitBzjUacrqhRwn92bpY/uhlTT/JbW1YogkZF+ZBXPWQbvijvOZg
qjbtBdc1/dfTkqtbnvvyDw/E4NQst0DzqLr9n3jSWM4Df3wcw233mm7k0wgK8tQoqgKQb3wOa0eL
1iycU5nOD/Qu8ei0uJnpn8VNv3nxASiAYF/ltgOb4+FhECIHhFEwxls5l/JATz2NtU/MI/cQ5a0T
bgp2CRytiPhB9crsQeuSPTsHZpbZTjE4AVjlKD0KdVYbR+vtkb5UegqrZK0plTRl87AMq0tpYSdM
ukr4KEfhRD7fyIcWZtLvcIl5X9RrSCHj+YKAgFl3GMWqu/V0uCV9fTJ/xNLVhDkW4JI1QnnAeJ4Y
c5VUHTqIZmEWD17ertiiyxIrO0/3JAAMN3qCdLzz48+/EWYFtAxuhvS/eCXe+mTHwN0DsbQ2fkD5
/4eBmY0ArjVP55OeDXV9eNFxRUPbEdjPAroSLKykOJE+ryMKcqp7SBAWfRQvs2QEiAwkIsP4uFyK
F0dosUnJ/TKv2KpE+EfQOLL0z/3n8k5XhTnHPIRfhgO55CqbQX6AFEWzhnKRyLrKLvNjTuflAXdi
8nyjFN9nq6VWa7MhewiC0yc3A7+yAOxIB4LBEV3aHu+GcJeeG75Td8faMe9RF3P6RX5C7BE71Flm
3NiAu9K/KHSslaKAjticYwWSA6z3aHYHPwdbnPMSML401+EvZQ8iQycGUJMFNQOrKK4MEYxfya4i
5oJ13OSlMM+yUQMhQqM5UvvTbqf+7DTAyWob5T0bW173dQ7j0vh9vHjKN2v0K2Ud4j8Db26c/GRa
fv2kO6+/uUm8RU/gCcytx6z2wAji6NIQlaKqdpwvy389ky6/y3/t3r8ZSzK2lk9u5XOXxlNnQPuG
jlLZE2PSOiT+HdLOtw7qKTkL/psB7aKc8nFmyixHaCU3881hU4pUCJJCddrtjveWnJEdf/sGHfx5
rkAqPZVnaFsh1yO3hcrrAsvxj1IvXI7Rpvc7eZ1Nkug7l0Lh3excgz+nTJKjzmJ7DQB+wbtHF5SN
hxFprGRQkp3nukJgDB3G7+TnZVsvgnok2ppTZt4graOngTbsVwl8H7fkjDe0YEM47c/l42a/b+tY
cYSQbE6yGtsKWjYbGF73PEmSK2X7GP6JCiZWvwoCsJ+imkOcvNXAiFb1l5Vun9ky4WljpCv3+nBU
OUON+l7R/f8VgNTdIjmEMgyQA6/ayQtACDjSRljR+30aAqZtzkEo9HBCGI09hSpLLi3CMG2RYg2G
8dlnHGDQ8aWTPT3tc1BxVhWMTWAZzSa8YPjhrK+X77WyaDYjpPKtefORaQc31SMdHgrlhwhblO8U
YyIabvKwAqyT8TrPGCZGQASetD6EULn3gwOOCpvA3q1z+52wnkT1UVkmeNIh7MwSDTiuJuNkcKJM
PMI/4ZfKFB4led+agRz+pt+clk9tPeF/JPpdhkmcgJrZk0XWBkC6z7CNfZmHVHLL2APSSZ7/ajUo
GbzjFRU8umNsqjt76I6S5arWnNrbodxB3+DFLvjpiOOQmTnhcJk/dbBZlHk6nCgVms7i+t4Zw7IQ
d3114vdT2GUsDsPZxBmV7jQ4vIScqBb8Id5oYsgks6jrLeNuUdIKZp6h+GzcpUvSkJzLR03xS3Yc
vBdD+XXgn5Iix3n7vR+VeaJjZvEBcQi/nF5MNPDG37vZMe5riKfdct7/qOLsRZz1RRL2nKrd8xDu
mxdaARfkLKl+BNEr3ovn03sTlJecDeFPTU89yxJFTlATW/w/I/2XCeyNoOxJzZ+ZHNJP64/so7Bu
VfNPEHM3pjFjRZH/pJCl4E+I7fJjKSlOTXwB4XdvJ/p4jXIibejZI3zzJNIoPuWyff5yvD3BxxXD
0SAdDE46y9dg5qlzhXEVs5+K9lpX/kbBdJXXITGWY+YVqFFWMhOx8i2BfqT6geDQmS7umkmuStXP
ef17NytcAUC8XosjVJl+ldGoDu+L9ZkTCm8PITvzyDCMJI6U9mZiexqWakducbXvQjfEZaqjTvxf
ZMT7HJ1xKCTGJHFpbjBAcEbH+jG5xAT3NC0WUKhMIsEOfnVuziPURcHWGdRRv8OOCY/1yAvdk2d7
iENWJxFfSbjX8p++Hn3kOjAbBEq52jz2Dedv4dJAO/LELZOf6+gQMNP+eX6jn7FqqaFapQ7hOPyv
sL/IARbIeWAFzvebRVb6zvwXfaVrmpIZ+wrUID8mbmOvcHFLy/FReegVPJX1Zs2ZI5lGGOZt84GT
Z7L9gHNjC08djA4wk8x7sIL229fIVGHxG50ZelOsy9UipbsLrx8QQpLNLbJvunsdIEvRsNjVET51
rhVCqnMpbCyP+gIK0n6uMk+kuoH5rB9m5GWNL8KksA6c7yGgsMUrCdn5pG1jrGTLpsnqsKfXNrCq
aGyKI8CjditHUvuD+mD+ItJ5cXWI/RTOamR3sf+e9Mzwbas3PbCKlBN9o/e+IQXkO8Wf1Sh7ENEI
sllkCK1XvxwJE8Kh3SMAGqqDhQv0pn6xkfKv/UUPfk22EA7lFwKOf6zidKUlJyxn/Sd2o8aeGLKY
vnmqvI0aKIMn6dM/HwH+9rSYqYlRawIMaRthKj+nWKD0k9eB3ixITejcACNk/feOmCXcqPXg1DLN
rcZl2CCXlG6IM+RyFeJFUAMRNaOGaxvEgUsZi46uXMqvF7J5w81VDiHvycLLCqrdt0iV62c0YsS3
RIc8m/PT4EXtEn1J/YMDjpAJzIMtE0+6nnQ9BKI+PsyHGqC9K4++xFJLkbnTjQvvLR1wAs7qA5IZ
DW6KoHnuDHaqCPuLfpkKASaOsqOtRo7uJdMGFKxhOG58phpOM4k1kzB7ZH7+qiRJby1WF1IXsJvs
n1/le/MO3UxwocCqwheAO+XZa14KW6M+K2yjRj546DUnxtM0cSTOC30oJ+kchd1CUZ10a5A09Gv+
35E27yCOJkhZLgPrIa7EhqP4orOSkeVFXHfIn7Xxl6qrZBOxD9BJtiht/zEEGTsZx08UVMM3UDeb
l1mryiVi/pBSB6yEOH4cT+L70hpB/l5qe/FfTGaz7FU/AFTjqqntmO3QwD70HnxYznRWEk1ETEO/
fYYrk9jJui4QhZpAdhA2h+YAONutoAgtevferprf8emOK42jj31NuGEwvmNgXSoYtXKHNr/M7e7v
Cd0X2/i5Ws4/E9TIKf5etQPeyNe55bDgHKrgFw5XUkAfPmMyFMBj5efPM1klvxOblHm56r6rO697
98f3algGkP5ooWswpfFO/CNtLccGRrplM9f5sw34jJ96B9+koBqZaQspJTnnN9f4tbbOTFThQmHw
8Id/8edUPcTYa/FltzsJ+xqkm2cJRytfAO+F6lbCIT+xDnEExAXwM5MxQ/yY908y5xZzBcdbhQDW
Oo8XoF7jj4YFx8Ew7rj7efiFPl23895jZH8x7DwDTfEMstVJVUDhfAeZaDRPEH2Qo4I2gFxExuRv
oH4DM6HIAO5BNNXs1Pgs6es4niZ/FlcCHeivQaTbVSErpXZi0ylKZJU2kHS/RNrCZNUDOnwCUZ/y
fEUDkXBQYHBxM9a+fQITPawMZisHLeDKBblwsny1295aRv1c/KciEzCHK9d8YJJMVvrxbdC4uHVm
N+MWIQXHZvf5UUjkZiMizRBPPLFJlwSFRGdr+6Y7qOY2xA5P6EW7K182spTsSLMKZlJkC0FaV61n
rjocaHt4zC5bpD0KBM/a56M3UxY1xr9m/5q2bDpWcy5itmX88qS24FV8y6dbF4vPRg3nCsrIzUe1
5d8Jp9/FjwwPC8jIA0OdDnQ9e8ab/mknjZ2hA9LgiEZ9jlk+AjHsgjJHSiYvXpEPXASZGt6eMojs
ssQQ9ihKnxgkI3XZ5aCBnSZOw9pUcCOmiuGSxm5FYObJQhH18fQ2EPZcLiZPDu3+Ih0ivjMQ0E7P
7fKknEUn31mL6LXQ9tLPU3XKu5IE1ScAC+Nfy68TpfEzAWXoqEIXCvmtLZ4rCVnmuBusSXNMgrHB
VR6PE7c2Z0KwfiYili4bT//glIgT/qio/R93QOJ9R5+0gn3fVxcdFQ/hUz85uT5kIrHEgFmsc1vM
aco3a6lyZi/1LKSXQQVIc/kIcNoa1IFueeNtUiVt1WWBPcNy253GSmIcO9gj9znSwvyQdVu9ckcO
vME1TDfDShEHRmnLpBthzv7YVX/D95kgCSjS+Qd97hZWOwJJyj0gUOUPBIXWI2yD17/+q/jCyVRw
h+eTe7lYRbk/okAdbgIip4ekLKHeWAs3YENZ1K/NwEL5B6jbMH0YuizhJLN2VkG86Un3wbpgPJmr
PDYfB1CL/rcgg2EWbp43rEdxvOgf2Dy6wY3pd81ZflToXWLCoT1pTavxOkKrxXEwCLZ5wDfCAJD8
pFdawuiesM6Q43eAE/Mi0qTkaUpbg01RMJp6U/3KbBBw6gsLMHQ03DyUAc+59Ze46HHVZU8cFvD6
5CqJ5b1854abJnIBdIieKdWzZ3RAXSQXqxQmK5yslM9qr4VX4cMGlwUYqQg4AxGGzBhs7kZrYSrH
jFU2b/9TX7IbmyTA7CM4ksTNsZms1cZP75CGgIgTBPwFGYjiEEyBykQZNfGVs3vg1nGCDDMg4bpy
mgWO2ayyp2pOnghwJHnrW8iQZjyhTqg4QVGbq9uJpV0/vxOwzhq7F8KvWY4mfM+tF1HZ5J4guJHN
ERVXyzH2dXrH0wRegvsy/fMaWZswPgyg5BUyWxztSj45YF8aSJqr5l7a2224/gD+g6FCcWlnTZxz
CJfyiujsOPtrpTOp3jKjNNHnMb1SomzRYZjWGV14lq5j89Tn8wFJPH7Ynk0tfv5VbMWMFm58npGV
5w9Ece/axd82Vl4uuiHEnRpEODa+iYNqfzUef9dSsZXQPwqq+7wlcwLjAnqRl0/SD84kICas3GTT
pUxbDrK5j/aX/goYYbYGQpTMswgaP+rStsr2I68XTf8bLJZUL9ciUkh3aOubi3AuzlAi8o72iOQc
dMREzuXJpKaSvxPJrokeYmSIFhGcE6cffQmxDzxji/xc3MXC73aTyDpE5YRAzFzgDsrbKR5HQhqL
FA+pFFENFypiW86QMCApq/wwO0TFIX3QJ1mH+ipCXlyUaZQGp5ljCceJeOi2fTeTDs8vcOsXNSdy
GtY37rVFSEWxFj3BvEioEV4zu9Kz1unOZP28fslR2aq2+mewHiknMH2dn60VL4z8YzB10dbB8sMd
X7p7jPptlcOC71CAYbHCMCjuxXE78cxZ0LQn5GcxPu8tnwgtIr7R+QzjCq7AlcULyDCONNN/rRml
PGS/7QP/Y7nOuuMQ88Igdsu7eZVCV930LcBM1XhvNL5oA0gP+3hoYvLMxlr8dr5N8qfkRclCckLJ
hyNc02AtRiKPAWwbMv8F+7nnyUqm7oLzDDZYQhQ8eGNHSh/zPkPbkh5ElXYxnxIZznjXjVkiLRGw
GTQ90PWHsJlnnOWqF17AF3vMKmUAuPUhWcVy48auIgjF+WjtlbdNRLwaqDCMkV2bB5N0GkgqfhJs
hmnIoLAmrBCXJng2NG+jdsiBBAnJYNRz+uorRJnm0zI+6Xra1G7Eq5ZuXongfIxdai5I0o2u1kOj
UL9uMO5oEYCB4JJ6zVYNkgIYqcpo1bbYxiC/WRzKLcv8tCF/a5Y336W2EhZvjmxCl7KFmoJvaqMf
owSPTaLHrc2Q4VUiRABZe3KzvniXaU2q57zJfdDfsD8prFVFQxITd+EUWYCcoalpwlywlvLpwGXp
VqDjug49I772b7BZb5K+diuqQSLixF0YD7Fi4HfgHeJ30P6z8uPE/3OwJPNLWF/rlRTZ7w0HqX6H
Zqotv/uD2cvqm7HheKP9GffMK2yIzvF9OZ3/Cc/D1qJbElzo+2fzPfT+J55HHHtx8EGbKXvIalCx
1Lfq/mHun9hxE5UFCjAEPKD/uR+yqXV0ygR7HU6F57JD1IiQcK1NTq+t8PGfjo6+cllkLqCA8gzE
IPmKbpbz/viD6IHupBBOYFIxkLDXSXOqcFy6wtPuLVc2g+TQCCjzfUBDWMj7G+SN5TtloH6HK+kg
EKC4y+FGZhqdFmj44b1Rl/LT698obyneUhQgBIpQKzNJBIO+BbYP2325Ba9WomNpoXMkOG+AWcfm
gYlS8kJjb74YjzlH74yWBi8MIo1/2IqLgGE0slbye0KWkdJo6J2gENAs+eWmUJx+xYSXYokAjHj5
+MThi4Bnz8UJK6V2lIly8dFcLJP3Qg2XYaThe86dkNUPmiNWgaB70iMiQYwXmcFxKRBeN/o15Xbw
2orruKj/6bGrtr6gXwSo9nJrGBeyLmPO0hglVYa1ZyWXPN1u8SArukHvzQwdKNRqbCIZWm2U3+PL
JkqCU8X4+rSbDwlSF7aS4wDD7FV45r+kOYoF5m3vWe9fxcRKTOAMKiT9QFcAGAlMWeISQsaFdS3a
T0PAZ/cMt69kVeUPQbt+kuCdwvM5AjMig+4CvSLijALSBbTgR1iDaz6/02sGKwd/NCserF+ob5ON
gPIoHcEu6oUxzGhn8JVCzPHtENA8AYCY15plR5UpvVByLRYH9bt3dn7/tE/00u6LlUw5+yya9gBc
Xf0WumfehG+L2RxCeN12NF3wL7DZlugj/yo5tQxHLb5z+vPPloImoR6REf2FDF6BRULNMHsiURgC
xIiyEYDTf2xdsUf573MG704Kt4F/eDpZvqEHk455fbcyW1gaKAFhdQGyLa94iIRSMxuHQEfaGqjz
vUNv1jISsA7iSCvYvG19XKVHneXAgxd/Kf8+KCkkfk5B5U8J0uYRKCic8j8UfYXoDvV3mHlIgOqW
1n2xo7lMwW0sSiSbSixoZHSxdhbU1DUHhlKmvrNzE8pV6H8Faf/iJnxs2G81bx2r2JnYCDRz82Tv
CTo4SH9jerfnEe0cd75FZOBm5T00/zKTCnhFzRHbyoW1jVlIZ5Gx+6n1e8aNA3wweNEIla3fIp2Q
Vk4e2RdRy/2QNviib4F+WIceXX/BpKU+kVJABLTYC0Ht044lZmjfgNF4XX/Es/bZQR295V1r2FiO
JhZuVq9NFUqZ6/vQbq/o8kyuuX55Ze4AVOAXl+G7pYDv9H/KRctnuAvlE+pg8Gr5yggKVljj+zmE
3xbn2JzuhpRAIXQUkzaF1c4EzhJkTdahOqsClBdG5isxa3DdAYeWnUzqAucFykO847Dm0cDd0eLM
DmTTFUK/RLNgeb3uEjQrce0H+lubRrW74U2LOYggoAi7xDuMFb0ZV2LCWhqPZCEFwfjdZHf7qTtq
yOEmSN5B6YlD6o1OB0AWtkRnIVrqithbSmzAxGCMJjKYmbEcCFlAVFv7CZtYHu0aDCCiPcJX7Uho
veJAhMOgq+s9/W0nLNkRpgaHAE2aL4u2pkTQMSu21a5kjuAUCbGchD3UBxIDewCqg438uESu/go3
o5uuDROgZTn8u+Xjc6v3IzEOrFJDKqSCiJE98oaSwGfMbwODZC/VMB8fCDmzFyEHPMD/tIsBsKBX
K81C7utEhi28z02/A+JUIdySTUWed7JL4atoAmhsMJ+wJ/IrXTwXkfvWfJoU1Fy0kPy6Kd/o6clQ
U/+YKF4lgUwLZP3RsOZj6IkfGq5I19zaXEXIGMyNfByWg3QzzJ98aOXGg2kynZJBYnjCQ86/kbrw
2rzGJfMnMroOVRaA4CTE2cji8i0SGTcfZUTAygZLoqxswnc1e1TtsjdmWu+AI6QtqavlbkIukgAQ
OkGlSp/LoaRiD8XVhxyM54vzrRKOTL3CWvsBNjRjPDLoqRBhvpbNvTHPRj8XehdcLbKBYywKaUvd
nenA5UuhPzGlMbcwaZRWUEVX1EWZiEt7WgNPeAiXKVwlqMOlfRPbeOVSyaOr5c8XwapzQBosDQqy
93oLe7DEq4x7jsK4EqdWrDiwohu0dMM3jWTHWJgBEsPE7vbVLxoh2Mf8FiLmx+DFfYOUlk6f67AH
n2h+8jm6xZRs6/+/ZulYO4Ox8/mV5o68kW/I9s7Kmk5b3kGUf9YqAICfetKRHmxkwbt+REaHDF1m
Ldy8ureXYd4bTvValSwG/1Szr4zOdmqWJ4456H4rDBQjqUugfROS95zTrkuL6C446oaK/PzLL9lX
s+em8vWYTbBGMMwRgOfSNoY3klZ/9Pt7rxJ4mPjSkbQp5cQZhPHLQOj6VbgRfKhhG8vugg4Dqh4E
NvTCQ4cY6p7s3tsYiTgKjynH6D03/edi3EUnYLn+T12ah+hWUUt22GNzF1nfcyfu0vnrFNIK0TKd
SDRNfGPVX0mB1sjVWci0WX72Ve0hY5q98R0H8R/ixQcBE7FPy3lK/IlE+tduxadnboprh4PR62xl
oZCQOE8ZNDDezamnplv5HaIBtmy5ydrYxv9o4KoVJQqL55zzcLxpO7QF1kxdZw/T00CCFsq599PL
00PU8M2oClWzfi0YXWBe7XiXrAbb0afYANzwOAHOustNpRnmzfKFe7sUSBW5sAXst4NAbBfZtSSG
0oU1sr6VXfGyEa4jCVwjxOcNurb/pglpIHrFS7e9W/zBgu/UFUJ0JMfDqiCu/4ZK61F65eqDReBa
eriXQRm8SiPACd0USwmXymQ5dcIvda/cs29keBmb3GnP7gKD/YlJLDqA8wvb6GJcLfJY3fIvQjav
2HVlm6AeqSP94uAut0Aoodtd+++CXJL9Zw317xl01T/mHhD/jaTuaPrNlRyIBChqFa7LS7p9RSv9
QA5zvQQNCb9IWN2YOvBmELuEc6QcMQS/PL14LQTGdvShYjbm5XWJ/iYN1b7Yyb2DeqBeYnugD4M+
F+b1RZymmnYHfIUdwMI48kT56MgO/dObevjaJAFAFpKU5tDs6Qwvjb6bBEiYfbapuUYndawZuT4r
WhGJyISL9g3uAnRVz9GOWGfsIfWREzbz1HXim7ULQKTwyQBQVC+/Vj9N6gtRgF0FmeAMCpkAaSB0
zo9zsmq3w4kfzB7Auei4kOVMHnUHxQ1hB068xgDE4tyf5iSTMHGO19K1XSIZFm/KDqeZQhDHUmHp
45soCui7qzwtSoDALeYCueQ+nEFXz4RqQtwKlKwEQ+w/LtKoN0dG6mQ//Gi7DJEtKXbUznFw4Ir+
MpACOW8AWNhqe7i1PM3fgCvAv2f1olY0e+MMXMNNMBYmq/pU/3vR7EkLy88Yypll4Hd35lL0PwSm
IoWeMuTA6DbyglgYv15+eqRTPOX9nf4uWVC7EVQ8gc7c529CphNO0RLqCHX1a4Fa5tQhVnTSgCiE
8Aul+nOSxaeYA3UgHbcgjD+aameyRuyAt1nNXe1Ujwe8tjRd5PpATgYGhYrlK80J00TLvmA+2wkV
20Z42eRF1YNjaCsJlQqaZMsfeqzos3Gez3tgC/GCLTF3+gnSnrasvTfRVpuXJCsdhWVMnpiAyQEB
ebpjgP4lvYSghXl4YxZjDgLVKajLw17lrP0hTk4VGFx3NLxKuuBQjL45v5svROfoFAm6zX1ieZKF
6eFkAs9DVXtEYKfeYpfXltFMJxYB7Owe/4Ayju0GD/lqjHfaPgRqogVl4CGdO2jW4I2FYgsrQElQ
6noHiG4t3l9iMc+97PxxqS0Tqz0zlxfaq8Hju++g+CHydK/4JZmvCKJHjz+OqBvej/vrJOzGSRy7
qpfMQ2xXMAOl2inVJkQChXPY9A30mwcZy/Y8W31efjzH4IB1I7qX6tyI5ggXOI3NLZM34/YwN3gA
kLWhDFwi6tCIeOShRy61lz2gRFRYJBDLf+DcNLVu+k/hlTt0P/3wrd6mpIl/wx1dMjTQB2bJJoaR
TL+5sGuXESI9mjRQDepswlh3nk5iM2gOxq5YdIeqnrBUZib11rL4zpyGxjc2162OMHQ2fJePPFmV
/+SArTcrIzwwieKCusRo6jHFtNf+XLNh1GTbtYAs5E/e1ifEf/ydPTxohXzr3PnGt8g1GhHq2m+w
keCD0vzBmzmq2w+eNnGOOc7CyyBQbwzScFnAiMkB/6gvrYtmp2FOIy3uL4REMiGCFrxrtvTywz+p
XdeFK0PYhLxQ0ne7eHvqX/gfZ+e14zi2pelXafT1EENvGjNzQW9EeX8jKIwoUZaiSIp6+vmYDUzH
iYrJABoHpyqrKiMlkpt7r/Wv36QSA/XK5b7hGaQgKACMphgNcRLPpO6vtNSwGbH53Zz4Ur7WbScX
vnMX28BmrWOmGrHmAaNB2ym9IhxaQzEGqFtUkwO9P/xJxPBe837q515N1Sv4UOpA2+YoChi7fNKG
Yo9CB7ahkMClwpdAVLeMEJT4eQ44tVcMR6xT+NpRYTa+ubBigISJ8WZ4yqgacF6iMTD6UP0WTVgy
tbIcI6gG8vKxeCH1dXhgtMCswHdpa8LN221AtOGiLp+fWenQDDra+LpEmc3AG78TZg9Kj9MvPQX6
SJenRGOgIOb9wJ13Cl4lbhys+VQKD7BsSpiWnTS6diGI6udhzSQbofyKJ5azMfYpvyCVdJ5Ne2p2
NgIMQqw/Eb7XN7EaApudi/h1Ig1yxMlQDVW2gAnoDKY8oCHp/eFLUTU8japFrVD4OnvIkb4wyLG0
qNwrO1I3CkKRnTZjFH8ImwhyZlR26DdPzLeCB7EMtIKwEaPjXJ4R2YRjD/op3ADBwDh9pKA7JO7D
C5MxXFIbN6cBHKMpC7KQrqf8fLJpFD648QUlIewXWn/JwQnjyZYKNXrTf2aJUHq5MlfQgd9hwYI9
LsoXHcMRtpejWaneEf4CAeSiricvIBaU+QoUiWfsKiinDdSffKz/IMNtxoC781y5MuF0WK1ca2Dx
fpvUetxN46O7kdPz4vhw4PmdHKYOiBowIew2MDnk7T7hixQdecVeKzZ8NG1bSuBzDx5/CkewuFO9
Hd0SjzEbWxB1zMBN7HVykDfr49bHoP1NW5mtjZdApIaIz9o3TqzsvbnFMJo2f9CSJnwyPzp1+i01
S1H4L/SUBr7BIbj0LG715Mg728vfD1uK141XeiUCFEILMsXDdOjgIk8+kPQO9jSS4YsJ7mbHSya3
DpW3yYHeoHKmGchcuGIn5kZ4HeK+ErF2Hn328tC6u/kMGjYetKHhok0PdEwxIhpUpoJokOPDoF5Z
0ENwJ4ejzkg4eC6vb926ZNfC+o16++FXxaQy/Vbq2Pr8+VpQmoxY+HEaiSUgykpCxR3/YbUeTF/3
O8wq2mOoiVtSQ5jsfguC6UBMGGTmH43pqoKFHd9HzRvge7+IVQRtOHYsgN5uHoY1FkXOho3jhp8+
1yIQiY4TV3b3H4BPIDkYXQ6kd+tDfg4KMANAZN7AUwQJFGsO9Nw14s08OlwoNYWkpB8MEavzB1L5
a+5Ld9howcm7rv+ZcF8LzNyUgAadlgoI/zY4493Zr57eZqfObpE1UCakqz78w5bKSRnUMKIEjH48
Ucd7uJpZPuSUW1Rzze8GbqH+oW9uUdm3oEb3qXqMefOlAaYYOqa1a7hw3dE20fv7HsZpN7LYxmg1
Xk6e3tacUSKWv+5JtsWZDp92epvIK/0TlISRSzPDNaVTfxM6sJbndVdRboanG7IxYDDfBAcGEMUo
DQivaxspS7An8iEM4T4gJULGE0Gckxyxs3mT82RPy5MxLmVb4NwzqZFYTiXODIhw7OfH/UOzgvMx
0uWYIQ8zPYXj4IU9boxLkPXwqlufuRK/R2ThlLTv5nV4rrdotyzRVyZNzFWgqT9ulSIyqNZu6weC
Jy6ja0EdCmZsBHl6UJTCuxFhvsnb1J2ClAV3ktTZ1Qom4hz6LtQ5WIw9cWzhIEX5cFjVo9yT+9kW
R9777PmO2RcGga9hNqFPELd6WrtFYPb0T6Ziry6fZ3P2RM9646ncsHXRnUN44wQSnJJxADZi2R3t
urplsHPBZHCaasVoP60jbovfeCJd1rDxAFHBhRzLjCp1is+kYHJ1DpETwXHTR7cISe5SJ8+zf1ZG
9QowUE1rxblwe7xj2nCSJffC61zbKjDyjLE+XGCcB2AOs9ELRMGj2mFmeE8p6sSxPDo+euD49C0S
aqDVeV1Hz/eMAwSWZNsrEDUA7rS9i+wXiQjFc45L3vUyOe3fKrQ7OM0JWU8kVAi5KJ974r53e/Im
hBhcQFAlqTeWxiIkoFtP0Aa61Tsoy8rsXPM6W/mzd6Yfg8aDeyeHfFHiPiVNm08MT3K/mLWAbwqy
HOajeNJ3Tg/kFtW4zdDO4DV4v1Oheyxd3oAsMWDcC+n13tvfB7gEYcuj8pZdqiUDyKp8P55cpSR7
HgrIwavZcTCgM48okBHGdvO60yYqxVgr0/tlnRU76Z5iwHDedKzyCzpo1GuYNR0Rm3UZXSWAIFi9
1KsfrnEYWoe3zHRqyl29XR+ZCRxgSvEPedxSpQCZspXm2pisF32GHhqJRtUAq7Vsf6n4SlvazXN4
RlpfRI/benMYiQYXyNgqNo5+cYbYY8XHt1sdXdXgyICwRZxoH1Ez62pAcyin5W3RMPje+wfAeDO4
vFs9kyaTfgKAex+ey5CCNKO+5wRDw4JeE4/sVHxjKGN97Hs49dDphc9n0HFwtnR6j5ApdC1FTNM0
jBwhLypdUBFSAZ5WgzYoqLHcrByUs6+KzIGc9/S4uGp+3foPrhfKBv0XxXbrkKpDvoG6MuB4IQ4B
hphaRmCIUSPiu4zFVR/J5+vJCOYGoqsGFdQa94J/OrdU1oLHDJCgsKLzOxO4Yz2sZ3nTu63FjhV5
hinKsDxLoC9l7+cV4zQgKcw08IgFC6dUfJfJIpF7BWSrI56cuAdMLCXohFWPantkTAzL1XBL4/1C
2DSTWpoxGWMAabonmIMX6OlJGw8xW41kWUpP8GVldy+vDuZbbfVzZCEno3So6YyCpBEjqjDybUMM
E/YUC9L2XoMMN0HdrG8cRUKp4/GEL++Fwcccf0ISQS1qq7fiCWgeHaUXbn3nNcuHMb6u9cAJjXKs
Yv5JHQhCBMQExX3PliBFEvA5LXiFyisxW39TBU9wlo4DP5HrIG9nmu638GHfqKSJfbAqiAKOeIk3
e8tprnOpiF4Cgtr9zGLDz+A+l8jsRN1+FuFZWb9QEu0X8r12c2Mu3dEXd+0nWGiGX/EejYSZ6Xh+
9Qso5EuY9F0r10Z52ESSEtD9nGbnt+cwBK2sXLqr6i0HVwNxhBOMW2a+bbbHevwqw0LzecicV/ll
u8eRUkhwSI3R6lMU75U+K3JgKX2kKQfy6IIN2yDi73xy+xPren+/GjZf4voYviAIJmTqiViFuu2m
y/KGJSC458J9dtNjvKzXx7ZXIelV1MXtpvmbtvckV+dEr4qOtSo8lXQeQtdvUZPjwHZ5ewIsvJge
oHuAJap9Xi7xWfSP5KBkQ7apB6jci7ycwMMcMCsGT9y+KidnM0NSbySQp5/4dr3Co8a4cgHX78WR
wxRsg5knNnewdtPzKyAiFKBagbR/w407Rp97aV2xmqqou5gKybMW67TFPTpf4NmqqJyyMRJOkZl7
BJ/kdFpUjCs2qRC81nfoKj7eGnhTzI8r7Lk+OKTejsxvSIjJeIO8Rg0ZvdGBlgu5r0EBNZ3nUBge
pmWP9R0gFw5AXl6lT4gr4wYbBOyeVtN83Jx9hu2QDGl6oLkKNrQ1HKXnCEWoyITdc4dEFWOKAwrZ
j1NqSBMtunNfnQrHNY49WqFRjqIP7CS1YpoKIFkE56CT9Jc3Brn2dXvm7kDwY7BTRDT62Ovq/nF+
+mBHueInRo9N4wwPElsLoO0zHrMeQ6T80WUMAsOY+AfByVYbd4O8lO0f4k3AQuCM6yw+jux5plto
4R6x16ANrxJLBPUiraenL9hfUDXu+zdpag6MOS7dZiL7cpTBXiQIxhWXRsw+KC4yNXymDNuOjh4d
8fYCT3p9GpqTx7c+6Bkw6wUxTwG57ySH8oSRuxhaUVbjbXZINmPy7XvZVGt63cwzB9sHRoVise/r
Rwfd0yWlfavtWwAOsyfI4g2ndYdVwZ4EBdAIOGEvARSjvVejjCNnAkN39pwQfikGDp+vtHpTw6rH
k2TvoULf2zlOPMj9+O1ChatgFee113C0M03xGXWe4CZdJ3S6D9PdnDFSw+DhMBCJcFrzZqnjwwDe
qY3W9KgilOGL4d9uBmcmsh6mmCQXjJroIQcQTDbE3N+xMPVkn1qPV+A6fV4DqgzkaffPrrPB8c05
X5ysZvGgxhBbl94aZQS9mUc+ML0pnP13RiwwFlNp2H15ELHEWnfDC69mnw+VyFjhgusxASinLIIc
3DeR8QqMmwEYfjHhlGrpNhMG5nXNdJTxvbt/dqqOTE0P7HE3oq02toSnELSJ4WsJee7SEzFt+sAB
SeSger1TPznyGAsEWur1HiT38HRPPetDH9HOGA52KbR4yDtRgo/kvop/MqZjkfbHsozT7c47ui63
GFXz8mRc4BOcODpgmIhjiUgCkYbJMdkiZ3zTHWwxpDw5kzD0ALMcd7DlGH+ouqe9yyOReMolK5zJ
KS0PoYxdxhMGmheEN3YZAjVhJxKrmWuMCuDfbccBicvFg8khu7Rd7aQJTRHyZEK68D/ugeHAAxYJ
LVB8cK2j5T9hWQ3Jctl8ylafLhbuT4iYEpaB5kM16W9m5Rs/gtLr5Kl9HYUen04METwpaCigFWOc
KSJoAsIoZ3w04KV6wT7F0SBmfsu6k1NSCSH6Y3z+AMNyhaBZvjQfKfTFAPsXUI8fMEFAMMIis9EN
Yp8wIzgI0SbhI3rI4EW2AbZhwjUfjxN+Q96mmjBlKbOembRu9yXxBcDyQMLTzz2OKUnwBOCE3X+c
mJPOm5gyj6ODL8EeXiToghpaiA+qILXCsCHCvgn6tfIJxY9NoHyEx6Uc5il+IsV1kQGrKzuG4VBy
YX2yTTX4SkZPZLNAqHn6ZJPaJPrsnEcaT2dILUk2zVYeqY+dUQYMl1Joum3tH/IBTfh5wj5UO5cR
MY15WMa0iMZnk4A9E3lnwxhm3n5K4JoruDbxvUIYKgcw042PKu/zdXJ2JflogbDZwi0JiwnkcXmh
ji+aAxAvLOSgYJ3jChpXezZW5VNlxyFR6+CqiHoYZ2lDBu+4QVwGAmd8wh+NjxpgkG8MW/ac+7KC
V9VtNT6vFkJkeU2WAMO0c5YC3zxWrzPRG+xAkHoYqtFFFU6T5qs2vnQaIA/NOLmhmx4sIUYLVcif
VhioJ2LqQN4K6koW0m3+KhnwsBK0nfh+5ZRACwA5C5YOg74Kel+HINHk3Hu8ZBi2bjW2CzY/JYET
v3H0fg6LaHBBL7g4NJ9MBC6M+EHZjCHOTdngjA6xY2syHlB9ZrQ5OE/pdvAp+o9U35kvFIIsLdTV
McNvZmtAETMGpcxHDh/1pzgSBvoL6z3Ed0Pz5lG+0PhjTtWNnXBtGBc7S6FsY+O5+rKPGVbLcI5R
2MnrkBG6Z7CAyGqja9TR4uNNyHvPaPw4UxVMkkP9/dYHSOOKN31zj85IJKwc/6m9jYgX1tm//9v/
/D//6/35H9nndfifidz/dqnOw+vh8ij/978rP+Ugy7JumqKiGZKhfUtfzu9FLuiCIM4q9L6YMs9O
0yYjfacegpmhTxEclROXKCFpDBtZ2UlzYmHuqYnDHBgboojbrJ22dNd4ZFh+CWzb2Fb49y8p/RSc
/PVLdhHS71tsnzMuSfoflllLbXPOpFlh9U8Afv1XmKUl8NnDh+QrpBwolzUDOHg/Qu+Xz+5y2b8n
mX/97G9J94dNK52kls8+z8UdXKjPO/gB/ilztBH+awfLEa4dXRC2B0Ojp61++fgfn48iKpKuKJIo
id8yow9Xay8Wjxsf31K0tNsGf4rKQQvHIT9mjfd/+bzuef/jcr983reY+leuitZZ4vPuS7xmDc2D
Lqv19xg5zZH9sp5hXfi/fOaPj1dRWHyKqJqq0f33L49XMCzxfrhdpFmp+U9Eg7hC+gasLOcwVWaz
27acmIpznBi/RnL/eK3/9bn6v36utNctXdSv0kwMMuoc+HOw/TsHdBwH3dvaxGru5v1yrT+lncuk
u5umbJi6qVr/+pk3+aW9Htzh2cF0QAJPA6S4CIATrHBiab6BYgZe88uHKj8/1P/3odq3VHnhpdeX
k5RLM7wGx8xHMefswstOLoYtDmfl+IbTtTBGB5MsRF/kUHsEM0rRcA8uKmIQiGax+W+91KqhWros
ipKlfHuxLrp50w8nXZxZAzBBbDKMd6DH89bwjb6ioiP02FYooMU3WJZ/fwp699Z8X+W8UrKk6YZu
Kd/fKvWWW6oq8dl3t0t9fYUXH8YZERCyd/k4hGipcUPHKifBB8sh9RHjV/w6KVHhbK1J2XEqF2U3
Zs+MGtMsJrLGvXtWAJoSWEMc55hG3DxIpukmor8L4Ony0y1zu6NvrPIZCNgZB+xVs0AngO/xL7dW
6RbR3y7v20u8N877l9BdHi6ejgzd3cBS+0gOZD7cxEQ+Eg6HiWu694mLdWUuW0k2ke7SpVLaqW9y
8khzimL+V0RM+3qbt+tg9PdHIIk/LUpVlg1FNHXNNMTvX1K93apnUYkMg+FBOuc5A5XL1c8tyjG/
md+HENIEUh58yILSxhUoxE/b+wCCG6D7XvHgdunNFCnAsxkCF8PJaqCpXnu65iA+ftIklA7sRlJD
wNL3LYwRBHLYkk32l6Qd8rvkoQnwRUTNCTUnLhmddS4QCtjQfU49Z7Aqqfw4ty+f2qo+jwsFLlHH
Fum439AtmIJhzse4hlzfzp3hsHji/EnrK8Cfpxty8c25bELs+IDqnhXjY+gtAHKMuBMKwqbjsR4G
lxFenjmWsKRx0sJiKHn2L1BuivMvi974aetRNUXXVJ19VpS/7QKn217Om9Z8sSqILAuXeZp8dMlb
a+ZRvYLYOqSIKbhK0C3/YWan843jpv7JhZSxtBK4bhGURAaPBydLD2lg971HOkPYXGf2MKi9h+21
uATDt7BXq06Yn3ujfbpzEX/AYWh+uZyf1rimULnIoswC0ruD88uhcbIK63Sr9tKMsTBGFfG563vp
QjUIVb8s1Z/Op68f1a3kLx/VNC8pb9FCz1A5FMdQFcObScBr7h9mphGuctJgkCKWIQOX6JeP7p7J
9zf560d/q3zyqyYXV52PhqVNc3+mjgyNvJO7vWIWb/D3j5N/u9Jve7LcKG0h1BwUh77M/kbWKJw0
ZI8EbpKP4ZGO5NfJHhsarCF60GQcsXcfczYkf/8e0m+X3X3PL3f8aDZHcd/ycF8TplmD5kq6Wzt4
OlTB1Nt//zDjpxLr6z3+VgaIh1eTP698mGJENN4IurMxnYuo2upWWVLW6yYzUzsDNu89qljcFhBq
eQCrbEczBMgH/bXVXHkmvPoXY8z4qzD824c608YSGFfmaXnMK4I0DdDXZGrMmfuMDmktwa9zhdlj
V91H7E2a0D9Z3kV3hdVewPTOua1fz8B6BsRIXdBEUJ2TIDFGrz7WnvYdPQpdVXidFHtv/0vFIP90
QGrcFMswDUmnDvrXB3A+7auHLrM5Q6t26bgcvK1wGyCi3r/0YACO0WdZfSNVIwxOB9cBFLBiQChV
ckuxA/hlWXYnwT9egi9fpvuyX1bD67HJrXvNl9EDpoj3IaPDZqmTxPTb2/bTDqkZhkJNYpqofLs9
58sHya+2KK7XB1dtwSgrSv5Su9c4ODr5FhO4ffLblf0pbb9fmi5rbMuKLMuq/G0Xu1lt8+Je45B6
CLskcTZhHLqBPqZivOTkEJRxsi62670jTafEfZ+DJ44ctjAflq5Xe71yOZT6pFV8yshr6s5u+Xz1
jQvNqDNmevC0x2avFzRuH6fpA1i2h5J5trfj63DWTPgFxCM3zAZMU0Q93eFJQdwz0Ebl/P0dk/9U
c/+4UEVWZE3WLUtSv13oqbg8c+VViLNmNG9jw94gPXEti+Pn0mud+QUjDCTMRNWCgaONtc9j2Rkw
PsT49ZPrpudEPYcOkMrVEWEDYOiI3ZvLfCdcrxWfOIT3HAQ3KncU1kbmQQpZ3iLZefbWWm9QrE/u
Ne1yIckuOHjXQ3zzT++DVN0RZmfjoFJ6L38/BbtZFoBsbglGZR/Hlyma+PkmXrccg4NuVmuL6Xqz
66YdZcT0kh1CdmqU0x7edvEaXymSbMnykC722/QQF1DarfGYuuQV2L2yh1Lk1hnusZGDGsruqu3k
Jtvm7BSRFVwRiewvwbXXO51iBk2g55j42itm6cjiezBxMI9ebexZHew7Nw+6v7CcyKGAoTWg+yRs
ko9njhrbpgUX7N1xgrC3cUJ1DNZWhOCp/H0Hy7qQPWYfMAhtuQe2Et0ALmITQl9fR0pmz47D+1Zd
qkswQ5qE2s0sgHenmiKLPiPZsVemBY/NASgZdOGo/dktnkCLIB3TNlbIV94+/r56lG63+cfiMRRN
0y1NszTz23FgafuHcHoIr1kDWWVeeYadEuMdryGBLteSPbBRfU0OEeRYu9cuQaDsVetuZ86usUdF
eFj8/evIf97Kv32fb7uj/mwv8sXIxJk489epq9hJsYB2bifLc99YItKxmcwmcvrRJklI1KZTwEqh
wNpPi20BKSCVfBwtu9qLaYn9UYaIgD7u7hzadZAOBiDdXY3bNWjjcZYaFF3H3vBTHx6dPxvAQCaZ
e5rZ400vsgdQZNfsD/74OQqiqbSIxgRwMTx6DwRHB08Lu58+0X9UB3vRobrwp9yHGBSuVLsGQulQ
Gi9gNWBdsDMHUmuvcjDOmZoUg7jP0uzHuc1KIqR8aLnJfM7Nt+wsxOSytP31PAnDySOYjMRg5MaS
M9snThxegnD0WkGeXsy7SPqUGKtBeoos7sF6oPXe/KVhzw135FRvu0T3XhNxlLCrTc728nC3k5Ew
bOwPfTyaFAPS6BltHpg25b9UkMAnP60rU1Rl0xIVXba+VVf7VtUyUdJfMxRicMcwX/TwBu1BCKu7
vSldI3G28BHAWvWJv7OjOs+JenSn+lakHkqteyQ6T7/taGM4h2wIwFZ6U4RDGXNvNBMOWe97emwA
5xdcnHWqYrbkLFNSpe3PS/LqMxpGmB0ukCrqxQiN90rSk2sEu7gUcL1z1BbPHGxDPPEd2MUK5Iqt
XNlhJYLOmBA+Z5Owh0/uaWitIGlQwIclC8ty2/GvwNCfm/F90RuyJloU2wp/+3azNkJd3F+bkziT
mWFNIay9YQpj3UfwiTGwblFIwAneqtjKIiDCiDu+1Z2S8fbBeErtiFISZv0wXxZajV+oo3aidv8k
DOCUSLeBOYfoc39ATAmg7e2pLLHxhu/KXIpW79VFLgqAx0MBg2/2U9SUh0ssoBPIAnlk9lEKGF12
Ck8NAR6Rxhe02cSjP7X1DX1ThXFT2KTEO13THEsGw7sjwIIJCmo9rORAwssxOrbT3IybThYZnoU5
/JIaoiVkUDHJ4bhlboMb6YssFh8CO3JL7C5cnPTReIAQq3bxSJgmNmqn1GvfLiNthmj3sTbM3nUg
TrPS1d+BtDTdvR/DuptSuiYsQ9l5yKEOHR995QBzDSiCqKZcqM+mx/hLNf28DYSA0SFREwLRMMDz
aIlNoPzZ65WilcT5FHT6eUwK/FyrAdiCJtmaa606WvrRrRsP/SLykurhCQjP/0SNgmXDf6s/O5/7
xR3OWYVphZR7ewZJZEGFuPGqatgos8Ya1a8YZBfI1ydA8DQjlnrUYKjWscRP97Vx+eWtlI2fak9D
02lQFZmXU/zWhLRGeROfB/k1Y4csdox9iPf2u8P46eYrdf7i/FzdPiwfTwLxswn45+M4Gy+JqWBD
xc2OL8cvT1HrsKdoDxy5jEE2P1N26MHy4Sbrxlvfeq5f2unVpjtNU6gUwH9aAuwdsZDhIGIaucsy
vyXj8emq83ZOMdikUlg97f2y6WTttr6Venp8mXI4Ij4YmAGBWP073coeo6FV6z0mewfqSomgpkdj
n7YARdhGhofk2hewhUKrx8DDfiVjwXt2UWSvvrY2SAYaYHsipBWoO9QgD8Eo2ooDvG5HWEMkP0de
v+s4370e23kMm7HXk/qXUB4OewtUyOwhW9NnQNTv6+/GSGao1UMlJYyUwAguW/xGsik8dAoL+mWM
iIiBsEs4ECciFEkBYmUiXw8UFujeub/Clqgzpms2UonKP/fQ9eMbSqFSn11zSVz7fYRyNuX0v06w
uwywHHHz0a5MNKacmIa/AYe5ZXKabTzBZf7jvtYMT8/2CNszt0qsIVOyUR1ArRrtY96TjctPlVSk
p0BIEHVH8zLkCEmeK/Nlz2GyoZrppCDYPMFt7hfJ5gVRFJlu+aZFiPbZAqsFXqG/9EP/iQj+Y/cz
dF3RJUMSdfEbeKLstZN4LktKEEcZYErt4UkFjCItqx1Ephp9cFD3hHfoiCwgM8AqacJO7HToIvuF
KywzfEfOgHHsjWiACA1HGM+Q6Y/vN6ZiEk+2ZN2sW6/AgNTWlph7Kf5G8OT55UPxbxE9+D2CNdx7
0vm4RVyNqzWpppBFgPfWl0haMqHgR97Y0fqWzQl7dzlr/AgHutoeTwmZa7yDt3ePo3wCmlaMEIGW
I9SVfjaCDOhkCQAK4VxsxFcIvZMyaGcbBsbkT9H3uUWfpFwPivgp6tRHGKnuCvx6vcprHDVgDMKl
kku/58Mw5IxgroRHWPqJ5byYOs6OM2ShqYQQDuPlcNMznJv3JHPAtVJldPcYz76XFtJ1h9VvpO07
7Dy/3uV90Tfi81DC+O4emAugF5oYGd8M7Dx3et0dgyR1XMaIXvyypwKfuXd7hYh8JDIrPztP59yr
fBghwXGKbJFxTTfFnc6cenZ220jsHT/uY2JzIlgMPgzP1TPNEz0pfAa7DlKfiHKd0nwqeWKPrpsf
Fjuz+80Sf0IhpuPwqkETaST+oCB6zuQwhgXhGV0CGextFj2Cz/AW3FIMfAL6DDyyL2mMjA1OAq5Z
H5ApECuy3Y/ymKFsFDbhZmzwJn3wKn3sU22I0JvqJ2zHVojhacivmc3mvzVo3ab6fX2bsmooFluu
YWjfNt38oD5qQb68Zgn13RkjBzZEIkzIK/S65wlrvMMm6fKHzxkaugT2M9PBwnb/XlvrP34PoHmp
m0WqNOJ8zy8t+I05kFFmt9cMOxhkq3nvjk4Njm/hNhyYkLcs9Hh9ifRLRHxXT13D6YXeUyOXRg+O
U7R9x6Pk5Fy3oDKYY3+qz/hF5iH7NQ4TWdLODXP1uMLymTyV9fXon6T4gGIJLjSncIVRGmGlncBv
enkNZHLK4dG0eIUgJIG6nAikaa7JFi8XFxREWKFyDGWhBLUcwVD9y0NRfoLBwCEAyel6VEP+9lDK
jVUX56PQzjhl726ylKFjuenR8+nrCzfoSU5/61mjxTuUsV4/now+zr/0Oj+Ojr5+hW+tV1ZcteIk
718zcHkVcjgg2H2Kq6M2aUXnuJPeaZTvK21RzKrs884tX9c7sKycRCo8MPSRsbZG2O7B83nCAMa6
J4tRoDL6+G0FSz8V81+/6beVUx8U+fq8HEhmiqv5OSTsFzBjoQUM/E+00Ku/L1Slu/B/vDCaJVo8
GUVS9W8f95Kv+v2R82xu7zje2lLmuiLcn3TwFp1cDP9W3UYIUvWpuggSHd3uXad9VG3xSHBHZfhx
++XNUX98c758oW8oWSYeby+1MaB12m7XaNFGMrB/ywh849zJQswKrrG5qqUtFearrwQn25N23m0s
pYhkFuHFCendoX65exhZWQin9I25uh7e3rEDfaH3/qXS+/+srf+6hd8mQEZRH+vC3LQMJLSud952
JZwyWaZp6UzZurmp9icpcI7tbWwwDrZSO76PQ2f033mWuqWKhqqrzEe+LfKcHadQlbw73OEtwYRA
5uFjrOc/3TVKzKRwIrLlItLtBE9foXp7Aqt1I78L5MBb31wqDqTvo7fLg4+/f7UfEXkTONICjtQU
7Q+u9mU/3JuGtpcFpQU3s0B96LDSQWlH0T35VKfdrnzsoWFf9B1nNIJQdvzlGf0IUH79/G+3pj7L
UrZ/au1sT9PPsS8DU2pYmHtX7Lvo5umWEs79Q3wg6nIMSm6f01IIsbgQHOOGY57/2SF14zr5rKEF
eUesV7GkHd/O0YkAEWlBOh/t0zka1k6vcj3H9CdUkjuYpaPWnsDws9zRPiiTOgth7J2xJCvQcSKI
ohGxLj5WbY3h3/2/33bzpx7k62V/e7tLo9EzveBlgmHi0CZwzwfPtylSTpv6rrAHb0rIpYKL2/5j
gKsGPMbwhdNXV+BDbyQKvIAoaw/2TrouAHae/iVKWUz0/tGYwKGTM8T0Oj97SECHBSg7EFukpT0v
hPBkO6P9p4GaFsoTGTfY9g6ZF4PlvWgchuHRB6ktFhw6Na/s/er/suh+nB9/vfpvW4kilsVGsdQW
9J/ae7mOxofPe/I0phvRN3Wvpf51j6QevvPlIfzZW8eZjDZjRvgY6zkfjThta+AwrcKkLpwL02Sz
/fvzkeWfdt8vr8W3raM4CqZp5HzDy1K7e/N0MMW/mS3uEDwuMUw9u5/bceZCfXS1j99uz09bvwV9
Q7LgLZim9A0JaZriqsjFXmTrf/TOT5ecIEoPmSRxKW0lUOAuqIhxieTVGOl1hi6ErwTGqKwxNoWa
eod7uYnO2Kb5R3ZlJGGLx/hoRS1GIW886L/fqx8pXpYK1UG2JIoJ49taPtzvh82tZu77oKZVOtO5
yzSPeJlvsq2L0WUooQxLrp+GgauG/PRxJcGbfQoNOS43wQMOHFjvTicSF74dVkkyToKkq/w2Zf2p
2IF1YXFHgeN05dsjLavN0coaQFWMAuwTtirJMaXs6TOMnPz9jqiiDpnjnyuIybHIgalICnVvd5x+
2VgfG6Nsytx6zYTkvjzhGtMBtTGKvhOHkDbBVTBeb+jp0beO03SuRchvR0tCmCQXhFcP1v4xGTD8
gyhtuxW7L97yzmj+mszV0ZlslJoQWsBOc7vGbzFOl+7dTxiHw+NfJlwgbomF4C2Xij3a7SayHU52
+yBpAxDQxqtl/tAl5daVb7EfpksTkk6cGBMyTgjIFjz6TU7KQXLpao+FBsL85GuTv5u5bdwypEvX
SEcSCMXuferv4fTab8jk7lT1iNbsNLn7oyocWSHtaozEDfpBmigra/rR2Nkg/Lh6c1ItPHb3qk+N
v7y5YWvTmFyQBoaT2xo8eGS4d5XX6+NjLgZLpLm4NlIB8b0FqDS0xumacUE4QF+9s+zBoHR8VOjY
m9JjFgE8ZaLPxqY7JkhyRTm7H0SR5KaGvczhwXJ/0yxhvIJRHzfhusVnqMdj2dvzZc7ghcWLYSD/
HoVFb01RiuSblJWDA7aTuiDKI6ggtviAhJBNdkTkQYJnOsG/lZNwhGSE8O2ey53296uNbr8VAd+N
/1N3rMGrSfCG+LB3IO9MQdZ5yO98Zh9QCUqc3YCBIMtyweDssr9G3kTv7y6TZM6fP2+DZIkpjS31
ZH6vsuS/tM4B6cKdPhnqv4tQoQOqyniOhK5JSMpOtrf+zOmmFTWeEw7KitG8u1TT+9hBip0QtTkZ
5emE89DpQ/93ZHviJntuyKGPVhntbjIKJ7I7yw7u9rmOxTDMOEE92P8fVWi58w8daCEIYS85s6fn
xDuSQj2sUxDA3AD2jwvWto2N/WMk2rtsMpIOyf8l6cyWFEWiMPxERigo4G2yg4AIonJjaLnhLqKi
Tz9f9kRP9MxUd5UKSeY5//mXO9RsQHlrl339LMNPIsQhx8GhAGE96wtviS6RtdH8ZTdW0dd5F/P7
qOVWgVy0xAwGcG7MJH9GYArMClgMKB2IiX5xj+qhK6ckkmNrowVrHVSNMNU5KXDGqTJE/cH0wO69
k+txaEH9XqdeYNujYWQz/zJZit5tdgupJ3hoix73sa8EP4aAKDp5J8ZUesXw4ZhNmKPhFJE+hL6F
SYBhxmhiU9zn4bz75SagLv73wFEvT7qrpCduJcRtnMhFZ/0EZWHScczlPKcZ8hsGGlj7EQXg1jcR
GtP3YsMjj1lGkoU8SRIRohdlnugWoeVhgJ11hUm1v1EQXB98cF0WqmiccGhl3XCHDMYqtOkD02Hv
aWuy+K1R7QPMFU3thb2s0A/j8BAh3+xhdvHpIq/I3kda71PyyJSQ6bCVkndu8RaOdoDVUDwFeUMj
wpdrpziM8K3a9Xy2GDNoi2BqXs0dI0Icb5i8wCe3pjzHG57joyi8L084DZPJupozlMUVzw5R8fMV
uA8YsJS4uNQqBebATz3I7TTUXRFwp29idRBT2gdGNjBTLXBWxVUTojRMqmjPC1aHyUoRCKOxovEu
VtAU9vSVrfTdSrECuo5fhxf2WJu26i4MEQf3NIj1wKYfCb1pLX0SVsGuY2Vp+g2zm/OOp11ygwRv
YScPeHV8syklA6vITHsxcI/xKl69Ux6SA1dGopAsIJ4GnpPaio75D6kmPjYIYg/2cwcmvJ9g8AYC
R1g2LJddWZ7YOdWwShmxKfl4cjFzJ1mzN/HrJeZdswS8xVIMYTR0ka+VHIGckULT/PXZfWvLGo7Q
QTJgJQliHuHqQ8X4YDnhuplUAeJnx2dXjQzuPQBd8mWOss5PHqgefpLj9dXJj2yYIgHN0Ez/xjxb
bH8zf52URDENRfmMFRNZbdmfdqCQ8d6dEnEG++3Pz1uEQoB563qzfqTrCPlxxG6czOdAkoRqedgx
r15dBleYb66i45V/twebqaNvjFuR9zzfJ7t8vh3GjFgEfmDrJ55V2IViDWFrmACZz7RiKf/EK9Vn
VXl21p/4wgPDSiAmokJCa7WjIZNZRFkaQlYJp1NZPEdXxOq108XJ6kLiYHImVLr2Bsnz6Gtu22bN
AA2UI1mAXLZB4L283Svx2KtDnu+ITYzt8A6zUka24LZHRpEojlKUSmeas8aP0XJCy3DepixphidM
eUz1gasQNwRhoY4/KXuWVN6Y5CSSbmnhSbQg5gEhp3lL8/xNYIZYE8morYbnkc7JDyJ7M6zmnpw7
UdesYlyLGxdNHBMw/WFhH2J5LMLgmwcebynd4KF9v7DyUQdyAJbJm5t4KX3NZB/hkOJsfNrzxxmV
pv/hE7wEoPZLpOzxuyvoDTxIsz5aj7u9SZFbiOAQZjsG2D+0Gh+343zZICA0djnOHnZxwY2VHed+
NoF6f2C9g+T2FdzmsmsnZ8ef7F3hcwp/7xuwZkwfWMDgw6p57yOWZsORyTGI03/YVG+ubdg+bax7
jo+010h1R95twU7Z5gO+pWu+nk7N0K0LOoB60bkR6SB+WIe1zhGBCIecnnHUcauvneA0cL66pYvn
DvcJhpcn7+pLnb54sG4vnNkopbvkb1jzTjJvWLgV/AQ5VV6mHJ1zIGZivM7gfuTBQ608HcibH7AR
c/Re3A9Puubef7GBh5jmDv6+Cv/P36ZW0uVZy9HMIIP04Xrv8mYwqWAJjkDYR1HRAt1zhXSp7/8h
raBcKfbFfE4UHEsaz1b+6GMjNRRXbpZscBNlyu/YbAUgx/6NTq5vltBVSUvyy3qxvmYSZumbXPUd
X3kEeWUzpJ90F/7kxuGH38KoI7//K9geOmv4IbKccJKLvebJzg/WBEdMuxJoLjpchVLWNMPswmIp
S/5SJR4uFobEfbmtnBRhgWwpi4vZodeubCf55UmeY0YIPWbb10b3ftS5kRRJqjee2aftTZpG5oc5
pglEiKkOlmHmEi4sflfWEzAbETopjBjkK+gP+TuVl3Qj+l3eLjhw1y4hWOwxQX27SUcsC3gtOaxx
8Z45eVI2I7aW0w68xllLaN25ARlXwIFMtRCJwhm7d8yaJOKtzv9Izu5g6OQYilcBCLpMT12O2dxm
Cer9NVsfFtygGadRv2M/VoexdvJYOsva2TNcZ08i5048fh464eeuiyss3ciPMbLTYNFgoti7FI8C
HyYFFF90iy/zY5epCpLUxWvi/DpmXrFh7e2ed06Y4iVwgTgrrOXHhAZ9NQQcQwqq6XYJqst5z5MA
Lfq5ZWP/hcDHeEpid0FT39Ln41ixty9Yht7RlplyDVBjX8Z4bzLhoXq/4oHe60Rv8mKIiymVHzym
RJ8NbnwvV8p85wSTA5ZwmSydt/xjPVFHstww85pJc2aRU5Ni5c91qj3wO3+sRq8/xumYzWoWJsGN
gFbe3IIJ5bNXpXRkfa56b8b+8fHl915Olo8JhOj7y9FnPCihfnTA/AapdGEw8eznGGQZ2LEEHHaf
2d3MDC++jBlBg+0K75G8EhMfPZS5jB37z2B2jOPVrzxKS/8pv/9932bMGETfGeIM9QZPXOVPo4FC
xhUdvnan8jTrw3Tx6hDMfJi9GQPJdcrDbr4i1oN1cSn6Y21E2mxtjzj7r3F8swLeznJCadIVvy3Y
UC0+OQMS8RmtBtNPTsGhOPb1R3aiozLrwbSxsx3SKjILt4dBHLwSYpLKOur4OzZXGCZdL3g4Jlm2
0MOBBgapmrbnnVqTEWy3JAXHqOpdJcH0Pb3N/45P9Ff2eCjtSNeuZs1Gi64jfikxb9TzhJ5gvFHO
RhQqsTo11rjr2PHQMFdtHKAqA5C7iowoBsdUHO2PjC/KBBVLU4zkcgWDxzfJbPavM775BiyP1R3P
PEVh4n/JYfzseA9486Bs0izkYDfsUs3n0WYaT5VpVltQGHbfeMzVwlqMz2L8rfDZQ9j6zVbNk4t0
XRlCS5gt0kPDOvvcBW7f9E6tS6IIdPjulRmuBVsQPQP6ysn2kDThdum8HLw744E5vTgBSoYRJO42
JU+6M7Q707/6A7GbKfCMlyUH48fzwtngqMMZdxsOCzR5BQZZNWZZsQEQR+3uzSaGXkDBzB8oBKqi
gvewkoh+e8YrLV715rgyJxNqjsQp2XsxQRHvPxXtjclJxvYD89x3r13WLC9iZD33eU2+RxxbEG8O
nBkyyKsYLRbViXvxUKDEtAUNEPUioch+LK8vv7BRYsPEZ51//myyTLDLcuraGZ/DMeworEinZH5h
iFNoBaZ9NAIIPztkr3/Nhi2FnZumRpcb88Fkujm5hxQj89YJf9lpzZnmFUaEMqtvE+BgKhAbYXlt
Hj8yXegQ+26/F2iwGAzzBBBFyg0OjM6T4A4UzZgm494HhfdqQoXC73+90TchvYksEvpBqVoJaRui
pVQsy8sKD87BHwfW6kYyLkk+8oXkqdV3e0PMtR2Do7HnHr4Z5hsd/iL7n2IO5ieKln38rLFvjWiy
EAi/rRcMSdHOmz8U/gWbZ1Dc7PDg7vY34ETssw99a6Nilb2nLgddNOIjQxT73fGbfwMCVRX0XkAO
OIXLand+ppr82Emfvf/gTHTck2/Wya3aYD8sDtbRMRbPfQBdyeb99ux9QOMPCvCQHTepd84h+82W
1g8SitULMbYhpOln5cpWniW/8P7GkRf+57/a9OEm/WlPhkOgSkg4H55ijcqfMo1azeFeOQhdef3k
t0jhCFzW6UBe9lE4r2K2DRNep5nAMGJ3FaUk4SGfpqFl+7GGGVlEb1msRmXCXk3/55R7Sl+cu2lb
YYjK1vLrphAPtBgUJTxR581LB+G15TRZ9yEmcD2PCeUetskB64VDfXvacuKgkWXPu2f5O1uXkSqX
WfKlPLykeYcolMinfjiMwTjQMtMsqIzz32IeDZK31Zt/Tx5SU4dPCwTssauDnDQiv5k4RPw7JPwh
bIiQma0MBbN66warP90e6CngO4k++EQRGkgrqFBDPKYEpBGa8XDPxFcBvCw7ruBu+DlncPIT6tuB
XTigVejvLquzb2lMPu9moZ6cvW5pJXEDNmENLIx0KTtzCTHQg42J1IG0UZMYBQ30i1AKOx2znqbs
4hm29Kck2+PZyslhL3/09diGjzfV7OueZDmmnLwebRCVU+5fAAsgb0lGTsL6sH2aB770AIaqJmUk
C6IcmznIgjFHqZ1Lbs3T9I9OHwSDywOI48ivTfzxLxY+9oHm+hSuvxUHMxUmZerXLNckRjTCWKEW
cZ4FdfGPHfoUnEFU6JtVut6ze5ySvzLFY9LavNhNgbOByOhEykT31lRI4BmSBrl+0hjs6b14Y3L6
wXuj8B67i+doMfvAYjiLWeIA+FZmecC/fa5gHfyFwdqSkmPLVgFHToxVj6bKXJ/5LiclkTgm0EFj
2gHcfo4Iaao3XXXcgJ42+9Bq30BslKigSuxREHcac15T4fIL4ofhyg2k0GlBNx9vd3IwV0mC0c8c
t+kMUsUoNhl2f5IzHIRmi/hoc98H7I48NmP0SxYEsWuCGTf48J5P3SNM/cafw7HRMKkeS47v7m4G
V3sFYXga0F1/RAg6CZoiIRVKfjzdoHwC6J3cHOpIcpkkn3h9z/QQaG+ClTUxJAaQn7W0tp2LmMgq
WYJEeNAAFurAShB7MRswm9GdrSVs/4YKTgc93Z9f/VKx85OdVzfUdw/2CpW1MmRfRYGjEfTMyO7k
0UFja+9NLu5W8bkBJ3/WfdEjcVSN797bdFV3DHWqDietl1NATf6WWKBy1hqqMKzxZ+yOXnM8QVHt
9cTffrSnuR1pVkvfoHKHWwGgb76mVTnhbfQXfX887nPmjino1+V57Di5HsOaGI1bc/ayRt3kaXFw
4md6JiX3xsZd9PPeZKvHe+gEBs8j5efjBP2msv/Vwj4dxPg7dk+jmYGp1MVevCoBhX+BzTEjP1fJ
t3Dhz+dou2RHNnG3bwkigGlKazmwqoPfHEZ5iUWD0P9Y84MnzQt9YYcx1jS/bLmT1BSykj06MM+q
k/WV11K90xHTv38mjoINstylkFuUiYPwQH5oIydmDyaxnnKAD5zR6IPLbEbsMEVlsBjfazE7F2pK
PJv5GfcuiMW+ZIoTgDDAmFy66YZ/z3nNSBCjmxHRAvzH7Lr6WOYqhplzF8EKdA7EGXM/pGNvl7pq
caaKT/D0IZnEcHvpklcT3wVLJ+eZAn2P8pebT7b9zbhX/ogtucUvq9ktIM/V79UDNt5gTlJBm1TD
5IKrAHxQrNB9ClIDPzHpOawUF/gIg4QHkrqm9hpM63Sr6QRvfHkHQ6EqI10Qn95o06/7PUs4QWeN
P1bXHIQ6yU+BvPj9xbad3agYE05tmo6vzSl8IKYJzfag41zgrB+eHgc1F+Qf7Zs+mHLnRQ8B5/hD
LErxOTjgcDfwDMoJMe/xTGBgvxeqJ4Hp0xbDF2Q4Gg8mwBNCLLOUAPnrba1pSGvDK6+LJkskDnQe
Y6S+yPNr5q+j5JCXJTXVVG5OMCXftjqhl2K43qx/wFFXtA7NRkd/qdHJm+8fIU8JMAHmRNYyRYxy
R+iqsRSa/BUT20kMO8QatNKbNXZ0tFr45UpiCGQdDPLo6t8WUwOgXzXkRAfuR55RxfMD/FVr0N/Q
e8vCSNZUyLvxERJGhCWc7hfUJY0DFIdDcQ0ESovKzjakZnjQFh3HZeOvX+wUeS/09ycXuTJWD22g
LsNmzfhAXp294tBUQGulYuAK9cQacIdjXF7KW8mBObmuOeB14W7fs70Am86/HCuf1XMSlRBIcWOj
XKLvbv11j15qSWseN11zu0WzSa6GLb0QrA4NeHWyCWJApN4wVgl/oycHa/y1L6813lVgHbWvtpwz
twdghFY7g78z1nvkarND09HKT0RE867u8owpGBbuzySEYK0Vq+qo8Ykfk++47ljDjgnhOzpauX4i
W4t8IgcatOQCdoY4rWSvbkSZibscZ/e5zWp1g1Me0xyOGIxszg7p9tWK1GfBnokltvOjUcBmUVQp
fSX7Jz8Z4xMsaCxOWQjaz6n/TCFYd6f9O4fy+OX2Ovh//LuANTxBq09jTbuL09jJlZq8hjl43y6N
AAccAJYuJows+Y9hzruBkmIZjbEHV+yaDJLitCsa3VWwEAWNFqNh5Q2nECjOYlQXi0ceBJpHsfAh
n0FkT6x0zQ12HRQYAgMnMHrDLR80qmYZzsPUqpwMzPkhbWcyDxB4aBlxb7x5LzT7dEhOXbfgELqB
c3ADQKD2J44RYyCtxRVI9YICWH1hjBqomqcgwosap383eY05k/3K7mFn6OZbNucOzwkrCo9AFsBe
2q8oCxUrKDwtowf2HtX4ssfgnvhvjtFddkX5YG6+QxLOSI/z1MXvgw8Pyt/xA8PXt09g4CGqfsB8
521lYc7iPRz0w3S2uAbzsOONqnm1fTZMe3bULXsQ/frY4YjZ14F0aC4wmlmScgYplzZmRKcoFaHJ
bRjR5in+33KDTdiWgyfXOPPJYfHHCM9lP4+DluJ4H2y1VYRBXLsmPdtUGH0ZeRfUQXxtLaZKhKa7
6jTWoXQJyV5kJgldlz4AdzVuuuc9ePrJNcWg6ZJ115UFA+4rdtR7Lvgl85huTDskm6ZLXIYtKejz
u2yi+ifRGxumcbZPoniG6e66TZc2LRQhPZjSJ3sQk4LjeUR/TtgWSqTFMlsMXYxfK3OFLWGMrPcy
8PDRESts5ejxTvgPmsE7XS1Fs1p8ncNqgCST9pKe+GUujiv6bpiYq0UTr8jg+4NfacuPK/aWhuEw
KyXeKBPDbGAM0PSgBtel+tlId4cIMj+fqf0G+BExnt9i8k8Neyy/0hEV8QMm8WGN3snGqWE50+B4
otkTw4GjfgmMt04+appTqX4siYrcY8yhwS+OROPSWTKEOggDt8+XmHYC2PsfgU1Sf6RgXCR/xNDt
scsEwxRLT0cvOezbrn27jgyN23kuNPEeOLYewbrwKCooB1REIPJlipmWPYBQr+KPSHKoEHgqNCzb
A2TBjjkmwEteWzRbfMfenDbpO5KMU6z3dtTzL4+2hiM6+s52aCk2t559Nr0B98d5b4OaQEIm8YiJ
ZKrJqv43zJFiQe7lHRz8w+BL3OUcr/MOHzazy/O5I5DGX1/Rfv2hJFRdoijhlclB4w2KiBanzPsY
G+Npy/xCHVFyyN4ZEPs6J9zGhnvG9FaV1Mqdx+jL877+isDfq5hVN9r+QRDfg6AbnkivMELeWn9O
YizXw46bGFgLYceUnZUAH8HmMHnBOaRd4a0w986wvLoABsmt5t2aCJi+op7ukM8tzU3jfNMCSnmf
uRt/FVwMRetmuZVGg4UcCjvbi5uvQShkqybPr69Jt/6v3QN2KyllAeOAfkEPe6JeOocGneKTmt56
gQcvi/WAqCVQ5na5+lcwv3rB67Z5d8pleaXWYCiFxcuqztctto9nNB/WOTnZz/JFj3EwP+RGDWkw
X6nsUe8o6wVm19XQyvOPHM60SFYOHF6XgBHW21RkjnXfJgcxd07MsyBnNZahWpNWgHbm4JoSulQr
G2B6KL5X4hapu7v2+pm+xwnyh4NbNdybO6479qXXmpzcxjnbnwMtBfu9bjvZG2y6AMr4jamNBnh0
UdksnY4DY/C0XhLzttYZxuNm7kMZ+B2ZNhPP+y6a4jEapEaiBsQiQ8BeipUyip9+sDczE8JmvSXD
jEetshSGhoZiS0AQZRBUxdpUiAdbLYAvMWBYAfX8/+APmSSJy+hYPOmp8H7jy3dqua/032fhEMVz
PeBchDcdW+eNxwDiB0oL7AreNiubye/YENMFOiI7nvavggWEhoYdso1XXUXEdF/HKakl2FDXnEgH
HPdB/95H+97X6IR9hkNPAMWwlaXE75Odde98zzW8zYbRfuB8BnAXniy1BnJcj3dK2lSzundo/Npk
oBLqFXfTk5wo2m8iFEKI9bsuEE4F8eDE5DiTFEzV3wxVsSfvcr20ab3CXXaGOs6Ztt47D8ykRwxh
w0iONLs22ZeiKlADHkDIW8eIfllIhA3Uusqh+ePzMX7VXs4Jk1GrkHESDG+LDQbAmRfKeSm0gnP6
/5yZ2I3CmIaS3HISaZpxZbK942WS9sUxR3tM6p9XHUy6UnkCgGVjEcZjwqk6P45S7+LE5mv08lcm
j2AhObOMXHasKv6L0BdO+scakSF9LUZmxTOg614fXQC2xooihHXlzypBZ7RUXnk6USzHw4KSWY65
aXh10ZtTqw6YWfLSj0AkNWmUQtYn9OkTyVPQrjETszNGujZ4ihzHyhHv0v8yBfAvVMgPF4DpGy8D
plGUvhpjPFC9GzV+DDQkG2zGWJd+rux6kBrptksY5wXvJjyQ+mfeG5gTFs9qlNNd5W0XOB6XO/Ha
o9E4aj6GMbB2rJt8fjEXWT9dzqgHmgymwqJBIkkGQp9nuNFoa1rzbL0zMMWz29digusxYzOPGUlQ
IDcUoGTSumh2sFi1krXCWOnypRUgfuxhdbcJbdzjF1xKiIjW0WqpVdt1z8N11anEe7OO+sBRTwuj
a22fDhmFMQyyz3U+OGAcjV3JXKUxlLsUvtlnw/tq+BzIePJzdvlMn93oxehI3j/NxZ6VazpMDpT+
XLKvGQ1qbGoZZXIonvfux5ayT+4ONVzdhhfmBQZzIeDpzz4a9m3k3g/I4o++5FTtb6H6CS/NhKtO
dKfcTmqn37WNKcxzAkPnWp9X6yPVWD1XOKMrpsHzPcLY92rPqakfO5gkmtf+8XizBBmvlMtUfr3A
dHAHR6hlFofLOr6Dkil04+1eRKFRrgjWq+R6feKygrXJmAraXn9bJ/lAgme22oD7MwNiiezt/FYa
8H9fluoxfyf5gwq6I1cH1NCuFnYNeOC9p3cd0387bL0ftzPry2vPT/mt2aHlpP0eulKx/BzFxOjm
L0gZDMBsBF8dZbHo1M61IOCdirD3i87USF/7uBqwXc/AtPV1n1l5Xxmxo9WPou1SBiI6RO1yLfCX
+5ZPUrv5zi873RuhV72Mz00jtPkdL8bde5mdSB7+WFU3PqpBV7Eu92QpDkPS2M3zpDkT0GdyO47M
5z7WYdL7TBWequWZfLHaP/5ubv0w6xfyrb6M1zAVopd95hskzTfuEu9KQp/wUOdU5PyGA2/khyc+
FePF4uGzhcJiMb+SbLRiUmG79OQI7jCQ6d/xKlhQatosLfdiukAydD32dv/ih9SeO7BHv0DMruFW
80HvyeglyC2nDl6C6IzH2uYt9pJj/N0cX07PtRe4BYhVdgH/Onvxu0Nt0AtuKVsCI0EkqMDo3PIl
5rFxmZxC1FUZU1IO+DkhIsD/zD/pBny/FX998BbLZ1O5TYgjDWa6iRTbgBO+tyfgqWhIeMphrN/r
bCv7w33pnxD/vzOwyT1wFySKGs9VliMLiz+GM7xeLieMQC0377/5xEeHpzNAkRiBLPi0KF1IZaRi
yKVVic/2InexetT7e9kRLa3/C/MkKX/OIPs3ceA+8GmaoVtGHxfwi9AgPuY6YR+TuPKbMYNRft2G
u8MqW2yuJjYA3RlD3nEx9Hg0r/5h/FmBo6mGh7b7avVbsYbFeqjtDnsHqNPJJagZn0qcE4j2+2pE
3gK8fqO1rggIMzmN+QQWM1OkUXwb4zxJtru5FPFzrMBoECrBEX/0n0ljNuUUgyOoZwTCkDcPzGkv
E+ZKc2ZnZ3MISXzbmQAeYF8RtqioHx2/9lh9h6PpUsHfKX6rPfOp2oZNJkYvtND/ODpHOA9v2A3O
wP7r+xNAIl/OqJModwTGZs95I8Y09aCHP5FPEJRr1pUC3HQnl+iQyDkENJvxCTiR/i8FN8ibvNRo
n7H9+fwiAsh0CHeM0CNMKeQ4QlbX1Jjid7O4qYbdhH3/AcKj25PjTIIsytujW+w/k/v6d7e37RG3
SVu9u8NjeuAuj/dvb49DNi0gjMdcGbtHX03ufwXwcvlxq6Hd4qmgz+qXKLure96CADXrvcJb4khl
h5vP32ybOnsX+16mqjYu8fNmmFQPWOc+4/jtPjqu+fk6fayExtmELOn55ZT8COsVhL1FaDknr/EN
yFy7jey3sRlqx9wHH5UKZ3DYS5bl8BN+DKmDZwL6xwmK5SwUSJYeaXq3sBn1HEbcjsOmNgFYeXOc
PaJDludPcw12Vsi9cdnw3CkFpFkWztrRn54kwyum73OoTJP8OAegwNJgPLkatCxMJsY5qITzjJ7c
i2fMU9rm5SW+wqPTKSuULwWrpFXVC2Y5dTf+WUtAfrmpQ+A4QxaZQ6EL4SbICVofw1T46CaP9J1t
+YazRnzMryNLEmckwMCV4zE4xXOqDLTtMsuT2UKiAjcyukfkxPlQyygO+3OLmQcW8sUltnSH46Na
P4ua7g9uS3Hq2CdYmS0DurOYl2vyyry1Ml0zJAB72LW4LHPSwYJqZRW5bG01YcN5U20REWD1FvSh
myX27sRrmllGe4boomtdg2nVcd8u+rNHdm9FMHwIM/OWNNT7PqSpDQOvvo717G7vpFjVwoOiQY02
kgbJ5wL8jXRnTQLOA3dTyo5EB/DGARw6PzAjLIWGU5rjC2x6AAD5lRMKiq2WUGpkkuaXevd7DblQ
Bft6qssh7fAdXhG2wiZw9m1CVPm+j/uzBgOC6QIsYlAGtFi8Exi4H2q7pnVTxI+AESlCNaloc2AK
o/qRQPOBQYt4FZJs2YCIvkB+Uqi7GVVoNO/u2Iu5oIzHarnUgVARF6AHekHq+6b3OWEJcwwHsLPg
wzbQF8lr8FLWMP076MVXpBtsZ0iN+qNuxOeCqAM5KLiOf7hW4zrBmqVLYyQEnSPG9PUJXVqeBWt4
bUinsZLHohyzfPaNY0/4B2uLMmkIGyohJEBGHUdDdNvMD1rhUzIwVFCpMJqR4ZL3g3d1BgaUetLr
48Yg1npcMH/H9IKZrxd6ptoy1ZFN+NJG3GnYRuXpL2Q21z/GUVzxE/BSbanwdIFEyRzr23RZK1k2
778CNsylgMIDAXKHPv4NPHjWJksIUk41gV41xIr7j6kGJSBW0y9RkAl1t4g25kOVUJ9aUonNU/Ey
e12HH0vxrgTwqCS7HJhn6VU9+wukdzQLJtP6izeErYmGrRVzmf0B+zweLTutO/gGvcLe2zuS5XIz
NylENSC8J2mjpGvZMNyWtN6bS3hkBGQRXexm1Y186O35E9U8j7SwCMIPtlzwV9IvkXCY2e73gdvQ
vqwKUXlJ6gQ7N9U1nZx1rHbGTMExQpDyZrdIa0WfK5EbqNtp7nR8Mi45OmmzdWXJccuC6U2FFnAc
moECN9emYWpAebzAmB2Dx4m+sk7NuBrbEBQCJVHdxegyoCvEjHe1Omn2jeclfTNohlEIYgN1aR4H
+kpzgpdirbCgM1cvv8/I8GcfJ2233G94B0BxqEqthloEjKyAnRF3oKJcrOn7ISk3GGtPso/oqzzI
gE493f4A95O9ai95PgxYT+S/Wjf7Ar4+f0Cl0AmWk0730X0Ecw/lGaUfNkpnlqZ55dkBVJcPAfu/
UjsKHp9/Wi/ACkmhOGe2iNuQVPJbEoOnU3XawwodN3YnrcGu2soqAd5J3+GbDJ4xhn4YY/Ss9zKo
+5N3x3nY147DLC40TALQs55/X3pdVEE4tRNVfT/aPTzlF0+eQfBpjlakIxS3Q1u9OB9p/mxiynCR
84FEAvSOww7tS4U6WVllPnScaOmW63wPx3iWs+sy3llGMFipy/ILDthGsKedQC/dcWsKRbYJds2l
CaZ9W45alZ1OSY6d9Xc/P9F0NB6Ib8MDjsaKil3bB40yJSq3OtpVd9cpLh38gknziIzjuH7HvT1z
bxI2cP6E6dOGFY5zzQip2zH/nvwzABOd19tBGd9q9lA+Cq8tAFuDDbYY6AIE9m5kndb+UtCuh5PX
kfwEIuKt69VjGq+o9vCLocb4OggeULSUj2i6lOSYdd2813OqGHb7igHX65v37hAcTGcHR/Hjdo/W
Pj0fRrQRvAee70vKyHQ4CHp3nM6JKxk9+CDkD1fGyXoc2FWBW99pq+U/ZIqCyrTWnQshLCpW+ef7
iDH8K+9d3XuXmD+nf3LunVFXd2+f4PvyeK9POAPsemc2os3kwEFMi5phnSV0ynJT2zDPY4YyDLG+
5sf/myM8B/EN9wD8UmkqCRK/SvUfr/7v7HYPd69fTzuK/WXAK4hhhiFqvRgRkcqDkkha40BSNGTR
RZICY9s6yw/O4VNcgcxBWMSZ6N7GeknGUjUU7scZPTHFgmZ0pakWWI7fa3NFW3kak+r3xOMILOav
Bt4AtnfPcM7wVNtPfu6x8mv+OQZH9mzQkcZ1B+liCJvLReCtuIvlX1/8QUW7E4DgzhZE1S9ctWJ+
vIeahPcO0Cm5HyD1LwvYlYC89CaTkN+2wMxgO8aIgAEdQB+liw9ZawpuJNTDwueDPFQ6MD4AadvQ
yg/ErdCrKOOOltL2nEwWT7e2/+gpYOc7XVhfslT7/Sj9qS7Kkr32H69l/k+PysxODkDrJfUtfyEi
QB2lLL/Bx0xwXEh8SdC8mbR8DXpEMdEnbEQWLRMxN+ImKXCLGItyO8gYPpE0GwUx3rXxbNamJxMq
14wbCzio90x/MjS5AGo0cuMlZuwjyFhPZzw06bPGYzF6+PYMvwamsraNB647wRFzM4CcYbczKniX
OsEtibn05SSfGCsYy2RnUGlBfFeCC2wFDJPyC9YQjtT5gH7KcQGqFluFnSibagdJjhxdKkDRcgH5
EDc/tu+6Pxcw0uwP2WKPhVg6st7e00md7In/900GpS3ZaDQehU2jyJlxtk644OhT19/myWciVUjy
FdkA/5Ftuz+zRAMldIpgpQw/zNVIW/rsyMR4mCRePSeE4OUwbCS6mldhUqsjfQ6wAVoFxYgBn9SG
VLQKcL24fqPz0VL9wSHcz/iJ+oI66CCOWDbJ6mhpXtaKDO71mHRnezNgmh9rKnMORQRZhRUL1QtK
QONuc6reHLwHZsUnPfic+leX9vBHQx5o5mcCZ0dvwurs6uvn9P/5MFdJog5yYAfggIsxPrn0Pbd3
pPVZoZfodRrj+MHVpBE6wJR4PyBl+c3M8Hnw4GsBMyyLN5SLDMi4hGg0m4wn1RfrQf8e/ib9jBQh
EvHMhqLvgPHKL1o+/CN5GMw9rC/kZOXI6NeqdNvouBqnXpWAOg/ty3Ay6L84gEaHXb+2x1fGJQjq
zKoTvPYujlfL8XIIv6BNtOQzx+kqgFdAwIq0nWtWmN4wUqmHMWfqH8OSe7xqf2IFuXA+ak0j6/qM
O6KTe2frsuBLfq/mWMl7KRZ13BRrsRqYU/0hmJXwut9kP6L/O9Ir3MQMMx3AhbNgstHjaH+gakkU
3bf5j35tLbS/M7hK+xzp5eOWK7pLYs1ldIPSQXfM9ANUVsHRZAm/6mwNQ8rJ6wLm734tCS3dnZae
wKclYAgOK42JtJ9/qK0OvAAdGS3A5JLZgD1nNHzIz2/xLOCQ4OJC4i+QxWyJMOM/ks5sSVEkCsNP
RAQoCN6yg7jh7g1RboigoIigTz9f9kTMdM90dVkKSeY5//kXKTZORMdDfpRRBVuvb1xyVnO7hnDU
HjakGepzsf4eDDp7F/qt2mRBp34uT9/LKaPwegzNHKxK9/EtMY3LF3QPdgdj0TrioZQRDEmusjux
SCmNZPOUg3Ql9unlQo+iKn6G70XVunJp5XPlwP7D0mHtGaSPf9xY0FI9Zb/hSsOvtCf57s/5Xdg5
o8walg57Y3yju9MxRdxDJMEVQbBQErFnCsbo5HszFdzQ2sI6Dv9qWokxW74ItA9yhrAsemjsLuZY
/hXJpf39kDzGDl5zashWik7D+hUc4xTDro4ue96VPpEhLIccrOUtEFa2kM5Ps/AO1ic7NbzUIjoI
tYzoNL7zMbncU3BjkecGAbSzO0KSY9p8qBNU/K/WlcjoMO8psh/kYZj2WMPMxb/p1kPpLegFTGum
nyXEvxR/skkPWDtE8dj+UesQjuOk+3olvUcVc9nVZ+ANDIdojM7qw1ZwwTlRLKiQzInJDZXWMcqg
svKBBxtzLtgiuPhgF8V5N9dHYKlM0C8LcMdmlLST8L3yYUvTCMx5aiubyG8MwarvMlGs/jfsOGid
ugx6ssmkKwTFSM0/gsH+mDLCkSnCTqb8CF4ybFmxX0LdDVf6OqU8sfTzyniPkOPhLSZvkutuIXYw
BlnWc0OekuIYTk+/k2IxYhJB55bP78VYBRa2y00iW6q+bDiwa9x3ViMBtI7duxMAf9FWmvmKiAuQ
lrv/AfpgRhMbQerwIdXwFbGp4saHR9XN7/PxEZKsxzTYE/cLY+GHyTOG7U8vwIarLywRhDhDAMUn
woXhQYcPWgV/ODsxlGAl2XfNI1SI1IJLs6HPGjyC76g4X3LJepxLEC0+0/xVkhayyCG/tcuWufaC
+aE6KnU0l7LdB+uikSVDaHS6jWmBJHNeeAjw+qq5YPxd8EVs6pbliBhIAVxD8xVNbC/MBxxq+z3L
bWjeYZZ8UCIhqOl9LXHOMelh/zPLavEWhgqsgRykRB+CvIJh9DOTmB7GBIIZR3f+GqPcimlLpc0P
xoxNj1q56s9Th47KForOCDYcRh4Sz0hxm1bPTYa1wjOqE1pDHlYijPvr9/JpRI1mV0Wc8JFLixJs
iDj40XPwyMuog4buAyFIpa3KdEF61qPxn7ndvaGJBBqODjeUgKuytOTOKkWCEbZ44a09GUFJyUd0
HRPRn/MgOKeOOKK6BTAKBe61DAb5ZPAH2EL7+f3Mss/FkK2uJUQXcz5CTpfNjKouTSAzwI9nKmLW
2TJpXPCOfPYDtmYbOJVEQcIRFxQk9CTfsJ+GGliLOh3m3rN+W4+W4GSUcSTLEMf7sB+SlzNf/9Fs
8w2flQG/ASVb3/2oofYjqdpNts3L+aKXQ1IGsVGhDLM+RHXfZgOi4DpAaZuOkx6VZDiV0hbPj4/D
8a7e/Ptw8X57EmEJoythKFOi8jIxPjeg2Vh1RJmJYSulnZ8dIEK86u2VeHLQTvrf3LpT+pPfTnfw
cXr5WFbIlrNVJa4V4hqjL6BxiYyAYvYh7+gbcGpLGMYMnPtUfS1ouBufofLXqhHSwjHiIWAq8J4M
SFlOkIom7LnLK0FWmOoeiNjuzBsjU+gUJD/pWzKxSgkti3ej3C4m+NsTpgc/hRvCCA/STFksNDV+
aXF+h8E+KOzeLSw52DjyAOp/6owpeo+h7IcS3VaG4Zs4R3y74MwxkpGJUDLs+kUnOXtU/gMrQqoB
6EzTVgkGSiD1OH6ax+JZXT05WUAAIOShGt/e4SuZEo7Zp63o2elrlCM54Jxm9JEEek88Dj0NBX7x
ca77OxZ6vyGaA9tQ3Q/Y4gtA1uaU7cHlKwg0fGIO1XfbHvAF2zG4S0omWLXvNNbH6tPOE80bXHdv
sn4rqzxVMM2V2bdYfpmV6zCo5lCW1MIGYro+9z3GSard+kW3ZAt99u0H7aBG6WD/0qBCg7NKS0a/
tvG1M5j9NGf0Uj04kZrFTtHIYcYnuds/AKYFvbNw5xzYjMrK8OHWUEJqtwXxkF+XHoYug/j7m4po
MW55Wh8+lGhPf/hkomLn5brtnDulIwyzz44EpaS09TJO9RDGBt4o4C6MzOFzAAHO+7N1r420JQ56
j2iLtTQgYTB6Hk4+2v/xtqd4HHVdpJ5LJkY06Q47kjarIBYcvvH1HVIg993hZ4ZHXOL9jjc2MPQj
vT8F8vguJ3h109u/qAIoy1v7DcjEZg4pXndkTqbNNWJI98XL7uUaMaSdp9+GhIIpZHLBC+dJhaLB
YmsOEg9Tje6rIiIJCYP53H39fmdd5/j6g4DkFsmiPJM9poHhN/p8TdyKufbCyssyYp2unO8/yDHv
L7PLoM99n/YiIhuJhi/CEql6aw2EEvwKCX3TyN7w9A3aTDwQyabERs5/jDuvifJoQK1Xw7vp/r4j
5URQw16Nr8FvC8POCHF998EX9NnXGxJ0DPP/Bbz3SMj/AIumGQ+kh/s43qEaVBDM7CGTDk6MJcKu
PryuVQ2/zHyNOAPwt2NUs1D8FyP8MYv467WhEd5ol6cEX9NkzlGeeu8D7iF36zk3wvvlTc+9JZo0
HARyoLMuJ/0ePn0/NJy1ma4pheo701ubOO55EZUTmmolIqwIafQ0mX+ClgppLU/uH/p9E0IW2M5w
S0pqjQyrpdpbA6gioXcgl/ZHaOhsdVcwVu39gjSumAWiQmYTgLXZ+ODU1WOKPf1PtdUJF4KF2HmG
Q9l6x1PNfrhy+CPHiuSQwtei/kYy3Eoxf9vP8S0mXdkZrOqCUoTjgrELJ5ghrlB7aTwZvs382vcL
LhjQKpGAVk5jhREI0e0M71XzlhO36XyYIE4Vt7wYHogNUtjU1CdZlO/lUzbmr0gbOcML5qlCbmxE
rPxwWnsUmKpqJ33MDodTec4Qwc2E56eyVexuaJdp2KsI7ADc+UyIXFXxQUzguhDQDuPX1eQwhQZ4
z91MtZWb9VaIPMPE39Qrn71a+h1eWLcW4DY3tEVhL7Nw2rj3woLEjGqMacC38G/EQ8PmfLnVUsLC
vIp6Do0CWhAxMEjHlb4y5q8ZQsln3KctDoAn4d6sP/AJKIClQzmpJadcJwzggt8Sn4FczCiwKRA+
uQ6p8gREPaL+iHvnypfezR+izt19KJimxRIVFEcK+YSwdkbfg0JGhqF610hayH834JgHfFEue0wN
8quI2HTvm+yiMcIgoY3ET6+cJ/M61E6PbQJSyVQ3Qj4EMWrzUkbkoFxXeUIyQXqgB8ElVTevC9JZ
vsgnxinCCCgSt2WDexdOT1pp//TwDSR7sweNbyzfB1nbJGXEKjEuONQ848aDnv7Lly9hNBOwFoZI
EhThllliHblLyS2GUJHZz86Gb6r1172K8leZDVpEPDRb62Huft4e4PjwsZL3721GtVI1Vvbi1MUL
k8uZ4FDEWwXGhBFajV4fkCwn+/mGgUxPcJw0ggA9yql6Qg33IwTjCeewtkBlwUM5dxiU+tjQ0yQr
xIuKRJ2fPbjZ99bhc+iaw1jlXdnPsJjJrNsdJB5n0LMafL3xwz5XuGuU1ndPBHWP7R4d05Um2FG/
1hNKE3IheBlQDbBcHAPb6jA5J7da4L2v5bfvfWhmiBBvwgG7NCOd9wxTQ8jsX5ILrTfDOe0gBQ/d
kmb5JuX1+tZgfD0PCHc0hQxGgPXsO9KxqOEqt3Nt9nY1FgjcMof93mH1NQz2QbFICuKJhW0BAkQF
8nBKlEYylsFXH2pPcq5V9IWeAe+F6af1YuSH/8NtlRU+V/sJ9XmetDZkHcApMFXEuqTe5E2MpP7e
J1DHIiYDS1S+9CZz0uB23XEdNpXa4gegZh2Q+e3q7O9n9fLbau1C/0Jh+uD4yzvEqoHu1cshRQ1x
7d7+RAXK1UaDCvgNZZ5YRTpDAxKKNMUx9d1zeqkLwGpoyxTBLm0FzdIvpInANgaWlqdPiZBnznJq
nKH7lizpoLga03eQ9dnnxHruqTakgQ8EHrjh1aRYXnsTqXWh+/clW6HBopneaSMEY68ZlCFsmzeU
MjUaZcj2KGhXzNCbDjA6AQt6HakKqfs74okOxIDeXyFBV/FwChfnQyOe2UZCumE7R+2OADIi305w
x5QpRyXRIMW2xEW6IFbIfG5yA3xJCYYcIFdYnH/DaX/6bnkgqVeo7VQQp5CeYvAn0e5AZR4re1zl
K3twEaurFEdCt6ym+de7DcIBEUfT35XjIDtTtjwhIlzoW4SeUTyjRc4ZQch4mK+G7wswNm03bKTi
8OI+x0p/dR/jwCUncYceCOjnMmgXd4ZEeFDbiPlkM89HejHu1QS+1pbWD3pSQCQa7tZup40fjKuG
avDZ3LsQu7HBdWTwtH4Hq5IpycNC9tWnvi3/2JyTG5Wzk66k++xqTMjSTjuvzLyqPfaUDYfk469u
wqeSW/mpj13yy0s2aYAGTZsZkimDjD+nj8GJkXElE7/GnJzp6eQBpUNnpfLI/iAegmojR+SsVRzA
CKk9ZixWue9UAC+N26ZhwuV9HzB8u+n7z+FKPbaHrDNc5fv3IhNZoz+a7BPhMDAy3lFfseUxOvLX
BhQdlPTmSmgHcuiDfdrkqQw6x0m9R7HXIglRJ9kcHThUVXgRZIgRWQ2IVnmNMIurEP7kKlRBN+cJ
Ij521w2d79tJVWsoB0rqinIGdxxm05KTgr9iSfE5KMQH/TUCKFHGDzkYGB6TC2KwFhrYC/iTq7Fa
gqrkgpRzrA4x3JFxPKK9N/6y2u4un3L2Shy9cJSX9Ti82MVpBcvo9h596gWyDKk7ZVey3BlpAVTG
PcItD2Wkod7JGJYawOZxSuffbeIzxZMnBzMV+k+jOl0Id+wEWIQ38NmYxVxxgOu2Nc+wFzxVMWe9
t7UZTCPGLVCKTKIeqFfMwcKDENxhgHiX3I+FjhuMXaSFTN0xZYvwXQH+AucpbFBkWEq49LE/o7Qq
x7x7Lp1XPqzI+TkpJjPN7K8fwtpGppVF35cDgKTaVeWBbcH0mHbADuwLHZgpJQfrAaw8iY7Cf/Ht
vO92sebzSbPo7ZxjN1iW4Qvtu7kfZ/H76hAbkgHJcq5YcFJgXxTQ1mDe2cOejfhIQqcDVKD7sMMo
gDAkGHivygbhEwL+83c62zwus5nuzJA6xhRqgP/pPM9tfkSHa4BPXJOgFY7H97+tPu2O9ng/5on0
GVbHDJzOnfn6kSbxEsHxQZdv0ZsAwwhweDncoLdkuMKRxvDLiXn+MNdfHQnV2AkuVsoOzGkww2+g
GD1z9xhTAp0z78wwwEEGb4XoCc7AKGZ4T0znc9mkX/fFHrfcTLyKwwTRAjlRIEr59pODUNiTMJ/h
kfwAn7DFnf8U9mxjNOaMFYL0PEIkLF7Ums+zA0KBpwxkznmPMsU0/FC6TNSr3bf+qMhD2HPDdgVk
cEdDQFBKLqi/G6OwEKpVjnkOQD+ZxYPoXZ09ArjgaS29QHMQAII+Y4kPnWCLwF+7sAJutYkyDTdg
+tXlIMwBoA0yZISxmaBFJ9WsZNrK2UaxOxgIPThP5Q8WIM+yrcnIqX6UqFdz+Rt9Dk0LIQDAlzhe
LCGc3IEzdCVAok2tA7sCQC3D2P/prw8x0pdGJ2Qjo68nez2kT8xj3zAaXlimu+oXt5aEi4uXf9TZ
+tDLCz9Hm8wtj1ngD7G6mcpEXo6cezscz3TrqGLTTPEsHIwGgP0GVCIWSxsmrkcUlecVIw//tU4M
L/klH+cWjyS1hV6bOMtDT746nnOcxUHhwuNRn3BdJINf4LSB3WZosGrW14vJvROYuadNjsSxDhqn
P2FoaZ4za+NFJAZgF3DjsLZkUE7n9ZdvmeN/vYEWcL+cFXnXZg5LrHnZhL1vwOOB69fv6XCEY7/5
Zc8dUUBIR/it7tCFSacJC/56BYkJDYXJcQpItn9LSNYk3RdYoDulIUCLjoh6L/gTj+0WIRv2m31L
qEgB4Bh9/76T2tE7V/Y0MJ+CY/9+gd+FdgqxXwF23EFfx0LoI9imlmFp+lTCF0h3GassBCK5rwJB
kXk6+nKeNpPrinN4pC3fDCrNE1Bj2pihLNtpH99ylNE29ExEP1Yz4HyLXk9aNayJyhZ85RrUGo5x
U9px2bJfLkUanOFsdpqj3rJbqJOs+kwcvGhLUJ8UHOAEH1BunD9p8MqB66+5ebm7hLKZ5emPB4T9
aCwiy8mAQLeC2PorJNu+mlhAA9fc0fFm6yBYPGBC85tc+hJsYbs1FyVobzsYh5pmJ29eGawC0zGS
L0an09MvR896MprXG0QyDiZsUOInRexMrgiHPmPe1eUJY+wjTMJ0yhlPgolLY7Ltq/80jQZ0Zb6E
eai4pHi9YeE1Wv/zSsI8j4YGDjT8s3WfJHiBessW8xLIiy7/YkHYiwiKxHP/Pcbvm7T6ub4kxb5o
LMrBZEUWgBr0Dt8FAyR4IQVuOjS3fDxIZ7+AIk5l6kMVe5uqtxEl5hchJPtdiaDexBe/9YSWuBsd
3gEFEfQEVJbOxzzW9vGMPwF8wAfEuSTohPcAu+ReYbLmf4TbCrQKE5rk7aiuSMxbDQ0zH30WqvMM
O15i9h2/Z+8ZncCuhMzP9OUXdUHKSg2oQYc9GML8wTJNsZkU/5dhwZOO6JjNq73fSwvDw4LJgYOx
vGWO7iZezVgPlb9oEGJUPUg6xx0S0WAYXwdeU0XI0k8NRxv6FkKzV/ViXo+MmOOY8DL82FBhOZJb
cSEFn75j5oH7GrcHzoabXjA1QJSvIU4HI3gDSvN9og9t+TplsUkRzVaqbfHiJVRD5HT1hdcfKJ20
fSwNL5nLJAVUAUGu5YSmieBUYG+Vmve1/GExxD8R8PJt9u5hjZjFqV8sMxgzyyJQ3E8GFJHGGWZ9
l+vsK7RZMOXwBWkvRfBkTNbArGMCnvpkEtq/YxH83GIp+gZTXUNZfQeNk04qmCyQyjs2fTgBYNF4
YP7+kcQLGA9mFUyXOl4q0/163aL4AtRik+hcKDMA5f2jOhd5TR1TKcdgagDsZ5Wjzw1a1tAW7DUm
yfxxwzVJcLvlaQ5AWeBX4cgFErNrGBvr0zaU8dZEJU/Juhz6cvz0dQxgAVKxjsgOeqSOFYSNtKSE
AHvVVoNK850DhWkYl0kndYIcn+K/IDCAn+PgKobB3+46IfFR8Ki+vuzT8ZrfSOYZvSGDsheWfyks
UgNSWzyvKC950tYtAMjPbdAUA/Ez9XMu1VlIJYeBZL/HwOyoEGUWCnsTfDCWhtWM1tBq+AZmMIrL
DWbq1Yz1A08J2vDR4CxCUphfgexB4HSF5wVT96WYKv6bKIqD7R2QomsTuOblHJSAzBgKmEs6Gf86
lwK2I8n++q9x5UEJ4lP8PQPY53E6I3fqb4GVIYS0l7u9zjo4AzDyOfqMOYBSPkknVNBYynNzhZxD
W6ge9LUOiqPqVVF9yf+Qu0+RiySgm4j94W5+RWPPOgIIQl0lh3IIw2lLI9VqJhsUxsS9CaloKo80
zueI+5kYKcxy+gyPduWmRu0omdz+/owadiSkP/nlATceWcu4vqBKGLfYRuDl4DFMNWjWgP0+R40C
jBa4ebmdhI94E3543+MPgzCxcDCn9Fvrh23Kx+0GvrGXEMVjBsi2xsvus7XqYbdxJYpg/Bv4MP5u
UQMnz+KvZciAIFA/AXXQostyWGyZiJRDG3+4UmShiO5wOUSzyb0sOZ/8G/scJAhi5zb4uKyqVT4F
7xnpM4GK3/lEYHdorAhlGYlIFqMPVVGH/ot4T2cZ/btbF+p8e5G59ZvTQkxQvNav/efIwG8q9WVs
RMrIoIbFICYNwa16wNEVhCTQLes5nDPR1FbFms6DylYLGfLSDejhc+D0ns71/DF4SO0kn3/15RVS
AnEfmK1TipzfVnb6rYp8ppZ2+gzTxzhzNciqAaw3AyxHOSRUGizgFEsWKVSZJJwLEo+ghSTWO1/L
B75RbZhof6iV9DknVIWXmTfcqSMQBz7OO3d4v+171QOSly0IpsjY2CXYq26vZer3WPbQ8ACJ2Mmo
/nFwsoYjsduiTR4XM5zuEg/vZHKT/+p1H6oWvWmNYZvVx3OhWuflhP3rPuJH3SIcG5XUS34WYM1j
V8M74RwMwUxSX58og6UMplJPryg3GdgYIcZkAz0SlRvb/YiJSnvO6GB91Ek/q+WfSY3Xm632Ruxx
vD/oYSVxjj/v5+tdpFDJIb782q8ALRBwZPmy0oGLUO3en7/r+W/oQQQ0avfFUV67VTdSeuuqhIiU
bVK89ezu+MSahgNbx1DCkkiL2zLU4HQb0g8wPlrXAEPrvrrudfZrBy8gydlLRHgNNGsNusFD2PgA
316t190a/oBKRgJHONZxDzVo5Wd7fIHGHIKPq5fjGMpEtGQZYFmBFIr5O2qHE+5FmK3hK6B4+ijB
DR0wkLONYu81LpiOhkB0fPoWaPDhtIMR1sjFx+McTdbIc67Hx4m3Aab642i8UGH9ArguKmRV1a8R
WIloV7wXaJKR7X/QPniUGD2AMEwuY8rb18dlNgJSxUdKEdr8ZrT0ioK6uUd76crNqn5M+i9HU6BF
SvMMGfGXSutVxEaPWYR1H/F6DWGwDelbZqoF4H6cjOA5IAHcUAj0Nfyz0+8ERIYn3LmOEYmgDwOJ
kq72dclAoWI3bp3cZ2KESxXCIjiLqtn0RlI/6DY6tSEHGA8DwNnBmOG2p2tBS+BG+OKjhOBJTWiA
l5iMZluEE39POegI/H760uJxwtVwo9VOPoKT9zkY0etrAS/Q1OSt2UGkDADJYQNl+F1q3itZssBo
c/pA4wHTX7qbW2/V4KNEddBiWmfVn+BR+hqZaZVrnOiwtMKrtxWjfIjlVws6kPGa1g03Fw8SLIVQ
L1ACIKrGwFABloBac53gAcGsDK8OdtA5X7k+7faP0rz2etkxZc718NO3d8V2mdZMs94jOiqS2uM+
BaNsfSi4m4A5gnxCCgIkAwEJmiJxIGdDFU0azRqYk1J5vNny4+ttNChX0O6Gfx3WkQN7l69SdhDA
PkiGOQMBt32uGF08SF+EUlcklqSFD8VqGvtWBu/7mCn4/WE3ky5d3dykiPMuZLyhKEhZIBcp+8FM
2wz+nnNmPDqCQgCd8UMagbLwf+wceefgI1Gp/g3XlcqWFC4+2uHmB2nHAlljmGPejpqPzHbMsrCS
Uy+gAcO8xYZjAv8P+QC2Xo+gL+iBkvlaFDRKPapGhkvO4UtZPfti9JlOVOSpry0b0+V+6bbMmtL4
PhljHwkrzIX/L033LnhDAlWr1p0vd5Sr1/jJ8j0ydkbAeN8hz37EpICuTyQ9oSvfdJY3O+cE3acO
gUCQ9RgxLUhBBqEAVoPGiOox7BbdsifkReBdIG4JtYXh6Uc0nNHTgZc/hRwOja4VZgUtXYE8GY3t
cYBYJ3AJTviGEAFBdYQaiLE0iAT/03j1vKOjy+x6kvkHBdobvEfI01BEoEM4CEHjBGrxkispO981
eVpsYKD3pyaeBs1ZKKShJi6FVXU7+Uwf7lMIeyaH2svZ9iEeOJj3j26LnP84sxxN0MvBDHXPEEKS
l80LGE1QYoMHf7wToEm1uTH3w/Yy8GamVZlRBJ6meBsOwrD46x0FHwqem3Wb3qZSFQbL7GwgJZjU
7h0xcvCd1jt1CftJPg3gwl+tyic/5suM86SjQ+CTS3QCk3cIz+4TKvP2qC46mmoY3jbsDpix17W0
LyM0eQOzj7rwHZ7PeBTFsUfPH/CjjAhx37ja6DB7eQzK889/uJiLslWjcvSGfToalu4DYBZK1508
YRv21vCPmAohwYNZB/zKe6Z5vE0Vw43PZHDcsL3BRAmk0jvnqp2O4ezGkLvslGFotOTqdea5Lzhc
xwrHbutcbXpMNrjEHjCcVa5A03HDTVhNT0n4Fny9vsZKz70Yy0J1ZtjxfUVo7xNJLXyxIPZuhwq+
WXWIZ+rS23QhQBIGCANz59S2LLkCh8P2cDbpYZWOG+IxijAQzKOmDp+Gd8c7AFUtWUoBz/SavXhN
Ta9RiLsiOHawwL9IeCeyeW02ia+gHxOU+lvAYhXiE52Daew28wPUvkLkn4D0mu15qY/AYOBzX5GO
+jzQreEI/uvA6jFAstkHaLX6VNVM2gTHVXBOVeGzdo+FUzrmY2L6yCM9lkv3/D7kTCftpAvjUth6
VtiR2u/DZySprJ/McGDDabaanpd9JKUsdyhAHzIdOQwY2OVXX8x86XJBu0hmoRBYin4yQOwWKaE2
nz3tgqGneGVd9XlGgnMOygmJ1lIXGFG456sAR2HtwQ7AfFW2a5xkkZCNzxA5+TnjOAj6oHK4/Ikx
FU/mgWEog0ofFvdnBJOZxQpTS5hWqjw5N9xp81WMJdHT0hg84CZmHcQepoMCn/sx+x91AFDcdIZy
DyoM6kM+z3POLGg93fewbRFC8ueDYL19EnJmwgtmqvczGRI+4b2yMdOa+4J4HQjP+WUjCxcx6J1Y
Siy2IpZpGUvxHUmpgKZhZ5+NNpQsAWxqVqxN2od1jnVWNzLr1kJ/mq6MR3SGfM7pdMAlyQMEu8ER
cp99r/cc3R0so9G4CP56Z/BLEAxmiP3OlV85M+/jnz3digbYUYQh9TWpLhPHmKrbziFdeS2s7KMG
nenVjsAqvdpmcR57yy7WHTXzejucs8B5mBAQcS12MsU+4FzNvFxYgwVnNgkMoVJHgLPKJjVNuK8z
WLBHGd0jBeCPcBpjdo4HJzA9OjQ2qI4wKoe7GOd73H64/vCuBY5nTqvZYblcmrH5tIWDV8TAkkpJ
pk3WnXdqHrkuN24+t4lvLz12lADmbGJl1kybR7snr2LMAOVt3Tk698icaQDgpQfTOMezGHakdMgA
LShsPB7kx+HNpMViF9OnR+/5YXdIdmInnYPTH0hzaB3uGPAPRlL7fRM/bI2xLK699ZVnhMF84d4Q
wDtUw4ibrSDIVp4nDvYQ9H9go67kl7G30XVSZgG5E3eWeSXvXAHrpiHFTek7maJ8x6h36GVsZnjB
//PyGOMxzcGB7bE1xrbuaQXXRfw6SJQt3IoP6DDLuae46bxpQco7H6ScDfrDYAYsrZ7wSN3h63z9
FBL+iBqDOwmbaDT8e9psO70t+gRImdYfRjvzCcrvf243G/RjTByMCYbiDSMOMOyscCHSXicKFTZO
P+toA9IOYZoInn+zB6qSJVV4TzIDj5vQ9yjqg6dA4xLxC5JoiSFWsNtNtL+/vkUYojw2uLu1SQtC
AWqEBmKgOwM9aUgVl8IVtvRji5swnx5B/BCVCYwgqO3sWcNtORlXu0O9P9BNcIsUg6PX+OtH0JUt
+ELQ9M0pFtMwxLhGcNcNuzJ8OHIMkSvrBRXaozzJyI6sAn4ULMaMHIi2BjyAKYZqUwNnYCtU8w1E
lhojTJnahVQp+OeQoExGcEyZHirYW1lGTKXKlQTRCyOur4L/eIQUAUY0VTGU3PnATiJ5xw4ltALX
fxXImfOINjEfNwyzOVeu+VJDrXS1PxnFTjx0Yq8h5PTuDTjjrUK3a7u4NCpAQDVnEUGiZBc3f7dg
g4ymtjWPmJ6NrNi6AWMZw/Ta3UHVszf0tThpm0QKciRFEdLkXd/6rbHt6+MMFP7CLNJXeLOumx0i
4Wx8HwsaMQxgBi8bGg7G4dh9iU98m1LjMFol3bJvygn7NyI6Gs4b5zGlhcKw5jFq6HlteSdZhViW
zDOHS2RUyNuFeMcq9+QApKYG7VH8/hwvsYOxGdJ60ytQsTD7hlmSc5sAR8afnq2htbb3j1MPdbBx
5keuKAsDl1aDav8cM6ulK6Xo+nddFyShCYshdqlGFw8wjS8b0ag/guosDDsVczhCVVyxXQbLhhMe
ejSSSKdOXQaUBtLfdsKRJOZK3YbRwWtox2xlbGkQdJjQsP9jd3aCJGRTnsGiIUmHuQM+nxAyzXzO
Yelct5rP3piz9w13ueH8O32XiATnWEtSOXPwCqvjglktg7r4ASBu6XE2FhO8dC6ESNLkLfDTzjuf
0/BqP9EXcVCLh4DetlbdnjzneRCiWDGggx1ex4xavit0FaN6RW3r4aAHtLX8LX8RenokmEKUfVeB
eOr76Effgli2BFVz6HzpIfdsOyz9ZKKGDIYbRwcW8mg8x4O7fch9jkfMZPn3aTG0ArJgY2L+wxNj
2P+qjQY1oq2S3RS/oxce8Dii2+moB6bMMYR42NR8JAMMD/lmlW0fQacZCJa6rfj4mkxzdP0WyAzu
sVxtF+eQ5HJA5fzkut8YahLS9h4xZRb3AYErNUDOcjLwHGy4eD2NB+22GcCo5oIawl18uTzgwPti
RnYlr7V0Mc7G2K1ARjGZnd/Tg46aYcJye/WEWTEHcl+1mgtG7RDlnBv+LWKWAlT3zzmEMQGCXgHd
TgtspNYE/Vx+2CULR9/aQV6zLf+YvJDFbLYxdYeFTmyZIhHlNOBmhJkvqiyMWkCzb6Q/i5WN7nuP
6e+fqL46V/zZCmyb8JvouZbY8vYyr0Z7C6OMKoxqjlDLyStCoM0eBbWKoZ+ngdRBD4HEMqGdZn+i
HiHOCFMQASwHuJxTZ3k34dDvX90MacNdFFNYxDHJT0POHN7h6upyjNAoi44hsa/uj/d9dZMAxhqD
BL7xOv1wqkx5hDni8j1fwx5CVF0IF0zqgNviSX/Zba5uuUp27Irgqoufr/g0HVTjo2Jxm949YfZF
7eUwi0eD9Rx/OPUU/HDMLBYfjnTKmL9CjADLZzLYifehiBNvyGg0iGlRWtcb8pwklJswG54UVccZ
p1LN42e3buI+7TNmMHF67hOFu3v71Sj1xDlXHOTdh76IdTJDHX0eYJGhBiqFyW9C7pmLvo0icyYv
KA4pYVfDmCthg3npVskAhxLcyXho4d04H8H+ueOSwuXKcWm90+OL7eZObFQaimkHNveu0NGJFlTd
EdFxeG1Eb8Cu3egcI9PC/tcC+jhZDay70/LM3vHgZ5RkjHueULH/3P5WkH6gNdocS1wcvs7v1JTC
rFrcJPMw7gOO/LEGAdBbSlDqsL3tr8KwIg1rNWASdQIoFQOvfwvZ44NASqzpPsUOBVmaBkc0NmcG
Sar9qJxik3ov/7GhS4q/pzQ4Ji5fqm0Kb1vndKldBHb28YPF/D1SPGOBydumY8r+clpXPhrTO5jL
H2eQ+3G+2xdlARbDg+MVVRNGqnDrTSzedsLsFy2jPt5QXlkDnO2xWYzEfyshRTMCxrcDaeIX4glX
rN/OdZLhWYduh1RielUeYu9vgsYLJaX9HcJu4MjjdXAPMZMG5oojFsQL2ZLV2GWC5R6rQz7+eMUv
f2WXMMeT6XYM8CACMickU/UnCry+91Rn04F1i+4IdF6Gzrtu2TNlaxDy4A+nOUOjT5TF/D6Xpr3L
K6rX4uEbLpjPFAF87WUVwfbWt9BTrddSKAjppEDMYZuNhWavtXD05qZeybaDPYrk0CCpZ1LAquJo
JGtKWjDbdZP5K8r++kdGDZQ408YR/d2HNKt0grXDlDgREH1sE+p1FjOj/+tYJZ/oxxFGLct26SQ7
ji9rYE0BWRhXflzcQSLaWHvdhiD+TNk0xmf6goGzeWIAXK0u8xFIDT6kNEQY76IO9DFpaTHMFHlz
qsfXJHNMQtE4PnMtxsN9Kqp6HhMyJsm8FMEhb+i1wqOZeRwEcxYeEJkFfU9Ua1N2SEQnzK+UQI4r
gWePJFfMqNbw3yfrETnSjHPzhfDLXKKhwMF0Jc3wBgLjO99gz62a/0g6ry3FjSAMPxHnCEW4VU4I
iQw3HMKCEFmI+PT+auy11/YsMyCpu7rCH6anngF3b9p+eUuvCtArCcxBFVhb5grC+b6GuFUxLdeL
7lD0P0z6edxkELaTW7QQ9elq1GUv9d+IInFiWvYELb2KT5zAUCO8yvSSEWdxBwvDiPRv2yBL1mfq
Ddjh4/qk/QirP9EqaM/LQM9QKee5aszoukBtGQ9rkZ5RWidaZHqHaQc/BmcLFH4ghjlHF/1NnGdc
nKYAUdn8pAnaEjnyTtSWQZV2xo9YYyrC23FGV7z2Ou14SPO7NN6SBnjwTCVebtXsCy3JezCmZSaU
l4AcmQzR+WO+tisxkWPwFgEBHw+FWHQK+Mepekb0CNXBpeIDtCPDvSbbssfsyNi2Un2g5Q9GK8xg
J8XZvbpnvq/r8haILOUVzQumFHzi7faTA0Yg5cCq6AhxiOkrwZNq9i1D7wueJU4btY6Xhy3QcIvm
GFtekAVmdl2XgTXSIho2YWd8mj1jfXH3HrFJXQOcpI8JBLqeBA4Y7cbmSA6yZNdImk/nj7lsJyaL
x3Ph4r+2bSKYhhLZpW8lVqh7IsfecEQCuPah9K/fyNI2w4ZMnTqJJChvp8DMM9EquqCgJC8/0HKt
h9Jiu2edHThMjiDqhOX8EKPyLzJPKCSJHv8vvQ5as2VQ5XoMvR8AF9+aoVvEjJfj1fANn1KNBAi4
CUcZ7+bS4HTRj/auMQN1NiGxAf2kNgh5QKVI3PzYooR7YHiko/EyGnE9hZGQAMtP0BKaI4eCzIUb
OWI/Y12Lir/QGUE6BxCaUM6hpbCmgg3KofwZSD8OY/JQTw4/BxuObiac6jpU83/S6+JgEhHiD+kW
udadz8T7Isgd/WXCiavHOu1YGkY9YWiuBWCwIB4h40xnA7ozrM34FKnxF9iEuZDD5Jbq7Ah+cWad
mGm/PbqTUkfrznpNgYjNFslJLFtqRNFAFt4hbxNDnXLYwXy6nYxONEmYUvkH/lCiFckg41rKqN59
LB+YrJJEYHDtDWiHbHI0mVCXd/E74Ah6OXkdYh1DBf2vQ1dFR+2K0xbR/TviyyQlnMx0f8acuFIX
kGIeOJlpg4DaD4Hoyt0ASji9TI/BOei49brrLdNbuO9xBzuu6T5epCAoJb3CA6kKAELbjPQ5tVon
ukzrNZ0NcpjS/a1JkUiTfn/otGtAkcMF8M+jdy4QxoxP/jNAAA/lHxN4xc2XQfSNIIT8OfeaEai9
/vkvH7WBGdp9bKwWS4D2x8GjhOfJ0VPz9tQhAOHWfWk0fUjlOzHWRz9X85GcCBGKieg+0YM+Zk0K
234CQIKj4hTRqCClpLP+9DDBbPzttuvudoyroB0e+iemsG9QF5ySDPYhc3YjtwweYU1Tl/jcBiYA
6iu8dRGr0YYPft4f6GJWRpXm0IkooysqMCg74X2pFNBGGr8bbts5Qi5bjbYWFRwZiVTPJLzSmewD
YGDAHCkBrr3UHK58/QK9F9kN582rPr4eNKwpgPO+RkaMRsyK0v8vANQj2ugJjXIPLGJOOjRZBojA
Zya2VmZ8GslCW7fsy0iQFe558EKoWkK9qB8pPS3t+oygWSIv0jUcEJApDbirNIaSw3ggvOwrTxNi
Nn1yKS/uKDlvCc895FMtUd8j+XLQMuAE/Tq9JgXlgTwPjVe4S1tQCdgL4Bhp02NteSwXskGWHYXS
msEI+CMuaRlwFnd9MJBysUb/4XWIfIxYbDOW9yD6gQ5JcRczOE0EaIXJJbCtUBRsjaEor1/DhoWy
xPwhpdf78tFeIQ4rX/Ax4hPy8YHlOvUGiF7225qe6PcwhMsFOIEv2tiKGAD+QS8IxfARvO+gSyv6
b5V8fLDLPGhkPJw9p7IcruRHXE5oLlieu9dMyAvgd/AUFjUpBjgrYhOLv+WN6MESVDUkfdq+HpOR
EUTk2gT7QHz/A29wQPCYf7M2dm0x6lynCM+TB+gPbLNQMPsQ+LlN/kTCiXwWLt6h1c56sUiJxECR
XApzvE+KOCblTQw1G/iiDPnoKZ+YE1A9cmQDQqMeh2wSwQvAEKNik4Fl5BMRrrdGCgwvRGXRW585
OKDDxsaU7kCHrF4KHqGBw2CiZjJ8Sldm3wTF/z8ZiA54vyRwPWblwFBEF4raSSYEoZRIMk4irU7k
p357d1odVK00zDFmd1+hxBCEbEDms75krRGnWGVXjKZkNsX/Saf8Sa+4IoxV/nkh2FYWrfwYNA4w
KT+wfGi0yrXLBa9F2ZGQQNWEn8hrStbGfzCzIOguaKC8AUOZ5LKSG4piLt9fCVRSo78tFHs5BdGa
tNcApZDC+fBQNdofh6RN2Edv7ofTDLv4D+smcUqmBNJ8kAf7ArFEVhxUI0BiNjZvxCriexD5iwkK
xfwJ8DgTz1OLF/N05fv/6rtP9MiIXXLvOGBOmEtyH0/QOmbg8QEb/e0j2f/PleavdQezK9DIpLhQ
a6KWvR71H73RuivWZG948PjekPrQqEbSrNuvotlac5eTZwbbj89KvMGxAAab02HnNmypjlNADU8s
gH1sQ6BiNLcYcsgKKaPD5OOfog/KWxKF5Sw7UcAuc2pbpj0omHAHIdErHkWUY6Ry3PEFjYpboEgw
pwlgL/8bL7EMmLWHJnNDAw/IiGvCoEFsmVFKAUQFDe4wkEkLRYASI7evfBm97Gni0YlIq1GVM3z8
280Wc50vdV2Xm//28Puj2phMRHeUXxvCEOpnTVoZAjyjj41aSTttu3taTU4zfI8vbjnrdtD0p/HC
cYz/1vyQHEBokK5l7Bbm9L0rJz+7gNNpbRHTnYvPX2sGs3JUKZ4g6tSdXKgW9rEk+vDYpSYgI+NJ
gqmC5cLwCuEpU0ZIz8H3lh/BxHOt70n9chYf91e6zY2KcdlT1Ljtk2UfEJddv72L4S2QvDdBnEcL
eErzXwotzetMTvPb/FH0cbV2E95TtN+YRlGBEO4I+3jVdGecA5tyq7PWgafwEtb45JLzbu6NH8Jx
rJKSdWdgY8ARkgfCRnqljGp3lGeq09lpPmcMFdRsK6KC0lcWZb7W5vbi2BHAH10ycs83/5Sjr0OS
ntVRHd2iNuVF3IFwxgOHo/W3fDuxuWv7F8Y3A4sfM+GHXIXmwnb6sftgYfm00XSgKgPW7AS8fZM2
aWtjzMz4MJDBuAJdkC8DgUBDUBaURlZ5zFDTALHWBY0pIELCFlSgj0s+NmlTQMZryjRyJo95EINk
mmrIOhw4mNr+1yM9g5NMdODW3jPZTsuAIpF1JO/XkgONyLIv/CMmE+2UHjABr+1CsM/pSpXzV3qW
RbUs5KM+Vhaw8lWrbwYNIElSDWTxbhg2Cs6Yu8yBzFyWDoLNM29xyoKyIy8ZMdGGubnrQp9Ek4TL
KTkppD6lUQkNHdEq+7Q9JFayZnrHsev3JLeklbkAD3LKTdzF/zenXZBERr0e7tjbxKHfMM8QwS5t
t+hpM8Ry12i0ET+OdkJNjED5DECwKCDbMzdM4hhzN1oM+yid637H3jsezQgndF3G+mG4+uIyuPJA
ajhMxgYkWoQYxlRQGhi4xtgTZPcoHocUYzibFoy+Y7FGVqj9QPcKhuV+/bfsSWcAe7P6mGp7rEsz
CKZEid8UAPj9HGsk37RPOskVe9S5virL5ELee/b3e5+hxKkJFSVsGx4ogBKO7DVgMz5NgYNS8iCl
yiP5tHqs3ffknEG6zfrk6KSqDfQLNdoMfM7vhLSLZi61/c3V0CWkXr+LyaQrsFRIzLPnxNgHN+Sh
2SS01Jf9ZdDqHwfHsndpPCpla3ZkF5cuqxCkkkw0yfNZ9LwtLfgrPgVaDNGvpK7n4c4B/QRrDsqp
yVQXHuv0Nnz3SmaQ6CDSymDiD1KNEkk8nxavlPOIhFIJBAV/Y6tI0+PrkFEMJRe0OKq7bQK6saHn
HC15aw4ZXiAxEViKI4WGgD7lQ9FENYtnx2GFX9GxBdGLu/dpBJqU+lyahSQR175Z8LoDuQyc/qEq
GaoavMAWPe2fFcmP7iH8vVyQf+wnnFFdUK1v9Aw7RRvKPpJ2IOMALRbsXCJeDMMU+eR2cDotoA2e
j1G57VCZa2m5BQHGt7BZmCAxsni5NCzpwS4WbFzOEgs2yOw2WuLBqYTHc6zCxnEUVv5cA9l4i46f
8JvxsJl8gIYbsFMW5wu7lPmXKNnvH3/xqBx9NrDc7jtAo2bxg1BJA8ewEb388ezPE24ACs5QxId7
+k1ce9RZQLgUwDCeFwjfdALydjUAYGoNIYDvkUtvNtbwlO4ntUs5145f3+z/btayB9/gAWL4s0G7
UuRMb9EZBVNA5P9kFCTQHmntil7r1fkZJM+HmP7xsXceg0w6/OM3lT4DqO2QKoyI/4+85wVvnLmn
vdzCsjXh5VGfoQk9racdClRN5itStjVTtMhUMpT5h3n3vx/x7ZXUUwYkx7FBNjHWmTF3ttdeE+7/
LXNklRkCoaNDGndgoIvXzV9OiK+dML4PxaDjMgkv/RsklzGepeAeruNmehfKGqzpF2nbZw1KAN9X
D9IViRrGnn8lpPTJqRZKvy1/Jq1X33d7SYLhAi0dMqGcBro7oUgQ9A87hj59hS0wCJrPlKqctAVx
koSuuL3p/k3BSDD7L8W+03aN0EeiXQz+oBasPhzMEDDych8uL8yCj1S1hjomywUYQ2qo558pP/gx
Fj/MJmllH/xSY7oVvVYmySAF7Yt0WGr6ffFaw+JbMnn+hChp8LRQbRSZIuMagse4j5e5eqXqvhYI
yo81QQUBogOq+MN6FlwiBO1/ACSPzpIJDwOt0XsA0BSK87X4QKehQXKPAVk9kBm4+YxgpF5v1wHD
vCtSBqR5qo+PH2woYgMlC3XLAk61XoageFRqMMM5MlHlUQ+WP+89YObSIFh2yQ22CprMFBlmoW1K
sKgFJNozTqosbE4OcFphZ66RS9JxG2iL87PYW9GeCTLz0bBaQ6PsW4uyhQ4WXHqgTF363jNFc627
/4QwePKQ3dM+3vseAaXrIpZlHyKADQht1UQ4uG/0I5UA4camHSOq12DiTeE3w/T31wOi8xFpPuMQ
Pdqoa4iD6YM+a+NoN+c+aw7RjWYJ3RuELxmO+Tevmla1favtjxJb4+sNe0uAoGEL4vQDyabaP6u0
ry/HmDer0brgodwKLWCojkALo1z1BJXTUakzTj566/vSu+MvoiKPt1r2n5zAZdhuO8x+9lmrjmhP
v9zZhL9oVRHtqauuEzjkh7NblwAtj5mU29J/1ntqId3GiWQ8FanC7y95JQCafB21XxkmNJSSIBq9
7vDYhkgFxl2C8ss1SeCgYVMJPTy9aGZaH9+7vgInzEppuIOt69qAwbEG2LvHXT2jTfDZfLqcXX49
Q4v3TX9IC6ho4f6Biy2d2aRyJiZgK8pXepXXyQXS8HUEX7uqQ2T6qR4J3advxk96/iLrSSP2Gz/A
wMbvs6fDN+Jltx7vXCMxcAHQ6jUzRGK6DCT+Yt9tBij9zuPuxi3wmNwRaEhVzAdQEbw8J9id77+g
2IRRjuUaPHow73qvESEJALLf4gnhvk8hfKyGiuK06Z1LK6VMoci6QPON7V/n9Zl0o72rYAWCw+ns
HX0CdBeCLloLzC2QdGPL25eza9ADT68R3EJM5aIyaQUYi7wmp4u33PwAOASmz0HrPvvL5DpHt06x
P702jyOwEI5z6uJUXOI6wNEnb0Ui6VDG146tr499KNdBa1R1POCGYgL0pdMMlQKpN6Yuij3+BHFp
18ElaOXF0rl6rK+ga4ZWX0X9waH4knZzRUeo6hVPoPU0h6BQDVk9IO/pJDtgWFd7h1mnj4cWXn5+
y5XW+4/WN+yTv0Kr4lB9K5GByCs94tW+434nTXpAjpr34kgWUkQZqQXuI2Bnf11KmOPKWMb8T09O
cuC/7i3QavHTnV4m3V/UgKsGVWxr2GTxQHZG8HavI/3rn7Kvq/tiAKBvwKeyG7X0zewPfF+gj27e
PriEAESlr3PutSrHaFPoW3BDLKqaZ4AIG8hZRpE0GB3DgzdgXxnG413lgT73TFvAdh9YnlckHEpM
SOdHGCmL+t8VAQ3Esfzr29/jb2FBSHTOb/+i+pXhnlShINzueEEg/OEtM+ttnwiHS9e8BwYJx3o5
uAO7dVuRqfcNpCmu7u4ASpebfupd0G7JrQ/GZeHpn9LxD0MlhN4jAw/+UPUv8Gb2SFEVVe8SWMDc
Grs4dHw1ZH1+g8fdeyfIN94h5C26sJBRNoZR0aWR84WVSttyjxIY7Yp/1T+0Ucylc8FTpaL5d335
6JDJf+/dxxQF34iBSv6gMUipfAo00KfcPxcTzp/haI17w6T5Gre29/Xn6huWV+ko3CBf80zu6xaH
PEw7+TKMwsdUfyQXNE8ABwVX/1LoSdPjQOw9h2juKGkZQhlVaDM7RtwqToDkYUiUzr52lc0JlYT+
EdtTHwUDhoJE21ZPCz5M9MSU4reDqEFssdxa6X2xrY7Q7gD8QlRlsAdQCuBkCy4Qba2Gnjxps44r
1WNGERLp/csELnYAcCJyeOJGoMXL4c8ps7kMFF9eq3dr0tPk5Z0y1W8Fj9HV7XTsI1xJJj9DtKV9
Vnz4yFV7pyRnV/vYNZ3p7TAESwMHNlqFTtjxQif+c5jW9RTkOLOfeCX6daZfQ7wnOsQn7+w+tsjd
2BljTeaiP74bzZ8qObfGiu50qHysbWn5x/ljZBFYUofEGnPxn9c9RvDd9RfO7L6BZHrjXdBXUIOy
3T91Hb73eADsSCaCqp77mRgPf79VyA42bUaapdeq7c4GfZ9o/rPQsup99wF+G1cwtJPlzIgPOe7l
SuntSQ1xCa/C36Ri6uR901b8iEqQF3FDW9VDHt6+R2NEbj3FrdDpczUU2QZtGM7ZkEJNkiQmdPSD
NZG6q6EjoyVJSEJTDc1sXHcvwfDo45BHE/ofXU0C0KR5QxOrIbLK9OtFmgJSO4N3w9ICnALsWOD/
pEiaIB+ltY8AsT04OhvThgBe68G/ASkQadvLzoMsC4l2J2cXZ9N/A0pMxv//mLZQ5iZ1C8iQQ2OO
QQO9PyiXQKpAih97eq67m4u90n1M46gi0Z1OMAXEVvztBjTpgiC7ZPWh9x6Nm4BwAOHOyiFShGyz
d4LANH7HEeh0Rl+ESdhxwcE/ukMuNh7L01ZsVNyCKzbwiPvt+4SAOEspNoNoDVSGZh8fiVaeVwOc
mAlJkFlAiAdEHZABAsRABFXSOulmixPJJs/TrBvfBsc50nComMwRUHygtUD0YhMuAcr0cdS1eHZI
laKyPHiPqkEZVgMEW4iGkMzJfkxbx+8NFxKmajbDe3c+JsZmYmxvIVwTsFVvt+yYWx2Ef52H7iAn
Nr9lbS22YLxrHkdndBnsH+4xv+6Tw/w6UqoBN0k5O0/+HmVKmumIpr5TJEYmK8VlmUBaOjsaola0
vmKIJxGbunaPo24B4jt4pCADAxOQGk0EV5kxsge0hsck5foF+OHTzbwqzIB0GoEYZM07RBIr+Jau
AXUwM87ImjklI7xZK8Cj77D9upzGhBo5cy8ZUrc2n+HgHPIWCUCapQAT5x+UWxuKYHy7/l5eMa9x
jXiPVZnPq1fn0SM1dmcoN+RpO7KxzqYb3EcqxngWh5N1o1ew30Jempj+TaxzonuEMN9OhH7nb3du
OO90Pz/nKgIBH7C0NvA5lWrQvWWPUT2AYnjJdF9xj7ClcoW7VYYIvBs8NvlZ35R003tsJXbe8zJ8
goS82b/VY8TrD2zElZIqKRL30MgApk66kyVYPE9Nv5ExNjv0MgwA4UFJNm3He/KTj6O8ZW2GIT4Y
vbbf67luiJQB/Am0DMOvXfeGTY92ntueKO7Y+NgruRbAPQnXv9L1SXZiFH1UsmvjZSt6Mh5AENO2
giq8MJM4hvXq3o0eZ/92ipqOrCdrBZ6qDGCGlbawxIex43itIvPaXn2KoDyF8ZBZlFskVkqOavRn
tHFlDGwNpTfk90Dx0QimhTzrTUKYgbcATiPX4DIpafmcW+G2chixs/3iLHu7HvlPyJnOwvOc+OzH
bMGT57Cdf04cd+dgUtTQyfC0bJlASk72nAzNi5344hRh8h2ErK2fczjCIQzTQ5Rm8zLMTsBYruk0
bxeITDTelNyFzJcrR10HQCwIS71LViG4fjTnx3nXeRpO3ppspm38MsWCsWKn1oX+GYKNAd6ffb88
YhC/T8SWm8/YfEQNTZaLuzpqdqwb3omVrPNcuSjtaA8/4y8RFEyN52T30fzaDeb61c7akyzDivPG
qkUoC0kW586YJDwscSDohF2cclHCQEYwjWXDGgY5VDZWX071wvrsub0C6MQWIwQT8zkg8sEapi30
c1a3DwtWlmGMhbpqf+G74gfrnFA4PryGpzr9CZ4P7KTL0X48BE9lWKphXJ0A3MVEoSHGeC+nPNuZ
scMnNDrkbRb94cB2K8kT3QNILSC5rvkIKck50rh5lAstnxUqyQB6VUxZdneKDPq1LkbKrcO09v68
LFkcAbIMwG/t1ATixHAzwkRbIEeoplCDFaypc276pr/nTdseO4LLhDfmNsHwmyhrKoGwGBMVAMwC
MOoGXxZCuuFAsZijt7MDeCt4NY6VScJoOT+AtO8ZDzBS/HrCTBpEUptml7e6bp+ja47WwUAERXBu
HsMPjyjV2O3n6AETYlOtFP8anSMxr7pHz/TrPkY/r8Om706+EfKkg/PomC+R4yQE4igYlqHKBjyF
V/fPklOxhyiXsfCNvJsvgZp0XTbqwR1WAb1JHi6p+oSDm6QjruITcA5zffSv/r1vJghayKWT6Sbv
EBoxjhtslE+v5tnWDplm+CoqcnxEG6BBQ9cEkdN9I9DwhePNHmu5wxPn8tOO48y0p4Sf9BMbXu0R
PDkCiHTxZfXx2kQ5Dnx+JPxHj9/D65CY7LSoK+iZUSlBL+dcLvb9ryj4PjkL6YrgPHHyVIJ+k8WA
lt/uClk8xCRInjhKeR1Vzr9WhBwE1Q++k2SvFf3Od5wUbBrJCZ8phBpg0oDUHTWaBtN9/vEeqQky
7QmMrbu4eS2SP2p5Bzky3um3u0dftxrMSb1Gr0m96sLWWfYVH6nXqGNzL2uu+zZWQzjhlEFy96AP
+iJ+gdweTHEOf/I7ILJ2IZCZA7/o8vmnGNNZj4DLA7xky9mNsP5mHMC9sYJjdDuTaL5dKgbCkuLW
HEeoQvD6U9jCYrIVaDuB1bF3fxg7ulJ/CUEDETwESUaUJnMiGzUj+fAPjtXHM+JTRkOXNdgluSQf
SyTrRFbUEaORN+sKZA6BYbBS/eOD09eKFX8+pX22oZkeF2/K2QnriKTE7eby/FVUisMjNo6AmeYK
AlbccKSJx5fxmw6YSYs1eCdfLvWZkxtgQTA17QOemaD9U7afyPOIhs/ZWbeFhg+O1MHd/uAYPV6I
TO2oY6+4r8fZKb4VV79x6oGsc1VkdERQgDlD8CId2j5yYwXW19dDKWFJGG+9hmNsjJtJUAenmF3m
LDnkG9hEeTMx4mPj/ToOsuirr68FtcR+niMJdxzHeji8w+QiHi2XfB8GvuTkoZ4Md9+kKm5O/I1I
DKgozQ47tLsHPaj6q1chte8F7kKJ/INLbH+CVGpSE69c/wjd2n+6neHUoCB0THiSdvB0KTlYiI/0
Obt5dyr43pnxNCjKLiRhslMw/wImHdTh0WkvvqfVpiJLa0qHj9v6hRS9JXQLnjA11WS1emW6KKdU
HxudaCq1sLudtN+x6d0F9nWClvhMeHzKdKjDWrfxyWWz9PbuB++rK0s/PWP0Yqt9WDjsEcVnOWaw
zccw8x5+bE2Enr5asmi+bPxh0TUcqteLbg/19fDdR5a7ssdICdvt8dGF3B6/gozUcpXtAcLy9LOL
FxfUnxInYmmCjNnwKoIUh6MTxljhchntXRfII+gdRmGUUKz3gqbE1fXiOx0RjIM5L82EXhc7A3bC
113O4teAfdH8I8fuF/HeDREOsIh1oRmOyUQI7h1/TGRC20VfQ270gfuFWNdmzitDcgIfJyYhpDZv
tCeZLswmam9Sw13KaUF9+pcLijcgIJ4Qn7FDOICSdh7Xj31YX+6LM7yZAXiPO1iM3wdGNeyYHITb
wQ+vfSiV0gnAHGG3QwV9cv6CnABq+4TC4uxvMWIcUsFIJWOZnmF6+yeiJi+i3iMWsxO+3iKDdZ64
EAO6ESuoPcG1+Yy+7C0HR+BwchPZe+UbvvzOpz/bZwfgi5cl8PMyd4H34Bvzu87BfBBYaTKdvY81
hqaN1MS9sIZN1578rAC0CKyNLy021EPtGsjh236BxUYpm9GXjsUQLbYrIYsmAb3Rjqck0maCRv1E
OFon8vaPqre7dwjmD5pSsTcnvdmXLvL52bzOGMF9MaKle0UMYRMBP9wiaLzteMA5W24YUiAFwyHv
ttUHWJp3neZNt0iWqwWyyg/llMjICbLx1R8PEX+YtzjDLoubs3uHDeJbjpa3o2aOLg+91T8j1ntI
YYnULcr5LNV3IyLnr6MdIki0o/OxlY6i+vFwc2rsbh4qyRDhNIrpR5QNOTvpCvlFIo+TBqHpKout
OsCY3NPmEGTyp51Ia+z2dAR9bQkBhVXTUtKwVdm7nRoC3SwXt/HXpvFG+tobCtj6/bJXcSinVHfO
erDYnmgeAO+p0MBD2/jMuN5FWXn7bHvYkPP8QYWKxsXw0hvqU3zCDVQKaApzBGumE8uhkXWQonVX
vxVZRfVx523SUP1lx+3xUFlfgh2bcFjZuHcjtUye47Ej2Qkx6deYVgiDy1sMz8Eb/xZx9jhLXIsp
bOJOyGdv9rQI6cvQHGSHt/LwwTkdbLsRdpm0Au0LQCKuAjHlPe6bns7ZVpQFKae9a0W77WdOTW/T
GH0XX6CnW3Rd3tDg7R3eh4u2bv/5V+1ohLXmxaU4uqvGoZqiv0Aw65A0NcC9nSx2Qi6DoWULjZrC
bHtbLS8mE6RRsRfeuygjHWFpMcnfIup+87YFTekYj7vJxIBywujrZUXs7KJyztMKyRKabhHiLF9X
1hftAqoAOu6U2vPkOi3of9E3cCZoMoF4LiFO8+87eZ5nbA+XiN2O93MVvG00OVjAJSiRokJR5vEP
9UQIG7Tk/ykwtbC/e7ZXj6vLicg7KIrHnbDb8/ta//KNpmUPX6Zzo5m8GN6JEw8WAt0hJMttPVRa
7o/wMhvzUL8+EnA/5JihNHyvfaalZIJNppnkjAR6jrmkINNyVMZnJ0DbKQ1q3l8wc/qLqPbJX297
sqRx55Ta9El7JQHS8nSKLjBhJNvl+Tb/bj16DEpyKtRptcCaxYxp6JXBzeDqUUrML+OlZ2Z69gy5
hARkLqivE3kW4ge+kdNjRILIY0kfaTTiXBuYCW4vTA7IpM0ZbOL4SI/hM8HJ9Ogeh3jQk1fyWWYN
dh1okWytCDwyfg5YRmAISGqBX3r888YHX7HJtb4kuC8vG5rTEnRxIRP8pwcS4oXqttDh7ysAJu8J
XBcbXBICdvdgyVQbdOTFfx+cal7nyh+ClElMzsSPgXfbr1OEUjDSYAH3e8Aq8QdUAiaeX4r7fw0o
txSQ9oA1EsmFuvjOrOsFTlPBd90FQRhUBTrl6rrDnijMRH+4v4X5zu9DBTMNFkP87diPGzw9+zJ+
Jj9aVO5pfHISM3hMZGQt82cgRBNMHJcF6B61tt3WkDks5vHa8DDZr2Z3QcwLMhhvw4YkGgJRVuda
ei+MFHm4J08OGboEec33GCQz+3nxHH9Y8/D39hgrW7APwfkAhzRma6Ac9IKwIBHqjTO6Ia0UPgtE
FXovpP6QdV0JrmYNiRuiNqA75ty/mbbR+JQy4PnCNkJajhEv4yDZXkxPZDgulGboKAvBRgkFXMxj
DCBzf4RMbVMzPKPtD7K7MPoMXlQFByubaXr6jcGQdzLDnQF2fKAQ3uInAOoAXfUkxrGkD2vBnt6C
c3+33YJb6BR33N4Mm8nDBGgkA4lWn5E+U/jeffdh4n+JQMoEUNcmneAG5BoaVW4GnQARvUOGXFko
Jsuo/cZvw+Y9+FvghAKWAVFQ1DnNAgv8qTwhzGSeMYpygMHol+ZP3vgLPKfKn6AR7edK3cnF3gtu
I1yw1Xu1jDFJDvddB3jPF9xOPWJWAXK3DyNgs1+VUQn5q0CzG9Igk8BKhE0Qs9KBbwtTgDBaBWoG
6p5lN2r8hs+pIr0GrOfHO9euuWD89dp0+I2hXadABA01qAC44gwA4w2hdF58QdIZjNUKigVARtHF
KOcCFD4CDReWFtBvMamByzNopvDI4bwz++y1BnyZTeXckidA/wyJD4E7WwNQxY4GvbDrdXIG9ceg
Q3s12hcoZuxBQdch/VN4TMfeIVApERC8PlJR3V2teAGcRWZzw9EM8YZCxiOjZY6SB3dq5qf/I99G
NvPhqpvvTO9/mOtRozSe0UNR17sS807JEZZ3EARzikX0JzSkHYWleWNOMV/OUY69i7WuzPiNDrSz
O+NlVU2On0gQJspYYAdg5v2epHb+TJBMXUwtgL8hPwFYH2jgZSR2Xh+X8wPU2CutUzVWaHICs7LA
ZIBNVGOTaCMzPDgRWcu/Ip314hdmldmS5dgaykIEewLoHbiT+KW0SPFa6RMhIZ4sTQik1zreH4Ta
IVH7oRGyAJiwpnEfW7MFvH/eD+AYAD4w3rD7uURIaj0rAVPo0r5GphVlsqTOxaS19P3Xmtl5m6th
fEyIY69HCOB9AHzS5Y4wFGuopfY2WKBCINVdRGShwPJ3EEyXKG1MaXATAtfX8ehMB5xbzKiZiY9P
szID6x6WQHqB1P+L+tBd3ATbHib3zogK5N8gQeEQrCQyjGWB5HPCoQZeF+B3H7ThqJWinDRVB53M
mmMnEx76dWBOmU4FTKeYCT2W7mXcwgW28qRKJI0KKTroxO37DCGd/a7hBitZC8dbukaAGgWigjEc
qBPoIVFraG2uZxAj0Q1Z4BhoHmy4dgiHUFRM0OWZGFgVfUE5ioNta/igL/kH0SG6Xh6hQIAYCQL4
A/G3EbAuWOMUqwVsKBGdBv2mTxTgo9oBICUd20L9IunhiguvKGaoxRJaEwpbyZ7qZWOOEd4m/aHK
59/GSPoLAMEfIb/NFr1RMxU9mnUzhKgaIhfodjfoBUKzrHM+dAcZJSxo8CTnPCwqaIBowfdPwz3S
vojzuBg3B0+Qv7+1lgAW8Y9xBW3lH7NEfwBXuAU6Jj8HS5guTDo+NKnAjuzZh2cnZ2AV/E9AhMcp
ahwniLGCp8NUeNDkbRU076V/fiO1qM+bBGZIX5tqoTV9FKMz2HcmggEOpQnir/T44F5aZCcYbonO
ReXehpACN8oRWN5TvIpBht1XpkzJhfDycpc9YaVdoio6jdAUg1vPSBzUH0BToTuYLqbYAnjHWEwY
sxKOiX6xxLBT2iIHANTRKQTMJyQdkWn8wXUDm6hzlO+hcYJS4YT/RGhipefBd6LvIKU4iJUcoAE6
VUfC2V/rzSIWtbJzrx3S4vaX8XkglPyuQDGzOx/9jorxMf6Ou7BLxuoYnPdjcAgPSGIIMZt+fsbI
UQIcZfh1o/Vu4TI03S5mXvtAxcr73/EfHE7sCIAnsnU57xJgwtfB+uxxe24HEcv+uQD12NalT4gd
nIP7P2BE/+T8RYwnWAryCRZRTxiW6w4dA2Qi6GT0Ti5LNRcd4/t41Dd3ZgzqDonJgQGTQ1C494Uy
hs6kku28IgTNAVEKi0YuDvQvcA202fHHWfFUGKK7a6LKoA9mUu9xbhMBkYwCMA8kjBDXB9IL4iF7
pYDYPXN18y2fYemHh45ikws2yEOGwMw/N8/MUSbpIU7EGv0l995x8QgeH9It6EF/wPp6KPQk4Trt
wy9JxznT/FOuTiwQrku0QyXodQGzCjoEfI4HGsRnJkBQrV0ZrDzcPSeFst1oAd2H5ZW2bHD2ZbjU
pUo5hU32CsgN6AuYjFnmDY60jvTE6IfF+LGj2uC+0GP8hk9sM/t0n9rkrvfpxLBnhEcOAIEYgkIf
9WZSv8ipa7nU1P398ISG5tZAkfBPL4Io8gZCrMZMeNn9sz9U8cqCIZswFzBitXTxnpqdmb1QSNXB
LRAchUUQu9N7aFEpU+OSOI+ArHiTcO8LR1wg0V/vjsyT5n7lDp+95+A9+EU6fhAoDbAttCnM4ARV
DBkwfjgA9gtCwogA/O/xr6aDQmeFnYEsFIZt/W4KXobW4X9EndeS4tiyhp+ICIRAiFvkvUGA4IbA
FN4KEObp95f0nDjTMT091QWFpLVypfmNT6kZHQZHMB9YTp2jl9vzGHgYjQm6nhNqnBnMf3NwoZsy
+Iw/9Mce3KVmQFPuMhgwK+IG7vvYDEG7oWsiyooy8udiSa5gaS0Ez08pKvGOhUUDcoBMJ40jgwKE
kL6zpS/LDMHWx9dfVer36LSi6o56h86UDLUQsmQa/Awy6Ym+6JIyEKeheU8OVEN8zT0k2LLRS2qY
awashq8tWi7vZyvRPqBPTj+FNrP9otB44tjM4GdmqUAQhLbIWM7NOh5ivAGlYGW3p6R3a/TR4EgL
TwjtTVackGK7EDu1DzsCJ8xN8LFOsXCCWqCvGfUKPD2KysjEzhchPGpavEBMisoclbmiHd/oh6xr
PHu4CxueNRp/qvVYCj5KcE7qYB9ChxKGqYyj9qFgUt9gUitz772MFYcJiQSqQdF5+TR6iKfuw9oe
BRA34VUKRbTnQumBStFz62WQDRAoMTtR02NfTFouwwjGDoMJ/ow1Uu8xmBGj682MwWAe0zFFFot2
3s6kUWoa8fgbOxPuNZ0EqrgVVTfPLCNvnhmwDOQTn1PsudGiBmwKTksjCEuufY4YEmhWNmC2C5EN
gj11pzOZ6wvMae/e3aM+j32unBzduoAf7pgtMniZnYcpjgtQ7Wjc8gLFupgyy6Yfh4mHsY0aK91o
xmQWnOs01mzZShyZVHmTO1s9vP84+Hcqx7QRE2WcWUrOISEfO5p+azBGIYeRt5OGuGf053NaNE3X
74cQ9MUTFhfaLvgcZ8Jb0oZALShtmNlgwsDt9x1yJJCSkoK2imXPYiRmjBlZ6S3uDN0uVroG/aOp
mchGLhroid6DUcNGF5fn34BOpYNz6jJFUeRaboFaNGP9zVKjdjW/g6psZTCY7FM5Q4jZ/iDVg9CJ
ZupmN0ckBZ788C56aAf4OT28Id/Q2K2qP5TMgcUAo04IXF0P70MgKFJwm89xNqj64y59ZXrmRsu8
5u+ROmIaZjPdRnkU4zfjTE+4zTc5Fj3XT7BLZDte7FcBfhwhbdWo5tc7r2aUT1HC+ILKNlEqVNW6
2YlKG4ib/XaaQEbevHOFjtjsE2/j6+hl1iiKxfW6aTe65pvxZHGdM9F2HszfbyFyPdDwBbAW+wA4
mKeGLAbEV3vBDRDQRO23IYNt5rLAW75angEfvqQXw/WChdNyjd8QUYO1XeNbRYedqWO/4cySRnSn
/fzo5wUrxEYlhmF7h+Elw88bi88+pECXzEu6pU80kRmGJgMB5+N2uezx+e/BzM//uOs2cCdgTasP
3la0qOgIYiQE8q2iymn25UteI20GLfcb0eE31OL9Mr4A+RSrBSga/N6kUaDkSMecwE7/RBct3wf7
RESFJamWXAdJ9kPfPGBdBxYtvPu46EHsLpRBK0KRnQ6FcMoe5p6UpukcQQTScaGbQCHNmfOi40gP
xO2FK/qodDvzs3FJcP4jxj0RR6bp9vir6GrTH9uwkfbW+hgB2OvTdDfdvb9mlUw6aTt+tOmWAKu6
j0WUnAo57XiX4EIdIgh6ot3Ru4wOMZ9evnKF3R8QFZiSrXWDWRU9DPpTqBbShfUtJ6bT/zXiQbYi
NmWfPm2zFQHZ5SUjeEoJd4d+5TG8ryGMzoVOKKRE3TnM2yD2iTBCfeyY2lA4Bg17deAYOCEdYKFO
0/Jmq+u4citCc/Gf8fFS/bEuUI/qOPs585dJO3GeyGxclksNTDPyVyaCUcjyxG3APRjkqk4nutta
0TVSYCJ2P8dFK/FEr2Nj/aUOGI9x7eMJxOpmQs6UxPlZTwvBBt4bjDkyupqYAt/AQ5zkYCBTgB/H
ifoIShMQfqsEIPvsb8ZS2qEkyZG8sXST2AAajKFLpgJBUYE/MXRl0kOr3erysyhSX2G7JPTR9Na6
VDb9J7uEJuYxDtOUc7DrMPh0Zq78vNFYdA9v5jnANNNsJe8t0yCNCvuvY6nTmbsL1aNV+1dY4HnT
aw5agy/qJCT50LxlWPbXBZC45eRLFSq4P6TwusaMoeKeKKg6y6ulhw8fLS5PT5hxAf60P3bv7z19
OEDXKbn2NGQriEIg/pBD+GRahGc0PRf4b6j5Y+TnHMtuyFJbPejictqyQJAW6DqbxYUjaxupnD3E
/mJ10m36f8R1EIDuawyMkaEzI78nVGEonYLP2hv0HDlmAjhp6Dqb3cnOrhA6oL0MuM7nYPMR8zDI
KGZWNtp6okTyi7iT14Jz37lG5+lzQMOXjunQf3miO3BY3uye3xmBYXnPt0EVN/wbyAF3l07oB5Kn
75zlN9fM5SFsJZ+E4MbYnqktaAQVRF0d/Zp35+mFUzVghhG8pzCeXVI5ho2/H0Bh1/AElEW6cWeQ
z568Trtk/AMFgw6Y0Ru2cddjee8W77QX1hDraBQuSGlJOzqJnn0MncrI382pCZ+GZqG9fZceOplm
O5aGj+qVZmZY1sQanJIXS5Zb8AILyU7UuSfN4B0dyidD2T0L7Wl/SFiNL3vWZK0wXxyeTJwLZFZ/
Mn3AMTcQBJfVl7/ylJEopl28W/HWOJn2AUa4mnGnJTk4YzDLpH7MgUE3JN3+3RUDyOfOZIyjMy99
RJoLmoMDIAesQEHlYcHsbdeI3wKdBEPJzNJExF1fNPscAh/vB73qgsHFxVXGkQ8L16uwy4sEa7vD
7xg5QLDuKtNOzpXrHASWdSDh7N+Tk40r54Ewx2TpzIF4BG56dzsE1jJJCrsXAEVjcDKnpu+rsJtn
8+3eutGlKzhImCls7PVKA6iSK+mqPVUHrem13NKI4YMkD7sVb8bat8/slZ49Pr+c8YRE7MwOkADW
3RLyG7QVmfvtjd24RUu1H0QSzigPJG2T9kYX92iSYfjwZ4NEoUND72mMVjPEH2WYMeNUu49R4yaP
xYPB+fBV5902t8AlebsXjtRBtiOdNHR7QN+ERHXwW19ba2c/gQcMjzHWvjJc5yilL0zeoZK80Clu
4qpR2SZgArcdrwEBf9MzCTJwDObInA+AazgsMhh3jOsYxfOG52gG6JpfqLzn1cPk/GL1ioiI1Ca6
xaNXqRCm10yxHgxdAMYbwRO+1TUMXINF1sluIdPWhrnizHKpC3hlsXVOC+GFM+N3MfeSU45EVhjt
TEA03uLJo3j2y8qEKSlM3Qdo9VApKdoAEQr+E3BF2FyOUXcWRVbi2AW9CbTqvD+NjhOqnW41ri/m
eQEbAx0DETgcnH7iUWieSUewBm44sY4+E2bACwa+opXVGM7sneEwD5moL1OiawOUIVNaAj/za/kr
Bo8NEtF3/Cl02s7kvfEx7jpXgQqy10ARoQ/TCDummkoS2/C20psqW1uQ4kAKKooZUfUXFHmVDRUc
cTuoXI61ghOp5bUYEpBSCrKLtMzs0iHOFCDlj59Sn0NOfrdbK6b4wRaNu8rdi7xftRDSP9KWVp4y
M4j18DXB/Ditx+DMEUmpSezudle+E82BCxIXzbfTMPLUAVfLLORxBdLxKQWCDGGkMVdiZGRZrqy7
9bN8ljvvjVI66r5YbBmfspOB3KNRVl7K78ViykvfhT0pHVjFudtKdrc71jUQJS3o5nbNZXFCB8ij
vfD+4/RF00lB3AVPI8U5hDWNsMHh1adh+3oNDgypk062jTu00q2ur47uKeAAV4AeV3QBt+abI2r5
Al0i/lLIQbYTDRptuB1tRzW6kOXb0FvhLAG+2YBBjl15SBShabdkWgnOa6vZz/AKFqVH2BeI0GbZ
+9MDPFEZk9N0oVFtfiMMggdSgwIcB3WN4xwI68MK4CoLYZOCOiC8kDfpVptMh3KRyTEPW5XMfqIy
zMSdh0qPDpZMec7++88nC3qD/GtMu9l5tM2JeDaETae9BHguUAvQPWbG8j+Q+VGGkScFI9pyBFmV
xOtNN5S6IWzHwQWgYQetCwAYFnqg5N5Y3Bv0TWW+xPaRnE1JmL9PpR7KTOYc251Q4R8l/f4XND15
K+yu+s3FgIs8JbVDKQFa0fCzHj/4YA+tsXy6xrQ9uK7FuR76j333ZDgsJaRCx/0ribSCeGMbUiNE
AONqCZK4l8mF3UsqzIfVB1LV1DmTFfAvbrb+d3CrqZ6DxUZiifsjvBVmtHx7xwrFbQoKj93LXuV5
HVpGxpQXWk43/CZX80IZacKKLGtaO1/6Q2ihBwrx0JeZMNfjSpyn9AklOL0C+hcg23Y1U041myFt
InVKBRWz3KQwLgQJBPDfs1zQmyuiZit4OA+Dx4RN1hglzuWD+nrQHrDEmiWYkA7Qad2WskKmDeEE
WNIQWeQn7KzaGIeGMZAkQ+XuKsknE6L8x9ejMzQU5i7CAdVu9scRexQGk8aEVlNI02NDub1ejToP
kbyoUQWSRyRNhgNv1iEdaFEoCwAPrWzmCBziQN+h6sRkHyhj4x81kfbVEZDVE7uQiTV2nK7150xC
C9jR/AOIkDpNtYB9D9qAbEBOxo85K3H9Ib7cTPDwoTX3DYlSZ/BfM57v02yTBaap4nfZ6jzgh8/h
RoqrheNmMmYB+K+waYMREFsS0OfggCDkTBr2SG49fXF2Afg+0DLrLbGwh0FSZ8shdmHicab4ekhT
Q7ZJBgp/+0OvyTn9GsNfAUNJMcK+vN1MqSTBYM+RX+MkmxlZo9EHkz9kSkCjBkr0w/kQm8H2AtN8
k+6G8VCq+OHdO8PVYN7/4VHdyyU2AKZGo/E03GXSLz04aq4VSgwo31MRuBBx4HDMKm32/Yme3E0r
JBO6OkO/SUmqGgCADneS03Y+4wPy/K7+XBlVb7PhX2Pw4Cwwl3vGEdqfvCPQnrQgSOCh9sIXM4/z
l6khRSdATOrssaOC64Snump73Vi0w0nBh11Or0iDD2Pp3hsLHVofCE7TATPbBcJ4izYYn9ptI+OF
yAu9iR97qAm48EkWROHOj74A+EYgR7qHnPZDsun8FJwWQItInM+GETftG5nffSWJHJ0gRmpv/xJu
8Jf3dr+1RHhjhQmcsra6HDzs6DvnAquM/MwfrIky0LsONsUj+f8z/NJzmI9RwCMF6zq9TFDYPhvj
2ceJp+1qgfrmVpEB02gjIYRAZAzPFgMKgS9SEZ7RxGC16JaWUw2uOhNlchg3bHOFeCXTIAIFJkMI
x/CnO4EPq2Y8jHxFWMR09mtAIztkKThrZbcZJ/4INRKAQnBmm+kG6ZojkRN2ZdE1pWtJzYFYW8W3
16hdgyRs0HKplrCUmcrGdx+vJ9qqNHWZANxo5dm0Umm3i14S2JwlyZIuwmoI/uV6vh/23g4Ukg1r
mAODUvs6fHBxqC7Qws56yHaUzeJiq9YZZdSW07b1ErO1H2RYWkeoQcIVGXNqyXTzk6rxE85GoMQz
Tsii6X3qYL/+Zr2oM+W8vSzPLq/yWkgf4swHdkG03NCNJX0Ci3R29Bgrsr1jBoEWSX9p76zOzoW1
OlTJd5waLJskbSdSO4BpWCfbbax33glb8zv4XdZlsY9IbgaXHwNs6wNLSGfc+Xas5eoV3Baqd1iR
GNnFqm1OlFEAKoe0FTdzNE6S28tEY2/QC9+p1HKUMimFW0T6Yx+H0lht4J+zpxSUyX5tmgjBjW7W
k1SRhyLsL/xg/F5I5FvvQ3Ugo/kqRN5s/m8GsXGx+g72kxdqqO9lKepMx1QmnUhYAazbjRvhNpKe
YK/omO9rPzj1TJ5yLYY9twXttABNkCZTgtocXcsygq/aW+o+0xWRqtmhuSNyMgjKwNBG/5iW1DXQ
JszG3qSTMl85uVdCPEWCr5D5iR4FCWlyGtWMb7HKStFOZgiChQuxjfup9r+QVLchy+0U7MOWQ/HG
HKtpTHuo61SIONUmkAhhu7cz8cYCLvLTzMjeYoG2KHbAStrIAfVYfyAILAioHdoxD/tIW1gKazUZ
tabCW02OCl9q5mho0evxWdoB95PHvUmAFAHqMA9MaZDZMSFagGuYPnnNjrqdO7YBbX2FcCCnqIgX
ITXLLiGxvxr8o9C5IYl48LCsgBlHvC0aAy2Tgp5ttwJN6LYyFUnAL+vjYK5XfJ+JZQUqX5FAcnDU
AuOGw9bFDeh56x+YEhcULe4MNSjupZ6HrtcBFpkxJTDZyR/fjKh7GVjd/m4HS0JivGkTFzsxylkY
J6EoC0QAWiXk+n3lMKyF1SZM/QWKzzrXjsrHGwXks62BVUGoLMDGDiWgZQNWX9PD8Jeh70iDr4Ny
tPf8YDfQf5FK0lsHmULI4HLeyQWhtb3b/GEknm5nZrdBApGTpjNy3uLZhYN/d1c9MOUXtPjjDx4m
tHsXlbNb+lQ9e7jSqi/4aUDvgPy3URfLc6CyFOu/0ngPTLsyGuB14CVK+tjz1jJfaTCZoPZeP2Vv
7el408HlfZBlt+e4Dq+GHIUiBkIMPhormo/UoQ17Ddif2pDhW7A6G5XzGJ5pM+o5MjZT0aZChcqa
Uk1pgMZoQnBPvXtwpR1FodoGrKkhMMK6lQFW09mMypWYKPCdTFaAhW6BlWJ5FfaKXkiTIWrHILSk
2W6UGNv5d/ZfzZTiYrHrjtyF/JML2vTcNttxPWnToP/AXCadvQXKivqXGlDyoy+7RlwjajAOl9F2
i6JsxQZCAudOfBGBTJBxLJ52XjNeHMP8DKjKJw/qjZ7ZBI3LGNn90Pd/UMJSO+tMSdpmg32Hkfer
D37wurTtO4sDhbaHp4LFgYroVOF7az4hGiIBsk0rRGYOcEx2qNpsco1YvITSLuovYKNIUNFIRbhG
JqD8huKUXQB8WPT4mALr4fsfIcgO1lcH1WTILusWYk0EEZcDXbQF9+bM+3tDIELlD5XoO33CdPxY
j5kl10zAC3k2syxK0G/gsbo+hUbHP3m+S8uCW/UTmHrylG+uDjIHeg1tNqB3US/VuWLuPIdjhMY/
DjZhE2ESWiDzU/41q5U+wlD3CT+FxI1fzByFhT+b6vQ2eBm9CxXtI6+0y/I5Ry6EWRYiUL8pjhK+
YjS60kdht0b71TltgBxTaArFvbIqyNmovq85+FAZmj49uGoQf2kV7V3jU5yWCNCQ9b/CQ6ovez6o
623edcaIbFoQau6l8/W3kDhUR832cf+aC/uMnjv1kXGyb/aV5d7wEW1wtkHTFIocytXhrZhTdO2h
Uc0bGaNb6003yIl39AW+2BTX/KqoVrWkF339A0ZXCeUi1N5qRGISMWPwZsnBw+FkV+znX+M562NI
xK5C2Qkq0gYmiGqR/N+xbVw2gaDMsWhVO32kggHASkd2U1x2fVI5wOKThn+Ct/GlHproPcogHAXI
FyFW+mcSDLJIykpSadW/hbPBAa4Ozw0PACFCjb5WwwGUONrP+cslI5N7/1Xc05cnt+BedEgazv5r
BamuzoTA8lnMYuGu/h2YxiEQncC6p1pgnvbHbaBjY5Lu7l0FBmd0zV7MZOshjb/3cAs2Pocsa7xB
S4AHkeKCpn89lIEqLEnmOg+abijWA3exB4Y/7Gh8xvtAiokzz4TpeIa0ufMqKBh2xTbf5xBdSIhv
6SlV5wSuKU+Zxw5HPL+sNkbPv3j7WOidTbOGtA93IoF35w/J5u1rVnFjmCmT/9GaE+UAgp5EIs4g
e80Ho38L15yUkzZ4hkkrMUdH0paVjsovYMdmX/0DJgJWCLgrW2wveUwvafuttSghi4gxmwHvdGYx
+yGyBN4+q0jCTORt/AOMFlRhjKNFVT8GogrUHD1LSiJIKuYt3BRI+y7vHpMg96oTbxVWCuunpvWI
4ceQBj/pO4muhTK+cxgCjq3GxxqFFuMx7pFNWS/adYwEFbogG0f+qyXQfCmdkLhjct11RDsAriFX
oUQALZAyYBxs75Kt1XRxrz07xLDu5OWeI2BNexwkFuAN4u+Ett8L7jOkmGamTzvoESBKlj040ClN
6fKDFPuihyUjE9E9FMj3mx5A2s6FE6C6lwXQ46DRMYiO3FtZTMMdXViMjZ0zk/PFs7Z7kyum7uYx
4ufyPeANBqxj9w3rfdpaNCabQWtBU4PG/Ytz5+jQ/LN4AJwCNOoadjaKaMWTW0GCR4wR7jeRHV8a
IibxeQ4McucynUYTS5J1zoKRdE5Rgj7JgfHc2kxAme9Y7aah77POaoZbHmLM38nNrRT7sNBBY6fb
t6+mdZ2dxgrfi00cTIeNTOG0vDPhuGoUF1KaVd0A/SXEsQpXEB+/Skb8Q64JBHBLYTW9FugFQBLg
rPr7oKTZNmHiuRuchKcbk1Evd6N+G92/I93PzdWEIsRSZeDtIPlif8bAIyDsfczBiSMYfgFDXOYd
gmDroJ/zMrKVPhTJySbeygLYK08IxbXWuHyEm/hdfkFrigjnmrxXHyKDWU/Oyx2TNoy9bBPt0SBC
+2Pv7dY1gmLX8oNgJQa/HIjVrs9YsMuv07wytxiEAZ9F4qWvwSdbApBK1fI0P8XkpdsCmaYOPY/s
ZeF4bGy+BmAxGLmwfxg1HpfKDIDhIWbLoOl2LAS2uAN+iPgUOoTLpk9y38pOa22qDEYzmAQkGlEp
ii2CAlcTaU5AKUGlQUougbHKcYn0XgvjALARPO8NmSIfLUPkSjQr6UjRnAPfekIm5RxukaCx+EDY
T3NVdIupWWTK+exDh9nT60bhmkkSx73gM7Sc5SFJpOhByLH4NAKUmwdbj6flA7FhVrLf044Gl9Dz
SI+6oW6wZVTEpgP5hEByne4A6ImdMK1L7EY57ZF+dGlS/yeuCdKuNX1lirel7y5Yl5E5QtJL9BWn
iT5qWzgFYNe5bCSnE218pPj4brJE90ossg4LNE2f9oqoxOgAEC7QeDJkCClSKwrlAhDs5L7YOyPd
Au4YCCCgEd7czeIrSpHNGPZ5v/lrGmFqISBL0mL6fhxEBjURvWpKt52lAcV126zAVU0QJJxBmbxa
7IPuiuyqQcoQcB/Ii/jSDueyMV6klGek88xQ+Q4KIZcmpd0oABUGAaVAWar90Sm4gKPA8ZRqyQZn
h6LOhYR978AqGgNYR1oKjCuAHYcWnHQPgyyDEuVm2epOLi/vvA3FuzWAVOEBanFRwWsDbs0C15Uu
6Y+1wS3psGyZChiwvkF90p7t83xWXCrvgr63DTeCtr+ooiO/6gDAyQW7oFswa+DWCIJohRW44Q5W
lHMyG+H9wR7xSe6AYrekRlDQZJZhwMggRlHpMramRMahmz6D4C/We2c7lIEDrVJhA0nf9GWM+DiC
qb0ISSaWxr18EhlBcLu4GIYiGZN+luSJEEO39uYQQjRmnbkCHBrk9lAV+QWNSplOxRjCVtEDvaoW
F3q3N/ZIDqhjiRDRudyDlR3MjrRvN8jHVCTc+xAEu5o03GoJklvBT54h8Lw1bQR6dKXUhKdKJgqQ
40OvyDqGerQZ7WmKdqi3KTnpAtPFIKKWxxBMmLNjDk8uyeg8A0jh0tB426R+5NgcGCAr2x9rm24g
hJZN0HwjPUKk1Ed1mavlpvACcAg/4PrDZOqFvkv2yUarNb1p6kq6BWI4LcbyOhCECFXNqMfWVwj7
vaUKnh3UOL7Xp5g0urkWAD4ApNEoy9aUdz8tUhzcjCSKgLGE17CTBKgxwbDJduPZH90bljxXgbEB
wlJgOR/le8l1P9fgONGCQlwONCcpfNlGrmvGn1v+ARxmVewn2kgfvYsZgpstNNBnju6LlG6v3KfH
tFdywTXzRobnFAGQA2oOzLZvVsVtjvDdZ4SxrI86mI/qID/nEaolRWJ2Ggne/ho2sEKo7XMou0On
vYJUFy0UKcbl8cHyaBHy2ZBmO++Y9aQia8ooqqgl2d1sG2lF0bGgyj+X0uCFRse08Imm4rGoQYGI
BSXHuLlzD4FoYlbeLUZM9BvOQCXLTewmM/DXwhlApz6UumAKAAStKVHLOgMIORPP8Wbgldx9MP4m
5lyu5l/YYix0IR+BWjejqb1j5C+iuTsn73v2IsnRIxEUADV3N0CvFXHFm48/UnKA7EH0Fjl655xc
8S44SSUlr04WCi8Rm8d+H80VZiHkjzrNTwspG6ay9mcl0C0t7cU4JW2ph5GyVZEIglT994le+RO1
mJ1xAhQ7enhfELGUQYhDrDi8nkDQWQSYmzB/3FGmfVHkpI2/frAVyJ5QHpPzqmUhFJu1/3qLLxkp
pi84qyGYjudJ30mVj0G98egvHXq/jmi0axOGZMgl02alINzbiGMfMYfBPg0+DPQdcNBHIMjiwiDe
9YLXFdGmJzhl1XzTBexxdAK83fULBZ5GlYDrdZH+xzTtPagTbQ60FewbolLeFj3Zb3hMuawK0DKC
gshmCpfogbLpLuaa7iMNk4EKgeFoC2w5oboSLUlxtGdszoT6ujrAeMFxal17M5+ekyrieKw5Ee8W
POnHIs8CBa7yvI9Fp1RLfMF55AJtp7CF4rHDKkQOFA5KoMSC0WXnI2L9geZEyDLP5hVTqiQxSVBG
K5bI+sOTlo5Tj7gsEYO9Mss2+S5v+5LQAf/ljUR4WuXmwOqRdzixWgTzxwiKwt+IZAUjiGoJHndG
E5XPyAvPOJQgN8n6lP+KRhwr1+r1N8Ehx46eeCAtOPYdUrm42K/v+TmFfzVz2gZq83Lbvsj7C1lm
l8udo3GG4RBy3+Eh5kP5Et0owakE0M1W7ZpbsOONRSO3yzyl25dbU3xRnBXMP/V2hVx9k77fPynl
gtGxCMCibh6KpYAkslE0BSMO2JrryGgY/HoDnWWL+CDhjh8QR3SMAH3jVcWn9BQQn4jT8Fzk3yf1
M/hgMmGiEWhQHYNGGFofieGn0Zt2IdkHT5LoDT5YPiANzcuIOE9qREOKtOkDbx/9OzqcxIsXeVc5
BRb974eIvLwkJMdCvObtRp8EbMoUkJMTnz7w6/61oPgfNZKdxOFtsYmJLxUBqDHQCZx6Jo9ABPgU
WyPsfaypTtQ85M94dzZbo5qlN3/lV3tDGj9SivfghUY4uszIYUhDvEVOiR4FWR9SzKJ5ffYqovFl
ThPFZcEQsEdqKaY0x3DrbT3OapYhyuvckO+/1YMP2maDD1rPbhOtDy5OGMdVe43BtUIHz3142G4X
T7hbb2lpCBUJTUwKHGkeS5Wh2l9TA03i9FiVshB6S26FrDil/5xqF+NDv9N9vGzw8Blx55qcfNCf
QL1pqbZGGmsdq4iv10AfYNAJm1FjvFhE8tjFUi3hgKpomh1Esp21eedW4oy0NEX8nmOU30YVz98G
2yQYPvB7xIkzkQPVEciC+B1e/dsfwprSmNyDChsi1P4LswgKF3n/L/Ug18AyOFgHhEGFWYivEPH2
MahgRMDkiE5WzybiCpgeRivhqGNPj+nG7YCGb7F8uQPhnZ1xTGU5UL+gFXrGD1M0YOlKcIr8W5No
NrNMF1+ipLB8mhaniiMWAhLS2n4DpsoFs7Z8ySTnyxRt7ACs2znnAMg7XhVdK/eKhMaxAFg1yRIL
wRWDKGRNgsRjYcobUeLFclCRMfxiTdfl0+P4wQnCV7AgYBOwFag+kHOMpGSVeMrfGTbvLNUD3Vc+
CNMW4km9QnPR7boX/zqQ/xetcPFHIg2XQIG09u//CMcK6vNv6lxML25MmxKVO8o907Db+EzxQiaU
Ky6WGLaE7S1i1XSOr3Yhzlf3fkJi/3QK78+D1yUsBs5f911gJKhyGAjDC/tBWs6cG4zdvgw/TD3l
qIluEXQF5xYhssrXxAoA+01TOC5I6zvbBJ4YzikmJ0CA0hcCrj18zjkuxaCBs9a/TKsBKqdXSLrD
k88v9gCBn5jJhKJUaV1LoP2noi8a3C226KLLg5fN1iLSyu+gzgne8hhI2GoMeYvi30nOXZEHmiPN
SisDcEiOf2ouy08JIPj8QIqCWH4wdn9znMMm+dlxiWwGfSSeCYQx3FgKENMMMjgTydjI9JhJ9AvW
bQG7BEUZdhDHAIvA0jCeld8XaGsb8irR2BaCkFzDT3HbEDYM56hFhHF3roQvuYTpYoGlH/8toqks
8ym6/PxOaKX3xprYplxhOaV0K9FpllVGM0tugDXFELVplPx1UE5/frYSl1kWshlIX79mwvOlzpsu
8LgVNhef+3d/uAAEwGCqbdgyAIeYF+ztAidltr0wG2XFcu18u3gWcKFcbpEwG+LveUte/v+/igKV
7MJLikIosFz5wfr9DPb2wS/yAq4cS4t4wM/28v9sa63832PCzpA4wYfBWcHquCQWEhPsgkX+e4L8
5IX9JR+Rb7eLopC1I/4IG5+H6WxJaORv+LM82oJ3xY2WPggbVvyAfh9EEi/x7fl9amx4vOT/Pvyf
vOi/L3djeevcw4WaV7Ne/pY5HTY+dJFEXMAH6+DfbVF+n4wHveCmyL0TMuHWZCPA6sEGHZsTOFOE
QQY14hjH0sLk4kdNeqMtV7CAFoTH33sRj4mYcqVH85EcGNgIWYn++oVXcu3chuRoFyf3RKqHy4aN
E8CdGEDUDhcwxfzPiCctq0jWEg5006mkE4jxt34rRJxcSBhlWciuqT2RJX/wu7yA84U9xIIpE5rv
dmRH5a/NoVPEmmjvNcmcaZ5MwZ9F0yghMIkxZY/D+sW5Oe2SgHc4BcRjDAzfbAhAhTpbKPsCpKM8
HTEfoXFnbNDjv0Ld6HFC3Hyqc5hwG/8S9XKQy+NZeIOyCy+CYUDUpEOVboZf+iZM2SOdWY1zhywa
q/lx0UxVNrEghl9p1+rketHZ9CtXjfYwLrxv1jav+HwgNEj4p3fsai9UBfkhTKeKhtXfDDfDVvqC
CTOsglmd0bcEHQYfV2XyQ75HXILNmx7+4IbazbmEvY2vT7r87AokgjIFUhc8FrQ9tYmiWCJe+Ebd
rl8vxHlRdeWZnhDD/5M0XJ94BTaHf+exeCwXbesTCxUMAWhzVsxCzGjt2n/4nQgsrbOEbioeHNCj
YZCVAXkwkOGnL6MNNJuuTCkb4ZF2ikwq6QcYtBsoCshb2IwSp7p2VXwwskfxNJKdRNYiWxbFX0uy
JSEGihECNSpZKrQa5s1Uzjw4Ios8TD2TvFTWETROvBiapOodcgnWH9te4szHoGqSXYYXJIRIYxIC
gWK8ZD38xvzsnkJ9gIktdGLR1Hm4espO8OQ2bBP+DPukgTE5nlnJZngcix+jPjkwUYa/iEY3rvec
E3xLjpMlDM2TcUJZ4Ia5yyXCAP6YnLJ7jqSP94y7ZCPwErMt13xyv1h2cFFQVh843zm94BXf8lt+
wOypG1ztGiOODnRJOUzItdzZ+nbn8NyncjOmT3ipwliVe70KaIi4H7gEI/EmkdNclrkcMDKoFzAS
au8k3YTkdsbMXkwqZpHkPW3nTR7+5nswBtKnV/LqD94d0GPtQ3YewAMdnweIj5tH84r1gpQK8rYq
5/4B+yRKVQq9Xdwpr+xZ/7WWFnbTl+HUDtj2S/j03aRNtkryKpL29Bqac0He4/KCpHJ8GSnlLsYh
dTeHjJXUJW2D3kBN5PSQBh+UqQ8tkcqm0yooEYHr8lYUD+DWwHlktPNkUQiTC5Y2K4DFwgqSU0ZW
VIPDTfIqApJ1h2JJXEP8EvkkNJAXXcRJ4zubjTzWemztKwRz5sBwnCp2cwsC0mb4z+3rBc4Ed8vj
Atl0YQuw5fVVLf7FSoy17IGzuGPd0HGGrAjhgG/oxrqpxBU2ot144/TiBnBKNSdm/70XcNSRXch1
yJMsIRdsaz2epQwhKG39bwDOCfgrp/zk8PL2HDF/ueNYDF9gaAyk0FuLzhoiYvaVEY3vW/MwdDyo
UYJ+kEOFRKYPJ5ZU5mQtEg5XuSebYCpJiXhQt4m7CxKtG7LzIiZRwfBgf5BR/nNMkJ1Fa/nnadMi
jor+ctOX1sl9DUk5EzlFHo3FTJbydQrNV3jldGfPHjLBXJtiRGeEwpiwUA4gDQlJvC28ApeGId9m
s8Eblq2lQkv3PBtDszCyTa/wPMdzkAU2ndQh+/E4gP+dW+L1JpW/nIR/xFdmNdW4wfbbWM8/r1jc
jWmLcWkqznAie0pYgSzESUQ4kxYCHtpo8EnyJtazkuTdnZpmHmFh8WLC3rSeaCbWxoEbw4j4G7D4
STh/rRaMZrF/IzPaBaQ1UvgeojP62nz1bF+oSU5W4ZGh7WBaI5flOPiN2OLZSYSC5yCwz0waN2Bm
LblyO0+KKcfjt18HcP+ldmwCYjiB+DzRaX/Q61YGm6/38i9sOoJoZ9B0vgNgKFo0m2qd/pbl59BU
VJZYMFNrNtgKSAogbgoCkoiZaVkPVEdv8FhWSxCW6A48Hs43eZSjO/3FDLvIiBQ8/AybYAGBHg0+
w+vgHsGW5t64aKUg9H+JRCCil0NvDvE2Mw78O7PZJsFjXI/RieAEgQuOI4KeYgxhvShNIJccvLv9
mkA0gWrB9npOlFjzKnkAgNzwFnA/q8p9uI8AKrp9M/7+lmwEbsWuD4YP2KaTw7mhrpawdoiBPTjw
Iy3c55g4mnuGNEDLf2tNbKWgse9gvkp+i7IDi14qFVZyjWzJvf9yFhIJcfCg3fMkbsBcBXbap2MY
KyakaPFdxS01/1hU73QqWf8XOTRo6CjFlzr3xYR4BZF6fS1+PkmCNmDosdH6kegJ0NEV9wwUIRwx
X90AFG07m3k3kZ7vFNLK4Jucl6g/hOdQpD4q+0q/Hxxcr+iGQIp+mKkG9Kt9iMb9oEV1w/kR1MEs
Rd4S8y/xqajG5Gd2tThRsFz+DnT5J0BqZoCyiGtdF9GXzh1U1I2YbMNh4Op3qJATHuaCFoCUOhK9
BpvcEost4Rt3k+daPP749Lv5brQb7XeCLq7KzZo5hVpsPTSU2hnHwYZZ7EBJ3giaRIrXyr/pBU4r
ph/YGHDH16wi+pBDhJTCR0lTl+ZWO2PE9cUJYIZIw69jktFvJasiJ8CtEI+plwMhPHiS+0O3Z8CM
QjeiHS65UA0BgbDbqwI13y8+tPVZWJ+JtpoV16CTt9I28UKW5TW5MSUdN//wBEeQXfigAZaKbH3w
Q39SJEpHSlQLNOzWaXmS2fjYQhER8iVxoP8/ks6rV3ElCMK/CIkcXh3GGYzJvKBDzjn/+v2K1Up7
955g7PFMh+rq6lU2b0eREI1tl1ERwDQ4FVxHHax2PX8C671B8zjnTQQawGoVZ16DVYaSAQjtsDBk
mC4y4Z1aS9W2bSByGMdzHeT8m0vzBOWOaE6vMaJUzBmn4TZ+MK1UBR4KLYF44TQYpudCRI9hZTRx
53M4XidGmq5j2I2u0P+f5BQ0Rfc7vxDdpd8OZGlGoKpcCzF0RWltPo9A/si85SsZB4bRJgwLt8wF
pL6AH93Hk0S4tDYCvSux/hSPqWy3RqAViSxOCAic5xqlpWUDRsVjCNAg545IgBlLKcd5aJMqs6DM
m/b0k4JTwTSrNuOop2QpaQOa6z28GUrtyRMq+Y12JNi8TKmwgHH3FhaYzCTP0a86zL32PEnAIAPK
19GoQCN19xuV+bb0Ird4jgxabZ68iTh/sPjxaosvAiuQbvcklm15dI1qE8aY3qe7ZO0UOOdE6kQ/
+UQPwZBTXOzaaXkThCog+F+J9cBGPgyQpmoeoYjCfO2gHu/khwmAqBJSByG1WmQzmLiUljc//kcB
3nSZB1DTkpQo1QPNeBEzE1uZboAmYQQEBJpxreKMSQ0MuZ5tAv2GtOkR/w1y0FlWgF/LG/0VD/J0
FDhsfr3+IzwzzHqnCNtMx13jWR5twHFlXBp/8YLfkNZCPpGfOCQrAAx4OD8XD1YE9IGEh7OFw4+0
DRPcBkSLzU9TygGvphL1ceIALVC/uPyE5BJDsI0Auee6mkee69MriNlsFdtClzXbNGGDElCTISOS
LGANp4B7472vuMPUDauDPf36u7QHBMeNpRmpphfHzb9y/PeAjoLmKrIj8OtpxokRazTv8AzLZw8W
p4oTG1JtopK54gNmW7o3EdJHI+XDRCdNq0d4CkkmYSMK3qpgoIpuOX2cMySaoEkx/ZMIkrbvrjLX
LZ78xPurO5WDpWANIJA9giNGBmXBujH8xnkc6ZNZYPxaU+wDg/mIBTUMd+t8FodwOv2PcEjfRLUS
aajrkrgnAhREPQ5cEuoN8fDXWtxG+c6bPO1gd6Fioc/jPRhaLeCcYuZAOqcvn0pjNIySpEX0gEcU
4gUq0AJbMFAnYF7Q0LiEICgeDJxj54PgpnTgKfZ9VtgAyM7Rh3BXVWcI90QPjAjta4g3RThGZkgO
x1tT4C3C+qOT+PcNtautmdqkUj4UwjrSRUXsgUbf3UHaNZopx+hwRN7cPLV62QPsRKxhJMQDWbUH
hxou36T3pb51dT7kanQKG4wTpqtK//CW8SU5g+gBmRzMTwjBL+tFK3zdlYIodDZGQEjUBy51R+K6
yAzQUsy8k4+nRzpFu8EpqnUnMNm33i3SH5ExpIILhSV5+JMMvw6P/E2Kj8RQbV4XMRKr9bOL+M4q
oxF1R6Ii7nem3rCRRqSUHT5qWMwS0L8QdjFwv78JtlBs9nG5DT/aVBFP0e6jpYZACMLrOj4O8x4U
WlirsrkkF34kksMdMKrUesLPRc3aI9mAKC1BEq06WuVWFYheAduNgrhD/duZwwIwQg2wxPyumqn1
ff1fNMw393GfOrxb7aF3pr5pcuF5G3lOpTFIjtm8acw3v4jdsonifgnSL/5AdWIbICrFJZ0I4TEI
HBZzEU5uf+igti50bJyotY5XelXnOb+KxhenA+6tqkMq9QhrI79k4g9FlgaMZyXH8nNTQWygdLAg
UyV/jV+MTh+Seh9FzJCMGzuDnaQCgxD7OrWd9RzSNBWriYc1isp9sExwuvFQ1X7HMUhN1WyPqPsH
Pio0U8yOEWdU9R7kSFMGp90HSJRg8inQ+blDgIv14u9fVbMQEXuObzvGrKN6xLgV5K1+Fa28jTQf
+dMQeuSrT/4bP1vE5yj8YFkBq7gNOUEgPh3YBqaavjnnPdgqJrC6hKo5UF2cDKgMc3x71Cvd++Ae
FbBhOBUwLo6+kpETJuJNAeLgoq7aQd3GIf4lDpNQWqVZDMQdI4LoSYd3501g15FIFrslEj1p8rIA
s+KDjiX83hni2YLQRa2uc5BIAEuZXIaP1dwVLgLCrYVWNQHJDDsYp3ulkjlcmvDeVMG29M1IJf1V
G1khD1krfn+2sU/D4vxOqRoLhf9j4Bd+oEWV10N7jpBa4CjAQSTkHaY1ITqyQf6xI+k/Ze30pFln
qjaMtY7W4HMPrlwiCTBUBRnGtu2cxtsOY2mjKqIVaRz2ELiwXJxPwwXjqAZMGyNIb7rSr3bUZSpx
lk7d7iP4UefWGTS7QMwdO4rrQJapFhUXG8ZxV53/83JGI8J8/un2EBZVhPChJ572YFZZk3RJnF7E
OH3ECTr5EE/AZUrxm6PwwCSoRvki78Rsj4hDeGsgthEgJEtUTzdJOpOlzrk1+nMqKGXSKDyDOyp8
Biyau9rYKwKQDbN1v77eCfUd8vqn/aJHBv0NlOQQqLTIOrmKnWoeQQwZ2VzwT/hECv0SZlOXwx2j
AccElBySyAPFEQbiuO9RMbmPqj2MBuQI2hycZEK9MHsLqKHre9WEFLZsyB/aqAAadZzJb9C0YQ4d
dCTh3ohtg1qcQK4OhA54MY9BPaukD/rnjzTg0JYBtbIMpWqdbPmzMZMmv8XIqS9uUi7iy9GB0/cd
0VoeESqWAnh4eB/xkhSVX52odxqhf7xEx6L/v5mjJqEysYEIZOBtMQZ60iNjgeuAiBkneimlQtEm
UHmB1SBqxsvLMwQW0Bdc6NIukYRgLEDoNMdWzmubVNLaqN5UOy1NA7iyCQydH0gr68J4WLvYz2H7
MLrYuZo1nR7No0dNn4CdmkK/MVTwXYZ3AYLHxclZwkqn0jqSchEm9Nu0vNlztXKfsWw064n8f6dJ
j7w7eAJ2IcNypB2FSXT0Uw6TJ4a3T7ONde19LDrd6XBAtbxDuxNvEv+EG3vLr7UJ5S2EDhp0+6N8
hFtSV3Adb3TlPUo9SGw54m7UlhEdHovJD2PRX48LL9xXBULsUvx+VGYTMTdy9PiXyZ54FWt8HQxG
yI2oHDFrBSl0PkVCCyswzfkv223Cy0RoFXGFKgozlbTubgClHPIhnM7gDcsWwTzIsQc67cgB/Ly1
lFwNrOsV/GtuGfKsRHZygWRQcsHHR0+ff0niYctmW4/X4YOxROa6qMKGRHNXa7IPv70/VN9d9CD4
JRISceekT6K3RkDiqyeWngS1o10iEdNuIeS05sVnz+MvGkxRfppNny4XSPXgRS8XcqdZDyVRF3wD
LE2P1MI/pxWziS6oizEqGXhz418hS+yiGsWrILehogz7gjmwp+zlyVm9YSQU4h3Dtxuy5l4JMdFK
vIpg11A+VuryaD/Td2enemUI+AP3RVHdjRmItSjfq8QUj0iVGU/76DdmY9UqVOuTVFsBXwn5H8Ia
R/nH9oFBhwbaZ1lmhzRJo2EPMQcCILvzOnj7mLSvJObhsXtqFuFHYVusL7qiHwr9NRqIG+L0voe5
gjyjBuaChuV1sbrH9FV28k/KlODkgcYsaWWfFoVdfw06AQAhe/Fxj/Arih8+4xzvLvg9MmUWEpFX
c4bnCV3BAJyCU6z8Czq2UKPQ0YBlRBXCpXOoW05KHWhoGgVP6xwNcT8m66xGEA3FuuZTW4G1M7lk
xXPKTGYGPTnVinkj9UhA9AhhfNXsOyokZfde8yvIg7Lny+ggmdoa4QBUzN3cCaddenh1utOs+stp
rJ1y70PzANZq510hUl3cGzIIK/tJpyNKE53cs38nP647xU36rCQU8yv3ZuH4Q4AOuORyTuM+7Wp6
nAKuOw0go+r8C2DYnXTzozfn/430aD14+kT6z8G6k8vedMLTCTpWFXfXLkWvpOI/khrNmLg6mAPH
DpmifQfMC4w1SL1JPCML0FTOGfnUhlhAIC2wFv7gTt1FMzDLsAmp1lG9oTeR1O1m2F+BcgrV8C52
V6VFANxy8F2bchcsbEumkGvik8udT0saHFcX57aPNvnoDqYMwidKOb7tiNNHrb85MdJIreGGbo6E
0JqDmRQEpWNa2Xv0tcoNLva4IaYKyx9Cd9Vt1wOVeBuqQFdfRClonI7KW+9+BwlCeK/gdydUVkbv
r0MNondLWP8t7rwxuMLJx1J/FmRLkBpQr/7FY0REZNGVpup/SpfXzpm+lSZ3wYz7PyF0ui00TQ4Y
FdQ8yOIKbaSY4ke8ZjgRowlWAU3k2dMi+pg45XkNpnwpKVyZuGMxePVmLXixPdBDsEHbm6Vk+KsE
RVkQnjJPQ7kacR7Guk4YZ19cvHpy2yvSKEI01sd9jDZ2KdG0jUMwmA0G9IIgsLdJ6fD4K4Tp3RqA
tKLRMyqTninI5EbeFlVTbEvFKqx/mRz5KUx/NLGOGPTlBiEy+BFeAXeDui0Yarrpnaf3ARWtkXQy
BadBRPjgklLh9hOzXQ6wvHb2PyGEOkB4oxgRxF+FImbVcb13+wsgUHW47qLmfrMy4mNw1kA3BsqC
0XPYeTMCqZcZnP13topLZL7MTfu7vKwc6mMz2kHNIb45Ak1yi5W3HdTcA7sG0D+eFQPGPUy61S47
+Nu03JB6qOd6QQssjwrXiv01mStGrSOKxFXdJ4QfeqXPvMIi4ati3E/KeOhh7q+SXFHNKGUTs6eh
2XJZvxNkpQKDQCYtglEkkvp3lxlDV3fdfKL+tReMQU8J+hj0zM++Pki/0LC3U/8wQ4Dhr2Qd2y5m
imrMw6UD7xio+Qta6Yd6nDIR9iEam9OpmYr6EFCupqiH2mwL/FUyuXAB3CdsAxSynaJ7b3XJlKct
4ljCFqYF4fVXGmYN2SSkEYFsSYbtsQSEJAMGoyzTlAudk3DiQ4JDnYMYRwJbNFUg01tVsxjA6Ic4
owqDoYTqZHLwRVZ7wuD6Yhzpu3LQV6CFrldq0bfmVAimPCDhGFKDhLLoJsA298nSNFyuv+ap/AN0
d0Rur/4DD8FTjB09qzge4jNUE2rHgK5dtuSOVyOER/s7w3p0fyiECv3VQNDau25RuCF2927JkV43
jme4a69NYVCbOIVpITolR3YzciF8h6vsEYe9JfvWkeLgqY3+K19D+5EUStu3ERV7tIFQ24UyVMCJ
igFTi0SKhB0gQ/JGj97mf8BQrGCxYWSdSiNYtCa6KxNH9SlElhEP8NA18QYIBCMAQjvtpseB/iEq
r3RArnIEnoKaFcYAVXQnM5KZ+cAOHfReufW8Ion1Zj7bTVIEsxoCXAUpZDh/aGOAERX9+8766ajY
dV9yKhdEAADd0NOxmC6CNGRY4jcOwRG+56PJnuHWF3wAhgBlwBHfY/Zop+E9YvRBqp0KwYf4/Xki
ybsaEpASX9bJHYq9d3ykmoPVzArYqnznaUs/jptxKdNRY2JKegJxUCn9PgYjGEbtiQtKC+DdiYhl
Sco/jO79AQscLJy4ygVK0X/NuNwaVAtWE/SI/Ew1DA9hL4a70Hd0ihELYJ0AAl/oI32RrDNXq0nx
GfEvRG3qjpelDxNQEWZAfQKKwPZmkzeB6wGeYDRyRsZbGIIlI3ptHd3yLycOllbdq4Dz1FD3togi
NrAik8mPjMgGPHGzb5CS50xs59UfGPFqKWVGyTQL2lF1TwVg/qYQJJAnR/uLZh5QkSCibCupQzSy
I1CqQr+5qPq5OMpxyiRe2uhs4QNW+HfED9wiJStUCpx8879kpKj89IZ5y7V7fttMgj0YCMYrw78Q
+UC0aynA63S3HGT9lxgOq/2L/1tv8/8h7gEQh4IlmNKsjIr6FeqDoBNiU8JTy2RokqJLRL8PKrP/
VkQMuivlTMo+U8Dc4jJPrsibC/M/pExA3R47oiIxy/p1RGgYE6WJ133gehCwqIj/Z7HBS/rxYVkj
EhCQSBWWpSkgrqghde5Ofx8ixIUDPwTRJ7VQTsDytxCfE4hIzRdku5giPIarOCKoQ5mYOAZwwp39
DhW4Q4j7xBAILHy04TAS0ALtnAMhN1NAkaCV8M+qxRNBkLlYUDZfkKXV/lMwkGM+4FqQNilgJaBO
EW3NvJc1Xb67u9WvSoIRuQDaLtS2okyIPGh46f/umtSPNwfAqO4ox9l3D1nR1qUSomOTnAP4ao/s
ZreCZyTez38uBkiN0NCpiqLQf3C+XbCRk5dRj3Uzr4y1K6ecBGp/SZcZ6pnwGJwZpb0g0y9RoOIX
yb2jRtSABym7SaLA31P4GvquiEl1J0fZG34bcpdV6718k9CznCVrg6det75YxkN7F+7Gp3aNf99g
GtM7XaODCci1DrFO9EoC54g1Q71PrJ4ac4crwVwiO+WM2An3a/q0tNsvCtXYb7iR4GzsRj/q8/wB
MancqheMxQCnKkw9uQGQ0XA/z0xxuCj6Ypmv7fEbRsN4Anc2/3dpntNVZLqZV2vieC1X2idcFRFW
FGPw75hWzRNstxFe4QNRuXv/WfGd0sNuAaWkDjFlFUjw8OoKHqlaBGBucxCnmGFFfiXmzp8ScGmn
BctVaTEVrRtFrQ9bfnwP2NNDCsXIkrHlx+MEjn7CzHac0NtvZPpv14CrwY+Ay63DsMKivCl4MSmh
MuQ5IOVQ1MnuEZZt7Qg5H79or3jHvCBKBkF324Hsaqi6W2zOXbN1T1Uxg84dNMQqHHdPHiiggbYU
wBe5CGhUOe1JFUDSA7caYti/vL7SIMGi/YG+DjrMaCIJ3/T0/CrnUR7RFr+j0V3YCwZSKe1dl+my
VEc7c6yiqA0gTqoBbIu4Ll68iFM/BzoYq0xZVGV2pREKjDMP7CH4W8WwlYBg5dLk84Yjy5gB6Oxy
4j9Agh5LdiYV/W6uyTqsbSwK8wNZ8sUCt4fQUROVWGsBEYsSQTOXEXTjXliu1+LeuYxzbMZNW3Di
Hm5czYdasYmmKE4ghVEgbWxQcgRuZX2/INmTv/4+psWpiA7ujjoIdhTOWR4j/Vy59xWhydkpJlcQ
Ds42PiLBtBSmsBSPZLQbqy4cl4hGxqIG1/8/H2hPrVWJeJmxGz9kRUZM1QCk1Vl5lMExIuix5d2N
T759HD2yTdQFBmQr07lAtrAdivZ5Z6j2nDCCPJ0BIN/4Htxo0LDOAG/EcGioq9KGc8U5n5S6/DiM
4nORDUI6jRksFbyazw6uEaL2Lc9J34803eCQyczRgMHOGMOiJ459tH8XW7kQC6jstI4q0G080WRE
28IsqI47HQuClvtbi3QkispkXATkZxYzzyjiP01MFvmqKrZ5pqhc4wtRRaCHri/xlJkWStXvZ4nW
y20Rhx+1ozn6eB02ldnb7Tl8wIdLn+FKqRXHkVPPE8Kj5Fa1WVY093DC8CErH87utMCbpEfm7X9R
EF14FddbLSpZdoyIpZiW4V6pRO68I31kejKHFFVxH1gkFWtonQGniGvImNFeQ3m82IP7uyJEprLv
Q/+BoAELDaLRFLR2Ywo0uI1klxq2Iq41CsTtWk+DQseF9myWca+ZRc92cbhtbrqK65uSC/6r9Or+
GYEoCi4fq1Oxy2DUGjOaQnDWfxSofEx1SE898Qu4NLKMFApJ3piwyxztWzyiwIcgGFkD3fAIKoDL
etv+imyB4X1uKWkcnTqTpoIyHTwFL9d+OQh12QXGKz77o69dqyDv9AjcP0DvE9pOn4ZFGHQe5OwZ
KXg4Q/qv6px98kdCUvJPKemdjnYqrpUIkVEdYpabUomd+CK5so5Nfu0dzhTHmenHlW88R9/4BaHG
rd/ooFnRfoBYbkT8JOZOVAHW62I1qLsQ56xdCdpIwwYRHVXOgyIO/+QW0jqIkM4cB44QT5XkVVYZ
ntCw9sVyKP4PQ6xyT/TXakoUZx1JCSe81O6UZh5TcJJ1V/OdlrS9WrtA8e/Tk5Yvrujk0lFHqFDs
R0477Gx9YGfguWQZ3tI31mXt9zYGEUf1YqjZYud+kp0/PXfHtMnDIqLl0D5wWwCYK/QYb4wbzM9y
7X2fJA3pwydYH1Mno1K6dSljP1q7zrm37eHl3rTC0TQckHSc61Yu27kGyiGhBMTzRrOFYh2B14eD
1iL+xGdn3W7iU84ApZzPmVIiEYp2D6339nASKvaZt1EBr0KSt4605SuOoKkC4wxzk4aBIYxcyCcM
BxZe+jXrlBXltP1nLCTj6YaPmMTZ05nC9CJTJ+T9DRipWI44vSe7psIN3H58OFwN7BquWPx2nR4I
ATQ/0TADubM1hWxJtWE6ZGXz3jDhUMHKrAebBTba9rybmdUIwqpOSgKhnJaRGDgq4isSzpUFQAnP
kzjt9LK8it44dlZuSzxVoix6IKGwSeweIlfpV1TS2ItW4nzav7IfRDgCJcIe9IYH2z/K+sqbxL/G
Z46HjU6ZLUOXWIGQQY73xigBnMFQgc9/MFmCK6+wPr6bag+3tOsPyZeJhZwAzWMVqLqkekwU2v7M
7wMeRoFdnqORhuhw3617kzaBwExUPZUWueMxaYQoHHABfXkyWeRp2a5xUfB7tuiN599VFFrqQYsh
mQ5V0y4Vi5U/rTG24ceFYj6C8o9c64oLL4eTNpDmg3FKVORI9vPh8UYT4wuQmyMEExNOlJTAgnY/
WtEv9h4O4dwG3oCzvlgEUwjZvKIXZyDfHibjoJUB5sACCXK9NLW8rBWw6jQLqWmNvrE/nDe1Y3ie
w1bR5TZ2qLloySpEX6eNXT8Qdjxu5k5b3G8l/9SUqeLo4a+kSVX/GXUf26FI8duGAqnhuNoFBRp5
b9LbQrAjZeJ0OEzfIfShqzLOJeCDKq8i/ExVZGK3b4w3xIF8k2JSTk7uatnw+8eYRF/U5yPV53Uw
YYzah7q76hk5WsRpTaYdvTSicEz5GLvR6KB+7q0hEzkVCvwx9egntSkKMkW8TqmjSwE3i+eK3FKD
xmwnIXwDkHKTVgALuVnfWrD0lL5T61y5bNIpSguDa4fdYarLTVagIxwZCD8fkyNLHHwd5tCOfWDs
mcuALkQ92y8IR4Xez3cMut3ZsdW8dSeoz4WIXJKhoRndQnUMyY/7eG1duiW0UHYjTWp4RYgSX+3e
6GOaYdV/tSo2v+Ix5nNlIzGSN0/NxnaveJwbdGCjEbNN1P1KKLOQ8s37pChK1oSRuO1b9JiWWDsq
EFYPhdkrglOSslI98W/NXAqfcK8RbMzOaOD3vmIh2QC/xEy4IlORpeWJNCKWdXQINHxbEkagYxXP
HfX+9OzMB0xfd8vvPFonU0cBlKuiQWMtn9RUOm/m2TrMZes0UnTeGTvR6Ug+81phZAIjTUeQlAjU
w5AvLV45Kbb4tP/RSG53rqE+FkkaLnZtu3UrrSUwYQpulR/hj58bTTJJ+/ZfNpaLCOeDnW2wo3Q+
Rdf4gFIxWVSiuHB/qHi5FwrjQsvUAPNoAy+YJ7GsWiKpdJD7JWPaxulFeFMYIPgY32wH4gBVWEZZ
oldzZhY58Ypzt89Xm6nrC+Ll0TpkxJwn9eQcWl6dEEwiHqFicgo23TdVC+cjYSqHxf9Ym9YddZY7
TgrxQVTF9kjwKXUUKCAi2g2hBsqdVwqzppiBhFHJ2yOh/MFGx2uvDWPNJaXSDGOnav5YlI95AyJe
US8vdh6M9FJZ/BSU92bU/AuPUCu+7orpumsfka1u3dzSA+cGoS9gdCEoiPygq2ulIOQzsqh8txgj
RMON8rwXqgRbcgGKqw7ukDrvXz2qmt/3mXGNELdmYfCmkOLq/P2FPaZZ87YlUPMa5IJNZ9lmgGef
hJGk5EecqJCCRC+Isy8bHKhEn/+ZgimCB4gSIGHADDxKdBpcfGV0WijqDlvKNJm+6DBvM29epGqA
uELGGPQ+CsO/IvNNRIi6U5VjdzOLJodkTH3FWmscDHVbmuWJc/myeNx5/4jSKnqeVe8Mbmh4UCKH
o4UYm0q3OFDUHFgaUnhhNeT0Ui78cDKYLaQZnnXz7T+6yGnelKWg2TqJOJQND9ipw+X5gDaCD+Ji
kkwUGb9Q9urjW1gKEHAODiSa0cWEtxsXk6pOiYPMOwSyu2aHtGwQ0jR3oo19WGTs8VGj0FFyqEY7
p1BmqJa9MdqHlRGZ7scrBJ/sQYmhh9gHVV+m7wzOSJQu+33lm7S0E0Czex2bgZUOUJwSYn+5ZrHy
HH5erEtRUyeV4maHI3dkqCvaa6gr2oBKlCVwUa06Db/jLS+jsKCIVreYDMnMmLNNQXftQktS2fYR
Me1YkltSzEV6lGHQJVfmowi47Dz73/6Vpe8x13rtl5CDqjIznS0Yor0KMs5OZoyNjyW1Ie8yJnbb
5lH8vF5ax9eG2pg7s9OvlEzz3O2FdfrDdOGUHIzab79xs+BhuWDvoffEDkXt4uUvP/QYEZYlKK/z
sL8xPEevw9x1n7v/RDw7KnLsGiaLosCBHjzytHs7xOa54RoJU5ilSGu3IyYG8mh9gkpwXUqydTfK
Z/gPlj2iTu38OieYwcZepvFTAhyI9vm8rrMN32B8w5o/0kLy6OTryNRBgOj0Csx0f9PcwttFfqnC
dHj3QKPBiR9lTGsIqTHEQigr99ChKw7QapfdDq+ylJLBmx8GdSzBq+TX0nVv0rxMTze7guQote9b
Qd9BXx9LfJh90MzipSMo9fSYOP9h6u6R0vzdq8L1sdeoVaFgH29xJ677ZzO2+2qDJEKkojAOK/wH
VKqED42Yg6AQml1iVeb5Jvod88dgVbcQng7DzmPAiTM+hwQt04RBnQiqYbYQ+HjYjE2kjGdIDaIl
PuBuryBi9ToXc7UvrbBuQsSjwwMO5J2gvLUSA9LVjGrpoS6wQNEBEVxea51bIKN4aY4Jh/yC+BOq
+nJcqFBzaPzjDm/GTS7WYS0VeeZdwcDOV9zdBom+MvqKAcxA9jskucqICP64YI/jBuHb4XjBVHnX
yKIEqMNAlANBZYP61P1cdJMmLAlye2tvzdBIdGWKSSM+ITmVM1KyUX/bOhaBGDpov4/+6gMbgqQ+
ULlNQAKMAvHvB5/HjK+1CXPp0nD6kAVnfdU9VsxKdypFMJNy8qI77uK3/xMjxAvg6Vjk16AWlDj/
/Vy0GTgXZo2jTWW1i8DCu+VTNXHsDhvHhnutGZoEA98hRfN8eN3AX663AdsPlhmPCZRdes8Bc+iA
f9IGUEMdSUmDlGVg9GEQla8RwQiOPkDEJu4ClGhXBXxIYpNyELOA75R4HInr3cX1Z05pMESp370t
36bcJvfndvqFgIO0+vugVUCkbj7LpE8JoBkBnYhQWA73KLQ1IX8zvSwBSGR8bgvZU6nT1u3vqHTm
hWi3Yxi0k3PpUj1uy3ZblL8L5D/INym6h03gPrysvxTXgs0DPwZyYf/CUVlNo3zbgW+ytZHbpH2x
HFZRaxr27waKTwMN1jaiP/SpM0TH49QT4JJTtGgPTsUxu7oWJV6aJuAUgVpLjRVzwBtyiVAh8YUK
SZnP60alFgkZc8yHsFMtuvZaVZLbJOmLekJ6kxDpJ4ys9iNUIIYkDwBcoJEWStUWeQj1Z5XMW4bM
2DHUpdVlRE5C3IzQAjsj2KeazUfybTPk4hxTS0FRFCsxmi/7/FKSdK1ZkBnWGWmHfnHJz/JGYQR/
QqwrfTIYM/FmoA05+CnwfgaUmilRv/qH1UQ21GezYxBI4k+NGUModreGZwodBPeg40adx+A7yI0g
YQFR0OF+0GaE/UzTNKAcBGqL2MLlybkuxZeNnXlkiPLbZcvF4MazNakjGMzWtErxWI2EE49Ob7on
6FFExIA6TLtmsZ1fTEdP+j53DX7eJqhlzdLM0HF433AT2wBRF4Rd+MnJ2DHAUd4qU8dzvw8hSIC8
2LCSxAKdFurpwPJWMoheUSRMix0s0G7I+hR+y0o68gnF6RWN+oyejl7Uhx0TtXMjXuLFrQP+ln8c
NVaEZzWGNIqtk7C8fj+h68XrIs/sDNlhO2uczSx0Epw5L9+0LO6dj3n16cFWqPoMxrd+gQvQQdvv
lwIVELaoln1szs5bw4+MoSIIQpQZJ+GgvmcglOTAnne0mHnAhyMrLM0uSSMEHvHg3bJakEbFISNt
ayLk5VIYsCgQunR+8ULU67nxi24r2IEfl10pXKktVH1rQsvqKtg93IQOLTMmioAcFAWwH6bKkR4k
1VdiY3Y5G79BSYGdL6tBkLzChUXrYAhnljsw+MeL7yRRMj3BTaVrjIwKlDJGL8D7+taAnQ8XvwBL
g9G4AXV02CP0+GdpFqgtlQLJ2um2Sk73iG4ABVM46Q09Z6vuiflNLQ6I3bnAOvQwPF1VgtdGHwQZ
HDzRs5ru34wMLty4AaVNpM2JKh1AWLW1i1Hx9sEkYC1OVc9QMy8UlJYxtDZTmqCF3TVCSnLowyZA
wXtjAcpZHrcBhb2nzq2AiXCdDlXOLX11VbvLf55UNKg7IU7NGehaKMXH2drhlCTKUUiQNSD3OV0b
xlQsNjZx9z0MGjS3tWi1YuwQmP7RuXaoQSTBbUGLq8eFKdl3x9NAcKlw0jUUCdMFeuAjeEhWMYO6
wpPyx/Aw44R41mlDkN+EWRY3yf0tu+wzKmlgUSswwk8XGQMmx2//VyAHXAbfGeObIvy9E5mpWWRf
dMqJHGx3b7m+a7EcvLRsICV57zioO6tew71tnSpTIt0ndNC6UwbeydFf9PQ3PfoOPV7IBAOHBWO1
uobCIfi3hIQaURfmBYceQys7mQ0IuqwCTYA0miGupGazLpIHhhIV5oT3Cdb0DvajU6bKK9N7qk2w
D2MAiOiPbx2aZPBgQw7RK80yX9+gosW4AgJGgtnfGK228MlWqzRV84GK/BrTmjGlDvkjyxNx+utM
pWmSXONVVgyFepNBhlGNMSVRW3mdfCqMgz0ShIBn/ULKtMA1gJyy0V8qveoAJgC0yyTgFR+2iOJB
QNUp8NymZUHPewMxclydiBhkSRHMjHNWVyIbwDdebDMc9eCCC0Jw4dC7cAOyoDulOovhe9j990wk
xCgBJHwOknKbc09NCtIsOwPgh34U/D0/zdfLbhC4MbAGC6PKJ+QG7LbTZ1/DrXF5nyKIo8JBLRGm
T9XyPLbCCq9B+aO7aiP+1OFUgs5wRTSLnMjv+JR33hwPePZ4YKcd6RtRn523aLgUvOCgULhkI/PT
a1X45cRIuDGHFO/UhS0T8I02GPoNpbVHcuzQmBopjvd/3jGh7OLFDBfDatALzoGPONFom4ggIR/J
dtqA1e7oSMQ8PUAwwaNxxOz1Ked3ynsUNV7096naFnculARsmmW5f4hX7FtAiAFGoAs3mxdFj2oJ
irLKHwugsWA6NfTVmWnA1l1cfezs+EbdCrK8M5y3sf08kYMCw84FhKQIkOJrAfDMFB/KSrD6dB44
NUtImCpzmKgTIBevNiaCgOvBvTT4OOyqODZ3dqnPVh3jtbOylQaURLwsJv+wSUeygCeKAjol1dkC
XdNBZcLiGnCwfA5P2QNJ21iLGYAQW8ywFLVWwnOpZMyyJhCdiXPpXsYcYNQSqlh6j20CDy2Smm8p
gkzYeSOLFfDQeLUCEEnK61SKLH6Wt4CLRhDm7aNysXVQCbMwoLqNGDHhEspmL7qi1zwP3RoU7cFY
KLRkCyu2Yqgu1CkC+thEgIQjWMcoD7T1eBNdqCFp9vWpbcHooj8cfH8GaR8LjG4KyHLZZlODMlms
gwE+7d48Xq5KX10xCrAd+Jtl5LCIJLktJCroD57R2MpIcXZtxRoaQhL2PMImazt5O+zre4TuLAUv
Nh3a6RwTIsAqYojOmAYGgHriNF5vFfuAY7I4OC1WMZ8BEIosIn0f3KJI/Rh5M74Le+8nZsyCwQxi
ldgvWRrwdvYdbAAxdhuEGb5sCK+HqIjJwniYDrohUM72EYw5uuR4OtqckKXsRKQr0a4pSNmKwQw9
0JlgTKPTUAg8xW+1jli8NJOwR4WFj6Wzgj8yhKkrrHrq4RDwi4qJo6GeRAB/i3CNHytTZSeCJcpN
TBocTRYssjSOLaOKQM53ANoRse+jkpN0efUOKqA0inNwMs+1ephnvKsBoueG1OgG7h2urBYkDUPL
wtrIa7cCKkbeJuG3YpwS295NQZXswYivPLkUU1KhxHEQMrB2eDwZtXv+tQuPnR19j2x4TibSbqr8
K3zBZ1bYO0nEQAVgYJQsUcfVofHtnsb5QFZJ5pHBPTI9WruPvc93Q6WwHTJ7l4k6bcz2NhibKW8X
DQ5q6oKpHQK0SGQmTDQPQ4VigxGhYKSI7qmfWrlT7gcrgflgGxF56lTAze0ig8LUFk6uYc0UKcjq
TXkVi4A3wJal4kHzjeKEW6L4fYo16HoLd8A3EMLhJQHs2FcPmV4HXJAEM7RdnWx3ZEPBYtn+3Bg2
J13veH2Wia9hGpIE48JNiLvB/lDrXbqghETc48DS5cOYqn2F+Otvh9M8XUgq3sphsTGxqgG1E4hv
PUqiPeysZDTUEe65f3o5mCiixDfuFuLgOGKx0RBMugRecCmwXl72HBAt9qZjEHh8zDjAVLGjupwJ
PDCCUsSf7BfXZo4Rzg6bFUxhNrC52ExsSlb294YwwAE3o5+k2IlZZANv2uwJYuMJgdt7IEuPY6Kp
RlRjlcxxKTeMF8lTi7Vm9/1ElcIFxn1jL5iCdLVdyKAsitKng6i7OZySneVsqEALK4Pjh6IIaiN4
vwcSDRz+3iHJtAI379DuXsKX1ypS1FCDOBICOjkF/oyRvOLQJYho46ZsWHNsQQwOeDILAR+IfXHB
CIyDBUTUgp3eiGI9zgVyC1jkwGL/n61BgM9ImJgJVQbxwYAV6XCRFu8St8HxZI2IU/AEBjuvvSZS
AfmDnLeUoWRwrcyAVbeIjVH8TFokEMTYbI66YlIoXLwpTImAR64HkQYLhKdGCUgxBhtVM4N4EQ6e
gxl/XZbOY9cT6rGZCBApvl8DBFOmJQS0eDI2ADaUR+c8IG/GByjln6oES3yiM4HqRYk9qamVUb+N
FjCIOU6IAIK/McRDgjtjQfH5eVG2jJgBL44cpSYvHyoiwMmsoVYi+/QmmsORQlpGJ6rG8irmKLEw
CspwEl0K/UTOWYDVgi2z8eGvUqpN+pQLCQWVGDK4kP5TgoYhIxmwEiy4coOWGZpgS1s6Wp4r5UsJ
uN0tmudYbsKTcN9RvAICuISZ4GA1ySA4NRwDk6MRtgvRZu1QcnRDN6srxXLtjh9azAqHypndDNfd
eOqVho7gfUQkpnJe54Ud/Yx7bTRV6mQN8Z2TmPilO0mDymAqShP+bGWN710Rc+E+rOf0SZBSI/lC
u4EIueWQzaf9Jg4TMS9ZqNoSK9wgL1SQ7ZInxQ2RWj56UzaT4ywFdFEdAQPpJ0VK75FDnJBjdhpW
muShg/1Jn4iw60lsihchXtzj0aBD8qUzEX/R4bxz15lEvzKyRgios7rDXs4bi97mi0Pb2sKL0zcX
IZGJEWRhBqyXx8lgAUV6wGdgtapxiknhgJMZeeyyxd2fLWYDLzdGuJZacR76KW5L5FiY+5QH6Tx4
88OEAcyBoDyBy6STAboPGaQIuMj+hSUs69mU6shgYwdg06TTKakTWmzTVlIPeWatbC1ifyZj6Z+p
hEuz9jce1/zphU33QbzoTgOMRALJaseXvxKbb4xGgQZtcGCQWyX9luIqezXUTPrcTJq3H0grB3yv
M8cLst2TFQwj+DC7jBaOEr+PhIWjNuArcpx89raboAIy8aBqq65LfsXrmtiAAVTnPG1A5x9LZ7ac
uLYE0S8iAhDjq2YJJECM5oWwMAgxT2L6+rOSPuF7T7vdmEHau3ZVVlbmYA1BcxBdYr0WiQSR4GpZ
NgLDg7JpUz8j4QCjWpzLETt3RlYB5sNgcH/9R7OP05pMKZqxA8nshoSnAbGbKkGEJM2jHvtShGgw
hpeCIJD8iS1gp5Jj6aFterHI11HqoDrSy3MA1tQzZnWjFNNL5yTuyjwF+jEaFUFda/OJGUKzKUJI
9ZCTSRJyZ/p4eGkWASbp0HWxECTdIQgQVSLVOxEYqk+9w77ilOVts2RnAE5zERSEHCH8xnpDvCth
EaiQhZvQm3Fs0NyGFkiNeDcTIpzHIKOHEg8p5A5RkqbLScvmqqC2iwQZYYCu85CWLz1g/oITHkms
zQeoehFPJvoZIjj46PDSBp87QN3V5e7wvigLqFU7SS/tIXJI2xAZDwpU3z4wdnbkjhBQDpp5Erai
IDo6hFhWUbReIgVbN01HvQDa3px8k6w5m1NVWggDPR3wo4i8aSCbLnNACFbOQdrWU+QZ+NCM5wBf
c2KCquPXxrxT8+ycdipKqFhspRh+nB8kKzYZey2h4E8qaRBxcV3J8vGEpDCEOv6u4w9ZMp1BnL2z
94Aw/KUbEmGIt2m6+384gLUEV9BrctNp0rEmxchshGLOqeDgzke9ZPOFcsieXcBMkUxcTrXTGIiI
n1G6s61J8wobRAHYkdUEJ4X7MINnCD2f4p7BcKLfawr1CkkujYKB9lbDS9Ou99BPyRljAx0WO6CF
MDNGTpSHGk4smalIf6sTRD+xuiCkDD8+U0cXCvgX+k0q71JwURq7h/m2R2xzRGRDk+BbmknRReNJ
Xxo+x8t3TQEBjA5wRjWVBgH/Y3kLbjsnfsw8N2clG0HTOo1g2WIRg91C7WHs5dF5ofQkiKHe4cZH
VOEwayrUKuhGrbpT0hiHGR0ZKhWRxARlrvSY4qkKwQlDUXQDHddAdIaDZGcZLbyZEpI8+j9j6rx+
fwnsK81LKWhRv6q+mZG4Y86N0tEKqla/xEfWnBNjVYTNjY18FalOJSZyQtua8jqCU3eDM6C/02iY
C4S6W0dncbFaa4ntvifPSd6yGe0umG9YwOGK32sDZHiDXv+HIY1d/AAO+D0GxuwFre9t1uBILDcI
8cTnbru3GV0mpWEbIy+5HyC8+3Ir8GCkqv2G0yXhKhyXY8YZUSgcMSjUsB+4neKQGdTMD3CYMRDP
jQ/AaLf4ejuv1r/7DNUE+4WNvN49veEVYObc27NT3vxtH0wOlX6fy+3vm/yQXinFg+Cc9xfSUROT
3plDxyYSlyKDWCgnPNoC9GHHNPl+uqbBzHfd2WMs2fJr4JjMbNuiMxxG8hmBLicyhQYHWkwSFHZz
cCWJ/DeOc7OnpNd8yQDzIeUVku0jQoJMkmcejuEWZz7IDlFJLEpuYNvh2FcIU0oO2Aif7ZuJMmsH
6WnM8JN3QCIVAE8akNxPVqrWNQkBgCCyWy04SEjgQjrmn74yuBLhlpgWpzChSd/Rs/ZyXkdfj86B
CTs26H2afAMu/URGrr/K3QJMiY+CeBjzCT/BiaHNC7I+iJw47IXwkZ7g7DnkwZcIaFczL5Kfgeqi
b3PHmKrzsKCmSRrkLNqCIkuq8kjExOVIH7EBwGM5liUEBsT0ZVTyNqXTyMM4PnqdmQ+RmAZcg/Fp
tRPWw9+zSftRRZlEMtS/ETdoNxFezfJ8oTtf4TAivYUXXJnu5Zo1OOMxefrrVtaL5TEuz9RGqA8K
t2B4cPoDNwWHxXG49td/G4+m9JYW5dtc0wbyKax8ji0aXgr934Kyw+6FaxEPfIuTZPnVMAHi7Drj
8e+vOsxqKa9rd/ko9aAI+MqmpKFBCweHrQxFDaiE6ZF+9NnK3at3947O3rnD5aGTTPv0ipuOeAg5
3n6b1SK+pTLErB0Yzyhk0SHZoUxpWhm4UuyPBSDiWv2qYorHI/0pXAl9PBj4JF7OhNKWARD1MjUt
3YYh0aY9I10Q2RdqUvj1s/HENkI7RCIanU0XvY1lGSJt5m2KkNTk/HEPR2fTICD0K6O6fwGEJKJS
C4HI/pPlZeiJLFS9pjIjslRa3AEFRHoFRD6JIyPYzWB7NQRfEEJDc5QUY/Kmp/Ji4uPOjQMdmZNg
6ecPl8v8N2niT4RFBjyrJ5wS+a2pTZDhmL1jC9Ev3gxkoVOm/4oTOc3XzN3zIJrE9Fzb9iXdMN29
jXTB9Hc6LN9L4B49/j3jyRcOl83k6lHxs85EHcKHAb8OriG/8VNAT9jCtJEH65rmtMgtmd1iOUrt
X18KGvymICPNqWEg5Mmu4EH/Uggd9Dqq6AdjM+jjIDKuAXWcTVAhe7iboIEezJ1+KehN1asP7zzw
giVJna6nsjDNguBA3Kv3IJTevuGygR1Dwayyfo8mU/ByNctfRyQIKUdLol5MQP9P1IeF0p3wAN6a
+LPMG3GqGlKrmc/Jqup88TJaBnvG49Xh0nt7wHXTsLgYeEKMILSyrWhmcrpw9EPzRhlTm+HM5D+T
9txA/s8zy7Xkz+dCrhnXV3tHWhA0tEgfgCzpO6nqjwLb8u0Ju5ejYCJCeMuTqqHawYBHKBD43I1/
C1sXQC9BLWfZqlQQ6GNpSeudzQ2cN1LQ6SkHVJ6j857BN2iMqwRUyECxRExOAUH6JPpqkpXVvjs5
8+eqjNsd+ba9Ap5CbR0mYjzEcRv0Qy6WlEB1nXSlXDxU4Mxy5dqIY5IDwe+3U5j3vLIyUGRUiN4S
LoS3T3a4/wF2wupA/RR49DdAlRtsYjRQN0iCGnQaZxPbf3kqqSv2oNmwhpJ5qCLytHNeyHFTxlZM
jQSTqaBnyaSyH7m4JiJW1hMLoMnbEvEYiSkLYAMpPHrpE+rQkGG9BfGsSfvC3xM5rtzdhYXUD+08
bunErmqYC1oVIu1cGLLHNldfmh3Uq02XuYCn9yIjZng6AX0kN32ZBo/+QSKJrNugJSp7UbX80mL8
HhPka+TTbOhvD4ncyCc3XYimjd+PVpISdfL+zhrWjBoqOMexuCWo8/0ElIKkOtxACnBSXTBKAgbP
IV9YssnNwlSvWpkeZUpnfY/O0a13GPpKo2jyUt9Q+WvUgYtEri9REzpekd8BuLhwNmr6QaGp8Iwj
/6GqL//WEEyDyQ+8hmAsbGraWpKXajHaQEJ4CovoQU0IWEcL2WMW33t8x71o39MqohpBZQvzYsaG
7Hn6JO/36b/OeqPcaU9fsI75BFKyCkCd5iwWrbQKR2nFNAS7aDYRX4Hg7tLwVucIbFa7BfkQ7kTF
tcH1oBPcKPnetFnJ2vtUaKKxwggG3QyjJ9XYBjiMdN58dq0E0exByu25UFrRGYIGogUSU9olq5UJ
M/qPe0Bur1tF+Xl1gZxK4n93XG0Ju7PGLYhBL7JwRlnmc2j+wE8A0NQb/KJ8ShjT/KNZz5ViuGKU
J3I1+hImWlYHhhRkPXD0skW6AEas8oTGE1t27YfcKSBw1VnfH4I8gITR/qFRGAXUp5qTjlSB82uP
LoU0VvcdQBSa7VUYwy4V6rykgkHEtB2k46yzHakS+NgGXSE2uVJ+FJqd9oyMdf+zowYAeE25sKS5
oxv+CQfltCotyurht8307KbqBUbgqSw8mjDU/TqxLjGGBAmzWiWq33n+qy1DJf7EcavF7mWbrFmN
3C4ZLlCQo26s5xG/WLNcVztHFocA6jaiTVCLLvJBJq4i44Xiw6DkMw+9n21IkaEIcKT/AtLABehM
PkODR2JAy/rfd58M5nAoaPRzg74mkZuKVxQRvltW4d/i+JCv62Y2wQJtyXPKJedNbs13CPu7TeR5
EXpm7z2R3LtC1jk5Ijuj9BVedB4giEh3ib1fx8QMoRuKLI5qLUw05LkPQM4n5n3ovBLSNL4/0jwz
clHhl9tcYV75MKheWOWpho0KmPr4nR2SDO0QpV4H5+Bvl+/4wY1KR5QvNwoLDRC+8Pvimr6/Yb09
mzcmDywgXpgC4NgbP+HM41lzahEuhD8ziEQWivYu5H3ZByGIiszMpl9tcZkMuYgCroTzFppXGr5F
VpHlqlFQXE7s95p6k1m7J4B0qu4kOW8DKpZ9ishgSbtXy5yJPaXZG7sUSyd6D/J4GbfvJoUioYEc
wxkpHmoeHZMU9aLitDp58ZYr6IBcGHvkskmHtMK/st66AovufR0qdJx67pzJhBYjyRjsJVpgECes
rPOgKyftL5EpWMTutU7OdIRIfPhKrvAjzEE/o6omx7ZYHbutdR1u1KhCagTIEm/+dolcZlAiGb0n
AFb9iouNikxRriODw7kRNt4mKVvZeq+zhNLsuuGAkDcep7lslpShgUyBMKGVSb6s2XiiqILWKAup
FUDSE8ng3xD4YrwueFPi3ke6AgIfsHZALb7pa4IdTgaoM26uDFXO0X3BUQJfCTpkaVu5Ap0MeF/c
w49dnmRcR2HvLDGrTohP6dI3Vt8HcNbm/vFP7/8atCXmue03Qj42s9UzvFMg/BD2ODAa6A6KVTIH
SwzMHhdEYmo7n8UYp0YX8DdFpIgWd++ZGKhhP5NnItHRNCW06JoDbIA5CZ8i0vXa03eUNVmwp1B+
BBtFzGqf/u0KnOKr09xR5sNXvYMKQFhbPZO2u93y3gX+ayDsEr45xD8sCI1oKltCutd+dHMIaXwW
WfalB6cY0JpCt5uONnmBWrCMCLanAJEFR1GZkbLvBKijAm5noalChXeHa8tbAk9R8nUa6IwqTfNO
7z7U+F/T1eSfNA1OrIc6kRClcv8zugNdK97KN2On7AE8QQXZFj4IgbHeNVi1GNP+6ejU1HQr3PZv
v1A/uN4P3HpnXwU84Htqf03pKuXi6s2bWu9KAwTNBISFJBtnkaRZSuh4qCK9SpckKEN3Z6ZOYMpy
6cC2boaxY/483WbkXTmNzWUWQG+hfgJEdkrj7XpJpT3NgMLbFLeqZtvAb8Qe4FvcqO3XxUFjoVjt
7VL6aPHhALuqnNuCex7Y8Gr1ahk21tV1m48miwKp4G3/8iRn0tFFj4zNR19mZPhPiAP7Et7XGSVM
myYPgIh3ih5lExmYYLX4EZrS6l/TkgMT5Uf8lDvzx341OL7t28Wu2Z+BMT87O6Ltcs+0b3QPG1U0
VbcQY5E9+fl4OdpeXnu8oOQvB4aB6JwRfZLSJPNa3WqwmQK8jDjmvNINALxFib+LdmOqb9T7QT8S
sO6su3BXlJf4EXh3H3ydi9k/LV9JY1Rm4A68AJU6AJy2Y9BC0KVfgRz04dYoYNOwSGl1j7SYtJCy
qJn0S6ytE7r37AqV28HqjKEE6ZKHytxQad5XVt8qmKXGQWDHVUdGCO76eEU8dpLVKeKiTBHFIFHt
76c0K66I5KKrl0etAMnpTh3MGGSaPjyoTcXJV+SN3MkEef4+Q05I5hB+n4SEESGyYSISj6UaHm6F
Yxjgd0+o85yHSJ6TbKWp+BbklT2Uxdan3zmN/b1akKYAEiPad8xN/HQPJJnYFyCO17+0nM0+ukEz
q5j3t1MZ76D4UcQNrk04/0FysQJ6ek+yE7cSb9JqUDB1yYSDea1Yo8eOoDQCgEGCon9gDbwwtMmZ
4OKoXoO+MBPrvndM/LRNrjYruwY7qk6OQm9gKtUrQnN8B1cBRAPUsU9nZ7PxDhSv1nNQPZDg1UZ8
AmEkuH1AbZgvvDo1z9WlrsjdPcxpbJFdf6CSCOFfjr06tUmK1R6oLreCLeNRDiCcxX3qXXhtjkQy
Dj1Fy6qg+kUB1rQ3FLuwimGaaJyNjgR10O0bAKQ+c+H6I25z9LPv3K4iEOd9jItafSOPowbbiNSY
GJU5NAuY22ap1KmBkBrrNfDqLEyyjFbUHrbmL35MCJzLZOhNAVgZospJtKtaKWJjiML40Dw1A8HJ
hAYBhEhAIuZmwBu2skNnJvhECUCGu9oAvx5Wrb7B6ch0OGZUlOVtru1yATYIGgPtHFyhTNVw4N8e
M1WqNe+zbAyekKdwHWsxNi6HqLZJ6ibkXVpbmt1j79vPmMMKlzTScYH+8G8GuANFQF/Acv0m7OQD
LWRu5zT/rZE98WngDDMAT2qHtCYiHTUvnzxoaEuR+dN9YERWdjgC0Ec48NnKF/MOnPEy61WSt785
TY3y0aoOr7u9u0B3xDyVquSn5DYT0lzAd5MF696SD3o8PzzAS0DxYM5knoFY8aK7ndKw1ekkDu41
OAIJU4MnqBnULeUB0zwpf+bF7gT6P7Oj9wHg3Q32Fsoju3e3wph93a/VQCMYr7Ty6d2tZfculGJ8
t3r1nHFAVdG3Ksc6VvSqeTKz+gSgPM0Qgp7ss2gTNvZ4PzibNf66GdgxY+4ppiUQMe2Pv7efUJdz
c/HACI/F3iZ+IvwE/Fondm8gqVUAHXkIaWFAY4/xogXkHVQzf0ANDVrpsAYYWZ6u6G8WtEHp1X8L
C6N7Z4t80JPejSmmuzjemP0PbRsKLFVw0b/x9xdnHnghYbw2bpEbDh99+dYcBnWQJpUnzZlKH+To
eMdUznQY/5HLqOxz7jpnIX3efck+hG0c0uponn/o17wl03HvtlGOJbzyd1CWDeJuWSKnx3uwnZ1C
IVlz6Zv0aisK5apz/nt1cQrZUjs1wi3UEFUj/n7U5o18cBO5YcqCFc7vBxiB3p4xq0GdIlV5xgZN
tSfpdT5HQQ7rB2e3eoH0izjWIdhPN6SiSHZwxJKQLJci9PSDw2qzoZ3JDxXU4Y99vEaXWPtCO/sT
L/z99Cn/mdPWfCWPvd2fnqFfHrrTIyKZEDvCS/BBYOsFTNK05KQBU9omJFIkoDPELeJqtSvId9c7
KXdv1djRUgDSGKsDK1qY7o6YEGir/XzTivQz5YTmXB4K372g8Kbc4zLfzQXNHCghtvYTFenhtWU+
0g0E9YOsc74Scih83S/e4q+ZXMsA2IKJ/wV4PjyodOPh39M3Qk4erbA9Pd3dWM2YG21lKZqhPUIv
JFkJCuctwRd9pHpz++FuZ2ZzZGdDLRpOBtF2ZUrx7yyktbBcTeGzPO07HLQpKmX9yx42DJxWKaGg
FcRpfXOhk+CuszpwtDXVoTz60I5WwYvn4zU5pBl05yCCfi/vhFaQR68FWjIQW/kNdZKoK/PBmfl9
QBRx5bbLNtmWMmgGwwVCPboGx7Z9xMTeNUjRoWfgD5CUlm3ZQBP8oKNfNWhbTEq9Oj9rFtZnT1Nf
lbBMYx52fQapCxxN2kGQNSRRYVYC1O0xIc7TQWN8XGrw90Y1SbkOPLSw1ujqg85p2mTSHrU0I7hb
S25ZCMShcwur8Tsh25JW6gn5k5L7pMydQNLAaxUWlQlILrhwwmwevyMcCoMxTODw5qYyuN/JS9GX
cB58UNAYUaBu+oZ0Fyo1d6TwrjCoJC8D5jYfNadNcAA4seCTjUiIFBrxDLrQdhQ2sFF7Um3N81Dy
9intVdJOqEP9aeH2swAtP2lbIeo+W4L04L0F2KYLzfg0Esj+guHMRxfXBaIkQxucicKZAT0sDBXq
Q8Z7OdB0zkHGn0FIoQ+rzPlijZQnIQ+CJO+FGogY/3VvTfF3M5t384GfEYpC0Iv0pc7a4ztIeVte
HfKLQX2+cG+ssKZXscbMbEZXz2fs3opftIpQyiFW1th60BRs6YTVUUdsdsTNYp1bfYhLDXu7LtzN
5OzUI+NstcHcmlY9Qt/YMpCo2tLHuo4fUWt66VW/baazY2zD+ny6N383jIMdXCZMrQfq7oZX7p0d
1GuaFjPeiCzScp3Whs2oxk/6LPgAUlDvNn9Q3x9g7hJvphf7Fb5716u5uFvNebFsRpfZfv3cIyFY
I1slkDoFA47sSthK/Zxp/brXvrp11MN+jbC8fDjtwUeSWpLHOU62MeeFc5eIMk9N5EIqkmizZ0iE
Zjkih/WknplvoHCzz6Dhz6n/cdqhdeo/Dy4yGPWPdUzedjvcxg2Dz1TZ+Y17+HDe9n16DgAIS70a
iMCSVrlReJqwbnCS/d2DNxYBa1Al1uLm5z4iFpPHRWpTRzTHdYfPSN+xTjK2nzAEitTojjYQ+xEI
oVt1mv5iIlVh0iC+AOeR8N2S1ExEshLALb/Ym3N6k8vJBVVeI01zISqBHnEHzwfXPZgwSBnXYMtC
Goz/aThx4Ejv+zub84K4DwnOf3Mu4AmM3vOjJwuHPFEZWXUOHB63SXnCmeJxBsO8RigSywzEfdlI
sJE7TxyFERBw8cQFPnvHB6aZ5VWLQUb3DNSkJgsIUGH93Toa/EKCNqIh1anR3ZCXBVk4HaBWXJSl
wkQ8eYaYuqCyjpEGczJ3Ut0GAgbs99/K7PSLQBUuKhyQUm4Bwnff68ukNVD3rUy8uU2KNWrgRy5q
qXf4vXJpwdsBDNhFROMhq/yLiqp2ha+0VmIlUECmXNngML54+P5Qm6QcoWyKVwd+LVw+iJVPCpjm
lN8eUj27t1hV4D9rX+gzv4BtjixCVAfjKuW+4FdA5iGCfI+u8QOrLBjksLZ2qHFTUj6pf2iG09no
5M6TDENnCOLUztFvO3dmRxkPPpqqy0jtuaIZZIqDWXkSvViUjZw0hzZkRVw4PQQJi4vdjhoM0mjs
q41KCtYnX+FxdC7HO86LtkON/HWwahC42rS1W13cp+AwITLqifulYkpn7B05cejTdraSSg0P0MOQ
5ab4a7Kv70SSCgp/MBfr3s02vEtX3QBRHPYceCA+6qZCGNdpJNYGF5cLzEEILUoOTCcV2uzkjQ5+
/ivuggq1Az8ncfq+NjpooGAcj4+vmmY7OfAmtXdrJv1Oq6g5BCuqdhraiK2aMoYqGFjvZhAP1SWh
jOIzw2IXQWGs87GKbqhM9j4oflzsm3tzmXaxP1juPfjZwpVQJ2KYfAYyD/6FAE+gPHMtSd3IV+5m
4aLh3oInoa729Ekf92XlQWE/lzRiL/bF/om72ypORtYl2MewSwwuz9Wp0/BHXiGo0ef5aQYL55Bm
9lCN1rf/nNJipM24iTbMCmo/2EhaHT0GgC1iqQ2bwTqHgvz3tGg3GnB2z9Z9fBpevcO3cavx7aFF
e5AB1fHbrTN0btDXbTGTWvcK+4K+zCkoz4zQIHBlfy10APRUhjq+3n5w9a5hlbFa1BU8upA3v827
Qv/ZqvOUZ2/LKPTe0fvAS61bdd9uxWp7p6CFcA0HDp9OHictKKTgLKsc2JSpJ3QqH7JGdf4tLwiE
HEkPJB8bvR2cux16p/pTLLoqXuLNWAqWla78XTXX8eqcvLp//kFShmjDyr+Amxqdba964cgrs++0
VzAEcMF8nTmVMnEXqI8mDOQweDGkixUTcJb+kjOHJV33qRd3XmDAKMNtsncaLFBxrcflIO8Wy1J0
gH+9bg1L8+xqN73GrMLV2/hlJvdP3ZfV9JiJ0lozK0kAQlGPGyUzU1oHYQYPlDqo3wJ7d8Irg6pI
qGODcJpsCId1Gnl4oAV96BpMEWZmqp7jCPqhEXJCO68Ba4gEbIKdS+8GnePGlSkgxGbRuXP0c6+S
1GOUjAFoaKfHdUzKZIfDVRl8ZFfKcFGX4EzvYBcjyCcqXL3HpKzyDXEU1AE4YSRxkIsvVTu47Qtv
Y6YDB+3eG7xqR4ciR4gW8ghkN9AVrzp/J037CSFgR8ObwWwSOykwylKa7rA9WfsDlmA5zV2WbdCK
s2ErgbUZPDtrMQImDB91mpxi9UVvYZ9/t/Z0yQ0kN1OGASWDLewVAD+aRrhCLALkTTG1poACO4Lm
MSglW4wV1WSSX+vJg1qjMk9JWG1VFih+rNBNY2COugBwMSVi4ELKdz61HywpUClPQOo/QE/Azcbd
kZOnNFvU/ziAjO+9WrQBBUeMfmtdOkWH3bgxdz1GwL3zCjX0qOhsEJlTQ7nSRytgax1r9mFa6Z8g
IXjn5fOM/9UDf6fN6NtHpwXFJZd6/z7Y/e7Re0EcCIYOBtIv8G/1xs/Lgv4JSEadQ9C/o0W/33Lc
ff7KEOxoKKoPKg5oepKl9cffwYWr+JX0RBaYh2yO6RlPEm8L1QtKuPyVRqcoD9vT3YBwhSZ0uls1
fojaJkJp2n27CKARMB2CjUc1R/m7dx+goy5yWucOjKAHjUvnw2Q32A+Rthy8e01KCeluVftVgzGP
Ywfg0D5OgbPgT2vqysHkYZsmYG5JckHTBSVuu55Q3uITK8axIr98MNm2Lbs22qbE7TF4pnd5Wkgb
L73pHZr8KXi7U6foPu3tBNkRuDBHczGs9c6TpyvvTWOAIPIBRO3M62ZRow9QiSYa/e6BRnUzTuxL
CIWUa55p+pxJJ2505peOZHLVfsMGWJ/pSLzZTZSNs6omlX/2k0WvsVRUlEDtwynNSRXvTvaQ2caL
gU5ilEsNO/14WbDr1nrbydUBpaAFbC7JEM1HmJHOMv6IHtUK3nH/Yi+ffaJ/zlHVJ8018+5nwINL
k35pvO80EFqZVGEXL88Eco+DphpMdVTxtD0JTp85NhCf4rdzbgoBk8CmYpMuoYanGT9iGoiLfgIo
MkeVTpFxNElqvCAyaiDjZU31psGGC8h8ljVGEOEX84zrPCTjP39j88u6dLnCcbztlO2Kg2oHwTxD
ueK3ar+8Z2BUPSu8uPHur9Ky4l9nj9zFB1GFKqSiE6YR5m/MVhjGjZ7ostwtJ75b4dTho+9N+ps9
mEwnW9w1Sn1EGR4amH5ZRxMcNB8Vbj16hHmwgEk1a74tEvLCsFCI47+oAd/e7ibeAXx4VReOVYZy
j7Ngm3ZfnL/ux+GP2EJk3LMSbjtM+hXHN0M7DDjAs2VCQB2SEWv+mz1kgNMZIDaae1YXkhVhIBA6
DyhIzPbptt8RfWb0hSJZ5Yj544RHJz6BR9B27T0RvanN0CfqOj+wyjkx3BIikST0EFqTQ0TjQHVF
YXvMJCerRYkuPnOj5qqbBR+PwpAeEUMyPz8I5f0wWDGdvt2PrkZDtcrZBzG++hVVWmeieyG8Gylu
cgPqenAE6GeMqwXEqZGKu9EhkqLoCgg50Yk2Yh6TtQXRpJt4XAz1j3v08HGhBj0GE+Cw4uUvtsfL
dpcqTz0oKS1G2ZATVjwVKTalL6SW1D1I5YOuXpKmCUdbDl7Q//l+Q/eVwSADLFhWW3M419TD6h7h
Mugl2uDEFtK75bIvkYGHteeKLOCmcdn7p1mNLai6FME/wgCP5eL+4GsrVkMzVfWtado0/Qo9KiQ3
qb1V5EAwhqSreehWIHQGdfOEO6uTVk+kP8WUUYTjlvd6NFWAuEyNm8AQ1lxGA/oXMLD8vGk5WTSN
adzsbYgVZJVoZBFEuPQdpN5WCo2sIVo1vV7K94DbBMHlHdanZ+I7GjETApyCMFnC6BEZHyuAISha
yljcrJKp2TWtIeNPZKGvpDkmIhx9ObMVrtBMVHa0/DKIuA82NxkPioba5iA29jUzz36tT0QBRXJA
QCWlkBGiA+AmEheNubA+9Wn1ok2fW8abyQaI+xICBXjpzxPlAwUEJxsXCf6krpKomDRNdMjig0CW
umqWuU/clxWWdvbV17/IOoBag0BDLHlxt6/0uhiMYUqA1B/zG3J1BCcfw1eDJpxKUBgWGqlhtgfv
Ks1yzEiUvvdtNlOGICRDfAQVnNtggn0l4y2UY2bKCMdlnpOPw9LlBAfmUiXRAiHM4QgDLNB9U/C8
uWw5gpRUs35jlIWYLxt+xaHhdVnMK/toi0lY6+OYL8cIEfcuMWwU1j35yX1xjWjhU3V3aa7gDRAa
NEvkunBEcF/xoN8X6NEI+qu6s4UcgVfm4gg+xIBNooYhd71/pbjx9h26hGxd3PaYMszAkQk27H7a
05xpuuREmoT7w/8SXUaNDFSmC4pLwTdpD/k5+pxlLEYAc1QrcHtk5l6yXPoTIE68JjcLsL41ObPO
qiHTBIwFwTcIRbOpg9DT+6S/zQHQLa9JbsO5FPXkdFXqnatmk86+CYwkxlwRNhk06ZfcJkxLI0B9
RKwrpTUgZoPMRTbHE/9YZcLJDunOSz8IDjLaMweX6RoEkSApdmTN9lfpSwpZpC06KHBSJezwh1od
9udAC3BPuhdEjiw8K+mDFKHme1oWJM4MiG/G7MJAkIRso9UtkYS/7LeLSY3wy3bP6c+nyt1wZcLx
/dFPb55QhCYKsyC9+jrNCwg7lNvatb6L33FYwVkdVsRlTvfeEyvqWGK4SnSAlAur0oxwAPG3Pv1M
a9zwC5KXsWHFT/vhNKX/xVZE/o0ixbBKb1ol4YJQ7xoc8Yzvno3enWaK6RaT02BG+ymDmW7vPvSe
W3Cv9qPXSJSCD8QLzfg/dyT1jQzj7g1DcgF+1NaSCNAHF9Y0I6qwlemIcBIkzJMGcchCHhfDU7/o
U7yZl58n9yr6cPZBd1yThNDzggeDmMLbpqXJgnxAbVPFk1mHl5l+2YUEXRZYp/WMtmAVTevUBoTN
K95s8Dcgx0cNB8GP2bEPYFtfNpp2tg+N5WGy5w7Yzb8396hOT674Ct8cmN4uuerXcaMlyXVoQTYF
SyjRUpFZ6WRidyKwIi7RmoVIIkLlhBLF0U3bndbkQcBB8bgdvwxUMQtvM6Qcob517ywOuxjXnO3s
3t8dwmJSz7xd3N4zeU9f0S0whSCVrjmUJzTkaKSg9u/RUGuCbe1RjXTePFKL5u01xjLYkyQ7+kMB
TFGpoDxZmOiicFCUPUAvSpoo/07cnuKmyyyQ6oEeDBPKIuaZWswoj24leL/UYfQLAbOO1D6KUGyn
KwomsLhc4+1uR/WlqiCcfZgmyGP9+awwXIIeI+cJbU7oyDClEVRh2oWu485PcZCf6vRd6dheqq0x
JWNc4KmxTzfplp4hRPvg/ccfrY3ZxTiFWm+1XHEQc+yA7APs7EEnj6zbLevpMdxDF6nRgURpkwMN
Qh1RhvRkxVG4cc2ky8QHMrzgGS17n7atSgJ3gNHkH86YUmQMumbOUtTRhX1oTrbMPJI8WkrgKTqu
W5x8m/To9xXodlRiQDJ2dQVZzs87ORZpxCJ6/wzEoE4nBwIUUBsmFjR1q+VWnJic8kfx+B87/OzB
OD9S85PuaRxOlAENGkjObw6zCwaYuKjCIelXMVvNSeMlGNGAaJ+ACuGNqlKduUzpvhjh6y+/ijsu
HBlGLxlNB8Kk0cr4EycPN4K5LZwODKD1npl4U94OYmTOT5cDUwOOeKQQtUmImgMN8DV08LIlp4xb
8jq0KZDcJFPs9dRT2vZGFAqrb3Kg7TUvGng+a55aFOWv8gODrXBtS+AM78kc9nCvCcxwJRIYs9Mk
R+7pge3Se33u5jGg4xIFKTvDuo1K23lsUY4RL1sydNJ6EuddKA8CjEj9DfE+8FCBQg7xlGZ38zQ9
+W/YJlC8BYOe0Gir95FjdA+dkt9g3BMlqeQiL+h+M0B20d31oJ0PznJQIMZj9ZucMP69G+antTr5
W4Xtvwt/Ito3asQl7DlFFkcFuk+bXiG9SUO3GVQQ24awjuMm86TtUYXgyL/iUIUkyh8+ZxCuoLX4
AqTeHF2EiYAGsBHUSc8rFpMAn5q9HW9X+1XBZFgdSzEUma5uyYfsDed8y/U8j0qzKiFa5G1G1MH8
yDPJ3bT00i9hlDu74DgUl/P9ZdCDOcAR1wZ/EgnoqeNNep/diNjs+AxcgeIXnrsIps+mXQ2f6++Q
PUeNmNJz7pn0iU/MI85JoP+NTei/TRbOJ2c6jdUk+taTW6di+21BcqQjQ8keleeAAWiu6idW20cV
Cb10prqIALAvwc8Zy3t7+RRFxBHWfkTKYo00GYaeBr56NaaCAamRMf1Vn0exRepSn+CfDPqFzBWA
CZqpTvRGWA3LYWOAb+3gHRrYN8tP9Li8/5SQU24Rs0vcca2IDf6obQxJJQn6cvEA91yuDWSEAgrv
PkAAjag14xgkIQ4PzG99wO+V06mXkiHii/UT1jGQmCiYnUNUAtukBAkIW6SeytDBgGOKVOBd1Z/V
vtDRJkZPOWlZjZq2Yb+SVpfp2NG+o8bMLmj1Hs4hUMhT3n+zyasW3XNntUHohMI70EzxUhlvm/9z
OkaNXo611Zm7Fu266HE3uqfZhozvy/RzZb4Go54ErK1HD94uCGNX5i0vDBpVqCLBaJ9QoMXAPi55
Te882cQ32xoykFNhDmpXpf9zCGSocuhWe82o3LvNqLWxmKdMNLwP08yvxIheCdSnX7pJi435Gch8
+ErlLRvio3+nKwrNSLNJWGb52NJ7QjXf/RuQMM43pW/9oTSDzojis4BuUEaw6JwCrdFvxxrP1+gi
TCOh2hk5OQ1hRudI//w8BOOWmwetasyFaa8L8RYPlGQcVB6fp2BJaNYTgodrv5AJabcIFoXGQRNS
r86UGSdAwttID7xliK4PBjtZ2TzTdapnEdMmH7f6D0bdNedV/YEHlUUYr03xTo+Fw5Sc8tPcg2Eg
IYSvmkeucZ2SjKrepETCeAuMZ4xfR6zv9EZzbEg0zwU3gOlFfJ78hEqQc0kdg38eXheboTngS/w6
7UOfTMtFRBNV0GuC9Ld/t67Jy7tbY3pzXgurHyl4gnx5J/cYDl8RY5UmA7gCJaomeapGapSrGt+H
5dgh3y0pikqXvgISgLwIivFhKay6cdW+A1HHavVVvLx7o/nxoh0qWP/o334EX+E58qPlfqZOpxPP
7YAESUtCZa/MnubwtbnWam7BxYGpBsMBkEzXMBsnVJKk+XQmg5EOZpXc6jujU1w4FJ1C7FQ+Qg0T
1r1wVeEt0DJDHz8AT6LNXzNB0HStdL+xn/6jeAbK+hcLdY9zp8RBxm50OHfP6xpVIcc4eJXGxbyf
2Ol/aKTKQl3tZhzOlrRa9+Dvu0A4PM1eXhHyBXQEuifUuLzOEow5Dzw0TZR9ICXBAqJsFP1hFyI0
RRy2VYcr0RBykrDE4L61lOTQtuzzryg6weCChCV+Kdkb9UgV8nGVVp/shcSJV4TfwbYiv/oaXxLv
OcMVoERZh54ezmCbIQaH6GDLqmWcMzp4NCulsZ86lcYmqsUyH1Lu93IlivfvyV6ESr2EKsoHMf7L
GW9zdoh+eoQizNbQl3p3O/hqAjL0+QQQaPNpu7BTyKpIYFVNazF/AZOIQuX7bJAoSS70cuSg3wPj
ZFLjkHxwY3WHmfqQZCa+G+Ygd/PhMWJqiyaJBsKefoaoba7/M6P1b4xJit4TZS86Zj52EcvbApBC
7+z0BS96TyoY/ZVjETxnN2DYPPq34/VhsJ1l1lGNQ8ws+SKXFU9bNbiwmH9kZhJX7McwqT7bUOPo
/Y4gqvArbyf9iO3xdaNXE6TND8WNhef0JaF4y0RXRzCBaE9iERUDWeNQ2pN7aQRENT1vH9I+pxy3
TBVlnhqMQ0k1XmNCi/A4EodERhtqIVfspnsfqZvaCgXo6ELqwyufFd52wA36jdhA3PTP7juuMQWl
L0hKbMEv3UFEOU2pCCJIP8z/IIjDRF+FE/Pg3DwDArH+JtyIL+Kd6IxsX55htBpxIVHC4oyDfNNO
8bzPX2Yx3qKFkSpukqY70EyntwsLQCFWACJ2S4THlUZRRbBmqYB47Fb6TobJFJM+b6UzuziyFNan
EX+vuPCq3CVatxF00seZt4Ulj3bRSBIf4N0sM1bfl02hcVbBuMzyDO47OOdH8PvKFG8iXqv4lr0w
qiFrNf0qaSd0QdyXNZiaGtMHsMvkkMBF3zxY7WWaqNBJSuiqFNEbJ7jD/MMbPHHIYIYylN0PJoTQ
n4X5C6NfgTQt3JrdAFTC7BhA8IVh2p0jb4p1tF/GnfE/ks6sSVEtCMK/iAgFRXhlBwFF2/WFcGlF
XHFD/PXzVU/MnTtbtyKcU6cqKytz71eOltAxZv+LANFf1Atw0eQ2yVIdoaghOGfb/kwl1ZfTHjw2
hHPdp5MV5xzNF7cH+BboBPtF7bgv6u5zuNDAfV/ek+nwe9AJfyU2Cd5DDUBXnKFdWfqcj0ELTHb5
gWZOSxyGDjw0cXgOoWXDVfmSWjxJKOSQ1MPfM88X7+2jfZV58SrR1jzPPaFaPrdc8kj4PQjKYS1M
l537xcVCNOM87yZ6vKdBSDVe4g75ip/ThvOkRTredlWPtIKKgfMrkiNfeCmIGuZOq3R0bAvc8y/c
7C9Z1BWEFK78l2m4LoNynAVVWn/9J7s5+MZsCNqe5fi8LLzzhOY+EnCTFgnt+EwsFjdJMF/Bf7le
jpYnBpIfgmFs/HxHrSHxeQJStRZCMA374uABCeIThAQcIHFrgYn44vg3hF14cL5mRy6MGPG3uuXc
4DR49/NhNRHG5PrC0u/OKruF/i0jY/ugdnGCY+Td0jha6S2anI+cTBIHsgYiyfIMY+2P1QeTwzZ+
39vr6GA4yBY6599KZCPX9agdC31CUEEAwz0jXCbJpKx5NnG/R3QFBgcCYQXtIwYxaCn12Qz7jImW
w96+JvcDuhLnhHtCtpKClfG0IO2tD/iJ7zmqmC7st1vWawl9gNk0Kaw7KEz2bOVuc7aWs3ugD8lq
BfYV2Gf0Gz/pqboxSC2x6w/59UMjFqhZpsn/VKbG103XFaD9Q1TzEUOQgTwqdrEOhU3nQ/UbGmFV
9uWuqsgVCByJYgycee4WFsLOpbGv/LFyONgZ/D9CVWRtW8U1KG4OrFKADy6GRubTejDBJ6oMCOc9
Mn0lJ9Jl8ZX0tWEXtTxzeXfbNkkrPCwq1Dxo+zgYsEbFuebBhw00hiEXoLQ/XWCABbkhICG8TJYq
UySLLoXilgsVKjX/it8tKdoR2ptw2y+KfeD26iWbiFi0NGiX8kHJGkQi62Pd1uWug4EOSna/v/WC
5h9vSqOPQQOonRhHiIoJeD3cZLY/0vM+nbYoh4DYISRsFpcRnJO/VxKdTB1cHNb2QOythDPSZid/
A2Rvrh+b5QIULekneOvRfpVOA/C3fHIIsvFhwGDKWnCnqqQhG6Wz5/yWJMc+9DLwFPe5Jo1maUmf
WFwQAd+x4AUoH/6q+JZyPyXNOvrfNYtOrnTNBBdZtQxthN8HuYx4TX363LV8aM5kTIazkeE1S/+5
Bxf8JYd0XfK4NyEnAv5rLhQ5J1pUbglpgzT2G0kbgNBFR7K/7zitLRkkcTq33z3rBT7HGwlt5Akd
zSQcwDD+2MVUk0XSgbImq4Ylx5/YY/ZjweUerWGxzuOnXL0aXufa8nG1hnQA6B3OEdOTL/3aHXAM
CBK8uZa8+ZTicfu5YR78pMRe4plEJB/kY8LVCS8mTBogn7HEOMR28N6If+nLKUmEHw6MFI825d6q
X3invLxDqG6U5V+RFN5XZSrOS5rfbE671sviLZptgYZ36XJtAANr+eRtlxmL65tpzJ67j78+7YyL
pdA3rb163pELaNfO4ecwrDmHQjODC0Ovr/YO1IBU8P4x7GbmkjEVwDAGJZQJnOAz8z5Pu9p0O33K
wW7lqQPogXfrtem8+NZexvqJL5AlNy/Gt+a0zfSNmR3Dx4vDoGb8JblChCRxgGyW3fk+dLIb97FR
aD8sT/jwTPbxIS5IjGnXnt3n3aK7qCRCetTHd+gxnO/oNCCagg7DlWlI0puupbedWp0qHU9+jy8A
ZPbrkJ4kj+gDkIee8dn5gCIDzDNxhhft3tU68NpdGjpHOVnOJHmVp33ct+5wHxnH+QDef9yCYfLK
USbNVrq8os5xsSZnJBpW+6ELoYYOooJE3duNR+FasjCZqJCMl+0iaQvykjb04CvzCCtulsEpTJa1
BVCs4aSaDgunu/wyCsmFWdW8mJ5wpoCumRgv7FyiSrMbzaY3gg+tZu8hDgEVQnFVWSSdOdQWDGnI
L9J2dFSit0FFBZesednc4Nu03VgPYF8Vky4e8Hd3fRh4fD3QPI7lY/TQ+S9GxahSAdv3C9XrRo/4
PTXIE8gWvm4X4pAlXX4mCO06TPV5FSr+YVHH1fAN3qZbxeg4xCMl3nfsfN6LsISJL+n9a6tXa1UG
H7e9Uz2UXpzntMPM9hwaZj6/pbq3BzR2erscX5Kr05KB7vOQDQRb6QluT4tIdXBoqAdF3zxZBisy
btPNvuBMkn6n1yF+EjpLzXKvP19Xx6JD97CURcR/bxv92+h0cRQEVkAQZzT7h8Tn2nugTHCyihVd
69NK9hhLHVpeeKG7R4FFxet9d4efY8jtbzw4PuGsdq5/XeJZL3nwWwy+fH2AibOn831PqA2n6cPZ
x7zCgUqUxfGxlSXr9jFnVbPQ+G39H6lgDb8238ZmCz3mxvjlEcXHfJFy7kPTZe8c2ClWu2d/U21p
mu6J9TkmTvZhD9F9udhPiicGYvwvVb6JAGxpM/d16+8ZzYPpK7GqS4TX0hbHjR4zaLbQHb6/x7R2
wblDY7a0SJdvfbqIxAKTHmdNUd09uW+sZKwcNMTpDDqDAp7E/k3sUSYzjMZAvzuD3nL/ogYtVyZ7
MB+wfsdKIsW5cBRZe8jW7GiL72MfV+lScTWQPv8TdTP+v8PqJGTFdjO2ZWt+hlwCgva3ggkCRXpV
rT33vGL7hbcpa/VKWyPha+ABs2LzAd9hWPH7wv76YNoAmt1WM32DC4s3tLzKRlaUEtqNq1gpw9tN
t2vqU14acfjjik4notYXvCIZunfpS9A3EDldMbjqRMqmsQ+rj/OMr6vj6sUjTzs8J2qFElwREdKR
5EYDakzxelJH4ufD7KdYkDEELoacUt7JSOMlvgElP6Y0Gs4gGiYhzVI2kMj8HlLkhi9jP1JGi+3A
3qOjip0ZxfVUjZ7S6sHyNrvRFpRSWcxuYYd6mGzRf7vRONGzFhz++Wt3is/Ts/QKkflw2nLxMO//
/tLqQPqjR4cczFT4q2Cr1zscsBw3oRbh8BC+N+ixLLsFxga0bMrSwc0n0cKbYLUlJhKdkTbspJgi
Jbqru+1FNQND3q+3PQRnusNb6Wp6XNrv2u+MdLF6wHGAviEwr04Ci5rD1LmjWl/GwN3QzPFAyLSB
VF0d8kGiHOiwnmiI/wO5HqYleV6XFmQnEVUTI8ObGDUP+dw3IAahAuUTHH2zlg96O2ci/RJ38VYT
rpv4nj12KGDMafc5jx2qJnhp9fbOwcBiAsYwsimNGKw5r53gz62MplT83by9Evcu1B9RW0MgMqEk
ZDeCGCA7hWHpw9V4xFvIYrTVhCMnhgUapqWok23EuoBHgTCfuBOAw43mPeCRM9aUhNPz6ghTWtbD
jR9vRxmDm4jKwB1P596mE/XmzfQw+mIgxLsLd/zn15pdLBU7DE9M6oA3Z/GHcwUyOl1xuyA2MWcT
X5m0eTk3qjaN6GRY+YYwfY3N5QwMaL1m/RCowJPVTForYhgt9hcQYxitZcji5PNUZJkhHgLpEJlc
rusUlryGBTLE8N0dpYSKylYRLX36GxmSfXQLURuEav2NP3H1QL7/IeRncBQZceIjU8BLKY6hAA1G
eHd2TcHLPgCqkRqFQwe15mdYcwzB4TzguTyUUZOHi1MddT7ETnvNwdhnupJilfRz0QYEgcjeVmnU
dCAHTo8ps86MYPB0uqKguD5Ha+kJnEcMRXvtjfTPBfJ5ULMg0+lKX0CeLCpgoBYNomN+MezOz6kR
3Yan4TPGLnRTDD8qL+kdRjKJzCwgFyX7Lff1XcPYn9DqaU8J0UFAf4HFzIFQQC+hvN+Hb8E6WnoC
bTY0Vw//SCB8vmyOU+nwiFTKTzHMgcuEqt6dm5sb4/hfUCnVEZ+79ksmQXlmx9WRnP7vt3fOxEwv
bH79eO08ekK+sI/TMtQ2j93hZLVy9/tkLlEGJWmE3uPvnFAj3FAa9NTtLEJq3ay8h2qmkIzzV5tL
1/5AuecwavVbPh4wjd17WbfSuXftN4T/2vlsWjc/pw1HFf0Y5Yy99pzDxT9R1cNVZCK1Sipl+EFP
kryjdo6Gffn01TOQCCNAeVTpfaxV/LuoiSChoNnaZt/FB8z+mATKzp14ad6Sbw/xCF54TkhVI6FR
6icUYDH+kg3LZzjB27WMB6elW8BItJSjZyTXs0+/GGfDpE9TxTZkj1K+c04j5I7gL7jCCBop9R91
51LBW0aQerDX8ZkLSkG1GQCjHVvaJ8h5D3uc9WraZmK5wnjF+gATFlMxXJkwZMLfSNC+Drzw0Nma
AddWG6nCvnAOdw9q536qon4zfW9q8RFk1DZ7t+OnafW/mjvtjq87owyuO/ZMNVezhi43EabU7GfH
va5yAjodfFGbGNTi+SYKjdI23qg/T+Q4TrZfS1Z3NfyFyn0LZ6fVG6E+Id/LpgWS3ZkSK35GMFpq
cqzTCpoNQzIpdQVgKf3xHBHKkWDEcOLxZqaxBjrb+6mCa0C4Ijq3fD25zzWUEA4WEpNAa2QQHdOq
55/MRIIQ766hRa/46Y57PuRDP/lBfpcqHNMQWCNx19qKKtMTUmYTMSHWQrRK9MMaX7afqOwyKgWF
lepO35JbpdUf7Z6nI4oYNFzQqTso4aZmPSY0k972TB+8d495+YibA1OHmyeaK+Nyd3fVgaT3xsDF
UFB0WSu2FExaWntNRETVBsJ3QC1wjhq3x1K/iLcBnJ89zXJB6q/zh1cPNxuaJ/Zhp37cyux/gaEp
EtAWYaHTEr6GIFJjMGA06SHEqAgHCyQNCWo/fex0TmnmbC3URD6eFgNxDjA1nc9lWA7NVb4QVZb5
G1AYggSn9uBLNEENunIQ6abOg2cCSvMjzRdioU+PO0mQV1PCPd1OQZI1Tm0dqxMZMmbj8tmIxTlu
MF/KSiDNL6AfFW9we4At4bZK7XmeA8PQvQHtp5/zA9Wgu1bA8KAIMMWzT+iBBGiqXUB8BTplLvU+
M4bfWQ5ZjSHBEajj4yA+8gh5oP38HOhMVzFTg+slT5Ap+cK5Ub/TsKFG68KUYJ2/KPSmCjDtrjfQ
NjKusx+dV/k3ZKCVbMUc1DuhWqjEmsLRXqLliPwLEYyM6/a2tI1KWWdae3oydFMNtFZ7g1uMS2hj
P+d7CIZ3a79rV0GboDQ/n928J26YiDOdp/v0KvHBHFdEhZ2kOvOSv5dIWBJAqrvkOaI6I0+DROcM
w6A9wNrzSV/hji+xrdKvl78WVpNsRVYv88cc7UdSjx6nqP3Chei5MGOwF4B/2t039HZu8++iPaT1
TZ7ystS08OmF2+0hUn5bzTImvfi7wB0XzamWZf5sEX2zr2vTyVNpGOQpNRyOmuOJCMgxpc4Kk0YI
+USf/Ik44lHgRlib3xIlvNm7cYnf280aw/rBKIxBMNlNIkzd33X6k7HaN0Y3v3Bx0rvwDeZwgv0a
fHY1KKwJtzkqr7Y4prsmTBpsLgGNAAxA44bSjiGj64Bv8Nl45dzGYFiYXaJRiULd5BQdB3naDU1x
bp1W/YvPJGc7xJ7Ku0+wMotwNjsPDs7NP4z1gIZteE+pFd20a0+wvJOoCS3JURbBLqtRwrtMLlz/
VKfZbdhZNs6aWQezQAzipLPCRjvOHmwCUFBcN7nS6xp7veiGdzGGoI311e3bbyfdwmjoHweE6hsW
azcb58Hl/beBdIFQXm7ff/nOW1JzX2SgYTe+0zXevdbFFZ87c3g0LAWFxrJjFcutYSOGABLSv01O
6BgIVQKRau6UPJcXy6ASS9LcFaVCLcwMRsUVIVPYSjyFAH//v8Qb+8IwB+t9Do0AnsuBkFcF/e1+
EFxnZZKVvj6S5SfmmPYO47/YDLRhd/gK+gXdnZHwH7KXvLSaqss+w9GrK3r3/ynOGFgBDSDHlXEH
0P2bMlQ/F+uz6RbX6L4ECyoLtN0CyH3jPhGv5uWE07Llnu/6XCfuUhLQYJTQ02JVQrZA6C9A20zN
2lySMFfGWTs89+UY4DNY9qr2OBGBPDWUr0GBbqDlzIt4ELbZbNS7b+lTjt5uMbpFKzjm6lxFZvKU
aBqn6Q3fqV58WO+KTG7j3WMYBQv7PbwzdCChWgjrhH8Rc0K22GfIaLCQSa9k1lMlxiJuVmPc9yUh
7+Mz6Dc3F3fAiPPq0S+XdcAS4bSas2V0MMs26/VJ2z1pgihyo8n/lWBCi+wycyValjTriIUd59Xn
LB8cBg1vz1CxzxqPrl7OLqWlpiKi+N08573xh937JNX1T3XIsgXrY0BL2HSiImgwhUnooQCLOzkJ
/3lqfIO6y6zHXz/xi6zdx2tRAei5K3yP+5wloQ1a2Z7e7wCuUM0GI+Gw2zVPpE2lk+Ypgoh0RruO
SW3UZeykCnDgRFLDdFiLp0wSEUbFMJs0IMQF7OjHLHfh8Az3JC/QdWhXxtvjuiKFYcdwsySyvNYk
9bRuvG3PMWkouflEtO9bSzbQ9gXNB+IQe4aCoXQw+1w/ZBBTZq2z8leiAKHM7S1YGuyIoU5qfo2v
M3F3FQNU5QcS0RoX5L11ZhAj1P7CibJlOR26PhZ2o9L/Yr7ryn0T/zkdr8mq39tuTbqlCIDRYCUG
JyY+tFCaUhEmVbHavDA46jOCNv6k2qToN+Ezy2dn57I8jwsiAZXl3u79Gv1T0J1+l3Q2IHju7DRe
iS3nDYZVQSIp3KcyUZwbo6YVY+Rsq5FEWREVkU+VuzsZZz7AZiKk+jc7arwqbDnMTSuEuuRNZXS0
iETE3kLEC7GFjxbfKI5QPXGVsOnTFvZUNFbJgwm6Oz51QBhhYd7tvC9UBgIdiigjIFPrSiSEz8eF
nr1T0PEujGe0qeQYqWaDHhy1j50gw3Z7e1evs+mWWB6gFozzseKUKDewEMmiSrAK8Rg1RgdUXgv8
U2lFD2riC+7N/oFdchg3qNKwbn8ZVPq7LtWpCzp158Ef1ZcD4WmDFA53TAHaiyjIOrgm/KdxU7J4
4vAjRbjwkrSByR4lb6mooCu3N35RgYcnVOBMVJURIlvl9IQKNC/eP7QnfcZbaQ7BcvFuBSmNwUEK
dRXoln3JIAu9ujETXdEVReGSZvUfj4YvjBhh8itpsNLa8xEhf9P1RZ6CziAdFiZyqR6llYac5xeZ
HJ0ZJJjuaAUxu5rCekF/Ih/Sh6ArQ8PuuO5qVjWlqfRGDZW+x/Y1qX7v9ObSI7Ezhea1KzcaGFJp
q3QxO8RtJwcD9E8/txBSH3lW+gDphOV1B9PpzUUg4RlXF9cES03NzUec9CioUI18udX0TRMYeYTX
DibpjmSJFxB98kv4nQPswCOmZG7/lYc9OvZUi9VeiKSnrVjI636VVsiGHIKcNTK6D7mrIwbGpzDB
UXyBcXsdibJAyz1t2849rFINDIC88UwvfR8wxgFXkWwbFTNYe1OBjFoQwxoGsM8QW5uVtACFTKeY
f2DJmQshn6RgcLlumeq74dNDngvuLDKgiJ1TmiJFQp55icmk4NsSWMSonPpmXCHfS5YPHU5yFRlZ
Zfva3yG7yz/sXlGdPSLm1KEnQCsQxeIu3AEUd9zn5ukVsbankAQO2aAzQc+WjjdvKow55LFo+495
9OtD0uJ0HaEQ3sW5dqLDZ+pQTF0d9R0YCxYXG4k546+wnBIhIkknEhmTiiHmwmuvzxNZY701Y1PL
67KgLJ8pCDLT14d3Xk9M9OPKOYrtQA7LTmQCKyxPVP7wJVjJQjk5Qa0TjVCKH3AAZfNagTpAAB+Z
nN5ndCJBR0zwGbigME4C2IVHlqWLzqaD5pBqP38uN8TVmOqG9EAGG9GIIZHK1zSe42+iU9OMjovv
6p7qOAnT5tat78pAqqcvtulg5ozaft0qfMFb13bns1iZRx1GeFteCXIOwm5/lgQKuPRHu4LRxhyH
dx501qQ7D7iDB08CYkCax7nYMNF7S8zQdPiDPlLJgjcM45s3HiIkbtdIhSBKmNySKIVkQge8WTmG
/GJv5yXBUfSiSVYUkqn379XrBCIWbXhGQJcoPv8ofts2IOnCtjuEMg3W2jzmQN7jbgLiFFqLp5hz
MKPB/G8Xfp6WAhELm4APHR1jA9YymhC2tG/K3XV+g8nDUrwHvaV12n3sByFY0F76Sk+EXcKPYd9W
j9DYEBydw/br1rlln2EpN84EONMyo/toUgRQzvC2fqLkgMW2A0jkPEKRwbi4ys4I7oybtZw6pMcQ
t7/iKH/xe1BvAzuWuDJEIsy7WSpJY0BnBLbAlT/GR3vxikXPBpoW3bAVLRZiQLTfNo6SLQAsnI97
GMp0vGHVhdNSHe3hGab/VP0CTehXv12HZKqSDLf6AAsz9Iq7HIhXdys0YV3GNHqLMSdNaXMe7CHr
5mkvfPA0LgRsrIkTEYCW3OX0e/A431lWcpqKV6iefhcVnrCy4fLV3emB+yDCQC4F2usf1iXJNerd
57Hci8lYfFSxPqtJm13lR3Ix9J6JAbJjOe9EC3zvXX4ZBIfnweFF4WON9x7ys1A2HEmbpD7iFQ07
mCBJ/3EjFSyygNjHekRVXGfVSPbBknJf/W5JcZGnJ/9TEjPu+A6rybZmkXKwZrwbbbEbh18bd3qN
4fnV7CM0tp+DX7N8Pna5UrK2/UybkKsXN3TyRVIxDmH6snBxagbrCzzpuwuypy2UZkSpnPlSyjTR
OjtO77GRAcSDEfcGh6ngHBpJFZRnTmf52IREVDMchFKhRUth1sLuGq130lFyo8Ka3CywVvpOnMeR
Brv77bfkkmUtyEjXJdjQzBUCqztp0wmDh/TXKgaVYJGbtOru9KH5ksq51lBLtdEX2DqAvB/RKgRA
cLTJFyvmGbbhmx6lED3o6DX40PPqapGqstxoyrXKib4Bc3EL9BZGZtSJDTIEvoWUm0SGWX41QDgA
6/dqfXpn2iJPlVCWDk7o/CCAsubh0tJQlcaV5O5P4YLY7YzJ1C3zU6E6v620XcNRYASvmCvrNjT5
utHhp2MxnlWSsWA90EJpAVonf3gJFSh6saqX/A/ReRTsDapMxanGrf5+jA34xVdJ45lC6ktixK39
CyBkP6wO3A9cDc66El/7Xc259qt1z2kvFIdd8E3sMhAIu55La1Es2BHr894+4jPkVuPGama8yey2
bE+o/PCff5LJi4U309091hUJFJzSb6IGV4cFTYTk4OAjHImqrNBP0k7Uo/2mAEfUXmzLJwRNLpFb
ydMlSmTN2KAhhBd597edCGvonkyagsmp7u87GaPDwNexTiSnzBpAG1IZZ3ezJ0/UE/b8kDv0H4Q3
iCiqp+DybniS2Ob9ekxXt28ErOq4iV+knXubSOp1WV013RGN/P+ESj7lODuFPXJPcO62dHYkWZtw
YBcrnZYnd4LawA7G8jHYkHSKggP2Ejz5hN8BN+w9yUkVkvsaVwNZ9sLDFCYjIwDk3WYgsistRJxE
f0I4+Kx6UlIFnXozfHEVWIvzk60StikEJBMVawEKMBzvTQdHenSYZTynx7wYxEFWuMXd4S8p80ZF
Qr5PXYHoP0GWFJb4wYOaMMXBUEnWC6lneA+ZO1PYbPuxTE10cUGXnUgAIY3vOo3fdWQKTXiIgnQy
4uMLwm4Cggj/UMZ5pAX0v4OusKVFuFpQncamQdHv9/grMUCRkpOfVPlSaIl+FQoznpS7MqiEBzaJ
Gx0EooIARBJBpFY2Hc5NuXOSeJfcuZN9m8jnuOK3kPDDl9rQIBeqyINeBFXhjVLpVn0l7iL36HwG
Zy6I1hYzcr3xKQZl9MG2+Hrp2AmERHbFDZfbIFpaQrkUCB94li3CxUxZDH0BTEijQjHwbg8avg8Z
Ro1LfzIR8fYIaoHMTiFJQOeB7scfc7GLAqHw7OELQrsSAuqfzArpzhrl1RpLKWlKHNJ9ivxh2CNV
lK7kF8hR3v4FIgecjiP509Pdhgh5JYAL3pCs0WKnuyntB7pDczwFZDpDHkGXGSz5IU5+4r7AgKOA
l3eEoZH1phUEKQmFTSFQyyTfDV3i21BFtFb49WsuEQ0Yoag+mO7d91/pMfj+DW+JubtMadxRT6B6
zRRq+ZNPeSy1Hkto9/a/yQd5qhWj+kAB5vA2adatNbXXY2AEH/86YOOn7eTtd6gdq8UlOqKiYniT
D9F3fS49vW/0n5MWZO22XUYX/9H/EvRCHguJL3BGWAXd8NE/g1CdqLHsSQ4zzopa/Sf69wSQ+0Rx
MgLAbnf6pSaEIsy5jQeHbOYGfO01w5FjXPrXWQFjbMZKYiInH73+bL/ZAbzTi+OcLkR3wb2W0Uxz
WCSiH/MCRnrNTDYQx04CDDT5IudFAJBAR5C3zKnhvX5UEhEEY6j9yqgDbnaf3LmJY3XGiiUuAHzd
Jrflhe0pA/7IWLq35Izwb1+0wi6RHsCnIB8t+dWY8aK7F8SPj3vMYeU8dxvkS+m1n3a052kKwBBx
jj89v0iRUYmRn4luq7d7HLajxlG9U5pv7tP76l5BRXD2UFA56QzoGtwn3l0gP2moHDzQsF3LilLL
R8QAsAi7d8xQdoX7noDAID3IdxIu7pVlR5CcVmjKhyFl8ETYBjrpWI7mgvtEzk8GKtxOOKKdIMp6
pKDUESL1iMAtlDlIbP6vjAOoCKlsoHngEWnvbFfxG9j6xF8ECyV/+0/YgQrCwJlIF95RrUG7QYQh
7q6keEgqzKD3I37kMI/fQAqh0iPNHSLyIFJiqxTdhEXMC/GHCOjsYG9mJJZfZMQuuF/7sZ9GdoD5
WT4qMyYcrHbW4ZBlep+ODUakCDGkm3eEbgBkxmhD04aPMmwNHxBCdSrpr9+Dy+mjOoDwUY1sDPxc
CzoIMjUoNn6YpxHy155p4WyRro7eajImRXuF++GZFrHp87EqxgcksWp50HZz7iJLY1SyN4EkIsax
J2n79w5WFMg59wZ0OZFFyDEoIMuTcwoBuGU7Yaex9MVORg3ODqBzpgbAEJxE+Yj4CDTEIwbZLYBN
TmAs5AJAxoR2DFCw++MM2VUGLjNIl1K6HJmXa/UPA1aAREMkA7cnJFrMWOxmBJHGaSIaqzlJKVty
9OLYw/ljq8QShZ9tAGxBmjlBFvIGgmQxkwfoxK5dj8dje1tAXNhyxNLN4Z9NQFJ+NILJIl9TxK3M
SNSMxBwbycYGXJQXuZJZ5y5zAAL56Mi085HYf6VF8iBZ+N7JDBfsNjvO2iGsj/TKcZDDbw96W8nQ
T77K5ClINhpaxJD/5wj3BNElM0Q8h04jmD0/JbfN078TXQ5d8k8psenJG65JWnR0jt6RGCXZDjuI
VffBmbaJV6hY6H/4EQQ6krDrWLx8GkYVThNleHAAtyXdogJkppCzSR8RzH4Eiw+wd+tnhJVQ/1Nx
FMSPt+PG/Eg5cQM++USt0QsLuTjokpzcx4eWNW3vHe3n9PFbPbgYcypgtethM8KJp+ihzuDbxa5m
vdJpEyMj1JxFQSnHqZXtMImAFp3p3ZlmnPQh6TsPlaDI86cgIhAY7mfY+Do+5q1ly1eCmjE5uaeM
TJ7A8EmIBNLVhjefSKGP5A/HNti8Dq754LwtSHWDOnsuenHFiX/nlNe2N4ph97xupYf1cwFLJZga
Ag1X8FTytAbPBEYl1h7HdCLg2AUq2KwPgEroBnd7u0zIE4iQ3kkBzl6SRp4dNAJprWj2YSixjBgG
RMisNU1cMOKXHUxVTjqSBHpWeCXfPa6b3Pc4qElfqSCTG/+XepB1egol4SAH83d/0kscAlTg7uVj
tdYk/vy4uN3peaE6DULR8TvNreg81CBATFvOK0zJlyWdO9lTkP/GFvX3Iw87wj1jsQ80bw9dNq1k
7KeZdqYy1QinCXQtB6lCxJCpDk7yqAiL8Nzx5le3gwoarCZ72g5FXWfrdNLrDFiV/BCejX2ABJ2c
GGZtaKR6+0H5S9o+VOIOzO+a3aqQy+gTPQFv27OnBOftcgQ+ZtI34lVcDYcjueOZwA/g16wy6/nL
ajk6PfpSLBFW8Vjx6VRx/0hbtxIZ7lQecruZjl+0kDZjAPAHIuwbThmaQUhBgN9CuHvi93n+gQh2
Sr+wY9/0fzzh98+qGNFV2qL0npkQtphHU5leoGwFviH9lnho+gjofFbdnQ7RDGJ7PzpdGVC3mvFV
coMnj/297P0qYBjZ6+FE50UB0ufaX85+Fk6gIhPH8WFnmDefe2KxhHgwNbigzTWfCZ9SSgxuAMSA
9kA6MAxChRXCiCgxWJ/JmcVinwd/ZQyiu6TXxUQ2B+d5h6XCopgI0v+IprRAO5lxcrCkhfdV/CBm
vtHRm0LxkakruGayoqD0yKCSQDa6R/3qlboVaa5Ocgux1bXNqNp+/MKiPCK6DJp+Vq3JOaxe+LnY
FDZiBVbS1wQvGD76GtkPqD1VRQlMvQeX6iIixzP2zEVvWM2UGPn5sZ4cpuqSJRAS7hToJBUZ7tfD
g298J9Mm6kvaxJH9cdHJ6RLK0PyAYOKmqz2/lcV+ItBKyAJywOFRhsTYoKRF/wUqBKIoXGDzcPW1
IQ2THsi3KQscuazjuFkfB+qsWZ/2dpHdIYYCHfy2ZmXW6T9/n766Po4flOgfOn9FpAaSId2SW0NN
Q5OJcJmPil+dGPQC8ZaB5hxrGmgEtHHgCgF7nuDtVYAIKrFJWF8AwLC/mui8azHwxNpnuUc3OFEJ
4Dn/XS/+d/7ZHKfnMzS9UlyuSvIeGRI3+lJRAyN1GEXRojp+cmzTxZ9+puehsTmIMa2SQCFFha72
2tHihcijhtJJO4PJDK33GufqtA3/VmHCUu/rf68nhNseUTefvREJlJ+nrBN8Ej71+WLRI11fmE+H
pklDz7//7lkfcjMkQ1Sl0TphIazvaAy2iIv1DPDm0X9Fp/jpiYcH1Iq+iQ5f9uHEXMG5Qw/9M8+X
r53qd5b6Uk9gGIGSDx7QA9CAqI+BMoAwR1Wg2a0dau8r4TldQmbGWK550p5Ln8yA1if1hzlAKBfW
YifpJN9BHR13+ykvCE2Tltxjp6AzhJ3NI8ondfZliPqwyhvIRELR5Ey5MT5N8CeAw20fPHrWdHqA
J7uTviuqUkKm0oB4gXBgXBKspVZivhs2p9SV8jTf3pwL727q3RxrnjlMLJyX3RLi9I8edXbXdPlT
2SFqwNgXOQCOdjo+e5H9CLu751Tl5cmoH16L6UeMskjrdMCgBcw8evBfmHn33f6nBmeDTwHfdZGm
VPaO7YjNKvY90hyW1X2x7Vs2SV06qtTIpyhKyafTSWBnDIafZ8iyO7uIaQYrWqG3tXvuCrJiprti
uDM+oA4E3DHinPq47ccqxOE3GX2mwvR9eMLpR7kbRgz5InTvY7j/aTbF9M04lLI7Lj5ptfgmJxda
NJ9mf7Zbc+CfIZ6TYG7pKUXTT1BeSLdk3gON826gD4zxQbVg//MRIe8eYB02iP/V8SkoguvPK3yF
zfg9egxgMKSX0Xl4CkygkF5UUIQJDnNgfNW/L/W1ccBaj6xQqBGkiB5ZWSA9Rina5QebC9wa9dhU
fvfgiFux46TcVtPTXBAM8wfvA0wQJr0hNdtrTdd+Xc3ylydQBTVXkYicwmPNOxBp72S1hFyjjxDa
gOpkMelQbTBXg2IDZyq8ix3VFi5VWRBkEpHOznhMvZKPyDoljuc9fuHq7ID2cpBtt9/htd8a6e7/
pjaXjPg1x7oUj9glAJDwhO3j7jLXxp/BVKHTew2mHbDKPYfjZwBSsGhRQvOcCZRknFsWvMuR23Ok
2VsBv453oC9rdHxOoF4dcFZBk6X3d0erblxwLNHc+2usg0hMsWASP/SPA+WmmT5MaJZidDsnM+o6
20wQGrKxKUsPgCTp4oEOy6DmTEEBYW6wPlYCnbSmKpX7H41J5IXhHEw1q79FEBK9bJHpuDO4K70c
yvefiwN7lCo9Qcpepm0HyuK1w4tJfJHNMVw/ukuSpchgrxrNOSGEMCVnlzkW9ACKVuLME+miJWu0
sQ8kMLgd/VQ9RKnKeU0h5IqOkEhuwzsTHyzZOFCDlyLDAXl42GaYKSDzDkhgO6maPhcvIsa5ofMr
5lbQWE5Cy6mCFrwsKTURoYjeoHp0O/x78qbVQbqRQSRYLD424yIyPhLS+t1cgni2MCzGBCD9Q3n/
UNAxgneATobaq88/LaS2RSo7jTub764zl51r/nLoehfamCQ39+Wbp+6osRROxYhqLFsUo8MPSlYP
FIyodV0AvueukiGBxqM2GjaePuiC/ArgPNtsSKMXVZymrR+BienuPv2KqRaPiQxvP6/Hvenkm1yd
56hm82mrJ+miYKiMDkRougTtSbQ6D4/DnHETaD7865fWChW95j/m0ps5ABFTPs4fJhPpt9oRt9Lc
SkXSLmXmY7hapQL62dEC6QWVSr+Ob1B+ZITn7aZ8gJRfF26bAAYF2fBBkRXA8Q+DR3kw4wa6MqoR
laMiWE1EjOoJX3h1p40FCtvEqcQ2WBwth7/T3L+NqISCGrZQzKUZLtUXf3t1AiABKdx2wXOiri8T
KXrYGK5IhYHYdyPXGCCGN6sc5BxnMyYCGW/H4Vek+lA94wPxL+4/ls5rSXGs2cJPRATIYG7lPSDh
bwhM4YWRECCefr6k58z5O3pqqiiQtvbOXLlMwlWRG/ayV6vcak9lZsbjFN/3dEgnGt6CFz0FtLhk
VtK9wiXRfS3JNbdFWb+9wi/gcRLUDexM+LIHv3Y/g9YA+h/WIbCtycpUGDVKLho1H4d+Bn8kCdV+
HQjQRoPjN6JaiLfC/aJPg4vVP4Odi3nMng/TCpabK1XqiQEDU6wmPoVC8camZyq2ZV1jRTjwhMWT
zFusyEPa7VPbsqpZMNRqq7sRDJG/9tzaEcCAn2P0ZUtT37DYZmBxASdBKHOeLvC2qU9WbHWfv2YI
JmRLk3Me1NYlWd2orsV+QPM3UfKmQqmQrd3tHDoL19OCLQQvjQ3OV98W54dgJxGiDMvevdJmxEjs
r8p6f4I8tezVe3ux2d9p6cER/hRP2iiIZP27q/B7vbFi8elB4WIylKfiC6FYJmhNAfgfHuwLQbfM
QO+I8w/MiBakPCKAXLzSm5MJ+tzEEVN3kwQ+BUU3HskosMAdmrBiOFb2jmzKwlARZteSE+RmczcB
Yoch+9SCSAA2qgiX/pdDhqkxgc/FjKzFbYa59s3e7DkQD9twJG4Qe0kRoFmPLTjvDaTr/Zg+bDLR
rRA6Pxh1RyLCwaibBeXLy7EgleBvFDOGZ5tDkRCShEjMqEbO44xwRywqRV8vey6xhTQGnnw3yWMp
FonYJmEsW0Rkr5xNviA2Bijyqaa6ATGMVvZ7ZccAZfVpBp7w4VmYTM6COjhK514FeyhLAJ5o5eVS
hIDHS6QuYuInzvALOKiWFWaexa+FgY9PUlyb9BtidQQH9EP2FW8nHMYWWpl3QJEErz59iOdytzAo
n4Cf+8fknVtH/ONnkjQoQPG/XrzNrnyEAAyoLoQ+eXohZ/X1+Tt8029LEytnHyAEBkDQTg4+p5Xz
GD5pls0OR5EtbstiMwCrgsv65U2EMcQQh1g1wsF6kPoBp7ELCsineYAzIw/gpiyQEIGCN3BCvg4g
ZQAok2sx6PF9hVDuwGoqr2OB0tORsTw53VMZS2h0gW43OfzBNLz88SZpyLUp3nkkN4EpYzUHICjP
HN0kcyW0HRandD18n4P7RsYL0vIADUlVd7CJCM7G4wQhHVtqYfg+aa1YVhJuh6BbKNDYxQIFlsJn
NgEfKS/HnEJfu/RlnpSgJA4wuBNCkob6G/4ITkMTHvTbwfpyJaNz177D4BpDh7kzE2e+p+OS2DUo
aAK8e2wmabtf9cnpQqWoD79Bcljprh5U1iGZfsmnFkAVgr6tr06CVH4JRdox9TyFAjuINTZ0LJO6
tHAz9qZvTCPIJDLhUAzGTS+Qfi63xjL8OuFRZtgWmdU0fLD9ncR8uSUbNzgA7ySng2/xqZgaTq+w
OuFxUOWAg+ErIhvu/e+E4RUbLm/dNiVbWTq8SyCt8glW1jAHNAJCpA7zzGfs2WbE2oEFN4TCMG74
wt3PdjKnEiLoGeqYZ8p+SH6q3BLLA5w1vF25hgZ6oS48UIUxS7hRaMlahaz46Z/gwdlDxAsIW7eY
PkQqschKAI2Cw7P/gcbSYUuQGon1L3QScUUB07Hiq7XgOVrarCix0GZNskBnTwdJG3sHjlLSXVDC
9PuSp1WbMUXOFXdIHpYgtKjMhiFFloxUEGPwwwiX3XZAgRVTv8m/qlY3OHvii5GmEq+KHgd6O3MT
eCw4oTtI8Iktian+xGwNHU1/jdJ0VYweqaROwGKqg/iFyBQ3f8lkus/oWrvQploQvrzD3u5wp/JQ
iS/4vsQnppZMbXi+ORU9+R5LJbwB9Uxu7CvnPURDAvLXvAY6A+kCYqN7XH/AuJgXvrl2D3DMtRiR
Id3cG2+paHvIr3nWqWmd2ivip/tkYQN+sl9nEtwXzU0zY6BIszxE+m2OIywdooEshTPGYQ8OLSYX
OfATB7C1IOCVYp3M9jHga3pxE5aTkGOHlUeLDr1rKy0nZzCN/Z45NTvQ5U8czARflMiJmllXHfS8
2Qfuj0T7sf2yjVsMOzN8EW/G2sE0D5dKTBHELQd9CW0b2zgxUDJXwwCn92/+ZXQXyrA7nnX5edWY
DHc895DxgIW4GzIF1JlJYvbPjx6xXbVmE+p83d9OYuuOrRg9J/xexXZYQJMu0jno50jc8H30SLTd
vYf4s3D/KcMhAMcz9E4Qf08GZOo3gptBO1G3/IX1C2b6nYMdR/pWH3VLpDPG9240U/7IuQOjEJpx
FYT0V0ubOhnb/1Gj6agQdr5sicB8jcpTUi1tRKSnvexJeTJ5VfZLLSm9+uC0Fe8BHNg0IHZ8TvaP
x1q2bMbK7KCwFd0ev4jC8BO1Gt4NkCm6MBgZZzLXgi3A0a2U9C9FrIR3PKiPV0FUebjtpkfSep29
M0CNaTfcM5YPK/8A6eiN1pg+81kjwP4ONUiBqb/ocauOC3iF+DptInbXs9+4mx/EwZD6GddQ57F/
UnMDne+pZdhL2Yz3gJZLuwY0AvkSWmTZL2J2HgC3K4uQ+GCIIZb5Bum3i0Ba2bZzozrB2485gDBh
ZBbMJzVXYwZ9AHW4CIDlHyHea7xgtvM+b0NlnM+4sMkEefRlu7jywBHdxddBk6/M6fDTZ45HvAL9
pgDO6pbv/XGl37APf9+uck9rvBUhaAnj9x02Bjc4/3A/mC9eGbY04BcAZSGheghnlEljN907AtSh
05BZwFTecCvmcMr0ynp9jEsv+p4RrzOxt4txc138vagkznbx4fI/2f4bu7f/Gj64VtTUTLyeRosu
rAEz+R0Kmwe8/gpuKAyxEwoBxiI07uB2vAFw3KvBvIdSmRvp8J+dO0Vce1q4jHokwEKCLMYXqLq0
rkxP73/n/ingI3kVZe3NlPrvsDgLxXVBETyVgj/P9kw9YBZ9YqFKNT1lXYfS7J4QCoj2gbvIyay3
Adb4SbKPni6NVuuvu5Z5iZBAXvEbvEUB7N080y+UjqCzqrawKuiNAga/nN38fli4zFP26I+Qr1ej
Dn0RAvTKj9rOGbLXFwePfCQedYhSpLK+0hOd0pvfxp4QVzJ9dxu1drhizJtOd9NzP/bN1zZYG5xW
uX8AOCacSUDq3AcpwUKfsztqENbRIUgF31DNLjrWB3aL82q5wqwiVZ15nNzkM8MdMETq+dpiaAfg
orvL7JOTJ0abRdc5VmCEvH2p2O+p4hSrnntIywhwqMLoHoYecn6S29pWG9Js4SF86iKomgqb5OED
X0F/fltlxMiQDhP5hti6tz1uXJjthpyZDxuD4W7KIjiZhGkvjcxTDQ+4nR4pSQ6J0MYQBDCuHh7c
jiV3BUnBLqQMk/k/tsBIL2SzV9ZCuGGYlWFqyQjhd3/JO3kNX27BVOyW7fL+ZZhlgY2PPQakDNqg
ZUtRf3Y85uu4xIcAZFiev0w3KiZva5zklrAnuTRCBTz3eRMTtscfvV3KfuAbl/oBdtJNVgdvLTl5
sFAEGCfOHBOOm4+DER2g1BgH5OFIz/jVP84Zi0J6ipp1mdMj0TAyKG3R0wuj6kV9eeH76hJ/fcXS
KJESsg1M2lhAJj4MW9ECQhFXCTTWovqhpTRzBuFsOExldbrhr41l8RUYTjJczv4n0MRnA5za4BuA
MEfSStkJTc3VwAMF+R2rS1aGNLxQZekR2didjBKtBZHolEp5+aURlj8B1quBrArhFz2lN/KwM6OH
ZoLLU/AmyoutYPwdf1wW0X4GUAGNILpZj0EXsnqRyrTlwzJDSoibgUDSOp3k9G01Z1gqWPO9OQeb
PvvtHuD1m2/mjgmY/4p59NxnzPk9rJTf1BLMvzGUZ0egzUdW8kBezkwq4bJzcTs3QLanC2EDSwc+
nA+BTC5jyOpnw5OxJp1bzKyOAk5LHiFnYNcmNlioMMJKwYAUDLmEAl3ZyyHRG2hkSrvhgUOBoZvF
poES4LhmNAK9ZrNEnAvWSx71+xeC8nXEB/lFijqt+AdxVwcLNC1pJ2VYU1RQKwxzGUPuLmO6SulT
dOs30CAgocl2HOBdxeBfECAzkGUt8z/aGrbQi03JgUrH4uyXsPB8NQE0EOkLgCWen+xUjE4eNvpL
xtWTL+NpuDcxAgxfSRh60qgwyK48dd7OqVbheLFbyRpiHMwSEeIlM2R+HU9W4G11wcI9tV/wZ+Es
sX1iDvoOsFS1xbQUqlTQMU4j6aJI7SaSu1vwr+ekjXIRLffo9YIhvnRV1IYugWaEmso3CaVH/lxT
ti7a7l2h2YJ5Rd8pwu0OvajQ0jVzIXFceVJN/sWP98SlCVE56eiS+q3jWwE4I1PJvScWjBRU73i9
Fr000anJmp4N59IL9KX+PlQwlZaccHokXM9Kyl5JsqxhC4kS/ehR2SIloAkWOv056VIm4djD/1qo
rkWrfQfEpoIW2fsyboixsxg9d7jteXJEHi62yxKSLujlY9JylqT4ICa8oj+sIfjDg0LByC8kEE0a
0M4BBTiUqV0TONERxxbVkkDrT7QM+myw0KzgNilCreL3R4i74fIjrLQhXL1otYE5qfjlTX7IK5f4
dq4IP68hKVcCJOL+0m1xlT9Es//iFjGzoCvnP/JDREuPjsndx1ed8ECmyvDE/rGuhAxHH2veiP78
2aNX7gLhPQkH1WRBu0xO9+8iiaEAvoE2YXQf+pauqyLx51JJjBIZoxdfjA2uEGblGcL/AhuJH4cL
ZleAvmAmxrMIUCfMeWaimKwZgzFOnFem8rPLoNtAsya3SrwzxVmsZ78waxqhkpeu/TKqdwjXViJ5
l8VQsmRggsnNkz7qNEJQL8S1Nl17iUkhEXMLvHPR+7ManRuaBiz5+Cjd4Ie13CWuVgvQ1LKY8G4T
nffF6T1ZUO9xC41Bh9Wkez1c9w6mNu54FSZ08tpcnAZ/WXckws74jIius9EGcPlRTEygFzISj08j
4LlJvcODYfXFmKFpVuzDSPNr0vuIgMPbmAwoVqoU/5KxPvpn70oYER+9a6npkwS1HA4PDCTOU1NS
AnTOF+sxlKS5kjfV4Xa1VwJyq85p/gUCsPch+fT4XIpqActCdS8BFR+WVmv6ISWkszfuJA6Ir2Nr
DbrBd155B4RTdBGME0kVirnizSTfGMtS6jleBvt4i0Dd4W18sqRXkQek4FrfR43KfGGU5ndmqPsR
kHw4yGSR8FkndBxhf1G5D3eEthGj8qMNov9ymOovIBuotL4ncRthNRJ4VNs4FjA4+DpoZ2xGn5qr
gnpxjxmrdbIH5Zl7Fb7jEQdnxsIMAWr4jN8+IcFiuCnSI40tUO+4CviMfSKvy3piLu686cq6PWQl
+AeQFfrAlb1fp8sVds3oTUlHvF7N4mR8t5/Bcw6+qtIF3UJ2PbZBKnRz+UdsAVqzE0RDiwYWpxF2
bvmnTl9zjQvrn6dNjIpNiA6kMLofXC9BIaZlx2ijikL7Kzye47qZnjQ4RTrqtQedEf3VjUlwziSh
ESmpSOLk+27h62Rr6SFG8DuqjOMaiR/p0x2YoAP4nWu6AphJ45I5VmuO5I5WsBGV2CXw3z/kkSbd
tJ081tJNbH+aXKHOggqjqmMURJ/I4cNsSDj4SO0gGMrrfecl+BU922MKbHZCkI5fiRyIIkZaurK1
qL/NWwmu/j4VRwoeHcHD7n65kg1b9lgdYIHDAO4Qe2Q5acFKYe98cQcYweJmItsm14Shr+KqRJJm
iLXpaLtxJ2NYS9nKXBwWCFvWDN7tEu0I/ewlUnC7xhTAKRy58A2opBWJ7UCBiKLhDb/5ETD4f77j
D+TFSx7+QInrdCK2OtdIvL/vMyZk8y4IOme3MpyJOY7Yd8js6A6jtgABaUNGlZHuPo2PyRGzFc0l
kYRT1gaevZJb8rAfgDuyZA+MlFv9JoDANRJQYLk4+a3+c0MKQf+xO/n4Ju6THF8N9jsiOCe4aQw/
ToiIibvNJQeOYuIs/yLE3pOvBDIcl9YeJMFtpgTaQtBV+SzorSgqGA+8onaAWcCkHrIGIfxy4dAP
c/QffAGJlBRTV/8QNcJ30GCeH1c6NUDBxRJqsKwSof9WgdrvtIzeHkQAL4vfJ6zodG1IU8DYdPtS
dZjqHJJN2OF/MPDe4TIRSKQxsOg8cW8fg77+9IkMCqmmdhk8uuE/bfG/2Si9nbyK6NIpPrY78by9
MCmD98OXjlT1cJUE0WyGP9qWVEPqryJiDdAdCykO9Tu0c15FWD6iAQBdY7xBV4ChERUTFNUFAM4p
eAmVtqRlJEMWFUFNQdt2MuG1MmSSfuZE+fQ0V8JgkZIY0YJ9HOV+xJyMg1pSw3ZPmwC/kfQ5sCEt
oMZdm7nKccJNELYwK0BHGALMs715PWyJGCrzkUwhhMOBHwmfSR6vX0Nt0uug/Mwdxvc27VZOu/Ck
/yjM2sd2gNZqaYwT6e+M+ckAxYbSwlWgzUbQL3Ur9XysIGF4W5TeTXzFWoxsEviHwnaFsUu5LQ3I
nWJNqkMlZPLIV+lGSKfDRru9SQQH2W15FBDNOoO2BRYcML4Q/ttwF4zhUlg1/xCc1gdKBrGdqNB5
ajqQJ5zRQdO6pL3dcsZ0b/axIUNdwY47wLy5r7pk48w6pIUKQQGOAaKCNIcGHV6H2rQ4yyzx+Ufu
jnmeC91T8Uh86ASr8bjaflAhJPe2sRqXfVplIAhUpcesATY+pvVroJSiNuP+aZ42RYprQrdBM0br
BgYg1M8KIQA1u7hBySQZOvgL9jduTT4wVociksqwxZbF2EK2FTY7inBM8FVQ+IPbxOXqRBEMdsde
6rfTf3QldSC/v1zD0UMH3hucFGef9YC28BId9Dj+nMabAvqNi8sYfIev4SbEXLV/OMLJ4GNIr0XI
L21yy8V3uwev8oxN5xXlGa04Rz7tHZWfa9Auw8mJWoE0h80N8W04YNx/LxJ14idlvhGl4l2Lk7AY
mWJsj3e+yOi5KS5mmk8jbftH0uf/RDhE/BdHVVpwoOOrKUbug79pB7G9HojS/iUyKL4JG1yLoe/S
4QU+kJyxzBy+OHriT/hcHzFiCA5O+jdgHDiY/uVmHreoCfr3/uNjELSTkfvHaNb8rhEhEXDbATOu
YsJsh9gyks10DiiXrs7DVaejon9bdNZSaDS4kGuxPD4H7a5dj/U1DryN9egRY2ic20QqeiUMbgqN
fFHGHwX1Zo6hdb6o/55AaBSrzGeIs2mFsCa5k5QbTUOb4/npVzR10wb2JJ2UvFlIyLhqYtiTdpIH
t8nkajT79Rb1F1x3V/wweytlSyp6OV86nXi6wSDGhbHkpIY9HdNFZmiviSTRh+Abx1pSAXCJrDft
rAtHxCLSkz8haMPYcKqbyBFtu5t1hhfGHmKyDr99CnlGlDqNWCTZK6JPGLbz7M9lBhPNm5sLe0yb
b2jt9ts3cOJlEs3t3+PKvJVYQYwjg3pzL5xrbbAK8KKraIXtfIZrH+54gvfwu3SsE8FiZqR/xjXk
VUCedp83gAyytvhVT+45pPN5z40iNHCkYgFtML3JulkvbjE7x1NTzJzBhi5G0tuJSvSNQnhQjQBI
ZMc4O+yXrfhqn2en8ADtycpo89mRfqP1LPttVWxnZsKK32/hzQ6QTELSLdkxbvMPQZxwcw7wdppw
E5Cpa8z2e7jtN3bi3B8wR4YI6QRFfBjSjjt074VrrnbBY/5MQHCFR4mXQngID5787ZbRR7vtUHY3
UQWOV/P5CiFZgg0pGMDqOOi4qgkZnd2NCVIh2sqVwh2YNaDDndKmgxp29jGnNgzBmok3l26BTVVK
qE5JZ6HTZET6AoJTt9/taxiiCPTQilUbKIMJMhyLl2hr7wnxAecRjwF6jcmAZykaTPNos/fJgbKm
xaTJoQHAcoF63+Uak2wBl95tBR/CItxvgI2gz8DMns4jXExH+WjZ51/PIzvayM1zekN8H+kzebtT
F51Aiz12KtsHmToMNdqe8B3GEB1cGQCe58G4WNTZ+MkpscSi1034b1zKPyYaTFZMJRK0GdoxeeCc
b6pbOSJJsN2mHxU2jqw/EUJ7w1wvEKwKZEhgbjsK2iH+2ZO3P4brjmuneMVFsEsSMhthZiRPDNPt
a8BZNkaK4XmwwzMQNWCuh28n3i/ztAMfaHbyQScYYON5TyFQhxBboUx2eYTZjNCtjVHJGAEIbtBh
SxRzU2es8a6DatAOVeQAFOF250+ns+M0DHiPkBHA34S+D9Yl3CrBw27ZC3+ZHCakalfZIYRyUSBS
RuwpYr98tFIB/J9JMv/YYFmwyoyEvZgciElHlCDy4XSUAJtTCnJmNWjhhi+eQC5WbUy5g9GbU5Ff
tTtNPsF3yKaOECoB97R66ZnINVdyOxjn0Lhj5XyTPASxTsYnctOc48LLRv4nIdh8DckIW/igY6Zd
a+kPeubexZw4hXo8QHtiIPwgeq8Hd4ZB+W82gTTkw8KZ3+BvkobBs8jnBD2SSqZly8alMFniodFA
49yMuDtaFbBT0+s6AZUC1Fr0IW3bgwWRdUVGcYeBIjxzkLAMdxAKNkoKegF1IJVH5UEwLuDuZShn
YNz4XkDy9ILz2RpSV4qXyFY4/w1gI8vbUSpyDO8nwoK8UwHvJyLuP0+3WygCIO7a0npR8kBsccH2
XzH3GQSdQVyZdVnOMrYV+4yDcaE6Rtt4s3jcefhAQ2v/rOIha12ejsaM9mq14QZerQomKnX9SHTb
XzQ3RfKZaPykJrohHnwplPIt1K1RCV8Yo4xRgfktyCZ2KoCLbJZs5F013ftv5w1M+sRQV3HvbNeN
WOQ32gzroUmHICgqolMqcSPRVB2WVIOsBTH4bph/OYb5fqomCIWS7raNmwT+0lPBNUU9gwn1AP2O
bGX/9kb0XQys7kHXaSJd0IgzeTjP4c1p6Rbc4hOmLHxMt+hGFfSj3qBadyAQ49LREjMXITJCq+Ua
geEyoXiOu9OsAHhd8kUK7D6CFxFmCj4oSPmPU5gA7llZ22PSNDxuNI9xN3sC9STAMsaVzLEYuttj
5mGjpvVCTAp4DcfmAauy7ZSjV3LCz8zaz5Gon7zK7zqJPPxvX3kZWOG+VlDnq0hnB9wQjocbMLdM
iVarMjoO5GPX0XJzaRuqEhx4ppYbuDuwqNhnGi7qVY7ARwTzTEx8c5hgVNo/S+FHtLpSFh+8k9fi
ZiHrh2VlczbCzfYEQ5e7ituuwOavIVNe1rrXhKfbs7YhCk1UkQb9/90KexlDL/C2BWiCWSZlojp4
9NnrBl9j7mjrjmotqtUxPQxEtdgePi2rvWBsPSEsTlm0/Js0TTf87EgLMIcovKkDWehSRArDln8m
+JHZMbwU+U0tMsKgNh62oono0C6Lw0PHAvWZXFmCyRHEkdbP3XtNHvNI32CLJpRhkAuYNWceH0mn
ooKB4DIRDtgXUEvbEfzdr0GoFpBybG2lY3JmSXoA2Iu9XkBH+SGiMtkXXSRlD4SOOl7+IUFNyqDx
YhJ7h++QKukjZMSKBmraEZegfK37DaeZABuj3u2mxIAJHNyRjk/SpPzP/EHDjGEGhfOTVK6nU6dn
yiHQAitkGlIZ30wdPfAa4KzZ1RJdxUfAoAEm5QrTAHG05bMwp2YI+UYwr4ATPlYKpAK0JGTuKaZ+
A2dc9EACBMlEeyq+jviIUvfjKflswZJ48fPQP4WZGer8xsJpbcFS8JB9eGfUI7gOyUAJ0wKvvFlt
Us/XBRSaO55eCsRsCBNPg79g+dTgUwPtaTgYieCrfbNwy+q0/nc9ulHt8yjdzMvfbotpF+p3zIId
+N/r08O4jukILmebWfI+g9U3bwwuY7xxLmgY30bR5rHDYaw5rV8OD2BwQOZzj+u1dAcN8z09LJ6a
0STN549v5a9fOCpna3l0Lh/gCus0FJL8uWEJd42Rq0wm3N3ODBgd4TUc8H/KGmq9Qod3GZ4WDI6J
zqIL+BCP7X/3pgrV549pEP9fZqegwS+hDdT/vpR+WWs8bgRIz80e6KR7UXyO7iecKueDKQCOdzs9
SDQnIU3y4R8HL05/Ef25f+gaJcGvE3+Dw4rqN4ak5sueZnsX+sdlaiIZ2xBjOiBJKIoYMNoRZ5fi
l06P4vtv8wxexuBvRAQ7weJLq+ufCIM11JRIE3HmZxslIQyWqK9TXvois2FLELb3yUtO6X7QGH6x
bORYFG8EkT1G1Eo4RcJc/QYVltcyjkeJktJ7rnRk/QdPam2KXe8GWcZbhg+qys4KIRQEjyUsTxja
GEI1Oe7X6vi1+P593DNT2yNL3q58BSts7BKkqJWJJSORxYVt6DHHbOXsX9PVx6YeqCyNGIcNXvIc
HPcJI8/gFTzZ2KgZmzPqzty/jajhGGz1pAev/At7owxWxTr/ir2uJt/CfJQN9b56gkUQhhfcE3XC
rOdln1KNDvJra85zpU5uL/PiCTNKZ1ZJw5p9PuiLC0b9T6i/UAjQnhin4SXo3WBzfsYHm8bbpPi5
2DhcsSrU8TJ8IUnq51wLJcypMbExyOccPtKRh0/GpHKWc2BLZfXoqx8OppJjQzgBvcELS6ucogBc
ogqHwluX4dnVPfdFcimKSuzF1jyEaFh2IkXCAjSE1JoKurO7wFGWF+V3jfhzUfUr3gYOFZCkhX17
WOC5x1gOASRn+aRg6AiXl2L9wWSLrtcF7XhBPSNpHfrFF9Msppbc4OtKDY50QCsKWr7hPJBD5MvZ
RQ2dYMHLKHE/UgPaLNh059GDIWrOqSFGGyUTb26MjhGOcJFVSKpXGpfcaSFbhgvCSQvZnxFd42q+
mS4zJXewSSs0qk7BvlS2qQQUCwjKwuqUfRNZmfRL1RrnrHGFrPsnHR28EUApU17E6Iw6URd+2Q6i
wmPwSZrRfo55RBfwnAbZVGZXlhHFnf1lVEN1ehJdZlwhxSPWLEO4tncqNg+Uo3uL3eOI+LuDAEDA
J2bTTYPlKq72zZdR4kFPBU5hhDU9Dr6M88jN65ovGBTSEe59pqvcYGsagfgkpU/tDfX1CMcB9ZWl
zvEuEegTQeSbhXJ0nuOS2W7GU0N3IZV4G1DfUne5jmLB45Vrjc/+ImOBRvK66mH3vYFUo226mo0j
a9TLbWVDHkB7k5MzltOk4OvTnO1fRqu2n7s2vtiFjw0JRVlpt/v7EW0VLLLZa0cnrAq94W3h/xZ1
M2bC/R4+u29rmdGV33cqTdUrt+vZkUQu2UPOhOEivSDdYXidXCjTxUf+YhQ7Ai88MhRiWTqHleTz
PFkGOvF8X7cxxtT6DJxC6wgrXcvyqENHu3RYWFjEEnI9oP0abAhZiQv76pHts1AF8eLVlVFnDLLi
d+LmtsNO9rDYC3iVS3KOkAsQ2n00IwHJJCYwj6rZ0tOy0hFu/jJCKsN7mhyjytl0bHLezCOXiYU7
1Yk43BBtGKUfElVFYN7GW0XSZqYk/Hp79xpqCLq6lk6IikK4Bkb9drSaMtohOs5aRidyOPimpdfm
Xzo2+TfMs9KW9TCVEw+VMtfmLSqjVJuraRPYKEFNbLctuNdFbqgxljLXaSttpZrfPhLngamSuVHx
SIbk0d3u4zvMszuRJd2RmihzXvnGtp67aZsLptuHddvih5PmVpS6h7VERRbeH6pyUgUlFEUbCWwT
VqrxgvDnVvNl0yE3Zf370glS352vFh0iVuiUxIoL42AqTu8FGJYebarso9tKJNkkJUDmHh75qN1R
4R1j3IkTEgztwmvOxTz/GP9xDh3JzdP492P8lIihXiqHD1Moh4RfMbolOSmRUL/rmpSZQ2nWAExe
Eb5bGIJ1SaIsQkjqvV/2FBmNezETe67FGVeDqz4gCO8XCfQg1R5DOl5ah3YXYonMSE8OOZ8xmXdc
8E+AbQYhiJiKEWHFDHfP9NkZOad+NTx62PiuyYeOHgnj6QQokxoSM4yD2XOEbQwMl9FdsraJBdPM
R/pvwFIa1ZDpHgNAQo0CyXy7MMFr49H82gqfkwx2fvslu41lmvyIQe3690xf53YnVAmgYrxof7yl
r8K9w2TdU6HDWATCuz3crLFBeLgS9Lb0l+QxqdM9jnyESDMlP4e8OnNZ8dYQ2zjRJIDAqtHXh9DI
BB3vuNq+aCIMXhbUqOdwrTtSiLdlHmsykY+5Clb5S2cTbw4m9/wLnxXNt3VLeQHGo4zhV4yqiWCB
AE4nt/pWzN4vjEBQUe6OSXMnBvd8JwPgryUlPUEgDGEBDLkIi4/Vr2N5NZnpSnDfwfrDSgUDkwbT
TklVLQlk00ExH+YFDonZImizxYfS7NwjoJExq0S7nSxWCx19/A3p4NkJ/f3wwK73Rz7Qej8kLG5v
k0i2ZiQLRAlvFiLBJzzw8w+Xy8Qq+Becx00S2/A9kUKSXMaq4K41sGOlk8E6WZalJEE9sBEnKpt4
ybN9mIlpYTWu+BrwQtAKVTZs/KnlVkjQH9+OZ50wFomMkvSzjyefbzngcmL8TXvBGM73XR936b58
C4uibR4NniI4mVKFYaH4V2D+XKwFstgTKingRZf0pdcUfMLqznsJIYApq4EUKUbHoNF2enLQPsug
PCUzjD0lHd1M3+c/AH4csr+by1MmeYK5mX7ll6VwHbgFdMwPM5XfS7iTS3AbF3dvnElho5UGNpHP
Fcu9giBs02CHB5LvICW3DJ63kwURGevGUW4ynXbY7iQnbyRJe5JxhZyStCnuHr+QfD9G4g+ToETe
2NXCPo+2Y7Fe0n2Jyc8dW/3abhMvDu3EWgaK3RoR72vtPdgABxN68xG6iHzlMEeA695HnRmshgpS
B5C+9YmESLH3GE/HCzzpiRmA4NmElSIqsr4GwwOhw6I76bDJsAxYSOJ3LktBxu6SQsfZb677Mqon
GBptmkz9xTQRKMkotsgg+EfjOX4EfWXF0yOxhn1W5Zsgaa9lrYWlssBBcH0drMuURINkH5bkYpf8
/Ieb3XP6DL23yBoiSNfmy+dp4HfN5DlllA7zZNGCZ9I2XyMoJnB3Vkz+w5r33DZHEuX3ds+/AMML
2ws57FyVkWRJXi0wftEYQKzhDR7MZ8bfeXMVW9IXEhDM81+SQTXkKvJpAgcWx8dvroRLkntvt8Jd
wfx2jSbPKfJZt8S+2zxscjL0LLzEG2tlrI3vTiVbVibbXRsLRYgcCPVaITOHW8CXqFNi3hmLRxZQ
GZNyf2SUwG4HLM47X7Nl8RhW7oiEM1yLeOtsXCwZ8DeZvBQe58cDv7WC6pK44JlUA2qsc8KXwGCp
mr6YpJAbyB5HrMBAT++Ad5ISyGG9dPac7zgPWqe1HIiE4pqX6ZW/k1uMcUwRfjkiG8Zl/fR0SnF5
0jhSvJI8WTQhyV/B+dEwLygrpnuaSHjNPqcODREH4hifGZ471Wjd7SW8dh+aBvRsHpde8pwy+lha
e7ZQqhaOcJ7MV8gBCWDi5DxFOhG7e2inDbOF0wN/Qts2SjpMq+ga7z+V4+Def2avA46PRr9t6mje
f/tux8u9KlVWj/RRQkB6jnozsXsg9E8XMc/whWIHV2rxmarMn4oW3pw3mbycCyN1MJMHOtWH/UaT
MLxA55FoFQVdNU7MM+ylCeDATCLSDnT3ot8RKcsyEe2ECBNqs9VDMY2Ge3gYwZwjigZgAz5PcNbZ
yZs2/TVkm4eMnKZXIgV1xnsqpKy7/zCWk9OMhfNAK/q18pKnkuxQHl2VE4FMC1/l4b9Kfia7pvh7
9tIj2NzH2wcELLLdsBdJ7ObR1uHv6BE2YP7R+2hmsT3NFfs+57BFn0Fse4WR6/NodNk33OMNIUc7
t9/1jydYbG7eh4IePajF/XqfrDYFBwvDXY66d/bYImSaRsE1uGMvQNTzy1vOl4P8j+S9MpaoxRbt
ITwg0SMRdcIuBnlMMI8Dlw4LX1c4fIKQCMVMZVNh85CTPceG2+yvG1jM2GLvyskc+GKgC86lmetn
n0AAnpDcLNadVKK6m/7hSXnTo/duRyjtmv2NZr3xQSS1SU0Vv4Kwy+yS4pbyti9VaQkhPzcGTR+f
IEIiEeZRvqIO5w+DzC4UhcyOlkCueCgA/lAG83WQxW54Bj3pprWBWbawu4XGjV/ACSxZC0nBRY3o
Zsc+DNZh2YdzDl3TvKcrhjdQmkm+gpTK7BpNIl6a02nuK9TobzJrIDuvVHPVwHOjZIgeYDSPow/a
PWNohU9rthUH/S1DWm+7RS7Vo43djQsQEME7S180rMK95h3CHoSofOeN19Yb1LJpoTnCAwGFakn8
dI9hCipX8FuJKf0NQI7imCdD+2uqm6s7WAHykpIBjnSV7AnQiBnMof9sMKQ7+rwSAKvHukD7AydB
+Naa0yY3Tcayuqu65EwP637L/dDMMohAjmVDPcbyBTt7Xnx+N+nSGcuMbd62Pe7CbE1E8o508Wpm
QKWaozjPq10CjE7EQOtIEwiqtqkliU7ZvABlIuaSPcaQ9awRf4I36tlqIw3Rl4qd6nyg4CSaUD+7
HVsibaV+LrxnKInXQDJkSYH8FHarY+6jPdNqIkSM9IydbkrsZLg5FQYg0JJlj4hwg8Y5mrpLa7BB
uOsS4Miq+QTNTQvtmIA2QP/2A3sGvrndv+8IAASCZo4a0YrP+QHkWR4S+ZxlcQ2weEJndQ+hp9v0
Vwb1fNqYfFP0oU+uHzpgez9AM8wG/rID0YFyG3tnF2xNg4zi64QPosFlcAmfabtDuskYi/kfxlZC
9jZNbFCEL4zTo4AR+19qwFAdobbEtAkEwgyxuoeLIvnS0tSbHhSNbZcvN6E+SaE7C2FOMYCFfSO2
TnJPGkhFW8BvWYYnItjwywEwlWeZAzueTcStSEB6FBXZEC5Rpx9OhhmGqC0T9EaAe9yEYGvga9SG
iDxbgGL2X04TIgNKeXFbDfdwt7By3IFCCNdE/oWBD9DuETdX8UbsiOEVgQWHPww3xJPI+zQAyDtz
Mee9/jBe3ipypobOT4kLRDnV5+Cce2J5zBLJgYORrb9MwH0wgMQZbw75QYg3B0YLvQHE/DG4p4ws
9uL9cXRqrAN4yDO0Flk9RfouRByu7RAKyGF4FyaI6FNuFrYQAy06bkTch/9Qiosbtx5fB+a9y5n8
nZEOMBhj3Gy4xcELgQZ0FgIgGC3aUzvjaXp4QK0N67m4pFcemabRXQNeFcwiGQ1iaM+NNO8xOg42
myOCEWH7M29E2CSUfNCeQHLkTwbIHgOnIPn5jjWh+//H0nltKY41S/iJWAthpVt5i5ABVLphYYUX
3j39fEnP6fPPVE9VgZD23pkZGRGJkhyQoyEaRfev798Hs/OgCRFGhNPSaWKthXgGF38v6R9yQeKh
Kb1EOvlA+6BLZ/1P+zCGEEI7Qr7wPN5xGGwGR0+s7V74bIlUvA6rnHLe72X0gp8GtT49JKrZSnf6
A5q4lLmOZpF6LNiNJNIwLvQVGMARxaHjUM7+8mDCfoRHOsk6CbX81j5KKXbTvUNzyumYbM90a/AX
707Cg6cAOAYY7QglBG0coEnRogUFIYV/YYglCoNt5uK5ZmQjxFXYymW0+RKAwCe3UNDBf75tCFU5
w6XpCj0Dln3GjWobz7HlGzR8USSLKcIazF4PWGUfBgjQrjYyjafSpIG9xiwMWj72wyaWYQ988Q1s
I5hJdxixdmgNsseyQ3m0O4E6+dIO7tHGFNkNioI7fafUfxBvFABb2nUON3xwYryE4iM6/WejqyQv
RZ/c128DUz2SPVGngiRt6DVJOwnFLJMh+RddK57XTB4wECStrqNpMCxSXhtYDDeBZMT5//J8PiKN
PLQzf35ngt2UDHQJluMxhD19WdNWXbcC/IyINLREBUxte252d37cStShSPQ4Ivho0rdtEToE8ZX2
1184E1cHsBSn74t9XpeFL/LXScjq+VPw6X5aBBexa0DTwY+x8EA4nRXKHwg6U5MzkI6aOOG6ECCB
Alm6PjJV16eJjQsBxoAmfTEz88UOD8cIOoii7MAZgkcmcKg/Qv8hz5PQNwgHQlWCjzLCtYWjwYJm
ggZhVucyuFUoLiIeOek6nBJEHDR1EBtpDq/mEOpE/TIDzs3oy4t0xJcn/Hu+iWnAd3rwz0rnZdhw
vg/NA34eN1xfA1gbbNqME/EcyWgXWnouV4eWzRzJsetrsACw8DKMbY5EBAuVPl5gicEUBYPuXBeh
el8fczKwnMTSVCbywMnV6VJxft84NUFuwUrxm6aHzfKCEYhbGJaZPC5I1GxwAirqeDnE137XeJAs
CIUOTp7rjjn1rSbH25p0AhR3LckYp3jAtJSCd+cPDO8XOWf0tUnghAX/K8+Ejva144Zu05OUv4ip
PnYl5m3GYEYcgUKgCwixRAHJ8Mj0OIwNKKw9S1xpoKXhqE784TRvYFu4xDbUxMUlZWYNxl87AkVv
8KB/hfB0pxOW2G1LweM3+FLLfJYxL9xwWa7Yh9FQhOAp7FdmTgXC+yU0uMheXBp+eAVaHeLMUIUW
x61lFEf/b7OC8WmhaL5BNXCmKYKrGGv3l04jbTeCLHyRIRKapxJ/5n0o8IpFBCDnu2FN2hg+bmgT
6WR9xPDunzXhNIXaSNJNp5/RghGUEVuoP2Ds0RkBBoYNzbnQQ2mxodTBqGHj80VzvrGI6DuiyC5p
sjHRhtMM+6oWzQy0Mvbr6rzZ5NGhFK+N/c4++YfkBC3QJuqIBEukVlcyU+D3A9rAKzQi2iN2E880
6xb3Js/oaNM/qYqWe7uz6plhTKOZM0C0WiqUStrmJ+uVQYP6Rhcm69BU2hYH92Ch7iPHMKfgBYDj
4w3kE4D9Gxg/Y+zzFieLYiH7e9B7oP+/CRSrtv3RoEXasx+KV2bTVAH6/P6aljbUQNgIpNDHsJvs
VANc+2FfSMSFRaQ44hZTc+bdSYkxG8FLpka8RQesTcb9U947XYfehnPzYC0AvTuY8tko9/ZDcSN9
mQQm0VNJutTFBQxuJnGB7XgmHxYFmpyyB2Rn27/LEmHcG/WbfiDBZPCV3eKOkG7PZtNCAuVgUOXX
sVim9R1aXqTkatwA++fiaNKIm+SjgDrDUNorI1616GY3s4u5D/k09mbdl9gmE8FfZ31Ii5L2jiT7
OO1jOyZy/+3w5t3ySy536TzYgDFiq6o5M3xmLmQKH3MmjuGa0yvkTj7H+IzzX/Eue5NLypAAkHod
usyLM1B8RRgrTe/tb/bIaaTxZ7TRRy/iGsGFIyoZy/GBZxc7jQIOmvoPJRF1i+ztlyESgTac385A
RdzcHlbkSG4LJBi9N6LoPTYJHvLa9l896cCuCeWFLkTHUSOsxGyA/ImmM5pUuDTwoHopvrxz4WGL
sa+QhylfOIgSNjy+/BrbYgtDRxx+hQBN+dScElpwKODusE/g+GzjXcnazdyl0cDdRiVEQGKmRUU0
FAkeoZqkMKmF24PbKX2tDEodKdCDbs4MShA9xQ9fjhTjb0RsIHvSd4zAEd1jnb8tPMcuIW0ajF7N
5iIEtR9O+s4kfPoaqAvLBsk0FDKhJ8m8vMlk76mMIILk1pVGBuv16V/MXk7/WOpJNVP8XxT+e2LA
93LJZJNAwoQE7Kn7J8pIGEZ4Vhr1VXezvwPnMK6OWWc+CisGH4ezu/OGQ+TcGVEBCWZuJHKaPpmP
KXACgS9JIAh85ow4WH1w/HBQnASbkQpj47FWGAHHsM96MEUAv1DiU4gdqC10e3HYu9s9q5pfUQ2Q
ZKMhIPvumsegm9d9fTvZKPadGPGwke21pC3IBIzhi1OJg+eUGHjswuUhfJHjY8fxgxMaP6gvVRH1
0nCeBh/4EZi/0ln01UlbdIkNc8xoYMG3b5a5Pprtmc8acFswpCgBxNOFGAAnf8ykOKuF1V0NoYUP
BFziae7JY2RteMHPVZxVdyPy9V97UGymocgbECSC3aiLsoRi4G+32kU3EhUZ+otukdvmPeOWVXQS
IPetxXyd2ljRkVFBx2ujP9X7LbMsl2twmyOPwoWIwvA6vbTfaIVyrgtTG0E19XY8hnMzZq9ECAoe
VC48CSrv6QgayEDmDDI6FRaee6bNJo5NMtrDWQksN7fLgmlA2xmTORM6PT42zAuyty1pcTN+2OnD
UmTG347e/IClOOjTWmgUh+G8Zxz98jgg2pN6HaipJVl4sHk5fJwDLcohn+o7uUVwkQGJGPSJKQO+
3h7xHleE37wao16/bYXrxkoHUdZhCT3EP1OiMYV1/bCCMZPWlhjWSAF49WzvEPehSAN5vuhfiPw4
oAJze0GimQGAL00HyyYumybtD7NbtAn1+Tl+B6J/iTTUMfBfaEngM1bEYPp2iVYUfw3BskFsf/jT
KqdzIQjX+67nwDnihCbil+2aqfV+B6exO0RKBFMMFJuWIpzCOfHCJGK15D5i6ICitMIxvprdrHub
HxZlTRcWDT9c4B+ZgdOhES96ST9jhGF2W09L4RwhTATBNZl+ei8ucHgO4ZWhc6LCEhcf0XZ+QD5w
jLc2AFEHr8MK+mducfC2ImTjLT4+Y2HFauIOFig/gGEF6LcUr29b8DxAMn6zY6MtEWvG5+KNh+XB
A078LrrxDqerpsOUtAU0KiZdHsJuLHpabPTjt72dYeWGI33Rc6ik0Zyq7HMmoD1tZnAyYo0be9X3
LyEKMXl5D1BB7can3nldhWv7/WGYMu/FICrKaO4CZJP1c8HFvPy2on8wHjwwWhlhEqqxYn9E4quO
XgxxfuCl4mvZjnVKNcccoqvZz+72fSHT1xgLjW3lcd2naU7H4eJh+hT3ojsSNVrQR6vJjYbGNC0V
XF72YzXqlcwNbdGdYz7rur23pyXjtNcYUtZrtgtzODx+91xhCrrxaveBxRIvxP/z8e6L7RgeEzOF
mCcKIIrEh/EF2YV3PL/tTolTJeMivQesRLeZmIcKAQ+2QXh7NFzlDmHru3xyDo26WHKY36wfnhf9
EGveEr2l38HIY1gR5O0jdDeabaMatJwZegjhbmAWF/tJQuNPZ/efTWKz5FTcYRaP2Lq4aCKrs29+
E6aq3QdhtXijb6y+9R558Ub/0vZGqxcd15tQHfFWGBtkCKyj6+KT8Gm4xQinEm4HkiuoRtxeBgO4
t42xQ12c9RK1nJbtbAP0Cva8UCPcpdZPzFDeRedjMLWTGwc5bIOvGLNC2wz9sbQF7cL94E1G4ijF
bXxiCAH7TdRV4g1Q2X1PdGXYDoxCP4FtRuL95NN39Yju6iaOyegFCBIzgZsV1UbJVFt2tzBksEXi
DCbnd4vxi/wwnCUc1NJNIc9n4nPHL945rcyyAisJogIEmtfETERveuBj9A7oFU9Ea8YYia24IH4M
XpaNRnpeyilx03+SS9erAnoje04IAHu6utQTJSkT4UV67Z4d4yEzpqiEABLKWL8XpoVvXFULgkmT
OtPP1jge6Cs9nOECRiHkwi8lJQhmJH0+fWselQSzPnRd+WwULrSR8b9w1ZlMjnU7QijmbDW4Uih6
RxcLIoEk7TX/oWmchreE6WAyo/tk9idP0DxDyWnH+HRhCH9f2jb4SZk9H09VniOO3kjYmj4ERXiC
Miybpa2Wqli8HsURjep/Y3LWMGsdUwODW8PYPVJBxqxvcvSeTegdYx44P1+Nv4unzSRECd7PRZ/r
x2su1LKNt1/3L2ZrA3/yzcDsos3IHa8BUYeNf1xzfoDXIa1j98jKYlW1nG52Ym6ygkrrZTYAy0la
OYMKlls/42SI0CmzjZ9Ey/HVxm/H4Vp7ZTPpyK9z2IlSUaSRHNdrcRqXbghZxnMhTNRWwpcnjZK0
+rrPosmRAzlahtOfi014QgArzml+y9Go7/02MbpxtdSIz3q3L5SAHVooskYkB52upEBEJTnahTUH
P+/Li3ezb9xwpwSupJVwcrLBHoSyM4Ui78xRXrzxiBOholpKm4ZhQaZMzv748poNtxWJtg0JNtRT
v+lsYa8RTYiuQnnlzCCiC/2zq4vZZSOAlnoIe4koxa8LcZj9kWXbGZeGxnJTo3QTJyOwScMAHTNg
rAEkzPzMdQMaQAevkEEFMMDW7sBg0YJTDHwKbOCUwgwotfk1C2ePNfkE0AVghUtKuJTpS/+06du0
jG/JvCQ68NZsQsbVkDmheuXvbHPwp6lRmJE0bV4WncfnkIXJpqIRuMu8s/2KztiA0h7ljxwNQtzt
OJw9TCPc8uEfB5M7u103OSPE1p85NGTtyBvCJdbV2AFQFFf2WlQHL+rlzSrLQBW0JQPRUgbqAt9n
pAXrTEMuydVR7JrtF4OCxalrLAkZe4pBBfjhRXxiflSAW7lrURQzQDmyGQstUuhinIz74GMPYt+R
2t5CRPHwl0mSYNEgwJvQna9mwQuXc08AQtsm6Pf1aEyWyA8HWCJReAdj0pggws+J+jpBHk0fLa71
qGPF7LIg2H+5AtWAyGfiGMb/FVGAl5PuIhg0IjOaw0EBGNCLsrwOn4xVEWozcmBzKZaK4k2UuDhV
8yYCZ5S8Ju7cb65r4/FzthL2GChAe9itXOk7S/ZUmMnaNALUvr+x6vH8FeVlHJUFUJUrvj8Gfkkc
R3Bkz7qNjaGk1yA8xwGEaqGWlPPm6DXo8q0LKQoOZjm8Jw8fCcyuWk50Mfpo9A92HkUwumnHI13/
uukpvjjedkQnEH6AToXK4ZrWON3yN+RS0hEeXi0HTcbegW0qrYsJ34KiI+37o+MtPMeiNrX4XbJB
mzVJahikMHliXGZtHgLjNoyBDkQL34EB5R5KOp0CPQz1FO5CutgDSHKhE5H2qeQ/tjZASe/HdnQO
x0CxEW8GV+M1pOEUQp5Iz9kteQ223CmM1qa+ph+GWnGZQQzaDYkIYhjRNuecz1MHSwzapmyyfkZ0
ywkPSV/gXZ71jWHgQbEEm1wnZFBEAxAt7ilDmLl9oFZmxBrknhNoUqRwA8fB4s3m0XMMi7sYC4q1
dRSLyULgRCoApiJJUyPgibHIQZJxorQ4d+DAB7/Dp7bGQHrLINBo44ptBJEyIra6lN1NIOEjRmOY
VQOl6ah/Ze4Uf5U1xL2klsKdEnJXzLONSuZKYGcWRWJNF9ClCQitGDR66d1PeeSyjqhUuCz2Ap3T
Ccgal4ndX0JFLevDZs6nt7EJwB6vgQu3SbNa7ndkd4OeARDh6bk956CmVypchqgUYv9xgG8GYvOC
xc8mYs6EEMPFR86llSRLMipz0njoKHOc9JJlhgsQ308SNrfGurs4vFtw5t7wTrhWCARYzzSWC12c
sZzKfCruu2kztZK+NjhhgNbS8Br604vF/BNc0bbzvB12LPq9DRhiL6c3vnuE6HHCI4vsuW1Gsq0x
5sOhjyMF11G8PSumw2sxxwFLiq/llpC/BtE8unLZ7C48J8hMOAt5qAeP/y4Og/KRbK8xkLtESvMT
05ICcCzouiMvlGMDyEsFpmolrm1WuIZG7IPIy9ltHygwhuw5cRdhxakGN5/sy+QUNQNiFGwREhke
mBzQUtQ+rChqy5FXmLgMsqlIv+QkYd21F02A1KYFfyDCw872LqOch02pweOQztvJU2xxHdhQEeYs
MGT6UXxX2BLytOSYYnkJlZ4181u63Alui7cSDxGkH5KexDfOOJppv2JPwT8EckW81S9JO8jxUP2a
NusIg1KuwM49VgmWSZ6dxwSg8stRyc+2YcJFUhLDcmEyLcQjmvAkpvyR5kzsldx72Ec3/YCnaMSH
mSs6ySC0SR56nm+yi8ELznOhwx0yj9L8ZNY+rPlK5lqVCpcA9CNPZh7xQQqb5XYxeCA0M3gq8nAV
M+IYYNvw8qDNUL8cbLOtiCNox42VyzNLG3qYnhoW/4AlaHucQFwcRjQkGB9YBXk94ubBToKeLl1b
slY+Kut6TGiiZge5t+UR8yiEy/RibfOYWBnQXNlWrMgCm1ROXjFPuUHiSlMnBIxzwjTNPZtuctei
bbxqGF+ox5M9TeIpR/HObE8erNjKnUewuoTcwyohCMni5m3hM/FuKZBTyrePVs59HcDH43mkPEoh
J/Km2N3a+qpv8XSEE5Rq1opPKU+GPIgXmg4hfPAqk5Sn9DZtD54ObBBIPlzf0PFSL7blDunOns/F
9z1Hh7Efcu07yDPwJwKdjcZ12lM4uanuTOSXhF0BHXRh6xIB5R5DgeP5pKE+YMPIfYr7QXwZyQxi
VoolHis35xDnenogO/e2sNY4dT6QrliIJ2cJ7LWk+UzU5XTPWTQQxXKYXHH+GOUxkZt6i+uArwX7
68PrsY4cHMNlvYn68GnCCdNsXmwtnmkBZQiJBdlByyrZuRoBhkahsVjoNIf45PJ73M085V82K4gn
KLhE7chmU/gEDkSPibQmufGY8UBYY9+Ix0ohGiCqJjvmTxQ1OLPNoMxTOo8Mw3J4/BDW2iFVq8/t
9JCNsFy9HKpbPSgik3gnGAXhiQcE3YyPZttpw/JiwKGIlPX/PVtwvohjZiTeTjeH21WK52h3caZe
YCbyjmOEA0Ns5lmOT+q4ApJo0xf6zN2s19UMxxCSryt5q8ALNDgkwQf4MH6uJnxBdUGvZ6u/iZ4y
ZORikf6/MfD6rCXqEU6x/uK1xpIISclwWQOJvG0Vxdh2zOR2okSPfFG8WLscpuI58AZmFLhG8BDB
Mu6S/YO1qJFCGUaqDW5CRSTeSw33i81YNdiP6/UNMaSnRqgd1UGPWpdyR6VMr8YCHiRgAb/CqeOo
ABzUVAdTHTFFpHhCkjobTzj41BfQrjQBJ66aju/NFxgk3H6k4uJ2jfAViZjGTJUiMMgm/FCSXcmd
gYZwK9kOaF1+l1egnPfihmIbxSHHIRDRogcDDPiaGqiffZJexCcIZXJgjyjGBU4aJ+ynfZkT+/Lx
yMBuQcorKp8J02mQW2RA6FQRZ7OCzMxYLlqmipUJeWGN5AHew3TwjCp7dGEoXnJHvCr3kyYW57j4
pa3p+9C9no3YIOv+Bn21haEvzTzRayzZfPHJZuGQ88c5cfRtwrmNizHQ3slu6HiMWAiJEcrODria
IPdo0uxWmRIvna8W+sEN6QKpOmBiy82WzOYzAdgEFwBHFvCO8BiwKN/Ffialw2Wg+lNfHe/hyHG2
M6d8qwtqJwgCPHDOmgsV8Y7DAirY0GMTGDCPISqyYtllMkpXqCcgwcPtXuxjKWBqQGwVExsZfoMt
UYFuMu+S36MsNBECwuyknqau6Vh3AsPbFpudWxLfsdEi1j0pTlMgarZL02fMAFuV3JfaER7f0T/F
QjJrww1YdCT6QJs9wuqvnfkbXzPQPuPMTqWAEnK2nPVdUXuZq8Zv7gIfC5KuI+TGC6KDIcfmm+OC
bf+iln5TXxGxOYve+uqGlRRBUR//dgzvU+G5xc/jA4VY6wu7AQA4h9+QxlzpLuTc3pj9wdlabKPh
22c6Al/KfToaNHGGbz36QJpdDPceIg0a3pAekuPoxqEJ355oINeapojsuYv8IGCW+VsExyT1HFrl
fJvYVEZwlhgArCslP2ec5wShYF++Ri/nWDGTomN8mMoDKMhUN33gLl/gizgUFZ4+pJl09GjB8y4x
dFdTgh7+vdwRrDIAtLANYicFAiAVUJEXZAgYef1ovBKiiHzgKZRSgi5dUAynT8PL73DDG5htUGsY
qX22P7ibq87bhIYDZQ4HcUFZ8T51v9j66j+mNTj9lptyE3IHwVkIJJXlUCj8DZGpCMNURprXxmu0
JSOJgSieTJppbyEvH3LVBz/vus8c7zgksOxAA0ydWZgw5Mk2EjEey9/ubbSxefEe3NnP3lwREUvP
0/OHFe9ZIVfwPFfRDzG3e2PmcJejA+CTZPCMi6ZMaANc3pioQ2aEbxVH38fniKdqkYFHHOflHFs4
EFxHHMnYXayOM3FfyJmiIjh74m33fyATUP2Z70VKcfH7cNp7ZgotUzzXSRrg0zuoIvia9gPR7UG6
0SexORG8BOmNcnv1dsnOtiD2OIt4uepJ+N1RYm9sAfNlvuOq8lve2wCUOyms3Uspd2aPkx+dB3iW
4xLjKwoXODs88R+Cz6FUPDM2vflweGGYqT9hADL9mhdQ8HV62m0ONX6sax+WbfsO5Z6rCOoUxIx3
sEmPAS69q7f5e+fwW13W8NT88dXfgTZQILyrZipjSWTP9bxjtLPj6ZAkxO6nnheX83zqEYfJZCH+
kl9A9TQ22Q1iawT0gY9Uccoa5D5pD0bn2erD15fJME0nInE8w9VHuGXOdzZ76pdeUFEyVABkzpvD
n6cG0axUXo0FalzooogR3g7NCoZxATYqq7kkZFNSwF9axhRM3Et1jtzh569hNDBE6HnSF+wMG9aZ
Y/CLRIZEbNRBKKOjosHrHtEN9gb85Dm4T6ZDlDT6Hgk9fGs28Ba5D0IWkzJ8I+IDb2PeOiSJ9KaA
Fk/mE6K9wpHVpL1E529QY9MoDtoMLsOtkyqAUyk9u143qHRcFCAmcv17GdUJjZr1Qi6HJgNJxD46
rriPSEEQUQlgWTvCG5flx16HR+8co0tUjWry1J/CZ7ItpyTe3Bv9OOJUyYkrY5J+8lFjHzHOBf4k
q+avOYTza15xcjMRiV7X/UTV/56oNDMasjtHusO4HBJyheeIAYLIS3dBZbxn4P3LeojOjtGyoMUJ
FtX5wf1kl78vk+qb5mNZGQ9mzWtO7TWi3RinAfid2w4yeWhqdtfZXIxODHN3wZeDu9WIhG35ho5W
nK3V2dKiR2Up5W7dGLWw/eKGsIK901WvyKwKJdFGldcBfY210c1uQIoJj8X5I1TL8E4nYKhZaJlf
wodvWM2XcZ88A6QnXfQBsshfMoDAahApSQqj6Js/EtBgqYsK6V2C/FwNbasfGFgIZnxJJGjWq52q
76h45R53077Vheud3ycfDF8RoXF65K2/HksWdyU8GxgeXtzHXw69JmyAD+6wNHvAwjZWD1VOWjVg
FGMB2wo6iGToJmYMArgTKmujN/8SMja6OmGQt/UctEy1ZWlCbOshZq6Qp9IdaM07c3rpv8ll0AZx
J3nEiKvPyMLPRndFBhYcEUpuaOmiFh3B6+jBmMBj1rwbR2wsaKt/XOz23Gb5RT/fyGXQjLARGSoq
s4EgQPIDVQyCGMvsvW5OourQeKNfg1sgJ+fdPoVafBwfmLYqjmN4CpNRYj426S7bQvPx+gjbVVrX
ddBffrD1u+tdsoC73obFfae7sRlBSuh3jT44Izrdh3uKmAAZbbPPvMWubEKTaXAlfF6oNgkuLHWM
mNvj1ryjq6/AR4DhghPXldSLcVY2Ru44L7Rhh/THjYOuMaOVVjEWFgfNeHBe38x6iF4ZWt74TN/h
4aFonRbVEjkzVIIuxJaPqV7Nm/ehlTs8DRqkwEWvYNhiI+muMd2AO75gJLD4XPcW9/F9Jg8Vv47x
d634fI1Mt7fQnC0+OQrOOxUj0n4AG841MqbhMNZohkeK3+E8QAnK8LvL1TwcUXvyX54fawsUiPUt
VOs+LQQaDfbWY0tmaNyxU6rDJjLTBF70BxoKztbJYXxaw3Io34DwPmxu9ObtsoefOQrEbqQkd/9m
n9ZTFkM2ZfoPtBZaS4sDHGU5a5C1DtqoQeint+kMDQjyo555Qp/pTIcNaMeELv6HSkMx06HlDzwO
W6qaIZaUMZKQHt85OvtoY/cHCEfIHzmWkC5tdO9E6xghvbMfISAijskJ3HaJheY9mHrbhwmvv0nr
m4rR38U3Vr6qa5PXqq6M/Evy8XkbCiBTd/JY7f3P6IYneXRxzlmLej/Rghb7g2dedl1Mt872gYWN
JCFp1F4fE9AHHSCgyHJ7sduB0jC6kw7wLFwkgGj7RegjN/C+OE8Y37BtapNjecE1lQave44PGfHL
PthIXgbVqoo4JyGeP92uhfIy7aekdMaduLcjqIqYbQ7ZoEduC6aJLhDZUdvdmSqCtr2zMRE8NFdb
/zE6ZKeYNiPx4Uta4Cjl2T3yMlrKff+iJHvpFw6RvqGUlfOCxY9+w9Y+5naknoyOCDcbfV39e7MB
Onq92mS7PeHutTpyh0XQR6nZJ4+6jNpzZXLKkBfBAbiNNMVo3Iz32X29jZ2iX1FrDDcLdfWhj0Na
z6GfvkMmo6JL3Az3J+tE5ptDAJi96b5TyyX10TwR2BKqQRgT24F0nxoPEuEWvfvPh6Y7RR5NLOoz
6kcaofyVopDy75PcbSWjY/qN+6FCRwCq4wRpODr8HV2a+p9CHd6cu0tkq/8GuzmH0dbGOAfnbJmC
9wguMvcbrpJK+6KyObuNXdhEDaprC8Xep+2CC33MNhBZN2Zn/OZhVq6obzoGtBHvubwN5AF33e5k
Dx8EGZHTmBA3kSu+QUTCsJHsW/qRGVm4NgTflIxhGnYrHR0tlVylayhabLI1QBIUTtVIovMmnpJ3
UHbM9+Vt9BrVFJRcPz8fXLMdxF/Cq5qfguGKmiH4MCprPyelIYw8nDqZ1lzdI0LRdBv19ha/fOPC
9sYL8Z57g5xloaEjt2zh7MuECMQzFMco4W4DYhFw3Y49q3qaAQiy+YsANZZYcwsYjihVf87JNk3t
ap7yywxF65hketm3uyEUFhrSgV1gBkBbS1qD4mDC0Rvjc0Kz8203suN659FZOmuc4DfsBGj1b8cw
EkLmPU4gFDHtj2v5GNuQw2brMcORZgHE2hk17tVUFhxs7utDcQWdgn6dQsUPzWGB0Sj4AZwP4Wbg
MvOPZQBvw8edhTcT688Dz5Vusv9xMHDp0V9WMlqPs4Z7Bm6o5q+kNdCWdNBO0Giffz0ZWzXqew0Z
35FqJmZd6RhWBsTwpGGP1y+3Z53N73ADX/YmRFjmxwOt7jNsUYQi2cC+i4Gfensmtk2X5eUMBQ1u
JyPwMFURLYCQx6dGlbXhxEA8/c3buZBJzm/zIykp8aqPzUJ9puVM4K5iPNDhjY6EXb5WB8yfsJsM
VcVu0dusdqMXwNOwu7N6g4pDj9HyYTWB7hB2agsuw3zKeBKo7PMDnNSm8aA9OxR/YcxaQSYk1HaX
OMfg/PgHLY+BRcNXIIYuu+RDuY6+n/nkIw31nnOb4DdKrrYkwPZp3SGTH56YblTJ/HA8KpHsYTpK
MZ9s3voH6uqOKI+r1sOA0y7YUCfSyLy7sG+UxZ3mNZA1hQ05ZH/CyqNk4wrB+i/kmNXqfSIpnXra
oIXvnVep1pP5OxnCa9HD7mKkYopbIwzl4I8O4qCcdCV2yBH1Gh1oNtTwQg1O5JPg0Jz9jUk3uLLo
e6t3dsAcpk8p1EfUw1mGMBvOIRHm7zW7e1A39AZVOyfXN2xZOImHmt5YVC4uPtaR0YFGlZ6O2OMK
NsBAMVydBXl/ewyWeWFr/qJb289vE4p+asX8QnXF+1u9P0A9qh06zjtYFmCabDK0usaWoqGkQQvZ
Cq9aB24cIE4SCOLTh0RTDUgX0zeoyaXkk1PnTc3zHAV+iHyWe/HA4b1R3OnebreYfavJxQIAatMN
uI21Qs6srfVwnsgbpw7bdGeTr6PyBpNZocAlmDSQAr5WCsWsaF7TI909kHoRmmIQRYyULL8ZPZwU
PJLqph/sLcW9rURzfZ5TaRKUqCOoUt7ugYFiHCFuvg8+URtE4pWezDZK3On4MXgO4Yuld28z3Ew5
68Ue/xqC18gcTWqRGKRC9bsIi2nuOR/G5JlKeEy79n3YpPnEB6Km24HzxgDNNqZW9lHP92QZef41
IVswOxeCGxf0/FIeHi2PJYLCE06T9LE2oMag+qLwbwzkNn4niMXluJUW09t9oIvO9mW9OmQC7oiK
uo7QpL/1KlHR/E141ef8PecUJVMXc82UGEm9hAp2hU2SfRltfSok/+m+Ecl356eYHOIMJgKo4naD
c7ZPIOH4LaaEt/mEbSr6JrtCTZj0NJrHmt5jGgWFcyOF9hawpjEOPcdb/xp/0BkAQbfn54w3sa7x
lWTepxJDyNvk59Dqb/02A7JX9Z6KVeSVUwrtQ1wlyuQ5nw6R0BJvNvabbYZon31kd/5Q0QJsj47R
9IU8n1phzq7zqxIl5vI6OQM5URJ+8SbIkMknTwSi+D0lR/8iNL0jV7Evm6seK3tn7/0u6VCbHKzB
61P7OF1WgqjriXEfRt1jRnECU8NGAq3lgMLm89JF+rvNq5HGDfz29dfTkjIdCq1xmrz+2lErvxSY
RK6x/FQwFKrDr78bV17vbpxc4uhdPxYtD8nmDVz3APdbjZsFqhC0oGmbn//6inOGQONuURi3B6p5
aegfDlCMr4wD6zFXVFvDGATwJrsrnCxHtLMv48g+eE94xBnUwzODSxIl6JNFrOqyeUG6bPTnD4cF
xaqKPsiy73ejMTlyEoicG8cjQ7omuGTwDxIjTwueGZyL2WnrtO72BgL5cEvnc16XGMW6F+xpl2KK
wNqcn2l1KWGd9owWB+rf06sH4tpAnpts2IKkddy6atSmUfV4STH4ZtQJRtGgHm3jVkzazhO0nU+8
9U7uhjjJAelM7Saan4f+WbxAwC2+fVuoHFZte6EkV+RazvYKn17rmYTf+9G54WBkvv1WtuV43tCi
wh+3GWOuEm6Nu7+bQl0VbE30WRX6yKu7Nw5IeI3VMeoNt5F4imiWzIHvkb13/j6KTf5Jbkty6Ylz
wtQ8/lDLL6WyOPoDaMg6AeV4Tkhd59gBTAAyuX18F/+IL8CmGENgNjG/jcixxNEDX49Jmyx8R86r
zG+RMmnVxgNGKSsT9TCZiEq+es8+qy+m9MxAsW4rkfDPRRDM/K2V/FvsJM72dMyoAfAWCgGVzUo1
tnqweE92ix7AsO9qwY556PDlnsb17wCyTB7EUU23OL2knXF34xA1wLfdrauEDb0KmJoIEAK6NZC2
kBhvbN173rSu+ZlTDIWLRdHfgkfbHPeQxi5hF7fGKiehmA40rc3fB8ygOWsZYr0gsyVawNxY5CGF
fuGB4ysID/hJrdgtX2gdAGo7YMkzJhDP6rd5w90I4CjfDc/5Fe+oZbdy7tPRQ4k6WLXje9TS3wzM
vlv7t4kVyeFodD/2FVY7PC9IFGiWXkzgqIItJ/eBXLTGuULMhzf2ZXX0la73iXaE9DMf+Zof03ve
ZbOPP4+w07Bus6v3GteDPbhsymTW/eA2xiCCPQFB3m8ziZhxJv2is576zEBYb9MmLfeDGXPy/VpZ
bK8NHXGZo3dMnyFc9mVnXKeHu/sZA99/2+GFcC6jLYoe6fqZYR0fKlnc6qPSA63Ny5L+OWP82i45
O7Yxmi4j0LlZXZjPb5M7QHxsPwxokA3r5EGnJY+FFWmX8yjmMc+jkqGk9BbqVJg528E7LEWHX5TM
SjF6/j59elsGSMjXH67sS4B6mjJsQ6XDAKCzPkE6pNv1xHFQL03c6QJY5vDrqCd4pY5xtmO6dfQR
S9wntMUzrAfivkEfbXEZH/JTjl5fCdU1j/TCw6VqOqH18UCMWSKHHAZ5y5que2sGWx7wwh9QhYQy
xuMTUXOeYBc9yOLVDnsGBG/SnbdbBH6IjAtCBjGCFsgHFwnulRilVJYnXWQauntxygmOkXbyti+Q
TuJK7T6Da4BTw9SkimZn8tu8Jv/7MFkmqKMctFaIQDtT61Mw9lgVaP5xecGLRU+r0Z1NrCFvnXw5
Hmg38iKkLRy15F9keX/9dDuiEDqTPnPuDuvRJaJKp9ixDqouxWwbKPgeVzujo5p9FIv2bkieJeNB
uuif7SajdKjNbvyRGRbA6ftBY0H/Mz/kEbgz3YpGrBRb/O8u5LwmGUfj6r3b42nysGq60oBs4Mt4
ebByEVntXWrTE5apyIGY0tSB5j2Neq18czTeD2eKL/fNJmXtX2lnarT6Fg/V+MJtTJ4USvmO391Y
+zo4fQcbHv/Xu/LKDBAikcR0gT1wtN40GOxzizTvsner8/Cseq16wKhbXCDau3BTObt3MP0YDZwH
NDJpd9u1z3df/RhFCy+oj76r43fb6J/zWjU2oJCQDnnayh+vrd5C5T+WzmpZcSwKw09EFRAk3Mbd
kAA31EGDQ5AQnn6+RU/1TPeREN3Ze8kvla/A52uzGFqPLYPu4gN96htqOOi778EfOPkaN9onvrU0
PlGpJAUoSmNxElzpoTRo4WJOc9O/K5qsCpo6QOIXYQUDmbbGYr6fPDgDhMDmoE2B+K6wSXiSY32B
pi/mT6pNWCAJ2hMkOLDJxZy9cKhTwL/8qPZ2EyD2AlV/Tt9TdstHKlD6dzbpDmnIXhSdXwIt52sO
APIUDxP+7lL6hx5PJNnVwJjyW1q7uwlf8kv+LoF3k2kCkwDKfkc71izoHv8+wYZ8uvL4wb6WXfDh
ElY4E+ZvX7+fy+5OiP7bfEffuKKKzoZY7bbI+QXqfgrkpGgv/c5FtuLsJuyY/zgmfhLyNxkdoEw4
XbV8/Zwet/zz/69dTqpNKUs+pAw5Az7DdnIqtTZo68fth+IFyGMkUMhH33eD/8DA4tXCF4INb3b8
ug5P0+b8k9wQ4oRePzCrUn9Q9CWfiz83bfDWm9Hi780FN/XdsrV+zj7xGy5bUyfx+8TNrLbZrNpp
7bC1Rs4UZhjcXMV44kCC4irk9KdRisOG7DH5Evxi+gIg2lbcDiWIN/2sT9LMmlRm6QuTOP40Ptjf
VTJouoBEJMknOeFWuf4OP3HX2Of7fIB7Szs755i6RJ8LvsAohSSfWXeEEaqNX2nX7Y8GQQ0El/Z2
Cx+w/rrq0BW4+30EBQ82lpvwzDpwPHtRY92Luuiyk1OKt/HDV81r3hg1+9qXPnVGLVi2JxV2+ZNc
8yJsYD9xoBl3z+UPG/YyYPxOYzRY993ubMHGqlmERfiAJopZ2Lg7uy8P4+/BQG0YgmlyGIvFhvTz
KrQTOhmVsuiV86lMSQ640ACCdfvJC9uSe67M7vkHB79Qze75F8sVHBm6M7mIgYtCYXLH/hZnS/xw
VVhfajQwGq5Q0cDLGvggI0Pwb18qNp+wwqhHQeXxoVcnchFrZFr1LlpwBsQDdBbRcSVr31MmjhpB
pzZKGK2zVtKwCKvdLjD6b9LuW4Xd4H9ItITiweflNqM6KwiEIUTUsGIpuM+fqzaaDAKOE1/oF/1I
scmSEAlNsCNTfAH2UJAm+onQCpICskPkHCR8ZChIerWoO+1NlLjyVn4Pr2RBkqocLBexNfC+5ikm
TzrF1xA1Kxg99BrtMzIftLpkXfiytJCsh9S80FkLRSWsEakJX9GsopUnmZz+dp7EvudfP+44Po+R
GsvP44a5SPguRBKAajJtc8hYiZocQ1TJzGP45ENH8EscjkSHFI2/kBba0WApjEb09iWYJCgUHA8J
7nFOTEjII8eUpjiqpkHXbEWlr1KwVjL6MM4bXTBCW1wSSqqrIkreM6BuqmTQuElA4aSaG6rugnCd
KNWIM3JT7uSIDrJxRpzgmZ9tkbsS2oL0CV1MrGjyIXUnsnLypfRr9wJG2CHKQ44qNTlyQj4OekJu
Han1aQjwix5rg0RWfiB7lvskCbwEnFAN2NtHFvSskZ0RlkOvio52l4dCKIyIllSQCQDoIFIz90l4
OISI1+34nFRXaGeTtWO+Rm2Gm8SyT1QwWo4yORCldlTvEHgjLCeddCSUZ4lFYqcjOn4gjUm6OZB0
33/pNukTKkykpSjrGWceGH/oJjbMNjQNi2/GH/8INJ3+2ZtbLHlEmavAXUXujFvFw1WTZ05x6O0/
SftINrj3i6DBbck4M0gp3AZf6unS1tzx5FVSzoae9KMGT73BM81wucjktu83VE9dhg4X+SbXBPuF
qhVbyS1mr/xYigM8APqe7WSzYcyGm4/Gd4KKbid9M9nZdOAA8Ek2e+P/J8d6O+yBzicjopRv2fWv
UUeSdFrWsz0wsN5vXDVJDnHgTRJa7tGm5yI8xMle/PfNRuSiTsrSbyI43dfont7yPjViLgKDEP58
YdJnHZfkVzoEpc99okd+yXtu6X8OnE6POT2Xn3bcJ40VoIxiCFKS3Mu57UOoKPYXcccKdIFzI3c7
kvWDguHXspH82aHWxb4YxiNpOMuP0MyKeIMpLfKZ/kNbLSz57D6ULNy/OdQORy2wC0DJIpQuM6oP
lhLSB0LuyRIxTeULIF0O9u8OcQ6cxZdfksEurHPLUOby8iysh1XHdczxCDWj+6plswzr0pB1SVw7
yBDTU+Ay6+Rr94aHbQnpgCG/SvYDbQEsgQgGgtjqOAi/NvkxbGrUcWw5weZLmrrnKZuDcHcly12d
p529wU7PBOC87hDD4vuKXfLfBTYIxTDQbkCxIUSsn9phy9d1gtSZzZX1EHqhxH0xOAYPr689ZuyD
m8DWxRKXijnnw7fcrSM9cLmLwDtsPBKUkJLFDZHNm9MCk/C1D9tmLF/z5B1O6DX7Ro1JnfDwGEFB
HStzzvxOEn5fIUUqUh4ytOVOdvBNUELuzMdbQL4F2+MWkxb5uToibrd2LiYcH4jn6sc60xiuDMok
xUmKJY35YfKa9mj6UW7vDTtszf9HJKT5/Wn70WvWmNU5OAcw2Ln0rtkZflNUmTyeBD30l1VMHtYx
aNkt6AMpt7M1b6Xf9LDtsXVnyGPoaHwkYoM5m644f9gznJLshefUjFtzZJDiw3bnctpfuzNsMSYO
29O2jqk7PLU6xqn1qXMbuWnftDGg8nBzOE9CJ/BmO+OhgF46Txsbbho3JuJ7+T2PgV/yGEAcHKU+
wtNqTHgxFpQkqNdFddJh3v7yDjLOKDQjXrs3/j3S14zH2aFwIQ1HmTWQ++S1EIRM6bzQyE9eHxRp
BuZIMEgAQ+yG3s8yFhzQNn2Tiqy74K1htmHyZq3QM2ALjqu6I9nG781cup8IobLEyIqXUBURHhxz
FxqYLAqgSGKabfQ1fdJYSfs/hiAuJ2tM+HC6GN90709EmlGPmdY/6gm3giUZyDSxKMQelg9T4wKs
btRhnhF5XND8b+e2dJG0ygH2Zxn1IzBmsn4fBciEMhqZI3O867ZnLoujVC+pcMqXrNYoZTLHZpSz
CsNdAN2LCwvoK6sHVSnJByXTxIqILVkzCD6PGg3KBz8+0en85tkhZnMAr5RrQArLWkQeSlFZ1hv3
BZR6yRosjVuAXSLHKni5DDw2X8nKSIrIckcVfzRyX2gjnqxr6srm1KdHtM5kuTxZMadfDm9x9fu+
Di/GE6lTipIsdqMOenmg4EUmMo4f2dEXLCAFeWvZotTRxP4TVUjj6MxxrnxSdVvYZOfk66Aca7NI
QjgYX+Bo4Lss5hm75wFQNqeh9M0gNoRhxwPsTW7zQAqw1kEdwTb6UPxBjJLKcqHHS2nfSkB19W6g
5eVSeaV5XBeCA2qe1Hs1e/Sl4MRJANiTQzPa4IjUnNzUCh8Tf/47VNgDTUdvkHmobwpgTFRAT9yK
nz0l+nemFMwEPyahDEgiKd1XNsAees9a5moADSVplt7ygbV6w/khlSjTPqV91BIGZgdsov4HV5Is
hJc/aGJjpuV7fQPyDfwhKG+WRHCA4zFmyFpbg3/1RALuBrEtSSLd8fh8YqJDJ7yQMUBifY+rkWZi
pKaLCpy+T9DI03UkOdwiQ1oBvTIUrrAA2iVBE92iILgGCCGYOVIV6pCvSDpfOEwBxolP25vZQcAC
fTnOjKbqYNx0gVbhVwS2wLJHP6blCFTW794gEwWoy05MnDY6cdfM9679st5grh7GHc23b/RPagpt
QptV5DdL88ZwlYjJZtKk31PQkzrVXQeN+USA6g99wI14fR5DQkqeZWZlvHAlIUd2y10iBRHykKmG
uYEqKa8ga9iKhb6HUD6NoniG2jhQzvytixKTid5mX8eczBQrDxYNHWS4mUe56Gh7f9xkvjX/AhI8
FJeG3FAv+lMQiXsFIliEeUgQmdzuiB9VrngdoRqof+w/dNNVa6eLrhWPCArs+GCiB2MziTRcoFZb
ljkToA9GTrgqo2GiYj+1QxJQvmZNsYcXc3g1ChqY1liOjLIY3Wv/rwa9stPRSkdMRQF7xHTEr9ik
B1rZik7it40UkkinaCa7grUoHtQajFtPMeVcLDTTNTzI0RXkciONC8CuXcdBD50wPhqAWpkFOFm9
DNTCTPn2bc4uf7PPVkVPvZHu0V9i4JSTs8sgMSEXmAH3bSZfIRjOTkUBhO7xfsQe+3YjRfIvMDGi
W5n84B6Y+xF7HqTm6a+RzlTuu+Khn2JHtWjhl5Pf+UQ4kQUoS5kMy91oZqKaNfvtFUP2/egRcPD2
VBT0xOluxhkFMzSqblpgBiK1H8y0iC9NzgXFEstkSw5ydXmcojGjeCZeU5dJ39YRarH/bO4CFBbk
rpDwon4dfMyZGByhONW32ansF5DQV5dbcohyFbM1TpADcN0mB+fzOTeC7w4IV/1+xfE5LU1HWYuf
cxlyknjqcQpHtzJmg/Twx11oeXKakf021RjdlMhWNTs6I2YjV6PGp8mX6gly9cUfPZYV/RjeRzV+
VgbABloU4ulW6Iud0U/3rpK24AnH7Ri/NnUY5AvnrZvK/Js98+Lqnoiyn4YCAOJqPWHL532KBsAi
9nCercfHvmJ8dImUvl7kaKS/9YWz2pDAJbyb/XEfKiiFD6Yl6SVIpiLAaJKSLGs5WQbvhpUXSWu3
m7UvBMjEzuCLWWdYLchiDVRmD9q+o1Gr7AHbp2LBvHu3aeUhB+5AONqnokpO8+DGey05EZjwaLNw
XQJ/d+S6iMeTYZA3ONfwm4N71DmEZAosuwhYQ6phmn3dWY/K+MUUsZufjPKiLVEeZfVkRTTa43p+
9RRH1jRaHU4jAnFD25Apu4xZx6UpHAqzhOY0PMr5GZodlNsf4WrPrP0F+QtSmxiWlGtZm9JssgBa
hOH7jdKrrDE4IDOnkxFLDhNyFzNOkrkH0XmmuMB2WUkOgQ+owZ/Ah4NkssmY3u/GbduO85k+1DWi
0pyB2rAP2BV5bRGr9P6ua753XsnL7U6aIzzrrvaJ6buJAik9IhPvoh1T0CnKJWZfJbBXILa9rWkZ
tLeo07Ie7jIwKK5wVx70aSHWZavmUIT8CRqxd++BEGXS0gI4ZQB7p9DBKYmZxQhmCWVLsgvrvtfn
EBqgJSXiQhDMWmY0s003ay1P1lIk4Kn70mIX+ZOjtva3FyxYQa/TX6ZEz2oYPckqkZmptm8S1uhJ
aV2K82ArWbprsD9vC1K9OOsCQ7LWqdi7qlmH8arTzKcdz+YtSIIgxllgvvS1L3SfM9hA8MsGWkxU
NIpBxDcsOvgwKrnBMOZAr/jo+wB4ddiLEHRBznKRYLhBDhNjZhvuGp6rzKYmA16zdZQBmR+wQQiY
/0VAVDBylM5pVzEQ7dXemYbzuJjKyAZSP9BAaYtv94jKfAwUPeYYRukaUAUh7gm0R6ovsBSIe/yK
xkED9BVCO9M5ERM3W1n9+EaWcONE2IROQNYArjBvMCDlC8WCy9ixuSJY9FAqITt82VqUhan96rAr
aXtJFwT4ph9SFCdAhQVFnAPQnYuGhmEj2TKd+FBHkT1A5eHLLstA7MBJsWDrq/N9C/pNzYgJv4lK
BQL6PvglUIVFPBj11x8kKg8YOvdRdauoU9jfp9HpeqqpwgCKDpuFXoxb7NlvjLDuBPxH2x7cJw9f
74CBkbCoAOqEAsQueiMxwQvgpnenvEjFzG0gIldQatHX/tSYQzAUSjDUl2MHUk+V1rBJCMWnSCEN
vT/0+eDKjA0H/l89htIAMMEPhSgHWnqZZckqAxENc2/jWjBhjWEbfHMKdUuYxriJOIRVuvayAv24
OvgIAvhCzD0JYxCGYXs+gdELy5Aan3cfd6Vtn9/iQ6w8IY0lZsa9jgWt1WVq++Z7LwOxJROWqORD
5oZ2DbuMM4iXhM2bN0gHqdhcSUL2lfNcUjNiVgVkPJacBdtUm3kzs5NN2dK7xK+/Xi6FroSudQJ2
80XXgPtgyAhSMEtmGn1RrqOVZFlzo3d0xN78QM1YewEJ29E+E9YdA6NIaMLR8OwXpiBp6HiKB/ze
edH3gp1sVZHwCLQVgdwdP0mFkCESwUdzPGa9Gz91lr3P5O/go2yrjyXWEIVf9IlpO7LwnKLvtg9y
cGd/tr2Blt+OTj/tLbx+WhKE5ispk+zs9ug6/QlvIb0afRHKBcMaVFY/BAzOh62b+aRTPgivmFxa
JmLDcKdBKfG6E+NDv/Z7pqigiWQBMHXkue2nhW4GqoEGftklptsFEwbjmq2n/tX0UU6gX/C0rqaR
8s6zuj63Ivb78UDYAkgzzxSfw++N5S1JpDKwJ8NNEK3j7K4/g5QGjpAAl5yEfJz/yKeV9Nax8kGY
98ldYfes7C4SpicW2dLck4jzMXNFmtoh918J3PBh7XWpFNFNdgdAnES4Won2Nk03BSI+ksEadbTj
ONsAgXJF7zpJOvEqAc2iBgOTrv5RT5K3TqFiVbJ24fNC2YaUMskkL3NtFzXRpK8r0YZCUbJJYF1y
MaXUJXtuh7qIf+TSxMehGw1QmCDfvpnNuFpx4e24e9NPJ+AHrZs+YNKmsHVzNiLUmgcZp0VdCHpV
qPRBcjLsBBogBVx4FTLxQ5zErCQmUO8ljUiQv66WUawD5/LoGJeWKbCowiA9p/arqFJEZA6U8qXq
PpdgCXKWUSk4apvVLmjzMGy5Kt4REcWHgwRZKtdY2jXGDa/cHj3wjtFMPtlh+YXJ5UByZdUHFKPO
WIyeWsIn2Kn9RPpG7/ogYpAFJY5gmac/Ao7YbgE7EOmNj6rdvc+waZLoLpVA2uwoMaBnCGhmQEXC
h/4TW2Jwt/CavFVMqBDkhDzZipl+4U25LuSRYBcqpPKSZQMeDQesUKz3vdEpb8CYe2htV2VZggJk
Jza39ZRTifB/CguUT11Ol4SPNg9KltQbUsUHrXtPz06ZSCmc/hchEY1Bho2jOM3whj9dCXkDvF7P
Dl20/wusd6iE9vUuE1DEXw8S0iLnOVO8vOVCRd5QlqfmS4lXTTb8RQOFSm13efVIe/Ulcvp0+EFC
nfUvsQu1sqm6Ld2ba42yG/jCqGiZCYU+3l83wx7DtpOAFVMLcJK1GYZa0hkuHKlGJQ8rx3o2J4UQ
NWFoMwDVBSwfoZlcOy8FldkZ677mSskamBeWIncdFrDx49GOWj4eDZQvlpRdPMoTuCbUNLxE3oE8
MoYFaFU4aAug4G3cAlRb5jL/kpBbTHOdH4qh5btZktg2qoBJh1MgRr1pT1I/at8EhbIsqJR6j4gV
NxP8ESLBx6x4ZYSvnJh6hFMpoRfCMCR1pl6Y3pgkQFhtuB79ikNLuDV7T5B2lgVg1yC6Cqm0cysf
hCUDZqsTEiMSPxb6HLzBAkwCkWGto95H6oUOQjNdjDvh+4WVM6DYrjEBZQuslZCapFV2x1c2MRty
Kz27GEkYdUO5BBI3lxD2I0Ed8U5j5ElkvgHmE5Q+wwtqUsaFCDjQ3nS0TRuh2gjzIWpa7u4lkDLh
UAlabQd7Cm9QQvcDYDjsBm5DUQj4yivxdaurCY8TjEOhQ1wqKVI9jGMGGLBNIewmoMHRYbRo2cr0
MmqjiweV7QSQnncQskamcBeAIx1ykm6kihWn7V5v0OAlWtxTcgKsgVpLz6abjvou6/d0Gj4hK5Lc
Z8DzaJ3wotJHaOOojeR1H3jfmRQeYD7e2kJjWFh3o41pPDQuJTox/EsfXFnGAjrqjZruSozIB0x4
Uhjs6/WMEoDdc1eJLEK0jUhXQAaCptEXa2kNyNy4H7+dAebcvZkcqMyFVi7dnhHtJelkSErxpjAY
HufnnXtNaY8z2I4+rTjXwi9y0/KJ5+L5LXllinWnqrXYHmZHXsaoilqEEpLgiAjp9kwEyPlJPdDm
uKHEge51wzTAK0qcIHx/MN7EsT1dxioBuBKgmkAoC3eJ8pEUCKWDN+JNMWURhN7J8AMBQ32E6hY1
sniUsf486fEgfr+kfkI/5cBdFaAI1cHz+C5s9Y+xZOZDK+LzkyUB5Pq2RBtxSrxIokRy4iNGAmwB
wjujmI7jci5nAZqAeA2xJPSRty96phMiQ3MyoRVNZuCeRTR+KN3UdNJd8xaR0YpgMrm01FiG25Ps
U+dVQF/pAAZXanSWqLZIW1UErAX60ycYWVJ+JblazHYepyuoFzUphjB0ZX2gLApkloVhlXRmUiUG
dkqRSSU4p7JpS3uU1BGRRx9jH54MEFwpdlpXD8ggrdMvCNsaAZpH9FyX646pqOiS1Hrcf2sgoU9w
IuMfHZVwO8bboyY4H9FKg+9yJopjDtdYWIVaQwTHaMsEgcPb9IpQziFus4+bTsd4+02YgBIILzu8
hCJX89O9mVtUIJmxquwKKipths+hgudVS2NJQcEhEWawQrQeL/vLA4R+wD1EXQjEzzuAzTucg/Gd
Xy1xQkSxBvi4P3D3Hdz9irAX9WjlzxYIsInCzXwO/FTmTvceuoxQpIh4sMYUgt/wRVlhDG9sU6L1
DytnfvPaMIfWCAibp/QJy1eFwHYecsSgRLi48KplCUAPZeXDGIV/NMzSIRE0yQCLsHEaI0EaPJwD
/gb3JaajKeOEUbVbEvTPSxQPml4z5V84xHezk54rkVyzQFl7DVjKQBI+4Php3S9xbOGmaXTtNy+g
A0ilxJeNdNu3uJjecBS/2BDm9a3u6cMO/SrcAM9GrYGhSIYYA4Y1VJNGghjWr84G8r2P6vnVklG5
LXWGLZ4LKLv4MWlB36r+erWEMLiiQ+cyEdag7NudPpHMfCbzpk4sLeRgXoy4/nsgLQkmqImSI+il
gysMdwOo29tYEKb+ARwWUTRyakZPzHtVJOheIB4DiJngTAbkJgnINwiIZC6i2UuUxmxP8inkqKtq
7j3Qlebzydu/oaKMrVAzJE38U36DUpLGZcikWwbVtg84KdohwHSfCDSN1QbET1Rvz/gzDFg2Bc8G
TumnR2uoclpTxQJthHcw9jiyREmZg6SMdOgUtMWptzKFr9oEhoCUmvEP947yHXqvPDUY9aAJRT9O
VjybiJSByn7QtjjpHflgZ44kwycWv01016CCKCI9OROjYtiCP4FPkPgMl8+ssGsb+dYAdA0YfcB9
H6ZJi9DABXyOogxr4PTFvq7O4g/9t0nblrnhDjrknqPxU+U9PpSLcDecwBBxrrumUyhFsFEfN402
XqSkciWXICB+UgJSTsa9nIk/pW8SksjHTKkGxEfG8NVfp0gnUaTTGSAFsRLa3L18PP5SsXbgTZSG
pBbriQInZY0uFG0+9JDTJskkY9xAn30y4bEv5xRIiEk4WHiHM2WkOh7uZuFE12CGvH2krVaL0d4G
sr/JEn4TFQ51zkjc45GLIGf5p+t2m5Njedu+O3nOLqBCTSUeDMOT25oCED1jL0eybg7aYBQH4GAV
5w4t+G4rfn1FnBG1nlZTc/f4zh6FyUGl7Ymj6sd7L1sXV4FTTmp5GYwOOHwejJq+t3vpAyBNSyQV
P/buGEFCsvzumhKEpYLBRM3sZpzKvCztD/2Z7lA9JeXCrf7UVrxDmjg9gpO+OkXf6+AIcPf2J/Nz
Z3Av3vy1BAGqCBiWik+LDiEWHX0w6PmZAl9pPqjCfcHi7h1qaF+NSjG26elFQx8IFDvzOirHAejY
hQ1id6ICVh2o9msC6896trUCB8u3XozA7u3+blMWIGXoU7C509n+0x/bVun28R87TRtzLFkLSva1
ZVd3o55e28axAfIrqtv6/qW1qL3v9F5+Sy/j2u9F7exiA2pCMNZc7+N2/gnV5WCv7xv2CSjbAc4c
qJ8n+P6j36Vu0DW2LTecql9z3gybiBXTD24i9pNRFNxnj2h5eNEG5U1sA5ZadrQZhy5Y41hDGx+7
PDCJm01/2HzqPeREWPemCj+unOqhr98oSSEyr71Z+6Gua5/oy/DUGmCXJnXWxRQWRAf53LzyQhRG
kQjoXFdT0YS59qwumoqTGM4Jvp+U9/4q069uJk7Ng4pZ89I1quVrYBUYQxMrV86VOBnfq6TS0LLe
tfRTT5/0iS1wXDj49RmlpKavjK5V0Jt3vBoLJkQ9/xqaCpsNIzvBZzub/hg/HfOpgpLWzsgfXL9e
Bhq9TR3K6wCUx+5cuwVXbXHX6O5h5ubNmch4mT1gdDe4c1618Ld3RGQZAm6qQKMbeoMZZaYUuOFL
x9Xoj7iyo+n3pCzCUjs5ys26qtph0yYAGqU7VUM8kI29+1uL3iAVhr1lcyT0dUrW+CXDZTOLpjOo
xpe/D1dAPTe6gj1BXIG58mzgeqzP+nbTKv+6tfYhQ91iVnu6wMt2Lg9rEbfhpplU39mRR/tnYJ/+
ughJd0WaROuylh29r0d5O1bjVml9KTYgP27TRDi7jLy+84H7MhqET5of7RWaMe/t4ULNvzLalvTd
mlbbCuxs9HaFG5QhZZDgOmXu3YcBj5EuBcJHpCYaHhhf3CxMK9PoNvzxuP5OUeCZDuNaQ6XSmQIw
7di+4ena5USnztYsJu753KJBTOfc/KNd8fZskp6o0Dz0EpFgcyKTDs1tsoi5xCvXQxWIpgwljjrO
afaRRdraJljdp1i30KzQx6Xu0dKgbtrFxGkxHMyln4YDLQ1MmpVSVVEo1ksCis0nqhEfOnTFcqNS
PZUiGmpcJnnkRmoL7mrzq8+L4OEnhctcmuSRwcxzChS1xz1LH/ppYacvkRcPW1DsQfYjfGA1Kh3e
G9bo5EvmhSxLTJMawPq2oul5sLfDHhC9IcS4U7htA2qQ0hIqk8gSWUOnQGJedwZuDQl9C5MvTRFo
p3ZMThQfY3H62a6rXwWTJQcqe7jdNiki3oy0MVqYgiiEpDhbr68+ikC4Llfa84rf0R124gFI4RUk
Q+IMuvphvLP20GIfMPJYr1h3ui4isGAbD2GPeiqHe+UVLbkddPLGGrFeDbI/OG7EhNrOnhjnbR/M
etmtCLsJYrhE2jS8uTZvBhe8/Sn516wkA7fSivkO15KC2JtVqkFIuEbPeTJBnhzCo4j3s+A0s22K
zs/LF31AQq4mbvFM0HBwfSrDBOX9pEsk1YD3wObYtyCp6ChyF/H8eHD7HthYwONM+65qClcuZf8p
Pi8px7cRJe4HPoYk6wnaC7h+MK/kV59/OHDDajilpZIjec0m4SrBMcOVpOPqNCxF68wna5ZbmKa3
1bul7VGWLVwFTVnRXEWpVydsRG5gsqvRn2J9tppYfDegN5IwxqIhu54sTGx8KNT86lNnPckoWJAf
aznvUyCddRJ6zQ2oFCCWTzWGcpM0S2rvyrTsVOxVNb9DdjNYpzjKI+IG+p1yrtQlJxNqQBMVDiYi
/32DuNbhbvi4GjzAtw7QitrF1fK2uYRIsnofs+EVzn3UsRq42ZzMf7ZFnzYOI5c7NjNkS4OKpz4c
SpiNDCs/16/xtvK33HccvuBvMqrWFNEfNxMVeDHaer7NTtaqAO52sm+y9k/2Of8md3Ot6tjMT1i6
Dv+wwSi52i/K5AP0LxfmSa8dHk7I8CWYSrc4MFx0RK8axm1+j28oVdTYWmnvMcYivFL0sAmweJWx
sWOMCN8VuU5uugMiy2aBEJHblAFrgM0lDEpJ/ERMlrGwPuhpFxju5rJBSIrRsN0NT7hfiRTtC+gy
vRnZ+u4wsB02lurIwXSA/1Y4eDmLaHvNB0ZayA75nhDN2HKiw3S99mtiromcxyDpgQv2J1R7Uz5R
yNJoXELG63ZrkKbewuE6Rf7f5WEdQsQ8eVqGM3akm8cMMXw4TYYryt8M0O4IpITceh9tzEm6JT+t
UoXVkIqQt8BCZSihH/OkYPdRDNcmdHXoFsbGXBQX6cL4iks46P/k4/gF49aMqaEIHa0xZCS6P60+
8jHE5n6pAqD84wRVXMOnxE0WrEsgqnN6BK2EX1IMgkvzNKh9oayJljqynzLC6ZkSDmO0YHZRTieO
5V0ljJcqgQ+uek2Cc6ciTlXpiQghFCqU+eXXIot01krhAcCZmDfglqaI2SMoWrF4eeesA3/uBmfz
QQ4tzTzpY3Zpr3VJUB/hAEszRu2TGiX1AGFE1fhdKjgcXz30iGjshCBNpRIMC9QhAJBKkjhH9jwV
JVjIHANmLsp3lDN35E4CsJF8nGFE90aArh+qGCjo3UgUr9G5Jtl4me/pFQ1ryhOoX0EiwG6gabOs
k1Pg3SmPoUCbXiTmD8wQkAYQFlKRh1/BfK+M618j3mU9LHC5akT46T59pwcgZX9NFse+9NPMAzUc
slQPn4aTe5zUkHf3EZh/0geEaEVDvel12Dv8kcdWWdFDk0Mjpdr6dUabenf6bmvdn4zhEiw2pa4l
fTlMlMgJnlQz8B9AlBj5vf3fBTXcDnxewh9UK3FpgBfBIcKeTizpEM2T6M0HK8hVbR0urjyDh231
OUtu9PRBDyKAXk/J2GJ4XBKUm14TkE+cDk2x2jYYyBQKQdK6dEEbGoap3GUyQ2TyIkO8FgyDpqAK
VlB7bUkQjQYK9cSJFI5eJvvmlEKuBLgVRqVWx5PMDNOCnxRE+qp1bu7jjNuBFGnowGawp6i2oMUl
1gxkjUORDeTZUDmUuZFFDjlfa2q9F7R+qR71Kk7AgJvTjwtXaqXEXPSlSqO3fcI2nopK2nzZ+2ua
lYlt8aTG0LA279EZSSXGhkz9h6BcIbo/LoLvcDFg5SeWg3NJ8Of33cpZUHQQIdsGgtHd4e+lEOFX
BKSN5hwcgE7vsrs+vM3+mr4lX4PkM1WmUtag85KpiWvFG28j1RREclSEBwZGE7X9SlOJUl7GoEH4
TTRhHOZN5/bRSBmfYdtXnYanR12vnJQT7esJzorQSdAtM2BXZv7Rd3uNFJMgPThoxGsgVirrjjtO
Xw80wD81lAXH02d0vwAULfIuEQ84HNzEUILE4QkvuAXpTTpIyHftbZfcdVuR4DqywuNQY/ZMHso1
Y+AhNjSvbYeZDonWNdMb8x24EDH9wSyRaAHlW1Vf0z8hbhBTgU6O/w7+T4LyMg+UlDoZ8jwYviho
G+jYEa2ObPlTCnKHHI71RN8bWzE2NShsy3TTRc2ChFqmJe4TpnnGyWStRBeUnHnA2kC0hf/Afuic
h/plDpIy0oDsgKUhVEwI88wxnQPdFEe6MUGsFBELBBsg/bIeiFeioKCcIcstnjTphGupnVJklcQU
749E+1NrM1qR+s8TT9zrWjhZdQFieU0gU2NC2a4d0VekehREDe/hYntleACp/jzxNK0Nz5PF8CeJ
dbLxXRtuHWbSdDv0xqIUIWv0dktRjIITi+F2yMqCNN92K4JNbTlDCdJoVvu0itZrIA/8c9SGKasJ
y4osa9Q/16irSwxm1MvG7Dg8GihAcgFd7pVcKKETR37giBH+RfjJzuiz5TlB+sykYjDjWR/Q58HF
NELfyAEQxgrO2d0YhRL61dprue5qa4dVNB2ejbv15w2RfmC+ZDnkQTvd8Yfm6rhmhW24HJLSg8nN
m3GTRKXlbLC07wzvnZ6cg7/Ya43tTu+DKjwmYmdaWXAijRUgqkDQZiYoEbrTG/pzNLtnAaAh3AjH
Q65izz06W890yIKvyJj6BaoVw4qA1R7iUjbcsuy/MAgUyX7UjkV1ntvLhowtln5CRmc7PDCLpISC
FZM9PE6ePBciFZMtP54QbXLSt5AAg3ioGEuZVRYHwhufX8kgWkvNZsCTofZHNRDHVYlmKIkYApub
VcZXr6wi2rWN5lQQYTr7HoorzwSJkxRKHhYQbYizU6ZY+FHMtQz2GCXTPvCrsIdyNb1n/wJif2dM
1mmxEfVQiucv6tnQpzhzZOzXyKtpgxFhPBsMRl1exjVTjdNwpUoqqz8xjJTDu/ycuvgTOatS6ELM
RvZkwqE/rOHq6beN1N2Ra12+fgXlK6tUiUG0rKZAXEXsrEnXH4btKfkES0rXI6lOSwFSMKdLCUdA
fJysBlqGBN3smDZ6Y1hjiWK38LAQkdjLw7uaiKYSaYgkK10GKQ8Kl7qjox9hYsudYg1EA6xl/ANM
UV+U4mBNx15MEUKR4niD812y+vz0NgJ+WLPqy9IZP7adSqNP/PVy2m8rWqUqepsCbPj6rw1iydSO
IArRfzcG9H+Iz6n768dUCCrCYaWf8RO7QR2bPiHKJUvFR0EElQkK65GK4OQRRVII/twWUXmTf6Xi
KfLaELy5AYjb7//acqqs5E1z9KClx/w+3Pf0/RxhQTquPXo5P9Aa3FgY/zRP3fOGapfoPArEo+8r
xml2SV6RYtBM+CHQqNYPpRPeBb69T+/0u+nMclk0J94g48WFBDFDfChR7zghf4rUNDT6u/0KBcSE
bB+bdgxgtF/QYuAxaNdLtRgBPxodqGCK6Bx1GnoPVJVDFbv3PTn2IDqhwuoeN+WyfQDzvnAXdM8i
mn8Ii1jaBrFXERPJ+K6AJuy2UJ280XYY5GhTgCnXifkIPl7Z3rEQRpACG88WLBLV7RqUGJofXeta
6gCJ0GpGT7DmbrL6S5cQEZAlZToI7bfRAJZpsvBQYPsiJ0nksUSY6+qJQEXLuGdHaNtzeOjSj6F5
dkBzoN5Ib6XQdwwejccqTRyAV5opmm6O2IcyyTGPz1C93mPyDJtFkAFSW0IcMQRzQ4VkYWFlYFE8
YK+IXkOnpl0nGIKeuylid+8hb3CGb8RN+PgboFo8Ebqd3PTRCBlrTf2j1E9DF+AY959Ynv4towJR
6FBYXDvkn1F/7nmilgpWXPVQNkmebjzFd96gDc2ZS3WfhFLkZwWhwlgHrc5SfAmIfloG4ZqFT1Pb
+znNfOCjESRKPGQbx+hrffgD2ikkZEP6nIMQe9kSznP8o9mnX8495lmwG+riE3yjB7ThlKFxJc0D
b+U5aIkJt0awq8xhIofH3ZM1XwBSTOpYnurII+vEkuFPMJ0ckrmpCB3dC14WDqrmn5QeClN9stKl
6C67yPThiqdmMqUyBfzH0pktqYotYfiJjEBEkVvmScR5uDEcShQHREXUp+8v3R0d5+ze1VWWwmKt
zD//gbcg1A/4jANkBCwamTm6U7Y/IjIkwMbt9XVu5XiYwp3rmPoAUrWXZph746uxCpdoxuUTz1Xy
7Gj+kHYR2WmJwT/5tESIyxGL+xRlWG1CV+ZM1NwFqa5ZbDoLDPZGNicuxmAeVS4kIavXlfcFzi6K
yQvQAWfnCadEygZ3YE0jaEForL3ruNkmhr6L4IZEJrtBX0L7Qp2ej1zxrGeNMsalrcGpSNhUq0Xe
b/rl8jR4czg+rQ10MD4fHBCXESxLLGMq3docBywqcC1WHcM18cAbsk39bfEzoiLE4+gDQ0IdtTCj
JdEG6y0lBAS97Fsj1SNndeXJlOMpG6vc2GcKheCImf0vLYMYpD+aUGa+cGeKmi8P8Xh/kr/UtLEm
gaOJpRsF9WOK223Ko3f0y+FthxZDPgDrh7ZTLA5ksgWUSVXVmprcO1qKY6T7fZeu9ONcvv4UYh5H
NXIr76mZyqYmJHtCqDFL5uZde4ewHGkNy7qTikr9eXY6UdF/9DW/cOWYvHqj1YzC4e7dl/eeMgOp
alGMPEZWlWJY6VDvCYjFT6qEddaBdYMqnN6tkhz1AxnyYEoK9/3oUinsLZ51ZjF+RDAsTwYOzJYG
utUPuOibxpYu58YQhtgKnguAYo9nhccE0FKegDPIBXZOhPICTjDHgV3PG/brUQJr3ZpQRVjJ2qEW
JBGaIpy63DS8dhgy8QmhdkIipw416/g0Xs2TxSM+pSqdCYB7UsefuOur8cRqAWxuQEZ417zeaMQA
9tnLybTy9dTaX1xfvME+EfCXtT/axB+C7tRUWCceKrIsQ9IxBzUIg4A5FvzD/eVhGWN7jxjZAYXQ
bTnu6RPJGOPQl7oAls9viEWMmnAzGWR16SLrUCN/jEYsxNiNwhQKFw3ePOeAvcXZWtnTIWNIIgSS
A1B7+UsUYgbWxPBLHdzieTSvKW1YfScTDI68JYbIMFSO+0v05iV39aCZCp5oLcwUfNja//qMqf/d
kdvGN1Cm0Bi3TN+I0UKTZPh0EawPD4DNc6bqbJU9wUG4J3Z7B/sTLzQtwcfN9oln4/mWj4afB9tG
1EwFkjltLpvu8JvRewl2xeb2ifidgnxlBBeNab0SSkrATubdJ/fsj7hmFmuLVGfW5ohC904HRUX6
7r299tSYHhw1BppWWH1oMzALhWsCrAmZGEN6Gp7BfrATxLWWgvfgiSUqDkL24EEe/QnJP+WpGr+9
my49V1yQkJ07rNhL/26pEPiZnLOUT1vFnOjr1aw1RbDmrkhtJ/8VUssIoMgavTzCTeMvIoaJz00e
3Tx5Uia5CEjWqm1Zhkc2cboodi3riT5WdkETEKiLllwPjogHeUesafeDDr25AGSF7GZ34PHYWM21
FjqB0ISxSpAqePKbiOub1dRM+rMwaRK0zcDrjEcqQ2+/RsbfCo4AyxjpysHCBjTtTR+hFKKlDw5L
h2ZYAF9dqynQXuXvbCNWhl0LsJcmixpUQNodD9816PEmb7zei4Y/BdMjWI7cZUI+ccEcMjMDDQxx
recdA7GVtDM8GfIu6Qzp3j+eQFKR8E3YxHEv/NGVMV9hOcr/XoubfeBrDtYEE0psSl4QEjZfas8J
toeMvUWTB4Izbbtl+IF9SLlhGisO1CVYGTgbCj5O6gsQFAb3TJXhPuALusuxv8a+zJrjhiOTxXds
4Ne2tHUQGkEwCub7N2IZMTWUGKqlJKcgTOiTgeIGNwwAnROWbRzcS+Gqy0hYCmMRiS3tuYSgllHJ
M2jj8uA9FxqcEzwVsqcZMasAR7YbiysrOroydvXQ/GN+EQiS1BErFJCZXq/rAYbMXQx7eDddomO6
/CbByBCwobhbqn8lE7MrBeYX6jC0otlr0xjCSZ80kjtCR9iWyPua6Boqz4ioLb+R/BX9FIVvi0Id
RE4KFf7hY4w5LqQ0fW8Yh4NbiTjDSETrLZVwC54LJ7RPPYT/+MbAMfRfAGf28+DQR1VI5ATNwSec
2vB8GHIBF99NxkQzFbtnybZHLjRhv6SZHuB8CILQHTKpGPHcerR+v6PHZQDxOyWoNFi46xW1C95K
NP74hbJ5+sXNvve02S/mHEuG6PBnD1jAIrmg4qIEXNX8i+jtrvYFGWU1pBQHXYOlNJq8PPpyAtxZ
gnIQ7XhyBE+QL9BAEVfbThn30H6j6/TRTtFVMg4yiR6WHpR4cH4oH+isQegFrP+KLpqEJFJCJMBY
XmpkJQ0PmoX9nXR9eNEUUjGj/rP/ZEMiob4KJC/6y6kDhzBIg/7Y8/iudJY6aDsYw+y/A2Wntswu
AxiZ5VOmw9wFlIozxOpS6EMU9eLFzfwEx/kDa+6CvYhiCdoPOejWTgiC8FR/oQfyDmXfVEAdqJWm
+ojnlBoLh2ay4LrDLpCbp+OqoVxwb65YxhpWnGaNiWt71AIdpmX1p1V4p5nkrK1JCHavunMjnZr8
6skVPL9NcuLqEr2YabchsNjN2gRyMxDG5U6xYXiewOgAaMCSL7rP8ZKRPJLCuWxOR/fddKvSK2Ht
DL8ANPgsWRXVa49S0Bh3hmevseBR0XOTCHXOzxPOGJsGI2nIxHn6fvkqJqBjsEVCR5t357Y1Yihn
eJsUJKCT2Iqrqeqpy6ebY8OKb/U7VYc33cl5iiNjp4+/WlrgHd0YPg5M0nOOYV6c/dRXCY+k963D
1YMLiF1nXx+hMMGy+NsJG7jwR+dL0CIf6IsWP8tCPbdoA8+5e4dcTCYM8t0/fJdUIhsVk6Kxmtak
XVz+YDl9ePBPbjY1DnFLMl4+tAYPh5hIMkEzr2hLywT4XhXJlz25iZoO+8qM2WkbXrxBQAEA4YmB
3fBADSt2RE9IH7DCW3f8+W7dsQrDo+u8FfOC7gdDg+SGWcSgrGz6WIWxfds+G+Exw5uMsGb0JF3k
NQEUhuaoyMM6tK+Qfs/Bx3Ae+LDVbsU+2dfWKjTFq9OoRwXbwvAC/XJ8U01+Fq7PlxaBwBQxjbE7
3j14vqwj2PVlAOvjfjCbzFc76fdlZcQ34eKGTC2nL3denXEHg/A7y5wSIsne1sOjkAYKz73GEPIv
CzyBx8IWdyE9hXHCCHpUB/8PnKSFZ4dora4WORVaJ77k0REuebTCzsnJvYJjAXNXDEvZH8kT/xBj
3oXrxEQ6uZ4crd3/bM6nVCcI02rmCbe7i4PNFXA2vm5BcjCRytarj99kEy/FIOggopVK842Xk/WV
GQyJN9vFqzRHUivnGKcxCsEx0B2dwwLC0c2vRh1fw1b16Ssxvuz1zb7iPetkFVPbye3BziKDuNVQ
ZrL3HlS7883TsHNYYgZfYibRdC7PxMCEk+TL3ekSPEFxMp7kTuWC0n7QodLYqNicOFen61JOs6V1
o6J0uv7ZP8CkyyetIr2c3fjpvJ6oK1X3SbH/nDcQ/1tIfZ32m83sA7r3QIOPz80L9IXSaExp1rao
NlRsomdcixnbMWVFjWe/xthu9yDiQIHbOWCaHdcHd64ktzkmigBoRXBzVkfH4FkvnFUdHov4pXkw
ix4N32CrKXzsKuq0mh865isp+0eXkfXhDz8f67jpFo6is6L7XWX7PqWXvn7eili1KHBETPS/W8fO
+QQrs4OyieiJk/8gmcjwFndYx+A4++9UnXdLG2P1y6rXftMTbCv32EBYzEnUxnerts/Dgpn7I7q+
3QcVBgbTPOmk3ZTO9zu+gLH5DTiNpasRTmqF6t2rcKagiD/az7bdpryFvlSjI25an68tLIKi5QD5
MxG9aEHrwPnEiZ5Zmd5T6Whq/wU49AlglYAvFqNXZVff+NTc4sv/Cbt4MpKoACyCk9KR0HPNfVVW
2Y7UXnVzSvIl61AffcL6028c45Vu3bawdZpgrvAeT94HJ/GWWTz8lbFu9C7Bq+3GlzFXqFjhvb95
U0nScbDQ7hxvl4b1gbmhuie7vJp09OpM8WEXFS5kLNDfcMT8QjBjvNHAWfBlY4GCfYOKMqBA7dwF
Pr/AWEFEXNsvJLcn+CfwrfCcgNqCPHrFfIN7hZL56YnYuU1d/F0LzCvYLXA/xwIHJiNp5sznHnFG
OsUro2gcmklAmGR9XYgEqyTrM1Zwecu8H1l3Ysu04qflHTELpp3CqtlTIzgVnHxXytmTLd//m6Gs
E7kDVdSG7wjCwZFDd8FUWT4HtYPgH5xTTKKEB9hNNA4qHKDlowpjInfU2Q324HXSwBkq77UWWJdw
7gtWz2CICheORsr2FOMIRS3bCHCK4vsNsBM8pdLHDARFD/jD5jwt/YcvpletYGWVUSOWcvDQWzGY
2UmtQQfIFsAPyo8u5D/wzig1T3yVcFJ5iz+MmHAEnVfQki4DndI5xMrgEGN97ei21R3mk/NfNrr+
VdjMboyGmY3yJWytz4wO4I6/LiOpBte/ESi/65yNMqzwA4gyHQr33mfWWPCNfGLvisEAHrXySNKQ
4sfeh2dLKf+JQORpQKlPDSYlUojJXIPrHVIQsSn5WqT63PUJ67t3G9zCKn3cmGkd/MuCRWBDrUsv
KWYx1rfXnGh+Z6NFIVLfjYxQDrzMdQCfJXqCE+z3wDVSzVwADqjBdKsb4bm9prWik1tyVIele5aN
qzW583s+Af/lEJU3s1Dcchc2HQIc7NW8jm/JJ/4QoXFTve8ZCExxRfrNug2V+QHjhJZXu9tf1hIr
4AeGwx3H+MV+mjPNFIMDDFc4dN+Ql85TCtzgCM+qDfy6BdTB3YFqs4OTDqi01MlAjgi3jV+1h2tr
r+IhYZ/CJR2Wv8mor2KogCWuPbsEyOgkhQOFm9RwmbXmc4NTdf0vGGjKRvd1smdw2rWQYVn35JTS
gDlfR4OXNiwD1b2M2+ENF0qX0Rb1DeywFUcW7rodLBuOQlrTPyjYO/22l40v+MJgGMHniOOFxjjv
bV3iLeIpZya8l5lDNeH9VIYvM92K7w06jfUfKNaYjoBgbxyLVQ3sFNMFm2mBpf1JhyBKCQKYuFoK
mrcj/OUu6gQEHtcZsQnOaowaK8MXpmujE2oN33AMfB05HwZeJEy4yJt+F0cE9A52NpS9bEGQlyDt
0jPQJqtQHK9O7jzhMqHRvIVXeCJSidNgw5tFgcgwiUXC7uIq4Hu/xl7mfgxy7EecrGl6mQdF6Hph
QshKG0EItxs7YbhcBwIt8ueECUdElU//LYiRzJQKxtakZyN6ZX4uQBJo50xwG2He8DRg28EOdOzT
W9/iWw82GISFAVxImGEbBlm9DyOdzobHw5EhY5nmXZuAEYvfwg57GU3UWIstnoLZY8SD0p/Uu+a6
Ggud02ns2/iCBNx4w7OY9Z0QdX9sxa1t0XNfaR641yzmD/exDHBAqOwPcTqXoO2xnlEXrvwjwx8M
fcQHS0PXxG3Qdq3eyj/FJ0Z0JnoTvHzg0TV6L+dND8L1TxSWKraaTsITyHXCx2Li74ROL9YI+P0v
uOCMsuPZwllzHyaMhTlYzHouy3qBmAvoCp7g1ZSp4RczkdxPmKLx91DuJvvjyR1xmHId8JXQwO2T
RAbGozUIDbduYA963Cf0W4h7JVoblB9Eacq/O4tkMUEtxsbNdr5jAIdxazS1OGfldsLbk510P83B
VHWwgzbI+/gd9Zvg4gBknkErfnM3m82YfQKTV5r4+XRKplHmsjiYCdr0hBzRTHY5hYj6leNBxtcy
n90j/hVijRB2pLN3QalYEuLOJ+HofEU48jJIEjmgDoq1AmOO5r+QR3sqjReQKXAMVC2QkoHPIQug
xWqVVqxiHsinBv2Gl7ATvBz0i7XKL6kd3gUONsDivDizuB/c8dPdPGDliKvt/MowhT+YnSE+gFQi
efXQxS01Oc3kN3OoOSgbJH5jyqHyRYGP7gwwbtlj8MLL8sPTBsyZOWoeGYPV3gbYYuUJvQJGDiD+
J2whb6Sfx5TwRK2nAA1WoAFRa3csQrBJWOKEKAKW5Pb0xq+/R+cae8PWjkryzlui4H7afpNC/Oor
H0C9qf3gEzv0iZH9bWENedocW/38NfjU29L/PDPIiEQjNV11yC8y4leNQSu9IacqKhDnjkGiPm7R
qhFnUblfqNDet20VPKQYljXmL92hMKWKL2Z0p20oZeOVQjfJt7cAHV4OrcAKvE7zaDJLQseCD6Ah
iFICRS3CRBmSyM18RAaNGTQB/ABndBHXZiSaHZ/WkL9JIGLlH3rtRQsLyVKMJlNgOeDOwi6a1hGV
Ff2jzQFrBG3WKBUCJY1tLOi0GwAT9vTfEpPOmgXAPW6NECXTpnLlWdx3JkhCN9N6q8lcZhmaJ9bH
zJ5U5pg9cPAXS4XeHqSpIWH1b6wcXDX5cflYbffebbKH9Oqde3zmO80VNRLFEJgEtVjToYeQWVEL
Pm4hdQGQpyGkD4Y/dM6wVAsb4mLlNxdcfM2QuTNfWn0pS1pjShOQOqG7ycyYqFPxL6oGnAx4VtHn
YdEB0sbxQHTOPWIshz2IBW+3uSSUxs1nKsgwo8gH4OTsy5wkWxp0+3bJiILZHM6pqYHXHy4igbh3
EIaOLJPoWxkyiZ0CLssyqo0MfyojXMPsI/JkRkJoOaDb24ZtwhOUs5Mziw8EFBLh/8FmaMz/Pzwm
g0PvbSGsYxDCVsCpZN9dLCAG4KxsKSMhGRKqIixR1YJhx2Y0knqSmeNvsm5Hv93JFn35nJ9CJMLx
JHdVgBcp4KbRDqwDais3EvtdWxJXhRrF/YP6tlH4pGCIBYJGsV2WmS3SBtBIIPJf9phsI3O2jpY4
M/DgYzPCq8L+a/1AckB0nlt2DH/Krx3V7KyCBQvZ4Y1AUsbz7G5AqWTyOLj8IhgVHJXHBYacLDmm
ePZpxi4m2CyLHysNQbhONEWXUQjRM/SfnsIRxsRvMBUllvyUXCh+tdDHV8sbLyZUOFkCTXI1BHtt
QSNnEin2HJKIa5DiwttnSiFmpjy8oIIyWK+5f+wyzHwlhZtdDSoAU4ePbITTwhcdIJzpmoNYBZNm
4xM6wm9srJL8zFUcGdihdgYPJ+IGyAVbLpdYKQCP8A9XlyRK3o08LvLLJOCWC8CPgAFf1pek43UY
psh7oYMioZi1TNEBH3kFLxu7WC50JpyokdQHgz35pqwPZiJsoAaN2JkA3XL6sjXiMb5HFtw1eJET
IeQ3g3UXyE58Jijp6QrpQS7ZL0WR4N1DqvA5QAn4ENjwoHbldsuIRS4i2y8wtP0QeiTMQ8SxBJ0z
bZY7zcUTRaccQgDTQpqspmI+RltnbfRo0xc2w2GBQb0I6fs45YRAuDJwgQMKp5fETxhyspRkxGJl
MyY73mnFLi3rdYedbfSP4C3zkxxq8dGFi9RM0W0SIwtNlp9+hNnsEd6YJxkk/lXmM3PEhgGuHEMo
Qezn3EPJ0NUGcpPhrgjzpC+fpwmEeVoKywSPN8Hs5ZL8sw9hFxpzgYMDK7OAJfLty30XOusTI5iu
9+/6nHFuf7mrXpP/KtOA6GXX+6fETjFjgjFucw63GDh9PBl+CTFFnjWx52M5sh7h0jZcnsZfjvBU
vipUmKZ7GbLyiFHGA36uDTgD+esbB3l5j7rZGPGxFS+av7jzc549+Dvy6nIlEbjZ4k0j6S/CI3zF
tfOMGcNxm2VPynwx/xfeKlb24rEvxYEM3WS5ck3FA+fNDerjsIf+Evv5UPzuJX+UG45kyYyYbNow
xiDQ8do1d1tioHi+5FVkXMEoF4k0ZBbhkmDil2FY1/b7Yl4PjVQIGjIVIXUAISCDDYJbnrEc6nAz
BArHHJhonqbfNv39h2krjTW1qvTuTyuBckftRtCd9RGTrw8QY5ok1vrsT94ecywY/RZPHr+CEguw
mYflcjX39m4enYN2CyX3/8VIY6SEsKUIg9K8L3Nu9cCDjbZRxvDz5WbDNZeiahrRpQ+mcve5HbCQ
W/3jtNN7ufLotEbs4TjlcC9lt5LthRNPqjjZCJ1WhX82/M8AwRdUUMadUHptgBRuE7d5C0J5fWAs
w2VxmkG9Yox2qK3BAUIeS6G2pmx+NT3DaAXSDI7iqOxqK/AAlKLQJPJf4QAsbTc6zgFa03Fy4Xcx
GFwwFUTeRGF3pVR6svu3KaEgiS4VGJwNazRqwlb1qrS51tw7U+RP5mX0eljFGY7in9tQ0gmr+pUb
T0AHJuIJkcoztfTa2HQTxW19GXE2oAOPjaNY5pxrX2WU07v0D2RqudwWHfYCgtWvdfZD5WYfb/br
jyE3LJ+dtqk2+StoPXvdZYnnuzLI1uWUCInauWBHwcJts0Fua+eq2m3MxW6OyiOq4uiiMW7GJau0
Phf3rvhl3MbQtWq4Wot2r6Sk19s0NSjnWcwwe1BuHkgvebLjswu9XNxnvquISCi0WrQhN9d4RMDQ
yp/+sBvlAr5QcbTy7SoFBTxTfNDhDwoGUhijT/7QJSq6c8U9HIuQNtUSEzUUhqZauDcYT7Q9PAqn
v+b4C2vqZAbGBt4UJgeg3rgogVPi0f42H6B+i/cQg1192Bpqtj4Ryw36IPkDKlUDW2jyXfGu6Oxa
N+oLXZJerZf1RJl+mJJWc5smyL1KbNYefGCmN22vmrckX3FwNr3SPsaxEqhjbZw26Pv5DYBgjYmx
zrAJftN9oQ2jf1vUkCOz9JjmyboKHtiMAGsA7gqFyVggnMj6z96jD3MVwq0FkHxBx+1W9Lr16Ayk
29iTjIpMi8avuV/T/fr6XnVLDL7Eoq6I3/uP3XQwmzuDP4Bt2WiWILeGKMMYleBKzbwJHoB3+GOA
0gXXbqYVA6JstAcLulnP3pOwzREdNPPu9/IzRtt6MhF5WAskZEWaWS2Hp95ZAyZmL9C/r6VsW94x
rtNjbXnbZ7hVUj69WRhmqqQ6dd6WftJ6fnh3vMQXpIWJ83d69lX3jUjvcLQUF08gzdUK0ylcFIZE
jnoPOjW2L7/pPWzBWuKtSi6j5Sl9LqyzHXoMWZQbun1qN/7/OiOat8eFzibD0tb6tRs7kJyUPr/e
O2w0++6oW8YPVnt4+jtNWAXN3AqwiqPaCjByALXB/gkt9V+axg/7EsDLnpJRSyxBjDOMqYfnBDAp
rW3eKmuBflnd6bxevW0vtf4p1nsds5pjghiqZrJ+04PXrsAXJkAw6+CMB/I5WsUKvULGpG4opLTX
JigmkIHwC8Fk9oTlJP/tHmU93l5LcBKmWXczrYFFtunJS7Hp87beGW3wEXeVmUfgnoCwa0gpIAfb
b2j03laLbWVeHM0b4NRz3/YkKbQ9ULaNXtuDv4q5IpOjpscKYlDh6p4xEPCrOy+C6shqEbbzGyLC
OlmrZgid6o//NS1ZXQuUh/ep4r7WX/p7cZojTNJrTsvgyWUKWJACHJyHCeNZyuGF6aHShm8Xm4sF
LGWgpia/G32iKBzHlvMlLLVLteR1/In1HLaAcW503BDGCUb17g6fb9Gc4neIHeQpLcedeavtOqor
no6cRwANdhImCUoHoA9ukbdgIZGqewLcEkwa7hOz5o97NmffEFdnDLy/s0P/yT6yFWokdkli9ZnO
MG7h05EEmxO7iVMzhh5C0ZOnGPPQbZunl0Sdn2c8pfkkC9GdbA79bqBJctrJE9KlGNdDB4MFcAl1
v42dhvjda0G+eSzS4R9+On9/Hr/sRGWPg6v9h+N3JHNzosn6SGIzyAFOA7qiFUgq003B/odkaR5/
hrxDMccnWw8PeKLNGXH1ct7cTLyMuvbf07/NvGektdjEnK6NF3fHftSmTiOVW4c9xkz4YDczTLty
kDn8lYbsenpy6SEtx+wEsxr+TJnHuEfOlatdtcyj99uvHq7Sn1VzceCO6Y9mzqrPOMHpuA3vvcYw
ivG1A43+CmZ3TMlyvrOmuv2cOTcPywLURxbYdXoYwo4CtuKLsNExOEXl4M22MR6fsOylUhvYkPao
MIAz2SEtwJ/MRckAJwVhPaJOWU6OYkO7z+wLqLzmX3kXeF2aCXsVtVhkD/bhiG2qSif+CwKXM0sx
TkF5Ku48liBuMdvyMI51r8vCyZhowBf14Fc9ghIgrUth44RCzQKbEdkaMgdcclvsnXQC1qQm3pJF
JsBY17QWpCrjbJbAdrdUcwQhCBAZUHZYgIEfzNdQh0sVdja3pfWCbVMyDBThG0IHtsH0TCPVmZ1h
LSjg65zhvlUGdFiERsqwgU6DTOfCvg3rMcjbCEIS2sh9yGaLkwVWdCPcxeARvBkQCpojJq8vD2bT
DaLdoBH71qJy5REBKYeG9kdi80TlXQ18VGfAHSGSP7i9NPmQxGHtQKoD68gdKE2DO6IHiIpMVYQH
zwDTsfSFDAhcYWEom5XF3ZJaV8wMeM4RGsJumlH/ibVG5u4oloS8Y8AUE/aXNDLyzS4AHmJjYRw0
3LtLy+FA6zGjjI7o7UIpwii5ciRRiVIEodYEpCiHGiOOIegIIUkdfvjuiIHRhL4ckBBd+oD6jI9A
WgfFvD+g5wUQRptbRY1UJkR3wmNp2fwOlRAXAFli34ezxQTDRm+kBwBPd0i3JHyj3eJf6EDogOEo
McFACEDvv9cYbcitmxKkMnhtH1Tjm02fVgaa3JyfloaZqY3FFeYh/hFOaFTi3iU5+VLe02dI/yje
FXlwt7G6MHcYCnK6UiZeseQQauzXRQQIlZReFQYjEq63jcRMlE23uIPQlJa3T7P0y+IA/5BEK9HS
HeZ4/pjfGIzj5z/ycJTwy6fB0HSxfBE4/EWQt2m6r0CRTAlnid/d2426oJ9HOvNDejHzsTh1QP8L
NG4s03pIw7szySYtKEeibHu7ku5dIc7y7b0/QhqDyvqIhd5OejK7B99IePvcMz48jS3UBOp8GpaN
QKx4dvGJMH9ln6OP1aaPIZ5dCeEd4V83HUtzjrmQ0IjYEf/wNaJtL/7FeK240ip2k9R7fe7NfJ4N
b8HynGp7ERN+SD0RGRn9ctvsLGGd8TdgyU6P2CKh0QK2fPt3V5O2lhCiOwUziTiVYrGw1KE2VBNm
cPYLzIEJlt9KB5dZJ9GIeGk2zE5S4e1g2J0hDGOcxBOaGfJrkGbA+TNstCMJigxA3bPHEA9lFV/O
+D6HQmqc2W1GgMXsR8JD4Ltpvj3D1uBA1CZIG1QcCT2vCKA1AuNp64vVkCyZv86Q34d1KT/ht97h
+a8AkkzaC+ieQIRDnApa2LzQiTfg7FMYEZ43O8rzf/4FI/N3GZEOfpxRVNxGKoxFDCEy9+bJF+UJ
CuvoOFKY6x9CFa48k7Pk6gDcX1z5iwziFLvhLShNfTNk31xcAkRsHqI0gqCHx4v1wDhw3p4ijiSH
xlZsPA3CMp2sK0pUdskTViTi96SILcTrTzx2GBB33Hx48FU2IzbBPiBSZDEdvHn2dTDyZYbTnT36
bcv4W1cXjhJODaYFhpftMFzAopYpmIz8GJP86z2pcjFgcFmIXzZEhlpEQQ6/MCQZfTCWQApFgyWC
oiOK+ccM2mmqA2H82vQrTecBtm7/MywcQCWkvL/uW3o+ARkaEc+3X4cfIMKXKwIU3Syn8O48nFT/
qWHoOCXNWFp72dkA1EA74C5lSbcH1vPeGpx6g4+XTZ/uJfqm+yZTan2soxKC89pEL4C8EEnYT/AV
ScbWfVuF0Ph4ZgScugXtEdr2SM3Yr3PTt3dt1qeIIwu/BF2QEGjQARx5bWS+QN4SRiTrDj2jwwJl
NUbo0F6IAEd72PZ3W7RCMk+v/UfEf8MCyqW93emBEC0B+UZFHxqdzdnH8IkQZA7P8MVdgjbCLsvp
JlN3mUeDg54dhG/ent/CWnUgdw5w3GUgIvCYHKZ7Wgs6GP6GyRRb3YeWu7bYEAA9xj2omKBTGPwX
eKQSaAO/ZQR93nqNvqAWTIynmNVAPEfvgvUO1Pt+JzwOLwnIBgzLMcaJsO0DjErRoEgKwdFh86m9
q3sHSeaVBeqF6i7IV4Eq/Yxepw+OAnt+LU4igkqCEsCdXKJGbPePieh6BawhARgEDuknpFDAxQ9/
KfcPRpFeBCHI0gb6Dzn6oCvmvnKnhBRN/hqklHWrz7eEncEZkSorpcf6Wv2xfAAmOJVibl8Ej2tf
OU8wCHazh1OSWh2tJm3m7X5FWHofV6heHtQh8x7QVRGlXbkehZlBn8gclKu4OHZFrjVTnDPPI+rj
nI9bDV48dzwcItTpoN3wmpuq1ynwo3ylgGw4Pt2B1C2sgDLQgOMwr7zW9gSDKeuV0J5yv/z2ssfw
XQaK4mUk9T3X5FJ1rqGx8ruq3zm4jL2aC2EcXYPcO0w6DEhI83NYB1RxvMH50b0wWMkdfdEooB85
38UJejiy8Iwc7OD67HedsnJLHUI5Ut4Mt0ny8mCGKTbEumyIi3OHk4985UB2cwOEcP6hSx4ZD+dK
7MTJfcCWNqiCo9MGktadgeXN6UxWeahAwqFqBnmu+RNKH4ppNNtnOGeaq37Mcl0ZmAVWGN4B9WAj
+nTKh1tPsajomN08OGs4I2DgtRoUXO4sIaBvNVDXl/VrezbM67aFOZ+VN7bqp3fav5/eI5+9ebfg
m9BZ2aov+G20GNVAgOu0l3WBNJ1MFAyCmPOOzl3neXLqFXJgwrTgqDdRxUMzEPEn22m2UNlABZZw
4jNT1+kakhbj6zKuNSfH2+iBzoEW3KAEqq3sgIXyGcdR6AS9EyE4ZpXevaJhNTnqFzlHf8mm17TK
CxxJHPT5oFKM5ANqS0LWv8HbvuOWHbbR5RKCfrcb/SfRDsTH2uQDvnHDBfhsmd9RsdY8NazAT9F1
G94h/XmUt+bfUZunW4fSCfaJI9taIxkrPsc/1Z/IUx8jjqrgxWZEO4ckvo2ikZc4xweS2eHcWfAt
2zgSfhtWjRo8ffFk3J1mI3iz12ImBaqHNxkUnPxP41gd5BnVIUDrBz8PBnWQP9Wr/yWgrbAZZDwY
LBay6xm8f48vvzuxssypfpbfRYZrFfSZg8VN1BLmWhbfsGLSnUAT6KQrnmD8LOD4ObipeKB+XFrv
JFqPLuef+BkLZeg+KVVHod9a1v1LeoFnAK8CouLNzBl5hJ8oZ4biNf+EUbS7zuvcv9Tx3UXw3oF+
c6K+bfUPt14JTHDHDO0Ol6ebdNo9aoGS5wXjtpwBgrp8OMv7x+Wt68i9G2YLjKoIdaiymn3AqbQR
ZYoNs7DFPtruG83oeWRaA+wFWoDV26u3AlmAVkKeAXhOg12N9nVAjitdIMCcQWJ1ldwDCj7UjtiJ
bI3R1+h/gefuB6edea8gn19dI+/r7FulTeAK8Q9677xF5aTPi/WBeOykQ6IkdwZzSPbuBrqQ+ttr
n1xNRzh/r/wOfD72W9Ju4Qg0n/autSueB3P1SFhTxM2jxCisG6Y+/VfSPTgvSkrs+hQO187gIvOW
39FHSCzSJJ7VtlNC7xhXTrPjH44J38E//TpRTpJuFj6ifKlCe0V+DjGgDKAmm1fNLpuTL6muzAxr
x3hBxl45+xOr5tTDf6smLP3lXsrRrvkaN47QSC3Kwob/3D6ct2E+ScVTsOPomIfTBLUV8eVP5w2d
2sepomm41Sk6QfHbXMBLeMhHTzBjfH8bVokr4JPhq3dk3/9TJs+RgomFuPL12/F7TFIxnt/udYRj
b4HPBU4X1MJV8o3bkDI5Bh/4g6rWNb0M6+l1LJKtTdPsbwSmv3HP3qD6Ja2BnJloC/HVuGIIoSJT
U/dd5lUdGOvWpcuZlLesbx9+GQMSKTDAtUG8xaJPIcTzZpjfE7MqGbo9ws5ShnYvmAhtc/ruN4PC
zztxa7yjxB0oM7Hf7yTNxVMY7zxqHY4hOpwaf0Ce0s7kQeOW8VwxAu7oLkPkorAfEODGqkzx1SGX
tsJgYHaY7JjciZ2++MCeEKB1wnx8x9QUXR1Gt1PSXOkujiYzG2Qsg2OSH2xOAr4DyL5EaYShamFq
PE8ctcgfMOrrXRkiAP3385hTk8kN0r67WRCcesfk5zOoWChNk4O1HnwrfIG0XouBy+BIsDZeE/VA
8TpAupRQ1HRmL+jjoSkxX38ZAtHhWFwY66aXB+8t+yS7xFoYDhrufCg8PLKYLWotZuSi9da805Q2
Ncl3H9iq43fQil+Ypz0Bhc26Vy3bkJxrJtNc9MnDe5iq8wowtvtggIsA2NUr3D6NfoMCpHJkMIhr
CTTpErDcb6bg1f4ZFfGIen+FNT5shRLTBpmwyxjD2ErgY8UxtgoxIb0u1PVrpxqSJyUVE5+C+oMj
jXJmIHYk0nR2IBPITLFyjgnPHQ2fjJxEjWK4v9QqzrCKCuHpYOns3eMs+bVWww5OPVMuorghyugc
uToUBrweMBkW/SYDgRYvKwQSBq411wIP1U+vJs2pHV+R4/V7yzl27BF1aVenTaLocAx8h/65QDAl
RBby7Ue24d/hIGQkXhbOk41f87pc+DuV9ZuSTPU6S/anAEF9eIhrhpdfhGcoYk64goqAH0YKb+NI
f/i2mW6ovI8mm5nURb3M+eJafHXxyeWJg5KOoSt8cIdKCb9s8i1QPZ8G5UQiliVzAX58tmwfyWY8
OS+SXh11smFyJuMxZX2GuhfKvFladjap/ds90FKsOjYrLtvLlFEE7G/UhmwnxF/QwdZew9TdC9aL
r/4peqXP0dWm1HUoXGtPndbJPf03XWRmHGvYz0jbgQTUMqgLgRnwBb4zrJPxsOAuGuIVnYL4R2AK
WpS33EXeHPg11kKaVUK4EFFOn6kql4WF4DAxpjImmfwxRHKLYh7ds/OrIB9sLLItIfyxm5vcbf5H
03ktJ64tYfiJqBKgeKscAJHB3FDGxhJBICSQgKc/XzP7lGs8Hg8Go7BW95969VgYqy7DJt+7G5AB
ByQW1/7LoxkS0lwafUg2uRARDYl7VAZOTiXS2j8lEpcuV1VHDEO7cjbfUWs3lUtZp+BvoMgTEQsA
w4ceRJ3ghGueBO8/kIaQwzwawEFLzU22NBfZXw7Je0fVIpSfVOhmIKsaQZfM/IVup/yePpEMyPGT
21oyYhRPqH7xNL79FxWOjLG4YQxr8H/e0SlZA9MR7vvBUiDGKkmyYdvE0QU0wNAwAasAM7ALJwSb
Jm+Wjk9QCe2iiKa2DLLNWSSp/VH3gHUh7hU/G3YTiKUoo1GqIdmQSdAWSdqVRLSRgfv5fKETpzr0
L8Ny2Pl47A4+/0JJLGFSfD3j58nnOjN/Vr4jkRvSmbcRoqMRglm42B7dtRo2AfgkbTbUEWWN1+GF
UfvyVKKFzpFBViDamYPAm0cptg7n8802biO7ns3+yAsl3QvsgPwUEe6K5hS4Ux4JTAagVgXl55eS
Ng79D5/l8TI8TIZBieGJ1+QP8j1B7OU5yP7lWUZbsgwfyMCpK4Ut4FsLcVZS3Y5GX9uU9l4e3uzJ
fIkFX/z3igIZyJOIOFxx8Q3xUUFGvNA39nyNaTYiLbcmrR9IioHllJAkJxGXQhUeYH3g8wB3XMg4
qAuTV83AR08u+R28BeCXIywu1V6gw3eZ6Bb65GqYvDWgHE/wG+I2wWSEBgPFlI9jDPZp4zED3V6K
QljCHjNngWzxI/u2qLjkaP+Th6PzGpgIaEyv4+veYVXQGSOD6/im14+u2M01ALMXihe5EpWg+pGv
xNQHRPW5MtmWkE8gy5H7CinMToYCzc++BoCn4GEG5YPBf3JdAzkcuAUN5toVI4tdvhw0yK7oZ3C2
S56YwAhyw8tnWUpEE2FiDjZmIvYQdYb0wmIhknEugmMKYCj6SKw+/IHCcM6zo4/7KmDCEt8juQN9
rwhLJPCLO7vmDt+J0EDzs7AiEZaSYxuUkcGTylNKSy1qCLl1t0hAZLnwSQRACOwxF9gTSuPfREyL
vxmGCocizIU1PQWHhUxnpL9I4Elw9IiBatEhpUH/oodjyL2Io/AeuhLm/RQG5ZP/IZ+vQ0TJH+kU
Rseqdvgp5sbmPhOFFwVj+IRyI0Ij/Ac3Zt6TObiMSxSq5yqsjMu8QyRYjPdhqDHjjD/TbMEpGP3r
vZPnZyaLjOGVBGZk3mwsPKeXeR16XcbsgmEyarGgDZcADSLVGYZbOJ/RxovcRdclcrMxU5EDYmrp
391p7jMfdyVar4JH7GEF1TFSAjJMniFp9oH1mXnM/6Kc6/CW4Y0YKXNd8Fve0F1DUhEiIYWLHOJS
/lLRVIDB3gFu5SwPyYnA0SkiujdEkwyVodZhxhZcFc8qzysElBwYecT85siwR56Wa5eBu3JcREcC
8iwrOzjtZ6wROw3jc1BkifyI6lKKDVk2167/0bKxLUyJ+RnL0Ap+WuZIys/DmDrArST1tksQ690u
Z2yAZ3Dh7RgEH/KJUUkSR7A+zkUl82RLYK+himV5570gk0PqmI9lB94GctGicZJkBF5ZrjYpQ550
E5Jysxb1kaTccjUCI6OLpXm0N7wAkWNDCdIj6g+bneyov6FEAYBkLX9lepH4bGuvJ3fnmoR9fj2f
I7wE614jsZNXk40Ya+cdpRimqoXmgpWDdck2Ad+GHR+5IRJIgDp1mPz+Vv4Ska+kWmGV/g2XIkQR
4RhfMPN7JvIk0RT1gooBWnInyx+RNrENoVr8CPEQHLsuhZGePFlPhUU6os7zyBsUY0SshjOFwKs4
BrWFEs2hkkBgW9YxWcGFuZE3DL4ZEolGuSQv/3LWSJyAnMBGMeNTEKOCyCZyzkmogL+X3BT+cR1S
TkjojVxHQA/BnBORcrb6n3HSBOxgQuQq4UbgGiIER6YwygQ3+TEkKvz5+IpxRhyoTMgL5HFnH/EX
KB9Ljdx1VB/AgEw4ZXBKePlgghQm/125vDR210SmJ/EIJrSVn0lKPJDuil8rxgqLXfkCcHh24VD4
1WS90hKD4JyTpyXSdhXo4HpQINX4HTXj7oCaLHwEOXGFLZ8Z/LnbiVRuSF0mgxmQO8sFthOWhZen
PJEFEmUdBaN7QMgly7FcUqK5Ip0YyBAhJ23Fv3XXwte52aQvVI2ydh+/NGaXyCIrtZqo9CBs+D8o
g0C+lkJxo6DNkmdDyuzx8p2fS8TlLq2gGkvB+WR0g9wWUvYgDeTFgL5RMJFZwuK7DV7MOSuj3t+Q
nxKN15NesGT+i7wcTA9lJGwK9bncS1JYlszSyOf/1e7UTtxzQrjsRI94GHVS4eOaz+vRjIRyKx7I
BUToeAaqq8m0p3n2RcslH8I8PWkqz3jipc94rpWK21BBe86uNrgMgKHW56hZkwUhPy06VMSiABlw
T0AAIgHjdwAexRTIM0s9LxUvoBX3ocTOS35LiZAd6E1iA2aiFWCjXnXY31su88ynBBvLTi/FzTEQ
3yJRfC7y7MGvNUBELgJzE2+UyWcazDkW/KRHzzWnK6EUqMMunDk/r42lxOtlIN54r+B0qH4CybCl
PnDrVebeIBXIMtiD5ED+bPm9CRXDaiUlFeWDyHXEbhJ/f4ud0rS/vxd3iAxkcjCEGOBgSmL+beGn
oMToO4tRfMFHrkL6nmMxnF9I2ZXi6BO5xovLuoJCF8xfqlxOPkvnhWbmMXwEyKsp3lvSf3CIfLZp
FtPkhZ12R9S2ow0kxoZhTpxauSIMQNdO2oMmzGgFpT6QUyEN4j8EthecifGvqBmgRuRMSQtBgBPr
uOwIFcNC0E9ETVKgRuj8G2SEXHvyT0iz/WLLo+XCbI9TV/bQbCI7s2x97LrIHtizQ0kekMWB3XNy
ZMv8mKaA8g8TKUBIFJV5BsAmfGatSFAkJpKhxQIwOcnf5Fwyd5j7se9eaE6k35G1Aj8yQTDSzghO
onM0uKGwZgPk8UFDSKCRRsDSB3qhLXvwcfY/R5AAMMPfxu13znwjuU8/DaR/CgVBU73n7BnhgmDJ
Izeg5+1khlDf5bN8wFkw+on7WPYddp6NoDWSePTm5hQmQZSaclPJDvWvMKsGVnp3rRndHHGnguU0
MnqAXlE6HdpzXMcER4Ff8TLSK/IyvAjyRgR663914Nst5+1SRJ/tdxaqTC2WtcWgn5GgVul2FAjS
059sLZX/TMWkh139V7pl7AXQT2TFDcl4yKl49p+FnmqAjf+JHwZRFORgQlWQ0B8z+lpOWFeBgK4D
jenT9eRf53gLzpA1NKShHOS3m0rvl4V3jOlynOVPh55U+lNI36crq5QaEwrGutbh9MiKJyeniV5L
OVhdlsk+J+mJKlWksg0NB3s9852lThXNrSwLIrP9f42rCqktyyLCax9gi//6rwLlXlGA60UoLkl8
MoFDFMD/ymKmTLDpSn0qum8oBAzuLV23gBnyWEHX5GgrrEN3WG34bFS0l8/WfBlQHEg/KkCMrJDy
EOYTuh+Y4GBPf8ZiVuiIN5/EOcmZk32oSWn32YGkSVa5L9mozv5OCqSrQwO8Y34CR+TfAZMmn3A5
IpxUjlSXoloKLTl+Ut6IZUe+e/0n/eVg/skOsmXgdTMw4yaSI1+zwR286YFXZllgYpLsUKI5EA2s
8HFgGtwsMhxHynmQV7eM7oMusScyPlkbyBmmymRDJTWPeU8GrYg8Ehaf3Vby2ciRc5TFLf6M8WRW
0w6IhEtV8x+kjk7eKe4V0oD3bLKz9s1P+Zu3f/ehMl+IWsKDaVv7egXq+3tHctFNCTRRQABRqhzk
fi2c6legszT/yclxmJh7Av1I6TCSqsHwckPPZXgNqSU3erqkODh3bso1wcReB8exj+Z6SVGAeGFo
xtWRg2ZxUbvdVT2E2wcppgnOEZj7zbJmcaQBhVPQ9thDKR0H+dVrqFk1e/XyR3dCSLGVFisT9aR9
WjeTLoDF4rJR7uRanSfV9La175Pz/j3TJ8aAkTdP/JEk3Oxg0rB8Ewx0ZlXHL0IMQEnwvBCq58WF
z/hjaXk1HqMg2ry6fQY8FyicMFr4ncgaG1+PxPgyJPl9gaBgyhjCcb7HiMS+9khqYmwlsBuJTNQm
FpKXLOUz0ZfEEAALIN4hg9StnKsvblvVz8PLyIgNE7nRm7nBfUYIPCGOer4RkxAUtVETlHF3cZ+U
k1uqJmXc35s4OsNqIn+qzWNWp3pI2FFcz653Z7t65ER4mSt5cDPU+buevTNCu84eu5nh9JLL5iYm
EqLACMXBgGkSTE7mD+FMnTGxLav6xMHNIVQyV9hpeR+M5Em3Iz5YzABKrkgGoC4CpMz3oRJWBIPf
h+/hMbQCGZRw9/qMWEZfyKELyCzAZilvH6M2T/MiEnF8Qc/aGXO8F8oOHTbG5nYH+jLrRKK9wLTJ
dJg26Y/x/P87nB2c+otHeEuOQzb/PeAKTO0XEebGVzZTRfUBxLOSjHI+FhinU045VxQPy/CxAp2P
qUsiC6OquK+NL9KY8j1/IS2anRecH6qWXIjCD2KDpBx9k5gBBZKR845eA8MRqRFZesB2LeiSDCB4
7MgHxRaPRAQLOqoClAUIWGqyLTCpoIFSR7QL7NuEb1Du0xbJdkPqBx9XFncZjyYN33x+Cvt4i3ZT
Wf3xpbE7892Ubs5d/iKMAkwSaQAC5PYDcPwRRksKqfyKk2MgQAe7CDuMMecAl0/H4NfXHL10rJnU
jEcq0ucvADjMyYPdmdieTphj92E+oVM/eL2CyabSY9OLA+I0GJHVCD1kyMSs1WEi2/ubr3uNV5HA
gGURUzqlE3ECX9ZIwX32dVoc9ip8cWFLpg8G8l3Z80qUDmStMB8xY7qNfdrwDXasYXenNVQNLTSU
SX1x5TGz9pTcghe8GRfw4nUKHpnzWADYVxebDY6bVeX7LdU8sBD635RMJwWPRXIDb+Z/b7Zxl/+D
6HotaqYu7rTddcMXj0U5e3FEdjeJYJooQy00VoSMKvvXwlrx8HbxGF7SaibfuMIUQBpYqwsmnlkL
9HrdEFLVWbXD6+S1KHnYdcLDZ2SLRg9KHtom2hEpheh2+EBHxY5SeOi72qHBJMprDEQTa4zHu8Ya
LRO1YUol5ddM1JCZP3FXSsNFwURH+EGKIYO/X8McFrDdX9Iifi3aYU0xkSWS/meRyMmgSUGhaJ1S
tnqQ9BpgqB4+9nXQD2WTkIzECx0+ADuNyHn8CSBnP2qoAjTiQNny9vcZG9DIoiWD4QyuscDhtGdh
4XF8wjt2PWVoJaXM1FSGr1FnZfDQgvLLCJuUh/L+83Uzfg0hNAP4uET+bgP5fkHleE/5USNsRwZT
sJh+CRZdoCQh7cszkpaAq3ZT+u209B8bVBQYE5GSA2X1XcbKhPxPsF2eeNz5pwgLfp8Taa1UfVHB
/3Vdnq0I38Bl54VejY9ouDon3nbGSyQvmsKzU32d4cpP07xDL5lu1Un6IsuCnhgN5eh1/ynb4Dot
D6667B2c550pwVEFHdrEtxt6b2pcaLNNPdoqmyzZPG/cD/WyPYcHlMQ03Kb7osM03bKJu9i3a7tk
fzN/Tga4C7ugEh7VwfYUWeDbTG99+9orabLERI+Jp/Pu3MnDoQTrDCuypg5eL5szVDs6WY7GmnqK
Dgj0CJpXv246FcRQVcIrBAnE153mFHDfKfYWFZmRBY/bSAfhw71K05YlOv1AYKlEwZJ/Hhe38bWI
C3SLyghrU8cIz03QrzDC0eIt4eCIInzZtNeP0TWuZmfgT4rWB3Ao0RfkV2DDAClyTKTwC1jeJbIN
ZC4G13gh3fc9YjbU66+JuPgc8oqyWAZ+QnXm3u373nNvMp6JFDE3oei4IFdy3l27qda67l7A1xA3
MOcxJpNWdIOUb1WHnpoSj1KInDxsdVIanshrrX10KQ8UGIOawhKtSgjlWVFVnn+NdU8IkeDSpU3h
XmLMqWU4KwPA7+yX/ntQEuPH4vAox0eyHSnUhKttL0Gh4LZEYhSj/AuJuyHrxKe+wg0bVhH6RAkE
6UED5lFN6YBmCaHFxekO6m/VUTKn+T0BsMBHo41+zk7lWL9Pb8vj3KKVU3rxiRnu502+ta/l+AKk
VENobDEokVU77E2MCrEKbO4DxYMr6S5dNCRHOBTaXCZoYwilrR4b9gNaCGaTXp6bn6Jxj//gzjtH
av6mtKPEZS9ZlmPxUcnwxuMgs2Zr0LaKY+o0gMQzSNkM0cqIWxWnbnd0P7sWoBHapUmfA1Yk54H+
vQ1M9JunEPqpbVjF3jjU3iHjIh4bejCEOG2sIJfjejguTNQeO/j7F0DBRXVOIG++sd6yxNVTuqMl
AEGaLetn2lFcdEvXhL+PrXMDUjq6+nZg6OSiZDuc4TmAqA/RfP9pjG+9SBiCRZM16M76hMmiR75h
SWeATlKA31HdZG6vQKqr3n2N6jeClybxmoirujN4d13FcGHdb32wXarM21JA9RbVx+zI9CKyuTWZ
AQC4uDbWOFRTI9We/rq39d4q0xDQODfEXIF5qAY/b9hVxNWZTd/YcmHw+2AcSGy4pFS0bjiyZIgq
gH+PQSt958kdie21h0TL68AOHqPDt3H2b4g/xkUzfZDQ3DhXC5XrJqPk7YG+PIBmEBIoENjD40DE
FiRWMCOBHgvW9ObgVj2RRlKRmATBn+2MD+1Erlo/IhNtAoTa+B0fVRfxBqqbbekm6cIAUp8J1b5j
LiqWP1aKZsZ2QyfPdtyZKgiOX+sCQUT5pS9lRDA6V2ANjCauingSHjHUvhg5xhRSHSErNNZlcvYt
rwy3fueEUUow8Ta4U6jUgd63n7RKJgFFoOk5yUpDqx1fnsvt2OJSmgAjxMbKKuYs/XRFlwHWwuEj
fkJZ4SqKXx4Lu39JD633RCPFhBqQybyMCjAbLjiyMb0OCWsseUSljNE3MKboDFVDg04bL8vMtLnG
eQo2SYDbbY/l4z6rA4NIvzymBLgR5ytMA3zJ5vz1WHbXiI8eS/SDf/k96MMJri5Xn8hMdMpbtO1V
FjADMv9V4lfu1Msts6XP5FDRr59CVCfdrV1c6H+MhJs+aundJrfJpkdPT4/f2s1s/qM8KJl2LFJm
3KMceMBTclLR2fgdwt9JJ/d1pOWSicbIeBoiXFJ6/CYdrB/VErHqvJhn8b26as6WLD4QIYQt+PNw
uOyJpMkxdODjCK6MHWbiU3qas8phJNPfo+eo4z5CtLMv1lY3j67H8PXwAc6egSgVhK+X6COyRLvf
FdlXXB9+MaDPw4WJzT66TPWzw9NbwHIDa6h+oDC0AGPV3D2xFjKqCceJX68PdLCVrf9URrI1wvxb
4VQsWQjoq2sbLdkV7ZOAr99KgZiNMy3tsWFzMesvj03uZpeEEKINdF5YdJHR1uNyw1y2yaA/6cY1
o9eVtKmwpuWKfY9P8BuuxuJPHsW+20Fgb3irbHwGC/HORALptjWUAWodXPAElrk/kjPfAZND+AKl
9gkXAecQQANzJ/Csyvga5ENCQ5siFaHJT5HrifRbG6PUuVMx+zoNIvQDw0IzDndioQDLy5gJwg0F
mOGzA2hhn4tso6BzhkgdkIfqPOfGzzMCEQehGR/hzkGjYaF2bGo7Gi3tC+WIMhXMFFFrkM+OK4st
/O52wu3FHfbdDEH45Dl9h8rJtnY38qPIhTsPIT+NSMVYUKKNBmCIKF5u02xKgHRld1jcBWs4muFr
QrPbskaB0rL/vAc9wGUUCOxYcle9WfeglWR683VywFpy8dUFp/CL8ZIUdly9YfZwa7a0c7o13ePd
URfdwaEbFoZ/AkfpzLLQMH4EqVbOsfTw76q0OygRvtltzmKjp7HBSGZGOsklyEhP/q1ApzdWXqKV
apfNa6Ysm/QCbsfocSUynt42pPPEGJXPOqJURaU+6G9tqp1mUEzr5XFcRuxurMSIk6BszJiaNGmn
ZAYckNiI2KMzE0ROgCMxM6ifXAl4ESoRJJ5ThGks6YwiIlSGFn14fSw4xfO69P7oecsAlyWNoYZb
ak+iJVOYhH7p/ubEctawyD23mlvJUxoL+rMRvi7t4V+HRVDd8aN2Adue1HBzVobDFEXzG0TWYMU1
Xr5By5cN0Wk2rn4Kj1/byWtSAVjr3mnEviVHiFuYWF42DjSfc643LsdsxDYFzsITkJSA3YP+9CEz
oAhLb22F5Z+AnQaEj0IgguOrYpOX64K/XZEXFskfwtVY95CR+oyp2PpXDuQvmXs7VLUn0BhRvWVM
BehtsmnfN797HsVuSwrAlhWeLjQ8bLrJ0bQvSCGaQT0C6DOJvlc2Q4YhDtAT9d72g50ebT+mSsxR
f9khQmDYSTbZ5AZNcRMw+xGHCoYmZk6C6hKNLjXHfCN5xZY9P+0ZvwRwXYQd8K46FBhbmRi8BYbe
6pBJ2V53Ng+vt+kyMCpjL7SS3rKYgmpNrpsrIqSerxy9kuwHdJwH/01HGTR4nfLoYXq4jukTo2uc
JRRl6CjBOn1zgpy2jDLmMBWgcxJlcIfwAfNDKEbEwIxATa7k3KOm2FI7hulzgFa2ZqfjastnPVjo
vtu7JhbxG8ssucBNHh1KiwZIkjqHxopRud66wxALyCeiffBLv/62mVNMj7gW2bqgbtEgt5Z3SS+m
fcaw2rCjWop30WL9IZw6uW50sfTLm5tTvVFK2zmqJY8GuyHzgUAYze2CrjJO9Ypd3btNaJwRGSfc
s5f2967YNQkR7M7I0/EfrQ4P98ZAT9V+dPb9rUPKJmFgsxLoVB9pDfVrH2wGtrfv04LU35c8MMzo
UvjXb+5kgF3QDpKbR+ex+bIf25mmsVONCwATpHJ9eoOnp60OMWPooT1J/ERWUoJGYMxD9eYZedii
IMZB3Ql04itQp6Y1mvF31Bn2/Nsve6SGGITkM4QzkKVqcnBB7Ui3xCibzWsXS3ZCn8+Md0zGWQRT
M9Ic3JB5WkPksmM4J9NrcwzlzK2l4XuTbeex6R8QemberYmsQ2hxsLFlvsZ31deG7Rd4YTa47B6+
NSkZAY7wHnU7RzzO0HGXJDan28F7VF7G3WN8iq5R3yN+dNr5/e2415k1MkoPeQuR4r5gdhK+dYvA
WbdoCnl1a8R4TKezt4bHUROVg2Hnjuzxn8ng6sk4ssN3A1588qquwwteaHCYI7bvj7Kgwr3km3Vw
rkjbecZ6WiPuBPq79eyMqTXf5fwSUdPC5B/Hj+/7HJ57ZP2AFKftMeaimzYI9Jx8po4fR7fX0v1o
3OoHuU0w1eam3UEwR+jqvs8R5XoI1av/YoSn1g/PkGRvzKTIieNu6XFQSb29kVyMxAUZbRZzWd6g
65CusoGTWIbahzLuT1ua/nZ1RlZ5khkv5apYmK7psl2PZUde3e1xFnmjeEHZk8L/C1v1jx4QFobc
r52vN96h9M8QSRkVzGQ7bpvhVRvrXwZ6HcT/rKAiNOGXa1mZeI6Uu1BjCWG6TGaLdA0uQCajuxnD
tm/JicHwpyVzvcomMrr+mVAlKh/QwlM9KzlR6ujZSgxyrbusSLSEBW9zVHC6dlkRPaPT5shWir7Q
y57z/Ji+MUhhWhqWM71aVA2+LEhAU4LrlaPPwB+Opd9AA7xdkq3b1UX8ZduX+1vgeMKhpxO2wjlm
PXvuOpAbQAmoqLDTVeAuO2XfBunjJnKq7wqnqUnqGzA/tuSTUwJfiff/CL+ArpKMtL+aZb77dSSS
TU2qm//MUonV/mOmR2aTqEXoFjpUY365EELTwIBf8wg8CJwtaZfV1+vk1vs3MbAQAt9XEL/xdkSX
5ZRA534xuS4Y+wv2xckYKrVTEZ6zv2w01a4s7027dJ91S8RvAKbvrxv+gAsp1D0AiB0voIW9xYYW
lnDS0+5BxhMgamq0BIilbLHl0as5bpyDskNqH+n05HNZMGGUcgQgGShFSa65eTpyhM2bu5995RDi
pThjVSFs2LkvkLS+oNVIC6NCRkLVuD3GzjHFQvdqNGRFpKJz6gRNM6e2Qs3eIwB28UrurBJccxcM
ODAPiDGQaQ8J5+pNXiSggGf7ObpDaqfXES03EcmP7+P6AKqXu/1hhd6W1DvvlrLcxdQnPXuFyzzJ
UQEiWGK6z2kCIjc9TSmhKYTBBO0z8QMPRnoA0tCNKoEVFiu07wtmLk+VR5AhJ7W74r55JN89htQy
VLYlPunt0GZkb9rT31mDODI9wtB1HYxuNIRzqBtqFGNYIXBbKXvljP7VsvvMysZO1AdfMzNyoIH7
ckbF3yCekKNl4YnN8KGNy1pn6Amapl4Tmg9kfs+fY/t74Lp9sHsa8+M20Xscs+O8D1nAzXfuOvcE
VFe7ZEllfVHqmKx2hnfLYuu26p7XL+DX+2OU8aLW8gh3o4972irvzIvSISOkwz5eBP0H7Qgdb637
GkkOZ5uCxuRcz7bv6IISm/5aF8ESEpDBecyNSNIJTTQZxPbwgE6u76gQsJd5ogrJJ/Nh9BefmNOq
xpbtl1/wXUFfRCcPwcWfskh9IFf3kqbmN1UMAOiOLeEaz7dttLshP2fKJYaA1zvegbucm7gg6HYO
HdcDLjFmubS6whDelsU5xkYBcHWwN/cG8rOKdMyELD7Fi+bQskE4wfw0d9ed1yOUF9Jl9wyKy+Qm
sP66GiB3xQ+xm3OscMj9E4zQyI5Biw/2PCeRYF8wldKeUs/jobdPC4IlpnOVVAO+ZRDDYm8Za8T6
zSuh4r5QbgMpMhi1EoaQSB6nLrzXRLv42GaFMGz49UA99Jjm4psGa75BgkvNgXwgviAzyw7OEFpa
pzHDJuNkoLLorLXBlQEI3Is252iLyCYoCrAD2jeflDpgBR5CYg7oB9OTsV7iYwAa5u1uX3a34mxt
sgwX14aWeT1cE2Zul4V/2Qa69ME7hkPFgLl0PxZQMDLk8gsw15vf9pl935kG7Gu6YUNDefhkqoNR
O/6d43NJQRjd6dMQGVw0BxZgOX7aY3If9vfVyTG8buXsVXzlkg9x3CkPj6Z4r37pbm9uOLefjDl2
5DMJ4RohmFKjcU60Q3BfXbrOdLsNSbXm0EOfz0+b2wKbErKTSKsc/eA28fPljAmZwApwtPeM2GpW
xrSxn5wVp2M5e8uLrgFiKCq5eAfs5vmvZc85IjX/5cJ8R/OoUJH87S5fujOHqt/fyAJyCTJpiLEI
zktsw8zQFvL5jPDVtnBiIN/ajjnhJe+XE8/ucx1Ssl2gO02QYleUgCgV33axmXOpve0h7fOl757u
vEFchDQ73VBEAfwE0RQILNJ3zzUJ87RT+fY9Yf8HxYPBrrG7zN/E98GdHGwkIjqDv8Ee7IXH2O5I
ZBp+NNCG9pQddb7boapbbzdDnCBXO92J5/M1xJRhjJ42bvhynIXPmdBX2b+u6/zDdA1EHwDypb0j
CCMqV1MWMIUWNN0ud+C26W43nUZne7BNRwHqwwie5m1XW3ffccZVYf8cX/YqoIXXoVmboJ1tmS+g
iM5zBuZkkIT7pCRUVGhj5jAE46MSTNUvTILacDp9mUvTpc4FWyFCI7NLNlvkLJhYbz3/yp3qPfj0
RvrJrsV5wqzXD/XzTng39YEtNFRxCxIJNSgpDkl3CFUI7C7hhnrE6eEfI3Shg5PT+TYIaTU83d36
l+QQnHi9Jux4h6Ex1UYWCUW6u7dG96TaUaycFgVC2FNM3HDwDLONoGGi10Dw6lGpX6/wWjcgIahv
nA7kJ7F0c1VQxkPaSDYcY8Ngg5iIEapQJgAv0D07y+8PWBqcOafFhQdpuevkgSJP0J1UnFjcnwjk
CnBwZIFoQFgBWS2RANr1kBUMZQhGZcVD9SA64ROaOZkIiHVlWC/g0bhmmbRyxQ5DHJm9g8OJycAR
7SDwDapTxHwwNCxRXnfFlYLygOtsakZPfmERVchFsWMyrte1p8Qyk/FCRUj+OmnDY9NlfaOss5xA
/v0a773VgP8E1mHWGEbx1l+tDk5/pI326pxEflr0oEx6YEXzf0d7ekwL3oUIFc8z5gbCQ4D6h5hC
gKuGz/C0MCNozSfv6cBqpwxZK712L2P8EGPh1VkAF15Jo+ZoQ711k36iJRCJ10kxAWSQGSQaZN8t
AJPowq6duYWQNvr9hDEISDZuzFagKuLJhYLp4WmwkGWo3ikhb4GByYxRFpkUB0EKLA89GJ1wUsRo
wD7+EFGAQNeJtgSKbpDze4qGZM7QR0AxpI0U8KJSAoHkOJpfPKEzF9kySkvOZLsQxQewxK88YPdm
dKOBEkpYPjnyUMcEiBMCsRZVIwpJ7lIR8ezakayn8oiPthNIlAtMLrGd0G7ywl3WDNJrWIXl4yO5
lt+ZpQPxLmog+cVZY8oZrBi/PLR07kSc9IzyihlqHDh+yYyLQW6rKpGzdV/J6BmmsgO/820RUws8
dwjuISRGl03VuRPQ/VOt7Kr06H81+XkRhFOfb7/kZpEr8qO4+Vxct6C741bikKD05hZH4c3dppLd
gHablT3bUI9N2TZ2IqI25108c1AdNxdE32GRJ61KMgzejk6aNXPJPMN5fXWnBgp3GdIyRX8djD9X
654vEXNnNN1TOfYMqpRzwqRB7O6gkqJwRsrs24RJEftEeNAPwmqJ05I/Snoj1upL0o8wKkgmTJcP
yT3SmECvE8BDzjLSgpdNeELhet4Ta0Rpf4krJJZIbFKpxcqB9kVi/dGnDFEcYv8ocJogTyAL4jGo
B1t+Rp4c4bGa0L2ADvfoHcVp0Y97626czfORdx1kpH6Rgj8pCF1SQZ4GSiqTSd5xxuwH1dUHLGaO
xsEwCEvvjVXJensj+Iz6I4NDVvF82xQXGl/d3O4GAt4vw+rlNpndctCHAP8/4CQBO/F4/LNiYGAU
ySa4navRmwKIShQh9hbuSbu6SAaaXe4zCUSnpl4Q4GTvOJgaa9pOcso5/APV/gi1cp+rAU+JRs1k
MNQIV0k0lfMjhoWppKSPxRwgKkYehnmB/d7wGM+5kLMZ/Oz3RWASeH62vwD5bJ7WcJTouGu/dPAb
oEPezsNvCcd6+aB2AQeN/KTzVDzHEpnV+g17D6v9wByQHkca3YtxOVI2nDgsrFjAGHS8P2RVUdrY
P1mkEuUUlolOHK5ueNWuSZpdhypAdqSGwTORSPZui/6qZGwI2hVKmZiF5gqTUH2hgUdGgDxigr4k
NskVI7qe5VMuo44H0IWETITKTVqlKf07O8d51t2JcKqIq9w2Hy5FvdHzmCEDfnSG3Em3N2ac2Mf1
CQAEJwLNF9w+QB2xvNhKsIwdUGzdD25veWHmp4gWixFyLyr4Z+Eo0Ir4WmrmdBXTYUWypag1ZZVH
CW63U1Y/oDnZ0YzpgQitl9+Ny+/Hwe4MgYVIciIBffT2FrfoReIajDYQyt3rTIq5hDe9DjbMkH/3
2jW1ad85f/d8k7C5b5P3a9o5cSOSK4I3n0Cx2h2UOPJtNFEtaNNqTG4dh77xyiXpUN+6X8kU4Puf
JI9ozjPQuBeYqUEaYJ87rsWtdBrnU/Pn8t0wsPpL7v5x/aVE/Y06A3YO+sFp0OvaFUxp1K7Brwhz
s7j0DkPWpCeGZl6stHFqobzidyfj5O4xYMA5cv+BKsZ31tbg8bCV6D0lOHJoSSHCBc7V0huzwjid
ZUubyNIXZ1jiUG6cvf6wz85Bgah/4uEfAxk+cCLjTrLxdPxTSHJ3Tzs40Ugm3HgB69jiPe1O1Uib
KlG+ogoJ4Y3MxrEu7punrn8uYR8g3M6wRPWd6/pGSlqXm3jr91IlKtaXpP3a+qy16YFkB94iy0Af
q91fQSPEaUfKSR7PJB91WT+KSNaQmrksuXP/Iw2hGLT3QE0vkEzOAXdg/J7QJvJOFG5+NYKyuew+
Szv3tuFtKZnflIM4bSHUY5Q6s3+bpw6xSENw79qPaf71WjKdImFaUKwzG6SP2Y4RUu6TeSHY/ZlI
eV+UQYWCeHieMOkilWzu4yIfggCoIzI+B0/G7WBJPRLHVLm9iboxNx+Bbe3RB4GpZ8Ed9yU6U+F0
1fg+KEZgtQT/SesOtw+v6Emlu8QALT7WxmcK+9BgzxNjuGxlskRB1KAzN8ZLbPyBMm2dNRtoYH49
cTg8YtMrFDLoNbefPuFGVG4kZnza5iancgsfcZ/tE2bLcIoKEYJjEYpyc/nF0QCoNSx6J+mNnvBP
9cs5/F1frmak5brJ3P6P9QO+HJNNjI9QWelcZTMSfS2yB8A3ME7obkaF8bAbBpHcXBPmdNfbfA4K
bmzUEYDPyC4E0e594kskOAv33eRXELnmB53xa7GTMGBVdyvcSWxpomBP+bJ0t08Cc9BZeF1UZ/gH
eJYKAHLZX8N3WOiWWbU3RKQQtUyRsBE5sWhhyYQyJ6LIxZgAUALehhu2jI6/cHDwT7b2k8/fPz2S
WRg9NSDMBdL9R5mYQw1P48RIaWElEKaY3iMiKkS0AtlNyoFGSIJOnDIFh5P66wkm7GW51mbAKC1E
PzaHB0Et7lC6eEJ/clTDIDzDG+mv6xomj2enh7LvP4TCBHf6ZJAF2nH3V3LvJBFSrI0nPKEoz1K0
oVQKfbb3w5iAeQyMdxYOxTV9E2XorAWhuia/LZ6CMAZLeCNUxbHpTpBu63/F6ILrT53wPlHzF7AF
sN9jJhYWo8yCGABc+IUgr+3t3xWfyPhJBLtJFy+05bqPOKFd5vJwnQwaxgtRukISYMKtOQ89l6MB
MF8RG2nuOvf4qHntHzXcdqVMe0OgtOfXaQWs9jBw/+P5V1FsBMVO9zphSdyS9oW4EmzORHwtziNC
0lBVkj6PExOFYpq7KUHXuEHIHKdIA2glKcRZtvH/SDqzJUWxIAw/kREqiHjLvogooqI3hrjiiuD+
9P1ldVTETE9PlaVwOCfzz38h+AwQQoSMRGQxLoMfg+SiJ/z4jIfIqL1u/+BiSG/yLoYKRC68notp
J1biZyA/0N6LTF8b3D2YSAMYG0Od+zzXBnihJ/ArNfeMH1+JKFRPru7TIAUHaQevPHq5X+y5kJCY
GwmdqFF4afYt/LqQJzD8aqAxqa++lvAwfeJaVBIPHLnb1nenBqLBUQNxFDpy4EwbyA4udskfMeGs
7XO/WZrNUc/jgvW8JdxshO4qhIwrv5pkkYMLoOv/gMFBN2lPvM/N6c7vcA+9D+4lwKFkFIhsvoN9
TNaOsG0Qj+NfLHHBS5Lln8F79BlK2jv2ZIu3J2LkYcM/xbKCQG5/2ArcGflg33P3zoCJwJ8btgkw
GEguDAefbCwI1Y7oe3hUyDlBicoRjjOFDNb/00m/toS1Iu5fPKc6hgJs5lT1r/5zpQXnFHoXRsJX
fzl67o40TKx7bB2QwV9wILkOGTEILbvrLJiXr9FETBUKXDZJxaLTMHJcBDHWBLBiFNp2ONOWG1L8
3uAXBLXBhnhscM6wcM5gK8DCBJZUdw1iv+1zbHBCc0437NesB9QBRVvlxQAsln1pBIDgJ8fx3q7h
BeorpAY2S12UCKgWiQJUxiqePqeVyARAthlaHudt+zbisUH7LmWItDFvF0CQjktaFRKUB9e0SB79
5q67fupIAVoUTHABhVT4jEAeKb/kG2Vlq3uz69HNrqt5K30O1GnLOoU92g0h3/PNxNnxB2o04Va2
vAc+kjALvxRbIpv7ecXHuE3AtT0grPOYXHub7jliih8ySxWdKYpQGhYIqsKNy2H+DxQGaM5hrsCL
45opmDFAvXWlMxu6EJtO/rXLTvN2Wi4n7dM5TEliUCLKbbu56dgUG5SaXYbmul/ljSUz22VDrunL
e3nFllhDhnI3JoFCJfAe0Av4dvk3LBQR3DIoLGtUvZpfI+qyv0NuA9CAKzGVhdtJOgkNGToi6uz5
JeInc5o7Giv/ML5vmQ07e2FB+EuATHVYearfnKt+w2yj/+0w6yW8lF4PGdKMGr+SiQc8CMSFaa6a
RwpJpMm4hNX4cuTSwB8xX3EZn/1m+wDpER5ieJwvUoYmrBEEuD8LGC48RWUubWJh/rn94i03lWap
41JqFyaYjE2r6igzaVqHBU3e+g6A8wigkQSF31zP1ngSFzTH4lohO4NYOIh06jT4MkdvY8Qk9m2Q
20YZ/cd2uwfW0clQ1QErCvc8A/tzyaGzqXSeTp+i/0zzoeF0rFK1fZ2Tjx0uud7MXjSeKkGCOXn9
N6N5ompKa//FCJz9oOlmji+dKxQS6MBXpztr5Bf7RjSIS0GkXIVZiDMPNX6VXhJ5BnhuL4PSP3FE
ZVNsttisZQdGgoTZgthjsRtjiA94LmYTGp70olIRNWXHOQ8PG429r5udUw7r5YU5pOp+1kyqcaoT
HocewFzQAlHtMhWxFwswUwDVdWknKSwPbDSEWQFqcF8JYx2rNFjoYoyP+HWqzKdksIg1mpg18CU2
9txVUXvRzPWQ+3C+u7cp5nw7yF4luqqrD9nhCjHua7bWNTpZRIe4WlFu9J87BfZewK58E8ApXQh+
LYKaHCEp70swA9pzVoiLiM2IMZ4ywnME+V1NNv8dGSpX/ECJgNhzMMmG/BSi6Tmrg5r60UHUmzXi
Q1r1b7iR0b4zSAxALXHjCc793piAA0fifSpcLrCFCviQRwxVjzLr51SUDISStADeGD6YYKgCdYg8
+79TMAWm7ac3gTw8MFQHIOHkStmohHmk4WaRQfivuTqCkuztVsj0dCIAHoDUD6enjsfole3De07O
43skYwzQNSCP9gQoMBPRrJKz20aCKALWkqou1918I6/EZxZHhL21oVIjhlsOTt4wwkwKMEmPxfQS
C1kuiMAVYGWCZQgUyR5lQIggA8DUOVTNTbhgqxcMiAuMipzzhBsql4mHk9a9oqutPH3DNoJO8BA3
kobds4G42wwFES09LJWOFSyG0QAGJc3o48dn8gb9uBc2Hkb6LfuwnqyKg/7DdpkucWcefwcEizSg
y1HoEXpek7oIteTM0bQ0XivFxAKTggBFRqsNTeCLpsHUf9bxRBikMX6O7/MAm+rmxUQJFIy/uCBy
z+Zdq520oVbYFV7iQ/WJ1wOzUn3QSOVSSDhKx3BSOTswoIG3j7z++B/UaZuOBky4YIGh1JNBxyJH
PcUFYzQx3M5gzNl9dwjcnjDCIavaelMDINnj6mZtM5puiAcl+ZA4nizKRQMgkCkEGH8R8V1i1yGY
TtC2EBMhODq7uw3CVx8Jh7gIyU1jYcs33gCMxAFNYgvf3oPpL1ZroidhcMoH3DunuJzgc8ZYG6Ic
TyGUmLS7eTJ2Bp3DTviOWwmAGtRghKOQqIUtzzwfpkmqkAQrKfTEpeLt21VEscot1138aPtLJtfS
K7FRspKObrGiLNBHVM5QpTW3EV8GP1ocYbB2xssFMxXnNG2MZWc57e4AUPgcyLE9bUf0SvKJFhGT
TOBJXBoEhe14VQxvBzPr5JF24Q551K7ACk1RccvUB1BTZk03+Dk0aqjycsWJfDDQg+Wg42YsaMPO
46sHRffG1EvCNgSbvFqvMTybRDR84odRjoFr0atgrcA0in0RAtTPwv+3hxISIiwC7iaPEb4MU1yV
oOPSCPtZbV92HGaQBdsBnBuaGJEAwqtV2F6lLGpZr7jBRvWB4EisjA/vX/ZddJZRi1xfVcIu5Iui
+MDthEh8YDOU8K9c4HTsDwRMhZ0/6UEH+QNLkxxrXTSE2ejNFqbOCgvvWFhJSIuTdiKNJcLQJzJB
2JZzYeqzs4FIx3mWSQF4Y8lMLYoeE6vFPoTqL+aeKkPu17wJ73Sou7mgcU7iM0hiV4XEhb0TZHE+
BU8f/5NZ18ms4FSxE4DO7416qyALaa9wQqQthhx+GKKzAG3+2mLJeOLtHob6qDs8DE7pLe0BCUx7
Ono1FahuqoY64q07DcmVORjtwxM+Y4Ng3IY1tlfiHoMhzcUa1C+eJyZjroCmaqyMniQKwB2w/+zY
GZeua74XiQJP2dsIcM8G+5lAT8LGlEAsFtuTj7/zaL7Nln30OuY3Ra4HEEtUFuDQXGAdRuH0dz0Q
05KwBc2ZiB92ITZAbjkZX6zuqvzLMWw6pObpzn/BHzhHeI9v1gTDG2Il7dP4hHnNlsN8cWrTLAlA
q80APDAI2juS4IVBG/bhOswBAMcQwBngp8x162TOOtEa/tKQZFvO1+4AOLT/SwrT7QVixdNxoVi5
1XQZP6aa88L4l5hR7IuK/Ic/7pcA8iFtp1dkxxBb9/V5pbP196vBO/0MENYBwKyKoR4/SGXU1p/d
PsXIF1gYANkZFEz1Dit1TR30BbfiQMEm/lYYPbq6+OkwdVOiR/AyFXHof/d1GKb211Izba2zVa24
+rQSeBBf7ZZ9HeyHxAlAcQk/oHpt5AX+0fuY7Vis/CnKiPmsIEataN+tHs5A81v/XnnDNVjtyU3q
mmDEBvo1DAKCVSnYn6U5vekLwT0IknFdPKJDMB7fnXa/zW7wZzY04DTgC1aFw6HwtkDIRS+pOyrn
pYMObiwCPOLKWSK7ryduGjiW02rBLbHGE5Jv7bFID5cJafV37zG/ex0S1+XeN+jC9nHJhiGuzTsg
UO/zMY8B0Z7wfHZnfOTdZl44J85X3rL3ePvI/OhHsWpnmz3A+hWKV6gl+FeHeIePoWQ/UFh+w7E4
MX09QjsmZXR9+9Q6QRVdxmrezpeMJCoGkNQovEvMCZCF5li/43Nw98Dk+AVvvnCE9sTR6DHRvLtz
OmLAdGBHwgsedtj24WohEgw5S3DGNOG4mStJeCU4dk5S7InFTb/p7288dpDA5/SZtffCr23wmS+h
9nERiKHlV6E+59Gq0ROSKuecR1oOc5GntIx4x7TjWih2U3s0jD1/9yLtBQeECwG+d6fe3Kw2nQ3k
H7SyNwdfdpiG8BXwJLS98rj+GsQtk23zzPfOrqNyUuoHp4bRZfQ2myPUgxJrxC+eEFfXC4L5E7dp
CIyIV9yL38ItwFBGbTyfj97belt7hLfYIRHwAgop6iqrFWhr5hpv1CCcZZl4XrOoiNgELJas2Eu/
ATV8d/PkxO/Ibx+wRIKxDY8VmLk/5513SuMwQUgKXWyncynFav+ylmSDToDYuBfU8cvlVWt/oPYx
hOgEVWHeXmh0tewyfL4M9q8bqQs1/PqQBfO8WRVUnw3sracGvNNHDjAviHzpOrcSyGX5dFovG4JX
6xg2lDFrqyTZvd/ELYyggo+7uqdzu0jnHVRAxoUZBsEaK7yAAZ5rHMImZ298XoyR3mqSPlOaz5+1
22lNgKfSNHWMol9usIOrxeMSLmVvOi5GbQULrV0DqabFdwYVTHlSaEyuZr/fPxNsiAnp3urbxNEO
xD6eXOSeIEKFNVnqxlexWFfA2hKf3ZiDwtAVTwhgDR4JwulJ0wt+P4Nnph2CshH9CxVVNzBLQxPr
wbEchORQAkyAWZw34peCBQCABhaVlAa4PXactxl+yBIADZk0LE+Qjkh7UwBECnkSSPCMH5WzjaFg
11Bqm1bi1gqKKV3DD9EQtlUyq3ZgwgqRAvu8dMG+X1lYPfj+iarhbOU5B95KTnSd4hHquVvsrmSf
w/L/NadAnPtZeAEj+807G0S650iWCV0p0Tpc+N7H6tzcNz7c4+tJPtgz3NwxAYcbM/uN2z2rUXAO
Xbv95s0C5Gk5Rc3jIkzEp6WSVyJ542Igt4/3DnF/3Ia/7NuHe12wK5zsHVQ+wmopC8tFwUNILiao
6RU7om+Ofne36w43o5sXvs3zDW516J0no7DlW5866GCxtKB8Fp5/uFyEH2gAxp3LRFxpGjbC2wxd
TNaKM7zNmyZqUietaS/SKLKkzthb3JksQrF6tOJ8kWXgQhl+gMsI9yHoUaIn+9KdmtyM45JsU2hI
I3FuORnWEbVZFJI70A7Ho+mhPyXbdBG1UodGFTe+OZ/CFhsnHLaj02BRG6ncDU2h4feZVhNayu+K
wiKnKH45meZGdGQQxZkgM20Xx0xayTWOUEzC8P/U3ew0xd7dUadQxQ3cAitHr8zNg73SxLyGKsah
UWQN+NtK8QsXasEJOIQBpMACvOQo/9D0Se2VZbVcOObdFlCDEN+RuDr0O1QqVK0A/wBGTHiT5JAn
NEw5FgRwNU0ANqoslHRL1nMmXh9CBkyWlp/qgeP4sEWI1FkGKWhXgmlpRNoCOjFcN3fkxoGSbF1Z
ns/EMWCJJL6zJ3pje/WYM136Q2iP8EmacCBh1G79DoUutPVFlNam38BA0vGxWX9Oo5i8QTFagrw4
oE4G4ZteVjwXjXL0obWHIArGgVPoInYcQZ8WiwoU02ACQjRvg3R1OGNL3GoUmsHKd/JCfEU0ROFM
9H85w+3FZRBjwMkiEW+6KILv4/t+Y5DoG+I8+XZx0QybYvhxIPEQIQrg7y4CMY7gDUHu8HFtFVZA
gGmavkl61J8GjDauKLykRb3qCfYm7kzVhTeWl0MHqpewIWBsIUKBugWLBXGtOhW3FrlD/N3D2xJi
ZQ7Bv5deA5AJ8dCWVjv55OBUM7GeW1r8KmnU0K6IoYeYNeF7R6176/wFgSJUNXB+RCfFqS3JhFkE
+XKBNUrCIBhVyZQtFfgiTQ8OaWOaT0QSU4as7MlrMN2wafB5L9IqiZSotrW7w/yE90c8BjeMtaVU
9r4T6l8/c3KhLFcgnRaXOYp4gOv/Qk7mAzLnjRcgtsstD5fw53I+NHQeLp+PO4/puofZsPCHTX/t
JsWkk4B+cPHjB+6p8rrwbbYoAzh93gaebw7zG1ovntvIScXnjveZpKRJ7neCzzChGWn4OSP/Ryz0
TtL0NoFN4qWJcHCYFw59MeIiTBHaKJ/DjctYIAzCqOHfJAlvqDYRjYCcZY81Tw9XQ66U7wNC2tzZ
O1cn4D10ZWvPwFuWFM+QFeDComGV1D0cDxQa5EtCu50uLWFRCEb0tlWmNFnWHQNuaYhX8eN+cDz6
0AWA5v7cP40Ha1AFjoIDOv60rOhGKWaMfmOGCz8cQG+2sG0byHdVhmv2N8hITFbkWsYxDynSmBt7
0d2zWKPslQtuumxeUhiwHKTQ8Xiww4jxVSwLLoUhtgfyBQWJb2LKu7OyI+GbxOPIsAQKOB+KLYsJ
iWKwj0pqx+7oTt+jKcISCmrGeoCLRbJ4USkYt7Y8Qzg/zbgn8BPIgBo6fsqu/C5NhkU8q+VQLp/k
tOpcxIxeli4Y3OuwhlJ0jn8etyd/XehfP+g5i8GSc8wVyudLGEFKmLYnBTIn3rUQCU8uEgjiOmrA
WH49TJlEZx5O14aq4w+dBYZx0lScgZ43V62dd2EWZfjSQHuSztlZCiH0AefP1EY4/TNdQ308Oiw9
OKF8/i9xsSeIvJzOSGYP9MccTDZEMAZuqJ2WrnSJNc8Tb5IO+Ox8FPPU5YF57z4iBlxwU4RLyGMR
g7GgH2pBrYXessE+ie2Fzf4DRvmGf0ufDFUHFFPQSA07BePBEOxskzFww1Wpy1D+G2mNymFkqmHm
pgx+qLPZx6mgQyIuHydLofSjRLUe229LguoJzTyZAYQa80wfuUxIbIJaA3mcEp8oK5XAJZJdxlRK
imlyZ0fmg3FgE56GpdDYIJUlmb673ZsdnhbFOnZg7NhlsjcpfD3KyB2zLEp53EVZxVkEleI0wDyQ
WmP8wZ4gfRsaMowZ9RitJC81OYY0rj8SrboQwRh5gZ8x5lLQGM53l3hHGbGj1VmPxTXmcrfHWMZY
gQCT/DW6wmNAZavwRhnL0MW02f/M3wZslqfRB1SiKBgRyfSdkUDzm2/AlHZvvuUMnm33NpQvDKWI
D3rmAloxtUufe6NX01Zf/9IN2CtDAgSgGUlrVTkh50YTzuCPm+441ZidvnwYYiocF4nwU4A4oLSB
7/lxRCiQAGAokiUadTcurOes65ccHX8G42LIxySG8HfMDWVGII+liO79A2U+BoTo/tlPXrOEXXcR
8WM4xbITvBGRXsBg7wEHcOXncVxP8rzLDswo1c+yww2w2prisO04tZv+nZ8+pthYXkPGaCL7zBaK
tVgoTib0aQ402NFs52yf+ElSgKQX7wD/G7RlfR0uFhxt2bl/FyjbUMBxeTg5CT6hUJwag7IJf9fz
2QXZyrs0zXilPnC7xnjwD+W52C9UBExRiLhjXJdoc/Kj4wtGzvCZhNQD6ZaSSExY8U21Hj8r2VIo
LXFRPbnHFtbfHKC4tXG2sTehsQ2h+IiBAfxzgDm3/ac/Z6x9pNp6UPt1N2Kri10eegDuNEUpF5+A
mZFke8EgB0IDSTQddvGzPxWQr/3lTLzniDhkuXQMhuliSSuP4seiAirHMhG+Tdnbpz3vDNhAkNiO
9UerTBJ328343+qO2/fcEX+7u0wPEqR8MlRgKdbhmnPeSZMGRwpHoZQOXagRlZV9cPGU+qLyjDRe
SL60/JQ1bfRDsEPxHYR/zE2TmTMFDSQTKrK4i0kDd5k7LZb6kgr8bgzvEG+cw1AM9FocUcz6wa/F
b2wZMJbM+LuSvXXK2gD84gUcqjcO1EUWMVfHnBGQ789VhJmEcA+kVQH//ZlRcwpWF0SAajI6WvTA
+pi7gpn6xNHwWtgSY78IasjSrYNw1PVHFKkF/iQ4m+MUy+JGvZqyPhckc2/Ac0abjWSbMTYnJveT
LqDcl7hYcgPJLsbkDkhcnMTQ6LC5s96o8btezrbZyxoctWnJSqbqIsaCQXjZ//B+blCxFl1Ga3h4
Mk/D7M/ShtcSWiP8lZ+FyuDzdKrSLWDdr3uRgnraIB31l8BUgul4mUhlc6JiU68yfdvylilr/hY5
5Rz/mQguy9w4IAQ5vYz4XGncE5vbx4y4xCQ9c1wmBKv275AW/tC2+arZHwx+u7dlwGg6G7rmD1GD
bHR/qyQuSbJMG4mdoUpXVUqkeL+XwsOnNl5abtzxUl8X6TLkQILSFvcBMys8xFiyIL9rivTa8F2h
5sAW5duo38NOGlJSEYJiFANRF0B89x2et9Rnth23P2RbXSnftqgWqaCgEZspm1TU5jM5PoZsnJa8
oy0S8oezTiR+gEKsxyTgYgyXnf6yXz2dJqEuTKOaBLdzaR9E5ZpwDJmYDmTjeEa5PgUaTpCcZ0UC
zwWekX8cwpOz00/O+v+0oB1dXNnRoCpL1Z1gHzxOffJ2PaSvt4Gqs13Cb+GbEyh19Xq2d7lXYUK3
IpUfmweIOHtwBFv5j0gsx37PPt6gsKLFY3RLoQ4b8A7zx26fB++fW5/tGsuvywBBzOPu6R9/fwwu
aqjsp7B+idJgN2qFwtVtQ2Stn+kSOAWeqD8/C5/uJDQ8YkaTA+uC3mPychsne4k1JQJUXMPAoD5k
+lZmDaEDcAjuvobD7t1ue2p4cXCgsZatwRuLPEIpr20Xo5MbZ6rT232Zg7QBMk7gZSVGfJPCmbzH
5Oi+WtHn6t5RZB0IK4aoNuyt1mW4ZW8tnKQ8j7jpjO80zpef26gwYGpOtL3jkPpAO0yX814VP9H/
P4IfuCoZPdCr9145p2xloC8FbRGWw9fDrg7uon2xerf41WfiXNgVxqDQwXFTXbLI8q+9LFH71AOG
GI2ZEvJMwkkcJvuoOWz7LUJx+tsGcIyrfdztAwiMqU38yqbnbH93ZfaEvx70tAOF25donYDYFKon
c7TxzqDJRxszEPBQ2n93DDdLKG2veWvcrWxmeFgEfx0q9y65ET9nUfn1oBbJWW8/KNos7662e5FI
DPsoLPVNTyqLfVoWdudHD3tjGtCh6cKPhSUN/ILRUCPrOE/c0+aqEizhvxz4ZN9VfWV8y5D4BjNi
p8vw52vCncOp52lMvybCJmyfHXWkj8TrtoM8obDumgPZgkfWT5WQx6j1xbSco5Qm6tEyjpV9poxZ
N4D0yCIGX0AaxMlzOXvfwmywqbGBUStn2esgKvMOvQE7G6ifQ0UBWZiTokV5IBgEbROCPplVTMVW
V1xAD2+DJpUGBQ8ztiv42SgCZAbfEUpMBAEMOhpVwCvjvKNWYSP9CyAwjw+bPaSYsv9SjZUcUiqB
HMdUC/AV1VfiL9reEcolOzsT6imARddg60eB5jjatoXR5zSn6mhyNDv3j+mQl4ZqcoPwizxs0nEU
nCA6lddrcRWmx/aes0bsLY9pcfZKOFxxpo060KFIbLF7yETvUHymXvdPFvlcmh8GPnZrzDiKynkI
SKFPF92MfiBNCbflJKnZi9kLVAjIPUi8IqH4282sFOsqM31OkhTbtuY8YVh20kw//jARuyXAj7Qg
z4n/ycUgqTCKl5U+t0enDRVzj7bj5tK4dxLkGTC38wboBjco+q3ptrgNS9QlWQS5ssNMTOyTFj0e
A6uc5z1DbVCOHdBvtjmb4DG8wFNYF3uesOcIFANjST9HBNTFXNBEeduyUDpM995tAOqD+YFDCJlU
KJznb3sBviGs+0B/+ZBV3JRiDCszHDuoWrSguUPrVlws8uOfNGLvj91mt4+wv7gbBR2cLJdonwAb
WlH0HjgL577ilJX2E0bVOxC38ZYT5Sd8xNIu6kEjhZzNJRX6MjUak+8aFxn/QaA85Dho4W+scDV2
c6CFECVRs5w0uixOyCtOqfMvhIbS3D2TVh9OlvFmcA2jpOnjeMVVilX8u5A7Wi1qJariL1IOnC7l
qHBaohFUkHe1ZiKzUA6UnWgVu7wKykFqoaAJRjpmuVLsgbtyga34pmPuyaDT4cKAai1KSUjhJYwS
Li3PAM/OsJOczA/0GY6ZB947WFVcTG3DVK7t/0rKzc7J0PpFQ0ZRTYWTDflCTY7wWvkZTKigyqyH
dQOi/BOSNOStC8L3pcDup5sxW+uFNayOXgk2IYFo83PHmX2CmfutICit2wzYWEOHn9UlEvmbtR4I
h7oy4tTfLLvuzeJaLrFxavJXS3hRy2e67rB/waWZqw5Uatu0UfElfLwcbznwPqkBimB7glCtWWsV
3yhGLA/a2YHKPeU2ORByVq9pd3dNVDFZY/LVfIDgF5sj66aK5vgNHODoOorqlL3Zur4635bxfrsl
6ZtbDlir/9pxBPIxyzBhN/nTh9HvocNCXfSO0h5sesrDC4oTjlqj/Ta2IEQtozkRkC/TFpnDUUxA
+RepETyqm0mogYkUoK+j+wjeTIrv08GgcSW5+zU9Ylsjvw4M0Igr2NeEHvhubdmkMLdWrY9lAqZ7
TLJGgHUeBqSDebnqEbVkqF9nXtnfh/s5WxpJHUxsTyqubvQKe+oLbPZ0AS6p2yKqTnQIewQPOqMi
7JawFiB38ZxSA2ujI/t0l+dHKRnGjN75B/Gybux23q7nwyCpPVy42l//wGocw4xZf3fgvz0e7geF
gFVBJJXh98c6VlJhY0TGQ7b3FuyLPsQvwCebwpDCvsVM9+cuOFs8rDdOVgF/EgSFkiG4hCQaH1Hl
WYfJX+bX35ZX8SQJ15gcJ/LdTdyTSpt2nhIbO08hS6oJ/uIbqJhebwMZKpxWLUvB0i5us17/bM3Z
h3VIMOyL5k0na9KlMu/tEeki8n3i0cVJ2njKSXfEYJ0/nfvg6mWmlG/olg2wCuMuTIpma9J53IzN
/XUQZf4SmqfZ8TdwO/k2AHSq8neSf048++cueOwde3woLpiMWM71Je58tbH4tQ1B3VsGdRtOzj3w
unXN4/aS6ZZ7ybbnWQOsTh/66BJZuAdhUCn9WHEWfADCov7mFZ0Ktiv3f4mpO9cGPzOsrCEGw474
DbQA+7X4nSAHUXrUNhpNMKuA1xMwHOFr2R31rp7uL7lM5lbYPQnWPS4cvo8w4EUgKsoxbENaxmvD
u5Xd5PwUB2Qn9fejZIsgVsrwk1DVavO2YH8+Wjom1Hh+anMcLSAh+qJkRRlIX/ukpMAm+Akpwhfx
CXCUyZN+QgB3tT4b1Vz+OOrP6T6BXMHx3DQfbTkXJaJTkhpu6N+ntOWI6XHik6efWg+IdatugFmR
KBjaCuzwQ2noiOVxtxa0TAlb7LCv4T7sweDh4GxPvwMggghwQSYBVEYHtmqrgY4XVsoAaS8viv/p
hZMuYrt5ui3j0pXHfIR4T7Zl41q7DYidVv79wQOS9ysIwD6RFjBGEPsn2022KjSE4bbiLdLiS21m
/EmU+h2XnWzoLxty+/0SB6p5F5UkqHWXbaZkJDQC2aeOBaQxHnkv4Soy97VcZcCQfeGSWl/mbOjz
7baLZvLvDR8oYg1/+HwbPq8BJ8aOU+S8IAiPYZyC6hnJ+gOzoDFxXTbiZI1WyjisrgbatFqRzHUt
mxuzvT98D9GxUkSYHUB0pno2pT3b0oxt7YRxOFfH9rflzJeLisoPYP4WxDzKB8p95UkxfQWqAxbh
yO0vHHiLnFzoSjlB90EKsleBtitW+oabStPF2IdT6NkwkkdOj1V5naZJFot8fBbUnjPK/3nyY/F9
5cSCalYlORWY4B4Mv9XlqiyHKVaEInj23eacfypoZlmC4NPCxNobse5SCeOani6HEAb5BC8PDBgE
6DpO9WlMHSFXiokh8zV3uZF7dSc0sONiPs2nl0O9CaSKZLmJ7ZxVPjBL/yLmTy8mTy3PLBr0JAfe
WmIvYTdfcIr2JA1+rLK2DsiYDoOL94A5WWhO+2e2dat3cI/YMV0W3XpU7fNzY9It41oJ6EUIPfmO
b81YJ/G1iGrIFFe7hHB5sPfe+Rv2DtY9+eOE1gbqsB7KUakWaubY3fIvBx1cv5iyQfEMQX8FuV2W
w18VqbuWjrUPyA112qUNYTxQb9tGD6Oa96rZHi3uWNlW/u8z67IZA3BMtZ//QiZ6sVVoEi1NEN4X
7TVU/PRnLQRI586itZeHTGpJnugvYS/IaXBPNL6C2FxaLIJzcqrC5Za/CqCYYVdOsUQ9TeOEI1Bz
KHgYM8joaTfG8q73A+iCgu8DJsMRI8eBwyZjC5UlwUXGZ3PIVIHZG0sNGgHnDVsuI6PYSeMchiam
NLjjKtitWUiBQdhG0IhR4C9wGry7vIjsWYQ03bYfb1tBH45QB1J5iTOYOIW1EcU+/JfvRJC+k30S
HVIS+GIMKxpfhwmVUnoaDAxMsVHPQQi/ja5EGvxFCxBIgAWkPnXkdeKypF6DcCtpBvWg8N6rh+/0
oFnpAR5SQrPlX6L4+NrYvErQhx7oQS/rUZhWjA7vK6GvlX7UxviTGxe83RdVMPWcMPcOQ8zX7PfF
YpPEiBCiPpgRfrJiO4V9Z8CJ/LUPwwdJU5DRGMH3q/5p8MZnTCIlFL6DPydCiBfb/qe9eIGVtHen
AfeMM6aeSgoJ6bzIbEr/jHoepw2yZoOyD7aPlZE4u4lH/8cRmi96IiQRMvc4uA06FzJaSboW9qOM
esjdIRBQH0UYf0GrV/6uFvwxFkHTtDD2yMGQ0F3YeQP5oWy4Ypn8Y9h5gYpGlekeh4chhL4djmfm
EavNwaMvBhuPPm6dkok7BY6WKSbpdN3+KGPSwkTAEWJlWloN9AYCXlYGDsEx/S8lSzb9jkDdQuu7
czhjskOfPGf6DHHbv/NPddRmg8tAczSLtdkV5qxMYKBd8/DjGR05HbbEhE2bmQU9ZlqEEhjznYof
v/CeHxnV1O9uaQvmT1FzUO0tq9hVyFM6/tGk1ZaQB4tECV52j3kt8w4VZjOmorpZ0ix2WxYDbIBh
vkKmBdF1U3PB/vsmvaGRSpc0rKMXcQ8iXOCMp5buor29yOlCNNAj7ERXyBxXY92HFN+Yqop13jVb
Rr87arn9zqIwf6O9y/hU73ft7RWmvOSFAAw+DKUyjR5W/ex+iDMoRDkFDtS9/uuOloGwjgmarrUK
Qbwb4x8bsbNAtTTuWGmXQLnRlFRMCAJRz4jIUfRRoROkoK4WEiiYydYhn0UiqBrjiAXbx//S4ija
pjzb2TeAGxDJSsDzAEtM7BkIAVqwiCp6eFoQD7G6sFIZatHPb0aH7WttyZPwRHW7YmCZZZa3u8DQ
0kJK5s0G11LnuROxFQYvwyfCkEWXzt86p521EzVXYKig5uqO8ypyvsQcLX0KInZ+yg3n6Tz7zf7K
tqEoMJbWYGhWUP5i/EVHBwci4jJ+W0dy2GEAA1xSNn0nOCg9mRq30KyTpsBYU34Ko4rTliOTfq6B
OPZH1AIfsNU0MCxoQ/vEQLYaVuNTx2Lk+8jLl1NMRBKv+pRaMDBp6o95+8ihty22d8z3BDvBoJqa
9QjAyxbJ5Ws5OcOAPyyaua9J/o7BiKRJg8sBxhicyUnLTJ3MsrxnPrJCOAg3XCfxhm2TzcbYAm4K
Ju9KeCKVEo9vm6Ovjx6BbjviqC5BVhk62PBeJ3ewhBcZnHxS8R/HKYItohgoEnHH5Po7aSLqEf2x
1Dl0Mq7/lxwFXIUk4DxvTskPVqe4IOBJXjCzQZqkG+1tOV6ehjixwLMD/WLzxKIOeri0M6CwVC5s
xYwrpa6UY0hekzeeHOJidI1V1eggLU2paHsmFS1exeCY0KwEt3ibsDgW+OimbDRmzOWgdQc0J/DU
GxVjBmAQAgA2AKUY5cjU5TQqRk4EPWIGDx5mgNB32UpYuFf812QIkgLXBlx6yAzIQKiuqFxo2/FA
AZ6g9qO0f3HF0oKLyRv75PfJc9vKqcfbnASHDfNLmNJ04zD8DpEUutOFRV5Ax2CDtJgd0M5wyDGH
4gIzO5VTD7GSeYx5MJW8wguKeSYVGm4VzMZI1lK89vZq5Qv5yF1+WGbcYbZgho26BDENJ4irzLoz
7C72oxPH4G27H9UA/Qse8TpSwlxirt5T9v+hqHMYKY867KiglHjhB0SerX97NvwzSkaoA7jPKZQA
xHM9kybpRm9mzg0mJ8vgx5bktrKScFocVYMDusdPBh4/eoeFw2Rc8UfQJjllvphlME1jl907m402
YpSmUpih2/kirElptZmNb1VuP/m0cvTjjSzyrfy9FaeN5ofVDwSHqMVpEBVEU8G1JyYlbNB9+zHT
E9BJJ5c70zBR62M3IZlIBU/4DVdECepxCEFyh6W9BbN3h/2nJc34vPZ1bzDHatB9Iybul96HHjDZ
L15hMdHn2nA7NNyOa3Adk8To/8yu+7WYoNTO8GGr6y8HgKlD4T0OINF1Kv7rPC18oAXntlai3+Bu
Ff6lDxm2f131EG4aDffrdNw5A2aoeYgB6pdJ/TQUKuHJRzKBLZiPSQNO3S82euZdX+vA/ogvlKla
HexnsKvgQ3ft40zdMJ44Q8OQgSH2ob4K4ZjSv0MFhH1AfUXuJb4IUu4eczb9WbHV5upQt/SUn8ba
hi6ObvCRcxygx4sa9jVH5tGvwhsubDPq5YkSVTAA4FEueoxnYRhhdNOxSyDK3XGnRMdZc6zio/BF
jTOGTmwM+WXhHash+FKa+Zt9fhbbOx6FL/tYOIAjk8/NA1L74im7N1CMLIcIwbwOLPuL5DRcxxRd
MlXR+Lpb/YfddeFStgE4zHf/zqtPVVh+gDpUE9gKDO/ZZ/QK+pe0GhwQ9hFMeh3csHZCoEUr5X5G
3+G+D2DuNLZ6H+iEU7JrXne9EifKr/P3Kvu067aCC4hJawTrOdNjHTKpsjtTdP+j6byWE9eWMPxE
VCEhIXSLciBnblQEAyIqgQRPf76eXWd7e8ZjbJLW6tXhD1aF0YraV1LrPRaDv8x7Lr7+Y6RBcQMl
m490CtpJ6ooHiLG5U8ZK+gwflZSoC2GjswFhOkh53H1qF4g0RGn1z/hF5ipIEwDF/gAS92rbCPEp
gGhot07vGJ2EoEFOxLAQSUE7CkUkPsTEVQ/frEL5BQr84TduTh8HvoiTs4CY2Ghm/zpEOhKx/0Fu
H9AecGBg4voYb4a7wgLwAGAeZpPfsTb8wjLeLJrB2UJBgZePmq1nsP6Q4xmcgzYfGrUSBQlyUH2g
MQ+C5nYuB/jXIbJeXUIfb6mOlIZonohmg0P3ARGnL8jgM9nECHXlab6q0Uy8bM+zcmVsLhD4e8My
wpGVobOJbN8N+sGgmoAzBaFBu6iYqDHqeW4etO3cbc+v/vmA5DI/W/r813d05Eq61PPjfgicIxle
+jsUPp79JuToYImfwciKSRYxI3M7ostDq+VGC+bCqEuEl+hTLbqs5fYo88djJRSdE/iXux+4d42i
2RwYA63/gnVY2ue4AFtUOmlgDswF+gcpcwleLYIW/tNvJuc3uLSurWKV0gs0BkhHXfWlYymynhva
p9eLlfntoAqNQU6fb8JEKw3oyV1sVt953ji0P89Wvuny0oGgh1//7XexkTEDUYEJF7jWORo8ztHV
qRYXMrgx7kPB1cvREpT8OzKYBp93xui2U8OE+FuHLUzFsNXDOce0z6NskDIXYNFSSljp5uIrVhk3
gKGHrcmmC799LCIo4gt8ZXHwAZ5X5QJmixSUOn2JwWVhjKEd2d+VWB8r6NooSHH98Pb1YulFcsKI
VouIdp7pvNgGRE/WK9oUaMiMWtvKSWG9glN42GJDXMaXqfKfkkZrcpnKoFgw3Lggp9gDL4YblpI5
aKxM7x+6IyQ6tjRUeSOH19QqKycbdpbVEAUz8Ol/F6cQE+WvLbohXVqU97566IT1xd4oLGv00h9u
CgCX7Wkj1UmaeBU1UGFKAWfdAyerUOrAdcGMleAKctBTGGggWpdYhVttCpcEP2E2T58agnfnaBxb
gCzAcd89UEUPLHf+tNRVI0jd0c0tAAzBTOC4VhlrcpxC5oGpiKglmJoos3uLLm3Y3iRam/7kkUAz
mDmrVebUtCkxICMVfepsQgV0CXRC8xUmm2bf8WkEsYchnotiCqhB1AjYcmBkYGgwwyIWeC260xz/
/vlqs9a4qxfTTkZzlrHVBw3q4h2UarUNoBP/8Ufnzhya07+/cYw9By1wZIzIYdDTg9kF7A2gqC0H
p/jI0Vj5xH/3fRb9I4g2UzncfqE5eJOwvD1IJ2iLc4r2MbHyNhiaEKjdkiehjhK/dNPgyco63dS+
CLS0hCZkEEZ3OS5RgP3DyjEHt/gXcohORAP364qA0ZCLV9v3IXQe1VUQPZJPENkQCyAFsYuIM0Kk
a0MXSTdVt3+btyZtV850daTNcmjAclL22JIo6TgiOiZ/M+PCHZH5PUTGCGEtT/4lrrsXEDnoJP/r
gNLWhZeO+h5dphRBrwcS2WQa9EtxVwyEPskttnROBcqKCSC5IMx6Kh5JOSV5ky4hQoRX20DmSob8
3LfoiYkdKtkcJM8FMKdkI7k2Mj/IsXBF0RtK/J8newhB8RAeA9xvih2QXrwqoR6/1m/3uRThG/aB
EsJqCnbUG7ZA/q+hGt0Ro7j7DBIcVDWPBj8Ar8c2vFsgRCjG3Q7RLPgeRMlJHkYEsS7QZJp/D98g
ow/t/IEgjg4NQ86Y89ycXHEG0NZJ/3zc/RYv94Prl26VgdgGFMPntIVsUtf9OQU0oa4PsoAoVXgP
aCFA5jksPaD9OKaZ9NBhYjo0sWzQZrhYYdSN1AveYlCoLmHbV6O8bX8mWlyEHUeLy/E7uPg8JaeO
TSSjW17DZ4mudI5E8xcRLH4KgzQj/C2LYbOUZyS3K/xUh2Whua2wDlT7IWoy4Rer9rb9jeUnsiF5
xFyF8STOa2UQQsTjRllT8iG+b6+xQpDB0MOtA/l+B85LHRSsOMCU0NvhLMH0wkrBA+O/5zzFSe7L
qEI84s9I5j5JBXAvH3bBCG1a8xLLsn83uCYUCzE7FWJuzyohQVTQLJmWI78hAf21Bz44FA+xGrc0
rixBW400KDZ3p7cvSBe77mt8F2e7Ek2UUFTF2uu3DY+u6ntks2hdWbOJD0Uhmsxms5dbWY5zlZ/n
BRN5u/3Yg47WcliZzGmw84lTjBSokGR4JCVORio4zZGoLFnggIoozKEborEnolP49opAND6ijI0R
xYVdGaLGhjYAncgRqtGAVGbSPybniIwh9mFkcck8RSCoC6G+5XTARXNDFQF/G8g2PAPl/mA0zqhx
IYms7FFhUndB8jNCssncEEu4WNt/IAIpipCBpSknvV33AcG249/oIpSoUYidyGuLEBajiAnlEoxq
Kp0nKowIx67EpqsT8XOUT89ROaAsx6gV0XAk7fgG0nh0sCFas5XFEPlHpYVygyc2roxZsSV7bBn7
e7eJvBOK/2acwohQxB26vFVSHCeedN9MVICkg4a8SCBoe8S+l6+T2L3f4xrRgQr6ScrEC4Fvurr8
GNwGAfzIxxwkHHJ8og+Kpt5/fWkJw1wZBpD/PSFhjkv37EVSL3U6Jy81jnxwKUCXEHX4dQswmPPA
DxTJBz7pYaImmTNogoLOjz7IhUT2ThiKEhkl8ftwZJO9tze9+MA7T1rwCXP7Y6UkhIUjyejb5vQh
qybJYglxF5xISCFgxkBG9pv+ULpS59TuJE034scLVR1R2xNO1qYHLbPtJqMPBodyP3KErQjoVFOq
K4lET3TaaK/3F6hTE8CuEAmFjyjhnz2IKhtT0HWxhENF3v5FU+xtyznTWqDuR57MNAPmaOliWmcf
ujxvTiuyHnLYf/p/TN1WANF4MjhW2XXQgvZJZgWfjfrWkX1yjcTssYLoJTHzTaLS8EsH2P7/CSf+
uOoifyhu9hwXNEiEQCL7APgcp+phhdrrdEofBIC7lNeQgaWQleHpli4FvWsZJUsrX3aaFGUC2kKn
mkAMAetrkxGhJtQHGDw7ffu+UAALxMcrrxpI9dCC3y/mhMLWg54I3epmg+kSraIhkzjnHTAFBVLV
IYIh6sL5yce/9xYUTB8eGUx6q8OBK2eB6KopiCL+yH0VxMXkosnpKQA++Ql5r7iVdQADtq/OGE+Z
s5o+LOZOUMcTMf8Y0ifGRLo1S/mqccVJV7q30q6nscAMgfY0y4+X/XBov6l0s3sgxJEktq6iJElf
6eeDauE8ZbHyfsinSCn2OJaU8EI+wTUbj8e1O5Zvcwkl6RQBkI2XILQTSglX2oiXkbBPEGn78vw7
1HDtg84hJqmmiPm9gmQky5ARAd3V+Z4OPYayGA8J1qnfOUijux3i+RKKaFQ71IAJw46fyPeMUUN3
Q7CtqFxjso3O1Ak/L8GuyyuVHpCgWpgdsi8F8cxyQaQSyyWwjNcZZkgU5DSIfh4U1rWgKuS91tA6
lfXFRolb2w6tWzoKfP/NrF5228/LYNPaRGrDASGbXSkn0E72ftMeZRr3EFIYhtSkiMUU7KSSFdvw
xshGyv91NtgcXE+5lrWtrj8nKTXG12HbTZGFRPueXdQ9bGo3jnuzev0guyYH/5ctVM5zKbsTiXJk
EOVZUs0HrIHRaswTIlRYB/SWJVsBLEU4kCdOW0XiRxJTts8vK41NKFK5El1E7EdkZURRT/4trb0e
7cKHx/fZF9QLnDT/HT6UkxwYEl7om8gOVgE7iQAIfqSrypdzRB9eViR3/1aL3LWJKm/L6W5EqgYJ
HEIdjod8io1i+u/aqA6oo53GnynYbuZp0N4Eqa6gTyHTJsFvCUUQ82CxG1BZtMRNjhT0GzguREGg
NRRuljkFBSKgdn5JkD85x4pI+DKdIgdkzctMWu6ZvgFtZrFeVv5NYQSrfR9/QT41cRKeGRWKoGo2
/9KV+tndU4EhfM9rmQv9jO+0jPD4a3uvHMaFjf3eafDEkGtCQ5IxyXUslsL/v2ORVvm5Yo0sn1mM
xB3A5QzAOVU5M6pL10FQZpkCRjoBaZYZxJpRip9RON1czZ+BzbjZZsaX+s/DAvga5qPMmimkOVDJ
xffc+i/QvFyLuo8K38mI5YhhFCiahvytnIZDvpORAUKefv6R1a2u6FOQ48Gvhp3ABRmLEMrVQrLL
IQWyj8Qyy/fpxgJqAIbCFBihAOQwROWiN4X4+IUzK0bxOlh2MxYneH7Nv+KzWoseAPxSsqZBvmoY
9qxeimNzH+1h55/MBp3LvigQ/MbHwu4QtaTlavPgdR9RHg1l3R9QO2MO3gPbrBbaLwwkA8pX3yRx
AdMrIb2hr0bWEmR7UL/Ilfi0+QetKZSz6CXy4ZRR/LM1/JNKCeiNaO3q4o9OsvQIRWoZZMJKcpOn
m83k6PhXV4RCnDJJk0bnLRCEvoQ+keMFBXdEk4jGPCNsMiI6Fl5vTCABPULKw0+8BwFlAwcPhDoa
yihRAUGZYz4gI4xzn0b9lcyHKTnd3wwcCL+10Fd4QJAdNcDQSX4szCasAK9Tb4Re0JOhBEB1TdIn
tgtWIQxNWVjMLAFDchJBOKPt+3VkiDnsheqytcYoEBkQXdCZLHareiM1kbr4T8FyoamHhF5/yYRu
FlrOKvGr/qp2HVOaS484dl7BppzrXAbUJJz8QnVCl40DayLiTOYIzZ/lYG0N06yfJtxQz7+zLHxt
ej7YYjfB2usfuniVRE3tZASl2Vv3cCOEVn22l9GAil5aO84D3plbAAfhNVQMeg3pknfgx7A41lu6
yVxuOWfphoVa0v9QrTyd3+4K2s69h9ftY5T9pbPv/jYr8Kb9a6+KxRt/GjYzuDAKUNo0irVAoDJU
V7eZ/43ukqrTFoRSBmiWJqQrMh/CjSKcLGVNUv8j1XIWbbuBlBFQ9CkVWkzW2LMp6NYPtfRJOcB0
pSU2a4e/NSDcdIdHwwF7ByBXbkbX81Ac1C0cVNGXy08X2oxZcBknk87hTQ3IpO69xNkIpxh1BxJY
Xf7I8E4vMHZzYAbGGkR6uyDeXmx9yPmC3wxNfbrWp2StpX11nfKuMEamDbS8oPEICM4UlxgTiwea
fXR6f1Nt/hv+wN5rkFoTaTTfBjri6xXl8zlksPi2U8yazL1OsdBa/QKEAKGnBQbQO9qiyaRgQx4A
wdIH97WJMrqdRCCwC54TRI5nBsbGHEv3C8pR6wOZ6RXRjWG7PiCFQYp4Ygl25qUi0pbvm01no4/T
vTr9nmnbXDSbgiol2fj2cZMQcsYXGSibGS2ohhlQLzQz70TaAnhAy8XwAK7mI2rcNvNXcOZAm+OE
PBLRNWZfvC3rNHphbkyAGdATKaInx9oZvaK5OgbseB7AzqmiN2ZW+Mz/KSvIPhxc20vLalbapsAX
r+6rCP5BHBiXV1s7or3q41i0xh+m7Z4rLP9QUHKQ9nl1fI34lmH/MqwzBx4btnAGUx9k/BpPmz4U
S6+tG9BzCkbkTjZv4EiNA9C4t4Xswij8sz4vi0MZ5l9L9bCs4MXiw1ayHQtQbqVzXiL2AFZmpuc2
/JwWlSZO0WK5ITYdOd5bw/LUHupjJUj+WKw8QGcO3SeGA8gj5KcPPBRghxQeJ/w/EHyJOwgBwRi/
wT75jPOQSDU4xw1C6eUUlMxjiZ6nPgIduMwuDlYfQDp2gL0LmkwAauKEQSAkUDQc4PF5DbKryfRF
7STGQJgMo/+ZBT927SzdGXFn1LlbDeQz0fJi8pkE5hTTEhrS3SslZPeYmXYXZ0Hoc/Qcc4/u1h3i
2ZSrxLXpBQpSjfSPbl4BexF3wcN9zvUF7j75Ci2xNUopE3pWV/F0tGkZmdPSFPdjdHQCwK0VDBhg
2IPLO8RXacpgs5ZBbLOa1gZ6WIDtQKww6gW4NNo3Xadjf//Y039TZKjv0bg3UzuWud4iYgp9ZRYh
dmqpU95UrMswirnNZr39pZ9E6FdFuLh5DwbmEGl6FrG3E3diptbA2FPQDB/8CCZdZkx4sh7qEMXN
+Aw2d1fuihgp/3qBV1vU21DaM4lx7hGuacMiZrmnJCQotpLKggTJrCvlaUFghKaG9pZim+6NZOUW
KlNgVwcNo9dqA5uNgaA5uxITOLjG5a5ZnZ0Kg7Q3Wk9fx3TzLvCv25Jb1TDDLuU5vk0hXzPJv9mM
cvQogUXB/XVmSgAbrQZVjwomEYW2QiZKEPwv93Esh5yHV7sGMTTgrWSErkfGOt11UUDBUo2FVJn9
8mK9T+bBdJlEfHEgZ6uRzwGeQ0sbJKdqXbAt7ERIjwy6bDcWhYhV0nZFrZvTLFZ3rwmT4GQMggJg
WTe4r5iaLZjZD/Wjio8SXR/O+Uvf7LDp+iXFis+zbk/LsDOHXfmr+6QaV+n53MMkd7C63xYecrAe
J9GVoeOxZ93XxLVqnQ5/pkQg4tAXtWxkWw8ELHZew2G3bc0yxhjv6LrIaQTTb+E56hZJiTG/7RNq
Qwg0XIZRY/bfPRqrwuXo/ZXA4Q6/eQoP8tf/0KDgVaw1hIIuTsLhzeOrbuUpuFu8bbP2X1eX86rc
/zaEzF9n+sltlIMzkqaTAkGFwNgDdc/rabk10MvKM86OjsIeWT5dVxypMxhpSFMA+yXT/vsN9GWX
MMpQicn4+gkANQMsYlXIsB+ff2+MXfoq++DvG9YnrpShWgneKnjG7FA81mlLo0iDWyIAw8zCGvJ6
sclSNRScdreGkaeDocqC6X+H+JYDfgLSyeWEtfWZfbeA5Utm4suC9VUuNXrd7jmCS4A+pM5egbK6
750RMv+VdsX/ld/edUl0KUfIVhFgQ5uGoxRQJ2apTAQJQA/Yu5PiYYFsrnefYwEmmHkmPNcjN70I
WWWEiK5o93G+FcQysDko7aEbpNtdGEdwUjjNAkzQMYsoJ/cNnhArQK6i3i7WYRNz3yQir0g9e3iH
v9mvgydyufyiuMJjTz5B95QvnxQB9RRh5H/+PMD+OKgBgREmChUWG8IOJAHMSwz0PsAMAVOBu0gd
AboScRoMCVhhaPlCM4HZ29cZKK1ga2dIa1sdjAOPPXpOf9qiRBFxro1URo8nEGf4KTABpZWy/CI6
RjFduvrF4ZKz0r4/q51bBpTtW9DKJ4isoMnXRVU7PVH84p466lFMopI+NGZleKN1SbjqwpU873oI
GLE/Lh5qv6xR5zytd4AyanCWE+QNmzlSSzcRbf2rEGrc1oMvSLFs/s4hiitvS1i4O3HSYPPfR68Q
EF5vqah4OX3gz7Ftn5a2AdGsXpHihDHp1LTDErvNaXys6UxMm1XqIDE+YJPjZ2fz0JdDe/A5YsVY
ghqm8/WC+qNAmjz72vITa5axIjsPETadPe3r8Q4NqGLUeUTU7WILUK7MyTX+TSddv9OHowTlaZn7
gJS/HLs85bDHZmfIbGFAZiIPefafcXPA53jcwUEbEsy+i5wbHH7NycaK/4UhgkuKr6Ch1bLKvzS6
H0HhGUDURzovnIEbb8aAdAffxOUzRmATPM/gzBip9omgEy4AGDz/4jzD3lBFzve8g6Z0Ry4aH+QZ
CGsXjhuwvr4BIgSn4X2LL633gTIdIhQRMWY015DfMX3xr6gp7ns2Y35txg2Tt2BqQI/DDdJoeyE5
hW9jvxhXx5r65V9kMLiL4Y8kJQeKiGLB19M3j70KhxJX9gW5Dx1VtUTDmOKXzBtwLCfX+eV9UXBK
YaXYRJeudzmqiE+zC+QA1iD4vT1ywi5FBoNqOBH2h2EzNyPNRhAtfb7OyZ/RL2MSV8DR47xTRsTN
99e+aQPzCFDTyrY3LlXpg6/ALlKL7iy1Lc33x6pyq9iAGWrGZfjBVhPL45ADb2rObrv2pFq/lk2k
bUznGeWkfyRMJAa9ySfmesERiygnhudpz7vQ50NjIDgjUHt4Y3iv+EV0j5J5G4uqvgl+36/2IB1G
RFYEDA4gQG1lmiNuOK7wisVcwcfl16+X2skEIFpRsOdDOhS0wX/YD4gSXGtYofLJWUVgQ4EogotC
NgWvp0NTDalmOx0o08J/rshxlMjwv4M0qrdXBHfbXK2ou2lEq7jLQdC/blprqc4yUingv4afQi7K
wLgvODaTDTSgH2IKdj02t8/dd31ZvqAgO9rRdBChIbG6/V27oUDbETdatWFOYay4n6dwOfspbYGU
WqyfMuV/TPTVB1lNDHZqHnhPa3OQbjlLAchhSImpEuPGJC43WF4V+/PCxIqAwaF3PsiUqowfgblt
eKvikukM8n1gWhK7oIroWnAMeK7CUDD815aidnvbfjjqyaDFauiCMbndpbSlpdknsJggxhOXNy/r
oPackCWBBgJqHwMtZWEp9GqoV79lv/pYZ0oJNKF7vtIevhVUXQFe3/1OE32YsDQR+YwCjQocTzH5
oro8J8elG28/Kwft9VqqVx+JDEmjk8EHLSdBYKEuUh2zsRC1+pw8KuGM5OhjA41FwBqwZ9u6gwJD
uErULbc/JA1MkF9vDP8ILlSVIUtU4Nzb0fQPljt8d+zQgPqnA3SDU9FZGeVchs/8eRRv1i0bvXPb
/hPQJ1PTPAkOv7Eyi3QbJOybzDKKuh66Bh97+zxy0BOIGACizocYlE9IEhRhyrZE1mIM9ZXnTJ92
/Zlri5G65CKDjTDoFZEih+8yRiw9/6EhbGI6fzgvOdS72wckQU5QJJnWSIedaN9Ea93w2etb98YK
6KdTjhI6ru3BiIAKBnOAKgqXYf+EYrJ/TAFMjoiKCD/3yynWVv5eBzn+pgOdW1swyttrAEgUrYl6
Ct4E+CsGzHDDMF0SHL6QV+Ek8EaYlPsMdIQ/t7/zWjUlqB+gw9o71BLITi0Tg4qn0wNA0rEylWfM
aYavekCKdQ1I2SLqzw7Hw9daQwVFiyDqLZYoP1QBalkcsBHYMpN1BfpsPQBtGb3hKJGqLAksv5GQ
+cGlIjkBuJjEffneoXGVhyN9Dy4SPkOEuA6tAJHY+p5UD4Qdslf0DK8kWePHzlizNoVAyWWwH0NQ
zeh6PhAWAHXyz7eCUIlQyojcoIchS5+FBze3obd1Bf5BH+vJucAT4bfguC8Njun1E0kCWWk8ikwc
oI6YAvnrnrZcHkZ90ITZrfImpf52gGyopGkEQDhGSx4aVD7WGOVSYNRVoC0b03fpojDWdh+7AY+F
+QPAZ7+3RVJjacRXC3NQFoASfD3EWYoDK+UtwlPg3EeitcD0YE4vQOvZXxT26S91mWGZKyw2hIpD
5HrR7ELNGwW5jQyQlLstjnyH54qYBIVT/J3g6Sykraa0bDxulH6yJJdL80h1DN25gNtSPSZRVFDW
nV4LG4292uSDKoNfZe5+4tOOiAGBHrn2Xa2jsZDvgNCLePY6MkqvbQiz1Jhp0Pa+o6IN0CYbdBOk
PO6XKdS5wu0Y/ttJc0v9IhWNyXl3cEGukhzMYB7wNHcIydZ2flLpZ6H2oB+Z5U67CfKOVzC6S1YP
l0Nb3o+f2DxscWqHbmG3CMvPf/IRL/qVlOmQMN7hBHtyfgUJLpi9FF3BHhNTBpZWhJzels426Ctl
P99vXYk+iR7R+tH5+hnTJnpLyOEi2R32EAodS/vWFuIIWQzhAIaWBVLVhSc9WIvED1Up4mL/8LD4
e3HJ6BB/rcjdA2UFDS1gevZC2rPWpMbspi4Ku3u82D3oICjb/4DGk9NBvQbS+WA1ERjybx9O148n
tN2SEuyLYCvx8EJwXNc3nz70B0idOyjWsjcGKHYJq5UjZjvXfVDPDEY06amyofe3e8izTBYc3QKS
dcG4/lb5Yv5ddLADg1iqOAK+Fie4bQPT4XIk7WjQO4RMe45G6q2/JxtsD+jQD7foC61le6GSRtIW
oXOR/+H2Ro/zitScmK89wedXwbYhF7RGDEuFnCfONfM9rzy3WLuyclhmJpHsMxuJXvGlREv4MdxS
NW3NPkE23+FS37GVORoftr1mMSTOcclbQg2FxTb6Mi1EzqxMBAsJo81BJIKAIZHiSBeUhlkOk+6+
AevKQctEotikhtWmvugIm5tDhnMNZDX8NWyDbGJax+QKcN/EmM+BMl/Yj8CCdzLous55bmCD6Zy0
nW5o9F8lL+G1NNB/AO18nctOaP7JG6NzxmEDmdPFTmWSOFEnALbUncBiR7FNgAK8NxfE6aRFkrKf
5Hhkq9GAHgIT1Vxm2nLcJWV8u4VJdqg/4Ay0zz/P+xVdeX8SfafRJEWucsBkgd6/UDEG5IRkfBGF
FSLeM+ROGUOcjsfMjgiOI1A4olgz0Gf8+W+cClmIIl5cCdDXcrck2qymdXGg9l6j1WcPECs5F9YA
O3aKv/LlKPOnq++RY/gA5EFUi65RUBNqqmafQMU/fsiZIWOi0ZX//eOd4zAIvZoArkdfltBra5AC
EM5xUZjdR3lj4WBgQt3g7Dec9A9yN8DdYsqRZurO/R5/dDg3dTKEvsM1ocYzhSZLFIbTxQoOSI0j
fD0p7yEXsUdG+RBqD48xhiW95BSGAjMVhP1wT2OENbiY51YxKnp0SgiGZH215Ez60CjHl/eRVG3a
2+AkuoLt+Atb+/bdgS3ekUVqEPA7q/lt4f21Z4fOBLBUkBD2+jWVCVAgAi0w0c72utfpo+kM6O77
x1pjkIqEr30zvULmx2a4S9suX2ziFSRtF+kDyMDIA8iatjV0tAKQJHjFCp+F1Buh/yMyIrn3eVpH
5IeQD8DHGnHwnAOXdmqKdDuX/nV6YN0lChRbCutGo8xyecNp6wBmQDB8Rea62V4xeQf1fSF2XQ4U
sM2RBM9wKWFTxorf1e8WN5zmbIystLf0zohZADV1qmatPRhoGAC9cLChuU7HoOOgIRCskUUnIIsq
tzfP8F8Dgn6L6Jhtk4kEusEXvQ0QIYwC8dJk6dSLOQfVBXJg/0Lz0WpN/66llaTeo41DBEcXdARh
IwBoBlXy8x9YW9045jK3pTOHbOb3Ywe3yPZyy+EPC1uY1Ge/d0p9YPV04ZDMUi0RQRCLE/Y9+BUT
WI5D6byXOVBugZZnxslJmrlo5LwWNBgBIMweqAAwpBRnNpdcn0LuFT58HXdQmUf/sL0lh7xts5Fo
LU4/rBDaGg63D4sxXQ/aJZRE224IaQKyNU+Nq9dfR9FE4FrRURlLhsomRSknQOane2zBuhi5iFKC
dZiaJaDDBBQo4h0BfRsGsOWk9EYIaZorGYdSOZfoMJBQj7GXQ7QSbgimZ042lynJvpjt13bkCy5K
/JuQiEqHl3EWr7tQpZqvSxn4c7OzZ4ugI5P5nQRISQ7naHVkMe5d3CA/w0UuYr56BrXikXuIk8Nr
iV3GqTX7J1VH3n/SvJ+b7ira4y5/0FGhooM4A+AOlVFV5gMcNncU7sVJNRr4NiPDCGKYC34h551H
Nch1bQaY6Kr56NohPCL/TCzfjSREkYjxF8eUKJ4kPWtE2spVJQQMyOnpJAs8BLYJsnADFD5d5BD5
rah0bLdliYoJ2ZUITG5HiJzNp8HUsP645F1IDn9/wXw+QOZRsKHgIej1kSpxSHN5SXTPTCTpjQiy
5wDLFl0LPF4yNtgaRAwz+u4I+AQTHmPSPJyOd1l2SDEDuAaBNlO8p189GOyTTEOPxsjWmALRIiCi
Z6ox9IY3JFxvGTF+xHbmkrN6mYXjt9n/681NdNvxrQMefTmZu0cNEoB7oKHHstwC/3/OROxCOuT7
TlTMBCiRzcQrlZOZTIaG35P0H6FDItWvRwX8EmiVpf7RvKKdTxNQcJau1ve8gOwQrhrjeO41c8uB
socfe4dLjyzfSirScnIB03ukOUoNCdTCQgXMjliu4jog2mf2KVqCY+nD7DlP+tf9lPcdUFbkuqn1
J9oFP5ahS8XCyo1QunHJg6Z9B3s9DC/F9ebmUZkVe8ALUbo1wEDljvZXbPA0oKlOT41ii7B0pjPJ
YJOFaLd3D0iR34XMldPF/WppbRcoRNt5aDb8joNGj5KqzUXR4gIiqc+gyZUdJtLJxd2tCpb+1oUH
/1h/LDC/1x64DINYSNcHlRXf9JqH/QPG+y2B9aCEHacPK+7o/ezhlS1KG6sNBcvBl1CQ6ebDB6x+
nAql3pFRNV6r7od2OCfgkVkyQ4vs+x/eerPLGb1Ww2EGTHgHZKqaqNTbFqJL1jcqQb1tv/1ZEVqP
Mb1Uu4NkPZsTfgLue183aYaXrzgdot6hdp3rI/hLP5Pr00+tbuIDiwFgC3aY5KdvECouOjlXPVD8
aUqLEsz8obFyEK2ckfNdq+1rYE9NJM0ctef/nKQVFrvzGPJE/uZd6AAyXm6+cR2Y8EWAq+VsQ6sF
987rDG5l+MgmsYmWAi0GK5lXPDLCaO3NMyrdFaZLTI9sOj6M7D6J1dbGQhXAqqemkUEyMqtBHbyj
Y/aZ96xl7vQGBS9T216tq4AL5KxD63lXT0yfERuCmeXpjFMGSZZoqu4pRF54dxYBnuFUTpB4gKlJ
hnd+iF+vGNNPKRzpNIskxZqL29fHtK90oNx73t9FB3zbKt5ZoYLEA00OC5xF3b8OyqhK/BuY1SPD
0tb8FeE2dO/6rR5tng+n6ose4Ru935yq8AO+pSslUM8zEVgYAaj8h/lMNlpNRj2/JhwecK1B+vrv
tk+posI4Is2t4Hb9G2wgRFEyWqKr1sAMs16wCCHsocRc2c/rHuLL3blXXs4k7nX60QhNqd0lsaQE
3WNxHXi683qOWnfngGYBxcd52ftAGlY1Vx8ZMLHVsJUuLlX4fe8uAapZKXVykiPcQpjL+h+Yrxso
ImCRALOh1a/5jffDMfzmorVv9dwOqNyXeGf4j2VO+1CEjhv7Wjlt6ud6p6lhh1EgiHDDViGPPb2q
E4tPIBeaoVQvMPNJmsxQaxoy86IVc672HD/nn3VD5QgfRdBNiCzetvqhAHoFEQxLSA2wgXTEKQqf
AbCw2uTynzGns1qzGoCF+VDdoly3E6fNI5XYjQAyuq7uFUKFj3LfLuMrNiaPk1KG53Kfn7QvqJaX
6rRKhZGFnzKDBq96/rit3LQrQsv9SUEC9KBCLfI1N9jbvTy1bq8la07F9xTy1K2qvGvn7rbbE8VE
AoClQsqiFDRkEnjozfCZbKub+0oDnY6aMpNbr99xU2XOA736FwJfav6xewVkvMu45FwwkkN3USqI
nZ8XxTvQk4N+MZymRe2hDrU6Vs6Hn9HgWkbH+AFVLAWqVoKQa4GvZyKTeno3UDCo+HxpW6h6FevP
tss90AhWR/p9+uIK3S9LOrp5a91tL34cTTXYcf3iQg6nuGzVXq/sT6KKyTQiIR/6/W+ffxh1+CZx
uMw/1eZ+OaQZhG70brUieuSzOzVWmqFa0Rl+4E8WdDdazManiTq6fPy6YnDSECrxJ3m7NVSy/u0a
YruZa66Zc4zXPFkUo0hAmG9SXjHW6AK6sz+Ucdjh0CmWlJ7IakHMR3K+EyMKJsp+gZdaNHXDMh4m
jOqs3nojVrQYKXMsTikuqjFJOTox3f6FUXE+hN241B+AxrQFvWJM0hjIkeWTYpM7tQ7dEy8EGMNa
R3GCaE16Z+VIrH+ZuV9Ik7etKV1gST9ByIAOAKiQe8kXEstTyhy8NHFpipXv9H3m5DhveqnX4UxW
cb/87n+kGwqoREY/l46fkSDXjff9+C1q0gF/F2fGYqDgjLhGoJtQzVQ1//hmFzb+Zcmc9aug4Kb6
xu0HyrE9vrUCDR4/HIBHkFyQiwL7pQZqQRhppll7nj8Xv0dQ6OHvTWxhYpVY13J4KaICsJdp8+fv
snpGLLrWy6mlFnkbjsFo1FIB/3WdMz2Oor8y7qd7DWMGhzWmAm7n4eEaYdL1SAZvY/8Lv+tf4jxM
cANcz0OHqu1sLDQ7B995Rc3Yyu/TrNp9bqfUqmHblMOb4t6euwRYh9b/YQ3+9O8vv8b6GtUqvwKj
14Q9vI7pMJs91wAM7plDqoGbhZiJMWwxKEzSMXPpv8fL1cCDABFLOOzfcPMUR6tGLYspFnewUHQP
cNYtJGNBS+fqCvaR4cAqYGyXXD1yGXIrKj5l9YJVJdKHZwzeobTbUOa1sHXYiiAb/RdkaB8eAlAV
LCbLZI5Mxmk3U2YRXG+ABYr1Syx4RND8s6iE/M/KRIScCqLhaeN/vGpBcXuYsOkmzHFX5iDPJh1C
OFDU+Dze7HAjl/r8C4seQNdiE99iaDS5u+op/XHeIcu0LoTSru+1djBoKph34uZTcF8eavg5Otnh
mlCaDrfUAoHXMCtkeAzmCKAueYkN6QzuL6n33W5AIkNNMGnHUn1ON2gaNHo/vufWqtsne1Xs1T9D
SePxRyo7Zu9OUSB/sd/QzHlGsTzhsLJ8QIE4OHBiW3DM/mltCd3IW4m18opnVpNDtgOUeDD2++OQ
9MeX5ZOxlGDPw9wF2uiPm376B2b3QJfSjttoWGw3l+G97fPrzJFpdmluRYMUB3b/SQw1LKXtHIDT
xnGfKU3gGTT+acVuSwrjnrVZfZnA9WAFtYGnr1TFTuhSGta4HVA5qUy5IUpYotbmQLxYwnNTwnjV
GXheA8Ik1wHzN9H0jwTFQwjt78Ug/Ykn+VjxftZmiGZavAGKW+f2B7ft4fh/LJ3ZsqJKFoafyAgV
FL3NZBIQBZxvDIct4ABOKPj0/WWdjhN9zu6q2rsUc1jrX//AdwFMaJjprEyKHiqKLv/+RgTEjUxf
S/pz/HEPizTDXQLZIKcJQn56mzsnIadN98TsHStMokRBAcES2W4jZZZMdrK50ohcztG9GnPGXIrr
TRvGreJPlJ8xHYML54m1ofrL2Y3TiTJLCQTuhAqJLpi56M64q9gvABilfC87LK2BrYTLaUtQct2X
Nb6ViOUkkzOMEIAYcOij6Z0qW4SzfJOB15PaNhhqq6/hFH0uWFkb8otwOwlYWJ+efS0QCzV2C/o4
NQAKPmikweU5upfTB/Gr5XP15ajol7Ote2aJPEaD5M6AUsdYAtytNdUN996z732/B1WGWLOrfesu
+i+vc3ZZpwQQ/NbnfJSf91DiXhCEtGm37f9hfovtXGAJ/LBBZk07Nt5/ByU+uMImpWwGh2NgM06N
IL3szy+fwzYfQ3egs2rOjj5c6IjsEXDMGYD92KXMY2/jITRR89FeGZ/TB7uBFA82mLrWkCz3bN0d
Lmj7qFbhoI7yxoEL05BxT3d/pqV6fa36F2B4U0uNiEsoKsTxSNwfMIfg0lDTWi6lKmxZ3ZbggXNA
8AKfCG6e4IvRh9G2Bd1jqKQQiAIQb4nf6YpNHjRBlcrUtYdccYNkSaPJ9A5WNwzqEr73xeFThf1D
lhafHIO/LCFJte45V4bL6GquZhtB/5NPTH4gk/Z5WDRp1dsepHYFZodXsKK4ZLVdQYeAmwb5w+PX
shX9cOrd4XWJIVk8tIVceTxuqLg0f5KODF+radqEz47X0ZGBEHxp/3Wn0zOAJxR90T6oAwwt+Kxw
+ep0XxCZVSE0vovbcU4PA1jTV5JNyPmTsxteDs3sNdqKLM5CmudTf6LWBjOFBmSMxiLVIKgru+A2
eRQIQJCFANDMmIaqvFymGhhDnOX085SHy8DZ4qwG2bZkhIhnCnbWQotje2+PIczm+6HLPazAU0ps
uNC4GqnAgdPXRdCwNRlcrQu40FdsW4BIc3KcESHb+dccjFvIUFKnlVDa40mtogEAl+Lc7QWf2YX9
T1dtgKEpfOjFiKzaVGExpd6qGf/sOjiSksAAFbJzobpH+HmCbyUyLjDY+eiFEToGLfeCmM5HTDxj
0sgFDbH4n7utdiZM6ixJC6GxH93mqr+nf5/BE8ZUX05U4CvhE15FxwYKenVXD20GO0Ih4FDP0MZb
Ko0NdIV8CGZoCkVnYgia3XScS8+GXPzRGb90mKsVrxEdCVjvpBpfIkyx2CAXIJLrW8K0GNztbODx
9ysF1GcPI5Ul/QcItz+bPd3lZeWu4eP0lk244j/LWZkiaztXwvCBQI8ETIxa19lgGJSb0e2PmyxH
dY902pimk6Pfm2qVmXZEZ/yWFWftBNL8362jePGPr41QB+uNRmJMAYgBZnKBLdBsaO223nvURbA2
VeICnF6xEZiH55iKCvz+cKPhQeBTw1h0zsQP3PmIZDPzIHhQqqct+GeGzuO5QvMW/eXFfqGDsPUW
JOOsL++MP4WuzztcSN19r1JCcbwkRiHq4Luo0TiaXVKJnrQ9poZZAuGVPQg8sEEH5o/mWayRe/B8
rWHEd9y65qCxd5fjrkeDHWXQRujx8fyXAzTVUJlsRFlXEjoGcX6xc6THaF+hR20dItmQX7UtQvII
IGtEmiT1Z8yTMz9nC6+m3hTOk+jGxQE23Nukjk6Z7zpM2xlOqplFxUST1dyaPp+MGrqkotYTJpoZ
dSQVOVY4fLjWqXxYd2egue6TqUFrYBW1dKt9avLbqVlx7SxJ4PpBwr6YAx1CyClin2Cq5CYDd96n
h9Yx2jFfd68Fecx8lkG/9Ko7A3362G14lckF2ITVxkMtZHd/Bt5HfY4GDG2o4Wln59Ny273N5Re/
nkn+sbsv34AqcQ71odntui+AIbp2+h/aC2bTyBVu7kCNml/h+1/OFKxi/WoO0/htQn7rleBxg7ug
s9yidwDh+A2FfpdpK9A3sLwNOFsfSCW/af10c4MQsg4nDnex4RrnTYnY2xgNuMjLicrgSTGvI2S2
+zF9tR9Zsg8m1B8OHIqNXgsqv3zb5GRg3/PeZVvPoKE2UhoZ8M6+A5f/2jUx2FViFDJBbuF4NRg3
UuGVVKMjwZ22XD+obhws1fcbUkNVIKdFgcfiVjO2vW59JphQDv8Z9rTF7NmjDPkbaIJD+e+5/Ktj
5zBISDUbrVmBAQomY0we48cKgimVa2CM0SFhh0ANugwtXE+tgQgOxpwZkxzMlBBeyep48Jyq54EY
7fcd5bo6GcX5/I/x4weLZMcIY6xxJjNV3GF56P8nXGtduQfu2GfKAOriep0e0cSt1pcuHZkOInpt
O8BxSPd6vrKAqe5ieV58X1YHDrVIR4Fzd/8+vnB4BhC2sd2K38taOKpYKw9OoEIs78JaKn9c0grb
sJOmeJfDucGEsIUkZt3xEHr33ac1nXVxUqsQo15Z9kQtDU5QEIdUaz9EnDqsOObS7REtOlAB7Tf/
lb/DliAJWH1br1Yz/nZPZXDcUJnSh6qUA6K3+gTCAqerofQ/tgTNwXijtAfmYHOjPmOUsY26wHAa
v8bM7t/8rCBRRJdgzW/Tb8edic8RC2LPwPJMxCjakIq4HKrdmO/q2NlRDRFhr9Dufp6Ii0CxyGJh
0gMTeeCMMUXbQ+NUglZ+IsPaOzPl18WlSQanYIHS6MszQyLkP84LcxFFxxk0QFJjlfaiX1zFlEmh
X6OeOCdHPR7I+4EUwwWLeJE5WDNFfrp/ucchkvrSvuV20mZn2ue/6OEPZyAc0VfmV8H43D/2Q/Oq
U0CI80NESlMAQiaOKuUHWsZ9ZG9wBnsHOLTzlLsNFe6LR4Rt9IpHu2+Ur19twjwUFcwxfp1xFcyN
m1iQqyKjqNlHBMX9Z9m0WmmkL7mYgmPBS9Xr4VWmXBKZ75OWsFo9mWu4ngxZFqF3s6PFCkYNDHgQ
BE24aDcZSznNW87D3bpCgfe2LCvh4PKHCeP6xak1AkE3Qyz4Ays4OHgZMLuEUVJ6o9iZWny7NUT0
3Z9YO9eDhgZWIvQYSLLcYyd/J9cQkFyeo+S5+SYQlWVUuUdtekrt5GwlzGI7U+RQhBrhOsKV/ZVv
TXw/QADQOv9xWZADvQPMGz0UEtx92KmT4PJ9TXvd8EECodfOR92bD8VAP7u3E2wx4iK3PgwPrg5k
z2mo4wkpf2msbzrZpgedX50sTzUvrqyM4Fgb/hHcmqFQY48hEXSTDf3tnsoPr30YoMHkq3kTHBQV
EY8582MA3tKasOY7+DOUE7YHS7nI4852gs6AJpklR3xr1EjWIeuPTCgqLu6YO9oX/ukSbqT2jeIm
wDRisgrL4HD9CJgbkJx699mZKaQ9gHpu/lb9dJw1y/o8Nx64W5cTPjuiJbQPM0Oc017zmAIUBViv
9N7ur3AzI8oR8hFGRr8SOw61McdEi56z1+UsY1prxUrmzvTm9zEdTi8j7n8paKlccJ69mjryRZvK
huIRWQFDZoYgOSM1JcCCyHZLMiBUuKx2kZmvE+0Z3lqwzt+4iIHFR+QaOeRrtqAlqTAphqy0Dyqt
p1Hmg5cnk5BbfNOiEs4FbCIwHx0jgCfERKPCQBXvUquvR4+nfHD39BdlMyoJj4BcNyqj71h5w3oU
TgjTUer+4bxflEyE/t6D2WCqf7BM9IwtlfgwI9tG/7i9LUJ/Mi9eulmka/D866plgbH/Q3VQTsRg
UF8nQ3LdmFRczvcrUo786s0couCwLU015DHiv7triTXpTF9sAJT6nZ4/BmaBSvYSj4KGsUc/wFCh
m/TR0kEzlcsbYDCa4H8q58ts9w1CWsOvuR6stuI23XltkaQJez9pE+/LjCOVpE8w3bdCWspowCiD
vbVW4vUbNbNZMGR8LNZZnB+tvu1RV8lmaJ/ay2rZbPGahuxjQJAzT8+LlVlf3O49lbrpJhQpW9lN
xaJ0G4cjjrcQ3A/sUI3ehVmJCVT5xQWLBKfij+EdwgSMGenWxMP2QpUIWrxs1NC80dHO+MnQqM13
5PX3z41KomLARdDO3vuwh7c2I6D5PQK7juoBbjpF6cwLzq8jccuXD/xDIbdU12L7NHVsWyw8L0qm
Ng30eDu8HXd6KdZE/6rElqCDZO9r3q6b8wuFcB8ul/WifcGg8O984UYzoltX5QgjNsBEQ42stL4P
xnnxBilOJtQvDN5S02ktHKfHmHr7Nmsj2irr6Jy2kN2BcidW2sZ4RkeaU7uz5FpyNqkiw+acZmSM
LytSKf9UzL+cvJB7HUYMm9UVxgncGM38loyPf8F9BqPwSXVuEsCtAAsO6x+33JhyXEnd/uUKMoFg
ckpo2Y1+YsVBombtyswTDkG4f2wYy1mzzK5FnDvtkWOtPXSvSfHn/sYesbLwIxxkoWrcfp1AGC4h
DuWc9szdPTA1yxkEajJ3bjDJwmXl2go60Y0DhudCjzYYVblYVnYzufrZ/grtGpIFbStCTZcBJw4b
QzNHFWgZ7kyZKG9H4vpwXrR6slMHA/PbQv5m/QxGhi3l6EYrR0MPJ+6Yq0R0panFEAqfsTbzKFn6
t6H5m35BZMyo97GOl88Cdt7Lj5qlcidiA2pmgkWJyzgPOwfcVULlXwK7+y1OkTJqaf7FR/Vmn3Wx
ynAARN6/uE5hbssVVYb2GPVquygm76GHqETDwpahBz2kyugY6xZgNegOSIOIy4/L7sdpR/F5uSBR
ur7mNwtBwJXssQ6/lAslYtXgfb5nKneCgD66UGuTu4AAuEdiDPxa0JF2IRitVMjGtIa7jwrI3fOn
nnD63pqs346GedKLGgr8SHSmALwdtlS2+T6457gMI4gM3fHisqCGOrXx3IUmcASA3+QUKmxQqV70
Fir5a9npWt0LMjaETEh2Scvhpcjf05vUM8TTFmakHbXGVD48RTujATUHoGZK+AGI79XxqCIjgCZn
r0jjKTABh6mUCzRkG/gmjIePGy14RTqOqVRYuCITf9VfqN5ZsXeAf5TlBNRzRTIyXyrGHv4m9z5h
vFxTzGzP/DV4ewgIYXv+zruNEsrfUFCp8BuLCrJRhXmufn6pOZOGx9huo/bqHVb9av6PGLrZwDtk
1ym3lr/ccaZvzxF/kBNme/gLRUC6LAal9gzFK/r2/URj6EB6BVUOqRej7Xo0+YbYj8Pr/IkJlSM0
h9ENKErGWIBjHP5myF+Yn+mEiouYTPYLe2sGPjoEjKAp/5m51XpgcnLjnb24SvCDuFgTmI6azdyU
m1uN/C0oKw/FfiqjyX0NUoRRqvJ+zMFSoGHOJ/ZwBSlbYR6bYv0+lj9FAG9boGOqzsqO44k+B98y
YTs1TNCVS/7styRpE42S20LNZL1i3FUlA1nAz4IpgvVUM08stCmeS8P8oj1YQRqhb1X8w+6YqdN1
tehSYPQOmKAulCW8Unfxm5QGVTh5Yy9v6n0oTlvuYJRChELDEb6ELBZ1F8NOVAQPbIfJkmU95iHl
T2246IneTttTbLxnF40Tosz7y/0ySUOkBIEEtQm9AIMxBFBMg1COqOkTYE8IVjp9YMtXwlyzcR6Z
kMZgM/VRW3Dy+UCsIp3gjw3CkGACFnCBi3GBF5Rb7buNXQ5+MuqRKlddKJKbHNKaEgSBW9xYRluH
STEU7pJ+mmfwL5CoJ7Y359fY4ES7f8Myhs3Ktvn4/5epQXlVKQzMzP4RsaBGEy0LesMCm/DfDT8U
CRoOuHQNFCkaxPecLVKYYM0/m01tbrdTyvOLu1q1LsregIi0EeW4KtWphHhufT6C69b72BnW2Dkd
sMKQFOxSxtwR/1j3UMf9h1U28naClvNiGwxBS1BMVpw3il9ZK327yn7F8RUm5PjdMWmrjWQBW40r
TBPp8t/HisfDKO5hQLavp3DFu5Sy6tfHMNPRcO3uxNc0fB7byB5/HcpkAbDOG0cmuWGWy5eKBQqZ
8XSMKsJ0nlhrY4518KkB/KZtfRtMDt4PKv/h7Kjm+n4B/6stmHk+/GOlkpf9IdRul+m+F2GYZfaU
Dzf6weFdnNq+6y9W3GWUtD/7bN1JljzlEyU+lpX6ltTdxqf7PIG3cbUoFQrv2pi/VBY4pNm78J7L
8EGg+8D1+ndz68+HXhGuud8HtLYYrq2HHQf0F47FoGJM1Gduo3ppWCqlTpPcPqyZjFjLkmrUDvTV
OmwHIGP8fa+2OCrWcY1DiXyikwJFZqeJNvCQSh/Zhm6yvVv5JOOQnnj5Mfxm1q6wOLnR82e4nDl9
wF2zGJeJdx6aXkgFRpt0bcQSYtMSzzeBfexxWtlrvAVwviosz+Pp0IH4PkzQa7B4eX0rSrLIXTDr
PcsEX4KvKTEajI41RdabswdY9YylJ6z8cXL2myBkfNS43hwuocAdT13hr8wKIR2Q1KnNgZOUP2Ih
hyrR+xy1pqetIZA/PCj1itpBdu0X41NqHnVaFbxG5DFpTV1yq4vV4rf2z4jEeqJzQJkOQYMm2fnK
puOB5twFsE2uKzuKwkYb6x4Jly3GX8YS4uUORyc6HXphFFYmq2RwphtFJ15ahW6me3Rpezo6JKuv
JcbjEDWA3p1tCIb8HAPERbTUPTDkB4oT5Ql5upgnnrN9NI7HI2Us/oUZ7J555tIRKKUnxgCh1RaS
93ezeTtfXoMGvsUPhpV0cVnbsMQrz43qP3zZacklDekc6C4Od0nLRImi8r1x4AZApikz+yHtaIS9
pXJ4IgxHeu6pN6IUmN/nd9kF96wKAUZarlO5Q65N0xw+7IRPatFp2zT/p+hsYXck37vQqzdhhbtb
gh/SReJhAnDH0f0HQVSkB3g8fIIKKuyMwWCyeN1ZvHfPXfazqswMpfV2khz852cmmRj4oeF5pT3H
qYTmeNHcoN7TipaLYQIvv+VmzvE6dnlcrGccHKxK4eOXZcTGTO7jCIbrsCcrpsKzzDG0ac/cAlUi
nqbz9KM+5RwHtVnVQfuyajfmM59qSvNL0dvxwBaGfXc7fjBmEXBMNtcpqBrF6i3OjptJ7mO2PL9h
m81N/0z2GqXPhvuFTAU4B/qVVCBOLmg90Xn0tlGqbl/Ch/4i9O30cXFpepGICjp12mXSbPk4EEv9
U5jT7i8Gmz7KudRSiW/8qQUgOxAV6Dz3ImKXl+gE/27RMYT2j7JIQQsBWKMoRK0JKI6ycfo67TlA
3CN8vlyaaGL3KI/eXgusKdx8Rl04yBy6q9UEdjenIPM0eiryVSVpnS0oL4pnQxIFVs/GCBMM5C9P
6K7bvth3mGKTvcktzl2qzEY+/KQ9GTW4GCzVyHym0SxJBEsygxkETY8UOcyfeN1XKj+5qeiBCguy
FZ1uV5uh7OVVwcGCPmqYcI7HFJZ0GQUWgQATAsMnoKgLfpUwyJ8muI0nB5UMoVSwrL8JK+X0FfTW
GloEGhPGG2i0RrE9gtxKcTG+jnyjI4C1W5PugPR2DdnQbQLfvWXfBO/gwvCbDmTwD5nA2cDe5BSK
EEFERxH5r2T/TZ5J7TMkxCaIJgBmHJUe7Beo39/5twLHtyoYhFZn+fhjgHdzGnqoG2OOf+MmmNLW
CLYygCL2FZLpGP4Ud9dh7nw4qz/91tyY1mvP6Ok174hPn6rGJkERN7+LmNQo6LE6yJTV+BmqIpD0
aELZoa1MIJvGW2jJG9cZMimu1OeU6ShOrPHl4mqHzsAB6iaEJHW7VN/+rUdxV4FRPqy/GVz77eiv
iwnKNxjMCMEx2x/CU1w06aIs5GFwxKOEbII4vsFwZzmj2eRqgwsJTVxBcnR78Mi+aE/d03NMkJSZ
Q5Vc0jXHxHtr4uh3vjIyqpHemKD6PcxXuDVbrENzz0r4JO2a6h4d8P7LxuoXVkdp3T6UR2Y2ZTRI
mVKpy3usMFMW/hu1Lv4TFhKDb3zfwxK4+mnLzlTiOpFBWPSkMK3t+OaM/qBXkIHYho8aw3oDFXHs
2X5vU520giPXr/I/Ampjl7ocwVxmJ/XCjzVUdBMvxVF8oa2k45tBSkXbo04LrkkeAdnb4LLHftzr
yeNRD4+NNoJrQcc8+cDaU6z45xr69YsK+nvBe+JHrYe3ATb5MHhvEsaK6rKb9QGyC+R+Xns+hsvy
lbMYCWdNH8G/FBWc4h8Ho2xEFGFnzdNU6gyOKy5wnTtORW8dwTu/kQrTGJuTCY7ys6G9rwNeBhQU
EMl6P7p5dyqEfyl0qOd6JjWKO0BcMc4svoQnZx6xrhPzbqHSLtWc6PSGwojSydV085RQpeDsAgsY
UmnSdtviZqakKePc23B8UQBAb/wUNHsvWn66R9UrsSGwLnqohD+f+4fz/2p52g71q/DKlpncUdWB
N0glvekXo6vD+1Dsh6+HTYMo6EHeZvR8m9ezg+4KxJKZyxi3kIuX7zqp5eOTAU6oe7yq2VD0NKlR
wDcsnWHXfI6GBKOtKkjsAbJO/gyhQexhJj+KxMlxXm2nwHMvvkD6IMbbaCjyClgYXrB+yq/L6jeB
hamOb8AIIIlzzqAN42dqZhyvQ9h+FTNMsc3sa8t9uRVTUrPBMgjXDPfRSAKuH7ZGBPkTLUSzapMf
X9kP7EvfJjLtZ+3cemNy06LMgoCV2vwp6psm8aJC1QKtYNFyaVA+wXjFF25r3QjvHTM1GwZDM3nW
3KJtnzvfLQYWWVWmG3GaoTmYrFRd7G/j6PVl8RleskUMAVY1xxJ2BjlvivDuL7fBsTD9GmKt9pLJ
4OlUn1CFwBF4zvOf1LwgdBpiN3ALpQa+SYsTdjTnmzZug9NSbjM6cNQqqDfYRh+rj5ODv+byR+Ny
x/5D/vB7/eHDIYYnfKI+joFTLmFA1+XPylL7kZt9Vb2BqWveemhgFht2rMKaU7phYM0XIIJM3zJr
/V6ENHQ3gfc65ioo75mMKjfkKxs7pu+HuDR1WLT+0yOrglJCq6HT4ESsybn3jkJrO4HB1ImcYE0s
wPw3hgaytoJtbTNxLS64Iisn93/EbKM8fhoBxVuZK/6+JvwkKFRwFshEPtTRYbl+ZWYwuEfvGxcD
sNLTXD5xki3/INTOwl1P7vTtvL6MvmaLkRC+u2GjyxZUjNsNY8cO85QTRKYh1otCy2RgeVcLl101
ix2qHHn1xqW1XgaOQyjXOD6kjrPuVjIInOXf30BJDRzeGt7gs6GzvuLgav2rwrZid3Yhocq51Yp+
MiABOKFU6jAC5hjjsMC0m/Gn660p2R5aEOzytQIe22bY1YI2qCH/wJ8V+WxdW7+HDM/GKqSQU9ZZ
idfF0nZeTTkXmGLjMGzungIzS2t5h4MeSvc6d3X3upnfqP9/8rnYbVfGaZegv0g8L0yn2DrqSWAp
yM6VkU8V5EfRvEP5bjH1Y06XMf01LfoGKkcAkYl3M0MreKyIkBgF/VU437mtaTL3eKQsRAnjLLD4
qesfDsWAwT+erRXOZbINE/WtQaCCMAOYbusX5vnyZipUTQ8wLXd0MYVVPtXGjhVWXXO97DJirPl0
b5yz4/4aQg9td82/ev6Epl35k9TH/azCcEaeVwqwQZ45VTcR8bUGClx708ONZUos2uylTIdAUzvx
Ba6L8oqEXF/ZXeYLHVM/gJGfGa3j0xzmmgiH7U2ZOfe4CV5HpPrNGE9Q5qfsHhO+J+0XoxKTM2cF
UBzjOXoT4WDV5tYE804/iLyo/+9invFhsFADYEyRtSfaiTBobaF51nQ4Xy7X+QxaXSZJu2TCxbk8
OUenBaFAq66Hy6DsrI98fAkfhXDaOEfMHbG+jVATxF7tqFvAVMOmxeofoua/bVV1FTCMGKlqkmUl
fSplM6kduR46VhOouTDUwHRaWw1aUus+MP+towcOt+PkYnYFPWKAbNjn7uPRtwhH+sHwFKHkNnG5
AeiL6J1cKT21ONjDXD3Hz1ceU9u8S46xYD1VXrLXPeGoirQTgI/uWMrCqpj34pkKIwf/0UAZ6HP8
ePSFD34ZhuFh8JFB7QXWue3SY869QrZGHLvlw9x593DHyaWaSP5Xh3O21qNropnAjAGV2+mtReEd
NxbBqKGBSJxM2y1b63gaNL8+uapwt0HnEYaI62+8dQ/9GSgwc2NFFMN+GTYS130v5LXDjw8gP275
9N5wxiQDNgLrRDkN10s21G06WPVAClk6OHwOx3zK1hfS3nAMPX+qAt/5GYEIU8mlynxBDnIhw4BU
hREgoeB3LN5TF4JlIPgrgdN8hpHkM6ovps30QJqpYo5G9FI0+KpfY6oJ8QrGKGysdBwTLljNSdGZ
CkvqfBIYvFLF/BD6zOLLXEeCIA5/kh0kveQ5TugV+cgtolkoF6vWqKG6H9hDcDB4XwQnmrdxfrFu
/H/ZnR6cresQhUHG0Moop44WLclEjPtoHHlW/WkMz+1a/Q3uIlalMBAvKD5mRHKUE/d+EVOnP70R
GQ169qcfB8EfdpBdWkCmXO4PtNppf5WCrg3FhQCC/QXDMIZdVFT/ZFd9YpHBtFLIqx4amILsRb76
6FjUDig+xJl8iR8BpYxPhuNuOcPj9OUtdRjzjsVnf1h/sQcxVCZtGXxgwl3soIYvkaGAZhn/OBXD
d7hDqrLC11WdqJ90jEJzcA6uiz5mzD1I5ksyf1iPfQYwD5gdwuEY575CrkDtwpnXe2LqWmZ3CY0X
29igxdheQO9QBPVCWP0WL7Z+7j8yD/oBPsrXrYRMsbwugP42hmwnKeB23GicdPmc+peV9Q9obJRM
jaem4jX1ESTCH/ujyxROg8ebdSO2dQWsaw6RT3fNdH1L/R/gUZO0buZuLue8IpWo0vjZJqfxg+9N
9w4gxvhjxAR+KL18dY/AicAYdr8FSNG64jdY4F7aEd7TCwsCKjJnV5pebl8SyAG62FqtI9EV5ucr
nmA18opWxG4McUQX2zJ7M6p0inJuyI+b21+uiqhFZ45a3IdLBDTQNnu7Dhfva1Zz9fyYtrczXHIR
Vw0vHnSW9yl4mO3Egf4zlIXSVhVLAoNNHXjG7MWHwy9kXb2h6o30yWtFoRBCjUZ8D57IeCQuXLG8
jIQaOvb4yLKLq6oGjHeB4MWDARJMKeeF5MPAjGwyhSWr+LPdaQwT2LCmLxOhRD95AWLWstfI5bph
lKe1pmxwLANLHyTnMut45LwgXc5TZ9npiSGTZ0U1UPRhRqGXh8kgsHViPDh4md65dO6o+bB5RfFV
NoRo/F424iu89Xs/qXE3yE+JIahp0Mi1zRxPQ4QeRKXJOvSKOCQ5WNx6ozvVfqqeY5LsIKV5BAOQ
0hGWH46P3Q9g5vTYq0P4Z1F+GQx/Ig9uQj+8/iUelYRx4o46/6yaoaq97mvS4jrHZOQy8eCmUZ9S
6BOUUvI3wA5y3Ku7K8gD8aQeDNR4Nmm/6SXcC4beZfyssZ6SCndK7QgnwEJ2ENupIGGN/vE7u9wV
DJR5POaGUA+6fK4E+gPwKgtLPqh9K/+omGzHbrxgtnY5Rxd49vcr1o2pwua+aBhkB/TuXduXhh6/
O8YHSxgadliLtgP9SsNw0gGEWUcXEDGn/mKSuoIEQpZZbflAKludLkEp4TujhR4fXx6TA8IRReUZ
WHWI+rDY/pU+SDZyaWZkeNOY44LcGUMCVb1wTNaIB6X3Pp5TPIPj+9OtUws2jDY6otFKJ1jopR52
E18wwYjPz3sfzgG+BIsOdCV5oesgmpC3tmScTDC7skhAHkKfo0YrMAkY8BnUS2yh6CvS5JS857BI
Itx56eIAdnj1AP4l8rVekt54xfxE0BuiJfFa8f3fUWW802H3v0DXp5cBa2qkw7io5OAH+QehCLnr
1D43w4eV0MbzCWMkZREBymimMSgR3TptHOeTtcnQLFuT82Ho91oyIxIc+iauUx0V7KkAtOd9jWxS
fQsNGZMWxbe6LTDagIpSTirK4QRzE/QhAPavBRNURHIn3vEPZC4/gUIxZ2H4vahImKdfATeD+oNH
glsc/I/dEx+4qvCVyDq7wbSomQLJRcsmVobHym8zjFAUVihQ/ruYD3IXF1MSyI9G7rAs0vW3s2uj
DQGD5UhinTSOT5vJrIgeyzVGLfNIeE+bS9uw1SgBUlX37DE8yJyv0FpCW/fD256O/HMgj3rdCiqA
9BIPQJPXuHijcIfKdjqChlDt7JELgME/nj7DjPvQg13Vcg2ykZ5WhggeatdXpjArUD5dd3dwNMIz
xAsdlt8ApZyt2rCiap+0u2AYYMVbGaVsnbNsnmrB90NA/PiUqY0zUAFNxTwp2UtQkT5WG8a6Wf8R
/1eI6ngGj8UgLGafqqA0VTB5y96LemJt7ebq9BVYnmTAW3ak7yGzVtOeDLs9AEP78XLB4b8rilDB
BMNN2vqo+7EVOvHF/BkUQb1XWPSr9hWCCM0TNGWLkENVbTNhhJKFKs6aleO/P1WFwjxZxtyPjgpH
XqOc5efSIjjTkd4S8YvteG2hTYFoLPvTK3FIeOW3BfnBI8F/4RF9gGxQzFKyJ6iOf/jtLZnVIm5W
9icQuqkwAeqjxQK7FXtC/gQg6/4vww/+sWRIygx1DmvxOZm9oE+KwfS5LDGq5zZXCpqXjZSz7UA/
VSJf7vibmcVbqCD9AyyeJ7Vnfaa+yQliQzOKXxVGPHgq2ndxm/1rYalQ1fdBQ3yMeHoQfzsQEl8j
3fa+SEmZKOJZDp326iX3OeMBjGqYDRSy/jpgXF+Rzbdxa1T5ecJJ6B77DexEiHI84qjHydiNCZl4
22iY+fSHCOlYGAiNzmQ9B3r8Gth8A8dCz8P3IcsP38It3+FFI+0OGOMSdUuzrRFwtf0w7m4dgetS
U6vWOkYjZ3aSvin9/jnC1jefvPxr7aFqXZ5L+9cA2vA6bj3n3XK/OZsWjAI6f5+bZjiKenT77nXM
3Q2h+sTTv7SFga0EVuHENoEr5RMWLPJYo5rdfvtPiibDCAyTH/biuadJpwxOZ2je9jY8ArwMrGPF
aQylkw1xBB6ZM0jQWObcjOWUxmj4V+LDgYpRvCEq6MG28gA1GN+Lhju8MiGQ4lJ6480utDYxTNbS
ugSD2kY18EHsBAygT5bFgoLsFVB4rREwhX17VzSj6gUNdYSO8vLxEToTcJsnV6sev84EcHW6JJ56
d7ymjxG3y8OC0GZWPAJczml97+omGEg6GjYhcpdTbkP/I68dpazhUA4uO4SykPpamhWkZrGdOc3E
WVbm2pJ4WLutEaARA8MiXwzNVg9+eoQI2ZjeQJPl/WxWNJ2OxkjvK5o6eNfe4wMfGzaL+V2mNGyN
qP/I2xEF0wPaAKAsAan6h+hKtLjl+dWFcRU70IFOLbPaonQ7kROUQldG7gckcPXUOaLvQZ1wN2Zx
05g+hTbvM3I7c4WfWDlS+3rpwzlmyJZooVmGnbWBQOKG+uQXFJmbDm1yuVQuUvJilVBdpPL6CTIf
Bh4grdnvO/kQ9ouhwzaTfSChnPHWP5sSJa0of6N0cX87TcSBt0DvTAvHdfbDt4JoFugOV6APRX5W
GLOmHEsUSZKrzeCi4bPgxOZi1jqBkYlhPa2Qcw+e/CvSSo45wsAG/NAhk+2fDXkBdB24mHxiJgsR
Hvd9CzeIFoBff6wYpzoXjcNNvmD8PXlytbQ85jrcy4x/hsz2J7wwBr8oqCFMDZx3cHsxbVaB9RQK
ir8gMZsewLmccw1PdKfvIC1gEBtXMOvlsTh8OgH3iJmG3cbabpjs/y1UYlGKU34vQcdMIaOqlUW9
ZoPzeHIc+iG9RYVMTinVqox41ODzvDblW1yoMmCDwRGpZGIPeM/E3gD/wS0a1BQqRsNQW2xPZfwz
q485eTNMZHwCEE+EERXvf3N0jLpO/34GVz2mffPXhI02R3TETpS56SuBB8VIeY5KIAITwQyuvYbD
lnBdSsXCv3PD16j9Y9iBYd+s1m0Ip+8wHR9u/2PpzJZVxZYo+kVG2KOv9D2IqMiLYQvY96hfXyP3
qai4t+pUbd0KrLUyZ84mu2U/FzVjGj7S5avST3M0JNEYRvQIEJnPZvQcRqp3LDRrrW9QJ3z8h3d7
hkdsgNlWhqcEZ5TfYke99F0fi21JGtdzHxbk/xWID1kLnGV6uRgS6wS8LQqDF6fU0OFa4cpECVFr
vyOHID6tqhLj/QC4ZEBtLt1bxbFWmI/BiPCml2gW2hCZ2LKjpv3cXvFduERNQHSuBCIT7IQpoNYL
iHtEZOod6vqm2XOH7ETgNpN6QDziAnv3a/J4q7jOu3CBBzM2i4Y63vP8QzqfDH9abzLBHAdymb6Q
xXfnUBJsDcYhc3LuR4NntuHvxf4TpcRTc499NUQ8y63AFOQm0IoAgjfMojaNJnRCo8HDzU2lKISS
QN311aCH4QslRp8a9SJ+tuNpw++w6KQCGoMoMJch0s2FlQyliL3LQasMBXcOMPP1Tk1KdAPcZkS2
IRxqs8Ku82U18Vbo6JC5ZeFB0pZQFigd2KN9cN7Co4B547THGsX1dQnkzckMQ3qvnbwpJKdOhoSB
IcZJhLmEfagY1xGGDo0E4OimY+94xCgIHjSCDsq8NZF96p/fIaNa48EYD/UVjy2FMnz5w4TzTMHt
GhQLteUTaRQ7d7eKEJxwQkZn7VLvRsq8poj+21FU83lWU9ZCQTGbw0KmTK2WoKaWp4/G9lOgILgV
YAUA08uXU2jDKcc3V4fn6aeOBmHnbdASvSqTd76wG5SGRAINnl67M0G+8xMqasXtwB60dQyLDhMO
5qYGzKQPf2tNyesIeWqACGjVb2jJgSo1vwL8ZYhyF/itGFPa7dnHlz5nFpjbS73DtjqYVNRgxadJ
os6sxghgbn54gi2c/FkrWZgzyKZTUeSyEjUaaj6MkM0xz82I0lHwACD9TPbb5qyjVfEctJ0T4++v
0J3QuQ/14wQX14E36dLOojKkP7YEVap0PMmoR0FpQX795tOSrKDGaJBpYam+D7oLA8RYrDGBHVzU
sC0JkYdorAGdC4LSXQ+X2/sKal45TtCLnPixBTziPbGjKaqU6w6gRj0jmldv2UMvTwC60Dg/X8Ov
j+Z+iaD4a1weHN8fEJl5S5tQsuI0y/cE7uXQfwhZ+G7wuUR7TH3m+82X6ldcz5u2ZG4RPhwAUGBa
JlBAsB2FSQKtOxnjw0RJFJkxJhdYpoM3JGds64HCFK1wjEbQGzWCGnofwz/IDSCHS7mD/NHojCDE
kNlTwmfV9uGA/wrop7HZXAzm1Pk5zpluekgjRCxlY53CzyxM1VgakHx817XtY0O9RWNGV1Q2N0eh
pAQxVoGgZugc9/gq3VXErLF4AnGqgPmBaubpfkypHSrh+jGPz7sDymguHASLRjN4vKxBYdx3/UI/
74iXAgEnPbKL5kft97Q2PQY2AmBIH0RgM7Cq3RUDDZXUI8pgTnF8Yplr9ahXkKoiuimYsfSjCxw1
9VJ7d4jcR2DUkKnBfSrA2OzNvAOdzRBNETCHjG+gIAt3Z35lzsTQwih3XblIEg85k6ya05yRQXyj
e9Z9bpTxDpf7j27cj04oaVq80ayc0iUhkUpVqw/PThFwZl77IExwaEEUmHksvzpTjaKk3kbLzr0E
z/BCqNMcZndzThIv46CmXtrwm+SJrZ9WnT13550x594fmDVTmBdaxRLrgXiADD8cY/7ZKYv4pYPa
GI0vP4BOSkYKCNzH/RXWJ8Seut8xYTzg9Ud65cLq/2FrwCu+2soto6eAUt3PRgjHgrG++lvy43wU
SPSIJZmv3s7q7nRx4M4U1p4sUGizhCwNwIW4xLOeazDp6K8GNGILj4dbcHdcGeJtScoH1oyLeLtV
NPHN0R8yGsiYGnAx6s2dybOFPo+hCMOZ3/TQ46VwzP0LzgoA0iMW5Fe9Xvg/CD+Upb3prbToZuI5
FlRr/Oe2V4PfP3TnTO5i7nqa3A1r3s3kkW8ZfcijVJWcSoW+2yh6tzR3Qwe4lg2WfWMzsn9gujo2
/pxTWrhYM0lgT6AnbcQMW2G0TYTJ1C/EwH1Cif1UR9LEiyKkwuHMK/1RNwGQfWq9DTGvfEbtNB9r
Y7qNYswRBxPoPYHd1NAFCEGp3bHBlA7EZlI5NbHX914nK4MKg7O5DHb/tFzBE19KnCNM2paoCUVG
pFNnH1GNOgVyiaiApb22Ff3PFGVkk78ECrbbeeAPV2REQ3vzQlytfsEihhB3VQ9q4NcacIqVAB7C
FlIwP9OxT9DAaVrOeZH8etDTisqkOufEUCCaBJ8uAJs9RtSItBSc0B6NP9A6LsvHqqCtpAOi3kc1
9bVvVxeqQjV+o7g+GN9D2nvPL0OzvCQPAWXrUeuA2sciuPlbmV/aRMm85O/eeNcge5j87ROHqD6k
KT+OlEfeYLhy38qXvA3N5tdvziqkP17pNvZxH3cN9B/mVSJ2SByoovPXgjVQsFsp3TH3GmIaBmf9
WMgfv7b3/LrPg3cPBj3ieVAn2ULeu5Zu1V5BOrhb72NIcXJ5gVUe5jR9+EexE0h1dAxDDohfbfAU
ghtF9QYKvGwl7C9tNmoGnBB+VGhd42HFP7Sv+oS+5aJ/ib1qgGGTJ45Kh5/0W7tlWDvAGXOcH2YV
umeKMu2iT8a0zbcVyjS+DUlYtKj6NXiyDGEMP82ySQAzqBSMJ/ivZq3317MFmyTHAZrEq1hR9K6C
uMcFqUacSXJMcCpKi8J77cY0VNZkby/bFUUfJfcI+v4ZYuICVelO1GAUhn5tvn+BfGFUL4uovgUg
usDK3TuI/+KpPbI357f/hI3JNgVtnd/6A23oJ3eCRh5O9TM7LtIOeD8mkeKMl+cGozD2Thkg5PFa
UuZj5u1YsAnd/RIA/C/SeE2xq9YgDmw+vGPTeRv+Y6j686schzhXTtkZjdJrEr2QwL/LSIeCd34l
dosiRfb9t7Z+LAL22TuH29enTOH8YZJ8DV16UZeNWeNgO1ubywqPLDRrmiC9wdd7IZTSd62GqjgH
GQaSujxmYsx8f71+XsnZU3i81B8RyFuZEKF+CT8CPUNy5HSYcVr4BmUP2xNlFPcs2nVpC0/rxxDc
qitkAuZv+1BGvN9o+ymYFBlPiLOHlOccuXTW57iRc8Wo02uCwtvsHzkPlqe4ax4GNv8lXIYDjw6W
okwfKw7+RQrmUZx6jFfJLb/AGGCv1JZ9m3Ebh3onSJLjAdM9+FOqFftvAwF3CFNi4Z3ZnT9WCCy+
iIb5LGRaPjlygSZt5un3ZPFWlzLLUbQ4US7Mvc4rTu8uEhSes1MaMojEsYoYBVAsqdypzWwaHrY7
qlNowI+U2ZPNIyd0CXZNyrfd8GK+2iwbhaNPRUsy3AsD4nMzu0xan0avDM6NsG22Kcqf2XtabE4I
gJiVvBg4KHr461PDxjifdtVJbwJiwmnEPPOldXYN9231Mf0966vK+0CRuZ40syZm8w3Bv6U6xchy
etABbmQG9tpq2TDm8D+0bi+BIHzSr/B1/BNhesZrSPF1Ybp8i89hiWVpi4Bu/XGOmh/cIHhNMz0P
9fUiTTjF1KhgHATJFmfLD0z4D3Y7A9h4R1hSViuRy62GzwAGjreUhe8/stmTUf7Q4Jaoh8lerDRQ
NGCq6tQx3i+UUeVIG+/RbVFKUFAz6qDFGh8G6hh+TMjh287mb0zU0bmbj1/8hsofSxbiwjl/fayD
GlrrZf4UldlOSS2kHj5wfFX4XHzc4AlJjrpa3hYx0RzJVYGNHCOo+m6zfpkHcikgvPxNbnDf0Jg/
yoai9uA9tqwT2PhJm9DwQVWYVWw3Gtv/7kCAonCkHl7zZo339L/3o4EHt+w27N5zdmMb0wlr3NPY
3fqcpiETnkLTOJ0pdRqWNnnCNoffPIzHJ5Pixac3lOHzI63E5uDukpP2nFytA+q6p7Z88xxATorO
PK3qXK3Yd4355HTTsbjD22+JLk+exyoiXH3FsUiDiiaPLW5W+DFJnpq2e8xIlztjigyw8z1o9fjr
uMXGkMYh2lFHdbRwTO69VAgj92lNSmZQi5NqAyyJkjacnCEBw0Syw3m7o80Bo5+MwtiuRjwaleZD
XuYzCKjO5Rj8GANyRszF07Cbha4LtUnI35gI0utzMTl5tN1xMvrtjVfLoOWfgKrSyPetd197glsd
FTlRBKNiYO3stPC3ExYA5KdPLkbHdOkcGfauTSEBtYiv7LrvqTHR7IcHykavb9OK/dHn3NLmyx5M
3q08kJf4IxOXziHecYce0XjMx2CwgDcGl+iYf3pE0x8/TsXf+ELYWLRLE9+wGZbxFXR0ft6yaaVc
7HIo9amHwRyA35Gl6CKwIJ3AJqWRKR1HHBtHpXZVElnDJbVRBWLi8rHGx8Brnf03nsTYgzAOww5w
17QheF+Tj0WqN2ADl+SyumG2oAmX/b4FN7nAu3/SzXOL2rhqqpAEu+w0wHsjmWc0PH59lp2WMGCY
0vBHwBgKIG5KvcZNAhXDhwzlA8g9RCj1jl5HvNHvYLqCVTzQFQk69NvwKgBzRMAoxzAdH6oBXthQ
a15uPaKCAuFFZSHCaZ796sWdZNIuMCKngNplMwbLu3HmXl3gEnvHmePZ2vjftmkX9PUbsGmt5XhB
to/zAW47CZahIZOc8UGFZyfQBW8Bqb6nuk3/SXkw1nZeAym92QaqiKED50+96cq0rIscVch1dl+u
BBflYU8VasTbl3/bcmBw5S6Q/ZD49NLSqfxa5pmdk+WNg6D6dl7JMab/KayAeIlvsMr7IgJbnTtq
HhyWkhHYte7CB++hqe+f4v7FeN29QSN7nO0PcMXNqluTcjjdN5Lq6+NuIVTV3VGrBnyTxTPsnh0Z
FtgjeIVjxrXDOTB7F1qdVgzT3Wi8A9WCyfmajc8XzujGOdmxicQ7RkHdV3iI4JMuuo4EaE3gBpZu
afT7weXp3Q/WFWrG6g6brMcjyzTQOzCJHpjj7qoJeDthG/2gBVqwhXyp4LXuqkGAYonLyG78C7Sl
8v034qA5WBpv66kVT02E89eEbWvHSQWiRbZUVx0jdwGbhw5kDKcu7wV+MPRPYv0BUZFOixIFxj8B
WmyLuykk+Zv9Vw9T4DY9GUvR892MCi7gzSlq9Qo9wq4oMdnLTnRp3Rtp1AB7UIbmp/ivh6GNdWns
cHSQBvXB/2DW0JGg/Q9c1AnkYPvMp03MI9hZvzoHF0f8Ye2GT0oTcLwmUgXzPLEnLt2M+H2FnODu
uGTbxTiApjGEjwc6z2ZFSd0HNukD+4HdnIHVHjAj4Phj1spuX+nDWHiceo6sPoA2a49eTXV0mY12
fJILyAArYWPvziNurA1tHcZ+/sVGBdtyNZtOR7Cs2OnYISC0ImgKPI++ig2Qbd5i0DDCDlBQ7mc9
GpHvJoXCzUaGKgImgBtbDCzEKwjmA1ZUpY7WL9enA7oT9gJAVz4kFlgyhcU4RC1kPvshl4awnCeS
Hqw8A7zJdEk8IATLOfu/gkgPG02v0WTBENyAnIb0KhUr36s+JM+61Igdw7dohB3EUWP39QfGvqdN
Mfd57ummLrwYYn7XxWCec9ZJrnRJzPccchXIN+qtAxHTOT97u4D0T9A6Q7sV39wbBG/sksr8vn6b
F4nG0h6guSmiNiSK1BSwer3gTYHK4Lw/Euicy86Xz3k7ujcXmiTKtNLhl7MlQe43c+yYmCy00rs+
fc8ZiCCdQkGkMDfnQqBJkZ3hEOrZDZBS71qd9XvIAPrJ9DgZ2np2CIl0STG2Awa38ah+jrEvdk5B
Ass8amvnGH2oCCgQOTCSBHAcqocw8Eii5Mcih5zqvYp1+QkjYGcw335rdZtcsItCd4K5E0kyWT3q
8WEOTQvwsReLCuau7yt1ityKR20Dk2YCYgzwNLaP1qgfbroB9H0a4YuKlbg3spt2mTOqXSmO4jCQ
K62L0ccM7Kh3IgYh/K5HbureQeYWMC7yVUmbrpnOG3vmv0iWC+6QMOLUqcLlDZpGmg7BW9VHUI6d
FDplkNG8/0WiPOfYO3ct/NTzT4qfJp24AL0nO0oKtfxzFZBgITiV+NphZuOA/1mmidiBwDbuwgqf
8zMRY2gW4K7VDkC5RwDw7IO/JXJ1t3ATikjHbKgH74h/N86KlKsSFHp/ylWsRijP4ZUpYVzu1tjR
UCJfVYcYadMsY+xHor2ZJA+8S4E+W6zPvX3T4y1UttQ5rh2RRScJkd+dxCnN1KmtLBCLUVzloCMj
D4FxJYnBpOgoqy/i4sfkiFb3GdUJNz1hutdSzGPHgWrn3IKHwUNdwMMoUCGbDNPWXn4Wn/EcQkaW
K/aK4RHINipZJ4d4IdrU5igISBso+FKp+XEiLM1gKRqIS1Kxb0Ohk+ciZwSouKmI0JipsbLxg6dV
SfMqiYL03OKKO4OYywK1bjajE7S2XP7V0HxDWoYaap4JusNBkJGZ0bV0e/wJxjspBcw/56bgXan5
IeGu8gsUgAOiUplTQ4yHAG/gLiK7KkwNybhRLrKgzMP2iF/Rh3hmRApoqBuoTWsSg2B3/hi4PaL9
B2HW98Ora87B/M6dBjK57F3czi7GpgOxgWN3dqaVFBo8PRVdlrCQGjWVNCROaT67TGsoryYjfDdV
pUWdUhtDMPzDWcc3/O7jOyLXsFhmppkmuIT+aXJri9UJh1LUHiIGf/DXX0QwNY7QSY4OVQN4FGMw
vVpRGAHFXEXs12L8vAeporbyKCbwOLEO+hgZqYcWi+Cal7YBzSIpA5YQGa0oQFG9tnBS14PDLGML
fzGA661fu8B8WaaeKT4Rr1gJQFbJ5Nk4PhymM0tuXsuOEPnWBtMEVRKoYBtftGR7X2iOE7xRzKY4
JHz3atL5qTGP1iR5e9uPYu7b9rob88w6pLfiLoWLCxjbV80kbhgSEGuVQeU3vOXQNHu600U4aASM
Y+BscF70KRkbvs6t5BnlV3JBv8yE4FRNqD92dCfIzuaYciPlmF44FDzE8LJb6r81+0Ze2D+WTPui
RbgPb1Yn939WxfyEOSMfyvk5JoYhV7vGQtNJfiJ+Bsc8g0vi0tLFYLVLH0J169Nf1zotwsnBl2rr
wNGr/0VQ/IiZwfSpr8ezk18hCLCSj4qMOfqUwHpvyi+ZckYtrtG9FEOVxYgHAN5GaXApAvmUSI/S
SkinX9of3owOr+Avhj5tLW+sVnneydqI3p/+GUCvDtOjSRjOwcBfSL1Q8G2YIzFjwxSwsenK7TvB
c5cacKiamI5erNR6sGk7/GFl5l3M+mC1DrXVfb766DWcYuOZ9nwOINbt9Lb6O2I5PfYUmOy2C+Tw
lNrZntVbqHltZKw7D1StyiZMBwKcl01+WwODHJVNXwbQkqem2Dnf7fpCgigr+ZpyJmHPyX/ptXVC
AvBpAJZhLsP/0Wvz1G8PV5PlaQ1Ix5PtYK+zL8NzShQTwV8rZeaPl8Hf6PglyVDcIWvtw7tk/OWG
KBcYizA0e5DQoHUlU+XqDDMU+3L6tbyU8/oaH2wzPY9Xjdl5vDdrIAR+dRqdAuepWi/dV9y50cj9
2HE4NFC4hYzQJ1eRLxHHfhhFALT5EdMLKmwuJhYHepuTaG8kNeiI1tVhvVOIiR1I6nC8cBfdj0oW
U6mR9bMYIfschl+qZq1fSbZYPrByWUw47bP009WQ690dnZ2grxEDc9CoO9mL2H2UGKkV/8Q95QXE
gFTy/Tnj8BwBfCaETvvZN6ulNlb4Z85X3MseLl34pDCjQqjCV8CVjeAe3HrAh0W99EaijnUQQ0b3
oXaQ6FmQDotplpn5yebhOoxuE/xE0z8dVf7tmVjxjY9+QO7GwPlbY1TA6jPmxnEYVDnnCztLPnDx
S0c9mZvKg9vcFGhbTDHI6n2aG812fw/mywblJCUMk9ANaz0LMGzK2SDSW3DRWDrQCvvkRSEak74s
Oq7NsjIWbq1kGEChUOvo0QBB7CHMMtFbOg6+EilWEFAeimQqGrVdu0kjjlZNnXqInTC/gP3A4cUO
dMZFAnCQwSefj+ZItgs56qiTGEjr0RA8OmJ/+8ycWLQClrNy+ttVlZ8mBHOqHf+PjLiSWo2n6gMV
1cQagMzqhba7AmPv6tXmN98dLbB7rcfMSYftBplKKJGQPqYIo7n0vUot33iNFPY75mlirPzVpncT
0TL4m3Bh/9RwXKbR6OVOs6DD3SGVglJp1ZiPpnJGBQMrwIypbXRZy20JlsjJwfhzG/tga9mkhwWO
ZxjOACfMMwAT2T8hp8CP1PEiM0mlu9zV1hg0HHo1/fWuG24auHryzrc+0X00qqNnYNdQD/ULaUCr
4bxNa257tXwHGddCYVWYu/6x7f7OGXaAEnalSZBv52DWldMpSL6kme7pSPybff26FspqRgTVL4MM
g/chb9UR15SgAvE+GbA8eupA4QtmVXJSR8V4ND0htsZjmEeQQRpbQMrjZeJk+/PMFONFXoytDzku
+Prz8gyCKCcN4IDdiiHIfBXtaVIT4+H1kizVr1Ye8xdjKGwYaCH0oN7l55Q/TJF4oqCu1Oo+7TVI
WWrgMZv83e+uwRNEj8nMm22JEXExudT4DyfGDHt48F/rhPAG1TUOBqp/w5Kmy5TeMnDhWG4FFpTU
n8R5ZD1jS0mJG8fPTskwCW5kBRGK3ezqyaOvEa8VvJbKS+TKbJhpVrLjUVZG7A04SbTdQIJ1UPBS
TKatMwuOe/Cig7Hbto3cH0V9frCRX3LkiifRE/9kSzRFHGm8CvsYE/+a8IPHLY8L/IKeiUoaYuGZ
hVrYZk2tnaISvmlEjEj9lQ3xQuLvlN58ImpBLARlpf9m56jFPwH8TOTPOMCwpImeWkgCFRDqudBb
0BhP+W/F86DegrTPEF0W1oUPhJRERgS0bH9pO5Qif4EQuDXiCXOhmmgYjrMiupFq4LsjcQUq5JyI
G7ZRxprSOFzC+sMCbkGIVD8+DQyZcg1m5yaCLXEvmuByuqTVp2wEIBIl2vGi7TYvFEU5HigRneZA
dyQvL2vwaLT1wQ7nTpVdMgiaX0pWswIHVksTLe9DxZRkj2hCLe6cyNFfGXd/E1xmiR3gLcnZd0Ah
2F0KPF3JqW0QTeTShD6wlOqQPJawIeMwk2Lilq6axl96BqXKgSVUJNiTyLmZ0RXyiPO+7OtCWaH1
6ZjEgn0nNDAkq09ZvGK0FCCUp0Tn4yyo3b290yaO+oLgOsxKMnyQ61PVIWyfdrUeuAIPValSl+OW
LDJz0CjA9L97NqHsWD05W3+UCryCOuWcfTlOWIEEGTCPt4gI5WqlhxEpevNK/W4j2qLHDvt2igsI
Njct4fTkNuUpwoUW/jK1EUT0XGkgHy7rrNldryyuoDviJuWsME+E1qyzwbbxRCYMJZ4A7xxbImjc
D0dCQaKDvUpvE6KsxHGR+yxtPfuB5KUrMuK8+7flP1MYfimlE8QSOiQ1on3K70+DXA+uUttIvxcN
k2usiW4cG2aVCA3oMqWapgiVkjIJWrq4ICNQSRb+tmRLcd4tDszHxMFaLsEb52h8P+pTVg/LImVP
EE+xtDDa1JAFfGKxqaKh4QynwUjFaUUCNqn7c5o5isutNcO1vT9GxUlhTFisWtN4k7nbZKkVdORD
oyI4CQyBCuDgpsXIUXvBQ9+yaulOn4L2M4JQu/MFDVOKpEseyu1xhZcpt6UCdFLpx7bPFa/+jJln
wvHDDsJrThYHr5K4gLKm6MeFlRbfEqsZ2OjfEQgDsYcUVQK5wKyo0JJI7Yl30tFcTFcf9geWWppl
H9MbUo/323aFxx5RqGIayqgSb4NMV3z6Ci6qCpNkhUdZZRTorfD6Y8thG+oS2y1cPbnwwZ+GIX64
gMhY38gCxJxERhlpeifQ6KdLJ37kVVKq/Ew2cJlpf7UzqwTfijzIeDD4UDIhbxT6be8sIHKdSg22
uiygQ/g1Vgcv+l11UBosrVSEyHCmWPD4FWTBQIPhVU7YDAbAyViLAKPj5Rz/adgb7HNjBcW4cX0a
cBSJq+R0UtwHoRPsb5KO0K+5QG/7OZMuIsHfgaBSpGnrl8lg1oVPAfrbIAYS/g3DSL8zQohJPA37
DNCBddEkkpAvHYs8p4fhP9x3H/Fb1RCtb1888JmKwj/SG0mPISIAA4JKXbNe6x7nyAc+DQuZio5r
y5tsK62Vl+dNv1Rnd+OTxKIhgxkOMUdG2o0un8oYUky4y0MWGjQubxex5lKZLt/L8GhoMBV24Jw7
Ko6pD5FCHCEQILmnXJr75JdYf15jieUzXHkvl/6rYJqNaCtf+2E/m/MCnkIeaSeZGagg/eXLDz/W
7WwuXbhHodF6sAsXca0vGuadLGvFKCbbfkG8Ekieeh9wykgbzj1f97VPQ8M/cq8XOJGo51mciMsl
QYslK/KPWD+PxeWf/5hUk2RbWOsZiwqxDrxlP2RWa1hWqTvncQuDjFPAyBlF6azXg7FixB9FRW6F
d/uaES02vq914ViOBJTFrXBN68qvopw/aQzdbhnW8AgRUzP68CRcN6s65/6Dr1SjslRJlIgF0TmN
CrXL0YMI/DVinWOAlgx00i54U7atiF3McRZxQwO7mRcqEkUrOQSwneLj2f47/C4H/dLnnF0FBZXn
MQ0oQiXx48UxQ7wsa34LzJRgomBjTCvHYva4q2TFEU/RfWqx5ZA7rq0eoTio0cNaxjKEdgODabmc
VNS+scukFxflMClnlsH4TwNU1njiEj52OWbzf+Voh1sV323VnqSkrPKL95qDmt8xk29MAZGmB68F
cvReOasuVcvNYipZz4dG8pPrjP3yaYKFo59cNLWxjAk5jDuBJNkdTXZQo2eBgGtVjSQ0jolEOFAz
ve3v3ElkRBojFWQAn6TpShKMg9UXGFfaCilijaR8aPil4g6lK31mtMMh11K2WynCH0BzlXXYW08e
EzSZZHaIBM7v4AORoZ1EoNhCw9OTNAN5TVrZdBV04kG0SveRlTzMGJ4CbZ+MylUenSS68OAnXBWe
OeC2A2scSnDTmT1AkcA5uK8NNcqIhaIwyoKTwbbL9rV1ONedpDEFqhOZ5MOf+U6CMR4lGneuw49o
W/hLtdkeWB+SnuAa1C0VMoq9ZRiiU25oRUi9cTZR3lNrBBymJnDkiGY2kPkNYNm2Z6zR+dU0yvhL
d+cfPiEl5IojBHcUpLe+33N9DsKCoj+8BI+tGA4vHOqsCgcpNSZUa+Dm0cv6cb3uMx7zPXrBuNzP
HjpUEh59pLfpwX4tW3ptXUiNRIrOLsA2EFsHH0Y0+WnhFaYOC5tW+zdLkq6q8lBhEYZJKsWufyRr
BXMo4dE8IoN/Mzt6FuxMGdf0ofZAHGhA8A+PItq96TzZzxUbqtpNBTv5nyHpUx0eJmL2Wq7ONiMS
TZwLoMG0u8gScRJF7sJs9tcetU2DeaggELCF8Z2NBhqTGGauxFWfdH8+ZL9Hr3sNq/Q6PfmQIZ4o
IvuT/sJsfOiGqui98OoKuMTatlrGAt5bXV31gdNrASA7oDAYHF5LmoyqF94+I/RHcDGbSE7ZqiyY
ATD9g9eWdPt32zibQwhf39Gbo+UdFUdStvBdnVB/RXuG3TwydChnh1kAuWCgc6M+1RE3Gm0aDa3P
Q//TbgvYwt+Hma/2QozlvrcokDBML/hFyuqBlV/L/+F9NB24kTRaHTxPFJo3t6ceONAWdu/uXhsy
wBhov7jYVVOAwAZtF2mZX/fY0QZfUtntwRBXObSOEUEt62k74JRkMAGFBMGInK0o+6DOksdK7JIz
glmECjBaJAW+4zTUaAKvtYsqSDE2Tc7fT8Nk1CJ+hjmKBaYBONz6x72B/Zcc+B/aiDfAF+IaMglM
THsaFCJ5JWVfEEwHfTB+eN/YHEkBiOPRbcl6wHcfN52FRCbTjq0EvVZmtNurKG/u6IHSFo8xPSyz
mAFddJskX4eah5I9z4mYon49KDrBa194qwONWhq/cxKLs6vAwgtkWC2nb3SwPdA8fKk7Dry/x0/n
26GVxN6L9c1qARxMjqS5As7TqlAO9LXXaLUfI4P9sfpYXfDMo4j1i8G+VfZtxf8htdkTjw5axocw
b32zgXF4z0/PoApmY9bFlCr6/Wi6cBI1riaPS0vdU9f3zPaNz/2BuaBRKN31r4yv2O8pgnYdFJ3e
dFRENjc28xajQZDhFKwdQa/xY91MlbPMkHIM2jknJJoHi8qcN/WlBetvf3V8H+Y14kXcyMHZ2VAO
UkdyTr3jox59B8TxjMGo21pEk5uetlsYNCrnC4iXlr+ZCBA2LigTBEo1asi84Iarpu5EgNhbafgw
ImVaczNu1Ml6lH42V3PPL2doOlCTCHCGR0rqw8/NYIYxNI7shn6nMnH2HDH34t1wtaQfLKXiLdd/
krn9SwJA5VAitGPPj1JP0sXkdKJA0uKG26e0xx8pzyjncYb3vIBKlxbzxPZBCTUMWamcsEB/oJjs
/I7qQCFV8lmlWYkc/y0QXyVB3jBtRkC9He3wMGoqLxoRQcffbR5qOh0ZKr4k/fZDjXq/Ur9ymKCr
YgHpJmdolBU7Wjcan9tWThvMSZFj027s26AoySPs+Q9VEoKp8YW4RHOzN0EFTe8ncXK0bEs59nr+
ioFfweb79u4z6S2A+gAJkZ8OA2VM3wPnzkcjISrdDcwehTkqortRNyBUiu4RDHwz1DedlPHLrt9k
dl0zHdncbMgJ4/4MEdfI9g47ns+rT/o6nqr1lo8RBd7dzHS6TViuRO2eZTLqgQJR6buBvtl8eSf4
NHfra3/VTbkdIRdinSgRoMwhZBITNTsWOPU+Bc3Weiu0BHoANHFiIIei46+8Ib9FhfHapqQnJFOb
opmu7QY2QGh9ZmioPcAxsTKKN5sOc1paiujLVRnyBsyjsWOy4FocR8JQRVmqMWLKEHtE37DP5spT
D1/2Yk93kCu5EGBKjDv8nMXkycRgs0OSBLXnnAtBpwYwYUjCmXvw3mNQU2bZBq+x+wmJf9r3rU83
fDiRhS/ahJc8A7HrkNgQWhem1D2PR5n+6Oyw8IODkE+wfMQo6U+H0khBZF7uT7zk+S2kTo6YjgaB
7EvZFEytgAnBOxFwgOnvgvse5DoKdxs6WMOR74YakV+PU+WbabW8gtBNtHA9GDewG/jwPahcGkR5
Fzc6QKE8fzpgOasbMB/78EPIw2wC7MRIFYd7A66JOozvbF9kJQxteiZQ0J/eqtSsYU6ZpFwD3eYD
ebI9R/RwjHtWbM6QOyBRNMXowwO03eewl4xGXEDo+TLoz/IPU40rn2NopHcK9Y8tzc7VHvgWxMUZ
FjjEHSbWaUvyHBtm62awuFnsFnURBZgYG6Arca+UMKAuZz/XYQCwYK32nSaSlUR7KvjxlehhKmrH
TC8WZhtSmKSCDTR4tETrw4qnR0iKJ6biBq+KgryLophZF0U4BmYIBtWPZ0b1SecLHv0MTbWQrrsG
IIomo3CgjvS7WSfSW+H/GwwBShjeIbVnJs41MdMnPISYz6PYQObhn66oi7yynz+O+lR+EBT37edw
fUt19f2HyC7UH0Mz9F/Mw+macbyYs6uAP1z9D4AL9hAlt4JpzUDKEXWaHR3JbAGvplxg5tK2iru5
vznAqF7/w5mJozqAEkOVRU/1yAA9P92eUAnONN1Ql9iSSANei1njFYakVrWt/DFg9NjdtQcaj9tx
c6PZAhH6qccxSATmgTlI+JEqLi6Hdu83bi/BELTbCOtoRXFvo5PxhBMM1s2WdQqsdsMivtl5gPnt
s5PrYG/urNubuN9hfvKiOQKme9vU9ob08WfzOf5sIAk80eoDPjG7YD6jOdXo1FWTf6NvXFSATTqM
k9T9+D1TW9J8LmI4vzRJdIdpzcZS/TjckLHPeIhITehzl5pygIEdoLQGAKJY+5AYoB3wCbTSqG2s
BvIARL+/JgdYqrDZRxt3OxCb76mn2fCZ1H0OU2s0vYAus5vVBs9LpdZ0OQPmF13uKdVJFvwW0Ylp
b1sPWpkcg6pDC3nnUUcqT+2YPL0t5QiAzpEDqqXSVWCNbAkdpAWKEXx5xrj55koghJTejeEQ8AT4
Rk9WKhxmxruM/nOi3DnjaKC6eIbNujq9Y5JUMDfqBAd72iXK8bbDoIDDVq8sflUXrsNO4UBcDtX+
rj1tLqVCYVilH6w1sIKsRgFfX9tyoJopaOsZhS7f0RmSXwi7m5MuSeiayYJnMTCaM4HbfmT/2jRD
D+3JRAeM7jYR9HV7gwZAhAspBHQwGAkNIZ8jkwRnVbGWudp9XdoPaAbBgVudHzwceElc6BqkJVrK
Xxv0QbBhGPtkooBnLOfvqdBnlbwxjWmTgEkY/1Su6sysOSYABfBpBmOqaQ7RqNM5TDpDg8Ep1mmg
uq3/WDq3JlWxJAr/IiJEUeSVOyKiiNcXo7A8qHhDRMRfP19WT5yY6dPVliLsnTtz5VoroeEJcVQb
j5AsaWsCjh59ZhyxurODP25CW4QDWzNLUqr+IZi2ZiuW/nDumBtRUwvOpX9tgGuynw+Oqk8JxTRN
PKwhOax5vElvsi9yhkH6pHrE14frMjSYiWD29oEYiu/aW8FubEAzUuUKpYG1b0zuXgEiekpo2/JB
4spJncx9m16JPYirDjxX6fc1UfCRJibgxGHHUMzbJqZoTrpoyXMT+I+0SrBzSL04VbLE7SToMeaL
1ilN4J/t4EcxBxBPJYte7ix7VOyxsYINhRcjsYh+/ejcBU4oMCD39aeXgq2YR0i92G9i+mjwrCQG
HF8WPgV8YwplF0b426c3bk+xTFvMRw7x27AGNqq3abEQYgygCe1ncgaJvp2BOVhe/d7QJKWnOXcS
wgi7hjOI5IK+JjXoIFAqQAwfmCeHsCh86ou9JZ3ddaEPw668YnUxI3/Djt0aHJ4NHUU1BF3jMqbJ
9MF6+Xmj0dYpD5wxhnjsOK0J0p1m91gDilXk1kNhJ1ZRTBSJ74mcGOvwM+0RAGiYyJXQZ6YQc0XC
ExLQ4YmNBIktgYt7bsfCZQNSxy85UBT1joy85D2AVSvPUPGMwBc3qZmryc9q9g63SvnyT4oPGgcd
6zLNxN+fvga7gj84rAdrEUtHF4SmxzP3ie7lsTFptkchCZiQWQR7+2XqgBi5cf6Dd7fMPkC3Q3h/
EUogR+hudpKGibq6ghMMGJLylgYTlnMOZAXuUjMp/K4Do9fT+rZYxPUH3m5JLkOqvX3Tw04Uh0VD
u9gHSReoOek7UrEfwwncasFS1HGAxYZzMeFCVGiQMslCL3t6ul4inn+C/LEclz9jAEgPqAsGwWNK
OROo4YdgnHYOF7ta3K0rIQKCD4R0Fg/8+PHJInynvfDStYBJ+Lmw+irNTEENPcS8Dro1wxKiBPeZ
FO4b8GJCHGwKI9E2fR2YDxuxH7zzTH6F2xtcZxz/hWBwBMKDhlL2zMAc9snmy5qlUQvnfTNq0peF
hZ9H+ytJ7zPa2Ba1l8uxNYaKqY8w7GOKx1S4WCntgpNP2AUeAijGpSLNeIwHkLxkzzywsTml9L7M
U8BEKF3xYOQG5zh5geZBBeQOMejM9AQt5D9CMEmNpw3RI3UJe2OnO2ZW68GEFcXkAhlruKUqkDDC
5qYDmLD33Rg+IpmDwug2nFVMWGmvgGqIlwGM3jnlTgwtA/OmIUgCdLNvrslT4ZRFDLQyE9fNInKj
rQt9R6A5zFdZTNEJJSTEIu67nD/kq5Qo++32CYmZnUBrbfB7CODFvKa0oiRRxk8wijmRpGYE7JMu
PKd3Zkd2DyXZkkKAvIbR3tbOTqb64iDRmjuOudtZN6fNmrYnYer6pp6otv3V0S441enKEga3Udcj
m9KczK0Aiod2IppRUrsAAhcBFQ/gVE7NZsIn5LOkYg4yUFQaQCXwOPPpiQC0Ht0ECj6DNpfo2jm0
uEUuNjxsXikPbtRqriuzVg6JOjkwH0ghoUu0syfQWLn2PLcTAejALoEiQJOIA/78VyaOLtRif+SO
v6wRvnrgN2aoRYhPBAag+GV5JixSfHKZZif55N3yvl7rmgEzwoD+ACzXMTBP2oq7zIkVLrnAHcjG
dNfDhb3ma3wCcmp2QE83qbsZxODC6Vo3VviLeT/0T6kr6edtCdvbrKSno2aUhxA/x8zZS4a/SaAz
6IlqxYT1T06OquLfr0/ubzNSBU9dpCkozkWpSPONDEuugVuc6OxsuMXe7Wds3vzkwL1mvpk24nS4
jyhkwZ6v8BVBF5+cCIr1Yvl7umUit99sKnujeGhrWKhowhlALSnI2e5xRy2xgD5aBHtWz5x+Pp0S
inpr24nWRrq04W4DBME0oNKUGY7o7S+k2sQg7jstOect6Z68U24pSsjAazf7o32A/PytXdSQgriH
vR0CFeulkVHS/nAefxfDyf2cQ268z9IAIx9g3kTdjo1ImW06CGvQsqE+4dt9caxbO6vcy9/wK8kp
eSaeNJ/pheNsTHtg44wU0MsJtGnSh9qdFg2g6NMfKsFhQAJ6XyfJec6dPMbui4kmH588lwPNuaAq
tZ5h1QBfe7QqOH7osJE4EyeILo37sTYVzujIda3LP2ZZpR1g8dX4tXSeE7w0RVqmrWuKBauCZDwH
DGbCJKQU615H6jM0WnZBp7F08q2QJUP/3Hpn+agvU1GE3BHotyDN+zZHN4vO6WfnFxOGIFuTFG3J
XXKNK3OMXtCSq96QEwZv/50B6bQKSD19+sq6R883hN6GuMzS5FY+OK0x3OK7nHILMl7Ven0QeLI+
KB3yIbgdwSHoQtSb3PAQuDMSfvQ0XB2FPKrLNyYho0HX7T+9XeEVn4jMqIbNWnmXuFvw3AuGidD2
0RY8/f4XH5S7VfP8cQfSCm8H5QllItYGjdOrwxt/IQ0uRzzpDmiRMmuYGDOkXat3pzdlNrBuPfvz
dfH1yk66ea7nvIoZlvSQ3O/bGuZWeVy9aUaeRwMwX/NELf2b497Pwd9ztcLO9A48cOzVrSp5DoIX
8z6GyeUav5r1Y/j7fW6aMjwXLp8yuHsl0uWnox2yFpWp82LwpEYZ0/tMedG1hbEMJxuHyKQFsdwx
4OUUXY0QDPeGlGaAP9R8uMw7Dv/2zaf85W5YQ0YOK5MidzvvpAPhLQ/LYVjRvMX5P9g+Bk4Xx78H
dCSs6YnPT7vfhOVlXnVnhnmeyrQgKNrrdgaPlN1+CKQfDBYG2e013hICGPgScVjHbESGpPhColao
AK6UJZwICo1OYkDGeQ36/jslpiXwvCiHkZwTq/VVw+59BlJcRICnD4xnAH7P0Cu3EmX+wmIaBDqx
4Q/vo04QfgHp0D99r4P58j+QCShNwmkIX+O3TfkHuLQM8enD4U64mhG0/UcaD384fCnfyasSGn/t
77QD2E+egLOmHIFCML4P7FMI94JnCQNfOLIZVnDQnbKb25Yw5zSH9fEZRti4ax8erGfUoxZ5f1n9
3n5Puau/pAk9BL17IDwxPIpd3sAw1dpT9tvu8/emxAVDdv1enj2OXsdgWey+Vv2xry96kN5xAxst
GpbLc/XArBvFnb5W4HJiOBWVvc1wgGldFfD4X1QThDw89s7j6j5tn9laJx1VCA/uA8YZWmPmWPiQ
dWaU8BHhbt2fn1B1yBSMLrThFyAYimkE67qDpqbN4Btv0ArTp/6FbUUlKUBC9o5v7nAJGFovwUe6
ZvXvvafhsGWCC2rNJSImK2L+J0Xw1yFNZQSo0Di7qNa8ztOlp47Ehjkd/4RffG/JATimIKjQgKQh
QhmS1TPKQXrLoCSLDCJ9nOB2xkqFZYi5FYW/JBxMZJNBDsMK3gM5DnURBKaUvPNA2NnvSAqMOw9R
fbu5RJ3gErt4slq3jOyMuMWMqRe0qWs55oH23TiiR9IsXXzsgEsN8svvKri9CbXDoHtfdKEXC7B7
jKkSt2dbQ0xONDfoMUhZQpgmxNf2A8sC4qilcphRLzGK8eFeBnH/ZbaNQxnQWWRQ/OrtZ0j5bSsr
ZlpNctYM3zQ+3phXAXfc61pxEd4gl3whcdA7jGGlb6Phz829bgGoVJ1ij7yeiir9zPsrIZeeYebw
S/Fj/kKtab5IbasyLEmIWbRMFIbuIcPXaVrEg399IP9IRnZEMI9ASMFLi9l5ztvdOf7bSQQ2R+Pg
SLlHz78sif/1gpt0xG3HfOQkXCVkhy+YxLv2aEbSmAQ87iOYIq6rHcrKaXaf0HZC97bzjjt07+Nn
HurFuBFnZL+92ifIn6ICCylpB0nzmL56cBNxkkK+YtC6kRGdT5gXKFeERJ0qCUPLrNjFfkx6OXpJ
ctjd0n0QafA9/HbcM7NnchuT9n9gruu1ipIg/eC8sdSW7+CawHc62mfyRpmjBCEw7s3vTDJlaY6E
YNxY6hzw+l8T/u6sO8RvnNvAahCh/IH+1JSs7X3nYZVoQ7yz4HitFbG5agWRjW7KhI01GBcNIYxY
4Jus2xGM1pW0wCChWB1B1fquYgQDi5qVZEZq6warWjPLbtMasGDy7trb9Q7XLVIvyf6inMuLpCcN
4ztVIUSvlVjn4gcRCPsrmv0Lfw2fVDG6/8DQwnWTqRQ/ONmA55q/yyVM386T9PqFMAGDoVkrisLZ
7598Shr6JEw0/aG0qBfK0G1MtYjDAmNzyePWMphKFEivMSohkHEySQO9jYssmY3KL0Fl3EZZ4H4o
RthJNG6Il6x6lhjSfoEnZLI7ztoMccipGCn6AgC1LC6TvgvaUf1oj+nzSn8YHqn1+lAa016ACIMA
APTzLVIk5icy2pc9x9tmqEwKIbxtM+H9tosztEX4wyn82yBzo5pqnykJQMuuDPGCzXiJ7/+dOEwp
B1nhjfX5mrnEHCsdh2T6xDRY5pj02eoquB51Ykdmd5LBX2EF9ML0ivMI1V6GRCJFy+MaYb3IGgj2
UiqSioEkJ72MXlzrBYUPIPKPrQKE4ybDTZIylEBAj8Qb/PIubsrIOb4KoEcM+TwpdFY/9HxZF122
VcYzTgArDqwHY2+wKVn1UugI7LFT3ft9fAK2EXit2sJPoC0FKHMwKvOWHYA3ZPAGD6LDNt8F3n7q
QIfByVrwahggzmmrQsyKKf+S4ZhMrGcjv4wFfkBv9UOL58L0L3BAhtn90QTpzkj3k8WGiGwma7J1
qA2pvHe29gCFFFGSIItRwYnsnMpJjfL2FFUTunrD6Bv0NE4T96F7dw1iGIEk5ogVbJVACSjYx4HL
PbotPmaKR+Lbd5hufcFleLNoXQTci5KGxtV9H5jNgevA2MPupjqF7e9KWWgxDja3ISNzXIAj9Ivi
OszzAlYeSlOOFWklskKkuDpy9/pWEFDQAMF83IjBfSeTESVB8gwDyihehk34w8fzm2H3zvhgJB5c
nwNALCmMUHHILhiKTYlEqX5CjspSAYDh4A8gFfF9kpNjHl6j6f+/3h9nvf7h9bCTANo0U/AqkUt0
thDc3caLsaD7jWGF3eL+zoZ4RLOQt+m1Njk4aBxV0BjjaHMCbhAIEEeCTvJKXW5d1yQ9yKDYr+iH
Au8JnXAC5IFFaHJh9AsJiruN+nFEZgYGA5IBwOrymNalA6mUJPsVJgww99iKtTBRt91/F1pDUdif
kxSR26eFx82jNgYCY8Pybqhx/rIuvjI1GFAWoIWOBuovKKIBDGHXobAimYc1i5zkazOBcXuaEL0j
jvYnFRhEHzmCmKIXPdItN+6Fcl1hku0HWfukS+EEvKbBVUk4Nv18RH0GlRGpg/ue0qUYwQtbUDc3
7KbvZDqmDod11qVpeobNQBNnUPrUc2dzf8RTGC02j+g++8vUdD9gCDDnPzuGWh/NGPJt86+5pK18
+5dBEdHwH90KLk5KNA70IKi2MZCpB61raMoECMdbgfCwvuL6Y/X8DEEaPeURSp9BBP+c1hzhkfje
NWPphDEImDIN2o3jjU9TgGAt9qYaYGt+QN8zvAMFMMOzB7WJGixln/21C/om86cI7hXHHsPNzzhK
pG8Ghh9UrHNMpOwGu/FP0AmDAdcZTqbzL7kibcY1LfmhF7FBqb6+CU4nQExB/PzlatqIsqy0sjLJ
JFvtZWxCxfS8L8ViTAQQgm16GtApu9FKACaBnWUnh88MgIfR61kM+mwe+sCoPBsI/oSZQyqJlixu
kNXYlT61JBlpkhjsxeNq5998hXAq0ApdjaeNQs8uI8wO7cqtiJDoOGp69hytjk7E/cg4LUKSbhWj
VwCDiOZj18Oe2MfnDNUgqZCreTK/GhB98vFfPva2o8aDYeoPR+VPnrT/jHgwc42LdR8wP/Uy3f0r
kmLyXZ/HGFWnylgZX7O7GA2wIbxLVPrH8XejzZ42s2k9bZT7RtxhQN41wEvO76PRRPJkAIx0JW/d
MsTGu7ic3BMcZq3HmCqUkbg3iiOd8ZEDr4Y8crEHuDwjvbaOMmMcf8p5j/tOuwTlW5d/YjDpRHQV
XN1789vfUGfGreifYA1g2mFD2oLAlTN05OvwNHKOprP9BBml2LM/zN3E6vhfjSg5T1S7QdlxErcv
3JWBbZ1/iyeX33WY+mtOZULWqg5+DIZC5c5NfAfH2qKOrhzhPc5Hlabc2VVDPcxnhvWyuuFmaPfI
OD/+x+dABNjtwRLmqKdTBpF6qcedlvz6hfTI0W3/QzWDe8v09K8XdD2FvtWEqZ3uBTTxaavBadlB
aXuRAvHsG4DND2/gdZ3TTHEok5nbPhw9OB0v809491rn4+JBSZdcygzcV8Pr9jN/8WUjGBh0bBGN
UnT2KBUCNNck3XlwEPwHlxacLxDNsr+EJKMC3iJ14cu9xi8WEyIidixw14l8rBkVyx3XAOZOA91H
zwNbf/r2n6HK95cp0V8PQzA7H7FuQwUYGVCAlXeaAezxchOiH1Ng4QtAjMQigmNepbSQ0ARfmbYF
Jyz+KwUTrWDke2xy+8Xp2QEg33843Q2iC30gRjVZ0lKCUmbDSfX7UCjltALG5ud45En30/NeDudM
l5WhcLgN+a2cd1bxXL7zzp+QYOjl3mZgY2gUVNQYxaiCWXcDjOdaht7XfocqsNDdgy4cQr8eNSCV
tYM0jvfpWJLgkdFzhVen8LVZF4LW1dvLSlH9i8vEActgf4I7yvBbC2CVmba2zmt67lPUZ/fJa1xO
hv8MqxgzJTOo3RNcyYpKQw0NS18cJ/egHLdYNXGF8T2o+fvqsTSLKT48bg8BKa+HBD25sXpzbJbJ
Ui3DuzMNiTvkPLyzhzOAWXjwVlv7tXhCRO5H35E4reEGZvWJzESayRymg6XHb3fZx337Nnp4enCF
dcBcLrwWSntgOz2EdYBqDmbfIZ9l491kiwMDzXGr47b2EU8Dw7sGcIwdffYdGZEWn4IP001ET5nz
R/VeYIyj2hX7632a0aKw5fmCiTFVgbVHj6q2f5hc6W64IfwZ4dmy2MD15U/Dc67cPMB/gVtU89nk
rLZhneMj8YSHR2ogsvIzT0NwtrO97/mM5mRx5TIZaEUlS4+ZbUONj21YB341rUMaLmBB2HazJHIO
UflVak1Q1Mpe7H80IPHkbtF0o2tTwiEDaiHBsnd8CvfVmipm+uIAtvAbcHgxt/9rHZDEArxgLU5A
Xv2MWrd16W2aq9KrGN687BPPL7zh2zqAgFM4E90rCnjaUWwMhSX9clYV3wlza6pMblAJREA6Zk0J
gTywp5OUlMZQxK9/92kKVwMLG3I4qKslPkkG35kP85CMcUtE+FM5A74pbUQUYj1z+XGRJFppP74E
MuMRYrS9riHgVDAvND5BNi6gM78oVS0kKN4GMNiWCq3hp+uw684p1kgt6bkDrvNfS+9mY6Hp7qaF
N2DLd1GFP5zhnIEScBtF/VFx5hXcqoZAcuY5Chi8P0U0maaVfVmelw32ltQQGAl/3dyhAQ9AZ6cx
cZ2GfOBB+bWzdAjbm1bC0/nhiXQIEyhKoYcUrGemxDZ4Tv0tEbFJWnRYCwpvubP30GHMKc/AOgxZ
siQ8HDDjHwbpHV7mviAHhLNIaP57Ld059tWqID3jk2VE8um/7/q1MzlM8MQz4Utv5iIJk7XLaJb9
gTBF9iMVx0cYj/Bj+AvVG5CwbFMVpYC8mcIqb1i/V3sK+oGhFcx68wcWPn/9cHcEL+PXmEJHDYl6
jE/fEd0ZtAmmxIhBlpYUnUhJv2AavKXGL4lF5gBcmAoZkI7nwSd5VHon5+2LlSuZAdiIxgaQs0tK
OAYk8hDYKHCVaCY6MisWO1tiD+twdI1UAqkIfEt6KLBS4IJQex1dgBCz8fLRLnix2AziDCcLF/DA
yBrw29oLz+iJQzJ9OJaY3KA9pq0//xjk8vfFr27D9lOte/ByPqPXKB93g2Han/QSrUcJtkuf4e63
o6CUMSZUkGe2gV9E1+gbqqF53ao+Zces9HgIowcoTbXoMTR9VC2axqkXDwgPz7iN7qM2esC6IyYQ
1G9uP6w8HBvCPMSMOin8d/BMr0nuP1IykUkfItF7/A5UX/qhu+lrNaAG3RSRPskXfejjt9Vu/Aw7
U22qkEx0R2JJRAljTXGxMxeFxzHC8VV7Ja01eYxMDgiNiYyJudgcM7TKzeyP58RhdyVQGSw2jjOB
EYasiCupsGgO2SlQIVrrl7XJ6j1ZktjQBqNry/A7yCKFR/EJG5RD2+7Z2cnZb0QcDM2XyD9X2OFd
R/RarbOE28Jjq7gDAgQ8gX6AyfkEeWPkBgIKMP0iKz3OVC5gYB1QC+9/MN/h+n+eDITj0gA0CbUo
y+yTj9yNcw2CCddPwtpGEO44fhoeNMQofu1M3kap1rHHsmTTgxQ54oXDMS/QRiFcFW+zJx+gsATy
XGK+gXGJbDwwRjy6WFkLViK/xJADLnVcceLovABsiT/onmbb/dvMZIFTORKiKIS59i5rjJQafaZE
YAEd2NKHQyoY5ZuVNjqaY56bK8tBw1tFLFkkpFHHiCXtnuFIf0wTqkdtxGYKSKe50VQpNJj+QoJI
6LjZDTuWLIhGuP/BN1FO0Zq0idY6HVHZSSWpwfGXz0H9rvOKr6NazJlr7QK/NAnk8Kc4WCh9KJE7
MfOsruSSbdydH1ev8EQyMiCSIRib1R55pQ/txeuzrmQ93Vx9NUC2hj87fvNMYsenlYSOnTbkiUia
I+yFGCUzFatq/ypBwfWdGNyQyyQHvjfqWbuE0UAUGP1pxUYXiH8SrXajU6Q7WG2aPxgprlFJksC5
OPS45PXcbXqGDuuPh310gG4hCIZyFGreGcBEIvmGlBHJK5uDao8A7x5ZUWWksXqePKOSd4HF4A43
Ox4wh+7bHVpM6TWfrjahQHHo4xFDsGa2C2bSUJ+z5D/W0NUnw+DhX0iG9lnl9EDfFbiUJcFswEBZ
RBQcdAQ4Vt477Gxeq2Nh9ZDOE5+PI6MSSkzLKR/3smqhkxnG/B89r5oIynK0LsxZN1tCsGZ2qccE
yKapSG3HZunYzUJ4IB9mjznVxyrofWmN3191WOVw6QYTGtClAyhxcto+J+vpYSkcbgp/7WILB87w
ngz6dmuomLFvLrdZr0AmskMIIaJaIx+3X29QF+43uF7DHOK/0Ux69fzEYjmt3wDH+o52mnu/BMqO
pJc31k6H2yPYFfajmTRlcjboZ9XzNgJN+3oIDYZ5oGTPjp1/Z9o7dnU92n1HzW58pRS7hDfsFD7+
8Js2k/pBQsDsDCazWk/qR3K0Y9rbuZ2Kdl4jnSwDIn+eXgbLAY6gz9/dxX/ugvN7VA/c63t8PtnN
dTRQA6XcXH7VrmkwlKOclMpEPTr92mtuTu5fQKvbUBu4L9KILhPdQzBrVc7SdlttvynSqotmqTnH
ES2nEIJaG1F29Ghq2l82bp+zT+879XA9pLxS469dXfwi4d3cpggGneD+YMjb5Elftb45dxUoSIlp
5iDmor6iX/IInlpOvzLYIVL/zvvuucOcGUoJ7u3xETfOdbg+64nahno9ekDpV2IYPhdyMMO7vPwh
7mPmq2CHHG+uWnn0KFssUxsC1WVR9UZf+1ml293Q6pY4Hevrlzrt9Q8qgocStP6C9r/4EOmes6JP
vXLrOE13ZJSzwX3SUb2qm/aewbcLQnHZjVTFvRjxS3FfuVO/YPV+1h0YSe/gwfxaJM//vpCjWLhm
F2rxEW9njM8Iq3dPnGvxi4eL5C2gYdk9fP2wuxC8cR0+bNsnzGBvzLBVerVWhYuiNZrPf5X0t3SW
KO99irj4mfZJ3kyXbijUFnIvDKTcGZThxdwH/EaAS4qBnjqE3vpcKwNfJklIVlnR+oKrGq+ZHQEd
CyQrwgom7Jmh+DHzoXCwE0BoH2woJNILTAtkrMZrIGMOiOmFnihoCDNHFkHhBUjBwlj8kBCIizdQ
FLsCSZ/3xGL/xOAWsxjhAoIQJ2LqkwHU9rR/bUoD/A3uztr+HG1IFEc8w6wZPmh0J2334fIUUZAB
stIHqLk18DVpVzRkwmKoQ+69vqH0eLqzXo+fLYeLMMJqKTB3vieZP3gjmtjG6x7arbBGEk8zPQyx
HbJGmDAp8DgGSFPAxAgnItwvpM1xS8UpCVCTV7orDqMEXpSdda2HOKcU8M5X9w8ZPNgz5kH8R1BC
tGGKlWBJ8H1ae6A30KISoichSNql5Gw/22ZCWnmdLHmyePbPZ50ttQT0eZrA5UhAJm4+RTgd2u1z
c9mA8MsN/+viwDpxYPfdUhGogS9pmFFBD4JHAnDFZuy5QP2S7WszgNB5BI12LQxr6Noxan3J8tvZ
EhEx2Kcjkos9rAkSfbqAOxt9mtFxDgBeOSwf6IoxbcAtYppwy1nkBl2NE/9Le5gbxdF8XfPhNPsA
WCmBS2tNwxE5nsGn36Y4c50hS4X0Z8A9wjUcPyFDoWyIbBfs3YWfJzha7t3XMtY6mfbhoCmz1cBU
FquLKWMOQW6UpZbuPS0eb7rY4O/8x9VEmjbuTxg6iWiW3Fad4eiKVThZmNDYhnPIcVNIil43wxXa
xDPY4RRHn0oC0cytyfnm7Obeqp1OYXZofeQFkNuZrH27QsNVGRRilXdQA2BPYIi3+xRyYVDIqiXP
6JwRDuOeD7ZKYUjrMeWHWmO9axDV3YY1IIc39GdMTxvzlRFEmDhCB/D9tfHTAdbWKUyFPnOawfDk
1EXF/FItCGDcdFN4qE+VNAhk1FF4qaSgKH2c55PGDadgvbj3mSHkATpf3P8faSZsfnqpbdux4ELA
o+Okb2AsWOWVluAnus6UV3ibX86u8h0/YhCkVFesp2KTBUJ4dnC2oW58Os+WKFu6tO35MdojDVyh
dD7w5wFNYUugZDtlHTXoGwENO826lRCar6MdsmGz97a258v4NAwvm8HP++nUyXlTnaJtjYYUoc3t
SA2jv63y5CuU0D99zIMz3uOx87R81lXmKgM37R5EASOocrf7IMO/qZMOvUVTPzq3wa9Sr2EENNTL
Zk/3KRf/GfhRPaTIPMG31ntU2TpSDBnydj/CREWzUbu/56iBIW1CxM3d8Bc/HbVnaWKkhEws+kJA
OIV3YicDftgTX7o/PSijEDaAWYMMHijNbR5SZcrYD6UFNSqlaxShq4MLbTUyLOUxjmhhZNDLgfz/
FsR22MIcg/7qAkVXV7Q3GWXc1kV2RMY9nFYf9lvRpQoLpicSYGdcd83V8d/0IAPhvzvwNpYdUCOE
enapKvkPpE6JM2nK4Pga4DUPitE57n7SYQMDq75Mr6VLctL9jqD1FPEJc+Dyp/YQDKjmA73hBXlb
B8N/w7+i9cMj7JiqOwSwsGb3UHa6Th9zzcII76/luQ6Og6Xx3DyG1Pn1vv3YyglMRo2NMiaRMFi1
OPO+k9d3/qjswSPkrP7iXu90cSDXOYTQ4XeXQy3NSW/L+D3uue/ew1Hr0Y1/Y7eVk6o3e1EuDf38
EV7e3o6j1zr28aJVmS7zWp9KCmL3fUpoUgXnlOh4SvrXytLKpQa5Y63Md9GZnsj8vb8vRcGIxoC6
B60InlDRgxC8i/r4cl18hVFerVkt10N892yN+lt6CnRXz4KKDGb1DnVfVC2hHS8hTsDnSWmzvPcv
O3xtOpPXRotej+hhRFU/ZNQMChRaEfU/dM0MQlFtyILv2hsg2geA0WEJqhmQas9uyaqdz29//OHn
r4D0oqwTEciIAZZOCT8gjEDtmsniaiZZAd1HvID+xiDe0Vy+oApBMGTMlwidaBtxKtJ9PK/a0doQ
Cc6WcmlHDuXAIhEWCr0Oiga6ssIp4lBF5DHrzeEgWvbXZW3SNxao1ofzibY4I2070+YyBHqgd9uf
cELTiWWrQ3LGRIDCYpWkUj2hilbCVBJklr4rPWghwIrq870iMMx7Q8htPAAC/9Bb1zQe3vY5fY0f
AIHrPhUE4YQRxkiDQI5KXlVN4uvDyuizJtIwFaVFz+8TDWnOdeh8SheF7gDdjieTWQ7thM6sxk4g
baDYm3EC8xTIKwC/Rku9a+HHVEzo+TSjiGb2Ototlp3Rf1BAVwylaodcAWZvMwa/R712wbqkj/x1
BhWBpUPDRFioolTRfSi4X9tgeKyTYdoYR7tZazEfAVYO63GbxRQVYBG+fJf+XieONCpg8b0PDteL
SVmWJEbCJok7WMJsSl7K2fjqctrD4NpkossSu4LeDgwySKlSGL8gBwvDtVhEYuLy3y3/QI9huwOX
INOlbAAKAQWg5GuXT/hSqN3kMy5ww4DvKdThQ5016ygyIwUfgYysQwRFmRHG2SuF2Rv3VpxVmCda
xQEIxtQzMWLrAmrFccHKBMUVtgOJBUgXSqItZxW8M7KdbfVDF3/UAWuN6FqZ7Q8buf4yv5PYi/fP
wIzyn+V6d8Dgg+isi9IS6vyEL0v78hOWjKCg62nvoV3O90NmusrRKrnHibVGQcmBQF0rRiIaY/Jg
qeFrhiEohvD0+l8mI6NzKjrOP5LXegnbziXR4gjdTf8oOlxY96AJjxX8WLzTYuQB0CRf1ACmMDVE
2Hfy20mv4utcTohaB190n/jlnrnZD8BOVCFksuj7SZ1kSWZoJdgXOLFbhLOu5TYQgTGkwjIPNzIM
CY6xAdlgx445qvwenXDCWsbNIqZjm7w6pB2oxyhRSabj8gmecvKvVOiY3EweDYZdHYtbt0WBRbi4
zE8OZR9uM9Lapt+kUr05A1E3GKShJzqaGR4yrZOThB1FLZbjowm/muOPfpZ4RCBJ+Dse1NBlDdPU
dOHXCPcCjQz9ie4IBkklew2OHmI51hkLQ5qcRAuFJQc/sShZMddZBV3UvkDMKA48KrqzmAex6AnH
aWdAE3r4k2lfi+vp2WQHN5eNCYrmsuguPkktZSZ58yfgSJH9ClQQdPusdYVE8TwHSeDoctjrgs3z
AL4nEXKoYKzpOyNpxtRN/lVjl1nvX1E48W7i+CHviks2Hu/W8Ie1/3yzz9wm4a+cHfWy7/bRafxQ
00OWQmoqC4jbL7eK9AOmhTjmBvvOn4MHty8jixU86wR/bKcTGCX9Kr0ARhrYfoKqgm2ADiyCQROy
r9n/0GiU9eDmbftudvm4cNXRU9jNY5wONzUwZkQ3Lzm6OzAUeuesp/dcA6mSpyCGAxWhYT3YAi49
3cb6UGjJBLStpPFo5SSzJgJl2TOgGw/PqssppQMQR3ybVLiccCO3hguYxJVnQYpCg2zzgx1M/pYJ
rcwhkVZL74p5xiVKYHYzvBqGGPkodOLm8JrTBOWMtbY6TPo+UmEoYyFJCx8gGjQAZnEO7MLED7j7
A6766nctTiqQJhxc17wOPJCvRpYorrZVjjUOZPXLi4TMBd0EHNTRw/WdBLjVM61ByFwfuizdeH+C
tyHcVPjsq3GBGJxmlqqM8zFOOp6iRaTVXYW1/HgvrzLu09c/kHsGDZNw+LbQFT/ktUMo/6b2XaOT
QQdEIUIm3R79Dx1IfRQ8OnaX8LVzKVu4uEIWLY1AB1tk3VV3YtZg624zcGEE9xU7RlGJi4BKXgV3
O3eM4Yzhs6ctTIlLPVFo5n7th+b3wMAKr1xc2l/CdlixzQ6vLOlsDsYPDnw0mOldW/W+Fvj87agd
rH6+/xDRMUsjuugP0wAthGeac4MM67ZCAEh/1Vcmbx/9g9dfZcODIajtdUA6rirWg4wbyo55yQb2
HXfbs93G05URjY8/Z9oTtZVf3XqsnwPnO5seCtLJG+cwZzHONtM23l8rRAYna39kyAYyUsAwFLCW
dlhWzq61vvv1k/7Q4+NeGTj9e80GMh8RajBLYgtfCdO1KygcOSXXQDfty5hWLx86OE/+kdFXb/E5
OSsWvKI7C4SKZqSuctifOpw2OKjtYIp7njwcNh3WVoChfJ1i0hz9esg2t25I3M/9oJsHrwe0x5N1
czuH83Gs7twTbam+kH8e3ErGXgAG7paPXzlqO9RM7EDOcmX+cT/rewXZkNTm339ehfTS0NWNtNH5
5EDWPiNQ9L5jwlpzoIiCRpC1UX8Fsihfi10Ln5VYHPR9PilntzqfFCIkKSw/1qHdVtH5PdUn6tvu
Tc5xIScdD99wdMLJgjqZiILVHKDzkbwBIq97+X0Hn4DBuTRLsoJZJu5nJZ3jvOTd2p+TzwENTTCr
4XC8OVVIlAGmmyjlTlXbwaE3lpuP3xK5ulv419zlUHwPzX7PB/f89hdD6K9zzurVg7GS3m760AI8
GcrRubLf0/wYDC/TTqQRYu8zRUlfzYTYTAgeYpBQQa0C6HulH3WqKzEoX39/b83v3Oi4d2e46Hj5
UsWUxHqPgdTGt3lxuD1Dgvb/SDqv5dSxLAw/EVUKKN0qJ3Iw9o0KYxsJkEAJIZ6+v326pmb6TB+b
IG3tvdb6kwKiyuR3rCPrZeNxTRONyQpP+3cdT1+uue/gDTzdfsWRK+c2MicxFX9+UOIxT0dmgG4h
36gJM2ivS9iQsmUxExUoR6LB05uFy98HrW+xOwOICF6tYyWYPFIu07+x0YDnfl58a65/cpNewEZX
z/If3Ist5AK2aRgUFusCr8GjDA7PdurvLbdFPizQNoi9VGccG/yH0ldwMisQuVJgXAzBqYRmk7UO
60F8sMzVgYQ0HsuSj8hOgCX1/B1eETy0K75h+k4lfLCFYxGYJmUFXGGxuSP7Y9Phy3/JH0yj2XMY
K0MT0dCx5SdePIYx9I8h/7UX2rIqohlCZMiqxMuZptAJxBjkDGtHRwr6+9H7gAQFAA0eUC9OCOFF
NXG2OG8zZ6f75INZTB2YEDg6++83kv10j+fAAOLMVhkKZiidw/8jMXpsmga+skAzVS662GM7kYwV
/4oJAw+kffuxAI1reCK5I1yRRRLaQBttpMBKwGlutb1t30ADWwazLrdPoEWAFA844W0AvzdQRDtN
AemsBUApDmxhpkNRxJG4EMYGVG7OL5h/oKJfzSIGQXwgDHgZabBTc2gxXBP4ItVB58Bxn/xOCz72
5A5hBR8TH2XRGi1UXGDrXCVVeGYncCzDwR8EtfLg6wCqsist1GA8ZJvLfEhN/7lW3BwV6raP+oUK
kTWVGNvALY1URkZ/5kLjVIvqw2RXpm8U/709HooIjUsw2Q/umILCB/XH1VdAPVDPIZGEaQHt5AUp
4gPGzdNZC7rfk34IWIGrJqIFOE3pT50t7AQneBw776Sjxeae7Qs4UU+4S6pPa8jPA5Y52UYmRJG0
J/cdNHRnvHvNlKn3OvfpX9LFC2cIE4RFsFGxsYFq7ucp2M+p/iuPPV6WPXF+TD65T8X8pZJm8uDZ
PmiH+/zJzWHQIGAYlksNSYzwQEKI3POOuRZnXL1TE7QW321gCRgGTs8qX6A14iG7/wK088uRyXx4
xcqjGgWAE2T5u4DDuClm+g7ufFxMvp6xoNSYPFjitg/4ieyRKH7jqYeq85fbNNNPHPg57mEk6dQZ
uWTTRX587CW/jZAGBIovKCyAhJonx1dIGADxlD3fuKyinjAYhd8JUFqDiqXncPgbY4W2jUENxnf+
M5L2lk/rM92/U/3lviKhZfrAz+B3CiMruCwwfKYsGkjavf48jm/PDC+xkuBIBUTWYIogHBvFWJZZ
M7AYFWSc4QvPwGDKehQBaU/ivpwRWt4t0mH7ALMa4inzUWaFVVI4XfJInsnrwtPILjII1TF8ZMYu
LZPfwqNm4ZQ40K4Pwe+bei6Roiy8baeNfcB+iYgLRFoQ+c6VS6ECvyuD/XP3rANWRUMwZumtQos7
viJpdzYcy4zPN+/OJ1sIvbWxPRfJe3RH3lH2GbAwd6x/wcHeHY60kYEIMBxQJfDeN5gu9Sz3BTwo
opPwuogEf+lfVx2YTD6vM4DuX0C1Ah9lJoMc5hdf+7gtmk0BIxIZyuujYo9AyeFOOPaWTH08BMBg
tRzXgtoeaDNpAfUhfq+eLDdg3C6W512oR00ooPVf8XMLdno7hdSjBSc+xELQgE4d7ouQAwKMFaEC
ARnCNnPe8EBGOBWkqMGKeEFYusNFrAjPPQomEhWXsXrGYMdJz9ZHlcwL4AUpLAQsKBETAe/CUimD
esbyYrujHBRu5gKePC2puUB8lw/hw9f7ZGKyG5yjJewj94lWuHE+UZYtOT65ClTywO6mSwQqsXcJ
1gGCWnOBtCow19/Zw8XNKyr3nIVMA4HIUl24dRHxRhYJQgpKl/VtK4iJGuAFZZO9l2mYJuy/TBXY
KUVNTSqJDbu1ZNrqsG0wWuWmLFvOKea/K9FAiRCx4JsLzfqBPggDqQQGYYM90eeiVlqNMV1JWqW3
6AEXcQwokeZs7NBfTCg8siCZSZ9PAxoZey1svnxDP4t/EAwWooqcMTHnz8GW1p2vLc5/mmttmbDM
i69XMvWK9YBjruwqjY+VV3MyHcbbwerliwAYDl2OH0FlIVmXxxf5VyBB9MBBJKE49L8F3/tXNFQ8
xAK+IAsCPh1BShyBMkclqn7IowDKAN6C36My3nbLGFLWm7UI/46DKne6b8MDKcAJ1mB9PcKHDFFC
7EqUT4GRYD0ET4++qvaeLgqXsFp2qXoq5vBYKSaIwPy7peCz0pfpZWvTKT8eM3GDILrYiCSdn9ds
INzMDi8Jc1S3Bne/wIAR1M1LDKYEjw5fXwyZqh0xbPGq4RLomLKNxDxeZaIN22TiKnMrtfC5ns6N
7cg5H0GTCbE8mzXBJN4gVuNCA1pUs7tPPoSfB6VLPhvYxYM3uNi6L3h3Z1ItqNKdLDGB/XYTAt3K
dGeCZhwVVyVWgl4HMsLNM3k25FkeNs5udC9h6Y5uLO8k9wWJT/dhTeFknSp+m9aQdM7bfK2y47IH
825kG0E1klxG7kHrnyAbksO2u0fPoPCvDMuBMkmvEF/9Nnvga+Y8oiqS4ufpxZAc9NXZm/BRaCT+
OlyLWu9xkKN81l2ACe8QeRYTV1teCG7NSrvYSN+XeAyvC0K1E0JluJL5LA+sSDiV56tmdvttfh+8
8eu38G+e6l3Ix54gs4OHygfoCHrMPK5tiN6TJ3BHOs1KZR554jexgbgQeT6iowMSVkH74QecKIO/
+6/prlueEy2U03GexdXyGYkN8T7XYzM2DsYBI3wGlTzevpGC4TBLHb3Hz/TIhPwdFSGe3IhJoB7m
DueKXmPaWyTT/e3UbdiT58xymak3S8GwpQ5ylGPPfrCVAE8vEZ57kXGQ9j1BZV4eX+JpCO3XyePG
ec+6ee3D+ZzETWz8TnNMU8ZttXrESlo+kDmQHXc9vOZN3K1vIQBxv8kSjTgG+xJO/fPyvZ/E1t+F
e5vbz/nFO+o2K8EHVn4GzSxmieibU82G28OEpLVfsXvHavhaVYmoljL7dsTG5Z527A1zJQU4wcaq
juRZs6pWz6/uSw8fd0fhYL1+ylB82Q+rgwkARcdC2HPYrHJAYs5MVuG3cY5udNIIgIk4+iVBnEgp
HVMaZnrfu8Jt6Y/IIyVFxm1mj3OkfHe7avXG9JEc4dGd/NHwL1XP/K7Ojk5njLwR7sDqvqhmmRoO
TGjuiIpdedkzmlhL6zq8BC1AOZ/mYIGZT4KHY3r30MIm/7wmagZU8nvi1172VeyRLosJmpYwb4Iw
Qtva1qJeH3a0l8ovXpLyd7O0PkDGUEnfvyaZ2+POwzgRIjNBppjXfJVM0l6RNd29u4/7+GkiXsxT
5YJWmnhJCNM5o/cdcKC0u7FMD5fTAHfCzg91jPGU/jsyY0iRTXMgL6YMWnieOeGAtuwzMM22X23N
q1saJBQ6+tlh+G4eWb5EJbCmM3uETUpwOJXTw57A3pJQOg0BH376m5/yE6/af+m0AsStXWkb+XV+
HJN8nam4zWI0jxl2o3N6SQWyO9f2TByLK82eetTXPgPlayK1NoUT/9yxoOmjKdXgPnP2izBeF9RH
gWl6yPZqykt3P68trfKA2dRzw2+Oc4u3Ral8NPcGxjgWU041BRCsfpDOdXlA8/mMpm+PV+bvWwhz
ohC6hm3A9ABPCnaenImWYdqCPrN6Jbp7o0IiYH1u7CYj1CGmSloJvzBl2vQdwQdiJpSgvRcNoeU9
EmN3jewT5EIIWLPrjHqLCgxo1IaPQvlIddKgvLju4EuGiCDgX35v6X2mNtB/sfzAoiSlQBOETrBG
4IV1FnJc2scKmpcgMguSE1PeJ5AclfN0wJ7w/EvBRZWyw4EPmmPm0qj5S9M+4ShKPYDI1mvCYqbg
ymt42poaPFiK6lKjmaYBYhRmupAEIGC6SylSOOYzHwKU4dzYwcjq8ib4jQvC7HLJXJ4yGy8EaHWi
Sf5tQqniNJ/ihgCLkGKEgnzOc+1ZHrWOzltOICte8c+1qPNUzvod57x/DYSVUHLHSaT5wLw35AzF
ZVH0XBS9+CJ9iLHFk7QAQdm6Yi1Gcyx6ANE36J8MrGBnmVHz0Xy/KH5pmfEvSH51N/MJK3A/Xo5y
6t0c6C6uwfCbfb6WSEjcqnG5HSlO9s2RJoD2a3A/FTse3D4SJxEmCR6jLq8LmqDBDRlai8aRlGHa
ezne08kMv6gpdGayG0IiMp/8gvWmxugCRr7JGe4tdFktkZlmeHe39Il0xdPQz2d/BbfLvaHidl67
bsZ28tXRugZVjCeDPUYWtl3bPGTgkowRdhbBnQipO8GZvMcYMfpwNRg3CsIU0rBgEdmfJhHOlIo7
hTTf0r/SO+1H6hiX72Qu9MWZkAE+kztdyKRlUIZN0vda78PhYhOUjorRdJk8XWdTFcdgJqbFbqJG
Emkj3RwjjzKgjfieMPfd/ZucWYWvJjDXGhP4ldBXYddzhhr3wcNSByagN/cGiiuZ2Iur6OgY5CPM
7s9ho30xAbbqAIBpioZlGp3FWoXTgk3Ui6uBPDd8fQiIoWqDS8fWz8iGwnzwpevPDYrew8VuYCan
k4N12T22+uPPojxtnJZeh9Gj6U7ePjB/Wc8hCvTK180KTd1XJnNNWTYq4Sr2TYAE12T6SJhjlTBg
+pT/tRIABmkS4f+R9pZYC5I/f8zlyQbH4iG1KEVV4EiK1GiUSa5+Tn3GThfMOi7uL9ZCwyS8UmYj
NFKSTFvemuBd+HlJ26pMQi5rhjAEsu7XFO8VUjQQIac0eV+UXbI/ENKiE8p+D/GYNednzk0kZ4+Y
5EwS6XMI5PUP4wEtnlQJ61ahhMeVR3UyYkaolxYZ/Mx927iPP+1Bn/5xHewcdnPYuqx3AK70zjjq
8F6V/co6auDwJJl+WbMnxOugYkhwZrwbkQQN+5WRya6t7Ety/rm9XMxRxt5hMNpDDTGDahL3e/OP
SwhL+GIwa+G6CWl3T9IX0pkGyMTFQCyDZiSHOG0xygyvocymeqxrGoKxQSxu9+wjq3MPF81Wat/8
mhLxiAIeliYWSW8e8hdsSXUpz4eL97Iou+merPlL9i5aMF0+yXw1vLfk9J89BryvRSXHF9PRjcg8
u08I71DXjSjrbcYv40+rOdroGmSPUfSNsaT4/QwCGpIloahaqAlcysemn3FE3gFRwbdiafSzw5V0
g31L9bp/ewpbxWOh6UmxNdjrRxt/6KjFv//tYUmZXlFZZN5tdLCSG8xfCbZovpjMM/cBsVnGfAbH
g1H4OPdV0MtBbTqXNiTCqKm3FuIdhkVtWFfBbVvUMPs8AyoB07A2mpDpfpRTjmtFcNEABdrVNX5+
NOHwqRfu7cMoo9vHFW5DFUNokDaZHt2NiFENz3jduB+f5ejfOUf4/HXqdecZspO1IBRftxaRmMym
C+GcahGDS5NfrmfFukmnK3IUYaAUyN6YcyB0lA+WGZznoMzcuDySF8plUxQR7sVsFQOpJuENFxrV
fX6eqcmzdfV7gQ5rl4t2QS46D/9niadAGb/BBxRXpNwP7tNI2mv6vCcXKsg9ZIoc8Ul67rwqmysN
zhgbLu5rrktsLS4Rv9b2IkKY0H/bY5lorzkkRtbM2887D9eK+ha3pHRHGiGFLcrrHBcmA04//FrF
6ZYgmwpwI76bAzP8eT51s8otqfQlpnsTdwy7XyWsF2+aOC80q4iI1lCjfc3tTI9vwetiM91SvvaW
uajS1+GqxMroXKtAk10dUVezLmketLji9MWYZkqHYAQDmpjvWnYev4WJmyq8LMAOYBuOz5zdxeGq
vw4l4euY5hqEJBM5JXydCiimc1ixL7D+dlas4ESERokOtXnuOdal/Oe+47wMS/SF6CqMNSZiED4K
oCZ4+NAY4ms7lyPYzqWNJQJZ6/fCx0fgxhi3CYak/c6JTXv6D5x3Jrb2ecMV4xH3Ycn8JRyArpZZ
42jusNrXfwpTIsZYsssavQDGMi3mLlPW1K7MKcVHu7kmrPOlkCAoA3WhsLyTpdT6Roam+MVILtSS
mhbUy2dAQWDFLx7nkD2wNSWK7+wThnl2OfnwGtaiy9UDkMpn90RaNYc8euOqRe+jIt0EidUn+76I
G5JbMP4BGWFwr3LYZ8v7DAHMNALz4GppLgAVUAamWp72IQbddaAofuAXv2zv5zh32185LGML/hYw
cb/PVrfouh+0ZPr1RmYSGrLdMPw1o47AIYhddE83ya2D7ltdr2sSnQ/vQNlMN3fV0Tf5n/wlr/PO
ngJFUGMwwAGSVOIOdUXlvXfTDzKAX5fgXTndZ8dxTCogRKLVED+ZISweyNoZ6QX40Q92qUVdcIwJ
8qZK/ezAqYEojvpJRWr2T5PmKmzDp5ejnyaGONZB9LC3VJLxeyBdZ6Aln36omLF8nRXPGNCnh2cs
S2jaGKgzxITMS8tQ0zuLxOD3jIcrrDc8YBUjpC8emC0eSt/TdBryLzJa5weiMJ62ALWng9ZzO0G+
6k4T3kKn3qGa3nTg4/JhlCDrm/MfZZZHxuKq2/eJ16WA3qwaHlFDTuHzGumU4nrLgqQBnzjqw39/
jV14g/FBukxL9rQ/MqG0FXfeaatm+B5+Xnk0aZZ58tL9x3ykLpqXPZMv9XhGoAHQpsad7tdZMHSO
TBeRXn/KZzBM0x6rrUfSn5N7BgBoc6JVRXw1ZsUzZ1dSJHsCo1GbW93iiSGgFnQ8jy8jhSyHf72r
dS79HG2hdkfl+p7ONXbAaogyr88c/vXtkaoazzk+WDNTX6mQ9TPY8U8wZk8B/l2/ltNi1f+jXz3S
9/0TS+/HZIZ7kISJvwMKfDEWws578k+H8PKsuASuMMPrsmX4kxT4a/TOm8g+lbwWtB1Soq3VC7wz
z4SynsD2br6K2a1ftkDLaKeo7iP2o7tX52zYsuBmuM/brMeP2u2olwcIeXb7C4kSub/0DCeSk/28
p0GOfTWTnFWHicemJqrzy2QPuYYsyulKK1KxOLnxzfcbHBYKW7Huog4Js4Es5EF/brmkqFqupdrD
e10ZaZ+0zcteOXe/Y27T+1N0mDWWqSxUy7kjFV6+oF1RfPLFH35p2mbmStAeOTkRw99Ax+CUpWfd
luFlkCbFqHmMtfQKC2ddRXITwdzF+HbLbn9+w/T0EFqjzzAd8ti7tNk2nwqG126zLMDR8ATJ7GlD
sDsohAclCS4L1dvklP/IfnscPGPB1J5SZBorsTjiTtOZWAYAjpCQL4gYZzAh8FzGEEbbkvhafqhL
HWaMo0VqpH2KccyLV8+j8774vgWPWbWrcfL4HUP14jLzqRC2ZobNSrHoRgHu3dtuZFaWr26zyVJM
M6vfPjE+aQiMpYwIjfJqfQk0BnBMCMAwNef9qWPbXh3yNPsdVi29s68gy+78TeuiPhycQRzajLOE
7JLBrAfURhQyUhH83vtwn0xj2NTuzUEzv//hBAhqRjw9LG0DfTfzKv+2owHBJZBMdoepSFAnKkcf
Jvs+n+np5QALYR9ekPcOYRXkv/r8AhvWvn+LCcfA1qDx5A9hCzkfuQhQXBcx+aWo3FyPUMoYNjO7
ao+Sd55rizf2Xm8f5f0fM7ljFsAO3Wy7aHJClgCfDkF2oCyzlLGf5uy4N06+/sCHtF6bEG+pz7Fe
j14pmV9LYIPkjOI9i2G6rYtQ2aOpW1xw7nrTFShHYazXgls7SDgQooZm0DFXyyk/hbqb3CZ/9FRe
6Rq+Up1JN1gHxE22bZWUwBJM8Q4Jsghll3xhlAIKgRFMqRhyMKOH2CsiAOUIf1Im/uxKxPhqxOoy
6JTCUaRE7SjBESC+vEvIUECMSi/2kbhEYuuDMdG9v88qVGNkjEm9uKGXuIVt1KwZo72P8h8TtNSK
B/Tvbu1TTrvP+YMBR6wnUnpdFtvJTPIlt4pNvyGnZNhe1vT1MFdjLZadNQUR6I4AQ0+ctb6OZgrT
49K9LoF6W/v0+UJ7NfINhUwPIQodRbcf0aMuleRKHj0RiD8sQTHXhKm8vX+MyBZYThytQp4H412o
8K6MQDnj/3RmbZMIYzC/jGQSnV5zM8lXirgO7kDXzmBRfobGkuFbuwBMI4Fl+jFN5H23usQGMRo/
VHMAhNJefdqN7lkI1hC9cThF2R6yHyyI9WvDrdfSbnmHqYt5wppmb4qEO2yWZ1Z3KwREDJZYBfwc
fG2VOc3ls/qEI0mmYshP0+1VnxC5l/1c81kIEtRkXM5QADAJugEvX37OCR+g2+p7XrLm9H2DQ+v7
jKuErQKkxc9qacYYVyCdRPxaAS4L+Fja336m++F4Z2OEqwF6sJZdwT7VfGXPn+bnZDwqnrSv15PD
NVT9HgNeYIU5b4geFOCNmS+mXOkoFvhafHaxMhlJQRUQKWgHzAucK/RJuAN4F8zfaQ+3mTfokN8K
zlbDBM4jLK9wLjwU9DM/X+LdswChP//3S//j5QF1sQV0hPof7zUmHDx7GCs4zT89Yzqi48T4B2bM
/rrOAtRAWwCgo9D31kfmz7xiE/G0Qm+Ky7kZZ4CMsl+sSZ7hN9t9vryAYvA58RfjmWfLPKi+YNnF
+bJYG6cmReDRe3hhxHhyrLDZ6jCfuETQgNIxzkniITWA+Igf9VOIZL5g/gmCnZhq33CEAJl5QFFR
dkA2cwOPicmByheCrQflnJlRRSgaaMDLkachs1FKPeQDjw1UlTImfBN2+bIuQ72es77ooQbLsSY8
T83iDdSCOreQiI2JOGQ0JGSQfZpFqSxM00WI9tw2T2dQgpvK/nCLsAB88cB+GtluCvLTedD+R0Ro
jkJja7pD51tm2CsBFwHiuCaIvULjVfF2j7totUDwr9Gki6+3sHpzcBbHKzPHi7wcQRFK/PtOmGU9
QRGVADY2m6fMxaSFPR8mTFK96xV8o/eeU89aFHNrUR7RnfHoYgm6f0vzBjs93hl0RHwrwzaL+G4m
MiPSBsY0NqQt3qprPKBHF/AKjlmRXI1No6XNk6Qf+3Z2NQBFc41pLf55uEnCM5N88pRV0EK2qTyZ
TBbV9VhOV1QBTFHgdutvT2e0coMnFd/vQcWbd/4kd/MXxx5L54G4HmLZ22fdlrxrP93+P7mlH+uv
kXBYO/JXzF8xVPw0Rb7jKxkI+bvgwFV9wzl8MjWDT4SQRcjZmSfaNLBjmO8ZaFjnWXb/VOpZOW5e
ntSG7wxZfE9ViJjFy04lI0yMVkD9qsC0BJ7wN2FJpcDN4Utlp7sxmR9YlQSMoLFIym/KuzaRf1SK
PcReHIQTeEx2/vWid7r6k78LD8HNt6qA3U3x2TdJ8mCIjoERu3h8xvwkQPwgQQZmNMLJjBy8TE7L
KhyXupQw1CizEG23nnYy+zD83FdSWb5cwWWHTE1bNdjFDLnPfermHxIGk3wRJma+AqKNJm+jRNWH
Pjjk7MALUxPjg5E3S481fPspGHwd2vltOf6NpfevYaN5Ytzt0gTJH68PYNYZ1lW7eiZIZUWsMZpB
qlkLhP1/ceoXUusKl+d/XOB5CWP1RDQ22Lx/VkTGuZpcEyAxw2ZuKST8OOusukyc8WzilLmvlH5x
12wsf8L9v7joPigoykTUUZR5lyGqu8T6zHeAuPLDllCVfhIofP+reAU5ePpSACo1oZqhBIR0IIKo
0JxhwqH5uuFCDwQmrTPvAeuFBKlpIlFxFIEK14d8FoTfdI/CFVDVvq+lJ4HhOu8bBn62dYKPPuwf
W0CChQFC/fxGJGz6egTdkTHzPczJAqi9/hyZY1Ci8Lc1zt5+pSwfpj/SvEHSXV+oeQFzSMWibFwQ
TUCkQ7kjKwGrggHX3KRLoNeZT8GpQFuFQhknVdNRl3901GVCMO4kMX6A8U6kV82AXiFpsdc9PjWc
BogxxH8axhKHFMpOSpIBIvHOcI1q/Zd5mN5qUfs9ca+4AsGZ5QLCzDjbpJPNaCrhakkBXVYbyz/m
/DYzC/8JIxXOwS9TDf79EjDPpUAdPopHyJpl6hjR5nDWG7iPupIBehg0V3fYUDOUPGWx5j3C1vDg
aFLrV62v81iHwwIILWJuMGbJm4/kgsabfgdVAKoeZegZ5Q/Ojkv2QBKCOT30e0KoRX58jR+wuxl/
MadnWFijcik9an0q+Ht7kv7YBeT0Hht8wln/dYcoxqH1cq0F+xx2Dy2/haOmGY/kncP6QjYPzQV2
jCe7VGUVShZGChNxbmxgSAq3OE7wP9Q76gEyHCtrxfUhy+NiRqI75QuqqM/+rViMnAijF4rpuIJp
xAe00cgD2oPIeIXk5Z+clHSzL1fELO/ZZ6ex2mPkRW0BVBffPWn9Ankk6s41OMGm8QCpAaZNCd3/
Lkdy7kqjfd8/J/FI+zn1SWfJvrJVE/Vzff/wv5HjQV3isq91urmcdHlatH/s4fh8thnyVOeEL8Gc
p0P9/LaCJzHAaDbOSaN51VZCBMxnFNZit5biuXEVXXLv9a/U/Eiv4/nGZCRCa1C3F9uoSElrcRum
Efwu4XaWSjDu2Y2RQsuFWxWM5t8+zqzV0ykah+B05fl967ZEWKDLmUIbVmtsO20kyhAs2zXGucYz
4FzleJDKuKF6w7sKht369QxeoDLUx09M1AOdw6sLezliPv982lJFzuxcHBxHS8YVed7xfDb7Z8Yo
Ggl2WEy3+TlBw2oo7pP0Mx60W1g+EuUaPcakQ6YFFfZoMUVlo4BG8+8wZg1xw03Nf5ihGAIqwbQK
2DdoEfmatz5+wZJsOXv9ro24l3LvdNjIIFCAh2Y6puEi3uM8nyJGkGg43fIa1a2PGKqdeIzoutw7
YxORHRs1veaz4Z60BPC1Ibon+k31kEG0ZV1k9rVw7ke61ZwWqApY6EyT3thssUPmhJx6LKH+j5di
tqZ0a1RgRr26E+d3VGHLULJbweTsNcDueRsWlE1UGbBOHkAKNPY01M6rca2JPx0Q93vtnk4FXTGP
CEZkX9mdjvf8wViWKTPTZrAT5899rHJvdfbp//waG0fGHANFPsES6OtteksRK/NTLOqEuXGssG+K
mQ/mwm7/bXo4e8fw/SICcskfkOG5iJ8QSmbh8GChnYR/oLCPj5wHPHvwSyFhMXRnGjLlQAdtpVY0
aUxfi5ze84fdBtMCSAm1Y9AirwH0gjeG9YrXH8FuZ+WaWcBfzuXmBzbklInrwjTOv0UFM/i98lVf
nI4DM5UjcX5LDlEHHGIryPTelXu4IF+pmr9Ow5/OwPqnpnJ+0wGehYMzGJNFIlhAehqSESjcNyy0
Lv7tEZcrOJreI80VuNtf33QIIcAGRll0Zh8Qo2ENGT6qjZffQX7B/wxCo/mX65Gs/+OiAfny8KJu
RMOzHLw+d5gt6t5z05tYw1wR2+HR8k1flJLeUmCL7GUpQRH5pognc8ubbskXh43wKQS6AtmFqrV/
OQ8PowsN91ncpIit6NBSkgnqCs5hWBKLJxIm+YTQlNwIBhaBtxdHAZPVZgVRQ/BoNOdFh0+BG2sY
Z32955TA60eCTdymjvJQ3d+Xkt9QsOMbFJykAZhWXnNDPtoAdyooUS9/gZ8LBC2kBm69pELgswgG
MHHhOGIByAJiw/0nqJTUZ/uYJTA4eBUuG6uJ7w00rUQjVLGicY/dikP6MLhUaEwQjwU0t4m3xlRt
g14K0zIalMNjj+eYM01lD39NyNATD2w0Z0vOYN0++UX2decO2kkeZwQZ1uciPRwFMQM8PT5gBYK7
0EQPHr8D6JHtr3jt9uziQYxjwCU+L5QqAqdOpGyGb9Qm8+W57v7CQmMfZoAfuMK2RQCTNUA3GJj7
XD/njXN2yw9jSafAtO6xp7A2cRhqgpovaEM28fWTdBLUQlJuqZrEjcQ1EzQ31k/V3xsSK3HrXP2n
nX7e+Bilf3YqeMjrlkpPs9WH0x+wX/3U7QGQ0AM7iHHkQDzrd7GZyuvqm1HzC97yFoc7GH7w/Uri
koVtGg5hEK4X9YGb3LoDLiHRieQtMHz7Mr/Cw3Snbfj0wOrTm512HsY3EGt66tibU5Xe0NtD70Fo
HjqUoYG1ft8O7T1lckiPpVz2tcWbICJEO1HhJA5dgqOiBUMBdm/9a/TkToGCa28vJ/yNBoIVglkP
DLTFFbMlDzpNC5ncnEmdo8JNqcQfJpC5ebhFlfKcT335r3e1IF9fl7fWzrLFZNjJsNkOgBvoAxwj
MIW4BKN+si59i1hO/P3wPTKdcbqe/vvzFA1JNis6TzWZoLrVWuUZWncwrXVmKTJjt7N/JRascpT1
w+Xo88CdQOqg1cPiozl3hnkT0fWvtE3/l8FZP8+f/hufyRGrz6/ij1EiFQfBsq56wjLdy3+gNrOL
r9CyBkMs8vMoBcS+xEFqR6WzXgit1Gr+l4QsZvsxA5nqZgMbKADBw+lW3XzYyDuWgb15/DZwuAvY
xvFlXWzvy+mhVezMgnOBH053lHy+WHCNgB7ZREbuAA+cAxxcMgV6ewzMwjG9MzBv5i/CxZu5FVNs
RGbCKNGrPNhIAL9xtcvjSSRmUhDyiJZ4/Q0p0+1E8gfc46zYijXn7lpxsZQg5Z2XRpydzMONAO9s
0fsajD7Q8qXiX5fZzddGm/6qUFxrpSNMPrKeOgayOM79ja2gwpob0Fiq5isgFbN5T19MF8OJ0bYB
hUQN1JWCzPXsNrD3NGwulM9HMoJnQv3HD4D2H7MlsGjGZeRioBpS59SiGCa8Yutrrv5ND0fcP3Q4
QHNGvwH8tan9d2MqKRiUbyrAOdNpJvTIlPyLvcONUFgG8nGeMQseP9r+8/Kt4jJ1SxCUsH2w7vwm
eXxISyWSFhq7yZvtBb7HEVjZ57/ugL+SEfeM9dolJ/3ydjSC21xg8J/n5Q2CzV5dYYtHcvnV+QAi
8vtt+TNFEaXFygGuCde0Wg+Ka/xx46ZYRAGNs4GNuN3Y1ZFsaZ2dT1zd/B7I8Czl2fOLuOTHXHP0
kGLoCCFyrvimHcPbY9oL0M8EdnP3oWNHbTRsnrN+AQXbv3826zZlO8wR1mqKBwuOk3uEQ0Rv6j6F
QxPXGUIzdCB2dvzUUiOQIN9RYgr7pdBMrr6gRE6Wk88LBNCPFiP11smaQHmE2tS+U2xj1VTxvv3T
IW7tfQ8mf9pegt4FGXBZrS9r6PTZQYbGh3iocS90W7eww/NOieUuhb+gvzbWSiwDeQV8Li1YDQ21
MnvbSh3cMmJ9n5dafF5e5gZPnjSjlW8YjJxnZVQq9oQCZOoBhY2qk/KPM7zD0enp+I/d3wPijxn1
vdMYrnK6HJmpMgLwAC5B+A81znSjT0t32T+hDwzMBd4raTN8SpFUEyehdI7xVfQ4LdlVw9V5ZJ6y
4TvqrvalEfE4kNBOtXuCKaJW88bj0EJZ2IhZw9kK+LBP2nYSGdF9QfUuA/6WP9RGyB9A56H3Hbq/
AS9MoNMzq8dAuvhKsiYqtmKh3TUk254Wq/W+jt6IUMDNBSBoNDbXBFrxnJDBqBtFJGaZwnvo4NMu
cJWGxigHAEj6qcy9mjM97rwGu0mcMuF8YJt5a315/HeTrRUgNVgLadfS4XacrNhTHhgdnsn/qY4P
3T4v1bhtw6ug3mbjfySd2bKiWraGn4gIOkFupW9Exd4bw2YpYIOiIvj0+5u5o+rU2ZWVmUtkNmP8
4288FqwAmXkxwCqv3OV5mhP8JtPhd7D974uP8+/X+Of36c2QYQEJg7nXIe9zWyuocIHOXfkbC2/O
p/M6nHl+u5R9mSkdCvrx10zgGPHvCy960NsD7pEPLEIboKKzy4XO6wbxicjpHsyRkOWi+Xyb55ly
KsZ5cBt3OvSsLvyOONJWsFSFYdw34eOPer41PHOnnwj7C58GloKKzwnN7EEERkm4C4geTJR5MPf4
ecJN5T5VYlHvEi9/wVbWsL+04OiLMJGT4mvllJelCSjFpIvjPuNNMmFGbiPEWbDig98eSzAqhEg4
rBX4wikx3EKo55b3mTCuCd6jWrV/MPngQIqfAlLDb3OuU2WpBVXErGKHy8hRkNO7OaYpF+eHAqaB
1+CZWxv7DVpF10yLOWV0vS+QvcD6fwNlOr0Ucig8xCXT748DKUeTqMKxPQHj3EZVBqorml0QKCoU
5Ax8j2w8a4hCggaZX7vjUzK5wturA9PNhoTlvh0NZBchOXwMuxjC8DojDTusNfyL/7jxx9mZ2MR1
RY4bapMan8H+aDti5RF8NH6yfMu0BdW0pTmn/X3rtmpoOC2KsyBr93wMGdf7fAT7FXbDEAOaANWa
sqfgQMyLK+oeehrBRI+9jofJG41DgjNW1D8UVpibsY6s399OJRAkNF4YfQpS4lIcbiLTjg6bXEsd
tfhtvl1bwCaSiBTTi1i7hZzU/vsyU/Y6PF1EB+S6KWS3hmfEXohSBDtRCd6E+O1/M1r+bgEKYYCu
027SYA9rLOGfFFmIFOYWr0HGT7JANvV2uQzrxRPpmJBtvTGgvCPFITpoKUT0CMxZKX/Ach4jgR0w
2k9Dsob0egUfywEEQjhA5ZyJB37EPz3+1VkJ6UIbAC5KhEZ+cEGFT35QLt7b+4LWI8t6fGymbNb0
Rf2zHdFLMofuIgUjUR1+ADnE9AxVnBuZDKMA497pdqcywNJFWRs+lxDVv4Q536G1oYp0m180LzEl
6YZbUD775pW4Xb2WUoIws48B3cAwB9bdfi2NFDr+uDKj033yVO3PtM70pLSgk5+OC3opdTG8Aeg1
eGDzD5dBcJ2TZ5j/lcMXgM8AFr7NCDT3Pwwuf6N4uO871z3oAerMyqaMhn61uC3IjGJKC896creh
RA2mdLSfQBsznAV0WeCy7T2Gl9Hb10QSFNhsHfEpCG5927Q/kOh8IVqAzwD+idkRfNETDTY+LD8O
4IjgJPwpKnyeOcR77tXIHpQ1l0318mjjcheELOqDUXIlxA9KJKA85ais30Q5MyC92x8E1UjzXaOz
q18gOledCQcYA50rmruIAVCAuhEh6Nb/7F4LBpd0B+H1eAawOjwXl8XThbiNJXLGbQkK9wktOVCY
+IIWoG4Lnh/Yn7CoR+3/9AwhTqFgHSxi4WSADAUicI0zEPS6QQf3voHHLoW13UwgHbHWEDzwiAHb
zJXRgHyiq11OtPk/Q80BIjY8CYyd4Osxstq1CSYkOGaBVvwoQO03lvDKyvBfXIEW2G5idIyFctQM
C7gnTMPEqIgZsN+E6GKo1bgIXs2Ae+bwCH5M6OqZDoTGeT/ViWhyNVzTkR0ARVSMox5JtYBPATtJ
eKxVQT8FpdDGEvbJTrM5fW26NJ60jCqKo97kZ9eMXfGb9r/LHmaT3QnEqtqZzHRsrtzo+aSDY73T
+/uCxGJNDVxkhRoVLg8mk3BVBY02ULc2lCcwvRaGk3BmUiOg6t9jALRJm8CPt8ZiwtmCeRopv440
IyMhmL/Df1h7Tdi4QYaZFLy63+iJTD2IHrTB47O/TLuB4fIUWIuELZOtkWR3Y/D9LNuviNvGTR+i
E36a5C5BUMMTSBDE8QsRx4gIhb35MwAH8ArgOOAEMfFTozM/CDYQ63JUhvokbhmqdRGegqtui6AA
AiUhOaM8ebkQHe2F6SzEn+ZUQYYlVEcd6xcqINdJ6zVeT0SF932MGwhN9Ct8F9hIJL+zY7cTZple
nVx2e0gkANvIFNmOcNmZw6Dg5UYbeZs4Pk6RzIyZ310A3mtsgEqYBMX0A+x/hDQwWAw7SIOuHN12
dfII8fbgWMMfwsD9ZYN9BFFVDCe8JukW0DnBiDb/XHqA05hh44iAB7QNtwGOlLsfKfJghhUM35vF
7FO14yPoMzG2gmvFy6N9Hd1S9MtIU1W/RveLWQ+PSurUnrh3tgh3wcW3XEqrg3kZaENt2IPTfgIX
aMqIHF5ujukLNd9G9eXJ70h0A4HdsMPgqrHHsCuMNXq737RY/lMeCxKJQIIMV7j2LHK/h6dWJpxR
HUy59pgjlb42WNyReMmnRwOJE6cdcUqP9sVkBqY6M9YtyYo84xWZEcAL21D0jftiIMIswTX3Z2Rm
wuTlnCHugeafezfb5FZrg7FBKIxAoAHWCBkniQy8vAyFf4c1Fa6bOYz+xm4BJSfSRkZ3DFHy8MB/
P1PsHnUv/w89a5gvzvDxQwlYBhh3ULOCkzGJGNhAjd1rehm3izSynLkx+nrmEBmyusp3VF3+TbMR
AzQsFrjAfWHyDOQzB4Hhq4qvW7tcMjuoIDCj6rvgCQmftnOgKiCbzFACwLNmIMaEz9YmhS3LUC+g
i5HkBqUtLU5UgvCl4Z1t4cmbDoUeX9PPo5vuYTTiGqjqgDnvhzx5OLAFvSrAkBMGwyYPNYKifuAZ
E4b5YDgbTfK2NEtXj+nRPckbxH2Ns98AwTOifKW8lMXUCKLgCxfmzGS6PfwOQiDOv9I7phwKcuk9
m0IcuJyjrCMR79BhW4db7vKMplQnngGMiO4N/SdnnrnBYHYQFc40TS7YXjCso0iCHLmqQosZGaoE
MXW7cxaFIFOz8xxf8TE1gQQpHiZ56ePG1y4N5CSIyVu79h4J/JPnAgMiUFJ4UHynAHwMKywUavzA
/dWr74Nq8sRUH29zmFtuxVDz7L3oC3eqJh6VQAz+nIS4jBHIVw6Zqulc4/K4J4/l16FU0qZ/LCW/
XClQgWysXtspo8V6/a7RnVjGCN/aXHN1zKECJL4PYcWVf8IvrC702q37e09+jBHEOAYJrhYI67AL
GseW3WxkDCy6pYViAtvd2xOqZPQGYs4Zvz9nHadnwf4/74j1oj8TjJzV8wKRQ0vqUdEOcwDIi9OT
pzqQ3dWFxo8e4CK7vb7AvoPv/D5tej72Pf8gS8ENopiewz8X7jZNWI5lF77xEEbwS4SvlDPuLo7z
HSZR3PJFeks/DJtwv4H7LaBmpkMQfFGTMliLe5POg1pLawoVY67w5AwuJ8BsZKPDvMie4wqKjRpf
L/7VWL7z6Dp5+zrhl3gP44eshUZ2rfWBJEFlUCEkfwLz7p212+C97vhccB83yrRdvUGdG45r1LNJ
7zHpgehCmW0HcQkt3eQq+1ZOb4ZFxhptqNtjOpBwWYRKhHNA8oi4ydOSQU76Oq5puxuUIrvbTDrd
U9o6DPqc66ZG44nLXtb3ioOcwI6sZldXXeYbRC6glMrudoTwzEvlYr4DDfXJKKTmIJmBORe6Nnn5
jasltDHmf3wETXeKpRSQ8stIYd5uF2fGkyM1AG7+Hs93UXTV6athnuK8VR+vA4VGHcAxd+rd8+fR
YObZWw5oK5vFe6FCg9awxiWDtVmcwcGY0dQIc/ASy667J0O8biCiHQSSIk2U6IF2CYHGZyxgYsC+
3+mBupTWf4GqQeVQ+J/YytEMyFqsm7Tw+lAJPRxth6X7Gt08ULd6oMFbQh4Qte4LPJQjzVnvICXC
iHMFagRrDgFQbc/BShsoXmdbDwwvD1RPcf9VxAMAmTKVRUgGWKcZvdO+luSUkNg5nZ085hvkrYCO
d1Rft1HvO/gEYFPrS8fpZoZCTVq6F+TN1AFcIBb1iOrfExWldJl8J9eVbNqfSApqb8GYcf0ZlEM9
NcjLMIbqRAqUqY7NbR/m7SdSpvj6rnPm7rwPxk6YamMlRtgR12x42vLzpNgY6j7zNEfMMPLQGFJG
+AxYqkVNgbfl8GwPyugVsbp+xxwukcMEn+dnMn87cQ9yHYlTEjF1oG9wAZgdJefI2UIrIEYr5LjU
9FkRzmgwaiSusmv4upHPyp8Rs/3a2/5BTRy84p7zm2ojMR7vHTv/ExkEYEG5HIrybdVSmdIMOZd6
sIC0cjJH55QTgWggRMXYK4C4XvEz7k9kqKBp328xOXGVVZEyESMRUoWFBzQKsVOaMnxTVvDI+W+n
csbm/p5qyAYT3K3wqsiTJy4V+azYyfiP/Y4EI5O8c0sl0irk6HkSSvUv9s6y28xEvONlgiSzg9zp
VOCRtU97OoEygump8KUg+2hzn97RlzwgcmGPhVFR7r335B9hr8qEedpD7wyO8EU7x1+ClP9sW3iH
NSNBZUu6yjVggpkAcp6SWFi6IQxdVrBTsMzBhqgZ1Wv24wTyU8AvqGhiwH65jSDTGN513IaGJqbJ
+FJQU/Co4NGCGPrZAbet6oTGRhoxpztjRQhdLkUUnGxZc2+nP6SCjMTv/XlMAClRcHCEjcYcTcVe
7JIqXj5bQQh+MNcnWujK1YhtQJFqBAil77DIbkxawXfMgAfh0KRkJVbjMtGp3q7hdnJn4n2jUtHE
1Tp5JOcdr7JaCD+OHkNDyNJAGkBr6WWoxfTbS1zs+A4x/MFQTf9jeUU6XC4QFFygriLHC5Ip2GBW
pDBdrqHwoUbu0A1iEdPx8/A95LVhHnLFCKIOhcdFG7zId6PLEfQyp55BdWNFqKxr6jisVZ87HG58
lhdMiThHHv1eP8mfwc4kBM+h+Oh8PW3H5MBOzOkDSumB+yrDMoVDGU6snqKduMWP70DlofIhO2g7
Z4ckZsI/PhHc90J6ikZj9Fmw2zDJ5VhBO+GBvPRB9CBxQKlGt0+1zJeDrU0IfULMTTV+N2J7Csie
p+UObD/jRONHJ5DzW3ir8kmaXpP+8MbEcY4XGTfsF2IAVGHnE8VIsyAs9vADkp8QrOUT1TUXMP0a
lSOORgfQhn8sfwx1I3Mkce+M2lHfNZPKrVgKAiimReVbFn8PxnmIvwihEH0U6j1EToBZDac8Dgk4
Asp/l7idqQthsLh7wu1iG94WbH28TTGOSRhkZ5eMH35PFGYjxCCwW9lsN2yEPqfOXpzmqhcJ70uD
kK8W1Rk1H8+5IE63RiVjsGDx+WGAcXZ+KOFwZBI2GmIoCeA0kMeMHca5yG1EIcATVi4RYaKizp0R
c+JqyADNTgxmllKKhQiOTT3vlv0wgN3SLzCKwgRQPNkf53cAdcXDRCNDEjgQI1bN2Y5vc2HFkuFh
LA/3VYaIGRKSA+pMbTjDskR8Cn3Aki3HTJyDBmqkSn0LbwXCMX2YmKjGheeIpE4FkSy0Noor0XqG
D9YxJBraKNGKzgp7eQPj0U86pMs+ZhllSDsCZdrAEr53EJTLHtPKCC6I6ek7YfyU/+OpklHFeSyI
yqIxefnd3ALG/CCzl+iIVgs2Ka6WgJp4aiPtfMGw3M9EakhLr4E9yWB1shUXDtRgwd3sDIsYyQ4z
X4thtN9DTi3+6i2ujR4uzyKu8jLfd6cbBND9LZjxk939ZvHhaxeOVOIWqGdIX2xjwwDBNfH+eLqi
j0VTFI6Er6HoYwQdSo5E7BpmaqfFqWM7CPti4BKi3kADOKY4if4JU1aNcxTeFnf7+IGZ8H8LJPyE
hFaqcDd7c4AnPVp7vhO4ooPr8Mw9Io0eFILCt3EvZnwbmkosIlx6mze5hTOoiqk22vxIQvyFv0DJ
Dktw59mNKMyXTwCktt/jC/JI+v5Q+HiyGDlhlzLBFCIFhRg3Wx77SrSEqO7OKjvEb34krBktB1KF
QZddBOxAVhv7K8YVbDDiDHHMaYupAzik14GxVMvGeawt7+5kxLlPaR1apEpsMWasUoodfOdhvwUX
bXAgSK1xM1zBK4Y3CaPwnk+2CB6LbQDBzyPWGwSMswjzUFAZnQKe7xm7FbG6YNmCqdljGjZw2wTp
O976P2fFrtqp9qp22jtvAbc/fMf+ID0jTGJh5A5pzh5X+urqGxkDRB80BxCItjT8AGv3w+9YwMXM
N2zF75OFw6XITrr5NBnMTAk5JvUGz1T3Get+s1I5MLjKhvf9kwEbJj1UtCM1LEKI6419wdLns8P8
gECSLf5kZ1aZEIEWrthRqPAZm/UZlGC47r5YCpz4GsbVV3ZiT7h3QB/7BR/gagI+4A88ArhmoRn1
1iUjEutCKdmig6woKM/JJTSHyxdhlngz8kHPkQl629i9DN+X7OPT0AwY3kIEkOxmRijFGkoVYKpX
DSEVIBjoeQVsEhpbTNehZpQzCBo4wCho6fORwqtEmIMqNxdJvPkIatmqo1407T8CgzipcQB3JbZz
SfgsUmCXlA0e8zw8w0Az0F1yagciJ4xcsSa8i5+q0f+DYsOKBXJvl1Yqfhh/PcJ7TEu5TkWHSHet
HjGdnXwF/9PK1C+wy2P5Ae5u7OeLRyzT55EZj/2a3kIA1aDxLSbPevwZ1YDmaHtdoWXvAgTvQPEU
43GqxmiJGIHWiNbLoB+sv6t3zjTqsXs5r+EveE22ZNy17jvt2BaMkS3cGUP10BsydrnHDF1Qdxix
NBHfPn83pCqerkgYmLiiqeWnfBDYmcIlYAq/NsGR7zZ8B2/OB15Jn7XVkMVIGwBcEahT1IZ03EL0
UK2+3gfHjmu8VBn4wJ3Nd89VubMmb/yatkdGcKyCfogr1oKSH1Ce7glXEToLY/RipF3MwCylELVh
qE3Q6C/wm8EPSFg9zW4zHJcYZUFxkCb4dRduj3aGqCcj7Pn4ZWS3Pzy3yGRCQkwbHfHz4fQSszMU
FkacHviziyALFDyC8e98GPeY3nMoSDabH2ck95zKkfGQGelsnd4WN9HKHm3A+ziCseVgL1Y26YMx
EnXQUAo6ZDuiBhOwxP5L5BTzwwGEuTdKgXO2OnsxRH38xmh2Qwa+NBR3YeshcgNsxo1Ldpg9w92V
QoLKnduAmfojyG7uxx+tYmB1DgW0sSK3kItv9Efu2IwEWwUMTVg0I9EeHL5QBmCg8FnpzgYDaTKm
e+Nv2gY1yY5Q3kHCDP5XBlWaAIH5OjJ86MUB/3NG2cHVVz/GQ0yFMRTEc2MQmiwGJiS82oJRVsEB
LG5xdOHUS7QKxB7hfy9iAQjiwhCONy/CkmeCotPCbREg79/YjaAk8is6j8rQiIJl3zpUOtK0YX89
B6MRNCKIPWJYL+apVAP+NmkxsiBMpuEOZuXanw4saSgiO0Si6J3HHZsT2CQufgsMszl/ePLwxZ8l
dEOEVg/1iAkltzSEPWiqNaWDOIEXZ+eIPOqcqidRNK8oWKgoQNFZ7MJbMPeYjYGoIHbA0ZHHf+yz
0sNGQx+sd58xWDQgHvGGjDHhF31CGmXvDKB0Hez6DOtxxXHnp6sd9UXuYEr6YEtRebaThEPIYlX9
HZIdhqW0st1grti/k3DTqf3cvfrcsVcXzp49ndIH29fg51JAHZaCu4XL2hO/EP7aeiC8moT7YYHx
4xtI9k0oM98KLox3XgUHEr4fOqGJWnSDjIV1BgzXQYQVFF7fnLLJXNS5HBm8os+sXViTNeIlOxGv
R51JCzn82dFpUsLPfbpxCyCMYaQyrcDj7jaxlB9hjGhGDWNs5o0m6+0F5Tr3sDuDGYefRQqB4F/Y
xhqqHmeuOYRsSkTkdqAtVEdPoi8jD6Za9lxQW9iwdyYRdrlTDxxJu55fc7CUp/L0YW5yhOmthr9M
MIC5Vw2OftypiBp7jX+chiwzW59+0UoMscS5D+SjQDJ72Z3ubonXi6tzDiEaOSiTNvrSJg/FwpQm
5qQYG6uevV2pQEmf4yNr0zwQt4+WvmNO5mJ+5UuPCnps4Q7DjiIg9EVbK4gaNLQF+HkNxZE4HFFC
sl3gyETQTIbc4RA3jNUzgfegCytDJu44TUJIT/XVMyzT5sQ7Qa6bMCR9EbtH5xUyTlr/3CbNGRUL
j60UlpfT57dzEs62I9aBB4MgfJ+uDLImWzhPsCYMCG3J2X8i+aeZ4yRlkyOzEWUCN2NMgzJ74633
QPoP0cLawL/jZUA6SAg3giaExdeyW92SNXwAfO2Aabjvn07BoMN5iykySTi/SXcgZzXqXX2uhsaF
1STkialQsQnyzGXGw8AExz8zVNctBqgV7I2BtacXn78Dy72TZPzkDsJUGNraahvAUgA2F2cUDh6Y
TWw35912ckvhEnOIpsqIaV473nKcniohn5cYKWLXld3D56JJbikMcg90hMZYB85XIxoxwlgX9J1G
1J2wBxhTJnAu909FwEmVyNgvEMPAxhqKcrZLzRjRLX9GjNzbOEdVCDWQoruPn6iUymiJ4X29HbS8
9ycqH+Et3s1bksgbl+spkTaQAUHfwd1o9UYl2xNkzKNphFoF/eR5kKcmwF8uiKDqWtVEPkE1V6gZ
zBX1T8qZEte8MPBh7jM/P1mcyShqoaYg2fJymg/ym2WkpZ2LLq7vK9P6UCy2dIURuBLRFhZ9Cbo6
nn9tUT9todJV8ZeaZpn7d3h4gJPVDuTlTozADuTgQKpzfwKuRMbFtMt6xy3MK4af8kBhm6fW0Txa
eD0M4i/ywhKB/KCgLpihkMg574mIPekT1AxnHe5drTh3oCXRlZbkwrMFGOwwPMMhYXVON8IPEUeF
4UUdFMlnzdgY79zxOzbWJqJUGu69dBZpODUOWxmTq0kJr6yIH2sd1AnXsE07Eh/pPNq6tOdmqKz5
NOh9jawH93Gtlf59fnpOZcx8jOzH+bH/NcE2w0dMQo9hgoQG5aahCJ8/NvfJC9ORDzS72xpapw5Z
IHz/Y41yU3O3PMb1K6RpfeGDIfpegOZK8auT6he5LUNhe8U6qZwTa/1cQlZEL0WvG6hRTToyK2x+
GdbBZ21VbsnzUJHSUbdR83C7JpB1nFYRlw++jctTn/+2isfdZ2VySYd35ZBDEJmq3KXMo6mWsE6F
RoL5IcWw4t6wb7ow+7ZbeHI4ZrV29Vd83VaK+V9wscHU5gWrm+4YAKvnnHv4tf0AVjAdxXOUuZNQ
X2jAkIBBSUHTz616Osf/elbIbDUmjj8I5KKqED2Dxc3YehiJMLEm9ZkjgHzS2k0MRzBd+vx3a1LC
4JIYF6pCWKSBcxkkVMhuuRKZ71h5UMF9yVmq2dMc+W1QzTGRYCLG7X1iv4JVMG9ycxebibmouhgP
r0oKjVtCQUgh/xJ9ZsRkkbp7PPs463zXQJWyNlytuzbKngsUkjOG4FtacPxm7VeCn9rwjJgYRyoo
P1QzAVz/nmeS2vyOYMCxNBX44eCvnr7Gc70YHPR1BlozLRDlfaCWUOskj71MivXFVUHJ05KJw4/z
hOZkZ3QD9QRUyViE8wOs44QzCFjrUsN7o1ltJwwzU4OOpxMFITUj82yuaRuHeiRJIx0aT4GnXo5W
mk6Lwp+C9wPtRru7XLxOjwKYgTjgGaZsXr77MQnVMczSS/aZsPe/wLa8xFeSetk5HQYXD6+7uA02
3fm0RI1lRk9EW28M/boFCCaEmatkG5ANMWeC9ILmaazSf6qjKnni30jI7vPAuJCDn3vkhx6AIVhF
owi/7XzcolqPWprhk8zjc4Fp/m3VcqdCxEbP1JxBwRrAohqbLI9I0EWfujMlqai4IQQaXHOh3QeN
NN4JeCAOmuAAVmDgC4AoXwCZCD6PTC0AykWMpTUzGH7fCQrbDjn5POgfcLfR8trQv9wcPhY2HTC1
rs7jEcj0mbgmEnnOFCIwY+KN8LRL/mGnD6aI4XOHICU/4sA4kDhTGE6dqXuhXwNbHQXfCLz3jErN
5strH043x+rxBzGJ+SqZyRwRQb4GtJHl8N+nN3yQVa1LZUK6ASVOaHT68GqREGOaBfdIGJRa/IAi
RIlVU32eaUklF1eSfAVYrCMueA01rLf6jsqi54Hu4wrXY2y4frHKRfDk//jiOWtx+fo4sCZF9Y8h
sn8nUWWIr3JQ+K+C2FmKGA4gQhpixEgRX6uAjAX8q++46FCfXpNvJG+q4BnArOW4YhRB2204T1re
VTljQ5hM3qM7RiDKfcQmx60XhBwLBwbS9JEgV9ewNzUTZCm1x8QfngIX6xC8+eZWHXgt3iWHx9gM
egFp7ukVwqkwq2gBAZfyVB5RXFBjpDWezgVrHJFDYdNVRnCQG7A3gv4Y7SuTkiySkO8XqQulxtdp
d9yugAyMqF0c6s+bdtnpaf2P6NtEr5UxkslQraD0AuzHGkVuTOCQD03tV07lZ9gdy2UtknaZKI/u
UwPZCGU8bvG6DxaxuPVFkROW+FFwAGmL9mSCowNwLa4ALo+ZvLrDC509GSvi8Tbu+3yXwHrtY/TJ
kbu0M17ET7VfEy14E14MuXZeqR7b6vJnjM3silSRrOBmeaOl8HHogmgkXPYBhra4MQ/uv1CT/e0Z
vYMMO65PQ8qFT4LJREVefsvKm0cC5pX+eYHx40ShP+sR9FmThek92f9D0kHkdTeWa9eYWWmDGY/D
vyuqsKTKGLDAFlm8IhOFGCwckDemduBzLQRTZy4S4V8RMxkp1q/+/WBNW/VoGcHldD/0mVcs2y/m
MfkfBkM6iRSka9Lg8q4g+jFNg2m46XqYCFBHgKHWXAuNx4RBXO/mVJte3xiV/OurtFU5v87hp4C2
52VsnAcvbKFCadyvApUNPVJjnMtGaL/GGidy9vSeo5IZ/BYrV+0B9XZgQm8G2/UNQQB6EvQHWk6s
Wg2gxIRnTJwSWXId4wEM9/QA5uadWXsVYuyjf0ZnZQU38dtRGjNswtkflN7+toP+M+kjtWQ0gZCU
2IVHhlsnYhXogvngU6KshdZBQDNmdt3pmYc1dJ+3LRwxrejShfX6U7kNngIGJdAbtZA8VfsOIXZ9
pl+k1pD/dE6/WmTsrs/gPd2O8Wlbamm3VmdLid5Mn9WZ5sJ0g2xO0Q3Vwu6v9ZD28DbF8qkY3bGj
bdMvjj3qgP8sqTVxyZvhbKbJxFdNO2AXsK4+Ci4HRjYADKUUdH3RcR6aSAOGIgM3xN0OXq4VI/ey
ACk2v/gG4wM+PmTeL/4PL7TncsCoU/f4QQUST9Q5OAbBpFoLJ8N20T+UqTGiBIW4kBgzTkd2eLt/
72l/vl8bzWMBa/0LJC08G3e55XyOFtRvffSyBnnHvXwibDDtf+gKutXjJM35bFBVMQWYfg4VS3p4
jxHsAoc1ASgozcnwvS+G5+F3rRqun26pmkCfFCrGS6JrLvueBgXKdM7s15pcYcf1sG0X5DVbP4Z6
1Dvck57kiTkVGsJ+397+6CDoexml/taY3XMg4prA+QUIw4XNvBt084obzxljuNEF9AQHdtNBvXeR
xjLzK8Yg2kxPX0vTEdb8KJrzWZ18Xp4KxQWa/GdFQiqUqZwBPk1v3+/nNgWjBOvtFeAEfPWepkOI
q14tboCHEEyRo49+hxve4tDdTy/EMJhPWdtQJ856aoAV0fgwCW9cytp2bOYD4THNJZj0CF8G0G7C
ZixjVI9E8xZ9oZweSWPMnjg8YEyKIQ6qbzx/GAX003J47/DvpbHJHlJ4WxoZHHqu2h64Roch8UhH
gzVBqzKxjpgnoWZ2dV9ZIc78SUMDA5MqrpAD9wjCxfnPb4VctuZtespI8hiMa2PZh0rHyKuzhSua
iphoZnbj+tCbsdvLiUxRlQ+CM1xcLh3Xygfne7zSBtMKp1TaRIWPIuZVMBJFaBwqROoZJuZHBLvQ
eJLZqPT6zALRMFF4Bjig4KLxyl67MwM4kJlPplhMHZWVefE+CxyUcVFnfoLTBrNOULt3SBUqMp2Q
/5BZ+nTVVFO8/hwTbyjwLojsTVD3LhsCWSAPMA/rwzTanMGIPnavTBQG6x/eeMGYmi/URlZkv0Nd
iBR7U4MT8DWlWqDOZghIP9qxADXYd2f/czj7CJ+YvaC3St6YswH88YGESBreHQ0qfJt4ux5zER+2
YBIgN8yhHIA3hIcggdyuC4v83SaEs/MacsH04RiJSEWgtkcA1ox19P0oHRgMnhnAdiPaCK5MSgWB
jyy3jFXOvIJ68lMdXB6ZYyCeJDEVVAigAtsSv0+Hmb6iR/IdQmRiTi4Pz7E0+hKWZmOCVjPGg6fp
SFQ4WA4zgiRneHSb92df029y7zuukmKVZ/kCjzXI5yFqIfA8Wtnnn0FgVR1/Cr/DZWetBN8Ws7nw
h0molBXURKShyIb90eLnxb9gSrSNrcp5zmfEK5LNvbxD1HBZ2k1I5EA9VA1Ei+aSB4V0Tnn4cB4i
c/17Do1nIg+54B+DixKiQTf/kbTfcaWliha+SsdAD694JYwXjm8MkGv7qoclBG1sJhFSvXf9ADoN
zJg3hI7y7zal+QqN0bpP0/DBLDBaNoADEXsclTZN0iNhmTOYj9pZRnVhS7dxxYAUTqYQuhQ45lic
LFWfwezWx1eD6RzQ/6g9XG7c3qGBSWPaFwpXkZ/wIhfm8sdM4Bc8VBdfCbk8/KyZyoSzFzQPR8go
YAquKOeKAcY3BoOhqCTlw6fa5MPcTlzuW+G4qOO7e02rjnvWSoxP+mZGwTw6wrzrNlWg7n7IeTdg
FlPdc6hRjB6I+vbpFSt0vCAYN97dObqxOFAz8A5+DhurZggmrU2JbXQn2XOILjdiwlCh7eT23nGq
IavB2ek6kskxYWNefKkvoBIsozLmKysJOJlAASTlIJyueqamRYI0btnxrx3fxk/Iua2VGET3vwJK
Z0NC9f5iz9O5yD0BJ4g5aWb3afuye8geoM1JBFpyDsxZGYMqtsbauDlYI2FZxfsn3pzPXcHYULaT
sr959KNL4+R1dIPkVuCHCyeBaA8uSkFi+Prni0tNYKLrqN0tRRgyWAWf9jd1OIyStURc7DPt5WDY
G2w2cZVLJOQQB/2v7IviWFqyOVmnSr6/VjjInMfKdr99eRh8d3PZvZrHOzL9b75qDbAtzakeIEDU
+sTY3xyDCXG1K49EjUvbG2JP73UJX1zVOhl8BQ56fIz1Q0u+sjD/gAdAQh00jd9bmPZ8TETwmMPI
gXCrKUw69yt0zp3ai4GwoDZCF8V7CZXi2dHQtipBT3UIWYc+aK1wHFnoOBEyhAF/Z1vBKWVVoY54
k//0nOD0hwQJp3UslSzJqRBOI7Rm6b2ckgRESxgt0hOM3sgqr7YGff0kxuE4RVRm3P5S9PGvwhbU
RRRxb5AOYNoz9MTX4PImsazBW87liV93wlbqo9Vz20+kdVOua0UGYEHXaXo8H8iWVs8k1Pv1pNnu
2jzToYPA2+N+FkLwH5OgQL76L6paaItskEfjE8Cbd7EFDxJ30k5UpUARl7NXrlhprC4WETTpFiPl
UCfiRnEpqRmBa/9qmeyipzpJzedA18UxU9Kiumb2IKzmgsgWdi+IKfG6tQsSzSISusf+Z0S02y0P
7lVw+wZKFbyhKBGuWwR4Hz/thq5UXsBAv7UBDSYzEKeYb4v4gwTFwAz7MrwgrsKCb18xEARlLB8B
YxLlHvQyWJ7M9eBdUkLgtgL8CrCKHLWMvoc+b4Tu0IAQbgTS07t3zpPiAEutzHAwEQ8LGGUkunCh
9713UO/lciwRBaziQnLLNMXNvQ+1GDbzjOSkzcdrs/xEt8rJguizSBAxmyftdDmu18APDARbOMgk
o6j0fz/G9tVguNrsX0N1BunbqzLooALxYYDCONpwo8tgRcXEbPVOZgJ1+DlSETPjGQc6z9wEdsre
hB1d2jIw6c3NgWsRJ4NzlbyS6tDchEyM2vaakVSACyOmz+gVfvb1OxeiYyKW/LU0b6KS38JB/ENe
2Ezw71HQfBfjB84knHl7THf1HC4XTr8I9bpUfwYacsSiSK4YNApfeGXXe485Zoe4fQnmOytaatPu
vrjcY4WDZgi0Q68MOnyBlnUTfHyudDM0XiamxVMifH9T2XKI9D3k+L9SlZ9w53iMG2jS0HxBzsi/
ptEovLwvYjW5yW+TXnCmT+dfr1R1nyl93vBjEB68kjCq+LkXfaZI0TkT4dG9A9+2tPWO9IrECmVo
m+3OJHMU7zesDzorvefuD/PwKVULO++S4t9lwqSwXm4f1SVknse4/PgPDUo+enC59iA5MIQkkBud
9ju7bJcOnhXqb3hboBQp1USFF0a49f5S2oLdeE1gnUFryO4W9pACbf7gN/YL1XazLae91iPvuDWC
kormTHFzQTwFnZk/55f+QyfeJdYzjVmwGlc/0dsRSsKVDSF2rZBK4HQ+NQcFe+NhbzV43gOJG0Bw
3i4WPllPKA6KfxGqif7Vh8b2Pd1+7m2bNmZQQJw/fOoBBA2oBBTjXiVNOYXuwtvjhvRUirijIFwZ
GL1d7vgLQc/i89/S4cXwLHB9wE3unSGbe6mcI1Gmdphpr7f/kXRmy6oiWRh+IiIUVPCWGRSccLwx
dKuAioKAgE9fX56K013VfWJvByAz1/rXP8zY/3T1RAbGWTlps24+DFNQiQSgFKkp0tQvVJnVJ2N2
9kuCI2g/EHjq/BBFMze7w2DNnbqev/CYpDYKsOvt6BVFugZIc+NAS4a0DX8acbZGXPUMnq0MAvck
Yu7F6PX0zLZjnp6um3zHWBjuNSmQe2GJyInZ2vic1X5WehgjnH5PlLEf7MxwNNFMOrgRUkMICelG
ugB1y+fRVm7s18sfDnAAsumF0QQPNDvDm6GevB9kaZ8I0vgqRGLoPdVPyvVAPYChd/GU8AzKwAR/
93P6M0d9K++cEady4721hcrkAqpr2uiVtAQfGLwxyEThOBGqEvk2WCOKhLg1aXK7eYSSvB4il8mX
P8AEvgp+SPAkyCjLvY4xc88ilgoLt4eGZJhk62I5LoOu2jzAGMcTRVjXsLnjtrknM75+re7ZOq3+
PmTlwhAHHX0vs8F+BI0vv6nqsjlVMCXorAs0UAjn4sVQmXa/wzBd3uccs70jVAuhlqJD4w17vjKD
ze5yB92CAfpWDnqLDOMNt4F/8DdwSO8NewFMUIxunv57ZFdT6kGB55aMZWKrCEjljV0oiQxXqzku
fnhYsYaI/GaBgT1//kY+TQoj1Y1QhjznJSelrj6NbzOR5Gkf20r3hyWIsFgdzxFT4UbNLBus7dYw
3wf4Prxmo9gd9oVJkby/Br9lt0+vxfVLxnM1hTAKkUSUv4ME8BjGZLUbSJYmL2Q6Y/LTqXiWmGup
DIV2lAmsoiEWmauxjNNf3x5O++BrTwu4kU08XfK+TOw29HxA8cZxaZaCyPaNSDH5EnfxBLczIZHD
MphDUHaP1HQZBCaYbtQlzqghBnOMxop+6BkxErLls9DjCLonfgYLrREyWGbVPzMOR+tdQIch+BTI
YXbcCgQZ0xwwHZwen77RZMxfAMQvRil35DE9YqOdh+TWJrLZu3V9hz5NaiafwaXBggSo/XVtaxIv
lSlmQqPf7EU7QuUOIbPIhWvfAPT/T0WchviR7obc6+zzh0ROyxz1jw1UYmtjs4m5xRRbxQJx06M6
gyHjAl8zKscDAFRc0DnKXsAGjIKtxFMb2zOltB6n+vYjwIdGGCzxQxHk9ZinH90iN44M7n0S+fTR
BWWxy0b8zRc13Nehf0zsO4NXOt8AJ9oChzrRni/5pd9fLyRLHj/zEieSVUfynlfDfrsmTrwdCoVN
rUOpwkTc6M84vRR4aEfO6MEfRmHwhQdWAnzgcoxs3hsKcptAGKigCyE++k6fFzDMtNV7rfAZbl8u
NwUfNfgm29aV9wToPhRqzh4iVGaoNiURg6jWO9Mb4LQU9unWcjhbZF25Izz18N3fM2CPdbhl9fpe
4vFEToPZhTyYNTbzrS0xTQxTjr01PJRpcaEewCTzayRA49QtPhbR+UbDzftjDypjGMKHgi8wQifM
THVTNyIy5dzHxhUddLNEcFNDdD9Tj/2EI0GQd8tmriyYfze13u/E7PTDNWyt5w1fixotf2L2DX9k
32Uv6WApqA5TtM3HylF39jfJbVieqNi02+C5bPA6XSqd0EVTMGUJvuaAnZhPB0iZeXLvf69uGhP0
y7wk7nz0wQz7uNiv5+IHvxEqHCy8dyji2slyckUk9AMTNMaiIhNcaMvzC2XEliHnc2wrMqzcNx0h
v6aZwy3cpEmWr2N8fxWXl1TGUVzPStpUZV1guQ6lH34dAwrljG3mo0JjhVSO9SJj9fnxqD/kzRAl
PqLsH0yhYsxXJPPG7qO3o2FZvsEH+VhUt+za0fdMjFG7RXS9xuRIa50OBU7uxT6bjTbHVwiSinyE
zbKXvuajP6Vs+yOBpEBad+LEA39L8WiHjQ+HBlrK0xr2rDSQarsPtdztzyp7YS5SU2UAO01z6z0m
2+lMi9xX2FaGq4/qgcNV7ACd/t01YSnSR7q3/QWR6T8W9fuEUJ4cSy421S1VXR379cBkbJpwjLxN
NcdY9NYr2V5zILqhN2hcdeB+AGyOXVRmmyJgEoMsaws5BnOg3fGsESwBdg8bBIMdEODr+0BK+QGJ
wJdz8cAog4EOzBWN6+qAKeFXSrhQKdsFun9AjsTt0Zlj0se0rqdX5+prpw+Yxh1HgsKohicPj4UC
7yd2lFTHD3GAqdni8wdC3J/32DkBJPtkYHnp7N03sPdnkugOIEetB4CdLz3FsoODXLZ750+hrx52
Dotswg/B1ZdDTMFhk8UqBssjrJIYXIy7y+M56WuEm2xbBSYuvEF83F8LjSBk9oWWxV8S9jV/RfRe
Y4ZX8rIklXEIqIAnDoI0m+c1uYyAJBFxohUjjd6SUfOS8SThsYI2AoYf7c5vSI1gFFg5FQ791BMz
lze8eHl9zwL5fcLK/9FaSglRTcCMYM/aBeoP8zVnNFWt+5YZ9vtKAs0APtc/TEupQ8LSgYWIIRHR
2la90HwcDqcrChXOaPsImunAHxJT8F3pEG0+Yaw+6Y8n8h4PRly32tnjbklD//c2+7l1Hx0eIDdW
hUM07Onvnlv3gDx6Hi8ldlie+DmTkirb5cf9iHUxwApUGx79XuO9yA8ZhkkWFEBncbvIq8m9sPgf
JemszN86XxpHKi0a0uDHhHk7xXzsl/1dhmu01YdISQ4inluJ6ODAPABXtvf7/iNbHcUQbgUPvAPA
vdR5hs/F/bGP01ulnDvO3nLONomDMqS6yh7elxI2EtL6BWczntNp/DA/akiQMHgCWZb/QpVCRoN8
QXmb4lIxMFXAHyxRO58m04Fia45oFonjxWCow/srRM7V2UOnrhwiUyTZK+EbwNfDNfPCcBFgmkIC
NmBpvaF3jZ3HwKBMfR3B+CT2GDQJdPLUDiNeETYEjuZjC6cBj2IbUIEOBj3eA94YrAvj+bHKwq5I
RwmBPDMkcu/Ty2t3JU/mxytwdts8d3cg2ipMz3BGgGyZIJuE24lsdVQNnS59UEGjCcdxiUE6Jsa8
L1NVtthEMj5oxDP4elgH5O79OQO94arlJANuoOfIKy4FHBKW82/yD5CsJkmOTeMQDzoXRJIwrU6Q
L+7nmKSWYQ8WjzPGTwl6FlV6ojMj+rD0A76tbjQX+k6G4filco6AOUF8ENpZdooS4hd8yjPMDSj7
0LusGCUlXYC4L/UgxBl2XvzJ2qlWMX6BskwlflJ+hgUPsYboDl2nAjMscalbj8lVgyQBKzZ2k3Y6
xkYN64yt1JkfXGC/vyVLDjzzdZzEAc/SCGb9Wvt6SWrnb3pqYTHyUVjp5eQ4H9dzVtPvjJuxrWy1
Oa+KkSy8bpxxVq9yO8x2SJniZ8inH58/MwxKmVlPHm7S6IRTc2ogbp2q0MmXg8u4+cvAaeAxU5ju
RwQxwAfITy1neQpORJyE8U5u5QNfxRWGwio5K86DbFbu1AgPjiLxM44QF1HUABC3GemPxyUeMr+C
J6DRa2+P4+kTQbIhQRWGpEMi3ncVw9IHtZS94jPP2bMQnn/2OZAvfcBbrvVKgYeuAek9t88vwygl
6tDFMKA/3Xd2cyUm9Ms4cqLtudsAI1RguLNhQXDf4jQCirguBZEmUoUGtofGEdAxLbBubMldVxca
T1B/LR0nsG/S346L0WJMufyR7IsfTdE6vXlyZlw7ZlJzxznITJtF+lo+KTTr+6ZfQ9ej23ov76vq
TcjYIW48bS/Uo8VqUJllNVM0u3xhxQnkPpw/8Cu2n0zZB57cLO6D2ec++473aeJzDlJ9NW/7sWYP
xY5lhtoYrxVQ44VEtNKKX+V0MWhNjoTVANBwDuFGADhJljDzsZVC2sTqTSZZY0eyJVRgAqBJ4XZx
EcD16a/chI7kL3PH5xHcPcLFPrn/GKzUgdjxRiP9/qft4zUr6oghCwlRi5+L5cEb3srPLRyRpc0k
i9kqZ7GL6QtqBv6AuBAPAMUUCCfkz1KbYnrsqEa7QHDE/YOwzwVBaIBTCp4yPpUygcpQuvf9zWs5
OOr5QjjmK1YbjPMpliVik3Z/m+aSRnmYqEYTxQxHRpNRM+nBKzlairP/IpWvYB2+Di1QI9FriN0h
HDGRxGFtXfaY6lrPIN0OFUvjGm4L0mm7lztIZ3T+BQJUuLMB525v2z1m31F4pBp8RUmK/9itj1UW
dlWKqfLY4e7Rk/zHXBLuTtBWkaF2eq7uhphZWXgowfJDWzpm0kybtBZYwfwXKr7awvdh7OxqBa4S
cD/mKs8svMkCJkYJr9DPcArl5HGoIu69k4pFDJUe1SoF0uhlM2fR0vOAwDP4iw7n4he+Nk+3d7zI
zHvWjFGhahmw/AJW3xiN1TbblSZ8eWDVB4M56zHN0BDefuhb/rAZuT+tESQYMTQR0REM9ZF9cCAg
Ze8j5zUuOGT8jYKaXe+J8cMb9m0AhvM498hEY6YF7hE+nfeZBFU8jKx/eSU8K+s2NxRgdggC8GT9
f7J4ibHVINdxbnie2+V7TeYgDLh+zyIXnL4DIB7JBcUw7s523kPTUSNOQkaZhcPm7yXtWtkdjaYj
D9ftYmB2lB53Op8HUs2EZfkIsQuaVdSHX8yG0kkF2Z/uX/n+ZTiAP6AzjA0topJnZ0fJ0k6ZDzbf
/Q9JMp7OE5lEteZu3t9g1eE39xtpeZTcmn4ZZlYzMqrUZqhH7NLLaFKhJVCEN5dKKCH64i9+FjAP
n4tx4qYv496t8TInUpXWe04pRKtfeiBFatBduJsl9hj0OuXkwxQP6xo93ZHzU2AbAFEE0sFznsHY
rScxMeqYO0OzAqXfw0goRiEujNQPymR8ND8rqZoIVR/SEL3e94eTtl0StLaV2A3+sdJpl+5nlYua
ecDYVTtlveVnmf1wqzWUAE7eN7rXNA7uEEN6epJGxWCuEaIozxj0U63wQbfCm2bMsFL7CFPuHF/I
I5xcaIWIg+C4tQht5kKuj5YYfBMBpdftkfzje5PqXwxfbu0SP/gGQZdwGQQyV5cczcR84Laq+cDP
Hi0o7gVbNhWyjE5SsvzMlW3vlJ2Up/E4gco/XJg3cPe98TkCCyuvDK0Ul0HUhFQMXD8kt4G8lHvP
eb2MO7O35pSDlP09vwS+rF14EriEOHgWTroAO4YWjajpsx1DAJiI55MW1+Wz8p/X26SlA8AAMab2
/an6FQMPAEQwbRhYuwHyr44c3ui3gykMxQF1gxyol+/XevzQMTNt1GWBg3W4aWFFil7FxZ3J6cS/
7utGf2+hkt0m3zz4wD9bS5NY3TOSGwTZ0RoFNJkDnGkeKm6ZmBcJIxihfhOGrJHdup7tjQYID0hI
eRMI4NKQIlH+wRijCka/Ft1NilBhOMIZEHgzjzVyxVqWg2rAnynjgxe+tAzvjntYA3p7pocpDoM5
o4JDVAcRf+lilYCVJDAFblqcLRHtIrYiQngqjg7MPr74HuoJLogka0AXKCxcx2aYRP8j7IM4gqJN
MkpgHjZz8IAMyxm2K/k6n+nhBb/v/F1FjBkLg9sotCJqbn6Z/beTlC+ZuoXOaD1DZ894DuoztNP7
frDhMbRrR6aBJvVGvyX+CsOo54EbNdBdf7y/LQaUkFRed4uwn8u7ticXk+b1LkJ8AvxISDcF6eRn
JSzu4UQZD1AT2il57bsArpLI9cyNYlWxzqAFYZ2VjEySzux8vXo6HbRxfQFaoy+GYC5BcB5OZkGA
XQxaEVhxYLzcCwHg3SRTRDJXzrAluMKlMzLedG+s7RXV+0u/ZfbL8nEcYjgFncewvosUvMM44UWC
iJYBo+WfmvEZk/fCuOs1HInRuacbZDlbHPL0Tgz37Ibix/Qr/IiN14FrrnoQvOFzDIloR+SPCD4m
bWLwdME4d+VdlOhNb/Z+ukXPG2Lh6DSdbirsWmCQ+8quYTYEvzlXyFncXsaCzRsmSfAhd2abG4OB
mxtvGiGNLEfyxMiEZrrMdyGn7D2LG52s5k+Lt5NkKnRhJKd9acHw9z+3X+z79lhN8PXZQMnDYyq9
5uGAGoKB2ZCfTv7usHlGi+fX/aWQpjxOFyytjy58r76Vbl+t81St9AMpZFHg+DNllp2dcU4Kx2hN
nN7RGGbL/I71ptFSmTZG/presb1gEYY1vC9W3YtdEQb8HRjRej+CYWXEiD/R4FP3jafVcZm+AFyd
tn8dNTgXS3/v/vqORUkfFRffXnHkcv7QsF7iCSMrDjkh3JqCCJzFXUag4MHigd6Kw/3TvMO3Isov
zmCJ4AQ4f6zlNSBVZvbBo+dYyYMy5kCX79kPrnyLJRRsZ2Y4lepKM6aSXgNY/ILXafAezPn7T7vb
VEf0ikcJXJc0B05qjyclsyV6Px4g1SRYTlMxt8h6cw1oN8Ozjr2WEEC7qqGVQjiSIWk9Pq4cm5/X
XO6RgIQ/BAX3PSXqz/2WzBM7rzy6w+NOugctz4aoAtvmr4V5g/UdXK1EFXvOAB1g67x5BHnkBgeA
uJx56FPbJ5SdsVspLgPRatKms1bBMIU5Dlm1YfZalrTC2fM84Mb0J9S+HIDq94oE6etlEsJVqhmW
88BTM7adR7Ee5evPMxDETfJ34CVpKGLI10IUTAmcIRVdsQtuqZN0dRg8R2w10uR9nela7NLl0IVh
DHmc0xBodsQ+dhi8p7HPvYHo/XxEUS3dhD8hrQw/2rjslExBRd3M0YQXFsZjbKKr9JDMbNs7fg5s
hnMsEuEOe2AKIP7UChsSPbBatj2Pi4TiPTruI5EJwI0SmxmNP694nNso7wKx2UI4FgxRqncE7TbV
ekSLEONeCP5KSx+1bh83nFl6gOcKfmjA6P185zVVL98ZM8AnMAQJrXfsnHk1PCXZvn8Tzjn0uZMX
2RDdtE96HG2cXyEiW3zwMr+b/TMFAo4Vz0V/O3y7T+BbDkMmMM8VbcSCxqAwPMXNFsh1ObDJ4wFn
Ixljep/BFUeBI8TZv0kR8P/FmzG/vgscRvgzxtZzxezjyg9NWH093eNT2xEoJp/Z6k8gZgswmGsS
RXgX8D95I3Eh+Id65rBBDXsAngh4vbcx5ks78J5Zunxuijdwar6fPrtjB/EDvOJIEi6WucYPY1LE
bz7googfKwO2Sr6NOAkLQ/naDTjLIR+4aXJLLRYSZDjxks9/2cc+TnNAKG/jKxyTckF4yKyxPdj8
sCI2Zo/JGR8iaGjAsZTAHL5deP8reUvyjj0NG0Pbi8QHG55RSQbLMcepuMOKiZOZcPXifRhHnoNc
CBts1eVghrYPVoqCgYvmR2dMCHg4fHg/NuslsZezNjo/TXk9i4kKn1L6zzPMSKGwTCItNc4RuiLv
qjV+HIiXyNagAuHy4SuTmkPmyknixL7HcS0ep0KQsKgFSv0w3L31GfcXkWrW6HOUx5BAUVbW3JH2
Hxc0dpr5H/Gz8+7y1+27RldDlCgSZEwMf1J7SZzGiLvxOEQQaCH38E/BYOD1vXINHsvKeQeZcfa+
54gVSRnbiPEOpQ2dZG5djyZ/xzyA2mXmZWtukMsvQ2oibNljwfB7vEjE4udZGOhL+Y2ynWdI4Psx
pHwkKwiFvzzEeP2nTcQXuS5hiYGAb8/HzTl1DwysziqilPtKyG89XsWbgVmLV5zBNPj3vh4PcsIa
ig99YltIVWRu3md2ByPlKgodVvkA6zr9de5DEHHbZTfD/PQDIQJgXRmbr/OLffcqBJVsYanYjHl8
xXPPlaf0io4D00MmluhLPkRAJQz/mKWHn5XCZ+eH4PuLe8/jxJmKLKfz8UvZgo7gOMsNRQMBTOZW
CN/+mKA4Uwvg1UBHw8dJjd4HSQjVcy2mF0f9vT+NmJPoY9Wk+WygksdB14cUswZ816S3Qd1qFA+8
fxckDNfJ/PiGdNaiMHlbCU4Z6ibPJnFvohaTep/x93LtvjCAorl8qlE2LMx+GgGbcC1+4BX7DOa/
O9iXkkvrNSQamLw0o8eCGh4Sk/lPv9h+3REGV16PAomQTnDuR9CrozEocodYsgrfnwMTV70bzgHd
uvdUTWfgs58jsyqCPYyITYO7LqrBBIU1Ty/PKp401LyI8yf6+cjqbbfwGYUs/m5LCLiNEhtHcF3W
6pJ92eNIAk+y5j1vuwXWt0MLe389J1JwVq9SjEapBmEv6YSWilETGwCXkMmQOjnl+HZ+lz0CbVdA
qdRzrsuZA0TbhyaPFTrqC4pOZa5cyEpYQ2GdJLifLm7xymV7Zigl8qOoey+C4no0bqvfNyifwQ/6
9QW3i3+AC1EZh2oaQDNlERrLpg8isCzt2pxjDChaZCi1fFnIcdjcFfpud59uMPikDCLh9H2mwbio
A3OFPZ0ae3B20SIecienvB3vF4v0DKJC6iPGxHzSRjcMw6IdLyV9cFHe1l9tk69lFdMw9Nvwc+gQ
D4NlvDNYapOyNCvi696OGAUo09fyNHLfxB5mMzTKiwmWIcJ4R8KjxfJVEp1gi6/JEqR47iYrks7N
m9rol+H8fTSptTh96M/dOx264qEYVBPBBnpBsUYxiqQXKha+PHHqiX+hkTUXlxF96WacIvsq3NvN
DS1HvjTzH2M/EfYl1aStVugHhz7cTZr4/DDnscYPoTVQjBo5+g0GttP+AijMmEvjCZjIUfJeZHaS
+vlymesu70dTxqYeqIToKWC4M9JwelKA6/0YMRaDnmDrefZYD6hVKQTYudk6m3BWr3kUv/y452Es
wtZYWNFzdbfx83DFjptxoufEDRQ04ZgQS0bkDalLqGH0Jz13n72SloxNX8zh4Jewf7Fyetg35fwu
FSap0H19Vjo1JYBIz+Ms5JgF2POxoQBOg42J7+Bs+bh6VBMxWV2QoLn4dIWCSARjk5+2y2sMa7OE
ydkTgGDhM9F9WBB6i2tJaCffImPTZZoJ5TLYCT8DRXjciIikkWq27QT376jQRbJycAxyeAl/KUQl
X+FBTJiTH2BCck3wLYLtiXALjrwJyZWRfVfqs6BHPKjWcxSiV0hSme1oRDh6ULzJ+swecALHGHpE
nAminojElpfqjWNjebUr4EFgfRPhawMzjPkFqEzQVxdUiOy5H7wV99/zsp1wG0TB1D8X7BSAPDzY
/JcrHnozsjUynBe8JQcGl4sazIzeD4vbAzETfNq9x1MSZsY2CP3gWiNq98SwC2MkkzkDjCMMnGkN
aHFj9/xwz+hWOd37bnQsdO8KDiCWKGdWwwHDlo8Ki3JsFS8ij+rFWYotiIeQARG20USDMT+DpVsA
XSBHBlrmonU6JAdG88o2TviWuFJHsR4JM03K5wItfmwtqcc4Um2ejUHDFqFFy6E13XMI3IyXdarC
DCnQTmI6hHFMSVwJ/AFokJk1wjwCIm9nk9SSUNtUTjGwssGy97D7NXeitbTnfhRv2PE/iS0pB4hY
WL5eWs1+IKsxHS4nzyUIHBNswb+G/srTRS2TYjqD0wVTRv142gXQrKl2RRX9sjn+3sYV3W7eN5wl
RTOMeybaM/H9ha3c0QlI7kpD+0nHr5iYMHLdUB0y4FtKFtjbF2VUjBmaGVFh412KDTdpgT0YeckW
fyLUmxy7Oa5NTd/uSUIKTJmFNUthREKKGv90SZ+pExaXM8YdQ9wh0TzgYwzDLrFz4qq3HH6BkF0t
MA6tprD/dzuigIgw4uiPCPqgiA36mfdx+bXgKkbEJbJWAZKgyJ/WtjxT1xK8haEvNlIeA8UbzOl+
oI0t2VWwMOQNKb91uDmIYqHELWHRvpel8K6628vv9soz6iVHBD6ATRLCTyX4+qjVICOYg9qw2s0p
5aDdcNrPMc93aruT7F46RayqQME0f+GTpLqXXxAoDVEQEtpgPvgulOME9VddzaSxyb6oLHscPD27
3Kf9a43TTDwdjuf9wv7SH5Vztbfu4+rVwNBex3RgKprYxDx+qcn+HbpUW9SsmihbJ0gw9Ig8+LN2
miE/euqHByZfPwQ00grD4N8KL9llDbLTc0zNKX/GYYbl1r91sWx1LDAeBuk9Wl+fMlaUoxcmSDIM
ldV0Wm00DCZM/5+8S9VXhNASh8EJ7Z8+IaPGoa+Rd2kpQhyM1mQDFxkSCCxUQgjJPb6iGWK5YOAf
F4fx0B/Jq5d8+sFjM9hXRAke9bdkNXmAdQ25XHjOLc5R1G4Zyq2B0a9feOmopyFz4eCEvr7d0pSA
KHolxXt2fa6is2zh5ENi2Mg/YP6isFAhduUr0blEknFVjdJudh/cLffqUw8bc/tbkMvTN3TfaAOf
Nhb7Q7Mjpy9bdXo8owsCLQGbkrcrv9if0Bd11BzE2mBJqtmn3+YEAxAbTOq7D5K+kW71dg/yIha9
XYkhFF5ET3vaUudjCI/ESYQGlRXeRyr2nHwclgC1MWcVSIk5WEnryjqm65EAFhqzz8cbOg2JTKWP
daEtszera0TD5GWV1pAA74erLlpyzqAkdWFzhwx16XkJ1pKlvnReQ7/bQ4GRMk+rg8+W6RStz5Bh
iXHl9J3nVor3G3Q9ryFydxyWZvaGhO499a9MaokNfsCjz7qOLZx4m0BmHOPKJ6EVp5f7mXbH/oKs
B9PBI+YuNLbL4zxHWEid7bA9PdBEO46Oj2ex+vCFHCyMSPQTarhn+NmAJkxHK+E/Rd46C3dgsvd7
Yu+yB0a3mQ2nM4w5LDY1YF/3e6Zj83BqIuKPERZ4pzmPUQj8u+Mt5nbsXfjMjQVR/GCLCk34ZjlC
qD1nNIcVp2qorZXCaYOpxkTAvS6BIyjvKUNpP43zjK/C+Uhcom7LfGNqBQnf2nVqdVdmBXhMAdTB
5rwSjqtQMjogoHBEDE6BbA2se5yTDSGRx8BJsBZfH7G6gi6PGCGyFlLSRfFPWurz8EQF6K6emtXp
K2uv/zlME4SHR2H+laalGDhv4LC26FS91t2VZTloNeY/fyvq4RdaNz3MolDYn+KjlFbGCoWrGcPJ
XV5WzwWlx25lrJ6GmwTuhPRw8FFzjWOrMEDBSWWa36b7RwR+OEn0wXYl3gvxpZ7DKTu49RaPEdxU
qKCMl0NteljdJA9SpWbJOBoZDFdBZL9rwrwUIyQcG9jpem91/2kRJKXcLDqZ6ccaHv5+92A+Il/c
IChluGDkxIStb1jM7CZrZu4PY9Vsb3Kmk4wOQmvemq0b9w2iEEp9cUMRqJOhNN0z6N0+eVLEeRmW
uE9MTsqaxQaeSqz3CxMM0vQI2gOqFN6xOEn09xrud3NYVJwcUJUuXB1Q4hKGkTl+225m+3fcy/es
15+VhzXebMwu9HB8I+kn5+piNGvcqvVoe+vpAMFslmNzYfhgkfwYV9d80f0BM/cmaaJz+d7mGgT4
dwvXhnvZVC+7YupnvIXt6xfXpo+lYptmCTPYxfO6Qn3LvC03N52P/pXI+9dF1Cy4A2rB5PVHazRf
yEByXwtMesEWBAdO0W/ApL6L4y8xE9iCiKRooJOIYlLI7QQdeizUUweIaZR0ghcOWRImAUXwUA/s
2YzmPYqCWQNDhQL5PkdB+8NUMvcAOAJmZ/hxVPZz97nr6BaVbBmzMii3BS2LQ8n4YLdBIF8Pj8QR
24GNXASO1KQ7v9bSHHbxapgv+zGXpVqvcoSK+YGugKtenxcMUTalCt7++svNDCEuHMfKVksnfpuX
nzjyyDkcIRVOAuatZ4HnS6Zc8a++tOGVHNkt6VS54IlFflRrVMEQpfAaTiNMKxG4dNwCZWHuU1vZ
Pl9Kzg+bsTERo5tGZPckL3zKpKDebUd4mgnfsLtB//oA2L1v5wOz3sFvPHrkNSlOdYPy5UCupsd6
uuEqJoPGIlbecSvDCGlS9v7d9Xk3Uh5exngPi1fVS9GxCYFnf4YXKAIRDtbCdXkoWZnWOiy86f5L
ccBA5C+Gt/iY3oEF7hYK7K7SQeBf10QXy9a+QcZdcNEQdEO6ws6DcaYh5gEX2sG+wSg8NzKRQb8u
6Hrh+MYhzDR64ArEaIA53Mj+Id2kvdq1li+cHpBIoC/9QDwx+upk7zeaO5JNCe4rDPcTIPLvZfFD
+CO4vRqDqmSRaX/fl/VkZvWzGui3iTWEoQORmD8Vcn6jbOjMt/uX8GRiLyl8OhyqyPgK+VAUgMB7
oKKxgXkCUkABaUU4rP9fGrYAC9B+YO0g4KTCVlfZDvBaFVNdXApVlJO9/XNszonLWf3NwdXw6iKt
bIoXFIFWLDWGKUxX9XgH44bpjl7LFoRaNqvxfEEy0JQxCJ0zJtj67c0uC1Wfmc/LOS6PFtT21YoJ
nsuW5cAuEBlfVgtu8Jij6EiMF3sVriYWkgHfvVOdQuAlj+K7V9n8ow03ptFX/EqIRCysI+J5QxnW
shP6a9HRixwBKRrPbz0eR047NozYWIfwgmfEoy6mNLXGXzydT8Opz9OEZt4JQ1rx0R/XcXu0r8fL
tedRQPaNULPXPVeshJhZLEJ2/vinvUgKsEiBRYg7WzDDwRd6c6snfKvYJupSZ/gl43sBZwXjzSS4
XxnqMAh0Ev8bfIx3pPhbaLVAkoQoC6Ou4wwG2GdjhOhsRJ5Dt1r5ndu4i7txuyV6yJCcD7M+/Z/z
AEJRAgztC5y5yXO53RoCOnhxS71TLjWsiIftciiF5ZQH5IjXNAnQwdtTHR9LMrZpXBDDenJbcVJw
dBBsrnPjnlcGSVrI3PUe8Ctil0Sey6eVXXl5YcCHRRoaVgONCtM9JIvUWniLZZGVEGo0LXfbnhjH
SxvR/f/8acxXSdynizhlkc7YSrxRbt0e9s14z6RC99vTiWMoDz+ntrj8Slvtec/erH1ZFVuf/Fj3
SVQs/xQxnukJIzMCEb/9AM6dpp+ey4GdzvklEuLYZYZM18Tfle6A2rs+Hz8L9PxxZqvYC0wGUnDc
fU6Jy2TngxIQ0/fqNHqxVfSD0JfAAREj90m0dsYvJ5sPk0DlvJCsoZ+zhHGVwgHSTpbxpfTK6FPq
PnR4zH1sEEOK64+eRkNnyyJszA8T4fuytbKvM4id9wglkK7wtdC3PYgSu4xAa3phCJst5xJsWPRp
RjHA24x+IRUJRXs6R+eOEzs3fMxSx1FAglDl5ViwNDBO5NgZw/LQVC5R6UrVWXpPHrVf1n6l7I9D
0o/1O+eOyb9JqkYAk4djao2RYFzxvKqTl4prBA0HVmhsxrQICBzeiMLGXH7K6VHNnit/9bDYEzG4
h3Gz1Watlhuddj6mNF6RKi8+zAnxWcPKqq0+RMitynSpHFfH9wzD/KPujzdhLmJv1Ke5JbES8OtX
06lOY7RcFSYcFcKsqpq+tTOvlCuoPnH9t6RvbeyfuqU8V0OnatbM3354wySWBoKJCUvT2XDKMrwL
ZOL2Et0Q+wleBpaVeh1k7AWapGqnyHuJCn/AgJ5rFMJVUYyESYf+Xa6Kxr69HvjpbJrz4qGbu5zD
ezwREa5nVQPax1eSMwNPFmosNhnIZBEB3/gfoXk0xklwGv8sEg+IAafL0KBcVWdFmpO1SfphL+jZ
RemxXR/130ZiEsINf5D3XOIq160emAcX9oiNE9VZhXDS6OlvVkV+zewV6GP7sCTNovKj49E4ifUS
w5vxlEF2x6NPjW/4fuJTW7VvW7pbZBnjbPEyOLNWfM/Fj6R1CVyBhhI/gh7helj/AuZ1dtJO6hIw
QIdnRO6D4nebMegUYvxZ81gBzj0BVBhYo6/oXHSGIxOZyX28RI3Uc4bfSf8VYVS/l5ewl4jlUBdK
6x+ND+T/BAswmUrQHqEvxTeI9+DYcOw+aBHGEwaRueZYGBQ9qikeDoTbMGTWX2MX6jOzILiGbqLo
CIgx+QEthceL64gx5mp9odagDwZ7oMGcwlKECfuJ7h9kdtgEUaFTnhAJoFMaLQaqfqEUMxnV8gDV
N94JuQ3qxOJcqvaHE0iKFlTQ6xUobGaTa3Cj2Z6oQDF9kyqN2Avr8HBBsMyKRHWjvJstGZ+rjTTR
uLxu8raHXqbyOPRg2ns/LG/Z4GBTmIxOgOBtywC+RazHXs9e/F2vmxlb7GIc3f4j6byaFVXWMPyL
rDKQvCWLmFAX6g1lJJiQIOCv30/PrnNOnZlZwQTdX7/RfS8LMaJ47ioujVXP9AzLH24eeujTJ8px
L0Pmq6Mfo5zQe/tkSKHo0esdNPoRsitAoCgALW0DWioOzTN1MQMZ2QAWISLBiUow0HJCSCMifbgW
BxCcuMmFtZdokSFVNFSMBc5lKKrJ83qFaYAFg5/J7ElwViUvRJpuKnoKLHZPHKJdD9vPetsjsFd3
SUQjyOPZ8/vdDE8MyRYOvDWeS5dYv56trF+6T4tiwZ4t9xcxRjQ9eVsjbUoFI6GNxD9euFfuu+0P
MxI+7PHki1wR5dzT6GJHo7DyB01paMlhTMK8MRgST8uxnPRX0GR9JLKNf3P4IXXf/vZ9hHqkDo69
NliOVex+zCJ+K9kFKxhLV6JMP7HDvYdZifWKokmsAmgDO33/4eICAtnNv39f6jEMOh71nirwIpSH
kwhVnEgDW8b4+hoCd3+JPeJRiV54V84Z/VIS5uGV9bZ4m0uCfDgdcoowzt/RAe8L2ohTek0h5SII
RQ65PSgxmURS85qJ9Ac7gN8fBQRC6tJ7U5t4OrCRF6bvE2KIdYIgFTCaVOK+0D3mjHQvcJsx633P
On42ab7AHYmTJ06htU6QwAmIkrbddTesbrUD2MoOSXFY4pzKn94wn3EsxgxCQq0tjjEUkes5ZW+Z
u+sPnOFvouoNF9iEw/Wih6nBhJgdymTXIz4gpo/p0qzfU4xPZ84INWh08QV5FKqN/mRI7CKOqzW1
7gjk/0gTeAm9Wg4eDXnL8Z5BWt/MdiJkHFe/BCJu//zoL/rjft1CoLc6UXyZtkEYAKs40ICCivVv
ag9025y2C3QkiXOTIs54U3RBrE9Ew+wkbzZbPMG7Bc0pv833lvIrEXU+Gzqy/jfaXJ4nBM9Lhp7p
er2qw4sS4LD1oytukANMi9YBsP9DI9AU4OT6GDOJmjmqgCXerZFJ5Fl6ALmE1epB6Gb6krGTfE45
cx8l7TBezmSAhVSPM19adJzpjIeyi9mQmMfKYFAfnTTXkDbhirp7DwqhZHZCqy9Zb20iI2nBUlvu
sGwVDHnx06hNkqD3A5xvxHeSdoYj7u6pJFcV9hAoaAxVnfQnXbnLa5Afa3jmC0V3UEs/lS51aY1k
3hm8rNdWyTFkua33GTLi9olBkyAjBitNYiynyG/RtkMzZwMeIqTMB/s3EZzjZdgfmOoA4ca1adb3
yFPe5CLgPobejPFv0Ad5RSMv0E/arKRTNCK7yMzH3IyVtFuyvMSqxZukVcb4yHmJoO59AtzFmZfI
hEhxsXAZ19dowk0BvQNMsxGCx3rFwdiYOLkbklNJbBCRTUZfQMLciVM82njolZ7+i4z+11JqsFRI
UPiKfEoLO2X2BsSplFnXF9/Qt0Esr/kJQSWg0qYmRNG9yvPh5Ry8UcYJ2cv1elaNEOgvJCztzN0e
YpTBXUUwwPYaz8ZG5Q0Xy8gm3IGYFCO4xr7Q9/i/jqiyCuxnidCTREke7vN1sy6IKKPd/5IQSa4r
cRRgwDbUt+UA4AH3Qz5C0Cavydjqlrn79QpCwq1+6WUcwbuJTKdQEfyq7XPgxxFRZeMIu9MjICUn
bla9PHyFfPDFGBmkydajmJ3iFz0u2u+mxeE+TO76FfHf8otwc7huGtDJT+bIIIIoFzk+m2rjF0jU
0D2wnve2cI74yo6o8Dp3dYO+XEUB6MkaXIQlG+wL3PPpSBy1jLreD7+u+tgp9b59gY9NIyExg+/Z
lM2kfc4wxGPns2HE4H2gmNSvvSFS+aDJ9mHx8QDbhMctehk5ATnY9pLHikxN7BZqHqp9wGEoU9+y
KgOEjXQwhyGwPcP/VmZvM0Ib0QCp3TBqNgLgeDiu4S3lgwPIDqUoDeyeddXIdrkkxVrIlprVHTsJ
Mja9nG0klItxDLo4nvI04kMQmZAnFRTFUzY/uPxSG5MSt7VkJkAlfYP36oWJg4AdbAdfIaTQJ6xI
lWZ3qvWJPaj4itRdShIzi8cZ0dEmVixNIvtzUXHNDdpg9GN/lQ8wzIGQckK3faEu9AXUGGUEIGPI
aEpu9PwGrJz8kW5Btix6ZdzJM0KIS33eOhDM35lh1T58055spa3YR8jH9EOsLDopz/vtyDLACt1L
XpmX26rvcpjU2E+8bfEyARyjXVx79L6D2X71PdtHFIOzcE+lrtdnvInt4WjCxHNDJyhm2FVMUJsp
DU4d8fnMmbr3nfNrtLeOl3X2mEd6x/L/i4mkPkMYKbh4qGB0CDjpYlvCJFQYGWK8VnCMjfXVgJ/M
l+Ti/wHPR03s4H2DsxmzjXw4ojE9kpkwjlAqwtBPiD2kwMtotuhDRLPI00AQcvbJAKIjAdpZBYXI
UoysfK4oTE5fEnAOIgXwoyOSTVtzxgRIJu4yppBQNWftGfhq94enFy1sS3lXTAD8/Q8/dekCNsYO
ZmTKVIghZ/0mgEHvEmP3GpotAAt5L2NNp8b4pzOawiAC6BTub2BCrh4WL8ZWDldwzYLy3czMxw7M
AcwP1RdKDmQLt+L6uN5yI/OMaLqFPwRYWKeLG6J+c8Y+eXhX9qEHqN7C/XTtSnqM9E2xxp8aGyN5
kt4vC3w37A0VQUBEV+EqrV/WP9xe3EzRMljKVnaHX5CRW8PhGZlmvxm3iVXznoaj1O6QFNmIlAwL
uzqbRe969ocPI/zsVGMseUrh/dLJsnfsZGp+P5Oq54/63nKSroQqh07yC0XTTjOeMXNqSP+xbHx0
PehflmGzk7i42QbAFn0Z/zZYANdjrnMDUDj/aaZ+Z99JM9NpHXgKkLzOLG4DPjME5yjV8FMs4fyQ
p+uHoTdbyNNJMJoHfoiZUhO6SpAdx/Je3ro53T4DaxWb6992S5rwxUhSY/9RT9w58q4bz+aVFWP6
Jvum0z/a8Ze5+dOR+07Zzb+/SdlMR/K0KIPWiHqHhNyFuxSApWSDVa/vJZi1vuZnQNOTVaVgiRV1
rzmLTTzWPz3MN6wtRXWt6bxH/dDfyvBkNR85ZtrVjzwdlRYygqr5zKEjI4M4G1aB6y8oz2LoRouV
mFcbCaRiTBi92SwX/5akzab7zvpvG+0C3oBCdlgVkUMSac2vIoClFQmm3DFwIYLkeDujMBDqKm8g
CgbIERbcOguv0AEiJTRtIS4TmkcMloKq/yfcqXQCT3jL4eTfBtQ/qjNhEBKLnjMhR+x/KVg7tSf3
KxbdzBRiTdQXOGTa6QL/HnQzYccyTVTLMpt2wuvAlfV4u3CvqEXxXD+3G60RdQETlv8DDR65F8c8
lpBDtKePwTMdTOtmJipMR9M+FK03oQmBUXANi4+JL7P5x9iabOCK2Bx5rUKBlAkt4pSbq8jsbgZv
T4xX/vUOxH6aEUAJM5ogkRmq3BTnFSNiME5sVFBgs9m8xzlLGa0nAVPmBE0fbzscDxqSlhkg9tDw
/1yYbIQML/y6NoMoaz+rzZD4EqdB48rP4NxDpcmhBm8eX5wzNzMPK52xi4Oxfg9ihPJkGrw0bPyU
YXEcZtImd6Amf6/wEbKQcSzmxOElL7nBOLw6ZTaHNX6KxGkuFvQqPTeYRJOnQ5CU1XvyTHgqQ2n+
YUfC3WrG9OuReLFQRU0S5UObyAwUcRQj5m5xTeHHtKeYC/ABp9iZrjB44pqDhh8ycqg+8ptxrPcf
sG8UwvA+oaqN9gLk5bI6EGeeLRJWDRTBBVyZNFcxe76O4xgw4IOJdt7ntD2IxNNlj0tkR9s/jX8X
L5Aw8CvygS+rHwsRfZrigflaegVhml97QcA7KOwFENx3ZOumuP5itgR2yVQXsjuNUGwqmAYm55CG
3Gia6My39RQxCmSZ6n2k2oIZwby/ZJeIpw1xz3qH1o8L/7RBJzo7tLEzEvvpgLpJ+0RyGNfI8tDR
SKvvfkJA9IOLjlsTwgWBDyYeJgTNPIu5p9w5L6hymacZizVNXCVR64k3aAkUbkEuMBwdqofeHxmf
h60UE4hx/Iv3AV/I/jo7WrwZmGHJaSl9rFM5ILa2MXMaLmPCTPEVjQ8/g5mVhFDCdNCfB5Sbm2pk
DdVJa+xZ9H2BCBYvFvDJYLgCPJx/j4Q8c8DzOf5GPCgFkXhvjr2nJXU2BqaXPmdR/dEPynF0OYRD
mnDn0YxhC9GNzmoKToaHyY6USX0Wbe5kdGJpED0MhWI/R4wDOWp04O8aCs0Y3Oa+tKv+MP45HBkE
LSBhKFj+Xo6UBhHZI+z5PlaywarKwrQjotUYA/aQGCU0OX2uh56lzhPaPPqjpbQkeBijKyXBZ8Z7
/gtMYey1XXp5PFw4C7LkbLjXkwClYd4S9wiPv9bIsADP3lccv/egsj/dKzwDjwN5ue566w0UMP2V
at7WtGPIT3P/OO7BW2bNhyqbfyn/HwhRXisZgY5uALlwbups9HZR6NNoA9SHouSGOIdZRMAlJuqI
8UpCSEFWEgi+clYKc69zbkBzyejPjvVajNtFqbi/3Ai/hX0fGaFPX4/+4lFumCvmghZozs3gj2YB
2aGo8sEw9iH01+jNSC3mtAaQnt+9kJJ7fA9Gc+7BbYOerHFg+aXo3HT8XxH0WmS6hi9+xV6oINu5
NiW56FAZ3s/apxuern1GAjPkmFaIEw5FOTgHtLalITMod8WtNeKh+fZRPmEnN0NtzRNAlwlQoYCo
zv3XLeQHO66WUOGMTKoTg01k1faoc5PbEF6QSAnwjdKUnR9FB0Dz+W1IsAktsI0O0DF+/Y0fRJqf
VKEgJM+uYehITrL1vNtkOnQnDlapPfiwirWYL7ZcGE1PHBhE/Hb9skez0g4NtnQxqw53oXrASsbh
S1+OGXv08M0APH9YR16/6oRfuMK/X2EPnExMfNaeq8ZLrMIw9kng+wNmhwq0hQcgocElQP4YI8RB
56EdB0SQcJYZirySL3oTnG5L7mPLM7zVVDah7QUD2ExJUI5No4AC3+uhuuUwx6+ec5rbh5bRuGsI
Qy44ZX4/EQwb9A99p/b+IgNeojh4Dxdh5y9YDhefsyiVsHTEqn85x1xVn7qF480RbOg8prtKR2gs
W3Sm42VE/MfD+HPdEtKZix+KC3fo8jEbT4AiOGy9DQ9JCrdrZ4dPwt8WvmeshmwJVMMb5ZRBnZ+y
Ue8cIQ3+9gAL3Ir+c2IZXgHVXzhHiwvxgMqHd1Rb738IUL1VPU1N4Qqah9VtP3dv6uaCvXyW2pfS
VZcr16tmCbzk7TIMuNOgZd6TOcSn4f61Sxl8jmHWLKhx/RvxATCHTVdoBfBw689ldayOMJPf0v5M
kMNt+n584e8duJCpPk0+ffJagSJ1fwk6RtMhF+N+ns9JfFERF5jh+Tx6uueBo09OWDSC4LxksbDg
8VFe+63HYmRAtD62t25KHuPUXL1dExAb/g2qYDRzrKPh3oZjszyt1vMjbNgy9r+4vk0HbnZhHTkp
3urw5s0Na8ndYAb5SeyYfN3SrfW6PpHb6Kw+RA6gnYU6t3pQYZ4F4oKgraQ1TDXEY0Ak5mKoR5OB
qjfRt/PH3Pe7Be+9tLDmrsGZFGeTuTagC9E5oGhAtbFVP7oxn/tP37eOMC985rytHR8HJjRvRRai
cRlCmj2M9dNkXcGpOnzvUyWIJI5pFlIPdpufV49ZQikqsWgd2JMXCPeNHg+wAUIIEVWAIIcdP1gy
c4cYir/8iLRO6DRhdNc2KFzHI+INJWJ1HQRtGx5kIQDcbG7MGXLhq6cui+qcD6li92BI9ZDhoXRp
dTThV7TgZlD39EA10DM3izlNYjoNRKyTsqHSgS1Uf8EEQt+3J3r2nHAWYf42Q4Viah3AizXtvrG8
guN8xh1hpRsDNcpvLa97LJYW8TO5zpV4c5Gloc2CSAp9/L0sCohnN9yX3QWRk2OhTZA3U8P7TLau
C/aXmxEAlDVY864be6qJEJnkunHho+Qwu/qTYD8mSMi5U1nlQY08mnq27th8n57IW9EF9F2vM4/e
1v0pfKYVrK3O2Zp+ooeF9D9xdT8LfetrGWAR3jozVk2I3qeGO8kdVhE+IW3x0vlkt+vngqRozskp
rIxuGY6jXILuUtuhps+5mRrd21rc1GOHRimDS/hhFC901mM4aBp6IKSOnrVftit+9rg23IcjTxC5
W9oYuiL9OLUKPIr13piW9GAB5AJ3n3evDRJfhcOqUgh1t0z5z5pPE7IZmnc4fTb2d5ualXPjZkcC
B0JBZXKZCOkOzJwueFkFEpc/Dfm/J4Kef2f/qM+xtZyWKlqRbIuhXzZury1yd4ujIOHjdFk+p8sM
OY3N9jYnCrKPl46oRfh9mZl8o76cIxE9EFDBR7ZgYdW+O76pH+M1vy8fQ2fwO4zRf5tQpoKVew0k
yC944cYfvadpQTT5YlSdZOLehMp9YMGjjW90SKEnBKyX2Kb7ZrxPL1UdwGPKzbZ938pik3MyZ9Tv
37cSgmpuDh9CdWjDfRb9yZ0USILIyYXyqj+mEHqo9S0cGgQP0hzQY8g7Q46wF9YxptlJC55GFPEm
EbQVWgItuFdwpN4TRx0fTXpiDUUJ9DJMVoRo/q80upGcxAHWbYzVO6c8tWYXEesYazIGB91xZGc/
l7gX84eJbjrjNNzeV8RWLDVfBorfR7i+Bd3CwQjLcDxbsmdLFAEeAVnZhruLc2eJ4z1XvaPEJqa7
WrA2PFahr2URVT+36h0yqxRsxkZ9fCeJE5qD0JQShQlJaTKdhWjhgVNZq5/LebSwWFzuE3bKp1mQ
hzIfYmM5hmMAn4YJl921m48xCdSMVmFciJsa8imFIFZNnUEW9VyCLGMxJJftcag+fx3h5GS17B+j
fZnv44IPmCvje2T8w7yOJxK62EFyO8CHT2Fi2Z9rPfBkIq0XXTmpjj2n4eUTUzQg7tPo/KHmRiNu
XSXl8iJp42XO71h3P5hKAag1sjo20B6DyueJMzMnjgz7tolQbLwFYf/uCGbS9+rdVXYwZ5D6SgDL
JejuYOy9WapSTvOTSp3KbwyRcPFUGU7evrYA4/owY+mGEAbzIfZtKFCmu7gL+9qJ8WJI3Q/g6I9w
+9NrMKtfZDk783IJtcU70FpdTXzXRhuTcKIPk+MLJn/0hhoeKka67OCfxJX92XuveU/WkaGM3lco
90g5P9SdsssebkHEIcVivO6eMp2rnIQEUU3s5Mjnmd2lW3Ruj0xT/Ckf7RPEDAywEPcyTeL8RUO9
+7mMc3JjzFqCZnq4Vb4s+dMrmvuEEFnzI5MVSE2BigG2ekQjJr0/NMu8oYZzkZI4wCZo8FRIdKp8
XgeRWOwuVuPnCmuq8zgygYhBUxtxfmQ6ZayHCia4BG1o/nLQNow4TKAKuD+NLN6hWezzWzvbD+Gz
qKNktgdCxCvsjBpaiT5DPSqtmMBIopM5WfGAj7Ufp4G/h6GLChrWspdVg7OPlOmwszuC/UQIUmkx
7/TtPk+7QDJAh+oNDYbx6E/4eNhIs5/hFLItjQzV4ZLkTkA2QN5q6bJ+9UqsCXzXPVoUKqehUadH
596KRDqWG1+9h714lv/5QhaJiCqZ14j80wAjGCOWheMX9Y9qVtZAmT5jJ2xMZaw/iHqd8PIsPrsf
2Y98k17zTB/2twr4+WQetrwRz2ghM75xLHxTx1Tiqz8Xd/eLwM5EdzzKSFUmEGJSIG4u8IpQgBLN
CCDu7+B/+B4fUGeDjuQNMVq4g8bkJk9JoOXF8acmmvXLXapNsuGKbhWJGMDP/fBQpuBqlQWeXTsv
eDnxcRFqu0zI1ZTZcBGG+dS/cYfT6dBygBqJYl7OOxx7VUpINjHYPeYYyJjxbA94r9DpMSUC+d7Z
Tc2P+6/XtOSwXKOotmI56FFqsWBz5nlrToFuIE6CPT9CRC4FyuQ/DocsaPIqTqxPZxND+Ml8Dmkd
7BfvSMflAECb+cOKDfsecl7ltQ7LXUMPMTlpgBPBi8mso+qb3J1wXPqCg4NXG+Pi+RvweKP20L6m
WcwNx4CXUVobH8PvjcEEGJ3KTRaWeFYR5We2P6rQfCYoqJhyiA50WiAIRthAv1ZTzc4fsE4gi9ub
61DZoaq01+sxEoa3O1rzxGLZkgNhbTIqyPJsrQ4X/cuIwg7pbrdP504jxdhD/61Ku7r0oLpxI0I1
krtber+GPHgzIcCnI2I+HDkwds25IiGHjrXCHncu6GS/BSFEd8ENbI3x4BPrKdnkKfEvnFA7YgS+
4rmCgfbIy0WmWxCvZWBCxMpYD/wuNhlsyrv9PhNvy87Sezj8Q5K53eI5Csrh/Dec9BtHGZkI3Zp9
ij+sMX7YZ/ic3OELkyxVOQaNe2RiSem0qUzoMTgOnAw/sjKBwuBqMif6riCwB7DGlVCEP05wpO/W
YYRUepMxof5LsrTwCP7LdKzcSIYfGyU282l8jfEcfAPcN2S8LbJVTO9QZMTkaqX2ndt6wqJM/UTr
tCN9RMn2Xt2kdj3NZkVjjDDX6L99HHbOYKnM+0GSHxqWPeZY9vdo2kXGY9aheOM4tM7Bzrh9dt9g
dG2ZZwJE2Sm/MBVSYjJo1Gt1qGYaLsSxmcz6bLPEEe/VJWDD7K6rC3mjbUvK5+R1GnaKqfoI3uIT
TfMcFDiI9DEUWorNgUv3t51+k81VzMgFnGw+px+X4AZztY7FgVR0ge4WqaXaLxvOkuyd6ALw2Ec0
+pc58el+QrEibypeabPiHuCF9mjroq6+f+iINuYM28feODz0g8KszpCydu0RUDPNeuBrdktV6/p3
6QIk0JvRJc+sZvXdJ766IbqBJj6rd9Fa1MB3dJin6s3MxmdtVPviYagov+3mRha8CurUXza3ihwQ
dZJs7n/SbDQpQeGGif1GVI/Te+Smi2I2za+I9SoqKLfvZbqsQUtGDtR4f/fZ1EgsOcpK5ZIBHVny
GykoCh7JbkUCry0xbXiE2hAG0b99/kiwpXZjTc6fG99qb5zyxikUNqDDhsCp9r1Jg3143U0z5zlV
hRxnYLc+R2bj/nMakFrEXkQtgkj8hJevdsDLp/H0PS8h5eck/s9+xDKmJDGgnBDxFVxXY7y0RA+C
dBOBu1TJdxwwwE7ZVdQeeUs87e+O/AWUZQWmte6nExcNUBhdstGkAOUdz1MM7ftksQGMb+yaWOBU
A8JXzy9GwQviXyqXmMPLgVEwHms6vxkxWhibq8H+SbGcE82JpzkAejUX6pKVEiXQNp04UF9JiL2k
czLqU4JnOod+GOGvEpl5MP/Enlk8EnYa6K2Xfe/pGseZ2+8vc3+zx+Ge7rNDLmbVbKWcOE17d2Ly
dRIvE4K49M4fyww28qqzWWQIfh9mHDmoZ8MIgW6F2P1oI1OTXWYYmrBNITlK5vGS0LpA5UMbst+i
V2Q7fMyTOQdWZaHOtNQfrrsFiwycNYx4TgqkqxGGx/v16hmfGcnr4UAoKQIKgP56u8iD52bZXdUi
yYxbs1nluTW89BeKiM+cjrwfNkoGNiEdYo7A3iPOh6+/it0LoET0pKYcyIWti6hPhKSEnwORITZV
yQuX1hW5wPpvVe5A3qiYcMccY2BzQ47O8BNszsQgY5uLrUDFAvi50idgpjM1kOeMGxx7AAO6vbKR
KDPD97Oh6GxW2+x/HH6oQq/NObocYRZn8ZDszh/9/dBltph1+Sc9QAKEH0bziuUAMROpCvo7IAjK
5Eq5Sgzg2RyIEH0m/4GyBYNMbOfKIGWdNZiC4VJUw+Nw8gVVg1eF566Y5LVN7ls6Sqct/wqRPZXM
5459Zccew8l8bKWZFfuljS7Mqmgd2TxChfMmzguTIE27O3O0cXlXgCalS+wMnsxCIqxLumg+xix9
cdCcQ6lPlkQkjrz7JDzz8Fu6Vr+niFV1qrCuo9sgTGIDiblBeiZRiwFH8XNV2pkr474SWHs6e4Uq
eCVjii9tiMtGvSGtX6RuFXTnCavgMnJViwoGkgZocCN6E7bsTp5BSmAD2omclmh0gXfKSYgvhDfO
cRVxr4a0BXkfQidKnRjo8XrHMCosfwResKKKsI7v6T0TdiNRER1bkdmbC0KMXzN9Q0XVW36JK5K6
BCAUuQQl0HWBqZRv4PzlBOcgWHTWBJcpMV8Dd/CPahKcEcuecTq1G9VGGsQiIBIFRELXru/sWvtP
pCbBGcUQxsTbGNWiPnxWyQ7cHb2pT3+q8dsM/GpD/A1o/gYe6/CjXrs1f/YhIeQJkgQWaxqZ8VVa
EgVxEpdhSbaVU0013iICX0jf7aNydCWRKEkw4deVWZ5cDL6Ym3tYHrmDcROa+NMxRkFvULltUO3K
mzsTAgW+m5QD+k3FUydTwoItMmhshCzhqXDtM8KQhNCbPxY476DdhM34ax9sJGsj82cOvUZYdmFd
IPNJA7VT6gQxh6JJkImtyFCzwRy7Me/o/dqeeLvwnmIYZYbXTy9KQMRfBTFIeEO2IDBjBu5EwsmD
j1aUHqI1o7idiwlvcknpA4+EEVLoSfD+oqNwJvZhx6V24qVZZFZKhi3cv+DvkGccmrFkwefl+Acr
oicgpazgejrhHHMIA4HfIUaG64sINfJ87MhJlghhDPF2fbwBr7zeEsZIegh3qLA5CyeyaEAe4CpT
bWyw/ouW1NoS1dJ88gbKgy8b+YEXRE3chAtxMVk29hkk0gARp+ZJunZb6ldF18RrqbKNqPrfqgPG
IVlQbzH2K7y/f4DDqr5Q/mL3QMOh+QkIMtF3ioU2gjeAPp1grCdLCSknK/Pd6o4Dn6hN0r8Y3c0h
/xxwEehX4ZAElGOOsJnCMBKJb/i//ZpHHqJhvm3BO5Djmk8hl0gmVK/zPFAC/yvE5K5lhRGrFBzy
8iqq2yE9QZ5AIdBB8M7yOq2ndWI7hXrt8TK4sE1edsl/iIfwENXqKlccA816EOIlETcsUT5E+qg2
B6B1zypOX33pyx4nKShp7jEe1NoiZhVL1xYqe2SSU+NRX0UIyuaDlVmIrkm8juxAsIeAx6ycFNUx
Wm8hbnE3i+ucS3fBVfz/26Bxc+C13Cn6ueVrxLYwBlgUbzugooQ7USjFak7tN6l24pYX1yDRhzQ9
S3iSyU51vvxSDxbeenH5yTYJ/biUhU+ZJW/Ee3oS94m4s35uzfvCUR/QlZIRixj0QXBF6op0Slrj
dzQkQusGNgyjWMJRDDAE0pVhFWbfm3Gdi/yDiToPB57zCIsQocSI/fYcCF0yof+gSUg/eDT7qkxo
7Q3qHZsfCotNiUoagpwQPQmiNncYyvukdX0vOaNzifpfWI3z75+0x4TVMKU84bDC/teFHk5nVTnF
84gyBOZZ4sdkp8+/F9KCbRAHmaPQl/4wkifEQhucE9QVDQibEPbGvcMTz/bAz38TdIG043AKQaIa
qYu+eizUdUUqMe9IS6TDcnxMsYiWEDphrhkhZxorzAFsMwEV32WxGftZxOqGtk93RHAIMIqzjqmg
oxRUf8NLDWZj2DBSLz42Wayh+9bs7Aqevv61Ro1q45CQHILKJkZGfVspb4D8fAa439ugx0inoMzf
xsFdc4ZY9se+MjYvAO+kf6+y7Q8MzxrxkPsETQLop9vzSb0IHtAm6WKdeU9bcu/KCe22BPpAL+58
jPAVoTc7R38BiPZ9Wk//PdaXJBMnpBgbebLQLteS1mMqs0PUFPEqYMyAcE+ZuHVmjexsq2xXjUNa
M+FKIuYJsQXXxnay+C4xx3FTxog5TL5o0716Z4FjtbnrC+04w19LXhvXUcJtL6rRqf6ZL2jMAshl
6/6sanR4T/dAVRQSpfJw4h1gicBT3QfgmJHyhHyfQ0TG5Zug1VtBARaNnp+Hq2bgIaKllZzDiSUP
obI5mkgoMti4WpP0FMBn+3Lrn9ZN9W+ojFkdQZELblL0tvvxEhFLadxQPv3VxozKroQVXUZ60AJD
ixdwoi9UCJwQMyD5J9CBHHJU6yKA6sC451a4G78s6ePGjkFJJ/l+8TlsxCqBCbI3Z2UiXigi+Qvm
OzJR1yDBSlfUyjr1FanJ87D4rsVAV2PBMRCF2qeNsJFD67MnafuAFIpKt+vV2B6KsGI0gVPtSpAV
sR4aRZrsMHHiiaggVh6WM3Zjwa+nNHdS68yO+RaRqemVW4aFB1k9JuMxmHplSELWRrw3azrXiyfE
LuU2F/nj6LA5iiCKYbs07+BqzBhdgw6CxnA2avvEn34e0WUiWkqEJG0e8NNodPgUsZSeyFpirhno
DWH3fOZ82N+hObKfbIloK1v0aZ+cvUhEP1SXyBtzmhK+iq8NGRuhdYuPeYoToLQwl/qfI5kjTjxF
64K7+VofxtNqmV/iqZpYzZ1mRLGbsNVUbiEuwh/Iamc+RhYRCyNdJJTYFdfki9Dq1G4xpBhCYOQl
a96aOyEw9i8cEKRFvFd9iGkhuBun5m6W238TCvFSDo5HlN3FFJVIwBuc2WRshcz3BKAw/SfcA60L
rUXQQ8oPRcvB9PS0wOC9IQser54PAXV38SMwAb+InS/bdWmwy3Pv9MDNSR0TDwVZLoixn4uOHAdj
zRBJut0CORHpFYRCYHfMsD0yRCxoXhZSoheXp1rpzCh5QgaDJaaErcjyUjo6g9kl0MCQ38VExQcR
aH+E4HP7rDIz2n/48oeBT+2Lqct5IMgVic/OZ5aK7o/RCRV/iPc8W5DdDZ2ONolq4ittiGdkpufI
ZfXwUwi7zAc0zX+oRUDDrop0BszTFmgWqDXEiE1UQEUUw1+0SILGfM2HshV307YOaoxSSqBwAIMf
gNEmtdZLhqs9XOL4sf4O0XOScEBp0BZoX6IlUwLS3EtnRAof0Dzk3b+JlpOLQGClfO4BpBETpBk0
0vUn/TOQXA5O2dkglhbsbS7bLQMgHDydyK8pOOLP6xeu1rM7cYisEHMNbx/pXN3X+WDTonLMX5dk
HH7rrUob3aZXBHca057a8ZW5IFldb/Wj6QuMeTxyyt5EqmYFp1Va2d9bqU+tmDymVbr4su/3nPS7
ikhh245UNslQDeiokNERfieo0FW+Ra1v9ddqMjqoTW3JnhIZCBMGigdn8J32e1epR0WFLmNvQo0d
fE+M/PwPYRIVkC1X5fP6SZhhkdWxJrPk4Iclbs7OyNCrCj7oh91w3RDUJ6ZF1o1VR5fYoeoZJJ5z
ZyN2rR8oZY20M6p1e2HhtaDqhwyzgB10IQ3/HkCcRmvvXpVXmY/a2GXMikzHXxMpsfPFEz5iQXnN
Nk/WiFIIxu/X4b4cTD8IukglEeHnFEGIU+w7dZAxhgQ/xBtMeDtYhPiCnyxFRPTeYOvTIliYx33S
3sC0Ob68r5gRSu4fjuwIbDsY/26ndsY98791bpLORQGLHr/tClR/f1XJjDAU3Dx4ORl0ElxXNi0Q
KVGXBlp2zqyMdmZQuIhLuL+EskbvreA9t15OisH2gsls8PZX2Ea9Iw78IK4xKpal6D1ujeQIuEnz
XNhamh7t9khiEE05mSb4KELhbwTD3PIOQ5fdjy1GSefthymWBgB6n/wdRX/7BXnabFPmW+OveHpA
DRcEbKSfVTVYlSayJSxAmv84XdMtZczfE+OYpgcEvennEGwatgZGEOZQz/ANzxSUwB993Z+ut9rU
m3f+HrgBvHjQGaWJnmmp+GNj2HMKWuEd8GTAqzUU39N9D1Dp/DEoeZXlACIjm7kDm1iD+YfMkDC/
hRbZ9s/EEmXnugAoBiiLmlxfDjok/MLxM3BaEAxemkzLi3EcWbjxjYwF5LGiuogiAn6fLTEJEIej
d3Q9JE7mJoxj0iYnEx6YTB1SUmn1GH7mUkp7MXgCz82EHH3ftynfinI72j0jql+DF4IwXdHcxm+t
KNsq/9F0XsuJa1kYfiJVgQISt8oBiRxvKIyNJIJIAgmefr7Vp2Y89ul22wRp77VX+ANWdzrCjZDL
ZlA/EbnjCxSg1Ul19ZXKpdcXlUET/CuQOAYSNxKSF8gynX+nOYiVinvjH2BKcBdVmnuDPutwTYvf
eoxvnVBl7IUzboH2nEyzIJyWrlKz3rCqHLMib7tefw4K7NhNLzNiGz5cjGnfBt5XN7ALPQ2SL82d
7bAhDmhQb22MC7TguFNXVZG2yqh7gDnrCHyqDl53b7/FUAMyFV1lM+fXCjVAAAc9/swwXaZNcGVu
7IuLG4CnqTzGxB8GKIxmePHGnBk9lIOBkrY0fLhDcM1CY/N8uPF6V3B1jwNDja3nyhqed/BNA91H
PCbZelct+sJ20qiA7mgDj+vrKBcMTPfhM9dhZJSPcsakzoCZjfYltZfR1lnxGPdYucfk5PL0Hgd+
hTXQ/ziM1JiWAT28MsS2xRNEX+VrffBNQUZ6JNzKJzRRpoUSrzL3RQjGRKEBxbwFUxxT9NGv+Ade
7ukZ2PDDfx+66GMw9wL5iRCp8zWSavHwQLBZd1cFIWYGpe516uAhzKT4ZQX6PdIYQzSu8WE0Oz8N
zge0Ku+3GVyn4w6unAr97K8JkdjbqeOu5lppDY1pda2C4g2EGx5CGX1hglDKkJNQpHQSdaJPLE/P
6Oqz3R5ECLZuGWkb0ucWOh1hlJ3b+MfsNDuGcPCQYIfgYKJKgzcW8goV8Fp0O6MPc12aGm5vuUbm
1/AYiGHcgD6AMdcChjesqpdRAHY5XqZwJ6AMm2l3w2gRfBU2YkxFEn213um4q+TnoQoM+DI8AfGz
3Pem+cF4TqX1T2KsRVQhHr4N1d6iV5I+cS5w2wHt5CPl35nZBP1YsMtzxlUXOwfP1k8N4vMp4AR6
yUROXXX8NVDyd+5cAboYMb3KsTWQuit6XCLcUJ9XCBDOZUyb4Iv2lu6UrXfvuZUVF6smYAI3exuA
IQIlDwrosT0Ev2HJp4TtVYNzV9SL6YQ/D3h47829IX7o20DKZg1kKH67TPFeCL5jFSy9dsFSnzwy
VBLRnqNecfWO2qlG1qr+6X+mT75O2f6XY4hCfXkBxASUNb55qKGM392A9coKLSqGWv8YaggicbTZ
1z1tRA5SLTlpyf2P0Iix782tf0h3fh5gl5r43Yk/ww7SbkxyQbkKg4mj7YugpfNcfwOYSNPmEVaG
H+tnTJ68dyf97MuojTGcos7iqYF3DsSQMPByMFUZGNka/ztYdISRinAF6uF+Zwg1YQh6xuclIn4z
oGPAjMDwoKZPj+IHDjt10DLyf0K2+Wh/l2LyJJehTXKaKhvC/Z0hKjN0guHT6455s9DQ+ilDynVL
N5Pco1hipv0d0cA4dPAm78bWlI6qz0zRKeelEl33TPWOC4ixPP3dbUZM72z81Epm2f6HqPy0AcXR
nxg+fboe0qmgjcLAcBs2I2TlU04G2rMIEKMwjBkcDDRTpPKji0dvXp2ZE6oemqpGlm+ekIvR9jlC
yBGwNiQLPCgeifpa61uohU79QweYA6tD22cIr8Lh2Av1Efp19vJx8QgS3w+hmc2Mdl0X5Bgwrdbr
7W/QSpnjrruAZyuK77ZywajQ3G4iPPyWJuqGqBGjJkGZ7uoh9foHA9H0OtRe7mVYxPn0+Cdj17k1
AS+T3pdFStEoYD4k1ZPHpIlOKL6gj5C1uz43EfQMjZjfW1ZlPcQXmOLz/y7JL1MuqkiEcimYKRx3
vAtuDsjTXffAfwxQPS0OD7PLrONaBFKQTkfYTAt6QbQr77RqXnZ8WqHGwQjJsAXFbwITQ0yNnUmJ
uY0rDCPrqKWjRh+uip+jNsMv26nnN3RBkK4fLHqZ6RozbdbZlD9HHEXPf88fy8PCzKGvvp19ahdL
9srh/f1+s88wD+DjyJHRGe7FJ5dl2Y2LrJz1g95KJeMiKgH5HXaxxhb4hI8hXiLiRS01TnybY1nK
k8CuR6LjhGrd9DE/+fQcYCOgmiSIzmpeMAPhL0cPG2v/OkIFAw00PQzpJIpC/yO94OCOXsC4HyE2
3iTIkVTz48bCJGIMSqy/Zl73XFoTJlwWuKdl58fECAdER9dBawC0R9fB0bQkQ8/N/XsBsmVQwoo6
RlrQHzec67SXSO6Pswf3hRX0YrTl9nv7C+GhdWFE7Ft6suxSLP5SGh/FEIdKrth1oKIFj3YFq3J5
+ofCn5TeE1Hfq5OP30k1pYeSEeeohC9jjYycgUxUoPfYhigLUowltynODqx2JF0r984g4ZHQbEK5
Wjgj3x/6yjA37pBYaIXn6Pxe03qZj4vhG8R/s65CPOZAWYL3C5YdxJVEibsWCgQzB6TeQpPMlsoe
68xy0otvgzs8/UMnBl+5/9Cb5XrFsq6uFsVyNbh7OJdKR5igTLbfINTNHjXnaOwPMdphvgYNYJCT
PJOllzMKp+1U3QuK6hJJKp6nqPEG1l7fb4dfT3NoxgR9F/Bix6eSC77e/bdcPyDg1c7uGVmgD3r2
AB0UDxOcNlOiczD+ZZrp7ABYg2y8DxkJBKCFz3jMipMCaMbT7w4jkOAWVwsgYVVg/OU4cF3ckxXm
eYJ1zmlWm6vaIyayUl8oU1vRHS3LnRnwd3Xfmu4pItqDfumZYfcbPr9Ze4AajxH4vn34/bHVJIjY
evf+cHuPeu8pxKv6uoAmrInGAHANDDWKSe/kY0140kdoMQK1h25SgsToOH0UKeHkQMF8AVE17G/K
UW/QL+eIYKBaJuop7UYAqL+fDOUC/3hPVXY1pAhZfkgX3EEvbMD/1L2fBt55vLLG/WF/37om7TyN
3MM17ikurGdQM27SLJL+fmF8sxLNP369QwPPNtUc1QIX8UF81LQtV4EEa6j2OOic52Qbbw+fnYwq
q7XutdMKPgktAQnOdJFhRd3TYo/7gPv07+MShwJkfH26NbPnAqOG7Dw7juCQa349xUEjzrMiIjPR
VsTc6fVPk7bEZVzG2g9eaFB6aV1wgRwMuCI9fi2sQ+P1AjE8wWB6912hcs5Icscshb7JsmQQRsMm
ulMKDPEvgzAbnRZ5pgyL0QeV2Y73iCAvXmMt7JPLHBH9DaxNaTly4YakUshyyOz9POJiEQ/ZzYs7
uftEE5/aS4bxLnggt4MVzMvLs+fhNrgVdK636NQ+P971Y1PEkh0VEXr3SGjx7BklrcXcguEOwYl3
8R2qwQ1NEAjDE0JM6RNx+muLV3YCEUDllpWTruF1yWIXb1SjLSfPVBwIqduDPBPoUCYCAS/6/XUI
KIWluCoZc4LccSuaVs2c8SViJsQz75r0By1zoWtw2tCTQjckKTfd5DKufBp6mzrsRdbvdtAbvP5R
FRHJjKwBmGmOXBCrU05hqnEOnL6AgQqW7gKO9CG3sJjyKNp0sOS5C3ME+A1HKrNbzEuxJEmRvjIo
TemS0ZCYadCQOZ3T7a+FLjmNrX4CQMHTlsyD7a5r+OrigmfXP3RCXGIvIwwpYhqaBYyd6M6R2cor
46h//Fh4l5VjWG7fhPK7hwAa8wz4x7h5MbRg1oZ9ysSA/wiqqPZ2y627Z+cMywHeSnAwTITB/7pZ
s2aL3f272/nFcJTcc6T8m3hbg1YS0f4EDMOXoPzDEyhZ2YqBIu3M9/DbGbwCussM/HBkQyMRzA+6
wHe8mllXj8jcHJFxeYXs9Kvim1Ay9MiY6MB9cs+KMOSkxc/AYYxHH2ggsx6V7xmS5swc1GK/namv
qFqK8AWIKsDlsOQCBSfZKnxjtId2GLcpqrHmND0EsX4eoXLDodD7SsOHFEmuHPS+87IQXg57WJCp
K8st5zQBOZcLLXy+hQa3jWDHMzkOerO7goRAgGQ0xDk0XPG+pH10SbHe+cFKsmEgdKWJT1fbw+qB
NvSTJ153L472xAYpbigXQa59Er6+QFguWvcdNfT97vN/5ogMmJS/betX3+izRbuujemLfTteQzeY
qYG5eW89WjZUbaRfZTFZ9gGY6PYRKIbMn4iAOeSdHEjcZwQSra1GSwQmoOxA32n2n+5f/iDbco5I
Uk3VFRO3pP1h2bzBRvD1ih0JSwJdX8b0R4+rV/1YKHy7MHVVEPqA0qawfD74vxH9PqPjjx7pv0Rj
tFnR/IT3eXLOCyN4Qpm4oQL8DlGAiemdw+/8MhVWPCXDd8LH+Ir70UOPV1+X8zrpe7Sv0eMUHXni
eXZJAX3Mhc5JN5TjtBsO2VTsygnDNZpJNJSokmnsoXDQDe7AHwqaq8zcvG3Up5G5Q0GP9ji0xVRG
37pLeBjnEa0eILrKuPXA7mD9rg4+UY2NGl8zRDUnW4AYOdaZ2YODFMC9tSJ/1X0D7Kp20A7I1q7Q
jYw+gzvVNAor9HXkAUnFgKtShY4BPtPsOjlb/ztevlySNZyPKa8pC6ypOnytII9pY2PMHQQrTWmU
FovPns6lW0bWlNBwGlCzUBQsuuMyUqoM7LT0iorFkQC2h6JFZLmgCjvVKYR67n11Z5QeXFc4jdIi
CfKIURJsa+RO3yJ2IXO128e57ymy8HgE1qIscuoEHNDUmTXgHtb0+f9N0So9Pf8AuVFHddiHMpIH
218UIoDbWREVA+LfVAPJKWAy2mAsEICJ+KFzTxNbA+DuVgindJm8y3CG4cX4HtN4fcP+ZOxd/z5+
Db+edfgJbYBV7ScrEzOsmOjepvcWqWfSN3xWLvP25zKnsKXqWEJsBQEAjohbCIrQAfxXMxDjBQRA
UZhUsuof3CXQOvAgf1hpeBEeu079GhHr6C3Sx5W+7RJrW8n8lBAVejq+J1D9fBdistQ+qvcE6UGC
uY1wnm0Atj2l1ukVCdfnPVV2gCkMl/EnGiHHvr9VbLJQdB+Ozq1EiAqYCk8M9qOWvoh+YXss6W8j
LXR9xnQfyX3olQFwtTSHtuW267JxYdEVPciuhBjDIJd/XRx9308VRF0ctXv4cqIfufMcpX24YvT2
sm4HtxOX2ld65ADUmb/T3Sw5VTpu3ceG8CaBXFloY54H5C09r27GmOB0h8QMPpJJ+9NTUDtunWX3
7Ra0bsmCl1BssWLAuSa5NT6CDX9F1xZNb2zK0LioGIAh6A1uEgnO0v+8ve0vYiR0v2FBM/FCLxzo
yT1rEZOdn8YnDEAzQ1y83LoDLh+bhkH3PIb9jbQ34neM0cYDa9WbArpa4S7tlXl0rp1KheWmOBdw
knIJSYu6cHt00MkOIiHbTtKBOwEv0vtmwInRLYJxCBIe8XfE4JcaTERKpjLRX94dJIy0QxUQow35
4UWCkrJoucRsAtI3ZmKz6wweBBGh5yKg8XWYvIW3zTm9uE62PCfShO64byb7iPTAgMWoDiswkYPm
HblrgRww8PZEB/yloAfVp3enUaeHPeQgb4v8PqM5+DhG21uaV2uGG+CQ4UD0N3B7QdK2/aVFbt2v
5/CUFNPP54zKTy1s2WyCDTVD3C7nko/frrWg9dKjYSPfVMB1IU5HF4nzFX8ESM5XD5En4chKNkFz
AzH5iwsUup9KdxjFKsNDMNrdTt/1wNwu81FLY55il3fs9aYmzs5jCkCazwB6WRVQTpXdjU7ooVoM
jqzZXUtXjZfaTZ83u4n0y8VpBt/F6R1AB9D1RVfxXgPea0OJckFwPDDix/Vw74x6e5wqAba/ScDQ
myPn0haA8XWkpAz/AbYN7pPdLqgaenVjA6qHL6G20z6SxxQVFZx9utjk9RTqdQx6na0jqlVvWBaA
nCPGUSrOF2uvQqrPtfbHHv1ROFxg+azvqDjHkBZuT/92CstyoqsL2v70oNX9G8mgb0Szn00GzvAb
wUa5IxkJkXcPer/+ePyExVBf4OtcUC6Krg4QwwIv31ldBo/DJwcUzdgzhh9zZWQCbWpcfOHrmkEx
MVF4zz4aPWIYGHQcCIWH43bKL5f9gK8vrgmv4OO1Bx6Tpo9aTDqfjEhxAX6ITBqU2Kd97kaXGdML
TAKolz8gWWdHIZbyJlm+UBLgIsiYA5G9CfucLu92eJo9FucdjmDO6+wzoKMmVLH6EGbBRyaACLfy
ssvBnUkhEpS6SxpQcwtufFC/ocZ9zDicgEFyoTecB+xTOMxDKIUGHeK480PGfd6cnWvSwAMOtGGX
qRSrpnBVaiXDfn7s3oZyBDBA2+DHdvWMKSVvNSge5Iv0X31r3MSfsZ5+xtYcaYIE4HBVOe91F9XP
+AGUNfiqWdE4Z9ogUO9q0RnW8hBXupyhkjXGUviEbhkU5Zt7ZMI+P80vJMdw0MxBMX2qyZetg+0X
BwGpYGcbXvt/9B0amZ2UaBWv6ZepUX8udgASEG6fMI+0GJg1pAtgQ8v9335Ph/DlnzjYEIe7ej2I
CsE3aD8c6ur+/HWOmTWk13VcfJkJwZ/MU00mxYzXQMzFp811/JheuXIHFSG5lXqj4ewrYT/kvQos
rhu2jA8ZiqGncmljepaEJpiYV4XgbuoJhziHBacHW/mDhGyIiOr/e4kIaPWGTRf9x4BeO9QK8v8b
vBv3caClmlo9QO6C43/LeaOSZedef/MgRvUGXRohYDaJ11dBOuzJzaima68iQ2ukKSpLI/p+HJgE
8BmkTU/tA4oFPLS8AAzNYFkGTCr6MT1XuoyQHFBzMcNm1Ruyygs8XirGqjYiZFsa9UxiCvgJ6Jz5
8DvRCSp8ygcNWjfvns4GmvKIiL+8W6IDTSXv1zbba2qANJYd99925/kN3Uey/fxFiii+cViypw9A
htTW/4LHhEP6AEHolKngBe/BrE7IU9BdT2ocmG6CmyKy9wNB1z73EDCMq/cFJx9KW92YAKgBDFU4
KkA0cCQCITwFnGvmhNdIWaTKTULBQvwkeE2oG9ojweMxWmXWexwCDQgvc0uxGQazrROyn4YnBGBK
urI8lz7pADkn9eDHNdCJUia3Zc554hXkL4j9hbq9RBY3VtBsELYwqDUBrAJ+PAVC0GfpnpNmzUAl
IqvojEwyse6kZFv8s2N4eHCVoYrQbrqFOUazDvcRJFVnT6fZDEgyaHPesSucEDlg3xAD4A9dKMa1
G0X7Qu0OChXPYtwPjQQpgAF5BbCbmUVhTWx5eMUB9DMyqSH0pUQazEyD9GF3zJ6oliQHp78t+uIJ
CFz/HTO8X8HHALIsBM8WqBPVZWeNwzHmrdmbhP6IfQ+Z1c3yH8u2BzMtef6BdTjS+EJ4cete8RTv
MAk3OGE3143+HpKEvE6s8ZgGBTgRMSlPvpgyoJ1niAYlUJfJFX9f1B/GyB/KlPvql+2Mmg7TdDBJ
gbw68jgyNUq4/sRi7kN9cUOfqmvr74TNMnp/kHF9nZ2Gac5K3TNRqz3qdrr2SFrOwEZI7T2iWMWd
r5sY0IVB6l3A0ZKG4maVnNIyzYPOsAORl5by6jR6DgBKMKek6wXGShsgBft+T5S4nmzRbKncIh/S
qo5rpilQFc6bYnJbMNKFgqgRWB57Bg4nuDlxze7PUVSa6PlOec+PpzCnv+ZycGkBJzwvnHkfJUX7
DQ0mFNwYFR7n08SrlIFmp4+YKkNRHKwBfdCGKyOM0OBGnRc6dCqmF+a4byRa8I7PCTjvB0XJi/zB
NjfNnghXzhAKoctIOqHFsMKejPXZ0Gaq7ouMgwjJ5I97zDjT+GGOTTiI74O+MuLrzDhw+JA8MMll
6RWomtDkUfyqn53VGdwwOM8wwRQfMAh5J1Xde26eaGb2N+S5vO7H84e8GdVBZrVPXjDJ2IfUbk5w
ULuLb39Je+DTC5HxvLXDBz7TS21CFLZGBY6MzR/uNLjD+aUBHKuxPAWoZcCRYHf/vmSKSfv3DjAB
jTlz9T0cxO/hvEOt4huqQIuRmsJ2g6kNl1F5INcSqntObsAsGJSX1yGbiDtLsv5YXCNma/CZaCSM
Gh2+SaAddABxKy4/ZMTuoYXXalfZd9EyhbfCOrgO338tGKLpac8C8Uxop5zuJTP8UYGoJvBoz+wG
p6d7Gm2RNIvgnqLADvv5nJEXbFe1qJ+cs3xrm7wGemZ495aQsEA2zqxh9xQyBWCStEfSwewEDfBO
ZZx/mYBq3+GVjHRQMOYgiquIQYZvZaTRsVaWx4xgwfgA1Et31rRTc0w+NNtOORI+K96vkgoHE0AC
RSoK6hyP8tfGZ7p1XDw8KfIlfxxDZdCCzv4yKLoBGRHfYtgD2aOMetN3bKasl5e9lHNHHdYkIoQu
xpcKCNcbtTttJ0zswNgSgGZI9ENOAAxDzwdKXH+CUiM1ncgxgZGiun+CkhYwdRWpMRJ7rmhtgvEe
4ypF37wFlUN1CO6Xvf/5Bab1BnRCBx9kLvgpsGK47pLDZE+BKAdITWQ0QYcKp8JSomq1Q2jOFkmU
l3sfdPY37wMjBT16sv48UEcjeH2hNul/beot+oDAgj0UbDJ0yPLxfU63UPqwDA44bQXURkNoeWEQ
cXFM3oG1Ps3fITp/JPSkSkwVjiCcj7jGCRqR1+5MSHDjs3/iIZA4HVJfJwrMZRBy1JhlKi0Si6Yb
CBrOrSaAWcD8lTEnPAK4O8JbwABIHhAWNDwFbLPw37ukNK9qTsZHeDWh5PRfVB2Q59xaKmnAs4qj
0FOBPkIPpk9+iGDM/m3TKhUo9h9iv3Q0YCg7AKUUZ6S7rLVQ+p/XvdzN5R9Y54ugkPmJiy0jmd5I
zrMSNPaD6IGIg+qD5Pg3a38EKqQ+7DM+iGcoo2JMMvBT+mgE+OeU6XjloHIhcvI4MOu4hwW39DQ9
udSedhPmU+FAnZAl0EP8k6Yy8GKshXwJ8yxGVmI2Z8C9uofP0MrQ5A+r9DL8zptfxhUtW2CnxCa6
De+gzvLGLkKTaDZZYhRjsb+EoTlXXMa6FHp0P3qMOo8x9gFQCEAJ8ehXeg0UXVnJFxSMTNv41X4L
zOAmWFiwmCYgYq3J8ergohOoSTVXf5TRLaj+OkljP8PvmhQXqdYQnOjvHW189BdJsJGMBPYEbTrQ
kWOArjB6pE9O0tax/MvoGhkHSksN7YrHot4h3Evxg+heCmO6Oz8m3/QY5+41wXc8sAD8ktFMr9Dr
5t3SbcXc3QpkfmllF5IUgPoADrE5oof83NWMahaiSsYn6Ad4FXSQPekQHf3b8A3XaqN6X598vw5q
n9b7xS7GHQ5pv7940f2iWWwCRqL5D6xi+6fBXzyAlOYTRYD5Dfn+7xwhPUraBbwm35ouCReNO29Q
p3jvIayAwXN+Ofl463ArgZwOt6SqFZJeVlBRRrxsXLl/EbRDVKJ0F8x1cpdq4ZqY0XHc8MvdfRNb
G5pbUPgYpB3yxf3AjUBmKN/dF7cZUThSg2qVLzVYn6PnTwFY2MsBmbn4llSGewJGhEbow2sg+iEo
NsVG064ZvSZFmK2lspRQIKrPvN2oWgizGzKpEz9s3uCNxUrZ415ZrGIJo7g5ntW/3OuEOTqiEBZf
78nvgWnyI2CSWtjIUWV9hLoe/2l/8D1hdh4D8RGhwwTdAsHxwdsFyuJu8kkD5rbxaHtDtKEH7Hcc
Y9V4jbcCHehyFrm1f/c+AesD1xkjEtsZI4LO9yskxBfcUyi+wRmHoAYLe/kQjRqZ+spLR9Xl3wun
vPRkCvxwzvHRe6cnt2Pr4ZRJkjeXL2KzIqJDF0BKOoCa4oHFORKdDAfp48d3X1Ap24RWFp1TKLl8
Xl2OPf4LkMunTHWUWL5fO5onPyM/hR9nBKrUNWidKAfV37UeykToLwAluNnzOQ0XLuSvTKKbkM0v
jhywVe+hhU87Zj5s+D6Xu7GhuuIHDxWagFJ4hYezZliwoj7I0ZILMmOvA/rsUY73FEIgZMVmvDbj
70K+we1fI3KD29Cu62TCulsLBnG5RhAfaN89AnrlNO4Al4DRYJ1xTQ5cP64eiXRKzso1o9tDX6Xr
dVwTWYXrDKVnr+KG9zilAWxCmJHVUHlfvH8WeEoicwynlGxiaOZud3gNL0txLcHelCiX+0245abl
/Cl3+yNlLbeJ9h32RuaI77hVIG+2FIZCIL445NHsP8aQvBBEd9Wk8ORqEQpZE6w/iDpKiLS2hzW8
rEc+b2yoI5r9v8jZcxlL/zG/TsVh5+TGcr9Z1B6xVS4ey+DohTH/yr+L5NTv4czq2fIh2kPXpZ6F
3AJuiOkuYDe73BAUbuSHHwHryYvnu918ivKmLLIQTyWIE5qdLsCvnuwVx4VL3Qkd5uEzAmNHL3iZ
AehhJtjIICWlT376b+VA3yDCuqgiOOsC7IO6ap1RjSJUzE1xYrSSdognsW6mv8niYqfJ78l+odhT
Bbz4aRh/5/gnhBZACXEI+rCPvwfKKG4qFi58fOwpNksEmp6HQ6pz5iQ4xr3lG6EXWeAqMjOnkeHs
jjYoiV6ouvTavS1SHhDaV+LpO+/S2RI/DUGjvgYf11P9gWBkll7INUoIM/bFdjlLOE/IUCFfoTzr
y5vW0YDhY34OivSZGFERaKO2clD/+gGjmUKc3jyC7c+9sFUcrJ7T19Dy76Ore3FReuP+FYbL/ZH9
R0cHSqiAdERT6Oz80i70W5EDKoLrD1uJ71583GHZykevTmH0o3wUnJFYamYXd94JebwhPjAJiyDm
1A3pu3xCleO6C9KL01auokIq62PKWwMeqTYsGTbWZVQAOaDHWCTYmHtm3C6kn4UhDLs6OpJYYYEm
aKpi8l58UHAxD72S/acOkDr02WSDN71U+lm8C1nJxFIfXk3UH9zZPrzugJ0nIQWdMGcOUGHMxkaD
DdhKgB+wV8L5rzZqQoj5plkmlmNLME0kMH8zoBs+uSCZILS2rwtxhmxr5K1xJPNGVPals0eRY73O
dldXHpO45nOd6TixnAH9TBRCEU/Qc+S6yDWSVRnvULgerOFg8DDYALHnaYE4/VnPa0e/iMVh9BOO
t+LQJlFX4tBrCsKWSRKODb/HpA2a4W3cBncEoGr6z8Td8Bifhjc8p9SfQ4tvD2ppsvbIuz25ZlxL
AKb2Ej0yIcU+QJrQRIFlx8sXBavdMVQ5YiSws+UsjwA6nXJW8U5h3bIuH5LT2HN0yrDkQTdrZ8S7
KbJswi4HXEUiJtHT0xNqdAAuQIokwpzZHYRjN0lBgTG3XyzG43A67djxBZ+ROqjGsg47oI2OY5Fm
FL0yVN9ij8sbkDIGXB/umE0brx/1R80PJ3B/ND3I96Dye5LBEfsI568liklB92gnLFyXfdw4KHk6
cIQFz/D0PrExfFGiLsI4l73YsRH0cpPETf0UWfhEEYlsiIoP9wycEQUAJTwOgKez89oR/drCXhQR
Phv9gQguELHoS8YazyKxEXHjREnQEGGh+UVUcxi/vE5s2mDvgTPcoq7/9fvDc3SMzgMRgAZg61nB
eaZTioDPyFTaLatixlXikY3oy/TUKf7kHT0TiUd8d0EuM7A2ZCjmENJNVkU0qeNi1Dncoo+H/E60
8aEKtJUvGoASeLGE8IioAR55SpT7JVf6uOGbnJFIWbEwyAiDj8sxfAY0TzePVBkyXWwtW1xCZEEL
IGj+DhC04v5viRBdoG+Q3y9okPXHtB6o8ej6i2bNi2y9hdpowYq/oDLJVJlH44CLQCBFZno70P6T
KSe9wzbuGiLNXCXiESrbQNx9uCmZRzw+hOFvOP4du81Qs9+jBQfNdCq6Z47rsJAaj4vxK+lTvO4G
qG7aqGG5mMAdVBbF0Yt1m/+xgVwXM5RprJIDdOFlQW07howseVMEgZPPBZLM/4AKnAoGZ/QMxwQG
TkGWIIrZHeIJxIH3RueXZIdxqNn1hiCHYZUa1uhztPPb5rG5TwltIOTeAaACd9chM8kdUIb2O5iT
pjAkltUMk5E60XQQy0S+Hz1Cecdwlv7BgSVR2CKmzrSEqAAQ6xXNaeC7Z49hv3cOwayj9iY3iBOd
s63goJUT/UW18gyLgNTGS7gqd+/mavaCg3LMDqlBXfHe59MYiTkz4Lzb6TzhcSLrQzTOQHg5CABK
5KeVjbDWdiqIwX/KXAdzjNa9/+LuOF44JYsgFJWEJl7YbnfjPM0IBxygkp2q7NssW98WTIQuESKL
YFQpBWuAu3lUc0NeoujDLffR+UTOlNPXRmt/Pne8NVnT19kOBRU3GHUxNClTanAqQhS5XAtdCyGm
D4UnhX0viqpOj6oEWrLdInSMazXJrYJyCdMRV/lH9i6cHyPkMIFkLTTrktqE2D2LJsFIKnWeSSp1
/shEsCDay9uXxDGbV96093NENG8tSRwIOoqO/tgIahxvTrKkwdhC59gbXiD1bQEBhU6u1PEX508M
Q8G7ePt9y2Bf1vSbqMkR6O52oEJZmrRAIYl+OAP+C+myxVC4l+yZlNh7k/VwbaGPcbYh2NdEaE4g
nqv7cjyqLFyCI3mQHM8HqgWvNynSV0iqnh1TKyP7o25VXFB5aaUDqixoJLhW1pe8ivRLQJwcod6/
6lnSXl9qjpLa2Yy6DBN+lFkRmLNuRDpGZSEvF+k+JDxlxUvI70c8qfP7+3uAT0k5LW+G7SPZmbwz
yTrPRCvT7U00yUP4FLa3rFPKv3xYpZLKUZIThiR1lHKcJcXLwLODhMOIrj+9TKoOSS0lEgEz/1dB
sLy8i+yx4ERye05fCU+VFn+S2VepslZG+enf8zCz975rihmiZ86DUztxIFJGk/lW6TnoI8NjZUVq
RMcAXRcSWw0G+d2rfTUARqYGFMLjCjrUPwyaf5poPqJXGcYnbp9qWNkDOt0Gx1k9KCcM/QZvEIow
FTHFyQrkHmo4V8DnQ7NkeaLVwpJsPEj2ceNRhn28D6CyW9QsNP+Z5UkZqp7Bn3QW6o+AgR+za2Zg
RJOH8qMIN1Ffs+ZRkO6ytLfAP4XAb3AgJeLSKS/dcLvRK27I0TsZKkDUgY3z9g2wunJCkcbaxkhq
Hbk9Z6glWzJDOb7+o+cj42mvSqYuwKsg00KXxR94wfzbY5IEU+zr91D2QU48hV8i5/gctdObfY+U
4Bk9/hUvKpXcvWvHyOT9i+KIwNINedCNCT8j4IlOPxXpQMasT5az5BASHyWLvtkUybUnaJ/LwBjj
tPmvQN7Rvo0e2fW3iRAc9QG/SHFJiXn32RM6+bR8VN6TzIdCw5fVhL5dIiW09ALYYEmVorWEfS4a
7X4nEa9BMiOdZFV+XD46CQtqeB5vYZEKttnv2OQs73lFEbv9mc8p0edtCiMHt1riHa6b/97sY4I/
E1mi1Gzy8d9bedhwCYmn1UT3pQn7jMxY9Wm/XjgrL8j6fWMtuLt5hDE3ODktwyaXAYfoAtByZAwl
0wBgVcFlJQHG9MogT03EYjB8JgJLv1uiiDhZ8sCU80CPLGRqHVAXtFRP4JKItoiwImogfzXGBLbb
QgJqxs5MSOTlY+sYLpphthKiKUwxd0nU9BpeQ8Pth59ACUUTAB15p/ZrX5oCtBaQ4zRGkoNgGE2U
MEZ4uYwsuClSdbCU1s+lLK8tnTMFCcuHq9LsKQZM7KhMUOB2MRfgu7JYr94zlmd989ige6PTwUBq
/b3vYY7UxDrjieEDMdFtiipErKAwNNVelDlgVVnwLRWeHrxXetDdy5olp9P8DW1/9C/ebo4n2gfA
5o1s7enBrmSTsK4/DmMJwJvVoANct/X5lrtYLEjHybaJXRFFW0mdXKXQx5uf1zLncJui1cqRlh74
StQhJWZ1EIWkxJV49fiXj0tgKUg9p5I/SP3ad00aKKZrRAbh80xFJmR+yxknU55vodm/C+niSY/l
LEkqYFR9YrrPkA7P70GYCv+qYimyFGJsL5NPy/uVX36xiZ8QGIpUz3Al/u/SwvCQR+Lx+gN5HEJZ
ILWw5KOMh7lqALP4RWxu+D4NR25wJ4BuzE2Wj9qXaGG4PLqcD7l7OEydQRZn0zBJEhxGHu5KHksb
SqSQe1BzM+Xak9wSHPb16jjojOF1Bw0XXT7zRS+FlQeiJO1k+XK7ozy1OxPs17waHWP3O7okllev
tdkL1eMjTQDqSs8c1GvIDfavxvVRQu0XmgRX4PrzRAyLXgQdKIU0J59uJ7QKXdQPGH99RuR9gNP9
ZHv/uSmb+6Uk7SZXTFlyuSukKVYaa8vaqLz92u9hC2fx+fYXsvjfvuTusgzxf7l73aFcnCYuIuDd
URPLDpCL9PZlAR4HNUj7HnInnVgPqGHGtwHKty8SfFhd6JPIemMM4+JGE9B78x/gJliW54hkHumN
lIT1NoAmNe4F4JGR/fCVYX/YXeWAAL3uij4PhQW5EQpkMpLYMCqe+eijfP2X1xzO0TlirB6UmRQP
yCQFkHWDc7RaLMKkinx/JT8BNi3WxxVP8zp0Lh72aQa9/UFaQT25eiC7T7ziS/Im+Q10mHGftOat
KuH1ID3DlpJFG3YuAZo3jRnn9Eq7IZPpCuEZERYQJZKb/99Jx3j6fzSd1Zbj2BJEv0hrmeFVTAZZ
xnrxMjOzv352yD23bk93kS04ypMZGRFJ8rZClI8izinyPH5nrBGeUIJHmedtG8CtAPPWMnw52zg/
20zKLWwAeBTZR1f+2z5ASQy2dfMQ0TBPGOrMAoAaDgkIj4gykENy4LhAaC32tor9bdHP4y6su9r9
ZIl3tt9QoQkdzLyo+/378D17hDgzMwZ8TQiCjB0ZMTiTsFRsY+gH/BVNpKwbV5K6sfPATbfEhmlE
+IwD5eLEy84B8o4dBRUk0mHlCGdmQtT+XjwmQhPK7Qfg8WFQFqYcYyGZPO1dB9zc/TByiCfl4hyi
bck+DdDGNTACwWg7JMAAw2UgGymyD53ff0RFHO8GpbFlG7/g2a0hhqngt954EiWmhIN9r15qHhE3
kjjxDeZt0UoBqyVY88AGq9bKVfx5pG8Q1yNSIXAs9izhi4Ju6uLJsMtD1BVWB5az53f3Ho0NIsYP
BZ1HUaOB31GdjPrtIv3kKuiJPfGQXnxFDn0OC9nsE4iiYWOIk653DLhePEZXLoLyC8UtCtUGHWau
t96ZbANvRBItH1jK+qbzOckYM8kNomdhCmT0BhTHH3rDEPZxhxmUMJuUBG6ZaUNl/4jYabA8VGXD
ANfskLCtZpPh2IlWAq61vyiOC2AZOzRMLGWayuV0QDplmG087fpcH3Iherpv942K4W7rYaqn2hHq
rXV31axjRTxZd400P8yR8QxBFvUyG0aYs6D0oTRLEDsTB9nBgBmFhJ4cHQ1rXUuX46HsGg4bf9Oq
D7HanN7kDIQ7BpzihzyxWo0TwKKdkFkvtX0AZy5XLrlzQp8Io2vPwMBESbkwUmW/4Cwga80eenZ9
wjVq6YznACjK4qH/khupJJhMJiMVlLK5R1Xl3lwe3Khkt2OnySyBeZIwjLU5iuHet8RRHDjKCgq+
UJZ0uez38fy0EKTplgv+ZA6gJWcgUljwEDbMy4AxZqy7GmXgMlUtwAGA9gqsKTqOaQYrbOBnUKEo
6Zq9STXcd6D9gra+bIF3AGQ8rHZbmgLxrpXW0Nir0UT7YMer2p9eGse/N+kdiv/cZooKcytIY6iS
NW6E8lmD0UGAKJ821OGUw0rLgK2E4S5Txs1Si1IVCzDTg6wCgyKhB/kgOEzHTl6P3q+fsVzu2Onn
AqF5FBwlxSo/uCsLKmzuDTAISeMPH1d1TOGsK8V6pdDiFvBIzbXrJz7oMCgFJj4vnLpViN0An0DM
/XygdEgbDiJcKtSKd43RFzFali1C24agKXVjvjTCwLS1X6uyRWHE1qGfr3iqaXPUFhnvOTMKUdX7
ITfPC4dkp2gM7QR/+x7moVk+Skpu9Wh5khMDiv2gfxapnczBFzn2KsnJBTR5hRlfEzwoA3g2TAW4
TJVK5NOsfGDPqoVMmoF5VnJuTXiJwbFb87SLfYecDJsnsfvd/iRsq60XnYqhwgRFBP0YhGAxjOSJ
BIG5qDJdm5PKsLe8TdXJYE8notx4IaP1IOKgAyLnW1NJQxIikfi2Kg7eH4RLj4C8ZdEXhMMwF7tb
Kkq9L8eEArefe0WqT0kKe9y+DBQPacrlpiC9hFX+hYZHWYlSnPFVNxg931R70ie8AWQxI7BVpfKn
+VnolO250X5MqwFpFBU4RfWrip2qMyh1S8GJBA/BLLJYGn1u5YHLQjnJY94Apw+9plp5amIgGaZe
7dVZuCHk148NQwO+Lx4XRWjc6AVkBH6jPS4xLbzG8DOE99OCCSF62M5747TfLrzMEuEb5gCnbl2x
8MPB8O5vepCRmXlEK15AA/yG9Q2aQmEEhusw+KxV9cazHCQSV8gR8+eQoX7pIHBjrEpUm+6de0ew
OL2d6b5ROGGL4Vbb1REkcoOxJ6P6iLocaiPu73QfnkSgIg6FzA5bVMFbDRuHfoxVtmfWy5aujiAB
jFuzCPWhlcGAlDMtl1rzhLCTa08rB7+7zUQtyTzVAtvP2br/cZluESFOxqZEOa5Ycf4dkbUiZ2SO
Jb9zwOGKJJAnVYnhcfYCJph98KSNlDrWY3++9XjknJjSB5IQfxQ4PogcMTXQzB0IuqohR7EGyWMs
YMZx22t7cdwcNRlKQrpFN26UAx69BJSZocM4RUZzp1jlLpV474jHfPhAE3gshz0rXapxRsGQ8r8l
dqpquS71w0QBAkjk099aJlYaphY/KkvgDJLwFMbZdTl5/SjxHW6rDWpBSIKowF9uPdCXNP+Qf7eX
a+hpRJ6VvQXR4ucSnwEByslp+nKB+cvxrSTRBs1b77mYSmW0AWa9TF53w0uRbfBg7BtgLdaZ4QvK
BwywFSU9RlxzyDNoEd1oKa3s21SAEU0JzMq0O7NH/8DF7M5yTVTwUPELZucGglj5yyWGA1scBAlX
oAskLGx8Ah/HFteFy2Tf7ajPHqn2q+5wMu8rw/NIC/sXp8IwGy0PUnFHCbo+ct5hCZO3z166ppFN
Czrba8HYeYG5SkuitpVBGf3hg1Sb//yqvodDsUlLTEMp2LJpB9LOVjNQLUuqDN4mKnjsax8v6kdR
P1lyt4qo3dkBIcKGTLVmfDKk1rqFxqkESbGYgAruWTSCA9WWm/SajMdgOakAP5uDvDUiKPAC7Gji
dzICDVtMg8e0Bk2nvVhkgzrb4IxQYGbtZxgPEFPoFdvMPnDY1bRk6epV8CtnMkhD33KY0wBa5xJS
HFqKTmhZaYKJmXYVzh44jb2GmK00Z29FbOfAeWx5LCnBcfpQSakOncA5bo32bKWsXFbWKIsl4S81
XZdsA4mSGi32PRvc/P+GtCgzK55rkg6/yfwhtX8SFryCWphOmhlYrTFXDj3TlPWTRHP1ISkk7WHU
bzS472TcJGqk0K0la5GPbUOZIFPU2Y5xtnlF6lOz33pz1jd84CblZ+JTjOu9SANpo+JRo/08zMaV
0GPyrdDqFUltGR1An6zJUBPLZ8v1GySvQ05UCX6WBRKEG7fptrcFEdVzlIWn1GEEFRhvBfRbYCxz
WsLQF+APEMCi0Y77tIUY3BzVLw/6OX0uWJU8Q9BpotBg85wnLGiBnQkryaaiQwFBlCM9Gg5JlzzW
Z5/HTFd7y9WuB9rZ3D7d5D53TvdsueTazHlpUmWaO6ZecEn3ye5H/nLlKpjwIjxWwgO4FolP86Ll
upSQBVWeGU2jnyXCoLa6/7QwtrSR6eWItdDrncmA8NshsYSZ4ak91mP5kgCGy2UV5FYPFCeg57TW
1GOlK9fnERN2odtF1sMzrw9FeKV5ik5o91uPKTcQRpRh88Yp+DjtGAVCnkzSdG7rI3sxrU8hFroh
W0t5JYkHt1cRlBDIpSSACwYBbeC1dJppSnxRL0a3a7kiw93zE9lFLAY1BRKtGXIBjmTDy5DUeEs2
EB2dWqYPn4Vo92/cN+xFucy8nXJj8G/+0/hEL34VoyeWREaXSQhdXIksXgkUJQZnnVdyI1zdbe7C
IdpNKY0IM0PuTpKwJHOmzQP2+cxevtbXulHBQ+YSweTaoZtiz25eIm4p9misvTXap+yF4W2N7TMO
EHxOIirEntXf2XqM/yRc+oKoOb9k+SKhZbAP0b7SqXfZk12CIdk2bzIn1IJjIb4CEDPJzZUs/v1N
3Q1crAB/RXMaTBH1WmvYWUx4g/PKOl4HRDtGRtnJwRz34DSJHqHAS2qqC2rTc6YVciEkIQn4zO4k
IUYjhsygbhGPKckz5QaYI4sIKUODJhaJ5dWjBOFm+CW0C6DMbIcF/xTRM/iFITArnnmKsI9XjwuQ
AtBhtFlx6k0IDyPD5iJVzQ0+y8C5GQWKOjCPBzLlIdk0w3DCCg2sU0TeoJQK/7SREbPj1JwreCPT
cSgS52vmUuNaeAPB2yaAuOtAThU51n26Mexnj38VpmNA/JX/ReRkY48j+wlv33vi6n5x6q9RgTuD
/hZ3dWQTjBoN7izDzxQkEDNqLdZLaxzlsT5HYAavDWVYCT0gxpxf9jv8dGdVfBiPJg39w9VbbpAb
ONfGNhk3OQ68z2kXlqAx7RvjzmPwLplP+GKWER9ofzK1DQw8xQrniI8VnVylPY+0kse7jMHddq/Y
O4hCRdPsCiMEodN6ghCJgScQoRnd8MKlwCoxVWGOTgFnjZNVIm1z8KGgsVk18wcfTdgzWiXeMR2v
XA2tH7+9DWM9oJqiz91A+NwDN6Kh1sxYPHJWmOMibQvRLpHyF0T/q7Oy/zRDNTCaiJOZEFOR4UCl
bDEmGLdEJCLUKSYGFzU8NBkka63+GGN5WIXloj/GnruHoMKhcXdBFGAxlHpM9MR4dnp5Opeqc+Mz
dk2kwxBssSpEvawD+Eo1t2i3aQwyVmgw8M4OiZ7SO6a+8CcPIUb4eJ3fRfHg0GuDJVqJC8QXDn6N
L5zRRO3trvvrwats4Ud/jsaxxKgVJAW06d6YNGJdU2F7xvBPhr8W/h36BEkE9Wtb6jf0h5A66rTy
5LUXFiM0I2a3E2Sc1I4HKbX+V22USSSqVmexwBSa6v7WkPdjp9NWEUz+sG1CsX8A3jO4qK/uJwPa
P9Z6up8igkaNl+8c/QLtED/fPEZkE/vMlk3VwEtsR9KCm62vqi5+Y6v8ZDXc3Kr1bV7hNbSrSPqu
keHcEX3cB+KmdCXtP46egRt02iu8/cxZXGWUKnNqng4iu4BxjprIxKAZGrAPTInoyDyC/FIcm3sf
Z0VyHloblvoyuPLT8pSaUfztUquCForWxAoIgXVP2rOzoPYyqsM6+wi4JZSiWi8maudoxCUsk1Hc
pPetdg+SRNCL5BB8XHVCTnSXYax7BVTKkLn1JuoAZT2i2Rd/IBPbd9llebkhNmkmQwKqeyp99cJL
0efpWjFj3074q8BTxnnT7HD5qg0aJUOcwyqkx3u0TNerebh7fHY9eF+EqxJe3k0E35EHxEAihjO/
eRmOfZRO8WB25f16nI2DzhmfSAzXyNZIDb3YFAe/eUihBfbEIyhQ43Bff7Hx3INWBQ4hNoF9boyj
QzvXZR4m7S3VX/yxmadkwhD8cbvwFbTw12t+bHjzlSHjsuzJWaLUNXweOlG0uMTr2ftvr8cem21v
SqTJ6vyEZIjEyAcJoU2OuSTng7nfAOPmG91skUwPwZiW9ZOn50i+xAxD+EWkmbwpZP08dxY6HXBR
xZ3Q89fgRNzYEmyc6fyroQSCxC+S4u2sOGacF5wBeAsqnGLT8zqmw1pyBIUwuy+lbmBHoR4k6wCL
6d2Jd2vz0nr2KpA375zNrymcPgiS7LOkjFjbpruWGINbeolrh22PqlO7osor+IfrJN24y6VqDbIQ
shvoBcTlJcMqYGVc+BH4FwkkJchDANqUaxg92aBhQseQzLq6VsqC1dsdO6Rc+tbKTcXlpEMJWMMm
LMAnhwCMvMePyGLITFKYIEsSyJCM5ECKs6fignKilGjFATGzwk3Iacm7ISyBsKxNP2UOnw7UXyrh
m6+UGXFxmwX2tTRRwr0zI+DGBpUHubsdkaBQPcIwgcASNYYNUPIJE0eWtFp+HyphPqH+y9hydu4q
v0/1kmsarmiONuluziJnLZsRLspskzc2y3drNcVURqjRiscbQTUYiatf5if7+mEhOnrRbSD7ZOXs
jEAkzVwHAtxxqxFBiTSWn+eFbk6DDJd/Nx400qIs51ChB+o5P9tzO7VhbDhURN/QYeHoQ4875juI
iBQuVHcD3LVLJnUPlTcLyOr1MnbFpDnB1RLAjxXl8GRjmTA5tM+mVmC9we+LBFM7QXnQ1yiRmDyx
x4xRK57/BZ2g5cpp5WI2/h7OyXTdVtBddAjJ9D4hWPMEjGBz8OoUcXoi+P0za4jxdBQBWt+wNVk6
UHXzFsO29BVFKsCZJhyU0UCPAeROPItgoveh4mAAhIVjGVTtQjwSF7GKUplZYfj4fTBIWnXfhFJ8
V2ziGO+etyZcm7tTEtJjb/vriUom5MUJk2ji9aTsCUPSpGBkbzBhBF6AVJSQwHC0FCdNJkP6ZKuk
2LADvZgiErlfmdGy4qzoya5D1/oRdiBa8WxDuqE2Y4jKkBcSacVElio3JHzdsLSmpGjg1sl4XpnE
1VIC5RCtAtLPNz3pZ6hZH7c61ndgsi4TbPAYzQVouf1al8EYuAiiWENFc2iwUTcwqcW5HWCKncew
UJ343W6rBT2hhStznpxCbtU4t+B+j27R+W2yV0x0EX3gXorLhigyC1z35MIhZQvOHu21zaSLMZnG
IgDmDScheRFzKQmbY0Wx7MLEo3jQzv49iqFkXc09VPJtlp8uU5+S0LLCJtK22WLx9DvkEFza0dkc
DdQOZ+410U/1PDMI4YrKqhM+8Jf7Dvkt/m16D76c49+GxzfxRIOfqfdh9Kyp2cACCASnKyNWcozA
UHxvbdFtnec/rYuoD2+2Qq0+EcKxcWqCyYWVWXG5655YPlpGL6hekFdB50QzuHp3uD3ExJ6o73vx
XYhW0CHDbfhcqBgr+FmsVcNnDT9B3FW1pEVIg8WLogVGLiR8foW0WrxLpL7UQL9aTkwjUm2wWFH4
AY0oiVZurbmyKcaqBEFCJsUYg64osFSIUPWr2lLpTr1FKaNinlzcKQNAzPVl1Td8gC8p4KrhQk9C
fXCGFmWwQ77N0CqorDKnnCcPn2hYJOy8hOP4EduYr/JRiht1bQQiUW6p/u4LSqWdDdsEkg+vKNBY
FSsO8ZaAqAysA22nibbi2EnqqVWYUEkFqR2HhweNvr2E6MMx1hxCrhChj95Y0NmFilWBH8kQJ/Xx
9z1Vp5wepQAVrs+GwUZFyP5YEEE1BUMB1baj+W9r0YGwR2SVstkLJz12gWbR6rGfsl8DpnCJHywQ
TnGZMlmWGbAeojIwyMGAzNBxGKycdXMElPCxBLbmBMbWEqiAqMusBVe8G5FV1X4WyKBGwZ88P2kK
wADK0RTQ6JBKWKQh+yJKq/8oGEOxXnh3jStaY5O7IAvpX20QBHY7PiAZMZTFLDjq437dc0AQ7ev1
JQ5ZdbAGIdCDwUIBQWbOi+GyDUKS4+P3lm8aA1VUMWfGkBit0pWd5rEsswIC0Vlpr/Fx5+jVbhNf
4PdvgCEq+jHEgqX6ZbrbcBV/PIVtUBWrVc1ETpluuJrb+pAz2D0+B9f45VDVsp3p7M4Zugymws0R
+aNOM0RtcrWqwM953xBaQlBkteIPVoQ2QaRg7CZddZoNv98Gj6EmTdP5HLARptsDDIQinz6SQimZ
YVscaXWyLJYC6QLgBqIY+9cQPcAxzvp/+fTLcgKXEamC3iJXIRZj+BNuY8Zm0PWpJQ9njVW1V4WV
BZnrGKAn4sqj44eTvA8OE7WO1YZ8u7QlhyIfFNM1ln56EnQ9N9iQaT3UzWmJ+p57vzwG6/aRy70P
6umpr/4RVDWGJpjuXwueZLflTnUxWlNiKi1I0cbq5r59DbZtFk+BUaAwJBnv4O/bsKL53eF7WEpw
eku2SJ9osheSH8ujSm+/5unOv5xdUxcaE1vzhmTw4MiufitbAozr0bFzTgXr0HyJ7LasZTfwiwde
cbbnWUTz7+ZnVfgOWKW5hVA0irertaVmquGr70VnVC8hbEOfXhxWpaAODMl5+qRWutNJ07dYB3S9
CvDUIHaix5Se8x4cOjwIk7ddI9ZxTlxSmmV/1xjJ0/KPFppzMaWC0i3YdrGYe2940CBQkCFFQubA
V+dkWgWSLhaWiNq6rDoGPZJmwqB04iMJIvgFPDMe7izXI3VHXNml4QXr60gIwIiar7BJKxW/Mwb3
i8KNtMAJm3xJ+8LDVWZys+M2Y8D1RcsJyXlJTgFf1FJRX9jHwNwksJBmCpYVosd+QBhXhDtkMBgh
TnEdOmSm4hA6k6aCdFcuwKULSb4FCY6R3+fFEfPOo4dRSghTnp4xcxGAiiRVoKjK3qJHh6EZe6Zn
SbIlutMeGRJ7CjsJSfN9UVI4A+VQ33Wf3Bs9QWJ0SEj/sx/n+Nh+EHgg+jm40oDR1s7ejuuUKbcs
rhVpCgMt2c+bE9zFadKy2+iU2Z4SNjHrHKpyYIni8WqEa/8GydBgjvIFA+pyKK+VQ3AIdpSRRQ91
MWlUPhSqSwsYyqyy8ZQz5omt25+pQD9hhes3VIrP4AAIzBRqdo8N4IpKC8nOatRZejcR4Q2vHtKz
FKdRZZn+FmO3x4HnXKzLfyRAijmcLlU68ZY5fkp5xZMJ2+gtsy6x8HKdFAkceztdY58MjcGzKIxI
QwfA+ySjHtEFtZEuKlXFFcBTZQvri+2Xm02OwR4h8ivJAKsiu/mkDLzDyx3wQqOnMxImzjFQuKhd
/TIvUwUqMWfVGk11ktm3kIWIrq6b92yUIl5fm32WOcA8FqsRD3VkdlKJKPHK3PMPkCw5/nLGehQs
UBFTnFSorHed4P+ZJVNNsqngTfpC/kWs3Db8FGELSbYVHroOfQPDpjMG1SCWUOMMJZ0fYsdW/C0w
uDEl2ePb1EvEX1IC4OAln/d4k5yNECCOPTQBvd5mxsOgN0a+6fa4vunKxeRlC+N//hgIIBZUKFS3
HFw0ov0+OrH3qfsG0p+AoRbNsx0J+O0niCU5gDlgY78O6atmRchsqCLLjIJaiDygjIBHScQBbgwX
dI5tHrTharAETAYph1Zd65Tb5QAolVGmI+0SjykXf7GHP4DKFMYxOQJSNgTLQAZZgZwx5XVXc/4H
SBqdzL7Crk9mdIoMd67+DulT0h8vcKmh4N9afAmWU3uNlpUOSz6tNEp/r/ARsu9gy56o7VD4A1KE
dWQWwn6B2TrUeOjc2RaI4e4VQubNr46gI1nrBtY41UCoOAelchw9JEjumvyHBQJSaPKk8MBYRWoZ
zqIGr8d5nB18SavzL+RzyFxQK+oMXcWxlEtP6kaycR0yoMQvdr9nZmOquUgzeYt0jswyOCK/Pv6p
r3jI0X6sOLm/fPqh2b72iqNaTnhoJFPOy5QsNH7ge4sve71IWygfFBpriNy1JoRT+iirfiEZ/1Vg
rInlSOaHyum42DeQs8iZ2CMBTiWQOMM7brwX38XFLbk5sYUZM8tZGaPTWcne4nzizOtBpcORs2mL
K/qG0zRmvbElbnwmXHeO7bLBTCRNh1nbdeeIa+/OMzq1MubakuNfrFejaOMcWrKUB+FD0j7DqlTG
lgsZRH5wjPSIc+qXrfEUrq0nGQyJFM1KUHx6MOQA9yBHgvIeVqmZgor3V3ZzbOgfizuJnmaeT/Pp
xSkk1fSDqXxSw+jUeq4c5RY33H2YG5TUU3nMbrEI3s9z5GeNU3/V5DtQmxqsDwTXZFMicRsm42Sw
LMHU4uwyyA5eSYEpttb7YcmDkOkrjfNElaSKHbj2yRlEXgIEFOyDdrGBr6VVTh4U7YQBp+hM3lT6
41bdo06nFi0SgWXQvu63mYPtXuJLvOkesmo7T2ClyHEVKGmpbxcwCdp12cY3aLmsWrXm0dulj+mS
u7ZEKUkwZY/IAQES0blzB/ylVLmwSSSA9mL93Jmje2od0bUV7DpT3F9o0OGI57plTqaCV2KZivxO
Ea+qX7GzNECcCBRVQ/kozOl+sp54p091QBsCJOh/vodAzT/2jAASQt6ALc+MWqIxObzgHqIgNWLw
SgHlI23PEg/k24Zb756mZciAIhLykNBHYqGrv2K4YlIh5SNzVHxQEzdrxTaGVMrd1pRMZKgMDyK2
2+/nPFLTmR519GSkxh9WpvraYuO9rISebdb9zjV/HfGXSUD5mEjA0ZhDfSKCqI5QBPv9rXaw9hOa
rJLU6ojqaB1UuKhMUjQS92vLDgNcpc3uynYnwdIZsxkmRoDWEG21k2przjISn61q8o8NQanC5nK1
lsRygDFtpXpN+tXwG7KelirKKh61pggHknMoPqopuIIdDcFD9RowmtIZllwkyRbnqAKTgrDJTkZE
UDQHvRJ2RVOWcgSBetZSVU2jtL1KFBEfWlo8OnaSyzsVGmqiI94Gitocn/Knq/YwkiO9fRaouTbq
pGccyFjdKiNSD4uXh3dcpfG0Zlu5DBh1zRmhTGnr6s5VrogR/GsT6/b9jq2SiFfOZ+ScY0+CJGZU
kjRfecwl69B4Q32/z22iwZnlcPDKwTC1O3PlWJVKm7LSm88LHCxXW9uISvBxh2XE6iJoZaQ7rhkS
IJsPk8xBtxQ1jk6NnI+uqvK/altVOEQr1Dc6LYLpl9UlXhVOgrHhbqa4WTr8FkgrGl4yQzq+BzIC
CKtDJWI9YCRlrgIxXiSsZ4Z/CFz7qfTQrjV7rJIsoVNPvall9BNM8QuQEVmhcE9IOQSi6sSocvVA
AR3wXBD05+821RQt2x8ZRDeBvmR6cNMf/Y4LpZVFyqWPW+vpSQYnjZR0Gsr1FNclY1SmqfUkoqiq
VlwdAjqq5KsCujlEzZCcxcoyOAx2WX6OBcOzJzxA0IPajFlNr9WuD61orG5IRAsxT7+ej16IbwGg
i76IchTPffI+pUrNyehFaFTWT1rbI9TRa1dyLBhZMAFn756RZAl4EctGCYsI/XPgD5Y9uDX3dZOl
HPNfH512px5f3SydEM8vH7+SfGvl26dBkWsnjIQHnSUq2o8WC7i2PtEzpAdEV+IOTe/iXCDBCQD+
1fkCC0rhprNtGyxUsAAqKQ2sy2WYgLAOoQ0CExqUWqjs9WK6SAowuocETfM0JPkGR1v72AzZRVLn
fWdsVpeCJtcdlMLu3i/CzS8Cg6nceQS3uRF+ANjwfAwKSCtZvy6MPledZdJwmh75Rsq4Ax9htn9e
7L0rIpK1x8SA5NQ6tTR/YB2iA2ifG9cezNO36Ke4qwjJYm1FVYNB8w4PiiZLo/IkzaXju/vGWzx0
B4XoNX/F+woqujemfL3SlBxl3St9oBR/mQnMT18XvODO5Os3OjWjB1bGz2DPdAZcwBijCFSElNfe
DZbaTc4mc9vB6kkidv720n47669zpthu5AZ1hpxQXdI4PDvf+Q2+E5usASpyWL7JkdAKe+te/ums
UJSHxwujZHIFidbtiqZTkIMWO8cp83CeZni7hzm7vjilMMKeGC92rlTL9D8ZxX2KV3aBGMmDDJnv
2iIq4qmFPGKK2Rmt0uhJp6luvZ4s2Qq6e6PLSAZWbTlZ5eniMbSS+dD73gP5SVyCaRDfoyro48G9
i6XBdcTi0EZS2tNeovR1G0027S3TexhJBLINa6wQXVF11jMInAY3HkFQnj5SKHnI2+uKo70bXTf0
MMu3JweEnjb/o1e6oXQ8uJNRlYpia45WASO4YHaOepVoAlIKVFwKeIQmXCSLfeg1xUuApS0i3tnL
M+qOkcwcBd51FIPYy1nPrYXZUmnPoIOL/e7cQzxcrd2CGVIdZpNiv915551Kuzbfecxh5FiLzT1t
d+BnjXSsWN037Whaq+EOunzVxoWwlBr9p/DxZRnDUvMyDgugeoDmtfR+NW/D/dL4O2IEBoXx4Blb
v5beMDSsAG9R/fWLDLe07lAv3DVeY6jeU/wik/Lfk2QL8lhk9L5JqYXJFQ9u+2utOIkLzTo1eDER
h8lreMxmYmq7U8NLFitPgvCSsSYBXQcg5f4rzrkbhjlsuvflJc6HdZipG01zwHz1wagY/m1zRPDi
4oer8eo5WhVHTWVC+voxsVLjRDcg4DVUgmzBtClw48EvTadkYuETbIIqEBMzRFZZtb2hDX/gD15w
OJgxDzp42U+GJjBcr1lza/71aR+dTEY8uYwe3bwlpZ9jQT16djBwCVHtnCdY67J6RrRmtKcMDsic
Dx5m1cAxFo7VoKM0y+maxYw5hwr+cNWZvWO/uaELS4doxAGA6ut776Rke3EbfkSCnzlaWyTVPxHc
a6ZOsrYuTD5IJb8qy/Ft4ZE1sSQl01FfVh2UsfQS75t57Zzm++ZIsevNj2F+iLHDhIP3bThDUYJI
YggohBMLODwKv/NGRsyYtRkNWk5Lo5HH4+w2zLXyXqGFRBgWwYupK6tuGXusWrDjxPBVD9edR/zu
4yS19hX6TvS6TrgjWcesW/OiBU5H3K3McHXyq38FFOLVxmWGmyLGoU/ngKQPGTJpRgZM0M1d4Rf4
iAsu89NIUF/xuYlPrlVHdlj3xrxJ0SpAJrkFxw7MYxfVu2/QV+HkzQpSRf613HT1s2h9kFKWsuf2
7ZSRNVbDMdCrRctO9OFPvPcfqDFruPUQv9mK3967+cVRvXHXMDj8MiSspdXuclVQUp7DUvxKi1gG
nGzoRCvXp2PBCIfG0XkmT3wEyPz8rSN/itJ0Sys5zzGRpS+ef3eShlxUGoh7dl5AQ2rgLdEuRZJH
k0r0COkvGPYMWZDcMEaQE2Dri2r/Fq0XOK/EBqhyEZ7rxf+2q/E3PVNXrqmni21p7aSnq/Jdqj/S
qeoI+XO30nzAhyVRbYp2Be87OrSEQL2btFn87Z8R1EfLelu7zJFvPgb0saMPBSj4mqQ5KwqYDwep
bxqjvafUa9cykAJWOm9kRKMXLQYj+ExV/NA2gbOus6I0XqBSI9kvstfz6qRnwNJUHIiyLLAEkuCH
Vfj7UASX24iZVnQuTn6leYiK3ZMjqaWA9CKWDnVYcrlmMSA8pugKwT+y2pycEWtD6z3KB7fwhcIK
PyFh7OUW6jY0yYINmC7QrzXWZFhn771p3jdR8dYyju51KDpfxXklJMVNEfYTAxwFqh0Eb/WMym01
aIxuGQrz2bsMapjQSAaq/D0/KrYvPiZqoe5PvcsxtO6zA7QyKp4Hg3rESIvXMeqBzpesfO3pLtRQ
HKmqqtCdnhtRBXadNKcMb8IZSjSS3nz4tluMKoPCbABt3Edsp5XGPqj9MRGEj00T7Z1EZhJw5yjF
z7FAZ0aCFOtU2UAHlkw8SglC0s6DdkUJhoi5jY/DHSmVxhqRRE8AwY+zw6DiXF2aBhKHPIIlv7Lr
4DUL6tQH2p+pSE9RVCI2y1EvFtv5dqGTMd5KX9CL3UAlST4oNRDTgdEk+/g8pOh2X8AqHDn4fLqP
nzM0CA+aBR9Uh8rSy2cTlAYB/8p915xDKv8hiJXRugFX0KfDH+FpSk118nPNW5hrMv7KXseFZt0/
IBFkSgldhmQdSMe3j2W18p0BCGxoCHIIqME6efqz00/FfMZYg1lVJlJB3x2iFP/AceOYCnja6mjr
XIKfN5j6fM8GqKoeG8EcV1Ty1dZrG6gAIoPWvEESGu+VcKxykiN9hnHHoymA5W6PExoyblFlMiXH
Pq4gc8vmXXNakN7uGFnse9XRg6lcvBz3JKy36CkB+VQQ0pRHRpwDmOqV28a81ln3KIK4U6QnPG7+
mthxZZgCDjLUTeUgz3NyHMKvy9HBuDG6fNd/z55uvvVu5QM4d5vBIcJr72a+VFdW/rZxnRpidnWR
JvuiKvLo3PxKJz+6RLvBc3RgiY+tEvK75mmgl8+jPOkUUUMbcyp9D6Uv8gUslixWYi3nfNPsB5gl
Fn1YYIfBBy+Fi7+blnQfpba5RRsEMotxs9I5DMC8gBIRU0NUkfcaeTv2TfjswQGdU3pS41i4kNHl
BHorty/gi8B1izqTIY8U9yuCDDzKHeob78LY8ikIxmgPPvLx+VUuK5D6d9KbP93S8k0jZO1McA3V
fIpL8IHk8KEn/oZIhH2/BfGAqZJu3hE7aGM3zRjfnTroq/ZwHxxiSANMakG1afKu6gW3MYx8LLAF
gAs9zzt6SYFEtDtUK96XIryjyCDZrKT1RtGDWGfOSjDrlJ21F2cIfqO249EbxSkX/hgDsZw2ib28
pqVzeZszyEGB52CHIgsMZrWZxYk8UdiI1dugyFRHQ91w7VsHiiXzHJ5D1fxAmoqmXFRCsqBVIz5n
uoK9dZiKi6piSZjtv1y3Hqg8Ffq7wl2CFjl72sqFjyw7tKV6ySJ/V9sEbmB5FczAI+QH14bcYtR7
EK4qqJ2ti5/I86fgP2oUqKj0IsnGS34JPAsv2XOIhaP7SE9YaamkhElwIrUoALupwOxxLbtFp/ds
nvgOH31ydSB4ffZJ15F6/yJYFdmthcgBEcYF+xX0KMo/9m7Obdx3xD+ToZc28UmBn//g1pDx6IHL
9GbZXn1pAb47oYhRkA5aAkoyHMA9WycX0xsSeXk4gUeQ1lLLC77WldBVmhObID6fIgpabRa4UPCF
Lf9iW+sgqQ5AhjOMWBWozAXONGAN/6c6R3E7AFNRmfrgV1SUv6z7cB+zOw2r6XtYZhi0CZaqaVIn
QjdNynq665eS/GzcqKd8k4i3DRjpiCT7EyLypkkMukrQ3waXpXqqUmc/cESU2I7Jh+GF/6pNrP66
YCVAGdr8qne1rv+m6svK9eK1HJdNA4D1SSt53NALSjN6jJ8nomq9JWFZtXVEM/1w6qjYtsGqqW6t
3g+arHsQCVsh6GVxeNYx4AVRfues4uxp1/hXgb3p1xrXQSDXeBIq1bYkjMc5tmfk5UmJkVtbdN83
YISa9Z2dH9b4b/z3CSkveYcv1U5fhlYFj1/WLkIPXbYJ1z0b7oM2wRGzBHreddoEhl9CmL9ZjnuG
fxwKrVYoNyJ1CGTzwPWVlQg3jGdFuYfAomr3SbcGEsGnQ/pxGBSa/gcQgRl85p3pGHZ+ng/q3NZt
XCJjb3w8HLMA/C5RDllHoXN9mfzk2jswNNmKPkIsDryu7CaBati4c7AY8u7KP0NEKKGqP8L2vMVv
nvRH60JgOXWP5I0fnuEc+R1eUj0ypbQ62iNKA+Fr7Hu56WuAIHRLu29L52abFCDuolVAxEbjb0VR
f61YMAzrZCm9J5/31n+7FAHyCt4jQRLYAw55O0flDWMcPmv2/9y0JgXFKq2M7VzZA53GWgbS4uI1
uDKR9WShM8SBCYo2v49KVJiRfCp5vtbJdXFmjAlSQ94BLJnxN/YL39cUbIFsEYS5aJDmZSG7Mr2+
zTxi+salhaououdKA/Ti1iIS6Naqbm6Ghbjeh7ACjpvSXKD222DYXAxVX6mMOcI8QQvJFOWCW12u
5pTTvghib/48+/iDQz3D+fXYVJoP+ZYuqqhQN8ZMHCdbPurJuJVj8t5BQwpgFE12wTjNzSAHDz/Y
QK8nhZkaAwzNs/EPk60K8XTP09Bfqpd7wklf+qdNaGDDzBpprN0x5Gm4di3mCaYU1AGNWrwW6R/A
ebsw0pgxCBSEHLO9gP1lMpujjjyn6m05yE37QE2i89rMT+2cbYQF9rBzSGu4gwXv394HK3a4cylX
17pzZM+/Z0LTGPb/UsCBVYt2Q8ZHFkQTPYfph2X6si79dduYrUfr9jg5QOxulWfneHchNlRIzchM
MZ3AX2BNKllMx73xIvdHioomfMCGfgL8Qr7IvjhYkRbiHktQJdNAqNoYSsWqyZ3fOM8YF+YP4OC2
mRjpY0mSdwxuy+vslYBRz9nkpeEX5riOQcUe7tvqvabgTh6LGK080KjPoAyUCuDNvdvgMsVmoM2O
Azwdo4ojvST5ezNIim4K479pUtS7iE8qTCVorwYFz0jrD6acmEhp3/ac7pHH50UuUaVV/9sxN4Hx
hVb5Y43CFflYcVSqgj6ODt57q1mIR39RYNI7LjTj7rtqXl5WjSltjJsYlTvnae1M08ku8dA3c6NN
gxmzi2c0Ho3b17IGbtXM09vaJSVyymZlXgiYgIGLOKOK1s3c8Nyv0tdpAgh86emWw/Nk1S20in/t
D92IsvVkxsGXycTmBgwseBXNd5JHCkDQal2YSXWZfVqP2ZNMHV7+Ta7aQyFOTAsYghiNh29nxzp5
OwW0tUUvx1iV7icoYY529W6tkr/n73yjMqhE/7F0XkuKa0sQ/SIi8OZV3gASvuGFaBhaCCGEFebr
70rOjT5zZrobI7a2qcrMympykZxor1l389mdRzhPurz5AO/BSWY1dnWv7p1xhyCWwM20ubiDiWO8
Ag5PM9kmeLaKmCiyEgmFCRXnJFgWhPbeDo5UCC0FkeXoOCoQCKpyQ6nUx/+PQwapqI10v0HsYqL5
llrhDhb8WMD/BqfgGpyIJeruqMoZ3rDvo2KSRmxGHLTCzFVTrVVAWG1XNwe7u1gvuuCZV1PpdXMB
BqvsaNWk7fhh1PUaO/YUXCFn5ay8GO3FjZP7hd29WWvKdgtxtthpmrNCoLIlVTftxT4gpp7Bpw5S
0P4Fyjb1aj0PzmywNIFdJGQ9hLx4Y4AJRp3lG7zWfATs7U+VngK1hO1/hwXvAn0IwcfDWKP+ccaW
PMCayyeDI2iCUhzKeIIyYcIEcT4EWrvHgmAVQn2kd0kmmJepcB8zUzjCWBik8upUPPx+BpyIvCF1
SAamSrOVTVPrLaNPrZfOkhweI3C+IlIHYrQn0kFuG7ekgoxQlhIUPz4oz4cj4QgsnfeTY/0NrlvE
mBf22UYZTuzS4PrPCC1PZGOsoJmY/55kNkwQIkTmLfm5HGIQCdje2e1yhfzQw4+MAez5xQKUFwsk
Mhz0pDmXiRZmhnlDCI75xPstg1TCnRYJPWZm6OHxo5qg86DzLvbSzmVDEVVQgrhI4A4srMlZD1GC
YrsJrei9nAa68kN/xJzmDdK43k+WJy6uzmUfRjL9BAcCU3ku3rBrZEgUX9P/YvIAHa6gqKDnF7TM
aSQDrTwiIETUdOeGq3MdBluedtR8QqUiyhfCRyjYHwmNrky1R1Sjy+85qPIQioeGqlQ42W1w4xoA
D1MxeE6ecPEyLGx8ndsKhxeDuc2o+Cbb7+PYgiHM3i8wlaVdGeJc4nu6PucEr71AvZybm6+LF2jK
enhj/kmDT4wybo9VhCj+eL/DlApSVeYbiuX+uhA+3K7xY9MjRWYOcRdbWqODgt5ylBWfi74g9CLo
kHB1G/7rFTAlMOmkGJ161Bp3bHfbMLoxCQEPl3sn/cxP09yYMATLX5vWV1RQOMi7hr+TALo3ttgO
2BkeG+UZRMGKiFVPgHVLLGgo+kPQQx02srFppS9xD5yfqD0lDoQGgEjWRAJW2pEC8aNDg7/j3y0k
e8QN4WWBoSkWf5LAKuHk4y1YNLwebyZO5hIKdtkPkIuochR1La1lgWEuMolBK4lOEV2LcqCu6T0I
P8Kbx3iQeVpEciK+7gQe44cxJ2Ykr1UhX8+q61dwUSRJivgnIk+54BTHGnQcDObi39FtA52wFnUT
FJf1/smllNTAVyEnVZxem1eRNSHvprfXvWfP22k0OOQYbIxh2WESFgQf+Y+MgjXEhkG0dUIJhcPh
DCnuPxY4thU7DiByoxmR1Ne0nyXkiCdCDZCZUIWsvReZFoKvzOFbGBosn9zjSmUd8ifWOfspzMk3
XSStsS5EiHBbwWuX08m+vmBhA6dooyRXY92hj3Lamy5FgjRWIG9huVRYlCzaLupiMkvvseGWQcEi
EwjDuyP5s6xYxBOKOGcWMH5ib4+uhEXUezJJRNi1lu0xaiIecZHPj1wAkEP9/fPk8UoVMQ9lCyPB
+iqpif64zxs2ImLpHdAe7A+vjA4nYe6CvgCKQLuzH+Jp9PRAK2Sb0xz8YwCNGUNCFegTLpThl88j
FjqQaOyBeLcxUGK3b9/6WDRoYKLiKFEHoa15LxCMcxhIfLEfoaAL0fJwRjzWSKcryyRCMM1KaR9w
ZBGCw96963a4xUnECQCIWl2cZ29UiEzVNxDJ3xDfu45JlcNw8v2RsoDR5G/2q6ugeIcEVzRyF0NU
jgbCfoo0PE/qy8nebiP2545z7M0afNMNb+x5skgFT3/334DfGHOTOFSIc2UDLa0kek3x5NgX0/yE
Wj8aMvA7geB1Os69LZiX4PBLKxx4E5ohznujTiAomidAUUACKnOmgRB3eIQ85mVWqXOjr48PYUGd
Fcc5OAfYBixUjx7aL2icD863vdWFepDqdv/7JrBGGYgdxdVeU/53txsurreu6CWcvggq4VFk3fGm
9EpNHLCLBeigjlvNtGE9ulT1HZwsaNp1ezNVtNym1gYCE2Lq4VRWz58nneUqg9K+8kqqoqMtzkAV
YBdKUGRh8HYqgzc0wAlSTs9toNZpBIVfBfhPSCLoLfctDqxD59b7JlQFgEXc+cN8MW47Ml/shiQk
eGRgF442jIWEcshtS5czuhN5H4PLpAEjM7jPcGyfXXdH4oAmB2SF+4WogQ2iA2lXDw8jkoe2qrLZ
/AbQteeMbfcBTJKxQok8mM4kb7KRrgCK4V86QzLUYpZLmc+moV4aJ7Z+0JicI/MBNGQVFwRjLKz3
Ap3OL+1tWf4HusgGRNL10qnQ1QnaH3CMvq6wwfyDTI8gJplQvEBFBPW/BFskNincWmkPvQIlHdj8
foROrOoF/GiIRpzEmnbRvAjk9AbqmRI2CphHAaVG/d8J+zqBmmS7JOrQAke7SgU/udJ+xetzlANj
c+4B9//b22x1X7NBtsPv4ic2eC8gXIUzg/D3prAU9r1hVEH+5UeHr85fMgTLvlp1Gk4NMR99v40S
fxfy4rVx9y90t70Zg6jxc8L9uRm0g2T88htIjGSVgbEcGIe6pFB1McJnLhlm2HBcnesW5hdFHxXZ
DNUqAdhBOlDYzRWY8Cvuop+7Yat2sakdl0QObAYKu2eswBR+gL9rNU6bq1WFjyDqn3ydG7c04C63
AAtWFzH7Gms2HN6ARp7oxanpooTzVwQENqv9FhjKk6biQBn4mOIfx6XBVubW4683OWHiuJ8ep0gR
wO9VmEDHKjqBr1AtB+rDjcDG7tCo5mi9Z4/BY5fZU1UdHVDmFTP09lC8Z8//ENu4yepAtZK1csjI
ZxQZIR1xLm7uneLUSI0xmzv0sU/fHLsVMozW6IrFSmas1q6k7jWjGN1GNFPMzdsQA3uzSsOTq3+K
37/5OPsYg/q8G6Te6V8PQNDE8vVjHeIPghGfpJCHNbk7cd2mIUnwgKX2E+/qby7mGJQzkmAenREA
GBpEqjmK4d1vOS+fNeLko5uhal6k93/o2emh3vtZ475Uc57UpsWHmLvfcG5to1AxRwtAFjXibXif
rt3b/I557PO37EvZMc1cf/DTskLauND3pV994jRY47AHXuuuCgwb87DTxyR/keCZP+0gtpxvqgMq
UtwXZsuDfIKeIo+6i26YXAgaC6f85lWtHUxfUNLqWj2ljSunMkAK/UrdNZ5paDHCG/i2QnQZVtbU
dKWgPGPYmKZXQsC7A/J+/oGRak3KniFTNpJyILpRRif2a24WtH2/T+ugx3RpKs0iMV6T96phrYGP
ETLeJ8dte1e9GfcY3Yp9nSbhmVHJhvlvjToiul6jowpqTtUkTehgBUlFRYScRn4LRItiLxpGu2d1
pjnCryoT/GC1WONgYl8dHTwDTNqSw7Ras6F4ejH7CKdUjDndBjCogp4G+yc6HJwoDJBVJ0sfFQpG
SWQE2NDGdULqD0SgJPGENoSwpXa+B3a0BAjrsOvQK/y9NooY/SItrzig/rAVIKH9pVlqnx2XNJ4G
Mi2bNgcJKESsAuHX7LQizidSf7KjTWTLQZ88IiZSC4HXwNY3k02HDgy0M1FDk+tMcn3yxVk+qW/K
XQnuytkKtTgSZ3h31ivwfObM005/VUxyYV1ih5eMqzBkT+y4roCllHG03cf8CstWDSh0ITqmQSUs
K2W2TDzem0+FyTrjQU38EomquzdGfGdOQGRwsgqq1o0edsMszmNIbnwq/IffCypu8m+Nyur32T+h
am/Nu94pQIWChQOJa13GVaP2htArri7KXX3zIny8Yz4r44dehSFXwrO3OYDgLdbhm3Zp1Czcya/O
5nuRWbw3oDUJIK6lEvx0FQLnPBvhMXrgEZzc9gaEixsgS5em1x6tWT/G8/fqpxgwd8FyAd5MoCJc
2jCElu04quvViTafkwY0IrE4Vo803lg9NjhBRLKMuxPiZ1Fz8ZicVpxTG6Cb+LAjCiYMr8XtvUPs
jm9qd/A0U4TZ1Nq2be9vBK1KIEg2+TbkvL8Pa8QzNJqxcyz2qEc3ULumxhD5FHStX8vtbJaN8/F9
WlJIGXd+Wmh/+/icJ0bm1Yzz5B615z7lsbnrG7tjqJ6k06vaQh7wGksG6n/etTpgdshXzOOEpmED
rCSS4GLWX6Y8C9OMVuhd63FAKIOoQvgdmOBv1SlpYSefNxC5IRjKuHRRGl1RRshL/ulcrI55aRip
WwPxslvYaZjHRd1PaePYxaTb5j3bWFn7SXCMkuBOSB8cIuTWowbX/fEfdGJov4z3ruHddo9BpUpT
tOxlvhY1bE6Ok3x1ogRl0tg0vMZCzdIa3pOKS0oyRu/dzSwn3Tl7Yeol4TpoY2pivHzqpvCvA57j
FvolaF0tN+tzlWF1sPd+2xt6um0+WGh0fSAueo6OEZ1YjZH6Hz8sGnCf56rOrcCOoro50kuDyhNp
np8/Cc4qdkYp9Hb/d8drIsVnozfc00jt5jY2+eBipjY93V7GmuP8QYvzNEhHeGJcCU5y47MpQ3A0
tV1bHCbruMt6C2n+9jIug5pxYxAGPUBf8hkqM6Ae5se4h0vefB2UHBXvedXOvZqV41Dec2jITX3X
8R8ftE/bLav5xwnQhv01Xv8eqztKzihdHSYdNH87rudAz7eDQw9NLuaz8BOqV55YeHQPLq4g/Fd/
mqcb2iajuax1jDrNYdgLueHIB6lOJ81hBbiPbfML8dKAHPTkOsy35WpPuLjpEBGuEF3TU+BmEaIX
qP9eiFA+7HJZ/KKBMdhdBCQmkBhBEpXJLeP899hijXe03SJ1qyBKJY04aDgc98bNu1WlCbxXsdfW
HmFoBOgI6YZIlXmIewewvVMa44iCtWCT2RlOarTUvQIJhtWm8dy1vKd7y4zpFSAk6oWH7XpeHXDT
WyETapdjB8KqeMeskhHCp9GLOm+8TeL0HxKplC6hbL8f+zGt/OED8U8E24lm2P+wuLzbSGWuw1/B
WW9SOQ+rwg9RN5ougHl1+HlaKLUJl4XcyD0zIa+YIUWiMNhYpNiHgMxay5x6d7TyFE74TefZvw9R
9Fh1XpL0neytfwwXyoDvJn2mSuS2QDjTM9XzIv/0Pk1giaaTxpgPHNFfnkmTiYjPoJdnwB5xsjzp
b9ZCg6nAX9Wps55L3n51JlzNMG5aC7UrC0YMq83K7kAbUMteEPkHVep1gTozyA7CfgQsxLikyROA
SnZVwRFoC11Vu7wXFDMROS+qBucewlxZ06L54XVes8lf7pC98VG/pdcXPmnhcxiQipTQEY2guZWW
jWbZ0rGpfI7SOUhj8jJ7gfiNmQ/Iq/ZE7Ul98nSuV1B0NGtqC5ciBKStvayM6DdKedjDOcyJTgq5
ueGhMnluG67+htlA241CDDjU7+JuiarPqI26k97qve2sqjysNE9vq3J38p/E7czW9Ka3Kj3zTggy
3v+9EC3RDNJuLrF2v2ye70mvVzUPF0ayg+MKvZAB94F60Tdm1uQPBjm1oObdvEK1NAMUNpnB4K6L
9wIW6X2xH6RmmOh4KRPQf07fkxn7vW1frNqwnzwNvrlF3qjS/33j0UKvVOSajMoRSP2vST0/6TS3
+USzIuvWM9zhjMTbwOtwsZ8jezZ2+4gdnq1eTjm421SjK3KKufa3uwEQqJnxsJoIzDojXholADmt
hpS5cDe/Qjx2VuQBsPYqAmGUffQj9otsGpMF9vszL2bOkqmyaykE6QTIXqkCyLVBk8eFDEUo01uS
0aLNRMWnVLXGIMpgZI7RC4cNbgU80S0wgGgErBkycJv7puIUKdCXPMv+/W/SDg27z72Lbw6uCLwE
qkku9u0kJXq/F4ENzjED0jIOoIQcM8e5ieyl6arvjlRBiJqJZGwqoiEg0bxEXXc1qBHiADTwh3pP
hM94yw/2Mf+AWIYkWvNoWXLIdjCicEMtR5xV4+fbjisab1Z0C5P8/IcCXGQ+HXUbGlDU8yBr+Zn/
65rzeoCMcC63OOo/pmztWNPzONUDU8ezhyE+4c0h02HW+8PsGJVI8ix5erS++UGGtkm1SirnGShu
FolNUXCUSi7BpR/dOXw0H558Sc0rkPh4nHjtQD6ydQzLu26dhhJwj2RBR+cy2kQdozvSBb2mUoE3
g7xHCwvCCU6Gy4huuKRM62UaFJld3rH/PjgpLW0QLYPO2C1A1QmmEDP24CQxpxkSkEUt5DyGN6Pb
MhVHEDC7PR1GW45ecNAIk9Vl9/I+3im6zWreWSdSnpj56uicmWwo9W7mu20+du+L0VhwWo0O1mkC
SefeOe2LVY1e3no0p390QobscUqaeXBJzIeaZ19m8qbI0Zb4rcyk1/KGpG5EP9/oGOkiaZ497uF8
5O781Fhx1xtWlIxKogvCZwSFbZwo6GA67I1xvbgRFX28iCT6jTRgsKGlkuKD2mK8YxdZ7MZyxlK6
yd8yIfLKDalmgPGFUwySIO/aySiBurGy2XpJP1eiq5TA6mhl4Di0fkbPN7vNTs5/RWYFhhqMsDHd
VLlB9Gal9GxvHqyX4cYFodjBOTkPHLLWfj5ICCcw3KD414O4t3BAfDPXzDavfXFvbtvskUIelyfn
EjSss9Pxyji3X0SzIAV0GWnToWTTgHP/WLSL8lUOprpyRUJMpekYMyVMroZkMxZCFGrA+ooS70a8
ZcTxLmD7BE2Sq5VkQ+qRjpkRsBKuJqzTjmv+4l2J2ncR7zB+WWKhIQ8VeTrJ2Yw27+8fKp5lMfW0
ZMLawO9F5lRqeEcNEj95+BjEvHCHarkEWYBa2Jqw3tF7+804nZVhRsJHEIMlcjYuhsqK33+96DbP
SRmr5MLqtCIjftXgUBqOg8C93/xTwZ3upTpiPlCbvKnK/1hXeqsIhlC5/MfYhJQRsTF8yKenewth
hwCU9UjrnSWtOn0c/2Vs+m9eUtv3Jh+X8T7ld/YKDIN0UwqTwdu0ViuZorwQezRBO6rueoBbQvBy
1D7gjjKFvWe+HklJtWYf+KG2if2lVG1R9DY3ZMQWohGMDUqUIGJK2Fx6APxvDJJXN2PVM55zvTca
El4OzQzoTEkZIyS0o7L4Gy9A4MflCj8VVAxOjbxxT1kF1kKAKLIdaI86RpTjxa+6Q9lGtODK1elB
Gx1zWz7cdE/GRqCgemktgSb99ARYkCySH6otjKxX5dlQDxiHAMZ73gzqCFh+tFcBF00FvCAlAzww
xi6vdWTgOgy/Kk3wBWDMfizprGUNaZlMGBMoHgwG10wTcY7KVtSsuTI5+L1oPYJu7zdoklbnvZoB
Cf+wEq3dJi116EOLkj1Ox20QogbZM6hJdd5B6TRv9DvsSIlN/2f8Cu5KNmyccRwqZem1nAZ58Bic
ovPkXZiNzW2gNtEtLw/o7cxD6JLt3dyEDQCdA0pzziWNzJgrV9VMo9+gvXsxyGd7NkQ549yJ6Pdm
YXK8sp5O0QeTu/aSXtRjKiS83vC8IKLmr02LAgEUUJQ5+plLJrDIB2ufL2sLWI1RDjAIW1oKevw9
BWdB32WrTj2aWwFyYe6+VFEU/XG+bN7eJgeWUA65LGSxjGEKa3Lht02AXLJfSvspgG+SYaNtcSAN
QB2p0Apeg3K87zidOeoxyu67Xs2mvzEisSugOhQe5me133349PehNOQf+zR+oCpvO4SfqMP1qBoF
C+SeKniVBV0zKPupBzaFMIIhopm9nXhNquHS8DYWCpaQttRt5ul4TX1syyEBq9tNcLKGVSP8Wjb6
rX7NysKnW5hjfH9ObEWoQVz4H9o30/NQpSxva7mUOV7TqPsY443QuYyv1OmfDXfKsTECNyH/JHXp
UQRyiG5udea6dM9tzKv9XqBOW4qbpZJ7+g2YS31EWsnmIiK8ar9JBbEoTMJO5zU/sSs9iNBR0N0Y
JFgGIA0kif6e9pM3X21oazZpOa8p/yC6SDKJ7pQAymnj1dcme5+++u/fC9tUw7nQ5CnnwxfjVgt3
ikNcgvsJfeiBHeqYroFG1HB8yahJphtUqFPU0q1/YMb+HD55vpSYiZd5HaeJag2X+AAQw/8QFpBA
04GKdzF0oDDMTOLCPToN3uAS9Jw9p0D1l5pjGlO95wy0ndlpcHOLkbaODXsfJzbVzTfzGt2+HaC/
phzGpobvI6Xv5B/xPpKBYwVOYnc3tvqXvBLtccfcjf3NZuMkBicp+eJu2sYZ6uJyYIcdRkculOqY
NkyM3dYlvOtPtWdhcsIuu8k4JguTEoyQc8+akutfdALiDnm7EEWoKzqtBjiroiZnJEk2j6t5Op4P
hB2XwtxPPgsOewcvSFYjKlaby6MceVkz77+3vkHktqKFXMtR0KMzgnlp89FpMKc13n0qssDAiibp
hZnPfNbm4MXhTIooeYvUTsAmdts6h12rlpCUNuPMbdKfGEus84I1fV4c4TBotTxsxufwtNEJ2vav
ngwrU/e0eKA9tnapeQxTrk+OWJm5tbeiZ+qs1AflB2IwAUgluQTF+0NzCp6GupOyzLezbOHMeLOk
plVtozwLb8uqT9GUte2Y55CLm165MGO/edJmXteauJhi9pv+lV9evRZ5q4UHJiWQZjJrgENWjLaf
DlrD1HW3W3rOxol7N3ZNMJvUTVzM6bnEMQG3ymrOtPGikM92ope1uvubFRiTAq+e3WMy8DQKXoza
uG0dNsRb44QXSM1FCe/VGXCNKhQz3CYaIap40MVcrLO3FRyVmh2+qObym5GYwrO335y9U/hxWSFR
AQg2PC5SruvsVT4UiJUwqeylkilppE8bLnV2XqSz5jKdrf29U2EWcDvLRemVYW9cSYxyw09iOIAX
0AyzELkKcbRXeoA2fELcIW0VF7XRroFz/XRwjcTNUx9ehVhrp92/em3/7vVsTER79lhT9YUOqvRy
lzcYd32iPxuLACef9TrG3tHE2UdrFguqOLmiuWjeOsPesAyJFM0xFVRxZVwMPh54PzO95t2YjQ3o
Au2YG63bqeblmN0+brjrSTNCzMgwqftASX6spOlD+dfHfUeNQdKvT4zD38kjae0MBGAlfVAaSolg
C6F1KKnK/Bdpmlqu5XTo/M9QLodEagaHaSfqRPVAqtX1gDKKG07sVAL0e5FYJPm237GZqpOHYKDr
yZSiUePHTRouyZ0a0RjrR0uvh3OPy0dxc/b0JAQ2M6/TGv3Iw/0S+wH4jY+xY7KQ3oGCCBuWrwkM
3GfUwm2hOUHnRSszcsQSmDDfEaTzFz50LyxejTUGtk3cjo9Ezxei9NTOVrcB9gYBmxhjvp+kNOu9
4kqaDOCB5FJbMj1zk1nDTfTXy3x2Zw0wafwWKUGLgzkf5K4kbVdwyg6ZAneO121tPouC96l5lxfn
OAkQeyQ7EiH/nl2CO05gQ50hphC6vrV/D8kC7PHekZEuojauZqoB4Tm1zZ73LsxzBCA4SG2NVGsB
psDe9XBv/CSfXZhMLdJz6zIoXKa4/XCrtAIgqE+9OgN5Y+SeECDkEkeUWjyocFO7x2TDnzYkgInK
6ESAlbtYtDIW3JHhcXvbNcJ9zcjJhdZwxzeawxzDZ/xih8AU4q2KYu9D96v0Dzt9EzsnzlicIsgm
zCIgYxmVbCGHTYXYqWvuqStRDnqNeBs4uMvq7LQW+sA0Y8tH5eTj17jVMKVWh8pK4hyPShv7w3Is
EJW8eYfj2Wj0i3Gdc6fkkNcHq3EA3Ma3Ie9qYsCbmvEUTfTHuVGQSOpSc1Ytr2GV/mVc9vdn4zFU
mHH3o9vgRBaGnoWMX2WnPQrtXoRL8Bi0fnArkKyYQbETkxTM6V7IMXniDW/DnPXWNMvpbXgzvpGG
fQTdz71L8Pr3mZ6xnHW689OyxmQV9eQTAXIGMbNZiMrUjs50jW9ZF7kPrjLyUS85TN9DYhtUOKtW
f//T8apkecYl6P5eguew5hXYEpdBdfJxcU9DmP0DSQqtSgaewDM+xwV1JkSUaVgdfEjMEO9hIMJQ
GkjgrY+39olaeeuMwSz71HYgK0PVQaqAjvoUX6eME6fsx9sAUpTMv2gOoUwgj6GznXmP8Z0aD+ew
BQ4PyknLI3e2j2TmzVlOLltSasFBmezKRbff9vdQsjV/31fXeOUmpAPDm9lZXEYXVDKTPLgNamEP
PP7jnaMsiPHk5ptipuBjo8N684KqZY6PGuF7Bn9KAh7kbmNYma2NXcGi4dCB+oRe9jskRp8+OGvw
cHGdzkevK6c6Mbh7xbr4ZZyjPOiQ9dX4fArTgQcUFp8WUTsoglPU2jB6bD1hBNXB8ihwnkRSwLq6
E30yJtRihEmQvXB/Fjg1jBO7aQFv4Akds0Vw2mtzLsxBy5h3SKoBU2DjcRICjsnV6Ud+dRBHrFj2
hLDh5Sv4iqgQyHzZHVlq2SgLPvSrncqOnR8YsHzgJmzoLHYWKQz9AB0H+3ZqArs8Cco2T7ecCAA4
sY7yADSBRKlG2ilh85iR8+CPrSIoVuxsHKh7Xvlti7xoWLwLodmZp2bMy6fLzQw6/DnBX8Fs47tN
6DP0f34Kr2OwAWkdSh5WGBtI6rWrmPK4vManWDhAx6n1BQ0w4Yi0Gh6wlRLH4/Rj3f1i2A3KNaUT
Kp6g/I6byybHx3iZ2xcnURe0hdeGwnc0cLwL8oW53NpUSUHKDeakNPlliWFcFUN5YzTJveuAXKAr
7OTy1l4DoYAmcdCuVEMCZKairBtSAS3fGmki7m1k93UzG6djTOR4Ybzw7O7xG8T1fqC3IStrP3Rn
JS8702Nu7UKI8Y3NZ5Y1PgItWmfIVY/6Dlnm8fWY87y/1rbJhyOxsp2fJ6nrjc9/mKqy44q6m0oM
avjIadWricS7w2UpEQ+5j3+qMRRGmGffToLpH959LaM++ETn7ZOSlLpLjcq5f+13ETbRybUbaEBb
zjqQVqCPoSN8VK3/dF9+Fn78npPZud3eFcE1anlHZABZkI/AyzhNi1FGmHoihqfOz82DVliMcjJX
wXQHh5vsFbtDlBEAY2aPjQHe6mAlM8i2btxddmOc2ksv2RFI0PRdETYiJpor8zOQ8Fm2a5MnJca1
qniIFJYn+fi3cle+f8KuDjhOloLvS69VEMpkg2zAVMBuFZqQhyekOCyltaWQmSCMpaW+ppjMg2fa
xE1hOmiiFyaAunooyk93MUptKEaOYRynFQufNsA8/GoDH0NAaXO6ul1KDHoYpreGJN6NYcfuTgmB
OJK2HO+hvqkRuMqT/P2vCczdtojS/tXjaty2oM8J1mWUjbs7tgg4AWNcg8vWZGaDdL9MtGEUETAY
ilJIdjiVh1KSMKQsRBnc6oRObB3LUDWZeSKEPnt1nAVqY1WyteFm3nG7n6MoAsOKbk5r8KE7lELd
GrHXjfbZD0cQ9weX7nb0/H53+Un89uRKXCbv5PLbl2T9c2AS/jsP70P8BDDCO3i/dYohVOQlq1ss
e5Tif+1H5Cx7nyN8/2bCFVfug5SX21gFHFichFUvu4tSXv2geq7+Pv++7Cf66aFqyUV/CMkgL7rr
5xaEFCZ2lVESw8wdhgWGe73R4VeHKcp+yBVq2RFIlX/qZQvAj1xhlfVfQUl3b2JRr1oz5MZQBij2
wfIBBiELlKXoqzPSv/RhqZCfMDijGwPyGpW8Or3j3wYvd/1bT7ooBZ2XeectH079YSAp11XFF8vm
n3doV/0KW3tuRNtae7AVv7+Y6QkCQF1DHlSDvBE1oZoVma+r/K2CKI4djO8pqyOr33voSGdX00a9
9SXnhgjHhGmuI05Ivt4YlCDw5yk0usd8Wp53SscOBnOmjU/1DU8G+UaL6KMQAV/qSIidCOUNc4Uv
dyv39KXdj2OwnJKZpLxRSUSHLOm/tFSrb8w0oSMfmR90B6kBE/qbgUCFOsrwtogN+WBq60dawlt+
3Ya3dMdrkkVl/bLFzxniH1kMMLMYelHWC8X4eCzM27LgBjt1NfUf4Ktqvf7fq+A4TTpWA7jl4Lev
8xNScv6WjpC3vnIZlNfwr4ejwR1Hqw2LtKsMU8/ast5jmEuAYQXXFahznCoMrkxG+1xvpJmhZ6ox
wBaaPOtDV30NhBYoCJhyT4v2yNNW0KKaSdNZ3Y3lkv/GVUYAMdDx8Ff3gUpFzCVYBeZ9mIrOFOUJ
LYYihjLs+bv/8NViAMwYJqyG9h3Iz6g0IcaGAp2fVmUErEzKqve52/EOTI0tlI2TNU6N6ZZ1wPh+
9ZKysZHQOEHFMVwu/BcupwIwibs49CDb/tMh/8prjrIhcDR0fWBp6H2pVZDXj/wCVDBKSQXSPh6U
U+qJGEj4FTb/ulb5OFKl9bf39l4aF1Ng7wgGz+0AD7DZMZKAA4SzBeg3641q3SEqRqcSq3k5Ts3U
B2EqgAJYpl5HKZNjeRZO2mEVjAq7DbNC28iLA+/OWMnKTaMJlknoToW1qaDy6Z6dDBxOgghwFL7I
ahzSJKUxC2QQKbu7dvQNjAPEwo3QFPUZzcsFTcvItQmp9HIKTBdUYUvRM8EsSgGQ5afyiFjoVcvh
hK7aNyQpjb5DoKbR3Edgpfy5EMwRFCsxdjgoXIJPkFMkIvZhggiClEw4DEcV556e1/D+A4dIe77J
33MGiotwj7IlOKTUPjnfJjjf35En1sRY2QgFnByU3edViaK/SSOhPJEZJ350kb2rnIs52DfghXYO
1nNwaC0BKpyOOHfDBxqUI+9OpOY8yTdkc54G0UbxwyoaZ3wA4bRgVTyP35Fp4Y57AskU7MXAfXG3
O9UJ0XHy8Q4cOigXCXZcyRlebBbpiOOFo3ZviX3676DV5/4QPx5JOhQYVZS/kljiXsNRrDORk/G7
keiV/mOeiCAjlCeEfzqs1iB+L69wCQZAH/ySNwOmWgKLmMlO9u3ZALBkwAnMr8yC284IMWAamxP4
NcGk0/6VBFKjumfaoH78ZlOiQyJWRgdsnhxoScAxXsckz4od1I5kPU3cq3cOq0s61vJFr0P2OfVt
Yff7HsXtvhBuciniC6XPsIrOufBIX/jMGuEyFq7JxOT9jxYzknziS0nso4/XCFPji35y1zJIktW4
9HztjInB3HPYR8f4EHG0cbAfwQ4YEa4PhpZhu3t3/CQ9kCTzHfdoIqO4AZwEoAuV0zFUrN0bavJn
TDN5PUKlMVkKhuiFEb4Sfe3TmflxtzlpTArNF13aLB9NtT2bypoZfDGn04+vZXXjsoVE06FF0Ihi
3TIU3vACLTlpByIVY7IxUw8TcDTiqw5VG8wI3mingEvpIYEBIwNeBO5FMJUSi/W4VUItkl1F0zYk
AAR82DMbK+PdnhyM1IeRhMf5zi9lZaqtV6gtTdLNnNJrB0ySCSykjNUeJGQxacBo8ZiPB+HqfISF
wmnmoyOAadvMmNt6Jb0hf0BaadlDAsTie7hPAB+HRkL6oGCxfOwmHC3XnnuCIwEGIUa460J1lI1V
eLIAMyW3Gg3dfIpfQvDnL+bGnYm1AbdIzkCMtrvFon/v0jjCNsY14wfiDyXnh97XMNxE+CkzpWle
/R5SYchvR3pFzDWBp6DjYRwAyw8xPGcx7EDyY51NAlo1v1ff4YMwE7mBFfNDtDosZunoAQEnopY7
zBQKHjRNmLQWiM4AOkhGwxOMa2q/2JVYwaOSJUUcDM7Lh3QOeyAwpFXHSYes2j6Lsf4veucfF/C+
rG124+uiiXn2Mhv0ABBIrUBRmHALnQuyOKZ6FgnQ9mXefkDvaqva6o5Kak9rmjI4/Z3/L5vibF17
rcGLWgaqGW72bYsQhgeuCVH64LB+c8kegMYOsTTpAmjkfdFQzadVpSp6czgOSIMBaccP+P7p2atG
LXu/QOK1X7xGCTjAkKa9J+jXdb8zS0Belh2qMhsrGktcesYNvyIcwQhTG8HT6aw6q4QHEngPd2LT
M9ZVOkBMls8yZgVbBAnJeXGV+RZv0RgW1BURwFGFkU0f1n7+CapQIMSD9CPC0GnbnH6GCTsKPajI
UMiOP95z0AkbND+KHplRrBjPD8QZKHbb52Oxdl7ovnH5BCiV9KVi98Z8cXqrAAMm+m8d0Z0EhAxB
GctYOaw2cAgE6zE7koFpxf4H4KEcsKZCbgAcvMqYfIrVSeMKZUJfL1juLEQ7lAnydGNOQb0j0863
OZgyY6ilRfMIPi9cmz5HfNorAsFmrAwrm8GirH0+04nLZaPRuXPkBNGJmPG0YqudCV0l8+oe1pf3
8BoSHip1ssYwE+DPYBxDgZtaxJ3vS0wv7NQSqj7tzYV4kz19T27IzANlaPL1GNYUo6LzHJHAzXTM
6APrgPuwOegA1vLXrq2wszY8e//tiS0mkj41+Cm3gafpWglglV4dQ/ceZGzoXO+QvYRFzhtoQaln
iD4Pn4M/hI8vLhffXN5gpwO/+w2wUDQo/9J5SeEba1LXXzU3kESE1chjnphpQocxiV9gwNp1cQhh
1NnDOPI49ET5sP0CJxE5IAZHryG4tYISE9BmROjDRxQH9mLgGXXsIjlAhTcwb85hg2GknxVzyhNZ
89/mo6NUHBGoB/QU4JMUloQ9rk5+R53tP8CWMsNHnwoyxBSCZG4xp9grtZKbNhb8bPBC+nUFkFpg
DC9vDJImXLgHyVEGD5zZhNAfSUfunGF9sCtmSYYmJOPMYQM3QGRg5S0ZPIiyQqYM9APrzOGnBs1g
eNCGotB6AB4oivg/hQNfuRIBjuAKIU6oJvyHqzHtGWc4xtKi5qLEMJrWAU+b6SuqXcY4cswQMgn/
fgG9xVqaY1gWGQoC0hBSkc12VRIOSvFAiYQrgu44UdzBKpogXhHUzfGJ8oU46sNZgpyG/Zkdk0j6
i2F+j71pA6yMgbEfyF1htUXK8fIDpjFhjIaLycKEleR/qhBMpS6yrUQl45X+avACb7zo94ByEIfk
70xysKFmwFgIJO4Bu1wpJ1EXjSrhKcIECR3UlUTWTuEARItbtCIMDFFucA14inBGKozRvqCoMUWG
CxcKYPyBouQAiWgvAwcJPs5yuBPmZORDNC9nIYKiKunpMneYoIIDE0+TROAZr04Tj6vfRX+W/wqO
o4eokDk0aYg6Gih/9xCFzVgHiVStdKS7fBEMrSv2CCfD+lD71HFymqAr+J7nTZaQ70/RcWw0C/eW
G3eoW6Lt7P9oOq8txbEliH4Ra+HNqywSSAghEPDCwnvvCr5+doieW3eme6oKkI7OSRMZGck2htgK
6Kky+LpfwRivA27MpIAFPgphjlogNT5TMnrkiQ+/rQwEKujVImdUYbelTShDoJyRPIkQiVomWqQs
EbMERQvjRDdVXVkHS8UeeyI/HXIF7/I5ulwvBk8GU4Lp8Gfk3xCtjoKOFNZiEpRYNXiDo5lApGv9
wYHFlFo8Wwq9hFpAv090zqBoodOm9lTpiUux5Iw8WcEDsr02y/EXpahMdKz5QmsGUAcYkWnm3o0Z
N2YpUrvjvSVBLXpR452L1gIaGulxhuAvmlRSV920b04+fuNH7BLdmdKEovcbTSb1sOacj9sdnFM1
sKOwZg+qLoKeaiJhriW9VRrYKN6KJOvUbiuNNORalk+/RfcEDKELx1JqwGU7kfnFSsJhPmiGO9HO
D1Rj92hFFCER0WUHZe0LSz6y12WHyKqwOQ/e6Yv9qSCmU6bqhkFygpkCviq/Iz7SBxxW4q8bxokw
hMUZ1n0JEAuchfADIwM88+tMGE5yx7BQjeZe6NlClLOgEQBQR+gURb5duq8IBjd5N0MtvDyVActN
p1qzZi3OSMhwi/RYS6s2l+nGtO6+pHyRkuG8/THrA46MI+xXA10ubRJGcFm0drgeXYKmyVCrsTeJ
5s8obWxgN/ctKievXjU7cqJPlJy/O1C3spDidNvCT5CfYMiGOZTMrKpfpMBTcWYovXDw9Z6lea73
ZeVCqTBzt+ake/FqSKHdjedAwHRhWHAUKNbdB21SNecTQosDmR/uyaelDHxAngdsxSJQLPDeokqo
bjTDylolqlaKq/kCj93i/HEuMsNKV/SEC3hYxcQJ5sqlWSkqEirxdQBvx0An+/CQgExDJALWhp7m
1QhNlVZ/+a8ba1VwZurqWjfhs7U3DPuk++xrvQeyaV/vBPYRK4tv8OGylCoyKNEo/nF1OT4Ilqe9
JnwITzDEqM2a16k+/y8h4QV893cjQQFEzKypGCLKskrNSpM65cE64bx+KWQCg6W3c/5aV0oMcClJ
u+BfdnLUqPuEwfAvBJpqX9N/5peaVA4rzWdA68ne/CMeKDrXca2ZS4u0KWzBzINH529RX0LnxIN1
vu1j3Sqv7lW4bGwRbDzVhyGyxB08zYXFpFTqH/u3mcKES7rJGwU2fViJCS8X9z+/WDEntAq5l87z
7V3qmJZJJC8Mt6TIPNTlm9ZoBXjnstW4ER8BE8uT2Q9kBCEakS1By/KoErfzizy4Hz1cyCjdzb+J
+Z0QrzbCWwq/I4+/DI9BxljZY9u7FJIuG8pNsGH3Km8FpfZmToHTLMHYaja+ztfLn81T3TjC5vWZ
wxoUZkdYTjXnaL/P5jt7OXgA5Ny3fe2/OsVpmdLvkabdgJpX9B7nCOoWa6hjZbUUHu1bdI7/klu0
WzySm6emH+oHQ2basAW/KLs16Ht4Vew7aklbc1emr3CDJOj8OXhDSI8P0SGCGjR/nlsvcC+m7gJv
bqwSQ87Inq5BtRHWKdJ8aHVzXxvr4p2S+ko1/qedm1foLKHUjjOWW92H++k6vnnvQW6YHzySI9Sk
PwiWKuIo7SSmd6J9vwBvS+Xcc5ibc0Uc3/ZuwSugNBSM6EJvQQMJIlqR/bt3jCo+sqygrOF6RGuI
XR4CMNOlXGE0nQbWATYPJhAy6p1Jr4RWFr4cajSyqasJh3BYQOv0RqtunsbeGeJQ9FR1zmiZlsaH
FrEcxPocFAnQAOBxZGuFAbBL1s3n4Pm1KZlajNDyBV1haPwSPfNsukezahU7UPo/URne3rZPH7Zb
u0ukprqoL2oxjuyRTqK/dNM7qLL5gP+37Z56VOVPFEev/tmASfqmJ/iT9a3TRYFNIVlSeNJ/a+Bs
qmT3KMJC5wh9eUayxIxXQAgIgAKF5HhjeEFt+j4E7MP9B5zfoxkzrc65nenHaXT3CXj/YTrpiDn/
pqmOUAVW5ceoQR8ONyF5FN+lceL5NGmrQJyIIwtphYyxR19FQIXCJ/PaDdqi+30YEXuFSz4sacVK
KPOgFv1a8aYFGu3VM85fH7RYgCJvvZI7Gonbz1NxIfmnF7BjIHwEQ6qoQVQMOgJ6xzZKw3X+WCeT
zjoqrYRlFihiMFpIxEWJfCH2BSjfP0vOgDo6ThTBzbt3RZew5DIBUo0xMAb8y4ArXScvRulBwHNP
1Ciu7Sr1OBjIRm5QBAAS8q+8udg7sy+AzpmgC5TNU6N+VLMj8tqVSjLlDuOIm+gm2fCQytY31IDE
hvkHV+mUkrH2qyPYbBSjWuQDzfoCSifZ0NorJhV7l6qXYpPmS8byloJhmNCTsD1YH1GqiGaW4gcJ
wyRXgXa0XVYJ5YqYGSFUXNCZDgiFVKphUPZyYYKtI5OpoCuNMByNDCjXbdo52i6wWJS67TmAFuRw
glsyu7b8BC3XAzDmvdPrMqpuz7S6ddxJfigTFUN7XK+bRQI6D3Nv15qX3tXd9Ch0s6tUnaA6jfUR
A7wMux6LR0Ai6PJuQFABiSQjogEPOjCJBMfDLrRRv7a/VIlvEdaFdHKN3tc6oD7YOqpoTICCYZq4
nG/rQekAIml/D9QAZ4ZGuAACLCCIAI8GRK0KjWSjSVL3Tl9r279hoinoA3SDynfv/bO7H9NkUAJ1
IojuKHsVBHdsMsZa087dq7vukn1aTzwrNXUJjkWw/J2Lw2l2iCSKBPp4JJ0eKGfgFhWe65fixTo4
tXazB4qeEZhZuO1XLvaOa3wxfjNr0S7af72/DbnGnXeFrYDmfQSGg1uySmKvKk8Gu8G71+g8vCMC
hxsB0gX1y8XMnQ4niSjqPHc6Fy+9knoc4CQougNQ5yG2vhARzsGht9mbu865e9mbUFhwup0ikhRj
wa4bk/hwQlINSwdeS63/8AEaFR9vqW3hzbLkFyIIDmfdAla3tmRdv4o28ZRyFPFCCYqgkYlAIGQc
hJxtUIDzeYnwV9a7X2the+xrF1LIYQTvBUbN/mjkqP1RlPOIkxrki9umAF+q+3T+A5JjNam4q909
YqkBwVX4peQMlRryQ/hDSYBOuIuJf/zlS982b4RDYt6auAYHWhT3oQLCifuAF6oW/oOzHpdaZ/96
N3a4YeoGAmBgWN0/7gFgQAD6kTVrFCBnE43Qf81+fWFyT71zV+0s37xx673HjbrxgitSYE0+OC9m
ImLvcYvYRWsOYvqw6qN9F/hC6Bflnug2O6DyASyUQuL0IH7lpn818z46pFWkDnackp1zAQrJ83lb
+9Z7gg8qv6lGxdGJTtptwNuAgoPjsjFrFFtmbKtxmegDpLVunGl3ybH40GtahBEbapEYhhKw6oPp
WWdn06Hpts+dEkooXqQ1pndgPZmG3oOHzioURC3PAoZ199E8zIoLyE7gM8J+amYlAPt7EXuOvwRF
62DSvjTfAEqzclTFDVPxF5INoydi/jvcchEtsjIdWRU2Cjg+BvoLSjFXxuaNRK89B8DD/W1A9T/c
B4Ca/BscjQXwxXLfAR8SDDEXdgtR85gZaSaCQxRtUKNklCxdY4cmHXrGEgIbu1V25cXwwevgkGh7
Qn8ErefgNpnF174NJwAJ2xhgim4Yomb/C/9+PaYvSPajfHGOQBcXG/vxBRxhSTNgD1vSCAnyiOsa
JrTcclQsGeXFjZwWYiYNy5UQXOeWMly+N/G2XREiYlVh6Wv1NqhGBeoVTMv+4SXJPhGtSu1ZBRuT
AQ+URmoxrF+ZrSPxAvUJChzAWApEQeswfPwBVrZ4pEIFgZkACiHCEkW3OjCdW9qiwRNcRIUhTKDZ
aDXAa0RPBLInCQd8ouICCASU8HUnehosPp4WXjNldjDknWwKyyVMmYgDSDkrr8yKDNfjmVIt4DM5
HX0qSt+s/4B0u4c5xWNRpCRzr1qHVE5maz5H9C9C2xGkVWqqB0jjQxX3XzmdQn3gOS2w9xUjGCcq
isJNdaN5rEhkrNRhzBknk1dNRJAILV9rYGx8jb/34dXyFRPG/KWURwixNiSw2Xx4VeYZHADfQPCI
wfopT6X/itwZfayYLh1/F40f3uuldMRYyhlSrJadS0SAZws7JDqgLlmREjis0SJ7gFO6BVdR3qJs
mhb3JA/LaCaqHO6Ii1tyUDCXGE0ZXXs71oVvnAOuUGUX8Waw6y2M751KeIGzVksrrc4bpPTdl6EH
raITkvOIy+nvOlRsGH4MO4Q0JFXU/3RrzfqyhrEhSncqzQaJ+QteI44CZgCXvImUzAKPjckFLvAl
S1C09q3D6DDSCFcUKVA0Y4Yac2w1uEiLfzbGZXhdtCUCU6AL9m8CbVOs/gkL9fCOYaMjsm3VbizQ
jERgLs2N0Ka4VM3LskHP9pl8HCkamAvLE2rE686+hxoa82eKTcQo0huTHK+davroPjvhjS8URFc5
dzt6eheoDuivelLaRyPK2nZoIEG6rShBfHTkENrKRBd2VQQVJmYNFas8wgHIRW0FqiDwWyAJ7hQQ
jCgl6xUawP4GSvFreJNezHdRvJlPEBPN5JXMNlqYlMVfbiXrlFZzRw4uS7355aHSc4FIgSXJQaT7
QNWPLQS6ESKmL1nyuO0yPV75QYlcesx80/RkfYJ7DHxObENd++y/43sMaxN61S0BNeGfVxu1HHVE
CD24qVKlQLxqPhaw/9lEywapY9ZfAHYJg7tHVLJfXjnCX+9DkvaISmwVgp8KdZ9Ki3Tb9cagKsjj
M3Fn+ZMDbyAMplGbDSTmqujgvzDGOaAldOEkCk0LVcX6GwGrtGnWvKHdXkN7B13eSkcqvm+oX5Cr
twNaVgFx/FKn1IO/Kl301xABHQ2gEpSkMyu9YJR5UPuFYOtXA5TOncfGUucVysOWgMrJoEhnSZEs
PW+/w3HVvw+2IZPj3haE7rNRRYa4MDwit3JKgIOZsHoBCqKopiVSOU0DVcum2KUveEssQ6HdcCYD
RWEXXOERvKA2oxRrC5Wn5gnkcewW+w3nSWoT0k9EVFEh4Zy+B3W0ihKS0SoTCFYg+u6arq1tvIae
WDMWwlsedKkKG93Sz4JH0NBXyvNfa6x+rwMiL1s6+C8OTaQA+2KZJQm+1MhTkfThPN+IE66BYPca
B1E2QIYXj8qTldN7pUlyB2lzSLOQ4vp01AFecXMBqYmX6T0o+9JwlzusG5qJqFKX4n3ZUugPCPAZ
1ZNSmDWGlsJTqpaKX4vWvGETFBxgRzDgME0QfKDR9cJOJN7hPa5Q0cg/8JAGGoe78M50KmRqXyaL
RVHVfMPfKNjvUXT7WKqPL53hfiX5pPUAhZrOnfkk82o3GxpMlYYwM6TGS1t7H6faLvoMHXYQhGLU
rsvzWj2OzMyDas+/NovN1qpgNL/ebILgciMTtNs6BaDPVpVqLGNm+hKyQZCDo1wBjmJgzc6+U4gc
lZmJ4pyGGzQa+geIIx49zRjjG9hU+WPsFkRql8UZue9BiVxh9FHTsIe0EW7AKQHuXTBvsxvCfw54
dw5Di1huXXIW4EI32uwIuD/jT0h6EV1bhdHd/3RpI+jWpRYWbwK+t8jh1BAIGF/mVS5mfmivBzVJ
fhdRnpo/VyWI3Ox2zArNj3WAOqieT3MdX140I36Ht3bVz0HJoi4A0FcgDi4kSBTjD2Cxu/vWlmY0
ko44vzqCq2GiWVqI9iDKjP8B/0OpBb07cW2Y2mXVljeGqoEpI2RNaAsBGmQAgJOJfUxsXg+YYezc
dlwAeudvv9q9r5iGTX/+zbrCxlOjJ9jrtDHnFFQpOrj5wTtcg2LmZof5bZRLSTn+SBZUbmeNvmVv
P34SEP6xg5XYXEXhUJvDuVtE2Sco26/OxblDecEjk3rA4AxKeeqE351Z3NnbgOgI4s4XIc2ItKNK
0pUru+II0HjsE3EybIdaySfgTdwjam1olrJpbzBUOLMZq9imbM1+bj2Do6/fOxK0UhWhikuNPDc4
cIjKI0CQdV/8iR9DbCtaBA0UdcqEiAgvRPKs2EWyL3U+TZISWRggnEoOSZ1WpPuoutgSTJctIQen
lbiEhfGkeXfeEWOT0i38GOXhipVUDNm7j7TqkQpTzlBcpERIhxuvSoi5tUucNvX9fQ0SKIgMWAro
LzzYIziXsdRL6oQliBCRta/7Nwo85VHWzENphTiH0iGIDqlb7KYRIwnI/39hmopZqmic0luL+scc
1sjEmafUQ2C/UUYmYFE5RfE0UZBwgJjmUyOOSciTRENElYDBDsJC0jggk0RSSMtNkiTk25yKptcg
6eZzYBkoZNU3VTIkWCEHOVP0Eb5MKwaPLekk1IoU+GxwRoSLJPJcPNwf+tBjIkaXYhA8cj5P9WSi
aCra4ilkZCi2VGlGa4hNkKcwL46VXsMcycrf/LDFBfNq4QOYLXPb/bbi2JsvvTimaBEf2QGkzhR+
2JP7pZqouGAoawqEdeuqzsLd4oltaH7SI8hK3V41eqB1s+56r5n4wdR+YK6wrjRP1WmfUtWjpFYs
9cHWeQw56sj6rwkZIeuuKhFxIUb3MhOXcu2qr20+vzuouDroKd5sVCBQV4RRerfSywrqRBsNakx6
LXgOawEtclTSHv5cNnmLEIXIjeIHwUVpAy3zltChYCgD+wLqPDPS1XEJ3+DcJxKgGbAMUld/i9WB
EH1PMSWLwe6ELoT0uRYGMIQHR/FuAcmJSxYopAToGqiYCQ8b4jPHB84Xacq8bEENhRUNpYiyn9BA
PWz9njAP0ahJcPSrKptfWuL9/BlL6nIiWG5hH+3AzrgNyoS8nd6Rf+LxsLUYLFrDFg3onQ77lkNp
gNRwYVwM/KBCqiqjkoqjCRFSfXLlN3svZ7IXSSgo2ek6SLqplwMzcAfxMq62Yy4FPoeYOSKyYkvp
DBf8pUO0hkKC4+FBUXSs0V0h3L3AgaeOTSUbGgjpYrV9akbU/cV75Ys9kCMf/i0JBDSTe6B5dOKU
gifiyr4oKZQjA1YIkExbhFeWOKvgR1pnlclqIRue/MxcLqk4ZIVIvpGza/A9fmR10az0gWoAVBtw
LdQTq3Hc9HtaeRjdqShJKvqDFYV5zrf+ri+MBq/n1ln2CnEDNwEyU/Xo79QFaSceUv1738+Rh/JJ
+iz9u+zR4jkHvW2nSCHcmlwf9x5FnCLOePZUMiOx1lmbJVpd44/WUUxlFWuw7dMfB/o7B5wwRLHl
7iM3RQelnbGd7zCpy+RW89+zjyjNwpX2MUrgir5+QrBlpKOM3Z411+1CCOEGfFpmh++YKIaiygiC
LISYhy0KevbSaNQe1fw/hjAUHVR6+Ichj9Y+geiMcLuw3TuXAD0/RMadGeiv6SVj2dK/R1QJ41sf
KOkY/alfLJhnj79Chf7a0GnBl3n92xrVjRO9uBpNcPWm+fYUWq3miU8MH4L7zeQy8bZRzlWtQNzV
CRow7UYw0vv6iKMxrR51WN5W49XBTW377EnkVIRx20YliTABsa664Yf8wgfyds/3+f1p2D/ZDDPR
TPUPGhf6ST9rGS9R+QwZdzN320xoR8ENaW9G9oCvoqOUccUJ4dT+ChNd4Leepj1CqxXVIw0s923a
KekytkvmdMRfhEWjGOu09ZqGWzfmac10GXgThv1er4eu/w6tlxWXxZzzDZfRXSEh3TQp3T8tczTl
QSDUqr5/1oq2fu51lLqwFpdcoG2jjEvV2dQ9Sc726onmnz0aafekEXZOib/I2rDkIaKzcHDlbwbL
yfozNiLnsw4+q/hnj4rOqG24EA1d19D9M78dBfpm3w+negbbqA7XnYcWTg+MkWMFGevWY8opVz+t
+fQTqBAwGrVx8FGKJo9v95gR0+uZPsvC9YRm32ep7dWKTEhqUazAye51V6hNIVHMnFYNz2A+JHK7
LP2q2dQD9k2/p1kzyEsjssjUJ7OC5DxfXV4+RSEIJx1F7TREhA6RAgoHJxsMLuPq92gqMNf0UkWa
PWshk8jjRKm51+tPp74ekDa+CkPqfZBmQBFdYjQtEbfVtV7Qo/gYi+7iaVpdSwttjzT+Vhx7hjdY
ImzrK/0yUOPabqfzF4vNiSXGwK42E5VaA1VihQpRqMK6Uw+kMa4zdmjMYoB30a2jFEKrLNQQsWuk
pAENhf/TUtgaBkGn4yRegoe+pPzZAcwHipGoBr1QxhBNIkRBrCHF/8BJYpA8THxzSXBkY01kIeVL
lPaIZNPB4W8yjxTTEh5hSsVuwZLHmDFIreJsyUvBtfU813UxXFURPvh/qnZzMff5a2zENCMvMU6q
dMjhPIiXqP/4EJdyQcr+qVuue0A3xmQ7uGnVoMtGw3E/6JLpVH8yW7FPtB0rOqdowDCyENM07Vdb
f8FOFHsR1qd99ieECqYErGit4XnwEMK27WJESbpc127bZsg52FrNnt+fhqbZ09gE5lSL8Z4ZHZ6P
kCe14ihQowS0jOM5/FF+l26wbrPJO3KdaeximHGvGFlupB1iYFY9kR66vDd2s+223Zjb5XigzdXr
0ZFPRsVgwz5SW0wwwdpI90u7Sq01F6Su5xGBU4cH58WGyymMmQYb3tUBmlGVb/a/D6KrhDuG/DUa
MXSSQyTYv52OUiyxFk4NAPwQI2WHR48RkUO14E8BM+ic/rVHZELVX3SzbL9nrlitZrNnMpl4KtOx
461lq9vIzb1k5lNJfI1Q3PwtUmjD52MkZBWZzj4TbPq+OhvQSzez+cXc5YWyFJeom+RCWWesKRKd
xSbzelEZYSAk5M8Yn3hrPsmrvVLB/qYT8gWw5VPL+G1GvLs6WfD/hgdhNttHbDObFcV9E9qx8PJa
CL3twl3461L50yt8Zc/ojhHPqZ+9FhQI855UK3PdbSSjr1accvaQvzHdLvqGLKHcF3fKnuQ8UFZS
KKNHDJRMyW6OfycAUY+ZfDbRKkEwR3ce0YWgsHBvZnzHdZ8gFJ51HQa9ohbIbn3BrWfKPEStZBeq
qt2IBmIITETeH1qKFT5LmAKK2DuGyOAUNpxCkUPq/mZxRWyIxgd6wJuKykSh0lVph/4s9stQ1BHR
qqcIzRKYzDcUIsyjNIqId/hUSFduzPFkRVlbwvIldLGLrWm4FaoDqkUKpNDej1hUJqtmy/R0MgJx
mVAyJuJjaRRZYw8I9HXTDTOKdUWUp0yOOc3xUMIurAiJHp+/dZfiss4jsdyKFE9hmWBKLlSvCZZM
9Kl8hVQKS/OEQBW69RS/ilRGllQktlIExQupGBD6AaqSqrFanZl4n3cYLuqiAk7RwyJ3aIQxhGFh
5Wtf9irS7eZYc7rxpMKAiVPoTIMnX2qrICGhHetkzVBOGAfbcOxAtcQcqslQD5paBox1HhFtlDLL
MosnMeCPJmGWIutKmOP3FB+LalsnVgVvJ71jMWyex7a/7iv4E0lAy6XYTEG28GblgODfAZcM7ZhX
aCWu1jzHzyek4+LjEYvSkUntUwRDlU30iEUBE4wNIwV6HLkJfYdcELsiihRAaPIEHWx8adAcYyTy
Go3OKFp+opiHOvmPn4e5SDnjCl7Vl6X3lke6wfjTpWnHKvzVTlNoyZOc/979FK9Hcnwa1878Axzh
ztD4JP337k8WIZMTltoug2ksDbCgVI9VBguOiZIgODDhjgEK2Tc/Blakj/Qh32b6uabiSeNfU9An
DDjRIPtiC0O11qwcVCgXg7o5IDaY4O4PfX4FcaInBDxk9d5MkwJ+YchAUHkbpTdR28llagwjPjK/
IJnJzNkTJzBHiY6sA6C05mRscfkNqw6bb2IuLlbJgKI2Ad8Bf6XDGwow4iqUzz/ugnEWAsm79HqL
64ZSrl2HP8gboeyosV2Mncw+pn91EFFi6RUpKEa4MPFFzV2b7LHwiWOmWtgv9+RfQbe1HJqbgCg9
jIe/gKZ9h0kuPESh3ozSYFpEEUPeZNKF7gHSXSSWIrMx+zs8DDX+nJVnyAg3xX/KDSpUVOyKLgxr
hb5mT8jy/42hO2M7PNg8tk/rox2CPfd7Kw2dQOa6bqOHYKBVDMI5WzNhgpYxXWHRmGq6oIRJFT6J
yshD47lfXM25YFkVsWUegR9d9Ij48J5PIZWg+UrD2RFSz+9LeqOauazpA4S6N7KMdr6TYofRaVTH
pByaZCTT0A77055GKEkgW9M/KkznUQedZmFpGiOMJDYVMwT42drhE7mhrA+TIQR4qp8E1B+RP3OH
KDtuTyiujkKiDlkG+Lg6OAU+MI+IU4nIsJjtQpryUDPVe3PT6qfNMgEGzLBVGDDzZLzwPWUqZMww
TsoU9VBTB9bWIVgVWVMNOJGs9mWMsCmPA9JKNpbzDo6pDdNgoPyBaRf35pWpAoQYhWhRi7QL67S0
n1XzEQ+VsXVsqOYdJrOFmjdz6RiOwBNm+/IdzjczV/Sl29dxy5aDQaAMEwACVG4y7ilR6q9WSH6z
C99GnWk6VJMM+Jk8ZeDjJ3NXReLOSKycLKQNmDKrH/PsGbTEICMvj3K3dgLjU9jrnDkuklkyOs7c
Mi/ROVGSBDHK1sZjP64dYFGIrpm6dy9LxELmfL85JFoRjicXnH0Mt6NNyy24isqlS6bGzmyqht6M
DW8uKhz1g/mzBZw9bVJe5K668HYXC76PMFyXgcAadyNdhsVg5w64wi6PsNnLIabOpKPeiRfVsuXT
52VHw8zMz4aRSdpQGovKZzJqa8/x4CWa1dLLnj0n27f7IXmXbdpm3ySXIQUiBOQFpDAXzpC/wsSR
cHEt2AzuVVN+moSQwOlcPee0t+LNHgzlQrAK66zVkn3gmzIVPxOhwR58CzqBc+9Um1hInt9Kywuq
blxHWhMsX3MTHOlaozKogS66dKk/sfst3x7RbExBEsgOXQlVNDHufMFtUaX3RidDZuap7xOq4Nx+
Lm6LU6Y9ggif14HyfJsJzlAZwo56KGozqnUTzEOaEYnbjZfLGHC5oxZKVUkhhOI15UaXc0VTON95
FL3MSD6G0EDgoPC+OAITfTqcQKVmXpKgtcWIPCtoUOCBp4iLHyMMqAyHWayUs8ShFpf5Y9aMQFxh
1AAfVoDT7pCHOM5YegsBzKeMsMSHqbqcRWstdXegqYd4Hh2MhGJc25YoSbVfLotYXaQFkXNobWSR
RGWnxbL3g9+4QG5QCKh6PrbUftZehM4VFJuIAHKEFn3YxpLErIaAKcUzJGJrYVBbfLr0c9UXn87n
UhuooVpEcKRPB1EFfRb8qeUXP1dxRoZuVS2XHwpqVbYVy0NzmUKyWTkFRkrJdLXS/czsFxJIQ6ym
UB1Nx/1V01HeUFO50HXR98GuCPYUqPBWyJSpeJmBr7o3xbrC4rh6Locmw18QrB1DmwG/LnxSSCZB
G+9BXjXR2xS9JZ2Hv6gIfDECWTApI0ua/kPFOUvlfx6AxH0Xq7MaCy8J3w8PrJu7mO/hngb0F0EG
6QZuQKmDwpS3s0X3YId8QLD2ashWaTrwbdUIJLuslf0/ZtWbSaGAsEZBbLYcEhH9w+FsMhVC+Kto
R1cRqC7S34/+LAhIHubnm9TgwiMEwpABZfIMh5vrzNOh1qAv9NyuIx6dztORFIYrylH1QVUuHPV6
gUhAVcqY5DuUQSGDTToqlYQ62dSHnngwvfSBmVD6SfnnjE4Jf/wmytbQF9Z21p/oX56lYwTBQY07
6AoPHsQhDKDAKlMWlnBKNgyVb0iP8ZpeMcT4ECITit+4AhlmPI7pR+zWmO2lPaY24CNpkxJ6Uhb2
zm8vKeYnfp9LFVopkiS1au42UdO/LFrfBu5DUgmS5ImnarjktTW+cbUKyEIJIq8FEA8BuIBhI+GI
+V6ZuuQrU4HgSeggGGmKkoM1skOMKBpEzOYkGS06ftgHB8NUK4pT9LZayeDipo9z2Vq/j93V9DP+
SmL7B6I11QtO5oI5VDwszdza2De3yNBGzW/AMMqyAvb0D7Sz90vAOxjYrmKVDCyS039gWnGfwdE5
OtdOmTHLmr9VTg/En0cMu5yM/OWaN8T4899kufpYCq8Ef9hzZLfxbhrjKu+ura0L0UwgVEgHFtLb
8scbsK/RhSz4hrg2e72eQQygf2Y45Ub6Zl96kker1+8pDt75GSooNGJjF1uM33B7/urmNqVJILDw
YCBSmYhtUmpRIAV6E38ToTF6zTPknbKMUhOsMxpLEjajQWFLzQcQiD31sICCZnTAAS4lT1dmRsZM
xlhpGOkbFQXhTmMnsFoZzoa/almBgxz41igun9DmRehRARHEnz4t2nXwJlWYYzDfpJJWR5nuNqNS
gEoeoi0qGsgmIJhABqEck68XoHO2L8oewOmJaeHdrgRyWTn5YB6sFhyHX+D4TUecODF0OTgMOWGu
tTkNyf/htqJsBusPYVg66nKq+4vbQ1b4K5Zl9T8SP9nuGGRtC50GN8atoKxnJWL0QLmCv6EDIY/X
QY+DOAlQbYxXUSkkwf7JICvXZNnEsxT5OhjjXs5wrvrQh6h/iquntjX9KmrMgWZHSON23KmqMwxm
KI/gDVnyjxRSX1s0k2MvqaQzPlKdJZq0ruZFJbJiYSAJMuZDxtLlbdB3JxcnzA+FYPGbRLSA7sM/
M1oixup3LCIbWl197AtUjw/v9HWqrthSksvN4zFlQeQ7h5gPnbOB+vYEIEqOl74RtarRx5YkyqD1
TJVa4vu5Obk8UsDORjwxMmFoTS4t/IgGrQkGfGpD9G2zkH1VluWW5EtUFJKIlZ6FSofklCMqSSzz
gbeUAp0KsMrC9RvwkFV9TJKN+QlnHkGIlyCQDuaRUSKIV1Qb80BeSMkVq6g7VE41Im0VZP4BqOCv
goqw/JS/zLn2mTyB/o2iv+jTa080DZwHeQDZbNkyPMDUHeOmJF94s852tix09NCoySBWTZd6EHKc
6OuRfdbfGUNkNXpqfULaHYNcY0D83T61NYN7Q9+4NE/hKndl2XM9dVDpnYcaz00jilEN7ijDv9FL
FIGlBZaIYggwOeZAeQqKIARzTFEEu5ZJnBC96qtb56MUNC4WeoBY/sXdHwyJdESclcQfhAfKjll9
X/jGL4jTYaV6p+0LfW/fPMLr4dfZiOgpWhKCUssprCZ23QQqjZoO80ENsl8ZNq4GhqybrzZ0n7Ds
l1dvVBNaVqtptQKqyXRY0hzUhrJDm1MeiY+qf50+MubulTfdmCgsr2M25xE6kfqHHiha3dp0MSKD
/QfZqEKr0gctWdGy9uELhrp6vbbhOlYn6odT8+eJYq0GuGIGdaNa/rC2YQ1+xB2mrnZ2kUaRD42s
EtgSA0iNYTpDcOhQsCvxEVAW51KKA++hRJqVK7u7nAwBuxeujyKtGToVg3WzSNPXsBXglY8GEecQ
m6EautZPAU8uZveLnMv86Vg2UzJVsp7RMkXmVGU1Ts6vVn+HDAilQLESJhotRh16TA8xnKyuM5Mu
Qgdl63+VU+wDv8BR09HjTKBOh4HWG+iat/aMywAL/GmhTDzJX+iEqonsio2SDdOVCFuaR247ZHCH
EnKmlxeJcsCrgUHVcPGwU/baGheIB6Y4UxyWe3PVLAn8/EpTt8r12bL3NBFlwnBSJtlkN/CH18ly
iCVNzmwgSHAZgKbPV5R9a8FkZ01k7zPCp65JLHYowxxelUOF+4loDKqUHVPVpeTnCZzbXIcoVPOf
8sf8p4CrQmmDKkmZSnzNzo/AAGESy8ToUfLoYHw1lAbcbZlumKhxHNXMtmsTPKpwqdqiIhvpL1Xs
v7j+YgoX1AvwsuQGC0at5b/bpfgydhIExyXDFCIpH9rEbJrrQySPFUlHR8+2XY/fx57p0eKApXni
JUsMEpQuCbE04iyKJ+yHV7KF5J1kRBAyi2SW7YGMssGLtdK8lx4aP/zSBSeZyRJdboeRg/ScZvEN
G1nN5o3YTA1LrmY/7DuNyVfsBxWfIW1pjOIKuAydaymc0tB7N1mVcZDNqsCHUBESSi1xTbFs9sCH
IjJILkj6T0oR9N8uVdYRNVPC4Kndhu0gFi6NVPoO8Y73jJAWE/Sk0IjCmg0DgE12A//p/8iXU5z5
x6EbCOvqSWN4ywdhsAFtKzCDbT4gj2C2IjE9FUWYiukE/JTo27nyhGq8AqhTYjWU8B8MVyDtoLch
OZDcWnpSTpVl3zhx22iHvJEdGoyTV9Iyn98ILuAR6CjQ7sxxUTktoFFajWnlrroatXYlulvp2kUD
f+Ntp/K7NzzGHE6c/Da2o81GYHAS7riBt84qcTgyhjZBrJIJVU8NGu4oaBfaaip/ZOLbmW/Hqc2w
JuJIb2M1nW+y1gY1XmIV6dS8eOJOqnkR9hyttzcvaFmqyTGgA2+NHihfNL9hIOXgG5A6dV1yhYmo
2xTuLIqLBGVoxWDW6Zwk4Jl1ZgLAg/HwTq6FbczR3SfF/RpUNjV3aptSVwjYdHzN1Pu/jSWsKuRc
2yZTKMJRqzFDbaEKLGmqhzukRUddMvPJ+v3ngIgBhiDOR4Y7GM8Eo+u8a4302zEpRzKbKSDLFg8y
C4062U+iuRE7LC51St5avai/l8h4edCb1I0uq3eEqy+WUaaMyXd+ZUi8GmEtSgi0oMryo43IJIc6
KZO+tk2pDDD/ET+r8AZatBpN9SRVJmUZGd5d9nHuj+GBgdKA5s4vDGJ1gQ5cTj5pGrlvSi87FW2K
0HT5UPs6GVQrs90ck+guxWihR17NQjJ7pPpLVgfhGrsTsCqbaDybFXhLffIwcDxPmZbCKPVQEe9I
vZeQnbOaPViijGA4fDmW43ixi0wan6EEXxtOq+MtIdN0fsZDK/OzVkjqQA7DkBLcjouIY2oJxvL0
6sli21qXqMKzV/Qv9/kLRfY6EESjLo1V032rkHlheH9sN/iNtlThiwyGk2P9tZ6vm/dwzNZU7KMe
bYWPLWtIJjHmHhXaaT6Jsg8qJNg4niGKVTxVhczn7tbuAMQIymlXGa/LimtshB6GdrVWicAaswgZ
C2/bGY+JjXg+VtAi1wUmt3b2/mjnNv6aruwCJd4TjUoH61INa+MD1BUgmINdxnIYdTrg5jyJHzwh
9tyuhzgR3lNRJtI8Y+yyW+S8glmACJnzip0byLbLuVDUaJiHlHwBGhZqByrTiNoDQKZWCmVV8vVC
kVh2jDvZD8tfH/2wmSdS0rQPQG3jVyRMqYRKJC1JkkGco6BOdAsmRghWa8mOwC4lcfk9LoIM6n46
Ki8WQT64QHQg3jjxj7yGOMn8mH2jw0mYzKXoJuRTZczzSApYalaeoDUOsTNUaY0jxC8I46rSC0LP
CkwzeQF1txwDjIfHbnUceknmbpnyMQ5O9b4/k91OZN021oj6pbAWVQNU8qpi9ehjUWRWFEF9F0SX
/8m5EmBX4TXqHQAJaCA211LH8yG9dEtAMpuBbLNcQpHDUPQi1bCEPMCo1IMwlg7WUFsCYXgMiMqW
delJTJyydZgtvXP/1zACy7PBfdGK6UhiqGZDuM7uU1EHzDq0tPXazB9c7ElTfD36cVgGSVKJbKfy
LRxNgjjoe1ga5LcIyjQ/R8HUL71V2qPvaOdoxZUeak/L0P3+Ris2BWmqkJ4HI5ZDrW3GLpa70PPS
/pc1U34qh4EbMJhjwb+RL6kP/jz6vdGwXrc0XafBO6gzEVJXVfYWU8QIaJWjRxCDmD5N1yxLn5Y7
ha7UBVkh3ue3IG3KtL+Hpoo9v7VO2nkmydUNkZtE/EoJ8/DsgCXAI6sMBV+BGtE/ojyC6aaoFqtw
RaGAgaAfSmU7cJB8hpNUmftxsoFW5gf74ep7Z8ZjUkdRXPnnXp2TrXoRoytM6izURQTaqDoi+Uui
r6vDyIys5nAGYaEtRCGZyFx5prip5PO2RLkaUaB3YX28UXccTRmRrTupE0vQQwDFYcrd32CTaCMK
CpBipdp8915u/Pueyplveh8hK4g+qNM9j7SbUyLzUiAKXlFSVOChwrg+zqjcQaWSL1YswwtfbLUt
+4kplOhYlugk/7FXynzy77NrTPm7wztml6teOkcotjhSvfxiX4fv+QvKQXZCpvUm2FadklXGYyGU
EpkK4RBqXgIan4RBdNpwhymTC38VJ+4VOLLOvlUkKNquNpra+LV5ZNmLJg6VdE5B54ttG+sXf65Z
zQnQVNnPdHFFUHOwPhCqI7lc+Q/tSoAiG0WiAh1cgheEHwxbrQWPm3m0YFVrq3kBx2KCztAZswkB
PoB32NIdpzUgIRosBm8zsJAm2lmczsRzrOFgUQN+VIlFTmHRbfrmj2iYtulMHshXgIYBbfW63ebH
sJiQzGX4SYckGbSINndcSQdophMErUZzEASeiEWmiN6oAQaQwFsIznPavUurGAm3njh5AkugxPmT
Fp7+dXiHNTpvZFaggNkVpUKIkzDHLZ28d5R0L5TUi96FynvVUxrCU0YMDVK2voEdgtCpTxWxk+LA
kVo9xW++IVsvQwsLU+K9cyncaKuwgdiXm4EATg12p+Ufqklb7eCyk+o1f4E36yEXwJfXJiIFDHjR
n0Wab9wpFKabcWiCD6NWGjMZhykxHPW7N2IuXTiyIVGl2FAib1CBiyHW5M1oUBvWBMcyo7AySo0S
vIyEqL30H09n1qWoti3hX+QYooD4Sisi9l354kjNTBU77JFff78w97mnTu2qMjMVFquZM2ZETO0A
mqXavJ9wemgK2TJDjD07iDQH+mrxkaro6/oXS4N+73J3Fbb7cYpl7sFi5nwYpyvOewVJ/JGGkbZQ
FRHgr7kHmlZy1SrIiXD1F8fPWHUCXcD06OzHyx9wU9AmlWQT61xegZbFP9FFbEkbmnETmRYgrmpY
B1Erf0d/JVV/oBjjSQlyDvqjMtAL9ERm6nX32/MCMB64nJqpOypccAMnk68qWwj/qdG46Nb7ALZU
P1UmEzPhd/BIvn9HqgDzAFhl2ldIj5cuJXBVVJdEZXfKE6f0HNK2hy2jz9KbIIpMcvVVsKGaQ96G
mVRSjFQ7h6CUEyPHqyAAJ+Z70Bhgz8acIS5osjwT5MKqpGmBgsG2gAJ6K4JeH0znQ9LD9YTzRwkY
9oCcq5ArLx8q6ma8GTdpIKL9TNbJe5b6byPaDtkzoV6ROQ1NXPPOsbnWpPDIRjk7lLa8PWDaMI5m
AsPqbR63b6X11Nq7jcV+5757GyK4tJLuxljmPV0bXxsMOIaN3+KrDF7EQ+jE7606R/f3mw2DJ/ry
a2c3/2owV7/sXjatY7q7RaV7jJtpZXH9xRniHjQH268bVPnawzVHRvf1rxyWUdEur+6TObvYEReM
7NEbgdq4MdiMXzvuw5LLbDtP3wDv8p0VC7Xa0dFyR0HYoN8YzQyZGlTErfiSHCCIdAHvkH1QMMPa
I4NIbLWfU+t33z/T+5HqDB1BTR6fhcuDAZGi2jpRG8+CC62QLYrLywCfpxk1+uQyy1Lkjb0cWuWP
w3RvZ6nZbXZ+78GRlNfpYLe3ArHIqlgsWg357KF2jg7Mal3edXL/OVCAmWTt58V9pjDgwuP3+ZtL
+UeZiVBMcoxD7zLBrAqfiFOybGldljhp7Bn5RoQfxQuzkmbu2QTfb7iU9j+j6WY1unmrYzb/32NE
+Yqy3K/QZKTerdGZBuHEFjHUQpYK4P5YKBDQoLqiqwDS/M57h+zOplC2I3bfdSujbVwZ0QvOdmuc
kslzRNuPwbl9oz8OsEFoIRDf4W56RxdAVcjMUZMgYZ8z22hXfBxvyU98ym1HCL+5d2Zrs8cbmMo6
/3AZAIig0Uul9R5eQ0RevdvRf/3maKPjbHxnYXRzeFzsvAQOY2NeJyEaZ2M0qOslvh4kojUaaO6G
Ob0nEMIiAclbFkGiPabRGdWzzD07Um8jTGp2y+HN341txowjv/ZPVqO1n2t/+YsPwFe2rnf2wzlC
7E45JtXYeBj4Piav1Gnfhtm/PaI+xJ5xEVp+/d+l1Ww56QGcto5/kpL+Ke41N3VWyP0lcL7hUhUd
fppaPMI1M6MH6R8+VZlQaCAnYjWrhKHY8i8d3XHadRXJSDCi+Sk3kU3MYnvMrZRdEzRN7f5Az6BP
4cvJVz/ptXAWo81y8uzWlzM/x5XUHpVvr2DVSmOCASfulQ1veybKBVcmN3q5m9lhTkfARYHFCqUM
mgJcuBYQQJ5GY137zceHb7kylfjHIpSfLPuyQPgRckUiwBaBJyeOVK8ujpq4hq/Ri6NDwe+XcBgH
k8TpvGGFD08r7Ag4Qsk4MVgwexkheO5WvjDRucxZzUjUjHXz4W5jo3dp2cOPnHjXg2bF8bi6zKyX
eyQSgbgy3YIPDK5CyM9JPbaHll+ltcHdpzcQ3iMeRHHa9kGUThLZIspP2aKyiUva3v12gluL1e8f
kyQBTuosYuo2UqKoIBP25lM1OBbvxep/qCbQwpMpx9WCZPtHiB42f2TUFj5nyZTYpOnTGlA2hcfP
SmMw7MHbS3wf9gcXwJe26BXvTZccHAARlInt+g3arBS+4L/zOe0WxdhQZAwj/QK1BD7Ji8BHUltW
1fxKTUAOZpinQVS4h1MnrQ3kpKYDzcS+T3ZlKvEqkd5jGDfN+YlnKDu1W5B5u574KIMLNml7d7CB
zn0Pc/5a5/Sb0oNiDoNEPDXobiHxOhE70uAtFnWqnOqANFPVh8U/klUdYunY6TZicYO4cNmKox9g
e/3WJb+Heijb6NLaRnbXiiudLcpxRMlQ7VR6kE68V4Fy9nLVuVkcOPFW9FEQS/kljB9TF9rqyLNa
HNVD/4g4V7i+QCw138C1sJ33L/LV9bN/cg/I+vrvFmsplLsMSnO0XJw6m68sXqanjtU7cFz2Mpas
MCx5sFHiWunR07bo49uN0kgYuzjnAvjAoL0aqIVqaiokCSHTqgNaITbmON4FLO359BzcwwvjrJYj
d6C/bUw5xTsnWFUyKrrHHMdeTgq4g9MW4hBmRtobr6gBEgJi7KJ3qifHhTyXUTwChJ+47RuZnjyM
wdYI0K9jgfpSkksERYmEmJ0gJk2mlY7MBy8t+Z03xnZwS5RyyZ7Q4fUD3CrN5SWrBhUWgY88M+8y
L8WKRVYGKvnRDmWH9VwDh7wspqMoO1iVqkqBbYnKfcepnPEs/GyULUjpXaDzbfC3W7D5kt2f1pYm
SF08rwZLrqFdIQYe1drDd4+1+WrvuWAI6KrJMZTjaoqnHPUgKhiJSdq6bz2xO6A3T7xsy3OFHkfK
RLVgNLGvPgf3lUqXZvobTL4WOQtciOP3QLNOaSYBEBjZ+6vENIzKp3/+OuE+SHcWPF42w81QLUwz
Xino7adJVPgodONKz0HRrAtFJtt+ty+4EOr3o621hJs25ga72Tt6tM9B1llOsBNAZn/G41E3LMT3
HWmFVKP34MJVXX22GYMeqVpjRi/RXx9okDH1GhzmBeQbfCKLfgVF83tQ9swFWxlvufwCOF68+TAn
kK/kA0cCB+7eY6Xc+dEipv29Qvz7ZR7hWdBFfeI3sYjcdpr0PhPkTK8YolsRS1nRzd6JO7MjMyrp
w3r9OBTY7RO2SCqBaefRczfCi03HV4cCncwHadTcyTlPa0dcDI/dj1nizs3GDjYqHbn3oaXG+sHw
ZS9XUhP7MwfUMvlrHaRy4XVLbokaP8y+QfhYMywTEFNgPVMWugXrik/8VdsZFgGzYQs4KX/BFtKE
IYAKzC+4Vsxt9sE9wYBKFGiak1pqB2zg4uTR8VbkWP7+vYFOByUihF9KGuAVkxrY0S7cBlXSzm2w
gZIn6qDThXBAbuB/w/DLvGNi9D/+k36FM2S/ku9Fow/D7RGyFbFatBlmEUFiywnMLmafrSMXsPzC
+SEosJTQ3lsJ4SeyMf8hvS8q5M+P2wF8mrgaGb1qlM/zdSXZYTOQM1dUK7/7m67MFWo4KxTrh8Ve
kbN69HbYwPa1aWrRqgxSTWqrXU+UhUNgJwb98qI75/rZ3xDlikp09MlwgEl8G/eyejBqQ8/kDFG1
d++DmACmKDvSK2KhKCViM9i6ywZsvspYzB62Bm+LO2gdTug2/Zt3t5bRx5Sqe8XIpouxKaPR6DDS
DLUKxg/CZn6x3jRKDQZTGzfl7SPFHnyZ2BQLIjkdclqoOuYqc3z72Dub1Cl2FF/9BRaYkUoRqlRY
fP+bArAaGsG2uwV2Op3CquQjOJc4QufUuAm1XB3fNlzo+oemtI1lmI5YP8o6TJK2k2obJr37+2xa
arKf5Z3bL52TmICa7h/LKPY24OEbkHo8jmJYU24EiTE2oHKcCWgAmgHbVsLaFgsqZeDGHOZSXnES
Cspyuk2fs+vV+pt1W5eL/F8xvTmGIM73aGg1NoBhs+/BlMFJ5ir6sAiIUkG1Kf8ipy4/Frt/WAAE
fbBrGPfoOKiI0GWLbwIl/BBuOKBwlP7jVzWGhnoI7kCiqLdh4U0usbtwPglSpBsTUvPzT4n9fjkr
Z8VqO6K7I9/fBxFahiqC0VQT9acDO7P6kjsP2gLa/laQRRDfLGkLBgcRc29JkLH5bl1nSkDVUElS
+gaJPCCG4F++j7eNQGOrNKaDIwjsgeZDVTblrxiES17MclZRVZIuDluqZ9j0yJCa1PUWhY9P60Gl
vrgFwTva4XWW4eeB7SE7xzGo0kscs2caxukkFicJa3AV26OhbuDjD84RofEa02Kut1CVhJKtOlVr
HqTK9St0kdR5gB2Om48FUQm30jHPU+b0ldBMNeMPBE9IoOT6fwUnUZcA5+lQJYyf33wSX+PZaIas
YEGJ2YCvhMgCesQqrGlj1QbKsaqNVTupyhRqA6ZfVY9OcdUWO+HbNdtOhDvesSsTGbtNpTCP5UmW
s0+rukIR4xHR/Dl49vOwilcaZijB6V+WQWEoadIlt5jXQmiw8Dhd2SW9cIOM5l88UwApKMcbbcNj
yjwBRQC4xwj9U5jnKQqtVs1ZUY3urmBkhDF/SidEGStuYS7qECOr4IwrUhmIbI6imMIJlhK/P2sG
n00qaJ+6i4ZYFJAGTw7SkYAEJRG0Cf4Aj3qUF2JpblIjpsMB99zx6Z98lEwKcBtqnyWNRzWA1UAF
dH38E4thkyZsWs8cG7EcD9bCh1yKf0M3mIkU2Xl6UH4/qwXkjQMF2pEqvLF4WNTDqAHpRqizcqO4
7NN7T8yJDfYDERV66vpgZoH3hRos+gwL2hslZ00PmhE+A1i6iZSF8UzKda3UblYfRiUNj1T8ajUY
WrvgNdRVhlowku+gwu7rYON/h/g4Jd95/FZG5+nj1x4U8yObBNuo9ooGA7JYrE4qroOIIioVlItC
WugcrYN8+lPdcC1en8HzRMdd99cUp7QMMCxMN4OMHt/4o3Hbnyn7gVthV1EyQuLF7rDbRzjUL4xV
NiKvvWAggLpqMxiHjMuRhCTtpaJSsRIV8SoCr5PvajUJsD0msqjGF5scvStHdiO28V5WU/jv75YH
mxEl40Cb5bcP56VUjnPU5l32FRZbvi3rbH83q4TbyOIAEs77YFqGxP/kZokgXRHc4ZIRs87nKtix
1aNWiE0+8DyrfJMJWrHyCe2zI+iQTnJBM9uxJstk5Lf8aZJxPGTYtNCAgoj2PN0jeHUTurgnt+RF
ApOzSMKru/3J0sMngfl9c0KKHqgSQ43mSLfYmtohCCqgJ+I+c96I8umZHJwGYjUsThFP/wNj2rqj
3wE5m3oy6qjiZCtZ/5jg/jo8V+WeeLRY0G5owIe5daojTnuTyai+WRKrlUxOYCIFr+gxoKvPsMQE
DW8U2kpgs3JHr7308VVje2T/wftrz7PGWw0ayBnDi+Onpx7itn3Up/JFeQ1BaQunGIZU51CWNuIH
Eg8phnahXfpHAoHZvpcNIPGk+4p/CcvJpMus7xIziD6q+gnaWriMIrWDnOx+OJscckhc6PbpYalO
HU4f3oRpeY4gnopH3x7z3y4yug1cuFxnbH/jbLcyhjcIMVgTOuNcgHuB3eqw2r8hNOLw7taHzRvI
gMqLqtltoieGXOBSaoWrQ+YIVMLGBcC6UDMY4ClQGpiAEw65GS//OVlIO/DH/xcaZrvPXyGc2650
wtffbbc56LbbILuc1w4C7O1gnyPooB6VVGIysy2y+Ju3GSEhO3vvFRKU0XtVIejkG04T/pGc0so/
eX8h3g6JKtOqWyw282O4983WZPPBpVVsaqaP9cHtBJC5BWsLgTU/xQJp7kqg1/UPRYgfx8dmw/8I
Av6OErqWUojn7JVaQX4JeWAM8BHe8g+VYGk3Egq00cEKB2stejVivuCaEAhQpuxiCKXdRdu/Kjs6
CFTLieXOIaeOPPlZawdT0LDus2e86U5fcPZ8rhGa1L9/7uxHJ3f/HoCYnuNPcc90X/9UCW1yhA/h
ILDXAQNTJIw0xZDQUz2gPRoVwdlfiUDkJhPjZEl/RVT/V3iMBPymRKxuQc/HGEha5YviU4OU4hcC
M62VVU6jDEJH2kCCHGRtrGkmXIzpESI6AnOCQeo6rt8N+og5gJn7+NoOUV/UYYXieKiCCqth+HSR
aaSLNA6H8XrNUPwg7qWIikhFwhFOHHFwFZsKsoGKt0jRxoP9ULbW6I1Fj2WvAx4Q14HdnMONpP8G
y1anktgLf9RaTn64UAv6L6BTEXokiAA8MWouhf7pOCGY1B46pgcqD4fiKvUtld9oPEF3aD5ANq46
FnUCrvDkW3BCiVKx6HG6ce0/Q/5LzMQWroijt1qJgkjL0jYhhw7lC9ewUrCCuAWOw39pm08PdMU0
H4EI7V2kmdB8RLvYMiEV6hjLwhjtP7xLNmc/jH+YVzSGodiHZUI3+IJ+RV2jPSnSdiCvAbXmVq2H
0YdyjfjWm80c3DZUlD2Skkworqp0g/SdGiUN6dhI9HyN4IvS7EecJ2+IYvqISzrjYe/sS8Jwn9L0
Gy6cHqm8V9SY3vluBiqzRT+IVDPClTtgKcX14XWGZpWrpC06C0g8BHH1PmfvEaEMonj8jIE5RahR
RU3zSreNCpsbpnrHT+iNJUPhFn76xAZEp5+z80fLqo9KnlWSAm4iyaZQRkFf9dANRyz6eXhFRJgN
F1CPiiLVO5X/BNxy8Xpv4NCAv+IWCTj7cOt09eA4O8IOUp5nB8ruE1SfIEDwcYZKcj+eCemc0xHY
DTAONJC2riA8ooIzD4BM4FIsoOHAQ1e8pYtBZhHoTy3KHuSehOOnhXZRJxjiANwqJt7oCzODL9JD
zqfWgO4In5Lq92AAnsmlucn3yyUX/P0ecIF1txapbzoqKGBBpaMIQzjO9MaCduYvnP4KjCKm1Yh8
TFoSXZ3iXBDvqeq+mo5i0zptAjWYW6sj/BygTr1L44OEpmFInM+8jN0omvVFG9n/yZ7GeMoT8Ott
NKe30BaEC229HrNcyRsFLiKBJUQkhmMnFgPCjw5OAtpmVNPEZQo0D6vAdsjXTywWAWerRclVqaUC
IchNeF0IjMsFCH4Dju2xni6EvAARIob30h7BBuovRHTJgBLeB8ADrvRJ5DjCSTsxW2OQVJ4WiqCo
pAQMeLUrrSlySNQhyScFVdpLIEVhm3BOqO12rB3nEwUldP5OWsplpx+Jo8IclqAwLkWANwCoB/BW
FVAJJNGtdECA+Vx9uj5fT04ivZrbXlKJ/DiHYAzKL9WldUpUJnvIZvWoHw0JNh3mEfGPm3527sg1
BrADZpA3tDxEgljzb4U02NHzqvwGL5Sjl+GypXI4RLWO5wGBa1ro7gUHC2ESiUoxlsRy4nBtaW0i
jK/o0dAG1MZyYVrd4GMJMbv6m+k2xnaTFJ0obyrIVK1+wEnYTgUCfAg6SBBETsL7mSRAv7S/aVIx
/YX9fvI/5tARwwbyCwjlW9QUWmwyaBTMJHjlTleQ6THZrKQe5XRwkzRMYzeM1suOSUMxDiMZp4nO
hZZF0gE4x5Mxa+mv3slY3X0Mqxaakp5BCPZICfHJItjDRaYl1xzWXnSMQodfoZoNnYp95GNo3N4i
O1Q+iV6ermryfRPrkANAnkpywcVgXUo4SABj+8S/YBXRaRGCALu9dhH0EGIHwIliS0eRo2RCyaco
XxtGQx7nyCN16X81C74IT2pGVA9r6PZDdyl4wb0VB48CC/zZODrwxP2L/i+TQ08yiT92Nzgdx9CT
4jselcfgnZ4wjsVib3IfjTUWwDRVj9NSqejfoxA1U16FK7XHUovoO54SSvTk2y6amYijf7/0L7FC
GzMOJ30TQ0dAm4/05BhV/v0n0xjHfCxddT69Szge9RW4G/qDf1DXUotp/TIYew0HBnIsWqVu5Fht
YkOIaB8aHeQzPQfC40DpkEpQRAVEzQxpTyV0/dI5TWKlR3kafUbl80FKenmNzE7U/c+nA0ow9MQF
5eo/Fpb+rR9V8Z0bJ+fV29BU0BOsjSUiPK89hQRdmabXGRREHDD5DBOkwpcTxvIX2sroQyjJPcFB
AmMxapSYCqKM5BaYBcOfe+tH4tI7PdDsfmMop+qK6rLMts2k0VXWDjIhDnTybG2g7Tu+DAqxqSO7
p7rP5+BwP/xzCqbqSP5fI5eD/IznA0Iqea01RTQkfhr+zSUwmQncsgH3w0OTNPc2EabwRw9SeZhq
BeOu8ddT1iP8oxPpu7hvphbx+Sfh1EhJClWnvaigLo27XtPxRav24Id1oLHRAhS1jvtmFw8F/H4f
QNEoJ005MmKelR4B900qMNJhr59jZHEF0ViQozCSP3g5s4L0/IZEXgx7qMHRalJjOZ2YapHBOuIV
gB7egAfkcQ1cEVkFPD3+K1zno67g3m+oJHR3LATu9O9vmpGSRmgcxnw4WgE+Gq9yPQtGh9GX/Yke
nCIVEdQx1fg0Hse4nOv5f6YnV6BBHFIOECH6v48F/+PnFehrjjR5P8UYeEQmtLMSEWbHi6KQfhC9
Bn/FnVOhEb+xvgPF43vkKcc984Lumnjm84Z8GQKXpoqmHZOFaIiv8+Ya0jN/Mg3Yj/hg/O2cvv3R
FnwmLV/iR8jRgAgJcYZw6LmV50xPTVHbkQ/VjWlIgR5WYFA890sk6ilVN6JuzRGtYob1byrxdD5j
xzYIv0WMZxmDKARTfHZqqUtzHojpKcMwiHYDe2RAYJYydgcf6WObCFez4e3xMubYM+mOcZzXUzoQ
fl620YmiKeMNNSQatM/geWthoLewGNygf/59q5z9Nh/SKEaijC0nKDcrGJTR9rYfjqeHuIHfDg9Q
him6Y+6dInfZGsKMIaTEq1fKVSkNqMbThL0vqxsRt4hPGlEDbkmDzOodGl69bdA+RP3D1ZPcijZj
ZUZnDu0H9f6rJGTigemXeBFSwKojeCN6wVg48hbPwGiLwyN1MExApVQP/wYVJ4TME+otLzRg+WuP
rpj935tWKo1IxM/N+PBVDS1c1BTQv9DkijMpWz2DFi1qb36MFVZBJvTP8bJnvMnW9LID++sCi0x+
cJIpEzLAZFz29Ma6LTVlL7kxCCiD09RsQqF8he+5FTm9Sio+5h818UbAIl6DIvyhhe70SaSOpjk6
0r29kTpAi/R7Ufu3zwAQhWzieko8QmeXsDKp9SS+08/o6UHa4dHXF8UQtmPy6je/yu5JBsfbmYUE
vsEDXDd4ojZNQ+Ffwtar9rMVbASTF/Ikz/Q1kIYjz5onHllYKovjuRzrEZ9p/vGHoclbFAREvX61
9+lAzUIDR1cRrckNpZ/iOAQPrYeln9FUAibI/BEsBzQ6IrerkfCBGeIWL0xbWs1NUsBV2HWdKL2x
g33UYuwp2kVFoD8Q/xrQ5mvTkmob5yu/ReVVtndBWafytOjxOotEFpcpPEflmHkJfefJmSKMQb8b
3Yx1+hdAsE+mMlgrkueMtiCckruF9mu1ln6k5KPqWaiGv3sWNnRPRoQecOKrk0KK/og/EIoiadO0
QdH21ZOrKauFsc3hUNbiEqkNXXxoaiNLSPEBYTH6+KKecDVoetlMe1rFUxXhyTKH+3iakYntYovJ
BHRDPlXlB6B382D1Wfz8DvIL/Cn20kaXJqYckdqQFGgN9aDyQB+jZ31jSm67r7CM4KwLgpGjXsFy
NMnmFPBq1qqPiUi7G66bsoaPhaG8z0BnmCrkhGzAvLL58HE0O+6JxbFbY5aQ1rFnsePjmYppL9x3
9cimrPE5UY4cejRUYVAF1HEKfQKxG89bASyMBbKQxb7NkcT9k4Io2mBDFB2/Gkjc2GvOtEXSzGxa
b1H4V0/Njjk50ZDkE+y1l//KGWR1OhyUbmUl0aEcXG3OtAvBl+1JBMA5qZOMvov4MOuUhbFyIe7U
uLG/cicXRPUX9vgnhSbZSNna0mIEJeq+x5RkX7P9au/UqqJQkJlDk6elKOZJ76FGgFcZLgnmGKSG
fh8NDJLLjVvr3zeuXtc2+kxEWQQMpGkF3Sj4GXHla30eCdCYFVR7/RO+IG+6VFrDGvABT2r25E0q
sB03zC66OGPzex7s8V7foSNp0IZETVRocIMCetycYVyo+rIVPimNgo1wqKB4eV0IN4+tnOYe9/jU
t3CHv8e3odW5uTFd5FRsA+VGb3EHt+xbXQMOMKphAPOs5whMYl0AqnKC0LkEOm+Noj4ZyCSreAbH
zRmI2qOysvUrdGrqIobolIPbLchxYxL6WRjeloATw/Vzezmm6/a4bK1nD5h/R+80KnCflhFtPcLp
TKdHxw6D9SYFPADVf7Kz9x/rI6SM6m/jHBxAk736sKgGJzz4YZ75+fRxYNNtWq5zbZ3nlchp0WOs
hgFB5xa+/Ml2sPx4vOAMg6ESLMcbWpdNf+lmre2g2V8GtCo4RMXEgelLTwAgNgvf0gkm4h/MG4PN
DVbkMMej6w89wkZqfvVqmS3cooZQcalI14bfaiVg9N+zJbX1E77sGP3gFNT8x4cjZ0knBQDEY5ZP
qgxJXFsdJrWj2zbnnGfeKbqtssDhk61+1sbBCky1kw/eyTV6TuRi8wMGi61MPbTBqFeXu/tKjgl/
HH7oJvHizzx8JVvopPgE7XunxROmca+zxwOhmBZ19R2rVXHfK4LtZlCUvdrcdrdde33m1B/fNtG5
Se667Jp0eVqOrLLiXsnsaJ5pfh/gEp63blnpP5ZOUIU1igQYridOsXRow3vAvLed9bZcnKqxIS+P
4vR752WvfLv1Nx765vpWad/VhkyNzS6DiO+aHes4gd/rbtMYVOBofAFToEqEt/r29pcUcma2b53u
nQLW1IbQMT4RdZ97l4572fq8R2Vru9Vr6/7yrwDB19h2IuPdq8IMoFRFpdxaZwShVnBBWd4py7SZ
HknhLGBdE2s1PM+mVys8b3W1OCLUB0QWUBzKvgH9bRNWEyPNu8tejZL2y6+8WzVjRl/leON4It9V
L6Hd8DbLYHdw62so+6Q5Z0rCGEXCkjkPttS1NUwtfh7Rw9u7H37zXws5+roY7rQWnEZwPHdydIZH
t/byXo9/NNQiCZNr9cEZn5zwQTM6bBkxrUxfL+8+o012XhUl9vLyQLXZuQB9ovPPiVHDmm5Ay5Lz
hA5Jyf4lD1B0ERCWfytY9kfFsO+MN/ThyLrDrW+/56hYng6BUX+tQ6ZouOszItOHWwyMLvvMG8s6
WNK0dquhuzbAsjDqerlX0jkSS25IEesqfpb+hvCs6jYvkfmMqX5ckwPBB4fHjrCUQa6u8WjxrNLN
uRMYs7P9AIrpdXba9d59fH+NIKt63uaf8XWtRQWmAIQZfexFvWZb/fDw1ZzwrpssKjFxqUxu5G6b
iQ3pgo2w9WNTzhof3sGWHuL56EaQ7IPUQESFZEujqqDdnGJzVm3trwOzVw6fMB2rEXuFFbA5Udx7
JviHUyblSDYwNG3U2+fvL1qqlA0/5zkr8Kr26mmziUT21jn2zWPoVPwH/bR6B89/nFp299tpuB4+
Va+Zdzh7g9fssXonGys+tE+3vjE5VzuW5d9/HmZ8piOB475bV9N9Q2It6J/jX6MC9ZZJNE1JLagB
kvQOFEvSQxGP3m4rX9RrofFu157hdR89XuFm4+9PqBkmZ3iF7VfndvUrgy9o4TU373onggPHK53R
cuMf4UsRDnPUYbBLAGC7Ts0PzlZwXvbeWaeJLcDDq3GUwnu5zvPghZXG7LnaUk7G7hBj0OpoE6NH
/tqtH51GdHx4TJfqv+r35uHRSa//grk33w6xBGnrSZ/8Ko/pR7puRBLhCwlyzqQB3a6SuJGcYcAG
/ZXMYvntUHvej+Eah4f2Mg/21BIxkLkPvl49SmXgSXfUTUs2X3YPtxu4XH4dcnXv0DZnO7/ycvdo
s0y3REO5yh947RUMGUj+7+HmZtcpuUO5eB5H9/o4g2TTNr5OzMPkBP2jfelfvwo72cTjWrC4fGU1
5N7jZrdJt6XTDHOjrFUg2LhRv+3kZ+UKDwpFNLys+bX53l5X3+G2+1Cr0y67zSXDcI++O2xL9jq/
d0oj2hdJ47K+XdL3NT4vU7vWOdmJ0zMbK+jmz/uwujaOweZI8+6659DTptmtPskC7m3z1ONT2fNu
1tpetm83wMPmqNbsPc/9E0d8zeUHSVOMgRVtK31rYB68S0dbzDG6/ubZzAKyPF4G7zsta43Iyten
hr+B1Y4MZV1tqm/KAuUMZNfTm8F7usatQck1fBl+Rq2zXqYGqiBj4FyQTb2drwONcLz64F5nLe8m
N3NdNmfWMQ/N0QlFazPNqv/q8DjzdX6TqmtjrpunnU8Sgkv5aVwF8Xv199wg5edJNb5Bol161Ufw
Jv04UKYiCd8NzpAY4nLojJEKgZ91ySJh1tBsdwXvetaAEkU7sr7Zv1EQxnyUhi3K6H/YsIi0lGMW
aDLVKkEoixT41391Xw30rBZBDvBnHA8BwLEWxiuxzQkqutcIWHg0gSPGIV8PKJxENVQQbVzeKOZg
rPhX4B6hWGkfApnAtdHQoMBvqYapHmkcN1PKdrKvlcpDmiNkguStTuAjwRoNMN7FGTnHMYhD3cVY
vEt5YRP6uJNRLPkntpnKdqPfFjD6NBlQxH9ThIY0FYj1Kw8eWP8jmQhKr4OvkSoW4R0TS3U20QVy
D1LviLS2VDVRHycZhzknye00kS7plFc2enz+l7ly+Nbb5S+LClcfXr1OM4q+gKLBdlglWXY4dl17
fmOIT0EBEnFw1WiqytqbHlrdZ/fxfR/mIFXTB9KWnXfE5n1aGq0mrJQstOA30bmoGZavFkFKRkKx
94kY3m42yL3i4m5g6dtePtkAwzNDCRFJ03iCG05i17K8KiFnFt0MbKHYDU2eBRAWb7p6g3SkBmt+
RgCD/0bnzuK5ePnTzazgSJUQzisGir28c6ARIl+j30xqbd3zm8/0r+slji/8XN50N+Q46NaRQV/d
xj58VCNeoXETIkvUOFmMhMKOHr+97On6p2ZkzTEbQlNkd+oYJWC5w/2wAmeXE4rz5A0zIrFE+90E
d1pVzncUYSDfHNyH4xUQjn7pcLO8D419p2kNt30MbEpoxFd3P7yyMV7oWQuclJYNt26itHuuaKH0
rgRQm5yUDun9Lbntv/3MGi8nhDX+e9HckSPvhheezBx7GzZJ97vSuTeiajK5D+0QM3WizDcJOMY3
YXNskRWAsRteYxddHsDRraURJFm6p0fMtzU+t85kBbuYMTIhRx0povwixnEvzKcOG8J9gVp1M9qm
pyKy3/6ZWLOFqVkVOsBTpBaHgsUeWY6FUw8MEgzKOjfuHfO7Ngi8d/yy9y0zqkGrQOrzWhn/DvMd
9Rh2tXWxhuqxvUf1By2ytreWbblIKvAiIHe2AI8n1CvggAKK3dt3xFTjZudgus77Qypk33dwAUWZ
0OzZLBD4Qe5uVNge4XKFULLuGv+WQcFZRAsthIYNj0eC9N38zfuv4WOCfwolewpzl6N/X7bL+b67
REzrrerhlVMqrLduJkAfgXRUmb/xVzixAU5zUIfQDAqzZeV+mbi9/Q+mwN/PhluBRmq6IW2IYXWK
40M4UO8XIFnMJnhZddZAVygFiRcVw+/DhMPrtVrWW++q6zWyyNuIXeHi1Ef+AFEk+IVWOtxGjZ1f
5O6L4uhPI95mfsP07WGZBfVKXDSCLG3Gjf73jcgLPyR6HiGpEu31wR4Gz2eVbbx7alF5TQq61/14
D1pjkdTMWu/V8RJUE4i+KKjDIxE36GEEdxYG3yt4zk5cTUithIaIkMV29MTOAwI2G6BLTU/NvX9L
KfHc3fC5WhELGmf/BKvDu+ZknKFR9CoTm4ABqW3NNZFTHdlFnjyBjX8h0Lj5L9RHh9mhFh2/r2Vg
/FpvmmFyztIWuGcsg9oyLc+IgBEb92iFjND0tkZ8+m13mkWAb4yjeHzTvwBp0fJi2+UkLaO3wV5c
e0QZlH/w7HU+NS8+NAs7sfE39x4YcUASuXi1mo/foONtvp83yMDtt3vsbYP63oXygrunwbixON7s
8g9g38icnRCkT9jaCqAhl4e0gWicocRsNaA2q/NfOX52ltAOQ2NUCZcUgs6+eXTNt59B8h2YzHyt
DzjglZ4RPmmD0rlCsEFSk43f7ZweiQadt0pWUndJ+jiEl0/f8FtUrIyxVXNLHCjWzuKFCmfbsSdN
mDV3+e7a0JBNl2dnzt6thImfNO7+EoV3WtSl+GT4AzbhpG07YZu00AGdDY90vho4lJ+paEMpqy6u
TYr02zvIiz0t1Nq106h75+EL5vb+gl/qczJ6Dl6x2TET80kchDUzxoxAzfBVG26vaGFDCuaaI1Ok
Sa7D2XamfL9ucG7QOwOloWWMH/McwdJgX4mA3XcX96cGoIF9ONh3tQADqBXuo3CrTCOqDSPQf5RQ
p1ZnH+/GQkte8p+ki3T7PjE7Xwf6XizxyHgT63vNE5PSALyqt5cP719l8L626gMDNju6Nc+pqzGL
cfVe1GFv/T16Y1yXYHREz5kxs4wg57hD6UDj+f4FkdiLvsHt5hc04UfIoURGQGDQkLrEv35Xp8vo
VrrXePuv+JbnXrWX2W7OacnzWhf4ZqLEukd2ETYXVomG8xN3AblG4Mv1dhXqZsTkpSHLtaTnvVfg
ZV1tZdU4alM2BiI+jOy5uYny7glRC6QdJt+hteNQfnQsmwO+W9SiA4KI2+BV94v0NdoSurG2mt6p
DPKu9VOihRw+v+h5hs8bK+7HvhA8FAvPk3SvU0VgxmjQo3u0HNZzt9m/jAy0M5hJVPatbHj2G2A4
J3d79igpVXGA5NvPPRzFfWLzXY8t/+fxnQ1z4onrm8jhBu4b728tgl/8P9j32mYnW9zT+oSogXwj
69YarfeyvT1FYNwN9ZxlkVsglFZgYCyepxzwTEzR5Cfmih0PFGCHDBjjNVKdLVk4Expx27ZdJ7ak
cyLcIN/4t51wd6PX6onzWcU9TI697xst5FsvEFA0Vgi67v5luhkW4xKZUW14imonIifj3843Z1xj
d5O7zB9pawOIOxkGqS+3tuEIIdNOudfRueqXN7f99e/6VXq1+ZYScIUCAH4I3a4ZZhs4Ow+YPLhD
komAbdBv0ie7uLp8yTm7Xev1lX9VqeTvO+cHvqXOkqCDaRJWrnt3KQY4oAUuTTwW9qJbPHl9H30i
0x1+zrsZCv17uEyhEQ64/8Vm3zYXm2t4gZYXXgArM9ZQ9Dj7JdYPRmDAKnEvCGTPcCoQLEAycFuc
JkeO0kb77gRZLRzghMktSu6fFWg2lsNvbIozrwpIoGOU8WYAXUAtQKwfmHwhYTovjHbha3WihuhW
qM+kZskuYFf8dg14iWYVPwpCL703k3NigcyNRtXZnmCObfK34rf+j6YzW1IU28LwExHhjNwyj+I8
3RiazoIiioBP39+yoqPO6e6qyjQVNnuv9a9/CPZQPaCX7YRHIoA9fLGlCm9X3s7VQp2hHmYFe/Kh
8DaQudkxYD2gatTfFXBZB85pRYH7xLvguuaHjBHEyaVhWhDwMj95ntS/J8p4qJq2euDWZdHJJp9H
tF3IYByEvMIqCZ6BsoeImeojgLZC1x7rd9f4YmC6oWPkFj7ps7+1c9SG85eLj8vs7FEOggsSu3lD
nQ/Wg3XH02bzWbGIlRS/rAo0vBULZ6/9BQiuV8Rb0Y8Mv3rZkcBKZqwkUt2B45lbT+MP3lFj8bJ5
vyApQxs8R7Tp4n6RHWWIk0N/Xbdr49w3OOU+fk+n9Vxt4vuWopMT69gyWasKAnrjwur7a/bR2r9V
+udBLar09vQ7h1vWD6RRaOzcMjiK9ToVdm+QLrDGvxr3yi6NC0GoeHFR537BRwkTVUC071Oq1iaw
FuT8kixTZOr8DP20mFOSo9GiRzLSh7lX9qMrVatx73ICUcWPJpe4YteXJwC/ezadW4wJqw30Il7r
fe4xPJP4OOntMPq+RgTmktx+M5FvZ0ZrcYOwKyziyfWQ4D+qcJzCqIKgghwmQY2g5x8DpdvOA9y6
jcSKqQG5Rn9P153jfYhMAcIHX9txupI5KQzmjwlnnH8gSH4g7d8/v3qLkare0CQ6WYhTJYxiJOXh
i3YrDNo9odkcz7h8iOqbV5ugekTbi5PBVtOzacSP10gSFZM5Yeb3neu0iURi2Wwb69rafd/UqR7v
Ft7Uo+lk4Rt+RzagC1hWS/OW6/Oz414PsKIaOhU3bi8XvlDUtOUgLqL2gkKLesJEJtaE1418resV
6FJb0ZxWhoKAuzDXPpj7mLCbZpMnJd4Ra3/mf7NGHzv4i5kj5yrfxuxqXX3JLJDHckLN5XeCiXv2
J+eCltTVFHZWdFpQogiKwSEoBOhjIb7nv4fvY2VztOWr7xG4h7LIDRQb7NnT4i5yo+/vMVBiFWmW
9abkkt5ScQav/RMI55uaDDyFWoVy2odCSSTgC1oBo2pC6hvCV7CntSgAGOK94XmLJjIT0wRvfHLo
989i/H064ELSSOCt/Whrh8vb5GlRBj0FvgiBchAu6QTkvB+2puXqJZ5IdWHQvXnnnBlLmUWw/SXr
62/lV5VZvjEqPo9z0kwkaOtGyM7JwPndMVz8cSwrnw/wBPEBzSXHqmUOeNj+mgMqJUY2+qp7vEzD
DayyqMvM4TZNwSRfPIiAbLh+TAmEAHN6MjSnT6dgRBlPSIHA/+ye1udjddWwDqAYfvtWBo3JrEBL
D/eENInvWvEV1dSg+VrbwhN3ZdpUk32ODU+eHhpnzuLEqBih4oxl9lEkl9AVHzyuutVZVi1/xRm7
zTG6x9xl3zcebtNfnAiw0Si0lDX1xe9rHwCCQjxumTdqpGNZ+MnXWl1WOJM8uBjfub/tsTRwqxcR
34dRUxUSELDjcQVbmAHkOhwpQQ7jvb9cgYLhrZPojb+Kw54CIKRtpK5JzcKjpf3zZRgy6XHMWE3q
sgH9ZI5sStGDVt/uC8We4vgnClwSe7t86s2wYa3LI8/KbdDmoUDvJ7uOCo8P6JQkkGMGjWtII5r1
rbP/bdnvfgieUEDWZjMzHuRcX5azrXJstPTnsC0mJpN6lx82EN5cZagMRU1NOG3T6koIGQ8hEPHF
aQ0erkaE85Q+UTIWRpsB/XPlzFbMaAGVOK+IAbauMXwZjwkT1ASwT7SSkH6bXR+Y6nG1nBT83nxn
FnS0cTxl5MiYkslafmazoLXPVKeHdIOEd9xzeIihSnQgoKd4mckI+Ar8YFzwETBw5vjLjz0y66Sy
olohqr6FDxQGD/r7a51BsuCZnJ3SY6qGGU0xHYio0eUSOPv2cJMjAzlOthdKxDaAFmWh/77pnd0T
7r4BmMyW4NxgJN4J8Q0ooyalRC90CUShrjxdzA8dmFXQDFDglJpjvYYzloTUUbQtbfiVbEfiLVTo
6Pju8+7Iodqt/7q01hpVTGtJVhvfTIkfyeHzJlnq7L8u9tNseHBjPgBwfPiBN4QiuWr77T5opfmY
vj/jFU9Bu0UL90B+0DcHxXDScj+jtzE4u92jOMOf8CPhniKcP8JAqE2KUwo373heP2LCGHhuBydI
DnPWIA3AI48UcE1dfe/67PgOpjzwV8AhPvrqqUTiC5/1TRwPPuPJfTTpvNhJAZaca49XLSWsJT6W
rIf9Ptic4nZhzRF2atN93bcfu65c6SvT6Y6I9+ff/bKmsBACLAtyKM8hSMYlQOxTQPyUFdyjtbl7
mACQ72uN+kYPJapeCSwgwtwJgPeNPp9IBYm7gzxCTqnVaozfJwSrNQfespv6HwzKDNoBKvVs9J21
b5bfUth6zno6ORa73nhj3RbVELirG3zshp/ONcw0SjZF+shqVTlbwS3fc4oW9QYTpsKNQb/gQYXS
8b5jXvuQKbssz+LA+QoqcTJKDnwsPIQciaZFL0udphedHGG2b1gUFz+lh5puvPLDjf3A+haXthuc
yMcJZU7/WNyt9eOrR9dl2/ziNxuigA5P+GO2LFuIlg+YnEL97j4sZjFkeKIcoDib5qgWmIiZHYQ9
XcO5u4tyGSacpaPzgJ2sr59RAdiDDrjC03S6cFTEbAu+pi3kkusKruX05UwhXcmjqfcURyEyWKhX
UAjIs6CkVmGIlw4M5rrEyaRX+pXMj7HfSHWvyYk1fQui/Dz5DNVIFP1rDHshjqlEBgL+xlfTLmdC
6ruMmGFP7xPyvb56uqY0wPFDv3/g45bzrPDXkD696TPiULffIVjgx8QOgJLibpVfYtHbZ35fXJCW
C1G7DxC1fB6F2HwbrON6gNyAdwwI1oNc6D+AJrghbTNePyHrC24V4H6way+ySTJJQBCzCe+CUAth
V34V6GMIhycctjdPA2QYlla7tjU9x/cM62wcBxLU1wJLISgcU14VIzAIRMAtM3uZGoPBnr7uSqmk
BfbjZOzwSKYS4TOagFh67CFtAhTSo1+YodCJxSWV9SlyvsaMOwBZsM92CGXAKGesJtydeDdoNpmW
8LI/X2ohfsAzPYyrYLyT9dXU+cqp6Fr5KL+lmJj2mGnhARoh2tcfIwhcy8hi1to6JVu5uWOqJAHl
mMo76SgjY6CHTL7dgBv0IcZWv0OYevPvz160oPjHMCk0HhgPoJcsU39zpJa8WJjYYJjiNr4467N0
6iucj35p2J5dMc1N7Iy7H78OjYdRVnpHrqvQk1yG0VG2Ey6fMDWxvgk0nRu7ZpaUTNjxxrIyE/PD
6gC2/ey/aGobOIAYb2SVCAlEWtCeds0c8wNxa2j4l21yts5di2prfV412J1zuE39LcOV1xiY8sO7
31TmY6wwCPo4G8xn3lbc5vm6/ilAkg0TIBJ+JFxdakoaENCLhD+nyDYyuBP6GwwI4I53s5N1A/XC
fF45yB6M1KGOwgilaanGJKqwRbQBTlvGpWscOl5nBY0olhiS8rC7/u0ea+Ftk+NeGoyoMdbBuRjy
nFDk/Aqvwc+hteAcjGZMDga/KNVhugSJUa2qsHkTCo/vRybYMiR+0HcH1934dNDygFpR3RjQsgFU
xdO+IA2AIQJHH7cer1TIG7R3RovBgUgF+WPv6e/wNj25t5PORTJLxVory9wDhs40R6PO6BBfxU/T
VTx20W8guvJ3LSgys2KES8lK0eOn32JvsWhthg/ujCNc+zV72ZbOgUZkPY3TtXDJGjz+P9XwSQi5
mHgpKIaAq0Wx/Xqw0iqw1AnzVFoVFWsMPgtXG16vmR5e2JPeNPRGY+g0w8vJakzgUO6R5VKFw0+E
zZWb4Wn4nlt1eNW1OT4GysPY7C6J0Yb2aD7s8gL21oI1xZIe9e1GeBviXKdnc8brUahvJxwkmoCP
tMCoCRFr0kyPBum+mRD/2HcnLzw5e0ZvdzP9TZ9x1m1J/w8YSeF6dz6ke3F033rOL3/pYt9iBqYn
MAMDXAgpn0NnYN6WM5WKr8MgrH2sSaOgwKR0eElSRKVYAwwwBhp1deH1qW8zDNmwqvbvDeszesUd
t0CHYnRgUQJAHfffFUA92jXFS2+cwcRvWLNv5Ktf4/IysU8/iUtfEx5Bmw8OCFF725os6W0+6J6W
GgrpNoPeu06HzIFf26fhadj/k5gy6JQ1BZWa4iKpjsQ98sMQMmJOvLwrXDLx3eO8LanCzUX2GrPl
kCZIMdM0esv6azNMqz3ffboj9+2AEdNIWzhnmP/oLt9jimoSXKgJJ9eCiEJR006ZIFLTP2RMKPM4
gLKvcR7jNwbKA3sFBYAISVT/tNr8PTzAIdEX3qCTdYRVx8/oD5BiBfXwdLU6ZEnwBpuwj5rOZUj9
zbqkHLpl3IjTctJAHnIg30yGZeJ/cuOhWrSZZ6D9xU0FPwH9ht1Ny3hlFLme4ja97rS7b96N+csH
GKHBPl62H3NpN8OYtPkLUqJ1lIdZyPD52J3gI9pbDprz7dvozia5Q8spldETcKS1zpBe3T0OKiwD
UO6MgtEkZah6JROYijNg7GbTXGzVrejiXlLHPe0JRbv/YAKsa7ATmcIjrzdmd8ar6ilmjMgw8bHy
tWMThP6iUwDOzH1Zm4Wqk6m1eyxon6ndTc2twcdao6c3uG6tAflhDybehPRJZAwemrQKv62FhHrK
FRhIuGRCtEaZBurcGSa7K+kyH2tYDl92qKzD+gH3wVydX2gz4cMwTV+wrBnlKv6WWNxHOFihZeZu
gqFuX3QZL7fbZ+kzSCBdmUQFMKtBNt5AlXNLysyanaBrFbDKsGLTYa58MoOpPPn2wA16QbYSIZ5C
qE5LXYKukDpKwpY0xFHUxF2DEc0YYeEJc8MmmAs8cUh+7CDTS6pPb9bYUa5LRMHQqP0wFPnohRqY
oe8L734ocGL921bNEHLpxSgUFLElaNPKsvwfsnY8ZeYx8ZvR22jP3xCubf+zvi39JmiT+RlZs2Rc
QBOhydi352mbnEo+lITVXhOzpslDsd7uGV+4NXhn7VIzF+lcQoPjr+AhsJG1+bjoUlcsGw1s7mYL
0gNmw02itpQxxbF5tZLIpTtJYVA2eKrJJWNN6yWzdvvmU2GN2N1jDj3YPV4FXHLaFnjkW/dpba2h
MxLqB7nv0NOM+qXXyCv028OqkeU9nI+XTz/eq2crul0PUAvcRm0X4jlK6oWQkAD27cOQ0xrn9osK
WZj9vT1N+q7yd8HDcN54GkqO70RST8qG1ynNFh5Z6OH6uZ3kZqvp45TC3MIq2C4QLGYlVX9A7yCG
ZB9gGCr8pYpLluZWDqjy8eXuT5kFFgfI6mAGMEcg+F3mPGQ1Q2h/2WXL0CmNPx3+XZ2cLsXUByip
44uTX22s0QhyFYas4Mr1tMFUDu+EQbYNk5pScLuMELppbhTjcGF1wzi6T7l22APhHp0cOzSwWSLs
0obRRlCu2q0Uo/5++LzuvniC6EWh34/NXFdGK/+FIrVpDNAsp2ShFTORTXI4WfpWlJG1zqNKZGDb
X+UWTDLEE+MxZfMYR1gzZ+x6oJaH+H+DthHqg5GfmhI9LFxxXB1Ww9a+YGkSJUR2H/32aGIM4NCH
4vdbuVQfiJBT5DmCFp0s7CcS5BOMyXeV13Zt+TSWpYxQ4+WJWY0WzF1gKq+fJpujsIsxx9MRxKBs
o8/h25TlZYxe95UZrJRI4bi0nzyL5kVlizBag3Snko5kIFBMMfP/7CmAdXX5mguamFOniYxr3YDo
je1fTrUnBORyHCs6SD6lMh0O4uIphegDiBquGdsds/wpXyK1sLa87iNwRnPkpqaLu9mcIjnpGNdh
gxJjtxM5VDO43cRxHNyUSDrChpuAhcaH59lVG+FT/7IiKC047nE8Oac2bIf1mpY7iruBxEZ9hrsU
2eYliMsZ1WjwpuBrh7G6PH1F4nfHWeEDI8FW4yYyw2ZOto7s+iqhZCyfUNWVuMoh4G9qlltt4P0a
gOH3ze0mINe9dPe9QQM1+cMnhVXBoa4x6CdOKzFLTiS+4wP3t8+DUvZ0OA/JtI1PDVjctO/3i3G7
phQGibIbhgr44wS92X5E5rYc7S4wZhBVcqFVlFR4lD0hfsd3ZHQQs0UWsLux7eM3jE292Bd2J8XZ
6MaF1cE+7Ux5fpRLkU/rwQ6oBVMOL04mNwyNP8O4Rdj0oJgX83XCLf3sua4HqMxiHafD2dMBbGC1
3UZSsWF8ZWobJD0p8J+gPTbt1nRD9uEFA1IidpEGPD5eB75zguCjLR7pRek0hmBC7Nvu09gUEJZP
EdRBjpo4dft3S3256zyklncCAuBcvw9n5iIBaBPXHXUnbBe1C4CFZ4JL+prfaukDBprH1cCdjNCF
quAxRBbl5m9+ctNxXZOV+NmT5whC/UTn2MVN5Yta6OY/P2YckaTQjfvO+okHoIQJ0XtdKtkjTHVx
W9PYbogmYDxBZWuT5GN0WNE82NiHQMQy827MNeRiCAItOsLzkp2GqX/wRYr4C4FAcKK/N/YaNyAo
NCYbEp/0ot/VSKXyutLmkarND+yACeops0QcUn8N4a1vrtu0nXwPkT4MmOWXavMbdrRqv9uxYn/b
GZxZHralKWYzeOFjC8P9yOJdgY1AU6+jHa8X2rvYgzzv2ZghR/MWS4FfprlkMZl4GKB8NGX9xG1s
8iSXrRtMRUlF77Ubp9JJ8Lxx33wJyEY9pxlD2jeH6B9RYh3uC1GXMqPik3GdkYvwzjDUAF4Q2QLr
60ZXhQRkIt/FN2h8F4xU+laG2LgW2PHG58mW7B6aP37urr/dyWuJKBDDNzQtzZ2ssd+1xt65jHAG
BVB4wiACPZGb8qzBRthikKHaU1ppvhZNgB0VhhmZyFYyLKBE3Yei1TggBRCdgMi6PlhHWPVSiWBg
DpPAixo+wvhlZUesihcXPZbLzBgWZyOGcOc/cQ2qQphKAPuiA+aRrhkzrK/TnF0dWxY5e2hB12vO
FPYYmmSKFFAlq+VH5GrE4DhMO2oDzXSMvyRGdzjR0l8hxVlHyTRi1+Gl6ckYKqHcEb1xMpT/Vvn/
MkW4LfFcywj3CKIuMB6XYLV1jC3Vl6uuDKQsGnui+kR2N5ZzSOCBF901V5SzDSleNBw7b38MkiMi
SblNrFnXm5LVwMAeo4naiuLCEQdR1tXj+M804PdjuSr49+qclNCsHIHLtElxvIebxHwz8+OE6Bs4
DkEp+8KcvuiPOZfp7zxs2hcoXP8MMWrDXGJmapJcBsNLcsXUyRmrO+g/iceriK9jm2FnZStMGycf
+4TExp7vqQPm7QmcsCgLRezOVY54i9Tc7M/99dkrIDzrzck1fJ4Nxa3iy5ERUluvGSwTLgZZEd9I
pPeAADSt8tkD+fR9s78Hhs53v5x3RilIVS+RmKO1d1wPX4rhdvDwRR2D5EWP4ayNYc2xBX4WT8Xt
KO7mYyUEH+20Bmv2jtuOFKV5iD4EA7Kzme/eu3NcLZ6z5/ozVQDBVu+9CoEwAzlRAx6CN8FnTfcV
oSJBs/xkuTair8dpFjQQaokAi6za3WZ1ZdNG+1oFJYy2HXvNIh2lo5xdhdMVDZisEkwn/8je3BEe
Q8zh5BlNoWKNiUsbrtfYUOLVo/O5nkZ0w31gvuRZGWOECMdPmh8GCfVA0wMxQ/za8Y/vBexxjkuf
/RU/YqANJNwJ46mX3R1kNF9dqm3JU2wGL0zHCfoISKSFYjp+zqbIsHCQOQj+0T7pmSsXlX4e3j3Z
OBf/TuNFGAgDYbRghaONN5Q6yICovBsT4ek2j18fVSb4mIsRdZgSnMXD23SuuydN+lEZNQLwEvrH
8ZcLB36DWThNGYgEmTqNQWlkBLD1UPY1zc0q9U9Bc/fdPWYaiC3bh2qdd/U+35VIcLqMorPjd/Qd
V/4LxRO6qDhnxogxElaXOHnsWkyuQDSLVc2MO2SctpD9MHlOYHprgxa7CUjwDH43Iapme/Txz9uT
x296XqPUXwfe4BMDehpB9FH4MBm47uMDXhvl3zsxW20zgzewb2PaBhF1lx5aqtVQPIwErC8MvRWX
Ck3R9eFdaue0xlr7gR4Yg5K/3lLl8UBBBaF0dVtCkvhuO3+YdKsjjTeBbJkNbMbIaaz5b/4mDU8Q
VI+n6Sv8HD9Mz5bJPIOcehu+jycAQf8yZWpn9fYVubCwLArSPHlEGJ5VNO6VFXYdi9FfphtPTwHU
qLCcr6wOPuUkX4hSVFyRSnSlfyEj/GQ3HIYNHP8Hg54N1dpo6czFKqLhk/Xn8JykZn/BQJGscuNF
XBkl7jYjapQ8QRjuOF81bLpZKPR0vLDQ2VL4S2pxmnnxkmdgL0zgs5VFE2pmyYs7wzaevYZ0W2I1
BYWNKWefbarGz7ckTordcsDAHbc4sFtOH8igLEgscbHpEwI0PjwdI/eklmoDe8tOwY4veZVyHhNU
BkPO6nAix+z1H7PvCNMBEvIbu73SWpuUmanLgUMty5kGfAW9mvOLEqHJyfp0mCNQRaT8yQ4fYXnd
ndjyXAacOvg9P61m/LbFZVZMMCQz943XJ9ACakS80DldxBYho5lrGOchJSPpUcVcvPw2vBMMVNvL
jOMH+Aa3VXjwjlhGo3BwlUAcTrt67UstuwSh47QEHqSKJF/tBuotjkPyGTh8mC7CAhA4ZJ6QXyAu
Gy+ID/KBpUEiVQYRaCxe7qDwSArlmvwrV9g/wONzcn/5L74DMgQMvX9uyDK25n3yTeUAH0w54Wnn
qXzkiLU8DK8jjr1/Bx1AL90FtB8Om/hX+JMTCgRs3AbpQF5ePPrksIUxiM2hBIxK6VjLLRlV5mVw
nUoqo7AVILtx+opfmnw99GbjZzRDcY1FijEXa5GvvYzcQDP3gdzLiJ1zGcEqr2lMRybeOTBxJPlc
fEzpR8S/JsC5WgBCIC7XmJAVUujEop9MDSQFxvaPeA6ICCx3hJv12IGx4W6y5F5yB4GxCxx8YRvC
J4DqEzATY0rN3wd7d0I6JdZ0E+M4wt5u4k58xoIE11DVZg6DMlpWswTOMV1jaxCT7k6Y2hlHEKZC
QpPtgp/zzzU1KIz9d3h26Jtf/r4HC0Wchh/8cZePcVnM+WQFU7UA6ocYrzCMY7gmLsNY6iXO/rFI
d6Wueu0hv4PzpODOiiMuxuEO3ZlovI5cIrkG50jyCUqcs4haqTkpeH3xVjiCXnJBci4DMkK94+ZE
amhz8DG4RuIjBCroip/NHiOVKzavfLHi4b7FYEnvjMT+vNDF+g8Gs9tyYBVVdktCuFCLfU3q0zVe
O9CZruH+OGrr9mv871EFuQ/5m59niBrEVNHqUuroFhUZmNVcWDuycH6RY+TLySLuSPYcXsDcBCks
vJjegZ8HsVSyQtfRFXA7gqBIDT3WHQepC8O7qTiuwIkcojJn6sTQxNRwnnyxtMWhgw2EQiNemmbw
2I0yA0ckqKE4HwJYLQN3MhtgKsig+TjJDfa9ylr5BmNVfWKtwuFbD3ULzz/ZDOQ2UeCLjReuRmPa
deq/KJruIlpl3leMDdj0pW/mO/YWahTpZiiMsQgpD5htMAOSSm84xD71IM32l0mF+Kv5dx+Q0YOZ
VZhPNsvVdtWEmPgMK6uy4D5A2Vj1wait0GG4I5Mmup3UOfwtwPo2Li8ixeWTvzkkOoyRE/t8OPbG
Ycjw2UN84VvhEKkgboGd3xXaUeoPfv47J1dM1uPPrzqO2h6l3duu/miwW37Bg8ueul/CVYtYS3sX
BD8zJr7h7ucoi343r56nv+pYtorP8jGXYZrCLYt3ssPKvoKq3geu4t09ZMyE8F38OKYMPIOdlMsp
U1kxEZFAFIowWgOOZ5J/J4zxSuTyH2Y6aNClPqaobrNn04CxLcp0X+bYPHKBtmICYLM54Pt81rGj
HDFvhxICkUjMlXnvv78rghKEFcK6zAvuRoLURcUu/Qr5RLy45vOl64J3SCQO9EAFt0lxU5eESnki
MM2HTtxG4gjbRKwocSCfTqllFtKgSwg0xHJ6cOo0sS5RjPvudIBUnjq9FR8g2HhAuimzKpEfN2Vg
LSGv0jmyWcsoM0ZSxZ8pKKkzqWaYMbsVn15oGbSCDm6ffqXLhVHYIWdjpnwbCmiJTGRi42OQiGMt
r0BPL8nJX/ffbFWGYheaPHoSLq78zZm2jVZZssLkNKSzsivensTQSGiduK2JLYn8lxh39c1hw4Ok
u5BxNcL/Vd88zfoYeOAFyc2UKZp4f/RozVtW0ywG7z1PgKdvLYZqG7wApFhEGkZFJt6mYndBwbom
Zkv+6J+/Q9fqhwhJGWWPp9Atdd3ynZBeju/VcIvs0Evl7gXHuC/ic2ItWkP+SUyehqZdke+y7Z1t
6w6sKMv5Gx5Y6B9UWZr1k8JjP3nCzQAcjyr4/zi7279vXymWioWMBlJ9pQEHiZNftBXM8fmQP5cI
AkT5qACFmjFWB5eondKygEliKYA1Al+kji/RaXa2sV8OpL0+YfAnXDt46vwfjtA67hg2kbJ/FqlB
CwEoxWIZspTTkaqSyCRcl/MFS2OgjTW6ZjGwI3trJ+5CY7HNuehTjuaUA1MSeuypXCPL4SddcFX/
JahLVtDJGksj8HWldZJm/TpJZ6xQVoM4WpzF4ycQhx5WRMSSKtEGSSwgW2iTrZv+nQaW55M+Xgbd
3EeIFIjQJFW2G3aslF9fj8QGNkHCkelWpRQCEdlRkSzBma8UNt1fNcZ5LkMB+SVVjZRiL15NbINl
vwLTYZpoZeAECIqsLmYacgIg3qDmqGwxTv1xdrDSI7hCrL2om2iIlu24NfpoHC4bmqelnJ5zHl4p
LiiafgayASjMvzID/hav06IAquzToKAfkZIlCvYm5RUJqEvWDIeMlB5cUc8ZcoBYjzX9JZ5xY9zq
rybxDRIe3bCwkRNKwVSQbPF+kIpLHMvORiR5phVBBD2qGx5muCwQn/GDExpkIXdM8FgwLq4SGWWF
sVyTgDYFD+qYTug4Y6gX/fl7KCsGFrpNUbikdBxJVbSMbU4vIDOBELCMwiCKLcIaT21wC2pdOXSA
WXqgQWeWigBZcsoccFQUn83FkHUku8JtfZ7cWEaJPf79PSCheFTKnRaTk99OvKYOZ38FqDBeTjsQ
22wxw5SWk80eL2ueblYEL+ezX6zERorvZheR5E72EeprluBBrEdkU5DNRmyW6NDYgtjh12I4JUey
GILvOux2HNuyr0//kSNkJxMvJvH8+peLITZhssQA7aQoFYJJbtbYv8vtxhWZVdiQWThFhtyRKfeK
0lh8UvghgktxSQSrvsv7FgxL/ORQWPMZpfAWX2gacf6Onov/853iA8q8AlAAHKYYS1EtzAtCEKjC
2JDsJpdBUEgBAzXyFNaSrpBMCwtJW2nl/BhSJ7hv3Hxxkd8YvfHDoqR9iCE8FBvJ8+aGyYQCf0kp
Qhs+kAzIpKBa8qrrnSwEbzqmGOds0HibOwnmnU49Cw5RqOvwZAiHAh2UqyOrkuf2V8dz7sodwTfd
5NPwWApyJiLTsdggcpMMj/wm7tS/3O3exajZDnUABSR5KAW2vdTsMt9mvMzooDlVlsC512EVyhOf
F3p3Ayrb296HtfVFQxN2Rr1RMu0Cw3u3Oev+dGx79d19r2iCvuH7w+dKNmjicDWpdtCAHg6EDXRY
DEz8z+IUquuSqO/H4frHKCAuB006cmLazN7hzRwMCvMHNqZ16hk50vI7ZxNxRnNlruDSumDu3Yb5
DFSlMYtk5+4DCayAi6G9pDAZ4Ck+7PviTJjo99jw+liUguejOr8aXpMxGthsUJC1hYOPyq22VPd5
OMe2isfMm20dDwRQq4Z9wbMvszO+qjLr4yaqU+c514IpOy3JTg19qljJImcaYYw5NPawz+JUBZh6
RDC4gEI65krGivWQQbtiVIBMTY79bHVyr2h8mYNO0jWqNf5IMYGgLj3jLShHUyWt+t6OP7lxIu0l
us4Z9DZTU/O7Qkm5o6fFzxgk/uOg80eHjknEy9Rbb4MUNSg36gzyvX5p4aQSXr/GhparZTatgXa4
QO7EevvrIJloUS5NEgDlA+RKWKoaDjzxxWTSfQ3QmLzCP3WW3bE/CZ9eNkptKKsZrNZv1yiJq1BK
Vs70fSMU5RGg+F3fJr1FgRFJtlWPb9VgBGt0lm8L+ypSwIZ3lqaXkLgriYun4arwGNjhlZB+HIiN
mEZpHsp/qAZGst1k0+fy1gzR6w9XJazQOIN5xtCyY31UsyJjIIaV8TbwEoEzYySz96ELS5gxYOql
msPXdPGLUIbZHJYnavYr5JO3j1iJF8Yu43s/qGRnaYNkjgXyRVc2Vo8JU0Ykjtn0i2f0/oohx40i
oHVsfr3Wd9iDzI4463JG4t1cPWsW0hcCIfe86fTv4kXwDDfZ6INtVDLZ5MviCtEXAe6gew+e17BJ
E902boVTollgqnsNz6BEd8Cf+MFp9saqs2+cH4OK8ZOeYEtyX5UvtpzmtA9xoNsNiFBr0ssneHzw
/e9cDztxbZOM6zSdCnBqWflv8tILu/ITKK5a1Iu16G3hCIKRmrh/vi1qL/4JkQReidhC51BLenE/
liBHxmuEOX7hyPkpSuHs2B11R5uJJO82nbwGkpIfdMG5TIleJo1EaYvjGbNPowXxN26PKr/EGExe
kWA/1qsafX2ALK9cXrycNQAzL2qTX3behqqamL3mvPXyG/BNuvlOURB5YG2tqEZWI/ZPjSdzHqoV
M0mPhXkBVYlbiv29utCb5zDneY+Xm3kqJ9eNlbJDXsIk32mvbWOzztlr4U4yWXjAYecXM11CnTv1
8NoY3Vvud5Cy3TXt1sYthawJY7MmaqtpCFOPyMUnSj7SD6Ur6ZHfjbfJAHJBG+qpCAMn9y1WMUds
08AXneffo+cygm6X0Jbe9uPtXLXF67n8y2DCNENUg732X3IfnuC7VcW+f5on7QahxvdcT7UoweHi
PMvYxLw297lp4vjS/XqbCbfhfQ9ey28x4/U3DYrRPPBOs43dw7GKTIBTiL0h1SpIO6kML1ctzU3c
g6F5FGuH1khFs3XdPqpFkaNrdRIeBNVMG0P1se91xqzFKrXe2qTD7omaq6F6n9zWkGGLHV32GPQ1
HSXg86+Xja4gB8lx8XWqbtC6VnAXJJHgQ8rNX9sR9xn0DPoCAvW6gjQ/ap0sNcotFA03eZSMweyI
BT8NFT21ZW3iV4hReH42LqQ/vkye1cKA9iFOc0MhEKDjCQEYEEjd5jk2sVwmoKKrt/xI6bWeilUZ
hdeFk/+LyQL+futWnIijl1P8cVExhHPFvOtiLF6goJgXPCHyDLZgmZIvzWK0saDYYFLBI8FT04N1
pszEnaUdFege8bmy1NkpfAJFoMiF4o7E5GI0aw+VF3v5xaRW5/BFo3AKF7L2ls6B1cb/yuEQduP0
O2r+An4XpAbApoz+4Mh3YQ32pp5DOyR+dtkxHDYmEtDXHiS7/h6xo0DS1OnB6+B9gZ1pIHi43NbD
rnYYTeLx8uyYbeo2DgXo/ibWOuDc2kA8HfucjwygnRblw+o0+zmNWqhWMAOdtYAeSv2LdV6B8tXp
ZDoDZLwosHBkVL7g9+ReJ8a7G2jPgEBt9lPuHFIdxclcMrLrWMXI1YLp8+FjMA0z8t3fUB+m4Sbu
6yq8967Pv503tJk6vvaNctkEhF6nS3KQ3escNRGhwqil+dU06IskgSXFYG1R+eImh6OOI9uROF1u
hEnh9ScwpUMUOswk2JaBfvpOh//ibvMQqAjWXkQlduym1aKVJ8zBheRn58YbBh+zaNV/YRuhjS7T
DAXnts0WJ6rNB0mKrYky65idSWeSHZUZIPvzr47bHLtISgfa9sQADAOBlfSBKF8zeArPUenkcaWY
+N6O4Ib770kjugSXgBBK3J+2rbtlU/rf4Coz1AcBKq1E895dq2TetkZQlb7gD5A/RmvPkoW8qppC
r+KY4nI8DWhYdd9FEnA3P9ion178i8W6oecyymlqP+wWrlxFnI++0WnZD+7+d5aN4D0dWpC2Rr3g
NcnX3UMxaR6qaPaw5et6wdtB16lvAYycDwWZd0MTVdid+BLiqNjErZI89mVncgobnrIVb8+xs+hz
MGPoZV6G4rpxm9Z2bXf9ByGofbty+nbpPYbvseIX0/wFOVJ+2wq3dXgOWmHhtVDPYPE+PQc9N7FS
+w1NUiF00e4En0pKDEukK33QswbG428jqaz8O1KHLdyfA1Izu+S3wu0H4c4uLvruNwOG1QpqYbg5
oVcG3BRREipQ7aonpKJB5OnifTZCoU5jJ03ikXoJV80t8gY/WefRddRY5DPcFMiHdZLRLU4n53VD
rAokCiOPkJPEddAKUuiht0l+uCD9A9Bx4XtxKGN9ZqBeEB8VjoZp94Aop+We/iPpvJYcVbYg+kWK
kDeveBAgQF4vCkkt7735+lnJxNxzz5wx3QiKqr1zp8EAa1j2+M203MaKCQGDRh1Hp8IEpc+n8mYf
Ow68t5EKlOp6/T4wYgriCn8bfcrBO44bkt1+GNzwnt3RTRadKdJTfUIB1riuANQlRbC6Blqxgmng
5iR/zoshgUue0qwRkH5pRt2WtnxAKMLH/t7pE1jEahCITNKHVWUex3aLVTpvsXRukPu4pyjHgKhN
Mxy6ICHAH/HLy5aAMF+SZDezw4Aq4GtgYjd8US58sPGEf8xUiOj4konm5JDBlLO9GSZC1iVoOsfx
s/ezpUxjtSkmnqtkHiV7mXHM0OhtAWlq4/3vPS6/1JtdctmZ1z4WQPk9qBp4Tv5cLsJl0IQRWi5Q
bRpDahA2Y/eBVck4iPdEQYTN7jAMpubde3KTzZlhjxMgIsVPtUzAkPjB1cLIgipNCcMRyjejFHrY
9DNsDGzlYZPp19QgBn6IAYp0dqC9M3YSmJmQUaEGQo90+iJ5iV3LobJwx+O4zwP7b4UjdJYn1e5z
pPAhczv6T4A1D2RPkFHBtMOLPQx5ocbguD+bXdZFCuOhRNZA4muAxhZyYRgWOSyziwm1UOub9PQ3
sOTBFbBYJ3UM3NK9uLdoE5z6h2UhWe3cZlxBneG1iG8TLknOnfl3DyRWuw4PLno7ogMRohMhOJzG
byD9O3A+nv7eL/kkSu4pOMAoCH7E1d+FzaiatmtGPcIFDkbqIP0lvKNz4PFRwVvP1nE5uA4EbOPF
gt97zcAIfxo/IYMJ1kiFht+c9gntVkPX7jNAmJqE7ZCYvGSKU/P5SinqbUDUFJsgcHaEMG7MPzym
gNvTdFiV3IJuCsvwztwCcTcfhhd8+D9zFHcIaODvYWssnjCyPGLWfNKAUOF6/Maad3jrMNtA97Sj
Hzq5HgkuxpPTtOkUkhvEFPYKvds0KzgQffqvCLpuSqvD23NmFa8hyb5SKLgX80/jGqI0zXu7cMLw
zpjG3/Z7/uY7bNJjp4wFo7JPb+YpeMVfX8F8dQ9HB2g1MHcf7plIhptJjvjsgogNqfWKZ0Sm3pSt
i2uJ6NQIlEHZd3KbjMI4trZIyLeoBTv0cXgKYWBy6peHShzHE8HWHnNxafKuthSxN7fZ/sRINp1z
Bz07W9wavjujLjxTvvTG4wurZUoXSl3Nrrez752jA2dVuy99HmOzpJltteImDUxGcH08du4Fk3t0
QtK8wyp1WKta8v2AIj0vMGtqXdCg/236GNsg0Tq4NaqY5OlhTkOSdn/fvTCMHVc5G+aHJfz6jc13
23de0S2F6v8EikYu/VeBH3+IWgX38ObhUejOD2BNBeOGT+qau/DGyQeEBDYqTiqrHR5zPIVSUvN5
ErBl/K040wXnNVYCQ+nNPAt/AWwLjty9aazEGMRprHZ5zUx/xmN8c6qTCw5UuuI66Ke7q1rr+evN
1yqR/X6125t+4w8nmn7TJn8xavEibXBx6qP2jZQGiUQfJoMPegdqwzJmPLh2tIp2/PbGhTmtgbDO
ISwG/tJm1rgYhV4lIb8SyWr7K2OKqQ1PPYF2iBD0l5TJVaxn1SydnQybQ8VNRT/8WMw+B5pYoAy8
P4zV1uGGrZ3Lsj8LVjizrDtrjpg+TGYMAIswxGHb8YJDBlCrzpPEH4B7wbDdXvE8nEv/6/Ff2Gy1
S8uzVUN3qD0qxBssViUuH636Yt0bHsPyQttbxS2oP2Srv+MdOWbSxYb9MB/u3gmIbFEkddOokZlu
77ymw4vF+AdW5aA90M5FIAUTEl7cPFvdvDLWQI/ADCH7GIDjBYYDAI0AXRR9rvZoshBqMbyRur/E
3xyrKALus735HlfiOtD/zVsMCaRixpUtN44QdHixOS4P6i6pKtEtdZxa3zWTQvjIl8Mpnz2ALk2u
vIpf8IH7c5gUnAHoUeKt3rc/Fy1nPr8KqiPIIACfZVgNDuy8Y5gFDv5OTKUnNZgG9aAKyMMfKHTf
X5R2d/sLAnsG5/qRJKzA3FonghuFKwcB4Bg+MAJvUaQqw+LnzztCMc+BzJn3k3z0l2LhC5pF23Je
ThkCNZOjuchgi4PkQs/Bxn6JiSZACZ1MJVLFQ3rNkuMqsU3PIz/Gs0zslbQ/pqnVNVkWDLt46f8q
Y/TzcJC9dsXwOA52bLDaSy3Q5bvNDBULgXabyR+nLWQR7BXs8O1g5YINOseahju6y0C0DtlAPCkN
1xyHvOKUx0o8lvlF0K0NuQ6vq8Zw0/dR/X4MQC5GDilEdXhbtewC7OsyFfor4xMvPnYd1v6pbSwq
0dqfOk+HahNsgdB3eQZAsOsYC/m8N/oPGD5sechNaP9chqlNuL7A8JmCibQilGVVRptDQtgGXMyt
MnHCBi/AOYDjpGh0Zyxeju+wQQs5VdERsNldzLjrmSxTzoox4+jUs2kUGZUwCfcCgxaGFpfqqOLj
tgaPFU6GaGw4A/GwrxDjGYIzhtfUm/1+9At0kuOKi40jVTImAj4eYcaQ9CyQvYXgF8NVjgGDmY/T
jDY+3S75NeJpWJEA/KetTFJ99jmLk4HvxbvTBj6Q8MD4FkZnhmYFjSzTHNeXQnNjGo6BrQHfh33Z
GlNn4HVANZJlsOCMOUPyj9Vx3ozf4RK6aCNMO8BQfozIgVg8IpqcfpG9Y8PgGjE/5pyrLr59TGat
nK/QPS3B7pI3B1oOIqoeXlE8cmJ1j9ZqxSkXMcm0Mc5xdhzyUcHicOvqxCp7ZM2HIWbdmi4dOmuQ
euZTTOLtomXnoV0HjH7XDgfoasDN/EtXVM/UazmboWXBW4h2fSTtlAUdaFhxDUotxwp76brjmQEW
3lRx45kZ7J3ujUXrEpdhvHi5aF0MWS8ZiRHgKeHQoVGLYeTBangb9ew/3aJpQzH8wU8UbnBgns03
9h6mLh4boLLOT6tv27ivGUN2EAYp6AWRcCIBjrJFg9wGNqaFC53WxBqcCR/OJy1B6BuoQ/yxXnZl
nCLeKxpVd9c5BscJM2wzSx6m7fY0SGHa2m/6tcywqbabuS+Bt+qSpbVx2Ai1eiQr4zHh3ZQW0sPs
NLhiFYWq0B6iVkioqGEiuzTHbAkfk+W95dUVnFEy6YxruOfXeeYz2FUlc6YWjQCo1dZaqXT8o9Lk
QpQUoh0SdrduG1OHEj+KjDKYLjHpWjZMhO1LPjxjoMpc90BhWzTrVTKuHkAlN+zUKzTnrLzwhVEC
3ZfbQmZBs5LdBo0AM4rxTKcZ0i1G7+nO5SRjA9o7XIpg5S+qkr1Ft8GqN4zA7j4+hrkeyVsHMkHK
Gxjg9KqrP3O23NwuyK2SLNXrywhT85qeRiKTOUyO9sbElYTAxL2NTLbbQjrPACXLARX2rYiNw+lp
0sVxw4+fr125bDbyprz3sSqsfrit7P6n3vQG+wTu1YtAom38I3AYKxmYWZovVt2r3fJObH8381k0
v+kGx4oIHEr5RTBhP6Mdps1wwZouwdZY/8NlwTZsXYMOqjVxwSIHUznGhIpH6T0xBotO3Quj1z3D
rSNslqX8dU4OeSy9LWO0a/SbI3dFgRFkrg2c0d3sDbP/tlj8YB7uuM9ejHYvpXGDVkfva9hk4u5T
8nl7ms+V4dP9nCyB1mhoSog/PGO+FxNKDS4Jn2P06PRKQ2gBcDsRPi/ZC/k6FJo3s7u2TEpxcLpc
H1OGAQh98BnGvLFKNw4CqoaEPZPbGkjzDokER2YjwGwEOJmdnD1YCrITGzigIdNPbhL0jxMjU0ZP
VKbR0U8MJqwMmBj3wTdFM4XcCXX5pHPhPWJHhLljD4+mDyyozJncWf7R1o6/AJy2w+FyySc265ye
ctxf2wBYyZgi17a51aaMU6MmbLGOo+k+AR8qCjpEIobf0Xt0GSgua+Ei7D1aJ1tVFuQPrVWWrzGD
XEMmobbzvLXGkcj89t7+0Qn6decS4DrMR7UTQ42uMcNajgRuxHWgIqYHFemvzanVDkxslS68LKqZ
9JzGQ6zV6O3rTtPhL403Rn1+M03OkDJkSsNKOQ1bxjyiQSnj5eUO3Z72e5s/8LLJqHac66zkwIHT
mNJn2B/qb/7/B9SOb3eIjz7kyn1C+12yN1486wZdgSIWIkaa/8Ql2q/gkg7asrQDkuy3sAlyVEzc
1eG/DyyDi9sN+juMwmIXHvvG7MAY8GGhi3U+8dneNQn/Wc4RamInKiht2epkyzAkDlV9Pv2w/lV2
CmnZ4WOoaAyF3jzxbb2GqBBtPk/T+FrhboZpC5GTNfb3Ynj++8Q7Dygd5y0MY9hCTrS+uyjFYHHY
SFp/HBLZvd0YK3+8ldTleUURLzuUmDxPtUbs58DKOGhwzK1o6ABeZO0n8zBOKv4PShfnH3siAvH5
3dPvyEqUttg7ty1vp2MJ9xE8JGsJ1B5JA/MSHGYQS59jEGeiU7TKjWx2Lkcn0h/y/NI2322l9+Pa
TmmL23DwON1UNeDPaVQ7rDbX30Z1EWosHh5DV5+il59lHC75pgvzg1W672vvQJXOIJ3XX7oOCuZF
wg0TpZcdAMe3Vq8ETnEYrvtbe/4dyLIAWUOPr8BGCVulSeJJBp1AdG4IyB4EFJPfgUSkVI8i9BbK
ZdffWBn88M6uA3cMOwLG8RBvYQjpbGAvmiLNI/Sh3aLkrictEqmaViaKAAT7KdNk6u9kuUPhZkJh
CcyunkGIDaFxo9RXAb5xjn0uHz4QuQoQSg6sJBjjzhzTgHgaKNkBkgOGQeELSv7Ffw6O2SsUmbUC
ldPHMNLfJEeisEVJazCQbq6crbemOBeHRmeX2K2QCO/wzRjeoP8oM5n+2rs/5EX+NdbfqjKB73T2
7Yaz5Z/5b8MZcujC/uX/e/xlOC0+hx0hGhwvk3wezzTepdPw+Y4dPwkB2Q5eHegKQ5mnOV6bnMDY
SdlJgQEFD5bdzz5RrClJHrKOORxKwvtwH+7q2aYoRXI7GAqxE9QY2C9bBuFT3tLboG4kd4db28wJ
S8meU/wD+Xy4AGAnU+eJ+nQcQEEkysBYwHVnX6062M0wxDi5Xdse1q0hu0wf/2QBJHSTsKnA1DJs
fHXqcVyipKAED3PnZINOS2y7nXNCfsAe6ZKSaJbaBGqcMJsQFWKdQsmDqoGLAh5m7Kt6jJCHjDmG
YIDWPdKo85SiPAboNFBVgPw7pU/Z53dM7Y+4Cv+5GeIaDzCoAxJREObo4BcDzt+4ly0v7YeHK2VG
Vf938YpdQD/gcE9R8XtE7KpWTH4B2362djxphX+KK+ZCjrl5CbeeM8Jb6N+qgbNsmZHefTLGQ4P2
j9IFxUjAy8ULoI5zzc2AxwQdjnm+wcEUIbPiiiD5LBendoEKjSxlcsMB+DJK2Q+sTNuNmSLY5hgQ
U60yP6qUcJ6Zft2/Vb/MZkNJjX3ADYBdnj7wKs04GBOBFMp22xMbiwCzgKeQJEzEhmFysROMLzuh
GxoCKjNOUpKqArJEHLocLloqLKoWKHhSUL0hrOevLgMRJlg/HPSmHa0D9nmle9hjF7IrK1dnOvNk
Dtr/xHfAE/oN9udJC16rIj7BOnbgg20K39UBcARzui5FfAC/mRPiY3H8wKJyvoDub8jozNti0Xek
F6MrxMKEfcFhV4GnAzELU+fJpMqYLVFQJ5NRhiQKYWWCwjP7rwIXxYxAl23Uis/ISbiSQgf9C7Td
HmUxB7joQB8D1ofhwyeDisi3Y9fKaIiy7IcarpnyGeb5LVCjRMRrCABv2kwMFX4+jhEc2nbIDcN5
n8UvLl3AHm3S1rFS6IBonPFydpKG+clUaDPj4129GC7ZaEvCbCsBqypEn8tGtaQHPsAcZGtkxVNQ
UCDkY8KiM/7Aop1xLtsJwXlHnhNWPxANl1pZ+wm0MJL6jAWiNS5LqVRU02zcgh3yDs+OZ1dnFo+F
Mo9DMwhMziGM1Mi/MUAGv+glAkmLx+FiwVF7IqcY4MDt+DxYZ34l0U9kLu7TZKIZh9jVBBU7Exhk
XyhY0JMcgCxLRzoHKrCQkV69nQs7eYTGRhrUyY9Fn4exTyCuUVexP3SIjuVME0hZtvpdxB+IolkP
0Yh0Hc57SGo1fryDUfS0T+EXSdgLjjTHTcdXV5M/EUa/dhjK8S7Ue0XhNYpYkUja8gOuJHJudB2A
oXjmnZoF1Uhf+mH8vdhiVL96NOUPiwoZRjYJqJD8IN1LaQFFN223qVXhyIFjqF/llObpMhTzAlHu
2Vy0zus4DunTAetA4ousa05UnqhXuIhN6EG1Np05GzrwDqcvx4KaCnqdJKtaSz/zHZjDZ0DHCEb2
y6Noho6ocxJG9xvVXZbf/A5kyzdwHz2kQk15Y0jEVitYyAl1DAmNpctCoX6ilo65K+xdGMmo4yJf
C2MJi11CzWk6sjApQg7HgxSOTrMLyx7OP3RjanCPZxD9LP54enE9VdxQb0D7wG2Kjhl7HlcA71Gy
kFGUtr3VaoUAAszdQyHmWSt9gcNIkcI31HtfvAkvISoW9oEilEjWkA3pkFoH3QJUblSPotFNCOil
esgKONVEIwsc/8CP9qD9NXc9lgK/DWEY5wHIxfwMxR7nhqk6C+RF7On0T09DMskSubtwQcM55UL2
YBdfuzCXmdYywjoSgIXsmG/kR7Jja0/tM8th557RY2MxJjam+jCUmVyI3uxKTCcAIVActRoyYUb+
dC7LxdVKSOzS112E4bZHV8DZkOll0cGRFzi4ZHvLrMPRNcnVO2146h4+rqrSkDqmXDq3wRo87XX8
5WZpQNHirvPRHtYAX8X0769A+YzCg3kB6xJTAvS0cBqJY4Ukve7f2B17nbJJripvDFtVL+Fd0Fkh
9KanIoLmJlrK8SIzXHusLglPDMqPO7BQKjF9avEo+dsDsdGdVVpw/nJ4JP1jUMJNjTq9D/TcuYLE
2BAwRkL4MKpZPE+EDAo85TBUZN6C9ZaxaLW0YaMloLoIB0IbEiss1hIaCcvqqq9rY4LJEajEYThG
0butuQ+3hHBij6U3n1PyX81j0KG23KOBcnDxFw1UG712ImjTVIN82KxpsV+tY7H8dfIrFP3iXFOx
L9n70pyawdiFN5DgMq8yPHTgnFPlEogH0qjwMYkB0C1RdiHChX05Kttz2Wn1eGnRE2/Tn0emCVxc
BWHJs/Hst9xCijmOQ5dKyoUj509ScEgxHB/9osMLiEWu9aGN6ANKf+xDTBH3s2NwJ81goPgDF9JX
EV/O6S4OFFQEGHo8tLzgZ4RidE3Gx1MjXCTTkBYX3OlmdActXixsHmy0HkQn1PG/Bn202pGAAqlU
pAvoT+me+arjV8CLJP7ux7GiSY+dwhXnasHJ4PfoTON8A4EzKNSVfVI1UwWz2Jp1bg/gId9dotZ5
qJxIBkeXMEapWWginB6cKnCYfNwYcyTagRHyMlCa4sCSjG1WLlKl+OzPaEtWq24Qj3k7eFGGuJjE
ts6mJDN6QN0I0Tlw9bp03nYzoCPnpYVoSnfAAdHgbeQq+VV+USeZegqxLj4paOSiQq7iJ63C2NdU
VkmQPAjOYRYjFz6k5PmZu4wZaFgd/WSG/7ag++DLApA0hjRFYfWifvxit/hl8E1o44uCshXxloDZ
chNeDrMVbYuM+yI6x4y2CDjABWLdDWiox3YMW5pP04k4CtHbAH5yV7BEY0k8HTeB3Q8Ut2TmjfMS
pQ/THdwPG+Bip+jL6H51YbxxST/9b9P49U+TS3rtPKKxyx0C1LNqbfwwSgZQo7RDeKZ3ob0iT+St
1utR8eRwO1fvxKNiNH1HoTPWKc8dxbfVqtlg31gVcveVNioNBVGKseoLoTFwqaGOk1drHNoA2qbC
Ll/cDpnOwjxndLKAsx1vR9LvMP0+tW/QmVQpAybB0xB3CMoso5Il0+5LtvMwsYWJpz9xETjpc6rq
pGN1700MFMNGnyQqLo1Ced8DHjIXWFhf/OKqxdZddu/K7t6EyhlH8nZgBp3SxIJkI0dBqQV7GL46
ULY2+sHaanAo52C5BsJnsF2OlAgVHDIaadlqHHiT+Rd9lA6haNDgL6Q6QC0shS0Ba3KdGdw4r99m
0S0yS9MrBF+B6ZalYgQ2Gb/QxG2Gow1FjvVjKPBCk363kdzzl5/I7j8UrTciFDkvek2RoqZ/Rw5k
8qLbe7AlFP0IqEcvi3qgwKYHwQRPlBHc544zsTjSeXX1ReuT4kQiJiocVROi0VP80kjdWf9lJMtN
uPwlSpxJhO2ygyENmeBy7MO3hLO25KsqQBil+U/ZRm8a1NGcMpzj4FKGsMqDKQU0C4a9nupK5G/O
VSkqH+gDa5z/WHN2iE7HUd3+4yTMLdP3pGUBIOlBPJw7liFS5L9FIIddxWjnQxvLId5+WCMOB9U8
zBIdaen4LKMRJwSmtISJQyKh17XazFxxKxlNRuxaGMn1zngecAzjWMBUQkLIM3OJkjdHyiZ1eY5K
0X4PixEbSMt+GIx9DLqn/0pQhb2YLQIRlw8N75jjEK5EgKQxnPVntt71RVJnQyyDosVk0uv84PXV
fjFsgCIyJeiPQRhjGibGTFTDBM9WXHVLShcqe7FdwOJseGGzpvIPE8KVEd+wZ7OXsPF80uLfokWQ
tuqKHrUdkabdz5AsSUNF7jnigjSFIn+Jqp3dAKLLo90EGd5YCOn5yHDiKaprbDMqDtmOb0MOd1qf
q8mtY6V87RHgg3vEw1LWfhebXnzt3p2lqEaME4Kn8eOp8TOzJVEkPyNC/jw4RLZnWuBvgzaak6BI
OU6lE8DPKbrYRbSfAY7jnu7vZMCqKYJm3PzP1HjXWXACKxk3+JSrWAhsWD307psce9EeSOnaGSEU
PQ8PJiq1qA6FQ2pVBk3Rg1AAQODrDQdPvPoe1LC46QaMlL7daoiJdjksh/hKxqXZDsxLPSyzgjaV
IKs3r7oPTHpUeLBIj2xxc6Aldv9enRt6dXssKk3nqZZwwgdxpg1YPJ0kP9ZY2aqRnybOrXw14m2r
pnTB/rAWJWzUvbmiRpG9FPjiDe45zgCoc3UfJQguOXXsxmXlo2VYo07v9Ug0ZXJBBjZyuPydvzmq
MlVtnBKnAwDVsF0Zb6sc720ndJSUf3LN/uRdMwURR5leYfYwxMcSd2OAXnM6Pujz/4qmlWW9GhXP
zsr0jRjY8Be0OPiyj672aMIzOKdpEdVnUmYteyyOqQvstD6CNgG24LeTuQuNbJhN51HesD+7d+fK
ZF1JjMyxEWcjfQpw79jDpnmxm+UNBCPgg2GUYGtf4GKXXKIn+CbTLnAQ6Y2HdXi3R9P0OCsH+Omj
Q68Yxfh/ac/rjYcjc5DoKtwGGenQuIbhcomcVPo7fDbzTkfCQU5G2tOhu+Qt4JP4SQJFmrtEHmvp
ZxRhZENiDYawuUUQU6OmGU/TOFBjFYG4RfAqAzSL4LVpf6KjVZ2Dqr6NDRWOOFagWm9fjK8yJdis
e+xeqEwAQjia7LdlUJPq5VcZCfIEtvRqQ90FqhP6Et3ayDWoOh7IIXD0EBKArolCU35fj3ZDeyew
I42HJESqQZW//fCa4KpYTlpITGi8Sb8pGcWOUojhnoChNcGiizBzDjnPok8CIicfiB3IwNuClgqZ
e6jpojwZOTsVGYyE+I6f5+I/4057hvo37JTAPwCuONC9Q7vchc36hRBccsny6jxHTwe/hqN9td7Q
7cUqfjvoDO68DrBNxW0r9JX+CrHYLP8RfQzH9W41iE9hi9TdI+nSfbNWfm4j52BI3nvtfUMolR5m
dCX7BdenL1Kgpq5NwETrZlb6WGaS3xbziFBEQGymyBGzURBIQl4mzhi46UhGWaMFNbGtIM+GR/6A
eN1wW/hEXHu6ObDOGChBhHTPHcahaxAmEiHMY5+xobkI7bgYFuEMfsHw8YD4oA7Ac2KF9TT4BdZ3
9KZv/+lzI6eAXNJw3oD+mwtqvqb0xzFkVsp2bMap91StP0hU46WoUPpD87/xIkmFhxovLQca0E2Z
o0lKdYE+ELxnN7+iIvTWA/tlJvSOy4DDx615rhv32eHv0muNwKJ0+DUH87vZGF5Jrbqyf7T4Wk/A
gG9Q1MCunh55rzhzG/xhtg+nNtRYakqVkJ8cG0tQbJNKXfWZehh1UtpvYRQWzRpwuppXyl+e2D1U
azVcsqtJw8t9InIoEkmSOaxGSUVMDBlX56dOv2DXAd6lte1UULqZAr/xXEA4xuuQ8vby4+U1kawU
2GL25vPBt8q3PA06XnBcjDs7K1eW1JA5wzJKILzBrAuU71tdG/xP5ZNk+Zvw4bzQS1YxRwOsIUiE
Fdx+EYzcDG7+jojkEiYXeMFyr3CLYioMxO8b+EhTBWFQcYxBeysO+clQC5ZHwpdLoZD2uw3uAOUv
T+srt08sF7Ho5AMIgIGhh3nnOqgX2+XJ2VMbU40LSIF+CeceV/WmE9q82OiZoAZfHkvdxb8CUk35
RjWxH1QpLAf1tNDV3qhoqRcf4UE9dgurKOK041fCS3JL5GalW/bDYxHEqM6N0lACC314Ii/IM29H
O+jd8UEt7uqs9J3yoksWFTrtmxR+LIRIFhXqcjg+0Zmy8twv+vf5ZSzTO2FtOpaqQWGxS0oMxrdQ
fNZek6s/ZkX43DHz5Oaq4uBi/Z5d47U3Z8T6s26YBFFuMj6j8GIN2b3a8Om+3XeEnU4b16vJ3Xxm
2M0gipey8Q2l/UI3Vjdbzvw+0dT4gDUWE+MOol+i3H+4EhZmlzZoFSd/B3lQWEPhiopYmxMrpkV5
P0TfD1/7gKEh8INLE1az6cME0d8GGiMqeuwyGKK+ss8+lu0W/pDOmf/6Wri32Lv2tH2wr8kDw9s3
gzw4/2yWsxdg/8dsduG6bNlSS3zxktua0GkUnTItnfYFeBTJ2nyGyHEwgbn7QA40OBvz5dfCE8g7
i5uL3AyF5pQhFNCQ/NypJ2WIAt6rUHBE/q9w0S+oDq9AWyXtCu8a3GcPRORIZ3IIr9ghiZ1zCqtu
ZbGdvc0f7cidoLKr3ewPCP+zL7QTahprxhNqgo8fMyAGr479XL1oPKidaUbqVNGFrtwD3/C6yAR5
5+D51nvJlLRuXpI1S5nLf/nv2dYrWdxylpGszTVm2ntFfrUC4OiA39zMAMaqqICinLSsN54c1fiZ
V0KDNk4fLe/GoQ2San4WAtu+tFJIA5CFsuRrtPwVPPTrfblzYHzrQ96ig3ryPld8gNCDu+7IRIRK
rwmBcowdf3lN8IqF4UGbTrbdrvMF8OKkJXj970DyPoAiEdX3kTZfC33Su8JOaY6phUCaYNvAlkw0
Yn17zyEEV2ARH8It7BTyV6EJv3aqzeii6deIHGSarkZQljGFDkJkW9sIJbEKMQIEaL80l9Ygrk4v
pVS4Upn7CAlO4yCGE+b/5uUStvAL+4wHbb1tEszSSwMWiyf2HXPmxoslfqaCRHqTV3ifPRgJNqgZ
b0+z0GX30JauYaGK5ZLzAIzAKaSGEu8AUvXAAu4cc2oUGWDUKMpvToGtB1RUYGiRoQhgpx53g4K+
hLlZ+CY6PNjHDUS6+JXRTT6/BuSPG/yvHBQ9x8/ZMa5j9F407wP2CjYCHIgoJ8Gq0P72WkwWt5go
89kFrip1SJ2RhO5TN1f7M9+EBOHdgwFb2WSLo3+H/fVj5cZrtswAREfslZi6UarqsAYSWNsftKs6
HunD4LD+3664mXkXiwl3vojwFiTY8QaWTH0OWEruAdvFOdpHTZIOnPmENg+BKp5htL/4A3wwgRov
hi47+2a89rDktD7ho3dJmI/SjZI0aF37lSFw46cEnas0J/OJmTJMvgalzVYQgklhVItR5jVsVRcF
LhZwEgE38xxYSkMMpOG9QHtyrn0GSM4+ZTgn7l7VApDAHkMnayT3E4y/GtauCj9jh3yLnMTm1Kke
vHVEGC+8pHUbTc01OyXX7MyPQt4ONJyGI/11CYCQygEtOuenDgMZV+TidN1NqndBMvTuuhI137Bw
ZMLIOS+0VL4IoqudurXhOX33URgfcd/f4CLaPaZY7NXzpgV3OuD6Dp6Tkztin6pk57vkmO2SGpaO
e3p87f7BjXjNXsnZx7XRoXfoTV0Oq9WVhTt1G6M1EqLBl6A93HizfXZIHr7m358XlQu/x5nCKnHY
yc9Zka9PceNuIDwr/RdneuzOdKMm5xTxOZXKAej9wtU9aKm27Vv32Qd8mqtZofRp8suACn7DKQ6w
TRWjWJL4BoUDxdAlaWJGpSspYyp5AdLCkyafkD/j76xsHu5Wc/W1K4wze+/ZLnkeBbakdbbRL6u5
RKNMBoSe3sbyMdQ405+56x6KTmZxCOeaB2q7Qo0lVmF6LlYD01ZGscd+I8aqlze66U//TsPd0M2S
Hb7XWC4bi6yG3monsk1S9BcNua+9LmY9LP5VrT1oanJpV+JpD+Ez0iD7QfIFG1pz3ACAgk+MdE3G
gGIvYKlLteYxy950aZS7DGyWKL/xQ0FczneWDdyrhO/dMZrSZuworsjiI4OEZcAiudoHAKG7+aBS
ftIoAnvWhH6GLzy9dA/LDL+mE/Aqj5Olg/2Wva0b6+wGjq6+eZry2M0KpFaOezC+jDNHXjQwQKwa
e9bPmgYMsnDJP7q1bL5nIgp5gI6L0j7c2kXGTnvQ4S91y4bC47uazBcqs5MGPewtfFnzMwG9QJtX
RmjDZE4F5RIwBDNUU22aJxC/rFMZYY9agFj4dJphKS6Y8xpdqgJdGWxDrEmqf/w6mt2H/XSEaYjD
jOUq+w0AjrbgE9QCE/g82Ud7N0mSu4Xf96VmEKPOpYEsJlS5KFsjmmCEj7YLwYlmq+4D+dLokcTY
i3Hw7mgCBsJe77yw8477ChZkynj3qWPpLfCjg4FeiMZCH4hmIo4Rns3OBf7primf4blQXSwAbx8g
gVpMifpLWrR+QJwOHQ7IJNFgBADghSQpOIINhvAwIEWDuvrAzV9jWDnasInFlHxTBmGqHH7p3JuM
noNrn+3VL2NiU8pYh02Q2jt/brFHnw5uC1rE0i32gbzbi4q52GOy2mRFXYYwzAvE+RZBJf/qfy17
M0cyXPeHqmBgaSyWbMGZbGCu1uKGmvoK+9oqd5ITsC0yzWUh5j4nIMRvK1mwR9EPqkk6966Esgxf
ASGhMKlmNGF4eNnpBXYZplzVNrdzQx9Fq6SMxfII7LsUbPDnR9cNffm9ADRgS+Tbfq/0r+U6eUzP
gntEKVDh43GRUKZPQ9oXl5yYfZ/3CZ7Flovhk97V3fCG7qNrVBt++wfnzsLF9ZYN553v4hrW702s
WLcmr6W03kgOemT6DarOBwc8p7Yio36bSFNQaiDjPaD23t9Z4JSl8pxHEFodlXLx19P6BZ+g2n0F
d6uUgvXRIdLCQiESJ42ITWpKTTbgmiLKRWVNWi6QeLgNnw5C900M0Qx3wwZMi19eMdbcGrVskXRf
As9OOBNukzvNKC5x+7zGx1ghedv1FICIYzLqTBh8gcqpSBQbGNo32NlBlFkHHaCFMKykReqU3DEG
3aUAdng3/cunzaNDuJ4NnuCza2cPNzoIaktSwjywzlnROcQ8m7zjDRnmXyG71cgyxP2PVW9+HbgB
TAdim1F/cHWKVmzCWu7PmBbFJrkK2z8wi97U2LRJuUOrQY0eI+MoG2IchQClMV+g0H8FTzoT6pnF
J3DHYS0AWjoZ8AXD4RadZtPY9taJRBzo0D5Ii6fdD7gIGyzu4nbVuuT/kFs1tElxvfPyugn8/wUb
REige43yPdjYJJ70+8/kw8XZ0E5dg4PIefyBZdv+0mfRyhCpYL+8JUyeC3bpGkXIF5InzuLOZ1OX
2SYTkxQtHA3CqLl4DKAA9m50xUyEDNhNYjifeVK7jG8jVlQr+MzgRoL5YgtOZ/KlsTLwOQCV2fZI
H0VRyAu9RbwXzyqoEdkmeHdCXPdPM/XkjJTUj2CzwbS27phpDb/yKnMeAo7tdApFgm05pUD3eJuY
WdfBnJlg83kRQqOmYBDvHbmDzoVdAAldwUJBte0e+gjsHBwiUOd475K5b8LlKl1h5TLsu/PE7jRX
z/DsP5rAgVBMrr440T8Tywltl8Mb1dPUeSfcfu7YYvi2QrDwnSUgfMHGCbGLH5DOMMofATC3TLia
oC4MPGMe7rASYRNfdhIjc5ySM9JQcZLb6DlCjTWgaBkbnPA0hv2vmqfUxAuJ36LgWS6TFnSVwuCF
p+LN3FJ1a9/5uXVyr3HOX9ydi10DuuDt4rt9VjyTPHetP23vvNYSDSxwRnWDZhSGtp5QTeG/d/ZS
igz7ZyvMo7D6Wg90cBVMR+04lvcoT0s4CUuMSE8ZLtBGIj4R2IXOteEJZWwBbYOA/eDPXrLasuI2
GCTiAVVfUvlQoABBqNpT9fffOgu4vmXgpH8iUU7//smkfUd3SQPPKMS5WeoQNaKapnV3Cj+1iBcT
xJS4hr6naJ/+fhZNSlA8WkQvwP+C1xAxOilsKMWfM5Rf9OOY/TKvfuLBjRRmgRxAA3TDXy7oT1H1
m65jWNTl6oY0iYJFwQ7SxECZFgxhjL4kgwOGb6ABnNXMJvnPvKUgdpXOYHRf/egvmOG/zfZvAUuj
SN96B0vvPNiQlJBJ72JVPrS1Ar0f1sEvELLF92QYZ3m2yWDhaVYnOElF+ej9hr8+ZKmJw3DqyVCK
UpfRpSEPYRq+nBHt9JgcO51RFFHsbwAYNp17xIZIgQ+EAN1twagURJp5mcUtgZyARgRjLFwOsH7v
emUjYA7lMe/mO47AsKRyWmY9ABaqDAC06RsbH6AY5zWX4IF95YSuBrmSjViWBVWShgmeyErJM5Cp
Qr7h2i7NuQDcxh28jV6MtiZcncBKMF56D+GuvQ73MEfKoebwCTDAWtNVqMo8DbNM/RLfFywR2mCf
6tQ/E8S1Np5rCCQdp7nU3O+YRWvvGN/BLuQTPWu6he7Tjlqdw8ZqdL5BnfvNkranUYmQSofwcue9
klX9A1nXZMQQfDrZxlpeNN1fvA3VlU6uGNQTXURBzaLkb4AIzX44dd1pIrF68S9bulWVj2Q4EFex
aNA6b+P9rNHZxvW00VnHlxCxAWoyLd+qqwVcTYuBLuASvlcFKFEDXDiZOdK+yYV8O5Ms6WVtesQe
lEaVivleNdNbeEMTYw2grpDZwon264reWAyEo32cE+PWWyiGYEfDarz9fFducU/L9vXwKx6VknUh
bGFSHJyh02os+kSu5EDHYwVxzyd8QEIbxhB2f9aPMDqiS+oBDc2fxoadEtbWtP+Z2tIqgVXXgJVY
Zq44YLqqcSqMMvzu0IxRz1GMMOkXSZD0l86t25i/FZDq0H4WLQQA4qZBlsg4LM1Zl7LAvFAarqAZ
meIAaDkTv+Ke+1e3B5NCaA1SO+OaZ9PxpErM6xA6OFT9OeCqJX00tgfp/EBxuRDfWEAQ1OqY7P6m
ABbcdhesLzg3zWoKtavgHWVWjr0L3NU3jru/EiPSObMlD5UM7O0cU2pOftiCuK+FComNfw9uFmk+
ULneRNFL7FLmKGKsUMRa5x9N57WlOLZs0S9iDJCEe5U3CBlcwgsDK+GEEEbA1/cM6pzb91RXV2WS
IG3tHbFimRfWnTBTRJKH9SyojXxPRUBCtpIG4nQgULC/PtC6PNjorHJGfclIDfNHIM7DopFidv92
vy0j30g7e+iCGZDOIKBol1vyGC/951CGbYf0s18C0NRWET/oenm8gBWYucIVRtzOLmtUw3MKwv81
4AV/THwy0JYM4lQIHsw/eX7p3jxGWwpJA5LoOncG8dWoZj2zM7gczf7/2ihp5wU2aMsziVHkDhtA
4a0yVhPjyReXC8Zx2BdJ1V0XfrowaSBfdvj9LsIKAw/iGSR0s8TdIyzpYihjuxNC2gaCF2ykqJBj
/U1h27Z2dRsWZ39F7PEQvAhiM3OgcYu5z2yXMpOVqaxMVsA7gQ+duDnPHKGi44riAj0AkGSWirTG
Zo4j4zG2+ARMTIgU8reN9DjiNzJM5qVI5sUB8kBnyqRaKCY7Jz5QLjUZ74h6QS4KsUTUnXJ7szFH
53Wg/A0eeyldPzb1LkfknDn2MjOVDd0L1mZAILSsnP/QiOEH6uLeqnOkUMwvMeBGToK61orJW8DM
HbfBFC/YLxWVGFSmb3RncEg4fZg/AClzmrJLwm2RMxumKn4IN9OakIqVUMUgiJC8MsOnQrkRuuL0
IrF+kpH5RwxsHnwvyXTMLcILDGq5kb/ROKwZjGZ4+C58amZlFKeINIzKmchZjr0snB6GG09moLxf
L3N4Tx7dpwtHj5OGEbELSCCWfmpwo9EiQ5b5njrEoE2OfwKu4CiVrppmDCIFu2ZrrznuGJhLFcPN
aMZ0aG/uDjeX4UmXkgGhm1V7oNJD5MhnhP2ZzSfZsBxNfqw4CI5lO0OJ7w+7jjB9Rgb2QpStbCMO
F6cfyjwNixjkIBbi0O4iZupBCgb7WzywRr5IDWF17TyHyl+fyRt7AJHYohvCRL9v0cwd8LPvwu//
gHoXwNRDjO0jHDoY/uxiSsH9aDlkIMrY8+xXbFiQInEHwq/B4MZSywkz7TikoH3vkWa1zPMUFQcj
xG7BjO4514BHhG4i7DCKHC5mn+XoaNRu3+GDjol+GWHnBBcVm+Dml5WntxjVkQ68/8UoOF89qbQq
q51QVM46CCT6uImhvLclVKix+zqPDE8isT2d6bOOznhS6fP13QUt/pPdnTrlZuZTMfogRO7lw6+8
ZrTFABBEmh5hH+GFr+EmfLUhF1EKBdqIco56Lsdk44CkeyHQj8zd5ae+z0weiqN7M1/wHexm9PZb
bSYI/BxlpIbUn6maNrc87PZpsOSrfEx5iCXoWk/MW4ZvznddXYhS+EN5ytW//hUf8/q26aldVgXe
frm+xDQF1PhbMjzIMAdK4pvJCPjTYrWxQN/J64O4tlnzvnJpwRt4IjRtQEvGCZjsFL6CGveod2tM
psz+MTnPqCpemxK/FVZsk24oPDfpnxnHVe5SNTvj5aCYaR74Zw+8ugzAKHqeDmStsw49nMPqAuPB
jnfYaXMllkfjgjWeypIH5kLAPCtm7bQ/ZBvAIXaXoY/jleLMJ/SnGN0dkEgcHClXMyhtY91maN/y
objp7GRaraPK6HdlhURdPA2/ARDv26TatNkd7DFYNLPIEG9YSxyFHUjxcutgfsFInR8m5W9dRxjP
SmBj6nwdnT25AgkIEbV2gZtEomZRmqG/RL3CEpYBpqjTESUsEPt4EoXO5g0rg9dg90rJN4+QgP2Z
xv4TXEYuevG/kDMY3DqClABrF5JK2IsZ9nsp4MkFulBvrHEsxBvu393ujJ7cXu6dusBSCi5b0OB4
Ee3kJ5TRGT8aTkDVxH8My2SugdaGLqARKMglycLlWNk2VozUA+6X2jfL0soh1MPXdeJ8aXDRq6PR
TrMJ9IK20eTbJfyIW7ptztVMJzRCPIz7VpuYM/Yy/luIeBpdi+o89kylkh7B0je7DfFJnIf5AgWD
ygvwUD5CGgVERYfI8spwtpJh1gvtTm1ex4zUBh+zszmM6W3wVpsylusZWDYyN97TxWogv3Bh8LXz
+n7jZnzA586patxEXH6Jqx7mOV2fJPuzkQ/vlcmz2lQNftPytQ2+QmQvnJMmviA9uz1p4/eF5UgT
r6dXMgHAyMgq/FB88hYEclOtR3rBkx7vejoG2Kji0UtFBxAyhdB6TsRc5oj3Bf5ZAZJTumdxKcIr
0vuuWmFNoPtJbKZwNYEJR5SD1aeLs16LB6yD9g1kDsPyDD8PGoQTgJXRgfgTkLmlG69QCWjg0eY9
oAbS3BjfKJgmSW+ITpv58UcirwPYDfM+2Kf7Wt3J5MuMm402oALTU7gcLesDobFHpVJ7t4P1GDaX
Ov5Twz5HcbfiitZmPSDJorDw/Qrxc7GxQ4GUUPn+iQ923sGaMIukt35QkUCdgG7qHv3c72vm/YvG
UJ2DFKt6i6cX25p8wdH5MI5upd/QKNQeifMLDWsrbCwRYK1wxNhV4HKqtRRfFk4B9nZScD5BEwCZ
FAugyVdmvBbZ5oV1qa7uysVICUglF1DhEnElhW9Rvom/hm1q9NzTvLVS97zwLRL484b114u7NlQJ
L3RLmiC9jaUU3beMWjt/JUDbcUh5ofxdHtYx7e5P8ZMw2DGnNUf2zVMOejW8X+zPoP01moOauw2u
tJoDuqScLgxE9CbDDeyKv2bPf4yZA/HtK0jhm1P6HtAmHFKZTOzbdm963grR6T5FMm1X8cF9DBpR
J6EnhVJJLwUI3dC7oDT6KRDGBBU+u5U1N/qg0BVyJ/jKL9DrL1/BQP/vzPlnHxnDUsBibYBB9N8a
DqLUkUxTCQMG175Oe7AAvqQ9wSd3fuQISH9Sa9CIS6soszZoI6pNzyDVBvHbbB1sR4zo7UVt5fFN
j0QTKcc/6BBAI+xcDsoMk0TuIvgpbQKI22MFP4h3NLV6fxpeg1iU8/wZeAYBn2AuSmFMh2X2E2T2
uPiB94rcyTxu1ypZJZpRboVC4a1te8GmJ/0WPdTibvVQwYiBtE6n4QD/6mzZGgADdE/olxKOXAyO
DI0a+mfyYxnScx8JR8TQmweTboXGraLHrLzrHZHV2zylfRv1IlXUSmilF0uDPkrgFq75tHRs48id
XmBvCJ6+zobJ/LwXVM5jchPwBrAKTYovdBTPiXh9qAZt95TcQzJQ3HKEDy/tPDPUvfTZIvldQ2n4
13LLBrwRjnyx0rD4y2ThT0oIUTy3mt0TAKgEvoZcaJ7dwvouWjx6E34WTQ+QpONwbuLTloCLgX3i
GebWIwEZearJ5VMGPbSQc2Tm1hdHv+BmE9/Z2BepOgX8gtKsmGBQeoODKV2yyBzxPcsrcNWyMJuD
dkfviDEjd7ZGqY72GCZUw7l7h23uwioFEZzzk9i6GAvkbkYty/D8YN7mnYBnU4V9FhYLNihC7Cfn
ZImJQISBwWgC7sb8G2WfcNjO/jU6EBMPRbXGDpH52XryPZllsm+63/Bs8W3NoAqbQY8Oi28KL9Fn
hsVcVAGdzJ4dB6c4ZVYgRialwT76d8yjenZTx77vDf2c3NtrdORnHP3WROlS7u+Kwn9umX6Weo4Z
IYPoplnF/SVuqDAqlQsEGG3X6xjXN46QzPIgqs+OCi6a+rO2PpProj+rnT7gH/8gopBHCHpi0nLV
gK8RLWTbxa2CUw6/q4eEY0FnJ77NuIXIQf1iRMR5KEx3muykTT1/scbPkIKeShu7Bffqiw03PVRy
g7qkBm8gU1o+uvKWS++CfAP3qofxTO6wn6+JwAvt2d1Ywqm8k7LFprN/jD/sKE1GlprBp2H0udzL
c9UBQkmhc+07fo7DshAKNJ6qvwBbm6n9h3iNr7gxqf4XrEi0gJcfYTc9Ohbe1c+0Zj+CKcbzL/sS
pqAkiYuT/V1fQ4RihmqFi5ZJ6Pb41LQOQRZc3PeDCTTRlxfr6n85UNxHBP3mKVvkK+abamnNv2Y5
Lpe8oCBrDI7oO3bpA0R9FzN5OxhNHnVQP8ILEdY0ZkQZOtRi+BAIyIZqUoaS1J0MkVAvxEDtA0xc
rh4L0qegd5s6ByEE59tgUiS5zwnKfbLz8DJjKELfYzgWnYA6pDo16IE6PBPgl7B3h7CordUH3xSm
aD2wbiZv5o0pQE+f9L1cn7Q/uD1hig5zELcCCD0vNMjsfhMGGoJdTqfvqGcBg2MYxal0KX6EPn9l
Qc9zBhuhfOOJAo5CG4SARHxvOe2lQNw/OfpGmLx1hkk9e66BctM07lq7NwpwNnzCO94uEwLeStu4
85Hg9WMDQgjEDh/fUCpCEDuHOtgpAgo/5mefh/Om+OpldDJMH3d09ZvZwBmiGMxGQPYyONDwCzI3
z80BsYkI48QskVbrqHF0w3t0Vz9J6G8IIcNHmQXdWV3s8WwglXgxaLNi4voTxoQMYXCMgD4sjOqL
US05RaSfuHFeQM8k6Z5hKoNVtneEegqrtbMSnjC8mvQCdECX6HYGpTjMcru/Mx5GMsVlJUAtOcbK
/sgahgoD/0ZCoYjbY0iWavsXwpA0p+Bbwh9AwWk3Ni2FafMpLZBI15VYI4VQRaixybsceuL6zk4L
q7/wzAuw0ROJrhotOWledkkvwT/hQjGKLc8Xzz3oc723UdpGV4KtCkxpgCcW+MOHF/S4oFfha7D0
e6uXB01g8W1gcnVruh0fd83+kyNYMRob/miK+pT/k/wnJJ86Y38LXqfM9N5pM9pQgLOYWwl3SUiO
tAXCT4BDzTJgmulP6Kh/6CJhd4KxN0DHhXn5WXQDid7S5jB/jV0WNudfniVOdxRPCI9esuVJrxDy
i+jPVfdZpxK6GDEMwCMfytcfwLfNVsZpFVHQItzD4Nvb7t2RFK5iQrFa+XiC4opXu2dnNGKJnCJW
q/jSBOQHeweGfGhNIQHZwvsREqA8vELEbxEcKsCzSLF/yk9ACohDAPLkEv948pjmLBZ1CmYdIlKC
a8TtwQaMauonGTjDJ/v7mmELoQ4Rd4Ar0ULw/mmbwsLkIJB5I4rPRFQj5vQfVTPEOvZ3wTP/alC2
cEGRACEam0tDokQbQW1oPDe0ngdgieVWqXXIFUbJJ/EOk670pDs1jVsp2wzBQ4CkuNbYKB4HIsdh
A022yahhfnlPmGYSWl27vWGTb/tJMJtQ+k3FmSIPOWKrN3tybQLem2hCmsa6gUk8fDmBUDP3/AIB
PsfPldiApTpHMOInk2LL6+PTT3mDnyTmu0TcHok+EFGEkrpX9xsdpjXgOT0sDztMvL+QDVaIkhq7
dP/nwsDWye4hUn0eJDLOy9nBqWti4wMxY8ocddjbUlKC/f1cJZCjc21NUc5O3BFsvCZiJOfoAJoL
0e5tKpYa2BwgbZN1Qpsu5B/wAHjn52gpoKTs2+iYYNp14+Vv8rIATaa5ZlmZ7nnH2HC7ZTKY0Urk
1mV0Gsky+tmOBu40kJSuJTpZCaiidqOQIidVODz6Oq91ZYdSCG8bz7FmFGl07e1BaUdUenxw+Eso
kV11QKgEgVBCyVlHyqpOm/iN4UnJVUHJMf0yFSHBi3QhpDyc6HcHWJc1dXUawJZDfuFfEPoYqyCM
fa+vO6IIR2AFBwhQI8k8aAHeVoGa9jmnSC50gGUwJWZMULLnMfprYvF83xwGGZfFb2GOQQFsd1AW
bO6bxknn/zGky/Uvdr3yPa2SY6iiBPXYJh8Of1PCQZa/KXLW6LdjthenwXmvRK1EdIAw5S+a9aST
hVU+eWuYgY3y++DcDh4+P5Lvf/gU6B8+go4He2Y+S5lPNsf03ocBhuf8OwPU8Fsv804r3jHv8yMW
bJDoXxDre6PjVM2BJx17TVRG+F5nfqfW0zOcIVgLkgy0HPc8WDIx5LI1CINxbwX4m3RiIIA3oNa8
1dU9AHbIRZlPCMSEXED9mhkHX3h4MulWMAkKO+MHuBF1j6PEXzB7eHZpvIs13smJc4k/T1EzWMTu
opwN4d0x/9gyFsQRSIFwKvcP3KSlI68SaxUyk2iOTmTRCsulgtxEIJjF2ubsQ09vs9LBKLFZmuQn
jtOrQSUxQno8ly/mgQewsNKOd6sBra0TD4mASaAnBo/LszZwV9S8Znxtg7BdWBv7l5F/5UZjhMcf
aeMiyNeUFM5yULlNrjjX9Z1idc6p9xA7929bb31gWJDXAL06avlvwgl04Xqh7SuB+IAWkxOD3St3
FiUk7QrsPcheB6dr9eG3Q+Wl7SMv3TjO1LveGR/4KxhdKblKmH7jQTrk84UYebtnWM5sRJ44l7CC
jScEfaO7hgS34Ba4rHHI+fBnA7JVw+8MdmHSBwaliaWAZesIyjn0F7lCQMJvHSBO9F5YWArX5gpp
CgN8RBHJVvRzpJMYXRNbOjxSDV8bQFhu7bv+MgLE7ETQTezD4J3ms93BIRuEI72BZkz6Wn1ARSFw
HE8cZaAQt+Uh/Zo0wMe49F4ojN6M3iXybD2WCqhgK5EAsB4ErR6zdmpJnqHafu1PHo7E8tPeCXgj
0/Gf/2aGxEzRP5v+4kY/s+8vyr0Ck5ibAuciN96QyZhI6SpqucnS7U9uZCA4S8UgEAE/wPbiwmOi
88RsAP4y9MQhPyw+yR9+tj3ScVhWFDfpJ7r9Ld13UpVwQ4hXdb5D/u0oozPg098najPVQY0EqgbP
Al/6bCBSVmULDMN2oYw/0W+reH14NATSOzhVcFxDb+jqJK98h6X7Yqw4vGOqBUOYFvbKZwdoFdyf
Z6hExloEu8z5QNMRB5wxJKwnOILVhrmLIb1JV2I/9B0JZxaHYDYp1wTQBsr8Dtk3VZAhfMTIXpkD
pJ4cNVVi4L+OeV4avMC7q/fGMuBAkyhHJcFrs+W2YzZVoD1iYowX78nCeVRNyYA5A+d2zGtt5Gtt
/EZmYDRH/+S4hwGVDQSJHHNKWE9Lu3Avf4Ubw6ovXO6ioIRY+I9lwanuiwf72OI3tF7IRewSSVvY
t6+8n3FnVbNWhtr07ZXxe3yDsTEst33FLOJym8+bcInLWGz4sAbQEcu0VqA+UGX0p9exr3E9vo+x
IPKe48dQXfXso/se9nLnVjul/x4W/iNZdpyjrxJG/8LwfTlTJ7hIIH+/Rk0R0U4U/Uq/+XAU/UGn
G5bSc+BgcgO+auG/vlwX/jF4oB9u0+4Cd+kr6FgNk85DoD9Mwg+4Rtb6aIKzhNDAPwaVzEnf4uyH
oN4Qn8G9Al4ssKE4pD0wyK4ACIz7w+q2Egr8GyP92QF3Mgp/CHQuo6+QvsKJmUpCHiEZBF84ZOE0
uH/CEinAXuHtQQf1mT+AqyrEuhuZ1xmhuBKIv2u0EuZJdD5uDbvuwZrqQJ+54DYDnssOd4PnB4mR
OVYk1PQ1I7z/g7gl7Ybi9SAv95GMPMkOgSjFYcLEAaTcFCWanKkSgyaNATOiL6medeCuLp7/Qg03
OVujDKd3IS0uhzRPe7b5vkssmXjkXWYiYxZHOcz5/CHzixeWchgJsPd5jto0SnKLcHuloFM8mhlR
K85mO2/c4n1if7GGsyNzPUA+goR5Sz2s+UXe9tNw6HR8L30mfg8fOxYqHdwit7/SeKxleAcwSzHW
jDD6/wngINOlFTeVW2y5H9I+J3SBDG1mN5osGVXisA5k7OT0n0A5Ig2DUfYSd3l4m3wIGBslNx+7
38m+dhsxvZ/c55VmM465/Exd2vjSDzgEOfyFiQrXdy5WmkBROOqQlkFX94DgBYdtCfmTaRUbZHJM
74NqevHE3grcCiDOLoeY2OGP1TYEFwGlPWDLgm+5vO2CHvYqlsgYdoiYQpTPbLUwq5FktKBQS1kp
7B+RTojCX8IZxX6S5nq0YkC64tMAoranMgVUXPczg84lpm2u1MYwtf4ofVWvj7JCtNiibGgirqXs
w29ZQ+o1sxg5cuC2UzmdT33uCCEcwwezT+oIXKOYejtfWpsTtCWgBoRledyg9RPt7iaG0MtmDw9w
+RvFyn3DVFTxWAmyheI6hI4sxOKBOeiQNYdTABrJE54mDxrqncRdPM1qyicRgBzU3BXXvx63m5aM
oa5c99PE2Tgw61TyohnjDeH8LdSFJiNiWLtOnt5hSsGRkyH1q2JSh2FuAVnrNG7agrM/UoGY3+LV
wEswN/ZJjIOXLeN4Zoagyz4mfcPTWOipiDvn8uNVpzdSooPXDjXzuimtxqTDmu6mIu6E58Ey33Rg
2p556phkWy8C4pi+qgUC+ndAyfUObpgtNIzb5Ev11sLqhNoZXTS9qRylGnC1CmIlqi9h9qCyNDJI
IDnac3li5KsErq2xgScMKWZrkn54DeSjcjM4ZNHxMJZmmsSkFnMU6S82V6Bih/yerzET3iFjzZiB
SRZ3Nll8LCyFDhoGMCNboSPLJvrB/jhB/YYUpoE+BrGPgzFyyb5LkSrboEUDKr6zgAjxM8CxQuBj
R+SRFZthi2QUqNBPoNkfb8CmFhb5Oo8ITwgYEloPIXPjnIce+MSxnE9n5ylkWQNYH8jabDg4zAP8
AE6KX4bYXPT9Uyw2xPCCWeSjHI/zmm5O3t0VTRD/TlnN2NhIcu8UEyeasSnAzx9UMdnPWx6+R6Jy
o3/GRlq2s5oPA9WLsY4xQQ5qutsGGb/4PSOsFtYL5DUTT5xtAk9UxKhyLqixuq2DW3BbU1ry43r0
dxE5qRgpQoQytBlzI2zqtUBxX+Ryia/EnmgvB64SBs0ND8x0UoWIW8UwT8Ix3qtrzK9sActZU0eX
CmjACxGZ5LRhfUITpQ6jdLDnfLFq6OLyfRxFd6A9FsUO1BcXWeKeEyFOF8hbR2BHPoaOAGYGBkkk
mvvsJCMs8wb6BDanye6EKZfZg6GmApNbq1E58cl1ANrlguyT/hjDNGPAQwbPgB3w444eDkfkhRl/
ZbjTAqZS5ZjnpJqM9luUmWy1skt+QLwu4L6yQvZnf9TwWC7LgPnWRKJDTiPYpSABmFuyD6ne3eXX
WEnb3tHpwFXyWnP68zbKrP4ca2T6fa9bkm/bow9BJ5axzcHmmDEqYCKDst+nW3//qZvTtD8Sd9sO
LhIE5tRWNc7ngox+PVG+MrfR1Y3YaJSUwnd3qwK0OBh7Jw+4TKX5FNEpRxlbr8QISEb0g1kci2JF
SnQLbqdmD5lgZlv8BdwCjcQ5Vgz7PIdytGVQ4T0oewUSJo+IU4E9oOnd/qSqotjT4iaVP0dvB/05
lqUiGpD8BCjTdyx3VB8uN85FDwap+UqU8xrdZ1uAwY1UCHdQ/Q0tbKDpu2LW8U5oJ4RulNHRP2aH
CRV7tqtmQmyv1iga1ppX4csIdZ1SjR3Iaqc9r8CH1qL7nx1H911FGghNBA4ws+uNE1+cEGVgJdvM
zzZXPs3Zbq1vE6EkPolJPfjs9O5th3soRcLTUTDnEKsY9xaKAkPejbwG/TwCQk4DJCbQWdmRfjGM
YxBoOK5lpAbsQrwEwfQ2lTNnWigam595iViLSQ0ivsDQGUAyxEJog7bA89ZYT+l1CLBA08OWCBiG
ARWJ7IXHX8SbwWyzq4IxWjwBGu6/7XIJ24WMUcoZHA4E29rNWecPKOk3bxAz0B9DhBIi8UEME1+o
9rFtpafwmO+39BCUku3TGfPXIufc0VoZfPfS9iDxHQghM2iyKl1MKRn/TFYQKc461kk7cAJODcql
fa4P55WFi+nA2mx4Aw1DnBthNeFrR8mjzynZARHHHqwqRv4USXkEQmiRuNjlPObGiQ3DTLD0G+Nm
ymt1cGsanwXxihcVtsHNoYUGBLnhC3MegMilX+/MbhnTEND23XL+XMEN5uhpTnuDaxxK41LRczR7
zBQhAGThxQBzROi9xR/wy7kqCXqSigAWPoshuNFhcjcO7hhjBUDVNc07WqwKhZ+WPDCmqX3NecLI
DFt/5eC5V/YAqcA7sBrhDkHXEic/lLHCSK7QCiTvvw58zy+WCuP79MF7iQuAYtBcuIicbKiufrcY
5h8XvrSz5CBsOmHJfOZ9qgbu2XUCpQIKA30NJ0rGSf3ji8HHYy7RttQFIDq6E6heRrzZZF6x/1J6
iM3Ai79UE05CaGF+P9GYLKO/Y063dJ+FQceeeUTnSATaTzaDoYBY1ZMaEIK+EHhGGjeOTctRDfSJ
MgV8egE4vH8nUlZeKAipCRJJFTxPZ/g9KX/S3Xrz4dObwf7086jPWcewET/hA/QzYq4Yrnxxa5mJ
tegMNPjqrBcA5jyMmQ+Xj3Zs+4kZsU+fwHHAlY/By6sYzrTs10C0cuwFV3ASrpvAf/Bm7/pfbTCJ
ZbnHqWgBJdWacQMFVgrAYPMdyRkziqcDaAraa6sBNxlvd1cSvA/JEspOKZaWvbnAQLtfCPf6rZcz
UT2efKB1EAd2FmCheyG8outGG3WI1rrbjSmtO1qckTLiQjhd5zV9rQpmoIftE6MMEBcqgnKVbVv7
Grisox+2bV/DgwjLiB7BHIdxa9+jUCP8jLqx5XeTLwXf08MPQpHhJAlfw/vAH9XYR2pEuz+9zNAY
oMrRKIBH77c/V6sG1Q0F8GE8bNNocPv4b4mfWnKAYlVhKvYx4MGTBxuguoV6vUR0eWnylNnlGGeF
aqlHzXCtWN01W4ePk5FF2vglPEZRb1fM1wdomOxVUrmgKxLVH6QdANq3i784bp7MveIclZmwDaVa
7sCdoVHoG3yBhWpPUAXYwBsqzCwWIwsaC+847G1unAer72LOcEV46jfKRvYgR4u00Wy+OlsUBeGE
6mh1GddmI2n7qvGMlIGUa0BqNmPfX7gT7xyZLjsyyhGbKeQaAQVDFzEWgHmN+zBTffbiq9ENAGRL
tLk8xkzkD/gQQNNmWa5fkCUajAYWhR1VmBM32dSfExsCKwNMzCogOYvR5h2jVLZZPt+ua8FDX6Ca
vrkMDRA9hwzvDfwxObMZBeSGmEE2zMnE6PqThgdr0Ngi1XL+MKtwGkTL9zicC7L44JFfhlSzIhCW
Qnl0JRewpKRIoFeir8ST8cEJ+FrvSLaxlvOUI1FaxFOSc/7mNp8T8NqWucdl5hYh9R91AI8WcStU
31fmWGK2coWvnw9ncexFocRVkN2tr+nS0U+y2DFbofEZ9i2lZe8oUAlKraKWVzIVGL7oKNxyR4SR
uUyXxBBSApK+Yz2DfYO6wleCekbVgl8YQVe9NOliYUE2gRo3bBq0bXK1rpUejvvDE4QGe7E9UTb1
SchRhtdZdaQSES/T3DmstzXZE2ZOIXdzWyPEj/ApELPxFdTl1rTp9yW2V3Ek2FsauMCdwAtauW5p
umxtMj58DqjwpsUGva6+b8RCdMfxMXcaaMSB+mgfCXJLXn9ifoQTR9QmXwAkiw3GdCd7cvp0EBIs
WSjrPu60oh2oaUjV31eX8SJwX4mLCMjeMlelA1QmWH3o5pnAAewen5RWBgAGyXoDP7GGBOPSeCc9
ym4xNTDNCerSE2A5773y3t6YvQvHqL75ZBUsDiRoN6C4wAw+6GGA50BQjOXlAzheCsJAv0C53/fA
mcOGJI8MFlf/x+IOko5LC/CwWYLEwNRGwJiYGYYoOw7DM+VIk6vYpqCUTD4lwanAugxRkiDR9o9R
t6vvcDHioYaFbhIWGVRXszkXTwfOtAGA5BUhruEwbkXQJTS4Dmh41yFLFO9CcVbe0Tuv+JKeHotU
I8xtfbCRhocSyOxMHx5S6P7f22uN8W4xIMCPCzTgKmZvYKoDth9EuKuOf+MYAPa3xeRMdnfUJAla
rpuUqaa7uo0NGp8gWHwhUtvVdn1boAeu2SlHHQNbB0Q4L0jnmHbwvdPE77P93iBY99wqUdxHeBrt
zemfSHp56bNxx8zwhH4vB5qEekH/ZzyMi/naVY4GSU7C2wrCB9tmCyOJ217xC6/htj5A/dfpMqz3
70HH/zfWUqwFdH9GRv25SAePvPkO+g4hN/BRcKQSfgKszPCFXYFc/MyFftWDFA/1uuEDdUJuucUS
S5fZRE5EEkfDWGYwYe7AVVaTQfGNngd9xllsD2+Y9bwsiMb9EAKJzOjdGhU410m5kFhj8qvGoECl
V0WAH75rPbs5/e2TNU0268muMZPQhh/0b66pRjwXnswyVf0W7Nsemc8M233pOzpE47BS71Y+Zr3Q
gffQuOgQmJh8mBkGN5SbbxOpFRYcGNAysdavQcub1nqQD4LEl5jqB2ULhblZBVY+hLJXOJOP2eR5
BuCAZBeLDvM5GGibttPZiNVnOeRz0idE4FN7wWbwv0kxn2dLCFTxpVPjNvoSyAa1fl93vS06FmRv
7M3HeLoH5mLFSO8pjhdaqm7ZmFSvFaseO0BSEqH3MtsjBg1/xSb3cq+1aUTw4YTdRj1Gb8bt9vpu
Mwm+qAmees1Js6hgseVj2JwEVY//wCLW4ojTJ3yRQTOxZG9uO3PPD7qeHjMyjo9L+rE09Ph/AeoL
GBf/Eg+kl+6zoN7RzWo6LxuMVUJvqSrBoc4gEAeaVnpvfDqGdUDOm6sRRkcbfooAeSmvhR0lbi6C
WgAB01xn0X1dTNiPehbvoOmzW1wtFFzTpMf9ITJsCyvJL5iDhwz1HLhidhNTIaLm+EEkjpH9feB+
kCUKJAD2wLbH6kiewHGlE+BAwpGV3kE+l6uPUyJnEQdJgrHZRqi41TOmHf0IGZQcpC+zH8Ed5EOr
/OjM7JOCDB2jcO406WENDKrpSWNeu905p8gdOtJnIMmO5hacD3YayqJlW7zO12M6H8HMYqkp+G98
calWdM/EHCKft2Awfixlr5DBykxqUGHExoym5x/SBmS6Jjfpg39JX14TPwTNP3tH74UES9xTrnuG
SqKk/Hx4EMXvkdYLYQvo/rrKdTW4LIj5MSkSaaUO+gKoCaOAakBDPnrbH+POxLuDpYOGZYjYokQ0
bWR48qUhP4G3RbUglCSKXffmtCkiQf2ovtpWcy75ARTENCFYSswIk9cfNLhVINZGzDIoWWUuKTUH
TeINqBFjfhVMRiyuRAg09q7hmHf0RkYmvcPDi3J6UOa5EcQs8bOGFrDAzPv9R8aNfBdOJ7xzbhQ2
I6NAS97gqDg9yZoTpRtzfBzL2A7F4LbF1Bp/qHz8h2NnpR8+GNfc/WfGPrDl4Mhm321ncufGZfpF
EKiqMF7zvntiiGAkDcLLOlAvzcM+Z1bmLRc8MwJOQDKZfjjecF/BoEVx2JkhzRovFj2lBYNMwh6X
w/xEXiGW6VFzTVCrmxX6nnVZINAVZ9jD6JTLRkfaHaAKZFygH6NJVdwENjsjHRG2FLxfm+dEwuzA
bUY+CSyc/Jm5FVuW4wAbRz/bXzS7+HtHHUyvPHHBEVMr3nl3LLTlEmyEyk3GuFI39EKeTq7cD/Pf
bxvsyCAwznlAWPXlxmKtsK/J3IPbKwNACfs96k3zo27SsYzb9hMmUHATos/067H7e+L38bwa+I0A
Bxw3L6ZO7nt0ZBhxMmF+KrtPeNzkfxiBCJowOgJ09cFOXSo07+VWHBYwUcWdug5pMFmc/yyaxbGf
mr790hcdXwYhMiZlTTITx3ECuZWUvOAbgCgmReZ7UK/6mFx1aY/PPMw4g057vxxOnljbDX7eqx8j
DD5jEE1mAJyOld/F55MkrVuU+5yaTQjfZ86JfYi4F2qi8Bq+bj05+BXMOhKTAZ/gznImX60THmfM
ynGp6eq3aXHQT6sTp0rN2qy8Cq+UciyiweuYjBzYpOcA3MfrbQ80ehen512cct3zblzlkPk5UjNK
3/QEt4zHaMLl6cyRccmXdtMXXduvjSUr+zTBay1+tIwrxQlgjUUKCkNq8voE2xCDkBsXKjpHP/kP
ugM1yEckCi54LXwHqYoZeRJ59wzh4FL0c+GkPZANB+MXxsCQZ6n+D4snvSokQMSNsJYoDHjg+hxG
OX2AQEfSk0OW+EVdi1PfgCSvSPK8GuHBQy/jaCNp4WfymxlTrm4YL101LGBvFO4BspritdLSLVwN
ChLFkUh8eDV707XiytoQUQ7Tmy/pyqDL3TVWmVDTab2anuYd1/X8CFjN3zCEkoEZoFlr+GBlD5hr
pOrwi+fw024lMmsS0y+GSgNeA7WDeIVsluMr/OW2oW0zJ24lxV6Gtk3cvTKHBBOOYAIhMC12dx0z
C6EiQMkQwKhvxELjJouRRqJhdGW+y13rMEpxQPccR0a3Ta8IlvJiw3cGySneNEdFULj5GhGgmula
qdc1HseVW7oHRxw8yCIUvsPDPTlgRkwYZBVIuyjelyenh38nbAO7R3PUi+FdCEvDYikwoXDBCWPG
htz2X0fFepC+6eCj8bDfVN1i8ltATqJrgl/D0AIAkOKV/kgAe6H+Se8MWwCBDwaLQvPE7YNICrwR
mECzrROl04AbQq+Fofn9J09usNZS0pj2xAWjD5MBjdCsNUCXg+EATMdkZtjOgE52tBdGsviwPaAm
Ch7DP/R4wqyA8gOFDmsM+d8N3Ezml9yctnUO2ny1AK2C3/Txy9nAE6kCBSfgLo69Yvp3wjSUXQN8
g95C1rb8c8IiR44gIfVJ0w0MAzYGQYMfxAWQul8CqRm5QiViNmRumpFMfGSpshRxOigh6xPfzX1A
y89i/ZDxItAr7WPbACsAC9jFsk4QSoHZcdOY1NJmIEbkuQDVhPcC1BoIEiv2TSCxoKkEpjFgE6z3
93b5YNUvRSb7gQoCOuxkXZYE18vbx1yel4F4MZNOQ8a4O2HK/7PRFdoCbTrfwzP4O4CxbRmyYyw9
Qgz50BLcJ3xneM9MnsRmClx7LC4CPUhM2oAGY/z54kP5XC39e2a/AOqePPlv+zBD5sauCJNTgWd4
dWuo9apd2t45yKyKeNTaOvltgIcbfmXIQfTlTktaf4DCpXF7w/SuQaFPfJLDQIilELKxFGyZpTiU
ScgrAKVXJ8AE9BGZ+9i+MQ+dNegmI/HMg5wxbyHvn3Vq47Y7uS90IrCW75CF0PkhXMWkSRvJtcsk
oSR6jxACvK1+5TzWsEc0ekxOIaywrCOmOzz2H72j6HN4XDRwlZw4XyqROSNaVkDPvE6oZmKUJFxI
5HthL6pgKW8oadz0uJEJwH80nVdz6toShH+RqkAEwauyhBAgwBheKINlkZPIv/5+zT63fHY4bJsg
rTVrpqe7x8pahEYoG7Q4YFkMrcXzt+nwARsTSO03ajuyNhhRCzYz9i/Y4dDuLl2vhX7xJfIIkcEC
/zvCyrpf4Eg1Jtu2W3+6m9It1g72Wmn7yrEGd5PoCpLB6q9wOppTc1Sw8TNIAQb0t7tD0/natC+4
xngo/9xtHxVpf/lG3RjS73ZOWZ0iGq1MYwB0GRhZe+UDt+Pvw64ErcP72TEL+kk0qe/2+y0z0+/S
tbdJSSj/5sO9U0wSq7PdvEOMuuMttj7BFcYg28PVd3TxiuAyWQ+M1PwAb6CmHjPP7umBGMzfW719
24ZP94YPcvCpqVGGvo8eN+UxPdHvZewOEvcWuPnJq8I4RWnYtneHDhrHohWgjFzX+6152GCTOs+q
d6LoMeDkDvFB5yHMR+c1qOrkDwZTdlMTkHaGNA/lOn0BGIfncVZ4p+kMqJpl8gVWQpsYGyPeSJuz
BUtdxgTc7QIVa4jx14AGOJ+j9Xvgiv9azoskg17rEAwg3C3ugJeZyjpFCpMzQXaPnFtdkGeiRt19
Z1xVCBtbwgv0qpDftmxZ+ZGj8BETljlzNlRibKg++mixejX5dJJsxcvhneS0DgzWceXAb42UPBkm
idMnCBAGEg3DMKdNQGu1gEimaacTWQjj0jOgoKedSfylayEvTB24vEXfJILn4PRAvTksnzURivOO
wA5JSQbFvpHqMLFY67jpcIriyN85kKsbKmQ5Le/xNik+T8XYQcQvCoWC6/l3OLFCk4g8avXzKrIY
3kFF4w+ObiA2HTwZ9L81n6LtBH0vofdbAd4B4Gzg1SlPohPnu0JnndB5wf9YoZNs5nPy6Q1CaYWS
uzQxeOYSXeEjmlM+AFmGQjYXJxfHTj19dx2to2qMJhk4mXTjyQBezaHidpGQjswIo4ZGeujs+EJU
VER8JRAH0TDcLc62onthYJfuG92f/rLPWyKpCk8V+AucsX0+MG5r04LEtqTigSFIxVPrNPFJuwC5
7uilHR3wR2a7qOelcwWk3RH/5Ib44B2wHR79Z1ZN71COpo0017nN0OSIbBdqV2Sk3PF2+pkiQlzn
KeC347KFm7TAfCO9d3R4i1WJITcH+TPk/OBkoTWpx+kt6RcCO5fGygzh7IyuBFxTGIeQ+zH90jA0
OAfoPTk2uD16Gv0OuVZnkA5PPUxXb1ClGqMqI9dj8kD4UdNgcUgI0JJWspcr/yRuhAbpgvIHJQ1a
jUocTfp7GgwM3ZrW/dEr/m7xGQBYMxJKkmFmL8zeiWHvQ+ndeCUssinnWC866sQuXJ7xU1IKoIap
DIfqfJEzsTMarNlirETrMuE8YYIuZsSkuaRH4pF/zn8du2p6/vM+n8fIy1Dzy2dRwwxqNCx1Iq74
LvKNNgmFzmjCAuTLBdWoPg8fk0iiE1YHL02Rf7+Q37Y4VLC+40cN56MEZvdBYJauWF774MnKF6Sw
/YymQNv6AykoWPJCIvCpu2X2VSXr9bnYH4ydRhpeFWqzQrMnAxcqiNCFCvvf5dQj/zlEUjZ3SDgB
jrg5pG266itnoZEWGjio8RSSF1CC8AVLkmf5cMaoi7CWKMRs4fBjqpxomsqVT8CcWOixV3pUE06Q
6x8msjq6wCNDx8wY8+ODz9Nmp3LWohBRfl93d50XhusKKEsxpQ5soqbbGpGleQWmnWafTRo24BQx
cBhOpZXCwcnmv0i3SXJkkg6Thg46jugptQ2PnBbNqD7l6aNmnwDNCUCyDS9yCtvbYwNbYpcQfVdf
te7x+01Ov+YRy1nyLvgHkVBQunRv34otiLG/7/HuT4+Jhdekj8RkpSasWJkMWMEeffPDZUYhbG8s
qkyfzhJUBszOYJRp4YlE9wlrZO9zqNqV3qv3JmbBDPpueO8B/chu6aN1zjJwDL6UnBM3RnnONNp/
4+D5GMp7OCB2E10zVsG/IYmf7+UDoofgFOlDLRg39vZ6LIfk06Ri2IQekbKvZEMMn5zQGSUgkHaz
rgXafBLETFTitbePbyTxBvwx4F5EYwtx628BiIrkclDs1+y1M70uko4JlQJfJ0rz0/A0REfHLlRS
yRN3sBH1H4EKQHANQhoVGD7OCFfZGfqA1CMsYk2tWJNsA3jx9yZCYrJ80bPx0Oi2DlQpbY7LtndA
7bAls8WwEh5jLVU2T6RFBKIkfjeppoRtTkDo+cMP9gt5vhY8vum/PmETk7EBqQKqMjOD2XUP0r2W
yH51FuJtWsGQYLfILqGMDy1SHIvKsw3tew3dSHn7ZmHxXjnI+JcLh5+OKOY/f442qrjdhIKv0n9N
WyMI1tQSQPkg5LQEmpz09X69ryHTKsAwj+QzQ/aqE7abfeNfjKIRqL/p9FND6cNWxymqb2TzqPVw
TkdmleJD17ejB3fLSLH2R7+uU+Q+OQxNGNKUhnEVqgX0ahXbMky1fFRZ2DXhtpQcv9aMMiCU4o4W
9OgfuMHES36Ov17E5JpLbySjVA5Yc0SC50yMAZzaBBUrIlZmI9S8WIQeiE/ydKniPMhV5mrsuc/w
MChOie2Y+9PfILRCyU85J/fcj+DU8oEenAonrkGUomwi2G0dEnGKV+Lbx5Nh41fJ/3Wx+3buZ0cA
ENidOFQ+43u8ekEynvtUznxqAsoB9xn8zBf7sVbDucbGakKWUUKmI3o3ofz9PLMcjuh482Sb330Y
RQF9Ux/SKW+FU/IJKZOAr0h9C8CtwAmxvTpAWaAZ5XaxgfBF+ajH3WiUBxNIgYjwvxqkI2w8W/Uo
Rv8EAijRFfJEDgeOcrbKDIdSkE0P8j6jwjbw4M0v8Bw70qkEKnPtkBV1arPq4IYIPC/GYsTQ4P1H
cyM3JmgicED3gpidPEnGHyQufNegOZUKwA6YAfPDfIV0nhwPSRFUaKpTyaYQv1EPPK+pib5lTENq
eKRkrtv8XuuYOIkiJm2BIt79JmNVMMeglIVfoOSC6xmCKABNj7CjC83prQjJUWqlc++vY8JNw6sS
GKlwwWwQEhy78yKmCO3wNr8ayX782FDLg6SuTnFzSkoA6vAGDdLBqbKmOmnTEKY6RYYPLxKnnLAF
/qSUgxLW3sGxWccj02N6mXx4RHEhncGoa1wLb6gm1RxvgXo+7PXD4/NssRzehhD7k8t3nbko1pJP
I8sbEna3eff8GZMiX44v75tJQbIY2Fm0GZ4DwF8OtriXk42yDnCpIA1DqOtuuNoEKGHmnH04DWCa
/bPnen1a08jcq+xd3DfEV7mEdVo/Q3hPJDlk4yN0XpPJ9PTDEDMuZV7ldl4woqMBBztGjnS/4zuc
bXm4N7pL1f+pzOGA5zHR48HpdAuP+vaJ3gSXbuuXO0NGuJjha+YnE5qDSgdghs4545Xo4OhVQNOm
7c3SIrNNltCgBTBZnhQkxGn9qrm3lMhMbd95Amo8w1PpIAtgM7KExUkSsHKhKynlBT61lBBtznPE
u10YaXElkqAIYVDnXnFajF2HsICuYTMBPXmwnWX60xwpBuqQ5Rhm3jfntBxWyASJdLjyIwi+k4vA
ygKiaPWVXCpLKR3am58VQfhVBm4SO4wxHj3BFnb2jY28ZXFg4Sy/cjR2SolkB9XCdUA0fCbekU7o
qBCVXfXB1muEgqIEfs5/Sep4XwfUFFfcsOTHeQx2vtK2nQsRLNMcJQU3iD50EU2MizSBQ68Mk57U
wPiSoQ0lCitPuOYVxGzO1miTgAghNVIlwUbWnHKy4r48fnZEi7lz9xgmzeFK5aHFKHiEdMvTXKYa
4n6UxlgCvXyGl8GVLFwDsF7juY8E16f3/DrRqZI32gUKKIpjfsO7Q2zmKtZB+GnSocMG3/8b7nvP
7tovhoW/6zL8m57AnMltcwBAy1514XrDmmAuikwOHoBjuA4RcA4Wf8V/YJPVnBc17OUF8ToxBnTF
6MaFBNNyaQ7RvLAoSxf70A85xwrEtNkLSSPfA0UNV3+NmTWm0EOlpFvLnAy7DyEXO+3+EXPXFoov
JyLdLcdPMF44RE2SZWwhvG4T5Gih6fZPwltOfKNgDM6MZphzRGP+wpmBEOe7mUh7U8O/Vkc0C9by
lsdxftc3UAOhs9pzsCMIKkabr9f37YL7B/DNCbcQHNy+t7+m0bWMSXsPad+Lh3PHCfnbDjCxRP1A
AkPwg2fJkVENHv7z5eHSrQnr7YB2NqjOqmPhDx3u4vop3uQvaDMX24ireINg2mrERlCnk8dg9u23
aYwO7M4FMAS9lQNeoufxeZ8dn1Qi81YCIAqEQ7HjXYc3KGZwsYB4OlgWqNPF5uWg3oZMPvm0L3q7
4aFX0g2q2QBN/KX5Uw6qOKVFe2Z9N74xw5vv3SKbBwdI7b6aQ6sdfoxX+nNQ5ay2fT54D3NwgEcn
QiuQuq9uFkwdnwHh8fXKKEN6GcykHY18WeExVfZvl1jfp5U3Z5Q38yEBspIGjrJf57gY4FxZ5NT8
qrmV/RLe6JTB7aOTKDoQG/MMdC/OwcNpDmgUu3haxYTuifVbh/EyvdNBHV+YWtFt/87BwmAcQj2g
yb/9WqeMPLjeHKu3GtFZbMLefzvmCToG69c7A4rU+FT27hkzZ+G5c2oc8eqZrSKewfmmpf1b9RlZ
f2JEnfDF6pKbkj6xCSe0jojPE7GOsHmgoma8Ms3uIQMhIiuhJWUlGqxVId4TLz881DXLWBk3yqum
C/8STiFR7D84nCRXs5nqOOyvqIKkYRBTUZ9cN6EZaApLSf7MHPmoiSZMELEKXjICHSKQLwGEmr/I
LX+JKx3qj6ZbTVeLatZIayn/+0+MadIaDDnAKW0g1SluIcoEYFGMo8jqVGlLYK4EqI/oS1+tSCAG
P1FHRiNmaCMFAWEQFgVOSnONFK3bmjbh6NHvSZsR7YSoMgUJE2LA4PvpE+N1IfC8Sn/l3hcYhQ7V
OyMPpQwGGaKbSsOGkY5r79VF449uXvm9mrPKnkhyAAQYaDoAJt9yWMMjpOWbChBQhvYGl03nU7Ih
CgKN7sZdgvKeZJ89zfvOOWl5l/+QdvXkMPinrq5SocruCzqpRqWpOQxT6EujwYQFgEwmxvCjY4a4
InG6NCky8lTZKmNblA1kHDjZEVU+bsm4EC4PLYqAJxlPLmt8AfjAYpx86HpUi8qSRzkLjDtVq4gJ
3CrVnSa9wEFk8QvSoTGF7FAA21KhiC8iKc/JN+LqqslVOk40hBxvEo6rdlCLqzHeV/4W8JZpqgsk
IETzByKKFtlrgwOYg3ZU6Zfcxd9a+qJcKLoYc+E1/zFUs1IkrVRr3JjOZuuMuD0cciojsAQeqIKh
V8C6AVzAMlIMwyb/hgXAUUOEmWAbMY8Szhk8lgBiBsQsXaKFIhHyAYLA239zFdk0C+AoX8FqwW6x
2CBq8gvkoIrLAQmckgJU65JK5VPyk659RDMWUVRO8oIizg6whsqo1j9ACvYgC09pLfMJWUVA8LiN
1BGtCGLRsqSZBAeRMQMERLryNJjeTMHViqckjyYcX7wMRPeYvgp0z2d8A467LeXEp2spNPHfKwqR
FOI4JzVSOkrdCAZo97He4xBWdVvF7uRFV92ERSJZuiZZZVCskxXDgXT+19m4wClUSHSMUJcS8QRC
CucE42TpSFotUKOviSKCXapwpKEFiqimiKIJNhZxAb3azM4AWz/vUrO/VC8oiZFhpMY03r0TVtjU
L8M1zvU9QSf6iHuQBmVhalyDX5FvKLsSQEUCyl5UCoUKCrq4DLWODHG74COCPoA/b8NDfCHLwMqU
LMJ0q94tOkfnhAKtvpzf7NXZQVz7QElY5YyXMGrfZdsCezCm4A85O6rY791fpVfpmaP6aB6WS4bf
QTtHcccOqDN8r6D7ztibYbN3Q4nDIL+pSkHkBXR2Onj6LYFS0rPB238HVNag6BiYJ3wX7izEQ5dV
DkiKlnXdVZ2SKqv+p4KqDCs9sHM09o+qu685+9IzulK/3TBzt6AJb8nNjNkWN80bRC2vstxZrjmP
211jhmCpsqwN5oCACB9x8j5u/dstLKGhcTTwDn+E+fG/GCPWwAWu3Vay/z6Vf5dT8KihkawgwWTK
hX3dDErwEuKsZ1Q88FUI37jmNS4ODx8fDrA0NhKjJ0ceJ57Lnw8jyi+csDQ7HbIgsgiIoYN3l2xh
B3Fr7jTR3f2iesHeonDhcDLOEybRJYAR8ESz7DXDcljtmi7mbbfRG+P3Brd2hFkkI0Tawba/oX94
gYLaxCnyHddm5dIa08yi3C944zCXDUIMXp5BiTMSC1k/9fawZwqfbdhir2i/tOAE37vlsL7QC+8Z
aF+iyoH0NfvHSNiTZDDiSu/i3N9P7+nO2/vNxX54xaOtvriieGpObivMoHg4NNHwGO5tclsUkFXL
0ExXQfl/sSBEiM3o+RkY+1vp4IKzxnTO5CO2OmPMPrGsS64/698N+22ywgk+mFSWjb/rD4lXrVsA
BFhwJ0xvnapU1bSqBuMtX3T0MDt6OSbzyl6xGeAjpqTDYEjaN/O+LgR7DgAdAzV/1yeUzXozeY5g
GErKNYowcqX6jjTuo88GRKuEZMnpg3aoZ2J8gcTd4yUd9kg8THlWqpVNrkOXaxuXZ3s/aCxuwX5g
IORd2cadCWTKL6xOfYxXM57twQikAQsn3GbocHqz3h32ig+mOuIkYso4DHLpVLLeCK8LdgfyxV4P
SuACcgXebaCuQDMjBn6DlrlIR/610nVWrr2eD7PrDYuMboFP/QI5pTrahxbaUXhYH142lu0Y4UBQ
OtpF2h7C3ImefhcQgzfx8r59zf3DrgZnOCAiGdlUCOb67hdmDHJYg4WBpRbkxa7Ml8Wx65jBfAwB
iG/oHBByiDJWwBGFshaLBixula45APzvPv0+YAiOKQ7Gbri6dbG41ve0nG438nPfx+KmbUOz5RuC
zJ5FvNORocnm0vWQFuA9LARL2hEY7WHJmHqNyemhM+Y0AEr4tARAHJjGN7OQvtzJ1l7GJ/Tvg/q0
oOIERrzAbFLr4R3S+gRWivfdRq33As50yYbW+fwXZTsmEebGW+efhuB8n9GTxBKj8UwuItLXyc2m
sGfcw2ILIVeZgkDMxZvWdgGqin4HU8CvFSegCWUFKPy52A4Az7wEhOzZxdZUE3hjGmgtgFRIiCPp
RskVI8HAdGQXxs9mUu+T/aguXY8ruPhzZCCcah81j8ck0lCurnz8oFbDEXKscJ3zyepEVZR/hBd1
EIw6qnVKKyhof2/0P5UFidd6dgIsS006Dm3HxMnVJ5Q+MaY5fom3JEIf8EZ1eaNjjjDRnBxNypY1
xPRfTfIQWbXz2ynDw9HHCAJy/qBbety2US+LAjuw+8AX2fEOFp9lSgE/RBIOTAo6ehSaHAUaCq2u
iKNzvvKlEotgZOVbzCYCq5U1FjC4qA/ty8WO7qeaX5IwGAj8d+ABiMVqHPzvcOe2fhhFC5PgwXgS
nBG/Bxoj8MWbEzUPdliRtroWJMhDYB0Nt1k4lS6UIsj6TsANBjyTtEJvkPGTsGqgh3Ogxmo7bLvN
qLa3c/LzoPKw83o/z7HTkeU6hq9PMGviJ230UbmrsMSYt/HFkChyknmfZHrdux08bFKotI/gu7dH
+GyFXI/NCFJDDLvN0PS1/S3flvYLmtUfyLV1C6pW8t48o3cLriqGKW5560Ows9w7TbIVes2/q0UG
vF2N33/zEnmnVe2KQlV/MEP18Pf63dFZBkfbREmrh05lcI3PG/u8XJNybOziifdPdt64rGM+aENe
2hhFCVOmD0nKwlYq4stEArwWeQygCGWwJNe0kuh8+qTWC2075WhyIRE/x/AOLLh+LokPFuRcGrLl
3MQ9eEK+dF+0NmR3+cGObXgv0OnpChTknJ+uE8pUTGqhz0ml9V29ERCvqEE4D6mbniEKJ16LUgo7
mug0xOEXDgq9CHZwAV4IOwavAr2cmhvyfsbbQv1wkFbqI9Yc+FhG44Lgo4CngZStWKH/koDkyqUR
qXdfomxMe8US2qABINXGomvbnwp+Ux6vJg/2CMzbOf2d/prDyrCBcmVD1mIMXsnlp9ECEdhlze/V
F9yF1vL0s8OWgM4Ooi5sRwwmQ9BFcLiKS7R5pxDyBI14BnEHEyo0FRIsHtJkWq6jFgkb3isPMi6h
DkrR9w4mVhSYRZypPt177+jNrK7jWHycdwfc3+U509pAvDKpwwE/wMhmVZmaWMpAcU7Ccp2ij1OF
vjZQI7YCtBH4FTQGd2epAWF3QLloHewsG1dqN8iZPtaTu4PcaUroSGSBDCxDNcoFQvK+XILzbv7O
5Kn7bzmMa/ix2lca2JwEpN/6X3A/IX7j5Trq0/2gJiLJLsZwGpCoKWDzqfmASusPMAVVQ/MuM+T+
6/F9QftChTGBHoUmO1SFjFA85JeU2T2aS9zYBhXKNWKIAnC6TyIfJEeSv6b9gcI4OsVa7/loKUpm
HdlLxsM4vd6TyfWYlPdtn8isG2QM+j7CwTl+5Y+1TRKFRwD7xkfejLhPXuUfU2NAJ0q/dE+HBjBe
VhPMnvwy0Hc+E+GUovCIpVVh8zQ8qBG0Q+Jx2g6qhPrTl2wlBFMhBQHNI0AS5uNlBJmORgS6kOk2
CJaTCRYOzxYaNmrvAHrOO7F8cNA9gZK1okb5J0rq5r8nb9uq2I8ceJfuMsi1g+sV+wSKD5pVdHk0
cSoO5Qj1B2ckU/E+dCyezgLpYHbrbPX7YB5loxdhYgTS7swpV7IIQR9PLBAYGii4lCptpr/glSeU
dZ8+QQDopesTR9w8kW7PBH8lEXgZk6iIY6bR08sJAlixpgvxTWgELzP8aDKEUhSBJeyEpdlrj/E+
mocTq4vvwstdhVXvEl/se7ZCq/9Es/9KLJA0D/uLSVPWFaET/4w15Ak1A4NYE8LTv8nTpLhXGXug
ScEI0gPNFx6cnTwCHoIuymDHG3vTbdRi4szZ6/wxAq3T9N9MllCVbd6ozHFLhFoHb3PCfGYceOUJ
dKVmiytDKuhdQIFgo7EbiGf5DrNlFf/LrMaUcxurJlxtdpMTGdDvqcPZciPFJThOtdxZ9AvCNHvd
fcP9mNSj/pWVsE8oJt1SM4rMiPllH4cia5dfX7JmgTlUJLgQUU+F6+QAQCdInVqC6YcoKmDZgPWs
WZz9T6O6iHjfwj4VtRAwE7/n4TvQsLklHl4UaO8Bl6fuPvqnC1dkOU+qiEXoZeblA3MyZ7mk6hKH
ygflnxM22vjK7CgAvfY7otEGnQyulru+OWiW1pgaUYNt/mpdCsLqTF2AV3++9uo0H9GrUWN/+u/U
qxMQpyf8RH8+YgJcxKVpGWwiXIVuIGB8YYh6wBaEnudjCqUfFjJdz+j8pA8mluV8TcOgCN70SE+q
p1qjJefae2DMwHRJokBGGCyAqxNEhG9rVo3BrPnau8+0TocdDQzfxMwAUPXrIH57q/DGeF515N9s
woefTL2YAwC/dkd+M3JYqXInGPY5SabI6uFTqOwZhn9fjQiZ4dB4IMtjnw0roX5MZp44J0V/2CcO
Y16AgQsO9zTh2GRWxQ/et/nev8Q/RrC/ekbQYD3vR9vfIyV3/bvGjY7KpEyYenVgmctVE42cFCVM
U7vg0ND0fyruvk9sOtgseAMday32sLd+BrRakyChiZyIrlr6slTVmDJWLegUDWMaG6yUpfzVqrQJ
IYosj9+G2iQ0d4ZMsJn+oHUhVwyw6JigWMHJ0j7igXWl79B2rWnZmTtVomGIp0J3g2AL5YqjeYOP
xRBbCNWl+lXtlr2dN/6HMbzcZMoLmr1qwAtaqe4e/Gq9TfheYYOF+5puFrzF1QQsoMlSMkclCcvm
a/eld2aNq4xZbA2Z78B8ts2PpmJS0OvBGvRuptpxFgKL/9wtGSt/r9ZOE8+DhwuxUPPxqlTA+knd
So2uONnjI0oGCVsPjkXNm2uGDOoa/91DI1oFwLEP36vowrhtw9dnPU9a6NaQ/fGZV+x5ySXIypDF
MrQO/wtWhelS5j7H9clmcM0llsDWCMOM0FxgdIxfOf4SXM6yU+IOcp+++wLVGsy52WJRTFymTkIq
R8XAof7hQmy7bXoOZJ4rigVIzh+X4IOPO/Dee0YNXyNzKVQ1pOzK0UM99lEdvgD1dX/WC3lO4HIx
RTflGKMSRxKAjFR3DMnZ4PR0KiGFOj2jSqgBG1jV82lI87t6808cjDC43wS/LGIWlq4URvA2Q+k2
6ZHluWHmpM6vJSSdMEiYnTfFJ3Tt/FQ91s8YYAKLlbp/yXAuxgX6FV4cbC+649dwR+2AD1LXiDa5
LiOWJp07WMEKS6WKdtcJo5wjSmr2TADxEHNfzelspwYGmE+XEr6DlqTTQRgCSuN2Gd12gCmygIYU
MoK+dwBxoPN2XQhOH0GNe6WHKTbfwHiojWih7MNrH44sdmGYk/L/OqtklY7EKNLEYROLzhlo8f9H
GjYiBGef7sFDB96bBNKnX2/hATG85YiCatwMwZAHv+T0hRlKLblxt1hE72eNxY76ppgJSy/GBuMs
cJbM2AGiBuv20iUccRoyV4LhKVxFIkzV+6l20UZifS3LlSvY3HA40L3U/dPiuyC8OdIANGL8zbSo
dfSJgNgec0uKYDXZOtQr4jNS3gBcvzsWsaTp3LoHhggfZ9fedbhnBV0iBCPgB+BwDEOiJUoBIHMD
3tYlBJ1S/HjiURnQhiag4EDJfInSX7Y5Z/Rt+lJBB89PL/IOuRt7r+ZWuFPWUmSw9dcBf3pKR6+N
Y/0T4jWTrpAUF6kep4Pz4uLTZa1w1dvUaTjAggJwBMPIrjszlCxS2p2ObJXjy2aw/SvW17sNmk+E
j4sUgjivwT6i5ruiipMVKg0kv0pNl2EW3q0EV3+V3GzD3+ALcwEg0rgoKzEzw3/WeJiNrz1j+Bde
W12iS0R3jTpccpSDD+WX4cG4lHRX3DSdUdWUi6wWhME14O5x4GPbxChYzlPx8PXwNl/1qEqH6/hz
0Vkh+9BEV8cbH7WXqO8GjO/uyVfGGq6iSlAJHlysVwyeOqvPPp8SJt3V5aMfkgvabGxE//SZSVa4
TKxREJkvrOyx763ZHR4Qx1CvAhv+t+EzYABPAu9E560IayA4Dcp6EwcT7Rv1RjSy2uDNoJ6NZr3R
BvOR3jWSrpc8WvJ808Pvo+piF9V5AVjRGMNLVxfh32WAWJONVK8JE+p2vgCEYt1X/TiKW8UzWiro
AAvYgLMPqkSrfQBk3y3HuxaZ/OrkolOgMTFd54Ap1IjHKkUkG0JjRoh/gBwWLhKg/wu6WUZEwwp3
Ng/Zyqp0KG6eeMPBbQJZuNcofkiGijqEgtctek3LKfyDFwh5rflJaxBV0E1296jgoDgTV0FFRryA
1CoF1+hsr8/2piH/MFhSlaO4vyD9Vad2tcEamvCCsJVVwVD5a9sLcsll01YHWqg7bR2aALKNLOkp
zm4PhvS80ypFgVd78y6QFqWPeYhX3iG+N2IoYSDuyG0Z+52RyokgsAc3WvMLMgZ0GuYs9+Ebvch5
EWKJIopCbXKHXROutynElgJHUnag8zKiPfp7krwTnORTR2ke1VFQ4GhK35B+iTi9R+m38I7jxPl6
0d3F8ARKgovPBvlXm+t3mVgpVmw8BhSinyXVmqoAzeHUkFyy2gPKtsBO0vTnFk0TGxwSZrnpLAge
ed7IyDU/7G4TZicCqQWfCThBZFpQE6evf+Zj01uBsUcfUbwIwB4oEv0NhvlieRA/CcWaBciA9SOd
JbokpynW+6zqfyRABXGxakUVhv4dY/6rH9EKb0M+1OZitmCATzE0Jea6g2CKLK354uIeqhLR6hUv
RhiHmO217prk5IHbyoe/yUWiHUQ+jO6L4gEWcBH1l/LrVCjkW2nxkMQirljTtVVFLR7rYWL2ay+X
VUqVy5Va7ibzxPL0GnuBD4QN9ZUy1elUP5HNgUaFzLMv9YRLkWG47lwbmhv7HDnHeazPR7G7tUda
h6Q7oFxCKcWihg4ctaa6pU2qtPuCkhirJJCDMVGY71NrVf1Reqb+Eb4cWA50SpjWQIA8Cx0/vnQx
wAszOWRzC1WX4cOtqb5CszX1j75bDxYQpFJ9tTdOjgKgAgB5WYgKD82SZjGkNYDEUF9qlxWc1Hvs
47OnKE/qRFHQXjt1+snc9I460ar9WR/k8vDuUHNxjXJQ2AWFPhRzXE74hFISIi8QTkRTmBDhZuI4
h89Fu0QMa78onaHmsFd4thdk1zVVAi6oh06QEY3xm6WFxzLsLMEr6gwbbbq5nRuO/oMCLGIhjplZ
ngnSy+HHYkaTX8M8ynO2gJsD8dX7ESHmRB7BP+jbiQyC/draJn1YcrQAsVm/4rrEo/JY58mQ39kZ
N4Go9qHg0RMAqSkBAzlPDsTShVqjIrSCSrOD+J22A3poLWz1MXUbYBKohl97oNr8b6Y/BOqzIbTc
P0NP8QAAUw84Yj1Zfvt6hs30DLJVweuh/S2qwT9KNhaZCf4rFVycJMVXW4QRkrx286OcXrG7gFY+
q2XTYy5VYfczTjT1K5f0S/91LuX2KbUc6B9UPCpqio8nLCMp6aYgJNRJKlypuoVp9LWkERJS56MS
5ZpyZUAPuGJreDyxvP6JLaFCfwRCJ4jxPvkHDCt10pv5JxnT5wYSggCKVIRMg1XKIQEEtOOdcm1p
RKpBUrUjOOjLhQ60y+hNmlH1nytyEPrUxAKFKFAVnkfkDH6MC1CEL67TMV2Hl2hGe4NWi15swY2B
hLGP3wCPYEswtu5QtEBxP+R+3oGWDh3zjqha4CEd0fUXurOWf+LIa3AQb/ozOjrv5JwxR2y06x2G
W9BL9abFMNM2EIr3T0L+TyrADvRIA3mQPaj5ndq7/0JUgB5kRzYG6Q2+IhykjM0idQ91U4GnpRZx
n5irnuvqS4QoXCZZmEvLQyuDuoR6f0kSjeYKnsFpshjRKidi0J9CjkesXlSaBI37xODM5YD9LfL1
WGT4qsVBAGcAG1O2b4NOCFudXWxpqVsn77rpXRi0Nd3hbLjt8ED0YOF3KkW8Nf017/Hp7LDvDCtf
Teb/wrYLVgtAs41nMWwKX3lS1EUJp2dAW+ZK0h++xiMdFWp4nGH4zK4r57L3aACDLHC21gYmI2Mb
nSNBnrJhbzOPbB0cq/4RscIvQGx5SJqVThuDyKP7METXxR3zAv+dwxQ7lTqjK6/IvaQJ755ntxyg
KjD5Ph0o6qK8F7fu++ytmBzOmbuZkCo8pq8piihyhTauLs6uxnXhRhhRBTgHnkfLF/MFbWyCl+7f
QzVnhIfIEQEATDySYal0rmymCcESYvXV5ggH/Ok30WytJjSGQYhoBH9kt2YfhIhoCbFGXkJgd1U7
85rf6AkHD9KJ6yZuQIPHnxngBykf6c5mgpQnY4QbUoZ7CIAPoo8ctVOhhQ4YcWU8AQwvl+RGGp7L
BF48xmqdxlEG4c3prhEcys46t1o+NP85wZzUp1qVOqu/Gorcg1rH5LggCKErWZbu65s++jERLR5k
uVtDzly3A/Y2SXVOWUDpPdxiHPXheNzgA1pB6/tFy/f0wPAlfw77Vrj9OVyDXt3C55ZYch23wmU8
hkXhNpP73l5WMbwW7wkaPEeqlAjzKQnPlgSLMo6F/17sB7CInTvjzCLj+0U/HEXmGTORzrnL5FHI
QOVgH/N3qI3g59wzaMDcQHryIOscV59hyPR9gC5DWmOiwbxRvEuoquxAxzHdBDBrZMj5EnFZfift
JHkhNeMSyr0svdPloKPBb9wouB8MdR0xdYkxs8/hLcCsfCguGOvrcxlzrvc6B+dmX19XtNyeDD+y
d0NrMsrY09LSc/UwDF/h+JZg7NeHUIpvOH7hbusX7A8ZG02OgH6A/ujnE0XmJetoDbJtRxyOnCUa
I00bmfLg8sEEMJ6a0d54RsqRGOW1wRevRuj/xLsFYgzoVkp21jRlh3PUxs+B2SvBQpCwQfNdYZq+
2ruCvb8uf63eHDuzvxX4y50xUH9w94EAo/PFvTC5AAxtRbEKqBIwqykwiDf/CiTiZG8bY7RF9kEX
AWCQflB8+EOZnRzoQ/bKb/Y8uCPbzfgSZN7IWN99AOf6Lxbi7PVDWETGGNFNMOEicaY4dAIPTES4
+QSD29k9L6EZksoViSTTxs9timLLhqnLcF7uR2riDnZyWnACxEFgjlCBC/EO8UInso50p7ijRPOd
3+40f26ZPMio8d8fpiJHERkB24oMt0MwuU/qU8XHzdxFWkOKwwrjDvc2jJhgNXe2g1MPzcrPnjvN
TSmd11j8tCO5bhO2lqsZHPgndGpHVz/JuFYyvTIHLeDcYYpQfgHhGVTy11hHvxhNePqtgCpU251w
6n+MkRiT8Xo7VO4rzknOqEl1oV6ovhiMNrpHBk37eTBnSM6DeQP4TVLoMQb3nzqdLIqzRU0l4ws4
+9+U0od7o/+Bz3hUdTbpRSQjbz16YVoSoXo5JgfmMEKXGIobp8R4tbCcIjJHF3jCJAomDEbzyiNy
nSwdnl908PYPGkcEMiIpyW6UXAIeFu4GZLPr2IKmsYpQiQ8aOGn5qtrxOqlGL0zMmBh9wXPFv2Gl
ioUqhiHP3iv7usO5vzA3Zv33QNHX+kyFoDBu97Y/GF5AJjBB5SDsJfUWA72bzACvINAOMHGlzmTy
tNGpjczUSJppJbOiB85Tw3jvAlod3kwjPEeN+AGVumTW4/0Lb+YP8gpCdQquNxeP2N5p/AgPY8PF
VgdbWtqym/gwOA1aYUkKBVrTquC874RHbYPLeOWBsY1xBOoWjLNd5Y1pOVlhYoQLrZlewJElQAeS
ztr9Rwi3ZotgBjMwRkjLt1foqUF/egEsF2x7h6aDDzCwP45SmMTjle41+szdOU5ajfhOB2CxXZw7
zYtTGwFbdmDM3uJKythtmC8PkDi43X/X5Qt3fuBwkI5nH4bsw5T/UlYb1fk5DlPEkqdvzGjMwZsX
GR6wAMezpteuQpU149VoNTLRRkEAic3BFo84DhOsZxiJfrTXPwggyodbZ/LI7EbbrFsDgpytv64n
7HRb3QdOfJUUvkDLa2bNdBPgerTxCljZ/m4GnNXb4oXFlbVl1tfMiqv9W8OC/Et+OeALXXpKCwYf
/WKcgnucHJrnzt8VoNq52e2Exit2vhts5xojltEENGe06QLcyYfuBKVB3MTvGS3n7LKAnkEjCkCO
EOx3u2HLs5B/Z2CnzfQXZ9VDfApAu90/TPgsTglIc7vYnMB4ECd5nsmMirFD4Wfu0RvDKYDgRWN6
ntzRfWUN2vTArEGl5a+pvImvPFU7KcM6UowxDgW16AaazJteBXWO8G6bzzw+ACszco6e+bAdYYUN
3Npk8VSAi+UkvR7CpGqg9iV4U8FxNt7cWwdfHQRXmAy3mcBrX2oAXkdwPgyD0gqF7/g5ZfiQJTMF
5/hymrUAFSydWyAe03197dNbNcAlhvt0wx0LsdKjczOSLQPmeHcXb/935EbgnuU0wjqGKZu/HRA6
80cRsn7RTELkU7S8Anr+3C0hJgJOoKCEfJw+jslqWDAScTPcz1TIremXQRxuMe11t+BQe4EH3Nlo
Tr3Smf8qjfqM1IMRQrHZBKLOW1NYhogBauG284zm9JZDsin7OCidkQ4umAaIR8qN95nlew9r+AsR
C/PNkCHvhYbak6hu2IemdxiuoQ4sALxWfZlGIhZj70EP0uC9bec6tEKobFM8byjVKLh7C2ienBX/
Y+nMulTFliD8i1xLxfGVURABEUV9canlPM/Dr+8vPH3rntOrq6sUYe/cmZERkR45mB/PqC80AgUb
G6uh31EJtmoVwe1Ne+Jts8rgkZ7SOsrFixePZwDRR7sKonnyKNco9l7gz4dfvq9D5tDdBVzWoX+f
qWymdpyEJBngAlCWOAA25oueK1AFHwbUQ843KhT8DBbqM4xrNSvbUevvxtcemSJNQPptID9Cw0jS
gJ81XEq8NlH92TduDPjMHDqGiZEXxEbr04G2ASGbeZVUk7Oy1fBmJX6XaWXAR5sO/BZujTaIBEQM
OHu9LQhszZLF44zfX0Zwqe2NVsWuJQi5f+CNVPAZdxOz6uQBk+j+t6F6IJgzV5PIilauXW+/0k8E
LVt2Yhbz2p7h+1e8Uu0w5XOqrER1MTgc0KBk2VJLkdZQ1f2reZs8lL0vbcIY7BJRCMcrXyQ4NYBH
0ju+Orwds+h/0p4HRBxuhgClOuHo5zU1a7apVUBDVQO+ASe/7hNPb5WMBfNJniTkiOLtA2CN8lHm
Uk//a69HjOlKVkCrMEeGH0celBUGElQQJeifIsVBq5s3PCgIGADQrKBDjsMlNH9Re6kLwwqHMHeb
Y4+zKGrOz754508cSSukfdlp8JOlxfLbFL+ugn8XlALnTuh6BTcI7G867k97Mz0Malgdv12pD/cY
o+x9qNiBojI4O1O64HI1uthmTStBafhlzl2V0++L/+M6ETb++d2PM5Qjcd9BhPk4SYn/LNisSMH8
hqt3D4vcCKm3pYZ8scZYOoeu3B7UM1GmMePGi7jc8Bogb/LCwhaDBFRwgtgaou5A7Rnfe7B2yKns
2pTathYMYwAPUYdKuQJwtmvrzrMGlcIoh5WhrMGl6ZZi+dQ+o6HQ95XdQt6Z6oG9bb1l06231MBh
m7UOMAHZe3AdeGklOJUfM1/g2YwUmMUGUu5S5COIPMrHazbrkAcjeZMpAQxp/Tof6MChc+O9MQkA
nFEVDmQENKbj59duG89A5DDtdokSD54p4MITBNf3Zzcm1bB4gXyYcdjRBYqbrtGwO3b9oyP/Aqyr
qnQfEIzafARuoX781M/0G3SVRFL4RyZX8sc8cMz4aA4KDtUmBXVOYVZT44ceV/EPNeVeOhnG5iyU
wcPscBfBJzBWYqwbQN4C83KXRV6FSyqgL90T56TSuM5AseBWcv3CVIXPMMyQreHSThNeg2AWpO5n
/qDaw1oQEwhwP4hKSnDkHwJSYTHI7+yfXFusEeX5KmkWuH/gnESyKHGYVFhUGuSdEtPLJkhikIzR
gGADtKAkh5V9hEDntUowuEy1DNIQ9Sr1FrIW5ayLpMDF//td3gNgSAWBajN0g4kAcSDrdawajhbN
r7YBXNK7qZyDvct4lHD+GjEQM4x6S4xJ2/TwIS1JWjuq0R0W056Sdg6gTnWEbJx6G2gRkobcV5hO
jloAUAXKik2NI7WHADF+HTNVh/wAyymcRqBS9/sRKtIys2NudmGs5jPjMRgSgiqKtjSqKnNEaxyn
FPg9Vby63gGMz/kJzZzaSTVuG2kzpVgOmUFCYhiZaA0Ey1V6iNlykbFKnpSYJQTG6umXY6O78+vd
8wACi4sX9VAeLzt0klI+Jhgbc+eAioCvD2Y+ijR5tNUfMUeLQVTObSSySKo1oq0re6eFH5rw6Bs4
akUlLrPoNjGcP9JihGUgBlbKjRUv7QxLEkgHyiDYHpxI4gTdpY8zIR4eIunHJJjiWIvXNttS8JL0
J5yAOnmA5QDbJLGmISKVk27k6IWis0rJrS4GhSPLhXGDAMrA5I1fBa9ARMzAV8TDNi9PgU25dHay
NmTVSURvr5lmCplbSuqUMl5bRs5hnP7eZMTVsJgxwda6TLxJbxRtnQiiBjYzWsAHmn8vryrhHxQU
m64Jnf433qpPp19VfcTPMLT2mmMbB3MWKzBcFDpsO2RLLExKXUEGvBLf9+bA0VRc3FXou6QD3F1s
F3i8O5/6ieNblR6EUjedy7CMcRwj6iW0sBx60PA0Ew5IIt1QSEo/ok2bhjlteO/Ycuga9zUfCYnq
nKmELVzq6JngI/BTtsDlJDzMxscM7jQ9Xih76l9wN0rmyxPYCIS0Ic/YcAin2GTgSgWigUQDbKDU
9QB4X1ADVpZhRT3YAzAW8zlbQE3swWk+10ywFIDTJ/plSfrGoO9ljTOY8+R2IPM6khWVYfQh/M2K
8Cl59xSchujY4hGwUb0RzBjDGrF9GAfETRPzQdaAjtXXrGcImdPp2YT0wpBAnRs8ZjQ7eMnzQFPl
a/j8x7jO0WjCGAQow3Tjs+/SowGq9kkmUmB9gaQjgCfeSXLWqoXBt8IX6Q7tDM6MP4xxiPc/V4l7
e3EPklTeK9gXmegy6LZzZunDIG9MBYWffPib63YTahoqXJguNVaEgk0TYMXoVDssZdAkvtPXEyMc
J8nbSrAD4O7+kEciCfZCqPLsBknx3EGuwuuWAvEEmdyiyV/lcBomVeA2hYM5u2AL/sw0tzGo97go
rX96N8s4itPzoLOETtQMweGFCedY1Ne4yqIbsvHzSzgCsjVHpYBy3g8B+LbxbChVBIedwK8Vkr5F
cjSjadlkssyUsRP83rVFUM6QMjiZP2fQCH0xWQ3sOqK8f6EN85GldFLvVqZ57CeIPqxUnJm4tC9j
x5JUR1yb5JPVpo4Vn4EXha4m6tEevIFIlYVhyhqUQRChCgxed4gDmD1G73Q9Yy+wha5WgTdL6/wL
8eA+a6bA8opHtZAl3/pwRMj2AcoZ+w7knktbLBKMO/bcJAUcV0RSn9iArwfcrBUHKJRHLle5x5dj
nZshr9c1HyQPuaNV7JW1Zkahk+iSZJsEvTOSjxJ0PphVHHB0RXyunyN8PbzBRGbygsiIBPka4DVC
brTVI/0+2D60VR9XD7NfYwDU80eRNdRfFZtA8V5UYEJ1CAhwx0k4mgwdIjkH0/wFHe8Q1jvSVX+9
GpTcOYeK5hnov/DqWmYKgnh9oS2U4Ovch5q1bpchSKJ+ZnwECDtRz2ilP4NCj3S+j0GXJ5r4C37H
O+XWNODhTBuuzrcQa4I5zGCa50O6OQf6t9xu0MeSx/vB23ewwAIenrQEQzZdjWncsxpYb/BsiWsM
phOvmskwFkc0J/Mr2dZNvHNw+RilBQKSYMiE2W5vjDNlBQZkJIcpPsoZtqvyHokXwbnNHFCmt4W8
VXMJCsDCNqQhWF28mgYvLhZS8glnVV6V+sh3zPA3JoonlHtelqaEmzSFzWylGYWOT9ID8cFPqxzW
DCviKLeJ8AdszFgbbKRVh4NzzgfAOI2zeZTnKWO5w5+zF3XXxG2EHkeLhJ4i12kj8Bb+r9payOZf
6VyFwlc9rRmscA9LxJTHLLegqyMN5DpaZc2uETA5Dxc+IhbBla4PxyENTOkUdYsIZ+SrNxOQOfXS
3BnJL4jPlMyvbX5ep3ENMotqxdgdaEvLxgUzZ9eHq11+mDxU7WW8Ih162iDHyp0QsGbsVUZ5+Rpf
XTc1cZMBODiYsDGVFDnMYeVlYXmZ0d1hRnXu8VgVZQhVd8iyJQJp2W1AVGSVmS+TQK1REXXSBjh3
vMIBLPlsssw5R2RsxHodKQF6uYb3xtgAcngHImnoFQ0bnkENyLAYi1COaL+HWSCtR4kg5S9ws+eY
VuCcSn8Xm52SdyGr3LBo1suKDQ5M5sCoTTBgWWhCmu+W/fkdbr90mQsaN4paIjnoZJaj0hEPE7pN
/CJGHKjo1JO4k3zoe/hEeLWs4vNLdWY1YKsarTC2kBMd74mpDFo/Vi07bvfbdI8+dQ8p7KnD9mYe
C9GPNVFMihKHoyPhhPrZiK5ncsWApKsChe4Dyi01jMVxKCO11zOmn8jZSF6sswdxdHrPN4vNQw3J
n2sav6Vm+c4jzvF5dkx/LL9IONIFlmgRBoxWYfG8kvAqCnqfv5QNr3QGFlquwl3hVd0J6gNmLwn5
Bm+gzZN6TgSLN1jjoX41SfkIOkpp2S0ENFlTGHaWJswfINsQRLWzLfwRSJbhmQkV4AggaoXT3rIV
hbCDNemAxsV0Ds1EBYA4ForDbCluqxTqIGSUAUSPL62k0QjHSi17pUqayNuMyjDhKTMIt0QJVoe8
/MpYL9FJRJDFk1FlQB3QUeJpqGUpJsA+1yRSDakyN3DZAOjdCz9BRgFYsP0dMNL56wwSF+JfEYJQ
3aOFpBEeXPa/fo96rCKPvH0/ZRtzGZBXaMHqSJnnfAztPJVsbCyOKWXnLD/sjZzI6vcgxuKNPULf
QVoN9OinTD5ySKJ6TLvr9ayy+3Ygp1exAoO4u+CEXFt6HxOyucdeVSyfUfs9Xcmqi8gV/JTMiYz1
3EpGT3ZWNCW2b1xyP8zkeWbiT2LXP53iGILUAqdM7BPllUKaRKYBFVyLnyY0X790GUgC6XsgKERO
Rl+qR2nXKJNNL0L4ELEEnhycw4YZKlBSs8biRTB1lP/iRFhJo+xc2cvezi5LynIjIP7i0RPTBz4B
oYyI7zhRr9UadLsRUSPhe8TAVHeLSuZFA6ERyl2vVGScENQkfok2UaYLlf8tDhYhTV56DNkngVbu
yqf53Kb/qX46q8SaE92hzd+dvNJj4O5YO1ruaLg70gL/l4frb9nEKRMVfsFH9BJPR6wFbdqbk+a0
VUpyzrCO//X8Vd7yyLHiooO4YRA1Gnca/KIqgrgzcOyXh3I8LRbklo7Ym31nuj3YrAwOQI5hZNo/
LiblNcwDwRgfSIDk7yTirBkv16ZQwFFkFGP/TL5kwp3AaHPEhJoi/DZazx3kG19qMo7tiP4VwMrB
o1TClnT18XbYhyx2O/u2QNOHW9Kt35yth4IBy0g1GsGabGKxzrlMBEULZCE16DY9Y22+/y4plJSx
LgryWkYjHpPEsqdey9muELZsqg+L02Rc4KNSRMgZ9ozyU0fFw6zShjgxjYORFqAUvAQEk/i0LKLD
rWPajSGuBr9sohfGHxNPxEASKx7qM1CyMpfpMv6yJDTqoglu1Ilv2PfET5NmV4FCtf5rVOiTTssr
D2saHcQoFsrzA12hoBqg2YaX8mHenV0Z4u8CLs/sRlSWzsUvuytr2t8H2FyrqXWAo7JPsVDAZxBT
bhyLJiGLCBaSjk2ATMQuUK27R3hjzJKHkrC2MqQ3XJbyCe1A2H98BqE09IUXSZl+14aMpgZJIqfF
C8eED7jnbxyfGDoqHIJ8xvRADOS+xxr5pWiaQQfeJBKIkBVKRKrCgpO59MTw9V97sHzdWsqNH8I1
hInKWlpJpUjC0cIHbFiLDaqE3uhAWiv+OUA3IybNyvAS5jWT8g7GPpPPpbwSlUd75GKTuWO1JBYK
9Qd7F4b339/f1vrDMYVmCkcRCpgys1DLG9QRI5QmLvSESkaa0BZkkybzUTQNlt1K1ID+HkzfbB4o
D2WzvrfRXXTUQlYhS/LqvVaE5UqidAxGHEVPOFcLu3in3NoLdLq3iAMofZToPE1oQPgvyuAbgB5b
JIYSQ6t+AtqtLYKOsF8GJXNDGt3xDI3rCts0oM4T35E7hUDNGAdcnQYQ0kgzee07VOXt9GHP/RkQ
bhKnKy8tcALhvvsx17o3OWKPlUWOUwfBoR5w2a6/lF0Vb0R6WWWo59ZqWaOXzfy+0LKWjoMhoLKR
HBGMcjgdkKTLUo9gmzZe9Sf2pV+yqTRI8QQRcKknZMxMIRnewASrgNiMdWcRYf0V4k3gzwHW6BdY
R7J9nmFsVCmJdqFG/JA39elI/TFfFH69uY2EFvCuQdVRlJTNejY+Tcd+YjZipTwcNJrYtosq3Qal
vbaUtD8aIqfpxBz2iSfzSayh3EWqSEhOWkcM6M+agiNTb643OJOdzfnezEWh5fHpmypKvRDwx0Mb
ahE7QbOUB8FamRVHrzvntSquxh9UPx4s6IEz+WsSqjhUCQJnetJgQYxUSKXJIA1JeQVpY/R3xWxO
m1ONI5hgTycjdiqJEj7dsYpROS8K9CQ4zqBcsSJ2uFoI3qzjHnlw7ughmkOhrUpaqV1iI7iFHo2b
m46xh13neEj9zpgxhw6jV7XlZMYvH5IvugEr54DOZHH6mjYCYf4VDi7ynKhhMrIRkvyv6JnTckMa
hhwf8pyqK3HvvXS2AOQTzpQ9TXM8QyTmJIwEsGnm0OSHu9wD9T1NaRjdpi88YZT8y2Qwy9IQ1sQE
cRJToUmPubNZWUBonaM57ih5B2CrYPkp5WUdir/hrTLDgw2EcnFszIv4HDZ5eKt0lz7D2SqYARbT
L+0JHaeoNVMsxHu/+baDOqjzDyjk7Kdek3GKeA6g/PyJ0XdS1FxzRnyC5mV+zAtBwoUFw2PTKxH/
INYanEAEAYYd8rlps1hpPEt9HBFgHhNT5DDIaGM20AP/ywK7RNzRN0BxjNzWm6ULQbDAjVhUxqep
C/uXgKe+f9GhKLqbPGFVIXGn87IGxQaiDHViaGERb8/tNEaIzj7/WBzBwu1UN/JkZSjDKD9YJW9R
0uHwA4pwm/GXgXBMg7fOismSnIQEDoybKTYkyo3x7kwW4iuqvJj7O55ASNSjllU6ToUkLsq1jdj7
2fK8BDkV7r8AIVU1G2iTqHc06Ui+UzVXA4WgWXqxpUtSSE+hR7O1IIy/bfx3UlamDThw46nIvlj0
cczt6DXStDrbNosq8xO/bra7bT0R4WuCMwEFf60EuF1O08TXIp7RFDu0ZtyoKvOixnUeTcWSpZaO
5TOHWbtq9+whZlfMttr6j6DQqpvjp8tdG2fP1gJZrAp9ILKgwtt4U/Tc6DvoMsBkRLtugYC83eFs
xlU2gFTWM4R8bKwwH+FhNMdGHFcKwD1FeoivT3BIlCvEifnTWg80S4PHuHMWG+Kx6cuw0OchDG0+
Bs+WKrwBBYicmX3OWdS//6IohwP4ujIgnuQHB0NsN+YLAC5cefh4dCXQ6QLjUfD63JGS60ohSMmT
kjPQBHLHQ03YYTc8GVzE7Sgj7wZaZJkgHAfviTs1Tx1RjDTSRJAZOBBxWd+aeJwlN9p0Sm5vFvdE
Y3ZXAKt8gHRj+knqZ16icjQR3aBraRFXWHhh5KDGAw6lEKS6erLHQscKJuATFvn5jiBRMetjZJMP
Fzog3kMcfm3cFDnHaJ+C2XGskl72d5wasGFl801dtyO7S4mn4PKIucervVv/WOuGcqCmua3bZzZ+
54RzGenVh8X2DnCHCoooy8gxmBeXUWzSryCd3ROjlTmVljz0q33B0EoSfryqRPjCPZ4NW/ZhmjWt
Oho08GIwyElLZ+TNfg0FkVFo27WeRN08I+DuOifPyZ86yjziQp8ZqQwsl5z0MNwi1bUOe2u9vDI3
HCXgmk8L1MP8Eh7t1ToMXw/zivD45b3TVYiy79i+mx+Mu9aIW9cfEg4DH3R6Ky5Ox5GuQw5ylyHN
lWKMILbUNTg1isOvVeg2vTOQTI13rAJocHDLSXNN/fJBNSPCR6NbhwZ1iyQDUKsf7678VLPuJQuM
EfJWM131K9j0wBI0zBfqM9JLop8qJSlAXqR0sLzgC2Z0xic0Lai2kfUwAIGcBh3ryT7maGYnGeT/
SsdYu+AvZfmkEfEiVK3mBHiq34ya0Gq/dH15u8KHWX9P5KHI7El1ch549G9UR8d8FskxKTckaofC
wrsgLvDKpGZ/5WQ/45XTOuVU64wbSAH4FxCg+Ozs+huY6DDYoJKtyFODM7Cva3COVBrhxnmd0ycp
D1P7dGxOBqv27OO87RXnxSWCocy5/ESrs2HfnB/WpmGtWSQow5AjTTqHQfnjVBvekWF51jiGx4aU
gjPgf6ER8gScwN2W1JPdU4sEbTk+RbNLGpOEACa45x5wm9Y4W6feZwz7naIOHrmmILBh5Mi1aILQ
/ozdkNiGVTwYEmo+SnJo/6Ap5yPeDB+nw2DfIUHxoDGg6jiZ/rDWQfvnLioQLCn0F/RHktorKDQ5
2x/zLzLRJuMRfsTIscEBfKCMz4DOCf5yuCsyQC+t/c0rWV6GK3iIHw9zAQqZ+5nRJjnlVDsM4WYk
1CM5d73IkX0uWI9FjUIeQJKTnUTzZV5WKJOtU/dCwxrfXGv3au3oNv+M9Cm3qOXaRp2fX/d+337t
nOdsAQ2wQQKrKa5qjXwAwDZuti9b2eHMcUDF+LQrKhIPrfHn6HzoBWrMRG1x3GIpY39D8RPxlMHJ
pY44rL1CnliHTQSLqTs4ta42dJ7hgYjpFw16eC7sgHahNUT7R+8bB6GxDW1x7wyeGp6qAEg7PFXI
KyYMNiLeuh0cHZHv0ajPhO5iITjxYaA+XPK/88AE/bwdLa8WgyWaLmI5mO4+3SC2aSWGiDSgoxmc
zS+dggzcID8Y4OhFAq1ZX5JT4a+ZVDtIxa3TCZCMpfCJ8zvKVxJeWIiTYVTonsIcN26aN/ipgsLZ
4WcO33GaO6iIGzJk9n2D3NFcpEzpoEloyOp3bRsHJStOKc8aBIFZFa8GqBcZ4f5o+Bgf+yXYfMC2
5Br+sefDqC/o+OOQvdCcx8IZYRlDoPdnDigo9oB+J9JLnujGPBCOM9EcKBF6p65/PuNww05ND9Yn
ThAg4wea425xG6lJLOc1AKnKb9Y0QrdFUwEwWdQj7qgyM4tpJLSaOEKp9WNeRBg40A4EZAoxTAyQ
U5nGzOBsq2KADKrurxoheZhQhfjtk3V89tAJgJX/NTEPBVIeVwjN84Aui1k05O5XzhMTCVdK4Kvj
jVW1DbxTO5fFv57cmhqecAgaIETkOkL1o1BASJh8LKPg3m8OqkpEkd311v7r4JWBIbI9NEqMuNO0
uwiCxDYmr+OBqw3EfTz2shrHLywaMTVK861f9srdkmGvBnhCnQaw94ngS1iCLLJS3KBgDj/egOGZ
XqvTGeMZaR4WgPdyVNiA7+LjerZ8t7i2huOMT7pY3KrWdobhbKXHafZdMrDn4OQciWRu9f5icnST
z991TSJBGxDzSji6zZIDbL4xi/+4KTsKgdmhde2xLjaYkWMsvB8VB2V69+kLQht34AabRUS5SlCE
h4mZfbDejNllFxtWKVkMdqbJy4s7RRiHf7D29hcTa6TBA/nm8DIYMrRRqUghhn8FDFI42b4Ba507
Q4n1GOBPsqO7RZ/FTvAHMKOaG5nsP+IYkB93wChYDFE37WPYmTVdFsLiMcoNjzKV8EeUd2CMXHsf
ZfkkUops8finni13hxRCGH8x8ZQlTAACZtPoFYQAHCUsPClLMFVo68c72Hr/XfI/LlmYv+9/gMtM
lgpvSPOZLJ9WyamTpgXwLbJBwrJFfDy0kLIChwCEDeJde1YLGh4TjknJ+ZJ3z9Zv19fiXlYrCTOJ
wJKKZ2vb5PGb48rejEnXgD5Y82Wife3eKbxCJUZwuvMQqxz6CmeefKETGnWMMvPGXYIQTHOKPXCU
hWLvTFkfI1FnjDO3twlqYzLt1/I71zEx49aSZJ9bV25u0T35ZF9oKSmfZyQXXsoBi2nUPRl3Vumw
0bl9rDYr1YWUxTP7urircY8OZGTaOAh0dgQbDPwofVmHEKRc4ZqcxSnm90xZbaEPW6DrgPgMhc2C
ichTZKI58HKJ7U96MaK9Um9V8FtrXz7W1d6HwEik4zFjuTLyePvV7TDfL4MGM8FXSmDmh+Igp0lw
xdwRMDIjkjW/Nv3OTT9djTOasSw6BphSsjZNdtLASHbmoI7Bn608n6QbfenCf10IauR21vzHT5lz
xYggQJnwMyocIMPimqeOJvJv4ue5ZCGhd2vWK6UNEY0pMDtA0uw6xCGYscacx2RvYwP7LCs+UzY9
KTnWLEm8f7d/p421/gOtVggZ7IFslvAZr2abnVRwT60JikwGZO79NufVX3mFFa9v4KE/HB5QCF+z
cVOwkD7ttkRez0JE3gXlM2CWL1ZyBey8eLHhiVGzfww7hKdVZX6vOzTcjl9qpfuj39iSmb2B8WUa
ywl6RpJ19BkCfrUHrwOyb87F/cEadgqtOwYOKUpz+rYx7ECvc69Y1ChXGOfG3f5rf1jREAA/Tolp
vb3BySmmH7b61joOtxtzwFRZUdUHCOtgtEgOtGKstv09UlkQ6SG47tviUfrxl21F+69qQdUxuqXA
82ojSf7JgYCgeDCc0SjKn+gTfXe2HXXG1xW8fcOFKQeD1R9UqJ1YKjcOWhKRdoEsffGNTsPSx4KP
C4pVpFDY5toQCBjGhA0gsSt/XQZylRjPfNQ84jRI6kQB2pw9/uUWIpEwP4UzBzboL94wzbQcdFwM
h+fwR+Yqi9d0ZKghFiAgOjIgpJ2+Tmfw7b2sNjdPN/VRJ1a2D9H4eLPH1RY9CqoYDmTiRezG1Fjt
M44aH2SHLaIjPG5KcGV3pfZ8m4P+4o9V8KYWU0JXdmuN/VaOz8DFh2JA0WC+NhFw5m1IKMpmhs2r
46BAEZ7J7vcf1DW2n3fvOeQhlrFFJDyaHsRgPi/+oyE0or2dJymkvM42Y0pDvX9B8mPiIvb7UXd4
xB7ScmdqPUoeXkRWgg3Mg1SnCpZDR5mav0prDZe6ts/WhgHMOx/tOHszgIwpG49RItHX3KMYATfD
tz8p/tFOl50JnK4S2tX9KMaMIf0NhsRO5mHn3idZ4PTfv1rYYfwdZksGSzO/MHDkThVFVwvu987d
mhBBmt6Lyk1oBlIn3gI9S9BC6NDq3+KgMTybo+MFU0wuutSlw1PLUjLqnUNKVwudsGQxFy1gcKoj
uULv5AZOY8jAVjmgrOx9/3azlr0i/xrh32EMfiYfb8f7xAzlAIAYheelE/F4sI2HiN6u7BgFj2Vs
0H212A77vWW3Nu6xf+FlWvvx3bv34W9Dovc+Zv/ZZS5CxaoevcYl2+MyWr3CAvqwtEaq1sTjIy+m
QTRxE6rpoxlYa6fXxcS7e8SgZBlc3OgFxeYEwOE3QFnxZTpQ1WK1ShNhT+uoUZIPyfAWfsqmIdMQ
SHdM9pyvxhKM9WWGpPf5SCNP0+xmO87EfFUs5z6gfp3nVcdP1wQ4mFEsLszlmLHHvKcc1gdZ18Zy
ysPLmkOozCjwpF7y31MS2CazBe0Vlt1f6B9rwdeHoRNa/f7O7ZfNc9r0Kp/89M3rXvHdHj2XsP6q
dCzAUAjqIGSvoeAyVFceeMF1cPGdoF+ZgURPIR5oCDlG9XnDXKe/rlndPrkR66o0oQYHZoaFBSxc
Ni1LK6bR6juXpzlaXyzcWZyAgSWX2GFN5JcVWK9jLAFo1qS63hGklC3lcUBtsAuE7TCFAdgKriy3
FSXR3CgFDyjaGEta1wrTMi9vV67SapdCO/Dh3fvUsXjzso7r+KE61on25iaBuRWg0vJaOJUEPIDg
HJRbK80eeNtrMGKMGqxmdz94DAFCqnv7s4f4AGnx0wrRClYudrERQ1C4H5MndEiohyunXMPkyjig
5gyf1J1Y3n/MEuyeLUPh/WKZXlQjMsaX+Sc+bvw6Kui4ylTjNwMtQBgeK7t4ad0ZGwpN5G4VUaBe
g93F/xYD/l/vV2rOcRvc3q6B2S4tR2jWK5sCcAep75bsCh66TGRn+3bp7by7H/yA4G/vHd7hDDxW
sjFFrmAscXMfLg+qgB0uK3H4GdInPWTr1rfzaZe6XG2zz4atjh9YqAL6DybxmT9vfhZqC76g2c2w
bkPYR3zCy/yCU795gf5vG84rLLCNrt6ZgQTIg2ocfpAIQD4xL+oU8/2DYYRxqbsChfpiFf3GdRAa
BQt7Hz2XMlne+cdBNZCrsPREm6TgsUQILLw3fI1InCL10ortIsykIsZ0xdY6KCKHajLDvuo30k2M
IVDr1lrZJG7YAdVaT+/u4WPb3/RerTNuPcUWtZuLI1VnZz+hCuC28vvaOn2ulQYCnSdZb0NBojUN
nTNcp1u8kjR1ldYseVFY8rbTqnfym1gPa4LF+Z8xUFJP9v3GiiHVe7JEYptZoLRDYNo7c6T3iTmM
ktawaATw3ZpXDCadSpfIGJIA7S3qTjXCUQj3jx2s8b1HfPf2DubEvaO3iqkzLMasM7C+ifmQlFQT
a8p91MhYQzO73OJ8lWGIrAl+IKTqUQKJgWizmd0GHUY8smEdXWmA0fGGffRnwOcG7uJP1W44E+fY
kanSPji5+CL/3SCH18wthldPjLoac+NjXqn5h1UZYiOkNCoMlrnB1X07uepSYHNohiXE20i4OzhM
jlllAeMUiUE9zT0plqAY0Cpilz6w77o6+Zsxidg8d29zoLQr4jIfaTRpxZt7SMsbEpwHqNgH+Jow
wfEbPUZXEPsnmxCOl6VT4GNaOem4eJXkCDFQrlwbReNWMNTYxRUYJ86RRme7RArIgj9XSaxHnD6D
86ldZNgXcsH7ntr/OWh26c7i4MQAEmeX1YaTPTygEONtnLuqJgUyWf95RhrOMS5grrwotcy06GPa
5jEMNZhO963N0YpuGVrxMJpOn11cJ5DTNXcRpimor1CNtXHv3i/Jcsh9i1humw9ZXLnHxafFAHNO
JB7QNuhfLnb0rLHK4Q44l4hGFH20EVkQDZh1z7j/8vyFwVmJY4sHvFr9kH+wCSDTyCyDn9jQAqS3
fuVVzRcKlteUTYlwGrU/9P2TM7vQVnqGJbf6sAAeh7X+Xyk5d9bOC54HfrhbD0EWdWIBiOyC115P
4+Kxfb1drPqwFigZQ58dvEM5kmKp8pFsJJAiQ6qWCqho90ObpoSiszosxCdAjKGB7tUpNUFpKnXr
hOwCZUmn1EPqF7y6lc6FafBvd7OsjXlDvI+Ceiglyd0txWuiDEvXHPwNMEHiS/ZhL/ZThRYlQ4p+
zVS5X2GGZBeRBBbI2gZKkWRYpi/hq5p7pURTXdndtBzspvq3q/2eMyhX3pCkhCgDqUEBYsnRSd61
QfSrZbDcgLayp043ibi7Dcvdy/KDoPNjHUN92FqX4zqtA7T8ff0a8GXNOlOHoM9Jz8k33P9h28Os
MrqppK57yrEtxjzj382jX9R0KQAx4AJKpX6QmB76nMhPkjVJprAA6eNYIqmVKwNZOwUxrXfm1eSe
ix+HnquURa/O3s5m+ItKl/Lw9LWBC8QftN3//yJNw6u/zbbZNeSODHbT0vCOeGRtqcl7B2DFpA0J
Ew2Id29Fi8jl9f5RryYjJOSHPkcr87v5sV26OtrU7jO2BCwvisFyBWwHO2s+JlYsECwkQbpE69Ez
PCNKOrsF8E0zdEySFrJL+gcy86GAkguH6AZNNrA4ufs1LBr6Dkx7OuM3hlvK4v30PqmentgszInB
ZadK4QcD1n3+bXhfUMhAw6KFF6xQGLqkDYJlaV16O+caK/lWX/4Ft0PMjvEXIBFcRJ7iX1daLMpQ
nEiQmOGeJYs21Zm87gCyEAESbzyZSO9cjh6mDhhQCXRWMLmX+FoEVEbOiQpzEiGPxWq66X9aHEl8
Kbie5VtHerzGTK7Arn/lxHYie40pnzIjvzjgXnbFKwebaDetsOnU20aDQGUIAR5zGvgU1OdMGsVc
5tQ/9Rk3Mtr2gBT/eYsgdbo4iNbyioM+KHil1VDGLZv2g9vPwgQpYOuSd1jN+DR4LVfTaq/i7cz7
3ECx3NY6H3ZkpZ59oeedbxaq70jzJJvOnapuRmh+/uYEGLgdEK2/6YphA+BOVat0tU70DtBLPVq4
PCiUQ26pEok/Bl0dTRKYhGWm5QKZ8B1pZN7VABIyZQkDp15H61R3tpgU5UxMP6FfqWSXrYOCEWb8
xnvcbVLijffGewnmZyNj5t6FNXxP4LCcEULnGPPY5LSPF81lm1+Dbw3F+9rezxgFQzw6WjeaTPRN
Jm3cCKor/b/4wpEH5wn+WTrygQ16bqjlojt57m/GfBOM0AHtFOnvDZZA4EkNbgAGy2AxQLZifTOv
ERfne14pYG81oYKjjQDFnkmyR/DJg9MEecKhrOHxQAs9qeqQW8qH24NXtx1QISKCqgRHtpNWclao
s3JL9NRLNkObVy2IlUKGqLaxRCYTEkUAyyLEJSAhKBA+7i7bRjQhQlHcK0y1wqCJVj7bCe6il/i7
frqAjDoHhUolF4WkO0+wh9V4LoQJ5d48SRbXGQwKDxMVqZjIpNUoO8O+hX7248JBT/F9Rt9E2lmZ
EdKaBF8GwGI1Be0hQL09dDsZsMGPg2ah3qAvy6yAE7zDUlT0PUqDSVwcjkDYMeGZxNRN1ECUhs2+
0UFUQgcLA6V3zjqn6XXpbxxw5Nm1d2WQt0Q30ObhP1GCo7GAnkFq4hhM5ivNqvljLNYFTDOiwlgY
MKkShnMdNnVR7ed/CgtfbHr+56O88wk+nJ8M5oG4vIPFIkcboFZnfLMAiQdIj4kTAhR3YmS4GV78
FWRBb8JFZzyTKE30OQkVvksSCOgDOZPz+pBzbjIBdp08p/WAh5AUcQbQHVbgTDo4vM1X1QbKwHuQ
yIfvHlxfphXTwOQBTqB4QU9AZ91XmALY4P66JXoa66wEiFd0FOL/6RDh0GAWvRArl1aadSKXplK7
QcyWw3UY6oPys8KifMYd4puaM502956k3uA3i0S8yM64Ejz52EDfApkzsAUgSKH6FNUMJeX1Xgl0
WORYDdqnStadwOo9Wi/ms1nymnXCEOBvniJTgalspyCvBFxw1xo9M+iWLxjKoVO0RcxKIKyUXyRo
tLugZEMc3/hH9Wp5kRJE2hqnQsPEOdkaISOSoVSWsr+18NDpxnDQOzytFKY4wRojKXrm0DpR7PhJ
yUPxI+4p/GAhPpJUKkGpu987skzYFDF4jsHJQXfIx71E9/vhJrB1uWs8PXAu/o6m2AxQImIVcwU/
KNoTNkGYixGldosOXeihP9lX66LuU8Nmj5ie+TMrg4CjlQa7N2rYoN7p7YWSwEF8hTwLxgeccept
q9uwGk6315LQLk8Kg9F0SyX9ymTzW4tvG3pVFag5orHTbISidl6K2oT3bQdycgkAgcu9QUUcQU2f
GpLwUDA1K7+KpW7/LbutAGN603CeETX3B03Wy3ZqtMblJns2X0BXJ/+7NKz+Fg+DZa/b+mu1Wj1r
3+pP+MVgj7vE1Wr1uNC6rVdjTJflwB4ucEiXIm4YyPTS8CBXjCaMBc5DdFnf9DVCMDPPIdjC8n/y
JOvdFUgYTpAsR4+9ZkB7yLfIHElsrIW4CqwcHEimUpz8hIWSa62sPaDbgDpQy41T1g0ssBrcjVut
CRTvpRUUK5TphWVUloFxsBlOvxAbQi5fs19q+b67Nl/xyhrdyuY1mTUWjR2TyY72J3pnpQm8jOzm
ffBhM49XpvvOZnQO2hUYWkwvwA8LMLrHjA4UCSnW71qF8uRrulCbhjsey2CM22eNLLfAlG9TU0NO
zhUnhuiQ/z3gWRzyhoMFbXswhAV5+U1pg3VKUrkjgV3WIAnxG2SnONBwED9dZbMkIo8IEqd3QkpD
xNxCWeJdUSNWSZek5b76m5Qeg4dzLBuVy1IxIhqx6HPza2uFhZKjQ4+MndAEUOn4sIX9s4gsK6+J
gY8oEoCu4iczGEJUxv9oOrNlRZUsDD+REYKocMs8OOO0vTEcQRCRScSn7y/rRPfuOKdO7Sq3Apm5
1r/+gVNMKD8ETiLKeTbA8xyDTmwv/6n/WNP/UcWF+JPt2qDasdhXxOCVSkCfUPtY+kKoUhjrEi1V
w2RmMQBTru3zlNG7kOQi6eF/xxBJjuUIkShyNrq29y6BQ4Mv4ZkMClnwK4UCRvBJxfOBwZ4L0q96
o5bggM8ux+WSJ8WOC6riJOTLfvaMAqE1LfSc9EXZGu66myjymA4qG6H/lpE5j4xHIJmMBVYYA7rY
gtrttvQQdzrpTChNkJ6LCt5Xlp1/PLxouHAISTwoBer02eDUymyRbQRvotoeWSPrDqHaxlYFrYGd
+FgNQ5PiBjF7wTMLuhfUQPpDyNfQsallWbY0y0Qx2/HY7KBfH1jg5sCBMPm6/3x4ILuCBS6omQNi
K9vLf+07fDuEsQ1/UPC8xlxdWEZYycG24UShKINkIY7DC+xaTtGY/f9FlBXngI84xQeVegO6qTzR
GFILohg3YMW4Z8GmK1gikMhX0Q1VAXdH1Lc8K3MK3n/zT0+Y3wvpqQXrADUXrydOSA4GphVC3ZQC
28O42614nCq7t0nupFB7bEvbeNbaR3gwQ2sHW2siOL387f/iKf5ZfufM1QVgUVo5u9ydSwPZdUCb
HckisEukd0beZcFEWVmwQzAfyaA1i2abhcg4x6CEWewWIB7wZ1YX9nBUOYBZjLG5JScYQ5vI8P9Z
+40oLAQ13XlTU9Ml73h+qZxsOiVBO+ME97ybYMcJebLC4oBWbXOAUBeIAd3aeyFHpbkPePL/EAz4
ArsOATs3VrwSRNQxRA2xfeFeL05vgd/zZbGtCZIeb5T9jQMDLHpaTD+4sVjCDVSQtwRzNd1i7BJg
eLW3GU/bvJkVZH7UaUJPPebsRS21yqFTGbfdl4iLxQ0KjxNBXkFsK2r6/skWob8d+3mER9kxEFs+
x4jIQwOdtE8wvMSB8seRIXCt+L7jfBNYq/A7hMhQmUNgi5llLO/Xq2vMOF9QRkzYNTmNJxfe/n96
B2jNsL5uyvo3e4MXASGLFazU4prirEbVSMQriAwMY3GcUZDwXAo9DEURRcmeDDtzuATIE9QyngnU
dODZQhW6wHfGJQv+TxJJjt6AKJoFyhVQBY9jwpTO/zYkYUQhGrWgsgRcxaTUZpB40xm1/pYLR0hC
qIIXyPrEarHYowDjS54Ci1VkfFfVgPcih0gVSHwKk608F2/usqBTwGGT4FyLVDpvgF00Oaywa6GL
vC2WDlsexmaD6c4BVN85xpJg1T8LHZkDME2xmFrBVjW2gbmPZlPb1oW6kPPtLDxIxDJRr7cfD5Bi
Ckd7GPQT6+SGLhgy3r2gZA+KIHg2XEruBjcbCjjFsM7j85+uS6jtv9bDximIUm6Byk+ncm48MMvH
mhnzBF4vm63QlYnwCTs+Dy32dVhgvIQjVJlAaEYzNKhBhjP1qo4mqVOej+bwiC6jdt872qhrHQwg
h9YuAlgcU2UauH8a9fWTxleIhcQrJjsNNTDXIposxCKSCRuYfLEpyzABEGZ5sLQvL6YF4uJJTn+O
ByIfijrzMpyWQ6RdxJqTQBPQYtVmqQXqwwJhJh9SduGpPDD5XFzGFt1jjZYVjh3ahcmDvqydCPcC
DHf4kAsgQVLoB0honAgKTpOthGdtz+Cbr2b23kFP6xVhT5nS1z2h2BBG91gMGprND6FU+6H6B1e/
wC4okU+Dl/t87hmulKRgFYePav8+2/JFaJGQj3erl2QwCncjHZs1lKNTVbJjOBnsm/goLZjD+7Yn
xX+r9RG1yq18TjHUi+lS4N+AOQwdVcGBEGUFAFqyyKTIGClmJwVH5qP1LItET1vUJuOgizqcLPCJ
nDCO+KPdf7qAftrP+qAdEmMIZf9CywwE2e4p9aLrRplg4PV2q5EnkNwc+NdIQJfJt6ugHY3xlcUO
Hzuvx7xWLfar+vD+Gmpvje3Q1+tgNOrho2Z9vJmdb/qQsmhVMNHP4LSGnf69gVe/b6FEe6J/EVJ8
7GgOG7DC8aulE3kE8tiue1hDDRo3zc0I3HdS5eZyy39WRqtXP17uyL6yimT7cesZ8tBoGPbjB644
vVP8DtG2dQnyOdQr2cflRuXK7JULKZyhfvA45PIOYSu+BYnw2BMOQzFJrwp0P7gXDQccFEMKioTN
pSOKzk62FBzrOTCJsIn5YSIzcgAYAU7mWqCdCbB7J1ihxwace7MCMK+tOHY4iBmft7GxT2cHNAxQ
3fCUJlxK45lSJ1XjLsgsoTTNJslpl7LzHD5ZMJyKo+yUmV3pJATHpUhHAeOxwDLzvr5s+/q91ezS
GcBEiJlTcEti/U6yBhZZjEgNCD4VS4TxXYJGDVN5lvjfm4Xz3kaN8ZQpeFyYhTUj+tVozdDsaY57
k7pl/7Z+/SlH3QhNQirOe9iqve0F8rP6CISNM4hLvFPBpT5hwmeF3UFsrpvSsjBERLMJwmQp0A6M
yUhi3y8qNz3qs4TUtBXDWDHB6DFXOBoy4EYQivqZxWIf93/JbAKJJW7NlCRh48MPvEKb4jbgPAr1
YlxR7ZRBn4xaNhUq2ZIOgeFU8QSOZkCFpJpd1GbomNLxzi+AEMNlb/rmGqJGc5THatj3ShH649Tb
dtKfRDznHFoceN/l7TYe64R8CUFQfELnXZpURcziEMGW7govraPZqbOOd012WqoaTWc1MMctGIaw
jKvLg2Qa/uo625aV1VCrM6GbDnGpA9b9zj601c09vz94RWyzYHV47CHX4aI4GtfByBoPrFTIxcZe
diRGRFmNryKaTaH+LkyCHCjZ/rnRP4YANNi1AfUOJtVsmuEl/6t9SZjxjEPYYyDr1xRoCg+5PHhl
c0hGPRqUxM2OFtpn7GFLtzX+BXgUb+cFTG/11sXDblx11Vsz7JkUbhXBZhuEpTaNvnOokp0xTbzx
fP8tzTFumdL6XM26Lc81fRFfYB4/ESKxqTY/7EWFbGeguUOyG0URMoDxPakEUsJHOEDKB5w6wHAg
lrGZjlW93TRP6yV0ZN0sYhpDz9O/yz7huf9ZFRrZFjzuaI3Dn81EQCOHsVINlt1zMlo2d421hVQI
h4hxkLznEtzIsZlWOsQ/brpitXd1uk3gVQX8WCH6ECZJ3z7XbxxNxvQSQNiJ3cm0Gc95GnmtajWC
PthDecl9+l3ydMtmi0NnJNSDSRi1VrGJeMIwy/cZj4xYz8V7gpj5beJa9qN+bT0JCIxNCa0+5rAQ
kavbF9mhIpxU+atJ+MTbf5PjeVQWlkQtxbFKogPU3Y10FvA7HQiYz3DOvwG6ZRtbV+YrMadErk4S
s6Gf3EkIUdXlT7AT29Yl5LC/KjbjnznI3aolUurd8qc3vJPEbopNCeuKt4ZByRl6I/TnPk6EluSy
zXXp7KiEfRgu/FTyUdlwsuU/q1btu32zAPkckVUXVqnZXbqQFBdTzUibdO20zL36tW+ZPQxJWfu+
XTrdDokXBpkkmqhMAprI+LI1NVhZFTj4ubwf8CamWc10JHx0hoytADBToI4NY5fIgJwtp1Ytg4rO
+qrFEIqfhnLzp7h87Ercmz4mVCikoBpa+dDMD49lg4NQ5/zw6h1hF6jqX3WJXxX93tvH/C5htPGG
Em6mFO7CN2IkfDxSPHqxx+OEya2KWgHaFY4/fRuQfctYioPtDmIuTj3pvangjgQfWFJv+4jp19EM
JbRsDL7MNofq4ZSN+QgTenF0CbIVL9+cEexbZNlWQfpZlKr1igHlcx44gHcYwrAjO4dfD5RZFCaY
cDeMkduXHl2IvOetdKQE1eriyUy9YQJQKRgtPlSmxN8CHoomlMTHaPH9OQVxioQj9cysZ6bmC0Bj
mVgczU36F9FN1kZKzgz7BTERfseclaP8d6s3Laewyfs0tMT5cjG577OUOXlklE7Oqnz7pPQgaMIr
MZC5oKk+Gxqz/GcXa2b55mDLYTuywEZOau0NYLW9zDdTEOPNK+LpKxtjEObd8yDnLrP4jNg14dwI
2WCXEa/MzuM07PovT1sIW09s6tkw9Wrx6huNlz1MBXlltdjUjuKWHMsDZPSdy9H2MozNbIbHwU4A
xQuxnphjkZH4ODDU/Vieffg1DjKaz3qesThGkYvDREojIYiOTF2fgKVQ7UEPkTY9gj5ZywsR4LBa
ERpxO3rDsU6iKTIFIA/mQQvaxtbeMZ4VGru8nP7u3zsg4j0ekRrPS04SDswTGcNvctQmO7m0Boib
hs4HhwzhCNV9SEVe+s8fUN/Q+E0pl2oQptLRhsb74y0f8zaQCuO4j2FRa8ZG1d8nKNI/502FXQb0
z2NBxmcaUEsWbpBALiL1iym20JEiOK0f9opplSOtGiD0loXKcNuBAPkMxS4WiIkA3pCQecXGzMbD
mpDwNsICQIDnomn0FKtgwOemq2z1pIOEWgkNNXpZHC/ESzDbY7TgHtpThgAQVoEdM3lRzXw1ZDDN
oN4alDRNg2Iqle63mz2e4d7s4eWHgG2IToqhYG8xonGegQGgOltDBxQySFQrhdfjAf+Y9CgrgVnj
tL+a86olETgfkk9cBoS/WT9D4zq0UxfkiDaVMt24aIfa+pY6VY3ALF4kB9GyryJC1v/zieDpw2WS
3g84DaGk9z2vIA+j01EhdPGLkl27Nm8xbo+CXJglAWxgoU5ZyNzJf8QA0OBe5km5nzrKn3pNjQ8V
DkMdutkShoIFZV/pgT0iQsVgie/BLwwKSEs8k31OCUo9djeAmiw1B7snpH+4+7dWnRAsiPe+Pl//
qGO5Jg5MzNxeJRSoNDqYsb0UL56XZ05DNgMkgD+IaT8TLOYdLKAUscoMXwC6UO8w0tCLA8g7+SVH
HhQe3tWxZY+rqQ7RNW5qZla2cjqrI1LojOPQPEKFHOjMOuQbvZzkglCsKDPWUgzqZdgFDsvGZ/6l
EgbtY7Is4SgK4sT+GdL8cI7Rdog5f9lY2hHlQEeSGhRZUhT5xEvhJNo4/YKZTUWA1gatkZjweefD
QWsMXCypfbeUAPt955CUln5sbXHHJvZqNn6mk32EjZ8Qlo93XCH+Krs9HzfkJ5Le+ccVAc0nKGbx
Y3RwU72cH3puhdyU6b6DpMvZ/wgn1/cPmMqI9vnWfIxHJ/LK4DxNFuKRKlATtsZdOHEPeYt6SGsT
NhiA6jIbz+TLfqN/YrfbJQB69mOE6TDA9fO2pIlfJZgNPMw8gKv52GnXp8Meivftsp4qQIRsEjHE
eD22RmcKL1xt2UumASJspADUM9AiGvzyIOy7Y2YnpT9W/Y7NS+fcxMbnaymMKfSGcn5ZL3rwBWZY
XzoiZous86dDRHi6b7CRqKdYAcPfcAMVxsET6u9jdThAN2m5lRpOMUFR6ankZbV9rmTEGR9iiAbm
GAMamnTabaN8o3c8nmV5WswyDOJmrO06A6yS0klzyoqrMt7Hi9Z6juE2VVYFSA9l1zqqxkG7vDTn
U3kNEjTYSwDri/fHyWs7JxxS1iOiJaADJis5xXr+2Kw+TMyD9xzk1JAm1YlatZ4MWCT/DGKJd6qC
11SYJBR35NgunfE+JbBPmEyb0s+uM7u312Ss/I1s9f7Z8cMsuUk/W7mrVHoPI0X+8ZtkKw3omiIz
uY7u3VYlaAWp5TWFDQHnml3reR3snwv+wAhTapDAmeLnxIxjBd33HpjpLD74eYKhC/hVOFMehPWn
6uc4M6j+Ufbb7dvDkhW6M4brjO+5HCNHuygdQ8mjQx3OSB4gFwdR/MRnOWzTSwKcAOkhO9VQG9Cd
Qori3WylykpPPKqxoS4TciLtHhSy0lOW+b2jLJX0z6Uo9eMGFmmwvIc0A0Cs5htx+IrnbtXr2yAN
zPV4JpacS8byiKaJOgjIqiHjTjg989w5GKuEuemHLGuOeXoAUay4Eb5rfy/jTvCianMxUEdtmjO/
QT8n3Iks3511RPZhYseQBvYTxlGHQtLhF+aQYfqe4S6X8Hb0ayoELl8z+eOaqo5MqY9+dclTip+y
t3TDzcvaEPPoh3C1ZPvPn+G/QuCCfg+W00DwtRn9D0zc9lxgSgju+hY1ROOOVmPYbdel+Ciwagib
wEMUh2qe9BzV7lgYg15hx1NaHQTDLXexsOY6tYRKPuaxXxuWmEBBxmXtDc1olwfySpldl6GR2+1c
mqr2m3eyAR9bmkEwPdgcLDGGxN8r4klOOqFZQV5t7tWNFBKeuREms7C3GcmYU5MX5b48+QfXH0rQ
EmpF4MJkABU48Lc6VqsJf38fuInhuka4MeCO1kZ4rHVKFwMLArB4AZ6nk+FBO3yg+KDNFPNIMZH0
Q6ad2+Wel7eirSAKqdOEuBTS4sM9lBERP/84PWYPyBQvNhToelS3+pM8CczOg9biOvbcgQ4zQ9+3
jKPRBVq8uxz5gAhCy04dwYDuEn4IjyMBnEyOtNozTc0NAmiuISPJ1aaG0AhIHmzEHnkPApNyAGet
FDMBWcyKj6xTqOMWRLFilbkoJnNfWo8YgwghWMIKUHHWJ+PMbvC3PIihE9WNCSehFZ7QEhbB+WwA
e0vcedLcSLWv7kBzbD+0l6agrPPOxSpDODHyaYIIr9LYQtv7YC8jpUkWRA8I2X3uC9dM8W6OvkYj
+O8jg3FnmzXscza6EL8pYQ9S6ChHl+mSAoiGi/NAeNs8xPj7vB6YlCQC8V8zxKbGWAu2NRqQswgu
XpHzLsuM6OAkPagoY+KXkHqgcDxgZo3K0LaZXSgLDv0VvtVilgeXELQAcqKMKg+EUbMeTJpIDxNz
LOwmCRmlqxoNcSzhtL9+BPVIWI4IEF9A+6klXiO7/TO1QuQqgNbfUnK0TYl7Cz7yPDkAuWK6Bnhj
An0J26cckw/M9kYLXDYVh+IGvgsxJcBeNEAjbGoM4RvivErnhf5VJVmDWmWwE2Y4N8SVVBCgPcQG
ZtPBv56raC3KlyNO87FL96gxYYe4C9vqQkQ4jtWGstVQfzE6bKdC9TJ/Mrs/cSuIu70o96+ZnXph
59eQhilebWUsplyVdTwMhfyeFSWWv+ClCWkFt1yEAsHxuHB84KLFeA13Cx6dN0SuAzcLHwB4YmTK
eJ/9vs9RL3NSAtx5GCe8vMeJR4mJ+JobKihXY/z3mWDeEcz88GpmLOzR7drJQujeecrEehC2DmcI
C5G+yPPgjVhaddEFcgTZEkcV7hmA6+z1NcM8QQ94rJqM6Kj6+kQEOH3gc2OdFYsRPaY/6RSeDlwX
5y+NGUiRsSWMgg8R6iF4A6LqRemCByAD7cX3iPyhEnMgkEAGRm7EtPtzjrj1wkgLMjJDYHWLyzR0
4TwoQdUgY1DAv6noMW7nsXvZ8X6dc1ko9aj+6TQTemmRoYHCZa6eBB8hP6zPcUKV+eLeRlYZINYX
g9XCQ2Ft/zljvIug7tfbscN3sGLYnNdw6lY3MEEhQMFNCekfOMS/JgsB16pHiUDLkG1+OrCBmNWM
odsQpgVzaQVr5i+yRMa2pPdv9RuVeTnvKPmpKoCKuOiYW0PqWROEtzq64J3jzniD4MZQ/GcrpDnC
Bx2WiZjt+tJ0ZnQCtZPtJrNnjwXSWFxLmLbqT5ziBwbM+KzcF2b7td+8juQD/iOX3YocujL3NcEE
q/7Q5zRmP9k8WKGX8dECypVDFs4YMFIsRk06/dgTHnbGKB+E8R8DBEaXw3qRP96DmSp4NNEn2Qaz
HmbE6aZNHIQjo9bo0Ym1yyNtWC1EhDGQDqS/wYmlhSI6/oNKmQbPsQ9E8cN7g8rqPMYdToAv1dCs
nJqGgJVrFdO29Qa7HIjg/6MAAh2BbYQlfSbs7hMUdOxXffB2t6/oc4raF/51/ILlduYVnExly3iC
YVE4uwcVbpZOT/ZsfJmi6ZC0ek7Rjuf8PHv552hsnEen7muOtl9PGJW3mw9AROkARkFoIV9helyT
Ic1uQpAWi4DFjWOjQ0i3x0PbGYs35FfUcV/VpjmF9Hgck0rwdduOSJ/XS8cLXzpjBZcE0tv/4ApK
QyGkeORNoY+vxJsZ28nf92HyzphW8nj6fdJmfpCy6o+NXJwPLRgUYiU3p0MjWFGrticckPj/ly/R
CggTTSBIiufIOH+v52L5cyFuMtXDMOm7rHURgczAtm2M+k5ydGePY2M0Z8JRSk6OCGVLoOuqPkn3
fu3/9ZkjVnuyXFeQ/uDYQQsdM4Zmn7le+vDxlwKPf/2MNnLyIXwTCZvnai/RcSNi2EVUeL6YUBFK
7dZLmloSE2OKaTN8RkAuT4Ogi3Fuh+XXgLxol326uJRSdhzAOXrP+7JIlkGkw6fBoAruGr6iRz16
67DpgyNgjz6rT4VsqnrydCuFyd6DM5qKTbpRVJ1hGXpBtENL8bVR4iH0MNtz+Eudvs47Keb1Msem
OaIMfFrN2wxfDAIQDSRmP1BcequpfwKiOPamR72kNtCjv4HRg97+xQC4/9FPHzyAGMVuEYo99T77
6/Lds/6UXD91k1Lvwswkc+O1DHvMZMhgMeIpSiiocSXDGkgq11ihfzH6q9FmxPTAUa1405BqZ+bn
IBCNH5mtjKL174WUDWjVD/wfUApS1NAjkg/SSJbE8oQ/TsyO8b4pO9ypvsyWKupD0kopU8rCrpoA
XGxXjH2KrZBLnHF9wjATsFE0X5a57brKOaWB4zqMCkvZ1dNc0lF2pLb2FyPAg+EzvKUwMPdMuOHO
6hjDHsf6/XkINwp9PvchCEvjHi8jm+4wvD83DxuU757OO9R6evieykHIcoVgQoes957+D9rCHbZ+
UtjpJWb68TYyMt9MUFRAZD8K+8GXUpm8Vve4byedifJk85gnmyroTVBLEGtUGmViDa4ymT+gU+TA
Dcxu1S6/jVV0oPMev9uWRjLZVox8u1UhmEt2SQ7PaFNZxZaEH6dy44P2x441I1I6fB46N14SxM32
zsU5cAHfh9z+Toswk42X/8CCZJkTH/YMMjhGzLLpWCODK5q+7M+LJlmejEnA+sNZZaC/NPGIPCBW
O+ymxPNAQvFP0ZVNz8vMLPyhMuP++NV85Mal3sT6gJPj1nqITvzNYJvohUoTTkMrnzsYyyLRuUfk
Oz8QgRvB14a2HVgd895TrzBO+mdksy74eem1nHWTMY/m9vEwweCUzNZ8za8WKkOH0xsID+Lm0YkZ
EFCpXl8vUysM2WzWrLyj+PcotrIPf8p68OqFocjmh19XZo5Hy/VNBUIg7Mts180i+9MgIvxsFkW2
kEbw2jrIF+I/UMC9VjwzMRDfbPwifZ5GSZ5IpwLo/q1nA3PA3GHRTbR7tWaRxUEGamk0YLuo1pSg
7fGj9ZFsZeTYW+28B1q04RGVThEo5ParGe366ar2UVgkS9YbXihHnJ4m+u80spuH+SRPzFQxdmGm
6r5IDGdYGz5slcE12xRqu9og4ith28EdEKCX0WyIgGJXnYeLVsyhml0616Dwtfq3FTJ9QO+nNnkv
j+k8GlisEAUjLxxcTtzpR+32ESOd2LBeP0pDq+idZCx79fZT6G3lyqo3GO3lgXFUELZE+ByWy+dM
pYPTa2wAkeRp/25fB6uOI73E8/97xxF8yZ7XW7b45N156WFhjGITvslK285+NJCQPoBX/xOrnyQs
B/TPYQAhy6xah8eNMlIfb7ktMFJWkB7sODhl1xaA9C922+sGOh+Kl37AtVjW3KeX2cPzX+yf7Dc2
UVWeSm54Fww5NbCNY9P33nTTCLaupbsYQXaGRDVAscBUs9pfyC3mi1HelBSCRq/o7e8K+i9gFSFA
/LSmLJlRbA1/bjzSf7+51lto+S1jFco++2jztP+OuDJGq8a23tsh4pTSnlRtoMFiwyDIklPSEPol
wwXUjKN5y2ZKXPVv+hqbj9hkUMo3nF2EZ0iPOXE6MCadYr1SX5uSLTgRcqQ6qIMVZQkGAuQ8f1do
AntbVilWSuRWMuATvEc6jkbQu+A23PL9DtFvhJipgff6Gga1XnYm4Dmjz9t/WTuYKEAdoWuCaAVb
d/K4zgZACLqM9zNHHOQLqFq5CR0/AvQGIr4PZBdbZ2ryCFAQuvZlNNkNHBWXEo6Y69/A/8O47QKn
JGuh5y0iGGlHl8su2GxqKPmCRyrPIXDAxZaFbX7vbY3+KCg7+CaQp4inxD/9853ckjOI/ttJjob4
kEB4gowcYCr21YHMKbOPV94GSXIAqo1wVnhMF4x8LujDkdgdVafbcxv7e9yo5phDuvAYrbUGRDGu
PCo/jmVaw+FuzXCJTlE4XvKWi5HrQLRD0SV3NvxyMSX43a2c51VQ58fw2+kvGX6q/nD/Kc2XbArl
ushOUZHF41u0iRqwjKg1v5K+Nad0k0AtWB5AyxyZFfYEGUEpUZDPSpLQUQv1Cq/9eb0Rx3TpMo+u
Szctz09uaDn2+K3feBMpAuNfIjCilwdCpORdviR2iSXGReKbtdkLixY66DtyBgI0ffEihdE/WhyJ
TtsH7vhccL2hoeqsQnIURxoY8FE4m4vfVJzVvec/CAxMH8gslJctsRUePijedFhZMusxrDBIAsEH
5VERpq5lEqtmsce6io3irmSgEz2QYUboltQRvGaDkMGmOCJvSl+gFsk1mw16Pra7EkDCh0Ids7I+
dYLKsL23/64FiIAEjDfPRD3T94B5NHUrQSr82UETG9Niy345tDq+fvZg39yxMCALhHl+hzBFuQMD
luXyMLoXfVclsc08Ztah3/eO9SQ/huVj1cOQvlmp6S6C3ocmpkIlb/Sh4KXuEE8Y/VhOitjYEhGn
TR7nSLU1nltG1YyAzfhjvfBoMIox6jfztxjKRpW4Wm0EGBYcPhP7PA4EsTYOP+c31TK7MDzUFDba
AsEI+ayKditaahShLhyttcey1jAhy/YvXENp4KT7+2iVR0GXseSv/UtchcM08d7F5f3zKtK06Dey
ZPLaNp397A7a68oGkckTNpA48SRkzlayBXAaqOH3FRTc6tJNqsj6dMI/7YfxHH+ZFEK2lJSC7Yey
sg2+EjKpn5h7vHrMN1N/2LmfavWQ73FnyShxE79owwTc5AixUBNK/O+QKakDpUNa5pX/Sdx2eJba
hn1mk7bho3foIWBW8Rzjpjyt3xGoZ2DkoxSyWtSz4y8KWV7hQyh8aTyiVV5443KiZhDNJT2+Z8Oz
Op7/smt/YJb9ddosy74zIpk0W3xlr4PJ8Dz9vtbzg/ONOu1noPUShULhZj0nb7x+qFT/ZMwZRIA+
xg71dKjIRinPf2SVjUaorKkJF8MKLD05vz9IhQUYPpMxTOl5zk/2+kSdVn+5tnr19pdef3OcxIrT
QTR8+bVCxyY22WqWa3TJVGYUUth2qPFWYrm9kEIUGV5Mj0uansvBPPle+l9kTB9XUg4fXNob+5tO
ERjVuf9VptFURYIVX4bdKv+sywSHFzG1qr6OVDMqi+cP7f4hkjDJvGc6HZkt8JJRPJzhO4x63gBS
uaGBX1+Ghx1zMzAtUGgAp0WyqjzKnc2QorgzfAbA99SWayhGLtk/+W7Y6oOe20Hqasw7k5DaGDEy
iTEfeEIOPVDZNakRfmW7Iq7VLG8/+oCv4SfW/Sg6C8bA381GRWkhggiZdupHC7+bZb8zyNmuUnfU
kTrKQxe+O6TibpxMRpB7vP5SQVDoQ1RpjRe1dJosj/BS+gz15SE+fnaR+/2x/hNyzFFnpiBVBAVb
354nA6s8qZdfk/FalMWSXbGZ/ZHrdxnzW89WXy61v6WpsqdVYKf9GYrkFZGK3CAIXMg6r/GNDsYR
cDvPR9THUsEeHq/fHt9h+m6o9OfwnFaDxcDrz0bW0Gv0VrIq90PqAtwQ47hiVMSrk2bosJwXjGo2
JdSTc4zBBLi0sxzoW2XZGpXPHhEcZ4LuS3aKsCnGzsJdat5ybD6nHIpfwyXzMkygUQBc4TydLeu3
uNZUcMiBYG8I6biyexvD1FRlq5n7Yc3I0URcscntE3LBJ8ECDhwKQWWg6eJHSbd7+HSWV0ZwlbVX
xmY2ZsiPreXDnQMiVLc5MG6WWxJeOIZGmBuw7fhSm5rEwMCIOOvJdYyZPGndon14qf7FWaelnYut
fzMGU7smH3SGlb/tQGMIZ4PqhS5uRqzntY9uEcy6MpIkGHLqki155OAeb5sxrasC5cJTNBN/ixQW
yXgy4mj7UJ4NIGnyzE0jiBYSoE4Q0rmwgyKJD9sAPw18vs0BjsrJjJZxF72tgGd0/NaXzS68hwii
3U9riKcanqto9TTvSHZjSokkIXKvWwMti7zrc5Ee9pgrb8DEejJFuWf8JN4wxTM9UEN/r9h+uz6p
wqzNH1gGtfZdSng9elJgc8UeGP5QMxKLbpj5ShuwLIyhcaIozryeswFmh1lCO8suxoiCLMzXNKN/
fIn4XUJLaX0rHxxfSEYfK0DP2GMGwkyT9LPmoFgPlBqP1WPW+V/7UM16Nl0fXvkZ7erQIIBlISJo
cfHAIWFW2Jt7b0GzSnuYP81tBRuVq0PpUhmPsM5Z8I4/SxeULN0kcT8zmHZB2D9z5cSjm0zpfpMb
D2MWBOg1D+g79XWFaY9izQ/7lzcdzPfcqdgIqDZgbZoHmF0PeFEflzj0xRglMcJ6Bv7rN1lD6/EF
lJcygHW5rU0spd6T1xoLsNo0ZWb7nJjMtHp/wi+UGf3qeOUBXF9gEkZXeR95fS85D7GmewJInKyQ
kQ8+HW/ruoS0Els9r6h14bzALkUPCmnFSj1hkacRgGfuIBH7/tO6g3vg8cJq47h2YKtnVLz/ssHw
Hr2Arv+obcdEO5xCZqxmc45vz+kd0MH4OjN/IpAeoYliAZq+wF86Xf6ZvZbHcETuOTUmJy9UFNRp
go1Peup7Me9PMbfCDENBxNN3hBNGb/oBzz+kaBRGkXPy++tOr1IxtHo615HYX6wRF+P8mgr8iMfq
7Yb9Hd+9uUAs/ELsYt85KzAcXvDPHaDc6cPhpS4TI/QxT2Jup3vxvGZ0yX/Hi5BuYmr7MVrhsPfV
UwiCmyomc28EgmiA9IrQ7n9ME5Hk4YiHiF4ELdrKsxXLo31grPHPdfo3mWMMQH0Njmc52UTBGQb4
nRoaDQvjdyovEP/J4eEm+PS1gOhQvED0AJ9UXQPl0W/D2aLuTDH+4CETJTWWYysZDckfpF2GJIDv
VEMwc49kPgkrld1w+ROjMn2tMxAhQO+WABTT1tpU+XMN6Rd6UAw+/0GmP1BqWlVUA2r4B3I8i4z2
6uPqEa0BnYXR9xf5hmyf/Gi/scY0xIuSoKEgZ9DKIxKBCRX4Cl10ISw9CFRVLfBOH4jBUbthHkL5
9kByrbkwIDKLT0cUp8AxVwt1ophyCCzI1VY0Ha4RrdEOiWZkbEQHGiN3Qy5gLT4+wU+5U91WGmAR
ISor3Fi+bACgyTSoCG6woLOkAILfDmDfGQawhEijEo7OmLjDuUceJ8hAuFUzPenMeOTLfxpeLTjY
TOkZEXgopkocBNj0PRJOT60N+KxzGdU5BKWtzGOPmFex83WF2lIYp1Oa+AkmNIJnL0Qt2O/Cxtd3
eOiHE3X+8y8If8ih4di5CD0vc90f8t1ir01bW9X05+lj7RbctSs9NEz+BSGItGOvIKWhA8a7jGFV
ZZvRX2ILvQVQc+ChLHF6U2W+EB5xC9aVHS38TbzsLd5GtRhuThZeHP9EE8X+geMM/BwkIiJGQASG
SS5aNIbeNKYZNAeMtJF5CSWBSuvFiAKr+zFt6dBadJfLTTwvwmx/bEz+ooWG8QkpILudCJfAzWZI
wCsXtMdAJ5lLZwgn5up2gRA8ABb4rY4TFEzrOboalKtIQxeXhch5elgrknKQDghH99ToFouh870L
HxcUMijBgyoY/4+lM1tSFV2i8BMZIaCit8wgAiKON4a6HXEEQfTpz5fVJ/qc6Oru2lWK8GfmyjVk
cEcQYQYRUTDy4wRLviDhZ1u9lp0MRvaiQ1qiZkGPg0PV22NkBesGfOdKFTw5cQeMN91/EbLg73tM
cELCWQZmJljd0bzh4IIdlIEnSDtsQDRbpCMA/TySHjdyQcNmeBPV+gG24e45lfUuMhruyWtQxRPo
RMHH/8TlpBiB2FHluQmnrQTUDrgs+Ayf7sN5UnrbXjMF6HSOzim4u0+GReO+zycXNDAPK4o4Ykks
6tJdPkVSssSiy2v52OPY0w2WUzUHt9h5ot3lCOxjgyqpDGdiw7XkS1YCuABeYM7NB1DiqdXF/X5z
j7pQLOyuuwRBMqe5dVmdjCC6sCwHk7lyZ4EKRG4qTzunuaH/gJoUE7O+HfVPGfEmmSg4Z2l5Y9ue
9j2zDMV4hUHYtq8bxGGX2fNAS89dffeS+ZxbP65tyJV2l8+KB1fehfWiaMLLyT4ZFkgjuYAFv63t
8LaI6pC3sgF8glQJDwSmPR8yGmSkJqySkblkCsvOknUju0RxfOAxxbseObtNWqi7w77W1wJGNeMN
L+A6+zplyNWghqnOOn4T/SaxX0xUGlb9CiJc8YAAGeKRBvMC8tRsnuPqTzONorkzfILyHb7GP2qI
2cMPqDKGMDNYVVj0oVxDXjy3YrGRK/GXNJJIAk6C+xixd0kyD83gvQpYDcP8CuaM2FdslE7EH2YP
fGtvPvIA6gO8UdnSlf++FniHJOcxr+IuhM4ayd2Z/McKTyCk+AbkV36pEKm+xmb6ZS9jMnQiF+G6
1Zszjz2633okkBxpbIAARoFFkDq/vUXecCUrlP7aJwsgmLK56eE+1dv2WCuO1hOY/ZW53p0H/vUx
5NC6zG+feetq1WvbVbG2Iowor+3HhdgrfcAdmIeo/0QRlYuU5rV/knVgs89cS9TRntMjAdkpiT2F
3dCUKTWwhzXTGS06pqqya7iPe7zcjsPDvCH4TWJL219HxyLG6Y7LMmBIBFgZWB/Cx9amtjaPH++9
bf3RLdf/XmhMeV5gBeQi+3oevmBOp2vQxiy0Aj8a5MGyP5kjveDEhP74wUlYawcdLLuE8Fgjz2Yk
Vlbniy0nf/Ro3DsoGOfqYOOKWFFeK5RwsE8OlZ/NR7J88P+b3zfa7ENbRJI/8CsktQ0KbYfYJz8f
Z1nHHl0A+Re3Eq5anHs+6+ML4YQPs57fYIthFapEu3Jh85GCabKJAr5ltAD1x/8sW7/diwpc92bw
T5Q0QVD5GmXd4Vbd6M56pnnb49cCTjNz7OOGkkuuIDds0oaQuJ79DtzLbL6sUZkPbixejSsTd/Z8
8f7S+30Ycqv04vvGpo5D3ZnczY+hLGcEtw+a5McegMrCjmZaPvz1E7o8wlnY0ixz0O9a+ccZuC+U
lrcpPP5Jw3MzPK8gdSgPUo3r93CNlQZnN8ayZxglGCMTIM2jSSDdDRqliHVA8HoziF/V7Eem9HlW
Fs5VDevSri1IsggvFpB/Wuis/pxG9YU+EFQKscQguLXdEwYw7EtxMDxODsVoYn4n0z4dBTEyRdtu
3AljArux4W8CEZXkY73wKjtv+xWOgIi4+4h+3yqdNZ65j8Mdb89SN64PpxedpoMPQwPA9sXGbHDK
ddNMEKMPNwMDoDk5WmMGTeGFNbvFXTX6MJiNTu6v2z694g207Bb9RCJ68T/mrHAeNv0Eci2nnCu6
fdLmXQsAa7bew7OKu/q0ebtDmDzGibpyYKZ2vnQNMKEYdfvmAB9ZkMOu2Ks2i1/f1y9hbYH3XQrC
qMsZfswQdeB1Smb7qgvbC6xiv8ZLAAYbkzKTexf0Y23+UdkYLTRc3yy2ml6gNfLYtYS9xjYvPjot
a3zbzt7Lhco5F5x0r4+2HQs8cFVJUVpt6zjLzvgU28SA/JFVS7NApCKORZAKQAu/DP9fnIgVfxD+
60eDjN+LD+sHUxo9bsXqMxG5NrasjCWqC4b6NYEB2yaTyuswY/btjIAKXkDpS7z8c/unDM/d0WlU
0HJ1A9360nwMn7hwAlP59K2lrRGHUdr3o9utFGRrzO28dMknzzenDDUZvKbaukVCHwTvzNMmhM6i
hbA+0CQTtzS8xuhOVo+P/0I0Tv7azfRpPI/w7blXR5/0sYNuHeZecbbKlPQXzo86IHsRD316U/Cn
8/j+8i4IjZj+sJVQ6FxxIxAbmDYsrQGsrl6gQXpc/6WVS7B5x+TW53tFHONAWxg17F0UuPY64iUh
lZQ48Wds4YEJkDA4gJFuYbF8DiuDBS/OJhAX/40/wyNMWCCPwvljb3HX4Z+C30zHfiAylu5mUk1r
2NEjbS4GUr8tYXVINKDFGD22ERA2ALN4w0ebnb+wWV/4DXMsDdHBrvEYfENM2dNRp2TmtH0xFWE5
QL0VJg2fle3vGwxBKgdxPDahA0LgeFJ8ipQENq/j9eT3pc6xa6CkrJ7M8VHdp03QVUpdabVJ/WQ5
cPPzDOCB2eH8b8D3m9GmheEdUC8F7iiN0mbDpiip6Ox8Av3Q0K0n8zddYcOlElnPxeK9pgPTnVNX
kaF3XS2YJ/P0CHZtfEHldovK5omsQ0sH1cZM93BZfY2jMx5yK4rQiabwjMisDfvjZMKpIBr8HZ9I
gkJ1yAdf+HXf+4UtUpR65pY+g7MH86nCx5SAvQJwpp+J/S3HgKuuwM3Rg0tWbm534FbBtMK8llAR
rveKIr5k4TaHAsIkghyKD4RSQR6hzFZJouNOTwlbI8J/MV4PViIlvi3E8IHzhzOJBcw9LvEH08KU
JO0NFYLqzjYX5GoI05QOak0LtiQsa22WGCl60w12HrmvMlpEUKGdV8haEC8aHkT2EjirMOeyAjEy
6fD5i3tcNktEzuE4zt7aqqYyVWjelTf0cTvmPbskCEqwXPiYevjAdE04tSp2SiB/FxXnte7u6vfc
qy/bhSOZbFytUNnls6vPfy45xMM1P0e1i0kpvuSc8Ih6szW/TbEeAaUtaO2uiYSv3HlItKEqNJ+L
AyWIK7XUSLk+5wZp6+VeXHZakk2Ahd3ivoZ2yCItlASgv1tkkPKgYnfAtU8gZnl7QuwkEuRI+Kay
EuE2DeFyiSIck19xY2ORwsuR47iym/8/eS8bt48heAzIaeEMvJOrPA3r78w+I6WAs+TpgGcQzI0y
eFqvYS9Vln2Tk9/r2Wvzjra/HU6n97FodL5MCh/D+wdXj2cbUt7AEdsjodHBDCRU4TF7hhIF3KJE
9pbPbZfFGFxF3UzFVgQ3DvFvh5mIS/gg6gMuYFyF9BYPxUCLcmK2lLkG6SvbwqkjNe+GjVgxEaLT
b8uHaJ34vlaa5UFjpDiDCLSiWNv458HEZK25q3CA+bm7I8gBl+PIL5P6IvnEZFpvlS1qRAkeGOAQ
ITMC3Hbs3zIdvYTQOh0p2bgbKfxZOSUgiWLeyslBK4UiRgzmEKQQ8zBiYTOSQCG2+aMj2WkQ3Lz3
BD+ol32faJ5OOsu+wO2ujxsPZQai9V4OTPiDJHj9Zd5u5QG7rc6Bv9/9uDh/+W9TPSLlPOD1QDk3
kTugjoKot1f/pY8OzBwzLbbpbeRnXU8fxuw3gTxeLg//xcCfzd+rUIMYUPsJzk6EjDM/hoMgoaUT
S20CEbxtlZa8FaIyr+RUipcvWn35ZwBVOk4IoyO/oxnnfUoE1M6wJxPAYR7O/jZfTKPugakULOMr
pvrGsuUu57hCs4YT+xCWjP71vTYS4A2cXgkXeB5H2o3ms092DSdH+FlgCWJoAYyrH+bMcCty1Xpj
fCmnSp5BDrimt4zhBthRPFlvGWCo9bPxQk7azAws+80ogEsTFGkT3az7GKtjZmhc0WeCzZ7GV7xL
Lx0kdgaoaSsz4az/Zij3apMptB8LB9wARHENckY3iAm8h/WIZYZVLlY3Kb3Xtk8Pbl1XdfqaPN3J
3UZqNlW99vzO7jntRVpym7fOrng8os/Fr7KXlsKsxhcGVhoyZbR9qNMrr5qf47ZXjL7e20QkxsCA
mwJHh+jq8anVAhxDcJy1LmeTegEyqXqqUcUv6DDNipgXN1+83b7H4O28KNQGrqgTdf6cep94Ws0v
+AaXQ8a1n8lUiSzF0kz8Y8V84x1BK8J5VjU2HQea78KOEMfRAFsMowEw85WhKl+oHsZQnBvYXsAq
MTl2EmAgLLQxa1LMnZFyVzz2BGYSz9p4ci9ut+IEVEY9zlTuJny2ju4e+wOEmnsaZIioeCGCAIuP
2YMHGsVSiYtiL5HAAmQiF+O6xSXIIMRs/Y9AQ0z5/h1HF6HuifNOw337bBMAA1TV4H/htyLUtB7o
FU82mXXGCUCN5FCGZhHbS7tAXbrGzwmP6zPZiiGaLMj/UmppGnDYEsBQMsmOuLkh1rU4ExI+ekLW
YhmSwcDULEk+Ttu5QsbJfvbmA/8D0Izt12m4ZowByMLJDI8c/Fe+gPxY8eKJatughDD1LM1uO8yp
jMf0sECJa/CbC0UMlU8y+f73D7ACvP5wGpBlkLWnFaopeOWY9F1qp5DsqjWzrtds0eSZ2h/19790
X7Z1EE0YyefE495QxomLOm4H00582oDJ8RJ7DgvXq60yBb+yMsNfezm/zvDVAheoOeLwK5SkZvEZ
Oe7VpCWHLKRKcgkFqQ7DPQwONs+yu//QsKMtP07+6Rl/15dDBBIjevSRpI1Ia3D612WCxLs943No
0KpdOU3oAvHqefL1Y6XA/cmqWeeQp+j7WldxdT2mtVXObhsUnfExukC0IfetDYJHqRAPVFnVv/kl
YvsZ1o5sN+R3NTI1oQtXqddbBtG/+n0ytsT2bCvQc4lT/mWiahLrzVfQo1ddyfJD1DlNuOoF0u7/
1ebVPXtmLURAKMGCdQBgqw9x7GTPrqLgac+4gEvd2XaHIHhlSjcvzLhOcBZBA70UFYCBlxTY1HXP
gvGjSaRSCM2kc8ElppgDf9ssGK5mZ4IPxN1bO2Imib0LJZxVnFgXgxvBUgK084h2hM0KzAmzQBY5
uHosWS3TijWUUBQMqjR8z8KqyV5o43cSicmsmMr2pjPs5toHLupjw2pUSjztYbzFocGp0sr9jD4j
+WTA0n4cYeYd0oT5fARYV57mRKC1MZ3piDQW9PZuTIsgUOwIj7uuDRLCe7X2nw/cWJif2dGtieLQ
ot6y4AnpIL+lSHQ6Vpv/oddo+bC9wFcrp3exX5BFWy4PsWwBbujDpVTTh1j7J1rVVE9rsOoXHG59
G6dYa8h6AH1p7GP1V8whfjMlcbrAxKYPlOiDY5DpbZSZ873WIaJb/dfr2RL6AIiK34Rgau+bVYUY
dxo1i6y3oGtcQhNCmX3bTaH8Qb3TbvSETv5zoh7SM1h1bQpYcGBZ/UTjyeYE13W2huvo9bP45HQp
GHfzNbnaZeJNp9HSFhCGnUTK30WFc9qcIpCsxoaXC0qWL2hlg8mU07z0mdhFo3z2CrC3syRzah8c
LiQY/bS5zECmBJPDhpotSwerH3zPFR1KcBTYIJsfLPlEevr02pMuYOgZFK2yGEZupKmxMMDuh3Oq
C+S6/F5w1Ci861yFm/U25vObT2YyTFXOG9DX+AzNVR3KSnIqp9jPdEPwazXpg93BQsMKA2eLXW/B
//kq/7+86BuXiw78sE4M6In8aMxqomOBA2GJsj/3OFMH6WvYTQa+ICyP7W0uqRQX/8IE+9s9Qxj2
MRFFR6hDusLm6ccgrTikhXRjzB2Jt2GbPitgqJls3BczDhz4Pw6RiXhqIeVnRLa3W+mC0UXkM/FK
blNeP2NUXbCzLXbrF3PM1Lge9d2CqC1zPf5PuNFHWIfng8MP7LmY1qIAiuGGO1u0H2ROXWny+WYJ
XsZs652chyW6ZOMVPJ33fbR6o3CFBzrEirGf1MmrM2nJUHNDwuD6SE/cNjvLi/XbinRBEUsItjmY
c0EoR+KEi2/OKj8dfUrncwOwfUQrmpoMJW2m0ExKyYOHhu0mQ/KTgqhSNQGZ5nL0k4/HnCwrnGZe
iRcDoTTEf8DqZ2rumXXySGlC3+giqFx98sLWFY8A/qUtBl7WKUYOZYvN5s/nE5uzlbxIAgVO6+HT
TtynYktgQhjRVm2ozXJq5Ri176TEvodHG5eLeNScDabKY9pdyOCce3SyRraeQZ0jWedOIUfYJa7K
xXLVP3Thoe9WWwbKOcu4NO4HNS30bjV6JzJuvCCJ1KRsa44Wbn2iICDLc6UwBIZujUgA4cMc3lx3
mN1G0ldLH08MCN3zbyhceh3Ij2XYFR+a3O8Z55t5nyGXT7D/xAOOmZjnyygminGBc8+nwaeFwTWd
emHFTAiUGERooiW5Jq0d/8Lb+iKApnjSNFicMG9JLDk5e/gzf3EsWTcUIiCqFGZ9nJRSnOLE2co2
9jgL7uTUZ18LtGEi+3uxubX9CirDNDvn8uPYhOzjijPtGMD0ser4zV7VzFklcJhBOJDhgZeNRprX
brCAOtuvUcVmakwjsuLdqPtvx/jBjkXXa7M/ROJ+4n7Aa+AMtU9VJ2c4KYX5koA2RBdWK8oUGidp
tlgIYSxVD8suKxMkQhMCUuWOgxvlZWw7EUH4X+odx/w/WJfsBHl8QbSB4KOWnSRMi2b0qozILmYV
lLpDiV7dkpzOzBnlPWP0RHwnLAJ5SB3f3ZMhpa92dBF8i1P7Dkd6egyucZtjKqUP4+xVqV0LZcCA
yZpXjoZnZdYLalnjkHE+qM0clwOq2OKYak4VVREPqI7zpI0MKJFL9GNFJVc8D45jJ3sEEDTT9pK3
ktC2YHefwmtqQ40oEHHc9PDDFNwyGCz3zVw+Rtn6YdCMNs/b896Vk9M6ZyUL1Np4ztt4Onf85x2U
qF9jA6DMSYEakLJgsDr7TzKSZepliKaFz1JFMui3maZad6+XkOrF4o80U7yumyF7ZE2hgFcto1jj
9bxvUnxbNVYjEJlJaoH5rF+4kx44DyH2kkO/2nUMeLmRYr/T6ZIbO09kaTGwgzaboh+VhGJxeNLG
bwpSPiEO9EuTJBjzBKwDXxsVAKUZe6xW8oDAv4seSZFGd6rJ33qF7nT+PpnuL911hAcLgZfuKDuO
QZNqgoiZBZkcq7uTdtQJ745L9gKKtHg0xZipRd4WarE8uDp9hBWGtmVreQM8+7KzYlNLS5MXPqPc
dSPLsUHusSywfngn3+2iNDbLLlnfHT5As886UXhdkKqLaFOFAx3jsOV6ccQJ5JVVITMeKcwuVya0
C/JWNjemFsaeCl8ZRj/lsCY3vcDWV3TC6x82q5Pe3DtAP9f9YaFRAaCyFOaUvXoCP5iNHv4KuuZy
ztkhl1J1tIAu/TSjniZ7l5tApuD3cP9o0Z/tiWFEHjR8uUCjGbcFD754QxciAz2SJ33hhMcr5z2/
jdgGWJrXP6ATP3u/7Ib/PKcwULMMFxcHGzUS4uTGaQyaJJervPu574tHuwW5ML/YiMh6GKEF8lr+
KCNg1G6z4cPutyy2YCGNIe1PljcGxkRUeQvPV8yAfH+97CwrXC8NDgMc1qlUPFvCteLMWxurW9Q2
T1qIhvZjVVX6ec2UP8xOOxur/E2zA0CoLbCaMobA7fcPOQ8E+J1CDB7pHEEr7k6c+ul3yRHY/FWf
bEv54/Bexc2/uAl/kgd3Nj661fsao/iV1nF/BsxlltxvufeZwZFlK8JJmw/1YX/Gw5+r7usq/wJC
82v8jfoPk8r4UDxd3BpuQCWMe0DOIXdKbfM8AAAgjTpiHfDyIfG1MNtkDgbEem5ATgtz0oIvxRAb
nJMoGLyMqb1cwgVPmspJudZdQjUgu85bq7mQsnE1bsFji3D6dHe71CfKdoKmkoqz5XDQ6cuTpDXF
D4O6jmN3OaKcfphsYUFeSEMx+FFg+Elp5R57NlyUMLFxGhoKOMxrajoWz38g/yXskl9IQPiujYoe
eO0FTZh+pxVjMfVkRn6K0H+ln0FWhTq9+ICOQbqRqAf4x7ILet3d1826wg2SK9paaHUANwfUDMHo
obxZo6/ZEWUQG4ufc05LQA9EtBHSNBYbyJivycDoHEB45YW2YdCxVJl8sX4P35bCS3tKZ/RCG6eS
T26jIuRGCjCqU/HE2B05XRd164hY3+yw7r1azdfufIatG3vGUOGNfH0WXDD9abJv/q4LLGyo8ZwI
IZQyxmZQhRE5TscnTy1bZsKdGo676HwDqVmfaGU5BNZoa1DtpMj6F0SQegSivofujvSt+pksuzfQ
B2mqd6yjOHkA96D2upev8UNlj4ojAjuPBmNpkjmvgJQGtyEDF/53KGcB2zmEDHEC5sF11w5fH5Zl
yHG4RKJo9DTzFLk2maqpZMxSQJg4ZAXBuLd2Xz1i/QxflpAgULwpIwWAtcmMBSunWI/97XFI+8kn
Lt7qpyUcbzoJ4xvFfAZbNi3EW8m0S7/SNqj/IG/S9nTEd+yOBIWrRUeCw1iXpswQsfuLg5YPDZSi
ZxwfBx6cHr0gyPu63rQ+/O1WgvRn30Gk3ofrn990GOjOETAyP5bJ42zFEjEPGVgofmR8dJzBBJc5
HkBYP8b3AP74+P4NgYR190zwTxYfXdz479vd09t1AdxHd7isIQHP7HUrEhHYi5DcTv/waRGXisHG
ckenv4Y5yQJKcqv5MKDFYQIojr+/ftRaLW8D971pWIsom2lByBvLjIg20z2z24klIU3wudOQ2hWI
PgtS4WEQdgqIBQPL8wpT9sKhPQ2wmNrD5bjbmw1bZ+D8jIfXLA7rmJ+NWMzuLZb2Hn8i2xcpaPvI
6VwCa9J+rfC8VsdobFmdlcNhT7wMXoaje07aStP7fP1vr6JNQT9/mvC5ap5kjtzpYA2QoVSUHm8P
APSoWHuOvcbDNI0gC7NLg+72zlZtXsAEl/WsbT3+fTFGhp9u90mQMoueCZG2asHxY22smBOVAvfN
eMGXV8IG3apwFI2W5w43ME/OKcU80LoMN+xaf6buRsVBH7cJKcRbkdgpmBIIvInAUhi84B3udjQk
3KFZPqzc9LFHF2zGA6cVE3riMAmQuqdZowV0yIeHn4eefIfX6b9hi4aK9owAJ44PLbxbGVMF0K10
nfcJZ2+MsrexkEussR026/DoDfDOwWvP3AKqI4v5SvFK/dsYF++zB85BlABSfcG9oa6Okcj/DVgk
kEAqjfEuwAHvhM/IUPpXXmPzj4hFOIXsdg2U3AwMkKeWNEZ7sH3iOm9izkjPe/qLGLCaOSAgnSpT
/tX67MsR3D0qnEMdQktrnmWXTm3NgweA3Rpf16VNH06iEwqmEn2NYyOYESNivo838ETix1/YuLFG
Yj6SNT2tdj5crS6J7IQWTcvRdrpxxB2Ka77rYhPG+IglDvJXVtX6y5OME3Slsthhhf5gtWT2sMJi
YVr7p+VfWpBmfjAAN1YDts2M4eKAw1TbHwMrNcjtcb5Ok5c4RKXti9vGTepo9ICc2YW9eJ3rBKID
iR85Zud8sAx8zETHUdJn7IHw+XC4V62ubtzhAMXcA7FDmWd8ZOXGvH1kKdCd3+zLYn00f7SCGgbV
gCgd8vw6UAtZ0T4aT+l63312XrF75fLhMghRFhft1WPEjzjveUHw4OBKYkvHNEAC6c8DVjni4Idd
OSMnFrJf5kn6ALZyW+YhjScmY6GnUDpPjgrjmAgL/9TGgdAcDExmEi47RwnyAFhTdhWClcLeJxUv
Ol+i7/IOsZeTRawAQGFxvTpxoeCQ8MzNFZl3ZeKFGkoiNuwDXmkrSt2ORWwI3J/B4a+ntQesd7LL
7D6bVwsoKUjW7IKm9m+uRymIIQwZoiewZBPvy5/zoSDGxK0SjDwwFqpb7xaskoHFJKXiRAfybYDw
fhzITLBbrgu3vs/SJE3Pq9RnlupBdOkq4MuYX7S59OjqwWdf0JX7s+/ZjK87XGx5sJTtg5GT3uKF
a0NNR2Zq4kSepiBiwChzrMVpP/uTK/kifMGlwvDLbG1wLWRu+nmMvqDP/JrtZcu0CyQ4h7+a0gIq
ZiILJMCA4Zf5XxnKtrJjb7+cXyjrOCPAYZj9ZDNjli3vcwEK+EXufDDuxYQcsExgFYOpK+LEVAI3
SwxCYCnymac9zMTF+cAGpV5+CZWT7UtYLQaNPf8FhCxSqQE8ieQyWmOSyIrSCRhPzBtHHfl2doB4
tYNbkfdsLFiRtNmlPV8WrCT8z+J9UPGRJzHwqrPclpu/md9os6mPf9ZlRCufWHHrkKpIszNtpTGm
SwUuj4JSRDuY3dn0T4gtPPreEED9b8uLlfxOYHTCKCZBdOOLhwVD9g67T2daNNl45G9vydu4H8hx
o3uT5mauDlDbPRlE7jeDJbHt5op163lJ8SWdhlayEL7Yw5LskBfLeNqQwW+6IyhxHPJHqUR2q5Fd
APysyxwA5RfB/mQX0nY0OIBLG595qKR7VnRY2ZldYQsr4/NnmL/d7j1RywAC8RuG16u0ey1HfY6v
t73i5nTgPe/4xdSj6iOaNc+8TBjjV+vE0/gbgRe3ZuXHVPF4J5eOO72svHS/lu1KTUYIcCowCwj+
Cf4AYYvM6wPOQsFvdAf3+IHN2v57oA9vjzDp8A262XmN1BQTj0R/DXc5H6+6UA4fq7jbZjQ4ww7t
W1ofwJJpimHr0IsQQryxUZQLzRqog3ZfGWkY3wMnMC1dHVwUuUENQIjCpI9u0WNg5I/vu2KGmttn
h7Q/Tv9mFpKVhN924V3Aa2cTybgpO1+OKKaA4wjeWjGwNNAHbwdE3fbntRnq4/BH62vUVyv5crjj
FH6dk796tpKzX9hqRbgJ4izoXHzT+8o2HKay8EGTEJ5BQy+hXfz2AlYYUNfDsOlY77Plh5sZOuyA
O7s3mXN87QCrAQaozFfoozSZidB+GbR8vg7ZPdKdtkM2KDe/WjNfhlUz/Pu2b+ISLXCRWY502cFs
wyvJllD5eE+/OQeAf9n2GdtDEFmPn9cYLyxfkvppcp/p4zl/EhpKmzs1+ezAhgl0RBWOsEIxkf8D
m4/U+dm5dK3nCM2AgfJY5cmjBF6ZlizkwPMn7xaRqNFb/F7C4hrQk/+j58V/QT+c6KVdFZY9nrZn
g1EdvSkE7tpYasjsyG+joxbpwuBjgSfTaGPgMOpP8pNV3KR/26iWCUcOfvBwgu0dGvQvBGQcDPYf
4/uwOmvzwNLR/G7NafUPcnGV9FVjWiXHBXad5mXcsm7xYUCvbExqjLvxPsADDD882APdydOia68h
g5XBCAZbLBsf4CHGRaMEQyeK8NM28TEQxcKHactpfP6b4p9MgYUewbahNK90bF2MRTfuQw8TbTg7
ohMHMbAhuZXa8p/Ggt4npPc0pl27cqRek5PdQZ6Fw7rb7C92e3jAYwOiWAdHh6AYb97RmrSEs3mU
+aUnInSNmwJNRwo382X++uay2ax3gy8cHppgQA6khT+a174zmfy77A+X4DNHnKUvcx9fT8TTYE1H
Sg20Fv8HC+kRXZbw59aMg10Z4PGsLkC/NpwbojsdKQKsIk6428eSqf1nlT8GO7fwu0e3sVonSwyU
e5gXpWUKbE4wN13FI7cfR/w2xDKFOg2+SIEFE1XoFXs9U9uKYz4ZK7lJeX/g+04LRusr5OVbyLC0
zP+JWevAXZ4i7koAHTboSFjGwdRmUcHNEGFMUBiPLByM64Lon/bL0uCFU0GIVgO7GqW8ZgWKtY0g
iGvDQwha2TX3BXo14DnKqqlReYRQ4PNh4rFEGhGIJiglr6wgjcVB7sE+SIggObZZoKMuAbofg2aY
vo4urvmTQ1Oxt9seiicaYVo9VsynPkYf9qe26ZWzjMicKtVrc6s79eQ39BvP39Oq7Pdknhk4R+0z
dapvhcHxyyQYYVc6rg3EG5nTzjCAwWzbybMwdtHzGoRg498kpSNK89UZkb11UoxtC54dUBHTQkbY
E0uLGQZphyG+JX/5dDqDBo1bnd287OUS153FjGSL/ojvbMUaGKrM4gN6KicPsscUH6SLVHcHx9Rn
Jkzvcw8cQY9l3VmHq9U7iX0mUeFnwc3wP0lir18MJqe7HVG3K+yerOXH4UgYjJjYWU03f8kb99JA
VU7sKqGerH2NhBTSuzVy6pNNXcCCyk73WttMCnupfdn5smwSEbqqIZhK1hmHIIk3QNl0LPD+Dg5E
fdvScYRDq/N1TpkOoNGtXIauLh45/gKR+EysDjXBOti9fNm45iAczMzdxertO0WyXRPlhYYDe8cl
o3CE8xQfiXGHEMbiFQomgcUGYcYYiz25ZevCZax4w/KkqZI2H8tV1oSPQD5QCg5GeKBzcqe0QTTM
+oHYBR82Zgd61KxdZ4g71sM7D/U/Jq8+/qaMGG+Un/B20Ml2U+W4pNNqtsfgTCQ5Az8QwW3a0LEQ
l8E6kgfmuGT9WJ2ZEyFQP/PRB5ONfVd8H0D0EkXBxWnwb4eNL4Tw03DH0S4dn1QumhDcFiT27pM7
vzPNoNCSjR5WK7b7rexe2LPojhBq9yQTkN+IY5qzE2+/jmYNVMgoqgZMf5279N6rc3jvOGezc6bQ
df5BT6/ZMvVCnf2pWehEcX+XlJMmzU1+KISBSNVnP335hnY9MMHHcXnzzh/zxYhfaQODpxIbFnF5
G6S56vjqxwABeA+/tQcaDB5Kt45ZGNMLW3jWCU9KL4MLyC8OPSZG+7u6MJN+hhmmyQJz5z63tP8Z
Sc9NetNtOMkftuEsWujpj31buJgjdFonB7F68sMLozWlDI2Bw5cXqbuu9Gx0Xz+SZrSIFkdOrNKF
MQMiw2EGGdH4KXS6vN+bkaAjW+ZZiJ4j2d/nCKDmQBzoX7hrhZ/YbfOn/44/lEc5mxsrhdN6mmAX
lgP7svJqIM1xuNMbX542zYmS0o+uvXUtVP8fGTR3azcwu5cxvsUPZw9e6DaF81+fYBQkJEGfumI7
zU+hA0hu/F4pQqtfNpi/nrD43Gtf8MaMnQIzbyt6i06rvmQdpluGbZ/eh/fov8XDa69pJBN2Wuxi
/vYP0AH99NyXVE0m5wcH4V3z9seH6VaN2+mFcBnvAfG6Z0oMy3iSY4c09Cnyrj0L+8boigV0w+76
ya3TwqoSAAI1jNwlyAn4nMhN8NZrx9V1E0CND8H+wHZrJhUJwBW8loeMcrRFyhIfkS+E2U4lRJfB
AYfqKrz5eFXP5vi12Mso/wf+Z36ziF4+PM2ICPma8wp+CBOmWdB2CqxP6iAtqtQaHmaferJsDmT/
4LeVrCVWIr1NU8PdPVrgd7YOFUkQXpWjDMOXJwrZjoOTlw1YpG7FxvZKfgi6TV0donf+8zk/3Pco
bxGfQhJ/GWMTZppBrMTONgIUAAX/8cPKzlASwN2PuQaV8gR3uo/rkbZHkp5EgyB6dYFH7WcKn0cZ
nRBJTzz+nNcnQMB5gUp+YAKcVk9+eImk6BlgbnRCMO6hPoiWr++EGUZ1XhlP3FGgqyMeTcYjBvIH
N9/UE1AVtrR2ix7WPJmrowcMTMq09aO+Yb1NdMb4hHieeZ1JdgLRjkK9p7Ay1P5LXJ8kEQxHw28E
RblL5gJPAj6BdryGgTWE1HQcy4bvfUe6sJZ7TGSlcL95DI4M5bICgt+IYIw3aZRHZgG8Bd9CniLX
hLEii+GaVgx97JnJWsDDLSOnjHEcjgZ8qbkPepisgUiLIc+CfU5sWr4IWhOgjZD0aeTnR5JCcHcR
pV9UhW3OrqgbPJ+RCiJ/g1uCwhBC1hY2DkM5gqYdqxFGchPHRmb1BTA3rV6XSlil7J7x11UWC41o
coQTDyTMA+ORQlrWsDDa9T92hsciVneY9/W5YiQ/tw0nhu6Dv/iCk4r1NXLSvzJ6NSfIm8YvrzLq
ZRPPhqNn5Urc6QlIwqAw8xXRiIAHq4HxVV1BWJ9dewQ6EK5UAhvZsdBVqlycd5J99zF4LbRr6P1d
KXbsLJG+Wjj+YlHOv/12nZ8D4xdsfQN8dsKSxYceyoOpGHH/QLY1TLkutpGUf0hT5urWBwY0WlVA
1ATL7Phydrdv1TxCXSBYJof4Sp+jgrakgDOcitkdyzBLgWbosa0+j+kgzvBZ785nRHklW+njfEnV
Bn4WZIOTM2NT0PwDR3JctuokUf5HZTjfjG38xQqYICY0vcXkGX9Y1WYxewjMt2E/ScgwpxQ1UNjo
2XUHeTe8n1xMHC0UraVx0/4wSSEo1NbHHaDrRgZQQ/CGe3TFNgkCfg/XbNwozOzywntZn0t/d2lx
/5aj9BTvsQXssoI/WfWckgvQYh9p75vsO33tyal+x230XhDZPmYDL6xnN8qU6pbVRO84D0UA1Gr3
frpnzLEyzV3H3dWljDoxmi+2FdqoXQ+fH5mSII9jA4FVhHLQBqx2qjAvPeHrc7Cvj2Si9iZgM13K
08U7+l246m10oI+FCGHpgU+kmVOoKFU/V+NZlpOTKfNj4ZTSWn0/E8ZDVhZlf1rin08yzuPqnLrO
+X8kndmyolgWhp/ICMUJb9nMIIKIiDeGwwFnUEHFp69vZ3VFd3RWZh4V97DWv/4BypaocOREWKc6
J0Wf/JzWxGQd5mrH3WbHOdp1ilCLeiOUblJqjCRLD7aqbTPbzNUgoqGgfbQ4a549uy+Cgv23l2N7
tPJP2U1+3ZS/AiQB54iWZTvwMYGIpXVEYQ4zivjWFEFST93hFh4ITbpHihkCNjYtRQYVk/EHORKW
ljUfOdhdWlIVxsGLfArMv9byAsuBw2sXTcAhZxjS0a5aE9Vs8YDjzCkMyvZTBChxhmqM9pjhKXNR
iAwsyRL3yArml0Q7dcgXxlMx4C47fw8CyYWkDDD0BKd1Z8OBoAKEqcaosCcHXkgoaHXxDwTDk7QS
rYE0Zz7mXLY7BbHEUrL7jjxKrAy4BezrxlFvLl6zHDLArQ3FAEXkhrxAB3L37rXuFs5IJmswOnLp
yPs7FiWBIf2euKm+KbXbp0jCadFr/Urgp/Zh6wxPZqe0JeBytnCcJED5czHUjs0FTaCz9AKFisaX
eZaVHRfl4ga3v++w9F76AOADHcoU9FM57mHYWMOB9SOmHb4RaD+JDhOdkqjyqFy6hBFm3aEAVG3D
kRSYQFbeAom793iDRkQfBt07wTNx98DonakXk5benC/v0TlIIsIAjZbc3MM6bPpBtZGbhWU66hvq
xsHNqzs7YfrMuYW+BZIlU6sIW8vxzWh7OuFFELDvxmXi1F2nHq/UNv4BEZDz+TOv6CRm96vRG+rv
9XeNxc4wwfkvG/gNjd7iPRFnlNsqpo6v8LWgPOa81xSc/tHeQUBCBNsluAMEgFCTFjiAuxPWMvvx
BanhZtbTEbqUKFEUAccO8KlaQ9f4iyCXS6c5/sjsbAcqtxTPkDV5Lq0aKMMEn7gb7mdkVROCMNhe
MUZ4cA1qR2Et7BuG07Ca657Njvt7WwPvecG67asagNN0qGqHjqkBxDfeUhL6xtuz3/g/ozw8wmTS
tQXs62HpXU5zo3y8ke48IU8j3tN4xdv+bG8LihPEpzfcYgQcq9EzKiZ8LeI35qwp8PqjDAp7ZxcW
mPlsUbl/oUVLnYfMkJ8Y2v6hW/4vz6hwsidCxe7iYSIoWwRjF8TzGGTpG4PPfw5jD51gQozrZeUG
NTrjFrc2dsgw7j7bIA6T2I46Adhx6WMvh+2Vg0KTgOo5SFOUN1Dolvxp0CHu4Ot26J7t18RG2LWC
n6Zq8Uvhc41SaCV9bfsccTh94QBBWoJaTEqnDLWiaCZlnI6QE3ot4+RwJ31YfSSI3dKgYixxb8HF
0PIg3E1xGQFcv5sdVCD2E+c30adY5Vq4PUMu70/ST59qRDpP+/dj8NhFB9MmQPnw6rAdQIVDYfTW
mHANZwWKam1CELs+6ZoPG6usYqNHLecWIOI/n5ghnGRu1s4S+q1MCuGm44I1ph7T0DXAkrfqQao9
L5iuf/V1l8QX/hCO3zTXem/PRF46PXf2uFYx0eXGP9OZnlDv/aLfyBoCnZAlROK3AFhZlPxfcUT0
8kdTnOw4sAaCYQDVwHVR48FKp82LU7lSBauYxDdzSHEFH33Xnc7WqpwKM4laSjLVzjzilJm/mH/C
95UFCwbRk38cisosKwBhfXczeDytbHm4VpgeX2wiGaANcoIWslNekL50wgwblxDplzGbFxJM+Yf5
AB7FQ0ZDX6gbaPEw456wwEt7MVRN5CJMq8EvBpSgIBQ9fjHkj93jZvrswG+UbxkBKq9KLw7d2j6j
yzPbdR3frlAlOX67OSQwDmXfvFLnonoUTd+lgl2qkpNQLZ6wyxdlUDlIlxa9JxF0DvwRciL6bo+C
1iengr1TwT0lIax5hIXqnR5eM+/CB6udbseosu7yOLGui+HQ+PzE+3APIbcMEjzH1eWXwwUhiKrf
WRsP4+scJU/j+7J6nX9pUjI7BY9fPtTwJSoakdJBi+S/w7uCFbSH4/AF5RY0vko3YX7R4bIvT+CP
r3jRx+xfHw+J6r0ip7If6weG6pNg3OqkMl4vEebZO5YBNxgu6SAOvb496FP9iV/U7lXFZ071Ay9+
OED8P/dSWD88DmU/1eNbvOmnp93d91zc/E/+KwPH6MYTiHB3vcDfzFa/NHRHRLUHdewrb1t1JmMi
Qt7Ok9QCUpG+chp15uKChLkhTEZiIeevz63BKBXhuHIKR++I/vie9tD+ocX2VMwNcLEAGiFxZwpi
XK42J4OWkQYX4PwjKeEjvz/0KGW2L0U7DcRvWxJQoqTYM2GZSylGi1tQS5x2E95MO21hM6FSLDR3
TGqRizXqTXtatEiO6l1m9Ga3+OmO/MpTfQyk5Vi5xok8GMSfELoqYvn28DzHX9Ddo7k54E/WUWzC
LusfFol29bRuCQw/xPnaaftA9t812q/kQzLtuzBZ19k3JSOZ5BEBr3U8sjXHjLznjtXD9+TksfsA
DH/2BjvPBbOW9J3u1LPe3ufvN3bA7s36pQ3uCD/rjp3wM+k8DJoINgmWDZJ8SSwdMmQAxr5J1Fwp
eovRdkg1383bm9Fbvbaq+z3A6CT+pr8aX0Vv4x4V9n85H7g8VWAhl9uU8rhYt1K98DwaausASk8W
Q9xc6bsDAq4GAFEYTdCsw1/V1P0XMSXh0ObN70BTReEENt1xruQ5HBffmdLqOByPgh7eZqU5KrQr
yWYPjH7TH/AusOS6H55J6cueJzx/P8sGHiiuJ7iJwWIHqVe9u7UBu1QHlv3w3GNypbZYdDyPR84Y
f2JuLCJYhoyPbrIuYl/0HrSWP/uCskyQGEVuW7cBpMNwfn1RDbOI2CL3dzDA4V8DikU2zaGx+Rht
aVylax2V5Se5QAfgr1e2A0u6O9QHF50f2mGazQN/uMfG642stgsgT7EECswg2R1zTL1NpbB5icoG
a+Vtw4vl9GXbFhEoDl0ps8y1nFmzx+lbyLjkETDuwTCbMwvX2Pi0AJSB2NKZIyGQB/A1YxMp+mmO
h/K09/UafH3zifcg/hcd3QCOSO/uUjENMG7qatXnrzzaA5qnCND880hgoCpUgJjxrKuY2vapMnSP
+ndn1qP+3LF039qMARhvb1O4s3dXm91gGPH46BihsKJgV84hU32s4E2S/vrgU4S76d/SaUdhk3xf
sXybw3TTzI5m/bRY71ji/2xmvhbw/mcknk/LfF4EsqYH2wHFGMTziIcz7ohn1lndgmEjFFXvMcx1
7ki/5V95uLA3v1hiGGcAAb7fEC9KOpkHg+SLp7xnA96gK3lh2+dLf2y7SkRL2MCQZ0DRF0+nhGqs
6oMtFs4ciI034Tkh7k37P53cvUdy4yIEfD+Tz/HHTbQ+rpg38PNANEChwBnExLwugDtmV2+sBnhf
9C7uZ7N9rbqFzriZHC5FP29HfMc0Bi2uJhVRNZCj+lo9Mr8/40MGzsu+LDrMHdDKoZeajWLEcu1e
VjHo/hqBD9HiOn8cDeZavaGprji/TsYXnxME+H49NF9vrTm0//KamK1Re1MtIUP66Io/SnFEBid0
FFy/rNPQqFzKyVdfH5hnMiGf+neJwXL48VrtHVWlpa4KCbeP+QZ8pmqdKThu6QRoAXfl7HXYwEKf
0kwcECrTlZD5Nbbu8/GILV4va6Q5k/hL8CLzXWwhUHNcGpx/eBU0wmOK+Y2JMHNawhqs3VOBw2yX
2QdjOWZvHN0prHkTBZjN8oZB+eFQd2ksbkD0lAkP67sDs0UMk1wgjhLrffm7psedDLKjzD0vj2nz
ARUk/vxSeFdjANphP93icPY6GaRmthjYNNq73SH+pPR8HYrpX06NnnL9lgYu2X6J/gohLwab4e1i
7Fj+ECUAf9s9s7ELh+Ak6JLsNvx/QgmQPdHpvG9PGyInIsOT084gvryxN9iiyJlJijPM3Lxafo3x
lvlyf6x3GOHSIlBK8pnHsGPgLz297oGRTPsymGUGlhhBwrOfnEzhlWoA/2CcuE7QIyUUiLMFG390
YLDbxX7qtDjPj/Y56Pw9c+WHqPW7Cc69qWJW1FMjuo8LWYw/FPkDGAQwIDGLxynGqFcV6u88UUjM
0fIjhilASTohiIxLl5dD8TPbq/k8O8pgTkCcao1bo8J4aMMtv3xuOQQZ0A5mj9tsMgUBhVoJGkDO
B+AaoeKg6esNMDg5lvq11b+qeLy1F+HJinVXrPohkhNCBusWbiD0kXa2Eb/DZt15GWuY7nqbD6wS
+3LRXynSp6MmuTX4aNzRDxp+/BIflej4k7Cafq3L4W7IR4QBIYMiHtS0oCtEdE/F0p2xkhsZHbAf
vezmyNCHCFD8L/AyCHB61xgmM2jmc5aLEwoIxsJgq3ccIXFARR3SpWbGC9PKN0+LlXONJtkX2B+t
7UCLh9kP3G3gFmzmVb0fJdQL3VTp6t29Su/UhAMupFKusZv5TwMVS1uxAQgQ7DoGM+HvrzcdmOyw
wu9j0fWumEeYxdp82+1hECP0Ejc5tqXQgWaTNvHX+mhF2s+e5qPFo+PQYD8g2qi6ik80CjrhAKfC
7sZR0jM1Uc8syLXA+Y/m+wM1QB8y3J0OdvkS4tyKK7s367M5hjog4OJ9gomL+vCh1+AP4pOi462+
VsNci5HoRxvNN3/jQ2dsvDv2EfciGF+oWWG6/PbXo/2CTnh03zA+sRKo06ZyTqtmhhV75w4fwW4J
N4eEMZlKj+9DJz+dOdmFdVlgWbTjt02EWT81Lvh1YZY7BZrQxp6g38e2SsejfIxTPgKOt/vYkPbh
Q2w4c7ZJf/GhdcNModTq2q+Bet+SWtLOOuB+6004yMZJP3+EZ+x4l7SsAypAOS3gZIRQQRIzR+3L
GNN+niCJpLBXpAafMS+KYoGTB5ZLtdWgx8ES2HfAa12HWrtwpc0cVoSBf4LCVDOxmxgZ7xwfMXU2
mA1d2stewa3E084x3yTCIerT5CHT/g5AznsuoagyNLH0uQUGtsolOX0slKvZs37Bc6x9srsNd2NV
LI7zBx7pWnK1v+7XeOEessa/ACaQTnHUDfBz7sLGMk8piay6YqsEUMmQBWwf39GFD4P1tXYCV1/B
q9BO+6E4AQey2hR8xr5z6l1mBjYD7cuUE+7LPJ2pOSJb4B0iT3MlVhank8fUHaimfrJj2lnPeoHq
wTYj+R13j77IyGjgcX2cX16Lzkc7Gs91603CzuJzWuCgLzOVjM8lYlxxnw7SOyru3nKyPO3VXYUl
sP6S7QrXo9GFZUGggWLR4ldjvXDujObAyWabxejm80EK+qsBd/D0gVuYuCSUUFQyRJPuAPFLRAFc
LRxDlX2c9VOGo9AECBt95n0eHRXp2EVxDk9EI4rAw5U6akrtSSUIdXZXGDv6nw1H8P7WCEIWSGuQ
6sOlwjK+Qp66JrfdN1Sg5rqfaLIgDIDIWhCeW9dUjgbGTyeeyrYWDGs+xG+gA4mhjpVhgw/Kkp8E
nKWzHaqIOQrXaT/6+KBIYY0fvNbEeGap3PoZ/PASe8LXqtkbflCpOnZutsuhfTKjsxXFkQv1ZHud
BwhlQPo/WseBdmZEv8xjQ+LXA+4vE8RBDnaAqfjtxnGcyydv5W9s8px3X4u8uEp0e7mcemeckrHh
QeasisPj60doQLveNcL27jhm8MMHyU9kQJ7dJOkZW9hgCEC3zYJP1lCh8CghKWZ3qATuZJm4nMuR
PD1wS58eCKPjl+dIKe0jeJRqu9tWN6y0D+frU1sW5Kl6u/1aMWZ/D9IpAreJE1e6APhji7vbD/ch
zB4YkpowbtmWYR0av2XaE5Kf58lscA73BhMCIvC86W2L7KoZi5WOCnq1ojMR3fkhUsfYC3Z3cDxe
LxFdTA5t+DExxTWIc2tHniqWcGDhyKLU3i09/OxaOy5MbIpx5J3YVF0+XE1vmbc74DtoePx3Q7Mt
oMy4wMYwhfhOKCqsAvCslHcftoUss8yXmqdtpUmm3mQ9Ak9XpVpDPoyjIZ/qnYFd1yOFQQgdGzri
8SofGMdb6nF94T26bCbA0TT5BvD/ko300gmqbQDqvWUN9HEWlCaQgaE2/HBcC8iFgJVCJlQAuU0/
TiNcSshFxIfCOXM84KZsd8Ep4cFVQcbd7d/gQjyetm+ILXESmU+2rlEL93XXRD0WScwXqkdD/Kw8
Hd+wOKl/WvL/TJDqXftRLGhDdLbKSXNbMhGZTjVWCiNAUsWkT9/HD4ZLHGkh3UgsFHSdC5yGSXvJ
EMBT6UJP5sz96cTDcJ3RQqzl2bnt6j5sjrRuoZUOXdyO5yyUr8Vry6eHiRkRjtJPsD2ikHEzdA8V
Y/Is44EXWO7xcltCgYLt3UA0h5JqY5AdyDKBjt9iD8sG9w92DJWfb2e0pxfh/Q5HHgQ4LoLfcsBd
/XQhpiVucsYj2sBxAx0aSLHNZJR3KviLTM5fGqGzW9ZCa+e8eRgpU64V7TtNmBzw7F49wdq3C1XL
xYbgneRxsIXedyJUALbwzkKPHzzHVjvFudtx5YZtHD5ZjIzArq0Y70I/MFjuqp1cTHvVAyXFHo1Z
pJF94ZMKnDC0C4GV/W3yZlXfKl0AiMqZ/c0JMJfskqXJdyTsV2q7l73IH9CuDXkeQFH7RF7k4oYG
FehfAiUZqsyJqS8azeal5a7V4yg/dEmfjXJb9BkYC55lEOUlpswxU2Ie5ujuYJyc8wt0j2+Tnl88
HpZyt4uXJ/9dgYmlTAnC2DnW2YP8dnrIcRB+ijtENbAol+8zolbh1GkpVDk5nYDTkFKTlBC5ZSoN
b0pD1Es+FnuLc5LzxmYNQK0DrYnKite4W8u6Qy0U3Tkm1Z1bZkEH6mOaXlQr5YRyEzc6mTbOxLY4
9By2xv3vn03yYQlk0bG792D1M5l1MiYdRccFHuyKhWjsn9hoZHU65v+Ea377ZUxmLWMh7HTwVgqR
qyxnphw0zusdLiAMmKdrr9uK1bQ4CXzxhrOpTkDTan2bT1fv/VJasvFjMTXT3vzU8ezfcJi5qnQH
RmwF3+hnA8zeLcQvq3UJis5LQa3quiXDL87op1npowSrgD7jGFyxHxAVZKoCqUh3cjjL0o3ZY0Ch
Oi5Gig1wpPeZzEiLa7C+tzEJz9NPyXezYZ4LW1ZcS87/l7ApqTvaST8MuSbkaki4zJObiVr/g0BH
+1XsjO+axSj9whlHslZkXS68UXAQ9nYMgi5cNvOVs0NsW4bmTzHCstKlyKnQzrC5a+a5uITGo50b
5XlUQOaDehC7b0sUGWeJ9g3kFmrjYk9vMIufbPSxy7n6Dt7IDPGwlqs0j0pbtxO4n4BKxBLpRhUI
BL1s/dPK7SEH0MR4uz3aY5a3nPpI4vOQE/MLDkNRNxg6LAVFDx4OFjEuPqa8Ja69u8FwQiJVj4fu
blb0BoFMLMGDgDlhdgmZV/pQzTkB2KbxmIafeeVnVghsk32Nkm7PsWcIAYODr+Dfl4COc3ceeKq6
xjv5wshH6400l3L2qBFRjwsF8Nhyi1dDMTJ6GDPzptCOUqX8YLeSqwg9SQ6EpOcChE3pyELUxB3B
AFRYRcMSPEjubjK6YZOQZTgbaLDTs+/L5NgsrWCzh41gnF52YNxKxLJocol+gDQxJdheWdSMoOOn
0WuFHPhSV3MtlIWVjjTreMPi2EC3mvm+hW8nw5h7q//jChsBB4d9TYoZzhEgzBwEMQ7rQW1kQBNQ
sDcmDAwm+Cbzhy8+jbMdE8qecMjmRB8BfZKJlYiPhu19O/x1+U9liQSWbuZ31gZUeD6oYCGQDsZV
hsjNRZUktuc5z9lKmSg5cwQ0C1RCDJuopZn5+D3X3/PCFgmNgv349xdePW6GpWH5xx2TZOO9DI6e
S/MM4SUZLgMmK26G+zi+sgbnneFmlMZMls64sBGCy9rOlnrXxWD+oBqy3PA4EKbrvj+brnQP574c
/xth470kDRs8j5qHUwlCeW7fOKPGVoq5chj2oXH9COAxSBWFgnkNWB62PpjyI1ye2bKiwIlte0R3
K6Wfkl/pjTWvKXg9vaHUsW3XxVbVpX9YthZObZEthFxvLESYqIIdGkd2Qz/owWjn4so/nr4xPCVY
2kjQNNfAjkqmE8FaBaDhv58ZtUdtcShHQ+cgNzp8nLOWV8Je9g9R1NrYidisYC7KdneIjpY3pR0n
gFc/fLQYOzRuAo7t5WoT/UxzbJpT77o66Hx8KkE+TOnZsUEtxNfCPhPSvUI1uP3wAqQbxYKTa0we
4TpGTMbQ5XiOT7P8UKYHWc5JIeBKP5yTiM9/aUW1Imf3vtBXemkf+lQ1sSuEL12BERIv04BcAXaw
TibFkCpQpxgstak3PmqHfojFYhHjqWfjX84JcVt88zRlzBgSC3s+mmHKZUKNHEXeLzzIjzTU0e1R
HeYbvhA8RO3EZdFR6o7XKbbIqvaGH8EC5p0H3GMxuRTBd0vp/+Euj/PDmCIHzpatP019SsqwO/Va
a+nlHuacyz4F97+LhDfYsrL4HdgPT1adNKli1JtwrE76mlwMhcmaJP6Ni4ygL2pN27tSIPa1oc5S
s3ObYbP7yAqIWW8jTL+RhWtVMDK3CDyYTNsCCLxHPeaiExKZQFTPEzAmlqwMKLUNoDAVc2m+yVd6
EBQYwiPMwI752m3Wmc535i2lacEU4TReE+RUuDAVqFCpTtntyipw9ZftVfjzsEcaYzUu9NXyhs5M
FgycwMaYvcx5GNTB9otbeTBCniAir3GXzAHJN4ESzw+c2MuYgTyvwHhFukdRimIfhCZQaCETJjYI
vl6yUCpm+fLF2IGXA8pfr/RlY7NhIaLxWTjiWEvSqMHiJenE2IPMgfpuuaDqdu9J7o6XLlx/QUYj
9Q8jCvhSR+qrAbuoNSFBf6OQJicQp71r+EOL8rjXtcKRb/2xiS8i9C2Dcl7Gb8ljnkUXeXVmoy5S
oGw5GSspvycFrpRKwCNobR4C+yHIQKUy2nDE8GsEp4RmGp0liPmERQ1xEjv2Ahf98JNxmM1hYQnm
u3Ptb6RzXFDqRGPHRvtvyRiLYLDyDQsjFNxFGFO7cKvNOYcdhBLHsbDWoUIKgq3LgRCdUjbKfU6R
61vWnGlwGGrsmozNY7PvIzrR5L2F0u+ymAgftr2Idy0I4MwomejC5DV2kutALltJf5ZENQa4NFgU
03y2gi4ILMBIGqegnWNTlBkY03uOyNWcwIbSrms1ldEqMuBmorOyQeN86w5o4f5QMc/nzm7WB7ee
A91Krlc75aqQFOh3ipAKVrR07UPDLu9XmAVXtp3nZhz1xv6YW5rPzchal0knkQdM5pF4IVyUORHu
Ly4OcU+Lbyfkob8le7fWDEulV+NkGvLx+IuUIMul9OfxWhT/X/Mjlu9GLmZdl9vs19HsyL0QzKOd
VI5mveQsETSzGY2YyDuZ7SldiiFgNCIbB77LuFaHIIqhwxrvbu4zwTmRxM8pdkt/rLduzzgQG849
MsWOSFt3hckGeo05aRvAd6CbhjluVLlESUL+UABqdKBSMEcdTi5AP9AcZyE3CRAtXt6C1F9Y8nij
I946QT5G38vYrAY40RzEi3AeYcXJYfkLWZ+paVr2b7ckxG0G4hJCgTiJQLOQH2gw7LTFO1xX4ccy
5w89NHzmuYASaM7Zi05opVWOXzZVBsxRiCYu64NTyvOw/L2ASXFwyvOcrWFdc9/vmoFhu5gHxi5f
GbceO43PeIzodypEycSh0GNwLkt/fAp7a+Tv57X9T8Fw490WtJ6zl1j0UrnU+V1C7PBjpF/ZVi5z
jupfiIueUz7IGwExD4T0Xg5FwKHi38rtieCYUHdALqnM6e7imtLzars8Arp2l7BPmryEa4H0VI33
m4ng0hj8ARzW+cYRPiegr2AD3lQaL/PgqcPH2v2kPXJv2c5f3aTciMMNzz69V9KZMr3DSPdk0srk
bY//vcyqNW0Y0modsZDBKhBo/pNhGB3G/tKT6IJsxAiqOVxZI7bUoEkQ5G4k7+kwkWZ8Y8v3x2+d
zBafsyqJLzM2rtSM0uzzC6JRDv1KO2BjT1lw1rYMdLYPTnOEaFqZRih+aOe2IzKtaR6Zt2qUrix7
RRZuxay7O+nuPQJXktMcDir8OYaRfw4QdtfyVwaIvWbT4nqHzR+lB9BFzv2uR/EtHtm/H1QepkBb
/B1zIh3F7wmThig1Bm4dEyoieI50w38uM7AA0q9wKkOvG2Kn+o5YLUz6LVDkjs4qGe3I/xXvqH5p
D/zVpBBdoUqu1rGMhxhbFJettNvfxNjtSxeyjiUPq8/hwXI3qQxIqBp3rBaaDBQ2Ckd68AhPyR1s
rAulWjLc1vMC1jtP+G1xd3O25YfO4oDrLZrExlDFaUdkxuGVgqqVOm0GhVzBVZexNFDqchoH8oey
kwEGDF+NgU5ivtKol1EFfp50RP2QC9yZ6JQ7UaUDLnUajDBwJ19ySuT/Ps1JH81l3hKbvcvMdPZq
/UZax4x2FFbQojg3uC9+uUp5U+XItH2OPzNDLIcqNaYkyQvuaG5hDpHp7rw6iiksnykFKIRY2qlR
8A07J84v5WbTDkYj5rVCGVgXoqUwKmfJYVJE8QDunANSf8nr7Q809yf3SMWhpm8KloYdxUwX+CDz
szWmGBsbrFIqpImex8rug/PzyAKkKsyDigRcNN7VaunmuRWIeUAaAgYGCd4ImhDcyHo9wJ6IW34w
YeE77U1ZOJzUQJEdundqyuf6HZxoAB8wJ/TflCNQAgSsMH5czShJvOc0HY+Ye7Cc9ZhMCzjnMtuV
LUFmKq9ypUvsevw71ZZ+dJcD1QZDRTZ61TrumRENvlICvv2RIEZJoau/vJNNbT/6IXgqB0OrP907
WXhjfigvSB4r9oGkAwbfKbNaGXRMdO2WZYmEKlEmdoGe52mI1808S6x32zckbNpxGbBBxstBfJk4
ghBvGHOQqiWpaq1OJu4Jeh8DMRwKaPnRvZ3ovujLHkuatw63R+dC1/p6orgTyuonenR+Y/0rGHM0
RAxqG+SZPb1/FMftVzTma3WGwARgyXj1mB9v+Bm+sv3A2Zckf8I37t1Y/LhYEeOAYGsTopPFJwag
32HIDf6L5IM5ZFFq1mDGDLQIib062zi+HrWIWh3g75wIFAJJXpqlxMyGrEyO6/H00YawuaXip0Dy
wiE+lIWy5COCHeMPg+AAgEmi48ifKS/HC9ic7H5tSdgc2qc1IWuvfKxh3Y2FnlaierxAkeYPfBA8
ZQ2ReC96wKPWyTgc6vXVpVT/VJyk/7LDqexnEYHTG2OIw9X08iOfQDSlfvn6yx7nrGDicv6jX5gA
eiLghCeMS16jo3UAfL6g3oxZjLHib3sg2zI6/FPDFvzVJiDaG+NAvv/XW54wfNV3szetg4Gi8VUr
pN37rwGD1PZoMbDFGNEM/pE2SX0giVklawDfaB42VCj3OqGZLSec5L2rXfPnLK7crdrZlgOmUd7Y
JSwYgkftbB/09jBiVN4ES4DpBTpMZqbAH/YZYAdtu9HVFcY5ID7mrcNkyPiihlCsDxaM8tW6/hbg
ln3UF+rKrSlwgJi5G7esIAxraMIF5dptUQ5E1XN64nk3xhxDEbapz6tbOp2fLc0b6QxwkGzO84kq
ftTDqMEVq8JxbNr9emNMXtw3lgmfhixqvmrqR8B5uArP7Uva4GCOM0ItwEIpLz6chA6NVC8sBrVQ
X7b4LbMRFk4N+WSz6hZXAaDRlqXDS/94TvjIKnqPczH8DA8Ul1XYOTudSXBE0pUpAy5/3is3e89Q
4vRJHffj77Uz9KCQZ6BK1xZVZyEngQPaw8nJGZOg1GPB/KbomrRNXFyo8KUGULtN4LZvsA0Ih2g6
jggMZNW5IUKLX/9KfTyYotvUz7Ov1t/N0Zv9jRkcMvYHbuBvop2XQAfaV1+9ExhyUPX2A80c7st0
BHkJNpg3Gbodg8obfkwp/tiP439O3xOqNMof8zTQ5giktOIri3mMVE+U9d34X+FIT0HjrhkpP1wi
zdbTSL+Y6MT/XpS3AL0Ijw1JUZVuix/yvcTXHjEmJA2JJcJkks3JRcLmhGEmLPRof/2z+INHRvDV
BoXbmfK8ZJKG1ECluGYwypDM+GonXFL+qBnnvG0Ip+Lat6XyHSCKahLZMPM1yY9FpTNj8Opj24GN
+wP6tyS47Y+7clXUOnLLGmdfWZo2KNixIJPC1J8GyRrlgzZaot7VqaNKzMeISYNfuiRj4J+OQ7p5
P2iJTNwfvoxkpe6N8vQxdeYQdH0/C+hgWs1NAqq2J7CK9YBqbCkZjH4pQ+R7Bqu0cEFzZBrbH3oe
nl7m06GhBbToKBiOo2cUUCE5ebB8Qw2JaO+e/tFKYcuKqTIU2tmNWGenP7fmUvqzuBmsEOnTzvfF
P0+VDzPH5vFv/sO+BGIQ0PHbhC4KRCwfiTOXXPmxSKkuddwm5qEpwwEdbf7DeIfkirnVMBD0QsRz
VN74X5QJi+RvVPGRYR2f+Y7H8+sOV9k0pA3kpJIcxE+ax64hrD+ZVfdvIRXTPxgffG6sDti89M1S
MFHZdAREYOG7yy3MGRpHvbPM2iJ/S/Nx7UOdpVN99cTb/tN8K2O9CUqZgjmxmHcm+h+PAjI07RNT
EAYoqgAX+odxFXqOdQKHFsaxmONPqWpcfHT5xvfhfK5+eDAyF3vOfDnkGwIt/DdKpPZxBTDP2coF
E1mZ7WkzxyaHAEAbzrpkQHc8MGUqD2ZkGuZ35LQsv0Roqmua0wP5i/gr6ZEIyMz6mKBZR8512xvr
NqVkQgsvG3BAOBlfEkX29hEGPeRSQB0cRhJBoKYQBcM9ml+GgSAKDsMUOFIYfFEQMksY65cdAFs/
Xr6zCAu+hIt4M8vcLYhOjkQltmV38yYxixBaFpufgac8KRfc+JWCo7MLU5x2lsoU1+iP8DwdINwg
YpBILRBNwcAGY6iFh1uiIi44uspkw5yeEhYQuZQRhH+uVilMp6uNaR9ApkD2NhNQGpEI4tCIyANc
l5O0g6ciPuGenBwOEWWpQYoaCG9mwXuRpZecHYPFU27HYHUtWaRLxi2MFLwBKjxTp+nnK7eBviSy
SQFJsWp7r5TJ7Q/jAtvme6PYtQ/AVo3BOB8TRol4uu+ICd3Vbk769nLINn2JfyBxYEKWTzJ5W4dx
DJ7egbqHB4bu1tgW/jDdQO69TeDYtPzFikKcC7Y/MrHjmNA2Y372qYHVyDdDArZHk2khUa2pafpW
ejwBNNznzAqCb14b1Cl7ZEsjSSYGyNuHUlMkl/wbjDOFp2aA9LtBSsm0CgEZ8G+ff9lexFjddxRD
CZuRHSXoHDt+xDsWAmhAovcWi1UARk105r85KzHiWUW2YUi2VgoFTmxjBkgSW4yAfgO8BAIX6NvQ
yAr4uzAC0kINYDmJAehi2xVBJ5LjAFwiIuG6wZuBwlnTY5n1e7R0XnoIK4UwF31PVjwYNr0oi4ll
Qgwt1zeBLAqOUP9afnipOgr3G+afIkVhCJmFyPobaaAhSkrOD2TM4wC/HUcetHDiR1LWHHLiCf7D
d9fsJOZly/H+1kjlyPSpZbWEmFz7+hdTL3AeyQHh4YEiRWvn9Hi2cBnF+vvKGxykAW8K7gCKyLqI
gPkkYh2Xsxi81D7cdkQS4bMP3cxP8Y9mRqcvizRi4haIbHMVBq0+P9+lmqst1wgwrIQMbM0luIDH
Coct1xQtOENqg/oclLE0AYv+bgkCYoxRNexdREAuaw6lmMZpRa+UZTIuj4glkMWQBMCT1aGw5YiO
HBRJf1ePUUaqrAwrJLo65ML8ptxs6AW8jpAW/FRQGnDa/uT42pxQr7lmaBk8x97UJdEZ4IBZKy7T
qzBkAoI0lseeUo8zEfGrroWF4uQ8fUER/8074svtiiK5TqVIDEorXhgLZkk8SY4KrhDHCe+eNpcA
TU/mezTWAhtS/FPIgURZRnHmy7ci9SfcpdxaKd+x5j84Q6+twSqAYI8dNgCfAeItj6ubR2vXkM1E
pzwlUctRouXTXHKAutx3D+n0x3khv9/DgzMyFwG2hEiVIVG4uZ4PdfnlGJaFKsA6p+CcUgJ4xeId
vrs0bx1PLxw516O45+n5RUgApv8B0P2/ZZ907ft/JJ1rl+FeE8U/kbUIId7m5B5BxKV5YyGEuIcI
Pv38yvz7mVn9TGuSk3PqsmvXLiCdOBt41NvtIS16I1eASzwL8G3Ws4m0WKnCo4t9ViIJC1II/wLe
otHbdO22P5tjy3JAJHYUAmfkJKIm06QXfoIrb49//tOMqhMQNJxtH89N3Z2haL5foolxwiFvkcft
0nZoEYyByYIyFebE84j4vYnAOvwbwnzcJJGWSOs54y3CZbZr3320aqmrPBVDkJktm2IcaX09OtRU
7amsFq3VfcGFmnViStoX0eBkjstwCISGZfSEkBMHiW2T+4ATcy7QewW9sAmGKRYgqfPG5DenlPrz
yGPoBFaitLhlORj68ANgsOcdcLd/0ItwTsxXgCkyYfY8Z4NJC4DhAubP3SEN+j7KHEuLtn8fAHO+
6lMpeEYJbBVOLNyZj7XCevQor+GzzZEB6MdcJQ+VkIOEmpB0w5s3u//RjTaAO8D/COuxNPbvgWzA
k92jL0wVsB9OoMLn3DZHM0NnVTWabC/cj5qbFxqXrzzBD/V74A+eG6adygREOJI8dmdemFS9KO1M
3zcTAgBICWpn6iaCN7kO4xRG0h4Le3do06fyBYSFS67NwUZqYxAlx1YI8kN077HRbfwyaSP7nA4i
gCyqIWzrnArsTcdU3+kCtYbNxYaBlxT53CJ8mT7dZmTBK04TUP0qWNpAkn2eBbsDVx/EgG98JdQo
acgKW/5/vF8pWjs8D6Kah2Gx7Q0E19FWx6qDTQIwEGTAsiIgmPAQqSXPICbP8NIyeI+52YPkv5UE
IpLRHu7o2x/eu+YQojHpSp8wBfqMkhIp2wqP/VTiXRX6AjyFgDKY1BDfgxBxPnYhuTEkXOKi44wC
P11fN5NOGVXvd61ynWiw9nHCzMjCFFLp6XGweqSFElpQJ7QBUtEPrTk8J4m9Ao88GPiGYXJUtsK7
/R2G1LbgkXjqh2qJOBOk004fnaqL4pLp06VMSmwEOPgjyeB0uY8DYrUMO2E+hGLywbZLdPrigz/k
e7KdXoHE131c1hVuch2Yt4L9Urh3B9+OmEKvN6MM5YrYxwi5FTi4dIWD9NPuz0PAcM9mENPRyUxQ
0BQZKCBONrrsBYQyCIgx58Gd7uvxiDlcQzRxKdhDbcOeRBRaNC9rmOAvRGfLgdvQzRl+/8DMCiLr
oLPO6OLxRCM7R8QLcjhXgtdBer3lZ+7w6Lszto6/ZoIWFQlOuAu7ETOZjUmn9oR5iNCMyHQh5CCs
5pqO37RQTN/Qeb2B0s7eYitQDCGMCwSxOtPw3O8LbivJ2mZUB2g1x00ug7xhNura7n6vhuJoPHBC
Sx4bRGosiRSGhZuUObsLo9g99enpaqJDMAW1ouQv+nRvACJod2x9BD2FwelAAR8eXMMikfARu9kn
Dg7wJZJj4+tChPUMf4S68uCQkWDRw/+3WNOqD6A/WMOCHkaYPfoHF43/YmAbcHBsCYmelIwY9iH4
kCVhr9DQwLUZMgTHhp3222qtxJzDRuifnV38mO1gAkwwlrLzl4lMloWROxpujWGTHJvHbt0jeirJ
XNs+I590m0zcnVMb/Olnr45IHk+MGdWr7pBltCblmALFFMNkP/YyU5WcniCoYc5A69ngHGNU69CW
IxkQnzghrqA71B5mPjV/0nW5C2Y4fDvschqOxemQ19AMaKFoayJoN4I/rIavwO1dpmgL4TG77oz4
kpxJ7bzwmqvQs1Zz5MQEeaDKmySChO+Z+aC57z/djPY91KU7my4CXWYnoX70nOtWpUGrJrzEM06w
+O5nPkQGpMksdPZ0++/c42xWzLvGUIa5fzAUDf+u1HZPf8C6Sk2kzEIs2uaUwueDkrAKTv1+H7Jh
SDTaUMyNIw2aYdKpCW2QzXFnlImkjNJdCONDQgRF0B/H+hjynhNDDwojyurQl+A2vZ1oerW99Ed/
bPHJBrvgHOLQXpQZKR2kJCcMqnlvdKoftw0T9yjuU9SmxL43p2k3BXsDh6OSQwmFogquRMKTDeo2
7VukMU0KRM9tFk6PpZs/rMuuN5vjbKmFeAr8WiryuN1K8MAYGhIcJVBg3vTgJHDpZKPdQPBfUTCZ
lywWQeVBRhGh0qX9XX3SR4UCO/0R+Mps2DNn7kfG1s+H33jGSpOOQjVIWmvskDA5KgBqrCglFwLa
QLlvtm9B2L+L03BawMT6M1zaaHVw9P3wj2ogpw/njL0tyG4oZMHDD1jWXkWKQPRkOBNuAQJp/MXJ
qc78QuABg4laQd2BK9DAn979DeUgc2YI5RsDSHXOFNwEjZ7Rr7TLHstFkrGhAnUdyJ2g5yy49jOC
sArzcpzuLpFwIELrr9r9qLpCzPISSW92HtVw4G1sBrUOqFsfLuSkDBh4ccP/jFCYg5aygBEsOWen
V1/c7YICZAyXAs0BZEJ57G3ybrDXB8w7ma8jgeTNWirhxFG8OFD+71zMKVEmk0cYtUP7JkDWckyC
IcVCaQH+wR5MwjGz1X33yuxpjbl8g7+aE8Y7Cg9pBq88t1uj6RV03XpLLZkBe0X4rLlkDGkVJpe3
ubts4wB6aOY0X0Ct5g5yrMEYlwp8R73vkrf/eF8qAQ7W1gnGfk8xC5i2f0J8HcLT3YAEkS3NN+W/
eotAqyMkJmYxPnDUc9HGoUpo3tcx9YPf9/hhmHJABQUYPotQOAZeGUuM7QM5YYzLwf+5eNIxPP+0
xktfzoWOA1kZMjus3sMSZJE2HqsHFqzYYjCGPjcVHmT6KyQFGp0/08qO+IXkRsyYWTCzR3/hmy12
hSeLWhEK9fU+DBtzEmDeWgnwFlkNvoPq+J1KTTCj5GsA+c4DG2KNkC8iI6Z5DT48j4dJvqh1YAgo
BnPKTEIqghVGzy4q9fzb+1PoxDHlTIwKZULuU37ARyIowV6H1GAeZDJFDs9mV1i5DwrztKbGJHzY
bIXNzUKzb9+D1AIq0OlZsTB8AHJDKK4Q4KDQtuA5ExszjwC0gjkHFZPFHhYVepyC9C/1b+AjgCvw
P2Phl0D3gCthWh/13DwtRm08oWpPYVqb3XQJz1B1hxW1V2NpkYiCIpAilwZNBXVc3YLy0SkuImij
QTvUDLOukVDmi4O1E1MSh9MSAnjDWaBM8Q0fI+nPo31wUMwbPemVL7DirkgjH1dRl05MGuU7G4ZO
4eKZ7EkaUpC6v2pYBkY4tHoTipGEDCw1RVO4KW8gjmxza4UUgsBrpsbBXMlIdY0mCM25OyrJY/qq
cEfsUsAtkpDM6j6tjt/oMCiUWD1z8qPlZUnz6lzYhtweoyUpiSXEpmDxwPtnNtKJk06rGx95R2qT
Rs0gP9k1w35OrsmrsveE5c57W6jDnZ5PC6WGutWgJwwpkY8b6JQSHKjZ73vvngRlKrmaoEK/MREO
mS24kiZMg4mXIjFQyujAFxIP9h7+TGnNW4krcSGtubmwnFYoXTLkrcUvoVeO/pN2gC48IRKgLiR1
6DcHxgSOgSQw0tBxQsKtvwFutWk2VG9XyPQ76HPUjYUqdYavqLDqBRasHO7v4aRsWvkV/Ojdb4Go
PswJKNBdUkcIa9stsO8YzBbJNBJTgDiwPLeV/FDF/QitCjWpvFT3myBg4myfyr7ABsMrED7RVkBA
9bV5ttRhUDwzwZ5gx6NP3F3gJHqKGLJKC2FAt384CXQJZE+2hCpUBoGN6rAGhR09wTTtoyMKZpYF
7omDZGGw9aKQJXKfJTBSq5+mJRkPp6KQuvUVdmlBu9sU819YCGkSvZQKyWKacShAk1bx9fCZ5dgD
nOzg3YUwiADPeYxX2Hf55U9v8nZvMXnerqS2Rf/fHUNAUc7HYe7yt4JhUFwV9duby/Hw8uC5zfe0
JJzpYsWNSAhp3rj4hM4RNIxCqsD9Vv8GD/YG/gSyxdJRzDX1qz0sHQ5wx0W3gJvjAkI6V+Crbj6w
cuyney5Dkg6rScEwq9zH00cthT3bJrvBF50HwneogwY1aTkko7u1zFaDNEVnXiBsXsBAWLXUSjtv
Kq3s6tVlxDO5dVX5tFf9PebI0piuRU3YzEr7SOmIZsSLVbeW7ZRkVyOr/7YBaUdJebMmMEZmp451
MhiWdJvmYDjQIbFApE4TBjo8bWymOXswKMMb6n3wxf5IJ795niUpJHJCAZXsFxlooDnSpt0VYGyH
pw/6Hwv6A2zf4uYSWxL2kkAB3cnSNTLaJ0CEO9OGtLTxYZLc3YWgI9EIxyphSI0VhyS7kskGuHyN
iXNHOjaDOuQ78rEV6QnCKOrLKIyerUvFqhYdmGR7g5dpSiSKut3IzwdjQHgCepL40Qgh+BmA8B2u
znNq9rYfzDjtrVLdOds1pJHMskVbNunqjEMuMQg9NbvXBPic644SgIwA0/JVuuvWBx3Z3EYF2MWC
COAp+D6IWlsRyckEA/J5wBGg1oeD3SBSmm0+KSmG6A8zg26oS9yvM73N8N7MtNFKBWZAcnfxtpJa
Sd4B2jaDUyyFukl8i5Jv1BePhoan81LPc4gg0MtkpKwy5v74uy63BxqoP4sxCRLDaJqiFAgqt304
G3lrHgflPAQMNX8P3kZ3ngB16MkDCUGwRHA0QkI+2LYocFOtItbvKvL2Otl5GyZSYbtArn2ADkmx
OBa0NewSUBN4cViUHoni5+JsqAbONH/jj6S8w0Q2830x11/zYuBDaAxVNayxyD6Zo9tMSlMexCRs
BMUXZCaGncWQYA/34hs8CsYfcs0wN4BISBt1wLq4k0t0QaLXA7neEJPYClgBNgWRNlEYTT+0f5hz
tl+56fXnfa0nrFCUB4OADordfUbjKfSPAC06YgHBBAUJhKTXf0A8gHBGtINQretiMjNb6nRFKLfi
Nzyfi0L1sUcwyj4CsksOVCUmq++0b7pD35fZko3xYExm68Jyhz44mUDMILBfcFG7+C8sLBIo6lpG
NLUoJ8Ocd+ZPhs8C0nMbHpWhcFoFfzRWgCfCYbGXA/hX3iWC8kre0SS9RC/HWaCoInOIJZYkPRDR
G0IVre+lwtaZ8IuIm5PwApbE7YxT9HSJycJ6P5R3VUDhts0VfUwrBi0hctwm3iOk3S3Kx4wEUX/h
IyBUSZdIbQHMfHCChI6MroBkJDSB5WiHj6ZYdR7zKIj90UYiBvoE07DrhfcwfQSEwJBqziNN/Qp5
BSRtQnGSeu0bFgqnju7iJIyvTPtCsvnUsJACgurrQsip0Tfhw5n9i4TyvnjIFIr/jDEiqlzu+BFc
vfecFMpPYdEckvoa0k9I5eq0Ergc+GCRxPTxWjDkuhoDpTQKJeI+mgGHB3K7yzGyxTGORB/P9REY
hfweHBhK8AbSBWxBERd+qLFnG1E3KKaqP5l4Nd/zWn1q79gpPgXWanj5o9jm3HFYjzVLGgS94UxH
UkNdPPJ1eou8+C2Obb89qSmsayAJzgz1nSOvJtSqjWXPigwuozPWzImwaGAzqGGiyLkmyG2wJ3jv
a7A74+a+PIJqdlFH/MRr8nI7eM/rsLt7ozI06g1PwhnjHgP8nUqXtpVdLclF5djCXa0ngEC2kpS0
DLSIII8yHSQoOTJtb1X6IOO9IV2sM1fZtO9RISAxI1U9svdi1faY5QVqTQ7AbiZMmHYOxD2GHeLA
IQAJt/owD4pVezN3tQFx/ZzAhkorrKlcfYfdHix62TZ7b5UDjKENTnf1bh9ALBnKYpwiKF/SdskV
Uhia1kcWATeUx9188hhQ/uvBv++51Hagr/DgaXYi+WZ8ODv22Iek5ERWFadPWe8CHT1o/mD1EBrx
a8wuhLBBR1Sa5mjiksrqVkr2IRQGAWBB9rtLajryiBXlTMwVBFuancgCzy23NGHDleRXLgC0zb5f
0X4L0DlhlUn+c8brdSD+ai6agyh1M6XSofy52xUu2T6oVUOlVHqOMNvvA1omCBIhhvDweE6kqDzi
DNhUOgKAaYDJaEtAJRywMn7Q04wfpOrUnnE2aNRqQIsjPE6AdRKqwEnSdvg1vjiIMINSmg5+mLr3
jIOw7Jhsn4zeYb4YMc1tCwqddsfxnjehAZ3TjY/NFDnzvFchTAV2b8LJU0l8nU2h1ML3okXRouNo
HuK+d/juOiJqfCDHTuQCnpE0GhFna7iED9lFgkALZUOUPGEH95iA0CMZo6QMi5Q9N5UuURq7/Wm3
Rzt8n9B++F8uiGKYBwZiVwPBPgsXzqe7ywxpKEqyAQYJZ0mji09GjvkwRjLU7WAV290OglICXe3q
fLckVvmWuF0SwVefPKRH6kd3ocdmjwunxeb34kuUJOgv0C5MsJJU4lAuKwnYnnRrMBnJv23r3Fdy
qCT5Qi9kDo3d1kdUSBWhFVg1XS7sHXNYYIXsct6ii+SNvQ48aglenHKfh7PLXaZTCIwli1yZgcKu
aM7VZ41FJPIhGnrmFSYugeqPTi+fjGYc6/bdUWgncJWyHKg0jmx28FkJ3oiOgIi2My4C9qU0MJKU
aIjRB0F7JoQGCt8zHJA4aWT1KKizAVp7h5YW7iH+wTXJ7kGYK/xHa/kwUymQMpRLYeHZ7rRTgmzo
oDjRtLiopsxaJM9EqMi82sdZuoeYD8LAfXYxLlNtoWOrSzYv+8z5mCkZKOB7275SnKcFRiqfRPfY
EamNdzD2nI4pecb0d3AvdGLg2kCWoEie3BpegoLlPqBuSUoqlVRKtzxFws1gIquI4UngSYhT558J
x5hw8KOz8TOe46pP4Vl66uipEaDhww1MS45uydmRkYAp/7EHppETrWHMDJwB+q+45L8QTu4OmgDN
zjaviWPOdZzCXraSIBCS868TjfvESYcgXQsq/Ve8FLxoAl5F7Eo9ivuEQA8RHryAlJBXRn9/vIzR
Wgi7ysdE/L9FFFoQ/2ET7FgHHaAoZoKalXJ1shDpjguZMOIN/tpkCbpNGwedB6ZQnKRJYTQSaGVG
T+tKTSbsFlh4Uyogsv1UDLQBOMDteNaOMJvFgrMCO2EHAT84eRNCA/hbMnyNr35/wt6XWE5eRoVm
0mfDryRjpTjGWgKVkPIIg5CLmiSkDJMVSTbGnUvouaDCoL9EodQZqaVvXBerz+Mgu0pZiSneh4IX
5hpfmaZXenWx7jGpwG7HVvMsAie3B37IsaM8xbmh9E0NE/XiI/yg1tPaDmk/Q747olpLQG6xmdOU
XcAfApRU+pTSHPPMgcPgsgXY1rCyMcsPDxyEiVe8kutg1hWLIrFIwwFmBotL5eGSZ8SAQDA2In74
sbtmO5Cog6JR/6MOqwv4tMCaAm9JDSmdnjDN0vDCkwKeNqc7MaM4xAtJbcZC/e/mvNLlVnBthfUU
tM4REou8Czsv1fooIHLqdgdgWrHL3NI0/QIL0Y1qy25IrV0c8K48Ni4+DdmwOvoCLwdp9bi0hTov
fSQ8Y9mbCceY/Q77hLsgiBcWPNt47wI2g8ByX10T0WhL+mTYtDJ9MOSEhnjNaOE4oqJPqy2Nbjwx
2ToV/E2aiuSQ/H96bDRFUhwnIauP6WOnyJ4RXgJB3i97oAGNf0/IgRXmVGwBj5tVxZJEC4YeRBb3
RL8yXJiV0GvkHXmZkJE4EQ4ziheDRRTR0eb1Jyu5cwLGSK5Z/kSDjmnxH8eb8AHE1pMDKI/xr+7y
F9+Ef1ys7i/Vw9u7sIIsEHnOU4xPtELOurNmPNmdhZPVkOVjFegiKzEPe/fu6b5BW1bfsA1+VX5Z
Dq+cffFost3ot5YTzZLyLeGQGJRHgBNjG0iwyq3qdHRBhKd082HeagGLmxIPDwLUhv05nepAzrI1
OfPYMJaLF1w4DdOpbE1p+sDUQFP6gpSJo2c7YRLZHfIlbyo+V+BpMgpKdpwX4YlDFYE5uhJrTkgk
VKsE98SWkt+CqcBsdqotAjSRkIozWwV8D+qIra44MADu7CGIyTQ6pTV2NRfHLSRsIpYvpcMEyksi
L4GxgKWhlBwkcltxjCQo25k7xsbIOsGAkkARbheVGoidkI8g+tsA65z2e5i7KdcF1c2m50Nss6wY
lpYeA5ZbPu7CmvHRsjJyefgNrkTW4aSkC14cDB8sS38PDXWdQb60Hh7vS2zA9RJH/P4BlN7S/X30
CI3+0u5yoCDVs56/8ewd9shvWdl+fHgT2Tu7gcr73m0M2/YZp9WKrvYdjVJp2fuoh33yS7uxeTs0
bnEwjjvg/59FEMsg3mzJwM0ObegVB3NJRiaDODUk1G7+flj08vHLkp82HE6fSI3KxJbfUaxzyMqj
d/ELNN2P/cv4Y4vxqeyLf+w3/9qF2KuPyn0juqNN87Al0O3w52ldensftJcjijy9SqWxVc5jsuOO
iNkoc2iKQa2yx6d//FdYpV3aT0sLagMtkO0v7pzzKV9yxdrOcOU6qb2VQd2928izsAD1oOXWg/CN
4WnFNHPhuuqK6s5CoGe5q4vGXzTauwwy46gO0BBnIDtFDm7WWdO/T4cb78mN2sizlnuWk72+cFrK
wRTJCsiPZF2f2NeCplXKCPYUR8mPv8ivcsP/r1JWWot/zyWR+LGNRRWbuvfFzj6dUkmkytnVrWyt
W93enm21j2RBpO7yJFZJpWDBFkw5+Mz7+T1OghFssQyZfBDEsAndpd3BFmqUum19WJoawUm4hKOp
Q0L1u/4pkmOZORd2UUa0gnawJe4spMM6YOvCwrBScQQ8HSow2CtOOoeVzcsfPoQSne7LBm0OW/29
y6dYYqq1vsTETYTU2YIFy0AayC0+bLH7d/vU+wQPnmA9oJEa8tr09XMFy1gLLr6GkOTFf6ELi/L1
BjW36cfmETUZr6ip9QKl1zVRB49v2na/jhELQfjdtAyAe6rZcLxq1NK79tEVnjakK0rdcHHXA5Zf
VG9loBJCt+s1nuIHcmTgIYLm8JoFe9pyLMwBZgCXRVGDHgfUcvh2gskQg4OECwgW7sLjvLHyCJsv
NDdCZ3cRNVuq+k4+9/DDgDjwq3fXYT5enjALUpQW4b8OvqHUmd9eTSixojluUPZ2t0tnuH3Ct5CK
PfwzIDNKHUyHlOL4gTnUMjldCLRZIFPQMjvn7yaTI4+27mnbm4Pi7XCvbrCEvQ4OqEJif126aPtR
z2fxFgNWBg7zAkEJ7cweL3qsvTJcnAjqlxaasp09p7ohumVFyek5PnsnH/eJFJJZ8IjI4f9adRup
46pO9znSDpn1ekUPr0uXGRwSooMNDxrtF34Vm9bNbQwh4TMbGatO9p14JMgH6yTGFQ4I1ZyGMg4O
myxeziRCltar21a2VoLOQ53Nx6vhnpnxTVJyNt5pQqBEbxym80Le6xDx57iUnT6cfpsimE3LidNi
MA7dQ4BH7F2jn7YJQVJEeumRn05RKulYcLR2NzcJZMyFmGcqth3r2XDSN70sjMexvqyguRzJBZxJ
cjUbHX+Rfr/16h61ueMgR/qFbkPSavRDJMjHMOfR0jYYFWVfsA2igFFfPJ1zIeapwfBatqdzlTpa
9NnV1RNiDYbz/DUXFaMHMjeqJSy0JXsJoVYB/5aT7wA1MqrogEvpteU/1nlpIYlF2hQvl1xb8xVR
IrSS/5WlXa45XF18PcFnarYsban2E8Mu0Fw2a0gFD72EnPM7vHoveNv9XN0pXi4vFgwsLpaBUlLy
KzB+7vfodJjAbdaSk/86kXXsNTPjkDPKw8+mb9zb32u+d6uO+caPLYkgQCE68bJ0Tqqo4g6jQukk
CSumn7sI9Y4wOswyo5YcfZZD3AqysL1u6baDX+mNLScxWpsEiY35xwhv6dTHyulJC8moX9X0IpDa
ss1fUKKGdHP9gBis23XQnmVv58jIbBopYarCIVM5EywqR/rGUUpq0AXID2/qxeK1B/hgJJsokxzg
kto1Xb1eNn78yiXnn78lExzM2mOu78Np54n+7N95ytzrhvmXj/+Qdn6pCsiQKSlPrxgTiKIY3M/H
MjH1QQCiznt+5cpXXoMZD1+Wo8BT2C7VD3DpWBXtl6WTH4Zpq2vJQA7wsT9N6uwtKn9A8kySgWEo
T7g55GS1WdWLF7ca7KyqQUMkUnuUw0EaSuf3lsKoM7DNzu4VAUe5Ull/aLj0EKU+cEXQNTN/DJbL
P71ttyNGs97iWmHnCDwuV1qh0gzS1weV3LB4B/iAarrPAPeI2oglHlTNOYWirMSk2OZzQPSRzbsd
W8Cuoy2bjWIlY+R2u3ONfiiHShQ/4chSSnxRDPaAmHg5wZhIjd15L4JIuB0cWfaxhE/1ksMLrZDc
45JbdfTvrRT9Xl71tQj6Lg0odhdG5bmwaUUakbokTYxIWUiTQSWHn/AJLJGX6UxsYBIaer92rj4j
uo9DZt0sppXkaM8J0el/j3W4ouxM7Rjazbr9xADArKN+GsA4EEiYw1SzNBQU7cPmEnPGX231xqg5
0ux6h87fCVCI5t/FUO1EqB/kGd+YVGsv8brzXRPKgZPwWzULqOoiOy1zfnaLG6r5hMWIFIX6/NAA
xPnsnavHc9BAI8zqBKND5VqvRUOaarmf3CPc0Lvmd/MgiGtH7wap3nVGu7hOMVtVXOVbaBAxFbRJ
Xap7r5iWRirVB3Ud08RB06RiMLXW8Si87Kl8VBklj7amnjIACuImAquzXwfU/K079pzBAtWAMuUA
IrUDGkayDLaSHGhAo34XkpWVlwAFai/FalQEl01G/E7Zc4Z6rM+M5qJY37Efa/pkPwz+Zmm6jZCi
JBfbHe4Q6phynNBRxQNar++M4TEFXgcJ9DOdAyuEIu+q8fT1Xhnv1WdSIjLfw7P5d8OKcO4I+kEZ
ha3E4C7TevKAGVj8Aa8JJHNujYDRMvaDBsFkn1s57WO9bhNb/JLTiCScYJDYU0IWKBQ5cdEnVzsE
K4GUUAzEiNV6qN4VUA+ikgbksbNYX6DKNmfjNRLGl3ENQVTbmK6rb7D/Y66Uz7SgO5yJJYPUBQmp
BwxD1lQkUv7r6290Ywk31jRiYlYJ8KTkwRQ0wmoGUV9XEmieRXn/7TesRZSNumbUhJOwWDLt8Cus
oyu9VIQYZvqcn83DDkbEkZQGk/IOcsmpHFjKE7LCZgrmF6N30LWOMjnimwWlpz9xZW2OBBlEUcm5
A7u7ZAifYQRz6RpiB+PI6chGuo+v1wQ7yhbF496bnFm1E4WCKuz4+RYNiy04IaYAwQarQ6O1aqbg
5W/MXn412Z+i5c9o6fJj6puidxrfV5pCTHld9o/hngF0rBX6mxSVDhYzzS7WfdGVmt7gyFyDeN18
4SPNBeSMcP15q/WTRrImrai0WBGFiMovwC8B0MFGHjapUzGOdYbOF09VJLwoH1Ci+8A08O/ReFCO
qC2sFtWDaT4NlL2Zu4dL6bbs1tluu6XuQHajvTSqbFKLRTFcRLUNhIsPoWqjPRF0As0HcUqsWu4h
goHiKt4QwVW/vmNglaYGzR47lPYEJIeDE+12b+6C2PMeabgZ06/1DRl+SagW507DazDkkY1E+8We
eIK+Pgo1DBZ6h/QwZAysIgKNiUCPHQYjnRfICTOHyGyYfrN3oCuBgpHwz6aA9gYpRPT6Y6Zi0cv6
NbaH82QbMuQ7lI3LUyEoJZF9/pHYOTgHqv3l0kxx1LHO/QACfJiXS6SFPYAE5nV9DN0TlA49Ngx2
d76nw+LmGuvWupjkeD6sF9LpVGLNYu/rom0FiQGaVdCYFmYugh+n+AsJxuM1N6V5mKH3JHjCQxBK
yaSoo13n3CgbVGGqSz2E1gCCr9zWM6ZJo78taUUNgkGrFtDVXFkPuCSrgw+nrkd7CNBcaekoJTZd
ZASewl6moTOzYGRqhPP8huocfWmqbtjM9ND6GfZIV/emTYVnBUFgKv1BN/MwFmYWHdU7xL8e/qk+
aDKSBbZCBVwcPJvuvXI7bxNFS7C563i1qtIJ7IQVrbp9vm9roIwaAyW4ZQDFohM2LjZUn8Mz1ixU
M9p0fy1FWK+uKXyDsJSGeJkb3PH2mkBz1S/Pan5DA7nro/v8R8PtHE3ka6/8Dt/wF6W4cDFLutLR
97jRH8JUhNnkFi8pvU+u6ZcKHmWxNmnkXT16LQOOOEJ4lVXWqCjRtTpEW8W6Owg2HK0iAnsRvgU+
Dg2MXVZTiRQd0IMyWgNG6n4w/TSWY/eo2E2zWfgkTUVHDjDJCAbnQmUeWfHH3g9fFnEPWnQIz53M
aZduhqutk32ju+7qzX6Ht1GlHmlEOt+RQd6HI/ZaSNXbsBlr3tLv9hmp0XBu62xbvV7m7RgbVvGE
0HBmmGWc0XKYT2FAUOEWRlhRtwObm8xhb+arWvSNN3S5yti1+ryewxGnBUYO1RlQ7GbhIJklR7oM
bjd4mFh8Eiaq3NYRfjItvGg18kVrDqurhUhwHBOmE1D/pgJOYvX17pP69vj2jhlm6Ory7/RNLckj
rPHy9pulyLl8YHqKQcN8J1W/Mph8YeGCRoz9elutoNtU2QhoA5GIS9h2taDLQe0io28vA4wdUaH5
TJrW4nxQzitlbnln7csdjAvoWubvc8Us9D4qOq4EDFl+I8ZxdLxLx+uYe81CuP5tMRrlWQbyjq/h
WqxdYzauGYwma64H2KGayWBc0IovUuT957Clan9MLcF31ZYyVyDDh8tkGS5t3lLH8C7j9hYdRr+N
ssxs7wra0t9W8U0WVV+TwSknNBDS5lk1dJtbmWqZM8g8HNXb+tiDfL7PyVvau67ZOCt83pvcvkA8
X1PGnbfMh9ru9VJk5DpzqJV+VA/1SutG2FJMipjXsH/uadgylNEhva+wxLWEgRP1qLSbTM20z3d1
qg81qmOAmU7mGVNy2BiDGHxpGQdFP7p0aulrhr7Q3Er22lDV1qex/GadNKUdw/LmMORqzBiGdQ5h
CXIZU97aiF8gL6H7zH1i78ORSMqJxstySzq8aTn4TQOj67h4Oc2ml1uiU/fY3iNefnLu7nFxufEc
zO/6vMWsY+x5fl1kFBiyILMoyxujHGHKMIsMI4NOx5M/et1vBuy91fJgvkZ5KNKuBzJC8ivqgU9Y
CBGMqCQjHrznAzI54pOmtxNhBitpAsDkNzdTjFheXrEH1HDHFH2F0cEAZeamk0vuFQmJU++ad7I0
p80hNvz542X2aw+HceV06F6TpHWDK6LNkLR6e+f6ryXzw6HMHf1NFRyLhjABGubHP9YKP4c0Q5f+
tv677+3vo6f71bkhdxlCN4foR80FvgmFLFFTpbjbh0k36s9QACapOFGeVA/mdO/mrx2FShlwicz5
xZo1Yn72pDHr6Y1wec2ZrB/6fGvD4v+z1uA2HGB8+FZLtww7AyajERuYg0XP7JrNJsUXf/8oowxp
2oQPVYScxrO5rZV0cCz9ES2PRu7W+AzG2TioXJtnhupl0gN/jGqqC/SmbvjvnEns1rbRtTafFBcD
LQx5iiYsCINRVO/VpA3HMZzUXLj2JgqI0iwHJRs+wKRJSRUWHD1om/bfnCpai7o/ZMK5vUXes8Zh
d3zT545dXocJMF8rJoKp9wKSEI6B0Al6JeyVybfJFHZ+s7aj9lR3ijtvjBI6f5fSsSZi1dwOtKUz
b4eittJuUJjIYaV7Y1NAd7K39GJD5vFO0M7MRsfcuidm1TFLV5hGr3dvWWEDC9ggUCQ39Ltt7Ezp
9NlCtju6CFryWQhM9G/0yzH0xGsV0eGlcHIZioYKBQl0fsi6aB+bGXcrn+pL3OJlagvtAnJR5cNf
QLqsJq0LtVicsJhv44Urzzpu8BqdeKQnKp5B52hL5QG+Lji/oOpLoih1y9TucXCQpxYE/UVG+b2S
IxGcCmypE6OKwDyp3T25M1/OBYrXLh4ZHs2NrYiUDqCgS/DDiCVT39vY2ixGmwO5lBdI7sNeRjAS
OSkk1l2cFUlDNOiGg6IHs5jsodYwrxXSWtSe1YcJbf1fLai+RtmdGNP8Lj5C6ACtT8oZGSskK6If
Cg33wSd59w8MGRRe4WP8saCR8mziZcueNQLELh49JlswhB4OFi3Qp7e115jta+V1j6Gws1qk53By
mIXRMhmgcPDrHWh+p1092dzqMCCpse8Jahw9w7npl/nl5OhCiyptfAHQ3edkMvtg2QR6KDGUTAl7
kSCKPIr53nwAyQuNiYGBBLPZk6gXPJC2SWhr4hv9TNRdgB2BFsXfZeYlodyFuV8PbslYpu1ujdQo
PdQsEG+pnBksPhiU93FF3NQ927M+xzs7ywlfmst3KKEK8RNt8lCwloOZ+Qo69tCFEHhffNH4HmrA
DWCczau1tJh3WLOZ/useJxjY04uGG66How7v8GW/15nZ9B6g7vBTFXY9o7EXoYcjSDbjWJxXaa9v
ziUnNQI8Wx5nDeexOqVrYzq4DfA7WwxFW41aWXp2b3J7w30yOkbbFgGnzLyG1ghXsJS5hJAbWg3O
GHMr39K3W843jQ9nrNkx4YNylEbSJz0eV9Er3fNszTfDx5vhugPGKnF4E4ltviF6OpA6sKEoGLQo
KWiXoebed9RF8eQnhrcjnCgooFQeOhwFtJXcyoaJIL97SRfdDbP6VMd5Ne2Hui9YjsWIud1b5g0M
tdLEzrfu0bNjze6ljNl8IH0v4tKMhx5+CcI0v219u9aBBse238J00z8lvuw0WA5HhlU9WfOnh4mk
r5iuOhJpIo07D505j5qztNovz/8fToF9ZzcnT14HZ5zj6xrms2adRGJvPDJq2NrOgxlsBJui+E+S
c5/IKJZr/MWbmSi+cNIXuGZIqTzDU2T429uMRkCaEYi6Ve9Oy2M1dJk5Pmp1sOMl0PVhmL3+sXRm
24pqyRp+IsdABNFbJp00KqIi3jhMXaLYi/3T1xfuqjxn76rMlTYwmTPij78JTM7RjteGh/hIukQb
IGd0zCNSQKPonNQIxeqWZHCxvDif4/0ENJ9d/VP+EVH53wmMvh11bnL9I6GSRovqkXOg8u7gUDir
YBdSpqfu+PL0/lofR0R/W1oNvtn4KzGxLLx2sTP63KnKPx/+/eHs8gzalStUzoQomdXB+h3qq+7N
svXB8IIzM2PV8fMxfZ9Cv431ntdsscHAAkW4hlOIZWvD0fB69vjdzpB40A+cQ9RkIP1dkgPU+Ttr
toLd1d6/0mPV5wKIjYmloResFHFPLc90286jcv0KXy6iCoRWIy7x5x6y4eMY696L/TLYVvkF/SPg
CL7ClXhTBpja+H2HMUt1qppnDoUqX0hAdkkNBZ+LL+mOkKG/g/s5WBTPf6N3U50TutGKUpaW9Htx
KJ0uXSw6ugsHwi0PI9TWJo16s/ZftJE4Sr8QKslAwxnzfbaOduaOHIThSlDfGkvMjBOfApmQMdXd
KjNsv6OauqPfuFGePMgbgUnPo3cDZz7nkFFZ7o9GcAAQNLg8n3M8+qMIH/+NzxM2h2dw26f3oDvC
YcbhSTYwQiKknZKT72tgUEwow0187vf3EPcDo3TbDYKFrCReoaTUSwebGbp/CDisxy73yDntSAm0
e20xU7nvBrvJi9jRZ6A9g6PfuOaNPs12QPrFLiRjjScybOVbhwjV/d9t5y16t39UJsocDUnkwSph
w3WXyJhi/8leDhvkYrDYTd7KTM0LIuTDpgYsxGGJ9w1OXecSfApY2mfLveT6Sf0t+P+S78Bp5B6T
c4nq/8oYxMG+2Hx6B4TarNevTZIWLjeqJUlHjTb7BCt84Rye7FKt4E5yCzJdNpq8RUNXGb1FxT3i
b7xBI2xemZToLfmzvMrZH+/3fis/4XwkycrbNgOhRyLptA8xv6FCEiObhhnSFu9o0aqO1zlNOmbc
WJpPHIGeH3XZ5DcLUn0l5x+0USBOGSWaBbNpSLlSu5AeARO1U9n75B74FENUDoU4VmzRt6ZNt+m+
pYGmoq0wXWy516GGj5ssaSF4GYHGtJw4Y0+L9rCy2DODTwQdBaIu40r/kR98UGjX7BHbE/DWb6Ov
n3qlB3tOCGc75ywzHarnmzpZar/zQ3yQdzBMKxR+t74WE4Vjd/JFQ21rabMtptUtp+0RuFUYdVDr
WC59lauvKAzlyXqrFWMNSNL//eL5c0TzSdvhFEU+XEHwHiL3JYVYWJnbpfhxcO+RGt9tJK5tyjE2
QzoD2vu7FFE2hTr/lL8CXioF8sOz5u9w16sJq+LV+DsN6OxCaceBAUIeZmO9Zvr74T85xzo0uCiW
2UtPd/sPKNvZkuopCBk7Ir/k32f2YxZy81/ljZv0MzIz5Kf4uTevgJq57fz3WkMpLLe82m4i7lH3
iFJZ6tneAKej3piFxA52D+7RPTIKUcrqRZmYzCmZVMbteJt3nkrrLag90dx+yYogHjp5hhc+Ndw9
Oy9i9KzQtcGkUvwWYlYEX7qAQtmHzYV2H2k/NnVYEr3BekQ80eZSYs/RDHFk9nFr4jnk18gXl9KC
cBckpXIH5CLyE//dFrTC//1VuWUftJa7MQWJCF87kuX8lBAwwBLqmAeWeabPyQ8TERGm/C0pwal0
cZN8OTzOXz5HLq/exy6nwClJPqvw0Qp4YnyBfDVs+k3IZnB7UJQCYdDb8H8sc1jySEiht7Ew5Ab/
9/HkbWUhye88PD5xzQsLn1S+hnz+r8JoBKCLV0Nrxbtga/NLq5V/vmlBMJQMcQFVCBfu4RCZAP/h
54VKBjX7jt2H+E7afGHIZyj9NvaQxRVzmcVogB9GCijkFRpQxiAAQQy0GWm/4boy3IbjuUe5enZa
7huiPem+faRWIqMe9l0aPAh2ZxvXBJ6WpgvLtOjHvLvUsVzfPK+dJzG/BuelaP8pEXkrWHPCk0PZ
gE81HTDNAVYA/OenQu7D6xPriL7EgvMt5B7b+J2A8XUTCHJsNXwj9OUsgxwRe9f1V+JqDpcO+zE1
Wq2QkohWAkI3bBFWFU5o2Bf2oBSO/oZwx/PY9u2eBx+M7Z5KAitn3Dkwk2UdQeJ1mepD6gog6gUb
vDBTyEUyx4VzlE7X0BotqrQZ/KcQM58FJC1miMCEffzwyFqia0HzA3o6+YrjjMmOASq6H3zPCmIR
UBam8web51w6x4JrfheOUgmZLIWQJE7CTKvgC3IfngZQIbkIQTWBxJqlzP5cN0e/DigGVVKMJLg9
RBgVlnOp4HKkTNIwvyRfYBIW116BiFraUxR82QSMSzGPy7ipmEtteUoQ8dDFwBHRLLv8sm1i6G44
67Q5oDZtQ+1kcM+NQKS4mC1RWsgsqwr3RIjC7TbRD8t0/AFikmTAusCa8yzQAYCZrYLultRm8m+8
G9do7GFWpsxcGD6n2cQIPj3rrW78ypgSOnCamImTw8DISu1lIs/8P5ichy346QQyQQLgrd/qgp4M
ZuA2uFrhbQ8iO+YDwGejWDmxZJ97ty2iNzw5YFWxl0YbLiFg8kUxFOaLW+3hEbwZA1xZ4c+L17rw
Yd/S1e1n9RAbhmwLPvvIsfsqA5AX2N2Rzg3soisQNSJJWYz6vQ9ZrjwkkizR3BNETGDf1m3i4ktZ
5oHQnIh3gVjwI2HdDU7BRR/6eYN1ZNCw8KyDKTI/HtRcnQucs9+ISciSwjJrwvlZzBdAfRCj/Euv
0QLroo3t0s9CDQAOnO2n0wXUF3XzYJQ9Ky4eQ3u0t4BvbgOlFefl5mC3397qycPyKEbtejAc3Wh8
nnjhAj41UrB/Q5HK/ZbNz/3e7PxreFayY7sGiM2NgqMDn0jmqUCJbUp7KovRLRAzcPzg6b7HUO32
s3ZQcXPaz/5kP+PeExrYtLctDwhJ+8ZG0AHKla757t9Qb2BP88eM4KbqhXf3G9vwsO3toL24n5dn
XeB6VCBwf9oluL0p7pixIlPcfP8wCutGIbL+jZYzNAibtU2oZNB44DKKdIDgS9K5CVYB6exduRS+
dkq2UIeYBLy8crWruU1Y1972jhF9rzZ3J1szKYbNSMg0ZMWUW/nATTl5cBRgTlIsZthiHgnE9b9W
X2uyPQH/t00493zg8kESBzulLJKAKXtnVDoBoqENeDlUBsiR8HG5pBx2Fkc01rK0YVpDtqYum7wc
HR37EX/u3Cmf7pg8zsnCWn2ndyAZ+4ExkIiJv+6yog4O+/XTB3ihjT4Wpfpk4vmLUmCLOlb4g7LR
dP7BDED/qz3VZxt1sAqtWb3eXXWbvW+zd8M9cYzf56UP8GJ9AedaO/WAAPP3eczw/DRdVoEgXOzt
PAc8JT8sCta9jBLhgox4GHqtHq+Ez1FrQPwjpFwQVlsYQPpFReyH1+V88BwCQTNtEji59YQ7BDVO
6FTRDIW7cL0XIwa+Bc4riEbxD8a6YS2WcTiLFV+Ef9uR7uEcysIs2A63BIsD1k63aqArjwGwrnbB
u/fvlVDt5hQv1LujkW+pVc4R7ioJlTJVd8PQGiFDHwMyAM847mq+BAChnOQJXhL5vm/ROVlqtPdH
CxH/+S+eHPXXxsLzOMG8kh55K9AaJapt9jGfwZFlr3PTnuHw8Iqvcur8RJlxDpwBKHIP3nC4eCGw
A0nLYL9kV9X+4TPb6V/JX+BCcq94ThBEoJJ+HHDEcp9vkWmV6y/eA4hH0UjgetJKcCwFgdgZLtGZ
GdUHw31lMivHDuLxxRHi3Kv61TI/4RWBnRBP9ynyedSK0VE9/0EOszgEYaFhUsF4tovelBvIgoG0
T5iCiIJEeO1/R35PKkMaXuLUcXURmxt/tIpR47z7BEdAr0xB2hpjzsEdt4i/vB8iyU/JvgHlW/kj
Rin4vkuyeo/I9LPas1UI7mrncjCB7PGgCWTdkGygDU8+bBAxK3/Y7ZuCKAAvEjhh0EuA9h0URNGz
0TOdKUTCnVA9G2NhqZb/Ii5ldld8JBFj0VH0cIzBjOg0gfsv1FSyj3jiGHvDDidPjkMIXQt1BZta
IXay1CD7OMf/KaYty6XgwUlKzkyhhhCQyTnP+JvP6SFuJgoPSkpG29FXriQ2tNIvF5qGZUSH9PcH
HF2/whUBMbZ8G55/liHyGo4ahUqjjxVXEsMJhPIsjhHUUihClq471KjjQfKoF0WykQVkAFBQIRSA
MU0CC40SV5soBYg+8/dQ0/BdWKAW49xiLpfqpc2xmbE7uKwxeBya/ceHEHd85u4+XOgS0hpOnbUc
OV0G9PKI6RBl+SLE1VRLbsmn5/YP04JKEekHLhpQaV9UR4tIKkK8Lc/uB3wRaFGkL/ShUAm0Ugy9
b1yQ9QI+Ur7ZvgJhlTAD3pAReiPV7EVCUyesBw8Ca5c8fCfw4Rt1yZmeDobVHOUpkXZ4UcR5DdIj
Zujh5DSnOFjjVLIWOQn3tf+e9lEncTLzB1LOoBdgTz6FrywkB+TztF/xHdDAr/GYL8gAxvWXesE9
bUj1MWwmUTAiL/+edJP+CyccLouQecilmLh57fnsp2G2c7pFmXF91utrRGL41BhRZQSSHmYhnLZG
GoiD/er6CyyTwJ6c/ncOcR+yII9S6X3+cZeN5/BCciqnO1g1L4cpe+W3q/TxnJpMEWFKwTKJkLoE
WRM5LPafa6FBHEVhcHO2D3gCOgnB7DmO3ky7TZu5qdj5c3Dr8GMtp2UK66e0jfZYm5vOTHg+9x/Z
48X5b+0oPLscMGLEk6IJ4ZxLM0pD3sZezyr0RcLQTITz+uhvORwh0hw6AUO94Drq2sd+kpgDqOgt
yiyYnvZabjZkmcZgPodqoiOthOFrm4z3nHNpW1p8pNnmawE+aOp0hc69fbg4KlOD2iZk5J2ilR63
1YIjWabQfQLilQllkV7AhCs6Om6jEwG1B7d5jZidfHT6+Q5xVf1zTzouMWdavVOORvfvFKywFKAb
anVI7yMdQOzPP/zvpzTYNDo1ErKr8306mPXsP8B4LqR7rJsg3nbKqOVSFxwZVfpHlF5Mt9vkVcM5
eLPRuRlpZXuW1N6hUr2oW7Loyn3H8gJUnAkjbJensmjBcOACzUaBQwDYVwknipVmiDuJFNI6Qtm4
lZIawSLj1GVmox5CWMuyktIc40Q0Rv8xugITM9gww4GetVJNfoZqKIBnIvNtxl27HM0T3f031oB7
na2aw+cxQplICCud1YJaolIofaYMLBiG4uygImkOpjCfr1fFgHX1cJOEG82lHyZzzcJ9+DoHI3ok
Jpi+FehLxrwflhzESQlZ66PYRzL9nFQcRyYAmo/Ef4oLdwdPtm1JW/l2TUgW3W8Q79kvMbDM8cR7
rbj03TTO6avA2vxRO15hkkOv7cLbDSiFMjw3l2GBG2sHm6BwXwNXReQZ12OqkoOlMBypEDEwjPgy
9tKZAKpjc2h4211CPbIMv/MJWhpIs2wsUkLi85RT3PzbsOUpPrd0hSdAeo5tyy2ZxPeuE4koGe2Q
YAU+DBBZRi6yLFyM2WlxDVjGOTpnbiUtqjAnJcPIb9sr4PNvWtI1y6xOcz4Zfo89fl8cLjv8Vtic
oOCAZAgsb2YotDhW0J4i54arub+4oivjLCHwGN0HOssrEhBmfAGMesoZqnmFYtFhh6A1YiDkcZo2
EaIcn2LJheqUw/4d3twPUyeFdyY24LE2XIwpRnBbO/tiMCawb5fC8W7n5zg37J8/cg/XuThGFQbc
9etdkMFcOcyL14rX7KsTCk3b/UOaBk5j9HzmM6b/s5HNKD5KmzM841jk7Yfml3qHk4RPjQaSIhg6
+xHpW1AH63Q3OHGEsLMI8zRpOQkke9k8YBlFsPkiBYdlsnwvWeZS0hj2hlOKF8ZDQDzPxaGBO0Kl
Abdwx6GtU1HSh98cKHUrjunIochUbnyj3muF4AChajjMmTkTQ0VKz9b+cS45P+QxIu8E96CtK5ln
RUFATATYIeLNYP0ZTaWVhDRka9TyaZWkHfgRGByDhLiFm686+Inu/CZBn66ST7vhOS7ttXIwUXyq
X4QXWS9wmnrQaaflhhqkohv9fTaM4cgXI6oKjdJbCmGbpg66JhQ6kdYQxaEyzDkFpwEvRHaKsefU
Qd6luQlkvmiK9WSJE67GemYyzgpeSqvNEx04EyVUJL6waKHXZHwQ2LYR2YjIVKCoY5bA0edes8lm
B2FWGtXdin7jVauMN6XMgAJDXIScQlu++N/aXH9OFGow8spsc852q4qOWc/pRAcVoA7zTbpURx0L
6iHNc/242gC+mTYPhMXknclRgYEMBzpu0suVPiTD+OGtLDww2L2QKHfAXOmvgUCAIibLohxi9+9/
4VMjD/71+lRRHKiPEtBEj6j0ukB6iyVPM8qdSBLa4MJ+cj5uC6tKbjIdNE5kIiSEqS5FIWsvao2P
dpMNTsqPLTonsmc3++zCllXK3yg9S6o2bhlr84We73FAVEPxh5DGITgLcJhdmPJh8QHKaDaQccLb
RCLOrFbHhQ8FOvtVlqVgwVQHQVXi0XXyL8y7+UQ09+TacK1f9JTmdFfD4R3TjhkKU6dMTgx5AyNA
AwSA6h7hXFFdQ/X+7SPntWh0i9+4dxucERXYE7fWHfc4JGvW7Cj8N+RIFICBA9WZ0Ax8ZB/kHVoO
I+YflZpt42eCyco4KMinAeNl1p0BRuCLOTbBM1xi6J5bSs9Ips463IG2/8pEGIuQusNtweV1CQcD
GKYA22Ybjfi+HCbsX8jGFv11q8e5MpVUuNmdZAZkyuiUPu7dO5OkmRCRfIQjLeRpnUGlgv2NCvp7
GkEtDzKzwWe7tRU4x1GSzrmPNnHcshDb/5gySgPZ7BCLggoP1CUR1TpFLnMupHebVy5Ie/fFGmdN
pA0o5y57E19n+7eVLNwUj+sUzQZQPV+OJ4D+l00kpDTE9CSzhIvfPqP8o4Ov4E1Il/KwCS3+ZtOX
4TFsi600PzPsASR8YctlMxQajcpwfA6hKoaSd9Dl3Piz4YEZoN6wQrBMZuCbU7izQy9b0yZnqxZw
YNbc/vYTHkYtx8IflkRM5rwqbH3CFgMRGI61Xa/xRVrfd2ob0L1/enz/tzvBBHqBkRGJM+MdsxKP
ACmg8Y4016SS/1I7XuuzcwhBojwyUgLsLq45SixNtXaoiK23+HpQ+At5MjwWz3RCQVtztNBFVff5
Nn3940Hg5vDrk0ZGhSNkw6MqJ3nHc5G3I5LGiedmbyPOu8nrJaqHObcKtrZmI53XGWxw/G0D+ILL
/klzv02cvMg6EFJOAeYNKIvuQwABV45nUSgCQNFYsJfQj03eGCsBheFEBhsJtx7uqTjwGcFlSVGm
r3B5OWSsR8gAh2byiLsmtMXV9nFTRVwtIZo77YMHms5ZKqjpYUqLDn/Sbc+u4264NIjtFWIpsowz
O8ylRU0AKaS+OPo3huYyayZwU/rfhIavmgOB6G4FaYoNcEAmJts1FuOn9ArldWbKk/mmWeIuLX/I
EXCTHXYfkE7IFmNw3uU71VIkAGnSjECKgHbg3h6j106i0zqEfvgNNDc2Exymk0d39UZSqm43DzGF
11g2uqDsVBBvRbaTeMnSZC5huCzBxfsdjjaCHcH6ZCNe3qhViy5zJd4mvDBd5FZsA9wq+/hXySdl
0wATukhxqVFSvHLRKAmoe+9jAAW/SPzOsG5GN2vGrzEq9uwMgfMwIfCvzstBw9Fyat4/RbAcTu0G
fBEZxpEmtOSLcprUuoufQ/AaLIm3L2tHbKGXxQ1HiGXbI1m0A5ZEVN1kAXtpCzTbHZaOzl4EfqHc
yxIURUmeMxWqB0qMQhID3EY++JWv5yk+OBRN7Jd493Frfqw1YvZqtM96ws/DqU7mwlUsR0JobJB0
bJ+nULiVcHLayeJPJHNrOk94NRV9y5mD7ZWXIjwka/ScwXjlIC0dqPxpxr7DScfDBdDcC2tMIxaC
+UDbOEXD6p+BsF5qLDni8GeFCreKXchc4h/7WeNeFnchJ71mbL6eJEbSwoIdMHYS7H2C87a357WG
FxPvJYC7Qd4yGM4BVd5wUWIq9RDy8c303gQq5atvnwQFzAKYFWHDGGMUzkHpx5ctfxoXS1w5YPxu
OGxc5sJx3Jhwvh4xJfb/JKjkxivCEz9ORsNFbNuqzYqXx13w+SDrROI3wuGEM2mnLycn8Vt0tZhU
ceShkVlzVMLsRY+O3Rx+1A7Li9uo03twlTJegCMO8CRb/GNzdU6odoQN/sKQjH+0uZGnwOqteXw2
TEKpXVAF/JR0TqOA5g/cjxUVJynpzqGRI7DZpEYf/ekYrJ6tm6cHp6PwuIIs1rd41pdPV7AmmVle
V9isqB1yYMd/dW2cgvHsIXaLWUhFHmLIcqLu4nM2ehh98zVALdreJNj8FHylIyLSNSsq3AHUcSr3
wAkGUpWz0c0wIjuSz4xtlL/hx2i8sRyXTcyNBbHPfmc9ssFM8Edk1GeKMjoW3g33x7UsLdFSr8F9
OF82IaCMS+Ivq4Awv03H4i+JIQTg+kZseziXxR5Prg7FJN+//lCjbrHycSrV7OFv61GeMMVZ/Ik4
YPZy59t1y2sMCImcNu8q0tNHMxSt9Y1wN6Y1yIA+AUONOyHwu8HeM2hGmnRCPDoXjyQM459Ouqkr
PjpdxUXmFvzegkr6elFTOdRFmbFYnrHAYA+WNSOHfrbzNtSp07q0p5RS5lCg6jwT6r2MwTFT3Gwc
OTEaQPL8FywKQxOanu4VENdBS8TR9+fIJQPDAB2MeE0EFi54NGTUyHHTZ55JbJmkhqcsFZQH47Xz
gsD4R6lNEbsG91wDwVx8XMNkW8zi4v2jgJo+zdOJM5VHhMd3g2Vy2xWPXfpnqsw1izrMsMViEmTX
YUoPmKXVhJc8Zhl5hchJWZ8bIdzpdDD0QxTfHQLsIAjiQIT0tjuUNSMX5ubBriK0JUaFonaGz05D
2XO252UAPVB6G+m3RVyF2YGU0i8cO/1GfHqmXLQn2jCt430urrwhh1vGv8HFnsW0Bd7S8NYoODc4
YcPsV1r4bCmziR2q7nfm3KAnDo3OFNip3ILojvsFtZkZxrnAVn5Rx0soEhpl9xLWAcuN55KnUb1g
v/lZ+x9fzmHR052kreH6PaD3SpK5GKHNLXsuG6amoc1fTHREf84yrOG5iDGw6Ly4VR8kdtu9y/7b
ZbGykT4o2YfZYld0Hv3PPTqUvaxmJHYJXi8Z7LVwQySbrfaBRE5UZkxtFg0KU2oeqXz3Tnlz+YL+
J0PBcMJ02oXjKNWetBrZnqOXYcvN78ppffWuDK+97/LZwGDFnfwSPFrbQH7001vun79jTMIK0EFY
UlHyl5nPiOsa1sW/o2X6Uc3VjKdKv6kjDm2sVF19gau+BQqukkvVYrl7nSZFaQAkCTbHy0xEkrs5
Hqn1HIwsZXgHGeg4nVw0pTO/BpuiyOgfnac4OQFsslCdAAgTuZhj2Q/LOfQ+grQAq3je6A2yDz/L
g+Eezb+e8Y+3UA9giUWErbpM4Y+9eN+rygR8hLmxWG69nPOY7OWrd2S7pnLfhJMWUAGJKZSk35tY
FsUUWBTrQCG48JmEBjPMPkSGY2geJvWmaQO20AvDKDgRAp5ymmnk966IL4etIzxMq8/YgxFyy8/5
2mDjX9elowgAcq98CwBeOTPEeY4elG0Px3DsR3/+f4xAyAhVoFw8asJccUmqANyi1AHApqHDCJbn
haKdDiMCtxS5UJTSU+N9mXe2P4cphinixQNqzZ5bywNhUoiuAzxLYBGA0/AdJUaAB/d3fOF8IulK
EpLBkX91pNH9+BHtCVMaPCk3UCG4RkAYINPd+FxBuaUJvNMRv0KmndcjEifQfqxK6O6pvAkb7MNa
J72zF2Vi+eYCJ5IWUB3dofjWCty7gSTMM2HfICiLrAgoGCqBpb4aDXBTsd2J5DwhcBO7BJiSzL9V
l/AeKtoQQ+L8yUQUfCXkKIAAkG6BXTF4Ojp99rL4tgFimLAzcpDaAAqc4i/OeuA/JJJnnhtKe55m
hoLi7itu4iriOyzS6xJRGVKsn1HSOwZHnc/vMb7aWHZvNvKEMEnlqceWijxtvjsJshA8x3gq7QMr
HyCHYxyWPJ0ZTTBwCkmGOIyy608axAZAKZfAz8oN8FjvOvjLgeU07CyKsI7TaJk10D1CPx36cVki
B1c65o1ZkCML2AaxPeuSZxXDGt7JXEVuE0Cx+DEmzAXSqEQZxn6PJzNWGyJUbNjP8Vy6cLZVpNGe
wxWCCnLZifcKJ7oYNJnZ0X57X4Ob//vQ4DZBZtCZvP2WkljD5c+76+Rj4/OTpzGys53DFl8I9mZY
CQhJ6F1U2ReHDDDN15cZ48M/trym3V4ybAT8p0ShVXmstyQMT9pd75mAKdbDT/ycwsZiHotH2Oot
4ce1g5M+jxaBhcUnVhJ7i80bp0y/OCLWos6XBdzsQ3HzvwsJzEP9cVWjPyHX2PD+FXmu0ELaWFAq
wD/FuiK5mVgLp4W9/ok8lBuDdl4cqIWE9TwWMo80sexNOB+sIZbQsLt4LOPTKRYaaYqvIETzdQdE
CJIBO4PrN6nilS8vErJpscmWHg76HFA8JrRYe6YpPjE/OQN9EownilstwB26ezZSMfESLg67b4Ad
Fuh8QOmAG2bBeBvsDtfZLOMPIEiI5g77IXy9cRUkVjrixN408R7w6L6VPKC+mfjgYYz++v0DnyZl
uMLJJzsm8lOGqegeo2gabCCK9E/SbYCI0v4y+mPfIawFvpB8Xvg9F9oM2fjazPIAVdPA4YYLZZ+N
SrFFn/oUf4znnLS55sERbyGO+SbWzzuEPh7tbERNS+mris5qgXMzNTtvwECN5TxBt+BqLWVtVV72
2Atg3aU7svsgLgB5uv61xCH9b9Sr/fFoUbzt9nD0YyDyLLP26Y30CKQoZG24fleNelXW+scgOsOO
TIppGAwZ7RvjvLsNSvuG6IrkGDgB0hBkmssIwzA+O9XIb7999vmKnEgM9j40LeTY9Q84NwtITNfP
UzTFgjSeJZ7lDbj8GNkgRA8Una1d9zBwlaAv2U+b/AP/RTYaCjrxoZlxybCx7In5PV1ShO8MJxYW
HhbT2H06HnQ99pTjMqEIcRw2aR6LMLsCl2zY2KnQYeGXiQQV0SRIpbje/1v/MmwUXDvS4IszzZDu
sIdJpYyKGG8BJotJBuroxlC5MA6WwCkmvn898rUwCl5a0yw7YoMB+NpHGOAuO96kAldj9+MQ7OTy
SifwWtwuWTXtgz24Zd6/xLl7UbBhNQKv+Mv2lkgU7H1c8Ojw1cskvQfstrA+9rLJ3kj03/QmVEEG
l0dAQjKJqTewW0sotaHG9OZ3xLrTKOOQmPQZafQXEdbW3BMH4wXxdalQpHuWjuPJ0fXI1uI4Hg5p
v2ScTVIBd6IxmO0oE68uufbBRKNcCBSjNmJowW6x3OOkxC3uZgsiFYAYHy1qR1ouhrPtFYxDmNXQ
2hmkc6d1PBDoM+SU/Ac+n7eznCGScuD+d0HEjRtNA2R9TL3efDox+KCMD+j9VMgOLd5bV+krple3
Ofjl3UrSAt5fFHMA91HkJSJAP6Y/eOuzd69qbLiULm8kj5EzXet4IjEnLSiRs4BJ74bEa3G0xauv
EeHWP5tdSp9Vs9TCQzwj5TnFQB/KJf1p7fhmyLbJc49XrxMk0SKF/Ig1FJvyFH8FZqegktJEWheb
MYlYhEYmCK+Nbmaz0SXP2UWqR85mvO1AmiyHwBCo1uwspH2CzkbBL3bED+iOdwzBJ20WPL1DlvLq
z4KT+GazwVmp8CCFTnzjvE2JSEmTxECNigEZtgvSEwuAvCcSJMDMlgXKlig58vJWnN0QZTj9PqnU
ElpIo+tztK4DLgLOvYxCBQg99Wbz+3juzSx7atHrkmTLy3+HU4mUiT64ilS92XZcu9E3g3C1EXn0
84+ISJ+MD+o8vrnYMkWzhYzb5CatNQQONqVFQMsgfMrPP9SlezA/wFgXeGjEl26AHsOopGPBKdxE
6YQlCl3FNIkQk8P/le5kgXoNuhR/WP8TwO8u20DEUysQC9/bgihAFcIBRqjCsjObAMnDjPCS6Iym
nb8/l9GCeFRd+wmalnUDefp2qD24XVI5YFBHng7TmCX8nwmsChBVzgNx1xs8e3NKBuXMpBMTPF4o
CcI5mjxHfago8C19OJXjvWuPhpAoixb1JHa3TNAAZrFKkTIHhOjhWrYzBbaltsqyRR9w60chq4dE
E7oNbrDgjYqtzHGm9UdhWSXjKjl8CnpxOnoMVTfBelqifXOYicpNldsu/o8zXAB7A9xwKVKYoMfa
SKgL0094n/GTjMnXHIw+zQf17aTwG2x8CvdYetqIgTk21V4KBCCVXcOhUMIFYgr1gmsz6btUetCy
bxT6Mu2UZszCMlc8KJeGpw7uBq1jaEOflRUnnTIPF/4i4kC2D3gO2dbx2mTDkiwuSZ1myiAtOlsb
ZRIh5YAfKTlbeAhEyUl3OIZdntlmgdeE1/A6LR+qAk4KeL0dnx75OPwBIo3htL7ZDl+tOTQpxzRa
RmUON9oCXGddNtUGHAU/f5i3dgeXciygySoSUvqC6Syg7odR8HsqrAzhxZhJDny592E/DG//0HgN
meAZTYpZyhxOIQAW4dBaE9/lSV26iMiD3YASoDveTHl7tsG9Q7HluhfxE9mZ6AbFeL9e+JoDe63R
4chn2AHRsBp9CJ0GmMZjKn2jbANfa3FMQwtZsjk50rdsQ6nnmaTTkXqPV3aFRNYdQK2EOvL2Kbik
R6Senx4jytQDnb1pl/jAcS5EzYI9E08h8rzJ7Xn5Vwr8arLBYISxg4Bedt10D34t1J0SNyK12YM/
qHbE/IW49Rw2jVo714AJCJNHiciRgvfn0cL0ipUvKk/VN2Y8t/QYiuINZAjffo59Pnp6WokRKTCL
/+FSEdF+GZkfvl3OvJee6E3PVRZ95Q9XDThFXUX67QP0sXC5gukaA2uZiKSgj0FGOPjy5dyvajHY
9vMtJaYvVQrkWklFifBXf3zYo24e0bUU/BmRKahFD5RalDQLikJ/KARfc8IcxhHsVRZ08wMPx421
lYSrl0Mu+g1z4+CFXIEmh5oek5E5qu4DPYI2imYGQDVGdPjHjTltk7Wshhbl23fKwyRFJKm1wBK3
3nzfR3IZgeNgsO4S6b0kuIb7hFFPzZL0MrZJHqcBTR5tY08KVB5uMmhAZim1/JE5IifO9bWZkFEl
5VdoXukGQhBYc0C/gT0c3rsvTiLc7+FJCdMlGbQi/EPm2M4yRjVbjpjfzY7Ljs9Pz7Bnx4hx/WAO
ujlDWGbdQuWPW+zuwqtDmZq0pb+T1KSbR8dh2duxTGEvKyqqt7MI//+tphq8MFYENKALtJJDiof0
BgYXxwudPvWqQXVzZ1kQvAhDjqkfd1WYZmzJigtN3tbQPDmrmytdccPnlMrI2E2d6VRCeZhgggXC
E3u7GEt0mP669AAHAb8+YI9TMD7NAmOLpz/CGxLV3S/3C4P4q7u/2WWuEdDBBBrdPXQLeqvJm5GI
pKVAVWAQk/5ia39EJCzZuXrfITdGBW5/aGR5vgRC2aQOcD5GD6JXRIO1gGV0XGKv+l69pAAxRirF
U2j78eFHn/6Ym1/EVB/TFzhkqBd1VuuEu0YyExUB5ZQHEM0RdaID5txW8YLAVXYOSkp+CJckZ5dz
r04tvuVhJilhP/wH87eNrESpW5P5Z9nlY5zECi1KqL44rdTSZOjrVMF9RGVHDQ1tbXrkQQCmGKdr
XKfwiuZsfttEboTUZ5CoZ5zNkQPuzhnCf+VITBNsBx36bUoY2RpKJzL6dEKcIVgVnO1pHQIxZmRG
ccQAN2Ixuf+qh/vEByO6F7xX75yD8h5w02C69xaufrfAxZwJBQsde0RFbf9CNec5s5tHaPLigp/O
AQzzwdFIq/GB60faFS00AcoclFR7adf4AfyM8Hmkr3JQUDnI2O8Vkc6CoZyDMXgGw5hZe5dOgPJ0
o0KgNukO6Sg2dY56ALc5iH0wCQGnKi/bvB9OCz3Q1e2MunFlBfW0c3LrBB+KTO9bxQVzdteIjlN4
y9/ZAq/8bgy2ieMV06d82+QM6l1KvF+rGKP+R60653Crex3gvcqn5lpcfMjmx+nt61mme2g55uAR
tgbt5EnEFLyX/nfWSYyE5nbaZG+VlAVw7J0hhrhARt1jTDFW3plmO/lKe7F3XWc7SK2I2gvUqAv2
aeYib/559HU8mRCwmyO0BuBi33B3d9sDHUbpoL71yuF1vdAhHQUGBmUHp6W5DcvrDL87r94G7/wL
Ie0clsnX8JsntHO9Z8jgDhFk+wRBKXzmnfiCjHta99C371vQFBrFgR5n7zd1r1UG+wyLENBZ/ep/
nl41aVT+jcWz86xnrz4H3WdQcYbqHiESzUawAwsl4i2GJ73/Bo1IH1UT3BuODBN13AJwvTOSZq8x
vCVnI3ixfcwvk278CN+gGcPj1msMa77Ro9fx7pZqnWiMW6k2fEFqePvHsne6+eVcw/q78h66dycc
7eW2rn4HJmFUs1UvXzF0cV21d96+61mVj5oB/7+T7j0pTzruE53Tw/nu/ZIEQd1FU1H93bHu1d0z
BoJAo4bN3JoZxNUImq+gVflMJ3Sl5V163oQL0m2rjgaZe9+xvxfP+vim7n3yB43KpAaTfLkYSDE7
LC4f3wjauotJ4g15M5+Vq+98sWN7q/0lwEi/Jhb8jZyUH1Fd9BvIDUTYoXRD3efG0wOKQBoAkvrC
xSfjk/KSx8H5wWh833CMLvZg7m3exmRDY4TitHrtpMKhUmdqi9+M13yoBbt2/B4YNT4Lqp1W4/vO
+c74rabT9cy7XXWwcdmOuVUGJ11PXOYaQdttRE+vm12n5uDDROCRw1Nauqs2uY+X6f1DYnZrhGr2
mbOkwKWwu463wBB8aFxkplsL2ZM2huTfHnR0xRi2MWyNefLYzW69FnQ7ZU1bL/f68r546TLbCyjL
rCka9PB/LJ1Zl6paEoR/kWspDsAr86gi4vTi0qOCiIoDTr++v6zbfbqr761jlQJ7586MjIhkNkd2
THooG2unYU3Nv6jME+jevdEFocklozF+bVmvPqweo2Z5oGu42e+WhcVSCeNR5yHk/+rK/vWtX+Hp
fQuDuv7JPgLQHZEQvEeXFc/tfqISeaP1CFBS9s0mGjg1DcjlPT7Ppa80x3IBoZWwbzXn1rLKlzXA
GEQxG64HWSC7AcNBmHSEecwZVe62RXMAD4m3YtY4qWLvKsaLVn6z+JE1sqG7fdHtorKP9C5fsBit
K3T6h3Xtisiy+7EuIIm5VdycsgyqdrDumR2YvY39+0mn4Wsx4M/ONz8c6I7mcwp4emzb2Mn0ZucJ
iMJxcvTKcTntVs754QAZKqX3wjXmFJQYG3esXmWXmMri8+rdzn4XtO3TJ1YaV4hVu6pHzSFmDiS0
4xdCD3cAJlquvGzNajE626v5RFtsvGlsui1MHdFZPmtb86vt+Y0xi6XToJufYR4QFPA+XdslDg74
9JSelrYX1bC9uP0c1B2lBy2g87HacFt7gASlbuaIdG5m62x3DhcsdjT8Be0HExMU644kZOCUT6ce
OK+L3UYArlhnGigajAWX73Tb3kB3Twy+yhdX3W3oCI3u5HY/54I28OR3yLytq+YxmKnp2+3KWaf3
i3tFGzrrQf+xmKf8tfPpiabUwxn8a38d9UfgUVSv7jN3zjs+vNfP17nkTvDFa+LrtHrOsXG1lpOr
3vrkdEqPoYfN063P7uU4f7NaP07dcz5toDhbGdjMmu0r3qnjnD7uKQ/0a6B1nPfbq7HdtM+T1fb8
tXKsjc3ibTzT6UUQNbF36IjSmtnb+LmNRKGMs6dxirW3sT+6tGQo1bFZjh3fwfPgQeOdfrIpSfaP
6TC2TfoswBnNJ3rA1GziWwOKZG+aMXcyYWq2MYbMyuwlhvj+gPBqjhywwl8ATgwC/5fFJMA3aR/A
7ziF8D8EzcreOyBUegBgxO10HKluZPxrluOljO3+2UNWrqFDWacCYMJmJo2zmvbnfZjpsyHED1i0
yFsKNKpDBsPAsSBDW/4Ye7iESEj++Er6zOL6RnxMNiRVUCvG5Gw+F6IJcwd6S74wDh4Wiq2z5ww9
2+8ZVKaMGU+Mqdao72F/JHdv6pztbY6oe9I/GxNkw/R/KChG0lqle56iK5rSFqr2h0NvW0ObOUCf
1GzMXxG/h9SczJKpyFmg+jCcdNh3l8y+MmsYNrj0UnqLe+6hSlJGigue2zTciFYG4ErnhKB7DufQ
8t05459ps45u0ABEe3GjSiQ93kB3CYaSjLuPhfuZuPsP4nKkDWMckkCKYNJ1eN3wvzmBfH/yXe7f
tfGP+cVSiEMaJfkEVzvi7jbGLFONdEwsaXSd5uzn9USUe9Rj/LVgBIDhFn25/Gmz7sUl6W8uLCUQ
Xq8GBI9W1kOE7cK7OKPeHwAMfzGrduDkajuRPE/yJDe2/ZCuojFFQtqfXHC0tBrYUDVc43lUgKHA
2JLyLID6GpiHUAYyC2UGcCXa76GZ5fHJXHtIbpm6jk7FAxXlGgTLdyf71sTfz/lJ/nMaMXaK1M8R
nIfsn6p2YQFcnjya9DTZLXWZ7NoT8AvwCNz2w0N6HXEz4Yz8G+8/HpQX3YZ/AtpOfwHlIJCJpFwp
iksPYGcWsm2QvIEEAgXwHSQnMc70VWbNNJOKmgrqK00iTBiBE9dLeo4dg2b5bPeYvz3qZS/jIAH7
uO81pJ/mcXRYnynXRLX5t2vEiTxJZkUULj4OYE5Djk9PG6oucynkSK2RJ4Q75RTPdus9pfx/uF/B
9mpDfPmZQzuDcg3sfJ1rNsXXGYkE5FoYviIQYZp2F+Lq0iTPF6nL7snIoASYmK4cTVawNZPe11sC
eQ/a0oHei+4ynAx2oXcj60xlhA/8QY+hKYvBycOckiacUkF3JiPnCmyayulrLzVRzcCTlI64sBuZ
wWlpSGwhLM5otIwPf/7QggAv4vcMNwzjGK64Tyc+L2yPJtgluyDPpRsm4MB1i2CIKRwTyr1Fy4in
2FVO8ddx4h0oI8QcUS7h2x4jphu1jA4B8eaOMIcjVRfi1Ow74WqQ8B64N7i8U5d/jZ/TDko/npHa
cO9N4ChZOfpYx21aHHDF+J0iccaBI8YyKAGcEDhMHVPFUbMwiBhI1hSEkkVL20MkZ8uXrBibXqCo
XpLTFm7MAVTfhr8TAVgC17RH3GcTJokH+1J7sFCPbTwll4uwYoRIbf1ScFUVME2JZ0kTXqdQvfMX
fBFIqkMGKwhnJ4WAQplEX5KyzqNXdR8OXVHb2QaBnPXCcIyoS0tV1FoySxmqh9BzaHMfKJCUCcRz
o3UDizoIFQya6kNA2C9CNUEJeA7i77QofdChs62dhw04/dPK28Z5y6K5UVYZQGX9MfbJRwdC09Hp
4QVtpWSaNK2cb8p6pLhzK+ywMHX8YGf5xGyQZqO1fMH56qALVCtLnJA0HFiWG9rZ2RUbOHBERL5e
sBEcXYZzzpFAMcsDOkBY2H9EhabNPcMUm2arEL7LvXJliVDAS7foNl/jnkLjumecsa3bKxMu6v31
XidnfXMuLad6usrNufbcG5bPCDlVW704BbYya087+/eX98s9Chby+UcPEEZbm+er9xhguhm0u742
uXU9KpA85Uvr45Zf9/721asp76dhzO4+6e18Xe7Q+hrolBsvBzYQjsFwX6thCcG7FXX97qiFTG6A
ocR0HeXjxwtHDt27zj7RIFFCqtaL/duf0ufLlopwMHz4lxm+PmkTlNPTBPFyd5wzy5WU95g+5ueQ
dK2Npev4+QUQLpIuP3RM8aGe9RKy8nIPEaVIqL2oTD9IXHrey1WZeaXNX/ve9omG8QYjxeRz81/o
uafRmtIJm9uXwx1/ZSTBJMSd+JLdQkhRa/gIi6Nuqrk7SCgZnBtW7kfUMBshQbQBc9qW0GBP9N4N
upbS7/lTmFPz7LkRgAb3Ez7OiMMcWjlAtDh/GA3gF1EJQ+xYbIMJNo/wWVo7mItszOM/6pDkoKKw
P/SFgg7xrGWAekLxBhD7wJaHEFPYoPokpCfRpa82LyKXDM8BpABy5ciTCWvdMSewm3jnUYBdHP58
WKUQMx34f6TJhmTsQzR5GDNbf9xvHE3C1CSD30NWyDWDSW0pYkmhbpV7OFOhKs3WBDtAR0OKioED
Sh9DW4q6FlgfyBMqOuwSSaL2DNxCYcOsXuaopQTZ1l/Xch1mSX95oBtnC7uR0Z/Lff9B2oF+arSU
Y54moUhwTWEehDPoFPAJVEsBuKIvkD2RtiSPuXQhwTERHwFh0kYT2ZWMLVO8w/ECwYVfQAd2Q8ND
eD4SWymo7OjfCRR8hDCxNF2QUmwuDnwyIhuDBFKkKSoHA28t3UgvaQ+THT0s4D6aPj4oorVghUGT
mxUtAwhs9hvhDP6nKyV6gttzl5jOjc0FJJIULeoS2qHu0lunf5rRQfGArNSa6QHSKBJcEoNjCxEr
o7UeQF0e+LBi3Kab7IfzKkF3N+tP6XxnHaZdMrOnYrIAgYARmTUqXfJAsgiWjoX07/eng2ADNuih
Lhl4lQKP887zhut1n0jvW+aDhzMuYAcgBT7LRDrC23kLEzIIxreL+Q+x0pKxxXd+r4eFRfKjHUjy
BhhHJosvypyKBabLyV8KvA9KlsqBzkW7u/AJZnNIG988sKBpwXjAXyEnhzj2dXJw3L+ZC0yfJDNw
CA43phPDZUzXE4CMQfLyS6nS8kkrLdZGNcav9EXBuRsgb5lpcX5Yq05TOOsJEQiOAu/B2fti2wSy
8y+7GnulguZR/HLepjKwUPyR3xNuyeOwCvMpW2glvHsk6Ag1Sgx7Zm3/OT9nVd8tX46CcxdLmom6
lGCY1UVXB05CByQZPOPungZu64QUhzOzA73iX5beycvIIGu78/I/HYf4KnPLvh6yOToDnDMcsrBm
cOXgQZjBcxI8Y0kuIYXQJQUPRQa2azW2dEDJNsizhaqbVrwFMJ1TDud2CdP9T68uDOlD0re6010I
nbYt6RjgMCoVcdkEaT5YKiwg+9tGDuOFwgXkrfBDoWVzBdZFWsVilrzqyaaHfZX8vZOIjyV5ZDns
aOTlGygd633BwFFeyifUgJIlsVTafGFFw/YIgo+wUyR5SHQ6KMB6kp4eLQFAV8+Pf0exgmT/jyes
W2/0RE/ymefHXYOlLfWIwQHIpzuw/4xB39FaeJd/FuvVEUkJtcAiB11nUGqxb7w2UJF1w2Pd02M1
UYMntS72GsjdoPScHR1dL+AeGQR2VwrmWT4WYtjE9UweLxXx7Wi/kVjrWTV/4nPbAi3wKSUVsKe3
14ANJHm2ZkQz6NB1RFhVwnJVA2XqgindExCWvDEuiDdo94ghNRPaJaMljpr3CYmitlgvoB6bOatf
esfJwN6x6ZBLz6F6uSlpC2R+1gt2+o6k+2cLXGoHNI14ycMWyuHhESyFvMUt73M6wNCyRNAFO5ue
yemI0SZUvZQ9xLFhM5aEx2Xp4A1eRmU43lyXdIFgirNk/pRUkuRiw7w22wVEDVK+ngEdCPUfsjJI
4LQhIN1BP2ucsTJtmCpNz4mNkGn0GORXF7S3wxfp+4LPRJT/g+Ntm93O+Gl2MWkxCWEELkuT8jci
eVKNDuhni7qfUlbhhOM5qQ8yoSsHf69vdx/OMWVMYljH76D779Z3nmBsEx3Osqd4yPcuWNZozsPn
/J7+FiAyUf40+qr9wi0wZN4ImQvTK4L3F3p9e6EGrfEgeUcDmCFBtSk80gAEbpfgDGUjJF2Ibngz
ho/tQJWxJyX5BeEBVzjzzUwP7+G3kkdjthJg1Iig8HLlFQ1Ub++auznvg2FC0vHPm+7oOrsi6QcD
mZDO9I4gX+S/aprfzFekxQprEvYQSEkFCK6OGrcCCjerrAXzF2n1rIxaKZ/gNCMsncVcnQ4WEmRI
vH1SRDFOUeNiuMzHtDRh2byCb+XgAa6EVRacosa/ZE9A7+EPSmrAsVV4IKXshWo0oON6mVVevgAA
u3j5pEhrkEASqiX5yyDRAgG2NOcFoukVCe43QKwZ5BIKdrTgt5bd3pRZMSEbO+1erhIengx1gPDd
H1/hcHLJZuPmky5I+fAyVBNaYMXPfMbfAqq5GhRJE90cUniAsFZaZrwhnqze9UPCaxZ0E/Fk8IrF
cfII+uOL3cFUGwOToLP4pq1xPasCbSL9gWvp33heOJD24Cv1HCUcDAfJmp/hcZJfMTWnFYFtTo9R
RRbWQE2eKP57DjF0g1FMrM2ePh4w4z4Lpma21qzMakaXMHIYWxGGiMU970aKOQCQve3qWIv1iAJP
j/qjX2PqGOdWw8Y/TgdOE5FBesDvrI2HkUfMUxzmqQok8DD5evUYWxMxVgRlFedQSCOEqE8C1x1V
0/6oAoep5EMnulcF/EjX/0JDDFnh+MqOB0MsgGC4oVL2GPDsqW+zGQQEFPXqfDhf+DgCF/d6bg2R
HHOqCELDIPlhKKObDdPpf7aeu2sM1DuVU2oea0l3SAE6JMc84ZfPL7yYjGVogla6vhs34IqL2wX4
U52L1+PjsaRKDOk2T6QoCrflu8PneNA1cpyA5nQAjEpzFL+jcl5BAVC6ZqfjHsdAh5ojsCP0xx3u
DFC7NYtE9ziqgsZHrqYGt/iU+6dswHpc41o2OgfPttUJTyXYio1RZNk4a69PNDhCXQIBYY9jlfZ1
Wdd9i91aKWCMLvZQFB9HlDdXpkn4dBdgh3dq54lT6NtmrZHss4vWMTDAQ2a2kCMFjx04xa8AneH/
u9l19J6vb2775qL4Gtxsseob4UNDhzajCvC+qR68Ej7DqZR+y1dz3nM6FTQDWBfM7+g4VDzUMzQw
KhisuQlSkXdxD0ciw89THmfUWIQqAGrkir99VTvkBKdRmyPFKRPUh5hXDMwjJea4SF5MZH4S9u9x
7bZD9PPk6PmIEjujnnMgcWGlTSBFICfjbtqisBMRu/D8JIpTy9UZijEEtnumRsl4cRLY3GJYFDax
HmnFWgUj4GVfj+OZRJd/PI30t/HekuYyIrb13/FbZ9UepvIIrY3LbrUGoYIPVXuLUfheys72vLcl
KMLAT+vVa3926uQhGqK2155zaFkchhyJX+iuEJES/O/3pa2EyGFOsCoengxBobNpv5zPP3whINvl
Dj8Y8Gokd2b5seqh2CPSHzFrdEAiyaXjTC2jTZAUUb1mzz20+yo4Exh0UYWiaJU/fIiEm5dxaReX
x3aBe7mtVgWSPe4KJ7CoX4RaRKWkzE8ph5xgNJJ1iIWkDiMypLnKeBKXt+G3fD11DErGC0j6A/5J
3h0qQ70XxVQ7FENt3oL48aQ8HOBuPpgTcB4jRiZsX3tGiof3+O99+QV1zHPGwQ0cFIUW1h7bC0Y1
l33Lku9zRIZt0AHd6ozz+SPAdGbW2MrhEz1sXDtjeiBiKrmer8OGICRPBiOqQ8b8i2GBsShlEvpe
WRyWNvwgq2LKCqNl0KY7vfkd54MQL+TwaJVQgavV0XnlPpfjIm/d8t7cTgU93xmuBW0Wl++zGsbV
6m6iROLJMcDJaocFt5K/aG/lyd65Q3TZa2QbrC+WEjvv7haQz+RR8HXPiuGf5Ef5DfTSEN0wtKVY
QXXZ1269Eh6nMldCLqu3PYEV4YVqXTKhLBb+0/oGvRXVNu5N0NIoK2Hpjrp7rKWnSJwREWkLcUuj
N96jNskt5v4MGCdWxK1IXp1bNYUQ5Qs1NWqDEeCzgy5fXlkFgxDtk0f5UZFyMq4LnWjHLMisSUN4
gaw43WrthP3Gz/E9IFxQ1puPaMrocaN4lbwiwnlt/kxu/Hb67i53DGtQJrQRRkQciY8qzGI+o2Jp
i2/UJ6Oqk4r11+NBH2veqZmjaiPRxzZE93njtHIveypztoPkyZjAAxR2fdbcRzbYtnLLOGcAFpuQ
mytgD6F7et5xDdxo+VyVzH9DTgF1ixkOOK5wI11l+CR0QIp+WM1C/GLFw4rFEnz49m8GmZ3ddI9b
Y8IDa+OUasz5ASZY8aWLNROFmLZ9YaiTj9i7QG9kYiZ2/KasAFET3M23f7WadD0n8q24DAIRXrUT
0UZctzpX2tqV2ZEg9hi/hufd24dNYKNaNtUdI4S21EqpMCexmqPo5ACXx/dXgO6aKfN5gPTW/4RY
JrUoWY99cR+wAkzWODeOEFaCr4OJ9baESos5DxFPi3S4sJ/xMyOP5GnRWiYRrc01HccTlq5XgjW5
8Zp5ZjKLUtSKCnB3Tf6MxhuGPwGHR/2dw8+iKMkdnsl2ALDHRHSiTIxZ/Sh3QMqtDv3ySZ7KBSs5
H14z87mIQcimIeygvce9nx7BsKCqxmGQ+V3dcWuqj+tYIjfPlQiuzKkS+FOvGJxHcFsVMIp5xIRo
55mJDdKegIjnDH9N3tcj9BN9OoTWHkV7Rfq/nlx5167/QZwrt457ELZZQCRZXBygjMexIk9q9B5V
3CUaAA4znFgvuk9AlOXDaoNItDY+m03beKTYEYBOMu/CqqfPSIwAZbxhEWtDBjzJ7YIx24JHjiDE
faRAWh57kyhMvAxbYxn0y67gLqjj9ZB3AHjURec7us07SzIzQwiJjX2f0sEVgy9/FAOHyDIQlYLG
ODX4hv9NC4Ls3gOYFhuhxrzZgn78KgdsBcJMNb0jwIdx65CBdOm22rTBCfcvviij/EjLRzXhkosJ
PCbKGV5kcWENfNJ6LG7xqKOa0V2U9bMHit1/4pNLsoTIf6JBVFQZxU14NV/IJEBl5YlmTF5MemEP
TycOFKvAPHDHEuguKcZF72MrV+Flszl5QvRPRC9gjPcvbzwW4zaPXeptTNd1J2fwL3qJcDqphVnF
gZfZBt8vnIkxxm8VVBqGFhzVwB7/28OUvNDvG0JRxqQTG0e8U35MHoDPvc4KGs9xA5AjTEnONJQP
KE3ExdZt+ziK/TW+kAnDAuRDJSkeoQjJlnOaf7hG0O5o4EhLS9Lcza4eyrv0bcKz2/2R3FNKv4/5
+wpKiecZjSBeizeTOSlwAXYnL9xWr/4wAP8TlMpj0RIkOvRvOoSLDo1RtEsRLNzWCRjtNI1ohCFu
ANyHeY8XTAb4JWwsdHdIE02BThE+PjyQJmpWuI8QqUBmghmjx4Q6HGhztjR/PWVl02spgxdZDZdF
BCd271QfpjbEn5vwsO+VSSToRcclehfMGmiV6fEchy+b+hs6PY6wOmpwR6h06FgOTP2+OLQ0xoJz
3WnLwkpt6Rh8WUKtpKXICocs5fXHSXHlcyZJnQkIy6fBpodc/c9+RM5MYEDq8i2gGfq/dDiM5p0V
4rAhtxxUxaTtX8dZH1u7pVhz7gTZ5fxkiB9BAWUNA6CGH9Wyi8lyiOiE70IUupueLDEZXv+U6UC9
ktklsoSCK+Y7h5bs0B+/DI81/oT1kT6QHkGeE3Sg5nda4nOKEgnndiEmADyCHHhD7OMqA190RpEs
iQMiO6hicWPDO5G+kFZZ3EmH07gxUotz1x4OFhi/U4LRUnrPmQAnqhgWPm8DGpqZwmouZksWrYQ4
D6ybPiuGuBhhrC/O82y4Y7gm8G+xapOZrIIrmTgtSJBGqgtJGwFtPOpYGDwyp5zaScaxM/z8OFwI
m68x4ZLBGCT2Z/wvMJupEILPlg41Hbp7loriiRamxQcQsc0vkDUKnnVbmsCW4Qza+Nd2iuUKOsiG
fqR1Db/R8HymMwhq+YzR0pA5oI8B+sAG6uqWFoMG/Akt0L8OFQcUZyhJN9nA3+Omko1ZCLsQjYPh
VF1j2zIQ35iQYqWRcFvKbpaTRDr+ecuiP2XbX1T7LEwMTeIhlA3+4YfILEN5hPPcXxt3L31Ktj6J
OoskgTRPocgfZv0W5unM1L+/mxI/Ntgi0CiEAe/BoqKFiu4qVNnuJmEYvzvpBrCoD6+MtXIcJSCB
8vYfEyEij6EVbLTC2gg3tE0aiL0cGTGp5B1LFoio9OEGHvT2mf0JovEXYQHBAJyJGEV6RKfHIQiK
mSMLmR4kN7AWLuQBjRUyDk5Q2dCCGcoKZvn8W9q0/YXUKLGM5i1xzjbs4kvok947fUpRk3norohm
cBiAk9FJeKQsmD9zNJEpQK4Et4LKaopsTHx3mN7uoUQ1TfE+IkdHFST9wQNJFg0BAHhgXsYo4m9H
wgEpcndojeH/4kcgk8gwKITGgc2VcnFQvsJipmHw4HF8jxaCdHoLY2iBk6MpzUu5nf+/q/8BXrap
jWBPwwCWvvdF7DgBJNH1XxxQHXZmmJknjGagxbvpHVs0G39kk0bDV+RnYocqQS3BuRKkHqpuZtsU
3yjahkTKkzXYsjOIli5QvHeHR9saEKiJrvhWij1XpKVzCAgb+is04v8gc3yfiMVn923mGhFUHYXf
5AECf75L3wlFsM5kADHqhaUdiN3C2mQA6sUONjbkE5dW/yucTMqtWMBTMbsX46pwrA4pzwJWJGAF
XXE47EzHADOZLZi8KHKwnYqUwOTzz+/2/Yv9upjC7aRxymoM+cQEbZJqnq5oyYkUuNy74hhGL2be
RY8jjJr0YpIAaEgd1KhhxB33Wl1KtcZhwXQ6PoZt1PbEZZYShAoxZDOQWUIzF7ut5MCmB+oyh4on
bQ6paFmekiZdKULI/Wj0vom6M7BT0eY8gt1APBh4BQxk+iIMfV/M+MARVE/olL4GHUaBJLNUXRxy
cxOmL9VFkJH+NOamwrBgkwan0aHaS4udklCUyFXE0JyXgZHygqML3rhlIxwWr/UfTuQ5zuaYNgEn
LiMX7j2X2JFbIHaDHN9ypoRwr0l6OGNcKEJsG1SHEdo1KmkOIBYvT58PsxmKm/vb+tH8GuDDMUta
Xi+5W5+Fyji/gKkTLkIh5p5zuehl9LHy5LzUfZMMPLnEB6+ycTNDJLVAs4yaDbGjCUPY271zwwO7
h5KIlhtP4YP4CtNq+2zEOL4ayJHZNysaGNKjZ+bwOns51kpzRfnG9GZvRfIMgUCcBD43iwN5xx2W
BhMrqOkY2eGANYi8Q6B5wWmcaRyfojjECAN+LWZUaPAQDyHU4M6o9pvyfImNPIGxxheRjc6vww/5
pop7GhIFPPLgYS8WDq5yMqGdM6JwrcQk0ejapXdHvET75gv76o8fnxLlQCMgEmgomDoPaN4c6SyD
hO0XyIFi4pErTJDPgWTX5fzk4WKjQVHANGIYFV/8tgISfPT1B5Hc31AJY8CDbAG8Q6ojQGrO3beF
PTxJZG5A6Jqj0FhzSpEthbctwisoCoMYNkGX52VZHFrJ0SJAMO/sPEaCyr5TVRMaGGdonNkwi7CW
G6/b1j/xk5L9uEmpx5KZOg29A/IRST5JPyySKroziyqaXYVyEypfJBcwzQl3DD1oTzkaE+Q9D1GR
hTrtWY5S8AuN5AXjaTqtafoYkX8cX3RYXTUWb8Qe5OgxJojo27+MHYlczNyW0QPXQJJYWZfSvRRa
3JIUa6PA7Qo4BFCT3R16lwgmxEcN/YBULTA9Bbq671PaUjhUUIbjKDWsGHkJA+sGzgqUY+irW8eq
7U/ycPaqjf3fnFqhh1zbEG1h7DTw8wpH8z/MPDR7vgyCWTvz9r/bkR/mydCBCECnEFEzhTiiGiBz
qreTf+6LA7AaLksvS2m0SZ4pooDZjCfBs3AwY4ilNyatZ/Ic0iu8ChiOu4DZtMN7lT4ZDzL6QdGA
94VogIsBi1hjEaIyasomFad0B62RTsrA+WzMjJYRc0c2NKhgdNEE1w0Z7YaTLesH62eXnl1EoMlJ
qv08gGXlI/rCOQHtMCkN7nrY//f+QV40h2K7uIHin+K3ndJWz4R+iA0EDLyXRlVzZY471QWzlVku
x7Go7+BdSEM540OSESgTGjXYwlCvySy2zdK+zKJlOdGM7pcQ/P4XjVv7sch0Oa0RyrIopJqrzLoP
1cPqW08a17SW2bE84w2cm/vMRINd27W9HzNSyZh8qLHxmUQB3fNB+B0Rp0QIiILMwiOOViNz68QJ
9eQjACVp4waWHP1CEoqw2WW6zHzqY6XGoBwPVjrfWkO/Ehk0SSNJHJmwtPH/4YpEvUSjWRATYhmr
2yN+JYTIlMLUxlwZIfFkrJrjc+RyVOg2lmtw8TwslXiGECUpa6Q67hf8MNgcOxvhwNeNrVgxR34X
Wt6kHMF43K5inBQgnKEh9NATCMTRGL/RbDeY7HaS7dMinScILMlga3/BfQqLjHx8Fi+gFJMbimz7
mbwmgCHikJNy6iA3jLFpHVk02TkXU0gZWcqC3CW0006IJBHjQCToJaSpKmszHmzggFXTXgC3y59W
Kd64QP3oQFAtUni4yQ7BdkgG/bpbtOVKBTRojeyPIitpU7sgUQYCEDwXo1ZOWjCQIUo7qcnbq3W2
iHt3fPtINaWUg0JBkSWrC+sZEcYgvswoAbURBhd/vT25DQ85SkxkasC4Bw/dIISHAL3TzQ4TUsgd
nnvQSgiJtNXWC0kNhTvxFaBEM3sPKQDF+O0CV4GXFlF+mMWnYX02V1z01Tty2j7IulrJfTYgNR4Y
AzbPMRr/06w8Rr5qYZI+duecg/QsQevamqGyJdvWUN3QbIFwesZ4SKhdYg3ZhxXBdZPw/Bm5NaQC
l5gG/BUvS7gfTHjBneFlfkfMzKHL5YjQnGahVXmkycvuQcAAG53RgasgTVaXlStAiwS1wmjGeE2T
VZFaVxj08KWc9Ujth0t8pRhcSCUJ5wxzFAqtlIxPmewSPI1ACoZAL1woLlTweabcdusp6ueDB56L
86ZLPSJbH0uuPnn3m4gLPERaMHzac6GxITej0Q61YpKmwimmVRwgmRbrcC6WsSJPB+M0joraFH8d
vEnwl0YXD1uEOi+MlQM6O0u0pIXLyQo6WboPrxXxr7r3o6CPKmz5ZQj0OvmaJ05LYeJRrIsSGZT+
gLUXDDVC0oAa6pJDhe7gSTvVoORFy/nAcvfa2EcJ70IxFhtmKK2dmKsl+YWQ4YVhgdu/yA1L80W+
hkz95b4mT3gDnJf4vdoU4nhS3CycE4BUXgYzgDiUyJioqtHvFpI8kOkDK77hgnLOcNSJ8QcKNgxb
NAfvQCDdKi73JsnT3eWsvNh4AUoy16PeP4++fMWHhk6R6y55EmlKRo84WObcuAbYqWB6aiCZFgnC
ebqU6EnCMAOPCV8WhwMxQLX6ZBVku9QvwtfFwueBfzBkL6l5hJMhRGhBUsNeZXEmUh1RGp1HGL0L
jH/gMv6yC4WIRvJDzBoTT41JNYd7ZNssX5IkWui8MeuDbPSwO8hd+3PSwblFFSsbdP6t8Y7bwWd7
m4ytsP8z5S6hBQpBE5HjiygDS3CfYvfIb6J24nBucKvf4ftF9tAZzZ6QPLpMveRuHihsqkQDcmRV
0xIzLivx/ize4DjWK8ZIE2e2v8pikHL4stTJE71ANgVhKd7t/tzQj5g4YhjQEsxDkF6x1zyHVOom
OBEAjQid2bLDeR9RIYirZWKfoJt/8FkARQauhL5MkhsZdawQY1ivXgh2/Uc1y0j9S3uAMxWVgLSb
8u3ujGw/5FWEo8WbLUlgA2kSS62VvqDwG25XmBksuF1JinBOWBKkT9wO4bBwmJITQg6++Mh8Fgu2
EJQZcXuVFUlq1ErIglkDVFCAb+xZGhhCPAPCxF4AhTGRJFDN2lam8NUbzF8IY+6SCDpvO5zhqUQf
qnOO0jRIQchwamIU5HA8Bi7EIw1dNGz3f2MxwzibqgzxO5vt8fh8McdylspHDaFh4qFKzGB9B0yD
hZ3toSQJ/u0HO7dvu1RZOIXAwyC68uhbwD8Wx60Ac+ygcfvisLZFN8vpIUkxwDBGcjEcNWzG2OBh
E8IHvhranTOMrHrGquH0SEG7AJRMTlxTc3KzD4wMZs41sYzZ1AdAG0k9Pw5ZKPqLiAUE2Z9tLPO2
ZFwBiS2lHB9FOkdAbhYoGjfeTZKWc/k3A+FLSW1wDPJmJKkUEgEkE+aAtysy/RrPDeSJAVWVvbmz
z/hVLiopvD65j1wwUYXVW/7xALlN1GzYQVhRJG7+D2DIzgQPxwYeu7kMuI5UqnAIYsgS7M1luNl8
gYzsObjlnBSXQGKnJfjj5k2DAdiBKgCjxJkn7hpYBIxG/s8znBuSfNyCkSHa1FusucZeATqMSB/O
GSkEWHfPxvUAk8o4zGec6OW4bXLcEkBaF65sCPVbzAIqLAxuAzI/4nRF2d/3icS7/MBbyYTvD3M/
NdfCwIjyC3+jesPZx0tBVGZtSII4QEWo3bAi6RbGduVIUJgpsdC1FRc5m3y0GCIFj5OnbAqvUIwl
MM9Eke6h8zUHG5gNqklV2jd+fsu47OJVi1+IMrjTsS5yFGxqP34Y2yabjmI0T8biZi8o//4cm2IE
VLqxPXuj1ctaqSmXSG/9bOKlMENZzp7c8RF+zm3N+G1I1KATIlQGPHO4XVMxmYnRCoAItye7mczh
ECPPj05/sIsnBUvGsAAGWGIAvXdet5h1fLwMgNyuqLnZ5y/xwccTkvHm267j9IInHdJb/C7I6k46
UwUYKK6Yq07PZIYBdvkfUILgGWlfWwbOm+UUAvyBu1wZ2/cQ39bgi8Ou2ebV+uI6RMDcNo8PZ528
Ia4ZP924UPB/Gl4woLw2ms1j1guKbtQjGAEZ+W9ITbehYjKsPIehAXW1d3ceP6/s4iJl9wfe29Sf
ZhVhiwXXjd/HeKY189ouEEY1FQSntpjcQhpkNcXoqgKD5ky4NC4LsHaOTdI9q1XxEHpKkHMsSnvk
t3i/rbNqfY5Zrewv9HCOWVlBXJ9xY0vvazbQc/xud/d7h91RcVm+P6vm7rwW36DfchaN3Q5qCEZJ
0xpDGlAX/H4lUDuW3JzWqIQNfVPD5sebPm4YgFzf2dsumwB5/9vqw5gxvrZysV85d6+Fy+3hSyHE
xJGHRwpB23GHfpb2jfnysddi2sBRptaueCSXMXHZpgIjB33zbnmf/g7DJGyS2oVS+p/16KP55CBn
q6VEF80v+TXcTGbqmq9FZ9Qd0QhrWfi2fxl7W8MCw1cXoBREzX6+eG6AEjcoM59Fefc/DsunKCYL
EuWFVvB3mjS8dN0Y/LyBy5Xpf5fysxXzMRmcg070pE0GydR/6YxW9n4/WHfoZox6HSj3bd+4taIT
nVgcSYlzyWvRvC3+/vgdFX7lV5rPv+gpn1HNeC1C8wfzDKK2+zxGR6R8vQDsqLSPW9qtF+ejHT6w
tKLnUiljVp9Ke+Kt+MdWRItX9fvMy8vJ/KnvksbWu3ssPtpm9bTVu6VC1qoG8EsQgw3YBiWh6Mv2
bmM/RjpsdhyWZp/xZzik25CE4lXlr78sYZe1/bHUh3e92Jp7xHdB49NZ6uhFIP8Nb9dhh+4c+eCx
QF5xYOAIBQNnw2p1G+qi7GeMUGPKDKePc9RM1vvb6o5UxvoCSrEv7zzSruYSbyoovjym7np1rSyl
su/FuNe0sBQJ+keiaPMZ4T7we8aPx7B8B4Pu4vYZvYVrp50pNVQ4OJZ0e7qYyP1Ut9dPaqv9jn6t
gmMb4iMKSfN2imuafdEabwe6BlUL5FfHyUX171bdm7Svsyq334F2Dk+FeS6DVhG27kHLo++B3hRJ
1r9+xxIcb50orOy3fZy0zbqw10nnMy+Ok+sNHtltEOq5/egkZ81kmfbvTFHT2dSar/Yn/yPpzJYU
xbYw/ERECA7ALZtRnHFIvTHSdFYUQQR8+v5WdZzo0+d0V2Up7GGtf/2Dzc4kt/nMOBxFmG+wVP54
2MNTD+sW9pOoEsBy5Ysw3MQSCSN3urJ4W3N78iGosi/iKGrC+n50vVc2yrre2wo5xQiEnhnqjf7I
b52j7xUpY73nr6v/ZbzpvCecVYhWbVHy8Lm2m89fVyTIwDH23AKkMBipUxIn1FUUpoxiQkYxt+pA
iUZZ8phZM4Sq7Ur12pE0azIFMoATv9wnBEnj+IMvdrBrtQN0wQC1TvSwnOj2cgjNzePtFmTbSAxs
+Ah9/jq0qq1Fti6QWkI7JyjAa1shA+ZtYKgKjV9wZZrsdt6zggn9b/qLYu/ft3Y48DOXvPTOICOl
B2XiKXcHKXKfDNKotrKcHjs0qFAphGaPmtk+LPrFlnLFXYvFunmhDJfWFHdXmpRpjxHj+v22nNPW
dZuzT6VW7Crn9s/W9LO4Q8Q40dCILLjfuDY5qzh5/zIq2foTBNk4S2F7Y2KorHuzw02Cn62nf3Ie
ZCZ9UEQij3Q+8EicecS//MSkQlogxW5vbV2dQ2Rv1cwxvcnA+DHIj3fWGJ0/sJskKUuI52JCVdfU
VHrbf7fRzqhfaMnnMDOC9T+0uENtjbUglkYYwIvRKd2mcScUUxCtWzRoZ+rlUgalP+120D3PKfDE
4TM7AjahCwXJnJIRDy1QVFi/5dkrT3C1sUp3e3n0Nl1cdJkFGjU+JkE3wJ8Lft96QHF1gmix1qmp
316bHsC5af0nYzUmWP/s8+11TrRdWTjnU/+1OlfzNuUFnUy7M8Jxg4CxlHrfNj3jPYLXgidgFuBG
f3uP9K6yrdopvztSdU3vDO8BAcr6+6ac3hMyt4BFBTuTfoNBJvw38ESdwCJShyPrNjRm8okcDste
tEy3HkVrb6hRYOgT8AXYJy+RaF7GwkzLIfd+AHFZB8yO4Ysktjlg7Qv7hrGXyGO6B4zeJXXw9w0y
xwvA0PVtq9+y5TMakeYHAhfgBWB2XUFTYFd8KfZzf/vLBeTJ/qp9vfHhDmNVhMDRaZApoTD4aUM8
MN0vrZ7XHD/ukBvb6JCI4L8e++WrUVWuvois2jjBFO3oTv9QXwMTg8PjtacyOgdlr9Oc+lxjEkKR
nmQAfKfBfZpncJVu4zw4foz4lbn8Wijk1hVGVbuKbkzQzugouIIjWB0icmnxLYR4RUy9RmQRBKQk
Wwju3mLWc1NFvTSgRHnvmiJfq8JWJ2T4DIULg/+jdvUg9efQMcT4uYBM5Lhi28b17e4uTjd+MZjO
t+jZz4DtmXuGmuPUDymhOqq15FJtHBC0mrrzRUtu89NeDG1mx3O/EVMVXtKBLg8DOjqwL12iPW/P
S17p22eMZeEjcKKONMmUQa+dZNn0rG3aMMAce8w1FTBx8Aunqp0xtYnT48AGPQOdmFIPIbOzou2U
+gvdBdyPwoEvuzPjh5tnzu4x4Up/G+4HtM0MP9RxuW8CyrcoAavfTa92dsbB6Lq2pnqq/C7edpit
b6BqjWuG41O4yQc/7x/pl7HPWnclF6/YncbCzWF+Q1wok8bjBerkLsQV/xs+SdO2Om40nxMTAVbK
ocmRcniTw75607+IQeIoXUP0q9UjF4MOgP2W9356OU7DzpsNY3g1gPjIPq6vRsAV20ebX+eOLYbU
/ctkRO6iTrr1swKE5gy57XMAmfIUPKoF2/o0Z563FdXQ90bvI+a8gLjseABw5C552NhYpRiHJyUl
NhaZKrMhpenQmLdnltuj7lZ8ZmbjQ/kqLzxJdlhewkqYfJzvTOKd1oXhrFEKXJnFWeGCDiur1bHR
FRQhrh0cIdAHAiFAlGNu8Z6NcjzdEfvhksGhRrj78O/bh6iCzRDnYbuDbBM91LcH8zsbdazw9vU1
DqIbNZX7hGtNvaOn5EAR8I18HQqV45X5fItjf3Q7TYh+ZcgLlYWkTjJPISd7GsRGLWJD59CTJrcM
huki5zy3OAiO99vomLAp0CUB7VVgCuxAc1DTdFzbyV211xp28mSVaz+vsKbtD+6X+FPOeyRdOBWF
J8u8x23beFj99Ya3RuWt2DiPX2chY78yb3sbXiEgJ9cgLWj52qf+EXbud4ZLUL5ARVTWyy9t2Mvj
v7VTxHbMYBmgjYfL9+VgMyfmROzZwVC/TmuU+7n/TIMsDykz7/jJeBW5jqNSX58jw5KS7WtGWLx9
o8dl87GH1I22jrZ2YOlTirKLs2m+3sY+40jrFD12UdslLeDknIZW6YE+fQCmof00JK+En5j4b7np
LsS75wW/Ku3P62i8ecyHlJPU7TD6rTuz596m8Ey25leOiE/qpw8B1W89h7qJhm5MA1P0HzCZwE8b
10DtY3qXB8VGzytbih+xzH9s+j0n3SZGa9hisTgZDidOTre1vbvaZUCNzjDb+ebTFpt5/j0FrR4S
dA30BgMDSKp93XZa1ODbhPtG0tagSC5TaVteW3eLVLxy8dpuRcxj7wY2M30TJd74gqd6yx7ClSUb
7tavjx/I11FhB+0j2WMpdPm/VTewO37HCvLvGOpJN3U74o5B40V303i5p6Fj63iwUwdmued42cZW
GWEP/XIL3e0l7GwH84UTpQrSwfjy10dbTHwZF26tXgzYoM2m4J7vY4u5DxwbWGKc00ypA66I6xB5
5vdANInPpocEXMKpZQKZqd/zV+Q54ps1jfWEZtj/Wnwx2poWRDfNp5CngNaS5blUt2v/rUVl4/bo
i65UzFcanPXy+1Dd6MVHr/+eRWxG2SdCSmecnCt8ZIrExWsNNGNO/rnQgxl3YVXQBwxF6QhymDk4
Bxy5voQKaTF7eLD+JlYHymFuRM8y1Lzt+p5cx/DgWhVZJ3ZLbXsYo2vBIV9xsBB6emhFg+6ZUD74
GPXsr7fX6ShCC0IDlh9sDyeqd8z9IhJNg09GGCC5iny+zOuUUaGT5eMaJ7dWRcd7MGD3ut9hiy69
i0HKaXg15h+WzZNdYkbvS8SvtKjg3VPhkfVmHOA2fkM7PTwLr+CTT/Xg/doVD/+lARx1T87NHPSi
hjSBZzi7HGrn7s71Ff/Y0wpyjL+xHqa1Kquw6CIpdOp0+lJ4xmzKDntLvSnOKw/ng4jLCSpihxsA
+ZJjfaZf9CYUAiic929j3N2URb/0u5s7wS30thgrolDyLWxpg3dLdTAMs91U93tv9/FhCjrTWurE
GYrQAON9p+Hf83EL9B7dYXONcUbpoDsdZll/nsrZ7Z+m6cLEn2F9QXHostmn/3xQ+Mhn/6WiC7GL
XQWV/kqS0QtDqKcqMv8bnrOwHM63ywJz2DBf79Cc4QnCORq/d4jDUXa0w3l7oJGv2psbHoGODboQ
7zZjdGuzeYcnG0phciEPkgBl1373zTp+pqJGuXRFVDHeBpn5Vy3RmL89YiNferT9ogVXzdDGx0m1
DP/qV4fb5qUQ5aW182r4429UcAkrYEz5zZU0pA6XuZ30Hq/FcyhOEwVyzDcSt6iX7k5EXBzkW7Oa
6F/cU634ljf3u3qeFDrTANXW1ScvGnIu0yFe0erCzT3v7uYXqPBN/6m2moQEMwmx6NR9DkmIqoyh
s8bVadw4njblFg/A9jUqtX6O6mubnPQJJuDvWyh0Ci7Xjyr/JtYDj5kGTuqWuhqKqganymMLzDAE
J0BtOSjZAxX+JJ9OgFt4RhDuObm/vBNEizyZWxeVM7CSLr+ONOhmX8pO1zYoyrY09V1qsHTTLdTz
xcc93xQWLibUBLzWSMPRZmmbQtg5XHWVMX94RBm+Dsz0wjvD3KYOPrLnrmM8yk/ORQuNS2x/sYtB
zK37zZY5jLG2oncRd19Bic1ZCclP0eoQM7074fBhVHPrEz1g1PEcmUR0h5Z759oqI9Mre4MsjbSK
dqUXbsOCwKZ5UxP9pS+74Hdp3BijuqVetAg9fFLjByqiWZsXCkl9ePjwU1w2431XF6NTOrN6XlpO
jV7XvYFFQ385/+kt7/niNKB4svGKad5DkPPzzrL33TRsm0lpjLJi0r0mndOs0ekX24zP7yh+iWcM
7hZZWLM2LGnJZjLfAIJmqNvJ4ztmBHlXaxg5z6hz9xFKGfl0+4MuAS3ci4saLZrXPZ6wt7EYTKc4
MXW9TmeZ45fU9T8e9g527jd+Tr9VJUjDlGH39bvbOTEygLsgEI3HsIfOzc3s+FGMUi1IX5FYHXnn
HlAGRxHjE6/bmusYZlUnr9cLe+biQSDO660TcDqy9IPFPEx38/RA2bP1LhiQOpo9OrMOr+gZSE/M
H57ZpkVOb4uqNbFff58TwaREUV1TN78nnwpMFgDZIPCsyeZca1+F/45lj2HM2lPL/m18ozu7jj6E
eRCgok/uPeBFk+X2WqfXGelznXmnCK9mzLXmF6SAfz0up7tJAGAron3l2qyP18eZoLvA6nidd796
zWlKW7RMuUOk0rufnQmvG3NM88eXBups+p5SfTp+074gTjs/Ak5aK9hWcVF4TZs71Th5Z16hC0dF
ktAlrEw7QkFt988jJGB2N07zaGDTc0F8fhD9gEfDd9I2OTH9HCnbu/9txjUiUXuYg81UsXZN3mBK
j7GlD8560NNxoW11ZxbUlOri339HPE9rDOuizv0LR2kalZgS8adDv3jcw9qM6bufH/k0Y2/1kNKA
yBaT6rCtqFVHtz3TaiiCeLWh7QGyY8oNhtuvDKcDcMqt5WgbGlFY2NTL4Ku6a41PqUJ8inVt8D2u
m44HR5tTfs9534Gj83Yn2qL0C/fbf+P7I6qZcn4N2wyrLpCzfEpx6SGa48McXbPAgHrceYmjHucv
Up/pAwEXyFqHGgmzLdQLhUz7MVxlpKLRZINFBxV97B2s9jN5cW/gEXj3m5OKHusxx6UDinrhb41q
+r0NgP13smeYtrZS4d890FHw0g/TGK9hHDRbSqYkBUc2BkMP/+IMN8DH6oc5Zr2uKDrKrwtxDblq
+MQq3mMISKWORsWeMAJ9rux5fqWnEJ0BHC646McWMyjR+Ry1wVRjikWFItqBWnhhdJ+Vuv+QAbYH
DEqbAUTQ4+NESox8x0WC0jITNKwBsqCGOfk3qdD3BV1/wpAYAIDWHPqdES7sWiU9tBvI9SQlCEKV
SROvPlS1zH+whlkVpnMqFCxZ+OzIfuIiLBhJUsg34bXCrgG7jkzZkzMJOAJX7DB5kFEMCnfG0wz7
js/JdbYtg1G2JHQAprbK41TROz4pKW6Y7nEs97Tw3zWWghOcndnWfYdbbOQOdjtqkxTxAv86eR1I
GzgN9HGKzbFvcWYykcKdcK5bTgeTbX/WYzr/ddpxNKvazCGD2W3R4bcqzn/didKnlDacG/0PBK2A
a7EsuT1t6FmO9cY1kwq3PxmgvvDOywnIMz5qlBlcj2dX54+5HeBrHi4fz9D4mfxjPv7/0fCz7V77
CucnHZ6826Ze8Wm4xaF1diLJPAG/w6FkWh/6Pd8j4L41piaPIXsFIGx84BXyjslsArQfCcuIhEBx
OpttM7ePLs1LamGWv9U1fkO5/fxWp0DmZelkREvYH532Pf9XX/SfCSgQaJCGaTMGhqhWYm8tWXvp
/FdYdaCZiIKI54Rzhy+E0FAb35w+4Yf+FvuRR8pxncLvMFUQPVnJFjAhyBRVZWdsMF9SZ2KPO3+w
28j/VLCAkwVD8nX5J9Xp/bdwL9FL0kP8DEVGysHBacvDRKICjQnvgi0AwBh+C90JKB7o3aiEsvnv
WAHQC/KOf9KcQ3dEGYLVnOXC4V0N6G/Wq3vjrHC96i+SkLIccgfZ4VBWEviV0nswFNU2ctXcEMAc
0uFT+Wn/7l7dM/+xXBNKXU93Hmf1odGYcqqil68w83YMcNdMcUHeeComw20sVSj5QwYxEHQev5bz
5itg1M9v4LJhJR6siNlDhnZB8k9WWqbwEFeN7nSHVOqlIoyEcTCD2NcOd37VH6w5ybVpBj7AP8cJ
TN5jf/2Cyp+q+hcC9ScQtajwp5EtYGp+3YYaLHtxgufQhaFXN+oJguRUVkQJcXwOsFNCp87DpfHq
Oedlj6c7UCORtf+TRoiSag8V69hcfVJUeDoQyEuhTK8f/3goI7UIYY/CPRWWlUscupwtjTCv/qW8
bEEPESFUO6E+eJx2LEFo94Dq24PA6GWMsR23KvRR6ENw4LSN5VxHi9whOAlRyt/kcoDXwsdnWYrO
AKrmVqWrIzbXhOEmuUJvSpoFIsDwGX17sSWXDSNwJdbVy0uKP/xlaTr5hSOUMQfDcug7cF4AADth
lyhXdRJSkBhNIPKKJSY23Xea1YMQ2YWBzucDBYadBBw9sqA7oOACveEV0KDClllgmb1/MK+cE+1O
4twLvquT5sKUiIA8HgP6w88UsOn+VcVAImibOcw6Ang5zk0cjiuFWia5exWMqNN8wJT79KcAW5Il
8xkIHcdWDGNTrcXKBOOT32sof7ABsx0madc5Ewvv6Ak5CZz9+YKWeP9Z8+yFX+ZIxqjYmFyAj7kL
4DNcgP7NJVb4zMZgKbl1xcOohIrXRBPCSD5efyTslVkfcxaHGRK20fAVgA1J6GARLtZY5uBIb3E5
IH6F6wDkTRAvEwhtmEYi8IMiBks/+dd4w2mCC5wOVucZ3Fx0zT5j2RgiKU9/8QudzIB7Bc3BhiNA
O4f+BqRU9jqvG4qCwlkheSVohYPkgeKzwK4EdhlU6QRdijBpED4CZMP2eXrcNE2Ajgf+87/U1NHo
ZbgwnM8xHvf8dMSDD76Bzk0vnx5ukUCSMKAImMb5YHdjVB2i6rxi53bkOHj5fdOCTrAI4Wj+i72y
HCxsxL2HSQW7ENNbCREMsTJpBm1LZaM+ScSiymTkJkotwJoPVjp8OIg9/wxhRORocOA1brUlw1Ut
aqBAcDvUmWfUg/L1TUY/XgFH3L1Avp2u8+VoZKNSg76mAYULzxLzP8gNCR9AdnXdx4yJVRxRYGHd
tuaD/2JsSrywC2OIQOIP0QKPKb61GcfGsdqRqD3SfBmhvzymwjl8C/z7UX9Wu6Rgc7KQxA9dcOUO
bMQe0oMpjjnJFYoLCxlfzesIXQlKquc/lx483bhwF1hTIVBhX3hdTnLFtucrLWCH/RoMiJnQYCAt
LihEyF3RvgN2e8y0l8KtNL4MLYAKmfEN5VUuCyhICyq/BRfLL6TznPsF2uBjxl/Oqma6g3MPa1yo
WlDcSL0CbWHkOoSRQ8ScyjaECwyJqgFCxpSFDChUMsCeXVQz1pP0CymIlm2sdWdYwjVk3LDYkx75
dSHAPy+Es4H4g9808oI3vqjj2QxcQq2w1HNeExZtPoTaE4pGRTRlDFFO/r5UQ7jY/o7OhDJk/OqT
4sL7OvnHfj5lDAGXX9uz1plZPHfEDvIZ2K17EslRB4DUb9rhruNxObryNZZ74d/AwZMgI6H5kthF
3QZNhBI4VfJLIMicEg7PpI0ChydxGScvrBOI6DzUVJSZQirEwZxpjqSJ9s2DpMkic3h8MLxVUr3W
HP5DPJHg2csBuJA4NDkRUjwetpDjnp5AZuSjULvt0UzxGKF7JWSzI/cUsPoMXZDw3ZHi7egBPC4i
Rh9DMVfiqoBiPrOphP46rjHG8XsCWrriVsV3sHArv4e/VIC7dpjFmJBz91qiBsAICDofamh2LGSQ
2s8hJVMptO98+HC5z/3ehmdDjAeqlARPdxnCgqjFuL1P/4kf//k02eGPPCnqxh7MOOwR8arjeVbo
iOtgpAUt/3fBKoBCB2OP1NUes6Ypv+nfkMM9R5B4hptLDIcJSlKllug1EvF1YHP9CxyEcR5CbWS1
woYpnIaBP5le/NohDFJWE3xi2JxL7h4WvH0Y3WccDYL7k5e5Fy6xzLttglr2qD7O/w7rtfEHaxcp
mUi8upIUVlI7uHs84/m9cvdJ6oCkz1M/a3z0abXCjlQAea7TfZHBfg/QvEHthcc5Gy26C1ViTsc5
kXCSL39SNhu0IxjUvY20AXvuhGm9ftJhrgzYlwyy22JKmpOFPcR7dkpWlRP7ugv721KQvM8dISzm
8C4AcTzAa78KxldD7WyYXlcKD41tLYzv+cMdW78b+JeNwlNT0YXvhhY6NP7wG3kXbJNNsylgdGNQ
xENYhsev9FokiEz5YKLlJQEIXSJpNvEPSimo0Kede0vYpgj5XXd8VrurO+aneFxRmjQSMa94iZ8n
bdZv8euP7y5zZ7xex7tN+2dIJufsRbJB94z1UrCHqgbUJ/ysMfgRK3LWmzyhkNdnJ5oD7RwYWbcO
c3qAHFx1LjoLBJiINhhqlvxWXFIVwzpeA1sPtFKCwVt9uBFsS06zn59i6X+iAiwU40JQt/mcpuE1
lOdiA9BLjRTvXXRLknA6HBdqjPm9Y4/mY/+n/ffE8Ad6z8b2jYVQMlFosogJI73/DX035i5GjYky
ZY/arPC05CtAoqQ0+WBwru6Or350CiJHcxjF3X5fBMBw0sJHG1cBOFTtXJ+h1fJOWNe8fN7YAKO5
5RVmRS+Au4I08PMzhHK0Dca7iB7Uh7J/8kRtWVkqXf58GJYFGxvEgT8U2h4PPgYjz7rkqW46oy2W
RrhZep0H0L8WPf4gTHMLzukAlwRf9aiKhGnzXGYEAtkhWQw8BL/frVnhyP3fzgPvMquz0SeWHWsa
hQ0xCFvWkF/eh40OAsWUGoY56w0jLZ4/0GGYX2UN6IsblRahNB4+N9jI4SpTrWgvFkx+xUPA8Dq6
wlX/aKy45fiNO4ZVpqevJWtxfBSfC+vlyd9y4iM4q8k5rwOm0Kvq65LlzYTM4Z1fYEKw/0hS5hBl
QH8d9brUEfWJiIC42OEIynrFZqa1w5u0ZnL0YqKLFnWhARBAOWFKz1CZWb5dzSltbDe59TYc8NT6
xZY0Pgb7VOkLydqgQS9lpLNtnI1eBqYjA/NKSH7EELAmBvoa01dtDs/blLKDOKPO+Nr1Wz8VhW8T
t00XTkjHe5ohKN224yGtKSIURheFrFfsCyCnkgSJ0+CPPe6O238cAHa4b2sRlNEVYxS5D6sbU0e+
C9HtV1wjCIfnyTa4XQ1clF+8C+w7TsQs4blgtJytnKvXTWdHyU9ACppT2pHaSeqTwiyUIu7kmwzk
TLLR+MOlrKl4soywFcW1zTCnN2pm3HU/P7fC74DIwZaKb8y9nCcTc0lvg3a0ZTne5wJhpC5TxVfD
VJQxH6vYwMBVXSGFnbDsacIM17Auxb/2VvIoGXbZ4+3ZbS4Ok6Vegn188QPWWOIA6bQp0P70rjMw
IEeWdCPkmAu+xS9/St1RUySBk/1Tf5qQCclU7jFxylow5Xt20HJZ8eGC17gdvan/GAw/XaC00uG6
/AooU2K9MD52P7iZlg507PMCMjnFRK40YGx5bLUUuB0RKP/zBuSVpjh9mXsqh/swbAFaqUpeCTSQ
nMrp7RzPJeRg/PU6F59D2/LMSfF29iyiQiLH7agB6VdPsT1NSEwg/kHjerofKBr+kU+0uSW6wRoL
ild0BrJs1DKFyfYtPM6VUh5/SrtLdeYaSEZ3cujx0nEauUHHZ5FHLLw/wOKeI4ZuS6A8ekqeMtNS
57JHn9gZmAdSt2vnWFfR1TteqNxgarQRlMTlk6EzpQQrKMsG+JbhQ4HRk/5UYtTapWYlEKrb9M+b
Kk569Zav6/EB8Od16RmHZfR7+VlgrgbTkNWZb75gFfQGePnqt+B7o+7n2wJnNSBhe32d+zBFS0U0
xY/9NzR+x1Wt2pzwz8APqGbhWfybXOkOnlzWEuiOmE6EbvBvoLLJMYbJYBsaHvdcp8W8jFcrl3kB
MW1Zq9w7o+0oNQecPmeeP4Fvfv5F/3KkhBvlM0o+CqbhYwh1ZPpP97theEdhfW8H+lKKy8qVRPv7
cmVuWvqg+smgySjW3npkAyTMucnlnqQQPymo8+cRjXjhmrWXshmWsL/Rr2NOq/cobVgvwRMeEe1t
yF8J5kZUeNSuxT93R7r3th7whiaD5wQldoVcQEyRFkfg7ikBhrPpsjyJ5AmcQUDPmjIFrtBbdKFd
5y0z9Uy8MLH/OUwTNvLTH/Vv+OJiNdQZwIWn2UB1ES4590uqB85TtXz7XMCYooK7kHZW7WjA1Bfl
rOq8gg6ZMVGrpfBTRQjQUGwl5YT/4g+lf4oZiy+RvYs6Ft0v0om9NBE/MF7gawfxvjdiw+zoi0Bt
kz6/gI8Oa4b2rhowya/glzLGvYkZtPRAZwyGHjym9kK6JckJTCRViFZGvK4R15Odqu4vyTegh2Ej
iUyaMsukBkyhiJtt+iY8WjBnGhIb4L5tVgcduVucfcm0ovAhIbMtoMibh6a6SIU6wT3n/1mPEWTn
pv/ybFoh0qSo9Cldkw+UEK7R2JkxU3uplGSBM62Ed4PFdsF+td+Fu7CFfoYt6Wike7+XCTopi8OF
ftRE5iga9klOufv0rrlzzf2/C8jxy21PgbwycmDv4LTgOBxPrE4kxZ9RXz9iq/EU2uMUx5O2U78i
jlqdoTW8DE6wzlNSolBHOVygnOw38k1GR+uNI1LYydzi4XCmfzbbFfkKv2RrjHKisF3aNFhyAzz0
IvPhYj2D44dhM7gFgC3DvMEppfHxTEABdFVNi1aD5lExuFcDYe21mwjSzIhraP8BFmIKQKprAFSt
JT8uEpk916l/Zv4L8BCD1Z/+qn1r8CRGpv/Lwd77Y0TFsLK3RuSiBgAJx1ICAjyWUD3WE8i6GA+5
8LkAPgznUjliYsGDdAxxoUD5KQ3n29E3k0ugtTybT0Xro44dyjZzfkujHh4tSQzdzi12xOY0zneT
QY1L/5LtG35l/xwTFE5cA2uXIxqOCki6dEvmb/+c9p9I5/FBDOH/4M8GM4N57c+C/KGfdc3r+OW0
kt1b0skeyQcSXzZ2QHf/Zp2EIR2YHaCgU6SA8laVQsl/Z+nFV2jGvbN6DN4C+tGuA7wlxHLdYdSg
FegFN/II6OzPlFQmLxTBktwhlCEvUXHIpiIJT9BQNFfxPoOpTNFHgYq4nkWHuboHcMrthq8xqhci
COh9xYaKL4xwd9Lbd7qgppr600GwV+vRKMGA8H/gYDT6X+xHLDTJh0FrbUoTjwSXZ3eiZgOESo7X
jkNT1WspXcgX7Tn3G82dBMLBNMLZjA4OTYsGyqPNsU6IMLPHcdgniG/tTV64EqzOo1u0WrOOJOyj
95OhVwmuZ5HWIDgLuQQoTVYh/17yGgDB2OXiadBG14ERpTRfWPoyK8HLd3cDlppiEaQFJeqX+nhh
4ICLUPAxnb8vFkb82j4exiRiTJbIRZcF/PXaf3rIOFvIvMWxhyf6UG3O9wMpEphGLoliqNfYOqEw
RSSLWJCSAB9zOCGYOz/VFOQq1Tl9PhyiAEoMzNqESgBzS2b8CuYFhDa2Uiv669ougUgHfURUoSgq
0U/xM6zSpyuUmrgbAbG+/Q8/q+KPK05c7AKt4AokB5wVphOB3oGNYbQGjBCvdxwqrD8B8OddVk5T
cD5OY2MTi3Pifo97KwuNBYIOazKzGNATIdIOwCSRKodAAgyTRa/LsY6B4LQkYkT09DSOeLMQqRFj
P796dt0I35Gx0f/5sWqvUWeDY7M75sFQP4O+aQF59CafH6NGKWFI8xJ6PRpan8xlT8Y04914Q+PA
LciPByuQuN0Rw2eQMGBpAMg7u1pMX/aGiWCrHm8PfAxxBGTchpOK8GZxneb2MJGB4ck+vPiJtVtI
FjQ5MWgToQRiNdCN36jwvkcLuTgzFAsj+kvpYISNvcQTRlSFpSaAfce9qLOu/gJSXak9gr4cf8Dk
hztQq7fCIF6MgtDaAr0lC7XSR7P3aubc4wCw1DMAXgEQxbZlynelQ2ecz42E4x+pAPHxmCggh2xE
2d5xVpzqA5GwrcXXBfRIeOvtNh3xkpa6199kpTeuB/gQdmi0AbvFNkNYuFuG8/xgaTvJF2QH0z7e
OB9pc9A7tqgWEfZXK5AIry0U2sv4C1U5CSuQV2LwKB7ZOqt2BZJM/QhwdSPUBpCnHGRLFgynJx0N
V9fhKLkM75l6WO7vE4g5uQ+pcveCPOP0mcPbU+CwmO8s9/9E5cNmNPynl4qXe/UCrI55StTAYGXT
9mTfdh5/AvO8LPXEXgUk+ptMcXqnGztyN+2HeEgGesWBwDowaPf/mbny/UIx8F9aCxdg/OQvjdGP
31Gb+UtdiPoYW0HDAkSSLug6dgbkYuQDeNIwIFm74fUwBcT5sVF1UVY9YTooKUtY/CFXND+dLYRv
/TCG2sDD/vo/9ZjNjRivE7BQ/6XcAlSUHKf87cv2B0058n+53U+WQ9/HuRuAtNIrXNZYAWIDpj5T
0CGxSVR3vM3W7YZBWDv3z7eQm6x0g/qIHVDO75Sc71CsHMzj6FSxW6MPo4HTPGAD3wbPAh9Z4qHA
3iCjtGGe5HT5HJYt9TfrwMEwSfgJMCR+iJb2L4quEGIu/4gzEdYieAcQGDyXGceHO+ry4H/cXC+Y
nBMIyYAjszPmEyoAkVovyv0CEDbGAA5PvSm2AVSz1Eg7pjxXr3VTfZFTR09n298G2p/J8ptSI1YD
hMLCQODuQkCAZ4Mb/6BP43Y/LaW125GEyf7PWNvPHUcZP5wqUBxRyN4BvLOxe/bWIoHu6Bg04GbV
RNRvQKTYu+J9yaGQUS5OAJJk9SOje7hzmD5R2s/G41oEhz26ae2CZdTPHp8kuUbGfGE+vjhYshGO
4mcqWt2pCPixugCNuTlsGZiEjD53wAIcOvRhcJopWvfxcuM3XzAu/swplUzSUHRzEvL+93HGiByq
yL+y+TwYUhmyWYGevYIH/5z6YEsYMZGK/UMWApkV0y6hFVwNJlQx2nrkgdztSPhMYIB0Bt6I276M
7ZEBjuGEnw/c5qfwaFINP9A4A0hzvucbLFde1Eji3OU9uNQrXD2WMWHeO3SKGwSHMY5tx/twD8Qg
edxgl3BdkJ2zO4hvF4U0tf4/94ThRh+Mf84awu5O0AiMByUB5y0Xdu/wpZ6b+U7yl5etGaX4FIMl
6Dgakw8OHr5qS23870DAQLfrVB1/iRUE5y6YtxB2W3LY78UuyNjxk6nHATAZobBLQAOAtHngiLLF
78qzBgGwMU3Suq0ARJNw2QpSCkiGFIhRsH6hWQHrefGKnEXfZruQpcIKPh61fUyiwxF48R97g6Mq
QCs+6mKy0U84ZuSohChrO8MygL97hiqnM5PfdcSohduPd4xtg/SiYqdm7wkNlXubcNpFYzhEJUN7
kErKBBnhP6K/p36Ks4Ll70rNxchGTnIGGp4ZrEqfsRjB9vRqGPnxrhF3yMyO+wO8v6RJYyieYLNL
2cf5QWoHP5Eh35Azbo8hh/g69ajekmZFJb64pw7OLf30j4QSfBRoTHinhOpy7WL/AylOj0koGxK5
hH6Z6uDNoqJRyjZgyDJAo8+LQ+rgteT+4PxXwrmQ3vc9B3M0mGMQ0AqM/WEAW/fESQFPmvVCNM7U
1ait4+X3T2TRQAkjOjfeLjgh771BM7dZGmLXsfFvoVAc2XJLnbKSToqvjPTiKKsAKTZ5mJT38xiq
s4R5hBg2h8c99oMybGQMJYC834zGt/68cDZsyFTGkzzWaiVK+C/4AfhGtP9OWMYMogNc+I3hZcdb
U8ixRzys/Z55DYBK/+23APWYFdpM1Bj44Zj7VCQV0OtchN1yTHrUmyDrkHMw3P6HMxKzBRF9z9cz
nem5HzK//Ynxnnv1cbdZMDjjoEwSqpgzPD5ADobX5iuu3sGAq3vQxzsBf2ZAxYLEcM4YMhr/XQPD
RD8IJnCUhhUvRfz97D0wp2PRMyiqKlw1mGgeSfmJAV1WsJDY0w8Hnk1LGFJ8QirIii/P+uO7VnFr
9zgULwKD3+IImeisyA1tG40kVrv4xP8DEMj+xVld1C/809qA6vEQgQ0coVYGxQSWvbs/H8jdSml3
waUsZ8HIu62YXzPFpcK7q+UrUyE9tqwL/uASDdK97hMyViosYabmRNqWBHISyTtv2iQ6cDjP4X3I
bLvD5j2mO9m5FbJl3sT36YtdJ/MY+QWl7jHQlqlkrjGAxPC+yy9tJ7KTsE7AdzX6UNVLn4FLXrvP
J/uVaD/8SjwM/Fo0Xh80Ei8S+LLawQH5N5uN7pz0b7XOXmpNQf+eiiEaiJQjNpkFW5B3iwoQ9zF3
pS0GhOxBuWMgwzyGaiQR2gw+VRIcA7hF2mHuMOHZtqkoee9XDEVtgg57DMC8INoOLiqAkELeSR9v
ZIpOmc8xzAtxl6M6eYUymovff1MaKE+wGqZ3PlUSJhDybL8aUn+SAz8bEMbBrOtdhjBYvPUoAaSA
qfLac/ESlYLFSGswah89bC+ZLK9ghNAdrM674A9yICGN8MpUQkMymx7DDzNBRv7USLLL8QX6p+5n
Ds0nfioYvjNrDTflP5LOrElVbInCv8gIRBB5ZRaccSpfDC2PgDgwKKK/vr+sjtP3dnd1lcWwd+7M
lSvXWuISshQtgsONtBVUWlKiytsmWK2tqdPNIdwgtAdp6duT/FdSmTPqhlh7tT6cSyhHLqfyBFPG
Crk7AHJlERFlCOPYZ6x6FMBW8S/3wDf5ZCo6wXQ4xNFtkR6gGzsICCH9g6ELzL8QhIqQGf9pOvsY
KAKTUBnwvCc84n/52ECYVPNctFV+MEuXDAp3eWn3nwcAC3KC05ytyK/Qo/11D4+XhawNIftwdXHh
km+ghxCc9CU6EOEEpVx+4YS4LIDPhl7EmcNYJLNs63L8R/IzlH5Ou1n2Ik86m+hCAW+ueJtnAzjI
Em7VHNGzTWyzEBLEa38m0oY9myD0JJGoOQxhBE+CwwjoroFz5pIITfhtZ+I8d+aQu6yvQ+GEIMry
rcGlVrQMU0IqrBEWkFR26DlMRPRnQysWiTqr61t27kWiAspJgfATBKvZrLuYCVuMZR7FWoA2BnvH
l95R+J6G/qy3+AfjeyivStAU2hmcLdFTAE0kUOYncCl+mloPgagPpaw/om9Or58vk8XR7QVrmonk
ENy04UJ0bO/I4HE4ID3jSZCkqQxHEtxtgyASXoJsSx5sbHNgyKGBKgtsxyjbREwAT5dDOPuMUcEV
O3pjMnL4kTOjQzLzoH7ou2vGBGkkjh1iBTl0u7qEhc9e4BwhB7AchowZnye3h77B/AH9RZpm9PmC
PXncVc7uObgRAqR06l9BHXzjtexIHpZ4VUBY/BBWeQgJKZvDwfK2aZf1w+vyEUG+wiZqwTfCWORV
sn+cvksu4+QerkP08JMzwraYq+HWhhDnqbpYJ+Fm0q+2IV25PwfxA7NFb+mUPyjb6Nsia/cH0AgB
Tt4i2smc89IW5kYBlhy6AgSczhCkBRbk+s0oER0vfw4MMqeQfVtkDWA8oO7GOOl4LEQm3ET4p4Pg
NJlPAd0WSg0SYRVbjOmXp6eNadZtmSWHM+HLoGHmMMooTCoNIBYBKM4l1F5FlycifgtpggkMLg+x
lEMvTod/NCrO4S0aNVQJIVaPiPfN8yNUJbQZoYbxB47pPBSTVcoRmG+i78StkivMJfIw+Uf9ze/H
91S6v9soOb/D61jGYpUN60LjqPeWrTXt0h1W56KxAZoC0Wn8N2rKIZJisU0DhBSsptbqTMnMxTWR
gErjGvEge4XrJ2SaFidBVOSObFNBe1YastIMEv5diyijIYUjiBkJtczq/M/S6dDQAidc5QJmKHDT
Vie4EDywgCIhtIltojoEaYweA3d16K1lgxHfSRK5NSScIw1WFJuMnr58L3wINGaBNf3P7BoRmwkv
Mrsk7Ep6HhyaOj0vDtSktqN1Nxa5312PmdGlx5iIvV4bw1gM21ZvZCljDdU0qn2q+K00XcHfBgYf
BrwkCdfb1ZDiEmeHG6uYdel85ihXqAjiUENJTedCSZdYiFTvFAiEhAltZ/p5ZKkK7Xra/cCLUQxm
whXNYzR3Vi10bIZiUfVHXIdXz8TKVHPHpgWs099t7ym+wB9oB8U4xmMN0iC5cY/3uyfNYcAPCzqm
+jjRgO66Lq1eqiqy1xCZHOvHb0NJjhTEvPgNdBwizuF5znaguGe4arlmQ9COlhEamZYRqrJwtE4n
8SKNtC+hkjYk/KRuBqssRjlXYBImvtvEUpei843ZNGF3zZmZzBCrEUlG0gV7TT9r3v1pfuaQwb9r
VAtjgvZ5Dc2FCTs0N9VF3x1vL8strQvMtDjGOoiQMsAHYfy8ZlgXWAKuD/0Be0qKwitZl3+N09Pc
kGeP+tB7uFK9OyFRsjSsEHyUKGH7fH8ZCaQPAmbLvJsXI41ubdTYd5HCtuecIq9AP4FKcPjzyniZ
BFG8+wpYGNVQteFXYtHCBfIrRfRp/cJ47+ZMPvIYvUD6EyTvRHTUrkgiSIrJPUCR7a9bDxlg8qXN
NKJfxNIkepqw3ebZEXrRmOfBKfEZAmluRM2Q8zFGuhcNGTJqVbCjdWTHVN5nAv1kAtOEKpvHYYna
TA2tiw2BkPUAHbaeOwGQvVhIlPZQCKOoCQLY5Wxeu51R2QrV667bKOVaY42gDpgHHYPwZwbsnVim
cElmqNUqYlAHmackvMDj/mUGD2TuJ4RiaGM8QDOPUCJmCeC06PXGwLscNDbMaOuy8UVSkuMTGMOR
sE5EA+Uu5uQG+F6Q9iHubL2P6PZ2WMuNcx/usEC3jGPXkiOeY+TG+FE3mHoUVCfiMC/2xsCpoMPG
6HEeb8u7L62fHJhoa5KcZhtaTMBDpDZzwII5Uj2g7PSEM5hMd6mpt30IoJAfgI8o7SGro1j3m1OE
uL9088hcMK0IbyPdL75DMjgEGb8u2ewD+dAibKWej4sxhNs7m7mAoSPsU9DwwJgG0KS+dmg7ASv4
YkvwDrFmckMiHQm1FaRjnNhdjP5gXbzoY0Kwn4MOfwBrqb2sE3lEuc2QPgfV+6ECfcWTYvGEY/1n
etjxZAHcOQL2/yJg6ucKCyiBrSFRYocqq4yuW0VSLfnUWVs87nBs1sY0QaKPeS/KBlAWiqRLwp6E
YbZ3sAV+SQ3EkQHYRwhm7AhxNk7tE+c0FNlzEfLq5qcu5z+GWU8+aBnVeMIIvsAjp8sviZ6Dgidp
7RiS+M/Hu4DOurClKXgooh4QRWLiNhaaGimMQV/CohYLSSH4D+6B84BTWSEhxkoIuA7yAsOM5sfB
lKC1EJX/dw9QNX2Ty/c408qevY9L6RFpwJw+OBexXneU+Tf3aukKvsmQ7AmuW8DanradwJUVjqlz
MkdRJ2bQNwiFyAZWRaxNh8nkPjSn6ddDwAeYdms4dQz1GVHxm8OlCazw5H9K1N+osnhpl8B0O9HQ
SRnKEiGWMRQsSGpM3A8Win8f0ZLORNQOuiyruw6Vgnb3iYaE7iRnKjMJOSonUApq2/M7fXFYjgQw
DW33KWfbzYG/MCYyzB9u6UKpCwTfo1zo6X/alsR5eKcs29nvIvf7yHjkNtOpjCYQEqDg8XRBAn2U
umjqqTtun/FxKkFzWAcnoLAI9cxJCS3NBmqbnwZchGe+ljQr7OpABKE/y/lK8QIyDnzs71OaWScT
jIh2rk6b0NG2mQq/HmkK1lHDTSaSCwThCjH1EfP2/y6YLVmzzjqRLcQov135IC/zdwSKs6Zn3Wu9
wWogPUcOIhg/gcwM45rcnksHR8sCTwqCMTTK8VN82wSHSqZPemSCnbTU2GwmhCxIvQZMFBjhBGH6
YI1A2XQ9D84hqqCql2jAmy5IfzaeuRPWPaP1z1RsFQDgCQYkHqaJ2H7kkIFCnBudgwNpiyqNYHOo
cgxSmcAatjadNbk1hVHoEBvPbytlZ8KeVngJ1uiDIOCE2Qbh1x5iKSpvRw4wohNIhANGSbZDHjS5
MI89VTwadQzW88g2F9V70mwiQFro3v27l37H9hHnFJsFHhnmFp0ZLyvZQPu2bc5pYimfBSxQh914
7EAtc+BCkJMtaAmRqRb2qdtDv75lINNbnQkoJxr/BAXI0m6DbqQQ0X3onzVN9iEvigaG1JYlBTcA
n+CUctSdGQPBQxXdXcem6gJiOGO7Tq9gezuAea4D9KivmE/Ij4obCpm95V+jr8+mYXRnSjv6fKgs
EbwLIi6gZr4IfTzOXA2lTkFnz84BdMFCxhRnEJ8ceWPOdQqoVaBDbCn8B6jK3UfwmGA9HnvfaDqF
AAdEtkWadoxsXKRNDNrjRKL1+EWKPS+Xk9HlgGjgmUUz8dWhZZGHcXZex+cQCwiXMRjmkPa8O+ot
ngQEl5hDloKN8040mxz2VDjvT9oZjIbxAMRNmSRcOXENJAqY7b2hvz8Z2FIB5sfOCKyfDQdFGWhe
ZBD/oZEISZQKQGQQMVmec3jGompYuRYvlAdmXzokBQMaqyKuRCM7oNNA8JO68DKi6KNjdvHXfynj
eC1PChBTUGvFX9MEQUqcEe3EZdIqHnq7KS+Dn2GEa3OhT4W+JqU5cUSE6M4n8yeW8gVk9ACYSe6L
BohlHnyMBCbCcTivWLtKXLkCg/KeASZexzmiOSR8SP1KbkPfX4/pjw63U2aekRyhKvzO5nMdMaa3
GC3IpWXtCJVhydWhurtd34AGL2AFkiX+fh4BV5Bg0S9nyJReHTIcjDXI/i2RAoi4qTfPAs4JuKtL
J5j9nFq+aCpzXkqatYf2Cj8cYoI9yvhpwS7i66o3QylpUIsnAzOMBCqgDecPSC1+BXoFDCM+SWce
BVppR8QN24GWfPicUEQyKtP31ybmHm/J3SkSsUcw5SwBoArigdza6bHhgGghAC+IjG6gHc/0NhAY
+EHfDm1B0mO7U1jKnpkngDMkEhu0VEFhpALL6X1l2JbMzsAoH0vERnlChEeLZeOjS8pUhPDwJa2U
OYXKeZ+fMHVpesl1vo+8SlhTgU2MQXJhk/XsDfGWRj9fn8UgxRI2XCXeMHHjItFlBY9At6ISdh2P
FM14m9MyR+gWcP08v5EVKTuhlUGUsG8ThML4vtplJMcQ7iis5fn8/g9B1TgAtOGNgSG4ekgPVXL4
ji+eOqxTgR1pJp7J4Uf+6F/Hfh4XmT1Cz24U2gFO6nSTBFVOwzm3vocg6WyvSyreaM2CAQ0yYD7s
uctfgGCEFDkJOOXmuUcp0rcq0jTCH6L1jmOgPmkTZpCmF+AAph5jOqKrAxzec7zMRcbK8azpXyJ1
EuOV9RrBGyaeKJZoWtAi6KIjwaOtQbY7I+EDysSJFkkF6hJzRpyzwAh0Qp4eJtgsnnQc/X9BkFIC
PH2CtQ7bRahTuLvMCRgT6GB/hggRoBkgBcW6+0PNEFNvDTvR2FPdnUN1QHtFm5wk8X/R0iS2ijsi
srxSNvLIG8Fd5rQLaDQN3M/iyZLlz/Jik1858m7dwVSbGrve306I5iUK1p34r/IZrNaDPexnmCHW
xXDN0VowHptVkx3J4oaonILXtz5izXISbU48SOnubx83ltd2wNACFa7uQDR6RGR0YPsdViZKrj/9
FUmllNwxTFyH9sZrSirFVCr9vIhOtDvSdz8gC98foDLbZfqzdDa2jVqfeDfEQlARgdl7sHEd+8Tm
5NVex3zd1ThMIAB9yJ3YvUHP/YhXwC9sFaBjbSRtJLYM1AiFJHTd/UmeVsTGBJQE5OVtEsYZioL9
8nLk2AjetU1hrMVVAuRFkk1sZnlNXsc4eK4kZRmnK0TaxLELlHYQrQ4/1wPILaet8Ju4TPYOZBuH
6D87C6zQhdDhuRzlYsxEWuQBDnC8sTvLjbjHO8heg8jFtKtczIQsSQNNrMy4uBemDMyECpQNI3FB
c2ND6SyVMEuaCXYLNSUS2f1P6vzrLQz4iBRj4AMEXCYVrf5KWF6nM0xmDlZAxCdWPOTy4GACSVBu
0Q60Pws+nfQTCuDBOK+Y0NBnZdRfvCK4ATHHf0/8fYEnKVKlLH650qAcr4HqeJD77cvphqODOMs/
lhxFottyukmf9iyDZ3JEUS7iBC1srNcRIzsxJqnRLjEdcQ8ZF8PsC+M8WWzFS4bMtUMByPeeuRAM
K8iVnLP0N7jkhseGOxjvyb0ftN8RNCg7IiF25qGoyKK6e8L6nHPVOzPiAGpF9J1YD7B1VhB/Tt1h
tpHTMZl8cLtlIRyQ18jsA7jjGKhpq6LNApzOkQ1lQHDKi2gjn7qEPUaYpidOUZpR/zg4uz+PY+qz
A5DSYS3YNw/sQW6VuvsvUBN5iC4CeFEHb3eEGKkmeC5k9lSMkGeomnGQlpOEAAuEJ0043IRIoHnf
slrZVLvXmm01GK/zA3xpKwJDpqoPWsIKAMH4MiLGmEv6sgvmv7lZQmVQoEPP+CEb87PQOXe6BIBT
GYAAymHJ+rz93z3gRMFAxaf/fBK0kP0T/lVSjClKtsHoXtBnFdHjlV99EuyCbItAfxlyJYIk9344
xkgD7b1BANWf3BzL4m9e8sQ0CbLUMJTFtJLSwD5xov29woFLB8g+GUvDYeFnTgRJminHDPQ69QMq
7BYes1BVqVtkBq+hzyGjXY05+q76F08cqYKTYNWQumuLVHhOm8WYM5R787k1g8aw+9C5h3roQl6x
LyKnzbOnCdWbKHrYnaVMtZ8+sCQfTvL5/TRrthWeSNJGxyIRprFP4/XKfAvgsgxqEc2AiPhXoR9L
6UnvIJX+pkLK1nNBxgKnt1xzO+Stf0RKBfqy+0XxgJ2xxtnMJu6zaqTdUPmoCdGWonHU/lspSxhF
+M6MNBx1+X3W76K12mjo90d4Iq1k6Dejrv5HI5zoLyKkiC7jcSovEplCN8ARW9zSmjVJN1pNcEls
f9DYM9c6hEAhpAw4DLWGy9NOR/ctZAV4vY0L6L4lAWZkhS0m2R4TQGS0KUEPW0XeP8U5l/PvMn5s
yFWmzLx8zuhWvl0eC/hUiauyDkDzfDpzuooInEHlACaFTkxrsjPkVAbDZAixdD/hlYGiCzqkouSF
oeZUGj5ME8lchlf5PG+gIA6InRjbgZTv3fWLn0Q2iyGht/ty2TSSvNQbkAAA8IIfUTDf7VBQq/SD
iHmMMhzFWvZzJLdhLc8fFQU8cmegQ9srjBqxM6psQuMnAJkt8dv0OsMeTVE3HZPVwlKsmSkGcOUx
YM8K9nSXPinEpj7fyuKvgyfUb5n+ZBoGKjKcgAtxg3XFQEpniI/AnFdftHbz74H2DcIleBdfd83D
huGCwqCXruQ8e3qX4dfr+17jwJuxTExnbNX98OfriZdm5SuwGIV7wtVw4+hsjWEW8zOVaplG0JJ4
3JzB83j7ug0TSbTdjaiH6JNXlmg1+9Xydo8htVo5Er7x17kgAXx3WwfxNiTguSzwdO4fDpd1ZXCg
hRxfVX49vjrv1upa32VJH/+1HvhMA7VbVJG/+iJVHRXVLyabwLKMoBghuYxluf2s3Vt3rk81HVbb
J4Q5w2NH/xmtQK+1UZZRIZKqnIn5UN2Hxnf4wd32ufhehqW0T927K/afMtigd9CHeKoe9su608C1
t/tBQXpgGV8xidMhNwoq0PE71zApmH0gbPbsDGvKzL3TJ1a7Mw4pvePejYgWMQ5GzAIP7M17e7f0
N6Rm9HkDuMMMbMKUljFwg5mxab6FXPG0Id6vqOCTGFtyAC4dZiIiIop07Ezo67zfwYLmOfp46O+3
dIRprBR2HYuVcxfOKunezcN+12dtyWphw6rcjrx5EaxM3feAuHF1v7s7WRo3xwSSTekn3vMML4A3
wLvjg/n/zGGiqF8zQISjTlTiTMTO6PLbctY9X8/o8f/N6+SULr/7jSYdf8gB34Xa8YtjRyEqN95L
dz7X9bOZaTQ078f6ueuprg4BnInlNNa5tmP98Rtl0YcZgYaO6T2hnKBBtclyX/n4Dw2ohDHltPQN
JDqn2r9L/Ib5U/moaKhtkDNveaRsS95Bt/QvUwSR+lDx5o+Xc4FwDDyP64wR9jKEQx6K0yJkU/nI
OH5UnMKcBrHDaQIGrK+aMWSBfkA7v/j41QrVEyTb0VoJIUhgYjG+dP6RgNF2Rfl/o6ENFL0H83wK
gNiFto5Le77mJ0wtNgoc2TGFDMpn1DJY0kz1t6s0nnrfvhqvVN0CQWNj/Da9pCExNrJxf4/fbB69
jTDRVuXFe44TOiVlqH2dx5dJ2K+j578fw7CMhrQfYbBsD47IGuq0c/U7anNfRRaAOqUdfgqHS3jr
wydRpkI1x00eSMpFReE1hVdrgfIZoTT6Vb2MRHMQvhVHb4csGbLjKUGDXvQe9bTgbsxYWaBJJDPI
FDMmMBBclbfyRAYl4KwkdeuIoRUEjwtt2DAmJ21fjnbsIv73crJm0uHwUmpmrXxyqHmnF/Oyc1rn
tYCx+C5mgfKK+lGxq9j6BADVve5EogUQTEaGwD7I9Z2gh0ZM2CNkMHgzhY5S8YZaYUeeuSYOiTxC
QuZdOH9Sqn2cgmG8r8ofrMd6HNcsbKmIeIZCQnlxF4/h4z1r/uXN5Jxxo/ZtqpUu4tLmsugWfLO2
eQyIfbxAPRl20rDB/5zHLRKaKtIiTPopdF0IyjYx/f2MEhDugn7jq2PraiT3BnuLfcB/qpvZ9z2+
vb1LveoUoxR1ajePa9P7vCZ/SrFmHn2vs8cgTL++3EXHhlHDz7IKqxXvoEBFzsk7KC/BdmrQW0vD
sChH9yy4t65ZeLhxHwvVY+W2LDPm35IhEAUb6Mi+ToYoy/5R0VPYpTYLBJN5HQIirxSp+pGmuvG1
ddUBL6N/+QH2hQ9Hrk5WkDHujDkq4xcRYi6ddZsMmb64uJ3rrDBH5XekBPxOum4D5swkG7n34YiS
D9GGYEh60muXUsLvH5LN51N+9s2uf021jRJ0EPty3z33/QTF6uXOq+9fkZnpdbe5zozWkGWETl4R
sIKJRl8xJowNlBiq1TUNcyPU89m1h/ye6LFml5+B6X3TwEQVUXF6Kkt8lT3j/PLTfTNnZr3640xb
PbqLqplqprdvUepYqgrNY+0Wtdv+3b+h6We6T6TtrtH9Ptfr+Hld1pQyaVhRkPeijuqae87NyT53
H7l/z34KoPU8X39LV02D/fre982aqc3ha+AUmfu6O2nlft5ugaoxCEp72ivb/scntO0J9b33pNFH
3drpq+MEBXbk8dEQB0Y3JnmxeH1RQAsbdiWWyBonuOJk998K5fj9XDeDlLFR2lvZWC0gp73ubs9D
G720ddOna1menjr6RU+3VP0+urFPV0NS5MZEMQKMXdFFCz81g7uDZJ6gI1pTQr3RY2RsL6QhglSW
amFjoCJ9zrn+RRjGRsd/cPt312iYOOOyokjuUct1T2pLIcsJxumwUgZwbJjzzzzm5RA4Zv/GnVnq
QshKSKDdvoytkGbXmXci2SmqnfliRtsxTgxKXRjYFSXyH9XwivS3fQ3N4Ibo0UdxmdaheWpS5SDp
D2N+w4CP0k2t37sZPQZoPHb81mCVo9pg1+Y/JBkbnBRp4HEwocNk90WtqQ1QhWTBQVy2oBWbWoC3
QCdKrObrVEwA17YJyYuBvLC3EI3Sn8z+gIafm8p792xzR2Au1yQIJNUMdXc0lzYT9ZJD+9oJv251
c2qk9RHe6rhfBU+FmDCBFNv3YNzd7i38jFrVT/ue6qFdgnRHB1E7eib4AzD0BRvfHF5aJyumemiS
RF1q9MitQ9GMXomY8qWvEej54b6gq7V84kRjF43DaXt/7SpzVPdh0SefdSHyun1y1c9j++x5bS+S
A/qGAA6pB34iz6FKdLsQB5GFmTztMmfSaTD6vl0Ow8vuUnhymCuOBtuj/xjGnER7TivOKVOoS0/8
z1E/1lE18nS0NnHlfQfEvE76ryoOn3rz5JznJBea/yRTF0p3oUXd6yTpLqD4d+QwHA/28yyZoadV
XnefzuHZ93Lque01H+rJ75f4jiLA26152K1VE3z/n/wlNBSSaDzHXYYkhSl9UwgdOXFDgm0a1ijU
T1FWK+YgO86Du+Z6H04NEgoVbwAzBqpNw0eCDhFDx81cT+z6ab+ZrI0z1Uai6sV0B744Yyxoc7uU
ARlATcgSPQYEkUtyzSsVTRqUMxKI59cqf9qdeGP1WquaM2b8/afzUubwvsYkVpd2ONhwunWJX/R2
u1Y95W09x9zh3xAEv7cfNWOFmCp/p36QIxYAcKHzmTdHdR48rT/TrHZ1BfJSOT2dK2O3AEekkThm
eeCgdKlB1EuPfI8xKJ9ZdI+r+OOZkZ+hCjUm3vIXN8OQmHZMQxK5y5wTjKKG3j1IFF3DZdfeb0ka
+bAu0sCMsfKLb45uv+MXJyiZpEc+h99IP/qSD+IqgjZXSckBb/omq7Cc8mhh3z+YJ6S+4GjlF6qb
u085FaSQEEQFR3UGiLJ8GSl9Qo7tB12WOGc+b4ZPkBbcQ+UU4HyHTYHjeyHvDAeynYarAG+MRKq/
kSQ1ddOQHOE2JUG4+ym6bZxmDIv7A3x1vjBoV0zOSLe0d25Qk2VTGmy+AU5kowx+uZ3KwHQPYrQ8
Y37HK+ammNNj8cBlZgShHevgepEhi0Hh6DOAD2tX8zVfKBQ66TaqiW45TE4DAibiFueBbPMUDgRN
7Hb8N0318GQVeS0J9lVGi7VNjkY+62pf2+oRf9Lj5/je7BfU/Ayc/jxGfRDQ/fSKTojQXx4zUnwU
H+TZvKacFQ9W8ri74qKUgXyRSoIrJVvCQoGkRhJWrBkgpeKOZ1NLtBmSxiKdkv12kAl5We2ORAga
3QDJkwi2A925gawQn2V28+7AW+3u6UtgmV/+NvsOYgMjA5ypGkvu6ReAR+U0AZ3Hemv5cfKZ4jyR
IRkOPJ3XyzWpvMQLZUeFHgxXlzkkZ+TIN8pc1Iccw2egDLlEV7vht7en2ep03WsgVRGLNQGdBDwg
IDJJrNq6LP4L4O24z5ZVvD9aoqlZ/YFw5ggMXPW0am3jReFNheM/sMBVQ1qsCE7eJ8Y8mRX09VpG
5krNzn7ey89St7tgfppXzx4/cALQcLu7N8ZPv1aBXKw8bwwd5J++Y6YtdpRgDov0u+u5rNzuuJyq
Ab+ZaEG281dDg8IMFgZwF4tOZi87fjliHHBZN6BpdqbZ+rkBOVSdfVTNWWWqxZvk6dNp5I6YHEWS
qXvoo9ieEawymqSzFuVv065P14CqTLX4q0u3p+eWmA1iT07Ba7OH2gkGGfrBXF8xJLGenJDDDnMq
XK0JsajATo9XOifYkUl+NvsJXg2ZRZWQnMq9dcNyad0rbf7KT2jD48zIEkFFQlYV64wX5CEr8OVp
oBFQcgHvZ/B1X1yr2/jy7eydEUeHgnTckr9DFZkMPJ5RmjCGzWNknylwY+QORiyRxIbWy3Wqo4HH
Jaqj7qFamGuUq/reZ9hPfcVhKdmfIcv2a10ChZkXvk8ehd1M+La3XP41eMfNWIfzyKXlP/Lo6J4F
tXxuw6eyWRKAroCd/pBQA4+kYgfyNT78y9LkO3tyTfLVz7JgSC41iZ5pgKbf1yKqX6JBgPfIe3jl
S+qewl4ZyZPXqJwdAGAovLKEVJwlbA1bWQYYITmZqLqGHaTWZtqogb+C5BPbsJnwgdWCVZ7KMr+h
uTe6/Zh3FuDfs+VR9T3efG/dPTSmzc9/9hYD9+xb9Wa/a1HLkCf5S0znvKeKUgCTnv+K8DVUp/1T
519Feo1EMn42oL0Dp278x827PPzLwNFxKq/nKvsxnX9QczZJVe3mGtyegYIg4tIkamOrTsKHKwQT
h0AeN1tLUXi2rtx74rGm8uGjMx28/Kpvmd+dWjl8rsLR9ApVmmhQeIZKMf1eQ9Vr15jX5+bwNius
9n3oX70uWJCYq7zyUfKJdBbcSyWGQxEzc+I+SqjJvHof2uJ0S+hxNYeaR8zNdMluShRw6VY0eaDV
2+b8k9xsFHMvJYXqMn/5LxyxcCBBIgNW08uusajx/cm1XKdwv/SS0+7m9kx6hW9IltYd6szwgc3N
lXFe91M0tpLfuJA199PLN+oF/ijj9/3KUSlcf1VlompySpgA3ohhI7uwu7oc7tKGVCoKe1d5BJ0k
vOVLQL/TA6mVjpVoQ9Eu0ibMTQgD5cvPL6Wj2mfGPU48yAccDXvnVGgO0yAq82KPD2f5Ullo6jBX
g7adAFwKZN1F8b4bPrtOliOn1kGI6vUJsuu5B/uoxkRc8cGCnugvT9dr5JOevy0l623WwC4xbVOd
NBjGZ/7lQor6yM9ZPckezv75D68mLusHACH/OsbP/NuRQSj+mauCz3kPdID93BCuPZ4qq3JTcSmY
5tgENprk94d3gkGLcIhd1nb1GCWenoBLoy92o4MKCKWxYRn5hTfwT4YkgXYfI/oRQNeMakBnyWJy
S+L0plqhPPJm5Iw8Bo54QOEqkMvLoV5mtulcpSFOtWcDaffxiQ5lRX7GTCuz5KjHO/RREGIs/bvm
mIO1SSf5ESVcIhSDOUA+6CeUux/YkExn3jb0ZkxolShJ0jeymnoKRJoULjwjminEkZnMg23uMFXs
Xh+1GitF7ofRj4KLsV+ot2T8I03Y89tupwpMCD3zE4L0I6LNgMaDIuSk08Pdqr4SynQxdqJg1ila
zXZb/8h4ZgKdBcULod+1XSdK+/SsmUEur7yg7nSwo5lSUaYNa/fSs3PDYVr7MzOKMTL45/sVUPbG
/LUz+Ez1xK2ungFvCe1hSFPPaggglfidjteD2kOZxslgpebqkoJQZ32rLhmBuztFz5oOwgdx2d4j
1s6k+OH7xoWC0Qvkhq3aGuRM1HWDL40q5KiBYNsj0TV8+AZQcuFk7sUpYd3ZS9zlSIhy+zplK78+
grnVpOuch+6+GHVRdQ+KuF4tQNuyHVkeqPscpxMUjO3UGHcqv+i5yjgvfFKGg4bcm5MwpfcS0fQe
Z5mnaxSnewVHqhuWZ43MHJrw/N0G7Pc600W+CUs+rLx2gzOqDqqz24d5cCxRjoctiR05g17HvoZy
rXNBa5a76hwh5T9ND7TY0rkV6/hQ7Mvv1GTKtRF4+5DSPcp4z5an2o2oI40LdKaYjETgB7e0X5ym
/ux1GhP7BvzKuMIpdjP9F2TpnGTZugGtWQkSRWmQA0EwvueVq2UVl+PXChV7vjF3u32UdZfvxH4t
UvuGBv/hhlcg2oTWZ0zLjc1jp3Rw9gyvwcqjFHthS7JWKHa3kPfeBZrZzvvujvNugM1P6iLCs5zq
o9JeClTOZ2ek9N6QB+EtP8yqtxuqAkbTNqUYZVWcIWSpTpqM0VWvaxc5fKGRlVevZdnQnLreT1it
Peao1YYMzm+Ykep6OSYgIMzgzqx3UA/aTa/gpsNluPXDenO6PUIMT9nwENWqfzAk4pJxA07v1XWR
nZIf5GEfDekP7DI7Zp/R/nAqAgEZHIXIoGNfrhEAZR+9DrfhcEZ4xObolWFsJp/IQWhLSWtPpIRu
Md1bY8aQ0j/wn8qnQFgxHoFpV+tm2j9dR0rfG3w8dP2lkEFv/Hwbqr+f3w1ngE6Zbf1J+EIrPQym
G9OA+WqsQNF+L+jezND8JctZ3yPzwIp2KkaxuqSIjo5axKha/2wy+9dkiaOZnL1DlO1pb2SzjDZN
4VfPWXGBCvXcE7mZ9V/cNOfD2BgQ5R4dXNfgbZBuATjc4CMya+iWjZv7vdLPxzygVXfTgj8kH99c
DHjOdvkvezlL3iM/s9AbLx3wxSyk5nr/Q/v5mKD/5fLF5O1eSeMpBZEk6izwtGiDzv5vqvoK/8Lf
I4jv7nbAP/1zxUy2ARIMexCpXNlEBmJo65fbNYWb0UncIkHxGjvGy+gCytLFgOjugjIh5+zmD3/8
7YQ7DJYMS6wIGy+DJLJ9HJjzNBrruPffvVBj2qvr75p8hZ3cEGREsZ+OSckhjjdCGGUCGjU6NKgz
6+4llTXd5YvSSm1vmcynw1uAV9SVOPA4bO+jrydzvup6NyV6lc6xhoplfdb754h5G82tuNg3fkPw
ftbbZGAjwsUtYJpA1ic2lyYYuX392TUjYsfH1eEB3+wdsrbQB9ltIfn8kJTW2bHLFcRUavmxqUGz
8QOdKJvQR8Srzn65322/H+3nmG7ik4j1gHgwqr7BcZnK3W5b76MzKKD/4poh5CLhqyl2ub4Tr/rr
HY9RxYQRUA0uEFJa7RQ7+D/fRvJDFF2sBP/Btx0hHerHLc7T6BNDY2N2kcPlKOICzrq/e5MpuGYc
7Q8Q5uDDEBOkL/r83fZ+b+s+A6cvppSaConOh1UeHlh93k8Q9lHrbB1xo3gsGqoHrw+Syr+zCGTC
OPkgXV7ujlgMbbPFrl6ImgADTbhpEl5vvJqP6L/tMJ/lz5L4CKLIy6e35tWhMI570z/ahRA24tN8
DVmflxOLIGArrBusgWlcAxfDaoTUpc96Q3Wy7gTFO16/kQel2csUe2IJY7S3BCjP+KRAZbdQULnC
GnojKbMtfg3rsny520h3ZBwY1taa3voLxcuvs4sgRaarN30qiC3Q/F3a/kytV/Iy1rAoTtetgbLt
iMYfR7elzJ8y6IQvEUwRJB5p7g/5rrMKXg95K/P4BcwlxPTOL1KGPBcwOu423OIeuIgg5VBRCsSQ
qTlAajo+qB+CQj/oaBxEp6p/fMcCT9CddejOUon4/VXlaAVkJCUce73RVKQgNPe4G3Q52thSn/F3
eESxKSeBsGV3oeJOz/tFDrmGzs8gSrK4LlU7M22Ve8bLShfJhw/Hr5vz7VXqvPaxnjq9xK/wuHA7
JggoJ5eWUhEMO/1junwiOXDfM9prlwiEASb0xvhA9Q890C5np2eWci5G68pRFPdlsvYtxbBAcOms
DOiYV3ZIwzOkUHUg1PYdnOUIWKadoRs+2nxG8HObud0wvbKD0nTsT0748X2wLezbj6vzLTjAHaYY
tB6j62SfRub3GD2C+jHLN49A8TlfxyYi57KFDKv9dZRd4+0Mzyjdbj5t0XraHZ+zrmr9R9KZLSmK
RGH4iYgQkcVb9kVU3PWGKMsSFBd2l6efL3uiY7p7ZqoshSTznP/8C8FRELrS5M2HvVsc3y+W4Xp1
QQqICPVlfY8DZrtAUyQRgkTPvmb+MFf3w+dP9iX6UwausjXkS/7GDbizV/xJjNOxXnu4q3752H+H
ZgNiwpGeW2lYBqrbeDhi3dc0hn4lfPSf8W32job7Nhxhym7MJUfBHNCS/XyJC8NtTt4nmDwdLw/l
MQur8Bky0TaB3dHq8MqZX/iPC06ZqntdXU8jNqeCvFZcUhKyAtmdObjJuTqO8JU4fqhUzcdSB40N
pSkSgkekIXysrDpozH5esoU15t0zhHDAyV1utytveffuyHvbbJghT7kwZbna/fHpvbdY/Trijd14
41e3P2pzjhO/WRNrJzYp52uTrDHXQqE/zH6UzuqJtr7tRh4Jo+fUG88kfmEsHrJv+bCtSHZ/waf0
aWyuf8+jZGvbyyxnj4J9eAXtGwBTUD8+rXMZqzxboEeWcbzYOvxtUZP/IxrmwQvWC9l5nDbd1Agf
9nXVBuPjdaa9yDLKvItnBAaAUlytedNL2W8s2R78sKceGpP7wzZOnmRQT4aOwcUunKH4IGa/Hc3r
I6GLziO6TPC4r+wh1D3iaZ2WbX4+gElZUNdCcpioCYzPoIxywjPS+SWWMzO360hymE7ytErOAl1n
SrU8XuhTcqu24nKPj6v739V9R4rfz1vCZt876bflcotrr5C09DjVe0gRhsnKib9+R6qfVVkSJ4Jm
XZzer/2vN3bu3sVwmO3cUttAiB63/uNYbnUKQjonGpkFU0Sn9u9evmx91dGt1O4ZdQHLxbX/iEi2
mXOV1j3LEIGBp8YNwqWv+TsI3liQoLw1Lxcc+C3G3IlhUttQixduCVn4eLOvroj5+K5m2hkjEACC
ACqtnoFys4Y32fE9F2zkOCegudpki1h1pdS8lJZbxUqEte6QOpQCIrdbcfBGn39uP9hWcvJfa5vC
YhQSUft2Jdmuzj0J41eaV9RsIYcH6+eJkJIqb/50GKb4KIiFeVJCM9XBhNxeY8HIS8F0SQ62xO6O
cYNQDKG5yjk6xJjRD6cWDb5ZBA67M+LhiC3934vBRDxbIdwxLFGhn5Enj7qyZhsP13C0aEsTKN9J
xBdwSCQsRSz1kDVmbgMnieE1An7zh8orQBwRQh38J5qz8/Bio988i3eAjw5cVyToEWIKHfHo8XBA
WNrbw9wiNHd4dy7TG+ZnRKun08zeC8WDYM/vp8yLgSXk0EAqyw3a9k4+VcIhhBDAWIFYGOZ+7Anv
bZ/X3u24hGKPfFm73YHnUNjl6iY1AC0oDqpIa9BsYGYT4QS8ifiPUDZhIvIOqZSXrbcGI/IorYX7
OK34AFYfEtR/XjBxHCVREgreWuEOkGAyK37/1VxLeKt8ZdgEGB9CteXo4yjvSUUE7OG0hX9lcVDy
OqrQDwlaNXCfN4wHNNJChMktHHi9qyEEDTWSQ98zPL1nw5i+e7qJNm83wsEG/5oaA5SBpzGaWEOr
Yr114Xtuwy86USqgsKmc1lWWgvi7qZzNEC0ZpvYZ91jyx/53tqFQ5Zc4R/GOke0x6zGKuXAkxyLW
E3ojgIeZUNNktrwHAnXkueRKE2GNz2APUiUEx4Z/BOFLkDw58BU0i9YPZIGStYJbBaN9sdhufOoC
UhieQ8m5ZLQt8lIfHiQhTxRurChs28C7rfP5hHMqggDDoTblB4EbwJcSP7B25aWKivvpfJIBo0N4
6TiqBnfmzqR8E+RIPKrzgXaUNS7HGttD8cPk5BXh3Vj3Il59QDrUO0I7Tsv/+fpZ8lGs+/rVLi6v
tfxa4tk0jPqdInyDrtYJ23LJJ3Q+QFBgbXh8lD0+U3DWns5JnsMRg63eul1Y1VzpHVUSnFAtydkV
OUNwuw3uP/9KPiAQEIWfegJStxyEva3sSpxuR1islPZ3voGgwY7/4DIvl8h4VDJNmEx4CrA16we+
bYJ7tDwXQkVMytBLwLLFsoHoD2ipgkV89VDrEsZJMcazdcWm4+yzolNWPVuR79DH2W/c/qZcc671
KTkJAvCYdc4qh4Nln6m2/OV0KlwyeHTfnkZaMHxBvubD8wYzi10QbbaIjGHuJvTYkPvFsqCmhPe9
1gDXDZIgPnbvGLxIey43cnhn/48/bj7FH9baqrG2JCfG7FzFwxkTs8j7pHGZ/rPHwiuaT7adfZ+M
ZoypMIAcLjXuuQu351dkQOXTESRK1aP7Y9hW84NAq3pmNaDnl/2TLFimI4RWkUGdrdKZyJRiLiwl
z5V8rn9Gu3T2nOQ/6t0jnCzPci7vzxRYnESpYn+NBvYP8iNj+2VEUbj4KsDETJ/4P0rzTDj64P/x
d/37+OOg87OlBmds/0LB8vKxoMGBDYcYtKpHGGVT6Ic8m4Jg/0QUaInhg+Eqm5/a4tkHohdPxH3p
E+3wtIaGeQtr7AFtGQjdGVEEMMl82jlY1wjjBcYuBYjJScxKqARIc2DC2i+u/nt6PzlO+VNl3p6Z
xOUE+PwKlM1LzLlkSJQ+EyftK8gu9Ag8nVq1bZ+T99VWucN7YRE7Rv6iE2DtXVR3PBO1Iz0QjEK4
DLc97MN43FkS3Uz9+1Ym17nupoDxywEFGRro2cVUJtoXpNh6UM2PzAYKJjOV2i7Je4I86Ge+IU6v
R6D8IqV9gv169a/OhOJGskMeIMVGlvCAdWldjhTN1D+oKLH4GXrZVOyG6ny0qDCOmysloJpQOXQE
S67ydYvyBfu80w3SJl3GA7gVIrJQ0w4SbZ2us9wtzsZ6dPjOJcxwoC9Ar4LI6RLv8l2yAW6rbRfl
a5kmcl6BvvAAyLgv3/jS5f9eaOw5AIFYpjBuhrRKR8JUHgURZlXSZGwTHHFLhpFqTLi8DJ0hdZYi
7hab5M8REo/i340EihCeIcxhYaufxnNVdm+YZmGCsULBD3IMmgNW8iHJl7xrO4HX6k673LbW3CxE
L+AGR/9EKkAdOh3qDmH1imDLhsaBSQWefAyHjxJHnzaX5h9GvwcxnJXOTF9QKqxFRnH9trrloEcN
jvI8YR6oPeIUF2+s2duAieDj5pXXeMBkrw+beo8AUv6DLCU4YPgEg3U6xIowvZzk/mPgazuHoera
Ar9/JOuwmU+ZfV3gVcLNzBfaL3TQwvAIL3yi7kR0jMXgfTVywzRinn6dvq4ronHv7XSohhK64Hsw
+O5bWEBDWrWrU4C0cSx1RCcyGf2QbPuB+66Gg5FX83+/dllAAHLRGRnDH00JRsiUH3CfgOGD78i+
sSppg6F7pFVkNH/6gNuANOQTp2Awn8e8YSOrgjGlU7/ujaOBd/C384pFv1LcRyAW6MMpfspJDUAg
m1dcGRWvJcKJlAseGXZqmhIWCfHwRpLn4e3jpdgiYBYK4bwmuvSXVi2tJ5fceoUNUPV42+UEXw+t
L6lTv9+T/grrq33TJ9iJQ0//wqNTGaM9ynVjrG5ktfWJJC8HeFCku+8z1iu/JN8YqJsBFGm30HMv
kvNC/T7rcP9eqnX47fy2AJTNsdunNf98ACxpOdrcHnLKgVG7EtE6qTGpP380eiBGuHDTK0mzd+sY
0MmoPHmHM1oXXLjxIjbkED+Ezddl6fdwaaapNOnHaAxbGm2gIijigxHB8PNRzCGcT997nszoGr+G
a73385c/JL+VZmvGZ7tXDlRZlZlHL/kFfNjzDUhH7UJyVNuXN7j5pXuUGfd+MUboLMhRLXOoHPge
qq/3PBZaqOjOiBwW51V5PHbp0E+YO8BvIpxO6w/FyOuv4B+lN7om6CK0BdaRPkzDi03MXrlGu/yO
YT546ibsNcS0Hs69X/veTRWZlXCoDJca4P7EhsxvMXkv8d+g/+IRrWZVEw/HQb/QtrC7qei+f4OW
4Xz/B04L2bTtbKY1F4ifKDAQV/tMQlbtL5E8WK+rdZDRo0LSUB3wNUCG4XNKkHUlh1iRPyGO8Z+e
X/+mYOQejShXq2bCuGp40IfIrkm0BikzCIYzAlKmxl0FtqCOU6iglj7rR47+dhuVm25iopGTBwMh
VfV4vPos/DdOSkEAXvHz5RqDRU3vqk4valAzmMMYXJtSJ/I2Aebl2jbO5enCGXr6/HwGs07w6i3p
KJtEl0KzA2WckYfzpANkwcMX+MPnvndb8Md3G70+QOZAAkq9DAo6Br+e9csPwnPz+aWKfIwmb5WG
lHEAVC46N/SKRajO2jQ0EHSCvpwzwyYW93LzB3BkPi52J4CQYubzFk7v2tc89ezxfVJ08897clcZ
6bH566eHZLL2N0rBXKfCsAFjCO23kUG7snZSMgG9b3TzRdsJX68zn6RiGPGlc8UeAvM+hfcsNuR/
rgeweB6H7K0RcEACIYYeI6IRk+sajIXhX7aVl/lEZ++S7fdu2C4+YlQMSOtBkQfe5IMMCWEam10N
PKl51Y/bj6wbh77iBly9Rokq+C+S9ZUsxik5DNjjKpCO39XxdrEP76Fd9EyqGU6+WMUWdhSXInzU
/jDhXL5fd/eRO1QYbeNWcLd12b71OJZWdB1UBqhjfCN6bLQ3bnGhRMXbhm8yV9dvY3ojHL3Gac7K
iLB+OiT3ERMnOR0M+eWocHXMxxh7sQaBuySquSsowNw4ruFwq6V7/27eeTAuTl3nPNhczmb3S7M7
UuwtNVrXVjbB09lz9oYlxGnKOv7O+Mv1ZSvxTTcr1HMSFD9Pct4mAcCrLBwM3eIdfEtf06wV/4IA
ZkX7nZnF+iqEFhb0w6HifO+RrltckLCnpgTXb7jUxAiVGxQGONQxkI7RvqgNInR5FLel8xnZejvV
BdqpmA/ZUb7maMmXVq+oxoQV33KA3a97ySI0/czTR6DaZTJpv/5zMvydKi+7l0jVYGYP2bTnmPos
hau3pZTr68vJRv54ZPMXgSh3n1+wvE7iJN1mSFxIIhG0ftN/X8Iuxcm6XDTf7bV1bzRpm9stkDwN
1BL5LdfmrlDIgipksd65ZM6z6ReWEumQ7Yoo50F9LjqBbMjPoGZqKlv9eCXppgxZ7uHLCESedkc1
hBght4YzNZmot+XjeWa2/x0v5UHM8us+7m2D4fEvKYOMekgd0YIb/B3sFPFFGcGTDZo0rvBG0aKq
iqV0PkTEZZSr0SsaNk7rEMA4ragArflrNy5CObdUEJ+xAECGpLEWSNeRJOqhVELLJKC6b6wqziF/
wh1/0FJZsHYvWCQGRcppq3ifw6gyxbBirBOyYd60cMwjPX5PuPMBW4deIsUNqr/gnvQErdYjq97f
Q5mvtFf9KVCiZwy0o47NmxLkxxt2J0XK2AODjK1C/KGx6a72a2S/rpHOfbs6zUsgNsPlhNLnJzuV
oiVgL6hvTgkoDFpKgO0Fz3mroQA3LE7WOHWHwRdFyMMfyK7KyJl74BmFs3pWZgt2u22eGLV2SCPW
72SuMQSVE8ZeX+zpayQCZ+UglyJMsgPZrlZ0FXoijUQYsl67OJpkus/vbxoPWCONNOtGFu5tGdCo
IK2jgfhc99pgkRGymAMJU/e7YQaJJydI4mWj2BCZ7dqFAyuGk/HV7Gu3Ho+tDLqoMlMa0/siNty0
53f/wxrDIwIn+WYiX7byNewxyKHquO7g83aiePY/c43Ce55BlMv2ecNZf5lLI6+8uGzrxR9SiJ4n
8k8DJ1SWb6LkXhYZ2jUCkacNLqYehterVaUx3ZwilpPX/D5/64zvykGOwd2u04auj8AEIIvgcYR3
hkQfyhLTbnJjq0N5LG+xnEYPw22I3V1t3xgXghdOYdmMyplWTC7zlBl8f3EunVeOp2/6BKvAg5g1
hvB6psc1sL5sj1YNir8McuUADgvolyYxfmcqOArHQ5oySBqKrz7DYR9wa9PgHa1EFjeI9iPoaedG
cZWCCdZAOSO7oWkjEkRivDgt1PkLfQQ/VSGIcrgawsweh235W1EDvYZnQkMND0yQi8ttGZ3UxSVe
VHEJvxcqW5g51+WTil8Hzk6hw+G3i96ijyYEP4x+B0agcvPn0JplMLzvHEl/434a/9J73zLqUi+t
ZsrmuynxToT3bECOtaj8uh4GDeQiwrcvXSh9HLEzTu4A1VR7jTOYFU2I2SWPr7HjAdHruXZ3pTuC
LLZDiz2IbRAuT/elRjTzxW3BIELzpZzhS/v3ak278j+6S9hNClLYuWMqUmUedda7dsgsht/BcUnJ
TaTLfcjUGH4bTCbn7YUQPSG4IpNERf7cNmHU7jiVdptoWf+lC0EipZXksbMghMwPLyxtX86u38Uq
/Au8IXo9oFriBsM0w6QbYjxHmpykhEM3PiDgpwhyDtNVSc9u6rueNn2xWj2W7EKjuUY4KwqulxXw
Yg3nq/3RpxUE2w8NO+I2O24ntyGSS5eZ1b2dGDd7DNnW6iUiW9m1pXmxhOB7pkxlmOaf10zdB1jg
fPeUVbowxgJCn0BzYii521Fs2f3+PUcIm0t0o/L8+5ikA+smwQSbGjj4SrYxdBC+CHkuwulC9Sg1
DF3UMeVOqmzqwTKNa9qcYFwmTIypdnMplhtn9MVFbkLz0bvFlFgasLobBUVolyD+KDPVFTb3y/bP
iD4Tbib91m1K0fC6ua86YKupnjODEQ2M0KFbudbtT2pmye2P7GeL5A/gs/d+pHi1O/az80C3aLBB
HTFsrp3x+iK5Qw2PEdBUCx46LVH0CWrD1nI79616g08OgZGLC+nBEzZ05k+XCUdJCWdv+dhgy1QF
qeI0uwliwPvHrREe0Z2UEKBxYLW4zHjtknEVjRgoQrk4PZD9iEBrLJzfIi8KHWg5EWbV/muGPBPc
WUJP4EdKQNIBXho0lloZ3rUYjR0+M28L9QNzSo5dZwhZWyjX1yUIVDFDmPcoYEnD7iaSe01/Ojo+
P38FXvjwnuzr27/mQb/GfHdQAkM2xqFCIvP12nKh5359wHhUU9f69XxVdjmi5v0XTYhxp5YjPciF
H4lhO2aIaBEViEfjmT6ecvIODM/Qg8s7Gox/RsAE7AyD8HrmUgnm3uS6IcPVue+ddFZvRZZxb3kO
boZP29KON9+RkknRoVwY7Qw+0BACsr01Zi/yPc8ZZq6KZXrPl1kxbkBF/sCLDo+R/CtS1UO67ckX
EzFsLy5zR9mMBpwSPnSJ14yfYD53W2gN+BugcWSWCMkIp/v46AbsVy7hcDFIIvq7V6Q8cGFK7pLV
ZwEM47x0R010mRFixcrS+d5k6BNXgi8XxePE+gFl5FvGdrNl5/h8/g99IgmP1W5b0PULZgXgNXD5
lv4S88HpEIcOH8UKMjZiVtY1VoYoWz2sNnl5MPclrGs0A1aLZBKSjY7q9E/X3K/mjr/s+UH5CAcM
XGAT5UB9XzhQt62aLrk4Ix13aeLqK9iulraQA541mjHGAovBFv55wh4NphmWhzVf8Jlcx+yjAkwt
sdf5HO/HS+4OpjLCgharFh5x0ZTstBDCoLH5lvbxvZyVqzuW5eyfvwjgl5iSJuMVb/qL+ePLjHax
W5/GO4aufOfQixAoa05038TRcMGSZ7DCdYOIDet1m7kRTsgTO2YAi108Bzd5WzCXQn5s+NziSWBD
42i3UKjhegCdmNl2SK8W298lU+ghTzA9gjm958zfcNj6sRj8GHFO7wN0/7JJnMtgD0nwFZGPIcGZ
PH7lpYGIE6CxARWJYBxeVaxuAZoGySgWzuWjK9Mx3UFrKZkMHVFc0t/E5ERgivuy2pffHRE2F17L
2FcqyBM61mw+azSUZ8iFfC9Jlo21ZBMN0yPOxIa5JGMeg+y5XxItPQ7OVqZj9Xf7w84kArNQrQp/
/qgY8AzSWL7IlWhRWmK7gB/gjDEQAA4vGyT+8JgT6oqgFHFsntCAn4mhTp0322tU5e5wwRm9Pz2x
vyNCglE/mBAo4gviCB5JRzHn8pnq4BCGyR3lcGGhUeTDceuxoNnjqxpabPenHBsqvCyA3b38YCD7
N0vFRVuiF84d8hsaxmx5hpG0wCNpCUSyvFT4heHTHuksogVWKt5J3+OMyVAG2nzSOW8gdMGXXC7P
HawMHFWFa7SIH31ceDufsVtb5xAZD34Zqq8TzGav95QJrO5//honNGKLGyuHDA5xQqMUpSd99/9c
VjGeKr0LqJ01DkDsfbw/UqoWz1hcYxAlRkZH3uUSsBrl8jSFvQ4zNMAZGyLIPwkoMMcbMzRkDChP
Z4XNoxlAdJQ24h5gognafb4m3djFNO6UryvmfEsWPD/nbCwS4RUwEB7vOIGLG0gpy0sQvshQBO+L
jGGgsB8GxD7zh/CFxzcUHhWFtTBGKBPGaJDgEMOEkM7IfbEt5J9C1fIiBQCzVjEhBBYdB2L4peMI
j+8LUZD/jgxJx0IGDitfw1QrGmtMNFWE+cDwxWeC5bH0cHX7bqzGfF/+JywfuUTjgAt/QPNZeNk4
GR6fs7FIv83B5s9POgAHTGFUY0N60vgEvBlUkaMjehDtiGIqZhB1WzPoZMhVW+pKG84wP7l2MZiT
gSrNfPdk0yT6yCYznToADTkmxSzuf+l1y+s6aYCRoXLg4Je7qPKArAyrGKxpedm7jRoxn6n/4/cy
1McdUkhQ0MhzL/glxv+s/Iv92aL+bdcIxEaMbItswjN2N1i2DAkBe+xEfoffF8EpDL0Qd9H32357
tU/UoJh9DvB3qc11ofJEqit9s+aKhIhKoOnAsAJmZqJJnvaS74R9w0LtyZYB7mZ9SfC0ucUqFSBP
kJmpa7n+SQ1zAPM9VMfWi/dr4mSZzU6seYzV/n2aM40x72GWKPscswVBXQIgX9IqvflUS/2Fwab7
RZDIsFb1NTqyWchw+AXc7wtTv5GPyqFzBilPRJuMoZYvmX6gpKNxw5GSHkoworBQxwBDJGa/EOGp
qA6g22cu2dloN5hwiesn0q25/oul2PlYr4hP7ZuQ5w8lqzyQayn4UsTXwcH+HM8iKY/ieC1EH7gL
wtUsOxI4gJKQOlzDYeUgagJ1A7JgTIf3MtRrsqDgmT1D5qAXWN81j1kRN/qqofLVHBxnks1DxWjO
UVY4mugcq88WqseL6+Z3qnduopMSUJfmc3zPFh8w/asg+lzjm/iaUEAModjNhC+oalN9ig3e2QwO
yJgUphInTngxKxZDfeXBlzHodwyYJReXjTZ3hDqbzfUTvbASuWBkx0Jfb54phIFN9cQ/hkCrxMZ7
2g/Z0P311KK92CP2cXwGtv4pBduENC5+bgfALE3A574yhEfW8eMxebZzw3mmmKApAyzxeO7UPnht
efTZSITImMEHPoAqfTpvNlHVeWYPxUZVZyd1LgPvjjw1qCIQfPEJyIltZagBQJp4c6acS1413ivB
Rfu3w2AWysQE8GWJSQLsMEYUXB8E7dwgusEW3kUw9MmUG5SBgnLO+EbKjwpmAoWWpmXAAYrXmlA/
J/je/qOIAQ3wbd7t50GwzfSy/8HQKYV0Y7GJJyoS2SfXlBSEubCbjH1SFgmkL2q4nohKH7wgaUlf
ajCKw60zB5rCTFO2LAR9Z1Vi82RN8izI0PBFWkDtCdSxOZ6ZVVAncYEerNQb/ySSTWOCLy/iSktY
1Zg2SwMyB26VDAYrzl/UmDxy5TBAb5cGys/t+zNGAftaIAp69JMrSZHWurWWTAmt5LYWe1Y7TQr2
Cd/YovEHWoPAMc79S2euZcXLVWbEOjRB5h5CC8qEHkd/Qs0/ixoTZ2dwiJ5R3ict0RlGtRzIayaH
eLpvO3NTY0trqegF4n+cwBeuukPsnQmZSufCdspQYd3JczE6s8uUwxqgnf6S5qPHgrfhImTsCMxH
M07lpxqUh2exZ3sAgi0PGA+o6O61aS4PrIypBxx/w77PETXGDF6BDwh74uAghLRZNrI56tEOuRVC
NWAq6NH37Qg5zoS5qfRh8FqGWvQ4VBXYvhHxWj0Fx2XGMYMTyIfA3fhy1IOHZzUDIdhsgEPR5k7Y
VcYerTjuQSQCIj/ErPC2Nhbqno9SGC673XBKdhTXAMQaAsUgKKa3FQp5eAFs7Jnd43N/Iit52gaG
J0yhivDygw1MYiQk3eZwDu8OJBdS/56b+89lcV800/5UafBLPxdE6eyPTh88oGlckJiYIDZMXyqG
6njh7qrGLFvn2mI1gL8Byc70zXD9wfRflZVh4APFDQPknT5yCsm5oPpRrEcdXNMY1iaL3myP6jQ/
aitjMoAC07kFR8sPYIux7FBfQwkLvyH/ZyQavY3OJUgjmhYY1GjuHhvMOqPrUa6BcVRk7+R92Ndj
vh1bn9MYDBbFEpIfmCdC/p15oCuPfzhgPru5JUpR0rEz//lT/Cg00xClqH5sbVHC0vXxHZp15zvv
WYMr2+jRE38/pB2woyiy7w6X64aSadWcR1+sk/XZiIQqxS5nst9HYyI5IbxDtmdlQ/Ar4u7qvPAe
5hOvM1TLfyDynG3LyyEYjOzFaP7bwfXawF2bbaXDY6Mk5UZPKlsT8Bd6d/MLw6iAAXfxfp8BHhR+
Rx1+W4DTOjRmAZTBGWw2OzsAXGaOkAvw0d5mtQbjDXCCH2QhzDsU/AyJjM3fgkBp84JgBKnEY48Z
jxJ+W+cxV9wXbREpxPCL4T/D9oa3c+Jo4bRILd1+yC6sXqXlCRpOqRljtYc19M9prIK4TFLpBC3H
nMEGoz+ClO0XLCyygnbG5thAZibq9yxIz3kA5Sk74hYlzqAGwxioWpTlnL4DM6FMpKaS2Hw4bsiU
8fBputmMMgEifh+TR5UIfjeI7AoYxTI2M/LNAUgOh3RDi2KVI+sxP7hNsoKOzrMcB3Pd8jq3P5OX
YeDbR07j/HP6GyO5BWrkYqV20IMluyxZQFdEHgmUhOOKodPF/MRQc5c7W/DXj/GBHF9BS+NAgnQG
k2kXz/rAjf8lFEUACSeRinQ70JpRIdsUqOcTQdRRsREEIaMIYeUxkhXinmHy4NhePY8nzklqY/Eb
ZZA4bvFbxEVjydn8iNn/pYnxNRMa6FdmkhTBAUkBsY34SfBq2j3vhk7rRJUPvaY68xueWD7JEuRx
WKfN84PLVbyT4Z6hbCItPTrh70CVyUR5Q4a9CAJn0sxG4d5eS8QAYFYoeWCkLiBjcJmLC9KjkbPK
4YsM7JVwcbokzE6C3E5Jt8eIp40k60OSLCeq3V2n/yYLQBRHthfVf498/txxQVZf9HK4RwLeYqUL
p7G1nvdoUzBVMEHEtEV1i1N66AhDaTb37LwDAmPM1GwO3NB+XkSw3IO3aQbCemzx1x+Jnqti0Hza
VNA4rB4ka/CymPhwMfc97gDuLQKQtBeME9hUbqZm/148UqG3kiUtFkE6z8D5m7h5m6svr2FckYVo
Qe3/fU5fiBLOtXNbc2II8AONia1bY2vBgBmqMUzrWAS5BCpQrlgZt9XhcHfYWJYrvXdXjA8KvzIP
0KGpzMwbgi/GjB7XdzwzXjbGVqwCIDlgTsRe1sbdcdGbxUFGMpTCxfqEDLqZtDLutWsiHsxXslFO
mLrCPKG8pq6JkCs3R6bShGQpQvHFmeetAOG4KYDNfLKBuXj7VP3bZ5wz73mXvN83M5OnpV9nb9li
Z2B2mlpBcOum8pbdGJI138rcIXPc2WMPNxHHQh5xbPewrnGRmgTAytODbD/DlSLDrwbwcwR1FF0C
ii0IqNyOht1F/BqLH0gWWj1/nEh+MzxufHpgwBq7vMKM59PkLurmH3xs5tLcSfXBe4I9LR68w5EJ
I1NbyKb2Jp/4QCWytRlMoVGyAcGAZgeYHwye+WOOvRRjfrNLZizcHbFaEtbNZnzUI+RpbDwS7zAF
SzJ5WFcutptATSZT2Mz5ZZlI5g1uh9+m1gKkgp+t+IbGH83f15zd/Vms74SNMAzaDw9uzl8Gh6Ty
E9yx7AYhKEVGZHfOIU7D2eqeBCsdTYQP45uuxL7Zg/Uxf5FGwvGBqSXCT64Aur7eFoq+VRWDpU+v
4BKdiVjy7eEVedmFsF9EgZigkTzpJ1hB1z9oPLSLWHvQDJ5PMO+ZELNdUDlRNlGNPv5y/FAsbMSs
ls3eEvksZyKgqChUGGUEhGq/zmvHmGgycH/WtDg0pjagenjuthcYsdg/uKi0M2s6bRv3ZxyucVRw
yQHkP4VMslJce3EyRRJB70Yv6VI/+ifQOUOIZFmbsGmFqYOKggxZPV0ZJWVWWEurkSk/rx4Sz1KU
1KdT+rBPVHSV7EDqPUsBstISku6/zJfGVtDC4qrdO4I1B2YN8jjFdZRKDUGGsK6lZjoBtvBk8TyI
PObBJ1AuE/jC/wQlV1xPzMuRHMEBT5w64yCz75TkN65x40c0AQvgXZhg+EwydSEAFXkJeKL09pJT
A4DVYELinMciUSzlVCoFYwpnesYT/77Ue15ceHVuASozZ4e+U4ym5ZI6s1v9I7jSgyMlesCxpLrF
vxeUJVRXmOxOSB5DZsxr0fZ0kFWX+YHSG71x+14tnzMmG85jKlyieRfnc3Vkl3+RHNDH47eHKm+2
LONkbMvkNZD0JlTJ/lnEWHxAdzhC4F7+f45e//5Re4FGRAtKi8L6KBNe8+aJ0KzuaVPq47LMj3tb
+/0al2WR8BjWpjVp8AimPYUwuLzPcLuF3tnebGien/nrd7u/QswUhjP7Z2BuaY6odlXr92JtiQIg
3Dj4M4K7x/RpAZDq/3L2MvtjE3W4NOsSw04acA4D0rw0kTK5JHnmjlUJNp0s4pgGfCwaSpxGvkAD
FOtgiRmTPwzuHugFscQAOKqFPxY6+n/eJj/yz88aLAc/SLxQUXG3HJn7M8OFoQMGYNJQ8zsan272
060MEC8kjFx07BSy3XiDaQJHIPgMVllM1sy8XAB1MEQBhhFtLfniWj+HygjHDQIeLNkONVRKD4OX
AJ36i/fVbTWgLXQfIjNuuNX4PJDbAF7Uq82ZruGLQfFD8owcvQBG+PhQry9LQKUPuQxcjqqwhtF7
OqBggBkCFJMnGFasgdoJucgEGNXHHYtoPnQZ9DIVrLltkITNAROuz1bZfyJj8dwyBYACcJvmU2MG
Up7h3NT5o6m81AP8iA4NgSjXhFwILu+TZhlQ+BVAJ2hOUJUwx2YL55I856/ZMMp2rfXGQvsT6GEx
LxeD3nyu9LBefIJLb2G21VulgrkZDHdpM4Ygt0/dVDadIqjmVx1bpLGX/g7cx9cqcmfwywTa6Kzb
T3tOZ3pCba+j96e2oJ7mBJmhadWW/bkEgWXU6ObMtBtqD4hs4HZs3Xjys5Ejq23nX7gd7CS6iZ4n
R0htPvBMae3yqHEsXrwvXRNnJlu05he131MREjeg2U3LLMz79BHhDO3YLrHPGXHqQGraP7aMY/mb
wZQDikgWyEcOx8vH0zmu8EAALnmGN9lSsRuZt8ztjqhezY/bW/n57bdHffps7dcefQpMXp4o1C5s
FzkslzFq1V3/FQ0gptHRfWZgEb8teV5b7m/9hqbIc475qrAPgvt5VOUoGzqsFLC8zzGbsUOoOBFA
7U004uwajFJGsJ0m0D7Y6xWcRSEDaqE+V1+0fiwMVM32++pARaG6HHD6HpHzTNCBdRF6/Uhhruzm
k/GESQW1k5+vgfmA92h/lT0tC6+CkQBTmq87IAIALruwTHlPewbC7YKjJ92mqLiYdS2xi6IAuR8p
SnmPj18KyfYz1a5+/8C5yfs8IhrLHDAcRtHbkWF/PNC9Wm+orjS//PDKe7+9rvJqdT5kzm+4X5qk
NMpaSPathPUFJXL+ccvhRF3WyJLRpiEC9wv4HSYTyxfHHgbUFTNbh7YMqQaT2/9IOq8lR80tjD4R
VUgkcSsyCiinG0rqVgMCRBII6em9GNc5tsfj6QR/2OH71q7IYq3ylMc2gODC6vg58HF4CC9pj6Sb
nhT2ipeVfbyhDz8d2UiUKPHi2wUhVvMycIDR/ED/htkjd9+bxG2/RnOIV9KpQuJO5nsVTgrfwK4i
Ii10A2lDYz46o7p+NLOjkxibOeDTZDqgaPHrzcM1nZuX13viXVyMOHNEv972HDenLHGe5wwuw9ca
5Ua9mhw+1+raHKrUlfA/ROZzPgJvSq+7w5nR0mf5YBkMhK0Gv0yfosL8nlIU63+1Pn39IKjD4bVs
buOIU0GYdT/CNl7hW1XRgtQmhuAgoxP+p67HbzNaquv8moUDV6C4dpLB48mXOiaiVp4qN4mLdtUB
de1NvrPkaYL5mIc4zpbCNh/mVYQXPcC7R3I8+GNoOPLDDJlxPX/84lH9fdq501BCtaJkPlY9gipC
dUodTujGR2WJ4AGFRncczTT3s8QfzIvJD5R7uIvfxg0dhaXvGuqgGcVGqzsMZGTErFbrAkMbLxt/
vEZY1/J+x6A2ZEcFMh3dXmdc1LJZzkJCeqpvGPJIt8A6IISgPOb09fR5iHbSGnGW95qp5weZgN0u
u/nYz5djutmWtn1hftmw/6YBwDGn8BtGBsIwo2L66u2Y5GIOGUNpO3ZJvGqmAkVIs/Xps/Fx0bCB
2naFKLjXD0ixJXBeF7q9pV/tehyGFgMHcXNx/Kb/6oWcbIAVhxbvslGxTRJozJ7KqkEFscSfQ8Zd
kx1wCi1TpI9YrO9d54Lh5pZCj/exi0N/ep0IedIb57svHvFnwntSqRx2e4K0KhiBJXJyD9XOi1AK
vVht65cQZYwGTRWFYLtoGJ66/f5Fv+mJm2aMuaK1H39xbDMjayOtqsG6o1Aor0wMv/QCCOt3COUE
mum841P5hz8Epy2CKPTWQ3xkkr9LZ/TJPj27HO9iar0u/LyZLxmPpaTgxMLBuRc8VabgBiuucMTI
Kac69Tq4v1+Du6IAz6PROgcCMBfC4xd0wbaHgjMyCTI0dIc43AcVWmdV+CvCytSddFWv1RsM5rdz
fYKzAWi1n4/+BBbneEcjm0bts1whuWKBO9IaiQfAwR6rgDqs0FSCNDiNPra0Dr1sdgf2uMS62bNm
j6n1PiToSsvJtN2/lzWVo6VkZ1RLOrNaVsY98R7LglFhb8XimlRPmk+PACIVwnao0Kh2ezK9AaD7
xHGkc9ufK4xjyAxSS3+jxN0LBcPbu2YgMFUEkSxY8zHjnl7Q06QqWqJq2/AwBV4rMfN7DpLT/Myq
IB9IgPy1hadUmF8cgj+0OFrc/r0hi1uIQFCbmFwEP0vD8D4xEsr7GJ9oLFNnzdxmjNSaPOjO3KuH
9fumEUHAAXTw+0UsaIoThLtGfIjmgM4Z6prja+M9QnKxhN/f8aaYaeaEAHlioXEmxgRrVO8fXFAl
g1ozP6VzwQQYwXsQPGmkGtqYTPGf+nwIXYuRRZd0NGFqhfPe6it180Fi6HR3TR7oXLvKFs4EveQ3
8w9FAIqjrM2Q1pBySOinjZ2QmBynczGVsukDGTQiejhmV5FrXsPRAyToWlrIT2NS456uvbyIJtY4
+qWmJrNbk5kEORLVDt9Ea+eL5rmJ9iMGjXCDzuogC7qOKqERAXvrnQ7p9xvb7iu2Xz7MJfLo0FYW
uZeu8h8Z6oUIYX7ktbhGKMny5U3uGw+Zukvt9mM8Dpqj+/ohNeFn3vGAueH0sUS6AqrQPw+lGjRk
9FLWlBpYg1Z9UOhSsFMqb3Jq51R+Sb/XZTONQey9HK4ku2S4xBBrhFfSvQUmg7f3xeYwPg3bKwr2
AK0vw+yqxOZKJ14glM0Z9EIKLDP7FAsGRCrdT3Y1WdrDAlOIvGnNExmvqGkjp+oWyUlKMbf1p/QI
kE+6U369smUprCf0tp7r5Ee2NUfif4ofuwIkOOirBNLNnJNvIyz1jcRGv4Uc/D0Hi+4lAVN9hPUe
TN5U8UtHRHNSMCPrzdyAjKjpf6AFDABtNZylZy7ps4iUyiI2dl5WNdfRxhJOWG0ErIZSArCsFUE5
TUh2CXV7Nk//NFFwjDJ3dOgtyWnOCUpM3oX9pheJCF/muEosiN8Q1wrktrrHJqjZKPyft4CXGL7M
LF+onmxK68fTKbidaLnzcw25oOiMKLXvSV9xGg7j66ITYg5bRbthi+b2sei4IszJ7L1T/M5I5vmJ
uNZqvYHpz/cIg/7a/319WNLGC/MxArvFGOkgxjZeIHdI63OR/nKFQ0pxxy5cyfRntJBBrL02cTRN
AYk1thQuX0w3FhavzG/CQMgpv3txu5GLYFwE2scaKTZeFsZUv75BAkCWqAhpz8dGB6x/oVqbI3GB
NiqFppFNvyNYzhZKrnxMn9fq1FkCAC20vmSOmhvRl6efPecxSGRuyI6eEL7M4acSd1I/1UnKaLAf
mana3JJt72g+REFHubzt62TZugT4zNDk4jmrpP5LokXCSsSd/xr1RDcfaMBm8Z6LG82j+USfinNi
LnDE0enaNzfVig7lIGzglOCMnuMlGpxuwGxE7sUNtGIeUxQw1Qc3YXUuBxAd0V43RWgT/eYeJx6Q
WbILrHbPa9pNddwnh48H/Q+1A24pGgklj9sf+aQeSM1EW0zokBFn0581812HL3Rs8rQeV/FUc9xN
kMEbGu58nDqIXgZh6EiZyj/yqVz2hxElotiYZ1ewZklsCugIKfn+cNnoC8bOYQBsOKuxamMqnice
gjn+PRpPk50a8IC8ZI1Ey1GskkwK8qD32dUbznHJ6vfdhoRsXXgwL/32Fvswr/w3JsPl61p5b7sy
00WP6oZhbIPfCakRtapZtnmiOLo+lwXHioY2XzdyZ+TeYYQTc41N6U+yCjsNPuiAOSeppBIUQVem
HXmWmCdSGN9XEH7M4ka0T4oebvA74VOj/JQ2M4pH3cNJQ1NGt1sMU3XJXc2ad4AT7hGQjB9HWL8f
Po+zvIc4ihmSaT7ov8hoEJmwRX/+eZ/gVj9ONuWdrzrZJEMEyyGK6qNttiHPNZ+35KZcMJNbOYRT
qU2euuOZPYcvh0Kvub1d1GPNrbmRc/cO+pEhlRkZbzx/VK9Q79201QgnqTZ4p6im0eUkDSFJyLVp
9Bdj1iQDxr8FDTBHAzSAkmbi9AxWiMvCnNNV2QrPOS0KJBdY/CgvdSQ9CMxCo5olt2zONE7wv+Ss
VAWgOywkBtaeQqfcPVcqR+zAFbCiK35CitA4FmCr/L1gNz7N165cCejsCORRXe0+B1GdNksKrF8j
TxAerpKv1fczILrlkvphrlAle6GLh+J5oI/Cp8wyO87sLhmoOw9p3ggWX1GqYS249SkiOKkB5hmF
YtvxjgLcCgZNWG++ldc8tiU5OEmF5iCB7TK75YD6ebyceOJ8VRcjF5+D38tGZkxGEtIhGKAf1M0E
1JG1ZvHYOjKApp83PFnNJv4kr5vUs1ZbY1dEe9C/hpsH+Y8fbTkuhdVgwFlUVJMQDeVT/31MbESf
TGObCef6wp8dL/XEGvcbCnbIF1TRUFl9DP/QTdJEVl4ue76ORHomPRhOAZHyZVJ9VKSlyoquyn5I
hAWzZM4HKdO6QZJCTM4Z/w9DHD5sNLYjS3GEa+h9MMSrjjJTIFEMs1j++idE/EXbEC7GqyMqj+fC
fFFrA7CXLQpmG7QTSD9DxY5xYSr6iFZZUM5Tergq/oesuyWuEaktEMqrcwZiFfYn2WUn8tIXdGeq
QRHoO8S9SrTPmdYFTN9GHFK3bsVMII0EeVc9PRL44pbLTlTinsdtmlN5lu1XR06HA2eMOcrtXv6s
nKsfY/xwK9GRgu5EPpbCzcz9DL5vYn7NPvzglnP73MDZYLwdumV+XtuThVa7WJzy50wjrZLtCGUa
2jGUQPmtqQiyCR+dkTZHVEfhTBwNU6aZMCKAugZSrbjNNgFQ+MI5DBM8JsW5q5LLRuSwR/0umdji
XhgcNT6HpwmX5uvGxblnzudsNHFoB+tBV61F4zknV36KK7W7isVsPI5MKZnWqwGzAUOuYETrlG1R
7qnzfOQlTpXMlgjHN+PfdEGLYdJZJRoWQg06irOwp+IuAgEZGUGMW/TejAHGT3u3fS8iuq1O0DJp
BWEVeZdIOGSnlS1C23p7o6/5DKCIZ/miBqJD0kQH459zMQHwnc5JjgNTdV6tcYKEIdTWI5mPNPi0
jf9QDIyZKe87BoPUmmrhkvRRXcDxqj1W5T3a+gijcqSOiOOIUl9s2kB6uxTPkWahAhwn6Of9pDQH
p2zq1Noq75b5tvrM6wdetXX1WlY39BNCRo71GAaDC3DWjORAvq7pfjfgBsO/x2+6lN/Y6GRO/F3O
Elvp0t2eQbdKR04jdyjCUKxRNEeATsaqC/ZbnWmBPbMhTfW2ErAQSvCiL1YbcdUfPf0snU/ERV8E
s3zsS9GV+opMM358z8UFy64L/Vb6MHTD0n50LiTn9Vm1iTe0q5iAOnZrotWfmNdvUwLCxhZNKLw/
T/JjSJVDajRk0K/kIORX4YtRY5kJGwU9NkUBKlf6ZjR47ugP9NVlQFyOwEDNFRzGPR14W7yxlx/I
sFPLgG3km19tLtUXLiLFy7PFkGWUwJyB38pOLK/e/WZE1U5F5ZZvMqQn+bwGHsbacWijcek9LDCF
0aBIRHAHefeLGn72SvwO+BwYDxfdWZc5z2wgLBfPdRrPkRiL+jpTtm77ONcJo5vmaUdrs5CwkQLj
ezs6OEjR1BHs3wXaS9aDnDUyqOiiV0a7RXjC+Oo1Gdt6cmxBwVYWmPVvZiW1n1Ll1k/PTawbYPdE
3YvwMH6tqHPe9WIiLvtuU3Wn8HkRYwz6SEMDfrR4gRo6ACT+Hrxzo0V3hU9rYrsmglSiANla1Zjh
wBhoV696FRL8JNz1iGzlNVL7AZh77UeXJpvrZHzaIDpHglKNB1Rt9bT1nrzRqNiaW+qBzRbx2YOo
b/tEmvi9h4rL9/2kn6QFuDNCwO7rkIsUJu3XqnRIYLgTDP0ORDqOjvKxXRUDZbgDtFh479uWxhbP
pQ0ZLavJy73GoQls/zZBNONQeBdtykyH7qIeC7CPtPpgz74XBCnYJlvIJkQsCfpV4MybaovIW2OK
ff+HFEtNjX5R4SPN3YwGHnDWePkdIXiii3AQRPcNaDsnfps4uBC70Mrqm+SM1Bl1EtKTJQr38DMT
d1p2iGof4y0A4kifFlyzSUxvcnKhyaW/FxPFKS/fC3Y712Ug00cacv/oXI4Wr96UwyBSN1K21SiW
SbRC5HT/Rn5DNFobOgYyVy5Rc26+xUyW5iRhxGQ4qJ6CpV8e6EI/Nr7Anslz5sTmuKURhCp+CGuQ
4pYWijZ/UjmFcpGwoWGAwteOtxpca03NS3EiM7tQrS3XfYnHh6GaLIcyswzqOWMaIXCGIuDqsSnO
ixVgfVojtUyKv81QPNPfObfmkdz7jDCYzLtGrwxOg0QJ1oc6HWyYIIi0PUNTFxlzhTbgiFLMFYMx
qdSJrUebaN4Zx2Hgejo22UpECgr1KOayAsYwWEnDnKKUaWv9tHYYWch4LhRqkS1+fnQkem83Tex/
JWkGX71dt7qldLAQwXWt+RfxpIcfOOCWrBfA47fYMvB/oRlG0zUU3TiZGRzwx2+7GN3cGtg/x3y2
iqBHoK+G3g2VYMDqb1FYQwRkqDtQOOGPdB7GOzh7ygOfa74qwumV9/WFRtIQGFtf6rXWVelp5Jmi
GT2mA37giqhctVrZ8BGmUvvnqukhqEzsfTU4pyAddMsIn/zYK5ieMSjJrhpJ/AZBzm+s2dWqpHFB
Fkr0aDN04BJP/1DCJgMbieh6ANqAHSAD1UixyTx/CXJ4MnA7eo4XwUPAmCbUb44PXDv4qrGUYvZc
h3dtZ2oA2nYdF8XyAbmd15OadDbf2bphIPyjNcLP/FluwheME+YdM1rL+DxwwLPwhiFtTDdL/XEr
M9Lg9wk5RpxWhatyHYtPtxbc6mui+eUEAqGrMBxFXMeje0ot8oUuhP+srSfpWno49CqigMG3FPLR
uXyZvm7onatHbhhCnKWpUmwKqjIfIrXnxJJhqxQburADL+LNCXgdvc8ffV2piycICJCSw2gMjmsp
nTF1JqZ6nVjRGUchGLiXoYJpY6RM85mLxC6tVBvPf9JkvuI3+eFeFZ9gG7wRJMOXGSbBd2SPfvnu
U/Zk3/jNw5Mg7YDXWen9lhCqbTctzuw3paE6nX9rs/l76TBXKS5r7FjogkDsbEwasCw5HcL1U+Yw
wbODehgqhyuBhWkMuf1jv3LnZEzgKeeY48V8oX3ogVgq+ovYlaV9/fGrdjlMLGouhewR66rhrEW0
XQfSTiDTpFore1/N6ljLkrh+PyiiOZvc6bBImNHeedIeSxwiUFYq/0Cs5jmkq0tKkBuSGnm62/BT
XNA6ebtBo2DT5FKpSBsbTPRfDjcQdQifhtBYg1db7Ck6XKLLw2xRBMEChjMXKx6n19hqY1dSnDcX
hBG3M8yHoPqe4ZmwjaJatpALe5OipkkJ1ELjByFcfhIyZ3V8HBiiVfPZMB019FIoW7yVX8bIyAdO
ZHTiUMULQhGq3hyUP006HMf60/nGCzK6BCG02cybfjZs5mnnV2b5MX7q2dSzFTuwN5vowYwe/wO3
ekbiOIf4upl2s/tdNocR89cthE6k3RCIJkFOTzZ3VXO8ulMZSIJ7SU4LFpHbijAc/RzNrc+c7erS
QbZzgzCqPHI1CneGVOzv48J+YdUhUN9Xr4DnGq48oXJC8972vtSuBqlNrduFjCDnpodGP80aY0dt
eS2pDvS1bqsgGrVHZoNERkJxoo8tQb5in4TJlko2ASkQg9mDFyPIdFDae+oTqib+7otxwoFCWwDT
S3ydoi1qFktHuIh9apgTThrEvrEgAqEk8sXi2qNwM9U3mpt0YiFysULeS7qDUPvR5vIraLuFKkzT
PR8NwwG938NiUUxkkw+If99EGuZLYuPP70gru6li6T3HIxbx4+qnin4+ELFATk7bEwJRCvBHXswC
sViz34WrySo06bEy1aO07s5bm290S8XNXTZLWJi0wdzvkqRaMmpLI8yajnXwdl8gIDhq5k8iW3RG
80L+KS1KTxrj6JxVLjg/CuGwgTv7jtwKLdRUcXc72BDBZqxZAmrHOrH76eu42eDQLO7hisSAmsd6
R+1ml1uNIfYGC3nbV1ZxAfKc+A3pzsNhNCbQQR4pZttZjwyBF8NDoK5tfUuroN4y+2jWd3JOSUsk
txWm9xeQFjNjr6M8BX3Lj0Cx7JhSsg5lq3ISNFmz4M0/efyxPajUUKVNWo+dWlqtgKJMmLDlDXhB
OAW5GZlVZLaLSLfafV7au6CkLnzp4yXN8n11YRfuMNkNsO0SpTEUkwWvjhki5JdM01jR6qmgcUwb
lAP7G0zMnPI4dduD3tlBcGFAEgsc7WSEEM9Ix4tL13jAqinTIzizvvP2iui39vrPUce2NeAZRcl5
kriDQ5RMVM3XyzDmiu6ZpjrkE5UlMOGuM5uU6ilZFnk49WTGH1q14jH+bxemhx1yV9qNLGhhxBgR
jkpm4dk7bwAOdEe831TUz5ud2lmbDebaaLqbnHuEPoaisXAnhS1Y8ptfhaOZnq75/gsTrRhvUyVS
71fp0+xVi+7IxBwzImf6hZNsPHRPaR0CL9VBM8YQWgYbw/BH1IAy3nT/ceNOyLzR6pqnU0sD11QC
wBHGN36QjDAgRqM9wmmfK7bKOHi6qSIPTnzyhQB7zFD5PUyR+bLTd8rmBBvOvIs0KNJD9F58h6uH
uyFCZyBMzpORXX9NDukPERb5OJLcW3983+sXCAa6ruJ+rGM7NNn1TMEg1tAdijn9izPTsD/+M2ZD
mDqkuHKZUMtM2htgynonMouWkHPdFpy7rNMG1wa+2bEZN95bBBq7acAJscus0bz7zWmqELrnaE9h
Ybi95lekPITl+E/2Hc0m9oEQzcdEixFTrbhhzChxJz3VC/Im47t747ZhCoH1pdQKb8trmM5ETXQR
HWNOij/OGjhGPCY5PMbJ5v3knnQmcMWYRkonUsHlvBQl+4Hf5usUXyfPuP3mGRu3ZNAeE9JG0waG
ZOnCfEfH/HHswskCESfQw272CPNAsYLH5gTTlUUc9Mevi8KZk5ar582smydqCAZu/NDAfsVOIfkp
va7cgHXZPaHzPlflby+Z33m1VGb0+itfZW2QYVAiDSgCKYozmoG/52DVxpYM52mbrKWbApidBmar
M1vBelDKl8wXbB5YR4ALkdN1gkCN5jx+HnvRLBCJHhVA6HaB+zG0y6DRLUXFt0xRa9oQMXzpOY8P
Ai1LZnFsqdXBct6Id1zO4KGc5EjBT9XMdANr5xk7H9Tf0Qpddt0ZD8510WQvipkjcQ98FlrDD0rA
bb5+ZWYAiIbIdUy+SiO8C+LeHk18ShpjijQq+JzFp19IkFnH4JfSQL+F2krK14/GiSAidoHGLCMq
noNU4TnxNdySlD2s53mk3svOoS6p5fgbcBrYvJH3cPGEK23ZnvFav1ex5CGg/G7y0zthaMxvNptQ
zKuaQG+WcNSzIQgbGRD2w5UOmM+dkINbX0bJDdfjg9FaR5YiOtY3BjUr2/K6QwrOdBkYz7EIqfHR
eHhrAFQ73RRDV1q2EQdDzW59fsyo9ytKIlzGb3bm5Cw+7e6DF9nTIa7AAks1hrkid4iBy2dbDLuy
bL0+lw6uCw2R7H3N2DfU0gVKt0zF4KAivxsf9MvoknDGzkqXrjkDChDkfuCZrHr/SatItiQ6oTSY
vwy+o8E5cBkU1CgU0uizvhwxGEiuotWDNCin+YKzPbnkjohfVYE7PiP6kGKbNjwlrEfhwqdI2UDc
zgg9H6uoNe+vERfXeDwbUTGcsyfqyspVY9fdbvkC5Ei+cBJ6yO3y/V7AjteIodLl6DYEB3ypNX+z
h45A6oR4A8AfQ2EiNXlMd8NfcWkyQQ84yiRyeTOEkZ+C+xK5k7pDbVWwrkE7rAQncz+DE1+mOsaW
GWZ14ghlSzqo1mrVYKQcsr6IoNAuF0wgZUyYRzIlnMs7ECzh3ChBTl9EOWYxIJstPcWe4a9gE5hu
hHaZcRTSFp0cnC4f4RySunpPFk2tgg4do/JypkmAK3CcMaqbBLWeesq+zAXoP9ZEn45bR/v79mYj
mVUHk98yjobaH2t6QLzbJalm22+JlGNjeiZZtLTnvaAS+fVD2jGpHVFyTOHN66a661q7kI4teiGI
eOi9b+CkeoZw8W+dm4xn0LSmCRQuZucpTt4Fo3nam4SvcNvmcQXaukQyYhN6vQtbRot2po5IUZdq
4HswoTwgucwIndCu53Cc0H//VOrPOGJ8AOcTA4NHK8YJZRDs1GlKcHugFIHSPrKyYTHSFxbtJTbX
yJh/AEPss9kL9ZOn0KSD4YDDt7C0QcLQgrWnoahMhbu06ckgWW5O+nBk8vHU+y5zGHIb1ElIqgh+
Hjb9bFLVEd4c1JpoZHwgQighQ7ef6QiJeFRk8rkXIZOlqsWx0wda5owJR97UcoOvcBIxBmnIGdGF
DooXRnNTVh3a5jWJyjFNl0jSCYqTewSnopi3dGFAK/GmX0FVzB/AtCYwG3yp/6keS6Wfi9TvhI85
koCPnKWnqyuUxBDSgt/sfgV8PoK2m8T0p8iFNERZQnt4YZ1lDY6e/iP3VGXecFYltcZgJ+/VbJJn
oCdefChoN/K+pWbzaXxSBzX0C83NRueB8pl0MCfJmtQA5BBTifqJoSKU7srVkzDuaaF0FOd0djc6
5mryVDS4q890ycuB2cJRJuOKMzEMLIHsvAjMqKMiB8HBNEFMcIjCadENtIySNg+aBVsyPuYkQAFJ
dPuE80+6mTtQXmiwthwVmGLA/qLlpeAuGe/zmxYqmmKG6iFFoIn22ZS3orDJOCQ4SIiR8ckgmgVG
KKCSs1QayW+j6lzCUyxPYHQmdOgs9nd3G1EfGhWmDBWHWBmT6V3ktzkxPk7J6QK8C+ANvvN/ekg+
KTdrA9KbcJRTicC4QcLHHDd6GzTrzCKmlY+ygGzogQ8pGdJJyrcgemSTo7iEv9XaEVS7yfDNskAQ
Bqf38thGbr5PF6zOrUq2le9ZLxxCIiWB2M4USENOTDgsTr+oIwXv8wvmB38Crag/4fBOnBGSA3Ea
8HhNsGBWshCsKccx05DNLxutNLnCJfBxqkUBI0Sxi3wzNEmOEgYMxj65DFUVdOQFQBZXCo0RAnuy
VqzUsIiYOVnYjFv5nLvSedHTAEPK0gZeRMH/SEq81pekswKIBmH4NnnEyT62C6hFZnGPLM6AkEoB
Fqzpa6u5DNaYTEyuYSLk+N+QGU5kBfT3k+EVKj8AYUCOenGIsEb8gtgleG6psOR7nubkzFPPtmDD
SepXwibf832zW+H4WL3/+cn+Snfym3dQz9n+emaJo6n4W3HBUAdBaMjcOiv+UICegiVTFvL2uwx/
FQt+Er1/1qWGg5xa/Jdzx4b5JDZsOHysLnsAZQRaMv6eYvBj85wQ7SqUWmA1Ir1SbM4lpnjxr9bj
CiaqPcVXITOhd3XVTw8i/Kqt1QEHpT9XX1qGr6s8Jjl8Oq1sKaR5NKw/PcGoI+zziYPmH41uHRso
lVCaaxcON7iXf8kknL7GO2qyn59y5GvMbqIKxZ9EKbBHHiwH0sClqsy3LbJVbORdaGXg7upOMXA5
5twPV6a1WuMT81O2YeXy3wkwj9Jy7CkXCjIeI1lm6SJyEFf4xarVHbr9PBNQRzKaRDooxPeD7prt
WtMr4wipp2HQzstNd2l3THmDGBVkB2SFgXjKUYBBX96hVZlWqLHp0XP0fuGu8OEf1DmthwN3TzUW
Q7cmMK4cXQ68pCmfrzfrxn7PoaJ6zK++yKiPts1N33VUfRoEMXQP+bh4X9xAIu2+wXhd/QlB6IhW
swZqxwgoV/4jC3gM/UviHirWHg3ndAm30A2dyVpei8igOTJdfa5ph5SAbYUUo/xRJ5DUwI5+iZtm
H35I9NprPIrhmQ5buuDeX5TBBME05vJVP0+XDw/v2ExdPp00GBM30l/yGcz83CvneEFBYTFeY3D6
/lBfjJi+dBoFOc5sELni5sukrK9dPjbV05IvACPQi3WO4FesfdUGusovqYFGNu3E7pyLTnScPP0w
d0dbKfieKjTJP+PaRvqqXtQ9FNpx6WBpy9ozT+VX3Tz28bq9VbccqO0TJCaNJVqrUcCM8Rnb4qem
5Mt5Z0GHR3fNy9Gc4yalonNcDlDl0rh+7MZ+0qBBX5Vc5iPkyw8GuFvvH4hvnmwLDgHAvPn54m0A
uL79tnvO7WgOjasCkoh2Wbbz1ObDx1vNUpYqsx4o2iOKf1qIv2kxNsQATF6z3zjf6aKh5BiAMS36
fJRX5VoCYR2dkzMjFGc1M2DuCCuQbtMX1nbpETQOQ0n4U8rQ4HlcBj8BOczsWc3xNVCf/czTLTnX
uvUmRA4nEXW0ib9mIVB1GMY80JNH7o8iSlgl25TR9nSG4Unc0aahGKH7810Mqhro49iRVDtpTCFD
KTdNV7HbBuVleLzFDfszhfcnOHpEj2iUZg9G1g/CVhWVCFVmCRDUyGIkIV+cM/XW8SfQba2ePoaV
QOMbKoZv/tIGPZEgF2nIRqOqZOadTwl+zRRQA+E6jI0VDAy0cHwhXJU8itJBTQa/0woVK4a//vJG
i+e63hNrHimHf+AguHXkPoTNhGqoMKNnmK3fv/lvTVgAzBvyaehQ3Kar1a4ERpWPFs2OGYpbjBpg
TphVDwHZhfcSjO61X1CKO72Wqu5UYL0RV02M14GBgRMXKRGRAR4J2sJTIrGv9Rd9TeVc3KiHI4rv
s01Uz2DitrL9/lCJw1QwiNgfWNm7s/BLoyLEwuPSN1CY3Iu1d4wYr1zU69pnOooxWbJuqd4/nNEC
bdrydxhek62ZH0kBggFhEChrs7/mMFuWFPNAaUHfOw1gI7bjmLVezVMPKf4Ko+t3k3jJrvvDaQEP
+cqaEO0U1ZBoZxvUiNYDne4Uss2qmAm7GsO3M75lNOi2LAdezjs3QgCqE1OPKRMuRkyBhQmCMBUQ
FnAN5qa9rBL3Gg8TV1nBlOBwUwSS1f3Fy5p7oL4Wq2aVoClNLGhWTNtdiTbKBruGy0cpKzXaFNwN
I2YBTU5hn5PMU0E20QEpv6wzg8TaqxFEU96YEpvJwRnG1yAtwn7SmB/v5eTHXyZ+4jUVli8GfKxl
nhXDzotlBKuUWjOiDc3U1z11a+eDyamao8ux4guKWbS43SY8aak7XIipOxSgd9KBLtWyWcG32n+O
A4CkgVdDF/UUE/c/UbmYJJejv/R3POd7MdGjgTh6/9NxyCAz34OOqr7j9/Df83THmkHchuTHo2Lw
PHQHBua6xQ2tk6Gsx6famqgeYjJSTMlZqpvMIcRP0H8i/mppvuXbfv9BQ4uQtrnVsHQnxK+0942H
4KrEVLAT+DXgALKxPXmXjKma8++I+BN3ME30REHNgMGCoXHsADZEW5rRCKIwHdtBYUi7mauoO8SE
ikiKX+5ro0cGUAMZodUv8QHzQDEO/b1fVhyhNmLXO/wiPDU7iaoIaO03liKuBFT6A7VePNLtOivm
4Emqzk8Rngo6zY8roPIfeQwYSa5KEM8rV+ZQuIk38sISQQZll9IkCeROodf1uKMwUwS8Uih11o+L
ysFr1wsGML8WtLv6DGLyVP97bRrGTpKdShM4C/Q4XwlumfrOC8DCJry9h269Fi95Ks9qXzt0yxfj
hn6LmOELFmlltQP+i6YQRRjCr9rYosW8lU517q2faP1083m/7g2FG2kPHtYoTro1DJY3SkSHJNY+
8sqlajRGN8vvxLraRt7VFgtsp10f9CGMJHIyBnY6w7wB+gyT+Rt3VGuSkh1Lt/eRSqEsBsJos8VK
1AdT3dIN0UNTDiZ/k+6ZSEhOWh9rSDhIVCOPdGVVeI1Nss1Yi++mkmYCYSimuX06S2f9llIev0G0
fiMVoAxQYJYGgtneGUIEpBk5WzrLL8UlDuJgsqqPxNLJ20iIH2l6MLJanxWUzEc2+V9y71gz9BEg
mU/LgKIg9UwqDcnldVRJW73vrHHAXsLqH42ntnzIfoTYaTYd8lfe7JJpVQUMBMRYjA5B9kcpQxw+
VTagL833vdq3+94LwSsERW8UoLkHQY4OEhB7DmNqGWckzV+/k7/XL/Wz+jzwXkOSl/uXBt5RuEkl
s1dBPNj6kRFNG8kWfexLmHfUP6poEz+dJZT6H1ToBsDBXEPTPdSnfSRtGIYXXoyuwWkWZPy42tlC
k4Ejq/O4f8tdtCmWqVtvCeUpSWMt1/NhEBXuEhgMY6u7ZUGxfi9fuxdfkrAQ8gWBFlNrqed+sPv8
exHx6bWlOEAET+GhGjFzipwtAr5Ajepf+ZbiCq6Wr0HJmgEGDMhU7RGqNorQTEN5eN+f8JJ5Y6NB
0OLz6tBDoYP6j6TzWlId2bboFxGBEE6vmUp5CTkQ8EIAhTfCu6/vkbvjnLi3T3f1LpDSrDXXNMwD
GZHYhBCdAOQ3Ae3CjpG6V2t3XmTHuHwVr7Q576MV4doii8E+RvernAF2c8SYyH4e/g2r292071v5
JsN4OiScThzLZoBqFsIne+EadkrYzvHP2U4QS42bUIed2Qhv+9KgYlagjSfvkp4oMJtw4nU+3u4Z
PaJG8UD9ylTVPhZP5kQTMpf68jo65XvscMlcwo0CeIE9dG2D8IhZcJq3MwbXkGs/thlZi6Z+Hzxr
0jCPA/6IT3n8QwnsgLJ/JMpzwBjmA+GbSC52XNgd1fmxjeDICOkwgSatCPjmedHTiDYh54VZPbzG
vB7jJnxRH47qIeijf835dS11CDvhdWUSSIZwC0lZZ0zsHuyEP4ZytCg/+znC9IT5LhBif701Bb5p
A41J7hw+yo3zJu3tRMfpRH3OoGrP3/DOHm9EdVe34r3qVNfA2irSFUfoo+6iu+45H++E8jKugy/u
yLITWfQB3j8zY5vsqPBT7TKizfQLyuohOKiBNHR6jzvhz3/5h5wx8+FI1uIp++j+laW1CfaDE4MJ
1FPBy9/iwlvADFnVq3t8cR4+DujnEgAsfA7PWsjSCXfh8RUY0dtl7NWnI7Uc8xowHqDdvxR87fpl
v2kZvY1iDqPD0fbOiUQuMrnoHf062aZt/AC3rBXo44qQ48CCwd4nMU6icYlBGLqTO5P//MjhVkH8
YLR8+DL3dDBv1nvu4nRQtkWn/viaw+mhGJebkECw+eaO3P5Ecgbi7eKp2hKyQNJQJTwjwOBueoh/
1d19JgREttTdpWqUoAwuaW4VeBlt1T8ED6y5HvaBmnfqyxFzT5jV34i6MYsvwVZUmwy2JEGuHGam
N/vYh0Cnp/qvsJEbHixlckbuMUOu8uChHdLyn22BbwRwCBA4wAN6VOaAAB2PalswJSARjkPwQ2uT
7if9NeIg9UV8Nkt13NcmqsdNPJxCC3+KBvlAzaHhzbS/y6v6VGbF5ONcXIq2wsDEtwbYKeqUtmPK
nDI2FphQMynV+XCv8GhvNB6MhNAMez8b1LyOd7GZ1Mt9dVy0J4dY86s5227EsNUJwwWiasZbvmPt
NvDthk3tdKGJExgHEfwV/hhaAa3a25Qwzm368i3okqSmVaehgXhk+PJ62EjssrNd54QJ7wsGcp/Q
8PB9kJthM7XU3qkzlFlAoX/3rMOI5uEx89uz+kfNuFfVB/cOoPTGDNn70kl+vNbBPRwTwlvaSPxx
dckBDPscOUBQBeuBNN78rRrFjxHjeXBQHaioog52AXDI3rGcR/mcm+P7CNCQd03AQdSkPF5/OQO6
OA5KJjxM/yzZHmLg3B1sPn4bqOuGdZq4NKCRXnaq//FY3iBEoFvkasJfBpngpmLu1lEIRf2OdzKD
TdIpjv7Ff/jP5HPDFdxuUtIVMEl5wNqPc5PTe2CB6jGluTikLWvBMNwUcSLomPnNm/F8HyBYp5yL
7ZNLZz/+wQ9bbpcHS2269m2CwQwP8MSd8QHOzDhGOxwfUAK5QmIuhmdfwgEPz5MbH+QS7WdBF9/n
eIvnsguRuDut18YSd5f5xrsG/RGHOGHFCCGPTnP1TR4pdFCSiN1+bC7B+jHfPiUvBwVhK4C4jWAV
KjrVy+iMHT4S2vKCJRIIAm2O2A9aXP8B/EuQDAom9xRcV40EJpCPQk/ifuJ9yqc2ZuFA33DJgunB
HoWZSkbzyd0o0z77Z7+loDE8ivbqWPzCXl67wAi/6EVA4ZH3yJ7cU7+DpjHUthtLSPCtYVO19dW9
Y49xS5kPMrCZ7CSvAZaH/strcGPXGWbcJBdknMbn9DA/dEOLmIenW+cYb9uguUBA+Em51JHrR1pL
wFgHR+HNy3+kpr2hgoOoY0oNYp7tFZJ2SXNrN1bNtIVpFMGZxL4ntct8xt5FgPY0To346fw4awX6
AYfbN7tPIPAoQDW/9aZyQ3lN8ceKm01ufUzdZ1HzsLBOfnuXnmoYtqa3e3vgK5r54SE1gQWqa5fG
olf1FozUNtluyn1AEQ+FZEn4MXMom8TA4X0104HQA67My4L9nj8K6AYnDr9DYMHS5tzSUD2zBupB
ciRr4AeataUB5gAc/ddY4FP/sfu0KJyOrZEhVmawYnM58Ediijv+kH+m4fWQzQ3CmPaJ2Jqhcmfg
gmQEnhvr/iC3BWflpzKoNUEKntzQX9YUd/BuSkV0nx6L2aSXmElv2Cc5IkI0lRsBNPNp397EyxcW
fYLk7po/1DPCk3uB9wBjXdUkp4jTtLumTCo/+ovt/758o7VVnLrOcfJDGPZzWhAFDi6u6w58S+K/
Nj4nHvZkoAQ8wxGjFaB4MGceUm1qf24YS11QT2Knjhxv51a6U2Bzg6ZD9jdf7MbYnqqRXdufGNWh
azepfeVl0ci5TxgXOo1kk70Z2WaHoJsiWKc1GFxdqC/o3XpS673u/mP0UC2q/TdKuHNO/U7XP2x5
VnAboVil1qLd5E4sd7E+uH+YL6eEpXNyMtsSpIwTZKljWJlxole2xLbsu21uNJPXKFPTtWQ31f8i
U/6OjhvdOjsmOabbc7tLbZhg4u38dkCw84Y62t2VtYNEcWVyF7zH9bj999MdNP+k/ZP8o/acECBa
DJ+qEZYQRvtR125w+hzUbLT5CDYPHD1uNQIKdIqpduVhMBe8XeblL5gbM7vpW5xuP2qmWi77xTbZ
/IGU3lNgmHdEcRjA4OG4YyssoJI9cBAujSFTkM1OcPvtIZEjsqFdHdItiNfg4tDnVwxd003W8fZj
KzwXG1zOOslGLZoS4wrKGcAyiEF9PilkAIdBX3KdN4ftV3QbnAf74lWRWAG35VbAmWEF+g8PP327
bgkmgveoOzhErfIDAoKOmVcIyr8RvQR1AcU89KZnO+nz2492L2yzKDRRkliVE3X/KXhYzm/xqqCU
pJ+mRMVI8wMyeYs3zgbbBObzQntnb5lJmMluSF2PatTbxbNoC2RJqzaL2qmV18NaE9d1oUjhONH3
TNKWrzaX745XjCzQbePacZ6/SJWwktNqFzfTizKxA7lSvv4B4ThznVxI8Bibqu+ApTD5KE7+3f+o
mpQ6aHhsWBQI+NtQOcQPvetkk2h7Rg/uJX9DhHsEOPXhsd7yhm8CxJ3ZA+UmqAj/NXY+UVm0fzd4
4vAbAsPFOKPLkG95HjHOJmnhi1/842Lvb07j6jzJoiGQ9BR9z84FKzq0+Wf8/6ath71b1cOZzYM+
vlb9yT+OGow1JtJcHCzlq4w3xOSeHR20exrui31BM2BbCt4i9Anv6l4cQhE2aoAyFqewmUuZkZ0H
Z7Z/myBfrPi7IyQkCjOu+JO10r7/8xi8MqrFwZyb2zLlITdtBNXw0RpsFIxYFFcVKdvpC4sFo9wu
Txk91ME1cjNuDe72e9z4EO8it1vZ32ErQ5aQRAjEvGq/IBrGJlk1RLMXH9wedSnIJt/iVtBOmx6l
ToiR4V8vIWmBI4eGpalmJ/Vmu+8k9lEbxoA5lZdMSYD8u0Y4mZxR0+I/9ZHMDFgimtdHR0os7hGT
LtaLPn5bvpnfqm66Hc9Y/zFNDKmydKrsxQRu0DMD7IdsBssV18OaEqaPThUnDVoaJvz9ESk7b/05
vy7zusO/P3C/YCiNF6M4phDR4Mdx8yGTJ1XDho812s57+W/x8HqMUOBeqqr9t4kZ0CnCXbh70Bax
Tklh4I58OpeQiRc4BIssOYftwcx7T2a9UY+Kc89vZuyWcXWJNwnmd2rLu0sVK3beG7E80zFeDh+e
nAo6ABr9R8p0CmTvsieX7zCqR3hmBEebD77Hdq5DkQxZ0GZOHr/kLyBVkRk8f4z+BecUtQFTWwkH
mvKdXpdVwp3IIMGD/2nNNdFqwaHnPDGDaK5xecAbkFiglGDi8XtEncGrwkvFfizgNfA8oQlLvVk+
wSfgO6KWBItR973dmlDZ6SaEbp1ihzMO07otXws9AtfYSS5f0BVnkM9afBoi3cRWkzd7zoJCCmXm
1saEjbJDL6fWsBPt+CuoGRoV0ufKEo9XD+z7J/uDN6cX6hahf39zwrSGp69vf0b1+n1jsocAiqts
h5N/d3D3X6NTehOGRNPMwIHZOjrPugRX5Q8mIIzX3AsMeZlv8GbkR2hL6dwP2v2Qv+QnngCh+9Ac
vVgSeusdglp2mbk6SJhhvoJu8Stpw6H9DyAudmADwPr4qjuFvHyPGH5zSL9HIBQ8jB+bg0rOhyk/
pO67AOxOO96jwP8RnFEYNF64eWHAoq8E/fuYL3FDQ26TmxXNmv5WmqKiWZKYIvn6q3Oz81ppLwr4
DMxuefxhpzLoMU/uiZ86SNjOfI0f/x8rIKMRAjiBn+NJIfuw+Rh3qAufaDtjR+8RW9nvnNYoZ9ug
oaMS4Vf2I1cgdyCWtDdi4m+4x5ADBqygG4EWgB5NQbk41WCF4n2IzYgLeD+IhCVX8KpLROPkAMPJ
9XP37qR98Vq7kUiN/OxFruW+Gf3BdTF5/N2iLZaQLBoePMgGEfb3R1RDDxfTw8M5NXy4bccltqtQ
8o5IcU27U/GiKEOeg10Ax+9i+6WVN2Q71ZTkrVNeXR/VupvykdRLodX4zGELoJgRETri1UusjLxy
b6qC3wRlWqTPNl/CWOyZBUEAohVrMajmqBK33z/qM1U/1qYGKyxf1dJ3mH+EA5/b389XFMYMK+XG
jW5K+2ar7b8JJsfezY6iSz+x5iukASD7NP9sYc0pFPFhHscUiuwbv8HD/wScETc8RCDOe/wqm/E/
L5Nj5oiMuYOqzNcfiA95ZZfABWW7nfSHLD8VQORbaSoggBeLoztZ7WkxEJTL10IjFEZrAboX5zM/
hfBdiehFUjPfGhT9yV9QoyQBB41YIx7+ilsctETypOC7O68hSgsg71uM8R5iM/Tk4OlMDQJKZuRK
82s5J4+NOIsaPmDhDZmM3CkQvoERM5OCZSDnMFk0Zp6gndrn5JVUisahpzaqbFQmlpmrg8sCX1Zd
pMVj2kN6VwZbF1Et3aVPAQYT084xUXN/gfrV7vBF4kJyeMlEHwYutx0sJ9AYAziVoPTJpy0XbDXo
9+yQ0qQQYoPQzl7aq05LOW9QcEmnlnf9LsacYsXr/DyTngc8Iyiwpw6d3YLHigGqyL+DlJ6ElIsC
48vV6lytemr5dJ7jqGkh9oEQZ/09z9EtvOwGHeyvMTR+K6g65KxiWyLwYzQlnCqqCXvfcPu4lsG9
0sjCbIIDzJWVYu/oKs/2S/OTqVNc+A5wdTQIiz8QaKDmmtOLzPBM7FVwRqhTf/YU386WbYlugHmI
45jsBnKVuvdJ8+l1m85uttL1pMw5lUXONkR/KflKuwAuBlzDTTu5YUGh/8d5wAuAkQLzabsrzS7Z
kAQ1t7xZue07OzS1HN9wn5o6TB7Ody1XVG0grU96nW6g85JKcMjwvg2av7HVFObM2e2yBZMM+Bls
D1gfPfU6xieY9C//JFdsKRBOqO/h6oDG3t3+7BXq/EhO9t5PHeK8vLvlRnwIZNsy7nX31yrfYUWH
VSf2nf5g6sBaHg8GsKRbXNqL6bm85nh+0T9ro07+NsH1euP+aFzQK+05gd4YXlPdD6aIx2PTfnH0
iw5FX4fSbTAwQ9iPonxxB24Y7m8yon7gdVvy5AHsw5MxPQ7xcjG9ldOz5oibzhQxbtTBpmlqPAOO
8GhhEEoNlUcONiCt4prwifqys8uJMPFh5DFG7NiNBQznT2lVA8OmDUMz9sJDXS5ookh0u6oB2Jqw
kKrIKaZpvAn1BYwjtNGS0wG0Hq4OQzhQYp3znwmFkyV74JEdw86LJB58aZ+6zGI0qT+hYYP73vGE
i1uUkuC8YvrRZ2pSixD1+kmMr3P8sowB4LNe+pZ2K/339U75bwYYYWH8gLPQYHBO+ef0Slxo7YYa
731t4HgjdsXuiQtGTwpOA9atACR0ejhiOA9iXubxFk5fcj27/z5PzW+Ynh8s3svJefnQ/vE+qxjO
nPk+YN08T9pzvxZTwgA/Nl3d7uFMsRAzsGy2US5hZ0zK4p1A9OkC6y1V6hlTqZlXVHorbdtMxUHO
HW03j2W/dT92oxG0Az5Pz3sqc+H2YJfimb3rIQC/0S5GPTdRKFt1B24zEEDA/kLqIB7ylQe/rpgP
WeKoy4CYdUAByKIaIkm0kj4E/K7YYEE+uh0LXJl6b8IERzDjNKUqiPpamGdXcGM+cjKzcNToP91k
9qlQDVY9ZOt9rsk2IgLysW5OfXRA2WAUIcOxgsDENIjfhV6LyXB68t+G/eY/SdJCG+cqANOqis4w
MQT+Q2nbX5pxig4VUTNnXOASFi350zEKjZY3y7ZuEYQsuEGwyuXJ1UVZE8cz8SD0TId90w7TJVIe
WfHGB05fn5h+df37BKVO8ITV8VAzh2ZhaiWt9IrVLz0MJnzOIe2Om4Ne/sCorzJzfl7W/iH96DGd
fCwu1Sy6VL0EF6GuDUtCF2E9bj/AfToeHwLf6wrItJnqhv+JSRRqQO+xQHazr/ZEpr7i75+FZeo/
6jXDEkrld3JoSo2mpo/BZbDJbvzr2XNoCM7b2sVQx+9UEOGn3RRUvotepckOh5kDFRRjoOTiv082
FJ4L7K0S01t83GCP9xg6l0jb23OqmO68PeSCQP/SPth9zc5DzOZ+dZv6plYh1U4CLzMKMJGz7xxa
CsqzO7MeGG6i2VN0ajwcmn9IfpMHfo2YTuLfl7fSfdXGQ4omB6Yetkdr7FdIRH0VSNnij0eze2OA
SuNJfFh7/FhbQ2hcwGTQckCLS+aJHOY8eO5yPRxpLDgaAPM8mFo5jWkbRVVDpUgeKH3JPl2eNu53
fLh7DMpto4JzpwxZEEIKueGWWO551Js2iw3R7tA9afYKeJb7pLUkQB7LlCtpYpsIvhicVzJxnet4
W73TJ3NYUGB1U81xd9CZNkZ96u0V+eIB6J9rKWD/jjIzVncPExqcy0GXgs2fMTqkT3QZJ3r0On3l
O9T2d7tHwQetDM00sbKFSfXC/GDQW21R3gDR33HXfIxay+38+nX2fe2v03HJlnZ6Fp47LHXWLImm
yNc7GTJaPDBRoCy3GO195YHpsJXNnH9NGFC5byQkyWCJYkmuIfRL56pVQp+8L+ltrYezs7aaVQof
vYayurdNwlafmk1fUz1pLVi2N8B1aawtrCNCOJzmJ2LtzVJIpbhEX27ud7Xrq8ZJYGAPeYDAAV40
znDqRR/TUt+v+2vgn7gDpaMy+AYoXXqL/dW+FbQBDCuo0y2pp2cX4qgFkHm/lWnseeO1g3YGt0u7
7zU8TApeS7OOjUEHYI9lT7kwqBPmrD7zxZn78c/MkX/OafRZ4vy3tT+0ITnyJ/rL1vg7bc5/vs6w
ZT7yKi54/+cWSOsj0+qIIRfQZRsia2iPTDCUs4tPA3kEONaD2EN4+843mH9dca5jXD7cjpmivD/2
6+9GSueKi2Z9mhNTOrGiVtKOD6NW8Iv6oxcjOXjJmofaSSABQ2ZyOByqR4ibVvmryWIOP3T3F2Fs
nZvptZ/xtuOe20hX+O8M1QWiO84L8IXtgnd0XEDZJeMYtSDnCj7e/bfYmEhEHTZBP+ol/b9ft8QT
xdD+Q/+OwxpQ5GVDE9+uu9sEBAMw1LhUkLGbH7c9eVWURVZ+8zYNYWZgRL0MItTf3QEexn1neIJ6
Q2NkOfB+aVx3DDI433aiRUscdZiag78jbEtMfMvQCrFpFvykAXeOeurlMDjnQOA0x67J25vq6TKW
Mvn0lE8XmxdvUJ9Hh3bACh4yTMPt7JZ8KW7/ILKuW2tmy7hQkJKryG1PprAM23IWTL9MVOzBD1Uf
Rlt0O3TB9gLmvf4ADDl0lTY9gFICn+yZeH1jWkp0Oh+Be9ut0IRl1gCymBUpr1hVsa7/8Zc9SmVY
wsz5yUHY+IxNNfLbvIrFl75+QnlFG98/eJzCN79zx4P8gg+phZrDf6oexQEFxFadntFXvedMc2VZ
r6jCG4vLoKyRD7rbmbrRK1Yr5lpoAOhgKCUf+v42+DigOfxC6K7ue6qVhfo/lNzR767lrOY3boIt
/PJITD7rScsxg0nVGDK4uY6PIpnXzvDDGYppISEQTyNq9uZtPBehUM6ku2yMluxllBDIIFd7W2t+
6c6TLuIkyT5/ceMgWKfD2z7THLYK8zR/8PobnALK5yPm7W3eKkcu0F2XGmdwzQeWYAiq0WOKdeCS
f3Ph76pkxFTLAeWmX6K47NO9UKD0QrNadGV82ao2L7WzVdPz292EZ8xWAEUa3It0deADgGbgBF4T
x6IJ1v//A0K6w8zvdOucTzKnaQKdZ+4MBU5eYLQGNcVvfaHSpcB6jrr4ljHF3YKKw6vQ/UwTz+YI
RMhlSYSOHvZOW+7oBv6u/jZFBvEEi6e1TvcaXeywwxj4YW/AelnE1Hd8z7g7/9lN+eEYzzsbl9Kt
3DrsVaR+bXCOE9Ulzlx6TEjklmiPqLhL2AVPt8Q+lgV6sdGCnNTJW0BFkD4jeXqontrJTmzGOMxT
UefAFzxffPeRZNOOhbyhJ+8Bz+z8FqaEx5524Y2pE6aHWo3lLPo7cBMahcFUZ/xNp68SRduiPT//
MdXBXtMUg0aFGS85C8CoBdQT8O2zf2yEzzr6toF6XQ6RBuZM7CDGjIBbei1e9IihIZlkv+leK92E
r04xfbhLs03T8E10Q+W2/JdWd6GOpsWGCgEjX+T5EqXxC6yIaTCi2g0/DqqqWmf4KAxbCCyElgE2
BsEHe90zRHT5wD/+o64fiOcea2jf9Z85sIIlWH00DviOUJTT5v10zmpLUU5Tg2vdbACe774Cd1NS
A4IPsS5QrRP2obM+eDWmjcBVvwhwEA3QYm2a/ODU5k/nGKarBj+tcRPxTisof5HSxHEwXHZITs95
Cvg/uTsDWosSJBlolyfJF5RgwkitB047z90nwBi9ibzH5eLjG7pVhdvA9GRI5xYwMS0RtWOLMUFp
zufToRhXHiTNLa/45PqMPu5iYQFYfQqj3PSwqfa6+P3sxcBaDAzoSRDCz442Ir7bWDU15eWTHj8O
AuXVq3if0kFvgf+6nlx3ar/5ZsgAxIlLc2iEuld9D8vzmQMMBrjhOQKog7pABSgBRGvReqUdLMJx
X2vdSCS5yFY3hqftkVpBl/3xcZs5mKrfjPCqPR3zhhUFZIJSH1MQYfdsBXVdNimrOtlbG2zPuJhR
ztmt4hVgLuN88LYGGMYaWbvsXbBljXqSt9D66xvu9OYPOM30iaLRGjy7z2CXdHI4NjBAivfa0Ama
Dtgik/6bwXEj4McgT9GgEbq6XXSzdaIJNeE4njqXicFcf05lDN4Uoyt+FTiHQXv/2dxLbTm1xs01
i+LAZA//ghtx992PfwTztQ9TLlhO3ZdevwaULh1sru8HiD9giiVgtX5R/45iCrznZAOq1lRkBTsO
i+WO/f1LuPAg9g4KB8nQni6zNzac8TkaT+9C42Orfun7rPwLvd3oQtOjD1Aslf+lWQxPqty0Rd68
sDB6ybFaPpcp13Tqvyrad/oVzk06feYVt41woyToezLhnO9JlyuF04FDe7V3cjPn5GHaXH2E75/U
AKDBvYK9nedsbEk+Ng5i1JHBseqb4vrWIAa8D40ycOb6myhd8fe3fCgKIa4r3GuHOefsnWWt/JX+
CbYNISeYGDRu/8DNRc/ji+W4+1N45WwyJGiOC4rJPIIjQdOD3lR0sjV5Tn7Zzo9+ayUqypioOXiI
FLiFXUHOhQ8ySmYzrmrBRICBlvrYAxXLXSPbRNHJrw5ypYlxbEhXTaKUZ+r7wKikkINX+0x6mLjw
bfRVjwoe3CP0XaGEDGBsXvGzORSseiVpTBNTBliLhkblcwTnvr9nCsCfttz5FcFocxTDUr2m1gjL
GKil8rk4yrX0hkpZWbKRCTousfH59Pk/LEj4eVsIVZdknt5tMNb5PWXOSZCdnfu3ApKE2HHjyBJg
X3COsw563gIqjMpXnWRVsr446r5rpPeDspHk3B88f64Z/jXUuhx+i5K7Dwi3Os4BA1erHV8PCKnl
N4tKHROV8hEWps1Xxzth6/iMDSroyaYKJs8oifDcF0vRHFdP5x6lR/1D3DRbuyyvZJJwxHVLmpj7
BOSRU4o1UQ7yo+3naaSCtTa6TCzOiCSZsKz0tuDMikvht/zqboNWu9TDMCCgLeQ+Vb2+As4LvaYY
03WixXvl58tPQOfrJnPshpVwU05BXZMNSO0Bv+aY0rMl9xq5hrukCD3J9gSWQfV26IknyWdOw+gN
N5O+iHyQ4j1CkRE0k+h6kvyJgaGUclf6rNYzVyNLFe/gXzjgWmOySuR1nK8UrNvzPAHTlbZn+qNC
nuwkasTml3O9Q9bFY90Xk5YdeGsb5dBB/HUmnTiq8WmwDmw6BGj28GR7+l+2iQ2+RuqnEs+zP4Ms
ebMnjWHwJbPhNsScKDxjvtWs8Er6rbBnkkRGwE1n3e785vJ5lFHOUsXuNPGpDX1WC0s1Of4EoAqr
yP1klZhYgRQ59bamDFH9kKnExqSuDZj+8T95YErvmOQ5UCzIB16lSgXnIJhE0AC6JvOjXp4eAKvS
JbvyIqKUAYSOramzEiIAW64n1WQfPmTRCtebQrLAd+Uk6HocLZvShdisnU9oBuEg8E4uIcsZ+I3C
pPKBKquPjKKExW6sIr5LyaSdmRGFItM3ate9I1bnMGXGDkJzU+aUmjLmfGr9LQUMe+avE7414egc
2QPWLOvbdIVbctK+Uk3DfV7hKeXcvULN3/4kYodivjpg0CBAxgOWpXJdVqvvtJQv3PeYotRnb09Y
Jb5ROn6+4xHJR867hSLhmkGiPJtEltHoNu7LMFN4ADOXEJMh0cOcEGuGHgWJlGKIQzdqCuIWDalE
KsqyLQdgkazq0uUGmNnlays4H/HoyPlQ/mORp1tOqLxiifJYKQ+yJOjMVTSLlJiN+8hzU8QwTAuk
fRCjkNAZT/5A1opNURSImsjOvmnZCbleHmJsspRi06GZGQDHnex1FpIQZYd2UdtJayeSB+eQqTZj
/KUe7I5WNPSyfo1KZZ2NxudyR+9nb/3aKbwbVXI4xftC3Of35CtY9fp3/BENHd+hYyZbeU0opk9s
rJ2Y0kG/xPSdE+/lLGDuec8VKUfxV8YnEFMQ5/CT7t1nKIum6HrBY0hc+rqbkyZ0W71WfLxgZ99Q
JUm+7Vx/13eWQdfKic7D1z8/D8nEBG3HvKqpTcSSofTs68LzkgAJ81w/Hm2hbGMNvJGXZP5x5Xod
nnqYV5mkWTcld3/c4WdmCSX7wQlM3tWQZUtmeXLLAg+FtTD/EHFAo7Ylb16HOCHN1PNbnpUsiu/i
6M5ondWftRdyPUtQjWRrtk31C1jVy0tFfKWTyAe5zA6w/V1kf8fYK/rVzSXUeLIN1icneCVPvHZf
02DneP0EUcMecqcAueR4yUjTDeO4706n7zmc9fHPCe2w6IfD90wEmNJ54VOMwycOSmQSxZiNDJNm
FNh22JqS1Naze39v4RE0Q6IG7fZBrsN2crqoEfls41k8bpHk/C/EyfOOaIECnYwbPAce+rSCQ8bK
ZGIM5WmQeX9XXv4Y+y/xdUeY0uIdJ4sbs0HQ3Y08pKrnUp1BEh8AFVS9LMKKWDuygfWv51LvCZ2G
zluZMHsWx1EFVRXtY8zQSE9WGyNA2ARTJrCtvqjQ5tBgO5Hi0fGZMmjWoOuM1/zP+BugfJPZjtQS
rhSWrR5J4wDAGBV3heql5oHM3qKuju765gaPBDvnCXPE19rCP25ifIVi8/xdqQnFJ81I6fEk2qjz
EpdewHyQcxxttnIcd5bg+84Avw7P2Q8QGbgMYeK3asqwlX2WiFA8zzvZkoI+4TRH6hbuKlAr9dXD
hY9XGvbU7th/hA6F4Re0P6b1j8OnzPhb2V6Ow5i0v2lsN85i1OPhSZRb86d6/waNDX8IfWWd0Gwq
vLpPc3iBzgifbFZlV4VIqHXS2bjJffaUo13TJYkv+JZFkQH34HL75U2RB9Vhx5pOjDHN6Lw0fVK6
edFrFHrFbVp8sQklgvGASRUSDw6aSNF0ko/b2Iuj642e0g5rPR4BuSmdOJ5lPbgTf5mVElD7JKqt
y26eZTDmGG5MtYmj/I6Y/m/VeGRBUpctUD8WaLbekpmOzZHA91h6lv3XVcD0itAq/wvC9tMTiVvJ
JCPdAMvpwUVijnuCARB2T7jci3sw2ss/y8/oqMek3bhwqqYdQQgWy2d9XY8ajp2d44ycABbK+L1+
2NjEeNcwIxqx6bE9m7BPVg37TQJZa2FcRRB0Rj81aWQT+omt5G5h5sCAKKpegL6526doadsMn7tP
EoIpEXX+oCuSOg3kNuO1K54YAfX8xCEC4fEnZ3wQxFCyJy7B8FQEjeCRE9v8B7jojWKA2Bs8QTWb
qYf90VU7iTXsqWbS6UZ9VS/eYouABka5eKJaIZbts7ry/mhYGPWGxX7PPHmLC/7I2mQEqSB1lWi2
CEv72hKYF+fhIFBMParmwHV1VCIYOmq68hxWhqtIMAD7gfYwZLZICLj+Z6tjyGCDzUExNRl+VjyE
KFWWmwzNoXZm1Pwz6ZEOnAhKqOWDyoVFgoKYWbaU3sh4SDLOigLHUehdsbcn49Yp2guJBU2Ta69p
z2tcruX1D90ecyc26ZbPh13kk2iB8/xIgAim5f5Z9bGqAjW5FsPeCDw9utrEZJvCrdQ2T2bhHO2b
jb3Q/9fBM8wAVsUIl62jiJt6m6CcSPirE0+VVe+EHlfKdULW2CrLiEKcfkcGOI09+uPEmHabYngf
kFg/MopnYIrsu2h6d07HpU7a5pLE606nyrWqYoiDTYK6UkriJbzMFO34ZvcKAxBhCTGtqS5vmTU6
0nij+0VwuyaGuAMCAZ0jfy4yhvod+32QxW7QSE9st/3GXwPOe2ssqdkTP8ZMnIhocdeN1Bv+hu0K
3c34Jua3YHhnJCF6o+AJAjD5wU5Rh7931Ne2dJOv3R5PeMxk69VcF3U6Qxue7MVwfXG9oOsQnfYa
XaMqOkRHwd5OyN7jav2G6GqTrfe1J5P+4Dx6qF58FoL7CcUYlemdsk9y7/XwD3AyYtVloNK6P4iC
W0JdnNNRpGZcRVjCEw19jsmGw+Uq0JsEdycF6vG1A87WL67mwF/uPi7Q9+pC/Scrg95FRmqiqHwD
lVTLVS9f6VlWxZFPubmnlMha2/9/LyusE7gKgkDOVLtHW6KGXRyhqRP23qNHBcxq2E55cv0Fl6FM
Gqxk+H8BdTltE1UYg8mKGmJ4EXy3xrCixn/bmv3EvfmZzhP4GviMeuusUXIfcqS9OQyb3rDFlWVi
Ck3zeBklykg9lgIrvLiyelHP2iqJPnx+/u5u8Mag+/cWf5fhuujT1SE8rLldfgcxT3YpIlBZVWTa
uZNJ0+YqK4ieH8poeVF+zs3ppBgFHnlXwYWHtnM4dQmMRworyMOj6OHcidz3JI8mhuSuh+UkKTn/
SFYn2DvzeM7Vvq0zvnFJjdQ5xHqOzsUQOX375z+SzmxZVSyLol9khIKIvtJ3Coj9i+GxQVGRVtSv
z7FvRuVDVda95yjsZq25ZkMHW5fUudoxMCsyHmN+BVPYB3UNgeWqEXf+V4tbHODW5MDyDAlAwTad
KgWj7Xiw9TvuVv3+mMqy1q4vl+ROQiN3PgDniyaWs1/EAZ0mBAfx1y5YRbaNdsF1nXOaNBYqCMfw
+3pnCqj0pW24pTKkR/yHyqTm4tQJcVjOMtiXGgyXCQgtJ1i7kClZDemtJ05yOpXmBgdNb0qCMjP7
GZZBHQjq5uF2NF4ASAeosabHxXuaLBBqTfi3X0e8dZwBR3DdDp+Z9wwvMXU61+dE23Qe10oNOxSu
lYUjQBDzvL2hNdos2eGJzgKZz/iWYwTRURqeTgC4m+yph81iN7anNbduRfFB/dOSB0n9IJ5EdexZ
Y5PzG5U8eUNJSt1J1Ukah0LpPwOymx2exlKckcnXxfEXJTUEWZPkw8K+cMlyNzDTrwaG/976bCk2
CGpmBtTab4kfBR3f6WGPzZVPhcKRt/u4f9NsAVPGg4XhxpeEo1eQ3mHnMR2sF1T0pHZeYt7BikI3
IzK24Y8/FvA8Guvln0Sliq3PX8n5TUUBQYnF9nIZeVICbNPToR/oVC7/3pY3HXK/j/mAROgMuHyn
hRFjoNt8NAff9kmEI4CuKlFx7m1Zum9bNz8mC7cBXhJHi9fnl5zSNZXI9HVQtdWYN6xotz/OSuS0
Rt+YqYdKz1mffaea3o2+2GiFfiG+JtUuZhbT0SRkbxCZyZ1TGquxaVyWuF4iVga9krTDbwVjKiF6
svM55cbz4U5Ir2+n/OERQDQHobkfvYEOdshVa9x0Nd5rTdyQE9qt3x9bQeZZmjImwwzOzA9XklVc
pBBSIlPJQMX+JHdQJ9iZz/jbSnnXA7eyADlZi7yEeIQ1ALkrEgzDaBJ9fcVrvC+EezpVZOAK+mxc
eKiSISFORdrYJH6itCaLzkGZNO0T6hGjRV73LNVt/bHJtxZIyQtfEmav7rWvfwNm4C73gAnCSGPx
Az/Aw2mKuD7ARMnhSZk0Nj1naCuUxyqkFlf4GYxILktnFRmiGE6cH7MHFckIdTjvjKp9zIEpuEgi
CgRjSbokhoHeY/nYXc/lGp/oHW7VLmIZxmVZIHq1bl21pGWyhb231bNqv/Nf4TseWiVcOCQBm9rt
xXhCr7AMC3/TsfM7V8vi/MQSw3sTeTLBFkFDoq5n3j3hYii0PrRRNNH5ksCF1r+hoi68++YLPm0/
YmhxWYwAHWdzlWYMhjHU0J20fvWMRrJaFOjIlKkfKg1gKoU1W/hBad1abeRfPaKblnDvMOnQyghI
Osnw0u/DM4iuTOEsGRpKapX4A8JISSM1ljbYWjjd3kqP1e52HBMpid3BGIU5/hVBj37qy7wD/NEo
92ztOyinUXnkUO3koSFYfgWILNQ6cIueQcUZ3Wuec+siW8AkrA37Pv2e2YWED2orfP6BnE9E3Fnp
QrVBa55bciRJ4iIGlEFT/PA+VJr8/GlPKNuNA0SYcULrkkZDTjL7gSv0ST0Q6PX42be+wT/3EMuK
4Z5AWVqCA246j5tew2CmnKUxg+vj4Z2JSntbu+s9AOl7Dh61ukPgHZ2em48nHd+rideFMAcUe3hc
N8xUgdKgG7PmXvbP/zjDaLh4Y2MrrLlR61uwm+YPuksl2ptkOCZblqleELKKXDMANYAsLLKjq+nh
zuVLz8hrz1O9+kcUethXZsAmZgt6vs7/4OfW1o/9WumX198kWqbQIM3edMZgXBwEo1mh4/uAshHv
Sh2TeqbVVHsi1skda0JeRVk78D8gRbzePB5bB6ijzhgaNSx+2tAO2PonREM6Zn8YdheYjjzMzsEi
jo+C44nYzqC3C6BGXFuUCIvxc2rIi/tlDFjJIcYJb/6m8qF3mXCItwyjnMx5OF0ojHTepKp+A44z
zBMG3E81ycgZ6a1D62f2MJZnKMJ0zCICa9njv/FFTipeoNA+MWuZ0/CjscDQL2LTu/hJcop3rHYM
QpijQuF4sDoQZiCB7XsnhvOkbZkpuB7+dXmMOYbdomm+Ypb6Y5RNFgovgfsm3puT4MqneN8J6es4
KwkTIpu20EmwIlaOW9BoWZIn8lQOH4veHn+FyvuZ403mDKYQUHtbaT0E2MIVTd+3tDmyviw5Awdb
9dT6Ei5cEIGZPm9xcRnhXbAXVI4rtgCzdIpYihYnGGKr2no5KYcNpmlmNse9g6Sgm/5c3JHcth6V
Ep3oD44lrf9jJm2yWY2TRRt0ELBUsks0FhYcs779vHwpKr9EkwGsr/bH8RnFqA2J5lLBVcGFAxoB
5CjkVRDA5ncqwUKzQW1GQblRdkzkbqTXhHJFDNJ3A4mhITyLVYE/zwHuIrlf4+NVxBoNBwZshwpC
yLQGtpxTLI6OdD4ccoqdPY3bROuLMNlv2G3ht+M5/I0E44gcpdR4m6U7MMcWq5SJJsNzI5+1J5IV
GiKXP4fRBou2Hq3BrI8cU+vFtEGjDY5NgKRsBfby7moUDtQHXUUVTKHlZB5BusQU8WvwyqkX2Wyf
yB7XpH+LKiLchhx5jS5yCmnONnfh/QqrSI4lTLigty/lOTqfv58P78p6YUI1ivZOZWJ0QhBf53Bw
ve3XmHXb1w4DT55+UUvs3dt0QF3irlkzoj0A1ueIgoNkU+WwsUfWyBqz4p8G9ztQUxaApJncfB/R
G4ioLqobXY6uHt6ViQo4r/DjqAR7gCSibsbK27qtsgCHJYCG4XziYqa/nMRp9GLuYuGJpA3nz/XL
lEjk7Fl8Or//h+jTHoX0r1S/nOQw3brwknIJEGNYu7z+anXj0O2j916lW/SJ1nfxW5EQyGYiI1EO
Mj7VQUjzniz8IWHEqiGD1FICYXCny1T1GPKZsKIS9iP3tvugYcDM0ixhGlEBkWsDbPGzGqpHyhU7
5dLGSG2Xg97xRS/s5ptFEAN3r3ccwXCEZkVEllMBMuekib2IEf0xzNuD6cmWqsUpcM4DLxZlpTZY
lqD426MLkbCLEsZsQl+6bfRbMuEOdL9zlV19B53GkozIg7cpjtsaFQHFicNv5gcQdqdVHJfa+0Aa
u40Kwt7PyGo3KXqOGGEFMAEdWQS9mv4tBKM7suKMGy0qTlI2pM3lhKdyNWed9YvfJuc3kad7QFZs
lXYvg30FWH9b1Mb5FcPegRwink8aFjbnrYr3JMNpMyfrSyjXFJdHlyz365471uWF92ET069eKmOP
bGxHBH3p3sGt5R61cX5noGyOt/uFxKVUUWr1tl94dg8V1ufD4Vyhreb4+mBC5faE8Y+h4I814M7o
Lwhw+Ovx2D7MB74cGyZZKLYaSDHxX7ockGj1WmWLCaI1bRA9bAj5UDYv0kbW+wE5CRmzI+thTxZf
bYmaF5yjjoTTzB7zsTz4QeFAxc0nooAozg/vPRfM1NTen44QVG3uWlvCHdbCygIE56tqHbEjnLoK
JsGifOmIKsawklXfxbUJp80Qd4mo8r54FHEzrQYgYzRA3BI4nRkXwwd4Y7wNyQSeiLXCrtGswMEY
4RDQ8TMPmU+2t9+tcc3EJQ13Wj5/mpCq4KjGpgfs94toSRxM9zxs2RCp7M2RAJ6siVM7NXcnG0aN
BluxYLjMXfYxPjgnqNL8XfDw7G7Etc9egN4WsYD0N4YnxF+BTZte7RNDyYIehVyrJ4b49hHqCIjS
Z94P9wmVNt+OT0i9OwmA2PF9Gs3VRYKH/ttrDf7+l+TgkamwOkSMIdCgBQPxTXKtCFvHrGyuYLrZ
abekXWNnhKNoH0SIw4cnxg412bDonPlWLWYfNfD83UhInwg/fOkv8eWsASpILnWjMiRvbP//zOlZ
eE54OTgZpmzwKpN8U4owqfsf3m0SplxL/Nf063xiNzOCZuzWwWEqUMIb2b2pc1v3Uge8hgIztVCc
Es7acjDhTXf8wt+O0rGWeTkBOcjDWCXY18YcV/Rk/FoC0vGmwUwACRpBdlxLzYrfhIeRYkBmgN3X
xlckRLeKihZMD8GtNXGBBc2Yebtkve33MjfRZTB98iA6P1Y1Y7G5TIl03Snbck3Npe/9islcZv2Y
6TX+3kK2dVTBS/BfNB9o5X8Qg4bMBcWs5RaWFiDjw379DVwF6c3M//qn2lTD2iRkEo+xns1PZK32
vS/VggqcGuemzLZhcdg0vEt8TznHbUTqnPzwNNR4YlfasfGxIeJN/YuZt2W3RpolmdL8HrJJZmSX
cp/IAvYDxpEMye9lxqSj0H9/yAPTvsmVAaGR7UpraDEkJqsueYTwrOc0KmYJvVnoktnhV4cEK9Gv
6BUB1nxkf+gr/PkPuE/KSVbED5UHXHhsu9PX67CE4g9RHKE6/gQDTmZHLPVf2HoK+xHY4UFDKv/7
I/Hg/MNxMWctUcTRPg5MWUybwOchKuYuW7AftKTXS39ZXFrIs1nFKlmvIL91gPWBdUvyJQkJ5Lwg
Il8dxItmDwirNGS1Xw1IxawP+wuMsnZ+8599HTl0a8tr5Gc+imCecLkue/DGxvZoGn+wGNeeFk5o
43UxBQrAtAyYRfwX+LnUUzikT5IYMuap5Ke3eHpIpHVtROwhXmIezQJiWBlsFHc4sxdmLomWvCLS
h+aAb6rXu/x2+LVz0ghOGuw8bhiIcAr3Xh4Dhn7Od0oPNZrgksRQT9TdNG9gxLunhWcuXaV/50jD
14prrTnlpxprWrOJMVL+zJ4WcaVGx7/B+gtMiWa578hnkVHdCxRXrNyrX8wLcYOyBYpAuijaCWc7
px+MnHyurD62tG79O923kZmBMh3Y+3BAL/XDIYpaxG3XIMFFodUUS4JmZ9BqgcJPf5j0fQMygqnf
rXxGaKfRO4EWkUlPCBinFEN2MFuONY0/miAcZ6W3f1zg/he5owJVXFyy5OTqHd0QZLN1v6bzRtJz
Pzb2kEV0o4A185z0HI2FW81p5Tq80jF7wLYd8Ss/LZI2Um1SdI7Dz6UfFMCmskKClpb+jb5EWrec
yHwwAxgK4eNWMRtvspQIBIBbMyTOVFhmlXuH/yFrDZQyyLBQP1S9NHoIT9EH320SE4SQkTgIfaki
HR2urgg5YXKhf8SIyH4a8M8H+lJcvs30q/kZcFnPFaaKWAgIAHoEtjEia3h96Bk9CidGr/BhIIpq
XzDnn0e1DhUHUpG1B6K2wPl0pzGV+DrD8x4ga6+/t5TqlFXPqAvY30qFMFq0ZUPuF7gTVEiU2rXF
GCbu+9vKRAYhekmbmzx5wgM5cqK9vxisYrtx3hslR50M0fO3IG8EuVgaySb4p8/Tp3nlg1FhdxxT
9As4nGFhmevx3eJWxGMP86ih/YVP+2H6QM8rsI0hODT70sLwl/Tnwnu5YhsSyRVsRLnTYdUzsLjm
lvmR25FpompDqAdjL+wRgXAsjIeriJrUz22ucX1oTzCOrKakgprWCR86+mCZ41Cc52IjNYxiJzYv
xwAmoXoYXdhXvfDJdfW1J8kg6c8nqil3+iAawzSlvVzijasBByLlMLihUMBqUMYDCpgZKYDYsAiK
2n4ma7sqQkvB76nNgdWtcrfvPSIOENVCD2xUOChwPC6G1Cy1NyE2A0ovfmI4SzC9pYLr81vtXnDt
zcGbuU5pr/0mFn55kkOUWc0WiMBlVBLX8Ue1s7igmR6suvC9LJa03XuTK1OaXaHXbsgaftg1/qzD
lBqQna3yINefswS0NCU3js3/8ESRzScxniFbCOxGf8zvMipQiEBd8JnVBGmY4BXeXi95uDSSXAME
0Z7b5HYk8Jl4v8P1Nr2duDShWYgaEksIuRCJt5PpbfGM7tsnPJl97jymWTx0MhU1DVaZALAHaYO9
LvpHFd4gk+VNcZjEP0Bk/EbvR3nZzJhAFYdrM98n2BCEeJq31GTvGG8NQE/kc08J4UZJnu7AfDj8
CCifu8GSiRf93cgZwXzXOibZ5A1AQyc7V8zj0gg5Jt5GcKeu/pBmQwBtqVkiTQme28LjMl3XzmWE
5OgjpLq4PYyslq3RnS61/6Lq/P5160yXgKzE+f0Lm6MaypvJseOj0+zZSNA/Vt/OUodCqUFo26Nq
MMasD1Ujofa9fMcTJOaiVXo4Ik0V2JrLnFuDY9nIbPymoYcyI3vusb3XFC5VYD6+Ci4v+LfGI944
SUOfPSGOWh+e+l8KVddvfRCweo1hJ7FQZcLbz3cjEqEUZBB6/y/HwIuBF+gt5xFZEAgjZ1dbog5c
YGr2DoQxHp4C9JvAZYVzI5vjo3Ug+xgy8i+pdj02WShR+88HhvLH8a5N+KMBdi2NAwd+NY77WIlY
tQPKRAWOcJoW9p6Qpu7hLIQTHIF5E4fjyKHT/0wR3ekY8BvqfLTNrXpVauffTAqlI+ZxVHhlgrjU
AmLlrfE8Mr3B1jyjujtltDZrEosX94iTvaSxurqTFcVFjzhA7AFJDkctleDrya3+Yfo0DgkWneze
qjGsTTwLAumI7Snq5PN5dKxJ6ea2tZ8u1pejI2tF77zbSgmR+aE9ubrp6rT86eRFTGKQDzcH+c+n
o6cm0qgpuGZXdhnh4gt2yWvBih1t9mG1qq3K7ydfzrgvVX/p72egzxx13E7wKAxSyVh4wlmApkW7
bUSDo0Q3w/ziQw8KB0QkY3mLjumAzazecwc6afbg1eIooDKn1XjEB2hmMjl+E6r4uwF2FWHMOseY
8/zDoMn4LobBg8MK9E/AnVfmUjdjP6O4gNs7SgYeTwYbkSa+h3sdL2hXiVQX6ar1m6Zb/DABPrFa
rT06K791OJentKwMJrIlOepcTp3+HVO5cWY9lsX0faYCJZ8nAAtzyz+WNDFtJjwBBloJyBAnUcUF
R3GeB/34sRntOP4Y1t4PHDHG+CZ2wo/VHl1jFilJlk5/N0jeA0OGwsCiWzUQw0P+HkK5xSBpNr8J
bJePDeyTun3SWGBkn16YVYH8DFYKHhalIXOMOZN5cxVatJSEGrDANuhb9OTLcXCzq78hjp7xa8pA
HrUf1HL8UlL342XwyzDaB5/ZkKHJuFlMwHNGq0jgsIJ6uR+7mVK5QAKgHAnGAy5EQDPu61lhA4gq
NKj44govFtkrsSGB0cdzpA+BeJa/eJ/My6Fq4qIeKayJ1D0I5B8j1GkvgYvwk3WBSNIzwzjc1vBi
r0Crb04Ndi4AjjPmRlONl1lCPWkxo4oYcA/uxiuhl30shxBdCM9dcCCU6y/YAA0NafbyLGU8eiWX
SdZ7Cr9enKuP9WPdz4N8XfkynjEl0iwsGDXaGn3o1obiIT1DnCwqhYoLYj+nmo4KViglir3srTCS
o4AjRHRKc8QqrjkhCXNz2KvYAIqGC/ANsGmnTsWgBX9mSJPjNWo/wJCfibevDTZs9qGR576mOh/s
uFsudzAj9kqYw1PMve0H2KJaSj50uPi6LnyU3p6KrRcFiTBNpbmhJcQnFs0JTSCV4c2+LVM7dQfe
WnjxvJ0SpCGNeyDaAxtYEON8neoEY1ZDIS4GlK1CwU/VZKbUFnvqZ34es6R2rS6u55c5mqoQSdag
qYRkW7KIFFei8iWeBx191J+9j9JUcbEOp4h3h6AMHNiYrMHYZGr2d8WbYs218dIJWSfr91GIDm+M
KJ1l4oNLgJP159Xy6QJ84NBIv2ndXIxOcnOw3Z+5BihNz+lGXn24oHQAfoN/912PcWK84LZ/jxDA
+tyS3Hz47NAUVdb7uF++QLyW4/DQaaWDzo2eJ9UbsyXzGU0Rt7QNGjDLVvLuw3v+/I+D+xTsnyO8
piE9xg43Xf1NsoxeOr+IM3g4fwCC9B3mYcyzo0846gVDaNCzYlqGRKxKGJdwiP7tmS/E98Z/Ja+E
yYLwfDQo/DF1bnbvKUScPjENZ7y3IWzerkauWAdMEhAw4ocV/DzJurN/9fHmfWC3sTUb576coDEa
cm6iZiO6V4MX/7Rf0yZ82XfxjvXl07pywdxAJciwMHROERLFW6c/o5EMMVCd9oL6jxtW+L6OTDnK
zpRFXya0k8PALqgOfp4cI+Z8m7B7S0clOuIMflADl+zZL3xWCtwEKXH4YZMyqyRgIPrYJMSumymN
p4WClE+axs8llfJ0bCgm5xFtJr3MxFXPYpBWTAXiB7LGuU1ThtozKoSbcWrJ0Q1Z2PrzduXtNbNH
CIQ6HaRlsC2hY6qEuf8jDaahdLMeZw51UI2Kg3Vd/8vnpl7Nls81K7NstNcfNSxDCvd2dzNmXOwn
0MwM8bY+fHmDt/M4E5r6RNwtbBE12i8MpgAljL37st/aERiWQhVoucEcKKWWMPGRf7o3fewi/hRF
Py2A2eyo7TVYwQJUgGJMKKrENCnYG8JRBdGSPabtEYXsxCX7nR3VGDnz2Rxh4hayF1XmUuSea8Uy
J6WXru9hgkXgJOEIay3Q+csPdifDFfcXDXd9EMNMF1blpdP6g0iJsDQIrvx/TADn0hxAySaS28Ys
HMxV9TjraZDazZf5VmqkCJ4Qu9fRl3nTi19Oprwx8qlEObC+7gw+DgkNwrvr4beUf8Kcm2P1bsxK
7IfuyzEH4RiIDVdX6o09LRabm894jyQSXDED7Ix28bEruikZsAo5uvHb1t7Qlrz9tAlgxYFZoKpG
YCvgZv3FBBiNtmTnR3zmDZrx5LUVrbpi3FdEkPD3239m+m/CFkWiVLHiLL6gRGJh8yRb7RQXtnhO
8sC+uYUpLJlQN383omL6mADnTm+hQlyHcGnRKNqkr/ypiBewFfQvVPngiyxgMINF5iRweL147Chu
oW8nO7pRj8KVqvU37V2+wev0WJUnPDKIsOHgiWps1BnHvKckD/CPnHpFSx7BN3mFacgNyNmCdF6Z
FX9jiNTAanxxBymkgjH2czMUrmRs9rnwyFZ04CWJEwlpiNH4ilkf+wR6On0cw7XiD8eTxSe+BQp2
2W8dh/tpYT7tD9PD2uot0UQHQ+tjJpALsXQloE3jKqVwmTb/dMRTUCPtAArWHu/RbwWiwhwukMJx
eF+QAMV6e8TphpRp4G7E1MPN1UnxcQlRMcBe/mudr58yGMRlcrEPm8M9YrBlsZfANwVcxhoOaGOt
xmZhuSijLm98rZhy8NNXg9WQi5oagbfEiFdZQqWTAingZThUrnvSh7280gerz6ya0hl8dvtjnwG8
L1+KiV4u+qyplBovXXSb67w4jC1xK13P6rYASrBh7c1+zL3Rugzg7LUnJGRQttn89V/PeE9o4jEm
npfu+3IP5Onj747gBEPhd5jxoNeYjAfKks/I5jyn4E201VRIb4cgWdoeRb8dVWw7MGKcXQ8KFgXK
jAypUet+KoyHhKYO8JDEFUHbKJeNQ70QfqOGTGLOmT+Z0wFFHfw2lKqrNnigqHsCpIgyAXk01AhW
DSMa+DydwzCuLdCymPhfeTJR7JBrmMU+qMIYFzu1cRAHyOuP4gfeqlUgl0yu/uDHN4d0OSO0lywB
hpBXxuYj1PFMZkzRXjWzjiWDlwFAhyhkags/LCZFID7exDt8qNAAeyjqoBdol9JXwB2oZRYwANtE
BD2VfiKaFNlDLu6t+yAoGdDhF5DlJ6YosCwqq9NlF4djck7yIJ21Ok3fIOqdqhx+DZSfE6tzdo2L
M11ZmvByAFQhk3LY9QwS27fY6OlIoWGLfGFoUk7Px+AZ++WDUglOBagXzqdCvkrRrV9xRg3e9gWj
Cbs1N0yRn9oHMw1UGzMc7eP3GXu2OVkfXAi4qTOaBMML6UDc0RL2gTeefdeMtJFdCyCbZoU2ApIU
fU4PkCOhsWct9lj/TNt/xsMrCaVuZt+kwEPrfqmsku97Z2CEqlATZTETaZLFWHjZrg4HqzJ6eENI
8sCpM9XggILQpRgT93HGDcZPjXypurLLQNHDLXyDyTeSvyvIDVaR7o7vBG9ZTN6EDvzGACkcES3/
BA68c0g+V/dDEZDx0vn3BM6wgv4+3zwv1SaX9V8CxtFtPhcOs5fLZLuVBbOHIL4yaDdQiO8UQMcf
eGFBpSkmIF1YuniFJVQr5u30mL3jbMWLaAWohOpd0WWFKXAeS9gB+A3gEq0sjF9ILUGGbd9dVwx5
Ay7NvLVl8VDMNTZ3igGnFu5RxgyREQrDGT4kp9JeV4MMYeO/mb88MrE1CAebmhFEqB4lr/OIf45z
SeAGcQ4RrApuE/02f7h9u+c8XLh1ZroG2/kD3XN/JwYzBGH8BDCDt8+UUStw2RcbWJYKiRRUZ19u
ALE5aUxhL7X6JOnbubsHUaNhD0Y4xaBpRz5bM3nqrhjzZxyMnuKqEdjuP2j96t5X35i41Kj1exFD
GUxwbGZmWi/4yTjOQzwk5TQcLIWgWkV5gb3cVPKZsnH6X71XCJW3BOC6m68ts0TmeMKeUtkNvDF9
JYNPTA2c9Se+My4Uw4zSyYCdu/B5Io3qSZngIPA0mmmxnESvdW+hbHPZGhGY6crxy33MO/4ePnkW
Zmb4tMzHQX8rvDYFn+QwhpU3YmhdhowHDm/7bh3GLHXhpcnzSNEcUKHORX3FDBSEh9wsvJv5WHx6
1UgaUlQYHXoJZ5l/ncKmNXtGvabJuhRBvngbXOk8GWgWLh5YO/oUmrpzvVYNNbhXmuxep7KLHyYg
Zljg7KPJCbD/9hcpePIDZENe0icupPeK6QaDjwXfkiONtmPiLF8BtgwmAxwxgDOvrCsI0W9iZA0q
VKcPyWklBrDArc4AGjeKCJrGAjQ26C3q9bgwxzMxmmJLw83vkYHG3AoHbL1Bubcc3/UuYZJTd9aX
Aqcga0UXcArb/a/d0iQrMf1Hq6cwtNr5hBNzr31IeLuZcm5IezINAbwRQ+D2ROKl/exjahJygWQw
Oan6+bRp+GZejK9lWREFp4O7q0DXWvYyGeNK/4hPnDyPuQQLAGvD4KoiBdYkthZhGD5PZ3LmuKSG
v5lDEn6eBtlFhhgCa5/lZKiB4eD40hI8d0AMXvLzVtfVdf3lsFWZRyFwd7HWplwrWAeCjoSjz3Fo
tS4nJ00ifN4G8KN2S1xmiCuSzTW2fxFsVCobrv7rvJqp3ClD7WbfzxNTAN2D1RtBELvZYO5RY+rG
8HoSZEs4s1hNQDmgFaOZvbukAzACps1i9OVgIYn7c+XsAf/whv7Mh+ErgFlCUboQ0qwM9+I9aPDu
faYsng/nw1n9lyZAy2HJcEuMQn+bkU3MvHOj3pDx/hf41hioTdvs7R4iLTTEnK6/bcF6fB2w0Xrl
ZjnLoy9VO8ZaG8Zhj8X3gCHQbTa0r7iVdE6mV0fVyM9Pa+gPOZdmqpsj3mUGMGWa3MgMQKGHY0Y5
fw+NSaSeeh0eJQyRnsdnmO1af8Jo6QygQDk3/e3GGtztr+DaYaaa9E7PP+4rVubE5TzuuaS/0Ciw
JLHH31sRdx2wHNG9gKTqsTY3/RnNFV2PxQSIykaJKN7dF+c2RI/J9haKWeae64lL6saD/trNRpqV
TM4YSwH5AmWphjTP7TKp4D9SnJh58Gb6QVPH2ctp8jPSTTVDUcKFMZ6D/02/9olbN5iclE6r8KaJ
flwvKt6Xw8rm+gKkHwHZfC54buglVejss7otJEtdSdbT3Se3RvCojs2M9Uvu03Az8doISiOMbZBx
0czTMBypIfD0o9pBq/eOi/lt07LbjD6A+hPGiLj4v3jIaeIrw8mG404C2pKCOQSF5Ls9zGZ+t674
MrHwoWp+ZnzaptNqMK4Z/PFp3xG1iXgMGLLG+ALj2zWbZWdl+4WQETZWx1UKmsYxa+KBmozM2sGt
hHBWcFTrPdDGMKiWylmiPUIc9mVu1gDyltwZjAnMt//2JWJIuNyeCeIJjkx+D4lPYOUQiOtQqE+e
lqA8TbZoA5ncy3yZJ8zNQuRUubHQD1XB6kZ/RX39bzpbrirA7XvYg+m/33yDymt28PY/y5eFO8bL
vu0yLDbtkXuklXToo6ZpwmDRGEwF7EaHYHRJAW+gNyXTkUZtzJ4d+fL589JfACo0VFCRZH3ixApX
o8yM/D1/Wkw1ql1x7v7+JVSMwXbxmL2MnBc8O85rynhUQjAS1JWATVj9ei/BVrExVESADRzkV/JZ
SQw3yz+Yxh1Popm+mbtk5teXt/I2t2cdsLtBicgQi94NxtEDpibsZopnLpCfQXf+1bY34cAh4F5x
dgsuaZAG28w0h/A0KOzgaRBBsSQJlduQ4zp3toJcWdKz2s8j7P8FkmPGy6D5obrl57pQz+IJtQZ+
y/5+xfiYgccXnPk65cBItiOIgVdfAplgEvte8nopvk14RLoSKhtc4+LOVI5YgY/jK/V+XG0aHomy
dEi4nY8ufV1JCuNSxa8kPxe7zkfdyeQMX4MZqQEbFGzrbLkhTNstIEAGHB7KwquNq4D7VHgHD7P+
4zhsNv15bdb+g3hHjUfJRJIoVzpbzhFGGgAfvJ84o8s0jykGpZWoDVhQH1OEag2t/gsywQDKEqAV
028X2rYHbUOJS4O58ZKJmNUjsQxc6P132+Ea6d8J07VZvBy+4FOEJYb4FlPRscY6XONxouKisJtL
CQ4MnO723Ie37eiUxtabP1P5x+FxT5Ug+WWST7Nz9i8RlvOpBzVpOOPO5Sx5rQvVfP691WC/96X5
EK9Z+JeVlh8/W7YdkqPrmTnyJGL0krKcz6hBoMPXi5Zm222VOUG5FByZL1nAAcB81K7mQGbeCgMS
XphgG4kJlBBh4hmcgCUCLrG7diMug4d9KIPORbdJpdYDvvjMbtsuhARGg8fVS8tD76WuPyTiaj2x
m8UC1T/2x5xcePgQcQbuUKhLxQBWJZSsQ/UB0Ad7FHkQ3fSIiK49hIuc1w1dQKXAvDBpn2fOBatz
V15AsYuH2Hy+tNFlvPvA5Ge2urltn+F1KXF8zyRsBBtUKmbKwU0n0N/hsU6R44/mDZYlfBeBNgrg
tLLSw2CTRTJzkaf3W/ykQElw4gTMZPqd6Z1KaKrVH8Heg132seGxMyDr/PYvP8NCf9sjYBib+gPu
3GNZ2ZJB3Q6KVHj0PVt4zPkSpB6Mh2saknYdSBzamUMfy2jXunotWlQKZEBk5zqVwBYYtQD1Jr0b
0YRsmz6zoYQmnvG03nrlJT2UFUfqneiyLFDh3iO76EPYCiW7uRrSRfIU8gr2dhW05iB5rfAK+q4w
Jkwa6xe9v1bnvRQShf6+cwbWQb2gtCCYY1MfvmbLqa0Gk0CoHwDnINR2EG58OTQdAIhT32DIPEHD
KpTRdFn0IIOEYw8Fkg5B0tT12PHpO3MmM6DVwzlyFQSw6Mj/iTQSUs3XnXZhOnZRt52G+JNOBb5S
5636qtCWxbmdJIMzWjiSF1kB1OzamIbNmWyRxgWkuNJbabF8QnwEM5IgaOvas+TFC6N62TihDn+i
3fvYsxmDXVQ0/7RTEHvplK9IHM4TfT7/1Pp8MTSHDI8MLCCcxeJm4ntxw4rd3vcNcvA6H3qjDkeh
HDtcFVr1YMoFVX+s1dWUki9Yy3FkD10s6V1ka2j7ZUjCBZKxGxA+RhE3I/EyeHi6V+wS1Dc6kFfw
T2k3ZO6/uvqzbbMSkrTJVICVuleH940XI/TYtKaB+koTSjaSHuGQC4F24sfTX+gbho6YDR+BAPAX
FuJ98Vyg7QP3QxGnV6jAEgl+NRe/4wxcw0hG6+XVb69wB8dOQlVkxHgCTLMItaOxOZ3avab7q56D
1PgNHSISJBq/x80T9T52zB1wlQSL4jxAQyE0nbxc35+qmrFZOSjZJXL+eCbMK28g0QjN/Vj3Dodt
x76B5AJsP0TPAgtseflqb6HGOCxfAiUZa+k2PXKxltqSsQceGggmZgdHfDrMJG0DxrDv6JzCJnoG
hHjo9B0f6W4DvkrEpvlGYLvXlsrhIArqrnbeitVBtZwthYgcICs+AS4eBc/9wmAyhv3BX+8LYvuI
8oXGMXEmYxYtWgQDGACNPMwQh1tfhzKGNK0wVpJN/w1ZGspQpq+Ebvr2C56AY8zFkd+jIVNtQoye
D/24DvZJrq0xFFFfJheB3sGTN9cw4tnqmE0tCtxhoBl7/3F0XsuKalsYfiKrDKBwS86CGNeNZQYR
EyjI0/c3u06d2l3n7F5BYDLGH/F7XSd+hOmIQZnsvYXw6gsxhQLugKImUKZjjeXiotgBMerrzVPj
U2aXdlCfPfgVkpudpLCytJnOyA9RY/QhDlSVm0UdzJkO+sDPBnL20Uo+GB48MyWPTDvzY0MyR8pQ
gNrBsAfwqJ5HHmTj4u7s0tRxaPqcnfn9n7sHOs9jvVTIWRNpp/bA106TCLqyp60Y1yJHd6Qhdkx+
LNgzsjEaeFRiEUTqRMtNg5YakTYJKcwaBHPc9le0h/xTw4pomdqX5W26XWFije5RRDADarjUixjw
sKOq4YrnZMPdv4uymcnckiZJf2YkAprSFuIpJKuBjT+lcZdOopArSFKKR3iqbnDRM5d5XlviKv+A
JyFP1ZZrNhU3JNPieLzrGL/ptVSSAecX4AOxvx9XPd64Ue6LM2bc1xBNjoNnCg87+jlEuKC52kDh
8uzQBKTPP851vdkzs09TwiSCGknxHVcnN6nnANnxXYXJsVpxduWK5pxfqVSwqpy5WJxvhMA1CTf5
JM1QJtJ9ZK3fVuIndRhFGETz+Uqiydjr+gjpWz3Ay4sqkLHZWzxSLAHcDw9DN4MnUQUmWQ4RCSrC
X0tq53UZRMrB5Md5o8DTGUBaYsDoHHo8COGZkb1Dns+CQpexodkmITBOpNlKIM4RE5coP7yYYEdx
orqOPuTBBUcwUU/zBIrIspXQa8VxrZ2oiiDA43/aFFyp+2pIj6HICrKFu7yZ6qaISIORIbuSaKWZ
lgdA9i+VkSnwCA4kwVbiIcU2EAUaaTo9GsepQqEQHOJ4f/e3lFG2jYEUnUJFhwlXIzZhZL6aeIzP
03ojcQ9EcykClfes5ozvVw43Ok0rciLiZPojagGiGwpkoohvXidb5Eaob+uH6DjC6J6VhNG6YyTJ
loBs3tSiffWMWED8Vqr4MlSLAmBfDBmU+ajuPhbsEeNhpU3YY4/lvHkjSUXFc+30LHqfIXemHTkV
W/wEJB04dNVQ/PD2YZ7Qw1/0L/qPT0CY6q7hpS5sjOJNipnOBPPsYZRTgDk0ikpZKpLvrN2xZ1/Q
C0b1T5MuRiz0rYNZIZqsqGUZIh6CB0fzT7wuCpfbGZDgw+GHZY38H37Vh/FC/lgI4XWSkyoG14+b
PvM7joC3/u2mP7wfB9L3OIZlWkh3FKgYMmgBve8eL7+UIMebP5oV4RcfoE8JTk2sa4/Uzpsv2A5m
ZmheQQaBJYQFmohZAxy32YJYlhq19Uh8CQpWIPtvZAjqXTI2fhiHY5kYImISVpR9bnKYd+eLGrld
0YRmZWlLmHRf5GdSlNnTIcgCUZgiQ5qfUNujmcii3C3Xd8KPe8s+imQes+Exw4sefZf3GSh0j+gN
lDT5nLfVr0cgLSzRgDwXxHD+zSIK8fwzR7Q2TMAuwayR8SGiNikNgUPRDYUy9YRNSacD7WopZE5R
sgFMS73ARo3kqEZE5BZENndmXOoFNP7Nl1IcOlA4U7iXxuW2In6MQR/+zv5YG0iXsX7FB2BFtyXK
DKLWi5MSD0Q+69OHCe/7kmPfkR5olKQ6tYOrB1KIluP/riC6eNggIJGDReUw4qTklFr/ZR6CzMSY
5aJSZG9jRNejsaMgjbzwOhKKTlxrfkOEQEBjVgqSwpDH6Lh4+aM5E+L699Olv4+eRgUOUR5HgBJ+
VuKD2Qv/q25RyMY1dDNPk4u4pWYOCpoN15z7R2gUxIIoyJACve0dZCou7/pK4PgVnOjI3e4IY5wh
TzzgnVk8hIeqiQuR+CJMNDAo5s3b2bUzZiP96r1kV7iIDoA3vibviRDy7u6giMgNSt7e4Nb8ffYa
L5ICJO06IDek8uk1xwnw98ASCkEqQUu7XjGnM1br9rDHKC5Eo+hExEFRITQ9sHy5HwQvQ7/CfSUW
7+HPUPmF4L/xegr1VBR3s8pYcR/osgtUchSCVuwP4cQorrqD10vMeuLjHFKNInuPWMQI1GhJkd1t
/5bX6FJSofLWjqPpkhfhn7JCVO6UYGofjZNi4LF5r7ACmzlgF3EKWBx+tvD7KHaP4/RHAi1fy8Me
yDd+s5QhAoGEeZjb8LF8LYd6Cfiy7KibhupZK/pZ1q8wLY2PRRFTDhwQaopnKO6Wfl+vucHO1bky
j+hyzA3MJjpCEdxywbSKmzTu8xPwL13Dc8D7exKWcCpom6Nyzyf/NKnFwG8GtHZDwwbZaPbwbF6T
cYTVrF3ny8Yc681CtiYEZQLviTz5avnhnsU6ZSLMEMIuIDXuiZ0Au4WY4UUSTi+krRdgHWzSgrkP
2Y74GQTLO/l7RgxZqHbe8LW1pZMi92VuJFHSBB6toc4/Ts4FYaWTNze79FvMAjjVsWneUOBxaOoc
zagn/Bwry2xgX5d94maW2PPAgZnmMeeJvSTtofcqLDBuskYI3UR4gsqdP/AEzZUBABP2HXaX80B/
BIK5nCTsxcmbj4rOZEX8vCRDtTFDbW/eMmTsH5nlBdi5fsd613c+h67kS4CMMY0GFZoeTtrbTui5
6CVypEjesGKBN0+3jAMDVOgOb4fFIBH6Jgi6VcZdgKHImDDN9BNab4mV9KblbmhfaetEIHgBNspX
CHYyG82cm5kkHn6whENpMi4iHbMnlLDLCRYK1E2oYkuXt+UH5eADfRR3OIw0vIL9Zbkxuw0iLlNK
JBsIhYGXVjByDPqCh8gA1VW+AU8Jt5vkozvEnSOhyLcpXSNuBF1zvcjQO2Dag6eeoIboOUPvtasJ
BQMowj+IFssZh+fdfTc0uvP3LODrO+Mi4BI3Msavz57/4rwoaH7EjJUytocSNNGFDuk+Gk/IOBwK
PCC3qXAu9WddPF5IfyN6f+3xYmjn0YiQXZdA+ZHVvo3eeiDp9+Ptbdwyc7QudzUiTEaZmwXIpKad
6g2OveB2ehgSpS8CjjJ73tVrfC7EmFXWf+CTz+YU+EzZkrtjsR9toLttdhWhEEAy4F0O3SaVUcaz
f8YvX5khrHIkXh1EZVydTFgmS17Br/3gDAPER/tEgyaU3hATaOfQqjx0uQXmfoDbBdi1/dUPNBwT
SsJdRqW2O7ZYQ0AgrHfwJl6z9Gh4IeYTlwS83gmwXCFbSKvmwxXNdqChAjdUWo293bq5vWkfO93h
5ko4QG5IJX3lpS2XvAr9kmlA5VQXvuerVYJd9acITny6gpnWGpsgZx4WnSGGNj5pd13n/jMtkm96
P178T0JmtMzr/2k0dhc8dm8k+ev28GGNJyY1GNvDPxTJyKzRqE2XN7uWNNbRPJ3E7eayn7gl0kNh
yAHqQ0vfi5WZIA6GtHl87DJp8CfsBz5V1qTCtWk3L6PBul3XgYQ682Vf/ngXD2gX7Ym2XooY7dZ4
MiHO3u6FvF1sSH24igGaMfMjKgRqWkiQvoJH+V+iD8l+NlXSyWlGUw/oG4UiSY0qJP0ASAkIYnfI
QWPz4LlmKZD+ANRQWvcBQ9pp5tbk1ay/a5aOxuhjE4LLBSppj9Xszv0cVwP70RhIioZQyFHZd/Ol
9LYeCMaftAfWGwDfQXob6UO8Umw/an+ZSSby++Efh1f1c9qXw6N4Hw0043kYsIqo4HhyX9ZqIGAa
T1dsFGxcHbJWOEQ0Zbzv5mS/3VH9YA6R/OLpDPcEVzExLVAyViZ4U4YQ6cZysR4TyDvZApIQUUDs
ACdunnaSpuwrMIsTthpfVvX76UtXhFs53XTbAgWUewjW99f9TQhwp2CefUKfIFME+NkaYFKX6SS+
jvVb8gxhWVY14v8K5yLXFXUw58jiMkUexinyUQ05N8DnQCVfe1RUZHgoZjfNgufVzFmxLkgNKAfn
V+Q78kIaxHeUG0JnLKP8OtY2l8X9gQ3xC0EhvBGpYLFOgUCx/d1NlOdIr9FtQNRFKSfbGkcBdRTT
iTtx38Z3Tc84vxac8XEM0gdj9kuaVeU9mK5v3g1+TjYH3BYeQnr6Oamwe1sdIyEjB99yYkoEIVOb
87VQ0PcmJseZ/zz8vFdpUKxMuII2AOwHdee1tLjbD0KCYKuEMLcmyQCEvuEsQGBGRATvNh5xSOfw
vSjYmLlHo5aXjGCHhfwZdA5fCMlfnsJTdIfK/qTfaMypM29RUSIBO2EomijGs6Z4yR7sFJ+VBkau
IkSUrjS8Rm42cgcUisQTrhaRH33amkcRUbtjxFkd9rIf0OUlVktTmWa8l38W8jaq2hRSWlV9sKPb
4el1O7xV6D64NacjiA81VJHK8yRzcj2mvP6l4f7JV+aT5LE591W3og4HogVhFuACFbcIovH9KNRF
bB1atOzW26aIIYbr98Tor7PdT8USOFznMY6Jp2j+cTqsyqfrabT54nqJPx4dN2aXGw+syp46lWzp
ZgBuS2B+lVbzxoRFRNsF2BOKZ3GPL8Rp0qsjggn41IVUZ6Wi/IehcEYv2HPIK4zkIyx8WN7Gewld
rFHFCAy365sDAWSQx3abVeQPICRFvBMip2BdK9Z36hqC3rlBaPDkZftyGBp/s26ThUrEqxRsXeNZ
utuDDcrTy9AQyxuyLvAPKj9dMbcOV0Cd8KSADEjtDMhcdDEMM72gSdqL8eGkB+U3CYxgyd28UA56
8NLbNR+nnOu8HTrxgWJEQOLMPQVhUPmEPqzJNTxP0CbfEqglF9wJcx2lttuzcBhxlRABBD9va0+s
T/LEUojPt2e1MeemRUs6LT0aoRotFeP/vUL8JVexq6i/bMkZ/VK3Ttsd0NcANTb3JE4LKG/q2ykR
atE4Pg1UG44ITWkImp/46CU5gaeiGAEg0aAfMnlOB5jGqCQqoqqyhL3j7SIUz+/GIGjTUTAEe2FJ
XH/QV2YmodlL3Jfe2JTuzucHiSbHtxDyCWVyjxOuTtoFeP0R3zDG2y4GlqcMBB/n1ad5kOMjaLGt
CNB6QFWz8dn3V5KPpoFlqSP3qEPxkEh7rpjVWoqIHlX6Dpp5bbyZPvkhSNE5d4fu0HAml+JL83aN
1eVjekNkl9F43ZiXuzHejSzIqg/aJ0JKW4NKilVjf3th+dKvLFOZTmtIUZqc3PhwhleniLDgfHXZ
gmVmGYDZZG36cLBisafhnS6yjyUbAjCfmHWjN+AvNXOJSJJ5oOwG1mtB9Vz+/ALgzqPnKPrJngwD
3nO4p35SKKMChQh62QhgxhFnTM7l5NLi5xrsGBQ6dK55PAEYa+Zb2ssp1xNU7uhqlp1Ijbie4JOQ
6nPwkjM5eTv3AGhMEDMIXfC3bEsLYOI21tEEl9y8Ep+z4nfk7LT2GDFQh0wZVfBvjrHDHDM3MmZQ
PmON59ieMDWyQWGm3rA3VThgU2SC5lDog0DvZgs8fUAWTrS6+YO/3EWEhgWPy2pcdiTEEObobWmE
n913YtRCdzG72kASb7S+Pep5K5oS6+ixuSeCi3/Mx9YPFl7BB0oSH6yiM0ia6ZikBFTaW9Z5oSns
QQ4j++6JQ2Nkdl47Izs++SJsLJipSaNELPvYkfAJ5sqeChrTn9d/3an9k5ybcMFcPTx2eDxgs9go
+A9LSS84I2P1hFiwDcu0G/KkCv3gmGUQ0wVbFEqGiOWfKGWh+BP3MPzjETK9wopQot+9xM36azL+
Y/iamBhGyNYRklTItFR8k+0MTayMGgTpEnoGXrJM5wE3GWMGdgcuISDOZ6qKo9YazEj+91Rkwgj+
NpnfTLHBuGyFYNzvE/s1JxeWuLkk6dVRPv/g79Dm3DxxBC16tFdyfg4n2qKx1CSPX5vRCMe07N70
3S3Cz52bjzT5YUpmbX7NaRBEZHlzIOygaTAHLQcLNHnILHFVBtK+C+FW8fDXYWF9OBAEGZyZLC38
sUGxSdSM+Y7K+OFup0S1IPNmiPaYbkluEuLMHTxd+F1kX4O/WAuuvb+/Jqj3cRvZY24pysk5ZbHm
TxFcCQPrZJdvCpQAXhYR1qC7WMhKiB/ygwAfuE3JgvLUXOfFeEMvDsDpFIyozV7ywY8IVMZxKuqP
ROISvNNx4l5PiN0A5CaET1GmxjVCFEBQY59AyKQAEkYbowsKFSluD5R9ZDP1tto1ffvDFEMQsvSX
tvWv5htt4lMEaW1ACtiDjeZAcTei/temXRB91P8dtybHA/1UjINiiHufypTki+EeodYPzWNuIVp9
ho/pm/YqG4Cq+Hs89NHqp5ivU4voHlEgaNK+OLGANxgfsH+8saZI/q+CscxO4q+jc6r0D1Y/9Hkr
buDgi0P7BcAuoINh8qE9p6QeQ5+shmSO/jE2cbwTBcjeCLWJj/aGvh3d1vhrCUxDy1kl8AGckj7P
3hCH5wSz78shfnU9MCZOeRK5sNIMX7WCwfBrFJyLzXnIITnAEl4s+4nfsx57buOBUa5EXNTzkKcY
efao5bCVnkgjWzODYVhgMIOTvBi5cJaO4MNviXADTZgEzHFnYTrRc0YwKFlf2iPJcclDEKfKoYIE
ACuf6JHklAeipqZDh8RVKty6iF0IvGYvgTw4N44sVB28VZEH8jX5l2RY6wv+WbsodeDhF7IG9HCL
Ysp5DuK1ep6E50Ybvc0804c0hmJR2X94U2IN8Bj0AAIiPh7koEKkKS9awIFmXqWERTD2QM5PNoxp
EZaUGQsLwkHhMUQUa+DKxvMBAgVg1OcpZ1gWGQ5oDNBGj8l/z2CmmJGjB+z/sTBhihEu5eC/+Vrh
DcdajMx3//GUv2cyOSLnQ9Dzg56hij1nl2UVEc5ppCdeuwPMhmuc8F5Xg+QF8IiQAdaTJzbyCnST
OF6gMaid46YfozfHYmkDdtKHzP6tbwni2GF+dx6napHBoYoUrcGimb+sLyFlHwfS7tAzY6Go/OqX
RWGvqrmE2gYBwOF8JEJu/kdWpE8SHW+HiyHiGPJo7DHaerU7NFGMkouB5oUhgfQlzKZDJ+lvIRi3
PntGHWZhz/8SRQjbr55v5pC21wF3l9mxyKN/La0NDztjRThK+gdpjtCwhwMZWBRRfI1uL9eHzNBY
1ja8X2hdO5YBCUZC8BJmNkfLhQuR7cWRjC6Ca9RfCf/cdamGxPWzUPWI60YTYA3nd2dkY8OZw3Ss
8Oz7Vdr9iacO1RSZYCrJkpi5KXblF8SNiiUNlymDPM3q83KVo7EdAaZetdVOuMOvIXkRhNKIhmaT
u2FE4KHii+ieAm3aw9oSOTVetVOenCuaBKLB8NcJfQ8BLwvYdR0JzrLlTPpGElGnBJShh0jxrvyH
fCljJ1VDvycXa4wMF6vnZIFkz7mR1GOjhUzV5Wf/YqfDQzK77JW3rkS9oxqgCgU5rqyr6LPVxxzB
Iih4ALyFRxx6g8LWJz9qf4WUGWznZVaENHVMLY1+P+Bj03JniKcepY5980Z3fQDrTe41Z+zswYbH
M4gMLQ8uGLNx0dCgR1IB77Y+iq3MHKLiZAm02MA1KE4X+I/VcLFjww0ZN0CR6VLkyT8ijE9uQl2U
z0S5ZmtUpIR8V31zIoJM1Gk++84lr+AMmG+5uRgJUGni5nZfGKracNjTmeyfCeoxtP9ExQBKuRK7
cW7e4ktULEvAjHw6arXi8CSEo5xuQU5lIjRV57OUmbA5cozlA4p3zKsH5b/5m6uIagYhbHcVjLAU
NEBqVQDZqn9PDwtgDg8iGvEOX51Q8GZAOEQhFcuX6eAesPgcRO4jPph4TMQ3eCVj2rLkK/JXPiBJ
Ipg/X+UpYCloVfbHtuBV7sTOqbfI/L7P5IGOvufcXYQdvL3NLKjO/IGBFU0xWQG34O6Ozz0/5e0E
NUBAt/k/wDmp+Yxa9CckByQlgZIg34g/QIAue+4KrTc2aAok96S2eYFPM5BxTiv78TPf6KewA3iv
GR00fhXC4XV6HXwJ+D7ywQ7iN3gx/TgWLbkwZtM6yB3FzncM3D4Bmqw1H7OmSe8Xs/bNCJac0nZH
HymFWAaFRi+HmINgRPoLsJpRmqiFoieVAtuk702mVPIYnU8+OgEnUvIFHGSdS+4HKZT+8BgiCBgm
QDEgHu+PO6KOD5/TnfSucgkOVs3qdLsk7IRMGEnefOj9AuxmFuIFCSmIgRbYjTyGdkgVstYwDxUI
lxRNRcmNUUWgrFzSjhKj1t4C0qPP4mtuUcFfZmjjkWIyLth8HZS2DuF264uucCIBUzbkaqOH562H
l01bZnMFHNzyOyrVlTW2itHuCWY7R6bLzcs79QbsSN4kPJnQCXKMUxXFtXh3aDIh9ox6hpTGfsdr
+D8badFrOlLxa9TLLyPRkXdBp/+goiltkI2GJVQiZ7CEg7C/6BvLeOAUjAjgoypfCbiUqtaBC6C1
prcCWTED3G/e83JkD3R5eXWlpQ/iqpfNHMzxW3qAAtzf9vnCfF2JyMxr+EA0vuMWIAjzYiHo77Gp
D1fUBRECh3BggkuKIZe1QjjjDMZ60CBWG0fV1pcbu/NaAqa8W2AlPLRvJkLi1uh7iwVel5NELC+Y
ZRuCbppla6Gj/xx7nmINKwG+/jzQ7HByaHRyKOFEPuw1z1MW/hek8X1IkdAZP7cz+fjdcLrJ5HKA
8uX84pbxW6kxbJNAQmChsDt5jLZDsDQSB5Gu/qYjmd4RnOC84qgg/hhW+XdJbjVUnkw0q+CNWnti
i2QHlpfZGSDhD9U2gwUukXYmmzKRfBnZVaSML6Aut5vSpt9nPgFpWGQpBDPMqaiY4AaK+zXuTlTf
JAj07MkSuaxdrGvyJzatjj+O54FdgjqWrSGZqvWdvvlkuRsKkzps6725bgrnm04IekevXsBQyQDz
PwYT4Q/djGxeQtKJaZLqKlquCrp+qcTUCBMnVNZCa0RMAjcxjpYYBfYO+o+oWn2EotznEDPdl326
NPyWgHTOjhUeCCHYogMD4UbDKhwjfWw4PCc1Tna4GNjroIvafY6P7OkNyC5etkvEQt3yvjtAvpMR
qMxlS/L6piyAi9PHuM5YbhC+cgmnz5C2Ap+leT0mlqTPNmhXFDU+91+/CO/kzkXMFiRvInCVtNVW
4yVYmZj/NZE7ePw5fMMrr8My5gxjCkPI+CHu2121UXuS0Hkjc+uRujYwhiAjLxuEFmk4dBOAWeZJ
buNuTSm6GOA0G+ojjph2XL8x3zFidJ2cAEHNMQJiMiXchtfW/KpfosyFOoO90mRLZW5D1/LFsiVm
OunckjSKIwdJkiTe8uTNCg9C3zx205atG1OK0Y/69jNoUbychX9FBpHsSLAhVmWqxixwWDGEDw+a
0ulAO91+XDGaHt++Eqv0a6BhoHuWNMrZpuB1YdURkmZKOayBg0tw/kW/XLmN8Qpys45/6NLJ48F4
xMW/WO+Z+BgVzNJbhzQob7gWt2VuZtTDZdPOV1GIULZJBJB4keDCGWDsqwowborWCUGw3rsapM0q
HcHuXGD+ESOsrimmB/f1xbHLJ0H5G4L1R+a3yCSpE2dV7jF6+y88pcIB3s2e/tYdz7e8Xb9Rd+qT
tcrSbQFkjy4WszNFuY85ZEoG3mLIzqegKEvAoJVRwO9fEqo3r9wJJFXoTyj/8RzW/kUeCxuwu+SN
GLKNgaiQTjgDefbZ8dY8Iv4gglc/ijFrwyirKUta6SVooacjgnMrcidHnGolw78SidONT5ZPW6yp
kq9Ewv8u2wHZqbQttQ4AsyZ+P7L+pgO7Wh8m+nU3YLJcFVQ1Pk2cyZjrZZv0XWEQAqi34HmQohPA
ob+SitOhEFE3OMn4lh9ASsnp4wEZ27/lEb81KpE9SvDTYy9kxs30k2vSPHevDna9GakrfbCaKsh8
Tjyq+lggxRnLa5479GK0RHXO2IoAacW/D+aiuDeORvfp8Hp4uOzZ8WD3c3NLoANjx5S5ptPxlGsJ
UPk83U9Eb+CHNB5WXDtlmJ3hhy0Mp5ztnJqYJBDv6+g6NlARLJbpl0qjMbNAP2RpBxjuKBTsiSSF
eEs0KAG4xC1vQ4HN4Qr9hvyty5RKUSaVCi8DrH5nPSKF7EYGLGK3TZW2WDhKeoR0JaGSelntLvyC
RHrtZK861uFx5AIWkgjbWZNcPwpn5c8lRA0Gw1zRf0nQFEZGKAoGJ7Q6RoUkwHnC6/5iIgFYggg7
1DqR4lf+H/2kJPdV3udv3qO0AwNHEmzEk5WjHal3/BMXVxaWZOwDnaHtIIROxxald5l+4ODjq9PN
4GEzXmIBIulSZFtg+rRYcPExoIdGjeyQbzvFSckEXS7hvm7u8m33SO5OvMu6NEQkj9/HvoBFn+G7
OV+cwh8B6F78325gkSZocRb3HCGlv7vHMgVX7Rv07ohC8e+OcK5yUwqLYuXIxthe4sY5MUuubmIv
4l0FYQocByyKL0ay7/MpSROiUoGN6GUq/mXV3xFczmp64SBXSbirMWxgSgRhYzgE3DuKH+2KyOJH
nkwxBMrecsfgiksJS7RxvrIoN0xXgOrxdpb99V/oQu4XbVU89Pf+ETREr3soEyFSMtoiJsdS5gSS
vQsDyPzDIAC+qp/vLMsfR4EVFHW+BOGBQ2IlgUuCpeETZSXDUQqAwo3PX3FlZEecYISxMtfF70Ub
kpqK1YccRV4o/9U1IrRJSEok1PlBP56pFmIBLr1Exh9Wuh07NyqRAC0SHhxgCaMkqbrvi7cR360c
kDGgiswKgdhhihwB51PqIGQzQ+wJ1xCpNeeM9/FxLLBivumb46ThcTiQmk6oZ0Jw00xEUyOLDzp8
RkvQnQtT1OCYVIgt8NYgw3BbWPiHwxxCFFnckTM179yCbHj5P5OOoP58delwxx7FfiLcw2QrOz+z
BoxNXgygb4u/q19YQgS4v2y87R3TsVCk58Czi216ixg2EpGz83EmmnR+MV0LEoUak98qkRkuhju4
BFMoliYI0wDbMF6vlfOFZyMh4CvBLkMwlTEK+HCgy8h1m7Z2lUqroV+TouTC7MCsvZyGhNOKOjCx
K2IugNkjHH2LRaacKiuScRweVAC12uYRHSx/gLLf2ZNwSCH0FdyyjJ6iZSvc4t3nOtvZgjc2qYlU
CwFi4mm82X1Cybl4AvJmniSJkAjH+G7lfxWh5uIjg7AjHo701HgYKWzrfMewJmSmh/ZWJVfpfkhX
D84X3j14rRbwZOpGxsh70cJPiMyMAAx+bXZdMAAMB8vsDrGybJAFFeQcvcCheK8dy9VgPiAwKkEx
9P/mYaR6HpdEgnvNCmelMUTisyxnNJYmBUPX9JluN8y4AtscaPf5ZH05c+OBvMZ8oEiY+MzO93A7
K0DorMYb25+ogQmzyV/DiLNpMPXtam31EqF9qKH8IWuBEGtnpGW+yW9+zshh1SHPyVbRZYlkSDIB
je2eJ/uVMn/QhnP8Ys6QrY8tLb9zuos4A7khOaqgjaxvbvTv8O0P4pKLg7J6pcN9CT6POQlAQE2H
3sMZTW/BVV9kIpgZsz5CmYuWGSth5xP+qBJGj9NYxBkRTu4DuEH3q0xiwK8AQACRk5i9nYBUytWe
rJFvdkSQZwLiKi1by4gaQDdZDxbYuy06k0CG193fa1qiRhKOJ8wERtjYXJEXahTtiFvgS/gfKCb/
9tYeo8V2HlBDJkcsrxjEZjVgljjXm6ViE78XJ48p1Dx7Ds5xU17XbkE76Mjon+8H3HFWBX+EocJI
UYOQ4dDakLniySToGrRrH9mH04aECZv1iFt2z63lXo+S3svM20YMXAD0SwkVVSzRatb3FG84q3u0
FhDVw7QKBYc3P9vwwmEswjju4rRzh7NqhcI0Lg2JgXfLlcNVL2jOHrhZy/uRexx79LE6D7B3cg5j
V7y7NaXiWSBWGIMVlPc3gQRLhak0lllpMev/t5jiXdK+fxXVA8q6NgnC8TOmpUuc+SqBVLnhiWFC
FbMIZkUjIUuOiNUufNq3RaFN+E8C0Dzgjntrq7fTOjcotFbLQ5Ee+bPkZeacgQpt/hYpity26LAb
1CX84HRnzHlHW9BZFEX2SUD6WpeZwoaKrsx5AJBtLgbb/RJ6EBST1FpuDH41kZ1p/eybC8158a/x
1R0mvWnVifcB5+jti5eYNURIn/QxkdTxRazav4nuqw5uT1ixOQ8z0DU4rTRDVcnzdIEKv1M0ourX
2viBMlb2r29JbnE1Hldzi/9Kv+/LiQkWeO44DpFCNrw40L/e/Y4X4lDo8ExlLxMT2CW/NXuvRioJ
XLqQFhNCVbiTRE4QFMY9L5jMLui3oDLJgdDzhQTNQF6JXhMVzxopGjr4MkBnZrYANZ1GE3ODkQwA
DDTXFRoucvpr0mA4fJgaeOYRJwsL5bwiRYxXlzgAcqvWqTOwSHEjCqGxn9bPJIo4/G+Kx0k/CAW9
NdQ4/MgewJj4qjUEifkfoO1jX1sgehqhHf7LlrgLJ2k3RfJC0BDbQuOP4gxFxEI4G7/GBLcFKiOd
YAVGpCGIvCanCKEJthjzY1Srvt+BK6EK1O9EV3MCMTcQNpVekad09nVsKDE+Ou7Dxqn2jV//1Tgy
hfqD4iLsJJDJKNcoA6+YqzWmSwhAYolyjpT/QK31Wj11Ep5GNnrMCADquetR3fKyCPPDuCG2bXAh
K9dHEYnDzMFEuM9Z7KzF27yugGvXRfB2al9YyrsQfbdWIbVhBu+Yyb90k7ERcIA9vZpwLVMxiQ6w
doTF+CuFTbG2r0k5JJZKgbJrAdHg1Qj7JYkGY+l/QShCOGFfhj2wobW4l39npiqT+YEf3Ca1EVfb
UqgjjgUxNwL6I2jBICcUaULOqEsotdkTA+8efgfj24UmFREURR2qcQMaEA9WDXD1BTBFONMTXKxI
0+KG4oWfw6Ordh1lfs/LmKp4UyDOJpHybaGAkxgsP/ygaC4xR8MhMiGoloLA2mW64IrxceZ8oiSo
onPHpc5V9K6oSM2agw9md8aw1cBiOVef74TmBlkGCYDFVNBQiE6IyurPfwGx7qPN9a8XFDyzpFnA
fZOvalNbaigHkWMvRhbuG6INelMp8o31YF1qS5Wb92173NuR+U123x0dzzgy4jOvqzOOKppN/dCi
De4vpHHKWN6LmGGDRqiLkSxF/DGTBPTy37YkgrRyVXuT5zNMOtDNIpcAc7qon7xz1d72osH9IbLL
ajzJmFaRQIHOmTmKexHPrxqjkYYlbjUKKfEyPYCFba15Z2AGwKdZ3yGEDC0cihGLYQcGWuTEaMFJ
nn2105ZiS+pDz41zpKVSYE388NyJN6JpoAU1c3XB8KoF3EAbKqR5XV1hIIWdmdnWXeOMFSay9dI/
g9JrKHneOtPkGQ1A4ugU+FIoqppz3touu4W10YEcILZTZqBdhLmEE9N3aquHC4ojQPf92lhD3GGK
uXlbn2jN3EqeRCQjBksGQj0EvbvZOptokVLLxPihQzVS/r14L9KFYvGbMFUy55LYR8fM3VNjerUw
v4sf6mouRBYbdr9WAx8EIdyfz+hkTX0VzOaiBDfGRWQSJo/pKR+LFAlol5bPOwsQNZn8ii/6GZw0
EZqFQvM7a019q5E87ZRWxPORHs0jsTL4WQh2Tn0sw7yNuVGtMoeGEZQacqAO/qCL8UIC7M14DcjE
9mYPCxEGMoknM2inHcEBaq9BCcf1O97J/ZvfVmODbnLVnG2hQrrIntGK4ZUn+kzcFvCD/4+Ibg1t
fDybvbBiE1vm5mScSZYZqDoGmUdIi2RcWbhxBNASBNXAWAWXGOfIAd19sJoU2iEu7NMhsHGCRcK0
1WFiGU5Rk5u7irf+lDaWBX/gsvARpt7ONO1xoFFk/AVpqKYQjIPC/grvmyFWDCh1cgDukDOf1RHt
7k+7n7hNRE+WrKeo3GnK4s/NFOskJW1YCPHowxuaKY4o/skNNaFn2hFYW8pIh37fa/VgYHOZNpBj
DCV+Fwqa8GoRLwKBIuE9tz9/b4rziACgx0FPWdt/ePBQuLqiszdxziV3O4VzhjPSwvVt3pgNVrn3
DBjEJwMFMqHJtBS72ZEHuDX+gCh8LjO/NEzHSBgLWc4TL6Wzg6dge4bD4Cmlx29Xzn/GKx6QCtdM
DSa3vvkXhmvGJi2hw9cb5lSEMt14jrEE3JO89Zo67sShS/Dt7cAc4Gg49jx0eIOduuTJKZiwvb69
9IVHc6QdwzCUTGtg/fkimEjjf03TO4e7kyVpaaQIIsV6/HrZySTmFnyH56qvJVvdOfMuPTe0x0b5
SUIPsDWydAadAilutj7vLnl2muh5jKBMvJgGs5rFArAIrwHlDFBcPLY/ukB4zSUM/AS9ilK78njB
p+6m6oZwCTv1TLb6AdXgkDmkAJuXzd2UcyelzY4P9OnBFDRISgCn4ot7MNHnV9Mau0UBRtukiuog
gQLwjfJigWHAAIf8uF6TejywHIcnjnXBA6He+MzNSEYyQ8tHj5Hceq1H9m0Xj+f2akUD7w6bJ1W9
dM4dexYbcOKfe4aoQuZMLXpabHLreHx2xwaZBC++m0+K0hfFDvoMvOsl+XGfCTrRymdV4R2FKInY
bPjtr7YOl6RCIQ89O16LiU4GX/5vx325nLoKMwhSp/TMXJn8Y+m8uhXHsiT8i1gLJwSv8t4gZF9Y
OAHCG10Qv76/k9VTMz1VXZkkVzpnm9ixI+JtH4Iyq89AZUhg+30dbXzKEZq8QgLGmMaYHt+AMJ8a
zAQ6WzIcG4SLlmUtczujbK6vaX/NtJT0XNacWrziN0x/tbvoYX87ssIjYjwyY4cIixnAaGrjXtVQ
FCCQufAA7hT7ps7NN9eFeiGZIJ5AQ6zvxS7+Xw8L+oHvWO3TrIXGKnMErTMtyOM8HigEv9pzUvYu
pyqbqqSXGLoSP42gMF9WshK2QfXRiz8ja9Vsn0z7Sp1o8czbukxz1Vhzsz7RnDOqOqLZki58PXzE
NMZWXC3ex1+KjMYyqE8kHxEs4CTzIyeQI5lOHfDgdBNG/TNJS2p0H8UKQez2TZd1Tp9rc+dCxASK
FGNqzFCjV1J3phTehLsc1UtyimT1YFycB4uCz2y6GThH4K9mjSG9nqZJwqbAx06ZQ1OsCwASptW8
p3Fe3M5h7dgCC09Ob9W6o9/WKSl9KK+FHMQ1Y01UK3FQp/3PApUyIINx4vggSRqVFovEwmdeeHNi
b6m42bVoCR6ENvBRx6kPTiLimh7IZqkG2BNZgFiYweI8BzykpSN+X+sF5397sXZgcY217VR1/WXl
iqpH40Ak1lnnDREIcyUge5M8sxciSKxE19aXhshNWOOmMwVRHegJRekQUDGIkSlho7o4Azo7xovp
Ak9KqRrW/0qINKpwREQVg8SGcge4JArbnmtx0j8hu7ZsOifPHXxci/Vd6mOYeAFbvKCEMMtcH0NH
FptdTeRHq9YsUf6A/ohZRGXVnDBoy6RPUueWFAg99YnAKwngqKmYo3LjeFgUacxVuYLCUBQdNAtc
V0odFtwtC7OEGNKSYKyc/fhgSlu8n23Q579dIpxD0eP5WPGW9EL8Din9CB8fFuam6njj6U+m3WIj
DEugatCoJFEMhNGCcRx+GFTOoW1H2IA+Veef0eneHEY/bAQUm1+o89sVVqhVrqQ7IgUwcFnynkUC
givxf7dXMirIQl6yP25xV/DIwAQdp2tJi2MAqREi6eYpesLqZcY6uCvbmu+equTdT2TqbNpb8YPy
AVPsBG8agwrtuGBHmSQgNnU98/dUN/N3juL0YsSNasQmc00peYEsAGrEm1epqRwE4FieZTbGzE9M
h03Y7fDZnFfe4q32x+ozriY8Ik7RNvvE8CDOKgebJW/5y39tuUNeKrHxw1GL3aI4BhS7HJs45soS
cuNzith2nCBUyJo+BV1u5hMgpPhYgJiTGqmcsP+jvKp54bgYRRaLKnjcFVO0ctdtyKgK8lYzoisV
uZTydo7wH5SjxdeYdCLAjpS/Eo0IogNuh7YseKJoELBtKJYVecRXhfIEvTvckUKnvppWhlSBPzIY
lxniBNY1HDZ2Ybb9g8GhETCiRU9I1GEioow3Y54mhY46byCqQMKKTEqiFb601oF4l3B/l0JqoFR5
UIzmHPLWA6Ntl2Wdk4oX0dhNA0InxQwHGtndEQsh9t7ZV7Yy3y29jYi2+B87bCuo5F5UImJclCgC
Q9LYwXxuuDE6PeyqU3FwRoVGOxMiDkiGQzjXiW3FkOdQDH1hbn4kHh9oNCuHiuSoIaiXcMThBULj
/0UozPeDMaJ7PWID7kIFLFZio6xn7J5R6xDF+rllaVvuP3sInN8hmr8NeSbTiseKVzuBvDM0ZFPa
9TWm8oFuRuZwxNzViHLvainzizl/gK9RKvwxr6HfPKVQGvXZ08XIDUHUvro5ZGd3xg4gBwVzs83Z
3T3XcwYM0b/N8Su9q04lTr2uBt5R3d3z3S7ylAt3nwuPOasyt1986FLbjQKYkjrG5loK8MdxtJrU
YndUx4U79/SgXQRl38AWHTYja+CuPJ/gWyzucbcAwQ1pgvTIJOnZ5kZXkLgJFM+jJ1LJZDQdvMup
RcdkK/eLcs2/DtMfzd71VmhqBAT7IXOMFSjCa7EqdUCiOWNlg6IYHu+Mg92naKzvvGlCExLXiqqX
kOZM2zylPXW3o+ldRPb85OBzrBMGiJnokyMJMUhQe+A9CsEMYv/MGO3G9Gcs1m/wSD7u+bZzj7xE
7fA+mR3FYqsM51uheMCmPB7ZKCbQOC7XHAUd7boDssBk4tUPwTgl/FtU18UjoNAsIOnG/DlAuhiK
JshuKUsQYaIUO+cEgysuxdjS9VHh6ScbXg5lAFhgatUMb6j1lG3GTWf77aNXS6c6zY2TKwpYIhmB
1PABxAzfzeJH/ksEj0YmxolWjXdFD0su0x16HYvYV/gfPWwapcI7DNEmwnXLx/do9whdATwSZiyX
SHg3/soteiBiq9PPxHfnMvtQDJVConJAjuF3opH9uFsKCR981/df8wryhesOUbp1G6bRrIF502Qi
gkLgUPVZEnqRH54AOYSxeOBhPA5duRwCZCHBQWXyUYtPjXDDlPZ1T7WUEyODgNL3SaiFLamJBZ8V
BRO5eUzW5OBaIA6aX1XUblmmWTVY8WtBCmZ6jETg4s6gZCSKQiFUQUWgsWXLnE98Uf5BowRu8K7H
9xzNkYe1FZbwWCpPikAXPkLf8FtAU6Ku4q/OdOGogSBQgDhD6oRlsWIgxlNI0lXrOeQJ8SfwTjqB
GsagvWDNULS3UOo4YczGwJi++DIkufnhJnsHawKPG2wpqSHOIhpENT/xpDn0SbSIG4kRD207JxL+
HlxHJRkPqYMZl0rwP2BOuKhnqLyLdOnyIyBuQify5LDERDZqMoj8Lk0MxX+ZPwpoWRdwNcwf9Ise
3hQX6EOLayIfRxJLmW/LqWS5zLe0Wrx3v8i4TVosezEHJaHijq2EtvI798yAvmWCOSlVmFDradLa
otN2t9MXlYKmItNbcmvpHEWdWSCZSgXmqtaNSCm+JktStNu6D07rMwDKrH/9IJRnl1pLdRjNowAi
pzkrAs2MZr4cB3Xc5vF2ULKSXtfvsVJv2ULj4IrStNnV9DhELTV42PQwOclvFXR2qtYdN5NoVTNK
5LxS/muSTeYRP2+rsIwxxdPdJrOwwhYnA4w01ReUJ03lyHp6RCybKwZ8nUHVIPNuCUIdZDuBKV6x
2CQetJYFX/S3+9WBzmEQCVyfLQ6YJqg43p8zyBVOsA9f1hmnH+ceEEh4BOx91qAiLZKerzxOGpIB
aruY+elCVYf7/FIqcddvyrpq7J72YbuuiQdJS+pH5EJp1xSrOEMllpoHJQePB3pAqIfCbqgW/jHL
/MOC4EBxinU9bwlxqgF1nEQ8+Kag2yvqftYdHLnG/UWBvOPdM/2xUUqCUMDZFhnN4If5922FZgwk
DJ1uNqE9SBLS8KZn6rT4yfukI22A54Y46THjuv76kyACPO2MO1MgSCA46gzVxto3Gtmkt1fm0dGD
CaGiO63ViZhT8R/8kQHWkyA8/LGpo19XVOD8GrpD6EQRmoZUOLxHnPMwK0M+RcgEw5eDUhdlv5KW
gfYkFFpJOqSa8dQuxwYtO52HovHrWLXkwFdcSwaB2psNeI91ZfAwYSeecCLrG01SBxipUr7TTH+p
NZl9WdDAYpdN9O2e/0+LU8h8zh0tNCh8Z0+CufRHK6xDIWRPSTsZVgCuxnI4J/CjoaOm/l1F/YJ+
StK5MSRKt/iDwPY1EFtyM5yd4tni30t1XB+I+6gWhUzUMYa0wyjNUpcrR4gNT2LYmL+/aVBEViB8
P2os5E2UdCJCvFgOFTWZ0t7Z7xD6jNhcoThFhAh54RiSsTE7YQuDPRxkbIQIFOpkPJvW3VLySlt5
MYII2pwZR+JYqLR18ah7A28sNI+khM1lGLHqQfDiqb6Qm42m7VZMtcGDB/Tp6MXop7uzRPKBb4L9
WS+ifM2khO751uQtPAyj9w0I7r3waU8ZmX3IUGevgBtBXgfPuiv06CrKOLFEz3cUU1jCDZrzB4ju
FhsJcWNaLv5UbD/s+Zczce1xGPqH7lm0qhiTJuIM0sMt3fT+QoRHnBbrk3eKMwScMAE/sduDTQJW
VI14agf9j111paWW6aCP1LK23QMBd/wTQltoyBJ3T32NyvK8e+5eHBRyEdtQDq1iHVPO0fDy4knM
6EqZNUYT1PGQJ+FQwegE/jkmCT2zeD2fdUKFHxxedMTCPZVPJmhPIUcf5k6QWHIEs/FrOpZ7cUW/
KGYBomYm2TJ5V6R/akbEUJ4YOkW8IY1jVD3gaAGwaSlOwqUqUmi9nGtfSslWfU3z0SEgHP8YOt8h
+NKHOSLTx/x4zLvrHuqQtXQD/GzQDYURBFoqs4vDDwOoF7+oSOGyxxaDox0gWQ8i0ddj5FicLAPI
feP7e6vyJYK7IysVXGoKEBpAgRhn5A6QOV8DdJUWAPKjsACZv3Fn2EzQDRSYLAJt5w62fzPlh/yi
yp34KwQ3477hx/f9nrL2C+2lu53Zr1wWhKGAxv8ABvSBOz5I2LaNjNC4at/8uX6kbKTjHslc6eNI
I33M5nY8go48Mz9ITzf1yKfxwmAXagQUdzHJF91D8rGD5wq4yvshiwmnGipJvVk+nVF1Y+CI5WqB
p8Ji8qJCoxChaklwzPnB8PUhtYwBOO/zKSC8drYYdrPE9nXeZ2IH5TkybPuNo17xVC1WD+O9Az4r
+Ek9aLoD5sgU46899LOBqqZpjYQUAwc1CHBbIfBx6UVEpAo1+TBCdfBggLUaZY3LMgpIKTzwAn/J
KnxR/O91ngMdfg/4lo17HlnsShEXe4/EMnVqI4oASs7ki3otK2y/6jPUATNAjn8QnpTySxI4Z8jn
wpuJdrQVB83GOsBZAF/PGTBQ6dAzichPYlS995mCmOz6VNMW/hewfmuBCXM2QJWE7BaMTVv7owzB
AE8Q2OM///tjnUbPf2ZuEp/1E/lOQAdudvAy0bLz2bSASX3fIZiGThnVDCtcgAbUPNazgjSoruQH
Aa/7uqsVCz7I45YlC4Y8SfhRtJ5eyVLXXT1XrIAo2EkGK6kmh+8Xee+uMuAU2etLzqLNbFXPbEua
j/HZ8LAXVEzGzj1F2b2FHhbIzxDqD+vb4tqqKm9BiQD3+VcJ2Bd/ioOuaxTDcSEiZGd/bHyg/zDq
Jv40lbjy1B2W2yOwvxzB+uTkQzUzeuwXUCB/Id7FD7LF66kUAzuLqTlVXgfP0ZWoyCgAcOY9b2fK
sKb28W96Fh+oqt1xJXIMAABoeaODnVM3qqvgl60cUY4HJC7z0Ok04X0jUPmXGnf6ZlEF+IxDKP35
HHbQkVFzM07PDIFaFotZh+iDXOCzk4gqd+y71dIUV1WIN+AuCQfo4lJ3AQgiIgqPkDrI3FLgS7RO
KJbxp6zJIWCvLf0Ly5ws3VAii+EBSMPAnsZ+RccwZDamFE84EKwAIMYi6dUfQwxtBiV/wp83FHnn
gS+QxMU+e6J0uaFSyOYXKXiioXbFZs6GYZdXBo3FBt5U6aPev8nLZRg8kNIRC3zM+VIK0gmT3WRP
8LVkLoFG6B0qWPGxfWxz4GUH7RN+FCEtWMiKn2V07hbQBv8wKgqeN6c43dY1v4kdEDSkbF54DHoB
zOz5xcwSaw1lC9mfj1w8le+M4waB3LoYlCsWT9efmL7PIg47zOrTg5vrJyoK10sKjoQNQyuTF1PG
UVYs3FkUlbuJggnUxKPRbuG3QegWCz5iFpO8gYVW5c0uwWTgik2ZI735LHqpLKtkw69Eb+laydtP
Bozf0VG60fXqmN0wtlQJIuBJVEdx1g9iqnkQOpOG4OunnCPXkhDFu3uyku1r3g6Y2D+dPPTvoa96
uoPaYu3eJXXL3RdYxzRPWDp3UOPnG8Tb7C1mL/wYk/kgRcyl1dA/hR72E147yFmpCFKiLkfU5Kqz
4A7WKDIy9espZyC3Q4cBRNEfxNEZcYngbn3gM1Byb97OBvyUed+KuRRI8oUa+nZRA0ZcX4oaWinU
psxY+6GwRP97w3nsouC5DhZ50/hV4E/UxB/Xsp5IkZ4WRG8SMsMKmlimqDQf9i/WSQ0O/WPdmLF4
C0KFbmmZu17whcwHE9jCxskrJWc1xvhssilFvUuBixwp6sDEQF4/VBfhrcHXqbf7NdBNY7PpgMrc
ZqbIQ6VCbPDOifjwGKc4QwBeU3RZbOypK3TemU+0QImgzcHYCEYYaSJGLSjxTzVgeK0zE5nbJyfs
fkqo2GAl14nRTIxgdb3pREhEl0VFqAaIZQfQYOH6FC+UPsUYW7JjixSV0LebrtADgCgID0BjSrU+
qI+TEkLADr+aLwQuYxDpxuGHIFu4e4oe4tZDF47ZnI+pSnfGVsbqt6JwFGUsDa8z5PvqxBh2AMEr
hZooG9/iin+hItxXrH5cFoFDx6ViREgcvvwBBIlefQuI0LFgzR3Pem5GkAXDo6h6ZvnHKMHuHdxD
nA6Oof0qXvTUYnDDUrIcXVzfpdIwTlZIZwoG0boxjQ+TQzpjMztPzf0A4Zen9oBMBIxXnFZEUrpL
je95oL2gMMfw0OMygQwztPDUVNxHMekgV/G7SKAUvCuilQhG1ChOqrPsS9LgSXLK2ZJk6mkPQgI6
PQDF2QBaM/Oh8wJm9r+oJaNTLIv+H3gWzQbk6Vazolp3wVE5sPSnhtUSs3Q8L/jNgKpI18jFDcEg
9y64jQ0oOkzhLYAuhRqcvyPbP4iSOxZeKSr7ytw1DMoGF/0Qsta53SGqvDss1Whob+76tU+jCq86
PB4hVQmcmUPKNJ6TP3Qd9RWxVnTQHxe2iw2wdz1/H1QOYA8NHoUdo05DIMODShBBciChXmjB915k
gzKaL+paZSdDU+BijAL+nj5u0yC+Aa08vOzMXjZX7NnaBjSbR3eL387x3kck2WHoeSs4RnZQKh4a
kMo1eQOA/8irGLArgOm6svmHC25IvzSifGU6N/AS9ccIzH0blLpot7hwFngfwWUBVUBNr8SB9NLq
1PE//i/RYt5YX63GmT+gPvVBkpjsUGQqqsrwF3EecVXibdPoI51Zp4eZUQ7FpUxhjK4+AG6iS6B9
1XQdWErlJ1WEImagp5+EcwECQ+dpCPbpzcMfyLQV+6UoNnswHuMmYNA/aiV7YYsB+F/m8SGjykRX
ZVjYZjRGSBGCWV+JJJ1SYRR7AQKNnbbqgDM9BWB6boevvmrYc+DKzc80J4mg8nsH6EUbnU6YkSwB
wZzbNjxr66XY9g94kwCFmjDLl4j/fpQhCUa0duOcZoox4orO0xETD/K9zx7bf5gX7HG6Z5emF1RV
TPS+2Qrjcl0FejnHyRJsEhcT7W6HX4b6mJpSJjyYs78BDLHmMpwHDatye6MTQOckJvf7nErvAASU
vIMV7010PKj4IMPkVY/gIbB/6v9EsPLQBBlqTxuZHTpLt4iZKyca34ZXB6LpG8e5+DWQ8UTJhFw1
vx5wnvJH0zgF3GtuOiY7zMFwTyCuirmQzqzDIeA/U94R30nXL0JimRApL7Dp1BHcY0KBcaXnjRPU
dIFkMHEs02AEEnIlhsLGAUayrFSUeoIWZ5penlP9wyF4+40L6Y54L65T+dHAZT8hp9bL8dpmXEH9
7ojs9sitGg2gB6GGPMNon7qegbezSkDBXm5dU0rqZp8vwVdTLVq+OBuSkymSQBM5kZz1Gz8mE0qh
flsxSmH5RTinGhP2Rznu8G7U2VUlLACpyeFbG3LmSZw83GLQKrRPveRfvBMBjwJwTkGETnsq2/TN
D/whrAPgxMCMYDCdAfhVMjU8zefTQD0WQV0QPJWWSfGiSLFpAXbouEbsi04VZ5Uy67S2Lxk+Pjsm
JRnWgYPBHjM5z2J2cLJJlm8+DcT/x0pjMN6UBG9KYYEkJRzjl92YV5aUF2IvkdyVYgDyeyhOQMtE
+9+hDGuze1B+AaDu4EtgsEZQetARch5O4KSfKQSfhQwEQugZ2nP6FS6qpJc84sSqQdjUrJuTEhy9
JJuUr8IjdOdHqqGhoetvnQSAZvGDZpjt3Njj8gtJ71Q9FcnZqQGfC61H4IA0xJAMdIEulYQXnIOV
Zg0D+q6zuSXduGj1UOyyP2joUJ2o93pGRk2DeJcYnrdsB4UpD4jO7Qixiu8S0OJTiBoJdyMwkdrd
qTlJf8XBQFwuI045DG14ZaIStJiTlPnLiAhJ+h9AK1ND9D1XU6FdSA2SQMYhFDZKsGcMpsVHytgZ
5FP0T5FkqcfGySOYGPaBYGLKYlSSe09GwexQUQOpHMlyv/AGcQ4ib4GqTAJoAMQ803xflF0+THAi
uavo0AVgFQCcfTjcpehkTgplLQ7LQHesNKnHiSLEvy9MvEGGXV41H8eIgHjt46x+Nshv2C3o2YES
f8jITnVgw4lSo9aATCgWBkm/4KhPEhOsTfxmt1+dZ+Rd4F/d6/NFdP4N52ElahNLV3/CdBarGfOd
cbEkHpcruHysdoO2M4WIeWuWWzxgYIQ3LixJFuxvG1MHzvjGFCMW3n0nZRbTiiOJ1zffHtZi9pi+
jWLwT4h/litrkHY2jG2HlFwQiWSKgmH8Yrnv5vKtR4uLQRoqQQx+8MZfzgRdCnw8N78IN2Lmz4h0
+C41BEkoPBshOC78A7HvLnAchiQrgL7f5lscFrd6YvY2zPzGTOhw+6Do0Z8s7ex52ntmc6jPzbYM
23DZGFpOSTJiJejJzBuFdFpjIciEmSbGFq3DukgsUS1rxLYebNRIqoTcaoOMA4Nq+tGZHSfoO6hX
WCrcaacTvB9AoIPfmBzOdLYLymWrIJ++P2goQ/dU4afzrIUId0B3wy2+KvE/UIIPyKXYJANWlW+M
VTuc2xzq/EC5waHlvVBpjeK8pFVLVHB63jrcXLp58g5DobPGdBsuitXndt3soHGDly05nqJDhgN4
mP/Iq0f1TcQdh4ITAl1epRDjATi6CO+e9wTf4Q+CBkCaQ8+rQCSexR/+RxyxLPuFEHhkgpOQUTgl
xBlSNKu7b+TO2jNLVDbHCt1Y8G1uvisvYnjD9AhGQKknnvQ0oepTuWw8lVDnnglmhLVNGiTq9UOW
c2DBKzmoV5QzNn+qSeo3RFaeR4LS4zHOo2RE754iRgAnExcnbpJzS3REtVQZCnwUzRDW7EYEdq59
opYXW+EMktGBvvF85Pgzvo94ktC7UQwr0EsKRa1KIcoCBCyegNKcvAIxYsq6nc7fCLBTMIRE6SVO
Cp2vuj1CDFXBZ0DivkX2cjLWkWxYGQat1MIpgWUcfiWstmAZIvChS1w/70hR0tPnJEPPW55FTvLG
2tju/A1DdUarF1uIhesYBpZ0TzorngyQI+Sv5xvxaz2ml4T+XkR2cDoDQkzMC4Y6rw1coWkEmk2R
OKhM/BC8CRZ16FwpDB/Ly8LTUU02/6Va0jqefYxY2LtzCPBbuJ3QulhInaUe6jjADPGQ63K1mH4k
FkbK+WQBG/+pbER6YP4X8R8ty3sPPIE1HohorIMyp868cY/EZ1pkS10lXJO8QLr+feboX8SjhDaX
FaaK5Lg6YSh8sUmPjCwpLV742SAuB6avpjoC2zknPyCt7igcH/7CnH/30Fjykl+a0vLWgBKk0ER3
4EuIF/MOiPjdmCMG1kwZBnOV9+lCiSCSiXkZjIGXLtpxGHJ2LHi3hX9Z+WT5DAR4aJ6gCx4MIv3a
96nNjjUIoACMAVIBA6emsR5wHC8SV8qopKLi9bPBqlT7eQEreEzpQDBrCW7OuURXhN/J7ko8vegd
JulQZETrp7vJodprFGgooLqaLwbNxkXfK034ZftBt8Or4GD+HTS2D4lzNF/9dX02+REAxYsZlkMq
02OgJ6YnLyGSsx3YAkdB/GFBiTEPQ4Nk4cPYBinekmK5MtZ2HEznPXca99V2FU7UBeu5rMzhVdEh
J+2jrDYqJGNxTQy+tJjishgyg2flf71XNlFZD9/HCyMc6mH1hOVE9AWcyh7MQ+l/NeTqjaO+GMP/
hI9xWfc890q0ZjkL2QTW6Q0iIhXo4hW8sgKPXzIYplW4P5I/eZVkGrf4GVX4UNchQ1JJudUvfVxx
JVG8PCguue9pdxhAoa7d2D/IMALz+hnLTjxZ5SRTxE4qgtMZpLSxAZ1eD0peV7xsGc8BDAE6/pnS
+UylorxhDloztEbE5/feZv9ifkhoMdA8KY2fJwzDxcCyQ4EFTc3/uIqAjJq/3rOi4+1ZRhPvpqsl
vCnpjJYVugcP63tb9KxXp0kwAGWjkdRHDyI1PMP7jLAJvnA1su0VoaY+lPvXl+2sjLQ2ZH9yKKFJ
umTbtGGUKiPnOQbZAWVjlYDFNhXCoKgZthOxHrCfOOeuAFI45jM0RuHrA9fwsNFEATd0LhcTsSQI
pC0fiTFYC1tqpOyRp1bxRWtRovkCmfPX565no8XvjPjqi0WgD95WkNUYaVKBoqDHqFyV2PHsqw9R
RLgF/N3wS3/W7dVQ8gA8ODozWvOJ+aeJxICGA5ZTyotJuMJLHBjtS5GYZCzv6hdZiU3DsiZ+Jwze
DMEIap9Gx/+yroawU8/KmFpIyqm+IMir7IMCKVGZR7wUJYT2Y0Bms1Z0+eFuJcCBO93OB8E5ZXpU
q2p8Yf9omRm9/OQCgH6hWNe9PeOPV6cujwxPWJx7T3U2WJhIgzb94XO5Z87OfLIzD8x1OpUmqEO/
QKbkdy8rGgCDFuui/tHY41lKXQYIAYBKkXUX5Px2zGJo5qKUScUT3KEDG5M0Y+NLgLyIgSCYgqgC
X3Nsngv+rJvOz7OfXzg1qwub6Fn/al7ODhYVfAx9HtsuzAKirTv7o7X8Rx0QLj3xMRTDoq24HwDO
QsuEuEG9fNRispLzsb8Boj1WPV2qNRv6LALRiB7Y+mR1Ms4mM/08mh/r/fyTvaOwtxZePMueEi6+
jbFoki+77OqRjS/+/gd7UH2oC9mF3qWG7O/W0CHcNXoFR0Qnfsr5ra7X05fxRE5D4QdQz2M22bDT
oaoCA/Xf6PEjclVRLzJJl8opwgmEYaiyBO8cB1NmkFmfO51NKxEVMSidhd2B63sMGG+wGK1ofyJg
EnepM+PfmNuuQLh10SbN/KKtn3uzz8oqGP7qZRLDKn8/JxSxUMY3utrVVcD7uJixx67Lmz6dm7hc
cNB63D6q9QhTmBFUO3RnwV9l6E0DnY4dBifNtZ4GPdEuiL6SkUEBZZTPEt+H89tKyggjAU7mBTUO
9TM2inFcnId8505i/D3BeU0AVAh8Xz2C23Vzg20iDH+g2NEJg5aDvcDojW8E5btWyEWzmOBWv08I
0HzA2RtiOoVoFSUhm+AfZqQKu9o9+zYVXP6x1vMoUG4W6YsHhA0F1qOvQ3hx38jOLUabS0/I7Eqb
/kdjMCyHYGgTmVr8XLw5m3+IOLESUtf99W3vQZUQ6wDMP/B9SkAnDlXtMLDtRfePLnYK8O95Wcel
ur1h944plrLlQ6Y6g8xf2BttIOGRSNLj072c/DuF9fK+/iDvIDkIaF6R1GR0IfVIzHB0+N2jcKpD
oIGrNSqM8BNI3pMY7HColFe6mE+xmpZ4rirnEnKYgwPyTe2+wHrXUrqxqGz1UfWnNwG/AiBngBVP
W4Ols5o/QRB8wCeqa3xkFZRuTnn29fTJ27Z+qHm7b/9GGN30c+bbH6tFVxVjHEc4VouSBCXFUfnh
nBgsTigSIVjJ+Wo2lflFQ4e/FVOO6fo5AQWms/W/alkGE6hhQiAmqQUpADAsWenIsBQ6tauDbQ1k
OSBf4iti1fMzy2ZMdwR2IwgWgnaebTssLCUFTsDbuMEkOFe8C/K4qB2P2tWv6QQdBFsC0UvONMrZ
43oLK5nZduMCJeQCbxVzGSTS+XC5ZOOXdxV//bsvb3GqdmYp8jIu+1MMZRoT5R0W/1GvYDb9T40H
iWh2EV3qV9SWe/wRLP0bx2QYQC1ZfyMcFNNjPq4GCCldvf6c6UgHc4ofAtkT+OEHn98VydHM6xj/
yzEeBn7PEipkM7vB95CdVmcqdjlH0ck4RTfGhH177/+CP3apPutXPjJOPltt7G2gRni1T/HBPoBL
+cIh+KxLOEFcacNpblwMOPFsO2p8eedtTObLAAeM5LkZhHL4yCbWPRvzdJDvpXv27gEaceZT9L7N
alb1giVKS79AroRymrw9hj8fIAuNSBnxtWkwieXtbY3EQbRMDvOmGkTdGuFHRtdvoD9vHBy8M4pQ
H4+mZhmO/LP19IdWD83+liYKxxp0BNcyap+f9ZBBAd+/SffB0ZVyRnbfQiLgJdzmfT15Kd+SFCDd
FXl7yq/F1PmWl/xg//IePwUWwt4o/DineX81CxFQJgKsrlCtgev4IKEIfUYNYMJMmPXoSjbvOyJr
f451D7PX8AX9MRtEdx9tVBvKd5OdV502YfkIM+L7bggauV/ccVmGIT613vPTtpk/8fc54qeHJgIq
ri3yqf406Uqcsb78XPERv2KESuwfVpyfCL0MDxmQ9BiNHMQ7QcUZz8YNW2cjD8U2FtWRgYWDNl5P
9LfHE3VwOHYQD2UNyXsh6LeS4aInmK63yhSfmTuN0c/pitcCH2ob82NyUD7GT3DIXorMMRnEyGr5
wdc6MQp1v/h2tzZGl7jY3HnwLIaxvHWM3hRrP+xale9mEo9C9lr9G1bmR2ShT8ik3dCxad2bMYEn
LYblrTvM38aV/vwaPIyZN3TAVPrOYXHQj9GkkGoWyPFgzgclWcm9gMB+d4zN1yP28HY8J0QN26Ln
j7VffmVTKH0xA3/PO/jVsGIQ6vGO7m8tB1ceDQyMbOg+GXHIzGmpfbAimIWv+VhHDt8c528fLaYH
C/YdKRxXpklyB0NqF0P3UI0i2HMIOfkfn0prvid9fexbOEqfCLBOUySn44eOjq39wdLigtc6htQs
ML0dhOvwn0YQ2T3jAi4lrKZS3/NfyWGHL09jQqX4wqaol/V5e96+JgiyUAg35S3+5Y2HLHP9OQu7
RwmrxA1VPkbarEQCII44hKtn9TY/Q57dV+8XQ0xr8KJFFm/eESkJyzJu7TAi3pt6Ek4KrGvZiY0I
uaIuotMj+LEmbF9yggI732S3hzsO72yRbJ8Uc2iO75XDQZ3xJMFENpfFwencuzu2/0zGM2hBeE9e
7IQVIjgmoA7lntfoa/ICMftNF//KQU8ZbalqD+k3vSwekLI/yoAFwd0ze6ayORKjlt/8Nz8hF+Q+
1sfNMRS1IEzjXowxigNQ3bnXmG9M/N5OjNOaO34K+/M2GRfj4rtaBs38D8GSZtX6v/U9QxexGtkf
YEXmsai44T2JCOzRHmMTgnOp/fH3/hO9g777QeVzaQn1vjsn489vF5ODhppHfsvJ712OADcqt3h7
LlcIlIznPfuTYwliMHFDi+dqY76JEsa3bB26MWQZXLHm2biyjQe83bnjvGERYhJwD41DNZ138V/0
9QbIEff4Nf9sYfEBZj2bCnhg3xf9VedfI0S8ISe1nKy32VnHYKois+WyxceC81CIFUm2kB1/uew3
54/8uvlG0M/sToB1rOc9fXwxgg/DNVGUDOfI83AlPbaHnWv1RVP3uzswRphxi/Yhz5ajcXF/0Rd8
vRe+N9JimQ7nj5BtB/ZJUJOGX2+PHAJ0ySNgHxtlUglVAbw54lmIFDcE7CEVQp+E8VmcU5hX/Tk7
wP7J7tYNi+tbcOPGHgjxFyniDebPoiUejHPUElKi+SkclThhm+BA3+ybMmk2H0TVHQGU6mXi/zZS
gosFNf80vqyoNnsuJZZE7sSleD7wB+kRTVvmq8b0iGIuZ/Jo3N1mDikmHYUzlxDjoHcW3L3XhI97
l8Nqn9GO/VA92Xxi7t0kQIlx17N+BSEFgIztXdRFw9YjQWPa09dYfR6xau7zfUR1l2Ezy9p2z8NK
Cs5u0lv8pUTT8Op3yc1oMVjoU9Sfo9FaMqaVRCidui+IzszS2f0fbeTNbUVmv7MkdBO7QddUCNqy
dYbyx8i+R1/01JbuizkOC9J2i97DJRp7B/QpMMd52LAOA5ZUAHnWOKyaknWJO8arsIstVlkmwC4d
AiuoC1ptvCdavuIpeQDatD9dc5ppStNWOPSR0RkdHakcxJXFCspp2Mo4gs7Mosd6HLRr9lTafDzn
GJ0SfCOhwTgHf+pIriCTSxqq70ieso+IOMcHyeOhyV/wzyGdWVI0DlgxJkkNWVjg82fRLJmFwLZO
P6Zg7S3k7bnobfvzUy6NCIYzr7XeLGawD+B3Ts+6L9hG8QfIzchlN4erOZfLB9wQtAxW55i6CtYT
zeI3mqJApfVXQ5QRngqtIEX2jPHdRXuyykjzRrI+aPxnW7f1L4QG0eFFofVAMfg3E4WSpP0fSWfW
pKi2BeFfZIQTiK+lIvOM04vhDAgos/rrz0efiHv7VHVVWyWw914rM1fmrmNffWoCxgpsowBVoxOx
SO0Js3CUSxT6wcf+2ZmTbGbhx2P7ihg+uUSngTnXBf29lfaJn5+Tbe0XWP93N2kfncExvxfil5AB
/DYI8yf3GY8QTL+EJDCAYH0unwRNEoXLuO3HZLERQ0JScb8+K7ujf+CiV/ZzT5Iu3x7vPiZqmPC9
re9fpld54pZv/emOtiO3tRoHY1zSkwlWdviqRYfml5vjauTM92OrRY+Die/Um+xaFuLDeli5mbrD
81gnRt6cO8IFW5DTXEmDPiaEkU6vkDN0VN25sNvN6B5xYoS9BUwoLYVt6gureFeG4hmfKAdlfh6O
OA5zf6a8sITGjsatiQom/W1X83EE1XDjD4I//Opc2V+Dq3HkJ0vWHD+qh01HotUG3zHgpE76yGt8
HsbbKJT01BMvWMA9aahMsOTkxDIk+ad/hdQTNmiQFHEnYum4IbsC22G72fpHW1hx0atA2PD04HCE
YBg/bHClEI7ytRmwM1o/o9tK53iHk7AzvdfBFCWg8SUFBMmuT4cSklyvSduXngYP60dLtWuk5UR+
9Mt1EJSczvzKIma9nPxzY2o+/J+JoULji2e+g2iSv7n33lZ2ckgPkGSpKwRCILrDsJv+PXHlmlxi
HIDml8L7msU9u//oX7FZxsyffDPaBvzcnNx77RNduHX+nCeDfR8Jjtcennuck66Rd7wcdxhyV8Fr
H+8KB58td6KJ9suZOxEd5cR5+FMrYXCys8mnvuKfdYtPjVdR8PoxKII38ulzteoqhM9LffuFSFdS
1CyMMPvt4bjFro/lF/tDDI4knmMOPy6k0mlzUKPG/wY1qDPGcnXQWZ1S2HXYaGWQ7+dn8i02ldlv
8zwHLP2+x2Hc7NBsBd5yueuFttKKHUjyuC0Fk5Bgyx2FRHLLd+lV2CHk3TWbyI3YpOyE0v1Fc+sD
zzTuj0LZzbxknzhP92s2Vrx5eINLalY2g0BqhQdd4Q7v2SbdZeBijdbauTPYieHH/npzQF4M9GsP
5QDmWCrw8Hjz8sp96XzDwhviwjdXh15yTfYtzqyX6oRYMN9/y798VyCjIzLlLkFLbH7EtvYyLaI6
hv0DVV4bN378sdtLKHOIjs/+UBT/OOxmkFrW05961elJBaVx5WveYXvp3gtw/WOmSFYB+aIkAN90
z9VZADbz6qBy332QdfkXaZ9DTTNcH/LDo6Ehbfq9oXfTZLfXjmaiRvtUlXTC4tnFz08im4ZrbtjL
e9nIM4vV7PXHDn3+hAW9EofsdYxMneKPgmq4rQ90PsL+6Y+NHF0lTvTWk8h0lxsz2X99bFOcSjte
sIRWhvJcG7AreVPtdxs4U6JpweLUx0Vg9ju/8Z6zk3SX7hNmNhqFbBd8pPT6hmXlHglvX02Ev9NA
g5liP2eHfvATqm11fwev01FvAkbyUZi+Qzh+a4rvIro4l4D0K85TzIGwE8+MRm036QEkptyRvmYW
25Gf30r3u/2Z2T3ejkGWEUVTivjSWSQGpS8d17jUs5mrwm6CcQObRRNwoqgVWnVe83mC7ywZYMwP
tGWbJmCdDQKMmK2IYxMs1x3rlG27Ble36fa7rXeCMrNnu9aAg63nf+UFRIjywZTkuSryodGfxi+F
OiFxHuWitmuHzWWKgPtO7XI8fSZUw4rwb/oAVqO85B3c59R83sfRgttzXCf7TEnuid8inwGuvB2p
laHDnGe1GB4meLHVJos0x+68PGOKO6oJgnjtYLB/TF3chVPmMxpTJks2kcdviUM8CgrSmyY/xrqW
+KIOsIDAHlZYAs+0U5Do5bj+a18LghGeUv8pmAKiDgFvRp7J16KiV5T+vjgpsTVgG1rIo9tr0E89
oCoXbtNmzcPCUj2iZ7jyDZwWjGx0COv5h/GKP4lWwrhwIvJ14n0kagRkCAyLYhSC7gOP1D32bXz5
I8rCbzFBHwbgdIm8mtBZhnaixeS3qK4vUHmKl88fsgjsaugIBWHB/9rpEn8XITekX4+xD4olpV1D
a4fN2GwBuC9BYY+W+GKmeIplBNouymgpRgv+pkTYcxEFt9gjac/jRTVeis0f2g0SzJFaF3QDOHYX
i7JYiFQZDYmLJDulaNnnf/hWokH4cWqkywg8GHtKSko+hVTfD7g6GIJ6M3eIceW5xEfsljIbQ6LP
jLjdpQDrMVwk76VArcucEmA8bqcsCS7bY/FhAm76lzT/bu7nTyQVk3uLZzCvVRMQuWj40vaBIJ/B
FsZi+H3OvxCAgc9rH8vl6UW4t6fyxCMhbEoXX8zJ5rUTJ3/Rmd/nUfy199UIK42T2DfsQwgQ3CC+
f7z3FqaW8w647T6SFhy0UrNIyFgAgr++LrSD7/s8WlAeISLL3n+P/ffCcBEZUUyE1iZdU3JI3N+t
wxH+uxOJeh+gkr81yvtQavMDItfPZlURlWUXfum+w8gcW6lJBs66CzC+xLKIvkyp/MrJ6Aqi4KG8
bBxPt70xZGJOrVTrm6rMJ4na5KSdOBMVE0HrKHdGas0Pov0jsBZnXj8//Uj0neIf9zKrfb9Chrvc
orzQO/e7rmVsoi+CWVw6Z+wTwbrGzJBEgjkgVb0i2td8GPiDkWRIlLCe+1U4cnvPsBdBUBNimkV7
4L43nzUJ7iGhh3D60q5TxwbpKrhNVlZfdb8AFX7Kw4mUo/IKco+MFYWQgRpX+sGefKdzSGls/VzJ
5okZV6tux62gcnl7HFEmVjjahzzPOZjWBzc0QBAH3DREAXsYYYX1snO3vQFYME1L5IdVmlxQtqsf
gzvvkCLqJlqTIHUKL7boaJGw9PDg1JriSJcZgrZ/2hQyO3qffQGk3Cd9NqRrEfFM9zw0KodlzryE
xpaGXIiU3xCUadPdo/109TixvwcYFG4zPUOmiXGt8zBwqKLqqgDCco2uMafVLM3aZVtdjLfv8LuN
racyIP9koOdaX/NW+D27lAaMDyQ4yERBbKXkn0ne1IVbeJ6q+9RLb+x2BEEMZOw07pmOW6SN5ziT
ExQWyY0GWE08upPzCO9PzGs9SS7d9pCsIryVcnd2GhskiKE8zDG9FJyZ2hAR1K+aYGqDel3aTRG0
myfR1nSPLx46Bpq8R/DYSzwvPIRGfsqt+vTWGg6PtznScmW67ExB/+jkpyoNwU0PLV6/jNzNQ2St
jYpXHG06aQru3ARO0+OQZ9sRnY/3MLPb1Dnuj7JgITXV+Tt6tzE7ivlxm129STdJH6GWoqa71Mh1
Lw9YTOd5e+i0r7pExyEa8e1rzs+pnWNSG0rd3+fcrN+KtK/1eJ859eYRRF57AoNioD2MGLXtFbO9
SdWHWk7Yx/Jk/d4erwmq0qP8chvzTUXl9PmS25ohW7LIB+4XS6+jTTqKWsiEiNmN2axrOzOJiCMv
qHfgqfHWSYjFjehHW2KXxvZsRcmno8DTcvDJ40GgHitNzM0IYIiNAY9Bvvps+t51qM2DSnt5T73i
qHz8Qyq/Snto3RmJEfEeP+sDA/TG0yn8Sk0BriUPYTNsg06tBr6BhMgerue7+S7FkSCzC+XhiaDB
WQAekPa7YQFrlB/4P52rLa4jjmuqRn+m1sb3VDppvJ5tJ+eOQGhB5UBpTYDn3C383B2fgbr1wQ5y
4wUvJ5kPSEGvDDpMXnEtQySeamWfBKUTqB6QQujWcnKNnOyUB2B0ifOTJWWyIfoFqHuXeNJquEbk
funNosmx8UmXCTO/NV94bf/0CcnyP7Prl8w6Wj+9j9GbiQ444fGCU55UotI91p9eSjAB+22xeslY
xOH1NN+05kzt/XIHcuT0+PwUWVjpAB7I6aql5u+Y1u8C6jpMZCVcJR8yRKnVQPBI7HG0aOZQuTLx
LounsSatSYgzRjeuAAIiPw1nQezFSqY9mS2hQO/tabnCl2rTbUZGtx7qk9sR+/npjllzn67o9Akj
l9IJsgEABeh00Sqf848HrQEAYH445Mnok5Zstj6ADqI8DezmA8xlyeaLlesb+RC+qoQLF0gTiRtx
JgZyMa/YpPtCa0JxEWNAmhyG+sfIbYnvEGmygLZXHxnzNIqv0krDYlvwDIP9+5QkLXxFTCjYzBqr
DKoN3IYWvsIT8MFC6X3Bu21uanMPvsP4aWhOuSVEmWCyxH9N7N562xlIXfsHujM50ZTTj/9ufTBt
c6oDaVNyLxubEqY3iWTPxgRDJJWNopyZsOh6ZCdr1wV6uXY3v7TxXzn+a4MhJfnhCW80MiAjbl2Y
DpavgyC/TbGmTwSeyfz01hqfa3P4MsPsj4Ij74UJJ3MYtg7RLaTU0NUBDx0Ar5WOGPKHR4Sw8nbY
nddfjYyQ9g8jauOo/Xi/MRGcbTAOv+t3OCJPPekfBr/n+XFsdUu/vtbO0xsv5sDT+bXwkt1sC7j/
8qKgj5Ac4JqN9SEFCTmTOUa3Zb0SjO9zOdoecdXE4qyVBzaV1cTGi5wSMMb2NMWiuTZypiyfDpVh
7uLlC5/cbN5GbeVeA3iJFndBV+1VFmoGk1IAS9dYn246Kw/GBFrSohHybucaDewfjKucrQeMukdA
qTqO2vbUbTbxKpcTNSZzvjTkpxfrldeFrfoxxH2rPhQ2tcgebStzvOnTHkbGjHhl0fzCWn2MF6TY
mzSfT1i6PN7csfFdYIBiusaPeZPtW7ehGaTZ2yIh0WP9c/0E0R4HcfNjxZfH7nGBotjMZIKuGZ7r
Y9Fzupj3YajV2P4zvBl7JWRzbzY/NbD5g9FgN3pcQPx6sBfMXyVp2SkOHB/Fgq2D7hKFyf5rTW+f
IEEEYo3XL5+9YZ0aiFpgHkA94793kKrCRtgMGKSSLNLG9nQ33alwx+GYBh5EzP+amUW1pNUuGgBa
hQqdCpvcjYaMnq7HhEnzAOT3plYnS9cvP+sCEAtvdHidgSXB4+gNGROWvzo1F3NKME8vA7gqpJir
thzuHRxdsUzxeBR38x5XNtFKDr0XTFChDs/F9rHFhtbBEsQlm2iBg+1V9FiYFX7OE1ScKE2uSIco
1Dtm9Ufr8eiPU49qdborMb8c+A+OiSvFUBwUZNvNGDwUlyJJDfvknG7wudO77VubBW9+n/kSLRWB
fRC058n1Qfd3pp3T32fRAZIDfkciuo2XdAbLdJ2YoWgceTA2gtZso9tAJe8Uf9fIGjKDANWdb6Vg
COuIqa/DJHMIZb/j9p0H8twhZHI9Uub2vIeYe6KvOENfgXFQf2DxqZRcj19/jObbideoVCiSJ3oP
jvuHijH2HpmA3ekgzsRqs7sBHe1xrZLfvfE5wXFfPUO/PVbA6hptilwHdG3r4zyrdw4GdJAt/GxC
TYl9Yo9iFionNvbhH9llpgqNb2I2y2Q7M3vbWfyhYTkijmvsoz0EXsiWB47g/ByCd+6QKk6xocOe
XDrrZX3vjw3gfo8RwsCXQAtDY3j5bqHdvKnx1rJlOPc+jBxjDHs/2i2l7BsfWGx2Q3hpvby8NsVG
cKTVyxZsCHajPfE2qbmMYktN5VT2DJZ+mxqdQuLsCpxi5gwUaXG05vseXsUwiAtoixRY8DLmAN4P
e3OigsdKtBGdZ2+Y8llMkGjzXuCb8DRP7w2sK7s8XFB0oLTWXQ15jXZcpA4rCTCmDGJ9SObK7D7H
YWFKYkm3BOzlk13pVdc3xwGKaE3c5E7kNPz5tkVIwMHla32wsv5q7KZYiyPg/3qNxowukwWz5ROw
abDEJHz92fEOi82ANGcuczADvE+0L3ESrTXfSHA/Lz/tW5QM1BPCB2KZH3GdGJVFGAf6viaswtQG
/8EgmpNzvOV7G73htP+ejqgDPlZxfTngrs5jN9axRCCjNg+hiu2GDCpU0KvPsl6yJOVCfxvSglpa
UsRtS/LEC+fy0uHarN/28CboIigrhNjmNV/MyTqyM+2D4QKpuL544kq9r7Nxv7WktGUn1HdgeFv+
uvIyq0QXCLy6m66GLqwRmDZ2kBTCN2mHmjTv3zPeXT2am7FVf9XWAwddf0nE63sR4KU1Vfhqihl+
H/clou5/92NAL4Q4BBtv+6JwQJ38WeNvT1X09BkAkTVHoskSIFdTr9QaBSJXLoze2BkPSu56jY90
p0KD62MKlG+BZpIE9k2NL/xLmy5QANFppcoTe/+PQXAEQ6Qx+Qs07+v3GtJTna5mSm4TqeQPeETG
FB19suMRslAgKUBaT+Q3X31Q9k3v4DHrWCntSfwn3jtkm+P1zOBlfLJZ0CwXq24z2D08HgLuDPFm
8tAaMJKZ0PXggEwmFeBoRY4fnY0pWAOyuzpvsO2sZF8HuTNk9XXr+bm44Tl1qFW8NjzM8I2Ow6w7
NWbrE9/mk4e2H/OIi96TU188E5cIl/p/pT3WQJlyp9tgZoGf1GyDS/IuAU7LeEOvVbTK/G5B++Dk
znctrUC1sMR5UUj26WhH/Uvs4EDJvJlcWcSTobLFjcKViBicOKKCJuQXUhQrX0CvpweqODFGRtmn
G/qfw4duPMEGn9l+RJxvZyrKhBtz5Pi1/fHxhifg5md8KFBzZwa9mHmZMvdKNeLAuf92HxKEJSe1
X5vISQhFi9xUi60p3NKJIik1Bg58FIvmqWcrQUEqTf6fsDxqr7Bh3UJ1oiFAtIjJPDEJZo4wF66U
4D1yum1U9x5QnJLsK6t0KN7bJdFA+0RL10QP7X/qcFNoHRT+XG+DVi1JS4u0dpk43WkYvtzEbrd8
3Rzz4/md9SM6HQ44uA74MOultGZrxlar/tQ3Y6Tt+iFP5DmVaY8MfgzhguzBmtFBi0qhZ1YbTIwc
TDzaNWFzKIjeq68v7xcUfVvzN9tN7/mVSyuMlzHT6JuSggxMma6jWjanLw7M0I9+RyrS0KQsht/v
xYpDkJ0LX2nuHUKJnDpnztjKFstqoznnN6g7mL0yrAD/p5fvrgaUA8Y+tRYxBlvK2tbNAcJnAPsB
rcrMhSRONgAQY+PtjU6jEMyBvnEHrGG/+/lir4UBaqBY3rcyrMMHzdSRLN23F62JWQGp6XdDj37J
b9c4lhsoMoNMxIvjbwSnBtx5NCmBCY2wC/21qYMXAU6Ei/Uw6YHJfxtw+rfL7h8nCvNdfZlfJ9cn
gCgwGYYqbNtzvlF04UbIbB5M/hD4c2L1WtxkOeqg+xB77ZgkOXqwc5zIlKUAzrjEgAzWPT7IvwRI
/eSLXhpEipUkfzCQYSALxAy3fERhwz/MV/hgjv6UMGrionCtQfFLXE+yGKGUIASOF2dY2eUsxtcr
jILEITRz+pcfnhegMoHuvQGegwei4IL8ICjtMaLoI7IXkB8J3PHcHgBTpfOMmv7Qf9OBTZWaMszs
EjQDq3oEZi14zZibOK36YGrElxMCDvYvhHOMXm9JJ4Hm/NHuSWo+XnZFD2SOsyXTt6g2QZHF74JB
Hgkgb71DaKCNLw3zg4h9pEUGrcE0wZ6qEJYLo6329PqH/33cI4MaG/Qyj/0Yf709Q7Mo6foD870A
lYiAGKnIAR9xsz7HQXLqBsj5/gCgRdxobxPKh/2U4E/EQBSpsO+lVVzGxLO8ljEUaP/yuZfoQKd8
Sql84SPRrrXRWtzRCYLEEwPNI4pwIdlkuxKX2vMIPFQZ8fTrD63WZ1amjm2wm9iMicaM1e8eK2Bv
pEXKd9nPrwAFsT7xD5M7eU7XDcy1eq9GCHrIhUbMPkH4FIVDi0HC3dgFoFAS1FiCyxgGeQ/8fhv6
G6yuWYcyvrqY78f0lS+yJGJZ2hHkQ2YPYjXzx+TUcImoVJa89/q7HKj14hHyi1Uyx7NMLSaDRyoj
kreZPrJIIqDwGesobSuc24KY8Am0PGN37ld31AA75lQjkBauW4Gsi5hRgxzJJYpTd2jQIHvUDcHY
HDgDA8NKT7h9ib3LjMf6u5uxCUokqUT6dzk6U4Banfo10Cr9a9ziJXcwvjYBLRiP5o9b0oYZphrH
kDe27i6DMNpkKj8UGhrzY8L5Jit4ILCCTBY0rEcKOZZn/tGU3MmOygp/BlKGUeN/1xUF0pdkrhQf
hHbBS5hvDUPTLVGVtM7UKEoMeUkneMBQMhD81EBtE/y70QAZnd34z0vJneGcBEch9EGboRIkDMnO
Ty8nVeKgIuOxMpK7GJTn5paZJVoCciI0zisnpnJOlHzTA76Qwx9X6Ac0CrfW+5TumRavpqsUtOWx
xhjkhQIOOG7V7Y9Mw2bhEb1jYs3Xo9VRbda0Acuvmq9QHfRarQ2B8sR5EF68BNkjTaKwaWPcozYx
Psb0ngS5AUxNNsVog1aBSz3BbxvLD5M3iK6N6ShGTpHIWR/tFdQLehI1dkhmlxlK4Dgkss54q2Qa
gIxVCluojWJRjze10QcS5Rwg43vJmALkHkNTIzxaySIxmRMwHupUmfioJ9bQ7OsyGAKWjBXJFbW5
Ld7Za72jK1poCb2Hw21/n0r4lNPP5EI7/ZMVPGXa6t6tinqKJGpjtBzI5Pbxxp5K4sDxoqGZg8sy
ZD5bHvH3aNQRuXoQj9YQFVLqRPs3P4VEKR6z1/VNlmdzoq+WC4tjc42EjgrL7R0UuH7QbNzDPWsE
XU4f856oc0kdfGVRkIUdtfUWwM3KiwXguFVTHM6Nodbr71d4sFJ9YBuCdHKZa491h0IsBtTkHFpF
xMlC9zGxLGxfIamS1wQpUedPwYEKF+Xyjye3cab6yCYYFfeypzUy+uN7tgSOcPg99WL/dhMFWBvl
BRx+JnME1ozeLTDMCsmPU1gi/tsYKe2yOpMME6KxoH9ECNmcO/LLZvZEznfZBvL/Z4zvBQzoAKFl
YnRnfBtCX5ITNwkip4z/DvrTSgBn4P8K7akj61nU6yPBLVSpIBY5Sh6Kab+59iqXivveWQ2YKjwi
d3nuQ0zmsAEqTgnqROYdNQuZ7M4noayopk5PBC89Ld/KHNgbQG6IGtDP0WAVX8tTh0qtBWF4nmJP
LoOSEOAn4z2M+yTZIrpyFPM6xUlyK0aw8xuYKVvw5/TZlJsMxmLBDBq55SsBVHHg8BQx8JqS31uo
ZKemXo6iiggZOzvRVZN3jRM+Q+IpIVDMHlK6lcQqZWgmCxucDTFPEvRdTasmjoQKZ6AzsutMeUQ8
IlNP0q60RISXyNZMQAuKyuOuXUuMCzIMQxM3MbIDXLjZn47khFgzA1nZz8nuLyvboCZA7PDT4uCU
/ZM6v9cDBcCE5I4JyC/eLcqbCvonl/aL7FxigLEzBoVeUJYZJCUqvTv8eA3Rq/YtyVgjjHclov4q
N1/837xerYO4pmWLpbTXkI3LP4oofOVMUonoECN1sot74NaYo5vJiIi8dIa0ezpkzJLUPKHXaaBJ
flcKfR7G8UbSuA6Lj4mYgmYR4bKGf648u0ROdcqstzpkHpMMXfr0BkqrooGZ2Q8gXGBzesi3gbIM
XAmGWqa1prTyOoOBplVqMDrhMFVLyjXKGrTL1IgaiOOJ5CXw+SyYaxEv0s9j8BQD5Tas1akyZX6H
yKEoEMA1W9KEOaDYmFKzZulXOsMKLKDKo8fUxlA8zT1aRd6XwGtSa5d9mNzXH8q1LrHBTkC7AL8X
iRxzYI/tPiyzwNSTekrGgshG2KcMWdm9Zz35OmaCGHKqZT6nzL6XliREeORk1SLzdml2FEkfUVsP
GRdNoHZyV1hIywq1KbBE32oCeuTuK5isaD73I3MCes0DROAdtb1X298DzDvg6M+cgNIe9Ul4pCVH
p31DO3oWLdRio8sRDvcO685C8fAiZfwqcRgW2mUBwUQKKG7wABU+crmxmFU7pLpzhRQ2d8C7JGpO
Up79Zptxs79qSqB3ifFGFjRB7LSwg2P2feKqFWmLcYTxNthDjYeVWYNLzirPrXj/Pg0v4wuStNLi
bHennJwzdpPvCfUgKVLopzyaekB+XLNw38LgBy81Jpg7kqKy9cMdWSNck51pkBm94BnBi5PZTAR/
dYCkv+pMfKAWqQwN9O9hUakPv1vR5iBFeik8zeZAbbSfzTFAy5oydKyEPHoMrow1WIP765SqL7nd
ZNc5+iir3QwOH+1zfgafFTHLlqQ3RnIqoZymTKzQp2M4L0CTotVdPm9j9adV7P4P9n/u3prAU2op
IgXxD0UqraFyWk7lucszxXmE/HyBXxJ6FlR72ohD2ZLkAQUYoT7AkNiamzOHNB6jYIDGB6wlJ73R
T2SPYvvxgEB+qoIFibmY8EPhcOWcxwPo9K+lTGAyAAOJCeewsGjYQQbydNXqyArUVj5qLTOUnTmC
iUCqYkzd15IlzP5IFYLzic6E6JqQi6lWWP+Wn04H2rNW2Ikv0G2jMFuSQLycsxlS1RUnmtk1uEXv
sfcIKkrpID/NmYMmMniqYLO5ojnjpEYrrkerhi2AUT4zw9zjo8LPsEz6sCDGCb/e+zIzxEO+G7rf
+4+szo8sXLpDYoArEr/EKQy3BapeKT/j9U+sEoNiAyrSlIE/9WMyhLyRHC+oIBIyfYsl7Y5nEqFJ
G2pvOOpryTqjKkgOACZIXYfK0RsDzgsquWwgfNS6iJHRZwbz68BIVS4Yymdgz4dNj7dMzPly5lRo
Sr/0KklI69SvWrTbkZmG2Dub2An3JCNsBQkcK5EnrIR0EXpiP3zhgTYzGN+cQWthL2HkyycVZbdl
CAh1UaUfcWqAikJEhOekHfUCQj4hCTSkCwPilSVtBDs4SFbIciezFT1bR9zH+68GvvaIquap6y5D
PJMlyqLKHhpslPfprqDoQmS6ZrPkoW9XEezyz22odNOwkiFOl0O63ETLVBS9h8idIol9YzBDQqv5
PvQU1mw9WNe42BNnbrOcqBfycIaiDPwOqwFoaWRMUyDB9+a4wzFxRYdVa6XeMKI0WY90cZmps1Uq
N2FB4Ha6BM1wRtZjPUFFkBm/dRyiKt0eVUZIF9jULWmKHn2D9LkTMUJO8U8dLL4kqBMSqI6AYRP/
ZVQIwEizYjlNALNTzx+sJV3E9DhXCbpX+0xBAEoO2j7JO2JRZ5cm4PxRiNBmOuITHDWKYcSEv8O8
z2hj8aUW5e2SPRulBYKyBSsOEp2MPdCPjrFHxOaSCYa2FZSnC5XlzpShedQGNnK/M66NXuEcLzWQ
Xmn2lQcetN6/PZLoTF4cOy2eHuzZOvlz79Q30YOSQuKxD4jlTQFXsg0Bd0YEnwlw7WZB4vEG5C/k
wsNGMo8fCT5MxN9Rfe8khOEfCkimhNb+3B2YwmJ+nfbxjyOIgD6XtN0QHrQmGRTtwyuAfUQdTwYI
MuZoBXtDz8OA1uFl+/TomV3xfJNOhtMm88HmFGKShnD5NcerI1PODO/Cn37W/dEd6X0BCpd6/vaV
mveToxXZPRpUg9H7SvfYGWgIM7joCtjkSuY/XuidiCcjJ5y+Yz0GasvWPwUJFtT208YRw4yWAuJX
rskixnysV3IwuKyN7NTEutiYg5O9TXJY0Y8wY4UOLoO/wuGPEYY6xGtV6TsYyDqNTFdALEHP5XY1
QZKLzjx38XX1j1tmLNDlgqeNkW4LJM7Gix/YbP94/0stdCsUPTC/8BJOTXSrqIg+9L7/Cgkz1h4s
6P7FK2wGhktnBO3zIKGvMCM7XfIz5f736fHvGqPbhqs/pkwcq2NZWHxWkQxBpQwwgJssetwOltmN
3SaU4IkpKcg8YmAsEPWM34BJJjQ4v9WQ3xGPU6Y/mWCCIO6wqyQvG8M9go6tF5YKI3ZESYev1LAR
pNz4gk4/2RsjMqfxWrPY8sx0/SEzfmTNrTgk1VkhMABfzFqZqrwGPbKe2lMy68Zb9kS9vwFj7PHw
syIYNkSKxgfsqvi/IaH+6mjR6jBO2OyG2zRkqnc1NPID1QgVx1TPD8khvx29x+JhHvcPLgSJnr1L
6G5uv9WXkocQ5fR+SLa29Q21GMloFhNODuLG732EWhYTJn+2n/hPbLOPHrPIkHE6ptg/7iI4sz09
E+TLBONYo5gfOcMz0mXGWWh7r0fjd2f5Q+fAJDFZlXmdlQILgl1Bl7ynf+/+J0ICU5E8dVjmYQhn
UtBX7Z9wLOybGjvbrUELgBRivp3XNDDklN8QUCOlPhTPBf0QXqtsdoITbz64QrD7Rx++2oH5I+Ji
RGWiT28kZs+3olmc3g5x8MoRFepwW3IhU9KTv6fih7JaYkatchLmNi7iOfbvpUwhzETzddzLb79Q
7eLqDbdBFzu4iyynr/ahfGI4I0xp6uDFGcK3O5wP4KkRvH/XYKSMiYVjZsl1yWz3kx2cTjBAvqtR
lUnIj97m3M734q31q1urx1RS7XZE+dEGyf7ttGjGJud2O7FKv0WlUjuZO0KihnyJrTwYs5kdEXcz
L8R4RWHNlKlWB3P9qQAVrMmLN7uwp9X6scHUF2mOn/rRiJBb035FKniQeoQcHoaMpimQcE+vBb4d
eJU5PEVXmrs0A8P7+yK8/hiNBjXGmfJZlIde+9gTSk9/dAOpQZtRq7UzUz4GFaEOKFn08ytveOHc
+CBc72umGbRa5vOwfbf9qC6hu8dtR0H/gyZnb+5ZMMo2Jgt7cbEIGtAjAbjcDZk6akNpVYJYcNCt
RSw1pXXxpzPoRfzrRAeglyv4G0wI3NoQdtToDtPDMuF3bERUFBAx0+0QXg9gwHrSITNQadWOoMa7
o966xJ+HfeomfqfhRI0ccb3saIkqZ44MDWJcwwNSUFr+XtrSCcCu5CpOTOEXF3psVNkSGsodRveB
xQu3C4emPVzBnJjfEBSgLxgw4dLwJmT2j4kVLdq/tBnTOfMg6z0tI/XoVh4c2E4ollHvSdB9/xCO
I0s6amDMlDn/Zl9CiU5lcsmBktma++mjYyh5x3Dkpztm5cbe8RAjeT7efvvBlcULDD6m2uMbd5/g
DGmH6uXdDy8y/4B4tl/2MAmwtRMAaa5RI4NGU+49cVL7h0yDZoNJM/fzx0ef/fTw3LD4fzuwAJR8
pKh9wObZNxghbEPUftQEfXFCG0nhRg/rToiJwy1kvhN7E4jF8cA0+JYaCXS8RB4AQH34wIKFPFUs
4emMkb9FX76g3qt7SS/c/wRZrDHbxHt0wG/3/Vo0NMjT/usdRpIk0KBq97LvHxBFJyBqrijizk8/
hGFQhmwE2y8D3wi2v6hISaXBDhPZrfgnzYnYWQJSNNF6PFg0Tkf/ukGuOqE3jqIVutQfOHK+YOVK
TiL3oPKOYeOQOTzuBxECbSiE4zMXiokTTGn5VerHAj55oA3M1I52VZhxPG/5h2gu4SCTkCYR+7K/
mVfsELgSTMbMVREIjLJ2ayqvJUkj8g14ZTnez8x20zHD0kfkvdR0M+AQZQraR0bJdOHcYS5l8SVr
/KXOXYqyo51uciXGYxK0dEEk4l7wklPNgHduicpv3T7+ok21FGVcFjhs3+5CZAcvHM7V/mwli3D7
5mh/wL29AwxJ0LINAGPrE99kp9SYDEM7NWqrciliQlJAkH21vjuqkXj3A88TLT+DF8s1rB4dGIK8
ucZgFErLJGQfYP/vK2N/tMPgY27DSu1EtvoDlEJ8Yn/5QQ70Kof/SDqvJUexLIp+ERESTuIVD/Le
vBApBzKAEBLu63vd6piOqZnqqkwlXHPOPttAx7TUVY5HFFYJ5+723pIK4GqXFKiGA4v1fzRWw02L
y8IKgwU5bAJp9YZ4g3VKfBtOVAsocc7gevdm5MeQX+wkGBy7AcG67jPQCxsDvRe+25x+hVXd5D3/
n6i8fAy/0TjWe2WRA/0KtDNB4V2OmRXAYmDi26EykCd6Zcfb+/LngWrcmEjXZB4I/Xvf1jl5fttX
wBmMJVY+YmdFy3YH7Xo8GFeHePvdf4V4p5jmy/vSWAn2PKJHrxwnS3lcMZx+OYKKpG2QW9r6LPm7
j+v9YNExaviNe3RPEk/ZWGgTdVWFBiRhGpmFsqhBuSkZLV44Ov0YK7CXk4RxIE2znTZt5zgBw8DA
mWJfjLPt2+kRogeTZqK/7MHPRDmBrMIIEq+04gWDLYbnxoHte9bs+ynb40EdHXtH5A4IkKAxzfDN
EfqBZN7th1TlyCyXSIs237M+qZFXDzcdWhNIBWAF2rojz4+O+iCAr8T5B0yAnNwZu6V2Om4W/YU+
MzYwKAhs6O0EvpIsJGhq2S7ZPabM9CYUa0dlOuQmGYEYUEoj1nsLFajQKaej+mas8Atql3cInuzC
KRPAXTMvbu2N9GOmICGzvPuSXwAO0RKgc0d3Be4CBWCAXQKCh+EG9UT8x0GZTvNTdkR6dL9wtVFB
KNd6PdyhPGA+VS1Ba4/MqqoFBxHbHEYYsdpCZZkAXNIXh8a5WTEtfuwlGWHNG5Xx+dEnAD274FaC
WiUJ7H3ObBxtwJdyAPHFms8OiorOYM2IECIzEX4ldEqZBD1EEDsORAaIaB04YJFSoOS6PCYX20Lk
ygFOlTfjySSl1eBE2XGCmn28GihzcP5Ae44Bz2WwKQ1U6AzOvjc6/wx7GmTaBKojw4p2XLPKhoix
4kImHCLtCtg1vzwv/JlyPjxhoUHVF6oXAlDV/RBS2Fy6PZb3A9GbicMY50ePVm2Yq2CdIoj9CbnG
FVfXCkkBm0rmjAVZLZH2g10iPbzU6+IyuCGQi2IP0DVhxgy6QV4JNCbgidSiseO/UySSP6vYG3DU
2Zf5npEfP90AElHsyKArd/znOFcV8xcAWo9b1gdqhs7scVsdUWAv5dP3SFwM+iWmMcRAcnfwIIVD
Eo2EYKX3lhnNRw9tKY4LorTPYWDJJ+BcDnJOd7Yv1zZ99HCUg2HfzzS1CJT/0ov4eaZMi5Aq1YvP
uTs0gkG/KncNlL5o+V2U82ryvQLRQyeac1eUO94XiuzTcFlSPvA15TGjbXr1dkVpvG/3HecsH3Q4
wQwHoFNZdec+I7379LGONJMl3ECrRf6JpQyHHnfdGqUUK4AauHfCMHHXzNRlumb4ttb2yF8ZTH3p
QZ+nZpZUInzlxIy6Ue3HRlQ4eDow2ZYoGvCOp3amooup6L5vF+4PzOfg+cdIcv5e6Hx51KVPC74e
TVg3YSDyXSYMRle5SKZTNjwLZXs/w9RVKZfVU8bEJ2OSvDEOiNxoY5DT/huTR5AhiF38LkhwneBT
w3zvcbzTzmPFAgWLMRz8dm3R3YrLe8kA4fWHYUe0glt4IEN1/NsrmN1Mu9bE0wR2HoO2j1CBPFCD
0leg3EOlTw1xrE7fXXIaLJVdf6ksetRAS4Uq8cBqSahqqDz4Z8d12E3j9XPOmbJXdxHRIdGJWRIZ
LQMsL6qleCaN2OX6iXk51UmiW4KNiFEXY+fc5vCh52q29UWXLJHRx8gDbSiPB9qKzQmXnjiTWJIU
DxgEUBRoVqaK95U0VnPN+aFABJBWY5arclCAz1VIcaw7JB0olFAEdnLfTP/JTVFT8eNqnckuf+Ni
+e+fdCNNv1sG1PJeP2vwL44qvO5ozJ+RFpwZygGXgzu60ueKT9wuwaLg+iXX76JWLX1fkXTNtYya
DG9L7Kx28Jun1WxwSpff/Wsy2CpblL6+tnpu69F9rbvK5Eszm5/4G2dlpuF1NwBNZ2pnRSt59r3x
Eeqxdvin5BzLy9wf4paAG8yuhluncFFDPzWgqBHJtx6wyh7mE6QqO4KwhyoDDvQfNechdw3ICwqE
s4y8EI0gjoNrFLVwmarb+6+iZYA1xKQblb3V7CTOQTJNgsGigFcCtvX2oj9jjg0KEofhqqSrgJ3L
/p7EQQsnOJWI0TE7TFV+OwFrLmKGVMH33CIfUZc8sXSHE0u0YJdlc3nbD+qTMpenQ8Nqd/KEewJ6
FkfGRDo/Vm9UtM9dSrjO+Ycv9YI6FVXbMZt9Z4yoqaxacBI08rd8ixYvnioY61HuZHu24nBK2djM
29Ng3FAZUL3TpleYgQd9FFKk5CTQxynKEaLTDa2wEXtzKHGaHuvWgpACFhKbfFz5yAXGs+SJNvNu
1cd+CX6rNPmdfxyomG8dMoygL9mAI7mmmT/DYv3gk5aI+udZoczuw8zYM9rnzyL4udwPbGXUMhx7
PnXik8xdM+fPiRiTlPz215V9jlCfH+EonXvL3o7jFDYlxNwDx6XOb9yxhTuW80Fti/MSJITR/Vg6
6mdGMkB26O2TDXxK5jAALLMhzDU1sT94+UOg5IdclngUyKeGQMV/lkT4k6xeiH8YpifW8GVBEGKz
9bf52/zghIlPB5wM1FWV8/lrIZrWbjw3wmpZAXP1TZUoqIAgYA/xDZo7H2Gq+zb7N7RUk9wugpjF
yHaAalJN5YdbB8ymvw4kYRA1ruEdt4COg0SPf93ifjRcYbLMRe0yClvqPMtpXfrFeuhiLOUI1egn
thQ4SST5BgWkD1RSlGQYHQ5m2Msz1n359ZqICRXMgRYZwuQckyR2iLDAYppylpgOQLoIREufEeyE
0agDD82jE2L292KE9JowOfMkYgYVyiAkIuSLUqdcBIO03MUzuDcsrT+yH3KGZoat2brzgsIp+POp
akXkuf4rAOhH+GqDAHeR6Z1RFJgnHgSoIZAcMkuBbAPuJWjiDCVdZdEybtVd7vmhCzQrQzDnIC7+
5/HgTJrtZHzSLGb93LAcji9B8p1xiv58GWj+aQvKYOFzJtq/ectDdWW3dXuzBtQst/v4YqmzLwPD
kDMb+K7nv3Xr5yuAU6BrrDDYKNy4zmdTA7IOoDl8CK55OS/HgDmARoaj7Vi8sTEa8Bix5raOfXt7
dzmjZU4gikILDhhY310EMWHh11uC2rLdXvxhJPUIMKmSoBzabBIfs7Y1VJktujBP33UbAfJ+3a97
e641WBQQ7Ey8SUNpr+A6wRcrmTgZobCsAnhqRx94HiDJi4ZVBOvCjlH3Ev/FRMmSPYFU4EwQPuA7
IyXgA36IQcjXIjwHUjcZES3Jy4/1QPxrVgmmgVa71bcvNAeJXTJ9/EKbgi1aMmVFxJH/lboJ67LB
kIPps6P/Fab4u2h4HHKP6HN9zkRHCbRVvUg1sy80G9iJQZnBuZc/xrf12AO8StndXBh/TIlBg0/o
Uhn7q9ju0PA/0FX8g/YKqBf77X0V8wUIsyU1C8ung46TbWR9bLQD/T0c0K0I4exhd9lznuHg9IWj
vsXXBwobIPskm5S45mFkCdCj8Uwam2g0kqOk0f93lEi4ufIgoc2hYYsIrCGbCdDibTdPB6gQKppg
0puaowbKFMVh7f7dbfwVV8Q7r2oXqovTox8k01gLU+zen1CkubqdMyWTiwJl9zfGhpmihikQ+lxL
8ENMdT4fMh7HmwSjqCv9EsZCYiW0jEUqohIA+AEee1iHyDuxAGoLTUA5I5B7xTEs5Pc/tu4ls4Q2
2doNg44zAyD9zZYnLfsVtsyaKC4rBhqN+aG+pPChspAEbvlgFXLlQJpjage2UnFixEyoZPuF+9yT
DD5YgeYFBMu/CMeI1sFPI5UdFE6ckbwdG8hgU60Y0+KkgnoxeMHSAEXuyCIlmxyHoImGo/9videE
g+bWvvfQKQnTQsMc8Lxt3lDkkIRsQR5i8i2UX0DOGNpcKV/4Tiqzcq8NUmJpRSRyMmGo4HDWwQ9I
HE5/Bqim6jx1ezDSIMSMYN5WQY3TWwp7Zx4LlCR2P172sRIE0AUNFeZ3yL7J87oDYoOGo/uGkoId
OEatfERSsOmyVlqMo94udoD5nR1XLdRoBm7MaHUPe4hx+bFiPIHcYgIhsUV/zrLbEg28qslEYBFe
GKu59C28vZExl8jMKpk/ccUN/dpOtnhU8cYpcFzFoZmCAs69tvypHnaGkk0pBibfAoG1tmofRHdK
HWJjNheyJPmnwz/j48iE+FnJvE/+C2y+/gwXGAf0esnV1DIpyuc/OCycGyx9za5QMN07Ex5hcsku
v2VylnBoxIPM6bvxw8LYISGsdNNQ0FI2crHDe4W0ds1ofPj1AuY7cKEpi7/EX+mAQ4cLOcyndJut
A3NgC0W1Xty3b5tpMQqSCar6xzFiUA+ha4UW56+3TVi10CkvPZjS4Dj/FgzFtsXZNEImwPJLHdnq
7DzcF/5Rq6zj6OvpWCSqJzLgfxyhzQhbgi9qgaBvHjFodTAADWMgTRUuNDP+hTRGVUGWDtMW9IBC
FZPvCqeHGAs4PxACiB8HMhdi92dkvO7oKo1r6BgEri8VmEksl7nsNvDisKVZ5vbt3zGtMtsWgT/V
Nr4kIM5vO91qipVwlmDs6QxIDZM4UVAJVPbAjWCY9BbZ+DN+HIZe61SrypYX9UJdCuI0kqfjj2gb
qr2O/fzCaEl4I30m78ZiY75FIEvrfG+No3F0dyvg1X87UQxcPmyR11gEt9ZYi/8RKAdZEJ4Gjo/K
jbujxP/l6YrTpGerYymE/magYLfvnGrcMA278oIKYMm1GNmPKxc5Ciu2IC5YhDsCJ+H9DKERQWTq
850CRZw87BczYUp8F+xwrx2nBFV6GbX10EvNBSwUxlTI9nB+qSWL/TosrYxhzdCR4cI9YB8By7HS
aYI4FzUELx+7Dkpk69CQURZ9zQ/AJhBkCPiKV8XdpnqztCmtmU6aNacVSDKUEAxF7M9NX/VDoLRR
5ccLCXcZ1d6JF42XwwCQiFMPhMqpfMmBEX2KHcGnRE/FDr5bH+ePqgrTUuGj2Xk6YA8tDd+b6o9Z
BpaaxRhIDn6Nav4JafaHAK+NTm4mjXVtX7tR7j0wKjAP3G8LGEDE1oKJsg+hUx0iArrtytxtdNF5
CKCUx7aLJ/1p6UKIXDbOznyGv0VhnSOfE5/wnbcjhsn4FOG0YAK7iOHyGdQWDvsT0gbhfPhl1TPF
2knQiXLvDI7642/RS9jKLp0M7bdD8WyQn0glFAX9vpXW2Gt//HRSTGKHm4bH158gxRt//ZdbHgen
xhw/RvDC+Sn1w8P9vs1ykS6aU1Zanx2aLUEDBEde4Jqw7bl9mp0KGjgVJMYAy9SjmwXdeVM2/V83
SAGFm1241EFkGHFOmlHASPbw2GWj3gzOdigOIAMAALe+BIPT2pwy0p8YIEj5+UkiQXopUA3y2uCu
IMag/qdu5UU6PxeysQ3+VJZWufs+nNfAIelsljvbmwHtN9ue4T7Ohcn77u+OtVwpTBSFp9fjKkZ+
aE965uXNDVM7W5LWfDj7CLY5XBGxgzGjHoKmjOQBn3jm3dx1zAYkxgeIs3kRKcbu6v+7evwzcVNE
BcbDxL4GJ3h6ZwLmmdTucZJE5fuwX7OHO2fwGE6bhQGgCQ8eXExYa9QemLxrWGLSY82H8wH8Bz4G
7SfsESqkv4rqVdiIppSFNzDo/cePbJgRk/cKGwt3jgoTsNqKrwjdgSyKazphGZYSi2QAY4JYIez+
2Y2X4dyYao52BLt2r+9Z7hlON9Upr4b8dShStOgFQRGb2KYFvR3quSgUdayuhlMEkdrPAZCi3epD
feJQBEO52+SfmAMPQ0qbafdBc2BO8p/D2YjNM2KNcC5ZehB7XdiwMyE3WZnNNBObEDbYZyT9Zb4g
A4OhWTxNEjIhjwE+DPmeXMzJ4k+174FYS0zlaVAU5w4d4REsiPC5ZQ6wDcBjy7kBrEWfBg+K+jeZ
t9Zt6ANcuHzGdkH7rikcbqt2nHN0YLxONhBUZ2t6ry0MyN4DFlNDpA5GFqBFI2HIVlP4GSY3NxQO
OmVRD+KUx3ZsZ+z3f0WdgWpFs2Mc8zSXWzObqyhtq9GDK6qxtwPu+BK6BbM8tD2Aqi8CHxT6t0FI
utWSTkgdo8o3v0EUDihSOMPgYaFNKTnftpzWYI6wex0IPNQTlxziDeKKYU7NDroW00soSOpKh/RI
Lopb335hLWoxcGQvcEK3/KVTf8RiDKPFSXKQfCxkK3MTBLfUvo7b+EC94+L2I9KLyYxEs0J6Ap0Z
BEPU3Dv1lDj6tITSIQV72ZF0L/W33HBPU0NIcMKs3qausuRrhhFfPR1QKcbuvxsdmMd8uUJoxIwJ
IdKeGyC2t+hyGS5THfz4f+8FxzuWQdCOMLqGuvgKeNa8MPhn9p4ZqE38Uhg53Ur1KAp5rRTbDsYv
1Uo6RUjFVDO/VpSHWI6Uk3ij1+aMsA6oPGY+Va2fx0Q9e1r4uQAx6iGT6RC3Xrdj7T2t1CKa2r1T
giINgjoG0i0SFuHZk6KZMNV92+VWZOIZNGZict3Q0GY0vPhymYUF9RVi2x4Yec2MmfV2ergz1Cd9
FyzE1dy7X41lRyyFKKA5sBIKWxCs1O0japThxn+C5xKpU7BViVxnpAjL1kx9HHFWkSg7qPde4UU8
XMWtsHtt1m83dtjQM41nB8vLNJwrExLoo+vSkix5/fUbv76mPnkAQiqEY7bFUYr2iPV16ny6YVZy
jrnidyPaNpQAgQZabXANztjxhIuLErwUZgR+7eUW3tXOg8sdFhsvVfZh+8BVmLxBCU94zszosU64
pbP3eCojGHof++QWCM+PL4IRcBPEVwwUlHo4ASouTtIlCYzVBZ0wmgnhncfo0n8dOfGHyNp/fHeI
uVeGAxQl73CzEzfigbGQD5RcDRx1ybhkRS9JHgjnxGuBWzazoP4G/Svm3rm9mtIXek/UtwaZbpWF
/orgcYz7uF43krXjRKJ09DQVQXJC5N0bO44frK2CHjgTntrU5sSRLQ3zAvsIlhBE34Zt8T1DloPn
wd/OkcbgWWMKch0m8bG7J8hwkdnQye5vP0ff1ph9aABXWrqlgsSX6gWdLb90CCfUgJr88fSS2u8o
Qja/0fv6migYUNdcQqAdVwYoLRRHaijoS5nFjcbxp12aWcRqnOTWmvWAsRvtGLouPxpY8lSfIOmD
UDUUtbJVb1K6HYuhDm0rNhtQBTC75ApjjkLQ5WBRw7/EPHkBaNyeKHOwKmYg+hsh25mBPPJhhCXp
w6PuAy7T2DqH/vy1F6Ea5wd1Ho8DzvpGVDMZxK1kQ5ft5lQ7EyA5jL24DQ5w4GtmegrUWyBc3Cjh
WkRCO1bVJiOHlGyLfesZ6NLsaARuYjLGiTJfO3ygYKjLnFpZwvAJCZbZnKQlK1EkQuROhxAc1vmi
RqNObkhlq0Q1ILQ+KVz3jZ1YGAg1GPzHC4p/SOwAS9GUMQF/nYaO3Aa7c0vx750m4GRIN8Y0RbKG
P/PDzk11IjZV1TPJoD997YpnuHnbe3GMo34aKSrbAMUFmtmfV4ScoS4uihhqMLynUhmi1hOV7heB
yNN5Ab1/zUFqrjsX7V6IGI41N4vWGISZz5Jz7mNHHXujcw33eXw8rSFHM/6xB8M5cbrcRNjGni0+
jWxigTkAJHewxodpz8uGTTvgpPhNimscAqbM6MVdeJ+1eWN7/NHuctiQLgBA5jwXHI/G8ggfHrst
vgovpBj1V18bxk40Zyjxwfa3YblwB7EppYu8bD2J8TSqF57o3SksBZDj8MCHgVOb/A1eDS+VNj5C
rk8GsPl0SohpXAI8mtJLrOf0REqEp89x1adhngGAiwQTdNa11R2IDgEMwM0LT9SvjRWHU0z4E0Cn
OPz3PE5RCnoq/f6uOsm4B6lUABZ1Dm8ILJrqYPpyHhtSNoP0BsIB8wfQBq00z4kU0GWDaHZtmNEG
2yUeCyHLUFPYASeO/EVBVS2KYsNNQzy4Z33/6Z36LjyQY+dWhOxKfsNSEihny7H7/PvRsgnaGJAd
R3C6lfndFwThx7jkpN+BXesob7Asjo7PabR4oT8AAgUMQYGJzSs4Jtq4csRBozLgjpbPyIadwcR9
jrpwy/fkeKXjnmprZMdmHJ7EWgPxgEINgEomovCb0oUShlvSL08g7loACsWVSHX2PEV/mLQ6hju8
EcNY/0FYgKTA7HpUYx37wWuqpnBkPKaTxsPybVwCOrA8tRBwht2KwR2tXu8DCoFxC0M7i8TkEKjN
eh6xcLOqEa26qKXXfDlyRFY41ENWxH7ERBtPb0B6jzhLaegISwaI5cz58m0GoAg/AsjpUyxAMnHV
aNBdWwJo8DGBaUgNTQzRZRS7owxxcWVvN3dkzmQTEwGnT3OnvMF1nkGJslrsXy4frHVN8fWHP1th
IXCjLOqn0PBPOYJgT7Y+9T/uQtYbwJjKHmLO16ZhwdT3t8m4yOGLxz4+WYI7DwQ9q46Qock+2RnB
Uwb0J+mH+90YQYciPkGyPivFhpYl963XkcnqTprjwutHFt+GawDbP6yVmNHWJzhK4MoSDoP0cZbq
nQrrfvygPN5lfBXBPz7WJs0uo6SCmTKIEa/jRb7IRuzYDpBp86UZZOgGSIsLUYykAYoFxVPmdqOX
nQWK33HciQMBhDMYYQHLUgIbcyCkmMMrYrv93Vc371XhwRexqTd3zEV4319P3D1JOOSBXmhDkaDc
sQMr4IbissEWJLBAVFsUaDxtcptecBS5A1H6croy7J3rXJm2Nu5Gzw2OWR6a8YF5PfCq3ibMrzcl
32sVh/EinXScDdvugOe/dROdFdcY4A7nurTGCN4jambC7QJ2DRbSEU/auMjNThTpVhz2qMnIzWWX
M1WEpvqwC0DZZGVM5TmTdqfvZ/aHOnI/tMBp+MzxFGRjszDm+Y7v8PJIK9Z1C4sdsFfawA2197Hl
pBXnDqCFoqCGF2tJ8VMHH0q7OxDHKeyXGO9e+ZjR9MJGoCKcIF+jGYZmismBy9E7vYeGC+8kfIZd
gBUU7QPzaIP3AVtg9OWUX1EFLHpXzrAF8/9kxZnNruoofUEa2GWwrCGWZXYxMZbD+f1Y7fKwnCQs
T/6cFwNCPEkikJz2IDkMejwWKA4QhJpTxZbOEdo7P0JO8VM47MnSQiG65xFSy6fg33bu9amcDHwW
jk/AWi6GIacjN6mrO8VuwHYUByP/Kllha/YY8b/6O1hffYxfSCC/L7MxTg/MvUAZfQGsqdYAVHzg
A6G5rEPNYuP/RghIrT27A3PeWT4BueZyLlksXB8unjTo5VC/7TKXp20QBNNjv7w3b9Sh28Rw4b0l
bnbKrVPn3m//VsCI71+yytGncR/hlgXubz+PPMEKMAavSqrX48PO7G05utOSC3iQ8SUxA7hvsR14
cIwxd/rbzDhO7RMUhpDK2S7ofieE+2F+xhX1snAqQgWH9myRcGpYtYN1ZIbPHycvlXuMVubet7gP
FVNyge/hof/QGKQTUJMfTQK7gCoeUYVF0UvmFO/xNSNhtDud8KUcU8FwNkfMa17usYXuKQRjpffl
kPd46CaVLbQyDGWuqFZp2sWlpZlHbJbYLdBt1HD7FuUokS9IgPEcCYEIcZPD9Mrs++l1cMo3sW6l
HiqBj9ujqnuGyqkk3BV5YT7rQU1NgGxZFwGJM2th+iCmM2B1kB3fcKg+7mv8pUAR52K+MmzhbWMg
vdI41u+jz0yjbqMOUs0ezBj7xMWi0g66/Gxo5KknI8rGY7KXrdGnYJbXZ6xVw38DD2Vih/uHeeyb
0tTdVrRR0Mp5QD1PtFc1FH4hxF9lZ4lp1GPCdCcY8r5n96NEY8Uci9rSBohR+bKisPk5PSfy9iSC
CRZ9S1wW5RNEXTgqI9GZ7HFo5Tc5PTjzyBLo2xRgK16Vj68YWZxwFXrgtZS2vRE0BhgiHDV9MwMV
pB7RBEiSmTPyST4MhrgecftGJgYlj+rhIk8IzAOM5E38EOlkmw/o5gn+5r/5w66zL9G0pfCfR4ie
IIq2dHIcsUDQo99pSKM7Bhl4eD3GQGJCPgAz4th2tXEavlbSVCxopFg+NmIxdU0Q2xuBZK1q/8G3
q8WsehAww9qA+a5JybC4oxFUpQwL+eK8rw3eJOaH93upeO3P2XBJEca5pTIj5FbjJdUkJIiRFfuT
ChfUgc4BBWomft2SzsNM7HttTzWJNKQzFA5VKdXnXPN/V+hKTYjnzmANk8G+AbbSbtGHaFixfW1M
nweROWKVUxxj50eJBVeST/UWvhKdgi0tdHrR6yt0pqDCZDMl8NzaJV+FBtFG6ma+KSRlCxdD9vyz
sY6XaPmL7C/NOxRaR2O99THA58TjejzlJ7A1TjKMElR0WA2sFidDs8J5DuLPxwn4cMyrqQcqRgp0
+oo/wHJew+zpjsF0HuLRqO0kXCsmquwqO+0kDj3/MVPw+1Bcas55MeLannewrhbc8Pkq3rNbmBC4
fWgcaOhGiQfKQuulG/arCgbzlAKJd1B6pzuLKbP7EOYzaJ/pP1eHDVRcUFXOTMK6bAyEVdxtUbIC
NRAmOx8Q2S5qOmWEzfnqHsJ8SzdwEMRVzYgkX8Y+D9BmMg9cHoLviiSo442Vyc+3ZMnkjkAGerw1
sexfglKXF/ifgb6l5A5RSvL8X/Z3hwcvtyfYH5eCRf4eD5QADgom6BSJmW+4z/mo4v5lPdkGZwPM
RGzhFMCBljkuQVUzFO7OPfznVCEamA4ooKBR4pyNw3TC78QP71hx0lNKQ5hllDvVlgmXDKbBMyiB
tCs94cH7YFKLeKm2vkP367dz/fKDRmSLn5soOXDqCKXrYaigzEk39w0KQyZyvrak0GCGjFGU+Ehv
zGC6oflZPWZcmQT14TzeUBJgLWTi7Nnj2mHGZIN/TAvryKbwqn3tyA6WhzQlDWd7Yabee/TaUROG
OfV7E7TXAU4cYYUTLBcTc0QhZ77fMjpGWrurLGbUkw/a3roQjzUwaKM+megK+6d8km6AtmnhZ88j
374FI+u84VZj+ozNSF8WM8aQI/q3ZeThV1cwLt59hZCJEsDTD4kLTcvsTb/2kQID66a7NQB/jxcP
zkTWNBQENpUCHM0LRjNEL5R6/NeQkUE8UQ9UIs5vWujCfiolXOTBL9ib2EgubJwxftiNUmwLcqZZ
dFzhvGFm//hVEGvP3AaI06W8KfQ51Uigr3kqgDzEhhF9qQIeKAgr4kXJbhX1YJkDkVFZJWj+dk+G
qaP++svQVAQviiYdZBEip7S8c+XkjrzkXAqamcwVwOT3TCXVYwqKmI00OXR1yCIeXBrYTFFbqazZ
ZNIuKXG4s8MHp1bkVauHO2Qq8R6lXCb3KXZ1oJVcQ8BHUDRMbIP4PtFSIGUdnjncJHhUUY67X+6+
sMMsokL7+8W/rHb69tsFXaYC0knlEt8VdASGJT+9Jy258HiqSSduleKKddT8wfTjlutmBe8TRjY3
UWcVjGWxTMSrd0FUp0D+1LD8K5atk0OxjvDTSqkPkd/8tozGVTRyGAdxFXZW7yYC31DDPH2D2MFm
FGPDwpR40awwU6VmYWWtUqf3J8rbmMFCUB6GdgpJetdfS5rzO7IdhCj7dVEYg9FXZZDCPSxtHo/Z
CyleYZeIMRpHZpzOwBoQR3Wlzae10szKOcN7gnILi7CdJeW0fps5vTdeCxy4tdU+cJkJcpzASZ/j
BSauonodEdgQcgjRIO2y2eeUhKpXfO3Hc6LkzlC2YGtpCyWxINI9I1NlqklXzzKzB5DpE/ICLZ38
X9azV7t4BlYEqvFgBg7+3a++pTfhE+AtLLx0otvNskIySnPlQN/8cSGnVDLQfDSPgD8y8Vp1FktW
jicWQY6C4YrFh5kGIO5Y6KNxfC3u9Pw1Az1UbhBy3Tf5NqhyGXi2o6Ri0MR3XE1x8fg3oTmgNCWQ
YzB/ex+GaNGam55JzgNjP8F4RZhIcKr5mpKRFkhUOmEjJhEJloJwZgjEU7Ffd3/YvrXmfY4dDwwk
AGBo7yhUYT2GmpPRo6emclQWQkp+x15x6OOQrlnY4KJx1Ajqw2Ys0G6KU7DRAETX8bp/Q/ahLWIG
I9gOly6RXBHHARwlnM+oVxE2Jj6iSb/ZVk4ciJnkIICzKYuqoOc/9zq6U8FFepGAQwHDzJ8ZJ2CD
AjghbKqYA9oaIdQfpJEMOEzIm8BDsIUQsjPQIIcN1XPHcKeEZYJx/vyJxQw2NTjqzKGqQSciWIo3
CsBSTGRu8+916PYJfWZnAdIw3YMIm5Uuj0v4v0PPmrZu6RqTdn+f85sdAuQtdloOHwI/H6imtkZ9
bziQo8Ph7DUdzprboAtqeQyHNOn8Bmwbk3GgVE8N1IOMYmU3VBlq4Kxus0z9GPeBMw0ju+NpaZMP
C9wlpWohcYgW+2xXwdojN+gUM8i4VAvZFZQa9i+66p5dMAIjIf7Ch8aXEf+Fgk52ymL+Pcfx1+Ef
U0EDS/5ka1ZAF/9o3jmyxr7wQuwN/F8xKV5urVhNPld+5KtY8cC/d/MO1yeEC4OBm8OvmjUQrGZD
+zH7+r9DtoPqOaIvfclW/cTGOLKzU7yhi9C5E3PGaBydF92WIConbg+7zxONLww5fHwKmP7OF+3d
3bAU+8rJFLTz0n3cfo0rKV57qCHt7rjS4+uHjrCiVOCCQiRKx0xs60ZfJ7REUYgtCJj+3eG5oYrA
IykQpQQ/zya/vqjJoIng4vbWw1jFvsvWJXHbUXEB+hUepOtldPtS6e+5lVHWS3yox4xKoBkBoI1E
Q0YJwSz0wOWvLZn7vk7c68bDyiABQJLobPDQvA3fhquceAZMQVfDOaSV3iEDZl5pnc3vTzJYytcc
EKPd8PXcIVolS1lKTscMpAXZaILBqT80tTFDsbZzksu/cVt5J+WNgoEKKbLjKx+/4ZouGrP4hwCU
Xn+NNRyRu38DXHTxHuKKoDdveCTZqvNZkY480xAQQfN0cTIgs6CE43QzNho/CMdAhvuRtsESy8XN
PFizL1GhVJfYVzgVQoitPw11RvVy42W7JaEX58k3JBJ1ogXJhmqZGh4jFtKFqGqnJUDlG3QaKGo4
SYL2hiUgNye32kTBxhXa0BF4nLZYRCLW1MNQAxlSw+kTPElWy2scLWpijEVHhV0KvleYa3n56cco
BpMTzD5iCjsGtKLHA2s9GByYEIQtODbQKb8ThLm7+gR/ghp31bgwSBAFDfi1c7XVB1yXGf7kQo2t
A7g58jSzCOTlUN2o4GGinZ0al95UIERY91OkgOpc2w0r/4/hI1cdXsJLrnLqF9CIKcStl4vkthe2
EKxBlNdAAsLSyRMRomCjztstySl/etfc0sal16EMu3tCcTZcf0cxOAwHF3d22PdZBQQaFogY7w6W
IoT39m7MOtR/d257q4eskudWDXVPP5L+AIIVXzkbcHJ4OwU2Ahyp+PZpsExJnlXdnIEIg1MuWncI
zjnHd3aR4lAwkue6Bkjcjd50gBdAULSdMNSZvW46hOeR/dlRrwCXgM7Q4TGmmZZohvtuuxUlSH63
RJ0OipCjsgPyhMgzgVpk5VOStpWxTM+7o6+q71aLRQD36C+EUtc/01i4wpIT/0n3MfuM3hTOo+FB
nsNeRWIHJ+amm8tTA6t3ffwc3ocSlYrXuNiWAF+2xAbjYhd53zWPeVwwmdBbkyMI2r4FubcOxTP5
TRVXhln2sRv639WQMXzmEtYNOfrakk8GAXpO+8HYJIC4DSTh17AKCc5j+I/2nkxKt1pArLONtRjM
QtxD5wpriUHM089DRJPj+C+a8MVVqq6UhoI5+z9bVOLOJTxhGcgi91tFf7EWdlCfKkels8SAvfTp
y4jq5PvVJzBZMdRvTBm5oypSj5jQQbbUDm8BLGR72aPCVUpHAjaC8vk+MPV+7BHB4q1FhwOt8ImF
hDH6BIR13RhDDvqkqvfAVSEl7TXoSBAnMbRjs6OoNkyDyFEJO3MCI7CAJomefG8rYqTzsPFCpNXN
vGr57lnyiL7x4XUcN0hEJJLwKGAe0D7JgvReIj+aibZx7TughKREwpJoPQA0CGSgL1QxAu2Iyeuq
Rz/+DBUa1djAjKHqCZUmz6tHkUx3b8DGBlAQ6Bvxy91F8nv00OGH61aGifBjMw1JxgI2mw9ZVAGD
ASCQ38DshOYB4q0dM+8GIbSID0LJ1wubMxPoUFoB9xuxLcA0CBQId1gkz+Udj14mAdwaMfhY87Gh
eUY3GJ8DRuORp4x71wfl7/jNKLHn1NOeYHUxVew4lOnQDMZemtDcxiTKhfqEwFJgVpXuYbCLtmBu
5JsnYB6c20gkb72/4Z9qWGpntfjp8PwpV9CJAEXDl0dSgUctbBR6nAMGvCIqNF9Eh3TxKBeRcnjj
Ats7RnJoaJcBH5QdjYbvhd0cX4D+B+MvPv+Xf/MJHh+bxZfz+2RzG2ZCZYZncd9kLRp908B0lsnN
X4naWp/oZO7eiaQAjKCBN+zvwwZRopl/YUOzKQ4V8W2dCL9VKNUYEgKSiCRALHdP2oyfWznzZGkI
lrgjB6Db8vI/lu5qSbE0iwLwExGByy2SuGtyQyCJu8PTz3eqJ6KnpyqrKyEPv+y99pLX8tiaDG4N
bMaH6ewlRyPl9VcCsSaAPtj4b3Sma+obi9JdHAK1pncZHvskAUrPkf94x39SKzTz51GEmUUEuWB+
kXaB68YHieDtE6iv0nB0irhr1ljKvrWGzVwhB6jKyTFlxv03gtXXgrcYHMe0RSZ5Iyfr5Ji79B9T
s/rNMuGg7X3igYztesuhl53+VggvmyzvM4/WbfehcELzWUS0E7NX+7QMkWOOQBEbFYhdWvdto8uH
34wFJwS/gMiDAkJ/tBFaz3TQfWk/949saBbz6sVD53PIMwpcxObfeWx4bwo0c0qPb1MF02XsgVCy
TvEUaixmJfKxEzDoCI1QxFm+tbTlqarbRTSlZ31ph38z3+xxtm16PKHuo77tbnvbrkaP8spPZtrW
Anaizd2H3I+nd7YN5r04Sk56tUuq+ujchxf83X60/+4FxhvR/qsOLt+0/b37LNPxw8b/1gs9N+vr
ftBPBt7UD+Ua1TS9DnG9qXvrzTnx3Nr3nr3vECPumGheu/G+14rNAiDGnK7umLrObr/IdU2uCsDg
waO9FsUU8Fnus8hw0+EDUXt2EzMvcevHB5nR8RBcdsEg11omCR1Ex5HAL2CQmX3qe7FQKiGDR/z7
TePcXA//e08gNCiIJ3D4uzpnIJWzRyj7+b2Fsi9zQOUepByCosoIhijQmziPkm9NisIDBO3/zgt9
LJyvF2Gyt0gzNx2ExDgmf1/jNyQ2PH3i0gDWJz59/B75CAUP7M8b0KHPyPuQgsahVEBKW9PQsx3u
x47Zby86vS9eMg2Sg2srzu4H4jO4D1P9pLPamM4dZUBk85pLEod1dLGZfrwX7sbprgnLzpdcer7V
bgQKIZd77JrVT616G42Vcp93kWCROkFcflNXCQS+nHN1l3HEV1IVwy+2of4Nf8B6iwXM9pgT7R98
EmWF1fOhbOf3bpQvwN9hfHpnpci8gnLHxknAfgA2s9P4ns7G3O4oPgDYeICnG6ef/kIA6T9ftURv
fxIiPuNwPzndrXTb+fhURhI25aqQNeMLQUI8GLESJFN4O89o1hXvXGOaGDf9CeSE1cMm55+Iv2ve
bNSLLafhMms8Fq5InuDFVd7duiFUpykySl7uX1m0DPOJneZXc/vKHd8/USx7l+FNsAk8/NJWtZMx
rXR42SidViobGtgtwJFgAI/C+Q1ErDFn0TJj5Db0VaE8f89movb6S9yDB7LRJ3Pd/cNCD/sOs/1w
7cw5q6fuM2fIevAavVr72eYPH2LS+wgvrvbURqULxng2Mfv2thEhXG+97d9jlQsNbYFP/y2Iefpx
lxRWJXmD3Y2FOdtr3VsbaA8ExYN99a8BznsYOykgquSIagB9l72Y/IX4WvDe4ac/YQxi3UYHYbjD
rr/7A23uhFI/xpFnDtM9+AN9VjBwjJQ+0+1CXE6b/L36GH+HgJ4la62fzfQEgWtlgvVv728APOiG
TiqbZroaDra5lPm1LxmJcYokVTi3g6iTRWT6BSkFPD9yMF76Y0MC1QRfLwf1lIMUAXe09uL0ImOA
HebZ7C5Uuy1BUZ3t6MoUEUHuL9p3Wj7a7kyFzsKDcSorM5PLqOsMZUsaN/Ka03keJx/GPdPT73OQ
KOvt3nz0PfszcMAppUBQeZq5vbIH8JpfuA8wph8Fv73qVPz2G3zun9/L6JrIbpdHzWz3swiN410f
q29zDT5X3yjc+vS5PA0ejdTp33Jd51hPn1xzdMBLN7dL8SL+TIqox0fT4ysdZtb5/Klxmwbuop/e
gXcL3i2VxzoXo1HsRliNDlLsIkZEfc8lNeDFBQ+5C2ySlVbXP7WSf96JnHv4uc8p6a6xnBsxSoTq
eFM64UUuTdfWmUCAuHdhYh3RVRi1GSUab/+74ROpgnnPJZ19ESn3dr8rQgrA8zdQdm83Oa9OgBil
xBtPRhteOsZIi9Mke6OK0lGDvRapKZrodZwemo0lG0rvNEEhUvQ+d1KoUb9JyyartBe5IcnDnIdc
lTlFgoItwcHv35+tnzlrZlVKVnZT5cnplVckrDGOP272XIYzsrFf+XHIkuRf4duf/NPHho92UsCz
L8XDzZ9gXXJKtGtat78oGmk4m+CGgndAr/AXIyIcelmnRZpogMR+nYdVh0x3xRtg4i6+h9x5kR6I
Q3HYP5sP1VZiaP+Yyj9nm7FZ7elvi+n8t0FQy23aurybKnm8jhUys3d3YubyGj/aWyyugQVqKGuh
LNgVaXGwkHbf7Bneq42/5JR3akEW3Go+/15lciBXBVLGj5yq2jsbs4mkuQiA4h5Ma5NTGPCr4KaV
2jW71b2tzLHszHQmmIP4x+2Nk/5vIG2FR41yrzmLPI4MYKanfziWrNbogsb0s4iMT69gBgKf+PwC
r1d/33/3Us+4Yo9lb+04OkCPZxikb+0gccKYQFhPVOBUWWBoj1fVMDx55d/XLRvl1wSSoJYB+EGL
lGOXnMPbj3KdBFs1UOEVtovj7x0BdcfSC2DwM9qV3mxOD/LVyH8geIMMmKKVnqodYGvmMO/urZOo
UgLQPUsF6KmCK6c2clkwoK5KYS1sSgk+SpP26FsLm/5Xk4Mnm+HMPBJUweGlfyncuHaaCTgSrENH
lLi4YmxE3Ze0y+qx0aFiJX6WLCjqzECHzOuCRoMDsb2VzimoXZCWTjiVd9IENechl4rlvrHgeyVJ
nADlNspYhe1gPC3Pc0S7oB8N6kksMjXxMt54/m6WqcXJ6bO4YR2Z4ipHNIfzndXKwG+T37MM9S3M
L6LZF69LBL6n1qcQSxTu5Sg6JUOzL7y5cCctOebvvbDuJVphirFPF9Pm4tfSZfBRtvNlihVtmNO2
tA/9PO/Y4KvWviPEapnuRTpkd5GxDQ3Ihldel2TIh2CDp3j/uN4dpvNoJAiQfAMTkEV0R+v8akLP
y4k7tYzPV9hX1cRglcn6goCPdoygnl9CWinRO5vFTAGfR/qfB6+q1qR5HjzoIcckN48ePfzvFYI5
9RLwpfFDxOQQrg6WeNBR6Y2dIqT4q5+P+erUSeztGgxQ+Xc3PQFyRe80M/VG75aQUiH+EzEk86F8
sokzdlRgHHNnHLPJrQ1U1DSG8DAsXFjGGQM/ht8ldA9gQaOqWO4GmbFIOFkAWJ2XaZme2Vja5DX7
YW24zr8US99ciiPNPynza+JOu3+zl9/3OG6vjDZIs8H/p5CCQ/lvP0JR9c6mAr9+X9rMN6MT4dYw
6uN2Bf5+CLtAbC6rSTYceHm8lTALYTGDSysxcEuu7GCc5RHLpp0zMhBvv+PZpPqFWUckR43HxENH
tkln46biSALoPApZIyEkTOhMIqDG4nPoffU/OJYnNsvnYlorPclptDK9T4dtQEvXtvi2+FOJz042
Y+bW2cwiss1vvRrblH/2TcRCtPRag7B5LCHssy8MeUOJcvrlDFh/8n6c1Hb/DOFftR0m8blyAzTf
/GpbEvgi29BEpbeerjkh8G1vnWQoptq7lgsuw5SXs8h74HkkptRYv376xGCSKQlKadyL2Abxaqhy
bLMtLSVnpyDG+FlnuDLzsqN9tsgyqVDpcqoV6LuPBy0fYVVyqL7wng2/VUV6lVTWNZGselDcOfGh
0H6aPC3ps870lafWtb1C/yH/LL5bKIEb0JLEBJf6IJXJXnl6zNOG525alw1esgdSS4Nz2ub/L7JO
SgDAZC/aiebDrXXn2LkHEkjhF0OY0n4UW/AFNE8pJoPKT0eQp4lBCJw/RgoNQVbiiPRC25zOlT8f
5286DmMUtUprMlrbcAJaJsMw7gWysKbUvymvrA2eawwu1kECeOTfJx02EzONRwJ1oqSy4nzTuo6e
feItQe/vHXryxgd2FsS96zBsmdh4l8muNBJOCwCZ8nWSc22kF99w4bi0MbZTZW8iZdqQ49uivtUn
bYfnAWU5x5pxILuC9UvdcnOP7OloV8t1+pugcECFWGkMIbaXEZsI2/uD0jdzu2jVmq9WWcvEWlAx
w5kAcdB+v+b87NrlL8ZSCk6Z27PgRsyJ5BRjoeDlP8dccvEyqFxsfVE5p3WI5HRz22FrX6W9KX4b
53UuDqpJZA8BBJI9Io0xWctnuhFygEEIj9IVXFNyOSo8i1fvi9beY1+igXNzZZw7t/mFEuI3tORH
9lECKolOva3x9oBBDw8QE8BPlAfeS675Xpytovf3Qyc+Ts8+hnWz91/azaqGR63j7jB7YkYN7dh3
f/NrgzMlGyJDQtnaXE1RDMdPk46AWqki246XJlk2HWfcCXsSPKpZ5HfTPSHgc5gu7vuJlssDsMYB
NPcWCab24SArICVRXrDLmyV6k+mViJsyXxWBAl6XIzBXHoUgtQsHoPDQ4ls+i+PiEc49rSnvvfHt
M375ZH2ezsLw8OBNKBTNSC0pVaI6Qg8aBFxB5e/zf6KPOaajwye0sC7tLIcT4a4ibBe4NmnmIDY3
a9i10rYLQOo3VUr9nwuDM3qZaR8Hmiz8h7/Xj+OEn2j6J/1jZlY6y988j5/FQ2vHYebe+KIQjsUG
u2h6KTTDZeAzMb2om9sJh5KbKFJPx4NxbHiegabVCeZdKmf6xVX2gfgXVDY6/M1YkTP5DU01QSsH
l9Y5vLDpdG/3SC42i/bjf3qw5q4fgX07jtuTxXO2GusYIu10dzLH12eJuGo9l9GuuynaDRVtpK9p
RtWqEH1yXHJWus5cQtvherkffB0I+nJYu1vQBORg/sb3fXtTxbpL4jYk/HIqQpD3DvrSOwf1fXl7
YR/A8K20Ht5mCDkcNUbqxMsgXwdxaNTV2dt14a3IZhBA/7ri3Pucn3XC0RzEiyPJjnyRRBuMgdrZ
9XkoPeBpPhtdALM3OJ9FlrYKAA9u4KHP8oLmsstltKn9iJzFRk5o6fg5B0t3Sc/aPMmV/rpNJr8G
IUHg+qsNCSr6dpYk2/LeZ3ztGnfd/g7FH3WaOVph13jVbfZbPRFEJlberc3y2dv3wiqM6XeubHq2
XoAjVZZUXsH1+Ay99PTSyAxhFTC+99ztd2FuK7qreWx91WHoZ075AI5T6iSvObQtHKWPK9GpA6PA
xXsZ1ZgZVSNtBYJ73I+4C9Jq3g1d127hK+/+eUzN8Rwnh/4a0pLQkzHFKt9m5yqo00+6/bNPQ78u
kNivOzJaXQrQqjAzn637X9Ce47J673zr8PlIX+5Rm5jabpghn9rZ+EAzba0+vHsmfFANL5/10O9S
Wl5XDiL/kOM8tnAtsx+oSRsN/M9sqtfs1kvOvq1wOyHZ9cRuyqBrR0B0/ntP9x0rfLd4dt5/z7pD
I6ZkaG+qj8GrnVpkWoluYqRHrn/LybZsvD8bM8zAY1X5mI4OWQ+jkC0yZTBD9dMJt006Qjpj9S0+
ihPBvYUGKY3cE/CJphK5h1r/3+2zG15H8bqjZbxf5b7RH55UB+DYPycuQa2O0cDMY9NM/EXqq7nU
5qASjAw2bF2qIn1Hofq9cOsGzNhjBYk8hgnkSE87bE5d7v/08IrmxfMXBO16dY6EO6BaDSzXomqc
D5hNAOxMtp/l5PQ1eH2yQGwL2gF4HDvD/LHjSauZ7JNaRYPfwAQizaeyEJyP5W2L/Vo1rsir4Y4r
3GTP004FswMvmfrlBGLWNjsNE6NY6dRPDVPzrVSE+Zer21nJE2vdgwCezIiPIKy3vkdgA9ZJ0E5X
051XJTXaDByHdhjG2g1DRGfgvDzX9+17f9M1F2hHqQSUuLNvKDdpyyuDlyfuxdX1B4wt0HMAy/qy
k4j/bARawdz2Of+8odf85qsPc0QeWDKdUHLdp8hmcg440yAePVE6tdtBUXiNVIEsJGHegw/fPIVh
x68UUUPUwyAD9rVDU0P8JgD1q/8abyqxUqKk341cirpCA/AoBhse3fDQN5xuXdyyBOGnvBM86eO5
423mtNnOp0jdx/7ys/77/JkGO1NumZ+A7Z/KugftkOgsAq/q8qZxDVxPAZl4l1bR5m9UlrSu+slQ
9nvMOaKSCIPd8D9cFNIE4pFkz/NCoeOT7WzrMhs2uePUXr4dckIQxonpJJpPD/UY+wEE5akfGpz7
979wjXtt+cN8U7ESL9nTt6DvUmjp2I69Xcd3vrUvHYeOVQRQfl8CyVNIPJG7e5K7WVQvMCDiUVBq
WTKbWbzDE4dlfHCS+mIOZHTn30NdusnfcI7QfaxbadfYWJhaLZZ9h18lQ5TzivaGCckqm9Hua861
n4fcVgPlEsDbxOjUCjlDL7nv9APHBo44rgg0Rpw8q6nldRAdnRuJ5bqq2th3lC+RRnyxn7FvL72X
u0UgPutH/l5dlhS33md0+6lMSgCEWbAEIwW1YMDuXeV2Cj/E73k6nU39aeXem5wWhGVT5kJ7z40m
DB1d55/LmJ1jYonflwke6nsJYPaQUQO8sXdn64/Ht5Ewh1HAi9K2zd9L/ZU7mvP9pXVXAntFZtRD
3UPaw2xH/iyRGCWHBjIcuPcZ+QFpY+V/Xtf/HWQq7dMsWCR/9HlP5rUr3rKIzO+gy4pvCjsNlb7J
RXpv7NgiDDKDayOIz9gshLkL5Vp+FtGy4Kiq17oD5qQlkCZyuMaYajY4EXQxpEsTvERv4P63mr+6
UTags9hb+RZG9zmWQn3EzOFNxCrDTwqmJZydoZVPlIGADjEKJ3fPmxmr1yf6XVE07ck8yPpa81mN
S3O5jdYS0++dUytp0PTNqQCiv992qD9ZxBF5Im1aFLHYod93PTFNjt5LFSfDkTG7mqryTqlde/Se
nWDGGJMPIbbV44krN+oCYnsyRARKQinrq8V5cOhpTX0y747aW02cZmN+EgqxVmWu/1K/jLuWIdqM
nNvLiQiFjHYy//q8qxUxfi7jM7vPreDMf7U1E15+NfxANkhyEa0otP91KafZRGR9AE4xGLZT3Qk2
07d7/3V+At1IbeMzZuiRHPEjMrGz/WWcrYy5FndNhYgDQC0WJDxvfj+9KzuX+WkEGCjceqlX/lkk
fZyxefSxtB+Lw+93EJ8/PVuV0n2qb5mMVgvbIz3fPUGk0uKat/kqMPS4DiJLcbxtZdzklj8HyYbc
Spur2npwKKfEBtwEqgVxHmn7dpiCjy1uwoHY7jbQOa79w+I8DSqzZwBDmLiExjCAS2udyj0WTGJq
32lgQS16inLo0hMnwyu/n8ari1XD9UdH2lg7PPVkYM0XP3YqgN2SHg7fgE0LBRDglmILtf65zOPN
Vz7ZzYg3jwwuTVeNOrt2nIV/L/MQ5ZME8tqZB354/prrOmrmwyMNWKTDDWn1Fxtbx/hlu9p1+C3G
coY6gQnYdfmsPCuf5jOl8/o0js3rEE6doclDg6lgVJXP1XTzkU9K4TlycgjPMab+vsfSdij+1xAh
t2pbNuth0q1UPxfvFb+wx7WIx2VQQxuw1ip9PtvCLt6VKPWyACUy41VRRsfPdvbt+K8zgQvodhCB
RsOIPhaZVf1idPvgbvWtcOqVNBCW7BrJaaQk61VQEfmRrdrx/K2cbgp/GLBpa6LFgScyJTQHzF2c
yOy5lKmfKNaCzK9JXRpJTVgAvuO5yPJf6A6pUOXAFsAlWI+Kl71x6z3KoDzUdr2ThmnFzF4Q8vhU
wuJlpcVQqxjKF3KsBHlNJRvxIDYUuzKOo3Sa7gaqUlUDfI+d56OgafQ2xrz+uqsBV8z6qpsBflyY
DRtJPxJZFcoLaY/pH/lAln7BlqE7dOM6gJyeZZjTkh1Oy2yjEx5tOx+sKMjMt7taYk15UMWB4YNb
7xTMCuxDlAvdFvqH9fFQey4UJ45KV+lFDN65rTZfBSJkRM0NlHt8mJ/19hnGKokxIiBnw0PzOwWr
uGecKsBA5KX32GHv5IywUDFHh9RL7tUALw0L+0Mz4QY7DT1zNLDh9gmh9jF3NRhxnbyym4Alt9fh
/RttgQKSZcmSPCwhDkMxelWyRPqLVHGCzErLQVweHToA2Cvn95X40POumK7XTS+6+37QK+DxMp0w
CFDfMnxgpHIIgldb+Df9SDtw+jgPorVP2XnXlFE4VHj1M6WITkNajsU0Ga8ajh/fyrlzFbDyqoVr
q9xtxGe78h4IWpLBtRcPdSNgOrMqyTA+fknfkNI+XVXvvVTXSRAeO/T0pYrey5B6r7vuweUNJ5J9
ilTXtBM1q6c9j6Oq6KpNW7v2T8OQIrX0aid5pfuP3r/3f32T0uf6B6yLD3VMDdDDq5ziqzxBrpt0
thKwgLhFHk4Umk8RfWkct4/IuWQDxvetc2VlqBwOoClqNMrLRqzs5belXe08fCJ9h20+pDVE2jCn
vn2BL9k405BXWQoPt6gw1DSlF3LqrikHZ7zKd2WgtLfLTf1JQp7sbervzk6oDWiV39G+HfohnC9d
eBiy36+sShMb8s4Vwa+b0Y62XdEToWQ/tsPDY+XQlLI22Co2ktV38SnAIirhzBYtXFgRPoUBnUqn
5qe46rDpWHCWKh/rCOno6Kjl1MWx5opNR2S+LtzKCEEyLk/B2y2jG5dl4DEIeg0J/wW/amalE3Bl
+gnL78CyaovFlYt17OvD1v0EJwzqruJrFpgwZcwF3vPdz6F3K3MtLfNurlyG27p8PXbt6hpBeJlS
N1N8Fncy4ZL1QDydsPXltxQ/2fYqv3hlS4/sIrA129ZT5cAJ1V7EzHjWDqKczGnH3zKZvQD2TePY
SzUjcqV0b0FId8kJEV5+iAYyXVs3+BvJAc00PKD7rJnJBry9wbf5mQXz579jPzx+t0R4zi/TVSk6
vo4IlG9aERJTvdazYI6lPIoxR/wGoIk9Yom+rU512DwzIjc/8GTFjFKBJ2g8dZVDyUszwB3wSqlm
VgcaXGhFXbfnd84ZwreH3vaeMFCwMMEoB+mjEOlIzop+v3NYPTRY+oB00Ikd32g6BZZ337/NKFm1
v3qOjXTzutw2eLfeelS8pe1M0BoTrUjnW4kLoc+M4631MFUxM7iNYL9MHT6z1e8Jp3HS4vfXVPDt
E7mIyiiyXCl8m4Qc/hduRfNChiTsQUkQubRz9Pa901w07GIDBlo3VAjK0dEvv4MS3a8T+uX6S+Va
9+zwKzslGjD2uErdCwxMW+lOonmviS+kQMM45PCO+9m85y4i72RX5dO8pXhXNnflrUPqxVml/7LO
Yo1j1RCf7kxsWlVM0Orn8bOWpWfW6KJ7/MR/DBgcMrsmbnWh+MozIGIFf+g6C35i5dUsxjwriHH6
zBK/z9+1F9nbMS4pOVehHjFoLV4NpIeCpWrbUhhDfMcTKbgGr7n0T6zlFHOOcKT9SdQR6beDRBuw
Xw82RxD6s619uzYNhhTKnUpytG+cGxNZofjoxU0zKKOLD2h7nJmuIyPeCVVZpuuV55rj1SzaUHBz
8xS2UM7UBabmI63/u7RzgxUYJEKHjCBBN7+unhvBsbnv74bRTmBTeJa1FShLEnlWu0pi19utCpH0
sDmpVPHw5Naipgrri1cYRna2PVKKPOqRs+HBq5LvIT3vti5UoHQb3H9uQ3VvK91YNTadaHE3DJec
R8XAYdCQsZCeU5XWhAoOEjJ/nrR9u0FCYmKiq1QDqfCNv46iAaMrAliWuiCKtU1t52E8ajamFYBZ
W2GHEFR7u+F9dJJEEi6tZLeDzVelRPOwfI5UsIn5q3iugVWOo3TfeSF3EhWxfQHigXOXxtn28Qrx
n/xm6obHg5i6GN4KolqiuZntZj4UGFoTHPDqf2d6Z9WfygvitZ4p+D8tnL2/Sz8xPDdXnWR/NeBh
auyosvAK67+E7d3LaG8kdVRlQypk50Fku9wBxjiX8b0n54ErRyVc/XSP7dTvpeoCbL2GATbSERIM
qOV/nGIJuJoBWEeAMurgvtiqX5k8M6jKz1kaQWwZsmbE7HkgIrRr6/azCHtym7Xuc06g+IG4/aTI
Y08F+JCZP7upWayGjYQaqUBBQnPTYp2upgoE88AZSEmBE9QmWoqi4Qs/JkC3HmO7yyfwIpH9dWyz
dcek6z49L/mBn0YsqPshpSo23AAwFKp4Q2uhYqDcU17MXT+yWM2SnXtdvM/4012Lx5Adyl7zM4tm
f1nb1O4VhnMvXmNkM+LLuHJNXbc/xXR5sriWAqfaeC1wME78YjkxgPe5Q4WyFI6qyccs5ssRmo1T
6/jNro/5cE3+XPtwLYLkK8l8hgdcAA8WjmwnhayOY3CHQjTI6MppQo6DTa2Gh55btSKVWAMO8C1+
wNXv/rP+qX2i+YK+7LP/OdXuxEDGzrHCDq5T2wFKzgHfxN9QTcWRNoPEkpSJHXlZcVOclG75dJaD
XD3cnURzmbFR7FdBlPzZUm9POrFf5aL8h/HqBzH9NATLbwQDUj6gJAWTBrj7bXYLSLLPfzaCe5uR
YYXBzPTLhfZaCxb2vhytGCgWPu1tDVk1eynBN5ONUPXFDhgFpO3sNAXuTvrx9mVwW8ZhJUI7apPK
tZxkiHKqOlp4afx7HDQNIWERDzF5t9YJK+/buNzKh6dE6FUu7ZjEwBPU2A1c5FglRwrETLJ7aG4S
jkdognP89guAr5gWMmfeFkLlRxCO3H/OP4bjzXftXt417ngDlt0/t4TKuvWUdcnUq5PqhTt4vcqD
BK3bthxfSvSoplBPAUZG/fIaQOpRK5k2Ytc5T7JXN375UPg0EgZ6ie7i2IY5ieH6k83jXNFddV0V
ed3mTZcUrkWW6VHo0mpcO3KqgQGB0XWmZAe34xqFT0AdYO5BHXcW9/kpgKdSwhXPREqqFo6Fo2cn
gq3GrA7DhO6brCqpMWEPx0ZqUpBDB3WeHw6FeHvX2E215Rior1wbnhu4gvYnnkNQRgD6u5HuvkZ0
S7Wyc3zyVykCQl+5w4wUqpkhr2RCY6DFxFYLdM4reLpXRnVrb9hovAw325fj7e8jiwGLDCzUJJY/
DP219iKtsrOQ1iAZjRET3UAIsKqRjy+nRzfNcRrE+/FtIaSYjIOTMEd2VtKMP6cRgQjHiqpi0510
DA40LvffE3Ydaze2AR9s28m0mr9VAkZW4dua/KH0rIax3qfo0MoX7mRZ1NFy9YjWO3c+zmyUi+s1
qeHgqCzZSm0L1USM2Uy8oTkEOy8XZtvHEdp9C77K3J0d/ycbbseLZnrf+QoHPbcnO/GHMug6rumA
LXTmBCxQe1uKE2JF0dTYTHICyV/EHdgpq6GJY/03U9+UI5VQhZ9pMfFHWFb614y5y/VQG0aGpohH
c2kBKGP2T97zZXjX4Uz3Kzl/Yc0lX0bx7oderMKaprurEVR5XKQe/f2/SCLvbZtHY5LVcs8hh9h4
15HGUW3cuDM070Yy8JvymWSP4emXRodFZAEpiXJi8KWWRcbjTNM490Jz1DvJzNxaUbb8rUrgYcEH
7O1/qXy4va+96Z/lOL/0mMZFoa4M+wSBxG1qTz04bfjL7q1pKlFYrbL71qazmTRivJ64yjYPAxXH
z732zN9pKxT0wefGl8pj/f4qu9HTTbQwaSqnDh1HohbGgdsVTsQg8f4pd6dD8sbDdU41nRXarNjK
syzDVYmrBvFyOzZ7FJmR5K8KzuaY5YBpTaLMcDYXgMaN5Tc3TQ4x00B43CBM8O3e30nBllXq6NZS
r+zFfMehyk0smWNM5fI598EJlShiEe66o4rvTrLzb3iz6t5V/+CBt5/jdsoPHo5emcqt+DhISDqS
L/7GWqY7ZTfpIDAlfmQzvzB832Vdfzdjaod/uKSMhn8Gd8YJtQO3o+fI5RmuQNRizXQg8MF87sV4
C+7+UuqzcyHJPX1VvJdYeJl+Fem7hCGt85l5EKZMieARcvOSBdv41j4FnSdE/yeWx0Kw8yN8Q4h2
b3qFYws9LELlbXoemMFQLGtLa3uxRadZIJmedDbNwCjk6o7gR47hlJKcJhJoecZxqdx1uubyjssV
d9h1NS7IfMdmGzWCgZAmD+YIhX2VDrNwY/IXl2EWGTHHMSrOsVMqiNDLx2ppnOAa+/CiiHHaLDKj
A+MLLhh5R6580h3VubTyxrt8KXKdZZyVMiwufmsGHqVMg8Kvj9X8agU0o5/3gDlt6TxMuxRPP3ql
rwmDwUFbRugPKfJt+pgGMuLKsea5ICW7BdxPGXKMlKGPUUn5kspTJkcrRkK3Rrh+7R3YGdJNCjE+
Te0izUIlw+l6V4qaNnsP6LGnYoKR4V2VVrq1P4En9aZ94VqwqR75uoQ6iU6iQIBqDFYOs6LfkdJU
L3/JltTHLFO+7Dt3wi9ny1y/DndMOocczosTWH9tFcutnIKtySJlwJbKcp0t7/Te7+qpfuqnW7dt
HmDyHh79eMTgR2xJ3/swXgPiDYhmWjXUUzVrMVrWScXGMfGT+04UMwxFWReNjH3PxWapUnT6jOf2
v2gqpCaSmRML4wpZLky+zr334lkbKx8bkSzpWU5J/RKT+fa9ks1492PSUaH1dD0LttzPVn8sh2IB
sVzmpIE33gYsAt0b5xsnOM76DQCmBkwWlaJYxPea0yQwAIs2osVUNzyOiaxLcMXfksXv8zeWOpEf
KD9Pkncef2+8GWM1H8ZJ8+yHP17PH7IRt00GCrxVoHxMmPKX8VO2964RrSR+8vG2pPvf1M+qpPbl
D70JqgDn3zzavvMDMxNln0IyXtnnnSqvW3btOd5J940hi5FOqoFGEurgVh+72y4aycWsCfu/y0go
kKq9YaK0iSbHLJ7vtVhtU9r3UvPXNF28BftvVTjjKFTpdZnCSh1tmUnzEYz93BoMRlE332XHsWWH
CNKt89zgclO2O+/QUJWqK+6Q39kW8ToPOyPh5v3n2wQOfJuhakzbs68zA1HH7Dq3v8AJ4VF4yiT6
NjfDADgsH5rHgphwnjFuvLywwEG6/caXT3sOpIJqqhWfnjBf0we7mKPAN4F9RAItp4PB7YQnwmdJ
gNMSVB1n5rhSHTJAXDW2tetcARDruUFTWnqwGhdMfn4+KLPRBBsMRQh8/ll6ilCdvYJx/emU2xM4
PUGFDNzZYf3C1g/1VZ2OuFiMVTfjNTXluxJvJVuvFrqEYpb4+fWTzP8R4TJIExIkeXXd3bEjoHVp
JEoRYe+7Pxqb5G+6dywZzkW7F+H1j7J8DDMfZUdMUuz7H5zf4xlcPfW5iAVm3+hM3H3bKNF653jg
Gm8Ccx0k5wIFNrlbC7orT/w7vZQPZaQMOmTn0q0x4bDb3FTWtODnwvOTlQFbR07Lmu3zqP00Jg8t
qooxYGyXErVThSNIsNJFyMQVUPvFx9SjEUit/imrYsTMApDpnjneb/Mf/tHP4ap97V6bjlPlIW5b
9opFuCpU9XorZP/7j2vQwZ/mQGea7AYe7FyGsPKfDOcW9uxLRAddMlBCgRD42W6msRFXiwLN0KaQ
qCZ+XAq3Lz8QmRY/x0Qh4qKfOxav5cN0N33PUXxWRaGa+eAyQBE0D+QLwDuotDEgH7sGaA3dDcf+
axjljP0LAAnqeRddOQ4bX2encQPGbfXZCcLt9m0jfs3TDW6BnHpSX0oYRKn882YHyUsu+s0F3HpU
51AezBV0v/3U8+ccyqXY1FRX41gp3A//bTgr6/83zKvyyVv3/iqkE8VLKCcGRGaF4fkIF74RdQyn
ct9dznlMVRKpcrh99CflhElOUx2BupMpHT75e3fDxm5sP2fSP49iqjQxjGq5GRwZgpim4cY1Hy9i
8bJ08eAOlXAdcTwn5fDBqPNSugALIHy/EAbDqrFbJKrV0ubhvvY9m5yeYfnpRuq3YOp0uOXxPm8t
3XN2Z8CLAzv9fvmZyrj8lB/YQ8cC3Tv/K0wcYO+x8jmXsDzjPzhhYKUBk3w/WBMqHZBIC9/B7jfD
46KVWp4r975k+nbC2KlnpvR744jVOpQdzAnsZtPbjNbQeLHWes+uQz7XMLJ7Jbx4BkL7XVnnbTCo
trjJMbFdakn2+SPzz0vtKyfaz1U+l56VGFSt4gUA8kFwK9BPmNkPgH+3iFU+o0g72v20nhxtakf8
2UI6/64eyLxcz8gdpser8mkOVgTWwVcheJREn9ZnsasJqws8x/m9cvfByXMLeNCgoRJxctlBmhjx
WUb0PeQIMYdyTBorwnDxMaNMlDkn5XPAuw0gvwhz2Hx8dCun/t6F+Ej6zYvawC6l5lbifaqTKDtZ
pXxF1cITatfcllR5eeA5bfp1sB8EGB7/c65Q8Bg8uEiBovSf8DQwLBTTDojFCAoQaiGwmZYIdzct
ZBWRdnT/OdfquxItfD5Dddjm8q+kbr2W359njbdwxuY7lNLTa3nD3Jl7i0PaXPtjmOG0+sqV/uEe
V8ygycxQcYGzx1fJzNMWNDxdVw75/muR+LuPv7GfL+yZZkqV090WzLN381BAEYbVfqqLcPGwPJaP
vdv0q9LPRdufNnKerKHO+g/z1C6tg5/U+x4b6MvPkmwwB+9/8lfTjlOLqrBI9kwR4kpKdQVtFr9d
U//ivoCqjuz8o0vMVe8/OB4oaXpYMjqlKhMS6EjTBEygkhoMiJSPEMmb4G6adq3NuuewK9gBL4Ua
1UIZrXsk17lJ4zAEW6oa87s5BIdNwKV2k14kcuTS/Bacyxsku9DfuZo8Mij6ztJ51BTs8ZTooHT2
3AcYgUhxfCXEl5Fa4ggen2D87+iKoFD30cxKn+qZB4F+a/Oz/zvNuuZcn5//kXRmS4pq2xp+IiNE
EORWeqRRsb8h0jQVRRRBAXn69c1asSPOxVlVlZkmzDnG30IAByCaPjTYRBIBIFjgUFSjKVhrfxJO
Rzgb/4kuAIzQ/ffd+ZDLKAgIeWffBYUuiGxymggSjU1zSzyz/VqRVAI/hCaIlJOnTao1YdjN1ZB/
WOitIaL/s0w8OuH1UFbC/Y0xl20ehvz54m2Qja+NjUug6dBRZLATi44Rl6E1ITDVaI8lKjweisca
hV+q0D+uBA/d0ArzvRkp1nghsG7x8T/ZW6lohs8lGBucLhycrydurbXKf7xbPHeibRxnWw0gPjZR
+qgRLS5fp8I4Jf3eg6GQ49G3I+8/M9KCtKmCEpC8Lpd6sEXlvwGvhzYaUbI2SbPwsLXbnGKiKo6U
N4LV8UWQsc6xphz/xcz4LObEI36PQt1DzifCwgGNUUNs+d1iDBVdxwDNK8BlJnqqZkzkLHQnA79x
TIxsvtqsFkVdKWEKQ3OA4vqISGbVcpPb7z9KKTCG38k4IjiOnR8d3hXKgmCmLU9FxAId8hITa44T
GsEcWCMKI9rW3T78imjGgAxmqrW0HwH+iYwlxFocHjwaNN//sUe+CZyHRyO0hohbIqoPb1479Eds
8ZXZBMANZDijoRvMunk9Q/o+4qjAdobW+U9Y/wE1dQ/FnEvqBBmkBAnN6SMwnq7422zfDuQvHSYi
ZXMQVEDTcev3ZhmMvgxmBA+TzPFcdK5K74XkyrxPNzv7vRN0cmrmwzUw9Kr39JIk86Fxov+OTPBF
vRVp4mhmXVw4TOI3TGzfUMuN3C9zwlm1mc7GUvyVGNCP3Lg17c1siA9vxG8KMx55ERU35wV+Ds/+
+raj0xaZpTfaqAYKgRhTunRgKCEZ5EWq4X16JJGssrKdwNEulbjbG4iTxWv9CnEYA4WgrccPBH5W
O6g1nRbnb9wHup1ubnugBIbI9XMFMsQEwe9yQDGXcJ4QkWeLHgL0fc9VOY1gtJlzmFgJ0aIVYMgz
xk+smQR8Oth9VxMyu0ykifDfqvH+q3xwVMZeohx8Tp4O/Q4q7EZguuEwyGuz2YAws5ixS2ROabKp
3AwYF0THwEqvWF6j4sCikaGErI88h4WBcCsEfgEpaGcTlMbvSP6r41FABNLhGT/W2jwhADdEyWjq
T0PYCPIE2gx1I4Juidrc8O5XIQNFx9gIMl/z62BkYfuBkZ+zdptqCFew1pjVS6SS4IvreUUGjhS9
Rd662Tvbodk8zJR0HRgw/v5k1ndTYHMk+4wTyb4CdnvtX2SB8AFofv8j65a6LdAPCNXnmBdsJiqc
J1uuH57TdgAWCu0eNC8kELXk0BjsAPNeyQW7Ee5HS9Qeun2KiCIZCi2rCK6sCMkYcaMpID6o1I0M
Gg4JfthYwE90pgu5xmsLAlO7Hx4nzeYX9u+8mRi0z6QRuYpQkXM1wjqzyacnZYbMi+q3CM1mQs54
ogcECoh3mO+Q01itiTpHrIuTB4VxIu+F8pjlhOBrHxuBdY3xVnAutscCvSHv0FxkrBAb8AUA1o12
80TJ8wvFwbJEC4LI97vOrxPvhY/XQgD1Nk6dzWM1HcFpN6hVXlvSJ/aXIxSYVARfdml9Wu6a3d3D
aekSwonWxxRNBRerdzEvX6bD6EHycB+r68cOcefTWhCp5b56wFRtVRwBhKDFCP1vS2Yv/GRmOWBX
mklkzXLldrsX1BHZL/Am5RyXPlz9XuIFAAiHhPBvIZNnzJ95nmtoFXQZOOb2TQC8xvlpgUkxlUys
0hEtZef3gpOSVzln7pkcr7suxMTs1fTM1LYGHr7o/OFuEhPfcWP+kayCJFcOvgQGG3kVvS23MK1o
Rbpbqp3uqg0YJor0imMzE50vCKavx+FSo9OFb/pnBI1BddZ03y1FswCiXsEcYzrZKzhDMEEOhMi4
OF6PN6zoGm7S2Xfs8x8onM7sC/hMogNosL0hruIKpLpJAv3FCPcmWEEzv2eSHv2XxUZLJ0dNKN7H
egTP8w3lhxDZiPQdmXjAgSETeUxK8OLjfJZEl7D7MBhTHaKA4KG0popjfOKEnURMmm5tEfLmfXiV
HNYrt+XkoVTv7+F04VuUFQxQ2jTAeJG8qkV1XX9iPfBHRJ2TCuii28X8MG/IUaN7CcVCcazE0T5y
xnFvf4j44L2wBEf1J89BWMAeLyCQp4rgWFhfJrMwj9DsCnCaG8pPI65PEUsiAtvENAo/yk9MFwdH
UY4qPVxkoTRHCvpD4jm1iPXWxy1noMlkeM3Cy8QuZuLc+G5BOi/J2CMTLmhSX6pc7U0mn1FopqxY
32raIMm0Xz88OLgaizFZvnwfBPAVDwvK7vUj/6JVoE6MBBRe37ENMkGIXhl8+E2BLRYiu4hpCUYc
iUbu35IUjwdSSfMR61tFmT4PbXidYVvN+DREUHNugTh5OpCAbGKaJWPGEcUpaPqsIbz5sZ8SYQlI
dPNGh+sW8cgNsdbEkczefW+fIUqyuZRNAcX4SEQ4It7bklP8RI4Cwj4HhBNg137PgawiIIaJPw4k
F73R5QCLHfQrYgrZirluCf0z76sbIM4bakGKB0k91dwOirVfvYlP57fGZSSZoD2wgrCxiOT8D3kE
DANJtxXBjsy1pBYWzn1bM6Y4z/UAvG7JHxUBhISGWYjhKKjC1EcpULvXEfGLyIlBLJmpQGzgQAFS
MdAZEKPw3+wUmI6BTUW9+MjvGbV9GNV/gY9G8dswsvC/A5g1z33qfKKP09DFMtgxGYp2lRH1hkYD
0wZe47B1RjltDKknsIkRMEG9aA+KRdgitibwMQQpzBbQ6jbZ47TXPEXGpMHrQggQSdxEy028mz0W
QWiXEOPmlAYNl4CEpepxzBGAVJGMJJO0rMVNMEjSBd+qIO7HRDTebJaWBWGpgej461aP/d1GzggP
QcgSCBh7vQihApAnQQzrbSMAXs3W7AnPwNPlooBWD75M/6SbXhcrKlsL4wASNZddu0EvuS0WJWeL
yeCh7xrqIRlnVP5180YQGObo0gM/yShPWimblFCUEdlvTx/7b6BKziDudoPOnixQytHLwvmPI5f+
IwSeGefDlyCtlv8LM6IKUcIen6JVejcv34jPqnCvOKRIA0d/4uDxFYsRYZwjGnIsIYml+aB2Ra3C
QERyUUoF3JmZTBvUGoj+1yhdIpghmoinWNsVyxZQXJQ61g7RJPiQH6vxb30GJjfBLrI9d1kM3JuH
PZHrb49HNuUJ0hPFLyIsypxorx+mLr7QZ8OFkS8HPBITxlFMHi4ErAVQvs1C3JyC7kQAyBpo5Tvk
NqjUBYtI5j++oTYhwhH6AxGZfEqNBzPTGq00QAveqaddg1KIm4G7xYbq4M5hXv66D0eNEJIYOFlZ
ddgRvS7gm3kHGKQHtUBFSVH02p/3qn3Z0gpcrPeAQbf9bDxrEq42CcXC16q8kvQOkDyNVAweocf8
GwIFlXETi0xq6OZN57Fa7wakzfMbA1xJkDWhMqjsYjuYge6CYd5JTOX8YpaGCXVLTCsfg1BfQFJQ
dvchTflfoP2KvZNzKGojAsRIVRpy+kRkwOrkHoO0wZiJuFP6NtDyhOBGijdMPgw0vXC6A5WU7jdm
3U2J4r0CcXC0gFJvlT8Fhw51lsRD7RqzN3kl17z64+A+13cKY22QXoCiSVGle9wrgyG4BWt6t8vh
gsE5KJWOy98vDAJ9S85b59Wogi+Jr8VifGxm8rLeN4AwkQIXwHlkvkSQIrY19Ptv7m1A5MJ6eZmr
OePFR8iZaYjNzBLzGLfGeaAZKT/+Il09jteQ2PQZ39vjjYnBeKlmPxHA9xh2GxEJU5yvwNWhTymW
akd91JdQmZQEX1A1rtJxoJGxwAUgmW2oI3BJF/lyzFl1Fh1H8M02+/0dbirhY36DyEwM8Fp0A0+Q
EJokTRZYblg1olGLF5HVBjEPR8W8/RFDFGkYizQUChTeLPQApBXKMa32P6nTLpnGjQqJE48Nt+ab
Qcef1NjsqY57EieQHyekU/ilOUan9PO6m5OXzRTRd3Z+hlijJZpN+2OoC/h2cNUnPKvOB68lOSwa
UW9edXGeGyjJ5gKfDoma/9xX4qeXuS8oMllmYDfjHYHfOQsPWLb3paaanYI0iHHysjaXI8AROf4+
6egBP+zYrjVjcCTPjfc0/9FiLeGUlONRKMpRBDtWozNU11dKETATI0nejulBBuV6CCKakWZ4fuoG
KUnYDA3+NIEChaNqxiR8BwKbhIBfltzP+ZmrUubbGVo1T/Y7hkR1tGV2HJ0yM/wamS50YTc0Xurs
8lvHmciKa49UUqO3xYKzpxWqQL3JRTSkaPLGUjAw5X1u5tgo0DebG3VNE/L8g0kFfIiXHcZ9Ju9R
Na2RmSEfOeS/SHVTEz7wNhVEv7w6Q445nY9M5n/xRpTRE92FH7Tv+Y7ZmpTIEkM3XghkbmA2O8Cl
j6cEr8YAJsF+v8FDWxd2vUIP8tEdhf3hXMS4pXn59fg2MrULnSoEfNHvIjLT1LHd4cfH1c/t3C6f
jC49aRjqlMmGRRrDLswJxAcJFGBCLaGJWXASHS5JFYq57Ymg52494zZhE9L/FBesm+y0FzEkhBjw
DQ4grxwsoiM+gwWN0g4AGoYYDblAeEXDim/ZLXPrHdKlTa4QASXJPaq9vAMCGrGtTKZgAgA33xky
KA+5I/MMZ7clLxXzY4vcvMpPtwj5zmjYEQsAywa633M8U0SFL8DGv535PRADGyHaVr7IMxjaSkAa
LfScGkso6SuXR8x47sdnGTvPyyMu2HsiVPwmLNXAzpw/a1JFmDe5rWiinTY0a14STFngsy8UK5mL
VYGCS6KIvwwxtkY1a5uAn12B/Grk50iDTcTSDwdVTdDwULXbck3zscgUdv2RPUQZrJ8BzH6w+gBh
FysCAb32lxUrqnwFu9pR/qNAnbLYfxl+U1wGYcbKitVFcAbD4+NfmQjvUtg5T5rqFZsUBvG16E7j
Krph69U3bwjoXp1qON7nJEIssJCJ/uv0B5Hs12nQHLJklLlN/v4Wp1YIq83CTpbwkKcUMNMql3is
ee7ZfXzQOB/Hknwe7jhCqRDD00973cDLYyls/2mYT1cIVAIb2WVH1JRlbEkXQp159hGBgIOniZJo
ToVahJojqljzn5Z2GdpaXf6YAT5GdqR2YuYTBZje08ZaxMVulkC/SBRCVJ0OpajG+5edAJXK4Nzy
ULQ2ku0doRizz7yTvJf3DMYwuimw6Mse58BUHzc/fo71kbsd3VMIzc0ZIEJIJ6CtRFH7LSsuHV4e
txB544fWRxpmPxfiaG1sllmUIzCLIulUFMdScE8ScmYhCkYAIo4hZaGDifCc3/gHZQrS0etl6LdK
P+cnBR9/m8TKoPQXjTAZJ/zXus8vs44rgGPHmQDweFf340gExVaQz0l/vJnMaBAv0hYK5k57VOHS
ueSOj8BAfG4SqeaZfSPhnYZovndk9oEYGztXiybzp1P+K/ztzGrfxL032GmuBO/vfTcaVFe9LPfv
VUbgEPju4eLi7+Tkxdtc7ooN9W0u+ZHO54yg3Oivm5xkG+TaAojDLwIm31Cg+FgD4NC90J/e9uEW
0wVr5jPqS0Q20ZXcpVsgn7Bqii5aB2NVfAsk73ocHWhVTj4bZaH41epupnN0AiMYtL/71W7cx4xA
rdG8EhM1QJy8bddXH+6+ojYstwjEU0wcEoYeFYJlfsQt0yrrYyVcBJUN4wqmgJfCeM8ym92LH7uG
a56EaOp+8YATvZ7P3p7E2MBs8UK9I0RPEMYdcufswCaoc4c9wM//9YgA+6IKLBGBiV/u00IuboM0
sBEs+ZVLNuTF421VIInYgSl0Yiax8TD2yWtGLrzJmijSc8/cEh4ajuvH7khL36r5AtNoakEMj+kx
nxOF4fKQt0euG92rHISGVObRKM4r5MgAzJSIzCBnnhPoiSuw0geecYjTBs0h0gAoCbuzv2dkfMg1
mqBCjxaiQsHjSYpGOx03bov+fNuEqkvGuPfkICdCFJway8gtc7unobplhKXPBSyasDr7d5gX/opI
8SgPY3x/3RmnEJ8nRP4C+M4m9RPgnkuF0OE/cBrgEiyZ07v7sDKfkx6WCjjrad+BdCgzhWhdIFyj
dnHkT0BmeJ70OQc95+OkNxGcUl1Qx+UBKOQjPoXREpQ01GKa7IAdhKaZpqDFKIRD5WLjZ6rd9vjg
4GlRLRFvWuXWV3zfF/vx14evGMbjTWf9QAjuJf4bYJySG+kM5gZpahqNANoHfN0BpSOjqOdj+GNn
F7RHdLW/SKZpagFK0M0P0SDwH6B+oHu1v0D5QBevjK6Xygfad14utywmXaH/GVNXM7EyOgBHS3pq
ga/Fa47hmKQAlHoSf9e4/txWg5hMJF+ey9PbCllX6hwJubfR/xAtQQVo+0Vbx6ykEybZBC114Aed
mxVGIBr+kc0If96cQGFQSBC61Bv1cnh3ZDStPGxcmEtkGl2BGk1PfTDJ9JABUl9ZYIebTgC2pBZt
VMZRGCvxcSphTlzabV4Fu9oaYVEp/+rthAZUcAU+/OJIOA/tBuJUGYFJhXeOm9SBaCTNEKcwcoY5
C/uIQ1KidEZdqjpCv9Z9GOn2az42wFYY2IRQUotlDCv/5ityzB6HR2U06nRi82snwCFEUkWEPWJQ
FkFRPK3wQyDvUZPqjAExrzwiK84jZuYXdSUef0qJv7aQCL1hUgch3qorv9sH9zvbERowdgn0gPSH
C4rthkYBOMkeUw2GxMkbCxSs5FhG0mrCUvsdwjvyDIqtjir9hu2E41tU8BrgtlQ0yXAhelAifmJ5
FP19nDHT09eZHIpz90st+TwLNBIkNx/UqwcUAIP7HhM7XAWUxOq6HDCyiVhPiRNumyWYjs2Jo4wh
n/lwBfGDVdnFYTqxlSPGm9nTffwiEi5JwAEyDmvqdku2IdC+AOSejY2nEbz/8TdyYS9CVLVLTB/8
42yZ9NEZ7VZUzRPVuE7ZPNkjnrgSmhLOpYZJDbLTfZWGbE/oaRbf833+hgl39K+NdJfMCx46BAdn
sAGAIRi8M3vGmxLZzReHNjbwwdADAR5zN4n0OUKE+p8LqCtj0+bDFKJvmHy8sjVhrVsMKgIFhQRl
BkPtqrAP6dMLvDsSmN8HgdzMPpt+AQ1/RbLIVhqUdzO/WGP04iz/iFQZHgOUeciEawh3mpMoVVk3
y4Ej+7JhYcnrwwf0CSlv4PUy0OzdEl+MJ0LyeWSwsX6gIRDTRSW3G7MGUdMIUquf6ucbDGsE9KYq
mDFRhsNcZHzI6+VZ4bDvgAV4IESJfEunH/qOCWew3x1eNnDe7uN1EGxcHWjDR0wvqDoARAsEGn+v
+PM2MH7jdW4rC9/ILWxhj1EjnHDZ0BUDt57OpL9mnR0m0c3HWy2LMkV2dueyL/ZqvWBmKzuC8yz9
LFYFfvOzG5+cjQjigPy1tTg7R66MwYsJlUx2S3FHyG65wGD1EKTjAx2ZMgNIaw5/qZTg4SB/xBms
nqlRceA5twPkXPJJRo1x+R3/Fftxb2SqPYBxELlZ/cXuw9Hx25vcUXCoPvRMYWoc01deu04YyqlP
r/7g/TDhQXR0UF0OZj1+X4QFbYt4qNv8vzGfrYjJMS+7MZFmdsPeDMi4YR691K4mOV96310F5X3m
V/7A0ZF/cLvcfTjyNesv7OYoGf6yEzBJcyj6EFAShyyEP4A44nY/3Q0zZMDg7ZJB/uCy/OtvTKTR
L8cExEZ0CT6m7gz8anlfpsRhSfwN2UcSudSW6Snbkh+jxCRm/XQOCWYMvt3mOQjr0RR9iNctX1x1
tH0sB+snMMsXzmbM1Gd2tGRzm62yLTMVVUmqOULsd/7ZXwHPWFvw1gTy11Tmo7HRjo2xZqurfqEd
4OhZblZ3rnJ8Jacx4igtbH9JEPgXjdbhabBlBxXI0B47HGY4iF9HtrD8SHS5aOFoZ9yPgmmAJZ2P
XIWnwL6sJji9h2R/YUIw7yEXUrlmcPYn1vV42XJ10C5+wVL6R3KL0fNXeb7xllbGkKXlCPvw4ZVh
Xdw/uDwRUS+VJWHkKEzyBK6d8Z6ACbKS1ugu7mv8tsSbvK5kCH2THu0CF/zfc9/A0dNIg2tfRL7J
N4+l7aGZKs7xDskMMhPBmyCUKmHUXOB93HYKt0NYH5ltivhOeWRB6AxQB1NIVEsWuaU+dp3n5h68
ShBPVo3kacF7DCMW+Zfb4eRjqkp6Ff6Zjq0bBb2VCVVxzLcDm+ZG4UZJuddvPFxCvMzPqu2vNjZA
n6HUKhDpQ5lD+65Ji7mcdMJHjUcpzL5Iba7mKCDxYk0QGsEeq+LUbe7u0LxFQEo9jCZpEjeOpwQP
7pU8J7bdOh66TBRvEZgps60Fr9nryA6wL2zcCx4QE6D/n3YT7lKXk9r5YdYLIflziGa+l7BxXryu
OBiIhOD8GuFL16whSQb3GbKhAXXRg2l1bLa3BCTaITLX0H7ahGFH5yMltdPYwsyBC/xpL5FgebHm
8Kp3ezymW4VSmJ9y+f4BMuCfHqBTQfiRLpNtegKyXyO68VVyGE/1sqBvjHiPFWgpqClyNidb0eEB
3p2Zf7XZIj0hiA77hjKTrGfACY6qcHz42rTO4k/pNsquIHyuFbiazrlu8HrRCc6UkAw22banPWj6
b3Pnkc+gUH5z3dEwEWczgnuYACEpxWj4L5L/zWrL2f0NuoOoGGSfkJM3JXQjHMQAF1pyxWlcMsuR
bAFRRWbbo7Hekt3KXIMYeKYWbM5Sjq7Oe/s+Po4lwuKPN4X4dG62wjDO2YbOCFQsmMQD582BvmE3
ZCPkoiTpIotAD8lm8+pWoMsA8pwtx3Qjobacf0KRRU4YP2ZCnqpEgywgmKBD5E+4/aawMnPkUQzi
tKE0y50hdYdcFrcZiM5UNS/riUngvcOnOW3+OkcyfhXvsh6tPr9q/N4gQIFf+DhUOf31DqmULvkw
Hb/xqAWM4Bv5HvqVtNLIUsVfSp0O9bjeJ+yPn/X7RFPDpzPb6Aa3n1PW1TDJs3GsVA+5LekGzwai
iKq19XimYQbYkl9jjZBozYiPzuAsapjA3mXu9iWbsFHztf6EtSMUzi0Tl1sgMUW0/ehNouRGhPId
4S0ahLzbzs2SZ0hXoqG5uWaUsdCxEjqWepfFh4d0/UWiZ435f+Dl8NBfp+X0RpGbJCQbs3sMtMwH
TT8XoeR8AKl5PfAt0jnPAApN9Fm3cNs/dFhbCNhlfha7mucuphuZ6PIXyu963XuoqdFtgJw3q4eA
0x+Er/6wtrWHPriREvWBWHuPLGn7pUd6HLyW9VKeoYuuUeVWHv8gkyfJLD/1ZhCPE0pEl0+fqj+R
X4tm+pfi6I97vMyeP21rjpMcPlJGEP6a3TVL8jK6boplDwGA74brHwIMRmjwL+jvbaqkCWCFSgg1
xejKVdmy50ripwvy5dDnfCOnHDZnht0kXxauNnskhTOOpEgOmZo0JF9vtEZxjRqoOVfn5+52bu3P
ScBJwdVDDgxBF723zaxz2zA1NcoJpg36eQkXW8hjwO+fiLaR53SLeifkvgyjPE6TlRSND+0ORIvZ
Btk9Kdp8oexYy2jKCg9NpEKLluKlJlu0kRuURET3GZEo3vekjxeVUDKKdrnbWbO+IDjRcN5Rogia
PvLoOmlMfV2dtRAsD+EkTUwoiCe7myBkURd7fCyI4WmjGpQWc3JNcNScCWfD5IkmFefFx+oCqu54
o3SjNkc7NS6tdt8Y2UaYgF4kS5B1b2x1i2dNszTkaASqLDPuwZm4ZEtLX+B1dXSQ1ucv96szIeKU
vFWQ8mM1o5gO1PRpoUgPsRoLWsMmoIZ3nUQqnuUL2ONTmCxI60gTvMlMfUCGxmff+L3fc0QmWic6
y1TV+lDau58E3O4pO8Zs8Ecko+K9IU2boxbJ0TjSDAYBg34pLBDv2dCrAGLjSaJMlwMDIf07vtCJ
rfMMyDa2UAx3AAABwfc0OTWu0tJaSP+B4hW8j6xFMMMXC+E4nD6BfPSdNVwNKuS9qcQXb8RXFrXO
/DMmImu/cq/rmEdhurwGvH0T5peOtJCXqQOXTQJU+As0346+VFZbYe4RwlE7TXrqjOMXkm5dQLFq
MqbgpjdagDbsIjYP5ps/l6iBtqxwqKFyHO64Jb+/KUfWopyB1qxpTFRM5XQJyHTYDH9xAYkmnCsd
60+/f895FzhL+O0pZmP9gttY9+27mimyqa5yzJyn7AiDkTF/aYZyMcvzmPb0zqqeG/3AY/YgYcOh
EUvBS64mjOlzhEtklqLHnaNxvf8QEfTTnVOQRCAJnhHAQ9bFJWk+5Ft01MfO3xEFXQEOPKbtu3Pd
iitA95HGTkARPx65qhGZt8OYUdC6HCbed9/M8KTMGzc9PRif1rmv4cKAE9+MLAAod2zJDmNkFhE1
EPCrOH3s0S/vooMIMSwtZX75Q6ipXzh2aaiN6o3qE9gHzz8xG4PQT49Pj3ewX0p4BVE5c2fwnihe
hVUbZ1K+zrLpquimWZJ6JT7bYtVsIFCNhuO8prTyTrmhzFwTNl8zT90rwrid4g2igcUCN11jsl+n
sis9bdKEeoUdxcS6h25jdPgSV0EQQrGtM5tB5oLa/OECdaKbWIAI+aRa1TgsJ8cuGv+85voDI2qR
kECHavG+RmDLaAF9i1JTbAl7NdK9LhQ9skx99XGwJ/dAJc/iK/p42Rd0D6kG0xtKeiB3o/QZ1FxF
/JJaeiIQ42LxXAJXE5cnrzhhnc/xkVt5iWwe7OBZsRfww/g1EnEVDAozGj8E1CIzW7lEViNE3IPD
0H4SWkUWIY1bxQpFplBf9VazIFYUPddgpePv+i6xrUsJ1vC72WIuWKjrYoZy+Ynws3WZ04p44pJK
3IfqkZhORllCpW7OmEuLE5lFT6SzSWwlDzIDYBK+wYvxGHDDVBmPcpJISrJr82RAXKQZqUm5KTAu
vjxIRlT9GJYY/F3EXq8j8B0fPUkpOOLiVoDPNZDsAYc9ft55jk7AAil6IBUGfhS2HYYpr9EhfbEQ
AUbIWNoQZlRoJj7M8dsb8ssUjx7SGqyFzK5Ou+X3iV3H7O6cmCbuUvcC8g+E/H/pfOvd1v1+vCdB
xhX2BDggZl0zZwv1sHSCN/BjZ1NsWbXJkmUjxyWazUaHiH5xRs5UcF3Jzn12IYwlE5EZ6oqVPrU7
DI5OdcyQSkRPXWjnZwMWpGmvET50hUt52MSdXQXEw2w5lhzmyA9gxUEN7k/z006vawJG0301u2pW
+zaHaI74RmK8VN+xeVnwRlUgKUxbqwFSFK6WU0YlHHva8hJoh4b9BAuuo/KB0ZsepbFWcrp9iaAO
8B08lmOH4d7lbOHLBpc9672jaZxpEQzdTl8oscYLDDS9aKxGhG0Pd2xtmnPf1Dtuloz+r6sHgnEN
QFB5xwAmXzRPig8ae8qcxfcTQB2F3d+FkurjcFawcY2Ob+frXU+sv8Pdi7VR5UN98rgoMbuG0REV
CZ7TWWioHfI3nN4akf58IXsmh9h6+PAM0Td405JqsggPQv0AynAl8J4xHEUuADJKqZgQcmlR3c1x
pGJ04CNnbOtLP0Pteo/7bXW8OEPviRTGebb0q6N/RdUR4lI40IPL2EHVHwfPNbwqJuF7UGip2d8M
zvWx9dx99gRnvcWUfKwZiztEtGVy8auHx/BnPf2HSRRjUzk62YWGAOCRG9Cx+HLyu6Ur7l22aLNZ
t3+4U/5VD6Nb+jjCWBb/K6bQ3C8BF+Bs/Nfc/3YL7DAEIBAy5RH/D+iZ+pSzqefq1K3apXYU0zIO
AydHeMknv6UAEW/iDOwSdoA2e4eiAZJ6uu27NjBifanjsS4s514v0jvBnEYxz90kuSqWhJlyiGqZ
uZYIAQJzmBi8K45bvAoHHr0XsSRLXot2r1L/GFIECC8hHISXRUnD00XUuamKKe7bYHKC3yh29y1J
ZRg0VzDfYbm5LRFnY4FGyk8agi8d5CVtioBhrFlwW5lBJ00pVBZZzKxG7cM0Vyx+xzxlRrUtXb5y
gNUXcVTQeuQdLBnLaWNvz1r8+gr7Jory9QMyVD8NSVBiqsVKYhKCPOGoSUgj90lkYxrjSQ+LYLgD
gv3As/bG/fzmmbu7YFnSx6xwqUF5M8BGlzmLkWBfadRABRyplcuOT5wDKPRv91PPAXnZaRvuW45o
VmiKeGpA+WsiVA26CXXksLzn5voeyYueRfYJGw3pmeJvcvlWRZIm2CYBYxM6c6zhP3X4DErh5kCe
Fh5RaSkZFJN/RyZpzkOTpMv2CPg8E8PZMMAOtOB8vhM60JKxgtiVo/nh6KsLCCFkoZkT3HvhwrOV
KjcyGTgjRdlNzhNYQsl+3K17BTc7VHeG/IdmWNwkRMtvUUsLJ4XBNk3LPR1r2F6ywy0cPn0wlhqC
g7EVdHfgTtgjXwgnaUs/f93Clq2fiEHlX6wjc9Q1yKjLaYmeeZ8fP48NhoSv3Z/Z0K9Y+eBqLph9
B7AIMiQ6mA2GCM3P9yozBROo+94Qy1lGHQFrVwShBhJuQd2iVto2f8/kexweSRzi+67+7gtxOX9F
nyIc5YGehRk6LGMk9OPq8eFzbeIRCOGDakxLiIz7nbq4caveXH67gAEXo1oAn2qbAlylYEQb/nK0
ENkz2vHsoADlKwA9C+ifKY1FylbiB4nTlJ8GxYk8AF8O0XBb2qZZar4CiolRgCcjJ27uE9d4LLEH
InvkCrg5yLC0j4WGGP4ClB6VQALT1cXiHgP0QKqLhJAJ13pZXHJ2Y6OIvq0viSJMD4oorf0YDdG5
o+hiIw69xtzuM+xbdkXp5rsy3ovWy1Cv3qBzEMlPEoJM7IZyV5KGuaZtvDCiB9i+zoFmYJRuSN2h
FztEYoI8AO+I6nMGromKuZ/rK7TVjWqoWxwmuSF3YgLhk1VtWAwT0oTooOAZtMgmgHlHboeB4Vi7
tYa7Dy2vAiTNL3yTEeTA19ilIWKcF8s3U4pmSsQ/aAbUEWplxgEiL/h8CAmGvNP2g5W8Qgicn7nl
0aRIAPgjs8mEB0ZopTj5c1FYkdGIhUSk9/rf0uvMlGyShhoFBwMkSxaGgRVpPIQLCa6gKBHtQzOI
tbXBG1EKY99zIQf30+2k+l1wZVxN2c6o8Zi/kKe+op61dHeb59OkN6QNJ0dvcQY5CPGrsMIDbGov
QybSM5i41AVsJWDkeDajT++3JxMtPeixtlN8/J84LVG9I+kdZ/RCT/lZMJv/KjwkSHPYqrCzoR6Z
NciUjy+L4FrkzZInYeLH/zTc4gsLM+dlNWTQpczyEJLumZ8+wmPD24qi+NROO2A/LEQrWFH0NJxf
vHeIV3oUGyOEes8tz5iQXGWA6OCTa0EiMZbhKrQZDwmFQZLo4bJIVJB29MArNPZHZBAG0ZfhNx4l
7W8GOkaE7M/7AJa5rWEa+8N1h+WgkIgcJV5CYHoeuYDTnKV1P/IaIxrNUmait4XXibpkHBEsYSHB
DkTV5JAXX4yGFcvkjQ0pghcAycR6A5rEebnPQ7B3Arl4OtBnlBbbW3Q5pHvVowqYMWdFjKUv+V+4
MqIIi1Xk3/0387mIgxOobEpYJQOchzy3ZEDkDwfKYBregy881kw+dZBb3CCIteheI29nLR+BW1y0
cCwYXrUdedKC4a7YtfbYL4jKiTBlYkej7I+f6enkfh0OomvoaAbLyTUURmTmPMhkDg5CEhFvfHYi
4uwtiunx/2lbhA8honQewZc1Hk7tnN5GyShAskTA+e3IhAhw1zzc618PDkAULF+O9A/79gc18gUV
NgChkhdIO2IFqzEevI0M7UZhTOg+ag181KCpsEsvnKTY/MQ2+f5i07MeBO71Lih9hl5wwQTJOhZ8
GTC2oBqMSxTK/d/VQ4XYXZo28/cKGTJI9wpLznX5nn8P4+3AEtJD5beFUsXU77N3sTLXJOFtH9sh
IdLHiacv77G2HSL8140bQlEe8xnlhgSv+zJClxfuWyUXuuhbLEsWSzJj1nc/TEALiDzO8ZJ3duNX
DLMOGCpnTQaQATBwZ+GJyDsgHYvI2n89exXbqcreqZGbRnsxYMZo/wr1o7a9HN7bigHdhGVjkLlM
ghdIcBU/QQB0oFP4kZjp8K9fYVLSdgd0wYSXzEDKJj49qEjpKi+fDf/aiPacJrh5H2vEmdz/tkhA
kJ0SMIf9wuh+EQGjD64PPfvglka+zs0xcrOlRggu0Us5QjA5Pj4XFO4iFn9sB6yx4KpgAnxmsLn4
z6c14E/nfv74rIrF9dDMdOIM3I+5pyzZrEkQtYbzXqjLU4j2blqvKwJpvHZTIA2L8vFU5yCkfYOj
WXzEtI/m/lW4m/sZHzsNiRHYOVQtv5PxVp5VyWdRzuvNg2z8MZprkWcWaYiuf169JTqH/yPpvLpU
RdYw/ItYCwkCt+QsZu0blzkiBlDk189Tey7OrDN7dnfbhKqv3mjO3kMd2PxV3CmYrtpQnyOvNAFm
euFq9sQNfd+pKTbXs3DgCysATWkeQtgvUyT/BKUcAiCDH8/fQZWdY07VOTN3kwGaLrXiRRblx0YO
S2iBL2wBRCADlp7/+LQ1Gd43UU71wHkHcY3hf8Mdr/EKzZ75IzIG94gcOST68WrZAfWKdABw/3ek
4m0Stg1mCugyopIwEgzO2LNYC4n7HfeNADAH3R2noG8DIwgaCBDx4B4Isv66MOeP4eXmEYjJZF47
MvKmTJv2WUV31QgluFsRe0tLE3s3b9TXVZHl+H9sQjKHdIhzHDAQ2JzJLbTdA9CrfY8dB+KCwnAS
a2ioOgLus2Eg0IN4Rp6+09Y3/+QCLV3/HgODeT2p7B2ZS2SZhyrpwujHUKUIn+V7Ail9XDYFvdRj
YSSi+HRwibAfDWZ/0nxFUdEC998xWKGySMGEX1ib/ojJ+SRGTqZZQu1Q/FzLngKfzOLUAt6KaJXT
tooroHyisq88gz80hJTUgMvw2J2wTKUa+WiAV4X1c008b2i/BvqIdxEIEuQL7zx1eiTvTN8ZRxKg
7C+B+/ZDDScLBnWXFmdObWOqGTCKvCboof12A6jElYFBGJ5mQF4UrnxBlZ6cQpT1b0oPF0XIDDmk
D72agHoKa1tHn8F31BEANOF6Q41sZe/XwXYYHlG0vKB4CASGeg3gEG7JNSX5WOSJl4s7GN1n082b
rB0Lu4BPlsDwk0CeEPJibVqx08guS2lIFxveRMdK3tNeolGY+JzRi9Ftdcj9rDcgW0vd1mjG3xnc
hYv+hUApHl0Ppwhd2TcSxJh8CL1c48/wwHvozBKqLTM3cyWThwxZtwWRii5UOLHAHgjT9BNIEc7Z
/j1UEZfjzG48HhcCB1CSA8izWTMaqZPr4Xi4HD2JeesgjxgidSB/w/mBDoHo3Wj+8zgE45K5xthn
2HKXwujPlkSO4DEGGAfCvglZnvDloy7zrwiWQ+DobnMlfVkdnfz3FGx+ShCoX8dGwHDtEG8OI7ZF
An/ZyMvrNwRd7RUd/yR90BWUUfWnujzReGHJXrlDbOGGjX/T/v6Xfac8ByB4zz77UnyGv5c352E1
taBFB7zWR7E2tRvxrydb34h2gCsj0pRSlRL1Iado0IaxoC1AQfCr1MDBFtYRwmMURFanjK7O+kab
ZLeoZqdIuGco9SJPUaVz8jnve/WiG3yHIsr1h/F75VFp4c5uwQ9i3XCVTGGcupIhpv5zwnO7JkK2
fYVSVoZP5CvjfoCVL1O8rydUjJpTD1rCTDeaho89vPDoy0wt3VAQaGyk1skHmylhRubV0KjtDZQK
Ym8uDiUjPlqZ5/pN3JbqC6eNgtBKdgBy+qQSGGTDHK8eoNGYst1A2TdI2GGCsLC8SWezOWsT1eN/
kKuTh8Qm059V4AMDkiJJw28DdsZpS38UZwPn65/ZKVAEV0Suu6twBI6Pz3FMzmik4UOMyB7z94Mv
wQA8XuvXbhX8Dtdco8LFAVmPNPc0O0NwABpIwssYNFME1skjVHb6yBRVgQBRnwS8iSknRZzkPfer
6JzBCPDKv+BkSlgJZbmK3hnFtGEHZcbjJpi3MWB9fpr1cVwGlKjp8XGiDvvu/9i4XIgOKI0ztUfk
ApGop1wooTnUUkINPIU2gTEuAMgQWMWUaemZ1RutACPzb1BF/L6gT85q9zY8WNhADZYGUeHEZoEJ
QxLTu41ZE84XuZoS9GkB4D3uUgouGOJ8DTjZypkoJ9pYzczJkajFdqjsDLT09PkCqGFjD3somK2Y
/ubBr1CzbwHWAWX98E75273M9Ry2z/De7ikn0+JqB7gUHt7yyUqatYQ8zCu8qEt1edYD1Ak6xecs
/6Lp9CkyP1gqiAWlbZfzs8DDf2PZfaeIw/5XhdGj5r7mxyGyWZ+1F/TY8PX8xT7JmdffYCM7yEPK
LUHbea3gKR2mNh5Pv8purrJ+xhaGWkBewp+Y94fQJcmtB/TTDakQQ6zCEeKbEJMbChYXAAhMOGAM
jswZCzo5PC8QZcXNt68NwTzcaGP0K5i8hULq7nGWB/Zz4Zkvh2YBKrgXqkLgHcY72JhgFfHu+DoW
DqZIwx+Q3XGg1d7neMuPaedXTyfTAx0YVklA3aAEH2ccRYoPQmH5TFDXYRk3GS/VL8c4/kIsKsYE
BQaL3vk52JFc8NyZE21Cr23NwanLjHt+MZ1VY1fYA9mVZy31fnkPkFS9uXc0k4jaMzPF0oe3E1CM
LCGz4DzL5Jad/AprBNKfiKx31EmDc87Ix/Z+zJXDE08m7ZIeWjL8BvfoC7C0eN8ZAQln8PqTT6yA
CEKy8X7cD0CpZODzgWHWye0H2CauVw1U4jkVsoMV3wpgcobNOZAH0h9TegPyzS4jslwU8h490lsy
S6AL6wsmhxx4ZAUhNbyRB3K0LVRr9G/os+/A6hO9IUrjftEP9jRTK1bvlsg3Yk6mytvJeRzf4G1L
KAKW4jmd2AzlHiQy0cqn+X3D/8TdJzvpyXYad0E3wsoxZf0Wpsbzn7oR3cAb1jjtkpwzsr5OLhMb
8VOvySMFzw/fp7jig5LsEuAE9U4DJjgknZ0YHJ/0s+zfjhmoolxTuwZ93ESba3wb1EmJG0krTA2q
9OTqfHmmk2sAGIty3zEb97u3LFEgymGdguTPhlv93PM2ZL1chlpkrPXgHeciCuoTMpxoxdsnyjpk
gHK1lCMP1HxyD9a0sbhrJLM0ACisX1MLiQ4Of7QsBadhNDXEUSoJvM7VpAzSJjFgCjAtMjjvMVVM
lAei9L8R6dhnAOJ3lZz//yLxI7BCBvZPBDnJsScCsUsUcvyeCVkigIHeiwBZblm16/vzMnjuqQct
TA6mgmakptVhunq0KSbV67SbvzOFkYRzLx7LiordloocUELkJPCD4o0/g3pVIXJx2ozyH7/t9SWE
h41rQzl7R8IgQHowdAUWLc2W0weTb9EvTU/5qWR9V7M6rjQPzIrZNYBSY9pp0aD5K1fF5sk2oHOO
eoC+0uwx5iBiuWJnm95cKjQLJvoc0Wnx8AdIJpAscxwJylQbMDR4bcKb24dVD84RJZhRpLMaM/wR
P2RGAM9QCXGTFmQ2zYk0jRHQ5QZJoRUnt97oMm/IHwJf48k+gmbMYAECTixoq2bk3/ql20xw1ahr
eUJ+gciuj0ozuJNaP8ZrHpWMrs9stfzMbypW1g35xFhfT9DKb/goCH4b3hLvwYBDkYIyHQnN3+vf
I6V8SdRoIzU5E1GzLykwOrPgRgyEc1IxNqePjxhEoxTwlVBdwJfzYNN5RLEvru7UoBCHb20Rn/UU
DHXCcZO5nt+U12nxfXFGsA1SPUrvXnrHF+Kw+MtcvlQK3quOeV8NTT7gnu/LTol1mkpeYXTmD9WV
yx0//vHn9Vz6cZB1jREGwEIpQFZZOJwXSfuSu5b+SgxWZK+MkR0y7hB66hNKR/p46f6w/oioF2S6
AwuRgBpAZkcVqxwfFZXfwPJWxXGqe9+CSX9wW9feirDdW/gerzUBKxSEUWFidV59NomWVITRM4Rs
FoK3q7tE6THQwWsYUmC5ida8DdmWYhSEdp98Gi5WVn9wEfwEZgw0Pl45IsqmdXuTH0KiDge1Fve2
l/QXoADcaAhtTE+q0Zle/pR/gfOl4pkihgyRXnifWsWb9q7vUB8bg5didwv5cB79k35z9iXJDMSO
RnrhN1/K7BGkDn4WfRwDb9a/WARz6sUqZ8Bakc3ttBB5lOgtjVm9vn6cPsF72w634sQkBtrCu8bF
8qV4ldDutqcaFMkhm9qUKjaEcE/uHQ8XwD97KsTqMTz+UqIcflX8hrLedLoI1zeWlI8dxxBltByM
S4ZbV52BIaJztVyiQ/UdueV/z+RLMUQ1kFxjp05+IMXuedbEAKM4/40JIQlXkvQogonbgekhsOs7
F7J7u7G+kxLBpi5ZtygZZsrBQGpPgWjfxQepcuPCU7vShOg1HlA+Dp/fQUJpFULSCLirXlxx44i5
N1lZWH0TKTm/bD4cq5tV8CfNxSH1BK2hKfIcYIphBDIsHSLsU0pvWbm5BzsNRSND7cUD8WWasFwo
9i8EQOf2WRPhsjkyI2lccdKk+OSWkaVg7U4apiejoEaC6Ag1rnO2jx94FpUk0xNcHGbk9os6uBsL
W00fU8Ijxe3HE4ToaWgKTHTYbLglXF0Jm8+Gq7/KJTFbST4uRsBMEqXgZ+BjpN0Zf1tH7BZx/jKp
5zJrKew+biCUo2jmAIkR4HEdQM7xYa08yX2P31Bvm2pZRQYr0XkMtemVEI9cYvmvt+SiTkxsYlqi
7qdHB2m4D3kCu9PAPCHympI6VICRE4Nin+bSlIOuvC2ZkA5C9HsLL0PqNhibmL3HzaAUGn+KN/n0
RzpoVM8Ithbon9dnNHMK7N1TlZMQBhjiU9gDkUAi1sju7Cj4pKMKy/PV4xD/JAuL5VYfyeNPTB1U
Wk0E33LDWlaTD8AhoDZxVqoz/aCgCYakZ9lnu2F/YiFboKlC8ng5yAMoG217TWFy5sqyrlh7rtMn
ttI+AVwrAXNGwqXAy4GTj85BVh5lhFL8SHTsiUUgOHOgRINx5pS92ln5xX/4v708NddAY84q1LNH
aBgwrXVpM0vXcxTNrJ0GinNy28dsAa+Rkj7of5FcLUdmTbJIPfv60Oof7xbC3+DQ+CK3dH+BlK7y
mF4sHamIHusxuszJkfnmm5PgF4sccrI52M9eFLviSHwdfpbgolPYcesPDhmshUYGwoaJOvi7+ShR
0xOqo58HTdFx6IQgfvEaodeNvyzSQZ10uUII6ifuj6XsOqFaiGizo05MkbgWtLPQ+XCNztG5kLIK
dBp4z+OgNG3v4W/Z5aoBGA3kca/cblQu5OKcaax5c2XXwRABX/yWfbE/HJEPMeH3I8Pb9t17IvIv
2ZwMlg6BwzCKW96PUeK7//UdBeFgyOZNOi0FLxFD2PBOLMetuCwaLJhE6rE7kYkCnsBiSNe9xvTM
XIhUjA18+2GYXzNuLdRhYaKtjcyoA710+jP0OI7lnG0MxiOm7RKSog3geNshqqicbAtoMeIkL0VF
PgK+PXeVsnPZE5VdJ6qTM1w3kX1pq9KH5wKo/LDoUItwwzcjU/SBzWIrbfvkg/IDCChF0qiImGp8
Ida4I1pl2G2JkG8J2HtSLSG2tveBfbXAM0VqrYZA5DLpBwJrEp5og5Ni2P9h9WcAgL2n3Ms/ijBk
7GMKIc0KgYOqo28paEKAcrYpYZeAc9J7YfiPsdDm1RxGjqSZviIr+RKuLKCIo3cNSOSd4M9DpSFH
Gg3Bqa5EVkvrMPiVNV2FL8ZJr8pGnHiW93nHbPOqxAEXtIO5iK2ck8ZNcsrGlUYg5eCl8SdB7I1h
55WSN6/wppDs5T+J4MYsyG60A8xXxTtyn6/YM5FS4uMdn6dqvtqhKAQydhBtUFSk2ZG0/XCgPf7d
P/6REhZ6hDSBpFxBrT9p6xM8PeBSEzgRElbMl5rjFjksRkFwJ9nhqVhFzV6Cm2cxUCZoupDakCgn
MB0rP1PhJM5Pr7mByu/touwTK6HIvws4Np0GKtnIq5gWyqjD2XnyX0kdw+cUx7gCNLG8OkY5vKez
jqA33hqb48wlsWIdN/PLSX9brSe0dQ4iCwgO8BGiW9AVjloiWjnWIgakuMNXk27+gExlt0W5rfDE
IHDQsYlKuVy7mujmVXk+p/zmp7GJeMn5/NPdfTHAYhSUgN2cPq8YWjdezuKWI0eA6765UCVKUffQ
rT0Atzjwf1yok1/x2tBIxWSdigqIftgyztgBgziYc9yMyEYmUZtYagTHE1F7BEkeQlDioEAiy/9R
0fK2IfNatK3jc0qgyvKxsRhW7yGSQ1csuY6wnHE05IUGjvy6ygSOpwVoFaProCWGjbCe2TlfBY8C
b82+TUhwmFeLK6Yx1u2NCVdcNPxmHA83IgW3Ha1SbaL+CW2Sy/XfXxAzh82WxIojqREc+m900SAW
dWjELBjfYW0wPeQSGwSZJx8hV87IiOBgKs3qBwoWB4Xkd8HtxMoXHB36Z+wlWEtYoot6eSwbjRvc
QcJYvEkVhfr1W/vuTgh2Kj4xB26w538J1qhS6OtMoD04H3x5dDGbOu+FNGRNptFAQvogbBVrneYU
KCZaOtjgVqg4uyGoEQqfuJ5hOOJpc6shn3FQemaspgTyJu2EqDnwL+Pm/RoRDdF/ec8tzN0x05Y8
Eiu3TpRIOE9Et13DIOXPG5MD0lXyH+ETHQrKohMKk8saWZYKHFJwauiGW21n7n7LF9sKs9Tyu1TG
1eK9RE6O0LifKm3+CM0dCHQsq46FkobsVLZM4fhCCSmz8pTOhosKM0PPbBnDPbEqaGN+T8N5Y/n/
B5W/klUqogLS/q6Pqpnt9+WtXKTset4s1Yz4B/dErI8GOgpCPnhCYBmj/5/sK2bQDk1TF3CJLgcx
r35TpAkgzEOBM/wIIuLG02fRTSq+j+n+Bl2wSvn4Kx9t6QMUqA4J3opfCfJqfbRHps8JrgNg4KlZ
It5Fj80JL+D43+CS4MXWXOMPJerEeHFqEyoflWYHnAn2ff5xYFso7SCVhFFJFR9BFCaIt4yNRuac
we5VZQYBKBUeb1L9HQ0UzJMHX07GKUcsxMzkBSBee80A/ayMX4xjHNpgAU393HOhx4+ZMTynlxnG
EZZUpwsfA6gAYdeE/WKTP7maK/MUBI9EBzyhMpOwzIvHDYGRKgNDPCL9CDnYgBtdkrfNaBySDR0Y
cwEw47iO5QCohlNwPT/5pwWUhvuSwDX4K0nDSEHSf8Sz5fWAzXG0R/q2XSCoZ0UvA5gtzmajdtQF
8vY8AcNDzXNN+3wsEasoopgF7gX88oTVvXkfIclvqdJdIHOgCeS8Np7u9QCPpMAuEAuFUpOJgOMd
Z0witMgI0fFAY68sD5QMMLgV6phYkx/AArYUgFAO+QrSEc05xuC4Tc9fqS4H4O+SVU6GxHxAp7J1
o/KibmInHBdMGJyMNwBVV/BkuqtHfAmfP6Jw5jbnDzTqCOZ8MwFlISxlzyIg4eG9kq7xVyCy5EZ1
pBuQC31zzGmP9wtgMm0xRGJwvsZVxqLOLnjew/v7T1cCKagTjeKq42TLbQnaDesi4QdTdVQiR4Kk
ebMHvTmC/TEasnwLgIyt/O7wQo7vSAe20ohVvp1zIEY5C2xominCvhphnelV5CQPqyE+cJR5DSNh
eA5rrgnv0dJavFEZFDSJB5ja/iVllQGCcptBa3B1UCKHOB6QsNNl7hrxzyfuHky7hJIwDwYddOKj
9/KWR7CPXLn82gZmF8g19GMAX/+SbzrCAmDUzkMJnpmX1dPsZec0Figyz5RsR4BbKrmUSLMYnU52
6eAGtqf5h235Md/C5u/7iZyKiEc2XZbqd5Q+XVwjH09oUjfWEi/X2rN024D5lYP31vpDebpitvyQ
P8zRnheb6PRFw0atTHqsChxP2PNA2M0xGICHhiVXC8F2dIMXsjNqBlE2T2t+cyStkuq3zvLuTMlt
hvvGfVi65wkgO7SVSCu5zLAec+96B5pURegHrjraT3zCPotyB26Tr5CKrMZHoqOfANmKWw4AhRFi
tLE0REgjKlnQuKD7pBLzsW3sKaDPA+FdfYAd4ACJmEt30v9hvPWVpgl9/8Ppqy7l2gbLZpWUSJEC
PuK4SE0TjvaK1m8RYXsQ+c46DBYKZiZLVm6VVDzR8iQNPwcWVsSEyEmmUzApWhkCgXFcIdN4AmhR
FhmkbtF65911R9GVd6YnSfJPAfAGl+Z0UHN5x/wdbGlRoP1FDwh3+Yliuyu5HS9fJrnpHsGSBA/n
g4YWeTYyKWgKDhqYi4YoGopneEnh20VwGDwtBsQ+51/8STilqV3AkzOQR5x2xo8p2adC0Y8C5uPd
Qx1WFmc09xFSB5sPpwolAWMYINX1ngt4hehlHy5ksuGARe8rI9omR5hAX2wx3nlClA7rMsV5zviE
XRYBzLDLK2YFHK5+TTmHHkHY8V2xlE5xbnIfwAk4kgKfY6JoWFSpoZVJ7j+z3avDH89UNcDGHf22
Ev3YogLr7OKjnHyHM1GgItOFSMbaiYAEiRxoQmuWwrEKOQJayP2AJg8O3ArRFQQAgBTpl8gIgM7O
atLl0EugVZVL/umOlN9tx6OPCA/EZNLEqxt5KhivPdDB2/q3WB/6npbzGKNWelyj+/pzWKP6po4O
iborPDnwmM2ywcIJihEUI69ghvVNOnSRyZHgcUMMhxAG37TmX9BnjS4jOouc45yMRZqeGnuMHTDi
4B6JoNiyeC4vXkPCBaJLkwe/7xnp+liQgB0/Ria42M2BQ6QMDttwHyxFQpFKcj9FF5UXjjvvNbNi
fjyqAwIPMHR9ko89EvIkaWjRdQ+tEVsFfSo4tX92HIPtY74GtHb7wddLnrPLhPzsizCw8K2J0/Jm
wEEkDODJoooM1cL8FIpY4tYmGOJle82ENJl/qsKSuMdP+nN25GVAmZKAvNPJ/FAcDOnuuI/tUibf
nOyA6O3tuBsBVpFA6pG2pMUEz/0OcNVTkiAAlUGJiMTLhcyu5eWT+BqCFInIYW9i+GXLeq5F3YeI
3KTyCYU+ATIRAIVz+sBVIT6KSTpzOItAed8mZA+gYv6SYcK57FSAcawJSlyYmKYRA6BMlA/Gy5Vu
ostmRSOqODY28IKEKFM4gYWt9nsFvxyEjysMwN4XBtVYEAUlB9fNL7QK2vsCfdwb0GuQH2r6gAX/
8rNnHNvY/uBsUIo4M7ifA3FkvUVNsskXtegqsAaLBckW/FBnkdy37RLo4Ws7yVvYdJV3Eg5XzOm8
gQ/iN5tw6KBZCiUNHAsme2hRt1eFag/2MXETOQ/t778qZh4QbJm3kGSDrOS2UdFm9yVRqXm+Z0dy
UGT3zIVntw/DExJmxhRWX9Y7W1hTdB7wJ0BJZIa8JmSM44cnQf4SVMnhTX8wkV4AR2QU8XFuccX1
7uzvKTAOIJ6qU4NnlfQJ95EjU18avcVWw8d+YO3w0AsIn/Al/My6Gc7aoTZHocsZ6u0+C2CrWCFX
Yo4DWQ4BNC9TCVn2HPZzXfLjyc8RKUxNooX9N+/WGaM+j1Ty++d95wUlVaMb706xxPkPJeJ9i4hK
vgk3xx2b7c8+orRicQp3fTKbumVH3AYSVqF8tYhNAvan+hageFP58gqUXQ3wqH3dNb4p94y3zMwa
AtzZF9BD8C6DBa+/M0RdnwIzV2atH6A81B6tP9FPMGBXtCCY+0EVCEvM2wIhQEEGJ4HoFOUtqUZ9
42KwXLpiyEJGpR8sHqLGGcUR/GZL1kIj+rx8ZSfiPxnFP0iiKufIroIoE4XLBOBdWr4ybkDLQrzy
7lu4G6LTfmNi0qgPzFGVM+nC4axaH4qgO0cI1U2bCR4Dgl2Rvc+JZ0pmGM3n2dM3keItj0usHFNr
f2GMZ2rkJOcjcz4lL9PtCKsCqpnIPBD3GHcLZ1bSB6pCIWBTLBiESBwxb3xm3/Q1agbmvIUrPPsv
ze6ZBC3QXZ3geNp9o8/fJQEV1xHg9oI7u5VwrYgThtAb5nN0hKQBINL7EC8mDW+kavmY26G1VoPH
DKG8U8ci7YRTNfukHAmy2RpKwaomWTbRPoF89uo/TE5k3YCsc71XWnDDTxYqiFR1FK6g6s2GtlbU
oDpVzDzAALVPX/vYzAry4kGnY1MYkCP4GacEVoLIY0X5EVDPHcU3f7I1DiVDJ3SwZkU6kdnyGcQA
9tx9IsAly7g9WIHmv3KC1zJ9yA7JpeOOBGjMgfAuIYXTtFwgV3ihiogr2CgSX55z4riDi21jL8cW
Ag5aEcWC5pQ/ragXRlX+pOD9A+/19ImKALAYVly0y+g8acgaJUzkgJT4MaKFgu08Y3MWfxcdNPVX
6MhLdr4expgvOEP2mzTpavCDr8Ptx24/Z1EB8hNWdTjGKeFhjIW/nToUGoVxg1CQx8l0zhHnSJQq
LlpUjY1/ccq/W7wWtHTQsxJiKVTGpe58GFWSy6zxDQ+xqSKJhEv5QwUmh4T7hqxLZiykOnGXoORB
5AI6M6+m6FW/fUc/L+FjV0WZQdRjRzExhGPBg7/9ZST0yhhtsZ54YCFKbGCvhIoSGbTQmSv3qLst
dCP7C4PVwzX3Wu2X3VQtnefoNfnLTKiyt3h5zSFIHst+tX7zAPjUrzPBDltmefImIfRWNumItBvY
fQqUWtxbeYO0zj8j4qQLYfIePuMP0BFOfzZM9pAjdP3LNThYLID+2EOexLUSCYZM5+32aJK726+B
KlAVznch2caUkRGrFT5wW3eTE0lEAV/3mGgxQdHe0/Z1e8EveCCEm9Csz0I0eywWrGBIyhwyKGo2
p0Ad86mpvfKJxhkqCAfpvgiuYT257LomuIKt5fjqlQOf7Bx+AVSB8RICaPfPmOMl3gwIURS0wOao
J1Wgp9e4HNIuFcpA0IKuk8dvWpWg5sia+IDb8kVBDSCSaU6XNsE3OHIOzDEHxUDEZPPexr2NHp7Q
tuwMzOlkkaFk5xriaf8GT85FNGa9sZ2jaY3YpvmOlwE5x8NXVBMmfNwDNiFj2uFNeg2aIRJUtebM
ZVfDG3nMCE/0ECATFNiM2sRcg1hoArMrOSSiBtU8TE55tTZZTq90YkOlUmHg8uRdSWBSSeogwejv
BIu6+K7bnZ7wF7iPe5N3K6BCLbjv+FnPIfonEuhHDwRsLQcucE5J6HxBI7WeLxRW3hUhVs7cqmNO
ZW6rbbuF5uZqAiqk8rLegIPzbxzIftbswcFCd8rg/YcuWZr3WN1Z30l58FjIZkZ8Q5Z+SspJF68G
KCymKJ7GCukEtbP6OGB2z9qt2oDYBb4RolgPNW7r/hGIF3GUJrn3yhPDEwBGcE7K0TXsr+/4+TCy
gc8iHWEMuvncX+GoJ/xceO5YO+ccuZ0BSc0TyHW7vycgylEm3egFtVc7zfgh4gxtaYZ3E+65YAQo
nv49U9dX/73hik/45f9Ex09FGi8UC8yQ4pDLTJVyzx7tidO40mCJLcZ/wdegqJD2HHbZvuUQyord
6jmnEHtJOCK5+j1nTjTWvp9S/9p3elgP/n1Qqr2IhUBig6oc8kgb9LCkYqEOHjPdcB4HQdaQ94Sx
3CrWnDfcGpU6uE0j5IlkyGIo5iw1Xyvhmo0UfH1FOe8qgnAa1O7E8vgVsKYLTzYJxGycpKsnUgqw
CIrLuXZBrQKl8q61zPHe8lM4LqNHGlyGMQ1uao76wxUOAcUlvK0YwoWeYooXvGpyXxtDzjl8QeID
5BAtiJShDQGl8JUugCrnQjzRMfdLgRM7cemfxzLT9DtN2Wa5S4WEP39eh3M8AdPHH64fZK88NMZQ
tB41Ym8nyYohnD3YFNyrAwdZhT0MTfhZaR3Me9RWVJ6U3OA1pZTOj3/R9/Xyw5a/JwQzptEmk3Y6
giyw/68Qi/XfdsKR+YSs708ag+UmAmc+5th33h7GhuBruyHHD5yIX4+gyuYlxssBUyWVNkRMfTr7
hFaV+tcyNnrZEyUgkF0TvHBOgMuwL3XOkcEKKgksQ/J+2BUUV33MiLeq0orsTcBf1poz+i3ZA8K+
z0Ugo4gNxNPP3gbOyGZJFNGFHKtHrixgPK1Mmr4XmGjJgNJgF/NPXJMI/PIAmDsO98gFvrh63Z4B
11DuebFvg3I4AePJgFECtEmryUsN+4ZnGUg4eEvKYelNZM8CL4OmgccsTrurZ8BCkOGeskbTfRXC
APtVfEXsy/iL5xJFAP9hDCyVfQM1IVx6p6coYb/oXt7u/vgH/MqT8Ms7+zE/DUoUrmxQNM9HJ59k
V+KdW2AiglxQu2J4dE1suGjKoFME6VE5BaIwXuWj9wXp5uFBCYZwB0MmwrspGx76JGRJZC9xEkWt
7DAsUr6Vr+CpzN0q7I9PB746Q9XD2R6YjpZDlg5QCSs3+YICxtdBEZbr8DVF5fwR9MhP3VuZMthy
cPizRqUHfL//bMr9nWZDUKngPDzGgg0mBKW4ZhxXALIufoTc5LpXlty/W8K6DNliTuABOFQ5jNdw
jhcTQkggV1Tc3/EUatDegFI4W9YktDn30RfUHrkNTUX68BrhPe8OlxFq03JZWOxULU4REjpoDf9R
M4UcH/EAZHg9PKO0OkNwv8MXz7xy4bu+/+Xk8ZNOXrs81Chn0CQYjCBxD0HbY49Ii6O7j8Oazd3b
Xlty2hwYg6Ua6COLwFYODoPKr5izb1OWCoy1LJ7To98k49oOzZG65P27B8tzRBkas/vShGcmJ+CS
jVsPWM1hj9OdPf0rnomkkWnB2custpYw2xALAlZA2RTVnFOctvgyr2kZ2RvwMP/99+S+TFgZxbAD
F+UaLOdNQLrLv/bqznuPCWQbocDiGJSyM4AzsUTRisZZ+2IzIsMqTx/jKijmlAIT+XoLm0k7w4KT
Ey+H6UeKGibZFP0Iz6ALuhsj9sC6To/FycNsV9pjtFERco0hoqvizM6xlsOcOZBnkWBVEO9+Oj/Z
zySuJiIjkmKjjHQPi/ISBKMxlaRcr5+dcsf55ZuIuBUwIGGBct8MQv8fDPHibNmh/jCPgFkCeOJi
4d5zhNyQ0Du4khUlZkBCqt09PUN8E2FNaiLjBxZ1sRFfX6F024EGCKLCVwFRoU1B8CIOrfE3Kouj
21sS0cDaV23II+xIArt45qbc3kKFQYZDDmZNQoAVzsrl2MuPdnF1/kFaV8U9XlOjixiv2/gYCWBP
sk8PT4wp0FkKwDtDThloxXV/P/vH/TXD0gIjsVR2b4ZfCQyaa+e+a7fmlIkS7ZvOQfaXmFeCM4Wj
QPpsITvLa84JFOF9rho+oG7ps3dSQ4TR50+biNAq02ZrAsBsEieV1pwAqex1aIKz9YnQbJyRmlWg
4JSXhUwf0G96/gDcg7MjvJknIZAQ3ilbtksi+5arcGmp9lg4f8hPMlDlSd5+RZ1e61EmGFeDdXBy
uYv2EhszaNKFbXt7H5/G8DNu7UVH8O8LmDXkcfJBxfHZ0LWe6KM+UEL7hwjKmgEriI51VuCNkIjA
UHvr+VocWv768yWOsIz5q6d4ZevImdx3osHJ+QZliFGJQdIlJx8NIdtWcgnv4JVPHxEGcTn2k3K1
FSHVSioF/CfeXFaoGBG9TbkmEg8wrTkLXHBmihZrK7M7YPmTegm2ICrx1i9vzKPwtT1jypWGRowJ
NkmNXeMMl3feS6gz/qLoXhAVgKnYq08hddnCVd4i8bpn03md30RoqQe8usDE2fNM4L8FmJ2nT8Ys
A6ivfKpdeHJXu9bJH84UURjp0AY+7HlcRv/QsCRvfDDVF5XsmwvpOP+gcdp0AN4M1wovGTt3Dhy4
iWmx8LCyPZJ7SBQba9h7o+4ewLFYdLg0VMMR7+y1qL05vPXiJSV+4tB8eLrbB8cs3ldYXIjKxqfd
CjmpVFyGa6YQKARe53R83497ToxKeC4grNw88XLGR1fdXYi2vmV3VPXWkFoobD2gF1gQf/7bbTjq
CQUH4kZ+L2fF1xgZoqE6mYvIGDB+78BrB5Yq0AniYcy8wupshcroJIIl8+mQyc1F+kX9XfFOxUgs
iIotTz/TVT/6zEntQSW+5w1i+7jtuWuEjlxdlJ5cL57qHEEMsP3p4fNASWAWy2uw/UDbdHbRuLdc
ij+BWIOACrCc3D0WTIdhcIJJKHiwjrNI4DYMWQa7fYruE07TH7FHUSPCOQ3rsoD86PqUvC1rH5W0
SGWuAdXZghPOvxueQhv4k9VeDZ7/cssWsjjlQJ4mrHPIwewYDVlc3JM5EXAxQjS2edDvXIId7Tj5
1smHWEXZfU5+hYEaQodWvNhrvHtLWHOfYzen6pO/RxRf23MFjmHNasoSsX7Z2x4/ROYBRzEdXvkA
Ytff05DGJ+ls9tEt1497zNsANkpgTrhiRe6cpeNoDx4U3Sl0nAoZKmBBIgaIFHnXoT2At+zzIL86
c6J2RDYfRhquIwi1PeKvdY54D69RsWnHD/KYyEji3x+Oh7ISITOYsl082ai2PSfdl5hTj4QpnXHX
7tVYIao9J9rZIzI9kCevKRGVvG1FNNojA8fAr7Jt9ljnfnxABAucK5IHAmvOCMjGERZsjixEdn6o
Bthf7cK0Rww7vNqKX8N/v5dd4AH3v1F1LXGUooxacqBPfhst+ZDLTmS7Q8jCJ2M2Q16ogH0xWjvf
9DuxZqf4G4qe6McRN0c5IwGbsq5/BYUknIDC4zLjmn1GUM+2Of9M0fglJi4ijt34EFwhBrfcA0xr
QYo8p4M5aWue2IJOwqMcU1K9fccG6wgPoo9LhVd+d55d1++nIzq2EKtiLKa1EAS/O4BGYr6v5qc4
73LUOOBCxB6CroGV82Qe7jkSF0+sOE846t/sLdHhgioOLU/PBW/CecOneoC8eCbQ421PRwGDhIWI
BDAZUulfuYIVWcVvI4LkUWnq0cOlYoSoXqhkH+ThJ9K+SZWkwlEJemPT6dMfhfLcM/4j6cyWFUWX
KPxERggyecssiuKs+4ZwBGcEEfXp+8vq6DP06VNVW+EfMleuocd+jlPv4b3WmQ9l+kdsyeiUNLwh
vGxwvUfT8C8HFA9DxhF4LDG7MBPolIGG6Jozhy6th/nF4Ds7ez9E2XwiLXB/RLGGzwUkrF4FOzHn
4ug4rXW7D1X+T1tWAx3BMnRJgkDx6sQMn54YNxeVRdtyufPgJp8NZ4GIQnENHMGedP6n0FicQryc
o2wBMYzZ2A4OM0NSAt2uxErmc04QBjVXZ/ojS3f2xMHgRT3GY+Yjja/hh6iulJ/bXnIlxJjAOq1p
7vwZUXdEClBQuvh5xzUvBS5umParqYbZB7/q5btxGgAR4bYIwIE+8kuWyb1H4CLviv7IIaL0Q2hH
DhMVe/3db6eMjPiN5pzJYrN/03IZHoGbR7FOpmbjseIQn9SLbPL6P2Y7EocAfDcc+jGP9JAvjbw9
puWxT5N681wQJXSBSCRqTOKQhu2xaWMYEwitnBy4hQU/FQkcrDjYfGQmR+Q7Qey6z0oaaOYTrxnp
ZSMCCYgVbmb4qx/+eYJcnQUjZ/4twR/M9kBm8v1n0BoBkPU7fXhMgNaYab3dBQGGEwBXn2AP/qLA
D778+vtMAZKa0PhBLuVBbFj/kXFkGjN9kZR26sOlwd20nh77p8nHf8+sqO2Rys7Yf3+U9HESPvnK
P/+O1TRCWBdxrJfxuwBRvWzzWAhsBjVxUQwM3X8M68kLQQpABaIONJ7h12EMBWUPdpy9b2PicA6U
npDHXwlMPXRERJ0ssHMInyDtQbmy4nsvw6oe6R7+Ij/JoeU5m9gdFuusr85JYmNYRQDW+M3Irh0t
mnBBI4GBOBZlKLtwQhQ9dBow/wDsJsiJTj3bcmF39jIHrfcPnLB3mbtQgz30egfCUCiGXjrDOqDl
zWaPQNRtOIgVrvY7mG4OLbvy+MZrKzACkXfWEF+MsQIW+cPBfJUebxL346eby/bMZnnjf0RtLMHt
xN/m4blPoiGFMEa1Pi6rRKaYpIwKm/sx+bmL/b7xeFEISSzGyJgTos0wscrXJG2HLEB2ylENfmTt
eeYqhyATnDavnfrP3DtlT6jBfdedXUzMPm5LEApwgzaFXIeDbc74ZdqOLjbHK2fXGAtcegxI1cJv
gx3Xb+wFxkQ9xMzWkZAgT1ShpnegpoM2eR+IEU9DrpQW4srLPCHr2hau9JLjWS9acB6cvWmTDsof
DiCosTTEMPyIuMPe5BT/jF2ZsUpBt8oT0kKdPdna0RY12YCnjJFNuZMTrOF/82txU5gZc/AN2qLM
hekF60mBPOgLj95P5zpI8+yybQ/HZO6dKI9QQDPqA0kML4pTmTambN0Bs5a632wz5g/fK/40C93d
9/tECWOASzYAo17LUbAy4WHVfYzO7vEHhiOozvK5JRscqToRJssb2zf4Mpi8s1awP5uS/2shje+V
xAl/o2/qnmmRINN1/RYkAW14KmDusOZ7JyNut+1X7d4pmWjRHz1L8fg52aP3UL3s7ENBxNro9Y0I
N9AqMflJf255cXXVZ5RyGykgc4XfgWlBs8FF/SamzKXGty5EPXntWRc1ZtvrUCGh6gILgIP5eKO0
d95kAzN24yyGv8sxsDuhGEEK/LFvf1iWUqH8kCdhlYk0bSOUj5wKE4cdP7+z8DtiHl1iDdGdSAX9
pAWjB4RgHRs4DFcgZbBIxJLkmPr1+h/NG/LLFCsJh5SssICIsYPhB8GQya38hZEG72gssB83Pw5B
XxvIteUto4K+/unJyqKoIqSBd4/iyM2fNvyZFtx0Kjr7RQHdcY5oqrlpWGk/94+x6rTDNZuPsxFD
lh5xLTZrjQuASAwYLBj51QTw1aQDGxMzqbkcYMx5d8oc0VB0SaoZK8ASswKPjbmSPLa6LDOPkCco
ypizuXI6pYiKf6DL3OoAAaioiJuEg7qnnS0YuRth2vXO9DmkWDKSpr76ivfOD31BfE5D3GB+mGP/
+5f5imsQsR6nj3ly32l4fq0fiNRei8qcnsAr1/eXWxqDM2MeAoSgm2iugiQMWdaaxOOmbZ+RSNBY
a72ORJvkHGcaDM9PrzQ8g/w+7wrd3VqnLxc8jSwWZk+oZw8Zy/w1LibNoHN8JiCGuLc/RwWG9AB5
GfNfdVAOv6rLJaxjYnPUdgNK7u+s6ilIFXJkFcxkRRDEk2c0XE2FQ3LBl8qMoPWJ46Ye5Pi536gr
2AIDZipcmvWUK8ujHPPJp7dpp+5c1RDgmevzkLk6tLC6SIQu3pZUmp1Ntb8QRMQHC0pqOl6yxH7R
u/M5gXrtPWXNvVfAvrPHDxe0hfgEINPVGfNvJBCojGktix3MIQbqEbM3jn8mrlbX2ZO3QoLtUnCP
p09Jsb2NvpVzOvtqfwBQQBFEYU03Nft5uCRolK1FdEvy8FbRyrTdz+F92OCcCS0tyFj4zVSBOeRB
ovsr3COesDCqFpjrUBiiO7DRsh+JeySh4ssNDO/piVYdGs5fA3flLrpDpGYIqFRenep1QhO4xF1R
EDbjzG/h9/0al3hkCaVL6AEgM/wnlR6tU3ul+go0hxxsEtdSlYkwGPgahwyvDtuTx7Yr+1iYYR/n
M7my2zN2MZQIAp/aLl8r5sBr7HSFs4b43WacCPxyiSZGQYLLHdUND4+7JfrsLpszAQ5n4fyUK0H8
XkcBiymQqOnPY8AdZuzEeiYfX74MaaP3wVjurK5kX7va4vtzMFoxeeGt6YtbtAbYPc8ui3Yk17mJ
FcZlqyfN9pZ0jqRJ+QS9u2MARRjkxdxkokByVxljuXnZYY8W4y/Di++6U2ylhnSu7l6NwinTc20l
d3bLtUQuRVfbrz2KTmeP297itH9PGM1S+zqfwCLfEKFR1AVO//0x+eX055KQwcr7T4laqQc46twY
GCyR1fCoh+9+ArjLcYq4Jw9ZZTRI/HzVDPEqwhktZWUlOxU/4+54YvZnZPNNsvVr0h50uN+BZABJ
WIvwVDDdskluQMeVCnHuhJ4YV9/w2VNdhROcORamIIw72vay6A9uu4efRwYFnmlf6XfoSwuATF3K
UXFv2pzRjBFM7pa4TdS2VFB5Io5XMG58IkYncJ2xPlSWlMusU2g6RC4h55hk+PER4/TxNfxZaHFF
/fdauaHHN8G3+6FAxEMqDG2pg+B8IAyQ1CEsobVG1ESU5KReFjHNk0nlRzHAyi4peY97xAZMyzkj
0IF1ethogAL7GD+RC0RMGOCqMhbiAB0Dvv83XKQEOzr9vbgSgHnQ5DFnWqkrdI3ods4BZuh9wimB
ELR/bAKeEHxOenKAYlyknt8AWfJb8HfBJIWNeGP7arTTEaVOZMriFr/UGqZi+e+sR/vgPr2C8noE
lbUzotxBvjzc11BlmS0zBvCJJWQoADzI88ScMKy3FxyJ+u0xfZm/IFYRCFQINiDdtJ/i3UXd4xUD
fUWrkQvZfYMUCSXYCHv48DtFOefvhezShrZjuiUKNrlkN8J9Qdo3PA+sOQ1GRFvjbgrs94KMeD7i
6ufkSzycL6fQe3K3O/Eb4KpFz9wdAxNAleWhgTVUjLbEuwmgWsjmOHAiasB6iyWUjc7E3ucRxdaR
gfu4dI9fVzmeZjR+DN9w8kelRvtpo9rNkA3/wO7afWgwHgZvVtzpiji+O8Ihai+9xh5K1b2HrOYC
1LvA+QJYEkAUnxRYYWcU7FjOGZOKomt7mvKi8Gkkg2r/zxYFvjgkUhe3LNBZZp6OgU3P0GLiSkWI
CTggLKwjeRx1dFoYBBvWhHITqesfoXPtOLcQXSkIy8HOTyjlHpixlA+SqupFH0c8LjMbINBVplpQ
9IT0xjKc497L+xPpLGVZNr3GZF5TvnMO9IolxGlf87XBWkWnrK1+3pVuvtPYR6KQ0ItnPm5HVOCE
U8uNh/w5aO0aSNAfXwpihMV9nM5dEO962VlrQwq9ATy6y+QNg5yWKjAZNHMCJV8afSSZHe+J2T0a
9Td2/e0zkRTl4TVHLNojU5Ztkk7gwUKwFV47oBZqRkK+SFuel0G2O49zqgBbXV69Z6LM02XLgPiC
mUuEvTlxLiMWAPidTiCBJO2dwCjcE6bxwCu3Qpx71ye34Za1OEzR4I7NGSZDy3qLK3H/B8hID+SU
oHXpjgk45COnLtycIfkBmeaXMmnMNU8N9A0M3neULRvaMpMghpzEE65mupzfjjsigGLloRsMinnL
V+MniT6YLtUjOGctClEIS2O5fEhpJPUeoLsjGxNX7WyQxUJQ2X+AEFmFArHwi3i23/A0wqqPfTVM
FfFmgg1juKc5URO+MshhriImAvroBssfVgUZE8ETlSZGiMiT4JpE720Cs0YNGYvAkkfuGJWeXN6Y
KhC33prVW/oQqlNhEmALx0QQ3NNu2c3i08PYCYoM3tPDWrSBJmXoCyMQTNNhAWacA0//4qMKxdSJ
ixnbJFAH6sNuD06XCrUDHXEC+kh4GS0EEWhsFwL4cETwOrmIQc5HtBNGD6OVEjJIl6o1Yo5/iS6M
X1Q/kAzQX3iw7A+Q4/LhfKaHl2hHycLghAWLJQ0iJY1BjCAtQB5MDO02JCi4CC1455fgDQZdTCjZ
6c92BIqwJzJ8NukOLis4D393rxt9B5avhlBdoRs5V0KCPsPrMN+cSC8iRdjODhy8YO4mlbL/4Nhr
dgRgyMNicmEMtGmTMW7jH0ONcrvebW56KmXgefjxGuDH1/jicmNjT3lJ8P08MdooOHV57Q1qga63
HBjE/FgwC/SFhlSoHDKv8mmJ8BZ++qjIIroYGSqS73gNtAk3IM7iY4pLitTNnFmA1+VrAqrC10eR
tRMugQSeaCGuBWU/H5YMNVbQsPToPpGYN5Jg8IRIVMBH1L6D5/7qFTHTdKiB7Ekn+kRrBsMMkMLv
rN2n6FAZWZMXiIX2hKYUON6AI8sZ73BUdJhzzWQI8XYx6UJz7f9QgahO7egi8G64IrSh5R0beLe3
vhY/j9q4IbeLCTvCSqCdleQSEOoclQSXt0J91DBjfEsydUGzCHf4DBROSh8gpzr5JC8M1dxs2aLd
kToG4Sx+AE+iEZvNlb3OpLINHHA6vnyOxGZAVTeAU78FdKVSl4MdjaPXwqiFDhi+PDN9G4cgLvBO
UpHNd1qgMiebdoavFwI1SqR5BmEDAZGn8N3SBhaTsIEoUqZEOc9qAJIGj9IC9fJnVlPYBLDCEwXf
/zy5YFBvMx2jnxjU4wbPqz862KXqQfEVmgzwPrAA+NhtqOPjU80xILpPuXkxSwb3NObZpmSU/MR5
Xd123RdCLmJyixUH17abtLfX+Bm2wtMig2ELJAqjBbC027/A1odOYdrWw8N39256d4A3xcOTvAJS
BA7h9GXKjt4aafUyBVGemYxb4EVJwN95vhqJnIp3YK1/trL8q7Ymjvts3m8IKxwsnlfLJ+FRw/HG
IuE+6WQRfvQQhR/tCWgAbX5WkBVrZ2XUZvP+Paacu+9DecDDd36DUKB46NlvlPuqXx5EZM3Yk8Sf
zZcHNiZYjEsOLgVkxeBJK4X/NrOl99rERQFjWCU+3ckSo3yvel0eJS+R+2iTia3MibZ3aCF7hf0I
+SMfZrPHTFPtzlF1P/MbL9Rl9+p0P93xHSAbcbcrxEicRGaQVgH738OGLmaTQVPp09Rd9rBJ4YsS
7pg6XZ68ePGOjW09wvVEiRGJj16Eq+ONnlxSO1u3oGLyOUp86BZY7fY6c62PTl8LLfEtcBQmoD4/
sOqVk9JwO1AmMHib6JQSMyyCoeckONoyUofK3Iqi2xr43mP3IRRHZPA+FAFJO+85Ti2QZg46ze34
BjmgdbxOmpFGIProNTnm0TsGmp9A/6RKx8RYwfGs9Bj9lleIU42brS2MhGuo23VUdhyL50uFGpKp
EFmcOawSiAXZtDW7x0gXKg7WGIp+jeQfl+ZxE6Kl8T7HfChBgTIDYOLN1SbTSjjGo9bo4X1IcVc4
CS4CM77c+Eor02Z7js4xWgxEUIMfKAOfIakSjZHcmS9st4mPfPbbXCw4uwoVrdWTBLNr1F5+mYK5
5xCTeogP+BeBJIPC0Rx/Q0woeMwcbCzOCy4cJ5ebxxj+C9eEsvdyK8N9r7v7NwACxfkwxXdkf0s+
EMFqeNE5DuLua8682Cu3IvgDysFSPKa+JontNPoujW0ZQC16BxoO0hwq78DYfpcpQ4lW2PJTjgC1
L5lUsNmXKY8U5xXsnKl9MgckChQJu/qwHarLV9DssRom9i6vWOfkAYMpCg8FiMSVmobx3ujRE5fj
0x6JgcvELnMON853Jp2wrnjxAFBr6qHpc2kxdA/NwX1gjsCJIZyfAfJ5ix9iUrhiuZgpbTGNdKqQ
XK1Z6ad/GEiH2G3fD9eAThmb1Qz3Lp5HJf65OnL0twtwWLhMgXR23KZYfClOL5AIbR6QtYLuwtOp
YVNovjpQ/evmA1sPTdFQw4dHxEjddTqhW/9jyRN0dxu9mUcxtIkRx88tDt+i9wdD9T77gmnIFMqM
sqQYQpjuy6vV14J4XpN3YmCzHepSeo7YeS2sTRiYA0ULhsDfYenr6QeZ2IB94ufB4ugCVJz71K3L
z+E11nywCGE0viJ1zwXOWQK+DeFkPccDS4hLS52PC5Ua+v7Lfh8lHuQx/3QxrOTWZnOCRj/81xym
MtyU61jIPRXojMSQdZIMPgQHBE+RM4PgLAg7kMU3NcoD9V9StfKnjHUPU9G5qKwxbGP6uUBlzc7N
uIswbvFaewC7gTmlE1MBh7uE7QHdgHWjZpvdJ92o5mDzisWPLORL0sIkGEXApsuIFPP2ckEvLvUD
znpYSSVc+1cgKs2HpaSPYYqPSB35N7Apgue0vU23eIzT6KdSBXmttUXBzdZK++/xcwZyt+x8GNJT
1MHRQUWEUDbRXJR8WGurFRYSOlbmd3Q4jLAZQVNzLU8BaqnaLba7t0epvWK1o6jp0WFjrGkA1dxW
Kh5TyRW6BRpl2tN/vW35pB1mIO8a4WtehAeSAiiwXgyN9rWboMRVgczRk+DZDqGpFZMwFnTmTxcW
qv9bFNHXApYhexHgk1kJg8QUoZ3WL6MWDKANF0n4nObehuPX/tgzkmrmJt0OQJFXHv65wlQhjfnT
uzL9OoXQq8XmPbmgErv1EFNhnYlVIJPTu8cSpg0o5jiq+WLzBMtUKt8O0/obPvKqL88wMAeMGQaF
i4QDChiLjkneOJteRmKGOW+kw+LLXwIhToiujZfQZz5YHjgzu2tK/CvKxK+LkBM2KF37pBu/vPNw
/fU3CIsBI9D8iT/7libVUxYGKAGmTK2JfEbDb+d2GQOUvz5s0SLIcbRjQHdo0CtlS3rzjNkSceLa
kvoO1NdcFzHXEZQeIiw52blLQIYddXzDg9MUqPlso5+/zABEfZ7kWsJePCUQMsVFfth7zqkCnvBd
dcW+eCmv8oku4OaX8BB0xsYv5/xHsHlM4/5hEk8Zwyf+9X+okM3JPYS6dsXYifuLiU+EjyO9s6+t
Tfx04Bd9UdptYEReGBfyO/hB/G4EtdW8GFlCH+Z9omqUnA+Mo/FoqWa/OKe/QhyGkgLlDIeFBGz2
URfQmn6IrjUR46EVRBDH4U8AODMtrjIOJhHQndGEQO7yzFhomKI8UH2MH/gHznnKuqTtBqe/I/f/
MXGXaT3dQl/r03wiTwgi6NsM/X84O15AjxkHL69zUFeePy4iPVo4h0SQS6D2DpjKc56gBynn17he
Mp/FkB/qw8+ttwyoHiHGNuj+QubIk4dfzlXOrAySYpcQC4wBOQLrbTlXDq1eVwyRqMnT1JnDhRpA
O2HWhESEiT4akkMKXijeHG7JvEtzLXL3Dl8YIjAkmFjOda6/Q43/meVreCpY7it1u8MU/wQIjZwk
rSGRSCx3eNgOfomsPytlXkatRBJpwKXD9BQ+uytL9yPUiJjnySKV9nPGJ8miDxne6H9PUe7jeXH6
YN2Y4Ebv85aMPl1MiBkjT8ecAfDiLMRTorQXgSO0DTRUZkI7As4obuqX4FBhCsgBZNLwkQY/BKfh
hbF/gMzvATCLv5GYSoMGSV8zsg+5wLA+wlRL7Jqe6MAqnl/XmXQ91hPMbN17QyqTs1HQoVbSprs5
pJN7rE4MjzjCGzkX9RbsySni898JUqLB8Z5xagrd4DpmuNZZkyx6ocMSX0nW3azhgAY9GZZRthNm
xXmChtyjDObh7YiA8kgq2hrDN4X3H+P0PlENW3iN4LI0FMyJUdmk08L7YqbDctJh2cH5hMyJcYzh
8AFfAFUw6dTk3cfIvDroy1tcLmWc1HatrYmOaMVpJfinNWFzgfZCUgO/xMoQmyVqGtjKEU8rfKLj
eQVVIurXbnJpEcSLHNzkzOA46XhMjGKsrc7z3MMIo1rdAG7xjmaKIZRK7G5iEAAJNNxVblVRp+Ex
tJY8G4UmIwCtilBOYZtGbwWBZYfzAlYxxVaT4437icDvA03LtmQSCTJzHhKBziX88eQFyRju67fG
qJeIXAAdg2smcwqpiWijedlcWH/XA6rj+5bTlLuxbXe42uMmBEyr1liAjMgG8Nd46cedyW5dEW11
Ub3LyNthX99grpqNiTNhacEEjBAvMlJO8vizfmxffJoAvuyt94qIsicTyQo7AWY2gezwU5DBcgde
vIDQogqu7bEKiQkTVjY1ebUXev5skMIsbQV0myGc3gr8oUClC5zHQk7D1ubU407yYPVCRxe+Leo6
mnduTFY2q5bdadoMtkzsNJPXHLSBmStnJY/K/YwfPHDQwX4LcAGYvl9FCHAHXd4nYVuhtoVa6iCH
33XjjjM87Qh4djC0BBAuKVgAz9PhHC8T3Cp44jbPLCQI2W6WXAmA7dDp5zCHDhd3SUgb+arxKU6G
6BHCz9trlpepByiVgVRrHGXlFrIq51qrd54bE1pJAkWfO1EfCy0RNQBEJQc+2bWvMHcGYm0F5uZE
q+Y2OKOLzwXf/QHEIVeMuuREcWg+91CZPCVSghK63W3wXb05Ug3i3E2X2xozJD4uMLxw1woWawSx
+x+lV5TczxFCtmXVE/CSwfWAWlWB8MIN80UhV6CbCKjwAJb52PiBfnDQsjAJhI0+EM8s3iNmQBal
MzLpAFwR7iPob1AfxxqjPO3B3OIsYwwuHXw/uO5Mvp5c6oghiUmQ0hwmwNneWe5nK3eWbHiA34zR
UxFigfAODyw5v5jDeDxRjKyxBWHXUbcJWXbdjX7eku8dC0GdFBNQJ3blJX5vszm0VmdIBszH2Qsr
gWn8/jnFvBOtyBt+IsN25gCprwQ8cDu5YTzgTHRvzbjzoIUctdyVhb2H+jq6x1SbnJcoLcwBDEZ5
/skn7iR67xx/EtQb+RyiM4Mj+oAvan0FX9vLUCbAuPgSQlbD9YAbpfifns6w69pDZoaGGxYLkyQT
vPA7r5A9dUeIxYzxx6dvRGJXYyuiLzXGe/g2JcwUmC5UEWkgQMh3zF26k9/y6pZ8OZlInIY/tz3v
+jdeDlfeqIHe0HzRDAfPc084Eya2HrpNjP2HGU4xK3mhiWWSjXLaXGgvPH2lKy4OvC7R6BMIIlCL
4mJQzNLovPr5WpAhLxd3bLAdF0TzOa4mDfOLkumFgQYccswTXB2jw2F702EMUn9tSwrNZqIRnAAZ
a/KEZZMGl9JZfSfANJ4yQNTNW03eveuu2aBGe83MVcY0IawJG9AogJzn+Lr7EtCAzg5GG6vrAZgu
CjEE31Oz3/wJWo9ZH5r6fgtWEzZy1HMxWCYvy9lehoptrVvDs/uMUjR/zTA9ikhj9rMPqE9Xv8gE
ryGL0LZiXFV+YGu7VvjNCMQjQSexljxdJ4MotdYHzUTlPV7ZvhcaZcvZH8/ehflMOrSw32s7eIIH
1WELU2qCUxjwKzzSgRE9h9d1swDc43ffhgYeJGTIEJq4wMx+rzorWisQKlCwoD2hlPMpwQVyB7Fw
r3s+WUxh8GOaKGwFdQxWnjTHx8lpjrcJ7/zlXt90sjmePdjhi4QIhIk2WuEEq7A4pOi4YkIx+Wlu
d//s6zAKYaFZwW2CjQwV8KjVELcgJqU3rw/x6fpHSQLNCGjv1M/hGHBbBahVME6ZSHaZkfyWmAV6
F7o4dNA2ZbLpfsdGLAysN1+5E1765qoeXpnVqn+dWcacaV/cKfe5vqBR1EuhsJ+h5HXsOyGnLzhD
3TWUhLmM1mTt3/3vhxJSHMoMnls7OvesOT6gBcgHxBwOcYDxELrLHZdIwt093OJYev183oKkKy6T
5v6IxnJj+DRdgr1g1YEJvwquUXtdNqNdTG+sY4McgV+iT0v4bc8pPSouwXB/lifqjZp037PbHpou
smg415dROuzOnmIRKRYCbecUdogR0qJ7Ilyi5aI1xeSJ7RsgJnLfYPr4mTD3zKZm74Rz2hDvAf5O
zDeC4qgHZO2RX/2OX4f2ss0UQdlZAXuQX0MozxxwIadFF9fv02DTtEAoSOHgydz+iGmFKvmUudTZ
laSv8swM/eXf8ZipCIzBGLaaazAEdXvPH4OmDSLV0lxXW2iTnEwdF/e3WyQDXtxVYdFZUh6w/ocE
RuGEZyBEhREBW5Eur95owQJqhf8lcI9uCcLGEVNSwJ8rJ4PYc3/HQq6Q64afvDDGJtEE/ImH1ixz
27aAbVBHBQjHMJljV086oBxwxPDVfMAwfBHZYSruGfpXJ8G5dN/pceXCskKO9AutNV5lINwN5KFe
XsNGQbLBLiW00HkuquPliXc0OZCg6gCw5r4LPYDj7TL8MX7jMzrVUY3Yeb00aibEGJC+dxpj6u7X
wRuD8VNfJeoDP9GIwJMvaXqvBKZfhGNeD+/CenJD5AoPg72GnICROzuw49SXUDPdhnEJAubuNBti
4n+d/WByrD9TbPjfVVD/gaer82eUQR8mE+I9U+EIz36925VsI/uKxccP4aXMQmXFYBnH22Knemru
aDCFTNc4h5x0MIlUjlU+S9ZPFyMIiQyVaW7oc3rlLtv+pmwghEID8culzAglpqsdaXEO2QfaPBuL
r5H7NZtmCJvtGf5G2CWuqoja4wYOjgqdI+APP32ZVyI/PuKMGXWR7zAmHaq0xYO8d0L2BOzhN5E2
tsZnzUtjqKhQCd5QIZ/evm+2gAwLhDXYqzvqEMYi04mPB7rUGgA4+tmOttJYfmlMgvvcGrIlwEIJ
VZ2byUIEgvXijfcvUCTLgpV4pcIikVY2AYwS9kSLv7LhZfPx90VQTS/TMzWklG0MiRnb8xN8maQz
bE5UyBlnUtCYo4MUt8YaoEj//s86mEON+uQv2x3f82z1nud/XbeJ9hCKWNCoxEg9g1qJKhWi7J+U
Lw94SGS6s2lrkNAn2R2cDtLHYpy9uM3+0ZqgflGzMQUaPuFHcXTyLOE1Myh5M17B2NjPw7TjmCIP
1SNtB91NGmTs9qJWTAxq5+/t3ZIaYjROodwicGh3GuVGizFTD7wLOVs+OQ/zSTF8JPqclxoQuOUD
3UNX8GnEgVcUgB50pjrVlPj63ty1wCUfWkIAfx5HUPrNmOjg6Z3aEcZ5OpGp9m9qxdWRZf1yjwYP
Hq7glUrry7mRJ3ehgfhjZdRCladtU2ZSpMuNRUWKYvT9sQf3foXMrsJO6MtlCAEhoBanRXI687ab
JZ3gsWvgC/GhpgKLs844zkBdl9IekUaxfNlLMJ8pZxFTCiwRxJtEX0ujDnBIC2axgTv2AyfF75/p
m1zI554RlDPmFH42shyyOFZWwFH19b5/9bCEFROJi825dxvCfy56pK9ESPths/TYJLCS/A5MPnxK
oPpVkD3fO2tMIp6G4c3nkK3a/TyaKvMj9atuQy+ihuKbrl4YwQ20Rde+0FTIT1Xhb14djeQ0QkPG
eAW7qAZpRin1GqyaLvYRi4YBcYtDi3c/hVDp5Fjh8xHYvUCzGmMEGOLpOI2JTJn+VmikB+9dCbVk
8FvDF4a6Rr/OHP65h9bmLTvM6j7xb3OPoOrY5qgY3BYqpO+fjeadQgJnHbqAKnfuKy4rLGN+Hp2g
jEvvQ+GuALuHIuDCwbAaMLLtJWd3hA3WP+AfknwaA0nAdqOk21YsjFv/tdYh+FYLZfVJWiH5NQM4
Cehty35G4Vl7InT4swA9EpnZPxgeN/6PbMXMf/ahZNmM5Yir8RBmIEq4EBB8GgG7wAQwG5uyWngv
36UOH0CLoVuHhDCusR/NISmbg4zW6YV/hSw5KUVP/dfgNYCzK77GONzatw02rVbcjMegECChANke
lxiP09yZfhWcBWQVWbzitqO89wh/icGAtldSit2GndrZgvL+Oyg5bCMIF6tGp9TSyL3hJ8DNIBib
143b75DAayI9NvMlcHgvYLyHqrogvbwmxwuVJGia+OK37CtRFlXA7+lRlo8N4NUzJBI0FVgsQEdn
HTaRhYcETmBWjBtFm59R4V9R22pK+t9tkTLhvO5w5E06xM29lhKlduvVg4c74LJ+ID1zFBlvutWG
Sv/Ml2qF+Bt7fwXE+3b8HOtkskhq+wEG4gM9qoGESscotzWiVfBBhqkL8DBwd7lfcEDxqv9QeiVK
2GVU23BWESvprvgmviIyZuo9AurRFNXxl4p++1hsW7DYuuD/1yluqgUETe6LedYvR78+qBcPeNSm
/OacJvMATyyGteioCQRDcPwM9LCzBMuCmxC+8Kkk/CVCX9qzmkhyQCzKGeJq+3gfYnvBR5JgHXSE
KnADTqn8Y21e4a+n4cfzoqsVEziZ6LovtGJc5fX80i+YG/845qrUUSDbeGoMo31SzNALUDAobjFS
MBRgWPAZqbB46bWfJ9/U3BNaVCwKqT56XKaMswl9nZHZO+AnA4eGGmcyMCPCRlwwJG6iE9Jf9SbW
oZ7zyyB5ICDF+ER3yagiYM4juo6m7TrCtIKxpqjKgO8ZkvQVHPiULb80n14kyKhMahxi33zdy9D0
Uwz20DUwDQ+KP+gyzqq7+i5qMlngtjAydo3DCX0INwobCEqjw+xfeoPfNoeo0gGCghVOYumUv70+
ek+NV9n2SiSM2Bc/N1JSUQ1AEdHEWlaQ/8yyF5jjzklXE4V7bwd27ZDjq/TpIx1CdDeIYwMLSAUt
HbVTdMenRAj/8jjICWB38t+BlaCj5zunC9HE/uxtd8oMc6IttDlpfpzetyH/t5t5nwGrIOQqH2Ey
Mfiprlm6urC+IH8OsqWSoEoivvZLavcRNfm6JngduQ5N5dtVMCv9wQ+l9ITYABkLfhHkIg6vvyYg
funOxjRYGowkAObjDroKH8vPBNl7X3/I8+/Qo3N5IrCCbBGrfxTIfXYC24Lkw+hKnoUFrcGktu6i
xlnoBBHa2hCGRkVDi68N4JL7ZViBgMH/59L8gnBRujlFN3aRfaxRb4EUlg1n0WnbDtjgcH4M6lf2
CDUuBzVV3AKTv/gbXAf1kQorn6V/Oe77mVeDuUwpKT8u3jXhFfrBjPYVE2h8moGAccsHkhWx7p0a
ttqQd9qm6KRmBnbLMVjiYvGxoRgBnikc++zCZbF6fO365pnTFgZ5vPvQGFbL+/xGwinLEXrTxUn1
QPgpINHbc+E3y9YewGhKgrnz8Am3PUBEavPc/mi1vtA/2mNGNvQh1vhNu3oNanA3ad+8VYfS8ZCx
lOksuQUK5Ay8JPTgtBWc421nZURiEkuUwCFvOZ2laG7qzWODHTKlW0il14DGvdfXuFmegyfxf/C7
YZjy54Fqt3oUVuxUaHjVstsTEQdahn5ORyRVq87G6UqFMKIdoQdnK+jhY1L08pmkJRQ6U9wuzQjU
Ast/jWGyAMgQtsurShl9q8TKIBg48UPBMwjDw90HksqdVar371NxqIlUnLgvGytm43BBo5qivyIB
8W4/mh5S57BefNgdd24DTkfmb/iN8kfkmFfrGI4zlp1Vwy+EEBj2i2uSJ6hjgGS+znWVwqAlbbQ7
1UeKGDByoUIxSic8+Kvu8pKYo8l/chipHq0oDxZ9B4NoDXiQomOy71Idi9TnE1+md5QuussykGLk
jmbN5NwhzxI3bL7P8pJNK0O8wN0a0x4UcNgJWZEVoEQC16LtVDAI71OB8dQ5DLC3Dd4xxTv/g6u7
y+wPaI7X+rHrFOcmmy3YgqsopMnzXgcDOdYLlCJBSgCGA5EJOlL+j5T0koOvw4N6MXM3Yo73MfZJ
TFyYc9EygSX0yTN7/NXBC6eof4dXbB0fkxtD9sXTkHu/i+8mxkH+ne2LN5Ok/xpfnoL9zSGZVpt7
gqwPiZlQP/2y8k6WA6k0n3V3otniaedOR5FcXWQdOjnQhaOUHoWTEN4rzs9tTkHB9NrDJwDZ+nNq
UMxjcA+rYo4Rm6SlQEtnSE54CRtDT9QJQEPSaRjqnENFsiEQWXH3PxcNVO1mSVNDndHgN+Uu0OyI
RAjxARBEyPr7Z/RiRYRfAl2wRqH/osIic/a6+oyMP3OgTc5xcVCXFdEBRG7LcmBLTXkZZ0+if+ul
wsPf19v7HHSCqIkLUxnQ8n42g+GMwFg06gjF6ZAYNkFTQYzIvCmdNGEh+D0T+KeIndJhewv/5I2c
62NrAK5eGSky9R3o5EuJHJizAO7cBZLgHZi3Dm/AvOQlzY1lqwfeN+3O9J4wRDcyk/gMsYrjsGS3
2/rhgnBjJORPkWOBObHFtPiHIPDTk7tYxs+QG2J0cigwqfY/QKQxiWzew0driHQGGR47iPB6vMEf
rCie2OQ1beIbcoA2nT30WS8FwRvAKPjT/frvEbBff8tPmMXkhiF1nb05oLYZ8zTg9eFj8QSrIypw
3PK5b2IZ7BPJzZZGuJDP6HhvCD6OaYR3OH8O597HRmTNpfofSWe2pKi2RdEvMkIFBF9tUBpBevSF
UFMBsUMUla8/Y9eJqFNxb1Vmlspu1pprNhidvQlb55b1PvTkfTMlENIdT55BTVVUHrl19vztOdDg
DnzpTF9WRY466mx411OqpSuMG4bNwRAGji3TRKh2C5zxdAfo5Dn2180Con09f7V65UG8xyJ1SE3a
4j0MP4b6tKRJDgZWtmYgSdIMoymLWhe7GmbgbCNUoNsc/R/WkEjhpLk2mspRZgr7TA6kwf6GmEGg
u6JeEuY56LFNVW+Bgw3Gw9pn3lSzPm8g029u45E2xSkWVBT5+DnC9KB6a2fjZIDSGAk2/+I0Q/L1
M/jrMYxL77rt6vlANeXCfOHqEOjdXsN1uPJIm+AC2vMSeWkf58x+Ac3Bt1qEDgBlSIcPYAM1LWuO
DDb7rBklHvNfvYy7A13YhdA48BaK/J4+CF6cMX3AIYptLkgOShJtVWbxyx/aTArTgwpC9HSrN2EH
s7K/+9F7pSqDdxt0lxuRyxBMpAU8gFKPuxvjNrtMsuh6Em3Oc926ikUSHqxnr3/MrYEO3gKLvVTF
K7OxUzpdlhcHDdyFicNjWuxuEPFvDP+YCAJ0ioloyQyd8wA6Hlw0SF6VMQqexfTnFknLzY6+EAEG
lSE7baK8Z+wWwfKlykIuSIvUitvwQfViZvvKpTvCYVBGJlyIkKEyuMIYyAqqFIaOuT1YaMyTIMhh
TAJSsIP8h8ft1bg4BKJa/WC8YjA0hQ4Fx4C6JmmS374PKUuaNwgH+dbX6kbVGAkpVEOle5KRTJCN
BghjjuPaGJPDWsQ/GtnvAvym6UMBELPQal/vfwgMV18QEkh7CBdux9cRYRdePHew3l4z+1HULAuG
dIJh1GH+pZgvEnPJHlkqp0/4FdwLk3kVg+sBfG5udXOQAiKicXpt22N8ddiLZM9TQlzEVUe0XDtB
zhyzkf5d4R8zoy7hONRVj+DeUEVTuDl7byTwKxH221tK7Bz3ie8VXqhw4pClrOSQlUu/XrqfPbTa
PfNuGoYGet5bnfTx9MWfj2aOZFfzuZaEwBjiHRfeOXrcyUP/mNKBUxygrks/4uIZzBB0ml8cZkeL
kUdnfI1//+BBebrPdw8+Y6gvvrbIuYEpFgmXcwpbeFlqnnLoUlE+fq0R9Nvom2yz1Yt1T2mNVxFX
BV6+a62m8kXdYXcuAfJSWjt4lsOy01vjYXw+JO9SR0zAAPpk+I5O6GeF8e5wcUkl90ruCv868a8K
86YxbB3wNbMgyUdHHoyfHnaDgNV18Fs2FODA4CRHk03vNsBLJscN6qcZ+7Q16Im+KLvPBqQrV/7w
nl8bMEj7QsYUYAWu8h87BxuHTobXDZcFzCMgeoSoC0JnfYCfnGQsCzhqhnSVRQQvrL/noWpUHgLJ
FqlgfcQ6SEJPMj09l1OGqw2ZRwHq5/2bVD2UXQrg+KM/Tw6dhdSggIQOLdA4+wItPAl3ppcJaw2T
k3KykObScXzEng9oCqE+knEp/Jh5TRN+h6YA3NHb3KIvi9VjASG5Av+5RQyKddpOC+YziHL/QL6n
TxzxdENWS8IcEuiKYgVnbcl7AbOMzZdfGXw3r4NvpWEnIEpv5rgab5+6aivGYNMLGyhI/4YeHmcD
s2IOoNXTY8w9sl4+AfVDvBjtp/l2n5ME9x84dM3fL1gL9hsFyXM6FJLqDyOlH6LH95IMNA9GBY5M
cJyonjAunPZtvKkZQMrewx56YhTEvYpnC6iwQN4uR8ZUwD9PU8ax73scLWGJ4tbBp0ppg2g2ri8C
G5xWD1RQgyOOgQYeiSBzZ4skdQP54gqoLCHzyxzhBvMUIgtdAZmCO5RZVxcG5ZTDGiwemiOylV4o
GX1vzAdwWVwZtIKki2kr6XlMofkAIWzMwGbbYx/sGfUlhJPZHULqzbttX8gOAQ6RTVoIy+OvcIW3
PJXpJ6h1ICkzSDA2wz3MjRp3AMFnmhGHLQS/KJi5EWfbYiGYxithsC1s+xG0wBx4AhjfhOE+njTS
QkgZxaeRCCEyI146eKg0S4jCgjMJ0Pab9tKPyDAWi6d07xpUF7gzjkiNkK0bq0pMersZk9olVo3L
GqukVeVILuOhfU8/h2ejT6te6m0CMLIi2AQnq8sWey7KHKRN+nWZb9vJQZDov0YPq6O7czNALy3Z
LyKCYcFpIAIRHgD3DossUVaWMzmRrd3iwHmhZ5YtE5Xwxkgf/cZeaF1xp12ctOlG4K7n+Y9Fd8dp
Fk4p7BoslxlF8cJsusFqhxsnbn5EdN+EFETBHiZ6ez+HkDqHiGLBbuPBJX/F/LG94dag4ILR7ACu
9BJ3C5qwHgjKEJ355ELcB4FJ4NjF8vN3xhqfUEt+/zpns7eBm7CA62uBsXFG0kAkA8KsEQySuTZY
S+FlOi3tL3KxwaRJBx6UNjmFA+AgHBesRejRRu/v5z8P6mh5Zx7M+JWe3K5CZiAeBjSsQnhYLoRK
NgGxKgZWp7NfgsvD+rzq/no2pX2zxxHN6ofwViCKJWdLbHH0LRAIWJSLjkr2vD0DNryXoBB2zllg
D4LuTwn7wql1wi8NUUyobvBqA5f78Rpi9EQ5Db/HH6AwQcu0goQ9VtmA7ezqf5mwYpuzfiGw22Gh
ipGsBlzJyRtLQX879B+4RlEa4vP0wyG9ZRhXOehb9TtwvWAh9XUubq80ummB6uc9a1FO6aWBKx3m
+jCBRH434GpvycBuUTNKRFb1o0BWl+q+Zi5zO0iGxRj7wVjGLuPxgAETE2Pkv5xO3w1oPV0jhR66
ILIy4LdRaXIfnEpLsX7RM2gNRn9mvnulo4hhL2L4lKsc+wEadZrmhVj9+U49MJTn+zJsLxmxwnuG
qg7r1RYhFWKII+S0ra7AbecRMywA45Xn6uFJbt8FBV+JsvADzz7l9T2eRgqIzZWdqzPm8PRrDcYO
BKSEdT3NKQXIS+mM+6mHqD8cmaBfBMkNiFyhwjeZBILz9Q6dXfM3GhflOBg5TLVgqwp2PTZb++2b
0rWHiuSMXJttc1SWXfiyxy4FwwG3XiChp8EcgRkpY572+E7++gKoI5dUv09igbqpMBJo7LX4QpmN
bmjPtD+bqhurtN4djpIP94GoagWo7gi7nud6SHhONe0fVcaTD0RlmQGj8e+Ac0LwCCD6bS+2OA9A
die9/Q9VCx73fy8Q/iwaL6HB/tH/gULV1nNGqTC7GPmucs5/GfNDJD+p8H+it8DiESe49WW/PlBc
avi7DQi+hQMBjIK/Cn6KEhYcjJT+Rs7QYUyBw2oxU1lSCFF4hYxLdKr2+6rnjAyB02LBsC6BxXpk
2bTLi9vbPzY/tv/ZGB/6NGW9JeeiA90B3+Gxri3uNDAAjBe0539EfWEujQGlTAfHtEoDFeHx6pVJ
E8w1xpEpxDugLA1oL84rGPzCKliKvLOSgmZLNTEvzSdnJNo0vHdxpwRORrJXbgkEMFSXmS9DIXws
l9oaAoxbEpRQRphy8uD7J3lamR1FNSzfxSD8fOZvroaGWCXQ5eHu6vPpwl84L66DaU+AyHbrvgKJ
TFc4SZh7AtvMoFrpjOt9ljU1t1m4+wuDCJKltnckgu1ymztDXn+3rI4AjgiuYh7yo15eVcG9yUao
vyGztOsbWuArBVuDK+mIl5Yx76BMJHxj0QI1ZuaYkLLXUnHOOLaKpXyPgUemV09iuv6O67kwnAJ7
FN3phXoPjAqr44oQZhSMQb26m4TSCmyR44ZGiFCdly3wF417tpy3QTFl4KRaIkWsR4gcUb2zsfs+
CZixIbwILvNEnj8MQFEMnsNK4JAwfKChtlANqiXrDEwB9eu0xCYB7gBqOIpx/FXvTmswF5d/1In/
xnI4qpLHigkK2wgfmBkd5UINqisePbjNnLRVHuc7ptyMqPMlnts/qsoCAfk3zTDneTtZDKWFGXa9
4zVzSEA+gfVPAoXE58RKwA44t1r+FSXd3ncZFGJT5YE0kcrRJdxYx1aRnnuzMRCpih5Fr4HpeQTl
XB4zsp+0Gp16BjS5znrzRkzf52+o23eLSv6HmzUYGHPE6yK/r19sNATBcMkxobrMvhccdoNePaN7
5JjKwJmIsoQBRtEHGwjQi/xmeLhLrgjkYP4QD1z8UIpECx8JqWQNlkj6h8oRPcDkazIrZJ6L+ZnQ
WsOntQrUBs/5Zfc+9IPOvyXYjjUPqNJvWmMo60gRDGzRq6iHfS6DXya+onQRrOwBZro4AJB3glKG
Douef1muuSvIboaHyDhYSOQlh4TljpjOqbKtGQECggLlHiQSlyGtIixWzWcMTXSBcy+hbplCXhJq
cTpL6OXp5GaN/tBcFzNSoyBq5gsiC+HmsCchoywlC6SFQDhqUPU36yMzmaNMVRKYe5xIhBo2oJGQ
mlBcv2cF8cHPhbIHvGkmjCYq7O+ayYgNtCBqelkeSahP3zhXjvE6l6x+dIalgysah/x1V6zHSKMU
3BIbAinEoaaG383XVRjbQAWZd8R30BbO6ViEMQiWSAvkFHCdKAzBDqa0JQcSl43r/pIKLErSY+pN
BrY3uzcBlMiXgNiM/oSWb146V+cV0vxztS0YkEHly1lYTVRaDC9QrF+toQOijvcGfI5MjNYF6QV5
iuyD8+2hmavzATVdPvmiJee8rU2iadAkc4p/uV7OC/543ksBmsCkgP1I8tv2PTwERI20F13odQ7u
BAkAcIBm6IfG50IVJsdCY9QjzUdF2/A0AWNJH8dGgwE9TDBuflyi2TSfab4f/kSGL2hCSbhkMLhP
+2yCVa5/6ar0DK4Q2IGO4rimSy9xlNtBO/inFKMiBEX+mCx39QvlELx73/uTHQTlzx6D+PYgyIXa
ahRR89yZ1C6he1egHxRbdP9UNSTVzoCl4C/RVtiv+L4Werrf8kmeLyNwtDcPjAKRzUNb/fosGRni
pE4hTn9kFkcBbRqidoCuhtCc7hGQhdv3OX+koOZtbVS/SYGR3yK/zml2FHWhgbBlczZuzcdY681l
puDgVBo1Q7WB/fHqn3GjRlHjF6VdsX7AqlUnOdqDNqY7LSI0enShjwg3J5QIjwWQC7xdJBcC7gBK
Nv4ekFjh0eIx0Rj4b0FrFUZB0Fgquj/m7rrCWSmlUqoBLmKaRn8qnn1vLVx4BSP4MX1RQv3zrAQQ
FR/GPRThLhAAzaFpEdBBYEoGS+c3LX1YV08480RLzwrcO+YiJKpAmAFcBP8d07xsOtxiyTaPhSMO
Jmtk7KDHofcnn4DDuoPopS5zQkLXjTewSlPDXHgqMaLiYnwF54PMpIxL4thO9hdSKhmhBuzXIb6V
lUSAXw2vHAqGL1N7abPbehjfSbj7mS1D8vfkhrZ7p1JUIll5i2Eh4+3BrIwp7ZlLe5AZlIBy/c2b
Hk9+VMQUc8hslckr/dFKLEGbjfHfmMoeQO7n53sWKvpZZda5CpXVsgegO5cgUjAYosWgHfxjoZ4H
+ug3u95nOfmEBE1+7TGkhNcMNhMBUIy9OsRu0oRfEHWGPN5m2pKhruk5uBr+ZAMdwLvmwgjVgMQ3
nXphhXMLHfKYcAtV/J5DZo6aoDvK4GQ5HNB+UgbvvRqC7lV7bMDADcGaUZ/wcgX2T5wL9F3wbV4S
e4MdwigDQtR4xtdkY6EZRq4Lb3B4n/H1wE1M/QdzwD40hMLXBw4lC3DocFb1Qjzd6Y7/igXjBStP
m+DpFd8pFOwL1l/8wkOdPUymLzUBchh5IsZ5/cmTqBSoQg8BJjIgkqgzgV6YCPCHDLiZDzBc+Tsz
kqQoZ+Z6QHB/JTqOjehnKC6+cXc6x6NwuKGcGdNuqIu33VpAxCQ8djFOOjPsRNbtDG+Lm08bQtVR
k+0lxfQmtmTdV3eolnjAOvAS9J8xqda0+BiSjNAJjTzue2gQPlMTOdH22AS4uOKjsrwHxJG5NZqV
xs3/Mku22Vzn3cfILNSRlF3KQtP79LjfE/QVONm3Vd/hTOXI4zlhRMzVF/HWrpty02dF/t1R6p+w
jieSF9dk1Bo/qzTIj0R/X7qwQd3C6q0+9ijNgos13NRp5yGT8IZufwMuq/qkoroS4Dy1HtGXxEct
Wq5GzS7nmleRUTbw0FcZpJdiqwjRlqC01hwGvYgebnaJL/Fw2fN62/G2omMMihXTdwLnwIRAS4Yr
CRMweKbQ57Koc3soBx/gR/iYs83fy7t1FoQ32UcU5zPqeR0HR8wo/5jtyv/CYcgGLVCtbIZGncob
BvmG4lQR2blhZuchGfLuy8FACAzrbsGn9c+edihI0y6PpBIHmIYZVyKcz6f+BoR724inv6nMfKug
IC189TEfbb5IyW/L3HxZtKbJBcmKMh+vkKEiEASeMrI1V2hNQQLrf9e3BsbIQVJFsAZz5dG+IqJO
dqCImUrKEF21YftyaICH4l4cDW0efxEO1jhC22zPFyQ9uvo/NgKiL83i/R6u8WePW6f/inJ/nMqm
tq/dm8fsjD3S93vQ/p4eVBnzeWz9Ovyk8HOI6sV8OHwjhO3b5OgQf/FJGlc6IbjatguJGU/PxCAp
eZrS6XfIj+oWzyVL2gzcYYLteQhRKl+LxTe0tFXlFljLFrs3uTiFD76Gbxcim4sDdG1SkxBrLYJ2
qaGu65dz86BHBT2YYKODdhgF5Cy6EPti1cTAYnExazh144hEX12KWvxYzp6ygVCcdnZJy1k71+CN
bW3DQrkHY6yONb1cNdEL3OThNeuh/Uk0p01VFm4by+7NEnEjajjG8ZI3F4Grh2X0YujgE7z5ogTk
h2QO68hjemnd3S5CbIM22v9aZ2FCgmK00e/HsU+xhqcel0qSsf36drs6Gz8+ku8GQByN14MZk1AB
PXDuwHfHAUqcSy4VCqP826IMkQMzRn+vERapBtzf1Qvq0hamh27CqVm/dcxSMPTAQKJnsO3mF2c8
/+5vJ+HyYRANyLJh2LxSArxQMb65mOSV7s64F+AYJgiJ57+rn5lwcfDQe+whB6/GpDe0Cf2OUwvA
Y5snZLEyAfEI/bOGCwZIfTCzwkeVbrS74WwzPuHReUDsSqdCOrTBp2I2zHpRdPfRratLFo7+dhHO
ZM4glRGIYvaTnL2B0bNGOI58Zl38WqmQcD5Os9MgjoOLQ3d2nitEk3Dd0dVTS13djkh6bn8PZM3q
ubQoh3N49+luILK7L33s0vXggIQ22H45slc68umrw/velXQy2fTF5st9Tn4ccIBnoAwRqMm0+TeL
PSl4ki53hVj+ZDLj3oDU37y4+sTAdd3uGCIFj1nappmvcVA+PMa6lhxAh3WlzQuqfR9dHsZnp58r
L3/oyMroukZxBvY7RIVZxE9n5OYhHnVQ1QPVpQmC7p15l0iJNYwEbv5w6SEx4+4bOdx+5YmTF0XP
YwePooHht1HxUI2ahAhBEre6Le4rfsYEk/tc9hXvc3gbv31xvFsUibeoTb/GlbzhAU6sQGFqMNwi
r/BGJyh6/66owlNSrE/Pm+vuET29u8XNfCMkL3Mp61NBmnhTKkNGLo5v7mbIrZhcYB5poc7xSBn1
3059qgKhKNeWgyAzuwAv4uXHVdaAnhRe0vynk01NSW8BYxVbhmuUFnjZqWsEfXbtyGZr8/+Z9Qa3
Y0HNeBEpnh5GBWtAz9L5uuDBL4LMe8suxfgWrno5U4PbYfDHHASdcQIfguIAMmUZciRwYmGVvR45
H/sMko8DMKRxqjjvO3/sqxBp5BKja3sY3OIWxTwBbPgLMj7nBxFlE1bhdyWm7woI5GYQML/8WaP0
YTbBF7URowPGADxHJgL7kYXh3Yq6EK+4Tb2nxOFZaeS13RFXZv7dKnfvZLjvTNRjeJpxgejZsZhf
A9W+nija+3uoQd7AV0VYGBTqtNxcxIzAWROBEdjzgiFHc6jCRzQ8XObyVoU6q+i9DZ542pI1cWf0
eP8bWme4+bjscaYyXvgkkJTKuId9RAnnlQmV95gt0f9hugHrGF9ear9B8GAV1InEz8bYYVkFBSVD
t7mFWO/Suewhb4wPNUe1QmkQvamx4VSc4NPO9U/cQCGiFL3AJ8g9Dff4Ci8pTHDgU2Q74QWGUkJ1
OVLwvNEJ9DOZ+9vqP5D9M3vsBKv6jFPcE1doGCxr2j0p+LrFApYEoQG/JYbPOcAv32NrXk5/hHEb
Umhmn9bHZKoGCUpoQRVGx19QnOtK8Qu978sOSjp4fi2xM9kC8k1IQE+fwEu+EGyuwX4D8xBh9+Ws
hGyIGGuz70PlYOq7Okkken+Nas49xwgZTuaUvoQkozNCQ9k7r/sx8zgbchuChRyFYfXEW0DaXJP7
fMhBCD8yrqzMuxY6JeptPJG9EbZx63PwO+Eo6z5WPeJfSH/2FOtqDizVzba47dj9RUE2nv7Sr6QZ
3qFslqZiPW1p/T1b/wwzMHugW2128AqFOzfkB+Z01xiGDX7lJzC/OgaCLf0G/7UnJcVned2r69dG
g5jLfwwOG+y8cf4BsM2iW4onnlMlMHC+62oPIJ1KVm2CBx2vSY1vJfbZlDscOTmyYt7YdffvfoAm
UIQ347tEF0WffuaDl+fkNe64K8Ci02fKv87JYN/jayyf4IXhFfQzgfU5yL7rIURlNsip3A1EMsyS
L63F7Esza0oLHI+hq5Sz0n2bHR8xB1UH8Ff7t1CdcIw38dDLISj2ZjB8GqtMznYJxXGMZQE+EPNV
ufucZChoXn56pt1BLE2DHu0yqU4KuDad72M6pDMVNub57hqP1mB2UKwrhCQfj/Dw6JGcybXvbXPj
Ravp9GPNe+Lpnif14hLQ4e0/03g07z5gxqU3BN656DLOYw/BC2Scg1bPGAJEYdJ0tqu43cPFImCs
0FXMvbWdkqq0h6WvmW1Y7d5xZ/QxsFfSp1uEVIx2a9ce1H/e9QEosGcpm56dRRyrp46mX0MC1tmD
w9CnJ0OutQFASZimsrmt+6mJ+RY1YMVYBGxHDOdh+KqEHbdTilRqAtKdrGEoG6qD/ZdX2qV9HBNr
0BylpPa+dofb7/kPyX7IG4XnbsHNhIcC4vvHCBqxSXOS3MuaNPEg92Ahr4FTMKiAuFcJdic0Mr7h
E130+1awOmGq1DHfNTo1TPgYULF1YwUmBGPyOpbKCQv2DWpdwpwVo4OhJtJj+RMG6kUxY/aeoWLn
azCcTx+HKniutNVw9fMl9+uC6frvvphVyFuyueoYI/MNyA2ON/si6v4gkB94yNuH0azy1Y/8iIz5
TrnMibiHLhhBFvLldWdop2+oHuinlQAWjj32K1Pyxw6UN0cCyA2vWF/gxAbC/913+7H/2AP3O7BV
LBpZYeVCKBkXIscts48lod2kDEwrl+HSJyH0emJxgnzi/gmZUkK1AriyHWFinUV8fd95mNQazgji
Z98fRT8PkhwrtgsGf/UJoVN3yOBge7y1ZISjQAKzMQv5mCVbO1Hg8NkUNs18GbdcKii3hlsUP3n8
GE6auDxVMFCr+HqqT6xKXlaQbRrvK0JJxQneYbU0WF22UB256G08EEPmQGM723aptmXrMYyIZLL0
wvrYeF1Y79hElIiF/Ugb57VWDgOoV8zVuPDWALP9+GUQppjv2PwzSEVILfghd6y98UoE15H3Z0s6
1foHKCnh/483spCvxizaSNExR9uwi5mW6cx8HbA62DPoSTCmQjhymeanjkRTgpn4GFL4DiO/Z0Mk
fCzaHSwTDKQd5e+1kk4XtE88DF7UzYX09AjHSeXBD3+5cnT76/HOZ7jrXVyFtGqM0DAFUK4TIRhY
kViWohChUW4uE0H4INDqwBDsZ854oyzSu3Pe4NAeoaMpPG0+xVT6THd7ix4w0ngSSX0YMpFkKsoY
dP0ZTAEaQOZG3eSK1oTlD/zBzDoXXCPeAXALBIgbtSOtGJAG6IjaozyuQ/6ShYW4vZ9QMF8YRGep
ynOhCikDmC+8v0YcXkrIs4czsuKBXqBD/XVkPWkl6PaXezVz3gHX+XOHC2XJBS6bxXCSpuUI5vHk
d51DqcqHC37W0/yRWhT3fXFmr6mqeXDwDG4elocBn8KQO360HZ2kgHHpJxnED1rOtw1u4HFqZ8wf
djdKCAYRg5QF8LHAFvhJfGCYG8eELeYs7WekWW9Kjh3hSB5gyn0vq7hh3qIiRELw2f3TFo/Ty6aX
StQacHxoCmmgKYFttDO72x/X5x8Hxjj4+SjWbjOe5Xsl4OkB1YJC9fi/vRIkERDfHilcf0CYyl+j
6QPENXTTnykAI38jFjz/A4lCoRdH/FlhaNACn4+AR3wvLNviSPl2PoIOgUuBCPB6R4Ap0SeZ4v5G
E41LzbiFiYkZ+55Sk2fdbQp+8p/m4Ivp4bh1zPYfl93+gEjL6jvyIyoXcr15emKmNBkluNh0W+VI
f6hA/qYvugH0onWcjI/EqxQwLt8T9YinG+laDU0kBD6acAaD6Xg0+WA0MyYM8DHJMVaELok6Bk/u
v5agJcDkDSZwoGPw9JkGgHjzULDHeE+ln45wp0TujW0vQSPQMdFZoUzE3aWc6k94cZh8cqGRcfdv
XoOopII2QknTTaEMjnZP5ieEm+9frHJSYbA9Yl0TeUGJhgnysV/NkIgynoAfSRCUlFCXYHWpaJMe
gbKguVgOcG8ylz2qpJJcpkyNhhHT3OERJQB4J8Nb/Nb2koUemgWwgyh4idChvfANRhZynyKrlqEx
4fMNOwheJtR8how9yAs4Ak6wXa4Vo4Wyz4cHVTTo+PttKfGR8PmU/0gwyu4MGMLsDQYXHxdNeyum
PbiaQXnbDq+01LJNJvSPY1Z83DyCMdWDPBXudtcpgmIK/e2gJliShwLCB+yHufEZ/23A2oFACmkI
zoSGigXF5LCT4diou2pD36PRPrSnsy+t+mltg0ew/WxoFXpvBnsrhMKzwsMbveEzzubo0XFnqmPY
uJvK+sXUgU4vvOovNAwcvD9xBSgH6SBPH5SQ2NVzWbxP5L8UUJxzXFqYMrwOBLZQEoF9rZFzOi8O
1y9X8kpKOaA/CybCsey/kzoZL5WABvOkJj2fe71NSJwVJm2ao4DUNPHYVjeI/gDW2WoHCHNrmEYM
mlINo1WYbyh/LmRu9NOxqfkj75VeXRp6XQqwE4ABR+XPqXBZc8tZLX4MsCQAlsbGIEXw7jFxFhVs
fwWUtqBfM3O/2kM9u3lV2oLk/Owieu9RmwAjct9DzZbC3gbBAiR3zvetOAe+Sf/0sgd/7Yo8+ZXm
FMsxtRPDVZ1V1K0f5jsRQyu7Dluuocrl6XACfDxmG4MNvHSygNNLMNyA6YHLk7RVUcA8AnnNrQCR
MsdhqYcjXcBvpMNi7sbjVCacU+PD2wccsbuUUv/jiR91eIbDFQUCz/e+kwKsL2iuNDrvzro71Nsd
u3XXpRw3sD0dkRgr/SER1qIqPq+zbb2jPhCPRyNsoYqGC6oH73rU1lDT+gYinhRae5eOtpS04z/p
DwJvMsILCu3f/kcV3MSMpWFWUn7pbXpfDQ7ydswGY+P9M05bjhjTwfbG+JZgI0ypfyks10hZV6fK
ebhngxemrHPnDl6ihsXqjH9qw88t4ZuXa+xqPjOU0WtYTaQIXYyvLSJybiJaAX9EUMrSZaK5EsGP
I18KtGhgiDM26S3r6AoVZE29yrU+dM5x/wCtNnpTIbDIvugRmT3Np7SoJDO4XE45E2NqW1q8TbuR
gvoHLaSItYAha3qJC/8CA/Bj37HKQft6Wajbbs4Nix/wluxvmlieoqGsfhvEMzjvjjdfWIPqtiWz
hJfwRxQMdMKY9fE40AkjXHgdvm4jUtOj5vBOwTfdK/jlBcu2Dxzn/c8fH5pTnlxdWLaAqtyI47/i
yJ2hka1d+TLWTKcKD1frC+Q2e4R4FHsIrRFNoJlAjZEHcgL2jbbhsr3i6CFHY0uyOZoNFPN8jM81
8cZt+IDer8Yja7RHiBkQO2c8Ikg0fYGdlGucAI7gvjS/H4AKCiqgBo56inAIUyhHp0M3B2MJhpTo
z2Sw6IMlDt2Bd/FvJsr/fZawT5FSQCb0eNIdrIIF4z5s4PgQuj/+6HxU/+CoXU+dK02stymTNfXR
FRz4MKfoI22p9+2Cdz3ykbsk1720rhIpeG341nKvwkf0VOtuKsHb7BH32265/p2L/Ymh2Hvn4JWo
PKPVJxqjWoMoIfYE1xbi9o9DXzOC4iMhkTghtnWr3TPo84kTjGwhhzWu/tWiDFCt4XFkIpQmWfKE
pcu+sBuvihCYqWlzSvso8ONqoi/2hBiuCHFz4DyBJmDzloApTG+utPysRHPds1maFF7icKRyNbpl
tyxBVvqLzKFKzYP7cuRhhgDWUBhQoXXib5ed9Qzk+Xt1XVUkNhN9vsSZHHLfZcUlRa5lHd3wBOMa
EGNMFQCx3DUnNb3vzuvSzQ7X8Is5Rr7GmhXlcxkjiw4GhzJ+pJDRXGYaIueiXQE3RqikDfDT9c2r
+e8RoXwhDgpR7dB8Gq3NRkLFlFu1M9aFAJVZ+kzblCY5PEbm/Ey22pIJFszs54pCpbfGm91XXJgj
DN0hWR9RgYLQNbtujTWIfiMXuFtpJBu9HAIs4LaRs0Bw4cflcn2hgRGRrPP/wwoYwmFxhJux8NXF
GV/QIs8m1NMlViQRLCPwAjiTD+Oh8+RW3/01uriflbbmOS86NyfljM8XgSH+GffgsrhDz+GTnbVG
jX0eoMhcQQmcm9VKJKMj83RBUXAlv1Gb1vprxSfOGnwyXxjC54TzbtA1GtZLF+kO4Ibw5HGje1sP
YIge95ZYAORxWhxWu6f9WJ8PXwPoClK3OlvCV1gWExi78gomwNflLO7cjmhFYJTMrxLCq3xpTVX4
3uMULG0gcp/O9sO4H8t68k1IbKf8hPAO45EraknjuxgjUgTZQMnPCXx6pYDmZGxeTXgZ5+B+VJ2X
JeAyaDyi0HmkXAlv84dlwOn64yL4oZQuY2pWeIWXsAgVKMwSR/E9ULxH3BhDjmZwixkkU3iTc1wZ
V7hqbbNteerpstfjvut5DfWEtiX9A8AjzOAr3BOgrdUz5bQYonBiu2cY9TM8NptVub3OxyFMfC5a
XNzBIZleomzDclwL2kKoB7wrUnOmMyt07hSk4XUvE/NIPRx9D3AMYWUQtzNhAm1n4Hw/H9X3cAtg
yEH+mbKl0IzTWWmwQgFh3DLsY5+gYUH7dcULcvoO3Wnu87bN5/5LTVMldMn8MOc+05gDjZn2DRmx
KObo8BB75/hdj22Iod8NHuV28Zt8Np3X+WgRpoMN+xdaCod0L+SIHPxxomF45t8OWQQLVPYQtINp
fxbAolIAxn/A6Qj1O5Ngvm50WyqscOTuGEQV5HX2sdmknj9zScIrRb7XbbiZmIrRSIiG7VD614gu
+x598Ba6rKWkCIEhuW6pT/fjsD1IG6h/5d66W8pfC/feaTg1cj2i9wCxlv7Eb+tuU50uwBKM4Hni
+9ux72PW7yFPC1/re3LfY4+7ppPME+5zNRgfOkg4wOBuz0frkzxdjgvzrOto1RELdAF1ASVcRPlj
q+B1+bZElAWz7GzzdNuN9uWVSyFvOC4MGBrL5+LNpIa/A3xHIPUwBFEPLkUydK6eqrNgXmlvyc3z
WLwnzH1K72Eo4r1TsV2jFj1iMoY6CEMCgzbaXnZmSEvdj0YnMK0vsynJ7Q48lELYQmS4420Yvmxp
uTv8VNh2vC1uYOoiovbkOMejRsGep0ma+MfkWSLgCXIcTQB3hE/6BVDkjob1rqunO5UMYOUNW8sV
bV4BaHa2qVeYA0iEgnHTf/Aghd5SmPgPu+XmFX9PNUPb3Khs+GE2N/MSsjSoO34KzCXifM20e5tx
mPVwDqnCnvc6fQyZ5MmrSyb7ChOLvUeJzMl6O3KH9P7oM2m7BpvgCXg68lk/kHIeR2DUwYZFyC8o
mtmuPGVHcBGsmV6LLPgdGAhsLniTPuN+AmmCPrWDICU4MRw9zB6QEMJe9sXAFhABE/faoShVkU0p
wdB72nT0bXrDTFMOyS3FEslTgCzYSzGRWVKo8RpSihxxu6fDBQs8uHv3428FUe4pijHCE5Goo9vn
eQAZwJpCystHHTFZJrWKT/Wzb49Dm7Fo9IgAutktbdhzmSgdHgDOO9X9HjJupO6ggnP1MVOChoxN
M+SNPZxb2PrF9moxlNYl+8cMEQe1w0qmCWDDdy7sdLQ0cvRcdzMZbB5CUXDFuR5+ZQSb5/DWiMTC
OSiE/8IZ+l7hmqVYFTxplMYLCQy9/o+kM2tWHUeC8C8ign15lSzbeMUYG+MXAvAx+2IWs/z6/nQ7
ZmKmb99zWGSpVJWVmfV3C8GbUQ0eJqAhtJD9Pu3er8sw2c1l1si+CPy7ajR/+MCxfo/i5jd7Y4od
H3BywygJCR1Y6tBq6rDrvqYX7zpvoIVG5DFp+s3V1u0mPQ8wA++QFljLorlaYugH+PDRAC24lXcO
wDBR/KwgDyTd6S2qQkr/XXTLD5raRDZwnp3JXGDgBDtKau7Jd9nD3qUDntbZbFedRXN+4AbWxnYv
Uqrv9MpAgS567Cq8Ry1UGL+j1VsstVNM0CbMM5wgqpx6MoiHVte9go/S+rcPE+ztyPPoBrvP8SOt
pijnnCYFwW98YhDnNkaV6bRptzBPBgPnfXAPT2ParpPeou9coyrC2x9rZ/JNtLHkH6i+YJR/sN6l
vRR1rX75XvW8zwZJwXy7oV5dtDMa9jMMUkcL+GZEBtwLkEcwpUpCq47+5fVYUN+ozE75EFOxgbv+
oW+nyTlHGJ5dZiSg686iHb3JqA7eBflp2cCprIoZNItEBCH5BJuTEFWAhwtc8IDmhKm1D3V7ysQC
H0kvuSGRMf2ktXXKLwnRlB5m8MMlmompBN3a67q0tnLt8daJ6VeFRIQPQOyHNuHZuM7wheeBP1yK
3bLNUPRmNnA0rpd2Nz9Qm+8UsyviFxXChjFaqPHqtzEgppV77tozMyDbmOljn80QvBfWRXDqaRkP
whEqMIyFoJ7drbNx9B60qWsPP7WgStsBbWuHtuRxBkkn3JVIGkf5B4DggVSC1GMD6aDcz6rxdvPy
9CQOjJ/4QcRi41eGizHI8/SBhWYzwjBBdtAOvuxhzsn/ZH1YvBjSwADQTFodDbT2oZKUsodJ15IF
Vv9ua8J1x1yPrknmvqVrTdYGxktdy3Fh8D0FPpYokFT64dK+hMyUhBjwyJkckYJTk+TGn4h82W6m
+yloKaEAx+MNbwpm1B+PpgfSti3F8YAppHewdEgJDCbxOkZtM75ytZ/W4dE9hVt/PApO8dFFZ04L
4DN7zp7ZHhM8fMxP9jVFFHyatBOKXl66izsjMkQsyezfXysdpUs4Ko85VoWQD7lQYXCiLIyq9JG8
YYve4odV/Q1IDK9T9HbPGag2Gu9Fx4Njw9wBvhmd47yxZjiQtfWfM0ZxFGRlHsyZkltvTUoDCgWH
5Unas53C1G877/nBP0we+SPQ3XPUmgG01uBUvP3PrJ3W4YXO3BJsk/TWgQpgDWOGysHwqH2ykgml
/aukTqf3f08PeAqx3eI9vSWkHjgvgNdPTp5B4KNZFLbwUABfu06rBLI78W7JPb+TCBOgNiAJn/ay
47Sxua7Ac+iqhMMvoFBNiJrsYgZ68999Us8vcyhRLL5WaYDc4Ur5hLoymLc2ldVc4ERYfMadaT1H
glAhBahdDEui7V9TVekI7kCoNQdXJiOB8oLxcl1ztTYMXfBz2geTbdZ3h0hg2z6p3jJnruWM54Gl
UgYCQueORIvQ5F48mjKLu3Pm2EFLWg2n9NlxBpnRGRt3YoRbiAkuWB7dAS0a6Wuxw7jpucZjRSNl
7zXECNDE2WcDe3QCJDw7LAC+v+URewKtCX1zbFn4nKm0U03e/Xgt4xOC1dBHgCrJP4Bc0cxFxjJt
zQYB7HDcnGheQHvCaS0czN/pbcbO1kq/wwxHWz2Wl84t0V57I4HKUh8+MFbiktaDgrPW09LWRZ2s
KakqkTV0l2ABWGKo90c9utnLyXz48kMGdMAeN78csrewhwqAv9vx6wUtYjjCl5qhKrAPT0+jMzZe
65L52w0J6woa+NXTsJd2WsF7EU0crp4yy04z3KfOuG+QepHD0xOB+0up10IRbnyA1EAkPyKWzXUX
aTjWjA1ZUp8htOPmMZgBOcUK+CvP4yBuTOL4LuRCzd+buXobwdcLQIJNBgh90J476IhgIXHabEh0
Utq1xSzOKGYaXgAeuiJg2AGdUsVJdYID83+YbAWWLE/CwoIxvkj7YEtm1PJrT1EW5H5vmgRlccJi
GiGMUf3jU1+WgD7FYBzDE1f4zY4dJ/6KCJ3c2kVeniJ9spnsMHYHtFYzsATlr/WQeep4y/efBpt0
7CPz8inBqaRExJvMS0BQxm1sS+io0Tl1szRaBriHemk3dz+Z+5ZYJ3YmrC3DtHlmcGR7/TGpqev7
9cz0M/JXKnoquzLdr4sCR4XlujtvTAzYtZRgTMzbYYQFnrxHrEhfQeFywqxvxm8DJV1FNogrnCqZ
bYqtkF287YhMm5oaO0bD5uPQeqJyNexoz+wNTEdjQGpGZB8kcjRmoSENtamMkYuyisXZRZ+LJRwl
1EugioDeMKPLgtLJiA5/EWNvv7Sk9PejXRBEURwneuFdGEoQ1r1sD4wpDzsD/QgHAUvVKdhlC65G
5nZiI/t4X8XAQQ1r+gP6CjJvq9C8JuMZo7NA3BWLnNHkOAqEzD6/OmCqHDIPzJuom1C14CeAJUvd
Nt74vxqj7On5HMZ0mQ9EhxuA5jEt9z6O5XKHUc5F/WtEct80huSRNNo+6AkQeVBx0OORpACMK+o7
OSJHh88pMIyFaylCngq1p+7IIxb/8tGOKbmGAHXdpxhLR8X3pl4fb0sq+XpgBENLYACShc2L3AOQ
gJTR9sUvUF6e4RWv7R+uh9XV+UKxk6eDtd+HHZxS/Q9ScwivQGykyx3j/hZN8nGL9u4TAECXao2+
d+sa/V04hHDCFoDnQolxsT+I15b2zu98rIIu4xunm0HRPsgI2wvMGadM56NEYKLs0qBW4ExX8VA+
3CVTzGu7AnhBSIhWqoL0/nnSUnAfIAQ9koyKMokGYqX1cCPzcrCe26LdSn7U8TBnWQCqQ8yOrkzL
u2MSX49H3Qm914oUq9GZ1xe2z3cku8esTcdl+UWx/ASjBNWnJrmSFiuKHr76Vm4blHf425QPdH3/
pA/a3RsmTlOXOkxZYIataF6NaHh3I+pLONiCjU/NPGBMq9EOBrPid1cIAO5GP6cbJOuM80BT0Gij
fPoZYc+bcdPMqqO7V192j8AfrfMzgO+4r7bA73gwNemJ4h6Bwe4u3C6nSHRu6rOUt3VDvbfOcNKn
4EKfdO9ZmNeMZ2NcjU60mKItLhfyLPnuC8gf7I0RkhgM6f624pz8xJgLsKnVaN+j9djZezFurQ9D
wVsDQeKLtlWz/ntG3hdiDYbJmghBJCGv3RSGxeOz/3P7CEcFC43PqGwhRIcg/aZi4r4TNY0PsGyF
1zqyXznamcNJE6qmvTPutTllNDzVK23n8XiM9EpMx+PmYbLDKa5TUctGzYOB9mb6RO/NBLEfP3ph
dBpK2aR9MIYGs0j47yj4sW37fHVrujS6LFiXlqUJJzs8GLPBGuhqjq/Pi3y2Nv/Gt6b425lTmqLu
1DozFIulQosmhzQI9hNkKaDyA3XARZ0eKbrj/M2mET1MmOjUsbPfaEWOXnNcd8YHeHfY4A0WBzTI
RxbhCRRsNIgWTDthzuUxmJmoRZqyK3Pf6IiUybCIPOweFpSEZNf1j7Zv+A2bMpjSwLxGs4cwAYhM
3KRmzzHOM0xhJ8z9CISVi70zwZvoWutwShDjXnX9bGiFGKDiOwpXSnTWNWk2sRgWD//ATuKx3poG
eSs4x/mPFeGxRmstsuVR3sNZhwV6YCaBAO93M954MTGrQy82q44Rmey11IXvKT8uRHzyJ80T0Fvn
j6f/XE/bzIoT76U9UNZ0ALbEY0C6y5N39QqfwuV4bOmVFLRqPuIPWr5kp4+nv68xkiN1xYJXTDZe
X8yFGI9hJpCfsRHYx+ujnPIxXZ5rc2IBzMz/8D34E7O9GvNwjWlnSnE/e+T8aQYIvZ6BPR6avMsJ
lQDm/tPRQ0z0ux5MfoS/nB7VFC1pezHGFXHNEzpKcjze8WNPxeRxEH/T5xwMBo6b+7fpKcua7Z3p
dI8fHRtkOgQBML4H9ilmNdHeYSXPf31c7IA8oZnkWP0kLRdHfXVh8mB89burxrye7VCaMtxHm21d
O9YZywB8xLfmHa5Qz2hdxxcGv/L52Dt7/yMaOHGaH/0lp+TpXR7grIaMGj0rG1vgU8fowwfCoRcv
sjVCVzfkzw0mswkISvj7Yp6BN8ZjhbE3XjRY9FCiI+PHFZ+iBq7cbjjugfxy3Z0eeCx+aVw9p9+W
g7XA0Lq1jcuMBnd7xPbT/fERT3YCfZJLktYwQX4piE67sNWEoYF13RETFoyMEX+oGewS9PPM+zF5
CjWWlu56sJ6d2GAG9QQMapPd9hvDNjkY43FD1oLW3aSrFX0bdH5M2pn8PmBwogkKPDR4XFshzKUz
mDPrw7q41vyuPNKw9xjW8VfsRAkYY9sJvRi8IXkU1qyyjoqNMDKh6yB8YT8tvaPXP5oTqMa8YQfy
KOssJzhJTeFluu9aDSfMdOfuZFYtEj8CkroOJB51laLzvlfNBKXnBf1n/l2xkiDGaOs41P0VaMDQ
aKr1MtVfkAGABKeHkbMPOVQPfxdz3JhR8e4yXgmMezbr/nWf5h7o74L/PF5TaX5mxoy8gxDg/zeg
R4RdPW9CjRGMID0Zh2LdMcbmZ46mHJqznN2OJHgcwenf39Lb7NYWoZLrPKks2vPJXqxz+D26YNT+
awMccBgkiY3D8I8P/POAv0hDoMXkz4aPbcK/vAb7jlWzZ14pU3VJhdAdoerV4eny3vgwzFr2DByX
t9kR2RRqVKJ1hUUUKkm22KkgAeLUY4nWrORAU5wYucUPNN+q57ZIgNb4N356uJN2cJS6otGsJ13N
ncDIut9Q30Y8eKq6QI40RIP9q+WobZBLneCg7VcN3Jlk9UFTRqt8QDWHexXkMVTZQSXgWxKBhsb0
446Bsn5GXuEHua4EGVwXtIJqpEfrjP/7mVkY7km4RN6qRX7jDc9YRjZL0mbqlPOKdBpkPj1ThfJd
npIp0Ai62ZMs3ivYATG8bTdqWlm2m/iYoWUuQTfLiooWcHEzjMzfumvw5WAbloabDYSPSz4mq1+Z
4upHwCfoY9iIJTXmP0XBPKnI/U7dCGLcRZQRwpSieGtuzUWWBQ62Es36gzWvbaRZLVlQoVm0hN20
CVYJAI2z30vlOVcSjjFP90XXqouTSdvksd3D9a1DA1SeaXq6L4DGp7FDgjyg9jhhdQJ//mxAo9pu
MMBuq8fW2xu3P0qZPmTy1D+R3ebf4GWNXGRX1K4proYVxlpsRD+svSUazwx+14joY+ZPz1jepK78
QF8FJkPZW9I0TsnVbQDvkqkiH74UjdFy5zO3AiEUbCEY6F1jq+cpM+gX7siZfD2J+Egv4ZSXP322
t5ljl6Rf1IYHumox2Jsu+PB2/Ih/81jWzG87m/Hhr1xCesSNFH0nxxSNvTbJocbCF0PUP6d3xOvF
3OX4+uCJxyU5PfnUUc7QXt2C5ObYlCHYduFms+NxgAxNClqKhn6z7ZwnRZjBqUOoVQ9tteytHHhK
y5sRN21tYEyWP4l5hnGdJNi0YOPM44xwIxFnbIfA7Hl0mHhE5fOvZInTU8Y8A4JWbYFNxmyLE2Ye
Mopsmm2POI4jO3K7D+HadoCfDxVpRBY2UUHMXB4gt1IW0UV//IvDB8AuXBAKV5gxqysSGaGcuD3n
RdsDEdmxdJhOgyvJoiUv0+84vlnla75UEUY2kh+KOuPIdjDIuwnZFqwXmj6BbmQ5d2z++m3TnKFT
Xz6TeGQ0ZqzT0D3jRtMU1d1qirgtHOUE7b1YMWNM7lTUZy7ssqleouTFb/9KtZERRQXwk0tVWZ4w
Vx9+pktUhroU3xrse1abhc95O65nq+yiWRTlOez8NXnK/DKEHQrUIuJ0Fi42l9oWs01ypdjC2lUl
efrv0PmsVjucupFMYkdDO+56sy8XtQicFWyyJh1YDFsgphZReWLJbC3PQ0HFdgA9EHcrqSPn0Ssa
/OJ4sZX9pVAtqby7Wjg1q1MV9FberJDjKKW8eT/2vKYZSJbp9BdRnksFk4Iq/yXmPcsb5b3cwqpo
hZGZ5LRZjbapv3J1E4AK+JKzlePO0Yjt7k3R0Qc2YNxitnCcqGS0Z3yTSPmQZwQwRhOOR9OFTIUf
dRx44iSmvzXp0Mnd8CmGQkIiTJCRW5NW4KmPUviueSoYCsXcJkgHI8xkcBkTfJKYiZVbM3baImDu
I0N7fkNjVad8Pc+bT/b42HG/lt7AUk5ZRumnRbI64hjEsm8nq2opVsjtjkZbJAFz+WRMO0Mf2XeR
xDcOMIbqT7wXzOVTMe7JYJnp4xtPy0nYxb9yEXTSYNHvyEVLMYnIYQf7X1HKpgiOkyB5TS5TdnJc
bk22CsqGE6Oq5o38xJc4VHgH3UFTAoein0hC6ByaxejfnqHP5EcRvMZyNC5ZLMe5YU+18Br+vBHx
7BxCxE7BE5BLZJjRfHFb9Sqpfhhj4HwQBN8xHxRkhDka2JRHncXL5QgBShk0IYEaVPJjTZNzyPMz
k9s00IcJI/Sf/OBMxkgtVrsiCiEsbc4ZT5Hz+C4M04Y+N30b7a31NlBfXvn5thlQREjnFJU0v8qL
xQTYU1LS9MB4i99Gm70lmIDF6JsA09SjQWhuug/0KH+7r3QeD6OaBeguT32kWPvJ4hboV1wlzaH4
sKXeohjeZQ0X6f+QcVGdJCHGrVYxWL1gjQ8ittnydVJbx4F1JnyiyD2oEXNOj9wJIGU7VNGYM2G0
1EYD3rvKzl9/XuJphpOeDtr6CtGCRMUsrDafvLmmw0zoPFhX9BP6lODxKj61X/JweVTEqkuetDlu
vR9LOZLIrIwAgAy+J8cGySaIPtPqf4pTgGY2hv9WgHDRCz6WLUagcyNalct8KB6P+7P2Hel5PDcK
ErFavDy9e0HaLmJOn0B/8REDi6LtRCrH4eM5F8V+2E9WzPRtsCGogicK9SjSCq3sH1+42SdMcHFW
GCoinnv69tct9RfSkBHybYgQJ8n3j7cGXOPSboPAiyECfTPaIhoh2OhuJhZXRBTnHJdvXHtuXEOv
eUQMLnvMb5ClXqSdqt8MLotxo2dCKnmlcb3aBt+WETiM0oWLyFjnwi1ZMFpkX8251UQkDtkV2f6/
7KHgksPnKOAOa0G15eZZ8Myb97iMruQnrP29z72HYlfpz8qlxM5KOmTrDNg8hrw0P7PmyEbHV1By
QTaZXgoJlYmY+l6Qz65RtIfAG4+DTLh0706sg9RQP1Gwyw8vVxKz9c2BIzLh+OGklKI4LTM0xYje
dil5LYbwQkdliliog0eFfIKW5xsqzXx4sa9rgB4U9C/c9jBHyJhMZ13wR7cfN8X0uR65zWiBsXDd
mzzOWbPeiheJo9FuyVhb3cW0dWC1dsfX6/jfJ4LpWt/MG/ZGN9UewltkLJHifYoLub34sjr4aX03
+CE/Gda6L1qt9XTSFYqJfg7XR0KQ7TLaWdxACPqCzfSNg4azFPsuMRU+GHcbLupOcKwlZCPuHK45
zgYA8QXSAS2YJLbJ6/RQFy6lQWMMdP8agD2WmOKCU761suwGhx0WQD22KzBM4hktUKVB784ChKxa
8zst/EE4npUoGbnMJMbw5Bc8DjYhQah+sZBvt+AdKvdhl3oWA0PKhQshAHRCD2iN2m3bjhiEw/7i
ZwfA42nq+t8UIynxYJAfiIOuAkdMxuCLrhTmcw1M+IVurhIw09XnYqCXJOXwPLzwemI+eRhbWkr6
9jxSQYl9mz+04N+hq/uajx0jBD2oBmn/rmhXYAXB3XRg5peqNnOvvgvvOpbS0RAvjisiikhb2HqM
exVlyVmWzYEo8ByOHckUe9gsv3z1pWSf6HipvM17srGwiHm6f70p8MBvqqyPFApK8eQwHYqkOSOy
Sw634q6zTuXD4DNiHuqpCWJxq+/NH2D6ZFAvuZhjiCoOQT9re9yM+qam6calhBOC+Kh3BzhfjZzA
OZG87RSJGJ4a8ia4G4K2SbxlKjb07yzgQpe2Udk2kSrwvhuCyE8SzLakTxfnacVEf3LrDT7OsEY4
K5QMOpKldYtUMAUpbhV4+osTB2c7T4EY3QHD3MiHdWpaXnJcJ8bcXXy0HWHuJqA2UmM71QuPHRAA
iI4zmj1O0LmLBfkFgZ31pYOj9SuY7BqQbTEm1Rg91TwQbwawPRDZ827jO90J047AxKEAM0qjc1Mw
5T5tMWn6of6vO30XFJl2GT2c7MQgF4FqyzKu2D3RZ5ld527RtACsKO7NsdmQY9MEnIIQc+E1fliV
geqH+rePqwElCqA5HSYM+qiFatb5iT05DQVgdsv9MRwNQjZUxZNMqTn0Khxrs4BWK3/x3XhmqKwc
Qor2Vyenf7i7rYzPxnlDRp8k3McKkS1p76rlO9h6fsd3klAaysIh30sCmG6eR+qLj+2IR3Q4jKG2
7nFavG66Bgjo1Zh8Q5TaI3YBvkPenFF7QMdic1e/k7H3mNu7mHTDORvF8wKiu01tQdaxZeF0b4iR
35IbwS401Y8PSDL8DjEaXcctn3yNiwf0N7nL1UJh+RlYxBu8kfjngZoOx+QhCpq6Nad+b1nePa1m
MH4jIlxgjfL52ziPxr0e7BvOxTfmwlXxmazxSiIJjbh8UFWVS3WgSjoeJSULPvFoNSwGi0JXWUQ3
hDJsKAZgKRZwiIXtzbhv0q7uq9CFuQoz3APAmLnv7rw7zmhY++GbSKGmTcgZIoYn0F5g4gZweFDP
9RJYEPgZYsB7BMvpqnDHk93IffX4l5SiDLXJO0Zu0ttJI5KY+JNTEOJdSVFzVZmRg5Z0k984/Hn5
YfJWA3ZFlg6Ywi2AwDMfHITSsS187I+y7KHAQe7e/qf8HEiALax8rpe0Q1rAhPGUj8ZIBRpebC3N
NPfDox3ODiZFq2+4sPTY1KeMH6UjyasPdzKrVnRM1poVEzJtY0rjvw0b44MXgVa7f0V+qflI8J8B
/e2IJ0FDd4yuVaQIkWmhZNvgpXqfuDlkxF+H7d/zzNm66a/7gPcgb1pohgndjCOHUZlek55hUBuW
Nh0sxMZkeXrOxVu6WDSJrE3GdHWfeGYBTMBppEVbUPpQ2soTDZMCf33EgYhj37IFfYkh1jzChwM5
EU5LrmfPrCvGhaF4SoAtwcWZb2Ey8qMvo8e8bOr6t3yttwY1y7+aOY4vkdO6GJCpvvZ7Xd5kfFEB
FcYnSCRJwUW6KG54rngZpfDh9chdqMnID/UAOndgpDeWAocqZquSVsRDnQLFr/kIQhPc+RMDssru
uoxcaNGaq5ghF1O78TDPeGz03M5m4uCIicGLQLagz01UXHXwT9T89CVgX4Lg+RCrYLkJAg6CoN6k
cbYTuoRQNocs9TFaaz/EupkA8M3Aun1QcZkW5TakjqyTXoUjUl6SDfEhGq5bXBIj6onMRw5yG4c4
h6+xIoIUztPhGTlZdrXJ8Ua6iN+dhXOXsX7qy7XjPLrSqaPkl77x6Vj98rawEbRUQzIgncaVjOUS
7hMSG+1LBJ0hzde+RYh7emYOWQNJ3Br8M28Imq6FAcvrHcq4u+a67ixosB0oaU+JHXcSiS89JZuF
d+/Sw97R4jZZbrArM5Y0pVnh9zzmbeOoYRQRkafgJWwnkWo+SDbKqqlNg7YBFYSq98StGlOE7sdz
7nRFIquBpIhx9COjaOlWA6q7gjTzL4p4Spmfj8xnGPo6wsYMdPiX8SK9gXN/Rp+Z7RkAgBrhLa9f
/bt85fshiG3e4Qstj9JGUHp6D0PdVmwkot+dsLcbSAdbYEhGJEkXbHawTKZ+JSPR828o9Y3osklJ
qPkXo4JeLKgBdCPGUD+nq8XCojmumJA25LPjKk7K83ILQLGImOWmvHd3MxSLgGKUQFoZQlHA8yZ0
gpU8BMHqzqWMzzlPcRrX1MsAcYcEb1v6v9LW+IbXcpQ1mYwUrQveSq2Wrs3xpHMPQpPiMCxO/zwY
X8KIdwzMWgYlvRbXp4EehuGRjussN1tXwZSW3Ccq+Rox3AIZRkCAd5NZK9h689N5CPhrhfD6jLxd
6sPQE1z/Z9f99wR12km/m11UfKOUju84zzXsCqypRiJtxSTxjYUd99dONVkFr7ZYnTgUmjr2dUcT
GuYMzIQrAZZmx/Gqo8jZuKeyOUIOdaf+PSi7PPyd5J68VMBgvLOSss15OQNtos8gtkCPIBARpXQJ
Rt1Hx8tZ4CEcS0PH2qzWk1wg2rjYeB/s09DajV8XqAHwCOTOiriMEp7zayYJ91HRubFYqsT6CXUC
SFkrcVCd4fkReN2NYuUpn9i3C6sbe9bia3wNVUGHAk/Q6L3romSwC/ZFGbNxV5X28bGU9eAbdTPP
+zleUwvjjLf54lYfOCqpTMeTky6MUvwaaaCLZWXoGnC7I3ulozAdTenmeqjzvEPZAkPgXCx0aSgw
A2mpM0pTyccwPcbBo80THmAPYIuMgRAgyAewv6hH702ZVDHZdtkkreCpJVj9EJmCxWUVKD46pRpg
iFxm9LgNitKXOQ8+/9AA5sjfRbCvSW1JKbkKIMVq2oSb93smOLkWHP7MffCVPRrQDFvlUuzTLDVu
teA+ZBNBKuI+xdNDUzf284L56ujJbF1OuLdNFH01Xkg5gr0yrmXsMSBnGE4+fUHaB5BgTJSbSchr
3cbQ2X8ZsOPIHnkdfef6+WPVPBv0CZxLDQyeD482rB88LYR2wSXxQyXAgCN0dijeVJMRBN5pqUlL
SOzAeOA07LlGl1u/Npi/p70NvxaK6cAFsov1maLT6bp9nSA07io9f7E3L3pjnDb8fQogfsqG6g0q
//KLqwKdZopo1+qfx10g03XvNX7BiEZKsuZs/oMWflPUL1sDOxsKB66sG4+ChUXo+TfEUow7KPpN
dHrQY26JDsgj3Mv4fs8ZsR9eLDQw2g7TxpQe+EEtDdrW+whLQHqgB/OYV7KL7lO8QKPpS95eAV4F
ZD/0cz/MlmM8lqAt+wry3YTnhoR3oBdoH/T1M2rLZtqF9ccyfviPkT0ZD1LD2OrEb7IV2mdyhwzj
mmaIXbAy/hl7vLosp2lQdp2NYOAEiyfDEeeHlEdh3UmdMv0Pu9QDowLKWmFutWj1xf3Db1zPIL1c
3EBUjIqGxHRnChstgtvfBXyYkH/wNYKylCCL9dVEnVGWOCNTa+GhOb3JEuQhvhJ5R3/M4HsAUQIt
H2zKiduKNxqlIEMdokjbrMY7GkLWD2Sy5kQYHJ43BYYIVudFEvwaarWzr7XsX4UT/HykpD0AZNzP
yGLfscaRNVSgNyfKBTACAlC6TTPIfMsvOeFL2gAtGhMuk3jlqP7mJ629txGMu5pyIwpvGQNfbJWn
7ulCtgXIuEYc0q7WtQwMLsWSYpK/qKPVSm1nCw7kR4NFOFY5ASTQJQTOZdYVFg5ltZbobCfQvGbc
VcCBHHKoWsclFf/hadY/teozZB5ftMnPaYfzzXuxmVBXUjuurpPgrXNwh112NEgF4mSQNhB5bx7e
fMS/FN8QM4TJ8S0mA59qBS9JYktbMPF+deMNbg2lgnuETQGKYsEiA8px7UHYsIJmLYja3nwLx0jM
CSEdZ6GfxhNIOSbe86xMAIAysgsoAJlxxuyQnFGS5ZCusAIy6a3sWAdRN7umteEvnVxPEcx8pn6z
Ow8z9Fvkt5IMuJdlEAZ4nb6qbN3kYGQ0eQh+j8WKShfwFiCMEPmjHqJ+J9zi+gRkvXr1VEfS/HAM
EB834i6PaHfBhuqYWc5Lcj/bkmJnT4xstuWqawbvEMixBNhPSqoU7gRsKqltX3sFZu7iVlIUQ7pf
XR/bxRjFKBvExZRfnnxMO9lCSRJ0yptYJe1/HZV/2BNEIBHRZiGgwqzhU/DxqQk5SR2VgMh8RUXl
/g4hALtYavvIZ1we9QvOlzhsBVDpEFz3cZSgqeCPjxf7HMV4QO3DxePqAlx3RV6Q2ojUHFbyOX9E
TIRpkRI84eK1Fqnbmd2JbprDg6MGxX1kD7itbdpEBL5uRVgqL0cF6hG5vTvcq4i1Ec4/rGEBbp44
5FwEwpRvHZIYcHidngwGWAVILvN4H8ZXsOboNWfLr9ggK5DFg2ADqbbLAY6oD3iGPeFjw8XQRjWC
8ojAQf5mfTrUKh/weS1dXyO932KpYBE3Dajfb3Q7mqJXNPh1rNUYM5m1OAcARLWRw0MlK4iYbwZB
jI5nfiQloTcotPftNZ8d7Twnc/DzrR2GVURU7aZYtZsQIK7+rCVC/uZC/tJoOKMl4x3R5KUIuUM6
wWxJYCGYP6Lqm6/j+Kt6v3m1ZxAeNLnme9UyB8yntf6vGirOB7dGP2K7n1H185K0lKEvQJSiiQtr
b/M00+6/PH6Zuy5suojM2I24VXhkWDpq/h1MB/6H6pGJx1oVwdgOC08Fc9ux+H7EZAW1AXIwhJs6
NGeQB0juYEsUbb7USNAeHpZrhrmjI6fRGXATY6pMHjfio8G9AVJDiT5kDJWq7kjSr5TYe6tx1DYe
O97nRsLSasfHwwxoDzEUnpsDoJdLHS1vcw0sn2pdbHcCUDtIoECibwEPn5ExyRcy6tDEQJcullVi
mIaTnJ6TA0P1bTwrfbg02KGIu0M3pteAth5of8QQCOjSBKo7EaqTNJm2tdUF1DG0bWrPjAY1JkcP
BtdDEGJwajVdd7zZi2LKz32SwauiLrGgVNKenhg6UYVWsTpPHhjmg4JSlw0fBn6HxnkpFuClUx35
ocR6ZNEJLRadln4RHYIhiQwegViWdJHfJ5GP6BWfGbEr8iYk3aI1LtDO0NnrMCOe864bBg8KNqpI
gh2QToKZwE58fOngOciXtCkgippbm6tblrTLTtEnsfeEeir0wbi4vGmJ0jYjGhIsgHYh8NKreu/1
59T8W92glHeHcRGRtmslbyZ/pf2CPXGH71keQ9D5PhiuDj0IKzAlRQzGV6xXsoImyROBD7Ra8vKO
LE+SkgRX4ZaGL05ZsW0KWvUlcLnzy18UrTdUDZRbVoV7gExaScylG4JwF+4vxpAIAaGJXQdt8Cap
pAMSIRxaDvxi0Co1wvihosKnbPUOqZ3+tf0J2C0+kYxIhnYM7xhQXd0ouOIHDR11egDibherg5Lv
eSTJCQNFXlxtdI9ysaJPomhSYSGhkBYq3e2Aoky5xFuDJZbAl23DseOLVRo9duXNIHGRB43BQZOF
KkkGSiEV/esmHJxfl1GMxvchiVJxl/Eur4LV5rWk86/JpGHtAq0bHzXaKbqtWy2VsuMPaQXrZ0dk
wocPy+gkT+DgEoSICqpHJAScorQAf9FE6IOVHiBegF6VL6w4zZIARtw8AVYcCbPJO14dJ7SdcUqE
/Qe1iFywzUqejXfBGcgvNzlqjY8XGXRZYeO4+M722PFys7B/aGpUsd5m+Obm1OH6pgn4I+OqJVnm
G0qHhrHOm2T1Sw9iBUigQb7XmtsmUACDsZakWCQIN5BiTsr/6D8fXGdAfBNiG9eWY285oJauZMEw
RnZm9C0f/CYHW/2ZLeLVP8rEC0LLsAyHK7jF52n4LBrCRLEoKAogcA9XHeTnYCvQd1ouj3454CsA
evCROHk7OzlviBYPkpV1nDS95PfjMzncujyA7jRCQZrjHMDCnlQgD1PyjyGwOQp8+vucPJvKlfY8
ggWDR4OIvaU4VQMsYXtUNWg7S/suHRrGjPhgk3BgGxoDqn16wRTcPOKtSSHa7+IDzj63gWKlR8sA
LF7nNJe7sDydWeo6iDKQ5VLqbTIVbAEa1IeiQN76luU9obUOuUsnvHeeC8Uldznn8C67Lnjnd423
9ONCD7OynSoEoQHxYG671OEjxXusEz8Udv7gFjg9HbF/kTj3MyIAtjRhB866BiqzPK/w8GyI/Lcz
KLqpEsoRfzAAB8M9Ix9QXmoyLBxvdJkA2chEzxoRz6qUF3pOQqRgcrQ38dObjeFp6gsJCOg/zs6r
OXU13O9f5cy5DhP1ksnJBWr0ZsA2N4wxtgSiqiH06fN7WJNkbW+PPZNh29vLBcSrtzzlX9w5VoYA
e6bKiACLX3+x34XLqXmbhN3vAv2gAD92G0HlPob4WHl4uA1UrJpA5Hk0ZmCHPGIzI+c1917NGnL9
sv/JHujtXq1Tu2ddOsQzNJ6lMjT1b9OhT9nVWKKLIdc1P/b0Z6IAfCI7kJWaMJmsLiCp2qeCo/jw
qnkrYgX233tkBf07R71HekBmUGMbKp2ZLaLXrDrojRQCJWEho0RG+5q1l9STAfVfAoeY/SkInDGl
k1416zx9dvDV7g8NXuFRvBgjrUUaSmnVD82QbElgVRlHsq8RjEJo7Hdk/0a05xjCL3FYU8L2nSaL
AnoldRRr7zGn2B5wz5YzQtqPEI1976l8IuVjI1Bpvfmt18+nQ48uWscGdQZ8g74t+BmW39TCtZJ0
t7pjSoXovG+SlyDcvdssl/vBA2A3HNaDFQxhQqBlq79McYWmAJFuOJSRMxGG6SOwPvQk8i4W/MMG
rY3u1Odh6MyQZQQ00t73CZu51OyDLUHz6RWOyJbYRTQ6BQju+1sW1imC4EbJKVk+D6gPUBDIZnSZ
KBmQJftTIt5+6ngvVJ29rTZDLX0Mktel2JSDsIsDENHMxHGrvXmpmR0v0m1tDUiZpjhw9AGtXRtq
zgRV7WPc3kjuTmbPXZMCe9YNIa9SDRgMDTwr6CKF3QNV/9sI5RuUZ9rKtQ1KUnwsbHJvwHu6j+7E
3AhWOwSp0SHBMYSM9r7EN2MAeBkpICkqIM41gXzA7V5PpXZP7Wpsnpi+XV6KIui+OwQoqrvUxRyS
FQXDt8l92SqZEfsjHT92QB26UYjjDzMGiKCHoBmm7DRSB6dWmPlqt0+lGW2UIcEcW+QJXhYhYA2W
8/R6bd/zcIW8Ev1UD1FWu+5Tkk9b/AJyOgJzPBHWt+k34AVHzW5+9NptSbACSkGkluElHFMYUTPw
1qy7RhDAEuDh0UjlhM22y2Yw1EFJApZlI8HDl+w9oyiHu3BA/eITx1nJsb0tXQ2pgNBxWRIme+MX
6F8J79Dr07mqYgoiOVoPn1RPubidhvGylbWHdbhM4CvlF+gs6fOUjvlTp67p76xBIac+PPbUp3GI
+xsbG8kO2gsx24EcwQDUMv8Ge+DF5LS06bLdP49tLoLbbAT3ld3fQLxTOnInCXo390Dx3HdiMejs
iG1R3ITUEsrN2qyv3sYcUBopkNG4B2UeAhKigvxmNB4hbIuH1nir/ZzNbYfsBlVzlBqG4WYH+4Np
5rYzzR/a4Jn5sjwwGWjEJLzP43V7Tyns0SQBkBYawqgxnyieB/WE6U0G3HDQdETGFBJIl+yp1Smp
gGks2BAxwQn6iv7288J9bgPyA1rEg5012LqdPh6h3I9wRb3lMcyZv8RLM++paP1LiTPvSWkrazP+
kCyWxOg26kmr1XAcMpVYVy9C9yaraKjTz/I3t72xPDgNAg4vOh9dqE3SBwpX65j9n0ODPzoMGGxo
/1OfQoXA9dis+jrkX7sdmuyy0HpgWLPbMs7UupCDM88LE36017BHRLd2S75WX+F3NUBhsF9iokfK
c8oJLM1KCoStKPbuXTCIJZusT+FvN1vFtFFWL9mg8IcseiHQk7P5Zhu2EkQgKMyoTXWFZE+ocwFG
SFOagF1QGg6EuXiz7U8/Pz8rFFrobMBiK5YBsJ1q8fREmUA0KV7gt1vUdK2LB8L7SW+r2yVAkyF7
oB30wYEyWzo3VKmTHpESgSZW1+3lkimdAwTE9gBweOOV3RQKw+S2nzUw8Z9TpNufSZ5LskvSiGfB
n9D7eXI6PfDaT8AaCZgRP3EjCA3aozX8rokKKXbv+w7uPC9w2s9vq7Hdp6/s72F7CtC60drJK7eD
+46KKONBW4URWU7B4CLh2mC+ycRIZRIjMwPa/ZFrxB35EwdgL/rs3fWuS0e6FRzQyQ61nkQJ5LLM
I3QUBweX1JPCZtxfgeh9ZHcIQzxxkCEJS68YMcsZdrVFsDtH6Uw0xpCgNNFORXGiDHW6vYuRHRHv
oFhFUWa73YPoDHGG7eusv0sSZOu3w9FLNJ+nlIOQth5DjmAFi8uhJ7j2pHZZkHhdIQedUbx10RfC
Rtr3i91yejajDvhL+oiUBRAz3x8pnO9eOH3Qi5aDSSI5E9AtcSEFSYLSSOCCh4WymX5uafvQ5YWg
8cJyBAbMGYDNjEY8270INIR1MK7m1IyGLziWrIcVx7UyqZKA1qY+ZXdAKOblfOMAolspY9bacx5k
FauepNklzYUZHe5mkJyHL0bkrChM6PSXjvkyH0lGDQ5ewRZ9A79kfuxgIkomguZI0NLaLKH9zh+X
s7lUaI+gYjSv23QpJuid8Y5ZgDQeZdjihY7ldLp0hjSPrk4IWKB51UZMxSu6R0BvlP761Lvq4+u6
v413YXwYuljwxmweO1B0xMrEEQvNB+SCqSy9PlwdNa+X0j3oGOz/IW9hg9dsLFVRuifA3pzgRHwJ
CLII+xTQN+rOX618usopWcjztAOEgdL3ikIIUgkvS23Wp2UCGhtnGO987ORt3IGAhDDZvF1nVdNu
nwv/PPPvli/tICnHU8Kblh0JIrwY9nabnIgdI++A8O4TrA21N6cIreX+RuJMhHWacwPeXgzb4zlQ
fL1ER3eCurs5yE5ehXcPwos23ft+CeAKJa4SpjjsPCI5fS5NWjJc2b6I6vEf0iN3kBucQmwbgLaB
/3YoN5JT76yoxCAsykofZirwAj5Tzj8sGjgEhHZEgbYIjRw3l8JX2dVjUNzni/+5H07ZtwnoPlwf
oQ5cfdvx5oLeXbvMZ7S9l4pspWf6SWzWPaoMXPyExCjvXMg2QZKSYvazkGKKbLhLoO5IMGWDO+Z3
iM9jUtJef6wX9FBQd4I9uHu+dkryNEBkZKymFWgHWp0injRU8QGtpmjdSEoCUq9lAovYnp+FcbWh
hADkuBijQ9rg22VOSKM+AXARVZ5gnCIqMbSekUnUWhQ7jH5FAIpi3mM2lWhgml0uvMP5Lqfqxt0+
yhbgOcH4oWRn+M4ZID2DEJk3waDTft/aJw8qc1UF4PxIydzu03T7qRsYQfU/pwC+krrNeU+XSUoh
Dr0pOTFU5NWpaiD8z4bEKPTYO4kALN4v28IUiZ1PROWfbuz/3honZSle8pJQHsilaTOTQpdmREIs
kCLAcw03/wRmbGrNBGmEVqSzwY0KU/t96DyzEt3gug6piN6Bh31Ye6hs3mfptIGVtGOqGFpnkaCU
AJs3bAA7kZGdJDSXbKSfyC70hLX6Weoocr8xEVKInSMq8ThNC/JY2+x8Ejre0CuJZ/xEftMabLdP
mDMcaV9/cuOAsCScnf69z8qlkNo8SjToFPEST+aOhXsmH+AlKNKCr7utvZijjJDPOz5RXRgpR6iO
ftIXfOml3cJBDLBrSkcSNGGyImFlrCyf1gAVY+yP3ztva52CtxVqIKsaKqSOdFbOW8pdbTcHxUeX
6uZHR639/JxRkQ+AjNGLOJFavoD0Hpe+BV6l6SajUvfQwEGzcGAfk/bgdh7fQqUVWllH7dlE/TeY
JuDKAcuBYcUbm77OUWqEXYsEWQEyXnujeEI79DY3QiDcQPNoQB74rS4Y7sPbSPTsRbufNd5+Vl6i
ycVuT/Rh8NxwYGKjgREAdXqujHLEXWNHUfqSvizIsO9+8+YC+sYfne0Q8G+bPnpbGw8CiNEk5TRP
NyQpzeocdqRWzaRak4hJucGaKSrzDQdR7HW9//yP//6//ud7/T/ijzPqOPf4fPqPU4n01e5U5P/1
n5rxn/9x+fPt7va//tMyLV3XVMvRdVt1HMNSTH7+/jbbnWJ+W/1v1zRvnbRKuy8Uqft6e7/A3yBS
RxjZeNgZYP+Tob9beCeK/PZkunuG2Ya88c9XoSu/XIX1z6uIzZYd2yVXoQ3ZdgC/0dBH2Q6dqZa4
yE2VGMIuTCYrcti9QtvLkYec7/rpcB3Wvcun9m6jqlZFIEKt0c/XptnfXZvtWIapKq5rP37+1wit
zbJ03R3X1g9X2avaPvhn3Og+6rbrRYXAF6B6yHrzQctIlLz85fW/vUN/vb7zz7Epipa1Ni+8fpp4
sYhpn0fJFm4hLqVx6lcQk0FScsDkXjwE84n2cdarau+AS7J4rcmyA4z180Xpv12U+8+LUu1TfDcc
9U5V5iWcV33pOxC19okVcqh+3Vm0Axyypr3v9rweWz2UvvDna9C+nTT/b2Aek+qvG3PX9kV1Nx/X
oBPRobcDDhIyaxRcQImqNO78zs8vqcvb+rpaTMPSXENXFVMx9X++7fh2qpu6zuuFgOWqrhY0g3xW
D3TEwCnpo2uPZePVN3HcxSLr7fPThkjAav+ERkKUiPryAuhkSE2wM/35yjT1n1fmqJblGK5laqbj
mIahf5klebXfu1V8KAal0ju50Q4AZzlt4Q6AqaJO5re7eokDrwGrr9EtTHHsTS4f+o1Qz0JYDlW7
3d3bA7m0zr2fr8zQvrky09EMzdR0VbfUL2u7PDZ6um/W+aC8B+t7u4HuYnUPr9TiqkEhiL37m5v5
6d3PV/vxmVNkeMZXqHMewm1OAEIF2pMVd5z5gYaUEV4P4WlU4xHgYJw7cbA0CfCHOQ3JPmn2cRjq
acBh9PN70GT0/rrvj9E1HVdzbdV2Fd388h70+2ndmI1G9T7rYP1IcthB7EvS4DLKIx14c1/Fyn6u
khuSjr+Aodfa+08DK8BitR5BXzDjTg7P8Jfr+nZsXc3WddXUHFv/sntX9V1f33MlH+goj7Nz7kZa
AD6qQxUG6+J+awHbH96t9qT3joZXwYDC56j/80XoMun/NTh/XcSXwWnWmmm4GheBNG/tHREz26OI
tSMFpFHWrSYHAKxo7pHjdEvOmO4BZCNmoTrt4Y4ekbkFtyS8Di4YhO97yVWwY7vnn6/xy7rl/tmW
ohm2YZiW6tiPreSvrSK7pvb9amjnQVP2irruHGkU2ude63JH7R5P2uZj3/r4+SXVf88ZeU1Hddgm
TFuxvwxLa13Hxtlu8L65JjeEOfYd50a+3GxO6qJaH/xCwcPlMG1lsBna1RoqvIbXlztJ04Mf1zCM
TM7hXeuXu6XKlPjH3bIVS9V0xzZ1W+P/XzeKa1rbWdnkDEVbQ2oycnrHi4eZC4VoOjgXj/DFCNky
iBxxhf55UIx/3Qh5dcMwXFVjxprul0FJypNSZ8cqH8Tg62CnVi/H2f3NWuoAWGhSAFt7a96tlf1+
Hx0/jFf0I5rNdWU/r6m6ba70nHZtBe3j01vy9vjp7aV8Anr0vH6+vjobdoLDhzgg0vTe6G/rl+bN
eQa4/vOb0L4bQsOwHNPibTiuIwfTX7PpWjfV+nQ75gPcvHKfpPL0qm+g3CMYH398NKPTpp6KUtrl
TV8WU2dDUG2+5pv9h7u15z9fi/4lOnFUW1UNU1eYYK6uql93ptO62Kd7+3KVmrrdzqGZCJSNzib1
DcUbb3YIAcRBzMmUhGfcGi3I9zdwhipIEpSoMXC7+zeAgNL+bP1ycf++2Vwb5xKfJLZ87Kp/jVNt
7deny22P0xtF2fVtsbeHa5oF1q3nOKCHTBiSv5025uMN/3N+86K2bjmWxWGjWxK5/PWit9IxbauJ
GZDlHavpPCBRpegbHboFhrDI+16DUjJV9HMQM4pEMV7sGayRNTNGyOC0GDpUbfE7Kntq99qHENY9
d9wOAss4Px74jDdfcJ8l2ERlg8vAiprQ6KHsUHRrEOFu/wLPFR8XLVj3rqO4L8qG4iCejY/TEjt0
laoGtKoJjHy8Xs7T+4KfFV45RcGxn07RSUFYEofvPlbedAWOASrD03xRLk5jGzG7y0Qe2aTgo5pU
4+zpxk/yxX7sdLNO1cf+u0dl58TTJOhUuiNtos+0iT2zR/bImbizYoOP5fDSN/m3y3ecybpbdVzg
U+uBTBAEMEINxbvkGsQrHtMWv7aeXIflMBtbuCCE2esZOhCK5iTmWCs1uDzrvKpDlWdaftyv7YJS
Cu8SMpUivgk6zDakgsA9kenW7Zsh3usuew0zDo2hgv4Ddgki29EAN6CFClkbQQdYbvwJtrsYshbt
OX9ssyMpMLQQBEI7SYx9RJmnaIMa4ZvN//nvAKGBLJ1C67O8YYS3n+LpcXHmEa9wkn5eTwpM0g1f
m9tBAUWJWgp5qslqOARZlOLwe8Uo8wIdtlpmPJrPK2W4T9iNEH+azzWSi3yRUTDFsendeN+/HZbK
i/K+X9pDZWyMnTHqxgMjtEI03HvnbmBGrpdGVfvD8Ac1GWiCxZ47AcTfT8cVqpeYUCK6RRuYSRhT
3j7T03f6+bheiAo6Bn4zPOgmzkycBfEI6N86Kp12oFI7bP94ggVepyr9+D1p4/05HstvXxYFoNkr
PgcumJYx6tyL+/N+dX46Ukl2UIhc988+1sPjcnJ8TV+v2xSX1Hyez9Xlcasvd6+7rf6ZvaVbnTdJ
wLONtyA5EiTsQetQQwNuB74V7rPx5PC46Z6Biru7OmZ+9km6nFNrY5dWE681dKf2NBkh1NzLOg4t
WCRdsDzqwP5ctlb3l8Nsz5u9LGxWYWvACTguFgXYixXG1U/ynsse0oHDZKCMjBEFqSM2hwi60+Tc
vanvzQt63lht4kKDWspMfb1u3FcKM+XmzkNh4wMU9IG25ma/0jZIvn7cnxGsX1mbG2UX6hHizig0
FSRfx3i7SGHJ7ahdd6BikrUeIsY8csf7+XpKsdmaWtPWU/omJjLvzsJa7J6biTtH9+C4OVKHam25
W16LugeQDvos1O+JZlCCoPlMiQlFGAingo+WHwEBTVseNeKU6ihGOjN0UcfUEHyj+eXIMr7kSn+O
CUd3XcNk+zPVL4lLHh/VW2HvroN0dAvUMO7EHazm+LzG6s2J6HyvIwrRXQdbLgTYOykkltyjIkbF
pIaKBXM3nWhQLifF6DzJRi1QckES9Ivhz+eZ+s3hyv7915V+2b/VNL7ZxoFDw7dpSALPCN13+og9
dGGlSVANdlzcOhKBedQ/J+ksEXcfDPYG+egihqETTCQpJEfkQdTr7jQZdiMcO0YYbKFqmi8P88Pk
OssmNzy0zjP5+90IQ7SBvPVylCEBfxvicduxPTUyoxO1nMYrAjvxmOIZHrHFZwOKgmCFc+XTerde
7E+ATem29WmDRpGv0XzWP51340V7UTCCsMbW+LBM5wfsgtBtwAcJL96hSOhbHcwQIf9CKYju+MQK
Uwz+prdDdny7838Z2u9jhb+G9ku2oMS7fWEbDG3STbqHQQZubKAQAeNJfl2WDMxlns4Ok8ME97Ll
HWPvWTLPiOqVKAvXb9LvKntr0uw7RWt7XsEpDpSeFdFbxv5wN7ueAg2VUOpeZMJUSaJdkJMdqZ18
aCKEWEbIuPlp9IEAlVf6sK7C3NcjyktB3sX4tVviLWuQPNs87uGFr7MOXrMDKUaZyDrkXXtZ+pVn
e8/QbVD619o6f4qEZLcI5I+zjuzmaVdHVdcJ5Sdm1PSMcQp1YY9h726SzM7zinre5NZ1wivYsixi
J0Zf+Nz5ebC/FiceC85UHd00NNdS/hWXHe/V8Z7XjHWGJPxlqtZG6O5gUbu5V+xguMUXsOB1W7+g
RbvDYPKU96/V3Tuuu6dskRhPhovWeKur3RDEvP1SLDDM77YD27UkNrMt2/0aNVZ71cwvqX4Z1H46
q/1kkqEQq4BiqPxb4ERraoGahwxpaL8I0Q43SNkial86vgARaPCTTXYflDsa18WgAnDvQlBo8GXA
3xAaa+VXvgj3GPBfFT74DPbgQRWkUS7PIf1jvHXBNweizSj/TN/cceHHI/6UtpZ87wpSR15WRFsl
sL3xQSWerp905pbDl5dpHmzpYpR8Rxob0tcAKkCTFqN579AVEIY00hEtpBcEEWEgsIkxGl85bL0a
WaiUx+2Vbs4467wLeQWiL4bcGcTrj+gDilItWlodwhB9gwDsGLsCHAzPvVy4CjY17Zf9e4JKlRuq
/gbIA4E4/VLAEkAc+AX6e9KWlmsGEzL0ITVROxJgpvDgCuCgQ5BJrihNtcco0wE9oekM3ZK3STuU
J1q99AW+IANynhkglvK2Srf8HMGZ8KGI+riEoaSG93sPfijb9rk3flkK+QSo5waynnw3gW3bwlEO
4WPEt1LvfecVEG5oUvJu30wIsm86sFeWsGzsnQcXnao81ttwDwAI8YAWdunwtwQz7/fJM41efiAM
Hhy//FYkyqjgy0SdlRIPPFt8g0guSDFZZ/jb08GwQgmySD2C27iaVdMzy/gyLSIQ1W32QgRTsGJ/
VWDoisgqnG7OGys8b9Ulz9FJESxJcHAWDCHdAr+cYJ/Gczn8pdQSMt7JjZr+qR3N5pMK4RjVa02V
sIZg0QQVDRATiQ10IoAF0SeiV6IHb29C/yAx4DWPkwbyOZQB3/1MtxDO60A2KbAYc5jA8+ytXvKE
wAQW0ACWP+8XZOD/ystV1SWlNCxbtx31a2acldWxadnJhRYxBDEYr0+FX9CGlj4ZXi0c2gW9c5lK
NXDqHQ90v8CyWaCDVF8U1sSa5AAwBMUEWMVnrxUkfoyKGj9BR/D4mCxyqp+ZDGuffCCAQTSBm8U4
Y7zXq73cp+zADlv6NaPHoT/kp77hl6Exvoc3EsUmYD/ihNJ5rKFucFdp94GkZtGVLHxZxaAIn3rA
c5esSphA9IcQg5dH0usojZ8R/0PthRDIO/utn2F+l3O6rulSpTVdXVe+5OZacnNvZuygjMDsF627
tMMuwv8lwpHP8YyeLuGCDxyIpd1CTFBy5I+JSAhYiCJ676IOpLRfISHxBZ2px//f6gBBIlIWhM5F
3urOr7xJE2z780xwv3kHmmKrvAHF0W3960SotYMZ3+/GeWAtLr4o9FYIjN3o/4MkQlntJga5vuj2
0gx9zA3kAtneBC6PrCybrO6jwM2sAHYPqWofUkud7oJW4PiWb9M2AaYV2HxUnapzxH/I9eSe59Dw
8AXlTDbaz1XC3Y/n99COYCUSzyBT/1hrxgA1EtbPGj0WFA1kdkYx0YqDf4vpW3AbobvwU+J2sNHi
CP/z6NjfjQ4LxTKkFGuYxpfy1TU9XneZUpwHJpCn4NAlENd6pnDlCPCMnsbjQlaeDcCzOCC/yMAl
9Eh7Z8T7T+Ndr+pknayfdWiZXMAxGghbnIp2PDTmQMo6xB+EEhUxiRESROzYso4EZxKeZfRPDeRx
ym6CkvbA6SBY1M9G/LNf42nwZxQcjyZdEokfGQ6c3i8hnPOvKr8tdTPFtHWaK65jfZndhpXqpXHb
I7vt2WOqZ77+fhmscqaFyq2X6XEP8EQAfnODNbjjSAdRzLSv/TIwpvIHf8hxnNRMEjJ7z/XYBFjg
u27Vi7txVyV+ghkSSuR0Huzph9q9K7YiDQOi+EbokNVeWSsOmy2SRqClpJZyp3CCdwhdHtmsfr7l
6r+K3LaqK0QptjQ4DFX9UjNUzlp82+mt8+DYDO2id9sDrrljNo7Li/lh0w7PKQZUu2NwxjXMvfwy
5lQn/70z6wpdFZo+Oh+WXN9fFSXbap2Ms8PrV5nCielQNjtUE1W/vp5q279fF5VNg7jAgRl5jFO/
NsH2WFo61LRVrfu3G2mzmaTdbH3sJpQ3bo7abgEzNOik2jvkcE49HdU+DgXfHCmvrnHopOSnJbRJ
B3Sl0zkZdESmuzzaKwRjtGvK/LUEHpG9rpHBVzlqCSKLjI0XS9LSaBtAFpTMP5rbLFOBMgBWpGU0
3sdWLy/QGD1T8WtyX9XV6FITDMdVR70nkUOr3GmUwNojaG/cIvdwHJ12lyg/vNkF+r4XtJaa0b1U
25rxURP7xKhsUjZ385VeD5XrsFBcirirU/aRFMXghu5rM0z1kw8kXRGL39v0WJrju3sM9Ssk0tgB
1DzcK8hew0zTzXYLn3tD6ZbroQVnlGefxPsLkiG95KRHTUkWX65qXBFVLE3jEpLctdtqrL6tWTjg
4tuglAMlxVDMSMIcAWk93p4166VFW+SuN0AeTdSHytACKpEhKXSYn7IbynUkKw5yl/wB1hcubiOA
1UxqhmmKb4KZjYpa7R3P17Bag9guagQPwURok5am/JYyfDvP/5pnX3L09OhU+eG4ZnFnYKmToMy8
5GCjUVfihWWEh8SOLhlqqDuI0+vuNdlkBwhw81v+aZozdbdQdrqvWjTQjJ2v3nGOOea/9PLUb/af
fywFWSp/LQX9dDzaxonTdZ3PSmVVH8f1vNEB8hyDG0Z+VDzcOJY7/fMW8E2RW1c1S3cVxVQt+hb/
fFk3UU9prrjnQX4MTFxybsPyFjXxVGbhz68ke8mX6jFNSl2zVNelnm7IAPz1BqsrE4L87Dw4FT09
wQQA9HUONk0BqfPzK+nfjeXfL/XlTTlc/P2kYqFwsCEbWK/JWW2XNIg0ugWwhhYto3u0A+41wXXd
vjR+Yb+iOp+IfNd8/bIvx/p1lVoD8wzH9tw5ZpAoXcSBG6mwY1AeXHfog1a/FWi+2w1pOnAG0Xkw
/5XYqq2qOGlX5Txw1N4OP8NWQBfSu+N+ewPnhJWETWsNRNl5iHanW72m918PhG9HjliZWpaiaerX
GK910B0lN2tiPGV6MOE1Zh/nNOD1dRikrdti3fKTelhfFz/fsQfS4+vk0OQk0A2NSWh9mRyX0rxe
nZZ6Hqi8T+2aeS1zpruwiU8jvX5Jr0vFnqjVp+T0ro6IRT2wlcw73JsgRf3BrM6BpgEy527W9tXT
2PQPLQsg3XR38LJmpRwW7m8rR/0m09f/vuYvs0zZK+e42t3Pg2uBKVQvv00djMp1lq6ftYJLGq3V
X4bpmwjtH6/4dRs7n5J7FjNBjAwE+KmnagtrF5z1j10+POSro/HbjPztLX7ZlJRUN677khe0CyCL
LVBwZ+9IgE7p+VgOc/PjdumtM+uXneK7PUlTNfp/umtTVP0ysG7M1rBubkyGwiMqieth6xLF2iTP
ol+m3b/bjSoYLV6Bjq1KBPIl6LuZthlnbnUelMdAS6E00iMvT01QcEari/WhFTD7zR1CXAffqIeE
SmitTW86EvS3HpEDy8FOERLR66DKVnqCLlFBc75+vxTjXy5V7u2/VojqqjTeDOAeypfovLJS45if
SjaHvevluRXFp09Zoa3T6nLghDfdyIB41TSE0cnykO3YWIdqDll9EbNqjrhpYLyrwRnLYN+jTp8G
yvWX8fxui9c0es+4TrjElV/CSdu4Na06JYOw3UWNORYoVXXIBfw8FKojE+DrWBh0uCmvqWxI1pex
OBRKvT5dc6xMkaPYXnuX16ZrvD2qzujT+OInp6KmRN1ndp4V88tEWa4jHOaptWHSEWZzqbzpoRLg
QMBvrYEo8iUy0GYIm87LZxb+ZdkEzzpM4bS8fR+hR+8d3lGe9NfL2zVsAV9cJR5K3DjSY6HgHXy9
jzUEhCb5kDLAkVrQ+0RB6EXieSl73QZ/iiHppCYJUgBlutEVkHm3WJ7n8i3OJrCMyDZmI4u8UIre
2agaQbU0UWY0l0nf9BqqKtJaNj0RAECqmfpK2dVgXqWva/pC6PSJSARCkug/pL4ISl68aiH/Njon
mL/i5pahZCA/wxzW1/pQLaeiDIUgERBhZLIRNUbjEvptOlaeFQj5F69ApyEJ9sETccj/1920pMNu
OLZFFvDPwODcsoEH1tcTRBQpZUpNAXYOdUtxk6t8cywyLS1KoJUv7IdkIlYi3CwoNJ8xqalL70KF
zSgkvL5w1+U3a6TLUzyy7lR3ymWGx4TDvbforYTpTKaBfOP81vD50D1gq0uiC9oAq1/pi+iwvqTQ
+ucapGK6GqOnwubHg64T6ayU2u2hpPTu0ECriQbdsEYCLGxN0ZTAK8KvgmRWU2arKbAXwZ1ql9xk
+f5pSVWdglDpN4geFpQGLhBDUaYOgaTz/cqrPKNN8Yi5g6UBBQNyaT5A19I2Kh5fN485JTDA2Du+
3rr3bj3a9/d9lTKSMkj6qB4wE4hz8YndUZQ7wd7EvAyjuz255M/38NuAi7KBYZuaRklekYPrr9gu
dWtXv9QsfO00ciiTRRbtXmJXSCugzVQGEABfNze94+05v3lrgPZomW/MVTNaQ1bu716zD/vVAAfe
EhSvfUNRgNa0//Nlmt9t96ZFAGrYimYbXwE6ZWpY+uHsnCgEGjBVExYqBV5qNx8b4cVBxp7llK7+
PNhHxuH4CjmjbqPcsmYVS24OytCnB9Z+llKWLKOCGyDGTnEobRNET0P8sh6ff756S/v+8l1LUnbL
dCz5+d+jfEwspVK5fCRxKGDmAZUHqrPzAtVHHC2kRHjpSmcJLC+1+zwofEBh2PUd/DRIYGmoPrI/
MFR0FhAMbCleC+j29AQvZR/G0zNlzrqThLtgHx54pBhy2s+oUlHrC0AHhtRAV+dp9uQ+Y7M2tSjN
S83zyPNcPfkj+Zzz3RPKa8dACicaa1iEOHAJCM40SDXKJrP3Z6P9jsg5FUCmKINptD8+MF5h85RN
lM+M+zWS2uquLXp4PekB6H6Jm3P2esEGAU9PvMYwj007J0rpr2ZIW3W5f81nu06FVYepte9vcef2
VnTXn/Cnbo9/HLYwKtFTlL0CXZHa38ESpTkApI+b/KfmL4VfKfGhpjiX2r4UdxkNegFrPvg/qqA8
RucIrFuUhI7v+NrE4aeE66zZmpXbRLKGKQTOnMffyAnxZ6DoDtDW4Jv4/vBUckjQ6+SlqSfyRK6n
dY/eepJSPJLykXQSsGOj1o4GML8ll2MHsIyu7fkAmL0eTeg98LryJPDdgAUL8khKqzJXs8d5AECE
XUX2EJUqbDwHXMHXjZfMpCpLuE1TATEJrGmepTcj5ADZaB5at4iMIszLH0+gNXJDpG0Nil+6Dqgf
U418Gh0QIEeZ1ArlT3Xo93A1oGlJEdoZIWlQdhwCdujOtAUUjiY5vZDY2DaBdDLOyDsIQEoOmXQM
f+Ohf7CDMCGs5Mn6D0nfRO0J0nb/SmcKFgulMCcQXAci3RxdWHBuZIOjcvpQAzzwu2RIZEqoj7Mc
gQNgPAZS4/44y4R5b9IGiaKItkdG4fkSLV5f60jki3gnHKecnMJlpETSfkVkN4TeD0F/Kz0wPFT4
bNMTg4/ETpoMqSPQXhZZc6SyaTOjbuWjxQt+hiaOPOORIxVGCKMlwwAi0MdKnT0D2YWTKA3KCFjo
IVoc2SK0C5fFS2mwIgXQG41ee1soWlvOXzYX7B426dMuTEMAKTwN8ixsOtKkkaYBQkztQTSbnNoo
efzpMK15dkbWl6NeiCjyyyY7FgwX/01+5Vmu9DXjEsSKjhsnv6N7eRc1YIYhHct3MhF7eDwTXChM
wrRHEMFUA30thXpxCBQNByzmRjZEUvQSnkDeTP5Us387blTtu0wZiOD/3Qm/hAxKldtZq7BPEI2l
b9oak510RUVOLkZ6IyJTKoc3gUJ7g1UOtqFA9sY2uzjbu/Qncd/qJ750KClRd+spTDD8iXZTXDT8
dz2qe6dPWR6gNOjeyFEsB64WUq6X9tmz3KFJ9DxpRiDO2m7Adgb/ESRg4k8QxRVOPTJL8FG8N2Qk
R0+ifLr+gMsW6pR1814zhgY2ujzmRNk2J1T8MUQRGfbHQKOGw5RB2vCXSpgKDeWb4FmAKopmCXL8
a/BcaGnLLBLzNFjKELHNsYk/mjg0grvS2wWFwJiyS/J+OCDphcq2c8ahrAXWUbboA7sjfVNZ1V0W
BTFaezmV6E0OJUBKvoF6zNNbwhuQd0ufhd+AEM1qWDONS16kDJBzvnD/GCad3nOrw+f2fiplb6E0
wExif0mGIoJlzKQbIiS40rtyrGmRNT10BcEisRpa+OgBYI9JPwfncf5OuP70bXic20vR51vJqa7y
rxcRKBQ0J5zFx56/kf7w3VPf6WkF0vcBFc/VSC9cpEkqfKllqecPCULcdvkN7tZj0iF9QRsvp/cl
DFJpD9wp/UsGAWGKDV/Fr1u+Kw2DWwC7X9rG1eAygb4bXDCJkoPSWSrDk4+Yvn+egkMkm+BQ7Wxc
GupyRBsYYKv+bSQNCHkmJ5IeVRPWvPND14pqvhJ01RWPK7ihQQyxUsYIVycMULUhrQNE6ZBxgn4r
axPLasToTbZVWaPQE/07oosE/SEIN8J7eWj0LGuoUwoGFxmy0NL7JXQFg1bSvz37eKmP96jESxIB
ERVOpRgJythdCEoqCOXSUjciAS3Qs+T6/zRPlDfJtiTwlpFSfWspKChZfkXbYaKJOZ30VC//m7Pz
am5U6dbwL6KKHG6Vc5Zs64ZyBEQQEgIBv/57ludmxttl1zmlvW2PLQnRNN0rvGEpEBcwQYQ3Logw
dyioiftBRUirX82u44Zk7s/bGKCtcAjrR7wsZM4KuEF2bsQcEB7+xHiSyskdL7+TEKSF6CwYGtmR
LwwrkANiH9ndCW262SBdyzUweg6IA+yNeX68afrRBiSyQDBa+oWge3oHCtloZpV8RJQdmPKXvtwG
8v7ZSk7Y7l425ULjPeUqS1Ckdz/fQ2YtQssdcBWye8hkkzkpIssYN3eZFcOC2cln5QghYlMoVH4i
LHTeQe7JgNZz0XWm8pnTeTKQcIkQjnmD35RMtIEF0EO6UQxx1xqdXiVeCu8d6dXJQ9/nA29wmZRD
s3/nfybfgFhrSKTFQXGiZaWqqDYTGX1mvQMJVtK+tD/lo0tLVJrkcjGNXiqcCB7nebBuPxGy1hQm
NCNgDeoZ6nNMvYt4219GLs078dsAJ0CSCZGVOzvvXpaCypLZJGo+LN0MC2o+3O1I0Un0qnH2iDkc
cCMQxQgWBwwJGTNZbuQhV4Dl5VWWgD8poswDrgWQF9F6c1hsfHS7eHdB3kh2WQOQqWaD01vbO5FM
MmK8m1yJBDkCej28oywBBoKfJS1iWVZK9hU5uvwEj51nebymIBwxoMsWI4+t7sSnkRn4Rn/+c/fp
K0B6JQBusAiWdywRftcXgn40F7c/SgYpnhRez10IZRXW9vGy1UfmA6n4QOcrFiSfMoCQXJgINZOr
WKj9FKgKYvtT6UnLFJOpIMOE4dpcJpxE3TL9Bbkga6AMowSuqIk4Ahx+xembhlj2Is6Ezsajga1s
lH5MNJsOXVb4GDzloHr5s9TLO4OwZgpTVOU+raYSElN2ZN8jkCReZXsYpnsKHzhVS+IguQG32BrV
UqYz1CGZJp8PMoS9NspY7rDqYtJmPVMmUYBoizeQZVMQQBdSCqmiJJyUM5XTS0gsZN5XIxf/TEkP
BGZxe0nlecOTbNyYYvRlJyayldjW7QQrDdgJDFDkalGqO6ho2Eh1RQomN/EyAXTxB2ohXjcS8Jq9
VSrheQVyCRTz3sU5kZUFUVWNgRSgg3R7JU2UaYRWFcN/AuNDUiW37n1jzUi1uN1uS2pIa2qzLDTZ
IIdBn5FKyaomBaRoSu6JcomAtlKKF2CIZP9F9UI2LQKT7m0pNx51RhavZiGjdO6+lwNSAbIUjecJ
bEs0iABvdj2sVCNkneaf6s4C7JKLf1lIkUT2OGQPpKYiKY5cT8mvMDPtcFEpYk5ZBUlw35kR75Sr
MAroJAuJJCVslEiEfUAAG8xMIkCUBfiVwW7wQMUsnlFc6MyIbnjySCdqBL/wmXrIflH1z+CxpTAi
0VP+WdgSUFOBDrH8FWg5sEIoyKQmJB9ye75tF5KO1BO5hEzN5wjkxKVnQESVckiO7nFXVO+e77Om
ly+ARXWzBf3KFfy3Xkg7HWwNcFLBWtT9mIpasPKXLsKoxG79P0W3O9hISrUUYcDbdC+zCh+dZqAO
rgfo65+vjHbRDioVBrA7dymnIFUeqcdI1UdSMpEMlbeUOo78JDWchcCWSINk3gkDRMbPmGhgGppZ
8ASKq0cftV9PpFpE5iuXUQJFMj2gY69uB002Th/gVNjZz6zhM6E58qAiHi0LIpuFrA4ESuVoy/RF
KayzJcBkzEaI5fEdUsBQ/k3A1K+GvFBKjj7XLRrwOomKYdDwS460LVED4PkdSWio61EpTEZBt0Ky
CckIcjb5a9ClYNh09k9yY3wWOk6kAui6fMakb+ZwXSx5Pu8nqR9FD57cdJ45eWZcV0at6ClSG1vK
T1D1yIYvvbx/49Je+wKNYyKhQcEZwOrPhuCXSOtSUg0+Zxf/azIbVGX658EVfIj5ApR0pMOjN6fY
0uGkOqyPznt9pHM8jF/bY/RYD+vh/Q2EWzYIkAg4xCf0hGkAhVN3kIySkfGMuJPRtwfOwej74PBA
vZH6UWPVkbBAwuNZstG2n2wE46YNpRDbcCH/YLSxTMELiRHpZYucGfeH1oNt0ybdtSwuFNx6UnbT
B09PM0jLfQjoaAhP5G7BHK2bkq5dhzee17DkCM6rAPZhkopF3fitQu5SZmVDXZeFCfQdC9Tz7dlm
2R4rQz3qOB/F+FR0nInxAVy8nFmTTB05E15EM1OguA1+KXybOEMugDMMVvLbvx8FMonnMXi9j4pi
pMz7ZmC+/pnzGigP5nHRS6hKXjHTw+Z4lY4/B6B/3/35wAzOQWrWTc9+tB/5zk1mvgLCBsn3J8WU
aIYpLGjEdq7zVaa90J+koC3npw6cNcAWSQnxmEDTQiPhcfsnZp1k2qgMsz+WE9knJZOT9ytFenC/
/rmOBrLkmwwIXr6qAQakUfEVBnYpGr9t3GsGAyHcRZt5hSALG828fQjWLlYXc3aUYp9OLpN6LJSg
y0YeUdZzcQTdqYfyOTG7t7Rr0BI+5Dsqb4fL871PivkRbFRwSvgFdRLokHiio2+9O4H7LhYowdgH
b2AixQRnCd/JiTfVoLdunakz4gdnel3eltUSMZTLhF1wDqxqfp3moxzB78c/mFKEBhHJ7j+w7/Zu
I2XhU3FASX8TAUk895RN/ZLu0/f0vX447/1VyvqkdcNl9RBg2Vu/nLbZMlta03SiQv8ZVct6zJFG
sJqmGLZMhR9VvEdr4UQV79rL6T6g8KcSWKJ7ceR7urYerkjAw5g6r50H7yWdnAF+Jctkixv62Opr
w2ic4koXLqLdRe8kKFculbm/ld9AUgEt7j1no/ujt8bgCLclXI6yhazJ9xmSq8kmnDYzZdLM8sVl
d5/Fq2iVUANbxTv3NUFIguLV6gRs8lEYE/HqvEtX6UqdXVaAxTbq7Lq4LtRZzg46vS3MFMkpd+pO
CTDX6Sd950KKDj8gWbckG/zmdKRAsfVWUhN3F4jXYppuQwQKlvk8XZ75aq20MfYxXsect0sHMpu5
uLzYG4RV7I0NYSZgE10AGticqazBcaNetUn2to8vmI/uzAP9FKyDUDrbe6toecV57pjtkzOdlSvU
mHSbHH1oXDAWsknOox6yQE3oAhiM4wUXAHtkT8/Lkkrp+rS+7isuwfa6p/6DbPhD84CopL+5gE+E
yAEtyVtx0FEy9zfh/vwLt/U76KThqKrmObYrFFfp2f5Ve85aw67KS5iR/Ny7c7om9/5pnKHqOU8P
7hq3EX6+BX1tqS3Vtbq24fY0H8VzvisPl4Pz6r0Wz8nbZXNazd11OPNG94k9iaH0QbKbQw3hrpK7
JFlpM2tEPRoWXTFoJ8462OEsuC6pPazvs3LmL/2tN/eYU+eZt452p0Vs9dVz53pQ5g0wuW20c6lB
LiokznEVXbABsPyfRhmqhO7AHeWTG2Wp8Jc++WfN5GtD8u/R+dKQtJUqUwOd0ZmrE0738bxRySqX
2sMJOau9sgm3+TKYXnd+itygnGxIgfRKjnh9KzbNoh3nW+NBeznvo7m+Ag3mzR1Ozn8FQ+Y/GtTC
TUSKRmTkb+EUnCj/q7uCmXzd00950Bf6Ql3UT96uhNOm2d3be3KMt7gJ/bxyfoeR/GcSfGnzmOkp
dyuN07yDBPXX4U5Z5uO2F+QfUrDQMFR4bmfCcIICNeP6jmIojhUExijoAA+dOouATPE2iiGlFKwT
xlwdsyZwkeNZRsQdwuDaZyNlHu0gBy7c6XmL/lexLLGcMmftvETWv5zGh/Yxm7l9fSQKMBrbNp22
hYUCW4I7Yc6QlA82A/LzyZvfoRJcXYXm7sDucL424KN7ktVJepLuy4W5j90WhFU/7UN62uVQpnx2
C8mq/Sen7xDZQQkgugXbHTE7Zb+8ol8hO61s9Ub3vBIPPiJsXerDgGCTodu3ful4OfZ3gB7X1FQw
NaoHqfpLpfSeO5pva1E2E6KfyX2pQcm5TzRoSafdhVSL7uKuOSC6v9bXjdU5zYyltzVelaUCMa9G
yQpeWDuzZmf2pAoSW0x/xRuk7BvX3XkhD2Xprk+7aJHNokM5CZkczjLcXbjvz88n7v/7IdtdII9d
V9asmV+5FYTVijLnrOadkLzcwLtY1LOcgXRQ6nxuzx1DXN3S5/NBGIHxMzi8ZXyAlAh231g6W4iD
hwuJyRC48LyY8IDRMUIvDU5xQJm/gqRkY6FujvK1PQK7ivzBHZUIjdrFQ2727EWF+A/9UIiiD3QF
WBP8jah15ZDHmjG6hawTzbScFlOFRV/dlBNPiMozedhzd149YmWORGUo3MW1skQo8xWBuE26iaZl
i3kWgqTT26rGsorYYiSbrCSvl6E9MSenVchDcNU5XGUoxvNibkwdXmHwOgs7dX6QMWn6SdWlgoBk
oqh2xmj6iYKncBWwfereJ7IYUyWDsqf1pIpTT6tRTBMv7jujYkg7b6KQtPxBoAvdIh+ZVLTr7iqA
dsNGSf1busrSjQanzISVJ0vDRzJj5ijsL5m1EanpIQfNDmW4PxznU33l78xV/tIAll5o597twV55
QSd+95/cVQADDWpwtDfpoWhdbxO95/ROV9VDhQASq2H6Tkl5m5LlH2EWUxEgx4ebvIfARcCRb2sE
SB4UsrtluY+P2H6v7/vr9gKJ8LK4LJAgjRfVLFsFI1R/V4DTgboQeAkRMSMYC6bWKNlWbKxwve/z
eIpgarnRYDFWs2CDRCtyiLt04xCfEJWVPNR5tbW4RpcJq9cio8X2OEe6YZOBAGnHaC0qbufG5AUP
glIf/HBrVi5uvLhYnDfFgpk8TkfcHw/FXLjidq8TDO3xhat63xtTaiB09hELOhbvFymTPaC7sP8M
szjZuItm7bF9gFO+FMGhbWp2giNW9E/p3FswdvPrqBxok4JwSBkak3jcTlI6f8EY0RZ9nE31MZD7
qbdgWGUajSjBLDmI2mmn/tgcG8OUpTZCOGzxmbwc8gXC6+VYgiVlokxcmjyrYGXAVZwgac1+WhFl
sfpe4OYo63gXSgQWbqqD/5qTnF/IuZ2JM8lwMitJ+RctWpNEaDxxw+tomRCdcayWRmA5i1YVmrH8
wV+i41Ww4i3Tmezc6mN+QHbMW2cHZ91OwoW3ll9eZgn9RDb6cTm+jy+DGgY3jhAg+9bnpQ0tIBm1
VDK4SW2YAULQrubl0h3Zo/TVoXGXL5pZJTr+I+F+Yyi4LFkR3M2VCKseBkjtQ000odYmEz47XUCd
OhDqIdzvvNVeh0Ka4mma77Ef3Udb4RJvCAxReMd7Q1nhEvsZvylP9wcFzy2E91b43j0pM9ErTafm
xlgps3Cu7JTZeVRO3LmsG273rZjeHz6DvolBDYm9zEPoDLBGvcCGW5+ZfGjj+ba5bopVsbpt7ruS
7+Rez+XuurmsrhubHvuqWlze7jvd71xW5e6yuqxyiBMb4EG3jTa/bW480znUOOf4BAjhFPOaEiLR
5jop1F5EGW8p0WS+ruZnqPHZpNje3c62i7K6KCfRR6S4b47UqZDcnZW1Mp7SX6LIbzMv13Q8xGIg
WtjelyjSKuJGO9+8lCiypBWAStGYBsfOG3D7kZYQMVFD9sf2mGXGJJOlE0Hq3/DI5h+jdPsH3FQN
z3zchBqp2/95k7e+Q9n9/QG/BHJlYhZm7vt8wMF94h/NoU9sm88yyI44gKBGEa7cYbBBznVY0YGJ
F+4EJJJPi6KgfXTiaVL0U7rlIIUrKyauQvyyhtpEoaOEEdqhgeqMhuEjt8zKn4aT4pcOHyjdb9Lb
v8/hS5TWpNHtFMacA5LMg2DBNs9Wzxb8HIBVQDsXruhjyd4Mh6fHHs0W623jg05s0KyLiTcDB6kv
tJUmwh0L5ynCc4PbYkniwbSp1tWiYEKWkiDtExKNZo2F9RYDkUU+K1D3iBfKY7LKZ6hdc3GN0Wd7
YC/JLKAJpC5w5Rtnq2pW6citgePlyudLfX9faDPk11Yee2rE0ntjIU9H5SKFR64s/TmbP4QjVlpm
ibuyFv4se7GR2LiizsBeY6+uD0D1FyqV+ukdheiNP0umFnAPZDqyqTtT844/CGZCWDYm5cyQ0gle
2RMLJrp3JNUl67LW0TiCpyNZrL101v5Wf0UjsXlMyfTLrvl6p5j6iBDhIXt2X1No5/WzOquGgqkr
qZVNzCnrzNyc4iA8oiIErec2jJbFCN4WlgPBckvmCO8UPno4uQ7NBxBEhIP02HA9LXnWDezQfRQN
KIlRiuttpQzy8wwHw/3N9PB0A+UkD4qy85WgXFahrmZXNeNiQVWHnFzPBD3Tjus3OjehlLqPcA6G
OnLjGqLqqGf21HEOSE2qYU3vD+pQ6152GhB6i3rZbVJRFpUJT8mT+OJK0FB9tsPBBGmddAKOaACi
lsYAfSQWc6AjIyYH9PZ6ycb4cCbOokckUjEaihrEzVOGyV24i3BuLwqsY6bKGMl5qoNzJFy3voRv
VkZj2F6cp+eRva8G6sQfRiOzXw7pFgzLvdYZ62Ta23PNDislDW1Kc297Xp/XIXNkienbvmFj3pt8
4G25Z5Om7MEWGqx3PHUSTKIhQra9GwU+tNEQskTua5scykdlb27jGZbQxjF9TB+VQ9Z0vT305pBv
+vaOYGK4UXDFuw69cTL/fLCBxOiFXPfqVJ1W8xTExvqGJV23xcLpzD534Q6r5sVS2wPmvU5cFrvw
mKAY627sTQx8k28aGV70oC5+E66yv0ttPEM1ETpCfw8FqX+T+1rTlMyPa0ltErTk8DMOV5dn5xGo
VPhkzejkrNX9nbJPSUjlPKRUk2xgJS/5ixF08gf/CUWb+F1H4fKFO5GJPixgvRW9pyuq3GBauiKO
pk9dwj9Ost7bU/NBfbjSEUG1g4vq9oMco/eQSgkdkn1ILeQ01XEq+Hnu/xf5AL7PQcwNZDlCHZ8Z
3l81DEe/FsGlts+zmzNEMymrDkC4wen/fJT/Dua/R/myheiXLGubwIHnQreVBjqdn3pYeuPfcdD/
vZM5kmsggyZSaPAmvl42RWtjE5x8RX2ZPcjuhs4kp2xK/+o2iJWeZ/6WT/5n7TBtU1cpAqGLpaPZ
9+8Ry8Soz/WdI9Y1yX58sJxe4RyvJ6xpXn4exf9iHf890pdRLE+OfWsMkPlFm3ZdZNcN1krl9ZeD
/PcoQItdwKDQn1RIwV8mfuYH99JUoZ3Uyvrm7pXE6/snY37OnW68duPze3BXP1QD6E4yuWl2RymH
UXXUE/L7c9pvlAv6n5MLziu1Mb/G+dCGRtjqdGopMragPG7v2X1vgTBw2HvrvFjVKHUXUbwJdHNQ
x3U/5G/QRJpb16uPLY6Ids87IUxV2YPCCgbqPZgpRb+yj0b5Hrd7LKJChJdT1HjitZqt9QJp4bb8
LUz7bxT077B8IWBEWWbWqhCRKh2us6bwUanhsxrYSOJr6NVS3UoJHy7nE8unNbeK9nBJDoWzulQ1
hs4nahoiO2UfT+rwdgK9natQoT3Atrdp26oDGwehk+JPYV5WBWuAuffL8yDWql5oMdhUzX++0Np/
Y6J/z0jO+K9bP/Fd755bTNyA6Kai8WauXXvleL30urZ05PpmmTeznfXPh5VJ+m9Z8N+jCoztr6MW
xdm6Wz5sKo2Q9boXAlPST6K5X4DGjX85mCbv9vVo6PuAobcQRuEO/fdo2cmLz74Bgzm5Tawom0f6
3EcH8dSv8RO0yJ4sKibYlhTpPMvACiRrq/zlM/xXzROsvi3seiTiIKp4X2bO+ZpEXpE76SwraPKo
a/fc9iMmTdgiVpEjsGCCMIuznkqCmLXUttUx88nFPo6Zn9l7Q4NjpL+fpYFSAM3AW+l6R6qtiiYw
eD4SBLeqkrZ8NudW+PlifQOM47O7rqGbpk6dz/hSKivLE4i5U5POAjMb1crximK2nw+FgSS0p+Io
c0e3AYt4+0vk9oQTpQQLTYhJTafOJ6b6cc8anM2PNre1wiyGMedcTkPOKLDwlbeOCoAWH2VWRift
XfRNUXtTmE0nCPS4kzhGD5papA7N7OMG8/oGiDue5BQx/DEtK9Tc1omGP0qbjEN4tAlLBvA8ISm2
TreiVAod6+dB+e7G0RH7I04kMlAt98sUTsvyfmvuJeQMmsYKPXNtjr+K4gxY8U767upvXWRMrF/u
V13m6pe5/M9hZeH+685RnTi+KueKkqI6NJwX3d/mFUsGBUrrFOCYU/evCoswGhu0xlgOnfgjonYU
QYZOVZpzutWpg486eb0YL2UcdEuqC97ul7GRyfyfD4kiBpRN1Yaz+GWy52pTXW2NijDC/AYoIPQh
rH4Kcg7gudMPxlXwCEHsFIx/Pu5/wxgL4CZkeZ1OjIa2+L9jcw20PDsZOdGaNj/f1wa67rjr5L+E
Mf9tkspRHC45akbeHzHIv67AJUdN1D7BysnBkTndcz7U9D2MLojltn1sRj+f03+DJo5GBAozQ+Q2
9S/TLKpzs468M0Opry/3eUXiHe9RHf71tL49kKVp8EihjsH++3fwmlYp9VxJcQK9TTLneMsmhGay
FN5/uXO+PxAyGjA1WJHVL9RC281yW79TeD+xWtzn8DS5w7Vw8uu69e2FojFhmOgYGAjA/ntGxdWt
w0yhplKkfTWdFO0R3QQO16pzo8D973r8+VKZ392bgh7+ZAijAvrl3gzK0jKq1kxnoanM1bvby2JK
TLUy0c5PjQumPFFHtfMenMLuCTRj8mxhAXGJhvp9qOX9i8W6Rs2q9na1NYyV96Zawy9O8BbjYigJ
SvR89uZ4OrQmkjA3s+tYjwZNVCe9rZrwGCBte6ogTJzUCcsdO06nrPKnUnMHvZ9P9Lv7zDIQGDYg
RJMxfBnYUj3dskJjYD2SnTv8kGJSaXMm5c+H+e76wbZGNNjlm6t+OUxUer5bxG4qS52qznOlZyvv
jMiV3lgx/DVr+GQJfV21kGpm/jvMSyS3/50v1f2e18HZSGdpQ5nkOjrfDhfglFXXKEYVfA0TZeCU
fk05LXGpjeNBaW495OPChUMhjH0rn9vgM/2llix0xPHrcQDRjrZS0L1TBoMvW3W0hxJU4X4VBT13
+tzm00YniJ8nKGmfdyWyL8ag4WIXPd2elOnwhgbdljDzko7tcnBy+w5GYfiPXnpnv6fHVFLtObhP
Y6HdltGvFZHvlnEEUExSAIeayFctXS2/apcg1ohZok6TdIxXgLqnt2ZfrtMriq3+a/WhHE/P5is0
71f7NXyPH7wn8+X/PguQtIPxDDIFFvyXRT03AvfWBlk6c1H2gLmujqqyH0JnSo7R8nL+ZQv5JjDV
UV3xPBRvSPu/Lk6+rZeOfSbUuamHQF+XgD7DSQa4SKv3v8YQ362Efx9MYvO/dpLEucZIvHAwsiei
pCtC+e4YDEb0m0Lxdzfs3wf6sraXQU7monCgOOuz8rCOIObx/9pB/j7Kl/vneklV7VpzFNZbWktp
3GdXLCDmJL+gCr5bGP4+0JeFwfY9t3ItDuSCEC86AeJqMBc/8uMdqJg6+Hn+Wf8tJiBzjwaPhX4a
G9ZnRPbXVQpcpQ1bO6XyjV/nQf2oQJK9nm2hy1mf/0GuO/oAUhGEEPbm/cnceUcb95BHf6C/Ar7A
uYXQ9npQl9lDu47f7sv2/fau7b1Dsy22NtKx6cPtUf0Iq06zVnFQe8c113uzdj+fyXd50D9n8mXc
VNfG8MTnTDxniLAp0BNA0MfsxY1m4XOzrD8aTAwZwl+O+93lEkYS8QtMZu9rWHay0uLcqHk6S9zh
JQFxyiZlXIaixy17VhaT+f8mYPDdjP/7mPKZ/rpo9Uk1lUjjmFdvcg37bbY7xaAbk1+2qM/U5+ue
ISmliqwl0m+63OJ/Hcf01DxvSoa0erU/lhgrngYosl+O56O5tXf359PbbXs+ti/ahkmxv7Ni5s/x
E45IIayy/Mi34iWsu0HGRT/tYfaA93z7+bI730xgBt/j87koEBBH/vsZqyhQkljjdlE/dJqOWEA/
6zKL6cbjgPhcv5JTeq/Ka/gW+sN6mz+FbxBnr4/NxnoqP5CDQi2/WjkvIYnOi/5k7/SndnF5VI7t
unm0LPK2fvbsfERPXW0ePdHX9F+b3W0dPWXvWCJph+jNffSunfr5tr5u3J2+zZ+d3X2tY/IKGvVB
e/r5fO1v5ptBJU6VPhoyCF/jhus1t9u6KtKZTwMFmdeKzBklJ5LzaaWsqwi4MgIC8ZV6R2z3rMDq
xolP+X1+upRD+75zy7Jfn80B8hbn07VT4thrtQDZ6waRG+/zxZG7c3KE3PZRAWoxPNzjyQXcnnuD
lgKOSvf7kuh62RHt2wF4pigT2VWCPT6L52sDRFtS/J9vp3OvqjdtsXLbE4aLtdON1GxqXHkWe04a
74Ngn+mTu/lWum+WCQUeOxL1UvasKBn5mdW7X0NUQrVRRcnMt8ZSTbtF3i/rrfY5ZF+mOeYz6ICg
FamjK/Fl5TBtPwrr6JbCDxcKnD/XJzD/p9cefsHQURhcvq3d7mH6yRjZXmGZCJuMxBvUKj45y+XL
bod+KKj6GE4SWwO0CSFmwL3IBlrnBTVjoEHl/IxyBLyG3mkp3IJxBbhcCLyLDOS5yT/qjQleuuwJ
wlYgtCLbaU3yDqhusPYzNDXhzla4qAO+Fpix4K8/je2dXy0ZvokVGBSHZAmDGan+/ntflbfIaG/N
hb79fW8fWuWFhaa+o9d4O8rFbQOYONpWJzxsO4mPz5j9hOKOct1LletMN8NwvQ4+mSc6PdYyKZdm
MtdwlsJvUsPke/jzbWF+E80hLuWS3VGhBqv45Rr6CPJcrSxmSVTiMToubZT1SV7FJyGsjJHfVP0E
EKkR3kGJt30qc0WI7Jh6LO722AxCKDztKRiWGtSefOkgQ1c0eznfSkEjaq2Y87sJQnl2a6/d0mRn
jNWtCQK7tkEwW2Dbc71fNubAD5OeitR6nSuLC1aDqevubBAUP5/uH1Go/8xZtmuqEIjWUfj79/I0
97i1LnfmbBW7o/L8UVeQ6rRkqF8XjVbDBEfupUn9vuLfRyelGJjV0a/cXlm1PC0YSEEud/DUDYwx
tYalEZs944KIgPph4D5pOVCzGnUfnpHIdPCDa+E93FeqnvRKNxr7ejFz7GieoayXevrrzYOWc3MP
V2Ovk/7p4cTQAewq76kPrKUe4ZJ5NY8O1V+7MTt+Qf2qX3KvR60+1KthGHFxuASeU4xUzYJcpCj1
6nKvBpESds7R692mOnyru55SNXBlMAa8vrfe/c30g7FhviOJlPqHsz5I9aN1npQlLIvLm67royux
feCMknb052uGGMsNkKqoe6XFyO0YyoOGAr8Gzv56fkcvyojevRz0TFpt0lCdOPdRpRajtNT7jr9F
SYJPb42aAB8e6pFnktjPun0SD8vE7YMkxoml46qAisOw56FL1ea0o42o/1n7zeaiRq3N/deY8EBK
4IbXDJ0277XJkBjccYIxfjVavSZ9L3Hea2EBGVAO03XigNAKoIzhNWilZcdRqnVmpj2W5+yOhhl4
nTM3XuOigDNrblV/dIe/5TWd1p1T5zjX7ai8pb3fVZu0b5TwLeD0Biunh3gFG82/U1Gp3fbiu0QJ
ZWB3zoG2cl5vxmmeav4sPzmvBS5rSoh+mgfXqm4mdvBYlY+389h3AJITR3tURdmfGhOMTEudWBB+
Bjfe1e3elZyTgLGpGwM9+/Dh3doaADl9EqtZr7VhJWZdT19UtCLnpjZhT2oMZ+CW3mNLdQThRt6H
hgpTrimL/s5mKQiw6Lpe6R6TYiXHu80aGjb9PP3IHBjzEIkMUAIsHGx9Dq43GWIZCvwY65jU66u7
KrBvLpKkr6WTyHw3gb8RdM5VHwKM8X5LhxTepZpNScat8TGFQhtP7qumeLJQZCpG9wQtF2NOhZhi
dnMNu3m88O18fAphXunxytXuXfOkjlzQTVAq3MeggmCknsZngxz9gt6Yu09UiFkXhL11fW8wBrHR
9kPO1PXxt8903LreT+2+botFhE56HgzODj0c8zTHqKinIGXnF8bo8w6llO36x3N87kuhiqo1ocI9
ZcVulU5lbbJgQzWte6qRjad1YOUoz93CaKTc0QC+QI9FdO2XhU2ywq/rmg7gnLqzRm/T/pJm3WIW
rvDkJTOCWgfcYdEOgnp9Ok9QwEO4Mq6AUiPy0FBb+vnI9rdhAB0AkO4UZZjIX7aQ8KRa98Sy/vDg
gTdPdZi1IhglHFvggNEnP7n4pMBSHIXHVw1Yn26D20A95q9CdMUb+zJSBjBeN8UoxAqn3dqge5Gp
G7aP7WM9sIfYxL+KHrsQTTGPHwiDXfjc8rWEExqBClFH1/dgwMB3RXJCWNMOBu/FOh+4zyI8RceX
jyR8Tw3Sso4sin0QZigkVtnHBncE5CG/Cy/YHkbP9C7a12ZSDfS1PhQ6at6jpXGeuvi9Dw+X0boU
NmsvrgaIOEAVR9RBPLcv2GULHQcW/pCNBAUI4ayKxY/TczcewheoQqBUXD5A5RkS4PVDFEVhdWG7
MFaewmP8qVGdDcuR93SH0Bog3YER8ChY8lb9ACowb8TR3D7m3n190640tKHhsDsRqCrRehepeIFU
K+BNXSinDvgf9Ul9Oj24/JZoFcFt+SsmOxthsUJ+eYfuCHgFrugfjjQ/C1ta+KOwRucnlzBNuKsi
+wIUdUKpAPxCOvd7NOie0i4oEJHHgTvO1xcRihHKZ7rAC/1TEhjqZNCxuwx615j9uQjCVj716s67
vku7yNuDPgJl+4eSe3xEOvaTDn/ZaMwp8ZgvoYH+YXX743CgoEUhXFzR4LmN7DHxwjh/qUZozoHT
5a/7Ezo+UGZ5l+ZZjntdyUUvEPKXyy8RJeoVnCcjsBetBgxasCWMYS1mI7SIiSvbxfv769MeJ2hu
oZ5gIBHwgIApgmIiDFJAmyTeRKkK5ixkuAJqpUhfiGh91plVaPbUIH7kH6JrTl++B+ylUQ+kSr0h
HNV+cjgdykH5qi/LQb0mhh2gjQUepFlS5EPqoN8Oc4hC10897FvfGjrIIjePDbRKURmwtxAlQRMJ
SllYauhk0xqDVSi6WEUvnhW9FnqeCHI8Pe+RmNirnASiswDs5d2A1/NUXgkjz0L1/jpJe/vqKCTz
BhZBTcgsyGbrgHsukvbI2nNYoUsKLdVbCxJahRks/256oCkWyrru/1HhgrA0/gOfFmEQEe5/8hGx
vsJ1Uz8fOXxYeezZt3jkiL0EA+H4i8PABRquGBOI0ASWtv0zX/2+9eQAbErWodxWAyHFy50g4uTV
AGR7X19XrCrtNoeWL+IWlEahzoPs4Fk8CPV4JJ+K4T+vgpomC+x/FmAqQq4L0MP7T0vGDUPrasd2
MtO0XvpxewxA4d8ezw+XF/kZs1TM7D+qR3xTX5Gd2OBoHB7PL/mjf4Q98Ioqk/sRPioP+r5amu/l
uloFTid8VffmIUU5+zl7q1bYVImdFLlB1pHOHdHzkxOIcrgGXRO12wf9KXuhcvOmoSKF/Aps603y
kD1QkPce8pcbkL7ikbm2q1GMeMY1qcVXyX2M39pn5QNVtOV9676oL80LSel9aRwoRSH7vtUO4l+n
7rC2wzr6xUT7BeUbLh3b9QvWrsgsH7P36zt/bTY/j+tng+k/w0rNBpk06u/0yv8NkmgVJ7aSm8ns
/BE9K6/lc/hkfpgflNn0Q71tBFjVoOjMOYfP9Yf7SIiodKiZJs/pU7lt3+VskEhT3pqNdvolefoE
en39cPTtLUrCJqanX2tY9vl0yb0b15xGRICfV1Q8ROVz7RQDwstkfjLQgkjdQZAiQWkeYwaz1lDz
QHMy+h9n57ncOJKu6StCBLz5SwB0IilSXvzDUJUkAIT3AK9+n1Tv2SOxGWJsT/fMVHV1VQKJNJ95
TWZPm2KYivoAJdfigOEKZYLw9EExVlUUPyHQNamaVKIiK1FP6ZWZ3mDDMAxe0W9DRBhV+u4isuv0
0NXkTxpnTUNYPbqnEjctY9wMQgMEfQr7MHNCldbS6MUGKl7pGynqBgl3TJ8+DoRaRsOf0mKeohWL
+vjX5LGthWpWbgfoNtvbydQcbpzj+/2ENqc7kjKF4HM1tLWd01rgJOrUXptkT3UzU+QZ/ntuEKFN
QK4dp/nyy04GrJAF3Cc6ac+dkIQ2VL/PW7rVGNwTK/6+bP5teYkQKv6zVBZh8tj/eFx8q8AlUlXW
VthnUBCgG5NUFcEbyIk8+LAgH55kjkhVdhuY/yr6JmDjASxxhhqeYiGpd1eaV5Ael/LsHw90FiSp
dgCYrtKQYGIVhOFbMhSzU4+It9XOg0qaPGQK5zkrA639WVghWQ57VuvRqDlKflZEvs4Vj29tU6F9
EmFDWUreUAKLLzTRujzB/m4o2OFAhcYBMafDb5eiVU6BIx0c7E4jvxrBN1Pra5zQ781mnp+w6JOH
z16O1hp75L98AjomDiVeakP2Wd/TlJpxCGowCVkczbIK6Hoe+A2q6TmLHedRRT2hd2pP8/GwBTR1
c9QMt40LlyjcSDJv+HvMo1mtXtNs/irAnG1aRA01SzcVivfqOQyhSWWpDU+ooUqS4xoY+rYsEfJ3
RJCVBDQg0irj7IjWIhWLIzmQ6PNIUAfGFiEjB1mvcN2VT6DJrhZjLq5a08GoUnSagJCcLZJeKiuj
rOJslarypJOpjhqPSoO2T0HCwZneWKgvKsmtKAOyYo3TTuZXbf14ayGl3wbltEHD5pi//f4pL5TN
aX7RbeMcBtrw5XTybTM5hREr9UmiBQr+u55JfLvhUTau1BOvjHJ+0uvqmErHA6Nw0gHEInWh7nLq
roxyoQzMe1jCOZmSF9P88z5polwe+gi0f6nsACYxkDglO3kpMEatuS+C6MpZdOG9TFqGOm0OoLSq
czZiaph2kKnO/7yXLSjZyd4ADPn//ZV+jHNW2YoSYzA0AWzgBhGLGKqPs7gq431h/pg4HQNjNpFt
amdvYxzrrjTbPF0NMN2UHRUF+bO4sYpZBiLhKjj40twhfa+BChHesudNCvvYG9lRF9VJKjLo7dMP
PQYt6N2P3+fuQtGWmiDKyPikYZOmnr1VqY3maSxYFTKADHqh4iMhC03jFfyoHhf+78N9NYDOziAh
xoddNi7p4GnPSj+DFNjKqe/FKlwboD8HhzZUDEdczu8RgxaK7tl4fNBOHxQD+2M0K7ErCrSQc1NC
7SFRZ3Yi3cvy84B0IAwEA7kVihk5sAtZPvr9CYp7TrHLdKZXnvxCmAtCR+epFQr/ABd/7h/NrHK9
DY2v7rQMlTAf9B3nw9dpZRef2aFybfWlPULeMXH5ron8NbSgahS3qM50yU2tR9tGfzXbYdKCcoUF
7luG5B9T+0p0dmntEAJQDCFYB6UoVvK3U6trs8YeNRXcTb0GVd5VX5Z2wRXc0qX98G2Urz7xt1GS
+giss2QUubiRzFldSnQY7u1mOYRUjZ3Z6Rqe6OuEOl8730c8wweAPyv04AT+QinntbMZj5gtk/Ue
Hptuq1kPylHxAJ3V9nQ4Wm4aszq6TXJ4+n0dGJd2zPenUH/Obt7E8mjFrIMmpPBxogJGvtVRrWy3
pUMSJ6tTDXbMUD+PeNPmBYRJ+y1IgAUdnozBLwsaNKf7tH4slKXSkUsU9qSECyEf5onB5XeYtsND
c9ub93EGfFtGuAj/cgAe1p8iWZAqrKVxn+ATS1FcoYHUzDXadj3HRHxAjiRQvRo/hIKxValYOJ3F
vai6AXKrkLHSXQShqT+RLBzdXIw11tfCn0vLz5QNlR4DDVZ48D8n6FipZYDPIrgHaZvHaLp58udJ
vjeQOhtWoaFNlFIYh4ztp3lY5Gbjvl1FkiiXFidRDqhqB9jKP82Qb4vTORGWpceWXlRJSXDiJLjn
UsUNUtrt9AT7MV7rFMDjWLphybQn58ayIQnTia8sCsrWCMgJndXy2egWV9YPb3++iEFk0nu2QRHz
dD9nR0uko1rqFYu43mUmBRcM3vJrN+KlNfp9kLNPYA+yZloHWnHhYU3bdnSAwp0AUkM80x/b9D9A
QE0K+dwhfHAs5c+2hDnGqV4dGU4K3g7hp2jZtJrs6/1St95x4fSswpj+Po18yEsTCeJYNZETlwF1
/5xI2z7WeWxxQ9I6f2w/9M+aBN7cn1Bt/UhKP907zzX/bT/yvfkAVE0wxz/GDyBs/YfxJ6Au3Uwk
VOD37Z2AsRgP+XP1oj51aFbLr4fXB3ALKeo3iIynE3Tuqj/iz6Ci9eVsbT1X/DIix+KfOugGA+Pe
dzuCw4f+wXoSGXiN9goFhNNb+UrJ9/Hwx/xjP1M+sB6ql/7PeBc8Ww+UEoLX4W287+4oIRQfKdWy
P/rz4U96bz7T4CHF/wPq8X78Qy2flYxAsvWKfbv8h1/6fUIvwQRQq9AcVcUxQdXPF6auj4OcNcd0
xQwO9+1Oetafehow+/LNedZ5EubglZ6DUM+uXo8v/T58qff4jA/6Gx7gzFX0QSlGuRt21t68l/Zk
ZfJr9cd8CHGyrt+HfX3f7Yt9xT77SD6acpLtuw8b/jklF8SC7tut+CV+gjf1h/qs/6EXTDnm+BF/
dmjwIDhK2ej3l1bFyvzXbrQsjYudNjAFrJ+LSM7sPncyO1mFD1YMB7bj7pikcBbpy5kTWPxhupPJ
P6tFUHlxPm0Jkp6cWf1uPoexrzve789zgXNJcPnteUQQ8u3cUscxyVL1kKwK5zYuAVjFXkGTjv6P
ai/s5v5grg/qlSRHFzvlt0k4O5IAO6ahljAJEV3gUGidR3eV4Ue5J6MohYffOLE64QEfU1uNZjKs
TDpava8HSwcxSPD2SuoPh/u6deVh02oTHA7nxTgL4mm4R7FyNzgoigy3ae0qwZxPOqJyal1ZvxfY
zCIuF5UyylJc0GdTF0WHuM176mVHhG2VGQ+NkC64u7KcholrPhm4Zk7B7Gh3AQVxSAmjN0RuiU9q
Nut2eIX//im/8oF/zeq35zmbVS1NleioWjxP7ZPQRsi50T1Qp1ntcj4GSJpRNYdKPEVqP5yNjyXN
TFpG3UQN3+grWshdLUNrYhJJmVMpcHMgH2gu0+zbjJApAzgjmMBfic8vYeJIwjH6A9IP9lcWl/v3
BRiCouktgGJq/pRle6nXFwlsKxgpXflxCoH91LOMohxVAJrEQfmnH8crM2ddirS/P8MZQKsvnLox
atrDcmROHLOapAYKwOrTabQ8qoxVtVZMP5PR5UCSToPfgmkr8ENWqdpPpOjmBJOpXo7H+brqyokG
5zSM9wLOgICfSSHdecyr1MusN/F7q5ZeckpTyK6ngY3soLNPqCTmCr2t/sM87YaYgCCDJmIFUyPe
OSkkJVz3Kg4KZ2MWOxzE/KCHtG9hJqh/NOMaSLUnwApgs6H41MdPSWxhKfezoNg0p2Z1zAA25cZE
QP1a+UMzQEOWfzKErGxcA5e6qiwKQJK/L8hLDJ0fn/Ys9dKTsGoNkwS2IoMFBHFsd0ON9fNhoAT6
NFK7LTUkVq4bYInvdb4TLJlsViYXcYg8fq4po7Xr42nkeyqN22qYX5FiOgsMC6/GfSKu+fdIuq2L
4AdztLPVa8HZrRKVmICSMBkz5UHsjK5M46XwFts1S4EUj1HledPXotOt1BpH9HE8TrNhc4Ipd4qA
TsB3oXG71NjTBqS0PxAaDqnsHxNKzOH6aj3n4l1BLU+2LEeGof/VQPi2VeX8kAexKiOfgJQHYUwX
UXve8doFcpG6usWfd5Jfff2LU6x/+SmRA/ODnx8z1c2iLnuJ1w/9cSYR5HyeblJ1BixDIAIgp5GA
3N9XH9r77xNvXFxGgl0GywJPFuts5CrKezUpNe7Gl47bqYZ9DpRhjXNlhGpPAIwpEa66bjrcD8hP
ogv6R0HCUnFf0TOayB4GCvz9hn/BfCM0PfEy4Cf97f296MV9fj59hv5ngX+R5OWSV0Noff39DXCO
ubQ+BXUAGjbR/7kxi5x1iX4a1WT1JIzF98IgQiAIxf9jN42XEOpNCO2Llu++W1jTbppObvl36W37
O2kRe+YzCmBC5rWdVFMiEn4b2Q0t52wrZN/BzdBFvsUGdYoLkbCn+VO9ChkiawqikL+FILLoZRO5
IuqEuPMdKj6zv0LJGIuRm2Fy90FXeqAZLf6N0+RhmGxxlljcYW3TTJDwdTfbu2kwubtr+CGh0hRh
slXkzqLZHeDErbqop8/mZOYu7cnrmxDO6Rfq5PFrennqkW4nZhY2fWECqQld2XByr06Wm4n4TK+v
6LN9ygvde86Pk+0z/qgu/gnC+znD0RxRIX/l63iMCMcJ0Tj9x34KJ2tfWqBbjqwtjgAzYUOvzp5y
lmc8efmSNeYCY6aEJYjjvb/fPO1uxDQT53z17E1mjGl8enraveOZvde8feN5N+9k8BPh0gFk/8sP
5B/rEOGue600r8iXYrAvUsn/XRlnJ9cpDwslO7C4q9PWGW9M2Vxrwc1AIo9rVM3VFmElHsM7cV7H
rFkp0V1CHUke97DWb3IZgSL2QW++Qlub9D39q+NetaZBXEyiofOSkc8Q7eSYRdGkC9pTqyI93QqE
XHVqp7HhTDog/IFEqahVuBKQkd2Y44ejIz4e0Urq3OqIWlhbuLlBf9Zx7frG2dr0UVGvMLyKzvux
2PotQkGZWXlDrmLMZE6U4b1vZrq2lY1PMIXeaLW4k0ZwdsAR52hZCwZNuOhbZ0J8nX8I2J6kJBT7
DD+hEsgfcypbrt8n+0AdZcDnIlREo+IAUK7Mbu0Ci9YTvW5wZEoSe0pdLEcgNbLqZikqPPJKNtCK
VejQh3851B9kQKilKV25Wi+xmRH7o6RpWZZNkV39eSh2xzoclCOxp5luUPouA5fubBYja95uRv1B
A5+M1BtKavoMTR/UeNuHJJ3rWE5CXz5szYwmp4sPCsZJwbK/Ga4cPJevCq5ghBhU8gtV5NLfrgqj
Pw2VDlZpBcaVegCARs7qI6qrOOMgKaPBh3V/P+suZecwNP9nRO2sex07mVQb/QAooHGH96Seqegd
gc227097p9GvfICLYSvXILV5A7eXf6kXOlZVW/LQgcQiZGycT/CtcCCXCAtEAFOlA3gmeY19rWtm
a/QiXCubwW7//ZW/KsD/ij4cncDAgB6jyWcZSNuNgUzVhQvKnjnNbJTmijnvrPlBX4+oUo8LU50q
czOa9fdDQnvT62BHHHbJn5wvUc+GnJh0Er305Ngo9+t3yegfaPEr4OTvB5BVmCBYeyfw9XypmrPf
H/5idIje1v97+LN0RdVSQ2lSHt4EaFWDquhfguivbd9lhw2ib0VB7jZO0nb6n8Yl10AQAIbCeaND
qsKDUuvV10LRETClqGJlot3BCgVtCeC/N/eHdPcfhrUxoDMoUitA+M6+ldJpjpZXOUYOxL3quEid
l0ZCgDy5E9jsanyEgqPF2+6qr444Cs4XyfeBz+b5UOf2IdWzZFUXT2xFBECkdAe4XDHWmfragNOM
n4LTh3StXG9fG/gsfDr2YCeDkYmuq2J6HF6V9DUc8a9s8BlzXp1qJx4IRxzNpEsHDKM16a5k8yx/
49cka5/XwZ3aE1Lmb12/h6ncKnsBltetAgGlp4j++pAWLmTwG16Hkgt1sXCt4y2OBqiRuzHtkvGj
MCPPiaFTmzex2U1jtI5rhPyPH4oGZAKkWb3vW09/qD4deUlkrRWbPrlTOnViaYBtixdlmBRYMNth
7TnBMjMeSgHwbOSbvC0RoL4dgl0cYqKEjIX8NJgyouf5pOjxuKswNLDQ90LrM8E76xAuA95RlrNp
SxepkYzF72vsUrz6/UufXeltEUlaoqaJoKoDOCfv1wAkw9q9Rme81Ng3v490lmA5RR7rUspiPqmr
o/1BnDE1NOqcA1L0lCGVHGfPAEzZQDpNxm5ju4ZAwmi8q1GMFD4yusep3H0eHC8kg/59Fi5dBFSF
xU6Ds4wX68+rh39Sm53CRYD2QWcjIGgDwS5mR8SV1bUZ7E3jCu384rRTAiIhouUMAuPngEmlqEZ7
OCWCXpdVuxJ75c4N9Os76uKtamu2jXoJpHoCrZ8jNfQ4jnYiXk3dRcOaHUzGL5drNnEZrNCA1MIr
2sKXsHbQfv93yLMcPtbKoUahBvE8eVZjPyBPNcLg4s3JvBIMZDRpAB8mIMj9tL0y9sV5RfCEtoVl
ocFw9rZmFMiFXYm3FdUPYuLjE97GgKyvHlUXR4IWgNgShsvOOYnQSJ2qKBOWM/o73AWg4vt0D53+
KuzkUpvE/jbQ2WyaSXjS6qLgSEy/gAPBJ/g5GRUzZMiu8Y0ujUVZncQVzie15rN9MPSD0Ss596uk
CDIBskh+QfGbShCyP+i2/b7rro129rHsuojULubNEIWiq88tU6GoQHNUeyQa+X2si8fP91c7m8Zs
iOTkpHKlUXVRqIRRhXHb0XK7/DgPc8cXqYnCTSG1n9CfdXRZ+hZe3Pg6UHDucwTgUmpmnx2FqFEq
rmhUXewaOyq9KeGGrYCn/LlLU1tr08ri6YRmAoLw+jqlJys4HTZIFMXYdd3jsX1ESSKC4Ch5HTnI
1Tm6/BQAObAtRlNRt86eQpYDqTCqJFkdjsXi0JX+Sa+nrbwcDo+C4GEezMk/oME3GzhOAN2IrwWD
kev39691MVQWMi0Ws4GShH12PsrUjBrkHuKVmt4fsr84VEPpBwiYkIs4Dm6YgUvtvomW9w7608en
K8NfXJkGVA0aoKAwzouBrV6xEVBCozW5cIKVjpACXBtRKoXqp8/t1/r19KnWXhA/qplCJvfILI3U
YPP/kqI4357kbNn2aZtLfSTFq6GZBQR9aokGitud1pxpsuyRkf3+6pduQuQEBfmO7ADU7M+FeCzz
+kCKHwtFmSbaEOzaxSMjjuWaqIDmyO/DfaVYZ5Emtx9lUEFyNpDw+DleUWml7TRGvCrpFIRj6DsR
WGvaoEXvTAzjfWg719H3kn5T8fZJcpjEaInTnpGse1vDnLklKb/NaUjgxArM6fg+4F6r3zYYZj8N
QOxHt1a3UvT39+c2LhTJfjz32VbJLecY4lYZr0COG6YvmF1yG03BrMHSzLKCvhJetOGS0yaK8lmq
GzNB4yPEzEuBBLL8jJbUUcSj1keBGpZsvIbh5qtAUu4c1JdE9dkkqwp9Qzl9EbmQ0uMbOKhjtT1R
UI1NSrhLLf5IitUUNbVQW0RaOTVwyZOkBcT5k124drAfm8GLQySxyaxFO6FRPuPS9O9/n5MLm+bH
lJwd57VRVaGaqpAaiqeBsxNyKTKASNLx0Na1m+rC9ftjsLN9kRfw84r4xPzrr4T5GqCeaq7An4TR
9PtraRpL8N9L1FIVxVHpD5zX0oPKVEPy9nhl61NguzYKsOZzpPtx5OX07BB3uVd0vC/zXQ8klGJY
ttbVzSiLiolMeTP0Em2pGrTNDm7+x8QfGt+6bmJT5nqRbHcsSLFnvz/zpZOc6fnfZz7bVlJly31p
j/FqlNcsyKaaCW47NPehXfK/gsrHglFPH1rx0WmWq/IPriqYfGF1f5u5s01yrE6yKlnMnFk+BYdV
31FTVbMpt3zkPNJaGXqqBfFr2wU0H66d4ReKlT+m4Gw5WpkJIQ8MDVcIPgBQnknXbWS4uFfFfjtm
s0O5zNhT/0XDiqISpQLHFmjFLxzxt0JWqhRm0+odLiAIbA5rM6PvjIyaL7TNmn1/8K587AtJs6UD
MQGqqulQDM/ObKdXjGyAtEzwYHEIokjVQqST96CkI0VbmvQD0U6QKnzd4ychtfdfxhc6GqBcLOoj
4vm+vW8dgCOqm+arOqLZC5QaeV/bWJkrKf38RxonU6fB7ZVhv3op58sLqKusmAYhOCKHP8eFZSmp
x4Jg/5BF86x6qYxoN2Y3TlDfduWukWaxE6F0DRj8S+kv65ZKJvsDDdqukHxNRcchG9BGpDnRC42d
mm73GjBSEBjvSZ/NRjrJQZb72uEhzLW70tAWUij7tqYtdNxoR2XZAfcP6k8aqF+6dYhBH3O3P5XT
sjVdOcdX1RSotlkETisJ/sBGgbqhTzQqBXJ+p0j5QtH2nUztG3SVOjyeunhWazs1Ju7WPwLQp81p
HnJJROh/p+rcMaFgkRU39Op1WCEZetDF8Q+XDNj0batxdUpbJ3HWZcPpkuGjxvomDRJYMcl8apxq
1YfaND6N65K8u5GhuqDygVRZmmC8ToG6z5CyKU23SKWpYWqINtagBCPXJiOuEIBNP230m4IjjRyM
cIpdpbwZlpdVj4m6JwHKFy11ZaMQlGEU9g7mo43xpLRmBDuYBVS9NQ0crTa4FkqCFuz4APaH4OXn
qLAWUegaGeoTqrYsm13cfyQ63DgaAmGKcbxKob1bF40GJJWWtDpL4l0FhNDItJlmPLR81AolHpoX
XtVbbnP8kODv0P1uM+sliYe7xgbiQM0BSnMhoy9XyW6MJhgUHZxUatMfI99sFrk9fJRa7DljMQ1P
8GSs40zJICAsTeBpfTQsR+7RWhknh/hKlnLpCtWRaEO0E31KcNU/VzRcBqm1iMBXLViVdgn8nVyP
qTy0s96+Vl28dIV+H+z8gFQVbTSsmoKMvR7Kna3OLLo1ItjIMFKLfJmMaHyPbZausgTZQ4mzNWLW
+zCRumu6ZRfiTuri//vmZ/d53/bHPhKFP6Ss22g56gZu1Ouk3lME5wiRyys35MWZpi0NX9q0bDRn
fs60mWXOYI8kXAiGCUGNkdJxCd3Jcxp8buNrl5H44/51VH0b7uzDnuq60EOZxJrDkd3Kh4U9Iyg2
drsOi48xnFX9GlFSJ7hjiQNfQSb19+OSLP7CM1BHYF1ZsqOguPnzlVFf7g7KCUxADZt2FuNeNqzy
u2B+mOUbPZngJzMHQTZvFuFrvUFxqFkcloiR5nfIdZmfNoY19G/x+0KWaUvDKt0k2+ohwfsAY7RF
tog242f+BhMQT+98c8DFBxoXxgir/i2/09i6GC+dVvVGwbUePyBlZT5pOM9E/CjALAhMfb9BS18D
c+oNC+E1ZMz1x3F9hFw7a7bClwa/hHk672fooCwwDF5EN8MCf6LqHeRXgJ9TtxA+Q82D/CZ+NiwU
/vx2k8Mtv4uxRhCuqvhXlXQZkZ8pFwpetQsHO0priQnrylmm7/UinId0P9CloSyA64Hwtmz5h8Kk
RFqaNxVuHXgizMMbYyZMAjXcY7onaVYugtd+ld2NX3/QuFKexlX6Hr9T6grnjLLM7nAJwwHz9NQ9
fRkE4jqDxUl2h+3KDMDVRluiuyLtEqxgywfgGM4SZS8xPDJkBf424IJOaHYvm434q38YF8e5vFL5
K8ETKpkbgLfbifBqMOfCswFoOaw5DEeQMeIH+DiIv5IlxjDzHKIoDqTH3eFK/e0LvHK+0LkXbKH8
RyPvHNxyLKNeqRQAZbTU0CCHQGElhashGmWzDgxo0M2aeL2DvWUdHTeTeo8o1EqCHVWf31f8xSAY
rCgNNxQIwVKfxQdKnFhBoFKHZGMloZ9Ah858jjl1mOWHFwCxBl7Eht+Nb4V6e8C26ZoY5qWikwVI
jcIydV6KamdbzhrbqEhqKlzEI9ZhT6W36JaccLW9LQeklTapdEuCxCF/IIWDz5JgPACPBBGNZFxe
DcgvHXpYZKgG4Cw6i+eBYtwedNsJo68JIb8XDZ3uk1Hr/vp5c+m0Qf5TMyxqsejGigP/W1AYHgy9
i2JOPJaA0JCmlftVhU3bz98/88WBNOT+hKKTbP2L5ZsGupnCu1lxYYp1RpiP2KgFfPF0La26dEnZ
LGpEPHQYT+fcRN3JGkRVGjLB0zrH68mewfMug2V6JNoi0b/WJVAu8VLpGMsGBCuFkb+sGr/Nognd
cFBEecTS9WlXqYvCgk2c9v7B4VVzwczB0Sked0c09tMGZoceucdkPRyTKfrafcvSa8xFOkAlMHBK
JUE4NbZLT9GLUSbLTIQoSIjoAeAJcCpKt0W9RyLLZXnETb6V6w9QZBRGd82IWD51hDqOn3WNZpsk
e2aAxQYVORUcqFBd663mNnFQ77HHhQGHeWjlNWLjUoczZrMbRSHV2B10Y50is1A7+ESj8i3Dud5Q
A3zRg6exHV2zeo0NSJX52og7TwPt+FWBpf5IAXQgJLdzbLBpUSf7EU5zkzTbMn00Am1qwYzIEHG1
I8s1lQ+Fmx3GlQN+UZWVheVkqNXLrq7NuGL54w+o9yg8uYXseByMfkh3RLPdhKqS3GGImL8NneWL
eCBFvUY+cNjG2DSN+iwmThJhkBOYboXrR68Z3pEFVyja9HTAlByj1BMaaQnyUc20BN9Z0TEOyMz0
Op8LB4Wj3a2SEHYLCk0nrblPRvqCtb7IEGnq5OS2UFVfiN6FUTxVh3zWyzvhwItmEiI5YW3vLL71
7/voUs0VSC3FRs4rmJDnweeQHQ6hlsVfTTCaRUIXz9AHaM0QhMJPFkTe72hRia8y0kOVzYVTX2mL
XaLE2LAxVaG5DxDz/MAcm9I8Jm3AqtXjW4fGW9zcmdjKHszAkyGISMjnBVTFOE5qyMh2jYgNuyGW
HjrEMbusXAmlobahP09v9/cJugSWtmVBV4OVrAOiERWHb5sxoLrl5BIPJ8ezNKumAurLuoZwK0A/
anYL6Eag4Mswn0lwgOkdIpFNoVYoquX0hE0QSih2Ra1/oq9bIAFxmpj5+1A+hEbpUSnxMBkQ8lqW
EBsY1kL1yPFqBVvBa0eLKiLOs4saTUBVFrR33HLOa/2Irhe6HtkUKUixHA6wNA+mCjAOPn3VguQm
RFWyhaTuI8N2T8a4KCL9IXv+kjtDM4gntLisIDgnKdo31I9EZaFEx77EhZNyeEfO+fsHuHDS2+D8
LaYR8KxxriqsKE2SVAFVedYip3wJ6JrESDf2qnElN7o4EhrZcLJAmAOa+vml5VFqqtrm2K3TGfcX
nSlK4LmyvRqVX2rP2iI6ACmKPBOn/M+RgkAPq9GgaJoOe2aeVETU5ggIRIoNngXTm6ti7pcygR+D
noUlXBkmUQCvRxhvmu5xpcqzTHfDyrMejrqfY+H63n8gbAKPSGv8TvXayFX7RSV5dvbnBJXw+Fhp
O4fINgQTMqVt7hb15PgWYtvdiFJ8k03qfAblsdMxftf8YlxmGf22lY7IeTEHuiM/SxSumyt79MIN
bQN7ZpdSF6JxcxbyNVrcHuOMimOEGmIdLa2YYkpKFSOG/rEkh9b07e+L8tKxCZYKui0IHQclhbMh
eyk9jlJCJ0A+YHhWse2BG46xUITGYx0eX9zuhC5eedAmB127rdNHIWlXxyfv9yf5B4b0bU8Td4Pu
A1aO8DFQBvmrafHtgGqKFIOWokL12g0X+q7ynPskemym9tpeK4Fnm170lK1GnNIEOvToPiHziSr5
Z+NN7z7u8hmsNBC/L4B+QeE+7OUvN1aUutzK6zzCZQR/7L0wB6RPKn765Pocur458UEtBw/tX+Gp
9oqapP+6wdr91V3O75dI13qbTTjZ7Z60yXx+nOyebkaXRF+fmoetkXCdzTH+0XKE3yZKBBAElcG1
hKkfDJhVncx1pIHw6VU9K5lK1lz9hKypxnNtWpduuLUIX980UiT0wdqVLVJbUW3LtibZnf4aZF4c
TC3VUxzM4Vpzaow3Yf0gYdcc+tBvSHyzbftEYWjwZN95QRiSUXv/5MWOO8YL/TPbqmii2bMTEqWq
p1XeUXftGY+oTYM7Udv+PD7oUL8X2vRP7f5B3gZLW+8mc+PpfHfzD/S5nCjeOHjOyzHyyKZH29OB
pIJxXBy3/LbYVyZIdS5kARhvB6/fDB4qWDh/QMMVH6WYnrzb0N07E3OWT/6R6IKJ40Fnmx+ejkSA
N91tu3+4S93t9vm59bQlek6NX5N2w6QNvXbVe2xJTyhNDX79ELxHr82m5ts4cxNLR33Sv+eRJz+o
norUU/WRLAdNWIxWE99f3eGwi+f1xH4KLKzvIl848aJbNbu7E/Dt2CcoeyvedXdAxfG5do0pjDh0
7SbtTvZPi972VO60KW7ovEcPBLz31eV6un74mAkJKoiYHjQygMP6bfv3xC3PbkVxZ1UKt9jCr73n
cfpM9+8Gj5g+uwU8iTqW0NjCVXNtTqre6zV0vFhxm9F75RYCfi10vrDGQV5nlvSPZT4BYYVvdTKp
Q48yT42Ucjb7qgZobvBuLQffmb01m8OkXijIa2W+OUdoc989QmnqtOnhOB3RVIsg/vnJxgbMjeIB
8nAgehHPMpbNE7f5S8sKBnzsx/IGfnk80qm8xeccD+R3ixBgG9aT8qHKfFi9Yz2HZ70QMrj4gpZu
BcqLxeTMigE1YDccH3mMyFWQ6+JZQJaps3bbB5uqmeYAatxhk5s+fquZ/3h/P9+9QxIFHp7zVzrx
UN5d+r6Ykee77d3HZOa7j4FbbyGdDMrcRiENUhnmsZW7/HyP2Zo7tiTA8ncEVlwZRLo+a134IfiC
D1O2KN3+kYrzTvkrRN46z0PuDzT2tHeLleAFtFiI09/avPTLxhumT8LhueNfQodxJtxFPW/+6M7v
5xP+87CYgJRHMM3ks/deMXlkkad80B7PysZPF0KLTOiXUWudHm7FSxQcM0D1cZdEzfnvsBRf156A
7H+dzRa3+eR2cfcXPbVphcolSHzLrb3K1/mNgPz92Uc3+bsd3NeVv+R3bB43xWQl9sKrPXlml/AN
XIHUB/7/fgXWQZL/M8r614l8VmZ0YqVKqqEZHlNmRJr0SKehFHyY7IvVizPJHgAWtE8l1JxJvDm1
s3BLP2GePKDeTWOYxfbEacgxB0ewm8hudFc/1U/lW6i7xSK1bmgM8O/BAe1Llx8ct7THR8mv32pY
e29G5amf4hefHHvR1tOwXZbFRkf38GH81F7KN8leNB06wm6yzR6alf4Z3x2W9jKgr/DQq7Ny8HIN
Yc4XXbpPmykIyQPukypq0Dq59U02zV3jJph8xC4oGldaG7N+Cndls9kM7N3wqcRX415hi7xRA3vT
7ysftn1/HyTTY/rZs6/91Zu/grPBnvRy9cOYjQpB/kRZBipblY3BMm5Y/wjRffaTd2/znEyei4k+
9RnmVTr4STazb0O+u+Tb8BexBC9XxduG9NDvuJLg00ztv1HjK7Y7IBL7l1ZH3XGknfzDC8UnzT28
CNG813bVrg6TN8VPt/XiJCQD/fhdWg5vbFumdX7y28UbXJC7lkJeiNTwlpocdqk8GwrWGFDDz/Sz
jfid4woNAyw2szsRUm+Tu/g9nMvehr3+0L1ld/qU0p7iI7Wcbzf54tX/R60wcKFKzkRlsHzYFEuu
VC7VN8PtWOT3IfQO31/chR7bh2qhUAMcvaXrzW0fY2Z2/k3rBs80lKVpgNwDl/i8Lzj2Ji2qjdvy
BhagB3pLezW22tbeYAQ/P/hOMXFWtn+NJfIVYv07CHEsNCTgK/+rSJK3bdId/g9nZ9qbTLJs61+E
VBRVUHzNrHmEYuYLApt5Hgv49fdJ99U5Nq9lpKPe3dp62+2aMiMjVqxYq/S8oyCFK17GgQposHdU
lSGKE4v9UcXNMa1CypVW2de7ZWUoh1fIijEQkQlhOvXheU9C0Vil54AVzXCOsqG9r+1z69I8hXhG
Q8M9J/Wns/00jNno7B/S9JZfJKBiVYblZPzYupuq+wg6TTVuU3uXab0Aaf9ta+SB/7+gwCuJ3lru
zxfAzDu5lZpuOjt42u+ZDGF7z/1huT25MCTFecPQ1EIXF5sSesgwz27APg85S0MvN4LySWKgdhFa
0NiI+DnbCatfloc8fdykZo/pibFK5CrqnKQeydBZ5VKGzJG5LWTb/04dK9ZLOfjPE71ksQ9Dv2wO
TNd3ruHJ7pc/KoZDJDdIR5w+2c9zeDu14bEUS7mdtycwnUZre1WQ1mjgTVgofJbBo+BeGNvUNOSK
tXwDaQmPfHTiUNJeipxGnVdg5ueJtuHoUjUV9xFdvNHOuzzdcy36UnpKiTzYF6Do+nSKSvOpi4ox
R/M1AxGPeH3N47ROwzbFlQMv7cETZ12MfYCVGQTbdto7dwk5klC7OrdphMearJDP9m8nH2F70qq6
cDPTJ8vE8pwRMzqGPUYZyvn8YjcuoEkPdTZYHxTs1brAEUp3R31lfitbmj/bTJGDpdAVRtR6YOqu
lbILsUTUTDctzQaDtW7D7nCLLHXWbZQDWygGLMWgLMeogYuZr5T3+1VvhEqtiNDAtNmhUUv3W9WS
Xe7olljbLTRk87nNoayl3X5S/0iuqbsXo+a17NVExhTYMmyX7SxZpyvdRnt3z6HCYJL/HAmXNLjf
735NCo6i8UNL9ad74aM9Iv0mUPVBsYs/3D9dkhbC0HM8l8pnnuu24wvZ3LO3cJmlq0mOyx6CLwuH
l3GY9QZEzbIUhojDjdPSRGtrp+HgGMccqHIzvCfSAYmL0yOu1IKkhQN9lsJ4L+IiMHaIsh7K/klU
/ZOndHRLAcqf6efesbuINLPAjt2ySxPKsocslScJDGmiW+apizFKhBX5dBMz60d+ePeIwgR4YuI8
a9ZMOXdnx7LoHGGGCx2Taed2D6zJwhSdJ0lm3WesZxSjlWri7RqRhlVCuKaIwHJaMMg8iG8nGJ7y
SbJc0RJLkPdVHN+fNbFH+HuDfQ1X/RMVv0WMl0TgvD+O5rfrTe2vfrJrD5/2WYzofMPrQ+24jMOk
ncyRkkSOl62BEyuG8idWMNwiYUZ3sXKnTNI1GiPXukg9Kw3VuGFx9Zwxn7az7tPUQetjwXSCrE5a
24rorEJNdGqMNz7EbNHcZxLO5NYO/SbpnF95U3fXvnjkfz3gS4fzUYaLUNJ4QIw7CHuYY9qH9uZz
m1thxV01timch1qfjAWzLMd0S31lM6+Hlexgl/xCugvLH6ragkJDeKT7Xk1Ot5LhZdfo3INb+xmz
bdjDp48TnLvVYK/ypT2i9MGXkT0x4nhoaOg6FE6/eDj9DbWaNTm1wXXn+NrvDhml3CcDlcsHpdRg
MkFXqL6Wt2wZKS3kx/goRqZLTeefxyuyXDYVWqCowgDGQE12T0vBEP5xH91s/cTE5uKTWDhMCn7i
qDyunkwzyHlqeFtxL9swQUmHLVVNFrOa0PEKBzF2HzNzn/Ei6gjoGl1AFeKjGnoNSs7WC5YisULN
kszV1pHFPothlcUSRSX3059pfN9wb3c2T8E31c7eJX8ySy2tSM5O01bYqbrjwqadNm+QPi9ovkmT
4X1xukwW+aPu0SqAFnHL8f/G204WBATLvtXlYv81ZYzUgFikh25apkwgLCyCnROOHlGqoQAMZQR1
GCSHK3K1sysy3A8W0SLaX2g8hiWi2Gdzu7c/Z3PXJ/joNmsOFUxSdnpLZHGXfMzaI4gizOw4NacR
3MUSnSNR67UvZeGuw3ae19F1tm784+J7+dx5CpfV72q8DJRtuhdbnbOjjRfpXmKEdVbRpOZmS2S0
58LTArJcbJswrRdI7ffIPHvOgOJOd9MlVe3WHYfaTvizXWduN40UFTSSpPnOX8l6G05Ks2QiAb7g
VVsySvoGUvKl3vWaw1Q5B5d7dAAlPSXIqT56j1G65zwMD4ihoxSdcSYCKhTLpBjr8lRuGDNzzrK8
BEQ2uw/VxInKg+ZaRFGCTo9us3Qbh6By9bAPq4wy7ZqrAF4cV2LkVeb8zlEV+OUeTA483GZHRnTk
OwY7ZFJN+7holR+z6z3YOpuPe/wMdgPYMzS/DwOOW9ZjjUrTf4wfYwu+V/+EunT8BNYw3a1/auho
XHN0LOlV+cWOmLPd2QuFlOzAII6p6d4DkrT7FhFvK1wNLiOhjY9LqSHJPZod2oATT5r4t3YyVHnO
gZ1lhZxEwbI5d4I6kt4bTUy/ZM0R6y5hDFPmi7XXXklqAzOF4/cYjFyDAWyTNXDwa/teTR6i6RHn
+2BZElZckyLGG4a5KTG4O0+ya81dUa09KBIZR9Xdc2z16dBQGpLdQ+2pe9v2lhW2b18QK+1yYgUI
fafLBmkUP17t6+6+zfnT1lx+zYaG/p4OvO5edXv5eaNiL3mcbPTkHY6UcckrSzJ7BrjLsjYjwy95
I7GINPuSbmADYBAdFPY2QCabWgEiLa7ZrPVDfqavv22YYbmL7zIy3Uh1b5jkr4WGW3EW/vxz1B/1
73AE1DNt4RHs22yO2/hhOyW9ub1gwTHCFuJjDvKADwj6Nav0Qo14GBsuFIDwIsOdjOyTu6UgPygo
ztDRkeusUxNu1RhZjmeqV6Nd3cOeGPCMapE+EX81PzF/oojKuWXjHl2vWrQeIQV45W3qAhTIlMcK
21mbR2PgBLtowRk4ybunXeSzDkCAxTVg9N5eD6hYMINtVJxi5JmXj1K4rNhlDdPEsDbvb+7j+gM8
cNs63zyS8zF29wy/84BkT0J9Top7++4Y7olc4ETQAkvg3ah/HsQ2ELtci6mhqLaO8sCn4GMw+8ZP
WQAdGz6dZp8/54Oqe2xcJJiUfHbeNZFfEP//8t8qMw9GWTnEll8Q/4Nxu8/newr1vWMymN/vH4Jk
IdtH2Qa2Sob9/rL7kHbZTZDddwPRyPVGEJRFRuJ/sEfDviazintoD/tGWGqx1f8b20ehoMd5RtNV
1kAxxfnsg4dvcnA36r7uCfRGtpjzsJvR57sj+aub/8+J/O2RXlL6jX4vPcuj673TjU5xkmydyd3P
62hPGPbRVhtI6RoUAsNYRAcW3t8Jz9urvyQ8x8vmaGzU1aNFRfaHNaUZn109l90fxzWAHgErEwuo
cCH8N+XZ77nItyd/yUW051x/WMfzvVOhNAO/xjcCZ85urf+0b/GiQVDDfMKtCyu8xYc27pjOMUWy
fIv1wChULKh9vs0rLoexM9oSP2FrTxLaMURPfGi6uuN62AUoLwDOWiMjpwkX+T6An/iItXh7JmKw
viVnKc7OVPvjp0O6bbjnAFBgOaDny+cvhevBLi+FqKq5TESKNy/BUC/438/PUtbKNJbopf7sLFUZ
4n3e9KP6/DWOmKuDvF6D4HAERprnwCwcwAz/R5g0SETjWkpWAyiGjEGEC6ejYhww20CzLSI2dgqK
MlQI/w1EZv628RBV1gwIDrT0vpQsv/Us4A2Pto86t0kVx18UMx8llSZytvCFUNN2juRSyv6DFQSt
rMTOdN0cWIkK5TAukVSEV7uXku2mjuPFzvgBgFvZ2udApciDgeyAjr5Z3C9tpq9oAdeaEf5yGYOg
ysvWqlbP5vZ0sJ4ku9wygCgngTwLIPqFnAR5jgzJB6IgUMzwZSB+qx1Gs9/5+zbqv8EQ32/j3098
Ol039WfnZF8lgy4Yo1zTeoTUXWMUYu1Elr0C2IOUwA0uSJkv7UlA1uwtQzTkO0uHOsOrYQyyIYta
OlPLxtUpuedXdx5ADuH17YHDNMI4KnkuRlX4GG+DuPoBBi7KnsO5UmQ60Fmdo1O30bf2tqTzwSpp
+q1noqFXU7eP0bkHL82pYZSyk/4SuxVgqUoDIsSbJf9rkfX9fbzs+8PZmO83Gz5LV32VCw+d3IPR
jOaMS9edFd/eyyfoSxvCB84oC/fp88wKvcRkA22Ze+R5cy/eCAc8T1fAW8k+YBKz8VQGl0RX0DLa
3nazU/3YpLwXsQs7OMBUCKZe3X5EG/lmpb26UH2ttDqcA71SYSQLB/Ofu7iCTGXtbOyenT3IzxFg
xa2jEIMkTc2/gQoPSmdJFVNauqODu59ahZyj2uXU0nMh1l59JJ/+SrNxh6EtCw2mfXD28T4w994T
NgJ0QpNGzdA4e6ch3FP7/qY3qqvu9WsMQoXpS7CR1mT5pbttLOqnfaWY49qExc98Lm/i7Da8OJWy
UJAu9MSdvLnV6C0N8ZV59997+3bllxb3RltZC9NcsBTOzlWwHhBhSgo5pLI60J1a+kcBaNqto0S0
sZ8+HS5CYTXYy2xlZ8PsKTzR81xAJwqRuUCsSDSmbVLyiRIdCoCAnY3LT2PuLTZ2w6GH0em1QIfQ
baJ9JluURUu7KZuzzweojmoLoaIJ4nwR44rs3Lww5IcuMnY4/qKu3zrIJU2SJk5awnpDm9DVsv/n
K2B1WkaCi5noV96EgVmfubnwFWDGODcgsKMgsZkLVwTeB1aN9FkGaRquXT6JagD9HaV+CVKqK13W
1AS6xd8/VzCs/YW+PJo4UANqoGGAL8q+ocZr/b+vgwjIv8/540qvq+36KD8ZPHt8ReWEWrqMZdSV
oLhoPO3hRH3Ldh4I7wRMcpSsCZylNHkHIzRRp5KTLUeN5mQuAaLNTzP54GarbJJx8iRuOwCRyPn4
K9ZD7j0Q0KHLGFc/Sw7cuoP42PY9/q0XGELQHPUa8wDLcxnkkyCgwUH0fLgpua2MvWnQE4fuxalm
McWNuxPEznBwl47KjCVLwQ/DdEWl7jylQ15OIp2O6WS6rBkFn20654v4fHiorXgle4Hm1gYzqhqd
kdwMEOdLuyPnM+qbIurW7GjGCrsKzHnAWRAnfwP8mL+kGT9e+stGqz+YktneeOlb4T7Ss2xPJlqS
KafQnQtL25ns3PbGLrPPKj5FZ5RRkEkgT6BOWLlheHRv3s1rdYAbji72RmAcLf7HxOmXENfyzRlR
fmUoq8jAZLvOWjThSsBQ/bkeL4sNmf718Oj0k6BtDW7RMlH+UrcJjVlRvrSPuXZoLC/xaNk7a83E
kO4BFwx6zFYl3ZnJShP35kIT+f0iKoDPbcxenAsNGaqUZVRs848TbN4Y8UvTWy2Euxq4eTW46b5R
yZcjBD2d7YNf5zN0t32kAzrG2g3OozfbQJSsOWtMPSvJ8iJMa4HSjrNbK/ZGUw+RoLerSJJI+9Bp
3pdRc96iS3DiII7lxml+VgbXXnM+uWrCv5H2Hlv7arjyDlW5kxukufeIbUFR80dpLVjgWjzP3pxU
5d8Wwvf3avx8r9X9pn66P3aPDsfulg1za7SXUzpxRkxv1am+IZq/qln99xnxZ0RmAhVFUsefl9sd
9zjg3PePjtYE85N6gqIrQf5p3+1JG/OzOrSCZXByrIVgn415DSMHXPddzOEqL6EVzo2OMWsFdi4n
3M+7MDBAOd/nPHTJ75cyFvzGXU+nq16jAVhu9XBxXNlvVvCrO8F/T/7tmi877sAcx6W8YAFXKFQr
WQJo1U1IiUeuF9yjkqzacMzdj4HccwQRId5k7JVfArryl6gw4YjhE3YdP595ddeqp80OUsUi7vZv
duIeZUApkWATDas/v4v2uhlsvUukNzwV2pQ+XeuY+f7cjehR7g/O+1pXPfPLd/h2Txht/LynhVEc
4exyT88MY8mrTLKK7cJBFgd/5DacGKylY89qdvfv7//lrfLXdV++/5Gx9s2tvi74FlpzO+vXBH7d
6BsS9Y6kmsqw7pi0T612/hHHacUJW4xeICZIXdgdeMvghpfdB+56RiE8PfCuHAbzRt2LpVTcodkz
MwCR3901a+XN63pZQqis6ncD4mznonQIR8Orkygw9RnRQ5MMfOUeovdyX3MYU7ZhLpPlQG2quICa
W4YO1T9ocAIBiZslJhgj55lKjNZwA9ZYRR/FvtNGohEficZdrKsyn24mN9F2z8P2yg3ypedV4w9L
tdh6jsd6FTcfGgFf6uLsuss4mEKsRowpQbeZ9ET7ALTIDz2vNCU1x9evg3buUaHh4RlQHDzhIhpV
+1jIRiWBVBD6pQHHi+XKeH8lxTrA6SnanKID5+MSetNDr/KFTAI2o05DkVv3Qrq08pYo7zQFiTSU
0bmW7grBqXpaiVuBkuXBPvX71s2OGOIEDDIzeGz+7JKQtYWLpeiWIuU3eZzUvlou85Ldml1J58oD
M7gSn1DRzG72SLUE+mSeJiqPs9Ww8KkZjjVB6XDUKC2q6fvN8Uv+h5YHsrYMwgAEaC8bFkGH47Ju
sUj1RHGENJkc3PaCt770ioZFIR1De/L9HUm5XfmMztE7TsArc1qFLO7ARFKGq2O//VKoHkuMC92u
q6Jjg5cldDHrvU3WnotrAn9k58MkUxaEThheL6IZhooLMW5xOyofnU/+3rOvlNt/bualSqwWxqM4
bLiZo7OLLbStkbbwq9kqeryJlLpKJf6JDt8eW2Ef37CN8sXSnsWaK1VE/xSjWSHofCgbTZci2vZi
3aWl2VqE5Gd/P+NvZ8SPF64CwLcrzyubW+W44MoYfNONu4KCDYc0j58imOYHvwfJTm2lkJKlHnxi
l/rm+r8GmG9P/rLkttbocDjVuf7Di/YzpSPrDjN305oLK8inSy5utXp1D4nbcNZEDzt+dwNvXr31
ciAscS5eYU2kPvJVGl7frqrKX9xEfdwAO9oGqeNTnZl2OXjz6L/kQd9f/VeV8u3VLyG/nCvqo5d8
U5ALVUM4XEMXOr2cmqkX9wp7CbhG8AI5sN9Ncbz78l8Ke98uPyrVtrvHmgff9aPaxxN/VYpYzmfV
2RcP2KFwLBX6S3bQOkzJiJpvnv/3aPM/e916ya8X272xQvO56HQRxstUI7TsDhcy4+X700ME2yWG
eZeGz6T1efbffPcvga8/tpz1khYW5+P1tNZ5+1uhbeAs029Dn0vsYj1UCDRTo+IW4RPg9BrQZLkP
J61BXYAf2ltBHEsv0BR3nv/mpTBf93coeLXbY9R6rx1q3Fef02PWTxK6l+smKBywxDyHNkQfB4xO
Dgm+B5jyouuXGs0v2Gk/1mH+upPJsIQEcIkuMatm3Wv6UqZGPw2v2dZeiKvPKRREdxdt3bU4h5GV
QurMo8+WhKWR9jgZAUwdoMgjxsaAFBxNJX8r+stUk0PQaQfy1fCu28MzRas1UNqwJUElQQuavnz7
PH36G9ulFrZH0yQqun0OiggMRb1jnMSxOaLHTYEpoa4oGeMLwspwr3iZYQcScspxvXDCR8Bb3gmx
mSlKJ6CtSszzGj0IfObzK//dqvNZ960kWqYIom6CxKXLwpGdAx+1dys5DYIJHWBarLTml+nQ1Z1g
NcnzewQaI4IsSy52wjRNv8+yM5x2XpIN8wy5haZpMN1iOixNgGZZwXhW5u1bi5NwijB0Ne55g0Xu
hJ1ByG1ts2chN9LCstejT4mX8Ul62mcsBjBNaNvMeavO6S46nYWfDuI4tmLa1rRrcWThYBs1zgnz
uN5W0hm1Ymg0lPp32CuVWWFvzqR5FwecEegRQuzQPQQFwMw8hdj0kR3D9tPHz4WcmtzMzispv3ge
5t50E330sBdeCvhIQEbTwld8eun0SlWwCIeFLMdKrhoZ7rbvp6nTUxlmdQFUAWNTXoNro+qm9MWd
lCr2LGCTHeTV/9RyI//05Zhmoe9f1dp4ty85499sABU2vsWlW/1+3tfVxoxoovWjK3nRZ3KKs2xH
jqy0vo3GdGHDgYDPe+4mZ1b53e27Ffsp8vk02HugcOaOSMZXHM3RBF/ZNAKg2inGCJLeXqwoV3dp
Jg5sZ4LbDAEP0YGMQGYzxRF8lZCRGb2HYOFXGoq1sJJH/yqbCufmA/ECU9lahbMi8t/nYOq8+Ssu
vaQCG6t+vddVWD7SXywctf2/Mv5YnUTQsJvcyZtArELdX5d8yQFqTCruLzfeuN0vnOzgZjQzWUle
Q8Qa8+ap5Pwh+9z7b677LtS9nP3l5+FaNtUBqIrDTOFA1ITephdX5Be4peKa+aYorv9aAP5vwlF/
Oe/N42F/u5fUwya6VPW/cCdmnHHwQVJptE1/T1R7ogsPyi/uEyzJkr20ChF8qK0Tl5o0ktQaaAiW
4KNDh6C9NAS0HMgJPZi/487RbbUYOVVpcrTyFji7M1fkfsJ3FFbz6KyIFr6vCyirhNZobjPbxOGK
qmrYpXx493Ur6i3+8XXr6it820/38+Jx1L++LjxTWOQo1HnqtL9/bp2yv7DzXW/tWbYVTGtOLGK4
BOCH/sVQTV86vxFUHnFJDp2SDX7y9wpg7PrNzamv9e3mRletqDFjrBJf4yBHiRbWypwNizkNlD4O
AkOMA45iGPGnQEVDdnv7mBDn+1aHZPTzYFMnjAmLoK4CagzUt7kIqKDqC9F3oXCSRl98XLXX8p57
1UY1KBrUnjVH+wR2rdKQpRA0GBAgMtc6MczwcSn8r9Ccg9EqyB5eDXlJv95Sx1fCQWe7daeBoj+N
reagsCHgGid7PCZBBotUbfpW63OR7FaO35zdPZgqBUecgBgk4EHKtAWzkQYXCOuRfpCAZHfo2J9X
sTy9eblfwNZfH/4lvzqVLrf51mClL2dm9qwF0HUZSlKUHKjG9exu0/Pi6Zqca1APqp83VMUdCJ2k
OPs4XqReCh0/rXmr7iLtLSzp7QPF6iQq1g+iOaNdAbGQjsnbKvBdalp/yc1MVEyv1wMx0E4S062C
GjU5naHfzqeNuUdbiNFmwWCsfe3NIuDKavp217wpC15lXzSz2O2XqhDtYr7G2iNHGB5phl/g40O3
k+2VnXOYxMuAD8sgD4A9dNedbG48iuM32+TdFn45Ehkx3S+2B27mSvZk9mEiuvlH7+SoNISmMXDZ
myu+/QIvp5BRvx73+x1foO73+8yXwEKUVekSLi8RISM3OTvrITMNomi16N0231XEb4qjr47298Bg
XC63rYpa3WcWqeM/MRw34NKNZ95zSk1Hwf9+zX5XEFfeHEqvoOW+9JhXMIQvOmi6XkXCCexO9A4p
eNuMAjc21Q5hGmgfAIUwNPeEYUyGEL07p37bvSZDoljzltXQ7xcP/9sLOF+vu+v1Urp1+iTL6bHL
PJ8FbbQEr6Sw8bgebZ2DLhbt8of2gKblYmXNOHtsGs7TJTsUmWpEeeu4gnhkl2GZKtNwpYdcPOWc
CdSrPNDYa1g1H7vf68I+jMuMaI6Nq+S0f7OYvhxaXwIRLmaoJ9WRsEbj4yXIH3aPDfoUsA/2ThJt
2pCe1j7TocRUDn4Xz/T85IuvqdLVB9XfuuM9Gveq3cO8j7bWzvFVrwKfQBqjO8jxu6YiQpFyv8mD
qr98egR10TxCDhEz3+oL+IR9u3kuTg9awcuZahKMmgyidIftslgBYNLGgVGPPCAtKgYRExOxAYOk
Ux0RybBst4UKTbAe5hCAwSvxEuItwwWEU+d2qkg88gD0brSRXSsJIgVNVFx/ba0mcM642O9WUOWX
+vrH47xEjTrSZsbxfn+C5hXSSpjOq6AZD0OWFMDyhsNnwMsmsxkN1om24ogcxYbdYL0oXqFSJbDs
dAtF98kkjqgPCPV/h7Wq+u7/rAtkbzAPQrajUntZF4tSxXzsMFDuUIJLljTqdvEmoFVBErTcQT1H
QllNDzMSV8CmZrkfgqEOB5sq8zEta6qEWtM/1Nci29jthZtfxBwyj9G/l5zBBR3iDEVeF1YooOFH
3NsphiHydWEHsiLl5P+J7oMj/f8+0cuRe7/OteJ654k4a89wO+U2hcxLh2uyce+MwDEB55BzDMir
mRRbidq0AzDdeseVMn6poX7cx8sBeimfbyP08p9fRURfhQZY5rmaqAJaPFWwEBEWXlKi6LRZywAu
k/Y6UXO6EGrlKQxN2O5r14RYeX3CTxvfmtiN0m+GqPOIWm+D/S/nG0pQePTVNKuqYyj3MwvUF4cq
LhKsVCOxh4Bg/WQBHMO26g/Jy/XBpkdFCw6o96lGLLjjJTt6sxjNXzLRH/fwcuLV11r5tjmw+Xd1
QWZkD63xlgJ54yGCQxqSnQoPUKXowjUXu8mp500JAn2mg+kLpAxNO+OqIdXAHXNoSzUiGIatZnMk
l5PzO6HZ3+BiWBqoTTNYBmdGeynYLst5sa0ZNBO7yuFCZmTEQTBydYS81Oiy44Q+TFE6EoVovgnm
+i8H849rvxRtl8VzPzJPXFvxXxMEak/2kBrVPXpBTsxWuodMOddC4ra6i3d5wW9L5dujf2H2347F
/VK/lCx9S/NY846zh+RohOLPYZfffI/uzsXpwVSJRXgNOrcEzOPN85d/O80QF0HWhZWKlsPraVYv
tK1Zetbunb7NsNnap1peEXwkIyHDfpc0vrsIFJjJcIZ+FlsfTn0KN2TvudBEEo0Mrl8wlXhyq8Nu
U2VOlXZ0pasTwSBo3/xlEpCV68AwojIhXstdT28z9xozfAptsWrrjWnDTHoDWNKSftY0v/ueoXoE
TNEC21luqobTPJjsadWVTsHoi+LkOQPL7XzxeBm+CBeRKurWtFznbrO5CLrMMzAdfp1IcKKq6/sj
+W6X/8Yz5cXhFofQLTLe5degVLmjuVQxIfpq6CIw/lg4dv82WHHl2UG2bCY3EjZa+5CtXLCcUzTd
TvdSPD1GXAeau4REeGvCOH1bhupfjlEvJ5GloQtmKG0wdG5eTqLt8/YYzes6FFhmNJVkRYGSw8ne
xcmizjQd7I2kD3TJcuMHCov/s2XrUQjwyVa2CxJVMLipKJ1b6Wal7OrMNyCPhveQt6VQmgwwwVBD
EJdIgLIzqsIQP8JIEZgz4e7pwsExM4ze7k41sc2Pmop+VGnq9BttnP6ZQUCmIpkbGo8essygIrUt
dalCENfetKbJ8koGJKso69iZigYXUcCfA/UdO8Kp2pXcWNoMkWpZA72Nm4O2wQA0g2xwW/e+SllD
IFHodEA0ly65taJ9a37v8lUXnlF4BRisJ/Vm77qhJ2M211fvilGaV9jVfgoceLwxQ+zNQdYGJjdb
9waqcQFCbjktNenD4iIkdfWkKfnx0oLMaKs0FkHSooiHrUPyLKi0FnGEAoDDAAczhB0fRy/b/3wD
PEEY/jfzQP2lbhgVq1apoWr088CZb019f7pv+N56E4g9IHcIMjd5eNWn6CbGQ/SNptkCo8aKXs5R
PzkrHQq+HO/bm15gQc8+1kDZcrkU8bwB4WuKihdEgmDqbaLy0FPkBlISi996JUIV4yGgBWAEmW0j
L6Xehxcv8kbDc8tR/iFik970tiJPTi91Nv7WvkMCI+liUlbNJDfBYVq7pB5s5HUEFEmrc/Em9zX+
Pf6QgUGHulYxTJxtXvXj9uXHfWPtzs/OhjSRZgztgewW6xx3dXTHYL7hIwhIFgYN0+nhj1dPNLBV
NJyuktXELPv4lDJipnLcAoTAcs4+zeq/E8ZfbxIiCYYtjF7UKq8Mwepmd6xv19hZ1f3uI2SrWigF
OdRDuPYeu4bpDpm0CPLNxDsdvLP7UQFSOhI555Rq7thRgPyts/K3Hx0YuzNYcW/e4qtJAR1jarZv
N/iCtT1q90I/7rjBrkUHfYcJICHNdLPAO/gf02eUe+jvM+iCKoGBkSRNDdgbf7+kX2LZz3t4iWXV
+2qxq504IRVwYauwlSTusM3iCxrVuFFt4UzJqBAbckPj/M3WMlQQ/xlJTQ2hbWwhKF7LOJv+3FnH
Y/VaKlvzRyfqRompoIMsm7SXapZdNIzPnFmYXqAO6sGXPkFYZJICulkG6m21dkgVKEPKv9/IL6QC
dU8wS6so2mLZ+3JPj51ujvRy6d4xmvRO/BJNmgvLmvHKs9Cdj2pWQykhFQcGt4jsR5E3yO1uTCIp
xRXGrMEinyb1wtsK7d8wxI2VYd3UMIGtIg7182Xtyqs92OzoDtagy1l/eKVWWDtQhSE6jCAbTzEH
lS1G9Sgc9snZPhA1IdhH8iBBDKMC4YrP8cLR31DmkHX75ytWlMUM+6yCBTl+Mz9v7HBd7va3G7MW
B5t1zIlo7DzdBFAd0ikbPoAQT3FNUWHREQEcjUjXb+5o662fcn9I+9XmiRq4u9Ppq6rum7WQ/NlW
PFuluNQG8bSR0A53S9GPqs7nCEi8S5FysftAiaRE3fOcc4/J6xhnbm8FINFBoIEEATKNkjV6zj3V
qoZwDdJLxrBy3WG5v005Eys2LNqSdCdPexllEKw+GCbSkkm1nCyJ2o1jmtUjOM37JADO2jWyrF2X
SLsLSNqcpIrBtJfuabCxyekmuwE8CDUOQNK/ThPlX8vVXQCMGrDFegmJ8Aa9CQWHJ4NCTzgD/Pva
x7BIh4eAc33FAPIuuNHJvYaf5OJRNxkx9mt+JLe4z58lfcY4Q7N/aruByxHUXke0rZ5+wNlO4CV4
0O+t8jvnPm1MfhmKBJnb7/ePTpQAoFSYlrAZ2kHRCt7GVtzAiqIzk42yFH9ydoIwqEFV8otTTM5Q
yIgp0yaFL4WdBnxmBp8l21fzuzT3CIkbh15YQS8satH08pDCHCFbsceyXJwfoJyuqiN59dmUdGPr
tb86cAVk6KockueAgoDlGIy10DXxXDfZjsvuxGD5tuc0jTnk4cknWZFOeBrorMyPLgaqmqfLsk/y
mM5nStdJnZ3kyvil2JyctIaGI9AK9WpX8RZfCLFpcxdr302GmwAP+WDkUYSMPKPEnaBDrRSFkq6y
y236DGTsJ1c0tk4d349YinV2WmJ3abs0eR03u5QN6WmzZhz+5j1PMsyGIV7VroolOtMIB4zoVhYi
S1Q3vVkPzlH3RvOZx+UyjP4xHyzaUOGCrBIbkqRWDSIbD04mwQhVielwefngwxy7d5csj8ZE1Rta
IdymSbABgXF5NOOSn3eetgoelqyh98Pz7ewsNxgdPMsMr1ybbCIXU9oO86v80PbN8sY2jjZQE0fx
WGNmdaVQyQezOIw2wWW0p1eeACdtcaywYehA4OTd4OB2HGkvOkxV0N+c0xEue411EH/wKw4OzAZh
tBynubYd5+Q4z1lVnPs7Mcp6JDpnxlCZkAFiITlDc2WMNoTgjnqDS3cnal4F9KDkafYij0uIbdUe
jtHfHfkPTG8ztkRZwpkIfd+STZXhff2bsqyHzhruIDN+TPHueFKGyaof8wbjcKAOatSgaQbNXYfB
VjPwfcB2rwLmFt3kOh7s0vEtD1s+H6bbn6dJ92A3Z7KDthczv+n4kofO5v9xdqa9iSNhu/5FSMY2
Xr56t9n3wBcUSILNYoMxePn156q8R+dNM1GQjkYz3ZpOQ1W5XPUs94I8DmXqYIW0zw0NyCJyq4VG
mdM07AcxergZNjbl0Z6qcLi+oyHzns1EV1hafkWGEPgeVEhyVKROFYIFLXj1Z2tO7+6bVyzvmbO2
Q8BSs5TaukNYgXmP6/LdQsWw+xEEhG6UyXMriEpBeYcLbEWyIxKxOgi4/2kl7YQl9K0Xv8N2pApL
4z1fMGplnXNpQgkwpr1kZtytFW37+o0JEWADQKdr7ZVvbhbmHU8QmVHo3K8OZ74L8AAiRpYGdRdd
o6lL14bQW4oE2deZzgeu/Fa+ybvGvgm6Sf4utMyxGEcKTGW6Os7JpkWQLnsmVKwVycCcgssratwv
wZwo+hFzUnFF/1l/KiToJ+0ka60csOF4s6YxulCc/Vj2MboOLr2CE4sj1G+6jyU9fzJblurhHkPD
TfuoeXrtqPFz9/amj7PeZZD1mEkIW+xF5PDfaOafMRpPeUJ2SaqykBnjJdT8w2g/OA8wwx3GXjLP
bBC7NixZgC+tYGvAvLfkURNhWRNKXhaeIXtjtD2ul+U2/VTCv0f2XYv+N85iZJqM7xYG8iiHP1Ua
60OT7s857YENoum9TlfvlvP94NCP19pEcxPvAtHj0G+HpwhY6fD2ZQbyWA+yfjo1vXS6CRu/mOaj
2/jTbyC8aXbsddzLVzPYf9bDTpT0tGH8vizs7vywhtgZdnxzcR2ZkVCS14IyqKPMy15Ert+Eir/m
9BSnParyfk3TBLBxrxVIAau9aIsIUuQ82SAN09k5AnncPY+T8c1XuoKMeHBM++4h93buJSOqcceZ
MbiG6htMjFG7nw/qrk4ec0X36f4i1G3DWfglTAIu2yETkXVYd0/hfqHHrSLb3ATAPZkcB8Y6GXCZ
966L1rDdi/uX3XHZGZmzenmINsNs+XjTe/tFQ0Fmwgmck+siv/UV45XQ6XJ9Xgc6ngg1ahcf++2R
z6Biu74vFFFJPr9v1g9iC6/j+eCvpUV7KE+q0qK2WI6viAGg00bMRanZURLkUwy/nijWY6Xz9ajw
ob6N1qQIV5xycRohRp588h99efFu89NQgvJLolt5zQjpvhWDcFu7bFKM0uH905xwucVDfZeHx4U8
OYSEgdkyJfQSaALMHmS/GeboXt7eTS/vEs8EJ4jAb5vo8KEioUYyqY5v2EI0g5ZdvbWm2eA6yKfZ
+23RvNWRsT4DLno7JQIurky1tbGOZzIHgTnshGqwH2bucZF170sg7lE8OhOFqRQ9YAmFnbA1k/dW
1r2ETdDZIZEwOMJVPfebXfNGk0Pt673roOg1I2lyXeq9W1/vtqad0WaeLaSJQZA5q4bx6LEzh+vG
Mz/kiTKNZ5fwMmv15HFnp+l23PMcvnC8H6rddB5fkWHCTTPIPMwnA7o4w3OUwiCgJdQ/fCRBFt3n
aiRFh7k2+Lp2OyPoNJ1Ri2ARgIib9ffjZktB3TlzbFwEXzxIQx5UNwb6gCcF8AL0z3yzp7lX2hwT
j1my33W0beJpB/kZ09uMjaj+EiuymdDoCzTe89o34Wuf+OmbpXTv1BiP0WWKjo179dtBQZny5NVz
cUYMk7WX9Y/j1DkvSl9j//Sz8Wm6aVnVth54xiofVstM5Go3/7xuJOs2Pkz5xUSY5/5pYHiyNBQr
n5pLvassk25nmHueMacFf+gdC6s1jYdQmfaf+3n8QIzlwo6c1vab0SGGRsqHlTp5G0+fHMfM6y3u
tSlMwXnqZZzlia+O2oi1XryiV/SMEUo4g2uU9c1B6deRPNb8R9cAG0cIGBymeRfNXN+JQ2V6eUOT
XXGOc6m0OnuUxsrxPkg+991mp2MP6Kh9A+ceR/b3URUdfULXi2SdUB+GU0dsNGFGm4/7Kl2U3Tjo
jEtP8tS3ZKfNDOezsJAj0T7iwoq3lH0uy1P36nBXThKJt/g0McfakEZTOriN7m+KDzEBE8gQSCSi
o6HRUya1F/e5x9VZa7FBpIWq3lc5SvGmnB8kbmgbR/R4idLs8rDcTEvkT9JuHhgf110LO0A6C83i
vkM0mZPtNK4LeHCgXDrIbk7b4ywU+KyrQ4HYM8eSJ01ZG0i6E32cLmGZqbOTq/dL6GZTc45zTWFz
rM/UaTnS8WmZlaP2JN7KIcSNa08N1JW8Kv3NKomOc8U+e+g4Wy0Cg8O8HWk9fnWl8OCpUemzfSiz
5NuMztG8to2ZvFL2lsldSPPNl0c8JGnFs2j8ymaSCmiN9qQaA1S8tzARsBqEj7jk936HEgmL8MES
K4iCjmW0XT5uqzul6Y2tKVZ8sx8bW/3Q54dBPL58nlwNsoX3iPKudnBu/fuqWPLA06U5Mde6r/dN
9i1dq+Nnhsw/V4PWbw1g4J0ki/4m8BGpK3dP63ySDY/TTZASyh4tntVlwsreebRM4zyGlCKH+/Wl
q3PMYLWMbkP6eV8a03wrr26fWk+fMMJmwE54q0fJ/EiHj+8thUbf9S2PbtTAyH94VvNyxLwUiBQj
eYpoLT5W3AOH8XV4HhlToathDJRR3auovJbLq4c02iVIu53Jfkb3c63Oal7QeXvSmZRhkgqVmVEH
KCvpFrWIwY3XlR9gmyJLN6gGl/mGTNuLYVcVyyK2mi3DyvulRBHjHGJiwlbT8L6ymOWG9jb/Y8Wa
0AC+e8zfLK2EQi1143A/IzT02B2OhZYuL0rL4nG2cjtfsiZ8p4m3lsXpUfFCaD0QsDAy40+OZQnF
bx7mqvVRvSHN/3netuHE9A9us8LXa6ePb28boYLBs8q/OsjlZVu+1AjkYYkWNNxX/xSYg0twHCmT
Crtv+uu2GpTTbIgAhn2fs/wI62grZHYqCwoIRJyVumKxxqdxxXE8h1LDGFCQQhV1bHyoLWIydcXk
K2upTZH/dZBPHMtb6PqfQuLnHccxIsjOoAgS/zTI3cyL562Pq7cfvfMcAVymQF+oHPT3DtR5TsYR
rb9kjmfPBdLc3p5sRs32NldIYR9WaIzuc8Yth9lcRXJ4IHcP48KVvfhomdwBH62LNbUVlg1/1u1l
fvo8DqfyNutxaJqTZl5vwXLv6VGr6AWYA04dVkWyDt1q/kUtGB1soNTXpRlA6z3BTacpG1uHcQ7k
8Dq98YGXvrytPls+Kjxh0W27OmFaOZV65ejCKNquy3QXD+Z/X7JBj9OrxydViLqaM+NsMbrrDZC1
tGv8B9pGGK3W2w0v6Zr3zsQ29YDEvPipe+/qJHY8uU7TT6Z22956sNVI0sYPf4UeDxpz0uAkJIyW
ZnRFlgzZTlfeyaNqW2yLxabb+ZJ72jL/jCcP/xBe0OPTfV7NQAqlXr3cT2LfnBK59m+pONAKPjpZ
EiHcl0TTNCimxsRcpcyWsZhDaUAEPgYbpcz20/yzXD76SAF9zpetVYdXg309RV85lLvK6NSr548Q
edvu0YOddYsO6L1IhBCIT1fbLDKDNne4OjgvISyutOg4iO/2HYMTi9Q8UmbS5BZ0RghTtFfy+BqY
I/Pj0NdX8fi2lcb6zHROn2VX6hVfalfEcaM00kfS4Do0Z3lf5fzDSe+TCbCh4vV9uWcDr4z5ZhD7
cv8OhJ48Qlm2nXP3MuLm+7wJ5CE7OveSgBiWWFJzb7y869a0vXsQI2/WCPH6THK/PFCHOi8LCiuz
65I5Nys50D86HKLRUbaSWbU4Tlszw394iaeMpW4zSt82/WZ4QjKSMlSfxlGjumVskyZE6SJzqkUZ
NuMcaGTqmrO/s5fvwPg50qfbLsN6xLeZHPDf+mJ6zGjFKeZjro2LMJ/d+yqyZjNeU+Re2VmS1/Gr
2C4G+qw9yrbsPnZrs/p7EOp3m/yPUTy3E4qTcairDaMors5htBkn79m4CR7hYYat4TAb3Pt3ND0I
/fx290H8de0bxGg3ktJqeXQxIRt1doS2LrS9oGNr07snNEv2g5p9JAetSKEJYga5U3jKUOmioeyU
0X2AhOMqHh164BdHl0gK0JgPD+sz70jcNwOqRLMmFD+1X6h9hNTieTKsfMMj/qys6zTn2Z271Y4s
go+YaXSFzgtjYAbHwX3R8uolShmRMNrmyDLwE8uCVnB1bwtzRw7A78xd/JEMmNv7eUKBsV7EK5KW
IWFlmPixfY5i7zAsfdKrgDiEMKtBeT4dXlzp7RCoOwTXc4qyd+tELQK4wZaLVQmkebuncwhn2KEt
tF6xbfW5IuUR/9mM9IE5yaebKOk2gUiM95ExhE1IJTs0QvBSN2Ti2+PNsPbgTnga2vYF5ygqf6O2
e2cdH74eieCmNWh8ghl1yqUbZRMeEso1ma8NB9Sn2r45xqkz0EKdNro+LHqMPGqiqrsZn2bINQLS
8jlVqRy1/XvvQI4oW0jJV1zIVfQIVVcL0YTrHb0yVCDYPgIjOrqd/jFs+yLSyrsFUdAloPaEm1J3
43KN9hFE8zKP29y5DcUDOmH7RmblJFO5S+rfT+0aFRvhqjY+RHJXlC1Kz2Ci6rDjI9nmnUNUpd1D
hO5ZNAC6IAIBVLd7e6GPQ1EnCy9+gRsdwlB3Jxm2wo6d0KwoUJtpRpR477pdrfQZ4a0xT7bHZTW8
U+ShD90m3i4/L9Oyn4fXgenV/uMz/7zMsY72TzMls46gBkwPE4F41JoeZrf3+yIeabXQF7+cbYnt
0r/bTf86KmmSzM6rzVtN72yQjZIPtVdxvm8G7REw4Gx4G6rB9UVqrfyaWKtABJAPxVpdf0qszY5y
a5JKekCNO0w7k8qrhskyDi9gLMw3+hBdBZEk8NxtKj8JySa9aCEDj5wsuhhqoK8OETccgop/Hxm/
Qerwh/vfcYlx/0CfyGVJkylpP9AS2AOQ61FT8/auPklo8h37SV8L9z5dgMFklwCpF+3+Dea29fCO
9R4OfUtzxOEcdmbm6LZ8Cfh+ObqnmtBDqurN5srolOmm33YMhySszW9zaqMp42y2sv0INP7gUzgi
GCFyi/3NlJqVjwI3aJGUXXcimaw9dPReVHd+eaYdLCVNU6bfJdyRnptdd+NoXvcbgY1TI7xigcNl
yLZe/b37QEdp8vlZ0fYy3SZCnxBtqMBFudB6Mx1K7sva//tJ/oLi+Xc0T5AzdW9cq6sCJrX2v7sC
/ctIs+/jYWc7i6eTSdmC+XWcE9JN9tCzoISmU9RcJont9m7hAF4+ReFD48duNiW6SMBxmqFJHXqD
UZP7iiehi9H8e1Mx2raidAxZAzzzrS7wY9/dN49EuZToVWlziNnT7zYUAo4sFy3MthPOksre4w1S
ocIcW6E5IBdJ6Gbl2Em3vaaNr7RddhCukg7uvp8fiFX3JAhI3FxcoMzuoAwBZVS8PIA9D9Ycg8tN
NxJNcpCfzodWOx8xcDcr7l839gdbpIRyZn+Zo7hPiTiZnV9sFv2/AMZ/JvzNG/kx4SQzL3fzwmZp
T4HeSLgY4IoA3gY57CzoIs/6BeOxpFu7Hp7H4G4esyochko3xE4H+eODc7ZN+3PjLZeo7XkYg/jw
eUgPEa1u/CVC23rU8/1063MllE7PnmtU56OLHe9DAvsv82B9qC9JBep/y8n/zurpWDsU2rHRU2a1
UH3h8/Dt75A4wysdpGycWFn/m4pBPsyZNhntHjDuDdpx1n0aubLsIPETSV30vS5ODCVPH8EHf6UV
93KQT2dc3Zzy1r1gkDR1S9scvglsM8q7LQZ8Qmp3q86N99bRpi/aRb3jc1dNSu9/SBAXS4/o45zt
8weSnNyFX+Q49peQcDN7L17g/14RYi013aT23QGt/TTMqxEj0JnFkoBs0QMWmKeWix7wjCF6xQOK
6mwWhn54dfzNVHg3NItoPkX6m56i0DlavFq4X45fRqRIHVrnuCrhy/zv5dDkt06WKZ1m/nZ0UWTv
A/uFlySeauibYA5GaDKpHknoqOPTgO2iAXJC57y0zs6p/wr08AsEmNHobV0zDcDs5jct7McbdMwS
IzGKRzNHUkAClCa7dGsBmm0xmQrUiPZydzY7i2oYzo4hqfscvQ1dHG+9U+PiyHSJ5iSYlARuNmrG
SF2YBLevMPfyr6/E/w7zu0v0Y5gHDVzEXmGYwhumFjBltPsfFwCVDvSFnjvY2+/tfrO+2HTVOs7f
m4in8svBClwGo86OEHn6Rrv++Hr5nKYoIMhg5Nfdm/v2lr2/LRZIZDnIR8MiO9lnS0bBgyImcAd6
usiW3DxAt3fwgaJ33baSh3PsXgdr/kjGz6hlFRdriKYJzPFRr/aWnf7IdMUVAkDWKlejA0UtS0fN
hYpn7lwA4dEB9AGbNC2CSmZ7wBDEvUIdtrSTjc7v+8YazDFDG3JATavPaWDo1hd6PZGGQp1YlS/A
m3+vi/Jf/AdosB/L8nQ73nAyvxS5wkHVDBeiX105gGxVdwi2AufvARBbQq4eljiDd4HHTrxAIFj/
HsU3FfP51vsJj3kaxbXcH1vwYau5IKyDpXALLxko8LhVRFkfeEQhT93Xl53g6Kq2iqI6BXUHk1V0
K9vOZab5sS8h7bbxNd6+sx9D3KOs5ePFTOu0E1E1RXl5b1PUcZezswvyJhKat9i2e+QC5KD1ruO3
sKu54nxA0dcr7HKYkahl3tmTuxe/7n6MU//kH3xjcKAQf+6S7nl/r8I3nvivVXgCpt+Mi35Jb8Bm
abtY/as4d6G/TAU+oXFqmja1jW4nlTrwQRa95DWoCrvlmkTDskOWZn2K2xBzLzEhEpAKSJMJ1ra2
cYChUY1OpfUFnOjvYbfl367wn0/vCUNUtE96qt0BN116N8wpNTLLI7KCqZMPz6AqrigCUNb3VULS
OsKpDKSQkFisYHgDqXDvDsSkOU9ujGVNhSTEjXHKzD6jy1EF68yVov0ECf7pBcRFPW+2GiCex5Zn
j5wAilf2eW7MZuZk36fuCkIzdzHi5jE+rINbcOSBVHeQ1PZPtMeRrO+yGiya5JkjWDkc1ZSFgFoS
4eGXy/KpeHwbyKidvbtziW4IhLfnyXTjyg4VQlGZcYWfFMYKnbC0Yzy59g5G5S8So86vi6pqGvBz
9Hn+p6Tx47x6XMr2XdcRM8sdrhj5K7MW9bgLTIikD/k84CST2DM6QlwLfFQoDvYZUdHZtnxUXObX
toU9SUKAM/qCzDGwQVAILAJomPGL56+8GupTjadWW9mmul4FDvGtyxNy7wALsKZqB0OZSoa11b64
qWdtwFdxDLWqsYYmuCfxtobhCMEDeznB6iCaCdh8AVZsuJYoyHAIHdB6ghVMy1SIO/T7RSgh2Hjr
o8U50V3NmaD7u+9WPSCrsxnaDT1/NWj3W9G7QeMuHSMtEaG4vCy+3EE0BSAVjKlfH4J3bjwIvZCF
BHqkcdEYBH2nbQRUstx+BSqASidJoUMrmX8tQtQypq9QEd8qxv952//3AbefEAfqGVPUvECzrctV
iLEDOKfZqeXs8RO2sAZGl/axncxmj+UEOPFWQBCuayUFbMztPRoNXLvdf6wzBKUu0Vd2YQLpeKoc
LULbA8qtZcFTj1DX7b7YmNpvGcq3Lylwjrbefs7u6vaxvJ7kk3jaR2IrcVR93xcCyk/DegjibT2c
zdrdmcCwkfr1Q681eViTZuJDkfZU00pQFLMGJSiwS2NFQXSyYcsv+gDfQccjhAUQ8KABWaVWbb/Y
rb9v1v+LRhHDf7pqtHba3scpoFlQq334tWuOVHSYQqF+Ss0PKYRVBCQb8EzZiwZzoaPCHYwg699v
DejKXwISHVV5pLgpgBLf/htElvHeuOQpTASCbZThKDP6vBN8NXxHHydLggyQbpyfb4lDydhTMYV5
o1PCXYCCI43ik9cOjtFaBz1Hzkf8FrtdykFA6VrAPLCWsnnZvNSWt6ZDO5yFrQQqgF8LrCTzKaaM
vJwPJ1BoAB5FRZNeNABGzrP5hXFUTgsusGxPSCC9mKvman8KPgeXEnZ7u953TAQpT5CmTza8U3sh
QR3GCw6IpJD4UdAekDnooc14MdIqJqi7G5M9OAhL023jH2Hwh1EKAm5Q+ttWygEs7B8p+PGxzMxa
nhyome4NrquQbm08lFk9PtJHVTHiYz3NuTurGnI+1j9AstA7mW2x+aQxntAUP6HcKr66xaUA0peX
SIicLU1gwQ9gaI3tA+Or6OrT+7WCCyCpyh6d2Qqrr4vlI/jq7KBzOu5y2bZrB1YG0t17xvrwFb4M
AVb+Blk0bUfuGtnxaWBYI9AbJCoOxxk6eB3AK+LpPphtSjvUoP5SO/i4wcPk9STnBspWWws7ashN
gY2lyP6e6EcmWBaucmuJZij2Bu9k7KDJOKh4gsKQYv5OAdKDGclE9qxfYR85A44O+LnEEdQO0dRq
cf8zOMdmmBGQxu9jlNcLy1Honpxx3pHeVot6hsHFjURsy3FJiL9EMZOhoXf9oVhor+0d/UVA/nvQ
8GP7PwUN2emYHdt7iZDP6tckamIvCnC0EFNG5w9wLluBLh6r+x6xkxEmSe2Pv1/CXxH0P9/Bp5tL
OcvNMb9iTCdWprQA6Uo2GlXohVagGUPwmkNkW4nWCaiceQCjc/5iCN/1jedrwKDQI8NCbiuq+lQp
yMySU0qvCGv2DiQUIQlI9uEWm3eAyOV9Urt4E8iLJtyePHC1LfuAmMldUDlbXP0Henf2ZWM3kxu6
Gpa5Xu7zMZcadO9kptTWZjeIgDFK1BWafqTxVi5yiPzzdH3p03Km0SkMlz8M9/T299L+mpUauHKT
JusyXM+npT089jVMcM7Zbg3+1uinQgvKAW/bFuwqQDFhf61zHITQFbgdPve60MsVQNO714MOPoiK
cTRgxDRXhEdI8JpA0fktJ/wxRuXpCn5srgd1cxZjTMBBSb3ONKHGUIHHLYLPmbemTM7t1l2Muf+B
TxPHLgBX97eAj6PMpnr42Qx0+3B2Zfg8HX/56HgrLMVI+afBi2v3eyz/2Sf/u57K0z7JO2dZv50Y
a3IIhGLKGn3XcBbS+U/mfjPBZ1kohf4Pl+FdXPzjw6vXRfstWfy5Xk+VmPNRy9HSZgzCeIZqHYyB
E+U6is7fz3O7Bbsy3KLTSYH54XPPJ7Ya5b0GWLoQMkssiCns0xsd9t7DrqLlwxVUR3njRYNOShcZ
tsz5Ya042nK7IIqxabq+os0Y4mR5XkkTDiA8ZFyxNfUpAjhVdeuippBEckdcXSLgBK/HY08mcDZv
rrBlbMLHtC1OI64MDNeGNC5Di+Qd3DpKZUvzfUnFAlomFbv3gXAK5vy1x6DN346DN2GOXXiOTSmv
R8BDaQOMLT54XOwc3avW17Vw3985XIl7XoQ3vyArO8hpdiQKIKpMaerpWE1KtA30jEck6scP7/6l
W/i6WkgAUD4OZtRFEQICVk1gZlEEAmAEmEv3RlDTgBDD2ItaQg/IHivkNkfro6AJ5v59NGhiq/7n
AfwY49PR8Cjaxf6qHGqyfXhT7eioIweQLRpvfXY9a3JVoLqGw+163dqtb+wa0T7grMsDjolTd1RJ
fnWIegeg6DiaCdtf7Q2PpShAW3XsVLmrhB/jy3zvUUbC1fxVyaTd/i3f+d817khPx4aeJJUqSUfx
GnRgYlA9ClqeNl/UqErqQvYOgclDcKOtLRwz26p7w24GOxARFUnHoP2WQ6V7I9rFPozXQhDvBFn4
FC6OXwswfaQ56wdH5e0L32uoLSjVY0UoWhPKEqTS/MyZbySDiZk65d1V+tLQ1zS+z0BI360w/yJ+
qOwbrFTrfhlLCibaEAyD5oz9cyazEysMPHCctsCkzPNIwU3ZMjhooYeoy6/99EN3SgBFV0oH6qSl
IMt2M50CVAhwJBofFZELHYK/N4X+X7b5z43LBv43HJb3dVa2NRZ1AVtGt2JBl+1z2m7G2BObOZZ+
gnw+8wBUOOFEqDyNVGtDUv/VWi/NDfPGiRhVO2psn3kAN9O/QZEgzYimlzl6TdOvoIQCTfhrJdtu
wVMDiQG5KnC+RAwklG7Vycu98us1+HOvPB2Z8b6K5WLDtFiy3DvpQd2mFAInvI7eHiJQbHYtrMWB
PgOHMOwTXmeXnV55BU/trcFFFh9BJr6tT+7sPGbyxPRiA6At5e8UommhQFIRzhaa0xPEXSRzaO7L
hLPChei+IyINdtBCypIMDK1RGuNYLOt2/THq+W4nWs3pL+ynU8Jal/imGS/5W29L/9LdSdOR2QeX
w5GnckzsCoh9jXDarolkhZ/2sQfSEf3D9hd+58TxrT6h+zTFKNVaAhRCxg4oU9B8YhpWWznlhz2C
2wrwNDpLc7y/0bV8EVZ+Z03/OVugnRuywk31P3zgH2WT47W43SvBSpT8hHQyW+wRY6u+q7vRIqap
JFwgJTIrOjKPsy1Y/ScnhItVWXXH/vxWHpYNVk4QWy5nms3YTe8dmjPYRa94fzIOSrpKA4wXps64
+Vi0ZnXs0SkbH72XFM/2txDz03wUE+yModAPhMX8lCViWZCkVau+I8LAldtBXu4KytCPQYbb6Uz3
0AaCawLwt24CgObK1dHGfW5e0V7l6sJUnNzG3QLt2lVcwhCo4FjsKe7GyP8VAKQaTwZEQNnIQCNe
dT7JnXjnDmACKNJBJ9cRxN41wtWXzHQE+0EN4RuZ9mOpu4K0L+I1guXFJfU3O/MLdNeQU8gcY/Q7
u442EAOJnheGQDcJFF1jK2MKrvbRazkAp07rvQcw8iWdQ/7ljEZ+HyC/3kaPyPz+8x/7YJN3Soks
/z4v7c732OEOAkFl2USKa+sggsGjySLAAyLtNySSK4iAM4UEk+0i+4XXDPWhQj9A8gvOjBgHbf6f
B7iFPBKnIKxL6g5ALh0W59654pZ5t3PVRiR961RDSmENaeVjuXGAUabLKhCYbYrrO9kuRoI4JtEY
XEAIs7dXf6baG1TmSDu6F8kq6WzOGu++uJIwF6OmG3tKDepZCeKDyI76M4ppG6REr8RJ7iZ3dkoO
sLE1MSXUbLFotzS/tKWIuwG2Fga+99VmlAZQwg4p5+TNa9nFMt5le+8xlO/OfaIjCKcGrYtzdBFh
GdXDFSF37dzeqJwiSQqOIDSBC44egZC1uVI3T9/ToKZAlobKyUV6yMpuboWbGXhJYHrfWlM6jABb
fZPwGTUH7dx6kAsjObcbXDGHKjGQih7+aax8HvqysAAuqQ+EMrBrW8cvkY8Gh1lDkAdLs0PAVBgp
QXb0JN9Yi8LTR2cF2J4xDCrVVWP7FLu4IJ2/DGqMvjQo2Ou1m5OKl/y1Ush6Vm3LqNy7nXXJdnxQ
trluE6dWjtZhton3nrulR+S5Jxc2JkKmnZ/9anWlyeaTj7BU0J5s4CvQHHVZ+a46he0FhjJxwDP6
nY8UDRLcSnO30B0FEe+LLUj9MC6Hit8Zoxo3libAPXWnmV4hsQM4xRreexe5Lx0FG5eCHZ1i/v2A
VDaDs/fqMtJ/Cd/VtvoNLJBlVXsWPLufzTSJK62gA9cZllFnxwG4XnxMteXZ2Xs6133O0UgLHtOK
dmxdWS0fwWT/yJY5CGVajcixbekQBNH+b4AyteYa1lNrQMe+GXU0vO4ebocUNhLyOAT0zhd8AAVN
hW5AeYq9RSlK2JJdJ3gx82BIBbm4WNxX1TVxrT4dmz+mqj+HaA+5LJQ6NwoRBH+YXWJ4Sl81IkcQ
RwVoqmJTUwLC5Kv20sl5pvvpu8LhxB21wBoP0uiiPfo7wun8EuHQxibXh2iNrZ3+FJq3Hy1Jjiul
QOtQoxSnc/SsgdF56EXQFPG2QxpathHO+vjZbjfh543K1gOQjHC9LCj+oAHHNt0P947dEwWsQlT1
kZg03HOXsnufWObvEf9WK1VlUyaB12WF1ulTpnRL6li/ZeeCzvIpNHwYzYaTflRh6oia1oZKWtKL
F6LPlvQvwYVOznEkO8I1dP92cFNbc0mEHDn6UreiuvgKLPOLZ0WHNjy6eRpYGVN7PuSx95BQitgA
yh5qY9zQa1v+Ejxe1Y3ZnnkXr6W0u5+VMmBu4cq46d0pKtMuK8MMqkvLur1oZMq/VBT+GdHTM5al
h3I4meZt3urCBwbUqavEsWQEeJ37WbQJj74E4/WLLPdSU5QD8FcNjm93oqz5i4f3S5aFpqD8LX0i
deS2GOqPG7DaxJtb1TrfgEsfQroxi+zsouUNaWae8KD8ynRSIJINbpSGHS9hBgkN/k6kBhIQx3Mo
oIltt7cH1fEi1v9tlToS4AndlOjEg3b6d2j7Uuk8UvOW43yecQUSr+jedd10N6Hh1B/q9NKx9LXi
m3x/3t979y5Ml1lHe5GH/oYM+2cYTyukFIUMOrnM549r+IadOFe8DxIfmlJ3fxqobmeXfuieuVRt
EwTPqCb/Cq5+Nj/3C94+bHUeh29/asMHDqvEdBRLB7JxeyEBYA8f43ydTAl3DweQ95W/93LqdRq9
R0Dl4d8PW2yrp+Pun5mIo+fHsz4ezvK5MKucjFSj5q27PnGr//d3/AYV+OdLnk4DvdN6SMc9y3V6
M8jQZN6zSPNvNRXLpHvrI+uYtrkiHrj5+nh5F0FB3n4CGNy7HXvHjzy69CHXDA70Jz7ujfMK5f19
Gv21CE+h8uNxSI91q8jnl8ozTo7mH4MTkc7oEOKCebH7FfXTc/TIEAt3mkG5i+mwF/i52/fEKYd5
/0Up5htU/td4ns6CrLzetFPMeEwoOntXRXRkoDjpUFs1A8yY9PWdngUQbpuSIXz5lvf38/qtTAEw
yOAQoFMn9Pb+3RRGWzpUcifnLfuCYxikXmvQkuxcgkO0BGqSObfp3tOgkR9evd+/3L7UshEAE4In
Kpfdv9+cGlhOXCTtStKLCrZCbYOAweK1CfQN8AxSjT2dkst73VPco5f21cmry7b96xAEglK4DCoY
U/07hDo9H4pDXV7nmk8FrFeR8HhpF7hrT4acB8V/+P+x2kiK/b8vfHratfGoWzedL6zH0H4jIR+t
F4J1CSdoq/taUOOGTssL4Urn1U57NdmngtpBax3lfNO+zgsPcZKZmtlU1vuHDGB/NdEAzV8GnOot
2j5maAyo7YDoJuq0XyyB2FDPG/7HEny/ED9OIf3QktOHWIJWiibMORgeXUl12pQPBFx7rgYQlpxX
Qcp3w/b5W8EwgYBTQRtLz0X8a51dpXSfXMn0aruJHfQ0EBZfa6FK/acpnffM47R5FUz/hgHs/N+m
TUcn+nha83u12SeXlnKZkyo65/f94E4f8dvnS2A6dw/6d584NKhDRLMc00+tOTjW8ZjFoHogKk4b
spkXD+CXCPPHmMznqLfSq0udndQL7530fekT4VizB9UaHRAXbK30xSP/rYGmyxTuVK1tCjndpzdd
lrKEl++REmcjXnwmqCXOsPozaBUt8MejU7d3DAcAqYWOyCDCScFy9BcA0d/CVAaho2NEhUTXlafb
72qi83dM7inTpqomQKwCB/V/GDuv5dTRtG0fkaoklGBXOYsM9g4FtpFAKCARdfT/pTUb38zqVb3+
mh7abRuj8Op5n3AHGsaMg594lsDHyh6++N5KkJ3UuDTphRWm6LubQfzCnElSSJfOxBnbqB5+DsL4
zB49if4WI/7U49TBH2qDCK5Gd+K3vKcVhYkqaXW14joB2wfKKmNRghzQvTZ3/ugM4xDSDJ0oxcqt
9uFoZ1tF7ecc1hh9wLHMv88AwRiiZ8FZ8fXX18NrxcL44fd/fhpvCrcagbmPQZnkecis0dhp6qjN
v7VXdFL8UX+QX255iTXMbybr7go253AxlZri7yz8YK2Feo7Smd6YDB6RjX9fnOofOjJoTEkjctFh
9qL/1uDNr1qhyueiWsmLX0JTdKtKQxODsvfz1mKDvFntUC5IEkNQcVBTlIhmn+L+8I6XPUOAN07T
Zl9b9+cw8ZR6Bu2QZ3DpoXv99bbu0nTHOn+O/Y/nAy0XKm4NDGNM78A7TvwjU4G/nNGwuH+LPBPS
a12ZaGOYIpMhLP9XvAOVrPUZrlarZoJMgVGi0DAoeD8iGVB3YeY7+iHeu7BL1qVilIRdOLd80Zoy
0NDO1PFy+VbpCiGw8F3uBrruCbGk6IIOjzeBay4QP83xzRBHNl20Nha+tcMTwQv1bD1q8wlid/OA
3VGj6OLdNy9YZ4cWYYHdX55y7RfE+n/PFByaoowH/WZVUn/d2/860+dLU9sLIOyV5EA8GGMEvrz/
FMCweXL8ynk5HQwcfubpDopfrkYyszszxdbMm98vHzkok+rF/ABIICJBB4YhY3jhTITRn8h/iqRd
Fl7j84wCHvkZBYxN/DZFS+yF/GV0WqjLZ/CIstp9dNZV8iS6m4rZfHRxFmtfrbcrLK0ADlp4wtfl
C4atHHIv0Iomo2cjkI3rz7lzLym98/c4ujE7iDD7lTyM7mujgWhW2WKsodRKGBj+u4dXTKNNtIqX
PWocmO317AH7UuZsFMqk8MFdQcoHlsTOf/bmHesJyexAsXhFzET+vCg/xdqUKLZQE9gZlxdP0y6W
I36RRCTL0BSvV9Uy/1Ks274/vL9J2RmdwlTX59LEQF8iyFb3k3E70oz7gfyx+3jBlSl8vLKCQSal
NUaaqdo7S95SY54+23DC2V75Vk1nAx2x1WTg4M3apfCF7WZwQaHal62rZqC5rJIKwF9XzLyFSXc+
tumEj1oUqxy/0Acxw0PaglFKfH8HItJsl5+2sODNRjf/RSihLwQZ/D6dHG8u8kVTGpYvrJYQnObe
7tZQf/dMFwaKDYTy0m39LNytHk7tvj92qXrU/G6F0Mj25EuflTN2iwHxqc+05W56hS8ekiEq31lr
tMsHLTrVfVIwywc1KWOum9YYt/QR5CCFmGt8y5Fs8fFci1dITL8dYPzJZgHKISk+xY/GbvcSChR4
DpstPRSbYTlsRKUxNnen2WSz8kLYPdEx3HfOaAJpjyCMc2xmU5tXHq5osxv3nuvtAKVdihsZAOno
S00uvTnaQpC8A6pytQ8Z3RNKjBHFM6AiVFPhp6FdQVNt4paq/XCfugGEdKqgCXUyxrIpv02EKvF8
6j+l4y4toBiSm44ixFSF4yUYQekEVqqiGyOawkxJT9s2Qampac0aeUAE7ypzDO6qM8WwQ0h1dWbs
wmgx0v1dbmYUZPYzHMUtpgUX83E3MnLtLUWIGJzITTidvfyh36z6eKcLLRrt20X4DRk0FpqMx9XQ
6ZSm50/6I/qgIH9HdCaAIf7c3DiifcUgOdaRhEUr9W0MPbVAmJ5/OBCRTRMUFp6VFbqlRralsIFM
WDhUpTqc9oxjxMnJ4/EXnJrY/PnaF656LL52hxsW4BB00M4So87TZjRxKccZVibS/hHLNJeNcQ/4
KdSj0tEcOEnN2+0OMBIjImfXWVnpNPNbYSAoAIiEdOTr0TjCsY2pcMDt9gVNXZq+OuMrWoA8sZUp
MRCkItu9vQmUKrQszibn3BSGZI88upUd+ePJ3I2M1hWCdvb27w88v4zbvPBPHy9AIF9vYs2qQKAn
S5tPYSXb1ew1PS+h9sY8vogItND1dz9I3cz6r2rb+FzOUXLdN3B6p2wZ6lbIudePVRmKHoUCEChz
hDTF5o1omHbgnnRpZj6SLiQZ6K2be04eP3pmdV4TZygbJKgViNaVZusZYrmMYIhiFfQl0Bfe6NPx
2ez0QKZOv9rPiIvQ+ZdECDhy7uYozMPRbQA+swv9RVaSJs4/tsZfwGWah7QPx/+Y5l6z7FFrGNyt
dj9vm4KDaWb+MMrPclYkMlS24BxfZrvkDexiMLorWoM9rTjQwtc+nyIkANXn69vH5QNWryuC4nYf
0847JcQfhqViOHbOgTJrls/5a0J0pcMvs3DD13HslWMymZJGafPFfjxi/PdRQYpR2Xw/K2JKJDiT
D7UxhPSdSGmrWE30etD6UdavEDUN0X3zBPHHAmhoT4+mjeDV+8JrYRbE73TnA859TDVYzsDZBfDo
t5yHHhE8JyOvoaegOQ9cdzZqMh1Nm1AQzHLeLzt0cldPNycSha+Tc48RwFHSIpCjh8NqJEVltITS
RcImJZHrfOUL2eqOIEOBaNqMWcv4mWRzOcpTaVBAXDfOo/Z0+xRNbML3w2PEq6punbymMHsF57xl
AOjf6CsqJsM8mblyaWn7V50yKYFGzC+JiQytd13H5VzVPdbwlvpU+mrp5qJoEOapHGdB679nejre
v7zM5wp2HRFPFo2sN8jfXlHF8p020SnpK+byL0/8gGbUVXg8GFyvTjPpOVSWiJLOd9tb9YuWmXNi
nsRm8TCVqwnCaicQ+INcCBTJfUAN19ALOmcuuooymg2iCyuHuec5t7E+mTC0mlWEy0N2t0pCwsjR
3q4wsicgtj3hgdLPXOqtSvHluYqI0smbPnFzZ0JOM7iG6l8RdZiyxO9vnSwMT79pPle+xjnYM2t3
yONH/FbMdmypoqcU0RjKeJOMX2GJ7ubOuBOz2/VFDqRs9ioXFz08dX7JgRWe/LRy2k2tI/ratHJG
jJEEo/xR2VGuDDpoF3Zmu1CeZhWOv+9wmGsLwomvOewSz693lG0fMwLPaMNakFYVNl0LyS43gid/
Sf7AT+jMa2H2n/rx6Y9Hxu1qMjbRNsJ0kAoADXKe9Uh6oEIOnulJQomrBn+Me3p4Pc3noX96wohQ
JNytWrROkvHuXOnmnJHUOZn37y66OuIBfcT1M2KKA3qArepamfQxm0H24/p9/8at/mHkMwENoZM1
gLV2xg0AKc1t92b2x5E1eRujNMfyBMAilCidtW7nXgeG3nyrrrTPAxRCvl6BO/4itj4XJZJRn2jW
i6G4bFz940qAvn0W2/PIfTCD4jBO1gvkLFjVlGRY3Y83+kdtlarbPg0dJ8b4dDzVFjTVtjYFj/Pn
zEXYGjvGrijj/SXZ/2f5glAFoAJ5pGJZLP2SmPivFLgTmtHkWt2JaDN8NRFh0P0W/SoJZnjmiftX
RDgJdu5S9sY+4oVMiOv4YXa+ZnXOJO5dKP8VjAXNV+M+ILnwRf+JMEDunejC6UHrNtbZv8GHHtuN
33kPR0ISoPP+chb/bBQPchuMxkRFVSbS6LdSuZDGpfhobzXziVEOfx6+VbT7JOccWSqhL9HY/L7G
wTM+BcghDKKiZECSI4EFQA/Byh0BagxEbhS6OidbXiNTN5GRKPcX5+60xE1TQfXgo/NfMUJThwrJ
g9EWBVFUYqpo8peSUkJm+p/7jCoiLCJNREmdKOpvPc7s2WTadSzWq7XTEMOpKLfVdmtJgBoAdvNf
pDnAYfhJbRzSuwvlG7LobvoCRaP5eepDGzHOX8vu550IRv6RAX6AoOcIO7Thbd14kJkPKrM1vnVs
W7ZGH5lu5vphjVunB8ZlvTqbHKh9O51N5XrVrbECKkwtnLz1yLmeKD0sa51mWzjxF7gFLuCOu5hM
AuQatKZ3Zh5/gzhOL9s76H/dP6WLyRTfQFF3xmYjOZ2n+/wPBOrTO8IL1HPMOOF7LIbs5KfYNmYb
H5GTfthMzn3Nft3tULeQ4AfzdPZeiPMAVMmgcO9MbPQGFMlW3iJQg2erzVA81eKYvgjMUZAgnydv
cKl3B1w9xgIbBYy4CceOEoO5L/WDASL6vATEO8LD2WZ3BSxNK4PCjbExJ+mvBYSdsfCVZXstwyPF
D93dDh4rApDKFJtPhFsHJh1aQ95icQ/BzaDQA4BuIA7FjmIfoAHJ9NHKOUPRfpBHlhzc7IzwG9j7
fPbd450Ack43wtAsLfuxhjMJ0QXbZNXitPSv7dBe0IKJcflOgT8gtrgaJqxb6rvdgPYY+sHkzP7u
54Wm9oDfA5bc+CihpAP0znrPKyLY3bmbEw8kxUBcenmSMTg/WFtOd1ZuZvp0GGaSPX9zlWMRqMAM
YTxUfcJtEw2gJq4MZxXzZuoeh/kWIGLIpjPQlCBPwi02LjByS3KBOdgTwy8goBywQH0yN/d5793m
PYfJjsOXQ0ZO5tJJJwyvdSM9OAhjYt2MTlNjX3bW8wx8SUY6eat/gcftgHfbn+jQz/2mseFJ167v
0HKTq0EpGiALQbKCsizasYWsuLVQiaTubI2NkRMPZWBvYIB2GDEnh8gDsedi3REKsAb04QRndjSx
sFg10hyLnJF5GIgTNe8rYWOjV+RnqznwPMkYIASwWaBx9BMXiMXbeLQ0Bu5HIG0AiQYJ8Dy39ZQk
rygCBMrgpIhnFHRe0nBdr6A9yA4Nkq+3oaBkZGXpkW2QhB2PhNbFbmcPjUE6G6yvbP3LniaFfOQ/
bgZAV9H8ZIIIqsl4zwvjhISWmTlmtVp4u3kGS6JcEHO9GdvkxUQ7GwEq4BZQpWZAD0OWOErWGKMK
c/JWD8hdOncOn7EMEHbEdBnlPfOKDDFKSiyj7YA6QR9kvR3Qq/fVAK4dILY/2pQGKIuHRytWR+Zd
DcSrw3U3sYkgNFnbmbUoHWDlF9bUPTyGjbUeU4YZ4Rqp7+Ms/CX9YEnL5bwKff/upvOfXcQh9fiW
wvkjSYQ6B94CDZv5y8hm/iAPJ9insa2jrjSHPwawjb7i9y8ewwOss8yzIyZv2g8mLqx++eOn8Sfx
QPLX+rBqYpjh8H/fgN+Q8gy5Iova8jyr4Axj9FioJyNqYrhqgFkDTiz3pbsBdHqbA7TJPw7EV5aq
T7fCwENPMkTWDHvHpxM+gzg+QO+b+xI0Pi4zs7gB1ov7t++nKKzPcVpMMcUZ6DmijL9vDf9DGhyP
US8lH37a3NfmI+WZyuYgrNV00Gh32uXLQkifgJWSAjOdhYV/a4wDHThw6L6Plhz9H9pxtlsCfeyP
djWIx7T7j9KvkJD9CPrPxIgu4AUe1uaOAjYtkgHeCCV1q1yt65ZxJopUsAJ25ouNz/jJnR8uNHIm
cZpjwm0M1EwkyhEmhUD2MABaRYbcOvk6P4q+sEckph3EOLhz58WVFHRoZboP8CegMe2bbQ91/tjY
qxiyWGKESCRCXvhIMxIUrUQNqCMBIoISckirWqRoksK/tahPEhpi1LF1Y77z51jR0Oo/+POH0SHf
gCRG87Yu+pKM/WpN9ie39WRq4kHKfXhYkSlYTWvZtGFODcj1D1oikoq+d+evbuZCmJLLCSYtO4pD
nj0HWmToLWay4HmBt9MNyvQmPjaf5n06QkTAOE/M1/ohehNsCS+La76nQfJF9S5LQad7V7p42AHU
66KflndTWF23Aw2ADLwwR6wVWjt4611nBJKYMqYgSR54IOB6kaZbmYtnuKCbYH4wOulzc/xy2rOn
A7myn5yXGmjfhZutgLBdXTqo+JTPx1aHWjyJy5kd1LxA6uIzeoZxS0lkOLQEwzid7BGt7CzljvIG
2Hz+fnJJIP/ejSgiZNmJKa+CJJt+FP4AwtkJTmcBYTu3h96tnwTCkN3xR+MK0wk0GiMAOh8gMHIB
RtEn0Aae2ASLPKIVBgeCI8fopzN0UE0Y9SBASICp1pHFAdqTgffqkEwV7N6WzcdevQSiEDf7DNnX
1sDKu+ATnr8s+hDuD5Ko2kcRzLRXC2DjFdDwsDcKh23vWyMwiSfH1YtdeNGuBkvrQeMA8tQ4hG1J
LEQS/L0F4n8kgGBxOfgt6YEJ9hsNmMHlnrHUM4AN5r8N8YDWH90C8MHgo0tE5w9VfIENtpjVG7WK
7sTj2R32kE5yAt0QwY1j5owOlUnbBX3QDaeYYEeFlSbiBxjO7fda2JrHk/Pt3QRjlsFCm3nBTjRW
lb2nbUPLHktlCJe6P7tsQ+v4cLFWs9bMEwtDWP5NOeMP0yvtf7LH34bEt0d+emUqXQrBg1pp8jwP
5mKFO0VvdJDePPGcDk8p1578K0u5mBRZ8frfk/JfE8rfuusAK2RlpE1knRz2Nz7BeSwVfSZf61Wf
svW9DbYSGpzOkrnBmY38ZmwMaIOs4nUPAcV8uSu2r7/RYv6D5vq3w/htQPN+n+vx+UyFA0wSdLwa
khmN3fizXx4ujX+4TTvjsTNSvQ+zs3lg59iLJqU6FI4e69gy+ZyEqbw5p6/wZM8nZ1PdhWzHkE5k
CKtXNuXzEtKS77Psclista2JlL/Glzp7Cw52cmig7ZMMzUlgY8b4ZKxUaH+YKAf5YNsMtyl4S4jC
0Q1fVMbETeqPVfNJ0bIMhEA9Ejytiwd5hfVz+2E9kthkJ+d4JNXcJQr0CpM4gj0Eck4Tf1bLmCvR
89vt//1mMvz8Q0kiS2Pgcjrm4+IvR6r/KhRzrctP/U4tVzmQuYoMqkTdXLELt1t1BVx9HzWL5H4g
FYQ7tVHcjmB6i0XJ9LZ3+xFdpmhdfNIKb6gFrx6oIaJUxRB/a1/mElMT2S/xIAHn1vovR/cnbBvl
9Gxj4ySDKmypqlMVlWrzEZar8x5AqkeLnB2LsUDrQ3ZSjsBl6bp16MKU5s57HW4krKs6FjbF7PSD
fOERLDKdoz6k9ivicvDfzDTzDJ37uUcBG/P0Qf1sEu8cBc2/3pMtmYdGpzIk20TS1Xl6I+LVzYa/
uVJRwgy/mD/Anu2sbgXnyMw/b+BoX3aNtgnJBaJ1nKSPtoadUfaSFyKk/UYfT0saZGJlF8ey3WBQ
bV/jh3fyhdnJRcgYF5cJqqdjLw9uiCNy8aaq01rCtMhhHdzTO8ELIq2/4+CkDYrXkM1UO4vUWTMX
XIEVadWrPK2XO3Dx7IpW/ilMaWlMS6dAu7pcXubtrEkGkn0TMxINc3e3Vy3F6W1EbMyxTe5my1MF
gYr6sJuBKKSZujrHGiDjMwjyc9zb/x9z1H9OHQHUjBggy7ACtPHvKIsTg7q+lJmjdjsGGnNtVT1N
mYGOp0Ch5R63VrGntt/NnrpFE60+tvRY2Db5Vst+YnWVdY2dEg02EvuS8TPtEnovU8mF2zD6lhnh
+xL2HADaFedGGs8DjkKaH036FGizwMwOyZrMeZEp9ZAf2SYI5v/+FE3+0G0B2jn8M9YHR+Hf0BU4
PEmZ8OAk9avV3k11S0/2/TbfutkIhggSGYM+JPD9/EALFsfVDbCmu2r2Gzm8pZNkJ1qtd1IY/I1v
1km1drqtUvMOBKaovTskGWze1/is+tqalq+MpwSrCcPk79MwumKuphgaW2b/M2KYRHFyRmpaONSM
F3CJYU3dI0YXiAY3JkMN/Nya3gcAOBlb8o+0EhWvYh1kh1Iyr40l/bSM4+HTVauW42F2ad3gsusO
in0NDDyG7xCDmHDQ+jkzkIR497fr+QeoowY8VsSxViU04dlF0PqvoCTomXzelVIFQgi5icFgaOIc
lEFHoEahj2kp7dh+yI2unyeE4AsFaTmSSNeFMsYq+CxluGVoiNTTQKEXnUIcptzHl30ypUoYbS6z
xqUv9pcJu/QHpKimyTI4MhWJKxSuftuhs9vrlLeZWg2G0lTRUCXuVJtkeUOm98I5U0JECqEQgALn
pQontYTqiMTrwyIhXvp9aFABQAmbfiQQoQM7+dCsr3E5F0T8Nl8bPIy+gapQTjEYCzNociT7NLfM
d4YozQbVI+zCmBoPVE1vItLvNddlSJWa0mOBzjm/IP15F41v4ftbBbd/cRfn2ZFXMirNiFquns1O
RZbnLS4ubRqKr/xmPT7+/XEZ/aEN9j+X6Tfw2eMhvXWhHCGUbA0myhhXUfw4c6xKNpRTPkbmNon+
it1kViCA/jd8wB+2vP/5+N+e1vdD7EvoS9UqvFGU0e1pv0WbkQ9SNSn7/87npXF268MFV4ChTTD2
O5RYpxRWCSM1LE6BqEE4GUhVR6Kq6WW43FBWD4LOhjg2vFNaLrx6Zx1ze3H8K2n2D13R/zr+f7AF
eumpP8ExVb8SMIjqz1kc/oeyfDhgaPUyfm46sGD6YoP691CHT/ZTOOrMPLyPyQwy3Lak4WQoZNgv
GwWW4RzO7jtP1e+/PBLyn8I/9nZgMCbaRMF+73+f5E6WtaaT+mqluMpM/RLSG24puC3QWcYYBW3I
hznAKx+MYibm02lMdt16IFt5XfiyJ1NIOjSXR2yT/74GtT+M/AAv/d+B/bYImttpPNpprMEeHa6n
C4iFZNarkOYicCA2ekWOA4ltKlLv9SFZgn3QnWJWQhwYKGc35xV1Lvs7tLLCz6JBz5wZH8300wx9
czR+mEVtFIgmNzdbwBByYSbZlyRbMAY/xyRQhwEo/u/n9Gsv/T0l/r9zGom/hc2xpuf548U5MRRE
i+z9g3bJzUOh130Fg76W4BdW4UDMcFtrNP/3D5e0PzzVKjwdRcX9maHD76ibiX7plFK7sdMHZ19Y
VFYfjpGO1uxm8GAJn8fdTEMD5Wk/A9lRPTSSP18evIeoYkA8tq9JZREtg3vcOAX6add493HGt2MY
RYX4ISh007xb2Ccnu3JOdhH3mIkt72gVYzjg68nJ7fEWvhyvmBk0Ad4XAnRBRkxhh0XE21WC8/Lk
XOZjBpF0nlt3Nwf+7XM7/ff3K2iSKxLQOsPnUGPhyfhhnjwFUqJmdihrdzT8JE8HqgYzzHwE52RI
wZw8ktM9SvjOxa43zwjNxBtPFd0MSnAdL0twGMgii17uPsGeX+JzrMywL/XpWdP+o2AZBQj52ALQ
HF+ewo7ZMuPwLljJTBg/XA9jkEr/fpuUPwSP/7lLvz2Q2Usubvcc9CEcj2x9i5CXw2iFXXTwcnE6
cH7ntAahcihjHQuUxr4uJ67C+FqYTnyeRKOKhw5/GQ4K3+w4cjCZ9TSG6Bohtwx1g7F9Hsj+vx82
8W14IH9f3OCz8fgWRdDavzOulYleZA+trFdnChV0y71sBnZKC9SwSi+ElTq8RBdgQcKcb1/jfCHQ
gHXv4NvqpMVqqUzecQeXqo+ELTvqlzI2J18AHB4MW9bdBaei/kuFQdlPR4lCH2nx3GgxZq7rCRqh
uatO2UmjLBwU0pne40ND6ZOMUZsWvNNeCRpa5xUTtjvX9Oq+/FPyDIr1Kdm52fwREY/d63GyUGaA
K3S07LX48cV05vV1WhccyKJYnwdPGl6GrxlWF+tiPcHNYF1DPpydmCgukMLXkfzga3rIi/I4vOYn
YzSTUuVTnOUoD9ES3jEsu9PUfwcPq7Nb59fKi0qsvM92E+f+zX8GYlKGAid1gdQoIpkt+zKeYOWi
SEXEws/u07vYDJndwb/xzcDwhJ3PDYrGzmR2DQpqh5NFgXEOblseY/3lNWT7OOQzfBB4/wUp+HNc
LkZeFb/xy6pcnkdXC+EjWn20cy+mFtYWcwhgD6Vz9p+e4kEv9N7ey2mmoid8X+0TbGuBpxSeJqgp
PayDCktinJ680WoCXbV1Xmij697dxf2MWDJxyoSZeNwuS68IC6/wTmExHPkcW4WkwB+tSCoXPl2A
OOV0HJRBm7YRpFbv5kkhsAb/6V5d3S2B5Q3TgMLrKBE7t43qACECn1k8kvVa3Fi3SHN3QRGerTHA
OBkUwS6q410gbLnNLMuThzVKiFvQO+5DJvshTuuhSrFaF1jDXH/6Tb16kVbX1oloM91Fl807VRZF
1G3z9XhxTpr9a001l1R77atdnxN8KdJROsa+R07Gyyy+bKrDaDp5W8q0OTQbPWkP5YoA+dr0vfU6
XH9OM+lwSfn/gliK7l+IQ9MqBzC1ugY3pNelsXENWnpDgfKCCAQ8BHDItKfWv8+HVw0wPByE5Ynr
8lpK0UUeKAmo/w+/pofP+D6TIyRHeMvw1lP4WlbTZnn+fq+bJXkUMJf1+FjPq+n4WMzbJQDI51o7
vjH4AkOByxfuyPv7/jy97kfH0fHEw3idP5OC+UdyT7IQg69li/R7nejbHujR8knfEBbnvuBPMuhR
Br73+LM+ZvtyLR7PS34oDtFsKB0hlX9VWHE+sCZrMSrfM0mraDMP04p6z4s6zA/va0CJ6rZ5IDei
fzHieR/rPd+q93yr3td7fqfeT74YLqjb5/r8XXGK2pHU5WRUy2Y4JTClaxl44lalmQT2FzT52OdP
XPcA057/uRL3tbrlINQv8agwRtrrW96hb1WKsMK/om1fo2sx/XzkGCHw1skXn65uQejw1/iS118H
rG7Bv4zHMOirpXJ8rst5/nGZdmsOUt6epwotfYRz15xGvYaGPe/Wp/2Ad9kOcLfjaysrNtdlBBwO
CuSelzN/+20Uw5f8w0yYH/O7//mJPFwPvhzeUtr/+ZVyzb+JlDR6ij1TZi4qqDGUAPdd0IVCqBPZ
xsEkhbARj+wqBfQdXAk39IPQNekCNS3XwiK2rrbmDplgmbwidasFNOSW3P8t2KWXP3JHQRezvftI
3NmTCMJ7sItHgRbInsSQXE5zPyezUMgfRvYlktIqGkzJbtCsHw6gRcIvFhcLvNvccYxZHB/U+CPQ
uYP+HLmHP5oJTkZ2OQIpWsBYFnxo9aR6F8weMNsNB71WqF5OXOzHsZyWx+G8uA5nQBKsNaBcY6xJ
cHAFZ+ndg7OJJ/QuZkOa0cqJJCAWb1dNBaARdSJ5ExuIJiXExYHjEb1gnKqzztHoQgLEAM6783do
ilbh4NRzjbtY3TRpk3YzLDYwTayTyxK/A+f8rW+rJbda3V6HFT2szqy36z0rCq86wda/hkHc1+SL
Zf4+6l9PviNvY3mb45xIq2Bb7rn1JaZ2ONWUbCs1pwUF9VNKx5/KbLLojmeOnYXBhqYCC3kGCvvE
ExVTdtQlERg/4i5hmgTjkhjQEzDVsHHyabukx+Y2C5qTy8GYYzwbbqEedohhKrM6qQMp2gUTNuYq
GoKunuJwN1x2jy3IPc3Tl38DiCJtieKpiiXeZfk+cge9UcLl95U59ZknAuqaUDiMZ/qW+BmL62qK
X/K88K4zLFGmalQEu+kAOa7jdlFik3KKHyFhrcBC7un20Tu+O4/wilUmZnzJLXwcaBQ2NwR62s3J
P8G5bbwyuuwp6jCFTaoEJYhoEr9mov+eVqELJ0MdCvhm0wLs+9h9gHG7LC6L7od+3EJDrAAriM09
xisxvUzPU3Eth6/DadaHjPq6VR/e3XLFj72aYx5/5ItL+q7xz3vGn0RgWwqveJxcuO9DKH1MSR3C
2zQLf/HW++ix7JLnvlkWc4Um6gvjBKcdjIWdChTD0x66SgpA711Qzl/RK7rOd0HL32i4RtqRFXS8
rhlfnwxu7bZZ7vDfk73hlx9+Cfy95tnL5vkSmG2J+UqbFjzGXdIlBcaWPaPWayjOJlz7LD27r+iM
+ogU8Zin73W1pMgJxXjiCFvEOV7+O75isaiHyOquUT61QUjipjecZ83sJuLcg+c6m6tfZXKma0xn
GfOg+1pb14HuZV4focMRDguqnvH6ouXDnuC1XIo6mWzHQRY+oveaM5g+2aabRcZt77mvp89rXMdN
OlRe/UbavDYT4Nd39Cf08MFGfgp1duDHYvBEVL0W6ARAbA69Y7QZtssre87Lv877aLS+Jn30PJnt
sk4ULh5Rl/W/zr+5pssWceAEZbuo4g6LGn5G1TT/6JJqOiIgi+uSt1TDW8r9r03nMlzUN/aX0lYp
IeeyI+XL5xE0SL2WB/dQHmr49FOi/Su3+Km0xbWHIIywLwIP+3oN7BZtD17LNYaFhKErtqM8yohy
IFaxBZfMhocWGKkgBpiwyb6K9QvPSO4Od7077j5fWx57ED9vm68w6xwyx1+p5GmNEY++IAclcezT
aqvEQvgrgdSIezfMMMezcn9dD8mVjogIsh7+faaG5az7GdKKDq32gUY7l6JT+E6qtF7pPAJk3pdF
HfwnK3jvK+7dfVXErxBDz7T3FS7w5fsyLefacQLKk2tAYBmt71zE976el/Nf2QMvd7yPgXKzyETe
k4Xnj2tSzNmGp8NWfB92vmZZDt8g13gnqG2T4nA8yYP85tdxnGaDs2SVFp9n7rxUmNfgsbgG16DB
mmAA9s4QW/lpUv2gh8OP6IhG3Rx/q+Q0IUcZH6upXJrdsDiWZxkWBQOJPhpu9HDMkK54fuqZMD/h
Q3rbCMAsFpQmUAoIEBkoxxW1COi0TbWAXNxvmGhkcRkpYT6rgutUxBRW+DxFaqx/KmkNAvFtnvfZ
VEu1ZRE9gjFGe7dgtNiBuLs6p+ntqMbjCETLKUYjnLG7BJaojNhNopEvJZOECBJm/iSWY8VH6ySF
GhFgrhbuPi5YPOlY100SmQPog/t258nzzIf+HYENtbGDCq5+sZQZquYhnIcZhpEYBo0dBsz7PMkT
bfAsAsstTC8zzbv7JKapkj6/9PgW7DjcOrpve/fkY07p73B8lO3TcufdUTJfQWdLhFkRvTkUBA+G
D3S1BR+eFnwtBDjc2TqOgS3T/m0WjVNsCNe5V0938CYw/cWt+OmrgRA/pyN/5OfU7HcmNdTr62w6
mbXHy3q3UL4G50UsKV1s2qa4XAJUpfaYjR1h1hzFlOPfEPZDOFhAHFYZHsP1VA8YsDh1JGFLhUq8
vdDCKmkRue/8NuAcceM+M6jp4ztek4/k4p2mT85vEtORikYkmF4zf/pNkn3rs1MkzXuQgx0E4ZP1
/a1bVXx17ks6Aol8LJe3fTEVgt22WOoz8avyGk+Y9cH/I+w8lhvXsnT9Lj1uRMCbQU8I7whaUdIE
ISolGIIOAA349P3tvJO6FSeqB5WVeVIpgcDGsr+5J/LCXgzbZ2T4anELhMAsUpjvanBhugEkNe+Q
vkGqJK7YZ6AeF05xnWPJZlB8PPZY7tGdn5mU9Qm4hYCFU8fotw9B9bYuSP4IE9RMXfVk0jq7poye
oCgU4JVtj03I4Y6N2f2rvLndkyrT4zcSocV2p9rXAbljVkUVuFJ7r/+qkZxF7OsEKdy7sM0jbK2U
o3fcnFVPQT7mIdYsN+IWm6STP9T+/VXIkKaA0lJq1+Jr7MGXnPnL8praP9aextdTTfaeQoX5VdW+
hNmh5XaAGOmOi5MFpUz6rLJDXm5kbnr/e4CHstQrT0LhqfNkJIwYaGNTWiifr6XyORWv+e0D69D5
HcuIBXf2j7MCi0MCiiqWBNL8tMe6ddvvpZW1Kv80W2BHrAnVj5oa7ZbLOUZ78UjPY0Xi9yIfMIYi
ElGYPXIjO0Z4PO/Lhb6orjP747kbfhw8nwaMq1nhYLI07ts1PSSiGca8/GMueFlxZ0s18FBy3EEJ
khcdfZu6EEiGebnh/0B9c+6311z8NCcY98bqsL2sjzl/p380W1Gk7MbdoHv93n4QRYSlL1uQ4ro9
o0b6IDSOMUUdNsCrB75pp2L6OS+rT42tAPHQwVj3+MnJTzBDKzcXEaXKj14sn+77GnXf3T26R6gf
xGWme8IJxFwcf665kp63Y0q5k+qLww+wc2UHqaz5eVxnF9blggzQFvbHGaAfX4qDExyBZZWJf3JJ
K2Hby/3XAXORC13ALksslfL2De+0lb5Wi7F27yCicrxfUyWq16r48esq61LY3wWibMQLppWuipXs
C7iYM6deqzIQRPra8BVC2SsssxIp5gojMpODjysecCtw+sU1491mPPWIDoWJF7uVQ69qNpAdSEIl
zfgrNYkRKnDmqbByQXSv52WkzJscMzhezIpophIZMbFPcLBjG1tlzxRsLLGz+7rG18xcH4R+EGIf
OqtiMV7NTOBON3gt4q+PsQ0yNlLYDehcDlpDyypWkCkxEHUCJJhOO2ahaT8viXUPIq0TsshCDVVZ
4on7bRda4ndvGveAkIyov53RIGB41/knApzuEXTBjUEDIkpQqrK+dnI1vuaHxF7AIUvhFS7thZ2h
p4uJRL3UGKLg5Rcz+gmloGFKPWVT9siqP1CPfqWls7y/iUs8xGcP9MtA/TPr33hpoZ68qe8g3i9v
F/yc8oY5axOOqUEnwCgCX1/uXlGRdxYzK38mfAKMjG3MhZHIBLKkBmeGzUyAcDO9Zo9Y8+l/cuQE
eWBKAi6MSc95I1Le0939oKRCilDXTTbynbgY/r2Fbdk5JGqE8N9QCcHVym09lfwmTOCP2S07b9jD
z5XlMSPFsA0khcjxZceLjllwlQu5H2wyErmAShR1czbGeqEtjRwH4pQRCsu2hpKQAiF68T243rUe
3TL12+R70esVZSQXTXZ+R2HvTfq01/aaVF2uy3VDPVbAx+tSaysXcmF82lmVSZ8Gz6LbVfza7qwV
dlfugK7HZXHA1E6aHxkxNSRteJXcMpTGqJFxZkHWUEtIpVGVn9IDJ/iQIzSO7zSHNTMAILQp3MXw
Gd5DkXwtDsq04Kvj40YL7YLbGOjf5Vpbcs3l2iw68nOTcZmF9FmOqHnpRW0TVSHuIjipIHnnbLXc
4n9d2u6a3F7ggBHCNdIyDBbz6pO6iYnwldDGCC2xVrYQdVtjARxh4SvsFHk807fJ+3n65XYu5eKU
qif3jNFtCjNQ/InPb8cTxiXE8fzxblCYONsqu75rS7WwiOziOZGu49dKxsRQ9EvDj5I+wia5u0Zo
cMphIielp3DHIFGnmERDPUcYPTJ4aS/k16eP7eG8p3sT36mKrfwUibKDOje7ZuINcog65wwERNJz
FdwdvRh/LS7Y+eSNnj93xqrMZM6cld/ej5y8CufGQzJwjqslET3VvDsvm70QP+TJDBRZe94Cvi4c
Akx0/ZHeswofVASUMP4tVoS84ItPD5EU7+ADlQY4INweE+JHPGE4C0IEs6wLVu0K/h0mdoxaiO14
roSoU2KAKkG3gEAfiIqn4WqklYjCE8/TLBx0yjTCnxxjm5rA69wRBhcmkgVTcPczd7fDKI3aiE8V
cfC/6jcj1MJ2RWWwNNcD1y4XZz7lhbGkyVuqwfU0sAZ3lnUi3tN2Ln8fsiZ7LsVjpEbMjblob8VH
IeRym9UYPndRbUjr07uxrN+69JLybMWrLco+nICsBS6TQq51RRkXOGwEaG3MpMK6Vjy0duUk7UrH
b4ovSG4eQSruoxO7kjqCy5tDACS2tsspfbrG6gJlTFly94kcKA1E+JPXK+jPaQ9YxwnRxcqkXH6n
Ri5wDM7wa05PubRpiqZARya7xsfFOZB31bpaHwjb96R7o3gDgKTxPTBLie3gXIz5uTB4SF3K4CDS
2PoggcuPM+MmQ4Y2Z4qF3A6CZt61UKM26lYS66LnW40Qm/l+y+xvXrTlUfXq1eWLOrGwPux5t2Xs
OKuoRS+RSUF/zKhqEDhh4IuoFrZbrO4ja27wuLTlhf/ccPvNDLpxSK+aQvoV98XKJWjUvM2xxb2g
MCSkG/5hq8dc7tyenTN7LapeXoGUVyFqwUdAvmemoHtwAmId19AhRvGM/uCZSqsXM/Hj3yXma3Xh
lRYFyplzDsStuKc9MfFCMaoBlVIXZdCLQY8P5Xipk9psUVPnj53KxswsgE/xOX7uURljDscf2TEy
ZqsAkQu8lTGvkhfpFFRoSPfn082Aw2KdEb6461T9ONaehCWC9+LFAgkmzGy8E0lyFOJs4EYb4OZs
2/KeH3TdwnQO/sor5jfWBsJMto4qFlMM0Qsjtj66XBT8qMaQHkSpXwr/VhIEJ3EFUDS/+jqbXcWn
3cFjzMTBcYoQViXNS6kRHz1SCWvDKTvzM2/pbQcPKDC5rnonQ2MVNqksNpZstiKcwH2qeX7+YdGi
EfXkyA6ZDMNAmlsrI6yXkFyLGw+o5CWmCfLl4sJnH3ccBAoCLWkWKuBcQLNEMcREwysn0Qgr/qaN
zLTLH+mTNElhTyYAiopb9j3Hr5u1Su3zpsFgY00Rw8OmNTr5dvDMHxyDKqw4r3p8yPCsJURM9BZs
yKCULI8/DSChP9fsFl9Z8HAoN+Ou2nY7C5YE9rg8J0yNDeakJgnN5AbaC1KT3xS36AY2aAr6EPpq
rH4Yc31hbrS5MdeISzYwf7aE6Or21A0tKs0PkpmQjzHY4peBBSL1IMKvz3iGPnNkGT5QtlnsEx0O
DPWXi2pzvKMnLFjbuoQ+EMWPVA4fqfjyc3CZO8kpef0MsVDwjWBCYXY8kBy4GjIZ2DheIIh6nHE6
V3435k+flLE5kwBER4ugRmQGdopXdDIUavpC0II9SpP3KX5yyZF+iOqaAIcSrPdKOO6cXssXx59L
XerByVdor3q6VN3r5py64L4S3h1AAoNjccmn9LK9peX8COruxgqsKVR+7bZIUcd9fqfMqVeA4kWh
peNabOTwVZE4kPhw50KFftjv+whM4a4pcF3nuJx25qLZniIeVCHv8H70TRLgYy8msmpK2gt7Wmqk
QL861kW0QzesehtacCrn5LnHRZMpzYuW34IuGV3ekPvMrc2J/r1j0mzG7dtAmSq4vsj6FENA55Tw
GmcLsCBqUNKQo7i64jiF+mLwcPtdS+y527D19VQlul0wddewSsZ1mXjEGpznFd3zgQLPjKwFGDW8
02UyMJUXzfOJIYJdmIX8XRGmDsSLPiUyBzU2yOe4e6PuIdhQW6QMKDCIuaQtE497zpvPW1DPj5tb
Vs9p4kmHdaGi8tcUB/ILYYj0ecqPNPniTw6jDDgIwoHeyS5oPsJy9U5xxwMS7slW3GWHeRsri6ro
wG/f2HYKmKTwMobxuDRY6RtLQHXJA/kfyo+0Yg840h2VjAjIlRiSSuwwManC7ph9fmr6dSgM27X4
utMjKMHMSP/uP3NgmcGUtss+JAFtWoyiSU80KlfeEwp44AJ0A95thoUKdm10Dh2JGEAbie/sHYtb
emWTjuFt3i5l6HQOXvKLKbW4sSAiYykzse8Wn0tiZysDOjHYZ1QrEF6ccVoGQo84XRhxekcmBAwP
CK0QeGPAu6TkMxad5lxlQ1KGYDASE/uban6HVg7hCacYfFNZWmsBQ2IgMPuCexn37DP420hie1sm
d+AxfU6YZIcsPGXbWEhJ3QtMPAj6Y6axIb7CH5y4K3IEAIO6ZxSdQKSGbD9Idj85/DCwDz46AWA0
WOD8/dXOe7CsN24tS2thUy/F2H1MfKtHJMiGCoTBOjxHNaHGxhS4KQTi+OXDGYi5+fRCEkY3Davv
E8skFnKgbg6BPCOJBkje56fY8Oz5KzA8NhCQfFRijBPXm4qhMwunuJyDiyH3H33Nu4WHxALlo4bd
tg4veK+LfGUByDARMB1YpquRsVCXp3hIlcAI4JGnJ1C9A17mA5/rgRrtPbZ9HgQ/F/Ow+ei2ZB8W
V/HI7dAR/X34NZ9YC0akP1mgAAXhBGIHSOYM1EQhN7DKQluiTrotq2v6AX71J9rHIxq+R5jGoDHz
OqvmF9y0TRSiazDFamjFp6yOYTymDwyKq3kfo6WBaibLWobf0algpBFK0N6y45vhyekVX3Dpo2Nf
J/EZbJbeFosxXKThfMs7wseHFldz1j8yuyF2rG61Elsa48OJpqUQKKhzY/3ggs+YupfLKSHJLq/p
NWUMRPN5LPRAjrQPKZPnIAXgUz0iG+a/uWwzayMe6gWdtS6p1jx+70SqvaIHosXW4rxrcxsd3rT5
lnnXycv8Z8gcwBVsgEVHb8yvqG/I4dlHBDzvcnmlxE523jsLa6EseMHXiFCISV1WLehUkjqa4p4w
JzzRqSHSmuHZnQlgnzxiuqsdFzAX95tAtzFxx/anDBTpxiK4qJCOVQLXsDmwnO9WFp27GvSzbmUy
ySJKkZsTkwmeSi8i5YOI+dKy/K5X1WL8km+u+V3PqSAo7s/QMJ2kW12DLrny+0veb+ni1k3B0ms+
Ab+wA84lZbBOvXld3DCAV97sYJxjH56+3IZu/UgL8BJ9Gi23Q497KKIJRBLakKApKL8pUymI6QCd
3MorHOKBNtpvPcPgCth8y58OSJgKW57jT71m6ZTcsZL/O4+lNGTSwOzZjJnYMJ15gmiT5iMm9lI+
MjUdUz24irQeuIRhfBxIrL0QFlHcetn/EPny9uDVy8tPVdiQB4jYxcjfT3uYvc4HSBRGEX2ss9IB
1eGVSceRt9nJwtrz4G9dIyAmHr7gyINy/jmLwlXe2phzc37e26t2i1aJKOrlPcdiCbYkuLxpgAgt
UobBjUXONLznPOL85jn+3ymCK7wxCbSQq5KVybDGJPCeUccewbIAHhAFrM9hocjCn4C5aoc+sOXy
UEG7IIwDD1P3aMcpR/HESjqacajRcY+HZOeKmAN8ZUqb9ejemdxyNLwm5g4BZqSFgfTguCV9KMco
nUgBLCRRHUJU4UjBVnrCOJJKBnX1K0UIR4cRCjFxwqnlGHdAcGRSzTT7KMHqQ8CifTEDhueBQNrw
CdK2aAtmm9EQVFypeOPw+xLdJY9JBcvz4NyCReNbsf1G8xjUHB1rRbbj2MF0oBPkEF7ycmURNshr
Putd95JhkEzlb76XQIsQsjmSuEyvXAwMaEicAgDON+BtYfYmavsnfI+zN3DbDKp8Z8kPoow5EqlN
hEj4V0v6K84SsHgqvYZBEDc/xzdb4pFbGZNsAvbVA26HNK3YStwgNgh1mwus5Qsv5ZE+F+mKiEl2
nRiLjrUn1HYYXioQUVGvO9zUg6f5D1LjoRhSVIHzK+Lt7fKRqn+TVlUcKV3oNujljsUpB86GJ6eF
OyahCdwfYye0vrm1iLyP+E1JGH+mrXumGrZgixzdGiknGmHgFeASjTmQYD6rSeF2pRE/BTpdxcA6
5Zmg9rWh6Qb0w3KTpqnlXaaVY7jcRMcQGLuvRCUdU+tV+Zn4hIgP77w+55HElzeUl2NWHMmZYmLI
2BnRz3RvDT/pXECLR6dRDj7aZYlMQ0/dC110V1LTnQgTbaoTQE58ZO4oeVr1nuTj09ZZ9Plhc4zp
5dhkUPFEDf3/cXPhuLL5WfWYdBzQ3KH1IUDaJNnub/F7ZWohBcfUANNIPEddCJhsft6d2c2zIw68
nrJAea/m068RPD0QE2wONvxH9xYjCsHmQQooCxkFGxxqFYQEbJm425JiQHPwTHODhCXwoeVySERD
RAe9slflHDdA8gISvjlIjbTkeMkh+00o1U5szjlsPoeARwgKzRcP648ofMwAPCY1YZc8c4DYgZqR
rRPQfPCW7tt2iZRTORfSvlJgZYjl8NpCaSKFv+AAk/78PhOHRU06kotDEhSfsmTEXm9uQElPcydG
QYpsZdDnV8UZ1Bw4ZcI2nJZVCXQEBMiaexPRa5C5CntV0XNaa+AnzCemVPNbcpVJNOiwt4eT40LX
E89Mp4y++3fmkTTQ+KnzzHJKneDIsspJ6hQCELN5gi/fBigGhQAWBEB5scIjJN52BkAFQJpP8j9v
QDaGNqPcfNoZTJgRuDptq/Xp50QGvUDq4tKxSsA44DAHtBA7MT8rqRMJjF1DhXDNpdUIKsWIbmDn
mi+0IbTFlbJW4rI0UUYHcnqjztLDZs6aifhEzeXbwFyPAwRjgErUkOjvvDL2utRTDZMByBtYZSMA
zwjZQnyODJYcGMAOc3b9Yc9eGWxCDHh4Xy9OixJwhJaJohJnVie4MTxV+ENFz0f/55fiBzcs05V3
4A0IA705ipBklNYsy49vf3fmzlpaX3/ti3v9RVvs+Q38cnn+1Zdacf921uLP1tr+VJc2aMw6Y/W9
rrMheRaoGqTT6pwq8WtxTesM44w1+Kjj20RMNvMhEh0boa5LUAEbdpQ/C+ND3Jfzvmb+dGFaq8RV
hOgdMEIuetkx522oYXmcEV6GgCsbSIG8HRV0YYQst1Na88SRE0vJNH9R04w7iokTYM4tepbH7pRX
uCfzflICDKnGM+uzdnOB4DW+IVhC+WBT85+2NoyQJ6WfuXpwkp3FGPIOLc/4QhuLQ8AIK5UWt721
aPMpBNmInaKEyq4o8Z7vh7maHL6auVQIGOs9NoDyHAG522G3obD8OxYjUxHmXnyoBjT3qWjhZ4ma
8uVZXknxdPYhT/OeUzKHEu+VuAqVqAEITKgKvlcRHlICv8lwcCBkn3wKVVBXSBwinyEsOLFxoA4g
PfApLMprmkrO+AMJDwrssIxrl27iR1rU9DNIcUYQqjy4JCHP4kLLh+qhi/HTug7e2rD0m53pnynK
TTAzILXcm4u2BDmSsToT2ybARDRDNxCZGAhbuMDZcYNSYblowj00e4BnOr3BC1vvkRxfFTwcZocS
IDGMnplI18VAU+OASO8Ap4F/9i1UlC4UtXLUBzrhTgDEegBtLTcBaFM4hVZhhmqorS0AbOKsUGKs
RF/jeEssc7iPt0grkKEIhaEFA/dUBw/brOie/IGnzypHJN2/S4FuKS2kBfKpYuRJrd0SKa8RIANQ
2gqlvDXjfVPnNXhkAELkRjNihrl0Fs7iKs7qQkwrmFrUM+JhdqTYF3I/Y/JcMpUAAW5DSrLmEpOb
kSFUN2MmSPLhd4xOEAVOq/dx24d3St8BwjWcw2tgc7o5ihwEnVDJSDemSvjbbldFvZwi9tiROPjg
89MnvRi/565WHHaMLNYtQYjKN5HiClG5B4dDtKkWhSJHLIL5xYES79WRcZXyfgLwVy96jgWFJBcM
o9TjsPmyz0bQFwA/OTJRJKU8fXDfLktR+F+WaqqnV4a6VIhbMzIZH5NgxTTGxWkuOYQaYmmyByrZ
t1i9j5Ci8HwpGLcxbriQikVnO6UGs3xRH0rxCHn+wI86oHpz8RwYK3x8FFGzJxBskFDo+9SA/02f
dM2XT7uqKOc2xVZHajtHOkm6JJWgi5dX3+Vc+mPPr3uDpIKQjrUw5xKlLzmQ/HtmoEKCY4dIu7ml
ZACXD9uDOQSIb/icQyozxCQzfDCjoG76VXOg2dGIytbihULihnKATRgjDZ+LxUwvwgNI2eOxGkyo
nPIKUhudfORQjZjmk8vlEsatCvUV33BPWhgtj6TLSrQOKGgY1LL294nDFsyICf8p6DskRLaOqNQo
DDkY+jNKhEeDxuoK2VMorx3lFYUZDcQRyjDEVCIBnqAuTrOREymU+1LaENfE36rU2pzqhJE+/jlm
vlWS9mti7sljzG3fXI4U9XRsGIsYjGhYzcQ9NeVJKAoX+koOO16DMbBw96XHD43ompsJ6NM/GjVL
HRLmOU3P9zo7U3SIEcV157AxnWIe/tymlnhQePShzpSYv4O+HbEtx4nuFNoucMcEzLl/2BuYKeDL
7brrrbsd83ophh+si6KuwCOYcYrBgWiXqJ9JH0z0aIUom5cVEY4ehlxy8MTNv/G8/tZFpIhTXoqu
mByPvMZWYqVN4efRli6o2IBFiPWEFXIlNIoT36ukUbB9w2PG5CJGmdKQEVmHtAk45f5ly3+JZHLI
cwFjOUfEq2gZNLc8mhPfvWUAxZg5vP39VyoFO800oxQzcPhVQj9IYfLUu2j6xpT0YnhCVIZ2POfn
suVtmfpqdB4MKojZYtMtmOsl/RSv8QHXIUISk3tBhEEpkQAlGpOO0uZKCuTN8Emy/POONVTL5FRP
Bt/iIzvAViwiCKE/MtZW5tDYCrARw+bkti9XJkslfU47SVAq/eptSGBq/Ij2R+J5Tuz8nsxuVTCe
F/LxwMACcR1zVXFyGRixmnIWNk2NStixwcmwo2Fx/kqP4Vls27iLDzYoanqh1+vw5SNyDxSuU8o4
cQFkm2PJVX9ZRPnLuwUcWflmEvMupee0/bnulAWCPxRkLMT+MxkG2vQ/cGH+lbT/bzzT9lUp9c3R
j9syv77cewBf5caLJADggJXJMtr3FaY6QhyZuLtdqHwff1X0C93xDwuXGIDh6xvEII5gZecjoHCH
gs8ECymqvIvVTyd7Iv8BTAQ1xxVLTbFyK4FLgsd+gW9sUb4CAav48hpoRnf1tZ3puOfeNWg1AHTR
9w2zxzCrvy1Y5me3+jlNnuOgbeNN7C/o0BUhKH2AM1MnqAyMdNQ1BjjWi62XEt1ygDsGEcienQoI
C9gh/RGrYQTPAYmT6wnt5GtqlQkzr9kZ0S3vlNkIsigbrt4/fh5+xK5yTDTLlb6QMzQ3uuadDVdy
cEwFWmOwK5sIrY6nlG6V3+3gqqTyPUIIUcHEhYswwpGdkQ+TgNEeaiGX2dAgkYzawwwrvvoVIJLA
ZAL1u+S5qBfDDieDtNqeqACg6aCkgC7zno+Lecf1h1WtZ/6aCaOOjzYwBvccjtHrXcUbHOk6ejB2
bkD7lhvLxYlLLlh/ZljuDJorK7P6FmDJBpUktFITbC46SOMOTda1mRx8NDhbtthHhv7TDX1JF7jI
XiUdI4vG+iWBack4Vt9a1KqIWCB/Fh7Ce6KBN5E13xlmUh1MraedPWclL57J4Yah42yAos8/gCZS
ufU7WglkUDDPqLogn6BvuEuPLxqDM0RJ+/dJtdD7fQou/bPJHx9gjulhqON+z586espmC+oO3dOo
VDwaEiAvcwbUWEEOrgaGBn78wgAouTJWkNzLh3vkSEDF028uaykoXO/mY9buwaGAi3xjMR4ob5D7
bjFV75cVSrCTR2bf/TsN+zdLOdzQ4VDkLbho23uyL9X3hz8yghY3V0Y/IziqswprapxHTe9I7h9d
wB43ZDxYZNWrRnMN07ujkLxmZ4v3FxrIhRI6XzpEBozKN3qALr8/orcENIzq84HWS/HYozgMuC69
/zgJ+WEN6OgMSMgOQMEht3z9Pm26NWzCufxebXQUg6FWeOwrxbEHSvIA6XM6oP8hvthIpgDryvFX
4SUl/z57QWn/7T+H6NXOVPRA2rzcDtZsgs3P+qDGie/iXhiM1eDyQvyRlifbLWem3+XjG5WPMzsu
J99Z36JRWHpo8fG3DvlBrAcK7uTlS/K1PT9MChucEhP6DyQ0NYakjwhBHebw95z1505eWTgGru1f
FCQppIk1dESPhwt9hm8aPNHu7heQVuqP5waE/BjDa5O5kfC48Culqv3T8QR89R6MK0Iz3oRDopLl
ZWS32f4n2mL8RmCXMlLHaS0z4vaJ4VX/IzNphrPuAIC8uWiBQH7ZHtBh9a8fo5A0G7A+akHXMnid
3BNvigRxjPkOuFsXODWMupeGwfgMhei3/lYcHKEFUCEo+ckQ+VM70H8jxwxrPmSoKL+8216lUxh2
z/j1gbQQnYNBCrq+gah8OyI/murUMpRT/KQ/7CeCaxtMa32HGPK4dX5u4vBxNjrkJBFj0AP0jczt
xX1ssNRCYLLO6aQuMxipSJqgqAf2R8Tn6w6OEwSfhEoKlHa7eORIf7OO3TyDNkTelx4UKOUO6KXq
cSWoA4b9x2lzEP6VPqt7tJo+9J/rMLv+vesTo3WjQGR0CseYBW9gFKjoDop7HlwJ6VWYhO/KRihq
MOIB0P90hF7FgBdefP88Hij+SnGh6IKGOL2evkniyp/DbxteaGSOc/UTU1RqSsjMp3zAL2gBuZn1
y+Bzh4iAWB8ifwxjELPg+LWtbKobmxWP9U53CQo3AXIenj+OYiLKCLRGWvrHYsz9gMrlXgjaH9gv
XWdgNyIWQPTzuPI4sVXPBhAwoOp38hKdaCrTZs+5wL2axtmT4+/xTUAH2BiMIfREJFldeydn/Zea
UoAyDP4zfio/BtKEzMXKTyu+e6C6kbmmNR2BHXOepFjbvgD3fx4+UGqhHX9+a3hKB9W6ZgnEy3D5
RJsOoVp2DakMRq5xLZRJiwYUJxtCZgSo+qYDoMMfEFofI+SPezQgJhi8kIeiUN0cAkAn64HDCbBS
qIFtzkzHrLXF2PKJcAS3ntVXcn9j1cCTQl4Mp+C83nIZzbr/Yb/5n6sJDBH+oZqAE2zhP+uYivLX
t+77C3nxavif/1L++9E/b4N2qlCt+NXa7IQRXuiwwrqxoYNo9XZjSWEEHROhqzciNq/OOC1H5gM0
XshOFtAcxsFXl+3ojbeZBpeZVcl5bjPv+u0hALxBVLqPiXn9Ho5Cre/29YJBZ0neYdZ1TJDNZcMC
F532CeUv/N4OifrKKyW5oraDdzbb1pYSG70aE/rp/ffRULSUqXX97A13clIoEtKc9P6cvBaviWem
6IVzxiAZXwQHkO9rXKunveUsh3p9eg2zno73gMLzz4jY38U7szVlc3Zynb11zBswSeiwnPa9Cmof
8ofhNahAG6Gl+Gf3bOx0OzvAzTZRezDiMxNyBlPsNJvAeHmGFj0VV8Nl84Skv0zaugdnpcLs8zKr
HdV9nHHAbt+cc6Ij52lvnDK9soh8uE3z3Vw/TfBaSOCxMoA9V8J/wYjCUlx1C1nh4CMc8//8U9c3
VguD16ZEa+Ramo1ku5btIfjcUUMw2wg1WP6sxX8JVLTpIIbPEYgS/7BxkGKVZvg2QkNT3/WawbhG
t/x9HiLHnFXvHF/r6mL3Xr4DqBGS/zP1PutNntNsgBe5QKNIBqdyMujNmJV4shN2KDvx+gJbeLFF
0eHGd3OZ5LYzkYuZ9XtjZ/RI9bsvMs0Ea1oJ69Xhz/iLILOJ2P7HjdzZFLz2SPMghX5igh+flvfV
8ykOvo2sJKmr9GlVb3De6Ox8THrNy0fzMe2OHxcGTs0XPQDa0y0bChKzSbT4abyL416zBq8VZg1/
Jw2Lx+DeirONPv5MHv2Dnt02/LTxvjq81jVAGCC/tX85U8jCDnK2On4nQJUxi4ir5ePplhmzrvXx
p9Rmz72zh3CcW8z1WyQ2HvkxvFPLbIBFe/1vf/I1siOcqwylxz8ToBmQyGQupGBCGGPoP++BeCJv
iIlKIjSpX4CGXfASRw88hYwXi0KHW31gJXJ1cTwAIRCZ74oRUIoj/g0AKZY3fLZhR7mv5pLuPybC
GPTQEGZCv9IfwQSY257p+9cP5gIAeffPTwMX5HwakIExNs6afHX50TNtbbs6AkKUXihsYXli+6gz
GdSH/SdklR8agxPsrDdzS2uFcMKd6R6aRpi4XBX/is/6ITB5/B9l6ZI7lcXj9/TBlTCUnoLz2/39
pjPoOzPDh8UExWZ0NVjkd8/RPGnTHfwHuIR2dqP1oDftPsen6DoIw03gbAbEZ56Iod3W2uL13ux0
dH2DCQoectuU/JUro5+Qme/3sJnAfJDW+vdn0cOlynDw4LuyhcBjxpiZoLBoZyicsmbXHV0KeEfQ
r+QEpVN4suUXX3q8Mv27tJ7SiiujDCXvSKtT6w1dfqPzrsFjIIKm8R2ZFCLGxpecI00JDnr8vPtn
668ovjIz+/9Drkb/JwmVfw3P/6ZU8jKug1LXr+PW3lLPdDf2EcS853uzgtp1o9SrXSIuSroV7LUG
1Tv2uNqnTA9OA75Hz7HRPWlCqhby/vFLB9uksIeD1WgiFV25Ki6uB7f55oUzvoSoO2D7damH/znL
aEKO79/lGwzdwElJ1hw8NIUey78kmWd9aCv1+ThuDVSY1g6sdG133Wr85ASgkrLHYyZ0Ptllb41P
pk3sJoIHhFVXt2fOZlrJGc/kvLtaTKzan/98bYh0/dPFYY9m2A7NNrpT///FnaReqyZ5ZIW6gdy/
pUDjoLA8eUEtcOhw6xl2SDfs1b/Hb5HjTu5dUPUgiVG//+AQs9eghk3UNEfv+a0cgjumF6Zn4feC
Q0eVTAzHvxj77KY7WcKnz74ZyUmaqVS6qALEDmBRZHx6EGMKtRrj8A95Lq1vY3baoG6nRabhVavj
fFzQDr9m0q597zAAwcL+4g1LOKAI2CEFLlExcibqRY3cc14ZnjVRFaE9806BEtr0ebsnvfsrPH2Y
v6TtLn4Vzrc8r+ZQ55xZsxoXqs/HZ0AHGvYKHQmgwKTNHCiAiE0VJmq2HJAPmn7g3k8Zr0xEqBTk
4c+usIs40Lo/sx5cqp32H+UnsrbWWvX76AW147mfts+NtaP+e2EJkOLHtHTy+1/J9t5veoavjJuf
yb0JLs0HVJUafXPW98YnPWILTOju9zukTPFbjart8eAbKxBTfltcdtq8fXt4EyqmaLieFxqMXGQX
A3uDlQLMlcOnFRy3F6GJVGPcCpNGvczo8R7IS4MjgC18FsJrkGQQTjMzLVdqF5FSbVWvGb4DnjiQ
vpaXw1pVcOHmnvuHz8cKfvcgOu4ziXEzYKFxSgedppAuB5GRuUEzsdX2TDLMjckDtXCYyC/szGMI
NUiT0ERj+CYDj1+9ZNfeIP7KmggAhYz7pnDxkYvXSlpCL6DR4AkCj8ZhvND/GHNE3QYdzfaZ9JoZ
6OQV07fCwPzkUeasWsmFzUpjv264TUwK5occa8E3QAXWJzWSg+vwe/d2o4/+vOFAYLrKTv0656e3
1yfNS3f0dA/94P72yyUfWn6kdQHHqX9LDPoELW8Shkehlpt/c/oNb6novn1NIV4ycytUUTH8kjft
Utq0EgLAbvVFmJZ+a4ZuIqPPbgsl1w9CfNXKKOgPO6QtTWC5mwZFpR2tR/MHYd6ozF8f+ssjrbzo
YeU6IHtPrAxeI0hv6ddGzOMF3XpZf9Z00XxzJzMv3iW5wUOvROGs6mTOCWcaQ8KKYzbc4BPpns6u
n8tiTX5cQPXpAoVmD9mHj35l7qWNdpmdGDd326MHrA5aEVQvrI+XTYBcrDu+v8u/1bwDLzRvmYN5
JWEY6V9G/jbKhf4BFEodKR915qxt2NI2/jhBf6fgrf8YfBsF6+KZXeVHU1TQFMpM5b4eb3cmHYv/
pexMextlsjb8iyyxL18NNt63xHacLygriwGzY/j170VeaSbtRLFGmmem5+nuAEVRdercm4oMleOK
0FlROSofgZpXaJwfSw5ZFwRw1zmhIi1VOMYXNDpcLBQdFyAndBTFqdHost1hJMfwzjOcs6dk6QSv
bG2GFUA0/xhMgyOeD+6WLkUyDdD5Vcsc6Dsyhwn+LqgxEFZkfD4EBA8zgeV3REwWKhNqOthNbNm7
5E3FmxCeCx1Z3mjo8EajJbCwEZOE0e0Hm8umW2LDaKT24JRNaloq9AaSDW6NLSAvvuN4f0Cf+Uym
V89mcrDDthjJOJz4Tdy/t+Ip/SAQxF8MHgg18OAsEqfxGisTkQQgghFe6+usbLZxu7hCqmFjnrgf
+unvrUD8bSfApdKQVNPEA06V/90JQnkQ1nmQxvvGuo7LaXoyX+EDnm3qOjzp6lU680oLLjhnlzv7
vPTbPv/90v3vf9shazFSPDW9xJwB3eeLgWe416Hpjt6TcU/lpeTg9DmXTggkAXJ2Zwuk96S+1ACu
dl1P7gzEby3m73fTHxq/3Y1hFDmRHEm8B6zcBS8a1Md0jRbGVp6ulo4PnjGXZx5d/uzelX8zeqJI
UBTRwEoTn+F/r5xHYRRFfkS9Q1f700RHGg4N+ruyrVZj/5NOoDARnuWT0jdw6BKHjnpS7kRCif17
vi1Xvt/EzTyQI9nUG+NMhx2/KYw1aLcOhg1phYDNh2BM9wf+yj0Ltd8O4t8vejMDilh0xaThojX1
uyMCOyP0wGwcLzMnAs8BBmf/Q4p55Lu73nPdlKV7D33zzitPvIi4bvaTH0OWFNYoViAdJwx6YGB5
jR1grARLNZpp4ZTixNhmuH9jlOwuKbPPPj0icAMY8iS3+gu6pxNW5p4ToLAalhvqFSwgPimZJ+IE
A18YrYhYYcfQ+1JRZ4q74hS+0sykg5uPPAdpEeFiGCbVc3r4571IJbYOgVKRG+z8YNSs1En6ft5V
zyQ1dRiPWcIhmKeYcWAlVGV0Cg2gi3dzLCzPu3ScGLDszj3pii2ugZYHtg09g79oAgeko/AwOFAZ
U0cvZEiRACh4S59ozLeb6+684KYyW3lE7fcO9AZxco+7yyNstcryD9ddhUP80nhoN+UoRSfqH5ID
/nLjwdVCYM8LhANjWGgr2TDClYJgRjr1RNGOn5zZKiEQxFNGY8OOaOC2aN28PbUO7P72vZxRIMgm
lUN3xANVGoFBFIeOEioEW8SR6YjzBfldSoVCUnZo6V4tc8X5b11hn4trBSEPIzyGV9FswDknHUbP
IH3vCL6FsTSsn8MJ8Db8GDs6gCE+0euwoOYcg56ARi+bhpaB08SsgG0pborPAoVM3+pbp0S9LekY
bP1d84j8veeMUdrg8QRDDBOrYgjrbooClYP/uCNWLySqsk/d03SaMjZ4k8pvMaF3tJqC155nZTh4
pKxwvBhMCKs58WfpOPInQB7DITCXj3Na/gTba05LtMfNtREUpiOVhUTvhnIOXjVBpSdRH0UKMSJZ
nxmY4lRLPsFJ28M8EvBI8xeceXv24t9L5q/rlqJouqxKokYz7d91S1GNVG7iMtrruhNVI//MSZSO
UG0LnGazl/Yy+/t6v24YxJz+54I3C6WWd0qcyEW0b7bRgrHxNzQlrI/zgv5/8YSub9RNcJoR5x6k
yV6t0kfNHbOjfi/R+LeznaEI5FnruPP9sOv1oqtRXrKKFdsZPC19xaLnd2jO6EnxFjSGbx+IwB/b
TQYAt2vGESGIEBLfs0f++yixvkEax2DRKu7tJLc7KgG+BoHyioxTr0ka1s2xruiCoNNbBfq3e4yg
J8bkhnBqSTSaa+ynjM0gkGgmkuhD05n1fijXz3Ql7ryn26BxbsOUZI1ce8mU+fWNLWfYBm7tt1G6
O2dNPYQ7f/koSXBgvWzy9wu4UvVyVrZn3bMKYjsCODoietdOijBSL4xhBM/4TI6fumtxIk+p3kLN
sM6u8TmohaGv2O2Vw/zf9/zD5P/rnhWMFiVJ0yVR7cuDb9u/GFRGfonP6S6FqW1if4+u2dfHgyCY
DlTR6mCYGBPzogzzksNc4yhyatXlUinwgiirj4qAJy/w3nz3GIrYE9JGCgJaygCQAHGyOJc6qLI6
nf4UY043s/w4vRdx/9uwy6ogECAmmab55Vf67RFkX47lTmkuu0h7rVnWdeUl0jkddQeJ/o1a1TZF
oO1xYqnbpX7ZaYI4TkUQjQ7BTnDnbqT+Y/xeUPQDig24KQsmNvs0Gv4dUCWPLqZZmMkuhCCBHU0J
vSEI+zHzC1IuKChF0Z3kAYelZh1ccBeU05Gfv1SD5TlEIk7WoJodfGhbEXill69j995EvS35vm5R
5i4NHTdN9Yt18G3AomsZhb5wvuwM2hppPUsw19RDgpmsLCrG9SC4M8nEWyPm2wvejImnivS4r9Fl
17IH8UEqIHVJ+xZxec0jHaudxb0wceD8Pbl/fc6+zpKIwZYM5abMSbWUn64qyc7l6zdQqsTYvcor
sSNzJdFGA+n49/W+MhR+vPt+gdQUwdTkr0PHt4E9D9SyqH0t2bUlcj32Ip2sQKEgy1cYux69gNiz
8SJJO3NqkqeLEPUsMg3oBVXgp09qljnEsN9ZtX8dfezV2UBEorIF4WZ1vGbetfXUOtkF+YsxwPVF
hN4+SAAnyN3kdJkSQ4HJg6LeGf7+596Oxvfr3iwtleAFcRhXya5ODSum9lPgaTPhzZb8pfZ/3SR1
2RAI4pNkVRZNcgRvCvlA9ERlIBqX3ZUjCw6TVFnGsMBOwtgGVJVq/RHUp6syDaLXOiGQw/EH82tB
ZvLo+mGI1kABExXnrjzYSdGTGNyx4/2Bvd3e3k3JL0aBHCSKl+78C72H5jo0In14KaqRa9RjQsxh
COSTJm2fz/JBoYir6seYyspN4k85b5d3Jqp+W8P0t6MpOEezSElY8N/MCTawSjN0Ndk9kaCBo633
nGKMPaEB99gzgCNocwouQ3TXtlgRNp8BFrTl2HuVNzCjbGPXIArsThGNSDgZCOE+VZFYXPXd/Yjn
7osoDyfNEB5A7/neYKn8Gq7LiU8QOx75xKNSuAbkaPkW4giL0n14EuH0BSjiYqQJiogjxwDsAGZT
AxEVa4KpjoxoiWss9i+PIunlNnJr9MsXSNfxKHy6zLCG20I+h3req0GJAcObcwRgOcTEBQ8mRCa2
9Ii/NCSckNgW9L8YurhDBU0tVii9E5PDwc8kEWimvRLjPABIWF8oqKMVFvUvPR0PTdRn8lLZ2kNJ
r90czhILQdeHMNdwieSV4W2bOjAGMQ3WnMtn91DgiFvvEZU/J3uQ6PHfL/H3d2homq5LKiuceLOq
xp6ZlpXId41XsbCM4GGaD3MEGgsDhVULpd44SC8FiieUvkto0iQhgkISedMnR9JAHherdBzPps4L
zIHgy6Basd0p9lRr0SqxLulQH5zqIfY7NcxzgD3IMYiR4H69FJtqXUyzUzUtNrVz/SiXwPrIvcQp
RDjI4NGdteTnUm6IfN0iLXtBNX/EnMYh5e9VTi79rtr1HKr8RTMB6N0pZdzdjeOXTZzLSWK/Oapk
fXx1Db4t5HEVq6rqcrki5+gSYmcoOH6yd3FsdnmnDTV4Q4imcrUbbWBJV8npLpjFtwMnF56T6wvl
ZUi/jUNhQzS63JUjVsI7rYsfYAbfsKiDcQgMR19r3KyvvmjmfhWx25iw6c/EeaGsgJ0+ph2Z2Jo7
cpXtgz4URhdKDWnYjmq7HQG7r4SR8RLZwdbbIrNX4UvIL5c+H7DPqlM2Sp/rPGwIPgCNhEXP6R4G
y0K2ABwt8D2HEPWxGY7c3cDO6QYCPscDG50D2tILfXMn1GzVokEOTXjBtjshv3kW2IENEMnXzAlu
3hLchfHC/PxggomTvPn3h8Hj9zv7v1sPQ6MRRiAzYSTtC2r79v7q4HypFKVNdtmo+kRb6GQHnR6u
3X8D2NXaKJtRJeL1iInxdN1igme1qIRp5iIToB/YJ0frsGRRw+OoT/gYzWeZ9A51iD4BWSqDbaVs
L9dhju8ydfrZzhVaBW1JN7Md6j42fXtDWcMqJEEIBjVaq5RzMh4VIeHT6VC1o2kvVTBhjBdofbWR
BHfWfIcS1Uzo/zRz8Eny6k1x7O8r0ounyGptcpjJqHKKY4hCoGcko8yGi6NAje/V3UAbljBqRp3N
P2OFbIDOJgn2qSLOFZK8s5aA/Xxn8A5D9rGY6ABtI5/mDwiRArNuUS+6BY6i40d9qIAP0NkVdlyB
0HO6PYVriXziyUcDG64dSftcgkohTmA8WpCVeCrJEnTXaghSQH6OdfpUYOD9d1Tlts+vykU01Z+q
l6cnDNOZChk6ggnEQfjZQEcno4X+Ah25Jt/sKKI47kUUFIYrqRhHxEUhtSD/dk279i19QnP0FE2j
/6dghu/KrOmWwlZZRkQmoe5ERshtBVNRgr4w7wh5fYD+ySRVjgVhJ+S8G6Pt+QFvOVblAQ7kQH3D
+inEEx/1ufvBU8wRteFfiwpoG9MC1k+hE7walj99H/RzuVePEquxlBCmDmzqDaZx8Uq1B9rOf6y8
V+OjsxuDCHopAu50H9jQIFCX9rMfmrTDXyrIE+WH4anf+wwi2CfVEHW6hbYZC3WcUeCXKMP2gegq
/Irs6xIOA38cIqJrV0d/T7eeCQpa/iXsSADnyE7F8xbyWorKkzs8jzFysM52tYZHxS8eAFq4Asp1
eQrHg+vJ9AABFWBdiDatLa6PgTimAeqGGn1KhwassRgGMHtoziaTKsEJGUttlhyqg88K5jEk0iEp
Qgiq/Gn9ZGI3DhN1BOKAwCzcnCm2McGFsAawKFmKVbBeWhUGvwRRT/L3iPZJ1ULNpauwbIm/Skip
wqOUrZwpXowaS93oNhHQI1AkcUOHko0dqQXcYFwILTRxMU+ZYdbwDrlBhlLD2GJkjr7mNbNeea8n
IKEtL3OhLKFJP+J0z6N2OEcIcF3R83gzKHfkJTi+1A6v+Txq4lEKpNlK/rorPgGt4cMC9VF1nK3a
amxae71kmODFUazlgImkimbLV82iz4DsON6KbLG0HVhwgFkxmsdgYWisGj5RxfIfFSsgAVezA36U
ahGHPIRMaRNR2ttCkiux6X+rIOjnq3upOgWNMXjQ+AaQeezbypBAKEsbvpkrLL2tBFqoBV3gYnsY
OdLyPOWQI2MZo+EA+F0YleJQGtWPwEpObbtbwvuWKm+71041+4yaS2qGUG/fIMiR3xuMPpShYwiV
nRcPuUfgrkyAvE8OijFRaM4JyYd5gqvnWuQwWNCjFBqq0OVhbhorWniUfkE9dpFqwKhCwMWn00+x
yOmfngKLmQNj7wQRBCU/UbyBVWIUyJxpTQLT+QA7Fh4/swfgpiZ87/qdoVy0VsVfVg7YtS3j2cXC
9B22FSWK5zITzYMh2sQWa6y2fDH8vsHuA0+UP/CGbm9BHA6LC+mfMt2n654IiwUiBNC+lKwD760B
YkFLYbzCvLnUgFFQwCgcl6CXVKKdtUcgsTA0DEUMG4801/bXgcXWTnWoPckMPmBavgJqPiCefhQh
mgqP/tzoEze5Htd5mITK40CJrbAG5kiwSfbPw7cj5haTztJs/+EDvqnd4P9BSA5UNj41HsUHLM2O
VB14jbJYyuitnhu0YyU9A4TkaR/867QzEZojTkcId18vr8hH8H4khHmaaBCD3gfJsb3487Cz8BMc
gZYba38H3UuFYV06yXOyrRpoxu8dRo2Oj+xrhCMjXcRqeiJsD8o251hbXEEKWErgQf0TgRqyFoHZ
Jg0q82gJRAKlqGNP4/ske5PaWLefJFpVEEz0dV8glfTfV14HQBq+G9DT7WQTnUqc/9l52lHy2H+Q
+BMdYz4BA/l1r3mGmiZOmkfxcH5XxvIn6C4CdZrFB7k07ES3uyv4Z9FO3DqceIotwnLmewnmHDBh
mBMqynKKD8iqMDhHFL2JFRR4fx29NiKqLfNyav3sNUxX/YlU8RxAdwjYSfWi6NPOEnnKcmVQ0aPc
6TWK9Lvf2eBF1TKBnAmXI0Ro3mIkmBB7aGdHrVwNVHYNCMNmOIfOdF7brN5nqPTAEhNF2bvdOMxX
oqSO4nJJCMQJdfIJz4IFe9tIR8mJ5dlcwxH3YpcfxC5SBCTLXsXYL694vuxbYahDNXyWjik+M+wG
jiANewIFL0sbn98xvVoy82CK4986UZBBAmz0i/8QmGFX2pCqt9nI+xywX42yozdOOAmgQWSlHEuu
3SGZoZmHkhwHINRgG3Y0sHjUwhzDeslf69pmaLO78VBI+IKxJPbhqyXLHtTczF+4mYQ1sJcMVQcj
yT6eDiIG5hIExdBIHPV+Bf4z8IblQoQ+A2qSJP935ffbKcGQdM61qqbJ0o/GVqm210DVMEjFiy6o
dhfOY7QhpZLIQR1Shmf/fT3pZ2PL+GqsCPQbVE4nNyV4Jecun1eW7FKmdXzQgmUg4CFe1qMrTO3I
3LpAFjWUzesFdUVIsyc9qBHj0lxZrtPpGWqITC/YAzbq3Gry9+2JP3uR3J4m6jCdBIVYrpvbU7xL
IQRlSC/ScDrlkFzxMUmvdjX4jP1wI+q2z7Gm4RNDJiEKd1oe2s+uPFc3TVWnoUqaj9n3bb8V4UZb
ZYYYyvHuAn86OcNe7cL52SdyGB1sct7EF7z1mKQe3Kk8NSkTri0sk6he+qWwzBQa+Sa1NX0IT0WK
qKAe4w3y76ZpxaJJIzoSDPvS4EQnqIsWFNXHRkrbx+JDej0YAA6xgK1ZIM1ybW62JM+I0rRQR52m
TeEZ+KTueHk0rkEKiqS1qMyCk2i0AIB047K5dla3mbHKo1etDJ2zWBJYigENz3GB4xkCIgRqbs8N
8qLzmK4Ffea/X5/02+szeXUc7U2BWd0P8LcBLDIxSaJEgoUebAWMVoRknlXPinwMC3ZoLHxwfTOz
vn2rB9JOIxSbWvDCSSO1xLNkpcFM0By/eNXwJiVM9O+7+4Gc98fP73d3013NugGdd5O7gxyud7Kd
Ey2LZqAYlRSiirzSL8cgoqMMVZJXWHSvd67/s+3P9cHfVNUwNJr/N2iLELplXDUZH3s+oZnVM/dC
DzRqFSEViPquVXPsP35oq3nzekXLQvcgWJWZcGfV+fVGaPoKui5IpqLc9NJ8emnuVYrineSi3yhh
vxRWP+oX9c6Q37vQzefcimodZuUl3rG0FcFMDGECxa9tlNx5IOUW5+PVSsBYkkzLpSdm3HSWmjoT
s0r3IsjZHGDAXEdA+qAmZ3dXentmX5D3Uacyvoe5ZWJDlNoiUWhARgM2vOvwqjr1MRnMO2GPJIKE
8cF1YRZWkfNisomsLUV9Xg1edTF7kPHNkio7I6edbAn8MSBKjpSkvPNIxi9jB9lHlwxaJZIhSzez
Nc871ziLcrjrD4+UTLJIhTCUsDFDrvVwfvFePYQHz5eD2w5VSH5v3SZVwF+GxHJdvKX7IUFXwJST
yHHRllBsTdOz1a48Kh9OCqvig/NRRHAGNQTKBKwYIQea+BlTpSKMQ4WHELb+QIAZI/zynJxaEjoC
QkhQ3IP+KeBjdFCoVCDRDyKbFqiI+sfGFruyrnDd+6shIIAqULwxqWnJBJtwjiInrOy0Qalnsa3f
+cB+9u/hR6mGRGK0qMuEgP+7/MRdC6J5TaFUXE7F+aHsBX4lqm59p+PYgLMxCgZx0VTZWHFdYu55
zNhqiV6ox2T//n0z/dS+aejIgiaYssqt9M3rf+8l9FgFhGsb7yL5wPbBQpNBTgA78rLRJTv+fTH1
lydXAHIFPgOgQel2aSmV0qsHvhRwtZ6I8ObukyeTKELsgWCgv8FHmRfFsFhdJU5msJageYJ4YnK1
iZ/NmArQEj4aAmG6wuI1Q2H1zvbUOCGGrPjD52He0uC3DNRCuO7vBND66QW54iMHSwHgWB6K+2Sr
dTYsyeQMwYAg58uRU93fj6n88k0AjWnkNgvsz8ptl6wRmjCQgiTYIfGYJJh3oNA5hFjlxPPeOoXc
o0WLu0PvzdV76DVf5hkxNtLGZsA5KH9tSJ7XR+FRW6AodckCzx67A4ELq+qxNwUmcQ7/j79vWvpl
bVIkZgDBgWxAknnDvjhL1TlOayHYIV0q8FGOYY6qlA0k3CBJ6XcaVpkiG2pqNszjsI9yJ6tAEt49
pFiDQh1XAEIm5zc3dC7aHRTqi/txM0+5O1qOpsmuranSv/NUKdPabIw22KmGwxLdnldi7XjRoTa2
VxxD8ODmDnUqvr9HRe5/7o/rsgMBOPPJCl+lxLdS4czn4Sb+Ndhdx/6mfkwW0YeijrXPdlUfAxRF
H6Ty0LVZhNJIO0GAvu7IZ9CGFGGnoFiaHx74RS/TslDNrysDf5W/b1D8pVJWZEU1Dd5a37K+GRgD
7KtwNdffGRKUZnZIFTenZlvSnEsx7M45SisT2pN3LvvbFJcVk2kua/xzu24IURJzHvD4ktVdxrE7
G0nxeXyuUEkedDO3M/z5g3D4OIvr2rrE+Ij2syfOR3/fxy9wGwcEctERRGiyfluIB23mlxefp5di
8kXrfmqk2sw1X3LDGA6yRSvcuaD424PDRuHjNkH5ja9v/9uESAVFcLWr7O1CFsm8Cze1gfNqpjvi
FbMP5eUi4JBX0eiF5CGiTm4e3Oh69GLiaUJz6hWd8/cI/JwAikBUrC7yNlSZzO+b4iUxpbKr0sTb
ZZwGmk8hXVE7RKqTK4m9KCkj6ntD8GPQ+ytS+uuCyQ4m3g6BrGbB1YtjeDh4bCbbFt6fcdRC8gc5
0YoPWoss4jIqoO0V+7jRhjJsEZczmlJ80MroaLk0/uOdUfixet3cU7/zfHstwlnp0qvKPSnoIAXZ
EWjfhdUqF192iTwr6lXp0usytn9f9sdkuLnqzdh7bpsMzi1jX0LYw+gO35zaOd/D+3+7Ckc9TpwU
wiIo/L/PlgSxK9UlzyZXmCaz910z51yNTCwX/n6cn+danufblb6O5d9GUWIA80YPvF3arYpIgzkP
zraTRcxVwlWXrsRgm7d4HRH6qtypDX4C+Yqg9sImdh7+By7cv08ZyFGpJn7kbvm22HHMaiWptZXi
g9AHbxG/Q5+GDUeNV4OLc4XN66oY16b3Npq++Ppnwb+5jZvBvqr6Nc/9wN1e6p5vNUujF+qMSz2q
BoCT5avp+9ht2LX3qWOCfG9C/WAQ6/9e/pbqFnVKWOUNo5CnNH2SANAsjsTxwCc0uW8KZ0958BgS
kqaqxbRtVwZ1UIL5U1Rt0nZfgk0Z016IXEEqE5/1VpxRyP09S372H1SZjVBA7KXJNGj0m0rBaArt
nAZRsw8O8hsRFaTQ4QmwJZkzwXoIyda0XlTAZbEl2mTazIWNCSlBx9cT052FR5OOOAK68+DdiG0D
7DRUBzHvFs2O3CeiQFnw19g+YpJJbMBcWdGA5RqJI1IW0bdVVrQg2q35rk//frKf8ObNk91spnEe
upe8ODd7DKWAcvQEO5duTWAQXiH1U7tTHHTza2VZn5ph/daDfyJOTQOgD5IPdMCc185+FUZXPI5w
W5nWk/NycCB+Bg0oPpUS9GJSu2x53m4QbKErI3qFUcF6hP9/tUYqDtEt9rdfVqcjg5wLgeDaEGPU
Ab4ZgwO5Sw9YXK/j4xkBy6O60XZ/DwAnkNvpfzMCN2eTUg4rePt+g2qhxwEVLC4PGDBg7yeB0yyM
ZzLvFuqb3AdRjroNXs7Kirwskt7HuAhcRqjQMKessVggWW8BktXHforreDhXlgR82uK4OcjjgJA1
E+AUr2DkLmAOJNVbeOwrG5nIMvLgZr1FvjpqYYeQ8WYRB0GOAXEiK5RqMLWlxwH+ujLWSuHKPHkP
omMgqUJts82RE62SZTAW1pRDQAjqMsU8LcDNnuwS3PnZrEltkfFf12f61sT51li1eGX2pkQ5dGjx
zpzSfywoNyN602zyroMk8uKwwa1znhOQ7R2ixRgsYZlivRYPGZUKW1SZqHdjS3lpe46+CvaoFjAw
XWu9/HClPnsE4uDKb3lwyh9pL0PS8YgVQTE3JlNmES+EcbuJVoO98kC3HUP3LU4LfTudAxQxWY+0
2LXdYNGtpaX3KRKzej11MI7+nj1fPgf/rJ1fj0opQm1ARfJFrPm2fURSllAueKBfI1K2D9c3HMLW
RKw8yoTDYnzz3msp20WOdUlpmTMM0S5YzLV4mkWOfqcw/rmS9jcjKwLrFAWqKd5UBO1ZC7PGM5DW
rYMV9mWY2w3wJUyJPlF36rJP5SNNCdcNXJjw0maYruvy9PeIyD+O1zc3cbOpKYGrVKKr1/sriZDx
p+tgxdGt07eUpOv4AFg4O6/0N9ShDoER6A62PvDm2li3NiLjlbkdPA+2mNcuVWwBlCdhAUEsvlPK
Kz8ryJubvNny4sKrLnLKN19+kTSKZWmHy3RKztsK1JijqubYT9fe2HvBeRDz5dhJ4DScSbeJ8Xus
x7aw05Z4Ci4RdvcO78M+oZi44Idu17v1ypCjBEdZCs/GHjcZY+vuYTVAFDNX/oO6Qyv6oCzFB3xt
FvGowCElwuj4sowWhHOtrrY60TBlD2bB7EIsrr9GOpLPzS2RS5gMkm02DzbaOF8VgMgeSk3llE7K
fbwG6VtdZ4FVL9bkstg1UCOwvRMeUiKtyNDBBRBruunAiolzJVp3jJ0wsHIDZe88wzaLILA+58fD
z7fPxyAmbRdj3YCx+EwAyiOsHgct/9SnxpaPEnaJ59GVEDd345HC2pEA0nJdYdOQL+Qt8LmwvS3t
8S1xBTgdYv9N2BomhjscpQHn+hhziHKbahk9dK/xRy5i9ltiHCluVUvD4A66yCMYZJ+0cZK3zQJQ
cTXAbU+fIW7yyMYRnkii2FRPnoVDFYEsrGY8LTvQFHkpQQjqBrIO1CL88vCeCxdX+BqzyRU3XkJY
rOBR4hv0HiQWCWUVsETpD8EB36AZq3q77caI2FbSrnwqnwws9vL9YoVN06TFnbkesTWRFKY7fVut
Wng2mwOCJ7gXGGKKOPyzda+7I1Zd0Apcyzp0G7a2V4w25wXDNkYPaxV9utwsG2E3iUkL5vNrw5G2
fawDKFn1qp4Gj5dXjVRGeALXSX3MJ8KG1CayNhnJaTYm8oW/C4mH5GWUrwSwIugA+JsRFAcapuGj
icKJLZkoFuBrH9AsJl5FtkNCekyLnA4sTYmjw4cDOiIOMzgpxvxUDe1VuEccqm6oPDBKBomcICC4
buQ7J5gv0vTN4mlyoJRERYDobgo3tUfpyVk06Kpq31rxKu/GGBFA7aXdnjwS60rREK5rG8nY7EoY
Qop/rMvcxROks5Sxi10hU509ImSL6GkMkGHGAP38gBm4/Kx4TGjpRdanfGf1+GrZ/bhtVYWaLXAY
BBz8t2xv2+h80dSi2tN0c5pRucnXuL4SmZ1PyVoMyUUzLZHdVpx1n5eYLDZ4XcyQEBpP6WD+CWHp
7zX36zj04440w0CzQJfxB32zuGrSua3zam9DkRFp/82LbTfRd/ISnzirQ3U7iqlN5hjPrYqHvy/+
W/1k6v+9+O0JqvK1y7UULtW+J/IAlM6qnfYiMLOgo1lmObwQEnkspgrluYYA2nug1Zz17D48l8gr
gQZ454j6hSn8GA4dFQqSCTAH46aiyyT/EpcX7sjIhsGoI3YTDgpll00R7mAmaL0ks3oP1dazbXUB
6Qr431asp/pi8S97C+2/h0j8Ce6yHes6xzwd7rwAGfTfKaOUItuNklSoJJNpPfWfLs+pCYWgfO2O
l+fiueuzr3GBghFZL4VjuGepYl3mt0h2l8dAHMtmH5IDH2/1cWTTDp5jtGQna5yH3E1s7WqLli/+
qhj0eOiEHkVH4TmdARUk5vNuYmFfOCe7HDpL6UBVGe17vD7FQHOkYFuMHn5YLrEn3+Dve2qPcMEs
/aQAMDRD3IaHwPOYK3sA7odoT4NPeI1JG8TUtxxKR+D7YTRchaMGwtRg8rXNQ+wsUjt8vted1H6p
LYF/EWcpCpRMkMx/R7JWG5MDYFlScJ3PEyW1Ehmn7gBKhwHD0Qasl8nfaUcVfuI13MOhT7Hdm02E
T+6hJtpqFiNWLBZm1rOvYMx4H96enEjLMCGmlPj8PMRP4cGF2xK4Q+kpJfyvt1PvlnJl1+ehMUaP
pWG0CD8hPOAMiF2fP2nW9ceA0u7veaP9aPEwbb4/7M1EHside0EaVe6va9/HJQSd++IywgWgG5Mo
DcNrKo/hX+/Ph2TqzY0ZRjXxTh+Txej3zh7GBkvGYIkjIufivSmMBoeO/Csgg/Sgb2HwiAgVyKjA
xgNuyiYNrEsf9MCzSkfMFrBWOArPVIk0s/AnfjMnOQSSO5vAz+7izTPeHBZ8LWhzTytKSrGrHY9A
Xh/qeeAUJ8gssPEqDM4zfFH/HllZ/XnoY2QVjFt6pR+A67/TSPKrc5bpjKxOmhnwmoWF675+Nexg
r9gfBYuWcPpQR9X4ReEsaqz4LIgZMuAhYd86x4zRqiCnZnPhDhP7J17UD4cuqqhPECL+aLaGhZia
6DpK9NySlVlUft7zdZIfFZh1G1iDs8IJiQVF1y+utMcKLg6uBt4MRFWBOrlp33AHsR5FIlIgnk2E
d4Mvm4gX7OK8MfRpB5Opxdk28Z6/XGZ6tTTOvSUyfGOskEAEW5v37eZWfKfP9qWZuV2Tvz/XzQpY
lR59po7XDCNiUFp6iZpuqK+zFz7RZ+kgPlbPydp71k4qiX7eEDuRFrOqU/EmrPFMEaaF3Y4FnMhh
ae1QtKcO0WufzaImyQWPYlwP955NlEJxZ2vVf50o397HzXFGahAzZV1GeU30UXYoTW46xS0+W9av
l32y9mF0OskG+sZ1cZ7DAYWeiRVWM9RX16E6V+fes2snc3HbsErmH30Si/QWHcj33bWItQUrIYGl
IigSztVMY9kneQvnGI1invhS7HzQmXKQxZV+Vbx2p57pC1T/gZI/K+GwEuvxSTwCh2uMtNHR33P6
+6W04DxJ0wQpmqaAX96st52I+Oes++Xe+/RQbbgjkhG68fpiEcmWWKXZQ/LElVrxqdwSCmJrd9ZA
5ecayA3QczdVTRJQnd28gDwJoiA6h9UeT6F1aksrzNKH64z8n/PFcksbBYe7eNPscE0yLxsbpjXn
jfEmYNh4QacAS7bvWT3ojwOY0DCVnQg3/oqElHsMLvUHLgX4STloQndgo1duoV45M10pVwcFW5O6
vo4FDlfYmrGmYVJb9gvb+KPPevqguWZfX88f2NZtKtuzxGI4+gjHJppr08JkgI7ZAGprjrABw3j6
i+E241kK2ATrqEE80OFGdGfd+YKN/v0+FXoHJuCeDBaq3vI0OjG8du7ALfbYMlK3EfU0IaqAi0s5
0QuEIPiQbrOZOA+edUwo5zG5C7gMTc5bd0p0+YlIcPJ5ZUd3TJ3ZfN2TKcVcfW2Hgo/AH4JgQ6oP
GSNTIpWoLv5ez38KWBj7b7f/Y+wHpeLlIWNfjqEMkCLMaaqC/M5n+YSx1SSySOgRx5cA9r8+Fo/Z
UDYpsdhA7Wj8JDiYM0/yB9/WOBKpjvLo2udRRxx5PfzQmVQUVoumL1w9yLpsFsNqe+G71sk9pIag
TECVbBnhyBE2g4P0kNm9IAwvdZzVMR41xh4ZBTk5M+c1GR6Qz7Aswhz9zhr7y8GEQeiFy+xpPc/r
plxo3KuBTFLCVmvGdwHkD+0ZO104VVN0KnZIllv83HObUc2NMvoDNU1pcq+wwFfoIV5X6f797/ei
9rv3j2n17ZZudndB8etErlVQMdj/SLb94WvZi/xG5YltdATlGt8SSAOwj+NRNSvHB3cbv/TJHn2+
ZPRKPCkxUWj35FWbWGcm/qO4bZ/IkibN1Nv0VNfezn6fTVHMkUYTOnD4LvcGtm8H/XwKfN4Afvm8
tZtFsC6CQV5Vdf8UkiUSZpcNOTVwfO+mUMidgIWIzReqvOON4Hpj2HhMVrCYLGyfHRi8+gaaIg3d
1PmE717MSUIii+HvoZZ/9rH7t//fm7x5+2YJLnq9cpON1YwGw0cdDYF5zMk2oSbERGQKjAaJ6v8I
O7fmRLGvjX8iq0AE9JYzKHjW6A1lYhQ5eEREP/3725m36t8xqXjRUzM93RFhs/daz3oOU7X7+TDn
5xMhoMXiPiYn1Ec6fPNSJJYoUnDht27oWaTR39f360nCsFb0+xJ8Wk3M/P6BSuNSr/Kjcr5QcvHq
mSTRmF3CJIkv+yhCalEcxkXMzR7A5O9P1r4avh/P75+Pfio+kj2a/nzHrQHEOxh1ZTQ+2rN6UlLG
A6/0Ca6XjD6WDvjvoVRCqeXSywYNmkd6yJVkdozOe4LhCKGn/FYo9+7TnY2xGc1u7O4x2cUfH1/z
WYIfW+YKIjoxRMRGZMx1KjjqqVUM8bQvAuZrRmPpXgx5hxZmS3JsPt6PT5+1UQEZjHD3m0G27nXI
XMZLRvGAAvs7zPzG9aCYw3UmsQb/JONucBhasW7MhDblYGjuXhjv8NQRQAVQEbpXM3yQRCmkJnfM
/cgSIpz0QUkZW2UfjVTvYXU+LnD4wxoNFbZqCIak7gFNEdkUZG+rhKaofgNF095fvtf+pGHvhkiy
RinZNyhv4wVpkztSIqm8KFg0i6VvXFGAQG3qnqbQlo4PdICK9wAjKR2COywsKK1DUAmq231GgIbf
Qj2Tgbdm5EUjhBjfkfXMryRpojdBVgq1vrcG1BxdUFXdbLjvU4TFMvxvAx/hCWMXS4ibiNI1sMU/
j/HIE0gtJsl2ZmMjjxDHXtZWbl0ZkBDHlE9VC8j2SGu0gMSCeAUcYoqLmAHNnYHMft4y2KSnvcLc
BfUc2YAhIuMKq5Ebiwy3/IRcQHj/1gChxYfAXosp3GEL9h9S4jYF3SKAxJ4a87zb4m9YZ7J5U9La
C0s2McSrAskHf4jIAoKkheLHIME+2NqfvWNAMombfjLVMac7R4LW1wlQbNfh/svW2cUIEnUSTTzh
r2gGiKN8sArKpdi97z3Ie+MK8uAqBcBLls3ubdz2ADmXfLB9mKAswkTWP7x1TEi+I+lKCUqxjJKM
NnCaYjR+NMjiaPFVYgvAwLhZ44OzElqCD7Yzly7aiDKECUEJXt8BbetEHXMOIDvkWvhIHGlhPIuP
jmIRuIx1o2Yd3vYbhplALMSrpEDVlDvw1wkhFDII0IU9QrGA27XB8BFhiALCgAWSB0DEg22Fw4i9
3L73T9x0qjsNCOLib8anXpCbmMFIjjRpwxSckjHT132Q7Q/cCM12PzZOzqKNVgAfXtV92MR2oIXy
cLStGJExRSWhizUlklLgaZOFJiNSI4ftLgzO4RwbtSX0DcrHjNwc7i+u/G8MaH3V3W/axmJrLohb
Pdv7jYafkaUGpHYvM2eNVa1wlH8blsMqLIcQPvKQ+Hi+I3iXdx/xClg6b2e6OPvM+Js26rqWV26F
7JvrWkkY6+OUvOPO3BBEkR9ICoqjGJDnPjSVFbZEa8a7eSPnhcjor7tBVjyPhtP87e5npPUKkHcW
h5fZcZIMumsREcMfP6IURGnrxm1Dexc/W/xgzH5sLYAeYlDTkEyElvWGUCxCfsYfv/bBcgxx1uUf
DQNt1r42yLHJCWLJcXCevdiefz24/tmdnyp8VakZu2/LCzCwys3HPL6Ydca4AsPlAvyiXHbq7mUa
D8RKHLFzWA3Edh387bpYxGD5VVNaMyjk9c+N+Y4hPKE+wiw/XUkOZrXGRh0cLaS41rCJLXsjqKjn
Ur42ShxCscvheVpw4NWO92oi95PhIcrSf77a05xJl4tkv7tw5lGFzZSmMXlYdIWkhCarbHIOaMTZ
w/6+nV8d2c/DDkeplqTCbflyFvnnnD2jnemkanqZktc8zEHSy8qMH+5peBju2MQLd7CYl3vjdEKi
N48x537UxnF0n7Dh7NmlptlHuZQIcX91Yc2frbS4Gf+7sKebsc/V+NY5ZKKKqnANJVkjwBQe6q3Z
5tECyh3Y+E4kBoqQvHsXyufWwDJ+Fjxe4LG6qNf+uEXPkHWa7a7K6cAtIoh6gg+20s9m6lvtV334
taKzDDDqdihXnXdGycglK7LEJk3zXe0+vM+rk+Hr1gONaVsuowcibYv1gYBfxmVrjgzKh9M8HlmS
EWH/drFqUjFTcpPQe1OZ3WhKj4gOKTP25gWri1fwNyypF1/via2SXx7HRutSiFWXRRx8SCYhZPrK
VTR2b5fZAQb+ptNX3h5vfGvn8Vb1qMlQA3PCGDO2QGbyj/cGJfh2il/sdnpfcNzKvj5R/Ju5hJ8v
DZDvWmJrGe/nCSBjaVVQ0ds+dv9eqRuUPebd4Sy7GwTscTpwUsA+EE05wa6THT3ISuoy0hcqwCaZ
oVsTczVjVTOIQvWVkqFBdivQHzue2SYCm0AUQ1i86caWc9ERQnQsroKSm8/ORK648eIt+m2xQu0H
ZNaAPvTnJSIf4luWamxK8ZICTGPW1j0yqqOfI82aWO9h01bem8T57QkdRhyJ/QjJoxwUR8TmlfVQ
jTbnCkN/2pMBsW0LEhjJDf37Kn9Bw6GvYcrY/LIIaqlPNXUjz/RTU+OVuiApSEwkE012c9naUUQd
h9tV+YElNUAb8lkFfMxt0RMgAPo8Dbe2zHgMGkZKNHMNr5PtFKRkcSTSg66xP/8ocvOMb9isycCA
c38YX/CQh3F+Z0xfB0jxCBcR9gze1sKoxTSDlJWm+CAUf39JWfoNAsIHC84nohhGXE9g7VbVLvlR
34nmvtPPJw8mSaXNFsJrROYkSfI3IkQ7RujEJJdgFOig1ZfsbZeMbTpNqjONbNl8clshyIg3GmY0
SlCMHgmxi503qsO3g9CBc8zsrZIAOiiA3CUSs+9v2B6vyrtBKPaFD6VnbqHE2I+kpqHDr3fwe7fj
cYXtzMMkYqHt7Abn2XaN2+daQohdGBj2kyViTh8b0jlOUL8Sz7SnabeqjeZ7+VlPpQmojvXihv0y
N8C1SG7pOIcJ4UHnaaeN9du1dSj085TkeKvyQ+Y4RornQbzA+pmWJR1gE+wXds3xSoxqiNNNV+mK
2fkhpNsh7U0YStxsXjWsdjpkU6nEQN4o5pu4PLCM8IzICalEFEutVImxZzKIMXbNcZ9o9Lfe1d0R
bdIyCDo4kb6pR/FkG25DZYSu1tKDwsc038Momsq4/rL1lJwjo/0Yg8qYPYSYLVSse7xiGzYmjUMZ
x+ud++DHnxj85kE+xAMBLkHpymQZ68Gph8wYwLtCI02tQ+UleZULJ5i4cVzVGX2TRkZ1m0BJ09FU
00Mx/L56OwayaUgGqc0G0ooa1kdNwmdBfM71RXf+C/7NI2E2i00S3JzWM6u+Gaf5VW1y5JAgRz6Q
ACaFhwH2MwxmG8Y7RY1oCa8HVP8sDr8yFVILqQ/ZRHA2Zns89RQXt0F+5wZgnHjkv8oLEhbcVyOZ
piTWx/P5+O/FPkEJmZZo7TxnW5HHqnHf5APdkJ07qdNtP+2T77bQe7ht0PsVofL+plt0zGao9FhG
HgaWPHT0JoQ33sxuh0rt7EPRJ/ml7iUg1HbhkfzErEc11vc5+Ue4eFkNfhUQb3B8MORJZ47zgYvX
gEmUmYMSroIGV7ImKlNnHWDKhdO/bPcYdABomB0bW4PUytzzOwYykxrm5cMjzx0munek86FPb/GT
GO4aesD0DuWoRSYEVbDdWHco8olmn+Lyee1O55DQ9tjYvONioKC+oWU59GRaxL0xTnHYx4bKIftp
gK0z8Z1iYR/tLdFlO5cd0j1HIvwTx2kjG5IXT4vE9+1fvDwUwZTMRultiFqi3H7bdnU092Lcenc3
veZYiOXJYeSKRV573hP70ZoWn3BFAru2xgZ6D8m3Bv/KgKbRy+Z/7xm/0La+r88noO6h1Pej2mZ9
FrNzbxt1KAIuESHKQNX+YQQcR1vLLawNdzfo4HzVcOFa0JJeADqj3Bvm/vBaGRLbxNZ5eRj/hiLi
uofwAu2vjCbmO3RUxdJxd1XjMx3CbSP6NCPr6m+PyWFIZAFx0OwRdmJeo1NQG3MdQm0ZXBHdn3ip
e0SnTXIvhkk9FNj5KzWK8luhgCBDWJkyTlSfj+B2plZxUrbPU6VPprT+cYhOEXurK0e6vZ/VeGG1
EDwVZoY1WAq/FWNqMtpggeA1T96qjbcTrN8W5iqp+/cz/YUHwTP959KeYK+0jpWd3hTHQCiJHGYW
Kndqmk3bvrQog3wWw8miicWcPMbE5UC9RaxYlzmvc+ievFcI5Y8ISp279O/1PDV6j8s+vWcJt+q6
uQfNobaE/El2Y7pIJ0lldMbNMJsnPfkjn+w8Fd+Xg5uFF5NwFfsUArq7W0KeM/cRgBc4xC0zVoO9
5GLay1aPB9GA8Hr4WIz/nXgskwiI0xoh99uJSqJn3G/gwZ8sRWRxRdp5g4zXv2/3lyDrx675z+1+
OnXTQy5ft9uvlUB0WbhbkYfWi5eQ+/xjTzCFgeZ6FcZzHVOYzmGSwviAtBIr81dAHLxhEId2Li51
/+8IU3q4+1NCNik0FFEgk3/aFAH2rwqG3xqGfx6M9lRgXY61opzFlcv9BnszQDsuPBUgPJp4t6BI
1Hp6ePPBiF8s0f9sDX7cNKps1Nfgtj88TpN9rBedcnuBWX/uMS5bYN5ylcBPj047gPti9dUesqPO
G7bVPbxrxmmfSA6LcVJQQ7s8DMvxpwYWlwUYdZvH98y9LG9T8qoAaW6ckpwGb8qoCg5EEsD8a33I
dh3BsrNXgtdy8G8fJbn3qSfOWEKDgRKM/QojFrcBZS9m9NUY4zHF7t7f0kp1rLMpYg7lAG8TILhH
2JpfvTX2nEP5BKJwNBexs8rtEjsgeE/4YvuNV5XEzzEj5FX8yOhKUKNhvPp9M7zGZdI41Rci44Es
YLxYj157dX2A7IUkNCxop3d01qlDIed0sCS09NmeigtvjznZ21cjVY1kiLMRldOtdzdm9Po9neI9
mf79PvwyOudCkdkq8CxkDfnE9ws9tSFYHPZZY2KFbNZWSIgzY7gwRF3fx8WJZNkK4FTv9kPLunZn
3TA8ROGBRvVgOMvt2ej7ILTYn5jIgT8No7eHY2SMm/NxYPdU1VicZ7ZsR+dVcJ8ECQl6WG8S31Qb
Q+8FQtX6WQ99/yZPDXWz7kjbVsY3mYVvNWuvNTsZSyvsdjdHyH1ad+MNh29OYr7r7xOF1DFQZXfg
muA7wTSSnIXE4rqtx+M71/b3TVZeXdrT0XiVy7Yui5uMEO2/W4d4w38YPlSg0L+66lyZj5L+aFRy
B6NpagT58tT3tiST7pd3g1Bn79UC/Xla45uKSkaice40mdt/f+731iEp9nHC3WI0sTwZfYYHos4t
AsgsRhHiN751td7FsvGJr+0oaBpkP2+ddXdZ9g6MhrbRzBreu0RHqotXtcQvvdH3q3t6fZKLnldK
vBWrsmMsMw/oPlhqn33/9PkwnP7ybod9B5jYZaIzmXyiQHDt2rZXig0gkduBN9Rsj85CX02bznQ1
9nDCGQJeB7iU/v1sfzm/v1/q03mJgL19OMiNeDLDCGnFnRRvjs/DLEzlbnVM14xIBxXBoMbexZJ6
mlmbjjV8RUP7EjF836PFdShQF9FKo8Z7WmNS55qX1zbXoRhvF/vtZjMBm5zcSWvVx+GvcCc7ewKs
OaoNPzH5H/42dN2WYfdO/oJX9tYPTNfdd/kFbGbM1XAeTQNvfXinItu7Q93q7jbD1N0MvYDBx9jz
riTRxqsXd1M0LT+/BbYNSDnxVdfFsv0XF23fSuXWVmPeFNal8/D7ueN/UneYtmFHqsnmkfWHwxcP
URE358fHyjBYNEURxh5PD/FYHfexpMQ8xNby7e1MixPuLe7aJzwVe2LkXQRDO6P3MEFQ7gaeT4PN
5tD3hn9/e+0XcQjFF7oQJNMydgRf78U/X/92alQ7bsx5ytidkio6fF4RrhHJjH3ednj4vHB6ZEPU
jn2Sd0jEOBK5QU4u/q/0Ko7upAMQ0QCuE/RCApMsuUuGWI/v46hMOg+h+B3EEJiHVXTiFzzUGO6O
KlD3R08HWWnZIDOcVthR8MWZPbmSsTkY4YVpHiUNRU5EY261+RHhbrT392ATgu0G+E9TyZ5LrQxy
geEgjnABTRV/Yg8Wce6J64gDzeR6+X9xVDEyeHiqxxwwqLs7/taxl7qSm/taiK2fSeaThUU51lWl
daQci10t2HpbDxdPqCNnFB/EE6H3aKFXEpwvLMU8PBOJHgEWsoU7Zs46F7kgDDc3R192oPiYsX/u
NiIJkgkEe2Qa2/DmkKHBzOTq4fQ3mGvUsTVB8bi+0Tcy74XFvjULv7RxTLWw0AWOE+TxyiZClxGH
As2vFJzdqeZj/Brtuw8BJPOroJvMoSFSmNA3w4+kWG9wlF8Jr0YD7l9J4OpM78AauEhCTNkxWMey
kp+qDTr22VaQc2BL1sU6fNEg4z6hSGgz/oOQxLyOCHcaPYArBsLwgI3Sa3ADZNRMTFgzUqKP7kLI
ivwR+YbWjkqDuTjCs6O76+f2jqkTTU6Ai/Hd2i0bNN2czZ7kYarmZsEDlCmjfK/tdv/MHKSk6BLz
qRiMRrfuowSTCPFkUKnRc1PDPYK7BcCu2FVY9GERdQYYZVD7xwxStngf6nwARnIQy3W4XQ28SFeV
jR0iNsxtpobYMoNhcQNcnEbJUMcs0aA8g/sr1CcEjDNe1KM2Y6eOuOnYUuzsY7fDTdNHHZo00tvB
pWGIY4eXs2LPxqJgdovDHo2c8NVTmKhhAsiGRTCZpfqaXTkESzr8N4u1dJKAJA8vQdjDM6JXvjsp
d7vlM6LsxY4CMEY+k6+GF6f0YroB3UbB414AAyhfa1fjyEFsAg5xZ468t0lOO7ut7t4u/APd0CFg
GI7THuGeb6KK0+l7yX9hleDJxi0VMcTg5ESitLlr1K3wjjBqxZYtNphgM+5XeJmOSNF2DCeWy7aA
z1wxfyHTEAdbRP0ciDe38HRHgIAsIxxTuri3WBpsAQ3iMwNhFoOYcSBXRNIpiyXQH+YhQwfWUhLE
tjDLLX2GAV3yRPo3ZIc3Y1imhsza24FunVE1iq8p4DrWDsZxHbxDiZDC6kbH7q1EJBpHh3krakdX
DyoujuHkdY9escj+YzN+36y/b5JPJ132qK5pWak0Qm/JQOwgFaov/S0OLiOhX9PfGv377LBKBgSt
jbOh7uXj2NP6zBu9NrsMf7a7H1d99b3T1d/3/dM0h7EwL4bHfrZM8F2Et5+FjAfUYca86G6tEGsZ
nARQRAaK4yByLshwU7zDsAjPPNgu9P0+Pto+AxWkRynB3yfr0KOeClHGGlWUeDAFEOngMYZWqw70
6Z2QumqW87sE9fCJzLNAvG5+s7vrn7o7RyamOyVO/mEfI/REJEiL2pnoQoNzgfcOWMw4ep+8PAMB
u7VZ5SWgaAo9B3oIXA7V3/MyxTwlngHiUVkMhSFiaFGK2jJh5i762jP7zMXaR7GNRa0QK7FJssUy
/sqxbc5DbXRH+6nR319djhm3wTNPXfiOQLql2eqCJDkN6DOxo7KoHrMbb8+Dn4hEnIWGTyYvdoLI
reO37S8itrcldEzBVliLCNoKm6OCW+IhvPFfij5FifjXKnmCR6WHmp1v7dZ5CrKDF7GMnPUwbdiZ
B4OlQlzJanYO4aWXk6FchoIawcZBslXm3L1XPoUwS39eDQbVbcx3NOiblDdPdc2uuBbH+/00ldyG
IcNpqY3D1iQzmB0mw3jbIfCTpuSh9tttmwh3A5hK9R6AlFHH2QZlt8jc9s3YoRVKRzTB3QTrbhyr
B9oYYzC09kz+I+Lq36qlNrlr5qk2T0fn4t4iKE58YV9Fp1V32/6upznVCC45WqyPM2NEE4ReYQaD
5aTHtjsHpu9J3XbOVqOwCnHQ6B4GiY3m25N6DT/tXvtg2gil9gAR7MiTe48pPgY7CvXB/vPaz/qX
99S/R4elFLSiW9QZpzdTH+Q1niMorfZzYZfaSG3tve3BiZbIHawaxhWb4KWyTgIQWgN/TdbgYf54
ZSv1001IbQFNqtTIWkuBqvwE/+wv9yrJD/VpWoPearPko2Wm45ySp0uaKu/A4wTcILhbKhRY/D6v
3Vf7l/yz8/p2Cc8dd5IVFIA7LqFpFtDLoDhZmIZdhuxO/dMYw/RtX9U5X/+uLdWfiIT4WApL+nwy
Up7HTdtzVVxK+XKaYtjbld8RoAhTUwaJRknx4RE+SzmRI2HBmxhylRAdNmwWoMaUY1VFg9SBJGfG
3hTuuxj9v1dAA5/397XG3PqIi7m+PgBKzU7e7UWv+hWh8/Qq/3PpMM2/vzxFs2wmj7pko54gS/aI
e+cFQq9bDaTaaHSc3fA4VvZGAnS/vBOG+y63XNRCAbJbAzm6rePD5bTekLOiVrCgwX8Qb14akPrP
UJoS+wFYxLkNys/Qg01z+8EbArVB4/4EAP0IiuwzJhCYzFoykwXEl7d3hSkiMBWiLGi56I/tpFuM
mxYSrH7lNmD3MQHDeFm2slEz0Ja8u012F3nw92Ntij796d6goVMU7D7ZVfD/+X5vbsckxWjocRKh
ikrLbm7DsgzUi73L/HwSk4Hdawxvb+etoS6ZdW+3GMwZeI9dtm5FDTGoGXayz78gqv9IMOMNa2La
hdNYW9j/6E9P7FzIrbq43U7Tm31d9Vs206Vot3zMd2j9ToToxn1eNHJIjdZ8vBedcYhQQmdM+eLu
fLkMPd8eVH2YEOGoCSf4qZ/U78VpL+304zShv7myWpy0R42E4KMdFB425J4SPSjc3+Xu3ovhlp+E
ydvtYRIg0Eun2DFT/jR8tMebbHaCra5Fe5+/gLk9cZXAdaPmSnN1GKcpe7VfGrshhScFfN1FIsV8
bcuKYx1auMbhLvGxYx6XQPgEE4/afsUoLBDzEBIFvf3oQhFNtkJjCIWypC7JhjVlyb7PXHXI39dH
+6jdzZfH4Dx6IBz6lOYYf7qU2WPGYTf3QQldhHe4e5Ub9xnHMkZtWqXbIQOeJr5csg5oEJJ+c5HP
aFJmJW1MOYQ9p/XP7mWCCXGnRbFPtp9HwQF35DHHtNg5+PKswmANzUET7M7fED5tlSEVN/SRB7kr
XgNmVgVfDaHJrG0eA8UtBpn5AeVkb8T26QS35OQgR+zKuXkZKxjaQ2XtwXp4OFtmadnbARmGTHgE
Y7dDP6Z+LmKhEL7Zp3EyzC5siX8vDOUXtgJyGZWEpI4qN5vPSopCa56K8lYepp3xLnqrrMu0TfOZ
hlzAJ3bmw/QN9YQpR/lcXdL9vx/npAoPyEHD/8LX4IbHo1ejid9ENP9e07M8Qo9PJ7mSLofpo1d+
mevfQsVhT/Hadsxs6IzGysyGCol6tHjTQ9i8GXUXk+8hIVsD5H9MTVymKNRjhb9JT4xKyfRFbD46
h43FK7zpt2OMDQcIQ8jCm4gZvm88yhUjxe05OUyPPtk30K8On1vcvBfapBOcp/+ZSKuLvx/b19n4
/Dr/+6FPpX87PpYNReFDIUR8droFpcKKuLSGjtXddVV8tifHTVlb2UJv2zmPCm83hPvvf1/FL2gR
uiFVwgm6Q/qfqj4VEWpaVXIWn/bT9rQmmxIm+DUk4PhKLAf+qREmQSbluxUP2n7Rgx938UlSH2P3
ruMiU82ONAj3btNLPe0F0PxLlfnvhT2PiPRbfT/jhrufNpiON4nobMDf//vLf+GIT4+ARw5IJqGV
Zh70BM1uD+dUqpSMhCP3iun+oH6XCAuhH9lPU28/VV9Ac7+ts2+f9wTN6fK1lpKz+DwctzckYo+0
CbOGk24nF7OxbH+oDUONPemVy+8vIs+WLqbFUqslf1nJfl/gh8tFr1I5KabS8M6cbRsxc/O3CK4O
swb8iuuI+laXqaBaQQGh3S56e91ok3xj4h0y1hZcJEyvN2V25p/XxXZyIZsgYqfEuxX/icZae8DF
AsABANhaRGmZHlEwsH3/fmDNn7NvVQJI1YR3maTKX9/zH0xRjpWDdE0a6TTvZStppCBt16bwriHu
QoA+WjnR10TePlQU6AaBBr2S2i9sEIyOvzTVnqK+WELtnxXw9yt6eqTyLZZv9x1XdJq1N1mA+q9l
nj92XoIOtmFmNRQbjHFvsMA7a5Cm3jVCENJyj7AWSGjJ/dpj6Npr0d+D541j6z6QaKrcbJIhWFA8
aXpw79xTt/Ar+EqlqYRN3kbn3oFLL9u4iuC2H+puq0Q0psGMSz+hFQ2OrN1OL3PkAawlNEx3gD8Q
7iU7aQvVgnPUjOtEeldf+hOpvz0huIEgHSKYG/HN00rL8tOxcTvvaA5p+84fhLknUx0F1i5KAG5w
W7EuhAfga927j64cw3vrDpkChxl0IyoU2B0det5vRFuEu84Wro5ZEPMMonDOjOb71knCFnOnEDzI
SIGvxctqn/rpkvSUzos+Qxd99ff9QZU6IqOqhQubeIO+f5mztjuWya3YTdNeZ9wxJvHgIQYSSAlS
VD0IUm4kiRxs+JrbFT6NzhFGon+zK0SYD4xoiRLzKVtvK6V3gsjCSyR0FDoWOqIRuTsVnh3CIaK2
YdLDVe1BduyEMTNIQRhzV/tZyyltaQ2OY5bweKyDF5vTxnCK18GL3Vb7ZazHCI3cVxE5yWD86bl1
GJ/pWG3iigU3EZtX4ixUaztNVofJcaatdzWnDyA7kSz+NvcbF//hA9+jkgF7GeDefsIZJ+5dJ8qD
6Aoj9oqJ5kilcV+oTOLczvSCTz7+0t6dVjyUWmZNFA99N8QoqFsH796lvMrxNzIbn0kkf97IkiGm
YnAM41XK1o9Bfp8MnWzvqoPyDsb998byC5UCplwTixWp+WUC+XQYNxpneUusWjLNonTRGHcWbRQZ
0ACSdbO2jpNGd2vhH96720iY0rWEJuD9pIzVSA9K3tnKrySj1o1K4qkqeEy5ZagG+QotxH6YLEEo
CN9QGQUgOAju9J7LMxq9GZC1wI0qJAgMBesXm6Xys52iHERbK2OsK2xvnh5p0iaSoBNrybSyFEdk
tKMT7LdX5MPzKqZApBQbMM1gAsGJHsjGBzxVdB1AGr2ze1rDVgVug9AaKOvTi+VGhsLPVwtPDVlt
abi0q1Sv31+ttJmcj7e9mkxl8KE34hJ4Q6DjE7pVYCd1mqMy41yyZXjXKtk+COBxboenaG5HyFMq
Rx7Li1OUgYSTUzNRQJhwUzHwo5CCPcHuoD2sJsW4fwovT2S0XRwTc6dUzNaZ1jkqsFQ8YfQuEpQ4
7EgXb/n6UkQ6tmRC5GRQ+45N8jlpMbiXbXBf8JUN85WRPG89BN/BKZCTtXxg/0jCOPqG9fWargkl
FwlIRJGPiBImcWl9wkSTmYgSaP0vcrq3n2OZjcW0e4K/LmMKsj6HwlDqDi8zUKMTg5a7o3kXmhf4
0BES563R6TJc+GA17SCBPDbZJLV3jCXUKR07alUZgPPmCU0Ua+zgXCfEON4gh1zXjWE+a57AL8X/
bENWWtxHf785v/g5qpjR4WgtZu8QL54KyDLp1Ppp106mGkztuwHVHzfiy0rtGIdNZ1ysrnHU6evG
HgSXaKoYqNBo3+x6jUb0A9iDcyw3yQCCaqo7jzUZXIpJy8oqKLzHO0ffroMZ6NHcN739ZjeR7RaC
q0lycYDfbhYlCXSULDEauFrqMwVLes4Xwr9IQLsy5MAyxTiCIEpWC7esz0vZxWaEjaVFtuC8Ce78
2XCofMZoeEGMDyaFQthZS6P2Ul3f3k/z66sjRfulXsB7FXoKhs608F/uJP9UMMoxJtH2ek2mrRPp
d2WvFVxsqbZ1TPFnJ8qWJTIJQOszhwuBplbCxA8jDnRGSVSPiAg6zonswir1iG4Ln4Yd8gcYrrYm
orsaI/lg3VEksyigOyy0PvlX6rCc3SeP8ACXddZ+v7/DE0oCaDlZ00Yq1qXYV/VZJk/lq59/xtEr
ob/+2zakdeBSUrThn/0D8drm6jHZVdtpCQUZhtcAGyFmfxBxYEBfbEj90Q0gubQ2x6Dhiz2nYmar
vl9mswYc1tjNPGxJGIaS8zPaBu7i5mMdAsFjz9u25FjdwjuCa8ssUjCyahhshwXQMrPI8xJwzMuu
Rs3ILxRFGNABM8cUmpUYCMOucv5+HX5hZ+Ly32kJk3fxXnSeNl3lkal7Mnsak7QHg4ymlydDqs7a
cfDHQbTNFgb1BHLCBTVf+8NsO2OIMUijUM71gRv2zOTRQq1fsbh+Qe1hbxCLS7hzC+uz1tOGK13K
81XGLWJyFI4iZCE0Y7vktPpoboq91XEqeB1jLvCKkVcqGUq4n52DctQZFr3z3arh80fZ4jA5b83T
gITM66Ry9zYjE1+LpBd7yi9NKdeKqQC+EJDXcWT+fjgox04ruV5vgmM0aw3fYC5DlOmnDixXl5qi
D9RkYpMw2M+KnmtHprfeA5Uar7xxmr8xyrgQXWSVahoCB1Eg/vO2VnmRJu0K6ps0nOmonp2lDrp8
nRIaaXOOas4hEmLoeIgyepeYQy8ZbtZXnFgrC0U0/XTD8LzjcMemnk83cP7ZzMJQkI7eqrdu17t2
12sFPegmGw+9LjwRLEqJgQwezrl3mRW8FAQuXBEjaeGRxF6LvHHuBWmSlo6yMFruUZ+cCoSaHInE
mnnxzQoPF6OPFHmHiJwUgYXuVYoVM5tFsEuAquAfsSTVtjGp30ejBP2MAMezcNQcYEjtzDu5pQ9r
c/4h+WjkYP6U71vmeprVmYrZISIePIBag9rz0fTl/drrjKjwbLRr/VqA0ryQn/5nPMEjrJh+pu9l
tzn4vDhqWFHauSbDP7Ox2CAdlpgsr/DKGmzXq1WkTlcth9DOtwWxFVawOPWiINgwypvfjKCwppI3
jRjhY5B0guJPN4oN1tFoBIteIubjvXK2wqAHgllZm+USjhxRkvxXSzZv+OYLot7NW1+6umIU86GV
BNO9HWgdN0ph7JforflXhsEYVbmbnJ0iddcvkP9fxjVExTeZWeCjL3Vaz4BGW9+qUllAnMNzQnaW
DgCYPao9wTe0F+bdb1pTiPrrv/ej5k8Y5funPkFb2+IQ3y96CjeussJHT5v1Jx2o6dbEBeDtoTK7
G9FlMG52x5ubsUlxMPn7An7bEL+xR5/2nbx+JPruwSvUh5GMezXZTlcj+UgGCZ4vZY8AVrycP0gK
xQolNwSV1V5pDJnjuYQW4d47ODhuQAN4tVN/bXhPzR2uJf/jST0VLvn9/NAahRZPREwdJYEbLuvx
hDtzMdAkaWcDuh4MOK9vELxFHpwggbs9ebOwWaCJIc4Tb90aeV5qP5ae9+LBtUTH8cflPU9Zb6mS
yPoN9ljSK4w3ycRowcSDzaj6ujfh2Rnwdx6TdyhlvJ1zm57LWJRRRBlpB7V7XU9LrLf25vr6iiWo
/sSbOcv/d+PaT0tKPXRywiqUePIW1la4ZPy2DFlcXQ2dbZhFS5xt+n6bPQJWaN2FJjxGJY2APpIs
ldW24vFOAYd2kHCN9c1DzPf3kvvFI/n7BYpb+8+u3Tzd24+0asOAC9ECkcsJ88OYZMFkhH/qXHAC
o/0oKqzxzmmQVixwqpfhHb/0N9wkGhxA5RZp9QIn+eca0rhdVmmLm9Tw3kKoCJiTG74xX9DrW9Px
Kwqs9gtS8e3jnt4yqd5lchU3vxiTgkDGRMrvs4wRBOw4opLSXl40HHEQfOGb0Rhlrg9fG7SPWuCt
7/iQHHhIuEA1P25iYz01oQ49ZoBozNcSG9pHYHrQ2HCtLeHNkqUcvvoOv7+QSgtqAUpC5ltPaGyV
Js1Yu9TxRFuGtRMud9332wxnDidxfDjGk4N5CB/GJ8TiHuykAxzKKSSl9dHyrAAOVrQ1vXN4DgLr
RbP6+4L/58KearrTLdkfU6IOWU8txLjvmdfXDuZkaxjtowGJ94EqYNJCvLj13hEa+ggHWW42f+Cz
11thQPWB50Wb7hC6mk71DfvYRbk6ED4Qfy/9X9oLWmmgfJJ06DCkL0Trn2X3iE9KkXYgf54d6oxJ
Q9Chj5Mtvi6X6DRqzjBpsoshs8MvgjQUwxBYIIx9jeDeXtsIINVZQWDGiTVleGYAqd0NOVzs/IVs
n+HsqxxXlultrPXVnGF4PHsJ8YqV+n3f+/4NnjC3h9K8JrHg/nbhU5jLym9ejHjWsvtbw3V7RI7o
wwzD3hwhjurmK5WRF0Hiyotj6+s0/usynt5fTaq0xyH/P9LOc8lVZcvWT6QIgUDA38TLu5L7Q5SR
kEfIi6fvL9Vxe6koHRG3++zY+2yzVmWSZuY0Y44hodDXGpLSBC+Zt+7R+euuOmYNwSahfh54w4xg
375zLCWfNufADkXoClvU9jhNLdmKK8F/qrPci9bNxcvYfFpdRD9CMkcHAfR4Xi+6R4/OzndTz9mC
yuV0uJbXTB2ddv176qXwYEHIIhCUnT1YZmD+I+MozV5hkfpv+vf37uXu8LK8MraGHPuk4Kxq8C3c
bWg1lq1m05Mkfj3AmGWLHsmb3XDJZNAw9f4G8BAVHKDcbV2ni32m3JnClgYFyUBU/oRThXStBW4Q
rP/nCtGFqo9878WBsTXyNx1LeHqDWYrKaEEomUC2tBQL9OgrXnkIkRAsCnGLjrELf0uvuut5njTm
tKQ71nSJ+4l6M0wWNoVVurRpZbRHHV+EXkXCHQ+tWsXtL8S8Ozd73cDtkGqiCYuHsEppuuIis1Ld
ycMizlLVPHFKNcDJ4gMzUQTKVl5eLngNqxRPVOKaXDyzTCun5HqxpHnYhbBRYR2IyWvIXDpK7fY5
McdbwJHvd+QB2/hzHp8Gzd3ocnxVo9ORQYdcaRnBkHyxjfGpkZLOK7vjNv8kpk06XAh9YJHaDyRh
V+a020f7ixnKhg74qgDxjE5AiWlQdpLQFKO7p/tpA7ahzm14DD8/SPjAsoLPKO6i3nXef8WLWqE0
qf+WLmcQkoORRKcDlrXSBySRwOJ6C+6wF4hNkLSBDhUMJy9KftEM3kADDgKkQvM7tTbjjZKm62hA
tbzdq9o9pFxISn5WRY1nuJBi/K//YEI88W+43B7dkSRJVlWGo1NhiMI8B90Q4+YAvwndcjEQAlim
TQna+VRxyGtrARVGreChfXzUu4/OrbGZ3M/W/sAshmPpLjUBrA0hVeBoeINmc0x+NmtAff7VhhSL
/1pvegPPa46dqfQSwl7s+sJ17Q93Mhq1YPhA1dwlnMzcT27fB23DgJbslj1vfThFLueL+gkLaFLz
MkhdSBG93/7eZqudT+liEQ2gXLGVPswnZLZuQMAX9Oi2jf74q7cj1tNpK9/US7Zbdb6RGliNiK/J
y3dGko9GJ2Mctr1xOxQz//u70zsFFiEizmsYwgGFW/bZmgienpggPvz2w69wtgs2wncbkQCcTeZc
+N/whY382WDJc+lOOqHqhj6gTBEOaKgPRzCziZbPln6V4BbrdBqpx7Y2ZuFgGvlTgkP7G1c9I544
iQ7dP1eaSKdsBkLoQOYodCF1PJNImlHrZI92Ts9wp7pgypa7ge2bSJymAHsdkpINN/BHWc6mSQYY
2GxQAo8NuyikRzLv2EeoNNQnsWc4/H5G8DxcCnQNkec5uaIlWWZhhpAope64Ga686bgSdhe1+c6u
X8l3DKuu5Isrw9YGV4vLP8bziqibUjO8myCHAYmV07XFsgHfnwbdXaPRL7ij1qvXjpIZmDWYalH4
zIWQx5sWAyCIrAFZBf4YT6dLMR3SX9D9f2ZuilRRirkjQMJx5DaFPpRekaiKBjjsi/C+5NskfzU7
Ijv9cHNkL4TfoOQpWqNOTA9b++bcyJ1+xWI6JocEjTH2kfcMpiDJt7eiYSXqEEbjG4/28gc33D56
L6z+XdQa35KGQv5Mw53B6c0JaXAflrDvyOYLgPFzuqVm/l74gw33qudPaLzfCUxpf2fPa62dGM1m
/LbGB/1KTr9W88MUGgnZmj/rTGr8oo3dBwFtd+cfZBbovtj5S48+RXgtZMljY1sTmkbEkD37iYtu
3otcIRJZgEEVCWJBLi+3B0lpVd3d0oo1oMcGxeTaGJVM9E4gtbAPQ4h0QhJSNrCK77gOtRISR1XJ
Vm+ipBLTpdIPDDy5XlFy4QUj0vOsqKz+NgfH5JwYeqxbgwUsKMfWgcaO2U2q5n67y8kiE8dOhRCt
RfnYKjCirx6qpwX5b3KbpxDgtDlbyoUaxKBepjBg9WDvo2OvT6NeWmT1Xrhav4bKBdqrhAJHCUzR
wASZrnVhtoHqcnruwtvRQXE38c3GZW6CmYdtEwZAY1B0Af8+kr/Gz7kz1mq3Mvcl1UIzFG+TGMdf
1ij3QW+CbseaSvtueOyAG4CBucCpeYFE+b3BuQfzEO2WlzuIvIHsWUnRpSfZQnNpuBQhUp1UzpXW
bmiK45jk4uYoVkjKJm2AxbRnF+zCK6fu1yrkXs2qEm3j075qQZlV9YHCVJwrA9LDo0aiRo9bdWx6
82HB0v9NAv3+/tx7d9xFx4OyZeuvtgpBpkwRj0ZgHehYLxjphZGt0goKgStMuBUk039fJfWQLs5x
SbEGMHSGhNWXegd3VRLTHCBSoVOqYD11GSDkvBBQgGht4yDzpldyp+qS6iczMw6lgXIW9MHCLk0u
cHrtTaPalzKAg6aGTdEmZsmHCv8S7I7Y1kUfrtJv0uf3g3OZV/FUxcnwGiTl7mHQL6Fl1834c9ec
l36OHFEqe2Q+SSMGWUlovcXsJyt4nR7TfPcZuRO6v2S3faKnZH7H5+F0Xf+SVpuWM3sQQq+Ky3Ez
7QZQBbJgsROA46OMUu4VnhN5EN5NI7d9SWRo6TXal3gjx1VyrLqHmx/3mheywcZ3iVLFzWnDvZHa
PH6nxlQ2q85uK/tcEVT8jmCfmrNeb/A1CLM6t2thM/eeYYvJpAVHNsWza2CP1mEHHUtcoVFmkxzS
MPSuT3qIxjwqGB08IRP/+eMyDYgOSLKXqm4SaM1h8mU5/Tsxgy1BpkFZ9Ml4BMNbAUT3gWZ4twi5
26Jm2uFYVThSWnOV0qQHISEeto6IO/qNKYB23qZFm6SM24t23mEL6Q0tupC3fzca1G038KBqApfA
tenIgzK5+dMted2Af6qRS6IR/DL56a4+2Ov3l6/yIgz5dRfkf396TPbH2/Gu7zhE8Xw/xsOR+V3C
eHhdZ6XeYHD2B2EPySe8g7IHXVTLPreNTwgw56b9Uxik/D1KiJbKdhfALEDgjVziOd6lx2qG7A0Z
+/GYtuaj2Hsyak8AllGD4maiOiNQfGy0Wqqo0dG/9WzKGt1F8xgcR/WCxdH+2sDf88k9fwg0L+PN
pWTIdnkyg6lobr6bBzxuOprpUsfBK4eljx1+M9OxrU5Qc0W1T8RK6ocEeKkzv9AsJArX6W/pgHlV
Uf+Bjk2HDyN32rL9YVfdqxdjUJ9qdnuw7a5wr3v0ofudW29EtxRIyOrXvD6kO7xZ39aHO/9eVL94
kYT/PYncyVEOl8PG2DKJCkYUwrsNdJZtc0hcsvBmh3rW47K6biub9i9NuhJoxy+w4xVp4H5fut8z
yCWClqejtjuVM2Ow29hDYsg2/ncGHYS+p40XTdRrp0NfsI2qmisrjP07om39s+hqmfiJ3G7BTfr7
qhDF86ZwcstlhLxym6LHJUMzNhV9MDw4cOMvW+X5dJptbfz/dUhQS4qDtstOhxArJEFIhd25oQlM
2f2zZXz2oYGhEZyUUMHz+uKGc07kM4fgOw/sHwD4QlO3pepCXqoT2U36IuhJXnmSIRvq8OEW+NKi
P/s+Cffzk97S2qSGikhDJq/3aG+AseAZI7yj1ej9gr3wsH5NLF8vVS34W3WKh+Tx2ployyiRS3/E
m88eRdOUrBsULaroX0eSyPjn/fjai+OjKmoVXQOVcgSRxW/TZ5qL5JJudZ3AYjk0RKk9VRyvtxv5
kuxkHJHQpFG2Z/4sCdZ4dUjZ1dy716AMYfcX04VLYNQtpMawXtjA51k9sp9PBnlVXe4WyYJZZf3x
OCXHSExxE4Mvb3yfN3lbDajHZX5tmjWmZZs28+GRzp0Gxbm9c/qWfNMIO1VSVpNGR8G7K3oXAGbL
4Lix02+TmH4E2SyKVb4CdYrdgyqA3HaPIvVoM++4ny7PZex0Y2SpiN8DnlgC/saxQVR7D6+DlaC/
vsiWvHBlrF8fnTP8tzMcRIc7H10/8wHTdQtZjWmbaLrXu5bEvr4PUDWG9xWHW7HJnlKrKjk/1srt
1osqLIUbkDP6991av2eqpg9Sd9xMes0mKYc6TSuRjZbjmBSAbJHPeM97tGIdhb+1Q49QncdT7dan
gzb5nI7hfqMu2dCE5CgX8A1K9zlr0X403lHWCgIqL9pRdCGbreFBOg33+4JP4Nb6i7PzoztQFwHT
HTeDftqfS8rawvrlC2kPlhygwkMIp6JVcubqVlmuNtvzVZ4zWR0vScZurwn7Sq/Xi/2ZBrkPpXCz
T9HIrVEpotI8fH8BXxmAX1PIvyC6cTWVLVMY0xvTpLFJ+oYU1Uqt2RKKidEkm0/sD1uCaN6P/CKn
8Pvjcy+HudJ39/h40weJ26zfXa/0Ndjg9cwiD2dsTTHbFPDJdINy74dsleSCCAgVimbx8qoT95DZ
sMog6HI5hEVyuu3j7V7nBa2Pm2VUq211ngrY62id5+xzO7nMdqfh7sHRoJk3/KSXhBNTFrAc4PcU
5lr+xvusy9OMcvdweaLTrHRJ9IEzbDYXPwf6jp3xdl6nVisoy34b08YRab6WS/LIDopS8C8KW7+H
z129vXFeX+8qw+ssCDm1NnG+F/obIUhXtsDHB0WlX/XlI/D0xblY8J5G0IxVdliecRMtB+AhPb8c
dsiY2jbRgjM3nO6wsIr21+v+/aFyVk9Gvry8rq5WeYOv8IB+eDQs2l/bGme/J7+21apZw5otIWPv
D/4rp+3XBueCtaqWVKN9xgrX64/MNTx4sBwrMisZ9vQW/qNNavAsH7m+Pa8X+Ei6XM2cx/Zr+JzR
icpZFldVVrsiID47Dm/O+FxzptMpYT/kp0A+R7Os1QHCQbm/Ztv1oYTE3Wsk0Ugw9vsrjCdOAUTR
5C9dOk8E+Ln3S/Toqn83x5xV2ibnrHS9b9mb8ZRVCTsx0aXo2/2fYk/+4RS+GyxniK6pVT6ey48F
OTlj0zewASUuv8QchDwwHTGBwT6UdG9Bv94tsMCF35pzgUpaSdtm8lv3Dsff80hYd2Y+0RWVyaKF
fW3u/101K2fudsu1cTTk7aaeA7kTZGher0dVBLIsu5V6AYFuQPb7/Xa+PPGqBZG5YlHdM5TcVdur
Z2WzunHVzrUhirrgmDxsKymG0nAk++snpoA7zOaVtbsFt+3xhuZ3t6KAFzZMtH1R0fp9zWlMPN5U
taRJgjBcb0KUJuVP05czCDntHXb46DX8ySQF8iy5CMmzM5GzcN6vwqtQSX2eSe7e35e73S4+LuS9
H3vNMpI4DI9326s6PtUEVqAPU2u/Bh2d0//pFj71r5665/FzF38Z7+KKcmf8inCIFadTcmq1MMQL
xcN33RVefo1vB2BbcMRfGvjnkXPXebFhY5bxUh5x6okJQn94ZCB7DNdFlwaKNDoZRdHOv+BGQ9nw
aedz97p8AB+qq5Hc+WazvYPW6mh7oAJ8PAsbwEjf3vnzwlWW5+ndectdZ3Vl8H6uV/pj1Gb7y7uR
dAp5uDuklnjOGPRKBvcs/k+LbBD//j7oaXZSzHvE51pBfUpB+wu8VGKL3tIWYtL4rHzafcpHRaPK
Q/sfP5dRc96Kqm91cxfFeCuP6luJIjIGG+i9cCmlYsSI0HBS9ILL9NJo/8/mMm7OTTlFm4Ox1zjM
D1vyNVjKZFAv7Hw3bGA3hM8WhEbz7k+BOXkZsFYUswpjjwnlezU3bmTtNzcy8po8ynyxbD9oXm0Y
pFQbQeeUlq9MsS+jR2YKGLesPOvuCGgX57y19ei3dE4os/gBiSl6cmBL99+bmZcm/nmGOW/qoOw2
i8td1wbyLZtCo0FG1+19+/7kDGGCoOsRTME1KI7aXoCv5YX7tzY5U7tUtXivZ4xcH+9CbvmXB6tK
hxDCbrUwLF2nKAn3H674vxFzJlWNzvFyhc2XJu1uN6cLMnE82j6dn757d1of/ZLjFDhQ/+Ho/Rs0
Z0f36nq1ATaskTMBi6vIaIluTEI24AYNOEWBIZGY2MC5FRXnZzV5wP5euH+j52zp9lCJzLvCJ1uU
5Al4idioWlfqShCLr8X3V+9Wp2EA69q5A4JqVx+o+9jOIEnsw9c3knjlzQfZbLi1i2IX7VXs8nwC
cibXiLkw2lGegBNTyzycajrfw8GqH0pDBIZCOcinznYC2ngpiMhkrWhMgL2+vwWPuO3dMuXMMKRN
O/DwcibDZtSlGzxqTQ+DC6qJqUC0rtmGK6PxhWrI9KsN6ekWUmzNWUIy1WgcXJckwE9S/wnmgeuO
Kt1JVSwHNEL4xH7JpFZruCP6GckZ0BVDRjPof1jD7QS64jmdDSv/dAUf8f57XhBZ/Lpb+W4d1Vzc
NtrWlI8ZK9tsEi5w3jSnYcP+C1Fx4YDyHP1ZQAp0KuRPqAQ/fLqn8Kh0PyV7a1/GjEiIaHO661x2
kC7KG91gB68D8A21tdfvw03bLSKfetFRwec+jZ7bPmOhl+Ioytg+3rImTfqQq9KYJHqiQR7QJf20
gEOqjxkruN0PA/7mu/OkKgcgKOr9pMr7RTbJlxesnTl78mAeaJ1eGHqXTuiNRkRBh15tshzIQoNN
We9HcjXrdBPJnqMuSbvWqKG2qS8RSRZi0V+61E8LVMm9uysLSVhlzQINxyC0NLCnFMWpPPr4GQRu
tmvLnSF6LHgAi3bmkdZ5OhfmebfQlne5Mzx/ngdZIukqkGJ+T3c7MGPBeBu5c+hcgqKMUeE35142
oxrvDFpdtEHZh3AcV0NyTy9AiRquD+KE9ISMV6G/7pqtorD5saDvzkXucVscT3fjuGfwcbN9brXh
+SUF+d/+O2SZOPAUWsBuk6padJdtWh5waX/+dw/ev3vxaAR6Wv10GRsnJVNYfdkU0iaA6JVs32Ll
BYSOEvEeQOtVZHzkt7379tyLd0WpY22csQVkpE5tCgUi7Fi28GVaEjZ0gkayJIVRo/yp70bNvXTJ
olLeRIi8EqsCTySPTgFn58mY/ATsrqVI9m7MQN+pF8mTv/ahnpY5944dV9Wtoq9Z5r2siMh4lXrj
IzOUOqKRNCatzxruW6E3/So383yrc2ZvvdTKJfNy1+hHGo/b7cGgJ7KeEPhPPC4cqCJYi1awxo8H
/ek8ZdlpeStn7CzPClT9Zo38m7pzvlZHYHJl6kBCR+R1QKTsN0DUtQ7i0918TihTlZ0MfhFxgcfR
BocPJtiHquan4B0vuvOP8vDTBHepusk2Jua4SfA+JUuGIb6Q+EcnLBANGWJg6YL5A/xRKFP/+tX9
dw4eztjT6Ldrij7MSpOjex6GDu3wnu8LUJncczCSRbyfL7OvTwfgTy/sTleqtzOfO2xKTL2sV9KM
K9321g3W5v686L177c0+fWLOrp3oEF5er4x4ADAxlk50Su6Lkj+tIN8u/uxBuOsBDlrRQ1Jw1rWc
735Uj6CR6FIiTiEXdfUHykimmR+1jo/a0lm3nW6hJSs67zlLpl3SxamcyNcLU0ZPFqdpC8lr6I9o
cQZ8DU5nY19hFiz42heKDr8cGi1nzOJKpi1Lm8rjoo3XrcwjYJyeUUdRgOCDrbjhWlD+bTTuDdh5
G2tarulf2YvzFt+iG59glCxy8QrnlLNy2dFUj9YRa5O4Y0xcFg72fVL90t4kju3ibYEIDgUhNWVH
m4JZMP9B3vu9Z/uyCPZ85HM273rVj8sYlB+2tuk0NXdDWRwaQ9vq9WiRl6ef1CRH/9Rc0id1rXe7
pnvT7aBgGgVvnJ5Ln+xSAztDdzp+DWUX/Kl9H6ENbH7ywU0giSIbi1qfB/ERdI3BT6COQEXh5BRM
42UE9e866jm/LjE3y/UWNkxpkMkGA1wSU3SwB9MwdkOhN91RItOU5Aj3AO3BKhSFtw8T8+bZfbD4
PNm8Euxf2u3Ik1B3xpHPKwDuknZ2G2DHgbZOVFBgmxy0F31CzBl54wOvQGXnQDHoUZLvH/yySW+I
zGJeWh/B/y6X+LRAeSfwVDlGusKhxQPihexdRjOoIxuyOFWrcUBLDQmaKNgVeRPerUnOSELdd9zE
O6JJbgpMCdM2dfGVhzqdJsIZf9erVkRHc74fXlgN8BhgjXAey/og0GeALv875wgGMBpKyGyjQMGM
n3Zpo2wj7AnLMLzaTeSUaFdGnp1qJelcW9gACO6jQ5Pe/kI3/LUn/DR0zmysshjNibUcGkGp2hjl
kLJNrofqEaqP9qyzDzoEx2g/ipbpfaBM3V0Vx8Mvd+RpEjmrsb1vk1Imv99x9rRzeBKcVqmHQJJ7
W9otwVa4Mg9Yri+dEqrQAjGF92fitWfybwZ5kEia6dH5upfL4IwtKngICUN4RM1o5ZDa9gFH4i61
PlXkAnFSY2dYcChfJ7+eJpAzFerxrly3xk0b3AmH8JBpgA6JhjgB0i8iVVHrknstMFCv47+nUXMJ
0IV+UxdbnVFpBxnjlTe5Crh/iHn3vr8p0il2ixoh+gjdedHQL3PNFQvy1aqq87/c0NFyb0Rl6yKz
fckdvIQsJXg0LX/hJYXorvnbxlliO24ANgt2+0Gp98cCPI2dMzvmbhEp2un6eKU8ikiD3ho2/UHT
G9a7Bg8BNNbEpF6oXlwCMs5/Y5T5xAkuVR2s9FxB3Rw5u6J89H84hf/WJGeZlkbpbl3TszSHhmQW
pW0J8VcEAkTPsjudCTgBJMHOnUdVq15kGF9Xdp6WJefE7fXDebetsCX//WrS5L7o9yhgfpMH+LDp
xfZBQBZcPPlJ77Yi58NdD5mi7JZsBWMuW+Q+2gAGwE75jUbc4TmSjTLdwtD7JV4FBq7/OX05i7u2
FnetlDLswavT9D9u47np9Y2TNhf9BflN/xuQyGQF2PvjvLbnXAAw0EVX4KXT/DSJnO1drtTjJtHZ
7uF4vA/Jd1seX4+TRHGppTotM+gHRR7a6xABgiDqHTQBwSb3+61Zp3vztkt28owBDLPoZh18yWa5
Do+uC1669lHjshd8qiVvc26bKzqINJgdUOwuPzjRnl64471aosN2q0Hl4tDTSmSCt/6ox99/ej1U
vSoeghzt6YVJXb6H8C8MkMDYAqBa15Made0TRFXIQDUSptrrrbukiRajcjhSuhJKGAUdAXlO2DlA
HNhV980NNdC0Y9uxVIXtzktOl1tt7bxhukc+U4dbECma6PPn/Wl+BbtDXVIx5XeamprnslqWM+tc
imMNvA0WDUzhsaXaoPWnuJ5SNHhWbcDElIjKVAC5JvBcoL0BctZwINqKizI98s34s+jQ9CpVBdrk
Sr4P5Kqqye6YWJWB40FK7KEBJrXd6MQgLDiHH/0u5HfVVsFWv0q34Mj8GzV3wJRbZVU9LBi1FKCg
e4abbEqro+Hq/NGh7wC0Xr9LMFh1iwLuV3YdZsQqxI1w9iLllbOfa1ONtfNBrQyoiMuiFefHQTUO
sLumtWbVydo/l9iFrX2TYbjjR8F3x6eLY1Ez79+w8IYrGKMO3k8QYHj29jxCCSWyiyThX9lZsMOA
GBAc40oYuWlWd3tLL6+vlQcKPoVoqipUiFyRk2rLBAEdoYbVgr2uKrFpgQRMFRzTF0a3Qm+Qhu0B
8G3mOS82enV9WV3iCkUveLem03boJR/h1w3cJQ7HknbZxq074t1rfQb984gjat9oCIS7OCu6MS/c
AA3JeDTfDL2CI5A7LZF+g/QvPagDFbkEySkkuzun+taebgaQXLY9CQylu3MXQBQgHdHJEg/QOQOg
JY9WLbSPr2rCGi2ApIKAqUHIm/NLtAV56e1lrw6W8z2CUwYY78VgNbDgEONxSm2CFHo3zBiFiXSs
QiJMo2/klJG4baGnRuSwPTkdIVOZO9taiawUKFeo8Te2Tk2hkKPuxRPCbFm5MscJLHou0F2q6kUp
H1KVeJuovyTa4M60q20mHt0Ls/NklI7X13rn6t29CSC0GhJXpg0t7P3irGijOraKYplXeQgdzmxL
QamDZczX8m+3vVlZRGp5sF3g1Y3jKtgUZXDkcE/3YfPrCIghjLzvEe0699TBGp7thixmYw0fVaDY
61o/P7A5ZkXmUL7pv8whmnqaCjzXALlk8fe/X74szhbl80FXcLGv9skjIv8iJ9s71WVCQLItSRBm
AATdeX/dlFcDw3mtaJqO3oD+8MKfHj/dXG638SpT8HFkfbed+NLBQeegHxQlnf8C0PjI57FyPkVc
3Szu2+tNAZ01bk6pbECpY6ATIRo1EG9BcXHvzyOTGzAXu1lpct5lGQOWAjD/QJ5lekG+7D5Zr3Wn
Bty4YD3/Yq/kkEpVSiUqSCo9ZD+e1nOfndOzGTPkWiwqNkBfWwPamnaPdg9kOLRVZHZphaPcOzkI
zEXLopZzIIw4A5R4v7d/47aqAv2xafHk0/ZlKLlQ4pZe7svN7YAtJ5UguY6ApEFUR9c66ppcOYsi
VlDkTv114nKj5o4yOd6zeTifK4N7F2CIvGgmBTzau0KvE3nkXbVvs11tP/rfgsKoUW7p74v0+5tz
ccIl0qLNNbtUBteuFQzHGX2JnuST8MLOcUJXoUtD4aRRk7n8n0JI1p8HI/fpuQcjjcrH0ylJK7hY
0nOfNlXXCzeAH6kl0VnnitoSYGshpdVftyY3bi5iWMoOO33NuPXxWCLreauJU2c0GU5Q6gOFExRV
KZW/V+v3OufuslpeXdXK4VjhLl9dxbuElhd3o/4yQg1u0Xx/kP8mgnLfl7vHykpZxyX9MdiWJxg2
PxZ3egu3W/GF99oLSYLAtw5oHlHM2iawhn2qs7R+FszjT6Twex6PKs7T5d6s4+tGTTnaTp1u4q1w
mleXSsbtm/vV/EJBiMo4SamRGrsjN+5MpE5twRz+Omi5OciNeZqDuqgi1nY/sdd10vtTYymqqS05
3yCK8FsTymQpbz2tr4UXu+jrc96HmqrH8ubK10t+jGgKOIRcEGCFDnqTy5BySkvCbd4v+d86Ve5z
czbssqksKkeFo81q01nsSYcrRB171KLLl5C/yEf4m+fIDZgzX6vdcru5yQHr9PROT0sG7YWz3pHe
wqjdSsPP1sUn8K8TdHcBrL//3L/8mrnRc+arBKypbNz2FXwm1pevXRMThR7AkDbvZY9N7vgNMbFr
NH1uXFDU1JB+ivAP5t/UfBWtB92ix1GlNMbf5g5ZdF5a1yQrD+o8YmUY59NwBSm7uBzCs3taIofU
tL73J/fuRvPKuQat9XCHP7mT0rw3CJ5lpu4MT/qJbl6Y38NQ6snx7yIE3A4ZrNYI2aJza3ZvkbMi
r7BFekuQVuYvJsZy0V/11WsIQ3xU7UCxV+I/cM/XiW0SqwHFcAwEzgTqAwdULk2Qr8uZpfnVq8gS
Jz6jPXlAU7MSaju7uiJNVjl7pW2o0E2nkLleodIb2ZYLG3cULktoGbaUhbdD9KS093XLoTlrbd9P
zqx8oTURvblL6h+j2WYPoQ//Sl/Z6MrckCO+NS71bNO8VAJ+7r30o+p2daJBT7l3q2F1Vd/QFW/3
wkMS7MtCSWqVFb+qV70Eaxiis94ysZVjvQdJ/SUoISI7CKtxTdmFmy3TnpRX/m3voklGL9nKjuEu
tRfOzEqcAYXE1EaowOwsnGhCF30vvuJVnGcobx1ZZhOwhhXJqaK7sXb5rVCldfaKHa3AxokQkYcB
q3lPSGeMbqmPEtgt2LMYTrUUzPi9ipvSFO5YTG7p6kjL0KXJDwwH4UH+/CO/Jlq1lLJAIpBPoQfY
hDP4crSXsX1CIdZWRhAKD9bsubvpZ1Q6++zpjrNwhmfmizQItMt8a+yup/rXoSSLkivnNuIczPSj
PDCwMs9CKLZj10LAaVba83NiUU0aD1K+SiIlo+0BDhUCFYnpwh0eXbgoqc1BQh4rkRKTfIBiIxq4
rvEDF86eYcRW9dLZmlkmgBg3SHPUzxShacWFUWcNsQ6p/fKXXCNmi17zx8Akx05m4sohTPn/Ay2X
cnYJQgLOmXVINHDIg8sIXNL2Y9e/lYUBjVnCeUXUPOpA03RhmdhDExbixwDbplx81kYlDlrf/ari
QTYRgjVQV0yyfl3Vj5fgenHPcHHs7Axd08jWr43FytbWXjl1OlYTWyvJlsuOeXL1j48sFWWBNs7e
PqcuJ03+Y9ZcHMSmDDdgDK8QjHZnWKUU19iIw5WmZKreVpgM0OtsXH8SJ+mr4C3cZbgTek1yFa1W
zc9ziLjFY4yTfe5ks3jMp9jHn3LDGAY12IQI/kvhAoouMxLIGayhE1NiD/3gieEvWqXupOaWQO3E
dut4EfbnRz+GlbwrSfS2kDPECuUKK/Y+d4jnbESFs3QW2kKYQWVf/yz51/De72/7/WrQcmlNhLzU
mXz2+4kpYP2/iwtq9WrmqEebzycVanrHo3Nb2vuqpyLAsmEJRbQUFixrfK1/s88TujdPdW600Efe
jCw+NBKXz5sEl7Q2NwduFaL3pWMbNS32SXDUcM/XSr+MYoF/udm3WDZta1/kXixH1xxM7wkIVgJp
BYTLu9pCGLF9wSqhJwMZ0Mk2duSIS1XxcZjyI3RoquHm8M4whEVOhdOJ8CKsNmtkf04z9MCQwUVJ
L0S0cQ6rxaz8dT1K8IeeeMs+YrkOKPNSSIZ/B6bWXHiLD3hw7rACX4OlEySlOr/JR6S7RwFggbY4
nbSKBxd5Gcrtn0wHKwdHid6hJSAgs8fuaT0oyg+pUzm7RhSQf4yrNdOOFfQCHTP7qJTn94O9LX+k
K1s91KFcuFHwPAO2PbSNinPiB4FCdM7UAlEfpGV1bfCX7vHrQlJ8NbuK6GAfvxII0nxWTF9Ruiiv
IJdiFj9GyG2gpifi9vyAeaK/qwvo6Finy5dfh8Qvbl7mXDQH5ea9yy8F5+dufKPSiuUsrB9jRfor
2zUYW/KO4VV3jwoY2WDzYYRRL3ZYhcsliOUqg36/Emv2D0wqNsUWPK2IPXaQnZujn3Cu1lQ0BFaD
rrESP+kJ2qNAmUS2Ys3NdTOp1sqKW4Yvvmwjz3RZ+Vri3DSmiQ7S3j3IDgu94lx2tmnf2qdvhDW5
cIpI9v1SFG6QS1o6R8SnV/3tKtC2weZaO2+3zvAOMcGp5K8r07tvGe0o+4yhSkM5ZFuvbBspgjPV
RpS4mdKnqAm95Vbz1wrl3UUpfO9zGNJV/x0ywR+pk1Qy0UYi95fz66L0lpjZqZoN6nr/5u0PTqVi
n/eMePQyDwEPlJBCc17xTtAOI0pLdjS1p3szQL2FPy8dOIrqAw8y/3397InGomdtHeRMG3c0KxuL
z9L0Yi+uzmjxaVpiEkH0s/Pdhe5VxXrhpkf0WHYU8VsxdYX+yg2wEQsq/8i2AnCs2tyFa50M1R3j
673/8Fe5D4J0S4HTqqLKfOdvLwe+p+NqpWcZsbriqK7CQ2Yf+oNOojqr1hWxpoodRLTndd6P+/i5
fxb8adzcghvnUuWYLMrZQPPPw2yw8rJAdau1s5uNb0t0AxVP93YsqIkYOwn5ONT9CP77insMLeQp
CW/KdSss0n5BXPLVQWApIGNBUwKxod/roZaM6rFcOWSDYSkgB8U7IVkFHgQo67WDKvRalp1DKNbs
zMlUKoDtU2eFHsfJ3k+0YawEtLbufGRh+PdLUULI1qk4ulcSaQtt8lujndbaOzAd9Hxfue4eXf6t
1sHOZguhUdJKeH7WYSNZYJgJ5sC5b8WHtQT2bNVcIstt2Djd3VJzh3buxKh91i5+f8Ol/gEGMZkv
ULXt72pc6uDj4zMNWzUT3fJLV+W6KzDSY+t4IXe2cZWaMdC8vN/VF4ED1+hp9XJBainJkluyOWbA
zMpz2Fj3g5vjfWmAFcTsJFKncXW4ANncBfMk84m7ZvdceKZfpAJ+zULLJV2Vxd2Iq8dUnulx/dCY
fn3h2wwo0fbcxnrgwk7L07u3u2d63LsFK1B9f37yEMpzCbov9cTYY7Csitfk4yE+wS/r+RYpN2gl
agd7151jln9+/o9j5+7UfZ3dDfO2zwhOm3f70CjbZu0wWEzadKeFsmyxvYhW2tn19jgYfRbg/z9y
+73wuUA1i5Zr2v75eBm4mX7TnE+1j0EWCF8gZnvFItofHyDbZF9zjbPQ+qRFr6h6osjo9I9pgfhF
qxiqauq6/O9P2QHFIAGpZIlchsxjD1AfJJiJPGiLoKqH1uH9sr9Kd+rUIng/4FSBojxnMuh7qd61
wyajVl311bmC0FGKzYhgsXCrduKv/Uqv3DkjqrAVSituWM3qt15bBHt8IXyd5m4W0yxYqqPSgZhs
weT+QNwo2z5PLncjt9FJuazMVQaYyujfxjD6qaZ9WX9se5fO2t02NaRPyPf/F2Fn2qSo2mztX2QE
Iih8ZQbnWesLoVUlo4yC4K8/F33eN2Kf/ex4dnRHd1VpCdxD3pkrV+aCyoFWMe7EAxsTR/pI0RuC
rpOXDr1xsBWlM/1SD/9yc/+RHfm/N/d3Vs/o3fRhHCcfWu4h6nsQYLctXu546Nq5HkI2D2HFE/Gw
LrjRQghow3rrte6t4ew4La83GhpaaCGPbAGC8H+/uX88GUVJoocR/abk2fhv8T8EFGS0R2J/UOl9
+6LHG8KOhDSoRVewRWe2YNHfWvvXE+ifVu9fLzsYmL+s3mk1HoeKwmXDhWiLCEiOjd/Oo4ntGY9k
82+Csf/Z8WuYAhrrc/Kr9HL6g5//5XKKVPZZ9sk+NEtCnIemVotTN3Tn+OLk+yO5QAxHq1Rp85vb
0Zdv0J7XhvmxGnnJhrok5XI9Iv5Aq5j/Pvp/CMl/38R/va+/bWJpmrySsGUTU0mOfmOpL5/pYFDr
G4nYmQNlmnDa+kXHemKfr9K3aW92wdeOagVg/Vt0pVRCLM39UHv5r1Te6T+uW4wLe16iMfLfk6J1
9/lI+KN4ixHiA1ptojwlB0bvvfLDq1iKtoDxRx/urUeKTof2PiRLOQ9zdhawoWz4v9vaOQm0GRbt
OZwKyjdbcruUxtEVnOjskBJaH8gWorW5XIOeu7/BcjeAR2vriz45Q+ZcDhBJQnzG44TFudDusvMH
HAOuKeabrDe+qRr53eU6Xeq/Zt+X0pyrC/8GWOjQmxHKpAxsRiAWL1O8dtlACaP903JpbWX74ZPo
6bNZJBFgG5DVb+HjhukHG8ofwaMLEoNy2WG2E4knmIpIW7Mfd2urHl7dJcfd4elYyReY1W43QzHw
h18cpIFoMXUidCXr+AG1+f9lPXQ09CfI5cwEatUTYlSgpaE/c0ruD4cI0JFM0agbRAcKUram7FEp
2JPGmlILdQiBVg73NTDw2KBvy+w1dCwFlPn9ze5Ur3xHbuudq1472xsRSUP6D0rax6PrR74e+n8j
EokMThe5lRnTX5ds3Cr3obP4izC5RC9CAbvVywvq8eNQa6zxtjEiUZtsyZC2kvVG9Yxvz42llO77
OwP80KaDnlNldd5ZUOyeBOpH/1+0InSOyBSYsdkmmvDSj3D3iPkyPDKqepSVBLDkPF+r0QRh9qqz
05Hz7hbdZNUNrgodqtSDKOji6jnvNkkPz/MVa6fJxMhN+WeeNLSOztQdtZ58+FbWusb8kUggp/6/
ANLScGj8x+ZUIQWI6mRgkvzN0aimr+RTj8f9QWIJ/8kvQZwurPsHwAiAyc6QodkNe5OcBA3MV8Bu
cAPKxQLihC6sG4Oe5hPKPtFnajRffzVLafXZcOP/poP+n73gBvP2lzv9m0fSNX3QIpHaH9AyI9uN
P0AXMSLJzvg6yEPe5DUor+0AM2HSDs3Xwki/rvafZbZ9D91WKHnkJNT+u3H7Rzf5r3f1N+M2i5Vo
+uwZv94+Lb+WVjKnY8KAQLoi1J+FSa5b1p+cL44KSvBvvDbpn3xUtAsFXBWK5+nx/n+PmEauldco
ffeH2PfqCrHS4iKDOdFm3AsPz1W5mhgla2sfybTxRBrOREYv05PfeD8BCUxsfwHKHCzDe/pI6T39
BP040Ejv8QdKWoWyJp0rMO91Yc+u6FPjQvz38fvjF/x9/f31Af6W6wskXx1/nl1/CE7PVecWh3qL
WskP1iGu/+Va9E35J2zgr1f7m3+X569PUtXTHn8ydId+c8+ZQUO6t4H2agOCvspPz8ye2rgv9VDX
87Fk7V1hooHHJ3oLpOZKsVPS+nB5KlMM7Qw7ZhJUT/iTh/qkhSqqlPMTTe1iigojgT2xVd3AeGIB
9YCWKb7xAP16/ME3p3fWxXbIvoTHk/wzdrt1TsfLXBuE9r7Klao1JyRkJG5Cn7+uA8TkgznNDr4+
r71TCq+D2y6fPENtglfVyCb1ev14/qFkjRr6N/YPcuV/qnEzVxj0v5G03K2rkXH/uGs4iaAEkrcs
aZz63qXGG43n+WuPEK8s0cuHEgbfE3XEmSr6ZGsS5tX0ZzSIFMF2ciAyLrwsT3SQ8/GTo16/l7tS
I3Ui6f7Q11xAEJdmhBdCiI/19TUaWsp+JYJTLMakGDGukkXfZLQIzUvlI/ckeL0+A+QaWcvow51W
BB8sucupYT4eva7Y09h9j20G5NOvaP0GmqIHAm5BW3uIRrLImasCaTQzou2pDM6ii73+sT5cLrhl
DclEu3yC8JRO1q1UtKu1KLSESu8yS8ipFAqejNXrGycW+N0M3USLkAlwkpn2jDlbR1acW2+tA+Q2
FLPB059DoezWJ6niVd+cbVLmJ6CmQ5MFix92I1s23pnzg7bfdjZy0fcDq9t07aG8K+bz/vOQmLcB
Zh/mlc5SnAY8k0xfO1bSj1Gft6Cxobf353tg04cz9LakUcmyeeTa3DD0vTIH3tZu2a76w1v/CZdD
1QCkozkY04/szq4pR7CJpw32b8U0G1fMP3cbjrhQiZAMOjAaSbGq3yjCgZF5alG9U/vNiSkaG5fu
j5NyMpbwpHOqupmq2ydMaRIasBECFbwXoVh18pjQJsNrF6SzQVn0yHn3DG9lvNAHeNFlYmr3+ui7
hqY4yBXdS73mXVP4Qcjd8JYx9ZIThNYp39NTN0OFMrmVitGbyerpr1iC3SLoDMUbL0L61fNJ3L5Z
kL/LaexuoH9T4VuihfNcvc0ZtRWvxYSl/cDFKkkSLHqQFlR/sYikzdDYeZvvU59qr9CIANllk7Xt
IxD8MfMbIsz0WgrNvNRlVUPsNzu0iyI00laLfU15GsEuWL0scVnDFFA8vOvZeroMHtLWXyJcs8hX
wCX1yWd9b/ES1VArH+q6uTGQ4tMcIyGsENFHq6rRh5edfD5djd3x2l+qa36Ju/qQBU+9ipP2Y6Ea
zS8qmABU27EGNDucWNlg1Z8sMqdDs7A2T1VHvYi6abBT++yCJXr2ZiEu2Fsgn2FlFJJZwDRAizfU
e9YxM4TU9DZ6vIthT8ic3YWOBpHUD36uMjVqdCv4+jRm21dWXA0jLPbDYLMmYsVNe2s2BhPTR+Q9
unmxQLS14i+3ijeTDpsQJ1maGmW2GpENGA8gsn+sLP+YyPMI+3EVZ1Ye6xWqrhXSWXqaWOLTmTD/
yMyialTYTW/09Waam5JI2wszHpF+wD0qc6OKyQM5LUsAGz2yxR1vVch8oC1d0OTdQCi80yYowKb2
5zoiVfEDX8oSeYcL+LutzfJU3qafwUq9XOn3/jYbr3Ye2VdmIwBy7+1yaHEZnWfGyCURbLY0AD+8
191vX5rNOnbeuIGj49P1L9WqXiBKl65enmR8PIrMVqB09nMNfqdPkBIJLNGpZjQw8klj+WbMETJb
FwYouVav6tXU87c+nJPKmsDEm2kFfW3X6eWzbi32BIlJ7XPm9hhR1kr5eHu+XtnxkhMIecBYn1BP
RdmUdC5+1Q0FfpUlLRUzXgqkqte5JRjpShJJlYVzb2zmllPY9Ty0S9NfdmvF9OlXuYju2J+3np8a
b+QQ+oyhglRW8qZ3/eSq7N7zONCjEkdXsUorMiLfiIynIVrhLjfQ5Gyt0b48zb5TV1q+PVZDxHb7
Du7dkP0RNNFCu4lKClGrUW3RSzejIDf1YlTertNVci9exngTk+UojHCRLp632XpyqW+t+1o/vW4u
ImR7LG3W+QFZ+H1q4LertVFtph7bVAh1zkB+05Z8fYrIAkmZ3Xj/GrE5P5sOMaZt8pDXbLXQTN1X
qkvoVI6N95IMK1vBU9fyWjkqS7AehKZ6s2H8RnDJydQOufUXWb1BurpdB/O6MzhPo6n1WhTikEto
c200OPI6RjA3w+XMqIzMnVjBvF3kJ1wFDh4FNubTrBH8gNzcHBnT1zeWNniQG+HsUgr9MzbS2qwC
cxZqueiIX9Wl+2aTBYL77lHa1jizwoi4GZsU6uIyjea1On9ypi/ZYd06Iy/0Mp5jjpIPDHPA5x+1
tlvafPBCo7Xfs8Xnh8RX9q3ok1h73ttruIh6M1sIj86qvckGAMbXyRKNfp53hnCGjvvHkFbiEKSP
vwXScO5kr7ISty3dqEjygTZ6U3a0F+3DbUqTbFhoyj5eiY0+roCyPydF1BJ8gHl1zKQhLn3lVovi
NagxU7QWGBdUV5RVSesDT90Gm+o2hYPhTBFVzRIzRLxJtT+hHq5kL7hmJoaAfF2Fq6CCwJeY/eAW
rAq31p5fHwN7yJySWldeBomceMnj5DSIXJMKz1EWmFjyBQdoeA7FjhwwXETNbPgGyW9xnl5ze4ww
RaPLhzbWlF2wlshOmCMreeDojfaFGzjIUgb6WzbI5SPBhlsy2reqNqz0E71fs5E1NcdXFo7T/b9F
kfRrQvrkhpUNRWPyPWu0GI7Hz1srYQ0AlR/D4/sesT+lQSm+mGoKMq+LcjOBk5NyKFWabwkRtMqI
2Vd04dtf56R/1+FN/mrQvpzdutaof56+rdrTdX3JnAa5sbGueqJR2MzQEUiNzHKwzsd6+ps3K7l1
pLEZEX+vJptwqeBXkaldym9HOJOnnU6c2Yapz97a+Jqj0x5o2L/qO68GcjBKV8P7hFpPkau/K5BA
4VvMBuNbfCNtZIyXoTnDG47dsRUxXtHX2Ikc9RIh7ehvPyq+V3TKogUOFwnG7mXgizTa5+eD1LfD
CSN4hSuchNNL5KTmCGG2/nfBY0uUr+jRJdbkAC/CTtFTmyLfQ5vyz1A8KHjTr/rjFgv5O1kdR55o
vRQ9j7TslBwQYjMUpxu7BcpPrTaprRcKiVAAFsKiuNUVEKQfGHWk+aoWMbpkg7+ni8mKptlHlgcq
As9fxaWCQ1i3en3x9wiQNqEx/X5XWFXBKK3n+mM2l8Z4hAhDPbDv1nMAJCjnfKGgLu3HMggESlZ7
aCYztPywQ+5kIc/j9fSanUVkBjszzjAA9FFHM7J9fB5ypeWL4iEvhQ3iWfMpro6LSpATDgZK0lse
+zUM57ATYNqAX6I1+rY6hNAT0BW+eR4EEenpzEyXmGxn5M1KpISwLmBMSU+9HekE1Zug04T3+0NW
e3b4rHGyExL5nAOFqf7kzmc9WQN65ciLyFp2aaB8vKEJ6aNFjHv74NgXVu+ekxI3IYqd6PF8YC7k
79k6783nI/vm5/ySekhqvS5JAmsDf3ayRtswcZi3NDTqB4azrLTPerwJaZfhzhZprgmpMRoUM4mZ
z+HLyC4ZQhypPt1iRLHfrz8pe/+j8Ynttcv0OrQo5unt0X4iYRYIgWeVibPR947/nDfcBUXWKVGt
vgx2o+8k0qdvghYM/rZb+8hfgdFo0goL+bkOml2Nl5NZMwgoLoKN3zN480b4S9fB3g7dIQ6TsYQ5
oo3RTtCbk4C3SmbGbVbSqT3Iixe0tv5XPdccGs223XcirVdKu+Tk0Kt7sOR0178DO51LtLeTtMiF
A+RV5vtC0/OvlxYcyS1IG5hgZeAI8WqCkyNQRjONjVGLrHOtj2JdrvbKW/tIa1g3Um5xRFFjw0+6
P5QoKEKyb2SFMYa6tEyOcqB97uB9raMCS0CKIt5PtO5jlPTwR69eWZQokqD6EllyZJU40Ikht1YK
Z2yq14nZkN0QzbayW9VSax1Erkr0pveeXw0EjJdWJDqkp9Icj/XJPUMSgBj3jda7XtJuoLXqxng2
RolQYmLmzToIvbiyk0SDVJRj6zFIblEYn9ec4viXomX75OuFAiTPyvIc62RpJ+fJeVTr78TG5+X+
xi/tPcUXmNyB8TmHEj3pBk4dGzbPdX/T3nl4oTHe0KReer2tCahUXB29J0ynRXarhdcaOVxaxx8Q
OYlWoh2L/MeybK3iW12om/A4XQGjvC5vDyrDMlgp209DcVmG23GgOodJlleFM94GdrRoK62/YEa6
x/sy3ftOfFbYssmROhWF0IwcMM8wj0V9AvkoMRLoeJVebQQyM5fqMK7daa8Vi0llKJj9bYhsHDsn
tMfu4BONkL+ZuRIo4C6232fVxTxTkg2PZDfZ5E66wHrWqaau8ev5ko8oFv62cqsWyRHogzi8aav3
q9To5srPZFc5xVxyyV7J5virkKyq0MdPR/wpY6PfqMfwJH53IX4LQ6aNPSxndpteqhPWqfMq9msE
d4yktrTPHl2vS+tA1IQLVnGGQ+OOH1MVTpqmbs1y8eZEAkkFdYZAdJvunwt/X9wwVTtloRze+LUx
NQSWeozccGSqRPS4OMC+XnW7pbuP/lyEwAuFniwUIpzMKojbzq85DEIYY8kiYb1vm5ld9Jo/RsQk
wUzXuJxoIHwEnQORZDQVCQPXYB+58QxqndZcnxCHDuNdP9ZabzTTg8WYZGa+aD1xzaN1ukJi0e62
00Vznawyp/5uLh97AnBNqZj1vsbnHl7MT+brfawJviNm1qjWxtX8z9f66EO7fPuN5zUbCJXx2Ewz
p+BfVqw84OBVjvD4GFYeysUQBkbak6rnSld74wkB66Vh7uvY4N+RoD9ju/X1kDO31snsVecUlICW
16uYTBpp/0ALfqv7lFfmau75i9luAgR6Z7vLrLAl5E1ppPkTrcA2QGY7ysQWL423RrQqejlytIax
F/1yVp0jEkLoPeJrj4YLBJKG5wtRdKZY8Chf5+cR09HeeRGD0Z5nmevH9q+y8a8dPjRXO45Wr/vA
XQVYhzNxVWITimg/0iYzrc0N7kJozY9Pj/oFPtePAIxVaIwT7+BhYbz65FrMd8yziNdP5vS5xY2K
V2yVQOkU/FECO4YNS9/ZmLtoXYz1d7yqc+t1938muTGD7AgfgtGi55ygTTtb6GxubTbTkMDyoYDN
BgcROyrERtQYH8XijFf9eYDJeBk8b/i8BFt0CMlWxPprrEOVxHCpO3Wm5aX2OmNdeQEabFjZfA1H
FBpnKJpRp0PsLUUL4zMQR6GLtla8Hr7EXEExCTh9iCP0vLDSTBvee8S+1vTKL81CtdKRTjTSYCzv
taRB9MQ08ya8V4wmlpc3Dn+V4YugsDJO8mUONxO654SsJdeVNH6x/i0TA3OdFkaRU0yORf/gcB8/
5748zj4GlrLp7foX09sJGrbzt05sTGlVGHXgDixPXUhWmNessnkvBBluhS9e0+XADt3zmFxlMP2J
iU3HWvMQ8n24C5DNUKtzXc0dLD/nAQ/O7fPzV2l2cx5muCl2FifES+MqWe7WLLz+7QRf5S/thXNd
ltxnN3xCuM9/GZjkF7RDf9os2YrpBEqMzdBIvH4ZzJudImkSF1Ct8T1cR1+Rgu4aixFNv5H52U03
7Ty1hOX05NdW4iDD5NVH+LIj38gZ2GOdGM8t8NOycz4km5EeYbV7v4HXKtrknHgvnun+51AarHf0
xYnGGcs8Qs0N9+wC9p5KGwMWJUuzOndnaWBKszq4Vckd3eC5pvd+I9eaJkw4irTskbj9xV8r62YR
7yapFl19X5OPJZbrq1nLkfPsrJGnOE9L7rT3vv16ko4+p7Ava70/C76RHqOR3uBM3YN1uqyZz1Ib
baYBBEkkLDe8DS7QEt7mcYihjJp1uU8IADL6+UaF4fu8SgPls0LLid/RRvH1GZFfc06XM3cy0oY4
7cybeizEW+ezIWyeczrZDytPEyobXmeyh6MqzqVaDwmK17wafknn0BTnxbZY5mtJNKWzUBhpotUs
UpjK+9QLPTL70/Nz/VwL8w7u+a5ItM9RVK0p+cqtRD2wvyJkMfbCnABlzIFpp0fwDV+PEyP+ioAM
Qu0T6OVehdS8zshu/oowsTr6pmFlltzGM9G5WvhV4AZsxXMVuKMNVNTiS7qPQEv9VWaXipaMjI7Z
/5GcaISp0/M9TEu4pds2dAQnuBS6eBfm1VeGjKtw7ufKalCFU5aNnhBD2YLTHqd3udOnd3/e/DSb
lAZu5k1a4HSts9X4Fu9kghUrNmHXrvIDnDvwFlgqEKPy+4MA0lATem20ZocKtyWBRRjyLruvCXdw
ZF5OKeu1wYzp1WpwfdDtWEaA2eN9uOgstv52DAAt88aXdg3nb6rzTYyU1V/YbzqPzFpZh6tI/0As
dxusJu1TrGIfbbGLbMi3TQgPP2R06mA0p2ZJvpI4l69CR3Fep9Zk6tlw4Zrzwgi+Ou3bX/jGriUD
Wpym5FWPhc56298iWMdDNSlMHC9fcplsXX7RMVvaTByu5pGthXC6U3ejFUzaXXgdL8ptu/kshFu1
eZqThWQidGV/EBoe3GCUcWBlN1ZJ0bFvKQY+q5dAUacd4/n5i6sqMxQO1QYODH38TazaNLang4Rn
dcbyczThRbIln7/TjXhVax4TZztYdnNcYd+N79FCdMfghPPpJjhWTue9PNElWVjc2a/+VaYBZ3oq
jQwoHL0EAaGrF9ePtZEJ+uZvMuJqs98IG2UR2MGR59IJzF08SZOrdgBPP811dpyuG2sa4nH4tBHF
byG3fJkanzvzUc2x0b4R2OIBH8jh4JNN9dj1xgQIY5HO68vot1a1nnj2EhzUJb7ZKkKIPX3gt4yO
tZWdu11pCFQbCm58+mzlzBidqLsgfSdcu+HYz2Mjvqdn8cr3sR79yjvFTYgx8qFcuoVXHqM++lx+
7okuQiGeiy6OQuGIV+XQecWcBxFctJwhbn7gKxQAbfF3bT9tdceZJf3GVr8cvg2OeCHtGRO9p/qD
aXaar1JvNXway7dndNLp5tV8poPavGi79ysZO7jbi26feMG2uhfzxI62s3uEJrb+Pn7mnJmN3SwT
NiYNoclV6hEmPLWiLbUeHr+Kqqb0KyzHIN0iJ6KXwkVfTKxu325kC4B/diGkDPXgNvWm9scKHNma
fT9XjZmCqFSavAcci/T37XN47gSAyUO0K1f17XWQvJFW7Tv3fZJIn1nCjcvPVatdKLYPJJTRM1P0
WKnzaK54+U40E0+1IjM/4nsRkqX7IdDg3KMixW9NcuUyBRFUi6Tr2GLU8Z4YZ/9a/uZLBndEkgev
au67Q+gjaR2BFOVB95hgjWqYjiIXAphhmohwhm9Q4mZfm9SXnInHkm20nUpsjecXJ1hPUQhFQKrV
SNrTkzmdyMxsGJnsaq3LXeC8bwEn1CVx2h/pBMWGZrMlCOeEArt2kTgvMONCCwAFQUKjuZ/StzC0
JiRDlx/KTWTGUAEMJdJiq47nw4xWc0qDeCWaV67kgVkazfG1fv9CnDem5PZYxxC72Hjb/igdpVP3
1EfQeg7s4tcmjIxWHMCBVG8vE6tfPc3m1Lr9F0O3YWnPc1giM/0NUhwdkp/PTbnIit5bE/uzqubF
PaY2aCGsCQ56cifAb4AG3gs0Q8ViYSBejugGnK+ZM/jqvfVZARADAD0X8jI8v8hiUaCfMzzz0VDu
gkdylFey2XqNMUOfRKbb99uQIHCrS9XOD3iqA4qgybI22sar6RpyiLQe/Tbf4HISzdyeZmEGtkJb
ZVYWUFBp4aAG2Pk3tgxX0W7WBHha8FPUWkqx0aFYNQdAvpFXwPjgTIgkXRTJBVnj3BYjQyBGBdMj
7XJRLiJ4VGhQ9vjK7XhmyeQZSKM9Jn/201Rjxm0OzlPXa9mKA+dJt+VNviGPeqO65XMDdw3n/JNf
c0txpFbLN5Sy9G71Ne40cZE+tRgPQDUq7jo0n5ZoDAK8lZ3jfsRO44pGuVecYhXO01W+ea2em/Ka
7lS7uL2gm6a0yslq7XUChFyLBnedqXoBxpdrxYpQ5qv8zkn0EGllVn5prvkbGzMEIMZnJ+yx7gXS
FdHiybL6EG2hDLOh+e6XYk0v5BgsjJUGDGmIkGQ0gP3WUhfxsfaKS2U1c7wTW7J7bzQfu6lNhQkO
ybEJcZdm3oT0xJvyFS9f+yOjP2SAHlOtRaOUMrN8ANkaH7hSVxU9UwwcMDA3/9KeZk92qp67r9Mb
0OxttHDEWy275e6ITDdAG2QTE0yuMYBePezHo4DYaIJzq1+Zo2gvDhhVx3mi+Xm/RtCbcxJHlyyX
Je9ahwMo3OM4ts7UmKCgRpUZXBDVo5rJy+ynoXrd4LPZIPMj8MS3C+DdDiwM0VDOL132ErfG6K8S
66VXN/GSropdVugsKkRXzWbRu71R8DVuj/NZvt0/8Cenu/M5sY5yNzgEB6LgyvTqe2YzvFZ6I2oi
RwW2bcuecBH5w0B89Mkj8LX0lsCc4pxyqaPZKvucTAepTJKy6xwB1cAde4yDna4YmnAlNPpsO2Fw
rGIeLfqf0ghXLHMCtBdGMLFfc1UHeyA5pi1WosMMucEP75+uX163zeYNoR+JDGMCHIaajVns0t1z
w55jedXf6Sm9vUodwFaeUumVrsIdjBAqq1670Bl2re8IA1g+3iYLMIduQGFS4IuP16+BK8KTsG++
fYfHGdR3NfXULol3N7I+O6UeQ7Hw59VOWHSnHheNvb8FS4h0Pslf+/sg+cobHTsgb/NFfINJNAr1
9pGAHa2iwFYBW0jj0UWq133ySRiIb+HymhmpsMSzy05A0EJtvvmIt4HFYr3EHJOPEmQxsIFL6tB4
p1b80YXKbR/VibehzczFzW5mxE9jGFXSfY2urONVNez2xhh+sICeFgR28XHqS/oox8bsKK6n2CST
t0yJGazSTZ2x3lyUtVIPacvokJV6SCezHJzEeGNVQZj5BIE1z9REG3Ur5toHUgdVLqcxwHtovhjk
W/IyyU08D0+4HA0+rswmw7W1xyZVZtgpoPphZspDu+sXWBzBCAVbwCvqtMlRghGdEtWMjOoYreUr
4LJ8jY9UPqXLfkj0nMlOhERxO4naa4gAlB7O895wRl+o0hLhVzpshBDnB5cqcDuP4cPs55vuNNqK
liTCZ34f6s3IVqynVXgt7nc93C1Y006xJEecj4zEGu6FPPnUruwp3xuf3wwgj+qKJNFbgpyv9rc4
lndpJ2/U4faGVJu6mO78oRaOfDh/xna4o2bIHEbfDTb+t2gk12LFmHE9YaE+ouvEFBbZKjiEO/YT
2+46nQsAqxQzv5Yjt9wXnn9uoOqzytqVhM/C4ebGrVHosD6Onalu47nghHN/rpzB4UlUVUbpwNRg
mfYY2k+KfSFXxBYW5i0BG/ELPvFaFE3xXLCtg41gFB7YPsllMxwMYfol3DubZO+50G8SlQJWua6O
NTWjlCx66Va6i8542ZMwEPXZb7ecOi9i9kSXzgqYwhrzKUUmkznlRwu+G4Ki2TU0i68CfnY8RAyJ
pswD+B0fCoe11n6/9ER2OAGjwh1SXKbkPEOtvzPJ6VJwhoJAfH1GomR4nOe+UCDLEEAvQowZENI3
vyrdYwQKPidSxEQ0Q2Yw2YiL/qmnTgkm5mWo1qssQBGcGNVHymM340cpai9T1aOjYoAKUqILLYLy
WKf5TmMXqyB+V6foxydNjE8E4m7AzR+ospzZVhQTEHYTWz52x2YEl96GlsXSM8Q1lm6X3QAFQRfx
PEa+OZEBOWjJUB/Goc5ygGLPxmc7Kd9T0rsqBZ2TBytzfMp/aEDcjsx4Nw2NMGMS88NHzz76Nbyd
Z6mxoMtmfR3pkUcssUPqd6YDCdQmC35nw1/0ncX1akJ5+rndxqXuVRSEDpUm+2IZbjPb35H3kNaU
0bqTDbkQLm5uqcAB1jne3gcaIcdTmJq54e1xHSm0DANYqUTHvdZTLGM/AAFoz5IeAzhMSK0ox4E3
Nd0W37F7Ecb2RaE/VHQ+FRAaKC/RVYe6zNSQSKmfnvfte97coz1nL8uzJfE3os7XrkCoKeKC44i6
Y2gmBrWWFgKg+4e/YnPXCHRRATd3wq8HS5eFQXm89mBVPBLDaXe0Z+P/R7CXN5+NuCvPj1zmF/aF
TbFlQNaZ5LZPojGWtO1QofiCbkqRJMA5tajFEX0WltpDdLxuteJ093rX40fvO1vw2M/RmyTSjyFs
zfnEF1XCSHBIi0oYRA/yNXeZwrAwHu85uZ7jjMazbQyz7+1IA7dCveIukcHmx+HvJ9vVgvageFXt
EKrZN+3mMTLqfuFsy5dGEwWyzz/wsWWXFGlsq0YJeKB3RGe6+vbqeZ0bpa8XNEWiKu4aL+PA2SrY
m0lrssKQdimJDNx6Pt78PFWDxKs8cmdG0t/VRZRs0+TOnZHWf1FxlOlk4o+oLz+G5nKpvaUPVkp3
YzooRuT7RBRW8CoeVIXbgmFWFPTiM1Io9DNb/HcOpyj+Q9cl+a+0yr9VppRCF0XPEGrueP0eCEHY
L9L37oW+T0Ovmt3TzgPHN1zrIn3NIbGPncN6fDggt50vdwQeMtCwisWP9MbKIHd/u5ZInj25LWmm
V2v5Fte/1mj1Q+fgxgDhfmmHzBrTrixed4TB1XzqDqXQ1ODTk2gumTSUNekzbIUWNdJ/qvcHQnmo
U9Nv5vSd9DcQ9BOTjp8WaIMH7fx/ODuz5raNNgv/IlRhX265gaRIy7RN2eYNSokl7PuOXz9Py99M
JJhDziQXkaucqIFG97uec97mL8qU38kRJvd7D89/EfI8AIr58IvP2UOz+P5dTPElDLApWGRfPjGd
CWfzBM5YWUJL/2p/lxdnNnrprr/E+4NLmeKbK1SB1l+/bjnsWF4AOyiWi+Y3g9+hOQOskVa+4O8y
eyOjG83w4noLVMKDHrii86hte5jRrqF9GuHNL39tAwawrV1vcwBNtIZzRIFsBQf461f9+1dp53/l
ZveCDtijYXA4nQyaSbe/9VUyx7tPPR+EGA2l1UQ6eF0BU3xTBSLJGQCkxajZIZIBHGtJRfdcxq4e
bIUMIkJBghW5/Cr/RTi8MLcRNcZHWs0yxilxDvLDV9789HCHvmdeY3a8f9IZHVbVkmCQBF48ll1j
AbwYHseO+W5IT2xrcl/rr51/+sKM7C8cHKgO4Nj+Ph7VCpXqN/T7F1Jy2rXPBKgXGkTxZv0z/lYs
yMjg/D5n8Q6GL8r3W3+DMQrcrN09xR7QltsbrgkA/g2AtCP+/h2rR2v8SfNHNvxJdy/H7OcUUicJ
IFB9HVGrcb+s3Z/a66dsWmjglQBajZiB+FFIJBWrO49yjc/0fkdnCHyTScCFkoJ1Z97sjwt1S/sp
+XsTrRaLLwx+Zbz4sD8wr22/zrE/FHRBhz6it3kPcw+V+c6ezED3sTeNsRnxabMfT4W0gRCAQRXt
W9pNzHeJ11+8HV8V0RPImrsd9aRFKa+J7b5jciwFMRCa39GKhgZp6MIe9mKQfB9+/kw+QuBXrHN6
eKKoRYMqCh9hFdBbWCaP9Yv47+lyIe0pJEaq7/YqsTcvw3eO+WanLBinR+GKWcNrQUBA0vnTeXC3
gssLQ8f6Bqxme0LzYHD3S1JPMRUk/ZvEk8r2KtI25xJqjDItz2jAb78yJPwEmpGr/NIvEKYAirzy
LG6Qv+mO/Zv//PUL7ITr5ysxu0b7Fi3bhQyyBy2OlfFZ+UlDIjv8qh8S91ctuFMcT/ATFi797tG4
d0pnDLvECdsxH/kiDw+Pm/7LX+F6Z39Gm+brF5c2iLX8LY8G/ih9JCRgMrX65dfTXQb8taeABKE5
qKIKst+MLawy380KjWz4xjlgQETrAmglDW4+IS7h3bmYirAf84up24qtOoahaIoyo16kqp+nch/A
/Fj+lW4RwFh2jM5LCRvujVy+u9SMJBEnlZYXI0tpCwX53talYcBsE3uTrV9v33Hl2tV6/1YzhoQm
t6MjVyFUyW23Asn1EK8d/Czgsh7s8/aOkVZMcTD+3EXBWxQSg/D0P5q3KS4rE+nU4ZvpegTrLnIS
a3sPGuArhV3A4cWqXWef+3pxaXMouMj7LGQXvHe4anbTt9qV1+DQIAY46OhDStteaHP/UP6unyRM
eke5CWwCXN5qF2/D/UXw+BSQPRA3vtqugdHf6K6xGalYrX+9qod45a8E0FBdZ5v4RBMFmKgGfofW
I94+/Rxss8VLtDK+h3tyBT56Rk24/jQe41NJz+HkLMtVDqey/xF81xfPe/vxGWUPiCCSm32a9pJL
he6H/ze1yE/aWjrpm7/JBAD0gSr4Eq8KHmNF4ZjPWpxpTLnBQ30YXkteYy9y3eBhcA3gvyM/m3rR
P07n7hMFEtCD9a9xF28kotZ6f/tEqNfP+T9faO5H27ww69gfv7UgyMqts3VgewC2WrMlD833eEmJ
0s0gOqFFwvyGe/ISyrXgEsmu/zkhMwcYSI3sGSHr5+sBTLTxmC8eg1WTMqz0gYHak/sTAZv/9zt/
kANUZ3e7ZMJ5o9gtUpNC6XUjZrO6X2KmPS+ZjQDf/+HOgsqfxKSPC85ueF90TmxqSAL+QIXuYkEj
W4iJu8t1+TNYoCV65/3+3NOPy81u+ZSYUj1oSGlOjyIuemAIw+WCn0Sd/G/KlEL+V0Suy9fIvSfj
qYm9+3jjP649SxaMVo7yXheKf9EBWo45ro2F83UEgH68iKE+X74BXHlBhO9g/oC4rix/Tq/anhla
PqKq2X2Ngdnz2Ipl2Iphq9CmYf1r9mwvwrAf+9CS44NEyThyzon/yaFYHnhHoz56FIUt/2IZl9qn
OlidtM54GEKQWrW/VIY732X2WX4/CpI1kJFlhH3nLmX0w2I0jCk+GM45ql1U3+pgHUX73rt33mae
8vdKDoxKG0E8RlXNDrii93muDml8yCvoK82+aR/0eNVXl84slvqPSd078dqq3b64Y07mkg5vK0OK
VxCnl7nT9szgJ4wUL72qiQ+VkxD55HvLhLIAaaQFOpPyc9COQwDM2siWapi4SkS1xf4l+XceRBNB
4rtz+PtB2GgNrWBZYzLHR8/jqLYSFFIRHyYPrplKNauF9Kr7SzVoN3251KaXIqMLADhV8n+GKdUH
8yXKjoOP4F5jHSK12FnTBBb6KZly16GJOQ0QFDR7qdZQn0FNpG26qpvnMFa3vWasOmtcpsUxTijh
U5DIwbTevtdvAc6f72Q5SNA7tgxf9uM7qXYc+nGSxIdo1IA8bVRZXRnKy6RRnZO3UeKsTYd2UPWi
UZaqfHnZWWD1w5e6+zbFXwPjp55dquxFVQ5TDn3FqtehQ3tHgwUdA5pPI1SoLgbw8lqgYO59kZmn
+f1FLINx8yrD7hmh+vHp27aLcimP44MfNT9RkJKBMMr1+Cj39sqrXrwILkVCY20sEE6Exx0/1Ziq
KYJ6QSk9VOW1pACAmPz990RKVmYTfcvlZD2AgLAnUBx64CxyOupKdHQseundK7NJNiEH//ZnUGZB
zduLIMKAzLqjWrJpz45Wl06FZVVGdBAgUh36h3cOsrNCbyFdBe0pjddKvrZh6TaUUYfiRTZ3WmLd
OQxXb5qmyahhC8lLy5kZ2t53+hpB+ugQytwihtCuzOlMItM+qpzRrHiVQBNEe6e+NO0yy5/vbMI1
u/rP8pzGj18zzixfCkI1OnSy6ib0JwKFF56qZQSJASjQCItTo+c9govRjG+1dpbM85BmK91PT4NV
/rvtMB1mcTgYH22WokiqPuVWOkWHoIWwMjwXgQtITi/Pcv1ScBU14yQ+STf160DTkdxzB//19p7M
yPa/zwXjAP77EWZWN4rkzm68IQLtu5fVPcbELM7IY8bxGXMr9XfcydXlULXQkWFHsl6dfYGuquXO
s8z40Mr7VjsNxT6qX51kD8kmLzkSi9tvp4jfN7c+QhGdtRzFlOVZEJM4QRswfCQ+eMq+BnbtG98M
49gOG8t4CMzNpBfwre8sOgucfm/puzVn3ru2Ct1sGis+FM0PyVtI2raOLzb4bCDfzeb2C15zz2Lm
iKIh/68z3Pnjia4bZUjLnLWicK2p57Z3s2TfVRdbv2MJr1/ddyvNdlKf2kRVGR1xgD7W5q9BfSQw
Kfzngbui12eldE0AEC2mJdXBwv9fIoTrH/Ofl51tbBf7gR1JvGxCpN88q+Wy6PZ1uAdOm7Ju15+H
/M4Vvbq/pq6rhGOmo5szg+VVZZV1pRYfmnofwkeVuyPOVdVfUt+/s5SuXTur/6xlze4GA4GkIZYN
zqpjbIJ0WlgjoMrqVGd72Qfhi7vusQRJMq6jUiDftqjS9r0bxGh+xCCwkIOML+FwrKrjNAF5bC92
e9T8Y1icFJgtFYA0OOhGQffU9UmQmr9jy827amtb8BaANiEdmFsvCnY/T6a1NbhaDuR7uHeUhNP8
41JaCvIehqabjGP4eGgzT/XGydZjGNAX01lLAKqgR2tHbF8SLeuaVk9yCdudUdy5mVfNgU5NEEfO
iB71rZT8vnIZOqmiTgRYefaUJnsjXFcyfNv02E4x6G3Ba17DQrt9R6/ZPEZiaA4TX2xNe5tb827R
0JCVpvPL+BBma6/QXKyrCNcLAHnBfuowuOa997wWtogQkrEEzOM0zdlRstPWsVPVjg6CwwnZSnUn
E9DtITQArf9IklUTr/Xizntes3sIWqGLhrghwkXis797zywve8ptWXwgeO+aY1pfsEXEEcFwpIFw
e0/flBLnZ+j9YuIyvVtMibOsjRu+pJX26wjGjYSerFlYayW9OLT3KhU8p3/I2nyXIyOsZWhqAl7t
+82UoG7La5zbEJEjAImkGzmFVSnsno2MmgUnovRdjfocddlS3eoqAmXTUwEyTp9+BSocJO2s+um2
SrVtNDrg7SUMw7i7/YrKtWuiMxGSET1oQaEX/vEVm6qSBikj9uykk6+eSn+hDkQhL2V/bLJ9CVqg
iKqFCOzN/N4VvfYtSYRs23I0zs88ai9ULdYqSY8Owml6yV4C9gA3LWXDgPp1bma4Xf5qoBHwktXn
RD9p48/cuiiIt8T/ImQwEFBXNUchQZsfK33So5L94Sw3e57E8T9l6QlbpjE2yxwQRXFv7/vVo/V+
wdnRKprS6qaMd1drToYJs8ADAeG9Zkb54HuHBvQKz5EX9r4oDQCz7sTFrqZLzfhhxfWjcKcHw751
dp7drcJ+j3nJOGNyeUzqy+id/YmEIX1WkOKIp3UaWiuj39unIP+Z9ScvexpA7VjqPfcyL6O+hSXv
X2t+nAIvjzyf11IQE+WNhh4EuH/CBhblXkOLu3V75y87WA1Jt767q1e9m2Ezc84hv9e0Nx2cdxe2
Dg3JR76SWLdZ9/no+ra+6MefEWgo/qRE8tIcf0p5vVESfUN0QeF8nXO+K0R9HSAzGjC3UB8QtjKX
znAZySC4rbCYpFXHGe2Ui/BsvfErU6EBQv0YrU0f7/vaOpYhEvuLJgSyNyAeDOi2rI6eHC9UfucY
JZu8gkyh3osD52XC3zvuKIpD7MCEJmPm57y4zsw8sMi5nLOpw20s9gw6XRSTgsxqc7Djc2UD2kcT
G9AeXADi/nzdNulqgmR8+1BfNSbIMVFRsjVdVvSZce59PUnbmu3X7J2c7rlLRQ0XjMrCXu2Xk0y9
g4Zwvy/vXad5p+A/u/DPyrPrlIdeGTgGOV86HQtp5fFdBgcdjnBF3E8xJ2Eom/Mlk7I7LuKqs2ff
cYOWjeed2zBN9hOzcMj2FHtY+SYw2N6Fbcq3x7YXdOi89OQVd6zH1UQbWy3cvZhrOs9wktZrnHrg
mulGup+sadPBzVbXPRLpSVpuFPWM8dYGC4EDQDRJvLJIuKUs2hdG+W8+OgOSNMuwRLA1ryO2sizZ
5jRGh0wDq5AL4G63VvSXAM0Oozv06aXojyMktFyJ1uJ5bh8641rkQ6pP1MNsMtt6Oxrv73waxp7a
8OkJtzjTaDQ1h2xAoTsYlmppbMLpPMHsSauXUBqXTf+jgt4lbJPl7SbEZUJ7WCa2vBc5BhEFxUdb
5BhdASWsAkubL3FdO6t/kaJyU4clfwXuIlwTd/RQXE2g1R70HBOzMeC3poqhFJjYyHOlvl+RgibJ
sNbqc9YBBKOollvlsZZRLzTjTwX1mQXbM0mXBLDkoL5o9qsVmlTTACEhx9Kad3K5az73/W7Nrqgp
ZVOe2QoXRdk3FCgU48i7tBI8PNQxyzvX4+q3UVWsk6nqVIRmIWLkZ94QZpwNUgmNjpFyxBNI8TEo
XpoQL3svorgWkpoYftGYZOjhvAAVD97U5VL4th4ScUdsD3ehq5Z+eCaUCLpLwkUgIr59Bq+aH2ro
plAfJUGdl5wGvaitvhRuzzor0bmT4bO9xO0pCUwGen8mCqeOGwCnvbPutWT1n3UpPXyM3vwoCpLU
w/pkf3f6F63a5fKysTZ2hUrMFmsfT/dKfNfOjyW0xWXLZoPVmYPvE6u2WiWJDqJXkMHvGPxo6VFF
tsH45C265gaktepops+6vcsgjiUW8y7A/eZH9sBKstXd8tLV7bcYPkoJxlR4uNlDWXUYhYEcRYdi
RLuJDFrEsMmJHIgnoc5HfuBMSFJIX27v/9vbzhMEgg3DoM6ID5oX9TO5MrImMMODnhn7NpI2lnNu
L4mOnJwZHrEmcR9CgHUl/djW49Kvm42FMk9Mp7UCeuiDXA5WXBF0gdayDHha3+X9ays1dxzGXK7x
zT/ajkxsawATYCzox4MyheHQqi0lhgpEBsKhduV6CthSXVuRE3va2nIe5HGvQ6HroIQZ3zII5kl4
zKTXPN7ZycrjYIWLKlqpyqfolOoNxPIfUwB5LnwKqvPtfb1WEMFi0ImgS2H8MbfICTq1HC1qMNSR
kb2b6pMNmE/lwN1Lm69WnByhjWzJ+DDbFI/yznuUeelHQ0UXjIoTfQ4/PBkebfbcWUf6GcvosA89
uewAzdiKX/DmMV7h9utea8kg1E/sphuaJVLqjw+RO7kclfUYc4wwVSp0XnjdTigvsZYesHDSsGVr
DA9QmrMUBbr2uciylY1xSRvFRfcI7TLsnIku1Ngiqdu+Vs2JKpKmaDufhp2VMEdFfTEIFkSXid9f
NZtkiI9OdepN786ctysm4sPbzG6jrsSdF5hDfKCsRO2MaAifSuAfI3kRP93euisORozZpJHHKWEU
wswAtmmQ2kOkcq5RU6yW+VAsydqibE30RQJttXfe7dqNZ0FsH3UdpvFZs3DbLkzfNDxalYH82gvM
txlvSqQWvHTfFsPaU8Zjh8AmKhcGJGl45WO7QkREmp7TGr7J1prMVVwRjmj932o0vTYWTRpAdX16
11SLR5kZJ4d2qqWLkq2pzU11IWESfb2nkklooSZrwvEW8YsOPHe17Ie9WmRuDc0EpbwUYx6GawJl
m9xBuVdkmKMnhfnhUQANyZotU+CcRR260qiJVrRUp2Q3861NWZ0b4yXEVXBQR5neYvgYWCi0qKcE
mp8fME7TfAnHn33dfxI9KwVVKgVympq9+uFrDU8soi8Jnnnsi2VEYzFtX43xpzL0K4IoOaAcBf57
gq83UIcJn/ImXFaMdtLxx97O6kx42E8meBNgZyIA5PZE0AyYoJNxhMr0TFGzBvwtW2djQt2aUS9y
Ma7iwVWZy6Uka9vKNuqY7Goap1NXo21yqcYXqXWHxjXRmkN6JYLHpmTJKkXwxVBB1maQS0qkzxBp
1C/ExgBsbMiasWHuB/kcT6dCf41rCqhR89nJko0h1Zu0B1EN6VipP2kQ+EnnHOU8+CdsUddfamen
NqAAiUPHQXWNSnGxWYFkr2Q/d01kutrUXIkGlFVZxyZW1vjl8CXpUXGtNkFouQog+Vxpf3SNTi9O
YUYQ3Sl+WhU8b5UphNXRhsXrNNFZJmemFLhQ6ENWKVx4G5UNVKBzv3zIsFJWlG2N0f8UJd4nCRkO
U/o1hb9qDfxAZyNpcjbTZC2NtLYN7fNtM3AtAqD5iwa8rOqYc2Pm3zIpSoNJq6i5whHOMqY7Q2Pm
04JGp12hDOfJ+pwad7zqW+vsjxv2btXZsW6merSakWNNME2jorVXkp5s2eK8vmCNRj9FasiVgP9Z
3jc+l9S+KvkTBqruj2p4GsxLkk7LHiEcCugJjfTYv6gV6fGxqM6efpSgujDrh8PFKcmOwD+Z6MVK
9xzQFX/ryEIMXqV5Sy135gSzlurXGLF7Bee3JVBdBKXrIRx7tzkqPNkfO/ZuJeE73rlbtbWyychz
dmw6aiBNwjX1CuJz6lapsjLkfclQq/6EtfL/RS7CSxqmiTUCYmIYH5fWqkqJkxDohzeuNQm+KDIk
hauoJ1wFIWky3DsdV9/VVg0qIYzv1ea72nS22dQ67zqVcFzVfhVZyt8qzKOsM54iU4PM03yO0VeW
4e2J5rA0rO0ajdSkAv/iu6Zsrp3+U1V+VQwQcsGIHC/Z4kRE6SPiGlzCKX31daBEXeRO3Y4Z6K4i
S7As0KJpnj3T/v/njnQ1/nmh2cdL8imxwyaKD3yeooMCCFQGRR8iDnzH3Y7GtWoSo+NBJxnos9t/
FBbGwdBqx5FIbuq3Ih03ysr3o//KedGjETrUJgMSWsDEuTcf4VpYQbuTehIfTrPeArZ3xzQqdCvW
je4tAMVtgkkSfgZQUoZmh37GT96xX9dipvcLzg5nMHq6mY0sKMtHKmc0OBZVAiZIesjNpa19Si2k
Yvdc/jFGiE3CzggChRKeVGw7ld07jyMM1/yavn+cWZSDV0yzKiJ0YHycqp7y6mwXr612ZPOxXjyJ
BsM9KhBcuVfJuwbloZoJOMshp6K1NIvoptDrLS3ApgpYUsxtiZvksy66oh7wdbwWGc7Gj9J9ML3Y
BOeEA2FsbqvE39Rlvu/UeK3KgC7kS54wQCB3m5AEJywYXgZ1jzhnVJB18S5dd6wYLg0RQ7pbFXwr
uv65f/+8xMwd9YPcG4HBS7QdMz4sBOP4TLgHu4evALqO56YRsdRiOhxYfzV1ll5RUSR4lk00aAHx
0O22IgCCCoKXIPCikSFjqJxVdQ1So3J9jcqisVPx0HRQ9foY1P0+8mH6GC+BUiCvmazo+qBIwzDG
+siBLeD/F5/fkFl4ZMnXt/n4MDp/jcw69JEg6S90CalVTPqPzAM79HayIILpzr8B4X34xDO36fRS
Gzs9p8vP7M2gY0zadCul/Yr+vhUbODh51zFOkuNelYiTRfeaiNciY0XVSIOJRplEMzveUZR3ltaD
xWtIvxvt/DtliJFF+Tf36N1CM8c6puOoh04dHwgDAqGzXbh+fW7MI0GJ9ftrURuiABggdHx77Ws+
/f07zox15jRp0WYsbU8nTBhGhYTQsWD33suhr9oulbtqcaIYMjTbzdFLqm6ihUcfFDZQCr5OWAhw
RL15Ce81Da9aZpoLlmj+as7bXI93ltkMi0jtZFqyUQs1rBP5A90FtjPPULnwdmp5x41fa7A4uIL/
XtGYGSQ9brtu7HDjkVr+VALYpjGcGtPeNSADQYToaJA7BGgjhd8gTLatTjhMLFfKjNCqL1rwLC7d
7Y97rZ7z4aFmBkYphyILM9rgwHXrMXc76UjHlqp7nn8CTyXK2xOiKmaT7oo22dPQzf29PjxE2kNX
vghkgGhkBdNjPNYCzZMOrtQpWyJoULECn3cWMefth77z6eatksxv7XBoeOb/oAMFxpgzScLS2MaG
b1end7L1qysCxWA8pEUO/LaL7w6LTr/cbyo+HduBFHaoHiVjB5CHAFsKTtU9/OPVi0Atwga6CxZ1
HjX4Va73XcfZDOvXPmKc8S7LXNVwU9TRrTuVdVUYyT9czLvFZhFDIoWVlmm8W6bCzZyQu1qDrqNn
jJvmRlB75HU1kkO2WDSD0lfFrxai8A6U1C6OhGxSde6Tk8j4b3/oa00xR3n3bDOLkPuFPjQ9GxG/
IvtZNcwGglDPgFrpMwHUWCBv0dxb81q0zSgrW2W2ugKcfVZDMymajqXD6RJQWQNsa6kcW921Qtz8
MVFF9CKMk0QhIOrECOtoe/utrxrcdw8wK3spugZZQ+EBwKtRTqDQRkWhmJgxcLq90NVkF6gYPQ4D
xAIYo1kmozmF6owO2AH1RFAMARn12VOE+hvflAar97MhVLi96NWrRIONU+3Izh8ldrke7MZXaTNT
V+nzt7rJ0D7hoWX1nOtHOl6317t+hkSPgW8pcNGzM6TUydAEIS8pgGfZkUKipJyz/pyXe9HShbfY
Pt1Z8uoRArQFBIRe7h+OzDe6KjAqOTpIQPSBH1IMpniZWCevZ5TSk5K9qvVJlX/pxiW6F3JfjXs1
yiecE7b3DzSVk0xJaFTcmaBDp8pAT6EDG0Rxy3wRkQNdTMpIbfDELky6fygpABuQoVBnqLQ9DT2B
UfFza6UgX4PqQx0jsj+6gEEM2k5cc1E9G9FSbkJY/neM0dWPpbFlAnThAGuanf2itFVJ68Hfy9Eu
Rz/WXITOWh/2qFdSe2EmBQOhb3+sa7ft/Yoz81dWkmbGQRiLziJhAHY9RYlbhK3chttLvRWR56b2
/Vqzozj4VSzZJRipSUWcwjyZhb2hfDONCAsoDOIBWiJKbHH67OjSgxo8U8YxqUkaxs/RQKSQUd8F
zVYUgIDu3H62N2rMH89G40njlti2PC+AE3SohaF4IAFIb5zWTQJ4LbhuX76ARIgRBcH+w98RYT7p
IinsgKKawHPdzRqvfhIb84BpEg5wdgg0hjATlpCvU+SlayNrNB7yfY7v9e9+k2tAI0Bj/yw2+/5Z
J0dpY2MeWMweRJwpgI/JXlePJRgHRX4u0lf8TUMplDlzt3f9ahfg/erzE1GwxVmPNfTAXFG1rYNq
DQ6IJDljWoaGaEOKTIsE/EPRXPBqjYewoEH9z9XUMx1A0csqVGYKVidROe08ZzlAC8CQ3n7Qa1Zb
lDBAwhOPKPMWwDR1UuYpwVv+0Rxi/wQ2BkW4BiyT/ReDSW6vdvUAOEDuAcLrlG1mQakZK1YijaxG
IlD6j5PyzHEbvW93yyVie/849O8WUj86wFZLJ2yluPzKUQCXSWz681jf83lXHS15+P+80CymcOSk
TiJhZIhYpwkkePvWZ4ssMipmYJyq9gI6sVXvlZ+u29N3C8+uUqGquZ1EXKUgXE+ES4jvqv4LaD+8
X8d3Q8/GU863v97/8raGqlDwshzQZB93NQ0LxYht3jYHitnt5eHMRDOcjgyCtTy/wbnRazOMO6fm
ugljPfC8FErp+n5cN7boWw4OqLFW3scM4/sCg2dZtc1SQNlQ35GPtA9+F946NO1spAz7n7TQbr8+
iOUrp0rHgtrMz2Ncrj3f9CmqMrXEpDhFv0iHx9ZCTlL0zup4WKvDs2kgKJzsreyodMpzT4mOWeFr
XGuunGzHIgg/+hhhjTbJBMSHxpDXg/8FAJ7t+uZgVdsMwZrQ+5qoqzFbhxYF4FNtfy6NbCsK0gPO
mcFeFT0Y2jaMQFoW8brRHpK9Mrkl3USrfyRn8aWl0W4jczmg9R/9RE1n52hLvz0giYTCEHLBJTUf
de0bxya56Mo5zrzvoWctg05eKgk6r9SHKTlIyGfKcAzCp5ACVdM0G4y2Wp8pQknY7BHdJmyrwDAp
NVXeiixD2QujXpBp9wyswNRW9lkLtJ1mfZaqlt4hg+6no9ky02PYx2AxzEygsglTxcaIKlfe/7I/
yXGy7klBy6DYlJynxL+gaw5MaEFxpAP5Og0vzdBupKBc+cqD0JeLf1gyA2q/RGWwr7V9o7zqcBdq
ID1ysIvQAqV4Dq7n+xh9Vv1HW3mwdXovcr+sIodo6pBoOXOApJVswr/8yqAIJ5W/2d4W/f9CTtcJ
J2xEmj6S0FoPa9HkazprK/iYGUhOOx2QmDmo8bLkV0DKMJmPgzLrRAtyXSNh3b6K98iw+0P/I2HK
BsO6lnkWQs5jDgDXqTpzeUOKPDFUK6AsC1MQKcw3kGCFemLJrp2wKKbpAQRZETT5Es3zlbDUHDK7
OIe8r454BnX/nokzSAKYJ9U4EgvTv6Am7TBAsM3jTeaIvhI1GJIBFDWRV84BhZoIYOY/pNLtmgnp
7+92h8S+kAbLkH4Lhi1fOkGgnAk33rME/XCYlnRGZTj2zoLi0WP6zUfq7i/pp/wQ//D+VkC4ci/C
BUpgEyqqnHrGnQSWscnIBQg/umpYtdG5QgQyE8j26li2w0qURLoRTch4WlbjWVbGtdx9G1rjwRtf
x0AA585ydsoB6MItEhWIKtGZEfAcVuFGr9EHpO4rGoqZhULWSB6bwSJRTh5dNw3spYAb3bYK15CW
ji6DsaRjRLXpTcfhXQkhKSKAIwIYnuafFftL5TmunjNTSiS04V9DvKPrXDDcgzORr6JylybNMtWm
ewH2NUeuwygBcKCJf2Yebxi1oQHdHAmKkF/wZZzvevjdPqqJB9PWLcxvPVNKDoluHd5AHxMXCE//
zBFTJASa+5fb+3LVVpKDIgICSEeeA958JQ8qbcBWUmeg1JFrL9lLqdwtJIiIYe7oiST+swwLfXQN
g6x5fupBMRFYF5yim5JI6Hm2Agj68GbHkLzWgbrbUns20ufbL3k1yNR5RRpA7DuNvI/LB3ErKyYo
CpH0qufEcgjp82XYb7VxxcAlyWK8UuLmA9c+VpeF+nB7/Wv1JIFsAQKl4pjmKfBkRY0Dd/qNTisx
dBFGBAL+EYKuF2oat9eay128QTSAH8EQBcVLDDALqEdlkuxc4otOZvMAWdcygqUoIVpjtleCaa1P
ILhNfVGMDuCACuzfObOixzLrDjVTLuhCUGVONRnvM6wG8KzyeO8SiEf44zS8e8RZ1O0oY16lou5B
Nd1Xj+Q3BNQcQNwF1R3BpafQ9RbbgiGRbSZSoDodEYjf3qrrNkHArwEBwV6ZBwp5EA5Z2nMZBUsR
dx3swdCJrINS5pC8Yu8NbViSj3NZ8X10S9XJufcQIvb8YzPePcTseymNlPV9yUMQItahjbV9Sbzi
IeuavWXoC3kCYySXG6/cUw+KdZAc+b8qmNAjhderUnr7I3Jr07xq41CQWGKUISjnkhWnmOSAwkSD
TDQ5sMTwTH/KKAOcSuWkBHf5D8Ly/bkPYG8dmuz0/mbRY6laJP4tgOZRBnSNU8r2Tv8CI4Z6mFG/
ihpcsWzVCWjW+fY5uJbuAGq2ZcrL8IbmfQ+0CKSimcw3zhB3M++pCFxytGjCpzsLXTWDJFU0rLCB
/Is9eOeETEPqimRkJcVf+765caAkdT0Q9991Bss69aH9LUJuMa2HnQF6SrhW3X5F2EJKT+G0kBUx
+OzomWe/UL44qDA06iPpcVK9ZEAIR29nWi+1km89RHUAORLVRtQOMkRjpS9hdhx7BTrRppfhQiFb
yv9ZWCj26C9dvCfW0Ch/hLlGzwNN6hBHGKBV3sIOtcTILcZfSMhKgqQXl7Hp5Fep9paxfhIuXMeb
FQTa418Jtj0n6tDCdh8FhltVjCgu3SYORIfs9pZe9V/vdnTmT0di+7xp2VGusD4cAQtTOroPTBYp
wx+H00b3hTnlGgClmQORi75Qywp8tuNMS5LVRkGzgXK4T54jWRfI1luh1JA7sCMaFE6NnQh6mvDT
7bd90/T44zkc3CjOjEexRXjx7gBpdZQovgxHgmeYhmaNqHy8B56powGL5jzVEyypFMRbwfs1AMhZ
p4x+dOw7ay3Qt6KY1fv9KrD1h3xj1PbpLlrm2mUSChigcC0dQs3sg5Sa7pk4UqhD3rFFLwTiHfcW
COd98sy1b29oaLCo2Az9D7B+bydxHRk5H0VGEn3ZGQyKVB4w9W56UpmaUDwyiCdTXZt5dSiW9r3/
0KM35Sh3/Jlx7XT88yB/oPc1B+GPROZBzJj+f89gXug7aGyrmv7gdPKxSLk+AsRnMwqgMh/jtl9J
KH6Yvrapa4aMI+jQK4Ubj+WSG1mpyAdbTyIsEogqJl/0e1IK4YvioYdkiCq0nm4Eg5KujBIwPAmx
ea9L17aWukZRb0NwkQApSXJVJgaqPbLBTLCFv+b49ooUoQZKMZiAmZiyagfBJvcsJt71fKZpOSbt
HX3VazGvoTu2BuNfNimLfzy09VCbTRiC6odEPanZGk8vIfsc9Cu/Psaw9abIvX1PrpZA3i05D/j0
uGqdEEaDiDAUGx3pcE/BjgTMaM9A1ELzpTegk1zuLHv18HPoddAIiADMy3TVoNsD0BQaD/4z3ExR
+SedtcOnkc0uwWq34aewPopCpo+lBdXM88nGsZS+0WO/8zBXT6VpcQUJfcFGzGxWIqfmEHnNG4Vz
0l7z9DWUL530U5S4QZb/F2nntRw30qTtK0IEvDlFO3araZoSKYknCEoi4b3H1e9T/P5/h4QQxO5s
xBzMjCamugpVWVmZr6kRy0f8PwJDAnSGC/dfYfLJuQXLRBB5oHp//PCR5PWKHnIuJhtrAXKH/Ekk
GKLfnlFjvaYURbeY2gWcErKs1Vi0lHfDSwYryNajlzgbX654S3spKzBUO+JiCDCZy52j5E8vXIyf
r/fiYODcTHJ8sInaLKmVplCOrInJ8sYwug1vd4ENAZn9P0CvL+4zB4KBDFKebTabmNWFShik2VvG
AiSAEEGhw6leVkETi0f33UAieX1336i2VNq+k0Znv4SDB+nuIGCejy0eYThIrdzli/k4j/P/ntas
cOcPo92VUHjPVk+PhYgVQDp4qPoD2Is8uCBR8YaAHtMduIYAKBn7Bh7s599xLgb99oCCByk0vnix
ms4sIYfkbht+yOJ6g341AdMjXhmQAmvM1giz6pPaPHVUpAS5Pe5PBilSN2AVaGf4KV6M4WR2L5R3
+9TY+rTt6SFl48mOr21gYMp0alHU/vwXLwIs3//i2dbzwQe1dgqXixeKGVKeAfAOP5q9nhn7JoD4
QronNEj06aXUVtZriXkDrtMA60emjObLLLxLgR/4acPo2HJ3e1E0TNDpiit9i4YyF1hRPraOhx/q
aWqeJh3tqGHl6C1RR4Ukkk72bhsijZ9t00yvYGTboUg6nCK7TyjM8WbLTf1PqaG/6bdbocHVYUUz
jTgO8sIJOntTl7oArrQ1zLc+O6Zkxx2Suc5W8R8tlDDkeAJ5Q10TbVv/t8DHon5mduBtyu+J/Q1w
OCJR8AB4OuovdG9cWoZpSNXPprCIaUf6Sr5GlQ5gYGJ9qcKTCXtAw1Q2jjHSjFGRgMMxBdbeQlOd
ABg4d8moXCWKHIuOEjCaWPdXkpW3zzFPIUHQ2ORLPLL+EinTrNY2koi1EpBGQLNHycLmKR3cyLwt
MPfqYwFqa2Npp+DzKpu3AmRkKi98v6KPjlP9IngDQgru8128CIUiUJPZUrewKF98/IhK2KdqZcPB
C2NMMZCUCZN2H1nDSYrGTQCVoe96zLBGHifFvmtR1cMWzblzClwov3VQFXARs19S5B4UC2cKFJAD
bW/B2bVJxQUYKmBLOhQXTMTdP//tS/GYvW+hmQZ54S+hqrZLYC8ZTniGNkg9hRhpOg++ekfV7vOB
luIx73RgUPSIKSXNNnrXDnbia1YIGPBaVN7/Q8unOyseamKOq0qLS9fa+xHF1N/dAF3vx3VnMWKZ
33TYd8W7CMnDN/wPYe3z2S0v4z+zm5UAoty3/HBka9KCJWPBa5mdKOTVVi/rxZF4nhAvVBsYzOwh
DtGqaQaTvYYnt+rIYOwe+GIK5O41UOXipWa+G2q2rZPSy1OpYgHpqPT4M9XZnR59FazbMWr34FJ6
c9iGHUXvkn7Qg0A293CdVrnNa1OeXeWdJnmOXmlMuT7JtISSAyV+AaBbQ/ws7tF3E57d4mrZ5Wbd
G6GQDqFqBmCVTUNtWS8uDCfy3s93zWKy/36FZxd2EitpVSCx+0baBtgDjANsYECNM6i/0vSkCQNJ
3ZBeVsYVCfRfkfTdRGeHsQ88dINEwCohxJd0QOgVYtNCha47UCaorq3t/3HE2WFUNSXIYpVvKC76
bBdUmGcPOyGzKt3254ogvhpxFs//u0nOzuQYwFmpZLFtWpEB1rijwuGlyMItDtD88wmu7dFZKpGU
Uywrnc5g4TOUIqCuJOskeau1g5VZzYXWOzUcIwIsn256YiE145o3NhAA8rbVHFpbmZU2CzZm6vy/
feLI+G1qL40mVDV3Niw8dBpNp9+ahXJQhnLP5MkDkLvofmbmK8+3TewBGjAOQftoVODo8QqqcVgW
kT9I35qKUBgz/xSlz+I6L3H68bxfRfcIwW6jYpHpK64Z94LeYWBi/PnXWs47dUdHgFjm5puzQZUk
H/kDQtt/3lcA8OFE0AXE++vELTEOws3hUDhnUWtYGXsxypAuoEhB+R6Gycd7KYl7eKYaSLV+2IEs
ZLfQc6b8x3fsdUlsHaT3EPgB4wGLWJSgqkOLtU5oPJW0Tses3n/+ixa3FD1Eri8dQZe/Wlytp6Sl
4seitqs0O8rXthCtuGjmflX7dy63/Z83ClQ0tBJEQ8maHRRJSds+D6gDEggs9ZWrhVojUwM53IFP
gx4s8B6kr7qHPFTzWCgXuhmQTuk6g2X/fOaLuDqe+VDvRd1Pe0vP3+UIY1G3mtdTHYVlJKFIO5av
gvQ+Yg1eq/j3aNcCYmfpJzV8kPCWL2z0BAFcgQJ19C1CuSN/XNB411bZE4uXw7vfNq+CyHGTCqOF
tyoI+4RnEdLVcFp3WknJUHqc7GsKaYBfP1+TReQPcD5ZJ7+wENmYXQ7qaA9jYfRvT3Q533QINVGE
wsbWRKw6egFK1XLhrwwq7vD5jYR9BOBlVCwMOjofD0WZ+XVudgw6DfhHgwuxcbt06BxNaIno8s4r
px3Fgp6UakQLIRiUL9Pa+3npHLz/DbPrv51au8m1FhQQb51+3IBUK0xSgAc7e+IM/qsZi/ovAkqa
PS83F1Gp555MiYdTQE2cXrZLG4B2CZmjIIvxYGOXpcNdJ6wWgc6ujL8UhlC9sxCckDXZsGazHRsH
STa5oiDfPIOW89Np15G9SXK5yajTKtmFahePYDJmTTLQ4EsPnvmo9skOfITA6ug4g62LZi5uhHc/
a5YSGTFvFcsTVXgfjWxczdJgg9YnKos0eUQBzPqjy3/4UVAQVysoi0AwwetRBdzbJiB+3IZ5Dnci
HimFyfW9CZXdg4g2dsVZoEhS2snJ1FxJXon3HHQOHnPNgJryhNmv/Ee0TQL7deUrictgfi44i2DB
QL6jbjW7LFrDzPyk76jNRadBEqlFG1yjazXK+MN1uKoWgIWuiY11vzL00v4gWhOqDcUBCDgrwsY+
hQBpCKIzmKym+TYOPxFQS0a3Sw6m8aisheJFktP78Wa5hjN5cRcgJ8SHv69axaXsSS9XoL1s8HZe
/cRezFprI15VClLqjX/M7GdnRC7f33n2t5WFF8P9tfDvpj9beKua+ky3mT5vAWAFOS/UvL5Lc8gU
e126lTH64af58lpm8vf+pwrPgVSBsFOKnTMrjFApgk60hnQcGcNdmjjPVMI33aAdC8ox1F02FN9l
BQBKX+6aFs8ANO4/n/zfn178BsemMoVRAcXEj6egDcooB+/0VjvlM8A9lrGBDn8BIJvACEdrPPWF
K4cB0WtHO4meGBXvjwNWjhe2qUGqXoT3tH6cegPczNFP3Pwc89R6mqTj51NcqNkwJMVuRKRQbTHn
qjuKPEgS+5sMsDmMSKT88nQEhYO9UT7J+aPglvul9QgFw6kRYqyFgru+l0Ce2BWeBf6p8KazRFWJ
TjXZCw5Bu7aQduNRV+/6X9KdJK3F67/fbB9/sLi93qUqUlhHFGr6tx/M41RoRgoYFgwRiiiVnp40
TVrvhCz0bRmWS0KhHSLStVkYqKSkd0q7CemEXMs211IQvllzkCXSkSmyaBdT2EqoEMdKcWUBUFWd
W01NwJeWrlDimnDqDbGjNooXFYhpaybumPZkUJfPv+jyJnr3S2ebqNV035BifmnaPwAMDbsnD3VR
FoeCJJ6qDTIkq9WYhZL7x+WZhQkpkuVMKqrwTSfK/En3LGov0fgi89oMM4y/B3ChDvYUL3pww3YW
+EMay5RLqNr8RzRY1BXYfFxn+f0ApNeyclcLHnKEO1dWSPyYjzGNH2vTd1FocCNTJs79uy1U19rg
20MRnhPvCbpKi4W4amyBc+XtgaxjaF5pxhjTw6pG0kKZW4xMyRaQDD29uX57lVtNmDZtyEU63iTQ
ZFAA5aAHKfz49pRgXmjCuNbj8FqFuYMQcE/WKRC7PKdFnis2O0oDz9loHMsAWtRLN93oPWz8fGP/
jDpMjLUXwUxv9f6nXlq3vZNvhcqq18DepqbuvyGOSVrQpuHuVkttq0fylUob2gM5WL2Mw4slPAgM
89DcC+CJ3qn71uqv2DNxJiEpKUiVvFxTC2/eZCuaAmtFhL8T0I+rNCuSYPQZ5whrhEK2ioYVuSC/
DbI05XR4hP9qM/zzSWbxpBYMsKhnMJgFxBN0uPgbgTWnXyVrQi9u8Gg2qJyaVfr9UixTEUYn8wWZ
os/jfRGqOfptxHsEM8Wq5y/FVR3ejMoW2xf2oF1vPp/t0sry4LaRoqJ1QD7zcecb6dDEZceA9BZw
Gj+kNLdFryDUhU11r6/cLn/XTVAB+u/h1PmLOiwLxRw1hhNNcoAJQpQz34X1MYnW0Ge6CGvzQ03n
Ac4vfRoAcLOEOdY9P8PYKTx3GtxSJ72MNYoMiLgEcX2w4yuvDa/MBnx0iF34rhiyGzMJbqo+3YLI
B77/MqQoigzXsjlshDypTdAcf+opaC0q84ZUwPOIrtMMteFmm+XIv6TxNpUedADHVhJc4gSZIyqW
cMwUs76pJ+cGqQi80lcLJwvhS2gM02Wld4xRyizAB7Y0aQP6yLAjvgVFvS0GsKHdb/IgbH6vdJl/
ONqq8HmV2pUPutB7ojeCMh6ALeHpModlxKreF00aV6JgBI/bzm6qVP4SFO3JLB/HiD7hqxbFsPBx
VlIuzvTcdQ9CuA9wPMk5xuurei0Lq0Ek1xEO1GF7/yVohiKAWtt0Us51MO4VgOvhtGlHDcmnnZY/
AorjtgESK0XeQ6mvOtwsnGB4v1iOwLE2+BqztAAwVx9MgV6eWQwAqA1NLYq5LRUcEjZKBPYmwUHs
80O8UBEBek6P/U3LFW3nWciSq7FQci8reZLYaIDFt3LRHSIAv9xfGkIhSKVNr3L/mFprBUN94UQj
5m0ROaiQgdyaDZ3Z2GxObVRiWmEfPFvex/jQ55W2p8HfwrNJjRs5UB9rJd3bxrYwYm6fY18Nx9qS
doWv79Raw0qd5D1LbvK2/y37qat5UG9k7RTWpxgEvXNTjvuu9/aBrNyVHshZ9XsjW2c1uDF9qqyX
KL/HcgmJwW5baum97MlnuhXAaoGi+PGhaOpNUdi3VTN8m4rgz8rqL8RQKJ6iPMNKCDj6xxg6dmVR
GKWNu0LgnyauaS1S3JAHCGnXMQyVU+4/Gw5IrbYWWrONoqEogzgF6i11Gm8Uz9mb6U0frrzU3mDh
swAI5RddUaG4y+HUP/4up1F4ErZOIchbPZotuVVQsftdKvb3yaZ2hVKf2dCs8qHhNyQfytc+KnCM
KNyBxVPb42ikV0HfHCqjPmlBcURq41apvK3A0irVFRVYNrSCBB4Si8fMk47A/OUy+B6m0h4idtB0
QMDXbqy5PSdPYaSfhKK1UBMAAjS7skyl9Kwmm4pzIClHoyqPRv9oIpguFaoblk+GOt7mTvxFGpyN
XNuHPqp3mq7SwYk2/kNVIKbaWl/8UrtKteAYKBo6r/h12s6+s/Wtoh5LmbfNdK1M2iEysahSlC9Z
jtK0mpwSvLhp79f+CbRVmBvX3qBs8GvDkzuDMYYpDnjbMd6n0LBAG7M6Y4xcovdq9qnbGhZC7+3+
SxUPm9RrzlIm77W4Qjo0eR5GDD/THrCtJG1Nj8K+xjMLazOeEsF4ruJ2B8V/LW4sBat3SzkP3lGq
x6YPFByGMn30/DbQD1Vtbfw7Sun8fphJzaoOtLh2Z7sSxg6IcBTSFcFp+Lgrh8gaU7kK8jPHQFFd
goJ2RjXJjnbUFH3Vrf8QI1Lb9QqoZV/Gca2OsDDnD+PPTmuuhpVdIMGIidA9dUWrza8q/SmzvnTW
F9tEDR2mhL9fCRGLgxIcuI0wOOSy/Djp2uunMkYC45zYByG6bxmHvrtIXIqUDhBoEFVyz1/TUhIn
4a+lfjfqLDYPnibVXW9m51ZHcv9QO4ieCqU0XwJwfjDylVmKlftsuNnBxFclb6PCys6UZ8iSGQhs
ON2MlbVcyOsMgQoCJaeR3M0b/f7oeSjVqNnZ8e8N/cEwnhrlucwfJrhxY7OhKWw5AdyScOW0LG5c
qj4q8uVI1qiz6dlJVVi1r2TnMd85+jUr2GXPn89t4TIVjkhCJlvlMp0DDvWhQ3+rKjORTJXIFUVY
Irlqftt5/2v8LtKY6C2qdBaopr3d6u8evEmmpF7SMRAVPC/eQYblWYVIgKANII1gASH9fGZLe4MG
pcAKo0RBV+njAUgjSZYLjQFFAQnNkE4/CJswgLKfj7P0kdjxAm/ocPHJIjl8N7EY+HNU5XkmpElG
BIz8dfuq5an8M4QoVL4bwg/MKcCBk6nUu6k9hcUDD7PVysBCUoHgNJK8bHBUKufy5TGii1qTRZnI
IyWY5cDM0oPSYBQS/+iVh89XbSFQQJPhL6GOJAPp/jilkfJd1HqsGpjQwXkan7IS2HqGHx800vbL
ajthYQk/jDd/sISGmTY4q50pdYCsol4PI3bsHz+f1QJHkB3OgULiGBqQPodWFQ4MJKtJs3Nf3JTK
sbxIz80jXhz1JfmFspJuPrailbkSJxZ66B+HnQf7oY+9qkoyIT1L9YCCYDC8dm3tStjM6Ga9V7uD
sKMY5Wc9W0OOvt2fsyj8YdKzkzZaU+HgB8vRxsytfg7Da8xWJPvei7+kP2QPOduNRnbSIUfiAuEp
i9s2uKmzIzYl1TE5xOHOQstYdhMAlunK0iztM+InTVRCNx9kts8mueqkJujZZ+pRar/KCIKgMOhf
+vrihC/RtAI+W9wAugAyMCTeN3P3vizvQnUYdY7qb3j4iudiqwv3MLpNfum8KKYdfKmMQuSa4tXS
PHkB8g4UANq/HN9ko6pBc/MNpmTTZrsm3PYxj39XOCwkO2U8fL7Rl47T++HmN9M0OGbVM5w8Uto9
UISPKVcl/3ssH24q/8xqrraXIrEzcJq4AOXLmJHplrtWFR1+OOnRytldmdK8EJbKvtZFYiziOBGC
GhivDV9duW/XRpndFk4XOE6uEPdy4lBduWl7PaWnCpDO/+kDGbMrY/T9rkMlgkA07LhoTVwYleM6
hEQ86OZHn2aoaVEMoofzdhze3Uyhp5WTlLXZWfKufSrDunLsjOsC+rn/U0da5tVRTuZwVyU3U/uU
Dys5xQJqnP1B2RJ5GVyGsfn6eIsguC0raUFUV7iz9Ox18JRtILVuHJnbrHv00nYr1aOr0FBX0lOs
QyCJUZhfZaY7Yjn/WgeuTYIMhVRYoB9/SGCqZSHZMXen/Chq+REgLT0F+R/cD1IOKT91hzHfdnFx
hSyQWaCUFnq7sPhl+vuheBp+xgAdjEhmPyAKMvpbykWxcQZIGk3FLqJAoWr4if0u2otu/lSdzMUl
eke9i9TD1fv7Lhs36D0VFTjz4BvpfVJkbpLGe2/4o+DHHcaXTq122u84Pib2lVJfmhpZhfEgVDH0
6bbWvjX2A+Yyu6Q5YVDp2qN/JzfKzsiuna52S2QFkcjuyxc8Q90CjdwBtxfgEszGH/NNrZjbyTC5
a+RN3GlucCf+rZx3z5VkberoFUELGn8/8ulgDs3Pqq23dnXPWIOJJqFVnLLecNN4RPvioUzuAQca
9dHuLRe6BngDNb1XjEtdG+hqgtdGFibNWBHzFA/5Ni+vx3o3RIObIDcC7dy5NDYknfZQF9m2Hi9w
tUoTK/MC/kBa4q2HgIx3rEIbfY70qkWYbADt1MqbVnktInoecrf1x2ivosuUUGWVnXpvTeGV0nib
SJv2Kpq9mnYCJSkH3/0MyAgSJ4hWqlH01hIXMu6DcQo6fwfW6UuJT4phjdtKQv4iezHGPxSguy7c
j6beusZUSK4o1k2FCjk731Slivch3L60Qy8ewPmgXOlSsu+z6VJL/S+l6199oVgevPYMDBEvF099
qpqp2n1Rk2hXk0qpg378MzRbuAyFqe9JunV0iuIX7L5170dqetsBrY9/EXNUrDccgV3TzVn1xxx0
r5MbDsFkjy5tPx0UHTi+tFy5ZBcSVd4S1GFom3HA52audTEqXWn5BJ0pZ2fLZ9Ax4GFiSBb4zn8p
1x61izEb2QULMQQ21bzgmDuj1vUyiTGkUN7v0A5Brq52nBZHQduQPgwdXuOtvfkulPptq9ptyShx
iu1mcGLDg7FZ5amvDTMLmXGSmr2PfeTZsg+BRMOFrjHiDsSbzzfDgvuiSVIqOgT0CwW152NIBE+t
W+FopeeyhNWjNb/1nD7ac179UZtHw3y2Gn8zaOc452egJJVejNYUv6YhVgpdHB1Q6lvbS7nt6t8K
RpjGES3ruHfb6FBpjVv/jJKrOr9E1l3ZH6jX6l8Heia9tk287z1GqrHz5HiBW0rDRtOoIa7Rxhdw
Mh+nOLvMWzusmlazU9G3Q/sX7e60dlF/UH5hsghCETU4041Q8uYPfvPoUDbeakFt6XtisUg/hBol
Mlaz76lzuhHf09NzWmm7jiLrpKCelD1hTiJV6oPefy8UTAHQCkLVCD4ACkxYweD/+V1fIy8uXsfi
V9AJIQjQ1v74yY1hiFJJVtOzfh11rv7qQSYfSUQPQeamP9rQVZ2j7FGrdAENfb7dlr/Fu7Fn3yKe
IsXXQ9ahsQ4DyDhfowqKzHZN+N6oyaHrb0a8j6tNxE3b443UTM227Ht3zKet56Qrai2LD4H3azFL
wBSnH3XEFdOzpm0aFLTQ3JB+ef2mxWWFesSAYdOu/trqz/mvz1dioaKDv88/H2EWhQdrUj2kZ/kI
qnBaJZXFKJZO0Co+cGkgtB156QATops7y3ny0aN01fHo5AoSAyWXwLoIYSvQd59PaSngAw9iQykq
1QlZlGDeh0azlsfQdlLE+YEKfE/Bo2YUKKqNWQf7VWuQxdEAIlmmwzr+9WRUaFmBx+LLiauFTKko
dg43ujDj8ECfrnX/F4bDmJwASe8QBNS8EmKmSjRYaZ3gzxoeAvtKQOy4YnS0FzLYqau2iAsvRcaD
HyfTnxG2ah8X08yUMlNQEDl3FgnSY+Idh6JEiu3ikGyY/tMq+WMpLFjU3RnMcmDmzcWYJ0ycpD7J
E9w/UQerr8Gz+iZKtaq9kxuBJRQ2jNAWuyxFFLpwO4G8CR8/30NvRdpZiv7hV8zORYkBvB5n/Arq
w/F0VWgbjOyETS6L3MQRCmjXqb+pS6qf2RaKvTAsDC9eCjXzUEcPJSJugE7XmF1vvI2/fxYbSnSO
FSjmHz9H7cflZAxaeh4H7UaFzkkXs0ppLhlAMGzpzjbqzVSX25ifKeBJkYmGHElwv1MyGVhuc21G
N6KsH0c3jVceUh8maVKXV8EUP0sK1af0q1/417FcIToIIfr60VpryS9uKR0hMkDwDrqNs2pAWyhd
OxWEHE5LjDVKY/ATwuuhyrbJSNv78O8OzT8jzss6lurlZirLqahV9sqTXL9wSiGGYf4q1Aw/3zoL
FV6MDGisk/pRrpzXyOlpjK1WM5guh3sReJDhS+nKfT7KEq4BsWTesVSRTUTUZqtoynGWZFqanHkZ
1iHWjxgXu/Jz4GPZ5cYwnrWrLL8Klf3kX3dIneobNHZ0b6sTn9qrlR+zENz/+THIDM2Cu6RTC4km
fowHHowG5La4Ky8lWk5cZrypXbl1w7viXg9cX9raJKz+ynIs/wDsOIB4OLwmZmEqTKxB94eAsKip
oPHTDfubVkFR3RRB9G/GogYtAz+je62LHOvd/YIhYoOunZ+cBe8cBy9XGLRxayoJ1dP4srK0C7UC
oE//jCZm/m60BgGs1p8YLTa+6Km9n5QXuiHlgEKZ+gASSlC9pcHbm8kTD7bJX1OwXkJnfvgBs6XV
qyZVGp+lRUwmz3ZOwP3mSs8RNdp0M35DxPrzGS+Fh/cTnm1saYi0AVdy9hKixpOLAgLiml6yQUSy
ypESWvmay8OR8xIfxD03C/R6mRpJXnn4ubQbocvaahdg08ACeF08q/K5yvzt5xNcQsOwov8MOQvi
jenETps6OCRJMM6Vb5gLhkBxOyxPGnljyQezVI/xyDHp1h7da7Od7V2E+lq7TCUQkX24ryVjz1zJ
+aDlWlq1LyBNoJq1Mt2FN4cFT0bHJxUZ6b8QR2kW+2keGKywdfAjcCV5vxey9A45iygeQaJzMLeD
uUVFhUcsEPZN4J2drrgzV5PDxR9jCVMAPji+HrPdZdvCYKISZn/jDkcdBhb3wOowS/GIQER5A+ii
4Od/PLUoHWdJ2NbFucsMhPQFHSdA+f0/zMmV9RUHcJ4TiDczhleizOHMDqivBPkYDkVxriUbPafm
IIAzgf+Q589DhPpvgGNn9jzVxZZ/I+oEmPNRfM3Mdkv2pgORjZNm5RJcyuJszDrB3pmYqIB0+7gA
Y5sM5qTmxdlPoIPpAU0FZUP+RDPXBGpk9qfQCLaaPm4TshHBLoUUTsNpZW3Uv9eGG8GEiEOvFWmV
2c9oIx/wY1MWAkzRS7h7SYhixWjKtq7d3qZ6twds5+fRLsRfclprErw9amafxqa/h38p1gyIk83u
xYk7USo8NT+Xg/11rOJHn7jSaQ4XoLnXKBqm+fc6+Gbkku2CakbshTggRPIKSTukhNYmf0Wze2+N
AoniuBLioQYYHjAFMgURveSWC55R4YHoHprhIcIy2nH8rY3csxG/Bup1LsRkNGuPPNfGQolL87yD
yeeO+a8+X+uFk4WFgyivwzvRUIr4+MUl2as1ruH8DAzZq554InCyMvQzPh/mrSk6X1Porug1ijce
L6+P4ySe2fmelufnlvdB2f3WsTHSPe3QEdWCaZ+H+sFEhSMpvtcSRjrGQVHyDU3Hre8hE8PbQUdY
R0iKDJeEnqKHtgd8h/ahdChD8kf2EBxXfvJCSohEORJ6mIMg0+X8fYd3RV4n+ZnMcDe0PTC7TkWY
OWDT+7elX2zTON5LFJNT/FJ76SlFpAWmMe8aFJGVXYA5aD5BzNZ3Ef5unHZwm95GAfgLteS+1Kwr
8Mkr9/CbctjfC/3Pr56dnabv1bzT+NUU5W+TUsUA4jmOoP4Xh7Z0tjpEhCa+jbtbas1u0uEW1akn
4Sno1zcBZSW8gQWFRMCNY4p1jS8dfF/Z1mRLQXb/+RIvxFt4dtQW4GXjazNnoVpDOg66VeWiTok6
FRIXY7uzkXJV1wAcCzfoh5Fm+YLcZyV8iDIXt1mkvlIqR9YCnnEyPCXwIoaVQCoW+a+PIIq8AiFO
qXd2kVR+Gpn4KbLb5dPI8lKS0w9AHsf2BHrv80VcevTaHCluagW5amv+TnLswaylIcvPeqduOlyx
7d2EHvVIjaFTg70KJUNOxr0d3cRMm7OSWN2mU54GPMIBSAgZ7TTu8UJHVzCM0I9dAw8svXqwiaOM
j8IahaR508AZGnsKB/akJqV3Hp0RCQmkNJ5uRGdKuLiIczJaKK3TjZHzJ6dPAfDuKgdjZo55rT1M
zkmyr21I858v3tKHev/LZkmdbtdDZmgRa0fZX71Whwt3PkLlo3VSf30+1FKkfT/UbE9oskJTqo3z
s0CwE9usi6Akda+fj7J0pDhPb3AoGxXr2UZXjWSQ8UDOz4HzAIyIeG5SZ4eaoK/58i1VPxmBT0op
GF2FeUgHh2sWaW8Du6jPA2wEfTrVNhlKV7toK5j1Dx4b+GqTrYimWkY28S+mKpCPqsIZAzn18Uox
5VrpQp0Fhc5N+xsrSdJQtLNW2xxL0BvE3P4ZaVbzrmW1KExPoukV3KNSUxUKfCQ8CW6nR7lSrkeU
l+2wwKoTuC7v5P/9NKnicT+DNsEVd7Zvhq7qnKwGmEggKePHoRU+JMIRGinXfzMSRxTWBYzYOQRa
zwOF9FcGT6AAoytcAx8sGOD+w2qKtbRLeVr8/5HmWQeQVanrc0ZC6BMCH61gXuKUrVY36Zty4zwS
OyQevPuFpvt8pFTSg9q2+HRZo21r+6tjox9xq+KToJS/gok3cYfqXfRHCqFAw45qVLfTbxVpG9vD
VeJlbjDqG62+SVt4AH8KqAecWswdfJMug3LuTWgwbe42PAF5o5ChyHR7w5VUZPGovZ/FbANWVY+9
/MhRQ0KZAqZZPIt8eAJb0qNW4GM73zbXGQquI1aHY8MLfLWgsER84m2Eeq1oQiFXMWt2OFoc1oUG
7NfIh33UBjtjLLdOpLmUAA9t05ydVtqElO3jtN2rdradEDh5tJxbvQx3cVOD94v2Waxsxsra1tbO
GKZd7H+VAcFnRgVz8yJJSuDGEh1COOdpiBBq+oDY93ZECpb5NWN8RbfFpetFMf0Q6+0XOoqwMaiS
TtvR2cnGiPVTvA/6faPqiOrW21pXvkRFe4754GmqClubFLRjnpU7q5Vc5Ulv6DUGtqt1N5N5UKY/
TSlRk69dZbB3ClYift0fRxKiovlOz2XTBJOr2vXB8Z96cjy55vIK8jsYfSKfiiEr40fs9kb7o6zI
TEGCIw+Y4OpWOP5eSi4TtgbawdS2qfo9vMMwsuChR2q0bQEkoLrYp8UmDr19wkLmcY2y5Q04UFjP
Mf8fr/auplzZVfadlbHrxNXdNdIh5rrHmM/neS48kXhZ1DLquQAkCsTYp9a5qtB21E0Fj/X4GMvt
vsDvDvFr238afccFL6tjrspyJ8h1Gx4SsBdKAy5ecp7Jq1Qbd6XafSdDuCodbWeZ8VonTaT/s2Pq
CKILbUzuLGdOdilRMi/DGowRxJBdGjrPeRi4SHyyuD+U2AI2s2si/0qI0MaQHVafnAv5IeoTsiC1
gIzlmv54lxRNZjrOCJTKFjHg1OCPDIeYlzexNh7YiatimAuvC0bk1hQFLB7ds+OktUmcKwadtcI+
8pESJ92a+mWwL4gAK6nrwDPJuUvCFFn08IQjHYyzcmdTJv486KuLS//uh8wyBjNIzEEKwCQYAS+c
ssLZJMUuFO/OJrxyZLq8L3Eni5Z3mDRX2dCc2JBheyniapckMUUffAebpyrw9u3wYhTPcdDdfv4b
F64Lmkq8wHBq4g6cw6+jIlICrwNQxzsBkQqUmuB0q/KNavwLKOmHkWZfRVULnW4/2F4leOalpMtP
/fAQjaNbKSpQp6f13EKE7vnOfz+32fLLki174cTOS610M+TqPrUVtxrHTSf6RKCjPFMSLjkc6g4R
ks8XdiH9Be2C0DnKDCq1tXn6qxRGVlp8e1IokYdban0U+mbZAclGybTuPh9u6SFAdU21hAiPzptv
Nll9jMJRtQCmjPI17eQI0mqf3VcNFXnZFPLXKI18IXxb6k6Tj1qzt30Ylpa/rxqZmzqiSyb/D6QM
FvcX4U9IviDyOEc4GnZRSVkD2AiW5bYLbrxwI0/BTaN5WPpOW7U/JI5z8CYc2CHbERI0ZA/Ii3Sp
3uvMIZS0ldx2QQwSUg+1EqGMgwXQX5U4tcllCabcGYUuUfACrB8ZyhmhcJFfd1DFy8bZyiwHlNdc
toUrWWmiQhvbaz9lcZNgtyGUaeAjWrPkozH8JrNHEB8hnZO4eNUaZw9ZRewXPFnaonGpEIp/KhsE
5Z2HxtEpgbT7cMD6IDsJ+YG0e/x8J/1na747Nyh1A0ABrYVVEzsX/7aPEVtposQsSjt5sL6ql/BZ
PWXf7GtpL4/uwIV2Y/1Badm8R8CmQw5Cc7MfeeKqTzQiBp4KX7lZht8ThZncbR+nvXYuzs1RvbEf
nK8o5I8Y4bRIQ+6YsCXtSYeJACbWJnfqBSOrBucEza1P6a/k2jpX/g6alTXeTNom3tPU9Z/Te/MC
miCUdoO6vbZ+16/BddjwbbhpXfm1RSfBhqTiqtSJdpK8RS+4TrbqNXtN07fTrRxdlY/6/fQHMab8
V6JstXqXf5G+ZT/SRxvlk8eW5zJpK94nJE7X2jejdUkfompr/JbOzrk/Wd/qaRsWW3vX/J5+W0fz
pvgtdRvjaxgfmx/T3dC7srfJ6Sp2R/NXf1R+Zg+mdhXX8JmFFZ1ObQjQaQXT241eylfvqSGBMvbQ
UEeUSe2N/qo+W7LbPkQ/SEJQe+iHbfKnpS/wVJ6azqUHYllXbXzVx1dGdfRFeuhaigsIUhr2leoG
+mZ8Hm/ik39BTiLy7uR2N/4cfvE/VX7pPs55hxJ/nd4NkVkZ8WRwTVCzD5a8CV5zDwWUTfKajnvz
qH4LWGoHRuWGZgQ3gvHk7f+LsOtabhxZll+ECMITrw3X8CBB/8IQKQneE4b4+pvQPXGMdmMnZlei
aEGgu0xWVtaL8n6RqMUjtpkXwXijaOAxoZZkZ3mf7MuwgdwFRzDCT+BU5vi+4mXDoNXHDnQBX+4J
dDm87WHekNlRRCLQOEBdXfGU3f2ZHkBGzKlss/49mtw+4lwUpJH+KbutuzUGp/OR+KItfxmPXR2W
gv7+lKwmqjFyXeWdjFWXGHLgJN21twFdAwkp7Rby5eo2ArO3rwDNqCi+sn47m3yjs/tlz/isL/vg
NTH79uvuZkGXkK1ElHO6ez2yh+xvAlHWeDD87EYm7RPhZmnNDmY59VCAibW8UHPrXaiiXTyA9Ml2
9TGfJku2hkBU+xcpg1HEvEX1zmnZQpScMoi0Ieu8BKzZbQigmNUbkiSYeLXCxse71QpiBNDz+kuF
fFQbeDXZL5D1lrX7Mx/UbTB/YxDe/fAOeFsJBSN2+6fisGZC5V38VXoi2GImbqIhzZhqnGb2kI4k
d5Vv2WL1Sq+Bsh5QhJCC4W3cB3VOVVa95kYjEHEirJ5bG4e9br3JbrAHt/r70R3vvVp5pTOBPER6
awmLQW0u4mfxtXm0k4EEb95qxdq/TaREiyPRrJw3VnUg/wFUgn7U/zr1H+OESBZqTquu31+KZ8l7
hFVvl+JYfkOhxu51kQAZ4VlMk9QwFZLp6ALmyYi5gOpmYxUYume2/tvjWOi+a705FZi/obGOssM1
H7x8q1bB2yvBGcJc5Z1EBYt/NA9wKKHbCUkN7nPhqfxY7mr8hRIRciMMVkTAn3YaZGaZcHMoZg0k
yfrQnFqjmMhyqsP4ToYL7hywDd7quyaTWxtAFZJbdhgTTTEws1LESU687mv2OV6Vnkx4fFu8RGA+
vqQLiqyAPWKiRALG2mj3WgONoHtyN+hYPbI/AKpoL/+7UwpyGCpl8jr6+FfowKYbzA7asMVR8Lgd
bLQC4w0rchCjeM9orLXd1RQmHqZ4DmSM1vTux/QjG1GkIsPHkmiYnIehPwZaz8RLLRpoR8dETvHC
FGovGjEcPkY791R8on49fPMjQXkTsxEb0mb6hoVkyTpFd3Z4eNgHrzcO7AY4PCYLF2GgApAeeos9
Sc8KeUNJFgejIqNtVG3hEYqP7rS5vJ8C7XwM897l1vaqONswi2I324te8ohrUvhbDZLqruDzuoTt
MGmjKezRUbHjgvSTcxIboyULmkEOZCGvr5fJW/2DtQpdCXlDCWQLezomPcWJ2e7/2dXyP23Ev10t
hPv/fep/uVrg2Pc2lwSc+h0YsDO0FOBO+Sf0gDJviZSA04XbeKnQmOtmJuJGd8Q3AJ3FF1mwLzU2
gLlvCgONCZwJZjCACwc6KRlpInSHhqMDazZGRSi68vl+LTAL/ROMH3DtN99gpbQ+DzWg8zyStjeK
EuwUXYzNNwN+l15KpK1MRaZtZr07A9deYk3cA+eTYlD6M0VLiNsdIDoksurmg3WGXXrbXutJVyAS
/5U8t6ci1dHIpgyq/FQu9a07CHjPrdYdiuv2FENOPkMHtWpgJMz5zhr8OV2vAAo/8BDTZd6Le9Be
a+hOYVbmBEou1AlB2kdLntrXRm8gb4q9LacqMGRaFm2ujZPr+bHGVQq2UWwqe9yUPmMLE9trqzix
fvXBAUXSEelz4WwXJxjZzUXCTTisqDTeDqvz3vuTu6DRRF+O4wczkXHQGrPaTY/03DsSjSP2qrjJ
l3QWXIhaYDTs4X4YnmnIPSFghnXUXrgL/1aHDsIZxnAQLqIINiIse3OaLu0FT1dIQUVYhdx4f1an
7WqAheDHvyQnKCNY+Yk/Vqf8TuJD+plRxnghSydxKN6qD/FbCpJ94tQDnFBDR7/x4TZkrzrLVI5J
4m9d4YnpiiDlkultYJ5oLqgDxN207lQempkkNPMx39mUPeZWH2NXMIqt2vnAdVAJ/IhH0n1vBR3U
qOrUKmT8BuaCYrQMLU8t220zFdAGulTysDz0uSqdM7qpSQZB6mjTqyzAM45wZ4w5420gPNOiKddM
LyR4jtQHPrQXwzRQPpsLFvlYqcMQ3o+QYVs6LTkwl7tXeBjIW0fMAeO0YqNNSd/rGOdljeZbu/v3
ThV5slwk73V5m6PVFcar02Df2ct7j5hhgO/XEBnCwnCEibrL2AAv1++8pbDOu7Gn2mohQEr6w2hO
Vmdz5/iKUxxgqPYh/0NSzf7Oxv7fS223oGxKKPdjXNn/htC4r8qKrCuOLYZgXJIDDPcp3rNPzsS+
PaHpiIl6mzFRGVks4RuPCPrrMjkMBTIWvK6xXxngwBudAbvjLpfaV/aZweJ3EWDC1EQKS9A3Ort7
6Yte+SxlKZy4/jKhoqfzGq/VJtAcfdYQaewnA4ubsnZuCUHpwe6+HMFSPEblza2G9uSwtFprY7xU
1lSOIN3LNvapNRmLs5gyxsXJGrwYoykaF9QWZ4AWoIp6d+K01Bgsxh51Vh/NNODDxCtocyyO7J8I
Zj/J8l/M5H9O52+o+cUlxZS1bXEc0CWJiHBfYWnv7x2E3sn7eztp9ffyqRwGG2cSjot1+ICPXlZ6
vFPllofFmYsQmlRGR/GFMIrNnYz3My1QGweiZwjPeiSMndl8yKOVwvhnI4+e7L/6V0QruB99KdCM
+w0FpOjsGvNNWh5flwzectJgrOE2035NqfAlJPyniudZ29gvSDEQcSRZiERgqQl6rl6fbw8ZCQx/
rzeVykDuDdyZ2QTUOGE2hzedQdLiMFcOBqAPlJd6n3WQyit9QhqTqPwTfrgtCWC39htk+un0gqjM
UzZEmkKuzi8nKqJvjtSkPd0RaZ8xOfv9DV7bNGrDF69xJ9iWBw+MAPtVDDNGldTuvvLxh0Ifc0D3
sNAmhLSqYEL9M5ohLgMrilYS6AZA6Fb6xLx1cALlRZOR/ARTINs9giBvE3EWbHtscpjCizmJks6F
8FztLsnVt4f8IEHAoG54DGwjpQulA+QBiLJP5SeKrp+IaDcwV3b5qdjCSOL3Gm8iK4YlfT+5AZF6
DQz6hU4JnUeg9qiPwKZXi2/wOxQc2gMMM4ew/U3yVBO2UOdTM59XoXVYXvOIh+VDJIyikwJMWZ+P
ZYS0rpRJd2S+Wxf8O0kTLi+fo9wtZtXeSWJVPHU2XlCDuLIh4OzaaTAf0TGCXrwPAZ+NGEUJRQRL
yAfs9lPAtBkHVUTndbc5vz4Lay+WKpQkOaLfZTaXr+1Thi/IaI7h7Te052HkDfFnmN8g1TC//A+F
kB+5/V97DHR2UYZa6o+w3K+aXzygRCULVX08YZa6K5gy8W4ssTItti2cYA+pm6nHqk1Tg85+pN7V
z8/+TwX3teL2l4NAcxpgakGBWu+KqP4XuXM7Lj0G0woVQlEv8Kz7dRAIFA4c04rN0L3atRZtzpMT
USWcyJ/gGH4NdP/p039BlHwMIdVG5qujY9yMlBzmB3J1rQn488FMW9I5YUURCJErb2/J0Va/C69+
vEa9+ALDSBe1fzYcP1btnw7nV1y+EZp+o7xwMk5yhOR+o3qTv4F5D6zck6wnk3mpSq7q6POnNa+z
d3SXuE56OjHO50QoxperDq3/gFn9DOT9y1HBnmEoF+SlN79l7+ttLtRQBMRRJVZNZHLb6LdERSrg
VVpLAk+wvUtSqjdP0B/1DUYpWMh+X51HMoVoHTKgxkKuAjG/MPyZDOYhJmEY6txFhvw80TNCNZHc
PZFo33aMuHx4FEcMYye7+xdVNDXT9Ybw32qMzfAmA/3k/pAO/RbhWl032JD//n5/6UXm7zkrpfh+
0+40qamvkLsZLNYD6yHRDsgw9uHGWkyBdPoZ2x0e0c7okTJWrMHQntk/7Etx3Xf/cL63vzDCPGG7
lwQVm+P2qNWI/FmthiwQ4TWMOQlYh3UwU+wAWvBq6qyx0UuVC78WE+be/WBsdNY5E6NuyP3cqFGi
q/GWFOosaDQ23iQOooREhVqof6g6/V1O+T9n8ddGrkdoECbKupVOaK0mG6TdBGU3NSZfzIc+qufV
FDfEPiZEuX47f1qlwt/ABP/z+b+28jy/k2xscNaWTj9dPONglObWSoyvGTExiWFUajWJvko15Kyw
Iq7vJ4Q23oZ8IBZoiK9SOpHdxmcb8ifxWunv4oH/XmG/9jWTcFyPWWnYQRdv1rwxeNy2Nih3qoWj
GjREcC/ywO6J6aItiX4T1FIHGmHj3CGDKdXxcWjNmFj7p+n6WwcoEt1QcGtsJO0ADU79QOZjHkSx
AbO0v/vfuSE9drFBd3+Aiv/eZ/zXXvmVvvKptE2TFmeZ8y6IaRWS+h5sAIvVWKvWl3SQXOySOMQJ
5dUjXDpZjdJEZO0P6+2nN/KfdsnqWP7LcQh5K5UQlcGuVWti5DrMyugoPhOTA9BHK5CNR03Ymtx4
zbD2ewD8SBxDef81nmfy9bwb4fmt+S+VHzT77kR59I1d8fWJhlO6+4Zg3kQULTHlVEMPu5p5n/9s
6tmfosNfjx9MGxF0H4zv+HUm82WZN8y6JhhHjGRSHJAnft4WKyU8pwepg1O7x/aXyWU2XtpdVi+V
1ZKWDPsD94WQ0eXUcn/rT0oAVXNrHEgtkyU6jYY26Z6BpYUxNLbsf0mDtdWEcG50MH8Vn4V9vjtL
Bl1BraMjGa7DQJSF8N6ZuCpHbBpN5LND3yWZ6I6Wmq3H4QKEH30HekGuou1/sF6CC/t+RIwFixJl
dgRguyTqFTN1An3S/DX9he25YUHSb2UiiZ4GjdqZO+irAN0mL0RL5922U+G18HLEF7H2jazj8Cft
S+7vrcJ/zvKvVQIVOS6/57BKL8PbqFs7KO3DDO/E7pEYarOu1xrsYWVOpHX+JCnyW2D7X47lPx++
moX/WqJzw89FnODDMaZKTfctSWlgKf4+XPZh7iKqwOd36vE7DpAFfuZEof+8yH6GZv7TGlurUf91
APJY3Idu3SNOr8sgssAu3xQj4Cl2q7kQ2Tn0xwO8MsBQtAuZ+zX8mek+XzFz2M0XTxH8N2RfOE94
vmJR3bOsoi93IQDQnHAwwNGC7XxrQ2hH1S67YV3YG9inSkXjl4lmzBBXuN4aE/hA6uddPTWacyms
kkBDm5NVFjwhOqi7wowKD45JZayd86d07G/jF6iNocIlQ3EWTYP/exbAkXxJzQYtJtgsRun3372t
HNgg9SGlBWGcBZj9TqSxLRo8kS1Rm7X+2JO3nuo4MZgsdMIsDUMIX3R2RtgzOzFYOoFWvlY5SpMz
IEeiv5yFikaBU1sBquoPAIB/onuD2b2+N8HGqGwModlBPf0kmphLzeuVLYdAIm3hfPexQpBZZ04a
3KH7Qt602jHhn1aD/Kv2+LMcRbDweRbngGV/C7wxMT9ssxlZKRMIarwD1mLKnwtgCXBCanTcn94f
KB6nKVIjghQKRHqhVaeConaO/8aMvO33okugFBW6YG50THSe1Q6L5UX4R3WQneqMTFwbndjdhJye
rIiOckszopgYNnTYUtC5WSDppYosXITartZb74N43Jjg0+Dzgh5pMBy1oLLHyZF2G9Q8YMJTdVaV
r7bRGg9TW/55h6Cr9u+cMwwwFN7B80R4+7tZWuHfE1snXH2cbCBgGudjLIcxOoMxuDL8ME85ndNf
sL2zwVt8+DbvXk0FszJis6ONuzFfRuvxhmCOLoaEYSydZMsU62ELQKc7j5RTJS8BAN3TltZUMiez
Cd7HxbmbopHvEg1Z7DmnKYqpFusubnadkIEiUD61H8J7vRbiM5ZIB5gTLcDp+p+orD+nb9xRvyBL
D6kcAMIVh7v4J4B8/jl94y/+KT4B2vPPuPmsOcy9sSXgbIu6mTR05RQGCopKR1mZ9rI2dtYLyHmi
AalaLkqsQ7t+rfLmH28IqR9wK/2Q13vxA5AGJIPSD67U8w+kKekHsz5Sgr+J15YnPBlgtRIpEW7N
FyXCe9ag/QDOvywXfBieN+N5+KVEzPqk/PS2ncKdn/mpwec/xwvKsRjmfQMKDUpAVaP7TUtlLT3V
i7U0KFpgSAMba9wuQdFnh3lHYgQx7R0bCDfu52enEAk3mwu3k7zm0tsCqoBW6wj+QBM90e2rm5qt
9Xa2emdVam1gL2iDCkFoigm2+kRLJ6Z3c3Je6+XVOy3WZlOgs1mYpfHy6gDSNGbvlA5jJXYe0QL2
HcotRraTLYRmXmJPlNVlfTIEiidSiCrVujNQXlVMndMAQmh8yBiKVexeZmaz9mK+9PtDwosK/b6X
LQyRP3MO57SR4Aj4ycE4DI/amYB4JWH7ke9T2oSysWixUemxAdTAQBPFRxbOluhiosa5tHtvG6Jx
281PQJfM3quM1sdIKjsLCwsSBMHLymm+l+zRHd3YZwPRqrzquDpDUCEKvTVmj3M6r0FWZtdR5fXn
FtY5cTc7oEt+ZU0q8GCtM99m6dd+bc9ObxYhEzRuiaMTbDmSPLTJoxDDXlGMCfmrGEp+++iduy9f
3062K3Hs+MY007cGr6KK4d1xdraAJgsdZ0ADL9QGemfURmcqYamhzIjMF9x/SzI4jddLIzfy4GUy
1zTgnGIHSW2aOIw52xWKP7yeOZW+cd60xjXbaC+zDIYotQR86uix6qhneCQzR3NrSEYeKqZodx4G
oIRx1OPKlwfG7FYTTTFHwUD93uSctwM/Bx83eskuucXBy0id3lsc2Sg8DAQ/43i97th4gxP7k5lT
XN5ql8K9TWcmlMP+gRFIXm+LWmfEe84WQyW875lD4mVWZ43Gyx2wjrIjkCKsVRkgA0dTraUbE5Ox
b3ePiYbvJEzp3Ur13oyd2k/3w0frj4fZmkwFTq3H6nuZuTHgssY09yGSREVUSiorwUJv7BpfvgH0
CSD8lkbVsflKg42DBR0MzvCojkrYnwudsbFPLDn6RCXFTw1JhxiaWWtKiMPWEuS+d58NExPCMuZW
h6o4cCKsY/OFOAoLrvfBdjNkuH2BNvbq6ybaOtyetRQqeeirN2Zna27NxgBsDVQnMxMLzftWeSy9
0ZFCRV9Ig479zs0s5EL23WyswYQIqoVHVcFekQfBTj9SP9/HVEJ+sS6Eyryra6w8UfBjjZTKVAB2
AsViA7g1tkdnVu4LS73d49hoDqse0w3OjkxnrcRa39DMlmiBzY/hRG4RVIbwIeig0SoGlKhtkOFR
assyAgNu5A5CCVt+kdYrv5i9BOgRZ5wzY00CXJYa7fr+qrS7m6jc0ZEmQYvjFylmJJuQ4KCNMQAu
Seng383Uf7mNJe0mG8S1D94AU8vDdGr8AxfarI2tnp4wZ5CicIDvk9sQZbfeAMZqozG3auxv7K3N
usoj3b/cO27JiE4UY/VZACjsDngk3Kch0T7AjjbrYHJqJwmTsP9Y3NiZfJwNp4kUYzC7gDdKKq7n
zS0pyCYuXITx9lovp/V+tNZt3eB7DyYACS3TUhpj4YNK6pd6E/IIkCazc3GMO/xtpHtovQMFkJ+C
WVNcSZ0/Q1vdyY/QRrPqE2djbJE7uwNMh4j2LTjALui1u1ZFKZ180CbcFGEVS2tbMnGPh6EXZrm7
W6U1+ivlAb4zSAJMvdQS8GGogjweW+MhGne7O7Rko0/m6/w6F9EYFGF1AM9r3Sz5vjoAnSgO/Yn7
TvdZKH3XWEeQZrNT/ORXt1eekgO3erPlAv3LH68GN7tc2AvKoSzKOyAz1Scmgs/M4fiEhb5lLd5n
sQlMHX0TeOo0aRPCvS0KPnQeVqfb5zQ54PU/Lq8+sRf4dgjSre+VHe67DapC8R5/9LgPhAHm+e+/
2xNelh2SkMPmR4l+UIvD5rs/gVuAtOKjwCP9x+ii/puiGJIc+KccMEG6Rzj2ZBXU4FuUHW5YVcF4
EQMMZDthNBpkIYP4hAk2KCIhf2cxEoDcj+BVdTzhDyUWiXzAfl6ubNhMKhuCQ4VSKOPKn2KIQXaw
58zPz+Uq7AX/vlEVt3zwYf5QXNlFxUJ2+cOWNwVPOiZufOZ8wV85uFGyK77ufuEx18zGuBZaa5Kz
oRtHciQ4y2IHiJ12YKLg31GxXkf4JK9ElijpKIZZeAvGQlXaq+EUNg4HaL3WOl22WxS9JCQTCkgo
k9OYE4BQsC7gpuG0ULkSfMjx6axTeoXBwdknXoldn5hYhXbrd+6g8pZgLsaGvpGN3U1I2mmCiRYA
s8BKZxGtSrBQLXkZmaWgRtxoL+O9GkBYmCZsDBR0DCbILEmXQ9mCkzQF+46cgtU2Jmfm2ptCQzyI
fYwRUCEKYQ462vMQArYoxMQUe0tPHUFH9uBJGmRdsM9yWuB9eezHUi/1xeJUUAKNWkNYgB0fOxh8
ZIp0fVxxMJvdYp9L0CLayOiE3cZQ3mAAKmHH4mjTiLfu3mit7zeeR2euSWfJxgim3og3Lkzlwhi1
I+Et62NuFhanz0j+ENQPZmqDrm5wNgQ+rYYjHLa/rMc4xPUAukDE/lRgBmaaRQP8P+ZF6KjGWYnH
4kRUXnYUcTBzgMjF39qVVVkwZY4A1kXtLGFmYQ4FClOzUcFw9CZPQW5wSr3XM/uuN1oLO4DPgfnD
b/xE1IH3YIKBdOoCrwM2hCdbPd16vcqpd1Rb09XwqrmdImtDmzFOPuTjcbEuo5brNfKWwtioPO0Q
eGT0pbd4cmIwumSORudClBDXgcPzWuR2G2Nr+MBZ9UrjdDAWEN4jZtdLmCtBz2HsYNJwgQV9NYPr
ReApJNtIahTANBZtvaiCjmWh5cbylZm8IRrV9QVHD+zFKnFZeW3GmcZHWxBhwxkcsZgqI4Xhak30
K9iSuoXlQ9xmxqjtprQnDyCDyEw5dSFwUIO5nLNA8YcjhtEH4r5yKip7A6IjWcdjDmsLxqKu9eHM
aNWOljVxYwtE20A0FSRwYEkTXEsPqS7OV2wKYUfx0yqc3kCcpU6a7C0rtSvEc7zXYznnO4gS87Cp
94nMZ9EB4L9rPcUpAVYiL4ZPdNByqiLs3jFBd5CwUjFlzuOseR97PN14JYUCXYCapt3BF9f71kev
7LXc9z602OKtJl+UC/pjpxNfg10Ezud0mk4s0h3kQx2udoJRn44MaeCUIC1C4ZLR5SfoX+wFZXak
R8aupWukUTv1A+VhWDrGAbPWxv7a1Sbjz1TUeiq7bzM9Sd56a7JBRQiRtWGZIibw73YDnxYj0ohx
ATZ2b2KFYNEyPjpLTKwPmvqT0zqSx9kLfZ1rYLrCnreyQwOfLSIyUIwqYp0taIOITcwc3zeL1oRv
ucT7fj1KGGJj1Dr3J1lCEoSYChXSSEaHPJKhfE2h5guyIujdnpAqQQgbtgMzL6J/OaP8hPvWJ4Kj
lJ/GJ1i7p/IbJr3+5nbCTrrxgRyJMGA7PI8P1lRI2I1PMeJ25fcGT2YSIs9Gm6jjE4TZwXZYPGlZ
i8mCxzjNZQmKAjc5r7qgkxOPyK4EzHcOX9cSbbD7JQS3tYQt2rMh/8mG5RnamcohRzvQuT6zwHs+
5ebnNg/470u5rijgrjhCuVCgssnbFfb3liKj8jjAcI2X2YjdnRoeYFZnmpsD0qjKLo04EK+cU9ms
x9hp2O0zUPbasPLvAfs9w8jDcrliuEWTB1IMBUcCAuMxc+uP2p9d5tIchhPYguWHEkk3yROj/psJ
2CcWZyTCubenfN97tV1FJUzwj0utccoHmB85YihDFwT4b5N/qYnLUJCtAswtYNwKaeB3Zmq9DkKz
g2YhpAuY8KlzZgYI643ihmQXiJNYWmmYFm2yVrZDVO7FETQ4A/nCwZq/DMyBBRjrIWA2N073BRDo
kaLqHnLw08JOCRiq4Kt3HveII8btEGrzVhFyNrdbq8hKhOOy5kDarWmcgmRuayO3w2CCQKFYymGF
D0SI6En+GqXX0QYphWy96eCg2GaMcJc4cEPyJHAQOhdBJIrboOvAwo6GAAcIt3bgNZaOLmxSqIA+
IDpVsEZjD5hAHcGJr0Tb26Q2GuPMV7BBjtOD+/9L6uBjnQGpQ32AMXI2Tm/VYWtwTnZ7I0WSwEdJ
wR1Jg5JRoZWwz746T7ky1qes5Y8t2EMADVyIGiAwyI75mQ/ZSMK3jg1w+I3Yiq3R5r0Znr+yFYsP
GIujzIHFOUU7tIF/4NW0VAw6Y+XSJN4cbD143g8O/pXz5VDE+2VWodUAyCtH+hRhm9h9A1+HtgVw
5mAc+ECwa5p8JZ5oIWtF6YjDl27cSruHkMd1akSnjdEYVfByud0GlxhTVderUsEKrilhuit3sQ88
H9ji2xOduz19i6HgL084EXjs3uPPM0K2+TLYnYGkEqjSErYOb+XgAqGqhyMuXNFaoYn1knK70VKQ
wINuaQ2Pt9mBBg26ZBDvau+15lVIsmsHir9KMLqiCxMUomnQ5U6tP5zkJwPs6b2770a3CvkBUd1g
i2A/HLKQeYpYRPV+3QHtx+yCMMtEdw/ZFeKPDQJOfNEQGSZeCFo/UuDKgzWEwV//Xy3+mhG0X6wj
I19AKGCsNl6Gpa/t1WHDCd6KoAjqr8VBGqVjRLwI9BFRww7cpIxUSNd7nEiR5jW89vxonMZ5g9wn
7++HOy3Oyp7Zy3vuGq/Pfp3FPfjl8ZFDTfZ+2FqbK1TgwtdDBBVu2d0pa3KWCfNhcMaguSFYGxp0
3vRBe+MeVv0oQxBB7di6g0XNeODf2al1DxKEA73L7NAx5CZ00a8y4JgXYfGGnCVu1E04XSWX9zcZ
qIQN2LkHsIKFq3BFw0Z8jI/vlybu8WB8xICi8czsUXu8Suuj0rU74xcPSjqgf+n6eoyghlzHB2gz
8wMMyPiW3nC7/JofoHlJggYSMnD4MxjK8xkJ8XF84OY904BTL4/0Bl4k4Onj6n4f8wMcl/WXAupK
ri/n5QGefz2rOUzVGTfT279+sedW1NJbUeEuvBzV5DN7BvOyP+L94KzOuIs98+uvfJffhq8qwkPJ
z7N/nvbzynJ9j+WMhs/2iI9Ap8LiAIioIhGx0ASDuyCZK2lMp+/ksN3xFxEOscICml35klKkwIg0
MEnCxLKhcKNUxpJA+6YtI53k6RtWB8EmTfWNzcDsVq6E8DvTGqsyCuNuFUZsV9rbLizJVgIwBZE5
iBoyovW94HZ5wK4vVFVj2hJBxZIyZtIifkqdEa8dbXS3u8UpxfJQfMRb1gx3XBnjgyFvM0Z62wIs
aQDCSlprDe5CHiBD6S3gWsQrQEPeJkBUYBftjnUSBFugx34mWHCiPloiR7DtbQFARonoDarqJs6V
3+5nGOdbT2JncXl3+GoOtf8+TSBvFPg48NTX3NfhH+UOnwKkwY/dHBFxFfGrCTki5AjRhQBts4i3
G2exsXhPE/KDDSwK48fHO8JRmfJOvmPpYiYflY/l68EaGnxUA5wrD+wROT9OFPhidOvI9jZ4P/ld
7PI3lCUCNO0ekjPrS+503YSsnzzYPb8H7bo5Vy+scCYx0CryesgyVijIuFic+FuBMBcaB/ZceIBG
rdmfVj/RfvUS5jbUHjhd86MU8Cpp7QWBDJOaGSkSn+E0w4StK285Yz2tvyCkJu83FTY+cAwz9uXn
iMXSAMSs7enYBOVOPk+e/GiCLmhvXWZ0QbPeCPrb25u8/lbvugAi4G9vcwROYTNncJ6ZM+j/x42H
5OVWDWS4YUiVl1wUB/8eXcCcu6DeQXomBllF8befRa8WP/5GjPhgeSaH/6PpzJYU1bYo+kVESCfw
CtiAgIDYvhCamYooSiN2X3/Grhs3TlYdM8tEmr1XO+dcVPFT1T3woMH0Jw2l+UwVtYhMHOi54LiJ
NYNnsrBmX++9UANrNlypPODh6utdt32kBu9Fhaq6fWanoG3W2PBMKKddA2kB4Tu7Zrf4mZ1nb/6o
wTO2ZheO/sJd9KyY8+xBVsWuGB+Ehxg6b1fUrfrVPaqzz+igOQ/v3tm5//aemUy1jfC4IYjuo2/w
2d9iUkz+bjPzWMf3dMBrERzU2b84ung6yPq3WZXmxza7n8b0Gujz8LM6A7EtIu8zeu/8eqs5YBPF
O1sA43u8CJDBfbOvxXd1Vm7VQFth4mfP+MWt75O31/g1tqCastjHZXzf38D54gD4qdhKFvutiuSg
AZhxCd9sIozRBHMU8o75lwV9WyueERULmQKnQi4yjKXIcJT50JMisjkRdhCOw1f3v5QJn2Q7+UKe
wM5KKahNhvGJ4hoIeoeyHTQlWFzexb+HUionr+DjPSJ18uJzBz2QrghSnTfYNJ5EnZmC6UKZNuPL
4jS3YovadO+9j6cMNs05pqSc9DTyTts6usSPlWm3KwOW8f7yZGQArRO7WJWrEpzYotuQYfUbaQe8
erhAxX/x2eSEcCUYR9sADU05g4LyXtVlLF0VtmsjuuK7jBYMj56WBzV63fA2t5ka6fg18/e0NFKV
Vv7y307CInxcI8Wh1OuP5rbrdq0yAW493A40gbbE2xxUOO0HuF759r2+CyeCccecE+KiXZJg7nEJ
wuo3S3kNWmIYK/Fnmwd8UGU/15cl2xcPhqY497JdXw95kAdaxvmk4m23mZxoYwvEsOyfg8HiNoOo
xVlyIrdpr7nF14X63NJWJ/8FVw+EHEaaidVwifjWA+8GAT06/Skvx3Rfkt3mXLkSF+vrTA3Lox6i
wcA8Ahy28rPGtobGUg0H3Ag1veWOmgoTdZspOPZJuf5Ovn6Z3uhUdJnl55tLfI5Rzc656xVcgMVw
QTfzm8iJvvv++5NDPJ6bdBfAUI2us+sM8AOsKkwhaOEr1JLXjx4+/LW2MEIjfDCmYFVpDsySYzH7
eHL4nqAOnTKGdi4tiT+mrxgu1qaImCOwfWJaobEBOR7MO8hrw405r1f95uGX+9vquuLC9EQHh19M
h+Pv5OTdA2UjgDzVeDA2wkv4GGnTnrhV9RjEOTotCE5Gb9+aiLvQuGfHmTyB/uc4MpOGsrZ4+JdA
5w6YCxZdsZKT6xGYf3jdVzylitKV8KgvX1qcIyI8Gmh7Spqkyfsq0ibvQOwMEnksjQXFpsLRDUbP
de7Rw5mLXdYsiXNDcMDFnGXyojKjrr+zTAeAVs5xBdUSNSGyzyJuFRcyCampKHKSpotSMqs2VEOJ
s1LDE1VJsT/khCHGKb2Z6SDuxkQBwLK4pJExrj1rPnCGFI/fm4Lo+5OaIRHETou6dTuWpvVGC7XQ
BCujhfJCC8G6dL744TA0MiOul+3fefGPq0HOdg2uAfDwjUGTyvqhio05/QaX9DmnUy3Jjrzu/95r
scwPLR2XtRRdJtVjfs3d52uF+oVujjV10Zc/hrI0mklhjS/1+GtlnTJWXjRsq+pQMKEKTsHXbc6/
lQJw/lRM+edaGT21afUCtr2pjFhuJ8Oh87CSD+Oa1JmRT5jy/YSZtwOUM3gmObxKci091vXQsuxC
cW6kqtClEFl/EaFRog4R+JfSNx6o9vVqg1LhoFmazbKW074OJCxpOepPU7kefZs1sOynPhlK09t5
W942b90T8eXbv9DzuU9PPCpK/awleQaMG2LhBbra8rZniDpuGHbjs3B6eIjP8Gnf1lAdH7RCEPRK
XusPQKDrtJjqrGU9UbC5QKl5rAC6VZv42AT1RYgCuxPL61B4wnTMFO/a2rBKrrBRRNX7yjC2sTzW
7WGkhIPk/ZNrgmakL77zTwo31gQuPQB893CpjIbW4i275OwTBj+PSdV69/yH0SzdxyfVXk4jpffH
vKdz1YcE5JKRXU7T/jnC+n1vnlVmL2mq16Phc6SrU61eXnp+MWjy1Ql1Lm0qmUnF5SAGnK9ewDgu
kzstOSuRr5mqz5tPNnyNPmjLUcx/oB7gPOTUHDrDa2w+549b+H6Nr0b4oeoKKedO3+p6MJJmc6Nt
Ck4GHvmuuHiV6cmXheZd9rVxeEqi9W4NXCV3qsOjG9EjMxxVm5ZG+L4As2D6tA87y2j8jlI2Q8yL
yfWHidCXy2ooz76PiChJ18JGc2UzU2nFpd9mwqwbaXSWUpXKtTqXz1nzzLC6OdwqZfx+jtXaN1A5
PXmPZnSibyEfrs2o+kwuxfT9XvF3nWcvZXyn301K1CyfecaVchoKNeBb+DJik1i19S9MUj/7d2t0
RRXNCC0GWEtMjoA3Bn/gCR0E7R/w/zCpW4iDzgfCQeWp8r7oo0Kbaz2jGKfiNCkH3sf6zTMBF3DX
31muRZgS9ld1T4f38fc5Bv/d/enD8PIOHygEau4j39YNIrGb6jk3KENIzqsJhur4NDrRZ3hOefQW
3d/3pNvqxThf3Og63b1em8qv8KHOBswpbfwzDSJ4SW9vWLtdPm6MiUVrChQTKMrOri3ne3ZMIBN7
JLhPxrzDNKk2ABSIMEwD+vwwbRcLzliblXq8XabK2a5+vvvytMlPo/wdtcr0lBESt8hMDuLHyb53
8/z3vno3rmjoXInfKKH9nvcXyGu7G2Nm5uUYQRyqP+PiOSUNoXCUXqj7x8OwOtCS/z3tracDOf5r
DxZ5hygtGL8x9ArFSrET0CcqGp84/w/EIUbkwYDrUelJgerV+5Ppgbm+/8DyuSAWD0HTgTQxr+AG
7ipjcv6RqLMeB2UwmFVcZjttihFMZ58djfJmB8ULBuVE/zpFxBY26RFx2j8Dz9yA3Om2w1/WH+lV
2HmnmyP/1QNHfrs3dJTG6tW3wmufXr+jL92vs1dJk5cMFJdHBL/+Ubq/dxrXwM3CZpQMIzhQ7az0
KqZoRu/kS7HVSk3Je1JygpDPBNrJU5nUSBZxw89MbHakv6abVwb9tgnYCgoZUR5wFy7hLa0yc64F
z2U/lwmOCVJ/kRrVj+0xHyvk+IQGwSB7AJyGOQVZClqU5fCOVy4YIUgEGYx6hV0UGLtyRZS3pmKV
fZPWP/+21M6J5ToMnmClFrOBYvdPwXwmOoBieno6J83JVafBuFdOhPKFqTpY8oF4Js5dsVsUaSio
WnZVoK5k1wBAoPTRPaSVd3zF0I/vG23BsWNmYbk89HLNJroeQN99tpgVMjLMyukPQgu2+oFMaoFB
h32Da9Zi42u3gu5Z2HSNJv22WBdrlqGLS43TS0j1RBKkGpQ1L2T/3gD00WNNuUIWBQ30jwR01szM
QEWxj6ouZl3dcUp87mXZ/Z2S6/pLY0P4fcPvPGVjJcrmuoIdtkHjfV6sqO7P3n4RneJ6/y8C0+af
uTl/Hr9HZfOm97jQE7iGDbfCsictcC+Zm2fj1ogVs/uflQLRvi0G87vq6KiJt07+2z6YW2PXR9S3
YE/KIqLuWldI8qumI1dQ1GzDdCzTqSxPr6BIiS+on0rhGi/3A39xyMQryIbCrRHH87z4Re7wGnEU
2e5/2iOP4yUY20wPgnItnv+zcW6E9Y6i2EbjlEJd1bFQcaJJdEaGAbaOo7IrSM2+ztVyOmhRiis3
0K2chmAN4gpvrtzb0JZ2Jgje3B6idfYYQVX6Vm7bjVkWQ6QaR0OAQJQ7rs69RadTLJU3PKbeLpmE
hYh973w4Lv2QzuM3yoHHSpfEtIlRA0QLRpBqP4fi2ErrctrwhwzDZZkNWWCCqoV8HiowtirZbyOo
d+bDHhzUl/NmGbDS6J17apr/nuGHQngaDb2OHo7p9X94r3wrR+WhvNklXm9RbwscPBMUFIQ/HPJA
hOURnf3SBqzcnmE9KPWB0GAXgSv7IE8udClgnMEyrO3yY5tXh4FGzG6BXOxIKyhFZYcULSNL7YHs
1lgE+MRAg4/yBKYI3FZ5x7ffvUwDhMNFg19WvLJ4Acr/86i5NQaNpEp1lJObM0gYXX12SekQMXFQ
+SN2zqt01fUL7Wen/2PwQCnb1t3+RE/6gxudGBXACc1DwFogUyXezSglmGe8E0JeYT9utrFWA6oD
VcK/sf8QkGI23GD5Sq8ER7vXsqSA98ucUh3JFrFbMLzWvsGO/gKbxYRy4LdhN39Qsasd2Q/micf3
9Km2pGzePOMKYikkC71vyoE9/O22dwZOw3U1bKQrVAMtDRvhiuYPJAz7fs11GyXfnlDXJ0qjLjmw
u5Se391BwO6LGAFNe9MmujX49PQTEWYC3PN1mDdOvbXOuCP7m9Xb9692rJkdv9DXxPVUHfX1F5p1
1Cy58ueB9Ky3r8ficPelHUS5l/dkGJqNzIMEHO/JBCCHdYvYAc7lrNgP9CkPg03FWoCjzgg1DMe/
FxB7ruBqWb454zeQVnGBfcpMg8HwNY5suBIAkKENZxohDIMZdShh0M5Cgy3ifr8TVovy+5m3ODdV
2Aljx/3jRkurPLtMpFXzo395BO2Bxw6hkAfEI/nEZHucwUKOWFNDsmluKsbkFZcHHsft8EKmhaia
VOYlLNsJ2dDSec5yr+4cURQ1gccTZwPpQaytsHVaWUtKcubJaSW33HRpseGJ8mWsr70tZ/mqBTaR
URQx0DlcWAcjtyssGqe8YqU8aITnK3P1Dc77POmXxqyLtNVpZm71qUTidMuqyFhTTCvnl793akJB
/Caky4TsnyWTscu5smUNrT8xVy6yOyXmKstD9zMM9N05K3cYHZWEDgMHWZTQ4eq2OeOLnOqKtXKJ
KHKVuX34pKnGOfG1faWXHVm+snzM31m3G8CvB/axo5Z82rHGkRmYgaRhgSl/peSKm5DCP7GAK/9T
WZFWlP9ef6IszCiytRoh6Tj45e31AZIxvHEsEGba2vMUqWW3zei+gW6Os2tJBDBZVAIOt4+tIgAE
sDeEXP7BDN9WdXKnCAdTu9xZx9vfI9lqm2dSnGxWVwDxsw6bg1Xb5zW8DIVVkeT7DvcEHWLeQL38
Y9rMwdrmEdLWn8KGPc+Q8e416eCPXr0nBWlqKhSU8snj5qK5gffnRUcP6T5hzCWRXjEgTXNelMZg
RDzRF0Q30OX19+0yPBG9FNRcPsymxSj//1vChpyAsZ51hGn5xPo6L83hNQcZ0o1+iw+CHt9rznnT
g5Lf6f7bb1ey84hMihLsKWA/NA0Rwfj3Liw2r89nwlN74J63g8o51Uz5cb5f4Y54gXojX1j/NwJj
oEV7p90jLmOiEEMU8R1ZjKW8BOZ9bvXUWKT4rB0l6qotZP5Qvvo4qIHkm6gfiaeJu6QyCvWD2HTV
HqHuvinV7qjIwKWVkVhB8oUd+4mRSelezlDyRIL4EeJAhH8Bdgglr8dHOCwZySDVzmn8IC5xmejF
9Pwam90MV/W4T1/dTm0ZWYfoQbuFiSytn3F39VowspXTWRF8+EIf9YxKQWFHs2vZwTYjsiPDsc3d
Ht2eWb6HMN3G7ebrsSFRw4AuRWXrgdjLqGVXs+kaW4/5v/4LCvXQ0UhGPMlwiJDY5iUpfemYN+jV
LkEURoAhmIIMM0AwzTkDj0M1kgVQOgydxN3c/2hsfJbqQe8cKleEJhZFqpcQiKFarFJuY4/Ka0po
lwTLqwcv2tqOhm3JHbyekV4mODmCF+zQRxaGC29XWWIflUQvcG2QvcyEy9oVx2JdvRw9UlElUrxq
U22+ibVrj9fomp415ymNnqsTjGe8VhWjZHD1O31EHPP+zu/mQeDoO3t4RrffaUpmk47eKS/ZpQ+c
yM3lkniglBBwMx+dO+yQjueN29Th68IcVecuu9+r21lI7TqfXyJO0gwsRY6xuIkiHg6yWBM8eJ41
El4I/B/07y9OC5bwjhIKtsCiYcDzmNygfZ3OyBhSOQTdEp7+tM3Zk5bDRTv6G7oAFaLwLKy+3R3N
gqPbaDnknd3Tsln2u2rXLLG50oH7Chcca0wQIbRIBWvpwmxMp2Brr0H3gYYL5E0PNrPa0QHB0kuJ
jhy4jTm6Mc8V5/nP6cJDpUdKVyBpUpzkZUf77IJRf1NwvZcuLAzue3oBPk+OszB8EM+/l9/H6nak
LEvJWPGeK3CygfKrZZ9fgobnkTdTfVvg/9rVP2eDbx9SAcJQ3VY2xSwiAhVtsz+MFpodORpEH+dO
q5AoBaD8S0hvGbnzmGMeWSo1TL5eJAOEqM+rS5RTox6BucRGZ8rPYIFtpfNCzZe4hlPmcbwPxPK9
7pjkkNRWSyoTzLRiU1AocN+Hcj58Oc/chQhvdOimiE7gdcEqrRBftMuN+feJzCM6Pk/4Y/0KMbUM
kZ7in8YMsjO/X1JenOiq398Jk5Hvia7bBj2V/Wvf7V9bbWGlQyp8BunsKeEK9J2+olx7YB2U88EK
tV/Gwe5yjPNSWnLJpExvXyPEv2XWTF1Lu3eC1qr58064lSzfel3HRW4Xv5eEYJC7RqROVGz+kCRw
I8vj95+/fvhqeh557+S+IblmI+Fm7ndIpk6PGpCyIRop9hi0F5zTn/LAz1+xuCulECRgu92Oovrq
339Ov83iNn2neYw547kTdROAvCflkmXYrNt/VVqm/GRlRL5ZXcfUyL5HHgmni1WUluWRNM0QD7SX
SM2033L9BrAN+faH7UOwAmMBsbff++5LWHLgTTpLBEQ9g2oBTnHjz7RUCDk1YE119pjfFjXl5uFP
s2mPJCvUSxMjVEiq5NqhrIINwXOyLAa/r831DyVXVLu6eZcNflomAZMAI4crQgCH+wG1xvzhNJ9H
cngOhl5Nu/pCGzkSJQx/io5v2z2EjvRGLQp8q+kIdtInZi3fhYAVEfttNZwTiiF8RfmLplAhbAaL
X8seR+HiiUzoEdXkCexMjF7z4jKJXMs1Wd4k/2laIclwG85k4G0Qu8Eg024i4FtjApXfx8GMmS8U
WSFHugHz7NDyoRmU9NtTQJVC2ok48CvuruiiX0WznGD8PGsBBuiJNSGtIE8jNLg5pLT1QluBeZ5V
G4H0fLkOumz0ana9C7r/duy2BYp1axweMIwZSUGSb5vwE14X9MLn/D49VGoH3aTOdDLcx/yccGk6
DAt15mHuarhMBXiB5ygC8RxwvpEU9vMmqDyJSnzPH1D4kzId0qO1QlE5OGVWuKa25WmLS3AK7hiG
G50kOe02n1hG6I7rtnbmQiz+/T07ZXp4+qWpy31lvsVT1H+tZCCyZmxJaTpPVt0e33z+a/w8GPy8
ApNDFilpq1D5IbJ+kO5aYiXfXoyPs7vhlA0i7Arrkh1oiZyEyglpyq3AQQtvVJN1YRholSMysuWS
T5I9zGLtl5SHz8I3sfRghd4YxS0h2yU6NS8GX+P1CRAk0Qa+/P1DAW6JJ42hjz/ApFGX0KheUHg/
Oc3QwZ2TZiAX1eNP7851fB24A82WsHoU39bvG8GASLloo0oba94u6PFO8l8pqpbmwpxb9K214LHU
jyy/+4+c6jszk6OWpaAmj1UTU8EkAaO0vERswFc8a3kOhj/P1TukDZ6+NlLSeJREQYubYyTAQHbY
/YwgErmEctoDUD0voDAeBjAGQHCtjew++4DCh6Kylrx6aR7yWbXtYiUgob5kyryjp6P6n+CyqCOy
fyLW0/ZDWQPVp8f+tD3/EpHzVuNIvJZvhj9fyBZsVPb8Ch0iNo8UMvdpBcAFBK42JquPzx5tG4SQ
HtH7i3TgYD1A0+/pw6PeXtcXr3P10QWA6ULaDXCpNDj/RmpI4pUvzpm1E62485pJ7nNlTlL8WL2P
5lzaUSPbdJvBTxndA6Ams9orFifQMY/jJTNneXqJyxV7fgRrJc3hQTEVMBnMylkVKF69bqcCEZPP
X3CQEKX61Tb16hTArU6abLgZjvuFurqmTfwJHitRKlxR+N/Ro4PdcA+q7Lq3wvNWW/eoa90zNLMw
z0JHSGC2LGIbKZHgWyvTYpJHH6/PKF+YG9KBLrDC04RcYjrk1SVW3C8lSwWEAvKEYwSmED7SIAl9
QPJ8wPY4QHqweNsBo9133/3NL0JaNOs8JcKetlNzDoID5P6x3n+PbBJtQxGvB2RZ0PZwqc0Y1Yi8
k6q1lI/63jkXrp6PRMh7m1NmwYiym/SrazbuA+P1GWEFKV51pxHhqUVMfHJVhnOWzoB6CbzPw3tN
YFkQXkJ3/xdhgiq4dWwZl/SKvfE93Cfq2prRYa+o4OrgDEFie1e8JhAWYwFbwjvt6xg0LBjB3K/2
tNOjt1fEg5GZnCM4DHPJqRcUauJuC4ti+t2cU1zqqqBr3G3ANeWzwXhST/8u/EXQQURE+xMrolMT
/oyIUihKLXCs7/T8Z8CE5RDToUefLWuWwwDLgFVa5h501/ltRv5fZc/VcJvP8a9BF2jxZ36b4tCp
gO95Cq581DYKNp0iFgkNUQuRX/wkdFWCs2fGMM0HC0IYTNAG3U8reYnaKSHRYIGbUTJ813BhLLFD
ZId8UR/ldDHuQ/EWKz39XQ/w1tNzAnR2rNDazeca7K33kd0dwRWlCPvYS8dzpiyMpD7m08+GrmKI
p4Z4Su/2vadZHVHoI9FKzXWxL6d7Ke5iVNsY4F11IypIfJ1RWSqQDhXh8eAXX8qlkNmVuO/aUS+u
YtpU0ekqyKEcflEMvLmU3z5sTTJJhEMpilBEbBy1EaURlhISaRyfBYUpp6CJiRWh4tVZv7Uxd/Wy
RXKVIIji5KVwaSYMf7Tx6BPzyUTkPLQvtNOXcLFkJ2QRGGAgYAnQy39t2tffZafDsL7Z/R/Y7eeB
tYWzNONzgOCcU8f66OuzMwNtU/0We0znZ0tBBWuQIkkX3ubc6scRd0MWzgbiCU+5V+yQfEP1lAK4
kjEDNcWucR3sb1z3Zyuynymyqz+UXwnSOG9KqPk0OGXmxpxeYq6XdUYAQbsGqQCqz+gAHsv9kKuZ
DQNCLGbrsfVqkA8iMKFQIMFGePot1kJiFg0wC/WIGCqG4PL7Uuxrah17hThssCECwquxNF5xvaJ8
/16df8mRyykVUH1yygz/wp98pPr/OpAGTYvGq7I+UH0pZHTTSrw6ZzqV65Z/eftycgmUHys5Ze9j
GRmTu0fxa/zxcwdnNWq5feK/jlJ0gnMR69etqf4PF7ejnHzmzWYwv86U7Dor15TMwW8YIBTvCZQy
OEqX0FwBFoOb+AA+LhBvIBPjO6yKaqlCLADhE17n6MliYx+zofv2G0T5evc60kc6aC+q9dEl+IwJ
TMJ6Rg1zpHHKr/ElbKeaC9na1ufS7AN4vh7n8WVyA6//Bj+HkrKNyBtCbSwa5BRAtLmPsBobLtk5
x5Sjf6X6SJrcJpVbgPZFbnNcz84TZPXo6+o+S340hJKigaimqELo5zBAPr7CkshtepMJfmtqhcIK
g+RFBwdumvca1ysglEDqmGw4qRHva8AkgNENxTK0EoaKRyiwWSh16viZHuCDMdJcc44s4/jrtyMm
IswlaLJdoMLHVdy7S4Oee7f0o7dzhzNXYu1J1933HtHat6O4lWs6YM4gNErud6T7Avz7CFHv9HNw
FyesRLtqgnMMqzQicXavkZ7IE43WBfFAQOg7Gkyfo25L53ZKkGubpKYaPAui3MnAf0LkecxOHstg
ct4qYI7ysXDbJDkQa5AL8QXPtpxYXu1eoIrfBQfF1X0Qg945NmiCDMd4zqkCw9cc0wqArXqBVESf
ZT4Ue49wD3pFPQU2k7XTPBt67boKxZVi6knHp1CmkAqGj5EOEzCKY8F3OfuoIHPHDKfliQ3RARbX
coafyvaZQH4Cx9oHTHjyzh6DHQO0/4h7yrSMCFXZHdSeRqPKK1Jm0wWXTPaNxAIidZ33Y5l//IyJ
RkDKSpgG5IZVALlszxHdE5/nw7PBgRBtgtsd36e6rXsnRAEhE/r1VPqjQufBX2b9fLheyn2sZQot
8G4hXbnUAfwbzSF98uBfbvB69d2VTWfwtDWbuAQKxTkEN+Iq4497cvLoBDDe8pqpBNdZmTQg/HNA
3TLESQWoDHzTse7UgryFxqcUfv1LCGIUeUOAMJ6wU5HOOrTCynvwYMpRPTnFKkwewoFRAdRL9QHl
BJZfzIBsAADrvGL68vLRZdWMLJf5H97dAwAyroCAMq5y1PCzkjwFKm7P53OjxjBhpycwNMNQnZtJ
GxSZlhA6Ts3xLYTQmzWCTUFYR+c9aDxEnuHPfibXsIDrBsM5ykHk9/4NmCaDTsNhwkdPIQPAqDsT
p5JiJLIP1gQe0WkMcz2RpiuBsQc8CMq7DNsxfJaZ7hVLFcbKnfhP98oA3NDWTGEPrMukTD4HZryE
2uGamGuGm0KfqKFbPGk8lCkBaZmef+tosMmnefCdSOLZcGsUOHgv7+V18ccrZvoRae9IPlbZaWtu
Hqt/v1ak8vEeF+mJP9Cw4crBw4vLqN88/WJVERIKdnHNAxbsqsazEtBwYbvK5yfCdZRJw25zAp40
zLT4lLwioCjroad4UoquOVrMhj8YW5GMUmaZsBTmX78eKTb0im49cK3JNZGA/XceHeKROT8TVGpj
GPrhkGfy8LEsYz6SahGKfVCaW/ghecR1uQXWLx/bF2Aq7WQQoDsB+gr0VFIQSijzfHryvpGRvmdS
mo+/a0CJ43umjhBxhq8qoIT92LTJNh1BAFchBHwAC3Jf4XLXS4gVnsZPASHAHu58RB09hLrcOdD5
H3n+SU4HJR2e7DzVveRSOAqMyGpmBUqkI2FpZKhaNOtmfRcFCNpz12Xpv8MnxN9iiQwzH5OnEEdG
yoy8I4QpsvwA75UW2B7IERLgJ8i944/3ngzHVYz59Zu49174f8ajBW8MMKVELNM13crO0PsEGAyk
DCrW9ie4jT4zKda9HqI8Usy+uD7QMZ5gQUr/tCbhtywLKJifdeG3k2ukIlaASXW08StQAEp/PMgl
3oWCSRdQsScrmAju/tmVR7DEQRCZ6Y3pgMghcnr8zpsyuLko6IEySHGER0nusSADQRRE/o1JXJxX
AYlf7MuPJz59MDvNP2tlKgNt50q7oCIaFU48p2wihQwUwHh1nsq6eER3lwao7rMgkgpbJ2GYqEME
X1KCc4wJTy7ukiDjFN9BDILCQtWX1BDqKYYa1QYWE7df49M5Qoxgx7hdAoEiW8RJ8zEScgc0WcYW
i+rC5myg1BSJ5H255GLCwwacLvG7gvPeeOpI3ivTHiVhfVuGEqukJExBGATpQOJnDDqueMKUQeeL
owYCIr4DtV36ZQiBEil2wzW4iTKUnNotAnoJU2sh3t3M2onuVTN0ASa6vcqdJyJ6V3z/c/weD1io
DNN0YXSOSGgiVCbCuwy/tYRQOxyfMlBIPOd+9nAYIyj22kj1lKTFuFYwSMvwOhm4XIMDZdFrOWAV
gXRyBxEE0XCASX7POx9teDhpxsJcCirwhXxPHYGOnTD7IGQoWCh7MhZKwlBWK4HIQxQ3eCP/IGhd
HeTiL1xzZTRYniN1Ic/NnTyX59UedhQMdMFT7cMLXBLzr51TInj/XiCjCCYopBNYpEhnv0ynzN7E
0GDGGdZFkfLSjav0Ammm8xUfjGPyjiUMYwvHtVpZC+XjwMffFUEJRUqY3f6oz4sAjZSsFAInnB4a
+OLHRWYtzquC4zRr1TPmn2OZIc1aZs2qP0qLgv8X8V1w71ASCgRW8YlKsT7vj0gupL0vJGIeZztP
rtkTEgDUggCGMQx/a6rCwIZ5M3//lIHKL0iopHx/BGNPng8mQozH4u5aiJAMIgkerxz3vjm5zcFn
+OLe0D+EwnPnPg39biXNBceJUXbTbvrxL9EdYLVGCKlCla2iZn9KayiGFBGhv2oTExl31tA/Op+w
QdJsED22gxTzhOx/vv/G31j/1dKGsksKoQ9YYCZvdUHjM/7H5aP3pm7/WSp1e8rdL532ckRjrsEn
UyYShfxuraNWlipoSDwcS7Awp79QonkPnDBcoN8fLHDQN3bZ8ZfJsxjqbqay01okSGZPXNsbucft
NRxEVvDCRyOcNL0CQ5RYxNL46kFYRofnzoORPRWgdjXOU/YJhDfLMyMttXiFFdVJnNb92mLOxULa
0iqUtvfz+AKV5vyMDQCRfx8x2mCwrpdnunNLdGDrpbJ+/NWTYlQtHsvn331xp5yboMb6AfK9e4fv
sF/c5+asX7R+7ffxe0LrUBje2j9tLu6imEA7W5VbObhloGHve5B/mJr9c/MRcjbVUQW62uISpKk7
EwhHjWRzc9+3xSjvZkbyPp7ji8Cck/Sg0bOydvQFqKcWqflDy/z1UzTOY2gDP/6xQqBePiF8AN7I
/DnFNNmpU2i41bPvdUuhszCk1IkK7kxHi7wdjf6YMIdjPMXaD/mPZ4JMbC42jQWRoJxDwsrChus7
vc44uG8RFjYelSIM82mO4QsfSGQV4wwnOxeyKbfkTrh2Ak4P+JnS2BfisUoP5U6YJEzOwzEiSkvw
1yyPJndE4BQI0RaN3x1MX2sjLkIkBMA6n6mCkfT8ncN6CkSYAJZmIdrmZMv+0++hhyoEXYB+RFDo
Elqgd0MmcBnBSCYqLpAPYVAIbzBiQfofJCj4zFS2kkl8dg0EkfLmdb4qCDwET4OJIOcXyKHQ950I
p9bBcYRRsYKtPhrOytAKnohKM/ulHTfwGe9jBU90A52NRwwKIi1YnICUzbDdmFg4kLbz4ZJ5QWdE
DuRYAcsfPrYGVuaxlaC4n/jx5SCzu84HJVLSmt4Z6I61aaCs75iRTlSM87uvX2xkBe0fcrdIyCb9
dLpdb86UdFGouEeAaKFVY8A0CI2CrT/AxumYToGNHi4NZBfUXxltho4DHwZ8Ep+XKunloKVwckWU
cV9XYpNqDCVLu3X5xxY5lGgKHtiVLyi06OhQKljflsj0/Xv9Wb/W7I/X+nX4t4ek7aN32yVIwmox
PAAP8fM1wg0zeWnis/uY3rsclrNBQGEuKGby6hMQNxaRkZR75pj4/YYqeQKeMiGMI/y8kICBKBq9
IBugTU+ATG3TFXSvmvTtGlWx4M1+gUn2Xp2+/iPszJpcxZJs/VfK6rmxBjG33e4HAZLQhOZQxAsm
KUJMAoGQxPDr77cj+6E6qyzLLO0MeeKcQLDZ23358s/nNzTDjk6CGtpWjpFceOhTYriYLlygQgJb
8SEetQ1cwlhay45/x5iXk2wh2kn6cUYXqv2j8pg5LBZyQLMVv6bQ6UeLmg5BayLi1/eG5obxm0SV
rqqJTEQSOfQ1+dE0XD34v8+J7UmL0mMmot+NMh8o62/7fumNgZ2ZY2lN/+aU6vACFzBpE4390AbK
qYiqIE8QnzyhIbKLua9JN5zCxqIfzZp+U6TfPlGlc0BPnLzHZmqto1N2aKYdnBcmHM0V39yJz8XB
tKLgC7NGmpjbkOSX7+C8CeTh17BWSc98YxgRNRReO9Zp5K+4vzEgK8XtHJFI0XQ8EsEi42FGIi7h
Pdx2QyLMjNwNDY9XFQ4ToVFJwEOg6yEo8g9W3o3+oodfg6gRoAQMEhAZUmhIHR+UlIN/OgQUES2Z
e8Y6VmlQUyf1WBxBAqrRkPOwH5I6MA4FAp00j8mlweA7gPeA+AC3mNBOwGNQHQvERzOLtoSd0LBk
DhCdTp0bt5FEjqVy5wo1rvMGC5XQ3xjdgRR1cwBd9E0AOAD7T0rmgc8iqREJqcQGYcFKx8zupQs6
u6ewhzxrWdBldT9Z63jHeJhsaR9vO5KtXbh5Y3ElqhxXBEuA4bja+oM5VQRL3RTKBe3dj3my4U7Q
Gx4zrAPIzdSA9Icxb/rwgTERFNpzRqH4kFMmA8BwxYgG4Rn9cjQLs4msX84MC59bbYnC6R+FjjL4
yEdw+mUA2K+RyUp5EjnmI4m9FRlh/eL2UFyCMcStAKKSQG4iCJmWNF9mYCnu0w5ppF6iJhMBPIi8
XhCk2GJoASt2Gp3rtwXeXjdcD6Z04/dMPFGJHfnOY9vVGI4iz26gmRLyW9vPgtuio3FQGjN1wGMd
0EmOr8GpgufCgtNCsrCh9Xgt3GYvglGCnOl9w7CdY7rKN6ILjQvZYdTw2Rl9gloai6XLbXXbWQv4
X1NpJY9vBEINRDAOA/JnuFI+/p6FtagOgvZBuOUTdqTM7CCRdq8oW0Ncgjw2kR0PyKdT0voHbcmY
TFB7dCEhgiSb9UQYtk88LWoN7A3PdeMnRA4JmDf9E8VvYYzDMT+Y7jL6Vk4JvBfpKtQugbu6MYKC
uhASxZM9Zrj6sDl1+OxTcpTLnUJjN0MHomX7NSWMGj9GMYdFN2VyCVd1h1vyoFMcYBVf0UwGM9sH
vOOIh0kuOgWsBfkf2C/b0tOvwWpLk/wQgfKqgNFYPz3klRDKiiCeACU6AXCg90UgLQwwE9ZSolDF
2XaxwFpQtJoIxcFGL5EI4Pno05R1Jc3DZbwmrF8QjS6NTTonUgPFhXF2DnvOiwImao0NL91BoWCh
GKQROLT2bAz029Ju6PL8A9FZm65IN+DhdWN5nc4tpnEQJS8iwBoEqRtjKc0JBlkn5KJ+smVqG+oY
6QrvBT2Ho9YvfW0t/oa6TefibnWoJ9AQZ80sC8RDTRg08RpSjXTw67n9qKHjg9h+WsFW4ap5lDIa
JsCcCc0BbKDYfT9DIMfVeV2Ljy6SYTYRw7Mn6Vjyn2J1I2ewF45jWCAmPfX3iUrrJYx7GvXTcRYI
3YImC/aGh4PoK7mhF0OeqyeAsfiCWqh1zh2KQsrvRJ0V/9jUZAcTHZw8J5dJYHzbNzsaoB1AS/qI
P1+92JMGgD8xRA5z5Bra/8VON2X+HFwGggee8ws9ixeRvuhqKVb5QzQx3TwRjUsz8SOP58PCI/Rp
EAArn4zYYPHWwNPivfmJscKkoERtdsVC5xYS845i8in9k7rlWoD1mnN5d2z+3n2WfRhIKPFXTs6c
8QxDZ4uo7RMpunjiJgNEKNB6bMnixkqTDlYTrcdQcB7+nYkxoQ9Ti7ZqchcaVtXjE4EyOTFNDvoZ
+BvE7n5Gg9iMlOdQ8thy+qJpWFiaNOyUO22KGTKZiMJ6O9M35pKDflwwpSibFCtzJGg9yihbEgJj
QFEvRF+/CMc+wN+V0FI5v9PuGmOTYqfSYF2lu2TZj5hMBaLgvpTI2pTjgErCQdo2hEfVJoSM2FxT
nNhXkZeKsVZblLWrBhCyItGqruBOLEFCAQgJ5UT14nm415i69KQgfuR7vl/DQz1tVzVvUKUPla00
E799TYE7LMjGpskBr8jIJOQSiz/c3ygIkghnH+xtqIAke2dzzmjATnZK8qGz7TsRm3sIlOru8fRB
zfCe/Xbl6VsBw5OYskIl1OZ7iN26ZMnI624svpPMAYJ/iaOl3EUb0kkQA/Rag3rm/Yvnytae2BMB
jCDQW/OhvlqSbtK5pUjiRJhpfhP8QcvaWZv4p55ZxA8ix47xjJFwPy7qVl5nV4HMFPGysgqBwpsQ
7d+sTRrMPQUap7h7AhyjMF3F+BK3o9vknFvGpiL9tycKk+FAoE6BuNFnn50sVrS4xRWomgx3kUiW
yz8y4QraXDjNUNNAC4hxPruMPP8FJPHpv4CmCWoZX0zvdbqS8ckKkt2TjUjk5/DWrsrNCUFimFui
Db6jMU530papMCIEvl/RIfi24aI/gpNi2ptGT36xsrgwgVG77bh/KYrNiZaci70ljwcAFwqKqgDr
kKE93PtBfBdpKwVQ7hARTA4eDjUKLQgPCP1iey1peuep9VuTx19AFe23MQlB1A0Fn6MHd8hpKBYG
XYqBWD7mPPkQ+CFrLy8b8hJlpROiir8devcJfUD6jnmaLVw14GkfGoi0/KwtoW9ry/tZxlSIe2nF
zX6SzEq4z8/xPgld7HIfajpkwqUOdKW1D/Yb+J2vF5ueCDV0TI1Z4uiI9me05RfF/n9/6s6YQrdx
5korga4kY16hjvPIm3PkMmKIr2O2DCgWelLZxCgCeRxy5MMdeVcU8DUzkoV8252TUbHvzhEQcIzX
Z+mT7mbYL71bjOX7JNnK5xgYtCa6VPjuSfD4yYIskM950GJIZ2jMV7rWPm7T54IDB3DnfZsHGVq9
9pEFPab2oPiCi7p4/qTr21o7h+AxRsQcgsSZvYaDmcgHDIbBIfZScKnmpBrkaSUAGwqCC2oabOfW
nt9NTeRBmpB28RIzxK6mZIHiT3EIQjMxIXBPWnrvILGs+XPGrCCyYHP8wC6ijazlm1QxJ/czNhz8
ZIDSCnTOEoUdCfY9BgYqJlT6j4MV3A4RfiDhfDAX2rYHPIaiTFmO9HnyOAjJ0sBhsDIuFp3sNgUK
MloApYBH5bE8dRsSedqkSEWQG53Di9daBNUy6No7lWnOXAHIfdrDnDooYhowm8Ob7hL2CxBh69aN
4L09RsYaPA1uczvIlvGKzlYIo2jqfAbBs6wOChCG+0mQH1nrfgp67QaNloFd4wJZ+VfPBsPK5+PI
yg8PsD8WCIL292eQBIDi7syYjDx2eJQmSHWHJ4COFsoo3Vq8koLoOJje4VGGC0a53wDOMbMepIKQ
vCT2CnA8Pizkn3RheK8rANB1DKJy4D5cbjUUxwiwJRmC92QMloiGTBB40YR/h8hT4qyQQVrmnCP6
WB9jxxsJbpGowgx4zVUih/4YrqMNBEb2iXQlUB3QzLzwCubTEyBUjQNPJqoJiW9DzmDVVWcgdEYK
rDYmaC0yWpzomubfzTzmRo/6keYgwDCNxvLztX3p5xic9E21eAZl5vh0C7zhoZnnajo4FEG216gJ
m5v6p/9oP56AMN5T/JILfTGgtep+xMhVXNW1tS2vzCGcD7Y44aujDl/thiEVBBGTCbA33/faytjZ
m3xPbwD9XZuWdgxAIQiUu4pr2oJR3CBKs+ArwK3FPv5hD18Tg2AKiIf1Xj9DZZuqVKWTvahNh58Z
otfeWN3wiShL6WDM8yN6PI0MuD5us/jjjl9lww/dp9FPYniRnaMG0Js5HOJ5eVT5kZ7bjca2zrAC
jhVNHCw6SmC8p+y0Ih49Gxt7VQUWpeEWgi7pKd66+e/XDZYV5zMMaY5lbdl+wjw7pd/RDF7KgZmA
vr0FN8a+OCBKrdlOUOQG5xzscbvXYqjgnZ98dnNK9yteSwRRJRis4U+XD7ehq+TCL7NTcpJxVl/U
C7PC6mt7hBhNi6Si0MvpZuS+ucfbcwPUpAfiBSJYCwZjcbKLoPRxfByh6+4fiLiiybxmr1d3it+u
CG/po9oQjonLExcvfkwgXGa4xZrUEVxjpFcyWWmUw6JhQiUsM3V1/633XdHzFylY4MdI538NWHyD
ZU41QFTquEEUVvYtRmREtqdDdupiHvc5ZxCBEKfcGxpTSawjGLbQJBckDBSDBXdLVOb51wD4hSzp
G/EuhBdcQpLQjYcMypGA0b7nnWciEyfL1Jen+I1JC6uxSjiVLzlYc47TEoWhR5OPFxJ5Igf9PJo2
nM1mkJ2efOdiB10MAY0w7EBaHNwPKN/+gy7MiYhfRDbHUbnTPNhGvGHJUmGqX0dcgD94+8eJpvrE
ruhUvJFzMt4ZfFHS5zG7hMCqKgHZ0TrdDTwOfR6GDiAzXJejh9/O37TIwbiVRhplYCID/pa8EXee
JQBKOv8QB6b9nZ95DkzfZZsGvLkToLsoBxIkjl0O6508qT+gBBIwIMxvau4QDahTkiSSUjGmj6Dw
To0Kq4OvLVg3+HcI+EuonTSrzwqSl/qawQTMSf9J4kfyhlhwrhLY0PTBONSQHU+6VMtnYI/qZYMm
n58eQH9MJ2TToIrBmMwaD7oAZQJaABjDx1tFs9sKF3bKjQXFCVYWP9A0pvnkSiVCDSCfE6jotK5t
2a93QPyg/B17HFIw/8I10QwPCJtRELKiDUeZRIuOhug7dLBqmW9EfQABOmQO5S9uliZJQjl7G371
l+gkqiDRQbzVoBQ4Y5684VCZj/ZEhCYyN1CkJaL80a7ucA7bFdFQ0B/Z49cipCFAYR1moquJCorJ
5xU0uDtHVLas8QGCFnfIymbpnPoUT8xANqDAjIIltnNSorV4MoLUpvIGhgv7aHHSNJCfwYhMov2T
7TODGplP7zDGmKk9fSljRfJyBHeCAkqeBkpfPZM+BY/f9utz95FQIlZXLeEvPEf+fXMu3tgWIhqa
IO8q1VZQJ7y89jdF8m+yvY1JP8Pv1lWdrSUkPoKgIP2xfWB7pHdntiK6SuBhU/b9iba/gijRjvSZ
EUHBMkTwOlPI/2GyyR6NElmEIAkxj2KnT32PiobqaxtKAmh2XK9LOkeVxtoQ3TtMPJjeBN9ubIyv
2wHMaGZgOA1SAfEYCBoCLKygmcUA4XhN4PRBKPXcEzjhc4E+LqIigqc9bZ3PfctF8rs3yhshEPRc
WO1ESndX1dHatZJXqINJMBXRFv2lTHFrwbYXnlA6jRl/bbalbxTGPMeHV67fIN+fBGWPhVYTiCFG
BcUaLC/ih+XlMMmtJRjBFfZ+6p6iHB3ziaW5RNUz3DRkpBJiALHlJ9ElaHrJJxtFUwwed+eaBBlO
bmJMikSfgoX+OjNndUsYyd0lXBUlG0PMw4v3VHCsZfIeMc1IFM5ve6aKcqeBJKaAIBgtw/g/pGnT
rzzOsSleH+4HoWO6FiyQcv80uPjb1y+pvxmlX3lATZfjycSf8N6EsxInmPCkWliffWafzumha4Hw
W3Paa4ggq3mDdSMMsh0eJ/RhOgB38UobsxuwsyCuOITNzPXDYQCjfqNO8cbC4JfnKU3QyNaUVctl
icMKzxNF9hydirESSEvV6MHdkCcZF4S5miC0IPar/BOwQQYK8M6wTffU9ZAfVuLG8YyA0AsV8I3A
Ff+YAX5LDkJK4RwyzTz6tH1GFAGteyEi/coMe7GfKwgI/afwGdyIhOtJdIJzSnmiGKviWS51dlEy
fnrwYZVDR8ZswJv+KylR4UCIZaVypFGlYXY4wqa0IwHRAJqjcaIpcaShjlBXdkFTkiS82CjuVGGo
gqJnU9oGroz8RlU0Wb4QplkuqGdUoj0J4VpMWKh5QWqw8GznRIaVUHbQkitGizSopg1e1sy3hYMD
hQj9i1ML3gVpoYgawb6wuUgTea2TsNWH+kQtmFaTOSiooeZVVI4FkjfzOjKYJOhXiGST/MS4A6rR
nPqBENXMACY4ux/cVZCgsD7phiNKlQGRMZP3iMBwIaSmXQMT7ckM+ImTwHKYdFGMrWwI1DsnvIV2
fzDEjsk9hKA/e02odFEBg5b8CYB3UvErWFvrinQ4P1D5DcgTVXRPEREX82bcQjuGxOxSYEcECL9e
08GmYjGox4KouD9KAcVw4ie2dAoBtRB7fPFViD9kAta0nwPPZ4qwOLAb+mnhi9bUnPGwUDcutun2
DR2uW6jzZKLAl++uJNHHnor0mzKlemTyxt0j+eZvdzRWZSflgs49e75IPNoVkTxhG6LfHOQK60Os
0h5jC9IgrZioeOI6UXF+8W3QG5gv8UB95C5SxyqFHDcHgA+q9FdhABzZoCEa1MtZSXwGNnBsP09f
PRok2gUyk7Vm/DF/+1ddXFeMTNfJ+CvvxSMNxzn6TCgSDL6645AhBpxmw8oTjCMK8juun8HDHL9A
7SmCI1BxWPLv1ocBPGRiTiIOZlvzwEzupnKxiD16X/bIG6AXonZu2mN7NPHMThWiSZ3SP/6Co3y9
7ZiepB/jVUMghOHgJEwAQMMPGvWQB4ZtKUB72jUIVRKFi7HsPISkgKq7qRGsko2NDMFhfRT6153x
xdmsJbASglmyka+gqXlk8QoNC7gwYsfRwA1MFw4WgXjHyrMvyaYhcLbWvSC6G+sHWZPBO9ERDrSs
UwieVJwPORcmWwy6Qn8/RUudAcJPqJ7dtCGlw+LK+4gaJawXjuwQKMrUQ27UtSq4xvaFCO+Urqql
fM0Z/1Jdk4MSFNwyY6EcBVe+P8qQxG/UjOBTUeRBguGD11euiNdoUp0l3kqV14mg6IC6NRFKProY
4w0Eh2owTXcmz4VPPDawJogFKAXWtOM5gVyeCapbxrGvui8g7dkEG/y6u4pXh7eQ2JbYI4XDLPQZ
bHdYI4l2QWgL9UjcF+M3uidd/hLhqXDiJBviwBFpBfKpCe/vwOD6tVtw8orcVYU1SOkDrei+STCO
3JG00ZJnRL9L/cK3jJZv8cR551QisQlTc8KxCIlZf2vauidMriWMgaaD2aJeKJNb8D7fF/253pfb
bFJN0y3oP4qB72k0xgKuL5lWjtp1CzIwdANobOj7NeJqAjnSBOktbdMdw35OqKE5o1xAZKKFrGlO
Yhyc+vvC6kdQNl9wuVrHJDL6BbtCLqQkB6eUah5VVQ2IOoE42sVreO3Zjwl4RdGRPCs5KbQBUU+U
ApbWKNl3qx7+bb8sTYGYDLDvTQ3aTKoFBU1BdYdtHqDOi6qQkGlsdm7WFCmUeLLtr8LVrGWKyxpN
pwD0ANvHswaOqorBtOEszP0WX3KCBAN586Shf6Sn9IQbF8wZiVjsEqU21z+eL5NNGOXNKyl+Zj/e
KpdyfvOFJkcUW135AeXuer+GX4T4JggdMsqIn4w1ywxnSx7CB6Ti9Dv3mBA6OTxsJho8ju1FRb9s
V20gAtIGX5AI5eM5bxqJlQHwWvgCGMONe4dcic1bmlOsp2wvQOJt0K4YaYBRTwZ7/ZrZnw0WluJH
+uw+hLreEMaEG/vTwA+B8pVwGKZf8odQwOIvShzbR+vk2zxIv1J+i/BGuPNDjAR5gxSQ0JJAlCCH
H0VkShFQQhZMgWbjir/tpU9hQGPM9pJ7t6Qyu6c4jzkGjRrjVTc2t+JgV+Bz94GQju0dyTrTpjTG
wDBqmJeYPAL9G8g4e4kacE6IfCNhW7J5r59sxDoepPvhN1NA9qEt88CUJiGYH8gz8BcIL5NN0l2S
HysXsUVX7EMinaPTEIB0xy3k1WBzZ5FNug0UZGLwl6hIBrEvjpQYa0LPTWzYpti0TgKBDzqqZFRJ
CTf/19p0yTk7GDKCpvObnYi8C7V/I6oOsJ+WJnuTmGagcMU3lnHlsHx6tPBbQ7HFnjOnAj/c/cMW
aeaO/JiUjpDkw8K1ppAH2JMnsy+krXohAT695y36cEuaqXDA5kvmoIztUQO8VqCTmXlySCEJ7tpx
hW3lPc4uKe7eeCb0DUyS1K6xTMyqD3uVBcqnhXKBUmttKM+BDMFwIfRcofc20/YIUdZFrcYvndEa
iJfcLxfoJgTR6qe6qj8Agtlu9YEnQ/+0P00ahKk6QfyNRKenkG9/JDo8EFgY1DakIMZYDVxiuEeZ
qzGmCIqEw3jaTYG7IcGzCp95/ViwusT6JFNh/e3FkOst05F+nvvbGlPTndCYFGJdoMNmW4LyjC/S
zu87WDVoZ2P+y0kcoDQxFN6gfc+DpRXiIAQVljklxmnJ6bhJjC74eC+Irc+/KcnXnV8Rdq8N3Mck
EOd3OcqDPHj/iC/hDVg/f7BWLYrfuNz46IH+fIHUGGtkGcTnWwPQe7+wmFIT40cVA56Ym0F4wgLs
RwXRzuMotHMhwzCPhLZ/MgVuFSkHkgcfl7slRhrxu/LnQQbABwBJsGKAFQ3vw29lZFEmlNwPSbQY
kOgIMy2FxUzkCr83Iw86tF5SrlbkD+Ky7tRJ+TBUAd97bEvDBb1A+KQ/xFQu8SeYRhm4W0zfe20m
5GxyMuHhoLr8cScftPhDBZRc5uBepZkoUvjIMEMXD2yXLxwM5uKORaTEYYDOOa7ho7LEKUTg/D1T
GWWEWEZXRDy5rfW96bMDfwGERzDXKGu33Kp02iGai40GG26g0x4XT0ucF5C9MKF2fuQsl/D72MFV
8OjElTtRbRaWEQYpUKnmuCPj7c4FthNRHyClOzNW5YMZVxOyQDz3Yu+XZ9pHxChm6stU/0UPhqjD
pnwXnLeY6WnQEDYptFxtrs1Zbpg2KjI4jG2ewbAEKqoki+yae2GxNbACJ0ecusGAIvsb/y52hgAL
Cu6TKAg37LF+scDcRj1WOA7wPzOcSqTpwmwN8i94YwXeirEA5KYzXDMkvFXQjosprZ9TgzT4tf0F
rVItQEdkVhv/0xEznvjWgoL88+KrwYOU087nJ/LBksnTTHejcZ12bYrD/aLzw1mLzC9+/OPXN9DK
fM1Eofwg/p/opyavvgfCEtF7sC1oThC4o/ggPlJBdRW3BUa6hM4LsjS8rwwiW5KmL+IvPkJBjYNM
/UU/t/AQanODS6gDA8/ji0+ET3ZrTB5rFtf4/RU5Cc4h0cfQ0l7RnUkkRWVG2GV448VdEJ+O7Ykh
aHun9d5Y4zh+SS7reek9JrjoXKrF3otDOnQaDMJABNBgcFAKrXWswOPHsMVIDdFgTLmkO2J0mvXM
REtWKuZwdkJMy8Kfg1F7WzNWBt/r/LYrMZ+ICqLLmJcdzj9qSyViRPbrlBJdm4/hie4+lFGCGma1
3bBXY8oZVRigk1HIhbyHT0z+lOt/X3fLs+kvaXg3Gv7OrcV8hhuD+e8PAjBcr/jwcj67GA5Bm8hM
tP8MyLqYuUDaxC5JYomEKBLJpUSS+mLxg/blDg/m6YRGMTRyyjNPrgZx0dfxU0B+FINfYIozZowa
XU2NHpM/2WsjCllrNlWsaULGzWd/2A2E0cBghhEuENZswbs8YMLck9Q6W6EDIDHIk3KPM2XZuNyv
dRJgeRWHftCczZUYFkKryUKl2MS/TxOBgjwMwtHNhpNSBFGLjiE6IRtOxmyDkJSZeUOoapj3+MBE
Zjq+DG39GNWTYoEbhhOJaeTbF/mQ7XdDph3xjegVKeigZrPAsz7YMNiBu2fQOqVQmBE9DMK+g948
EjoAJhtav5iN4+P95mu5wF3M97x/vBgYwQPm4+M1w0HD9ATSTRkNEBs2lf6G7fBGMNLROsUwZhEk
7jkQhc5NylEwD+m276J/M7dTV+y//+3PQ9JNRbFlQ5UZbGppfxqf3EZ9pJpqeUMVo14Taq7cOebg
24QrAAyONBg4AcNZ8cCdUnqoZxwhJua33HlBfcE+8dqVC4ttEt8ZKJx8bEAAyUbpY/I2x3m61tVV
qI5fxaQLHYMRULwK5jxSb8NnPCl7wfO6wyUDw3UGkFV8Wb1LcImDAChgj+re1E4fSLH7ftJzjN1I
ZlTZNNVc9WiDsQLYMxdtwscIM8CtdvH/Fpdk+3gIDRtZvOF84IERs0qaJ19DvzrSeU9GiEsSHtkS
3rnWe+8w6EKvV340HnLrNSCWqqUB5qL2oo7qff/04nZUdqP22FCGRP2piWk7aAftPFcn1WN7r8Ay
jglZCG0OeJg7btnwGbnkiIvm1JWrGxmY4dqGg4ksEhN3Fn1AODvUL1BK4b4OQwBGjBRoAYyN0qer
SqPBoTxaAH7Lcc8AI54ADLg+KCLvhZ+IKXlbSfoKO0dmtGE+brIhdattyRizGKClezddLK9MNaPQ
3j/cDO7jmBHeFGZCkiOcKGL8NZZqAqcjkwp0uhlqLst9G17CltJN2vfswfRHWhlZdirHr9tGlKSX
Hbo7IhdZ+VGtvafiFuAar6/I0TIXMgcEkieu8qkB+2Gwryi7YIWSHPSIN4Ax/8YkwCu1APoqtgpU
PCQhenrLZRrkYlawBQs8yKQplBB53nZfNM82w/K5gWYXMWKpX3ZPUN8a3QRjoHnlB8ilbpeEExqg
oUHquRtuoZ6DLcTGaQtgiQJUPtuq5aEajBrsmCw7KGDGOGqccMVYD5rMgwKH6Srf1qwZGvlpr2aW
A3PwYoCHIyMcSQ+AROLZ4HJIHm4uTRIoLtOGPWQHYCPd3nQvRqGoh+2spzf850Y30G1kmL5Hr3ZB
kYKq2R78AyA+S/OkU7XQKnFURkyeYvLxMVdm4TbH6tKNlGIGiVFlzOkAeBsgd2z9L6c1ZtbKOvCr
JyRFbsqrHwGVICICfJUTKvCUr+AvdRpKCeRNJ21dgKzdWT0UktcEj5sjlQe5dm+zbEUvvkYr7v65
VCiwdR7l9AGvxj0AewhHcLCKnhM8ToyCpzmG6dIQZaDkUV8FnRIKNmfcOy97CM58224Ui1faNbFV
v0cNZRqZOkANHRK63qpQhiTDhjVucgdnPQwZ6SvCYT+reUtir98kmWtA2tiZ/EnhJqykM5k8vAsV
aOUqZQF/3hRBmhpULj3UzdHm3Ht7Eh0SHzErlYUNHLt2uK+A/roFzbGPQxcRqA7Di0kUQl83wKhu
pP685q+Hz2J5nB6A2pYgZ2SfJnOUhAfEwz2QRprRQc0yxItZ3rSOg2rDiDbvT8ZHc3MzkF4LutDp
pm52dHFDu5Fl8oAm9gCCdOD87mNAZ/caMoALziJcZjFeWBzcOgMNh7dozIYWlV5IN3bhAvSDJBL/
FBm+08dr0+wg+/X7v//tP//n/13a/4p+7qs/JpP/rXjlq3tSPOv//rv2r3b1ga7KhiGrhjwY/Glg
+UNKnpLR6dne+kIZSAdzlaiAoY+niuOd3pFN1g7LwZ7Rj2jrTB6CclR6MJgg+Wuo4gYjL3Y6q4dL
hvZwjM9AoYGaKAJAaLyHNFG8l2U1ZAtT8LVSC4IHRez6ZSbzwh7KS/3z8dP8u8NqIIbM/2kMuzkw
DEu2bVVRTflPA8iT9yDS3wMl2+eVIx2Njjodog5VC3roOVFCYk6gr208gnj1mAC38Mm4yIGiYd2P
YvJC2jJA0G3i1Pvr+62KU/KfrszkIDUtfWBZ8p9OUf2ZvruXVgP9/zFtRgoC3urDWQyoaALcUOPm
ofl/19I4rGnxzulr53Uqr+xwPvw2puZkM0o3+o7lZitDJDYqXtPBvPihp6Ey/82hr+r/8nItUxvo
pqmpzHPn41xOm6SIWEzKfyhhJt31rkRGYyKaxSHoxLuuA3c9Kr7ehN/yrGf+HwyRecgYOlwP9GQY
sxDVx3bNb1tz6WSSkDQKeAmpk50xDcS1x48RtzoSg6fxXFPcex8YQwjP4C0GXQ+gzFIDpAMAgEvh
PGGgHuXSQaheycyFkkdimCjHgk3D/cBtGZ6TTQf9pOhmFVZmOmhHg8FYumSy00fjjt5zsG7sNtJU
Atgpw93PXUVh8/axKCQMNYQGWA9txSmhN9LJ5GUPxwKeow5f7XAQbfvShTOX5ovitgaqI4OF21vf
yhcwS4Uk8aznjs32Qin5K7QQWHR2LWAMA1cZeCDuafkxEocLf+QLqxuDPbXoAJAnqEIGgo7mdBSE
IuiJE5jiWjipkgsLs8KcO9ip1PRCr8LfaQp6RcPcSDKg2zSC36dfQn2TMK8NYIHMuQI4ZfFm8hf+
zxoo9blhejojQhc9/RDrQhtHgxHvLQwKnW3XAtMMSUQ6ARKBThQxO21eHurS1fe4xFv2c6fp4W9E
GPvXhjT0mX3Rd05XOJrmhokrfybT5rPcvPcG4z8zB5DFnW52KC2Wz64tvSfxl8JgHLo2qlV+iTPP
/ixR5WBPQYOH5MOYjH287FaYudiU53AxmKetOJLm0ulC3RWjF80KPZDDYbViNcAB7pAcLCdu3eY1
BtaUYf67sEnertoumqfYNLmiwdOtfnLGR0mCVyjrcBIFn2rXbLUzVBzwHAkP2XTIBe3GqVf6oR44
7OdS64GsGmAaKQSe7G2BnXQeACrtoc3a+GI3AHFd3rw3g+Nfw3c6NndxNI5CR2TdHwg6WjnW6JOp
Ifw5lB0lr9NHAuPLcJwLa45pA5bhKvfFHZNfCirZSS4DWuoIjlIfR6JEjxZDRwbUXI1iKtMvgSwI
uJeMyX1EiLyQAiBTmyjU8DqMWUvb/7QAMFy59Atqy5RpqrQBMlcHkQaIwrWL3Lc+vUh7/QR+ONoW
jrFvSi8zxd/6601tILbTf9rUbNkyFFOzBqryp+22Dt9Pw7bibI9W/d14Oudf7vJapWjcLlHdkGbu
Aadk7pMLqp7oeNo1HzAz//o61H+57f/DdQz+726lpaZk6FKa7RHqAEx3Xvxt0O1JmZLaU/ptzphA
AGMR7k0KxHEor8BP3q63U/Td7QoY3Nn+5bL7WxfBKUKI4UVokRAwE0j+X1+qqf2LW6YrpiEOXUXT
DfHn/7CxSo/nW+msNN3j+CIYGxn7mpZiAMneHSIcNnsmedmwPoKaiVqtU8Neipx8zAUra9MDj2l8
Qw4aMUSFfkIjAO0A+oYUe24hE1lelw8fcCpKdm0EVG1TOLUPWoWIMsFiCl1CQ4jTqSur30z7zUhi
qcaOEqLFK50O2C8FSgp+JWWneEzXx9dg+dc3YKCJo+PPi0YlmVRMxeYgHIjI5B/ugN4mplznCZEH
VofIK25Oq11y6iYMd6Kplm43PjntkiHQRrdpgndQgxG6CxvaYB0jQ+rO2xorFfvSSI3GWTmrJI/E
jiwnL2bPaj0Ak/BweRNv9YRULi+XhuRZhmA3G66xHUB3XDAnCoo1BZNokiPlp86tnGg0zTHOFq3w
S5UE0bHJZgXju8CP0A2FRYTSVO8ObEejKgfbBV2c1vnYi7tRk/r0TmvNIoWM2AOT43zxATAJJi+N
/7eRZg9BMkHal9Qx1OC3d18BbYW2Aygu/qiwIZve4z0CzMnUlzVUOPDUTNd43ta1GO89wJZDmHx3
lHPGAIhzQWxfeqDD43ISB1njgXkzwJ2RCJXFGPQRo4AD2gjR0tlHL49V/CHtY9o8vwbfwFXhZz0g
QU0Ej5mrWPaLeEk2RJoRAPbFz/Cr77ILsQGtB196M0wuxO0wblMKQdzFbA60YZP/wL4DPSl/w7AB
6466yfxxKHrzUJrJtAC9/fg+eoNO4vPyrbTJcy3vOpwxbP0pMyKcEqlenr8sqHifDagPBg1k+PMM
Ff3vvS8GIwM2/QqDULu8/aAei6ahWBvm2Ib8J+NLyzmCpOlw0RbkHGPIXlkPgRvpa43ORo481B2q
izDNzUl8UvEILpmboKd+YRx7ZKjH6AFFM2EazLx8EKC7jT16VvsWg0q+ecqzv177iqXaYiv6p9Vv
yYptyoZpW8qfAis9tm520/W3vU5xSmFsFrrN9OFCCKbNpcSRXzPhHejTNwC12Z0RCmR6mHYfF1Hl
eTKvrffZEJLS0U64lIdYPj1tmm10CMqjh4tVQKYlnq6SjSJK4YF2c82ANHpwEyFa+aaMdPcoaWBH
0W8O4+REiYpKlPJg2xzaR5W4803clpDtMQmbw6VfSXwhuJnGtWsv6TE421SqujWGTY7Bxvw08ba+
vUqcMes0nXHYyJziH7TNOf0BuRRNzqR6qzFzCDrn9vXd7kvaJOjgvnITzK0EAZ/bALGTWKosRrbE
8F+qIAfaWhgs6NqgrUaUpi6MsOFS45V0fLyddpdtsOpmm+d3yRxr2ZMuBdKaTG9Fh/uHbqLx/cqr
KTEAoXTk9YOQU6g3LfJNZsJvdxO672UnI33Fskk3j2g558jE+rO26OlIzgIEAz+Z8lU/YkNy1Z8Y
X43uPwlLvtJkaDCF5zHkIipGwtVL45RvfpswaFAIGnNEn7L+bX6n+4IOvgymMx4j2BQTYZqGJzd6
uhxXPp9OCrSrmQxl/n7DhAN03Hnt4bvdE3AQEOJd7A7JLJ/wNTDtaoaWRut8wf6FMTy5TQhpRm+Y
4i6bXenLUKuF5KJds1ObzmM02s7JSIcCHjDR94OiWIEYD/eLaJxNBcFM9sGPaZCgQRtpI976+lvM
ANYucFbZGFyTSoTs1TkX60Xh7F565ncEeHmWMC2+XSoRninJrSfbkyyGgdgH3mLeXGOiH9LhtXNq
hj0ALbqyi7ecz+v2yKcm7DcV4Szmj/4/SWe2pCi2heEnMgKZuWUScNZ0SG+MNFNRkHn26fujOuKc
7uqqLAfY7L3Wv/6Brz0BNKCZvOIZborw41qL2D9b43TDWoPZNTPLcdPt7QK3b67SDnPLnpRemBQ0
+HgHEbfWmHU8soMhU75GcTIY7guavQ7xio6Jw4YzFkCJRQRGw3prjg0LG0M2Zk5+dCZDctG74kxc
gorltkFafLek8kIXNCR2DxGET3pkRLtKgki0dLIvf8hkeJKs9SYwZqYCQcPIwseWzci+Pl47loc8
OCilnn/Ccuqqs8KB+bCvn/ZkH3JmQDvDWjR05IugWWk940uADYInpFiFTMwcLNLhOWONpppDnThl
YI2ytrbib9EEqbYYlM1Hky4gQCjV2/L8j9lE0w2vrdeggDKTP8MSYZjU4rJnRjKZndpccWXN5hrE
hC/KVufoCJ54U3jA00VGSmbpiLv2e+SUDBiU99B4C7Qef3weyt8IcG1UuM9tPmvBjj8XtuglGBVz
V5Vf4cHAOcZt+tiSICtZNG1AboCLzTHZNStpLgHowO4HTO7Pem715+m5t6dnVoL0O2JnP8ovwE89
ijVAvl/Ocz/BsVujpUHh8Qv2R5zB8Ks2poZ7q7Q9XT38U2VyHbCgQhhDBn1HHAWTQOdjuFlodYot
FLAwWH2oxegJFzF6gj2Jk9fe5pdDZYIVJHaBK2xvPzkEOEiuJtgmd/ONO+aZXjc5Ml12aWBLPyGM
4wsGMSnh6yth53jcj5sEwrTwyOoSHuKDGu6kMdzmhMbtH/tsaC/lV+egOCnmNUg+K4790JbMkSRI
O2vnlZfAPgAFpSB4u83gwFly0RcSpBy5JDhCeSYoEnJYY6GevDFMGAnGqh2uah6t0UbaVB/dj/zj
Pr85NCa/CK/wL8FEeoy5z72SzMHRn5jOOBoN1hOiYdk16IxlDN73X8VdsjVOA5IWvwfVnS6m3nRe
7zvi4jk8OnxpintzKA4lRVOAFDFo58093I6JNsxWKSA7om2KJVd66iVLKL04i/uRS2o9KPZJvPdf
U1z7UUK+Az7eNJzxqFO+sTUQi83WLz6o2D51YFDC+IU1Y5I27yEqDdb7rjux2drv8aKLiRNVHj72
YOQDghGMzak9WDrhDMWN4kyQrCHO6HvsMG2WktsLVs+zheNZtcYo88oockobYA2SmdEJHt5V8KpI
1a6hohHZzg4BBxz6guS0U5uRwrANEXeOA6i38zlyYTcqkSMn1UGf73fw+BA7zJI5542X7R8JbA4G
dQSMDgcmBOpPuxZ+uiOMyRBlG44z3x36cJhfvZ1v8r9pi/xYHqWUV9yqWBOsL2jxAx+QoRR+FOUZ
uAC44o2OhnvNV8VVgTaKZ3Zk8V8PKfnppYOXlS/R1pvGrdzULW2508IXpCiGvXOmRh3Qbz6uB/iO
c3i/KZOpz7o8wyabkJbKNudUDxTOSM80vDoaByYCucYRK7hdcNG10JF+RQ0k2UL29BgG0htsLhgn
KBgeMsY1Yz3TQN+a3EIs61cyPbOtUblkgYDMUdgKl4bQAwTA4FwWghEuM8IAtmL7U9gZQ0tAdSBZ
6OyaGd9iDJSwfLnp9GHfwmiFg0pPM6W/nCenwoaZwCJL2DXkGLIM0HL+CNvw0T3dUdE+2aszHrEB
WrY1D0/T788mObXfT3yRBvycuAvkOjOjT27wWfLfgidy4jGFsAfcphiFlOb/JhDRAvwH35IeEimS
0HAF7YYqaXtb8uHPnzP5bBvmEV+EK/A9uQGUVIirO4sddTlgJwkkYeLWjcAbSzXzhe5vHGbiIm1x
KDZwKbUFxwEMW05Ymy0AShr3G7noF/sbaq8z1/gsXHhJ5L2ctg5kvADLJvTi0p5pmh9ZWNtScsDT
kS9TjC4wGQBRWGB78o5s4yu+NbkDYex5uO6ipZUuHwSFwQ6GkQCVg9mcPxLg4Q73o3wQDqkNiyVF
Hw7Rc0/X+fWDn57nefPaPk7s3Aro6GUTUTZ2Ey4MC0twKRDwa1NNJzcPtPv24DKEfjvWYG4x+zX3
pfVNxeKa1sPRrNHYrcR666DMVky54WNTaikbhhwO1NsEy63RrUGyz2+L7z7h4pG24dPA8Kt5s2Nl
sKr+iEux5gS1WMvOuqA78vgxc3lZptYZr2Hvdr4ehh3jN7a4E2P3BRpOKoIHnpYlleHjLFiFeUn4
fDRS/vQ7vcd2M8/hqQS8svOwl+5SMf9IEWefHU7lrMbGLrG982XpeZbsBqELjX8FIIr7DK/wNB/s
rPYfp+Lysd/aonWuXQaD9t9zC+7Nug44lM+XCsXIxTC/XB9hp0nIn3VeEtVrTTLTJT8C9la9ECxC
zsaPt6zY8cb/4oLQqEJa9hVXM49gbmPRbyXe1NYf46KrnKevrGuX2nhgzmBSlqJsx7ksRwp4nCya
eWRJKP4bcyuajy0HtIlnBSuduEf0OcVcRwTYuvYjw+eiMf+ORMTxANT2n4FNmuHP5+fSxw5qZGxT
IYx/yKtJfIrlP2bjDsIQvjI+Ds2WeyYRgYXsXj6me8n9C6gWisWG7Qm5D6WLaZiiE8O/5GRDutPx
MTorebTu8YoRARb57siDrYKtYHrHo4KxkAjfFBcVjkraFvwkJN6enE7G99G/kOe3v8UpBbYQwBnf
Mbc8HsIj9tBY+0Bo9nHUYUDPp8V2n81GYgnx25hePWGGXS0vZZYBULwCYoTbTwWD8pZd13ocKwef
i21uewFe9yFum9xKZk54177sH90MvLnEEU4UBmyXPd7G9v47pf/czrkNNvIUj7reQ2syfqvWRRE0
gy0PU/yLNRC5E+dGxb1lzmNlFgekk1hfBML/5D57uPvEwZ15IVt3g+0L95KylBqpGK8esqYkKMzl
aD/X4TR3vM40Ujv5r2X9RZiiI+NxU5jrS0fHBfvo8Alto7Bjdv88tD9doPjtd5I7/cT8G3UL2S27
TRnhs+BDplqWvsNF70ZGg7HRmGuq1oQsDeaxiIH4vx85B2PGSkIjfuAxCX4cszdNXHtM3/dTb/Gz
j7AjK5HYRIi7Arqxozob17LBmrfYW3yX6tsMA76lXZnLvz+YEYisuTGayYN4hJxvVc7UZShiycGS
Rf+mzo3tl13g1HO1tkTkBNJv4xh7BiHhMf8VMDKJT5M/IIbnQUHlhxkhlo64IBCzEAKMAmIoyIAv
gORzpXM06p0t7QmaR+bqo48IRBDsTiDGWOVKsPch9J8RdU3NYA8L3yshte3RgjhbjignMGaCuX8E
taMEP3vvL7K8x1ZjeRUmHhR4dWGu6wZs09DQZwMA0EIyR29A9hD7TFNxWY4nLFgUtMlnsN2Oywit
gXPZ8RhBFx4PodF4EP0s8XgXbZFaQWqeRnSP54vygL3NylZv1v9nnWCT8N3MwexHbkg50vyi3gdT
KVubMWvyO2HQi81oi/JgzlxOXDCx1Q1fwwgSZRgDMUyL/2RCPcDm6SiP1QaW1KsB2+7v6JreSL5j
iysWvq2Yz70pd4xAa/TBpTU9aoVFVhN2/0xkE3DpbP+ePQ/lZGxYMO34zRKnws/9AZ+Vpxc4xsIm
92W+8R1NnAa+RCASj8daZCfFW+M0QbIfy24Lu6SddzxIKBuQIw+mSKoNgBF9OvtM5sb9ogQv60D5
fZWOH+oegHy1LoGOOCAxbIIFgVeMsWw+yxBLvGS6zbsTbISOq5ptC8WE/TAWz0SaM0gDn8Nqsw4+
v0VnqzLkFLtyOmboEybxOBdT/hhLFS0ZlvbGvh1WAowKzCKJYJ3O4H3HgdpfZAxSh1V9DSaFTTMV
kRLA0QFXRv8Z9zUKV5lalvvLDsO13ohXp62cAvr6o6l2CGdhxVwRxGh2a/wYw4qWTs821LNqHJSf
lRwu6zq4Yk8mggS9JqdXds/qxUAJUnx19S7+rMU4mGo3fbpFxZfHF8geajKbRJcheRAALKHLAxB4
0USrZ4ZgHeYv6bzAAEZ6IICIBb947wVhWY/kENqRUAp6GDOoXYkH6CkvtyKW0qTPs11pQXaP8aSD
b9l5GiaU3dLABipaS+0m7pmJueT8fjA7aewIdxkBb+9ZA3qJjwL4acxMw1DWjMk0CBaK3epE2l+Z
p+ABRIscz43X9/v6lUjM+uWfTrUE5I6I28BitaBR7C+m+gZVZx68MawqnI54Dxr1ZhU+A9KbI6Iz
1U2trAmzVVQG8/sSI9zce/X+lFTn3nq9vBbgCRfinCbYMxgBh4sJgiZtQxAuDZt0C3svx/QaI43G
zkWrFhZS5H5Q6ec2QdO66F5xt+pctV23pJvgpkqAWGi3V/d1XcifWbvX6hP1c54TwBvUgh3SvpRO
CqADQiPN9WegaYEqurzxW0V2oJFA/V71uU2ANW8gwQOeWOX+GoEAxA750tPqVGmbJN8NCvdnk/R+
pp64ghLnOHjNeyMiNx/x4enkW4ztdv8h4bieE3hcq+sBo/irOxgLhdfl7WqS65zYcECrX8VCf/8S
iN3wxjoUhHnYL7kLHaLifsnbvHFXfwWyQi9EmsDdUJd85qkITIxQX/Z4rwhmau+DjvMl04md4gFR
OjHFXBFoRAjzSXtPlPGsD/g08n0CxTe2BZkI0IC8svETAviRrvhZPGure90l7oEC/8KRG3uCNFJd
Dbkr3KNqJndO9gq4gzG7G/dGBYFJby8nhtyfrFRunwQiIZIYxP+VZv4sg2T4fr1Ck3amVryK6qgw
nHKdAylGLqu6YmT4oQl109KJuIEKgPli6AHGjprovFo7khzhIIaWek8K+DfLj4aexH4BgWssJZNk
latsvgar2+VM/DhUeuuNsACiZeHpP5Ju8s0G1cKax78+spCoLYuumyvNdY3OE6ab8C16L2ICYr0Y
QK4BTkjVuzwlU0TRMdz67HTVjrNwoUKbA79xm2Sdk6WBjM3k5b6Mc/90Cg7ZdURyfRtMmbS/RqEk
RrkARhWttgUXmqk6HPFs31PrUz19MHCl9LvuJt96ZcU4M0CaZpWAA0Vums+Gl11u+Y2Rh0QsKTOz
BYSYVlx2NPF/ZO6N8XnEkX4LKs67woK8hmPmE+0rtianSW9YCYSgD2Bg9deSHnBst0lo/5xwJFkn
KN8Tb+AN7fJLf7CG7ei7Xj9/IVF1F0by/OFBwosBa9VdKQJMA9mwXwXnjznBvF8GOzzKvwUJPl/p
TiQkE50lM/9LGLuceZxUVeNIdBUUz8v8DbnG0e7KGGHY7sptuZ3wuG7LSzVeFBOKVbttWc0VrKMF
7smpapNpCAYagThhjqmYCewxQga4rXq3MeBhUjeoMw7H8j0Pf/mvDJs2/OpJPuegMQVqScUeh/l+
s+fvRqpd1RaT94w33EL7V3FHBa5t7OuNv9YS3DJ/arCVB1DBhwHFATN5Iqaq3zaHO2D2g52p3gAP
srGwJc3IPVNc6aE9yMoNv68vs5ysSil4wsD4l3bRs7m+bQGFsMQxYyULhewDYqHxrCeXCEUQlw/I
E6qtNouZIUCPhGsRkMyhszAxbSsgepGOhdXoefjVcWEkt4KhDsoGw/xsYQMwzFVYfkQhiL6q+hHo
Cy9umNNonyvzMF3n2VEnzUWZp6UbwgIcvAoL9Qts4D1piu5nF/oq+qQK4MqO7RFyAO2D87FXgenT
M+MmGPWVT9KiOrjRTx8YB3393EHTyVfE/YCAAcJuuRih/za/eyzziJwZvz2kBsmqeDKA3l0Fu2dC
gqmzC0s4Xp5/oN/pRiV2AeChAwEobkdspWYAVLJVLmI0a4J1w/TL5esOv9niuu5BBiGs2MaWmMyj
8YCHLuAlUHGPhhd1FGWEM4ijm3/5GekE8ceVNGDioHra9YMih9QbgZ/Kv2JO8/1EtUlmTvgfwEu3
buhmIpNUQkGCXUWwR36Y1qs3JxsdpeQR/a1HTvrZqYoltk7cefigkFV5gJRGbUL2TT5GV5NhFNol
GH81pqsowiyHgUXii+oB6nNFDAjeGHUzOyE7mMoP91Y+bjoztnAixbN6LnGGg5teQ88Z2VsCwcnD
CgIELyviSkTX1psx0SgI93Fnowiky/PoXBbKv1uHhYkLcQzDKWn+uV2/R4eK3vquLfXGwoHM5sPw
sO4fs/2Sf5oZ0j3vRYhG5qKn1wEQYE6eDBhZOpfOnKzelLKRLVLpfsj8NgfMLtgs8QnJ7Ihogh1o
o7yBGyVP/LRmhGYN2qImiUj2k9wV49VkWFBvxJceFavujFNZgiWyWQvaqDhwghk1iMJyMPYqVow7
44yLgyNQmv5q+4h+HooAyWfSIv44ESZoXCkmYkRMqOYzocn2tHMqjmv1+QfO/zIsVfBl4LRJoJHh
QJWGzyKOJZqXEFZDYFI9CRRhwzJs6RpQo1Se1s8BmlXd+qg79RHqdiHO4It8ZEoaVu+MWbzKholW
44fxn4KV1ttrUMoh0hxcyjKdJKH0TpGXi0dJ819vU8zBhi5rLrD3Ndnrb8bkeKPhz8EyH7bkiozs
csI+xrQQwdfAPxSLDMy1MjsYNu3HEWHZzsLbAxoCtOQeLtrU0Qh1a+w2dmLF12JHoUrrqXZN9r/E
jTihbkwIZ1PtQIWL5o3ZEbJLwO+jsngVbohRiFSak8oDRUe6a115Jikg2dUq/3NUXyZM2+ta2xLO
SvYITngb9WNxg7ioJLd44RY41Foq55j0vHX80DBMk6m3/eHjGTifE/h4AIUggEZL7yq/3RAtSgRV
6/xAqrYFRLGtrbzdTifk29UIqYpOE/Spyllg938Xy3i4SPmXhM1Wf3rrrCQKBextJJnVbQN31s/d
Cwbx4Fb42Zf+JLTpEEpxIZLizAfo07UBh/0aUOXnU6jPzhMYGhSfLxj5ZK0a3bzhRycjcGr8VjgP
DK5eU+CAdIG/CMt0AdRmgf1vNGjPldtMAvFN5xOII/7rKrOE5LvwL/0hWivDhz/9gf4e5asMiggO
GJxxDhddQUBaB+Vr98QUC11jrd/Osjqf6v4Etp2GYFd9TCCElPa7dnLRDl8WsHuYzcYhmuK+gWWY
0CRIxwkW77EanM7AjpwQ0fTA53s5KVnZT0K7e9JKCCghsJTzCSQSFeXTaT4QA9ckjXKZM8V9MtCD
uREYXD46KvUML4OpcUaaE3a49IlvTwrnMvO1j6OzJX8sGDpP4EdKCjRo/E6xMvA6/RErcz388Kwm
FDR95091aiGTmq15O01rX4/RbwjU2tpF70y5H3S0b1/BJIYQeMnNBIcnScMSimFII/o0HGk710gM
NWwiua8viwEzCdJZblW94/Ia/IQK8RPDUzytP18wT2LD/rzsaQUzlMQ/ZwIpgZqJgREQTE/WNVu1
JYSWxmFyr4h1N8b2QA4tCkTqS6p+CCQDF+mt8ubV7AoLHdhWsakHRQNvK5vKuxStFN9Oaof3nAq4
JskXvmy6zCH1bXM9KKe/tFqUuNW2Ozx/u/eG2jIqnULdG+GCelcY3+C5KFr7k/tviV3O4ifET9AD
ZKIj6lzuoQyljr4HePfqJmiEBLvhA5bONPczRgl8nrsO5Hhp/4xTOOcVC8671uYWtCLKeujUph66
KdEzWMMCGVd2mrrqz3g5I7oI+wlVJYQ8bk5ki59Vf56N19K+B73qSPwWj724kaoZFzVqHKX2UrjT
7Yy5bqi5SB1grXynjaP3dv8l8sxXOwXxEyxsInDwrux2/Ewq2bnq1BXdwFZOgip0lRpCCUexBVu5
rQDclerLQCb3XVa28FoyAyfUEstyvMbJocZpdVNBKcxpLBPWzeKTuMrHjQxPQnBau4lhQQ1uw1X5
XvACdfXVgGpTOgzzHOJiZbM/Nz9tiCffOnoxJxDYsoVVOPVErApEM21hAtkfMrUKK0kCPDyfs5K5
8MtBNyFLQY2Vx8sJscfkahBEBtUshaLPBFG31xrROAUradfAXX3azceJVbeHfvmlzF9BfaJCuD43
euOwaz8r0hDJG99PB5+zvtIOOlNslAlPJs8FHaZpGBtiSmuipkvzlGlejwfDC9YzVvLNr16zQFfX
2NWnZkfaxXTxgc5N0ZyuEDUY2EKkqwkSebKR8P5uzFnGnynbgiLgTdgH9t7PU9PNdLQIaGKxzYqX
ubzMUKMAVqwKpjKplTB40NznsNNKq8U7CDOLjgBUi2TLajiL4K2Y9UXM8WcCoyT8a9Hkal+wnd6C
KbXHD3Bq5mr89ac7aI6cHfj9pxpc//g36bzZ1OXPs2iGRGTKbpNhIO9Qss1yH4awleB1wITbfC0Z
RyICojIkz8oS991ZBG6C4bKERzngxfoeQ+jEP/HqMagk5dfAffG1TlrvjQap+yPxdyLPrsR14HCo
zCp8/7o/ig25tsePleyws4Hx3l13fMMBl9fWf7U+ZcwrmleYHhLiSUlb27AOh2rdXHc19i2lhfU/
Y0fIMvFNA2qeMGeGTWbpfxF9SIJ/XrThhac9SXpLEpl1zZlgMJc7Xbp7Ee5atEs+mEwsMepG5VLC
HZe8Ggb1SBgNuCQiT2i9qfqg/mDWZRMtrcizNneKaCVqYDVWAmc7ajZdCzlufKGMekzy4Beurqib
J85zXS1ZLG8Tl9l0T54xbhVvIgJJ2pbtHZFZLkbD5j11sVeYpydkEqNDM77dIvGxc0hGVnojpfVI
uptXYSsz2VY23Iytum6Dyh1IRElwlWd2Yta0ghd5gfbV7Q/lHbIaTjheiVYzQPk5ltfGlgJWoSeO
fAXELDrlHx+Bwfu6CfFBmy6u2VLFZrlfSbQqkjnFVfQK85jAcR/NVz1eqBlPT4bhQ7UmmltAsyzt
i9DLSAyAVw2aqFhYUVoSmkId2u0XDYky+8yor7uGhKsZS1pZSlv9V10ry/f8uhhtsyr3TchStSBz
9MyjUJ0/pK7hQPjyZRum7yzmGBytBpGXbZvv4qzBT6M6J+PlyOcWv2R7+A1nsgJJ3exa3IJGJthi
ZL2M1i7O1dYsda+HjgJh/Uwp5EHeCFGAoGWjuOQSe/U6WrNMeqwfmoadaClNZyKinYfS2dD00O9Q
XXWJq0P3qvBsoikuew9Ozju2q1tKHgAsG6i5uQk5n6RvWbUA4p65P9xpvRGkfKvF6v1esO1hoUJs
WLKE+AjnsOWfw0JL/TQPPidEVow6cO4E+X4FRJRfYbh8q98R2hcQWZ4LQJjKlFY9jL+c+GSnZTYc
zT63NxMspxIcaGyAVwbnCcerdGpfLv79N7C7hXLesjFM3e70gCZYkDzKGFS0aLYnDXo2K4cANxcY
UoyzLAB2LCFwSZRnysQnTQWGcTp1rx8Tbm2N52RnblUaJgEukQ/p9RWvO6KgDPpOjHR+4mrcwTEI
mUGlxJDjCROgN32gXxu9Ok5IEuM5lHwOBiZMwIpH7X6+pYkZImslApCRBnUKnBceyxXliJ67Kg0h
pMyEeeUeCggk3s9Jn5guPZ0tB6OpBy/wHWceREi+REULxBhLxzEEABDU2ZUZPIH77Ji5cP6fFBAt
9K/F0/yBaZl6sep17igzRvxOr/M0G6BzmQ2X9aouUrozT4ILFY5j/9aNT21nTYlGZZDOP51x1t38
wGlimqZthhO286H515m44Eaymd0kaEJceXieS4XhqyNis4gk5lLt6x0hEwxk8AalUL8+CGLEc8/Q
zNedTRJSCTtkerWvtT0ZdurGSL0nfp+fm0gca+ol0dyQ/JRAjnZZkEYXbyW4ZGGgpj9vZckLDMjl
cVNjzbL3luJPnfoZpLmlOJ3riIphPr1vfbPh10L2I4kHRSZYemPgMIApjfSTNLYIB6QhITpapbJP
UnIr3K5+RbtiRJaKnyT6SuJkJg9dW2SyQvf9OxF/lKljaNu+O8po9/SF1Gw+n51CoCQQJTwljAlT
BEHsQ8Nv3roh6CyW6vLqylZa0xQ3AGxN+y22S6FdGrAgO4Qn/qtZS+yJ1/CeqIxwMZOLwfdWvfGV
wJpKQA8jvDxeOYDg04rwO1FmSFsAVc9XIg+recig7+Vm6gb8/MOyf0oHlU8cslY+lcVv9vzpvcCi
Dct9Tlj8odAxR/NG3r+xW8PEcCTcmoZDuqRJMlY5a3VHviFZOOc7kUBIZSlsEPCxIyorDWSAZ3Vn
7J5rzgkOlYEbjhcwB8TErMBjkPEADhUeUIC+aIgEmHXfoAFtFuQZsbvEJSHs+NgNzoSxo07nmFt4
aFokJENXT1SsRkYGyM4MvOjof4j2OAx5dxF7dpiwVBLuUFoMcVIqiFNF4ARhdIMNStv4LP53NKs5
sVqHp1goZrSnU8zRZRPnicg6T+1yryye1JXwZtEqDfj1YhmGMkhid5+41QAG6pRjtwTPo99IzBtH
vUkBtc5K8NiDPyrDZXXhPTDgxDQf5w8Gt5cKFgc7+h+kis+6YER9QQeOm4hwKtaMxMY4HIAiq4R2
Cghs3ITY6XRoeqT7wL5W1tzTXvbzgsmCYhfZrlE3Sfxb5cTZsyY62vuyZGPUdPhyz3tPAFL+M7Db
Z8v39Xsq/RSAluUVqDAPYKDHoosksugEq6Fn06AU1Vh/NasUjL3h95cDbzxAXkq1QEBU2RuwJ+p5
290z9p+P/eaJjlk+SbNuy9M1avC8ZqjHKCOCDIlC7nkFKqeHBHxrNslSnOxUCevcxbTc65EtExzY
3cthIUZsm4gTM6gLCC+/1W5bNyv+qdUU8TwTw+KF+bh6ianq0p6BHas3WTKVeQ0ENZclisjvl3AW
FXRs6ORTKvPPOVY3cscexiqLNjw8IeYt0TqU93l50pRl+d4K8mlIUAdki1xCUd4u+2hd8rAnwlkN
79doM2k2T2XNSKhsVq9h1qMqcpRyL7ffdea1nFvCLbwWYGqbkOtYXT6TeTuZ87jxCkyyVJlb2h/D
nubObfGBA9DlctXojTJoTQ7PMA+l0t2fwEVZxZz1GDpJp5sddOJKX3TFQWMQoJArJXdmce/GW5Es
43ge99sGolo0gQ8Ro2KyORs+806cowybTDBNlH8+12+VKepHYXOWDsL1qCIVfTETZ+MoYiuLf3Nu
X8te8e4xEGKH1mjlpUOR3FJ+ZWTkEX9+X6h8w37bJmc2g1CxDclTlY2OifKwyML7s1nV3MuWY8eR
pb0EX7q8POMv9q0rdhgTRMK2SNWMZB3dKttkxBVWNNNgMME2qHc8vb/XdDcgztM/FCAwRpDaK+0j
LU/cNg2hu+i2zIGb9av/IogXTLV/258S9ADCv8AVaXIe4fhXZ6SS4qPS851ADZngyTHkAOwSJ+NW
mLC4uuM1c0vR4WeYETEaUxhU9FYKb4rBn3bhOr7RAgJVodzB0BKWEC0EI4RDg8elzgG8RC7DyoWU
COsDID49tzo7LG/I8p99TtJNuUm34s5u+uaZbTfMmQjyWqrIFzFKe0Yu3x/CvGxO4RpntErzDEOx
Aoj/UepMMtiJJa9i7yBciZGkGoT3r4xZz1MPKuK6OA3beXKvyJMkn6PbSR4hAXTYh3wt31umg6mp
cBpi9QNFIT1nlFEZ+yaPkIOsmiOf2DQGBMcOTg+hKGMqzfuAzKzC/PDlHtCb+zG+I4VbwE3PrAoy
NskqLkSd2ZhuiJMm4Kq8J22MkayF5c+WnxrNQUY6C6qXKfyqdPa8wMciR3hRueoeEI7MojGmg9n/
QtasN7yH0bjG/UHTYr2WDTLNAhWNsh3s/sLEmkBDgV9yfHwRdWMxWYAOVgCiC99TGEx/CmAwQVZ8
H1wH1uWlvVCIKoxXwJWJR5HcKVlvxRR/e+YTKBTsDsW8WW4bOBiH2F6NKdcp+g/AlzlKbRycjzL2
yzxoEOg95sdzIFvL2MMVfkDcjf4AeJ9/cmJXP1gXPErJssFIMW0GJLdUU1rKY+F8QRSF6vy9Qld5
ANVvf2K09MDkFp5i0FSuF+zKHKgBBbw4bC6wKR2jgK4nCDLmfWpGNr0SODv5wGQAz0pnFTnasVsL
mPLgEgMvKD+jbNIPhurje6wu49LVIF1BgjuojvInJGh+QdjhqA07/N3WhSPs+g7q5PgxJ7PnTplh
WuIAdHNSttd5iOmPb/xED57MAvmTxuxD3IuYHHEA0Uhs6IEYABxrMrtRwINTAdycxJsgmNHoD5Q5
uJPZRFPgFomZE/lOGRyU6QaGGBQmibArCEEGIXs0pFerqiyVavAupz4RB7HhFrL3whkIo3FyTqij
FwsdjiA7WG8OEysnrBQtGYsXlOxugxdPQgS5tvbk4PI15dQJu6E2Jfl05bNFBPxWjjsar09vYPb3
5xmhLKQc+8hc7Hl/ufBd3nOQHIIxFUZwgUFxeqMJQFZkUGFELvuyWs4M0eXlP2xaVDe99cndaPju
iR4DccPqitwvpEK5h7sWUWpNbssfu9BBBuHNMcNflTZTZFI/NA4f+PrMrwOJKOEtxt3B5JfcR8XM
Ph6sDAIxhC0CdvFSVcSoMB6xS/YPmIeyLXMCZd0D012VR/n6xZw1BmPj4tfAorAqFg0GkPjr9GDK
PoWc1jMpFFHOUlkwcO29j2wKuV1FOO30sHoB4+eqZr4zChg2OCogewKf8zDtyAzBjFIzMcwKpnOM
893OGlUPa6yGbrQRJRnll3JMV8SzCMSSHWlisoBjbuaudGk6FvlX+3U9ZtvP/P4klHiGDRmkEJ+J
HaQHD2uVjGjua1DtOlKaLwyULy9nlBnB5aRBROVL3FKMXRnlxkpDIAdtQHVKBG9TT3kBsDLgrLHy
qW7G6JDARsUQf4vT4xdky+eFS1Jfwt/s6teXDyxI8HEf08N2p/q0w5jwR9WeI4sSva3mFP/UD8BD
Obt6NZejmUwRQvWIGpZ/vkYMI4yAgDSDEStvPsw+I+U8vE92Ifs9/LLnWMuMZ63o1DFgL6T/Zpuu
k0tGpNiwalJbPwrHZCU+Ih9nCS7n1CCyRVu8OyxZYRH79SYlpDi+57cGOhvRmsZu+APCobnVv/i3
INtAMaFKFKQioIUwX2QlbmueCN57rUwsicPfnOz0zXWhMM1ZjeUe+8v9Ra4if4GAeuEuHnKGapWZ
4WOuMQimeJ6siruIFZJu5oz1RW6jK/vSUtjri9oDzzGY/MNdg78um7Bcint7tXkjZupAvrEXfcuP
DC/kF/6oxr52pe/qNP17z14jxw0tziq0vPb8WnUlt7vaaqfmMDpohky/sWRHVqQ5IU4aeFFopvwl
flH+y398dIN+YdaiXgxGHfO6hzkLzi2Cjzuf3mLpAer0B1WnL7L7le4NKLvmnD4r/dyvOh92d2Vn
X9PCqr669WeZX6Z4uQm3lJBtTMxxIOZRhZAMRT5jnLnH9YfnddJ5+Ir1oACTrxZJLrXuv8UdRm4b
26NjHI85rAXm+dMlRwflUL6LnzONbOzS7B/v2FPPqgRyYJWaWd4U1Es7epd4WdwnK0Ch9IbMH0MI
LirI6o2yl3g4LGTgFpeWQLhYicTaobmomgX4i3EODStP6M3GqWDHkAVgbixym4NCaBQE3cNU9qEl
0YFRrDT37mBguToqxBgfFBY4PDkXHNdL+WDMixVgm3EeX2wHojvTIUn2ZrOsLtCerDEB3vgOWU8I
6cGrwFv+I+nMlhXFtij6RUSoqOArm763RXwx1KOCoqDYf32NnRW3ouJWZVYehd2sNddscNuAS6NQ
TYq6luUNBRPTtvhGo9a1P9wrSNINLeY1ItX8aQYfqpxLbJAa6QQYDopo6XmRXEv76Csy5gpDBeOH
l4Mi2Dj8/T3v79WQiSnRBWgsGMRcZ9yqzJvk5y85UfBk3g7BRBNKrgYSFfuNs04qlg0Ko/eeGqnl
ftKtd/TBN7wH/mMzehhuKJCf49MOWhMaqS70cqb+hdX0hXaet8yKUWMOQM2dISRcwHI0LUT4rvGA
cE6pdN/nMSvxADEAHaCE7/gkACxEd2RDtEDcdXaDvRa4Kujme1xQDT4l1QivF4X7jBuEuXLJIIQ5
OSwv/gUMtXdUQYsO28maAuCa9xDQvcQp/1YMWi3q9nrS6mbzx+iAuRK/qmLo0hiQs6jaaJdmoPq3
CUJCBSUm0UxWzT37GVPTPfewzrRtvRqxuDL4I2BrjykV+Dm+M5ABGJIePgo8oIbIgs9sJFlOXUPF
IfOHbwUOV0XUOZREC0L3TOFeLxCImqWP5RXWum/rNSM4giCar/WDHt4HF8XMkPTRX9oZ4yNFqlsL
RDdkGDpIXjtkh0MDhvhniRVptN5QADIlPgN0k0pGQAg752Y2d7e7GyzvMxxaiUXur44HKJGsCiIL
P3iMKlOcHQncinBAmoIzUdqphytHF/paGCpQnim2ZC1DK20/LcybCBlVJ5zLIJnWyOqntQNFZgFV
F7bSh4TyYdgHOGW+NCNc3AMTha3id53TFtje5nzC91B1vilHk4GRhYW3K0Z7yphxbznDxAKRNeku
JbbIHcFIQr/ag/gY6cNQaqrR+mSnh1Q73ZkesA/G7apKCpN/RwQC1wALyu7lI4Dtd3wGHuPhvjJ6
AU4AtouER+b0EMf5yHoRVf9cdeYvmn01g75sdTw+KY+bb4KdsivHtFVymo6ENodNg1DfUyYg7GUE
nPwIHlttgoNUYZydzps1fPaZnZlgzQEsBu4DbglIsaiySn/7InumQhDQx6tmbfb+hrk2YURlocD1
8XwwejnWVifxxcjoYfbydfhVQOOP0dp9Lrv+afL0uhY5fhCzX1k9RxUjwX0OgFT/63kl9D/j4yoT
OQBIr+7RQc7otNHR4uxQJ4+ALXUGdKOGQytQW+j/SG/EwxgdHqbRGKhr7i36uG/cCOSgRZ2o0TXo
qMapNpGGiWHSxRERDjQ2gwSbGt/lAL4468cD2ST3l7p1PSUDkjhDEw+cBcEzGScAScwDnxcbfU2c
He24DhlpGVhy0RTZ8Y7d/hI/XxnfwtKDXGx1XQYUjCIwVsasrcJtAkzdrEOOfI3KeWBp8dVdh1dg
PAhBVQzqQLVRsqL4UTuVgQRd1WB8OtyWEKakGwo/rkREQClMcYlbkdtmt+DGZ0b5wvDc4o+zB+Ph
7uIBnYcAYT+fbpIgqZf0hkVuA6TcuoBKOJ4vzjaoQVAo0AwNzANsPGxAyn/TweyWwcOVzdndaENs
HLjiJ5wE9nuHi4rq0FVHJXV6YZEVYdRM+o2fUPyv/UJY04i3cSaLRRLUvzv5m7H9nBRW2Lh62JqA
ifQqPcYs9F8hxYhXLc44IdTGT66tHk4pPwdnAzFpzWPabKggJoqZX5Yl2bqfxWfB5BV8uEDKxs3r
dX1ME42KhDIyHLdYndLW3a2vTVK4VXuaT/tDXCK8fFs3/meFSUo8SbveZYbdKPIJC3DA6YrunsYU
JWTEiGBaLKrNzy+yYzSYNC49DsOX0f5s41TCT0NPlLC1OdhpUmWkSZd4jyt6Ap6LWLunrV5yPKg+
LPK3KQlwcPvr6RtVFcXDFlAenLvwQzTdLOaYER8zGJ5HH7kSPpDhgEYWV1eoJ4pznhIULMhDtaiN
iW694ip5SU80Xg+/O5Ft6xHDRaBLlvVoAjcH9prcgT/CiEvRN3setQOtMJy0+2RoC/wdlFUVP7lD
cNusxH2J1JvvQQTIZOR8xI5NjMlsifyBqROdgovS1ETKm9CgKR7+fizx07aALC2+9qVnvFB+G8VY
4xtZeScZ8l+ozhHBY9LEIx9m2BiC32I05/2+08ZqICURJnwKLskmfy7XLzGaX8IiLlFcJ2V6ilnn
cHLWyQUGSHrxXqLvoSoVV/Nj7EYRLhAiPUbdSZe4tIFz9rSo84e5kNEjrbrwsW7zfwtgY4czKH5A
E1uyeLu+elCklyuerAtlPPBlkutwBz08XQddS1/iAHeBjIFb+juVJ3KqymEByKy7pYyIf6ayJd4S
4TsuF/7axP8DsDmC9Ui9jJVJcAnvHKyzRzxE089oL8aH02Ga7HVCkto5MB7WS3CGZgwdmbl4xeaD
dS7WyfSrpj4h5A4SEwzcwrjlRdAPz1gVhvD33shcPyZGeB3Onk0Oe2/A8JyJQN/qT2nsVS4RFKWV
qLJecg3UWI3hQozhL/rrcO0qq5e/dvvewCo9edwUB37PmPl6kTXB0Lu6nKtzTcCxGhfuyWVgkY2Y
+PzSB+MifFil7XIPZlR4X7Bs7l+jsaps/fdwqy3FXOMydOeiRtfuoCVICbgT611/eZy903/Hdz89
husZ53+RFXJx9slXoapldkgNxj+mfW/W0mMXIKB975t+09zXJ0czfvk6ewym1D++5t3qpJDT7AyA
1kK8ZA3DJngEa5spOTAH2L1bxByXxtdFFGl3+RitB93Wpq0W0E3ds//hezYBv+KfQz3JR8HR4kci
BASTaE1/xDE/5XQzYX9YyHFqk3RjORS8c0eANPHG1gZMLsxxnUpsVL9Z/ER3Iq/+9OXyreWRx0HC
9NDHPOVtE53jSDsSxIdwxQG4GsdlS3NuwACFKlX+tSGLs0AeGT1oXszObkTJaX8Oj+teG6CmTc9f
m6JBLemncO2arP8oE7TJzbknCm6hXJqFADy16Ejlk/8h/+ox6oNcYnXTI9GJgF3M8QeTyqCl/3co
o5TDHaIS82y04ZD8OyF2Ad1BJ8Z4RmR3QWtpYDNWGfgj1i/5UfsITVuvgZ7LbYZzgAHpEifeTovN
qKNR9lONXSyG4KpixdoBwhwWWN2eAwn7/bPxWvmQp46b7cWEDYtZ1/uOAUKA9+JV+lQBWiFsuQYD
MB0Ip0cmOErpPfvWj/woNVTAODH7bYAbjQ8TjK6h39zOEea+87jGVSf/NOjk7Rd6SU6El4u/G5r9
vt8aLSFbn7/S2mNezMk3EpQ/dOnlnHza+WvLD/5lshU9QutjCeV1hJnKVqbJAB5TDHXe4hil5ENM
uRq4EVDCwnUk1IwhBwULpKDxcUwLNfQwwzTeXqiTz8cIxdLNct64nSlK/98EzqSD3ScIDEZmlFYd
47g6r5BqL2DDKMknvPk1c0l+JGZ5dpc25eX22ASSq7A2HNR3GZ6aZF5VyY30loI8L8XA+sEb9hni
Mhb1btmCgt7VHcJL+EMg84LJatyAqvhIxqL4ebeIdEb49vg6Oiw9IhDPyOK14Lt/xt8NvqLTn6dk
UrOqIxXHhs2VkeQIND3UzwaII1uFCVs4JHKZNc+BC0OTXYd0Qpzn5VwRVfLRcfuobNqYB4fNz406
WCJo9olzxmYZWWfnNKX36s27NlFGZjneP6zzjGJ7JIoNmHmw5ryglweTxsdyf3EAICBBULPBYLNa
bJCBmBjk9D3N0pmKAE3feVsA29svqLZPv49SXnna+AAKWEFkz8KkdWUxJq0LqwSBgUuaI89DSlHF
5W0pQmoZ6zEyg7BvQm8ZzmYPUwoaHwHvINfiM9kR3Dh12FlC7mbj3E8Ix/2fuJl9E7oVd2H9o+Zi
T1C7UWPKCWbL/T+/+/ivx4wRjdOYrZXiOSveIcwvabwdqwsou5sjzmr0rRRU3fEbM6Zlx8TpHtcv
wN6JbhjkveOcxsXBn+pCH190BXg4XnE/kGu39JhversngC8mdqJYdCBShxVzXJOL0u5m6xRUza6S
NblzhVg7aLtpfh5B0kJxLVkgeI6rghuI+KUabL7xP6LDIUAsCX0O9n5RQ0WfwxRhKUHR0qyHW0ZX
7NsC1AFypsZzluAyQDEHp3R1Jz9DFpgIBYQyPnqn+Jz+/BRuWdiKjsViZuMM6Y36YNEjH+4YtYki
zuOr+V6oJvR2K+XS5tJkTs5nOUtrcJHzg7uCgqSkOmZYG/RnDxSNcjBMQV3R2DwCnVL7ZY2cYqNF
T2i1UEl4cZDyHAkZxCn1ghLjhkU10ZoXcaGqufJgjs7LB5LloD5ONwhlmQt4YM7OVeSt+cyv0K5S
3SMaFCca+0RFiVuJtF/hSx+dt117KA7MPZmVzhVCEYwbzWAGiju6w2sxNWdz0K3flCEqpTV1sj//
CCRl3ELD2Rqs6hjVyzvtD5N7gWyC1J3CK6fkbKEJvmJsBuXH6BA4XswVPiTvOR5xgWvzl3+Xh0Su
RtpKG1/Jor94mJeAucBzhKJEUK6PRtGtBPdYhfE2uQGc85i0kgQgq5CRJclUj+B5Mr/pMMzWVPKX
BKmyk+ncoccp7pO8VGp2449xBcT9XI/uBJ7j72lQNxPnrnm8812DFfzQkKOcWXZ1h7MBBSc3XES+
WzEO2fcsRwrD6Y5KlfT2wlf+QO2H1pR5YwAl1357v9Udi59+QJywV0+/WIrDDzDwmic/84Ce92tg
G4HaloTiFth6i/xflploKYjHOTJJk1qQh+UPJ5S/86tALbqqGIwQ0jynkLCBbnX3jmGAfDquXFRX
Z4i3BEHJLr80a3PaGmZBlF2BCjsHIyeP+vbGmS+riYyDP2qz0gyvGQe9y6UagBqTHlJF1FmQyKg6
e0GxWluUYsyuIJeZT5sija1FG8H/qNYxqXA7cI2AhFIAHOTMtHcU7VCbzfM8hfYAkfffB7swe8ix
z6mZFcGFCEbmFDwhAAiwS8cBSbApwQf4zB+TkmYGMhD7QLP+7VGheNhQXnScIDSTjFPsJhhU4iaP
jsJQ7Y6lsbCIvU9/MIKIh6j62Dz8eMtIzHucutRnGPmQZVBYmvfL4fYQNYqUlMCk84LsdQ0giBDq
dUx883Qd96Q7Bw6ELK3BbPR345vj7KN6yt+bqLiW9UTQAWBByjDjCXKQgLpiTTI/Jw9mPrjYPwG5
sl7QeiCs8/u8WMlAE5VTn8+2ngzSDn8wthb7IX7DNLITKBWYS5A4BxeJJo0YPPfl9EBderase2rC
HuFPSeKQjG5kwbCvzVM0YHfpcFgxXDFovBARkQ1wfDKO09L7Hir6CFdKcJf9c+jc552tfMD8pq0m
TStpthwYjAwfNzSeFvWAKc2NTqRznHc86mZFLIQ18lVnfkxGecf9zWH5Ld5T5oYIu87LGxRA0W/d
09VSHZrkYtN69/gZ/g6NLnDhhnM3iBqX4YrLOigYPlzpRNOTedEEptD20Qi/4Zrv94ckgXKLOGoi
nUb0Nm8ZWv13YhS/Qsh1+4ND955+9vX0OW1Y+ugjapdg+lz6Hyku5jvhe4OuiJ8Ak4sVr2MMag7+
aEOZhYLTEY4HHianlR3URTi0HZi5mQMZ1Sgd3/pO11aWHeJ534vgMflgEfaEpCIF8AymSEYGoyPx
o4pwN3CvDNRFs+IhlLwRoNKPeYVyAdcPhJZgbEoRwSLkmAZmB22/2P49us51JThO5di4tDsthR1i
HnFl/A4supJTVtje4dOrZ6jOQk4es4s7moVYlQNU3TPEgel4DOlRygiKOt+ztAd5E/XMJiaCBMe2
+IjXfwh+wLbRYNxykcYVMYXU6pwh3L8WM1rpGYUnwLjv3tLbrIqHmCaGSMlvM9pRZq+UsXdUBDiA
4R+OWYTUMvX+juCMjyk+NOAvCBsn1EK2xBw/Frx6Q/ExanjZ/Dy8Cf18aMotK80rWZ4gAk8P9i+Q
zJXN9549mEq/DL21vk8BKNKpBNwS+q2Op8yhNMHYoDCgx0DZ9rX9ZijmVHx0VJD46mjE1SSvKby7
3cYdzRHDPSwSUmjS6QFUUTK/RvzwYXK4vG3RwK6keRvq7gUeZC4ZUyRbgmpdI9xwnYrpPiQWnCxG
zHpHizevmQMYAqAF/c/voDniVlCIbCRR0iF4eqXjUKEQ3nJ1AccdvBoR0VEcsG0UtrKlB7jLkbM5
q/+GS21M4+4Rcw3ux37ltsYEixvyBow64pJCl8cHxrvE5ZrYAN9ziYwoXI4hvNOEyqnevbjLKf4E
LdKY+4TAXNqea1RwstHz9FXRx2Nv9wN0W0mG7riza8MREiqHOgfm68/v2PcYwAOOk4MqiTpOXunq
BFAcPuGbdhDOcIhQFuKsVdKFZWAkwFMDrJr4yJxqsC9+wcuVYd3/gF/WHN5CtmYOST69z282NgWz
x2LAMIocCepnC3tbBjznm1HvET5Tj+L4beIxba+T/dHASMX+cYf0/uhLj+AlTJa5nRiXGTTD4udg
569RhD9JSpEuMRxF1zmtJwuNwPgIHm1QAgKSbiRG6R0bDIIhBXmq1BJ00gBUaEGo4F8LZjniDhhB
GoZ4Twu39pAo8Rmf9uPQhvtanHbMWd0Rpf/nQH8bls6O9AEKm6MXrwXQINQao4vclx81yGl1yWHl
53EdUqnQR1OV1t45hYyypBuK7pq5G1ktI9DFjZL6gSGit3Y5XezPjGOJkUlwjgCcj7RLN0f3IKoi
z7s53zmChKii65K5NxljIsyqeL1XAo1kgNZ62Q+hzeVYBoqBLqqN5is+YT9pM0YpwW58+M+RjLKj
eyncNoXDEt6WgDBU7oEkfrNIeKcIIwL0KCx4uYDAJ8GP4Ou7G3yszXY2xCCYljWGzDr+cuL3Q9iZ
uFYDGQ0Tmr4ZqNaBJhUwRI0gVKOOC4tNbylzefCouPqb7M7+g5cR6AEzHWxyEYFRzQmFH4YLquiR
zyrfDuiUc6PCat0SW0eKUYDSdlZxVvVt1M7BHIdSBJ2sBjz7pY0mQK2F1QytB9NM3sWadCVJzYAA
i40RwMYv5fkAUFSUP6Ek7FzHHaw/5EqWjPKOfZlxPuNvvoDUF0LgAIA8m79IpgEdzfZfWTShTtAB
C+lAmClzs2o5fBrphkm6N1krh0H4jsgfSAZBj6xNbGCIhdTIgJd4yS9dXk0meBPE26buQPW9LyMm
QJy12PhiWm5qZJuRY5OSprYt0EOTNSOpAqQfczmR2RhTa0jjmgfPxwHs5O1rpgQ5GlKQrgT/DlI4
s+QWNfyJxynbpc2+JAG/qCYY4Fgx63Z2zVozVAX22WZDH4dPAEfXFy9h7DwANeWz0yhlvhM1feKn
pHmk/vg9JnqCPT1VgXpY2rXX3aBWb9Mzat6W2fke9vesipqottfsVlS2OTkEZg+AOp8f7iRNsjW+
7kD2FEBvNPb/Gg57SMkrQ+I4JSId061EAwGRoJFMFgJKHPhoPE0ZcgKZ7We2mA/Q0mCUe6EMM3/o
hu5Gl4/G6/yYT/zBqWuxY1GxJhYdTOcWwDeQ64+3ZIgO+4cbmQuUeNEmUh2P23s3vfPfYevMuVj5
OqgMRWMPFgzmqNREo/gLKXfQLJqB/a7hMyxvZJJ1glOETdASyR7kUzVtgc0moxS2JHakL4J/38lo
j5RjhleZ9eViY9WiFjRWt5jZMz6aWLnezcMdi5ka0wvuWaTuY5iauKqYV/uRwjRtnToCX+XN4ayH
/tQW32knJEsJey5sj+bKAp05PR8keko3yCAAs+NXwGULI/EuPuMrJyCvAKd1suqM0dW8MfvkhBmE
p8LuPC3gpP7TKlhiinOv/UvJimZ2gzdFVHSN8/iXMYGt93r6pnML3vsvCIGvo5hY22+ONim8FNeM
uB55yzLdOjsPFzSTvCAPuNFjKHBBoQJ+zki4C6cPTQJNcrUAfmWJnWC84faDL5Ezx+qEw+cf3qaJ
Jlvb4LOT1lM3EIrNl+xyS6OYPLgJL6JrPLwTpSQITPjhD0Cm+uEAfpDxbLY0B0fsqp7ji1/YutnB
4Cjt0u4z4oNCUHNvWz+Wi9MEILYRjLLn8rqg0+ZeHpjDlS4O9YyTj8Ois1qLqeZUixPDVE+lsH3v
yrCL3erQfo0JTrZznACNVtovc3N2aKiLGIW083EQX83l+IOfSN8HgtqTplUZSuyQAhWi0VS3EcZ/
11Q5/1ovIHuEfXtIETrlWj9pd7hiBx/3OpVfAqB5wZCRGoq2B1MlKG9Ox7sHJS6VGEK6KW+VagAk
1TnPf9mbrZEAz3Wtfg7O5eOuRO0BOnk9XEC+YZ5CHTbpz+sdYjReSzUNWPEQIm4R0M2DErDLJOXM
JFMKhz4+sPoe/0j3nl5TUKFEMyKSdAzAhIHwzx5UVwd0iQ57ClNynXYfhszgAkXMmLq+LQJ9FvD7
KNWqBbVHiheNe6EU1I3JK5UXnLx9+gltrENRKbE62MWLyt7vivi0uVv1DgURgj7gpgzfMn/t4Yap
tYwRR3cB8Mhf96DnPZj1DXsA8eBuUH1grMnVgCQJis4v41/18rt7Bxu5C3INBUMhvuIruwcNGqpq
yrVrogehE2UQO68TtK+sFV1Otgq3Z96mHTNHi/AyMjItyEr7UNU1FiBnYV+TD4AQXiA9ICw9ZNq4
TofMaiAzA783XNqd5A7UCSVtt5cY4DDZY2a5Otl7eZvfybOTEHsZEddgon0M5UtAMsNiuBDzZAwz
jiF+wze4g6QBf40J3HKPfWPPKtsjV946fFZ3ANWEwgr6aFCDUH8AZikv+BUKHuB+je2pEt4ux6w8
GpNBlGUdQ/nx232RpDG5lwTKEXscguoABn7EDHtFCFC0nAyL9KSl71OZjlWrjpGrMVM0GHlUReqE
GuAeaHLkAXh1cWQNhzQkXAMJMKPhjp2OvMXbesw0Y8ERhq09kbV4pHGD3cDzHgEF7T0acfeoIuV9
vliDF7u37W+P9tOd6wZY6MdNEQ3zRJj4Eu5IYCezam6C1/zunFmsBrg3imAOFDjjitjgf2KgvlHS
Yg8T2AHLjuctr+8ibs7DCOXlgiuVjFuoEz3WJwxMp2RG4sbNn+GrgIxw2mIUDgCeTCmUMeM3aYsr
7heTvx4HZdUwoe6anYTsYqfExI0ajqpx4MgRh9Tuf/yB9K+/46xqDz0cm01gePwR7C43sYyu00kN
JLzARJcNDUMHXusJMu50RpFEJxOk+UxoZ5dnxPjU/wO7uUFZ8Xug0gN7ODLOPWR6Vy7Kt0kj1mmX
txv0iWpaHp2Cd/gJ8Otav4OGMlPb9ln9zaKHnd9SownjwgmQXXHRkltRg3j84X2Nh5CFe2iPlvi2
pd9XpIzr7fbjzgQjLzVFakHwYiPwAOtZDCFdDaT/REHO+q/nXffB3EiayXJLMnG/EOzI0Dd7Y3Ap
IP7AmjhasCbW3vpvzY5nv/ykBFUPuZc0tOuHC1ksK/3G3qnp+T+B/vfadjO6Gmu/USmi08qubA4Z
uBACRhUzB92sputc1uZ6quFgESEcapycxsAHjbehi9CkeGqCGzCPPoHRn8iRPU8z+L9I5Em7U1CF
yCJQ1MwfRsppkPCW5GQe/GdCnJKJJZeVyszID7P0+RsokseyfA2MUyG6Fw9q0wUR2jGQvNif95qe
lt85lHJuJk47NUh3jHGMnaQehECuyWD7JRD76QCYSpWTPHFPAQZPXg+MGZjfgHrGgdmdHDFbuISy
RV5jcIhnhcBfiAqc3xifbNJRULTSVuN3FW9IdzahclEoUKwCqgGXW7AbPEL26Gcharp9jhXp4Mk0
kyIyl+24SsF83DJJlD0T3595LKYb6Cm50hHioD6x8GtySrceH/34Zr84M+Gb++w2bXIyt5RJ8E47
lmwaw6+5g+YRX+YqX32PDk+wO08MF6i5jPw05eHHkq6dd0B1pN6IcoJ5CNcL7vk97xLiLcO52mVc
3+N4gk4wXQTwzcEJO+LwGBe+5vViHGS5ZYT/tjUrP/FhCxB5WFAus5445aXT+hIzYGhZwd/Tn8VU
pe9lRZAyurFo1jjL1AixK0PTobHpcANXRnab91LyaYzdz8InEWXpAYNRnuZHpNRjLtguPTtb8+kO
clxMWFS/CYcCbBuPsDKK8Xk+oK25xt4WDxRGPtvXhQYWDbaz4/dxjjKTpliuSHjV/JGzkxcE/JBS
aAsAHerbyfwZEg6FoSWueaTIFpOnbNW44z8wq+GQMeS8p7fJRcBiwkYJ+QUEkwmDAHGcyQFLjj2H
ZJWYkAqwVz1vMdqzeJ7pIA6pBVwcnNERXDyJa9cJFi8cQReMNp/YEYLLT+WN9yR8BMB3aM8gxToZ
GLIhB9MfkyZdNBTtUBLkMI0T9Efi7cg82oX1INqGDuRC2c/lw4OB/b8JwYkMxBgjgLsmuFuk/5wm
NTOiNTOJ8GFOYQ7mv0mu+G2SU8qxBMtERXq+bebMb6n/eQbIJMtESgpat+PQIzAX+Nhdm0BmIGVG
qY1x6ApIhHy0rhM3DkyCihW9JrQUyyOf+Z7xy/+I6bGgzBGAfbOOjKNx+UNiR6YYzbBkSxDuaBPJ
lz4zONPwNw//BBca0yZKfyPmBlMd5vOgkUg8rBbjWSzyFr0ELsnAfc7XZhpLeuiNjQwf6EtSPEoK
D9WnZFfoScdWfGxPLHSvLhbKJlREn6blC1KZg6AGOzIy44xrAfMKgHV5ueHrRkcKU0J8aCIwUJ6A
NwekoTJXv7Mht4qH/9pU239inCKfBtZf71mPW3PSI8qKH+x0/WKhJz+n5+0gW4EkHOeOnolqew92
8o6kHrV6bsM0S+xGE3kCkWCrs+phsL65jWhXiIUKh6E8K7UFDZ9LqhkjCZLK6YkVf72Ey2TtKmsY
vJnwlDMKzN4S4EnzwezOnnTDMgdgcLr58Jnv9acPF4JPy67te0i/qUjRAJmdv8/4N64WWBcoe36V
+MU+NqJdA/OhAt97OXeUj+YKk05i+305A9+dqbYozmj9mdrI99T1gb/GZ5HX5MvSzZtnjjp34Mm8
WOAwMG6VD9Mi9f6HZcG7CoagWRD/IUoh/uC6uBtz+hZgKAgT2hzbHXOIVFiD0SS08QCi2jDtrkbz
xvLhPkO5Fn3nT6V8udL1ri0fRDc/ZS1tMaoXepvv9oEcwKzTp9dsPgeUERgaIBg9tEttxcPB/gHg
rAxlUa/sG+4VYG1GactThl1Si7vBhlvVKCdYCcenDG4Ahyh4NzhP2OGsBPwIAb+Z3wo1GkXYdPo3
u3LA/ad3Hx8u2ehBVbSuzATBePkGYG4xVFFHjTPs5WTYYuv6WX/GMcNpcLPJ3gLko2YGQ7tvniHA
zDWWwzbJmFBMSf2jZ6AYosiiILar+AYtQe9DC6F4Na6M3HE9sEGFCaLgsbk9ppvAXDoP+oU1mESO
mgWnHi9WtfuH7Y72S7KzqAM+fkPRBZqEZ7HQORpLiiXJ4hpS0ABsD2Itxhd7h4AaWGoAKOC8mNPP
h96AkRDju3XeS4mf8HqhJKZBdQIVvPq4Q/xw0pLcPFkjKrkUO7095mCHnkwuo4efIC8lWtMA7GH2
MoaqwlFWJ0eAyw7D4qHgP4GeJdGRAgPfwvitFPMyG7AfNXOBdc2idFtOXr+HS++NMOaXg6o4Y95F
Mnedfcl1Ej+ATdTcQgl57Dy9Myge4aVJJRqzwEFa4wx+u40zyI/TM/YdDLeBxCAOYp/DnTfKSfne
9kzYXIdXvN5+LPBB87WqXOLZ0w8MOHYcV09dYv1Jyw1FBxh3RimBBRE+a6JyUEVRzGB4R5XzBPU+
uy9iUk504XdnjDzF/4XYNQgtP02uE93uwXmFinVyGhPvy8MCHKSVcb5vqsX09cC8htEbGJj87RvO
s4GR9fOXiIHXgHhAJf8VZgd9yjPnCm04brhhSId2zwu+HcDPZ3Nnk6xFsz9FN8Io0Fk5NTAeVHpE
Pvgd2wV0KDz6mRv2n3a7pekIdNIe0+MWKSetSlpt4UiRGpe0WZ01eFjzOB0+pgSgTmPAM2rbfsZx
SR58WOdNTPU/hEe4hAQz16LL8gxl6sx1iImF/YX2jMsFs5F1cMt1G+cy7qtnQlLjg29E4854ERO9
q/t+w+x4Mx5YcnrYxXgd19ubpfP/YUq9BYO6Lpz+XPmD/M+wE1DryyfOvvnQKyMovZIaQcE1l7uJ
BOW8O0bpZ3GX5vVWw0a+8ooUl1V7+WT8ePJl2HYvumxH7ghVhl2lmM6HsKQwHQ+eXB+obs0HVl5T
WJdZbVVLCnUeHif1gV2OjAdhYfidwJbcruM7dJ5JfzxkgjWyV2+/P1H+umm5VWFh0xaDI9AmMxyN
hlanETVsif3zws8A48oGHjLs6e2gJdelmvQh8XMvbeBnzn651sgAPILJHPIwWDTAQuIx5wafMJFy
GFThlAGSSzxiULOEJFNbjP7kx//7TaVNPXpxDn9aNvPhkObXgXNGT7TF5juqrCMTaLdPDfZhYKBD
w+2mh6fXsWXwL9eIc5nJKR4xPeQk9SbDOxomUn4EqohGJiXET128DyP4Y9MzqQVR94/hCXScMZCd
he0BOFvrQJdKRknhLPvzp9UbMzhOa3cY3bZMc6RzIBRA9iqFEdMExrml/YGS6lduxYHEa6J2YWQ1
rhvzYtIosQZp9tm+SDnsj/deEcPNgcI39VlQgEEcmAwvMv57/vFuP/kzCocqXbhgWObmgPTPflPG
IXVscN+/BbyGQTpKR2G51bxqjire01JZ65DGwNYZW10RFqysoTEfD8dvDDYQRApydKzXkp0QPMXf
Xfz97M5YY8JnYl1yml0WZA1FRHhtAKKvRICbpKfzrAZGmV1wCThZvcJmQx8p7JoFtF2L/AJraHO+
ZlcgNcRFKTEVhEGzv/G5gFbsfv3BH//8PQmKs/UcBJufhljR6Dn+KNrg5gPg3J1qyRumI1/cnd9S
ah56lAdswh7kijL+mJibGe7fF31c1E5fMWGw3AIaKN3JfwbV/oWuLlfTI5nBRg2nb9l4S06IPe8G
1jUzzRCf+M7k5vZWI7fwAMdFfubGZOjsF/B+SQXh9gRbsW8pS8xhqUbVXDMv0wGhV6RNEHQBGmZU
F1x6jSVHJw7L3AWlmHxQ0+DPyhvT8rOxQkWA9Xft3tyWaJHgjicHpzmLkW7qj7h4rE6GVFNNKFNg
bhheA8WNzC52imwLdMg3GvUJA8FBl3Qf/BrcK3Vc11IRVm0rhLvMaSPl6Jb8nSAKZVIcxfo3aQeO
wmo4uk9GNyDs+IUkdQLLGnL00x2Zm59oIIEeGnMdsQhYk1reycAsxFESDOhFuMEDTKbBdaJO8KGv
hEWag/uPm33l4LRtyUWKApwzSk4519acqYl1SfAm4YqXkOY/7pcR895pxwofndjsaY4+zFjfPFli
Va1bSJXNeHEMfO1yK3myyv+y3eWWgiloM7ykTnmGN/vLJB7ezw3H9qBOCjzTmJ9pKTQRhK1MBQJA
GNJcAz17Qw468a+O0yc97QteQwtfpiVYL6LWA9PDTPAZ3MVgIW9ovFW84xb7dVIV5G/oGMX8FmAV
YTDrcAllitScO83PJLFbFvcKOtfRlGYB6B7TCbI6iULRnYE5MJZkq9mDhOPULVgz4ElOMVO5qHo+
8IxfpbgsIhl/eErSHvRVf9WDjGvBmz+HXTmnERc02RxQ2F51kPGso75/iTGcSFBt83MZwkAgkHkm
zU71ZAAZAV5Q5ODGJLSXAnIqjBGjnFKXOHKHY5ASDqMnsBOyaGOQY4Dka4nGwb5Q84b8ORlxIeUo
ipgMQfRvYnuxmtkvjD7EVpx6uHijZJZRJ13z7Fb5lTdMuAke+O7V7GZ6CuPV+kb4Ls4RLxH8UDLL
p867TDDfufysF1GdlX38JY8nDmLehxQQHhw3nlN5t42MVjoxgPonxzguNJhypbEe3zbkFeFviOjS
WP1xWQccVFaPXdR3vuOS7HNJx1DoD+vF030w+qAzuxjbV6abUevDXjcqe6auLtGsG5A4ibDKuELo
UZJSavTtH/ZoBr7cC5Ie+1/xBAUqwxunN9sTAAkqPbgmvERcXOH7RlWI32YTNiHHHraVfVTf+PQf
7rt/AgYDHh3EIJ2ADGzueDLodxgsPiJGVJzEikuSsrPFZYtjNy+mWFc638VoN5o2S/kglOCx+zKj
YPwAb6A0FzjljbvGBA0VXFIsjnasA/ecqV4dcLvTERg/T7UJUyJSigg5KC5d+Twu/JntYrDTce3k
nw7XXR2gKImGlTnAbUUSXtUnti5Ge1CNvwemqGryWC4YiZow7r5OSWwHLIdI+tjvsFT5JOM2nI/b
u8EwvIkYa85a/+u84KP2xSPRtji3wJOA9rrEWIkiJUOB5JWUJNI7SlKJauuyQGVuP6bw8YnY6oHY
QyaEE1Eb5tb7UOB2SNn5l9qGfwSz6IgwZUvbfdhHhJvwVGi+vzmLiiyERJ758JR5zNfwT8v/4+u8
lpTX0jR9KxV1PIqRNx3Tc4C8AeEhOSEwCRJCeCTE1c+zsk+6Jyoq9l97/5UWI631rdcSA3p3cavF
pE6SOfWBN2V3AOo+MyFavHTnCWYET0cA7EzYsaKkCSHkeI2JrYebhW5s3M3N5VXwSg6QVuTkaJg9
uH8PEUny4J6ln0AK2vSePhctih8LrvYGuAhq5E+1wEzqud7/kttY994F7cYBeteSICz+gouTH7u4
MtPBgTEWdGN71iVca349oMwGYTabmD7A01dk9fw4OJL/jANzTDQYuQv3SO8fN7h7IhrCvBo3xYXO
InIX81tWDyyOUT9A7uOz10yPT6yPHqG0zzkRtxgqX5noJKvmdyiJB7QiaKxr5U8MlKzobjk4big9
M5+ZzSE2J0V2UoKaD5Gn83qidPVJ3MuerUe/5LH2FUY+LWyARxFZYJi9svKVW54wbQw3T+ZiFxdN
cokL6mq9hj4GNNdsyDx/F/8N6aDYw1h7o00zB2z0bPEICZvuoWbyZZeduQsfrJfY002yIbIv5MhA
mqz77egGRD/gXr8tC4zqvJSMnEiNKMrTgQRA6GbCRh9G1tDwePRBgKFVxDnOX5k+umTKkmuqyEwE
wrKrMUx/Et6eF1IohXIJlih2jW2hCbhkpiEt+sWcfEN/ShfGo0jMJqAkAEy77mM5udaj8jUx1MD8
zHVkOlVonEIFMS6iV7ZXtrm/k0uLkQzI/OSWQj83ojy64wxF/t9V8Y09ekBiyCdywsru6z48ByAG
5jFz1SBPkoILzBJiI5kk7+COqoQqyj6LRFz8IPdQgFZEQSRocCqR0NirUdlDGOTP2Sv/8Pyf0a3/
mLUpRRtbJmYrc6boYOMGZn9yjoSCDlpCvhKHgY7YJ2U7+5DUR+qRI/K/v5DAZlzjVhobeKW3F2hA
9AhPTvHgNygsvhvORW6bv1aPfgQdInF4OaUS4nIteiMyxEqABs0BH2IeZiSxR+22Uwj6TBydCu2J
XE2v8lh9D67NULVHD2G+faXX56SGx5GJx7pXBJGvj4MPmvo1nI+GOuVJ0PVlKfNsFbw0L0Dtj/v4
uJ1D4C4u5OxzJforcvAlQQqbFGfTwOFLatow29mE3oo/mhrIevStUsvO1K26faCGAGwEF2Pza31d
j0iTsKA57gkBDxo4M5go52LSWQZgeye/jZ4AdgwReu/b+vaiq9xOn30x/yR3Tpom4vd6tGZdMUO0
Yi1kIRrOJq/WAT9mfU8KKGxEt/bKwVj/DE9aQLyCQTDriSpAWPbKVSnYRDFJPC2QGsP/J+LRvyrv
hv6zImeJoIqwtvoIPorGe6zOZaL8apxEKq/gFLXiv/YtOtHHRPrKp38B+mmDO0f4CxY2DmB69bM2
QwdTFmH6Fsb14EvvJec2LiIaappQOpAPtK8AZrGqvGk1EcYuY0Qa4qIMpXmZneagcUM7A9gC033+
4gsA27QFZ50hFkVfBxsNlzButuDMiTTTQrxaUBEcpYU7k7QqdvW+2C1nXfaC+KLcAx2QgSEjuSNn
vGLjw89qDwV+qjLgBxx1OSLeF8ZQGbL/cdcYRFWUObGd7msOQBw25LIwD7FUvul1OiKulKNnXu2g
zvlzJVdv2nrvbO30yL4JAfuSn4KzC+cYEe73W4Nfn+Za0mYUbwBKFwlL8esC2nAa1X9viJ59hTLx
GpvBK+R4DsggZC5PuMAdTToGuLAR8RenTApupTo6XgIN0fyz73CCJ+8u/Jzp4YnrV2QvsaQqWKKP
Ge473E4YUhFzIZXCefh1f21vgdY2h16h3/gL904sSH7tNygQcGG7nxmgb8JRkN56FhNSENlgmR2C
Z1YNS9xsx5ie8KmwB8AmwhvzxONZF5Qxb0Koo0G4b5nM5S1mKyZxncQdOguYNzX/22dOCU7u3Z8U
sC7kyoALCeupgETLgN2sClDizk+Oaxy05CF0Nsq84iA+Bk2CqUTqgIg0xlmGxA9pn/DkFoPzgIiG
ebX8/LJWtIS5Q/H00dwvMT+quMz4s7Pb9EkT36GlvHUJtUeyJzF11z5dEfR5nyaiBtsJ7r92DJQ5
eYOPJQ0uVKHo12NngEul5E6D17BGIlkbH0WZI/svgIApOZ1oIwBHQKomJGWG7KQb7XGpuCKlhN5u
zgf/1QWFUgP4d26Gc95+cN4fA8XRwXaL7ICUHgfW8A0tQr4r0pPj3hlhb0sQSeL4+tOvmXjV0F1y
H3vC/i5UJN+0HglvNnMFmshQkJBPfEgMSfggrqE1xnyO4xMo9xlfGerRwCO8qPHfGCm9KtszZAjG
HXBsDHmATTi4qQUmLRQHlKuNF6ecQzUcLLm0EGJIAxLUS0AjKggWUUXxOZygTgih8eCuyz2I87Dh
lSO+C2xv7beuGXJU6e2vwQi5kQnTsbc80djwgPD6AkaTwYKugA7APzgXhm3IUDViBwXm1TM6XlLy
Pzihiwq/xrMmHOYZcAo4FR7EEoisGvJeMAazhTF6CCaeomhk4pwRh4+BgxmZa4fcsmHntUELGcfg
Q42vv05EZxrBqyxC4Xd+YXi4ocFA30fwakgiExe3QLA7iEzBcRwQXQ9EwJI+mthC7I3IuM0esPFo
rhjOZXHsngpNYL+ePEakTzYbm+oItcfvb+AKUA0v+avMxxAps81JBJz1jstTqqCj4eW3ow/+bUQp
lJoyXdBXR6YS8B4K1i+9LwaNZ/f+EJ8nkoPnFDEP0w5uQv805vX8Wp5OnlOXU9qBL1G3YoocLgCF
NZFz1DSfMCLAUZAlgGIY/S2MGYI/frSNnQh5EpeNPV3/TC8MwAXkNhIBHw8k6tcrRNMVoJgxyvHW
sbKokvtMwvDGhk1dnIxWNVCZ2nNkG/w6mNNcDWkRJmqDDjkksULApQ/PW3b8ckX4KaR8MbEGCEa4
w+rpuOyZ8/tI4dLFo8uvhpRmhxrJkZ2yZ3SZhBjlwmle6H/K5MH5R4VGL0eE3vbNKR0YaEYRTH4G
YwX71I/NYiuyvuhacTOE12GWIFUZglDvr8Bda1+J31E1kaNNxvhx7cM9QfJi5qjTNVsGqU5jWD7W
MYrd0FIRroBwMCngmoAEuGMt/j+ar9hJ6uFrU0RcDO70FV8QymiDdVj2fu1cGfN97syJuRe+iTnh
zMdGJHkAIQROo/oeP3yZWxJ2gTwFhAKwFywUvCKWu56Wvyr2J1xeAgQEBvwuScQV9LH7XK6D0xZn
5AgmN6S55HPAJtAXSzA9IziF9PQ1IkOnmtDn7Lc1EjLS0LjUOI3cQubYm/v165g9FLUD3xliHUZ4
g8iF6LchmCcCVeWH2yk5z8BQ4KGAP+H80L2dB8epckm7XZejfYGmwhqAyl/4KtWpsIivJ+NnH230
9LkDXYHEM8LjUAeB1rd1fvVIVWTrNOLLDggf3sjOa36mQfU0AbrxeQnRz4NcLxkblUTPqRoMUVUI
DZPE7kKycoBFRWG9/STsS8JR6owNchcJ19VCBXdZC/9TRAKEfQeXlN4wfMWPCSeJKQmlodN3Rhc8
b1qCALg4qDEXNo9WyMzRg5jiwcAJL74IXYQlCQ11n744lhMRTSCuG/ovQe0qDz6Xb1kK5X0p9JVT
obtt40//4W7sHAM1uzjX42twSWQuM9ayO9tRgYFBEOrIol0j5/GDLdKTiiPHwB4SISAYt6xzLlBz
X2FFRXn8DL4DXtVcEEjo94Qa6TIzfth9EnN0ymxOq2NxFCFQ5tpbYhbok7UGFwStJTP33MJ9RxJ0
OXaAE0D92uQcq4cvR//7L6Ojr+10hmCEtk/fHsni1HVN14Myf83Ooy4VRigsRcMm/nJEz46AbGS5
AMieMprSN3eOi1bOUV8CawPi2xF15UxbcgVVgt8Gj0DZfd7A11duts+QYxGPVomljJxghGviemsB
iOZyUg5IvxrAqmyuA32+bCmy5dzCeaKlXyTlRQExtukw5mEu1IE2vWQaR3trV26+O4MfyWkPKHdJ
ZgxYiElujhOQrkhj4ocZSBTa4kGky51sXBQUBHU9ezIgkUPahUUANdHUw6JhTX4NYOTO4Jcvr0Im
fQ0M6fD+7G0izq8kxE6KKn2ShtmFp2pwJ9OzCzVnrhT7F+S6xdjILITs4xjhpwK6fBJSOIFDij5D
FLW/tKsgBOflBGzxAX9DcLM3YcpxUUTYr24Ee9gQ39gQezaNib2ZqNBF5HT7PaIh46kz2W3em+e8
QmpFnam84tB7vMS49Zy98UMhIXxSfsWvxwpAdIAwVSOoCMA4MpPYNAYI2It7gMePbfWPN41Z8QCf
rRUmBlqcqrhlNngwcgp8+vuj9om5ZJfRfmHcR5yweOAIQ4eAjTTJsxfkxLmg2eE7ei/2APPwyt7k
Up6hNwLaGgRKTRM15+L8mqpjwoHqrZTxnQnvCKdtvFfbta8uTjNzfJs9U6LdoscS5Tc2AhVuo+/w
VzRnY8TszOAqtBbUS9T8VGuGK/Iw+gqDANgQBbMiLZKhsldN7RyOtk/LErQykxNwL7N/n1xj/DAg
E/z+c7wetQlBZymQeM6dyMfXo+/e9KWJ0Ll1wP8CWLuPiEsP15SDsG/zsSe4zn3U5AQ3yXP10BEL
4DD4uxK6X2pjKecloqhKP56A/deJsQaRJJHLl39XmDt7q5wv3T77pWjKq9ICEQ963tq1oRvA4SA6
sBNRWiGsWsKy1XC7PrJyrHi5lb7iFnH2sNtY+Ze6ltpvdu1IHesDC4kOiViW2xnE5EbrGY4xcCBn
TX21FYvUmUdAm3RCGUWg06wJdINciyUikzLoEOntS3QvkJbG65+JsM9qqwLMKcsO98dY3ijTJkY0
m6KTSEA3KiTHTHBcRqB69HHNbdicjS37NSaATwj/AS1D6qI4LPdY5N3vnsv0ujDpP7gtQCscOX1d
A9JIC3ZbFEvQRjZiTTyF4JKxPbhHSkx7QtjRKNwEf5duzsuDL33wGX5z0Sp+6n+HBIkn4NSn+BEU
fVynteK2bAuckNnBt7YPvAJKfyWcWefUsr39QsvEUFVSdhDslYiEOffpigUc0wI7od8H1x0o7Dc3
Z49lC0vXt6YQgYuSsxd/PGvI/cpLOOoS+oIGzECkh3zFomageMFU54J07lAY7FXSptFJVj7+uNev
RJA7uivVV+49zLIfzxZX7AgEOr/111sS6wj4lHg8+ReDxZZTqghb/WGTlqaszExVN0rhUaW4RfgZ
QhzjNZC3kyvbjSguhiHnZuPy4dcbNO1M2CFYNIiElFNpyAuDx9LkcRieQhwBLlFjYxURKXgNaZA6
Og/wDcABlSpLAQDsz1rQcnwyw5Pjy/cEAMDUZ1r5+2BnE/E464EG2VcCSGyfEaAPYYzjE8dShbRh
z1KWlcrR0SEJlXmpysnUFJwOZiup7d9GeJ3woqnbI7sPaAj2Q+ZqBU1TMTriBZzhA2lTfjZWT2hY
znAm2B/6BPLCsSQQHQx7uufSkgXlSJYTzBOK2knB2vEEKhUGJ/JA5e05AXr4MF8RKlJk+s0Du+FF
WTPsUp9gDxt7eJWz0gqvZHtKLl9so9iBRSKiyBo0tFkevTOOqXN6AazVAj4lI5ySSJP9EN61kpCv
WAO14LDWq3ZrGKMcIOSDxqVvG1GbV5yj6cN8zWCzWgOxoqtdPP7NIQAsFrU5LlXTa6jaAUxBDIOt
zRp8IGxV1yji85lJ4wPUjDEP9b00ku2xXbunOrpzf+JzgsjimM7Z4EA5w8X21udgvZNGb/A4eOrM
xNOGz4vslrgGzDhy+9AOEV8h6VctY/hO33YLoEhTmKcdD5VJUA9aNawv3oXuG5S7jHvzGvMjh2vO
zmQEzk32C6h8p6fswP2NI2C1tLvgXtmxBAL0S0ffmrTJcUGEaH2guKp5u0S/HYkSweHiHgcnRr2O
KDy8Pj35AIdwHKsJpAE8fco88cpU/z2Qls4b62q9Kcfthu8AYf52we0JG+mu8W6LaFUYA2oCkape
9g8q2HpvCeGux2IF/ixDEtByQxAYZ/CoIQoazW87s4+ujYBwXCxPnA5/6K/SEMBmgM9jaXH2piRb
7M3hMblMCEn5ffzglOFE+Pbw6pzOoFxuSbDe4bwhCqZdJyaJcwz+mfYXgFQ/vNuB7fONI2tzDFXk
BsBJzbSxSbNOKzC32X31ninciEhHyLMgYxijoN57rpTp44f6DSgv073kkuLqhqfO9DmAsig+e02u
ScsrwR5EoGz8Hnwyk50i7ubXTbUBcPa/WZOZjJBcBGXvge8GFypSN17UPrsC8UP+Zw9u384/79BE
NxvyThRTYwnRRbRJGd0HEgmnmI7vhJY+smZ5n+uhmqzDohbl79XmPFSwayb49D1jV5IXyMt8HJgh
ayYbv0T8lZTJ4/oA0ByV86uvDTl+k72TdQmsFS75a3r1hbkrZAxUYu1HIbAhbKmP+3GidcMm/kyP
HOS4P1QY1AonNMbXpCXu4gITxSWKMPmXgxJyIrTkPybUaEmykse1zLrCF2g2YayeUQ3XTdCS2nbp
swCpprirddkjSoqCthu6wdK/7r8frMlV4AzRxqTNygy+cw6HAuEVa4XOcbHPKWRoxd1Y7cMz+9aU
HgxUvdKE8rPVeNeKM8mYZSeH0oI6oO9MXWnTI3IK6CeqBcfmSMutjKqQI30JXwJmqeGLTrwaiq+2
87eUYpZmTHtjmcYEIf1wC54+UQ1aQ5FOX+EJakOVGnUOXRdG6UgdPRMVvqlg4sDBTLO3Mb1uj7cE
t/waJ1cTvCoEO0IqoUDvQDVbNCNt4fxFlxyDOWiLvVLY40Gu5uWiTZjJ9zxga8oo7jkRBFHnwn92
yfrX4sCXGbkO9beefXbrzcNbFcFWTghzLJAFZjWhCkjzMYRvbUAW8mIxWD4WxadnN8HpsqUS1n5O
0HqwuUJJsbwA63W9A+t/jmeCg428lUmOYN8iQQ3BKVM7670g7iZHRDg3Vv/D4RK2OMxRG/PbzlB6
HRpIocIYLUtdOGQSO0Lhhw77059hUfMMUEPqb1Y1s6vxu04fiZ6dUkLlQIexO7g4Csi8Di8JAlX+
S665D1w/0xf6VjwwdXvDFc0/BCKwi49OfB2p3ckpqTjmvXBM1XlFmjLRa/4tBB8nfx3ktkj4tujR
F2ZG4fMQn5RTfDC/sJuo/AqMmEhfyXawkLUhNiEinSRL/vfw5raLkJq5GwaHrc3fA+gS4+1x096W
rwA2FGYr5NC2MUPITPb4LrEYT05TB0UgvNxQ4fxD5PFgNe0NGeAXivuDbXxPyh5hbz+oGr/oUtCO
j0MRL9QLdyFn9HGZ7daBOi0Oi6HI7LG93zFXYS/Og37fDpdLg6MaEpPJkman3vIbWDvVzWOCKcEQ
3el0RSSEW8ERe0D7PVrEmJYCGo/5595bKd5qRWJzzEdtgmzYU+CO/Othzpb97qVCKs8d//AEB2mu
vrkgz2m6QiXkRKNokhzdhBlqxIIhlDn3tEAfAluQWlOFDqvhRwgmHI5/nLDuW/i055bZltNayOQg
CSWl89MySmDwDi8sVFsCCRjdcA3dbkGxglB7MMMAlon3+ZSoi1LyXhRfuiwf+CJFWTqJ4mJV0bf3
yWWlbl9YtouEyYFPn0efX9CLfMLIRhogGT2/LD6QN1IbN6g3BDvF1cLVDmMK/J2qCwQckEEz4nE4
815djbgVcwA1hj2WX9LayBjVVKGIwyPTAsqHGRNOPUD4cvL1BT+L5HFqMlxS7kM+CNHEx6Oa/FKS
Fkb6tpnBNPGg7QXUE8MsHgAbCgNBI0oreKPQWfk/9/wcHuTeYb8XLzZks//mn7q337c8YM5Lq5t7
5gaRbJ8eTv+ec71Dmf86mCSp6OyZqRldOTMmPxwpfT/y0rqXplzWXOAYpj8ce68EQ2Dl5qyLnrnP
Y0yRS/FIP8e/T1gmYnwQMwNseIU/F4fSao12MxG8uLmF5XBN1u2lfALz7HEwmOgRQsnRU+Wu7Xgu
7bB6+C0wFcHnt/iCitXxbRivMz3b0ZqjboWbalmKXqs3OjzUbAoM08CIgb2ciIl+/Qu2ovzIY4SI
cb0VaB7lqn7tEcRy6wvNn3vKRYyH7o5JvBmVVE2h7sikGZl8QqvcGYBxXzwPyJBjZ/7dSDAkJI40
oUIyFnXSsFttXpIB+Y7WR0im45AEhWppEomFS3yJpmtl2kmFIoJXlOlWPHqfZmi2HEg4+DGJoFPG
U7zwF692EjgM8CrIkymTYfn2z4TRNpTv+tWP/Yoe4++KMmoMztUlgAUy1z1FCyUlvrLMYxRBDAFr
Wno2eDdoPew1PLzsgy4zRBofD7JZOwZ88I2R9g2b5J861/q9Ev9APB27ZyUOBBTYcD2CId5WHFKq
3K5Hb9yXdyx/T7t3lLOiiB0aanB16BGb6IVwGEIf316nzZpqzrZ0NgblNSZt/gKiTgIGO1NLABKL
OsWEjhS1DtAQg+yaAPLmp9BxWzXotfD/axsJdO+YnORlSTAoECyY8dpMTuXeOm+fJLhV/rpeAprQ
wMVx4fC40XgGm1X+6Cgdqf2gvrcZtFgkHMasgugG3G9Vzs0KA/oVt+6Z0qo/v+uNcmV4+pi7iuoB
btQSdoWEJeTBxDdU4iYAcOSz4gblAaMRPorbkkv6+deTUaPeJD6QdaOCyUxh3mWVGA6NdGIcj8ee
rRNDETjUncquA9s2L3CGW+kH1/RDiKJZ3A4q8xVxJVQ+ngP1GTXP4CKjNfO6KqshWq7p6075tl/X
xDGJvg3TVzl8StnnR9zM6BRQ/QIRvRecvdFGu0hpGmRigs6JCF3HU4xE7sZORC4OByvi850LS6GE
XCR82IH5IuIGjPWRCjat2RpWDwgfHwKUDOmaDSEl5rCgpA/3BEF8xVb6lWn9YZ15QQIwYAJGPuIv
N5x2ws6aluu+OYGysDlsINQiOKRedj9T7I3uBwLpERG/NcKu43c7fXKMW/DDuTK2xs3iuGpnpLmR
3uD+Kqm1LZOqT+2gznv7e57cMEV6hJCBgfMzOBkf8RGbpMlLPZotmZd4XqDAoq9bhjuMyB4W3llM
a7NjUsFnPDf3MV2tJQPhoFi2s1PwiiDRXIt8C04IN0xRwt+pZ5+oA6axh+8+8AwIL5+iidKVMUrB
WeENNRKjQNN//Ln0iJbc3WNtTscyexw4KYQueoYxnimkgyhR+XIRbvVMcRFYKBsECXc4hXsR2Xtx
XAEZa/4Hi9iLk/CLZKLr8BS9xhcU/+Z4QNsS9mOC6Yb49pNu+s7txSmRhq/ZGrkhJRAsf+uUHYwI
ejItOFLD5ENjcaYcvcInblqk5D/34I1vGI6SVeuScPOvdfedq+xlH6EtRDssmG0BbHNdBbPLXFSp
03G1B3bAIDc3wif2PLbDcTXBNI7DAkkHhgKdSYwOUxB5hMYMPnVAq1ssBqQ1g7zmK5z4bRecYE/i
50jqY9Nlb1CxM12jBy5qeYdn2asQs+OiosUMQJj5Idc6LIdSCAZImGfVm4jgOJMJEiA9/MPKG1Su
XnTaEDmAg8POq+kXnucEZVOQmMfjIZsCvjAU9hwsRQNsyrwBR5TLzyk0fEioBNpTqDOPykK+cs2A
OXvAQxwY1ng+aCsixnGeE9IhAH8BWqKdrH20eG++BiLAp1NqBBgf2kvn0Gbi3C0TE4u86yYUSgHq
3gGbkj0qYgFp4jLhuGD4BWpJn5i2YAIJCpmINlnUaYvom4TVUPPttEhbWFq8BGixAxsYF5YF2wed
cZ46r3sjNlQYmVMi5NwfcPA2dBC2h4LmYZGjmI3DhA9nRZAGIoORgKCPC9EUA/h3eEFVIg1zbYRh
J4TNNMTmVLQgjEIillVbgRfS8pC94gbYEVSlR8pSsbJimtFUDKCwXFV0RMrBUPvIzEMJS8zAh98I
FKdIQBYmb8DeF+LTjsMk+170YekkwBCMass5rF/sujniZcIwma1SOSTBMmohM6oN+OdI53QpzFUO
kXsplUxaBBxB0TMP95yd3y7o452TN282QWgsd06q7S+6d8PYi7KBYBDL10g6ABilHs5M9Pfw0kYy
+DpNVuxXJJu3MFxgT08jVroRZRMUkHxIScAITNIi7pVP3+BIaWBjYalnBLGjQdjlb68eduR2PYfv
aT09bZxROdTmJtOkMEx03m2Ofpv1VrDZzegWCqffM2mB2npMU9eA1EkoZuMvGOrY9F4kcaMpHdpc
wI/5KQIpEvs0UW3CZ1nOAWkZgERJEXfoZYRXhFJrEZ0dIYSbMebvHEQDQsVsi0CACKEFfDzx11yY
HenTzHU+ALuxo0B8CqcIqSmH6/5BhD+oS8pJp2hNxIB3XnHXcri4uBRwoHhPMVBNqtz6sYH4Tr9S
ANUjqp2OXsK6IiQILfIQRlhgNt46YGXytYIDd+iI8Bs8SRTejcgCTL6zLrLIuEMbgyK9Jm/ZmZ6y
svXmxFqs7Jx4Z25v7hXgDhQvkOyMwuIYfPVfOz4xh/knbasMuFtRM9Olk3ceiXxBzaTeo/GcFoNH
9jyoqxs4CMiSzY091RHF8lQjQDBs+PL2E3I9En0lBD2g2lDuVPsaKeGjLBLMgZQMOD2g9c/b1ZYG
zqYDsv1TBgmM8GUP98eigUoHDFuGw8bKY+U1SIeUafStw7hRaU+7vCCsOKkP2H/JinFJZuwNH3xv
tzB+rgshia3/UC1Q/EGVkojY08enWeGbCzDi9QCTSsmQhQOk3BTTenAZTu8JcSyb7/JENJRFRFII
VMrLSUwRAZF01cDUFiH9CPN6LhH1sp45Gc6GjrjV3/cCMB3n0tjAVZXbULm7+mCOXrxKd24x5jyy
c8T7IuzFm6tNUAhFJzIIKFo+Sgin76RLHhm0lreHMsrOYyy9ZFEJDlwdQpZDyJ6Y90d0i39EINRP
i26ZxV0EgVWTTouMdqrQPdzO0Tdq18C2wFcFIH4k/QG5I5V1bIeTOwcGKgkJ0/mg3BdyEiF5EbFl
2IjwYlQTBi4EXXk7vU6beRGJaACg3zZlMRleBtiU6L9C8DlqZkC4DNHNDGvkUohrEFxF5qxciO2r
prAccQf7vqf9FP5tBHDFsyf0irNiET6Cu78veWftRLa9jqBrCZTDGpI+BBYEkEr9QBd02cLxPy7m
V5T8wiz8jJShE086lDoElHG3GsO1f0aosmYl/CK2VwIcPJmg7QDgguPi0n9GlERB2YaO/162AX51
cE/eP9xBcxXhvU5iCFwZqurcXmngOTMrkwmcJ00Iq8uBGlU6NEJjhyA9VMfP9NJnD0gtWlyorRtK
uleQcMBys6+FanvPXQO/FYP84zKmowvchgXX6PPv9QAMiXiwzvHuhDCd+tRkihUHvJUwia+Q1eAR
vHPlluArJ155EBqszS9MewAvJIe0uBjB0mDddLDF18u3kxaS7B5dtwr2F9Tjwv+i7RoadT3wzeC1
f0zbkMxEn0X9hjC+HNg1N+XLm69X3325uEk9pL6fH2481KgfITcbtDeK5933ArJI/mOMIjhpxDXM
y/RU2eMH2ZK4m/i1H159ERqJIThCxthnxpWmUAQV5+kZiZ1dVE+gxqkYaFO82+df7hGWltFtdpw4
2XfyZJhilApOA3EVY+sKRJAn2EKFx4GYEtLxrUTNvn01Ajp/825CNnww1ZFFi5MGFcwbiQYsoVfP
uWqReSA2CvT0lDZ9QCfMKhTmYcWaqRGqlrlxqKcOIR6IKuYWq88ZV9iXqF4RvXsfou7nM49ETQl3
6XULTsLxNW9Fsy5PBo3zGYt5F3LWBGz0nWG9NfZIl29LiKJdexGUZQlJzO4wuEzfOABpOMe2YYM9
CQcEVPf5RyVqeCWBIX2Wdp+DcaqGFWcLE2AHC1a1uR7svjR5ihBsBdRedo/HQMuKHeATq96A1YmF
+4wNfLLtNiUnBqwGifitGzaEN8FjCogjj6P2QPnljkkVgTmtjSQkQBaibX8frlBR3nOANwFl0Ow1
JPZ66eSnGDI1e2yOP4/xhZdA3l7zU6rNj3uQ+OaACu7F0gpgQ1zCiCPGmrEZbtc/Hbr9aUtPINF5
Eo4o0XhgoqgGzw3Nlfzta0LNIN2j5h6v4XQIK9s+QZfKgcFDL4KORulrcL8LfJobSmEgvmRfJYDV
PzpTeCWS3yZ/sS0iyOyDfuohBtv17BrBDKp9/GukIu5E49nU6uVrTCEyUO4bexjRBQs4UaosEXK3
MUJmvd0bSqp9kmsZkJ3qaJOW2BjqN3EW/yLohb3hXEpS4+jFmMWFwt42sgMn5Lgl1KHfGXEnWISN
WB6gMuxjJZyfdca6PQT+SDhVnvQHsS0GvEsMVF/AQ2UnWOr14Cv91fqgVNibPHjErpao10n0PtIP
V8OuI6FOAKxihKWyoG95TYd6wCQlyghoSfGAg7kKyROcQpJOqrm5gvXhtMnSvOByzda7clrFQmmI
KSSdIDJALytl3/w4Px4+Aa4MPBrCXIB0gBMt7Vqd8HAdYQP++Y///X//z+7zH8ff6/B67o7Xyz8u
73p4LS+v53/+05H/+Y/bf3043v/nP03D1ExLV3TDMG0k24bu8PndZlxejny18r9e5eXR3S6v08xB
CJbbVHOgrCAiSqJCCyZ5Do6PQwpB0c6g4pfdAJcr/oDj+I6jH/3wOTLQ1LHeTIgeUxZyX93YO6Z0
5OsIY9dZIw58/o3pj6ZpIDZ4ybFEKjrVE/JQ+uVC/TCr4kOkXGD83F+wFgNQxBbxDBrLi8EUxc0y
PY8xOE9ZkTi2uJff24CRRwCSHEiSCgaOQei0gkhmPVO36zEbghG/+tfFv3+1NM34Vy+XYVi2rTuq
5sj/38tVNVIrf77tacb9So7Z9QhsJ7rIn9xRuEZZYl7XvH+1PQWYyGC5erfUjrUE99duU4S30lta
6E/RJlIXPyeiFoOsZ54TCtEtslifnqX7BpfaafHh8rzTkudQCTw4XfJWjU/8uBtRjGvHBUk4wWCg
WXkmZ7RhGKLg9t8DFDnn8Xt7BYvAidigXE91CIBu+cBAS1IE/XlG4sD7SMF3ySMGqeIAmT6kwP72
z1qmGkHzjJ8EdKG3s/0rGQC+WYVIo5pMmX5T5+Qer0iqwjsjJVMrBvuSt9s3yPhdH5w6Nu35UUAK
dRtpz4ly9yvkpARtoTZRPGBGfXSeHhk2kBePyuz6FsHX/FC1pUwb/4ZrSz3tHdwvmdrCIKOXFJ14
1pjGxEUthdesmZsp3RyPSOQqKb0nPCsWuMLTNhwZ5D1QpT696/5xzZG/RdhJXEHNJu7XSzozCe6h
EgDod1QtJRTwWHlKtN3rHf13t+R1QM5M29AeIKmrXfWJwror/Ae0KgAlVSu3WRevl6S7kYjGXczy
2D/OqN8efu4uYULkyk8+sEgkaoK5QzZyMJ6rO/szqHjL2TQtDrCAcGXO7qP2iWy6R0CQ51E7Aq2v
OcZ5CvMa4A2cwxCzx/lgrZlI/DMWJ2R+YIKH9+SCuZUBKpZhN0nzgZinTcHoVceUnGKyoERSp2tX
gQn8ZoeApq13I53Vh4zV98aIiESkYoLmQRRptGLg+Qx0kZf1LoWqCgQNiv8brc/uZdzM+IHHAYQF
IZlwWC4sG3h8zhiPdFpwF0pF//Do7YjOV67JblyfIlYS/FkgysldzU7wskuO7jLies6iS/A+50cI
E9pezZFHGRZkWa7wx5JE0Po83OaMYzZ4Ew4ffAas5Wr0cITD6I/q2bHt3F7ev7+rDfVf3dSOJauy
Ytm6Ziv/cw10XrfTSZXOHDfiV6Y54Ru6IIJZN8DJUitQXmkpEGg66/6ay0h2tAbW4rFtkg9ZeqLS
sK58bawk5xHHM3ZmrpgHMgPrt9rXZSDFtxWqivOqw384K2bXS3TCuMDu9UC2xZxyj/79E1KVf7Wq
G5qiWY6jsLDLYhn7b6v6w3xojfm0Sp6R/kAUZeTaVKaGEvE8SzsJMQcDteLZLTds8/cRCwpwA88Q
JUPXPxK4Dft0uMX08mFX+d5Ek2nMsFonZKUlX0hlXowliMZxLsrbT6QT5Y13ZsEeETt1flF6GRIp
Ro4Hh1ogZpLB4H+nj7z+YCF4cIwZOu/wIQ+vr7GFZtXXQB/WadEEKh7rn/pGEAkewSdOArroA10c
4YibMm9IMh/kPCMUTXSQoak5kYdnyzvRyMeZMuGKtbnffXNC+Sdvy2miEY7mMz52ge7hb871Iy1x
asyi8ybZB4GPdABkfo0YeAssxS5o21LZXCdPPboBmYDJE7PZeRjLztQwUd3wy7VMNwRslxgTkOfZ
q3PfZKM+eyYNtEQ8Yr+I1yala3oAEXs9hgZIw8DeXXy+QPXM/IIOjKhy9x5U/J9fpnl7heV+Vow4
b+Bpeunk+fwVWzW/zrwc3kn/hk2+9dspp+0Rs0hDYnkkYqpLCfxK24CzGLAfvQLADvQ0K3fryf8j
7DyW3MaydvtEjIA3U8IR9N7kBME0hCFBEt48/V2o/w6qVQpp1B3RLSmTBM7Z+7PmjX9w+ecHy5CN
37wqmiAIpimbsiprvzxYpmiaL/GV3Q+5bI265VtxoGQDslHU2Vvk2ppkkOXKthIWho5Kxn6g12F/
v0+k+1TPEfxMjQX9zFI+y6ipY0wn0bCY8F/kPbA786eJ4YDsr1X/dJGYyXjOgEmpxCIv7iNGIlJP
HsJMfA7e3+6WXMRmLd2ZJ7MtnZI5CZC34PmNr/lN1BF5mI9IH0aCN9xDMEN0UGFb7ywND+xo3VBI
gJAE5WKH5T63M7Yw8ZJgUaKyw6RddV5wOYysiG4R/K14/0THDGZ3MBi6LWJbzFYd4SxEsiHifIOC
B05AQLCwUPFLTpqRC0eW4x7fG2uJLM7Cbjs3oQTsIGhWRGIwmRG6q4MJcPWTFxeNk35nUnD1kMYj
hbB51AO6ccjKbbMIlHX8oRCrRyK46covELgb/zCRlphtusiv+WOqmx7reYGExaZQMV8XNKBftZ5q
eT6FcUkzwj/xS9E5OIZHjJ0BlltCwk/dEsK6Oxg3DoqOnWMgzVH/yqTvjNMfOAzFfy2lxh6dZJ2w
5/SrnEQldwT0F5ckj+tja3YO7dwINZgr2F8Y3cDsVm9SetbyZ7+MD3HmkiNYEuOEBp5/o2SOGRvf
GTCPI6My75xs37MakTcCKg8RWvjtJu+RGM+KZlMqiwTlOCoqgq0yXyo9BfPK8WFwvSLa54WrueVv
KZob4qj5lEZTkxUoJR2Q5jWEdOuUj7QFtHtEQ4EF6D/ZkPHQDCUx4i+zwsmXIr4BpFP9mGvf7Hyd
QiFAQh7jh1v3E0KL2kO2l4hHh+ECdSR8I/US8nFyt5IsMVvXC/ap5ChQbATNiuKCSD8qbEyStt+8
lR1KEJdGzHDRjfyGkqBgJl2ewLGlTYrMLSPy9ZZ9jXQSa/hecJGTLgMi/5pGYO+vLdEzEdGq5AKT
q9W7EBYZGX+l291X7TGATNJ9DE8NxzKDAplyZMv2eEWvOalNMR8cVZHRWCeYtLIZWV/CuX35LzAW
zuMH2Wk9U0jsGfIuC3eP2CXuUX2cxec0MznaNtHLhiCMTlxrfG264cYg8eiYDVyo4Xujxn4KaRDP
imKaIzwipkoDFLZEkrRAt7N9mBxyGtPbaVAtQnEGU4lKXoQ/GLFfqzMexBrhIjiU/ZQnpey8i12A
PGbgziz4ziKyhXJRsXGBdxeW2tsCwc9AlOTT4eiI1yXEhfytm2RlIlRcY/DhV85vUTqF+S7golQm
qPGTmGDUC+amE8k57N/2k7fkRc6VBmjsl9eUnFoKCWnsRUCKCQ+t64FOWYbcVp4840tON9J9o5/f
53Z/V+23MDYRu32jeEpu93XyUcM1HMmdViYGY2XnqGx2l+ZbXpZbWOC3Pm+x9Eek9hTT4a6d86A+
MhdGM1IBQYzIpWtC/UlwfuFzwLSCXNkt+VXog5sxLNUf0NM6aM1ePsQ3WJO+GXQ23HHhOYIL7wib
4K4SD21qq0s+41ybRaSBmURY6rpVb9/g4+DGktfCjF2jE+k0lVsf2fBv2DXRJJZE50pce8v3TTwI
Lwd9LWIocKTWzXgbcIqWuJbarczsrW2eB94VlnvIGoMST3AWWEY3z4fY1iewDsA6LwGE/sjVdDR1
rWQ3WCHhIelw8OXTe33X7Uczfv6Iax2Y1XA0yMDT6xNqBrK3Jk8KgnkGCyEDIpdzzBvP1Qu3GjMA
ftHASiFAYuchzgaD8DcDNDtfRJiNNK9NmOaxGPwArN6JdKt9pVuYeNdEd/cOd4gI8kOdrDkJQA4G
Ia3iIY4R8EM+ZiXmPPgycjV0m/E5M/mVqY4jkIhny8MCLTa2wGf9w21bnSsqE4gx3mT7J2ED5AfV
iHmtCpBSs6ApO+/JIvUpUr1Vr4HICz6d2VEErEW3x9y8rmGwIIfhP4VleZ90AtYhQmkz1SEm+KIn
KEsiJCwQLIojzVEXQwTzZ/jH+gwEv/qkQPnF7jOtCsbieXAOOWIX1cJcFuWUTHWen5R4CH+0Z9sJ
TbwxTkpMV+ZV3Gnbtr5m69dJoZAzswvs8pkdl3NRI2+BHxAla6IOFnJcogaRMKT08R59yJcW2DWZ
luHV/ExADY8KzwEJ12Q5iqzEsIAQ6+8d1bc/T30Ao/HuoTfpK8fUP0vkWfz3kavmfLzUk8+f/J/h
SExPR1hDc3jnmNE1JGuQVxSDucXSqiQLZJmtMqSA1JSdIkGFydGPCgXfoEsAMvKgYnoSXKCfNJHd
8icjdpurH+9JG/I8FuM7qRxYP9ajNc8ckBEdzNQctLYIbk1173ciO3cAGQ4m6fXdmbsQ0Lze45lX
luVZ3RGwZTz9FveKeROCQXedStaQN3afj9hliCevN/w+T+bF7/KMdIAbtApmOJf/PIAxYv1uAJN1
w1RFQQW5Gf73f032QdGM3nonJQdFQaGCDJuSa6uMvLJZ1v18hH2M4xWPRDctzY3AGUO5Kdes6BQf
dew0BvbDeiYLjnzq52XlJV9c14h1WwiugxbPMDArSAVJX4bHRJU8a5AJ9uMXHDgZUzMqMLlYMIZ1
l5rNEAn5SaJZfSmfu/uUQylAs4SGgiwLi7/AnBsUl6Oj3eQs9tNU2vCJQyY9LjXLKV55Wh2gbHdN
ZD15+WPuUQcLJJuvqbgqgW7r7puyacq30s3dsFP+D/P4gBmkJcmTgOOxQT9VhHp1bLys7prssZnU
fvpTDDO023GRhxwWVul3Oh+INZKOwhVypt3QzAgKkPGWbDkpuGnAcJ7efdNcisOTdDjedcaQ2YDU
oOrmORzAHbQSGXD7kgmxJwPPb36MjnZHr9pwbbdAVUwWHyoxFrPIfd8M5ZZxMEWeaYCC5Z2jUYCI
TJMc6Amdf+daJS6ySVAfEVVJ9CCiQcLdA4sa2RAxBQwiElmJU9kuvjTyWeY60m1upmMA1b6OAOns
mITK0Vj70mBDWT0+JYICwDlHUxEZeeL3t/6BuR1liLxASxN+I69vFzCaO7Mjp20cf9EEhMJkl1ae
UHolsTaK3W3Y14IPifVpyaKBWBlLGJN9JLo891k/ESFjM8v4DAmXJEuXJ5CUpSfiJz+JbGnz/EFR
xaVW3rhyBeQfJIcAus6Yal6XDlplpquz+hZiJKLvapAf8S/s+wMpePFjkSluv44l/O/MnUjGO9yi
PwRJtLtq9TrFrNUIzXSX36E5FUCy+TSnk/VjdEPXiDBMJVvFtO71FKonJFlHvOgltdMM2d4b7QpP
cjdrryi0Hsfn9JE4BX/hPn0P0NkbwvDzuZDmOnMq6nP6qKCJLkPKyAo5mPlNrsSAK40Qsy1C3e62
6CjlbwWsUf1+nMliIgiQcj3gx/kDv0Fl9ZrFz0k+RfBy/nwISAPI+CtmqymKrumCKivir3hF+rr3
htpVyaGYvp8XQLUydKrMkn4YXYJk9ka2X+9lncYL9/5DCmzgKPqkPqa70eVJZ00zZq8V9nQumDTk
AsaVyV8QFfF3a6Ipa4akGJKpqtKAT/zrlHo+y6i9J0F0ACNQUEIS0LXoQbBXySnKACVJCtexGuID
i1FX6uRx8fKIf/mcFP03n9O/f4pfcB0liMRUqU1+CsOLCGNhezYs7SP6zom3uz27Wb3SiKdgdqm8
EatWuguO6UGxQtQRKHZJnnHKm0LKzmsxetjMNnW7ehUOBc8YSQJsFjcGNZ3D4ojQLULbxT4mIKTs
70tE7XAmce0qxfjP377239/K4NgXVM1UJUk2tOGz/9dnK0WPPhDqBIKBY4tP0v04l/b5w9WuRBD8
TMk6h7SurfWd/pHUa8dbb43HL7Xcz/3KHzvv8XJ5Mcb8x24zW8zsCUrZN2kTt1sB5Q07DxexMf5y
b/3fM/m/z+z//tS/AOfSW+tCuX5EB+GjRE1xXw7mwZfnhp2HMH5ssH5Vs+oQtkNSwxTWTEIW+xXS
8aU5nO5YJoneeFmetFeJm4I070i7PSVAMrizPgKM4wr5H14KEW1g3iQXgHbODbYQvnQkX+CwcoRh
pUIZIBARCHQFaEVYHiQtkT7/kNngstBDuNUmKL+GUyAi7MS8oBTBT1ySCwsn7iE+n0c+fim6GcUV
bjecyTmS2jsZmwbCbGGKyWOMbhFBFLFwYzyDRPc1wD7pPEMgt6aCYnrdRTBQfOYPa7JwKUUcrz6O
fOrbWTTf7DbpeJGNz7PvZozreDOxNqHd/lCBOA+3ryVEIrb+dHLG1ocr4J+KI3Y7XJx8KChiCCOd
J8lfXiXjNxCpIcimKSiComhAi//70IXGXUza8P449IpT6XY7Wg2j0mPC+/PuXeY1DbEIv+3A0uo4
OBDCkIUw4bZlZA1zu1vJ2z68CMQoNMPul5KTPUtWMbKh9GoQI/ijO91XQBzjHKlY5NxJeebOYt3s
wIhcTt72QQkJU7dGECwv2UFh+H85LC6In18X6O8y9CPyb7h8Pd0vua+m/eVxSCa4IRMbd8YL/0y6
BqIdVw9bDh08HYQ7whxt//yCir8DyQxB0XRdNSGJpF/R1yxPzbI3I1Ip+Vfhs4hmk6IJBLHyGKgf
ScfB9XBV+phog5zmK4lLwhvt+kt/5udEpxMYcw08HfPoSZgW2rj5yRixSoJdjwkzBCZHdYnsWjSs
dqBxRwfOqqx3K7QvrY2KNr+2wio2vfaaYIkuNkipXgwH0XgtlHbN9bB5V06PUhOw5D4zlaHZuUFb
nzj0ibWsUoo9Eh1i/kzgLhLGtrxwGprdiBwh1uus35E18yaumHN9NB1SdBgnvoV+SQI4GEz5dFTy
Ihf35+Tx8witakdSM65GBIWx2wMutF7JyIxqFVriaWnC4T3ynopjVk77JW2JruU5StYZoA+zrS8O
AsdHMpg/shPEINN3vGpB3H9gr6odzoLkoKtWJ2CA/fNXqWjKf68QeFFdNkWDWVxRhv/9X4dt2Lfd
U1W0+0Hg5hjWbpCK7xESZHcEaUs+K8IoaYp3e5Mdu9BNSJ0xOJLNVQfIuenX0smYiARUidadDAnd
5TBjbt6B/ZH2ZaHnFL+Cg0Z9NuT0JZ+zH0XfHHcMyc/ejdh8jy9SgREIBbMKBeb9DEV8zXGBUTs2
V7YBwxefJ7pxtqBdvMNShz0kCWeoFDDxNSPnPiFUMSomWeJriwZYApDGJfgpQS4PIZDaNmwge0r6
yS4VUrBB9gjKnxOmUoPXDFkcFBC3Mx56MHKiNV+mSzLwy3rtgL9jmLoxIkVhKW3kCyMPE/1O89IZ
KcXz56pCj/yD1/25yq4qKiHc5GQSQHDtAQCwVPbo668shMoC71ZFElpsPfcidnDqKq2IvgQgK4IV
mCHu2N4HIzgSDJ5s6ghiG9hSOaLBBFWdy2fp6ZBSIA3yDIGehr1yMEuA3XGKcRt/LaKB1wRyEG4i
RIbDJ7gCddA2fKPJuf8E8UoAm2bgVI+nbzL4EhE0q0kt/waaPaft0NYBEs0eBF461Qbx/VigGuU+
RL4h5A7XorOpTleT/g1kMdZrIerjbaqMFaLk0Frg3b6wg4YeiBtmSziNfcTacQVeIphrmtkv0xqp
K5WLmXAxAeeFlf3ws8vsFbNyX1xrTHbMSEtx0kZuf6o2Jtr+dCyBMjmGYhsIjGyQ5IfmPS6Uwyd2
smMvKrk/qTbhUeIFRscN1gpnPW0LdJYeinbQFehZ1A5Qucvs60k2DuQhKpCFgnqXDnIsBdSXvR21
Wr7R2QK3WfXuuW5+aq4hEjtbnCjPSfx25XwHnPvamHjuQr/j1PAHXISS0PCxjsoZTHHRTEyC4HNO
BxKwhiJuqnXtfFKK3hP8uLWr2qPFTC3cjkcXWTZcNG1SkW0ItpC6PXn53/r1/dF/lD+wB/mGvymD
oUJxtuEwun+bP73TnN+PYasE5RJv1To0fU6tgiR2yUvQaMlb4/NFmTpJqQ8LFcljUmtEtSbbu7oV
wc/y5GSA+dzRN+KzRbI7DNVewYtIrDtdEz/3RcSUgGMdlJtWptxG29Y6iUHXk0UuXIz8Gg1P3izM
enF/s6NZBQHj1KuhmnZBXqi4wXL+/sFKAVRR/8QX6e3D+IjtxDyOEEFMmsDODy8Z7uzr0U6gXfn/
V41btT+hPi0+JWVRcNLNFVp6Yhc8CxAL4eBjmiBeMhzlL0eg+Nub3xQVBbJH4i77hfHJZDPpqy5/
HFCwEGKEWe6+kNaYhdFc56RN/PnE/d1uYwj/+ue0/z1wq6quX88R/xxKHNAxoHOfSAnrtZWAPyc6
wASXpT8kIA2LHFZHV85o18PHigjTNxctMn3wwb/8WPLv7gFR12VFMk1D5HP43x+rjZJWM1i8Dq0L
c1r61TGgMmQfoHe8Zhug5JYIiPfQCWxYes9GgCUmNP9PobRcD2ljzhUgyuMMR52Z/GW8/s1OoAui
qUiqqSmCzNb1vz9e3/dyLApRfGAGa+6T6gZaE/yk8qpQoVOG5OC9dHdq4j4uMmls4OeciepSnhWC
g/REWBSYNw0oGUJ5gO7v3A/L+wWjW3x5AqGNOaYqUGX6LuRJoywVADdATmXM8PHOrNGHNu/OItq4
yNZv6apPkK8Ohp+edEK+LkAQtBw2VnztBJrI9a9TswDgj4Fl/ufnRzH+C5DpgqYppmHwrJqa9Muk
mpRSkyd6GR4QwKvkey2Y/thxcxT9GMIIAM2pzKZpqbjQA66TYzZyRZJIsr0ycsgQblAt4C4xvCYk
+MHNrsy5ZK2j3gwcNV2Zk5pEFQ3+ymMcqc8vnENfQP8jstWlQ1utdBoTTRc140BnyrZseAkOgwBF
sAO5l2IlPMtrkNL7ZwO1dj8VAEIM0AQ4UbzgScQ2krK8evTuSHGCkWOACyGYRKp5alK7umakYxNQ
+JqhVzOx173tgvQWeY5a4S3aRjbDxiwC5hheWm7RbfTPVQ/UCqoKwi9OtW6RxDPzuyflPgTjPkSR
g1gxwE0zGN81xPedg+NU/uZPAeiQj2msqvvEAF1ANoPCZoEqstqQgtDWXmtSqMALWmziDURWqOz6
56QHE14+qXRQ/Ee6URBmY+1RVqz9j+CCRAZN776lUEKF2nmRvAHLTrMP90VD8UT3Jk1PhW9BqkS+
n+phtGpQPSkg7gqWXPCuxHDf5bJUp+1GT2fdGs0OCx2AC2xL5d0h0lAfz/UP9jxoKgzTpH5gClIJ
XPF10dP6dUnnGaUfOP4N4nxMqmmlsbET4I+xqRL2vGiertGAaLtvnlE3VxYB1hbKsIraiXA5kj7/
E2+AJIcQa+wfp+AoE7LP1idy7XD1c3GG9De0yEJAEXnDyP7tZznivyFBUUEVO+FrQYifYnL2az/c
kDNmE33gRkxTpPQhesP7zGYqT2AoERTV1VK5kHI3WrwKG9ByQoT3Nji934h0yAcb0jed+zcHDql8
NLksM6wkL1DRsX4E/kJXib2ioeSBaec57MCM65gcXBJFyw+kUsiF+OnezGBkTr8we+ow5GQmbGH6
IChS7sUFymlVdUeLLHGEVf8BVDDkfTbz17wiemWlMwaZNnOheBbhdkHo0LRSs4RADvEMAk7wNDWZ
pdWSrJcnSnXVxhdIt+bDFvlHh9KGQTuH3cDiTsvCeYrdk6+aHYRxjWcvxEYcPWzTcApyCg5lfc1v
aXNSQif7ghgtdGL5nZGnICdSQRbdiKBzn0FAMVci3yve0279fu+gZrMvg7h20JN9qbtCPO8Dp4Nf
wQjC4xHa8odQOGU5wHjvYzC/Y/ynTg5PYAO9sRI7Wycbl5p2WKYzfKiA7JmP9UbP80/HExczx9Gu
TgTtmGMUHVBMdLPXl+4Ivpr8TppO57DkPIHyz+NK+xEHZOjJvdVCrxJj/0EG4SLlJWOhsfnFaWcc
Rg8g4cXgx1xjvSZfh9TZrYrKdAI8+Z6iF5a/JFB51JSVo8tO/XSzcFHTWMO6lJC8FitErkwIRGD9
esChJ+c/n7um8d8bEgGVZGiiCTuhGeYv564Uqbnw7OXooJFHRaF24nOaRt2O7U2UHUYXLTgDToRX
7qce75fuiGRYpRONYCHQ7ScW1kmkT7pbJXmAmXq3LIk3ebskg6DN+RJSr1a3T5pay0+Whfg+bV+b
WiLGjUSn4hp8IE2rQHjN5R1oJly0oi0Hwyw1iCCxViReWS3KztMfR0GYU7hAogQth43d8xKaOemy
zK+WBtOnqO69dJ/sotheNiNc6sDMDUzktCjmbFJq5KSA+hkDJRVZDJBYGWIWsKWAKZXDHE7Jbqsp
W4hw1FmsUVDm7HvyRoaA0u2eYJVgrGKU4eil0YawuMfBNHEvYLYp0p1OAxDp/1/ZUj2Z6BZit6DR
GyDdBU+Jk2UfUP/KLu3BvjQ4F+YtRq1oGrZ+yuyzEpCUadOcLk/ys9TJgw0LLr0YN/Wg2K0MG0Kn
Yq+oIbQcSh8DPya4jKYq33gtu6XUk9VltYj6fSghuKTCmPELKqIfIoZRHG6y0vSj3n0oP6SsjZiQ
w0UatbiWieWHb0Z4IZJaEtEEIdnsTR3tqFD6/DGY7sqpjXG5JovXUkguBVznRg694FgBA5M4Wn/W
kL6sFPt3ZNuR4Xf9yiBQha6AYswGK1M5yZtxACIpWRGGXaQQfawFUG+PDyjdQ/u+8BcOwL7mUGyg
8vFQd/ZawpORjAOoEg5xYFx56GwLFpHQe8aO+RhUaqyC8VGU2esgAv+J8XppLnaolJAD7BCfYWtV
y4Z6Bsx21B7eeMKQzGRLo7NeQ0CPcIup+wqdQeZzn0uP0whXPkQmLthNEDilD+PVzhVS4bdP9vGN
kFlN8Vkhcmo8mg0IDWpbNzXtPCIw7xiPnF5YVjeRaNBDX8ySxyKoEOSxzCsr9Ld1c6sFO4Wn4HzG
+yzbI+Lazi/O+dophz8EYWRCaLzm0dPPvNEXh4Pe0BPHlct66zzwZ5Tz9o3acfpqkXxuHzh11I8H
SQr1NN5EMXp/dwRFVA04EadTeZU9hChVsy+Vq4i3gOaekYpAq7GgxxgJKrowJFt9T1iWIfvDTdNY
IrVpWC/RHRtziERlijwLaOtqwJR0UwZJ5KvVRVYWI7xxy2LHUT7gs+Qd5eyUlqzZhmhHRxbZ7PC8
sHW/cRQWxBpxIi5r3eI2JedzJexNDFqIfrlTkHIN/J7NwzLPaXxm8gPvF20OdGaDJ5UQ5EAnPnxQ
tYbPoXMV4EyqCAQsyD9nckMY8naMfX2LGpLnSafH8Co+HQEH9CR/eBJrdsy3YZmNzV9VH8TvdCcp
RLMgnD+Qm3Hh78lcmXIQY0uYxZBsTwxotpJ5AIh6ng3rIKwLhdHGmLsjQOAu2OgEdiFoAF7cKZNy
sCr7iS4u2HvXgTEhtqBinWCCjuwEqIM2BSDMF70reMOECZf9CFE8G2V/hA6EVYlAWwh0YUVa6vhL
e5APN7+y3beil5/M3HppxBaDms+GbHjwgJ8crUL6IeyFGZEL2jL3BHLCyQAmc/IjJjDXUhA6TWsT
mwNEYV7bKBNpiVjcjwRPseeq8KKO9lXt248OGzzHcTLHQTaJQg+xXuLlB2yf5K6QFYCVUzI9Gdy8
t2LmDGDRvXkM18W3cYoRAhN5iGCzHmYYxoACzbnVIic0UECNOTh0IuwP1IB68SWYxyTXA78ULMjW
i/khpWkKd7kES796+QYScQIad6Mhdy/dwTGhT5ELV1wE29GUShpMwGu1sWPO/fkrd3BURjYzxL3y
LsyP/HtB7lS5T5keW4xPerZi0WhDdCnCwjmRKzkEbTH0JUkbc/7YoNQBjeMhUlwGhGGGuj4QXzEg
LBXiFrfaltTLgLdpGmQLHYATXSz4xGsPh5yAc+8NAt/P/TTnC0tt/QAKMcKCXaBtwXThgmbv6yvF
kSVIrcWwMryWNH6xrvCYkGjRupzDHNvSGmJ6nh/uPmHlfPoTZfsgwZ3DjR7q8OEaCRmlZOBo3+Zi
yJW/9VfhU9gzGCL9wBnJQPWJIEmnwjayKQWCy9q/t/mPAbyD+yW2yYoBhaM0JJgieMsgU45mRwzY
uGbx3fW6l67U95pUjeeGqA5Q79H+TijDyYC3qRzgGm1mzgWOJI4KLHbMve+xnA6pdATg9SRNTMvY
wtSXk05wVW5VSn+VMIj2G/n7sRRmwRkx1BDPwPEKBja7L9FeckXZj6m45mZi3Aw+SmojVeBoqyME
EADzUqGpekxf5ODY5RGR7VWflscgxnuGmyVw2hH5ILZ2yeavXYSr1bAR2CiT+/7+1cwzMhx8lAMy
9tkJDj1lnSNUWGqhRQU3jy3KODu/CWc4QVI0UKC1FPZyN3t36yt23rN4T1vApcbp/dFOC368SzBB
26bwtfij2g7mxhQINEVK6WVePI/38NibOwQjNurmBEZHUiObZk1MtUzYvYQAja8KC8zPK3GRjekT
0alKtk/Ei7Soz/RkF0WrAEskXyZTb4qCAaiYCP/8+riNrkRgh+K6gKh6b0bVNSBUKR/GIe+Z2m0+
9Dvy5oAavH6qi3rrdpHg172v821WcNz3U50ipQjWAfdKjtrg/YVFT5Q3knLMUZ82rirPMt0Twnl4
5oN8AIIHYxNtQzLLsCgG/hCfGNg9NwPz3ROaw+GMNYhww3CVDLk999DDfqGozpsSafEvNKr0X4qa
eRVQ31RMBM2mONCs/0L2G0lS4lwZhYcXRNaU+QLwWT+9y53IDzLjsqcjGRnrtMRbAYmrk8XGDcNl
+/1EDDSA+JLo4MEcmT9MkOrIazr7LzP1b0fqf/2Iv6A6r0gRnsiYwsOAY3jhRKTHjJgahL64Fn0m
uwXisas4hsXBn8fpG1on4/skT3EKT5SLcOGGucjbkdWcsf6tylVEmom4pE7Gai2EEj7ucUt0vxMv
tlv8c7JjTmE1ZlSA0eGGPspK1olveHhM8ETni2/qdUf428GwACQqa5bRNqPvCL+bE2RO2cmOJ3Cd
+UPbdTFT//JxSH/7OH6lkMtaVMoiCA/p9VHtXi0S7X3ANqpa1eX9mlJWgMxG7JyAWWymBbMhF5PK
MVoAmrkquKaPPGtEa8n3n78mWfwvRDo8SrogC6YMU6T/gllqadXLjWqEB4aKvblKaeSiPGDoaUS2
hnZ9Ja6IAXMi8ra3Eh3twYF3JlrLbrknr5zKgNEy+lTGtJxMn5REhlfsqETamSfB6Scwvkuoyv67
PRNDuI05HyqsnUykJ8F/3FAJCz6uGbLWhZ3ZOkijuzWlDRWAf2mjoUZyzX3wmvY2sznsSOm3MxhF
ngGcqDgjNb5ejni0uJ6GusaFqnYNm8ob506jQzxF7K5TbZYeBav2zZ0+V7zSj2xhzcUdLwgwL9ju
aTWoaMgEhDqNeK5kpxsHO9UBsQCu4DImG2Jw6GvCP/VgKL922vLhDdZGfD5DOJ3kBjPzA/ihUVHX
EamPwH3FcjfU00rf+Sn2wUHo4bBlABrSYaiveRFi/sQyRj4J3iKbgTA/mCgW/dStN0/nQvg5VytZ
lHzWTvV5ZYuHfLgNBrLnZLRg1Fo/Z+GUzCgsYP2i+Ly7wHIHYn1I9gJiz62hW5mbfqWs+SGw0jeb
G6gCzBqRIGztlxH17egLUNIKnKKIVtkafPbLwZFh33cAGnBnDV50OoG7gYIWv9UhqZdpfxA08vL2
VufkJNkNfmjmC+j+foWUeU6mM1Or15Ekp57T8S1zKfSk/hOlOs1szB7EMNpvO2QDMwmT43ECZ6Qt
ql2PbAackMS48twzMDqESZ6oSeTK6lGMYsfmN2slir8j7y+vgfq31+CXE/XePIQ+SpTwQLHYOobr
K5xPlGATPh4rI9+cTmeRjAiu6+CDm188m+hASTEo3YTSbD4qun/OJb6SHa5Xj8Yhpz33NgvPsGeZ
Ozwvs2oIRNU2+AVgIQISERAy3cydyoGEINYpBm4CDfBn4I7g+j6fs1PsqBOWuwo1lm+eNatavDzD
pj7pitDOQVlv1xPhcv+RA1vjRfjSyQrrXbB8YoZ3zY9s0513JVmOqXHCSGtj0oQ1e9Byyd9KdUU5
/uHN81HZ7RvuDXpivfCg0SJveAzra/KTfIh64F00IOI2XkQrDW8Dr289U7fBBBNeRp81jtg5hzUo
AFW05qAV5lVpQGQJCyGvR53icGBqG7IVpK9h9BCRMCx72je0c34lVGXfbygXsVl4sHTzYq706cud
d2uCcG31VvKgznF6r5sdoX/6ukKsR699uG58EaHQFMoRywVhI4dqxQNE4gxRnTaacWzVoiV6LO30
LyOxWD63b/omDuH/D1IiRcDSDjeDN/IxY2DlJWC+cXjqYYdqLz9KruoltMjt1cXdN76YPw/bE1JD
MgNoeVcvCgGW1eQcz2R3tBsigxB2z152zsYVELpkfMRXhiI6UuHuvtE7AG1b4DvT0YSg3w1HiPuk
x6+Z9quYsJX4H4HOc06XihVhNyczZ/tPKfEZ+Mc2V+qK2uI37xxaxwk0zjmbRItqdsAbNOiq9Sny
BnYNQjZWAORnKsSiH2D8FTfeHAxpg/968ue35rcvjawYBsZDTTJ185e74ynqapG+w+igF4OAFqwF
fKx1a+n2YCIesHtodhk3U3N+klTx9XpMu0G5gdMFC6HG4eOnoXtHMj3oY4OjwqpaOlo9uSOPxQuC
dvQe4QPRxzAwYclqOa8uSoRwghCo+9wMTngsIwGHg1Vz2IBQpu1sEOYtX5LzHOGZ8P/8G2sDEPi/
SjBdUCRURFA0umyYwzX/r8GrfFbxK0ub8EDRsJ/76lw4aFechdMCl2+xyS/tTp3nF3GSUo4h+W9g
c6Al9iqHtW3be8ADBrVI+tSI2bLflr4mgwIJIQYHCpIWEsnl0owSshxXKV2bzCLCDPM40AMBNhyN
0aaY9ZcR8Zl//sVE7XfUk6IYqiT+8xv+qszTqr4CCnuGhyGE5D2PPKxODkwJndPvFcc9tNyawOC5
iT2evkPNMWGmKNBq6P97oiljDgP0pvmAPE6qh7KP9xoFEVVu5Pg8ibonmx8CtlnCFx0BgnJipnpS
9AmZDvkj8PP1rv4U1oOi+/s9y5HJeBGhMFgpV/2mWzMqUIU3wbtqYTnzeIj8nLg1gXSta+empKSS
hkWAEoUba2kiTklwsb/wczJLcieG1hz6cNJatYO3dYZDy1IxvWK+olW4Y4Sfkt9k4yjDBXyhLQTY
A93bDER6et8ThvjBXa5tXzNo5Bd9FZht7/bIZ4Qe/prlnV4aekA+tSXBSgSyDGlXMdcd6Yu2CL3m
/vm7+o2uh69IM3HIqoou6eIvaHXY3u9mWbzCA4mzBHUZ1AoQs0H6R/hZDpFhnbNqluVKniBjsYnG
W+SfSBX8jog8euKc9y3wH0xdA5Ay5GBXQx4z5C4o/45m7YHwp0GA66JxOYh9liEn2BVzc0q41OHS
uCgSQ6s7VczPf/7FRHHg4//zev3rNxtu6X+9Xm3yur+C7s0l5IVbkjGpespd8vopAjDYIR4uEZdn
8EE6gpRdzb6Zej052LTMejgETat03sfc2X4ScaKPI+/8kTowoXy1CGEmP7FVzrKFsc5nwm50YNhT
NyXPRGdzbS8abkcOdgPZUE3l9J20vGzCHOpBkk2osKT4RyFhMFjQxbgzlvoaGYRNcorXDjU3roAB
fnhFCXN0w+XbF+3nrnOOgUOd7sd9/yBZh7dly2O5f1CZ9ecPTvndsQR5jl6YXAdRFH55IspKexhh
JoQHykNXLdcKQd9cGgV1KYMAgax4K58ZxK8uKgUdj/nBhUHpW4N6FAETCma/ulRn8p688gesyidq
imtQH7/FGT2U5gTl119+ZH6o/2qBdUHXRNFUZYnVQxoehn992Vr4qBrxyYljgBE7TzIfkcD+P9Le
a0l5JGvbPiIiJGEk7aa8BYRnh8AUCO+F4Oi/K+vdmGqeiiLi/2Niuqenni4kkcpc6163SSYkdFyA
EJfl/CQzdfPRZnSdVudUoBd2wPRacWCAYZeE1c6mh3K/wXuWk07trPoK0PnFRscBFodH4ZHhZSmN
zotA9eHoIrVAennu8ZavMDTaxZNxJbhTJAPMUJk5yo6GEND8/rRfWJFacPYrze3OZ3SMcDtHEU6Z
dxLb7EFkE78Na1A3LzAWY/RsGKnBw646l63LS1jTArMKOOEdj+HxhCtgeDx7ZtE+HWPI9ucBtLOd
nPJiRWX6ZVNbu0WypxfwlcEllT5z9+F5DmMhXE088hDxTSNvaKUyYcM9cLafYxk0qw0wJ2Q0gDzF
MisYJm5k4PCx7jKcXy8bHi1XPto6ZopbMFB43noIUl60VAm32Z0tvkEOEEMDtOpmkzQPBfWMfPN3
qdnjyuLHgLSdYSVatXMSNBoegbcRTjibMXIn4Mt7l3xD1Dac1MhNQCGwPvuiEYsAyfR4EzPIbwDK
euYCldQW0iwAxO57LJ/wYWYjMBSvtvduc/7pgfr46VR9WkV4h0386VfpbW70KrGRHr4wMEz3M7AW
skOa1Q6qB5y9ehRQwY3ZN/7oWgbVdCW4uGfIb5sQUg8QP8REzEOHt8Xs5y4AiO7ECeLiMH445/Gu
uU6KAHjrq8I/Ha/iggAE6h+KsrCk5d0F1SHxLC6VrMk2ireCi+UFEGTVPTQJKwbbXVYXhFY0a+Ha
pNYtVAGO5N7i01BhdvZywe1mJIkkp24N231SUZjIJmULZgbt0yRUpRYbY8VuParaQH5wy28cnzcs
QcJNq6ihFtoSrsWR2sbiRxvnTGwVB0OvKzIz+zjb4IT9dUtKYlTxmkDowwQmhbVyj6vOAX+vbOvW
sasCXrNu8xcukquQKfmN8F/yBGB/A0QTThYes7xD2AekPKJi8dCwrrC4T1+NrBGeE6WvtQ6ztX/v
swFXLebiN3iP8GMcjP6yNUsmQeUqoZ36YDM8LRhMd+qc3zo+G6ch4r9qF+UEIhrGXtmN2hoCIh7y
YSNZRWeviMpZDmEfyJWgAVfDMdSdeNW9pfSvWdGskkq4BRgAPe8ZuH885iSGYqGTothUEL6RDfdE
hcQuVn3Eu2M4gT1QY9KBHj9TjS6K4xzRonUbrMen6AlYQAYi+kvmEuNJrPX4+e0U5rVguwoIIg3q
vjECP0DT1Jz0t8msARveec0UfiXF8wzZOpwOzpha8zBQZ/zqPRzAV6i1zMgYHWw4i2b2LK0yRq9u
Rs+w6q4wW/UmHo8KVB9Wai/H9zxBBXoamNGu2egymFt9XQI5msdJN1HdTfPU1LHjGZ5glzdalewC
hHGJsJNYjSFMWnlqgvJdU2Ok9LDLBcC1MG3xD52LCnHjRjdD6xWcq2JbcddcUI/as4S/sFBgnjSv
CfI0ULERiw2dISqnyz649B+zXdsY5uAJS30MtKzMe4dI79WaWutqJpedfVjWs3wJuVThnLAvGOEq
yJ/l/z48baMDbYABQFIHa5d6hWNQayKrZ7ERz2CXUnN0faVIimtMpo6X4c1kq67ONwpREZ1Dma3X
qXl0XizvPeQ4k324fu4gba5hJ0ibze7NljO8rJ1a/+XdEYsFTDYYLiABrYRaszZiClul067OmAwy
bF+3zRkGhtsxV/sa0E6TcX6K64TxChw82q+Y3zQ6fpkZXIpikA/NSOaJ7+ydewqwrRvuIaPbK/zS
2SQbVuNBj2Ltk7y7cflmygyCR6vaUZZFB92H9HSD8QJihgeiA4+Uw6Zqc76kT7eyLMMqe5LMkDSG
ePN5J9T+idE8L4CvEjVae/UQbMZXZ4zjOsi0Dkk5ZIAG/JNsvHOnmuU4kV+bIXE1WH3bNxx/ecc9
goQ4uO3HnKB0YlEfjILxuVRw6CYks/5FOcMbMWaSpHsYCdw7NN/lw86nIF47MmURnsECj/Ssglc+
GdWSw6TgOFYZPX0cS8sl5iNrcq1nd+8i9a2bimQJYZnGJ0vYf4+piQ8QXsEMJdvMVgFZO/CI20gd
eUCskitxOkJGySKfrotTlme0OswHGxYrZesSi9R/2LfkNTLgk5BzE2vheYCNReeWVOKNc3OYy+Fi
Y2stnhzt3a19HjScMnlgUTZ8+usZR2fBpuAZCAwXl6manKYmbu9Au+khuid1Rxk+RnCCIet4+941
XscYIHDCg/oyTIvMZBdtOwatyEz9QvZsYP0A0SaqMqQoxbqF3dGWLSsgEei4YNZ3V0nt22gdtjMS
JOI63O6s4a9G2qwxK8JtixhQKC43dh6IsacxvvrSc1OBhABL4WzDsDGTQ4pfIe8mviZGdBgrBTbN
u2XJXKf5DKRu/IbY3tBJqJMyxr297W4gf4PahfimYGBDzdbaRKz5GPdtVNSJPr63FNRCrx6QIpNZ
fJUUcZWbrx7QSl47aE02ETVcFW/TA1Y9wE9auxIxtl2f7NP4QZlLdo0i1gOO+BZzykbK+VZy7sv4
sBteljWPX30hYP7QusToU/GKK7fecXACsmDUS1+zI5qKAuBByrynZBtT5IkZnJIr6W2LRxtPvaDS
qQeb3gboicSEaled+HuDRHthoII62oShw72vtU0OOZaQQPp+nnHBBTC3juWwqLbq3gGzGQKTYrN1
jcw2f12J+ujv6vm70HzrOlRN0Q1dNTVNNbS36vmkF/d74/GaIMEFfS+gED4AMfCfL/KZUfnarvs3
WQ4T71qjkKlznB0waTgOC6XduEKEWcGhxquw5BtW13bt1lsfUrM+M27952v297WqWv2XshmeUsNU
6gD22j+1vrKr7s3axtj1jk5EhY4JDGQdtF84I+nQdtML9O+DpFKia0KNhUUVTpEE2YIq5ZAx7f5W
EIMarZY8cTfhy0mKeIwXdMDJ1W0mJqalY/Je4rPzUMIqZNPOdrB48puADR9TE6O7DMcSjD7rPm9n
S/JCsFCZn6eKbidPmV2IbWW7zYpfLPqkysAIsm87NAuPvTMc6pRWya4AxiXlWtRZ44Un6+tg02IB
bYkW2sW3+XHTWS0vKKYGhN+dhrrKDdyXxEfS7JGUGjehb4BgItCuWChOrlY1nl0KD3ejq0jguPBg
CB5BpYfdKyoCHLzQZlSOIoGcBU5JrnlAxI9uo9g/xcbDvmhMp0xy7yx4UOMzmbd2hThWLoxYCsa/
SgvHbBv0+0LhgySYQIdpE9vkXtDY2JynAL0v0TyHswqNi6TEIoi4e9fphbb1DviNayS//mrYpU2D
QgnQgl0X0U4EzZnuNivzdQZL9wDTdn7HuotjhMhskgyv9j1tKhCmhEkADP7jmLs54+ZNIjNaHxcd
IyztXTfBIc8a6vPhQ/EnoV6gzQAOXjC19ChJ7XLO44h5u8RhAXzT5EafYnyoCi732X9h08BDwVu2
EDMYB9LgpIKFwVnM9Ki5FhljBsGJehYM4/iHbrMsLA5Wvi8ch/nzTcCbF4VlGXW72x4sl0YrK6Lg
aDGro9Fag/9SiNUkg7uML4Epr8ZWSLujcai4SWG77jXhfL5a9/ZadM+09KXPfyNGtPyd8yg84iyL
97EhKJe7bFyUjGIPNk9R+UzdcWGfYnTNaOZFglWOuGYzWo+vmdbj8r1TlK3GXB4QOAWSEWDVgxk4
tCJXH3CVYHXA6qh77T0fj/X5zobQwMduyDreAGVB+ubOS6pnap5NH9+60OmFPt0U7cR1sLPM0ZKz
zLLwDU8NMfA4Z3fCkTLVO2GdELfp7Cy/84j4d8yWD1Tcw8E/JU/Fck64e3mks8+gtQevdTCIsWF5
roWDWX2I3XIHp62eqXkQuQEobglTczddt/j8u99eu354CVVn+lo6cUsdI2Ck0xGtRpxxVBP9I24N
TMQbWEEDb7hhHql0OuDQSrSkgTjPDl7HT4WnWy2UQNDYork5ln8WQ/2rSihwanqj1i5qxU6awngF
sSS5VHFjlUDdkdPjUkyguMldxKhyYRu4hpuOBnkfQwsR18O09KzOUxjpJCUOSryS3iOYjsyLSMHn
MN4/JOFGdy9Zmj7QsaP7RY0XD5530Xq4uCRKm96RVZ/eg3Qjp36MoXwUKwchHkOzPSJo7yLmzt1O
nZ1vyfwpu80eGHRkbvilrdlWylwCt4utO7+7PIZmvGoZIiU6au/yM089u4OqN2Ly9bCxKKlazBte
uj1pEjTjhET7QurtdfIQBCTgN6utBSZr01Rd4rGv1u28xIacb7I+raEkkL+DUCY4PmIdONVlLG7h
Zta6juaUQU7KqMNxnFBCjX4v5JnfR5BmYM+4V5uiB3KUIzL2h6zFLNw6TEcVbzXatlJm2lZb7uaG
ZfudztEOC2fEvZxtbWfFT3siesqB3x87K+/rpYsvvktmFoxT1Mzj+TlTtD09R7XiC9PIa5zisJ6D
M3ANzordt38gUjnsdQ5W5z6xl4evxX7wOgEUWMQIihoJPqhWXDYmb9V92IYYcQs+VsEc/4kPm0hS
spnDMJHCnUNcGJeRojg9tiaR9ZR4WrOz7JD93PF71ijWpS691qU+XCpwDQmXnmr2dHQ7W3EYdhDA
ylVC2HxOOBfsrworPlyN0kt7Oo0NIeK15TGQCvIOO4PwvpSgxT05IcnwHUVYTp453KWH+1TFw4ri
6xZ584M/eFlXUj3wlrT8Z0aqxpcfWiP5xkhaVkLpMx+lUy33aKRHMWru2HPivWazovc2iQ8+X725
tvuNbPEcdPg6UurDAk8M0Rim01v6tEeFE8e0TpULKukyxIAxh08uBoMb1B5CTGS4kqTV4ep+tixx
gvITj9Zd/h8offFNzBEvkowjOG0CjytA0RVv49MrOS2Z17ZTXT7aEdx4pnBYz4cX0SOJSPhpyCJW
QKb6E7L1sIZr4kWUpieGCFCRNsJfTjK/7/NdtRVO4wOVncVOdI15anJRFn1DTFfsM8uD1caJwfeJ
XussdtZCVaLFEbfhrSCvrbO3lw//OGjzLHqpFVc9kfZ6HRIDvHXA1FySFiscpGwN1tHt8Q3y2xa+
rQjHK0IoXDavsRPubRYCRb1MzrthD3fv4jJHXrvQFxh4d/iclRVia/aI09CIQrld9v8unox/4WV0
/DXF0PUaTpmm8U7CqEx25vVqrnrRcEgv/P2fZjPprhwG8cTNnK2unItyLI4NryJmzS4mjllzbI+7
QQAdKvPgxYM9l6Il2Ed4FSyLl7EEd5bP4fsJYCifi87SxNifvChG2BtvmTtLoEQ7D6Fay3Pj79vS
VDln+28B+5/7+vZJ/oGkntX7bnKtweGQQXSAm1N49MIU46p7RTNJ42fjgsORl7s4KnCWYUdjfbHo
HHnL8oRtYjtp5QyhFWfmrkR2EB6ncBC43WQ2DlzXHbsiyLKgO04oovjf3abb5A+6e+HyRnaDrLW3
siDoBp7nOX7IIg1DCBKj2Iu/vuKW5wVUOoTNeTE/ZwdLQ84Fy3JAZCvWV+Y5I4IcWUAwGoNeLxeh
DgZ/EZqt2b1Q89lBeGysTDQp/EfeXDLrdpuz2VGMZbRvv24fUaZJ0wIybfCtx+49eorOyerkold4
ae8apFOrs1xsrIUMr/z7K/hlZemotVhadUPRaooip2s/voHTZn3fXBoVWZT3h4q16zYVj0arwjTo
MLwNyduDJX9EICXch9dFl45DkS4mi4zwKrEfy1pHjhKYlQv4IpLU0sBvASMM2vZBfOgP8MIRNB2x
5RwcNuvljUSOoA2tguk2PgEWh5RcYh0M3GzaqoHc48NKsPTZyT+MabTfOhCtptZ1CGiSNvT2GlX3
+4t2PW/2LDc40rhN2NiHgDbTR9zTrtybV6JVd2L4mMEdwUFXtdJe58NV1H5hbDR+XEXtTdW4Xu/3
u8eDqxjinUhwDAUrBCbMOS5xWYWPylTsKFlCY5ciVrA8Jy5DRSguVxRzmDErFDMbEzY0Cw+vhqrD
YSMLiGf299r4llf+9+1kbdSMGj7lNQYetbcp+em6qZpFzdz11v1XoM52o/N4O0bOfaTByMAHJOzi
0WBOdGkVDHu1lm4IYvukhf138+MyaBsbeD6gctHfvrWDeS3q55LLeHjqgBonnrRUNL/jQ0RBdl8Q
gJ09ZlDN/r5745fFokvdaV1aEBha9W1ivjltThVlu933+oXLSNR5MLN8Qtwr7X26kuFCId5Sss2i
Q2PC16qxC+1aG04VGkwc9wJywIivGt7Hx7Y+2NiZ53HCqc6zK6lXVWt6EY9AoVKYKrYkEeKaKVkQ
HPho8DJKEkF2ZsOFLEI2FYHsMA1fjmLzp3HcbUDDIpyHbYfCTNw/7Ao15ZdnrlexYNDq3Hpd+Sbf
/dgWFG1bGFeNNSoTPzHst1E/5YTqwAkCJG8SSuLt033KPJz/5yZ9iWmNz9Nz/5Q7qwynPBdaBa3y
cXrB05u+h/RG2PLEhGLfEJT2JV75eLlZ/JTu9tF/TA+t3ajKBPiYqjFGrPgWIb8B9OObdioWvDmi
jSe+EdP/grdoTKrNpuI8kny4jR6y84q6OCOIbZtqn2uEQuQ9v6DRHT1JRjqO923GynRlGxQJuK4d
JGOG1rAiR2o4ivrr8fYr71TSOvJ+asQXYXr0g4ZtQK7WgfEPAzyFx4hnrJdfDrqzoPWC8Yl9AQzC
2sgAu/bUo62gysgA5bnwtCCDpojUM5bLeKmzN74Gtxtt3N7jc/MmM36cCrZMcra9fcJPJiSajqYg
mssVXUyrBvmlyFB6wMoZLqqQ9VBQufjQUyWxdT7IC4OAJp4YuYEOwiihPG4rXruDyB9OQTneEMdB
rpvk6bk0fGt3Fxl8RGr4ZXJvFd4TfK1Xm13GmGqRNvu1Ge/Q+INU2rziYqxT0lJZ0r7buwTXEE6l
CVUoPCDrGcKSYq4HdxdHZfhAX0pUfsnEqcdN9jG4/4g9maSY+PRWTdgWp17NJ480yT0kp86djIPt
UlI1jw17GzIBgAQlF4ZLnizMCNT8DEXdpw/d0gHJPOF26Y4201QTIiee5uEaENkhP/IsdI8OjV9K
1PrKvtM2NZh3A4fGMLCsc4Qqjh20JuJUcRmhWZBzsdaWzpmntLQ4u2X4bunhHBzB4LsDw7sbzvCg
U4tWVmfXy8dkXEmmpF/D0oZPIufwZF2SYiyfLxpjYRJ3z7NLzBZObQP2vzxZ4QcP9Hv11wPlw2ZY
l7vO2578nxfz7bzeFtVneT/l+x4gmM2gJ3gFe/+Ei4zzTHXfmCo8C2LFvxRwWDghUlzmnEM8K0qB
VyR4FttIjdQgM9z4sKcDvDssfHinBaOuRZms59UVKhZImV84HJzGz2hHXSw19LAEPuwyv9FB/nMv
bzvsrm7mK+O+3vfucnNRwlOw8qEjLbY+aml30r+1Ht6RgER1UI3qTItOrDlv0npFm84rOib7pJJt
e3DhbZ2eBsJ+t9KuuUVKQy2Dc+nEcMMh4Iyva09/L4NriuQwZi1SezCE57tEw9KZOJJQ/ffh8e3P
8N+vydA0aUNUrUvI873SKPPV9m6WOHbjvQKjYY3LCuIhzKko+dA4ulguwbR8Al/JwOS8pTjYiJkQ
gRu4SllfVLteawDPTMyZg9UgtCAa6VQZyosqblt0P5SauL5A/vERc/Xq3Q/X/y8vgxOvrjcUKS+V
xdJ/y8LVy7itKmV1Q6WElUobQgNjpgt+9BOIy9/nYKzBytlGMoAST2ZXsnJXHnKMVG6JdI5w+iQb
qQc5BSsuMhojw0cXR6wcKYzf2YyUuI+PR9cvRDeuXPr0GTJboKG/FS373U4z1xV1A8dIlncIFtFW
chMAY9C4GNHIPkl2UDi+Mghjk7dmATEhbBKyIWpxD3P+XkkGOxGbPRpOICF0YEAIuCPShvb8lb3E
AYwmCnzFJvvM+vvhA5X/85Lj4deo4XihQTXCbPC/T39zKZT6dldZ91CBwRx5LpWwdLFw70M6m7TN
DpNLgGfuJzzE5746ZPj4XK6mt+GzTbQf560ML1KjXWdLm2RGd+qmY6/Ezbq57QGWc9S1sQny8vne
190qeSnQhIKVdwtN5+gdx5goUdWUrikyqNiSK+Y1OiBcMLAgVG1SnF3RqnEcQRoBxKtBcmVUBpaE
imvSvLvVsQRQgYhYCVd6aCx8Ycwi9tq2ZA1z75If08PKAs01gaEPTke7bMKEyMxYb+mjCXR1Ymas
ir38ZNnxXbe8v5dUtDAglbosa99Wx2VTVBqHqrLukbgETloZbL0WsMYU57uJpX3arP9Vuxiazsuv
YxtoGv+sRW1tbK7F47pmLcJHt8acqvKpXD0gdizvSCcfVkW0Cwp7yI/OdKdea84snnJnvrVg2vAi
yUWJrxs9epVzqJdOSyhugGccqjROdJZHSN4fFqDy6cJlbfyj/NMft/OxvuXCaQVtOYuYJLU2cxU0
KKgoRYS8y5U0y7uDXkXM1jTpABDdjIxcMGHvix49AMl2k2Ff0idPdl0mdA8ZFLLjkdFj8a90c/Lb
czYOaiwg3NYgjsmT5TWTYNFIgokGbx2IpjWYf22tVmF5WYbgC/dqblyGmrOB9KiS5QuqWiGTUuJS
P3koNv5tA4wqXQdaJQ2KKX3bfx9FXq/etofysO7ZSTJhKjF+Omtf7h/yJTRZRYxTMMmjLkRJHRWi
5TlW21oQHc/ux40MmKSzuwwOoAa4DPZ94N6ORC1lnOuBMqoTpqHvf0iYqv1y2ZgGGipdU13RWHz/
vewjX97upOMFarOyoBdQSiu4X8OftEoS1gkVATwKPN3xBkbnIEb4NfFiwztPGdAKC+8EjiUSh3vo
ZFfWlGsm0BpEmThqkWNKEfT/XnPavzRegzakZspHrZt69e05P9R6qa6VhjTYTMZFrFOqB9nXKxWQ
ZR3Q1l6b/aD/qZ76PojfNoT/fKxs1n+s9O1Vr53LOh97DyP06TQoyNUnIBJi1rC63QBdYFaz5xwG
8/tJeMwLUs1NwwbBVzW+SZz20Ix8+PJ+UcnxLHSMdKom3Mh/Tt+Ltj/f1NsrZ994EUvWPCyqdtGs
z65WIFoxHJjwXogphCWAXjQcrkSfl+0PV/ELNCSvwmT14AxlVNW3vrs4K7pauXAVtTEqXlquvIVD
JnM4DdsA4LSjIPaWdxp3gkSCW0q6FW05b6bEX2zivhw6mkOaMtI3oyb+Z8zhEKmBchE4bl8rAhLJ
nGgFNryn1VKxlam0W4iBm7BxqH2ODxGDw6QHp0fapyLCU7uzzMe3ZAmEfCBMlZE2WbDrbhW0V5t8
sDRSFfnN/7My/nf73+jIj5VRvvJVeT48c4lNgmhrMe4XcIJ2YggcJl99TL5rBCO44zEEtKMYDh+M
eLExEbMrtAUPgHIGrmiMiBXICslavbqrintxLntvbk631ldO5YRXNiNCTks7k1OBaviQNsYo53M7
r4bHbsjRBMDNK+t2iB2QUHzoSOGTqLflmImg+RY94zNgUtDmhBfLR7RoOFHpDrUk2h3dRcN0Pryq
vz4ZTJ54UVkh/+fE+ePJ6EWjOOwO97xn+liHi+G5P27OAjSOA+kENppOO9YnBFz9t+8BKeZdIP2G
ExUewX/fU+3Z4MtQ9rgK2yR6coAee1qL8eMUBhm+fTQnn7aGb/bE+wL48ZHvC+BQvOrmKz/irZKQ
F7KE101kSwUVy85lgoPNDAp6luoaE0ICzUhctiGq/P2oYcb/sgpV0qS0ekND6/itZPnxrMuJfi+0
I89apt/wkpW8cCAg0D2sKunwCTDLoctxdGXnOgoIqIaHbaLkYcIZVPprpUnMzSFAzgPcXAvBJaDh
oBcK4CUcopPdLyiO3WIO87rNH6JirndqXmEnTWYK1yfAinFvYgVipq+NJWdYukPyh5q7je7Xcc0A
dg88D5+vtQ7EdoKPEWPhfAq4sudUxv501JgfRNpoDvYoA8EKmEKXdXd0DvYtAKK055+B3Om8W1j4
TF/saY/mHVwCyj7N+K4tj8hNm7cfrToGUnewgRAS3wKg3bTNYAGlrP3qfHjo2q+LTaN7UBEpG/r3
z3889Id604v6E9tkMi5t/SCi/tPSxTBpqnbzZU/CMSFd6BLAL4R7tCjRmICJ0XT1jevFTxe0wRbx
kQHGNlqLYGIHKgeKZhWgXk3OEEN8dZuaEzThEeARHXwVDN+vttjGdB8AvuyU85flONMpOIq9d7VB
p80gwY/uMmSdsejTDjsL3I6cBX/q6T7YVeqOw8C1EjO9+dhUqb8Ipv5rJP1WTqwe6nN9X23zXvTA
gBl6vjtJaGpvkH7rzadV2GOGKhUkaIbdCGpBtk0qtK1xfBIi64JOsOd7svHiT206ZYTLPsIE2NIg
dkwQmfIwx2J+n8B3bGOryFBrY5d+yb/I0IdJY4ulV0Z7BljIBxnKtLDqGKXOgHNixLxT/cZNGSpE
yqzCkbhy/U6vw3SQkXqYTuWEa9pZgCeFnTBkLM/ML+2xyTKnuVkpFHzYED0GNVD10G5MMslW3iCG
3KARRf5YjI6IVD7hH9VfpEv/fapvZfbloa4qtTXrLHJrlhst2otkzMhFQjuGdwjyrjxkATDDwl+J
bGdve9naykiwh7b+LXPSYA7BZuGtvVuLp/DvAgJ3RDoSy1Wuqq/umCaO5dR1PfgO7FzkBHhBHDsD
lQefZRi9cbQz3Nk6a8GwHj47T6ONr6OHnEDAzn9Q8ctLSs5waNCkjxrBKTrNvs5zzmrdSjmc0hhy
JedZVlpfX5gMiVRmvst5MH/lhHObTDiCQ+BSv1vzQmTQobce3z4lwZf3xJ4KdMpoHbBAguBy83kn
egVfPkRr4V5mRgApCYwWD5JVUgsarVVCXp1bsOD6dYe5U8R4xPKeCL2fzavLsqtmcvXIm81ZcHPH
WkIYxN+TKhZ2l8k5ylBXgumqNWkazdEpZHvBZLfTISZcYNBOKzaxu2N7KxYdfw/mR33FQ6Z3galT
gCXg/S7BhAfjymgYWU4dGNIepRIlSOGg+B179/0e7nllSbJhsvzASASlMSHJd1FLzz5KFU9alusd
wn5E324v/T59lW23TTnMqRCJiyXCoooSAYRxuZCLUb7bVxKs2Y64gMRiwN1hVo7YqMLn7byrT4y0
2Lud5c5TAbGtx+yB/xwjyA/n0j/thRwMgU1UAbmAiZT39uJ+2qvP+0XlALKbRn92hGlF6JgofBZb
69kSWbBxsy/PwRvOCTttSsJMbleRT2x6h7Ds5RZcjqtsf2gjZBnw88z+vq6qQd+ja1JX9NZFXPbG
wXisTmX36a2nBxt/cw6T/ukTQiPhr78+5r1reGyrl+vkWHYhEDRXflfnsINEJdp/n0Sf7kb2TD/O
IfW422zuF3k3GF1juQLcrnvG/MN59+lT5Gn441OKm0ZqxI1PkQIwlZXvrwNirey/70WVF/vXM5Og
14+POe9P11Vjz8fITcs9Y2KAAV8Ien/3o+MHge+nW3o7rvS1UW/o8vvRkv9jlwqlozVH2qd7ksvp
r3t628Br1eNKmZy/H90Ve+kJ86KT7xzhhKitvx/fP9Xo+8qWkM2Px3ctj4WyM7ilO7z83DKf7uzl
P1vo4heltR/STr3SWF02/GcMWQ+2HZyVvy/h00OVP/9xBeXroq0uda7gjLcDdd/VPUHPSj+lLf1T
6v/3TlXlDXvW8snm9NryUOsMthJdHFypi/AwNMcTaIc3evgQf98ZuOpvX2SNOG4QYznrfnu6u3Kr
FdXHtuxe0RadAjwE4Viu/VVGYFVFoK+wzGYjRMA+QJjqw6zVwtW0tGVsxTkzDGkrQajmmpT67raP
P5Nf75yXm+DoHCOV5PhrXwsL9+g8yUi0JJKGWZ++QBEFRs04wNacS7OOvQjdMVyABgpqSZSFPt6r
oy2z9wfqAfyb7HpLujWo8/7h5tTRGoame4YhOm8hleycOrhqeGrWaE1au2aBqiUwwgIzQ5OgAyLC
kkdPd8+84aWYuBM7x1k6ukUrXI/I47COlFGQwLIzsmRo7zhyGF1mlhcfjy/39KTd3Ae5vw+QZZj4
jLpSst+YgfIbnW1XoyWZXjJcpuy6c4heIbEfmmti81SbH9JTusKPH+tNi06JSUhu13Ft1iAvTWvD
Z3xLH6B6UOUVvHDWC2nx5j00G9ODcN98RPWKqIzORM9jdoKtWgjoDBWQAHtx8lBXdDeRRmosyh1G
pgS4vpZyXq5Fj6jSNTKzy4zkw2L5dSOroVY1GjUdMfPbrky4zaGaG5VHtxFOludMs24tqd9xMtGC
w4fXi0fQHF6xj/gS3hISuT9cwD+Y1fcL8uMC3jbs1/28rl0v67I7rMxXMmo0H76CwhDGFB8n7KAu
9qWFtNFR5g1IybmVo/PqmhhioNZi0g3DMgSBN0labmrYfUhvaAzrUIuNV27jA1hQ/3WL/HGxb9v+
rdHYmxt5seDUxGLaUNCrF/tUp3LCPll3sfEivOsCk9t9JE+qHDdvGt1ddF/Zr4mc+8dlj9iJb6HI
EaYiULjW5BSM4DSeXQOXNcEYD/oeGdpywHfECocqS6eC/fC9/7pH1DU5NcBroF5/O1TOx+Oh/njy
vcMCoeweqvEj2bZN95iW3QzS9FUcGdpvYNZaNUj6oHKLD1fw6w784wrejpsjdBTteOIKHrhpnMUQ
FBbCnFv1CSm3kDdCwrrBJCl7sAwmgemcgYlujLcrLSPVPhgvGL9+sT8u5m3LXG8vhfGoTx7dSrTu
M9kMIlOo4poUHeznAqxhg4qLy/NB0E00QtRwKjSaMzE9DA2wVuBbb286V4996gT3GzbZ4KqRGptn
+261f5rm0+vKAWZBCrUK6yfWrZ7mcOmpL/Henp4DfSd6K1ttmTFadW+Lnc1+tsH0FxIG2YxrcnBB
DBrpDUkAQuW/v4l/OFzfr+CPm387C++wla7FhW/CaE/ayvIQPxgOpv2NmBYOqIGRkCe8yoh1CRD0
E5VEsUOj76nLEq71jVfwjnafkFS8HZ+u4t7jfVC3lh8niXIn+Kc++d9lNt6P0ur6VVQ2fEfRw6nG
5/Ce5i48HcBCpuPtU/ihklTl7/vr8+Sa+VEiXC7HonxceSwQcGLJysGD3qCB2ll/P//vacBfHyTf
1R8fVLscL3fjzI0h4sIZHdMU+CNKH2fWrxd8Bt5FpLFg5HwLnYuAvz3qrSGAkLgCOtCZfLgcudT/
uZoGTjJGXdUpWN72uFJ7bWvKhavRQuQy0Xx07x7/P5WaPz7jbffRV1jnlQWPlu4+HNesSYsv0sZJ
0fqwy/xef/34pLddRq1eN5VDlbtRXcygVZGRTXA/WKMJ84YNnJsVL9QnwoT8nX89wbfN5Kivaub5
Lp+gd05rzhmBgOH+vWY0+YT++oy3d3ayN81iJxdnYqLiZuC9iVZHUnIevcNdJo0cEyraKfOuuoUQ
MqdKOjkMoa9E42KmJuPo8cr6+5p+3dD/96i/36cfy7h6Pmzrpxu3TSAn9DWCQwWObeH2w62rv+7V
DaZqtZopzTbe9oH683o/1Xersqs28xb60gSPLnaBAg7JJ1Tr9z3gx2e97QHFUT8bxZPPkl4iNQjq
xGB1b0wUP3GXf394/7uptz1gt640zieFD9oCybyClVNYZ3ZRPfj7O/r48N7qvVfFuL9qWyoYuBgZ
IU9UVqhzsPWz8Dz4QBlQ5VbxzyJl+imNcmr6v9Bz8ayoj01dFhlPpwzIVmhPbA4MdCxHt+zloWTg
fbjBXwubH5/5tn3VV7v6dluryc+UBCyMPyychO5dTPC99v/Pz3rfxhrm4bTX+CzmhaSMXbGDwy4k
9zV7+em+fn/h9UZDaSCakH/lWf94uzaT6nO3o0jp3sA2yStjaAIzkSQM0716KgwXQXyuO+kouKIh
4w+wWwuMGTTH9InfTWX06YJ+W7BVMn0UjZk8eTZvb8btqOfr7WtHDtdc2trdOPpVeI6fbJb+7xe9
L6KfH/T2ZqxPRkPTHnyQHPSoth6p9t0z+ohGq8wr/h9h57XcuLKl6XeZ62YECIAgcDE38IbeiOaG
IVISSIIGBEC4p58vtad766jUpTg7Kk6UEVzmymV+IznncTPMhzkal820RBUjDveMMB+z3lpG6Kpy
ELEfo0ZgJhpGYNKQ4vaJgEAyOCJusSPf3uodE/90gaFCIRxkB59ykY3PyG0+PDCtsGwFmu3o5tZu
ekKE6OrRKz7SvlIg+yODQNPWkSdANF/qV8QAsER9iM4steoUcQ8kSCDWMHNigoWIo5AovFnFMEEh
WIpisH12d9jsTNShD/GmQWa5/YDCtyKhia1iSi2abM7vyTzeaIwD/r5+fyxn2J26wvfDklH6tqbU
Nn+0Z+VcozvYcwFZgo547R0kx3ATHw7veQMHdhdeCXvZHi2DFGYe4+t4fPwEcSPPHpTgLx+uMBOR
10aoDtpPLULIiCb96Y7dn5xcihsawBXt/L/f/Y+x+evdf9vpTa01N0Pn7hE4CLhbyBqKtUST55cL
/Ziffb3Qt21eZD3pEatcKENNUPMUV33BJu7kZ8z5UDbNPXQQWRNKiJz86212D5KgsYEqg2/mvZjJ
/BxBhvwt0P2UnioUbgpEAg3FuG/7onOp87MUI6WfO5CHmT4ZiK21zgmw2d9fNKysH6+lgZ3vMSTv
oXn8n8HnqOhq55SKN2AzLXR7cwmVnt4YmeX5cdhloJTa2gz1mKkElL3j9+jR4LDRQ2rl49lYjw8c
AZ2iK0wQaC3hZUmaa0qMIAaop0DBRjbJzFwDLc4tFnspI4XsYuWhNG1C5gmBPJO80n28KKJ9hZw8
7PjjpH5axMB2jmbJcaBbWGyXGHZulQmzgl4loJIfLcsYNod3QfDio6TtlUNiLva3XFDFBdVqYsz1
4W55W6ujD3RkrXZ5CVFI59TVgYd9mm3WDEZpdx2EAhnyZQBC8c6LHmHPhVeOhzgn56u23eHeKhRp
E2xoaJmhVHQzTHV7DnZLdH8OfbR5xkjZO4VqA807DunkHk2waAZaeRgj2ioKygPUtQZSg164tWts
lJTQykANShHKTRmiBkt9SDMLoxyWYOzvoSyx7oApfsCcV3Kfjl26AD09KZiBz58VyosYtfd95FEY
uz0sNZScYlwG+HSgInsw8FR9kYfxKtkTnqY6EgUh7oz9CXEqWXUnSpCHNP2sgrKUX6GJUAgCoywG
izbaXtaC5U2PAKUg6OFXzzOcyx5TYzwb71B/Tq/JR2GYXKS0UQd+1entGa6YGmseOggU2BN0eMdP
6v7ccympQRN2GbdKExRc+FtPB5bOmBXSgDeu7a4tW8qh696IxBqjLUJyGrSI6mmbdHWLynDGcJre
FYGcdYSQjYt2ABNcnEnoPFYvmoey7gYhE+T2tprTgAsg1t/AhOrOad94NbeGPRVwg+6hBEl7R1kM
NMy6dPuDR8RqOnp52GNuBqEFlKzu7JZ9u7vZ0clEQ0ODRh+/Sp48xY7pZOE9zhRvxrehR4Qgl6WP
tFHj0S4wu9EC1kCH8Rf6aMv60BpmZ86qBvKqhX3Gpq0rGI/5DF8oLwmvYd9HfGjEawTHMFRnct9E
16tzG4ApjXiPBcZUY1Z6dPTat+v+yC5BiIB1iqQcsvJB6scOo1HeDoKqO0sN0n0PAJiM+DKP66SI
MaveDt2KY4BjKtsoNw1fZpJ3QrgFfpBs0WKLujAoxDzABuE9b10tRAJ321nJ1hqu0nQHcEYe8ixj
aSaj7nKzesh0XYIKzKsre9AEWUvc70AdivCAeweqC53Rnp4wOmx8MIn/oU1mnjlKEWI7ejWgWdi1
FUja4mweA4PgAaOZXnZNE2ZwWfTHCqoP/N6D2WZpl66yELBOxHPtfNilnV/hEVTjF26Y+7tVcTBM
Lqyg24CAoXrbro8W9Ss2oGSl02ydAe1CQgPtfNTo89fO+NkgeqxOu2NpVG/YgeJrsSped9OKAcUr
H608IAErPujdctWp5jV88iJCxIBDqIgWYFnc7vwcwEC04/dFaRd2NYWJCCsUHVsS/PVxwfUYSmuj
o7el1zXE87KN9qdZzbRbt24oyuqW5BlzYfV3HN55ujSAsgRDFDlulqMAzFar4zurKSLA8oaMGZ5b
5pax5QrdhJLqdpzXrGS54m1jrhbcYLMAWAAKQ+x66bGZTni0tDoL2KLZNsYHVcaZZUnjPgbbgqLK
GrUSXs2JfjwfimVqiX1/p6SFhTRrmSQUwZXeq1hhvACwdB8ZpkSfUDrGKjKjfH6dalNlrX7cX7tr
/khqHNxuynX8YmAo8dwjc3nPo1zflJu0sEHAIOlo127/EI86/jW67vsbAw96jlIdZcTCg/+zM9sX
IQ9+G+rgeJBPtPqLeG8s9NGZbfrkBDoH9cTwOWgI0zowIVEY9ukvzJU12nQftT3D3QmsPOCigShN
APCxnuSwc0Cb0+zyHhlAmcrozmZs+ZhXsEUFK2h/te6HrvcYHKiboucW2VnQIu2bDMaIV+E/vdOU
7h4TC7ecVC8Kb7jYw+7lh9xNBP7oqkngaO5eFp1gK6OTDmyEHSVOwQcr94F0Xo18ezZ5hNXyNL0v
bzbZRoh74OCIJHEU03yiGTyp8D6f6qGYg1BWTXvR2U2IweHFH01a38BNRDLT/eXE7wJx8lthqQci
AcFczFHlIEEtA3AbEswr2iHtrDdsw/4yGUiHOuwDT7gfQynB1ce8dOzmMinmGpqtVL0Kft1e+YYh
NdonSeM3D/fEBm6xVjZrxW5udg2fc5PBIX59KF6KQdMJd2mLf5VqmDghg2NKr+lbI4CpKNwHzZN9
T5yMowz5Tk/C5AT64R3HWDNmRWXDIg8UaaJJQ631Uc1JEr+gCufcH7ebenwMri9NZmrDy5rDUhv1
N/qoFxgDdZuHtjpqierYHsH3Qi8VUSWb2+UFvoharRZwCKZKzvINhc4XwDLA0WyGSw5w8CsHUMeH
52xn7/3NMXwSl2LVZVip0gnOPzRy4iygEMs/FHAl83LdG1NN+/hn+P292Ba1LW0RrrwNEOKZQ5kZ
YRDFInAYAY4Jilwci+NRacteg8R0Zy5O52bYIoFj5vz5Ogs0ikkc/axZBnQM0BHSVWvpvVfgmYSb
hHkuXblcyDj2iuicC+ewqUqjEvxJ12onHaBNcoZC8MO/7qXMevgXr4k44PnvNH4WphYLhcCdZPVQ
iHruMR0SsJvqiDC2EhgT2G1bhk4DkjCvCWMso7GO/GjxkRYBjI5wUA5O0WOGsivri+NGiRnZ6gPD
KVdwDdWNhpaJqdN8Ijhldr0p3AcCP6hW9X22ZDaHuXF971NwETQLhFJrDAC6doN1yBphbtFCT2zk
cTlhQySexb/DGQ0puFB8md1r2bPUmTQ6FWYnKu3jpKUCnZACAGoVobN0k9F99Jz1Eeb3FY4h8BPU
w53F3a+mamtqs3aSuf35Gf2jObKSoMzC3TDjDEA5jm4aQkluid4bcd1w6tgkdhJEvRacz8mpSL8o
OBxpJlgD+EWYV9KfZsK4Ev8ZRJC4eScetrM61OcpnfIH6MaMCRaOiwtIYICCWg+1Ftogzn1ZRg1f
c16umHJG9dmSAfTYxwO2nKfognwhIKJ6imQ1fAA/w1oVkGw3DLqDdnBjuNSfUXlOdq48qXdCrpla
9rFUxVDqFqCdBHmQaaRLyDkhkIdU1DDlyUS5UjA4ZRbtqOKfMzyFXjbqZVHNCc4XQ7cOB6sDCmk2
0uH+3evPki24raWoc2qmMlrU8c6QDikJN5cVvgidGSPYdN6PiiANOOYqZ/GZHFI2XoFcqZx6yF9e
7EDQYrPgvDnbwkt7frN77mmG3eGWiDK7TEqbsxeIKkpL6QK2H3jiirbR48GgAelp97y6r7PoEtHm
0GGNLdHzgPhUYUgH8TaZ9Q+oLUCnLqN4GCNdnX1oVBJPa0Vwmxck1JvreXRmFqtZ2Ig+YAP5+jtw
sS3jhNm+Tax0DjM87K0wE1y+ZUtcFhmRy6+f6lLD56bzSrYHndmvfeQD0jG6h7e3f6S1s7UxLway
dZ8+pvW8eEMyds1R6mh2PX0n9WUdi7XSRkdUmBRfnLrb2nzycfKRTBlB9Gje8fZJN+0AawD+ARsY
0Sj7us8pBi6QVxgBn20mwdRJZBjuibB/nFP5vhFF6UhC54Z9sxsWg775EiOvI8ogfaqF0CFswZbV
BuDR8ExlfiOQiIgwTZMwHd9sRDkPdXCZ9P0kPONTEOn4nABE294T5znMYcUg9fB0joN4dU2d29qo
Qp2ltVFnKXK5Q9S4R+dBeyCv8q8hJrIjjFNu3i1sVvnqujc2nYE2vFEViDBHAQfPkV2es3fEfaU+
eQplDfmxfwqZfkzSSTtg3U16Jh8S2JwGM6dr7ux0pUPTJdzxtkR+z1jEcJJB/aGtj/7Rh2LjdiiE
qS+Rol88PVQ5qRKcJMQDhbRvZ98ieaHO1XGMwwK9nxvrtQ7IbG5BhcqrRTbRieSL80luBONma6Oc
CpQEAPZiAEF1YIMgDGHJ8XVaMm3DRLx11FnXgfahv+TT+4wSBYEvas0X4w14A4lFL2r3+2SEgCUH
rooyjU5rCLdUUAJ8B6jb3KVgs+XDI4R8tspIlJ6gMwTBOTiOH/y+GCeDFvU6Lzjy2Am+6KcApAPv
fpwMcLIbFfvTkqATXUe6lwWJj6yZ3ycjhb+IBm+ymFwJTlXLW6k8BYlXSsJpd8/YgIqYGIP6CPzb
q3OZw0Qlw3uE9aAIzhWVJCli1F2R8qNRfEMcVchwC2zs0Z3Q5HnHRIIiIyGe9KYoZAr57yu6mgZz
XGQW/DMKjPz1alNE9R5TWr6wwwrsEk+vZl46d2oMTD5PM9KCAN7FBKCmI1vXsIKbQyDTEQODVjU7
c3vFIHc6dAwahw3raIE+6C9z+iwZXIR6Bl/TRzgOsbXCfpl2PN6+Nk1GGiuOMZa7C8EOOnKwczGY
pi+gsHfqSAx4MUjnTFyKsp7Qx+iW6Ylun1da0HPq8LS4jcpZTTt+N2g2Jw/Dz8HjRH8LHgiYkNK7
YlyRhal5iXpePrjMZOzDcNxzuqHi5Ycz2UmAlSazGRJxUOf6InXAle+EkFjET5UmxxcCir4wsDgD
cMkKDPRRerbnAhpwXWvjjFT/4oWbFHUbtM4tOBd06weozq4QgnVwheNqGkXMTIsuYQ2jJ7fjwRMU
DPpbQwk2epgcyhFTfB36+9GOJ4htqBTMC6lkyM3LJ6c+2pj0InBpotbpiUbSI9BYb+q8mpQkRrtJ
XJrpBQIkSijNmKQ1MkbpqoHHViPnkFkDPOYFnLnwZRbmcfQI7pj7qYee8Cnp5UgO9AG6DAHe+/ly
xyCcHyOcjR9QH252S5Ngy7k7iZdCB0TMOQvGH+j8BlRvu0U96yx7nmLRKmHXZE6+ifucsPLb7Wjt
CiujER4U4G/7AK0RMBCgv0ESPAc1sG0WGQuS8pHe8EtvXBOldfrEclgfgDfNcusxjLdkGvlQ7JeJ
UBCCl7q4IAKK6EG5j987CNkEzyUn0FonCGph6rJpHiZGlrvB40BbGVsJjWgKbw7/z4r1+/DIfgwH
jnOQTMpRFn5CeOxR+iHBGT4ByO68fQDZHmB2Pe0PlaE2QFKXlfTxWI1WCkoHsAfdk2cYnODXGZXF
kJoAkTykHUXXRZss1o8IvK25P46zlcA1pY660AaI3m76TjtShvRmSSTyEcrWq2qmWtfRhWzun1ox
hg82Qf6WXd8F6/oJUAfQ7yK+ukES0EWcm/jj09f3tYBTs+thaR48F9dFG8ZB31tOcdY0nXhBr8jt
IRJF5U5bC3UsegtPm9QApyZY0n75cmQZCeLszsWkdXJd6pCXR7ChCmRXJ4Q/t1z06ZTjH4gaJW/w
tOyCda5JNRS4KZFQR+CHLhSPoGchkrJFWuzqvXNeEmXrRY2o4ZJQ0vUTwldMWSrmWf2RioxdfDfz
i4UJHT5SR0sn4SK9BzqNZJZCav4CqGl8cXJyYhdtj4DlXR1ajlxHixArt/rDvlWBflnostXdPg/S
OF/fB/VUmtwFPLEXo1fBD0NcTYTygzbJWEtL+J8DsftwrZk+ApohE+EmwuA1akVjDUjjCZa1FmHw
i1G8+T6uZ9VEBk4M2uRwGhRR8p6unpBiyUMbuANXT0X6b4eRKlGu55XAf40g3GAbjALYf58kT3pm
6xVOQWL574C4Gd55hqAeb4EmXd9tmWKknwoTDQXOZSqUyWW3G8r81R7mVbl9y91mfXmFF1281C8o
FDr6unGRO6Ll+QCBAifBKl92vE4WXYoVFEi7IXLLre7y9k/bU9gG+agcaBZA9SHFwHF+G0PaHj+H
gPOQbAz0gNyUP5rpQbLsO31HOvNLO9ViR35DkO49HuoBQC//kdhnNKJJOqhjgdWMMWQix6yEVroF
505+SxtUtU+BMe2iarjWiMjI9wxxiJ4oTu/96HfRpxZ58tG/gKXXJiWdjwt2zlbyrrGLsFziWFai
0s98KD8wEk6k4gDwFXBG6b47K8L+8BooVDz2QWQTYhCUeKylXDHb6QW85KEkBy6GO9Tte2HCTruy
N5/D8/xEyAQLqI1lHDjjScd7ssm2l2m6LPhaAPsIYTWvjg/rd6PrkJdAzH29gPAHoy9ZyQtu7oPa
7sz/6Ys/nd5YcUXA6e5Zw4A2r9PdJl9qk/6o9lPYJ92+ed5LdD5niHxyMiqRmF3tJinpG2w25lCo
nlLVoO2LcCm2tGbMORshF31z2yAd0zCeP5eoUZQRFq6Mm3zmXDQmdkFGus1z4cQl1s+TxgcS7aDD
qQPC3SLfpBln/uG0VBmKvzbRDfUrkMkcEMYrmOtFMui8POjsj3Q4DsQ5jwBJx1ofnHPrssp4sYG8
UUYFCmjDhWGeXcGs4ZiNEdgTAo1oRJAMW0dGcMx1ZJzihXoHfQ1TH4uzrRPkq5qf/0a3nL4IxoPA
MXdjmfsU+DHxdlVIdYKE3YyNoaDWXfn/TwwZT8P7EAEd+4qHxH17HiPXu6LnS6+QVo3fY6xI1VeY
xswgsksHDvKbi+5218vXrIKZcLaj0zrWOA32ta+/NZN6ehpgQ4K7DShmYkh4ZFKQWJopNg4d41kY
v6HzCBC9ne+WiulL7uUFdwmOycTenHjXadSOcj66JzMxrHxkN3cLeV5Qw9M62sASsdTxk/XndYY5
rFm2wgT6ZIacpw48aMJZjabQ8UUcJQY2KjojuQtGnQX4U9x7bMKV0TfZebz3iRwI3RjZxb3A1+ad
4XMgC8PZZtXHBZHILoVvtyGesNxEh7KisVpPHZfO63mbIxCuWJOHfTfM9KNFQQJ+Eh+j/qwKVUyw
7sEjSF8a6H1eM0aBHFPSgEN/WPvZXsOeaFnQIEP86EGQ7IdY6BEar/Nq9VgZi85bj3QOgRpaepuT
jVjDgO4e8wm0WpHfJ22ia8BSARYa7g4Z4ReznxUqEVNtmbkxjpq2kJyCjrHsT67706ovrCuG13me
wF7vT3VTmSKYH7XIum2f6xa0cOU2NlEcz0Jj+nTleYJWLMM6L0GVtRTUcPzRx0K0u7+gWWLY5yjD
xJe2ZMfrD5pZ99NobaRCBUaCwWv8uyvjllY6lUtV/XmeAOES2D7hRZYycCCXS4fn0AgKjznvG7Ii
TuHRox105/qSRibswFUMdee2zbbJun2pnaebYz5v7W7ucwPxNnOI7r7whOZIu73ip2yVfTRxK57h
bqv+a+YwldYI6SRcqSMfMvYcqnbEp+NcPnvGSO8EEj0DYbB2HYMOuj3xwMU+EAdQWtHoOfU5RdFv
selBhlcC8wlGCBf2qr1RWWfE9DzRiECaSbDdYDg97MbFOtqVQcfBfRLbPRns5so0ZtPvyP2fFFOA
YTMirjGKw3Te7q/Lwge2wzDIZqXYnVDsCIykkFxNAr44VYPYfY1bDYTDU2k1E2FAuGPBXV0k80fS
obhgS9UZyi5y4GcWw2s+uDH/VFDeQ+96r0PHQCZoLaOClNjP1W40Z+GMkPTAxhA1pKHCibw3RKb9
BLS5PzDd5ux5mM8VEOyzxtn92HfJP2dG6XCBO2bGgvujjZ6r07xZHTEE7BBNvT72m2/GogG4ixd6
1JPnmK352lahJVn5Eg/TdWPZYca2YwF5aLyNqOjVmY5NBlNTPv7kOES3vJ2vKR/N8wAXxyc+tiZN
MXnI5Xz+CoVn4tUoPo1RXAv1cfYBLB0ApsMkwj/ttZkhTFNNlXYa8kMHw+s6WLIN6fPx7i18olmH
ToqGjHMlMzZQLIaaeoQTWvkUwpiCE3okNkPmoeUgTKGpO6bFMqMnvVryKbrcMTkLWYWBL6AUGe+X
KRIKnjKRqLi6trFPJzX6NEcs9G782KW+L9HHv7/1OITfOhwwuTRq6ZccqbmVhVItn9m0ij2sxUu0
uXcN8OeNfgH0jhBtXDjqxX0cnSwHtje6dSE+dZxSCmIEw0BadD3k3CxUgqX7+Al9uhOqiHrcx0c0
WO6jEs0lw6vv0aOD+8MQmEaHtm4SyqqzM8bGfYST+zl3O0cro1WC2BTKd2tSRHpy+RrTn43EdHqc
PePgoaFVx0+JAzzM8+5LchvLifvoL3d9r6TNR7dNnHC7TY9xImsNAR5GpcMTPQxmAWHi6YvOS4tu
18AgocaGjootm8uYCDEu3ufTBs1rInNnJFqCpIDPwxmg1Mwj8x/F0+uW9ngSCnXz3uo5St+OmzJo
hiTmUT9KHLqnck21IwVQHkIRB7qzpxsvKnSWkSE+DelSTWnnMwiUgt4WH3DOYJupgldEfbAbxcfl
JaU9Fb/TW9+e1xeaJ8BTPqpPMcSH27WuAxm6ILHhiEFbz+q9FF7CkYBfFckF3bfNyS22+j6dYkd0
Nh/0ACa9hTHQZyBWDPdMh3Ear5+LcnoOMWa0OlEOj4c1l26f8yPdE4o9UgvSE3jUSZC0bkNjBmfW
Q7cCVO8WjZk8rXytok6av4OWXtXYr0Z9ZwMDck50ozIrfFADyKoI/6/rWLQmASK7WDGBN5nvQJB3
VUqjGSaQEFyEyvgSQTsnwUATVfcTyX4ZamOjR4WiIRrEuTDi5TjK8PLyfvLpm7kFVq9y0MJoZprB
wVBFCIq7EOavgeExhAPEcP+4BPRLbA6qj6uLVvM+HjOIsIsDhZFsyk8r++AcZSDCyobXkYVEIErF
Ccjec/QYs4nOVLaySfqdBxs8ROhSmRjA6jPk2HiwLswUaErhDRE6gSkpiLw0ewnOnKcpsRY5cG5O
mcA9F3Bo/D+BfIUc6rpZL/NxrOABo5rtDHPwgFoVHP2y/ozpHYoRRImfzFCxqsE34jHm1Mu2tYc+
n80u30gc1zOJaKCx/9uYmkwO4qVw8etaqp8N4TL0N5x8lmHSpjVflM1lyUqQZ4S4coP0rtBSIsJ4
hMs7huOTp6+TPV3A52XMaMjgtCtGUtUKMinTTBE78O/b4HxYDZLVE3/ez2hC/AM7dRye9hD8qd4N
elZCFP5GYwgJCyazZyA5nCZbUt4Hu5Ha924X3ajBWXTV2zx720oLZX2R0+to8KMpXaM36VCBxKF8
C86Npz4nH53KSlBCwXgBnSKm/5XffdoF9uyQMs5uQ73VsYyefdbsrrKu22lpYEZhlVBiwT9QR2Dw
xKw+ITYcnuXoslUSIB9mWSFy4eWQyLWhlFspk43eHC5Br/JLxMXiIFOZ70xzw1WxSqqGuTY83cw+
LPL3KnWYcYAKObPThXNWmFWMg9wLN8qAXR49cdarwnrnpyBun252iq5QaFHfpZd5GZ5c0jpj0988
VuWmml7w5JZmaABo26vZHtRp2zW7kssxw+T/2sxk2c8wf7kvLyX0r1BLgZA8sRUonaTn6TSuCpP/
zrGV4Hm4Er5XyRvdUvsy4rAgO+CwIYHDeHqo4DR5B5Yleb0FUJZS3K5dotjzHo/l/YMNzNNK+9uw
s0A2KBJpIKclXDKhGMwHv733MD6y5eH1ozdGIKJd9+eGjyg6lbGVVhZfOEcEqM802OZcZRTulFMy
s8qUOW4nvaB9q0IahiyLALQJNSv+E+5lyElzFP4l/m3dzpk/I/ilL6pVs0IwURogThB94Cu4w1b2
4TOEMFEew76Xqey4i77tpDw7j/Oi0t14LvlNwEazdasd3wHydDb0dDmZ2bx+JzgOkUIGVliKaT1y
ip1JNhQC7ujBkDMzVWUj5H686rgdu0D+iXtSQeS6aoSb3OiGAGQ3kEfAH3atySc+7VXMrh9EZIZ/
e3ruf0d4KT8h1nEt/B981zcgYHaTzrtzL6sWQhnPGIteb87B0RklhMR22rFmJ18OVevptVG8xc2L
agMBbueMkqQsNjUwiU4AonfaCR6IFb79/f66Asv2Bwb0y/19g/plKWA//VJW4Dwaa8/s8O4lQ/I1
ViJ5xeqXq/0Ibe3LOgImkibxXv4T7RZn0q0+7uoKlpe+1La53zDAQ5OEZlg9Y0ImEAATjVlyHv1G
h+v+BG5XBCHHQBoGc9tv4PaqSXd6ofElGoYAgLxU09lk5u/acT+xPBBfR4+p1wc7+Hkfh9fZ6Rbn
//f/dP9LTcujXO7iip4D/TftRX2No655WN1G97f75Eropyc2acyXX97tj1/yy3W/vdubfDoXJ53r
0v+zbvTerAElvQVSwZZ+vZhYtt+XjZABl7ridSqfy+rLQ96O3Y7R0cGfG2xmCLD0OAxnNTiITvLx
V//P3k8oSRUhoW4fI01k8r59O0XdFZ1LLotvt/PKoO/fR+1CYgKEFzNtJLrjyO7m6z6+jUeOYigv
4Eda+iAlTWcKxyiedyavovthTIqh8JoUtSj+3ThopoOK6jNxn/Nihpe0+ctn+fFNfbn1b2huub2U
mn4GyR5lgaJa8ILNQxKsZIz/ustz2PwiudAVgNE/vsyX631bBnGu6eoz53r0pxhKtYGQlG7QmQeC
hFf2L0/3Ew/h64f5Bl89ldn92F75MMAtaP8h1eEj0FLg+aBYt+kVXRUSsN9gs4r601r/etlvUbV4
VLnSUXjICpTQ8U0GSwFyH9NUIH6iL7c++YZ7wqpb24IyGpS5nTR2c6ZiGzUOqVU5ZIgrkOwukupu
F7tnirFhEk5UoI9KBNFHslLmZ2QPjoJV0gWT6y2NvlbGOO+EprciLPeGWAw7OLRrJKSTCrXLOYiS
HKwJg3dzN8mRAUki8JJuif2isY8dmutdCBPlZ3lPn/AOuoGx1aqOLra0vI1PUPQBxKs2DV3dznyB
L1Ii/BUv+JyWviHkTJB2eAbXjVEj0/vARiMG9gBM6PDYvov5JWKCTkNh3iGxxcbIerzDwibBhsY7
Y+DinCwElrRBy9wBW/URJOSwP0F1Yw/6nHSfOQcDkmfQDi/T0zzFp0/yQWnecH0gV2P0w5zKo9Xa
p3HQcgckr4cHsow3kVQruF2ucsDIDK6ShZF9Tk50qjZEq0lzz+D3tR0dghPQsrlsH2fquovcP9bS
5DkKzRrJjpmD1NPUVwQCAs364v3i0aAZMkFxwUSKrBh+t8RoJewMP1WcJ/xw/70GSXHQxzq9/RNa
LzltEwUSXwqv2lhg+IZ0tfma0tqvKL4oCaj79Vnqdd87ZMqd4DpuaLB0QtrORAKEI71qylqSRsom
33fjEG1q9H+jeCxFDVCxo6e83cmqd7OjR74kfDA6ruH3wYtytSHGvagvAYwT/o5dV9y7NutPmr0U
aX46rd/FT5BH6iy2bzE6LL/GnN9iwLdD/X57XJP0xq4kkWPBopMkcgoRCnm60/w3htWPSQSu8Sjg
K108Ez7ZSl9Og6rZSZ1TwrEugK3lnHG5BxwTI0Xsun53Vv7pgP16tW+kgVh+pFVTtVAcsRvL6Wcp
DOUKPxnq9uH1Aij4ZnUDEuZfCTM/n0L/PuY3xmNiaGqPhOmfE/YKCobeCUrgOwSbfwmr4hH+DOL/
Xukbz5GMzJC7d65EILs6dHgQg2e/LZvo5C4rGts3kG6/XPPHUK6omtYVatRS99sZW+7a3f1U5tUC
1wvw1ToYX3CczH+xXOp4TXB2fiN5/ZQNql+u+O1oPN2y6nHTyciewN/zlyODxUhaPoiByLo6iI67
uGUG+ZvmLn+7tPjRf7zgL5f+dkqeGmV37zy59EtnnC66A7qlKv1Qw5N/e60/7kV0hI2+LOlwKr+d
kMm9m5705FEtFOIBzkC4sY5L00lBEyiO/8s3/PFc/HKxb+eidJfu9Vm6CuZK5XTWYMxhIUKsDMCE
IjT/96t98mD+eIk9bCUVCflylAd5yV+2fb85FbejdhKnsErbGgjWw6PNylwSrcMJXgnQ1ila6Sg9
3GwoJIh/uYEfv6LwpUF9tNc3et8et9e5dNuuchQbUlAYHkthwhzqzHwA4TGFgYlLXwfMlEMt6FXg
Tn+5gR/f95cb+BZos4emFFWaiMCnhbF/XhuQ2gA7gCW1Lj4ernSFBIgD10w81YrZ7xT3rnjGPz7C
l1v4Fg3rqnu5plfeARA8ptoBMcmfjHJO5o+j96vk84+rWev1dJUCRyMX/89P/jim8rPSjZIg8SlV
A3gs8dLVCl+j8a+v9395tn+v9i0MKvJd6+nZrlzo3nGDxKS92pw2Z9PWPV82f1vNP7/Ify8motWX
1awfz/1O58TFxN4BCkIY2hqMiIV7MgPbwWb1QMkckADdPKGxjQXEL8vp53P0f94u9dV/3kKRXdJG
S7kFctgXOBOBB/oIUL6luxTmvzzwj9H3y8W+RV8lPZd6GnMxIHGgWDrW6k7z6O3vO+Tz1Phzef73
W4XT+p+PVLVxXZRHrgKCGnDYxX7HSZDZ7G9Uwt+e5luYVe73Z6yWnwsTIkDU+igB+aX3q+rUj6fk
l7f2LeSoN73Ma3EdZrlWHwoHj0QPnfG3OiicDdxg+7dy58fOBSTS/7/p/nHh+bIyO+qzPR8T3mFt
P19BrzMNx4qumGXWb8fi3/eAKn0LJr3epX/KblypRw7A7A30TxrRp6IjXaLWuHOuv5WrP/XHvj7b
t4AiPbXkWledcnGn7fxZzu0NihS80N2QXI4mN0qIv+yzP4wTRBfo60W/xRXtcc2bm8pHvAp47MO6
ue+rfIDYPgYH9IWArAWH2nqlJHKVCYNFKDH6b2eXuMYfGwONYlnXDeTM+9/2ej8t9WshNkZpV68R
TAgIW7V9xU62wsWXFgZHmKMzuaCUUUGaM6WA2lnYWKuNhf7oL/v0x8CODYGm6pqOrcS3/dM82uc1
/qd71Hel99hBYz98TC4UMkhU/vIBfg50X672bRfd417b3+X0qmCMEGqHzMZZ0kske/3e5O9Ppv6Y
S3+51rczutPe667a4UV3xwmjKmGQfAuo4733bTagG8v8/mwDwS9Z6AALAgVt7QVQXRERlRdSbQsE
OK//ORBeKplgnTPzab3NR7n5+63+GMO+3Om33Zf2pDg5n3kruM65Yw28H0rJ6Kr+/So/n6pfLvNt
y8VGc41PJy6DEDT9KMylI0QxzAM8Ea9YpsNfy9Ef07QvF/y23dTnQ3qoDRfM4REKm64+A/PKZnQF
R+bvD/fz1v5yLfGOv8RK+d4Ux6ognkhWO4DT5xPD+OZACieUFRvv9RjGVsNgHgvVPWBJWEs37+Xv
N/FzwP73Jj7bmV9ugm6fepULlhztyhBlnINujrrO8fdP+Znh/hFFvlzp2yFunNN+7xHzajP3DAEk
faNadNGTwiJL3vZPXkNbrqVIvi8xGgN7ebaMWfIOLwYCHqxVQGMMUjXr+i78kdSz0xntoMMAdBVY
/hT4uxBnAH4g+lpCEwoQb+ya9LrUV7hkQGhVxOVPbxvA72INPUCcaExh44lsq5EcGcGR9s2RQdYI
JFVhkicW1mUr2zl2ddcF2U3X+aigXt+xFiazKjcEObtZMw4cPNxqLrARu0GK17TAHl3gJ/hdiBiC
xFG9ljYsZuTsz1skEKz++PECZdL8kMz7pt2ew6MjfrAU6lOmoTOIB4AFlkjFHRkGaQ7MclDNdvb+
62n9Y4bw5ZN8y3hkvcwehcQnecBuFe5CCGnAJzJAwOtIHTPx7dt/X2/KLyGu9y1436tzpTfK/yPt
zJZTZ7Y1+0SKEOq5VS96MK1vFIANAtFJQkji6WukT1UdF9uxqKiKtWMv/8s2ajJz5szZjI9LigZP
gVdL0EqR+pMSJppBbaDoHhD9CCnrjmIk54kbOz5FOwiOvKLdlUAfnGG6L94dkN5YtNcDmna2mpOe
cGOw8DiZjUTs7fJWfKX1pxMBrAQKu6ZwJHhZBU9iJcYhtoTboiDzmlLf021vnjbrDsYjVU23oE34
7d3T/e3c/rruy1CXsXLYZ7Up/Aj1p4V+BF3RR/jp3+P7o1rwn6v8v5/vZXyNKj6XZK8eUy1gobQ4
krCLcebFbhP99Dl/GQoq1nkgRU3svN0wxMf/6/Ivu3Umt2/Ph8ZjCg/ltEImkQMu6Kuw4dUe32JW
/47u/3qtLzu2ahiYtILrkRj2W+FldaFKV6gSQ/wa0x5GYLvw00gfVyRRGlGaiEya5F7DHaroITWQ
owGtAMTlhI8OMYOQ857u7zeDIhy0f72Vl936ZGRxnUkMilDfyuxpm8XV4nbeJS6Vv16/AMYBkkFK
pa29zO5GeshWghcz7XY/+0MquQG1f28LH5D/LMRoul/vjobmX3GN35d8mdiW1NIb6XaupwAY5rgJ
o4Zgv6DXovboLPt+M2/bBQkGDDl1wLDbI42kGqlrrz1rj4UASTa06CPwVkdKcAK0aO2O4+x2lueG
nTqYOT1lufLS0WHU8+zgjNK7h3gx/HIhSnB9N4EVMUFfh+r347ysn/t1f0wN48Ib7Mvf0+geftNV
ZXsOCJncccgF7L6MyRsn4M/o2O+Lvqya/eGcqnFLDJtQhLCn6d6xg5FhF1ch6R6i1fI1zt496p+m
8PdVX9aOGZ/ucpYxcmjLdO6+bi9Tyrm2Wzp+ONd4VIH8P0X/f1/yZSFocXlKrJwHRfFLRgM2HVCw
1Has7bEm8XSO/r3ulL/W3e/LvbivlpXX5uXE5crJMI/tz41v2xDkbwdnhX6gg2aW9Mb+/ulU/r7k
iwOrV1freqnEUJbMfiSXW+40mmqrSWCPBqt1OUKaZPz17sX+SUf6fdkXX/ahSUWZ3bns/Gy7fmYP
aTcZ6r0pfYHQJqYtWyiqCLXgj06d2apmI6jz7ib+9GV/3cSrL3vPcjUvn0woYEhwVH6aXeHqgEF5
G+hQ/vJjfl/rxdKZ+k1TVPHAbl9zEKTvT2HbRDQc9TyhleKA7wjHCJy/y338WaXz+8Iv9k55SHVR
PYS96/u+jhgLEi64mBfP923htqpjpbQ9aJOD8NjZXVi9VhdJhXHSn79dwX+ae0WmyAFHRlZ+ZsWv
w4Men3SpIigyPaH2d/pIhkhhaaU36izKzZFCQf3dRvbnW/91wZeHv6Wn5p7dwcA1jX3rGWPNMcNv
oc8h+hzIw5TOevx2Wv0V/tB/XfTFJBcP5VwoCU9JAGDwGN2G7RsIorsd1DS3nTV0I2+OS7lY8vn2
0n856L8v/WKYEyO1WsaZ573iLtIFwkmIKt7xpXsXxf6UclPV3XRBEP3bcP3pLRLEU0mUEPZRXwuD
1NulQhunDVjUDBOf6v/gPqkWNGS80yQTy+Q/trtfF3oZUCNtHXXlmQh8G/JP7ples8OU4lh7XI3/
/Ux/b3K/LvUyjPHtcsi1BjJpvjzMAQYl7lF0ddERPTL7yNSutNFPY8Vl/RgcZPRHpNHX27zsu+d9
GdBjW1PTy4PnXWb2nq5O/BCqc8n3FKH8Drwp3t2/3u3L/nqWztdLW9BEpWHqpTQlnhaUCIvEv6u+
JUH+Wczze8q8bK2IpxT5Lf4Bv+qlkw1031QAMY5O68Tw1XneeRff/jkq/uv5XnbX5Ho10ybhilBO
oJ+1IXKYy2ZwQ6VLaJC3EP2SbUU0I7Zwdo/zZ2utfd1xgImbns6uTkcOOspuO+CrDkUVVPTaJ+9j
d1BtWh5SV6Kn7ZM+S7Vy0JzR+pzC5YECFYPiW0fWOy1rXr+jcP9pa4yW2VaQbZD116RVLpusutQS
z1TuyFS2YHic/da0CCjm+VTYOnvWrv4yu8QCwXOhm573cql3R7K+Cduf13vn0Wkxqce0BT0timrz
AMukTWozOB0IJsLJi25ujtqQKDJyzItjAOzUg+ejb7rN5N9L7u85YSrwo1uWpZvaizPylNC3Mx+y
qC88D26CiY78ZUrpNTWbVOk+V+9i9IopFtB/TIpfl3xxRI7tRFOqlHIr7bK95ugKwYVM3JPi+qW3
3ynBTRGMKn2pmgBmzFBfVoRr1hd4hoXpW4AzCLOpTtEKwL0f7P3ioPXTxoaWV62zswt0bEtcdnKh
DQA5dMAwqMPthvPCdGOYBMpKobXr6zm93R1rfe4AE4CNQfCquA8hQlBJDeKL+dmatFQKoUix3wf1
4rRVaevM1urBLVt+chrXlwg19E6zzjrpLCi/kyG9XeYkgfc1TOg1oMXNbn0+B7RHd78PgZVAbrH3
ouXy4dBme4D4QFu9n8MkHU1QwBhLEEmJFx+C+310/qb59ZPWk4JlERjDVnCk3mm4Ef2hPI9DMzCV
IpEyLFY025CaoiGkIuoV3HzEysYLmvrU8YFmGVBQx/Fxkz08ZmIeHk1U45qTr46zZXtNY+qihNsf
ttmwMnqrS7ul22mkMqUd+nLy9WnSmmejAX2wbkMY4pYT6IMCZ9pfZ0qkD8hLwnmzfpqA6m4F17Bz
WDxP8OmMZFihcJ8tz/WkgGH9RbkSBdFDUZEO3Kn29Jn+JIxHUbDli9pFgm4LVaJzIqaRlb6JibEY
3Gv79l093Wdlt77JPqsoAzrG7HIYGcCigBv5OR1L1HSAKIBEgAhhGMu2FdYXz+qeh1pIDxJVikf/
4N519zyUTlFrluHQy20X9hL9YTB/yPAP1RUYh/IWHN4F7/6KV+n/PdFfnV3jKmfy/s7aogiehUUP
g0MLOtHFN2v4r4DV7+u8OLrN8XJqDplK/oMOeKpCSqpRse9IJNNGMNtHq1b/iZ6o/eayb9ax/uIY
ZHflFBcNj4fQyzdURBoJms7JpwtofOloYbpN3/k8f79QHTnOFjk3ZIaxLL+c2bxsXZ5GUSG/AqIH
hiXPSnwST486xM/WuMEpOXrk0t0yLPZvHvfv4wQKHP/r4i97WXbKrGvrycVvbuMIbHpCkM6C1SMO
w0STaN8DG9Ny0IAITvRLtGDVHPsSoaJ38+rvQ+uvW3kx2uVdPjeJzq0IiW8alECvtPF2BdjDpECH
NB8ZxotDhdf/RZLgT+v936/hxXpLaiWn5xv1cvvdLQKQJNsR/aIEDinU9Qa37+uQ3o9/z7Q/n9dU
SG6qsmqqbeXlmoZ+PeVKRn3VA5rSvktLOOWygigK6IvqiQ96m9Cpo12D/x+8XV5/OYS/rv5a6m9a
h+NNPXJ1WkRGmwn2F8Uh0cf67rD2HxLMIpOMhBxhOblF3Zz84g7GTdXeo3BHoV4FqVd2+gjxwSqh
gwqy0OWjJXYViDqrGPEkKlcU1F9bKGZ39sN7/53yjP7XYvt9My+L7WZpaRzvuRkZHKji6CitKMF9
WwLw69PykACBNYjHCGbEDUmnurvvUBZMy16vva7hu4pgMiwrOvBgYpCDp+yEVmrK5AVWpXT2axbG
YL9BWIysUsXuIAroETydH/vt8N8T6E/A/e9neVm7BAHUdh6f/qtsrtU7kEO5wdSnxBN6Dw3TJRCB
t8ZKnFZe/ZzfF31ZpUVLuhb39CpqqWCIjuPdjXxVBEhtI2d2NXnS8QWsZ5oOUoLK8FfZJCBpXDvZ
WDOcijQagLLHByjGG+S+eZtXFqakBihrpoRomH1f+zl9CvtI+oQrB/RL1OXSja19xTTyI+6qLI2P
J63XUxgArfF+uh+xVQKFqWyBeL309js4yHWL/8rCsiuHH8VQie16rdDG5bRQnGf35DdvuBSMoHxk
L6XtEjxUUPhqkAw423YJ1JqewM4kEzWgIfIC9AkwZUzT+Q9/6Qnt6do/jKsrjgb4LC0SUtRuD+jH
/NhQVkfnBI1vV/Zjz4zqVT0yo4yG+A+0McWJqwnkMYiyfv59w/tNQDMb/BwNVjT39Ypdzopvr3Ar
Mhrd6BVJ3fTm4jPIobFRoMY7OBUVvbIsktq2IIHN4E9nfCr9SYEW3HvJV4JRaXhG0WNem17x4+C8
k9xoibH+j7lAm5JicFg3+eL/3Lket3OxP0hMwHybgjmmep9635AcnuuZ/dZYEKNQO3Oz8xvT+WfA
jXoQXRNFuMQJXkyK9oxTqWmT/aAJ2bkOwNIBNFWAHwjGxZtV9lfo5/e1XixGYqlqqR7JYXQPsEFT
ujdiRHBO9kqxaeQXvQFR9v9S8fP7mi8rmwoqs64PIrvjcAb0QNdAUxKSvZdF8FP0j7lBPOZdGuXP
mpPf131Z3Pejqt7iFs/6eYdOKvBLtkgT/dBPkuDfL/an9PV19vy+2Mv+d5GKsxJrxmNKAz97PFxt
+BRUM9GuAkcTBDrE1kAVmz7gMv4DCrJDu3q+SHgVe3oBz/RrmIM2fhISG+5WmrQHykqCHLFHrLbN
ELWDeEkLPRnw5JNUy4m0n6hNtOg7MPpQ23vxu9DHX9bx1zNpLysil6W8TYeWmJibowuq7EwLI722
vENp+nZn/StK9/tqLy7yQ2paeftAjZZACgH1EVRBKDbgkVQaKjBkPS28i620pC2j4QCk0NUBVZAM
1ZvB/DNw9/tWXtzmqpbMUyqKLGhmX6MxydtXqSIRLR7/njZ/Jqp+X+klnFZXzV2/iISymCQKpVE4
ii7lGHtYHgZgEISIRT01VBWT9nL6uflapDn/fRvvloomzhG/vPb4WkrHpmGp8DIFKcshxvUj+HgM
3l7r3ax6MXcX6SlXZ2EOkimYSk7keVfIPDbUPlF00jWn/5/P9mLyrCxvN0dh8mgDBepELlCsJlBX
vuW9y6P+mbptU/svhIb1Fi74//kiL3Ft3GVdhw0J8/3pV14GdeLImR8oVgJN/kGnFBYIjjJoD2oj
BGPnrVsjRus/bNGvm3gZTUspL0Z64yaSSNCyid25satPFrKvAXfCyr9ZL6b8U6j8r0u+DGoeU6WR
xGholaSNTZi+MjqoWgB3fEG/+pq2qGouLQkM9R/Lp39hLHSS/fDO24RYgNRtzp6yLgzbalCWEfqk
YEIbIJyHCeG75/a625/s2o+RBYg/T5EqMKP6yXkUngF7uG3Xz4GUR1YaSpA3ngP5/EHqGvT6da3C
zTlGj2V9D57b51LrwOWKCx/OQZk55dktTnZ+8o/TA9jyAUKTs/vohPpqHJza24xeo8RFnEKxW0uF
n82chqObHB4fAR9jma6yeyCkwSF3Ke/Okz3c53UlR60yiK9dHeWca3DEsZYdibrhp408bAaKuwcC
3sBTmqoUWu6OuUtOwtxqu4Z7agsy+Jk6VIDSHWPHPZ4HF/IzW60VlHP4LqM2Eap2oKH5jGSG5eqc
OxJP2p6m6WNSTIiCdSuBvk3HtGVWs6xTEKNZETVsCjsFPDfFwaBU6yxg6Gu5b27q6Dgilnf6KgdI
LhYpNRcWJSe96nPfbeYocA6LWVFF5048NxdZbdNxUXzrCzAyyvftIwNGhc/47FZJmFt2bHllM63A
3gBmgB5deWdlqaaA8vHle0XbwbGSPXoyQcY/hjCCcaOLZ+cuuVnWO124Hb5UENA6hLHu5reowidM
PjYqJSCSW9bRPvPLZ5AC0UrC+uaeVRBBnq5Hcu20ISw851U1zHI+05bnJxgBDQW0GXhcgvcXD/hB
a9lUbqt0rk/qx+LPcxq2P6ThgfrqXWm5muVW8/MaQDpyCtd1OrmKujfj+zpGFWlmWV4N2eszuTiX
o21p6AtarK1tyvhuDt0UEYXBOdR7KvV4WefZq3sCB8mI0pQjxAbQueT8nwYMXUhRjQIN+ey1N4eO
5DwgyAFj/6qj66feZbYokJTl/uPrMmJR1ImHDNOZGXqhx4dTBmKu9IjK/ZIOVooxutoup8tIhcFK
deek+pT7KWcNHH8R7YSOLPjMNz+Pp5rl3WT3QKXd3nmW3eM2JWMEmSr9hsYDrIRCsr17rj1eu77g
KAF3jbv1pSUrztwWg5Pqto+TRJpJTOEd8xmyN99iVchIeh6cbF7u4k8pzEIgTzFHRglQO6QygT+J
iG95MUKIXSniOHBEviOJEO9wii5aL52EGJXFbsPTgXMXyidzjly8Zy9fos3hGliOepj7WmCNS8AY
JfbA4BPwCMBDPKjwi/syEiEl4hQ5BYiDy8gIdpdA0OiB/juAIyKwKNF1bm5NqXMeaCBs9oSGoRcO
1W6GoUbHpsXnK1TKnabHlekDzuf8tw95xHsEqh/2ODD5rIMUIZoSnAbawONFKeNeBlPPRERO8zpv
b5Mv+k2dBCL6ELY9C0yDoleHT/dQ+AeQMYmnY6dss0vsupePHr3DQPoQxGdMY+6WOI7oaA8KdLge
YIWfg+DzsWx25RyT0uoJXjn1Ofgi0ujYN7z9vIQ3miMWk9quaIBQ0dzI5pCbnUNgTPEwh5cPVEZg
NtIZ/Hn9LImFEQ0Q3CJ9rNFOWcOUu3/AMtS+UwSEoHBPVVLRxVr30841iCGRZn1A1hD9Dp5iuQ0w
/V4b+WpzKO/0pYYkDGtsI25D7nB1iiaKnUDNE/vq35by+LZkQri6LQ21gHwAFVpeCblcYY9sh0l0
GNymwtYudV8Pjz6csy91op5BDCCc3kto84qBW49obju47ZhVdonu7CTpIAMKiOLuEIGV4O4fBifx
MfWHSPAqHxLvXO+ibZwAY+tgo7dAqIPzukKrIusIuRQB1k4B+wtSBwt5uCk9ECcYP3xuKG92P3fp
K+0XO3xsnk0MJuAdB/JxBErTqwpQW2xf13mOXl2rC9XWVaeHRRJVtMYtyXaIt0E1LBgQfclcSoUM
i3videlDBamMHhKxaMdc3MRH2GE4IS+11FhwSNqicKv3rY+YXuq28+jA0vItgqiQoNBsRoPCvowu
H5iphbZSN8cPoa0R98lNCW0l4bDCj6If9gn48DmobWkhZNfuyOOqpErVgTG6C7L7sfKPd0f8DzdM
j+IUNJuvYjGgtULhr0OV4SCEoNo005MyMWl+ZkUU42yAsQN3CyroMEDFvKNMaJ4unZN4q3llX4l5
KgiG3FbF5DbF7ApY+dkrAnVxHtewoRUg2hlGCvka9OIn2q5YP3oXgqKNrUk99QMhmRIH4ktInWWo
iaQD1T+BbR2TsFuYxC+uwYk5bc1pyDmOrPFzm/vKoB5lMAl47nA/MHL0acrwGh6pSBbHLcUzuxn0
NjTGWmTJUbAhjQefk95Bki5kfy671OHIkc4EIvU5MD0rooyXYmqeUuWLK8SvS1hsH53T5tBPhvh1
7pYcKMoezrHts/uBBWDn1b5RE/Avi/aA/FFZOyhOsMeu6ulxWeyB4jeDFt3yk5vishGDXlN21K2H
SAoknkVSCXWa0xfcCIPsZGHj1CDxchCyOgf0dNgGxHpLejH7dNC2KTKWnA2IdogBEXvcJMZ2koHr
CEuBLitoTpJHg5j1W82unWKST09TvCgExbZ4Hdc15kvA1wWPHEdh3yGEVHefC8jzPUqtTlNclRIP
ifaJi69v6k17ojHXQhWof70AkBu1ujpFSoLXuckRcSb8ybl+CBeNr75p7EGmOfvWN2wupl/On+61
Y3bzL43K7XSwXz84xUbHaR3VKJm1kGGAR4NuRRc4Vg1M0mmWFJgP8nAfHXew+HLoAz0VNJC4C5pI
UGtRvMJOKEXsSMTlnCxgYp/Qe8CsOXp/D6wRJa2+6IYHJvuhTXVYonHErdPx9w0zRd/o0Knbvpl5
MSqr25bh5aqrP4IKmlw72rM2YT0/PdxRa3z3oQyFj6X0cYJrTXgu6VWC+eK0SraYJCL8N4SxWsB8
HdDt30/nfOqnPhSzV/OKfrwqv7PPYpKt59pAxh9VAUWgpjh/+ngO5JSRNZjz7Ytbzg8sHAtBKXKk
2Z5a/DqCMct7rjhC4E50Wt2bnyxryBNIsPlkPpOPA7pXmZNStr/RWT5tfHGTho/EP26M1X587XAq
wUXUexpzTNTt1ZFoh8L/xt5dKC0++qNkMGpTa+aWg5ozC53S2DgSmuYyRZEHwpWPX30e4KA8ovjE
1KlpzRRLu+7d/Cq4QSTDfQXQIuRbpljn7jdhQ5utFWh8cFwROXXKicFGMi361jfsXDR8RtvT6oRx
2z7Zjc0BZZNqWA5wDp82TL+Lq8zNpQGEI6s9GhN6wsRrrBPR/Kqhx0AT8rxaN3N5zbnjIw1RHnN1
9loLbkw5FgBsw4VajD0nIju538MxLo6N5kfJYZvP7qrdoPEnWTC5gB8fHbyMoIvh8Hip8Om0Xdxh
57sNwarka1RM4AWOCa3iFyAq80R0LY4q2PfazVc3+3H5LRvOcRhHCHmQo5YWcp/x23chETPJOSFk
EyEDuZ8wcOOzd59yLtoSdUb8nC5Unq7Di//xQsAFC5axWLW8ONy97zP+qlA3wAm4i/Ip+CRVQD8i
RQrs/vJa7WnzxwiS90e+0qgNYP+JA9yLafKV9ypyQZeRyZwWobY4mO9dodeUdkmqO9sHmF7IFMAW
n1HZz4I+9b4XdoVNgYu53+OgIirkX+zvdHYaCuTGIRzl3mH6dCYn5MwoUDw6xRjCSU7ZNmSGPRoB
rak8K2fPKBvQxsg+WPscpBpPOzhyn/PVtO6xdGl1g9DeYXRA3pEdP8p+DK6aNgpidhGaR1Ic6N1m
rboByG7bkIR6DLt5Lvv56DqxaM06O6fV4ysfXmtbvfHOzE3WEQnAJ+oE1brlqgszfPYIkaFjxubO
dbv/JVGk4PBxZ8hOoUd8+wCVHWyo6yZgjx6X0IJ9sOAMO19vz+zKhuWm630or4U0Vdb51HmNbCtz
XO0PBhR0d3cfYi/3MFfmCIx4ZSj56dz65IjZUB4xUHYN+nAiC2t0lhZu6aaYuUjokalMScyK5AKm
amV8nwGh88Fn02EnZu6x1jqmZZvMYhbGccROOEcAERWtc4grShBQ+DTwPl0KKTRSNRv2pgOKGRQc
gGq9bgRADe90eB4IzRBg110h0Qdp0ceU9Srh94b3BeGYm4tYjVBjk/B1Ye8Tw9TZZDwUYDw8Bvtx
tKmVRF+r24J4PUyczZNAYJuXfZ2I6BVHIFZtmw0aHqR/xzw8GeLtA4+EgCftMYIXwtaEzw5UkB8W
bPwnGn9YHGKkBkaJ7kjCxOhe83hpWAUXENKo+LiipSWGWI2AHZ8glNcwRwQI6bwH5M1cxxAIv+eA
F55/tBeIMfC6lNljuBH9C4hNuhyQiDdIQ6HDkzJBxUJnYotFjPPSOPhenw37ifjFFlsKFg8RmtLL
JhsOvJSBcLdcLfEVeqgccyK6cus5p16sMlrFxO23d2pXtzSPu/chOyq3eeT2995G4bmFuwOaO4Qb
NMzGJTJM+Is0WCBj46sLjutHl6AFHVkH4lNtYcr5u8ZtgwiNceT3iAb0H5wjaRrFsOME8g5NtHl5
NB6ABrhowysVC99JpodJLjZVlDzqFc37AOfgEzEMSErRMrOpAmQXRjTL/e8/cl+y7xh80QrJcQXh
FeBKfBd4Io8GnpjriyZ5PEnmDx8TVOxMWC2OYJSHQc9hycHeZ58oiHJTwoF+Kqp7RPzLCTJrHvu0
vN4gss6rKMb6gr8RicIFZhpw3zOQnXbcr7lDws3AgolDAoTFOz6PCXogJIdGMacbrB417SKyzmRb
wAQjosRb/JlPInya9kUvLfswcx7X82eYJaYk8Ef/6RhLwPzRdXLCNwUKt22G2yNTLR4zITG5SE9z
QAdtymUtdw/JCDQJ3dDWsnLjIXRnTCERecwMm1QgHIvENWDJ/3RcTTUuX814pdOmfw6bvpDk4g9D
VwDqVOlkE2uEnbx7HALoZ+++D/OPsn/+pg8Px4rJeHbSWeyiCRqK1SK6ZSUupw/I2LFNMy3FpKVW
V4JMLiRi+K7P4iTKJ2G1RGqlPTgtRE6noGapzQNIc5w89uoKyTROl5xk0GVjadIyucbgcspH4AI/
kmmK5CBzuQU4SMxqAV4/MovxFIhkas4GCRsxB7l65Va9C7KFzE/MIX70gZ2RlT859MWNiglTutdp
ExHPC3SC2ABH/ax/HQuD//DEFR59Km3A0av0ph18M6L0N2gTFJ0RtrGV6eUHi0q1CH2AhyGw95VF
90ZiN1342nCNQLmCnoPTdILwCNHd3racmUF1Jo0r/NgNNZlTQJ2hMXgw8uKNiVyTUIBBVpq+N5rb
ffGOREUKfcicLLl2TjOiwGiJRlz++UirERHwSFTriDZ/Zl3n4IMK77cj2KucCgGhBJwB52Ce+ETc
P0qJU0CzF54ibvMgh545Zv3OkcRo98XV2N+26deNinoxfpmTTcRST3x5lHMwEplZYjaiZ/a2SVlq
kBmJFAf6SLxqkQsQi4r0O3W1bTIC//Uk+RrKGLGmYkDjFHPIYu1YLo2fcApKrsMzfyOu5x58dFbI
pt9AbhkMHs9N6lVekAsWKGJlwUNOSO6gOgUvGsKHbD/GLUBSYk4Iz5NlxeQzuIRQ6CRT4XIqGuUL
kyknVgAcW4ywWLIS/wKuC+VmoMEki1n6vDbBbkeTF/NOQSHFGdYkCysOydeN0JUkF8zSFnPtCf+T
3+ClGmHOb/IAtvbR7hMUFs19KBtQFEa+8uDOeNfE0gFseYKnzAvZo4bGuMVQPo9U18QAVcVkJtLu
gBPlB/hp7KXYMu/cgj5CMdVFGtPVR7HYyrgETDWmwp6JJNszqGS8it7eUbpieqiMgsyDAtEfFb16
vufWbvxkbq9zJiA4c5NPzPl95cCFq17Zw2PvMAV5X9e+NEHk4+g+N1Yl5EUdixzAov3DXFad9R5L
v+bunbp/AlHMKE9N7jb/voAQO85Mh/MZa5L1JQoK2St+5KJUGmAYOcqJEpjt5UaQiO/8YRt1xZrC
Cncl4g7CdFJ+g3wBnwvbju4OPHUiPpVz2LRG0hRoIm8S/kEQMxQJw9UeUU7Iy4QJAJXNOc7EJEpY
t0CeGW99XGBSM2pd4mmKVgSke5bK3heTFF5xX9Dtgd6S1CRSwENmEOxw3Ow1XVGsPrpDZ2CZmdWz
a+/AXQtGs3jBLa+IYEO7gjQnth5hvJ8dDR1RwYpQ+ISrO0MwiUlZRuuSSV7/z6ku/hYwwoHEgT12
6+4Zwb24l4ec5gnzPbkNDLpXDzJwsYJmnC54w/6MpuboOUafxakQfRIwMy384d8zBbvrRT1GmB6W
GvYHGR0wQ0Fsgui+9PVRQ65uwJHCv00Q9SHa28ay9xGXgpRfdc/u2c3BAFE36fCTrUgTnbeQf/vp
oplcYcsBoo+7WmggPSV98qJ2D34M0lgZCaPTQgFY3YJSIhJCSJWanct8zUuqHGlqCIH2VUL4Mbr2
pEDUlO3aAVWq1F+I4KpqI0uD+B/NDRmaIqx9LPVIYxo/vHIZf1zWtzlz+9rD+ntMREJGz9i5F11j
pHvGB3vLhH+y+DaIBF8e3rEJ9768AWmKGSYMYpKr1vzMLf0Bd0pMzmvEmBIW7rQCeYlII7YfMJLw
CL+J4UmT7UARupnqPpy1nC2eMjpsxpS8COwDJgf6INSwdC0wwx9ol7N1ie6MeMJI44c7K9DvNIyL
HtCie91IUflxDDF868MJzR30dGSVnkwVXQLRi6B7907jS0E1zD+ZhtHhx6yfXTQWoLd/PZyV4Qol
MIIyGCjv1EX7zMFa6AGiDw+vAaHJikKeuvDmV2ywxbOhAcLUN+FrohuU9sxP4RGAg+mj/zam0tD9
qdywT8FO8Q2+dbFnnScLw/QI43vXr7tz/sCK+MJhRDMjwGR2pECd31hewBKIA7R8QpJhPMhGGEze
RjpVsU9fd1ffAvd2smE9O1Fxb3WbCKUSClS2AP79G3DHyr/bU4m1VncadOrS0eUUKU//iV4lB14y
X3ZCmRN1t1Vofu3ELttiPNgT2P1rr5iq6EaoHaSJrvYquqKlMyZ4im/SuXxIKM+IxZauql5uudQc
f7UZtK+Srv4Ds/w5qghBGV1R1pmBN24RLCXE9SW5eQchtdk92LtZ94sg21xUA96dZEwfTi9DWwh6
5E8tQyrbYnxCWfgeCdPuQZ0T0msdgwUXAI8HHd8at0BHPoJ0KEXqSKgiyl2Z91otWW6cavB2dqaT
8tP5xbZu+NrCdNzsntgOF4ngUMbDDKzydXj59m6I8tTOt0C/j7yMKorUORNJ8scmJV9WMN8JQQje
OL5sGNvGEI0qHwXu1X8dvZDB7rdIq3W0s79HJoN4u8D0YwhiB2tvkqvvXXtFj7pn/9gfKB8qk6aJ
6iAbVRHiG+QvqAMlyr1VCC7u7UV6sy+DdKRaThFdPHTOekbX8rOvhJbmjsGZpPOEnXn9oI7qSrtL
TnkShSETwqrf+3E6uxWOwRTHbkwB5zsP6OCDp6OOUU/ZniOzj+QLBH9vBenlQlVs0JM6mf/oCwI/
ojYc7QGNMsJMNh+IsahCk1nmZCgB1QCop80Zbj/CvaML/0C1UBcMvn/1m7AEuDkW3PFjHynkom0n
HBNQOAOG7iFU5yb9pA6kHhXn9vkiCtXQ+rtT4TEBeQ5ZqyFpGi6uWyGApzqZf4fVep+sWwFmsDfb
E9ZVPutRaNkFYZ0byjPUubGBPVW7CDulf5ynCveKign0oHjWBOgD9Hlm/o1MAV4BSH5q6kdkapxm
cww6uSe249UOL86Z7wfLDtoA2MsnRfSdZgiGCFQFuFLqAQHv0GEhfIl2rx7dyTYR3HafSBIzkZXe
3aHuEu8k3wmpBCxFn649ivNrT+ndAgJZeNURtRSBEH3RgxNje/JStkaT9nXOVgxnMjiMpA7SyM59
cGK72zsORBbs5cVWnXpG/rpHP61wJzlifR4/T7MT6pGI8grtuaffOF/3QSpAd5Y9G4lcljZq4z8j
3HwKzi7z8fNjhELgjJBeRfkmk2NE7KbDucYjgcGzfUjeFm2T2yDpIj700VCcz8HDwqFi1YV0OaGX
k7mQiKgaKDFRwD0E7FSH9Jmgw8xfAqG8d3dSx0JZfE4w0AkxOOSfCTPoG0GjWCSTMpICEBTs+chr
oD8Fntk5TRhI9n4FNaRjmFMUlUSdcqjPG0aqcoA0o7DwcBTFBhuy1Hc5wfCO2dHYgoH1BlrjHOZU
VBL96CFlQGtSeKeUvquE8P6LxWm2Tx3EBw54e7xJmcuKI84V9o8Art+x7mfAPlmXWtkLDgc2GCyt
avwAU7OFbKerXszd1t7dgRhe+1g38CKDkjtuhEqDvcj4FKSQCeAEeyb/jBPvyqDKo7OS+o1r+bBV
OGxZnxbuOrG9jk7Zx9EDLwSf8PBxGlNvB9m+He5JnGUw6g3/Ehie1JV8Miho3XTrmRAOgV/LPpH4
t7BEZm6FkvbCGOQ+abSvKsJxddFm6coMOYY8zFp49fFHUnGK6VhePEt6XJY9moXNXjNtcYiH5IDo
F5sL0FT5sztQtohfEYdCjdsT5UVX38JbNECtbJhqg/bo4BtduXuAJeJkXwWnrxm7YEehtlnGXGjh
RajmuMXICJPuycM7GpwmeMUeRWrM5k/s+Uc+z6Z0utChZ6AkBOQIxFZFMWVnZQZQiJ+cZsbGJh9j
oAvcUivUOQapHW1ZHuzTvEadx8kroZaXwSjNom2D4R3pE0QlFwblaIH6U6CpoLjT7qBHyLaJIzav
ETK7rWVgEdN2hwANfgg5Tk7Q6bgVPhZsCYih4XbdCGN8PWfmnI3BvSFEyirFyx5fACcvrsOzmx08
ExmyYnmc33E9UGPgpFFwOlHYq9AO0pY0o+cDbKjdHmjuglNmP+lmhA/XJNc+5S5nGaIOBJN7oJyh
FTc+/ZnLFO2wb44Dlms6x3kyqD0mIbbkGtH6fOpoi5uBeJcxaUXPD6l37Mtda3FYXr/Oo9tayn3s
HFCIe3juZ8hM9038GssW4k8EwWa0GnCS6KT4fw3zmBRK35gixcT81J2Hx8E0uG0OOMvxsGnbQgER
R6kntMa4cowBEu56PRdU6cmTGAL+F6o1nN0HT8K+d6yVguN4slEc5gLiWH2aKUgY5Ah9wY2+zU8D
FA1wNnQBjQ7y2dlfUzrYv6OdyNpzNUR8fcD/+Ceme05czsdbwcxpGI/zitSTeCtEwgSaTfU4DHGq
xtNjcDRfGtNWdI6s5WVwR8h+inLVpzFknAsX+OmidlaoJ6CXHgnRUhDXIEsOPi1Hy3ircrwjAgHS
2gZAbdjZdh898ZKvKw1ZeyRrgzvi9mfIKipmmFiesOct74bkHz7HHqyTyeSyOBOzj6/iZT53LFF+
FKKNmcwv4WVBST39j/c+Qz2toF6w0Vdbiu0vlKJ0yiOfGf8walYFfg0G5zQ4TBvNk62At3C9/g/S
zqxHdWTb1n/l6Lyj6wbbcHR0H9zbGAym5wVB0mNMj4Fff7/ILd1iuVLprdqqhyrVWpnh6GbMZswx
Yo3YmLw/Z+u72UurtVRN6H4+puifuG/av1L3iJr5xq5TwY/SXfgmg0a5GujezabFZddNjp11A5FT
Si5IxXESqO9rVBhVoSGMtAop1r48tamYkWqnLti8zRE7hKhr72mt/ISwl4YswwYBNg0ZQJob4O6q
N4XOLuugoGcrjSSYdiSwoG8g5tMuSQ6HkQ0OST9FgZprdBXSvhXUHjqHkUHmEMr9FgrYWayR+oIo
hFBYoZtMSGOc6ZmDRx4QEQxVdj5KyAKunj2ln5GSv9EzSovCzREk5fe2SDAoWJRo3xSqZ6LvFxfZ
VuYcMTCaR/vYrQ82vgIqa1WhKxUoxdHcJOuFUDN8I0JEUxLvJZUNyNg37RsVAhLPiDET4Q7X/T1H
AwWanXvvGw044NWMZJ3gVjrbqA9VzcRwr7NvCXBO2pWmVwR5xGUyYJc7ewoZJsw1DGRbEu2VuUY+
jRDJE+geMiJOFSKSB2/6V/KO6Jqe0iHon1zyszz9Y4/CDvnTFBu9RWZX5B3Rq4M480B+AbfigC95
D9YkwNsHIlXkq+/Bif71Ngt/WCKXCXMOOWu5YktsKhl60oXemTwcUg0Lw5dqtoSgU3tnP8gI1xHB
PqEbLxIP58gI27l3T7ZUNBqgkcAeZLEADPLNAKaoN4xhyN+QYawL5XlPJGhTl9LYKYAKHVdJoy5Y
H4GHMUb4dV3Vpir/iChZ06BAkuNOWUcb6gMN/XG6ittYjuTVkqhI4/WmiDZgNQWzNjw/Ge478tpz
wlEyHFn3SZOE0bkMTjOhDJrWSLsjZk0/Ij4EqaUrh/Th6fOae2iv2zcwwicA+5uWFr4Hj9ZjsvHV
EFNxpIoTC82uzp1Wf9lFhxWuB5J6c621BrUxtetO5stcfeigo1ojj5B1xgh/VQBvA0BAIEnyuI5T
madMRy6aQjNpTgEGqHVRgcLZfThqZx1gCsjlkB2300H16xme/Ie/VxqVVhXo8E5wm8ktQgPE4YjZ
6Y66HcwTB1uKeJ1InHn4aeKo1YQRnuxRp8taORlXxXxAWUk6O+3vAeBEFw+uoxY21L0+MPi6Xx3W
XBQ7ZWtPbKEjg47e5BsUnbXvER9302ewvVlvktP4yM9x7leoNHT3sUKWs/0k6Pe4xPaUBGRbsun7
DNFd3NstJDNuQjHqhRegtMBrdTiKMiJOE8IYIAeIcLayRHKl0aH3nEE3cMaBDxdV7zxoaOJ7r3Fd
t/DKML4kPcBSDzSzHtSIFFWXUpkLvKZdD4CGUWeiuSW1RIDoXLuMuY3XLglCcFgXXJPzcDusNklo
Yb1BuscC6NIE7dGotE+eegaSaV6aXGuRMQluS7XP7+gAr7Uq/mAb5/NDrM9zdJJw01DKEsUJNAuR
Cgrh+BeFCnIRR8XczZCNbu+g8KM+mFsZ15a67IBzXO++oF/P0KQ02inlhwZCf5MbDSH7oP5C2g2d
Y5cAkoCJtylNmDqmkvJKnzmtjsxUYCbmKkEVBTXAcP4NLZDlpjGDTC8QqrnpUCMRQb+tW52n/hFn
5NjF7UItaUckWqW7i9/eqLef8B3Yi4cNCgg43do9dpkWagfelUR7hokWKRcJGmwi0ZS38tgea+Fp
YDR1u4ZQZb2FDitPKjmYWBriw74TIY+ADlpf99dUuHAakJlAF+F6sVPu3Mu+LpDhwmfnxlX9vEFc
4XI4kyfRPxWhUIlFbPPCD+RVIC9y76mr7MDPpojfGOEOfUCSQajB5dzvzOeJRXpyzGq5t+XOb1Hq
lrjTOEwPnux0mRFAW1whIXx9s1Tk7ZLnQDPsKfCJi70nxUxtTabMy8uH3l7EfX6SBm+hF60hZEuS
mMOABwIiFS1NwmtrOnzhAogaHD1G/PJHE47DmbhRHCWO3Stat1+jOjLhF1YM72UTnuNKaEBi9fbe
1vhFCFwjq3oytVAl17Hro49hyYMNGfNQC58r/Aw3I4arzu9djjmoxlNu6lSl0MqipkE0LfQjmpW2
SqhN7QLvAGrIm5d6x8Z2jsAXIA1QHMiOgEJez84MSMpu9GznFCQejrKzlBc+J+1UbUJlbesZPXxz
vPLuwVUdZCZdGUwed2xNK4houhXoQGrDTZm8avM13MfrEQ7ukVCY+C3KYHuk3nkMCVWqXMrgGWtk
C8bHIY2wwaOPAkeLHBFx/XGeYUGEAPmelL5l9O6oO2T07t6gWCeJ/JrXBU/qDvGuF2rFDf5XlbSx
iDr1+TXmtWZp8Zs5EriJVF49vS68xio5GbxANZJX2Es9zr9wzO8EmfLy0ZQEeTpJeDAozW33ssTj
Isdq5YHIW1GiuCxhPKhZt5Fmk+dGpvOSZCFxFQ4wnu6UWJKRjsGOugq6JQYorqtNupS+tZyUYe4r
/tlNk0rnGMkdXoB6kx/Ad63bB2ofQljxBi676p1IZW4csMbBMchdmDLTbhs8SPvpvFw0iXPiqT75
aqwPSjAUhBAU89e8fyQMCd+B8vAqkjcC4s6IItA53Ske3X2C1Cabj69/po7C7hJtnSgmXf2zcwUR
+bR5Ua3zkGZ4e6GB5kujd9eItEDkl/drglmB+8od0Of09fpVWgzU7juuRNQIiGGFHBo/Cl4L8Wm+
Zt29NKuNt7PvSfYdIGSjHiKnO3qQktwzs41/BWlw9w8N0DQhsSpS8+vRo4+AG6m8tohi7tReuBl4
57l9ExWQpOqvBqO9DUFQc3CJkNhG6n47A9LYkyb7uTrOicg8eD8eeDWxgRkige4aoXpsSLQ5kZzR
u1IAc0Zwk5CtB0rXR7rS2ePwPEO0Op0HGgIqRtJAFgxz3pZzZOYIYwgsdfMLC5CbS6h6IRBZ43Z9
4b8E9bBCdjg8tEUpwgjPUR6RPdy7+ZwnKjm7+pA1toGEhNvZmx5WYZqbkHZseBG9A0K/9J44B+a3
pgi1xmBrAbHrJgRbQmE6vvTr4ytB9zPeRevZYfBE8jQ6NED492g/GlZQj5nvwtSZVUe1C7mcHfFT
lVatA2H2PuifvNZmoMGu/GjtnCN1vdCOMLRUerTmy73Tm56TW1XsZ1Or2UhMdsn7UKJYnRc1/wJ8
+UbKCdD0gyLCgrTR3dpwMgQncQ4Kqt1daLMsXHEsQlucOvHK5oOcEh1SstWm1DLIBe27ZwBwfs29
Bn0FYnk3vbnndubwACZVsmOCfAlJcMknL9q8kk9Au9bK5xScAvGllF1Bx0EwATMGVY14bbWNBPFn
s/8k2tz5Nw+uh/Fx9OT9p3YZ15LNmnbVnWORSL85x4AMT7IPdMS+XcgjsY9kUqhDkqRQeGlJez2a
ee+GVyMgMzy0lO1E5rcK7USNapbWNhaIoQb7rlDFlnH0SUVA6ds82Yq3bgG+s+XmNc7Nhe517l3x
ytc6AzpZfWbFvTtFpwCESqMCnnTTQatXZJ9qbm1I493Vxpsmocrral+A6+gOlS4coNzW4z3qraEo
qFyWlfHV5xYfzUNjPcwhS++cSd/kQwDqdRUTtXN2jRRDlAEiv5nY48oZ4gvrGIuDCAF+T+7fWrfZ
JjlGd5caatUDMY4DcQprQ4B2zsWHfQtzi8ZkLjrsKCPEFL0a6OrgO6vzw/LgUUKfib+zmyjDN8+X
f27sllnzCd5s8kZimST+y83dl61Zp4l43xo4PDTVPvqZ8x5sr/YxmFJDFQn4asScA6L4bU/eWJWJ
1hFu7CU5B8aGbLMQaeL+ImiB+Hbmq56wVCfrMESdcHjjxl3x7TFRN7h/122e5WtQc+Xmzud3OqeX
Seh3GazHd1QwGilC56SaA7Imom63cbImRSJoxmT+3sGSIkpxwC8at9aapzPJqSjcgcEnOgu3UEgM
kBF5eO+re6j5Mm7wqZFXmlsKanQ245OAxpBcGSCZAe7SlUC+EiBSUIO9vnXsGR6GYZXfrW37Gohy
Dm5NdNqaDU4hdYH3hXrAsX0B1DfLEdCLgRh4uwCLYx7fDaFI+16sEO5TsHYrnpcvotp23RO9gEKR
59mvBFQ8MKzhtEXh3O0jcY8q5Wz7rRoL28KKyI1KtHQwD8hK0/Nj9okLnFegkFsNrpGKqeBFpDI3
xIetI7YJHj4i/8kRVVy2hoqMU+XQQmK8axoBhUNEsYM7CSteyCq0LXr/De5pDmiaOBjBc+LGltG7
oJZJRxMdJ5AUVJOcDKbsqtTiZKrIU2p8pJEzVukANN7nLO06r0ZFNbskW0l+n2gioOuKUAvwuNVf
xzztZFWVOaKeEbou5Gs1HpJKk3iMHdYGRljpILxHKS6nu0rgqQUUYGN2c2a8j/s3oQ9Gfpii4ptz
yhmwOFjI0qfNluyNxVMaGL33IhvRQQCD9iV68RxVW1p7h3Uc4u9U16bWuwKCnBywz0gHz6eW0kqt
l2lREdJdXqUtMJHUaQ1PTiRyVWlHpOcU2xcOstZW4JUm+UpUOGPhu8ocpybrXMJj2wihsOZLBdTk
dKbQnKjEackDcBeX25bHa5whFZOs9zjc5g0dnxMAFi72lhIlpxpyAmAoBi7Udq4FRFcBpklu4415
RFnsM7p4MUU/SkGHLinv1hVJwm3MnyLAm5KgxSFLm4f40RdMO8eAVNJpwC/etbhm9Sbe0XV048Io
4inGLebchiJVKLwuu/YFXgVsDcaC6PUevIIqh7seLWY442S9dyYtCHRYwJNtH2OwHTQveVW/PqjW
zLTDoROKaTVHxgXZUxarBLwHuOSwpNNy4/FQWmi1d5GDl3GHONc4IHcn6w14Q+ttvSUhdeNWAqx4
KGZynauB2iMfTwUK24FlJ1aNcTXPjQOpV6hWds0avOgUJ7o4kYmGzLJwj67hK3lwjgnMQDGNLqlV
xY3zAXPEGqKztRZsYTWYKOoomjWyr0PjPeZQ6Bzro3uu9fjf8tMj3z0D8POm1xov5LZEoHYbC6G2
m3sAL1mnUFmnGsUPvkF7bEIu7j6+6O3rnA+sJTX8w6tFYIRhNzSrTvdxzTxpNt4Quo0dVJP5r0xA
igBKxNlEs4waWYIu2sEuOvNRZZE1++fehWT6DpoMsRzcxv2bfjYzI9XVvHN5qUjgWyabpbE4zqfI
1G5MaX60d4mG86HhgRJDgrAAIRPUQRcQnzqnCAT+K6w06ovrUBUSvN0dLmKFm3fpHLsXIZnBu0IA
kvsMAS0ym0A7htw+z1OuNhumOFLjzmSoHF/LeDtEL/RvnZ+F9trdS9bPb51m0xvQzacNSuxAzaLu
EWOV0m//RNHw2V1bYBKA9E++PuBC672sieLUgXP+C8IpsF2Ql+CrERgiJVs6sPjFv02yQCWQX3en
XZrS3a+CQiS9B4Kn4gAvEUBDwixh5JM1oKL//q//83//9+v5P+vlsf2v3/9f2f3QPm6zG1qxZdMt
cAq8a5X9TnsyKkhH5AyETX1h3n8fRPmBXhexYnT8dA1NLUUrtCzXN8b+OH3SH01/lvlCLxo4oQAW
iM6YmzmjRmsDGAhwpgHE/BNVlD9GL/QqS+n1Il9VRh9tVDumveiBvuYmBoGSnJDrZTsroAhaF7Li
3jl4tHT4WPNh2lzHiDIFJUvxAwXBHx9T6GKu1KTX1qjxMU1SLvRQaJhOkn9CUo3Ok162cq7u2qOB
iUrBsJ8SB+eNKz1Gv3/GD6w+f3xF4UapJ/UEVxhfQbjv5l5A7Q6e48Xvg0Aj/sPN1apoMkM7qxkS
+oIc+q/Z/9ctfin1t5Gn2r0HZp08LsaI9tSHHQQTgzkjlsCzkgP8au7imJ6JxWjrNGi5NUWfG3kS
t96KSJ02F42RbMYN0mv+pGJ5LqnjkT9au9zOTo67srN6Se/YjxerRpygyUGVAcCZezdHRtDb2O5C
GOU6qOMk4p0QUFIKFhVnicLj0VomkodoxSgeLNSgRxrDjG+2sTiBa+NDnE1/IVLQVPIbwXK+5Em3
40AzE6I3TPCUCieJV7KAOY19Lw8yY2+CwNfbPgV7f360grWZkHzmAaW9x6Zw4Ymb1iFLad9DKQSf
vUbtKUnM+zgWaLMv2R/QrHoDmJtkjbZsDvDEBqOLjRQrle/3CEZEENBP++XMBR692RwFS7s5mV+t
nuaSFTT9UZ2FAbr9tLGTExIEJA9Mp9OY2JLZIFN0NwcVs+n7UyvqnJ3RyV7sceMAp4AxTmgrBCJ+
8ycAhUBbv+iB0a0RXqKzdiRo2XtEhOT7D2ZnlMxf/BcVb4IL3FsyrVl0NAdPW40kp2Y1yd+Qzp/I
3PneUGCrJ1vzS/eom5i9BlkFIIYbm6i5bk82zkIgxqNWInoLI7qKYaBksQBQ7uyYX9KhecFuNFc1
/AXmRfnGFtFNu2YSkVedjlhUEDicL88d0o64bBomKz6kPHElipQJwkiL0+FGZjiOoiQZLqHVajRp
NfLu5sTzJntzcTQTr9mZTPCLzM6keTQXzIIuYCbVjMFVO7uoCsJRDxvzqRO7A4H/33l6syGLWNaq
UdegqOmsfZe5i6oIQSJdF/6oMfeCRlPmz6oWiw0+m5+d9KhIeC0+mZX2Od/WiA4Qc7TmL63DZY+E
otmIY05/asXgMC2qhWGypCXSbDaaT9MeCNdJwN9pksghwnNC1V82N/YIiCBFEItSsW4fuWVvN+Df
kPwbHH5Lt+JgtDab7sMMyOMzmlCoQvagTYaQ0nDS6jmdFvF631m1u561zO2ERpIlPVa2Gc3XpjkW
Nf6Iw+2BwCE168xJBQAwtpe2l7gm+PJGx7UbwdNkKTeWD46AXV1Izth1gjGM17oZBUmTnw+Th38y
aVADRA98/GrG9oSj6y8G1BMaqp2cTKJAh7a07xMtsO7LdkLTV9MH0Bnkk4ANtLwkwmtG8NfLTcr8
EfBEe9d9mBSn6W4wm+eOwGhNwACGY5xl6jo9WWggO1Hq9HOTvMkbJ3bcDQc4vii6gMUg28GmpNzr
kzmcrUgRinyRnZoz8VC12gJW2H6zyF7/zUu9B827+mohCbEJk6PndVecQcJ8Evlmi4XGBx2GHWIZ
t0UribPryknVnA+JuFisR2MMEtihJShJ2iJLyWq0CKQJEYUhqNiRwKsAerJGQgVh5wHIcBa6Q8SY
WS3fH3UApHNrWhpoQIG5fvFzK86GB8SSXxbMaEIEX3szgy8BpwSzQM1wnJs8NQJFL7BAawuDp5pp
1B9YFuoM1PCwCOMGEFv6qoP9ACzFxfTHJ8v7YsOab3PotxIa95Mv2MsaV/b3CsBL9Kp2r36Xzsgk
NVckv8wV9bUD3V/OzAx654CIoUvLIhlpGRNIlsmcDQa5BeE8OFNRNlj1F+5KuNSrmhN+jZOrtRxj
nnUzBBbptLpYHof0VdLuIQdgzqZM6GwOHw7H8at/wWRbs8zjaVgdATFxJBg8ClsrwYQp3pXueGcu
HWoddhMgst0aVzgh7fHD5AQMYTGMTkt9vMFQ94lO5w+zB/zCB1CiAVgfr1Q6lYJJw+IvkrAfnvvv
VuQNZ0lrYw4g8G1NgEBhLhp1c1ExRyKNfA573AkBVYaAohG7vQGxSeOO3Z74tIlgks8N/+KT3t2b
zipj/aam2VpiVSm3mK1O2CEdToHOBJQQeASio8Z4tgqZVYsvjsYxewU++mICO+N4tkBWcIgPvKqQ
y0O6tWp1gZ8J/oMe9s1uORZQZPpl7JwFZ0s7fM4SvCvGwjvwk32qN61OEo17M9NZzICnmMCuSdb1
mbHtUFcPnfjcjMRpthoIo5Ap6wYzV/wsbQqLiL1luToCNyzovrxZo7cxRyh5Z1bu++HGnkWrJYM+
fPEcLsOKNWZPu+2KPXR7lFH4lOFkYw+fJn21UWaxPaYF1is0XcxV34zcZNn1nFlELm4UiKSrGQEh
5KR1VKvXhoELAhEOomgvfFgeyXnV697NFbg5E4BzZnWGoltj1CDIssZjKxrDozCrOe+YHvzc6gpc
9h6fhJs29AfATwhdATxZPtcNkqrOQjM74PXNxvgL8JFJ/0rKL9JJXrclh5+d9XrLiZuPrK9hzK5l
g5sZ+bT8ui1ooOegwTgddufiVVsLhEksKvth6HSB1Wpm74AN3XKgqbO0KE+LjvotR5Kic2p6w4sT
nwLwK97THK4Y8+IARDoxdfL84IPB/gvqLI4Qta3uxuNJMoHX762EhDCFbyn44j2YdZd9h7xFanH3
bXwof9nlcqReFxlosBHAhdrdAU38WH1wjCZmYgR6zZlBOGh3pw5KWOR/OBktslY1MImiJ0A1J3Vn
yZvySnzddJMQsJ3ZXbVBJUfiltFzMg5i2RyS9bBW9D8sujQcrR1l3KZpiqd5ZuzIsmB3Vq0O0EMs
w8zvWFE77HDdDXtELw0nHhSDsFb8Yh43+thothKWLYpWX2EgekW2nkPmCS5JqykSbDqHGsGml+m3
n7xXiRd1M4v6WM0+zR3M0pO/kZoiJW+BQQpp90LHCjDfsDf/cpZhZxCK37CJabrrP31qsjagaL6H
DCP2vNUZkWtLep7LKXWEgOac3C07GIEfx2dcOZZHdvhgrmbig/lIjOaYivGI+wg2O4w6qmn74k3e
m3MNLlFQFryUBp2XOJypNVj0nv5kwktXHwsNev60IVlNAJ/sHGk6alSIM11sToFHoVZJFhSYrRPp
k9/9eOMH6tM/vHjh5X948Vutur7fc/XeG01GXfwZ3Wk27GAw9yfzce+MDbMmqT0GnUysPHmaDbD0
tCfyzrIqeAp7qyWAOysTrDMYyFcjbXKwwPMdLCxPDh5wamOQlijFLtFD7Pz+9T8Gn58xSCH43G/k
zf7wrt4R6gFi9f0I9Jxkwgsn8FmJJ5nd30eUf4quPkcsBJyX6vuFpD0jjjI7SDJzGNOBvvSGNBNY
FCc6g9/HU38I4v/Yn0JM+XqvjfyiM95kF3PZd7GglTjTOGu28dZmOQ/Y1mRlbRwazEKHTGJgfW1s
s6/uaJn1S75HBI+FTMYfn1MILrfn6uMp3fkcYE1hY/X7ZJWy315I0Eylp5S+qvz2i/ApG5BG2YFI
lQz9buJkXqduigsRddf2OPx9aLVsXwspGu2kp5W9wtAN8FMjN8GcLbGi1aA5whWqtbeWn5mY8vHa
bnC8N94Yw9A1gKPsAuLUkq/5KZPwecrE137cynu231TeD27lmp7bHkwnuKHNZVxrNaVmnIBGSJZn
u5W0Otapf+eVXIQ3ooXME22Qv3/Kvyi3f9lytUDjeLrK+fY1ZWVoHCC4S61JtdW42Iu4F8Ozj2T4
iHNGxNwVnv7GjTcxRoOIwa3jQoO1Cx5z+QBRMIjQ74etd7UxgCeHpqcxi3h3Ok8LxXW7zauPq4Vz
SETb1SlwZn40tfD0HB4a3eyq5IlT3qOHkP3yPfHSHwiGOhFnce2Fa9d5Efe2ViVGRtzo3+ZfyHMo
D2nLdjD/UVCWOyv71QXjO90dj5Vryq9+WXEM0Myc0xEJgwCOQ277CCiPKFh2VgNc2t93VS0x+2rB
cKbS9F7fCcM5GjzYMrsnTOaJF3OeVPDlxzZho4oTOjpZUbfzsrrde0maSi657GrBksL0XtH2a/JH
BxNrRmc4PuraPM1xdKnx+U1gXqX3qmzBC9Z0U1c19SqmzSVvpjbH9mGG+DY9zOnOhErpS+Zp1hyM
Dagha6Q7HDLM+mDw+/r/xAP+aUdVsTgfFzzTX+m2cuGCi6bKO0QMqb2STTcW6ZEkNV0Owhfb4Q/w
t8XbWvbuy2UHoGBq0/VVvhhbVkK0cgsGl7011EIaesE0lMxVnOLfLlDBtKJZfX1vxUbXvDlBV0y8
AkOECWrXPEQQ+VrAmVSzFWZ44b8PLf99aAiRa5omVWFlrmpGYehplj9OxrV6hNFfIwdBh7nzldtW
Hzvy+0h/fz7+HKhgsKX0pr5fKQPBUk00eu5TFzzgHf8+yve1/HMp/ximVrDFF+2S3SsZwxDEBGeY
Ew5+BureOvUEd886lJHCMr+idefii1hHdp60MYki8G2SOtuY5AmNOpdlGfmu/Pd79ed3FW1kVT3J
tT3fJQRVYabZdyisI4PmPGGcISQuWe0fTu+f44l9/7g+RnZZv84S4x1gWxOnl8wzb41iwg1YdnzF
GfltzQum8qxfqo/dmbEExwdImpfZHUw7az9jYMM9hBt3SiTpLYcGsD/RyQCgspOSU/l972VxI//+
HYi/S7puKHW9sPeHx1pfX6ryEVkG2CBgSoei/82LCvVS8026Eahv/9/Qyv17fUcs9V/DFrb2Zejo
oW8UceTgMNqQ8BqKGmWpn/HzEfprnMKWPvOTKp91pgdFFoQa99YV8uabfwKUIurzm7B0Y3++s3+N
WNjY9Kpsa48HI4Jx8LazFMZBKDQhiVmck3fvEsv+Lt7210La50qTBiBrWlj6CpnXenAEL6nZT+q8
p7J9LlsI8ecfZ3tTqdwfaSoW3FEGd/oCENoGk0iTbodeqbVbVib8IaT5c4cLj2J9s97ID1U6AvvQ
O1lQJT3SfpPox+cE/yKHD+DJ68VtoNA6W+aIKGWzLTyE1+NdaK2yCQdy//RLPLpX6Bcz/20AjBZw
vFOoUMinJE5nGyoG9BDeSIBNnZLbJTa7eLu4WTISg6perUmFl2K/fr6eh1TlMEAJ6unWheyzaKI4
9nbAGsue/58u1edohediNzWqFX3DaHerDumnQHgHewJnapSClOVKk0zNJVtyt0rdLnGPfpmoXDAj
6UmtX+97hj47BplKwadErc6iSuisSta0bKiC6bjot5q0FrMkexnIrgQ6m0yKaOCqD1JSSyXDlSzq
tzPwcXFy6XJfP+uvY68JH6G9vJmiH65cA+HvsZmqfOydXDAbRo4rs59yP1WRMwRz+ybBD0+cGdXA
+QiMR8m8fnqAqlJd03QUHlS5WljG2t54bXcZ9xOWxkWd8iPcWv0z3vIbXbE+RQ9fysgKy/0yp+a7
hPv3s/LXyAWbfFeku7E/v489paOEMH61dQiXYKmln5TRob3bt1upvx1fWgLqVKrT+JNt+Jx4YaVT
NV3vjPNT3JK7U4PcixKopZMRhQSHWNzrlCy0sDW/TbdgedNHeqjtHiw0mfFw7cPJDJXV2pu6dWus
+K/GncRDmQH8IQziOMl6Vanhn9ZrWuE+burVyi01xCSdqXdMKP+S4D5GUhyh2E1DdaInml0y0Z9u
iiHJusyoerX67c593hQjPz13V24KLc9UfzdwMj2xABlVrf9wpMLb8taOm8Puzkg0h7mijU0IwXMt
AdaWjCRuQXHzDKlWRQdercqKVnhIlPtLKCHcjugCVFfEGSqEf5tE9CmXbtnPy/fXUMJT+1i+eq5d
3usaQ0EXC5sO8H4aZ4ANU+YpmVTZSIVXSdtsazdZYaSLrXD+MdUN8J907pWtXtlAhQdpepvekM+4
Ci/vQF3VnlNQ5/ml1bpsSj89Ch/7VHRj19J9b1TeTIle0PA9yoLe1zagkAMmsXSskjOhFyzn/qQ+
T4bOWA933pwvNedu03Jfdp1+9GE+p1Qwk3XlJd20K8PI8QORAhmRJiTrKP5ppHQEhQOl27gWHUc0
jJ8m0QUEa2kEVrKBesFWnjX1vd2u78cesUlGavgBBB7fpXT/lJ+ev8/JFozk8am88l2VyeYUVa6O
vrH2tBsQy39RM6vCIkfilFZG2p5iNaTS9LKJhRplzvuPEeDnZxQMyzavV65rtL85sN8lCirEory+
dxclV7DsvBbsymN9RALxxsIK5OoN0vErM6wCdD7TPlQW4JdOq2BapIpRf6+1CzsXyDbMqvRdAOMQ
BdfSEyNOxC8GUy/Ylue9uk134nJQTNXJvPUEEytsQH102pLfF7H0hhTMy0Of7t9vibEU7+2mvddM
AiSDuMGBAtKZtkdtJdN/ig0dZBHcDJBX7TDcZWjBb9/2lykb4hJ9GO7jtLJ/yFv2kjathznp3cwc
XsaL+U8cX0NR0PeTlXrVqBYOZ7aT1tntzC5e3GbuALvCbzlRrQYkAuTj97X9eVIfgxUOqJGuL2m+
YVJofqwEwIsM1yuaNgYl41R/NDEfAxXO5l45b7bG6fvKXQe1iiMrsBFDGbttvegMFGB6fEHI30Se
5AEtrFE3DXqeHigNRNeh6AqgR8aGSpg6AsC18EB51M+W0PGBVUgd4VuB2yeJ85jROOfmAPQucOBB
GoY6BTohJCqnHbQB/IebKmgJ0Koku8dQgZcDJnTghcsKiRC1BYV1Vx5uw4f/hJ0FbkZCKjpGhte+
kNGYoHTh06WPxAaIY0EVKxrlsGIAC9feDSLbk1/pZ2A1uldIHAy7+lXxXrCoghYOHisJxD4EVle6
UzdbawPjRJSFOZxQ8PnYt4FA0KdHh56dU0gzjnhsSgXRfrRIH/tQuLj7h/qsaRfeavgjOVpPUwmS
PXiZPk2Xfsmml41VuLhZ7aG+aymH62Rn7AK8Cx4mwvjuYCmNwcVJ/dv1/GtiRVe4flXrJ33DATux
M4LVGHqHGAgbU3zA7JHp4FGgFiqpwvzogX/cVq3gJRwvj9omF77PQEQZ70hBSwhZlO8ndJM8Jtux
7pdm80oWVhN//mGKpK1yqEoHFhYSdmWGtIcZDCteJbyEnZItFNfyt1UteAbGTqu8DjdWFaas9Jvv
d+vXIVy4z6hgQxtQRUbdyZKbVTZwib3QCp5C5b0/rfMjU4SkhXoLmnOmYG/CupslUywbqWBvb9ot
rcivs3AGniMDUBOaF9CWljo/4rT/tpQFU3s9SSS6xZOJqQ234dkei77o0lBGLMxvwxQMraSdN/VM
uFgPdFme/NO8t1TAPoD5nvaJmKb0NJYtYMGkPO6acn4deLAedGCQOxFcaoJ5rkzLseyGF8zJaYrA
2WHKzOjmCTNOpAKLbTh/wmMBASOS8OFzAEzwHx2PuiwpkmGIRoU/79q1ntUfO+107EkQlgYka6h0
HgHJlYZrP2/cXwMVz8fmpF2fN84hilFf8ghED21IMCpCBrDKEsVclEzsZyPy13iFg1LP79olrWTC
N0UlepbP4EvBN30Bw/Zozy27ZsIQ/v1c/jVc4ZSkWb7bbGXWEeYNDIhonwGhvV3Qklc21I8zU+km
qUmaVDeq4s8/zOM2k99y+t4Lh1F2R6i32O0ndCRPJlWa//7REf4Yq2Agb3vpfNxut2Jam7YSImrg
P7/5q/a9NaDYsk37cRU/hhOH6GNqunZ+n/MdwwmNPxjVI9lswy+Dx5uXvd5lQxUOfu1xuF/P0k5c
tzeCwtvwiwhU97fxfzqnwsGXjP2h9ngyJ5Gju3vrSVvcsAuCsP8obCE9/+1Yczy+IWEfyyfl230l
z+tZr6F7KBy3ZJCmV9voCJQmnWxlB/Gn1/NzOLHEH8PJm+npWXnVMg7HSAmnnVoomtRkIJsn2Plb
VRdk+T+41Z9DFs5+9jLU6jRjhmdHAMMp8ulAN0V1E5pX758MJteqQnVdr0tK4fBXa7fXa68ZtGRS
UrSaBLeAT4SjBYmdXTKWOAVF+1H7GKtw8lPAF/XLgbUUjE81Eso0Nzo9yk0zapeSuUAH21qVjPnT
y/Y5ZvEKGFw3qaJnPNm3QMhXeDU4pHZlplj9yWB9jlO4AW81O96ex+9xTr1dbwNkEhpZCY6JbSQ6
9RXzZsG3/QWxrPsYXKzGLqjQrLxuCDzoybs1d51SP+Kn6//5TYXnYX845ofjlb2FtN/WyOrRrgOe
BRmD8lRb2ToX3gZDPmbV64P5kxLypsRTy6pZ+xK419839AfIp6p8TqrgQuRZflXUNZNSvE1bkE9s
48HTRX3jBWmYUFe7ft3gA3phDgBl+2Volh/D7Y/xi3C4TSZLmZR/T7QOjkVUtHK3/284tSUn6hvC
9WF59LOmyXeFgcA8o3+GGSDQ7TxJkvwbVX5x9X65mt/H+2OwzEgfV11iVfWO+mWglpGKCk9HEHTA
zEWeq2b9vo/fZbLfRiwYHl19305nMb3Bc7Rvgc3B/JBEhBtHIf3TKRmtbH4F07N5a6dcOWJ68NwR
hVdQmBL13dzVoAnhRSyv65RcCLVgeK65/KpUrswPptlED8k1yeE1KI+ySi55EUmW5w9dyd/fOzdR
eQvbuSs4JgXVT8ka/mi+cckkoFRVrV6sr0rTrXHkbcrInkERSCvcHo07PajacKbTNfNqCHZi3SkZ
9cdr8DFq4ZzUs4dy200ZVTTfbENBUfzG35zShSjgoP/haIVzAuzmXKnuFBGarH16GlHiAflBbmXq
lOYdfty5j5kVTsjluk/3B2CQIpMe1GkYoj4e3FYvm3bw/3RehedJfh6216fOKp6dJtQyKCGI/rFQ
WJJzidf57TL87WZ/zKvw7Jzv69vhvuXk25AAA6Q4IbeJ6BBNLCCASWjHRtPUuzR92NAXdOGNKU+j
/+i1fXxC4TXK/h9pZ9rbqNZt619kyZjG8JXW4D6x031BsZMABkxjOvPr77PqXp1dytk6vnqP9lYp
lUoMLNaazZhzjnFvpOIyqNfDZdUSRAmhKD3Qg6u/HRhTNZOvgeDtIQ7xrzC3/tdlf/kmfSY1926i
CIdbroy37eXr8KoySWr52S7h0SOmnOBkYlqIBmgOKJR4jw6pOA7/w+L/Do+lWzbvGoMXXduT5wnS
xQMRORHyWdnC7Gs9vN6Dlf7TQvCX42iH26UvhVGAf2wVLcQAdirqXSb80YgExLAax/QGPDim/2rO
/1nomTAaf1+1zLo5HXJXejBAEjDoYlRUsXeC/pe5t//Ie/x1uV82qKm1UWpD3qsIorAKnTndQS8A
rx4TcffF14On+1fX8dflfhkhBu5vZSSxe6ONYQKOwATPU4lRrAcXemBb/9T6/lrGSgMU6TteHpwm
7rAabbpLzDOUwu/Qgz242L9hZ3+djT+zH39dqy3kgjQKy/rSMEkuJjMHq12lj3bGo/3/y/gM5bVT
6opH6lyh5IgaPMpO3pzGKtFx9Kj0++/R4F+v6pehUcNW6+T+j7/QEZM8PMEZDX/mwyLPA987+2VZ
km56rdSCx1L2jX2Y7XwIxl8rm8rql6iZCDr0B3vjwSb8HefmXV3ytrgiiSEC3aKuC4+MGzKn/OBK
Dw7zfwt0LwNDXPGf0xUtEAaHoBAzjWog1BVUjxnseHDBR48mjsVfW/HSX6q7knBBKALCnSDzDkr4
MR+GLo+u88tsTJtUqbVBOHgLNWfRvFTZKkoGopz74JEexBK/hyki5a7RHM6lGrdrEQAVF5uvry/x
0+URnPrvqe4/e/53ZNv38n1Ib+x5MYpz2V3epQOKhDQtJtZ2WHVM7guAxHgVnKktJNdlcGd0cqmg
UiT0xS9M8lcNhZwHS/DAE/0OhI14aBQj5raEUPiEhhlHpQuIwkPIjd0J9Cv4LhFIguP3fxteyb+s
jpYxOdY2wurYKqwM0Cr/OS6GN0HgYwMRs/XgYR/Ygz9jg39t4fJ2nye3CBcxACIIc1p4BjpVIw27
x8StXhmTf5gA/MssIqn3Xy/+lxEKk27SpgYrXNGxSv31/knz4womflwvNVb6ARsy4hF6dRlCXNH4
gRAN7VfIbXjpZnChdSYlf33+nG4/n78erMiDE6CIw/jXimht115SiVeAysrqlJhPCvIIJeO80fbB
lR64mN/9mNc2rmZ9z1ljtoFIIEg/mZw/5ysJDtrg/tBx/jvi8c+y/8bC0ziW41xi2SXIawZ0GKGY
x5fdGZrpaDVCaVoE88/hs+B3eugH/n1ddZoYZKC72fSXEauLuSqnzf1PsSZjukN1vyFvXiGN8R9V
KvXZP5cSjuKvVzje4JfqU6K6OyBrjix07Go+kk7+fVvDb11at9fbYrg+ROT/3U7/c91fiVgnh8b9
HvNCVSjn/xwm6zV5jBH+a3PP38/3KwnTUrW+yNoospLe+VMZgsJGiIL9f6BHj57pl0UKNSOJJaMX
yfrM+qBjCR6UkhjyIR4vnOV/Tzj+WbxfEdBdS3PFEJ5nOMd+iEjs97iX9kJFUxAR/EdH75+L/bJA
ST9TynvNZtT3l1VjG4Ki0mQUNsvhohfUKA+uJ978//Bwf8K/v3YkcEASZq3IM56p1XiC2ApdhPX0
S4LcG+2zFuGd/+UlxXn8+5LXcdCjCS9OWV98CC1rnvKg+9elVAJ8XMgclUcNEA+O+G9gp4sq0fbc
EeqNbrKAPweKDqjrnx92mYq98D8t5y9bQrtemxi1eDY8Qg+vtnlIPBURYkbXEoibazAJWBfd28JY
PVjWB+fhd8uzOlIAbhWeEfAKGEIQTB1/8odNUo+W8pcpGa7dZNJdOA2iBUokwzsNCT5isIfn7t+9
0H8dhT9dLX/tkz6nibvWeSDBfNNDqEXzEpSZUA/TVQXjhPdgAR892S+DMpbzQo0z3p0MTcQBnUAI
7ns4OuBR+s/i838e7ZdJMe6DNA8rTl0OzEifIGQSgpL1P05y/rnSL3sCbeGQ9JJ4KEjPQUpoIkVh
F0Dq0SP9e47zXxf6DcvoWpO095QLjVtpm3xq3imCZSpZreAQFh2IDwPEB9vjNy4ja0U9ShUXTOmf
YxQfbZwvRNWeJAql7Pv54cH20Azt0TP+SqsMJW+MSqKPauYZ9OjJ4G4/A+UgjsJZ8Nv13uU8fF3e
yu2AYFC/yb4GeLWvUCQigfoeu5JJfW4ToTtOUxv95xRXnBFESfE6aIGhaXLvL3O39PU98L0bUqgP
EaSGltfMfHk7usWT7pEM028pE/y/qf6FsREtoCUSsfY7FH7XNwGHXTrLeBtWVxcqTrq1+31zpkfz
E5lEU/YFyzstAFdHy2096BFZLw8aOzC7WfVr6Of70J47U1TxOkt1dBzqaA+vt8JSX2dQaE+s7vny
Fl+t7KtE6Jzs0tP3tV0iw9oHFKkcddH492AuaA4YDkYSz39J7vTBi7kaGs6Wh2aFgrxXrLNnadF/
GKciCANuWHqrkNJMFzmDrnPIIL6n2/yNsU+mXzU4+s5UGAuS8/PoHxCQpWPu/45XQzy5lAvUkdBr
YHRV20cbHvUlR2EApconQvjQQ9sH5E4JeH633aMMYlfHlHX/HgOhhQlXX2dByM147VJfoXxULzXE
TV5lBke+wlWyNkqHvWUbkOO03+NSh/d2XT4PJ7ouC5SNUBM4dacmtKawrK1ZRUFHKybO8aOrb9Q9
Fvpq+lzD7P1qfM52iJ06qChlV3NO89/UnB0v3GlghMjc6746tfRDtxyQV8YAOfJrx9irvEzJ6dSF
Oi5nhccwdERE7M4Ts8CxdGb4kgfNtvHzmdejxI5CGYUfyI6HpY4WDKzc0AzTt5r6EUpuxrGkyt56
BSFuxo8F02jd6xYp9agAmhvbDLlySKtjxELs7O62hPz983ieUtvJnWnoqI2nopBZ291bO1034MC1
39emUe7vtTutXX450a109K/MB+TOPfELxc3omPUa2MKfc3b5VoIIEVGzi19TVkG8C82Xz+lPPtja
D+pRX9MX7UWBB6sOpIN8W98KL7nahuEZtMaOVn91SsWSkc8LWthGZ5561nq7QJMJzaO7WaWLa+yM
yEkAgPulYQ7Yhik7Sw+ywxRqfIgQ0RHr7UlrNhBJd2bxadCFoCHX1Hrh9bup9uHo103As7UwsStO
3HpZuL5TvdOW6txvR18vXibJSrssqjQwUldCraS1eAyFmc4b4+q+jAaLdiy59tRt4R9TrRTybYCB
wm4GT6Vxbw5RbX6zoGjOIBH5vsBd2EE5D42q2+yv1C3IKvewoVnROw9s6Rv1HWZz83J4mUEs32Py
esjSan7A8OFWXmVwSs/pn0OWA33L9y/EDQJxDVQrSM4hzqctkcmJm/N1pxlZ/qFSB6HQcwMBMpIw
6E22NpK+iIsUzIChaRRcV0A6bILJNhHzyuv5c8llVYttUh3gENs3cKS5NUEplIPnpkD680dfQL1M
a9h2+jRsC2SJUDspj5AfOMjVVBYSHHSHIw+H9GuOcicE8otRcAImz9ePZp++N5+T+I+UDoKYiH/t
XrNlCUlb7o6IngoKOkAPS6WjAO7ZpWA5zV/6n6k3PmsbdQIBdmm3zhRNEBjsOQfl7nox5277QrDy
we8JYu5dvlE8aXv3DDASUcQI19Kzvr6iC1NDjFqgdBqvZ3d7uqnfhrfpj/JDLMcw1yGpLM7MGDkx
NiXx05+QM9lZ465glW9mRyMAqspQ2rvlqluNhwjKbKG9gOmZOoqjrqqn9ul+rDBvip8MJjQGoeSG
PUT1VrnN7GrNwSPV1dCzqOipQ0rrJ6TTXEcDG8iLzgYsjvmRvkxh6kPzKcjey+3Vrik9dfaUSdfG
nTA2PLXKL9GcUKCoLG38yTNLMdlKqN4LfQRUt4DNboSHuVfAZdq4DHgigmdWtoJ5ntE9kq6LY4Rj
8iJfImTV3q+v9114aF6l16lmlTOITm9zK3xhjLzJrRB5JhrYalsPn1u4psfFTXXr1qtre32bvUs3
J4dcnj9RmaRH3Y7Rcthm4faKLf1R8Z8IsUOaBzXmGaSBI2vArbzhnjl541u0ufoc1skzpqrTvRwq
opa4upwvsEIX2OLTRagu+dHEeL5et0XoJHigyO4M88bGVJdd5PT3hW70Jp4xtuQtsUIMlHSxoqkZ
IeH2Pi9N/tdgPEUvF+yGcmgU3JCZcwQdGfrQAfLifk5tGxV4mMzfQ8jw5O3ENQ53rzx3bxqCgy8X
9LaYNNxoUEEv4VTH2sUr7N18p0P1j9+DBghtIDYc/tld1nD8Pwva9XJ1/9H2BtMTL6XPoIFxDvfo
p5zHbeXo+2x19/KT/IVgMsoI/gyyVlYRqVTYiAP1PL5dDuMbw2wKEYDiZAfFYkgXULJFxd5FN89L
CmtcDqfqqHxP1+OqPqSbORklbCxEm6B4Np4iO+TFsuUu3gbZUrGJb23A+qHkoZ7TTfqULO4Owwj0
Xv5kqwsSqJjF5KV+0/dg5vKb4g0GFr2BBt+Z23cz2sbeLUh7u/rhFQiLkbu5a6wqlulH58D/XA73
HwWhGX09SOZMNflVlZni8+wJwodAB/NJ3JQDPl1G0N6rW0SI4HR/aU8t4nq6d9PMCKRt2EKk/46U
9gZ55S9VxrUMO2WjbKQvoSk1xdIIQsRoI5shaWxvIkLiJ0+KN27rlbG9B8Zivop9Y2ucC7TIClPe
Rji3rQr/0jneMcsdzLyagQ4IFDEVGz4s0JCjxVwJXVP0n07a6YZzRjfuAz3YXYq4FdVHH5UWOz42
7p0NeCeyi/35qoK3+AZZyWBe9xMfddoLJIQZvYPaQl9cnK+B57q/XHbIN5CBx7tyNfMS1l6yb0h1
p8v2CDsiARmiNaZXXs1q3S2kZfycH1H8y0p7OM0mC+PqXyEYJMSfrodVsYHloCat+DFar32JPusV
wVBE35toLCCjWkSv0as6s8QyyqWJIIZ/ZQIC5Sxbfn4p0EMQP5lu8dNgYkVwOyb7GyFWdjC2ePDt
BBXzdKP9jLHDeFwK7EwECGELKlCbbDddo3TsKdhW9q5/gbtOAOnt54BIdPEZLTr/9hlt9HW/HxGO
jjaTc4bEYoz6u9OtZHHwa8TsHDY3O6Q7t9wNllcIe5raR8zW3aoHiWbIPUoNfuxx+CTf+CocxYvY
sWKEXAvua2mhT8zLdn6aUZafWh2KUorVHLQfGQNTsRcLdMaZ1yIUiHf50+AXQcHShit5M5uYit++
5xeYmjMGHi/vipMstMGMz/lC0cwZ+jCJdRldqfUG2mrllzZ71gkRiENWPbvrujKQkanN9ofZodgO
M7umgFwvhnJPlDAkq37q3aZedDdDZal9zPY3OklDa7igAhHTURD+RIspUq+RO0UFKLfvOXE98m4u
cQgugAFjBIfjPQ7VLdhqDDmXZJMyclMEr+BSOuy9sCNnNBbfaVhrztpeW+PFUeZmbxUb3l2QLwbU
vDSPiaVA2TQA7Q2boPiGYhJikvxoPM2AZXS6FpflMgr4xiYKJk8z1I0mUOC+dpCREj9ZJCAOyUwH
CRpxr7xCfYv4kXQHwgtzTqhOQ8bT5V1exO7Mz04avmafD+YB16dEloouAQlpZNbQsUbIFR7mzP1M
/RZdYY7mzDSMLYHptVpn1X4mHYzWHA1zqalLJbPbyyKvXQSHxokbjYtWcfvEv1cnIyRAtnXyh/e9
0CC62Lq8aCUrMtyicvqF7AsFCglucBUt65dQfcUS/SlhBVJFgtV+73YXlIXu63RZ0N2ULnCPfk6i
1Pn5RnpjwbzyUL2kn+N5nro4mtudcN4m2Jt/xRWhjQE3IyHZTsnRvsYDcX1UyhGcmKEbO/HCbbaZ
f8qfEj4WvRc5yA1/UkSmXFktYwLt061xbp15n5lJSBfXFB/xpm6mzyWLDBnCarJHNmEnrdOt3COg
rV9tGf2xTcj0WLxKX5CBlM9TAvHKuv+0ZHs3F8vZkrgCt2Vugpj26EaaaFox0hUJGF/Ma1shAGDJ
0E5ezKFRHklYOUHIf9631PYsIiq/dNEGJdfrIVev0M+N1vNNTjrH/vCU3gwPEX4HllKhE2s3frq8
ujigyUJ/L44JFWQO3hTWAXiVV8pZQmlNs40nvbeSfbHHsa84T0uxifDhkAAJAs6cdI8s1I5eUn49
IFiaodUYUhlQXlpUNBl129etqXyObEZkYBDQrCwlDRrZkqHt54Qxif2hk3fhjJGYDwkKLAL2rLYH
EpOfLLfSwW4UQqd8YVTOWAV+iYQ3s74iQbCm0w8NScrcPYVEgGxSKPE50VN/cg5jCys/VOtpGrTF
TpEOxRWrX7zMMlv/SO7bOaLfuqfBWn01J/Cak1AY5gzq+XER98sY7R5i63w52/eBVDvJxbrvdYZF
VLi774QeQmsMFxeZIyF1yzS5LqTSYcJEVC93pK22QQOTIbkp84mztfLULtGWXKC9vUQpzC5h6o2w
4Hh0l+G2rTAIdcxpxN8RNaXICuLypsG4bRAEVy2dJqLRjKVl8opFHbbIIs0PVWixhasbQsE2f6L8
MtldKFnPbeGDL993NA/Dt3hxx2HMoOTPvOlC+ibVfEHzW6i8C61QHP4G253AUhwyHD79k8K0lrrF
pTvh3IRBt2QiR3vrIMR3734u2Id8WHGCyJ59EEnVbrgmXSMgW984nv2TwQZ6Kj6zVf9zq6x8Q+sV
7XpXQuLuoAWNXUN4fj2GVr/HNVKaTrFB0M+HwYnQ2DLW0WHmyhkV/2+6zz/7l5o+CrbPam51r4UH
k0u8w7nB7A5yS38RzU6aNcDjzlcmINfbqDigTvZRlP+UdUjZQawxBCZEHz+tpXkzzku0L6hdyizl
3Uo394qNLMSSmZV1C6tZICf9/5Snb58qMTRvFBzpRhdsayafPZ4Tvn56jVEyoHc6d4UKfWknG9EU
zFTnW894KNWPTYHYDRJrZAvJ5gY/+mSHdh+aRrWfw6DWQLguER1Vi37RMPfhZkhkzjbzFTKS5HP6
2+UJGUBcRudKb5jb9ur1k1fRIHtjZ3W8aAl5xdmi5ilrexowlFpQlpDMAtUCBBOu3OX1GH9cCd3i
Q/SE+DEU9saxM5GSIDYofZQZenekffmnBt4Bqnse3Xh3Re6QtAYB4w/Uo0FXYoRUYSRRXaS4iNqE
A7u6Uwdg7E5fy4vw7ROzRi9Ao8/tdjcbyb6XlvQs7XCSy5lJE/pgASVRipeOgo64Wb08D54QcBLz
lsab5KLypCwGVOiEhtf33IbMLugz0be3yDBTKZQCzKwUi7GDNx4RjUPopU6ESeTTUqRsbNJqkZoB
2VAIqu38VPOZp8qLjtqqRGkeW4l4R/Sp79nyZvgu84Gog0IOHjQEEg2sHYMj/SD/bhruBZ71yDkR
1NIsZNBlDRO9n7AgwFJzxD1UJwF/YwkQa+XB9O3ApmE6dXD0bRfUqDshRjNf3rwoECkbuFpsN4KJ
FLGE5XU7ISKEXGpCC0jqzN37WinI/SSCI6q536f5m8AR02CXrHhVMyZ1MhtkapiaEmY4ZO5peScZ
q1cs+gEaELdZJt6FznNWg7gHUUSPbpaNaLmvzvEJiy/kwGeWgp7FHNc/X4wsV4VyZ+YXG81K9yzk
wOTRzMLTDucrvGdezaLELmPME+cGK9cVLlxpE7vyUnUBg3g8kEkQwIZPnJi3zzl0Gr1VLWWM2M2q
1oKZJBMqU96ExA/yEDJsr1kq7/o7CNsNdFNxShiDl9Kq/ZTeBrd5h1hwN7raGjvvVuTBQnR4tkb6
cnN3Or/g7aGjzBh1vybQQhCFfBa1CDqtJKKb82x7JtcLUI9iHSIvJdEmnxwtuF8gti7RvV9M2cJL
hMsP42q+aI+X7QSnHD3fQVpa8yTZH1OniRmfy3U7JT5RnZJ5Y0aKkCH9bOYLcj7kTQdXdpF4x9Rp
XrliaNe/bXDgtHfX/u1H/xjPIhpUXfArzps7gSPZIDo068jrfzDvAnHN3vWg+oxQBiSVBaxBX/AT
7JqOAcBKL/NJIcFJSL8/I2QdVb+Gj75GTDP+6g5U4SEkE2o2BHMdCh6KD4FpwFgthlFsVxWhV5xx
H5DUzbEFoy9FTpkc+esw9ysA/7cL+YuTmzZwNv8Zz/ln+9J0FuRVo01MGKD4wtHz6zd1SwTOpHdi
Euhy1JxmpUJaL4TZeidZTsgG9c2EJiMMgp1jF44Nk47srFdDxfyK6dsrDOoWlgbBhxsk6S196IRg
qx+NWsdPz1ZtnefqEBEaF07tTUCmB5friQC5e+UjARi5CkoHuDx7xuKIrtLMHeH5b4ILQ+Ep1SDi
dn6jxe9mfvQpbk51VTIxAZnLXus+Aaiva5+xLbgtBMgtnUBLPk+3Ned8xMJmAVoxI+8DQCIQ80fo
rnh4FDdzjSfi6MPsE4Wn1ruyzDmJJkkQ8ddtT9S50GwJRuCJFYIPZ8/qcvDjdxlhmTPoZbNSrOqj
2xlQC9jGonVE9T0iPJvRY+AqxwJSKQPS+pJdpZr5a2PrXvZefEy4SsFVGJxZDX71dPNuAETH8OvO
mV9Eq/aMWOXsmS8x9b15obkX0ZUpXZS1eAGfYTBCqgGLoXn5iX8mn+pT6Ie4cvj68W/P2Tkmmyd4
2CvHPCg8MPSrmzrGMzgZEuVNbEtvwDhXEEVHO17QjETB9xR7oJl4u+lizv7pHU3A6XdP84abr67u
GLCpkzrDknbyVbqQFtQHNiBXTzOH6zLrDcYCcmPVa9R5F1MPDDYj0jXzTUgsvE4WoTcjUUUfmTdJ
iulMnkSiwtnDT14wCy0K0VDZ8wk4jRM+W+jsPPWODBJO3kxuIjylC1DpsP7xO9qpwd3r0UMCvvFo
FgpY5DPPlX5OAwJQTQAIxAcCkUVZ6VlDlLi3UJ/jaMMoDaWp9pNseCVgteLF1Af9buafelCYH/WB
oEcMjrTf7ZrQbfIKpNl+DCANxObQ0vhE1yjOx/ijPBheJbM5zN/K1XA2FvgrBPQAje2pl79c/Va3
r7tCM2+b6dWR3xo7IXeCtwa0fH1fEty5CT8JgJrb+dP0Exu23+UrYeHyRbq/kgTHO5AKsbTHq6fT
LVD6+Gr2C7Nt1mU1Uv6pgvlyRsXr4o9b44BwxBtlAPmMbQO8r9FB3eQLChmAb0hVAVvhx4GVwGHR
7lT9hghqhsKkDxxCJWnuNiuy8tAEGetAJTK/FDYAUfJGdNkRApG8BopT7G9Imi8kzG0a3I8Sm8u9
bkVmoj7VpxFeDYHECms/ktSrm/yI1vt25utfFL3yb2mhMOqRv9wxLrE97K/L8pR+F8d0L9su3AVo
Dt3YFGxDbhr5WnxotxQ/Wi6GZUMutqh9hDHmuxTo47YJGfvD64vOyyB1yi1+0+ycwUILRloarvqH
2KNeAb0i4TwBw54TnVYoEBHDYzpKv94Z3H7qzCxwUBE0jKeRsChaCMiEmORIcM/ic8StK9KLdsfx
2cir7lBtRLwagLvjcekb2Uxw1aTP7vS7YjaA3fc2h6pkUSyRD59uLittn6EQ0TjJZngr2M97kgIK
H+STHpUG6j8owh6yr+lntZnAdb6pDycQEGWwp8eBqCBx0m8yHwp3e8pQceLU+IGId0x74CU0tdoE
EGl/oicwH+4J0VIhjGRYwBqR8QdqiO0zE6Y0JP30X/3qrMNzi/FnliDuBcIirzTIfIt1cffbI3Qm
K2mlvSSjedF4Vfjew+yFDXeS7ckZO+vJy+LYLSq7/hksHc0JChc3/Pb8Ld8MeD2wUMMlYvlkg6PW
hC1PMKcf7Q/F16sPBcubCkzembVTv8gizDkAjxK2ULnUYQ0VQyVC0LCm6ZNQa90S2O1LN2cjCx26
aBll9gQ9y32CKPxTtBZmY7JMfyryQ+DZNAj9J4G6i5AWnqVzywtOnO41dk/7GXk/cQ1EAdF+SvVz
jjyKcDXs/w3JjSVvThUZiuEmgDCh3e5DbM0VflyC0QVI736yve1nlA28kVgZf7kAJbxxKrntoD1S
bpgvymfyczRTI4/MaUE7yrojnekz5z7QXSHuinpPtJgvgbpubv8C0su5KZ6g3DkQ3ZDasF3ZtoK4
pNa5uWQTfkSbhnMPK5h9kl6HV313fb1gGVm4yTnZ5C/IHNjjbvrRBuFaWD+KInYXaKvIo6+zfJO3
N3RsRRh6P05OCEuZnQ9XH6u0Y5H3BpSpi+Kj2XVf9S7bIt2GUF3jhkexdtUeWTGCxYY5N1CKZy5J
mnzIiX2pPH6KnX0QYDZ5Pvrwd5TrGqIa0VHY7WhNWGvU0JZz6/skmJreQAmACyjIBHPMAciHz3nn
tC4i5zzHwBVIX02cYh1+/Qm0UHSDRIWhG8hrv/g+4wVm+brWPsQ4UPIETK8Elx3uNVBE0OL3XrmN
aSUBi6OKaoXH8Rx/zV6SyOw75tbRgfBvGNrUU3xazCgKBEANFKsQsRZV9NYhziYQngEc091jgBMP
rrh4R+WmsqNjj6YXd/Aleg3EjabHZkE5ypnj9Nnp9vAG2gMFe2SGqy3JELYQ0t13nHj7Q1GA+INl
34REGKj1Ii4c+x+V5Zbni9/ZRYDThnWIKpFJwCbZwIRMUM5n5n2k/RjdA/YcFQNQB/qdQBQQ6xVo
+7aiDoX8o7yjMEAEdvUHEGiaZ+FoAdJ5ymQUDgk4BTmX2PIdHr3z50v9+03HHdI0EYiwduSYGpZy
lCiPGw7IPUeCb8prnUuf1DfGr97n7DqIjBmEwoFYF+Zx3Gyn78Ugu0EQKSpq8XadvJR4PXw2nMNP
FdejYlKBMd3M5CMlv9voxLdT7rQhDRD/QL64yBd3AbY4OuqI0kJ6Jaa5YNmz0MwaB/w33k2pwCBY
qEIwf4E7NM3spXYq11+x3zoE8b4ubSvNVr4VA0j4xFa5sUWFZe9fOHH6R+bHYEpu7tyOQP1e8Z0u
um17xLQ8jSuZWNa7HW/8gGS362anDdZ0sOLKNhoO9f1YgG3RhcDQs2pjf7Obd0/t6qM3LHVxfW6+
6udoDG7AGUTY63KbexfO0fTl6naqL58ye5iQedOEakeyWz/LxChE0ehvAOj/qE6PwM3alOa0PEyc
y6lejpJAeic10uvJMYY/uF3ciFBpGcFiC5AV0WHT2IC7h4oNxit3bvh+layM7AO6/6mZR4EauxfJ
on1CnptV56tzsyOAJHxLGM6p1qk3fZ/vZWL+bbqqEvofGCu7byNPxs7OzQKtdRqlCAQuNjeWKvZQ
2Cpix5znVw6I3q6nO8PR35P9FN8e+k3lpcc0tQuISo7Ti3gahel8xMHRBH7n8A5e/RpDzDw161N2
qlvXuJl8vgqkI7DqdLBCO1yhaHUkOpZPbC9tV77e33PUOyNCf2U32WTbHlVD4zhCZt1Aaspq7Fgi
RsR9yqe+7qPG7ms7ECQyfN6GWBsDsqB0Kc2Dy9S+3BEVS636eVD9+SlKmW+V3R4NclpuUsNpcjSc
OYmz+DmZWw1AEGcm22oZ6ffQLtvB14gHitMlBAUn4rquM4kEOa6dTEnN6MJoC0szvb+P4b7AAhaU
uruPq76ea5/F9SzNt/PmMEu/7+GqLvEcOQXp+1q2p/nugvRZxZLY4yGut41sd5DTkrrm9Es4I982
Ftqn8hnmgdospo2r5NRPTU0Th1xVX+TOk9AVLZfjSpV2iewVaAiOZj3/ahBb1u0Mczfzqu6k00pP
cjV8gkHT3XHtvEF1wFn5Oiw3+XxZI1u/J5ykXnehCGDdP6mz27dNu5l9E5SJKJFAjmEI7cV4ls80
bpAPR/FgUoy+I3YRrcvbYpJZdGzdLv6UbJ/v0wazGWNPJkwi2ih3cusZeC8VaZDcmv3UBcHJzeee
U9m7fmmj5TaJQ//TpTQjJSDfogenpIZEdlw6DRJ4kqezao58Dil/HqYvUm7xWFIbyPpibJyss27V
LgJPiB1l6ktwvcFNBT8cTplWlno9YzFohMntpl4TrHcrI3lKEivlH2Nnrn5zpyrCYKxO7EmExsoq
05zbzVTivci09CUlLq6ZE/TOvDvqwNEyAf9rqHO7xQwJucTJu1Um20ZutUAuvVfvBmlTvreGNafF
LDKvpajHUORvyXhPbEMtXsz6RfphIM69ByKL2aeJqxHUTk2NWkbpDJ2bhy8J+tylk6Llc3seCZVS
3tIuSr2K4NWp4sV4+qYocEt3HAC5McfltbRLNHdgkCtdcoLkQz5dU1GQmRQigAHuhZj+qPQLrX+v
Urp7gllrE3fJksWfNewhknVRffUkpaKVqqFUMAY6TVzlqplYszhIoHAurF61771D9nR9pl5K4100
WMMrt9IoC7LVYube+nWGcjzy7WBqrGq/6WJzeO52F9lRWlsr3ax57nEijVUQZcrLQfOkaDWfBy2N
ad+kXxIU+4TsZIlgJvxIthMxEhSByIhlHl1cM4z2uePglk9aHMyw7oYDytzSqRtZ/GPPTDQoHeJ/
fAxXyrbllaqCzf/0jFxmVvtRTm2NZC57ISrukZbXNnrpNtSc8nNX+sW+JNdUAEhHvgVkObWVwSIZ
SjIPdIQqCdYgKq3uutcL65K+R8yRtM/T7+FCzSy4hu61pUBs8+HN7GkgiUmtZL65VLYe+zTUjTPL
wMNFWKF7tlQvbnQJRJdWY8VvvewWtDjDM1gB5dMAYl5rR+cpjA8DWmtWLd9dlVMXf7Q3FOz6JwWu
w+fivtaTQNN3UvtakNNP6WybbW9UMklq4RyU14mxzORdRA7cjUtVJ7vJgzF9ktOnqibn7692OnX6
GyFZtInUfZovKqqz9Q6zNCf3KJK3tt5MBqrHmPRLfpRnu7Q998rVDKe5ST34Ov/O4uWNbC5fyWAH
Q23NZ9wPNvBOT0FVmOnsg3M1hv5ws6eRm4C95yuNNjz1UMp2zr+CzkvbMNTNsKIYhccZqLxfP6TY
K6OdJlFWoL+wP/GXNnI5pprmxvPvNvNTNKWmrkrm0XlyDCBzafYauOntcDfe5oo1FNREuoCnnRqW
HJrXdnHJnuSYvr5dPd+m4z6qXEW1G91sDPfWcjduq7x2tyWOdcQ1Fquher3cLLnZzEgfL0s8kxpa
emOripep61py2vb9dtm0F28ORFi4mepxwFXJyei+ZOPjBUOLNpJQtWa92eMzrwvjqZosJjSpVF5L
vaR61VAwe1Irj3pAWQZxepC1wED65iKb0/4gV55U0fLmzEtH+ENKhL1VS5ZyseuRmrY7knxJVg6y
hAvPMN8Ts7xZN+P/sHRe26pqSRh+IsZQid6SkxgxrBuGEQmigqj49P2xT48+3b3P2upCmLNm1R+q
1kkeKXmUZMfvwxp9nZSByu1slJ5z9GPEEQZM3k01JQ5HBUPCcGgN7REqsKFdnPl75WUmzB56uw3w
H2PpK1dJ3etyLE0FcpiP233mCLAGqasgpignydd/0Xi+CX7SVKZbj5Q7r7v74n4wF1uKbpoF5c07
AXP5ofSZj+771217V8i5fkciyo1SUbPIZGQIkSYY/hYqzBkZ4XgnSlBpLO7OUcunjlDjCZckeUPS
cDn6FBaxrb366fcOpNNnd+CRQOX01qFkqJb8W6kgceh1PXIIhqwV5tDlG/xeOnLHAOkowL6MnvhP
JtFajjfqIZ+y2FN91M6/Pa9uZDnqSZsHfJ3+NuqmtAc5lMUgc5qXSfKWpv5Y9sXOfJLSoJV5sB7t
571vX6vN+BxlRtbmgkvORhbUrTuaiQseRxaPQVREfbwozgKFZQkJ8HOTmXJSPGEBuDJYnvsiTdiT
QO1AUGvjy+9AB4XkinwHfu/uvyUnEZz715fv/o2leLeb1C8fftbx+k2yYyGThQqiU6jWE2gC7Ggy
lJwut15DKy8nv7s5AJGjty5AOGRshnw/j15Vn1cOvk4D6FK5L+K5evdbNBVv6ye6Kk/4ASXb3vf5
w2/u4ZUXsGua5DJALMda/+XEyDlJU/cxms+cncASYJ0+3kC13Jf/mCqt1oHuvyFhljOY7quUAdQ2
1otJMqgoGNgIW8Sgeqr5o6QPtmwpU3pQeLIw0CCHGZzlLxCsgZd30D6al+yac8oYucUzd/hCXDDp
Nrd6AAYdD5EqsAlI/GGo2Moti2fGB/384k/YAAkvUxddFwZVh3RfdpG9oijk3SxdLpn6+jAY2Z/z
5zwk64djJP2H0PvXWihfpQGyoT2gLAqvdH/bk1+h0a6muOEEpu9dreg7p3JfUW2kfM033SEl6Je7
/Wbf01FrvG9sTBrzsXU/amZuD906eBvFrlhl4fkbSDPwIh9UAw+hNu2OaaisnmhOc320QYquq06G
nJK1Ps/AmCPB+3hgklf96t69L7I3D0B1mk2b6SCsM6NaEE5JdK/GE0nd5Q0xNiQj3byD2v05mfe1
vlE2k/2fT1UPYYY9tjQfLE38aA9DKPTx13qhg62ihKXMa0pT/utuU0GNRqI17CbtN0po/XKfPAub
l4+8bBh8kXrOiGHSbHCq62AhKWElut+hlZyg3T6zMjcGu2SVncWhhVk17ykpZcfNf0ve7Q9BzLVf
Ii4B7rvpChKgxxRI5+9D+voK00Xqiq58ICE7yVU/F3lDfe8OZjW04pNOYlSl/p0lIlCqnokzi8ZW
pulM2zZ06nYedsuYDvhstWbIijEMXwnacrBmtDm843aumaKUGVTgLiXhX3JiU3BXMgq5dF4t0zmh
U/JwI5CZ6pn7On0QnaUOy9mRD+gKXaqvflQRyT9kJFALg/wm4wUUZV8s+t/Db8O3RdVgJH47f/rZ
/Bar7jO+0Y+Ly0H689L7vroKIhtzNHuaP3+wTGPJo3raPzakz/RjevmpD8tqDf2ULj8lJSbfU1hk
PiQhi7fhWz6dGjbq+DNe6zw6prHKqOHGHM8lZgsjyoDRY6y32tMDvIkU3qMwzXnXL2gmyvmDypaD
BilbaiRUiYn9cmUKNyCrfwReembDupxRbJfHIYd5TJieh2TWxjbjkdOYCaYKa7jonywTe6kRFSZA
hthO/jJq+ku6yozRLP1T0I1RCatWjVnbKiYSQqoX9q9fJPRc8xK/26HA0VwdcA/0N7P4K3zBelKk
zdLwYz/2KoLj3c9isjwzA4MqUHap9Z5SV43iapnsXgc+ZKfMgL451KCK+RxQw8JQTjkwj8D0kiwG
8TMr97NNqe+/m1cw8MRIiJLZF9KqJ7akpUI/qsTu2IQfXVmJcDCTjFA/omIDdZLAumGc3Mwr10X4
W1zt1iF5A68DVoKtHnkFkw2wUBREvQIJeR7dKZ4cMqCnBxY6yawuQi1hHgQwTAG0844SHdQ0QzZv
jDdXE9DHUgM5UNGX8Q0n7a4XOfZfe8Ant3TH3j7Dhiml2unL81eMW2ZIe6ANW6SN8VB/xs8JArLH
VGwMGbKG8fT2jSXydVXr2JpCh6RDnnPYJKsyYJOyGjC1vA5Cbgw3FTRad/W5nV4aX3uArjnfWEHx
kGDKmnbHEVXC2x3T1kCbjraN2ez401I1ONM4V5ndVdNqFW4UlRxN8NSLyiwpbovdeqrzovZn5Rnj
/hkaNYwqL/nO1Wj4B0MRkU4utaU2FZhvmsM17j/bu2h02yelaK1z7jBr58dNVcxu+rJGHbe7m0K6
Ru2q2CruyCYAhjePjGoHPKZHdzsd6rvCKGLm11u1RVuevpko5LjVIs5JUY9mYa8doJGVq9kAMJ5q
XKc1GOjXKCNtm2yp6Hw1hpbfotCma+GimN28GilfBLF8fk0eqC2s9HQLE1vzjhyh97A1U4ywDJNE
AKtFo0VMGrxUmYHtA6j0MuQrYDlVvs6r6UVmPG2yeM1F1+dcISGuzDPo3Hg3+w1RhPWN8psZjfKh
BMjvoWORqTD9p+fOsFuthsvSuWEA5HzwG6bHdLPMk5395eokfBb3VKDNhcY0mSXMGDLFfrjah296
Nwtv6IQvo3YeUYrP4hb29xT9KDomkH6L/q4WImHvNvteCCYIfXI2Vzp/HTYDE3ho0Tt9Ra/FHjG+
KNsPYVM1ZCdfUJEB0CpWa1xqxhjc6Ez2sUGr7KH1tHERcBjv7zRQFqw2JNleitbIRjNJt4bGi9H/
BoNNC00H1Q14AZVdOaMAt7R5jfL9CE/Y9LqoMXxI7uDA7WBC9+n6038XKp7bSMeOD0omLQdDXR4g
HzNK0Ru8+qQdiqTXL2xRGoQ0fp+PbdBqUG0J5abmodT7AxR2iZOL1yGV2YRDNOouoS3l7rijEwmX
xAiyGdsuFGLWKzaMZnvbDnbDxcBLAMDCfEMlgAQGBJtuMIYaq841amaMibElHS+vw6Y0xjO03wwX
dotZcizXwwsngFEH9UFbFRO0vbYUjtxRY8ScDWgsEJQbKakXhZ1e+5ruYDQCeh4uXgHnRW9iWebz
AY+fch9HFr0PcJ8MgO0mYwfm+/yKZ1DKG1K3fqbEkNYMTEuMx5I5CJ/T1J7LPX4t6/PaUYLqD4UZ
WHcVirSlHQS3ZRJhCmA4Oq9akSjP+7WW7XIrn49N8YTEiM9Ev6Mi+6BW1gcI7fDqOMW0ZSb4bfqN
R252bL2G9RndT1iSwhrvylV/TL6TEbae2qGmXVZsKtEvwn7G02iLL8gcuBLWABkBhEYqVhlcm5PH
n2BPKC28h44f5+qraOD7YeNrgE6HjBtj3t/X0TiOtenARH2HQCs1vx99+MEh0Iuj7AHp7EaYlXPc
SXMIW5AdRwrePJihcyNB+k3kM4ndHqeN6N+9+2rsDC0J3CNONvlc+BhIpKyh0TBzci7SGSdUHXUC
+KqXvmxk9jUecA/aqwVE6Iq+MO/MPHg4n+DFfI3MJhxNsVXAQN9IF4Al+C619QxFo/5TCqNb4Soj
BL38zk4THEX0K6OVCplU30yadyzgqdw3rjx+o3mfDgLmjy+vOBv4hywHPdSAuoMChoUh+Fi/7Jv5
PRdDXQlyRoGST6KU+DltqASspu8k/4vRjps7OG87n6c2+XyULRJoIVBA/f33cMbmD1vTLlmo5mOy
b9BqFc5xXxM0vpNBgJAX8lVD1teuRTvIzHz+GtnPJcz17EbGNMVGddsIbjkZHUSrz4ffBnfO1KzH
lo1wpqSOWKVhNqsq63uROCZJqrPtFZdUDvvd4vKpQgE+fswSWKBZxnVEmkr24oi74iCiwSMykL/R
WEZbvODtz+WZ56SA04UDLgh6zoRI/LjS5m6Ct1icfW7poNZ0BKj9+m/Awhpji0DSURjVPP+rJuJ5
FH7CPFJ5ehRnscgi6/UKaBFcGots3xFQmykuXvoeJxq9D2UIPdm4rRSXWOoPzJeVuKg+QpgB52s8
9kP/tX5ZfSCnTrPVsJcfNJvyrGEs8IST4KWcC2eyHPuB9icSnCWK0FiK+HupwcomLYoDC1dCobTh
PKvezOySIZ2Q9/tif9fGHKWL4qRsrwptdZVlGrKu9JczMl/7ej3264VMo+TM/JC766PwaaPK5Voe
2McEiMvJwM04knBf4rhbvtHRQwPTpxcUBR/W17hrjMK03yTk58FGwc15VtgCGoik8flQEUxv6nTA
GoAFVg3k0y9j8DKG62dDe4bv+r0W/AHzFfGsDL0OwWanS+hbMFYAxybQ3KJii4pe4rKb1VFR8VWa
2fttlqrxWak/o0scKWTW3XN6Dd5gTKt8TDv8axdf4csXMiF7LcFr/nTE4aMMPY7ZvNxk7CSyJZGp
pwF35wESjgkDuSAqTbpUXK3xzRyLq5ZYRF5IO0Qp1MaHjuNmpTTz4b7ma2Rm9cMOaWQPXeCE1dxE
T1KHFLQlhQaHhbaGEGpgI6z+bFZwTDnpzeaH10Z/9WHi9TM0McxOMsKQTM8a84M+jpbOnFRMvWaX
/ownw8wrq+XSr2aFGCUzBjzPDgwjBh2RWuP+mH5G5nVRRcOLdrxxRy2Fn66ULRBtmJ7Ii54UHCfe
ny800WjJSSlAUeUvBnYV8eNWDK8t09hNCYtcMi2KuG7sW7dMOlsS1yPEFwJT4AauXLjKy7/SZ3Mh
O1g0kS4+Ttd2oUEXJktylS+ZuJTHbTLNus2oxM5jlj+D2urLes0SY4za7BGVj9njafDX459bMKIF
nb1oVKWfIZbHP8Yf3nqWLYp6XlE90MIDkVkNkupztquFO3qu8LPiRk2myXcpIH3AAH2fjkTjqwSU
tiNcVVS3/AHHkoT71pfxOpQ2v+S3vj3ILYaXtNcPhugV0ll2jeHyVz943jEOsSrshmByhoJDEw3D
bf4L6o24KIPuvRQV81vNGsHuGr8ic+tmokT5NfQV4U9QjXvtigNn/DZvLzgEAG3jenPGt0C7zytK
cclSJZu/fW4byRriRkF2VAVtY4k3q8Tm+ZgNvsv2Pr0DjQydrrRrweJxiQiLG491MRYsFXo7m/x+
FiuqLrHowQLpoytMBnydUaIaZunep4IMnhPK99mXL9FF9/E0oekWZqxtShrJOJ2nJzf6aJpLdl8K
CnFKC1XmmaKO/kuv5ud4JRWd3BqLZcKwnr+C08ZjCcWgVsArABmDnKuGYv6hIKHKrd3E5biw9ncP
8Df1jmw3kBwxAr+k/UTqIRvycrP56x3gN4fqE3MUZGfY/8q5JBqDYxEKzAcjvVyI/jME10FD19ri
onKBHuNuWm7qDSmEK5VGs+V6tTA5AZfez0B8V3OmMNqgndKdhKZeKjqS19hMXNAvAoZkF974ryjt
BzICjzM55YRLQpykGMtKNqF0rNZDB5Bmki/PD0uZikzH5rzDz3sQCJPM9ALRJhM3yU9n9f6HEJks
41v4Q7L8PfvrZwHBNLNkm74sHkR/LmibzkPKD4i/fKAOXNZ/6fE5LYTeKUwjE63EkobzE9sIvpfK
+Uk6x/QHEqfCKUDu4fKsUfyQ+itkOppbkdL27cK7w81sPTbgHMYm1+XJg0LhCkN93KXGa1L5eKFJ
NKGNE/tLKdS3/O2PEVHHOsfc7zvn+MvB+2TzjeiL+a+XngUSDBf+0u9LLsr4TnNjmQcNWAi4lgVi
gtpYALPoP64LtOi7Swz/6pYR+7oN4WGtckKBRAKuLN/MIUQrzsf03ixQI7oOo9dK9zgKzP4o7dsv
NFZ6N+8vDAp5mI/RBzbk9IW5q1kvI5u8Yz4acOKNDpUvWveTTGATJm9fZQ0CWFH6/6LP8QVqQm0h
I9fonIqbbA84Qd+kwKX1wixamOX5ZlO/6J/wtx9DtV64G8vCTvCSNpsqvtkNAirSMnOM/jPBBI7Z
cBA208IcI8//2orfi/eueOWGuUmtQuoxTZfiDr+ZYtFofIU+Z9KmOlaLJ2I2Mrd0WVCmzrXDZ9nM
OBqI+8/wi/WCY8X4vI0SwbqpDZlrWEWykdBPpwOzuXsqac0FGQCrbf1j2NUEd6GU0hBPlyG/DGlS
HVOs18w7xg92FrB/+9UE963gXf2HUxtPgD4Squ85nTa019twXOd/3zOlokDDgkWfvUIH7Ebe89iA
p/IYdWWhLRqXPorkcr1vkkb/iPd732fJjPoRE9A42w1SoVCaaBPBJcOZlZOyWrBElcQo45zavbDq
87ifr8AnUlsXp1IzOUIzvtQ1+vngOPkl9bgF69F27GsuE9zcZDMyd785QBqGln5OzgM4FYHtQZ59
gvKPpIGHP3IfPpc+vmhbwWEz/lEIWOL6vqr2eQQrOhmi/I2/tJiu/Ne89croRk8wZUVixerOLRJ3
ytvhTv3oV0mXESRMK19dK5le7x/r+kLrVIPSA8jQl7iqFvxgnnrgtFNymSmVO7k7hQxD9vjD1ZSO
FM925aLFAByi4qI3PxCzjZ1S3kFPDA65RRSwShYRzmAS2vyP/ZSQwBamtCn/vpNim2yGdODB2/qk
XMjsZNGRsKWkqks+8S+hwMWr0HjXoKqNjEYkzuNm3pnYGKbbcDC7HxNsAogFazNfj2lDgC96KyPE
2dYXaAh/CGxFUFYN8nySWE+Y8KIdTSUx4+YT6m33yUeqDsa1GjSRRGDJIDPCI1RAQIjQxuZojDej
ch6O+kUJ3B5Yy09osrhP/bsmGH+M/35ynyoHPMt/zfT3V/sUB7Pr4hlysoAaAFcoBNSGmqVdjgSw
D9Xvw+mTkX4aqHVF/putenjh4bQHJBd+6Y79JyGtueuEIwXAqNp8oWGW8ryzxwy/evigKE+9MEms
Y1LPD98ovYxQJCNupdPLv2lLrFMl4tonyKD67ggfnA7shNx4Hj7ufYkX1C4XPGbuJtM2U0Olh/0L
/4iE8uZf6k0O9lw1MyW494UJuphd6aT0SMgn+aSOCeIqHlHowuUvJjau5EsTUooDtJX7xhtfbt5n
i37fuptMYjU/wPz6bsSlpsvr/BezeqEjAvEMkENGWEF7ANEk26dIz+30nKyU1cP6MexUHky/Vh/F
SzAXGOtNcxDC4EoiXs8zO3eUxWhoyaTh04ELUop+vtLjynh9jNGiyA1Kme9umLh3RkzM7hsaLDyO
mkXLjPtheLoHWPI/rkv4SKcyUdlQAS80vT10G+iIG5kBdUb0Xvxi8AJr4OJc4zCavDlH76ty//M5
9jo87gQPjqXbUpixzQRo3w1mTof5V/6TwVeEJTU3O/fLBtlmOM054OavuN0go121QWJc0JUs7onJ
I2ITEUOSn9kFH5YUp1B3dwv7OaX2iynAUWoZ75jLEuOUps5rrjFh7UwhbD+eKplt0G0oQB6c1Swu
QI14tHnB2pnDwqnmVTdvwQLpEnP130gCBIoV/TbUP9MnkNmYMaSA08tE12ySDYP6f4zkIBqf0iXL
jXAK7Z6ihD+rZzn+1rPBKsPzDEB+NNTMqCMsqAzNAExCrjknWDMi6wrGpxpDZ2jEmSl6zUb04NDW
TAWMhEkaIklxyiltgnTeEI6BjeC9jHz/tYQ5ErVpL4sqnDfVI5W/nbCeJXdInFT04by1H0TZJ47I
3h0r7OqJElwDBhtHqpPSBWtMpw9OIHH23rEQ+N39lGgMYdyXQ4eqCd/8by9apf/fdyt9kSHhXZAs
UtkpY/AGgiGrvIxVLz1wnHFAsjxIgfgfcASWXlxsBA9khFicnwv7x2G50tAI//Q+M/dJTgJ+TsOB
LMKYV0Ts0EieAWYs1Qg8PgHjas0EyPTpfewamn4ynAuTZPoGu7TFWLLbkHCnHWVHnFPoUt4wbGzJ
XNyAgzKAmHJopLkFhAT+aL3nwBbX1LWgpFvAcyvbfcLNyHOweiXEig+ONr7iKJA236hc1PvqZ7w1
43EpYXvmI3tE7TkLh/PP9kbc8clTSRS0owQiMsbTUG3vfJmH86Vh6c8fErQ0ivcTFsnwa/dWcnV2
tVCl0xJGY82DMH1BxjR61tdkJaoDNGRmphSUxm+JN8OkSx9JkYancOhp2D2RaM8Luz+BU2gUU+Dl
/CpaFXbGln0YjAIF/E/oT0l7PKeWj+itQ0MYnLh2s8l6ZyG/BdCQNcE0e68JkMIEQ4rpwTZddWTJ
trSqDs83OPtnBmlHdKYCEiZ3gNjOlGNSSv2NKg7I+d8p7NC/RVlgj68djodwDxKBCDmxKqAZ5QBE
dEMWtyjdlF4OnqVsf34/WGkUNFONKlKbZh4SCON7bqacKKvbqvD4pW8OUiu/9LgmFT2X+QSlWJD7
Oj+Av5RcsN7m1CSTAjiacJ1PsLWOwJCWHJ4cqx2xQDmQbQWCKS0amsePZwUoI31r2AP3h6+Vkw6c
4pw/FkARuWqoZ43N9TWfUl9ks4SoUilDwfWLFlWCjTTySVUKomk93CwGs4XcgOwdg/RTQVvJZi87
923fFbMmJ4P3tuo5AB2pagnfrX+PCt6CKQ6VD0k0joKh96R7jzueIZwC6sY2Oer9rEk09kgTc6dy
AESyJQF3h0zqOHB6fL7aXp1rDPxF5iQhbpvdQTZNKv/cEswTyl+1D6s5ci2yHA0NA7pF6z3PtnQ9
+AFsY8nCEykdCcYFSZfqb8Bmon6AHS1YNh+9c2SzJCaIFuceSDkyFRfjdKGrJp3MWpJz8uVHLyEz
a8QTLnliTRIjOwTgalLxmD8NCUORmkOAkZ8D6FKm00I0ZYR2zBDJrLKe+eP1XXW+mZuOda0xb3L4
ySyc+S0oylYi8b5DVI+dnibAImbE10UKAlVmxhPTC8q9t5M+d6AiWusM6MqTGTfJuHlyZzzWL1gv
TPWzoWaCXkmp8yr9wdUswDxprfsNgA2GHxOM5BqlhJ2tMh0t+xZ9nf2w0N/OlCWAu03TY2oAo2J2
sLC72TiloRYB8fS4dLrgZpMMVtFgy2SNnbYFYuhBOHhq/bEnqMg9SaCAVPW4fmG8XjpcL/YEeJ+f
pZAFPjlySTdfpKD/GqdEP7quLH/s19oa74cAJEPr5aT2NVRNwRwS3ur1jcOh3tSo7qiY1QnRkJr1
NiWOUJqW64clUplwojek8wM3WcBskIZq2xT4UZ2xnuRVeiH60AKkNybzNSg5zPcEQsQdr8gRjE8I
scTzbgkP0/FyMFes7zTdsCbJg1BCLLmQoF/NOAmw4vWuFfadEnX0yAsE5iIRrGaUELliVGSu0HEb
jYxYNF8NHZwgHwjBfDEEjGYec/oPDsCC7QFLfQ376ZKc/jodfOnVA5UoeIDreYJ3yJ3GHsyUsDf8
0lLBY2rrkNj5BYKsIhECcEQe2gnGzYROCLqRyeNOjv3mxZ3Y2e+ODWEAmXyO1nX/AMvAotqv9x1P
CPDre6Gp+ZrShod8fHrZrvZlKsJpSrnVs21KMDZpc0Mjoqv15lBFaUxxipOK7oHYdV/Hbdt3CBkS
R8uJgthxKVOeLbKpsjGaZVYaoIPZqfpZyVQaE9NaO3Wwc2J0wA4BAajpRKGYh2YLkwyfrrG/+q/4
Fxfb264NIQnRmtrfy8gehAwCiK57UDRl+pvjWIFaHG1GNBcDfOXRy+iVsBxAVMHKrjXuICDJy9r3
5N94V5NZvGgkpz+3xLAWQKCwRajr6c3u63HBKWzKJIJXSz0IfUfnENHTQfTtlnliVq/iWGvY9VvT
p3Scc8tN1fnRT+JO0DiNpsi4EDGP9TeOCeI/9X5hfwLIRCRRnGBvIncSfYJ3LCFKJ9Vvwhq4njSN
2pvjeQ6k9uRHH0zfA3ouws1REeDuP0BATDqXiUqkatkxCRoPuIpE8gsBQZN4GnbQoS3k3Go5ukzB
GYQaUY6vN+Ph+/LkGUrLfN1u2S4m+etgU/1RIF7asFr3ahjw9ZXqCR5rxB77gJs9lfFykUFBOQsW
ullQJdEvYZfRL1LI9zHpZZ/uYPzSojrSNhhrWX/cyMR8SIglq+tjNquHcd+w9kx2F7176CtpVBNS
evLx3H+wmTGeAlHfzPdaUuGeXxO6ukfwO2MebS8EkaYgSshG5Ikw+VpWnFJhP92+IYVGdoem1fxZ
Pb8HsW1zkoNJVBbFUNQTAxroRolrsOc2RZbYnWDW5xd1lC8AS0fMcuHveA9PsdzXFnz6qnIboq60
HfIgPCVIwNf6KSEF0IuKUbHEKJNgtez7rvcD5hT6RZH5Ws/9I8zWYxciBUdzMaWml3KYBXoFBXB7
LzIoYV54WSitRFpUbwfkHktuPcqac2sO3hzv1JwWplTMkL56kim7eXY9H4OddDEmF4qBXv2fsWdB
0XcoNcX449G3Qle8YiIsEFM8YJgVmJrX5AOuQfpKAa/OHhiLW3DPEPwo/AH+cw5rZBIPh0wjEHEL
/T98YevSnGTSoA+FQLbHU0yZDn3ANvIMFkzTfxNgWd4GtDOjX501jOsF8GkBGU4jXkqSWOsnkZNt
vtbUsDaJrV+Yufva97Kal/+A88d7QIJMPkI+jgQEovm5yhdDny5T5nvzctW43oyt5gjpO3tg/OgY
hNq3sSHguNcJMFHa6VenmnSHEWqC37qM+PVIqnlgLHn9ir0B065s3vvCCxADQhCwinYknyCHa08s
waZFUd9vD7bzT9pkxx/F5tPsTjwE/fo3uJsAfXQ4zeMq/hyEu80N+mxqULqrLtPg4kOwnuY+CATB
vFlxoBKoK+DmGoYHZdoL3eBs6BTsx9YQAIdR3i0zRCyo8rqZbKEpe6C7ExdjIw3zixKWATji0Idt
4gCv9tcFh2PAda84V7ctS6sP/soR2YUHiwLWTybWhDJw+8/YscfG8zf8E6CASxUaDEB9Pqt/IA3s
KmO9iWKNdSVtJ2lHIoRcVe8pch4p6TtcuNci0Z8kLgtRf3IukcOaP+hN0YfpUif/xz9V3oIGpTGf
XgsupTqU4KBKHjJUelnBg/k9SkkzEH0zdPpgTliwabni0AaFBpUZLDqnu8YTgCOloOwJGGg7RjeC
u4SU36Bkq37s2Ni8POkz03LCrjW8z2ucbTQMpDIo9HVu8GN63eknctf5ZUnqF3S0gJ6Ae7F7fI6q
HWl3bvmMC4j61HA+b/U1lZQeXKAf4WAJ3x541QAACt4ZPLZH3VV/7JRwOW9OxpaYPbwIpPDtMn6A
cOV+rrPzxvProoWybEIEw/qObRhf9Yvrrtca5u1Cd8sYESv/eeI9S6ErkQgQaf0LQK51eVLGpCQx
bOIRqhikqByg7G/cz2hHOhe9oR5FZRRFfbr50bls95JRXF79+elE2jt9ulmv2OCzyDSNGGE0EeNm
JxvOrV6haPL//jL6mJZ/oQ2XNacXCwcjBb2RB5g3jGbVevsyeujcmCVw1Gmgxx+6YYK+3z2yRkeZ
lmuRQikz5EgxN3roX3VafXU6X3REBlDru2qPNGyHvJ9am0OUTG92PH+xxd05y2/GuU8OYfPCr8+c
cNvqwijMVlxSpLklWoEC1AoME94ffIfkUtIbm9LQQXsH4chOeQT9++m96fZSAYP6foDSSNEjS/Cj
iAdjRO2stL4xGJP5WaVGTH6a63uGYd08vteTJREPwpGp2GASHD8KicTTrOjTFWFx0I+tGWp6tCwR
jALsgnzNSQlBwAwZrzzPpO9eRAZQUMP23RL3Gr+8Zdm39s+ZUSLsEsQHUiivY5iScL9HDexwd/5d
QWNyN/f9qvMjDXVP5F/mDx4Cx43PH3uL5sAa69tgjsvGACC6utzh+byfvwdJpJuUs5X/PdPIj8cW
/6zo7u1iHmDf2k/niZM76bvOhnjJwlIPd1buDky0Vi5FNWZNdgTNaIKAc8kCS2ebcKDAQS8tDo2N
szjnpjfb7CLR2NMBot9PLzoennhZsIx3kQPn9HaPxzCMlx/64NDDqF/NLiuXmRgstY7PAy3S/f2D
bLvWjb2xI7EloMzOBWLGGRyS6liU1GPjGOpW1PESLYjdJVfDfi2d01qZJBNznpq+tdmEkRVfLvRW
zT1Z5xRFTxH5xpzmYfQNyQ0hBBKgfZT+gLljQAdxudAvCGX0mAdgWIgm2L5W5Mb0gH/RIAAOH5VN
SSs68nvjRPdZ5jfpnZf888GTUOvSagau5d9DFsHQ2PsVxVXELk7tZ8B9wAbguD5rchbuan0Zu2tp
st3e9enUs+/6+jTv3GUUHlkG/o0juKXDEg5FnL0fa9sblP8NAPw7HGgigIEf468JmIz2NpBpfvey
JxN8n/qWmHaan8YzeTY/vexsLQKcAV/YIE5YZOkwg+5MNUGCPZmop+p/sj3h08KvmS1GPqJePldy
8pC2XoBtMkqP60SxBJQhBE+BldLHB7AHlgumWqDCGX0gzXTJ1ujlQCyofuWnHIWlcbrp26m9yqc/
OpGoLnkJv1DGhEpXKODQ1tiquuLXnogkaFGu3vSHUZd5+DBl8+oUyBQkWn5BFBrkGh/3A4MFog/F
4QRQcYaCsR+iiv4EenByDTRxLxDafmJQSGOCrsddvxOxb1r3oNkZMgFDMAHbUiQ82bLfiLcpWccd
RJFSs4JS4eywEdDy7ECe1wDBVHYUDDcP3Rbb/cd6IHdDgnpEiEcW6rsuNSj9S/mvAz9CJ2JW8mWg
g7wAmUWGK+omsXd5krnxJ/4S9QlVWFDrMcw2dVHXj1lCAUfM96rEeAINZrY2DgTd7Jpoz6Wwhue5
4y7BbVlI5nzJRu2VpCVyAnJHv5fOzPoSSpxTfOHrS4bQstCwxFkFUiJzboCYX5cmJ/Tj98XgYY/O
9gq9vT5D9jXvXchv9+zMrJDtb4QMJ2ts2UpCtGtoffrwVIFhbWYzGtlOFLNGJIAqFqdn/Aaei1ww
EGQpLG7kfrPvrg8Ty4ipLzSG4f2yxT4k7lUG2osnN3JX6oMp2wTLAN2avmTmeDH46H7gQmSACMJd
Rf0ZHO9FI6QM57X93Z45d2PlOZt+XLhl+Bfkn4a6bI31xY9eFrmFF4Z9/tMgytxxCAEM29z6WkdI
o+mGe0ovrBmds+vpcoU+8ma+Gj1GrMF0UxiLq0mS9KJV9S7vT3VjThTpD9JlyxroD6fakALmePNE
lle/O3T6kvM06aH9/5F2bk2KY8mW/itt/TzYoLt0bM55kIRu3O8ELxgBwR0BQkjAr5/PI+2czqRy
krEua7OytqrM2CFpb9/uy9da7vj9pCXXljOdZ9zJsE4ACjfYW1MdQJhUaeWcYvKsbVywxBnuf9b7
YE+BZZg4kVitvbfgZdNuL0iZxrVhFOktqcyIm7kbhpeKG7Z4aDaWN2/N5wl3+mpJYB/xucNpvU7a
cnP7fTVIkmgFxhXUoyH0GU4i25FyDUh/B3D83fKNorObPOo3XIHr5ClRt9l0kGFXPSDrqCTMi2UD
eFwbMzF2LYQynJYfHuYcqDPoO9/c05hcuXtu5s3Z2Bzj0QKsaAdzxaPobnjzPjfwpjUOC/b0F+MW
pcmdUJ+BttfZGvhj8+JREbpjxnuxB0l4/fF40cGbjOjjLsa2m5DBV/0hve5y3F1uKDe6kZfIZSth
dkFVZwm3ofXsya1LZut+zOdDgDmtQ9BJ8V3h7Yer5TUqsYrx/Elb2O6DwHInWDfMeXHLJR3lmORJ
7kJO1nJ0iEf1LugGmCdsMaKl3GAP/JSqCTGVtkIT13HEVmwi9kWynQxbF2L/zWe3qb638rHhAm5k
wgESNXeEjRMeUbgiyyv9/paQltF+k2J0u0XAOECJ1PJgBIt5QqiIl8vS9Wvjj1oifMijW4/YwEMy
AUagxcnSr1dx4X8GmKAsRMSvcCWcG7gCQfUEMKxhgNuzpDDbJLAZwhyep8YVDnHq/B3RIAE1hqSc
Kf+bece6bDGLx+2mTEAoYpowyFKugJwTGKDwNxbFqjI11yhFXdqYQhLAiLZ71jyLQRhbsA3xPj5g
bK0HmBw3aeICQFIsV8KCsnlDFryJ7lAablE6sfwt2Tnm5j4NHyxdNx1tYbSfbbWncN4RwOs4TO9p
UhOBdz1ynC6KxURtHGrrQPtYAzWD4O6go97GQhk1m5RZLUpN0idpVFKJ4iDINAnsOy8rnNMpShVB
cjGVnPVgK5IT1q6NHax1TsXDHVlt80FRvaS7BXQeGJ3LmH5dXWPwGX/aq9Sr6IrCLeTWQ0IizRtf
96p0n3j4xQ4QKQOKdUtCPiAehwx3GC74iABBMY3jJILsmOYOCb9A8PQmeQ0ZtFatZo4PIcUFLnM9
o4NvdEM2HDgl1o5kEwkYWBNJnn9vbdYMZpOOo0nkOYNSPsIDl4uwFgx4tmcg0ib0f7gymFITYkCp
gCcqnFhmErd1MpTLJ3c2dqRFjYqeAx8BHnC06WfqPti1wliNsqv0Cx8vyHoePyc6XJ9+ymB29D49
CzkBSjl+JLrFtXeFukDjqAWVvAa9lQb+vBJu+a8hEFdb60Lr0ugv7fidxiTdfBlhwMO54apH9YxT
hoIoC747LoNUKnThgbeYlNSo9JlrYGHfPXmKBRXM+KX1TV+4g2Dew8o92YGH03JEM3jHgqueYodJ
kW7QwPyESUpXsfii6b3bj055HZ8z4PInhhNwTLrlJw3xsy6PQD6kBGsCk6COqeVVudiNuOQXo0D7
IpPTCUO5p9UMus7hYh1noNcNKFVNByjuCbWEhpWr9S3p63ho65Z37FbBTi+DQ++5+p6ZZ3kI+qGG
RGIjVQLiGx3Ka2xSDjGbRGk/O2yUW31zx4PBfWDmVYkK5n0Qbmae8nFmnzVLmmHV+qx1sBpKxd0r
eALmBTRwMuIRlMKygUH8mmLW+EhDsQEVa+gMS1A4Jk3Olke3OMrZA45/mNIdoES+1M7YCYirreOO
9p8XjNpVvKig00BvqtRVABkjuJD1YUsriBNk4dLx849NaPfW2yANq+MLZhfMXuD49avYWTTX7fRL
OhZnkkH2eoOeuNenGXts0wMAJdP7pL8QfIhEQ24KUvkqTMf7fAcp5NQvRAu3mdoWWBoMLv7eun/9
vJd4RIcXjA9OET18aFj5vm5ugxv2ECn9IaSpK2O9Ss+BjaSi6XyZTAyeuecpuwR2TZVm27pDJJ+S
mYKMRfJbHpr6GCpXfSO3cXTtc0txe+yb4AOEYnrXTQir8FuI6gQ2HC9hK1NTs8PV4ODOliWNtMAm
x6clzuQViAMyoYI9PSJubxe7ujQMrnHRuwIZ00obzur35sPFCY8GoRoVzWPgAA1UMBbPggusIAO6
fUbeDGwawX0H9aJbRBtmC2zwrA0f4wOPVJCaSK3N53RN7KaC9RKl30i4ECa4FsUi/9cTCkS/4Joz
sCEXQtCsTrUWPCZ0Fd05x4MPKJZiWzJxPCVCfpE2vaKYbhplNfkCsWt+y8RMqIGfZiMD7ov3WLJB
BWjSYyTNprS8BEdoxiff/MybTsyx7BGloZXo0X5yG6wBBYim69B0YO576cpp5iMazYDw6LlpyV4W
lSmcESHX861J4tS+npNCo1uMz71DbevXc//QeXBDAjvTd9MY0IFzmL+FrHCf3qn8T96lXbQuA/gY
1UbCS0/KT0gPTnxuwtOmWobcVgjT5xCaOPVz0mc9/iOUK3rDX+U4beY6BeiVyVpbJH8DMbq/hFU7
qOCuSuu/wWXSM4SkMtWnVWz2zabzQV7inkGtncSgjN61KtPqArgWIO7mhPfSRwcGg7OqQ+OVHRLD
IoQesEeX07tjRT8iL3DQC+UJxH//QOGAtJBNDLLDHYl6iCxvXmkyNA1AQmsesFXw0AlnkNEBpzPE
eBDU5RZ8RAR+5E7qIl1Jg1vuCoFqy/4WKgEEkvktdgjAz/BQt5da74GzjIDQu+m6D/5KvUmhpiVD
5wMVMMIeKwTdtuLVvKhpIG+qD2GSHBUoNzpxHUa3ejbUo7yro/fZjGAYoYmAIeMjmlJQInKRrGVA
xOc5PPk2G8Hydxa5Er5EwFky4U6DHKfiikbWhb9B+xsE/Dwn0mok6yAh+Z7OmPl5cALI3rfP3Z0V
VFZ5SEus9hyZdbqGcKbkUs9pyRsxvoQJgyk6O1RFTOjx7qNbXEwdcj4kThrOetiV4y/u3gExgeF9
XCrq3C/chJh7kKnR8O8yuAVvYFJCilqlTWSuQ7did4dcgpe606hO9VYZZUMy4hwKLJd+k/1kfaiQ
jwS8OCfFkzJ/nXtIpnAsGimEjzqU9S1dsqvcGTrhrQr3dN3BfLlGWG1wAEF0z6Qa2ERDrPCGUOli
vU+bCPaBl2PC8MFvAQIMoNq1A/4eOJXah6ZsUsmdGjN3ixYGkc6P/hi03UHuJbAWgdQvHzrMIu4G
qukmVLFnF8GscFXGeAKQn7bK8BLasdDgnFXji5vZ/xqXDWb0AKkB14GiXuIzWFy1P2uo7HYAN0Y8
UKzgP8jsBmBvrWbXH3xhhf1/imHg1uV5Tg2nS+eQoxvt/Tq8aGqsGafu/HXjLc16m2keCiy/759D
7tW8ZyXHeDd6hmbMzCv6JRqEKbBJKgkoLKBjQLF8+my+wzkHTTMZKuUAUDHgcMSi9IL2ZPzSM9/7
S0b0kq9CkkAodHP5RBBmjvSV2GmAaafOtbGZY0lBdDnMbwHyP5y1sMSePrvScEEDRCy3miVCOzC9
4QPSLpfUCJDniyyKWqmnIZJ7tsz4yA0xhtu1KOP7lNQAW+UivIEtij6HqprSZLvIMSmGNldQetq8
nKyVJnJR9fE24lVIc9rsV76QSjmuynA6nIW8PVhjB7k1D8nnXeRNOCWf/O5QWMAachOCZjaao3ah
75Qml+WxoyTO1O7vB4hHfbaE0jxPy0gIKahOoPhQ2K3bGIImpw7NgiN7gtwGqBHySnCI+FeziSak
fQKX01SJHRR3XR2Z8m3H73B272FxZ2eL1u9Et60cHyn17y46KXgqO8ZfdPbyhxgADRiAS1p/P7n2
ueVDMCRAwxPgRQVCWbaGSGgQOZbK8kf3K0tUuMRrWndmdJ+WFD2Vps60owPXNW7WIogDKO9U6wk+
fYNLXOEVoFWB1NC4rwp8qRYU9EsuRn9UBAB4kDU258Dkfk8O8LBrGwLFPmBCVEyXEz0O+WRKSQZ5
mPqHCZ/Z6oKZCQ3dB3ekXD1ZC5R0z71C5rXpqvX9wmaIS3uTQaDGGRwCKX/43KNVQY4gObZdPySX
/twkgQMLTcfP0PGe0QNeqDs2g9sSPgbV0jm5gIyLZSfupuEeOtemacAnO8XDHS/UgHJE/QlRgPaD
T6852AMFhLOBxXXAeyOjL7uCdAijoHUWoi/5ARkEHmtgVfYnJIWiNjy2+dacd+mWCKyhdE71LBDl
3ge+RDHYUZ1khmN1I+k+UEOcPmG1oGZraL1zTfrvYpsf4UtIqLZBsp9Azz80TgpIPBsWCGP9CfM1
Po0ycsB0yO8cykUsrHEkY7WquyqCU21NF4CEpLNAkw+rnaEghH0IwoT81RnZLCo49gUO9YgaU2QG
KUCVdae3X61vajsyfryIQ8sF6OQXoWvwIFDDm0AFi9J0TSTd0kDVp6LlGh4HTHTjUrq3eUvUU9c6
Bp+8MVqi0R0yBsNjx/eusKZRKdRnER0TWXpD1YbEbFglY84Z5OSeeHuQSifyq9KXtqXnSJ10XDeO
ZDcwq9BfBukU3w6edVa/LJEiVQe67VaIL1cpH4RCyR+cP7t2G1r4ua7SZktrNhnhMSjSWuuCsqyS
QELOrMkMUQbTyhABnaCpIPpl/0CUcaCX1md2aDF2CCGI5Zt4AuMXacZIsZnDjYr4qgIPXP2M+CcD
yNQ6Hk6EXiBMsMxjXCsbSBqFe8d1bD3j0hcI0OhiM49DoOmXjAM4ScO+8HrroXg6xFh6oZO3Wht/
iyemEBlx6mqd6UQxd3ff4IL4NGpwh2LCeoKRTLxtrkOZkPuAqfYgaF58tr1KHpkiY7YxPUYQS0E2
crwHqOXA5HqkdRoz1ASG/LWBAoCW/qYtswErX6BdxNxjx2YcxmEFMkl44ygwziPQF/YNZhD6gH1c
Ye1bUDCOJ+bXxkaXnRXbnRk+GNimYW3sYCoRHmslZEOkjlxwTg3bilij7Te4I7OKaVmOENpMjjHV
R6P0s5U1NVV+41vT+Hx+Oj3c03BNUD7l+Mo4IBu/W8xMiMRb7OjXw5OH+b53/0zbdvyto8AWEgcf
TEkwbMGsZeBgG4P8Zqx+wI6prQf5Ssh6iHe793vtsg3NAeYJn0U9/ZRLV44EIXoz5SwDpiotbPxm
/DT+cYOhXOf/0ZJVFyd+ltI7f8J98Ob0nKTyowTGyZ6+ieQ/z44DtCHgoapDQ7EwGNkIL27d3OXu
F0S97o+hajCfFCI8WZ7T6CJx4xKQMRYMYwKvBB6ghAKIRZdKMj9zF1twx+riMDe5BLbJDEEOTLbu
jkYlDXIQXrKEOXVCjxMJNRbE5tHdaHRrJAbNoNUtxB0BX3zyBnQD8HVIsYyF5iJbeZCYAGVCNuwQ
0efwkv3bmFDPmSUpbSODAHJlxgmuqkB9IO80wjZcx7UWzaExPqG8CpjN3R3TNyg5CCRIp2lBpFRM
p/YjwuUJcQoGL08SAXUMgVnlnZnDW+K0z3HRKDpiTAqQQP1FsGd2UxborTUNt3kVYKPgCSQtzILn
gtQBxwz/uyFLT/fby5fBN1wxozOIGtUi0PqdcCZ2lgc866dUKe0TANesLaMltj4cyM8KIQc/JR+z
zZqCq2aV7hIkUTIvqnAbm16VL4pYNsynGwTXIod+Mjz1m4bKLT2rXYHGf3S5KGYI7ttPCGmu+DHI
PupC+ssYwRbhe4MHqZ7wT1Y2A51OovZxY2KATuuHr0UWdVwybwj0asaUqscc72/2QQ6nB41Ia85g
yVr+kcMqk+EFTPwKCox2hfRjfND5rbYOk0cP6JjdsyFpfYR3Lt6DNySHpTRrrekKQgDDdWAohFma
Q0uiusBvLUYyww7LJTALubnCB2HF6AqjbO8wmw+hA53whdW6RxA/wwe9SKaI9i8TSA1C+aMBaFUx
jSe/ZmNCY7jLfnHzM5nWR9UFo+NbA5JyrKG5S7UM1Kj3SkZkHSYGXZXVh6751zWVMbwmMtO51c1h
tG692UcHbBDfCKexJUmQw/K4RxjelaEq36nuo4iFeU3as+QTzs/MHliVbJ48LBtpz0nWXtcABafo
958j+jXg5TxUDMXCGx3n4I3spZRLC7RQ61D07JopYlxQWfqeFJ2SCkq1f+pj/M7N96ARJ3Sr1FuN
qolwPclrEruueXSL0MfwHyHTdLcrRojiCA8M5546xZyUun4PL/y1m2ezC+kow4NlYz4S4E7YmnOm
kJG4i3oESSOcLhRbZ3/V0hdnPqjVlQ+69ofg590Ctgs17wOrCub4xdws59purAD/0Iua0QdDXEZX
FgclXMoZhtUR2qHZVWUMDpIN/hqYAIx2hFPel95HwEdbQ7xvyga1kRlcGhjgoBPutmagqdjAwZ/a
+12aig3mBXVJM3tk77UnrCquu3A5fMQK1UYGWAHLQZy+1zm8x9Gh5oye9HoG30kS1vLOpLKgkw2D
ZONiRssxWIsCgg4Pf5UzMcfdCZkMlFVv1gYAUZszYIcPZ3ilpBSI/wHFAGWBDlOeigxqFdAp+AeE
L2rTayJwh0rvyKhhDMY8MwCZ+/SCCPprmQG2U2Dur9CJ6yMzKUelt7JxXhLF8CPe+5VBJTjvyY94
dcyOoMaieLuPSOYJbaK7AwhGeQI2dBuU7WvnEF369Eox+z1g7DVYd2CwNyUJO0V3cpP6/eNaL+vf
4YkudKigF3bn8pzrPorw+nYDNMufVjqXz00TgkHOAxDuzDp3BDx7cmo2qhNKpNK6qgPqcOR2k8kh
iCa8NVaeOMM0j5MndP0jNjSCNEhmmrodCie+LayvQIHqhB0JsR6ToIRxl2jLCFfJDnBTD9HWwY8+
hK3O9YPbpG0NtelloQ6MriJKCqRgJZFSsAU6J2TizBik+coBJRtkTwoVBzo8/fwPOCqcZLmr+Ghk
CHBjQ6EBiLy9/LR7j88NfEnIP1igaB/gWd4OMnvBscIgZnf1dPYT6v4GouBGOm8wG5ARxTnNvNka
RVHmrpy+3t0T17xkvG2gydrM9wPoRbfBpeNwJO7I0m/LRx8hOxYVYiuTyERIxlQtDuQsYZcca4fU
M0FFBIMyWwGaAIxJQJl90QbJFznjqekW8ftW4fuBEHHLwZScWOE3DE5OzsEtMV5mGhiYhj1kSEQX
+mhNW6k0C8FDY30l/7Vr13cgdk4DdmbCOA8uAPdDJ/SHh1Y62oKbrCi/IcCRiDPUIa6GF+4ad2lH
tvvgrNMW5Ctxm0Ovatrkd+IhwYkcZdBaaH9abQaVMlbK5AM0mGtbtFA1Uhl1Za4foznBctCjAxRl
THta+3N6wDrUt5JxJxxrIjAVBmNbFxaWHI7L4CujrTO6NY35wje3D9NHA8AEukUjjiU7BJYLukly
BCQMkPX4xEpbsGlJNQxUaSC57LkhohSaojA/2exTGsfU5EKJr4ZL3I39cTrGz0V0ciWOEgxjhvJV
JmvG2qD3qSF5o2dDJUG9mQcSNwv4edztNMv0ruG46550csA1ghLO2cNPk3kZQITljuKeomfkLDKg
T9wprnWRjEpvRoHZh3kJ/dobSSXeL0yXwmOJHg3pzX10Ik4/P57SG+VseepQJbqvfVVleiEBAL8T
maqxBNVNUMMJx8GAr0GFdmoXHCFmtEDnsGsmecz3BJtdJCf2W9PCzAgUfpSJAhuDzZOACRVErhRS
Bwle/pI0ANm3cAzZPDQbuMn0ZHRCECdjrOxkApoI6QFzFvJGgFQB6Gyct9YQAWg/Pwj0R6y4sBFY
CvAkoMal+SUWRWUDM7svXBY68PToKdIS3QbLHUd4B36ieB2Qc+y1HDj2g7XbyYjv1FnLH80rSNI+
5Q4GWawoXajjHGpHg9KO29Ks94G8gHeCFYU40sXVCX0aiQzjGTfxCF9k6XONGhfVtwx8KlyU2ZXk
Hi5lZ6G1U5Js5aAJQjcMlI2J/wUtbn94gPlJR1M+pJBbTmMnHkp5yywJ+o9cQA+/swnQ+KPOINwb
CIxR8WLO7yJGfXBgl0xMaW9AoGVbosUP9MBYQe1wxYOe0ekHqmXZjQyzrgTfPUm6XBNJ3L8cDOCa
C7EEUaGGCjxUTgR8XQq/heZOk4DQMBJQM7/gFIXH5aG2AiggN9jxZCvb6wLj86m7RzfjyHrH6BmU
HnseIBO6EaJTeM6URoKWEyvp5EgCCC7BKTXcB1O0udvyjMQfCyI2CnkZJppN5r1wT0FKnOHbvxIF
4p18xX1igrJt0/ZL5M9uQn/jMLeOjBEKClU0cTv8KkP4vNSI69hsg8VJQ3G1Y0tiglQ5+Acko/tO
GStY/E2pMZj07qJohXPstSHPd8zlbMkGGcAoCYcrRnZSVYTkj3bOj6QOcSsBzSWdtu3wSVOPilcN
Sm7GWyy7DcU9zAyu0MCY3ObYPTLuQKOhvsSgxZdW5ge6SzLEgsvlBmSl0jn9VuhKKwfVCMU5P7Gk
JbV0Iii27LK9T2gqGHoDS0SbyMEGBq9xNfPQtKXOvVtfhBh3meaGfRKsPge2tnTQTz5+jNxKV35S
jk7u2LJXRsD8b8k7KDmD/fKCLV3yo2Qz90QrLi8omswwYYoL4rCIi2jBC0/DUeHDG+GL73rcfWfX
6KkxgP0IzstwDXpREF4YWO6NK71Nn7E0k60rzvX5mgSBaA/5xH3MB3cYkWABFMAuMz10xq7AdkRF
B8RmkMkhHw5WZx8kmTfMxiXWrZAeEiC0TrVVDZm3NNn3aFzh+cOdePy+koQXRw+djrjw2x8IGVr7
9pCPj+KJDYvnAbk+ndHwMnImNm6HwYg/nhSAUdkIPQxsfCgupKPQxfvX2ifSfwAvh7bAN/ueDJXA
ETO1ByIVB4ysxaNfxBtmdkLJDc/0HGng38I2c8d8Eiyug33jYwcT69b4wJh+kteQiHXWvJCOpHH0
y8GllgniWn70FRcwGeRgJ8zPEPSLsSBIzr5x+AqqFeSLcFnUqXx2BZgWD3mYQKJyywNlQfgwkTkK
xsTgQP8gyBKpWhp1mKaCIMBoamGBe8TIClN84kp3QulVO62oudE7gfVBSZvv5sILE07pna7drHfj
Xh1xd3wOOzgbUnofB9bKgu2LXphrtUplh0SY3rBt0A/GXbwlmv4rJ5pchyO9iUG1vU+dQU5SWqCK
CarwWs02Y1XdL4FwLqQgHwhVauT2QDdymmefN8pDmmgSb/3lnZp7WfUc3mdr1EdkwOhAPIWIzhW5
5VC0Wx3gc+YeMRMic0cU/ofehdmsnJjoBg3l+nnDWYE+iVddjYb0Ubj3SbGTLfXGpbak4zfZD6Qr
+IgsODSEIiba4HPNJfHoQxmgFok8fMdA92c9mLFcncsUWpcwGQUNlYGKmC00yh4z3/hrsEjBbyFl
HGKCH1iCzu1+57cDBaXWxVzCI3eZ4dKbU9xKE1xeFkBKwTVDTJbdsOfbXEFc11RaN3BU0D/PJlnh
8j4F/G2T4cAH+vCcdRCDA/9yyTDvk1AipJcIdv3wkcXUNljgcSBBYZdsewE1N2JrVfpcGSqz7LzH
6kEu+F0aq6QCRmJPYGHUKtESAJFf2l0WwO4Zn4OffGUEEfSH8aUmwhQ22ZcB6RJBZeN7WLXhV7vX
utKWO59PSFaNczLkAW6QY2vd2sVgHSJLYB0nAc23kqxVBWWhHKFOKvwuY7l5HwiuaVD4ZnKjR8qI
pAtMIC5U3gPtPxi8pCB2LVuc6tVwT3eu0uAOlGYdTjh9G9oilk7o1TYDpy9jbZDTfOTzU0cbpvL3
6anJyKXdjmDM9cNA54zEd1ObO6sKe1r4JrlfMsqsoZMe7Zhv5vjXSPp7zCv3uQF6h15LjNmgm4Go
ynDWc0PoCHMZNQWU5fK+vsd7RnxKAjPkh8pAkaqBWE23F8GQpI0MVA2ZY8RgRukWSzqn+oyao7Cs
1qaCsXSxOEF5K7/yfpQxzZShG+nnjhljVZnnhxHNhvtlVqO3TcgzYRvzK86lKjmEN09CIZyc1iEc
nmIIgE5kTyE4IPRgJLe//6Qmw2vE4iZBIVtXp8YNAYvJmMfbnGny89mU1+TAE3q2r5a7/uRGyBYV
LLSZvjnSVzpulaP7gt9gPT5TbKGvpXXayBYXRhFeGPJzHJUGthHu7MugqYDvAG34WQsuC85sTHki
2TefTFs1UAtiHtDZhCSfCnUPPGZ+EklFjKqvr8WaEkD0baznVv+aXOtG2ZV2ydTTx/n03COq7xfw
ilRUmMCkR5judEVpYc36iDMp1w7sFpVcmgwUFmoN1gDp58iemsOUXjJ4Af5vGW/J6mxoxNywovI2
6LS3QW7XLrReqz4qZNxBHCihk+wQ3yiYaB0jNNwid8RjNngsjKY6AK5fzjrA01ZUHYnpKlZrwT2h
n2m2qySJsHonh5W6oG8lEXqVbhsnw600rA+rw6EJlYnJYGHJazc92GZYh14bOFedML9eYalRdi4I
QYc219TYwJ+oZCBkbEJ2A93WLNeqein1/bZDd5KPj0izVvWtLjMXuE5TQMeCBAvog8UqcTG0xxeg
AsFcwAOlljlHlJx247Kw+xklEHWMtEQQhJJK78PcHT+oAhdGS1ygS+y9SqQHSsgfRQAC5R5983lk
oVhLjgCzfagUiJBBkb8bStCT920z0ub4EVyD3ciYaqGRiExVxYsHdR/q3TTBCkIfPyDrwV36pmbN
Pmdjvhh8dgRU0nxbB/KeNgjZ6dizY/mU0IKT/acT4SHTYNZuH08/1Be78Mo8ZmmS683n8gqbKLjW
zI2MfzYWwknLmmTbJUkMiCAqPrLcaGiAAAS39v1LQAykCyQBKyHP0LrkOlS6Yh1zr902hGkJzJX2
vjVrHnGTC2RUmgZvMQ+O9f3n9lNHhC06qkOkBqSh32X+joRvLxAnGDmXg0xNJJxTLAMxkepjIj+/
4DkWHiPJD1FbbTHgKMfGx7GO5LaeYw5OqjGlL3Ch7bgb0WQB18HwL4azENzGCIsJTPSKwWQq8Cgy
8D749zoj0bDfDVSAucMkJw0cnH0ZdXSOq2RMlGoNLbbiLXeDsPZGxG2+1ayWBQx+5B6Ea9i94EhA
1Z41cb+BFaAJmoq5LKbp3AUKGDqxTMSYVXeMzQ+tAqiEEflCIA9KJJ5ssclqj9BVisJNrSNa35GY
0AADASNCUaDfPLifJ7d5YDATXGPpDG6lsJFgRfzETYV5q5JsHYFK6cPxqjXYdfA5S59NDR2NlEdm
NBSNzWCDcVzfale7O6gVYpp0+tQIB3gHSQNCTF8K+C2TXYQiV1qunaK2yKI8EpW1+ECBkaNMFsAa
iKpvo2PC8hFaWPxA9MO+IYnglxabdbmmTphIbfvl+Ixf5HGhMrBYD66gAu7iym+je4Mv5i7gcwm5
QwZBMxwA1h17iCdcSp8QIJ0hxrXViaqXS9+jXyAABRJktMocTsS5/Fsl2ZGvsaWGwiYifvYEeKUg
w9AnGyJADWlEUiacMQCqLJEoIX9nGSYwSRVwiZ4VF4+WKzJjKPRCQ0Mup2BUQHGPhKyJ/LkB5wxg
ehMZVPRbYGUzzOkZwlxyljcoO0V4HdDQt8VlSQbTIm5xT3ObhqocxuPnBR8V2OQYHYGJlC76jTht
smez7qVz6GHSNlsY2M21kCDxzOvWnixxx7fcQxOjf/2gykU7AVvQiWF1PyKTXNrs7b6wOuJzg3Xk
tDmRhoAiqYFNjJ4eiSnCyKuONxyBip8zhBs7BOzO+iSGwamx7hxaZXyTYHvjmlzx+UjRYK8LdFVN
aKywhYsg5z7jN0aBC7kamQijLumNxAx3x2GENH0ItxFN6OHr3EynJ/A9DS44gqCzt/znP/73f/2f
xf0/1l+nzunwWJ/Sf6S3Y+e0TfPrf/5Tqf7zH+cf/zpe/uc/TcMyNdVWbUs3NMXWVVXjvy/mvW26
lj/9vyrPLK2sz2U6eKB5AamsLWhEuU4UvVnHeLOO/us6hukcZvaxSAdKOyWpcPCQOX5tm7BLaFIc
oIJi2ha+WVN+9z89m/xOPz3bRt9crLPyTAcb8lXMJOhO0qmkiJ7hibvnQ7xZ7zfvUjd1x1YU3VCc
qvOy3mFXVS+Hp3ka5Mzxu3gDqcPI3DiEbxZS/vpgvyxk/vpgpyJ3rE2VhSwSzwoUAlzwm1oyp8vn
vllKfbOU9etS+2t5NTVZChVDXMQkgtJcVAPQY7DsN4vJJnj5YL88l/3rYlXjv5/LbJKHQ7eSKXxQ
ZpB/zaUnenv3dL/Zlb8s6Py6YH64bS8Xlaf7HtJ+DcUGe+MNOmc0M1g3w6P/e59Oqcoe+mlP6vr6
frvdWVGjDgLRvLqLNBITpPLds/32ZRqmaWua4xi2Jpvop5VmqZMXdsUgcIZXnN1qzDpkDKKYggBB
CukOws67NX97An5aU3bTT2tmmapv0oI1BYuXWYsnrzNr3xrdNxtFfs5fNspP68jJ/2mdzXafrh1Z
51p7rBi4HQy+SvKeTW/+b8RH3fxppZe4lat2mR+ufC9MQN1jsyc8Ou5gfJjfPNJvz/RPC70Ej6Ou
pRvT5JFyMictgHwPHKdOniB+797eu53xEj7Ot+KQns/fZ9pqqw+3OQvxfo+rHwsrxF+VxNB/83Dy
Pf7yvcyqojiapemK9bIvtLuiqJubdhroocI4WjFNFRqf4dH0pdB9G7V+uw9/Wu9lf9j57bS7ZqzH
kKcQ1iZKAcBv6fG8ebB3C71sj7LYFJqas5AoloRTQwVP64ae8p8X+nERv75C2zAc07FtVVG0l492
KZUyKy09HQggLU3gWRNI9qECwjE/FjIq6IdbbU6BelB2Qs8+k1ApqmsFxeDGJUEGTp8ckh2oTTZE
KIGQukrTowIFEWvSho6eiDtyeEf8PHLikha2MPLwJIi1OIPsIKTgNcQ6p18igVB8vFhqJ5fCO/PV
VbVGPdhmrpQCVEgDAWJQTl26JRPcj0tS7YqoJkOjB0gRgf7KqF9MPNh1vcK/AQgYAWNjg6qkqpXW
5w2n+7KmoDGgl7Xxj7V18omUbkBeCMwspI8zyaI1qcLFibZuB0L4FvQtZeiNl3YuT7KLPEojcXJV
QguhO4aDiTOHE6Ez4iSnR3LFqvNM07hB8Ql/3OzMPnbtrP/EOAjIoKMoVDFAf/wKzDfJIvkLeFMv
Tx2yd6ibszos8qMwW05LsRWn2ZekI5wcBmpGen/B1++kwg6sQKUPDeGyr5fIZu9QdgtgqAfNDGl8
/nmTKL+JIQaHq2o5umUoVedlNyqq6RSnyyUdgEiSztFaknqN2gRc728u9RKuzra1XlvmNR1MoGZG
j+E2gQgLvXm7ePzdpV52/vV8OJzWD54KapvHtcWlUrh42Esj/81T/eY4//ICX7KdYr03t9tZlg6c
dlNxe4I8yM28fLPMb8LhL8u85DmF9lyne4NlBPtKfVTdDjsVjywRvYJrv1nu3VO9ZDn6Y3tWd1de
YB1f6KgMezBvzzi+/K1l/pLaFE9Ly3SNp2JKhd/egNbQa0Yn8XfXkVPw0+WvqPfZ+rjO08H0kjAe
DfE0g3rHf+8bKVX111Vmp3PlcjjzNAIfg6EzvFnKFUApOvBAG39+efIJXqL7TztCqb5cWMf0/LRK
leME1yyu0DXNo7HMUPjzKr+r9n5ZRv/1oWwjs2YHi2WeQdr5lAwDRjnw87sM4887Tqm+RAdbX+ea
YfHyphh8MRIQOhrRgTvqzWt7+0AvsSF1Ms2s6jyQ0p/gNBs6NWnvSSftzZuTI/nXD2QYiqHrtmNY
L2fIyk/Xwtlzhi61Z8Dm1uO7e+1WajN6+Qd3vrlT56n4N5zf7fbfx4r/WdiWV/3Tbj+r12c1M9nt
yG/6Z2w2HqhMieyXA2AXrII3z/n7L/ev5V4OV1Fmxt6s8pwTGSgPg4tha0OMh9/hAb+/qv61zsvx
0nPd3ClXPlyGNd1E7ioTRqtKp/xN5qT8psZjz/9rpZejpe6dmXJIb1yKwpub2yQbV3fwBd8OZRks
IJogRvzmLb57updzlmrm5rLfsebDe5BVmV5PUGtSBv/d95Kf9Id9ab+ctCzVbdvWzhI4qh6NzSYT
CgLxAYRZKQLWzfDNo73bIK8n7r6vHDO5jUEFa1ySX5jugAI6/pt13r3Cl6vYOORPa1OwQc6NR+K4
bRyNESs8a/13b1B22p/e4MtlrB6tTb7V+FZKn/bTJPef5HyVr/PqEQz7bx7q3V58iSJbda3M1nKp
YLqCsy4tQPgqN+ZYbT27LZ4G0qR7s+abD+a8BJDr5qpnR4MAIg1mmY2IoOT/A0iU7/GH1+i8BI57
qinpw+Q13jyi1Ma/b2AJbzyL2H+f4zAIH8hKrESw2DcP+GanOC+hRFHWW8V8cAQyH2AxmK5d6r2y
IYaob1Z68/mcl1CiH7LyeroAYupNZJ5UNHl/S+dVnNrsSKzIpE/wZs032/M1pz88t+azUvk+4Hf/
GV+nJ2/xpAcDAQWq25vF9Dcf8SWanNXn3nGuPOC1dmphk7SGkbr1yuCDrgrd1HdH792Xe4klWzPd
KYVGLIHPMD0myG+88XDTrbx7rHfv8CWWpNrWtK4Fx67wNe60K0N3hZk8P/bLevfNK3z3TC/hZHY7
aIfbk+NGvQy/iKoXFJiJbhAC3n6ud2u9hBPlvMusYsP7s6DKndxjIryWStMG2nMGb57rz2HEfAUu
Uz1VzMxkH4oYL5ASTOZGwEZ4d8j+nGkB4rBHf0p4nopuV/YKL7DAhOSJC/lplTJqh+4TiiXHu0JZ
oqauXABZxCXyz4+p/vmVmq9pf7F+6sdMihgG6TEZUf3a1y7dTYDTBzMFx/M0wWQDC550Sp8ZL5B3
sezPO9V8rQNuR0e/53KdSztmS+bMeNXvvjCSPOglf37Y/0f2/N+pEYnyr6/6XD73ilLljrVx3pL2
D2ObvQsGmm9bI799rbaq2ZbmmCZAxK8rnSpKvr3cTqSVj1rRgaHpfn1APUnd1ZtHerfQy1GfXZzT
LN2n6WBU9Z5x+xp+jWkdJ7vkz+uovz0OPz3QyzHfWeUuKwoeiG5z4MC90yKEa1GnhQaDk/GhQ4G/
QB6qRm/vO/kqf7lpf1r6L6deeWaZcUwHd6gOoVE/+DAPr20aJF792XwLPf5+l/xrPe01gTieTlql
wqMyfx6538Ubf5wxRPy3SmDbYCHNqupsyl+3iJZlz2M6O5BAJHw6N6tvPTQN/959+tMycgJ/Ci87
/Zb+X9LObLdxbcuyX0SAffMqtup7yfaLYMuW2EoUe+rrazAKqIzjCIQTKOTNi8A9J9RQ5N5rrzXn
mIJs8jaD1usZOh8pjzY6cMC+Hm6En7aeoST488f6n2/1vWSo7ye1MmJKBtB2Boo3yO82NXO86DFq
rf99V/69Afjbl/v2QDene3kabn9KoXS8zL3YOQ/hWmTN/rBQKX+/Cf/ne32rFJL4XpZCHQ6zVZTp
GPdQ6NHtJcXNo2dKzxUR0YPATmHxy3JQ+dSAKFH3Q0u2PROVMIRwqYvBnWkFP1yFvy6iv12Fb4tN
WD9Coaz4bP/XV0AiCB5LiKAoLX8e6A0v9q8f+NuCYzTJs+177qcB71aMw1cFXpsde8j/MWcA/N6d
kC3/uAj8dF99W3/Ucljpquttp887TBHIGIMTlmfOEeCfQXb/tCv/dE2/LTpVdxJ1+c7X7Nfi5MG6
g6JjosBM2ZO65v7//YD6txVH7mW9jK8RvTesleVoPAy4yYzyCvb8H7emv6/k/+9O1r+tO/eGiWWt
8WY5Xj0ibwblmYm0/cdq7W+PDHMdHWmAKeua+O1OqSrVqJuYn6xhwieMuunNwyUyyH9M3LtgWH54
RqXhBb/fmrKumryVbuqW9u03U5Qwz0/dPdsdjNHc220Gdh+mqhkkzPVPN8gvocg/3uz7b/YU+6Sw
pOHNcPjYywfT+914DDMDc7Q+mo0I7RNHW4Q4PPU/3C5/vbA6KhbdUGVN+V4x1nWTqX0eoREfCRCO
d3xPNAotEg/Y4f7hp0X2p7cbHpXfdpCuEM0iUrKM5QX97eEtc58BEyjiEpEX4iv64dv97cmTGedo
/ISizFP237dTcvPUSxFvN9w2PfIERKFoWEj+pqX64z3zt6fh93f7tl8VVSc3RZlmHF9Uhi24yzEx
DtKrH+v84bn644b57XsNl/m3y3gzwj6rat5p6IIAluO9gCDBlvlf9ED+tlr+/q2+71apHD6FjGv4
cOGgjA0PRSN35pPUSoPZ3Y+r81+fvN++2/cdqL+fTtad7zadxytmotJoRJfAXej0N7cX5993iPq3
b0ebTzItUTdFU/22F0i3OlTaa5hyQxaz9sB4tcHb8mSaitgRXdnqujHYlfUVuI0JthQn9sh6/UBZ
C34N0hD9oAfCtnKs9KCziL0gbgwI0STnJJ4cK/xw3r8/sTSsPN9/e11XVBk5gGKwIv73ty+EZ6d1
VxkagH+b6fAgz/dFN/6F9woa7mu3dO47QhGBGgDj/HHJ/9sT/Nvb/yruf7v10qjL5bslpTuacJPn
THGImqREGIKdhsAXddDY//sb86X+/Mq6aHLGMnmUdXqy//3KNyM5Zc9OSviR1AnZvghR41k6kxil
e6eJBVkFn73GWOZEm0clU9rpGj99zcmW6Zz0U8cwDpzfdHSsU4t+r32U2qJTgye+lXia4MaAXIy8
F/OQzqCfJXCfLq/aSPkoCfbFhh7EnhLUCyRwgbXBVQPNJPJ6mJSUYXj7rNKOl9FcXXUIeFVXmqJx
HyvIU0+v2T52HhNE+BTKEhZAkRBoGD7Z3U7cDITxUQJ0YdkSmgI2snkObnqKjZgUAxgXLxnuEr+j
+bF/QqwrcBJmYCpOPA4WkrUS1DQT/pG5yMGUK/D9ZaS+dxnn7cDhqsj4GNRmSE7RYmqv4ib28bER
MI6RF/DFg9KO7Hg6EYTCSF/EOSJQMLYpITNodBKHgEncU8Sl7FCF0td9GUjDD+9yB4bNG50VIkOw
mpSTzx4/1dPltYLBiSeegUgE1quwA+qAg9f4hEjwhegZo0jiGSsFlTL6zF+5MNiCMC8jzBWZzWCv
xe+6SPcDUhBW/hkv8BQmEpQJbYyz1ifmqj2iTjcQaMAx+mX1ZI6z5f9xwAKGAHgyWMhB77881yRe
jBs+MuGoJMGCZhGXxeUOnqVeXgZMnz6QLoi8wlLGVgTB0vQV9M2hX/io1YN+HR3ho23oc/FlEjTy
xDQxkNXnEiaHK1XHQEOD4I3SGFeJk07CKYKjhYQIY420nmixDjX04IAHSzEoxiEo5PhG4AuPSR4b
xMnaCwIOqLkNW197HUwsGLSngx3McH6JpMvBqVJ4WNm8dgA3WJ8kgbYI5rftmIQbPBnZh4F7I8Ik
hivkx33mLw/7fx68b/uMXNxrSe2fWK3mBLDFiE/bzQY21jJc3C6Dj+3z34+6Jv31HS1d0XRVMSTr
e5vYuvbpKW7bZFe7PK3RBmiO7mJRA/M+zty7f4KdOC+Wza6fl/MYcDJSmkkJtgmmFBQh0Fnvt88I
EcvIwO/+sONVcfVvsmOorlK+SLVdgHwZ67ldXtrLHaM3qWTzTtlEoAKQ/2S+tJVFmzAsvLrvdNHW
YCik8fOzxXuKXV3ZloQH4b0Ev49gHCk8FLmBW8aNghafNeOMxgavF6j5Xe+f3rKDsUW7zNwbxQvH
mnKcbepN1rnlW4vBoHby7TUZWbEtwfT5Mlel/5iTRDRRwcaR8u6ypIyyHYxu544buICG1MPFWl3n
Q6qEQnJTiTPJsEPAm5/q6uaFW44yRx2ZOlQ4QJQYZvCFTzLSu22gEiFPCCOTGtFa5FM0BOCZvAa7
WWcTBCjZV2MWbnnvfc0hcyUsIl8HLujXIDoOA8HhBHq+caMxQUV2GgKVLIJ20PkkE3lPi5ETlLRH
kQ7/7joDEQUIb8D6Dd5Haz7BR/cx8JJD4tSYaIAb2TQH9k3oEBLoENypCOb3wpDg3l2MNZEytNJf
KoYE+aiZInq2K1zceFzhwXj3X8kz8whLGiDfI6m+o/2Vs1tPtO1AdMJDfEnfFd8ApBeDvhPHBfQh
gnmBXyIJr1FRv4C1sGE4YptnCvFwwqNItvjTxdLSwpURZ/VqQMmGh2Sc7JqBsopnqySpYVIjuSfN
jyoZR6NvwF0FFtISGC2ASBnMrReM0qP8yyJF6JeZK7Xl+bpetp+Q5+zM18GAEQBSvxhM5nDojGfd
6JzA+MAGYLFiBvuVBh3Ce20BnW918iaBjAwk3Z7M4EkKLoH9h7VuyFHI7dcIu/kQ6Aa21k7XTDdm
AoGUpHYAY5AQrVpY5oczvIe/c4Lp1CRAJ11HPMDkR0YEjYMqGka5n9Vga3s3uCyD8GnwlTSO8XID
FgSSAlcBADX/9N6CzSVaMcGoAIzNacdEaiZsblQAFIUkjOLqmSRgwwbY3eCmbu6sbfw0wAMxCA9Z
G5gIePlwAsIX/6ywxK14Wp/mz6Uo2tpOmEVHCcz7xQwwp/NcGdByjIFoG2Kvw9zn5uPHRp30E2Fb
zHig3NM+x+C71t+w8d9X1uX0otmPbYeV+n8hXPxLhaqLv61R31ZF9X66p43csUaR7JhDqOHyLOiU
eGAz/dLDtVC5EAGkH0vjX03l/9R+hiZaxqBFM2TZUr5Xq0JchFIZndod7JpSfmVMMhus9hI+JTvE
HUpcnP2GyUYIHevlZDgyVQHcklU3RuEh7zVtnKSL9OTlGBNb5hCCE7EsQPxFbzf0XMirnWZuMjfc
FeaRX6jyOGiX+YTq/9zCRV4msXM0VfBj/HMbSlsG6AE/PNhJc8gKNXxrcQULR/0J9bEZvZexpwn4
p9am17BTrSiRoQ/fbY0QkOnpHVCEb6mOKtoGu1+Q3+3PJpniGkH7B6L/Y+D//VRB/1nzf7uK3yro
tImelpwJ7e4BWh+AxKQl7nUmS2/1OsTGCdojcSp1qebe7eGyOj9aG3qaYNmoFr8mLREGjx2SSMs+
cYdhOC5tLQwePDqKd2uDppukVCcdtdeC8Prqy9LsGJV6/ENZLKl/nG45JYkiBxdNVTRJMb+dXdLn
o+z7p9nuxLdnvK9hemnw5mJCPOZPT8ps4Vj6BeyT20bUhwRrfmqYNPCxgDohoScUrbNlhmx8Ut0W
1LFlTjrdT6t1sZQCHRTmsvV9HZIMOwaJ0UD1nrHH1iICwhGpH5VAAaFm2PrWWOtnrHbAfZwMwzwl
kC9+Yi7cqg1BJ+lcUh3pMbgyFXfhcnS0XHN2WhZUpz0+alJK734/C8shJ+OWUdQ2867CKg7zwYBJ
s3ycHMYdxZ5EpwUuqfv7JQdJqHs4Pa9e/0FdeH8F5gAf05fmMDg9ocUI7ef7/A2HqOkJBzYmc1oD
6glHEzDOYIbWL/GXwhEdFxJrhgKjwvl3LaNof9Qyw+8jyZooqaJpYRP677GljYQqbiSt5aQmXqJp
yuQv8yO3XyA6znxh28trg5MmwBbLFiSnufoZPTQ3xATMPAKNyBHmyrgvv67l6FnQYSMkFLuer/Dn
2Y1/TjXKUUdaWcKS040p+ULlPjb9/Oa0dOifjibZJlDn2tNfjcjrgitRI8dSdXTh/GVSJtSxrwqj
EODfddLlvsiDiifvw4K+O6oQjQjOFWuRNLpt772vC5uaBlTkFNAZ06MFxyYBHARCkpDBq8PjYHEZ
CTHxQmJAj2ZLocVGerULPIBOxy5sjmYVLGr6W6lsx+IBFGLF8SV2mYce25u94ikLWUOmWjhL4801
WHofBmmhXfD4gpdomm7DrSfmMzNxlWxnthvDmCAcf9qeeaACuU4qsMZgFsbqq6gueKkI/KcKtt3m
1mV27bTRCPDhrJY5G4horFkUV2CF3BOgFWo3wn3fK3fABqYY9CS2jtfr+Kv4yODeAgNbEX9dfUkD
/LX+wIP9qapD7PjUvFKxkxQOo5UKi8JjXsmeyMPE1SVMpmnHKexVtnwegdWND0PXJPaIIdZaQJyj
OAz6Y3kkr15hXx4w/26PIfmt5CsfE22PfgCvr0eKbxjEjYOnuWDJnV91ao18AZVxACUnib1O9xoo
cyrGYynYBu+zZukVN8ULzulrNbpLbtwExqc2Nmqg4zIwcdZZzpkwcO4chW/4UJGGJ4EZctsgWkht
xOzp3OQEhUOPWfziIY3KVcevOd/uqeqslVl/tuCS/etA7VOAH0Ww7Fx5BsUdd/l8a9xnIUGFuv98
zGRjolhu/0FoxkDxn1Z764tdRIZ9dckGbajHSxYYeW+cxsenly2IvWCdAR8pqXsEZD/gZ8ekQUCn
EmAEA19wrJUVlJdpd52YG738YYWV5T/6bDzBuqQYFk4gUZWUb40HyxRRGp+Kdkexo2yrK2ymp+So
95WUAkwB5XT12iTg8awLewnTr9KW92xUje8Lkc3u9tVomzx08Q8dokmm29biNo1vDBushYp53Ync
W3+mRE/c8CUTbQFq9c3J7r6seNlahnIzrR5uuT8ZM32lW4fTWHlM/BsXCWiVMRwaTmDPqlm1S4Ln
FCBnMVLv3pP6iHRTOMai00LRcPNDCKzswa7v9xscuhP1EQjz9+aNvVjANV5tbu6eGFDg8FZn5+uS
327VHkNt5MKPReunMbVwrLcsdHjOdTibtxXifRKgZMHGlF4AX4T3wab9JAx+BQmsA7AkF7b9cj/W
0/rjYr/gxeRQn3hAnDETW7QjpMS9XjgF5/jv30ANhBOYH8FgsKVAEGanDduqbrn32iuhUZLMxhjQ
u9Z0VOMh69KJJY8+gIz9HvDYQCTjLCe4feRLhInsqmMeAIXj62fQ8Wl32AZ0zJ4OaUKOmN/2x4F2
fqSBA36Uiv5uwxF4TNcH7eZhYe1hdL2EhGKOrNc+0IasGk4Vpw+Odf/eJKw/WlvDHaaatLVobBmm
/K0WaU5Gf8UQ0OygWXJr1ZdEXl/FOcga8x14Q1l4yUWAkhTO6yQICUGRM/+5tO67xvRF1cv5NZYF
ULLhVIuHJWWBtjXOStHVppGVQFT4UFdqy+59BUUbwal6LaZfwv1YUNVzusBfkk3z3iVj5xYf1ZEq
jWxMHdLMfLxExPFRzWcbNfKTqxs/Xbbm/uoWD9s8+T5B3AKkQzUwhMAczg+LGqj4kxRtZUjUDKf7
5+AGbzX3QZcQeKNN5nfRjRPSveBh8pl+7MD/0c2lH2pgxTWsQS1Bi/S/O65hNo+8Islsp20HWBmf
kzGqCrtuMdv+KAj/oxHLm5n0JC1NVkRF/67LSK6ZcC0l5BLgquHFLG9OaXOVHNNZUQGFNM9IbRyU
bf++Zf5skfx6X6yJksyaZH1XtcmFGqcn5v0IzRj2OykbO/EPPixqTqbkzvr65t/vSDX5twtrKbIo
8zVlXM/fLmystadciVBLFSRhl4dmJuOGkOD3EJd31kAuefXluhC2iuQk73eYMZdq4GPYCXAEwLjP
ZXQQ16o2Zbux6JZtlW09aV7VTXQZQHkEAo3DPWk6IHY/Hmx77nPJ310U9DLfrReZfkVKVZEBA4o/
8xWDqok2vTmmOlJmGqYMZZqsM/cxdFTkxC2/cCKdgDeHy+v6toRtDYXDXJmfLKKv3ckZ0321EI9+
Kcf7G+fKabFTTqMO5uyn4dEgySbG9LqYa+DACMOZNAwX8xlrvHp5Iis6Od2RamLKn9bh15D4Qa9w
MkwPSrTRrOmTcnCDU629HEwYu/JmiIcAzf6uBRYKBgvphLbEfOzystDOo6BjLnsIeSGhHrfr2yxZ
SF5o3zyLzAa4JDsgNfbb0/F2O29HQ8uDlTB5LGj07OSVvLpzaTKa4k8HE5gDQWBQaANq4Xnv8Pz0
bFkaZJ94b30aoDjutDpjQlUPp7U6yRapY66sBfWzvUS9C7dlfOcvsR959HLGXxjNBvfZTsQqhvjC
VYKS2eQH7ofQE9zEx5G2MWadxevdxr8iFPvLFWreSxbky9RLXINfFOvRgpCfuTpPx8I22VS7dh4u
iwDw2JTlesRmeahWrf8cE7RLMkk3rY7JPPNDbm2NH+c568bNyiA0cPjndx/2ybg5ngbX5WqVzaON
4oWrdIde0AOrolB/9TZM0/hCDjg1yjuVH/2W5iP7Sr4y/zof8gjVV2tBo2yqvHVQ/dqzTMq6PoOX
NbvyfwNM9ix8dRuTT0WWN/xrEE2QnbrRgzAYkNx0Y2jhQzYhouGNCcIDCfmXltjqYyZAIe9G0jHb
50fxVSKQlyFFO8lowtGpFIK+GaeRJ0ueLowq8lPMXVUvGs2/I+DnuIkZAqIKM3vi5Tv7ztuhpUON
Quj9Y7iLV9zFpHI8nRvI58ZjnX+OpA/lQ6wdA1Svz0fL2FoTtyCvCkreMXlLlx3hiydhVLbzurND
kPSElzDIaj0RSBA2e+hMANfAUz5HmrGxZAdzIFOT63NkRCMRHkg0avVRyGABvCNYiHLcmYEuze+6
V2eT+JVzJ3Dw2FORasp2vbeO2kzOp9LTi9JxDqyNcyH7UjeVgWfRWS1HV2XCkeZxoNasTVrwrCoL
w2vGmncNaAY9WLrlNdMt43ziRGT598xRIXG8Xx82ywsMDombju0frvLwLxPDCdZ1IHbcM+74wprf
y80pnhSqe4IfpbrPq0vJK67r6JgKXmNNIl571q9LrK3FqEwmErnMV6cBUVVOCl6bSqS3Gyhe0J3e
lF10qQC9yNz9ODvWcLaBCeezlmT7IuDTADTBDCxfmlk1NqYRYIbcFZSAP5xw/a8f++ztRoOAYml3
3+iTziEmC/BX4+WMHWS0inDvuTUzHsSQdwErBwJn8HFWhOrI1Gb4mSGp9h7lit3Du+qdGpjJWXMN
F5unsjHHp9VjXvrJ+kZ3R/MoDzGVRiKxVISZcPYYpdtIt5sP2sGJT13YW5uGVkA5Co9kGK7P6qcE
HO1kFx/d9PqWbpWP2pdmzUwHX1LMhKXyIl/Idt3U6/vktuW+5049jUk3ca29PC4CbcMLPp2OPpg5
6o7muJiKq3bVSyMRBi7Hg2kVwEqBhB/tK4rVdErwPfWwvNUhPxnz0oEJvIuYKUEmLD1gSUuNpNUV
MSxUr+ZyAKoUmyGh5eTFR+VkR8lUaA934O66bb4+1BHnS54bPsUv+uv5WIJM4ver7CsI+txuOC0A
0NlgnfZrL522q5jwx7j6FR+gEYCpM8Yc3tpc5lAmYbIcikmx1o8AhpiQ5Qeqxy0cyfCoKqOy83kK
u1vA32dtKAq/RMne2rTugzxo4UTe6WUMiS/JaxqQmcCg2DdcglD3FmGjcPo+4+NtmhFXEBGSMxAo
6CKfAI3SrmNttaYiiJONvnp+PI9MBKjJCpfPzbl1yDMfLqbK8bIJVCFgg2v3PPsyy/iacxs/8Pw6
YbjJqld9VFySheUWU7oj+yGIL7F5MDd8+vgj/Qi92CtI2J1Gk3gpbGjevV3fOLbftpxFPR2STUCn
wr3PCb8OTrNobo4zn7PrVgpC78rFEt44ICQzAzjeLAxJuqESv0DDeeaL5iBd0sdZFzyN+RexEGAw
yL2P/CYAJUJHl2Epe8rNg1KpL/UXiKvEDAD/q6cRyFhhok2EtZBNw+OojUcWxCyC0jjDkmni0vbv
X8wlgK4tf7S4eyhKh6EBuRDz8txMfNIbHOoAKRhiu1mYUQ1CrsS4PKou4K9wL0U7y9fW0Sw80vpE
xrigTwEOVXSgkQKL61+IyaSMRZhy92gPTfQX9SyxMV/oAJbWSHg/BdU0IS1gyg/PNlFNH/R/jbk2
HS4aUIUh7Cqb6QRiPf2T10zrPRurrbHWRcGO3dE35dmpJu7zjiua82wG1mk/JC2QVMFFtUY3mE8v
zwW3EwAiemy4KNUx25+jGUNo+EqOXWPBHZgHt2nTjx9km2yYlXDmKaanHfiPqYD7O3K1YFhWtVnq
xFtr0V1H11n9cB7cxnw/HgDS5TiE0oBdKQsac97J4xigALDvz9Zbfbb2xp4fuHztX9tXv3+tb17H
9YGW3tDtZFo9TFgz32AREu6M2UbiZ/laTbgSa32YxUQz613iW5SarX/yZrQijUV6fIKjZyejVnu9
8/SSRoNsm1kY6Vtv90nWjQZY+BdW8mM9tz7EOyVRs8zAb+GY11kk6zWYE4RgHIgVokWUlk/lCfpG
JBT6kAPH2xav5rviVLtswxblyfbVsituHGLV4OnSryDnBTpwypJsee0iflH31lSa9Z1jXP1kcwK5
uwshcjOYkNdYc4YJobF9YuSHltbCEZ2qfIWFfKW/rYylVcIc6BU2Hgk+pHp9hHu6igAaxsqS9+M1
aOr1E3VN02d3e40Zaz7dMDE8gqefDDGioH7rqUmrIxt9F1TUKxrQNkz1b/nDpcCwaOfSjRZIXGQM
6lCAnMYSbR14/mDYvpQP4yOmmqLPRcZ1OaIBrL+fWC1MG8x9QpUAUPUz/+R/CimHduohfrWo9rj5
aScWMw3sfUDECWIS4vAO1IYwSC23HsoG+zrvOTc+5iiouJUrV1sLdES42c/8yuy4ZzoFMhiBm1tQ
JxBGmT/s6yoMwitdhe7QPOz26ZnM2OkNvqsvLObDQ0joyxuB0bR8dX6uiQkQiztZHueMVJbhIZtV
A9SArp8vogNa8A+DX6VZiwYjrFYhTOx5MudEe7zu5ZXJ9LMadbmrN2MldyPAW9cg0ZwHD/cym7R7
cR++iPPn7jqNP8NP4QwLLtlAZLTvcxMhOq1PJAETHt435SjvzXfLHFVIJ01HmmVBNe7dx8KaNqtm
Kc6jqXpgNP2qAf4lTfSrWXF+KG/uPRnrpD487YTvL1H3uC1Z7M/glNsPRiJn7YXiJt/ln9mGxLj6
vb75FDmg8GBcuRUHg+iQMIAB6cfuzmGe5IQzMqRoU4Nw5Eft3xsYE/pEn4S7J/gA0X3gEw9UJBjc
x+VB4Tnn77vRpJmGSw4z5VssLNNoU8Ydu6NrvRgqET6OlC8VGMsU5Kxd4erR7q+ZoyUELUmTQ78u
zm235G6/9StZnAhTMwtUcVecE9XLgEG/FoXDU1LItvjVI0Yh+IOq800JitdiWb4l2qhalpYdhv69
3vRAe6mb2MJ4KEj7mETraMJIYV0yo2f35A7eF8doL9IH7p0Wgcy7uTNn5VmEY34F3ugKV698jLs1
G4jh5vTXLEd4Z0DN73/aATB+M3KXHm+KhbNxdUpTz1pwNpmbMB3Vnbi9wd8c36YapYW0uX3IN1td
VYFJw515uJ3GweP8XMRQMe07n4HvF7ALrpN1OX9OH8TYDU4SppvkHw23dD82vS0AN6I4r68G2Vhs
gP2Z8BvWVWXRGMM4PmOYmrqsmRB859HM4OCoOtHe2oTLdCkiVWE1nQ+jd2uRTwuG/5sCUVG2f/hP
xENXd0NJYNgMtiPS6mbW21BKlCCq6dEH4sfNL+bxpB8T23mQgS1dEPEQ//nCFvoOaVf3Hithki+q
gxHaT1LgYYqDCQT5CMjw7fZurZuLpI3kzisrX8I6fOah6kgpDEcC4xz4G/Q5H057/vWtnkC5advQ
RaGQwFNkkR6jM/VcRm7yxeKtrwhsYrREk3NesQ/CsOeyzjjlS9BHHe56Y1kptmVNoMFtIam8oHYf
C+Q83j/oPDnoSjgiMMZMZ23OPLUjwppuFpDcA9EHIqU1mUXz5J3T6obDSPteH8rD49DsrMSWO7vJ
h9OURc9T8up4wa7Rfw1nIgZEqdNXTCqc8sV4k3o7DynK7QeQ4UOHOw8wJIUYQ+mVui1n1eK2IUEu
9tnV2MxKUAJb+Gosd9GoHCC7tDrzt3rbrONptiXyBkDgWjrk708YrrD/gIkOeyA9La4jx4gHP97o
Dqr0WCz6MjgtSyRl1kfx2XwSD/RKOu3Vuf5KyuIDPRGW8U4szzfyb50C1ip/5jgx1hZ0hzk1PClN
mKWgfWFuRz4uRGOqYcSe2/TM8SxjPoQ246JRd4QH/iYFWGjZLMWW4RBpyFBJpfT9jF/7RbJOPYNA
Xw4rN/ZrclYuxXCdR5zb+e8CLSkZmkNIA2oCYaQTYaBzLOrlAIUSv4iMaUfwDECzjV2zpX2xV1Y0
FJhtIXZEQYI2IRk/pWGywMpl1k4UBpwK5ANoxyGkurQJSDVPTs5QonX6fpDgoF96kOqeOsBepc/n
yxNqH3veOgKws87JQ+I/3ei+Zf7sWTMnIf6QDzNrxo/cK/ftxPhMjDXQb086m28ddzMBsLsTe7Za
2hVsxCBa0sHvUCswqtdGEeep1/KNInvyVEYdvNiHw/GteHmeGyPQcO/DbuXzhKQW2qroKqfgRD+E
03DnWcY4SYKOi8i/NpZe7q0T0Xen4S265K/I2ZhgvMphzHNF28fAzBjltWPF5LLNROCXtJRBza1u
s/BsSa4BKvyjGSfHphk3sUvLmUs0jL/JCS5s5jMdMzm86HTIVjFwZrjghDGRLMA4j1ghlivGW4Jf
8vKciGAxS3ZUO5zDqCH4rTYlWOvYsQDcf7QBPSvWadoXEcokYlLrOStMJ7rX20yzpk/D0+SxbG1i
kCAskRXxdMGNfNNqJRhe1zslvRxznqDDS538dqhyn8ijOLRPpa/Ek3viZdHC6kY6qWcF7eOAErOH
WEwEdBHE3VtizUXGCNk0JqiY5HfoCFnQUNVzFWqvJvyAjh4rDfkuLO0XKfcFBkHMap+jvgmq3M0R
oaH9IQyBXY8L2w4H4bB1jCwIVb9EDNE7jCcZZz5IQGM40th8IUFBmVKFXsu/m8wbOai4k28eB2jt
fjTIxCqmqcENcxTDlaislHJF2/uWbxWDYf6sBOIOyH/KX8rYnrNxed8bcmBGC85+bTtKHxNWm6ij
t24iruFOMuxS8E6PcUK7m9ZA4VbD0dOjDE++WM3uk04cadFYIDwG7yDbHIXUmRVA6Yd/n0W5Tzy+
Ml+B7k25uX7VL8JQ/D3nCaRnNEbJpLSWNcfaLj/f7otKmwqpb3KSbN4SMixJaojdiGr/MVWVzT17
NY3lqdo9cV/egqKYyuLUooJA57pI63L0kLdcgbDeS9m0bKYGuxvhmpcipMmzkZDh9EEJyiffIhEh
MbCM9yZUYz6i7miI2JgWCRwWZnHttbHL+ilztE08/rXS/OCMxfakPcfX1NPZJNN9xcpjvOhGcNc2
NSegq98wtkqOUnysqQDUTdkv7sZYtyY3FJeVb8Zv/XMlP1eCtLtbSxFKvboRMv/0WN9p/crrvvZv
htMWQQnPvJw8TD9GX4lA9e5lLFFJEMuTxrS7/k2gE/3YkX5Ikkx3uVkLnc0BviRLOQlIw4ZRndyE
hpIQjXk9rnRKdCc/Hzj22KfTVgA3NlyxtdnnNYSe7RhcqggpjA7Ett3FUzJ0j8YhuS6sJOhTL2L1
Qb/H0otji7RLMVBLJyW+hmA2ubYjxiLQC2i2oD4Ayq25rbgye6+k7UJ9SZqxOI4X2jNI08lN445y
RKw8wGzxhm1PRM9ZnsGRqOAY4guZg4JCJrG78hI2YIS/xVzghHj1HxxlGUWkntXbekjQpJewU5AR
0Dpa7+ZPO30iTRyx56S6p4BVQDMWTmTdz6yJ1Dm3ykst+0kEAMmvt+Hjn1IaBq4B2l5z7xSUmqcl
kwJfL0jg3M7M8aMMNHlC0uTTHJi1pTR6MB4h/tZyQ+SuD65ocDo56D5aL7bcB9OgzwhFCYt/ZF+R
Rzy9ELav7j4tW6HE0T2tnukVLzFOhOVDQSfiXWUHKPCt9HJxbOLmQEImTVrJ4TfPWpsJYJM62sMT
Upf6BmWlGTvSc6QwCyWQiwNHP2qS4M4L0kkgcgv8G1W5Lc1pfuUsoH7KZe9dzvmkYveQoFWXdSa/
6MsnWj2qOKTb1kiPoHTD/PZYdE8Md2NbEGn3uQoIDLLY7o4Seao6khJamV7SsTSMBoUl5yk8ryhq
6G8v0Lyw13N7cKuUY0A/FwJ3iahtEppVY4n8L7bYYm4hTKQ+B6R0IXyxufTdlMLj2jA9HaqCRx3c
zXF9R9LI2im8D90UTJLnx+75RhesbkYZGulP6auilzykt8J+prhYk8qGnBgIT+LmX9qeGZ0Q2mXv
9YotPWwVaTJSFCJdQFHk9nP9vJBbgrJLuBAobKgeT5t87i7RZ0rKGw2e8J0jYBxAdHs5JfbjNd88
CewRIwSsOpkk10uF0PNTqjg/O6I4EsirQmmQOvKCXVF71cbCjJGLq4B1NrcCWSjCrHttXikL5IsR
JHM6YYsavTjAalrGAPNh9Kd7jt/hTL3U78Y5m7bH4cxNbsWUtJ7D3Qv39wveytuq3qev8ec8Wxiz
GIFQ+pVNr5t4ZzJOd270uKlqaHmQD8RxSLcvCNRp/EabN+OFmAMTEh/DNXpD1HjViKEG/7mdwx2d
55zHPB2CbCgKtu0bG6x6kCIEAfQCKHRy2oKBfs5WV2nESvE4Qio+xCTa5f66XMUjxCLiEXKKPFJN
O5xRlp6maOLZ/r36Qzmf5gIZ15yz3PK9owMsTK5IpEi+1DymLvWQQkK/qKJ1yD3Mw0zZy6kHIwoT
H870OboW2gCX7J1YhfMDCegK0fj0cbDoXzGJ4l1vbp4PHpIAzT4204jCy8Z62RDzO43XaTAxyCEk
QXccEsxrhuAIb+MIWfo5PzdnExU7KXyEn0JQICqGE2g4tnbGa4gSkDkIXgKAgzwney7oc8mJtrsO
p+O+dWJKPHgA3ZQ/i/S5Lj0lcOtce/daeDLQQ4Eq2iESnkZ/TgtWG8UofquhKDOR0aOPotFF81mz
q/9D2nk0t42tafi/zB5VyGFLAiSYgyhR1IZFKiAnIuPXzwNvxpa7rMX07Xb52u4mCQLnfOeNBgPE
KfRcYczC1m6cdDVhEhmgS9O2nHRPHLkD4awztYzD1yyjhY/1uHRCZNaJY8GfZWygSz5G+A7kaQxr
0YLZmcFAGN05lV/0Qye85dW8hEqA4Ez3on/uS9CK/K3pXkvx1vkvcbBX/HeP9iaCwXGVmAeDuMho
fqU/F19B5wrd1LyLdGoM7zp5XsXGuC79Alasd4NL+NkeqlcBJV/9UryB5xS1Hb9zUFdWyh1ElzKB
nhIgfSp2fM8zn/aPklO/Y5TLTFqWwcLXXU7manjIGzfWp7U6yj/qwBEoVu3G4ZlU7PapIk58xg8D
kHk05ROg9RCJJdenMVPMR/QUr9HODxxBaWvBxcLpwXPMsYdvZkFnGw7XOqWfXpuoOCXQ7qDaAUun
gezXGO8LMx5xIDbDs31AhgKVho0g21IYGKcmDVgcEPnCOAujFEAH6rkZrjK8Jty32+oYXB6f4ViO
YqzVDTHi0+5FWBRgBB+0Ttj4IubROedOM6cxPNTV0ZN5feOmQoX7rJPjTL/LQP3DtAY/kg9cnivF
x9hbaCWmPNeceYNdUf7NOTqca9wsrMbmJHhPLCoXvtBWsBGddOA9gD8nfzY+rHyS7Fi/WACRx3Lv
0bBABOb9ukueDGkm8jU2E5wZiKMgbylEZB6YanhyPot7ipEZfHL/eKXFY27sM8c80Aqw4frY6qG4
RTDktcNBhY+iJvMyYuOcJeKGw1XFqDqvQqfCl5wsBHEVh06HBhXhPS4UJivWitlAXx20GUU+lNTf
r2+0Lqz6lUKPALpOcBz+UOYK4YrZX0S1T2R3OR2ifUdWvcYeaKvK1HwdnhOOY9qUmkeuX7IO75mt
3xFk+ivvhHZ4kc5H0EHbo4mpxQmdD8Nnd+HgzCnlkU65sDEALy3Qhtsgcafuil3ppTxz1CsW2emB
EYKFlLwPDlKz/ibTfUoPC0rNCzL8K8YECiWCSVU6AKQtenBS2l9ZhOkti6gABaCZQolEr9qFMNUV
9N+igxGd+ProRqrH6pzXviMP1bK//EP3yTdoZbOin8A0w5VyIAJKpiCewqPEadC4M+fzJeNXgI5C
FQCVD26BgUcbSzSjBpM7Pp5N+t4fi6d+wX606t5hJzluRiMntlNvqKlVJoEPNJndCF1hoEBXBEGK
DFqeaPiiwL5YimlIeMKd0pyluznnLC1IUzaFkjkOBVgFRu5m1PwhhOQcGdj4s8wzy5Z5VGGvCaN4
zBJ09UwpnK1pS9xY25KHjR3v1rjaKyf1FsH/c7YMF8OT+eafEkwNe9wuLMacMaBXua8oZYXp7U7m
Qdv1OIrWXO/oDHT9eGW9jfcNFMH1A9Druk/ejC0es4O/i1YigkQbF4o+Gf8OptIporWMeeudp6E+
KxfpKThfn/UXMBLOPdDNaEZHgdGqc6MbDz4PKKsHziUKaHhLJegT5YD9hF02h6sFj1pfcVsZdu/A
Ly6KJbiBD/T29kAbclZmCCnQKHAuD6C0qgkLE4G83p0frLU8tWbFhiMwY066K17qL41WWWSbeOKe
y0/wzva5fG7oyFHtkUCg0i6ArHcywelQigSHuhhFqfKlWYV79kBKRsw3+SiyxDDXI09jPwNkdZJV
shIx8gVbtoxqoVUTcGRAjIfIgZy5Q+bxZISeMofwnfuv3qdMMTUKLqrpzWnhbcbrgC0RMSOlONgW
sEtoE7YceVjwskFn14ID1FCIm7a11avD904pD20PV3OmZ3ZFazlHWgPR4fDuvTyw+HLxEatxzqeJ
BDArnjbaVOMigeuwQIE+UtABmIkvYGBsm+jZlBxe+BVlsIH7zWIql7O6nDU8hwkz9kKBliuXirmr
ZlphS9WUj9NIs4QKJ3OWa0gEZhbwHaGq3LTA8MlK0B1dZENZpeFc7NZxts50vryXJgXZo4hAtTvV
liVnaHDvmdlSapy8uUgI+gBG28n1jrxTyzeMCtydA5F+NIUwCNYzH+z2JLd2hVyM25Nlx1/oSxB0
GalojWidilFHlJZpPec+Em9NxDY4gU+vGK0/hbGwZHhnN4q+LHwMTFAM1fDkmWuEzoOXH+i2AwhC
O2thfKAANpuGYLrKhE5ENsfHAVX4g6UNuvSib+nbgSGBF+foCoRV2NW7vImAHxq3gM4VJz4cAZYV
6ZXRVYlmYxuRMev9WVTMrXBl5k4NBszuxakY4Im2J5Cl+tDrh4I+QvOlrfamummLp7ba+tTFGusA
uDizLsFwRKKr0gFpYImy88r21NkAYsrxKThdUzeSnSvppvIsoC8P4w+OS+AvqtzthEoaVm7RoUPF
fGuQhsPxkfKLIIg65nqjaksE9cYV3HcPcmLOYsFNG9dl+6hpEg3nCt0r3bzJZg1bMvmc2SwILga3
XehohpNhF2IeMdfobnnJgZBViC+gGdqKtHkiOyrpe1suW6yPE2T4mZxx0rHfJ3wSGrVYlFGs4gEw
HI35Wp2kGpYPSqHwRZSZW7OCA/kgKcCqpO218P1a7/1+LqnnRnAZEthIBbvkxMCkevF2gU+viW0e
aSZH4nTmK8CJgEzpwG+0oNQtJ715lC/B0bhMfFo9nLJzermtNS4DfnsPeS0ENCiKnYxaVWQ0V1tR
z6r8HJRPLdavcsoOooSjZaDHQZVNK7aucnrdXv2ZjsWah6reMSGO1oatgGlOx39jmwkXbCxezz/r
0YQwDla8G945nwxhtn5WVyLq1bqYdx6Oka0lHMXHuYq2YT7L83XMTRzmtzS/9aCCyb3hODAEH0q0
1ZE7cQk/wUK5cGO1O/giJQQsSZ/skh2EOkKLaMq2lu3Ct/xTZMMpJnU67nUwN9vh9jgaL+zsPRa9
T2CbXXXAqkaZJs2CL8YBGi5+GTMiQ/ex5FqBcXNdZ8oNq8tXb8F38nhOdNaZ5dWNh4VpbYp8o6Jk
blbmfp/elGV367Zj/SD23s2Y14M8xxZB5CZMUFReYAo2qAirHX8fnowdNbm2dvGsWQe9rjjePlhA
t+EOLHHIsfVTsTlsHht1Wy7lA7DOvlsHLsfXrTrHi7ZK55z7VvpcIsyPChTGjWRvUlTXrlpMcP3q
8WwtiGh/qabFWaARBxXXVJzAQK2pGJ9wBrZHWyPtR51jXOLxLfDSY2i7P68nLmqeGYmETvSUFXOw
Xe0U3UF5hZX0EdyDc7fXkRWfS4TxoyB2UiaT4enxykjHcVXkEigLpHQb5iRlrx69+wNdPGMf6fNU
xOErhCXdsEIlTKQzqph4Y1OZBtRkUa/r8Tdx0T2HE33yua/oAYz2VwrGx7tqnu2W10ltM/O4xbyc
ZxvvgM6AzLpDtss3wsXal2dxa+LVq1cFU7Q4L7ki8Rv3TPMs28niuqM7zMFo8kwlLaSWiEuwXngf
1W3sgGYOsim5Q318oJ1Woi2yg76/HNq771xKe91R7cxKLlDwltvEE7/pSA67d4zSfEx6r5ZjTCZQ
P7olb2tMXt9Ce4dEEP0fgDqFTnPjg02dOUQ8h2/hm/fEd/RDoInyt2SfSAQCCogLEEUdj9yfEmDf
GKQkKKrkpNCVpXxkDIsIgRk+evSm3lJtNiVb/2PeDGvTXJsBiriFED/n6ZtEOSbclHyR9Q8l2Qbx
tPIOYn7pulsp3LCLJWxgUgcxYv4Qi6Iof8vAx3dt0U4w+oRk85tVyLxqQ+7LBt78BdCtaznXWbCp
7sLWOySfsNdvKooHjmg6lX8icjkZBQTAEjuhHNmcCWt02NgPnkAenWZdQJENr+ah/4I2XnajJs2F
aiXZZW9spa24q5bVEuRsnaPRup6QI+kXeZ/jYl6QzLzBoVNMpMGGoEVou6an60ruAIjkulrzq3yh
A14w5OVEICA30dk7OHzR+pVBsk36536DlmHreRNGXoCNUaBpUcpRkgnYnaPI6aBUCR83kRElG+IV
0MpqE3E6AxmbYpKamws2aBsFIyojaeWhcVG2wPj0rHufwrEktq04YBxKd9mGKAXkTKD8n9f19aOD
/xrNFfQXrGRG0nsAkx8t60O9LbaY8z7Akd45ssFzcTZcNguJKvceDdIRCRKn5yciPtYZAQLz9MWE
CAM+xhEJCspnZv76wC8WYgScKwAlD9sRfUcFxINlA+QFCBsM23wXDiQwFHQV+DaYTEvpPdsg2l6c
Fe2GfaWut+w+KQm2LRUPqDKog+hsel3RChNzkE/kEO/OiBuFjryiEdt+OM5z61K1jADVxkbBWm+z
n9Sokx+wg5xrUP5e0tBhGQo4zAOy7aynYFs7NKUWq6Cclq60F9yG4mV6XqV9dh8uxcqLwCLt1Jua
56EbsQCZvmqcPLjxhBHiyhunP9bL5AuUaRpv4o244myunkNKxK/Hls3wWLosfqZjLXr3sfHf+FcF
zg5IAWwZ/ZwARc0GVCCeKxexmzoSEAT16fVduLCaAUTyY/wJxR/aBrwmswIdZT8Emo0eyD8dszxY
piGKNHQRKKB+C47CHmlmepsnp/Kr3kquyG6MnOKd0+D//LMMTPsr/MfQZVHTDFlCJk+H1fiE/5aL
0hdS1WgVsTUlSvQvC7siWPSYPyDcK1wngD/oq/HaA2Pi9KledIZuIh2oBSR7AvJBnZVgJfTsPWYS
yzZhFAR6JLN8k9zBTviipXzSgkOywD5mimcX4NUoyAG2icPKZjlzlWQz//bi9MEDSVNbP/33R/yV
LPP7tTRlErFEzAFYHQ1qVL4trXXut5ZKSsuR3cxlem9v0qv62X5W9/yOaIwiFaZuHDqYLlDvs+WQ
kfLDe5C/L+84ZCRN0Uz+YaXE5vHnZY56rVYGLc6Og/pevsQXIlYaouLOaFB2IjMgIU8v8k4vd9om
iN5kYxODJaVIWgbz5YfL8Z9vhZwK3VJVkSSL8fd/+8alvvMq3YuyozZsHydfeRa1aWDd4Gu8doYy
LKKYN/nhdla+m05+fX7NskRNlfBpiN++g0pq6tTzhPQoZRcvfip63BNfojjvRhJ40ZtPUrdCpI1u
SVqJ0iobENpEyksf48S2JXCZWn3KdyHSylH7JSe2oU0af5N1Z49ofOvNRzWhsSqFey1YdYEy0RM3
7pZjreW/L58sf3syx08y1gzxVIqiYn0PEqIppLPqwMuOfbUuhPVACrS87vPPuNg1aOe7z0Ldmh8B
0a2R6Fjdc60eU8QyBhKObZEeYu+TE0iaPv/7bUn/+bZ4hHUCh1QLr8uf36ohytlQaFZ6RLQiqF+C
t5aSDUJMa1gkOfzxHJQpU2/a9fjvF/6v6zFWCmJekrkupvhtAakbPxEVP06PAFgNlN0ANjoti30C
nFH5c7PFpepwi+kKrkEnZBtI2Tf6eeLNr+WBcyyYqoAiLPvBoiaPs8efj731xxv7toTWD6nJeOTS
owAz08zrfJ8jdIUoYAM+x1QBpE6vzfLL6DzAiBTYen5iU5SlCTxSQRBTa6O8lfAiaE8o0X+4bOMN
//3d6aLBo4AbU5fEb99XJomJ1T7C9JhQE5A54M/I3CrUc4x8ZL3IzwqZH42rW4iUQFI5i9PURMNm
jrJwUegL0wDpdqmhJfUju/6wXEnm96wIfKMMoTIzHWUakqV9e16tq5HEVTIER70YI3xASce/oVOd
MJ6VrQ2+0XkOEIenzSzVAVACHGm/0mQaJyNHobwbrx3I5Iu1g2Dxk5mEd5l+cPJwyoWarSp+TOe5
Oo1RKt6aXXWnpelNOZDLoOrOox8FGv2HesIEk1YAX/rFVO3qHnwGn9mm3mRv6Q4k89hUE7EYQaPB
Dd60dQI0C+EC4v2GQ0RX0aCMYMvDHG0p+b2vN+KlxznNULSOj8ECpViNngTrptNAuki4bmRURJvi
PX9gSpwOmPqpOm+fQNfZf+GiSyo+GXkgxdzukI+EIorRRwtYO1VhjYapYE4NwcECgLGz5DMPM7hh
65euqrmVp5EjI7oK8g5MC7tD4pT0osHlqk4O5VQtLXJ7yiOrW+Y7o4JriwEb7oHtkbOI0Ey9OxA0
sPZAVADqGpi/fALOxk8KCzzb4eIBYq847F0AhoYLFmj/07goJw+1I/Zjch8OFGKD9aAsijfdXmXj
bZfCYxcYl0h2H/UPCybp0d9vdRzITDMqnYQWFrxfh4jfNhzfz7O2exg9vdPcPLiRJcO9hi745wBj
o04MeHxzZp78Vwl9s7TIof6m5acEY6fDvDO0fvrDWkKy0hFxRp6FVMz7fcXJHgXztp0n2GiTblFw
NsQfZ1LwDCtebAgvHqb5upmp5cScS6fh3lc70kN0esrOPb3pROJo/MntwwLBmVkv7ZMojZb60aMy
9Y9hOs/woeOqKGBu7WkORCHgmyIDoAPYpXeeN/Wsz7CE2t0LVOaq0myTiLcxsHxO1m+EyrK2SWno
EIAiSZOmibpIW6fu17V+sMbSbpvWaE13/r226H89vFxwY3R2KrQKyeb34VGMwuAad1diW3tXpAce
snzSHpRxtKsedug512ReDLsodpXXqnKS+qgJmx4y0+Khnufdkw+zIb/UCKSjZTvftf0cCo9cuFPl
gGnPpI2AgDgv3tlZkuJgBAdUVOzTGkNiMc9jWwS/fQA/4SGzI1z1pwJz3NVJqZ42Spj/m4IyqGVf
p6fe3BKs8xhv7wWzl7eTlB82gl9b3x9L7Xg5aHRkw5ZVgyKfP7fGNDa0vNfF/hCFLquUR2E20YNc
hTHGIvyQp7K+SuS5Bfs9v6bTQXTU4nXNQoCgVLG2ibe6lq4S4LOa0iV+hpE0ABpcZf/vr+2vXBRz
fJ+/7NSMo6y/3wYzQ5X0Wgzq/lCRZASK2z/V8jLUPuOG5UaB+1CQtqF/neTEM4CAFK4FWk1jugI3
OuN5QPnTCXtEMzLNN8VrggNKmzXKIU4BU++55BblpgQKKybiPZ4DkA4eg1VEdtRFF0cUMxN/2OaY
cb9PfgYHDEk0ZKKHZBNs4xtEYEWdcX2ERXLqm9u12Kfqc6QecpAU7dNTV+TuTwJokAfr1MBpwSI7
0PBrFK4fD+zQ0bNUz9viJYbCCzjvSzBTuG/9B08uicQE8lQoSnMEtlnv1GgjshfWl8YnaWEReJdW
eu7So1xtBeH46A5RszW50XM7aub+gwwMQHUtW5viMWk/cuuYIQHOmUnqla8vFg9p3/i3QHut4qOf
v4XVvNIx68G3tfHCt5Zd8iqZy0w7dfJRftyCgcQMgFx1pamfvneLQRAb5bNPPtLgOenfmhB2E7JE
bI6qd9LqZYoZ14DF3CG5e5RzsUVuBZo7xyARq8/SaNFJm1mknaOYn68Ga2YhtoqXUfo0QNmQ3uOi
gK1v3UKPF/z32FiTcoYSGdWBfBEZv6CJhsIGMofL61bKq3qIWE2Zf/rqmH1lt2HY8/95q0RQqPWx
wvxGk8QBy6O35YfoVsZLMrBSZNvWXJlkykUgv/IkfvXQeOY09ebqQdgF1lbqnrqHKw672MAmgzUy
IIfL3EU1Uz7KtOwi+EcBRh5JsIKCU0DC7W3k2DEd6AXubqFw4WQT1kLvWRQP1nUmd8cEmR/EeyNM
NOurPNfVtk5dJX/TLbtr54wjGflh7fn6OErVPHy4Axc8yj4UeKr8JUZvR0AeUmYt4ws9VOlsEFdt
d+zNiyRAP2ZMqxm3GvSY2/bj/FWKh0FBtI9VJdhGlUzzBFBRsGP2qzlscOyAsQdXke1rdRSzVdc9
PSRbw2wHVmjarTZDd3CN5wX1k4CeeJwwqAFGawes5qUz+A4XTJLs1tyiECn4eiynvO5XIYxO4e/Q
+3IlGvmsyy4kGrQWlFmEW9kclcyJcQqbJwW8xDpCDEm40HS7Dc9etq2FNUv64woGb77oiCK7uUKw
JS9EBQ/zLL4mTGMDKe05BT3612ORDeMv8YnQ7vAKjJvsBiNr9sVt0lmTxpwPMFVqh/y+MiZ+fpLe
r+prjjHAap+Qxl/n+kYZnzLviLRYkj/L7q0nX/S6lKrlyOeiL0JzLXg3I3xrioNX3mMLfvvAzowu
vlnHqOmFAKUPzAGJBzsN9QL3B6Zy2ltH3mL41KOpBsBfrx9vWc4vomQ8BSFqF7uC5/cn8dVGtNcv
G3V39dBqPQ+Sk0R2ZK0FYYVpuLdG+cxnni8L0ib8Ylkmd03fRP4ywy6g7vlP1J77aGYFMoF6rw22
cC/lmYHyGqo0W/TyLEaNnBJJQ6V3Mg3EaX2TTr4w5hG2tRN/mYWEUHTU/+JMLewr4TfJIr6r1kvy
FuIy+6wBN1JXbQ68nQr/W+O2MAHqJEJIopNUtW7QEGN3iTeo/5pujdIua50suz1U11LchJNRwxxr
MtbW6KyhiGbKiYAcnL47cldziPyKUkcMeYzaqbZTs3WsjzRz5KjCp2TCaYTvA39Kb11VQbr8zI/J
W6fcm/y1SWCWE/dKRam5BFjmzxhdOUEKr2jzpkT/Rsi1dG8HbB78eii+U4rCETa/dWOEC77RvJkl
1xexheNL0AIeG/m5rnY8P8oQkedlj2Jdp4ItHLM9yq8YF+Wzkrhd+oI6t3rc234vXZ2uh9NdC+WR
YKMe+QTneyV9CRh2GdvsgjHXZz+bDsakNV7I9UD4neC94Dd3LUQZUO7+SviSBqU/a1lEahy4RMMh
aM7IWz2PvhsSg8QR5Hl0d4nTXtacI+y8p/ytXWAZdLrzcLSwugjQlz78KxI1+xqs8seT3r/qeMgB
FhptKaZruV5Y+J8KqZg0cHNzhfnP+uqQvrXvYXi4yhg9XlM3Wyfe0d92x5a9SFzWxkIxtnW5JFnS
o4RIYC/zbtiL08GtrY2/DS7VC0eN6yzeS2TUrfD4z/B8pI9ZjO9cdyVGpQOnk7x3rJ5vjHw8/Ap2
aSw8Yro/VOx90tKXDxmbKJ4YA9suf6B7Ulq7XScC4uP3Ab3yC8mbhyvAbXkXwiWxjUy/JruS/h6h
aeYEjOrgWcBQnG94y57/XOcbC6Urb0nAHjZRIdtTF0FqzrtBqMeq0i5F4Np2ZaJ/hTp+rLTrq8Dr
4ImVDiru8eYs74XH1pj6DTvsvgndKLmlIRIGBql6Vl1XWfqs0DasH/i55e3UjxbatXgLtTfsR2Oq
GjZlwJ38MOh2V32Z4gylPq4BUgnQTAtvsu74CKsEnHUTTo/4bXEq9+1GM2c+9zIKRAByGRvjh9xO
0KOSPI1UAki4wCxqNptcXwatK3bz4PrS10ijomTTaLQria8C6LnBXdxpt274NKP9cL2UrZM220Tf
8ygrJnoAjAlr2Bkp09kQ1yl4ARlJPj4SfCamoxTzMH4dFMJ4XB8vaBMWTHCh3ar72DzhW5erTSDN
KqQcojRjYs6CjwKVl76Jo1MJmoNpO2g2hClc1S0EN0dEp1hHygdrWF+7TbXXahACw7kq21ybD6D0
8WHo1mV9MRGptAsfhjjB/EzyAswHcg+/XNW/PAf8aFUzLAEPRnDYVGNSGmtyEiMeM3GpvHEETpDr
IyLO2zdEyh2WPfTJvTC3IlBwW843PrxJUc9rxakpwEZ0K0JhTySYBU5sE6iIUb2uTPXSrgKXX2kV
Z2CAefVmA8MNc0636KimTu3MguGaWnyyYnllPtvJW/Qbw460nS+ZhZ5oJWSLGWG6sU98eOZgRokP
zSGBEpsN/bjMKqkLNRS94aPgnI4i/eo7ifqCoFvmnOcvHokreltpYykIJCexaaPHRt3fEc1hjb/C
kaR7iXBzT5FVcP8KnasmszjCoTVFxUaUgjTK+MIVJll5wyCnxk611gjGQk1V5PsWrG0vE1aalAvv
XbldsW/xXjgBYRbhJmLhCXc4+WBwmAvwHK6MjfoadFvpBcl7LqG9QcuyiPQ5MWnjYBraGY6Wcou6
RX97vKOPAzvn2GLpi4bSuYIUKPvxHtbz7rprEMPm/Cxat+m8k2yx38mbDhlJSMyCIxAl1NlCyHSL
NwP3KY/eNDrXZykj/w26R3uWkP2t/CMrgrKUTywryGkLejo1FjTuEpW4YTdn1eumzDv6pHqrzpI/
N5pZiVQeHKN2cM7Fko0e0PqlR6o+HqR0Ip3cPS7SsWNID6eetzDCmV87jbbgnG+MdqAinYb9zhhc
a9gNEckT5wHhUcMSJk1YIDzhA/OMkW7Vdl7y2atjzSElj1nSb7W/TcpToa2F2BWZQ72V2a18edN6
e0Hckd90JZhKdbgVIvHci1tuw4Rqgxf19VIRQu7NjGadeSuRxOvYCTu3RebCvTOpn4RLdpeIYpKX
ZOpfZ8mx/yqXwkWVtlm+kK7r7DrPgjtHCJ0XSd9Mdd14u/yxtuSxpIzIOW4vTd6Iw6qvmEDVgxcd
JWuaEngjQpPs8COIWOWQMIE/UekytfxDxVTHvy5vvHLTlxujnCkWEvvmTiJ3dL3n/qvvkW+LN9LI
P6+Yz3SOSVVyFuJz0T/xtgnxG4aJTBWotrgKo16Q3KP8Ac1fzi1vUVx8t4XiJvIEwDOaZh/6e+VP
nfrEqQVdShg8xdDm6aYtnyyEK91J874Kfe6TRCWcSm+tWOuHsbc028hv/PcVOtNzLC8HSZkPj5cO
Q4W0sOp1/8R9Asalr5DlPPRpQvQE8+ZrvFINugh02Snv4UuZzfQnSdo0CF+KaJ1fn3q+dQN0hceE
GExu5BnuUIQO6/X6st6ut1tnu11ul9Otu5y6U5e/DvbBXYVTheD31fgDg5HzsBN4c8aRBSQVP1ut
4J74H7Iju56sPlbuwT18fZl3PDCTZ3kyXRYLtknYK3FHD5o9p7pyOuefyjmnE2e6nC6feKmndkJs
8kepkxB7zK2NYOy68MVgR+najemtYSKt4CtdCuPwhfvAzF5D9RT3N7U/i5+k2iTiOb++qtwNQ8Ca
mgpOLJLzSEpgiyacWPKar06Cpy9vSbrj6wmLRUU/A0lwJVPASDQ2/VkgWiPZZ7jnDUynXkL2Y48Z
fm5BOLOBU8uqvePIy9gSVLyUV+21bzAobzz/YL4ope0Xl8Q7XJtbiz8zTGAEZPja8qBV5BYcdPbT
KEHEiz5K6wHtwytcMHQvAmGtQQsKd80y/FA0IlGRjijboDrG3Acpv9KGbk5uhijZQmCC/ohTmdUl
a7gvQT8lBkqVdUOQiT6tX4L2TQxOWRpNrx06gIJzL1mBNbiKAa48JjqnhC2oHYiEWgMRo2YqHhOZ
P19HByl6DyqQI4hFoedthfsqwk/8TBJFMPC1ErWumYAfB4vqqe5UPu4GERLppUXBR3vSJMZd3b43
MMLRe/2YGwQTMbeEq7A7ySHjq1vH2xITS3bqpQMHStF88gAc5PDQJLtqeEVal6AwaZl1PkYVVUHs
CHQpKVNk2qTIB89hfcmCiwrd3l4vPpluEQ4pN2wP2eOp4liiebhPP0nOs5pVI315/THiG/s3mqR8
BwHBXRQZalfSYXWJXv4efZZdBVqQH/EJGSta89HQDFgNJoHMnQshTxoiPI6EbGwxE627Q3xvgNfl
vTwG6sh7fDH4Zjj835Vtkk0QReukfdBjcDZx+WEO/YmJ/osi/f6Gv1EOoV7HgZSU8Sl/jV/9k/9R
f3VAFhDHE1DjXwkK5Kqjq7Ymw7JzdJcg3I9/XzTjP/QsCn9ZsMWmQW/hN1amMoxIbzU1OoG/tfrM
eicYcySECZWy37gY14nlzxPXiNab8sV+XWjvG+GJQoRdaO0aHqLbqlE/r/0EnG5nfnbqLehOiz6/
mcrkmHK6w9O7EAJXkZayxga576ZLdtQXZ9wOSh2j2FTlQPrL4kB0pDkJXsWTR9jIFhoPm0tUOKKL
+2Gna279cFCFM05WP34T463xO2A6fhO6JcnUnuu6wd9/AqZ1+Mi6tlfJT5urRDbEi5bIco8amXo2
zBPnsSjn6qJYj5EvEimupJdQPPHvb0Iev+1/vQfzz/eQelqTZBXvAaD+MS2YMo4P8vqfr6f43ExJ
wFjgdyP+6PaE/JVRhxxkpI/xBhFI81M+439AmFwPU5J0U1JV9Rf3+huB8fBiIdVUOTyFtLsGkxMu
mxPWxcW/P/J/PbC/v8q3B5aiNWQMFq8yvKvLYoPXIbG7HzBm6acX+faQJYmcNVrLizQYsSftFoXQ
ssdp7UiHYm2+LqeoUXeAbckPy9EvHcn379NUTMuSwLEJD/0GbptSaDRFr4cnxEXkJyFKF46UvUwu
4ehVIcoXM7ATbv59SeXvHPB4J//+qt+eZyst+6ypeFV/IS+Rn6HDNHYwrmPLbEonUu4GVCfUr9HC
RwlqzUe3zoMCsR87Zn96I9++3CIYjNiUeCNQvWtEZCxpnGaIU+PsMO1WxIcQ6EBc2PgWRDeEl4Oh
/mBr+bHQ+jsb9/2SfLsDIq+WZMtUwhO5l83EtxET7iTnuXu2Tv+++H/xfr9eSaXDTNFNS4V6+fMR
bjNLN64591o/J7zxlCx5blDVznSmtf/nS31bLTQjKZK04aXI33CHyXU2popi9138xK39+KHGteK3
tcBUxS4uK17JXxRb5jJHmdPgETvlD22z0n8tgOb/Xb1fwq3fXihss+A6jFcPb3e+fmv2e/LhkECS
8x19RJS7/HAJx0v05wNqyqhExlIxUSPR99sDKueGl+T6IzgVzsCDIhN+Dli4MagCb/C28pja0QxF
8k81Wf9xRXlhy6SsENJSlrVvVzSIOjb+XPdP6vIOKDs2IKkzc+ujkf7hI/596//xSvr4+79dUkHp
rCBuVP9EnBXy0utCX2QLooFs/6cvb1xX/rqY//eZvlN5pajJ9DBq/q8dVLGHlXy5zjKSb4iLXv2k
Ffy1//zr1b6tcqZRDVE3KD6dziTSrB9EmpK5Pb/uvL22fPywpv69g/x5Eb+tZEIs9Gma8nXJy3v8
pL9nM+uHvf8/9oo/X+LbEiUYJU2uKlevnwsujUUbcxksHyskHJTP0E6/SBay+/MW9dOX9o2pHJrY
Gvrh15fmHRu2+oKAyYu3J+AUNfq/78X/uoqmZClM5hLJxNK312oo6nwovcyYuyDjbinNfdf66Xb/
jydaMVjLVVVGtMbK9OftrlVpXumyTOdJuq1x25rYjw6hdbFIErloylxR5gHafjyVUEe1HeUY3PcJ
U07zwxf611j9i9kmJlyU4eBNHvM/34klqHWptm1/MChawSWPovt/STuv3cixJYt+EQF685reMW2l
3AshqSR6n0yar59F9cUdiRKUmB402pTpOuThsRGx1wbY0XK3nZJjqtZn/+RY0wuE1Na815/akova
PFEm7vUoI/SWoc3ORWg1lHRfJu0deTl4yZQktJyEkb106co6knfQiV+6sOUQY7xRLtTjV4h+ghMf
t4/UHhE4rYTVBWOzdK0XdiKiPgYNtE39Td0gsFp4AFnBdszaZdjMLmdVopJZ9ebOmg7zZx3KPK07
iC/yun2pg3G3/31IKH0vfJ7GH73EsRsNgKnqFHB87aVAFwSlFS7tQTp1s+qKpQFknsfuBfy+QtUC
rLBpVU30Zlm/hdI6gNVdT5Tk3cXaSp5Ld4R1ZDS1AC/srFmq1d6/vpUJ/JfeBsF6LOUbX9UcLqc8
LwWkMmNMt3T2jsHCXVS5W1qq0B3Ms7dEH+6PJFCupBRxVhRBD+0bbRp6ds5RXdr5wAb8HlNdvZW4
8kWrZomReTDWRNQ+r+1Z0e3kEZ51BIVCOif6U/4qnCHfq+pbeEEo02HhFxP1eyCE1UNoKzyb5u2r
K+4JdIDEiNA4Pbhj5Vl31kIwb3r8hBAuL9sUFT+8rJTw1KIP9tb7AsN045GcdyGDskbWheyKXmoe
S+vGLP+GyYfpLosKdR2ceykAHl7CJakWWjOTLgfSxEjwI2enOtsWxFYyt1oqkI75XZLtzAOFB0Qn
AmFVUI5DcSvIHAK2PRHRaVZXAJv63CUPd51T+a/Ks+bF9OcCBgtLZwFdzomOrkfodF68ECqBkGxt
P/CGQrxtVkG6Nu6KuWRsDGEZvbXeCJoN9icw8EH33VXVKkvBhnbjtJ3lmL3ROOX4GygrgT7yqZf0
tBlWA87aRYh9puDtet2l2VQujvUOftYSgiKwN0TN6tFaGpOqF0BKH5qy8p6CnuYRleHvE0UeLmx9
r3KclDiuWIaoDFUnoZtnnalTqQHjL9yQak0ZdtMuXSqg9N5q1F3lvlTvRQnC2DSztsQ8y7/XbIZ0
ICPBNfVsH1HnrkB9r9pEKbu/vz8gF8P+tPR5LhtGv8xRfCXKVPTIev8Kn44aYeJR3N8p7p/rxj24
58tlhGhkVW6jPQrRbXoXbLqdaXvLaNOuvKV5kFflXfbHXeDieirnlOnY8QEe8jrbJTvpPtiZj8YR
f7stmYJFu2cXBKNqLntxt3IPK/agTGo7Xalv+coCLaotQB2vnCXhpbWzEA6UTc/rZWereKEVgDu8
Vbhj3aQ6bBHPgAktvAV2cHNjVQJW7O0+dvGiW5JkXlCqDU2wWOQbavVtCDuLCJldsG7m3lqaQt7e
6LN8ZmIyickcEjwsOVegyaFj8MKsAGvrWCx0Hlw7Qi/v6U36Ul3i4nPh0fxDiT1aB63Z2182hE20
h+yP92jM/IXApHBsClZAzKyCfUY/pltnVSypglmTJuAvjbKLhbsO19edv+7db7M/5uq6YR45yO4c
/mQHhKu3pZLvCNFz4TyUHPakqbDqptc7gxBGfNAWEFsR7MSrbEc4Ya2t44OyKJ8qVGrS2nrxVzF/
pStlIeIuPYcmj/tzsi+P9DfuKXMFlG7vjnRdl/BzOxIGyeYun8o22Y1NvtYQ4ztv7byYUZJgy7a3
CTbSMkfjFq/bufpUrcqVtUGcthc2OVE3qBrKSbWl3ccvAL8v5hnBYWwB7XgTbvKlPMlW6lpY+Xtv
G2ytO1Bt/FuwVQ5FVzq+fNAO2gH/2J0OyVlaQXWbaXv9qC37B1Jt3TafQsJV/YBLAIFDISckqB/i
u5ifBTzCjxybm+HJ2lEEsxWpRx27z+Fz/MxPPBu7bKOu0jv3GaHOc7YJMCBsx9bJ+xBGynwx2N13
EMJPkPigI3pLdb7276Bz8Ju112JDzEF79Z/ju2zj2PW7/+xuvWVH/hmDvw5qjLYDQ4XxZPAxMXS7
XVknHTODXmC6xDbYNm1lJx68Tb2qV9Iu7WkxM+2EUHGD7naX8PP9HyIyp3Tgt8C13oSZuO3h6PIW
sKodbfpv0D9j7+5AvTVEN1g1mM4fpF2PNpdO5Sp78N+lk4ecW+HnWtCINjJ1wI5LcRUj3pdeOYxk
mwo51gpS3EE46fgf9E9evcd35Tu2C1tCrh+RBpNfoaSb7CD/NG3nqV3l7wFx7lFCFzQPlMOYNj9C
EK+dnCeeEPHZQ/7O774+YNAA533FT/l3yinYUDWKUC0i0QMfHkuLaOVvqfKRx3nGx7qS1pQn9Z06
TpNJdYfXoPIn3ObPLceqd3VFiaU7l40JzHfMcmXqfnyMcsbRpLvvTQtSVp1cJ4498g/eyVehHB4o
vr6nDANilJlPKAII4jk+VZmyTN2F14INmFaIqGbWOce8GUMcQJABab45/0+MHh1LM2K1h3KWR+MM
JCwpgnDpZrvs2I7QR2AaFowJpZMCCk/FW30iwvlIfgyLyV3xXHR/oDxlW3P0iKKrGkONAiQFohFC
UdEnj6hh3Zis75AZAAgUPAW5FOgYS3cT3JHSWU+xeUMYC1dFnbgBCLQRFSHlq0Q61lhUS8zUzPEF
ZSJqJ7TE0nu1MVbZswSq3bBhl25c7lD5JsDLMZ2Zs3KZbNka3T11Jw/mSQWPfeU3mjtjHa8SjJYN
Equr8uwfupf03Kxhj9vJSVu76wJ0EpVGKCQV8qralKrv8U6A+PIWLHFaHdkRYQuq3GbF3/6f5Zbv
ufWxi26fe6hD2UwoxsO6BJoSSXxcE/lVmI4UpCFYRauoYPswJe31oI6f4mdzJY+zP32oa8H/jVEI
zgbUy/DmW5FSrzHFX9TJocjoLcH/IJV/ZQ1YXuSJvEqTaT6ifI6mc2HbazXDaWW/iG8Yc0j8bhJW
U+u6hZt4HwBZjlTI+AipF1ToRy+Z0ZPSqc2ggj2NZnm5vLfQKlBLPa82VLKbr/UMaGhJlLGZNtNn
BQNGrDbj8eMjzCZ9lG62orOSSTQTIkJIfVcSK6IenEgvhw5E5FOS0xSsoHzGz9AcadhEzuTZ1li1
aKMpRx5xdrk8Oz2NNNuSC1Op4JsrjMgjACnSpvpofh2LxRLwrz4h76qw2kHHmaoPl7vIWKd/+BOc
Ubh/7KbpMtzzrAaLJH50Y+O9GwOleE2XgD9nEUMEStc7OG5eAI1lhcXYc73097ioUkoH/s46KKtg
y9jZxn/ifXDs1Qb5ErDXBg+6lWWj1nxw55Cjd9Lqn6HkLGQQPfDWFyELfboRocQLh+CYbRXYBLN0
36JLFObhHwVCbjJVkSU2bOmkdAnB10uFMHx1ojp5ke76Lbphq+f3HPjvAxLHVWb7O2d6qNbWpl/w
0kVO+bK1DM56TwIv131QQt1qS/FIYUO5ErftoVqJB4FdiuLYdb9nZTb8yJkAssiZCrhL+YCu2J+S
FWUQ8yv2hfGMIlW74b+aeb6jEm+WEtjV7wFvzvsnyw5YLfYPxab2dCEpNct3/M3lulyWhEayLZKM
vxAsXMBs03ypPnhH/UFbBUefYOi43mRbpJkbheYuc9LU98Y+Oq+RyG+VvXc+BGfj0bMpzvDeyF/q
R+8MlpFf5g0xoVprewOu4Ej4g8JN2fO+94giHsteZL+ObGOZ35drZ2se68XNsNMPobyvh8HBRanW
nFZMAomL+CFlnYZHxsYmH4oHCLCnltxKeNeyb/UGOdnG2uGzseyW4QJq/EKGuS+TaB6ZVF1yfjRm
xkJZhE/NvbMM7WxtnP2lhQvD5c7fu/vsmZH7x3kN/6TESPox6O6tubvHBnUZHLWVwsBVdwBNsY2J
1tlC2/o2CroV+mlxZHK0TBYlFH2fYWrZzo7xvrye3Z2153J1LO/1I4NmkS60pbnNoQk40L8oHF0I
M32L1/eyg/E6r27coT7kmd+O0hqpAyrIiWJ8JDo/HaU9NVIyLWrcP7qN+c8UAjhGBf5BAuue2zhJ
TBRbAfbszEgKbZpVCgziYvcD3j31n1Q/qsDz5G21+r/H3ZDaqbqkmpqmySqCi6+HfK8LZAfVqXFy
zsYrzF+SUFOBWocZZfXSGJypN7pxsfiWn6RFHMK4VZCFMjV50GJuVGpnJqp+Sl7ju4gVyidLPi9R
B89giY8q6sFZ3P/GXm9Sxu56o/lhhMIwdbI3lqlZXGsseZjECcu6U9SSjLa7debajACNHT1DxJlt
wQIKNz68/MPL0pJKbEE0SL4pg4g0UkFLVHWH6j0bgTUbExdivNFm7ugYokZBqLMD9IBAnbUfFtsI
MDPO8rcC8R+Czi/jj3DM58cY9HkcXhS/ja3+MXBEp9J4e90YTEzhOB85i/ohXuoYXRNG3uE6Of+9
x+Vv98hB44PIWdJVimMU9EE7fmjHOd0AQHr35215r482XHinp/MdQZTJ781+X7EGzQ4isGmWtnHe
COqpGvemXf5BQ1k3zda9LXpvHRqdyxvRpI+x81s3DyKigWfGJtdm7YSsdtSytHGuPMARAAlyM8Dc
L7i/tTWItFkZq40RGODMn6RZ9mgsSju7N//iPTLyN5w4/har69w/ARyApHdjWH+EdoeNo6k0FZVJ
ZJjaoHEvTuriygQ/CYuwHD1RstKqE5V8lcW+Bl/0vTln85tpv/6L/dbqMBmnSWZgBIp6Up/6fQY2
HEX8Y38KsnbcreCnptjU3XjVj+Xot0YHUZBGa2gx1NTTmuGLwmjx1Dt4c2Fm+jJ+u7tzMTq9v/81
by1UP02bz3082HHzIosj1hX1dPkA91gzKPf+pnsH5f5ibG5MlhuNDdNKjteYVePRteg3tIfrMphc
FvmDcsD9ayIsf2/se10EM/PTmw0zS4YTd6Ub0KXyk7aLyPXkx9oOD+6Twg3AHe15TR93JtDtYCzy
U3Bo7/Oenvf7Y3xjKrATfHmMwaJIzFNwQkFSTzUXL+S+5pKVsX721+QyjuaJXQEJpPwactEkHgNt
xL65Rv20PejEn3VkpZZOMPDr7pvlV8kxAh4B2H0AdBfPHGMRqNCoPowGyHZwr6QmFpeWcCaYW4q5
TeNGP/z8OWTNNDWCkrryEQD+dDjRtTaKAgE4gfRg7Mik3GV76IhQipN3PJqQDmzdM3XXFbAjDcck
3HNtGYQRjnc3N+cfh+GnRxnM8DTu1DyvG/X0ED5TsRfsuaHdI2B4vT6H979/fvWnBVT/1NZgYstl
6laJ1PWrSQ14exKAs+GMis41GQVc9pFLr0pMW/vCfapXpwmlDj1/UthiXkJ/kAeAK6L/FXfVA+Wi
oJVgZa6kabsJnjFDtI4GvozrESFDd4Kow0tAW8PpXFxQTCAtW1052v/+Sj+vVYpsaIZB+Zf0sSV+
+pJVZaR1S9rx1DzIILMQhc+VhwwDXvQe22aB/deImjiiEKhPAE89YanRjdRNPDFvoKD+cSX9umzi
zar2Zx5JEanfG/TutYH+EmRhffJbzv3QPkcF/euMzPdeGk2BIsRVLMCpcNiTS0jkiQqV8p1wFKhh
mKUghJEJ/UGAZV57RrFKMe47wWWdmNUF35UH8QAYESwSF40CK/axqI/0FvU+Jdzpu7KnxO8J1Znc
TnNzDAsG6jC+EaTr+q44dsvqIJ61jUjl2a66gyCKBaFKVDG/kzbJ3wBj7rdwkezlZ1YEAk1NxdKP
kpjadQCj0sQgVoEkozdjn8EkdRGicbLDgJawkTl38YBGvwpFNKfmE28QTrhmOqYaNELMYUCMHAfo
qHGvCYgsjCD+v/soePDbdKboAIgEEXJ/z55Rac6NcfCCQRjG8Yhc0D/2jFBlLRxRApEWI8xWT0q4
qOHs2o5FEJ9087t6Sh9MalzRkTOSMf/F+8rCYwSN6QgNBGPRlEbVg/JU4LMK+GYH1B2C0SNDQ4Uk
qwJuJKM6okL6Ibtz3CmREJrhTzEopED5TqQKi0gaA7YEEZ/IjTUqSITi9XmCQ18RbcUXDvIXtqDd
NO8d46jMZkIhtx7hPPMiH6Nz/mKeicsyOsiIuffUjqYvwMPBDPq7al/4Y3RI4WtffvvBKrqi/4dl
6R2qU/d2QR4Pie8UPxYHqmi5h8v3sEqB8iFDlF2UiNwbRvKD/Fo8A8AjJKe8I67K3vOH6D26j+69
o3NvrqkZF++R4Ir3ypIULlcREJcK3Ix60nNAXlW7gtF477yoMEqfyR+5f5EfwMsnpkfhc4N6jGmP
vvJW3eu3lQnEjKIrivRRxsI+9HVXuCpF0WmlHJ2YNSn3fRjUr0QPixVRRvWW07r07ULUA21MEYgO
aXzwJ4M9KCrLuAtLD49KKAXz6DWDDnmv/uEDXrfuLHjT/taH39epn97vc4v9LvBpmYryvLIEH4QO
ve4cLnsRyRf8oLugGevH/19Tgz0+KQwnqBWaKpiDhB/2UTVD2NvZqLSyGxedmz05uOh0F9XMg74x
j1QPVsRj4xhS4nuHEzdUdLC1oF5/f73vN47BxxsMFamoWsv3+HjKawX5YKQdKcPr2hETpx3p2+7x
9/b6VfvLqj5obnDBcSwx1hyLNyTHQqggPsOcirbMt5tQr+8FNIOmBleMxlEct+xo6jrBrOy+pTIe
YYN1aKbCoUQ4PYFJ+henq/rWV+zPGJ/f0aTg3LCMPk7D/iVLg51Ly12PK08YnmQ0TOpfc4WFmoBn
yBitE1GiHSFcRhA6RuKblL73ENrfO/lbLRSNakx9DmOyaHK/GsxIIwvNqk1879SRxGENwNNYR1mN
ndYk2Up4ZRGrfvhXbfalNpKmWZAbvs5JeiRxJMfzTvUYgvu0fgKbxuakQbU6B3aq4u88u9Hk8PDL
axo9SIuqHg1Qz5DPc8FK3ag1yT2Jc3ftXyfOEgedmNMIANTgKdz1AU59evPMPVzv+matvqhIFeHF
fYt4lVEgN0KtOEeOEMBLnyHQn5zHZMEeGToj5z6yb1XF/PRBDUs1uPMAxTRUczhL/dTIBbVxjt3p
I2kWPzt3wamDZ0gV0cx9dXc3unZ4jv54x08NDuap6cmFeJFq5+jf+XfkoqcQERfXlTZVsVC70da3
Epq+Pz+1NRg5yaWSQk+kLZW9HzC6CEeBJAdntkVzY/kxhusP78VoIXQoUw9mMku/jtLo6htpXKF8
Jo+46mbAMnalAfa+N28UD9HyuvS3GuXPj82fYO8/hcf0LdsJDyHVANAoD9E+PLQEePfKQn90/jp7
Un5L+UHdNUd5Txpj7a2TabVExTnVpRHlVauKTIY2zx8gYI/8PyWpiwtesTg/rCfG3thYIGOTM5Ia
CnG217mL7fHOAn9664r2w5j98t6DNcmX/eLaerF1hCKQc/7Y4EqXJaOl9OJJlKA3xbjpbBGrXHHS
2DA6hAmwfYiA6k5Fgazd+AzfwonDz9Bv8J82cEGpg6DKIgu6qL8KqRyALXrwD9m9M0u2qPl35jYk
4u7feRt/Zix/H3A/t07E2iKOrhO1HiyPrtF1ZpMzCKJqDggCcTzOXiMO1lGx4nvfh8LIi7FLH2Wr
bI7LRFMvKmPlkHX0b+0V/fHh614hKz2Vx9AA6ulM7a8dYfnSpa7l3vh2HF3GJgUj9zGgKyyUiZuz
McjOWLxxtfq25fcoyH7KWaIFjBCBy9c2Sz3LmtzPtSNX1fi5OghbiFt2BKwpBov9e19r3xcSGgOt
2YtowGuKg6Nacw0rItvwajB+AXcKzN85MALFcobxp7Pv/a/n1Fflz/g+UTclR5MwmgjTGeiNiFpM
sHhH3Oxwf4qXqLQvlFVR/ROMHOpgoz7UT1IsffUpFVQWyUpTZ9E7fgSFPiuMKWwvpL+cvyPbI4ca
QKyf/v523yJAfVd+pmoOTodiZLRJWEHVNJ/YCuDqb8p3UsjG5OrPUEFSHgBAjcu6vAijcfyqr3Wu
pX9/fwj1py7+/BD93P80mXLfLMTGp4u13vCi9/2eXYtJg1/KS/MiN+PkD0xhYYqtLszoBIITQA1U
XOOCW7LX24ilmNanE25Q1UiYBIjKUPrFaj/2tOUiepI3cjoJJ8b1Ru8NhSmmZBgUTCqWpFoGRNJh
rWcVipWTFh1L8fW6lrjYO8jPTdtPIpw5tJmUPsXIVKoC66IEl02Ukxm1neq+RFxfqE9ibjuefioD
rLG7c4ELXAvBXUFuX+lPKULL3/t5OG8+Hlei1FPWibdR0DaYN00q+K17bYJNQtblCXBzch1jnFe+
NrIt4zGwAVh/o8nB8vBPkzqIRM5yEkDLQZNmE7iKHFyCzUV698Un1wUCbO7rZuWp5Pn5tq3w5BSH
KABirD393vjgGPut7cERQK4rS3LkPNhUykH2D3Jz6NJpCLD+Zkv9av9pEfzW0uAAIPmCQ7/TUi3N
L9nOwYzDSFcthAWxm9UuTky3Rt6tFgfHAOpUy6zxS/q1QfqMi6PlYvDWYXzWYWAlO0dTI5GIwD4A
/ubh6yqkVNz4ih11NrafV/GFuvEW0bKR1PYV9IbfK1obg0W8ARlgC1kx9phZQm1fvDtSDje2sGFu
6luXDfZzM3bKqMuzYCNUcz5OpatrkKvOpBsnpKkxLTWEfRCsFIrKBO9dAFPybwaHpYmEezWDQN3X
NUcIhEi1rnyyBsJ0pQNznFvQOH5vZHiF++ct+4M2p2xLM4dKVLcQQ6eTGP6RewwojYwchQrcs9Zw
P8XRMKcEtFqUxIG6dO67kLTVx4vY7e+aJpr8/ijDPOw/j8ImZuqs+KxZgzODWYRe2/i8cInts8sW
dcVEKymP1KdrqPTdbMndCn8YYSbhNCwhIqcG+ZC3GU7Sbyr4ISPhXn15UajD8dz31nvqp5JQnPET
+f1RP+6X36bTp0cdbLm+Egtw9NMAixe47lcG9ykwFlZ9UMt347LKL/K6a95SfJdj62zgDmhAawwD
YxZoj4qeY1Kv3RiuQ/rgP71niRIly0qvKe7XuU9blOOqmpolEYWf+PDl2krvzlX63hFQueTGi54H
K82t5qmXzoOguJc0W1OdiW/EE5XKrDJehq0+NSlciikmzd5U3EstIrMXldOEalMI14MWX9O2B7so
85DAZQELIorq/Y2u7de8b13LTVPjACvr0sd54NN7FL56qa9CwLAvpm7lE9DkEcWnMoEHYqv5k+xt
ZeqP04PZYL9GSXl8wBn4xkMMzvL/6cz/PsTw+JpGWqw7V8rTzRZEZdOO0ZPNjXirUhWYuQw4tu+u
ClGn2z3qrs4uAPmkW0/xc1eQd1KlvgLEHCyhWdAGpuN6H5+UNPKsTYFA9DRXnA0Q/V8qPJB8cWHC
zBHh0LRv8lV5Vzwfv5Nbk3N4Pf5Pj/zvswxWw8ARKyMSHBT8BcHmlQqahukZIAO5kO9qMEzeuI4O
Ns2OjX+xS6JuYLpxgiEAOphsVRKleaTRDaa00igeDeeNYifRSg+0G6vhT/sxLGLRIqZEQmR4/IhF
SUs7RfI3gXWuEtxFs1UtQjpM56J2YwkZBFY++vNzU/23/zTM01K/Kl5JU+FVGTnyurZWFyhHYf12
Yyj/tA9/bmiw81+7RJaqCw3pgLv0lZztg5JlEkmFYmN8pyxyP8EufK6rcKVw4gJhN8/EXetu1PSW
XHFwjP720oMBrUuukPpXnuXiPqcgMbSjyOHSXah3V5xz/aOkYxF4iw360yzqKdOqpiBrRxn2tafD
SNCvUsdBhI/KsseuXWe3XmwQ8/h4sc9tDBZfy7mYZm6yi6qXs5KYVAff6w5G2x43hA5YL/70QF5z
EZtflQojq520DikpfMibpxrtWGM3fnrrZPvTIqZA5jX7EBqY18FDaZ7u+IUoU7I+BhuhQizwo7uq
RkeTLujvgDxOQj0g5mt+PjWl878YeIpkyBrJTgDkQ7qD3l6tPG6uVMHjcZcS7QZ0iBeilIhTuTyn
7sqPOQAWwi4U3goqVLpKWoD2EQBAoL8L6iWYQFzfbh2rfjzxfH6uwUp2yXMryeSWY8blGXIkunLg
cnB1VFv0egAOPj/hQWHOR5EDW1OfiPI5qmD8hXdx9X6jk/pD3HC3A38uyVofNWPz/jo4dY/7jp4y
cMR41ebnSpxq7jyoDsa2M0bGqgrP7MBc6Sfd1VaV+e+tf/zpv7Xej6BPi5Aew/MSg5rbIdC7+kJi
1zrLGKz75HzzXpZFRkaL3K1rFjNuRFdSu8drGKwpU5uW2lu/GzogRyoiCa571rtu2eS3htEgdPnP
1PrUQ4NjsFepSeAoVbCR5YMAz0jLp4Y16UTbIKdY431XgLAI/8VGQEElYvHegOG7nk4RNa280mh/
cYmx5KH2M3n38fLwb4SKtB9n6aemBu+XQOg3LxQwbWKJuRgdPNK/iaaNjMxupMvSkgCXXQTKEN0G
w4UzhSjHi86aAsaNKT0V8FhmvBZoJIIeCuUm68w7JBmqiRLrYfcO4ti7Wdld+5SRcypRQELj0rlD
WYz0qp5rhcMIh3jegBK94hntrThBtuFJkv9qCm6XFsx94zKPUUXUPANVDcuwSOaOMAGV28+PsvL/
/D4wh1m6fz662v8LQo7M7fzrwGyM1tIiP6FT6nPlr5rooBp3JVxYgZgDwHQrnBpIheqDF8PMFA6/
N/+R1fg2L0DJy4ROWDg/Im6f5oVyscKYSmF/Q45pZFeddPAQMyOmxe+3sUOy4VGF730KwOPq2lqH
Daz3HPgl9SeHyyUZq6JuSzVEsKZaXpQz+MqrSgWpR1a+s0uOk1dwWVdbL1FR6gBWNfuCq3LNZbc/
VMoeiHNOcYJ3kDWbe1nSQxhBKlJstqihtOE+EonlpsjViS5QVNdVy7qkU1xS/kE7DuGgtr41adNl
mtyYGB+UhN+6ZrBgCYarV07NybiU5gqeV5QW5Go8VqicEH18bHEMq2NvbAESi3rDzcYcR62JlALK
WgKAMbwrNfg5zVOgPCqIGqLiTe/rebgfuc0hUTucOmXEpuOMcgydu3XjI8YgIUD5f9Ms4wSiVz0J
0RwajE3tUU/s/lbc91dTTYluFNGx6s1nJZLy6IMuTg706F0v541ojNlohUybYenLD8SSmhDAhVCE
bx91fly2dNIfMnp0mTj41xFstaYvVTK7X2YBy1YBNWfWSDQAHttW9VQgOFBQv+g3jso/nnU+tTo8
7AVpIlYuC7op7CMK7K1znN8468g/HSiJp4NYl1RY9x9y7U+TI5Qr40o1ur+ppCfdqFF4XTeBCr8y
c6Z1z0FFcCXhrtQgHvL8uXx58q/a0XEoUsQoIZEQGiQjh7oSOUMEgNWlF8Sr2njDfjOEmuyymBvs
vNyQ6yYnWi3dOBcpP30aVL2m0U9vwgyDA0AmXswmdTtOxBAnsyBH30YqAlKAhoXjJZj5BJId15zI
pjfrChO65DnlhOTWGEbW8wYXkMYE9L0SjTM3UVPLZ7H1UrgPTpLNHd23zbzAL5ryGMkDHIvs62Y0
b1gO+LE+alAOiNiQ9ZU/lMufvkHttnXodiHHBqm3E5CexOCu9HC9wi43vZCwNIJJTk1be5cX534+
ejK2tzi71zFCz6QZXcNuCpE3xKmmxqhYxQBd6fmlGtPVv/t9Of1pwHx+2P7XPz1sZ+VaJ+nc3wiv
eu7ZhYyNgoE10z/4iY3h6O/N/dw5kmVRYtdzIL5poi9pUiW+yPeNt9j0pt3Ub2zPPCr1g1/v0nCS
gQP1twxctIG44tRz8KMKBwphCoc2ag8qxUSV8OICffbYAX9/vB9v0hRyEm3rL7Xqh5HBp+5wpNpv
JYHHg++oOHabzg0WSUk+W+qqMOsJY6pIViXqJcJHN9r+6bDxqe0hqiPWs7p1E9pOJfiG2hyDiFGa
zftQsEMxonTOWTJDs5yZuE8k5ZNW31g9hlXp/4xcJB1UPsJtMszB5FMboXOi/ortUhqus5Nqrjm2
0Pp7zPsGZGO58tA5g83v51usg1A3YUqGrw7cu997Y1hd+vEsOhXwrAEf3ITBzdAz8/YiCRdkSOUh
Niw+eDa++teZFYvTJCjnhVD8Sapwzl0lymM4mQc4k2Mj7sbMfpNwdB7hnQwdQwtWDfkQFgkHF8pU
zMcKHo7ZPLiQdbVexWxbUYmGBlZYCxRa+tXhGuG2TFywcd8jTcZu4SCmTx55FY/I0gVdT1ePMgZu
G0yvsU6ua643L7+//o/x1s+vP9jKQz+8Gr7Sv75xTht9br2ql3hZXMB0YvGz5PlT21Q4FWqofqwN
SRC3X9Di94yqO96HxfBiQk++2mn8LkjKTM+nUvsnypN/M2y5vxoqJAYSNcNbkix7htdcGx+rumLs
J2wzoEZXRAL7geu+c5lVXJteZTkxhLffu+nHnNTnxvs59Wm+NnKUFJeaxgvz7HCuToRzhDESKy7t
+tGTWB5U4swcRm80/NO6SbGfBFSnD17ogyNEq3pXLUmuhNyEJ4WrlnUdy8n7pZ5b9ZuvuRxrbD5B
CAmlvwq1uS1pB4WYaPnG4sHMzQmR33ik/vwwPP0ZnIvB+YiWzn31a18IjWJ6XSR/RAEj4q+lZIyL
y7gRJyFfXa8OkW93LjW+qR1eVq75XvacbhbZDH/335/lp5AL5Mye9tPfEIaPEjRN7V8DFhIMJXXj
nhsMnZGSUqVumxPmv2iMIq9+s+WePowhXT1JDE29D6KxRBhVPKEtaqdHYYHcXHuMbyUYfjrHsX39
t71BP1ehpF7rvj25ObOUMMTcfPr7K/0U6yQ5DP/HoPIbIOTXT2nGaaHlas2cku22nZfOm45sn0XY
N24M5B8HzaeWBvv/NRKLXKtaWhLnbTptg/7OnoU3ghk/jof/toKj6df3uUTX1PUvnOqIYWRX3CrY
V60JLcWUHRvmTbfPn7ZSg/M9NEXIg8ZwSMR6J/tWnrEseNOKhaCxcwqsldLmGsOFryBzrHDeieYh
ububA+TH7KQpcYJQNLy30Hh9fd1UiFMvzDiF++L8ElJ4oUSz/rbKVtYFxiRs5hdMxArlHKQrN7ru
VcAhN5fGfhgOlwP4MiohcyoEdXGwNLrpNausIvA3ZmfnhjqS1RX3435nZH6wFKn+tMGRHLJFXr//
PnyHOL9+84aSKvUHqZ54ZPRT6NOynKiIObPYDTdFRR36AXTqSDqW3pS4hIN9woVgyY1t6OOTDl73
S5P9QP/UJMk3p9RNL9zIF2Va4NRQHLkijTSA1Y644AYxesLVAfy8Tjg3Q6CC6Pz6VjUHQRxr3qzh
UlTja16xPHnNLpCOF8TtufVel381ba6X0wjbOB/7Y8fH8VZauc5dE/cGypK+de7DAAFqMzGzZSXv
io6AuXeO0Ymw/jV4BQG5SWFaZXu5A4h/fcvzbtxmJweLCbNyNhj7GdTEJ5ezR+6frYMESiw1k9x/
lq+HJuM2vGzcQxRNG4ECFudUoAUIshsath8WHXqQq62MZyYFNYMexCJXqSUPdydD4uTnw7EeZ90T
Y1PMbywHP8XVmJoyFw8UkOhqBxMEPLesR5UTbLxub1lP+Gt1ydkQxkk1TwyMfzDoEqqRCyBdCSYY
VVndvQ44Jjqb7oMEVqiuxEmezGNlpibHKFslxkNu9kHIwIgWuWT7zGzBm2jxtM52Iuj77iBBl88t
HBh67UHM/XZxVQ4en00DmG92cCcCvIhfBYZqqb3nQBx0t5mpFLx7fwtYPrE8/jeT5FMnDE64kijr
hptZ9Dccf1YFGAVE/zi3IFUo/0q6BiV9dqPN/s/8Nks+tTnYu8I4szqHV+0n5hXQVzpNlDP2C2wv
ujBBMo7RhtTc+Nw/DqxPjQ5WoqDrMlKhvChuX2n3FDn/Q9qZLbdtbOH6iVCFebglQYKkRFmUTNnm
DUqJKczzjKc/Xyu7siWaJZ6zz51TSdwE0L16Df+wncZd2yDIH9+oGq6uBEQYfBKBR30PzB+CgESH
a/ah5N/TbQvnM3loFa7k/CDdyv/0KzeMkG78d6WLCDd3fTl1wyTmnh2OYBzXzdzsRu2laJ+n+q6r
kblIt/P0jPElZRQ9tv3o7/LgQUO4v5TuoxIZJ/Wp9n+1xUOTuNGwHNWf9BEDRIEZAHaBFwSrDpoc
bq8lPiBqQxLtqfkBAIVk7iRw5aj+OM1JZtosZf9LLHAE2oM6nUaGeNEfXqQl1T3+1TweIMIkX1Fu
MEbOkmM93Bi1vqMt/9iRH1a6SHWSsWgmx6crVk7wmNjxln+apcJtwQjTs3Sw+oyMU4bSEf3bmBaI
CKmY2vnNqQkMjwrDkmAYYgZk650bZa8FVKnQyHYzAyMxAEmFrgxdyF5FJI+xeLYMcTgXmTn9XsyE
KiI+mYisJq7D/xrhHdIxTMpwFv3dW6gvvtw4g/9sw8tnVmWE64BRmWDpL06+NmQgAnueOYMGQm7Q
Om8WvyekjqA0UIkC9HmIZsmkL3zzOJCjg3dwTSIe0ZGkYgApW3b2Usr6Jz/9B+YUvEY0/Gb0N8Qd
b/onbIhcXcAbBzw37IOVvA31ycr3xEeD3q2VGluwiUvKW4HkYrRgWoe03c3NQTRti5jsWR5XfbuX
ZqIT8+cBNtqAe2tgU18Wb6LeSzLMZGp7Z0pn4ejIJ0TBf1Fi8qxH2P/wV7SoL9HT0orgezPo21JH
r56vqAZHiX4YdSG3C1/WGL0xghDuHBP/kAHgPMnya1O+ZPWypIAzmnAttgNIEyA8DPzl8cgB5x01
BcQHfm86o9HDGIT/R7wdGQaaPxwyCJE2+WU8lKsZGdFcO+v0NmRsn8BSYtwkB8sc4K++Uuq7hCaH
8AAb6QJ7SlV8a/Vwyc+wsEBMrcZDc2NR0ebP7XPcYvOx42608Z1to52m6QsaQxUWlVmECj2oI5Vy
J81XDAQWTXHwp984jApnSxiRkgFgF9/jGrOsofm7D4uFWSmrdHoE77UAsr2UIjzYc2sZqIdOnVcm
H2KqvEz91ZtAgoe/LSneZPx7zWzWU/WmDvqCBp41lntK0BwE/0ybbBoRQU3xOO0PHKyHnN0d4Edu
D+iJYR2i9bA+m7Ok75MKjHuDjyaGHT7CkMO+a07DoFFJ3THXGQtIJUjfPWF9IAnmUtAdY2NVCHOT
H0n5mINGluoBgVYQi7x3Es4cPGHdyEvxykLS7uYoyZA5AX5FTJht+c7kXDdokooxi5nDzn7rQ/m9
s1uUk8c3NosdWJBVAHRMKtZh9iSqbBnLQvHBc/SwKhrW7OaBblTYgc1MGKhwcJivdBYzbfXsm4+B
Vq06JF71Tdg843EijG4pEiFrI271MsqDaO3p5UG2AYM1pwSROfnk64abY9eezQrDd3mhYP0WRPY+
tg5iPBeNq8Z8lugn05KLU2VVVPMqZniugcBjhFd0CNbh5tTZiLMC2mN4XAyHjoxPnJsQyqOY3poc
HECXa07fbGJ/3O2N8uA7mse48a5kxGjwH6Ts3KF9E//ol16W7kokrBLeijhk4qQbzpGTEqEc6hft
oxTdme0jJY9cYtqoI4KF1y9uEnmyinwLkm+95u/Ig53WHGl7N/m5sf2lCKaNeaC1VLGOOCgcR4mF
ZkBTwBtNHjHORTejrHZ0oxAgHSTLRbx4KbH5NcjBtEkpHxnFJ7knZQf4YXtOZqjKK+4O8RlIzDjz
VXbkvgryt5gAFQIda8dpqTfHtPaykCnDtNRa25VKj5JNdCB7B0ciPd9mY3sf48mVN9KjWk04huM5
JJ3luCG87GgyfzOnX+ytHLk2Fa64Am8AyrnFPuep/MHaBdGbGg9rcFy4L5bu2BmYYR75qVIWHosy
8CoJfnPor5TCeRZDLTlYtehaAcjOrZPjZO6EDe8cmL9kzetbQG8NqTojWuZcfrcHRPhdtR5r+inZ
pHgNuPd+ONF+gqK1odoLOJ6xJK2rLnJpTZVhQYTAIVU1cLg6i5kZQ1QJWkAVJ+xFGp3Sr4SDYSWF
i72ymE1qGOgM2alMsH/qLVfW5SNqKfTEaTVVe76MFKn3aZbe8yoocieJINfvq/nUw+oOgE5HAvso
Xvw0nvGaTwYkP0g3TFqaCv7uamCujcq8s8u3Vj/5yQp3IHcoVhLek1W6lQQieei8lKzNBD5fzq5a
GWu5eeXw9kbA/z+BSBiXqtS4s/D4yVYtXu8z36JUuIMYbziMPxvGomRlIvmzaM+8P1mFX9Yu58oI
smkjhaoHqByUY1tmd7OC3PHgyX64qcsVE0VqvGWHd3FSGS45a5kamPECntTWJeGgsUmbkRvDYlU9
Wu2LTcN3lplroZHYgItk18knHUQ/kT6YCgayhWgGKw3ogXfwfNOQH0QvRY5agX0GVaHG3GTBi5OM
XHNeGbwGRbxS45KLiEGa7WqoLI6txzksQeKG35lx2sN58tdK/BZzUMep21aY5TSVvG9zdc/JMwdG
LO+iiQXjLSMsVxOCjiZGb82jMnRrJleDbS5TGiS0LXuTmdC4b3V2EFzYKgrwpDlV0xmmuUI0LMUG
5uUGaSHeVDSPKG0MLuPnBwEgH7GNp9bX2Kv0wYFX9fE5qoIl7VlJTKPb3RiUazopbvjU+J3nsDdO
UGLXLcKaeYkM8yHX0HjV9bUpk40Rd/nrgO2yuRkLSu9XcrUUncQmxei3OohfmHAP5wNCHAjUKSmS
a/kTdpE6M4OoPNjqW1XSiKe6BljUsXcyJshNttftrTS/amQsvOq0j9fiLqFlLIOFSLRiGcN1tzQD
606iYrmj8bgQKQGYx5lCP8A8i/9PARsUNXtCXpPMbmVo20Y7in5PGJVr1d6myVm8F5tSkvDRwX6n
JxEn9jptTo4KM80/lLV8yuglh4jFxEz7o5W4esD9iAhlGEwK5ie138ryXg2QMiiPuICRmiWnKbmL
qpeqQX8tX2nOiAv8UZSzIuNg/k3K1ACp9ydrmQ2xq8RM5Ikf4ucI4oaIkMzHSyfymM9Dp3Hw84t5
k2S6ReogGIAsJL3jBFHwxptLqOXtsQqONg7qSpGJ9Dgvm/vA3DBjJARQSGb1gc1r0gt26nPSkSQ5
sRtwbwSZtRit82gxzZFAFiHBGzsgSAaXOYrAp4AY8vl736f3NcqgbXEU2yrS62+0kpxsO+wrG5vI
gilcj2GumXkG3MXhwFGzOFVjIMaaGJKBv7X/Zq4eVzPnGrUPclljPk3fh9lNuehfcWBUUmQbdoz3
8KkbE2cxYP2GxJZPlMGOssM9kvugWvE0ZblUOLtx9trL0ipDqwLwDb6rqWZ6HW55AZPUhkw50YxH
gbaQgAeJzZGb9SIx93K2VxvA+j7sJJnNNOUbwEO2ngF9WJH3pr/sgsxmM2NYKEViQp9k3Gtzjrj6
zpktoDmEMO71Ln3lmeinB4XhTumx7XyqFNznsl8DWSy7XLRrkrO4uBGZHLjLuI85rgJykaPqfBdU
Jxmp+Ym7xt4b9AHjZqsgCVPV5JfZIQ3TRUb06qIHEawU8BbGlK/T+jnnmuA6JpjrEvIT42v8W/uB
dcYx7/RtTDSnrxfCxOCmBWtE/F2LmEnorJ34G7TQtdG+KBY6LACOOm0v9S9lAeYd9RDGSfcaVGky
SHAxhFVxLrv+TJXOae9wKoylx8Q8TyMSoTxZPhxNCUnbKdjAAls49UFLxMCBiRyfigpOQxulTp6t
KeNeTfd2QTXDf4RD/TwemdKpSFCnwbGobbbGWYnUDdcq97gIHxaM0IGXM432ojtyj4E04l8NBvgT
Qj8OoR1Z4ks/+YvvD8m8zs3uHZcDqmBRcG0nfClCmdjAgwH9GzgyP13qRQZ29pVjqw4/ACqps+r5
crqaxuzRUtl38aKn2Joosfkr8KZ8DjDgrJNHfjiTtdyKyFqjbVEhCRK8lbIwcj2kRvrdnO8DIDVD
/r0+thLCIRzKKFkpvfRg1NKCTwGUba1WHlNlgUWYkBzXol3U3QXdZg7xG31IAmhNa2Km0a6H4VEP
7qN4maRvBirdNrJO7CrqVKm4FzkxBxplcQFDiojNNj2xPBjdlsSvYPRhDcKakA3Yp+FexEsxBBOz
Sg1IVjc8FqhgNtC42F5El9g8s//FJJHw9ktkm7ZfrGb+AoTBkKfMvTjXPMnv70nPpv5AlBeVIRdl
Qsaf87h9DEYB6oSYdZH8Ib+xyIVPQ4w9qOzhbd8WL2zIqM2eRBWCcJQ7TdOith/JfwayMX6qOKd0
ddZED6nDZ3uuQZJRtvdHcwoeABPCsREJcW4b2zgNl0b2WqfccHGxKiQm80AlHGt0O5FxdHuN9DLI
gm0bvdIM7OSfndG4kwy/uCEz2En9L1wAaSXYKBVx25b22UGYYEsx2o3ZgyjBudaT8i0sU8TwmzWJ
ZDp6Iqb4+QvbkTrdycaXogmXEysCrUwQyP5V2q+I7/Q2GaLm0dMnXxYoOO4Y+BhIvkTFjtsc9pA7
GGAKEIOiQuj01kstddGUb4rFDkiRS6IqwsV1SoZVbT1U+l+1hcY1+kjcgQgwZxR1+UkMeEVziz0u
p0cR38ugWG4eMvRy/Go3x16TO3gG76VK3fUEXgtWVxBZnhhLUNqqBrGGPYaa5L5GYTo83+p0XOk2
fuxzXHQbmzTyCzWnz+GrHoddVCxkqjFXKN0kjiPfn2u3a/cibt9YWwxg/+yxaBb9ZRWW1iUxoUGd
qpZ7MF6CZUNaFg87/CtjnWk6lwjJEjfsP4MQBddLbIBuTdauDkGYAf37Cy6e3i9TW1NscKodtUD1
QlHDWSO4UhCQiDGyWTKdv/HUV+BTQrpAt8ArGw5//Ny3A74SyFXEGzdCURuxpkB8qRZwiHBFvBNo
xRrO8NfLXhnvfVr14kkrNpHfVKxK047CTzP2UCVFWVIuiXj/f2tdNJO1oLCcsmMtkb8APS0PzJVY
iNRILevF14sp1xrKH9/nxZg/h2MqGRq7SGCNm57Q1QVLUzlx7St3fsXsDNFxo1WoWw5dgGW8saWr
qIAXb0c3tN9u/Jyrn5fpPqofNsPNSx4ZpDbVLwRvU+SFTBP1WUBV+bTjQNQcji2ewrdeuHr1HahM
9FBUQnvjshecKF0nFR3kNZEUs39H7nUuv5qXPo/1gg/OiG8ajsmDkh9C0GrA2nAWEnntQJbmtL/9
/mem5+uY2QsACE0BDk0hCg4h8H+J5sXXb+nW773oKOdaNyA2kNG7lqnV9y1W7rUgpU75LeTB9e3B
SdNkaNGMsi7mWFM8R2OYQbyaelevH3ssUmgyG55/btOYmwoX2mbeEG1Ej5p0pE03TXavTZ52c/55
JdxpDJwFakBBJvlio9KJcfKcWfM9LTE6WcCwuS4Ze6TdrRAjDvNlYIW5otKiRkAB9sjnEGM7UjU5
LYhB0SEQVLPprAQvdBF97cwpIC8WH5Y2F4nA1x/2GjuEkImTIOxzXvYleDCuJk0rYuiHav2XpiL1
jDP7jAdJe4xipM9qZUm6ItPbkx/LGZ24qlvEwTaXNyqT3xu/5dr9AlOFIRPyFYhIXLzwqmkquCEW
KJCEpjfNupH9rnGRkAdHM4YK6qONYyltE3Okuq4e25B+lKhfv/4hV4BItqbJNl1hQ0WT+WK3hwPx
PssdalU8TqIVKX01iPmxbG6V8Xgz/F7DCCJkbgAihgIK2ObihjGr0IY5bmKq4u/N9iUZCAYFQ/EX
dDvakZaYf+7LR5JoCnFiMq2m/Nbw7Rrq69NvEFv0w3Qq1yPMn03ePb1Ochm6L5l6Gplc0qnl2qED
I0qXm5Hw6quGhQ2eRIhRX56x3mnHaLRgHuDFYRkbMW5xaP/+pFKlrxMN6o1Pey2QYRoFjJhREbIL
F582hjcXaROA0AAoZi3dZTnFx3m2Hqfyx9eb6BruFX0cXKJNB1qHLF/s5qKVMZq3ARyRKc0YoM6e
rloiSxPJf7wTHBTA/HTbx99fr3ztGXUV5KAM5FsDsv75U1J7h+M4gj9i9M9wh71Lk4YVb9IAby10
sWe0Qo/lMgOCRF5PRWBLZw6JYriUOV8/0bVk6OMTXSQoY+SHTR4CSYQRy6gN7CnXzwAL6/8Gsnvr
qS6+G7oRYW72PNVs70n2SAaESAUqmrfO3K2FLubdOZyAfNL5ToyC+UgIJnGjMg2+CZ66dsg+vj7z
84YY5VLWM4fXRy4JID0DukjJybdiU9AkFA3X/+F7kaXbMrL2hLWLJ5P1KM+NmgVl0SGX8L94x99E
U7hID18vdbUkQHTp37UuHg69lxLqEmuxMRiaEKy77P2YCTxWg15zc6rK1deLXt2PaH4ppsXjwdn6
/EKnLvSTKGNNgiUnLHsvxQD2cEv/b4fsw1oX29EGtuwH6ETcl53HUI6uAgNdit+bC10PWAIbaQvA
0h+xUZEqRCpyIHYkeYwgGOWI6KHsyYjDCpdEKk0alewZLoOv3+c1/ptt4I+MnhMwEzLxzy909qOc
4jHngNPtEIwTkiAxuTPVEn/NxyE1NwaT8q7jG0dI1JB2+v2NIHPtOH74DZeJZ+Y482xamFbS9SXj
E8AhzuPAj7H+F/QOAlYInSClCOblYs/6wZC04LhCYEpHEJTMSwQ2HuzkTbrltaNvmNytIHmBoF3e
BVkdjvlUmSF4uIMNagNANc13KzmoaBCLRW9vI7H5L5NZwzF0jYRGGGpcbFh9Sge11kngGUA34ejS
paAj5cgkLoyeEtGOgk2ZHfyy+SkaLMlNWQP72lPbMuU+Emjkb6b41B+SGUnLBpR1Im55RnBdOa60
2o1LRprGMmrqZVfRp5B3Jk3UVH3z6+aOVlQ+SHQBlYPE/EJqTTfLAbdNTwwn9ZTBO6g2MZ00kUmE
JkIHq9HtpWA/hPPsYZu41IpppVKGiWZYyiB7fi2h2JTqjnbSUMXrUKm8gOl4DW0szM9JmS2AjxTm
7GmKQxLwmMYYUsX8wqRYSy3OpO1Pgx5HlOLLEkZ3RZQzeFurgOnS7q8Mae+MxrAJGyvu/tLKvwHB
zgzbjUxbjHBZhgO6ZwNMRUUFfpHQHy5HVLl+ybQ064wBo2Mtx40PBkiMhHrnnA+5qyjGoqaXownx
J592rVXeoP9ezTORdGffA4gUFfDnT8OTlKqUWeF9ifwBczF+rmQy1OxeuI96bV9Yynocd7J2uhFi
xLa73JYfFxZ75sOeCMv4PwvrSJdNR189OSCXiHDMdWhaDerZAgGA7xo0LWdINvqtov/qpvzvk1/y
CANDGyZp+ucoEl5HoWiSo3QE9TyB2uzd7pZdu6Y4BKjKmKqtKPpFmFF9pQ39UgkFipPOBrcHehB0
xZnkUj+zj7v4XDQnRkQMD2J8e2Hn+N2bFp2hXnz9+q8F148/5eJE1rFcOUGshv/J4P7RpaCcyZob
C13tH3xc6WKDOXpqRKmhEVvbnWCNqEyvRRhQJMCoXYPCUrpJK9s1lHlll/s5zu51/sjYfTLYhz4o
YsbbXz/9NYqebeO447zrrSJM+nnzFYFhRXNLwNcAC41tsyxMgMxK4HZkfSp6g74MuHHci3GohU5R
Uu4ZTTANqs0BPEO/iodhLbsxEatHsV/gpSlbUNIQgKCvf+vVu5gMQCFt49agQ3XxW8fUkSvZ4Lcq
CMWr+bPAyiUaDSb9OAbgihhQkOhkhO64yu5sYH0TpgM3fsXVDfPhV1zcIkEDnbgv+IwlMPF8mSmp
G1iPPpOOdPyt4HbA9q1Qrx6PEYzKPhfGfU+S/FOMM/r86etfc/UgEbDgMArbJOOiJ8U9OUUkR6Fo
AZPywYgiDaMEAfdAp/vrta4/+H/XuqjefLXLOnSJUSnlVc9HSnDmnlrqgY37eqGrbQfaPv8+1UX5
RmyWuGsISJRvpLDvkES9XOgMncii0QJ6V6bbkUej+75KfR1yr/5OAfr6h7zv/j9CMzpoFk129Cfe
e1QfQnPQAZNo64HXW4oghYDPNkGcXOvfall7ysLnxnqck1dgfcpYudzIPq2pEbuCbNf2Xj2MmF4o
Xja8FrhcxygXtIyf4mne6Bqj2lF9aCODzIdd7LgqEBZjWcSPuoB1CJAjfmsyqJMZBdC62aTwos1o
JYojXV5H5jknSRKs6CH06sgmLTjp0t6pte+TUt0FiI9WCrPuXH4CXadp7Z2QCWulYgPuIDQZrWX2
XrFHV067R59r2DB+WSOK4Yi/AMvYdWb1ZOElOx9jtA/6JNs5wtWlt1HT7G8AkK/igqGvcLTprYEP
vijL4kiOi6aRuQ8AdkTaiCcCQwwdU1M138RgV5EHAcZL6x2MC7eS6QrCqsDg9c52iM2jz1XhrBtG
hFkAGkHHf5wGig7oMZXGrV1JK4GcuLfRpQPruYEPN8fVfdZ7yARjkPm7c0rXsAvXBFFoRNqPgJgs
8C5z3gNcEy1secsAa7DVW+LT4tEutpiDvgZNasFhgkXzOajZY106aVq+3z9pcMraYM3ecosFnH3j
G4gFhqE0W5nOKoW/An0KIujrXX7luIl6kbkZTT5S/kuHoazXzU7yTdrJAOyKUwBWhfNNa1OpaZrs
YxTH7W1bvFWwJub2ZMwHHvBWcBcXzef38PlHXJz5DIVkJdYNOs1YEAdPTF2FRhEMFaFp1sii5xyw
W40cpX4AWCXaqEcfvNpEG/DG+/gzIfv8Uy7uGa20JRk1lHcKA6+EGg87lqPTvZlAtA2LRDxa18pe
SBE14MxnuLhCJ+bGrxDh9KsXcnHPOE5u17OuMU8djvMQiW4ZDe9OeSvqAxNgFYzkwFj9Zk/miqwE
lC5qFBVHc11UvZ93pGK2Q6TPcnzft8OiMx/GtF9L5jfIN1nykE2eXQA45aR1wfdSco32IUyeMIpI
AY1HzaOjb5x8o8uP6ImMfuNaszcCSR3frHCj5dE6xHhEAaFz421d+2aEaJICyiu+zsXbqsNUYSQC
hwHvmg5/X4QntZXUP4TwjOBQS6vBWDEh0IZtGW46e31j+T9TaN7Zh+UvApihZL2sz3BRchxVJBM1
FWOfgZJO578bKit/meQvPQ7oP/xNTq/Vmg5p+Vr5Dx0c9cMYPt/4OX+ODsXPMaAr07q2US39/AlD
WgSTriFlhICQojeYG3k+2klsF9ExTE+or4BFvrHo1U+gMkBFaswxmFp+XhQyLiQSRyhoyYCvdioc
eiE2A8DThuUBHopBOOdWaBcLrGOWu8jF3vgNVx/8w2+42AZx3Jj0pPgNYUtB71bpQ2Y+inwIj3OV
8H3o2rcbS/6ZgvGuKRplIZEEB1QEtg85whjF4N8rlpSGH7V1DDQ0u210SvYjOENta4cvRgBQyzpm
6RrVrFo5dMqjX3xLxnWle1//mKvbUMUkE5E3oaty8fhma8EDMRBuBZNIKWnOh0CQP3jvYYU25q4y
b3z0qw+PbJpFC4cx4WU/daqi2S5n5KHozOmgwOEtCWEf6BhAqP7ficW8aapGltEh+r7LKHx402ag
F3ZZMOsFysP0K0hAPuI1hpYxnuA3xo+q2K2X4ffjYhd1YRjHSNX7DMLz8SEolFU4tysJyFEqk2mU
6iqIDnB6A4DxdvRiKs3CQL2oM4OlOGVN+pqP3RrslMZlKi6Kycm8CTybJFv/U+z58FouMohYd1Lg
irwWPJnsaumU+85Bj+Eb7bTYXmgVanHlovF3GWap6A3OcDWSRQjKUnatYJ3eUjq/0q3lMzElFyWJ
Lrbi5wNhNkPXVgnTaU1dzq1nhsMS2wEj386MRuON7LzSvZzTFWnp17tf/MV/fDLKBo2GggVC9iKF
0KzQrwqNibF/7B7sx+j7eGNT3FrgIsKVqaaVPBrQF2crGAOGF6tQOY5fP8afdZZ4f/99jItDbKdz
naaBWKUjF13ZwUb9XQR3460pz62nubgkVENvacTwuoqn4KB/q3e3/I+uRqMPD3KxEfCzK9JKPAhd
vQBjogQ/2TLZ0tGjRi1vZAC33trFeU2LQAnMnMUgMRaqh0AvJUGobBHW/Prz3Hqqi+Nma12X2Wgv
Cv3dEvE5ISmaLIEFapQSQD8hH3y9oPgOX21r8YM+hD0rtxKjlFmwl/aw3ObgcBNKduPlXar81cCO
uzxmiSTdpuqyTb/F499mg7GldqPNemuliybC0MpOZCqsZKJvka8Ao5NQ9yHTjBtVzdWbCQipaek6
KcnlPB2RkMhSu+h9P0Td69ztaHOTQCdoz4Y3tsSV3jFHlhtXtwDLOIy3P3+iOasAHtZAtSxtiTOm
0Xg6Db60oS++z4z7Yjq30w45ga83xtV3ieiKDRyJlS+xWpnS4AdlC+1ziF6QgkpPDODKFbjTrxey
r4UKkUgSVWkV6u+duQ9bUEpVMymamrTK389QyAZApJBqITdq53oEBT5ki8iEGDTQCmzFYEzIYo+W
8thSIEXgo00J9T97X+XG1umOY/OUdQK7ovXjumyBBE9gbTPpoca8XpI9IfkMmgu1TKWiDRnurD6D
wh/T61HOfqUAwXC2RqTfD2iywhprF74f/JWi9AZSPJmsPW0poYlKjQimAVqNO5mjqzTnpH+OGBcy
+Rjr3BUVvi+aNBhPKlDb2jZb0F/5T2XpV9a2EYwVH+U541uWOQsNrA/lr6j2EFNb2j4Q8tyw1hIt
CJwrKDXqQzVihJQssxb5qDxbMKuvEcZv1XLz9Ue5es/aqrDlpW2gIwj3edP1fRcgNkr81sbnPkUv
PloU5sLwybihCr1E/rcKbmQDXD7LbgTbm2tfxKReyzPuX4k5s7MTtOPcPMrWo4FardpC1PREXQwo
yeRd07K48eDX9v2HB7+MVrZkNzLy1e/1eQIHx6Jrne5QI+91z/bfE7IQQDosJKgMwDORltS7Vzt7
yMl6vv4t1y4Djh9ywUCFSLwv+q+xXSVzGQfEZsujZcHQhoYJNRb0piI/3RxhoijDR728DD4ueBE/
G8lBScPko6eatZ/HZzESaPq/IySk7RJGK/aXos8XKy9CFd7yt/6c7LPgaXKmZZ0R3eW1+CMlWtK9
0THWOW0ys0CDljoxOHCkbxGOAy2d9Tx4akbbhbi68KNu3em6SzcEeWrQO1KK7nAsoz1quobUrAfb
jZkCtqumWkPDtcNNHwmzALN6IVHOxo1aPzSY2MIN6pbKtG6jp59YxdqboMdZ1JPCrY9Z6lhjHCs0
UeZtgr81nP5sUDDx9Lp0gp70zBQUqssLwqfQafMNqoKNJK/Ln6mz4Naf7ZXP5u+90k7vgv65GF5M
+8FR4nWlMciYwwdGq3LyvTMxMIIm4cRYCJS4vMLHsqGDFO2vSSVKFeWy1Hd58yKP8zJTMTCfq7Wz
yJcdHqh1U6EDE76qY7eIpnqtoFI3qObWkfvV6B+jvIZeEmwThKtTryrgsdQ7OVsm0i6B+m81h8xA
z2HWoZnAFoXfjbivjhxAgLpwT+vChKgePcyMOysNtheN2wZFxPjJYh7VTs+pwlDspwRnGbdVp/+R
GvkKdd6FHv4cA2Nppg9GgKutXsAffYxMGD3qYop+df6dUf8cnW3aP8f6bz/45UuPRnLf1r/C8K8a
VDEj2SxcTf2LPUjMewiY02JqLRxVv1eW4HrAzGke/QZlL2Vjj9/VxBv41GrM/vgNW2mZKm+B/k3w
SKqeuh/Er/EcxbFHEojLLNKYsr6LKZHEySyoo4ZWO1TZWpPvY/lQjvGWegI9jGgJcA2K26lCBHLo
D8LpZIrmnKavV6UODLq5WsXTsxBToCp3g8paRoF9h9DJO0RjspsXkiSsgqwESWXIewyRBwu2edU8
JuH3VBQ++qswKUmm+4qrpsIROd7CnNd+ZepDQtiWmD8qiOiugRvqxr7zXSlG2QfmpBAjMPeF9h33
165ZRijnMwFSvfy3pBLu685FbsYLLNUN7iRH0H+YvSvKfcifC+gp5WKy40NgLk2/xrnGWnZydzdH
MJ8tm24A8gTa7NVF99ibJ0awElqHDD8wBtYW2L0IkDUGMFyjJlemA/TcOJhp7uaYIxSv3JI6rMKW
2tiuFj01nuP0HmrT9C6Wo615AfRhGt/ozn+rlHgl+bI3gyRHeohJ5K4WYAOpXTctDU6ucwvjsWBs
3BK6Tdb4y4y7ZPCrQ2PHG0i5WIxBCKq418+VuG6yN5T53CEoPKEgP+gTROpnVmtroPF8cq2GPMSj
dDFCysNftE9jSNGCBxP+1LUCp9nMjZSXHgPxQJnRx7HfW/MK/Gi/yx/8NnYp7RY5vMg8+lk3kTBD
C6QFmtllvBwLd3yagBRgBIKaBWbkpdvMv83p99jv+YoNgiKh2+wAKquyqxursXnth+0kokYwLXT1
kVkSfW7RpervQtrKtXlAK2jZl57jrBCNCP27JDz3jfw9qjBFLqCvN6iZobvcoRLw3mRpv9kMII3M
NRE3MvR4aRulFzqTF5sD/ajWrQ3n71RemqW/a6VNhf5UGqBpPj1qVQEMkhCH3kfJx9cZ/6eQgRBA
TQ5WyEazbbcwmAWrR3UIXEkqYVzE26Fex3VIcnLqCK41kr8OMhsSk1fRpSBYyxCFC/Ak5d0Ij9rq
PP61Hm0nelDQ380tNGoHKiLUOdDUwbpPn9iyGS12f9r0lRvF26i9t6dv+ik1lpWzruqdXebLWt4h
mcColUwpT+5GZW2bUMmW8g/0NUNXjcoNgPR8aNekBwVgkOkH1CxyBACng5LsNJQzYumWv+B7/+eP
u5E9jvueDYTpMuUP1dKIcp3LWIhDahqUbdytlYO4xOaugspgLrTwVfRoHKKqWkCqe0HJG7UdQWZN
u7nFLG43GQbnwg0fSkN2U+vOGVHK89H7xkLu6+Thah6DvxLywSalgyH+/YesmnrRbusMNHcbrij0
/WBHY0St+LTe1wtdq4UY8v+70EWmqAXxZCkdC/2Du313VmAmaLl5AsLmplGA6LP88R0MVVQkGs2Y
y/zMCJw2g6Qb3UuSq6r4Hy2rYRWQEljM5clWdqa/OJa3fM6uFmH2h2UvUqMOYYZsCm204ml619v2
udHW1gwckdLkqQdfcYeVxdcv9grGk7Low5oXLSc1NTNj6ACn21BPi7sgXvYEpGwRkNt0npmAn3C/
XvKd1fXV2xUZ4oddk/pV2cr4WN87jVdkdyn6bVJ+ariklf4tzbcwCOl9FO94TOM+C5rl0GwdbZ0n
rjrqW60/5eEbEiRf/6yriTB4PqEMC7RNvngRDf2XvGyBaOLTthDSvBlN/ohS5GjV81I0/L9e7+rZ
+bDexVtIfJAmOuxcsaWpNbj8aPfQfbl5dpR3Geg/X/h/H+2iH2dM+PXGGt+4/LsbXbAwISohIWUt
kDx/bfurSkVyB/Iyng8UpSufa46CwWuykYHY3/l3oWyUNkymieWvubWFvs3naF4HfaNC+sXqZ63O
m9l46hERMc4SIWlMftXqqoJVi6K/uvTbB6rtZRzmm8L5oag5WkD9Wi4c9I9toRsdW/sCaauS7EWW
VLcJkp2DEUGf3GeoCeAevxrUYx96KJcZ0rC24gM2TivbGLfGKC+z4N7uX0hNljbs107ZOVrhGmq7
mkO6xc4pAHiBkoGQlBzhV5ex6jlmAucbqadhN+GoIK7vSbM9snU53eYIJJW4EhQB7PR0MUkMY/jv
4ayVsb2awuSnQm5q4LpTkoNPeo5aIixsTX+ce8mbUEYXsgQ+D6MZ36GXVyWazc5TEL5WJOhVUy4G
KNtDrJ/seviuN3sS+6T0fwI76oP4b0RitpYU7qtI+6kWmlt2hwAhHxvqSqRZm5aGhQohvm1l3G65
1wKXcg1+ddvaNwLvFciSiA8OOFcT8WDQX58Pq9mUZa9VOseCNMpBoGyaPEAc4kWWO+ZSDqhinLqo
vP4PZ+fV47jRhelfRIA53Bajslqh0w3RUWISRTFI5K/fh2NgP488mMbuhQ17QjNVnTrhDUlp/Exi
uXf/pSvF9fHatVUT/4z/6IIiYaRA9GNbjs1K6GrWSA2X0W3ODIFN3ahS4DAzUGNplshQZW0bWX10
kf4xJDk3azWRhAyplpMJ184fwucfz6V/3d3dzjqj2moede5Oqn32FZ1AugcgHbA0hX/994Dxpy4q
5xGjI6Bj2n+gPHF9q3ppnJIYyOw5IHv77E3qfwL5/bFRBrYYTUKSZvke1WzrqQTwlavEvU8XkI9M
u9Z2dn9/lj8Gv39d5S7Y6uW50Y2OqxD8Ro7meWo3U5D3zo9IrD+2G0DmsHRH46h7PLjdDJiyGkCm
wVkN2rcph+N5Q9f2n+WrWnsy+cyYI7Xz/6GLDCwGL9gRhjC2ue5Wh13W6rVqSCMQvSO+000lY5Ev
0/j8w9L4IwDmf1dC7Pn3XXo+NIVSDFwpa/HHRsNXw/pnlN2Sbw+Mr6nE4os+9nSo6ekPUoDxb/hu
/+9f9d93cRcrHOkILUshfwHLN85vkymirHG2J6r9/UJ/2nb/vtC4vP6VQRwNs9cQC4BOQZNOXti/
gLZscCjjP17rj1nZvy92l3taeu0A5OKpcFWiQ6ZhxoMEByhFZFAoYc389VSC2vrJHOUP9NERVAUu
HDqdDBXmLhs8qcUlNsYEQeoUz240GA0OBPX3a/dWcEF6BN0RXUULP5jie9Be47Z4RPOyogYbYUV/
f+N/sCkd72asTXBUhVF5dzdDmZSXuhzX8umxh7htN8YDlmdq+Yj3WsQeblGSuQ0QDA9vgy3NQFb2
VuZ1LUpI6RROAnXs32/pTzHk33d0F0O046WW8LXFc6BBZPKVD9LSwlTWP/Ys/3gG4byO8w5HoQ2n
9/fldqiHauhVaGvEEEZKN+XMMB2xwuwIqH1YFq3xjFqSpne/jIeHmB5EHuO5IdHEQ5ZRZNKHpv56
HTr9o7+/hT9m05jDM70xIbvbv2AA/9oLVaxoxQiinWvPNajdo0JTgqJh5Pmqt0KYeXgzNlr1AhSO
kHfSF2M56CjoDuanZR3X4iJVnqRzew/K9YdV86ecGgSPDCISzwF4Mr+/uCMHrtGPBDKqaIceIbwd
1wZRQ95gIPpzyjqfSerfX8gfl8X/rnnPBdCsmqlNCTe0vO6hx4G9I9QliT/8hCb+lfrcp9X/ejr7
blmo6rmz5R4HA7tSXZXZaW3PqvY8sUiEYqk5kp+lkZP3flfVIZKLI7L5dOlpJZkxCtrQwNCDG7pv
yl43vjSBTtun0kWdon7xaOTecYgOV2CudNnUCrFY2k1V2e3zHkVENBSS/S98YSet0CikamDA+nCw
m0lraN5FLnwL/ZWSthFqvAyc3IPxw3zyD54nyGiQmIGeGStI/e75aRxXmpQTGC/Sm3V1PPn8CGY3
LwLn9GqpuFtc11LqNkZwtDA0cm9aLIrz1TWk2UVlrLSMT4GkJR6qbuB7GDmMSXrRrgp9S1sQuBKD
yEc0tcCly8YmiXNequ3f5NolaQQ6+2bKI7x2VcOkTteDOlMOINg5cW63lwsSoXrRu4dmUWQ/xB1F
HyPL3YcfyXS6MuJ4CIl3x89VPerVjf7t/GqVD3KKyFxC16WanwzTr7JtnEyOFr19HMMc3VXMtwHo
SM5jwMCHWQTHQCvBhD4yw1NQoTgmgbS6tTpeY4FU0OS6fmaA7c9P6ZOkoaS4VzP/WARmObsVr5qO
uySPFTiq197eK/lLu0YWvTgZCM+HzhwhlvTIol1ghei5jRnzaXi6Wp2AjnU0o4OCCJfjJed8ejnS
80ZGtU1P8/Ph4J0v+qzvjFkqW57U7BSjjg7ZsNGakzgcDXHuokZyphcdtdoCxVY0vmT9FNl5vmZ2
ZSE1lJPXEGU66TyD5zCX7EOQIF+a2Qa+HdRnG6h/Y4P3eCiiBAwh6CMHSc4TlQyfLqQXO2g09Qzi
kO2Zxs1LWE6X4fWXoyc99dEpWQF6jpoHXa5BO08V/TonXM8RCcsTc3pJo0Z+UZUqOJWH4HzuN/0l
snCIsisZEhmVyiG7Tgo93jqvt27f29pKvw2PzhnHscSifR37A57IJvtXOygoQUaG083OHX1/TFd1
zvjc1Yc8+nvA+kOQxAgEe6Rxyo/Ezl1+0dRYB3VmBU/fHqWFIdoSJ+gFgL2iHfBjfPzlev2f1fuv
690FZbtrMiCQXK/q/YwKqiqXnF7QseFDjDbjmY4QKohlZ3q0Rgep8X1K2cihymX0K9PHK1Sfv7+C
P01jR+C2pplAUEcDpd8PCih3dnaoCkJpsTw088KaWZTbihGeUtdoN91hZZK1Mwm99eHfL/2L//qf
1/G/S9/7c8fDpbSOV/ixhvI4utZncj/T0OW/sn+vchZV3c21wAJcYDEQpErtS83cukXiYHhtbpXf
6Mxnj21oD84871eaM7o28CE3MR6OWKGePRpb8Tlyyrl5m7e8u4vJBkQUFrNJukpGAmsSO4f0R62N
X7Ta+0eDa6zTzoJeA+Dw97d6VRCpUwreqiFnYYNWnlE8OzfMmUF/nz2IHmTrwu68IceYYIRbjpj1
1vEuN6ZRAhKShVxoofjXQWJYIE1NJ53lPXxl5pakeeOUpnVweNa92AmM6wjbyIBWNN3WllGFrJFW
Hoew0xE6oOKz+Pcv96fEfKRS/9/Hu9s4nVHkpXHGMoTyCt2CqgxOWgTfsFcRcR791I32wf7JZvcP
6cVo/IysBjRcHe2J39+p2YMtB/6Dhs5pOUqTJz66qybTrNr86Zz5AxRYhVACzZbBvK7fp53yQc/q
tsBUiykq5j2IX4ORoZq7XhAlT6cMV35Odf9Q/v92zbukeuhu5s3sahQaqp11S+nzrBxjc6weLKsW
eh8mlyUGWugGh8oww7r3dHlKzaktB5myPlZz3YkK5iT45NWFDf9HEzbS4FaDRMdPIWPMLu4XNwJC
qqLIQEede9Mha7Db6nqC7Xq8OkHbLzrUQRnp/aM6YnaIdx5eB4hJPxbbf4rXrLpRRGc0xDbvau2L
ci2PVdH8YkGO5ytLoMpGA68Byg9C8T8LyNxdkZ2LPho6BZC4RiUt5y7R6g5XnHMhRO8rf9b6yvPV
l7+zCJlvEQe5mPeBHOTL3ms233/fYRDmf3/Jv65scCQhS/dLPODuyopzLI0WBd79sD1O2mnjmWEh
FEVIwbCSIvjFQYXyO6NyVxKT0qWB/VS48Us8ycIiTBaFWy3KcIiOXrXPA7rJOme8YILiQoJ2B9HM
DqJdEGc25mRTebHovT093/AkcIEWmRtevY7/wM81nO/BVZy/8PygDYsos7ig7/JtLtWNtk5dXBWE
88Kve0AxvKkq/GWOSR4vyCv2kp+S/i7iuenpL2Yqyq8iTPFMB5YgMj/fHphaB5WLuOzsMLU2+QpB
WCH5TQRZ1AUYsYkD3fs4Cd3LxXHZ785uvvB4bHEV0fboHwVC/X47qdeX19RPp7mfeNUk8R7KKA2X
g2uLYYpc9zSbW/vO7dx8tk5CikL3w9lcnsz1ZZa4SOOHaOZOeGi/X5wCxUt4TZPNem0LxQ03E2aB
nu7uJmLuX72Xp3m4nB7Ftp/tozq6CmeC/q+Qhc6PXbXvfXSNUHj14qWzrp7Q6Q3qqbaVH7RV94F4
83FC24RxjzI5e+XM2tWpa3nVLA9Tt3Wzp596pP9wOP+1Vf+ziu6CikUFeLkN9WEvu4On+0f3vXRP
K0VgSS2ufvzw3q0roftGNDbp+RUz1MPjjhkUNG5KaXHcGR9gbVofXUjv5g1ePD26F35AMkVys9wr
UTF+PYHLOF8uXpsvpNHZzW2/ajcN3u1HxGVXpulqM2OWr+qw3uOqsRqEMivdbB+vE3Fkqaw7X/d0
LwkPwlzHk6/MtXw+1CxzabusL9HAr3/qawjlQOe8ZobG6SUCuCe1wVh0RNlC509pB2F7F0tsjEJ8
QXpmFW7OT0cvXB4F0s0C6vFie35lftyULivJP+/TReWXvrnA5yPWiLDC2FXR8HJLPeyTYgVVelFD
AnpFtfYCosYtPHnXz7XCGzCgELZQg+5x8PesvWW3nCPVzNLWR1VYQH70vb3b9Cs4dgL54dPc+LBE
7dc8bsPrYtSONsaymJvCeWhLIYO8Wb41gFqFA+siVINsfV3RvJxlq2QLXkRWfH1ZP1m7znCV9W2d
vdvhM5KCInVZ55y7ofx6neoPpW+DenRYXrk7tVdvudsKWp+uJVrRRtQaP2Rx96nOf5bY3TStTA6N
3F3Lw37xbAmUWT12J+u+jDDdXgQbmziymbzvDuJr80Fubc917yRaz23CKHfT8LF12UY/dCl/Wef+
bd3f9X+L3BhKOJmH/fNqtzv4u91ujGZfglsJfd+NoniJ/v/s+4eC4h+cwH8ujBeODKeFlPpeJ8S+
tpKiJ8VhHwA64XUEpftqL85eRe4gwLGLNNg5T0jQsuHCSrxbYoZnChvMEsqKLzX5rHxGeiHwfYZc
rhPRuvEYOLizb6KdCx2Nod/Fu60u3vh3wEf5r+eJ6qYe7uIvyeL9FQ6Ze4k6MXmtvkkwsbEZxHgF
0XBDWlAITTwv5EUb9u5n4tFO9VQCexlcxSOEXveTAJ+6r8wAxePDaf8wu7pqeJmzntkzB0/RCF58
M2N1dTVRR49XVpaJQD9hk06PsGbVHuPuMtwcwtKtRe2u5Oki9TZoj7gV1zbE6652Fe+yNYJ3vFrC
KqSfu0JGZEokmurTZqJ4hQ+o9iknYLrOSp9aIp+3HFuYr8xq0fuJ2NiT3e421913lMCjLDSWBfFH
Earb+niy8nZ3CA17lm/th9CcYwbixVuSpI+XF4SbQ0S+1/mSXI4DpPeqeT1Xg9MG0xoP1Bxn4NWj
1vKu7KqoXCu+FY5nvJuhzXuNjtMtQs/h8vR4Ed+Wd5zMYMiw0z+KfeyF6vMwrT1wfhweL7lIl42v
PXB8Cn3+hvObkEJbIOz4kLgbIrG329yijW/z5xCnd3tP/lDCDYHUi4NN7DELDm9u479w4rgxb38P
1XqqucDD/X621fxzeHEfLuKhniE+428L7/vz5H4bLJI8NLyH7z1oTvcoSu/7KqRJ7H/jbU15K6Td
39OVezfuf4IAxKqRX2WamnF3zigXvamaE2LwrStFC/utpbiFuTldxZlXLM6yUK/u0RO7Q2jPny5+
4/eJ6CeEVQuZAxN1iGWPwx090x9akvfl7T83BpAE+SXoRLJ9d2OZbRvVsZSkXROcgiL8EgYfmZ3E
Bkt/6AdrdwOvf67FwzPCI5/D4/b3AsWurjYt0Fja5ZMWJ4tNm0+c57QbvW7zC+6/onqwCY1P2ADP
20C3ItqMxSRHjc0T5a7zidsi3bez80I2ojOJwvLHhOCuyPjPLd4VbgNeaFlpcYvO1qaniXRST9vQ
bSanzj3PmeIu3msXVJ6nHqImQnFMSLhas8r1F1Aw6izfH57+vnTuDdJ+3RKaUeitY0dPBXT31qQj
cj3Q06WdtiqWkNe14Hac51tFmO6hpv/1YLqb7qndF9GtE+9IG8y0B0UJu2kse+3z4C4pOrnJcmJ3
uFiIy8aOLiZWCu5lfw7zr/40OXfYhIjrw99v/NeN3Yf6f9/43btswWpYSe1IO48WwnoIrG0tNi28
XTG4U9WbTk/Tn7r6jKD+UBaYIzdOQfYKjuHdaXvQLvog9Z20m3mE80UAbmPScRTcAjLXRbB4lomW
s+AWWOPpu8JAXhw2cfjsedF06r5JoR99UjE/Lhavr5IYYDRTBqwmJPqES1T0FvAVQsfX1yA/3Lkf
vvSeHvj+/Ml/8t0TZ9F2+hZF7vbkX0Lq4aPoZ0RpkZKB7KM3ECRes1xuXTfyZj+87l+dqP+8b2MU
kwWOphrq3VZOEsvs80vLQiHBOE16/+Z182r5Oh6zhXiePTaB/IBRzgP/81hw4D2SXywMr/Sv7vMQ
3LzXVZAHCenue7WURE7w3WCh4RKqp6Y4+7W3PokTWR2UBP7BeolP2YiPThjLr1uEcPvrIN7fedvf
B0xz3PfVV4vQZvDxhDXs3PI/EjcMjdAK54rLMM5Dvn1Kg9lL93Tag35y9LcyL0qeI27ly9G2nX0+
2D/EoHsN5n92ky3zfujoqSh0/h6D4HPK/VUvpd0qD5zgIDbaciMEWebH2X/hBDn6wHzJGh9tqpTv
+IfL63+qWi0YRVAacHRFh+X3yyuNcS1vB+Wwv63yiRma0+rtNPGeY9ODtdV5V1rQmnti4a5mWusO
EzA/qSgWJzJ0d9iUTSjnLjs7unpLaao+28q8B2HzHAtXmjqPzVceutdZ+a5uyp8OCmNMCX9fXmji
8uI0kBdIiTh3O6trb20zSJa5u4wp+3GCe7zha94gTS+7VMZ0Qdzq6Lzu/f7qxfu+XvYbyvHzwjH9
EyDWZbU6eMWsfs/xN1vjZosamztOHbbxxpobq04TmOchrvIdnzxO4BlaZ5SNyzbCRHahTAZcYD61
yH4ppki5HKbqWzNnbIMgzI0D/NXGw+xD9c/blpKIjAz5mu84TLdZOIQHjoqr6DE8YiLMf6LTj4ZA
SBlkyC6gf3BiDIzF6b1amFe3Is2ShDpJvvKnNPYPqiieZc2FoJFty49YEV0h8iDXJ13tYnLXzOrg
9HgLz4/V2lnnD63k4d9zMH1MRaSvzrcDLB3s6PQGc2miLxPPgrXha9/orcfatw0nKxX5plzBID5N
8y9UU5hezIoPzXQv0+ND8dMS/E+AZCLGtNiBUW7LJOB3/ew+toY6hwew019PwSFMN38PQ/85QH//
8feiSUpTnEu94MdjBUXuVqqiDP5+hXtTaAPE1b+f4H7e3zS9JR9sLvFcCks4Yrf5+vKdcEsO9/cr
/ae59etChkYTj2EaIgS/b9ZDrhlZnij6rqGsN106zT7dGvf771cZf8pv++ruKnfHZGFeGpTPVX2X
bIyom5U7uh0/sLp+epC7b16AAdIlc7zEWxFpFJzGq/UNpeyHqvKHJ1HuYmtiJLcqlWSW1rRYpqty
0k7k6O8v64cn+dV4/xekIFXyGGwWnwRjms2VKihzB9+Zpj98+XEz3H8WLDtRfzewB7D43XvA+zm5
dhbWYeYOiAt6iSSsr1o96bFL+bj0W7v3tRyJ0G1+HI3boFYaR8493XKH64y6FHNG2fabz+NWs4V+
jZxnsKSn9Zn+ZCGqEGLNbQ77CXRnitcYOlMYIuDEbPtDHXafjoyl0ld/DoqUMgDLLSvMZhntSUJN
HSWSD56jqVcpEc18KDFWvNG6wIoYD9St0k1gXUgfDCib7UAWP68eDYaigQqYlmZgOuF4SfCYwwMV
zyH12zps0tPqdIWIFjnHNT/uSCKpHaPT3jZWuLYqgKVox40CL770fXmgfZ40gm6PvBxubgKmnjJZ
DTBiHyAd+/Lr6TVeGp+HrUSzD7fuZNkdvcFBQ+q4BmFxhhq16+x3S/FuSUg3vMVgs/Rok45MnJfL
6O0jL1XA5ZJrtst4BtiURhdjv9rjjmO0d8EX0hfMVS9vvfPOoLUYHd5k9Cq+zuqSjO0CGDd5qPZG
MCRCcfb1+LTjCB7QtDLBXcI5evYj4+Kz5J4bMcyu3+oLFVc6eLcq7DE++sAmDqKXU4hbMx4Mrac+
Sm+38YwDKiI01W8PD/LbEb0d/sjuNAHeygPlXhO7+q7D/pnpdevpNJsL2oCWLUx481it7pLBxbE4
ectpNmy1BDGPoJmoBg6Xbyd1LsdPFnLNpbgeUHVwzXqm0BzcdwurFIWB6CeOvJuT+VG9cfcX1dXL
ADhFKeI35FH6bwyoSsgp71YhzoH5hqYULnv6lTN4mkzNx5wteXCTL06wit+H9WW5/WWvQH9b2UAP
V7bm9WkjjPMU7g+t6U5bmQQ/xCzoJahbrAzExum9Usfm1hKIsGi1i+dyp3kQERIOQ6SsOdfQSY19
qdxJ25QXDQly1GhxbXl3AYHsjnw4fm1zZG3jDmS8l4VfWwH4x1Myg+ZnIqoiYBdeGb6rj/mnvW97
Pjm2hXlg18G5317Pa6fxL40op/Fjj0txCzR6YbplH1QHP9kzIrxp8xa/X1e3QmQD21ecym1nmzE/
dWUHDVZRJXt1rX/Zc81288fb2QehxIw/M9weyp6KcqtrZ8thNkzkWkBRGTp8EcYdqhpBu78MHl2c
eq/BZPmVopUuf/+GkOpTt0pXPbqxXWCQP3jYV5zfz3SpFifF59ezfdL5eLWl78mDMTcBitMZjjJa
HkcFBTAAAV5nwbmF/eiaz3k2UWnTMA7npl8xA4DtR0LDtn5rX1Tszl9AWJt2yIS2r575rvHuli8M
TI90YVILUsl3jOsx7fOzJZS1C6JStWc861+mCeTAO60a+qatOD4BGNcPE2U3glkYntIdoguJlV3p
d5PzZ3xzpQ2Wa/EcqUwtAj0OrP2LPnM276LjR8p+fEf/bTRVzFDV8+oHoLmNRx2huTIoB5AZb7dn
R/OumPcA5i88GwtgLIR8Ei+HFCu8beQV1jCKObvuDBytaqoOad+lrgz+YnsbZXbclON+2Xwnfv4S
d1Bu/Xh1Wxz4MElgU7C8XeTIftZVUaneAN/HHWb0vK/z04IshE76pmHCjUvUV7lQNlVHjte9DW4u
05g7YPK6MxzisLi+4H4LhOTmBIosTjPYg1esoA++cd3DcorPnsq1AkIXMKpv5Q0VNWTV34AD9YlH
3mdfwms5OcQBfoAwSJ0hahk8aW5t+vIQXPuZJC9gAKDoVV68wprgRnea3SzR55uUEVL5dphCMsNG
7uDA6vfsN9aFY4Pk5xVWua9dA6cLrKfev6Srw/wK9Y7G36dkhs1n/ZDWQNCx8Z1pSaC/XE/u6du8
RFKBky20xUDx42eHnuH36REULjrByB7HvafRBrw9ZM8XLGeCuHw5Yy0IxlrBXgmPlQmr1STE2KE6
OrAvmuUBX2k5SnFjYRq1OJb+8dV5dIiRiV87kcEKYbIjT4zHigyt2ZzyLRfVj5754VeUBls7XmG9
Wl+wM0ZFNDJvCuCjhYq7WeKq6d75ZjnnnVe+HFbKc725fh8dIcNEpIpeXrdGi7mia73IO+lFAoAE
OUcTKVAjrNLQUg5sO0iQTchciSNlYb47Ix1C1KvzEOaRRTeZCUem+5mEE5ubn0QRxVJkHYOLIZrY
TyUoib5Z+0Y/MZjVs4PrWdl40v7wxV6v+4AHYSFlazK1wU1t76DyI10gShWNzhlWzCVOga69bFXX
yTi96sj4AIF6nLKjlZMXl9511c+YjxTeiW510NHLxTgQGvUWizzImw98G/niDfRfr741sVa9LUaC
4HZAJr0W1TYNz5p7nF9C+TYbNZo2Mr0zaVVB174xKsEUx29XDfr0wNq84cNkIjs3NFfVpvWG2k39
1mAuZziZ4Xcn4ik8f/n7SB/86AOth/xr0ndjQvEYM6rrxe0sCtIeaATFLLYYrGLICToDo/HyBQDJ
hWNk8DjzHRy53QbHUJFX4pZj5SYanJXTsGqXxVOSuVg6GS44S/W59Eb64ItNzrQttg5Lez4OHM5T
qI2OGlRBnWxsusvMqM5Ru6qvQal6+pYJP9cLD4XLbmtIJTZ146ZEKxcGbHNdnFsPU733elsVri65
GQ3lx1PpJ1BGD67+rr1Ar33XQ3N50MTlAZvsKvZMyTPfbytc3Oz9eapfvJhxXjOzeXUrnS7JVAZ4
g+ukJ88PW/1ZeeQjsAJKGcK9yHe2m6lugoroc265DacDVHMkwY9eioOKJY4HcWDtUm/mk+OezIto
ERfB5bV7iCEyPzetlz2fba+iswJ75eR1zVTF4bbyFB3jQPJA3mPrX0ogmF6HROPbbXTqQXYKSfGg
AU72xh7M3vNJGvZPUItbkrOVxZgXi5ytpftY1rae9flDFv6r2P+taBmzY8cYZzgaCpv3UFYgcDAX
pIu5y58VzPggfyoiQw59NDW/UMl/V713mscKHF28NEM5cfH2di74KMOtXpffErGTiR68f2z6Crez
QynQUq9/4P9JH7I6uB18HJ+qklQK/vRDWXjGKs3maCFblZdJ2DMJGcmv/F3qohy28AsQ4eMU6tJh
yyS+dcd/vRcKDeMKPvctBE7GDIDU+9NK/XYL/Cczw1sJ/ljgKzBU4uj41os0Y0cgZ/M8nltAYEFD
TmNDdOfd2GVgM5WwxMfbuwy4xvoGyl/qtJ1eG3EJeHTwBocPBWNKNOOXanhrntPPvBXG/ECYYIqO
0Go8rZp5ubxZkbUr3066ywUzeWLTU+xXym1WmQEk7wJI7uD3uN6fPCsO8SjrAv2RH9XC0ieR1URC
FjpXB1dKkaLzU83X9FWtzkYbVSyUBeeh/RlLoqT5wNz1HfdPqFmHfF05voyLLux1gGEorjBscBaM
3JP+vb5+DCsSdebayqpCcY1mSS3wTZYfnXeZbfblcAwA5H46M7FZ6xNn4ewP5cZQUB5wnY3M9Oqp
yEI5xcl6kW75K8MOBOap9njwEZhTLA44W+N2DF8aSYalie9i9mTgStAoniMFmY2NpmifjjkWk1iA
LZKnVHMxQuomksGjCnVhrVoyro1GDMR0/hbUgyv7BvR05mszDupxdLhJq0guHmv0a34lQPnIm3bp
9ZT8Xuw5Dzn26sBjQmjKnSA5j0mmX4wFOLQKUKGH7CkZdH2en2bFIkZrAQAZlsLCXp+dILlGSQma
pP+y16dZo0ckXFYXnPo5R3SbTZpd85mcvAv0+94zF9lbtWyOSFKgXwFsj9WFca0zcWo/hb95m7XL
JInOwGRaobyneviFTbZvv+D6myByDOyWrPKRZEnlE33RPVf3xpPlZiQ905v1rK8wQs7sSQELkAku
YCzRt1NCWPxMEqXqALwRrnAr0LphfiZ3OumBRGQixyjdFRoP5T6bmesT9gKEHDAgtKq38opVVjTT
siMHS9AREgn575O6Kr+oZzcVRchW3uKb7RS+9qaQ5vj16y3S6Oilwnk9Sz4eDJ2vhNyC4ccvGuxC
T7q4/edxZd68g09OfAQqcQ2L/bitQpJuRvyY+6Cykwcd09JGnL/NI2xfT3rtns6qOG9PUWN5CKhn
wbX2Lm/JrnttSeqe5LmCVuz2CrjRHdDce+uaVCQfxjk4xz0VlIdFdQbPcdeD47j58sfxu+j8xHT5
dBQOpMgOW+nsNST8E2njPCHU7sTuKNkAyDNzyfOtzYXxiTcAvN2y0rvINn0kig66q908MgozQQpo
ne3UuTZ19pSA2cUDlOZgUEtKQTYUSIz+50O+0D/5ccPycPGQWFlL+3jVoEKthO3EbKbHytXxXNPI
zwrJRWahRaGOI3ipmXO2Aape+STxYZo6KyBtmFl52qfJOTrq2I2oGQ2sx6ohAAfGmiKyE9Ty9piQ
3J7j5al0my81veJ+S/kTYWVNklKtJEgIUpQovl0FpuVds4m0leacIvLTwMSNWfHarEW6cCKK5wwt
NpKBnua+ybSepijVHDrYdDq1pysD2C3n7DHzbMm9PTYbm/dKJmB7Nz+F+7U87TVUWK7PQP7Z5fyt
w9Lxbq9tVBChKRKCxCueOMk7IPZBG5XwJ3fMn9mw4EGnLD/26hsOq14h+cO2HTz5SZcFXY/sneuq
8MNfjojUjMUtuJCz4zfLQvW7hY4yLsiYR+kS3ML05sa0r/G+Pvhc9DgmL8X7sfFabdL2YB7yKevL
1CL+YLMYFskQsJ7kJxNcbZHNzc+S5vCWcmJ4iNc2MpDAbPjUTMW1icR7UV3WL7UK+Z3MjE4De+ea
Qbq0/NM3fN0CF+41L79vPC28xpD2xXFhzswSmFPawRtdcJgxn6tl2AdRMiHX4YPF9aTZk4MD38cm
l2z3rbwFzoOe+nEUf1hu/dBMB9i7jctSM2fnWtz4SNk82+lbWYG4y1q0maBPdQ/LTe4MBMAR05Ko
k112AkYYNpw4CruUL7e7AXKL5LX8ZgGGD6T3PltqVLFRbbyzTQEP5+Ps37s6+26T6G7/XO/YCgmb
1BR4m8ef9WUio6SxaSz2bdygNDQhotwe0m034WByZkrsHT+Ud4e2z/tAXF6WSNUJUr0hyEFC0bCv
g4o6bm1sDAYfT45v7/izCzxkhsYjX9Q/qoAUGWGf46+cdG4uqkdrDB980YwSbQDiCTnfpSqRKfAe
0/BwDRFyIp+gHoiT8dA3IyoE442TRgcwNa071mi+kOcm5ciOvTdqx4fDcgDCK6hwcQBHtKiio7Qx
P7JPeg2siw+Z8vzpEDoEv5dsYvGzHQKyDxGWYJg+qpeJxfhzcPk8Rmh3zD2YANofB9gmZEcnYTxc
J/Vco7bfmp9Xtv9HLOFcLIp9WjByiMavcpncZvUzMe/oAfc+UTlzkD1f29DZVK9X5ilgzkrP2cP8
AifFsAFH3GRagMjQPPm9CgBqFC9H/6q78jtFVOVfghzq8dlnxoJIXOxDYZ85NPwO7yrBa9s/mIAI
jy5HFYqn0FoIPUwxnDlzPcMrtsOX8pnu2UPZEwl59gbt55kfpX386vg9WSt9cwntzfmrWuX7v6ee
yp9STxV08+jmh64H3ry/d+XRqC5ko4e8DmDIDmmJHj9v1yDfSjzk4wUNepA/37BMSlH6mj0ht1K/
zxgLOsIIqkdEmbY0toZffvKUK08aSsneMOG8V+DEiTgy6J0hmDc5RJQ585TqvnVp/qNDPhueOCQu
K6yUIkZI+kO3Zti5h+fdP7Jn4uj/cHauzakq3Rb+RVYJiMBX7hfvYrx8oXIxqIgKIoq//jydt+q8
iSsV65yVnb32WtlJN93N7HkZY8w0VMcdOw/JOmz9na33ILfUfov85goloYqEi3nF/L9dLubptWOf
V4fgNoeoiWuRvF2ivARdd2zM1N5FtKWV7fZEeb9QlLzEyXtemfv1LmTnL/Te3jgzYjKulpCCFM41
5uil9DZtH0Rc/+KXYyCnbupKVjYs5tKsWMpvXCv2tddd3qxOtHlFkArzfB3S5DQgo+gnxBle++x0
3Sai2KaAt2yi/atsg+Z2kZie7QjvFqxn1atcrhvFoRm4VYB02oSbiTqjlMtZxrym9LGFgmOd43O0
xyH6RDtwprsXmcE4VSWlPZo87J9CbOSOqG8/xCSQDA2NfmJtquCKKGB+qw3k0BQS6ZDJMSdXbqwN
MMLQkK2NHhTO5YV7UV/ddOJEsszvDfptJtSnRcIS74cZry19ZT9Rhb0NZQqc71wxLf/uSnsrmWl4
l6CSJlvyaB633nawkcyCRGpmF686oXvLyjEgJPgvZj0lxZ2urp72LmSU0Q/ZWeW7trgq/X3HVxft
tkXWwWibXRVbZKmFf35jkm9V6hE/VSk889dia51yesrfh9k8fRGCwxEVFTmk99TO3nwYOF6KhcT3
8ZW6a52QW0XXaSiD/KLBEADKwiovdLNyurjsrREOB9KFJZi4jVmr4YFX35WagQzseHWdGezXRzGT
95PiGtYOWkkkPKf4LyQaZeBsOP9Xr0YE62SWozc8pW6M8sSR3bTbjc2hqNZCpnmu1baqD3D4kozY
yE9kS3SDMIuEdmo2/UU4oedl07GVfnIxz28iaVea98ZHEMszKhs1IMz3uKUuuunkGmdbAGMIy2HY
pLCDl7eS7j78LY7NYZ1ckJcLkiMp82m7R5wnAU2tQYMWo/YGepLbCpjSbswld/eupNhL3MBjP7tF
UNXetZVElhYHaHyYF800OY6375urn0nsno0+lHPrK7Jb5vaF4jXZsfXtQpt3e1dap2ICLgu9l5t/
052uf9ZNY4N50GgjZJ9lQFpo+NkSam7HZ9Ap6Z+z/bNI+PX1b2dbkWo1aTLqXofRIT4JWADIizvg
bpH9UZ5Vv36vEf9v4fNLeePbaNm5UtubnNFecnO1GgIMHY2WYdiYT/IIvxYMAapIgMFkKIsPaIj9
li6wHbphxuVHFmkOWyr7+v9NFPc/1eJvYzwUcVXtlCp3hTEuDi/p3m6N1ddnqJJfq5Lfxni4kg67
w628qzfGeFE2mOMs3l0E1moTNm/Prr9HI9fRu/QoZs0kuKRQH34aufK6a98z7Shq0iXQ+1KkR7jt
JeviZn3VkcJsKi3hggcpsn6usfx7+H+Kog+jP2zYjU7qZ+V+YsN6GDfzZt2t0rs8O37CUP8w5A+j
PGzZpdbOO2TMOnFrqEVymEVXqMczyUuGbfu+3kVtJGmfnJJfTny3jc6+DC5CKP4+gFvatExL2saZ
Id837oZo+8nP17sPpCDOIZgZ0JTwciQ6RzwKdx22hZyorRJ0FnXRU+/qUGp9kRa7BaEJuR2vdgu8
ANIbeh8hJKdLusI37IuvW7Vb2Scb41y+toGTbV1jpI5wv2b3pRGnb9JQHSrvxhTXt6E8OtZXqDIm
5B3SyfG1Qyl42g2T8XFAxrt/ojLjwvnwrqCKFhRcnGJcB5KrDe8AsbsY3dovD2YdwM3t7YMkvPYz
BCR8itIRikz9JLg4bec6uPZ3w2SZhnnYthbjfX8/27rgojdraaSMGk+GJdGMa1tyFfc0JAeTYLHa
zt4+WkdPD4xBHaG759+CY5iG3RHJCIuLxMbyOx0PxrmX+8cx1W+/GtL7Gpj0rBhvV2moL3duOT+9
bWfZ7NIH5oMDIrlJqHs77ngqhj4uva07jXcd51Gr14pbPbLXxfwaUqENtj4RW3DzD9O7vQ233tYj
L+Q0zpmwZVQMah6zDXA7HTTOHZeQ6kGEbnFAHOQKQsct2vZbA22iTejK5taO1q/825viH8MtWP6z
z505kK29e3IpC6uRNDcsrX8bywHBDmwjypJe0bt7rcHNFvuf+1rUzHJHnWReZ0RZMqBXdEBREeB7
OzwF6DvZezfpEbbZ3bBpcHbT6DA8UrY8L9AjRhDU3U62k+blNKJ3+GF4zhxjQH7Kz301yleZn4RH
D2DZdOOmfWWwDS5uFW2Gp+BmYzO81mK3rEWmh6mZm2kSaJPD/IpzFL0pNlISfhLco8o/EIS2XT2a
1z6+Qs1viX3ta/4+hirtJIE6AAkVtiwKPM65f5qC+5hpfuaTUtoNy4iDlq0MqzMiGnMpWrjH/rmf
hRIQbo/4dpANNFe2SIZxslK/HuE5M2fedRfK7w1eTOJ1nJZjOLlXzArvOFMjVkbyBXiaJL9IowQn
v3i/++0lTXItTqYrgLmblyraele3C8uF+grgTZgwd/MW0MSBj7snB6C98OHGLSfpVfO8jwKCe/Y2
Lo9NIq01qCJjoC+p50Ytdkh1skAPNuDwd+5trgfd0WnOq2QlIDr3zgVc0FQZaT183lky2A6p0zlV
n5d1qIwoj3mld7TvfXV2Gu/D4/Aanf1W7+i3eLsJ2D0KOnuv8Q9OERwDyer0Ou4e8lYTGXYBMPLA
j9o4fKOb4a+fZvn01M9cGk8whidHZf/Exw6PRHGaQI6I8AS96uQpVhM0UTLZedcoH9YTBX+h8bMp
ncjD1FaDFvCc0iumTQCB1s3d7EIOTnJkV4ZJIfuIvvrKq+ZdCCO29tbdhQdHjnQ/W56D7uI8BOBq
UgP6oGs7xVRjdVk2y2y2GYoIf5LOWi+UBl+bRYY+ltUMtVXaa0hFOIcX/V36zIICU0SS0Dq6FPQD
7XMXdQAmQZQibI4yF8LYa/WpEgWVYTkm4tiPO1E7Sm2EL9+VUTY9B20Qc7f+Ppy9biCG6E4J30gf
Gl5OEa3tV0uKeQ41Rf5+egVYujT63aHkSRb5/+jjHJ59qmB26qK5adYDwLrzvTWQib42njQ6z1uj
a1C/XIOjfRhwl/a2o5YHsq90Mr6ncC+9bFROMhJGoKjHXSrF/cbXXURlvaN7Asgo9ylLdvv7Hhw3
vJrtxqSd3mQb5L0syGOgRAFZKmLu7XAz02Ktt31TpvIYwM8xUqdMgnKBe+vnDHDxCwcdXDxomqZN
O4NNX+sBmQwksbuEKfuFQvkHyVqH0pWlSWa5gPVYCqpxMdq6uQ2TKiyAQHe8Q1AGsMzMDzLQNjkR
V3c4oP72TR4gYNxvR4f+3tr0j84l3HMBIFfsEHDON6DuG+/mbjCzh548vr9TwEn6LwlxbBecqgNw
1yui+xP/sPuvJ9BR6f2DtliHRkugZn96O3V1NmSl7CYxYsFeVVIC2vRqm16PdvFZBjKoZO/gGXY6
1ILCv1jXEIbESwV06BpUnANk56irk4zBRFNOpvJIZtgjrPA2A15cUE5OtjXVMLP3qbuh03TvYFJ+
GbFw5evplQQTp3u66ZfUdH0dZLDu5NHx/taKnzr4/3pWdEEEkIn6AYql3e6Dz3OqqvTWnA5JTO4K
c4UJczau8lZwXe7NgSxSqIJLmVBE/dul+4KF//S2fo78sMZIDMh5q2LkjgcBDwMIYKG/WaT+xpW8
DC6I7B4DYbvz4ZbDaCyP/pMZ/LLLyEnTrbaNWEubvf65y8nxfLk2OTOAxAuNkllwjeGUYLpTDzbq
yeedNdnMF/gfwt56ROXO35P4NxTpgMtuK4rcZQ8U42H995cWNGZ0XGNjWA25Mt/ua+P/jif9OcbD
SreOJ03aZrURq+QYzN2HOtDGbRKZ8jMqwK8L+u1hRLzyLX47XlPjpCU8TLM+d0wZDgTX8m3QDToj
lTLAinQnMjfY1L/X8Avg+XiU/ruIJOl+jpsernejVV0Nin6m/NJZU46D0ASYbWPeX3ez/8doiJJI
si58auWxR4OepoaGOokRd/qHDy1qvbZWu8nB6QAn/3skEdU8PpaC4G6nI8sdNA8eYq4LjUmqe35g
OcNi1p0CLhr9PcBvL//3AR7CKuWAXvfuwADd/iYAZDnZR2238+RUqP/GOOgMomultwlARK+Rn7tT
75tSLTc7Iy4XOGgREdUwBzigvckvRYibL5hvcM6P6+1KfePPx1Hl3d6Ktb48xUWIPwd8xSlAmQB9
GXb9vdOiqFa9QkPud91T2F1sosuUjO9Y67Wmx88b3052uOrvvb9X6wvk+89+/PdBtIdjVmXlVTo0
GyPOoqIA8IgGq7V5yz5krljS0RS9nrZHln85AsgqfYVvtKJ55NboiNIc9wiGxVXvHpTLbri3S6ew
ARdO6OG8eaav8Zs16kKR09kooQ/5YCkOhJdacb3qMM0PQYbXnI1v/nZWRkr/4F/gB2vQTK+msjzO
/15bcQYel/b7wA9npDpkd+2wv+lxGexscH5RYu79xn926TwZ5pEl0L1p6e2UMgxhp5f5x1kRdKn+
acu/n+ZRGlAE3ZoOH4p+doqhtzsPJ+VYd/a7Vr7T4+3L9iUjbLjBcUQCJwJS59w4zpVHRd0/uk/v
899M8PeRH+Qptsl50ymVrQ7XUSc+zAfUlKx16eBJBoXb6T2jdfzLtnt4VHGCv9n8bNdsjW3OgPRb
GFEjI4o0XGBfruYsARnFebyLcnv/hFmg/GZUhM4aYiMKfSkf0xod+dZqH2tNI70Gt7ifjIyJwZ4e
LcrlUbYCKOXRXtWj62/wqkdHdwMdjqCFuGPTTyYl4LiG2Ecb4X89MxO/Tg1RWuRQVDwq+WEL9KLS
L02SaPEmkEPBZzt6e1vQ7ec9FXZ9jff793H77a1F/vZ/B3zYgqMknzrZLdVjUhcoNJTm1lWCv4f4
l98otvnbGA+JqjyVOskhbWkxncRwhAmZyUpU8zYs7NpTRnRsjp4dra+c4qNR4PYj24jlgzL3MKYu
FY2c7s9IK9g0v4jAj1p76OyIedot2IGvFcHtUmxzuHeLftMHl4s8CVkH0/DIZ1iyI5KFdCt1waq4
+VDogVDlt6/W1Zw1/tam+gIhXFDISd0HSDZH/Je9s1r+2YG4BeTwaYr7l3QcYcV/n+nB57wf1Pq0
0UstZhJIf4B2n67nsln3U/vvHVN+uTp0Whh1hdiBJnQwf76Y+j1v6qxddWPF7ayr4Arlbx9fPjcL
AwiNmY1PcR2jP9NtmUkPJPbtE5hDusjfW+FhUA2MkC6P82pmLHfjZPL31GSxcQ8by7srqIgKncfa
XxftN5uxv2jVuaucu5C1EOTdcM+fX0jB+Km/nxIq0RUF3VozWxxP5n0FiCEqvX1wSs3GfzKRX3bj
x0Qe3px953qq5RsTSfoSmTfSld6xn5O0qp026ZzTS7NY1qRVEovSXXh/5pj/9lbpFBQ7iNl2FBkR
2Z97dDxujax9O3bji3Vaikh9dGjbylzpIQW52PmbqMIdmj6rZX/JcP6z/t+GfTgaVdE2btmm6Mb2
YrFyh+5wiBzEsINi0RDpi+HWDNxgHQQxb5IQ5vDW73BVHWfgcI041sAKfWvs8wv+kzVTrdlA8IrH
KL7DZrYjDIH98fdG6b9c3D8WSnz924npnIrOtZRZqEXU5xczHsZMc7hybRIHth31F/2Vu8qd/jB+
G/IEdxPytOkRWB/M3tIZDEgWhMSyzD0UU7dCyxnxUJ5jOiHTD8dX0x9H47/n/WyDHx0B/ZLWuXI8
dWMAS949KEJjfp51yAbEm6joGf0zGWhCzGeS5V+VsscdVugphqA40tfIcv1cL1Updtujse/G0nQz
quPdtHyrwtaY9nFuMycJ+OQG+tXYINbYJfZq60g0P+yPbMhllWsdNY4Ms88ZeutCwwbpYq3eMcBf
u7Ac8IsTM2vMzz0W+Fn5Rv4lXBIaZCqjU58CpfHzmXf5+dDayHeVaCaHeC4kk2R0fZKg9FNEiy5u
4rZHOdpberDx82EXhSFCUUAJM+PZbfnbcRXOnwROpK20vwLWb8eVq2ynNBdIfEdzRYMUTH2ENsqN
wpVmefPBbPr58uSgiQ193PCO1m2rEs6nBEr658Mrm522LS+wpA+99kvu3/3aukJoh3lj/T3SL8Zb
KCfKXQjZ7bZKnPBzJH3fkjO9rNtxTcv4FE7SZaJ/0oy88ZrGyStXyhetly26qsCH7862ckgY1zRP
R9bKaulIU8PG/ntKnX/NOKT2DseLLI5Y7gcz3ioz3N6Nfo8rjbZQJni2+l2+2ipEL4MmYaZS0kDS
ux+RT7WQpvzSrVrqFLZOjg7kSZt1YAYcwaJS7wMyArUbtPN0+wEbIPvQ/T0iwuYdJR/VOr/tVryz
Sdv5+xH+1Qdg8zSDa0BDR7HdeYy8ktI4b7apVsfwpsraStdCp4+uK/Qkcy6fenhfGFFnuhk2XI9T
burNy50ccQuxDXMH2uVNnpCNWD+Z1L9vlNY1upgQei9LCFM/XE/X7kWqkfCr49KmAUiAokVPDw+x
jhZQF5Ec+KCACaGghgqpTcPLRsBJRRIfk/z3TB77tXCmxUyIgHFndH49HLpNo8sZbd7qGPLe1tlO
8jHSBAfJpFniGlAMtcMCOgJ0VHZwjWDvsPNxww2ctRd5XA+q8Wkl8RUYmuscbWiz/QaIbENpCDzM
yWmNzv7sqacnzM3PN5IpI1AIv7krdOLF4n6zAZd8370ekm0dV4ol2iJCOURjbSqfBAryzNHkzn9V
X1ofz7I6COL/NjTyucglUFyWH83PqbjnWrvQL7gVtXvqiaobYhvmBwIcJYJNeMBfn6cg8Uo+0Tdw
U191ZepYXXQIMz7aybQzKVQd2JJzPY5VVtfaepklB6eIRxAqJBBUQQl27fYIOScMG2kJC0AKWQLx
0aZ6I2GD+LTVUDclVJReB6/hbPZKDhz1PwvSjDUf1dZIHbcXV+CuPnSpfX+bDjZrOstmwBXJqyOJ
8YIoBraD2FX8DtvD/Pt0/RLDslXE6RgPdB3/0SZo3W9G1ZyKOpYph3f7Uu+wJO2UhnA615sBbyL4
tTfowrfZs4TEV5z6cEro9coNLRoJQOsWweS3U3K73VXplta3+OgcgnyAVKtz/jz1ul7qG+7ZoaOl
SzMkuifamo8iV1j0utND9E4qLEhiSqNUQUEiNmYz2r3u5lSLgtraDdIY5FVfAYMsynTGqLU8zYxR
6RagLaXhMZIHKkgyv4iKJx71l8f67/MQbmg4tOhOPZiMXZbdEmlf8DxIXB1p6Cf4NhA7gNJTStYM
84gk0DifUNPdA6dAp+Ud7zvef1Il6YKRnXXiZpkvlNIkArgG+0k1RuyPosnZQmzv0jYvW3okPYuV
fnlhCMp4XenpI1SyHsxLebpdim2nusV7xZLAGRtQogC8U5mt366pX5LrVUfozJZoCVHy7LgHYC/Z
mzTeTa7TO1xoyTmT7CmdcnbM+1Lq09YYdfB8G1eXJyus/jpX7QsugoPX/roMv50YrUyurVJjhfVV
Z9wOETr3z1FlZz4mOVBNHRES7mGnNvVhbtG+0aG7op0AfkhneoyGi114JweKJQXKm1OD39k5cDZR
x6T9M9U0kJe+bFcAvCrETJ68aP+qpxKK0lNbYF2+Jv9wU++NbqXuWix0Z1XWwNWdlFa3UDitOrea
vo4ln+sf16VC+Wylo8p2R7wdi56udggAAZqmZAhe5GreEkTbzYQGheZ5fGtZW2jHIKDgnXyWOhws
+4JYH272GvfEoxBRtm0pNuBDI4oA69+qv84eYGl4mJAckMYfMcJ9AIbU2zqnYbY+LqqXEsWhFxCE
6qc6qwdUEzZOsTGVmfqaL7Ol+pmPzlELxsyAltEVonCf5w9KePW4WuFYwgsoOyYCVxRGcUoOsrmF
VUIn5Y59a5m5sCf6CoRkjd8xhQiUdczr+rZQQanG2fzGM8blCPivNpdnqONv+iCJkSusZ9L7FpLy
yBgeJ9IwedUHcmVCBJOWyWQPJAvyUx+WmcaU3k8zwIKoGBxANIw6bYsr7/gG509CqRZBQRF73DpP
rGn39wOKcAmoI1wZ+SEWKA+KdtU2+1usTm2eGuz2HZDvaAtjZF0NL69Alrf09MzN3fw0BPUfde1T
lIXV9Dbfj7QhSiHzK+gSGrbgAF3gxb+Dms5HdOlcECKfkWbTwmKqR5p3f1HX6UcSnQMYOVmszrJ3
OLYsLCuiKGbnbN7fDb94+/sUA+39937l2dptXCMdu/1Yb9ronWNzv93aMeZNgU2ivrOPrSmAbCDa
1rGfgIcK5Om2D/TTB1HzWfbSCHxuQd++0uzO2Al2z1GRVp3Ln0WbNoPgHG6eMUrW+6B0724DiP3+
sQNm1RnvF9mgoPSsohm9arE+Ze8c3haaIojJdzeNzuyurSzUC3UUtaePFfO2RfUiG1O670IK+Th/
HienITRb0ONVb/vSrMFnXSf7j9NQ6m3H29lhqLhyPx1cJndAOC0g1yM0Y3sbAEQ0RQUBRP9kHK7b
R92j6g5A6jzTkQ+aHgq7g2yRc3dbiZkWYIhkoU175cGRQzqaI3hMt4+2dRlIEdiMcccpYyWq36A8
g4Kxkv5mpPr5emO1vQJuez6rQwkuyxX61m5Ik2SujrG6g14FsmNrtQbKvH6TVhXy2pex5KUxqU4b
6vKe6rkSnnz84vp1/3rpwThEXmzvXQ+m6Obevy8O3IZ3S5626bthggIuFu3e3ZqWEUqyHBy0PZLJ
9p1+bq+dd4EPaTCVt2j/hmpkrxWezljIA/R5CdaRfejv/MPZRT9BAopCQwJUgK4j+BekG72LYOAe
7f04iXapm8JuA1i1gFAJXhhoxc7arZppZ677597OB75hnEx5fl83MXoYfQ42DIvgMM6DAgpS4sir
sp+PZB8O6oqm1JVZ4TQayM6b93U5qF4qkNMcQ8IAJODQyf37pOvCHP+8zVHz1gF8EgBwM2oP3kl9
2J6kopAvlDovBzsl+Km6fkXWCLY3d4tMxugNShWKJXWc9WEgZm8NnIPCCHPNvjRMiwpsMwTWPaX5
+Pn9zcijXH4xNOt9b3bIDAjBXdQ1+bhDAdj4O7BEhXgTYCqsLzjO/tbVrlFJKuEabRA1wF+AuVZL
YM5hQg1ep6KJsH1LOZY9BHZrrCxIguDlOr6f7RoMXvo00v6qEj2sChU5wrSuipcDQOSnz5Yb5flG
j3jEgAaZrw2TWfZZLbKX46f0nuoWdNwWWqh1Lw2vYdlT/LQPxGyQOwebACo6zO8TY9AdJzO5j8wN
9L6rU/U0FwBklHpQ98k9Uy4YyXCQ0tlpjrL5uBl3+siM456rw6qHizore3rQHlWhMpBSCCT5oFxs
P4ERjnbDvNcaUNgKD1Os6/v9o/DV0SZGnyYoJtf+fph6nWXSUwenebLUl61Btt460vAEyStCqryv
+ptROpBG+VtnIi1Rce+1X5XhfbHrKQiHp31jeBjtRhcvm916aBIOeNytD48lOkylSdpPZ/ugCfV+
jT5HGWWzfKb4Epika9h27r7mnmxpmUeoXI66YO+qntST/HSVIFh0GRPFaZM6rKIuhZNdDx2A/n2Y
0JfTbLxWVC/0VYXQO31YfDnYR/I7JYFhse6EyvAQXCfgsFzN5anRqTUGMrDCTnCx0/51lI+uvctC
DWn/66hh25fRH8MdCk/DNOwElHK3jjHJ+kAGm/DonyGe3HunYS5AqOM6qqITAJ2jB0U6gBL6JuCK
+7fDGwLG68lk4k3ACFpmAF/OlEh8CRV0YLMnqgy1K/JQ1KKQhLAgm5Nox0ChqEdFbigiG/ghFnKn
cPnNl9Vq9Ua+Vfxv69R0CxP4AhgozVzwT4sjhTiv0EYE/Yxi8t2Md/ZwuIBSYF/gzOjoErVizb4v
N97G6zpdFuPI52HB0oH3I/vvnB28B2KK7vhM+AcfBHONa8KPpfG2e+ffdHT3UHSwjhRRII479Nbk
idBScOEeApW9Ud4T34kKlP1Cgp6nWxgkWo8WGos4lDxaCzJrhsp9gu4xRThLoElRZzyaCyF9CX85
oDUp3ye+uz1Rbc1WbSIChPMP7wCpuAhevlQjVyuRiY7PZhzzrKkZYP/XICRXQ41HFjHgFWnJBQug
mcULICuzMANkFcVip30+zUVlC3zzxbkCtb0jFd+xzugWSzxzYa3FOlPvYCGBt5lvENaxaG2LfB1p
OnTT+TGJS+9oHgkY7ZRPG9V76k70bp2IvxUPBmQb1XPxd5k1InZFWbx0xO+Q5figM7yQBSb4RWbY
XR7MOUw/fuR8mVo6IMB60LZLs5ea8dmKCXjRSpJ8Lg/wouwLOyFU96H9fp0YlB1Ax7Iz9tpDRR37
uTff1xM0tCFJvI/mHnnu+fL1ZA4E08pE3fYLcIr2qjn5z0OKpPh6/f6+Pvm1OeqNUF/umhUpfWYm
JJBlN0FX+WQu56P1qDd43ZMuFxM8ma+NDfOSD8l6TczXV5CSSFPDTLF6gJnZcnvLkufkAtZi18VE
WeJ3odQpxP4H4SBEKbnBfT55NMGy0CUL0BcJ1CCxpGWB0rZQQ29Izg8Gyx6XHB/vkC15RCQDUP0U
P4eJheE09A9A70Rbg8/pxpwd7dksdzfMaambNTd8Fwlz8T2q1zHnoyCWTASnxTqKXTU9zunJGU1a
5opzK5Z6g/y1OAvvjDgXgSZdbEAv8uSopx6sDzExYEuJQ4MaG7lkc+enVpuvig/wjc6BMnIKlXFH
tKTFYMB5sQPkWIKLj4ijK77Yoj3D1hWSo//5s/i7g7d1G18sCO0SgHbux7BFBWDSfEWeWl2JHRSf
aE704NiCk038e5gGtJcadjm6L61xFlx6u/F+fR9rY1qyD4k5lNjAWWghCIlmszyhYXwHAOzxnb5c
gHNxfLYokxxHnegwgaQRyvF+cO2Vr9e4DQi4E8EtQhZlsxLAXJqH9YtpNtQHOEJhPeG+3Y9RQuA6
WR6HjZsGTW832Ux2kT7MRqjHhOj6TlDcR7+kpNCweSnDw0zGS6/gqBEYNxD521OofT2pX62NEQsF
L+88B0nrg+EHQXMKNwghvPG3zF5a4iePa2/n5yCAy/5ufVontF0xwSIilDrahEjveJyeqewLUOp5
riyzNwOAajK/RP59JE+q5d/u0FcF4a+L/yGld620JD3oV6ECmJsvCzBMGI0jUBnxOwl+TId41yg6
Cyv9zqniU3RQQFbgyy5IHu6xOf08WOPE+qTkxIf/2VCw//y8mB9PW1QKT+RxwoYE6KoNmpX64sOE
9zfaYt73tw4aznp/+3ocSAJwPsuRuZY5jK2wGLWe1D7kZ2M+ZIDU8tqSLmLM42e9kIbbwW0BBSQM
DJd2xZESUdtd5XHXz21gIQMFweiiR0r2GbCy82/+lT5IqqzAfqEmQmXgp5d22LZb2+q864Blys0o
N/t3F7c1aiz+G/poZo4XcbzjyuWSErUZLCpKfsHNIi5YLntfJmv6OR7/fYY6vy7Pt2k91F6vqpTu
VNpcx4sVRUyYAVz5wghxn4tjI6yRznl5H2HNnUE4nU3HPnrAHy9d5wMZFuT+d97YsJ9MS/m3JP9z
tR6C9l2qn243mWm9CI3mo+m+CXcg/vr3GfMpDjSeSWatEWOeCSTFLHNRT8Y/f4b7+CWH+GMuj+nr
8/6U7m41cxGC0sIbwBcY0iJFXN3iEtvYuF2j5bx2LvaSsiLTmU4/P6/m+OMZnqr7bzLj51zE179l
287Xa7uST8yFtg98kI7hA01JPuAnTiZiz4J4Y3HR7F3PwwuYhcKKY9vNcPBKX5rRiEuR/w83JuaS
Ppkhv/zpWF2Ku+Xj7+P1L0u983O+IqL7Nt/sXG+LQy72scJJE84afHQmu/qqiXMN+mjneZOtiTz3
SnyRLi/iuh0JR0GcxRwMFdsdpmNoxkdPzBt/VBxLcU12OZqeRzmdGiZ1XFYdcuYHB/NF2DJuSFA1
iL9Z0MCvxN3ka7io/3NXD2azk0Vrkf/XyaUeqWoaHYFByv584t3unsnGUVfiBaICtvAsed2vPFm8
Xq9H71jcySSzJgY9g8JPcoTg/abjJ8v+u7H5NonHkPC8l9qFoSnxEF9VLCR8oq/f1yOKJt6aIEHm
Xu/RpYgi+GA6YyYfPj50JNzfD+H/3kbGk1TxV4npH/P/bVYP5r887w77bcbSYPHQ9l4N3+5iO40v
x16cXDzZNV7teoK35HnydPnKi9Syxbt0xdLsQf3rzgeNTuyn1XphUP6dG+RHNg1RBeVh25S0PDV1
orBtGodziJfPZCo/t3o93ml8TjZpHClmFAmr9/dbIp77YWz0dbkQqWK3BUbz55EhZXm5JLetGjcb
q/VeRm2UFtz/+xDcul1NaEaTJnhY+n1RZ1r31upQUrr32kERXJ9s7m/P8H2Ah+tNbTXKrX1hgE5Y
BwlxRmv09xP8UkVk7t8e4eGmSsuukspt8QiEM0RiyvgYdIfH3hZe0bMGGL+chh9jPVw/ap7sm/S0
UYH6XR3om3beI/Swnia0ftn4b4/0iP9Ny2J/ae48UhM2n7vpNn7fhXfnybqJYtHj6TLoNkItUZHp
iPBQTKr2t5t6U9VOTDLf1hbH8Lgu4Z7p/jNXS/rFl1ANOuGRheKkGV9W6ZuxBx0rtQoOX0zMrJpv
E2F4PKIYgq3py5On+jfnzWn4NtaDhduXTSEBMBHu1AqEFbfemojzdfb5+Qw0pfy+gP99rId3597c
1DrbJTyWSJIcseoUzLHikwmhrzf3eo6IKWfhFLzWswtf/iXl+eM5H96rdnm/tKqCwUkucKOI6371
Jm56b75cEl2/zp68yF/1kH/Py38f9+E9KzIjkw8HRux4iw+uBOF+gaHiwv66s7mgcbkcOi/wDw8+
nT65Qb8AyX9N4OHlo91rgilha4WjgKwIn6D+Jl5vSb0+5I5/dpaebPDja1jV13PVyoxOvO8hftUv
yYtoFuGo/Yz+/gsQ/8ep/SqmfntDmjTL5SvpbXCDwg8axhNeEFIzzsn8eOYEPHsd1Qffq92ta/lw
ZTDG6tP98Waua9ouhtR3zCcOx29R1vdjqj5cYcbxCsasEWORgudlRHQNjwNPc92jrd70M3qJlvjF
z57x11un898uDg9n1WiOh/pG32YCSkQND3GrsfTF35ZG/mWMH5oID56Bmh8bSdtWX1ZNvIArupV9
+f08nAhCeBtOdIN5hX37lUwyP56dz1/s6o8ZPNg6Bbdk26pRZRD5V3FuRHx/o8tiiwQiPtTpbhnP
xvwl0PgxpliVbyc1r7PLRRVP3f1U5rDzyDyDZOoXLaEoigjx34v8bI0frBykleZ2b3jC9sstArwT
IqP19wi/WZUfD/RwVKRkc7i2NYZAAci9kMomfhMpzclIZPaIsWWXjKCJq/lkKZ/t3oM507R2tm+p
DJy/dlEPMp9poTz5+Y/WSzrJ2e3c4ue33tvL0+szkdtnC/dos5KqpTXHnJNAHLN6Iwgng5mRXK/M
3v8Qdl7diWNRFv5FrKWIxCugiABj4/jCMtiIHEQUv36+LXpmul21qpouGxOkG889cW92NKk+7Oq/
u4oqqJEfp4DXgFyZ3FEpDtaPbbezGhugZhqgW8eEj89Wqx6NnqHbnHU3GUihT6NFtIUG0ILMFapr
Is7zXhkBbeyQNFKEBQDmL+aQVDOjtQIRgMx93LEPQOyfvFb9ozgEZO4BT5uPZ9/e+2ZQSy9DP3Zf
jM5l3BjOnq3X2cd+fBnwqfpHPj4SXX4ziqYl/O5WQYH+tmmSf7Fo1j8NsiqotSNIvGjVAVcg7DC+
Du22C/4XCwyvM6mTOHHnrTluxFlzd2papNHjBuKVecvBRYyD3QdrvrXGxWw096fkarQObmteE2bT
AUbFS/sECOEpgu+9gczJmxsg7t62oBDi2B9bQDSBcnogHpnk5D8WkxJETw+XPDjipxYwrbWPU+iu
gyOpY1aTCDDo02QwHYwmvBM4N9dtizTPevPwUHxvTdIz0vJvRbF2FZz9ZUL9um1SZ406av6QKOfV
wt8tjLkpNUoPCTKCOfvmxxv2ceftA3cY2f+HZn9steQfGO67Q+IJyqunEuADJzmOCznik2G/z2dP
Aefn4zeRmMnDN4fpBANbdq4caFI9cR80B2uFbYazMMGiu959CxHVODkv4307yROnpvQB/8ibEd/n
Hfw7Q4I3w3WLM3N8DRk/LvvI6algCXGTx8r5xCfh/5UhP8cV8RiBtdiOoiyiQIEPDL+rpxj631i0
k1M7e0CvwG6RzYsuRQcfcQns23NEEJ//Bn2Ehh+b34jYFkRij3cXB+D0TRy3EUGVFfUBGQ4EwF+T
8sF5OmMkT6LJ6z28gzaIesQZC6Mr3lxgYNOU8jJFBZrps9165r3pdDoL5n34HS+SdAM8JW775Wv6
hZWNnR3z2gnX56k5GAXs6gGZjjYeDJsHr33l4UC+v+mTNPqnwZSgSfvU8ZLRY8OlFL0BlD7fBpct
URO+UDPwxLwo7nhpPqG6LQL2jG6Mj4a7P+1aU3zPjfaFNBrl4H9NB39T7n7n4FSVL1BRolw0fy67
A7l0y4vkyG0CanUNLFLQ7GH5Be7irTaxM7AnlajLjtySawfMbausNdd4/8lUIpeEjECAzVwBmrIR
52CJMGRpmQAX0lkM1oTlyMK4tAgXEIwocayDrPdt4q8Q0jvDQczjLwfZb85Kn1R3wxUClg/0+H9P
5jI/HZdmnQ7lJGOnJcm0daCvTtEBMKJ51x9eB43neVbrPhjhIVmls1QoAY2HBlAff27J75y0/2nJ
DxFtlnVv5Kxpye7tML28lL3Dh3cUIuCJvPa8tYOU6NACMrW8tEbAVhutYgTubdP4AvvOeSsGO6cJ
ic7l0AJQ19kFFzeaLQMQrcloZ0jB3P5Le39zUlKAgmlKJaRJmuuPkbsVDXPrj+BfuRGhnz/OhrW3
S8/tQDvynQ+I3L+Pds2N0bS7Ltj2XyDaIozJZ9jEV5JBzO/l02rbgl6BtCnh1I4tYlrYY5QTvP+5
oXgJf7XZhQLRoJ4BdE9SXv47x1d35tT2G9MczoaNNzM7dS9RMVw/lp/kvUdgnBPJs4fnCWQ10HFz
RjXiOtwCJKuN/cfbu9MrhpfHwwfgR9DvfJscKcu2w6p+vsa3cd6dZ/W+Mxn1LdLFOCQOJBTOh/X+
KMbZmlJKSfYES7/omI+HyewF6tFH8JxbjQ515kAJHTISuR/qYyhq4U25RDZoTH7bgZq0zDhG3Oks
LoJFqA+SEhddpwAX1gCDfCNYRlA9LSP/40SSxCHwg1UMv1K3FoMYFfk97/0wPrzU00Xi92pJOWZo
7eGfh/Y3mfvkD1kG/KHMP7D9P9bs3LNHy/1hY4o1TQ8dQGMi7mNi3sPhoyL70QMFQu/vn8/PR0Tn
/YGSo//+3Jiq7OnHkUhjOCptCnNxAP48Eotbbp89GkM+Au15s6I3oY+Mh9tWE3kfcao8Kma8hDGZ
kwf80GfyYRXv2LT+6jQ2ffX9l+bgugGEhPoA6nf/u+pW5eyAl7BgbMbLuNY0Mxwrw3HXaHU8DgE9
4J/nwCBVEC/xqjV9Au6M0LcCBx2cE3goPj66ypQwoSRaBhxxnO78/QGQcwvqHQpg8Ufz458kh7Hy
OHJuRdbenGVEiizQmvnHFlpgcHZJTuiTGXjF5QJHIiC83IiwP2KPgouCeDdcKEVrbrYBTgc+GZxO
sl8NpxUDg71KTdY++Zlf5sui3jTL1m6K+oOBaE+Nc3PNrgUhv7/7Jtabt0fkq3j0iVMggDc7dKtI
j/i0mZauvBAeKTCNKutEHOkbyFRRhweMAMgwBP7hwAjmVO3wpCrrbZeU+D5Bskz0IWItM2E7OE7m
HHWcfKLy/vNSslyZEb9OngOXoeuDlGD8MBJn50aRW8uDOVy/wKD3NoNiiWoIVIp9ixG79G5j5PHS
bZNqDH5Ydzeed9ekI897/secfPjJ/LWRrPsLoEpel+TGKSBzw9HVtygLZgbt8NYej1JmjBycPprU
vv1AshFbR+PClFf/M7Hkv4mz+vvx4QGFhShmRCpEL4soV2BhlxCKj9HolkGCZk2QGjXvRjEav07d
VXvT5s2+lD/IDB9vXIxkHu1JQgKoOlGQRdkxeK3i2mTf7FssJ+mAD99eK2rKw4BiwnTc7RKepQUe
jwwf/jMRovRJWRIWD0JeRYu3ixYFIL33d3xpvZQ8Er74/PTMU6WI4NF7mgXTp0+lmigfxQobEfmN
ochfIXJI8gflqaB2Fc3n/cNuANa4EMwxUkh8XmFcUMact87XJuBdH4e/1s2a1m+coEqIBAOE4gay
m3WM/MtIn3lebZW7V8kP0qzbRjAjp0gZVLCzdYr+EljDPrqzRSaRONvBZM/0TA6E+wPEekI9cico
/6qquGVrMi0UtgeUm/Bv8QT3OoC7C/KmHjOsZPWdRCJih5UuPFE+kBKJ5q3oAWev3zyA3UaBGoU2
QMAm+vgnPiDJLPYDKM7Ng1RG5MeItNhL9bJ2B6PXdGJK4tsFMG/LNjjW0NjAddFmVtAZFdn786Zx
f6cQCLIBwjZKFZHA/x0/Y7bdXxb1kUGUWb5G7BHWUx6EmAZdxPEW8Uv0/TV6SFjdwyh7zeTxzIjJ
f6ZT9v+x3XkaPH0G8UBi8C+tI3P7N1satVV1syDD/rKlV661LQ8r9JW2i+wl7+4DP+wbuje5ZN2y
1VWkihRn5o48uMwMy0CBVWT2kA1zbTLz8IAEY7aUTjp85Nfm62uWmfiscafKYJG5o+QrXiV9p830
GW9VCLsH1tuKPJl7YghR1bL5pAnP3lHRlQQweOotk95gOkD0Y9DpGH0ZcAZ8MHCj1sAGOnPABsuy
ScZVg6fpX0bnV2JKh0H51+D8ODtXs/2quI08A7eEZq7zwuh80HWc8pEMIsHDENwmKjwAlvLPC8c0
fuMe87k5BLFuXUimP47K/LI77Y39iiIOGM2mi7fidXVsrajErLegmKGOaEGO3bK9g5uRIjWEB/Z4
WGeTHpvGS06pGXNBOUwsQ7LK9ron6WFcvlfhxhGpX0p/+zwklKflGHMFP2FRCHa9W/C5eSya0BKS
CKdUvk8lLKfP/Mzgf2AD8QCkzIgJ8XhV8pdy2nxObf3UWWdz0JIOyNMHs9Z0AVKdG01IzpK/jFNl
jPznVAKtDjcOLNPEaiyU2f/usOOGoOqKeRx6y9CzMk4iu38iqOC14SKwBDBApQQlyXNE0K0DZMoH
LF0wKHrxeWy08tftixFcofl7AMoTuI0+CPZOPTyQF+O0FnbTIH8JwhNSvp/h5LlO7MlqSHXRoO61
imEBdPdLPZolFBlCi5ytvi+vx/f9lEYsy3iLygF0dvPotOokl6ZUbxZPbm/z6TTtjhV4TT8xLzCT
EQo44nWhySRrAnuHoHgurQxiuMaIUoBFQkkxVG+oHcsCQtKmRVdwLR3TS+OzeJlfYLxsN9JTHpXn
yGlEt30PPD107tUlNr1gPXZhy3v987D/xtcikEADoB8GHpQr44fP0a4bxmHm2taQdOjrqblePR2M
5ALJH4UMM9LTSQ0EXKIId8DQnwObFELS11+ufcYYVN5B/kKt8pq/L6/Orenia2tt3lAnFgAIjTag
AKJQwaZjJri8GJUG92C8Qag1zK556x1AyDq1Dr1Rd+EGpde6UNmz63phUYYoelB+Z+ehu8gos4JF
sVzHkFY7xQNhXciWmDS/3nE+QVaeLg6xR25wRjUZbEiQc0Dn0Jy5AXgh+a6Vf9aMdl4LTlBhreDv
BJ+3DoO1TTmP0zyi+X2KrCJvLqBMBIM9Wg/gM7Deb9sARp3btlOwGWbNtQf2YbYkZW/UQu3c3iJo
RJdd6rNN9B747QCvdprzRnCxQ/fVevGOCSopiePsW6BTG6uwAA0dzESKbaYWDHOdI0PesYZwpVLl
BaftqWxu0cEKsazhOMf/OBuOPq1V25qeJ6MNLEDN/NpeG3BbtvdWBwN5hf9yJ/q9K2rlrFlHj4A8
o06iMKehFyxAUXXbjMDFz2omCJdPx9clKP2bZjFqF5y5M/iP2peIb18zCpacZ+cBGiFQBa8RjJ9u
z89byz2WY7grm/shSTHmKNh91tadvUUlW+A0moSHcUwN5W51e4u8JTVm1jqupxux86xugYsHJW8b
5CvsIaBtusBgLlpm92S1bcpuSEWG+9tqbx9Wm8Bj3ZA62i2mB96l6GXdWpQtXCUmOvjUyMrxmuXV
ndXb7BALv/L0BB1dpwjs5+O7D4gleypv3x4B0Kc+7Phow8gFqdQXrHn7WngrwgYc9TPgWW7r9pH8
oDLwH87bDshts1c+mK/CpRvY+wfvHe65LvwdJuESiO/KCL0XpPr9ouXENiJnBo0EqbbfFvDScC/B
mYYKt4Zfs029zUXLqgVbCpR7F1Tjl81p7IMCCs0ngtRnnbRW1yh/x6fsvsMRebFbfGX3DV/wjbnr
zK7tI5nr66D4sCZzLzGcQGwoFB4bXddIVvbgfGq7F2FvMJim3z/WM6T0EYBZD3fl0xWG1Bt3ac7h
z3iq45xyWiOSgP3mAq/arVlMy0aTuTHLZgOxRQr0kqX2l3OvUih/iHNASIHUAHgNCVP/IVcWC//c
uBGeHRopxJihqu5N4KJP34vQjoUbvAo3IQjCIHeveWzah2gHSScsrp1DtAnNeMVnIJ/jueCw9NcW
/GNV7W+Ci0821DJcfCxDI4Y+4XtPpnpEKvDHOrTA2VsE+k2eZjh61V/gyAaA76a76BT/WYD+5nx3
XcNB8aKTtikp+t9za7M8UQW9aJwrxFWj5Q+gnOrlj5vESYtkHQDwRLMXkA7vklmyDeDx/SjCWriN
i9CKjvzzuxR+MBhQSAIajvTRcPD3Pholy4iSBP4tuxosN1Thuxu64Rnwf4jCxKkawwerj+oFSmI/
DUyPWuQRk7YDP/Y+3RaPl0Vgdq22wIHd1irYhvY3P9sbnmlsxK+4CKyYZO+/gYr96rnwPCwPkARs
k8ojUqb+Oz5Fsb+c3MP6NFy+nHqQZttv5Sfk3a64iC8vhwj5AjED6iV1tG/brzLDwep2cCEN4G54
dJ6ucA+eHynkGnuJClkH0HbOW+un+dtg8X17//N04t75RZUGtJB8PFxppgUey0+2HH9e+NfZqbwO
j+EptaLV2+7NiC74osAgRUOweO4DOrlIjNSJKKOsU2CY8YzKn3mv9rSj+ifvFRSQ85Ey3WQQbxCH
qg+cKO8BcZKOuquEIrES39W85/VXCRjD2Y4raOUYqf5RQ9/bZX5kpfp7NJj3qJY+NY3Ur66iLxi8
xYldpmqREa2yEUWQi4Rqu2T9suDWC65LlVZ2mXpkMvsDqPmqL6nd+ncO73drPOkeeg4JEajwx4lD
L4Eyzmas1+tkUTUZO9+Kirf9VJfUpec9aoLhWU3XL7uMcNeC7u/AP9aFNpmaMuqWICIb6fJlP230
R111S61eAOi14kRngBAN6kbWeNpkZco91I1FAu4DgPgrfqobVqTBoWHhgkbJjT3Tc96hRNcBqH/U
hYY2dAb6CmCg+AuPoT60yjyuq8tQX6pfZcrHqs7xEk1XP6xILeMuFGT2SmZUjT6pP3oXZMDM7KsI
6ZKaJKKzeSNrYESIbmdQi2cJf0YQyfCy+6TmGdQsqQ261SVVmzSKWjN29SmeD2ZJLa5/sIIyv6uL
6pPHEOS2gm5oaZ3404jgUSU6SVciPvisn7sJCskz731IeBjRERcpfDKqmTKRLA3Akbh/aCb151o4
+qzFIPrH2+D4XotPaTGpfwBBzRkI733J1Y/hmhQlkNZBVed7+r7/XHA7yHwirkENlgE0zr0ea92h
KgsXQOjDXxxvuZ5qtE7pIR19qs9FmE+9rB64ySyqqXAvqXGVGrAN204thLhTAo8CwXt7OcXz8RYc
Q14FjRs0I6onYnUadYYPCuDo/K5vrjvq3YHdVw+E/05d2KQW1rgT5Zi0SZJUVWPbjk2L9fkaPVAf
arxndW+cuNzFo8frziFlmOJZtu4cQ2K0PT5Ua29jjZn6vRBxbFNzqof5BIbeUG3RdWeRB2D4AVRy
BbEY7wU2kAYONjxeOMUqCWqAD3+IZ3zsFFPsPT4AUqEZrNFTqO74rRupz3ueedlmooHedrYBMdSF
ehHrHphbB4AReI1f/zxsoMt1M/WSG4CGr0IdjbfNLYvQpijRD6iqrgflo7qk+9Sr+2gq1EYIYJPl
q9rnP2qCCDfRJD5UhE7vEDs9NevSeqkx5GqnBnsR1QBj38cNFjYEjpiIqze9Bzw/A6Z+cR/6ojlk
PbIyWQgw+XGBSwelLruEIlEAMtxmeJtX+Ml3AbA1qCnJLsgTQ48nN1iBJ59uYE64wDtAmek8qn+Z
jwWQ3qf3yw6CcepLE6dde9HvDS8bXzkBA+NpFxQce8sEqtzE/ppF7hcklDAyML9acVoagIXEBdRh
dPn2rh5XJy9biJIjuqjm1wMg8rW+G/HuTYv5wvLWas1fj9XHjWgGiZe2g3ZljfHlFba5fkpSQESC
+OMUd9IlZ7+eHTOd1TZ8Hh7/rOCYuOEV/pldaGfrwAkuz6uQXPUU5qdED2rQlxzm/FpH3qM0AQC/
OrcYFg0sBfgxpAttwQC7xud4GWn8iN8H8CokZ3DBrjGQEMvIY3SJjaECSe0BzijSorxQeraL0JMA
+r891wHdPyRedE1PCr0ALjaKd7F9AHnaSm7UnjrJ5V26hGZoFGq4uS55Bk6b2tRAk3CMb2vhwkNv
UofkoYiPsSbLo4rcSerDInb0aodmUmVXxLCdcjGXd3cxEN6B3XODIp7T/DlXridzPldQO0sczeFi
9eTYOXNJPeaRjdemJz1nyW15i9/66TwA6hPlXS9woLMYhQX/uHqlFfFae9MZhayRR7UK6B9ap/vf
HrlTXP/acWHr4bRoUl2267iU95zX1b1ZWnwYwNt48brp5NkmpoC+faOpND7wM10K4jGY02P1yINn
Q02F7uJREwHuAz5Q6ayxA4PKvIchwTqRFNDWnb9KnGgBHt/rMAbYbF82MYkr2m93wVeLdfrN0B20
4qQgLhKORh1XOqh0QT4wOE9YiAgyRJa+qz3YiC3ofyW6t6Q51wOrKxGsbb1FoJ4oZuNs0Id1XuhF
RAzyl918l0jICd4i6PYsxZTz70Nqj9QgDqxnfc0hHKfWb2PYD+L8lZ3Cabh6U/+qk4l9Afndpwht
1L9jeJ6g9E7vp7dkfYPHFnAAtImwjSChL/h1wMgE68mg6Lyewm5S2QOyDCgbD68Zzv/UZ5HMmZWc
lX9fSJHkwTwZxWZkR4cJIHmsADeYMW2VhGCibsCCmxRU71SfnmhFQDjGrG06yAM+77T3kxz5ZHPR
HDSieXJNl1SYVfJqTSwphfyC98iCnzRuEBW6rA6t/4INU8Sz14Kfx44W4RycvmordLQRtDC0j/S+
toCWuRaoRS+08LU5tGm0bbQUYWRhvlHhvDZzjFuo0jxI9eZxZaIN0J3uq0IjaUQc9TOmTkeL/hVI
MA08Ew/ZEOZieOtsMQkKBIP2yhGRAZR9myYNvWftC+1U2Q8UiIc3+ErmGUWaLPBTeH80uhqXU7jG
BQwdSWpH3sBlnDUeet0dSDhAh6lRZyfoIWtkw5i6wZ4ckPAMdWrOZd3gnOrtE6KGC6QI6xSWmb4d
7aYaXB0QJ5ArDu9eoCZYD3UajUjoHsdn5MAoOVPGBS6gpCUviCAHiUcsjh7s4tW4jlAykRBONbji
gZCcyLuapmJc1+WQFXqf94D015RoHUCflu06iZVsF6B2mB/qEc14OyMXG93yzY62WRnWujb9Xidl
SM1mWlDhyh8mlX+1rhnNMwESrd80oJsOTfliaQ1zuHhwPbVHWKtu5PF51Qo67a04pRvdIlhzLlJ7
mqx5mOkOHxVJsNSHpevMjebJkgcm+jpbZ9yZf/DeMnR65iK1dQ27BP4IEj+IhPSz8aFpyflrxxie
U7rB+J9Tr6vJuml5Z+rcYqpPaeI06Wq7vWvZg0OoOdYLensXHFPNqb6gjhzCPNPl9MqcrrA/khtU
hOk8cbHG7dSYXCC+2AVX7qvBu6bzzKF7ZgQRbFrvn6n+hcMFhK/TxOnniTmYEZil+VfYPzU4y+Rc
UO+rz/tP6mg5YeGlhM2GW8YZFy6rpn6CzHcJr0Y5YX82l5k9sAdXbjBPFi90BFgV+NyZNe1azaBa
qvW75sZ+/wKLl8bOwgVJm3TTWrfWvfHSOqvGijGkXRoUnVanaubpL83YqzGMviSNqVXBXfRFQMss
IBqFGJfuk8bAYI2sk2225n4uN/CodF5mlzdpQQ2mYs7Qz2hrg6VjptoKy2TzoknXotpn1sTj6vbg
PkUIO5QjySxpRlrt2lvux402zLPD24hBv0/5vc3zBL9f/s+NNDveoN6/EgyoJBzjUqKFaQBpGL/V
sXsjpKa5LLFl4g6uM8rMtQbo+WDOh2+0c/OiraqFps3KB5GRFRmRbtKFGerJYOlJZVDLLBS6HYJS
i6LaUaFUvLIvKsvLu6TE/cxXVd6m7cOws0qA+dMR51QPI3DDw8DnOC10NKPeIeDb7AYz1UjVuvpZ
whDtRrfpfXeqbfrYhfWrVmhcTqH3cYBe6PqyCqB5DWBj+piltcRCsUZ5Rg/u1QOP3wdOthln5awL
SSWGhU5EmVHS2fdowxSRYYOgc6P55/AmSamSGXBBz0cnFpQW5NtS4KVrwzGESTX6/LNjosrN/dWf
9v9uiR/+NPN0LnNz74JNpRqjQP6zPUqRg0tY2lO8GUsfAolQihkBCSofo/ybaunQRBfcYL+QMYM1
4XPgS0HAlMSSuFtsdLfSEi/0EFItXv1z46vMuZ+N94lOAniPC8it0kn+FX3ek54wmu1q5XBL7v1s
1HXWQZ5DWx+MSOrZJsX+tbF9teY9a/HR2ET7Y7KwO7OibP+lGb9Ub+Da8b0Ka9Vzwb+R6+dfzSgu
t6OzhtpyCOZqazEDQrOG+r+5dOo4qa8E3vzaqGvPp7VLHv3l1r/zKv371j9ikJZxsuy1Wy+Hzvqh
Zk3ny9cL2fG+CfRsWrMAqjqd2pf5s5d394eBA2rq/nmx+csa+pUTlf43bBsg0jq5O66vUOW/+n9x
l97KgjlomHuwkxsioSfn2B5snE1YOyzTzZbI32E8suBEdD5L9y9ZgGDfc4Mf66BBqIlUbV+utZ9p
dWfj4q6K4wkEwGcn2iV2OOLnMXPSekqkxnsDlIc/cImlVnoNu05Ux9F0908B4orjSYoiwHsWmqKM
LSu9VT+F8arvbRI5znS5XBEe0oh01KOHIHIAEkQx0LEjtQcAMzaNnUOhvkWao+UgNzwOa+JuwY0d
c0GzkpuLeNXdRJSNX+JTZjPxAStcjgDrB73NTq9TU7hWUm6MyRbZqLMCo4ETYseBq3P13EI0CbyA
n5yaZmqFm2DdXoY70DRm6eb7EstMk0TB5g7/vPis3wmP/4z7j9iqs15er7nJuC9wpXWBaWKkluAq
WcjbekRASur3Di+kHHTyXskxVuL9lHkgWSH3k1R2ebruJi/zULkzcULKp6mvypNGGj1+7H0LINCy
pathGjf6dTyWeU9+y7tXTXotNs0ZI2NTOQwrV1s1u/J6FkzhHLTjJVqbJgz9JLFWQBxIzOsFKUJk
gaJpeFG9P4Nw/q4iXdEsUSqYTB0RXiQlS3qEVDcDoDWiihNCMjqlOXnFr7BEtcEh8YI5h7IsAbqO
iLXHsrbliicWgbSVxLVQrMmF52wyAohkQ/3bETDO43Wgb1SaKr9lu+pKy8j/MnBFxNJJNO0mjZyj
RwZQKuOhb0QOUBZWuB3KX28hqI0w/9JvPbOnVrhPHHz5Iz7tol5Y4RUMqC2uDt4nim/jv5fnfodp
v/gw4h1CHCoLvDq4o1YRJ5WcVnLFyBaUg/DPq+rXnBPXaQAk6JERQ6W29ROiY+ZszmenAM7z7o0V
hamWzd2ZeYdykvelZGHVSfFTNEej1OitxnmlYknJuISNATh19J/NFG4zNG4rLONF6+XPrf016e1H
a38k8Li3Ro5ELK5DLNNoBJfn/lHIwZrNS8+ASfPwWSTA80Wy21X0I8c8vv0SUQKTUFR71rKTpiWv
k3SMbeKm5HT13Na6vQ6PraLXYFKvL/OvW2AGRpuEjmAJtfYKBePPnTGN35xk/xn7H1m/R2t99p0C
NNK7k1buSgM/+TWEa5CNq3mQu19udfnP3YmDe0oOKZhSAxvM5GtmBWbbxda2AoN/ELb+s8YtVvum
vUHL0MrfonaewpLZub1IlbBCiUet3m2y+bTZf2Z6nI765ymEOck5OAaSby5qrKScJJ6GrPGB+okg
QLZu2wTigktH6lKliQQHnBd/Hp87dMIvB82/1uZPbemw3DUO7kFrE289/ow8hsqosrSPsf8A0F5n
Tiq82fZTHUKj6qC5i0CNGCMnI9yKvL6CDXblE5ZLUO4/2d2rUFseSlygFuWUu8XmmOXdyVMS2hW/
PMJ7Kuterq06cMf1ZIs0wTMECbXOrQ2OD91Jbh3S8iOoauNLbx6bbUkXZulFrZJ8VhgR9yHmuXRh
HSdahlqMsqR1otwqtbgyIahlqsQjNhqmqSYCcQcvI5sK2OWJlmeNSbBCSZZGlH8pWrgHlvSQbRFN
16kXGcida+AhaVY9GWf3w1G/z5BlK1ObT7Zr0ZWr6DoW4IfXQN+RTIIgqmUjlRbwpspBLS8Q/p5I
rp4VPtQLgRn76ZLWq1iKPBt6pzyD/yZ3bQ08pNrXAXxnm9x0Oab+tjZ+s3cgTrE8aCMBGG+As/ND
C/TX3uxynZXL4YVdDwZfeIk8BA78r90awGvbnhWcoNydgzWxTRcPil+fO8bD/GH1yHFfvq/6dmy9
r7seiER54I4Pz1eqo/qHR//TeC6eSCGhIOQ8a55614SoLfxjdq/+cCSbfhQyrF8+gG3ZESe+M1jg
XfeS8/NiH9rLdt1sAe6e+013QGoWkmP+5MS1erMBSr0/ETPtAWZTsj+k3XRdpYvYSBeK0rqzQfE9
Sxt/U5jvPC6/biTH9N06GfDI0P+qjCfLOW33p0rIa+rAPa0WrpYtiHw49oi6cYJDQo2wUaDOSu2J
lIG7NiFFwx/cN9YtPFDeNsh7UumkqUkvwKtV6W1S8vQxBc+XMA4TZtwlK0rNMnBgFQO1tGlAFzdS
smZmVJxLTVAqTa/W17vwtEpr6N1/zx6qjZOR40UL9KoURKp6ChQdJDwIzvydP0JOB7AYT0cR0Pw9
zoWJH617c1z4tYm+VGT8hKu3b3E0FNloIMWpnEqY8v0DALM7Tg0nNaa6pV500lp/+6nbzR7KKbuX
ZulK655TnS5SeBmUaNnzyRXmSaVB5YzJgjFhFHCF0DlpRtJ2pVqhK8NeHYF0KY1Kg3QfCYUe9JW8
h/WsN+Y9Db6+SFsytd0oGb2CbwhKX+jsVsUXWmPo7xFmadjErPctQM6li+nO8jSj+W4JamwSxn9O
0/lLuqJBj5YMJzHsvgLLCnxXMd+k1ichy55ocnXN+/2IpiLe1Gp10CM6rXUyGlym+pqi3+oLwlbk
6dRLar2o8Ro+DafGXBqhJsJKT3xLLZSiyXDwFfVIn65RpsNioJE+wpTXuYq+t+N6db5RTnXFIqut
gBqXvNXkbxLKRXXgr3t+9GFWyRVyR+iLMkr00Ntqhr6uLmmU9a/RV0NWyT+D5DBp/K2uI8+J0mtS
pFTDCMxQq5t6d95DE+b5PV5E+9UDrWyNErtDn1HXmHxNuN5VP3VDDozqTbIGVsS3/i8moBEmJvCg
eNP2k5sBe1itL/WDu64DXZLG0nTdR1YUqhpjpi13mjKK3ON+29GAdUZkn5ZrcNX2agNHt1BDzFLN
vH61XOuRBkApDlIxNCsK+XO7qD6Qci8q5Ht43Ui1l7kTiIi0x3dZj/okADa6gG5NlgT5l1UOgzq2
ooUz1oYUSh0a94NyRm6DZI//ofZeQ60zpVLoWlQBdXXEkK3AM90X40Jd9slBkMFyJD5x1DlTNUxx
Bp/TFRRpFor2u3R5I5gjW+220T09Wmmu+inO3RzWe6d9919TPOu0Z/hZcmjiidBhn3jEluTYd9r3
g1m+0QK1VgaJ/I/W0+0fVVdmxoaIhKJPChE4eK2r3/j0CojXq5ABz+Wa1TGvz+NFw/8nz7q8fzJ9
dKIvcU+pOzVMxQLFGfNAr3JUy60nS0OvyNaQt14tw0uHv9KNTm/SWxUx8br6HD5nEw2uEfmTU4YG
AAQx35HD+Iq3Fzhe6L+5OyEweYJ9Ai9yG7sDaXGWQPCIMRqgHEJRF16fIRmgPZuPLafWur0Izhgm
F6gwl+G2PaN6q4ZqYQMqWqKKzKn+Qj8s0SxRUOTNk29vj49P/tM9KeZm6oPYIw+pIg8lWs1xKt9f
yQjfKs+pvnEJZz1g7nFtqrXyyuIuxk94NxJvqKYzKIM1OrNeGdYnM1Safbb4lOfdjVb89rir7H5Q
uGFuLyvzHC/79MzdUHWoccgMGqwx0m85HWmxfLd8h+veHzaGp4mgxI9P1UdlcJLLyU3OQdUHff4S
arz5khaHpkyOazmlFz0ZpI3okK16m14tKtu3lz289tsEmpW0EXkgATDLPKnUbn1UZmADACA8FT3d
Rj5kjaF6or7Rj8rZUE60CuV31syv3+5u/9qL/PryJ+Njq+Ne1lPFKxSW5UWW6Si8AGTNOsTPjvpO
DKBSBW1i5OjyWlyELWaMH70q2pRL/W80Qy1dY6zukwPmq9vaViuhRvaEtDth/Mr1KoNU8Sov2UUQ
C2hAaM/qVc2YE3eQ0aAWH/DhniZAUE4Ve9AeMxm4YlrHn69+KQQBHHlv1Ne/GZMjLww6MAazjBQS
wPltMSN6aAJldMs+m8X1sIbqa/ETi7NdGW/3TUuXMhaVxlJmKf9IpiNvd2i06yi8ZuBgBJ0yDPg3
LYslE7VOGAItrg2LiIgIG1WLiSV6aRuY81CYJpfsrjBLAb9xjfmXAeMQ99Vca1l60aJ3XbFsGtGK
l2Vf3ufcCOcPWh7rRIuRZfKpnsrJwapjZd1Xl3YGbcnO0/tuknEmxf++ampgYOkhv7nGQle20zom
ARWbXNtNgYoGl1XAv6VcJM4blFTcTr0Z9XUxrWY7dXm2TewpwyZEeaUZ4C6jRG4VKL3QaG96V7Dd
tbe2lcf+Lp8MdupBV2d+Drwun4hcNTIv/nd9Inlgxagm2XiS6JLwlNCB/4xw7vXxxmsKTWmx3AOW
jecTwleildQH/inp4Ng5/mPpyZtz7Fyp25U3Rx5zYIpjO1a5kxM0SM04I+PlA5A1vIxl+949FUpq
wPlEWWlEYqI8MrMYJg5sHCycxyPLWnj6a1IqVh/OGMzEdM7zTVQi8CT2qGsHXvfUueCKOcQL/Hty
yjQqf4xi6vegrZ24X4o2KLxwwvwh/Ye4gswfEqdwu5F18wwGnktaz58tZNP8FTWjcohA8mTWTQOm
iB95mY3rfO6ejI1M5FmmTDV0ek7e/BENKvVRiMlj4W+dyJA3DzGVcIDJhJUjB3CMKO/wuYGyIvVd
5dz5z/pp95UvSULAh9IIdH7L8FN4u0wbTwtO9rsmgqYiH+QxO3Iao0WjdUkHlt4qXdkOZ18uqTPy
0pwzWc1yAW/JQLyn0ul0d8GJX0jxR6sypuifRzQNd8Lx/YiKpRPcfBsNbJJvz/EellUaP/BCwgtf
0o+VLnjPMZSaqEyfGgBxyv5RVqCUGmltfgTWO1RGCqDPMfXxGXA3qZbHbMla0sNFd1Sbd5Wpoe9J
oZIiotRQuk2X5ZW2yYN2w9tQHkVgP8hptqs8Z+VBn/AaLNMDQ7tN3fE6uDyCCY9XxsNHhR7CPfhO
KFVV6hE5GjdS20oMaFI78Kbs7wEobOdFt/G1itaky57GtQQ/YPHtxDqctULhk8NjuMYJsybzVwf3
IjglLsTOZVsiR3veQmg6mY71slOykhdkTa8iEAr0S25qLXHlXW/Iv+YZi/wwXnUp2l5F+B8VFFto
KbOgt0TNGrgApXA1SAVB/0fhk9mAtjvvYcph8NX54ZJlWYRgSiphZRtTd7J5U56JiJ4Un9PLOKFZ
JZR79Fght5ZWKuYhmqgc2dKSfYxL2TqVkVfZB7IxpGLuMtYDVhgfr57aFOimtSfp7GqMDAxpy3hz
USu1DrV2WBMkbMln6ZPOdCQaKTVMOVA7Tkl5dpS5USBtyEtXJEEiQ45kaXHrN7k3JcykO+m8xRGE
Wxju4SrxY0TKFkkt3+cYxJFltBvfc578r7yrtA0/WaNikhZGygNrjlViss7WqTxzpIZ/YCKH1rdy
45UodiSbZNdpfJ5TZOU/6Rg66hXIPXBkKj9FQVdIlKDzVuLWXApsRzHWMw6sPetQEtLkp8ndtMkP
z7d4S5VzlyZQkUv6hTzjOQ6vdbfWO1bf9ROYGJIasNd0QbABlQsMOpTg+gU+w6sy/vEsysM23bwf
H+y2pK1Dejs8bexHPbPbx68jewm7HEGiHamdc58B2VsWS9sl85DF17VirV8rPj3J682yU24fK0M7
olpc7FZFfrS75LPfhDuubyHp1Sb2Fn5oVRP8D2fn2tS21mzrX6Qq3WV99d0GQyCBJHxxkQRkyZYs
62r7159nSO/ai9fhQO1dLLIAg3Wbs3v06NHdusoY6Z0+YmYwM0QA6o6JSlzefD/rVVwrXfqOO8xk
ipdzd39gXpbWd2T5L2sJ3Oai8+VegTk1o1N8cEFPjXbQ71XYCwndHH3ArJiAWjuVxfZaCgFxoe60
XtjMcK6/7pHlOzjS8ssAtJyOD6SHJM0Xxq7gSyXZT6f7aXF3nJljkW4Gm1WePGaeGgQeqEgiEEFK
4SSJJkCB/OaRMzoiFQSrggjlSnGd1yayl06iRGpMC2QLfiwmx1epJjpVD061gqoPUhIYWlGAat6i
gfMjb6UTw5agxtf56ZvqTr5f5yVK0OdD6Yl0ipPkczcBKkzzBxVgyHZsluZVp0aEKuOb09zEzuQz
/5f9C3/avb8uvQFhyMvq4uPdaD+tZr0h638p4QhEGtP8rmJR9Edrb7lf/KY9PnzxKH04fBEPrzMS
MtlDUDLIHOfd3PA9jTqF/RiswVmfJ4cvIkltMJ2wkXD1CdzWf8f9JY1k/xZisX/YvxW6iHgVUtVG
O3P3+VsWg3CN1AfdPX1qgPfahISOus0yB/qD5AS21jd9dKj4Tjl8CUDZUmxKSOoOgMiiSNfUKSt5
VgyI6MyChnrAO1+dryQKRSmKkVJNSNHZll6I1hsoftIlpBCozd1v9sL+BlwiovtiPJbwNayYcmp/
UwSr89FZKzKsuTcptTUlYkTx4NLN9my9lLIOCP7A1qvxBMaCRtp6ir1vMXmO8iqSEexW9ZzW/sEi
uhUMkii61sfVDi+ymVhbgW5h8fOjkHX0U49bhTt6g+20eShmFQ5LH3pb8ga0qMlXGTAK1lMAa9W9
8yqgn84VrRPm2Us2Y0ImIg/jywbBh3llzys8HY13WCwNfm83r0bV/YAMmsVSYONN7asUDrae07jr
E4zlKq36N3n6L8S6yLevD4yTO57yI90ic2gSsQ+bBSyeTJzMldgd2LAVA7a8r6dl/FqRYBVkiiSG
yQsalSEhHls86pShUxVAjAF92DVrvO6UwMK58kFaNDG2zZ3kUxrDI8XxUe5KOcNi/Ia67PS7jxeI
gZVH3dwYqwNgPHtUwKDQMWDZKiRWCMG/mIqQbvcEYb+lHgN1d04Mz4cPjGfJd/koHRnaYbnjgVGz
y6Lol4WWhvctQ0m9n2+/H4AB2e+C5XNmYIZU8sxB5C+UBgJCABT6EoRPbv7f7Vsu8K20CG/EDrmR
Z/k6I+EnAqiv7OjJJrkZleY0U1FPXXkJbkO0nH4qyauJzPv89T95b4AhHByjeShBe1ERWrfX2G0C
AzW6014jaTywvX+YWFV5epNbhqYQyyCbLwSgHQx8JI8oDZ08A6aAxxeS2pG6cYerKnFLOPhx3rkr
djQfMfZYjAnp3ZkWcV/KJvfHppuYWGBBOO0R7Rzd1JwwRDICfUrxQxngAWTbl2ToK6n2P77bzrvC
Dv/flX5RBLfLjOC8jbnZYtmYX3adXKMpnqzqjqMTmCcBhyPeorokCocTCZHeZa+yPhQGsCLRPgSL
j89qoKN+tP8uZA9hUoTtIWX/nWbbVxkyCaAPlMWAJ+e7H8pGaXFAFqavHTkIaQvJu3S6okRAOVAr
B6q0L31ZooBCPatn24kgEqABcaqPTUUWfGvidcX9HGEWBKc1F+w8OV1vqOrhW5z84vgs1kePXrLF
XhSw58qFxrUPPr56x5J5ubx8BmoH9I2k/9dfM9CCZpOsw8GeHfBEcDNJiMKIxQC5Ij89BAxa9SJl
e8bfnxm35mv5KvpZWYD8hzY0hSM0klJYi+3tUH9n2gluBb60nFQKohhQVWiCbzJhCnuEyLXX1g+b
jubVTxRF0n8RGLVG5L9dhRQwaJVL6SGI3a35qwKOVZ6vF0n7GBp9Hc3sP8LOAtzd66sGVSTCnmny
3cObemewSsNm2rON/JEWnOLHAZeaka5NsVb6cznC/g3chdRBEvKLEu0EsN7QeepZJgwhutEI6Sl1
/Dy1ZfdQuQ24MWISWTUG56AD7EKg7ubkL61CIV7vpXXKPZ8IhZUw1tddCdbc+qob5nwbULJiLLZg
Keb7TVz4fpBT5w1pIXYay0YozYv+srMiCGyJK7K5+afsUIOQR88Jhw/oi8CWfYwhFKF6EuED2pUh
Q1kvdgSQJtXxJu4hJwTtw0+LUEJMkVLAwdLoikYtju1MmnvhUeHOAisjP5vMVDujTP2aKn9qnUTi
nX8SgyrFqzwtfcUmYvRUYPZZznbwntzh7Ur2/9uW72jNZ+8dVrJWmlbraXlgnWpD65h9EECZxQ/d
av2kd6QKJ5S11JrshUf5tTWGveBDNRvHrp4k/6X1t15scJwK9sTqr4nakD0gSd6142Ji/xalKyJP
/4Z8igMTzQl8BPgqkuZJfrKDrb87l+DD3l73pWhl4yXuYbAFQBCIql5In2fRV7P2oRdpyKqqymgw
cyAhFMQqZFI4hBnGxK0fFDQTKXfVSBX/KqWleFn7lEQ8+gtxBoz1SV5qHqJuFfE4o3eJ3h6kMxXh
c+Zr6XcodIEUpugKNlBwUVZMG0ZVMpqpLuJdeEKvN4QdEKQ/BLLRHIw7InUqXtHnU3GTApPBDwU0
qlLeTVyqtYUM5MDEnWXEeJ8VJFt/STFpnxbQ6sIL6S46CAcX+X/X2u3qOM+trznN2Zl6yDyh89Cg
1cDX8CkmIciExt+pPbTpVnQYDj6bEdNlzP/LKuvwNr02aAfD4I9OI/kGl3hOWXlHd4tgx73a2dcl
1SPV0qaufzC3jKWff3Gc6x1EYX7TmDduND0S6A+uvXDabG+bYBlSD9OsfOP+6MzPOzSjw4SHHC7K
6CrbrBp7uSHyCxd7MiX7W49ivKB5sA9MGp6E9Kjcj8/8yyxV7FJ1sz1eN9VtuVv59Mdtrz/2P/RL
fM//MEzbckzHZUL5xY0+IQM1G4NxuidIgN1UjIcsEYYZNAB9RtKvKzoGhOGHsw4h27PylSqY4gfM
4297VjPGdUlBjHKBSmt2NAGoTXUvcI5UX+PC2qVKtIU8BOfkyjv6ESNA0eTcIHUvVdRmUfzQkj//
kahEFvxwJcOlWhuxdX2i+kxZdMcl4rzkttYPfTnplqYhwPMQNmv3QxYn+BN/pwCSPxRJodLgaioA
Twkvs6178VWfy5Tph8iVdXxQ1awKC5FtQTydXtekigOu7rT0YE1FC8s9iPhStMW+JM5Cqc3NiebR
fN3tXFLLz6rfXq9ULN1VnksyoHwzEYaqzbkeMaJKeoun5PS6TZ/eiNhVjlNaKFKX7DqD3aqwEX4U
bZIND97pv9jz2Tj5ncOaWIAhAZ8j7kd6PSkuqU8h+FUdz3ZR/lDLYIk0AXLMStWrSsLoQ2KkPqUY
Lfa/BYzbn8FkqPo8uWGc8uoIRbRFWAkVhIWjAwf0zJ6PiJIvA3QgZJB8P97Tu09Zqi4DQLgsexMA
nVOYqqzj7z14XQt1lbL3enaKODYdcDmBLOUQyPLC7jswqv6I1gxQhd6t/6BElEqZ7TuJu0SnUivs
8UzUxdCgOHczi7/3zt74o9l/1A/QsoHFyJ3lpOHKXvYvFQ2dGB+pWNv+CdC4Ov2k2opTPN9nQA6h
f9UpQcRBvena6amHFyrYEdB5d+nEg94TumwxuFDB0Fdb2PaUNr+Lgcx1x0cWcONul1CnJw5S/prw
G7EkuQddo9Secn2ImAZPrEAuNaMTTTlL2HuDRTS573WqyoCIyjcfBG7VbuJwB9/X3XZRCkJQ+1k8
d3i1z4540xq1ZJ8bSTos1bOBAQ9IFETJb2uNDZbitPc8EUFL3NL4cKdsyxGgrEepvE2Ht6Y+xmD7
omItJcK1INw/EBPUe6gs7Xh3Vsr2uU/lKcGm3Jp8Rk7EqsqV8vpgkynLbrwlbqVLoSlJg0AL1SHr
D3HvgKSVkleMFOfH5NC+yWkbZIP1lfLQkmHrN1JyhN7SJzCH8An4QUmAojyXRLvKzHHEPrOrDKIQ
k05MYF5LXQkqZUoLwm3xQjtSgH0GW6/iUbTuKbxjl0keoKvQHwrWUbjG/hCm8JbS3Fmv+lrpWwrN
KMshX6/37J3l+VVXSIJQF9wn8xTDi3aSB7UmA2gTBYAJlKFQpTUpF9FPYCWqNegOpesUP7qMLCQe
0W92JBzROP1SoMJcSDIX7j/6KWoyv4c664ixPuwU/UawyVscurSu3qy2huL5qhFsJXlesXNi30Kf
Vnx9MtDmwPoVim8EJEHM4R9GHnZEkIILgY+u/gZDR0UOKzpYiF8UZXj4omPptGu+UipZb65X6Wzb
l7p/7LLeFQmTKfsfj3WBM8vinKRFBd4y5usHZb7kHOQ0lHBBqNjJbM2Zkk4JZa1CljK5krFEbBoV
OGpdnGAF+hy2xffZazuteNDIzB9k9ygE/K2aaCUutQjIyHLZn8Gcwfve1/cRadMf2O2KQd7gjN3g
tDNsu/O+eKYTBg03MlZJtgog11MGv3psvON9Ptn/YA139cvxSwEaPlJvpuTDGtGq+A4ocFKn5Sob
V50MSPH8Dj0I1owVTqqYxefQoVfLaDfJZy4NV8FwqmewfipMVPMEcWwi7fa/1LRAOU+1qZBp/Sxc
sFzJn/8LYwk3u/9e+wUd0VihXx/X5DYV+WL6n5TQyxZn+rNL6CNpc95F70quyNdY8xzAa0/K+yPJ
PqV91Ccb434nxA251gHbFvPAssbo0ncIFkMSjnxy4O6pslzxmLjarowfcbEk1fLaDeo2loiAuYom
FBOe7lV4JecuKZY58agXD6bHPymOULGq5EBIXhAxnCeZP0ye+3UlNyvQTZZcNhEzg8ji3OWk3c4G
aE/qI5mcV+1tvh0rVkdTuuNphDBvXeVaV2WyWYkP6sM6uKFPhKN+KF3oX0/AY+UxxNJ26FD93xHb
OtmHbbLfHL8BvSAtU0Zoy60Q36uYV1BwjwNEg9VJQg5zulF0rTOuaJXd01air4TQ+rVSXv3zG/8J
vD2InL5YXRCuAHtZX4n9fgttIffu1Gj7R0SJOOmQZytiVDybQhm5pf2dWk7B8HQy92y8f5IrlDdW
sg2YAC7BC/N1+0BzU9BI8yuFo1CJCCmRP2LX5dX71JoaMKR4bkkJHEqSel5FD12u2+Fdve/k0fjL
AKZCq0YQqnhVfkjkqiok3TG06pX7k5I+bT7RIVD2kPXyHAE5R3lJ/sWIKMGoBIJoRePxzGoRgU/C
BnhBZ+5ZRMPiFSEbZ9Q+1DNxLuEPyf+RkgOO0MdR8gDXCBCyJ1r5AeedoiTtFZcq05Fla+BxAMFL
YXaiSzKrUgAL856enbHZ6QFUZCXwsIV+VnoserJ+Ceerd4UYMqW1dZedcfW1p67juf2ogosT/bst
Uvu9PleYWaGnkK0iWI1iV/2RWhNsCAdp+991syhZEj5PXJ8nLLMaEig97H2LGYDc6Sp6xF7ygiIL
0ewy0H3fIq23wYMxzxgLr+WiYicdDFkx5v7USVQFqsF3UFg7xL5SBStDqieiZ2A8Ctb1Dz+f0+wi
GQmh8vlLD0oWwF0YNImbGM/rKd3itFLEXp0SvqSilT6qwO3uzR5QVdFTHTPcLySlgWClKF3X/4WD
+nyR3EQ+UQkxGq0n1dVjBHAo1qznrSSFoq6NgmHwsTU8dy/q+Ws1Sp58YOUyVL4LywVq2qkqerH8
CwtnuoHnqRC5KAGAng6TooSJnL+8GdZGaUHBHWEwSeQEnawlFC4rT2dGGWPXSAGq7EhYoMp5afQ8
smX6CiUQzOj61v+NskiAy6G6oANrekuPgEKBgtCSyhmk6Qr4KDk3wYfGhxqTOkEfvRLvPBn8cMnq
0Eh1YnduRxLDI4hHyEHDXbMuJVjSQUzsjOyh0oU4KBCSOZeuQcmrymXcKWKdpKvqHTB8AtpB+oXy
V/IAOLlKDkNV+sp/9dK1ZBVNVavHn13Jw2Uv0a0YQX4VYVs5VzseUe/gE7m7+ope9QukExsWbwKN
Btq5cpUTU0rb+1LOpZDYzHIDIk1KB17TWreTkd4Rm6coUGKgDYoOHaAHUHT6ob8Q1yCrLkmGQYJA
OdRCSQEycuav7OV0hRBjpfNJsKLEu3PIO13Gx6jJFwv1ka2/qBFwQrPe+U2sTAv8sgpn9KGISxJz
GR1Vy4l6KhadxpaGmN/EsQNHsKxie7WINPxdcq98ovCRsZDkBvVpkah7qEZdxpnrVPIX+SkYGEjf
LZnNDQnccZ+g/PjSnHeBxL9u7LJ5XZNbSbHzcGMi0QQLZMzkJBQ1KTL2oDJkzPR1MdfekGCQlCYI
OqKZL85YqWxlNNlngODPaP7gvSSj9eYUL5KMTmbVbZVzinAKsppgHUpsILF4Aqclc8onva5CfWXc
p5DeRaL9BGmhCE/0uxJzz2AI2b/sGkUWwK7EIan3j3LVEn4KeMjWhE8KdIIn1dD2gJYZO+rpZKJz
Pt55vCyCQBGLN6Is8ZOV9l6zRYDdm4u9SOrZqd0U+43RkmcSrED/ArCQHFuunU9I7z1NiegcgoFl
QIC8MmNFBl9ceAcSDgThypYer46/IkBtDLTbYxoVoCPjvpZ9Vqazk/DM65+k3lA4KrxRptLoEtmU
ijsGiEqbW//SjOym2+2S8LE7mUgRdhWYNAjo5H/6Q5kK1Zgn7L+ugQ4eiyp8upZp93ufJL5A+O9t
Sd8Z0A6c9I/dtYN/A/6j/Eir5X2iRUEXL6qM1i+nWfTakoEWySSPJy9HBZFqNdZY+Nv2tVffqbYB
cVahmhD0dp2MDgeqKoWIfoXqUyh00H8mC3rl9WlVpZHkxPUCGr5910JPVLJ0+urHJyyhAxNLIdxT
78C+eqDPw4ZflXcSNunlPzaclxwy/BiawUN3cjucsjr6/YMVIAb1J/1pKZWuD7ifZhhRaKG/7pJ7
Opxe1ckLGHJNfZbLIo4T6iD/rrpVmg3/FoBUMkOJBFrBgdilKuz+68/du9XEh77qQKQhtNJ/8mlb
iI4tkQT48nuOWXDANioOEgEnjjC4VXbRpbREiDBfRJScelMvHhZqF7ZIwXoH9LbJjSTFHcGAKdSH
murQcwq6KL9SWmK7gGUTPTCtOr5AshXEzUi9+34s0up2Wfwul6+Mo7L88WJHw1cgRPEq5XzvyrVT
E8ynA1MiokP8hf6YDiuABQIa8ytH/ya9m1qQCOwqa/aPtIQaZ3RqW3RSopikrFKuQDSeM28fpLMi
cFyhtrri53dwSsI14wgg0v5AqvRsc6VHwmOL0FkpPBkSsUHne32t6+Gk4Dd2N4fNuOu/Q8SZwqjM
bK5WgAHB/518QZe+Ah9IDi6cwP+7ELwHFWoOItijt6DvCwZLRf+k7vm5fldBlTCWrlmWwPwpmN9c
GXQNoAsJVy7MXU6Np/PSJneRLqBW7N/ikjgA90yIXj5M6P6QjegVRoBvA7mod46GiqQV8gj9K1ZU
blORhNobKd8kPY6wGRQqKeJepa30imBXCyLSRUjKoQcr4LTnpql/G7/PcIbujNXy6Ch1HrHV+ovE
QzprEY1qIMvBEA4JV+r5VbwiYkLZm/NSyXhpz9UAQXdch9My+Ie51R3pKNioA6owl0qkXrkY0mae
0IZqFt9FFMIqSIpnJrTnPy2nCHdo19TwByI/JZfQuere6HIl5JdYrpfl64jClP+sW7WdkZiq/C3+
WKoUoc7+NrOiX0lZQuGJSdM+EORUxxva+3zVu9NE/kEpvO6ZPXaREitYmNkDv8vCszrwCPY386tK
G/T0VWpDK8F2qP41OlVdpQhTS7Jw4qPqm005NJG+lguHlqO3p8W96gHk431CcFFwiOHv+pRgPrO7
YFsgDUiKcokRMiFc9Ia8hNhmUhy4a391rIf+g/+gwEUZBskTVLYvGU04d+yRvhQ+VLrd+SOWV5pI
MQiIO8CQ/Bgq4YYWj9fK0RIbk6IWvaDIWBGxDulgcfV1185tIpWL8FoX+OAg9nNvrL+zFjgpmnH+
FJzQx4m3EJeuTnWKx4Um+T/8gd66bygXzg/qwWrOaFGqKKyMurab5t3musvU4PMkDeKTNxDhp3it
RmuzWaSv6rKLWnyly+tiPVr+6xAiAPQX2+9g1pV7DzTWVctl8mtgaZ0DyPaL9UW3jYQa3SfLZRrA
2h8mxfQQDKuffWJaAaKuQBkBi1aZ+6sYML2/Cq9Vdiw3/DFuREL/ngMOzAAGxPbQYFygsjRtdoFz
dgRU8HdP8mvoK77m1yqjE5g8IQtQDx7u/ETqe1rs8Uz2nQJaOR+dqh5BVx7Nc6NhKPGIYgPSXNwv
5ZbIBKEKRg9Wz8xVxfSVoWh5Bao0TZSEMH6pUOuSMF7W6MgGB0QRKngXaE27uF3ROxgccbnSGQVp
X72ddC3FVT6Xhrn80QG/BzGaMpDOjBGvYtlFYGjX9sHaOqRGiRJ/GShtDUknBz/oQs0WsRGrStqA
yWSLhEuTWO08QRQjbK/Ur0/3BBHL0sKeV11bakK1w9fkSaKgz+IVEuifPJwLFNkMDDOjpUULOlK3
3cOEbnrkTNCpUCoIJlCDT74CPgsbU2+phdoXMgiQdEm36/S1Vx0LOdgzAPfuhwK4TqwOyeB98yc5
nT57Cy9TGE4Y6op8ZZ79+o8nhfiRbRKSPtJQj4ECGB4CoHl9xBSJ3PG/yYTZqgIMkIzimxB5IiO7
71tnJt+xpiAEeUvJdkVBqoueHlXvPfV0dPeFYhPCaTH+0t9JpyINR8qGlLHobYp6x0Kl0UPy4/3A
DI93b3nA4CFy3ib5b15/A0ibarMt8sbVLWdtk71FVfcEGaPUrm43hZtPaj2tclFlgv+REQl0KaCR
teQZAKfO+JTeCXGl0XD3/fTTXyS/3HyoBJt6LiLEv2qzkZnQ0bOaW2wF6is73u5KXykMkPoDyf45
GUkfG71oq4j3loBd+0duS65f/wrkNLjWDfwhfVgVa+BnO+JYYE94JyHrVZLG3I2/ed97DlHQR3pB
Wt3fnRHLK4+5oQfySIJ/C6iYTk43FrSkQyeOw72HRt7hc/OlGSun3Vcyk06zxvBlE/YliFFFCsKN
0tGJtxaeEPnC0rk/jBFsrlwa23UZiOnxtZd1puuh9Bf6EHfSwz55ThqjvUrXopgVJbAYFwjlDbNw
9IVAxhkvK7ixo0nUD6nZqudOyDE9PlIx1gW64ezGGkkRg47j9+B382ixpcXKqC+NRGMKieBD4DJk
vgb4rYLpEnJf3zYGQ+LsJyXFu4ZkrEH1XLP+NPnQ+ybTrt3UJw5Oc4X9DGFT6zWWi3njNBQPKqfw
78d/uJOENm76Yf+yfsVDXbIwA2IvcSlynPIzJ2YR8T8FYAe1P/5P37cD/z/A44hW/HgXXJAJA4qs
HEZvOS4TRl3a4V+anbDIj2V7jq9jLqDeTqoNlQwkSFuaPozt4uvHR7ucDNkfzmfi18AKrIEZXIiH
Qo9R0nXYxNcnc7UrZxuG0ewnR4cqeXeRFfak8ophS8Le2/jDqBww8PTueN6NbOZEFgwjCdavYZYN
j6irmRpJiBQzduWTU7yQ4vx1ihdZAmuw2RSxfYqv090yYHiIVy3zJhkl6XYYNqPGJrniutSgtHdO
Eo6csLo+nQajfXq3XS9selAalB3a+/M4RsdjtHdReVM6D2u6sw8SQnfvs/5lF0bsr9OVX3ljxE7B
3kl2FM5d5yEz1V2mwxYrK3osiAJeMhIXe9Y6sRWl7vvMG5ft68e3q2Ob3hBtl8fvZHJvjh+s7aJs
9xw/4xLt8DQ6I1Y4rKLg0cpe8+LBZMjsOf718VEvnGV/0MD1bGaiMyLoss2T4fnnxDy28fWxmOxQ
SkXr64NRjfxquWc8ikVJ0vaTfXLZLrA/JJMJHVrFueCnC+FQ0mzs1gkLNkroDqMM5mY/bxr4FFZr
OvLrYJm4s+K4akgvbceRsxsVXvaQ1LdZUn72zC/otb/O5SIlfNisz6E34PIrGr5uT6MNDfSG2d79
dtrQ1SegD5nTrpjwkif5tbMp79omeNqcqffww/UnWbX37EfIY/A9wUrfuziVKDmZh2293lzDEReM
gzDboWuMtrU/rJBAZaP/9XN3TZtD0SmHhHinTXyz2FxjnWTnwGbikbU81ksvnlTF7FRPwvbBjRk5
9MmN7uagXSxujkfaVgxfyIzC/95crb02d4aLddwxribejOKAtVbeNIdimWzpPdA2ozIxV5nJVCF8
bUi1/W6Wu6/mevt6HGDGwoc2OzNdnd1H8UT1nNNfxfJWg/zVBf3E0YgnmFYx/6PTiUd/JEaA7ord
OF0jfSxnfnaYnJkswkSeajs/eXfB6SrykNOb+dhsVg1VwOFp3JLqsP1FCnO2q3/k31xaM7MqERUO
i3CeN8XtyZoX6TfGQnsWkHfvP67tPwEdYQfZaB8zILu5x3i5Ocqn05NRv26D07Bl7s/h9NKEBJg1
E8m2w3MbTbYFUxoJp9ZbpF3p0k+fNlW52Lc/kvY5e94fre9RTtYOib37Yjf2IlkzOyk4DE37wXU+
YV7ti3hG28A1Hdsjk4tk0rwc59Os3V0QmziTrbXITvXSsh/iAUbonK3OFTWYwVdzywM67ynh5h5G
z2XOlMkMrNIwuCs+jLJtNNbd355+ufbzIfz58Wq97G3Zn6Dn+7R2MhmR610EXG12LI3jOo+vN8n9
0d+P8qM/Tdev/uYqLe6c+DgOjrP9/vtu/ZrmnwsO3jGSzFM1TZ8upyb89IVrj1IrSqilxkrYsKap
MalOLlOYVild122bR9oOz97punUYGpuV2I/nJESmzsiJgEFf9u6W+sG6ps67ZK4Vy5Ll1Q7udim6
bfvBNxEi+Ofh3roLjYfaqccRU+rWu2R5LmmlTP4xfz20waTN6CBOw5+AQa4lDaLSZ7t+HhRUFFaM
6K2O4wGHPg2KxY90s5uzj5x4vYyL05VlbIfNznGGYX0cmsGDVQ6WlfOg9b6p73ZtOLayuxh6vNx8
WR8HY68ZBbtqUjVM7cmz8QmJgmntFmn03KT+2CPRkWVLJ92OTWMZxYylPw2909j+smeEUfI8ONJx
EvgBrETXZe5nu9idGbzt0X86b278Bl0177guQ0as36WRd93Y3pI97+JY8yocN8wPOR9f/L1L0aVz
f9o2UwcQcNiH6OWe22rATSXhf35ySo24uvNPWOfB74BmF2w9ENcpbpZxeq+vDOeh5Nae9sebdU4e
0EIf7x2msb2Zxt5m5FFnbGyXwaHA2e+/B0CgOHzYnB+sKLre+fuZP3gKtwwDSeJR7TIXLkWo5DHU
zAnv4+jhbFIT6/mTaJN/siG9d7CIC73gBL7PoPI+U/LGPFt7u6xjb49bzv2vg/12Wa1XNPuxN0t/
3AbZ6NCujtvnNQONw/p7086sZnY4GMOaQpvsOWbq2zoajLkkJxhb8Z3HwElu2NplGhxGNKlOC2fX
TLJ1sgjJA+wp4wvLeLJO2eNrBnw7p3GcN6Pd6S7IfjYH+pO5yzZfZkkxBA5studFm32xgi/rpmTs
Iu0Ut9Y4bIs5C9Lgvdzssy34jm90zdAMQ9t1PQzVRTeDeGuV7vlUxdd7S9eNq1o3oyR/LQZfEDd/
bGsEnP/yVGEw8F0nlLW5MDWRPWjMJCg71LrJ7g4k/rNZSVz9KUAO3gHIrsX4bcTVDpGDdYE4XUBm
b9WqZD0yQrwci5Los33BEzv7fFZvmD1v0SSsSZjoW4+9+iY2yjEeMD2XtHdpJpuQgJDRlY3Qf/1Y
ubR1PM5iBl+z30J6FrjMRsx/bpCK1wdm2CUMNihvtnSzGdhfzGZkjFO05ZvIHm0jtLPoFTYsljZ4
SfwbA0GTRfTSkBxtZ5E6cOGJz81qnT2d8AMAhdLMJlk+81LQOlvxSLlMcF7sonS4ZhAdPakdpmgi
aG5ecWZJ9QfUvDbjr7vkZmseJjnbvjIYXpczgzO4+/g5XhZIdT7jzd29XDR707AH7Zmhjmvrztrn
88b4aeTGKGfRWvbd18GuHVZOOm2JmT458ifPtXO3b3bvtt5k69TM4uuoft7UxTLeFrMo94dyDoI2
bMyBbV0bxUO7fvAO6aI4MSUA227C7H1yLhe5wr/uwoXv2pzOxilosSQJ0Ze1H+dZMC3b1aAZ+VEw
9fJXA/eB9/z4sO9torf3XvbtzR2I2tMgNA3ugKthcPGkgAOjE8SaKT3J48eHei9uQv/oOR6xsGKK
C2iZR1sbeMlzxoNu6OtIE4A2GaUGKuElB8QbAzQ/Pma3di6NxNtjXoD1IjoVh62zox2+fRfb5jQD
dWzYhlbzKixax4HWGJ4kaA+zAvfokEzmyQ+EUOObiAW/ye1JHEZTvv345HTsv89tEAwGFoScczni
Lk3LjeFvMGB64gZz3PZLI0Np+Bmm///chH8PdGG+Kq/OTkGDVTb3j23rXOfWY2Y82Q5S/xIBzPGA
wj7fzIMinrdMKsgLZKqH4/M5T4ZbUMepJJmQLc+R8xjulkW7+vg2XKo7+pVv/3N6bpdFf7MGzdI5
ZsGAOLMyiu9B+SMxk/s6L1ftLh27h8csuTqQd2p2N6dyMF2vmQXELsTD8gw9Z0YE7GXmdbSBwTve
ndLq1k8RL9IRaR1cuU00KsGCTv3AVMShxdJuXo8t6UyT2Vgts23X5XLQkKbz/VVdrWBbPr64d5+x
Y/dMkxlc4mGrWOdBnrP+TvayHHwJgruKERnR6RPr8Z7fJTj8n8NcGI883GfW4cw2pohJhBLgjvsS
ZQ/bchYdJh9fUxfh/rVwHVA+gIcw0VSw/uaBHYKEnVLIaOBqDPtPtXMf2dCb8LjceEykLdMvTmRP
zl44yp31MHPPkyBppnVVjJpBcLttnwMjHNnFidIp/F+xXDNIxQDa7bxh3t74VTPc7G+a4+8TsBe2
vjZejltrZMf5KGWIYDtwhmnFxL2yHe53FF85yOVjBi5QpnSowyFj2Me5mU2L7XpyCPcjoaoYts1g
KhSt4ey0mFRWNGFG7M5dL1s/m7ZMav00WHvf3iG7YlR9MAjcbjbrm9vUbo3Gqsw4vj6YtAA5PJrG
q70j8wJGq2a5tdrsZseo+IQvcN71Iy5m1jZpqju4LPdqD1HrDir8SMNBuCvZJhwnwIjg3I4cmj3k
5FmioWXVD9EpHyXJc5SQy/BfRORVifuVOC2t0/HxeJrUzjwsn+xyM/WzlRAGC/DK9oqFyA7HZi9l
NIXK6//LYnZDlxEFhHCEc/+9vNK6LNYHg/vGQonPD4632sbm6LifGRG1Zp8Y4a7P8F+L+c3RLmBk
e8LmHnW0A73j0vWoMJjYux4H6WZyHNxZ5vMBzVBB0uP061CsQJzQELPAcI7DMHt03eOw2kGNniEi
inRk5sbSOOaj0gxHxe7+c+5RZ/PR2V5s9LPjRUUVcbZFDTE7NHZTw1s035mFDRLl/FhTnzvud2GS
59vUaroIli4Z8yrNrTDbbkDaYg7a57C+2qzT4S5btQaR8oacmLUy90+nlCnXlI1SueVsIbU/AYrv
GjnfsVy6Rnt0S9Prb/aTEe3dQ5tDvO3rX2tvii0lVvKvnOPikH9i4t7fu2+OdeEyi4HrH6szlwxr
bzTLA6xu8ghUgeGt6DbOtvXa/0M8Y/17yO6U3lxenp6jwzrgkJn7unXvYNvd8MFg0G70yYGsd0Hf
myNdLPl9mJGq2CXx9SB7VBSfEa7vJxajvM3oBS5uePC8YYNekYxb8uKYT9r+amH8mXf87EQuVnPO
bQb/cMl5fA/4NLmtuC2CRUGwj52W9V6kbjFOOLQCTDLTZ/579TRn6OPD3kUKkQ2zalJYX+x41Nym
d4ExitZDnwxvDkCA8Lz/+MjvLVvHwcIw2CAgLL6A2HFR7GtzV22ut4czuOo03vv+cDKn6x+22f7E
/Nvhe5sVjhDyzfRpGH65Wds0r7e7Kt1eu8mAtO46Gw3C/Td72+5HdXKYpDzenMOCwU2HsTdPTWtO
AncwT+zX0kJv98Ovo0VWMZSWMaWBs8i1Fox8ZJ0HV3Z7nK5bf7oj6bEnQi0pk4Ta44EROFZxvQiS
m6hcQec8Gkk9jNp4CuGxdXe3fntgSHv0miEypnV6/hr58aSmSLqIkuEuurfRfdl36eE8qcP9ytoT
6rg3RGXWljNwX/PzYLR16ytR/97JGxbtcXxIqLa0wlHl3wnrgNQNeI+9E0zxsNBD3pkcLjfZ81+s
LUn7HW0ma+q3Twx6D9cjQl9XPcZgjI7u0G+S6Q6vZuD6Qv8ITUi9j/16So+KSpsNGukswH8233W9
oPT0QAB/ICu7Rc1GzwvS7aMdVR7Vyo7MkXNsx1s/GQXGcXrmZvFjp86g9w4NPA9Vfhtz5VIesmfs
Ukq2xCn94WmNNsA/jXewZsmZGZxnZgDVpcjx4b7AB38LwqszV7LNV+J9S2MGO1jHNyV9ihIDeR+v
naz6td6BqBpviEUWfwAq9t07fBlcW5NaaKt+pttq6Fvfjoht69eN9WimLrpYUYKRi3QNNZNPi1mz
Tkbr9k7nopSPFZurbeiMm6i5jX0a4mwtitnTcV4NTwjpKhqPGN8T43uZrrbH+4xUZequwuh5e/5F
y4VRuJ24dTiWpzSKATn/x0Fxl0DslZU5dNvl8czY9Mwapfv0cV1Hs2a7ZTiUP0wtC7AfDP31U9js
7gfB3LKi8bl62thf6z1EaVsOS8sZmoOb3UPu0jTi7IzO3F5oIMPdTOwdwNKNH9uUKatNNt1v0y/r
0wEMxmyuYzxiAY9iEOIm9WYRv8uJBc1gvHP9cWC8uEQNx4yTdB6MffmYHa1RGToTs45Hm8oceWc6
mNv5NCbLdKjuoHuzbD382ULpkLSNwp8nMvGbwXhQvx7SanRImlsDxhcUo3RFsaFhMg8qjornOHJu
42P2dOamkyHZsJwje3Vs7szddnzcTamRaLwb4zwfUAMbmu0koyykvrHMV9NblbvTKK2RUAVPp61H
xOrP/fXCWYfj2o/n3iYf+0UxLAl4dyxbjO0upY9fcWfvjF9V1U5IdM0Db/OZE30PrLw1RReWLwsc
ijg3mCIOhbExlKgUfkoe2aFl/Fyd2nHNY0/rT6Ku91KXrmuRK2GyBLa+M5JvfGm7LU9xEIXJdbP3
btZ3yfo2b5ab4nuECIoM8WD9WrezbRHyYOgXWC2dI9HmnecZi/+97X97HgoP35xHZBub/8fZmTY1
jjXb+hcpQvPwVZINGBtswFDwRUF1F5rnWb/+PJt7477g8sH3nOiOru6qaLaGrdyZK9daqTSdhUzc
PALXA3lIkrJn40tEVSri9c/LKefOGh0LIgOGgy4GnZ2sZ5SlOWUmDrKd6Bb2TFehHx9+6M506xDa
UD1lAIJzxoRtdadE4O+Mtch+E++9UYeDm79fuCKx4mnCymHLxDNeB22hk2PXSfVmlsuZYec4ujce
ZXttEcunK5E6LzDcTYi44w6WQGalFw5D5UzXmI65xag1RVU1+bOQ/fL4B4CCYRr7ZDvO8y0wLaVE
nT3IluTL8e+w+gw/pK6cWpakEKz/0Jq6cP/nUhwDexFMNpBnWo748y+XkBdL3y1qmWx5HQVvgERr
NG+d9leo0z4/RqRVLaJmk252BlisecVQXumuZS9vIvb8fDUia/3rZbAxxNvQZPkTif1yMXobactg
5J/bgxQTeH5oPGt6C/or2gaBfgHZOZdz0QUwbJtKFLzvlLSQFPIYNgmJJiFHtvbigK1oxTlQBZzS
t9OjqBO0xI+lW46MaRgvtOrP3K8h85gMYTRjMx3r+8Nn80l5rYafsEjbeHH2PDZvlHRZthGB8HKn
4NTVRmBZBg0QG6cvTTF47d9XbAY7HtIQjBMgZrRHl1+gGWUchnyRSnsIusmbqk2utTSEPrQCvwPz
DyfIhSd/Jg58u4wThCYfye6tiQdPYzyBMqAdma7bRqtA8nnRP2+qc8HWVEw0Lki9bSaQndRKyF6y
ca7BMfvU8ewsFfUEcGtn0g7dUaKxwcYJW9ddAaLPfyw1E3Pkt8qoL2zvM3f99UL0k1iTGrMZpUr9
ud0CQi0OyzP8BGgSEPUuEXLOLyYiGuQuHYjn+5ueyIfrwARnSZcdB3bn4PFjvGUGhk3xgQTg54ds
GGcDCQ11/Io0emunQxuNMIuUus+SrR2sSKeWX2mxmnLPthmGN9u+GXolfz+ItOtOyb2Q4ib3nGVt
aF7ceFJw/8nIcGPlJn6wHs27+L5O75Nx1zD3o/TMO3WH9Up60z11++bJ2ef5vTV51ZvcudFRw4/q
wcEbV3NDsrLk1tH2TeIjj4QtRgo3P7eM7an2lepRZjSPmuLNYKl+CSMrfCt+63uc+9z0Nvyt/ItI
SwG3gzD/Ej8Gd6Hfpat+fh7Udfzcyp4asn1849H5XWirxLxStvqxP9og0TD1bDdPb7PsSYN6+RY+
KPeQ42w3YELU5Lbp3sJf47p9iGJ/gbDZ+Dgb+CaOa6M3wUNFFKAeo6dlHzzYh2WvvEp7Q7nVOn9W
vAnba8fV78bDL4v5o41X3s2TuBczuQr2k34f935xn8NolB6MFyXwF/Xe3EePdsJJcpfvCnMTPRp3
mePrryXsTGVVpZ50pz1QR0nP6Y4xouV1F73qrx1KKoYDOp6h3QQ8wlfmaE+H4cF+1HvqsCvpec4e
ut9J5Qf/Lg/5Pn9qe4+9Ndw1uKRYW+cpWH5LOyc+6JRS08aRvehFvmdMegSf3Lmq3osHCQrfQ/Ko
Iy6YvDTaSPp9EgN3e+M+Pxq39XHYy4xkQCNje1RZ9+MsRsy8asm6Py6tVzlrPblLXkz0GWykZT3H
frhf7hxjozzUnS8joU+8Hp3JIbMPzt1su9ohuG/ea83dJ7Wn3suFJ+3GHj/G8MmgbDpIh+S62mSH
NEJzO+11Rno+Im4yt+3vyTPYx3BdGbu8cyqP35YmN3mpXpbb5LGoN+GqDr1wJS1+I/mJhHu0mfi9
cWfjosfwgjF0NWU1BbexvZLtla7fya/LXfA0zD7jVZlpi+Cb8drTQ1ZuzILN6ymHqt1bD7XK7aKc
MTVXumuP0kN5NHgCvZ8ydPRlitf95AWvxsPyIN/T7tXhZIZ+P9ySvc73PICm8oJtMaytO/Xf6qWR
Ndd8rO7qfXUYMDF8KSM36Fxpz+6Tt8lzyGC/bb2fH8s9vf58bwduqnvTXbPThptUcfN75VX+h53Q
enbsZ7+NxJv3E8M7mVa+Q97+0utuobjd07pcVsNTeyjuk9QTwfYlyXapvbLi+0Als1vXjuscIs7b
m6xZZ8pVQ33T+RMOggz944oab+rcshQnMD4B0OFTX6tX6rEK/XqVxH4u40y45tkNyiqWrsdhVeJ5
Vbnt5M7LVfRrCFdI+xAcjpYnUHg6yr/0Y3BjWesUBZ29rhCL46ms7ZjbYDDXZHYFOgpe+Evyl9Ab
fyuGZ98RX2p3rsCj1xTyjezhMZN7UevKqPephAPPcbzgd3DL/i8f43v5HndEJtpD2350HpfH+reV
gAH8Iibp5hsExJIMDiFHuJGjNYynLr7VmPjR3TnxSoeccx8wWmjxF4kNo2e/0kBH1mZFB3Ued3KK
jqOaPbOhJ4BkEIvBQ9Nf64eAOdxMXYSdrrlR73fHUXbbx+KBt9dH7jS5FfIx6aEtfadZUbktgMfR
/yaph2zoqIA5tiL/1UOyY2WaWjPeGpFbK7tmv/A1dtmGaoJsVoDSxSGfa7dZ3uJxwynPEb/AEp08
pT7+fAydO4RME/apDtXF0f86YbWgjbLa+ExvyKcjuHroCMZjRzX780pnjlfSif+sdIJROmOhh0Wv
M2Edx3h7z0rUDJa0p2ax4uef13JEYnCaF5uWYloqBA8O15PFhkoZ605nMfF4jXyvhpMfwgeXOVE0
+UMbQGmG0E8ARfr+OVKZHkW7OKNNoMofi8xwG3b4UKH40w4VLC49lbdxuVmwv2oLyw//SekmB8qd
muKvouyK/NBmjWsk1bVTvLVWv+u63KUsDuND48xuUjGwt1y8mvMQ3CahiVmqATMt5ZtOn1bz9A79
r403oSjwFyATQKwsfAvK90Z/o4ww2vlqUa6tgvnw2jHr6jt+AfNwG5Au3cpBTxihmzwbnMKmVENW
Bn1y4r00Z36hjL5joRmwsAYwmarcHGtDMKmJdqZ6HdP16RPYhrQwB0YNxMabNaYeO66VF0AgJgVd
oiic5YdYMvgpmhUDvq1APL9ULdIQZWFXkF828nOs7ubkOSDoTNSxjXmI210gwzTvP2ZQuAv74sy2
sBTVgd7F8nx/3xeu1WGMo7CHzBjsBHFLDz2YrHW0MpZDOf+5zLg+B5hQrTqGAc8byPhkwUHVxj4a
tc8vXYvea1dDrNUezb35qoE4zVh4Rx//i3t0FLo6imxZf/lT9SothyzPP78z6LdTdgjSGU7EkTii
D8xJYc//vOK5GGJ9WfGkRJJou+epRfeYGqEtNtQIsjrRzL3ii/l5pbNsVEacA4PDltU1/eS7duZ0
qeuA+q9Ck2MW12VnuU40CRSCuGVn88ronpt8cgNlcsPwQrA8y6UWyyJAVAChPtGaLxt36INSq+Uq
2YZa5SbNDXw1V2XsoPJqhYOrkBmUS+VVUfbbSaOVVWb+NLZ+r4XwTWDwAVSpE8J94F1rfh1MaSXN
oLE4dVXPglUtIOgQSNVA51mnQPdA6naEleryJgjId1Y6eqJr22ahoAN2muW10PfV7ldoDofoflTk
q1RR3bppVmFdu51CiYy/chiv1exDCzNvGWRPaGWLN035p1U1d4nfa+SFQb7P8ueF/KaQdjLpckSA
G+OXpe1J7h+W4N+6vhUVdpA67tL/WiyUfe1GR8Q/WEfMI7yIjnvVM36uvkmyyEthN9ZlT2DCoAMB
UYKiY9T8pV0NpNjmsu3aB3l5CQzUQ87Dz7vEPPOV28AUusoAbcf8dDH78pYmuW6bNAQUgaIRZlcz
VtPSsbjUdNPUc8sQRwzWMhz7VIqqDJGl9EYAy61zYOSN3iBZnlIqblVv2jxda8ErMWZqKX8cHxof
zZI58Qclu26mj4x5AWNckLwdDSkCWe5uk82UXs36n5kmT3HoI8uf5XEzLE9TeHDYZT8/pHPHsf3l
6sXdfXlIRazac51y9fD7O7EhjTdaoQvSuuZq6i8Ax2drXRwzbE2mXWYazslqUprJSyhZ1NYVpVj6
h2PZznHBxG/XUJ4jmjrNfNTIBADZRU+aFs9cxInrNIexuDOtg9K92XGyBgRvi9SzKCql8B2moxn3
6wy6z9BNbgH3SYthVlYUM/NRskpPTxn4BEgYoyAR2KQNZVKibu7y1i3DYT3Y4SofnHWb/O4D9Tqq
MdxLOEMpMcwmfs+r3KtixQNx0IM3ydJdRYbt2WqPGlxMM7zwmIDszu0p6GOarUEtMh2xtb+8FWNM
HCduOS/yZb7VyrdCeZy0D9IltvLSOj69DILsuDxJVb+Xlv61Y8TzVDFlkviQwz3NdQfUG8rp8F7X
navl0v20MITW2NjB+Jgj3xI84bF5Zlf/k1DskzXYQ/kEoERXfCixVsFbz3qOoHjLGkUSLaTGUCjW
/hHaGMF2F2wslecql5pbV3dJ7sU9kj+a99Mm4LeVK4GBmmZXuc7CaNQlu20MNzTS+3xm+fyR4W+x
tg1K2pRlSEIvwJWuQhmZH2LK674fn4va8eLQ9nI6d9qCxdNtacC9nv+IrrWN14f5Afwmpe1qYv7F
zHRvY6cBmlQjw+bI1/ooWQu1W6eoW5k0gscnsNG8PloFBs6tO3S7xFbWdfXcDUwUjzejk4ojS1aP
na35ZfMRzhoJ1y6ux7UcN9c8MjgD7NtR/qR7qdJw08vme2jFnomJbihBMZHYsH+wfBgcX1Zwjget
MC7gRmeTJ+gSMLWgh3EYnXxKjRxGtaqg51E6mMuMegOATt/mwLgitpM8Vc5Wh9z4c7T4NLY5Tagd
2dAUGyK49hfw68AVDFJV/qQ20vkpgfyntNsZSvWq0RtLohuFkrC8hVgw3xb2agika53Gcb0LBC/d
/qCVaiAU0MtNmCzHgt/UICZnOFXYs5dm/dXPF3zuDAC1tUBsaZk7p4w2tWuaMNanzwIArjPcC7m9
DOKdy3xIfGQTIReT/k6ZADUfUJ415JPghewVwzoQq/9/GDuXFjqBf2Ndmix1YiG6XmIj63SKD+To
l7WY5061r7d0kptbkVkNWgC1tMMprvwQH3k2INhAPUNnWp0c14ZtQXkS4+pYm9c/v7Zzp9LX1U/i
X54OoV503CeiSF1F/0dpg4wZnxOj9Ojq/LzaOaBbd5DgITHS6CucCj9Vq1bHQKUQmW66jjNm8tvc
+dXRD25o7grmwdgHSBMzF56sTcdV7/dmmupuk/QUX8mF7sbZbp+jOdRFuHtaTJD8Hv7nrNLNZYI4
y6GcNvgWDdBXpl1lIv0y0APA70NGZObvEIli/WgTHQdkJZWCGmU8VGiVQKouPCP17KcE10V3HAzn
yb2/X1QXNLqRtrwTBIskNEKbCVJgO8udau0JiDlprUSRq3ZvQbapohmQcSW0S/RJEtIf5Fqa8YHu
WJAM8xYDWP2qzD8EPz2wSyJYHJAiLq4MX1E06YO5WHHqkAIkeuorkDwl6N0EdRX2CU2uAAaj9VxB
2TBzsGBYBawsWDBs1wy8p7VkLxWxvxTAGKbifUdDmq4c3Hudq1L+SG3jQxYF1u/qBYTqzmCaDN8U
kTRMTXeUrY0QD3CXQigFXWHsDddIP6LwWGiY54XvIn7Vpb3ubWzRiw8oe2Qr60I6io6YOmJTKuer
Lt8pKIfL5N9sCl2Wia3Ri8pb9Ii+UFOJCmkMDqZDG3c52i2HMcwSAAgtSsEhn3UOw0kPV0NZFi68
DodmolB/KJl0O3bkilq1yxIg7Xq8TUP11zwuz1YrAcV70whlsTvUdeXWmGbUmv4SFd3Tz1vjTDMO
EpTDpAfiq/pXJ1jiGOoUVOyiJzUER7kUxTQEbpqP4kC9xBb85Mv9dQaZmkVLDhaArZ6cfGqit7k+
zcgNAKrIA/TlSNoSYFGVf3DUWnF1mU16rv+nO18WPSlulaFVA70bP/WPFWwMbaSWeWkJC4UBuW3c
kOLoGM1mGH6RGFX4kk/qo8m++/lhnz33v17IyRHQ5L0RKcJ2oMC+qltN0EJIoV12KNWXIe3nFOZ1
fZyK9wsLn8tJkaYK2jOTNeC8ff/+66weB7SZnzF5GNyaIJn6ARYfNVYR1Yf4eulR/bzoJwT617v+
suhJC1IupcS0Z951Fa3MaYea0lfSt0p7l7St3hzTsoWnnPlylt0ONCkhyHhR7hBycL2DdtCnqT+m
lrtE/bbvMwpOYV2yuCPzBJqW2JDFHmT6Nms9BhPCMsvGQ5PckmvDGs9KvNTYX9DFjPyhdDQ3Mf05
CHwhPhgp5uBmeTAtDSSiU/DP3O3n7q6X5K3kkPfJF57/2aNfgA4GbUlT1sWffykJoIUkXQI9adsw
BrhfheMq7XelspfKCwud/76+rHTyopMK9VSB4eg2RGBt78vyXfDuTBrb4YaYjUTbgUj284s+y+j4
hHL+7+2dvGg4cmGEbhQAGkp4Wd7BqpgCny1tWhQR+QPEL+TGQ3hQUcWO/TOiop+v4MLzNU56zAVU
q74TPgxwmqIU89T2d1V56MJ8+GM/L/XfPGHqYIytTMFn+v4uYQR3RpKRbyjRO+mNpO+4vTt7WaOW
ukh5/vww//6G/rPayfsE819kTeHD1ThI5hqaRvFLz4CHclxxEXpwfriRfpOOT+UQ+1qR75JMP0oG
HnDmq9RImyhXrvgOXRWRYjmWSAg6P1bWnxSX/m0u3gdQJUiepCHCHATVfSADPkNKXfKNAr6pRsaV
OGKZmLYWoFbDCVvnS+zW5mFJMGKCpNN2zo2+pP4BgulmGQOa25Y709rqiwGdv7YDTQ/l/JrKTE8/
EI/SCLokqLr4Yk52YZhUUzDGfGQDbSpoegqOi5SBtGI4xqg3S+mpNi9kVmdzXQGK/J/NcEqkGptl
lKaSNZfogV3Phw3cJ1TQ2C8MF5CFszncl7WU7xsPCNoe05qsnry66iVfB4lCInJRmXY2JXAUVUFZ
IEPTOTmitSzhw5ngULTaobChntMUya+78iNhUgJl/kVE+KyBgvNlxZPzWTISozfxl9hOM01mZqlv
5OWNfIxzMbHXsfYiMrKsZm7C8AyTWQdUAAOCVO2hpCKG4iHdWFuTzfnzt372iQuKOB0OpMafO+5L
2A5n6nTZqZDoCYuJhQk+G8icUf7w8zLnSwaOZyABzQIWOHnipT5YjRMBvk/qM2qgT56zZOOvltBa
4dOl/Qzr35iwKnqDGVfoO8iKcT57bGyduw6L8kIVc3Zff7mikzdShF1Fz4srchgaHWw5RkABCKnc
/kVg8WxDgAz0/93+SVbkRGbalBrdjkz9GIBwdIi/AxYZEVpIZbI8zx7/BMOzwBUvPHhF3MdJeMWR
gj6AYSgK0ObJ0qPVpkMmdFnkItSpvOeaGegew8/af2pA/XzEfdLB3j1d/Nwq3c5q/Mi4T2ffLFdG
9hDKb4tJIkEHvbuW51+B2vtYLdTlS6I9z8rVYO5ssPrWSUkzo7WBajpWFUTh8To0W9+GdCOHvZu2
DAvUQfkl5UrvMm/q9zoTo0aSY4Xp7pbz2AYK2OiTMgpjYtntGQVQPJQDdLYD0OGqLW4aEOhuGN2m
LO7UBPPqUF8h4nYtWuvWAvEdmxHztnT+GBjIgGur3XOKrAqZ9zruX7UAC4w6dzUt9q2xcwX30YSu
bzj7GQNrVb2rog87fZUiZk9nV4q9F9AeE2HECXSFmHI96tOt+D/7OkUoD0PdaG7jJd9POR7kMOk7
SD+x8y/otEg1awmO0dh6S1pcJzE2j/DZ4/5A8utIF07sM/HsG9/xBA0J6saMZZUSZ1hgGkQPeumQ
8vlzfDuP9Y3IJC+GULDevzcW6cF/iGgn53ZaF30ZmXxAvVZcT7TStCH3qTLnZFyX82pQMDJB7LCg
20iSJ7vYjvXHEr9qHb4+lNWG12gC7aK1ACWYTAq59Fb4GcThL1upXCQEfjvjFc/0powxNSPq8PhN
h+WS0Xw9KpPjV/nBNiVfTTO/bWGTHeSE0ZqW4c15BS2+dO0Sd5VyPUV3mTz4bZVcjTaDT6LA06Ph
Jinw+oO91Aj86K2eQ4pazHtDZ63p0n4KUB/PR7ju+I0r1jOBqRkbLzF015nuIZfgn4C8t5q0rVlA
UeP9W3STwIEimDIV2ZNVGdeTwXYFHqFBbtFTiPi/4YE2SP44tAfztb6HGOANveY30SL2vC4yenJK
UDPOAcOAZgfTAdyCzUlbgQpqkg/C+ExW2xstWdm4oICi07VRB+ajRZVryQ9xdtMrb42MiXLI+N82
8Cdc0a2PWZfJe56b9rkfVL9A5JG8GflvAWPj0LDuAIRFvE3p8YVvi/aKBYk/lZP3c0w6u3GEm4XK
6fu3tdQQzkHWYZmyTZlvZjUHnZlm+o47KxCEa3T0fl7uXIJp4oAHX5KzBxDtJAIaY4teFfGiOO1b
PlFREIlOrEzPEEMYuAkd7UmsPDqlvYkAyuOA+dpB8pjbRCgb0tDS387T9G+KdJ8TEh8ZEoY0fONc
bjFqpiGTmSJPEa+1iTfi4+dNTi04MmgMcg0hdovw2EOLIpQ2UQM9DqPm8L06ykHh1jqdSP04duN1
hUZrbGPOg3cJy6QhyOnLbkxhyiu7NBaEAtCRs61mPf/8lM7UFyZkZWBznIyA0E4e0qJUGcCtFG3N
hm9H2VWSLwS6fAGXdYBnjqRva52Eq9IqGE3VIybVtD9TD91R8miT0JCnkFLTxb0Ky6OjvXIYk03/
fJvKuUru2+IiI/qS8ShzX1WljfYP96REQnADFXxWrXXpxDdCgYXOlOK4LBiUOZbX/Gs8xr9kpngF
Xsv0tZCwgH6pKXea2fgoQNylyP22fyO98WJsHC10fq1kesLZS0irKuE3Bp8LneEyDv7sTCs1vI37
jc3c+iSpbhJw27J11mDywiaFzzubcl8JX2fE9HjKFo9qtmwj3ykZSRohMcdqsxiu857Lzb2UJNKh
L7G0kVDDovzNi7dBG9YQ20V3u1Xeq3GH+ir6jeGRFZNYx46H9wTSMIEeDMMxSNP1Mh1HZdxJzi5P
IP+NTEAcPkJOLHH826knunN0QfhROJL0fD2GYq2JtGpeewIRhd6oEYm6aGeFTBOzmZcp+qPjpz5O
SLwLuEJNp65oB4kQV3fvmQ6H0cH6V+7XrBuRff78rs/FGRQgCuJWA07XKWlMX5KQTwrdbtEL/yPq
PcBTSAqE1osn8Jk8mu4KpkB45gmBw0nJnJpxOEyTHW3j+jmzdvDh6Hz8b0AAzENhBvFPTdgCfd+7
RE3FiiLjcxWz+kCJbKsfdoFx0wUe/7lGGmvoFsPwHMtkqe8rTU4vjdaiRQI0hdXvSuazwlvUigPH
ngz0rw32U0mgw6omuK7b2i0predqgzAMkkBY3gSR4iLJs2G4cG6pqOVwWantcA169An8/vyyzbNv
G56iKfxOUf6cBBVpHByrbHjbWCz0SbYHGrKlP1nGZqezakZYM9zblQAzImoJYclW0YZcdAxrUybO
VtOdsjheKV1lmPAsQlEe1J8yGU2916sQh6OP4NlaboUkkc6zDVNGbmXSFJobfS+GBZNH0KAX1Y3A
8KMBT1M+I2IGqVis5/xAx2+RAcF+rvlD6Y8BEms1OvTQ9HXMMIuAWq+S9ugqjroag0JzvJ0TBCte
XS2oXSVfShmK3je7NtGftBmLPW7NiIzVz8/yHJpsqpyW7DDhMnaqXzFte5zKTI6EcYuBzx96rmXe
hoc6rPy5hg0PVaawfgEHYeqUoN5s+NYvSrjOvlHUZLaOD6ihn+7B2ejM3pjHaIuRCm1LKrSkYO6g
CmGeMzWhYDbUo+ixyDeKdJ2NA7yJnWg0jQmkWASIEgnOhScj6tSTaoon859rOkFgkNHYhdNxTXSZ
BLydHSJYgL3zrFiqZ6O9ARQcn6wgWqXqBQTws037w9qnEGATRhxF9szz4AvKQoZifIhqLvqTkyyo
8107Drsucq7BhqWMZCP4QGxd0IkdP0ZhTFtj3Yc2mefYAxp1nelG0lVa4RiILMCU9FvCvR5gtRq7
KZt8HHAu2RnRS6oK1WIPFo1H3ioIrqdOu87zg9xYcNWLVdR+ABvkCaMeKOXzGOoKqEpIaIBvMY9e
PM+eVl14GufMBExqWpP6TMRE5wQrMnu1GsmuiYXonODfTAhmq01TvshwcPrdKOTWcbOhqI8tpP3E
Li5O1xqvV5tP3PznnXEuf/p6OScAxyjPtZppPTJ/YdbxTITgPCeZji9CNhfvXKRXXzIYBsJrUlUj
7Dflq/q9kd7ruXMDKPmm0XrIHeFn8zCc9FdcMYKQjmNN+VBSI8uL//NNn/1CSeIFq9LE9uXklKjr
BeuEgJuG7RNW76YxPpCDBOhtTR1inqVfWO8cAIozP29cs6EeqX+l8mmcqrXMrcOUyaa9pb7r0bzR
jIIQ9T7puK7qEDr0S+4GZ1+upWJqY2MDApjy/YlnqF6NQZzu0vioRjAWYTc3j12+scryUuw908fC
8eQ/a53kpxnOoHoiOdF2dF7a6t3Qt+N4pen3dnnIlz+UHBfBybNv0WJRiiSDvOJkPxlTM8lU8p9n
fYZNLZRN5Z2SG+TRuRhBDfGs/opiX1Y7KTTysF3UfsYPA0sB3OCZFat/COfurCUDprcSGLfEVgPD
osayt5GESieSPSt/K1XMH+Te16TfEladXd6tVBXAPsS0Pv+gULGd63gKXIw0yuxWT/tVl8A6m9+E
0J9ArXVIvBq4r+TdUX6voU8JY0QWKJlqkzm84BSiPUs8FBQKYcUH1aywr+sJIR/ehcVO7gFI42eq
OOAWL06TC+/+7IsQOwyMAtruqYjT6Z0+qdIl2uaMMIXXhTTE1WpPSdNP6wy4CT9/vp+2vX+9iy8L
nryLtG9VM0lVvt/iw1IZdNk0HhUPCDh0t0X6SMtNT4tYNZRrMgFIPTLyHClHR4yhZ9Y/92F3tXR3
ExaqUvnvCDRnCmGe9iduC6Q+zCuNdY/a+zqUQ2hxm2apN9aCsc2zjS4dNsPMBKMysG/qBND1fY4h
7cw3gixQ578i+ZdwNCcBnYIjhJFMfdNNRjxW26mGm1tuAkgaXKqFq0M7oUmBGc+pM1avaVNcVXiE
FG17nTcJ5BPHp5WVsJiOiYeVVRfi0tn48OU5nsSHcKwA+CdO5lR+kojF8R8so8tml8r//vzGzgHJ
kIXpsiIaIY6dehEtkVqgpJ6ibc9clgGQ0l6L+hFzEHjz+KGA7ijWnsJD0F1+XvvcTcKsoWUi/tLU
k9TH6jCB7gaWtsIHE0tt7Si47M0Bi4qfF/oMOKfbktwTATUnKqD5yePscLHS1ColRBgmX27PxL3O
rcZsJafxQ70w7Ja2IOV7h/0E7xUPGG3UXSN4y+DIUoBozDCA1cKhFCSbRJU8+DrQ3m0vsuq7vF1H
Y4UnSAa/cyUGItgUoWZ9cFCj6Ha7bswDcKoXDFg5YwwneKSQasLsrUM7YyuJC1JVG9iU0G7EZ1xY
nYitB+RcQm2sBY2PX0H5ciuAwnq9mAxh/Uyi76jAKT6zYLwPjJVdDS7OTs74B+aKq2g3ovU4UUfk
IAc1mxouYjaHay2zvFGz6EuVHpGx7ewN6BJPXUyOEIYv2UXli4j4f70AXIM0qnhRAp6cQeDqTa0v
UfTpTSb3kN/5bEo4O0XnUXSqRutOIxQo6diBnk3hx+VLOJdoo0iRdU12OOtPmZFOOk9GCI6/rez7
ENYWNprY1k3/lqang2kWiuAwikCdD+3/fKPDbNMBw5jTIZwGv5/2RWnbyVSazu2YbkBtOA+xiZk7
5g8cft7oZ76orwudJvRKUpUWxadDSQcj+tDkuwYeWHq8+EXp4os5eaHfVjpNlttqsrXedm5jaWsw
F8yizzUh/aobLwDvW3AjKXBITJR6nWH6khU4GxrQ+OKmX2UyyE0x7k3cwbtl5tC9s8MHDQ5dgL9L
EMGQfc4AzuYBenwTPNmBDGB/1zO1QWUaH1hWpAZunpdXRaV46aL4aRLcavj8j+VOr+i4NlqwtYby
WI5QzKRil0EL+x8/aZABjBiYLwCl4dTazxwzugsgfELVZ4V3OcAFBtGwJZWLcPO59NwmPqtwnnGI
/su1zlCgCxqiSV/QwVR3gsJAS0btVA9TBvYTOjK7kd1Awz8IWIHXYGZvSnvMrTfj0pf8STY7efFc
DBI2B3TKoo/3fS93uTqhygOvKYWcAPcq5JXXRruLRtQEMaMVgp3TCwsy+1qNP0rCWu2A2aCt7d/6
HOlzMl2j4VH1P7ysZTpI2SWU7r95Xv+5xNNgY2pOXLQ0/RUzW1eBgsGRulLHozVtw6Zw4/y9TFCn
NA9RyQxEYiQn3Tx84MQEmRSGxs875dwJaxuaLJy9IWXzzL4/sVLpJHp6tLVQveK/LZw0Ems36riR
8bHgcW8T99BAbVj9wtLiR5++LJsyVDM1XHmVvwIPZrxRGZL6S/bOnHdBiUYM59LrpPAyxWOQ7YSJ
UfsritYW867kescl4HX181WcSUJtYEz2L7oPsY2/3/+S64mGpUq07Ui7Y/2AAhaypPANj5niedHw
8MxR8225kw1qZM2YBR2Q5hKuzPktE3SeB545ubce/ynaj3GP4KfPRjHB4ec7Vc9ERdu2ZUvDIAex
wOdW+FJIy5FcU2RSvi4oa/Nw8NUh8/R23c23cfgyR49We522rr1sgozJB17Rv/TJytJerZ7D/dqa
76X4cQlbJsTaq4wEIMHmrLgYvM5uScawMBGH+RICe/r+StrKMucIgH9rq7K7aB99wwwUcgKMUOUN
ZFbyMBgGWJxcdZJ54TA81y/Bihv/TeFfSNl9UuNbiRYniVZ9VodSf4VyMuugityVzDwBr+RaUuFl
Fz0nwukm10nULuzIs/dPya/K2BliwKmf3D+/2+nLmFP10/dXD2q+oQExGnTy0DqbuosO3bZENBgu
VWTn7p7xytjoKrIMtfwU4eiNKme4dsijJ/PCRYLO2GAjXXrjyQ/pppWfmZulR25fCb+dkFT85z16
JkUQT510xMIMTT3tYVSJouD/loFyqYemHtx07piDgymCifXE9c9r/R1+HOGzinMazuVMXhLX8vVz
WMJGTtVRuuUZ5/OGcNc7NyiWfl7l7zv6vsrJflpKJR2bcMF5afZ01JfjjuwK/JhK7ueFznCu4F9j
5avYDk0BJrN8vx9DrZPU0npJpFds0y4rbjAF86Os2wUhptzARKHC0L/2Xu6fRmntxC8o6GCRJvXI
GPuq2C40gsOBuazY7oPs/nx9n+/ue7gX14czKPiZYf9Fs5QBL8cY595bmmFzEbqD+ZYh1tPp+cc4
PFaVdAwhSyse5YHq3IUOV1FYElYX5bbSmQPKoTBNxU3aWZ7IMuCb8yNEUyLO/ouz81iOE9rW8BNR
RQ5Tmo6oW1IrWZ5QsmyTc+bp74fO4FioS13neuCBg4DNZu0V/rAhPhETzvgMPGyVLryVkAvSkaFL
5HYfqP4TyJcQml3Fz4lVA0gaLPp1FPjlladcvm6qB0pVaCKagh+5ukTDm7U3GWMrmC5NakRV1MAt
0QEa+Xz/R5zix4UsTYXCLhroUC/O7aTJTEzDRNPNU3fCoShF3zA6MegsUxLLa7i5OeT8++7mqxkK
jkhz75PjehGSSm8gZylH0+2A6HUiIL5rolLXrrA4GL3ErKIx5Qqi6srWMxz877ff8mtfPsFivayy
mMGWiKtSNNuCcItCWRgUiFwqV3LvL/SljyvRNYUHqCNHuoxhltAPhZS1putHD0jEOuJhzLeKkG7F
4k2UXqwIPZo4wEhrL98gTDndZDM6zgyu7MQPt5Qv7wzBLMLpzEpczpPiyTDDRKxNt6+UjYBDUwgS
LIm6mXbZBvrGMOko5hF6rtlPOT2r1gQq+FkVmcnH+F3KwWDnenaGL9hcoy99KdA+1giKikJTR6b5
t3gbU6Z6UW6VpmuGO3GSqavqlVG3J4NOTn7yCF+FjIcOBjxhCpWGG+/z91K+z3qAfMwXoz4/dL71
U020Qy3tSlyrYQ+BetmoqrDVp6eiwLottdtkVoN8phjBQrbeh2F/tsLxXOntOpjWsZk6ZvAmFypK
M/iaTto6iYpnPZV/sxq3keFf2RsXogOOsDA1Z+se3DkWh4GAOK3pFa3hZgjyy8Vp0o6DlSOEfgiN
//HcYYU/XWpR1avMDC0zbQyXt13pR6k+MapIxoNYX6HrXfiw/r3QcrsPTC2Hqqp5JuEpH8RVFuDb
BXXjGhr8S/o6PxFUMI4QNg3xdV7cf87rWrHqYVQz09Xk1YDKFCATlao6UC3aTs+WjAqL+VwhCNaC
ORk5xcq/Rf+XCCxONE5/mPmbQVEVyi631qbhYxa9j+L7KLRXXvIX8O/HjRL/QZ/OFCxj8ZYnRehD
ZG1Mdyh3hpDewXLcDOTZURzyKtBmlCI47esgepi3Z4ffgi02W2kESGPC4RljtCqkDSXXlQg4X3cR
EAhJM2KDs4kEb3Ff45TEvppXpptFuT3Jw1GY1WaSet9jPBkYOm6CDOit2MkyJJV1mvLdz0xHN4SO
GAw/yVM31kZL61XY/UwCDLnx3MWnMO8CyuyXTlR3yoSlMOIRVo4nrqDN2bOG/iiBT6V512GZFb7w
ZiSaJIigKFpq12LtNDpo76Dc7wtBWbeDsB5UBK+bAMzZ3LNpHQHcI0bHWnIUkmCrz+V65q2Hsj8k
Cp7Tk/yooq4lBcLbUEwo2L35enQbm3G9GuTaof250/36B+ikm+9X9EumPr9p/CINSSHEYly1SLm8
QqngQoSEMQCSqd6CzWTwOv3Rxl+GL9tJHe29dtiy8LaOUNYUV5v/1x1QJJDzceYsdU/DLuWVd77p
CvXab5FWKNBDkzeIEAnPQbrXUHVCtBvpvnJ4/v7SH0yI5XaibYgkAapZJu3Tz99jHKq9lQy4v0xa
vO9Nb3RMcE1jIINDfdFrby/GujN7qEbtqRkym4GC7SMNV2hhbkd1COrP0F066r6BJurt93f3hZjH
q5kNHM1ZEVb5qtnQqXWPSItouP3AoKA5DmbpMERAx25Fss9+Dcz+fiANFa7Wb3N3cbEws/gIv2go
z4Xc54VhxeoWMIA+XzoItpwqY7FJmgecCucPRfaOtBZyrby2Gy+kUFzXhHcxPzkF3OfrxkNWpJkB
JFywDpncrBiYTPgJj4j5acNZhtAECpPgR14yZ4hRxDz37ftlvxBiTJ5Znp3pgLyKi1MnMKxuUBpT
czFpQ1xFgMeRq38Fp41ug/+ZJ84rJoPgcWcNVkX56LT9cyBMqZBH0ahp7hy3TKmzE+UZKlOhGyBU
YIOjEi7T4AjcrAppJN2nYKp9tJZYAnU4f//gF052huIot/BBWBqArM9r75t6a3qI1rpq9IDsAKn/
oB2C8rkar3XNLr1lXIKJ3ygdgcBbXCn2+h4l2FBzPapIKQjcsCv21SS8GP5PreAd454BXdrCZrL0
FLsyxbUCNZTU5+n7R/4oKBf7HIEdyluVlpaOQ9vnZ8apzlJ6lH7coZGYMkYrmp5rqcx/zOcLlnsM
nrBb3FQS89L6bU7xZE1wNe9NGYJN7uOOk3GokAHxEXr0WEjJLMeS6XiiWoSbgVN54wkj86EuEGtE
uzBeWSXKgGaEmKhm7dlgRZ4Tc39pWrVSrXNbR4/CqOwDS98OaDDyCtrcd0Y/RVIVT4bs53yiDGyA
23lnCpn6UHXKugBJHua9YRvyuKmIVJmcH/WyPZVFflNabwCNINM6Ej5dPSr2ipQ4fi1sZNAYw7kX
/Hs02eyQx/PrzukiJFd9CLm34N8TFn4Km/vUevx+7S8FXxaeZVfpnqrSUsKsqkpB9IdendM7oam3
Bvp3dYFboZw7Y74C/zSzaKN2NtjbyoD2cN+yo7xdedN7gfbRbHcYHaVriJVli5FP0rJ0+ka4dJKm
LUNQA4ONMN+pLt8AzbXNkFRbMTHX3z+9Ou/xzztPJn2BW0WkEQGPLCLdlFhdlA+ROoeZaNBfLC+8
13MYkiBDw0bd9UXqmrwmI83WogYiOZyajZT/nBHxJXpbYe80RbvlUxkUE08S7WbOxPxQdOpw68lI
/ZWH1uvx91prHhZnbDpVnVZFf/aSm0Ab10WCsKcSr5OpvG2yMqO70twOFelTPdwmbYE40LXBwUeN
vXxoWUZhZpbPgt80t5b/CXdSGulq7nWKC9uE3kfKWD/KUUCYeT5JaFMzeW18Z6UMnJAa1dDrDLtj
UDdHqTooOiBPfZtJb5VJ1DBOJbJfeqOeq8JHICHYxPBLtaTb+ZseV5Ex1dcijgnNoNhScsJc4KCm
V0cPHxoVX55IZcKuogkzI28/PxHfdadnQqrMibIXVXYgZnvFFHZajFwrWoBygF46LXmIl03kbwrN
fBTTYTXiatxY+I8j55pLM1vAMWsd6ESp/O77RzRsxtqmQ/E4QW4wVc9W5eC3MIbQDPV9pBV7Pxbc
gUIhEoCpZ6tB8f+aVbI1e+lJHRAiavdTJtykaNRqSr/VOLZJGSoZzVYuN2nBNlKxhYJo3/eQHQKd
Hs/vsKBnqqxUFIVLKdwHGD+XrR05HD9T/9xpT304gCn+M18kFqtTaVSbMi4cSS5Widdt29bbwsgM
rLsOEr/c0xIgkojmzxFNigHRqDC2Dohh20PUbLUe4w6G0CMPOMb6utl2GR2+FhSkr8OUZcYYGK+I
HCLS2tuSsA+rfOdJ3Hh+g/bdL+aVeQCOyCqdUi3cuTGgGaUTW/c+/z5pj4EZ3Rd/qMLeQ4aYgSyJ
FOH9Ic6C/dCTS1p3IQLz8x/VXXPSJPqHGJiz8ddIkhwLMwFpQPNuRBEau3BruJN88c7MHSkZCFHB
boqSH1oEkEVNV7lWbKxOWAd+OIt87FSMV7+PF8r8aSw3moZcBH49c2RaNvWxFJXDCf6lG9e/jLbZ
DxK4ryBlCHywUqCD91bwS8x+ycKDpt96YWW36S8muLD83ksfPQP8ygQGl7F2luJDDBpYrR5NDVDo
UW03nbEt27tBcUffjZW1VW+KaxI0X+aaiEqJGj4bNBdF8N7LuSaWg0kXetjC1eYpSFZefkbqXx+e
Bu1vIYEBo4USwxsPvT/GLPMStU509iR2OMhI2txI6Iq2nB8MBH/l30Jj2t8v8IXa/PP9Lfo5fSLk
DIdV2cVaMkiqdTb9tYbsRjYRLjZvJ91EYxBTcvHNbCkC2nuEIfzMsjNTvO1IzIt6HSl3Uv9iKPd5
5w4d2OZwZ8EmTI34yuHxhSH6n7UEToRfATm6sSjaDAsibKlKsisap049M+RJOwSPw2abEDTBBufB
qUFgFuCjClmm1K90Zi405ubF+u8NLPKmTFGCQRa4AWQiAZs9ZtVuRn0hIm/VEUxTwOYzqLjDJPWl
g4OPm9bK1KeN0L5PreokYPmb8qYe2yvFJBJLl74TeLtzSmGy3+bc858jRiwGqVXFSHGVaFzr07Cq
R3otmbmqkwdd3Sp38eQ7OVM5VClsccDmfdgFxl0avY7WCRNjMSxXGkYjWGR7kXzA8xFxboTFjYKW
q9PUEZo+GTxWDCZdVBcQ65lWSdPb1vhiSvQkBg5hHdXDBJgcO0gT1swHV558yxTFVixQSVCjZdGR
U+kev4mjUApOpoTIQ0Nqy2oYuUBl6teMz3toho2frC1wqxnB8qaaYYW1oK2MDoYGx+xK9TTmJL+l
DHED5axxBkXxi98Wq2BQndp8LzJXV55nobTEP47hWTBeYhWdpLlBSn3vnZrs0HQ3teREz4F16gTy
rXBApE6zo1lFqX+pYf8U/TN+GKHuRMN7O4LI018wUk/0o1KUO4sFKus/uvKqaefY1DbqLIErljAk
I6eWxL1fRlu90vei6e8tUbtBsommTGAkTlybqz5bIfG6CeEEd/JdTE++GWMksuNVlxz1pt57grH2
03Qr6B5WrZOdZjA205dcyCFwCI6mEQKb+8y6FeubmhQHpT+iHDG6Kn50CQLlQooDOgLz+kDSpK0y
0LljejvigC1k4jqruo1gPsLnWFNjJu/j5K1kAf5qBXlV/DHxEKpnrHUxOlSJd6iGd3PU16NV4j7f
3+riYCdBv8NF/sZDlu9HMb1p5bMoOWVQrNTs3PVvaXCXtfhihU9W5kqdU8AfU+NVI60ySXQSK3HK
cJurHD/5axYMtjw5eXz26BnlGDIEHJsxYbxTzZes+K3keyV+sjCx5Ufq+Q3tcQdiSS3spGoDFFQ3
H5Vk16Ih5sfsiWZXq7t4vGGAt9LiHBmoQ13uxfYQ1rh7vKqBtU5rR6DnLCpPY7MGpb6q8hBQ0N2E
+r9808JgK4L7nGhcjdFWBRRnQs2iRSRiuBAMDqNfWxVPojiu6gDhdhkZr0ObPVKw2EE1waljLce3
0fg1qbMmvn8sdenkJ5ldpS966SR/q/ShbnZB/6S327y87dQcuXiQzK/gU4Pgj1a9Va1Pp8zCzpzv
a1aCB9Ga7MZi61lu0J1745dubENaeHEMu8miiBZbe7Yk1tSNX93qCvIyN5LSQUn5m0H2Ne8EjNU0
YReLRw0WrvVL65ypM4BsUEg9DfKjYSJk8ZBl70J7rKdd5dka/JUC9e7mqE8rXGrj+sZUt1P4G7FH
WwRi2HS77w8kum8XQhm6PBaJLnqzX7hjhUJ70CwF2U2rcpdFwl1QRau45Ll4t7BX7N4SXF1sIc6b
ayhFUUiRCcPPiqx1Ty7dM/mO5LXS13am48Y2PvRtSwEbuhUjlA6Il542d5mCAO8AVqZTVmaJ11V6
Ste0KigS212dlDeaER37obwNSI/GCnni7AQREDazsJLqmsUWHSlr7kqxWcmxiOdudY6ksybPHygS
4LFgB+FjL8W3vswgXF954hnPGYzDy5UXbH1JdNOMUFHn6O4D1/RPonCvWaMr1RIixcFaDF595uga
emxJiYILoHB5Nugdho1o/ezxNg0yDA0eLf9Pa/7k2U28bFVTWOl6vB8yvtam3GRBhsXJsLL8+yL8
m6TvUy06TFVXRhCvRP1xasYVi+VoYYoeKvaE5lVx/jmBWGZwOm0VUGYIpjA+/nwyoS7tVxXiB64c
qKjC/5piwAGmTCaENII210NDbNqIeLcJfewwe6tVYTW7yZu8HPmade5/TFC/3A+dX3pcAFRwAV7c
jy+NUJlJeMSyv2nkaRNQYZl8s4F4h5jPPNbijc8ZRlc6XatBQ0Lph7asldWOLIzreMTKribDr09N
i0FdQWI0DwdU6bY+Vwy/qtFyEprnLSlckJd24kgS5nQ4MATNbMUXIHD6RIuv1we0oB46QdiU8OQT
42er3EcqMavAIQWNIeaRfPbTOoy0O9S3VkECdVZwi/GGYgcoEHbExvuo5VurPHgRHRCcHDxcwKsO
R4lYxlca2xfBg2xSciFabZlyb0TTIdFjzKB9c6dWwn4W75OLbNtPvS2jRzUArxc4ZtQMOW08hSv5
B4cuLZeXAAp0E78k6d5vnDZ97rLHKq1uw+nRyJVNZtRrBRGLVgzskf/fJpRvA2l3xOcDbBjkZK0m
dqjI2ymV+WuF7jYmuNaTDmZKuOp1pF+MI/+86EXV3bfTlPSQF9xcFR0oWHaRFbuhR6wHCyJva+Ay
0hFN/LBwAx8nn15zgknelkZwLLSVnh3C5G8hZ/tZ7l1u+o3k3ffpH0vFnlGcOFQLO0c+RJZwVX/J
pzuDREd8EJG6JGUpno0Et8dTh0+A8qdK1z5OLk1JdzPehtltL1vnLD70/l1T5Gsx6bZK1KzMqNzG
5jnlDJzQaRI5Lvtgm49sLwt1DjPemHDrTRSmxnH/fdT9QqOdU2ucA1QDNLFifiEOWWJaiKMwyi4K
0YP2pJMGaXWG1+tJCp8ayP1Vw0Q3ApwCDj0QHoOcPEWfnWNW6qBA9f7phwdIvwhjIFB+ClL6tqO0
iUjKIqqZKosIytfURC7m4//e9aJ4Ca3c042pl92AvqQkEVn9flU01MZ9cE5k8Ly5kzJoInGxi67e
KAYji4xGYiy7nvYbYo7GAWqLnAG1uv1+Sb9wU1lSLOQY39PxVQFeLAKfVsmjXkBccTWAmfU2C9W1
L/6QASb33mCXIXTbgtyYL18dMxxjA8cvhFXnneX2Gjbua3Xw0WsEVYvvIQjbReEUjXWph4IouZG5
jXiPGQDp5lQStGBipNP5+yefRwWfI+x8NU0CfSmBZF4acclpUHma0EoujOEZ6qNmh0I/zA1cK243
w7itYu1KAfSFb6fIXBNADSr1aM+KS85HzvETFk0lucZwooOJcaCKiXvuv9cC6D//xFVlerzfP+jl
q8Ljhf9BoqIs7fvCUmdY1OfS3MsFMA1GCj+sk5LushEVWbq1jNN949qY+tL6gnllYmSZ0BmX7URP
I9YLpSnOPdQxX2eBtpsHsi3aHaY/OmP/HPXGtQWed+vypULj4UGtuRtjLuZDPu2gNvRKaR5RscBK
dGaWLA73NWpEZrezeGDqbeZmdfwyimuPLv33i/21Qa3MPnIA0CwOdUNftBw9PZqQZagll/4J24lZ
nHZ1LvV1FvT5GvN39E8VHdfimNV5I7m1wFfCXCAd/HWG6nh06kPXt86aBKiUOS1uGRp54DTZQKx9
rHcYV4XFw/dPfKHfwe0wMTJEVCFIlBcnGHMXJRwbTZy3F/lCYuGiTEsT5JOd/OoZ3bDFygpRXfpI
Q7/rQvfKDcxxYfnSGYNilG0SyKBcfl6P1mr0RK4zaYaqxQP0Ju9N+JiPTW3h3JjKc2vef3/JD+j4
4pLGrIUhcxAhjr5s+PXCOEVpPkiuSNuumnt82l4MdCwDqKmH45Dmm65Sn1AzboXi0JPNFEL3JOtz
s3Ql4owXJdSIZiLYkdLtc9A6FUiuQG5flPQPnDOEgxEXLeNN1yeHiBWNu4d5mFyr2mMY/GzFgWZq
etZ5y+gJe8y01HpbJcNT2pS/wNvjDsA9GfLeEoK174VopGBMZNkj5eD3S3Hp9RuwXOGXzRgFYAKf
Vz/NwzS2ej45sWtX2V7IHwH7q5pDYc58jFY1pZ3oO2p2pC74/toXDoyZ0saQSjMs4JCLFx9meTKg
mEIIZxDJW5+z9PEMktCh1L0KELp2tcVJWXVe0nYyYRQoBCbAjGAzPOWCt9S6F4uX75/si8gSJ4Uh
g4FBMYKgLS4pY02Q9rXZsqfL5iz7yX0ujrs5/ZdM/YATPUhpWurZu6b/MMLh3hwPg4DtLJaKnsCI
0dw1k/dXFHEhV6IflZoe0944tep09IboNbFAdmerSUsc+CfI4sbezbz9rBnaJoOPBSnkY6OmReFO
TsO5K++CKwiZUmWafp4k46/gPTRj9dCLCnMsevaRupvRbK0JjxyOU12npy5DpQ7Hvszs1tEIAI1j
PDsz9twE3rC7OiC/AMhQ4NYxIIfhCDRyyUmyiiEUJiuS3Cy9zbQzcp5IlkucOH6pHgR9Y9arXA+2
KnOF79/VheY0V9YYloPQARm95D1k7ZgqYR9gQhmKCAOZr5R1eNLRY9I6ml5UNwG9LjHYR+Uuzs+m
/N6gtRtopi0oOYpAd9CUdxCXbpLG2A3ReJvqT+RjOg7gTeMk8TX13Usbma8F3UgMlfHLWWzkMqNx
EbeK6IrRjvo2Q2q9WJvdCiRxNl3JLy+cVWTqukyWBXAD57vP0aEV48qqdK7F4cDn2YYuvltttR6v
4eAvjDB4C/9caREMBF9uEQ3iSj3ORrPMbuWEJhJPAFV8DCa16c6k7dIwphYoaHXlwXOo38UUJ8Aw
2GX0M3qqLiV7j8adFT8r1vP32+TyqqOmzVAAnTZ9MVPGbzcTo0kWXcPcsuTA1KjCqO6KaXs9q/9a
VbIYTHGVGREP7XN+Lf+kCLWk5n1t9KKbPw8KuvhOp4z2BoBcVPwt8/u5Xjx//3gfu2Z5JAKWAYPC
F6jJSy0JIY8nJbUm0Y2tuzg6CHz2U0pnfyTnE+pfHsNwKI37FMkBeKfZNDjKIDhecQqjQ8Pkrt2g
u/VL0OOnsO/Oc9bPjWpTfAJFe6WOvJQRG6QsKhAB7hSJ88/LU4VxkCstobykIem35gYgIXAesifJ
wkVIQYZYp0VXZKvvF+likKLkUOBOMmZjLP35wiVWYiI4R7pqc+pNk42rMsEt3gZ8RnM8dcHp1qgQ
X0uR5s9s+XJmwVIEN2a6+3LzWVXYGVOeUngoz1msDTzjkbHxIK6bXmY8Ua6gI689CXDHKO/za6LH
Fxf83+svFryc52GmGUtu2/xK5Z+Mu8nIuymj3/Ok0IMYD0ndXYvLl2KPBlBtZh8aX7GLplpNViWE
vOWB5jlNbbpdUayhORnamhRwxmF5DI9zJq1niJh1B119TRQPjc3fgfHTr38b8m00CbaYF7Q+/VUE
hmhKESbFpGMUol0v4ALUj1fu++JtW8QDqDZzIbz4dpNAbQF9EsioyJF+xzBLK13MUEZaxVe247zs
y22BYSZcGSo1aBeL7WgmQy/hay+C2GVQ1PYbwcPFodZuyjekXX8GZXUv9dGrOdDoZe7cj8Nm8lBF
Sq3tHDvrZPP9DV28H75JMlOSao6Lz59HW2m9p6uErc6rthOEtPIZUSwl+n/AWhW2BEPSD20zcQkt
UzrVkso6I1gpxW0hlpD9UAXLE3gS91g7l2a1G9R0nUrqvgaroqJz8v2TXnrJAFstHUIV+coyEGRG
YsIktrgBvD+KE0ByDmAhuL+atV4MOXi6M46Gc8gRPIeGf44CRetStW/EjxNYpylMXKYwtZDzku4F
fFKjv1xTu9b0unTa/XvVxWmMDEImlBHjgzj/IyZrSfFtL14DmwKuKWXv3y/mBUoMYPh/nnGR0eQZ
xjo+RlXoQJ4NOjgeVeDgxU4bvwSQjWf/hIDyuAO6TKWkUDcdqIhnkGp+lYF76ejFphIFLR16KQY6
n9e7Vb2wHoRadH2GLJVsT+Qh030GaHQY1iQ/Tch88Tz4u+/X4OKG+ueyi/SiQWugjnjP84aiQIGM
zmOjBJxcwzdcu9AilOeCoOaJwYUmZS2S1CFhiahBeLxuo3ppD7Flwb5T49FcWDRzvCqqx0DiSmrm
Vs19X2VOl40rb4b80Jvsy57RyyNMowqcQxy9JamBQeYpHW+q7t6MqzXlyZWIeenhsWrC94byDPLF
YpVhQPpV6aXkVanbwa02jrAsYDB5V7fRhfYZ3FGgh/NxDTJnEZqFUEiRauFKIKwtD4z5hNlItwKC
3Bn1B/4YMQQZ+3jlxIdch29tKQJwLZjeNDaAOFq35y6+UuxffCPU23O/eIY5LR5fZKiv9IS0+abm
x8+e0mgmIIrV4TqMZf5QlofTHB8BYUp4Ry4biEI86WPXdqLbqNV6pmqJdbjR8mFDGt9m5zT6VQex
O+LnPXdG5oRxFhK4lrpcgEWisA/3gX6eAtdm2d5qQlVQJm0Q3aD8UTXhVowbYHsSDuTDOieL80rQ
gB1DauaeQP0GO2USU2XybrLpQDIC82nxznGnYTAVm2B8q/oxmhTbQBJrjkspMAtyMSV6gEQaIwmf
tJE988WY0u5nNqECfOn7YPGFh017AZsdleYCWC8+rkWrvTTzJFLH4KMYmVtYpnqvDH/1/I1vmb2k
RC9z9Cifad31MjgatXK+vwP1wlHPe4U9iCoNPTtxEUZqIUsySwYKxIx9Z9AAa1q6ApPuqJLvZNhi
iCReQfNDxeJeTxFUTKxt3L9HWY508yHP0GCXoxM+YmtGOkX6V0kezNTapJpAfyEB01RvpgC0uoTz
CapjLX1IM9P2Q/HQgd8k+eaHDM2egCwjzxbFjoq5rSEf48yWQY8N0m9GjbQ/rpQel8oknhvVFCpB
ZgHLdlmiCjHSaKHi6vhRZtHgDvgXmMpjJNwqWmOPbbopKxVYk+HMqkjQnZk6YzvFrLIGh0L/yc5E
1AqMFtjQTmNInghYKaYSBx6lrRdfSVQubRVu2ECPEKEXdssiJ6MnMQ1a4isz3XQk8UuKXYh7wFlp
wX6gyESvkjRr5ffMFiGaMW4Oxu33m+UCGn0OAv+9h0UOYyVyJ+g5m2WUM1thkt0LvVNEJWc6FCDA
yUEFPBWVfmmM1zWi9xoxovYz5GRPxTxEQ6qzOuYBPS0TtA9w1O9v8IvEFt+TJdNRkXijEo3wxSJV
QVGGQwzSWNwiZHBj9BvfWo3RcUpXg3AMT1i7ITzSmg59t+EmPAFgTQKH7KDY62BGhpC+8Js33fbY
26EOfKsCGGLKf8h+IxTS+itznwqb+Bi8wCTobAQ4AU2swcMVx3hv9E6V7Er2ebuia6f0TnsTpA/D
tDJlJ3c6RiAr2d/WygqPh3DPVNsc3ai2lWdVOHr1LqAInGwJJgFz7odm08jAR7bIUrs5WGPRQXyb
3ll7rST9iN+L+G7JuoUWLVweg98/J0rR6FVKAbvJbVHBqxljNN1eCx9S4z6CT1D2v73ibkZ+VFW4
LZDIkuSXDJ/kYF9XxqmHh6Zke8l3vSi2g5jW9rg14VfkwKYF8J33cbZPslc/fhGnX4rP7zLjhzsT
oAo9wtow7ULu7RKeoT2Jz6l18vTODpmlgE4TYACCSJy058SDK/maRE/o/yfRue+P/nQ/iKd02Hvm
k9CcAlgcdUgX/yZVt/LoVOGTCoQhMYB+T3+kwfXEV3iBqKuVY0Km7zbMmdOzNzz5dWszCLW1MdiI
g7IZAN/9GcQbOfTWJY2rLnnsx9mzeD8LAYqAtVPliGNDfrZGDZtM5FEytyCFBdjJfD9HiCl4SOcz
Jq2xXDJuq7taknYR4n1CfK4Emr0dSosxXVkNMVkoS6+V8lh4a5kTtUvWIZWxCWwn06KDlKuo9PdI
kUW4NfXONITHUJZvfHk3pi+VspvHpJPOxvMBQAkV3uLgO4KhcjKAIHHf3Qnc+pAD27P2kadt/Il9
j6C5YRYHFUxFpb6aoQGwDYgS4NiBfB23vXUqDlsjfjeuaR9/1HNf9hriUdi16vPodbHXuqrWlDa0
AA5wHkTe7cSnYnAsgw8jgeuZaveg6Hoc3gYB16vmNU3QoqYtIoRbH4vDpkYa3oNqKLzjMGt3qFVf
iSBfkx18NjFVoDVIIFkeC0NRK2oK0MPN9F/oqxO+KNK6FJBKsL2awl/ILVkLOLozuwXV30VuiZhs
0DG4ld3BU0Ej38NcGfF/xgd+5qagTKVK13rO0kfds3wFCsA3yFxoMVHif/7c6bSVTIo92fU1cZ8B
yIYvTUVWk1qo2bsIjqgWD3O647Uq/vUpApeF0wA+6xv/48/zXLuvhOpMHZlD0xXMveo9hMBqtVK4
tRJzZab9qY45HM0ABQKpeW7Z9Jaa7dsq3M1zUlnHz0RTMG8cjnUV/DTT4a7WQa4zITUMb5170b0a
dccyNdZJvjeCZG1yi4r8RrdK6sHewzcrTMcHi0U7k3TNmIce2rq3+hcB8x+hqzAX/9GzklGY7Cbh
JhARgQaAQ5Mv9cOVMSU7sS8/bO6Mp6jw1xAPnXbSsJ3Ds6TRd0HwOCm+MxDPZ2ilCqvSNM5i1ML6
ooWFNkFrJZsRntgYnIu02qrRqarMfY2aomVmBxytT23S/u6aYwJ+rcpxKJi6NXqa/7ntfFxB1Deq
9I70ThzAAJr3vfIXEYOhDB3zsfR+z5OJHAw//yCr/ihxfaxRgKxyD5zuvtWydaKXtyFYFn2sbnTQ
Uq34Rxmjlc+hIgvKihziMYr/eEb8mzmTMyRvkZZtS0wQWEbBjFapjCtHRfXW3IzJBuZkz9GniAC6
2r2PrmQJgR30EHUs1jf93ymaxauuCYJcSkApYyTqGMRhvwBfxKQIItXj+Ol5+z4076pZF2C/lVy5
kr6gcnbp6waUIKsqIz11WTeFQNwBw3egC4X8rsMxPSl+9g2hmtP+PZTQutf+VKhoSqPhBiNxUUpQ
7q3dDv4PhjYEgXgFbBkjkx4ieOSvGbKv2jk6iNraoFTwhuZVBxwu4pWEtOLkx7ugPiKqgvplcoru
IkBlQhm4ldGsBXxsMBNfe7A4kZsGEwrKOd/5t4F8IxtuGR1NOIraWOJ1ih6w8jfTLWSyMiCYJnZW
oa2g1D5h6l6RUohyB+HGp2X6IOBZhHDhWiBODkm0KXKgZumrlR9kuV4JpnQT6NazCXpInf5EhoSv
1buGkh7JxTjtBRkrwUhDnAegdAk43WmBVZIx5X6DwXm8QctOd5RmuAms/FjKEP2hefsBYNUyz2E2
eMfMIyFsImcQJOzg8PYdfzZB+3syASdjL5RDvht3QxqhyxHD6EqcQIBmlDoloLEYMv9U/NXLlByS
YwxxXC+DzLKKLRHZgc4FthXRIMXX8NjlOKzZgNEOheGtGkPahlK0kcWTzmALu/CDkd312q+RkUsG
nFJFOn2mg075nxIBPEHDySvtbQEYZxa8CMNOkD3Hq6rD/5F2XstxI9m6fqKKgDe3MIUy9BTtDYJk
U/De19PvL9k79oilCtaJOTET6hmJLQCJxMplfiPLD9hVewKWp5m+Vdyp6iad0mCQH0GluTZYyXhQ
151kBiOo8FY13boASx8NFC/jRivyK1ljCegPZOnhJhII1dXol03saGs+3fRAGpfIjqq3Z6QfTlY1
1DQWWTqnF9PX78F9aVdjo+hA3JAKmqjNJn8oNFcU7SUEfeFbVdeHbTQZmyGbrgVbX8TQIRn24p8j
N4Vl64thfcQRO/baJnNH36BozzkinmCgfHVvTGoZ0vS/5uq5xFAnDxuweNkC/zZzELxlIGGsfLt+
KRqI5eOTZd9y5Bo28imGK7h+Ak3YISSRocCPsH9gQDIZyMMPteUrZsYGSn2jaB7F0CiqcMJo7tgy
Z3ovp2YoQgsC9JiEQAmIi+9rrEMOicyWICK6m1iFg2winoasMXIQ9O3H8FGQ7H7OS04e29jQSpDC
kGb6S78wXU3SNJQ9YVKqQCRanGbBYBKSpsjX7fmes9ukZhU46cZ0G7CXi4KJKgnMwpFjFy2duAU5
/ZqTGF8xoOtokLu6umKiwmxefswi+/JgK27Ztw5M0hJsmF5ealVDkTl4cPMdwfFTx9dsKgOlI3pA
P6xldZ1Eh5tCupHGp9paPAE/KGiyThycnlUn3sJ0otI+poRWguIPcFbOG3uc6IfZfy7OUT9My5jn
Vsj5iNq46++EGEXLdJUDZVgukctSuV067VL5oncXIYRXNBF6qjALpQC4qMnqTFGlnYBCfSkEUKcD
hfiLYEU7zeqTnreFTgvfeeygica9MN8aV15c2mT5I6tTAnGPAmmmzzBoPk0eFUg1eR9sEtFH05Sb
fHoDlsg0RIBSp/SRdEfHXixPlutMX15bQklzeIWzS4fWSSW821lya/inTT/s+HeS/zpYhSsIKvEw
njtOxUY/ziRBFdI+IeTACD9qHeVmDqO2L5U9ZMXIBkpYmA8zHck2VL7A5yKJHQjxGQdjv1yaMyD2
6rKMzgE/TrZGIPiB8pMQxvtL6b8cFylPGDHtUyVGjCW/GBfVAyj1BbS3i1sWrZIAPSiPitr6jN4T
oZFxzkTlZHHz520cBQZlajM5jriNHOpJPuoetACrJGOQZSGwyGxpJJ+IDyFuai9347I4OmMPFJtE
7ELovxmGYDZvem0imt3+HD/kE+MQgTNBbFIiZv3lDWsfaqNS+Oz3tZwEA3rhcbkGDlrYCp7Lhldi
NGwYnxFDNrUozhxL8pcewF9b5Y+rH42hElWdu3BlMAIugmFSvENzm2sKbb34FwSzEalk/FSSf0Oq
rT4qdREkWn4zRvEa9QdzUPy524SUEc+RvnhqbXuKiWkmnbaQdmEV78meU2jZoD0HIVr0mrd6QI9e
orlnVAcoDXTG+LYE72GJ0U2IYS8WD4wYkyK/Z39YOa6WVFsYL7uxLWQbF/8gra47dCVory9z4pbh
6CGwvDK3NrpJFUNKSsMc4S2qhgkUuVWrLspU+YAkwbPgm0ta7/saLo4mQC7DxKJeri6lcrkXtMFJ
lonQpa9m+UbrD9sO11jB4IExgHa6F03So0GsEH9HH2kbPWKLoGYGqtSElL5qYBnYmieVrR9x24Jj
HS3vkzYFIxFbhEHquVqojylvMaVUfZBxrJ8/f95VinEqe2cs8oWkkdDWPIq8S5yPuZby5hTa8UKb
hRlAKbqPaS15h9yPV3da6gplqUjpdh3MBLDegb5gQllFrmGvx/xKlBp98YhIDa39sk9hPr3P1eQi
fgpod2pNV0mfUB0TBWm1olxZ64vN94uMOayfHNT0YYBSleZXaI5Eq7BdW/hRCmXuqW4ulFTyesQg
EqV6HlPtAhQyypVf2nMxUEVt8vi3EtV4nGiZhMCPULUWRHd7pCUNbA3AFKzIVW/QvEMAiyY9Cy2H
im+Mj5QFYNSH6SJW3QG6Dcx3BUuTBu44pK16fu7L2R3H0hWXKEhi42U/J6nXWpe1GYP8Y1YikgiU
DVor9ceCkxVV4kN4HU3yriBxt+AjzPHim9bukMmgjIfbSYvXYtIyaisIdULWJGPWEVLNRc6Cxsoc
wfjsUDlQ/ZKLSBFsHqLQQV3uFArivvT1TL6JrOqreyQb0FtU9EwmxdUG7hQRhljIy5TGRctAHpOK
A9isBu2UeJRhC9KWWz6NpdtoIWbOGgoYV5r0atLLHSWunoF0TkPNE5OWdGE8Rb/wVu4eolXGLlUB
e5AkX+Z8h/xjQLIjo9cl2lgJW5hepIdC/S8h7xV1lxLdxpz7qtVs08P3EnKKVKmLxhiifRGQMRRX
37NiRudQXwvJ/Hc5k9FGCJ84/iWjfzwYvYt3qPii68xC5L8N+GgnsO9pg14WOa9MZChDeP+VvJnp
2cY1/4bWOlN2VSq/oky/iHobtW5YlQmMs45yqV98lZ96P6hexJAPtkaOFwhBpNXCtRJJm0oihUpe
YiQ4gMa6bQKBydrYZcCvjb2JEwoBIr9aZE64cKyXpLCNfjt0y0WpSNu86x8Y/oA+PFgqX4ayo/yf
V0jfrZs+h+tVem3V+f047GNBJMeVz2TVRQmoxOta85Qu2iRJdJ0dZt9aFduVRIO7CPeCpyPSx7yc
2N/Kh1CeYNe1EaYn0ho1L9G4zRERm6tlV7XjmRz21AgPvhBaQlA1Abl8led/QCCSKg+NA4z4fTaq
6wrAAx3TzojwWJsQ7TEusuxT0Pq0t64FEUCApeNzIHTQtGlgrhL7kLf0lGeh+WMeul2YZJdV0Wwr
gITc/b+zyaukjzbqSkVYewwsZO1sGRC4UOCw736OfqeyTmYhGgI1dDOl42KrqrKwB/X3RXIwmBWG
g7pJwJIxglWyW+74TG/yL0l5Md0Q/BEkcVDXQXbne+Ux1gmyKAUJho5Pz3TAeZPvWbYo6lgAsL5u
iL6Kel8JY7mk2CrdL93dNPp1bVU7DR2cnx//FOKcgSx3BIQPy+TjwTCERA1IywifhT1VJAwudIYf
6q9uuQXL58TaQw3xsaZIkSvaKoMQ5Pr5Fk4MpJB1FugOg6NHB278fUUkkDujUVvyXmse41TatXG/
rcPBGU0Y4cD7u5G0QQbxXP3T9jQbmgY0oerpceZn2pugnVA3yanpCLnzmN7Zz/d3gtXF/VGNgyFH
aOEviG/ehxOkWvhjs1p4yQrafPqED10/p4SQe41haAsboMMHXGT1UHxdzAjKCtSMNJ35+k7UrcyZ
ES1mgigBa/uanf3x9U2ZYaCYydcHlB1zKpQegf/xaYnDsQR+BxPo7Cfyd8Pt+zWPUmK9rWKrb7lm
Oz3hwYUaJvAqUD8I4/280srfiQhXgn5A54Oay7SOQCqtpYadMpPf8nTEz7ks/WJWXKOj6O3fl5xj
NCwQjkrcGIY8Mk5eZcYbBc9sendOWyvE0JcavvNKWYd1Fkg0axsCeF5EXqibmwQJJt7NmbsWz/89
L0Y7C7KOwP6xUb76OX+8E0SBVqtRpE82A7aeqcsQzRejIQlug9I0zxykqB5sofU6uTxBdH7MrGAE
WH1Ifjda8txnV5ytUmNt4bcE0tTeSLGGnIXtptO5eu9Ez4abBT2uwFUUVJOjJT7YUzyvYlveWyPE
8yL1Rt3AkHJcL6MaZOjbWhS4Q7ugdbCQ+AFnb3b5YG4BWCAD9yHa2ViTjE3rCaBQcWNOyP0q9MRN
zKvmF9qvhyy7zZoBf55zDae/YzWtEwZOKFiiJUaH7HugKOB3Y8U5yXsaJKiL+HEre/JYI5fnoxd0
9d+QwzgRUOvE0glaIyfe9wvaUWqXs5zLe+wTfenNNhAiqdRtaRtuy7aSJtccH3O7CRgfqNIrelA6
vI56lf7OesvP5HL981Y7cXhwQzbgQwREhc/g0QpoRlKE9I3A5ZM7HuzeNwTeRb8cSpzBM3JT0VQz
dU+uhLKu5i+I2yka9G8UsxAF3C8jJmTn1M1PnCHYuIhwBLyET+A4JYh1ivd4ZplA4wtCZLyK1kyQ
2w4YOlkZwDl0Ow0da8vlHRFQ167LM6fq30M4YcIKxBdxdYuFOQpRlSrL0eoA/zQa7lbaV05CKpep
SJO/ztnV+Uc+8c1zVBGFYcoh6358wbxO9E5uAG8JMCY80FDQPlUyIP7JZ9LArj9IDQMpgHPVZUaO
hLaZJ/fhucPzRHBmsA1hD70FQdo7Ksqb1sjqpQCt+a+WZZdZnpEMscN2Xts1rWpqG6N9FBqb9NA/
O6t76mcMvGasBYHA9AiblH6LGGGS5YE6WzupoqevU1h3XrPM/EzpKkuHaybWM2fe2gmoqQbzBskP
ifDJZ3108/OS6vwZEGVl8tLmujzs8c+wZyHMWNMDcqvU6QZXnh8g2ld1hX4LZXjonu36nGg+cewY
SOMybmKYe+xukzflbA0d31VboRBEc0d8SIeV5lkWysYICw1BS4DLkTeeAFK9rMzM7abiTMfx5HoA
pcbUwwShyc18jzcHeuNVb4aSOP/a5M2yIDhxIyHfS1vre9iJgnSrjrAMchcOKtzbEcgeRkgu1pxn
ttapvIdIK8E2QjBUw6Xi+90ocQYBLoOLKurlPgIQPM2P1UoPGkY5sB2UPvZnKk8+R5R7lGBlrvxG
63c5DvBpmJzdLCfCP28HFL8GcpB9cRT8Jk05FIlhz/s9mapzubiePjiXpvM8es/PunNZOZWzB7zq
HNZoUTimcy07z+h0ObbTOIqL/x0/8OqJH6uc68tr27l+febvmr1Xfp//8ndhJee8vofBa+y+X29/
Xb9er7efQfB503nBTXBTOjeoEXmaB6TEfdJ+3YxOEHuf/GbjJe6H4dUbywOS7Fy8XD3sHh4kb/fy
chVv3lrnSrro3WZdO5RK7lXuvCmOGzs7eijO7mUXO4n3m19j5/b29vft4+A/P3r/DE7p3nuJd3t/
7/18kpyIX1D7OEUBzAtX8qO11AhdiVops9D+RH4f2siZv198ukdJ0bcLHOUZSU5lQck1C66a2C+5
MaANcjky9Ijn36LFIRy/vhBD1XUr3ZDCd3qGgZG5Qf94li6X2VxrpflkZOFa1x7CLrtkoAPqh82m
x25Typ6l/kay9zAW60GxkcwZr6oWrSAd6ZxRu+CZ4glZ17b35BVCKO3DCsX7g6LCxawoMOczOFDR
JfvhiY8ryTyOdRRGWVK+StoJwmcxP3OJE+xIwcj8v9d2zOmY7dTKRhMklFDe7ZEtlVS64sxAaWF0
/ZXdlR5Xb2fYjhoCXMkda22rtZ+WgNPmALs15OqeOmrLIV9taMOIxlvP2SAa+nL2/vMmOLciyvcA
UqdGYxQLKzKGD3RsgEqcJY+fOP7A3pLJcvahZqIeVdNFtNIrM+QSyFxg/EkxRPeW8Wxf3v38LCeC
z7cLHYESpy4epV7hQhxVNCWHWVAC6I3mKOSfA8afKIO+Xeto3QYtqsysU7++HQA6KuJEeN6KPubP
z3Qia/p2naPjN+51vYKBOwsEurWAA/fhrhoNOF5vxs/z3Gzl9LuiycD8AhnqY48TqWsyqWkPX++q
WmB7zYEQzeA7Rarj5yc7tYIwA23mSRoDpeOjqyqtoTCLfhYlGKxA6lVBUTkHZz/1QH9eRfz5H4Xf
YRkyHOmmWXB/+da4EDNkzX7o8/f/v8c5itYrlGOkruBCsNjCZcfEY5TBoJ4z9DqVBoHJ/8+yHQXt
vNE7EDfjvJfvD/fpL/0aTTUQyaGLZNyYbZJfw54xqHkO8fulLXAcOv+47rFYTQG6olbLYd7jJxNp
uyh/1JjzjPBThPI4dHm+ax2bVxZ5Ze9MBjhLdxd1v9sRINYcex3Jqk5fNCofmiJda+jGp4V6//NL
OPO2vyaHf7ztomi11Wh1856JA9IctEGIAMwhzzbETtVTf76GL3b2H1cqTak1aYDNe4gx87AbRyYM
CgMlQBy3kDVkwHCGk5SXo/zatYczmcGpoPDnuzgKCmo4yGU9cvGVJDA7yIp1SDK8UeGWiKyKc8JO
f/+8sucuKZKVP553lZha2g98rbx+eAYOj01aUqbCggKlS+OTIdLPVzx1MuEDggUqEBCdHf/9ilYi
T4Zsc0U+qBX4gQVltbP+CmcuctzpLZgIzk3HRRr8y74iECo5Pz/H6T35f89xDJW35KywmxV7Ehu5
kPYf3wlXMuvfZfb485XOPczRmSR17Sght8SKJYwjAlou5Bs/X+J00P7PwxztPBqCoxZ2LR8YkKAl
uyIP/H9JGc5d5mi31cUkI9HNmtFuBpPBZEs4fJzjnJ3KF2Sg+Jw9sLtoIH/fYaWd92i55PN+qPbm
BwxCgvbq8BoSTs9pGJ3cBH9c6uiBtB72c69xKWowHgjVFjp0HKnacuYYOrkH/riQ+PM/vtMhl9qD
LpdfRQNiYnMV0Cj4L/YARnnUefS55C/5tz8ukdRKbWV9MwvmJaGPq9BoPhthT26B/1zl+LyRoAhE
o15/PQjmTwIDsGLCgfjMf/M0yKeA2lBp0xx9NMNspEprsGBxeidOMr5NICK0x5yfr3NyswkXmf+9
ztFmq+Hlo/oqVg0jQ/u2pgpKSwFFErqW5jk68sn99sfVjvZb2E+WtDAUB94XEHBotBENeEdnu2yn
X9N/Hutov/WpodLe5TVB6gYARhMGFbtZXv+8eOceR9zFH1tumpVyLs3q67TFdGhAo2fF6f7YtWf2
9ulzHfsnGoacPdAgv19pTqxWxmuImHBA2LH8bPO14IHlU/D10kYAI41rgUYWbEZ5EOLbTz8/68kV
RWDMgrwOuPRYo2CYDiRWI69ODXfIdKAphaVTXt39fJWT5/kfVzk6XXXO8iWNWVGcSfPfgkO+rD7l
9n2a7ofVJQfJme1/5qmO17VVQmVSxYY8LFdU3jwV58bZacDpqzCzRe2EWfGxDIxpVU24inh7xCXU
4Ri6IcOlnptHn167/1zlKNUfMiUyoyFjz3eIUmkPHSABwgaxVmeyKfSop/pMo+/cgx29rjwrdanB
7GFvVVekKtQwXE07B147+WC0NLGRxOkLH6Lvmx8lCtVIFMHRRLu/3YDrYkSwaq/wGqtezo4STw1K
UWVCoZFGt0ZH9WgdM0OL6rqUJnGQdMTCYRd1ODDgG1Q9hWDXmHiBsfp535+KJNiXgSNgKgAd+CgM
R/VoL+OsTF/TGSBvNNZSi5YTcuTnjBxP6KCKZ0N/Br0nUJHmUT9Cx0yzX5n6JIwRrHbcsp6d9WQB
k5NAOpEKJnAazUulQCJLdq0PkRNaMzdyixEirBUAM1l9xtTsK20+ruNUnGeBVINwgHn1/R1nSlZW
kaZO6Hg7qkYr4SaOH7L+ohwxnHSbaJcoz3XnVflebYMJ1PLANP9m0HYDlLl8AylGRwRAdvuDF+Vr
K3zo5ptW3hwk5Me8zmbS+E/RXlqDq4+tm15Zq126Vx8twEE/v8gTQEtWF4CLMCBRcVg4Onlk/QAk
O1n+fZNm+jaiZkVkoeBT0IQLn6f0DvTx2eznS8Hr7wX8z3WPFnDsokGuKU72Rb7Tuocv26DoQRhn
CbnPqaXxjcQhAvfB0sju2aT1ZH8RfLosQ7wVSldHH2kepdM0S1yfMVJ31SFtd01nccgDSb6OKiSg
zcKlVGoC9L6KN8h7Q3wXJUEJrcQKr00D1v0vhqPQPtXUU7c/v5VTQBHrz7s7eiuDMUy2AoR+Py0b
U/uMsYtIJkc1X2u9pTGM/2Tyz9je1yNTf/UjMV+1ZHEtla5+oXgmpCw1ApoRyPXqv9ovjGw4WBWS
1+MvP0bUSGYr8d5oYJBQGlULxcbLLottKFUe05op1vwMh5Kfl+RkmMOhFlAKfD8NTarvX1xdp6Ve
VTNLgvsVosOm4ZTy/SJdUuK4RelOoArOB1cRyP7apsKtWIHEjnvg0YkxqoeiMPG228+t35mNo4IT
sC24J2DyhBeckYy7rFJ8gftiAhtj6KXitfTzs3/NWP++CwEIsJlpgxn5/uyVPna5VQ8T1GosYcY3
FAlg6e3blbXGnsOpRvxK9DCYgP1yJDlJPXrCEFWMIFT1rmAQTZfBrMZrtgm7iCZr1QRNPLgNNuVm
+KxaiZ+CpR4BHY0gJAdZ3bTDVVFJ3qQPmHE0awgvSrzD7Qf7Okjzar/TzQ+oUxcJw3hhMQW162KV
qRdhcbhNKGtFd7DB761h0drCjbgvhuJMMShzao3/E39QkK6yx9XYwdnO13K6D5N03VW30fw7Y4Ze
53iCZe84E9MBlK66MOIVmBdK9PCF/zGBJbQokNUmtAXsaMabNsb0rmvcBUjpxFOG8LuTuDhjlKP/
zZYgZIJMkGVOd4AYRztxNSqlHkbttO9DwzfTQTTrWmDEAxxy3awcKQ6UFsDgNoF0+hTLVxKjm25v
a91WIOjFFgJZ64xzjOj4FaMifILnLvcXLIcSEJtZ2fhItHD6BhZEShpD9vioga62Ks1p0N9XDp8V
zb+kzj2BFAQZ5CrMjQWXRTgBDuobTXRc7elzv07KjdWWcOPOTHC/RKf/2pN/rMJRALcxsZvVtp/2
ct8zzIKhN7kd+N5meLXs1JelBXn/dq3BasmBmx/2bALxYPLklDM42hF4qJ2uBYk0dZrsox4U8KBX
0uEpwf5hRTJoC+fa5oDu3+L//EHR5z31Xf9x9yLB+aMUYn41xHLHsVcBR5ZVth244OYR68e2Hd0O
N+QJNVzzE9QSEGgbr61dTKM2wyWdDOdQv8Xj61DbHF2Xob1aRwa6Am49vM7Jso91ZY3Xt5hnG5jy
5fYm69ddlzPJA7WH+I3IWexxQ3ZNu1Gg8wF5k2RTieX6Snw4WggEl4+PG+AQ8AQEBlNkRwpQP7vp
hreuYVSeM6oWbnEzor4kQ1pz0TPoxQh0PR/Qc2DbjBj9CNNLYfJQKTh1qNgjjekLLCt6NBHWmFNv
bZRmte3fatbhMOFzv4jJ7Sq6ri7qtN8IWAcN0cLGOwERChMZVDG4RCiTAhw11jGGhJg8VZIOUWry
U+ZtEyoUYg5qCWEbYgX4a13q72l1CxLvWF6RDQuMNlmGzV8Ha6uLVgSoHJo8SKfDpzCFJ6e0YCnX
1if8EBfidUErXDad1IbamT3CvSNKunalg5nAYInmbQOoVAJWHqM9AMNLQFVABssumLQx+wUZAZWL
T5yRHUkfEKlHH2fVutJS43SE3Q08MS4gfqolVUPRUTJvhjbdWunzqOmBOf7CXs2yhusFxImYR6hA
YA79awuTcpmpbvlso8hL5s4bVNICRcUKofO6A6ZJSPFChJZAlKuDsjfswssaaaOXhreovacm/5jZ
JzVcpeGWsARGv3hSmAYpMgKioMQ5dLc02jbO3gniYhKKa1PYD3B0QCCvHBt3vJI4HT7aq4dcUD3g
x6TjfcLqoYJJyzesfQWMb+yM1Vuf3UAgnlY2hNLHTNpaBQfCuA7bBw0kHJILKmxRzMaiR4AZdD2q
IlynveHbK9dqVb+avKy9kvvhQvgN6ikTfinH+fAxBqUa7XvcAmVAvrb5Kqiri/VGNA8boKOcRlVn
Q/Q97BiTZwhQ04TmGE9y4wJzBgSqAMk3oZ+V/abCfurfGAY0WRDwsxyowVWchuJ9ARxX3USsPnso
Ysw7Tzi+sFDNodrG/H9sZoM0rHcEbk9Yzvb9Q54jOIZBuBUM+ftqvDGR6Dx0eK/fzO1T1jzwndkN
KOhNyYZSQfaH/UxIre4KN33prWbbAYkx4PkCgV/aOJBTaPa5Y63gBB0QDeu7dQwaLOzKfSd9RkaP
B9WnOkb+YqpetdW483qQ/VJqAhRWnVC+VUlf8g5bKD67r5tXdFe0C/rE3kZR6Ykd0ylPGbSUZQQl
P7weknLNZ1lymItKeUgOFyyz+DlgVxNuj1Bn10s7b5ShZS8iIxUd3AT+Qxa9mrCnxFIILA0qMOF1
FQ1rzARq6PpCKFimCaM+J+iX1Ly2ulb9eEgusjF06sJ6RF+wjpfr1sR4je874WPLpfJeSbPXKUNk
xnxtp2Kth+NNyd81Gi9VJrlpB9Cjw9UJkmUhsKBp6rf5R0+GkcH+oKYQ5MEzYf1ktgbWwqb4Bnlu
Kt+jetWk5qFmfLi3Zry/cldSr2eakf0ccN8MWUbmfIfAZtxT28hIvBmCiD3D0qjfEuRcobyZJK4J
nrsjMItieK5RVaHDIiRW9eZx1YqdJJ5f1CTp4aHjxR7ylfvzY3x5SPx1tNooaQACUmSq3u+PUU+x
qZR2PO2jq8Nzn6CI4sjPgFX1TXeZ3UVv40d2Va9xXN1FG5zHLvIBVLDf1IjObOd8L+jJN2PzgrEm
sjHOuCl7lF3WSvsYXc67eUO9eWN4QbhNPThJVwfeGU/hqZ+2p3ugnh1j07521/KjHcw77brx0H31
5Fv91rzV1tV62WTrfMO54fW3yU18RcDwfTUY34w1PqKb7kZ+lB/7t+pXjMv2P+mmdM/VAroozn5a
oKOWh1yskFebUooQLAyWufaQP9FygDBQFydT3Q7FPbLOfgKRTSC6ECoRH3W2ICH9bnYAReucw/BW
kEskBLcHKd+Sg4kUddXp+EX5dL30xMZXC3UBnGsNFZ/aKfTGnq8SaQxh2dytvEOIpgWBOMGsN189
DWNzL0IVgUJBD1i0wftZwaMFzQNj3qp65GaEuX4lO0v1ouNWF5mGO1lnWvGnejOADdEbxJNKpQP6
ffd0TRLbdU73jkaJeBTyhBWqROPLWb1okM1/vQid0lnnU0NCm2L+KBUOzWls1dEe95xj684vngaX
k9fpt+U68ZuAQsOFiOYfLqJ9skF3bC17s/cMtcrB+9p5DN3QnYCxUc+60ebgIQTiz9vS6wLEjINy
PQT1GrzmRvE1X/W6O8PV1+VLsiHf5ef0teTPHixHZ9pRyviVr3uWr2/hULgG/xtMeqAFy87e8Nnv
8PB91rlOL+4gdn8VrrP93Ab5HgOf98LF2tOzfSxqnMQdgbX1e1wevZVr+ppneO2mcn/9Uvzuar4n
mcp4koMnX9g8iOViHPUyr5Xd4s9rWnAOnXv+U7h3jOud5/hXva23TO83i19uUQEIGh/ZPCd1ze3g
/E4RWYg3qSM5yZoi1nksnHfZWSfO+yuL5DxLrumgsQ/Gj/bamorBQfTAfV3cZyPQ3JXz/g482kmc
61/viXPZONeoaDjS9unqZRW8vT1c3czuJzxRtwjQAfMQKuKPIZSuQ4/psxs5nx+QPZ3SoTv5dHPR
OwcXdqmzeG9vT+K3UZISzuTOB3Q2t7konckLHRIkD08BV96Zt6NLfurh8eZorJzABoZr0lvXcW6A
DIploPbzOTWcdyyQxe/c9RvkzZzP0Pt113lXsZM69737pqxbB9iFR+XodAJi+PT0YbviL30y3U/T
dT/DbcVf9otU13kCtOOXazI/V/Vy/gMbxQ23mK/xAj9GbnrkX82dcN37nNNcFYYezxs85c5W9ZBh
9FbOyumcKhCv/ANpUOfi4SO4iT2IW37k/3vrBMV943Ju3Hf8mvNWZu694R1LPo07h9u6EQ9YuPaV
ARrS2GYBxmK+eGweNHKCzye6vs4Lejlbmknrh8orb2E0uph1+hZ/sniITLuSZ+6k9SpQ1vZuuSj+
MXeQii8kljpyH2R39wZw2ck303a5V32kgC6UC+3C2hgbO3Lr2/Cpvj1cGnvUia6768NluSt3xr68
7S+1fRukfuFxYO8edn7i+v69e18GOqDRdo0FnTf5RnBYy88ajt1O509s5sltPQBf6+nR2qlrzYUc
cUFa7C0B/GtHyX2DF3W4S6ftpG2sTHeUfR0sm2lje6Fr+eiGecsm9Lv94Dz+k7u5K46Vn09I6+8Y
9z3uHBWfIPCLgzyGI8a+uCUjfBPU/WZFfLDX5qbfAkj8CF9X9+GtsUv/sT9I10B9Kbpjx0BmNTd2
5U3mI3y6jS/si+y9el/9Q44yhLydaTtfhu9Ya3nNutnO/rK2lUB/WTWXSb6N9Qvbvl5A6vCdtLiu
TVcHzR/fO+MCRp0yUBhdrcI9+Vkyg2BGNHiTjj5UpYSXWu6LC2Vtenmg72BfBujqPA7P+WjAx37W
4WGubpdmh6DTz4t1wpb++2IdpRNowciw8JJpr87cFECiPmK/D5ZTaKaLTrjw+CazhL1omZaLPsiI
/fDymbW5W+AuF6nLWgyoqTy+cshlFFJQ7fxeGFjWEgRNV1Uux9VvamHIgB6E+W1GajshzxIBZVfx
WW0orCaMKilWRd5pZ4o3Hl7yOTyTOiGMdOZEOjr98uWg6ZEUTXtQfj6pstD6vFp2o8eFgUcf+NV0
3g/O3ecnzF8CIiW5iyoFvyu2Py7ifsvPltvFt515Pa8n/olIhCcDr84cHsEVcdl0DP4tUWLGXugV
QfEZrzvOLHWvvudrIoWf+bFXffI3E6lIofBcz3Y0sIg6lyjBrjkaAwLXOvfeFa5uO4Mv7ngmrB/W
XbrBS2/WnMhypMwNr8yJOtnt19Plyq1uOamqTXEVtQ5yQSQVXCMkbiEF4NHH86rg446E3jNcjec/
ePmNOK00l+tcUZ8R+yR/vLA/Rm9xzXtKCb/3gIz7A0eNvH5eWITBR2rgij9yk8eOY40+b5BvxYKK
oIk+xNc51HDBeP3vKZkEAg5uuysCH8Ka/BwfGeefiB8j8WRcS7eZ82wF4mlzT/xFv7jd//27UFFy
Ol5F5Nz5wZ04mT4/7iBB+3KQOzegltaWI/sSp+RDtU3FJM05+JTuW3WX/DL5nsQh1FzAiHfeEOL3
S98fPMP5oDMVtJwAo9/74jwg0EcXTx9Ye/sCyC4OCSaO7rLmeCMeK2uVv2l2r9rd20vprG6l9eSp
BOvYAdeOezQ/ReLv/K7W/HHtPKRO6379knnif5YuMolOvu3JSg5rNHF5bItjWnYOnkDcw6IiQ4nW
K68NCq9Y0wkgziievau5xWVdvolfB0/fobbOsfyx/bW91niNYg1FBjB7iy+vIdJv33/d+U8cc04S
8A/NUQMzwN+Vm0udXcSJgu6E27uSE2PqZXJ8oNjlrYID9z+yNnoweU8hCwiJx3NfBn74Ifd77kp7
ip2LwXua3ZnVTEnuSUueiOxnPlXr3Jd61FpPinlE1JYYPhP3XKxaWTTpUQRneFPOQiIpCAvooDcS
emTi2+M3HxuWdNpJQXqh3OYX+cVqo15Pu3FtBGJ3vn8aXhToV710ZeIYVvtUNrv0Mbxe3WqkLaMv
nqrkkVPe3uSVu4fMu0XRwEtddWtvCueRr8wtvNinmHIzrw7ED4rlksgkpvXPkfmrU/y9jhGRmSwd
eqtBZ+4oMitJHA5ZTLBqms7RkTGgC9wwgoJ52yS6D6QdWJBADo/wP0RPLYP8XhsB6gWK5db5K600
IBwGymrx8q5DfwNBaoS/WwJ7bkzPaZmsD2iKZPoBp/u7tlHptCLbxkhS33VjgSO4FMjyo5Rpbshl
VtDWRdG0St8FBlsp2o3KOTEIHRj1zqYJ2IcU0ilUh3LdzreiY9EeiGx6d2YCZoiRxrelUWVFhyol
0ESUF8dD9EkOIXCVyHhHSXzTDJm/oJIQ34VlsnJMCvgwim8HWXlol3KP5t1V2Mq3NWwmkx5KDAcg
Lp6nON/01e2hukTPIhTuJZXpJ776P5yd127bWtimr4gAm1hO2dVlufuEsGObvVNiufp5mPkxs+MY
MWZgxDs7LiQXV/nKW3phhwVXe3kN5V0FTE293ooGVJbClam1IZnsXmnRauFbjvk7RGcvF6FdDpG3
6jPXLFFHkk511VuyU4aUinBZpYq6aKiDUs0qdCPT1+iKTo0sNzjSf8bzTa4jjSgUNymaatfmRIvX
0Ksf1tPfndxlxCAGKIssIeP2ZTIlQ1pPehKLW6PmNtPX8voeN29jsY0/Ze0dDlWqOtLp3zNY+qsX
8vuiaCPwrvCjEL8AfeRpNV56mYumgmJp3RuV2grvOEP+tQBaoXElJidd/wN+8jc97OvsgBkFi38R
RwTh82eOK1+zOVNLZd6WnZtHhxS2c46ipJi9TYR46UzB+gHfBErpIN0MalpKdkjgsfbJdmFn/jAI
383V/97Nl7JTKgt1qY7qvKWIIE/UvnhmLMUWEJx89WeI/SHFaVW9T3/CH0lLOPPXQIAhhLmLESt1
rz8HojNyUQ5TLg1jHSs7qcMy4l6pg7D22lxCkvg1T58Spfab5DwCili0XiheD1jtIrKSUL3491go
f5VmIBXSpF3cDkwUrr5WBEZJENNk1KZthlstJo92nBS2IUbrMA2theKug27X9Rez7l0pSxB0jafW
0oaNNqEtkqb9fWMgqdz1xk4rjT1PJ2I/SHOrOiOHspkbZdMk0fahHNvg2tFnRDzVLdLs3biEntKu
nF4x3MasH2jg/9A1+huJwrNhHMhYL/INUGL/HOyq0tWrKOvT9nLBj1oLkTp9mrFTBoBC42iqrgGG
4JbYFowzUoXm+SLLaN68Lobf882i2XDB1fFHUvI30w8uPlxpHbCWAkH/z9sC+hPBDjIQja4OyHdS
7QKruFj10WmlzrpIrVJsZ+r/+1V/t+EsPq1Ay6GRgj5apsJ/emiXsEzVQtfH34JqgCcWbSA9etHw
HYjMB9aePKwsCYzOj6Zo3017VeLMXOx+JGjrX7YdLC3Q3imTecvUtpfrjsoDYhnptcXme6N0IEao
vq1oL/EWkrzyeg0RUuUG8Qj6JhPe4r2VUN7+YUS+2Q1h5ikiFkTLvqgof46IwDFdl/isbiM0thPU
HD8KKuJshpSNF0rrck8svR+u+s0eoC7AAK6JZS6M0T+vmhbIrMQJ0xJ796w6LC6iiXixNHwfawqY
q+nhmi+GHwyFMR4Wa1WwS1a8Up1ayTnvH4afXPV+i7B/2ZYoQSKzZzI54Kt/XSkptm6GIYy8n+qg
6rBHWPWLp16L98alqoLL9T6NF6BR/ZgUxPuZuW/j61kBL6eQM8YNXkMtcr5ts1Or66aUi229Spy+
pw9F8th2mmcWsycKdBkKgFaTpqPh1C99hUKUvEUKQ0+ApfSt28iUUZYNJs1T6xqmbsjWPGYJyHv0
I+tB3knpii1Ef1KFu9TUN2mOSnKHfBLgcjpQZvTr3y9sCWz/GhyMhyQT0NU3qqd6S9Snwu7V5c/Q
vDVHdNUzWJ3E59opGryh+2GlLofA1wvyMiDOr1gswNb+nCDV1Ir5RUPMi54tZJ4S0DQZ/CK1pvx0
MH+z/aNVjDfHEoKoqvLlKOzFeJIakyY405/2Yb7yU/ORLotY38OjhssF4NK8uoOa2MrpZzfP75aC
xjYo6+i0SpyLfz6pSbRhZglDG1UnitM4EmRBUxaINdNkv16cqiXRms1j2hjP4NPhyXU5s6OUbOpJ
noAmqnxojfiHOP+78dchA644NqAEfj03xnY0h7JZwWVVHnDyRNqT4Wdm/bglf3ehBZeF1c5iGS5+
SanMotKkKb383gkWjmjmSkUAPh4j1X9P4b9yN/ScQFajOo9zI7zDL69ZnHGZrYoeebgMDUB0U2jo
8kw/cnG+O2O4ClpEKAHpeEV/2ehTKRWlemhwtTN8esz1CZvkZRPoxeV0oy2azGRo4tO/H++782UB
famoAWAgwkz+cx41ISd82IQzfN7MCa8oGMbz0cCluZ4GP2lfBKmyk7HwFOFpMO9h4S5STVet23Vo
+WpiD47nYM7D+d+39c3sRj1ioT4g0qIqX5G+12oysrGX5624WL9FFraoKKTjBBoiEvdTWPHNK+Zi
HCyytPR29C9RxcpcNasoZghG/R6NtZWwlUh9pv9nSDYwYoRUloNcEyXilz9HGlCaXguqOW8rkDIl
MDafXZdk5d8j9/3D/N+rfHmfinEZAU5zlV4Arneu4/2s2eVPqj3fXgUqlMiDEI195cUXulablyvB
eDG5AIZIMlEFZJ3/+1l+U3q/bOdok7K7QeiD2vMVsptqVTG3kTgve2ycVutIPgpIAM7Ez6Ieu1cC
7Yt6vkzpvpsROX4Cl7g0+St9ddLN8oeR/S4V++NuvswTPCG01ZAxKSVcZHq9Q0HtU/fGW+Eq2aM+
b8BWzXNsjTHq7C02PCvDaqUVBn/FTbicfIpi/zA+30Rh3BHSuhyv9EC/KtZESYggkyHNi9Uce7KV
tK8GYJNmO6W7SDiK1PgRB/r3Rb850xe6NxoieGIu0fCf0zjWB13PZ+W3jx4SvleCGyPCpUXaTBoH
3uSuQIP9f1wSBTHCYNYNcMQ/L2mEWT/DX0VCxTiQftTjg4T15b4T9lKEvEbm//ty36X6YKX/7/W+
PGJk6l0Ixov6AmGm7JNmCNomkp0xwxMSp/CT/BOe47tBxfSKUIIEA/GhL8dZks4VNJ4W6aFwAyAM
Fv1K8qs1BPchAM7z7+f7bvHK7KuoCxFLy19BF1kv4SwU12i/0J+72jjUcXD+fKD9dJllj/9P0qRj
N1lDMcWejqUyVDRg0q0c7uVhchNZCbQop3zwOIPE/S0VqxtgVUqsCOQ86Eoatq3xwwL+9oaWZAri
3CJ3+WX9pr3Y4o6GvhO4LMqJHKywz5LLD4Hhd0cXwos6HAM8K0ij/3xsrS2QQwZwvwWAXKCIAHsz
Cl976QWzwXL1w6v8dt4YFFQNpqv2l3dp3WPvUmoJYyzsiReKwbDgM+Qyqk8YW1LE/DEV/ibw+l2o
5Fr68pcvM9VA4LjUyoxq5UCDhDiyyxYJYOGyQVSuuALbSzydfDNpV7ZQInBPpm6e6hn4UAp9Ff+u
f0/m70ZgKZz+z/18zY+V7EL9WOV+AMubpEUgPgkGTUpBi4+U4Pz4fr8L1HjwxbiUnVdCkvjPFxxP
Y1mLV8acIsSiqA6hS4DMQQksHV6VVehJyY08Vfblav7wtr8ry6AKhnC9SDGQ0P/LDMZUtF1FNTXI
S/VLiF5pzoVraJp1QEHc7icaLBoNGHV9nd/i+hbAcUf/M29Mxj6EeEa23P3k07viab8e0cxyTV6U
T4GifZnukdFG11zjiGY0BuGTkOb/XQ+GwOm/l/gS0qRjK+EOyynHXhymWyY4sSC+HT8GgtJys389
zG8qJ6UvCcbMn6+2qa/11FU18cbwOIav5eAl5oNSP8Tzrq0OSuZjc8ye/POc+u4g1xb5RghmxLx/
Wb3N2txdx8u8hcSQkpsBZlqd4iM5DYp33U1avP171fwtGcmYahQtTQopK7LIL5tzdqlrs19V81ao
+vUKSXzhqjtChFeh2P0iiXbnZLQrsQvE6er3NYAfzrzxWmxNc95ztoBBLagx4GRiGMoerkOjDuuV
gTgeeIjkbdV7UeZdws7Sp80im/rv25e+m3VwANmBDBXy5tesBdpHPMxRQVW8DaZeclVCnnhdG5tw
NqEdPCXp/QqZ7So5d8JzQf1Do7mGRPMPt/Hta8P1Q8WClzT063zpxopFqk+MYueuwvUl35aA6S/h
Gb4H5I0Zc8DL/NOr+6YIivyNTM9o0WrGJvPPSXoVjUgVCRe2V02wQxmi1HoqaiesirWYF7vrDPJR
/+CAIyS75rlu5athN6PplrI3yis3yu+XQinA6Rxbt593ZPmbygjLcSkfryBFQ/X+8wYvQ5+lUTuy
iuZDBmpebRbiiPRWza9Iglv5nO4X6UJDzzxudJF9x1oJREosU0oeJDw3zLdkiPZhj8ugpDsJSNW4
gmlgPo6jcfz3O5S/O9DIe1nu6IbAnv6yElRpFia575EpHFQH26luWkSFhipx4+gMbrtNJjTYY7tv
L34O+0bCEmwhtlyVV5Zn0ihAhUEvAKe4pK4sV864CCuWulPmGLNy6834kP+Uf9Ee/Gar+u9tfzmF
9AG18Uzv5u1yBi8Hn0DzMnFLbbaVyPRg1VyV1aETyyC/jps+IeecY46mVSAl4qZozobUe0VvBmEr
bFsl2U/GiEB097t4FFb0I9SbSQG7LM/HSsZxtgbENToLrUejaqjOoAeAhsX14dKazoByYCZvVqvW
rS7pOlYHe4HUUwVW58t24a3lemsnE++Wf5soTSYXIA9owodZhvVU4jAHzOKzMo7qeFCR6886oNu9
Fc2RnQif7I8IWHdOaK4ctmR9hfQo2Az5cTJDq5pLVwSLL3QgHSrcjmVfBgA/CNIOL4v7Vqx/Y9ar
XgBWnvpT+XSVaXTP0n1tGrbUYE+SJb+ymaMlzANdTx/VQd9ryXQKxczq57gCTZW4F13ZT625UUDk
59j1iAUkQBH3h674/znnl41NRkgT7pX45cSLxLEeTUGalryOYBWrOsyHxbK4ba+Dfa16d2qPEx4F
4JBENUgchBr6kVdl90rlDQJ4YNgH/14n34W1BjzvReWLqufXikyt0l1vmtXvgj8Q8yXwWSQV5D3a
y7Hy+O+LfRfUGYuMGXxj9rivLXFFK9tpisZpEUsSLoCIidZBh9cwVw0b+6twPv/7gt8+HebwIkmY
jGLostr+k6uMSq60g1ROi0gnuyTpnqL4ZAcdkKSfrvVtVQOh+P9zsa9vN6+EKE+4mFwqbjEgSqpo
LtEzGiLuUvpPEAXQlAMrojUOJawCAujFlmBR0780t/9+8m/DWVJOiptLWElT589Hz5VUiQaduaZz
TGIL+TE2vxfm2J3ppOaZj+Hzzw0kcq4/NzD690sTl0onJyTA/9+nyH+GXBnDso3L1XCn3fdevmt3
/Vp1jXUfRD5lPg8TZT5Pz7pbBu32GpgHLAV8Yz0Gy59wvXz0wRjMQekQ73uFKwXAZP1iMx1kNwpQ
LZ7t6IBV2jFfG36/W/BgiiODhURg2ul3C0PGKnfpun8S/d6rnxA7DaRb7SVei0CpDXyKDT86GP6T
yl8WZDP4JrDVdWJNm5B7VtYCP9V6ky/z/eria+zllVU/VaCxWZBeFcCfWcOPdGM/9rtgwY5CDfHj
jRxgOwwCqfUzL/PkoPCWf8/35nq1hsrAr1xuKd8tv2fayP/7/9Y594CDgoNkigda3M89uC5bBcx4
CJIO4l2gudJac0UAbJmbfCjQ5gJUGd5axrINtLXu6u78+2/aWnV0N/LVdR3M/sVDIsVLHy7e8tF5
g4dxh1e7ydq877yQf1Od2a/dzhtvOv59QYrLt7Ub8Vs6flbhQ9oo/uQV6xIotfpL2qz88XPlZ2u8
/9bVE8p2fF/nJevlCpQ2njpv+aliXaxNPqse5uWn2ZW9bi3xeXZVT/YqviZ6yufyPRP/D0vD5asO
YsZeuin9ATguzCEPeFlvV4xj7ccfTTD5zVZzU19f6+vUH4LLVl9322Yb+9OZ1ba6+2EFfT2L/5rK
S7T6n6ksVVo4pJE43C3vbfIvm+Wj90RgxLKP/6L8Py+zVGxjD99/2mh+vRM39W6ZUOW63dU7edPu
MmZbv6and869Za7XbrZuEitbZ+vpV7bG63O3/CnWONFsliGudoq/YoAvDCatQ1CSbsv6gHAZVL70
1vgAglz9vnZpkl43EHL9Yjdv5s3gZetq3TDsHMReuc/9jjFK/SYw35tgfsYinntf5tIPQ/VbwuI/
GdbvoULZAt48yswcJV+GqhrkapxLdbpD5v3Sephc6rcJ2Rxgr36Dd1LaQpoKrhe/Edfqi3bQS9sM
osLpY+cq7Ctpn4G1SRHVJ9l3EDQwkCd+uTRW+Nx326XVfbGVKphXfpRth8ZqbsBTCWUANXJKfQ1i
6W1L/fiNc715ATlSYkrziHTTNbPxQTvogOtf5MxS783MFkFXAKKbnau2MSDLncX3CZ9ajJhf8820
ju7VO15OuJWD5kn9lT3HZym1ZTyleRTLdIfn1U0ZTO/jvNbh0j0BPFMkv8dTWXeFt+gDE/b0s9tp
satgTPsx3icrWzxeKgj3jnkjgX5E0BWET+bgRQW+OvdWBfxYa744qYkcrAXCqkJO6GyuuCn4b3aB
jdut9NrijeASHAhwCMr9+NKPKPzR/WVX95MMoVxnNdiRuuZEkc+D5Oap0z0aQO7nl8yLgEvCmcWV
6VWC7GvY7GgX7LpXNG2teFcONha0A1yT84+1LB3ozO/q2Nf5gQQ+HWOkw2XS0z+XUpHgCKhIwnin
7iGfJWfEwZ06soWtAhEBclhtsVUXUFuMGxzDYaSCmJX8a+RcUMFFnWXlXutjWdirX1jZ3+InWIHn
xTvxFD9f3AIKS1Zt8iedsIqtFdogeiWfoR8FaJO3HMJ10KNoXznb5ABhChssW838/ISdmfHQFZT1
gbyO062JNAbYHqv7LMBSq/Bl7QZiEEI+82213QLGGBWL5JeRyx4zYJ7VR1E6VMXUh4L6FOis9bGC
dIUEEE6glcvElwt3qzeB9Kt7NZ8wDgeEV67ciwLxLbzBFNEOoJfrDys7VW8iWzKccKvuZgizSDHA
2nmxx8h2xMdetdgZbQ6V83u1jT8GGtJnLbMxYrLUNylFkt263eZ7LKv02npgPPXnfK95o13s2oYp
ZFd3cMXAFTd2/lBAIHNcEXKpNfphZleGRau5IaWMXaJi5aQ8B6D9MU+x51s99DByQkFpz1Qpf12f
hZ3ablVlv/TvrBIoL3wktbEjXqoJYIu9zssTjmBMPKIHvJyKV6BrozPCEpmsC8zcc8kbnzylh40N
Qh1KLiCI/bY0MUb2L7GtXKxZcpzgJdxfYTmTe4zHFgtcGyI4OFufFMiKU+fpsuk2x8l/SSVnO9Ro
0AWEyJhwjt61dY5xuF49AX+EWji7sw40FjJxYsv0XO20DUZ0Phg9kF0b0tAER+C3BGaDYpe42u8o
wsFWhAxnOczDEXZSW3gGu/573LtKer9g8Gc8yCabkEELQoylXjU3t1VcB63gaYxPM6+gPep3IdaY
3gobwJQpDnOZybnlAR+EwNyRMFvmM8xvaDRv+RDoJ2EN7wDsgQ+p7Blddj+5k71TfshOyfPUW9Rl
zBNv9iOIAUQnd/mrvhl98vD86txTeC/tDTNUBjQk2LBZpsAorHivC1bxJq1vAKHhm2pf3qatIvCW
G3h1237y2JkVbh2CcH+O35vDmN+PLcO05bhC4NXpXi4Ysl29FN4XhTJnYK6ACPQiP9p0e+QjVhCH
XkV3EtyELHBfbZTHi+Sd5hsjAszcW+twV/lIqZF1DV7kFvtLBeg+VKzro2Cf2fV0K35cudVmhq/1
ay0KB+jdZRfkhU3SPQL8d8NNtJU1qzrzaXgF0qqOzvAqs3YP3lBC8fC16y6BQ20hI5JsSa1qjL+e
2TIU4kAzmI8LlCpZ97+wILrR9fV1fLyEQGnh88OIwMdLPCvP8b4xPCHeMnQY0jvdbXrfgVo/hIfV
8+VxPsZXbsvdPmFRBwGlsTL3DgEDDhpJhBLAnpJtqo8+yB91tw7GG9qYO9jKVnoOvfkxdaLlSJsf
Y4dGkFh5Ev3FxEvVIAwD0mjBtgB5hO/j+k0JFyXfzDd1S9lmm661hw6VJlsFS7jCCULmatKJGBXn
2eCaWrRcfPC86bL+TedTOSWitc3tVb9nLnRbdIiwqJM8drQ2dcWX6Tye4vUkUqFxtMK9iHvsGQGa
MOoG+b/px9l5GM41DMgDegApVqrxutrE9nVtbKCdKbsc4sEA3B224BkwgwenbYbpgbdaZcN83Odw
RYb7Co9IC1suYEsC4RLcx8pwWqa4HZ+MjfrAEwn6e5k45buxwWCbGgLb86ukcZpC/abKwK9X4NOf
90ONA45HmAxlsjylJ8jEZI4Xt4pbyxmflg3nKfk0aowDCdZa03IGE+NuD1UDRCx6xQLTiFOrjAXC
bk12n3qCjQtaeMfhDvUltpoGv9glIAjvcNU4W5ZIKC26GLcV0O0WdsUI9zC3tKera25MXn/A/nt9
aW+ydy2B6mDkNoJYn9fcmY7zIUqdWLQ+1sl9As8Psh6PdAKLDb8v4RWwIv3R9BJjN1pq6szg+a9e
9tGiRbEu9hE00dpVhfOVqgy7vi9e9tF95tNpyx+Ha9CHDu5fsupQ/l+3vYXUxkJiwegqiuwKR8qg
g/IoOhqOrMfjiLZC96re657uLYxTadfN8MPXupFYKzB9BXYjxSbrHqJ8HfW/0pMSbcNPxXNexPah
X7n1XUZb9uJDvzfs+Yg/PT6LTvLKRin86g6So1K4CVj2DdoBa4DsCjr/1rVbK7GTq3YvnVaTV++u
lZU9zKeLdRNvavsa2WZqNQ9m6wjGPVyJV9U3MHWAGVHbXWzHCH5GznwUvOxReJ7eyGKvqhuFUHnY
e58mwx4+2bVZjcVDDevD4hv44soes7eLfmeuF/+Ru2Zyyies7xq7T4EPOMqxMOyWHfJQQJFIHTOo
d1BdnjgHpofyLgmGlwTnzG04uMYYDK+X2b6+I9Q/vTbxPoTwQuEb4Ylb3JTA139KmDzjJmpnWMZs
tA3HBHh70V5Uc4KrE96wXYTmAXzAZJfrfvWLISjXYceJfNOmL53L8XIpEJQ8tu2aYU13oTQ5rRc9
Vls2gkPOoQ99FCkWB5/Kt3ov41IDI9syztSobqJbKuDVLfpazvB4eRROMXQrRx/seDMF4rZogPxb
0yM+kffh1aO0OQTxxzzwEuW92lnhS/JAfnLzED2KQf2StC4em0vkCXt1q55D1xHuZmmrnUPTMWw1
uC0c9CiWoE2wEgS1F77kehtHG5NcHhp0rDoiFpQ5Gnp8nYyo2/TP0lFYTr7alt+oN2hv7T7dYBDn
KqfsbX4eKO5J3k163wTC+3vu5/dGZ+cv1Ps4qrT7ZRqQlaMs7mJaL4G0rnYX8umbFnMCKzsOb2nl
seMZh6IkJ2QffFfe24adziKwyEmRngR8IVnAm/5KEQTXkSOKRH65JlbB1d6p7wmfqtttuiFfuu2p
QXp4UlhUh5I6+CxfcsNt94UVQJyv93VjRbfJtHvvREvAEhdCJiApuzCIyTpiddR2ePmb9G52vCax
iWDLBOk3L0k3V0LrbfusQl2+TePt9U60O0LW1xWkuc8VUIf1NqzthCj0yYBERCbJhO2cGEqLT7oi
3CYHxSncIQ5CyOiI376oF0d/TAjfHudHDtTBvQZibdUPy5ImcZQvLs15X04tvkh2QL3V15odZjTa
YM+PCo2cLZ5Dy65cQEbHOpfysmJXrU2dFQstA5MkvFNioK12WTi5ZUk3MwDWTzISIGKM7Kc0B/6w
y94FP/ylY0z+Ksib5GqpLcxj2AMrlpG70G1wx5aC6OpUw9HcipRXoq2YA7cLOt2Zd0piGf4+b534
BGOqpD1mjaYVnzgxNJ9wcSZMNC1tAyXRgGKu2TxC2S+DK5Jd5p7jFYf0Hav6/DjdT4qHPCsEwufh
IMdrR2wO4gPZ0v6SHghCVDh8xqE27Aq23HH6BRQjURxhI3ZshXZ2ys8Y174KQGapdnSMzBPqQJDq
ow/jZAxYvp6il/qY448CAIjvgBU5Wu1b1ju/NGjXON1V/a9BdCMgEVB19vrs3EEkrIOGMxiXeriG
tBOSl/M87s4fEXxUK/oYJHRHHIULrdz8tX3NOPn9nJ6khfRmEN6qkVOs+8YWbpAUXGd3pWZJI1nR
VvWE/fQr8sdzBxWfaPQQ7VeRJVfe5UOaiWHLvRjZhFwV05ibtVAlQ2bmcMcRl9DFNlymUU9aSCGK
Yp3hohiEJEH8LLredVerD8Jxqt8XMS43pp3Ejp3b8s0emvTbTBA4Q8nyUvt9iy5OvNEe2810e/Wn
2/BxgjlivZOFXCWvf0bWQ7pFYhIDWMi4qDrVZLXeRV92oUMMnfBYyHeabqs32r0ZaPfN4PRPlcGO
CctlZQQK5nXr40vhKjgZi5aMRbV1Re7nTsAPeE1in0IMI2+x0mmH2TG0UuWxRZWSkE53aXuONG7w
+dHemZPdR48t72NYeZr6GG1G2hAUHdDb2EUfaPMjNJNZHm91o29N+KbkiT5HKq6wt02Ax6mUurQr
Lu6RMsZgI4B5TuiSPFxWWNrcXGWHJV2i0UTKEq8JLYXtLFgTO3K5J+ONLQOPctUatnxyEF2Ut3ZL
ReIx8TZk79jC4BtV2XVlTxAeL1b3RiCPHirYivzWQGLn7sjmL2/Eh3BlkSkNqB4pLs7EKrtadvBW
gQGt7FEKnZST8sRiHne5l+Z3zL0GLwJ4brp7Fk/T6FOQgH2aWr4Ef4yLuvKuOWXULTs0EdS72Ks+
OOyHGyHxQvUgNI8M1Iwhmnzf7FEG1ORtGjN3mj2LQk2BUTkG9FvjYYRv96yWNuoBxK7mR7ldiRvl
ZjrCqXXpF3bDXUgSFD+3iYcP35vLWyP33Sajm3sUY9I3sBaYNhFmTkgpBcLHY1Td4WKdFWdR9DTh
ZuWmnODDpoTp79AY8bOdcF+P5wGJI1ArpW3sWi4trCEGKikaVu741laBXlgnqQyu2/aRmpGKSmB3
mIC2nVXdXXVWQfmDDNSeX02Wvvqk5ARDTvGsxla7gYfbKj7SZnTs54fkJIlB+LTKLTQPzrcwMHfi
Tui8aLOEbSv45Qfl4o2iYtWBKDUWxSDNmXFDCgMgtQacGu15tF52CWfP5ZBplC1sUIaSeZcNbvOR
pe+1TDb0kg9eNz6zeMH534pJQLNqaVhZZROUws1wDo3txdgq1JehECMQxalFI3B3czQ0h3U6hpsM
uRtpV8TIHqSCV622m5dy9HrBJ2EvdAIgqiK7DmWRES2cHtiFXZOEQAnGZKEJyAjT9YP2cul3XX47
CKeXFhZt9JZm9zGe4AcY2SOo8+hOfr1SgHwuoJlybhYAZ/yiYHe8QbsvG51UsfpTtWlIFm5munio
xX6QD1z2XUZn0LDN0JnQ78Hl+phskMUg9LiX0JRqLOGtf09PibJRCCXf+dnio1y95NOOkw/hWZ0t
v8G3yWofdQJ4n5Xb0FG8STS7ijfZTWTu2DBSJIY0BC16i6OTw6ONLenRGAK2buA1jorCSmSrAnoi
1N2j29UjO3VSYVDZMU19Ib5g9ks8rEsNS5zFjAkW59ZrX3id4ZQCm3m4ouaz6vktn3TPUNy3FSPI
T+m7Gt0MHUqbqw+CQ9prU3mb5oiPaKHXvVZwO2L6rdbMZqAqN1FzmPRtmd3D5tDeO+FWNQgOryw7
mrGwXlBqeuzD5Xy8mCh1cLRH4nGFSgzGpC2CRZSQhmytZLtGqyx1KqyL7DfF7ZXA/ImgFNx+eXnK
lBsKq6ieWQn1VWkvoRPCxjgXbpiMFgRQI7ztyWSGaptfyfAN9Ei6Ctkrsjw08VgUs5v3LqlX5/W7
mVyyQI8Lwvp8HKfHIbcqEakI6hbSIn52p/KfENUe8z4P75NzFPTYaviXN+KcYwJDxEZkYzuh0xdc
qLGc6yfUn8hL5UO+KwWvRz23YMHYMk+4bh6otvd0d1oHSbJEcC9n3m6LCh5z5uLAOS5PwpFasmla
L3X4Wk8ehN8JAQR9jd5qh0F9bVefV30dAVJ8uGyUW7FyszdlfQvQNEy8SrGqU7cWnTwob9joWR9N
7oRT0Kuu2PwqHlSi8y5YNXdq9JS/c8LnjVtQnn6HNSZSypmciEgL9TqrfuPUyS57lZz3UNnGiUSg
fUC+DBYzm/cNXaubVLHjtfZCh9DjgBl34YPw1tSvl5zqouEOvkyg+F6/mygxhm/GbAM3bIWby3As
VjfZVnXnu5WXtXbdHgEVJUiAwy6HVI4UixffXV5WITboThp7HI9zgDEkWe+qdykcyKzd0TFa65re
A+Cz81vm1mPhE84YhsM+r2EYf0Xdj2KgOwZsUH1n152txEdRPbGrimutc8vXvNwqm+KuRcrVjg9X
ZCH6Y34SYkfcczxvs4tjPKv0vkhiFevDPBT38W3pICvgrZyKlEJ6VzfFWY682nwZ0r0CnK1c7ZRd
QUg97NLEEdrgUh4urnBkypVoYcyBQf3hTSGMXgLXPvLj93ATkiE55sWTMwfGufSY3KTHuN4k+4Ij
Rxawprar0o7W40Yzj8avufNU02pHJqhgRTecX3xPR2oeUxyqtF0XuxXSfHb+yIkmPwuKZ7KjOcmG
k4rgguJNk/lKvWkzG8k+Ch7q/fIajIB4tNDZftiNXuh4vTdXSy/QUXEvXlPtEmzw9gIhGtk6NZ+Z
e+ZXGYZbAS4PhHmnZdtC2dYEfZ2y10k0ShihLAeqC00wHBSOzSTCtrr9mFqK0jUShK/z7E1UxaY8
WGkfwAQj+qTIPq15CbNsjToRcsVWzaRrDnX6WrVEMqXLLtIjxhBnNvuqrN4N6h0/Cy3UCjflKere
G2O7oEBwNrfjy3q8euYjxdp30uctXuemmzU2MbvsLhw8r66dCBHU9CBUbCw+7IoGnmv/GDcbUUFF
dN2HHlIi19DRUAVNaQPPJRJIBGBD5vYlvR9VJZr+0D0xutNXLgcdsA+ESkkEZzfV3Dq/F4gmk/iJ
yat1D0n4FPrd0t+VLjZS4kLqYUKKOtmWgq6lPlf33V4e1+FDhHYY4+2n0UOEP1qMUo1wX1Fev6YD
irfn1mjdZBHof52LlzRq/JQaOG8xBZeEqXpKVzkGH5SJnoQQrdk7U/U2q/cximeb7j7RBqQ+bUXY
UmopPqjSyZgzk9VSXwuOuXW3cj3x1NNMYjvN/xdL57WcuLaE4SeiCmV0qywhcjQ3lG2MAkJIoARP
f741+9TsGW8bDGJphe7+Q+M91+OhqGE4RdUizq3JlKMDSwvMPm1qHITmYTIzbW1dtMtBctE0crup
LftlSZS9UcZWT4lXp97Y337vUfG5gIb/kYiYz4eDpd5gh9JBUfBSIlsZ3Wat4b5zi22oB96q6Pux
lHxj11HglveS/6RgNNgNWflEsvQNpx/13JxaVO+mHibiLP6mwgDebqbYUEXlm8h1xu6B5ZIUy9v3
8n7z0oMydm8ATEP0YYfOxzzmgUtnlCHBmBKOyD8N05Qv82VxKbckSier+x/B6ANnqROTA4/5treH
dPEY/ElymeRzfamtRcpZEf9FKaXeFCet7BXq9cpAT43mFYPuDbysDBMc4n68bH245W/8/DLD7r/w
pbuqv90+uzznHRwLOMp39yXFj9h8WiP/jrQXmIR2k7bbb2z56Zj0T5Cwk1xN1vmM8Puj4qwaFxGm
UAUFi2AUjrHEPtw3eqBFj1BfmDPFHx/BcOJJEyaau8NhIxpTDehD4zu3qM6HOfQAyWqn2YboT4U6
XADIZtuP3R+7didpAHGYeEZ3to7GKv4qzhHrA/TrTKsV99K+ZdhpNfLMwJ+UiEBZFTANcDL1C2r0
9G6Bfx0s6yOQcIXvieTczEUCJcrTz/jL2pzery2efoyQMra3pO2t6rQlcIj11tZmOU+23VxWA9M4
RNpf0q4yEcEmhAQNzlLmlLlAm7Lfl9N/lnIWdyJvcYfH9P2YZRLCP7Yne7LonWQ5z9fK7rPrabKt
hMYS+6nGAdK8J3Eiu2/CspkcDLPPTtHJCOWCpM9Y5FPId08c9CAhHMxZfvcVih1ReXc/Ty/bmv5r
O9QeGlq1o936Snouh49PhNDP3tszDBIQTB8HzxEGY2Nj/Sydck0H235789giKOqVysWQiVdEt13Q
1yGcHJoT2Oqm7499F9EK7ZX6VrXWA3BeWAO5vUd6t7q0PyUl4knwMP7aBZmZ8BrDk2hJR2yX1AHw
lmZu6SkDpTFyFlWzqnN8jjAlwdFvqdwP58Y9F7uxNDfHiwJH+WGu14vktubbHjsDfGFx5+M0wJJN
CruJU7EXD+PT/XKvF+a1XNcAHI17vxTrhsDwOjZ9lQhg5Bd3NnLiLiLKbw6YI4YCzscGkM5xMCpI
9cGCl8PVWGXhZ3WzqwMr0JyT7in4xeE4g3ydtS2qQOdw0BbpYrQ+L+udFOSNjW4Zs1mvCTr7fdSe
tjSl9ef04RtMZ5clmBbY0rIAP9HrqDWXkdiamaqgbFlYFITJpEh1v2nI8x/A0Pnbevy2bUDeLWFh
bA9B4m63/5kogVCrbhnPKBiAoXsMaV3G8kW+xzjJqpdPvpW3PgndxFzUk5/xJFQloO0XJG2WidKy
jz8rr29BMNi5Xj0RxMN6cpOwwHyah5dXO8qsmPZLxAGCvGyYdvs13iT+OMRp5RzAZfmqXHMQJ3Ll
UrraSb50oqwNA6n+lXyYsyEEAIkY+otGsIlP7JT4xeFzt+69rZnOcypoNuR0Gr9NwaS1TZyhsLsz
sburZbb2t2P658U9NKCzpIHsUa/h7FWu4il1qEF0weEJKk3P3FdSe7zBFApLAz/N7BHWg983MBCb
Znrnp3M+mr527b4nR5AHhTd5xf9RbsaYd2EWNfbwvYmNfwybOh54aUgknuYT17A7FFcFxk9GvKP4
+f7BRukbsyzWZmfoQOdADsGhfIJJIp4DjCEcoSDrnBdjlh/rmqpYF0nQs9Tw/dV/3XurIoBh2wlh
C3FW1M4tbj0yaNhFYH8jBiRj+MQbPq8dlyKxTRq+6YN6QSvCxzVIfwSw14p3DSt3dJJ/7+F/9CFx
2Q9s0vEug/kiyEKfa/FNQmPgA/UmxPDGjOorPFNGBWgHTLW6K/ZAv90VL61FtqX3aTjyDd7yzh57
E4yjWRYSi0KbufGRW/hO/B8/ZaLFyNgYSnGBb0IyhlJ8yw3MLFbbwyrmk+OwV71uXi8l3A3bJU09
tLDz1SAt/HqxG00cnlZSJn1aKr62z5n2uLyMnabQGNWSuu9aJj5zki22NRClmtJHMvd05QSHSHPG
Ylqdm9lnnsUVKyXmRdJ5wtplGsTp9zjbtU9efzGUPmvbhPyybZvK0mzc6154DhAivPzRzdFuTkq8
Q7sV6rawZi1KDk2wLq75VD1To8e7Nf3YHzqXue0xU9e55plv/GU9eUFBs8O4sR1bA5TiwFBx7jKw
bfvTMGMbBwkb/d3pTpCGTtHTHztsIQQP9nAd3YK35JgvDzeGRLVrpEGSVQ1hN0uOlI+iCcPMJtKB
dbZhjxnZ3aGiAQBCev9Y5kzsIpQbjDbxIfQrS8LMsTnWONzapm+Ap5l+cuEcYmvMkCSoq3Ybje9s
v+JzEBVwq7TmmwozNIY6JgpI14qd6LTBjmRhONnaRUJ4Mkw2A3F51LG8ElpApHiuYFkaGp2T71n+
s/rBnGFu5aG20hfarAw+8/fSWJcHfA/H3SadfEHryeJ3DUeDNACjJi/DkHEr+HH9cYyHUjDOmJ0s
4Ie5KJlMEAB/shlFpEm7Emy8iqpTRfeQdXvziFNM3ZE656Uuia/OwAXLDstqu5b+cqZQGyoY1P2B
p6ebcT7Fab4LtBxjbI+eFHZKee/GzkHjRqeZpu/1+b5el8o37t1tH7xBp/Q5fE4Tele2yD0t89Ke
0MppqQwgFxs4/q08cULTa30Og3K0rTbnHs4D+VHu9GsqGcO24shc0GuCCnmE/7u1TTQHFPQxC3Ov
nWGHHkuxiKXfFD2fNr6RXdRdlFjDZcDCDiqtQb5S3RXebvWaPEipF3BLLX2vxD83TioKmjf7Fr1n
SiyxLHFDkwJTtnhU1XGc8tT0CDY4qfepsSZlabK1+oZWcU5mQIEpRgbx41vyijYaHosR3s6049h2
TaC6aA7HO7Dd9MbhozmJVf9R9iYmz/rQHK8ZJM7Ano5VakhZLUH/nlt0wBvzvHRxwz+6ntHeiG4B
lFzsDyyHGy8CRhLlN5uycICUe/YJUlaAoNsFSXTzHz4y8iD1sOv5BPUflXNGlcF9RLQSIGO/u7o9
bCp+8joVnjzYnHicdToOgJ7CKFaUwxcEOtu7e6faCdwqCvO3U6vzjhSROBQ72JwZHreJ/5w2kDRn
5rz6IeyZQgrQL+C+XwbUtAqSzgFxzJfmyhcFi7zEKn4y33zat9kkNOdnDFzJAzD/nasjUnHA4im8
NT0HIRrEDLv5CUDWXyeqorgeBxTAG77wvCCXbL4T13G+ZD6rKphcBFOXq8JrO6OM7A+8iHgqZTBQ
QF9wTcVVv7/INgjK9TDzK7ip2PXxl4ksHv6sSbudSTiprIJ4uyZHaqa82vOF0+K7c0XpFFjq3xXR
AYcXFSRhlSQKkqv3hB2LNcH4ypSQo36fflH7cI0DQH6Aw7JTekrQ70qvdFSGVgImo6scbFUICA+u
Wnya/MAFT+8idfONQ+UB834DPTmaJ7vtStwRrFQpsXuKYx7q0+vUbbrl3R3h9fifc3PBe5SeSrrd
LMT7khzVPpyBD6MhqMpMFubF9PFHD5hAGPoKoJ16oLrvwoz5IbsmoBgnGUsPbi8TjPjov4nGJdY+
ZZaQki3P5Aq86gv4PzAO9f9HuwvuEQl3SE7qJWv5qjwAyARpuWEt1iCD3ZLS2ILpNWzMw919Lii9
3V38szal1+/EfJN+hgDbzEBM5g9/a//G4xKWzkC+vE3HnweTXHYND2OTLBhiqPJeuqQ2xXubjPh/
vyZ41uq+of5E/hfotSX9mxAwEAmRhtxugpsvXmzg3og3UMXdCBiquwv5Y97EVTj6nfij3yrUo2ar
OFiAdovnpt1BavVpYuLXUDwxNRb3jkXKoAjOB0VMrPEkaN5wO/+RpLnx0L5bFl4JR5zV5t0iCUrH
KTuJkf1vMQnKLOlnDbEa/hflhUlUhV0IxTqFusPZKIg8fhlnc1himoehgvcJwD6CXgdzTPgVhRkI
FV3camgtcG+5JlehQi0cqN9/dFV12WF5Oz2UgsrLL8DNglXoi6z4gnqG2IVJqThvemcESnA73Skc
MdYZcxH/VD6w9G+TyaL/T+mdMGFtNukvrEcGmTJNIV6HP+LjGiRa1k3sHspUvIwyheLyc2P/rpjM
d4pvW7ajdXoUS6FbGt5rpduUTmzx+cc7xntar8TIiVnPx3M6sVR4bR7mEtm+VtTAdbtem8x3QEBw
SZaFxnzutjgCij2N+S0mRXFJmdFhe83m4whgKmL3FvxnTvuojEto9V2s8HuK94zxXqWAC5dd2YJp
Nb9vnl6E4q8g4SPbvt7mTOt+L+ZVP+djc4Rj/6pwacztrWo4T+4SJvfXN++Hk8olY2KkX+JDlk67
Gs9wiuEWiXsvpASsmT/2kj8q3yD8J0Gtf620YDwTm4QSC/tz8VfdiwUO2Ix3Ox9PZU6oHGaKI0Zc
gy+jeGT6AKOfmBy2403/XVpYwsh3FDGrxYbDCD/tbpvwICMplj6/S9POdRZ0W01mlSle+w3hiVnF
NFP3T24MKxq+CSxQWKoSHQguZ19ndj74cO8r8J38b2AqaOR8+1vFn988RNTgNb9jX2gRnozlw3US
ithChKBDN5URCKiYuFNrZtGxw1L/xdWWLbUJzp4ecoK4ykl11K3Y0zWXdB9Bhovr3On2L9avLCEM
EAIAjYbp1rA2eNBwX/A+DV5Jo2MJX+SvzC9+xFZPceFLENPFMfBPPLAVCRbhUh0WVChceQNBHVhp
10UZigHqtIVduSQ/gJc+GeYbc+2r5L+OCRlG640oef4iDtR8oqc76Q/dG1rymhDaXmrTOu4qflko
DYjgSUt986Ro1i0WEVoSKid5o7k1ryU0DCLlEDnek/zCaxEqcmHV1cQU9Zo9nYwkZHTSIZxeH+Qq
tA1RfPX3ET8m4Qupx1WWnNGJK3gTYfvV9b8vLv5WYyNMe0c7vYjr70Qls7eyfo//8ICVpBWx55AH
8ouXHX9l5U6SAwVIrU2JLdoOpOYrubkFt4+Lqt4xfhef9+XM5pi/6TyVotGdxOxMavL3oMeiCdg0
feqc0lX01ginZmiJyvMqYTvU/df7a9QcRnc0E2CILVH/675X+iVmJR2265PlUw/PxVy6Y4turp7M
S8mu2B9Xg7xuV0RQdwJjPbzTTOQHRgngmJDT3TyCPYInEwzPdOpfuvNIpmOkRDTRJId0hp6Jng/L
dqclsfx3G9w0ccbDTBvRAcqa1HH6a/wYavDS7QkpCak3hrWqn6cL7Lttw5waELLOjpxEyvtXVem/
F4y7MPk7Z9NndZCHzlbmErA0PEOsr27uANvnZpemV3ZeO7qARBCjappvgPBjA6Yv8nb60cIM6QM/
/9H7IEfSba40I1pwaMKxl+1uHA+NPYRwXcxXKJ83xGL32RMv8TXCgXok2HRAbUTM72HbHDpmyhCn
2uJjeiZWzej+hyW0G1qSdvSawalfO/zr1+E3SUy3o6GZPrBnyDfK4QUUtSsJDB2uj5i83/W6vW0q
Dl7tRwnE7wGxriZpgF8czOwZPTbQvpm4xTnMABMG7ZFOmcEwoHiRH1hgkpAxN4fqvoZxvc0gEnVh
85yp6WysRJ87zNfDSFqyr9xAetmryDSM5Kc6/76KUKeoX6k2wtH00mGvq3Dxk5FFUPBc3b9NGjLQ
pMqZzCCh8d/EoJrs4qeLHWkGC1MV1IdnPLbb/YS2Sv6YKH/xAFRwld90K/32trLpDVt+O/r6RTgB
7wBhspeqB9hb/KDpAlrOQD8OCmp4OSX41c1TD59dN/8UVHJvd9vAqdqMdtKu3NU/4HDFql/gYP1L
bbAfnQ5c00bxD+1xoDPfSSmBVcZnS9uVsAfvostLtU687mGXPh3WYIxeqAUT3lofzabDnLpu7uTk
wQOQKyzjzoOU9+Yse1gNOU/v05oKZ+GAjwoVo8bcB/duleMHTLOahEKucl7u6TYO+VXUaDOv8rs/
dZr9QkzCkAf/bVs9IH11VOBFf3dboLEYObdNXPrpTN9BGs+oL47C0bKHMJTY+tqgfwq5Kcvbup+x
vYov7zLM/4qe+WZPgvvXGx2BR0RfUJPNiwD77MQfRbiBj4FsHbhy79VRo1rMKZtfZLv9BguhSRmt
opAPQjBM77BmHnvo7Z/74r43ILi3nMBw4YsQwreHbMwRRpOTv89GPclwKE6Stf55+CwrdVv8lNPe
jH6LaS0IQt4Tg1WSBiIKoqH4OfHuMJXWvp8AW+lLeAALeKOJVW4eNixx0CMZg+vO0WewyqVwWGY/
NT2jmCYXYBYFQbDuaIUNE7PYIvTIOPfKy9jF3Kj06pM0hSRLphNIP9v6pBM219aeA8CTbaKp2zzf
UvIjJOXXRb+HCTFt+Hw6UEVHDuAMLQuC867Yvveog4gi4Z0VxIfPLzIgWin0OJs5M5V8CsjcR6rQ
runTgiX+QjkAmXCKIZxBvaNG+VMcJL7Fyrmqi3xiW75udaDMBUqQl5t+H84bSz1HVMYniwJU16c7
B8W+OHsFLNRRDZ2DdiqciG/39lz1Tyfuf0f7EVSi3CEFrSA5jP+27LT0efjEo2P9/YBHaJ0ptZ5Z
LQ4k6J8xTW8AvSGzJ/Die2zomZ8NbeDgT5Ay/SOfQYe0BqZsjRm7OyK364Iq9TQwa1haXh8/tshL
p7cjqEcKOOVphNk0YnEh6JX22k92SRIl9DoG6aY4UcZAwFOaP64RFkqu4OI01vqMK7kVJqOANnOp
5hePAL5FFsEn2+jfE3zOOxqjlK65KQtP9zV0I1gpOQMU+TMlrEhMTubq05Kjmir8SmEtUNCVWTUv
KEp/iRewsMxQn98PcMNu3y1c18YDSWtPNGrr8dJ9+ho8O4oAYOhiP8rmJcdo+FyOd4R1/ZrZ4Ved
PWbrgxW+HZMknR5z8ziJGrofKN7pg6QIj3jrmSxn7X5kBOCh+cup6KRzfkNn65Gk2Ox3LA2Sqkv7
PTqepM6C5pteTJi8Y3u06BzB0oQAYGxa2u+c8ITJ/Ws7vSZOepKDguY/WpivRpOY+p0Q1HwGqzs9
Ou+uRfL8cWinm5HDGe/K0+sZ+YX2le5IjLl+KwCaLG1oXzVUtGaZsY/CiCVUjTi2J7uXi6plrHrJ
N6Tn1joelRdrjxJJFyMjU222cE+KGSfFAQsd4sF5wQ5U4qfsECGboQmWZ+Ngu6JaFuJ/D18NP3ii
VjaPkgu6bcS2dlWnaZR5HSA1XsTwNxbZIln009FXOlimM1pu2sOqBdO1UBjAUf0cx3AyOpuCTkJ8
WTr3NQEPb86lmTQWPiJVwLy0EKuwXGSCJvGwIUKEPid5gJvpQ3QpyFDg2b0DhLtKX96DWDKcLEdu
Q92K+pJX2+aPOfpiC5g+N8gKSLoCKJ5ULtzcyzdIKVYk3R6WQPcdYQYsDJWjj9sogfVCQITN5GSz
8/Y51eMHlU+XijLZCtqR+N8OGyEJ+oaVGNSVBfoz3o7j+/Jr7CVbhSU94Pp7AkG7+apmT5qFyO4h
49AOHU5HRw7YwcO/lbF+AdnkXYHcrfUnENWv0SIDkyGVeUNcxoY9/kxmD3BmzXoejU3FMyfhyPip
RxBWmFmFN2aRZOv+etvDXFYuZUIFhl4Z26JxpvsnIk/z8jHopWifRgMNGbrjyrCe1aoZgQFtPrVD
D9zHvnsslCPEDjky9F+OMP35+2DHPZYDZh3Lic62Afuy+W5EHXTOVk0ruCONb9LbYgb3h8mgu/3z
d0zDlAGODcy3RPafb+pQgpBCjQTtzMMvFTy3fyiutCuqEyTLPezmwWLAKRtRdjIdjHtplPoJjHeg
Kn+VOMINmkZ4xduFPxO/2uD1WhADLirVX8AusqC/9upSxeJYD+gLGL0XQObqDT7AN7AFHfBmajb/
IAvAlhrp5iXfL82bNW5deBI6kWcguCxkAK9I2zzjJyxvF2fgG8NA9edJZ6QL5kJ4dqeM6nbynVRe
N6EqR/2F+iOxDJV+lJJv/0n3IdRwSDJ3smo/KxRYo3Yma7OE2sP0lR/lVGSuXMhK9CNtbh6g6Qvj
DY708/QJL3CJrJSkY+ydb6Dcrzi5RQskCPoPjDr17tbuZHXK69UDGJvo30kOmsJcQGNXRtIF/os4
2mg/ZcBLn75sKoipeboRCC4w7Gno1G1Ys75fJdZPohM5phtIJeoQGWiJdw+at6xvK/XPP5aIsRr/
A8s0aDdU9SuIPwyT6KPoPR10jSDQSCuvEpOO6sFvd1+kSFMLWyLNhhCHzTzyg/g+lRgjjgaaFeez
GnlGj6COXpL4mo9DjuS90RwbQjhAD4pa4Elq6fZ79oDvbI4uh9CygyaCvUry/diXYC36tBumSgyK
AbNHWWh0DaMaQngVAezcUPdywHo3Op9+d/tX/KCyCvG3iFjLIGgTGskflY8NLvDofPSyDR1jL03h
3pyLPlWffuPfFFK9g4qmeDEAwT50/w4yHpVEnXfvc99Pxpa7+kIpShj1CDJv4LM59CCV/Zr8n9o2
LYG80fZ1yJNopJlWVcYf82LE0v17FGtLWVkM2VyGyqe4eWtT7CDxnMNHG20mGv1Mrf5Kin5eEF8a
soMDAQIV7gV7lXff6Vugrvj8Sy50leyW4VmdF8tHHKEKvhkc3PYkRV4vQ7CJy2ALjuya84evowgG
cvtYRyk+YUU0g5aDsOapUpf3zxLbxzpfTlUiwPYbe6IxI7inTxtgtOxXMC8cn0xndHz+0q12Oc4h
FvOh0wpaywfyHCfvZr5nZzgbG1qHatYP09oh0hgvx1cCJT4DbZNecIxWOjZR8YhrDcovNFTTx/qD
IRvFAzoLwSwkDJGm0N3ASu6xvh1vSKs+9HgLP95kJa+eiM4RkDrnOXkwRwwHpvzTwPTMvfEWaczd
pr/fJPUbm8C6WcmcCWa0MqDkRjdoEVGeFVZQtuH5L+lM+15tXnucwtEVoeb5tDSUMflYZ46kz5Rk
uZ2CSI9NBw5f4uWjYFOMgnymsY8RxOHnj7nth4zaou/1y08a66I5hT+K32v+H+pAz7ZOd2d7tC3g
ot2a853Sx8jhiMgHBFk2UDeykF2JWKwM6KCuEOs+9fhM576wNPtQWUoGHTY45CsjfnCY+T3SpNQa
fiVOa3o29s55dtsnc+mxwNsBJWrYsSAoUlDgoFWTnb3iMn5SNkUXNPkW5uCfMH25NGovoHYJuRAt
yatsx5Pe89v+cdWArPDmUmmGBr1+RGGqdUthuWhrTmurcgilMjfC2uUd6JfmMZppDMtvYJGbpdW8
52y1ePACHsuWDLDdBj1thWmhrh2FUvYNr9BSrEUrrZoGmpQlg77ojvoOR8EncfCpOsp+mbhHpQ4X
k5McoTH5bj6wX+70VrNew2Ki+JtTp9n3n+xAl8NgpMVIdc9/rwESh026MEUGsOmfHuphJMQ3r3f7
MeLkUMwapbff09eh5eQNJ4hLp0rusHOwf5AQEUpRs7W5SaOvxLvizQhyOaXJUiB3FtjhL7GGsUK3
9/3eVMhgaOeAoBvDAHfkaXhysODIxAMNQwTdZcoWR1GhFBxrP/smLCTD8HNjfyPaV/xKRwfkGsCD
GOOsdf9xTSju7h47feSritO87cP8s6LU9F6SPsHzo6yIJKZ3VP88M0lfBG9OtUbr/GdN5Q08tj4v
6rAnbiaBGGyMIJxi//LMnfn9UJ3MiAs6EjBT2SqXiBGfn7UkucYcIiEYSurhJGfO6cZtfSBCY/89
29ZJWDifn2rZuudZhc4p/jg5J7NKR65Y30uv2fQT1mQgttYd9TwadRsOKunmYWmZx4sxRilm5iAD
Z1SGHBUYoW72czYhK1sfc4Yc5yj93uYIBQF7hNjzsWs4BWeEZZ4E5+b9B3ukOP/S6JvGarQmLPyM
Xj1w/GWLjWvi19Brsb7n0Hi7aPX7xDK3yYtFFXQP78pyueazycTLd+20mukPHNecBksSdZb7Js1Z
5g8SngO/8K7cemog40s9+oHPWc7KYiJF8l222v3pvs5475GbJDNjIdOTjO3rzI1AiM2pt7/vmWcd
vc5fmAU8aLTZ7esyrH+G85UAl/dpwBLXTDBlSXfUWX04Q+510r909zik6pxQvSV07zqXRL7+4Ywo
0f1A9LbbaeI9ENOzgcBRIcyeWK/KeR+Q4m3YUpq/mkf+gK0bK0BeTOC0ypJ4U2kOyHJQ0dtkbPEN
BQS3ZlDsfqq3OKAsiVMeckBXGNHzeVkQx6PXosLCkXJb3d6/7WECAXHicWVsMD/tVKFk+1N2Ibev
vh2pDAfn7/cTywPYNBb9Zs9P7zxxfnI639regPSKHzu6n5G9zDSCdi5TotBzM2jfOwAbmejsNciY
ucveep6/QXJ/mB9M0GO/EtoeytJPivu6m/0wKPDrySiqvzEKQcagcBEO2qo37BU4GBpEDyUqv5Ol
YM8IVxgu8p9NTj/tMSvR3VeQU8+mN3f4CHi11NfX6YxaUjqjC07hmyj9GHb+7QVRexQWPrmUOfjM
kdAMoQojS+RnCzMUTjLCR+bpV37hdjsMBBzZQcfxPXbGfDU5YiEhCO4JPM9I/4WqR/IHjQUqzUDJ
WjBX6B4Og4XlB5EILJPd3NVxKBJFcAFViqcgwoqoSfJCwsvm4w5zISgs//I/Lrvl47Cl8qf8K7lE
SpSnPihmadQThrwDBFVBPyXi5eeVP/5pdmmEgoHvn7un//TVAwxOwiThKvSg39rd4zbJDq3OsANB
mueWqM+x1pGw0Bk7ZFZ7wSMUHJZqrdlJz4MFD0nu3Usj8RTdgyO41/mFj9tfShc7ekKv16JaFZgV
iXCppphV8FsPr9vJAT6+0GDiZq7GEKOQ0TpQnADjeIl2m3w9vyGqoZwb9mZEI9iSkX0tuYRvNai5
3IpXZFEUjIFw7kn90s2+RJmLTdN7kHzxPpow+YGDeLp7MF30g/j4lV+e5EOJDRuiKL9kW+duipdA
7I6rzSuAjR8q9Oj7E0OKJZ/4kizepK1vIXQl1PDKv+bBsoMG7o+hdPKaFOIYV8yFmsEqI75roLvc
PWSf03GgHh58cHk6+ckphiZQ9t4feOH6bVc3AwALGYPf06IpQgsftEE5U38qnxfgdjW0LKUswE0i
JvVYxzJ3jbgiTBbnOYSNgI4RWPAwv1lBwjUK4qGBz9SntJnD+rzFNtkavsj+WVd49LBglS1ZiWcG
77Xuyidli99U8PS6L8qIeE8NCzSxBlFMHdQBlRUeLI4cWwVmB7KvPtc6VFpEgKxMIgzwfRyi1tib
66Bhv3g+QQfDb+Eo2GIvb7wRzlzollYtTLkMrAz4SlhjxTSbAc7z66sE+mTSg7jC0ugZqwBNeTja
8E68m2hmZ3JtNGLjymraqWKW1HDpGDD4yc8brm5v3w6irTFrmu2Te9cGjx+6B0/hYf5N5iMv/+ek
hVrjS4VIwjTRESgNX8aF8cC9KBb3u+blyhlxFkXFLYT08RztW1D9qrR9Y/8RdEDeNI3Z3b5H07df
B9lh5OEVIl7v8VMLw6iL7rZEbSHOjcMX+9Uhj/NYvAiya4mnTXCEcERg8IHuF7INv6aYFV2GLyk8
IxMia+QTCrBtqmxR4QlIs/HScDK7X7M96j+iq+FX9gVYx9i9I8QseIm8I7wTw/OJ8VqNqSEhRgGs
k0+36+Na4P+VgGymW+BQWcjLVWosQLaR5PSn918SUFfJlxrg8cvv11IsIETFI7XZVuF9jq48ptxQ
cHfMhbFAZq9Q8Ba2ZvApwL8qnMHM0wCtT/EnC5zVoxsUvbH3QVsbDVdSc7Sls6QjSSeuFD+8xe/f
G+5UeFBNNl3ErhcLszDo6hd45RdhOgaUNoXiMYUfO08hl1QWbMtlNW3u1jmekMOcY8FkgX0xhW8w
lcDUBU5P8h0K4LNUbSpwoKvFMgGSx68DHDQDjk2XzzBfIsmHgb+lYI/sfEKJb6B1KXgyTbb8+3e+
NRa3ebotMdnCAgiUFLXwNl2eV0/a8eAjISgXlFERQyRBuRSYfxcCfzkD2Alo7zeQvEbtVfn3l2Ji
fF6pANHIjuUVsyFk2Yzot914xkajA9osD4FHjAWVTp6IV8u3jrlXu6fevhQtRXHxAcjWK/u2FwA1
MpMVQqQnPnRqpJHeFHQkfXyX3Cr9mtDsHju8axcjw4nTpahDVvFk1uMGl8aEMWwLxcgSy0ksqyKm
KLqHJxFKcYIZJ7g0bF7g5vJLDOcYSLmJcWEoQmFQJmzp2BLp4Bkg8kexSgTHVkXyntO0u/E0HK68
N4Z2cjTa5OELEhqXj6VNqK/OMxi5mDAHwjgv54fSBuAkuYqQMI/xipJ9Y0OXM/Fsxkc42Im+5HfD
EU8Xf4AZme49E93c8ADsZP8j1keFmN1XT+QNaaxtsMiJ1ZOxwZEvlBb9P9ulI0/5702xBeIiYH/x
k2T+OXIhvF4F8F9h82cuhFXfiH+pKYs1M/En3LlxlMzFB2hpEDrL/7VJnuSBvtIWyVyst3dkLIQk
8hXV9K/mN1mRlKxjHOv9Nw0TBf1DbOqglCTAnj4rRESchsTEn82bVEGfiV6dVMGDsc//YxwL62Hi
iyWo2y2Mg09QkdVC60mgYcBYie7u5J+1IG687+/8q9kWgPvQ5o4Zi7h0BOFDmBxiBAdpUN/S2hAk
3XAbVhbuL0FOxAsqouB/KMwA4WQAaSi4vv3HVBKsDUE8guIAjU0wnCR2hrH7FIwaseX3kXrCNTAS
O6DY8FKfEHWEr+GEltYjojTm1r+NbOwLT8T7FYdEj8dJfKj1sdEa4XlOriXikpZgqp22SFsuvcEJ
VQcPiAbiZJI4BPGTC8U4UjynI1HIuyPLwf0Oz8SUk4ej6CRiQlF+rvE85WQTu7hUisbxyCsyb8Sh
DVoswXQVEYuIbiSinjEs19zFVZHYT1sigUqs6rf77ZGrcp6xYIq4t+/MN3GLzzM9okFYjMXDaCFf
ByGoY2pcSTrAj9z8IpROLi26xvv2G8oKHAkOLexvsMITp5SyHV1MQoTnSXb6LTujKyLEYv0KTarE
71jET6p3J6chNCJsXN4WDQqtG+MjXB51EbuL8NIX4Y7sqP9CQNEfGxHYA2YylYzBJTryJ0eC3dBc
kXJFgsgNO3ylHot5OYfGSsymE5mIAEzEDcTQnDLcu1jcMGGCIv5FXcOh+t8j4u5OZizrhaDRlLHw
k2TWUnKdiVj8jZvKf/egjW5XDiIW9WTHocNOkHNejYI0LOKWFdt45a84w9pIHOHENtxesQONucni
dd4c6xU1pPNOWAdq2+4r+6GmI/rWhv/j6byaU2eWKPqLqCKHV5DIwThiXihHcs7+9Xet0fluUfj4
YBDSaKZ79+7dPTu6RMQMIPAjhde9P57bniezhHkiLBGr2CkTH847eJWr0n/qsJlJoAbfc+yQF51/
3mgtBljukDWNGFWSE7QbIKgHwCNMYJTXjDeRRWPhMwaYHgeUtAGLmTr1AnKB1bV1sBNjakDvgRaq
q36K/Cblxo2/Jnm/6ePyNT9kjGaQF5MXDTeGDy6UmUvCnA2jVTJhCjUwZ/pu7LrQYIwuhojXNsyc
WYuaICyq45hmnGjkOcQwVr4Oz5S2kdo+1I+EIDnuIF1CqUtJVSvdYqxBL96FB+UXCbEjdRKM+AiS
s378pSEJO3w7Md1hOTgcKKHLFwXY7UsG2EEr5/ryl1BrRQbo1/kroLi3sekLbPGstfxlrjCls5xS
brDqash807WdAykmN3L5RjhV7BsnLYiWZg0IIHRwnrJWMPO06trmUgC16M4a+wVcCbaDpQrdBfJ+
yPLxmGuqfKe5elbfW3aYbsx/aTjdwWU+HepnoOBxVytxiHO7QIdW+qoiBbuji7L7ENrBWAlDJpo3
D0CBeZOeeKvqDtUSzXKYbykafNIh4s70c96Ls3b0sGngyzLMJl+Bd4c1cpI6wwCK8fJT81WhL54Y
PZlXs65YlNn4cmw71TNf0z7bGZLlnR7ZTBzZGGJdO8umycCBiYkL2F2bV47Wwq7qajIV5xWau6dM
Nx2nS4c65nwOTFGK58/9UOuM6hD7u0f0C50dn3+QMf4s3D69vRzTv/ZNYZ6SVErPcySOlPzxc6hS
eBlT81lXW6l2r8A+25clvuxX8VyFNkukO/8QI4EYDq3rxyUPnrl+UPza0uxQrHZ5udDlyZaR/MfF
sYiRjWBE7s0iKyIbZeLDI5HdQ6F2waRuifyItDBR7KgBNsAS4xdCI1U0GoZFl0fyH3Gxvokpfbi9
VPJVIub6llA0/0YAhR0kdCKYsbHttp57KdaX7zkMXzYypDs/H1vn1m6Ybm6YNM4vzLa2IPdMegPU
UNnT3XH/u8zgHnbgjOJw9gztCG99/FAiN3ufggNPA+TRDHE2voKaWHX5Bm2jvso9uqy6NrINZuyi
lftaIYnD8WTbJDmdZqoId0y1U2sH6hMB75DMKsqjGwzDO++LMgRA9GBSKSfnuWHVn4ho0r82aiXF
rGt3nR/qV66DDrT1W8+etdaSiJuz8Bh2sc0zSovY4Pz+aQg/G9+bdADqM+5E1jqyAlVRBN0GwL5N
uyURUYQUHnuvzk/nb0olepf+sUULDUoiyDVmq+lo95jnEFIm+IT63+vye/o9+So0SJelv+zIK4Iv
0YeXKvdfCv5xU6+TkdSDp4eaDTRhOJfixGlPwHfOB9xemPXl93oKjbCun17Woa2u0T6n9WNwjolu
lb6R0LDM953bAtxAF7lSy2XFvaRYHUqM/xm+GortKQi+vV8rUe5bv+7LqfoRC+89R23SWWToqXd7
hy6afyKPYD1uOx4MBMC6vbzrC7adAp/GQlJ9Ba1UwtbRf4H0HylMep8UYz7tVNIS0THKqNkvG+7h
mPYd0hkvyI6wDJ7QtsNO0ahv+PYLNDPtPgk9T5vakewUgWKpm/uevoWTm9MTAwqQ1i5+ReHZuDE/
6U4+bO0LRoTvTDURWdIVLDjBYq84Lo6x4Dvq9oGNzKEL8684FlnrJwMmnjG9UFIQpVDoTnxBBFfP
60/wHrvu8ZeAEMEPM/VI0JdmDwTccnlopECr4JbGB3OCVNMIC11+i23gkV8e31FiTtm2j+S51Vti
xe1InfUf7z9RVl8pNLMvpTq1HyhhsSp/TeIyaClZLWj0QP5QpxjvnxIi7PzkJL1yLBtHKwW1zoHW
LXwjVW4CUUp/m7tP4SgdDqAZAJkkeOZovD1BtKWol++9e1/R7IkltMGTHrqgsRCSJWZfmkCVN3+F
+MZhiAQEIK7haB/vRiIRx1MHdcZMpwNRFvig6FQr1DZhHcFy1VFVApB8ZQVCvYboiLCCEDmLS6EF
K+L3EiUAYmONKSofJqPuQn4kUEXQ/TbhdpI68ZwHxXj96SwGnTJt9x2evEZrtIBy6Tct1k0FZkNg
VB7r9ggGgE+GSwQ7Okxwl2Zl1U0eZfyuoVuan3pmPBkhlGgNMgSorb/G32PvDpiaEPi05/0iUfCB
mNi4+NAywEc1w7dDWnD69MNg5AApib56Qy/pLKk3teMLPE0inKfREkrjHTPMKBYzSUQmrqPTBJzq
GbC6Y3ylmhfjDT4i3YFRhlvTMAmxFrBuegdKXJ01bNWA3VK1grmAgZTm8q0wlp+bwMDRfRtCR7LW
YRbJFWPijOmbUUW2cRhtQ+yURE7c/pFD52ClwZwgeAYJ/OH43duHUQLumTTo7hVZA9kpy/hrromV
Ji0qQah6mYZClH0jB35A8EPsnm1js8uNCeFY9pVqBgJilI0zemlx3asQzAqP/1iIDJ/W/iCp5aJT
4K9/yNVTX3TrZrbOuKBd49YrMw7ngaw1i4ZyQB9/8fY7HeVhrK06w4M2fO2Pv2DJubVgJka+yLxD
QsZoQmUyaHhFigwtiqSPGTSzLLFloNsuMo0WFZ44C1L/LNTCr/WMpcYVokVhP/IswIJ1BcipMet+
zwr/nmrhbT5ByPCEMMiSoj5SkN0S3lLgu8aW0ugUJ6gX4cS1AxRC2l98QQnshTb7NH5v6y8SV5Zc
SJabL0iQ570OLo/sOd2o/LAFLstw0V615Z9PAO2wIFmUp1pgoLlKpsg6yvFlmRjsgB9M2Gmq1jln
/7flwJvYcS03Pa18+GI5aH+vUMRdrK+a92cDKCQkdUrUfxx9J57HFnE4ovfmahyEmMGhQuz2eP5A
+rZIHpGyhOJbsI0Rd2TSP3ZKD0SycYbuBo0y//Xvs94SIpCY472C9pelBb/IbwUyBvcOPDLje4Zp
XtkPgLgXL4NrpJEaybDlZ5Iy3H7OerPeuVnuVwhcQDpQkoseTZEfj8TPsx5UJa8aele6dCHiPa4+
D+ZSBnn38K7vtmLX7oTHPxvEezk1X8fr6WQ1WBom/SRv9MlUS7F4iPvqNyqHBJoWpkiuWeCyw9dM
hkaDBCVJSJjFcQGQiXc0ZxgvzE8OXYIx0Q3OYv3DJl8tK1IyFFBY5+Lck7fbi2b5CgucIC6wr6Jc
YTFCtbHvpm/GwM/ovHRfx4bvs0bnNJBzOw3SvWvYoCFHNQen2Cw0j0PLnK6NO5VLecis/KvvxJ4R
IFibJfjz777fPR+or+F9JQoqLMYohYIMVCzUM8ElviaVHMJFHxAyj9bxeIQSzQDxB/jGcHySJuBs
3OTwSo0eroIdF0LlS5R/zUTWbFhpJu09wZxAGnZLo0vX14ptWMKWvyf7RUxgHDf8n+qw/uwhT9EG
zWxwfYivYMgDwwYCWHXFA4ZJsL94gxMuzujsVNcv8OAnBgPLOcMsY5CZdvcmawzbS28/ADusADAz
x5Jy+bjuwvpjOWWB4BpwjLavkVO58NzAmbBgAHYuOj9lcOziyfP+NA5ApmJBN/hdY/djTmTNWieB
RFLIb9xThV1pFO7Vtibu8iEKpU1mjJ3h3Ei8VFqosJJpPGEtmTZnfuJKpfu97uKQfdKDKS0N4NOI
ajWriXe8BHJBHOBTskE2ABxI4zYOJYAMmT/S88lquTbJ67MQwWItuSKanQb/08m/CZ8NRi4vGpo5
QciiaUqvCN45EY4wQoyY4ySHEEwmXBb9RXvYB9aVcSLloc1Ta922foWixc+kbm1N4acryqIyi3tO
rXQ8e3dG5FAg0/2Y9o4EKWwEDqfsfMUHvx0BXZYiEtCFaiDr8SSeLrCWhG+Ec+ygSjAMIco9l6Ij
hDF8T2aD0fmJZETCoiTs2px0STnWuKRyjDsad3BxkdMgFCWWEfXMaiyx2xNxEgvEMkaq7ZjJp2/P
ms4gYF+mcgZOHDnxrnUmxsJRcgEGryywl9unBqAInGQFh9U/PA9Zb6w5V+52SNUUS0RISesZF31S
60j9Ijptln1nPfYI6x8AIc+k7o+K1QASLSoN/XB2ixrqzqj4PG3sr1XQpF7cCtLd5zrUCoIs+Sji
7xNVitYh/lEmp1WxrM2xZWSRaHJ9lRFdZjAGDq9rtowLFyuJmRAq0drVrTZ85ttnIro7W7eYe8k2
5q+BS6kXYUZdlaZINBiWyyaY25JVr8ACVvK9WcuG8LzsdNKm5ptnqXHsrj7SLI3dh5HgmhYCNnbw
X9+x+TC3TRqFTAuVTmwpEbndypWUt89t69jdAx7S9Tt9+H9zir+uHMAv8GeZ8vRN9Va71lNjMjNk
n91kZdkNB6I5xak9ae4juzOkQjrHMijbPFgkVWDfkHxEYwYy1JbyLhsg9g4zmqJXCeJ1g86gFsWR
uSZxQ+8GkDwFxlwydbtWcxlzpN+LVHLRIINs95TvcUMYYxA3dZk03ejFTg9+7xwkQTOKRnFAAyvO
oNJL9Zatv3Zx4HlnuF7KqQZ0nVl3py267NTP9KaN2e08nneNN6wjduZIniAnpwCAm1wvvUmU6Aos
0stTX0r9HEpn7euuNe+TXgFjGzDM4LXKvcIgBUavEKgJc4WcgEyq41KEB6c6nIO3Xw7U0OM/FEpK
YFx8OYwIT8caEZPlmEnYEjrBEyqTiWUhpjHgxfY1FEG6su90uQ5ugQMnCzTFeqTrry7VoDFhNHXe
Pu+PWJeAhyXbpayvbTN+h5GW3xmplcQ+fixaf19JBjDg0jLt4fyjUxb9kUR3YXBhxkpzA+lfBc/5
kF5EVuSBqIPgQCscvllID2+ECdll2+k/oghne+X/dL/fRV6KEtwdv11/jTtMq0h5EN+OGce2n0qi
Vn8CaYler78Z1lgOAMBdY8UofiB3QcRodXeBe5t9Zo7QTsX5QL1ee8cKp0GTvQSGEG5Ew36PpIzx
sWFzEkrjHRihDvIhLtIM0ql+oz50Qx0pzZR9I/hd9poom0uRPF1BpBiU7Bqnl7suDTe3rBuOAJS4
FTpVh9+bYewjIlP2xf+74LPwW+HZbXDc5cnRkyaV6T7xqeWbLhkJC9RAjmS7JOO+CSkCA/F2hN8+
4rlp/QABTtjvuPsp2gn1lKQkYoOZHZ7uzeWsmkbNoMhDd43bDY8s5ywttGjLqu2Gumyc2Q/4FrKb
Bh90qeID+i3kLT8r5A8bD96Z9KU/YDmeJ2wolMZ+uVdUYBR7RkUCLzKDrCAkQ/3U14mSGS3k5Bdb
R/0dyCip+tWqG14JGo8Nq2OpCv73YX2YtcdI62PjfC0xyxRTvewVcZV5nnYEmGNkNDGXT/oL8wYP
EAJw3AfpWueOXlYGhcQZSKGAZkdEW3hGfAngNnqRXT4DvNUC6PiPeGlSQ9+CZmQRJTD63ztJBDYd
CGG7kF0KyqFOEM0aT2/YWvj4w+u7xdRfnAPBGDLdPibkXNj0tCcuIpQgps2GvboWhFMHzsBbIR7y
OQcfIT4kvt39uAUVt4zICkoV8vP0km7OiIDEUPSlhP7UeCiTOQ5OjeOThkQsZrAjiZoO4ZAoJCFi
EyznOZHbatpMVsRlGOTft1G+u2gS7tROw+PAHFiOY8zYuyeLmIaCnEfEct/HBzBeQIPyguzrQ7+a
Y+svLrUR5HgE8M7pRRL4QFDP3LvDSjrTPNHCT7ZJKAc7a82HbK8XneUyF23FKiXMQg5Uffm+Pi5L
teOQTQ+YRxSOc1eF4D5PA50xhUjQ+E9Ot4Cwo/IPxdC82eLpgMqZfrrnPH06faX8Y+X4OjDnum+n
JxiGajvDeJsJ5PiN5h4ttoSIZGtD1feDOH4dW3cuo+v2biIT0Q/atkff40niKHAecvGlN38zHPJ/
zuf9MIVTERqVuDZjfaqsMT9E/5giv99cgCjH81T1IvEiLMuy3VdxLBUPt0y8RB0dCw5qxqq044cW
U/s93dN/M99wDyItAY1GtUBtHRbpICwRErjIILtAuG3ATR9AJqeNoe6R6jf9DvqrJ6ew0wkOBsvm
TTSG1AZ5Lpp9OW65Q62izoT0B1V1L5g8zJ6PA8Yu16qgldFg/SO/WE8aJ02ia4bIAD8NQPkSm1gm
fcZXpyEjhDLpus2V7I20bs36opYMkj3JCwGOPydfFWatcxZyLqyFQyP/Kc9Nhq5zcuaxsvJsVz5Q
MiaVrbqLnj8sdkOGAkXrWumV7BCe9g/gW3xJLiKxvJoKbXTl+2jy+Q0zQYSfUE8H8g9Y+9oRSoNQ
BdhzA1TsACyZxi62lxdNq0Sa+SgbsIxXKFo5UhaeaewjG0LlgHLp+p5DZLkt/qRJ0bG1eZSN2LLc
tnX2QmZBrSPJjy3rRdPhXTHwMIjyqckgXINUPT5pTLx7hwYadm+lSM9brBzQ2y99+RdL8MDKft2J
6/wypIIf7B/RxRVwWNM6kHMcRKpDYu5AYcNheKo9iU/MOSDv+5VN8nlsaWzydW8Ypepsx9e9M7Gy
9ROWUCmibbH8WCZOtfOBCfaundnHwVhSyzdrp7Ftpi6UUc4pSesorAxxXsImIVjjL/48wwAjLZHb
SEHZO71Qc3EnmZ+oHdKvQvDjnFI8FT2Jpz91qRnF8xs/h6WHiXGJ2ergv9+OHxc4P2NryTup4w3q
LKg6sjN/ZO22suau2INBDd4K5vlVmrBM4sZVLPss7+yeeysSfbNngD+VsIhy+It6kQTiWB24jq3d
CvAYmCw4Bvx3ZLtpTwM21qfZucZHPlLbaTIFovwFHdWjNLiwtcBuBPrF9c+8DZTlU7Y/EAgJkp2H
2Sd1dVO295u2JkDrC1wJtoqR2rEboPCKYhJ+LwK2hGC66TQBDFAXDASug+BxzYNWISxTg9Rg3v+3
jyDXbLqYlpy4Va2U+QfooLAd5o6BzkAis90LV58MJuQyn1Di5GiZFzcqtG+FPn9BBnMRPL8WXNdt
jxahmqhLsZ9m7qKswxfYn0FIKd+v2okj8jI3OyQxzJ1p9xTHGJLZCgMmnqsQCHiezpr0WECQbojN
Rbp5rjHdPv6Kw8SA+/gw4i/8vsFG6P3V6ckO+IB9E0zwKTQegb3N4QXo/sKdpajr8wRJPKnvozu9
u1n12jjkjrEY9Qi1Om3QkZR9cz6Lz6IY+mK01uAbEM7bvpEh+5sNOhpDjg0hh+QFsfqFqMIwQkPs
CSNvEvVpm6X5EygL7m7ZzanEFyU7YmqZ/Gp6YRz/bbVJPqdOTwxm1rvJHNomarrI1zXtujFtHeIz
G6iQwqNhXvfUthmHf2ZWNTdcmdUBHsrY1L95OOeenQn/GtevNMSukZ2BbBKuy9HtG3MCdVR4LwI0
fV3wjawkW1glcNE7NaFji2vIVIc4HJeCNY1hP1NcPDqSPuE3flRlEplzamBepP0yJL7ZpSqm1SW3
gq4xOGkdtQ827Ahxtg2R5uT8kwyHuTGZNf9XZOOchHM7EesdyIxcWt7OdeAIzGRKgBcw9m5sYkBO
t0t8l5GG/4Z4NLQA2cWFsa/bvSQotlmYbirr9Eb8C46RNnRqY2m4l+b+vK+JmhUxmre4XOG1CtkM
MxKBrVn/pppXfLuB3ul9M9LRUgYL6CcEJAkFo6Arc3JnxwohNInKZSpNWa4UIUvgduLMt1jYgXUx
yANmBqZniLsIUtg8Cb9tkOKxVDGQWwqzzlhSUljHaFiTMszp7EbFF1Nm7OjNgrwjhZJrMzpEQ8Di
NWwyy64EK2EZTX4VnmGVnzljAiRfJ+9KZrR1WkSSz6bDkmKY4hFViOvUizPJ5ekWx1BmjJH2xu1Q
vWwFPwbAnTLyWC+DbJopWZl0QTYdGqEDzHm40an0gR77r0HDjZ5dX9JITO3TcsZaYjW/JB2czzSh
jNLBhSdUhMlPF3OyolzOl3Dz5Re86SX6Pfo3iiZx8E6WxMnPmqcasngg9iV4aIVEcPwUECREppw8
shipx1yL/LKYK2iwzTnvOwZ/XpT3xLGfvs0/tzGaHPgExmHy4tr3aQTuvyogI7OBpja9tw6h/AQz
buxP95A1zvZvRPRqGQzv/fn3Rdd6duKDuvcw5hmN3lE2ailRTjbUPCgWNoDWU3hX1MPxJgqM6xkE
lhcAlfNEkZb3WBf970YCv2j8CEhNI/c5sNqkMK99Oz0Jko3frlKZP4GbwTySGR6euRE6Na3n2p5v
dlKToxNj4wMDhbd425G2hmTSQbJZczgW5Hsd4SbXYOLPi3T+m213qxdXYHqYEBb7X8dIOsNRmbW0
tzqNyQs/Ef6FvRp9Kzs2cs2Ek4y7BLIzkcvBozigJmj9uB91xaYbf2dGBUaIai/HpMJ62YzkYwIb
w4fDdB45rZOpbLzq+ocique5Sx4QHRZSOg/reqNmNPOkNfDWJvfcBeiNndKsmGxvntNh5X55y7yq
YEVQ2QXvhgov6PKcKdSVOSO0JB5bRpg/j1HOetrZRmcXeYHJJWuEOFIABko2dzhJLzTMLD7tnPOy
obZe4SXMr09/y+N7+8aJJDMMEmkXFDTyTj5OEWwsmregIdbXJVyLP52R3hC/VMMiN+MVe6KequNb
4TdvoyfiNJdb438EH0me3RWyGSW8jfyOViOYNoh/L8w76YCj8uDm+BcFbIcv34n02huafJFf4NcA
EBQfX75YIXwc2eK94Vh4eQ6vi4JT5/SFKOwSRJ4+wKkWKFJ5X7FhnW6COZIhQNts4tcj/H0JGXVy
B0I9Q1ID010r/Uv/1HaFrcO0qr5H9bGDRAcAoA915+ShwbBhs2eAKrAOxdYriiZ0vxlSzz48K4Ff
miwRcunBP8VAuA8elzqBPpovsJo7SJskKFBO6Xl5fen2ZJwsehe//cD8X45bm+EsvDlORucIZ8it
QErt/QC70XNPVDaxBJCulPn4zoJHBY+rpc3FpLF8XD1kAkwjbP094X8JcXWUPhwAsxhJussk2LI/
aawh2EULCaF3IMNhf7iJCJ1B88gHLhX0xPxJotYcQytG9+TFvaIrZQ7G7piJDjjkxWcSt4OVO9QU
EvqHRIpWat6cdpD1168QChJUwZu/+cYkJanFCSlK/Dyd/VBZg0VCgvIC4V2kluFMoLSHgTcG80E0
O5x9nGG2dTnZB5pSAvxpeklrh6CJmVazdExbYdkK/TyeaPWZ/rY3Zxk5Qtl8KQ3mpmgv5m0au5BK
kXcAarADCDWRja39/rwcsFH4F5TU9rcll+xFC8SUq2xC28HFV+gdSmqUM+eVMCz8PVwpTXMBVDaT
u/b37YBlKKUIY/MPYz1XRt5iQyJzHwYUwOPA7Rpv+UqYBDRl4wbvHz1eAtGS1Oe1z96KS6r7c182
kLMLn4Q34UVzRwWazBhuc0OvJcUGd4qlrKojov+EuqMUF5fqnzaNA3ui1lfoS0xO3juEtR0j5UAV
SBeEwNbglkgaXlRvTIIPpu2Nt/NdBtZyn4ufpAhQXQkPCGHlIv/Zge2v4QF+sYi83yWpbfKZWGVT
kmTSiWO3nUmscgDNBCSjKreEhjQJqCt0C8MFSCWcfA+ald+Ti6FaHXmFp5NqJdzDpmExuPlIsYOf
sU6NMJrNf96kJWYxIgkxD+E1ofvt58AoENDTXMWjwOrK38rgWmBkyhNkrS6AEWXorHJzENgVh1GV
El30oCE5q/ynxABFpVcMq/iMrCBfz/ANjOIZXnhmSql8r3WPHs/jKNhxUOcRjqY9I/Hr9/ja4cUb
KmWTsBjSN5vhYvh74BQUWBxgHv5dSsz+hd7VU4OdyfcD6SlPx0vnAr2lpNa504dhvrOH6ChDNewe
96hOSWQ3TUBzgqHE1bNKoV71nOAmGSPJDlPTibrUg3pW3gMaiEBNyKn8QWn6pepCVISR8oWVWcS3
HiNtmhvy5MZfTXcjwx+qBvf/t/4mvj9Tkg+ROnu8Q7eqxcnWV4/TbxuU2zdcRU6ll6UfuzTRrS0J
hswyRXfoXZymzfmEsIu4IgRaxzp96ks1CbNSQ0I3HRXau/70IQlL6HZCTfexled1/3ZumY7m+byB
5PWstpC5JtuzAY9moHgvwzLX5PsT+eae80Kpy1VLIsn4pMg6pjFVqdDPPEfXwhyma0ly8Fw//Jpv
LJCKg55rpNl4gxd38RprlyOEzAG8d/FtuB0RHD7CiZGZRdzXkcA3aETeB6QWfNs2nSzemICy6SYX
tnn36V88ku8yRjV+nmMCp8RmgThpTr7NnmJhCTvzZIMylEyYeXcyG66XIYn8158susDcU3VfIwRm
Houq9eGimAI4HXQwLNdOdaVrrnXhxQJhukkfhTSTWgc+4FmcfYxLATmjbnsRZAXMgocxBFq0SoOk
kMlwSMyidRBkGamY4bk/UupOeMb/EgMDVD7ULf8XZohMSCC++ruQFDmnrG+JZIn9eWkSF4SOgj7U
fL0l4bE6OJJODwqedsONFZwgyDRfeIPAIHnPyp2+eb375i4ywwGNRl2AMC/zlHxtiWhw0tOMhdiO
dxKTUEAMhZso9mWEEw2Sh6S8gCEEHNLxKxg+oDCxA79qMh1WgQDB6Nc2vgVMRSWoNVUMKz1xhJhG
NKJxca1ne2/vkaaq5CgNypyJsayvE1mgsWUfkEdj2b93it4pESKlhpTJu0tVwNNudKf61EjVAqKE
g1bMK+STKDGiTUGPa8FmFPSX+xSrqedd9OR706h/KernGcAjl8qRHVMTcGqgzlU8KrbT4yOPMplE
PafFSdj24+eqh83s0L2eDpsMl4ZdA+/j2DypMfHAIM0pH2VL4SD/xP6GoJjDUhVKoWc0pFOIBOiC
M6T6iaG3BipxHzqGWTv1gJn9Wf0gRYMXpRqCS+2xlSW5RaTMqL8SSaQx8PpU3ZrH4poyrcyTkJk4
A4BnZC45B236S0cz4SrzVExLPJjckOSWBK6LI1mvEa6Tk1EIzc1g8Ti0kv/OBmZ5QFjMVHRJ0JLT
Ns2+VXbBCxEfy3EqpLzRGHyCepB22yg3yMNLm9kmfMk6p9U+kZ4pvs0n7UN9e/OPqoW/znS47a0h
km50TlIsUuiYFSpQ2Emz5IadsUkHPcybLA5zLWRmeK4eEowo2guXLar1YUFfkVK+cmNPDeN//E+C
UcTargFqYQY0PXPlEv6BlhNES12MoXYSW1m05Mpy1jnlDVOIAtq02m3TJS0ClYcwBmUSiUwxlRBY
iDptLh9VjyybgGFWdYCvBAYJZSqiB7Mfqr1zvOx7npsWccGIWgGHV241AfQm0emPw9iXydx7B0S4
CfGCWqenJMz/nX/ZAJd6Dogn9wg2cKdCLwgC90RuLkpFu9oTVmWTQp+kmEd21yjJFZ0KdJI0UJnN
V99cB2ROmRDJT7PF9072E06fFkd411M5Do4W4HNvVt5h9/0v2cAxCQYAA58rsrUa842y5ndYniFf
zykYUBlSKKMRbtvzmZ7Q1O90bMZ9gN5YETfMwdhs2BZPXtMfKnG2BAY82tMOqqRW9oOWYWbqaFaL
Zi/Br+bg/AY5Uy50VBjkKLPVWhMWETszVNz7O8W2hm3Y8Szh0KSnrNysQLlRIaN96HIPEP3y8w96
gboPZGcVStEvBMp3gO4eVr8cELri4W1PfTT6xt4/dSKg2qrJzGfgPjHphgumO2U1123hNy37mdxm
xw015m0KhBQ7eoDAdcJ3briU4wvznyIgUwGFz8OTHc9dE5v6YWAmXrVEwbbbPUlWP0uooOolTqSS
iLej5xW9munQj/JJsYTt90lPuCYVZKmMydEVPokXjGzY2RWG1UVmyCUZ6yyWbid90DatSqK0fv8w
VrJ/9Zzvz6GxWcZSNh53hoLDo186onzfwWaY7Wc21+AkQzNqPmZu1cv17vs1KO3rDHjB1AIsr3GJ
A6YYTv7WKW9Sklq2f+Yv1b29J5M2cb4wE0BPNYnTd5OeoU0CFrQAG6UbpncApAr1EGGlKXSzxb3i
uTvVceZaPY51x64dyn84uS3jbdKE5i1U3VNGqOFHPoBXED9buopJb2HkSSwi302Pcf/CajtKmM5X
VqHmlzgBkkw4wkobeToaE0gYWvdBW6DYw8uyQgL5Wt/BaPheWhmx9XDl9Y+UaQVNWHGUryd1V/uH
RScTU7+jiv78kP2nTEyg4ax5nLC3k+lH0WjyVCNufnjbutIqJ1ZkZnMUfovySMgLyM+ypI7t85Gi
UdalEfKtXGTqOwNHJfNhqI0/aV8kNDSygQQJBNQKqQqq9LfcN8XliccOWguGyEFCV8ImEoyCpgQV
S6pqGKQ9MSxSl0rc0bbmUqAeCob4bVmfxYmYQJlB0Kn0aBvJORkd2NkB7QR+0lDQ0gJUqXTLNBgz
JCLQqW7oCuINUwlypXdHpYXOorEb8q4Iec+LKVWCgyDHNnQT+mgzKU2utDytHR+nT6XnzWUAF0QS
QIXgK7mvmx8mXU9kgKLbVqOrXqVFS+Lj54JXvdbvaWRm8z+0cO7YlYJSRwBBwvqKP2TbZeb9dpFL
YrfBFaADsc6iMekTqjVLtLFi5gkd/INP4IH6cUXfHlUsIuEsEvY4PDoKjWTeRQmiBRUuhKnoffwG
lS7+a0LcT4ZP8CnahRB3q5zx3WJJjxJwdjhGsQ8ceQ7njkau/JLquGokYaZYhLBpA3bGROh/D4mN
E3BBLDB52PYqFHw1p2M2mCeXxN41zZsq8R67S/vyhf8oKBRUYFVQg+bYl1RL5LRjpY6clQmnlmiB
EtcoewZUt+Q+IS8FmwnTKHJPHqYwkhyjXBhOAR9oGtp4cRVXfhT8sMMOcnhH2klpEFxheoh2IW9Z
qQ6H8yIR/LpiZRdFjYLDZLbT4ykImrEVAabpc2kpAOjEA4JYkI2yFcHqG7X8twlrTB5GFeEof5Gx
zPGbcYZUnKXDXtphpNhb4GwKwO4ciXm2jFM+TaP2X/VJ0oZCI4r6pZUP/uZKnlhhegloRe9AzKym
3vdo5IUuUjOqYZY6YB6ZyA0LfMX3cHZtJzTxPqNmIZqfzbo1hB+z9jb5kF6EZO/DGSNvQtCNLDYo
fNgkga84oDs0KpF3kUa84Gpxt0AZ064meYV2Sd4uNfIEUyMHR9in86D4GkLQPJ/v5gne07sbnDlk
dNIBDQsGzFkwV1hfrgAjJbGfk4GGErQycdZCQ0PbUk6Gu08QZCLsxF+MCeqYQqbJTaxT+22uG9qV
vsoMgOvHVNSO6aAZkD6wusnmSTPEOcYppy/NPe/lbLxitqBPUWpviCB4N6LyFAPa5l+TZxYMEkkk
hVWyOa5b0kjOL5frmcRRWNosew2AC39DzYjLOEkppSl17OTeg/1lOmqBoNM6qx5m400NnG/VNjk1
tTKWZyqJIWqiTF7L4BRkqnfozQFqNJL0XukfveptPE2Homnnfp5uOq6LDDPcQC4J91glXa6DK1Kg
Z/qIj+Ji/T9RImAUph9tJKYjUG8eHgKe1Ds5HTNU2hTAG4Gm4ifHL9WEpWNfcbpDoEsyy1ihgwHy
S5ai1+NdwNF85oneQbViWmvBLKg7tSjg7xw6m6BQ3iFmztMUA30ynEXT9JIa5RKdZ9gVAa4hD+Nw
aGZJIfIavMSOn3IUyjVyvfTgGNgLk+dUwr7K/5o3NhQ6Q+Ac6/cBG/+lqjmJEb5n1bHRV7aVJXks
zzup+xs7bWeDhazEbpmkTMSn7W0oB0Y+vQT7KeywC4lyBGMJdviJDoQ+GhDnlfPaBLo4P7HByRR1
Xah7cdWozhfVudgl3hW7TBqpETuxDFeINMCOcdipijjGkhilMEuKdNa9eaPSN1Pn9ftYQmOhK4ew
COEclxp1k4w5fyNPbiZP+YBKqOto3pJQKrcyRHGuWM+npy0zSEliGXl7sF+KPhPJeROn4UUSRY9N
R8pEV4mO+ApWM9wp8d4FqQfySsqWzVQeRndwFaieyRNCOSaSUYBOIoGIfmdhENKFuClNhQkWTYXE
rzmnbaApViTvkhjC4aV1K3+RpbnQdykYFUTiCYvjJJV2yBMJkpNjgsOwuMa3cdk9xnrWZQL0Hjzg
pMe2rLFoXkFECAK6uwCEVSqY1UnjGFR/qqKaNaU3TSsjboN61NmbXXTtJblG6QbtgpYBUgHZpZwt
sCO4JxkR8S5KEk2dxlE/Yt8U0/tnrLeWx4StB0xce6q+JvmsiUxIGS/pWiCm1oU62w64JPCRdSMg
DD+UiJddiQ6EHI1L24+bMSRsbV9JBS1xNhZMmWnZDQqERlla2NDfiDtuuoZqHjK1d0TS3FGm8Iex
kg7j1jx0slCELq+ESnQq7ZAkQxOQ1RGek82C7CgPd+a19IePtHHHgWjQuQm0T9LBqPi2KY+joD9N
Um1Gd6bG0u3cV2kwZzt4DgZ7EFYOPmvMgV/0K4qQDDbTr64/cytKxSyPtUkOXCeRD0VrpGrYzYm0
tTUsc8JAQ0QFMklsR7aGSMn4bBOZznGvLn/61xU/fR+7AhJQ3th3iV3l2POL2JKAClrkEmrp3O6K
3Qz4OvtLbCnLoV0TwZ/ePShxaBdkhR1mAx2Nha4qT/9an845nbue2DMnMBwm56mw1rXp+qOtF8k2
Pbh5L3Nh9Kjg/wZuQhb6YtErwtRauXHrZhHX6qelLFTakLbrEc1I8bkM6HHysSV4P+AxzRMaSqGS
m9JGnZx6kk7V75mh1VabXTHhqUXg3yDfudmpTM2fEeipdXlGAkVZrd9abBCX0bYW9iVMcWRh3BUt
pPzLtCmNYvUDslnoSc2EC9jAX0t4GazemY3cW1kc5GYrzirJN8NQ8FGmAiBEwOHbXbpWzXofeHSW
obqlCCV9RA2m8d92/+D3FQ0tWwuKbrtF+ngG1v+MU8gFmvv4da6zJScVLyO48FD1gpdgu1jqjymH
D8UytmkiRA/u4MSuubgEYTOv6oSkxm3tZPc19lbHGfEqbsKQ22rKNapB9WaepSS6Tu2/5+pt0pyF
UhxLndUnllGnSc9xZVREbQmKU4PWYDPYNtjGt7OK2Iyd/nSVZimanSPabZQigUG5BrNDN7wTop7i
yz5fX3IXh+TmD9VOyfZy+XZqwL0504MGFEu/5efoe1XLr0brZU3qSDZtG+u5NT5WJ9LOdEfOJpGn
rsZUy/LQ6sKTC+U18dtf4bC2qPTk0uZ+slpd0JPe5StMOJa4/WBuuRr9sw9RkUrV21ex0Sn2Svto
M+oV6L1HU8fs56WX74rXEubV4lxzhPxr6sp02Kfl1Udi6zUpxXkd1otUlmmhRIprUgjh9Z6z9nGl
p0uoc6SpE5G0rTrdRNeCLRMpdrdzCugy8yObCdmZk1AOq56UktCnAhzJOZjooiuRwXKSm7QLjcjG
oAIpEUSwpjtBhNchyCzq2HJMdaALVepoESyBjJQbIyxx6VoISSMpnoQsWvNvkiI2BazxsZPM4Wkd
b4eZ5oF+BxoqwUdSoXF6wjSpZMf4GQloMtIsNlfIiW/2u12gxggnOgeSo4dfiPZVoPp4+3iPR9eP
xcOkvYJ2WT9m6j22DqLl93hO8wyKRo615/q+R38v9jq4UYtZY+eXY40t2/uPhcefnwoJ9HWDbWtL
8XaMZ/8bTH5wquw5UF3U0o/TwSaPtnhTqywaf+/U7HfZqGIy/ONYPOz6R8e/YrtEG3i6jPftOZ5a
1TAd6fbylU1rvuD3VhEd6Gp0TyQ9Avu3qk9obxBdoshtbdI1yMQ8zWVGbLJQHrN9A5nEIUghPdxm
2rlqXsrxHLNvKnoMOxHtaxlarJVfacp2fcU4fl9aY9jrw6Tayy+btGtePKRrvZBLH9JekbLW3M+0
T+fBj2u8647+6pMhoXSfAlVYMTaPHkz7INmI3USwr4VqZ9Zdsr1UOj7fo9dj6Wl1iM4XujGP2Tlv
j6VlowK6FNCn+caLbD9kaHZ8pQ36kB2ge9eaqe3eed2gl3e6sVweq5BRRfZGb6XYVPUrP6wAs+nn
LelJ+/71usEH2EIszu/IkJFbY1sglP707c4w/5CVfdHJO4jNyr1RZZCufabhaC8MG1mXvxbdy+80
0UT2Ric0GpzZFSLdeaKDcZ0NgKlILtDfvnX4q95b1+ccZfxFChVp1Nph+/q4Bt9zO0fzp+vnlZbr
20/2EnggxVU9FFFCcTLTy0fmq3KyIznNZSAurjy2u3g2hkTCrJTjMwKD5qHXzjZrsD7F2i8C9P4T
PXzr7DT2RgKoSgOsa7uDoMde3xHd3a+0Oi72d+zpld6+7YnuihHN+TfU8l1rKbre0/AuU6+8T/pk
3UN4f6ytasNiP09l5iON0x6nn0tmZiPfczjp2cJeD1UGqVQ95WqlATcGxDtK13YPk31tokPqpqrU
rLO3bkxlZ7xusokD25PkqY85PKweetzD+o3t2qMClvvCZBYfj/lMXMpSiLuvDg7P2bhSHZyeM9Fg
36/f6VGNniBCjgxaObz/tVrXBnwxGxfR1QUJ7I6Nfc8NpOY228YUTJnpJDXOteUvNdMEm7/Ht1wV
u00rsVy1Rq1UJ7tulmbV0WsmVe9FmdHxlT6Kj+xnMx6vm5jC+l/1vK2xz/tb+dbe1h7X+eo2X12w
2cdw8QS3M6svnibfX5d7dH+o1KYxvcXXL3M2Wsm90Tw/mu9qg89FtBlMq2xh1avs4gv9gVgCA2Uw
NJOrwn/dkKUMls3SF7v8PF3fJsc+02oXFSLpGtI5pXpqHl2kxQrgsnf2wPlNUbqah8uisI8DLGqd
y3tnehtkEYnQ+Ck6RbT8SqW7NDS3f32qyR47gzK9XtGorjun6PXePt6rh2l8+HqtpOuz3qtN49k9
r3Zl+5rXVQ2SrNIt0+910d2NaF2f7u9opPcWNRe1GfZq0jnlqp3j5pUmY5NaxFZkUeo5R9fBCt2x
abl/inZRqtlh4p2bUbnPZgOZh1fIgXtE4yo22Dw85p7uLJmIxkHpIfZpXOouLs9kViabqHNih/Hs
KlXLrmIb8hrG3Ns9jFoPKI2afr9ozn/38WsZWoJ+yz02kvxhXTyxrbMlXIsbLe+78xTNwPu/DI9b
d5+bw0Vj/cYgpm9xdFcxqg0sQKAvf1fdfXy+RpG2iS2OIgIM6jzZZaGTq07Gi+60FG377LQMqpLF
EWzLnxiZIr3/tXHt9CMJScSb8vFsN0YgJmsnoUR/CfIwRgZGryTAHtyFyZpS+aAcBpWkSZvV+Xv8
mM0iCOc+SYoGXTPN6okrVBrrJbPYO+QB8lT0CR1NX5VSyzvcH5UpK2P1raErJWkueZWwdXmSl63w
wfkbzWY4km+yLAXiqzqh+QexGH0v74/02hsJUTKkh+RKjIhksg8Nq4jgE9fRPHqSPJSzXsTTERaP
NtjXp/8RdWbLqWrdAn4iqmikuwU0amLfxOSGMmYJgoo00j39/w1zdp1aa6+dIMKcY46+lRq+jlQO
bRh96aRh5JNhE9hTydMQF7yU7ihvBv/GY2n4KN57k9nyVyYCvCoQNVI+SEOhHZjp01CHvv2oHFJA
RVEOhi8J0ZLCEaGOSoI/w+KIvN4m5I9cJvmHNG5Kl1LUJxktNMLEmf6X8FPsBj+ybsmTkZYRuM03
4kJ6+Z0pWvzLnHmFAmHLhPwepPvIH/IxKHeWqIH6CiFjAWIzidqPMSAd+ERhl7THP81B9AXRq6W0
lAQPr/YpZl8zkJmUeikwl+J90bHjhfyMC0LSSr5It1+SGUcpqphNJXWlKp0Xxb6ROKkcgTi67KUc
g9SCSURFTG+C3mKfSO6aWC5S2yrlI1Ko8hfHkg54FXUEckVKWMS2kDaPeP0O6ad4ziRZ669tuOht
+PwkmQs9TdKb4unlTuyT2toFDbmlr4vYx4J45lbyH8RBhqcK613cBYIvIe0xG7IfBDEHODBkkYK7
kuEgWMSUgrW9lAQz8c65ZAtgphN8sOaC3/JEF2OJWjz8deIANCZ3BesFnRnjRhKKGfZDRieNZf+6
S/1pkMmsJPogwBnMs3cSNMTfJsXbf48UjVuW8pclK+4D8XKIU0n8H2JDi99cOhALSRevBAMx3yX5
VEy/DDpk6u2wmdnMwZUESjGExbgV/bJ8GWeICIdxyaJYvlq6fHY7aZIox0kYFOVVlFPxFFS/OkWY
DLlxxGwULvEy6TmXPxe+8AkpEBKOIFxCFiJ3yfW/0m5GFf6f5wINRxrwyj5kv+IBEUvvr4RREtjh
dLhEgEtK8Y84Y+XEJEP75W/hvCQ/SBwl+ftgPZiLT4cOY/IycUkzzPrK+QM7aomZMIK7UdwNAjzS
7f8K8MVHIS48gdyf/0EqOv+u/Xkkwu+/HJrBd+PvBdivRsCvDunErCnKFB7a44KSJ/95rSXaIjaQ
lEoJL5XwP4M3RVU800dePCDi85BY91/Nu7BZyZWgvfUyRyuVBjPCmLG4TWlu/Crwl6UKrFUGvqIh
P88YcrJop/PRi6XUS6eoTPIXBPbiq/svSkwPBRBAIrYVJjwzSchollRcKT4T34n49OIvOU+pG5dO
WXJW4nOXp/w1MxF/HxKh8OiLqvB9WaQkA8vbHDI6MC4lVVrWJSCRf/9z2Uv9guAr+rv0QdE2L5nD
02yi+rKjvwiRoIFQkYR8XgWjkmEj5CmH+ncWajakGYyEEiUz0KH7FNUdc+l3SQk4zFqqbMWwS8nl
wSCXDDepYIjwGYv39280sAwJDsd/rivpdU5TLpqeT6Sr4l9uoPtG3t1bLtl3bxKn5We4fI5Q0AP+
44rk4YnfQL7c04SD3pDDJ10cJcxdra5jyeGTZj6yHo3P5W5JsZEaYPctsTypPm2JXSNLJCih0FeM
ERST50GmNItbm2YahCrExKVLAPqBlJPntASSblsSVpZ1/MmfZH6dkwU4zT/M17qakbOQKhhpxcEb
2aA4gWW7UjMr/rrHkJ+5KtcuE0lylJoyBNHDl69IX5KeDh7kFprTwaiey24kq1FHKMrCc7IpBUZ0
QuO3aGm/RUtmWyXzwcllOBZyzF5dJq/O8myJB6cf0oY+/Ug/lJ28Qa6JF5pxddwu/clksVImJIAV
61yqjyVJsxlZ1MxKExaRkvab43oaO30Gd9w4L7HJgK3J4CSfF3RpZenF+W+vDfVGES7xiFfRRRHn
N7VH0zvzD3CHY4eQGymBhr98yOeXPpFU7+jN+X3CsV9pUQ5pk9HUldoWIqaZT+tuWtuIJPw7of9w
4O9slc5vzyURezkYaVtYLsRLLOqG9CCQpqHim3glxoLA1U4fizivm6GKbotpxJEpflj69HRV8bNf
j7qH0TPS3cnQaHaasbo+5ncqnU2GlNYMF8q8OV33VvV1yuhPpkys8qdvaR9ksdrunKzXfoJxhlXZ
jhDzw4yZRL9u70kOqHR7kZHgdHohx1VAIyB7DD9bJrK9zkKQup9WWEbcpG+cuxcRFCnxl0hdHtsf
S/Tlz30lTi9Jja/emaYqzZTSmcNLmDAqDi4pWRT6I2oCSQniCEFJRZ/Qo5BPCnGBRr+oV6u/M5eW
q1IKKZ9nH8Q0JvXwRm06OCB6kuCwLPgPldSRJ6jIU0FG4yxNWt0346yQqCvqWQvKiuomzxeCrI96
oH/kFFZXtJkz+Y2rr/9iyJbGuZjc8JK/Rb6YA3j2wvyX21/j4aLvtXvMQahdaEOOWR7215BCZs1I
sFEcUpLQICpmgeZGZ5BXk4j8leNLvvLcGcXjnqcwIWcoxgIvFd+UFMzVQzTC7kUOmv8lKmQ2qZi3
YvNqgZZ09nvRBBGeGxASgAgkGWTO58KsRA+VhRl0IIdkJ6JU1mi4/784RjwxDnRT92/mrmEiUPQ+
nTrxR+UIsdPbIrH8FVNQ7I/oXI8q5qJXb5E6Zpas9HpHjNFRPabe8pTt8er15ZDw89mwx915QBm0
bxpnKpzfbsUpJ+zU7OoiyPf541djMJQF5zwwOo9kLrw9xXWEjWD2y8YOmvpoYZSl8/r5xhhWBrqc
mYuRMxth+r1fXB1mvhmMhD4sGPG8vxMdzVch5cxedqds8UO1A8SQZvgVtvJDnDZg9klvcDQ5pheF
G7SvqF9k+Cae5qh0fPMkY2Vj0gVnOJVilFMSRBeJ+xYbHwwV7jyFGepeFb2Z9pj0GgYYMyCzzr6I
iuG3ujtA42rsU4vRqNhnIlxnddAffhI0luNdmQ6InwdsK1WGNKdUFpS300RcnYWxP7CDw7vu3/K9
iTeWyc2jJ+IbB9rzDQmrNrtInWgHvZKkN4WKHWVY3t8u6yej0a4qELmTj2GfmMmlDLv7m0X5Sj9f
kU7X+AsCzLSwZJBGQxB0OmMqBVPkBv5sdmfmKeBS8tXie8DAtxEjP+1wxqq45WAcLP0rK0fsLDGH
2qHBEhjNtNHKsoO78cGay3xvn7LH/Nb7VoeDAS0H0Xnf5jmjCC/h/GoO94tZvL3NG8d3GUdSjrdd
v2CKIEH5/Dq9MvFPPCThKut9hdDJSGHCLiUCHIQ0wXZ3ee+PVn0g8I3JdmRoVWH40W3gd4ynD6MZ
oOYhh45h0Ae+qFuHmKmH1w2YAuwOFc63gHEA3aui+ON3y+w1w8ff2QzRWBljqdsBSHcjTan3MxyQ
fHILtgcAyYxJfIT6ueDwAW0lwxCvW84E/GO1dj+3NHNoHCiCZ9zAiadw0iOOipm7RbhQDHjvG7vj
lJJqiFf8/jZTBwMZg3yhDzZqT/serVvCUMxnhXezDV1fOcmkjd6aIeNFjMPqNn8O+9GNtpR3PegL
FFkwOqyPtLe+rOWgjI+uOAnoWxn6aBBsYPjKBDdlvmcWOJPPQiEH3qCeAcftOm1otBMT6oFUtOdb
jVXebnhzfVkzi+26dQu0r9uxDugLtdqSz07/cS/zzNMM3H9C2y34jj5qJzsrHeuOf+mHMxb6w/mm
x8XM6ccwgjZAISXGAzYC38JkRDkZHKSKxjRURuNDqaSsHeEk/INNA4+96kfrfiRka/IKq1qH+grQ
Lb6ZGM1Mc5AhWOWexYBM2EF3nRp099e96Alv6P0E5z/j0Gu/bzfhyu1GzBUHSTW5gvTz8HNYTAUq
/eoji1YsuB9d9SB6zDmuxnqPmBCXRRwc/trsCKOAa9n2WCZDD/M9T8CCQVzffMZg1jjXy3F/Jchy
3fQVihH4+KDb6dZMdpwHp1ozDZJDKve1sW/ScSc0eAs37pPu5uCzYexp26C1/uMG4mzMfNUaH/m+
g9kBiuePXq2rwb86XHAY6dE+oaAzArqAncXWyZEVAbWGlbPxtt2gM9dMe3Te4L3uSSNOpAzpOd3G
wZMO/R/aAV864AYnGLsK+urS9/MSboTRFsQo1SWEbBKXIZ+5H8P7corxpk6/MBhiLeNrzFOu50MI
CjYI8ipkp2sHJV4b7efNxv2vzSImftvmKax3V5dxYBj7/XfftKP74ytSPlX/3c4WTXsbJsXqcrmO
DQ4CW6O5jAZ6N0oKEsyY0Rgfa4xzJhozG3idOD9KuGDTzoPQqrp0+hk+CmoiMTMdH3qCHu70FAxB
hoyxZ1i20KE6T8O5VRQB7NYBU/qxWeGjawj4IP+vfo4phXf8fk6okU5Yqt2nPkCN3Tfn8VsZ5xou
r1IowwGWbj21CS00wq5Ne9KZ5TDMT3H3+cryjmYN8upZ/TzLqw8rBzHtAbW24K9C5vM8phP+3DFH
CBiSiAi31bQgXxmY0oeeYcHKpV66DIZk/nKb0NChn9vRMVdnPa1T9K1Ow3+tG7dqFhTPkEJVPSPD
oEMNJan4kO8b5zl0qLUqzLWh7xtdDfLBYwrSPhBh8FiFGahRcTpA2CIWQeB8r5E7soVvRWv5U+Y+
6HLLYdvDeMvw2mT74KBBnXgLkuPy5g6mO64RCMlWOzgrNhJveRIf6dl7uiZmc+gHDMZAtGb7ZGvg
Y4ZDMU0ar7+BGHtpBMtmyGjMfB+ubnCEfnJ/EpeOt8h+aBsOIN+L1vke7ITFg9PZMdnCZXFVbvP9
dYvIAbI8dNPKzQwN4CJcK+HTkqcy6il6443ZHl5+30ZrlUxzGfzSlCP1nB7djR0FgxXmcIkMdXzE
Dvc0gcKQ7OfeILGOOcIKXDxaI8PYLrs7q+htMHjDB2ZcjXmtTXOp1b1gaoFxiAe+fpZXZ3vtkMuo
XZ5dMtQ522d7mTzFMpRFtE625oFV3cqRjEvmouxc2QCZcBUBv3IPJXMXwjJas2PeE/Myld45Z4qU
4222l3UpJyJhyuk5ZJYUL4Id8i/LBq7J9rJGvgkAUUaoJ2D+AZsDkjHwidaDs84f+TfZynKdFWOO
UAWyPbewBzvQz5c1jBkEzvcsDNLhzTxC9gxbAGP28bJ8zMPVdRsrM+OJpCDwIFlArC/3ObdETour
1y3Hz7oY37HlIfi0UeIYAr1uAOHv4Pwcoqrke55Ms4QV63VW2oEFG4JEAhgBDxBHOxOo3B7zZMvj
kmUd2Cd3gXCXLcRbvoJw26KuxPJmoJLv3QULidZ1PHzhDgCKt9brPMLV6xi2SCUEoIAdJ4ngruxQ
2QhA9xw6MLi1+CZfT2GOQjS05EZAGq6qgPMLV7yLk7pAPPE22ZYvPBwKichqQEFSUlB0WByDXXiy
7GbQsDbO6ckdf4sHboUilR+94YPR4Ha8vfRCLcnWXfATF1Xtje3R3lMQX+SObJP98TtqISfLBq6B
ViIIROMQdQRKYG2q+JKgbSF4ngjSa6erhNZpErjKjsoC3RbaEfTZ8g8HZfIM/oEcky1L4//hqpNF
v6id82NFnBRowUvdcMq5snZ+/iMoVhSt76AiQBEE5xHCKvI9fAok4vvyZhYFpnW3ACCFK44POuJO
EJlvCWWwvXKvieoEvulT+Q7bbSE+BtIB2CPM9AcB94NyFF/WbTVt1Jk50Hn6j9Mw3RD9rhsERfDT
xa13gR6rtZxC+aMRnutpGEhyGemG+uoHQZjeh/xFYXK9znq3+omOiEkfS0uGW0tsXldJEeCND+Mj
dsYI8ms/552pha5uiKqBDmYwujn9zCgqJuhiCA5zEYWgUJfXRxL02cK1x6zhx+m+Ia4f9P4Sjfu2
L/UvzABi1uyHHXJSItXYzskFJUWNupm1lzLAgk7r7htagGh/lvMgtBuk2T+rH//gQzxjI2S0+EFb
xFKwxzBuXpi2N4/h0lCQWaCaHZ1wOFBndUbTKIV6EtQ/MYKMf7QLAP3io8tsYOZtjAdvUBFHzpPR
gZ7Ksh+p1w1koTKr8fTT5lsWZOlbrsAiD8Aya3YP6nubICm2Bsz8yHpyenzZP09KZO6NyxRc7Gat
ZTi2i+nnO9bhwk8/ILfSxCIKkInICbfEwB43EBZsMnpDcLPrPh6aDuey1KNZOQTXEmeCIQYnDa33
K41wVd6dEjZC8oNBdjdaAMg0J2p3/1eqswpFQn1e/NZFaX386ta7mCWuEftNj9dcVmVzRl+o6Qhx
Tk7Vt6m+atPvRU3Lg1v/DRuPgLsTzZxqbfA4HoM9g3E20MUMNJ6oXAxgehmn2HmCHJa7uWmMB76s
L6j5LW+hVib7QrIoQ7OaopWST6C1G2zemIx9VGhjYHlaNa1A5TZboGwmlzUA6lHslelFnRTxscDq
QS1wJrbz1o8Ukj3l8lAH0dESOvvh5+oEY9R2Uiw5QI5W4+L0SHYPdFNm4UFVmTmqAzQ3M17DNa68
G5Ptos1gT5d0DDuG2SD07UWpLM3sS1dQt8ZsShTqAaTU7ELrEAEULNtwzstgXtjDiNoM17n7JgqP
MoSvKdWU51yLFeRzDxdo1k72G7ECwV/eVgBczXm+OS1h7GbHa6HA7PGbGB9PSktomPfA9ukXnIiW
frs0qDjnyuejOnQcNHzpASIye7EbVu0nCKpfN90ZRRTRACWCfgbOQJojxz7pJCr1fBQj3oZ4w/kq
Wi8Ie8OiLgLglzLICD2SZcbDiL6ZICjN5rth4Uzgh1wHzGwC4xc2pRTjJB7es4VGeQ8GUjx80NpQ
pDXIh+mYWx5G5wWrh7mVon1NjXIo9MvcSoiLCAvZl3TwMsWtgYZWB0+2fTSLAMIYUCllvbf9XLXe
UdANTE6sY4ecHLLIRR+sAmofyz2vQgUH50J1pnQjB9ZjvRNXpUaJZJsmQJPUeODgl9fDEK4uPQqG
d3WZPZb4OZL2HUkCu9AYq0mYx5kA+Yqv8CRTLG58/LiUsHzKoWauIQ+TCEDo4TDI8DCiz13Eh/Ig
N4dsLchTdObmQdoFltGb7XEKIMWixHGvTMHWBc6H2lynzQ4gYKoq4AC8ilnxXqMs9XQK13meoTLW
gJZcuTuLM6KgM3pDxwCyOGp+2ECXzWt3MUin6XUK0BVngokFX0UycGaNKJtXUoeuI0QXBj3WVb7n
5MUzcidlBu0Bja8ZgvyExuHvUJfqbpAHNwi2x5+Wjgv8K5RfoEYOhkk1hUZ53D16Q0bzN58tqDCm
tzHwB4PL6xS0R+d8YBmR8BfJx/dixQsWSLYbXReIF6ff4AuPRiwgWFgoXgrcFyiz4FqOfwZKv4Gk
Q9RM9sYVZAJugyqFAmqPE34OMDrPIBaG9AOTPg6MfGaY66j0Lk5Q7o3RzfsZgdEcQNT75f1sNu92
OYwZb9INcaJgd4K8mATiMIqF+jGiOTOeBKIxXfZ5BsUjY3vrF9BRons5Rq46CTWx8QBllv2DVDgb
tGYgE2A+CmkHeDS4CLG/lFvIHQsJ6Yg6Bp1z6i9Jsm+FUsY47+Ju0+krFDMwBMg1tBT8QMYnDP8g
ooz7iK/ehqgDCTDOFjB3NgWgVVw7yrAlhkyvBYr27m+YqEhd/Fr8jLDIKjpRO/d3JGbfvpdoTrWn
9r7WY+p7ML6QLUFD4AB4+ER2tZsLKiWnzukYMhrG4g4O8O7u4Go9nrBLs9Mf+/qG7mGuXer54TpV
OQ71bX+AwgAaNjoyD1q+u8yzH4NunCAMVNVW9zhIi5OoXfkWJiAyAwBjohf9PC3Tl/SJOUkm3ju+
HtN+Jf1WszkMBz7OEZu95DJ3PtZ3CK8CYFj/whHTbwf0R7Kj5vBsHABYopxhE80qPDksoKYwNt8X
1RSdAsTDxFX0DzxhUAESJDui+ABULrDpS/YOYsIR0n1XjESENTtBJ9hHUxEvoVbC2OMlMI1/drtp
WQY89WAooxuuQ3KZ81mDza+68wKtIpxa7jzK3p+idinD29EKh5BvdzZOQArT8XZEz8QZ3JyRXHJZ
2UCuqIb4145ATHzF13ho8L+Utqro4dxj8+e6vWMZ3nB0KZv+IAHNOMDZgu3SILSO3Gmc/m4/YHcc
3I12+HvNhu80wVMMyssxIEcPN4ncjlBozlgp5sk4aAdmAOZ+uiep6JAeb/vbUT0Tjj2B+Te5GZCd
ZRUOv+/5Ok7RExlUxxvAlHUPb3vZinbCBOYP3+AZe0zB16Lg7CdM6T0MsTn/fcqVAgbFb7L83JfX
ZjiI5A9IZIrrUh7fH6A8lnhCeqB3Gyf2zE60AxLpUQQtPSHOzflyvCA8Xp0oBM74rBFovCLbk81D
/lM/Z+HcYJ6ANJDdOw80T2tlnMyDeUiW5f4uNnR/yERJ7A8R0QlYxIqnkljFycju5YHyYXM2Dq/d
hLPLEet1X+JLgqMdH9A6fvKUe9IjK9535xu0KNDgBPqDRcXaAYgKx5EDF+DJvwOKBrHLI74jZ315
bZulnhF6L6Rgr4CyOWd7ee/LVkXc0LqBgwHuAtP+gI6LexH8yI5QJOSSAhQWRylcHMihtQf2dH2+
4WA74dLFcyloxLWMQzcFsMYBPUO22x+AtQ0UwSzkEu/hL8A6dWfUcqZT8iN4LL+90ANzBNjtNS43
HMcNnLiwG9BETlg7yEK0wysc/8J3Rjfz1ZTbBFAABzWgO4MQN/kWoWZAYJ5EOANtPu7OPKrnAS1v
Eeh2eDJgAqz6BV35GAQBqmDR6+zYtmxD1sLieN/LiJfFyZL5DQxHWzwDWliqITSDJrIXlzGPv+2b
M2oOiytRhnwWgjBGdGR/y0MPslsigaQRGvJ+oMYTwU3ay3EY4SwnkezIniBhhXNFX0cT3rcv2iBB
FVbD2MbXzQa+anQHRl0TYnl51tDw5M0vVL0d4RKyC1CS80MJ4W34yzguG5vaPuEvAIVgGHJRgMJ3
X7e8jkXQopUnQzHABpgIjhGI2XAhZT3cKuckVM8xQcD8fOQz3ioYQ+oGhhOX0J3kQJA/6V4Xxv6i
bGuFACxxEfruxly4G5aFxcV6mjPIgTsJV/K5g3J4jcD0xXZSnJoeC+YOMcdfQHghB84ExjYdwm9r
BeRkUeCDEBhnKNhKmzTQugA0LFAOnsfjyuUHIXdu0E6aPRYU5UzBzANv+CNFNF2e0B/wCxgnno37
8gViWRFrgMSfZ3eBO9IXj5Vsm9DbWvwZgp+ycc7IOCEQYGDG6Qm7gdwoVDiwQvYma4BXQYmgmqA1
p0OVJ7onkJAHchuHgB7ENQgexgPhMfG2wX/BvlgMbjJiWBshG9AKjYE7eTJLK88sDtC+HtcfXuTx
gid6a3pkx3/0ed9iMb64rLxNxoPfUPrScdgtHMR/11JtYY8vMa02JFqQZzSBjh7LFnurH/xWcehf
bqFXEc42MArp4bduGMZZtRstZtIp9mlO4MugBnbQB89q/dDPceJ48AwTnY/2BgjWanp1riOHAnJn
omw6UyUWgfzEBm30rWm1pFtujB4vqMQeOL00SPBXZywlDhcpKbrtQPFxOcdO6A2y5QMN2Uw+0ohA
YH7iHZinREArFBl0gh5l4n5+gIds94Z/onV2mOQmoyjQg/R6Z2HfFu0nGiBG/pOpDeQ1aW83FE51
lrHg3kf5xKt1b98xOJ7E/qF153ZGe8IpH3bfyEONjDPmlvbzJ53P0fgJN+ar6rFFFbOypVXvbNoD
iJXkxfTSRakqLgEKL3wBbYmW+y5eE1wyNh6bah0bsXftRqyjfXmTseiKsSjpCYnrX1oIseATp0TX
Zhoznuxw9gOlkB4qysteXOmxccZaHWRzqAAINtYrzAdutpRVZ/MMr2jOiHmFBodfD9QSuCWWE1wF
l46E3ZAE2VfORPZwVhYjeCGGF4/Vr6HXhZ/YWU65hhbc+b3diMMc5ZhPC+8HC4ZXpGhDtbMTEDo+
U+gxk8xTglNDPEuUUEdO4oP3KLrqYx9GbAY6wMPmivJV0JPqvuhi36rwQvCwPcobxbmk7W7w8mOY
YrQRSQK0dO4fFJWXoMNhvtdYs9ky4VyjsvJsyiMti9RzdNc9C8BaT7EmqzxgZVE6Rt2Kk1KCCMh8
pV9a6cbMtmoyDssPqumwzTDLcSw8wo9Kq3wnL3zjsivdeUrwILuTUPT0zcHauUkdxc81XPC7rdHV
rnrj4FwGudvjmIha9ptfN407h03hRn263q0jd6DHBVGuo3vv3wE/4FLTTfrYk8dYTHL2rXXz1rA8
BAkavt7PHFrNmNYPYH/ili8bTw+HfTTAj+HX3dwBJ7v7+zP7tcPpHW+GDlpc0ml4mYAjSBmMpoe+
1+zOc1LXz+7/lKz76Blq9Vjl5Ydhh15qvfecfJdSfZGMXWsX2j7usLxf1PCuF2pt6GlIKm80xJJB
Q3qA3axKtylgKS+4FYygdY/V4+Hpt3PbzWtGhtlHUu4s6/1J5K1c3wniVR9kM2f9jFNGccfGxqt+
6RZRSU6+jaavofpVQ1HXIYBh9tgng3XWLXD2XhnSdfunylCEQe21p1s/6eNd3M2zaKaBW2jyWTqt
411VTNTstys/Cu0fS79ErXdHAQMZMU8vOx41UyLp5UXmXpkO7SfyVKNBizvw8zDy7VLznmRIG2E0
TpQW4wtHBXkcJUB+kBLbzU1rnPXjLvu9M+QUHLg7u66fJfRBKJTev7gbq6RWRvu6u7gY0ODKy8jM
HhTb0I+fdINL+ROiJDwGp5qabkCYao+p09HI/L5QI9KxoZBQ2yo6GV2UdeaEURoiAo+UlvlZQwPE
BLvI8jWT0vKBuo2Zuj1g4rtBFR3DnVOFGIhx81uHtlnagA62duR4nXkNeuXmRUbtxdiiwPfjJ5n8
NGc8Gi3RjubpZYXuKxZc9/LZMobefEfKYjiKLvJMpwoOZ92DSZZD+SJPKPCU8NdfdNVldNlHpF/r
zN2ILU8n61Yj+/v+ZRampxill1xr/2klPkcJD8BNSSQAr99zp1M7We/wlgzCJbp0C2Ek+j9Ncf2w
bX3j6eVkcxUgrj5QPbez/D5s3vsnDX5Vxj1wZHEsxTuR7+buqKONMmu9TQaV7V+AWSbaxaKi4PDK
Kd5pKXfngFlPylOdxyWIcJ9jsiNdqa1apyAWVKpEl6m+ct3e70zyXGN9lN7IcGp8I5k3jyFS0fpu
ukWSfOMYeVBV7Zh4iN4N6iUqm07h5RXb9tyzaIQPfRgMUDi6vVGrd788g1u30N1PwyCmN6tveAnd
z7uUcuczogFk9QwJbdDUk+HLjEeGX1xvSWArI3UKx7bLqR3vnGxfU1Ry2V+AswvKRci4tl8mrjCh
pv02AV+E5OH4XV33wudOKw7XgbUsIW8l22pg4xOU769+CeF1dxI+nvehUokYAvmuJCoxMPEEkfY6
E9dTZE3F7DoSCSGQhNUWqBsFcBiMHMqqiDLRynvjAme4WqURPqZXtf6Rait4eglUL8cHw25Inxvq
HI25eF4GvmUxO7T9rok4DwcskdQ+l24TJuUtaBzuXGNniubVV3JWAmNBoVYdVPaOnrw1gaNzl4zr
ALmrXHA2LCt3Bk1SelTiHb8GLnkdDU1Ln8f+VAzWddF48C7XGvcnmZ/OAGqYDTuKdRYfN58xYQCT
/KN+yToFOfoT72MdUopGq19v8KBvXjnNB4dicJLzcxY8SL9MrO8rgY3kG5EMxy1c0CfeqW7kd8+d
qX0ABTncYmzd5yr9IchVpxRSY0B554f3zL/AVajGuxU/g4ffP2ZZN0yZcHf7l4HvdjGMmdkZ7xCJ
m+g2jIvnmN1UcCgYWf1Yweob5eNy/20XuUViwGXSdQtO1cbtFqj35VUZaWXuKRd62EVBe/tSlJXZ
jpALLc/g0OrqLcS/7S4V+oXGXu8c3ac3qI6NfPfbiHcGX7WePb5x2AnxfzTf3GbIOPzI8O9IoPr2
VTbWRHnS05EGX1Fgdku6y8EjWUcGYW1u4dJtCY786uqANK9jk1c8bpbg4zLftW55tyfkJlH7Q7Wh
0w6BUluaQYHTA3hRo9VFoHB1I3R+YhM9cw67PBoa9WdKdefg4OSjhNMGSiw3bO8keFFJWLpep9f8
nzoBd+rY86R5L6KAej5eobWjpz/oZurt3XVmdv1udZOEAUbRsKEQUU1K4jgmjqwf053qKir4TLlg
6jA8vCAXsPJbjR6lk7TA8xnw1dKZDzqajlFIdSfjQvMu4OPl+2GNb/dlyiXHCnLKItzPZ7JJojVL
RwJqxlpVt3rOQDH7OKBEs10k8e4Cnuk5gczrP6oOgWh7W3TJ1KQvSju0s5UFrXE7Yynjj+dlYl8+
ss5P9bGjTpVsVj/QtIqcYCu5INqHfktI9htZ3Szq1KCu3xVn9qg3B4td9rfFM/+xS8a/s/Ck/gzt
yG/ZohvT8OT6dclOZfZZcDzdsuR+qzy+R9aKUi1kjrxZP6X2lxt/W0KjtKAEOxJFmyTOoukmEQtU
03OX//CLbdYBcFbnuj65VLR1vr2rxbrX0VMrWNw4enxenvixpzE9E5xFSlXP7S1WPEufqHTRtd+e
zffz+k/TfqtB6DlUIdfhKevGdT5R3o0bPlHVi6/xyG2XNbAp1lW8s7VfB0kTXWHC9dOL4wT17UdR
go5ysKL+tECoHO/9tK43uqnCxv4VruWHfCejz4RWDAub8dR1Qcik8gr2B0Ba9Z9lfcUVh155lvGd
x6MoHuXJdHDfRz1a1iy8rHLlUDdvvAKYWngc3WivUPVmxPNaGYwUJk5TiPfUyOy40LrrMSDbRPdt
lSK1BG/V01M+tN8b+mooxafOPQAxGZQQth6VlnQ0bEnasb04GmbcE48MRstSvwvGVz4iw0RO5UFO
Hd2VGk5P9BPSUsnMKjwafMBeb3NoTdvQiv+jfPju2GXUaxTc7z53VCdtwUUlnFwpY++9mtS5k7nl
PaOGjBrNS0kJh21gUJFchIZ5tjfqine09KJFySKp/hqw98sn80GZO/0cAnmWeW28ku5xPzybiR8D
EHytfd1cnJxDwMdb+t/66xEFrJ+xAIgVNkW1cweieJcf0QzpFlF4XOC9OY3HbI8qVSlCQVT0VPIq
73XD86EWwZreC1pWHo7VwufVVum5FKIuWRvB6gwgmtPLD0KcStooFCjVBhG1j+or+rnRm1XqJdwP
fV5TZ007sJx2fWQJDOHagRJEP82qOLk0BZPkKPCEvxP1u10CsfDf4Ju60fpAhV80NCnrME5kowCq
WUJCgyRNGESTo/FFp9RwSVrXe7yKFsmOpgPOnDL4BmWNcj2an2obAGZ/DGbdSl1rS7qTktaoqEG7
VN5p48lwihQPwzA6D6wAeXI5swtebWylaIcIKNUu9ddgBumv+kUz3ZfT6EefJa5Xf0R7DrJbl1Oq
qagVeUwGM6DA0QC6iNIFkII6UewY8slIVD/jHihAA6Ath4m5gUpmyqdP2+/4WwcD+g9msw5gu96j
HVFGrMef8FrrHrj2wiiGydVXbXTYPZjWtUzBHen0wKCDVEa2fnCNhnUeaEYAM+VmRAYFn83qKetI
9yh30wSn2N2jLtTW/abwnR29lE7akqo3U3Zdf+lra21QM0upKT6AlrzPjbZMP9PP6JM9g1kIsZRQ
5uqyB6XgxCuQBAQBimAbsFO/b7aQGDu2LwEYKl9AoNPG4gB+g3ysiQ1HWRAeOSdz262rr3Zpf+jf
/S8oqX9HZ7CL7/e/zo6n00XC2pHwfbWHADYxfXoGgq6KOuJkIdEHfawTP/oRGju830/si1fQ+Zey
T2GkHvRXnO4HHlFIc6+dXvhU1jrM2548XcIl74+T27yF/9Tv+sv4Nbb1l9oFyjsJFEkSqN/Glo7K
UtwK+vebbs1Eml/3l1VBKW0VVIx6py7mp8bcW6Mf3T8Uqj5tr/8aQHOqR325xQ7tj7iWtjvmMlW9
FJ73HFFuqkFUc/N3QPGeaXgXpPlXkQy1r6SBbLUvOkU2KA00uiD6R+3Qb/apUQcc7xSgZgYUoi9J
CXzvUGCpQ5PKP7oWGpPbO23+bp/mMlz3S2PJ4OY13cM+aJHM6UqnQSlApwWxPuvWDf3U+kOICjeU
ERLmRvoH4FdEeW8PeNLbA32kZtgkSBWvcD00TD4Kv83N4PtCpbMz679Q/dtDfSJAHH6rK2ulzuMJ
TuMxXDj85gxQ6GiqkaKaMbiqWYkofnr2pj2FOwOaunw6OxZQHcjr4e32B/rQ7X8s3deSIksSBNAv
wgwtXqlC66YFzQvWYtBaw9fvyb5rOzsztwdKpIiM8PDwwBIrdgzyborx1t7zaEc7RjLVW73nO0m1
33Zi6KF8/3nAdo+j7WjOOfxJeazbID3ejgLsMbbMLYSrmGR/qjxkAeJnL4hfUOytBZ2ySedYjVV2
D7KD3DDTY+0308s6lpiVqBmkB4/Bvb8f5SglZ2v33qoAchCxpDuTN/nKQaoXNB4yw/2PFT57z1DS
Dn9j2BfT1NABsh+V6tcZRk6cH/tbPhTDH38My3aUHduFjIObj8mcicB25ccgNVyrTf1JjmfG5DlU
WTlwjrG3maEF1AgVyUvlDpvagpvmQKXA4KQbumxy7M77n8nXNjzC8ceaBUXde+eR4d5Nz5+0VP5M
/oL6Sjhyrvcqg2o/Bi/Lv+TsN9NiZ931Cuzswibc/hgHE+ffffn8ieT9tufaDZKDoA4cus+iR1tB
e2W8g+eQPdz+rEf/XXERruBG9t35h08aXukxyLyeHpGVn2kQwcq/6V4loqq4gWE41HXW6VNFDUIS
xUDcKZNtHJ9UYuYtb3X7z31YOsd7NchOeLvn7/N3MWV5Eq3Jv9tg9REsPet+Q0hRNSYK5+FcXGUf
2718AWd48R6O4xIBpUk4iUuLit95B2qznd0TC0b7x1WZCWbxtj8M9nD2/RxOMtXJPzbRdVyBJeJ7
ZJjaoaPi5d63VJk0bzz7ZqJm8KVg+UxMuNQo2S3RnhqcP30ju6vkYgIXL+Er38cRW0Tx5lGKF9+L
D0dl8oVjkn1ZfJfq9753tvFLrw5ZJ/Hqg3xHsKKOmVLMM71/Mn1Ozmd/28m9tphPHk3+GM2SfH3o
UXnyLKc+bwzRuZz73Xw8SLQzW4wUeXPn7uxcLv1iGLEv+W6KXiUpvwvtT/9aYFY/Toda4jFafbNI
ncMHcz0nK/EZ1EELn4Vf2ODp201OKRTvYOhWRC0yw2CplmWyBJxil16SClCZHAvGXzh/pX4uVvRO
mvXxkWv43u5boJwhF4Bi8ukihf76bf2W+Fw2t+Oi+rRHXPqaKXI8KjtU1lQ+VlTn+fNZUUqnmoiP
/baNOKYdxYdlLARFeM1Z9PUoD6EklfyUFotcejwItYrJeK3/1uazOMrTxiUXEt3UbOQIXQXZAOx/
NVGKrcjD8vcrBjI+VbZRuh4qDa8V+8V3jiqucGCoMGQQxWXwoxMxfnlS6g7HWjdUN901hFhVZ9Ei
nlRKcVJ9/b6CDFZ9NLpXgnizhpqoRe3nFKs3u1ZSURtzv5uvvgWRiHU0LxfLyUbJmxwaaKjROfI4
lWOt1Ofh9+aVBTmQUB179XBsbqQVRbw3AiaRIsUk2g1z0ZFYyWp4rN1UjykRbTGgtFFWMcW3KP19
6/JlK49KvHIR4EPFUogfVEs55/5pjK3ielOKKwLG8mMEpqum47dJJefMT0epdui2m1YcRJMmpUTm
AZE4x/Z6/Ri95xoJ8nOUdcMfKJcqcnGVo2fogBMH/R3UvOayXF/Fx/JwVeYItauSJs3za0YOylRk
qvtX+aZ5Xz6pi6xFsKE1CV1ggs61qhy2uJqPinEhWnoAVuzWLJVJUSuuLVQS0bPupKoWiD7mlQJ/
B+U0GrLKIzUEG5/LGwVGbMaIGFV12ycI17y3rw1srSpWEwXnoLZ3jkco/hXtnmqkQlB3grg4NbKY
aHVcxUK5RTmFDc8YczYu+t/S38KBnMBxG1O6rsuqUElJR9fqqT5KDcPOpBljhCL0kwgFKcKcpbTS
wu7xH6LI+FEJYu/ZaBknKntg1+Jr2+6kyvg8TbSWivLlSH3Va9GiDCV+74t4CTNbvGAwY9oqpp80
QD3lUwQIUljQkQYndxr6GhVrYdjJXinGTjbhdc1Um5qCNczcfChX8y4y+Y3Q4kptSjeIJ1K8qySm
M7uDoll71goSCI8Il6mMxGEX2HLSWYuXjbEISu4K+HpHS0/H1l6xOf+c1Tfd7Ps9LvRaxIk6yZfV
94x8zl9fHZUshy80oaxuB0fZ+2f73NNbOQoiclfCkgRbq7J9NWzO1rxj4TYfdftQibkkGQnmSTdB
c+doqUxqGOEd4lb0BZQooL8/8RNI3wCbyFFkbdzwdfaSGlbikwqZJaGOJcqQOKJPbms7prVoKdbT
rUx7q2PAk3pmyf/EXPGhUowGtzpTGIvcPNWyf2zfJS0RLIOEhU15jvIf+9rN+C6VByU+gnpBPspH
49Cp6K7CdrCOpDkUUN0VTq1621rwtW7GO8jUL4e7DoytnItnwzRZq0x90/ze26WKyL6Fd7pVangV
F+JowTIlSD+fY2CGZkvUlepqWxql6qxCOpCMwDsDVM21Htym6NKh6hXTfiv/qc9bt4dasp+nhbho
zoehKPao4vhUFfRQ7dpxHM13VWVxWVKD8oKscJwniCAp2izGi9o8luBp7GO4KFGM0KogWSnpzKpd
V/euOP/wRVLIysWyrWy5g+pir5I0TbcshYayzUJ1zra0Dt3HOxKMHOWxfehuutT42zJIOnkGKX/d
4MnEF35CDu7lPFOkseiuvuZ97OJCTzIQUyS0q6WM2QkPMn+dfZ2VZr9fFKJxQQtK+qJD+HvI/Ms/
Slv+NVzjQ9Ung2RTPmFQXMf3EX2Hyfg0zXdyvWVbGL+a3lghK6MnQBzACC88VR1s2zzw1PBCZ5Lj
90xUL1Jdmr5dit1lCClrzu4UDxbQCrqM54QRFn8wON8uOI17YGZz0smtqpmez3CcQ9OoZfjQPPig
1AwkBbOd5+9sSokjGDI/4x62yWet2/j1rv3Xe4AAyAyTs8wXal84XMVCtG0DGLfhWqDCS3OJxGlc
gk5IqX6wU11BOV/bq3plSuDDHd91EDJYmldwqWGtbT5qvsM998nwHgjqsjUNlwyoxoVoLlHO2hYj
MTyQ25Qw2SBB5WWAYnmvvqDjxa3JOwzP5bUNTlMe4NIUgyrXSr7ywDhnzDxpET5uesBeu0Kqd2k+
qN97w/DQHgVw2eSruobGhQFvItpmuOQ8O393TNRdJT2gRtpZaI1DCvgBwi+X4HnI9/7zYmzJ/rL7
t2ainullO3ehc2c2FS6s254+5CeIrO4XnjrfCa84b3tyA5Y2DO7tZmRm9bpA4tPY0WXoppnZLcHR
w8O7wYJvTR5ouI2XAfsakd5sGsAm9+d2hm6a4b0uzXQhCj19eMB8dFGOHPeuvKd23fNnRrs9P340
F1NTGd5fqPKocRb91nEHEE3euFxM5ry9/xFIF3QZ90iERG6hY6fn9zRBDjuoFYe5o7xCr/TWPIC3
7RX4crgad/tRC88UbmcOwgOGJRJmlltan0219/Bu5rNuaoyxD4ZZ5Ej70Mk3PZwAY+Aig7AqwtNq
JyuK6AhDrDyVKmEd+RD3+rgggAt6CNsj27kAwfgLvaAVk+2aN2XOJtC6m/x71Mwr3Mx/P2qAqlLd
+GU7/01fInSoaRiFAJOZZc9tqmaTSsG9Uw1IBMjE2ro1C0E2N2QOwj+wy225bFFtJE+TMR3hcna4
2RU5XZrGhCT0KO02NolLhvfhyouZM/QBX9x/H2laOA4BohFxaIdB+G8gTk1v3To1A7Rjme3qVN58
v7Uhb7lrhWd0DoU1F6Jqa2tSsaFrQbE6rM9Uz2roGK+/tUpP5hG5cdC7Bp57XegJi3KvulvrvynL
dtb37t/uEW5ayJN/0JudL/y9BRwGShI+uZeIsg/DwISBNpB/s7eYhs+6UVj3z98gumuBlervz99T
UygFP0mOwy4PqtvztofxQ19Pxh5atkn+6l+Yhck/K6EF2UzpsBme18ZIxPrctHWV+vu3i4O0U1Ln
aInu6qKgS1jdl+bk39rZST4I1ALBIWTZ2oFddiUhtgAt2Z1NL2ETq3QseQZ3pkeW8IjCp/C4pfrk
K9zSpYHd2Pe1/K5yEXFsTJjvWYb/9j/uR9qoXmi7ct1Yhp/7sMmZw1G6pgrSElAR7fcK7VL7KArx
Fj6ChlqDtbjNvzBU2aRpPLTwEb8zDZ9KtMGYBvUeXmJyAr9GkFDT/rcrDc2vpd56/j6SLpEKfaFa
5P48366V+p0v4z23wGpcn+OiAeKqagnHNfE0v+t7TYQmLCslasVjBDAKv0Drn7lXrZ+214qKoeyL
tglaFr8WPpdvifbjRZRYfCuGhhHJb2nEy6Zz/pf4vHzM/6U+S6/5brobFoV5HCbHwvEe1CrTf/az
L8GifGeGxU5aWyAtdVqp/qX1N+SkcYqwS/o8tb/W4rP33TSI9SQdkQhdG92GVhzCxUtwCmcv69dZ
F2EmP7iQZjvHKClIVLlZJUn/810Sk2z6yA9DK+li54hBFyJ/uM7IHMhWWLhsRojKD3F2vP+xKhwj
p0fDpOUhmzyr98LwjJG2eC/0HEQJnJPVzGMHoaLCMFAkh5vpSsEFwCiHIdJM/RSGR0KdkptdiK69
Tj8R9PnFPM6+dGZsZMe511TPN/zCdpiCiQAdpWDo7j/XWUU+yL8cKg8A+yXyV2cR0x7ykDngoKXn
l51//jG0fu2mwOCf1Twk5Z691gJxZcQCUoxlCo8/xx8wgU69g/sP3h7UVAogC5gEclip6XEwsRI2
u5BKkNTdjzwNKyeDc/yhZ5EeX/LqigL6wdy5xexdzgrGwbJs1wHXv1JSCwNg9xtMX33Awzh+eCZ/
kPJ9VQ3QCZp1OFw4AMqEXOJ2B3Mnx3sc5fJf55XtCFg0XUwNmWRUEvo0ecsNXe9QgY/vf7a3JvQq
PdA5zsE9htfCZefhnmlY9TiNEg7/BjcFzO3ec3NnlJMKIBGEZnfrOAc7ha44oeQkh/pNn7X+KLQD
0jr5mgiqRpN/rpjqBcDsCGlJQu6ev5lM+SBs1rJiFEYerfvdn/m322D784cVphrP38kXS0HX9ctS
mrzN3hfTJIsCkc7oQQBv/2BDvOFo9nHv3QbFUrQQi0u4PALGxeAAgYBel5BIydvaibIkSv4aUie7
TUtmw3ttlnLZIU8C02adM7+uC9IoevsChn0DalS6RhvKYSKhec/vBn3yT0LmvKDMZqACGGum0o+G
fzGvXuOAVEHR4BYWg+sxtP7TSE7+SdTCmt6zncU3k7H6OH8+h+GVQSowukfZ6jImvmkejDHUKPuS
frl/PvulemaY1Uq5jaT2bn0Ry06EBA2bc94GtNs7eB8O0OQtdMYL7w4AygQcC0JutXgwj7GaGiF/
Bq20K9xzo8v5qcyMMSR+h+ifmkHqw2PNPtiv+2cAqH7ZxdnH/sdliuOsvKeQawR0mgXU/Prpt1Ld
VrZKHRDuuwBH5l4X34Vk1XzKHIB2GSjjwb6VOGfXUUJqmFOt347IaZgxKo8BWLrOZj+30SqA/VwL
OakA08kB4UYFDps/n5cK2cZPHQtLFbM8m8Lzxo+BlNo9Ffu6jIIl9MUba997c+H4a/KFAd7Tnf7L
iUgAWg7hsPOsj1gaJrGo3PKxJeDqBl/qRf7Q2MmF2ZVyGaVMfC7+CxbtVHY+SEBYRBYwgPFWip1Y
zgfAnWyKBbN7xJIWPlNaSC7kAektu6YoczxaKOVSMyM8LUWyO6mhze8tGUUGiQO+m5pab8krcrB5
OWPp5XlNkj92ajgHJTEpDDCj1LVCkuJY3Wwad4Jha7qvkrJVd7B4XdYbwHIn64pdkDjZqpyjQmBp
MCvBEeMpqEA19fsy4M+7g7+zG2o4QzllM+PMN3eXR/ApfMa9bIRHPt7hGvjJZeAVDBSr48CzVgz0
WJ45uGjEyyUClXAZyo956cWDJx9hq+Vhbod4lmsZZM77816Vm0MQmJTUyn3ekjUOZthIdt82YuRX
O8I7Mcwz82vwHDVe3rx5Oy/loa6fh3kkoDJ4xPV6pt85Y/fIyxxJ4ZoWhzKBzmTNJYPjkYxdFWIs
B+ftxVRyxgyiQfvLcUI//yxckqnNVIrZJlNi0tPSlmz3OjikTPT+xyJiTYIPJZmQCPg5I+Z5+Jvn
TznGkfHzQyMt68pf2CMzWlylYJpMk7+ziuEnP+tRiARg4f00gPbZW6okutSTL/qYgMBL8gfohYup
17W/829+cwkJByC0tRoiubfFtPTK9TKn1ouNZZD9bued+CGOZQMq68B43bZN2LltcJc0AthJVB6Q
rIJ1CyeMmPYcGQzHhV8ChnnbK/mg9zRk3s3dDagHXh5C+1Q2xXxYs55uYT2m0Nkq1m9IszzCcBsU
G+F+iH1kHVs7Js48/t+xPYaVWNi0bV2fXezCppEcNl/8bzNi27A0rOvj0YC1Gy6L2c1vJucQs1Ui
Dw94OPXdP+yZR98DblfVcIpKGYAh15HDwjHsLxaPqXdyezrj5HeTaeBtcQNpW1sS589gDZntZNV5
EbzKffhPLxneqmI7yGUYfO/1GOh96jkNrrewLdmdDXnn019a1KTLikiwJKidlDnTrEua1QqrJBUw
/Pu2Km25H62okSWpr4XbLIqnjnl0DB4jO8c1mRk/D9bowv2c62DoTS1yRjO3iMP8mxMQ9TakLKwr
j+b1zbtvIcZIuFosIXzjGunotfjwSaPqeTwFA+D1ySf/GgvW5bL5RX9wmufyDWbBiLu65eC6UmYe
ZV7q+H6ql7JU811gQdvq39CF3YaVkNTFaRyGAqODGPY1pHEN3GZetQXkNtwxZHOkXlnL+zaSxZCo
lQU5VuzeyZhtUvOTsfaGT4v5EaeIs30zqMnBIWRwFt+G1JesH3fzK2yFz/1P+P/z13IxxPju62Xl
eam7n1swa2blALfj/VBTLpSdSMbahvR8cihkrF3omeE7++umWJUv4clLbTzAnadoYmwbEqpvy9pZ
24yMBhpA1OqaVMniK8URRF0YhEIS9SVTZsj5O4M8L6aW5eRf7tcZKeKS2La4Zd/25eSLgJN7xC96
E4PV9pK0LzsiovN/i2e8+1h8PwYukh0spqoRPwqNnNR5EJ0PgPIBEruMiDKz52UCMNpRUpXtLxvQ
tu3rtkH6onx+O0tKrGIUEQjJMXbq9R91sXoTWjvVi11FnSzCLfQr0Z8xFYcGMFvF/b3Ne0mVBVkF
exz/L0xozaay67Wy+bHutkjQbY4tv5g18IZHeYmQF7WPvEfY8eewhY2u88i/W4cOijNyb9iLs+ns
g1m1A3yevxOwiDtz2zGFAf7AqLCxfd+mcgu7PRi6eTABThKXDhvHPXi9mwZjHfyMP3OU3jbtOrvX
gfnsz74Db6UQzAkbcHIYZ/78QRo3EvDAoGT43OMRszSOcOvgfgkqretkK5E4lSeZGrnwRFrJcdi5
1jsfwVuwNta2jeugc7JcE8E02N2IeF5Hri8H6zkqsOMtzayTMNUWKLf318M5O/nduAUhT1iWDkMG
EA7+t/xsj5A5RqXWReDXU8oR4u3I7LmjR+URfd7JvClOEjQMn58SfGnBVj481/YnKvyyqqFDK9rh
R/7FuKZ+d4daiTyKkhyMRoVgrTnMO0PComJjPV7S49JreIW/5CPnKDsOFBBtDp3kFxnSrMg2yi1C
jjb1qQJhQlU2ROSsxOZJlYIvNJ5d/xUXvd25LHhepKkKlU/n7uwq2NN8KwV/X8XqY7b35vHeLFHi
T1WuhfaT987NbN8L1OMaeuHlz2WNEsPrOON3iizQPOsZkuupKK3pILqIpodjPzj+m+jBVywvHzWq
yn3KhlH6JznatUudVPSW6qziZDkoE2ptXtaeGaCza/E+qk74ioaNLaxlmq9nWcqgiF7qPavp6BzP
eumWNvL1ZBw6X8ronYk1P76zqWgV75un9mVXbudklUkfiuza+e9Fb1879OatQjM9ytQmAqv2+ivV
vPxMhs/o3N12M81UN9cVlTVOjWOk3CcXPStgk94dnRosfH1J4oa/b8iwjRKd5JBC6bQoqsyX79Mk
3FD+XQo6SizjXQoXqJzvrpvXsUOvfpWHO3WlpJprGUXtB+Nj+9m+t0u9ByXxZCw1XdVDW/OR+aAQ
Z1iHhE5p+7fQpiE3yvtZOs5E6RayiNB0CgPNxQ/v+yEzLXWfGpr/7CA/iR5SJfmPTHO5bs67l3ai
Wfp3yldWPQ5obfnSflaKKF7Su2WJJnFwfnCvShzQP2ks3UrbruhcLb4semun5MdsWAxd7ypBs5cH
8h3Eag1eK/Hpu5I3cqiHCnEC+RC1x7LEvTOlF77w16N5/1z/c5FJ9zyCzGmft3xJlxP924dWk301
U6VUK9dPDijGqPbexo9utvmelIx1lg9UKD8bRTt1ePg69g+d6/estu5durKZmv+9nh0oL7oGDRQC
Vpb0WOmCap1TKTZwgyM+ZXz5t3vb9jL1Gfk8RFQwipeM55VJed1NlosvObybY1Vep65CQmpuXtVA
V3JuxKeVY1w0dXWKQwfBRVdtVlNphUI36Q8APR2d849cx4OMT3N5jtJc8Z6CVT9SyQr2kPkDSmdj
SFDh/dwpaur6kSpWVrj/H8dLvMwSncf1kTuunjHibPzG0ZjaT4tvulSv50k5JyX7nteZ8dBLQxJu
xNmic0RW7C01UpWrC6aIdCApYwLqy6eE02V8FK1yn9uP7imkLnM4PfH2U7YpH8Sux6LYgkrOW+f4
kdbP4K30ku1vTPu/XHc1SOaj5LO8/Ez8lOaVUpq5am03EouZeSCJhfPz3nfiqpbZVIK30CwEBcNZ
6zh8LCLZ5q3mAeXkP5R0PZFvLyv9HRYv1+o1Har9nwlmQp74Xa2XAh15k6CCkKrNCG8q6z9iaL2n
Hvg2gswAukvvZLPV5+ItgWfPNCO+P3tOuVu2qqTj2buPSg8L5wg/WpGrRSw/y1aWehxEB5+4hr+u
vv0xkSEupFT61bC/t5LxSPz5eOIUIruTojd5Eo+eSR0GB1DslS5+FC/cR4KyU7T3QqG33r5hwxbu
/S0O9+CgLCDVLGCkksBT0baOijgWhFNm55fcIX4E11g2p+b2ABXFV1+BTDM4jjKLNp5Y7XyuHch2
DA/PxulbGVw4q6eYLtlxPtdKDxyYXKniqS20DsHwvYfBDpQ4LeszCiETDsQgz9H3CH9+oNchzfNj
YFQbaGkhlHjnrIPJuJ+eJ3hzyqfv1VW2KoVwvrYEJE9oFw94XbnPKl6fixdAzmuUaAlSMeQVb5cP
k8pSLX+yNhH2AvryhMSFXrndAFE9fd3W96zN8WVX6nM0S6/PTH+dr4s0QVnGUjAsPDwuash76BMG
6fy2KvVn2nolK/NdNQaeiL4W2+6Vlft0CV8gZL6ucDmLHaNwWg5OLUff72LXhPQ40laUMaUota0t
wJ4WVcKKstNcaf+Gcrx/gwr/nX2PVefMN+9MKnuLftnIYXgkYrlmOX0GSsfMm8YWoTOp3oXt66g4
5sUcpvkxN0CKDfkqXd9T/Z+0kqvRflbXGybZXf5bdlL9Y7XUO30Rlhvxn07N3Kt7VvgsJPJDVnrd
xtiSMt23U8MtRy80Kwiq79Sqvlbdwk8Qh7/ykajKqRWIN/WF/LDXxcy7JV9XamUUPDvxa9ZCctnk
1KvLKOUb20iAhXu/WNa3iRr/54S3tNAHIwQYEuZXaBo6u5QVctkpQGhh6idVYQcH5VGftFQHXLlA
2jT/PJoU3OqHf5mYgkg+UnwaS+4+I3mPehBck5snD3pIf6r/VEQmNTJVs4Hpbt/cdFEZwynzihuO
9+6WcnnDpAGSK5vjS+4Seg1lwxgXfkPhxPz1OCocm9hL/L9QzoAQ+iHW4OEvcWputeILhhO2VenX
PHK1N4iP20aiUFmSXRUS6f6gxgxxyWXxpV5XQ1MsqMNBYoFOL6QVemZfamLLdynzsSb/Fl+GJh0o
TRzGr630A97BJjSg56XJO3/iY9ZEm1g6xANwecJMTaJb2T3K/9DfKw6H33ezJx20aS2wE1DYyxkn
ZeghkIj18tKH+iQpKm7efBxHxvh+1oFJmdimrtfEEEYGhCj9ehiYqD6qFrTwjmF6lhfUYqncNalo
qd3tyR6gbNWCCF57r9K4h2EJ9IJ4HWvLt82HbF4x+j5+pFr5aN8AowOGe4WfzFXtWyV9iBT1Cja6
qd6VjOGx8fzAvg4oO4jN0bh91TIogfWFzfDobF83OkbdKlfK2ryaRTATj+mxvxlkiLAmGjQPBC1f
xeau+Qw22COjavfEYv0g+RJtuiUcNSdAVOrZ52knAAg+VD2pxoC336vHUtNmd1qkl80dmwy848L6
oDstQEPDtJKD1XS76SVvbTHs8Vq/h4iaB4DzpD1WCJFyqeg0uFEMuOJ/6KOcxQkt9eRe/1mw1yHh
OSi5UpgxGylhLgoQ5ywPIy74/qd4LdWFOalffjALA5gz9njCgU+Ori3UhaiLQFZ91S3L6wDCfYZD
tk6bXxHFrr743n3sO4G69qx8zTCDUg1HOY7VOrrwtt7XDbsXBUzb73qit9NLB+nlhJsgFmwUfvWU
4zUXX04SUMh68a61fBO35vqHCn5j7R7rRxBl9F65YMggtrzdPvS9agpz6ttOPB9Qeo+/NsglwVda
xYf6Q0tfnW5iSa7TNyaqE1LYJmp8fJT6Gjol2tmC3kSV9dsOz+zl1MwPEtXb96m3WEX23bJ9/ZRa
AKY5CdLdUr9gv32vXV7P5AFZ3S8tRlqnNr/CAwHkhWTxoX/7NmTrNy292uliebbUkST7vZrEj+/z
slU8DGEc9x8Gh+so4vlrwVaqUrkNXR5CvklglsJNFHw6WaAPooDLNCUXQuGRSoGtWxeOEoeuvaN8
iITT71eSiop7tPfRQW5V+T6UH4g0PL+GCEa/qITNgSflVEeP0+yYIEmuvnl7xTRH87MU0gMd1+Jt
66x155PmUXZMiaV79nXgWbR9m0StU+XO3VuNQoeXw8dtAprhuGKxPH+3jeuhtqkRkcQqHGnDUdm9
HfXoLI3u39TBBqVy/lrX9mpTp79YP0xgPMWBvbUpZ7fRs7VviBt5fNSQm9g08YavrMXK6413jrZy
ypZzVNLKyx/iX1J3Ktmcky1q0atWig622q0fy6Vf/BAUoECOH3R1oguZhUTrcpai8NyMS5OR2f5k
a3iy0XKCRZdmE5wkgcdG9U1vnjBWwZklNoXgrZYj2I1rvYQDp7WmBhmcEUw2yZSq2uViExZVwVqJ
NKuu6P13qRwqAjZ8o1mFs1YOpnwfB/7X9Q9mIChY4PFlARfIVndlupFw8XkuZ+9R6vW5wZzzpUi5
T7StYvSVtaLEgCTap2vZAzFkDeJV8tbIta5tdfkzaNXrpUs6Ptaasn1s3zqzgU1SKbTWw+v3Q4Fo
QErQnzp7xU+YUmQCPiH6lQUe4azyzT2mYXzHMXzqXDrTqFAkg4V60nNRzenbXiv10mgGp3TBOUse
rbRnvxbN4+kt1yZBmH3L1Itfqe9SVT1KV2Kwe3s5dW7vjw5du8b9g0f9FBM8HPCn2q0TOGSMSK2I
c3rUqRvqEU9FbzUNvGiF56pIWHAmOLnS1iSPy9iZ4VIVmbl6/Ch1M919fTNat+7R9l1J1yB0rng2
U1FuoM67vBKALA7l1duzzmHO1e/aGFzj4tcSGIp01KBrUVMxfSLpSmh9Ub7c3goL6MW+TxNrRYGy
UFcqigjzeJTpiaoRFzuScp11Jk9Ha2s7V8AtI8vBSBRqPFSGWfZjko9TJcQmWQm/AmgebGWkZPt4
ieiB8dVpBwhugmLEnkxjiPfhprShGpNW5m1yLs+lpvxuZYA/wPSgw3+7RZU3UPgNaeT9KPNJFKub
7BYHs+5ShbjioMRP+j15iMgPCzLog03m0TEbZf+pmxOM3fmE5X1aFkdEFRRQ2WFBwzv8L7eVPQ7J
Ydq7RleF6bMsflllqQiUt0+CKK2imoKHgrLofi4/Qk9KxYfrxjE+V9kk2Q9FxjdUMc5EJfSRD4uK
BnGd7thEVWW86ob9+pugJYN4poRyFk+6yxrkB1Gr99ebSIu/vBV1QMebNVP1JHLoWjs1KGJC67vZ
eFPTkiO+VfSW30NKWb/ys5FpexTSwX9TRAmCKPRfIwMhicrflSHa1Cj7LiiZD1ZU8pTRn5uIdVfL
iR875CnIozt44XglpXKJ9oqAHfMkCUAyc1X1Wex8dzyR9nBcqByTgNNMciMXFjmeoZO3P5QYziTL
AK8VyLj9ZduSxB1eFDxNlAiGzISIYsZPoT5+rgnHgGAFCdZgzrdUGsp5IXTiNRFA0qXOjdDoN25f
aitXFl3Rf7mfNKRulPc/d8noeorz0/z09LKrlbqlVlBvpQkzWrUKZsqE9zG3Wse3dP1aW4wmrUs/
1eGzJls8NkSYZsAtAZzLfmJ0aB6dbx6NNFt5PTy8FOnJnMC2MH6O+exbmCqFVNRJ7Nq6fd7xkX9X
//bq0cjojHFu5FlznM1y8v0yng/Pan1g94Mc4mL4IYqc+eeo0AnUFg83zxZ6qmpex2JPJbjh93xI
58EOC/k692PxoONYUSQrpJLtMcoSg/D3C9gtoH+a6BnsnwyMmxgTxvUf++9aFR0hCz+CfwynJ6fb
3fYfFWtdWTfKRkA1hVd/+KnqQUDi7CMkf/q799vXYfD8zr7lRmGGLnphRPICWyU3ZHmPVb6T9oYS
MZtnB81N3t0tU1JAxW6pUEtqzhtgWScWF02ECtbFgUDv4DuFMFZ4ThSSZwXJJa4ofVnqi+hE164K
70fHm+e/l4Q3H/VLUj7/7bQl4U8tp7bJVtEcGJD0M5gIHpyAUL3rZtlMH6rgTHg0RBaoKaEkDw/p
PSPvWCu/8te0SeQlyLBUtO/UJ28m1mdZyqX28g20xGcoNY41K6y7F9Ylr81kHT6GKxNKMwLTqDDU
n9Mpj9I7xKQXFSYayVbqv6Yq+tgdPi4tuidlFjdKfwiSAewiRcUOofvwUrOVWTXfhWJuO5r8DRVt
aCy6FTQ+8Jwt7qojxlmIUV27tfa1guqty75iZnChOSx43N0ASqnTqqKeOPY2zW11Pio4GI9YZShw
A8QTzPG79salOh8/lE3o04SwpuoinLb4q1D+M6PGuryuOpP+oUwWuLJ3wITDMFVP1TedRS3TTfB0
NvUbZm6h5byu6RLsS3wSnPL5L3WV7uULhFXZO5YkzaMj7vou0n2vrMFK6Oe40r7sjkp8iq7a8E3q
ibdVW0Mn3dxe7ySj5fQc5/cPPGWN7sfrhl1THrM6n7PmtXWKRK/AWB0XMccUCisj2Cv8vGHdS5np
/wdEjSZ4yacIMx2jFGPbsFT/hU7bYpe4OMYV9SCTmlrNl8IIawNr+eDEDU7MvIqtMA0jKvf5cm/r
gftKs7RBq62s7xo6VElX1E3zycfBauRoHOM8bcnXO75UqBsoIN0/y/n328tuUHxfqTBQQ1zdq7z9
zX4tpLy5S+3970mW49+KOcuXt7/713X/8Y5M33MIrca7AZ51+/a+flbhZtPtMeinnqbsJielfgcN
Br1uJiPfIbNEyp+J08zMoq/uQI6hBRmVg1DZWcurts3xVUFK1YS6iOBgjcmy/M2IsnwmqMPt1YG4
MscUvVRCQcalMgidgOI5qPY22OvR+cDjNqeaARYEffN+mvxQjGlc/tabLzppWK/1Mp9XK3eh5qaz
ecN1122D7Dcne1MP3eUxT2S6qh5bEaBSBpoV2iGEc4CNU8AH5SZxNDhNmUOIHJyKMKOg572zW0g0
hwYYziFqXQEC3ZABJw/LaDm+fTr0k7+rCwhf/rvDLB+guOePo+gp95OoLDYxuSQu78+Eeydg5MOy
FHgNHpuqK7Utn3s//wAb0MVg6jTYQhnf5p2GBY412A2I5ZhjmQBfx5LKrl9xqB+ieImzWTVSlMoR
wTSyKUOfgLQ5I107G0KWkBdyCqbHkJn6pCMl2lPMFwr/eBsgOIQ4GS+VrmiyY+MBI34RmtPc8Lsb
53mZj7JTdk9tEf1Hrh0XB4MmF3jm/iuk3HZk4jBzzdYjPG/+LZYjkfOVURSwOJCxyKcllK7tz96U
1OUqq5v6Vi8EETNc4lgT3jbSfFYnRmsfB9HxezvXzk4nTrCHAmcpACAEmSKiQ8SFwKoO+zSOs11y
CwDP5kuj9U7aVvr145M+Dn/DEMDXYkABC6tQnxjKxWcgnOoe6dP5A5veR6iCK2eJQXYWHeKTkPTY
CNwQdZouFSZ/GHjb6C1Ko2GU/q4ynY0cAoz4Js8fLgS2ipJxgtv/HFKOc9tg+3b4WHwBiwl2/k0H
Gt/kZZ0N2Sx+pTJNQIRAdBFdvqWWFOUP+VTChfkv6P0Fs2E1nbyZZXMYMDv1hcFXwREYAQnXCGvp
cXKaGFmij0GoXOuZ05xv3WITbwqkoTmq0nEzF2huYkJH7b8MrJ4Zrd0EezvRIl+/7WenythnFTLD
tFhTPa+x++bsALKtaecuQKOrOK4bWh4K0X6SqoTDG6jaGG++731z4zq3L9NFFxmB/XfrffS/Lb4/
X5UPnS2T7ACIcf0MFY6isXzZ+pqpmpXk3f+CeQqkDM1yQsi6hBPs3hO9x5R03bp/eiFjayKtLOra
DVwFB1Tj9i2tVp5Fu8akjMqjs1m+KqzsieC7kzdmtk6zoDJr5tT84I+3j3pt7vRinjXvrUk/1ZJT
1DQx+aIRZv1Zx5irhcqriczK7lretU8xRddh8g3PobdqLnvVXJsXfI8PqsDHm/EBd3XblognUtG5
8LeX/RIPbycoTr0e/rpmDGJroHbqLIcco4+bzvH7BgetuXqZtU7d9PtpINXCnT72niqnnJkt/G2o
a7D/s+7ha/mber3pIpupZ9/2w2t/raL199oWUEPKstCz12Qn9b2th46Mi0iqo39+FTtNptk3EasQ
fq/57F5dYCvRPXQOzXlvtosyrVK1MFr+at01lV1ZlLNTlW731+3nbEMyIU5OC0P6D0He4KpsGiiK
mD2gjNQiu6yKYq+UK/TKXHX1l21vhKbLakri6dC8i8rl95Ftb+9Qgo8H9jKEpB+QQpr61Cqci+3/
kXRmW6oiWxT9IsZAQIFX+kbAvnthqJmpiAiIYvP1NePUw61bdU6mDQQRe6+9mqOcqSiBNEdNF48J
rjyuGhdu7Z+9d1DRvOOZy10j28hjQM+IruIu3fi7JhiSpUexErLOrmHvDTl6Ls6IiDwte5HNyI1F
V4Pea0legftZMQlYITGZ0lbJf8JKkY3RsNmGi846b++T2hdXDjLaRrLPXpWo60coxmwGGfR9SNJC
0oOzDvDycKq3/dw9aOQwb0LTSVYvZIVMx9dUz3gzFEXXSc9sUz3iLu+CNiXYNYCfvgKYfaSbqRvR
6dfM85iAMsCY4gv7J8gFk9wtPOmndQ8wsdMngb6Yo0ERRaxCbPTTRR4EkI6sPYMbMvg5rZnMj78c
bGenmRB/OiFQg0oxDi9OHnYUCxcBTVSc1icuOr2c+0HBFdZptyI+dkrHIBj/mH/byop765frC2VU
mvz/oHBFnNdvOR0Gn528lCh61hdPSoVEq/ulHuY7nifsKS7LmvxeJuQTmTTVU0BwBAAX9ed46DAG
g+4E2sMPMp9uUeyVwTdsEz3+MiCQPCMqXByxkqFXzW7jfFqkdINoSEj2qlMAVs42GlYMMwjm5rgU
GlKhXpPXuGcF14SimLm4KIBKALIvabsjThAc7B1mKBbwpl1HKsK1jjIKQRgq0NGMzm2iATiJbOwh
9BQ0kY2Dyg+ciKEGCMeQ3vUFjHHxEeahGCVTBPgGxzVmFxcHJMBvJqw5VJdUazE65BnVRoRqzr16
r2RAtSZ0q9flkKSxNmK3jKtpdbLPGVHQschVRZyM4UgBf13NRFY4dp+wPTcfOuYR2g4g+LWAUXpG
NfTRK6auEaewK0ELBYqwoflQNYqo8prJRRurIFi0PZM2FcMYCjpQhtynCMSxdFYh1ZR9cCFahzOj
aPpbzlvgYfjwaB0pVJUF+wLhv9q+8zv/GxNeM1GWTAhXxEj1ZG1A8YOn+BUFCcfBhmoHVeebTR8c
9v5Cv5AniJACLda4ouRN4w236tzR7BmLcGYjOWOoi74wfi2LqX6QwZ8MUPR9SxVa2XTJvAfeJdl5
zDudeNsTMB15VwggmWW4mMhN8KJMckJfeoJukTNsXitpDRwE1Z8myhOwDrQABeytTW/UmswFQrgh
5sL8UWYP+pYBdRvyyOGG/TJt/ftamwzZSuKa+Ti0ZQBfMzQ5mL5chkfW7frS/iwfC+J4bcyEgg4p
Mgl97uXnPrlsgWOqGdaHE7SqwG5qCChKb/KGYkUH5A89ddwzrr/+KBCUyGpgXAFvSexgMkEz5eyx
uP10Kcc0pAN0oEzlmIOIlUyNXsafFFel71jeN9vL5rmUlwaSYhOuNj2M206ZQ+4MX4CJbETxA90m
ppjS2oxvEy5mzQlyBkBkzpXWhnNfABLlf1TKLAZ5xSFhsjGOJuZM3OXhWNkbf8SyAQ3ROfK8LDrb
jDUX883ZJ/mGTF0br43AoBIav4g0vIAEpPA2IepjJvgTb6HNQxfsAyLaxjgfN/Eg4GSZPNBVJ/oc
wEacb8afidn4jK6j5nwTytj7GMAi0Gfl7jZnNfAbRCDEBCm5z1g5cCmSC9QLOFsLAHSQRuLCJrhs
sVWDB2JgadfpdUHiOR+2TfGvQwtyIYLIpwPwL1m5PHGW6vSOgOj+gIPj/PsJWqLIsYyin3yJcPSo
jLnQ2uqzZyKdnLeUWRpyPPbM+0JbKfSIuV9PWS17VijxBKJsY53u5T1m85H8+yQWHPsxjvq3U8Zk
TKXVH9vnhUhAChdUtkUkQLIC1bcpsuBdMW26Z2/2FlgfvQdLdjvKHWl7Jgpa+PJtSs7Oy6FLno42
113TvYGycSKerMGi3t2AWYtUZW+RWW1QvZPb9LTRxZPxR+HMhq4j8RFa6d5T59SijtC8PrnSH3dH
JRey3i9Ol5z4PLo7mJX+BbpkjP0pebMlrRjCWsn+TJoYhgVYNsV1MNQtjlEXsLgFl+VUZChOG97A
jTgTug2Ks6ZxApoWSksDVyMKZBuX9FTUEcjvVkb0XujxYC2AZOLfetDBszei4aaKYaQwLREYC007
XWsIM5FNhf4BYBY6hc0EZDGKXks8EDmfuGOjVTPBy3yq2bknE5/LVQ3OzispWK9dMIXvwUwTWtwY
qtuF4+eOHc/mGSFbQfcOK88ufNF6n7camDkOiUELKiKR5Mchv8KAL6aMz/JQT8muCO7xO75lVdRG
w5x5az27L86f+E0iXMqnI8SAtShEx1OVMgeDAe8H6i/VCdV0Pxmgw0ZTd3f7Y8WOaIbwiOD5MKUM
vwGwgKchcu6Db3yK2qQKvmN1TMRGwsFCUGOOD/b+Q1qDgtQB2hQBOIVFXAu7LgojkuHQHhNCA1Eh
FdZne9HrjGhJ3bqmMQDLgKk/dHEJPs2In7GVLeoMZAswqi6TE4J82UfpOOm9gaet6IloeqihB95j
3qU9ixjzaUYd0Dm66ErB9zwwJWboJNwBCme+v7hQHaw7lxR+VyQa8mfK2eDC1XVvPozcjGUKnQyT
InqDkN3HYXo+KXwiWPw2Up0+BAG0oJg7HSY37J8yi6IFBOWg879WDT7QUbz+g3U4iCkagAOQJDmG
0zoFZQILnNljbS1MnivoT5AbDPGkOff4kr3H2E9s7uEprn2qaWHJABPKTHu788BwY4JvIdan9axf
tPg5iHR3gi7D9k+JQBbd50qIyz/2lGfSwxSUAPcXb/8++/KvKCK/NOGYgOtkHTTj7g9H1YhDknND
DNgEpAR/Z44fDE6YCMGxwGRMzFgU6yw2iobYDm4oU3Agqdw5NpiE3F2cilkSZy933oHgbDVedYtk
EVAmFOwgFhzQ4KF8z3Phjm7ErQJDiHtMeQiCShigzLcU5cSJzbn2jfDkaxSAb6fA7yoVWnTzKLJK
aUf5sM2CDByMWD9Q6mgZHJnxjopdBqVMMBy/hNpnfU2wD0FezQ4FQoDZ0ZRi2SQ2hCFmhQUrcbUU
3eD6tAUF+3Ah4DSyhTg7qafpbad4yH6PzKGJMXgyhneptAFASK+pdHKDKIdxUGAi9SDU6Bf6kj4X
10t0eJA4OkbRyo5OE8SDdDJSTxT2cQ+bJ+gll7FgBtOmRQ/kPtpOg5w18pVohMfCyB8cCXggSgAL
+OyEJ6gAQYAxpkwDvt8JKnVzfh0rPmhFsQIV6Y/mHLAA5EaaX0I1A8zAf4nvhSTon31Ur1P2QZIS
hx9Uj50yhS0Dvx+n15fDv8BAYr5HslmqRMKJHZwC8sEtFTA5gATHJhJgimDo2Ca1/QtYC8CGOWNr
PeZZM38HxuSUSDN1YH8Pz9qu3taVWTEIZ7Mm6OjQQZ3wejA9wC/OBkxEbJEifl5Xy/McVl67bCD2
7vQHPtyWepBP4Yd9fP1aVtgVtLvh4flbkcE+Ee8iC75bf3ivW84tVVD/YswNrhjCWzA3NvkU32el
czdsvz2VKQc0uF854F5/kBQqnCPCT4GNXYlEnMMbfJRjcc9+RFN3dphHjabgDiBmUobPPU7ULPme
S/DYQP73RFTFXQHPAhADMBtmbJaMwEWiAwU7d4wryZW/oRKDh0nLOYJ+CGpzMmFfgDBAhUD/aGB6
9y+solsJngeOsr74qM2YCakL3uMj+BT/KVw9HhseYP5tFMl/H3xZXkyN2W8KZsc39js4IgosQv6c
SpilN3+uCuKvzbnQljE1gtaBaf4ArFrogM/s8lwSDFHACIypxGNVWC/UopmegbhRgw4GzDb4Tpz+
KV/klCIOO75svkqG8lOhJyEZSMSSQVKRQLvRcUeMpYTj/D/orf17bPjWeEI0OJOT/pGCkmf/r2oI
cea8YenfWNgUqYCCXC5gmBpBqpph9gcFnkcSEA8Z6lFjmWKFTYPOZ/zreZM5D7QgEfIHPG5CAT5y
BYyEkoJ+cU6eAOEfGI6JVkpcavR38D+Fh7cOGA6yx7rGQUIP6URFmlKeMKZJTntxG7EyjqD+iak7
/uMhFwhfiFMqHCoQtsaMrp5QJgGtBcA6nLNp9XgwnlbAcKMd78bV6V58vCeeKZWvQi6b86cMlWAS
ovnM+IQjgEsGfbvmlmGlFXHxhOEHnvH1F8EwfqBwBr3qD2BwcJrdByvccu+whtE2RLwII5v6D2G8
+HfQIuEGbVx4nrWkwkKhQxT+ibhV7Mp4Bi8ZJ/FGMAOx6qG5wokRCA3Xo7eLCSZG3R9OexP5Mux7
BPXe99hvUMZvP9MexpvmU3iB/7UhL8NGIwQIZyph+hRzLeQ2uJzMIVBR1GSDNvzOh5QyrJQzvLlB
hgswUyh+DJ0Z/MbvvHUFd5hLfAk+UzSDzKVqAJz+K0FZlMBTsM7zRAvIVpgStogSHi0fYupFh/Gj
kuIQoo8RuZWGp0Ik4ChaY9u1xSUQ+tpgYo4/iDx+njf4fJDJwAvRqDOHhVzjEG/ljjgHfggM5ViH
V2jQBQpykXD569Ch/y/3PDUuyv8zSWmpkCPGLxifGsUqRQUZibBUseZuEmBhUEqtEnQv1ikUVA3Q
IAEtxTljCaiE3gxV3bFYieEGDwQ769MmPShDLcFCZccGJOccylR9idRwySATXg+QHgVnX2AyIbJ5
cN+EsQs4pQnLZKw0mNpxAn+PAIWsMhBqPo1gbgm7BoSCTPlP1M0g/lKgQCb9ZlzuJRTT+4YpZzWI
zOGBN4J8CEcAGBURnew/QNDBN5e8IFLQOYszwdukIjCA4R6nXAQdFIY0MHUpTOZ4f0adAMkYwykm
Gr0hxx9Q1idBov8MwI2hFOHW+wVhjfF7xWwWOUj+i84M/1EMDqB+MvZHbpTv4f+97kJGCNTMaBHJ
0hh+5gv1crFGM1I1rvkM+ed7O6ARxgoSAHmBDHZSHl7Ckojfh7GnyfYd1smkXus//F6Z4IAwuSxN
wURELFuqIYuPdAO7PQDT4hmA2yM2C/oi3zOJNWHTM09FmTPj6dEcTQmle4SmK9QdlCP5/jPFMBDj
GAZcgzn7AloPNMlEFofM9cAq4QJo7oAxJB3u6eaISVUqEbvU7k8zxPwfi9IWvPO7I/eyBDqOXivI
1lxfuPcifRlSOhWxd1vIf8+9fnaAJahwkEZkwpPrDI9uT+vBrxgkYa0geO7p2sS2yo4RkqVy6UI+
Bf0cdTNFMiH0JluLRntcBsMrShMbUhLjGJLDOLFEGNKTaQXmkSm6lil4zoqhBHjHXTS/VPtsjZwM
5vEGjQsyKVGylHksrz1RG1+OBvZqmQaKwJk3g0ymaDjxg/lVLmCWSLdRs7cHFZdZWrv6kHsWcQCT
AMIx9OTi/T2wpgPFZOPmhCV1Cjic3soHaFQI1BLwHXMSTDZgVhBGgSPsGbsEMZnDnZs/7TVXoXpg
cnTNky9ZZnRlvOwL/QG29QGPI9vrm5kTyOTH4zGjcqOw4cf4gdMejjkx3pBDePapKOHosmoR8+FP
OS1X1IZYWeEgwhBCnA9SoM8l4XcgaN+PDaSQMVacOVb64tkzYGzLgm+Olzq32CFvCGyPk43WoRB3
aIM741yesovz3gQWMAjIdzxI/+ZfJDFwDI0rTAKEewMk9BYIgN1kU4lxG5UePAXeQsMZkyEZW9em
0zy1hC1tY7bAljJKxOaNDJ16bWgx2eKfzW2LS1HKgQmVd4TJHHsT1uBTxheM004rJi6ELYiq8H8r
G5xtMH/gkx9x98T2BFgSsVJHl/QZ+iQ5p8TgkZArjeFhoKnyhEEH/eihY/ZuuGZ4XaqA2LCFMPG7
QnScXn2lyE40Q8slck1rT00NxZbeaK3kWLfoEEM+wB8j9EO0AZACQNuZ3BPRylEtsQuzf2DuxsaE
IkC26XHellB04FSWFH2YQ3VD2QuanjtXCEFWOX0yJ0WgQyusBgq6njXMq+A+F8PRl5h4oNN2vrR1
Dyamg4UKoCa7zeJOEITgrb0IRtP+vlBx+Hd6VO4eQSOuuSGqsyvDSo+HG2qslDkHTyoVPBFV3GDy
vj52F8Ndgi5qWjHESJ9uAg8J1eKQMmymYeDbnPOieIDCUTEdlJnWopBg8AcHD4j3lBKYSPRMo/4p
PXI75h48m+LpgVHDAy7sNPCRE45z+A2LuQDVoElsGk8x7dRwI1joIohdp00gIYqDm3WwP6UK+0UX
KMDOq9rwvlJEF4Mz/qTFik7Hxgz3LRqMdobHH1ONx4IUeVodJkrQEdN+AXUSIFUH58MjwcEPZDLE
OvE0HaF0TCu3WgrUdxDweHrAqcETlIH/xaMtfDmwYAgGUT6GeA7IoWE3h141rZYXySbKeHs2rJI6
n/EhhIehr9twNZP63xDqFOqJHOBIPymSG81E6eYY1D0urHhQu3oK5jjiCuXcI3ksMwujsVWQYbj1
yINGR2I4pyLzU5e5HiO0wfwyBXsLzmzmpxl6XOiFZVT49UyHcyFC6dmwvhmsYFBroh8mEuQEDTAG
xsyqw1oNMhGzgnX9e3bMw31yD0zgsSa7ZIO4X59iVhG198W7zcuplGo04bf5gAsJHQdcCmaHVfjf
NfUINAkDjB2MG5e3d0zCKwQzmKdAUYP1fY0yKuyeHFGWNMvpzwGofofra/ZemzOTygWUNM3TDv44
rqzYQ7+9x8LcvPwWroj4DAra+qT08wir75ixjtvEDRMlGhyPwVqohCPQPFoJ0W/RRhNv67ORIRMB
bQ4f7hBU6AmjquC+QWkec03i2r7PC2gdAPBBd5CDGjM+QDhKzS9IWRfzOmEfHpBJOHqgxhhNpioM
EckCp3D53u49q6enZQdy3AcDu0m5eZFBxJxAQ3CIvGdFdF83axnUb82K+KTVLDds+i8m7P9vWRga
L9ncQg6HNv3G53n5K7v3MXicDwFn1mCfd8MSrwdnkgHhxZPAZ8RQERjwAKFlR36BCRaf3tkjwSEz
0E3RR0GXVdwnPPWETLYf6GgwvaHtw9iorPvPGeXF+PlLyOX+tXpOLxMZt01gpMW/ScLykhkcwO8x
txf5iuCXtP4D0tp5AsgBWKK4X1SAg3G7fC0N/g4LvqjYPafc7gxd3Fxfd4kAvJ+/ZVAFzxkBZ+k7
/Oy6nZ4+cYhgUk4YkPX04eEWr/Bx6H7v8Z3Z2cu9HtS4mUuHczaY9biQru+MhmAVNcGZRX5aF0iU
zmFe0sXeom9PRUR0h3so4E0+FtczyLD3bCd8P4n04Npnhg2gHQkGhJh5mBmVBgdlhPsJOiyqgHJP
lSotaBEiIu+C+0Q6vlaUF6+IjvkbAm+nJcQW4hd5NhtmAE1metJsuL7MAcAeJaaINLLz7/otQtyO
p6nx04msbiAUS4JMhbKI9fejMlu7eIz0bGlWJ9CIUpRAzElAnKhayr28MkiWs6TDbV4k5uwU8JUz
7F09BtzBNTPCesk8aknBO79kegqjisqEwK4Zo41xw2TOjMGQA9UFseD0YKj1hISlYCMwkYltw4l1
Bp4ObMKVee3FOhyy+hvDeqMSfUTnhyUfL5CzpAPHRpJPu3REL0oyF/M8Khu3W/FaOEZnna8eijGp
aB5E8upXYorDpI6ckXE7g1h9y/gToCocEvbfQzl9H2i35eS6gJ6wKeLhml4WaF8MBMk5i2WE7Cfw
PEQl+uQU64cOdaCYBBG2OMVd9TcPjS1U5qhiGoYPaXqBYgylEKq9Iy8ucTkpbGiVg+BV26dfxfu2
hC5Y8PqgqyBdBvPcX4HY6+jBc5HDwRpf5zWzEQjq2KuXNJ8UurDoiP+6EfxrQ+CggjytY5UAEiiN
K2Dz60QXTTsIMnDzdiTSvq0K5scwek9r9iRYTj0vbO7KrQKViCIN2hHtOOgaaQtOdXLLHrZdQLaQ
Jv2W51/AfcE0taqGcAXn1jhEqjOkRTBgevDAIF64bD6r0+o58Mkc0kWW3IXD6inOO4aeB2aKaR+c
du+YYXQieG5F1GDfW7kS+/8gNqeNe83aKCfp0tLmg7SYMo1IesGgwJ7sN9/29PpvMO+j5rBZNRTI
zD23AqC9zJVJPh4tbtkozJ3Luokf8zv2TFbn5z8cDegovS+OYx7nMuLsj44qB56PAgQBgICrO/sQ
o5wHymwmNrTWczV+P6x8wbEdDykv8BCnE1W9Z8LC9p7sxgD3xVJn8813ZLJlzJgokyT8XjtEnzN1
xtydySAHyap0edqCdqlXFmo9a0jcEyRz94MjmuC+6evhWpIt0Pkdbw5rRNuySIvpe1Eln+0gzf/5
EZRxEd9+Pmy2hjgSj9dJmTI8xY0WUGR6PYqTDkp/XO+McQt36G+voyU9KHjzsIFwzqFY33ZcL2xK
Ymmtc89ePDOaa1AVnD2x717RU5jAyiZfv4I+M9N+bnAQprf1PXv9vjkqBhTvMXG1Ph+wSxo41qL4
Z4QenzMF/uzhtihmt7khbk8xPU1rhnEfCj/NVgF5Ro6GkgGOasZpN0f0ukB7GpEteIT4fMnIVNo8
QoYizm3dMTTkfOkpAGF1UBkN1+zaPALQ84TlKlRFBCLZaPyBl9th5TtwmCD4J38wLe0rzrWNhysp
W2gfovBbfjna6TYznmEMYvOtlNYYG2b4vfrq+rTUtsZEg7GJ8yrFxijCQ/YfdgfZgwHKKCz987yl
jlWpFR7x4zDySSQh4cbSZ0Wkpm+slXYf7Ii4RReIk8qWMiMk72w72t08PYVwWMGQZk5LYVpy5OGf
PD4zawfhC0TtKv8xkkge2XtO8aWvJXcQd79PhEzSTINasVXwKEWfxvxpkNZcQpeH4LuWky4Z4l1c
Uy3hhRkhzQj4W4rs21bbPzL8d7cym2YZD8c8fUg44bB+GZU/9wxmb4sGh+VijcJ73AHp1FS24OFO
EyKxBOkgSIqhx4Uiks8maEmwOcQYgf9mBi1RR9GcOaKxonnnGf4y3j8F5EQwk5Z5honIsxTKR6w6
IB+QMMwtYQSE9+6QYbCEOL/wNav4vczFOOZ9EEx+dofoxq16Jbc5mWxxPaXk8yWGUPgZR1okhndv
XuOJBd/X2QnSwxcibg39V7Z3CzHq7OFl5Gw+QqmCCJPWgg80QSbvl7QgomQGy2BfyD003kwJX+47
pPtjnIybEpOgjlHSyN2xLuI349AahTuzDT45PAmuisIECJlfG/AT8HNG4YWLAQszJjN+et1yoejC
2BQ9LoKALl1jMmAFUI3DOtTSLunXcgg1CkILZxKQ+O/NOeC0nV3nJYlaGc4SFB2I3AL4WExnlET1
ioTD5GT1Yfsrb/u4/eVVE4ZzMV504/aX32MlkgBI/T8EZdeYm9f281c9jH6bBaWTKbpdkwH4+6Cy
j3KqqfEAGE/U2d8Dbu1BOXsuq72+FpxijhdGWpo92pdE0Ioj7ead/FvWTnM4S6PpiZahS5Tke7x6
CGi07eYd6usCEtKD8o7tdis4Q/S3YHuIOC0qgKRCbKZOjJQ/sYVWQ0qhQQL5KbC7pbFgNjPRDLhF
CYwWuGdcQsZDXFb8owXHuUsO1MFeuYTL6onRlAajAG4vWtEuAuNiWXJcs9iQbo4529yapQsQxn+b
LvGunuaYS07OKQH3M+przgH6H35C+MoP4KDkCxoOlI/U4bi90UhydYfejmoKF27O6BRDCTdPxWAV
IsuijOVEPVBubjG6cQQTGIuYuN2paJ8wKM/aRF7SEln6QZwjnJk3sZ/ib73UuT1XPKK7FMnRfBi/
/nBVYjTLGMoaQUeFNc6rvWZi/KLC9OljxmRYvTMeJzQBMVZ2m8BjWlY8Cznm/mSXs0ZF80XbxQhf
dLAUarBynsvSR7tio3gTxtdQuZi9SdaBqTpiWvvB9BlKhCOmL0AzOMgb5CnRExR850Nr03TSk7F9
qiztJ5yGe2wmtHuoLnecY9BnubDcjIBqWHShDPWebMNMRXheLqHMAiXDAMIeljkgHvASpuc5JJj0
ygpn5OpJVIlMZoGLIElyUjnfoA+Oucdhc2A17k5T9iGcEx4x1QGUL+YvECffrCAEbsnIFo0FpS1m
DKMVg+XVe/HF2sAu4LM8Js/ZY/KYyMXGkDOd0J6vjudO4SgcH5cRnN6VTM2jaqvnfdIMV1zSYzkV
Jh/xaH+jOK9spuD33gZsIJtWUIN+ABP//QD1fy6ENvrJV4d0Ks6gt57v5Ql3id6/6bMTNDBtPDCO
ZbW+UPNVI1S1FTAEuUWv6w0zypvbl7KtoKVm7xmUdtEd5RqeLJMkyNZbwh6YfgNLLhj6M61BIQMY
AsR0nxh/zFjooo2PNSLYu3N7ostsOjMGXOLPViqFcS8Ab0atzPag0yga6R72F/smrDl6KFFAWKhk
x09m6lCOWgx0xE+ypRmaMyv4rHMVugufkZJ/8zIcyQiaSrzB7chgAqSTv6AVoQusmQmPH5BzYKrN
IBRXB7j6OIknn6ROtd/h2FwXv7yzzmuPrzdbW93nNM5b6DG13+DyDW6iwFoBQOrsEpt2Puq6fLmd
wYh4MP9m2gpVmrkeHvsDxu7g+uOms3k1SvoWZR5G8m+LceMLJQALqJ3SaSu/r5n810/uc+UPvg41
7i+Vym2hkrD0gsDNDbP71m3ROf4TsPFoIJal3DRhF5AzjYhiB3eV8lmDyYCvDVRwklZQxjGzAqSE
88PlvEiOAiKA3lO2GjIWmNZQjWIIchT/P+nFVl78yaSAcYDslf0LJIwaTUL9SdcFWs5ZBxaCjv2H
yR0jVKG+29w5WdbGVjW819MpFLi+9rC06UNGSy67sgQ5vgGgtyQTj79zesD7z3t+nxPWcnEMjC3x
Z8CiC9dF1dV+XvRqFKwQA8gw3Qy4CzVBz+B6XvlLF9Bkr6NBebws+aHZk49bOn32MADdpI0GRjaR
9mhPsTZ5zjiicZAqHVL0tICrOMSDRrKr33fcjyLtQuCupSzoxKSaDEFL3poH+NKrK9weUasUI5u6
RgGqycX34/e5DGfswmBSsH9PH2sqYH5Oou+BP7pW+sQYeKe3beKLJAvNL4vSQIlN3cytP37/8jnd
6XNaJ+pMn6m+Mucc5m5JuV1xVjQuv8UV4V0GgJgachko5PadWzAgvdRur/ZR57Dv7VdlP8UCqQjS
0MIbWtx3ws3lsWA9worRViV6kBQ2QX/GRcEGuWP3Rly0oLfn4w5ioGxc5v54qNAFy/De7ttuZx4/
+JNZXwNU2eXFrseWmg7GqWmf+HnFHUGLKV2l9sSZPSR4jGYgtz0ZDtTb4vVVTBJw+TPEgyNnBrgD
3w//40boVW+G9x64eb3vGXQ3UUVVBauKRgbnpiq81gHfw0BXhRVQo890+rBRP1No7Qe94M+dpWU/
YOp9OrwxL5FOlfdAxXYxH+6LMcj56z3A8Co4ODcc7R53ktYqpzAqWyObfXjeX43gBUsEri3MhCa9
4yuc75Xmp2wmVT6/yhPEA4+owlk6j/DoEeMJMG+6f55jlIWsXAQJ6gKlxuYyAalk8XmwvzXwF7Af
sE89eC5f0A95AC+4mngyjj2s2i0TDHDD63z4nhfwRd7z+jF+GKFk+O3Av/OqMDLK6IEm10xH+fqt
4xHmMGBozdQARDIGQFUiZLsMyPImLZgxBVnYX1R1lXvBbukTkDOswCZviUzzEOyg1iCtGOieaFWs
3SFu48mJrnPgwG5iXEyIIkIMBnAoMpiODQG9Zatd480dgqDPqsNo9mG0aVKVGPbNx0bRxVgF16yv
O4y68Ju8k3tSZddII6ns4RxgjcCvFD+4YnqNMBN/ApR0iNWia/S1G/sHZ2CboCt0ebjujGtPhv5q
gFoKtiGAvVBJA/Pr4W0Jl3GngFB5A1eGo1Y6KvqWwmMf9Ltw5AVyYKR3H6eopF8q4P94QobP8BK8
cQt7kUaES2/MBbEv8GbkdDR74fA9JM3lHIrpsMF8tovP8CY1/DYEJR/nXBLVFILOPtFDiLsh6JPm
ARsY7gumC24PnbTNXqECTxvTFIoSDJCA4Nmu+Do4AyTizyl/A5Qv1sNlmgX7i3kwf4YhuXPeFZ7u
5IwpigwSWiAoG3feuHeEWwjKwgnpmyBpTAItY93/ngP8z0D3p7yApwXdvOP7YEzD5Ow9bjHZOEd8
HCTyVMI84Q8Pxyaqe/qwlAw7CN5YVUbX4EqqyTN4/mOPwm6m/BIzt1PrXCEdeZALIW92MJmYLb6t
B9SZDSw6EthIcgk5gM+7x86Ib1GBx1UFnY+x4Pnns79vIUvXYJJM+/13mq+RsQyO7QqRwgZnuipG
2HtF/szpAQrvYBjnwJixFeeLb1uRnaOfqw8lzlveZs9Qdf+IQkL0qtgHplfu3/LL1QMwJbBJDHZe
XFExwSGekEZGROtI1uopKjNrNVzUjPp/2JCdKay3f7+1vbiYC81F1pOgs5eAEV9uF7kT0JIb25li
zsJCXtFpeIKLR7lpTRWLSQZNFxNkqlDheyAijnhGePshgUwX/DVQr7lVfEmkLelosYn2FOd46HaI
NGBDSPM31Bnx2xRcNoMp7GJo1B3AI1vc+Cqr50ZsrDXMBnAGd+/44FpVKMPzp4/4Ye+LPuN+r7qf
NRrVADsz1wgwFsowc9p8kZfm7gp1Bh3yYNv4zXK4xVeA4baFNV7C5CyEE+iPljwnrjZ+Jw3uILAo
J/fk6r7Gl1hkbX1d8XjoIR7TKR8vGEyuS5E8Tts1k/DRx10ylCYDOAjlH0SPFLAdgiOKgvkJlgi6
m8diSH8sw91BTGB9EzZWBmuD7L5BFiYy9Ig1yfTFSkYzDF+NRufp6s4DB5k1mOtnPZq9CRKb3I5P
EseQD+Bpx6Xl5aTxOcKHYU1R4tz4Nnf+TBW6EG4brAT+a4BW4oEbBnwxvm+Z5TNTPJl8HKjRUYlO
SsH/T4RJCH8IRnA81n9vYUniISUWbmZeS4CVPCOyLuzW9fw8Pf/yFIWPDeAZd/sN8gUFfpunn5it
BhHGi2XXEXtVCDkmvV8F+REBjJu7GM4FT3ICSE1yL9HFNScwWkXHG73ZYc6+MhuGNy61HNfZOyEh
yBvFTSQ58Gt55MGYkBGzL9ngbGQqSRuRVWbSbqMJ9qhTvDeaZRhd3n4UV1uch1LCgpJPWHs8KCFi
UvZgjIA4c8M2GM7142jab8w5pxowkxwhKbMl/wfmBixZwTRmu+COgYTKCOR5ICOAViKwZs/Vgw1g
9ew4vYroSleau6jKwLpAB5NT8EzlfRHfx5dFSz9i/Kpj+PywpC6MiS5JjQxZh0B9S4iaE5YoXECk
yTBsijlIsDmBFBsIF5FhCJtTxJZlXIGAqwQJqAdwYCdysdncbkhpoF9lsANST9OwLDxmmoRG4avv
dpm4cWd0Kya4Fy4piXyAPUXUkjR//VFUNgto7CHhtGN8v1NtRro3EWcP/5xw+AjZy/K2xAVnyK7w
70jDMVO21AnBmcsPam+M7aDMFzNAfwtslQ+HjxAbZW1t7ksmrPaK6gZRLZZZE4zafDYOAJrFK4Xk
Ph2IiDGsGUdxfngypI/l4DJlY2a7rdFpIKgx+X5IeTEF+oR/eNL52lrBxLA7kD/hNyEiTE6XUcoW
bRcrQcLtZs9UkLbhcDCphtoPR5hvT+/L5p4OF6MEb0U2ezBg5LxwxT1O6XgAQOA2rFrsa5Gld4HB
6uHs96BSLehvUFv0ScPovVxdF8MjxHO7SS7xZ/32VbedcwYyMT7R6QFi8LxBgUJOiQcQ+xbUnbBJ
27DytJnpNJEgF7dkROFtYvVpw6OHUxHc7ZelBKdjs/vEfB23iJFToEy18vUFBdcI8oUWQfHQfBAT
586rGOySmHXhH8vfik1TtvhAsKT5LeGGwrd/2D0Ke8J87Sd+h6h1nX5KGburs9ZjK2VWp/kyT705
zmcixAS4zRsRyGI6pw2ECu5V642CF3evC7VAC9iCPbJQGP4MoQrqY/KfWGEmjyR5HwyA0VEPrb97
ChLFlyMMjM+G3v1Y7K8Ivph/E7yGRtMT6JwaIjat1owzGVSiNjmKtMES/BGW7bhEdSaIhoipYBec
fNpNSDmgUlT9+QQRE0CIulYD3W3cSRmq0cAfJtf4BBjazu5ZnwFHMQV9jJFOMh5+B51DODBAZmEx
bkBi1+1zXwU2VQETgfZs/NHSW6Bl7whjP3ScRxMgCTasDT8leu17kBCQMkRdzRalUwXEsGvWdBL0
HBUDEWZUmvXlS2GHjDEpPj0/GnKQ3lV9+ip0PTBsURyu1OjjQZ9HcV+4izPwhwGAw9IDl17MFgle
TNgv+4V1GECI6NhJIFmLi/KgRWECAM0fBgRaKr/bnlfgeE3wEeNN6qVA9vp97o22dA7DGWgTXQc1
xnXLR+o70Vcbe1wue6Dc79ScGpAX5ww0vRtYkhF+8RnGnGcz2rRjOXwua5D9pQB9q+g0vQDRdDwv
TLd2H5AXpneAQSV/844fkyb7YodwYqoN9GTrDGcgJDAgqFwd8Kre3A/41G+ZGwAcpJiB4E4EEgzO
fgKww+jGEYNjWdDELVg/3nk1HHepebgaFsOu0/hEIZDeDyXN3+rNpnhgs33u+gNhauWW5ui5O/n8
XnLGMHlcA+n+jH60X2Vp4oQ105ePtbYwoCsf1dweMtjEZOB3xB0xLEFYeHmSIcCPOkUYwrQ+kpYa
ZkGfJe6aQ6C99+y6F+MwOGSavddQwrOljwpbGVlqZX81GzHmtYDx6jDS5MMw27vGGqovhJLUWzx2
O/gq1Re3JkVyodArv8xhtPCbwrTgde6GdaZxxl8DXh+0Y44dsHU4N+BM4HK59aW4IHAARJlbjMgO
tCC3B1fH+I+kM1tSFInC8BMRoYICt+wgKO5aN4ZaFiAoKAjo08+XPdHbTHctCknmOf/5l99ql1J2
E6zwcUgvoPsARUlxD28txHKARsXAUlDtEWT4RT2KmRD9OgqfGuyCPMy3dUSsS97k01RkLHVwMuCH
ikYyI/QvQyWZQzrI0R5C0wfdHFq5PamcflHnlpKYgxOtMW8nE1Km10qOjl76p0YPyJEbedkdMtQG
YBZQlamOS8EX77mgyF9ZA4CRK0R0dJq4BLT0ycc/pCZPWHbAyCQAslx/hd4KMIxJPFpKQMHGaOIc
Q0AQkhYNgsGVpQ1m3rm5DYw7800og28BcfIsSrSSWzpzBrpqbk6uzwUdNU8kow8gPXCdEWLK0hyM
Tf75zUATWAh85A0AoBnVbgDg0ZugEOBmOozqVnTj6VbFlnPktJmTvC2QhHZoc49qfNz/dPz9Ffzy
jRs+SAzHaDpYBeBFO/r1/GuwkPlGXFaMYllpmPydlI0Yk8HIZ/TBpvSbGEt/uZ7Pz19jDTkDx557
1Bv+8poOrKNqK6gOIBDjc/Qy5K+pjCxZWF1bnyHpaW6S2uWdGABc763m7QDxvJfYBnzZcJjBM9tQ
w4S9F1QEdy9G5a2tcvzh5kllMbJfxJrzBsgcOE8kXih20YYCKZa+DKUB7/9u0SbjwABxutqXlERw
T0g1fMIqNkoaAbYneMGYX+M3DuYL1iURzmGNdGFNDZ+T1hhuMbxAGOFoHl4PM5VN1FFwn1WrVgzg
EFwD8e55Pk11ZCTcuLvwwVFmfFFlmdKHZYYKRy9PHZoiDRo2MQ9g4QA5Jyjq6CB1S4Fo2hnvU3cF
7ILgJ13aNYvxAxUJmeJ5dH0CU7Me/t0KeDwgPO9reyR9xdDB48DNzt3yMc03o016YDN/0M2xPn/1
Qz0nYYLlueQLyYgLkLTvlc3toENi/6vmDPV4XAW6uMVdbnTtQfIYN1/BJb/n0mdCBygHM+AfANus
vsvBiR0cyAMyIvxgfDcAEyFgZsGQU2VTlqYO8oSF7y+YcCUul9GwL4DV8b9/7Z+O8m/HCZMRvYB3
MuuHi4x9A14B2O7BVz7wgEIgYCdh0K3QRnGXrvVeixmSQnwEe8KHhbqjNp+KwS4P0P3my+FZCd2X
bAyOZJt5/iM3odthaw7my0/YuzUeUxmfZ+PXBV9WYu0p4um+1UhZTJiv+Q4TC1ZJD/WkRRfClJen
4IWOkrOFwxFkBOVwYnZI9nL7u0aaw/0WZ0HL1PsLaQZItybB9oFmyeQ5KZnWIsmNedhvdJL/sDum
27WJ1QN8QQlzCxBy2M6twxMuMFQgA7gyM14B2BsbzHdfHIBteV/KlW1B+1OuGHGAr+UWCnW2MNiA
aES7LQcobxeEXTuxUXE12l9QV4bojN/hKCkIX3hcYc78sHNp18dveuH0X6fIpDDBxnldEvicvhnu
4Ff0S1YQm1L5K0O6pj0osRuQ9tK+ZhEC62GDj0EyGda7ih30yp0FYYXoklzBkAe9WR1UXFuN20W5
SJEkPM75qa30LQxEhs1Qc671VWPoBlZCv30Cv093SVjBE0yuMkdjs8t4ZEiiouBl8M+AMjE/WPMD
2ONKdPrueQ51iKqiLlEWR3Q12fb1e18CZN+vnMmstj1nL08GbgFofUM4HhomHw/eQxO3Q1OfSX8s
uW/Aq2529SW9PDeCWLIBXWUslF0BOz+KWEzMw5vf1xG7YyZGz41wFjY4Rnl70pl5Jcgsbx9C5Qn4
Nt03unjy2LP4jCFkPeKu0Pn/dqk9YPKBDownHwEETGwypnpT7e0ncAFkRYJ3obbcbIBUMSt/Y0+Z
Ow1kj7dTItbkIhynryqQP7jNrZ90SmsFjAoXx8TEhXVAoPQQwpNTFna1y34G1+7KnCWmMIBqF/Pa
x9Nix83BPe/6PavpMjkPBQ93eQsJ7/bLk7SvMLY65EuJzgAXDsBGJn3QrI6bY/A4yBcOE+4A5E2e
8gkkG4NJ0p3s7o+FXlQEb9BeXpRoDBOeb7NEhpCp1gAsTzF50gZHo8SYDjWwEF8y5IF2xXY5vHxO
HK3N+Wt/4v4M/2o++X3M293YQ9vODKwzcAWIvyEDr3b1/mE/Ka/KhpvDefldvhc88+UVnp00EkUQ
1HSmEGD4QP84e/4zmjz+MaY+4uUr5gGMCfwq5vf3aYQC4aqyJcDNOL1/UGCcJoQwwhxkXkgBKpYM
z/0EiK80Wyh3iA0p6M4AJmvkoEGx+ly1dSqjw8iHNtWLvmKr40M6aOCw03OsWma/bJWf01gjJMdk
Nxkxz45UyeQFC5y9FcjxiF2LpqD5t5sRFbMuVplfXp8QrJi1wqPQDjSWe+0wXhbTLDx6g7jZqWcU
sfvuhAzf/rpcwffpPvugN3vg/sWAGe+Tbtau9ClrGAkyPUR3paBWDrxENvbnFdO4QFu8FnjqR+wb
z+UXlf9gyzyKowF2IgMbmhk+uTfv0fivWr5XjxmvYXZb4j15enm3PZZe4TOUZq/d63xn39kXiQFr
ZTGOHueaaFaG+AxfDqPN4PqZN7O7T8C1c48h3vqqm/ijNZTRuGTFh6/3H7h8vxnOuuvEr8NBzPXW
VJKmLAo8GWDVkfbqDiMjmNvhx8kWGBwK+kgteoIxaeFWcq1nw3ec+fdoGNwvbcDAhaK0QFlyvv8w
+1Is7TKaVzNtfdvd3SRU1g9kqioYB4/7EaQKer/Ycp1iV4cciPrscf56TBlhEJB7B0/+iIEYTjxC
zDYxmW5VdjXj0J2pOwr32qkRe/vFT3MikZ3d2z7itU19NwLyePVGd8mC+8/Y/sxgUH53GmOqnbZ6
DoHAP7626xljuo098SW3xEL4A/jbXB8/r0UVKBDe2+VjcZs+f7PLa5aNmbYG6d+DzI4Vq4hdaxxR
Kft58PKesYrVwWvVnnlBscRszRu7b+TjVNCwEz8+QIrfBxKWdeiT6OirHTT9AKjaK90x9j1JUFu4
R8B86qwHFobG3Uk5f2EtTlMPydKh3tRW4v/bKttYd9KxyUOiQzm7rZH1Q3BuBN4EREYjsHrPOJZ4
Uidh6gHnOpwSFL2tWUJkeF/VnUICnZfqZhW0Mzz2A4bSBUNIGP82+WAeIPpq4KXesvHwtzeQo8DH
gSUIMRb6qzR9Td8wDagraV/d42lyN1CE7dPVGB4up+/XVaZPUXnDn1w8gEix/yXCScWtWtA8KF3l
6cD/MBF0vnzg/SeH2kMh9IJYvGOLofh85zS3vRq0Jpv+lJkcs/1X5VMQo693+B4Sm/5Zvg5WEqNJ
+3nli5j3GACI7pOEqbUaPH/Zl47mAPBooS4eTuV1fh4S66BG8D/5kqcmpXTn1QL8nrINN5FOs4Xu
2tDcZzPiOgPG6uPSR9nJl8J5IMWAF3sJ6qxjafY+RCl86pZjWz/zTJZmjlbJebQzDcjjfm3nk4Pi
NKfj4cjTV5wbTLrgPfTQNFVMfC7vfXHipC1Uq6fXSexuaGSqPcJBkvIE9pur9S7vN6UXJ0ItgozI
n/wOFzN+YTJ0jyaHfMO508H1vd4A3E+AQxhUwhsvhBW2Cycm5jAeQtEazbjWFqc+jCaKJ9D8zwYp
j9AYjUR3hTGeh450zzHkH1FdeGPoI/RL8Elpe3/G0M1JpMYvEfHFwHhvoJD8ZZhADS8KAguOFThC
H/t5an6RCrm0wCoodbPADcWjjMu2N7wy5SnOY1cFNAW2IBPYuRzgdzwFMYD3AhfD7uZMLFJRDjXe
cAo3Eg+KY9yeJw49Grz8zMt+EFSyAcj2BAOsFDN/GP/4W+GLEtE1WG3AkNN9Ri97ZDHvt/++0YnA
+un41P8QpWzDAYRJteT5nb5s7qlBfoQJaRmmtfR33MubJtIczbn7r7/Pnl5mMh9HxwPOzArz59Hp
EXOpVAZwnQOVULb6KY/dXBAWitkDujOIQmZTzGeedKY0hY3kCBpJB2O1din1nG8kuTU+TIyfm7kW
H9cDB+tqDyKFNXalWWYOIwYTCQ+JtB9DT/wGzRImhv1ewGibEwfoY44e1bF8muwfyw/DpF9mGMhb
52//G2DpHtgpo8CHBTMN4BDPYjB9yTwUW+7ptIfmNgxzFvJ3JrlZLJlCqzLwxbcvraHd+dpl6DKu
h9WfL+4e6tg5WMJng/P3FE4/itGOAJN68XKE8bkEciu8D17h+YJGkRT5zAYACNJ9u+Jp5YYd/XuQ
wWzuTRkHG+Qv4RsscOI1M64+u8XXTr1iNnQpEKQZa9/pfAVWNhGwTrd8RxzaP9WBQ5pTx2S3NrIf
AXAlwKSctZBCYS5C9+B2qhBDYDvNNL9ZFc4/V2L5jLMXQzy4/oLXuYSR6l5mZHg4ud85T5AzIIpI
NYkPwRyt9SVzaLJpmXc/sx/zDk4XqgJL5wnP3X6xFrb98MkwmmbVmT06k8TtENouCuHCER43TEw4
nwK2Ohc64Lx2dDcFFMQR1B3YyfQ7zSCTaRGgiT/5HUe4O6xzdxBXW+X3ecVsZH2+2xdEfid64Ol3
V3koLZz2koKSQp1KrqLnpyc6jxG/eDlj2MdiaNcEi+WuatMvzbnM3kXBSw6SJ9BjYuNeHeou4+o4
3R6dC/0mLiFYL7SwkJ+L51WBEYRZstct298JLFf9fIsFBQ/jUzw5EZTjxql6jf8GSYGnyxHGrNSr
f47YutfndN0JLxL7dcDYfM3Zc3rN4cdCA+UzmTmKXCgNET7ZHUFvyaHu7NGOwWZg1AGciusyjC/Y
hPSvmv/yjh42eHhtcGLDQ0tBjQQXFM+tdbs7k/OGLQ7GMS40VmHzCht6zMGpc9w/iAJK54PFl5XI
XIVPwOvD733oYQx2JhBPKSHhJoM6urp9fgvDNujKNBJYv6fmVTOeVmXwaJoDi3qeRVcxwtiRisfA
dOJ0AuBFyYOnivVh62rNh7cbOSPj1DJeJ/nBPgxt3PvcHut2dLM+uK0NBQI+3GNOm0RKlijIINTZ
ofC3ISLLU8In14BzhwXHV2Sv+toQEAONoc6uglQsE2MFnDkVxm74upidA6LHCwI/F3vTLIuJDnX4
Ppdv0Lo9lj2VwOmdEf8+Dm7eZMUC4XLi6iAcGHjp0mK4LUPU3T5IQVCbFQ/bARtk5F21BZ+Dqv39
b8wBEQwBjzy94mOHyRnZqZYK3wD1miOe1wbYXDdZdNQ8OB6aSQARGC/0O5WDGHx1ISNtyM5vrvUl
Jp/E1gyJB6FlqcI4iyaGFB390hWlS5x6zbaj7BwuABkdeaE5Snh0KOryBY3PcsLsSXDLmb2xzBUm
cOoiMeXgvqZStVr3Hj7npR+Dq091tyEG7DNTeVizBU5QHt5fAOTqroG6X2Muh+jWxto9wiMP4RNv
gd8htNvDdWJTSuHQg68BoqganuFlKDB992k10zvCROEAK2MtR2HpsR3SxNx/sOhZ6TvaaDxw4TiS
Os+CfC8oYGzFuWBqha8gtzdCE4QZChw0cUCZKCTNfnXhksEFaMPG+3Dn4Vzy/gv7KsxgcTjhXgIQ
sYcToWHSZUUjaIwIirkKIAKcE4LmmrGRYKLuUXVdqrmCT+0d56JC6OkIjjdU5EogY1OZClv4rOTe
VrgQ3vaI6uett3u7snd9rwE3nM+KJuXGSQqXfYHxnEtYuj1gcV3qULUbKi+J9by7MLWeU6Rg1yI8
mMBi/E6j+gbUJ3GURLbRnFKTv6e9DiYG495FzV3+hM2J9msOVxohzhUkOORO2RnGZzo7fI4BI2Dr
fV/7D7s8jE9PFl8ZqFNaFfPofRz4taa6/MEKKSw8LmXEmGJfHkahEsY6/cSA5Levq8UwlqNJLFNM
8CC5OXQll4F79N6PecbHFJmjsJv3MFsF+3PoNTZ8lWnHAzoJO0efveAp6OKxQ4tKisZl5CT+3cdZ
askEm6DC6XGfMncR9RybDX3yuQe/2bC//txmKOjtjzMIZ0dOaO1yZw2XPqEpgQrfVIs7CMDrpCHU
jpqB+j3/PB2ZEhXzI7mAj6yHr0DzUjjhscZZHn03+UXYDyd//0yugdqI18GOEUKR27jd9LgkRiCH
uXse/wr9o2zTbtTChMlMfgHlSdLZVmyjXsG0+QwmkEbEhMcVDU63Hp54Oy3VQ221s1H4okSoCDJ5
bd6C7kAbfRUifkrqGMhcjDT5IcyPNtxY5mnuEPgB7uodJN+9g0OMjBm8sNvdGgudtnPDexXPLQAU
jLrxy2GU+Nzn8nJQiXGEOLWZi+Ft9PIqqH9+szseQLwp/9fVL8gGGt0EueJr97buYf77/au2z3W6
Vea1/4nRZS4J8TuA/dz3WqjOngDPr+0k/C4UH2iLodVzIS3pU3lGWLcUaRMnxykwD7S4RniBx9Q8
iT/z+2bgq4Hufn6LM5JViPTqlN48c8cs3BSuOkUAj3yO3E877DK7DXS7szQDGJUSj33eZTo500E2
to/TCHQJsw80RVBZAPFShoLCbfo5+yDahBbnAwPbMbtgkLIpSVGHtY1MofJ0q/P56OvmGwJ5QvEB
TFOuhUVU6gmuznP+gU0ZUVYO8BPznpAupPCI0BhjLaotxG03W4aqgc9C2LXrt7wb5oscpQv8egxY
S6un98EYWWm9x2tVAEdzGn3xyvDAXt4YhGLvlzmTxrqPnAbSAZ6nij8eR/zvMQlKLEJu8yTxky76
QFVFzEPCyLwk2u+16legyvz/w2EfsYr1YFuf0DGZepRTv/HIwtUQ/PMyELanT/Y5nK2uBRLUZlrN
P1fmMzUTJ07ePP6ObIlpKdD8D6OcKk42NLBFPMAJu/Orl5tfGTdKoAlfr/l6/PeocB7D6AWnAVbN
2H58bflhj1iK8ZN2G4fbxGr+OlAp6maw5D9QbB6KEuscct72zLBa2HBfs4UtAcEBSsjLev1NsPQl
fZQgXxTfnfuZhK0SPWQ/UUP9NT3W86HslxhuQoDB75TB921WfMK88/KRMxxB3k6Nol618oZGu0N2
lXqPeveUtnIzTct9hq4HL3psBolAJAyJhEr0+w02TQOkukDIaxGb0jtqiAh3Pzq9F9UO0Oi5yGcR
QMgt/u6ocBgUMRunIYODJcTh9fZFUQa6QRQTeiqCMJ+u9qsCYnKj+p0YvWWY+eYBrcf0/VPI9gN6
BibriGPhTbKoTt1XGKtTOT5iHP22aUypvOl3sKRB8xC/ciszE+8tAfZt2wMwnqE/oVYnf1COsA/c
tojVE5HnIBTsGoVuLcy+MGhE30/C9aVZ35dDTwUdjOgjmbONtnwtfX9fJjjMaqaKNRZiJSrc1Kq/
5B3CmJUI8YGrAEuSrJY0UqDzVAjdEM+A3MGTowmWhQ0u2QwwyIeclT/13/dyVJyXsD1Aho3hjGCT
f+FU7oqNftBWiXp6O69g2NqB5jxsMMHV5BUcFKyuiExqqPsZBpGg52obmdolxeqdsxVmu0AA0kyo
8UGfmMiN9xrWXHALOah1MYVkhpBtcd8hYHqygaPKTZ1lu47h8iqDZzEw2h/hcrfuApy7x/Fj34IS
fvCNvq37MCUv7ReAAryx/CmXGKRh38jVyj2NJUvbO7bxKiCuc0DGIZ8FT2IoCytTbGOQbCodFFdD
vpAg8/5j7lX+fTmLGfNAyUPaxPiqNSfLyXJ4gKfkM/3ANEXQp0kVNpTlY89Kev2KkXz05Lmmglm2
cwYYH+55bZW4nKJdBAK3NaJ8MCaAd0kzORRzHRW7kcK5pfg4yHN9DiOQSB0TARvkDI4MhOQDlCi9
oDMhpSYS1qxPjGuKX5AC1BAIISZAr2i/8AeC4MvEc0UELzGLP3fmGOe3ZtxAmuFBgpZQ2GJizKAC
GQ0YCFTO50qYSWCjn5r7vxfpEPB0Qoo+rHmLdQH1K41kzA1qFDEBJBLgZAkuzXeNuBthb+ZgsOGg
EJjf/1g9nyVHH9y2d4BJDvmvmgzhlRMWeiptaLE6P7ei4ZAg0sgwmcAXVpi277ItUYqHnoGMCb1t
9QSvpFw93vcPG2+hbTpjvMpgd8CFgkrzIZxuolIOwxTqjC3sO7MMibQ1Bo4U0R2b6QnI72N99uOx
wc9axNU6qXcLqo16qBlVcZ9xl2K0qgtHW+5FMhFXUmTTMUz+w7R2Vm0A4vTfjyuMhSuk9CpwT44K
5+Wk0e3K6d7tQFcMhRbrDVErWLzoKQQhiDU2f9jQe+CQpfhiYslijgyIr7vxbx0MPIxzoO11C2TL
qJdmki+IOMKAD0+kGQY/G2UGP2P3AtCjjoR6xOOTk1fFgJclAJwFIQBBJ6muIe8gxr9qMVmOIAUd
0XHXWIGw00JSiJLVYzM6F9Hi7YH/IcJTTJAAPFL3v2yw9mOBkxCriz16We2ZJEIDC45xvxguHzy/
Q+y0c5fyBrKoYAkJKlZDIzmJhfejDCUSw21YWw//V7Np3dckW1pCuveayksECSyiGvpTAaoARO18
uGv4r+Kwmy8pZSiE7wselsw+s7/whYTZDMm+7hgMyb8FnceNzVYkleF6y0B1gaKSP7sfAT8wBkVQ
Jgw/oVwK+XU9RcKB9fI7Qh7oCzZz76P5pHMeh58rgUQAYfjl78ZnZonWGBmEecRwo6TAQdcEhQat
tIe4xp7QvCbEaD2galEGYolSgIwMsbYAbWX+D38VgJzg+6sWw+sAyMK5OnzCFFqzY1lH8i2Ev2eN
sSPZKI5sYhtm7XCAhoADpD9V4iwEAV0R6MtOAK2LhwIGREwmpbgzAa2IjcaX2asF+DJFJ0cDpFgC
jJqwZrfP+EuP188GIeyYmUavzbXUjfvNAuZLcK1xUAFRMZEWAkuq9/GTn764KfERq0RpnmCKkKFa
Y++cNoik79T58IrwFiFjFUowAba2WORNiN2BK7hGHxjhsBXYIBSXzt+QQHFEvEZnwmqGE6eQGSmO
Wgi1mHGAv/7btjhjOL9kx8JD3oIMabC5o7JtRBilYrNFAQhnS6xxaRvxQocZS7Ip+4YwggHlYMPD
sQ9nERzu4YTxKrmqtPMmQBq9dhsg9264P0cAR8W4cNLRYdJosz0qeGuyleJ3o3MzyfIDU3mDdFDj
wYQR3xEAHsix4CSfIKYDPpnS/SGoJMdvDlSIfaYMA5xAtZJW6W4eMpNXyZkvwkOEThEnHcpuyFJI
arkOdo9IGgLAFmmdizcgtNVXKIjsd6S12LeaKYchdikiEWfCJS4EMkA9p7lYBIJCIvtmuiIvRgOv
uf98h3HPbZo4A5wXU1L5xNA8Wai117ELO+pQthBoTDD+nL6HkcYJOeZgkp9rRoY3CamOO3y7sBi+
mA2OLLyu8tp5EKh44lBji1MhtrdwuvtpUc6PPEYfW61tpd1gDgW1G3UvmUfkXnyIVBLqA9jUvIHo
G99+ip+UQSrPFYhUpKPoJi8MA+rR9Lmr52+0+8kKC21Kmhoutk6kX7K6zzt8j7qdepDWEKdvfP61
2txXbE9nir6lir+vvNbj6vo+44IkdhXc2Y+M9x+mdHhcyemlt12VSDKof1lQ5VQP040e4+OI4w5E
/Vc0OX/QjNndebhpoG0uMGaP5XVJNJXBIfc+d2fs7Oo/ZdFSGR4jmWQgEkZ9os9CVJrb0c97CqjE
C2nY1fFkJOVlqXhjHESuLG0SCvzXuqVipJ3qO9ZmuiH7dqdbBSzeEj6mcHmBBs0gqlgU1+eqnT0d
eGRTzkDyygUTFD8YKPbIVWDMDqzRVPGqhTghnpyIDUqMCot5GBuzUvw65/DH1TURUU63S2BKF4TT
IrVc1lMMBqCv0ohAVG2jJmo2GdZhgmeMrY7JVGfxWJD7xP43BA5ZJDSa5CGhLXiYqxEp6wUZGd7v
yLZggaNPgUcGniFeZh9lq8lUZ/fG5IgTvhQztWAyldBWLT6rei60L0IFww/2vhW748/IOzKrQo0f
4uNzGNnkZHHANRFZfDDF08Vg2rh8CjKbypfgGEJJcHLCO4dIfT9sEeJRgs3Jghrw8Kfk4eJpRnAQ
6S3IYvhM0CUMa1ZQfFDWMrtkM6FfYVIn/F4JPgwVk4QXrGoaB9uJoN9D3CQFSrKPQGbf5ZEeAD8L
UoZZJwDQWTDyz2k4+IFlvxix9cOoIAe0w663XI623bZDInzBQYhLhsvOOZuR6rC6xdB5/XYnzRCw
wTXHfhS2tHAhKHYqiuGBiR0Cw0lyl8B7d4y8OG84RdEZIKsW/F8ctZ4YDFCKAkcCkdmJC64414zH
lD6TDT8jBgoWxEoCEMh8Mb8Ar0T0Qu/OVrwR9uZV3C2fjAZirGrZp9+OKMSEjzTdM40ul8kvF5i5
AIDCGja0Nf4f8WgBukueE/M/za/O3SGl3P8tA7a5jl66QwVeM/FKrrxkkg9wTseZKHH1JeeTNTTH
kTpz8O0+P3+Gux7mbyCTUZ8vkW7ONbj9jAE2FoGEMzRTWG2j/8EF/Yn3f2nnwGGcu3An3iQxPBHp
NJzPBdx0kblS+TjewDCqoShj6EVhoiyHQAPoYa/IY12hoMAeBhuDMbsLggxo6RPQwid2qaA7YpGi
nxmxl8NIYPvkgKbThLaLBh4d84PeeATIlSzuBHrhnMU2/AINZi1AGoJE5W8wyAxBBMD9iG6ie9G4
0NUKRBnotuHUTud84AFRyxlFJecNnvkbOaIE0OL7D0cDU/cNuXKHMbjhEFN0Bgwe7abAPHLKp5oX
xW1FR135tQeTRSivKUmEzWwa975QpFdneZX6MjVB4rX4CuBrR20zxJ7pFWc4rYtZFapzohjYhwhX
+WD/i8x+qR56ii5BKUf1dYFgjYkT9wVgCsuJx7wUc4COYwJrOAfmxpJBZdTvhRV/C8qmHQhhxMCI
aSmvK5tOIuYvIp6DQztB64H7aCw+rjjDB46rVQsgNE8tEEsgCGEzAfEyYCIAGxpFAycyRpmehrNO
sRLFC6RdTjtmyTjQzI4epEv7FpezZNlh1dOEsMeWrJslQBV4OGMnCgBwXtyb8Ko8Qf0n3SINv/h1
F3McwIw+4Kjn8CYByK7OnG7Yogk21wbvEmt+Bi8Dir2x9pMZPPkl5t8rQX/A84pKWbG/nEUpGxs7
MCzoEsiTEShif+R6/gfP9WzxQj30Yf6lHfIf/Crd8RTuAdsiftemMNhHGOX+08cx7dCdz65ATfGl
/mWYuErX/bSj1pyQe6G+qV+b+Q/auX+1jTSFF4wwDXmIWL+ouvpImg7nvF2igjAeg7z32ZZIC+7L
DLYOdn0uhgtr3gdWNYk9OhTWMsWSvz9XU4hc2JM9UWiwCnB0wITOAWHhMcCVnEeEECPrSz5MHRWr
NwaDKEZxM9CxdsZIFqawOOmoZiyGFJE0y4nRhcUZ/lM6kUWAe+N8EN0sEYuEFc8mD1LQ2war4RTY
GJb6CuLY8Azsv+p6wfnqCQZuwd5JSIKMxraP82oRPv+EUW09JU3lF+owES+i/yuRHCH9pVBPI86/
xMjOJcsGfRL6GZLPKRF7Xr1kYHlFigqvDAmDsJYtbDUW3S+dkH2LGHQ7si80Slhom58dMIWHRxXV
E/U7Q3Dmhyw7bLHQGYHE2QXuFbixA9Zw7iM66QJIWmgfLWEKUVLqo0t1oN6LudW/M4J3/TWaKYyi
igFOjn4Cc3/qRZBKE8Wmo2LoIKA5uGcYP2Q87RhYzSaMiRE3Ae73zDbgreDr94QVlS8QJTOjeSPW
EkNk8oFASkdMwbNQYSoq+reWN01vhUA0CcdkaqT4k9wclW1K/CmWOgIuZl5AjRAFQBUA2MUMSoQZ
yy6v0q+tjunUrp26jYmeUczY6EHF+EPYVWDKwJgNQ1mrQNLTQJlpgEU7R91k7HwH7JdEIQ155OU9
jAe2gUwLeZOSeabhobYnE5cDmIlXnIdvhyLbAxmZ6iZvhefSpKzGbQKHKI+BFskWxzBjbU2sh3di
JoqTy5cYJa6mh8sLhAIYJAyIsqg1r0yTAjSCfC8x1z3G+oxux4fdir8jziQ87wXGL0K/JrQXEn3T
2+VO8i/MiRiKETzERpfzagsaBLgmnG3sHtwswZvHUIVtSrgHQvVmx68YuWn4F92sPfuXxfwIwDQR
U+opbhtsQZBgmWW+WMPsKTDQhjw6aKjwiXlhfkkSwJ6NefuCB4Ssm2a2521TmJA5QvGDe6dQgpIi
h4M4pFx+jQh7TKxXlAaoq6Ip4DJj7y+HOY4tAQdWNFmn8zcnL4N8PFcke8wPTgq2FwhcDMhVjm9I
J0yTaFtEuK5LPAdDM7APNlg6OALlaB84gfi0GnMWdj44Png/CGh4Fbe4f/QiPoukg4RhGUtoiubb
UVFG3QKmEhZ2NZt019iS28K9Gs2PqzwcrJLwG0D2koPjasCqzXxpW/uw6p9IhMemFNxOIMV0Poca
bfNVBVjpzMnhza4FgQBbqNIfw/OQvKyzdQZquDqss2p57xfScf0Ap6W0151RZ6uZ8ymm7977bB5a
UI5Xkz66jZZPFLTY/s3ZbCbXrIcVH8DTh6hA54p2RzUS4Z5uP9EDkaPKRM8BeuWvj2BZBQQRQv+g
ODo5rdXDSmCxM1v6WA/MaNDsoJzTIjksl9CL+wshbfj5tGtIwCtiMi/Y+4fyGROxGTxtQGJ11wlo
NQOX6dxcdb4MOzPzzl2nfgWyR7ilCa5qhokyozm43xnIHBYdJSPNCtZj+TWOEwMxCmAkuLB+NDrU
NBTZI7SjmIoD2h2BnjMLFvsdb/mlvO+wNYCJOuO3Mf4AQPmy4MtXVMgf/5Web/fNpw1hcDfPuYKe
TRFmIfX6VfMWrbQNXtndKfCPa3sR29JDa4VNiFhA999fXnKJ31OyHxQ7Hes8HIOq2R0W6ricN+iv
vxeqAA50pg1gUCJBrUewCIzMlkdp+jHuW2AZqn+RAkK/Z4CNUpuJ/I0Of3+QBcqHD4bNXXBePvjU
N38Pvokr8dvDp5YwSe+N/K9Giv/BA0skrYneQD14jx+mbqjmmfcyMDKFqzqJWlGCuFcNHq5M5msZ
pDSZIpYUtycLs2I5hu8yw1UZoy4gFR9JImDungRppLNFWLgbpLxximEs+voVxxxf8kHWn1AxYt4E
l6LDyj879ft+Pp7rCGLpVRkDbCgE6GNIqPqpF+XYoqY5j2elD4UQcT7uvMwBfoeLtz/Z020yOX1j
BQoBYor2zEMNHD85EqlXZsWs2bZA9RQDm56gIHjKfrWttiN/SHAD5BbwexworvBZGd6ujvMMQzPc
J5iryZa+I1zYuZKVstUXyr5cl/HdRx/k4KLK9g1dQJCi7XaVQZN6ELySXBt4jimjGbbOyXaySM8d
41L+mYEsI3sPhhrIl6dR2tYOyDg52RviRtxsir8Q03FmWB5o+c3B6YyUd8AP0Gmj36ECML8E0HGq
+I1HhUStC5yN/WpDsKqYlYM5mQNYIQ2yYM1oaa9Ut+L73nBWnFXMi0Gr3ZZMEwrEOFvoJgMuDB+D
MYq3BlYkSfPRcwNn2d9xISDnkmtPGjAMEBhhSYCXg6ArGKPDbY77j/+08D26fij7Ez6uIlcRT1wV
lRFn95fonNpFgMGwb7xDQCS4RjBza+eNixWpXLtRDkcuXdUwXHBgcfT1DTCUgsdk+oh480kzmxvQ
rbgOIFU4qxlb4RTBVRcHhsBr4NLs+p0GCw6+Nh/DF6LcBRTcAA1AKqDfYPDKqYdRCtCiKGF18zH/
Hy9LnR2Ma+twIdZwhU0vvmrcRWajH9w5Yx69GTUgX7qgFyktdONgt6eYg4veQhMMq00Osyo3x+4F
bxo0mJU34eAh34H33ARilArPw6uWT2gsRFFzskH/qH0dfwl9IQcwHMJhwKtHpE8fpFk6bSNSYGNs
M44Bi8XD0BrEAz8JgdCN2deF/OlKJuPKuOQyftlqreushjdY7x/bESyb21KQYWqyfSAhndfuep1w
ZXa7DYg36yozq2W6fM+hoDj6tfNh9HBzc0fZNe497n/uaAhx2ljdFnDC/bw1VFjLR+ONLu1jAmnW
+2p7O0EozUHvLswglaFR7tGlsaFJQNJmfZGy3UTGgqf0smZMHUvnD1njGLa8VqZfFOvww7ioXxuM
0E8YJHaLo77VcVBr//LEHwu3uTe+AILCADGSLjwiKoTTeBg+fociM44yCCs797ZVBFVk3htnckVc
BJL2eamaXCshZa1mI6fnF5Yq/7IAsSeu4IbSrFght8/acf/Mw906tOYOEhArldISgFeQqmUUNL1Z
5pY6dr8ACT1HT4e0TOtAWjw5c6DTD19uccN/7d57T2S1LPE2xvKn0AKts7PCHlXLIwtPi3LG6pmn
4K0DBz+SJQ5QO6EA5GiffgohL5PI9MbA/um8CSTKzSEknZ4+8pXZejG/addv4986IaeUvUHhfmmn
jn53Dzh8KiAJ7Bg5V7EJgHCkTYetO6iAOFJXZYtRpJV2g/5b/aXPw41w0wJsQtken9tvNb/DxJDi
L5zy4udRHSYAysJO9w7bhYA8fArZlaVYTk/Vc/2uZpm8GDZuTnWEPEWhWrfupHyDnGCriyMErBLG
g0DDNDgEmug43CBoAzUj8ID0IB4K2gZqM+eBeFwlCRBPWF8nmRUIlaQ9DU8OD1+v+QIHYBvEAiMN
OZYg1sK/xGlhCACFpYHVoWLHSMUW8vMP6mvOv2hRRNyYqbBhLxao4AE7UWyLs3HA0KByiwXUD0OK
WcuYn1RuaswgwdFK4nXyz3RGfKiXWYu7BV74H01ntq0otgXRL3IM++YVEAVRUBE5vjhsse8b9Otr
BlZeK/NWZR4VNnuvNlZE3hg1gZDtaAjRPYFr445DjTfwgRBoKseDY81YfkDwuu4yIdSM0Imx2mAU
zFG/widSUcAhn8zezuysIVzRD9BMW99IB3q93hJeMdxxxYjW3rQZR/2Hue7Q+Bn2I7TS4MzgLzs1
Y+3CSMjtHlp9avAUDMG8Z+GA3ry8I/a1ph+IfUQUbMyiuWs+CJYOFpGVIud9WP31uDX2MmSMeRz3
2NmtKifmz6vAKZGYVfz9a3Si99h600fqkxpzAphqp92JhDIvBQ1VmGymTdaUpIVb2bTaIw3s1yE+
+PCkQHBDPKArWUJBRdpCW0497aWEP99GP2eT56mjvu58zKgNcJmcySAceBqTGm0C+HgqVomQn3BF
vSlyxYpBnQkbYCyZ6yKgifofKNjp5fDvfAZhJXNtR1yBlXClUd0ksa9Ya1hKiDqWciWUGEy/wZfW
+dn1iLVl0aODudxrevxmrZeR342exmh5sUIKbbwFpDhrORuWDKhuIy4cug8SwpRuEEkqH6Mfqhmh
xOyp46CYqwJNhffF9Oj5G1hIjA57goPKX528qGi4w2HVaFXYhayNNh9VWhYOdgPeyJQMFQAeJmsd
IcllTJ5mhEofUN8vtCBo4fGF8WRLPMJzN3w/MebUCLtgOuklDuTRnjbdC6QOmzBrWQmFTEhQsixL
nxvrXXkS7tiXG2HgxhjgEbm2Z5PPAuZENp0aPoQ3MIbO52XS2ET/qSo1HeciADdleAuYbQbkiF8j
Jp4jpWE2/2WseCeoQMqIXZ8ZEGx8rcWoOC0ZemlUYUUpyUheCzYb2jmAJnkXjfrsyYjSCNaWHhEC
ruwDyJTAZDh8mL2/xd+A+IRdCJ2uueJNhA/eq9l8GHy/FqRhBMGjWaD5VrQrfYTnPEh5oxLOdOvU
4YpFX56OBAOED2YqQEpRgKywXKsvzP9lOI+5Puov4GxsmBH5yW8L0T/cMsOcrCFCgNT6SDAZIQAR
b1+IMhiHhPwy191374DqiYeNexcWV6p/6ErQjfJDgoirdWsyAsMNQblDRsu3G+EcmmDlvOTA+Hai
LVZnHsJGCV8DIHH7StWTyTS+Vx6tCrGjwqGUBwXhJrVAGiZ0DFFshR9WIikwnLr30YaEtmQBWmJG
AC0zxhz4KVCdSRfFOkLLYxfKBEcMz29GlRfF2W6B9yIlK6aQ1N0uDBEChhFbnwPoOCDdgV++yKV7
6Fa/ljCU3QSHgYnt9dLgc2NxXZ/XSEfClAmOFE4Z0DD0eVk9B/UV5iWyLnn/STMClXa6ycV+jXKy
uJPEzNNwKDFR7TM/UW5I2ZU6lNS/YB4Oi5w5MnQOdZmi7OYPGtzevXcKjj3mqZHWZfeyXSmCuzCX
hiiE25wTyAspMMJLZiWdpDN1pxQJNgEEAqewZpB2f2HVgVsZemGoLejm5Wm8HHsw7brQdO2NOaUi
eLSr8IFWKCTd7eDRmcJ9m3coq4L+BVnMDwA+I1pnCsd62gu60hwW4Hd+qZ/2Ew8QnmZMIJDEoDK5
Q5nmDyQptlU1/U20dR6uaEOJsEE0lkHa3TB3APETkywQEDNxOaXyi3d4mMmhtUOE+9Cpw+GTWPWq
vUV/4uhVGoh8fHr493Q4XednGxqKHkOIj+DWgHG/5L0ZdVwjZpszHo4y6DtNRev7tVNOR5bSJiSk
/EzrvDX3J+u2tCdV2iVQeDzaZegEGSJ9tXJwVlBhvhgIUGwO3o46JX3OuwNz3TffSy6d4sGlv1ne
dD8ouRMOFLoN4kv3dOsXzzQVajHpxt5BBPNR8uhuPujsw2kKroc1zwnRc9+3CQZ57NQc+2wGawfp
reANKWaM0nm3jtr2uwkLYxPpehI0/PbdI3rYEMsvN25DaeCJ9hXCofBVwREHedqxM+3lO1vyxBQ5
pU/7xH4CNUXfEfTGGBc82q2m1DV9aPhbABaQCaZTOnqbqV1HQ+NLTR1WZSjT6wHNmTEBfWs64ONJ
pHNeATbdEpNm1ya6tG7JL0KMs+tuES4h676ECaxqsAaR01C/P2BtL51aGxEWzi+MEjS3mRaPLxQI
sdIUhO7W1aMsSP/rtSZ4RtsQZDnhKenS15rXMRubHv0RWNBsjYbcSR2Qm0Q4UzMFFFhJ/K9kZyP6
Jc4jqrTKwLOpyoJG/HonoFW1doGiXsm9RM+zMdsz+1PqoXndmtq7HkOITjG4sUsZL6L8NIKmbASf
OK23BgqnwGb4/AfUEHBoKcv7UkJO5F9o1FcRl0SYGx6bZYpuCJpfVmkORfVqC96ZGikI3tZjXRvV
mqXuJ4DXESNJ2sIXU9hDRABDjEljRgqD5pa4bAiim3AUcP8pYzwlLhrsP3h93dKxFbwo6H6bY2BU
tBUolbQWb25ddhCSaLKGLTQxPYZ4SRx4P95SNNikp6ritmZ7Wm4JAiGgmU1WEt11LH/1r46BvWRw
ahIrEBVT0sYtarPHLnePYiPMjs1Ps8JAFck/oB7xtLEi9LZ4AqD3E1LCFDXYQmdKuZNFAtZZdwoD
8Ca42qNDspc1TqHjxu3gNWkc0btnu6NYwFqgEkyHjBpjAZUVhJWo9+cAOnBkkWmF0P+JlMscEAn2
XTVvKSXix4kMlpt+XGrPmVFDGLHI5yUDkDM4ERw8qCWJlm6wQHAGIsKIVaT0S3sHiiCJuF8IWMtm
cLcod5t7RmiBvMyKNpP0T/tllhjD4DzRbKZxwCwJjpruWq0rnFatWw6n4RY4DMTuyrDgn57fKIec
ZnlrT2UFQO8S37oovs0SRdsp47PNHXXEakuGrdG8f4G4OribR56xWntzJTVqkdpUS3a9bm1y80+t
t3k6r2/nkgTbXbcOwgLh+vrgUgzOoqq7L+sIVWGhrr3Gd/y6/tVgcEUhhuIdAzE5/36Lnqx6HTRv
CwBlPemil5pjHxesytWazr7DKkiAHCn4gzHJLf31knv3oNVwKlBo5SHRk6pfBJ8eAJGdT0vzT4xM
iHQ7yPY164hhYBuAoLyge6TUBYiwQn8PluhmtUfcYiMccWzSzPTYRVT1GJsom4MtZRD6B+Atmdml
CP5Zb5sgl5OAqkzVqPsYBeNK48BLwqOHfpb/CRpg0t5mHYYVNMoDnB4QvDcDRAn62GewR1D+U+SB
96BFy5sGvFn2P/YTCNbgOLqjj3twCmjAApA5ti9MekDvynQIrrbkHg5erd4uFhyqmE9KCsn8ehxD
75ze+91tYn8YmYFe6WFvGyC6m8BSH/V29W4f6xb/smMEeWOljVah0Xoe2qeyR2XyWmwhIXV6ujVa
jfTusHnTUb7WudwQA3Tzlx6Il+m+jSZ9vWLX6ngz93wcFml/HdxclYYyFF9gv6m+ghrfe7unCyhm
c6cKau5u/TuDoXBjI37LKB/zNLQuTx1INA7waLDZwf8wTcXoyrhOHISMFkfgwRjNdFjpn8Nj8CC7
o11ib1uFpjo6abeySgrGc/zw6Gr1YKmErvwxekDW4OTd6voSkm0Op+NDi4YbaBg0ING+qVApBag3
hheoJ9Ke3j2ojt+AXqoICNib0QdEQmqVoL8DT9S7Mxdfi3OLS1hB8J65dhojKSAJFnbbWfZ3f5cl
jczuc3Ue5YFxnScQKTH8Rlj3QiJXYTDBOQ1FOgrqgqAITm2tAUhxaiyE7dNEDG0bv0F4U4ivnddi
18q3c3DHoN5VbYIQZEO/kLp6w/VH9hQcoQ2Dd6lFQ4TxI6gsMiQAKsWYjwOXVwpKMKdV7QvAMbCr
LrRTRGjAu9Bx2tgU2shE9jTapbHAuLs9g0zO2YVYGe/W+gDn2ooN0Bk+3Wr3RvuBKubU8FCs8uBV
px377DwoQ5/xoGAiwXpD9+p+yJapETvTXt180cad0nHZgsyAWg50CMRyy4p38GE7mRIYg82DFwsT
2L1zIZzTTo6VPkYoQtKpotNdIms7eVBKtBp2g/FdSeNu/lJJn90HSYcyNHIUakGVqZGVsF+0nlpn
zsvsxcAq21m6xxBOfu0ynPwI5Q3p9tZwo2LB36DNe/NBC8MIS6sIkJUNL+/s4oiy69l6FES+nTQ3
Q/z7so6UTUc9aLSazBfdJzoaTVh5rAPViBcj1XNUx9qgja2PmFMRTKmQ60AKUaUbxKBy+7KqkIV5
VWcD+Xapuw03Q/r93h5tqc0iYVL4s7pP3tSjaHyhPL2xgwuZz5EAozFQxXFKj+dtQtdzpqQb5BnN
gyeO2BbqXxINUoMQ/FXv1ISGcXiiw/Jynn2K+0TPdIDbe3/TvP59hm+S/0//5UHYZRFxU9oFazGk
QNdChYvJuemgmKfouXGZzXA/HTGXXqgsu8U14tAAu9JoM/g4hfWlz0ibk+cQW0JJ0BM30dFg/d7g
WBNLM7yHZm6B3knDhEaxW4CfhAmbkkMI9W7lBkhK+oSaPSbSt72Cd+xj7Xt190EnKA1vfjq/th9/
hfF0ybwxR58m6X1EisdoUm2Qa+XHFUrGO/OOF9W4R7M23v3l3acwaAj+Ecm0Sn8wET9QAibpZgDy
yAy6cac8E5fhGJf+0NGtqdNQ8IGSsWkp70CvyaTegIlt0Dea24IqCJIBsxI0/EPwjCDKgVMGpCm1
f5IHgRUraNzketCO5YfV8MgsAjgb4FDv9SbQnOnGyffuCGXAq2zUBwVopJYlGjE1svi4EJ8HuRjb
8SXcRuIaZUqaCNW/ewT8/QKEqRix80GFfZ0LQtggroDMQCYEbEHkIkUA0v4bzany5NrR+FfhbryH
1fmdKSdgKJvlNar5EB8gODmpu8XVZwb2ne2EngizFSX7PQJbVRsUxjtoOYAwrp/MED/mDFtgDMqT
Oo/jFOYW6Tidl6lcELpdJ9AZ8M7i6j1hSwGqQ7HLLa8rQJ9H2/Eu/Pqg9rkXYAqQR9CbQgoVDinq
bUTo9IqOD0QYYTrJGZXlfs7bypSIYAmF3vrtVhbHwbnPbrIPwe2PXmCnNrjxNEe3+BkVP+ydw7BI
84Qn5OpYTmqsa80v4VhLcDWmBO4bN0H/GICY/fVhyHJvfsFjnrsLEiZCp7rN86vFHML87K7uI12s
COYfdrYD8PmD+aRJjzZF3Xkj8faevALghf1Dn7YYTJHQv53+rj1adJnPpz1ZIs8Um3TlD5S4X2jP
v+N9H0zFaXTqojXcezn5GfA/92pz5BgmxqiHyLPDHdqg9JmgJnMIqqQ+iDRcgRuhtoZmz5sJRppJ
RH9nmtWCViN36kBKDyQaqoDgSjJe7KcLqE2i2kIqiEhKYVrfJOGP0a5f5iF3QMSH8EGNKp3aHGqJ
8YVJLErg9mU5BT0Kr2iX49cGWgpX7d6HrAfCkk9XWhzRZlLs7f0PAoHHNmhZkfDBCdFHlQqNhDHs
Bp3zqBqwDUEjIE7Vr3hE1SuSIG/BoXb32MA7cAwIZWxIGL9jNEf+rqsn3L08Af9KLQBKVfLAHENk
l+U7qiEckxA7HZmuuTIL+rI5py/nzBaGo4qsrI5HwSE3APntaBUzTDXe+adhA73cil8IwKxtCdlq
A2gKVhdR3++hlsFcXoaV3mO8ZwyvSKM86YPihlUQThY6MsUw2CjgdpkXIiMmRNmuxbd7hwh2gxko
umVGQdWULA/IAQGKok/tvMe5jIE3sfZWIdCxfrMtPoNGWGyBwqMOgtj6hlnNA4kVCsi6Z1o7ML74
Xzp4R4bnC+MjjvJm13s7twYSiTILJVAgns36oM5XwR1Ekw7hb28TPmewElBeA7Z+NAcqqlGaI7uY
tk+dSye/AANPliVVkEuzxp/j0B06CPQHH+3rKh0jB7BhKIkzRzV+9XKrHhJgS6BuPcwYDKZvKvkb
b9/7RCKaLFvJqE7mBGXXblh10vZcgdSG3AJ9PyjNqfZ2iz3AQi1mioYN7z6uEVcBbcNz35tMMjFZ
VKGeNbx/DPGx6h4A9QCzqIT1HoCf75CBJ6ZTSn8M+FzCs9uAWYT0036FPL72YVnqNABWEdF1a2D+
4GiCDQEwC2DTkJtAwgkaDaZ/u2rnDhiLdPOLS7vogJmgPvbuYcMa+oruodXwkkFu+FhOoxKN7ALv
KjpJWHLhOGwxdQbDAwIU5MekNEVao0g53ewvg07jnJe+jes8FzyBPSUPvEiDc3sjMqjQcka8BRn1
mJYdXhMQ+eLkHHHYAJsAZ1IaJMPPOwBFnCe5acVNAuCNwJ4ew5TJ4SccoAj6QTRzBkKFJL25o+51
HORHT07ZPlGNFEQ10QkwQVgSffgaL51T+0ULg1S48+2R0SKAdJ6BxHSO4/38u2zA49eBDvnakWQ8
OQsTweF1yQTGMWfe+rceVIx4XNxhrn0dTwe3EbMPl1Ey/LicKupjt4B5ll6uBzZlvkod5m++i0aY
W17blKMjQK82WVdK4DC7hdA5M5fH7+i8IrQDtwmJ0BnRI1g+mFgBLoWCWqO3o6qTjB9/OJ6vcQGk
C4HyfQ0oiMN5Re/vEBJiVvvv9qOfDJHtfVsol3xLBsiEy/Lc33ulfjl4Qg1dhtTi3INvdF4GDPzu
fSFGwxcziDmCh2j8miMDtU56yMtCigruLTEAnk/zgDKM15v7OPfA8SxKi+3gjX4njjKoxDfv5jNo
MVYKt+bUiy1E0yZI1/eAYDhwkpmg7EUxveV4sRFwUt+nwXzc1+FEDWuL2pjYaQwiKTgsy+uC9x7c
gjKA8j98EhSd409QrpiNUT6eDoETUFYsgDPaWaHY/iv+82ZQU23jdR6wKImQMw0BE3AgP8YLZjNK
4LNGXIyYQaMGAwlgDvfIQI0DnVnAEhUWzA6+6Z1Oyitm9QHBYpY38yrXG9RaqfteTL1n/HTS1MxT
gFGzGQKffgFyCCC+FkzLXp3qEBu/DIip7hTXpPoUQ+iXiY8p14evNN4QoXkHNEBOTHGVl9+OiF4I
dCbHVTlOo7xK0J0prZ/B26n005oBEGc3fEVXp7amRXiISrSmC/26/4YIr1ntvLoQJJjFYW7GwYau
N9fOFzrFHaognVylW311oUC70xMtD78nJICt9OzQcC2jogyo9QrnaLeuMfXWFtnh1CmDpkuA78B8
ZB0YaoaOpobDoBBaTa0GOMmbWT26Vwa4Ts1tzd5sOiTK+cQGyoOIaA6WBxI70sOkcwbwnm/v650D
tinvlwhHt90HdMxP7/ZoIgyJ0OiZzwFvdDHTyoq+KAksDwCWZMLFQrcAYTT8c6DioKNDrSJlatms
T3IAUCGlGKeT0+i5PpBswx6Vo0GwZgiwsHwwNjMoEtVOpD7CVDhlGKrjM2GoVfBCGzo4MaWJlJtX
79eGaVxCQuyGRmnZzL8tgsMH1VcKnuz324pR+wuokT/mUbEdIOfdDbBt6B7R25ySi1CNBbrE5i6Y
mHZmkV8v+zLGD1aHb+nYFOYw9cxAOJ0oHBGGGtccXql2MB+LnXkb8WG3h1UEzwVLPwVdZhig4WVy
sQmXUVKkEZjSl92A7nsNi1QrZtBeYSNET0cgMr+gys3NPbIbvS2O9oceCUUdZD8TWMApHTIWEpy5
3DV+4zjb/R1n73HaOy7eYX6CkHPYoIcBf9SsGr1iiE2J5mFcLc+O7iOLLLGS1egC08+SUS+xRD77
9/jJpPR6S3Ecm7BrPg4Go9OfmB0L9eSNBilHu2wUSGDBZr968G6Bbiuwv1DmpXbwbe4Lzv3UpEyR
5tzbEUkNxhOvURp/GH5N/ClQcjaBaNvOTUZpAghYbSoe4WtxnT+Hh3Yyv2sKIRczwvOGJHRScXhi
9ckL5tzBrqXJnydy5pAQkJigD3kVoSgogIR5m0czKRuwbz1eSLRbW0hSAawyS5oTLWeSEqICsUm6
1eGxQdn1iYgtyAWRm57GoELO3dr4EN7YB2tIomC+LPWP3mdrQO5Qj59efQhbXXiDHv4ivaPaM7hD
iUaAkJg3lFCA49DII42GHoAGBzOceZMtVAb9iRWCO4C0rmo0SsDvGBB2OEpg1557J09jRrjQVxFC
t04xIiBLod29CygmTlSSFfbAebaHg6uBK3p3SstHPO1fMTjDSnwenUdE9Y0On1+kGtKgn3ZumDui
lqLeePNPf40NfAut9GXmv80D3RsyoKJ1L3RDZrIwolwBV/YAT0OSqdop5ePZbrn52y2fsw+1Xr3U
0LUntBdoQr75b7W9H85EnU3kBcjMzyiJXnv8P39ykeQAM3JUS9ZQ/BB6ceW8tWFMVJk993Zlk0wC
O8BYP7uBfz+FqBKfQiVNV2oICtgYc8u+ajsoERJ+Ir60d0TZserWofypEuPqZyjzbqkkMVoQEnFH
cDmFXxArNCOJEuiN8cUVDRmg741mIsiYGpLuCYKRW37dcNK6wAuRGtPBIek3Yhp0q3v4Yfp90IWC
kRFhAT2FZULjUv/ViC+oP+8H0xZUvWgjaIIQyDaMQnQggLUzIIDK+rnHUSafEyP8zTmzNCl/lnpw
kL4jnipPN0SK3mEJqkB0qy4lNIq+BOxMweshvJGb3uPFoS690J9iIyadMsAgSkvZP3RWKvEhvEdU
16Jpf9pv+HV+bWeFRRons+kEpKhfJZLegBgEXELdu0ZBYklH/2QCsVh/jH6HPBMQwRZhgK+t+6cm
Z/FEbiwDeAIGGIAyfvilWPtqTK7GHJW/EsXyXPZS0Zw0h1+EioajhrUDNiCj/RbyghZ/zYABkEdP
DkvJDoKoid6qNxWb86rJ56mUdzcEugrDub6Gbwmz/1wNVoMBOB3+Opf9rnIg0xbGIKhaQQNAEmOu
1MFg3wMqrWLTjt81EcpFhP58Mtc1CDogiES+JwgBTX5xcYE9ZvfGgE9pMcRHo8Ofdq+GP4cp23jB
xTMYhEJeJ4BCdVuDQStotQb6V5pkNLjxRlqMPPoBtGmblEBZPMaUwOTCe8gjh0yDhm2RIP2NADuN
HFDQNO+EB2eR2WDMN1P3txp0Mhg0yNbwbnDFeuECOHOSRd0b0dtYv40l6walAWDWogmhf7cTRRF7
gosLt6yJP59P8s0Je5Ev0B6OtfTCHgD1So0VN6NF1HnQQdTJEHDFfxkDBlL9ULdOuZcvZlU6LBL1
Df6Trky2+9VVQ4KIAgZ7QpRlVsHj7rVF6C1zSdo4WOI3V63Xi8EMXYVurWbriW/b+p22Mwg12Gd5
U56+pIAYv32lm8hW9MststvVO0J15MBHvlitB00cSTMJQKIb0CvDtyG1kKctqDa4Zv7Ka8qLM07I
LtgETGuBusJSaHV5Cgx86hngotmUegks4k+22rnOoI6sG3CBg0A8MSwFXCDKl56mlWhdY3koXvQk
dMRkafYgfqgZehRGJ9qZUUTqkL1edKr0GMBdgzWQ2pD+X0eMv9GdqX/P//P06AAJE8JWnDB0bDEV
w3tRI+MdT9RAf59AZTh77RB8AbtGkw2BJHAbyrMRUadIo8m6MgUz5O5ZYr6pjVVhqXWlH0IScIhe
jZVMrdzi/7Xj7l5cFaO1KCW2SgaQoGXEU2dJdFy1UXSRBC807bXp55z+Sdx5CntGgyeKMB7aYwSQ
3Gkc9z+G6t6JvV72kT8C9SA51a+FE2fNJkv+F8XdohlrYbU1SQzhBq2wZHwylqDgFRiEVDeRQzgI
WoE3Phl/q/ncD5+okZ6McYsTOJBXINfjOymKcKWTuXauLk7PgwfXMGinYgAI8bkFoBr/v2oM4RRB
T4Eq6zOP3+c+dafcPitVY3DFZ0fP9SgmEzYMLzWnMwgNp53nhEHptlWzJrXFamBJhVB6G+2K0cWe
zHUZRVZVexRIHbUReOOY0DPdf3tDbpMrBazONoTSGD/KkvPcWQogYMCkkBrWDwlbxd/FLiU2izYc
sLRlP9KC3zwW2+JdLNtEpvZrzPUQpAksnerQGy+Cl2EHLVav7ldZNw440h8NfgggALvjwEc8rG6c
M3ws7kQPUJ+gQywLkRnY1FgM+ICP7dGyGI8DqhO08LX7Xw4mm0bB1IHg1A7Z9Qy6M+yOBYXy7duG
45XdcjaWP6QdsC8rinEmV4Ou0dEot1j3OcV5Lv1qsvex0toiWu2zuQoWq5YTMirBN3E13XqLx0rG
qX6vXrKysghge7yTB24C6FwVdNjv7EU1I5a10E8djeXyANJeLw3ya6Ppl545RTN+l+vTVtRZlaH6
t+fnuCInICZqwm4EtBxSJ2PMNUk9XN4AHNdqxRQQL/BhEx6YHplinDk3hq/Aby00z3owgiM3xeD+
cMuKYeBC9AD+CLqX18HmL4/CFPxIWxMI6etoTvNO6e4Q7vPPh+eKhcAofmFywrbKlKYosQlKF7PJ
90ykWJvlLthW7XfUoKXWeLausxKjIHQyMJQRR5rl0GH72Tuwk/iS/nKJrk5H/rDEYvyO8KQ7D3kS
uBXMITc/GCBPAVLnYSwyB+PIz+s8v6z42ownyGOD24vZhCdPEQQXJyeYxQpaCn0G4CowCYOB98dr
wIbIzhDVFLmMWDGlLmvZ7ysIIfrmF3JvdAI7nZfdYfPg8qLMFHFVnT5/DlJp8uZBXjh73Y/ZBR65
Hm4AQ7LF/3pD0gJwpDQ0cPbaDz/soZ7NLwSYYt842+yQLATgoGE7ZB/kd7QXCRlkNP4ZDptRF17y
nkD8OCfxUmYjxrHyxFkueaxQe+KAoM2WvtPW/QIRSVyZ9SMwi7PpoLwhA4Q2IEGOXnh4hTD6kjnd
dKiryZndfVSDp3QbUc552S+6Usu1KwTmGlYTYJX8QwRwMfPtjwFyhz/iQv53N1wFLVGpU/uTSdwF
Wwtb26e91kbnOU0ZE+CWO51+py9rBZ6Wty9LxpJVKBiEBbLxv1/cllwN8EpjCU6WL+jEOpSyMTq/
v19KtGk68ucQckPpB3bHav7Nep6ew+JgLBbwpTB/lzOpsv6/hzacmx1I9hQ9ak5PysDBbog4BWMa
J3uuR6C14emwO3iFfqygDYTq/1tUxpC/xVho0SFK5CPmHARtB3jjtW33TXrW/ABHlw2Mn2Aufq5T
KQuvz8l8fpRHgXralX/WN0q0EOEgPlP3RsoQKcjaUjDdwvX8i3IJddj5BDVmh/OjPbDMORiVQJha
IqWf6ZRVbODaJ5P5HPwBwutcHw8tQQuSd2hD/kyUKO3YEnw49ZUsDrJlQUjg2cs3c8Oj7i8jTL2s
kuwSaDTuII5vVhx3a4TGCkqzqAFwMJ1cw7fZhzxI7lyn1ff182xvBcuwiDBkA9st8bGGSyk8qkWa
3TDrXrLLLpwC7sVL6Ta/aKXcrCVyjPD8ZccIGwGAjd/1OLiJ//fciWCiE0d4dA6lvitnEERB8s8j
5iF30g5lApjcUr4tbWs8VcOpIIZ4Ke/R1LU8PSUM8EN68NwgXoEKDpdPW92oIWN2VewLs618DqjO
nwdCCq+VGdw4jn5WombJMcrKyUrqeSjIvwGak9CnPuxnW/T8o0g3EeODljpDnCJ5XUVaDysSTD2z
mvLGMmoTIL9a1pAV5TsnPjJf8nf6fHHBcMlbjD3rLqlzeRMZP8oFlK5z7FG2H0EXq/fmMvSX2QaJ
wVCTg3Um+EQ6NXzEiYkI/aL1wRTqDtgXqQyfAOsmZ+wBsAFoA4fLdUdDBYxchX7ozLHU0Z0TIcEj
ybNlFLMF8IyBa6U/BDSEQG0lKvJs2u9Uk8jMefCyeZx+uXrAtfymSF7Jv2TcAYINvhSGD9CPYCST
AaEsDlVB8EezJST2jOFDTQDKii2Kq+1tggS20p10pKegQgAuwhEJTRToP0Iuqt8M2sVUiEfvfn10
7NQxKISrctVgvgAJ/QtKcSnZof45KwYj/3ff0+ayE5Gf6Ua4fOGDKZaap27ib+31xVTkuWYbaJ0J
MOWLtb2ky6ZbJHJcDYiwY351MSPYCT1L/R3ufKVQE7O0YVG1MHJRui3RBjGnVwac8XvxyPu70bTf
XS4JTAh17NTn1D44tYSChMbabdkldLUfldxo11JmI+mh4gpeDU+BwWaby1wwd0m3Jb6ArDhGFf8R
1ydaoW+wgZ5Ku0QzFm9sw4fBCeD/r5akPaEWhipsz1TGAVouOActNjMMZAZ9YHxfKUt2DyZSBLxO
ZgO+kuFwOJuheMbrYzNQsWGKA9wxyOMSyHttUBpp/yduMv/yOomlb97ba6yYpHD1a2fW8bCaNtCR
1YYu2Ezo8/+KnyokegoivxZPav4LnGWrQb6XLTwbE3UfW0jvxcsIMq+qM/tm+jp7Igq7iACPZkDw
RMWsx0yWx8Qvcf9Cz3EOFQVbvWKzs8XDLX5nvV5DkRHppbwcE9g8mivPe1oeb/VazKQpMM0CGZ0F
hd6/56s4UjmQ7l6rAFMdrxK8EohSAbO9WJ9Wzv60+B0E0IGxG4zgkrrJmkurC7fOgFnOSlB9TGw0
DZkigUeKDEPPRMuregvBCNAixvzbVEDZUPpKmXVFSSFpNzuSDakkJsGxQX7HSEEDJNOWX1Tduzn+
DFYWCKKCAdjYvVnr5bih+b9wFUtA91IAVB3vX6gnhjMo0gjKgXBg1ZR+7lBf5XenTAz+Cws1lx+C
IwrU3JWjTo2QWjq0CpoWUhzAWWJWosnRODP1sFJQWFZQuKfyIsTpXBE1yQ9nSfGAIv9JxOmGPArJ
WovGlMz6ZDIQfVXdGihivDaxf/LZOinKnbWP2C4X7gCX5TNmqEgBylt+4ufdO7tW9p63SUCLf51f
DUz4wdF7WTifc5zFFPTB993E6GZXNSxCSV/Ep5VbVXD2H3bafP4zBytGDNsPN/EwrZkFiHewawJK
UgaOFW/w3bLjaNqZRUcrM2VaY8GuxdbL4hIcMPr4K2rKIn0t36ddHTaMOIonGpQDQ/gLf1YsqUw/
IzSKhrXUW6/FnI1Ov0IHHImt1uGU/rVeGupBnlgBBwcjKwyRhSoEy9IqFpmwSh5Bz2wwSJT2NgxW
jfFM/pTCsQFrCCms4h6VW3U3idESD9u0vQBs9sy2PdPteDSOHIWzjApDjrogP6cn5hNPiRtCj3W1
uNuLQq+h75tPvp6y8xzjqcLyLxZl8pwn2OwydxYM5K1dnF4TrJiF+1wRDK6yDAjrd8cia+OXeF6c
ABUghOf9cImhriTUJ0KBFvjzTxNFB9X89GhpiTAVehorroQFh/hTy9Jga1/g3qgyQ8T1+nPFH40e
HRa2zy5bsTuhgwogymvrDDOoMk4vfmvVcLoB/wUAhBfj9PF1ll9fNhb9kTs9qrjmwBkYFNDQZRyb
ITxOtWDndqVTAPoBtPZSNqcRBeKEZV8wvptCpk0J/+CU4aAgTp/dUXyIEEEI7/AzhXQzNhSY79Ez
qgmJB/fpJbgEzx7SvbS2j/B3ML6RvW4OJeCB3qkXtZw4Jf489xhkghq2//I/EyRDeX0gUmG0IbgP
ylExgh6KCnMKaBYqljMvGrtBHtkDSOnQH4ZDD7wc5X6u22VzUxiifEYFQqEMVsL+GXjSLpN8DCab
zBuoYvQhIvgZGzChjiLqmjJLCkA6K9rbcBSpNMmvOzO5ipoZw+9O5uTKCj15FAVlPTncYdlNwK0V
Ucely5XVw6ycr2y+6AoDWXSPROg3W2yhAObgBt2hFq6spQ7tB+sLUnOXOfrUpnXKT2lKLsb+KI7y
2bwKIOCR1MuJ6s1lpLNUW4BX5Wg/uVsN2H3AZmZpECWpc3tJ3KBwDyIubDM3xQW9m5sgK2vpDUtF
HyRxMrqKKhT46JgwvZNtZHk/Ystqkw/6nXYMZ0R8qiT2hAsG44Url8nDgCky0CngilmbhIjgF47r
dCggrtisFWmivgs/BdfQJ1LRlXCRU032+TOYxEEFmDEUC5HvBEEwDv4oU2TFHx0Yojr26xaVVdik
h2SI3R3DAaqOUx8f6sHQeOxugEr+HpFu68xkjE6MqrSqfxGuMORAI5djx09naZ1sP9KEhKg7/m7b
fK5uIdiGuosXU0y/0XsplYhNgZ1PSMW3umcT3UL+bUc97Ve0Ujik76Dy8+9uYSOlIKy9ptRFOanc
uSLho0liCSEU9mFvUl7BO/C2Ar+TLPLZKslgnrMRO3khrYmKdywk2au+WLEdA0oOYCmoWzJ3hyyh
Acy9Fyzwbdygnf35r6pTZAZiyxv+2RLWjCwGPntWn+rLkScDiMW690NGo7hgHQpKC78w9qq0mgoX
6/YFnaVigAzYK/NSNBQwuPLZFFY7ujmuOvCCQDEPAcuBeHQlgQVNfiuP5j+DlRzv0ZPzpcPJ6DpT
Zk5ZvzM+D/dXNhXevSG+tAWBB8kBg9tT1EjUDkmaZOL4DEbysxcas60q86we2hA4DDkSKEDjp635
jBqiUw3IIFawxwGcnfIpUycFr7kH0o8Kc80tldulhn1726+dfWw0n4xMmxvI/YlYALIhE0vpHxpm
9BlhBLoZDzTrNs7+06412gDw99DVlTSNvT9CRKp/ilX798/z3OKfKcOYd/uFafiiH2AcBzdMJcYy
rLvVI6dhj8rbDijvntElzIJCYyiROGHoivHSlG0J/4k+N17u3wPRrlYAfu5vFfSH4e+R0BTmMbEJ
2foNbJ7syS6LmY/21R8qWonjrMpLASZDQ/Gk5e91AhG5pSwLHTAob+azzSXDn3pxekQH66I3AP5w
Q8tBHQ/oQsGn3s2v8+Icl5vK2eba4YzKGOGEKCmesGmyoLibfa8iwhBPS3YJa2V2JL9GoGd+ZxxZ
R0JnUORBGmVEhIn8mhgZtw8un0hPdqKklq26pJDO0ebEB8BO8gWhrahbGU5KNyF1YOxpN2ymG5k9
cs+UvQCTPeHg+kLBv4dio4G0h7RkUqpbEIxStoHBV7UbnQe+j7A/sxgsLP/7HWsdbYRhgjMP8B1d
Z/Q93usHlZV1vV+CeMbP+fD5DZ79FwjqY/8wvEM+sRsSZ87PLQ3r/uxQFdSZWospI6wHY7w4tg7+
ZXgDDaV7Ttp4dcCi8K/2cv7D+yUiv+6WRqB+0Qumg7dSIzwZATMUsoF9zSeVAP8XrCxO0gP9BWM/
jwb6n0xYtjhpI3sDwvOInZah1IDTi5mvPbOtxy5xAaDJGwBY4OeArIpUJ8HYYn6IHulWJ4MtU5Rv
eMp++YUqUXpFtPRII/pquPwelR4XfSTG2Smp/GJDVT3X/fa63W/jNrSbKzSaOky9M/rbo8z7qznI
WclL32cvTw3oImZK+aaKLif7ZwtlfmRCaDEbs2/zQu7ykByJ4YWKpkGP/n8EYmg0M//P1mc6I3Nx
clhqcipe+12H/l21DK30lywCZ0bDmj+hQI3n+mfuCMVpOdBs0DtVcsuK2ER+/+JacVXIhP9qrLpU
4liVn1ctqokXjJTy81+WPmYu0/8CqlJZHVsPPRYmHQs7/vcz+EP1+XLG4O9v7BGqyzGoPKKbo5PH
bqf219elKBTQDLda9Q9mDeRrFW8mHXkfvRqkmyr+ro5mOKdRQn8Vw6GcAM14nBje7pcmKERVN4O/
agk9qqOStrWL65xTkipXVntqaxOejNkfrOD8G6quJBc8FHQjj6M65yov9UkmwkrANZGURpyH+Vd6
GxFHm8VWoqBYhBAiAbHX8G/etvcDSXCwgVjolQKq1sYFWp35X/nb38MgUie+5qIV9OnR6cdlnuSG
5eRESSyPo4egW5oXWaKUpEgjeGzYp9F3/0AiMLTpupuMG0Cjyjo4enW29sXsw8bwYfBOQf3LgpyX
7ZIHK0nFqcDHquLEFWjhMHf8FeX4h0W/Rhv+rNrvXD69wGLKa51Nym666SPhZlSKMf8SNgDQz5mB
JQhAqn2fADRirqhXj+vcVWezKHWOhA8w6gUnaO32o91/RJ3ZlqpKs4WfyDHslVsRUUFExfbGoZaK
fYP9059vJmv/Z2O5aldZCklmZMSMGTMW5WjXhyJavdaySE02H5tqax9S8N0pNctRYXzyM7F939AB
4jqmXzuEnhX6SBZt4fEJIJzah/aegkazD9JWSggRqD4OLQjOsqMbowNo6RjtaaqE8cLbKFKv/m5Y
BKOimjCyze5khmyjsgPIETUPs/dQQoTfYf4DTmYfUO4ATaef4acFQQgq1iumpvt2blNs3i86D/BP
NW1AO927tVEQaUDrafwi/qXvF1JPv9atrZfscgh1pNDmm9PSZiX3Sg6lXBcNKCu7N3c8boAitR29
gABzN83hoN0mU/k2Q57im/RSgwij3LFVv8PLsQCgqBNBJz+mwqdM06WEbYfKpCDf/GAFgte4vz7W
kM9wiea0qMPxvBb4Bi2hpwQIhvYruW5p/l/TEHshpD2Bp8k5Yuq1lAiVaYbFXFP7KfRl8WtTy30c
5LykQ8ckFMwVdMjXrLAAfnZ1ka/WbxbsOz8/eudar3B7D78qpAvzxegOPglHNoan55xO41uObBGt
IhnQ1wOKYRUGiV3OkN+s5khAK3me/Qyvf7TMLtv5+4g8ATq1Xz3udFUlfuCNIfKQI5zXiPsg9fD+
PIj6bqgpEqlAfBRl/t8zxcDZs+SseS6gl05USlOxn56rVbtMzwHgUzh37vPsPrYuatYVdm4abpEi
sOgf41x+zs08Kpk2Ss5lav/JDr43dNClKE9S5dCWD/TG8F9wzIZUl1fg7u4tN986D2J0kkYgwSg1
xOGcKuXMoNy7UCp2GBV7uS5SwgGiMuFwqJzTf8HKG3CLK+Mrrv0JAgT5NghrXvS8F0JbSj7Icsqi
vHG5im+M6AMlCTROEBZh0wNSR27hVTuhZj13crkaTGrpdFPHdreLVfsCL6ix3xQomqMl3mp7ceHs
Mu0QgaSkbltDvvs+Lf69A3DlfffTu/Xng+cU0aQ7IR9lgfSEaeNUJAEeMOOmci+6limk0V4g9gPE
IrBwkjOIlUeicijjoO2RKUdosGO6EU+46zPp+iySkz8nWEwDVEv155UGbloUHkdJ3TVZFa0gEXOE
cbJTsNLlDxi6E58kl0WbVbqhlZFDkG7XgZ9pmi5BQ6CDgc8IaVPeENRL/HXgzFy9z4rpE8aNfR9K
f5mfUDxuqDcC288A0Ge/wJ0qd1BaP9YmmhWbT8G+Zmm/Qv/JO9VRdBuwwk61XKeybNe2ggIxJ8J9
TIBql95PG+whq9QtA0rG6gBLhkYtLBVimSjN2cOfUjJTKyu9scKo0qQKBMViq3q0qxB0D/BGS6wg
8IMR73NF5RN6NWhoeCGcg4/3quW6dANB3SD++04pfD+Pqo0LvGakgJufwX1a8stUDlHiP0uGsAFf
3VLsvGh6UEEuigLD289+5+zqvfZZzd1zdHPH9H581dQVmWlAqFZ1K6st2GipCR9i81qqWGPDokTw
jWB3Bm2o6u9o/MN2Y2eWzDsMi/zIFCeW9m3KahTORsWWcFlkikr1SgtZA9hyTHQletOs+0f7GLuY
nkX00/8Dk0x6h0EyTrzSZIecASaAasXXAGtAjUaFMIR51o7HcD3B08EZvUqMTjDtIFuoTBCBAjNR
i9il/nJBLzmAV0aJFhx44mUmHvBIuaoUyoVCDS5s26Ha99HcUmkej/Krn/dE/qCeO2F1d0uSFIf1
YV2MuBms9dvyQ9O47ofNkzAYIEZh9T2iRSqtFOTwvOF3YvyQKQAyMsE7FV3VtiiKGQzVTQyEmLwu
HmUJ07ExT1idqmFK6pkKXlo7QcqEevBFcZy6u0gULZG07mhdg51NrG5hlaNVaYrNalmkroWyTxUE
MV7+iTo5eIetp4MVoyUDB6LHjK5SAUvBOSnEBFrE8bb/gnYwdfZglttaHiOMpR0mo+s687fvYfFK
YDTkUaFsI9w/uA8xw4UJxm6VnRW8b+9Cy4DuoffrEZOMk2m5nQ+eo+LsRPr8RyqjO58lzQ/FwPt8
jXkGhQwi5DGMKOzsPVGvgcXULs7KAUKfzffy24c3leUehpimN4mo9ybfK6y2t9p5yr07bc5/ZZ+z
sRDhIxwO31RRWavjHNXN2mNJSc99uZvt2k8gxw7k134V7dLqoOJ9O6UVa/pBTwIUiFAiZJFaXcRb
w1ejTDQxDynGDzizPKuHfGkfEYT2s/NB5KawBJv08GGo2SEqog/mrYPeOQbVe40I3OmYiZzDxKJW
rbL6oX+BdqsL0tAkfqHcbnYlG7GiLKdnobYNgD35Ah2xRF2LVNeuDS0VPCSE6Ez8VNB2/2vlolWZ
Zh/7YNcqufdBCffr5cyRzC65SIM78eIYXBf73sV/LatTQs3+Bc3eLbfVV8eWq11BzqJE58UPfL3m
gw+rUJxUCmhu0z026QKAj0x5Tfvl0G8urDbK0R7ydeNjF5B0fY3Lk8/iNSrhlczh6pzX3+jZzRvm
+qX97YLZN6+jin2kY/XVHgyGQdCeVkGrgVgkPXSr00wxoD3MOIbMFF3HOmiM9gajoj3avl5AGHcK
1fsxlioGmMgNyFRVuooJKS9A7r7SiMiiMll37ShhUxHJWFno1ClE6GpUXPya5W68OrWsTmUyD9GS
HJUXmV6Zhi5ZqzYdw61apUHFvLXGGPNz6WXTwvDXpemcNXydas7Wz6zZ3hJEw4B6kCOilwUFCHDi
C7Ui0Tf9JHDiAQQQHKMXdw/Yr06MrscsR1ih7vK/X/22zi3TEOP0qaEZeD/XKHL9rr9ra/mcoeCP
8TlxUXsyswiIsfHLEVQKB7a0gyoNretu/q118IhtyMARbrZ2Q+VQlIggOsKEdd9rKaKTIqE0MyVd
k+IHaSG9Rf6qL4iD/A0RgFfx7iO6ut86RONNcVgo3db+wyGOqLIDCTGIajivsKqfi/cI1hBOmvS9
yKuMvBFK2lycxOOtyXF6HVnKZdBqnJqekUaI0K97o68NKoC/gzp6x2CynWqpfutlOwdUjc+hdm36
llBGd6FfGvVM8HV17t/gbsB1VOy9w4kK05wfT7fnen70CCvNkpcwhJ61TGaZcWaMv+YR/J9Oiv/f
iR7n6f3v/nf9221riOkmjwb92SjaqLxcHrsCSiB6Lp0QE/33yKM6hPLkznn8Pf4oWXiDzJlHGbk1
aID5eiV2YPMnn/o94mf36B5ZtN0yjyxiytU6PDlQM/ag9LlIeRj6yGSLwVKxu49GjrIi8zgB0iI9
UJYTywMKGi7rbZHfWCtrhTFVquIIIV/ksnuURyA84H3O4Y/KBKpOAu0YpzpBmXXX4xerHRn5Jpy6
s3M7O+zqeLn/e+AMo4dB/fru2MSrxpuAr4YnyYNd8u+2yKwyq4T6LWoOoMVZKjW+LS4clZWVOGe4
9NgIQyTAeNK7cLuhugUXdI86u3TbswiyPSh4ZXGi10u1K5V2ZBPEuqVm6e84vU/3q8yyxJ2j1By5
lhOECfmKe+PumPDZIAQ0L8bDE+1Z/FVxjOl0E3BLcdVACh1FdP+VAij0llqWAA4ltASCbJs3fMQU
HgBAGfE7Q4WW/2AgRWlffEk1prslvoZSA0juwcmnXrh2nQ3gxAHCPPwZtLys7fECDxaL6DByQXRy
FnxPoURXdnZlLoRFpKSHpRCUNXlkjAgaEU0if9rxCjGpOADdpHIBTQQUVhC/EW9GyNP/Qxl4D7XO
5IgSmSDJ2XLG64RYiZs6mzVmmLutw0oXMZY17Ri0ZlWxeZRRrKaDNaAGX0oNrnZkWFPQOakj6yKC
GJJj/Ih0BWEUOWTEk5RUFWZPpI3dIoRaK5uzVOiKWk84y5NRwoOTAVkTkvdFxuP3/BD/WWGtca3d
PunHUEnJEJUi2CZALgkiY7fJ/obOyBGBKgU9Cn2qhD50pf6iV0V7BAonMl2VeczR3ROTXG4N7Qe/
I+Y8D9RheD4R1//U5A9Y+hohmEfZKeuJ9q/UHuZr+EZHMlaLQ1+Zuyuio1TBlBye8SQSZnQlrn9H
CcgblSOFHc63w9Jk7mdW+Q0aotlNEcELVlxmBfUdsZjiBpEZSKDUjSDHDZKYLIi/eTEUz4scE2pD
djYftOs/F/FfBt81rr9HWq6VCfXp9BxBlI9ANUO/KBO3WqvshgpMFjd/zXuwvvCoX/RVKtqVSQWd
AKErTzw54srDmfLP/Ia+n9So6EhYn1JvsVZ0SgJNxHErTC6LE4TTwgRvm8ssbnjib/U2ZD1BbG4j
1edcFglvrdMxZ8Ursps3i3PDd5dFicyrcqJauPq6o492oeFd/bKQ9SFuJhrg2vW6Cz1y7n7CwLXx
1koU9O5AWHWQrMsrDOHSVDqE2xyHhwCYJyAaR+guIHDHL4xDNBZ2vBp9AZxPuiz7uiSLYclu6OBO
HVLrrnLWkDE7BDlGdWKtcOcwPEXGnHiEFQ2ThXt0dnimBeIFAEr1eDf2OKAfMJ6drZPFEJYmRAJc
Ko8k4+CtbrNNInuaZlK087M14oQM6qEJtmkC/SuaKLzMPPieT8AzzW544ls6YP5og0nPwUlpInd3
wm3kwYcQKTEs26DSPZsmFtVOvlfuWMi97uh/dGpI32a7ZL3Td+LZ5oIykZLKW6/0tNm25HKocQZf
bNxKvbG0gOrY+AmCBBmJl8AE5wvhG1AGzKFnNWPKmNy4PYPVPxMMnebz9VryA90CXA/DIcHu6R3U
mHFPhmZ0FqpyjOgvP6D3FzjI8LKAcwbRtP6G9bEOSE6RECPv5cp6QONx/BDmyw5IFeYBNuDiQvCR
lOGP1DastNFzweykkRk59jgEiTO34Z4gnWPm2zGq0GaS2Y1HzmB/siHfMEt4ALhAXZsT1bMT0b+T
uOu/O50hSUG/MW6EEgy7QJG49IFII7duhtBzN4xJcUc+1LmnyLJALaXXzTPzVXDtb3L6h4zeRqAH
uDSZASRUemd0xceAR8ZhKChtalBbmaYOxhfBeNVtXeu/kNiUY5MmDhDqQqwL8c99bViyF23qmEmD
qRbhDUJMU1xUhB6cG7qTDXUuVEIoRS2U+cnahnfxqBcAEQyagSyGOWdBIgagQzGfMq+8o2o2HHSS
kYJWLKBvImkuTtCE8F+Vq2DksOXKGuI14EwJf9bmKdiizHAJbEc0Ayt8MNtxShZTDiClxokTqlHQ
OGjrVWz+4zTTkh9mDRDkfxtsWhWFYiPUngyMKh25wacrIsi7d0EBQ2wn3QyouAC0S7zEqphQToEZ
qM2Oxc7sngn4Ue5NgIfSTUvRCdLkjEAeHUBMSqGb+nNRxO6GHCSwWoAXywN6tao4VKmJGBGAEL1P
BAghRkbWnaEU4gDybbCG0uQDT1IpCLERRLfVeqpyWD6FpH4Ct47WhIlHG7yY3+lz0kwWrAlbftcP
0r9Ae1Ar4HFl8gXrWpB2dNt0AL39A/IpChETT56JnI00HhHKrjdlYROrnHhb8RZ00corVCCyvSGy
VU2thH6aXqqAIOEdaZUHRYQMo4TDizTLFJUtDrXwSYpTlCaShIC12LaAztL0/xYlccaaKFSZ6TKZ
aQ2OTl3MeDBlhkS0c5HWEgoTNCx0YYXVIU9FaPC/TD7njSd080T50P1QYgG2VQ30WJwxLhnHi8vV
/TW5mn95jVCpUiVMydpoHslN0+0XIYBMu2RAmAWkaDV1VegmkqvKRHVbGUOgLealuCOGVsLzHVmL
DKKurFmumpkA1SW9qCVeqxllnUY69qe05IV8rqgCauioaCQFpARgvygGAk1uLDXQIiZ+GU52Pt4G
HIEtT0NdoTZUlngyYraoUIvqi0lnxiSFw9VSdoqzgBAJtEljS04KJ6GXm4hTk6i9JcfTPk+uQFxi
cIoeaFEVA3mRY0fD1z3HQvmdKzn1Da1NatcOxubvUKv3ND80TwyzVSToLhkDbwQjXVvDSXUjItVy
v6MlcvLk8JRfV6CXq3WXVMaBHeuMoJWZ9B7e6Wq1jsE8xazWnOQ6ojQvbzJuxJL/4mpCa2gStTXp
MiXTiHA7KSeaTuzuSt4l2V0S4sgI6kvkUmimJMmfuL/FIplOQn4Sv9IZNuQKkzvk83E+mRMWzdZ1
ppwry4k6HQ7VAuSgr4IZp8mqdPGcatEJtETkF3m3dFg2n/ugj4U+VfQ3Hfpt+t5mKYbz+j1rAl8h
rKR+1HFBSxWVBRolJS4xs3OEO6hDHVq1mC89siCIv6R5fxb/nxLsacmY7LeFRMyvwc1fKq2m9+Nd
6B1hCh50ztwPynQmvAJyaUbFMlCRetR/iCJRIVsgwpNWt8ad7qCeEoXQdAw1RdCPXeFSMpymTkfg
NZw3ksnUmHQjZhxvzNIzAQ0i9bybyUtCje0RwwzudntgQ4umxHgjZgZk97375C8aS8rTdMFRtxEZ
djoMneYk5UhlmIaKe942RbklztEsLHP/mScYOSpuwMphT8AV1B3DeWVuyGFBa5vqTWQlWc19SKzC
If6Hw0PAAXoEChNZSVfJRNNC1J8lhhkFakb3JXgNWp2KQ0R2orjYt/A4RM/BmeCkFaXwmcwvhL01
ScT1UMab9Uplt6YxPWZZbKb6iqXKg/meDi17gavbxBzghOJuPwVDlZ8Xx0mWSiC85qLAoDRpC/0X
rlJnLTppmYP5hQckNVQytXB7blhx5Q6EOc3bsyPTROUi4uerDFmGvwr11YLPRtdN0evcPf0LlS4a
mV2xHHjirZqaR4Z7Kb6EMaOaGZr2I6QuuMGPBvS3SCKcKPZwwroSGXdl4En6JCtAyrIfj+jtOklm
xbd+Tab0siaL636iDEoMPuQRyPDkEpqn4Yr1xe1gsGG3fGqU1wUFHBboJny+VxjTjY5yaRph+nSj
9QEufv6JrokBctvhlagAkBpZM6KOcp8imr9nAHSRyYWADfHOgRRJmvI4FgICGAiJN1ac8h3k9+hx
2rjyP2ACvTUQNA0tE8tGFjiks+UcuPce8Rdlble2S+v5w6tvVZe7fvnQ5DPxstGrjQrHWfnX/WCj
5W4qasO9LHBGxD0hOIdCQKgFxBFI5vhvRzTODw7gb/KbXEal1XdzAtRQyHFZZECdju19hKtJ+G6h
Ly1f/hBck1Y51yk83ecott9MERQAFGeRGIkpbNah6MeiwboIlZXuDeWMx3RvI3TNDorjPZDbSA0A
Ws7bei81v2k6WIZF7DzxAQUFcHco4JR/yZZAweSW7WOp2yy6oF6CnYIKKA1wbZlaH5HwO/Lyqk84
8ydWnaIlz8NGYMRubA5wV/BC69nxmU52dDvCDPQmMk0K23kTqQQrxb/tiYcIyQJWnhZ1yqSgyAXG
4K7NljgjsFAawHiw7GLAvbABtvWre3cPDQuCvQ68hcmS/zQ1L7T0Af3Evurf3PhiQy3icjlv/JCU
jaoBwADF9gxroOoAFbnJ/MvipURWlevT3Y7N+dZPnRqWG2k02mthE3EYmcNLjFFk8hT/eY4sDyhQ
Iu5ZXFJL4dOkQ8aKBQ0IU25xkbJODC9GizJRrhzWQp0NKcVJVister3e8DJxTjVgjBuK9Y0PGUN2
3wgXUwAo+7BUDIi9ltHFjkhUkOpk1ZmDAYb/J5uFhEK53pdFudXZMR+1kP2XVkJspqnRkfnRjdYh
m0ghUl3FriU6m6lAKSE9Z3nL4hC8vybicRFGMGqoIPcFHKCUTaMqCs0IQwyeyCPA+8a0QE9D1f2/
dKII8hDq1N4QWi8q5BQq9nBlPPwH7kCCkc4tgTDtzR9tSYgPqbbuMIlxV6r2yEM5HR+CPYENYK+O
R4xi3EgNJhNI1lNXr8mDdcQJF/fRhUzkBkMiJcd3jT1PX/WpPZYxFYnxQAOgGy+jDq4DB6jCsOsq
dZQa4g9l7QPOu3hEYjin9jELjVn7aOpyAo3JgGtFdSnF1IrT1qj6ubS8RB6rDv2BJjUXwyTSvJMr
oB2CWdiRZZUDknofjKi8r94fTpkCPLXDYGv92rRAUZk9cz7dzh5x7dRL3UpZZ62lEAwuFD1fjCmm
DBMzrQ3UR/NngPVsP3QS5RN5n1ttJjc8cVhTm5i2JV/6wZztCdT6f+UK5pTxAHifA24esx/HE6eP
t+3O2NCZmnLXwjVwIC2r5BTp46c/e+qG/QwhC2WIjDji7tyJVw1QEsyOJXE+mEHQQGgoZGtuvRPc
UiT7eJb1eQAedklUaRff8XvNK7JybVFBTjAbQOh/rfmoOFx+BhXE4O9w3CIduag8+qA/Cb0R/RTQ
3J2Xd+ZgOK373wsJTmEICeI1P+U2KHlDShWqh1GYSQM9efHCbUFkPSYhlq9L2MfsVpSBy6CyX+ah
bN9nENtfWuSSKjSEflTjaYdYpOXFobnznvR6QsV+7iZntuxHlB+Jll8lraon7Xaow6AAowPcq8g/
eaQpxacSYqBedkwHJgOOP4tkiSqqTf0pG7dI5EYEQURSsZOfnLEmF9PLVHVDY/VkOXDSW1TYr/ta
Q/DKXhJBkXlBOiSpzYjfFGSYz/ljfg3o+0PqLHayFB1//9FsCQpGENGZSqhspq4W7yyDprD005TN
CZzA912AXa3RA1bO7fOBhTpTRzNExrjfZ0b0+//soQyEAmoRKxROyndJj0mezDDBjgIMDCcfpPfA
rJ2X8gBlLiUBI740z9Cq4WhxaP2jFK3onvRQVBprpamvLwqnEGDVBIOY3X8b0mRiV9dLZga307y3
6HAKD+TIi6eXHqWghNhfKagED3puPghnXx48skD1rjsae2tToTsoruqyyGRgDkL5LdRfIWEIfKkn
Wh2H9oEX4vGz1Vx6Z0Mpz2gnlS0giJPfRC/Tnl4hEka68UB6YMC096ZXq1NLtwfM5Ti3xHiY9y40
r5D/2A+ogKozXWWCljT3hcLInVfVhgkZoKM08OJnYCC6a7pFxu3j86MW198PuHmhuTNK2ke4zNy9
kApKC9eziuvJjdVBxZMpqGPgEvsxuHfRcTzLPrJ2KfdtWOPvkLRiB21fudYanezwgUIr0APrQ4Uv
pNPImMOWEx6h0dIvyiOtUnpE7uhyfCAnCYkNOSKGV/YhDUqSGtJ+RUxxRFCC6ZogHeCNuHbFwsuI
DVG5iSXTf8bwUsBBVSimi1nIvLP7LWZiFIZKR6qilpQkYY6OlDWkPIAKpECPeoPNYHCp/00SRwZd
NStQl4G0xFuUkIuk57rMTsEKiqkIadkxSFYw8231PupQkIJYQY8YzONcZEXTRcfZmW0ifS+Wrpas
bkZ/OVOjpsYAkR/MTa5uwmReoI3elDcqFHFBR3eEoqR2+jebyxayI2xGu5UOnY86LInFklZHK+cj
eKRDGKc7Tay3rjikTeRx9FleiZaAOyZDY1ZsJCdj2Y3EfZajJnV9LQaFh1u3SJEEOmrk49/oZJxr
a8jEsCKVkRKww+XBZTFbCzfNeBfef/6dPA/8vr7vQA4MhsFWHX4bw8W55pMQ71PCH/Wjk8NN0s3R
elcQhgiDxk60ZFwBxiticu5kmdMBxYaAwBl5eAAWKtfYBFfcZd/xc3yAUI4AAMAFWra4Gpyseh+v
IQxXY/8KrzUYXuk7xYumjACFGGW+01Iotpj8acTWrSJ2oJ+ueGc5HDq4KZwji0H/8KHrtYyRlqyc
ERZzA4Y7MCPnhs+9bxhPhdfJ4ZCYVsICjVy3WHNVTa7DDCMWT1cOO4ibTvCKj4DZoA3wha6MlGU0
44EWrkY2oWycoYCqqk1U4MJ/JkM+CeTeUCZDR1q1k9bji1CqSQ/djMWsxZ6GoOtVkbLHkiMDq+uT
P6EylDDsC9NJc5u6MWtcybWuUoOD72i3mMHymzXhVNf9X1ZAEahceLhQZ6Vq3Qo+DICsGp+lUlXM
c5Ztn2x+8WkWarju53fDx8l5qEdzeuAbkKN/xTVovr0vKGb30kOnuQn5NWayKUV7HqQMAvpmooEv
o2t5FnKVaOSp1AADxBd/42GqKnQe4Q/pE4/lke35p9OFrlKpGUNdekOKUD9jeboSwFKOUBlfJV8n
HeYd0chcmVGZBg/uvtwDsLjlyenm1JGNx4zFO6P1mVi2bywArZc0gOYH3uZQ85g3LHnmD0ZkAkgT
G102SqiZ3jJiqGH0kmaPClLya7UWWh4jhJRIzZKLvdCsklBA/Ip+hEkwD2VU0dJFr8zxg+kUufq+
66/8lUthkR3SyK49nVLPix0kC8sN1DpQXBd3d4Rj2546gKrK4+aeuzilM7UgFfijYq3UPqYbNVWJ
XMgZi6K7qUOqCEpQS+9ERgCJbbQBdbmHwGJ7V15E76OdR9gXhZNy5ZLasqJqTy9XGy/uCOXvWYRi
n5r0BgwcFu/HZX0GU/xYOfe6x/8/h0WNhi5Zv0559hU1At3W1dAK6nefOhP8G6ge5lBdSKQwleIV
9TBhCaBGSJ0HmR1ItbkGaUQpj1HeZeSrjgZ5p8K3iJXn7hJoqmYWu5SSX1+0hNCFqR2Nyve6SwU5
xLoYwFlHwSkaLuBaCMdMZp2qPaHkJNegU7OmzB9YV6XW0YbVZTbp4G8BW0BlsLtMGYIebSrGtjCR
NNTMNBzR3twWSUDWUMe1PsPBM/4LriEzjvVkVmgf0SyKf11//CIB/22Mkb6v+X6AmEQbLn8QOPjn
Qi0zRIgZeteiuNuFHlTAABiGEJ43j+sAocv38Dp4cVwbFW+fg0hjeXDjel9aj+WdZ/8Z3Pq3/iN6
Upb6CA9f7sV1ekWmTEJ4JaTp96H0GfdR2aVVM5mhHzlIwezSV6RVqZFKkGCefANUj7F6ykqa0Izp
IXBO9lBf0o+RNTvZlT5IMrEu1hx7tGfY8L5+8Hm0hinDwufKoVNc8C49lc9ukUjY1nNkn4r2G489
qT8Dyl/6+vArKlfgaCJ3gefx4zQVgCgGdkzpPUX5ygHQIw4Q/WjSFeW+Ks5AuCfcDTB5beM8QEm7
S3Z7OEpAbfyKGhI5uYoyKVfMt4wiH8J7nPSrdnVU02h8aC6PVqdszQgO+iyGwBUucTC5HrZnZpf2
V+nrSceIScY9FxkDv0alJdxs+t2yL1HKsTRRPakNeWkYs46crELdyhCo/EgPDaojbhoF0J/oxaGI
JAvbRwZOqU5V6aYJBKRY/1WyEoa2N80BF3Y1yk8xeOIbBXCNjGyaMmOapYwy5BIlDPR/mqDSDJ0w
b015k6gqTHoRo3Ew5BweHJXlbjYsFK+DkkOqrMSMZivT77XYliUR0TGiIsroawN60Jsw1BfQ7TQa
nkiuYnODQKniNOJY0z3Vpk+RpxcDaE5S0BxnR4FPhnCCbeffxt3HL8AwSkFozbTSuElLOIVZxR3W
NBHgqnyMfI4uCxOvhOpc5eVMBCCNS+69WYraIcM1G7vqNq9ICChBkG8VcaNC38eR8DW5FfDrXOS/
cRhnSRb5ZLt9oNHhA6dEjgl16DVmhFQ8fOy3zk9og1IDFzAqnY3mU4ups/bDKbuAsIEI72I9pqHV
mavRFJPjpzfvj681+Vp6DzPe+uPxuy7JDSaS72rDkP4m6gHv+pgAQCuPd5etCEOHC7jWhm2B7uEa
ry2NBTV0EDkfbTor8pe8ZSRATamttApLeiEsP8olP7RsU1WW/FSDLeDwFNfdyQA4kdaoHjdLRSoS
RqzQ+cvkbdkjO1hSb0J8yr3UzJqAf/JCjZ4Wh+cpD77xuAPmuuRLAlwRJEieg+hVHAaYHcxO3myp
3KlQEE0ztu0lXiff6IZI7FGyj/gI2qEUnhrwA18oJTObkfFDyob9IBhuacXJwBNa3Gw+k1GRS+RC
XoB4yubL0BFfcW+gKIV9RFA+JBJEhVpp7YNo4VGOx/S2/tgoplGnl7MDn5sGknJ1EB/FaVW4HKl8
OL00rQuNLFgVU+8MvzexlTcqIdK/k5jGDTVW3tttqSiHq9IyoniJbIkrLzvqt0LJsoQHTKe8UbBg
46fLh1S1cx6znpYTprM+TSnHoZQ7FWCY6UoWf4sfpfmvd2H5MLWnnHi4zsKbFc8rJo6u0jWiKtFW
RQ9nJPl/wYemcDubvqd2sf4OK7CBcUbkkfDPaoVCTOp7yqvF/2VhlPDqwZv0MX39Tq8k/nHD8TTI
2dNvPVtHeApKKyuqQ8dRyiy6EFLpVVqsXT429PpjV78oeBzNAgRhCIEASLuKjU+ZPvLr4jo/jCfF
oY6SvwX0BxBi7e9wIb+d9NivCtn6rU0MSiVq81Bh3LOdkl/y45J9UNTKV55UBEr3RqNGDpQsSamJ
l8KOeGiqgGvnXa5wT7VbPpBxeITF4X71nuWi858cGFUafFQ+oxUufGep0xAaJifmWH92JIJDt+t/
iMK5TgckiKiaCwcHfAHDle5rZIhaEoeEFvYnR4nOb2y4EkYmUm3qNup95RUBTSHNjicPl4EKD2bS
F4+cNvQIT1iUmRlXWmRZfZ2o5Xj3i8OM1aR2jZYvo+ooS+ZsNC/zf2e2ShBrCOrAX4V57VZwc0m9
8qo9YVM+Qtz1vlwDnYcp5UWaJA0TPjQZK/AznaN+L/+CcnEatbZObCrm8Q7AaV+8udz2Z1/sXHrM
wL1FUSM9tt6u+QLsmbdfkXQ+XhSBQa8tLsqL4oJvjtOnBVe1niQq2CXDBIrIBVEPXRzF0/fiu4in
pJ5gnEPc5ZnXwa6FWsuDb+gvEF9rAInVq6e3QEGDLrf0ZaXT29+7yhDD4AVqunnzHcUsrR06/7Fb
hChm2Y/wdRzOC+3np04RFBSu54gczzG6is+3x02SmjbdrTj/rfdq/aTZkQQ0Pkho9aqfMqJbfFrV
MomgKiL6L0rQyOTbEqUVwIggmPcolevVKAj2mtNyBEwR0eo7uS/zCopT7CuYhn+m9M2Uw8pTvvXF
4dk2v6NSA6K7wMmXL4bktSW+HNL7D59MFU2tKP2AlD069ZVPE5z5olY6b9SORR9Kt0zVyyjak7QN
pOfmdcprpN7/HSE3NoFOS7KEkcPfSp1wnSAhFp4ImczIcIJMoiGNIYuzwziDrECHVNzfzsuWmdSM
wuY9PvfuLB9qoXIROurWn9Xcr3LRaXSjRd2GH2fZQkY/ZKWY8Re7hI4MXhzUOdpPX8E30iA7ZQFo
fUkZAI64MYxHoPIrsPd/ayrrNGCDatAYpgWd2aZoPTNcz+AZMMVzft7Jkq/d1oQyU5tPtxQnvZu6
D7pLzCENlxhsepN0eAk/8LzEnKpCMxObRdRbHfKw9lTKKKNLFxOlZg81mphk3dFvEA8/3Yuz67/o
DkJ3QWQXcK1ab+8T5L0d8/jgYV8gmQwv0/x4T+cUZI078erSP66tkPTm4hNZK1p9tNERD5VeygRI
C4+vvMFl/QrLyNTbO9IgaLQ3z5hf+9ZDLcJ/LBPOwbsv94MqXcwsYDRg2UMfHW76Ox672c7DI8b4
wqY/9fKNOfoUbzde5doZerYPLlSDbSmLeLfo9uL93Oea1FL9FL79+dQaZoYwPO7Bnr5IzzALBzBN
kGm/Evqk9Np+nIPAfGnc993nlrJXANojFb20nxuWxtopSl6J5FPq9SqmSAFVpbAk97t/1zBfbnFI
4YOTHV4JOwhsGs8+FsmnrRRWMXX8dQs0/F658/Qq3YqvNs5F0qvldiZEV4Zezk6VxhTEW/Xv8h6y
JXRpw9d9omRKHrJX6H7cb6vSwlj8hjAjo3ftQRPo1yDbvDVfjVLz0iPY8nbTnB2vnq0DXXaevXjw
9Z+Dgx1PCuOHM19+lufBYwMcMcAI93+uBYU9Nz57WehU88ZpbcRfxtoRFc7/282JGoRAKbspZ0Ex
68m5tCvekt1EhxwmuV5pCE+8OfHy/cKgyMq9OMhruLs+3QgdZhLp7JsXU4Di0SYHKQ/sZ9lJ2igp
XTtVhztN+4hGtbtFQOQ0+Db26LRdB9RhPFtlz3Lf0TzkFe/+z4ubc1p9NE4ARXU2liztd5+to5pP
/TpnGpJM2XdofzIrtH9juo/78bga5elpdXJLzplc6Z7ZZDVoWkgHdx3abGkRQgFLcfiJlNVHhN8n
ieI+Nz/sjNx9gWGg6rMLGYGrpiWVHTu6kGYX8011o17RO/Y2QCL+iYqjDzmj4kgxUYk236M0YfBl
R0h3heOUGu3j9Ij6bpqKx7AydVQ8kvIW5tQ25lG34K9VQ1IuUwB2YwOiHwVCTfew9HD20xf0u9F+
WhxlWX0fhIEtFcR0791rt9BUVklysvtuPJiHmaAaHuGfp4iD3GdtlOWe4rM8NLyye4PfKErX3FGr
RfOvIzphma8S3MjtJuMlbUSofLFwqdFb0QMRTrwEH7lKwK05ncSo9GjFf/eWCpwoSTY9Ej6+NqQ9
7dx+KC5GYncnI6U001A40yD03bShjm0ICpUnI0NFTAhpLAuL0aSniI2WBMQzssLy6EdeT6lM1alv
/v7Y/2p1yYxKe4XiHA5xFviqPYJCuDvSrxEme1DsZRqn5Smw2P7X2TWO2fBHrmmLc2iIy/+ygncK
KnWohmcp7+Dgyd1JDxH8VNKRIg65BvpdpUGyKFASQAJnJ6t5cu6tE7XSbHs0IxP0KV9fqKecZ+Vj
9pNnz2rIT/i0xMvaeudQO592wI9I9+ys2sbmrrw3sW7ThFYKIXwJZkxCuIsJR1rqb09+e+70nrW9
W3Wem9fqDI9oUyGb+aNTW9z9tD80Df/0i3vyWPgEnSs8eWtg9b+YZYoEewfvPsguquF2hvHFMzit
t71TZx6iHTY908C6gjV7kSstsHu9p5ACbp1zS22Ki9T7Si9NsD5KUCDHLBLxvAwkJpQBKI8zUTGI
NGV0L/FBTVClyQg3aLQn+ZDaHCH0QsI/iCTsB9pMYRgomBZYh74pt2KZwdnMUOgvV1QcA+IMcGtZ
aJJmxrdlPH8+GKPatseQYPWXONDKBAuHlSejIla12dCXxl2bqDK7FeBfSBu41nqV6XIPNZwTpZdP
myJXqaDd2vvpk2aM5cbjZZPnJW3b55Pg+3A63MirERq/kb5lGYTlpHFDOGJz8C651i9fZzc/RzGM
aYqykPsgwVcgCn+jzEzDGVD8Ey3xhBEk+EDHBz2Eis6lOqFOI0fP5xaOao75TfuYsl2orOKXe37Z
exZovn5D+cmmafD12qUEPp9FMqgwOf7xl/HxWM+35XF+hhUqRJllqAy8fM79PaL8hGoMmEGNDM0M
ry0W6MOne+WcEoiysYFwV3loNt5bh3558yPifrGgVVFCgyCapauvSqHxX9oZ6dYNi0J9SFTvIXsg
iRT9OvVMZGseVPhqChOVM0cUeKMPM3u3rVZuOjcotZYK8RoeqmAewpXasktGY/aZ02Rp3hbORuOv
2W/1o/AE6HP5H11ChMUyCs1YEjLb3t4vse7+KPQSCZcIdsfvAeKgsD2hpaXQkgDRA8Ym5ad+IQVD
erRqTLblUqehTc+E9jvAHkVS0r97YOPQBGRABEvA42Opvupia+k7BV6Sp0v3Ru2R2ikz9D/dUeV7
jg5DuuVCf01rGkZgSyNo+rAWsYVSeqPlsHdFif1Ad+1ip9qmo2bvsrHCyt9v8Bs8ps/N3qdn3tdN
FjkYaHL3KpMvZl8+SJFtZEtwtQ2SzqMd01z82ih1K96ulW2Np4C1zqVFeXx96vprRJkeXolYOM2p
g72MS65ScWSt7s67MfZZn4inhQISEFWoIQIbLLb2grTA9OEI6aEagudUXa1YWyEwZRI/12bGFh6s
PxfUpOWtpD3wke53t87YtlqAF6AZNBILxHq9e9vhdbztbDtpwlx8WJFAkBjz8139n0XrdDGudSgR
ZjiZDWpUx7km7gzbHlvfMinV96dSDVWxBCY0pV/0S6+XXu3bt3MDlK2jeYJNj8E+BPzfQ2VgFbul
xl45HH5uchO6iXGoeQJSpCKN2CQrwGeBfgDY09mhqQlmi/YAHYSOZDT8e6cKc4darSeEKSbQrYbA
wA7BV1w8UpWrEuEjmssC2IX/ZRgRwViIDHHQPtBbbYF5yPClnhe2gcPksZmBmoWqFSjbz9579sMw
6ABpsWkIAJryX1VEquVzRflMpVFag/GfZme65jTRP9P7kF2cVYf/hHFIuD3Kj2g+gGTy+bppIIIk
FMXTSX1ALQjseJZlqdjfJKmWJKpIwGA6RTOOp/FUxQGSRJJG5BvWo5rVCPV8o+FRbBdMg49iO1/7
OHCSqGdA+cMX7MDr/LxL2sd7srN8IMrAH2uylroRXUCWM3C/tHRRA07dAN2BW4eFFrOIK5M6uQ0n
aVYQeizZb48oiMoR1NbRZfh6c6dMCPt19jYNBNCYxlfItrf14Za00rZPuSY0mTwwEiE4GKlw7zfq
0hBnqEWBSORYiPrOULBxsFI6M6h3wILCAyEKNq5w0mK64FadO7R/WqqQn0CYhCIaPCZ8fo0eBTOc
toDLXAPQ0qaxcOOD4hOUjFqU6Xwb7/qtnnMpOaQZ6Q+E5tVGKc9eU2ADlUefyTaF4sQD08v0RbEW
Gw9Cj3wKdw1djdqUIIGN8f9oOq8lxZklCD+RIgBhb+UNCIQduCFg8VZ48/TnS/Gf1Q4zw4CQ6a4u
k5VpuEW7aD953NkDTUpdx3U0ejhvO8nsaXwmh8y7owfg9x1z0K4jN7KhwPyEb2h0t79Mugtl+Sci
Fh8IierkyzN/7d3I7+6d6g9ADPC/wBcW3xejcR1rAFUaScnMJSfIWf1bt8phJak7DS6qwB8qbP+o
JTV70XAGWCPDOpGOdpEyVPtCA8zTwTMh97xNaNPpqX27QrnuCxYTHrYnkHkwfixb8ih2zrjKMNVe
EFUE0EDK0K7wk9rtvSc9R6OMy9LghCCR4ZU3Ij8xEdM25+B2/oPXyfqnMa+UuUhwx/It95AzD/ac
NaxDZEXpB3jmFQYui5O8MUV17D7VYaAndTxCUje8AJ8AE3WyXlwxhZnUv8S1ptaBM9f9TX/BA/4W
sJg4MPWobDfr1mhJqdgZ1TmtF2+SO0VSlWq72L9oSYANzOoMOhenCtXNeGVyLF+2gZphoY7jhAfI
jK3gOxsJp4cJBqEATlP9uoJ9/y773r/O1bCsFvp38JxjQJHBpgoC3GmHoPZ+IlMKjn2fFgNlBIsj
gTkVBAsUiKMFuJCu3fyekZLsnXpC2cn1IgsyKg0gR0TA/NWSnwvURrWim602+LJbOSEM+Oh+yDy9
qJNdOzJWlSY8SQ7rqvA5sh2srEMYUt8wxKoMqsRR1r9DOv0lTH7mC6uE2fSbrLPSdu++kk3A71MD
XosGeLCt+5wfAThAZN8Crdu6lJCnFTQf8RRXBPlsTkZx9ORQVQBugobYXPAoWb2i0r446MdA/E3z
OSdSyQEARSgOXoOH/+HstoAeOep5W17ohAHLKQJDYrulmMXo5V8i5UJVytG7yaXzk6IJxp37iy3g
vPQ0kQ0LxXVweMkcRkXAZMQAIW5PpFX8Z/JlQJU81nuPvxLeHDgPhgGBVV0oapVzWWNdmKIzJ3fv
Nf6JB3cXNtpffYJT9jOGqjqwEI0Ek0TgB1nNAUeMt8QXhEjf6A07c3WkaB6RusdQLG+CFJDiZ+lS
ZQPbv3O04OlTFfkr9fvfMXClxKYlz5+DUf2jn7dJtDGOuOyxqiRcOGSH+21yWXQ84P0RWHPMJqkR
EA9KVSHcDvkLbhTdkAWi7zK6FeRPKJ4qn0tArHIBIQVCQ+xiC7m0KOZKLE+opTJvngQOZKi50URf
wRcqCMGBL7wbjXNe82WBZSGi3QI9QJw1XQdYc9jfH+fHEWBiyzin6vg/qJ9P6UaQWrpiyPZhtkEg
6Igo5bLUYU65flwUfAd+1hxBPpRLtXHaCkU0eTYcrqGShGHPiXZ4tmr/fZXTbh5tqpGyeHtq1B1d
9Y3Ddbz92JwmcxWPhMVjWWTd00anF36vIhSpwt3RFN93hYfgwvJ/Lg9TsIkGxJECHEP/hcKCymZc
qoXUDNUV+RMjEy6d4IXX6vW6wFqnNRjvhKSai0DGeDPuD10T8iOkXvjLrRIkiJNAWGaI5nij4q3P
TIs/LRcsPtxVfTrTlEcu2j8RHMi34Ww5dcXOgsEUCRoeM/K08OSgGyFFLlXxtDhqoVP94kFsofI+
angkQsjoiuOBtgUasLfdI+20UlPU82r7Vs4BWlh6J/T3XR8F7Cd9t4hh8+c1+dLp6ky7PQGQoqGu
BBi1A8qDKzFI/z5TVYOf21Qgtfxj8FQVoeRO5OoJx7ShIqUMGdwDxKcGrAUUnnjENWVTPYlpA199
KJ79RoIGByZXnV+b9rQDXXJb6JhL61aGieoL+RZoCYL0XOjkuDRIcPOidQoRU26Y80TOY8k8Vbou
xyFUAgpNx6hcZuhc3pgmM/gsT22jAMD50br2RG96BqlwBSj529pk/eI1k87f/b0mh39IQav0ktcG
BF/+nacJhgWnWLBTjdMKV1abLp0QFY/uPhCvyDukdKB6gOBSjTyTJk4LqE0YqRCEqLQB+xHXGaFq
VoxF9ZR3t2oIy90WZkxYDY1E+WK6vUJxkEkCOwDTASGdbrrkO/HU4Ar5PumrEYXvvvsa7rs0apsQ
jZzQaJf8lXq3dcfXqFvDBwXX7wt/oKuhoSGbhWqluTYzvmr/jjkfyHmGzu43b3w3/+4l67JCOA+K
pe4zYOEk2dRnJv4QcKocbrz7aOM9R+DlWC1FZfRY/laVb3wgLIpx76E3It92g4FGuDEtoKQizfl+
cl5DS0EpEWy9WH2p3wX5bapzt6p195geUz2nDaA6KxTLr/e5UCs4phntUtf2p3XCZ6RyeL35NDat
7TIBF/OINFn75AGZ3ViltX1vs/5QY6tRnUipJ5LRHH024Q4qFuvwDw1lSYe9utQLiX7KA5AbV566
XW09++2vaV9mRLySSvPWVbJRVkpM8rIwpDSpRFFzAYgONqavqprY4AHkgEcXazzbb5Jp4c7LS5Ts
lGpZY3s0gnZj0i7M+l8yS2R/0C55FOIpv8vMtybq94AxtS8TMKdEqwo3lBxbi0VMdkqWipK0GvhI
kaOb2pUTsCb//fZq7Q/pPtC7ddYR4IvCPSI28EtLQ60sBEC+UBAw1MSid0bdiCpI1Ue0wZoVrKGe
pzXD/jcXTP7hxlFm9Ybks6OFiij5VSA4UMlagTwWV0ACJAr8JgbBieeCrPD6F8vRDQka2FbKJEjh
JOMdpMBYSkjWqYMcNBdU34qh1Lr8ctfW0BH+hYWjMxeDyJwgTKSpJi+YKAJT0gLzfrFG2AwcA+GI
lHPQor6CyIkx/lUalhUSW4dZAuMBtyS+61Lm33R0/7S0EGuTk2OlpusFcRqKlri1Dw8f0RptuLxa
1xTYIJ4gJ/PFX7YsmeqHZ7VPKNcxV8kLfLy7e+BQcJcIBmazKzKFxTwhd7N9XN3whhyO6Yn8kwWR
09nbI0r39PjhEY9nlGBYEIv21PoQ5tDzb4W+4b88wz+HW6KvLK7g9xY8A9/XDF4E+h/v41xnm+7b
TchDMDaWwkBsbf8fmYpkMOjhqyfQLjKp2GjYrRO+lRGqEf4pGTGpl51rUBpDhu6DaJwlM+RwBgly
Y6J5+ZWDpJcyba5bh3kjR+6L0LbRpWilXkkazqJQ4rIahSVBkhmqXRC8I8hKx6iXzQZR1OsFV0sE
vcL3QszVqTpc8byviO849Xj7eOn88E2BJwjYsOQAQMLMBpnlCinM67b+D6QP6Rr0QiiSoPftPTFL
zrmVt7nR66W+ZX/0tEcjapcu8da2yU8fj70Lee0vf8yzSh8Q0OMVy5hV5r/KpIBxrzzDjY+Ze6oq
axmsvYrmgSmSWXiHWamrBsCrA3PQ8HBqeKVGzrpF9w6nXa3tnedz7RQW324WFJPHjmjjQ8yP8cQH
YzuThfqh56hg+fuJXG/VPkmno76OIwxTl2AHABCEbfgB+BEyB9tPugpLSWXwGKkl4NOiBQZErTbB
+gqDp0EtDrsm6MQZj1tkruRuc5Pzbcr8aG1Sc0B9zalqkcoDBRzBX0lZuRNV9e4gEZUYVjnoRTV2
VuYXLVHKNp88dQb91kml/U2Ie+TWyJURGFTxD+mKCQcLmEEtQmtABKyn/KQvbXqm8fT3WAPY6XHp
VK9RaZ7Sf2H2vAeF2blbGBZJs3RviflEVeTbvELn94Ef8YyIFrrTqJqqv+iSrE8OdF7bUqt0gnpB
mEicQwLjdfCY0XQqW01OBtUOIRHlvWj5hgy1C4qW1qQbX5ekGsHXI6LGN/1KOESXhEPRzwqy7pDa
KFtEy1q3zerJgWohz7nq4MbkFYfODcQN7he0mpSY9dUgqUOZncYn4WDlm8rsS8L6R9H4bMKtI7Ic
rfXSbjO5GxlUlGwS0JYDJ9fS+Idr+WyWjs4GkC+fVV4JYiDNax0fu2G7MqGSX2l/ShKEmOGI+IcM
vQ5EqwREXEStM8gaybVTdWr8AwzyB8sOLVGcOkxHm61ox7aF4FYIGvfo0KeDtvJN7g0fScxLIdgY
s6zhV4kHStH67cDucr55r3NcL/pXI8re8fUdGzf3cAvhfjlX69aZhDsch5fW+x7dD96F6GvaPlB2
uUevXYh+/Rn9zpO/qYd/l5dTqFjvg22uncZdhLtnVo7FJXNP+HPOtUXm0Kt7x54xpvd1sgYx9bZK
ZFhwDElUF2BpvRrWfmd/rvaBVeZjT2s21EKwcT7AzGD2v5a5F/SmCF0dnW8FskIxBXyiu6NT/+hY
px/7atob2swhfaVq2q4Y4RqzSgP9rVdqkrzwihTYyKe4Wes12vZOg5XRucwbfbOf/ZXSYucS15Ni
5wUmvn8ZHfx6sqb+3KksKgueq17tB/q9UATwf21BR1IcNzoH/7rcUs3Fr9169bV1RE+I4A93/2Sb
mQjZCpM6Ls0/s3dcNXqHPtlvmI9WRZifXrNLgjgpLtpnVl7tuw0MRH8frHEHCxQD6KiFDZbSWac0
o8B87U/BUlEQhWohsyt46HQI9d7x59E2z8GzHG4//q4arc/eg+wQHTgHOH7s6t6+ldwDwSTESAhR
vKz6Yl3ysq23f7o1okWIrgjY7lRn6Byyy83XokD6dmqd6vYTdoOi07h4JeLRQlzdQvUIo6Lz3FEA
MLrmo3P8RIXL4PWJdutm/RUeTq3Kvr05pcVT61CyK5WwfGlWoQYlz7Vplk8jk4X8GGym4a3qTS+d
692FIs+8OnR472dAUP4ygIurB3xSf+VobTQLeBjnuBJWdtbGPUR0frtGdPYuXi3MiP/O3ScEwGfk
2m5BtUWFhwm8T3AynEZ09xv9Q/MMIuHerKcbphS88ARN5fQOx8wRA/HApDTirH0bXFoXKJQlVX7m
NdrD2TVDanshYTetlKpgHylCkEHB2xNgZ+fuvcto55fSL0RCpB1wLbcxYgPuDhXkbW+KvAFNwJgR
2qOGBfyLu3cOCpFEawpq0d/1K/9IFMA4Fez8Wo9mAKY/3De9d2cTXsjz7lpX7rkDLPxpNXpmu9Qy
4nKyn29a59F3fBlVxubYCAAa9L+dXZMQ3320buA7Nng3Lw8fp3MkPqmKmNtuv3vF4DmqHGHEtIrd
M5DixfEv+1gVUnMH6/2xymQDWASKcGtbBbI/zOX0Q4bv7JRRa32sIfuGZ+vZKRAOApqjGL91zmiq
gJK+eRBzE5Duoy/1/ltkbqEicxA9b35qdvGuSXNm3fQunWPHGFMdXc+ezm7n1AC3XBbrxQZwTd0+
dJ/dUgtz2P/Mss5l9mxfR+t0/2wdijbYxazNapZT/0I+VptS6GW2v/+th+XWd/xdvnqN3r1fT947
qx68Zwa8Behe2EZUab9mjbDqmSGyl2hhHNLMgUkODEeUtdYzSGD3MRCr/9fE8mxHNB1fAZNARHe/
MRkrfNq2WS+kuwb2s7U/Jd9i77FLN083M6GhS3e15gl/nWZ5I95TfYk+wbZNah4pVIwhXANTm3yQ
yvgq5Et68Kd6JL4cnu9LjlMeCZliWDLMds4oRj4dUT1BuqWjmPdfCRyQ+aveKs1XA7xkOeeiGPkJ
tFwCIe61T0k/bxCaU+n8YF/maJPHELhCPLCDXnZDbIAULrBp9CHtt3+1v4Ojd/REHLD3Mh/VFnS8
mXIoHcYiIdELN6BeCqRllTiGXphkMCA/+aE76+gV7tZrtH9Y1VFtWSU5vLY/xI97y6BkMcJKknYe
Ql1XY7RTzlhUl5gus0mEOs1ssQ9nzr0W1UteqeKU6g5JDIqRmGvqBR/3jpAKlUPSOcBuaCwikqfB
YFWD8QiIBJCYwRczu9id7awMj6h9B1QOAnZvXeF8fdslwz5QV17grocNsvoPBwcMa4r+TmFZm6/X
1rvh3027WA12RM6L68suF90XuHQ6Yeh/HT3addK+RbtRsesT5usLUoiSBYYRlGV1dptRFzuSTCPD
/baKRCNAIsipGdYRwzsqwi+NnNknAoZ1a5+gU7lZj/aWFLVpGb0dnNLAFc9O5dRkoWLUEm1+InN8
nm+ia+sQFMvWAUd9gitDNf4Lz8TsgyYezBEVCCzO7e1fgYBjcN5YtZmBt0z9r2zV54XR+2WVsWjv
RX25618++QL7st5ERUj8gR3P8NucacPhmj5JCYz2J+uafsu6ZmeduoUdfhrYA/dGl9HOrRfsx9Rm
pfvXYM/UYXLx0gv4nR75dqp+Z0p882m6ExtfedgY3SavC/yM2491KViXi8ud2KS32DzYd/YM5cIa
Mmr7TeBAKZU+Ze5e0ZrSdUd2jrQurUx4tIxAEZWQsni97TNstaZtcs+7dW4f1/Nq32/OjTQoHKxU
tJICi8SocAuwZY1WJd0OXp1bM0uukUExCLzH6ND+9g9jWCxBPA7N4Nr+Yoyax3Abljt7/zIwisRK
exhZXq2sDbbvD5nN5Dg4DkowDhv+MTQGda6WY6ZPYr6F0d0OSIK596e3TZ/zxiRL9mEGgBovk3ze
37UNoIucUvDpTP+OUyqCt+a2CY9zwS7SetsnBtvUGRFIER/XtsEcokYKxTXArD7j8tQ02nXutsgS
8XWHZWJKEtKT29u+LtYEu0jKDp40AxftW9F+Fawvog1+Fh2id2sLYbsZXr347tGt0nxjHI+kDnpQ
AQO4BLg83PuZe6NLKCr/K7Sn/cfOKb9gOLdIgrEKE5pPtqP96Aysz/EgBu2+ZuXhneIAZ1qw+iCs
OyTnmwBDAIHQCAe4ZlAIi2lhfD20yrf2c/RgNgLcsF7wUEHJ3iyGRRIefcbvtKV0Kqz9j9Fuclhu
V6Jpx/E+Q8dxWcJFDKC3PjzhRZJzIPeAG/hE1NAUsqa8tpibhxau1RG+ywmOGN7Vrl9K+XtWsd8k
nq9AQN7NbQrxO5P8ZNeOTBnQhVnnOPmKEf88qCESyN7rM3ogmbDp/WOhk7KdWkdYcDb2FQAHLIBF
0IvelqHnH/fOKQsegwLwcTOuXdyd6daqfqGS4s6c+teNv656kN9wpiUfd6b5fdmH1umCWWSGN4IT
Lv6uf8LjY1GOzeThZXSnA9unSgFzF83yKLD5ZSeLdyMWaGPJQO4cRt+1VUm+3c8CrEMAxm9uMpxi
gubpy2beZe1nexqRQQxLQH8zFovQ6FGjDS+tYwAMkXQJnDmGW716YFLW3Skh75v7/3Hwr9fMqta9
f05eUbkFCTNCKQeEZI1RMX6OpovyGEBZtVMipc6QnK8voBJ9Y/kcAad6M37eCyz1HQwETJGz+xb8
cIH1CSpicus9WbXkcrN3kenu3HX70Nr55xiSTafSxweiN+oQUhQJUf/qnAfIuJBq+raP8a7VCDfR
KTqk654RPmJWtAgQmr0b7CDrfMWb1tvb9BGH75vWOdgBrX0ltfjUY/pDKkTHD9K0paSBI/CKy8E9
ydIvON4LNtXwcNxLybcNTKVpeIDPkysQ//ZhYALXLAGxF45AAV/JZ+2MWBPdsje4Lq/+Jj4EjRAE
a3xkMfbBTofHxPhX5nRXpw5uYa/SJDNcaTITqMnRVwv68O5VnO+YM3Az/9Qq4n0gmUxq+RyZTeWI
KQtRDhJ+gcWJUtqTT8bv5N4RdCfcweg8gP17lAFwIdkKD/u2aUZoRYRGtAuugEmNZEvz3oXaJzIS
4ErcIy94Ne9plj6TS+fLnJuhPnGI651G8o3X/qX5nE03Tpkk9r8tS136jcAYdyqQGzGgxpfBdrnf
k81/xtXOulUEX3xsYB6n3rRZYwfwozN1incWNlRG7p138wYHX9mHFtH5BJsWrJNpaQLfdHr18Ff/
9qRbka6hkiyfuoHxpdG4TQtkex1NwyqUh5X43t7H2QIEwLDYBOvZfDpmvzQpp5K73IV19xXUuybQ
7aovRClFc4bzbA8Zyaf1DYBQ02Vvpodh0W8MTrDhzGvdCjaZ5cHovkcARdMtN2OzkN4YAXbl35sW
iBpt0S86XWiYbpXHxqzislh0q2MgufRYQ5ICYJaExbf/BjsRsPKSngCC9qTruwTlLCypxb/X6sJq
O2Q1W2PJHtZ0ZnbqyTRhlX/ERv/U2r1tYlpISrnlDU7zQrLG9E7NcqvRr/Rhow3puYhpA6UGA2zd
K3QJaFqH9OKVPdMuNUuB+OiQR47fdKS8uhDSesSLUTkpBHWvwkBoREwsaopm+xLDQhJt0kPrGJ+a
01Y92bZrO+s5BkHSKbSOE87sMzimxZGJhBY/oCbXosoTnQIgk6Eg6nVAnSwtA9pWqTPAJAaBRbBu
XUc0VdGjT8rlBDCpvoDPA3p4kvcdwMKAL+gUB5MA/BXxAvw1vMPBa85nA7ofVtMtRYnCsE7XEK0p
51S3nME6Uf2SQ5K2nVbx1mWA/3Cds1j/1dJaWm8bQDnLvS3dXRXG59Sr+F/gHm84uw8xzmWwxWjS
2Npm/NPHcERoyYDuC28SwbtAau1laJBr/8gcuEXa48ppnd4KoMHeiXY3qppe1b2wMHIL6+lxiOwe
oPRKexduwk+ORVHP7Z6KDnV78mq0DpBkxDrvIL4iICSJigD1oBoa9K5SDqs6FfcLsKUM/KPOI+19
duXs1sFzEDLRj4qPQR1lcqavgDQXCa113ZHIyFMUvLcVgC58rOP8/rKr7gEBswP26RPcyNgVA8wR
SLd6enHRiG+9IiOo9IzeZUj/Cuo13/jTOc2PIF2zfrV1Q+SCKt/euS3xlSi0mQkNBm4jwY+6LK89
JiBaxY2dfXs4mPDd+DAuzXZ/WY/K4tp6THgwA07qRMFttJsXOtXmPSr0TqtPu94vdO7IJfhmIn+p
ljaQnUCyoie/iejsOz/U0WiDkM0q0c8JmiBogIm+zeiIwVX8pAdoUglSoB/H8FDsbb8oKWT2EdTJ
LrwaHHVUoqIIIRb21rl/HADzt+BCSxSJgZ1zf4AbJVjAm6rUoNPp12ExYnkiVYrh9XfJy1mTQMON
4IqObyf7SJ2KrvsHKlOw8OVJD5YzDlKNYUUSTmGRyz4GPIO7c7UrrRPczf0rRJrcrUnWO4GFf3Ze
s2la65nXwPwjZlTlcU/xCLl5JHhwjqmjE4JxGKZ1+btjaruHWcN+sTSxOuOR7Zxn0d3ikOOuFmhJ
CYtfp8IUJC66Wxcirx6yZarwxcyPe3tn4qBdWvdRRql5VBlRCKuNKHu2eUMtJkExeUz2XaRoe69c
LBgwqr8e1cafdJ1QMgLfzGd9R5Ramed8Tmn8+eMKFmkPOIcPWi3qnhEhM+qcaUlzT8kmqba/URG8
NC42vvOWLBWIlokcsOTV4a3f6I4iwLVdD02/2p42n1EWM96aJe/jbVu0TySv1ho9pan3jM9+Jc7A
Mm3DC0Lt28GJAQFVAno2SKPRXhBL/Q+YUEgcY5d7N6fQfNL8saHi7lb8y787LoPh38rOZx1Ux28m
a916gMaA1gPslap92Iwn4R0moOJ/mpukvMBu3Jb79WjTmOCS3Uh5Udr4BzJ0sl3hiZEwjy+T8+Qz
yRYV035DCk6ITY/mw/owIyuJQVsf8AH0KsCvN2h19MmSPq9OFaYUoG3kQ1C3pEgbXmX5zX/Xf+Qa
DDmgl4q/Icgm6de+Dw4Y9f0cd9zDUzf/7TqPlCuzOn/EWvgNH4P3/B3XmQGMGfxJIqXREXmnrV+A
8xcmhhrrfDHZzB5/n85+IMQ5d4MVh1F4XNZZKm/je7xOqYp20NYhJGDoupuwLZKRrnpe+3O4L+KY
loFUuQDg8/QCUKyjs/ynRDiZC6NXDFDQ6g8bDqW6Rcqr1IYg8jWYFARRoP8ARsSFEg+otc/n6o3p
U2eh0iIovJgw+tQS89dOxEur5nCyQ+AoAXv2gY2qhHC2nNaQ5h2aHcRVCtOnyAVBosDbwfj3VGik
T5l/v7bjNNWnizKD0xFAU2cE8pkCqggd0gXN6UPO5gwLEG3I6jUQJdYRMpA07Q0oUMGnqg75Fa/M
eUZ4p6DJqlDm/EB01kOhAhUbe4FUQrVWQT51UCxdPOozyQOwSUxVBEKwDHAQ/M/xsOJVbdhdYX34
Q9husaNJi71QLNO73hxPfHdEPnzko7hquOlwi4Aubc+R+vwDiIM4BEVgPpZqE43atH70c/g1tVBg
RLooDZ01leM5LwyHUBlfuLFcWCV5IBIPlxwF75+0AGkKkgEHKjgkrnDYrLbHbnOsPvQlredKzFB0
y6UlkNGhJMcfAOY67FcFtN8lnpNNo7QgMdy8WZxP/lWsaROP+PT8kuvvqtAKTPbbfteq213+6y7z
mzpfdjq//rE+zAwddZTD6wgNEoXZnBP50VK/9xupQhUx6dtPQFnDc1dGmY5L3UQHUbT2zVmPu9gb
g3qEkJh6nwqKS8qr46QX9fCH0oKVNHydnrDaKPJFHws2fL8jgDUUPKbf3NqjDvhi2l/VZ17CplFa
/D8yc5o3cmgwCnFixirQ/bYKmCtphov2RiRcIoMQkvGHTxLAiNHIuBaSvv9jBZjrZk7mrYnE0aWB
BnZWaCACgu5EZZsTNAgiM8QBINQBlttaBL2IeujU6on+d5HPs70VRMqoUSYNFlXX8P4b6gx2hsXG
RhuTWaqE3h+jQtskVz2hQwgwJwJOAxE+iFA4hUh0QSmeV+qWCWYH2EO17KLFrQYQ5te44fxRGztn
FP1YS/scr2Bw/J//RiMnx6/MdQ0vXinjITtAixL7jxl1aLjHmpHcYvg1aNuH7EhzYfnfbVXpuYN6
98UhzcD40wigORbwgiC7XVGS+P/e1OIfDuk6niIFBPOCdqKXaqgJHcE5qKQPKMnugCT9OFMNbRWi
KXRzBV75Ro4yAr/PX752c5RzWfqCpgqzCzmAjst3AfdLNVODZzabQfLS63HJOJ3hjwcSJ4a+yixA
m9AXp7CZNNxy+CbjEF5jXFe+KKuQVAdlK5hU3kxIMCRok4CnEi4/w6x3GYDzdYmUgPHjngCrKYpF
ndZLVYqzOlY4I9IAUrOPxOZ4BYCeo1HjIsk0webEfqcirph4xGK8sWu0ZUqCCo8kEYQJHCkh4w9c
KljbD+A2v3GvhERDkEg3GNjkHOAiRoycFQAJWFFyy6jbygyFEKXbxYTxAtCiuEmkawSmYDfaM/dY
wxq2pTmwKcwWLD9Yskmf4YQp1SDi17cH31I/hCBTYBeSdYx4RG9bYiTNmwjm+jQB9tRWor3O53Ma
0PpLHzYH5isChhaWitku0zB+OcmoOWIaixVEja08fXWNiYg3RmZUjIAf8K7myJ1FzQQajiVkMNx2
wMgJNzXqDRDCmzIcUMl0ImAVs49DjrroVj2JuCa2O367b5cmj1nBYcyQfgPr8bYbLUJq1yqhzh4+
o2c0peG27Hy7ZZz7m6fHsgMfXNU5jIrdrX8NrvEXxy+sLqqLItELowNmsFigOLBzbqOLz8048XFZ
Rb549E9bsBZC827aJBQvsLRu6AX7jrYTUMqQcB8YBiCoPKJPBkaJpACkweqrZowQeRRH4j8sBlA4
gKhSPQqKT7Ll5/TMCHojVwZkwBghmcfAgapgKcoDGTQcR7paC+iA/VpCVbrfxoDcwF0JeyXqAhX0
TWrxAj5dqErD9Inftg2QRu1Ph2eKOH3CPPJn49P4BwUQuA5ALrdT8lA/bn6w/+AhyY8DJmqxvqd1
mveC0tG6BSt+TGONEXExhbCidPGZq0BZOi+ing7WOhvt/fJYSnNMu3F5rN/0qHl3j8U6ibN3HW0H
2wEgkK5UTsrYL36sdvCRtoPr6Bnw1J7YkBpXHc9q4+0H6qmBtprfqjmOmh255DmrY7x4pV+9aXhH
xCPcD/itRgN4DiXPmNfKqyzJDRJqnngBDm4+6esiCfb9KT0VvLtbphlztF8SOPA5WAAoL/lJA+D/
q069U32xN+LtoNqBtm3U6G7kAxowShkJAQSHlOhzOOgOB4ePuOO5/aBBlEIsVMfiwGwIc+cbwxj2
oaeBuHfULOPYs0huho0Ws0SmTvpRWjX5t+QaUQMJ7vP9gIsUHPMuAFH6a2dimRZZCjagixOxzCXs
Ga5T+qdJQ+ZQ/ePyuCR7LaTNG0rkfEHAlVPriAD1P6/wjIfDX9x8ZXKXS1A+cuGOdggJDlQuFh+4
IfMuTXguLmepi6BDm/LYNYTElvdIC06+/ICuPsNzfmYdwPeE4IjfaJfQh/0cNUYP3RK5UgRHwXea
w7FM54lcVSFXjnCHarU6eZgpAbZFzk1UwzcwQQTvTK+fHyM6smPSxoPDaclcEfjhPVlhezLnR7la
Yb+PpSZchJyR9yglMIeX7QxwjB3CXgjQvg/5u3wHjKxQtFomdx6Aqv4EOJ/+5x5abnHn7XBK3/Nt
9SxvrSNqcL2tk7W2HpoSUDE5ImQiv5jZ+/avAlcYbdun1udunZRHXnviH98tGzAP/zYV5m7Bi3qi
4axUJ/xYJGr9zNaXtj24h6235W16g174ohV6Z9f663tei9xRWv85F2paVlDxlnIHU3j1dOo0UQsz
fiDrZAT6KvlrOvrIdlHJds/uYgoTkWDuB3oZXraEeU5/JJoRAKHnD+L0Y3zf8TmS1iiRl72gHqsv
/kiAYXjFznZkkIqpwa9e4Uv9zqpfytkx+4ZX6VfdqrsffYj5F/W8nLmhnJnxwuns3aHRKu+1Vvxy
d1pQEcMlpj03qHqyssvHko/E1rvbvVtvZw2gKMEJKLqg6koQNPVseZyr9O/pBVQsLQINvJoaLlvr
rzUkeuO5FfWHvHFSlqutTm0cY61xwutrw43LNaBxl+mpsoYq8aLswdooYi/5gVWK40A5ubzaFfSy
Qq+LepSSpq3eLLRYyT9vu6I0VqeWNpR86Lyil4DvguaDjfAQDztBftEgp/VwzX9CbeLDR79jIYla
AzG0n4mZTDo629nby6CUzJp5oos0DAwNbSgmaRYDaPDmrCUkZLZByzy9i6vacwHVIFWQRZWvbnjp
Ug1VstboOdnpapAMeinlREfXFe8TJ7y3seyVqPw21izp9TKbK6rrvlqI0TwFS8NZE/At0lUPb7+Z
uNHLUhMrnHDyLtNgNSRs5QkxgMupnBD5ELEGIjWFT3kiN3w+59t80j8hnwOrGJGkQktgUbpo6nnQ
aDXbnwgoClrQV4Zbwb96B0bkt2d4B/wBhKlINHXRbRgxOEd1eADoRw2KYz0e56xXO3/n08THOKKS
/qvRyyfnlnI9tL3s+OqkjBoR3Wm48kidrc4L6hrY9slMplRFv8cZLXPu0bnaa9ivijZQNPfjZNYl
PHWfs/W47AFtWtRpOQjXtsmgRN8M2So9Ti0j0jN6jvnDtmYnv03Uj6WgICtBV95gJg0X6jnW1bYP
lCz4I5qvetvZ0xsZ63zylJ+wNT35yAWPh9ms5AzufsT7rLonhlmqNEwNffrbv9sn4oq7jwfLNtDD
bFZ0C864ERWcwX9uU8MXznUczQaDQ6TD0ct//hQuLn+6sjMdCSTZjBCo2gbUcPQiWtNy3ECOZmCG
bXQKVTyx8YCUNgcltll29Rx+nDEe3d7h/UxX5jHzeaU5janM7FKQ8e7/xwAL9Tr/DSF9IRA/NMk+
UFKSx/Hbdn1RLMArKQGVoQnjc7oK0rThLIaMUN4iLPDfUGgKyUlq7IMPlSm6uMOgB4eZPEVBcM+h
MLgrkg/YG5KZeEFUKKMaonv6KEYwXJ8AjP7SXg9ftGhzdi9HvGX8+HDGCSfC5IC+skUO4e3wnzEP
ux+JDmZOrweXZ4LQ5VD7l5gRgjbQSuTB+WRieuoXAgfmfpsl2spyUCs0bL+Y9YePhE9AnWdklViP
aBImxa7F78f0oPDh3hOTgaDfwpH8kOviz8mQZHvSVlVOy2mFnPhxaPT0iCX5q1Bu3KKtRuf5NSjf
ugYajNXjaj8snOI1qXN8i3MnI1m2KzUra7eK7rHhNdbd8yk+rnYlBHPJi5e703cbSMD54AxNKCyE
H8AZbT8BGgFOoUCo8l0pqSP9VXNYnDpGUyIHlTBvHm/JCglRoxXtZa2Zh0aHITD/iPr/anNZIbs+
s8bU7eG7AxiHO7gJNU9TKPvTBZS0LH9OvEBbdJEyJ1BZCNLFDsPGgmFAEsL3RVpz0nS14Pcet0Ng
mcyGRXFnx+nKLuijFHjvyElExBg9Vtr0y5JC83jEvbUDzYXBIBoMGOlfd6apPttZZKn2WM3e0SFG
wYwm45LXE1/tHwzYaQAzTG8hJmzTWlDZxKwsMLyV8BYsFOQesKpM4dXJ14BfPAh5UzkEa2/RoAOY
5R8hoRtJEspGXCx0hRAd4h2pQV/yKscgudXkRf19MQUtJ9vHwgX796LhsCuGaqQkC5z2AWjvg00P
P8ekoTgIOGGOf+8QM78xLsnJjTidRGm3Ffx+NqF4r0fyLT94WD2h7GA2am3UBGFV1MocDxcgkB5M
qAWzTInHjxZJBjazEeEuZS8Ww1gjnUSaFqb/JqPhGbERX0jLjzYsm4nhPcd1yiu0GTQp7FLKjgUw
i81w48PQg5VmfzRKg17h/3kOMLBb6eBkhFUSGCHJz1tc5vCgHbrFj7hBlZlHyM4gG9kNDjQCr4E/
GXhXSy52kA2kvySLs6GSfbUv7SuOlUwtbNgQEXIdBr2IiSuU1hHgYTk+Rc+WyLIHKBBi98AkTEpW
hmGTvQV+x1gB3+DJ2soeYiSq1r9Rh8QIjYr+OALXD50Br8qwyTKNTSLbFddwFfVkpNXdna6a8Bol
0QyvpYcpMq2Ui1iAqntFXnexyH0fnD+GohHKj5HVFFWmQFwUcmT/j44WDp2IDoeDorG8kH9dOvek
QKpe7RbYampvZBXpL0iaJFigt3xAodyBeQqLHUXiTzjhTQ1YjBL8gQTHCl74FeVLrR7BqoeZXS2a
TQZMj4NDPAFlk1a8CHhrczRuJrhjKyanMo5DJRD+/lLGWsK/Xq8Ct5fcUHwyaSuQrNi6uNU4CJMJ
Gi+TH0Npt9+nwZS4Uxm6v4dYTUENuVyWmOQv0ioLGV0aKSKGbsEaXO18XeND9DzTkHf9AaxbpYxJ
PBBERASzg51Y/gjpEgKHyVxdg6R+sQUBIEnu72r493Ax0NtEDtfdwUjnLgspFHI4OIz9POMh6n4Q
Vd6cPdG9SNIVd1XZ6V+65h7qe4M0DFkVZdz+R9SZLSeuNUv4iRQBEiBxq4kZDMZMNwQYgxCzBAjx
9OdL0fv8gdvdbTNoWKuGrKwsPRAAmLEzi9CSW8/EYbpydWzCFIWzFOBMheBPr1Hu8ZkUoU/4BKZ6
sj5izdGQpqgvuBAMBt1ZIANNEEW1nQ2ouKY0NJpXv7SQWlLi15tJEbFLH0kTkA4XNlkFq1z+cgJz
5BCyyzA9mhXS1v4RdSWm0TC5BtdMSsP2gHgX/HzTuQIs8wKYnqvXfkrwp2AEzUD2ga77vwC93V69
gnqDZxOVc39WRcvLnC6Wr1HsF8ujiDQ/izhygX6+Ae+w4MM2y65Nd4y2QaFhKz09bvgB4VMZH7l8
nD7WZatbrAtDmQPwckL2onvdA8MgdRwY+qVyoMJkFQG/NHsFwnL3+RqnHukcWNdYFNEF4QHLlZu/
wIlL3InIfzLZlHE2sm5ayloMrGXewQ5ZFQr29fmwVgv6cfESxnW55dakhnADXnB+JQ06ehhjgbo/
K22Yb5R691xQbDl81YJLWhlJW4rjx0+JW4owsLrOZhv2uF6yVXSOXSla9FFK7f62wCz4oqsHZP1M
R//NhzhHy772LjVR7okec2JDxZ8JDwIuiOEuLY6YfCSHCufFLQsu4SW8N+6NuG127uA/HRiDAyI7
+NB67OGPVhz3VGlmAHg0QkBfpBTqysFuD2EcHHnEQaVZ/qs0K82TT+mb1cIh8xbKhEX0ufh8Dj9F
DM9Legf/NJDJJZpm+dQJjpccpkVIzIFCxCbOHiQ9mTf+9M7oGOyJD+CuTnf+A0PcIJqHwJM1GbnV
YG4L/GzpgC1Zxo6nyW/XLjmvRLfNHFkUZWBOQ7iWSk0goiARYvpV5jtBT+gWTxXfFgIK/yk87dnh
EqTUWIcbcgHIFNHGr2EnCFbQRasHbMcCThGWgXt9MoFWeZyaR9QdR1+JuCI81Av0aRvCbNAbBO5L
vwu923TdqfNOg3DjrtGEeqK8PWNBfYa5v+lMQ9QFhW61vpbppYc0MpZkZ2mSrRTvqd3n5esM1YyO
CB+rFV45KbvB5E5TmWObmdAar0ME7Pzcw3x0gdMu8XoZHbUISvc3ohFKkxHGsE2YFG4PYFKzqukK
HJZ4oNQFEw1AoPRvFu3BhhSm9MuABM+E4I7R1cPpfxywBl7F3PlXLw7uvXiY8OfeM5uflZY07r3D
wMRrDcxOqsir1Dn/HH9qxBNTY55N0bds7L73YalT6sTwZmGQoUf46Bx7RmsPq1lcfTAVnlFngz0g
gmjm3xu9EbUW6XwQL0NtS+ZRVQdFxcq5l0ONOlmjqiC4/VAA8urtVwsSfYMjAdq6EoLi9R6qushe
fDrKNWlQiemT3EJXU1Ep0IW33fnDmcAhJuJgUrDOC+D6j4E4t2Y5U2o+PofBN2qNpzF+RfOq1iFW
niqQ0DiDWop0gw6eSieqRqgtX+wWLdp1UQWQ3Dp2Xi7oc1yf5nZJF0h84Z9ULqMMBJcpgVBOIO/x
MVQxTDijmYDQlIgeCIg3m6tvNCF4oWGQs+DRw6XYIBhY2H6hXa235SEYjEIpKilqG+cbao0UcSRP
8gWy3/g9eQcKc5UvO9g39g3RgqTesWszA7LoNLbXkjtgYgWyLSktfRI6q8DE0do+fn02inoyVMQT
PC7BFbWqqXlXbfv7jlIj3cV/fyR8JCVCQDz683hPBD+Gl58LnR9WR1qxdKvxjDItwGqtLrXPXUEJ
SIUCfEX8X/fxAzUIdoq76Dw0blsTnl+Mh1RWscTk7CD9ywXm5M+osNdxoAkbq4bAjmA68enPDdKW
QsJ7pq5Z1QyhK+FrdHdK6Onob2hjiAdIi+IDnhBafDr5pUtgHz1AuLLl1Y/ec85NJi7izqNvc+JS
EHWgOI3YtdQO1k5bC1LGoBjTAHuAljRcEqGJZlR9YFdNKWMhfjDONa/mZqpp+XMjPzU5gV+D2aKj
wh/xPQyBSbFKcY2q7cKG5+YWpddf7jhKLU6Xf9DKSQlOVtIW9isAmpvN84VlA/JScNrDTSujfKHD
1WZUSUGX47MhlFgDhYXG974vsVeZIW22zyzuMbVarTW9F2Nf2MTRgFGya9V4NbGDZVFsaqXBnEyx
cfOJuvNqW5Nm6ULsDSa1argyB7iB0+odltFe0mPXP3drwxT7pyjpAwfUAkippBgv4HpcCKFPePzZ
hQ+6xR7NJWmVHpKWLIBOcCENPUX9g+hQEwFR9+VmlzyJALxQfJGxIcQscAPlQSwjWH2RkkylkABq
/BvUg5xPcZoiFF0EGsKx09KjwJCsi9Ck6GFJqfxpxfwXy8yAqEc07hUVRip4MBmRMaGoWGxR6ZIL
axfIr91JSYIH9whIXoQO3XMCbYqARN9WiFkqQh7uO0L+hMLAFuSomyFxvkCkIjWGhqFsVYneQ0ER
cYlCKq1CmaE67kNSHJ/lTXCqW1l2BzPQSMIm1hQhk56uc2QfI0VaQxxLL2BFqiK+XnPwzfGk2ZEJ
Y9xe8XOAwjqVJ6BVKYt8Vg9zafi0Tw1f60obSqvrfz+hE9JDpflT3XeojzMWigcXm2tObmN5IF6r
kk8YS2g0T7v6h+VRSs4G4HoW6R8ZPwCS0l0hKfp4RFhCHa+AGk5mQhKidhxdjeLM2GfjT5RutgVQ
FSNzFDSqQejoNUGBiPrIhh9o/Wlza3COYE+a6OsIRtBRgnWQColO5vplFO+g7aLkAOaswlIJ0XwW
C9Qu4k5J2ZJlkITIR0hIbd+5jcqkJYKGpG1uN9nvEgRZMzdM79abaXWRlaS82gp17QiEKfZSMaFC
AsVDNQ/9mO6XAT4uWNILp2kEGqJcgfV1bD22pfaypwIB/HM9h4MCe+nwD+SBcbH6+3xx+dIuQdCs
mTGpVVfjwCoaDkuQUfYkkvsQvEdpRmFkhf4InlcjVWcLYkHYq/iQm0Gk/C0Pp+PSwss8rqPwaxJ6
L6dcIuwIZj6vfIAJHYkW1R+qeFE/09plDCcPSOf863tL0jzd8zxkGCzesTMEqFK95cH02M97Kr3+
VFz0vdT8FA6w9uEHTXgUsAxjbsjpyEJEOfisMq00vRsTGyYb3rpY9xQNtJKRaiyut/YqK0bl+U8J
THWu9RqsUZtSW+pj3JSrKA9R4tsjlyETlsGqSrtBOac21jukKq+NpbWwIOfRYCmCuKOG9qD107gV
UYTqe3QaeTBdNDWLew3bpyjUFVU/Uc74knEQz2yN/ZcH+Dw0WbXRmL69aaOY3sCzxoPiHQYL0dG0
EsnPWF2EPTp2GXDxIBVDFcHQf1tDblABq0DKj0mTkIXEldJiB0ssTjF7nSN5IzlDWZOppp8/xuij
WS6tco2IITJC7hr9DAJyMXvwBD19L/MJ2rIKiNCnKD5fByV7qZNX0FKQ4KT/xCGqZvjv6mF32Zha
6Te6F5gDM/xccPHvdHc3gHBaVAaL9/vsdn+0sgSACeYoUlGdVJ3Lo3DuU2AdgNxC+yhuthyjPlo2
Wif4cXPFqTLyS1OCoZjI56lcSyFVOAh38fMClTKLaY+Yds4desEYAS0Mpk5xIF+rKwmCgn6uX53d
8HkaTaUBVcKydV6C5ZQyv0NAOp0h3WmKdHR+kFXZ7YqeRcVL4Y18ImChzrp4Olr+lr3GLqt3/RMH
18jXaMIVzPxCQHDZq6BlSU1uQBbRSylAKSsCwcdtDDdbwYtKenNQ8M+UHKxpR/BCFAgtBDJneCCE
DQBhNnOTvU2XRrgd7sNveIxcf+DNDPxpu1UAK/9EtlhURhSgFY6Ku6SbdfSiYpiuiquyNrIvSo2o
bbYKKxVoShcNxCOtX92/XJOLSPgnfMJGd/mTpWsQzQdjE1jBm33vBnsSUXrgZXlkcQqbwS+vDQoj
WC5l11RJ2sKbMASOZ4QgeRitGLgbQBrEjBWz5s7patL/6Bth1IgaGBWeRMtlsIkaG10iTAI1sbXq
lNqM5KosibKLPpvcvqwH/2de5TQRI0sUgRH4CgRPUSE/a5DpIuIQ/BK8w2Vg2YmORYjNQmTimiYz
w9QDmxRG0E/g0zARk09SxPAfbUtr79XRd1yHXB3LActCwK0PUkyh92LZFocne4QVE+q1gHGKism0
cXbn8ynTY/QEvUpP1pQ7xXOfY0Fkls/T7zR0WraReiBY4IfJOUIHB2YEr0cyoMOuRwIwZrw8NIg/
enQvMAzQOoIqING/kQRi9ToCHik9i+dBXsBBc/AsYNibzzDzuLy6hNp/HBC7T5vOKEiYZssO3iPy
e/RNXpDV+IhizKoOWfLJSssYmYBgngUVjLYKtLXUKWCQvimJg2tSZEfFqekEmTINsWGtPSTxZ+Yl
0CdE88hXzp6TBDBI0z8fwt8CR+looC6sFUuD6XeMHt5/Pu/j964FZYD94TvU0dVqrC3MsjoAI+lR
G31QEjm1x5SqGAWFnrFJm1ppkBI5fcXnCmvkVRTnGuOPV5UnZnepUgJyV8BIcLSmfciZ0g09s8Eg
CTTgGjStFhUNVfoL7AUMpq/ChKAsFVMtope8GHnCLHm8wecPeEVXIVtEqIcsI7AqTSdiydH1QHSP
nAp2WZdJ1lziJ7poCikZSg6K8kn3rI4cWWEpA41qNZgBTkcUzVp8D3aLy0/scFdFshGNR7/+fxZR
lUvVgU70ZYygsIjW1VOcfCenFZ1RuQ3rX2tVK7VY83Jc78K51AqXo8xanSQa6LKEI3VayQl/9JV1
ZnZHRD/pkkmOWj1o+OsV0oCMwmOAHf9DhoSaflYwA54kFIqksqIqXSQMRaAhfEtzw5GIBygUVBhR
AFf2qr4WDZekfwrbrjolYtJEu8QYQOizzraIixRhhcpo9AeYhDtdODJQ3UOYE4FhGYltZL/0R3GS
ik1LchbFS7hAjzEQuENrfKO9TTetxqkhl0n6fkMCjF3IhtO2UJoPq4gHFCUGBj87mo782dEazSYv
/uFPOWwUOP2BGJlI0dE7Karcvv3s1AO13FTYRkphtC2LVUGmawbXryqKmtouCkY/D6BWzxxd/deA
zh8upHKx4xf52FZEiwzITxGF9BoVO+ftB49y69QpLZTBX+jREvYm7OMDDr4B/JRzaZkqjGHLThkR
T0+l1iWynJiBOMIUfiQ7d7CZHj9ahjD/ikDl1Vy29n/P4jLoUvxnEUSRrVEyzpCeeiCOKvlKVYbE
ltUfqVXfWhpppwcYYPj0rlwM20sKxuQjjOGEqYtqOXhLjer3SNryee50+osoVgvwBRVRriFdyC16
uv7o/OPxgsQqRdEU1T1puaEnyqUulwFA353xWp7vg68Tmt5IrZD+7NFix7QS4+TS34C4Pjy5F9ZV
s51S7CtNR9zuiFtIaysEy9SvNyIa2F70orwatWateQ4yUOgX54eWFVHm58Hua5m0Utda/xtcfUEo
8F3IBWpSVdq7kIG0rbW0sT8HS1MNwnIvfEIGORKmluZYMemkeRtqsoctgaYbSvdZ7/FiROOFzss6
O4+w7uahOfyRWs9ZJpcigReio1qpGEx3wFqTEs8HBXoS0VRD0C9BSgKW7ii/qgYv+8MjJF2TWzpw
bYQxXX72xGms+MhHN7GYUC1fVuAT7AiZNQ3AqoP9SgsKdpn6zzNOQxzNQiTP7lQ7FbqJNYKKln6q
gltae69PNfjSmkQ/dW2VzJ+bPe5sU0ItdxttorlCao2CTvuXUTK+jhO1lSMfw3caVh8I71KAJ+dH
+YhSNREC+sM00W6PsD1BFCn+ofiPD1u6p5q7A2/ce4jgn4uvK5WcpcuvKltzy6ueUfCKfFSLlqXe
7tDK6IsEMcZhch1GF7oK1VfIf/TT4guwBWLSneQPTOLoIopjDSr04tVoY4QrOF7ixuQXEvRVUCOI
GAZpumdKEcguQE/4PMDCiQ3JNIWj6SFA8p7O7dokp5Wf3VNzl2iZzJ6z+2w/2a3es+pvEvmH1evh
HVCEvXnP4h83CHmO9/n+tLwSeVfdfRdfy7hplF0TkZzcrZfd5+/z97R9/h5cc/iouju0U9S8XOaO
565FnP7QP2hCX/6lUFbp/WKqCx3o8zKPy/q2dvrVrzpB65KG0axjtJDi6ETtT/lE1Y+EmqweO68W
mn4lXBZ8mnJBCaL3rKF6bXViuqqkJEPVSWzC/NAK6A7mISIgHbnklYYvaOr8s4xlsSEJnL16K13L
5ZKEKjTIXQ2wVwgLNE6FxvAhIvAzVYsphhIGDHUD5AkgBoi3dfRIAeD0UnAC2JhAh1LarnxgoXTm
5KoOsENAh4T/n7WQzaD3Gm1ecfVUn5P7U9YlVEGQM3LffYEnWq//uOczYi5BZnpn3dU1sZgC4JKn
CXsZ8qkfUAlntuh0Lk2Qo8U68gbXkLxWqJqyRlA9HxdHnzKr4w5qsm33rQD6P6ylAq1SnK2MRonH
iyDqM9pcaqsCGmed4USfLeyJqFUPkHXs3hgFUFQgJcemgUDa9B9aPuAsOVCENpvcguBMRS9KYgVE
EaSQKyEuyAnT/znWQToNUizCK33OJ8QXElwjF8OBrVALbQv10bnqGao9qH/8k8J9js1B0asoWQjX
4oCK7FhlGvpWQFjOgC/0wOLZlORxIQX6fBRK5fZ0c+hMp20YQWoQCiXZ64IgTFQsGE530eYCqRAM
dHPTRRD8IJbTxxvoOQKyVVr6j06khO/UDxcLDCsQA9mzDO2hAwKpdhO9kFYC5GQ/eYdCJ1AFQqkR
Fr8x+t2rVOD4X791Gj8a8y4R/bsB57nbaI3AJU4Qj8k7ip4BsQ+eAdPR6cEtN5bNIqpGoV0Naxqm
8AE/BQB/gIMyh0l0BkqHhj7rSHdBsPp4LZIwIQsmveLNMnCnpMH5otjf0rJcKzHX+EdBqBZ6xQrn
QCgmpMA07Ou6f4JW3XxFobEPBZvqzC+AuPjZBceNtSdnrOphtXEPKoMXTp6Mpwic78GVxyNMAirm
07liTKnvgqPDHJuqZKsuBZr6E5TiM5phxDoST+TNOInS4KmhEgP02j0B8NJcFNROC4L0JQqNCen0
MjpnP1RXyr6doJS/qFJryf7o0y8kwR/kKZrHyLhEJoHJpVm+qk80Q8mRcFp3toLV1OJQdKomKa1z
ZSaKStEdZTk8CL20usDWtVFVQP/XFke6SWq1IPSEmLEAwmLts3XJ32hC+bwleQmoMYmXtrCgmccw
lrRrdQodu+y48fepXcPwsgS6eT+hIPh7hVjw9mJs47j68IzfS59RN5RdjhLr2+KkcrIRXFzXmcSz
U7v080A6Df1Y2s//qoTx3/H3YbgbWjvX/Mq/qov7zo3WyzHU+r7ZRUMmqKG381slCdzDYm+g02tO
zJ1XXdOkmkKTwIYw1MFxLYzvxNw6jaRbZdeefAT6to8tM2u+Dqn7+nUW6HVtUDUgA7qt32m7dPXk
BCHijJl39YOSSlDqZ8MEf4WXxNnWZxcECre3yaGP52SCjRz3n70u60QPbwbmNBH4sN5fO8aKOQ2H
6Wm4KCLEabaGO+7Qzv1nwM7OqFj4OAKbEbsH70xNHcg0apq0CeNZ6PhFM4F+jJ7zc0GBuD5jiNN3
tEHZhKE4NRTLdv3yIGOp4UbzyCtl/nEcfyVzpDt3nr0+1TzHQuHzvk6H2R/RDmFYCkoOm/LFVTrO
UQKiAES4Cu/DcTOs2brcpcp3YMZ8iWHLz2+T2TPQEbibs/vY5vyvv/YY6ajMzUtumiI/5JdRtqOT
Bx+DRhMhAqxBz0Jlz3LPmfdG2cpwr7+lHD2SNHUTJJ1rCC/bv9nEmu1Wu4lFS8xtwjQrCwr7rRVH
PxlsaNK7kP77KgzF02iH2NFzuMfMPkLS3CFbm37sOorCt0aFVg/UByBD3WnR8F90yes1aiN5rlEW
oim44u4Ypgr7gSnhawNdGWDk8Qvli4RBWJCue6+B80P5rpqHTsKtzVfm6j7gImie1Y4+Ke7AxniE
r7UDUZ1bk9ET7R7+SqQ5/fuUHfp3a5en94NX+rmt6t+VHiP3UPYLdoylQDD34O5TLyEQn1aGx66N
+F19gCLC0s1GR3i8s9JP9Cvc/zo/hggaGDMx+aMu+D2LaoTM+JAkcUuw4wzjMdN8+jRS989fDhzy
I3p7lDGhHVh4+clB17NV70aNUx4QRBEl2p0HEktM5UP+AK2Wv3T46KOs9iDConu46rJliYvKmwcD
ZOA3QwPCizlhfPCs2EtjWEae+bec8IsyUuMgKSwFGNE/5g9CbGkOsFFFjPWrgsYLPDWrd+duz9AX
QHUC+cY0OJhtYlmee75qbmkZvY8c0W7vREjKbATL49Ovv7s+43BKasDfcTwUGrAC8wSdASLQBEHo
w8mNuNGEuIwMeHj5lotKDHfYHlaW5VW21OJ58oqdySseKzr2ppVA1oXyvu0djyHPQhLnGgUPx3co
Ok3Y+DFH+fYi7DNYXzWgiRvFMAMe75/9jaJX79ZLxg6coussAfsnb4VMXrwH/eOVZXA4BfY+yKDC
Wdg4FxW1HR4XGg3z2p9eemPO2hu5g46Zhs9xKeH2oGX5bX0jnzgkrL63oq8c2VHk1JEFwmySHmPJ
cNaTx+L5hUr57A6bhhEEEfx1rwbDrFkLrlAXnXVlKs0bzAMk2mk59i16k+jHoAeejJ9c4uhz1siz
VTAN7Npk/Eb09DJJ2+cZom/X2Smn6+BVd9Nt+dvYB7Wf5Pc1Rx3IPqM7FtpxYCLIxLaGK4R6Y+Y9
kapYn3+rg8Oa0rnlQWiZYxP2RCCD69k9LcrsgUuPFK9xHhuzC8vuoTDdjLwdkT7JEAaXUBxuTD6M
u9wYBLyJwpnhTnfcD87ihpMBfLwGNhH45gRb46DeK/Qyn2DfTB1jAovhJut32TMv3oGOv51vIpgF
pdl7Pj0mFV7RmX0yqnY5JHNB1eJKbEk9flPdvGHRj8+zQxLuohAVVGfBdVluEaZfsObujpsvUDJF
r/UFh4mg+uTWN+/5y24owK5dG/arvae023TwoEssmpREo7/zz2N9Whvj6OfRTIanwXJE/06FgGlr
f5vbQ//BBni458Tfk8BEHjmJzWCOSEulhnve3kbW00VidIKwQ9670/iGpkLsIhaxnOPcKcjUlX2R
4Jg0JaxyIhWyh1n8hZDvN6OXK1JLQAQqofsg1kzYOvWW9XF6+bFoGLwjq4VQ75DrWtU+dp1lmMHe
J5DkmVw4apZ7zyJ1Ag7MvOvFv8aDeICPuFd+olLXWob1U2invZLdMawuGSJHQfsEQfLK/EEgaGFP
4znpaFi9B2eUY+aPWlivBk/UI17+6dqxkbQ1G+V6yzm2l+Ue83p3I/iMY+Mr/sFLLFecW2n7HqNI
/4dECTHPbfHigtTIJp2m5bTur44s2BVHQrvRHT/UQCVyuEOQz3K5CaWTe6U1hpCAdSwpMQ9eG/pS
tO71o78MolF5/pxHrfLs1k8Gaf+8edNr84v/thnhVAGH3A8xZlx10w5e9HGSByAgglP2rP7v8rvW
rfe5H7X57e8KXlKbkPEfqi6yF899kNNjV2aqaPNSC7lC+evnwZW3hvXar4GMYKW930OmxOfbzs8D
DUysD7jc7D0/rEmhE++xPtzdMtOzqp5FdnLWeZwZVRltKlvb8tgg9kMKwknq3/fojELQR/66mgT7
dUxxFk4WSVvJfS0cwluSW8SksUn7QjL0+zRDfsW6ueUb0irBm1jtoUuNvEbCh9jgGIAn+GrCezoV
N9cNZhz3wZBR9iGwHUYedUYwuUoTaZasV12jLRXPUPEoz9LtHs8xw2uYZKMMm8Lqobm0hfi9n1Rn
wHZjvPydVKzcvX7f/piMUtIKrMBmJSCY4kSyi2fTAOO49t3N/5bb+uy6ATq5pS6Dq7Ofw8uNCVwr
Ps7HJu38W46X1HWv3XqlVXG690vLvjQPQ2Ppv69+TnPXNSzBLAe/OqsP0IBIfQWnR0rHRvxxh6Mh
PmtQCg8vU4ZXjurz6pe1qfSWQ0aN/FjTM1LEB41MqzJA6Ds+u3zRafpcPyoybPrXfV3ZRNPjBI3i
eHVmT45RAiEwuDDMiqyE2s/BMwpYxiGtQaeRWcsBNsakZ8Ps2/NsWEfBBSgVkfkn0r8gJeUuMRf4
XHmqT15Hv7dRpe4tJwwvcib1tQ7qz74ECBpmX9G6XA6i79K8cV7TRFvO/R2zADNUIT1iM8YzmMha
tU9o1u+Jk7wT75NrDNxrFkNowepu472bzGDLbPbr8gYMhEh0l4S3LQDOcYyQ5yyDTcAMj8eo8keo
gKLLgEu5Hxqj69Q+Feo7P7WuNWRdJRB0yF9W99Xhqzy8glJWiPVg7k3vILqxzwEeGjEkxxdi4u8W
gN4P70DIZPGdIGLxbpSAYozQJsisulfUnn5vyOGwNPGJHBr+dPseWSPsGudYiTusxAf9byTeVF0A
XaH0j59ovb0j7Q1jRshLVLTcYoLQrnr8WdPHMP3L/mwUAK9j+GrTDPPnY/0c/0mU09kvbLaOQRzs
l16eAXQMhSwO6czOAA4ig0TxkHXR0bsuGw7NA0yRblmbw5btU4KCmYZLpK0n/IaMZnKjoMjJ3fwU
SSLAiuE5ChKaxaanP1R6E7xyozJ+QtWufBkIxKPVzlS3jEXWilDMgR+eB3i7A2Q1w3ew/RMn11BP
NFEPO++OiNJBu8VhSTvytyUwTtN/UyB/di/ok4MtpGSuCJrHkcch4WvxGylrb4EYaXJv7Ce57deB
1tKQu02keEYxO6xHo4rto9nLPHXr5J3HfDMBIHQtmqcK6gr4oVfSSF9Bzehj8JL520GPp0lFpvIM
WPtAlE5YpkOj9kOnvflq7PLGMWlkVaQ/ubh+bd/O3j87gCGcU91zHJ+hiA8a784+GsXxGRXqIDqF
5ju4AaxQ3kTHr5mtbvfQQlzQ6jLGhfSRw6KjKTs39mTcb2AAiLSO/7A7J1TSjSA5UklxroRcTWt8
Wcdd59QoHZqm41VWEnOiG5vrXJZhPy1Mzet+e/n1L4169Uqwo60bDHK+nFbJGygtb68UsuiyQ3X1
DYRr+0/YlAnSVq3dKTBK/uvRfN796K/UMX00Y3nmzruFSxLVi/cgB4YXXWRsp2kSZjRKEfm0nZXB
NHXHjRn+c2ylhC4/WRWlMtu70cXJM77ZNskFDV6f+50g9rjrmlX/Ro2VIa03j2H2TFKhZ4/OsbAM
ISe79bNJchuTnOJTmVBqgEKt9o+uDSli9Tp069WR+R7sYpoIH6N0+Z3du7HRVpPYef7OvrO4mUN5
m58bVUbHHRpZ54Kg6HtQyT0GRtb4GtaQfsIxrtNpxJvQ10Ixz2o+5w8Aw4wWBCvz8Fvgp29qeiZh
fg2aKITBSW2FONaJqslxfK316oicQYsmHYQtsal0D98WThzfFh5al1npi7Qqt7t3YAqLmN0MSyaS
kfG1+d51b/UguQwxiPVKV6vgoPOvQfGvt4wZOoGIzmF9ySZhxyWtlLm9J+9mh/XZ6foFDs4ieqye
ZO95mB4Fklfxhyy6alArtU5Rz86n6NITTlkmOnC4ojUAeT1tkj4476aVMCK9da6vj1zu5aXzZnrW
sV2iPknqfwpr9X5OUg8uQCizX73vbeT6nXNDtqgyYl3ZjwaUCpsrB8yBoH++fabBksESlw6vZdVe
zgE50O3QTC9/pCaR6WfnwEHcAfgW1m7cKgPFpYFz6TALID35GWU+XngfHS4d7uYu23spCrDQTLPO
22kozGBL48TNJd4+RAw7hcFBDaziR6haZc0lcxPQiovhpe6W/nn/dcUAUZklPP6tftfONBfe57Wh
2QND4IIh80wMl/fr6Pc9XfPWzR9EhwjDo/bvVX8Pk0fnesGZ3B8eEuO95EJ4jTAkgRVjj8oDg5kZ
aMhRJIDA8bUsNw/vxvPgMe4ewVa0E6luxw3z0L8gN/aXE4TYXpr3SivuISPp0Q/P2yw/IH0AfIeD
co4+ATOnRDniVqVaTlhYHHo5tHzS+f0zeNsIkN0keWj/1hbVX3T3vJQ6EsoRl+497ZD5l2BiA3GR
92qMMVDKo1+fGWxkAHrUARvLQrwv6+0XvKp2R5HfO1W9/BcPe/TrjKChDgNhFMSVIiapk8PmJal8
ZH4FOPjQLBYEl7/9hsmetKpO40YsAHcfGkHt95gMSYT20KRJup8r25qUoTmsrMEdeunoCBHe8jAZ
1/FzA4tibU9J/Wv4yaexWprDxPTNY/v+nmIQzvUfzObtHJTjCsEOIQBSDiAg9ToVglontZVvYP/t
jRE3KlbzVQ6h+ZN8HNALJiXMQUmZ84yCpSQF8F7kglHj9XvhtKBu0KF9ZrFSN2MHOWsrbRpxN6EL
pIriNxuGeZ2Ie/rUFuHYEjZBHXqV3UtEO7d5JcJFGZwc2Y6CUi2kkpV8oaeIz0JF8FEaUGDAMjMX
l1eVafWjd9Xx9ofehSLO0rsipLBsH7sMttifA255RIcWLdCNQ+Qt3y7p50O8JNYIIEL0RdmQKfBV
+To2wJXpqKR5c+S9n0fE1A8OooN0NWTXoFT3Lbggz/FzDia1P7XIPFJqU1ncKp2Catmton796phM
waS3ZhAvQ4vqYQFGPBhxjgxHzSfIKl9uRCuDyjVEauqF3pt3we8v2PsW2oSG0Ynw1CP0JV9mM8Ko
nVv3pXeLG2Am96ld8q5kj8KYvJPpGuTlXBQyVnb3LNrmcwt5wA5X57y5ziNSNQB9krRngOCKn5H9
3xvPPDCAhBaW2SpDax2/oMDgEob88E7Aycx0By+IunlvOTFXTBykPIjEEeBprZsi8t6z3378e26B
VmBQHswxGTt2J7UaTCx+HTz0rq/rdL4kNoMRh+7NeDe+MPOZHHxVmhEOIbiH3cHM/+Zfeebxu/O2
tFF0yJiHDP5M9vDL1Gqs3jX1rb17ObRYmsA85tPP0OWZ12x8CkBnFYg/AJSeEGImDvM/CQaYUkyh
pV+3Jiw00pUoDcpkq692cc9YH9zovP0iiYi9JCzHbkSe8n1BNK3WTjuO1SIfOqzzV8BqJhx7sRwx
nMJp2kREEXOjgI4IxU/jZxLUCkXM1/Racq0RUefl99aNUVOdkwIegsp9UEIW+RlwH49OeOZWZpMY
FtylRc5NTBRf/RGn/e5Xc/8Ih81omegcWK1y/zY7M3J4akGanuZ/WA7KwuakzH6AGwK9I2HdVQdY
5sroOAOlwNNADcdkxCMCHTJLIwrerdI74IqQi5GdJigQHlkyrcuvEVQZ3UkBtzS0NhaR8QJnvBwS
OjGnkTTt5QnMYAILCyZm1IQNlNkuc4nrwX2C5wPCIWuoBeVC5waw5VLt30ozSV7ZcI8wt7fOqdJh
jMSxPHXSSQXR6/l5DC6HiizJdu3KWPnmoeOYjWr3WemWiTtrUe9Ows4oG/uRuTXbj0ie9vf1Mw+j
yyDNfAMqAbYSkJ3pH6/u/dXgyElcK+v9cWC93OMw/gM2sZgBtLEGQCNnMu2f3KPHCVgPrkUUmPji
KKiSJJ7P4R1QlfzQ8B/QhphdQRT2lS2SOCScF77dAPwl4Tw/Q6PSK/eRDyWl2LF0UTSteKev6orL
kuApx2e0E4C6RpX4CxTZfDbTuPNE/xsGBFhAxU0tkpMp+cIdAIjlW/cTeE1M80AOdDpiDZScrvka
YioYkfeqhzvGFme8AiAG8aSk2kamp371I8KYI3K4d8MD5ylTYKXFqYJe8p2VFVZy8p3ARoq1H1lB
Ru2aRJs+t2vn9b00+uYbPKoJUnm9t2T6CUqRgK8jUL1ikA4BmhMiyN1dLojsSxC42tmITP3dIiaC
bPBoJAhQob2E925efoxTr3QZVebZg/l9wR4k9NYyWNZzgDjW4I4DyrnjpBlkkmQ+5/Hx2S7VQDSn
+NUSA3U0GdF21tV6g98QJCDeibLmElT06pJ3kidhVdJyjwWT7IMXZZ/UB880BnF9UKPBEl4vVdPv
CLWdvrCB5y144rhCDD4lk/21Q4QU5R1wWtxM8vq+7hrlR6N0bF+W/cfpm+UFePPI3doCXPFGpOc0
dwiDMkQFBbd3SJxXt/7e+bewFyBIAzAo92p5cDu0uGYJCqdm93HdJOC+rM46zXvLgZE0b8s+K21f
6xyYTY7dyUNMF8+JL/NrHi7zQW3XS3M4cpQMoNy/vxJ0qcvtRz4wz/Ss71yNWEGL1epy2ISJfCe2
M5MQT+UAyj1/YqT3XXIIyzXTlUGjCgQaahC0rJ9bVDqWwYNKZ3gc369u9OAqBPEGEEiRVqWPd4Va
4SwEtOy9rC+4tQKs6Jb7b9Tyn91690Llo0dwFI/BOabsjCQL4WN9kwHdGVmD+EPmEj+8Ut+Mejh5
i45Ekliwbo2QwoNWw2hHde835v8UrugdwyUY7gWWUgCGiuleLFcgyuVfXl07+cS/526aewdo1muj
E+OmmA47KwG/LSk4X3lH6gLWPE+/wLX2W+Dpw7QKsP7DDbzAViHy76c920LH2zcziFkALzjuW8AA
NaK05Y5yhWZRnL/urfNxcbpBEHZPxjSq/Jn5guggeTTur++jzXiXgKgXnWLb+ksMoBkA1gtyOsTV
hBmlmo+Kcf7uEZBadGawK5mYARFvZrUP4P7916QqKga8TELHo2cSBIX1TUnBGguJWh7FhmSvRojD
ilpCtdbMcESQhHv59L24/pm9Q0FPUWng0SbsP7xgR8QtkdLIPJlIzZBeP+9pSuV5cKMLCYYjSMiF
KgkjhKlrAaE37+2I9My1e+dmFb388JV6NxzR35vhmJDWehU076B0pMxHM0bVPsHytjIx7pDjam2H
dTtickcdwf9GhS3Ihm+fIDdRLD1Qd4fhZTasAELJ6ME59tLfx3FFCprND8CsbcYMYSQ2CUNcujUy
CorLsxrJt3decmfc9O6XcXXu0nDNlvP0dmPs52Gc0kDWr3y/+zhIc162hyWWAGU2msneqO091ZxL
QJE53avdxklHzRsAB30B68Qgt6DS5MfmL7H/zbtv6HJEIw8D/r42GR6C7mndS98B98Kk0CBDBPMU
KteegaE5GAUgJYLwU9bL1KC9hDbSBvO0YICSXZIrgmZZjH5i7vGObAVU8lKoBVcePnUrPh6F+moj
ucA6XsfQ1NmHRxcs4jbZdcDYMbN7quPcy1KL4hBQHtA3zJG3d9nNGIplMpvq1WFhJLVR6d610BaK
Asx4dA9uNaoaEcAgOcqa8jUQThlqWy1kkg1Ghf1GG267Miyd6I84zl7MLypSrUPLhqwTEet6CEFl
PuuWwgGRbr7FfjGXzAgyxm+DY+6ap1LzgJQYNoOJJXeG9MCnYMPDnIvsxuXaIMwhc2B+15IruaTO
xy45kZtGPkYMxdPt69WpEPvGTpMzlZmFY5N1LI4E7wLEH433EEeZxDeImBr1fxyd2ZKqWBaGn8gI
QJluZcZ5TI83hJopIIjMCE9fHxXR0dFdXV0nU2Hvtf5RIrBltEuM7uApSMMq+oWbk0zYH82N90z6
08fMb+MTsk2yKdaCE6wGs10Guwi0Lf5R593zLBbE9AguJ0zs9qgVAFsoxiFAbvwTkfIr5eND2wMA
ILHMjLq7mUNRAZlQ8pzfH+gyuHLod7uJtgFerVoTM2bi8mJyUDXPCWKECYWDzIEEWnINxaEN45Zq
LlvLeHFIOyr0AEUYLAfGteESrptnFa7iifXuThpwo2SCeQzeID2ZWFigFF6gCRKYZF1Qrff96X2h
VY0vTVWIDzEpZAslN7RqycHQXnQlmLcIg8FpIAmzhYDQIl7GTJV8jfOvcudv13ojp3bQeJ9D2kJI
MMjWDb6KiMN096JoDT22vmGaizgKEntsOWvZywWH2wieUVqJB+xYo7BY/C0WuWwqrw2VdqzyyV0z
mJNlCryUsRCIIBkoEV4XVhUjCcxi5uR/6V+ODXvkCy2RHG9ASSReG+6V7BH2c42IA860pDNV0Rzz
755KYL3re4gqmdE5hCq+Mcl2p+KKarG1ZpwE25r9fkSx2no9OaesLnumTgLqpS3EuL6nsAIj5Vuw
FKiXfzK+XnAh0FZwhE3fgKinkE7Konnqh0Y1Z5pBEWKw453Pa0ug4zC8NII3A/TbM/8FMNmVHXLQ
zyiU2HCpXsaxiSu/9l+UKbe3yQyeXFjV6p2Zunh5H/3QQdMnwooh4uXBQLcX6Y1mdGRgZ9USaeG3
9F60o5EO/8F0gFr3bYWDi8vj/a9kvAp+eEnj97NPDk3JTHgSexar8e3gr78kKg3OKW8r1UjZmm5E
PwQWex16PzeBgBNxp1ewAA5ShY+yHyjv5O6+vQev0tYT4IZVnRp57dSVH6HChNZzq4oehMJ7lyiw
nBn/3ong+SOFKcVexJ8nH2qes8aflJZeuMnnLKHlAwxJA6o98q/9fju66gSlaryBaSo80jAOmXrr
sC5nPLe4YuvYCZ9RdJpOH9zpgrOrfOZyhpDvv0Q0IPE7NOq0UV6bwm85Sq9RNe9AGBuzvMDmQgGz
dnF9Vn54J+0HzRy1pvVtRGf8+MYYpCRm8RQwYcuPkDaQGfl6fEuVhpeQmrHH5X0uIM1nNvuZXjJl
Ksj/YudFBmEaJMg8/2kzoEWAFSPCEs7fQBLFYgJadJSaTfdHwQ1dJmzrN/UsWoWdQjfYMwItFm8G
MTdGg5mfpv8q8hmnrcVL4ModGKcf9RzAY1dZNqazUzP4yKm01yl1kZ7BGWR4sn8LRn2koHP0RibP
FNjqZYk4okDTjVI6tK0rBMZnMKuYBWRed5aUuzr6YCpxClI3HtzmH4JowX2Ix+1FcwJN+OiIOv0s
UvgDygPmEc9Y4Gei81nqV/0PBN7MHsOWjTYWLf03p3tIcotuyZcBB06a4LEMCc4j2Et8gLHWYPRI
jP+1aAckrlZLDy3mlfgJmY73BFNB6MaiwSQoAsJpYONGLACOeVO06Vf13Hv6s6tc2ZmijqR8tvKS
xgeLZSKIVq1uKCE/PoCWAz0H8jjPz+mtAlO1WaCM6WnSmFP0cBbIOKknuRmWjr6FZg0RYQPvcxr2
bnhrnuKjXHKKvx4E4xItzKsEkykjRsW2T/PSJbGDe0h6Ev/gNNpFf6xWW9ZhPnEldaQVVwSEI1Ih
2IGxsWh8hTgkKVTlheGwnbIXAhqF93aCDyvyKRD9nTiiwUyS3XbpTaDFDjJyq5+qB39t4lSc+Qgo
CLJI+ZyMjGcVxM8SlnTvkZPGAf2Zup+ZN92WK5VJUnRUdVl43UUFcNy++aMiygbm6lHe8IuSXTzj
TZ49AwQf8+HZPtPzlOXPGR9HkixHlN6I3AE0JuCn+HJp2fW5RAZIYuu5+E3Mb4WyxQU8LTiOd+Fo
RsWcipV/IyoUG1iZRbMaT49wRCFGkAYUGJWaDcka/bE2lt/z7KJftRLihHDkyV7fJ+M8Vi2lX3qF
gh9+VBFD405c6Wgdfbg18JrJTuHGQTYzPYZb2e/NQaIu1S5ofFCAIHYgSFR3dgu0O0jNWk7iPWWv
ClV/j3I9EhP8gq0TP5L8X/v2g4WIaH4zow/Eh+gG7i8dIj1IG5X23b1Z5tdyh4hho/Be/ePfOEyi
znpppOWgaMsasxOt953CKT5Ya6pS2yTiNPrLqwsDABfqOHiDZTFy/5/7Mg5aS2p1fQo7lXlDq+6F
aia6fmD8XpW7QXheXlj3UFeIM0ssPe4rgieXk4sYgBG2kD9neuhYMSpSJOgIvcPyoong3q2sd+J/
OvN9Y/WTAN1tntz3lPaMGOhyYmlXjjYua1VcQvwFM4JeIDkO6kMaF3EFqxPlLe+x3mpCiMSBWoUf
riP1Ua1hHoip/xWouwKTEEah/lXywTEQ26FtIvUZh9x1lj7yzcfHvfBsVFY2aomSp7QagpWe0pPJ
zibbUxvOIZeQxVZn1I28Gc9xBbbYDtmA9AkTcj375S+N1E1vyIfhUgxjOw2oQeZMg5XCHEN+hcrm
Z9R84aKj8FhhaT9ORFPtyTgV+SbqcFFTAz2UKz0LIUR51XIaRkBE2e+b8gzZhh6FJFKL35aLDw2/
+l5W/iteT9ETpS+TJ+9LLxTEGXYd0RD4hqncTP/gjbri0OF2N1/77Pz2TiLL64kzi+A35oZbc1Qa
xAEGRyjQaC+uW2ZWp9kEd44ISz6x/AG17HtUpc3xha+8WCCAqBr7U5NISIZowOdOnXG6+rw2wjo4
Vf4H8NzJHhr67jEwRNRXrMX6HFCbj5Be6t1YmyTpBqdNvk3ZF+zvL3B9sgYXhy9DG8JUBGf6GA24
32X2T6Kw9Z4oCy7ZKRCwAfYiOIPCRCyl5mTyK/5OFG+6SUQnH0A3jsAHfW7MkCAhhNxogcUAKTg5
kXuka78tdsk1DDHCqngviVcIF7aIQjWPNeC67mjf+fsJDQUgXz96J2ahNUo4oGUDKjevOflws5vp
7sMF/wh/esFq0XIIDqsKm0t+ZPgFMeJXWSd7fhPGGn4z3UHtt/kCzECyHJGj/6n76BkyD/NeIDj2
xV1iyFbAUIfbf1/9MfZREYZYlg4QIvuysTo6fBagpEM2ry/YPEwEbuQZdYVBwbVwY6sT9NGcIo+b
QSlb4GoJfKz56hfUKr1vYD/JLcDFxnkOt55N8H6qIBRHKhQHK8q9AuTILLcEmzfOBOWcW7tV5zcv
swRKfxnDvn0ZEzxtspvRCHNL4IHj1aCzYU/vEEE/MoVcgR9tsd+kW1h03o0NusHuxofNH4kC1G2w
mnt16SrX5MnUrVkhDVNjNBKzO/TFzFGuNecUETJfIKwRmmoWlQhQeaZHB0OjuhJWn2sU0N214C2l
/PpL8xy0tOYIxV9EuCVCEO5gSADB1gNKaUlf4AzLPc4EoAHWlHOim6iiUCxrvQVtK1MoaH69Rlkj
SvhgnzKCLZ9NsZNdpMyMVYzRE2H9ClE2AdJbs7eJhJHm34oKseQ0Roaj0eBiGwEqC2sbR85MX3aj
m+Ht1iiqiB81tdXrN/ul4w3h8QaTI1w+gh06gaiehkndUYdDMeDoPZo9AWhAzzrZlvkeGmwS1GOV
v1JoJ7GbJD96vZB/BETk4ZgcHmJdNdiZyVGWbE25gDbBolByL29AmDsjsAW4Aum3h9Eo+TEzoqh9
+TrdT6+i5A7stA5/Fwqsllim8QNANhFReUYLaXZQjPAqeDKZE1zHdmDHywK3Forj7tqMSBzzTHoO
MNwf+tAMDjOoWMT15OqbGrI76DKTqiTYMNAKd1DmxVEo/k3PX8hq3qBwOIS/Sr4pFfv9O7tInOPa
+t8UJNBLWS/Z3jQ0PBycVhba7TpykwsSnx9G49hs0O6YUkXVMuMA9j60//GR/8pJDem3rXmeKdLG
kfiIPluqpR4pAGf6/CIJ5UoiKFaGU5ur4B8PvknWoliHvnJFRkhf34m3CNPlj8ZJg79VWxehlYEp
3BTBRhYTznWqur+Ui1sxAgcZVEebeOp6hvz2Zek8B8Kv4FUPasRgQG+qBU0V/HuvxvAFvmpjEtoq
ckNDDox2wwHImzOyFcPEkB7lYMynfrx915b0ePd2fsb7wE7IvYap4vjdVw96AMS/gSYm6jztFiSr
o9/WrIjlF1DeI3KSWm+G57SSDTnzCsKaDvAhH1qEgaL5agfy1cJDJ9l5dQCKnKCdo9KPppeh3b6/
Rtii0wq9Jnl8eL54lVxWBY0PCPcl0Q+jllEZT4GctxGNxE8Hb0F+2Yh2DfzTy8zhv07522T694TF
RDzVC6m1Ysn+JvCUisFrnCsfo62pjfQndDyGXvY+dulCh6h4MbdcODpPpWBykLPRZBqaG5CtyJOF
edCYwik4V/EUXcF2xP3hpPlEJSsElZDWCUAvIm9cx18PmKZK3eldHUmI4d6vEp81GkwzmsFgvc+9
RT4DF6yNPoYH5dqOf8DblfzY5VtFARTvFC6YyJ+l51g1Itn4gm0UCzm2Zl83Y5lbUCWKXUQf5cuw
0zNEGKCrNNePECCS4refnBSDIB3qax+Ng0h0rKkw62W9CbbTRbMiWIwZ2youEybhnwTvhc2CDzMk
W2hR+JVUNQRCnWdHYF9tn3k9zXuREa+5ruYszP7shgbSUB+krjkJrJBoQzAuO/6ukHqODxF5zV8K
clfy68sXZp3F9/8JP6HSpR6lgKT+F0j75rCflDzycWs3ZqP8jaOTmnt+mwUXN9IPMC2Mu3thDHFL
D4xx4+uj+NKpw8GzLL3YVw6ROe6rxxfG3vrxrVbICZLoogB+aTjDWVy/NCBmwra6MYbBFcx2XY7x
DkiWiw693RSN+Djv8HjtxyHyvcDb4X0ZYfcND9Hskfjt4euq9+QvNnAKXMr11JeQXpgZ9Bo9xkb7
zH7YV8OVVq9U3eBQqJk5nOKgngM8QmhtoT/Ow0n/i9zaEoVjxyDGwtWjxlOXkzNLR4p27xGdpzs+
FLGx53nmSZP5W1tOc2uSuX3wLIK9WhxqjdP48er3RYNsZC5pmaFkdhjCaYG2WrHmDOs8oO/t25sq
7RGoIccHkjdwE+l2SnfdYirC4Pw0yW/aoEY7diiawEODyG+uCvBRZb4hmuUziJra+Iw0XAsjHzXS
jfJibB4BN2WqBiflSxBrbEn91JE14LrKxqGW+j1GVnplz3wFw5KLR5hibRg/4N7iX0COjNGsdLAb
cCD6qH8Aup3c5Uu14jRxI1vzMrAAvuhmXt5rNg1TO8b0rvG4gjbd6g/QJwPyCICW4VJFmXaOe7OL
XZx/OI/epgIEO/SLdCtvRHIGMPSj4OtIDVHWiBFv8br6wUK8RO63E84B6w1yQ7AJI5FsmFseMSj/
rzBv/sX0VwCcmtGaH+NPOH9W+jrkiUk52dbcTauU+r23I6+/Prshuh/CHniJx4MA18CSDloFEJli
U3O6KM49H5VTnZE5cA5t+VzrTVlYyULhIqQ8AkwEnQiCnumCuk4HgL9EFCnR/CyghCYsJXZm56G2
Ps19xikM01fNA1w33S36pSsPHuo78YXpsRk2KcINaAL1kqEI7YvzR6CFYkRDXqd7i94kSk51HKAE
/lgDCDode9gcwnBkfRy+KSFcjdhalRMNu0zq/Vd+I9476agKFbJQmR7LZSmdK7LLVOTJE5ytOGXl
/7WmrPWBsHu1P6CSFc9p4Uxfi5eyZXWvfIikYV3LD0n02bzqlXya/eQUx1RGeSqv8i2RxneFq06C
YtxFM0cj7UE1JNRRHggBfnh0XzR+ty6HK1QHYYwb4dDFgBUTr153pOai1VtnK/nQu9zsJEcvZHTW
Z+VS2Nx/5L+Ez/BwJrnz2O2wb33OH1ZMcrF2JE//vvaYeTmS7PbaMzN67GfZsljAiXNYhDd65P+B
dnAKPNMlojIas91yieYC0/QWMQnjLwrzbjfz4RXiMWgkOqLz4UhxSeIyuh+gdEhYJ/3jLpgegXJ4
jKzUQcDCjsbdOfAJCmsd6gvKDS2dyTG1im+Th77R1uVjADLHgEAoD1PxhQqP+2xVQPyvZ9fkHtos
V+xefA0zB4kcoXZW7wYLPguvvLwX8ISfG4JkRkKeHHnJPwqqnaOOp5RJeq+h7X0fGU34qbY4JYns
R1HPa2Ekx4L+G+SzvuwG28SIj9TGgN9LFpLtftTKIyJGPf/2uMCY43fvE5hV/ZtvRGS16p1HndfJ
41P6HqGHvOzIPDpBbYB+UbezA802ZBK8/r1MkX++Ynzom4W7pqCS/tT3KQbRqDxGzvo422qtBcQq
yGZwfgEhmDk4mm7pmAiiXZeZGnlrmaNTLKxpBryxijTPYsZPKxfxmIwpK0cA2w5428jYef1ANeRm
lcDp0jnFffmhniI1SvGJk6YQeTLKwH9hKEL8XDe8ot97zIf3zlw9WqpkzMZem19fnd/i/+BU014/
ZYixOr0I1++/GKuWANJETEWL4rixebQ+uRUDkPZ7tu/pxEuj87jETV3+p1yH0aoWiY7xWudS4duS
bt1gygk6aXBRWwPB72BpvRD25IQGQIV0imVHwPmFH1Kyy96XmHSKjyeBrcpAKRiBTJk4W6p86boR
+L5/g3qenoBio5DJwHtnf0VxbtID5BMsEOQKvx+kOWsUAknwA7RviIXd2cuVGL7i6dwVdUMFdaCk
74oSpA/XCUFs6SlnsY4WQutX1KvjsKwQOVsVEgfxVid0zSOgWE5HtPjRSWf0FG+W3i8pfJdOqA0F
bk+mkNP7hvP+F2l0dGMQrwKg79J8ufo2Jy+GA5mDB/xl84X22slfo5fIGE5RC5ZOitrKyFZD5Ici
ghtHgoRjLCqAEEgGCo2BHl7CREHX9sL1BWK+hK6WklUqb1nYxa2k2ZWbYa8dDVVohlaFmzpAEb2T
gbgxWB3CC1UCLzf1mfO52ZBl7FSiAiY4ySgeqNFO8xT+m/3oKus+EFk/YvpTDtP1M9hjwgBDFX+n
sMTpEkrwZQi7z8ckK2GVY85ECgP03OzqbDklT5WA7mChYuCEM4txF4nWrNkKr8gEM1TprVI2MV48
3e7dUn2ZOWRWRAnyQ2QSn2FaxCCUMzwRnKOfwAkjV0DtjTAENrD0Ov7VQMycZtI85J2CX47ncmAx
7OfraDFgfjrqVKpx28qxra7FncT5hmYYS0JtvXnbl4IHvLlDuetOnl+nAxYBZjwFyCSd5JivyUKo
wOirZYdCyuCBq5bhBZoQKh99JxNja7WnaFdspjdNYN82RDaptz/1vzDWfnCpNtLx7QE8T7F1DJaY
Ir+2VSjAcqeA5SM3gC0kUydeY2hiSHgd4Oxwf4PZMedunckaovH9p0O0/zTmzC5s5afF47v5mBEB
DePANrMjHyoUC+8CuJO27rcNCPp1CmnO30TVm1P6s3uwB8i5FPvoyNE675jT8azf5VuE0nn8g8X1
cVhw/sUr8GbK3iU3OOgOKoXVcK1plTb5XITjNLPej+DSHGENkKBaFRVYZ6G2VL6twdLcN/S6PL5T
DYv9a56KnvboyfuA3MZ7hhCeNDbkEAyyKeHa3UY+54gtrnF7UHM7RWifmirnE732Okx0ayo/3aFO
TOJctH0jmHz+Gkvrgo96wBhU7qPcqekVyc3hOsOEbeW+Is1nqAEOfN6vdbavkEUg9vqjbgG6fq6t
gj+A+PoXZBYW9IlA88gsgegZfgsDBHZDXnZsWH98yAoA89eZ/Mus1xqI/u9LYnmHdZayyK/D4s/F
dBlx4hfCGEbCSwGXthGJ0jm1z4mT+eVJGIPQeUDS2zxwBfB1WPRzcvnYoTm7Tlxi6t7mDIRuQrd4
Q5/j1ERqi50gWaQb+afbd2fUfGvlFBIHkXvxGdEjVUKYaSHW3oVReszLt4DE6XTLuO8CLIMQjOqp
GbMZBxRcHwqX2+zJKMwfxT0Z3rAV8vLRZ0QmVj4uKJNHsX7ri/QXVdyAV0vBHWmljGk8kLi73M8+
XKG2XU330W2MQuLyS+mtg7/kR2b1qvZdTxFEIpjCvalG23SLABNTd7hP9jU/t+7yp9QNOlbjw/f7
r/x7A5wlFn8zCh0kwNPO06izDsxpPtfdYfU5BKPwy1Qu7W2YOtWGWaDaBDQ0YwibuO8f8Hbl5RVA
F9x6XD9JZXySI5p+aIHvNiLqRdsL6+GCTUmAw0GIhgUCRr+5RUdppf6isNXunNVq4vHK8BGdhnWw
CZAJJW4Dx+KX6/+lQJggmkUse+q/CoUAth2nUEhQLu34UPH6fw3MEr2r0nujGvm1DT11hMDhi/ga
oX12+l/T2eWpkJ3hH2yjwHHD/3YcGj/YSaT6lv6EEXPfGMMD5cTsOj12XFwe3K4+/78YHIH3Rvrp
Soujefx5gazodnbFFWdminJnthM172N19+Sic6hAcZ4g+LrNjB2GGyUnMXaU4DIjWF+WizCfv3Ha
zKdn9TtX7gnitWu/5FUJhWXvAX3zONeGoKx6yeplDuaFLC4m3L3ibK1TtjtcuLlm61Q8Z9N9oJgI
CCA7PnDBpeZywzKekIqTMDHwzk9W4oigZo0/uu76HxLYlt3pkyNDJ8OJ2BCBb4fIsidHPmCdiL+n
2YMmhqmP4g5k8SXvm8+WD+bLO83BSVbqtlzm5uQ3/El7u3wIwBlM0gfGYvk4gsyglJzvkQnLjoUC
k1H/1FUPJedIL+A+aXxkfsUOZED4GOm/GRyzljpccekc3+yMzb7CYoTmYjBAcvP+oKKhi1lQQkbS
CjnqERE4OIXIWYqQZGZhXQgru8/XL04UKi8W/SFPPU5D0LXkkBIXy1hRAi2aOJgAUfvMGjnZbsG+
oFvaXd9+fsDAuDNQ9jUGPEdUuZN+q4g7gJVMd4rUf7HyMwO9Vy1JL//jjPUF6Q3cR2rgqRVcyBXc
IOjVs2mJkXucJ0fc9L3vhRUiESCht4HUUfqaQJwjrnsEcEHpEygLlLfINdEEh76U2xrJcGNqLCMA
vq2EpWuO5Z+tCPJIeuLTGYi9xp88rJmp+L9qt6B3JhODGbZAwBT5gF2qzQCQkUPBjUH1BDf4rjiD
7mg4negfhZqrHm1lRpfKwW5YHt/fW7tF7tpBoUISAATC/59T/GHeh7OOrBMe2HQZogxHXfyD1gk/
B18k7BkJy/t2SVfdmuU7e6ATAd3RbipcB0DxZ/0d1lyjZT4vWfRvDPjBb7+tf/IDizEwDFLjN+GZ
LxNB8Si1gAeE16mMlmAujB87aFj9WdgtkXcTEkkPIS4ADvByxzjXbepzboWM9fyDeJy0/EQiA264
TlqHaOsTszvh7u5Cmx7WU6FCtIW5wZI/I36XFeaMSWH2RRSMh/HU8S6CgNVG4qeHN72MJhWZ6GBf
ms9HlG/QYX1OrBD77hJsmB0+F9VX+BB2KFJgH8p/6OYqPHvzd2LVrDb6z+w0kCyXezOr++NOL5AK
6rfg31fkFEC7hN6X7GTeX/jiXHOQUMZnvimUNKy4eYe5OHh5MGkxPBITTWCn/wLBncpnTAt8DVjp
2noVcvBxobN1cxJ+PB6AZhXZSuR/D2htYxbYpD4E+/qh175YQABsKsofxMMHfe28OrccFft2k+yh
ED0gxR6iwAWFqW7CCh2Uj8JpT38AxJpV/P2fxRI9QlKv+F2jbfSHDs+L1x/EDtz9ZrIoNyTsGe24
tkGO8WC8wWBH31IxevZ5kGDsykdRUwUWA4lpmNmd9kfk8QNhWcc5Gkor7E6Kz+9Uoxwl9YLkckKO
pH2kz4tnuUQKQFQXQu6ZaHC8fysPcEinHABoKlyxXZIDN55n5aOurNcxVGx++CLxxwMS9UNBgS+R
AR3D8Zy0Sqs/k0ByqM7cerzptEVA/3B2NXMOS9CpO1vpof7Vxykw6Ax5Ha0F8vRIeEAzeA/aI35Q
LHdAbADhKHe8aIOZRNCwPPE4BWcBwydekgXPDo4AHnJsjjAza4RR04nTsA7GC+T2HIdYEoXVd+rW
uR/w6E5YwpMzL/Jnar8O09JAEgW9wj/k+6HcNWBKEbZ4i6OzSr9CcLDQEPx91+Kb6Dc+x/kIg3yv
3EQMj6QJURH3SLr5QJSIutSIlmzxsvJXha+tLbVDSpnb/tM7Ek4UVuWsoFl9+96NpzS5obySkTHY
hUvOiolFC/ZtwZtauv2FmwV2fs1svprewRwhLOdUqTBOQKXYXycfV1uS+/mAgmV/YZ8aPSB25Y0L
gsGrfYqQVAEerKZ+aX01XFKTPxGs9CmO5MiAT8XD7z38CGhgGan4ZNoDry9n/DCvrrrLc2MA1vPd
sTv7aGNRvGXUrND7cCFDiqxChb6FCvYHM4gjXAKgG6O16uuAc2gtuOkfs65AH020ornBir0PjarK
4gM+seERB6Srz/pTXJW31FX97zNfq5352TacpLj7WG80l1+lowa9Wn7M12BM/GBTHafP2mDwl5Zt
vmCJMiQyv+6lH2/0Y79Qv0bx+3kb8k4D3MaZ9LU0oi5TI/HYRErMoKQzISOtXOmhTlhW0NB09oQi
vnGrZeXiSYvxcUUmE363VM/xP35IjC2hmWgbdE3N1/76CvW1n5+2NHSBR/5StV44XNTSqEGZNbst
HCU/dcFTJgqUKxktZW7J+2HqCRlktsTzGvplgbMZ17R+/A77LirRtM1FtsjeVLrRCyDLDoa3UrgX
+pn/IFZob+AhyLcFiQH5VOLfonf02YZqwaZzJaEyVKZL5aq0/0ReuMQceUmCHC0s+CUKIhBaDK7a
+w5Wnuze7rfla4XHnIDnagMmCO49ewRycjsor+khfHtZYgT/1KmXy07+vsRXET+9ymRT/kzv0h9X
4ktV5xFqGYl2X/ZlZTQQptmlnuAIwYlipygNkk2Pxlg6kQGAAX7w5AWg9Pd3cseT//nsq8htAbNw
IkfupNuq+q7hOTMC3iydoUgpTwO7s2bGoGOyGaEwGIkSWr8GRzxWqMIL7OUWdAuQN/NPsDtnq/QS
MQl/1kAk5MIemNdmo2WzJW+MFFOJMm80u1ZxhYvYl8s3B3i5ZC854LkYwMoGO7/A4/bQnM2/L3dR
7KuoMThcZnw5xvSKFpGYztnvbPP+kxUc05g05nLNHSfZ/HSsDhqsqpGOUvWc0xMwZ5aZHxRgVsZr
Wvqfr8e1z1+TzlHsNIMDMPbVXZTBhMchsJluZZJewYoHzOQjxaNLFo0zFOzgjiFohwGlc1SkABp1
9cmbSYH5Bmsk9Xbk5kCCo3xBsVts+VGgTv+9cXMfums7sAeSkAuwiS0ZE9qqrY4FrzmxLB0EYWYG
fsg4x2xaCjaUEtKSKZeIZH5rEoKc9nWa6BsGVhQ22HNxgoXrirzlv8iDqfn8sHzl3Zjko28B0mSb
iQZ4bYoIaEJ0pd342KKUP6KCydkkAzpddDYcmftZgsJDNZ15bP++x/JOuoVqVfysa3iwRbpgCVKW
kd2m5nTHAAvF+sDX1tnvD7Cz7oAm7yoz8JDnPFUDYqzXRw8fdx7L0zb8o4Qe/4vXbePSpH/ek8s5
CpNNey7sqS9sObHILVe3k91SdfI5zVgfOzFbBz4ai8QSMCaje4jHu1t+vs5Ls4lmEWeL/A7ZU98D
ONqpZiNW11G2fzpXl06MXaOdfsWr2bMXal9HL5xMxX3I6coJT3LuH5FNw67vehMDfrfCAgSlyQMO
K/k96FIxph/hQY0O/Sl99ERw1WdRXqqwaJ/dJEZRaSkQ6KOXZvOBjSzYBCM0pvLxxdTHYBgZoO9L
nlirO+vkX2u3+Fr/Qsomo31av892CFg4lf3kUJVwdAN10eKKd+hDAwZ2LSyFaOlx5zx0e7LnXh48
7kuUH/JjTDlS6QWQLzKOc/JQr1iT6Ht5sixnq9If90O2JFbow4g9VP5sr6zw2S5YTbb9k72+/e2I
yJL+kj20+hsUWV68/+AmF8lK4JZHS/Axv76+5kaGGhrfVJbbak8lNGQfTrj9h/9rvxpGESOzgxPs
0CHQQnTe5B+3urTjsc7+92Qm/seNdO48vjrzE7xX4Tfbq1SGXZKlPOUB/ey72UFUCI8CucXqKNnY
JPFUJNqy+xJl5qSHBHHhFFAscSLBlOSf4ntscQdS1VC1vHTYHZWVTE0396IzvfcAni5GvSkRBpK+
7CNPCj2+y1e24tsPrak2voEchCjMAvDLbB4g14rmHSbZ/t8kcMpDcCY7I8keH5XQJzJztgSCRY2H
efD7y0GIQ7qnqwnpGmUtVgUjTjYmIyCtMq20nTKloanLapd/lyuH1DhmvTS7psiEIocjZ0JMDDM5
EZ0K7lfASneojzJHcrdOJ0Ass3v6jwkYJnA8s9AdL5udvuDH+5opF+sLbZWdJjfEuBl51O0l5gVR
zvEoeGDcJfZhDIMgUlaxO8We+ZJKApKlTdaQHEq8Yq35oKYkscGo9gq6mtoCpB/dAIRlEODN9vVm
aDDCki8UiiDT3QixcWW/cOhM7gJSFGb+YQrDg7zoPdu9RU/AH2NmMtQrsk9GPUi8KRMLbkZe4YEs
gkebckrhY5xJaEUVmwCqzBuU3xcpe+Pxh5gel5Cwrs4yokWB+As1Ro6UOw1PQ0NwArK6HD0AeAsY
WgHqIKOYLkM7GmwUH709k7Uf7COCWDvq9Jn0vEMo7Fn3C55noiRUDoTKTcPR4SEEh7L/kaa904KH
Ml1P5D3SxNFynT2J5mFSRbupSMeaUGAMKXVJQqL7bZDdvbwmXH0IzuX14wj6zT7/BOlfg94+2+AJ
YAWvBTge+euRO6tvKtTTFxgBBriXeo9RbFdcKEq2DaplQ1B7uB9f5dOL1TfTR7N1nC3i7BewaSLY
wWyFqBOZLTNmtvom5lIHgiCCQNqLcF8OoGPkB+tTsBHudMNmfopaGlkHkS1OtuZIRi9B+92LILTs
3DrA6ajRSUGHvnxOfO3OW5XvCkbCQmOUm/qFyX85oF0+jhYhCgyjPeziqFChIbNZ1DagKDMuMsMO
PbfuA5VN4G433T28CDjr8Pe1/PnJk1/zZYX8U/QtVxkMEVT3Wlqkp+SH/+lz4A+Wj80i2n1Pr2sV
MJymf/F5OARWzL3ggeh7NGxsSIP8i/dBbU73sgOW1s2rOdqLfJGO+UMMyYSp77CIfcEth5/A1dcy
6njFpCTQpuUNMJHYzy2WpP9DGbAOFTusLXwVmGTaB/gZ8xdP6GIw8bSVZIQyQmATWoUL3Lvce9h9
cazgInTSBUtCjU5LXTE2erCT+nx248osnG4fbZRbgc5FQA7RrFIi14PdnWiE+hfJBotC/RuhI2Kr
WqcHKGx9w1fLxndWH8MFcVt8q/+R8qducDAmV9mr2W7/z9kDTsF1FJnkVz2T/WTDKJM8y8oVQwfA
bYw1QeuOf4hWDwB3JueCq7xzXr/J4u1I2zc/Giwo0g8Wi/aOWoRFAj4dl0z6H03nta0qtwThJ3IM
gorckhEURIw3DtNCVEQUFXz68033f7Z7ZRMwQ3d1VXX8cktTp9sibZSGZH+ds9OPz1YLXC5ZEP17
YTGhathfvfFszGf0boASQ7kKaiNeLTeCCiga0BKwGp+DqDiQaqkAQL/WQ0AY2CjzHngRLJkSPZ9g
wSCIABzL5BHy3PHdPyFDMXurKxQM9guB9eJeBsUGVp3wEILtQMCSba+xnPI07xjvP0uBabfGLgyp
F71uTtM60peskAoG7MKkVeRHkD4VnHMEx6f6a/8yrJOL+cMBru0gL09+APaw2t1Gn5Pz2t326HZu
lL8RxHO1KVuwnyozhOIm/Lr+fOP3w3wi0QwxPDPSNfiAnGWqRaSRNS1BS2fztonZ3gu4Pk5RUX9x
MHqArNQ19AUnGy0ahPW16MhHxc1+4S1L77rP3wesCvx2ob+ADD4BoBxrRQgVFb9JF1X0mbaJneQz
3ky0SD6Q2SMdJcBQ/cscFSybFlSGNVJUdFOcKsH4gTQgvqre3XnEPMtQokEvO5f0db8p8QHRJFYo
XESlXZEQ4ESFx9LLQYpE4IyY9PuhzPjx35eIfbMQEJJ9PwXayd1cPfnrSHP8D9puesJk9SV5r6/d
9mGZ9ZyOhO3NzR1cF5Lkn9tp9zolWJW0ZV5M8XFhqqEp0d/QjMMiGwG7nVJcJ/GRBNZTJP8ieSVi
bAkPgW2tYHDj6J0RT6siOMWuqXDUM3odLwsk2b1CEKA6ixoVgPE0Ym9/3KO7bDzI58G0vkMcgwbd
cXsPlX7cq2wyHER9RQJG8kqAO1GW4YPedh3Eha6luKhElfPwpoJgI2VTJjeE/zgGAG3QRIL9kpiQ
VrIDW/msMozK37DvjHpAUobJVn6x8c0Moctrmp+DqnT3EuzFc/Kths9q9tTnr/O4JCwpRnfE6opb
X0Jtg7mfi8St6e061VL7TPvsvkisOiPCievZqT/z4pM+rsu2Bx940qIl8LC/gl/H1scCEXwIXO6A
PVRInSdJHCOl6gfdD+mKWSbnNwJXqpJWBxOn3gjcAkKTTgOv2rrzPbZOHuU9vefn9Qwq9x2YkWuA
Med9RI3qMXC7Mkr1BIrFbSlP5elgpvbhClqt4t8Gfqu4uWS3tfNAGVrxzm6fcPCy6zseUPgDQkZ7
GrfLDA/j188I7u3oT7Md42A7bKkIfayv8DkxrivypgsKQaLwt63/KlolC27XvmMaTRsXqvJdH7M4
NXee8FaEvQi4H0zZ/bMy9Yd30l1iZ2WL8QdWiJ0EtOi8E8dK8XrA059IemQfRQQJJ1AOepuv9DEK
GCpPOiGCufcvHiUqFm38BaBNYjdFBAUcdvwG5ymxeeGJ0jDGgZp9xewRGlLP/Gr2RzM36xO7ITk5
PG2IA7AyUbPyhmDlQVMk1drQ9IL+UrR5MfEzw8ekz75DO01EvMDJmXGHXAxvBUcS7HsL/9omGv19
Jicck542sAdJ3/L8SjOMNW8wafIhFI+/S1pTKrx4LfSvOQHevaXIAXL7VewvNgUXq65NjKFZJDaN
nW+p6HCE8B+prMmS5W/uDrOD00iI+xLOaE6N04s+lxS8BGzMdK/jC22KW//xwf9unCmYuvjXDV5U
yAiwZiXWk8jjBoIUiFkmJQCSOuThVP4QJqKIhMMlu73ppetqkKX15A1cSv085a4Erp+rR5qLMzLG
15JOwYCX5Gqy1LHxYYqEfflg2+w5ldQc9T1ACVwxsGPMbVFm06SWqPKjoU8Xg5Uhixco9tsDYbCr
IzECh9s11D3cXvKgV7Ct0zsDbhKOLvW2Xap/m2W3i++yQe0ZwIgcojeEDSt9JkDwIJz3XoQXxXUD
I3zEXl6ePG2zYlQQZ3YoPmxhod4KWqNc54XqaNgffyd9COUyVpIT4tw+RgHV6o2fNaGFgLJ7iUoP
iauQxOCzQHwKh1992hrZE32anw6BJqflskHaaFZYirLEMVQ+4z5CbmIoTM8MkhEyERqNpjlZa3uf
XR5QhSgYtcMHQY6ent9skSxPpRkULGn1O+436Wejw+cd1ZfVd8PwUoGKwt4bH5zgjLk5hBZ8ar4j
FmQsGVSIFnoZ9WnH8abXYxPA+T/dfibeNB9+T+TafLfxd/ldFuX8+vBJQJ9rdrRu6ZBrNlMFGpZO
RmVe1sqxU3rEEZDPeiZ2JvLFfI1zTja1sdsTFypAF4Jc/R2oGwHDuDnsrdx5zx6QzV9WtSG0IvOF
F/wqvRoqhnbQAE+lCXNMmpNNlSNWWtGajRI6IeRRlh2vURYybJY+E3LG5oJMeKDbnYoyEG5FQ90r
cK1MB9JK93vCleC0aihIXjCtEHp/FPrnaoq7oIrzEMBMl1nOn+GrIQL9wLh9jy5/CJTPUlwW04z0
++9UW5k8rDtut28hikC0CmMRCHDZwbIUzt3bpXjxpIBDs1VWpj5c486i/46uiIDK7RmvZaZOsbpu
PA1vgY2ZoRfSHSqd3cfi2e6b83hwd881EiVoDfOKtUQ4LqEkjlgvXpDLyIYmKnEYiufvuKIEBRdk
42Eo0cJsxWKgh585gi9CPsKBw2cEVHDGlS46vZ0PbqkvD/8W1qO668PxUObtHwJPPdTAvmWze2JB
tyBf0Sju6UHrwXIVeynFeXp9GjXUJl4a95cL+Q4OX28BoTi85369aHKhWVaOL2bs+IkUBgs1/GZK
k3DohNRg2m4ZA4+LQ6SN8QiiXwbfSXc+csha2Mfj7jXJ6xUB0/fudkY51flcjnugXZttj7hhLz9M
4IAnDWRmRNJwnPp3Ao7aPBcW1P8zPkoXRwf243zSVGJRTxtqBfrqqYVPDd3IqAJOuMdMi/aJy4gF
47cYiMr7RnPx9rmBJbws5bt8sRIiGN+gVzHvrd1AfTL0qrBySDDZEZs9Vs4+JSZCC2I+gNbc4e1k
+KiCMnItMHiFqXchhibA/YJN5MMIbi+JvmxtOnYFx4L/uHtnyOq8Z7suzv4gG51hmlYmtSj5PlSo
iZIs4ZJOuHYOoR/O4cl8G/QJcK3j644YAJqcW9BBfuPAvmaWdftxvxdTmHkvKEhABn+nG+rS3/hJ
pKsaOrBkDRKwJVAEowCrfln6Jrigg/qWQ6of7AHpGzvoy2MN3NJt0rNqd3Zf4HYUKozrgexJLWWm
bfdmv+bnmJT5rgkfgae6UnQ6CT7UEAMA9G3V2Rvg470ZSuSt2FlYNx8Cby7Rxsga5OZ9Va0p2UGx
q5mWm6DA0OrpKrJ1YmqdrG8nRK7x7DjFlaE4/EI/UnbV8fWO+q+bcdpjNdrUZobhyUCEGQeMliTt
hjheoGNbiUz1MS9ZLJ5qCjP1TTDK5idEOaiUI0LiAS3ZWjTSKGft6pQ0qBQ3Ztszj0QMytn94hnK
mNDfzv3uPSrBNhmS4g0mhG4K8w8quC44iOEAO6he/P4mBWqDyxuahCFFV81SZVdCDndhktgbigdf
/WO0dG1T/S868F7hYyJweLL45iE1jX7rvNCl9W5uXzdO21YfQoGvCzTJhr2VseepzFV+CYvC/Fj3
ObGlO3uYp/ExIVwGaVXXjOKm61z0w7sLd2PCRPQYC0b2gvnsS1PWaAvbrc3izrYzkqYym0RBnpqy
7iGmflrnOWUcOnDARYyoSa3xA4ee33XUWT+oonrGW7Fw1jRI2Y3M7NKKHimqodpdRwYMuNqsmdCp
ALgpXLHy2bQy6CcPwi2w3Kf/8gcOXlcjmXtQN34eLmhkKb0I5CFqRs8URLANS6frDRbXYZ/s6okX
RNS5WCoEL3qBiJvkYPjgI0GB8EVyxXko/O/w4g+mqvtyNp66pqYEbTYUjcHwc3ugvoH/b6rm1/6E
KObHBOH2fYzkMXyMi1gfiv5ipzFGYR5zja5yfWlBtUTPAOxGzdnPw42T+V/sX2SAfjoaits1QEX3
1ow8G8JP74H9w9zpTqUl0UIZX2U3SzfT23YwfXRibWMTcGiqm9HwSx2zGfYRo+Aa02UeEZAUrxXV
yNd91qUFCD4xbDkg0RVeATej96YFduQ4R1pWG7HhrkAKbUaJBXw6tM/zu4cnnd5ipWHgeg6siOuX
QYFus3/Pe7DnPlDNvVf6SvNVtmrGzfgZCWeh6/ps1+4zRh2FwOsEj0dBXAEWuwV0CrU/iSZmZajB
lN8M5U0Myt+ljRw97t7pt0V3JpRaD7ygnxBjnXceFe8RVF5ciNtIXz/+kFE9tjo5KFSlMazJevtI
ilU3rJM2LVkfqWMZlwiuoA+D/PBIIN7tS2JGdtg87Mz07eOKuhdVK90w1fGVmcJZuiWfOno17K14
ieDLgHSeePwyfz7X1zMAH9Jypi4Mh57we5Mp1MZsZ20rEOEBTroDS8G+qnDb1t+o7udFoBEhNmZh
VLziix1WeL2MJZoLA3VhNrhBRjzsNPG54zTKAaZ+CdGrjdhsQS+11/LTsdUyyq4Y6TxWt9P2jhKS
zT88RygXJLObQTG9h00lLCTRB+vAhQissy34Vd24WkjZ65ayDCmIZjpeeXz3fGLWrrKooT7g+KIq
W5WWQ9cEH5DMu3v9KIPJ5VFbJYCnP4XDSkIkVuXpA6OJXR6/uwtpYxV990xiqmKx5565lA8j7wx7
T1WwUdVOWOtxt8Av0tEKyONDiiP5wC7ebF39kaIEGwWeIIJJGFWKi3vIV2XTSCVoqs0G3y6aBigh
fhmoB2iF88LsIJEHo05u9dfop4lZaSoxKAnkEeix28FZjZE0A1Zdu1BsDxXWfUVneoUTwkZebQsS
8u8U5xmtWlKP2sAZo3xMiIhStx1qFWSfj6ndF2zG7E/Pe9hvJgPKRS2QvnQJssY7K/Rn622vUogJ
yQbzqrsG9xHUJP/un8SlRc9tJxgmQAhhQe8DCKmerG7rGoZpUNEQmMASiBdLXDL5t40JOD0nnheb
TJ7Y+0vE+tl8ELtTG8VxHzQe3E3z+v2AZFWXYykf9QfosKjjO9cPoCWZq5BqmGf6elXepnIQ+Wqf
xYgwn7Oj02m4Bhd3ETGotpqvrtStL5GK+rPeWGTKOKMYBbkQh03ZWPl4NWhx3rOu2vBBuaayN8TS
n3EF0a7vYN8tP22pY3/vUQecE9ScQF3dN0tQlM0fnvcEt/r+hG3/KRVGvlvgM5KknoOot0SuMbB7
ljKS/fwPuzqfNy16w/56S6FBogcjm4rVtXIXUbKzSdVfEtAJAOCH6KRi+qjSpBeyL4pVoYxg3B2Q
H2H+AoLSl1wccPILpo9uRx9+8aqAIgQAOcQuH0eRjkZp3jnj4Kzj7wZZDscvq0BJgLEUoCLtcL1y
0cF/5IFWruOXdD9DDYChSbloz6biKSFb5rarB6/F19n4wvmoiftjHthbqX7f7oQfr+NXQX+MFZzb
Brg/UClBqhZ0x+pBStRYNA5pQUYxwQgxhb1iPKMM+5N2SMMmYS+mBXnwSGF1zZ/bO5VAgjgK/KB7
4CR6bUhHzjUQJ/WLK7JgPKcIfVob51mOnjwAw5HmAewYfxr72hOdMBDHzM4fWEeu9DMnwXGnydxK
NxkK4gw6fuoYES0cnHT3NKOI3yDmMFO6SdGY/GtEmZHy5eb4+b9ffMBTL6YMlL/LJu8gH8HM8kQH
2Zrc2Kbcb1+8FGbsjv4s9mt0nvbG3VhzlaDYafEzav0yUjyz4w6Czbh2O6HYtXNX+znUA6RvIODR
oGPXXRHSkgHf2E25LiNyVsiZ1NRIrX9qFThzPAjcoj2iJQEFVgOQTRSn0sWG2UMJXV6ARTDJnmsZ
V2ppJFTdiKa9YsJYx6S/wXskESZ1iTS/p9dDnV5TtPWYVGiKBUePAhimXOWa6btniH2jyxzKY8dr
9jUdUDsL4Ggt6J5dpJMUeP3ThDFm5DA45OMVDQq9zd5Oj6LwSI6fQ2p9purB70lANOHr6fig0qzl
Tn7E6JKndGX68Sq7dDjBJlQ37jDkcLa4uZCnUJuV89alb+NWsC+nmxGFUiQ/H6j+WPl9fR7bkM9n
dl2NvgMXLASrKxYiQEyUXkoB44nZiR3LG2cbvMBwMMCH1tP8awglfHYOr0s5s4XFT8fD5sC6cjy6
FWBiNevvoPqe1lhUseCWutVKJuv/nfmJPdWJooGWaoS0iFYEE/m2lzf+Rjc7Vx8pWYcmx7XVUx3Y
z33iFYOWURy09aFD6MlhYmD52iV5IanBaNyHL/o+dpGU0r0Bmt2sPLS86YWeKEslbEYXp/lTqY2Q
1YJTTeDwf+nedGjd3qGGqrRiBaKwDhK1v+0bmAXs31g167IgJGMJhJsVGSS21XBaVtrqG38W2bQI
+JHMBAqHmMHMVt7OsBNqpItHPa5dKUCfOLpN7sP7ZJP0bWWIzYZ/Dwdi1reQPBmsspMBbZ7tAZs7
2p6Tcz2DU9k42muq0a3jzM8J5AZTzmmY7zJWlzlmI/scNjuGGs/9J2TXVtOS5pywD5sVqF/AEXUB
508hWTqJXdSx/tSYlV6navmwYZjX+EBP7mUqZ9bDUWMO40Mc0loX0iMT0N1+eDQkm5GXVfh+sW0F
kt2js+DA/BMB8mDBjLRgUbu0yYxfQSesPCXRUgZluTFJwzOLTO0kjIYFA5aCig7ghMMYsYfoK0p4
8REICa3X1CkEaL1xKAoVuN+QEszb5DQr/SzqJg2+kYQckCqxNQBtDL/0o451csZBnGmu1MFuy2tZ
AswcGRw/nrDqppQYvDw9ZNR473WNnJi+OPRZ8FSNjNkgyQBNu/69nNyPAcyMsR1CBuN/Ba5Smf3p
HfeCOyCfCbkdZq2IGfE7MPsHKKoPJui4u+wf2gg5BSK+6NIRFrM9OL0wlIWyxUKnCoOuIeOgpIPD
oP+doAZGAXzlcmP7RObfWm8iagwJgfqq2sXCQFr18LMy8yMkTLDuAcWW301cEM0g3aNx3lKhtEpL
zO/+FF8ozgx83a5UGKoZ4ixM1HIjHERPq4e1JVJ1qEIG3gYq1geyr3SxQFBAqVenhwGV7YpvFXQU
cpSHveHUwQtAP/OJXh3mKMbe7LcWpW0UcsyJblhBu3gOKHSUtlrAtm4pu8APgv+hL9V29pXYSfp/
BRMJS3BYSMghrPK1bCGEPOd3euX0EFPxcOJIcHrdVCVPB+FHtMUqhZoUR5iLU5zX54s3AHr2eabO
dwhq5gxWYAFvwkn0t/2pPEHg/2THlmMZAPcKnpJ78h28jB44tA94MdRrQLXBaYXLJ82aurcOPRIS
FQLhCmK1/PF7CJxbDheDJakaNpcSIRRbMG2LBjdLorkBrk/6ZpdnaU59qS8hLctZZTWy4XPSJxq8
QIbuQeysHx3/BEz6fqTwyBU8cjYfEAYI7/cebMZbnlCIPa9gOp3jUmgnTrRbcj6iURmutvhBgMh1
AmxZHjH+7rwWlNizEFsLWamQMLFaY5176CwBlimLZtvOVBP0YPYYwlTaC6PMA05Fy0JxsE/eMwSk
gFJVbautNBdl/1Z0Q2N5f827fyhVqIw8hOWwxGBFtDyHl6Ng9jjwP9chEG7dOnjiafhtidQ74MkK
Wkdg7Yy7IQzHp3+j6gXqS2fPFKPff7tLfnML2AFXB9q/0NnNie8gL9CS4fOxGoST9RBHRf4ofHjp
mQIWTi3HIGhGm0C/DUo0LY6cmxHa21vwoikNpqn74vDyr265yKIyUBLURN7T073+UMVKtZoguXOY
F4lKRla5PcjXghZlvTRh19VFYETbQRxTsWX/y+ec4o+ZQy6fbPDkm7BNRSxT51lJW+r9Y4kyN8Y8
1sE3N6FbY42Gw+gcGrw0kl4KdorIplxo+DH1Fk1UYtooDXUfSSb0OmMwuybf+TN+o0Tl2Rin50AL
84VKTPoxekBWWCCFtLn946rpy0cMWR+wki3kAGIi6obuyS/Hn7E0Io367rIZeBDCa4erXaxPDoDc
6Dkp1nqijgd4egxCgI8X6B8oGJEPNDbkSgnJ9HlaHuGJZWSMI4oAGHxDIrYo25wd6deiSINiBeyz
g3BPZnnbOHDmKZdJEEhjeith4zVn9TGWDHRjSaHbWOvGCM4Ni4/4EL1Df61jMVZnH6abALKwqTLp
T7KtwtKKjgDlPrn8CvtsJdocAExxnr1TW9bw5UhE8zY4h5C3iV00w8+A+nGQ8NBOeRkRGPK8Gd2o
xy9hnXUJ3lExKkcPSFsQlK1yq0wKSsinSIiPYR5kw/Z4GUJd6PoDRHyidTvW5O7ryMkV/hp74RVY
NPQf8Yq7C6+xtBWFdl0+lQp8nVB8QOG0r3Rm0hlUDAiHvsHry+QayUFJjwqZpt60f3RvEWQB1XtE
5+kmlj3MV7171I8HdPW7ps/ZFXGCloBgtJhiQgSg1Gzy7qiwV+MepTqZIhF+ce7pQxHSo/bcO0Ej
eNtwp045WoAjXhlTnH+TK/tu47SY3GdAnJvX9DkYNdCWZK/o471jvcmbMHRdgopZkqX6j1GdfNLS
L/y3SX1xrMIkv2/RISSo2ab07p3QDAq7IqPw6WcQYI56eIzvhkSw6j/mOFfsoZePC782oDyiv7Yw
toidZoL+ZNbgXxcCt5lIBLBxQA1lY0j0ojkXvBjrSadq84kdFBsZig2EJ5r9CIozB+QM4g3UFSwM
J10k1X2zu6oX7Jb1okf6qq8G79HzNFSe66YOYPHi7EPXDzhpIi9pISRjXKUiJsEzZU51r2GfxvhV
3133GS0qcSaR8UA3G4d2g9hCQchFqKKSHmuj/vm2espv89Q0tgzjf0QiSi0My44XKB9IOgi72CM/
sgUAAjXjBdPSBNxk9+azvu5HzzXWNUhs6fj5hYV+XeFZd6DUCtiPWInMnEIXy+Y9rtafYzuDcPW9
3SES20wkbGiM9cN/x6rz8Oe10x2jXY21A3RBL4teJF6rLKI4RYW6MNZlQvulHCMJtv9OIodoXEDV
T5V1r6zziw5mNoIlKuECJGlFseI0udxwvIJRIbSbJ/dLAVhCzutBysBJwJdXz2BY3ZxPbQIJVSRW
hMO0D+Z8LBSSPJKVC62XOoSy4TdmR6mBvUWPNKQKQOj3d9DFbwbKHLV6yOMgw5T9vC4pwwD0oN8A
epu0q4FDgEdjPcr3g93N1ZAeCMc97XCbVdOK1YAFuGIH3syrB4xlTJIJ5Qp7wIS8laVNJplpX5uC
6/iV3eDfWt9p/pftbhtvAAtFNFEJm9y9SYFU2hLcd5QQaXb2noTE5fABncNV3x4SbKn0aJFL64fu
iE6+uwoHatyGuQR3+1taWLATqqleF84UyppPeP/AtAfAPY0B+lAHAZA8XPUb1n33SjsmTAHpdt7z
L439urovPpc2XKHXDGpo9bZAVfK+IA+dH3aviUu+AeesAqRJ9AmDQ/VaYx0S3pY0GgDJJO4GKo8g
IY2g3W31WXeKsFVN+DI6OxcqYKRrrFkXmimYkKrJJqkCgByh5IPS0cP7CjctJJ4sDaDfAJEXq0Nt
XaX/plF/g/ZmwaUUnbTmGqLXB60WhJV6B83rFqoQAjXQHwQ4MG2/xB0HnNgwQSEo47nxNSSKs7kv
I+x96M/BvOrpCc+sAUZKNJ4i3CM5MKT5Z6uGjBmOscpHFUYKMEegAhNrvNEF8bAL1HLiFNBp3ueQ
yOR9R1zqNOekoiouMmrGME7a2KADMfEyRCqIwpG/FSakYmgOmN2dD7UgfjmEEhhDw1zApASzASpX
sOjVw4HzifMq6T0x2vg0+67IxjA5Z9+lYTP0/enTa5M33YNzpCLZhHYR7D+39IQADJvfOZ1PHtD0
sZrYZWyerEyoeUjfFi8h6DotSj9Ptcl1fHXOkTbWxgjY6ZBAQce9Wi/3w3NkwzroW7ILyt468liz
eygvIOhjekL1ENBqyoruPC5/EoElM+SXJXC5B6xRNPJkdnz8O6GVA9QBM4mAnnaHfPNkQq0vgAJf
misQRiGGnRdbOK30X3qvOhFU5ZmS3r02kqIsN5RUxeQfVzobQ+xlO4aMOSwm1Uze3aKzRfCUqiGd
6682LDYGAFSNzhJ+AxR7uPxcphyzjD0hIg7LUJrT/rwd64Eye0/zYefYP1x3/TAbVhM5faxUT7EH
s+dfHZ9X3bnOunaLWawDFnWcjBTzdWT8amymX6PE3oSl4lk7jKoq0fdyyKkOM02AIvyhpv1pBhZ+
sxg33Pnw2ubbm7TIeilEJ51Yt6Cf6uh0Tu4nt0ExTwwLPZjGwAARtMsFxUNlQNEGFiOJDGBF17wL
+yFp3h2CtvhQhmGUw1h5jLrVHLogLoOvbefp0eiBTlpYD0n3MZs9/pZZkoOh0x+MLe9JdwePtqQg
IzTjBJQBYMyvHvADlUCK3g0nvOdg1IkQFDnpFk2pPMAhwoSfSisECqO4tpCM3lJlVv7VxEnrNEov
dvrFy7xyyX3NxojjeJ8Q8xi5sQNtMcT+AJGPHwkoHNVLwS0M0ENqXMxK84gYDikodWhgo2djweUh
OscwlECI6fsc1ykHzvFxOL2nx8mgJPihzZ8yJIkoccn/WHB8H+RkJwvSFXYnlLXfPxE0Em5IoVQ/
4VankH17T3yX6MQLss9xCQPtMAc2uITQtyooWxfU1gVxbEco7ZA0KlxjQnsEVWzs09tO8ftxtn5P
0VqUM8q8WUBxoBdCZIeiCHNtTUoCq3+/cbUly6vbiU6x+MgSWDpz2QG6Ht58kgSSIx9fo5Op7SH9
+wp9rCU+bsx3m0Y5NKwXTeuxcbUYGuLuOjFn49DCw4JSxA0dj7G+jGWHJ+WJdfiwYF5+SQd7cMgU
TVtErA8pVNzo32O9kq6ZeziXE8jCmsLKVHKZzuTVXMWKW7QT14UlihtlcSpXxQjFDD5mlRntdtwB
FB3nPnEpgassZoF5REZqH48nK3HtUDbD1eJmhLERHmsjxuPcpHJJIIX+wkAdxWeSM35HXcBkQyZ9
P6F/2MSZfbLADFxGxQijDmtgXSiMNiZFDWM8nU4nkwMWPM4cPMpk7PFxMv4A1YwpLXDRnCPqocI4
MKjEYjTc/G7idV7L77AbEcRQ+Lwb242xEu9AvKfa2O95f9ygmNj91cUdWL1EvKeOSejwOwNi/MKi
ZRzj7fgb2EnSMeM3D42PaU5LNJV+a6X5NY7ixHXsI0P/uFh8h+Dww5vBbIhk/DM5czvmgZgfzBA8
9c/Ts5VWZpIyUeIYTQpPfo0g5zvAQtwQL9lcvNFyGQSfIb02zDWaQpGDDJfRDpoUj0CS/7u5EcUm
bjqXbxelQhlFZxdLHBkWXHw+ofcSx4PzC0eGg5FJtYpzS5b3m33iOotZWHuF6R7ZWkGSHEhYuFZC
3TDPjnDXFBeq8d5egWEJXBC0M79xgQpmchL9ksGSv8E3yIbfoBrJgbipQTHs96zX7Da9/27FhCjb
5iity0R8LmxKDmNGO0I6CR5Z9KJ3Nm7Ak0f0iPqwz22BH7soKvBaUj2wMR4mcPKLfbNOe5SGJl9N
NO2oKL7QMrompYsA2Yd1s8hdwJbFfbq28rup1sfFC90Dvh6e4Dfm9rf2tQLvtAHq0kCQaGPWmAeG
cCjZcporQsagYQ0Jgvlhz3084ezYfJYxkMV4jH08FvMaWRIgFcs3N8H6FYmkmFx4pMAKxtzG7/Hd
ch5cjGDyNxvO/oJDsAxINJe/LFPMvdL4a43JJJgHy6VkjubBXyB+CCb8+2PAuzfzgO0vv1k2Dk+2
XK8ZUP56xLOM1iNqDhGNm40dIg+QSxqiWRFjITOYnfFiESqrZlceaVABYMCSthKXKRvmQxxvA5VT
Cw+L24mbjLRbhmUPtdsbDNmLiHBuMamhJ4fkDmNWTVRsTcieVI1Ro1zjaoxJ9lCsLx9bnIYvzWMg
onNZLniSYFeIUFnBsZp9RnWQATlUDfmgMur3h3cWQcweBxbL6enw3IobLHFEBejoqGxlici5xQ3R
gCNusBNxEhanRrcOV/djHDamOJ+AtzYST772OPuHeQ9Pw/mBHlQWSmkmB9NVLFeNcdzvmcD/ljnx
s6jUiAswosHY78rNK8Onk59B/Yaz4oq9Syx3v4kOJU58VzHlGyOJF/FiCobvwPKyHy5xkTEO4/h4
TETpR3wgcGZpgAPM8/HNMTnGbrxwWW4QeOGNUOFqa6DrJ/kBwFp/kqzFaVGcZN3RHVwlGc2vCRPE
E1f23wiHOslyXiaUmkteg5ScnjBMXx/rO9pMEEuIuJiBiT6CUHXMdgdSOs6SzQRef8mim6IsoBuv
gfQ9xPVq/rTfDufJnM8Pk7/MmgA1WwfN2vALMZSpwfBZdN7AGhJrkdIj6QKLFX/7GJnzMSYXzjqe
3ixVFPO5lUYqyl7PkTjnRPTcCjMtUCaU/EpUo8QJFDdkaLNELP3iWuBQEXRYjMTKthewtFjLyboM
98gqydLlsvge95UFt4+VjVWYjYcxLhY0cfdFbceLBPcEuD4blqiGehqrF+KOjGVK3MRGgyiFjw6L
2MUkcWdBZNuZHVm8E95zykiJQH7EQTDLIjGN+P3ASnQ7OYpl79/z88LHfbwPF6twsXdjN+Eo/h1p
SclObAqyJ3tsHDZBKuve1RJxEPQUZ9c3xXbAj674zOAaftw7mkM8VwmTUDZZFV93EGwC7ERRnqJ1
McXiJuYfjURYMMQdL0GH/R1CKx12QWMEIhOLnR7L799Q+bJViyEjHkUnch6pAvLQTigZiPsfdAYP
8JlB2y3j7bNohJjjcM8y+SJhoYouFk8zUmy2L8ohxsYVn6PI8SO2o98p0ngrOpINzGYcFjOgM3H9
/40BGBLmWjLX6zW/flgsasFOnMvEZSPkJhsjlsQ/3eKBa3HmhOgv4pV2awH8ih1tzZ9Y4dYpXWrM
JOHRux2vizyCA193uE48DT+IKkHDu6f3DPogXhhuMY8mYFnv0h3/aJtta8vWHtFnGsqpTf3Jf24h
sNuX5J5iQY36sWEJgwzGqYExMxwM8UtfZp4Ir/ARxXr+beXjD/cSx0XB0mi4H50osNWXWfLEDYv/
VER4eH3wu39hF86tZs8RS2ATvkPxGJJCnuPfqiZwxBbH7WLc/o3WL0JTUxpS7+N8iQkpli8M7bkL
yoYha9R6HeXGzSLe3kV00jQ7WCZSteTAxQenjqDkvxiCYcy55K3ygmJKQjRmgeRB3F30fNiYpGbm
nHPP/53YQQgheXlejo3q8DcJlmI48BxwhYxIXIgXru2c9Y54Ga4FL3AizvRZQdfz+fJiiOfTGE7r
5e+KY+VvzJeBuLw8Qc7q9xXfARSJlxTv4geyisvG0CEK/fD8ImQVo2Pgrp01pGk2MqZkmjIFC7GW
/uIOpnWa+lG04+k46A2+LXd/4CpDgdIWoLhiAImxyIp2OHi6NTmwfR7YLILlSBHhLqPqYS17RjC3
ruaERyw5Wo4ps3mhRKztbnx0k7fhl4S+YsYRj/33rv//FpEgiXPOEckOg0WcyH+vO+f08VovAz8P
LtnDKoz2tzSK88C7FjyAhNfxR0tADM4v3kJknpLNmpm4R1csXAnbj1gdCLnBLH7zXbbWhPZ9KAaM
5+gbfhmaTyJ/CjRDMSxFjayhJoBLFcmB+EAVhbsJsuwIYihWe7VY5A+wLCCAVN6J3XNymMwJRXbp
1eIFmYNWZiwD8C+LaEQMl98lEheoZFi8GHIB/9hlCU2JQtglMQrih8Mf51AzAhGbiC1bzN/UTWKx
YpJ48szrZc07+cU8InZJUs7ysZn8cr+CFVjsE7+Ymj+yQIIesDoyKkVUIs5/5/exhk/PeBGzDAkI
vxRvDAuo39V+cb1/F79mWv6/cjifv37vkLfHIP4dzn/PGUW/K4YH9e/WODK0BBGr4fVH/Danz8Rk
Ip7wdyL+JVw3P0vE1P4NBjHM6fMxLKwZmchQNbdbvvmbbEyuvRhTIzHQrAl5hzg98/l2Np5C4h9q
Bgvj6PdXnj1ojeF0+jH+mHdMhNE62t3YMNb8aTKZThhEOCYzrWh7zkF/neXLZgQLMxPGkxjnYon4
V6UQaeA7pNT2kweSf5rDhzlVjOl09tcSFXEk4rIx1hm1IuZjDu+YQSwtTJW/v2luiWMujFFjLcVy
IK4jd+VCJ8nRXY3HRJOl2NvYKEky/YwtvGMn9ULkEEntDUjdxLYutnjxt4JYZ4OFtiF1AP7cz+jf
bP83oNBZwEOiLZPLeKpsBg7vnkErrrB4h7yomImJK+ZKmvJGWSJY/5uw5zCPUuareKXkYiY+d0mB
3FkXopSk67cwcGCRau0isVpyEB02qojFi7HFnTnTjBYOkl1q/j+mzqtLdSXGwr+Itcjh1RHb5Awv
LAwNmGiT4dfPt+17Zub6dp9uGhyqVCppS9rqM5OzMDHRUhoOze7TTqVD90G8aANjBXqf3sJwHUOE
cegV8awpvYONSVzKue6yH/E9133Tpk8q/jCiCJpu0xKujyVVIdWvcln3gKMuAdWcaYVVXWms7DWN
j2zY7MD+ImTCFL8cJuUGZAw46Aa8HDwcJpN3dSvGBE4ZREDOBkku/CRHpIkht9kAq+qzQQnVd7Mm
Wri6Epx9qYWmyQK+GjPSowGeHUOO6c0OIpMVJS/x6H4Mt9fqXXCvQVPx7KUlIiziDM+RvypJ6jLE
ZNjzSHl0AELLtdKfiyaT3sUKmHFHkz4qup/YHxJpUFncDNEllrSaHGp8tGrJJ+VV7TPQcrDIC8Sf
oFpJ7XDYAS39RVdK9a9khuYyQCkS1l+XYdIPJ097Jj23TkoCwWuANJZB0raqn7TvnvDLMotfio38
NIxZ4QtJk1oCEwovDnLf/gsFIj9yqs52yE+6vzC88+QagwujoQOhSgUSdYctubT+ZDMCQiybWLOx
jduBNEPWipnDn2FqIViQnqAgWy9Ub8fssalugA8oasLngKKRpJxQswDmPnH0+GVWiHvaJ9pgHXox
J3WkcrU3I8/b4dD3V50V288EZ7LGayhtjoncoLjF42QDg6ikn2EYtdhQyH+9QaMzuKIgMMsme/dJ
SblMfI2SZEaSirKnF6VAJhaH8CmtG+lXJFL6X2e1PrMv5GD6NXPeJG5L92MtRI+Rmo4LVJ92LJmH
sj8l9OlsohW5w4uX7Tu8qEdjjWL3yBbU6VOLciSjQ7s/L/I/qmzR1WXQ2X3drQwf5iks2gsUxYJH
lMLUKxI3iQ8K5Gg7IRoBGWfns5F2zreYwT0he0OfShWAPshTMoybrzFkT3gjJ1KR2bgssJz0OAwF
d8oZRqmpFGywPOQ0BYHMDm2WMF+zW5j9ksFq1Ifpqsw+yccYmpkleECDWMTBfWth8Fh8nwBZMiXE
APwZLXzYP9l+tbEssIkEigDm7/rgMAH8Hj5YjE2jNdyOboh5jIqWkZRuFGKdjprAAhoQhiGv3YM1
iyGNteUvPq1aEyZ89+w3Zr8GeOMNxHGHRFYciTsuPD75kri8xlILu+hrocngkHRoTLVN8+6BTJnz
AMefY1Z32Uu0tKnKTLEauSw/ZB3mvsgElF/235gqspplyuhLn9OncVqc6jZNf6Xc+L09jZJVbsYa
ABQ/QjQUt2i0Bn5A74IZdG6ODB8dlPO554kgVMGbGEBOMNGsscU+5atuCEKyEDFeEBryOrhtOTBF
AaZaCrvUGJHbJiO3aqIGefsg9eQzqyxkwllL2ryeWNX6wqeGKwxN9LR1XzlgOSYJiWIfl+qRQpcl
WETZ698gqFhYo3oXa+ho9Lk1ycA2si7msL8ldzCVbpZj0OZnlCWjKXMklRn+CMufga3g4fe667U7
OMte7aGFpJw8dFFm0C2tCCdYP0vv6KExI2fUqXHILSwIihyhn7HAq+zE3DUiEhnrqYunhnjL8tIO
doYMUQe0rwCRXxKHNfnyTmQ00VXDoP6rw04joECPK+gyQwYwOHK8D3YRiw2K5E8kp4F8lri2rA89
XmrY/LPMkfx0z5bakcKqGBsQCUw5zScdElNDFOuIxSBfUIMjLSRzX0MkewgMApMW1wSbN5i9oMeA
BID7SZoHUyAbT8YYsdC122e3QMwZ8e6yXvSUs1Fv/TfinQspk1wKq4UhKeAyE7BIACVcdDy6/oz9
KgtWaJKQTbR5qjRmwdsY9pu6Iz2Y1omUbWrOs2XSHRB4TvhGj4ItAeKAt9g53VCml7wZjVK2HXLd
dL9FW5awPzV5NwC0IuLzc7SSIwO9pVkeZChEui+zJLWH6pKS8S5+dm/ww9z3cG5GfKZbc9jThCdk
ZoHWQndRkGIQkogNhnLOBkiSkfpUpX+2rexfRBaIktQ9Y/xO/4yyDq9Y7LIZXWw36VI2lZeDHkOU
+wI2J29/UsTiDCYb8jyNiRSdVPxogfMuNapfObm2Z/TtdoOpM9PdpnMVkMk5yWW7MNuCzDjtdHwm
TM1AFPciZGbZIPSq9nrOhQiyGIFJI4DlAj/rqXQ1/hSArIIjbtGsX4pvMf7hTejyZEO/M/ZjszmE
fF+iyDYnpxH7XSsbq5nrynroc3YNp6D5X5jOQLqHoGpR1drT7jauMFK83duY+psJOlwG7sFiiU1w
uOgeuAHk3Uz6+IxJRwBDiMXBruQNIjf3H3JfBtEH79IMSxGxjtEcAWgwK5arYqNjDLvSVDpSk0S3
FY9uHkKte0nHq6SneKB+Juw0PAILBl2SPst2i+evB0NncUBmwR7GZi49xSprSx3hKMgC3WxzmJh4
SAwbIzKiGcJ/w6ozStxx39g8fla4wErCnmTEtJkzdFPEHswMtSMj6O9jtrJgSRloH2QDH3PB4uSJ
WlPWA2OwtFJ8DVXM/+xpUgtctS1Zkc7+BKMcznY2JRrbkcwywijsb4vZxJJNRxoLlCAHt9qRb47V
KTXngevtWMGDUfix2DO7HvZumaHkegwkt6VVneDz7FCJjCyWMh8Br6RazSTesre401SCteQcZ5Sa
0vLvEQFuhEGfAboOFUWS3GUKVOG9BVAJSwOlNUGkNGSzzQRhyjSFnGgpNRlRTJ2QH2ySDF2VfC8e
4AHYo4QdbSH+QHeTvB0D1qeSns0hwgoKgzOr8FkeglNqQICVCH+w40qpt7WmdGkC2VxOG3tmD3KB
1KhD4pl3VhnLvm5WLFiILaqXU1O61MVh7r5lZ9PIMjMBZetp2WlnxPNJzQPdtMwGmQn0y0U7OJOg
vxHmIrshM5410IqfrYlYvOxpC+VKdgU6MdcRWqvwlNAJVDrO54lNTYfWD04fLyoch3CkC0q6DhCV
EOXR5z1E23gvlwnDUGMjj0EK/+DNBMMxQQ2jq91jgjhLqrf9jVRPtlErStNeAIRCkMaHZCAzJuTw
8SMjQ/DhgGSR7gRgzgBl/gJzLgxIkUrZ0DFZy5XhoXVoUZPQZkWxfSBJXpj5SwoUmDQTUdhzj0v2
351mVus/e+vfxOB0NElh6hYnDUSp+wrP10FUme6qnQNbI5jdDtajKvwNUL2+eVykDlNupybav3X1
DJcPyScJAR2KiS7up9ZcMnDPAcRXdWLYjxbl3DVq3p7vVTE5QLm3oivRgzwuzvqF5OYCxCmo9NyR
sSboU2DMc/IP8iQdg/3pY91X4I6YLEsYjT7kbAJTl00Mcp5tdPRH0OBQnC+s+/sznJj2kkQ6OhUi
F1TtL6uzPU4OBRzxsQ6b4uRJK5P471txqlWrHdOSpkCmmFuYvf1al/aTlS5MJLkCMkxmmYCte2xX
S+4XnHNTo0QuR/UCFcQ4Jbhfe2WBUmC4nMCaXdhUF3H7AwfaAh4hKoIu61dMe/Sfl3TInhuRqAtg
/OyTtgKPOjoRprxJuUMam4g4KITMN481sjUgtHqRhvLrks3TyPm5il2n9S4dfReUFgxpqpbYsXXd
VurjFwhAnxRc2mwc2qXNlwL1kkFdxatgwJpORP5rxC2SPX7UtvmAtb0koEef2AZIU+aMUO9X6Nao
4gbyl/NbqrG/DVNddxBjKp5vFoSWxyDpRCUxWRTONNzJTYtY1w/7UuwoG8bbBdUtCSKkl5Bk8U7M
ZW76KE0odKqbhwJp1K9V/drJQRDBwxxa9Rul2n67+KXDlnkpUqlIXbdNu2oyzM0kDp67fpWe3P1z
0rmc4Yyu0nTHZ+DeUCTTUoY+K3uHFjLld86A2LhAvcuhBdPvIPZOlc2lHkYDeC4T89qB55lG2dCY
bdW7mx49n8rmV7Tqv25MvgyZA98h2S4vmqCUt6UE/nPyrkb4KrtVmU7J72kDAptGm541edoSUKFM
ZvSNHgP0zDLq7NI+1GYtOvX4t1aZyONpFA2OHKceST6dQgt+C3woUoOIrd/8+o9EDZLIa2oHj3ak
SvKjBuOluru/tYn/Fonxz3LTWwDRTJH6WfKXX2w2Sz+miCdZMc2VGXnjDa5MJeJNOTw4BuR7l08W
VTY1jGAy81F6ZIuBiVDzqVx4UutZiF9KmCbkTT/m5BWWui+sIlxqeth4pJ7XD004MQqJRa4sc3CL
21yiONhcp4jxvk0x3r59D+qdZacmCfNyDhTrTRiLAKl3tBRji3UoCHYPTvJHUYL/aVIKHVIpSMvT
3RFibjGQnEkJI+EIjk5Q4737eEA8YyAeLJLkIImtUNvHXkJV1gmY6wL6LhB86X4n0KWtFENR1J3O
NlztvYqa0Kc8idtA6FxsQUqUI9+yfwawoV72bZToQUMRESXcjfSrbt9ZxHBmQqylhaN8GAVdFNg/
4sooqnjF2p79qoQIZrlbE4Z4eniaJNTR6z6ayoDTAU8IWlxAVJFQ2C4gxZ2E8gYRaAWsFbqOmmQ7
Ed4GfaFu/G2QQbyoBIn/e7lVEq7AaqGFLxdGu9dOVC+Hin1eURZWWOe6hKKpNlgdrwHUgRJ6OoQV
9yYkEBWKfojwIIZl93GDpdhG6NfxVZ3MJ5T+vP1Dq9yHVedoRNMqnT0r7B8aU0hhaGPzikxSrZ51
Mt+LAzgQpMKnSnmiqN6ojeAuIf+QktXpMWfH66yqiH4gNBQfnEgD6lNt9GkxrCzA08a6L+0EEhHq
QswDWGMn3395D/ZH0i0e83wQFVxkgl19UGGltItwMQ2fYXlBsTdVDJ910i9/zWvwIeymHB0Ubc1L
JkkIIdGZAribQ37pdVCgOx37M4RUkGmqxKPQfG+/Y5YoSe2IDYmTFEB8DdY5FF5rQhCoO5uhyAXo
rbKN5qICgGQOeCD3NoUBiZ98MZhqT4NBxJ1rvsiQdY8353a3KyymFbUaBAaIYakciL2MbesItRsJ
cQ03Xu9ILQ7qlNP7LxiMiV3QKM3doVywA/slkPTgUzLP6ngbUTfjYlzgufkUdDTorWHeps+6CTtV
ZfjsvH1SN/Pz06gqMrojiqladRpDOP4ICm8fpPf3wDHe/r5i57el2Z2iHrpszWrdz3r7m5Rrxn3v
0HPxGu7nTE7cjummMP7dvEJQdGuJBU+eGrL4JXp8UDf3KGOuvFecm4L0UZLm4bHxi4/j5UGnR402
k/joHuDsEFPhOXxe7MfdPKoUxT55bCWIiEGvqAKcF+xT1i1HiS5zCvsbWOiQ+pcXPtHDqlOFFzLD
jSESuux/83w2WVUXtLO/4KtTXhLBaUE48vQXL4RkMdNmoRtNasMP7QfKsJpX3cr6aSdsHLku6plv
nSqdU+id0m4ML60YLU92XadMwR84D/+TlVebJStKiyneUlbcq1WkA2jSPlDscATEWINlPNffJ0li
93l5U/U+09L0M61aRQikw+L8zpq/4c+U7Qgi8W0VK4wC4LNN+sgNYoPpzcuPCzPun1WT8xrDczP/
seM/OAUOI2jz4d2sqaLo9rLjt7ELv9vGpwfFVrFfInTskvMYr9nzztSi0RSzcfPubVbG0vo97EqH
Eu9Gs766TYvbI7hwk2JuUqWH56fzBZHqoxxRyAnzTePAOQyeA4Y9WUD0vycv7WufAFEYaAIiZFb+
/SAZ61Zj2rQ41Kp8Hy6JrnTsqJHKaEBD8yb9bl7vJRVz594dakZO4SWglCS6mr+QqhjAA7pb/LCd
MUBggZow/0hXqWonwad7D2r0x+ru28UF+w0ND+GyKZlYO1Te4m49yKM00Ra3Losa+lP7HuQoA40F
39i/iuqEGrQeHRdVptd5/VEWX51eWZs1ZamWa7QnPH+Ba/QgKNCIVFvru1LPZhLtIgh6Sb0l18CC
E+9q9Kvb4hjCuMYs6UMdM0Zp0JQ93zC/b+M7OU1P3c+ovsAGxFqds7tc7qR/WjU4BY3qiFYjp3V5
/u2ceg8YtIj7zPJlp9iBruZGkTvG7SJqjY4D0EE4axKIcKsWivi6fZHRcHbgWEYPwE8WR3RLgiIR
86Rm0+4QfgNioXso4zDSCC8Mq2wR1GKS6+phXpAchXc9/ZAJ1j5WDDLGS80DHNbk7l9s7eAgeaXU
g5A3gV/GrFDlc7BwHXH7FLYMwScWuybI0YM0JqGMF4+7xDIjh0DIpLBJ1lTqSFGlSKyBSj7VSVin
tuIQOBj4EH1qk41v6kYIcs78jy6Mw9ZBCUPgcwqPCL/lLnTIS2VnbMpPUnBB8RPwKvmE4F2KpID+
KGpPEgvO05monQsVmjF/O8qMxCv/+3s18XIVGSIZkHxjb+mQKZmiDrhZSuIr0BYC8jkSUZQ09i9x
TB6okk+EWDXgvF4oRqOtFzddDmZAeJFoJj8Ah4AJLyjYx63skypuUWkKpk6OHH+S84gzFtRNsO83
nK1C/xS00UauP4Ig8LQaZ4UEQzANoZA3R1t9ajIbG2SLQcPI5oRYluBs2fCESh8Rnij8MkMuhV1S
DQuwqGQW4HwzJF7IT5kTG0z6RES56RmQyd6DsJUCHDbEdC66GTpGBJGYRVu4Bnjs0QaUEiiELuZd
VFewTHFZBWfgpYIySAZKACMEvkDJcdbSUFoG8CmdR2i5hEaZIYSLbyJ3J80DlBkNXgFyR2bLbpGY
Fi1KUELUo46uBPVlMFFfPThOm8BJhI4Ptj9vMb+t1pzQ7XCrXK3h0RrimZ7Mincyt7wEyT+jL0yK
p6Syk7HUAQ5BEkh/g9P/xE6RN5ylgmk2CWaACaX4ABg0WG3eDgvAE2i/NL1EqSYQIDlHo81WjrtL
5I8IyUT5jP2LucW9/jhp9IjoFTAUuz8XpITK3Uw0wWDBwgq3RFwmwdfV8mjNh0N+35KvIIMcMRFA
wuQvCPLofhRS4lYA1jRVQv4FSQtQEeKh+z+01OFS6DDbF2aEkXcz81BoReZsZ1DnrJ/FboAeh+T0
dSDvqULkxA1oFQI8cR1ujzEGuuFZuOdscYJhdkdhOtWDP9LWpgy+Ox30eoMByG5DsNtscg4mFaFC
wJTErfRR0ibuPjIz2yxtBophq1ibYNPP7k5yT9qn8gWUhMGHASlnGzBLBilv/rvkwPsjtRD9g0JA
oMAVCbgubSYWzC4FywQJseLwlTwGkCXIHPKg2cqqu+Ac/BV4jxnakMRAR8d7kJ5g70oAAoGerDwe
j/4kBIF5JGmZUIGyNo+mMJWWooaTt4JjK21HCc+KO2SKUQnogoEeLX0XAKqEOvFoCAtSCrMuQBhf
SDjgvAZ6NusuyKlgLTMEIHsprvmHdgIMfTSj9oCMS26K15XvK4C+SoyJjMnJxyujoc7NKt+Lgsp0
kZ/18JQLQJcJ1BU9oIjhKzwlXalFKI0p90AohsLE0jp8VBoEiAEFUTBCvStES2RZJrPJRhJMzJTY
8TOVOxwzJ99X2EcY3v+JWYrob1nb6EkBJZiEWTRVT+ZwcpLwmwI0pcsVU+CpIpIGFWLXk+Fx8whS
KpmGEIL9BYCrth8kiKS7AAGeTIfCV81eCMUJalTVArpdkvr4fPaoFIJYCQA+Mk0rUOJSSLI0Xapi
s5WgG5doAytpZBgj3YDEXw98IkOUhcgHEB3EudtVQjaYZKjVpJC0IiovzEt0PW+R6pBuQXE0Wpmi
kRoWGifQUYNJcgtv1ACQKm50Hz0enesK3aMpZkAbXX5TJARVHkqUFKYEQiRBVptx0UwjzegAHoRI
3wbhb6NNpLG5TTYjbFmiR1pHej/pIICqWoNZdI6PcauLdslJ42FapOzkehrdXJaBo58I6ikc/R9C
qOHWof1DgePs2SVVuqRw5m46jWT9s1g0FLpvfT8SU5stvlIDfFiYv5OKGnmi6ScZ3IcF8MDJtTzT
MSbBRatqVABFlHAoZzILZOgkWj+49caAzfpH2kw6N5NZOlpS85mqV1yKzGWLkEdJq+pN0FSJRzoj
QVFOE+oqH/7FhmmD348GXqQ7BFflz7p3CR6qmxA30DA7x0wbKXu28oXRcmjXM9sBsw3CvTTZkUDZ
7D5xTzaGVPcrB4ouC5JGhdSUz+MpWKQFZ1WIK5GHpMGiswvRCumWNjpBcR0g/X8wusSIyczUWO7J
TP4nyRM0ZKo60XVp2EmDqEXD7wgH6vOgWE8Wisw0mxBk6jAYA61vkh9D3ZPU0F3jWgtgQrYEmHdL
5NIqpoY20pLVDaEAcYKdALFDlWPEsnE/vk4SVvCbsD171cFxC6l3RG0gkNGmDiAKURYyOwHFqLZv
TwkUhKuw58x+MKr//SicRZ+sKCl6rG+YEovCqLD+UFCJjQWV20Rk3EYZY2eLAwQnOOZsvf3EQlnT
pnmSQ2DxWFfYnfH8ufi1cPxq6+Wi4ZSmv1aOLjuVGSglLtokIl/sOalSZTanOjdYelATgBQWt+T+
/51a5a9qManGyEGkcjfwmGBzr/B3ovJfC08awiru/AkJ1KwRFuDsgyF9R60kDiTIV+5r7fpLWM+8
I1cIy1t6hQK57SalIT7IWay/n9F1chnRRqH/giN485qfB/BQnRe5Sb1XshpdAv2CbTrhFYSuNHg6
r+mPrhnJ4DqGymx6Hp/byd9pmPQb07pfBlHpVgYRZYL0hxu//Bvc+Wi665QkOjixckatBcWRm3SI
dzsV6OFJ1PY/XtLPtaH/5oLgawbhbpN+nM6aLOh21I9gxo4pQ4AnoVMLfmRKEJdw3+1dGzZR5+VH
4+WI7Pu8saaCks7nZbvaiVY1Jwcn/rtNb72CKzTstS5QgPFokgUEv1llGrmlVp28jTpFFe8VFf3j
X//pUHNK9kHDVI06XXz8qE2/huayYOSDn59rH/xy89WuuWeH6vNWlaZS2NBwKiKi7WKXNI9y77PK
degU5L7cqPeenQYv/2A32g236tTMX9DYnnu/1Z52xq9tfkg7efvZKmyS4NX5rnODmvuYHnvx4NR/
dU6LG01wP+3i9GLurP3fzmlgVCg/qto58YrcExBrE1yCGDBd8kp2kQL9gv3j+FrZ8bHz1rmnn6ky
TY+vU3Nr7md7WH0pLsW9div9EseNlHX5wjuP4bJi+3owcn/fzaWZm+RWcKQGcdBAAAMKABi6yKVK
afSFZ2EUT2s2zMqUJxEwInR3NKcEFXtrSguofVq781ZLmWuRryDTGezwTEjVrVrEIEP+wzx7NfUi
Wb8no6VUrQxk/PvLUXaQ1UgdqaCCLHBT6SjNscr8VKmVelERBlnlze4R0nyZQBg7T8UIELa58qfW
uE5kz82v3tKouXYHmg7TB9s1D8aYdFHpY+2lxNDJEy2YS5oDf615wczDzErRWuLBiW3GWKE7c44h
eljBT0l5WYEiM1juKJBr6YcplwL5MQFQWvOPPYfqgI/zD+3yyNyDegQTNn0j75jq/iiwoITiZVSJ
KR/NErkjqns7gCUxqtkjMnTtHFZWr8d7TcAqPvq0plN3Gpnu+unokq0HpJ3TqtH5cXvzOr7GHzuP
DL/BoFfntkmNPTrwOVIdEzmwV7bxx9l59sa41fqYsqxbndZqRU0yxxtZYOLwc9KCDjpxwZwR2xV7
XafRNndYtSDZtBl7mxnoqVbwCHr3aqrcI9fZW68A1uBX8KIm+tOkLton3kMzTMgkhxiiPtwU/P8L
IlQEY+lEfTqB0Vpo6fHu5q9J0o9DMxuKlkGY/65Uv5HPwSuo/aWP7ZHZZTvssqyc7mgy6zd7fadi
TsV2cvJknpJn0UMYIHoySm463HdG626deWQRViAlawibKMerdLIpYCboOGY/1Hywj8MNY0M6Xyqb
hCtxUlznZ6fVZXX1Gm5pSwHvTCvpxeAXfJiWav2j97BFL1ryn7CHvltPrwTdUQmBQjM4T46b/bBp
4ww7khhXY/sJtdCFDmGXZt6LgyJfcYA6ay9HxXl5/jxYX1gcB7txNH5Mq3MAKXqGMJZ/n/DHwTje
/+5/aLZSWArr72YplDdwXKjKURmbxNj0zxP2BSrNVHhXQQ/v1xTzQSIHv0jcLQWX7skpPQBniT22
7+0SZYOqSONj7jMt1nvzLyBZE04IWj/BkwfpCPqR3s4g+hXi3rsm2bnNApOWFtt0f80rfHpLj2LF
NKUG8e10xuPVw7xaZ3WmpQUZgBVK6j560b28AH8sVMdO3Xm50BtQyHV2Tgua4rrf5pcs2loPHAyB
vVqV9Ax7O3IAjZ29DQWXCcBqFukFGYxpI+XHbTiC3MTZNxs00WnQ8tmsOjo5HZUciMRd1Yrt7cf4
RvtvXejhXp0Lf4ORwDV5EWLeg093b+6wZJa4U3ryWJ82X+7XO8G7WlgVU+VahkdXAvDlCzXA13z+
teDG/+9z+4DaZLPw3yFK3aRV8KVKdCQe5AIoF9am0l432wOmG3waFJTkHGX/K/1V9SF1DkX7CU4p
gEmhmGIxWQGL0geUB630PSUUKN6vWLAiwRdQOUWHy75s481wPO6gGyq4w5ThwuLLfXxsyK96kB8Y
pfS+pPh0byc0yZu259DoIq0RHoT7AwSt2LQHZPGjctFPWvyZEhY5ospatR6VJcIl7Pl2Q/gR532I
Cmy1pGPuFgpyutblIBZDbyZezYe2ONqcBpgwUPNCS8UX6hKW4n2g0d4Hjb891DE/mzie+1EXTsb+
OeLLIwjn3zlFxb/TXomdFCbjF5TtntR8xfx6RSOCe8msTB5m3aHAnumnHRzSwl6J5GT5KHKhYlP7
J2wblBJKliC5Yua1bldFp7Oi2ZM/Z2FLZUsnQEGOUkG9O7HRYnuJ3OqIjAk0vUqvUeprUeRIF52B
vbJ6RXmSWcHdGW3uDsTfltbYobTMu6Uvilthu6As+OhlJXe9uNlDS5XIhSkbv36mkWFTYG/7+P+U
E9s2dMNXyHIiPqaNRnXY+io7T68621GazTAVjSUdDnuPzs1YwX/85arn1sM4bT/9X429uH7t/yi+
NRpjmsRNCMqAZT8S6/WaxlDaLWOz2ifWDV0O3ZukF+j66J4JLtLZx3r06PlNmaTCmkcK1ROwWCXl
/P1VrT9KsmnYgC0PTIlvKL9FHkCZepljh1IDSr8kr4TQ+S6fn8o5Sonlt8kvkK9K6iiYn/JE8CFp
sNj/kEkITIajU+6rFl8lWx/c1g8g3ZPyM4r6yUWlwRX5CVEnov863fvS6tUqoFNWaZml0OTdPJHZ
okv0kHdXqTgrOcItVLTHd86hCEsy0TkFOma4sRIvsytkN52QOA+SQALGqUdLKCKdHzqgN6MqnWRs
enweO/D2XlcFBy42uW3J5DxRnYVqXQRTRlYO/danLAQUR85jipaG+L16tzLicOygHARGU52BAFyN
x3W1JJef7EOQE91uBinEjkY7dhJfibNKwAoFuvyfyyi3tmjWfTnAymnP8IvcUKCUVIWcKkENox71
JBgScqZnaf4tjtgOFEAzrDcAwujMuqzctXc7ds6+gFb9ngnBdUxmNOgvYL6vnJlSgK9JVVFiOiFu
ugqxMl9P3zlbGKrESglr+jfkFfCMkJ7zLiRBPBjn7ocXR4VJqpEQWiSQQpltP4Pm9saFJC/djM63
YwWyjctEQvNc2ISJk6J2yWdxZeXFK2mihpvpo5+Zn9ECaBJPRGCASaTNH+3kTcEO/5wB1pQsnAGI
VxxAadRU0auLWXajEhapNHJt/TRNbTRdDk/GO8KOVXHFvCD9ry/xsBdZnzuMz4LNakQbYyxifMGi
QKIjbJaY71erMaFlk8lfRaqAQj0ZNnYe+oWfdZbOWGb+wbB9NpyOdE9r/rQIIqS2qD6ie7jZ0/Qj
eQez8G3BDaF73XkvmNvRU7rt6Xzeig0fOxh7kOvJnpW6xqrl01IoZOOYDAJWn4nej2RsKxGMBjqk
fgk3bDj4DAiavv8rxVBsQ7QFwhaXlPAJZ2T2eIfgqzR/KUtI3wFHKjHpYkF3RW80zenZVwavjgxq
yzJus6Wp/DX+AhjHewihJAoNcWrlmpHQSzajquklhDqESYVEBwRtZQnyoaTziEqi3CMUSPsvlUGK
GT/lXy3ze323ZKw9kBpo8jEkp+uiB2VKIMtwOtVO+kFtFzHmPihTWZXS6JdmvUWrAI7kf3eMzI6U
nci2ytUh4qWPtLY6jEUEARbHdl4CYFzsMW3iUkN8s73g0w07nbqciNV4+G0OSYzzffkgVWNORRC1
fXOBuwOX/+ZKAYYGjoNP6h/2/PEY44sKPy3Cq/kJiUo1kzFWdReL26Ie29FE0r9l2QNNbme8EmLg
0NZ+xEG7NeOgLj+YV9LyTyGiNJegPzCME9c2SXSoBSJV+Fja9Hott+XOjbnd6XQk3quCPa43ib5b
JfsQ3Awq9fC6UsnnMabTaY8RF5cGH8din+LHSP7qxorYJo9DPNKEeqwNfWu6S3+NfBOyawbtoLUj
25zGG4zmnMVN44LMWNcOSBcKB4uHi6zzkMwtnWsa3NbZa+7T2gMuaG+WpHS7VB5kAkOlP7IhasdS
80gRuwrZ4VghJ7LHrXE+eYQ6PcARX/K2RX7CrXzx9vRy1dEahzQnVTWysWBnEbEKzq9YDbQS7i4X
DsQank3MzsZeZgb2pFnSRyx1/iAUCGVSaeQz1pAlLo5MikzBaeCVbKyhE6MCWfBcQdVkkm90LEpS
v+fksSGcd4u7JxZvXD2NmGRIR2bVSG5litRxi2lVjBEzlTHDJ+T76EjnAzowI+evVo9ONsKyFWnW
h88jixFCI/tjd2w6ZqWWczpEzJRsKjzrskPq3ihTfYlDpk76NpnZmSmqE2QKUiOqv+Y1xnw/YK7J
Y72ZYxTlqsVgkiBlEt/RU0hbv3GtskNGq9ywZ2rKypyVT59gE8K7kZ5N8zaf11we7odrrvjQHyCC
8UCtrzXJNbfzteZzlL8JgIN1RAJ02P2TB04bWQ49rK66xtJbu5xBIqEP/KEltWqEU7yMeFhVL754
dNkUnOfdWBdok2vcnaVTa0tp6NAUECQfwTz2JU2UTephH1ay6t4OniJW8wuVq/ldw7pw5+FOE/mP
madZdNTNQ/6HziLXXSpJqkjEMWUmNW7u3OImhpu+6MnZ3U+lwmv0n6Ypj538dxfZutnRnqSISMun
OlrV6de4duHDBTy4Dm8QbOAsadtMJXvJJrpayXK+0Fxa2BONyVjn8pb4tHN0aEo8ok8Ir5dZEVo2
mow729CTue1JWN7WYaAH+IFO4VWNITA240ERN08zVeRkaEbzO/q4xfTGhFlIDeQ8MJsmRTorX9sj
2NsIZTJ/WxLWdMkjIVoJWguhrCAFv87tZVqdMMLOkH3wxtYS3qy/crCL8Pa0TIccVQd+yEB105Gt
3UlbG1puoJOiPdPgf2JCIv8Jim/SSszcGN7jn/ue3Zb2/umUGlb9CaJxBrN8wem2a9dRjmUtKK0c
jaFEMm9de/Dec9/aZPRdvpdm8s72EdvF4R2EQK6X1rB2YDlfkduwhbPRisHTAdgi/AV/G9j4DwXv
JnSbvro/ABV4G3hnniTo/z6WQWaCze5OGW65FIRAsDIHRHuSviRUEq6c+8PckN1U8a+e/LY6LcNl
yDRcDbU0Aw/QovJaM6x9imLsKip6hXUlI0O+zMef4gLGaB+e/8pz6oOJ97MxWkAFW8Kx8pscK00l
X2lqBbRGjLKK6djtgYsVlNFuHQ8FB8m2+CPy+MfDpw8u1hK2LSApNit7OXoTj+NHum14+1BUSsaX
fr3/4YVAAqwsljxe1BrolW/4cevpO4XTGgu6+eh+ZSfGxqkjOT0N9F37jDTLP4Ir4UlSrNIM8o7p
BpTu/O9ejbSh97xm79x1BGx3d+RAR17JleKtpd/FTwWMmFqEGkrNPlmC8GfBBYHAZX6IXCKsYUd8
FVQksZhckG1SD0RDRtNdeznOkQL4db8uPbqpCyhsVCMgvOBNngQpyu6LuEiZSHaWwSAXSSeT4a/W
E4qufqD1eeE8iblDoU2lj8jfeqd1BYqqKFxHCKlGPTuVrArrEAtW8E9v/f8laPJoeOvB3FDpwcdI
reMTygQIsnvSj1ebnAB1GqgQtW20ci1qEAE7QJEJlj+blfk9OLjwRTSUjeooJ7XW02+6uD4g111F
wgojwoUDB7OI+duqKfvyQxbizIoCzxTSekTwVFGjYpOR/JeulzlEDcorRSEiFhbcMo6Qeg4ZAJkx
oFdSh41H1CGP9NGqvsZkOMPdt6Nlu0vr9w8UpPudT87s9EVrDjjTS6ipxgYmevdGFjIur00E6fKS
70qk7+BBXHrfGUuaf9B3yT5A7AjfOW3LSIcv2ftWsV0iFOX/yHhvzCA5j+C9hy+xe3tAUUR4jN6a
MDftId+24LOM4oCE8BoEiti49GydfYl6Q1MdkxDPQNE157aGHLtGORVJZQuSLZ/bLFqKWay6ICuU
eawv9CJWIsuMGCRBNmJqhD/FdqBvbzsCRiyWIQZ1SGXbt2BrIPuQjPjSDHK9CVY67p1WLG5idqAv
3d46Y2BSMhRfwck5EkbWNBRQuYkJBRb2lny7NA5pcDNKltJyx9NsUzlCuZh0tFR6hqpAFwf2RFiA
Da2MbffXsP967OE0lwKrwo7BMMIWUgqWzswZNXtKBVDwXw/6a8EsJvnVIQ+4Rpi8QEhRNa9aeXgp
fpwpnQveha6fpLiGDA9MM8wkGWOqTJLf8c/bqJHKXGTH0LKArXJSh5VE60z0WXL46yQJ5M0we1qK
p3VXWQRUlT+Kb+v+iImTX8fyfrIAK8NXyrvFKQaC+ch0d5/AInQFADZRppLoMEpUkmY53xJagSrq
SwO37Eh/FaxC+1V429jwqEUlPA0NkweATEEPv53/O3L8HPmH4Yv+ikRQ6/QRaO7L3nf+nJ+mr2kB
vUQXraBcpYGTvbvbufaeJDjnQSRk2XoFGR2cUj3ka2VHpiI+VjYOGfqj17IxyisTTFiGnpnEryzq
rhHTCCqrQJOUUNFE3iOwjNIvhHSIgus10jmEgGSrM59W12ef1BgmeIqSIeHZSthDqnl02hmlu7em
gMRXvEeZ01kkmVjyAKeYLFjMI5wgAqfpbJeHQPMkoJYr5ufsRe1TGUf4DXBTMcuATlg2sKnRPGS5
qOxsOnUU1rdG93ujP4D78JLVafPq3br3v1celqtT+JwvIT+/m78mwDwE7JB1w79Xg76tTQY29cAl
kHXR9OFDQ/pHkVs6OzmbLjVgGs1PTU1Kj4vLpU/5yQ6uahsy5civsUmnrSEI9DY6xELpABwZX7Ia
V1dUD95F0jtF5m5ToVbEqChIAbtn591q+PRnAAL/Dmn3PRQcfpx93A+Ry5dbGL/ci52Anwqjf9KI
Tqhrg/5op8F59JrQQndyWhVJ3gXU+/WIkHRoG8cCozP8LE/3MTrIejVzKlcN60A+qpIN6Z3ZPJL2
BpQP40nOit3YvWB22ceh2uDdwEFk/t3Mg58PLu2YgKte06v6sMw/kfIReBdsMQbQTu2Pj/0vvPmy
hYqeOfjuEaj1fttc/4PDLSejwCh87Ouo6HytO6SZmf0FXoPr5MkYlxWUuTTySmru15FJTpzUf5JD
0Xs1b8PnoFglD5oovcNaoeNtjRan6BfqipBnAGisFrLxsAhockqGMQhJl0FiTI6J8cB3dknYhWTn
2Cv86HBLsh6RtK87y8fjOMGYRkDO1PtcSLG3oTk/TD+DUrtSox2q9bi1EvqCtjjdbfuyG7Rm6UN+
3F8SSUQ1RTt4y4e5h1MEHiOe0KZXSBfn8WQ9Ds2a+SAllO6GMN6yWUIp71e7FbdE9qb7sPer/eoN
DC9fqtC/4SA8nezfGIchkRFqQkSMAUUaBYHeqB214/ARVM6IXP4NE00dkAwCS0zUqlUa1EeKGNTM
ektOh9ySKhbhz2+0r8CT3Ur/A8OokO8WYU0NtWZnPzgQEcjiKAWsY3mYcll1NDBIZZRmfg+N8h6U
S7gVv+EWI0zKBmGCmntlwmtuyS/5Z6IBFb/oNFx6zMKvLAGSg3LDm8yOW5sKDEsySC8d5+ISVlpE
6b+nMbToLmma8/1faolghyzP0O0tbUXg92PYe9vKGRZfwN5W7OB/iDqv5US6Zok+ERF4c4v33gjd
ECAJ763Q05+1ur/5z7RgJEzb3buqsrKy3vkRZdggHPREw8XNAgoYHD+Kkd5W5xEyN3+YCxEwSlS8
b3D1w7DN4C49SEMGeNaf9QT4UpizXY4IbmixjG/ICMbEASdgeLpdY0cXczWv4qyT69GMBuc9GsSE
93Gu4rl7NGnzMn/x7Lh/loD86MCaI7gAG/tDJcXaTiwttU0UO9AeF04MPBXUzuDTz9oXgqCv03Kz
nazF3K3e2qMZqTZkaDtD/0+g3mk4dCud4J2Cw+W/qZyNBbJ/pWyX+GWE2iu9r9h6ckpvUwKVLPHS
5meGGCq/Ic8S5oMvlZgpR1SL9czosow+5qufKe8QXaRoCOOGGvFBRaBD+9lMLx/zLUrP22/as9I6
L0WIR86CVBCYeLyYvWEm188KbBmODnJzfbfcNilarL6opKJGq0L3tOqlemkkaimWW9Vn6xl9VrSL
uplyGr7vuRjBoY3SwSExuJdp8rGbUDPzN7jSXa31qOdyrSw1Vr/lbS1at9UQ+UNyCA8SdZGOzjcS
0ngdz3K8gtZ85Yr7nRjcaM2CU4uEOz3vbpW/Tia6jF8WSsy90gh0Fv9o8LBbRtajLQWh5RMZsFtl
Rtlw4wCT6lTNDPWpVc155Jf8+8a7pvHIuwc77FT9RmeYKMHBGmUSBkvUtbbka0WaEW3l8mauQgOa
9QOFic8feHcUf7nAgGN5B56RfgQOGbjuzsgmgFvujLkorTUdm6BSPzhHTKABfCrBQUu6hs4eEk3x
rrHinCxeywlFMJvMmiHkCF4PpCLshbmCoEMHDqJt43Nh2wWejX4RddSnUvoTufIy1W9NwxRzM0xn
XyqRmK0xQyQ/2yORo/03OH+9K7kqGdQsFO0tLfxoMdtNsWRYHtVkonrPlihaYW5I58pxoM8gGeiM
MTefxpOgvWlqwUeDeGnJUwwPwAWg5ihVGGGlogG5QlREvg7Y5Uh7ZfiSKS5zxSUcntKus+4dK++F
qd/jaEWkqTWjYxlTDMhBP1PL1TIs6RK0um1zt9Qd5JC5OOnSGjY2xTztVDFSvpItTo/oGNV8kCXe
8rrBVOq/CnHr9lDbrkQGvx+0+fsvMWZqLNSHFdnQQwJDDoSgwdEB28r7QSA3DBq5wgkCHq4ka6tK
qvSYJot05yjQJwpLUNpC+AHyBcQyBsZ0hqhW5HMbxsUXQnBpIqh2wmrB07/wzMUX++Rywvr5J6hK
gFukUYCqNfGx1YDsGA/YyOqe3OZvSLoS8imrgrLl7RNebmsIoOeT4TboIx94Z2TQVYM/roTCFN0/
Cgz73gFGIAzFMS/0iGKljNMYo6660paqKtLtzRgyfYdGWFavYN/V0RSIWDGu2AypRzjxhk0WpcbK
MFL1T0M/M8xu5kxuMUqFXYkX4IbSYTn8i+RXEBOZHq+BN4cqGIuh58SzYtAVKz7JRHE1QDyCE+RJ
cjG1ttjgzC6gsBqaCWYZDnGD8NvOeG1L3osb7zeoGulLucI+t2TD/GyIdyD7o57TB6mHSslaQoS4
T77+V4IqCLfgF+8TNyWZknNtga5tsd+cTyoVwiksDlpa6Wmur6aE+YbmvIT9xw+GisvFHNbguro7
oNDsYw9Vlp+fWp/MD043OzjcIo7SJ6NYqX3BDIOb0198Jmv1ejwPrWoULbbnU3Pum+kFjxKYiDsL
LPZdBmwqTacMDkBOfv8tAEtbTEFm3o/89LEVHByqjf2JRAMgp2SeHATbYi/bo8G5HSuBKpJMKE9n
0AST3ceTbpC3CwfyBlvqP1GgpfsrJ+Fk5Yl+d3BD8BKtfwgAeKNixktDGYJMnKhA25Yt/0IridAs
hUnKFYBK7zDR7oQui8CwyDf4JlyCf95JquLxmV50kZe0J5ok8AgDjkALHHxqgy+nJAF8SdusFX/O
1S8vrPuE7XRXZtQ1qJfL+OAH+k1we90opbvUnaah6ZRvFTqJYEAp3D0W6XeTqcIL0n/OUABVLSxn
gUOtKdgUowt6V4HnBt6MHnc0/2ztcJi29Tignrwb56kZkygdTJmOLoEa/hXr5j1jSQmdWrlLlCpS
GDZM43u7GrGaY1b35EjxV8BVtrDlAW3f51NJlEli47rlY8tvM4pkMt+pmnCRwiG7G7mgDHUz6X4I
BqkQJxx1oL7/igjGmHIKJG0oDFGa+sXXZtpD7VuX6vTTeM05JjyBQ23FDP8tjC/FBIy+5WE/MXU0
XCDihAbRPVI04twDYxkcRBeH0iroBQIj4x5FUwNq2lJwuPGDpltiztH6h/3HwsxKyGN/h8HKvsXu
TKj64ewGVLyB7cf5C9LhpjygIKdqXoz4aMmHeliKHi/3NsXedw8wbXVv85OJ1A70cAS6vFZWDEX4
vKv66YZ1+T1abg8o8+Q0A8xxTz6RCejfCOyuQ1oEXe5lulxko7UjRbIF3l93k7N2mqbhzz4C1o3X
fDs1tmbOCWafzAS8e8Ei6GHGynlHIIQXtsXZlHu9LhLOjPObT05zJTKndFRtw/ggU3Ypwskj1ZyC
KWM8fa+jv0duMJxvnK9cXQj4UPYdzHpoNROjB5qWYUFACFF5aYbAqXLzmJ/6fpWptL8u9+Hyo5xY
2JeHJiFBLkxIVqijrgEe4vmMrYFC/0lyj4ZWlieDQ+vwLCNURYXPqZoaMmYcPtTd9OjHVxz4MZdU
Md7GA6btrT7fhbNaPuECviv7D9tf3ssx3CS59reS5kExNtjjY3HTXTvDYLHM4VQF5ISHL/ZkDZWL
CKii9FS1V/gG7wuaigLpNouMhFfiPySc8x2k2iHVheftL8DDmLB73u8ilEHpQpDtawhTSYTwS8pg
qzsWLtoNN+0DALUE1lrdV44MU0HWXPGIa7gl9t7xfCB/8wtF7nbMm8rZ4CL6iFAauaLz96rD2GFU
8q3bZNburcq6kZJYcoC4Kx57XFBFt/iJG/H/W0jcluL5bCPI7FTuFbN6h85ZSlY+Xt3W3bxb6qHT
x8lnB2HGVbyfuSyNVXkZ2dpdj4kKj0t7AW+MuEZ+A323yF/hpemdeWsF0MA2mIDNueiXbWBL66FF
eQ6St0FyUKYX39Sn08czdnvQXp3GWqVRuoooCSlenLttlfRYkdwhFecB3+8NWw3ObWlOmh2LJc/X
7MAUK8TLYX7P5IAhb5AKqe/gacXIBJh0NYMnSwM3KQ88AjgSbboLBJBgJgFGQrrfA/dB9p8Z+5uf
b9Fw3cQYM3jtQVUH6Gzre1AfcewjDxoCQEhog+vPOd7m0w1JBchcALAcuRfYBFtirfAr8wPoucrn
Xis+roVT50UCk0wbC8NhXfLqEtX8N3pTxXTJ0f8svxBCjdZRKOAO+EWFRv9s06dAGEjSOdOx7GjW
R5oBzNK+gKLg2q4qrYN0uzHAqy1WGKKBzrKuY4tyKPKBQTipr5f7ihYEM0X2dAqRCmHadglxe6Yp
C0KAq52xRQPJd1QsV2HONkWQoLB+q8AHt55iFmFMs6ZrTJJSJ3rdpHPtDckXZvVI5zZ2S28Q6HBZ
RIDnhos7ksWL39piQUM63nm00W3ERcU7w3f1k8cur1C1FiZuyDSQM/Z1YH1EznEXhYIJqzloKGbe
4QuaWLICKvEohgsOzNXxEClXfTmQShuSdvxfKnOxsDDOgiDrorBGlpydm+qKvkq0EwzOujDwoU9R
K+r9/OpOuKMLJs4ZMyXeQmdBmR68GKtscbI3bABHDRKEaDJArA5ip0OORrPLaXQVEn0Xw+EPWsCf
ybrG3ZDw37WzDhijM2be/W6QVlidG7995ELA1OXhhdVfISagS/uskVA3z3ermBQ4Ffo/IJS1HNM8
sl/M8+ymZ4Y90aN0eVaz7KOJf8MHbYZ0CSY5HDOsYGCmholi4NwyCVb6cI/4Mg0by3Zjl8GikxeE
oC3ab7CioL0Ew1BOkoosuko3mm9tg/YoEtCdOc1UnCAk7YMAFqNX2VKBBKeI8yajw63oPbujCJah
7lPFAfd3PGLc4kAlGVVzrdQGjToYfVQ+9d7amkDMlDYamHgM/fJdNShf4pH1KNXeFAcEkMyGdJN9
V8FJmYf5LXDCqBsbLJf71rGlZXtUe6S/uAFsleAyxgI6JW9w9PLvyQYHgwAzmEr4LBGQ28xwVwev
Mb9aGLbFdppZcw5nSufpW+kywAcU5ihGtlgZbbqxZcpjGInarlA62cyGDp3V4vTLybe3bJasI0Mn
dKv8tcX4WBD7sJtWpelJ0VmpbF5Au4d0QP1zVkG9lKvB1MAjySgPv+9koJmkfJkZ0WDOv9wFcPZg
sviX9bsS00WgUY979XmuMjWDa6ROM+HCtpFi0n/UnOW1ENcerbHJU89DUs98Drd4nN4gCEmEQdcj
4pF2e9PddKftvxKdK+VdEXjUr3n+oMKqLpthGtZNwEqBElMqTUxQEXnwsXldQ+Qm7gWQAakRmJER
W2GeNvkfWhtofM15u+k2eZgGxhJsA5OpUWxPp1CpYCCHXCffZc3xfP1YHx2KdYiC9WjRHHybvPtg
9FdCPLDHnrUh3Ej2mY/47JxEe2nanqOluCuWKt0uJMFYgVY67OCSgBii2BXOdht+IKlv7Fs2H1QP
wTyTGRKwWy61aX0EfXowmsPUgL1TfHWyjUsZ2zdPlvk+25GwdSpjXUhicoKPYKMZRuELemG9jmnS
sgcJZFAN/fTAoC0Dnptump6Xj8DZZ+a+T/HCuNYOlXD5F0HI+NVxemGUaNXHN3wEDQb08zSC2jv2
yiuVgt0uP2v24XCAhjCW/y4dIfuh/8BZ4p9HbVCmrd7VGACZyrN0aWLYs0EJkFZfP0Pquii1tFGI
S+O5K2BoYMXxdc3puzXAIXCjUrNZ6Zamnpw4+0O6Be/H6z7L56CuSJN61Mjm8ruLOysfNUxTAKfN
JYUcaJfqLpxq8gX/Cmz/TTh5chxBrzuTQspPb7V2eHCOUwkGkgm8eEci5+A6hkQpQ01Atq89NEZC
gZqEJzlPFgnhZbDHkwp6lyjjGbz+o7o5kuXi/Vv0vjycK6f6TBGF9Kxk9Y4HscVXqjMq5NifWxvY
Q7h0vB/SG+/4F8mqTt+9xeS3wbNYMgowGlvoCgmmhQTyvOHd7YQipvcAwIKzDQiWGIZ3OVkV+h+H
k08UyNrebBY2U2UfDgTWF4wFXNz8DbfpVkVNG23AEsDPtdxzhDnSrE9Abp/xR8/TNpXKJN3Z+L5w
q+q/EhiENa0U01KmyHDb0xzut6ynniI0rDn3ZECFFIdAuq2k9Hyo6WjG1UdG3zxoFmAuNnSKNJS6
OeGM5lzm7GZPFadBhf0CB4Tzsa5Z6AENI5C3N9Gpyf3nJuEoMX3jWJfPuHThlWHAxwpbKHkJyldo
Ms58ly4zTK4F82ZWPpg9W9d1L8+FaGNbGkg69uLiVxeeTNyJ8aWrExpeXkZYyN0KO8cFZJ5CpGUu
wsFF1oEN6odHIW3RrZrncz/1v+zd/6dZcCO59XNAlA/VtzPP6YlaTjJ8rQHVuZlalpmCCxNOAQxE
4+IibixpmXyk6y2tS/ts3TF4JlhG3K9TZion5QkIVXIqjHMoWEsniiIJIPothuIi+ybJeP9y6EOd
AnPOFrsUVvwWsp3/d9R1y4laIVu/O0kQGdk9v2CblpEli9zd/8ipkpmYNfb9KEVMKQ5fKjZ79e94
caj95+3ghZmPoEV9M/QYUlh6LCRH5hv8Z7xP3qmAG06kwSS+hiurqUhRteJNPp97mJgH5qz2YFYa
QJlS+5Q6v1lHVruVnExXk8md3ksTktfBjlaciZ4laewD2OzOShgvVvEuJssy8i6194a5IUmpk/OT
Q8RTTCaWW/cw2PeSoE+UCzJOAtKdb5JrvTKZ43oMlhydZEyuQ7hQaRPgRR5CEDdE8FZMMZAwI3pw
Upe6kGDSjlTv5Udd8NVpO9r2dvSmx18AVgmNvreJvrxRtdFzcDeCh/tZbtRwmseA4Iw0VNYXmAWl
yeQhWgg6cWtye8q2MHZAWWY869kgaDc/jDdj3nnk08di4lJ7qpcWWxVjGJB0FZmv+FVhJSAdfGS8
ZBwWvXikgCmjI3bBKzWMQShDFJWyxOEP5JOfIZgi3tcJuWUK6K2Z8M5HzEA/EcCX11r0QjIuCAkL
qnTo3bj6hcisJGTDgI6iAXxHENxeNZBf3AnWaDvCVz7TXe4r1d6SOQ4tl8GuCBOyF8xm3iRvxtxg
yVweBuEXprJvnblv8Y7egMiXcTZAVeZ7jJvZG1QHW5qTMBSryEIj+XJmHLTbjFc+5QzdQw2JDYT3
XxA3Mx4cIvHqfQQvtDVrP19M2plivLevXYu5bOUaSGFSijaIfv5StxKp7J+9VHE186RnkbE01Pp4
3ZurTQHBN052pnknOl3lM2S7G7Y6rSYgkubjrcsbbUmeHsTttTtCE5e2AeVCrshwX14EJSE4jF4W
MT07ZJnVkIOSxolUjsRFVQzZI7EmMiRjkvYNV6MAiHrjAvsLLl4YaVi0oBNNzAGxktxkfjXqc437
k+5voZIpMNtUIrlid/J1JAkbftJaE2m/ucIPVae8DCQtm/SCXgKFBrCsXELYPuBw5IfgV7JNt1LC
oWxa5+q6iBIOSCGH0YsQm+wPE6KHwp+Mow2QNCs3jjDbau9X5JArky4Db2jI2UHRPiPwMuaPQDrD
2FM7JbSJEy67yoUSG2PPFU0C6dVas/eWIbUhnaQ4qDVjg3gpO+GDst7/Wnw5bpHaDNv3qBciHhqG
t6Rv+DibLyr8g2113pAlTL6LwcmoCtCGe+vKbH7u7evZyb7+ZDIBhgAZ/fvRP4g3RCO2peAbWKto
HloK1HRedGUUhrJCwRFRiRNyRC/0sgrmbJlSgmhflCvW8TkdwMrKYYA414kZKtvmm/8toxSvth0X
0AKTB523Pn4JqDdtz5eHA/boP1lG2Z5EK1R3+2G12m8g32zc4kkKT16smaRCTvoYWr3N43fYKQ79
65DE5DpztGUuvFBtoETzzjkO7H3QAyCNPo6XJQjIjYcZQxQ0MWhV9FLNKUAqc/mFEevwgA1LtX6C
0oVAjox4ehNwmo1+DVzNI4WptsXCyQuJC9reLToxY38mKAYJDg4pL/0cfuJgLsoMCg+KWuLn1Dlr
+ic2EgMDBTtxmtYJ2tZE8s2z6Ye5MLI8XWC4YhghvANmTEmg9D1DdlJbIJMbPvuZCb7i4XrnIAIg
Y55aQe86bVu4/94zsjEPgRrRz7VKcinCu+ESo/dGIhpE6LSlC0Egh7DjTzvCHTCGHMo0iZklbwFe
ia010oUlO0B04j9EVtskjePfQmASYqRhhWgAZb4rAMaX6reDKU0OlhOmSTIGMYyNFgSPmTLXeWbi
HumRAhOsG3PqNaymKcLHBePgIXPuWyQMHKq6QwqBpbGBbIjJWldnRInFo/Zukhlrz6NlXDAzz/gX
ihZQ60zgN5q3p/UDmWjunJAefy1cyhKvYaCoSsE7PuHAEb1i4e+GoFrqDAEGAp3B72S1rcowtDFo
yeZhg9H1vo7HAcGfmJPIuYzPALCow8+OwJzq6vEZwJxxJzD/sMGhMpO6MN8tCIyXsC/xhQBR1bdM
Nq7sv1FPBNa4pdWrwpponNqZKj5qP1GKUQFgFYCKFX+lNUhrGBGFO6ob1J6W5Lro1RjSC8SGAVMY
t63ZFzycUhv7jS+jTxO+4TGwb3R9HfHLH8Uphm26rs8SIToOcHCWPDccC+Urf5RkXVnNoRvHNZqz
qpXnnOJ3fDz/eBGxpYL9d0suycaheO4dWdseBgGXqIg0ajUJe/4GZz5WoKC5mSLGA6gupssn3k2U
DtPATabUL9Y6FS+UVlj2Z+0DPmUT2cnCb8U6iBWVzO5AHBRXH01Ps33p+la2HOfk+tu57rhIV90Z
6E1A9pa5GxvofumEZdtCxl6hdyPXfS0gNgVsg8skYCZ0ddEg8uKMWWiqq+aA5HqSa1uB8nNzVG4k
/7uZ2orhfAN2NpfhpORc4bQgZpviq/8WX1di0U9EEFijuh3pe5dsIQY5OjX87f525Spk4T+bdDfc
00jt2mK9ctEXIqIxZo7QeOIWObkkaWMUtsUBiyXBLKdzA+/2XnvS4jFbV78rLpnUmTJV3RdP6Ly5
oFNaQbcVbNV1ujDZgAVumL2oGOh5J2sN9Mp0xdy2kxC+Qa1CL42+fkYYwP3nuC3w7v7LfPMLLtw/
Y8kEFPzoiZr6DEM+DUCsfGj7rO8REnedmy9s5sbjOjiSbIsixi4cCW74AyDqVK5ZSbJnNjp07yA8
ocawWATzCfgyiLplEcpI/xjmkLIXG7WATVtw4ZlzV3m0jggwu61FCKMKwPq2pxBqLM6PUzD+BjU0
5Ln5qairQoOUXKFPFi+oNNM0xRobeoL9t948aPYi8Jc9lACOP5lZrAp5G7J6ajdtnJDlA6Ra58Vw
2POh/6V6wS8OimZE7J33EQnSBOtFk3vr+PkX72BkPF1e+BhnQePrkLFYwcUPuzkuv/wiIV+gXqbo
JK2JkFgKsruee/RRkcs2LJeS5SSe4eSXH+3scNWI99OUyNOrYXwrpHb5Pwwr6wbRTNFvwSuq9XyV
gFztZBqg8aGhxJZGexkSxEEUYzUBJ4XsKW2L1+DJIsUIdNQtU96CEXNy+SekbRErnA7EQf1LqTVP
LZU87L56n8QDt8Kzk6G2lfbZGFTNKY/gfNkggZ9yC0YN58dTLr4QIgy0qRNaOXOfWRqCqblVvdtd
/gvACMoMy154RWGe3kOkM0ML7U3tUfWcKORW6DdhuXSQBFs0+2wzU1YILDwh+kvcDu4q6QMb37t7
+o5pTrRnxcuLM8JA5JMOY6+v8Z1gjys55Wl2d18I9T8bs2J6eqAxEhsgMtyRWDTxdZlol0Gvx1h2
EWwN9Atb/4FoXP57Fci3bjC7YgnYVxw+A29jSB/h9UOQzo3RVILGHuTP0JLsLW3OyD3LPgS+FDGX
YDXnNWyT6OHxl+iN50fI24aawt5OaTbmSPbXrf+8hsqWyMi5VYsIlL+MNnRaz4VBtd0OwnUabOxL
2Wr2K33jyON1gNICsMdoBbvjXVoNKKx4QwRo99uD0IemhyROBoW1pBzB6+oxONrbROPCl6JAWVdK
x0OQDpumwR2QbKV5DqWcasvK1KNmGGZMP0hEkGUXpArcNsRy6IoN1FkAxZ6BCsQKOAbYQ3727W3f
eq1j/sJuW/yVqGcquZ5qJg8q19Jfm6EwZciixgY/iom6ULmWXkuJrcee61FY6TnVpIuWTifPgiXU
gupoo7brXi/xgF6UADQozGzihwB1ss5ID1JQyADWC3BrgCIhRTjadEtpjLVexJWiTtwDvJpLgPTj
BekmHTC7lpOuUOTRYmovr/VrfXQGtR6Z8kUxnhUdA/AMiL9uujfBqlxC8FZzL46pe3UlsQqyX9nX
jajD933P4ORcYIul26AaFkJqjC9IHQGKnDpbHqS8yyjclMR5PDFkBGJB0b/2/8SOnniTvG2JdCxa
NXVjIYF1YmBo8uefNWnyfe8vzeW1JjaUwElXn2R6w93Vyzr2PStUlyND43nP4qeJCUvKlNedkUjl
goeJ8gAYDx4swI0o/miOx7TEWQ785XTbe0nP1GyR5dgOaEK5epBJBp+aI6nl4HaY4mjNAajueHK4
q7hN6M5w1cPBEJ7/FThRT2yo96hGvlPd3vJV/a7qWgNTMIM6uRggWITW2uALmOHEftBA4bY06xSv
BxOs81xwGweN2LQB6Ciea582lHP2wwDT77ZBhII4HtNM6KnbX9mZ0RXJGDzhzLsILGVq6L/CccBl
8phnAWj5DRdhW1geK2rNjsdZ4oNTNcChQrRyBudyW6BJCE4Uq9DZD8MoiR930uTKFpuv+jdLhhNo
iHJLBQn2jWYGgl2nIFYPSSF36J1GIn6XI6ORcQ67h1NEfO0F+aaoTUYsSBIij64/XFCCRyPw0Yp9
QJcc/n4hhv65OihP+F4eH/lyogmsMQAzvRTu2+JjfGnl2rf+erAnBMdZm75asUl8fG6c+rPP45A+
AP3H/LZMlM/FI0qeKbpwZ+tp8GGyfK04WOkc0Iywt7Kd5nDToFC003XSw1/pVrR1e+Uv/SPRXfuK
YgPSZq9CDPEbEINV/taP/FAF34mOU+1MP9a4T16j5PTayfUZoLviyoYqf6jsxyaUVifzX90hGXHs
qfZD/+1ZJjVaPXzOWtvvzGgHsTsfwbPKdf4aW9SPonsLcjq0gW2mmr+TWJQdS5Qplcn1/pgdRhcq
A9fD1NcTQfzM4jg5Fn+/aADaoP6uvadfF+rvvVk90jiNzx+pcnZ6aL9g1XTvTeyGhk1tiewy22M7
mcZm/ldetVMq3LmYD78EAis0N4brgaO+hHvWu4xffHWQm3Cud70EEPN4PTjxpQhl940DNbqz7mXE
VTi1Mu1dBS4hvcdo/vrTpayNjnHPah85O8mIFSpff/M05/3aFLpwriKFbq7wFcNdlOfZJ6N/KIAl
LUjl8Hn3SSqmrsUFbMz4egOrnmK80mtkkO5ywIfO0PbUJKwavX/FJ3ocOsJCQr/cYPpP1JFKNKN7
05DGJICT//K0ka80sj6hSyWNw4AgXFqBW6AXhKw+th23tIQEBbulDxSoGOvZU6qHlieoLBx//TMc
iLntfvfdC49T+9502fE/7tm6K+H/0D+xHLvnYZomB1mmU0Kvru/ZC+VaS1CZJXKYXb7mdxojMYrp
lJKs2y/FFb0OxRuF3NQz2D1FxzD3se1uucrr7q5Nyeau/UCcc9f38UDvE43Mj8cY3clSiv9TH6f5
lT4Lygxd6RcR6az6+6GP46GwH+55Ydab9bbDWY+2PPS8udaS9ds48UFPgHHsY43o5mHss6UXSGzW
rsEhJkSzwwYN8bdth3asf9NesWRT+cfysdzXdnOaJH3QjOhNWyyGGKAr5/Drtry9ijwt49sJHUI+
VjyeH7vx82Mz3oF8pwYZlt+PEzpPdEm5jB/LKyhL/jT2S76XPBcyg0esvgXfRr2AKRX/Ga7KqfuH
dunzIzOI9zKDzTjRAWDrxHv0MamnqXlYN3NVdiH9eTjQfyEVp/VSnBZp8QodRnLo9efP90pyX6Tl
RgK0nXYpmcIJE3stMaPaNQpklgxP0Bghvqm9cNeCn18qfvETwBnomYNU6TewffQz9n2frharRSRB
UVP+BbgX/CRwGFb5KPMnrYc2HaDk+4s6XZq7nBYZ0k7QNMkwZtiVzg6b2I+98sls+Yws4WmeSQzO
aAABJW7ii79saY+d2BQO0K/PpRyyickiXS8SNLigluNapFPVDR5+K5rJJz/jPxT53ubpOePyxneA
H+CC9bmPr5n8+ly64WBkC2uKs+htABx7LvxhLQFdPm/RfBYJ0cH1MzW69qOT6OJItN/MDDfj2Feq
idjq+ID2aqSZbK7gqfQed4qImcNWEy7PGsu4G1+g4N0GVDW0jt3NIKC64/ZiHzRH5xf+8XfACKOV
YnuEacLLDWujmRet5caZHhO79ocVSNToFhPsDoN8Q9gAUhgNqIzMLGLTpFDJOVRxFQbtepscUxNf
dJ3/fpZZ1fexoDLDMlODJ7LclJerziu/6bxJH4jYai2BGXHwcGTBysCG4R/iNFDhh2MhCBktZb7+
Guthsh1pnEeH5WYebcdQ4KQiiaZdUCheec7g9Zsx8fdBvwzxtQBxKpnRlLmICSuue7kmlSCt306k
limuK2ca/5BGyHSP7dUgV+N7mzJT2L19mb+bJIZHu/mV7hD7+nuSbkemKQQM4WaWqOMZp74v4Gsf
qUb28/4x+/mbRqYwENf1WePWYF6nH8YgQU8jMk6UY88wJ4nOrZ2lWd1yPbyMoJfV10Mq8MjmTbPS
GFuvcYy+V+9Ktk8N+Gqfp3dQtMelnLWuQ9RCerlOsn8Yf45nfWh+uBKqmAeACvlryNAIUGN9wJNF
M2L4SHhKNOBhgjA0wegEAYquE86PPoHQTG9b4eQaYOkDGZEhrm3sLeRNoGfpSJiMS3i+WiDpekYE
5JL6WKfrNRr3OybfdZou5NwMxMEUpFCHuMl2+CxChCULrgyhoXWYfDNsfFFwFpoRI3Zb+bnxEHe/
01dkVkEDma4V6Xq2nvmAvHZAqxIRHvSKts1074B2JRN870zr+cQHs8oTZWAMeAUd+1P++p3Au1kX
uLMYG7f2gyzKMgNNnPuxv1nlY1zFRfInvfzF7UHYhbrxS+Hd3lI8awuvP1ps5f9qyWVi8phjRGKJ
QgRRtWQ5hcQUEetNTXJ5jjYCCyTAbz+/NT64+ysQpj27kUP+8pM9knMC3n8sb3PE7ejLRVkvGa/e
sflupccM4cerSEeY7qt+/mDIRJfRcfLnMlpPV8v06Ld2GL3H8SUt3c7DTJmGSGiLEeacixQXrBGe
okoGKi3cqV3+GCtcMOOJ4gqDzth2pkl8xQCHxhzg9ivRjNONfgluwSdZQ3oJ25HtxxnS2e/kd4IZ
EVm1d+vdPk6v9/xpFPm4tPvmOjjcDSPs2MXH8bpD1hpfYT0HmQDaFYgm+RgS4C9E0sR7BHcEcviO
wJTOGVVFKqZh40uA3nRfhRfquDy0P0VMDn1RE/98NskGOCXJZQzcdmqVDiRhZDf6YBA1c51buvGe
X7+xVYHT+QSXjkEzLDyj+RlIY/mIlkb1gce5LeYQb6FAkOkwiYtzRoWP9ixJ5FCeXYpuC+cOMs+9
v1pY+k5TqpL5t74p12Gnk0CIOtu6tTM4FMkr+Yvz8DH/raUm16/14NqAhD3BF++02Dg+VG1FdAu3
FfmAe/53cKClCExT7hVQqFM+BuFnnX8k8/HR4eeC6/PO76cYjjff+JJ8j3LtNx0RGQurz9XPFvGG
LC548Z3MJ/qHH8rzU1TSdWbLUyvRvK7zmcWa0qs+E+FtlGms5vdsfoMcA+nowe+UmwNV6+2AQuX+
qscZaKRW+QSntkAF0KF1GCX6s3KUnlSkTehP3sqUKkz4fa4RlIn+HUL/cPN5bvxVksVTJdGASIFD
nmqvWqvKppTDKKJ1Q4qzd4ddseEexf0s3etsG6nYXYMbYIUM56GGDA0QoYu1ndAjS8+JOjhUPhHN
z6EqGXRSxyJ5E5SxsBrJ2zi01pQUI5wJAcPiGaP8VEU21m89JGg8qDUU+x9QrkjZraogICbEmNQB
+ek037LA2EcoyPZbeH+lencUk96UNCcDOofqSCE1isiX8Fayz/e60huEoASFSV9d3HHSb1JBrLv9
/a9C+VHcDB98W4JFcHg42F+/8LVezQy19M/SrCM/K/1l7XG0/Gg+nmRSEvVXWSUfRamUzXkXRRhc
zuQdDJpB6EGIxCZcDKQhRcGtiBUiPSRnqHY2LRHqzP4uZ51LE+myptqCu9rjo5lr5VpHEuQfahXG
KgnK1O9sy12BCsQ2JMJJC/JVi43/0End/LcESt9XQINSCkWqXdNzt6odPv4qMUo3vAqbWpBXkUf2
/5phoeoNwlRNKpUL9zy9PouxttUfGcg2l4A1k0akShEjlHFa0c6TbKW/e3l8PlevLMmaFLQ767De
PDm4Ioh8Bps4l85UFlKpVHp3kzWab52rlK+zPxHIgK1gDejs/PaTw7++Sg2JvpWGKIIgRk2xFHn4
CkR7ftQy44iabjwDkSce7Ij8oKd3h6VUT8SB9hPowRyDqkiSfITL3JP/7Qd6rkEt47r8wosBE1ue
U/l0LG9pu4K4KJ8Xk91s0XotV+mj/IMKMuLjXVSfDihDO+wR1naYrmpxzo7HYe1rWCOJfm6gXhQp
0dQv6LeriglaemiJcyW9AHKw9mPvBk+tXw/ZTa4gjVQ0zOPzBO3w0nli1eWB8rUIu2MQSc4PGE2t
JQe/x/hFDMf+q3RR8OTmuI5KzfngTJqOZT98bFhLrhQjw84NzQfaKFEUro0IsRxzpkut3510kVDi
GNvyRoLEYYguTVB2qsUHuMDlDAkElxnCs6mSOovW/FpUtyn8TL4mSLT/W6BVVI7Vdzfd3LFbb+SF
5XNtYF5wOHTHUtXOnbTUbmKOkjN8qFkuaFXFtRRKMfothK35+1Z05HtnKOIgPXLd/ys0Qd7NfRh6
Shox/ULgzL1PwmMPxU3KZFhOrxyBuTkFrKlgqb4beLqNDJVGVhNnSYbUTtW/b0uE4tjHUrQNJFMk
PghgYYlvx5aCSAJNb5hP/xYRanoL4tr5igBQunJuIreKva/SnwTivOC9HiC9bQCkSCoHdB69QzqM
0gdg/ZNtp4CeMkXq1ilQStOUrvzkrjXhxg648VA6yR7ibsJUBTB5AJxrcs0oBU1fhJ2ID0InHUL6
YAYdx1Tf2Go82kciowhNPDZd0ycqW4p1CbpmNyql1pXDxLQ40kz4kg8KQ+KV3684HZcfVJCfgxOR
YY8z7gn1Ru490Umw3OogSpCSqFs2I487y8PD8Tn4MMXQL873G2JIEn4ShKciaNyxgudfOY8sW1yX
fCYxSSThIlJ6bW1LCK6URcAZHkpthcVCSuxxK371ufx9LrYlOcqB3et79Ck/HDNaITmOzPfce4ib
OYU6kQbZ7KqUboBNuHCI4PnGUqJKfR4OX3jjSkyAvfOBd3MUSuKdBlY7WYIk8mkJpSyBf8uD/rGW
mnHMXFKp+xFOkuOCC9yyVt30gifyQboB6aVBFi4PdAAKnhUP+FgsQtKENpRJrJEsvjvxwaqZamUK
0c6FiS3D3cKUEFRBhNbX0U+gB5z4KSj6CpI/yozpzqkN8Rtk0MSK8PQW+v4hyz9r3kUomotg9sUH
C0PVdIjJpEwTJJ+/8dxbvhYoF/M508mvqmmcVSc8PlNQEWBOr77fvRYBCxwz1unQX+0/yAm/zyzh
C42ysOO19SfZurVGUZJ+NqgBBXYHoKBRdKcwGNJghc3k0KCQL2R7eCOJY3sdNL3msMObS5aw2PZg
yfxVn4NYSzIAJSSrUOcHH0M5yD/Fpbgz/9pOmZ5rnydTWAvtKXKjIV/awXKYqna/BgTXvnOvkQ0i
I1RKEtcNkHBtkweRu/qmrLk9cKf2BUJqGjFoZuXZAtWzLXpQ1yiyP+SfKyrvNa8PxFle+DMu4W+h
tVdQMQap3+YfpBCgCZgaMGNBPR/JIRb2K+R9fDnLr0ZWEOuZ0bKDQv8cCkfnxrFBkWj1SH+PFJY1
w7ytQqBLgunzRcnb+0MtnHDxVd/XzGZxH5wxzcpEi6ZEBnVu2XAwo4NAskJyBKrG/3ZEGRfFXJB1
D7qRuM5rYPtXFbUFtMFu+VU+NS8st+ajmQzU/GOlrBWlUnlznBXt+6WIBA45Mf0bOjEQP9Ze5UM3
Se11yC6Jl18Q99/Y9i/vlQujn1wsZzhZ6xPlRBlM56bDSeg2zPv/5TPQyD5fkFRrmH1PvxZbb8FF
sVbt1wzXNYNF67rLO1T+PJB3+VDzsF5lrHQtUjhWd71Y9Uh7n107MjjNUx/v8a0tR2ENKEuyupwr
Rae7iuK6esR9rF53Eqvgm3SFdLkJCcw0t4Qd/R8q8KfNdglqzqpAqcHoVCTRQr2BqsA/3eYEWv+t
2GxCmqG4hPw9hpLhpv61xQ+k1GxhYkYPbD2NA6irbULvXuKdqZKiRxzwN7UDLsyXTUiuFTkF2LcW
fMUgfS1j0kS8fAKSvsLGTCgL9rSGA8m3Jr+8Z6NMk9hgBXA6CCrDxK9hX5i3MBdL9KiiAozFC5Kp
7xJ5jg6zDmVAJWvvbIclSiVk7DknZplUSAk22V0LKSWDzyn3Hw2a0CG77ctwHhTsbIYS1T06wgIE
Hw+oOybz2+UpVqRlUAEFYr9N+pP6+n+RiwzqTGuDQ2EoAszTS7V4yeTZZNLlY/T54wS7RSlfOOtN
HKDJlIFNmWhgJCQqLo+tpQnZKBWkyg6tGPsJJpZ/i7ulGmb8UUh/4Z1x6kdgZaBjXtRVgUnh+5uV
Q8BCNXW6bzucjFOUQQgfu5pTSLjoEobqTNGBA9HJwXfWiANWNrRQrXNTJJDx3ENHkpB0IYqI4elv
uF90c5T8/C3l6oQztWz5RNpSC7spm0ue36hYwv/pqterztLf8lSLl9MfOe5dvaQnjtejCFnitx+n
wRJdeQs0E+gm+rt7cXtGu2zzrEZf+evihVjpsXb4SVJH/sqf0t1VvPygl1KsNEMeBE6JUvH0IqnY
BJxlRZEoXYsR/MmVaVNNquKIUpr9R3INn0krFW9QVj4PvQv5DFmBt5E9ZVDfQAAVCVQ81+m6HEqx
PgPN1HTt2jhX40x0zrGR0Ylu0GCMqfIjnr8cCjf6Tb8bmTgFP5l+nACyPRscmn+VZx2lJCQXGwei
gOkBn3HdTvTXixcA5661RyLulk+0/oiEYn1iktoKoS/0d50TTs0UzkAwy0XRgYBm1442b1w9UmNw
dpDdkyZZpVs2/CWSF71IB350dQ1zOeyGsya6Ceac0v8xdV7NqavNEv5FVCGS4FYok0QON5RxECKL
JNCv/54We506pe1tm4VBSG+Y6enuufunzQ1HUMznIjqd9487m74xPuazLJTym+du46Fxn+2jd/fp
1Tr3Xs0v2xdGmw6wB6vBiY2z3nF4JyYYZr1Gu2pn/ap9XWZe5h1pBIP96ni3b5+nOihRTddR6eLE
w1cHl3Cmby8ebgfxMB7uBmnP6Nz4Snu3KVW16WF8HF4G18G71+rsMXo80Or+jAyT7IQWN1S4oOxU
QqwtwbUzYNiuvAsPbt4p9ZvROrhvaHrTjJIw8279tE9/k/DuVoNtr9RNO2yfk9rIiB5hBedSmVHR
1XeWzd6z6+Q6SXygWGDBa/CYnb/2X9VvHKaGpbE5OM7qg9pwG8jo6UK4Erb8UnFcvvWddvCUs6im
Uo8Y7LrNHr3hx7XhftYal0OgHLcMEtQFQvrOv82xTHVuzo5yh8nk72IdhdVfeHVv/sOnaXVAVXtS
GeWREbUmdCzui2fTcFQL3gZlr9YzuyWKjM2eBMcG0qL69/7rEKQ1gNgmmtllBrR77l7aftapEIuS
xKKJDN+A/rxZk9iTVmPTLc1BW8ucRvM04KkvQAG5prTOABMxx0dFajFUsBcsJUC/t/XCDAG0+eWu
D2C9rXE6M68+jfAuQZI7WNpgqUl8ifB99hhlK6yRnVvm32/t1ylIzW5+8uMaWSZDnnYw178DRoET
tTh39j9Y2K/OJVxNrSsEf2RlFUQXj+C48+I9tua3aXNP/KJW0AdCpwAj1My0j3m7TqDSvj8t49GO
+xX8Nr9a3+weX+c+VRblhg37RMEwWttVQhg3B9kPy9PdIOvFqxeBIal+6jC3LxAypo3AvDilUfnZ
K2HAj1Gy4eCSCkQ1PzcFXp1jfx+HpVEjakStUWtUGq2D/a+aFGFG1uexPmntiDFONhSV+OcGKpUR
rw7WBqLFKtE59p6dPXZ3rf6d72pwpUd4DHa+OmDp+zoQUAZOMXrO74ao+79adu60dVJkVQkaQY0j
Ro5U9bT9ftzppMIx4MBuOw0fg4/w5R38jAY3anFz6b+7+2iPDFXPRXTKX9U9Fu6wjqmhwSP8Dr4T
7p/WGQSO30KTYcw/3AiY9AfNgZz26sNWrzYw//u6vK0WyFFjwOuR/2I3J1KIoJcn9nx6E/2tts4H
EekZ90S1vUqDkidiK/RVGifhxM8hhV9CsqJQ+pMAKBxXmC7lmjxLRQqN3bcvvwnkHSQLYj3IT6yM
o1gCnS2jpYyK0VoqUu80xuOZZU8lBxEDG8NdUPHA+pnwB+q2pyB3D4HmoAw4wMd5/U8YXw3STp2v
1P9YIR87LYr5b4w2SBxseWvmXb2nKhCPwrxD3mZys1t7sQ8dkA4ub2oTsljW+73Dp7teVfh7Fpon
BLanq4xeWempPWW2wBh6E2+L0CzZU8b8FySgJE2mCLoS1EJUzVV9uOmVoP2J6C7wRGGmKjCifOSF
xeuV/A5abkCW5K1HGe2Y5XkD0008jxT6fqFQn07kJaIMWeSyKx2ttFHjlsESox7VQuCpOwFnqJW1
avdXYOlTOyPJGzy/jb/MNkNRk0te/U8/0Qaw/R0RvirsFGIr2y9BsUqEme8KwN8uHA8yGsXv8alg
bu+KMfoITOI1Av5LbB3OTou0+dle31g7CO2rpn3a9ur7+ctcNL/p6kQ1D+emUlgKW/TLDEUArzr0
ySGUKLtnMBzClX6pV+q9sIgUnnlz4wDTvoCkhMSEiI1YhWHOgsspaat7kj1sfbGqj+6lYCaJZAex
zlX7LzWIypgRDwZzaXiZxRNNhWcYB2tfh3Kd6xGffL1DTIO7cvCO3lGZr7yvR9f0ZpMdY9KtMWy7
CUe9h59NqJZ4Lxrjme0o93BEy70KuFMYF08geOwqC5DzqOlpej8mzBqyM7m9VyGrpcyh1DVnaj3W
cHPH5NkZccIbur06VxRI8ehNwsKcZOO8drYuNT9EOzKZYCS7FC+RzCc+pGf6TT4n6aji7CmXrdF2
w5/QcaT8sQ/p1UFC8bIUPSirUmcSZVlFu5onANPdi4M9Jbow96p4hZYjo0/CuZt/kjBdjwPX/kYi
2xWgUA6a3at/9xvs5TEJMUAiXvICGZSIff5FYU/0/U3WoYZ4Ci0xpQRIb/XkdalIUYduuBYVZYsV
0tVap+IfMJqS6WuxrEBiT0HEb+2YzY+M5O3ds6C82dIwGm7KxT0reO7jclCHHUfuSJVzg7MVB7tw
J+s8OlVmUW/XA7/qNfr5neqmfvw8pJAiBiDsFAfMH0gDCW3AOo1+rd/qGlWr1j/tbPvMA0ZUmty5
eiPj1K6NGqN0fpvvpiUiYqON79P0MM3mp+kWOmPTSQal6IQlJyegcEABQSPGpCHdCDB8bcMjhn87
NmPvvLbzJxZVNY9PB9D29i7rWZ3O0qA++eLFTW6E+c5roYEFtZg22FxJWNErJ8467pjc6a/GovGE
Whnn7vXk7e/YcQNK1WflyWNSxvzya4dJ7X7+hIP2BgrNW1EFjprcV9eGjS3w668FjbQcHHLnXnKS
utP8fjqVzKqzgUJvyqzn5pFN4sxvRob3sNGS+9wO87h30Scc+tVK2Fw86A+YDw792tYmeN6voXLY
BtR7VS8aGM8ahHw58pRG90aQ0El2TrV3o/UEe/73e7EbrQfyL/0MiaLiA7ItU0HtRylBgMoLSrzf
kTogQGNiLRxQkC5jOZ6jh1a1WSpsFaZRKcEkvBJifkxWGnzPaSgGd57+REpS5YOmoPTj8hZTMqBb
KT7LpTYpHskkqbGUGjFwCcQG4UgfNoUwGlVq3giTRXwUHEiiNhVQBMI493CgU3I6EbCgH7Sa0qKk
yNDvoJZjQUwghYIFlQIizVXjAympP/1TBE++nLg9RaMEMogknhY+Ozi5fSWislMUVH/xcYG++AY2
lXY5AvcHdchHmtSlaY1OMZyE1vAX7WVKFNmQQkOkphJATeE+1zmp4vAeqGwhh141lGhMdvMGL2KM
aoGaUCpGAe9v0FviRQgmnETHkylPPyCmdgsgJOEOfQo6JNQDrV0Cb55tFT0oKm5BRuRD+Pm+pwmF
KhMtshfiTtaNBENJWpNMTIddhr5K4BMfNKzGcqL73WILEl6pUxbMonItRlh8NKV2RAjjZAg1YDAh
Q+mpChyRmfQSbMkM4sUB/UWxKOM4Am5RoyQBoTvpAE8svlK6ZLA0ymsbxheFdVA8fJP5PAnAGO18
vaZ99HhezyR55w9eBHsvclMNGzHlxFHT0osDLcNp7zxoifnAo1bailORppr8dCPveeFbIy9bo+io
mXmV3zOdOPV1DCEd0FLdh89EPnuw6x3EGYNb79MA+wZocg4L3QpCYClZimLLkBSXW6u7Imv8GzGS
tnioGHiGn9Qwg+idaEp7BdjSB1+SxmMigYFeQnSG4qX4vx5RtV5kki3Fgad97SqnelPO/9TrZUog
ZyNFEpo+aShG4JMOCnqVnT2hui/JjCr3JlV70UtU2qd2cRTViK52AD7QUsT3yF0IXK7JzytR7z/6
DikJTNKrz/eHg6HDTB3ERWDJ2qIcWCtV20GXhBKhGyheTafID6vFaoDfDkxHhYvIPgQ+6WMJmiqK
OSgsImpLXRCWeVRaqZamLWvt0zcYlOx7DpDYclD50qWlOlIDVtrA9lXCo8zkjLxl+DV1hProXZDb
biZBEMQWshxAn4j9X8Igb0QyUUBiIlv+auSL5rjFARS1btNGwMsqQz6Bd7g8iBjZPcQp0K3OJAgY
dDaG0Aqw1pTf02iEJPJfIe7zOT6ySKGAnEMee7WSxJCULtrCfdWeTJm9anqcZ2FxnyCcFLaoW6d4
92VzwsB8/Ac/G05o4PF8i3q3x5QdgepxlCkO6S5y71wUXeSN85GWRBmhdLmwk1G3C8j2N3y7OwKq
SEaaiE0lMkr1gQEy9KXGOU2uRlCS9B1CmS4dC3fRTIuVkTfU71pUYF18JCAqPQ3/hpSdOhh5AHTC
VOWlyackj9dTJziVTngxXWGJ5/4PS/5aer+lNtd3R/5Ad5hCDpZqHjnwL+T3f+tJJyZzT9JfBwsu
QYol6wgm04+IYdBLsYRiWIoBIdMYvZh3XoksK4QpDYUy1Tuai0JK9KU4zLDLX89JHcJs1S0tJCeS
bhjWINnNh2clRqlcMAvLEIhe4qHjQisqlrgtmgZMjmcXZqBGr4qQqLIV4fVkB6Jbp2RFoCoMSuTv
lbbMwq4BTkmaC6WBJilsLlPmJ52C86WpqFu59ni06fXku8RmiRe2uwGbNVg0uI8iBG9t/sdSXVzR
UAN2xHhfMC03AzTlaio0YmqdkYYF2tRgE9mPQj+HyFczf7O6Q63lHm8GAzF+JqIG6dDdxwSedZwL
G2kXf4YFUXlOb+yl0wfSXHrA0zQzBLmdN8f1Ias/WwCi+kj3Y8/sKxXL/5OHo7m6KuoJcGbA7/VF
5LdQiY4c1lqii4FYIpi6SxrMCG8NIWQs1cLsdtbrzmuDY7fLXP9A+ApMgXDnpLYqnkDi6tEvLBTa
rTohVklTZB3kETrWEBzah6FMLahhoOygnkJ1r9m5oB/ZdegI7HwVGQ2ZRiuUHWHWleJT1Qo1p931
1Z42oWcktXBqJ7JoX9JFenkOXvr4wnOZkwqMvfn3L/Ro7klOuxqq0aPfwmBA4QQzC6MzfC9168Su
mrw2z812nGOVNRaeoaNJTK6SRkL2puMTa6sx1kcys+Y6feQqOIkjiNHnU/uuP3FOSONFoZSmRAIZ
Ej3UO58u8vKuVTJDcYOiJ/mZLtjHtr7Vq1L80a2BGPPLWkrUE1uuy8huUFLRUNTOAG8NkYJwuMYQ
uvJxpiXvo3j4t9Ew8OS0IcM9wP89akS5jGvXP0JGEDWhVezQ35+3k6SJ+z8EdSZ54iQO7cvfgZem
ep5Yz6OTh9c/fqly1ubQCMtFv24we9mxKN3QBfAXHZ+YbEt7TUxYh4i3VaYn7KMI/gOnldP8HOUw
h5emTwKtffYiX4eITYovKwGeNJvV+buOzyvgwKHAEEEyt/ZfH1DKBQzG4jbTsGEoIbMaxqsSrZrZ
h10jeyl5PakwoCLgkpIC4L+CRehu/F/8p4/3DHyOkneMAHqIU7+qsqqUw9h/w/bFdxXK5dii0jT2
cfb+JC4uP26d8iYZb8PyXAZNl+mVZogr1c/1TFUs0Q0XlpyaAlc+TIXLg7DZ/Y1aEGu0XWo5/5SH
sbkmwTQ6PPLp+FmsDFqHgbTZFxSlpFMt9SlG/nEo/BhAjZ6SwNkqo9EoS97ieVFGrHIbFUcqF4Cz
ReqYBrdAiJMZxlFp2BqWONSSy3DkYdM3w6ITodTgJIagE4B+o6ZLzH21ztF+GbcBGSi6SNX2uYSS
jaNjrxXX8yN6/1xwXXQZ1rIyRHcr0iq5Ib5qs7ixfLYQFjVCBUXiqkoMIS6rTEcwfyaC/BgkwoQE
ft4D23+0x0Uk4ny2Oq2K2vfZebW6MVn0XmKliRSErVuonZlun9zyqeHowquQrFKQpGh9WWRrDLwc
CEHs4BLysYxr3VX0pthMkZnpGjBkK85tFHde1I99xEIL2dSCdLlv+iXvCzWSXPOzQsMoyAjxQAOQ
S93AGt61SxTwVRpIHoEsGpOKRvj4+hhafeLATyLFPsoGKbtspVLKOVTCvPsiI5FTkJi0iPAV7Svm
F0D6AUkVkBNcY2tSdB9VQI8mRepkyn0Eo6ofbhaEjrNhB69CfAflgnjq0Y+D9AvWAML14w1qiCyW
P+Lxul3uYyME9+Tj4C5cUJ/vHaJnHZAXwiKAHcAnzR8EoQXexq8y36DgCyBosKl/SkmfxrXCS5R4
lHSnVOX/LKeKsrRYa8R8/N+ahVmbYCgVxz+kMZByVqp/hDQyF1ddkNXaTjdLkbwuoMJpFUMVnYk7
q7GlMxRuyLlyb/QJ4H/DpxG+CTQomgUWEahKEeHru9ytRSEq1LvF/ZQKTIsU7BBeT2NU7/AJ3Ytm
yUVP3t1/1bC9d50rLdMXuTU3TnQwuuORaQraMpiVKsELHd5TThfopgqT2qqous2aw/oks1sq+ZqQ
+B049Tar69d058OaOTGOp5qdqAQpl86XUEoIiek/VYR+5GpMM5TsDsrlilPtSvmjEy62gicFMAn5
a39XqFCgEaC4NIoa1EJl/I2QkfLJZJgGIiTrdmmIQUYcFYQ1Rh08VhJ8SgOMNvtFienZ0YbCcjVU
jqxQ/EMAU7pEXKQoVisbDGQ2J+qvP2q0MIN2JXoIGM+v6DsYdnnk8rJPlpF6y853VuEZd6NViBH8
qEUdMAuudlVr+JN2+AH1NdgE6gy2FgHgGHIDjM/gSHHHdkFOxJ27YsuLZv9BxiUwu1l4tWrIfI7P
fCP9HSrRncgbim7KLV6iOYTejwe1OTAHL7f1YNvSqJc1FrQZRpPmwnqlOZGyEcvRc5Z2iLaH4/b4
P0LAUk2NtR6JCyp2yQ2gEM7c8FWwRxV2afdRz0Ito0UzVjVpmuIfJe3nm4vEDqqytT4iXcIK55iP
gvHdPtALhW4ohff7gf/XhtJGzpoScTL1j9ZweAXz0NM18Eu+pjMXH7uVuSEJCiS4HmbwIklxUZvO
1pM88vN8/Y2GvSaRlmdFzIonCticIF6rlGAe+SMwHhyTIUKs5DUn+dECf6hE1b4mraCNMk60BSDO
Wq1ja5/mo3Lb1cX7p1YXVwnPHEQm4jvxebUSIdvZiMRV6lLi2pg/DWp/uiSqGABIav0CQKLGrzFj
cogjKDeZwk9GfjqKiOjSx0hXHYIwKGVUuq5ydKVA2kQ+ib9YF0oUtPlsAUiufgGuiVAJSzMq9Y+U
bLdjirSreHVAQlxqCwjOKdMm4S21DuMbldrTeD98TOvzxzSb0tKqZ3ayXhqanQfgCO3c+aqCdNTA
kh+jD6pcR5UnY18oGjO5V2gi3rtCDWQIpGuhUsxPY1SIuSF+FWOvoJS9WJPkX/hZk4RXaLH99WBg
zGk4HEVi4Sl6/UT/FNgI+urkJDRAJknWrkFFz6ck91K/U7CuGGrqZa7bKYyH6JiGrNT0Pp2DtNyq
N9/Bvm6tW4O2pkYNxPwAkiteowA2gjyNHl127QU5FtWsQvbhu0WyR3eSrrFmh0cK2a39pV8NlC27
qPFX7ZpucwbyUuz0yrB1I7SOa+DtRxp0ExACkiKRWaSmVAAhtGOHMJGE7MJ6tsIVGpAE3J0EUQ4V
ipM7LAOLwjS3kDZrQN8TqwVxDqfQGTVQE1KECdvoKf8tQg/GOeKUdahz2ARvJDd7vCTkJyEPCZY0
h6SZlYL1UWMIQ4oTm7RByE3BTT4SGKkpn/3sECy8DLic+yQ2zgB/tgQ+Vxv+HNfojdF4YY+gzFOx
T9LBQlq02RxHKU7H4GRWmYO0iLL+LljTgAfZyZE7Q9fAym/tq/KVsndSDqTQjZ6GEVKlX0LDaCdl
+10i2aAHC/RUSA+kmlSGn2j+aGXRmq/hTFNaAGolkJM3H/Xqx9EuUwJDTQeElv4+SFGwFyx78V9z
2sRrZLOfP440C83pL4E2cqEYJ5Qu6xS13HeDfQQBV4PlaI9LibmlPyZFfvRFwe3rTHyfzTvcS/C3
5pvuHlbjD+kpgXDUHBInrVQJXFPU3FKOTGbyDTcW5bqFvJfx3lilf5wo9fb933rV7JmStCsDegF9
fbKJj7Ho4vyXzg5BxqIAUW48FrlXhn2gv1BpmzTZ4JGPD8/Hqjn5MAW92EZgt3XGMvvT0qtonxoc
/7+28drFrP4LHqP+ZYiUAEYjngdjXFnh8YTUk699RZM4QRaO+dgPVLFCwjtB9EUVBFV2Ik/n2ttf
6s6sVubLR5dERGUpolB5Q/CbtvUv1T4xUMAxCc8EXAqUitfb/Wkoz3lSLRGGoEe+KTpWFLJr9wjl
RFkwa5f9lme099HFOk8+b1+kO0uclQ14RnrHkxUD3yn0rRRBu/qXG38K3TkrxcPHyXFSfxcmvV2S
+u9Ibse8E1aVeBnyXpyavmgQjdWEOOJUM8M0qOIMfAuOkyRS8JIGVOkC7Be66C4CanKz0+jabyzW
A4QdZCrYSQMccvpQ+uztqPgES3bMauj8Py7nsvC+AC2jJTXABCfydPoqb3A9+URqP6jWhDwBrANC
O3ExMfLMyFdUa0rYgNX9S4UrsiTH6Z/ghy2bnbN9cqQPQf21eP5yDz8eF1wboqsYbUILY8CSv6N1
IXWme+I3z+EuC5/x6FG2TgS2b69OuJgxEHRMv0iJ8KcGNJkyjEhY15SI7NvF2S6TW+cu273tnmRR
m1UGo1pk9zddGJF34h4FXLAiUyyY1o+5rCDK/J+aFNubEmkVTqQ6OX2tWZ/IJg/Da8UCu7pt1t+x
zfTlLfVU/ZGGrSiqezv/JYiQwR/ZOD2y0Ck5dF9jg6RZMNOHdOCDD7NgKrLV1q5VKPG16pZZpJ4Q
l+XHkjr5QBDbFYvykl8eNgChUAKFCDlJgtDJYYbVm1gZUSivoBVWkvZ/ETerxd1VbFbx9FLVgRKn
Kp0+eHTB4TZ7WYhiEM4Q/HrNdi2NgBt/p65JpoEG8faH2hqDvCfdl9HF0r71xkqYzGp8idKs9gPq
e0NPNiMo9/OBrK/0D8UboiTQBnro3riMcIuMQmFd6xmD0wI6z9tbf5X8LS/+LCgD9DoLMRsM8uAV
tFzTFUdu739k/Ilfm7FdfyU0eKEJXnfLxkn7heraOtAOZ7KBbCSwM12d3NKm7j+gfiFBLSBOdTVQ
O6465RFtBjrMgozBhbWfC3qs1V3Qv9jPvi5Q6FFtStsuxf0lYLcM1SJALA3xNNBqcrb60P+0ADuW
OPH/L/adxysFbUGcEXY7jo4uhOQEDSfZiLEtRjzFTVgOQ9pOfyI7nZHgVsgbuIMoKpO940M89lCx
oOIQAyO/EvLZH9nx6S4pN9I2W25voyqhiQNYii5RrHKlXsoIt5FCFBE3NCw0MJQ+amDpaPQ+xpEf
8x+lzhLJ6nkfdroSE4gvaDDxENhFb35981KFJadCuwY5tgkei68rlQQVcBTCC+OuYy37YEfWZnyy
qdy3RXelGYELEa9omUzz5VDtk4vSl7MPeTZVJP1N5qEi7l1cEUROrjmnV2JIrFD75cbyy8U1Oy2O
PJBBJapIYoUBrqQySTU76nR89JPOGbVg90QFnGdu6XigngcylpQTv7IwwQDi8yhQksGqkPETz9Dx
kFCXYBG9ZbvVuS7TMA8a/KSPooYZoqIoKgLp5yLTPU3WSkNAC4IH2lEFR0Zo4+u03EPgq83yiUwo
1Er5MwjBtwWiF6kyIXEV5X0/a9rpzaqCU8L7q/ONoSiAvEULEllUnZBvYl7SDKmqEJLwhqmFXRc+
vsDV6t1B8lglMCsyLIRcvgvZWIky5aW8Sxxkuhs1mCQugn1qdAWoyJQC8H2CLxzTQ5Vlfd+yDtt1
dx9bOt+UMPkSGTZNSrq1GXTOCQC+Y7q30fWHcLJ7o4JGzaR/iU4ctfaado7O4ec6KcNhbKTty9NL
+0Qj0inzGx8umzXDC9P8aPMwI2vPJTtb25s9SJM2P8WAonBGm+G11oY6OtrBsuOPGn8N0mZi9Fkl
h7Fjr//Wf0YrOP2YFfv0U55dn/i7lmen6Dq5E+QCsz/589PWez+6tMk8RfHZg53Ho4Qy1WM768FM
qMjdoNqNcwv23o66b95OGu4b9gdn9/BeFdu82smj22oGhcWLR7upyiG87rtxxavGXvaaNvL29adF
4xxkf7F3yftmpbtLJ3kppAjSqLtrsrujVzPC+NzP6p132TPIrYJq9CZ+Aosc3bAPv73vYbkyvW9P
32Vwu4u9PTjXl59l7rriPOP25YqqqEl3IIgbe3otT49E3MCDL+tRtrdUatiJsddfXckp906j6psQ
OeC077zy1q1dvBpcqtRtvJw1Nfmae7o510f7bNo5FB5qOGT9Te6Uda07Z9qrOmuzc86t7Ow0GeIH
B4+d2hn1uNUCj9jSLt06Do+r/e9uXv5+VKx8lkQ3EPmSxysEB7t8t9Pq/GSc26UyukScajb474C9
l+i/Cq2r0nJu8CjB7b7jziUyH6GxG52TXnMfrMt+ExTxh3FSmJAYg3pq728jTrt0dc5r5xG+h8mm
TIUH3whcHzZZ0eCtYNO8oe7E7SbzG+VH5lxyr4F/LrQ3isBeI6a2X79jpQHZTFTKXlwze62EiLPl
nN2X13QfP62Gu+3AYPLzaYu2oOvhHsfC98HNIJiMd8PapkZzsrv1MNoNYHPAKsw91X0U7mf7IlCS
1eSbYsCpYp1z+CEWgxUTjSeBQNk+vh5OfHBqdft2bsMUv/XOUJC2a7dab7XzuOK0zNZSaGfpm8D8
NkPsntILGDZp0r7l7SOxUx9/BrfVubg5sifYQtugUbffL+cxr7OMZO0y9GAn2+n7kxV9Z2eI5Wi/
BYSFVUm/RcSJPA9P6rt1+i3Dx0C4CP3HtA6ecbdbS5o2r/vl5uS6s4+4CxHHcpXxNZpXo1e9fYKE
T/oP9xEJGfFM/9K7bUpr/0XyD/sHRczvfXrvPXvnMidjmTzGWVWtfOcYlJgINNG1Y8iPAr5m389u
BYrb2r7hBFmmg9bpS627151sXurEo5JfX55I6lF6k0Pt2zd4m+gi0B5QXyCArHR22HjTbyFIN7VR
MviDVDQwXSjTI1wMzG9sasJrlNsY1pB+FA2A80Vztceb5sUelbTPN8wukj5rl0rEQhaHhvPuihQY
nn+qswb2owjbJ8Z0jVsjquZ5esBvKfvDxIVRiS3L5vpL9+mQWNe7dVEY+TSeHmdueQk9dfI+U/gw
0aRXBs1xeQwxZZgPT1v6Ru+nZr8yThdvu8bSUpR2sJv9y1xe47VJgvrqNcRL6rUxOhfY9KsE6XsM
B/+KJpptgBLLgdTi2rCOP03IZfkvfc1Wl/ARVaf36WX6+n2ujssbKv3NenQj812ehjGdl9+TnAa3
lAN72+G7SbjLU5oAqJX2afiuW5XO89I7nLNJ5WT4rWvqXlc8+pwOb2cwfgjy98WFxWaB4B8iGU4Z
O/rVb2v+cZdMk0qtfae5OFtilCyusftogYDaxzpUElxrYuC3C/B2K3izPVAs8J4bE+IlosNNizqJ
ujufIX7uquuQdtSn3pk8DQuZu9U84j4A6njZWbXeS6Ynsnx4W+s/FuwqhVyEgTiIYtlMLZfKOv3h
m3blaJPh1mhDCcno701hkerp90U6CCrUWBTl7vqtf7x3ScmvRDboQOhWgcjzDzzlWHePaRvPChjd
Jtt/s/3I7HKO6MJ5VdvNmmsavH47BR7kV6CYm2MYtmnI+OQMT4/Qibwfp03Iqyo+Hnp8iquLhxdx
VZ2k84GpN1q/hLLbg3pUKzjPX1GFzzM2ft4QoaA8oW2n5U/TPde9kumkTMPUWZ/tDLtdhPZnzgtG
mnUYtoItdaNHl7Qqo0wpRuf59zA2/BKAJ3U074gpF1XmaRni4E8dKhChWdVqXa07xsG0eXGqYT0s
d+/emT6YsRwFYEEjgQzP7qXHklIPYrfZl9Ef3AlsNgUEIqD13yQi1QCNJ6xC6IdT+HyH38r8MEwH
l18G2b13JjnpTZ8zcmTkguQfFJtK9mV6+j2E97293lRTy/hN4CmtznBhCH3hq+ysPG/fiAjwWqAT
BKzODhAthbiLKzI6Bm4UHcTySiZvSmNscUD2otZ9tag1I7+3IyKKNsAYqbiAfmjuDrbCdAn949Iw
uUXpRNyHsSIt5vnzA8Tnepu0FbNixg2ZPj10wIRVF19j8oO0M0ggc1apPcbkjdTMA9Gly142bPZS
fsOVh4A8hZtyhTGOwR7mReDU/q2z9Q6Unh/+BZ8cuNThBYdigb71IAFTaAVYCPlvP4ZHzlLI99jd
9S6jN+RHqqbLO7y5llcaYkABqy7BUODiTMs2rrWXjuFfIJ9Ww7JL+yffFwPXwyiSAjdW9OwwmyPZ
RQyDmNZSmOlQTBopyj+DyVArh/5XQkPYcE37ELy9F71Bc3oQEwzLppcomtCLWQU7dyPodhfQEkIi
pAfRInA9/SlVd4ETQ3WipQsS908TShv9e2BEdN4CQz1Te0MP45fD1riKEeCT+y/tD/PGOfYvwfGL
hbpDmWjATFjUx6UOwurYemA1wqZEB2R+oCxGQ3uw5r2L5hQtCu03IrVurDOrVCfaeTeqwFDGMXNZ
k3SrZz1DUjLY3o6ar/pqQUXHELTEzKQrhheTmO+o/B68FCorUy+DmRtze3kjrtg2TAYVnK+xJHF3
HXGtQTYQl73aBCZAR13TE74ELyBuw81ARY35BJc8h/8L/8IEZhJ8UabOW+PpcuTsI5JD9X3CQLPp
LpdCkPYDHmFG3egAUIp2vTeZnSQFD9w1XwwJ8IfL6urtwtpcTVb3AwqF4S5Mx/rU6BS6UjyUIbFP
cnpmnfgHQgsGMb7qgCOM4yqT3wJ/dKtUz906zhwqFB+KGKABpZxxggkndHKPVd77oyjeo4eaOrYO
h7TzpmsbF32s10KsT6KYsT/KdBbvXKyuftQ2zcY2ElwXtzrnOGp1n2AYSi7VHUstQJWILna0MUMD
jUKpxUvw+TiYHm4dMJYkBUF0yq158F7VaPwglWyCeIADjtkLOvXo7lWjdH4cv6YHMO2TRYwA+YHO
5rVv1r5b5zyv4xDzIArBe+6LxRcDSJLO4DK5uFROEUkhsVnsnbiPGRaL/+zsbCd4ukVXlzVflBP4
QmSANUb7K6Ag5TZXu650FuCi7gu3vPrgFZHr92Aa/6Yor689/FCRCJSRV+7tA5HOGdAHjf7GGGOU
B2bw7O6CR/hEmDbC04W1dg4jO1LzpeO4PmP3Tpa3zbP/XKVRa7kHUVokP+tvFmVWb4OVb8LK/Ozl
X+YS007iz/mVDi2InH4gVxPS1WKrtagvsIdL+/vZa2x83ydlx8QUdFL5w0hn3UX6lmInBHfrYmej
LVSRb9RF09rk9lXtXCBBb5rLlHUFAWH0/LQGbo2zEAUK5M9DdFmc+8T9VffQ3RGnUT6oL5A3VUhk
K1Oj+xQC1CuNH381aGZOho1gy2/2SoM8wDJz/CCpdghas5tVSdopBNDJmUwBfRg1pPAQ1Bd1Nj0Y
feMaJ/lVWqCgqr0tc5F0LolFfpiMVuzM7OVZ/4omDDwrbvP2pITpaPtd3xBEnMoWb3OhSI07ETQ0
Sp2ESj/XqElIfW5jQomob08UyzSkJEkCNtxTNJlQc6DPPKdwn7Q6Z2nwvt69dVh/WK/vbHYeVT7u
XK2zVf8uLc7DY58N+hqQNBL99tNfs7Nb3Lx1rzJ9zt80GekkvfUyRStYV8Pdv/fbArJMN6xb6yF5
sJtOy3QpHVzH2eg1ucxZ7cL6/LjajpFfI70cJkPcWta0nyfWRlvPRaOyiCVuzTLvVvabhA/eihS7
a/qJRe4JgnP+w12Jz0HGcmG7HMabh2nl46xz6OK+5uV2hgtmBFxHHbJ3xTbRHJCJMAauDAO3tlpP
M+4acE3dBVkbl7Wphi3KyflP/afkx33g/QKRe+JP2M2Xj/D+TSVgkPapmVGDqrOav31kQLP9bN1L
Zkl/93Om+vGHm9Q46yeddJp3a1/XMa84T/tn7zombKRnu0+tegUt2N0OVMbLYEmQmY53gz3UX8xa
+6du+sVu8BsP69Quymh75sCalzHtYWA+H8Y7Fs3VkTLOmuIZaSPOdMdpPo8hRE+fg4OLlm0HJhSH
NRZ6L9+sL9Zzzkip4gsyjYdPfzd49xnz5FxZDRvZ97T8iyaok2ApxXxhlCEMTX9TFP+I44D8U+jW
2TSGqLqJuc/Jime9cjqPb9Km/cYo4uE1WUYIGifbbjwmEUwRFsI0WJZZsxFlqjl3Po7npS7ySO9A
sayb4xsNI5sSxqYELBPhTMeS4dHsb2nsrHhwIkomcwWIjbYhawN8iHBbcY0Sgfxpeh7otQ2SKvvW
oXRMHXaEvGOy/l0DvoDUYKjSNb6b0Gc65s9xYyyPf1f3MOUviCmxc1EYgtmfW/GafWNQ61WGpe76
K5nfl83R1c2GFKiQS7JOhlsbQ9GwzuLeaKfDBjnYxdp9p2E8SvuN3/dvM0gZm3uSUNLaA1xavL02
2arGs6f8+hy/v5hYHZCD27AKws/9ikpzzGzHsPfHO2IrhkFjaUDhX3d3VCDGWJEFkG6xxWX8nzAr
5I5xPTvn4TVa/71RxkIk6MYdltdof3LqFNe/scENTByuQ2NJAOFWIPGNq+P1yhxTQKNC+wM2DHxr
I+R8c3kdyeSeAzzVkp45Sl5oIVkl9i+riviRocFoIec6TuNVa3T3EYo0lhX61WELhF8ein8iCRzP
MtZkTHBLbYbGYVPL2ugoL003Lfk4tjWr1htjC5PExTYZbHfbqHu3uP2gqL5sUBtIndreexHF8Pe7
9jVxSriW0d+h5R+eoYHYS3K9p+Cy56GbJL0cEZlpg9NcFsl8pxjm2Dn78ViWMklfAHr8t4ML5lLN
K2PJR5MJ0ubYb3BVdLH4+Kvm8EngBaF9jP5vUoaXYXyfJmiZb7PUXw8xFNyPrkH2l/h5QGP47+Zw
1314hILhfoZFIV6qD4R+iX/+UvEPbceMq38lb75M9v5xyswsQXuEqLdZL1Gxzps/2Pxpf2EaNdnZ
N7gtTZnE4uXcmPi7ARVultQeFcvlDXJOE6bGMp6iQh2d/EomblLc45EADl2/snwsk9/XfJ9aW8QR
rdF+emO+7i0LHQOqAbjQ6yVQrRuPKnXLZgwnJOjJ/MC1WPcW2yAf1L9rw1qvipahag/0OLSccDc+
QDOgzf15ZmIefe0+hvdBVf7+xz5g9ADYOHqvXhtE4H42lX5YZZa51qHf9bJBH3Ik4axHm+ocf7k5
WpSR1i9ydVohoIOAzd1JhyWMnqYPwiHecgZ49hidxkyqL7ZWJF7+dQKiaC7YOnrm93qKeyYLtflN
Vff2BbmlX0f1jVfkEFkI8vXztNU/Utt4+kmP33pb15gz+u78xxqVwP1pwpgoRwdEbuvgMEAbsQXG
zXCTPA73Hp58YF+lTbWTAMgz+4RPz17zy/iIY/Vl/GCBZpIOX3gIrFmogee8M4RLCia5i7kkGG0l
/R9R57WdqtqF4StyDDt6Kog0xd5OHGoSbNiw4dX/zwtrj3+zkr2SlVjgY36zvMWsgjJhA8Bao2wx
9eZPBS1QG1hMn9wE5aIfyOw98pO7q9ja9EubN1LG6msjM3weV1EwLsybo6fHlaCIpP7hb3Uk0Q/I
U+PbZYv0qYcEMxZQlFBUJNwUJS6foUtIT6pNlOD9oyoNzumGQZp1mUQeN/Otsx9cJqcQ/UOPZbb8
wuGn4Y8wIPiHfjyszJO/Z7vi0gllnvIjznqN2oFP5N8UB7uAv13VryqjXs2/xz5/X/WaPwM6ZZfZ
rW30jxY9sl/IdpObD4NvR8FM71K9SDZW4mgTRr9Ug6sdktI2MsFBHWV3rmvkvIJLDx1YD3Ced+vh
skEr2hJ1AnC+ia39Mv6tMz4BFLYg5jSH0e8TfvrHh2jDQoBD7iX0uJ7+YZKQHSfIRp2cE/xcumw1
aPkXP54B2J3dnAs/AiDKlYhWY1jv0YZgxOSkw7RTYCj0st8IGxc4858titBIe6Vw5qMheTD1bBXl
Qzj3YBS4v8D/awZCWwWA2vDDLc4dEP8WenSEvGOPb5VZwEXYJagbYCVYwkxtXJoVyNHgPG2EGYR+
nnR3Yew9ewn5lhLtiiZAFnqSjT4bbSng7GiKpdHVEpBGuBHHg1FRqWWPMykM/hYyXmGSEYLKCJlY
lKwQk7iDZY9twKxyrBEu1QUV4trFbsz8RVPUJXYQMBoynvR1LFhROhWmRd/b+4A8cOT8LHI8Nr8Y
buzsgTb7lgtCiUcbQoOB/+/zt/GtU5nFk9JG3AsRtvgYwcWnHyF2sbBYN+5zMjCekmmSKA6Qhnqn
nw8bD3MJ6qRTv+4ZzHM0MNPoTFox+mCkSjn0sknp7XgK0E3//AS3R6n/IySsxkonyFTsoTwDlO/s
0GVLpvGarlQdBvnZlZyr4D8N03/yKZ4xlAROKuI4E1+eAuAlcz0mi0wFBVrirHKyuQaSzyD+c14+
2ZBQTHT9uOBqjAmcIhhVSjirGRhBQrxvX9pSUBU4Rc6XD7KKfCQqqKcOIW/1ohrYpIjOeGl1Ld/C
usDuZqL/pClQMrpYrSBzZTPdsrt26IYt17aAEHUxluR/dpcJl77i4m828DHccWv4al03wlCJ4VTt
fwTT9lDzAEvGHt+iZMjQbS//t9lj5sQ3RfeAyKH1RFpuGjN8fUqii0AEgfZkuwD7WShLa2lkz8bz
aqq26YZdOQCxauzlmdnYMlx2eUH8o8g2Yzd0XTEbAFbCDfiyXkI7jB1YOO6m4lSckCFhd2fa4JS+
DssFwQcNRROESLk/UNVluIeMO5u0mvoXCb+j3lyZx+sybPYvBXX5ML0HEXV11FsBqXxbpW1l+7Cu
dMSZC7CKIjwMDncrWpe2tCjR699+5pIz308f89c2/ntsX0cgYpZRaVfq7Rdc2b5RspMNSeKZ3mBj
du3sBtffZrXFgOTqxWHV+Xbxzv2AdVCfBJQNQhedkQfoxPPMPxoT6mUIaoYisSOA4A9D/2nS9vkG
wB6EtIGDCiJJOyMHCGk6/R8b4taKfK4loS/Q8gfBnREoWLECQoAfU18gm1hy1XXo2xmfSLgGTbn1
LdJJHl0PsBtLJO2dzV81wxWCSxCyBKaQHDPkoyw5AmErNmPIZaJZ5QvBKrUgM7Ikil0at0QUaf4C
O4scpql6EfpqIyxu2q0BPhOidj+gycx9rgFywrsAJzX8BCuPoofBKWA1msX8lnBzHyDm0LmxG2AD
59F4JBYcT35s32dflOTmOBCivgJaTi9ZY2dNySs7am4JS52x68meJoNw04pWV04/QHDRlPboHH6O
DAVBIHT12mVwoEluFjp5dbxeYSuB6YMRjoEUkg3wXq48LK8gvIbJEgsxqi8IlnBU2XOeVgHwBo4R
eDI5X2fV/84uk8PoOytB4Xz0wUz4wlKcECo6Ds6jw/Y7fg7Ji73vBtZnuOPxyfiigSwYLl5pnHbF
2SyvX8GZcF/xqxNSd4dEZvmcnEeXZflXXH92dovMo0eR/wG+H08fOA4k0+sY0XAvnd7WV7f8F0+B
KJoJxLOrvaJgfffYS1oMABDQtg/9pLdEFwBx6qaPPUGf9LcTk8xCheUdgzrgsy5myQIVyKlZlvRF
dugk7T1Q7Ny+usA38JvjEvSOnAqSA7q5ZXkEbS9Ugxw6pzqzbOl8nK3xZu/rIdOuvtLPCnCYwSTZ
zCp4h9ItcLU+QF9y8XKYQdyWYZucIEFFhNr2wFCkJkBKgou00+hd8ZSCxIpGsNHyzB6Wn5THl4xk
kuk5gwfo5sieEZIB5rp6VfxywhZNcuex5PRSecQsSJZoJ+id0ttFFonTf/Q5LYAwSdGsTexstLnW
7MhnjN8SCFNY3E3cJgADGNCroMlrbaosRmw3s6flJRGgxyFXiPuD0OpCvvxF0RTmuKjtugr5k5KR
TYiHIDg3YwmgVWxodvwm92R2eyh253Q7rVad8/ys/8euHGI3mZHledTNRtAI2LHaHMZsDrhsbHSp
eQfZDdyjUOAnMihTG6iS+pLUhdYb1Lj22nuFL8RZvAYgKIGpCzGrvUqQVy4cb0qPVAWfoQIqymBZ
KI8g9a3zr0PBJvLlOqWt/sG/iPggEoRWjfZrXqdOmg5dJAmjKI7JyFnRTBdQbMe0rbAozk0Jggrb
jxkNhajVMRdiR77LbAk5vZj+iPVxQZts9ihdXftUZAYgl3jw2SSkIPP3sDAvs5iZGVDPr+PhbUCn
iubrtHZuYWjDNJ16L+0SJgaf0YWppEoqsqEIm0lS3y2q6wpNYrGSl5lzpKHgiQGVVfaSv4YGsVUa
M2SNGQDoZfHjOvQmtR6Ih7qEfOIMYHIjuIxiud62UKNYlC27IXcjV571AsOYZPcf2VIbdpb1sPSz
O1cr7eHe+ILHAy/EgsaHWKlR7LCSK47u9ZP1nOj3dGextpk2gFzLoC8KmNpXjg5LBRqeQNqsLV+4
c3TmucNwqeOWaW2AtXDnKB4LzE3pT1ZHIEaCHQEx+AnUFmznMOBf7R1B700Him5i9ZcQSo1K36lG
doQm0n1EGgpM/QYG/TQqMOdub+66UKc+TWo5dt+a5ptmShEDlk9wHn2Y0NIK/yWIGuSE6g1GXNwH
KcUVmn8jAN3Pduh9Rs9h8ZcmCjLtDSLm5JGYfMUi453nRFXU1zmkKciGg/57Fovsb8BfhA/a5Hcb
ZG/E0mGHoaDwC2UZo8cmYODlcrPhivCPCD10+nJhHvL1DZfF/7al/ByHRErd8Zw0AsFGWTZX99Rv
eIp4iiLZ5dKNSRAi9mrVUhg/gAgdfQSx8OEptTZcrq4eWrE468iD9f/QLeAlRO3xUDFgLCUBsdbq
ZqjrfB6deVSklSzeiUhN/PSkYfX1rrdbEEQmNERZuIqEKOFr0b0FuZWCFOMad9GDDhvBoZOT2wRw
8ajojPh/bkzfA4wKxSdPgEQf5G9MbSSOISDwPxNYpiNAVTXtyQmLQgSnKKEXgNSKeyJzMhEhM5Lk
Fid7yPiwPDswdKVaKeSvELwinGSPKEzxaShi38FpMLMpoNEqyqo+4CxyaESFRgcv5drlBR8Z3Rw8
vmC0kNI+fPxSnc6gkHnnDiOwZXlvlVDMQ69kHscm1nZ1fx9xuSG+tOSl+StGu1hSOm3ig235c4PX
/IEjlavqicJpoOyxfqzTcW1yHxwGTeYv8UZEiMxeLEMo3gG01qxP/2qpLtCBfjTFgmGVrox3cjFd
mF4Znajmit8l7DfDN8ZB8F5EAqPriWKuRKaERxQDVXwZJuKhzMyuFrQGZlHz+VSPBzWFXDOyISqB
48UHGUVH5oLw9w/eiaOxeeBlp5k2qW0Sfjpv/GYB9ji6YA30b7nq6Iu1xQMtixHKN+j7ZuDj9Vp2
tCDOY+vURr12sbLvDb/hlP1H721F/aJdGEh46WnF7tM6uvDACTMbGo13RyRBsbG3K30bmtFsfe6A
mRbRW7PBF5pIj4x1VkeeNLHTEF0O6B2i5uEMSZ60Uf6guziXXZcsOULHmfyqFPhFEtWqlVEfYszK
0td4DvPycdfjcxqse+vUWmlxfRjtN3haLf41FGE5EWNJ6I280YhJqsOiGbF8eiDrRclNLbDcmBby
JShzwbDBmk94Cn5c/72d0d9oFIcPCgS8zL2XfAJBUO/DncfiM3mbiLZ4X++FHtPXAYNA3hjTjzlO
rps9LNJZtKRg3sQSX8yUTxSC9ZFA20C1to1qiK25sjbNLPfhu1CDUGthTgfJKcth+CyH0QiNT51i
nZQrMHYm+UjINbvSyTXg1CbBzZWw7s4Hu9Z+DE7cFpKrZhgOnl8kvnLrNZRrYt0pg+3nlk+DK/Jd
wvR/2wSCCQK0E/DbCgB4FGZcBChHhIDJut1bBLM3u3HnsA64s2f9X5RktY2pxqMchd0dk0aLvVfH
U0F0KyU2Iueh9xJmNSnuEKKJ6vi3ycgGleZhzqnM/0WqKFnv8zvb2fvlpUNauEFDgo8D0nL6QAPC
q/h8oDCK0y4ZvZC2qifYHikYpJq1d3Lcc2Eeqz6hHwHJJT/YPTebLP1iCx72W4jwCgTBglEUw4+I
6ROrqIGs634sjVZQbQHC9HhCiDQpavMR4qSsJLTiRRmVSusDEIUC4EqrT6RfLdA8jr06ua2jHCq1
VqlrUfwAPUTkuYOw+vjlty87AB0vRtkS5TH4UNzScTS3/21xvOadhU4JL/13iCsAEFMxPdsooCxm
8DgPeEFW0YCVoh13Otf/hEYZo3ELHgSyy4z5WRnH0aptuNfuwUMY4dw9IjX9/NHeIILCl+qU8fqh
na0Bum47MB1Hq76h/+bJw3I3OHeLQnBYIASX5Vk6Mxag4aLRCjH78y+xGei/6mbhZxBcaBkD6Kft
V+c42g3iETIMgwvgkAPdFOAk0OxSH1TVAiNUtiiAeGDmL/5zJlnColMiMLZ+CJqGpRDIJ5Hcc9YB
dzS6tjwBpBXcsxXTIMJAbKnaYqOs/u2DikcwwodN87duIfsLE2UGhSTblPRTulp643gemKPBSGLf
f0Je6Il2LZ5E0BgUKq2qU/cZiLdepHxhNErCuvPqvd24/5oehjsAYGPgqr2kv/Pfo1t4n+xJPhcr
bpBzKx7treostqv+MRRlHzin3hBq+IzXwTS0q37VTxEVYCWDO00DgxI8tm+wVgrtcrlVLbM0r8yY
x4YHXqZZ9linD5jIbHcVDHTc+xd3ITMAMNukv/YX8/PTF7y2k1lmFo/UM6oqRJldvXuYRu/2YSep
wJXLZJchHs5RKAwjq2yO6QCyL3aw3pCyRslEJ4PNo95iNbZF6X9aCyg7sHDWvajToNJhi55AS5KY
Vt1/dRWnpf9GIJ3wH0a3vQAXjwqxCjQqD1NtPTwAoEsoL+u9WUOC77lYJVY9eF9bHdlFyIWk6j4P
rYTSBYmLqlVpWky0+FMCtkgs25QXq5/r5ro5oPE1abikoPxpuGUW4e8DkuEDZwtNZDRwI/SqVo8J
rkq4bjR4qb/CsfIvyn2KW5qZtGxJkQktedNACbMSL3i7WYGFPKuPv5SLrAtpfUhaRt1CuidiIMWg
mKqkkWSDjMrGeU2kikIy5BfUlHY/qrAY0rVFVZk3OtRjFsWFGPsnVzVZ3NqNMd2iCILKcBjLl1Ga
S4hOErUk3ZQMNySypJ48N0WvOsP0C9/ASf7VTKqI5kVvjvy5PV/O6duF7nhDzfEDF2cwmM67Z8or
lVq58tNS2S8/x/OpRqOW4fH4Zla1KEDmDQCm+GPkB1WzDFFA0makakRVAbk2EZ0TS+rcmQVocksq
Y9d7EQlZIDU8Gz5tFkuv0s6YW4s2WhgdoJyk+8fxm5/GyaMRsgvlyhkX5FOgoS8mHslIT7n4TGKE
af/sQ69ymqDAkEpmVlnrKdnXC9BBKA/JknVu9N44M8s59dtyrNdJHc+nL5USbyFvZ/zSFuv/krNs
t7Xu0y6H5M4SQOwXEek3TDLXxdOCg5YrOyh2KJ8mXmCOIn0x/ayk2fsrp7JUMiTfG8V/CTeLVP9i
ZsiCQhf25mpDQauCzaXHFutNUBUhj2jfB966l7gpYVkbAucoz9iVteujp/PGz3tZuou8S1h0nD9v
NPgxIHs77NIEeqVtwC4B54i1j5SI12Pj0eY+mcQWYQu0DVnnP+8CKDi5ysDtn3prwVZCW7AHP7RG
gXTpwJ+rgAbnfaAvZH6gZBx3LF8Zl7YvGu/71s459w5UjTSmSZWJOsSOWnO0u9G/Rw0lop9nWB8W
cys718P+TJoKfXCvK3vLn/yMSpc2Hjc4PbxVyg+J1eQ2yNp59tadvKu6Kfvo07Zg3zWXhSVgzxeK
fuBc56VBGW+MqrVykoWCBsGjPlbseC8QY4wmp43qeih/5JPASzvVBcqIE9GP4VZnTWya5+hx5nd9
LikFSX+emOUJ8mg0rdQkgltj6w68Mitb1PYtsH98fkCgG1ZNSXZShQ6BCP7QK8mlCUmNd2a45KNE
gUrLkUzIZfU+HMSQ/pPMGGUKdqr/ENOSOh9Ny5DbiVq93KbrZGRFq4JUGPm6IZnSKHrtB0qS1N7n
17K+v4pBqfWQIZCVdQIUGmadw6W37XyQQNHKbiOiFATN1OnXqi2uz5Wh9tV8PludCo5Uo32rGB78
686sLW/V9hUa6snc44xZ6jTSv0PcezTbdzKIxfeL1qX1oDCN7NfePNft29dGJhIQNOug1jC5r4/N
ToMgR3sHc3GkYINC9+t9PKPLhcJ3oWoxpw1g6rPnnIqtVc2kvv8l0R3F6B1tFajfv0Re7xRivnkd
3cn2iXlZVCW2xaXOg7l9G0i0TJTFtc7jWeQ0mb5SjOcNF8zpFDAVi4loCglLwtrVFROfEdr4/w22
X0m3kZrahcwKaeiCUkAgkbz2d+hm1w/JrCzkkWpR0qvfRgEetVxlqXmOjiUa/0g44Q/ag7zN/ox7
VwJ1imvyNcjzOeVxTPpVedKIYOvtr0r2GeIReT7jNPag5QUnQ9gq2b7SpZkeNOf7RN2wJ/gnGvve
FfVhHbkkmZj7Ehio2aJYldEzTOHUHxpmubT8nJcGjZUCq5XWDvnCD9i3po0a4g1ru5lAMdp+OCNZ
JnyBqiJV/QdiG7m0I5fKrlp5ZFQk3E9O8GteWB1/8Kh3ytWmeavQz7gRYCgChp/WVqZWxO/Vrtwr
c/cfbwW3eLAea4B97PNe8+w9PmnQKLrHWr+6e/r0jo79p/8qksyymtmfVRjQTlerlnCuK/iTU0YZ
sip4t65+rQ4IekgrabUoIyuV/j0LYDAP3AUj9SivtBdlTNiks6m/axSyGhSBOja3VU/f1b9H9MYY
/2UnWqtH34W2g+6EKKiA+c8wJZyIhygj4/H+J+WgIqIoKAG4Fn6bh4EsTg+KSMihV6uWp1Zlypaq
DVgTOBV3koRUW5tkg5te9+4u8+dqoFQh0Uow23yQGLHVSKRGcqL/Sm+Eh2Na0iDX4ftG/OUB7fsE
I5OS4jyqJXaNrkb7NS1i4yB1b2kVS05LyVpx+94+t7d5cZQsPpHU3UmeSJT2v68N2MnvprSRcoR0
/g2IhRWobVeGCw833dNj3fsfF5ijpiAq0jQRwlQAASh9fBlsfBFriLyVS7o1izv1BYAYl761//G/
jhthAKG6LhcYovvO5c0yKrVG74WJuqpFk+4zhH8aaaLhQX2j8665rxRSuMU6CtZSjtBYXW0Gbb5K
IKWJpkWppg2Nw5rBqZtJfL1ul9oGzYdhjNp6PF6FzYHBEY3lPHPoJQH+Pv/pn+tnz7AwHhQjnvP3
x1bHCqFPIWmp/A7GdONuVxt+SiZz82MKpEP3EbWOJMrsrLXgBazn66+fKCCY551Pyvp5BXzV2HfL
P8dasCXFHg6VpBB3iO6v+6JRt+sJiTt6Xep/tq/0vg6x27ldgzuzi5O120J8at6ZqkrVooYAjMzh
xY5NWcvq2evUsbgEA6CXPB7H3F77yR2wMCagu5/06TyLZJ915324m3tYeth4VCZPqFoN8zOrfgGO
g5NLihYNwJ7+O7qFuz38OkU46X4XXOGOnhzn115WWM9mAdWXVpy0T7BfTNAQrTvImlYpjU3Sg+nN
BhZ+gmpHjgUH7Aa7KCIxCFcYLgDUq/yhnsbOW4Er1Imvm+aVFSH28ro6/lTYJErfTjr8dpOVTeaS
Lgqf7oUOAlL13xjM+NO0bqeguGgCwFnWkOimmrohJOXf+gnC0Qb+qZ0KsP7G6JyqpolKCLzVaiES
csZxXWrYRzLrSuvxE57R+Q8PGyOxHoDfJbwbt094OphvAeiPJ/Nyswtlq/qkE2TQXk5eZqnSiurk
u88d2N2PD0iNM3g5j27Vj1lelMuWUe184FycKSF7t/2QP5yhMxsZs5HdOep+ipPjrcydmRBqX3Z9
+nDrlfH7NFPCmpcjJKO/NHFn97/jY9devf3Lbqh8E9se61lzv5/WFQxfy6ET4x7t93YEEL5VDaUN
mPcHym7URY+5G3Xfb1Zj75zY9XfrVuhW7lt4kdcdC4nbhgx9xkk1z+sD1IHWewfmFu+SCt1OwxoM
/t5kizqat9aINuug7Ubj1H0Mi6xn4PjRKAqRx3beM8lWNdG2l/vZ01m1H1yRZIObJ+ZYq54+nzrG
4gQXQ01KMb735MWlYxvW4Pvivvlrv/Flnr0vmJU7doXxsd0oB3UMxA/IfJFdHqfPh5eUbcCugq+i
ps4EjIFuTXLXpw88mSboznO0BAFlYHi4Yff0Eqqaaue8KbJGjsj8Ym6CTp2sTBKO8ygPXLKkoU7Y
aNSRjbgZcKgo1LVABNfcjGF1ZxkC+zw7I/euO7zNeczGqls3nELc/vwlk2dF/L1LcJo+DFi8tLmU
UmLCOg4rTMbAAVpDIvpt1GjVSA6YK5RaFdrWLwQIaZ53MJpkXGACnwTJDlywK71i2vjkWFnfR8XH
jJb521otJBD52jw2x18jat03fCrzVh0+aWor9rn2oI02NIWHlAAB6wPi1LiyOlr7b6FzfDFGofd7
6Dx29FeRgUt7r0p7X8FD942EtPt+BC840Qdwf6/xvbcKHo+Xf2mkrdLmm1SC2uy1K4a7Z4lYFNUr
ndiwXs3wZVWwHV5VodNcP3YZdCO6P9ffm8yzm7vw9LVY10N0afdmP0r70nQVsf1kkUXtwAAwGiF7
zvRv0HLL3RNeKM2si57a4lL2QZyFFolqGPFcZK9Y4fjBlTxtOQ5doeP4fOw1TOnGfWiby9C62q12
i4I/svPSuAnk4fD2aK97YJSd/5r1u04hqNHYN4CL1SAokEF0b7PyUMChS4YEQtqGg/RqGsEgV0ou
PAJ6lDBlBvewsELfwKzEXagF48+tk9QBCJK6nu03yfnHfEajnXVE8YbbWzd4v3+DIKNZhApKbvgL
8GqmkLvR8zNCZ/7Vxl70rwq8mhvDzbuO6jzeMfR42jfrjU+Cuo+y8NBRwwIqdpVnlzCnzXNM5Zk8
Cwd8MfMVgapCqLS6A69rYXtMQjl7WX+o15AiNOCmYdc7ThskUVGtTUvnM1sy5Xtb98bm4xRX6+PT
uh2QcndOhBBuQlCHEAutF/cWWnEzg9wZxuebdqFDrZ6NNNX4vWMwXDCR8iUXbhuUX2d2pY7oJ0Pd
Umr2Izi8GY+xUC83pxE+BCgons3S7OrCyE6TzRSlNSlGJI6QN0Qb+nEan6T+G1tdloS/6jFa6cgw
PWuiqCCgI0JvJhFsjqyf78yndAx/CnQSC0HJBaB58Uus1acnVUFhvejBPFvXcgSp2YVsAuupcwVM
GnKHfn12Mm4pzbXV6EHliel4yS729xCVuXxVzY4k+4gXws58ZVYUcnioukav7j7IpF+EhI9fOw7i
MTBgs/imAsHHG3dls4PncL9ubStDsMCUptJRpAjkM+UgywI1zpghAokUWP79JJYhjx/9GikXwC3Q
7mK4mgiGp6pVuAaJywlqUTUl6pVrGAvVJt8SklrnTIMQ3TMJeCDVdif2SqCKdMJjvPTAffLJvwmS
hEdT9lFwZDUPuftB35fiI+mkjAHt4h+nlkYRvw1zOhQgqQzE4B+UKRueT+c+kChB8l42QCXzPai0
pi8b7hRCXX72xF16Unr4t4kOCKUaVwzwEy0hBvmQP3nnLFXj1uG+malvqHQ4vyE0Y6x5JZqS6qPT
Ya/DG7y4SYAub4oqQ7tAjG2uEY4tf+xzap7bZ8YEZGXEwWAXXp0iFKUeLgmYagFzIi+HE/bAV2Rw
o0+dib2qZguCj0lvuJGJEb25NXGFxDNhrqZ6VaoN/MNnKjopj4MqkD6kTkoTgz/Jztr/4sVmNpjW
JZC/WE/4oblXKNlkTTtzVsGq5Q0hU73U3HXtyCThbSX0WzWspY5yyCPSuVQqjy58k7DS4SbPFByL
dmAQaBKqio9JumqdB2dPXQ6Vltx3qwV9z0y1nGG9ylTwJweg0UIGajqTzT1VqekZJQEI0O3e4aAC
q3ATME71H0PoVjZf8oYWa1p5KRFG+keMkHuIm8q27hhsIXAdbq2gT5+B/Wp17Wp+sjgwuFiWAWL/
nuqI08bQC2ltOxR/5kSeSDKL0ajtTiEcMYBCYnBU65YGpQFyhaSkkqssjoohtFzusF8eDZHdgMbF
16N1caHL+LYbIylGZ/24vJeEInWQyUMFfHNWwu/7FuAWw0U8L2hHtTnt+yc7kY7+7EU+i1adqodr
6zB8YbJ2Ge9/Esx0NEBLXR07/9679E/D03A3PK1ff8Vtc5nM9wEOs/7Jr5ExDL/Dxng11t35kIcU
8y1N7VTaQezKypQTZ0QNQL1dlW4VPHZkwqeul4ygKrg04eRtM22w8OirQra70x5EoYKiTkZ+JfJY
VK5qcJaZ8PGWdj1pd2oEReLLARGflZG/MwnvyWMcqjDbUIvs6gmyPvtTAbcOeh1AKGz2tBUk9suT
eD5+VmMcUejMVKFGK6fEYIqTc6Rlr1WiiZSuveS2xDF+tRP0sLNXtTrZDbxZH8470NHEcLAMOCAf
MKe3Uuu2qK2Tn9vPClGsv+ZfDeNCEqETo1rdLYIPqAWYN1j1t32/AE3KaBdAOjD1c3Y25WRMskQB
2Kbgl5sDRzYIZKBCwMr+CBlCHSq9QBnP0VUo0H2dXP3dsDSNJpVhuX/DZ6TfvHYKBHR6FsMItwxd
vs/wjUUQY+ln68zJ2mKg87jrTx2aOoR6bIbqIeOTSufLJKUv/erywug1hyJ1iZ5xGp2AFr67QCaD
Cg4lJSseXqAGn8bIOYSrAVwUYuiqK8Gpp3cITsEZoSM0MXpX/lYGTHydlzuKhspOdu7BrQ6ao/og
upmF0V6fCqMUUUaIlfyit+q+0ezsnoLIsG5pq8HjGmHUU5zf9YFxZQZVeuTqoMhR7pa7F9yk39T+
UtFrshnG/j2jLzzENwDElUOrNbLQV2pkUFQKhucO2agjD3qhyEl0UqmY9pl9Sy3zk9WMMpcZVW6i
2egb61bZLK3sFbR0DSWrmYZwk10OPqCvRFcf9dyX5OFXoGll9iTa/UDIw5Hbe5K2LCFGLTVLDpYg
7Qb8xGhy5T2Ds6udTQkogOt7qwidkmYg5yjzF8MJDIEvqKCDT4jn3c9rEW2iWTSrT87zxqS6rC/L
2AJ+oO2O7nMd0TRaV7bGttmKhs1t+a8yR6YxmdbmUK0q88pcPhYnd79+/p3c0lZPc3A/29Qzwhoq
rUbmgGggkyWRqL0DiQCLyxqkA6lK6aAoCTI4mV6VQCISBkT4tKfsU8USWuWAWAwXjoOL+7eva1Tw
ExgLda4vVPJBLbz8HVDhEmQvBaynpFmKUKgyjqTXVCYxzuxHpPWpDyEcJWlZZqnhsmdfZKqDRaIM
E9OO0msl0jJ0Q5+ACk0+0KrXmv3P9PU2Vx1wKln+rSz8IG4zvwC0nmRMTohVJmuZm7V802tgYNjj
4RpLwPgJjuUUUKqSR6h7oc7FvKlcSiqXtLZzFao0W3sfePdiqqtt9nKXtMvorfRoVFZBGfVEMA2r
l17qf8Edt77N1pmA93WCM8MqGE1/V6Did8Dgm0MLLGex512ckPu25QN7a0EUrQ6PtCxpO72ZwMFY
ORKzHXg+CMAwNS57C4BJs632TUEWCuSuMX11CkHNAPFFCJfLB3pIMyQmjfvouIP/f5lI8AdSX4Zu
yNGqmiOqpedeACLQ1rm1Pw/vs4lcuttR2YJKh/QnbERGi8YAyxoKNpb4KTwW2tFgBTSilEKhyuEM
qH2y1hXjLtRLKuwIo3xmepvRLug6Ex6xPqRbqx1do4AcVSI8G/8h+PFlAsvcv9bjmRtEU4YO+7pJ
J7Y53IMHr/cZkfqF9upHjtHSYtXTldAgYy5acUBm8CWscupXVJFgvkWEDqAWkzdx/Ls0Jp8fWmCF
9W52q7RmIH7A9VizAD9d/jAEYWZ37PIDoAWpFECRtlVeU8HjCQs+BsUzKF+O4cTcK0doK6DJ/3E7
ALSjF1LvfGjhEP3wcUO1s+ls8rJBtS5us5z4X1QYs/ysmm0ejRGDgRorAfGMa1ue3igpmkM9KzWH
GqtqlMiBbtun23JbMoqKywHzchBKmRp2jX306N7/7mzy2lOVH3T2wcvUL0VuZfkg1o4aI/5XIT+y
7rhtpVhkkoTKlUGZXJ0nv1F3sYs6D7jywadHTzIbmGsbjcjJ0AuZPbmRkOiYpXOuhOBoH17lLtT5
0coD2aFycavepgALl07rN0MrCFBi0uBjRCYNkAfJZWSuG/bJERgK3jobagQuT/MzCFupeLWQZGAj
ulIvoYKy0SsxmPW/yEhRgATlk1K7USHDkBKxpWAXfLW9PCO4WqW+CuHEAytAENoFH+QNxarBmpEA
lfiGe3u0nv4OFH2PgNBD0UGSkoztBHgBv8FdqKQHE7PMwvLiPsts7/IsxpeYVCHBEeDRO/j5UUCP
peDdZZL5Y/yV9y1kNMnOd8P7tDDYj6MxFSIGl+gAlUAtbd/zw7TANPA9T+er0Xmazs/T01o22A9k
YBOn0WAC5sv+UgmTPuOnyf6ky/y2mUaFUXDyH55E0vd8ZP9HcLyJlrQc8ZTMNVzArhw37KOYf8eU
/GqRA3wPkt4JVUDxLeRiSWjqRdmRUlnmyvV3i/IDf8sLYH4dd1egeGEFBBQVXLSMA4E0cLm9qJh5
kDKzndSDcCpWlFgin4wbVc80pHONuv+A9CI0ICmYjUq496kWZW0FH3BATBkcIeizkGxoxR9CCRwu
0LTVNqM9Ghg5pQKBiIzNtZPFDrXdGAF18qyYcIDfC/jIxrgxpoWQL+dss7+jNaNFrqWulG3BiJ9c
n7k2jQPuxVkiNZCgo681JlYloPRa9xIadS6TMY+OcueMTEiIbtrRDuqhMSh0G6H8Tw06G8wOs1S5
0Fkz6cBZjUelFiuZ6ycJs4q+BdoJWVLaaPV6ug1AsdGqXyDnqlIGcWXUYFGOIWXVAR4mW4R5M181
Sz406IMETV5+Ad8gDGy58TF3J5l+Mu5SpiIZ6gdy1EwF26+ZTgzniRGdBof0F8Smo0ZnVPTAZ57G
GbJ9D/wi1BuCWgI8DcoVpx0DawKdgNl7yZRqDGLAD72YWTDUngEkxdPpB5Cy1M9zVfntTNqcPFMa
4HJhYhw2OVgV/0aAYMPoFKYRV0jJGE0djrwD8M5gyahZZ+OnC3rEQq4zILRkZcbBesm9WDRoo90g
gh9QPTpGmqtUx6q1dHJ1iUERgduQeZ/gF4b5pXBSUJVKT2u4Jci5ZfoX+icVDTn8IaFIVIFAvciS
oAhDMgbp50Z7Msn8A4D8rrP6ncusC60aHoTmHdCv1IEfl596fdPELJcbe7Ya7daHdWoX5wrRJY/b
Xia5ezSCdRwZ5+j2rnjNDo8xuVJb8ayq3M/MC9/AYK/L8/Kw3IfNfhSuhkSoyWGy4yiMc1/IJlRX
JTZKbUDf0jTNThhaPXBYbamWEumcmov+k0tqhhUlvW+n4OK44h/ygrkj+1yJ8xSByNF4sE8MkxDa
IQoCuvQuoVxd9V1AlxaDBQxCP/vuDdfH+QmqBN9UMAclOEl548KIQa+lEVUAaE8DBfQ15c2OiU7r
9fv6vYRVwFX6SBAcYAUCMP2ltQdUeFB3wEqF1wF6Oby8a3fnlf3z8jP5TioMKhCSC+v+5Nu9e6m7
Bgca7ED23vqX/nl4GR+Gj+l9ugoX1+lurRr3vS1MYhmJKpmXAhMQmdGWzVMdEe4uF50pyuusz3iz
mD8ub/PrvXWlUSlBuJUNpx3p/UrPoGTYCl+zioaofdz/qOEPGVogYu5wGhnIdtTsHVMhghOdoXm6
MEza+ORSF4sRhqyc4195iiv70QRRgayCkH2qfPds1yBCCGIh9nPkQbHX6BHtRT6qux99IVsb5R0q
IeTsFxMHNSlHobLzCgjMiNwaJNiVUGn2k5Q5swxn0I5dh/uYGyNaVvsTMlfR9BDsGOI42hDr6BDI
YhzBP/JoZFb4Wll6dfCAgkf1mP1Bga+5LXAs39MCjAeZbIkhh3gvoyeSdKIFMcJDQIKKh0CgLIB+
8b6j/IwUc8fb1u0twAKQRYFLSQpIs4b0Oh6kAwLq46yKd5xuk1ugudEX5PFwOA4vgy9sHDbNtK1c
ImtYckMa7dVYvSKaipn8vviBpBkKc/Kww1C7Y8BYcNS+jOomEIWVi9aBvjxOYo7VQlGJ44n7BjmL
D5uOgf2vILkcDoherpEOeapFTgNVYSkOSdsSUxq8I6odVWo6du6D3EN1EXJd9PEv1D4FxNXq3K63
2W12mTXHgOTdi7NaJ16BquiIWFn4Hjw9tOJo6aPZQ0ndHMXTAh8HUGGkj9KmVVUBhka69pSzGpGo
77yzUE3JwDNaT8qsaQbw6pVl6wLou5Dp+ZqepMB3+lh1LtVRFc9MhE75kLtwRBPoQc/3i+duiQ9M
dzk+XoleZeQKM5GXv3S/s+6F+Aak3h1OlyMMdIbw5nPUrmf0SvVxr0wEa2j2Plnl+YYd+cgIkGsc
h6gIQZKN18d1al7x3DDYfzQ4V8V+dsteGaWh4zoXMRYiUMBDHINqYhFobKyK+YOOs4rRKjrNTIJp
B1MasotpD/tYCQKgyD5HuGHuFkI5iDD+CIu0NR79Z+82vCNiK0Xa8l/x7wECik3tL+qp+RD19r2Y
Q5xeRFBsIztQ9gSSQXKPpAO/+mGfNNDvwu5Yh7ZPPXlGU83A2DkoR/nwgxAiV2fGwrgRK6y8mIKU
Q2KS9pqbVSR9y0GiJcxOz7MVYkPqtytp4zMFjZxCc5vkGtHrzodQ8qltdMQ2EZ1ADbbT8IssvvLm
p0vbtk/GHtyH56Ei4nHcLpJVXoK9Gwdq7wumKhDiHXCpcgRtzqpIVCry2t/9+mnanL0OdjMxv4YX
MYhMO1+0RiBDWUV4yOjDy7laBzi529M0rmadZUdbmKj/m/7cuMuYVW8Omzq7YyQln+h3/0s394j8
AJB4xoB+PGn0Y3RFVhYpXkJKcKP5L6zEsE9Y2NE0Azfw/HYEodFBNP13ZGaDKrWFsFCqoQFo3umR
D11WK8E/Eq9fnyMCDZFBmhjvX1xWyVAA4TswKkmHcP1ispOA6bu3FZe0LwAC4Kzm7b/3WWEJ0dkj
xhd/Vb+CfNXyzClYrmarWe1jIt0ZrvyTo37wyUl+DnSFDw5IRggMwDdWkMbA3iFbk4BTaKXF3iW2
y9zFNGjzxn1j+ya5ogX+9/r7H1PntZw62yzhK6KKHE6VAwKECIYTyoBB5IyAq/+fFuurvZeMAwts
kN4w09PdA76+86vdwrSe0Dw3ecXFJOuB6/W34+ZAVOHqhPzeBRmcbBPKwVFtfCaYx9i6vQkfKGsV
0h9xyzj0zxh2PIB+pEkvZtYOcfrtYFV+9mULDRsfGd3/Vg8k9TjUHPRB+I4aEN/0GZ9FQpu5Ek7K
91oh9xEHD20+2oTYojq7qN5rdHB7sXqwmVT1bQHBApmlhrFpUx9gP7WPHgm29lK+iJH67uooxRXA
yCZH2mnFQOFl/kCeFxV/dhg7nkfFn/PonVrwMZuLdU+D+DraDOqL6qK8SH/riZauYzhrf4+G2Vw2
OnpJtJjpsk8yisS8YbjeNnBvhMcpIJUQ7czbkZ23HKrruFq9rE1/07+NsDAhgl2RtlxWONFcSWeg
qZGGQoEiZFt8/h1sp0fc8kepr1Lsm03gii3N/V/oXLG0N+M6nGN/ORACl+1LwWw5SKi9F54BJEwx
tgDxjnXm1gFsJRnD6XwqDEHW+R//ElyCTAhDVAn3XVzWu/Alu2AstGt9YvqV4heWQQ1dD+sTCVQo
iMCS/ENL5zJjnJL7IabcdkQTeq10NBebnnpatEbP/rOfDVIv9SAmwn+tO5m/w1bRKwSHnhaMJ1YY
P/cRwrFR9ae++Kw+q+pi+3uByI0hGdTIqp0DFOOFcs99WOlUOlq4VP1rTgq4aUUlalW0KX6BlHyw
QEEkxf+xnOWFRLh8WD6gJBJIynJeCounNxy0eVqMAbQa4w3O2j6fcPnorMMKEGQlP5SfHDpq76Pb
rrMfyCZfWOIeIJMrV4/TtqBGHRUWqrXFLyaTbWPyujhgMfVY7X4bC3ahf2mkAi+9VpnXa5yv0aRj
29PfDpgt+OPJl+Al6AjLuQO3TX/dx8457Z062DKzJLEC4ZRfCzEUwuXnKE80bt/rdADcqveqvXsI
T1SpuFihaj+tHBW7LIhnWJqPa6z7zUGlv5/vx8eZuR/Dbfsy3LC0YuWExUi+ApVRGDSxz8NZZMgi
1RzwTueOTQb3wirTJ/seHHMWd4M9RlUOKLG5dGZdvePeS+M2yNwZcdZ+WlnV901jXWR6X0nlr8iK
MABY9z7lac1/b+N7sVtzy+JLAxHGt94RQZJzZ4OH7Aplquw/ik6xvUMwaJVKU3DMHXhkCfUtPkWt
VtXZl0AsKbPbvf6ir3TLMPqO03WmkRTagn5/MtuKwnB5tsIolDGHD2zpY8OBnwf/Iuz1KaSqNXMU
8UTu90XA6PWepmuYQ7VSQY0BuX2iLqDXEZk3IeXJPxuGbbuuTePPc9gw/+7Gp9OT6KhHceRiQe73
ISLjEvH0H1xCJ8K2xBn4fZ9XCL/DcNvEMcYTuAyeJaa20WGzxA6PstHFfOFuuC/8VijSZAVMrmuV
TnONuxTA4hT5AeVfZBPyuIHrDNOW3wqdFiUuOtze4vGq29lzXJSDYB0l6sFgk7wjAUG8N4HtlIJ0
YpaXf8zw2cZfh9oocCdV8/VwNqj1a50iG+PZ25ln1lMQjXYlWreL3WK33K0nlbja3Y9q8ZGNedN6
2pXDfZJ2Tu1T+wB1uRZvR81EjypRZdNxcz57qzUU7fzjqgpSGKmCpL3m08dpuN3KM2nl0k9zTNXS
bncYf/V262idsuDZMLbblnF5+BnCgIbL9r9dMUTh+ZHQdBqdapeS3XY08wDXiIGyyYEsCFURpQng
qUq/eTQq/TrYke5lXKXjGdkkPLWrWerARSz6l6JdPtkNPGuKHcXL9eEnOf483l4ZM3nEuXgf1fTx
pNkhcTGV6fwDIsT6bcyG57wiQusliFVQ7f4woYY4Ue6Uelf4Sr1jZtaBIHFPB2fcmme4OZkBm/GD
JwqR+W61W6XkeCB37NUz+4olS336XDSne3T/RH/098w/qtTBoeHii4ShQIojrvzK4xZNZfEfhQLT
fVXZ2hFPZZTb1y0ktXyt4S7G61pWwSRrxqMtpBisOK+0qOmIgLOLXUrk/FNL1KikECq//3JI1Pam
0AP4RI8mK+KdhYaiALWk2W9ZSuzJvSWulXJNfBNkuljOiXKk9n9EMiyJFEamKJLMWSRS0YUwOkcL
qKjouFNoek5OHtS0uOB8zsYhbJGk3GkvpVxHDWcBtelSnJya5uvnhWeNXrBuF/tNpQSKGJfkrY/z
4oqLjYGJ1aHB9KG20WrX0Y3ikdQw7qSRkxN2h6f5bVzCsgLS3borVBc7X0x2kYxczYAU1EEqwQG1
Lxvv3S25iZON1w5GvC78J0COgpPTYh6s8tQET7Q9vMGqOpoeutckQVIXdG50dyx3yLZ4/+JzvHG4
ldMRxJDxta2kpLH44AJNHtnfdArdcxsvn+b+Ly5fgIAh8eypGa059dv41D3GT5zy62E9RGJ4RxSJ
8TaU3RnQsEyGd1wdOux5NwxpU/+0Sv2Sr5IlprhhvZ+C4OC6fTRrkyY1oYKfAUNzkDviPs4N//FA
kE7qNuk6JNtd6RYlY1FZWvggKuH8jJxFJgL91nsFFfdbucUPezC10uL05I1Qe/tnq0h5Fo8zThcP
4cB2bB9lIY7YKK7rYNdN7+0/46P9jLfZ7wwgBMZqB714AXH69g9e5GP+nm/jF8hLtQ1BhQSdktNl
coAvHJbbajtdhxwBWPPCkHiPsbFux+ATzcJP9ImOMcbVIDpv78EpkX+Z6sdrb4YAQLiyOvRUAY73
furntlSTt3vCpPwEdFXqVXr1fqXXgGNIaVGnCsY9pRzALOXcCsNSqs01ypjVuB6hQi9HhbAcFTu1
wbuPw+u4NKnip6aj0cvGxTFm54g9t9OUz/vpfTib36ebn+KgMQoqXEYdqVeAsF5wL34ZuAs/a3Ks
i6Oj6iGipDYhwOxzHY5FcEf3E6/o7MYF+zp2CTgvcTTdhzy78pmHxeSRAp9KiWS74JnnPLY50uRW
hVmhCcITVORk2Lg1clsMtv1dWKQRogCiQ5CtyXjUj6eCx+DBbvHfB1WgKLYpLBeHvQYKMG7waX77
K80r82yoCpVs1da0XZphXycnNzIupEGQoHtEuxTgD29jjTRidVw8uNjw4fL2Jp9M7nhUSGqZcf2d
/dwGj8GzU4qSpBoKE9zaXOzpm6GIq/Oh+1qt94NH2CT5w+KKqIdtblzBD2FQm4ifSJW4XwDG3CCe
LcKkUXnl4auO8mjPANHhJ8ySU/sTnABFAUl7546YK+KxfKJmCIP4kTySz/A1rI6vqNc33UJvH93C
ekfkuJJfWq5XNMNijWZ1Br2i6lYlAsz7BNAHEQTiQLCv0fahMhucYb9hKX1vVzHl/MlGB9wOH8Tj
17PRCumacglKbYWeM1c9JpVt6qC7ZXAi+Cx0cb5lwcMvgcuFuR8zXv1Xi+E9nwACOGmm0dUyUfUk
nL67CacspmveUIcWCIGxRwwBvp5dQ4YYW3YhOrURwqM6G8ivgPV3cBpcoLOK538G6KHTRZHabZDB
QVbqeXHkMV4MPbVFW3cf9AvQTLl4Qn8FTJ3s7d4UZ7CAweEtYD1vV3hAyrl74KWudaDIOiR/W7Dh
FjYPLRwgtHNwLdlPvqAuy0Aa6Wj4b5RsAL2q0xlkDyy08FqNBFFgIvxYlfj3WEu4bC8kSJ6NNWVo
5e2IaU1li7UoX6pptzWDvfkYHYFWhHKRLhN70TfyfIwwXpnPxQb8HpCDVUHF/IvrUAITg/TBrpmB
wihZFSYA01GjmicIWFIfrCcO+YffzA61gxzpcYAtGouURm+QcrCPBikXJUXLjaa7u+seup+qsQ0A
pMtczbcOScv/O0sQw6EMLHHpY2feMrdFeqkB2Am20vG0cnoDDkVqlny1irFYC/LZ+28LhXeR14eV
wIhtcSDVeNHrSyDWxyLytWYUC9nfGlwG/gybNow2+wafWExGOajJh7CIG5JWE/lq8EK4DEECCQ7f
h6/Mm+03h/Ov5qNb5nqV2U7LbE7ozO1tTPiQ6BJ9LxAsOevRoxkTe8Cjh++CufmRbBLmYX5c+U3y
MaEoGhSZuSdmn0qkB+7ZWUO08bY6nwHoUfTTznpaqR4hrxFtntioQw9Rm4R8ZBGR8MbY7DQ2dW4w
bV+UXZrr0Z1YxOU7v0WuhFoW1YFALI/agLOJ7AcrPFUnbzBfH/mt6gqL3VOnLOH4t6fPGTrmEzQC
cOgIPAjRr4BeYHXQoa9dELnyV3k7ACVizOHv3b+pdF0B0XHhO4AGGHM4oj+jUNHCt4eb2uzRgcND
LcUfVl89lnL2VjFqtIQLQWyxLnxXBrWXgySTNwZ/eCyJHxrIM2+iB4Xnmq/hX3S1gzXx/fssSov1
70EBFf6B+HNvOrvOtX0H22+yRaqVncwfRMwiMuao3BjeOkni4ixp/6wIQKdaYWLL2kYK/ihlM+rR
tDABdQU3Cc7ToNHVfmNQG3yS5rBBCXeK2SCW44p6dqS5T2DUWQC4CsB/G5V4Pa1EA03X824p2BP8
KtyjCd8DB3+Bn7v+uZd1MI1tX+Jj+KD6VwDFUwmy7p898hvSWRLiiZR5O5faLDU3umYlqrIcPbRD
QpB4dMv+Om4UTB9TqQ2PhNc/2LilDt/QF9mXcHnmiM1AEiO4A5eXGVjTjapnDTBPDYdJtFFC6g8L
6q76xZ5+vTgNYgfqKPtV/reK21MDHlcB9KjQUY1FVRbVWw7RLiLr5jiHeTHIe6L+bEVam9e1xY68
6hXs2rt2nSZQo3Ly6eilbmCj4xIN3iEWn0DGC4INQHFnF1+ov627GL6jK2n1ZjYtc1hKv5SF8rSA
4IfqBnBhnmC0MDdkaNG3BbajTEflx8nK4jAYaTh2LfgPjO3Rh9PKTwH8ndibywNl6U7gQeIMu/0n
o4wv+YHWII1cLRtiKc+ZHSovaFbJjQceOmt+nKzyZGIDgRMKJzd+xjGD8cM8Z+3QMr5CgZ93GicK
J/TWzqeWmKKC4TJKgKzhp7mtexiY+f9rFiico/sXjqNKE1pefYjPbv/VqwzUCCSNDmOFeaVetaND
nWlm1IDZq0T0Sv0v1EbqxHKiDk5FltKrM2rSCwUmB5PpFm5zrQ6vKiq0v+FATgbxioRVDxYKLQ4v
6wqD5kqrb2gNgxfrKgkD3SH820Pm7lBhaqje5g/6seEH4xeePr4zeO2sUrdKe1o20KJbj8QJ3xk4
8xqigo8y8yfksizD0Wi5vHl02Ii37AlhSOsrYzmi3VWTwtbTP2KOtGJ7THDk3NtD1uihNtFCdGU+
sDF+l0dJkR4MlYe3TDLacsd083hjK49GJMMXlh/f8x2zGquKYSJF+zBIgqZ3DvJut0/3BJtccRXt
dZygST8ULdCll5msNuoOgvHIMr46zeHV+a8sTJsgltOSeam56dp8j2/MMAc6ja2K7wFzppSx+l25
dc1T8gi5ROkS3OkrOoItz4ecM1s3drwjUU3Ne93pnmehFBxMVcvX8S1MN7h+NIbiBEoYgbBj45KQ
U/LutSCcqQ+5UqH8uHkaGzU/dS95KnDyTgT8VxZNOdiqxHbJi2x6XF7cVgAm6t8sZyQ2O/V+vV/t
l3qt9ugu36orfMX9lpXsyrqdMStUQNI28v+2kgucwTqpFvxZaKhQBm4t+hg4JGXn5J6d5cUe7Erd
Z52EcH5O1OBjZ2ZucVn/PU80J+EG8sE/yT9F9NJn8Vy+1nQUOeD69V6ifOKMr+kq14xvHs7vdepT
ZD5M6s0vn7GMR9DjaoNXi1LNZY2tM3qRURP/LQVTzdywS91Ls1iJ3t1hoqV5e3vtR7t8VU/ZFDPZ
vLEAzKkJzvFT5seZe8RbuYk9p8IWHeL0QvIEEQh3DetBH1lWlUD71JtbSn5GhgbsfaQNVsVRgU3v
kx5NlFhzxolMCShcobwRi1ma2ibI/+fofVhN6ffzK5abhAOiZ9RhT8hQjaaGUpEZqvw+nFf/hf9Y
apYR1kJvjWkthyxBzj9QZ+hgfITeIa6eSLtqYwxth/owlPCTn3p3CmtqFHW2VfaHB13eQSvPiTvw
QFQBa0UHcgx1cftA+5nsaQYt6cUJEdKp4V1I3VbnoofA7AqN/Mbmom0EL2yQ6/O4hngBQ3E287xM
d6eOpgMSCXvPd28pvHiWnNiPqGjK/n5+nM+Wl7/Cw+mf3wsYYADmbF23BXgZfO21TGWE6H4CNEoQ
g672M6f3f4lL2hTR2MMWlApiZxdq0We+pf2eeVsHGHGDsRPV7NFJiSmLfp6oWIfKqqKjXv3cjzk6
GKOiKXtTRsDHuY2++OoDPBY0NoPNKim+0iLOGE9XF6mvnFlhNYTWOZZ92HT34SGif4IR0a/6AJKh
vJwRCbJZU89HQdEwUSX0FlipiI+6HdeREPAfi5rd65WAg3ewcKAFqsJP1iyaVRMbKXEPRWv6sngY
Lx22fcaTQrJviXuQmnABKPdLlEUny/A6V6X/i6SLbi3NrOqY3ukv5YEfdN60GSHmk1yEEi712Lsn
whGvVtQfS5FEr7fjrVQtzML5tzbq7UtmEBpCagTM7kAXh1iqejc1dxgsxJDUEnHU55dIK7HLw4RC
XwyPAlx6MfsV8+Q8fwZEA3oJMl2stcQokvjmk38WNrtrt6KZVybXOXZ6C6QncH649syAdhszt07Q
WVMXs6vX7p6lI0tzDSd/nZOJSVad0KXJ9DqJL0W/L+nTJTZQVRNLTriXWGxTdAbgjUVvz18HFjdH
3jKGZzkrAy4YJC2g9/u8SYNItOs0fYTJzqaENhmfftF7b9Sgav8O2uRQNbhwZijUAK4TLomztw6k
GaGmC+8ALJzCGUX7F3uDMh7sGegiJsxRaUxNewWRtSpx924N+ga1RVmdVX+/lL46Axe+F4uzdgnh
YXkiaj/CDW5Tu24xJEUjg1EymdpwP0Nikp2zokn3KkacpSDngOdQ5WcW0/NR6zgRFQajSKliAgfE
BCUaYwvzlDOr+p2JRUN36V+UNWFzVOeAMTAQc+A1eMTPpDUuwt9vjLNhjduddHjemhfmhTHsHT5e
y+dyi6y+TeGIyhC+u7wl1QFRG4QNqmPQLPJok3WCOg41nTXeSgw+bFHBv6F5UcqmenExKC1spjow
h52KFimTOa5OThWUdIz9NV/2Lla5W4tEH6hEr351gAC9X0wq08fiuDquWAtfAaIPhacY1eRUJhai
Hq1ToL1g8xwcgvJfDZ/zxvg0lQvChcLu3mnAYxZORCNHCm2HTk4HpLq1i5UzqarV6jf61V4NsdB2
/OnXB8XJca5wPnVKyqxImuRvTruxfp1erwDvLU8RHD0nc/izym5cBf6sk4PcOOjXPsQ8LaARZjks
e8/hJXkOT0lxnMbrRG6VqUQfXt58XLQm9l4ITl8ib4uQQPvf2lEoqmSS3YrRooBaB61yonrcQLmi
FtoCcAC+ViJ1VG0I4gzrC2YQ0hxq/mC4HN9QWM8mu6GyEx0kLJJBPg9G2adaI3V6rdPgDKiTiUqY
stxCJ4tsphFeaL2wCe+98ug5KI9u/Xvv3nvSuOhGbxId1wQ/ZyitezICWi39mzhURHssKwcAbYqC
ChV4WTmhEoqCUlDIPmI0sOixBKmKLYfAOuf31asNGoPDWNGvDkQYxMAgP94j5JQMlWfXiaMbVEQz
xDQp5BtU//6RblDCCiuMP4qVG17SV3uU/WV/V/qORpdpYfyIFRiXMRA0n6zv1PxwPS5w9uvRI1C8
sUUyDy5ttXoK+OmZHlDS7pP6ljHDMdao0cpG/U3DmfPgPboOTv10ojPzGtx78uEQfzSLTvE5qYxp
F8UZER3r1DCu8GVgYa+7b6z4tiCzAmyEOT+htGxwd+pXbLz6IFuSj9Bwbw3vsGhBg0GSh+snATXZ
ChH7+2kWhuUuwRkkzPcCVgG0JgnUKEuhJ6thFQD/ao/n02xx/W0CbApkVBhdDU9dsJF4h19m2ZMT
6Wx+cN5N44DlIOCIW/VAhTyRzoFMUWvImVisZNWDsUpmfx2BqoCR7GPQ+Zin4TvH6q1iQXFGZyH7
BNES5mJt1HQqYCtNL3i5Z2B48EJGv3Bpbi+jWDSOdCKkHwcC/bsg1QZAP0gUcywnTgJQzebvpAla
jVfgDSCVuqxTX2wG9NVEE4nRCq/3jjUinRJz8YuywRPg3wnI9BbSkBGs6x6BV9qfiM6JhJKUefZm
NfrO2wOYagXafRrRSbgwEJHtwqSl3RXgq5bi8nwPO/U1bI7v8TO+99+D6sygRR7GLmXr0qM2UoZV
QwmOTaPYfuH8CCuK7kuY0R7oyLyPUWu6ZYSClFCASV/RmZTlnRztio24kiv7VRl2fidoNfeUvI9I
7rBRxR+FA9ldxjHr6hCdRJSkWVKLazHNR+1itxHR6Rv9KspLAipajSJe1UDYYXn5PSRSPdGGdEd0
RVdhPyPG6ov6kzypQG2n4F28wuP0iouo8BO5eZGnkAIJt5Ht7VcYJAhSPVCe7F0yvxMopAMlAlo1
pbNKSpWuCKumEIGzSicdnkpmOqS6wYlXUnW2qi5iZmUGdZeuesWcD3f0GwvVCP6PbajffqRB0tUq
x+VYYBTbHjSI3hn8+tFRTaDEqoLW/4UL1xnii2KD7AJFT340Ctf/22wPVBM4RNmGmn2Y0nUHvsmD
FhdI1yqI18SGxHuji+sFi1Ypv+lBN5yfa+F/5BaaJOWb6NqrkGarpiMbhC9KKU1bkbYl6tIsNmMV
cZkmi7RfXzt2WcEUgx2KgU9XSIYAwGJHRcs1lhvCKDFihG2guZ8NSqPN8vX7+m3tcwj8BXwuPUnZ
w+0tOiR1+lWRtAqCLtI2TX1aW1wzIWN8I3GqAoc0z26zhOnJVC0CgKsQhxtIRLnLvlFcxPcjURmy
KCm0wtQzhIgTkYfcUMXY/9iy5ZW89TnC/I6yWBqm4csV0vqVuDz/rvRKzCcwBRQt0GlET/NIFiOs
nHwVBKR7ldoKWsxwgPj0NmPNuyd9k8FC7vTfVtGaj617mqsuBNYT3xe1wfWvtCBsuNLvDzyQetCn
Qk/MZlDEl6F9HAiWg2yHdxSafzDRSOc/11ZBpoWNpLpQjc85rf4fvUviLJQi2LhJnLqFbq+cQrij
hraSd6XvODoL3GmoHsoBoOWrPqo0VUBtpsWG73WfIChwGsZ7nr8KnNSloFQNXK0atdZRGOLcwJZW
yxUwx55iikxZZvZlnNEVVGrCAtzai12hKH6i2rsbn0jCOGknlIBvt+VlQYFmll8d4waSkBicTVp6
iq5LvzMJScGBhCRvgbTKVgros4Z80f6MHgeTj/0/tqSojbqJPyVNs6wc05FieFmIZtaj/bYOvTcJ
C/QmszEkr5GNIgkNu80ZbuV2jFaUmI3w2EVYEOEBzQN3eUane/VYyTdkMC4itDIfqUJOg4KbelqO
Wm6VRe4EciMMpj6m5zKL0NmkHR8jF6IUwS/gvU48W7F0i5vxibMAJuKdj9yBLhbYi885xsO4y9GR
R0i1iWpPwS/4qmWcXQkAZHCKc+6lq2MoLJ81zhHJ4EsbEJR3to6L40KiSyGM32PfbiRERi5xOgrP
llfyv58rXC0Vaakr0d9Xjrtl+i6r4qDPKreo4JJUvWoou+8ydcRzPgZWtK9dYrY4aTA0GARLzdo4
XIZhGE2pSM7+kBL9lOAzniAzNhZyHD36FZJXGI7kG2d4RS20idKriiQMcApGl5nfuoz4FVJw6lZh
wRSCVxmg9Eya09lU4PuxTc/jrhB3qfhkQAH5ixx61ymbW0JIAVzfGqC47FJ15wgHKigiAJo70RcR
+hu5H2oUmRMoryRVzQHtnu4X0RZgOhHrXLIlZWoHOpIeMByTNEe/DsiYIK/EH/pWvA79Xf8xOv1e
0MEIddny+bJ6EAPGADWrtKdjy0FrOka7KHL0/Ji8ac+inkR0KGL0EwQzM06rJ/hxnvdQc9E0alKZ
UAESMJmVUdNtZguEZIXMl13KPKqPMWBU15RTEpVBuzAQIWHPPVxgHlewdsQCepbWVsZmHvDQDTmS
CaaEISCQf+dhE4cqtIMeSOitKHUIvAXGAkwOFoKVgGbBlsCaWKYOWQo8LQ4UNeKNxUCKtS6oHsaQ
GI3Ei5HyV8QHKpYsNMuY5kV453bVk0vLFLBsxddiJIPap1XoapORUaC2ILpN0EBjPsfiCt3YvAgp
ixdHLppn0fSUEWSvnF8cezHqtV9BU5O5B6sfu+13HdSKogqV9muNuswuIOYurzK6JH3XnXVHxSnY
sBUM7L8wR2a1XB3CAsQzliWpDvE61nylSieenUQ1ByaQJiRm7WYabBA75hNJ62VMzZ5tDsaYLSvW
MgHXZlJig8R/9IpHOhU6vNK/+1CRlu4qbKrMmVEiVhGCMn1ehlWJGHg+PpNnb5FOMxwm+cIc4Y3N
7qlLrH30wpjmW7ZW6rh38xio+Je/tvyP6NrJtLpk/1agDYo3AfMJa9UzxIHLU3KO1YaF9cgxS/aj
7aiODHU7QgkpK0++wADmY0dc/4OXLigCrd8hVeFug5Qwp0hDYKRzNnTpD/f4Hxt3bLxjtfvnEQAd
wLW0gOMLxmbMMBa7WiVBr3nb3xGaxvo5p8kwmIQa6D1I77mhNqm+6yqliilVMcKrFQLpL5ffqkoz
VkQj2Ozj1HA+bhLlqHgr7EymPTS4A6HCzLjIKqPVJ0cwBNd+ke4lo3TtxHECnq/Tha10pg3Tf+Rl
O8TzvMaCtSdkCBn/WPXzoLKmCQfPfRg/lBneZvjz3VtVbMHrbb4lgjjg6U3ug95EmbB2ZnhEtHqT
L27TxsYmg9imQBG2kiXDILFSVBPResmoBb6XgxXVd9Y2xYiyjwZDo3b63EPnmll0P91ldu0cPKV8
3xasT9meAacTISiWpCZJiJcxB+BR8SLf5qjgjDQZs/IADfbiY605t5VYjJ91bmlfViLb0ZOVOF3e
0YvVS1RbhPIX8zHaDy4jTZ7ZVNNM27eUH7IMvf02XYAb3IzMarDdubi+p0FlIhXkeIazf8lsuNvO
2yFpYzMFHS4CL+tHQY5IMgso94Q9i+8vBoO40N/598vo5XuCPkxefhnjlGV8Vh4FKZTDEgJN41cl
MchoCcAT5RRiRP30rY6rYoZgwLA1icu8FsDeozUL73uPpyWbQRNq7dM+jzKr4OLzC2LdcE8Dwkhg
7hehpOyAtDCkpD8zPFRmQFwFq0zHECaiRjK1um205uLmazZhFpebnE6mBuourG71Ssllh0ykE2mI
aF1v+HBUGNdfhoEcVudcVnQ7IKqxovd7rhb65M2uqjmFgg7iRgmV0b9ua7kzk9LdEssoqj1/P3n5
Mg4uIrjZUKqWhvjj4Bfi0VMpsiiTyVBJc6YB4KZSOXU8qtVvd8tL1pzYRqpZg4Cz0mMqfzaHtUAZ
POEZnzntKj1C3pP7M7vAc7q2qK4tCQbbM7MGYY4mnwSb1N7F5jffkTBwZeJgKLwREUeoPmUu3bK0
hL/8mkPpA/ovPW8onVo43023g09GY8/tyaTKNeuwzUH5GK/gDxC3czU3TrwMvRX0D1aUlV5dJzV+
9519p+F+iNx4DMbxZK7xnrB1Rku+jfPmBaf+K3oY91Fjdf99jdYoxteT1BOd9gFbjD0gmCD0lCOO
JOaskhpXV/OyLN/xpC7ZhWDrNUA5bj2WVbLduxkwHhhasPaDtxGvKLCxwL+NZRHlPFuBdXKaDgJV
arXF9h5+fxNU4DHYTUTsv/nCCOhiP0Bsz8o4JEDj4lBnY99fO5SSAHEepK3gZofR+UcUzYAi9IkZ
WMdpBLqqLOlgslFT3o2ygPNvjM6LLDjSEO8wximCQuwbHVwN+O8WnK09f4AC6KrIzsL/OWrjBMW3
9/GaE2HlN0TYfMMd4Xq6xub+niNswNoywoYUcGKbHmOEvUTKHjZ5Hu6KR7DYa1IJz93uz0V4I13N
JBzbLilQKFEpGFqNpSdrog57mBTUokapDZXSv9iwggllYXPYdby+NmPsw/B/pNLkt7yzpZGklZFq
O4UP7eaKFq1yMH05BbA4KnYBVlaskfKsv0H7xo55FKNSQnJIW4KX7B2Uz/ou3XnNA/zynw9ro8p+
8toVg6zK6irkG5SoxBx627n2Pt63K92C98GagMKkNVpOVrTUsfDxYtHRDNHyv2L4IWZpGgVCIm0A
upu98NAIrpjuLW7dIxEG5nRIoXEICYeb3L1gYwYP8x6rCRJapqoD9vSy171asOsRGp3R+552JnTQ
rNrNjCJFQdhAkF9KNtlnC5Js2Do5b7CJrnXoYjg3LE2vJ/NnfbG96/CDB1179w7tyRN3VPy0yVa8
Z2bjpIhd52New3vLw9gOKHEB8BqqZ972p9A0ynbWifpN+o890XhIiMNoYQRlLBFtqphPakJ2ysqD
fV6VU+F9rZOhfHJQvgJmy1zkSMNdMEW0eUWhP8JL5mMfl7zZwbVb8R59AwnJHaLQfbn4bKxWGJVS
6zG6rl13K4Mh+x0tGwWuBQgIZ9F4B62xE0WWlTKgyx04y5+l8C9BZUA2MrkBFgCx5rKR0KgqLmxA
8ZlIUXXa+YKXJlJNSzu9W7ymjy59Oa1rDNj4MksX9vN6eElOkpTtp5nXiPatdq17d2FRDqm/10v2
as1lCglKCHhBFy3Ps0KLFZ2Qbf6WZnvXO0bLES3o90Pv9TH3hWX1ReHOmFes1idU27upKCHoJlSA
ecMGwUWIhp1ae0MiYi5GOLIYP7hd9LnQp3Ht2L4RNoJPw61+j+9/pYe1pzlJ+eJGx5/rQun6tG4r
occzDhkX5Qt8CxWbpEas2B3219Vc4mhoJUnBEgcp3kZJGCj6qCnmDz0CAYvVMAy9ICafgy9hefHy
h1KQ0px5V9I+5sTNoIVsCsR66uzcaTcKrelPboHo0KIPecXAH4gdt8P8shU+TVr+ztVKOHzV3R6t
hWlbN0Aqm7d5RW2idUBaj68+wzN/Ta/BHT52UPwPYlijy1lir5pmNt1srQgiv8m+xcrCDwcj+mEX
8zyPQTEXhhItS5ZBhbTvPGpWqUH/LfqPuvBE0ehGdMbl+U5kdam2OjSVRcSCbOUdjLpjZ+1jP80S
giHPNkEYMmCg8TJ8cn2+DPp857tls4+clJPsOodOH09MNFNnv9Z/EC7MYU3RwYBdsKruseh1rNd8
WwOjod09DKe/2aDut1j6qS995miuqCcgwKkMZ5ivN1h+qGhew3HhxRgoBopwH0ZrkO7cStVakfRB
ET8e1bDmOOQr6sD3y8h2xqBGy3G0lWNwQeuP0qPRHgzwkaUOfDFpU9nle99AmuMP8uYA5LRmnwJN
cgNfel9Y93ovVbroG3DASIenorS5ezzJ1w/6sc9p/Psb1BG2HbuVObPZ2QTG7DlMC4E0DtxEUSVV
jGn9sfQUAECJaNpEB4y4zIM+O+vEK+ZgNDTXFa94smCt7/9aPc/09OGRNfE54SZuDmF0SKuQH67Y
D60ikR6pFTNTw5vF4l+/g6dz7Y2I/kfxyCJ4X746FdbCJWNfCTPOxDMrm/ONnRkeTJ+GFYqiAbfG
ihn6VuiFMeF34B1m1n1nV2N0GpIhsHMHNp14k6RlJVQyAHFKf2V3uAoEjOCDEKwSkfyBL1XHSMCg
EzPwuF34PcYTW8yykxXbJeypT+YMkTlLdBGIhCW2qffJWvEwWC9+GNX05NHPUbXvWVpDGNbhDwsx
aqsw0tB0BqeOZt0P3/qEbDofLB5l02Guket2p3MyGlogR/RG7vpsrjecCmoE6/RpnNbmL9gIBO5j
3x/A9LiY/RuFMB51D3xcphkTd4edruxn08fOyI1E1Ff5CGGEr3QfbZ+ZETeTuTaAoYmPEsK7meu4
Bl1FsebQBNngJeX7Na/On4aDY0R/Ph3D1fH5Zfha6XgW89EczNmSHUmviPRo50aIp54Jc5oojLrM
we6UyTiPpk+f/pCal1okLYcJ63AySNh0QpiSuGTxUGY6d8x5joRnPIZ+0YjE6CnOw7o8l/+ggzQn
kBt+n13nx3KcuWY7T+h2a9x5YrXDzpVF7wnZCOximAwrpMs4X+eWGlczDhI1cSN6UwC/ZDxAt4NY
twTtYBSN+HbjoFwhBgiC3ytyt98AgxjTNU22kSJDiRzfTK5moH9r/djpmJCyKUx5K9q9kZvEsHs9
1EEeMXXCuAvou5KomUpmJKkeRfsVEhf+4IqvjJ/8OTsnMfkdAS8JAY7p0XTOHBJTJvYvo1FaI/5W
EC4t/Vq9K16g1DmE6cPOMIGMpkJW3rkNYJ4GC0Lgw/MQwIKslvwIBTU2IZDNgRsEEq6tWb8incnR
vOfIxGjV4X0wqd4eAfqBzlRATKCRN7vkY/TGnC/03uEeHFyzUfTFJaix9ikmw4Hi4JEmdwhbgDiE
WFETlWuUlf6V7lAuIaiRS7w9cQkgbtPqC1wEymAKFl+btNo8aXinMLE2kh1OhUe/T3kkabA7bZM1
UXCETyt9mQud15y4tADDYwzxISiN4Yzinj1/jQ/RzK8a/bn/R9MmKh34dBOZbsIKP8mIV/R0NQad
ZxG5CqUZJOnU5BnmLg3knANK39vfZzzzSyGia1TAKYFTgFMt/BpczZBt0E5+fAnuySWWMiSjU/nO
K5qosqBcFLpryOSKg4VVwOBhmb3g5qDU6IX5oV8yumoWbBOt+mLb8872Fp/wiIvUL93x3QgIg/bu
GvdOecp0Pv1stGBLXk//X6z6mQ67oDvos6hzvz4QPdKoHd7NADElpWpRcUTdQZaSN46QLYJMQdbi
EjH3VZXSd7yewYDmVPk3XSflD/ssOfzKvcPDtNMwrQwUlbxef2PTCkp/B1M7HsvMd/RLvr+H1wj+
MuVCfmP3L2tbpYqHSaRlzX4/SwHZ61UTC8XqVDcwH/go7qFTVbnpvMQt6coCogiBRi3kOBDtlo+Z
mR3aJ1juAm10iIGpdE2zgYRfRxnkEtTtF2fZt/WL4ym+uiXzjKXT25LtacvFMVmOuLA45Le8oUaw
oSpQxVxNPWbkkSqnMZmgqdPly63nGPl5yEClWKqSKW0QozVOOzlqL82H6ltC6c6uCrmSnLA9SHhF
tRnNSYV2ZijTeLiQ9u/D6Rs/ZfhTFmPnRFqg2owgfXHtZQLW4p0vWgvSICDkevBG9N1b93eddf+L
NQtvVsf7wo+0RFTAuc2CTZji+uCXfzc4Btz98qg4UvFJjDI1YBboSlHGqrDnZrlxhpCz8kqYgaBT
iRF1k6DmnFccvlRHlYoyyh55/z7WGIGMoKNesS15ssJvVWTBifOSwUoLBdE0SyS2W/SpIqnWc+5m
J6CRXur9qoo3M+g+Aj5j3hL1rGOJ4WIGgKi/mDgJSR2erKxbivbeeyCWgdpQFcnZuZg8l5qRpbo0
zhu5C+4RnKxXogxYoTzUoh+BLJxUGrwzOARuiPUk+cZXqgAHkwLpG9XHqSM7NdSH/N/O4MsV1krq
bsbf9y/PeCwtc5C1judwNSfJUCz5d6RTtSTQAqf6jkiyUkFKOMHvYcDXWenIyrvSZUpIsf6V2eeX
OttqVzt1jkZPzQ9ak0ziDIoA4h3P7NN46xYGDUBSwaS6f/vHI0zo6yCOQoRlBoXVJlnlgY56eVUM
jzL8zTpDwBFdFeWquVDV2g8FvwpcJV3K7aWEoSTDskFAa23DYrsOM69zmBwmJ26NUf1/RJ3ZduJY
s4SfiLWYxHCrEYEAIUAMNyxjMPM88/T/F1vV57QKt8tlY5C0c2dGRkQCY5Ro8SNBgWuR3eqyjKJJ
BVEBzgDinBM3O1YcZbhg2RzTIx1VUYYq5GOxkN4Vh+Sh2UmhD4TjbLVbw3ehML6kNw7gxZ/bT32c
G3/SJ/YXgxv2GdLkYS+H3RwudHD7Nm2ACVLsjORkCDqU82oEaWy4zF8EqxIjULoRoOZy51HcO7RF
16GVSqyGX8Tdz1gt4j5Bnp9HKAwPiQYsRhQiW2E4Q+HeKGwga25Ij47GRoIefGODjc1+IeXaqVMA
C4ZPcyw79XFmTqNB9HSL2BNOATQ+nGLwPJL1nwksajkWQ1GYKhByRaKsYjN1C5SIvXfOFYZAU8ZT
DGoxr6nKa/r8yAdBh3yPRIE7Gu6A7DP4gQs3a4M0Es8XMKRt8KarzT1ixf+JerImr3xfVTvfwB7E
JFFjMhM6lOzKtNzOxgzr/lbqq2amgpGaTOrwaOVLPiAZgQ6BlyQKbOPZnS5Ds4qXohWiDyR3dguq
vi6CHg+7MPm0tqzBCxZ6WL63TnPy5A+0v9nU6pdR2mx+rN9L5xu+w3tY6GIQGTPuMymxFCvNVavu
00KLCq3D2/kQv0hyC+4sPTRK0QkevVv15wOmVdDO20AU2wVHfC9yXhmdJP/Lk04s34ZtCrMStq74
e+JbCCXn1Nvk1DduFPmq1PlMYjbdMUqA2T257UyzyVg58U26baRo+xifIUwW30Kh/v/4yHkIssnX
n/WkcNB8nVlb2L445RmvXJFdnTKJilWrVFnCzEgh1YMzaVZpWzNJXFZoXwWW4hV7Hne0dk8du4NL
Vy2t/+IYgyoptZj6/Xf6W/1sfjbQsgtUIzY8+Vzry8BnNlMcUu51ex99etuoOD3+buZnhm3Mq/1i
M8/k2vzPLbEiq2a/ks/0hlPNqfOYFjknU41cP3NTTrfd3fSJagm0nltuSndue3Tyz+j0xpfQArC5
xvvJGh0WiQv2wbV2EbLUT51RMJ2zWVd3rqycozSXSU0JnRwAPZqfd1+yep0MqaYUadUtUV0nASci
reEN4fzMqSTi1auLIpGavk/3rLj1cpvORAM6xTrJ2r++hkMvHr2EWrOgRDmTh3OY92bY28AntUit
PnBNkUkNFP3VNsoOXTf1ZMT6l/RXnVn0DfxShXExtmpMny0m34n02yhoIOI/gf96Fw+CpUgRejky
2sykP3oRtSDHBi66h6jc2nwVskR01INbjv4OAaFNgFoWbkQqqKY93awyd5TAWJZKunHB4GD8fIlp
q+EG7yQLnkIPIhFswTYeLyRCsCAYn8W1ugwJQ5CmxbjWrBCNltCckLJhOlgBEw5INvoMHMY/B6fK
9U82b/gOo/Xq1afGfAw919kwKCAuG9arRAKGJp5np1nRTH4HailXELYwPAgYyuQB/9QBH3bpCfxp
3OGwlqQLDw2bxyqQ55UUYjf/zEf58t8QK+F49m2S10Vf/EsDBB3bn5d/TF/+Jtzwb/pGAileuNE7
EW89s0s+YY6vaV6ycxfR21C9AV2LITZHTYxW7jIOb2wg364oYaNdybnhJpQW/jaLy+TRv/SR8buW
o5xBWQPUIWQNLzfP3E05j9+RHbxQLLyYlbLDnu2JrwuGHxE+Owk2IIlcoK7zzfI+r3cA0nmsu0Kf
M/rAeg0rGyEbPAJIvaNLcNu5b8YTjRgs3X615YGFqTfOPf67f3FOuBs/7by3o8Km4/ph9CFIuUAQ
mXRrSpcekLPMVqd76Yv+UJsC5QtZ90CXGrL88ve3EMgtToI8Zob6WGYyB1E0CMkWMm/nTe8/G6ZM
xQ7nTGxWbYigl0DmOko8u0JuIdJHnG0y/7bwGUFqki+VfPhmQo7JI7V09LhywA0yqRbIkOAYgB61
cCXzEWHpDmw43iQlHA6dMnfWNbjunAfbw87eNLakCc0yT+98o0dvhgbU3d85ZSW086fpua/xmjmM
b0Du59Djz6NKdGxY7Xdz1i/zXs3t5FsIC9Ast+rsunlcI+92zbU6ugGZGNiWXkLnQrR7wJvCx1v3
yQ/wICuMRLNi0BxyEn1c9bb9bX/XE+3+QUH4CsoEDy3gR0cNWvZqDKYKkHgfgU5PFQ+Bqr+CfPwO
C9E3+qSf9EZiUx2X/740JPSBPxgY0RAgdT8ONjBKNsmeMCRWtBG2s//gfcK11NW8NpasGVsvNSfZ
A5dPdBUFCREJpTIxXQ2TeEh+sWsSpwstmT0d8O/VQ4bDDOXBdFg8wgIZxyOQaYG4fyUmEO+IEuFx
oivMDEJXDHT0GhWHxcVP1kIkmSw3UaWYV8sUcnpjsHv/c7/YNq7k91sM1+Qbzdg248uA9s1X0aNc
+diESdqo4WtBwzrJjs/gFl8TPR4DWrNlLNKZMlR2TmUHnsLjad+e9oO0lCr7gxAJKVKXQc8s5QL+
VjivTQ5DAp1/mEKYRvwAU7u9mb7nmmpVm9RxH8Pl7d9cgA2TASQAqqMYZbC9sempGKs/ENrsYK5A
Jg95+Bj3ju7NYjxjBEc+zsfij8WjTDCiGEENg9kp4qMeVaYrE4CvlwveMHyv6durB2KMiRZLK5ty
IU+JROGjSodNFn6smK4v01TGPSBZN2BQ8uPqgJeaL7pBmSYlj6egxVEKrhKdII+RYZs8IN+Q1GCE
dOuT/fIxqoc1WW9AIyFhUxEiA4PHnFoyEZdvTTqnlA44iyYCZZnpnTd6yB6pXJZ0x7EFUPNk51/6
IriduqcuY9RppuigVvD5IbGQBOgonVQJItLaC/oaREBUf+K8v8CwTVtMEsqMPZO9Y32s+NS/n53z
bquIfgev8BK+jApHmjHLCxl1CobILsHQVteW99QxZvac0Gy0M2GihQCyCczx5a9hEmzadpAsQ6Bq
EJSAvS3ZIXB62qGG2S+X2EyVaV/yGzGgwprU2dASVPT73ZCU4/OOf308CH0kUXdb3il7aXywQGXY
qm3jQCWJFP/FH1773UafY4yKBREobpTtGOcvGTnz/DFWVZKuowxg1izzTVC61Z3owGCrUewlKOL4
BS9GUj8xADsxJW8zLrpgDs7CiSYAfZKGqq0tnoCK6/7V9hhRnY3exQOQRZ9bTd7MEZxvkf7DkuAf
PatZxN2mHqzO3TyVgMOuVlvsTv767wM2+1fa25+yY6V7lCIHF09DRgBVxhqxMvt9eyX1ui+QLb6O
jRTKm1R4RuaD1nHVfkDLIKkIc71cj0F5sVRSl/ARXcxNLX+6K35196TQppHGgCAFgmKjAWxOM/3C
3o7pXbs8sTDQLLW/PewH40eeIt1rKfuj4SPv07xzpdY2rD6+pHHk0+lxARZNEQdI5jQctx3aofpB
6s3yUT819Wk+aUCvaF9vl/aOcGXtgiaTV24pBaUwjheFiMgvbWXjjIDQqCm6a7SJYd6iKKUXSWoF
SvblNpGpKgbwQcCEH1zxl1XHDmzPDn5tO3G8hLaebY/i7NI/2UY23AIM2YIx7VbCdt35gWKMFRq3
RtxEd+j8jjSW+oI+COGdiIeMw2nebW66kDlMeeYz4d/VuXuc9CjynKgaTOLIC5xJwC+0I6fDX/zI
5yV04KGU5YJmh3OKSKgJpattE2qOth3Z4XKwax9B9g5Oh5s1oI3DN9p2l9uSFQEyzzmM1dXhn3y8
zyhEL7Sz+BY7wTI9DBDwj2K0dxiylVl3Hm8r4DlWIIaBR/oAlVbnBEv2SM5pWkExy3EQAvvTU2NR
0hho+78X1H2DGz8H3DhAF6htUcwrOoBFZ6ohycYAQmnLWNOV+SAuCrO+7u6YymaczQFJ5amFnQnW
WSK7KtV/GB5Epgc+pHCeu1ldtcedl2TCCOxVTIgEpjpLqI4KApVMFh9VVIhJcQN+zQ4wRBVV5L5U
GbSTVDCIPKbj65+LMGQy45AKNiVS1X7YYsXXvwW0WnjsfYj5zRv0RjwhpcSDu0jmLnKiakwUtp0n
ZrEXk6npjebhGiiTWjtTIdxVuNmEzcZ3cWohCOJt1gnPQnEuqM76mRWI+MTwQHj1d382XIcbjDAh
F6tFITxHPlN8gzkwkbLTdVQ2veDZ1fme7XaJO11n+7x2C3hDnLFHPkLa+jjj8ZsFICtfJRoWa0PL
5OEd+IH0Tzy7Kr8oLfhVKGiVAEs3/qEtLzS0+jRPKNlYoxe797FPEBTVcdHZKvgI7B+c85NdgvLZ
wpzSYZiQYfgiAauxHHusT57+gvSl3ClA/xCqsHX6eycXpb1Wjx8XuNuCEKKXydJ/eeNpuwu8LMmV
DHGpevisYIY6c1urptEovB2gUN17ts6Ng7NluwVdT8CnB6yBZDmo4cR5oKivk+69sTTUTRrRLg2T
PXqxG+8XwIfadUA2R3KFYWDOntP00o1Nd6lAnBFyqqgjDJpwhRkigYgO3RuLGILNlJubfnSXhh2w
PT9Es5vOFT+sxp36ePS2iHH6BECfhVEAZ+/OfcHzLCafbhbJ+5xJM0Q/mrhf5H28BDoA4OrI+G0a
ZXoFiqCsGL0c/VUNhbpOluKiqmueZvp0pwRZ9d35jbipqnWoXqITAqPPB1xXOvNLmqxi7JR8wBrR
cUXKvbstKttAsK88ejJYWDH63+G9grOfozVw7UqfcuoJhCJVxhS5hvT1biY5MXmtzYP+tjYwGgzU
oGt/N5Se7oQFttaIdOnSKFsdBRRtwTqEvBPrqg6XT5OYM2T+DT2L2TZmr5Im++KONriq/ga/BKYg
CchIY/bmIIiXNqGUMEdsSmiAh8oo+ENbP0hIDJYJCUIC8JbECR4oyDhJCRDhF2MYhnzb0meyC9+n
YtUiLi6DgA2g7pBiSFycyB+F6Mc3UlBJS42R5DIeScZ09B0CLD8aBU7k8SqiURAzAOhoe/yV7fXp
dZpNgdVXzS9gukUNBiQ0ApLpTodNgLEIfFfEYIQJL6r8u3KRV/F1fl5PReS1+Wa6cE2ySb/U/PMc
h2FF9kgbQcfrMG5oQgrzJa5TGOS7ffi4478Pm9Yo+d1sNBwIb5SLuzTrQr2bgR/OQ/q+sDV48+YP
aVOxZHeOzG94Ool02FSiFN4PF4/Tih3vGZYntcTvSNNAOflLRNJ6EaNRmYvHuQgeTOsJjuaCJPHD
jUae7WkntVmobKnv5pn3NAgGc8A1FZobOwG8m6to5dMuTn/MHlyyhyzjExsNqV+35h7kGMTdovvm
3hpwgpaboZa0bqErWDDrnc33N6qFr/RjJryyo2DQeHVhDQhrg5RoPktTOOmLNIXFlCKBebBBYGTB
x0avHoFg0viFiWOByC1gDLiLGQQV12wWrtoy8Hwd5AnO4s6iOaSssDt4c2uPTfqDQfHycYSIbMMJ
FuMdgcDNw+mfmJlqr2OJKn7+zYalB1EUUgNEIOZPN1dQNdXnERFXBg7gvWXK8LOZ9SE/9xy+o1LW
r5E4aMnJL1s6e9naqIMoJYPq2gzHJBxJiVHE2eXqw8iUvMLU3cYeGRPF5te0OwR/4ejA4haIcIWy
qZEFH6jyY8UzfVGCMKEBAqQJ6gJzdeC1Bfej3wfN3Xp9KHF0VeD8S3qkLYk+MskwcL/Isdmhcc3q
jvBVehjqWhh8mv1XeN6JkyGmB4xiTCPaz3EZyqN2cu3pGVam0CdYQTBhlYsBWMSTSOCEk5ooJNRD
fdBrShwI5LzSDHwWDqHjyLPg/Vjo1gzmeqGXLQcsEbINusdgPqQYWF751S7KDqy69zGCDeyWzhNZ
edc5Loi0TzykwdP5l2aEUfUeMBu5gboKQo9F2iYHbZ4SzUvVNosBFdwmORkLF7gkYlnvjBX6Fkem
LHTiLm+upa6pfPxV4Ms0W3MclDjkQQYK/nYgNFP7ECPPuFGKYAUlbHNoBMLMvqQyFlklsr5Wn0Bl
PLgh1f62e8I64Lhz1ETBHEAa9qH8kJ4cde+Ok7GO89/uab+iLdssIJ7Ava8zOTMTUs3Qr0dJXvT3
nRxzxeo85Ai4etrrDsaAjMfCvyM3fYzR+PblYbui7VEeXPHh2ID1lcmENYdYhW8dCBtQbdZ/+YIZ
r/yj5b0INh9MSZ2gtrBYR+wD2gMot5p3ch0gQqXTDx/Da+0L/0pgwyJXLbQJrV59WrbX8x1vLbid
/F1AuVwCMql3zo3zSOM/7lvnCcHWOTPrG5ueq6vKBFVdpXXj5gMy71gwHe/QOymn0dJhlGhb8A7a
Fs5M6/DBkMVX84QhUXcfSce+6shXdtaTwRhJI5Pc+HhBr0IbsQyDUgWOhh5sGk/knztG9+FhyBXB
r9fcRYIrtj6jb80ixtSi7h3namxZ2EyTAmDZHPMWNHhgzffshlhAYATxHs0mmFtMstlqhAHIBJht
EPbV8FhitEycvnoFNlFtl52JRl/hI74bzLofWPdm0Aff8OTI+3B+EeVabTmHg49E59YKzGQnEdTw
PXqPNhhX55n29GRiZjILud8xtqTvpP8BZ87lU5ClxoQlJnYoB14RrhBWGXRKCOI3/HTQ4cNqniUK
CjDI5jjhymgROWkWGmD18/WM1k/rCaYJvNdNHwSip5ihQyR6VNdqDPxnL6CWVEq45c/TLcFptvxV
AxSN7FU8XvmQSxMC74hk6EMhIZsiGZHChO9pxasowDwY6jDsoLcv+Zx6VuSqMFRI1GMhH4W4StAi
yEHikYqfRkQiMSRaCz4qoBmTXOKe4p8s/vBbJD3PGuGi0ku+o4ij6LOG+4xB7leWR265bUocagIF
NDE1b/PsM8m7sh9DhmIrVAka0FMJJmBnai2KMDr4vBArn14gHsLJdvbwF4ZSJ0qhiATa/hT9qTsA
kmX6oZJLoVVGhwX2sLw3VSs0a55m1ZO41HP1TeGINGTXgtU9N6qc0gU8qllxIPkTKKN8fCBchrJ+
UQrZIuAtqAJjlGjILQypU8aI+qX61S82Qm3MOkxXK9tT2G0Z7NxjAHutQxWwqDkptGu+oQXjgz0b
m62900ppdPJtdCso5Stt9cZaLWXMPKc9fvFLyF/ZpjUkmv6vfl4uYOIqq6SYttmHFT1xUyJnZp8s
kbuPKUXhQAh2GNfJvb3pVN2/LnxTodR/KDfIuWCZqEvOAdU/c13UNLx8K48LSg5/K13BLfZra6yw
zvjESoDG/fe0L0wy2A7WgyLS8etGZgyX9OvLXDcLEZllkwL2jiAhDfALG4wbFaXk3syGlB7cF1Ar
owwpgzX8K0OBdYFubOBffDrfoRiB4EBg+Npe5FUiNxkscGCf042ekaLXQNbUkVZ4pntkjgODAO5Q
BvGKIZjovWsnmxeoMLShgWpBMdJDDSi1zx8wvVUJFBqqedVXXbv1KdOYyAzaj99Z403yrtkoJeI8
cbbA3Rd+mH7ILOHw4VdpLKmT8w3qw2/v0923BMRWCEAXblQzZBEGjqkHyMQFqclOcMMOvnz3qk42
uUW7AIMQyb2vsE9wdzKCX6zbyIIZSkQOqp1CtYX8ApeAirxWKABvhk2y6QLtH6gGny1w4QluKS7W
iExLxwuBKHzl3+6NzCNpeXFjnnI0AiJEtjSSk5W2IobWNeU9eMDOgLdETwqv/7acD0skq2SkOrvP
hnSkGB3GOeyilLFylqHdJgBBxZAPQg1Vkyr/PcllBHFP1p9G0gN+8FWB81vnXWKS17Rvv/qEN4aw
Wa0zy6tRe2DVqKMcsslRVcm0UYmxXKrInSlo9bgA32c+jEze3fYZj9A7YPZhzWU2w9QF5g+WaO02
qe0gsWmSpq608XmiHIBiNtDAF+JoRynHh/7pigFMWUqTiZNEojujWYfwu3Orc/oL3MKl1q2djWDY
a6Ixfk30OmUZxW1o6r7nijOxntd/bpMcD4aINHCaJ/8YrEfrUXFwglHLhD+lAzqAKIEsD3hG5NoZ
bevq/cYUF5QIerHwjI9txhBxC+tQA0UQLfRo6mla+6x2MyE+izqLqys1quKSoBLFQPzQaYlr18q2
aq0l/IVEGNAWq+h3wpiLbRhSty4ZmSDVIzBDEspvp+yxbsx7lFhV/6Sru6y5Ms9iapmXM2+eBdNB
nRwz+4rFQ7bHidnC3966R1RfW1er8d6olXCbxFeLsdMlAh50TPyyhF8fKYFN+knjv4zcBUtQHZf0
zWZGGXgy82QQQ8jXAynwM1YqrodsDaVcA136l5DD90Q7LIcFkvGXrKVhMnfyTDs1nn31qrcdPkbb
YXUi/RV8JJnsgtsRPy9Brl9hohexPdP0yrtJ90fBN0AfNo/NAwgXojdknGpPbIwLhNwgYEqZVoLm
/r4Qicr0ITN8gN9EY2E7FF1IClgqBBSxl0bNySffGNdd6NXaIzGMoPxQa+OE/5REoyBjsG0lzBVK
JtmzjqyPsd3Z6+mBQeC87c8ITm2DzgffrYKF1gkJxzlAFK1XONRH9UOyroj08R9osRKs3nCACZTB
6Gmk9pfVEQUNSkBpTtTrOcEzK8A2g3GG94taOMwS+qp/ZTXf6AmLyL6QFMOK3fPiNrxJvT0IOSQn
GTGsGBAzEejpAFgDr9NsGzxtcVS4wHPqfrvFtowoYIwlVrzFvlQ+/TIxldOiLp/4Z5mfLfqCM6Yk
2m8zmwDZFos+IRKF5inrqzq9ckMlzcC5sTpRhrUOChPcQsNPFap9TeUaXu0Ua1JsyRLE6ku9LgqH
CIJ61Jw1P6cGkyFutK0Yw0cOwaxyqax5H3whEBtGOEiNrwYXFR9CrVQd6APNmlU0fCut0ObTnfNl
6BM19tP/UKqXSSD0BgxXBG5IDTwVpaVyLN0aOrA152PdUOSODpxjbhslQjqEyIJuSRNLDsEfiYMV
BoTuKR/UN+qBUg4NGG5K8Ew+xtFYWNkb1E8ZptRiYp2tYBHr5avyo5sNl+wfYZVIaUo0NXUvtIsv
QKraqxVh9ID+ZSvOaPQggk9y5FuCXyDlf8Y40gnY+4NsS5fJvDb498CK9PvmJX8KoCzGcBF9nHy3
cUbHwGxLL/W9xx++Jb4FmAmoqHYZJWvazcFTs0PUE0ngVLPqBa4aMljITPJFWnliWADJp1P706IW
ZaYMT1rvUjikDtIo/tCJ5/YSPUY3h65LlXT3T/LcoRYKzi/qK6KF3NI9kpBWS0AfRS28+KZPzLAC
GR/BmW3oKHKISbueHgM5qW9xxSg21Jm8Ds/DI27tNXzL5Fwm5yvkkmjm9ZvvQOaLfv+HhoWgKaUF
zAPIDqup+aCnsEZHso5SriNOKp3ZldN0OiKVPuIrbeoTa1N2Mv9GaLKqs0MhBuYvNJcOzPoOgJ28
QnC7PALsFf7plbMpEIo/FAwL1MjGB/qvL+b9iqcU0RXxSgqvteS9+heYlevWtfMAGuyUUiv9DB7x
vSfGPpx9mZ/3N+ZY874Vk7boTpmzSZCB0W+4ptWwXLV1It6g65Mrec7oNq/G3P99ZGlipCry7nx5
5OTdAiNDReOUZda6+eBUwI9hK63Z/JkVnMI5qhUcvlKZc4zO0+8Q8ezh9zt9LR6L06T0c5pY0IZ/
LosCj9NiNymlu8mbWQQPplBsO1/vFuI2xakFwtTsthvnm9M02sPjkcWK3EIlAM9mtTKplSsgeQ3F
FYoD4iwlV3bQamYHkAWGiqkrr18k4Svq2yyqq7RCos8il2WGYd6Km6ioYKoehTY1gRQlqtwbSPsx
IEFMSJD6Ax3tQ1aC5X0JC/TyM8443kJky4tcE6su/IQq46+3Mpc/s3fJqlC1wPWqFOpUlS1w2+cs
m9pMX6maglGvBJ2SfpWI6eBkL3YfPXSIFM0YMzi6H5i6206uraHFte4TmZigYW0eohLUA9xtBrXx
26uUnD3NQMDqXYShGOzBrwOYkv3Bm8H62AVyQ6STi8fAg3uAOoVF12xw11G+SB34xtLryLAULaLr
cNc/D9fT1yg3qcfAyeyodj+FcYca/DIvU9hN3thHLGY/+enqrzw9j901Tw7TsNrfpe/xIRVId0pF
lTu7Fe8wUmaA9uMvqz3R2TAjEjCF0T7FJJ9oalDxabS9hRD3awaO3F16PWrsblYMsN4lFWahF4Lr
0zDdn5inPKMtOeePRXJTZ5iIhW/KrA3cEpUZ1u2ozdfq0RMDZRvrYlMAtnPkI9vQiH3G6QF/L10t
bQUwFgGWuNfEAlefSwQl7Yo1iNm1dp5dV7sYu2WbUAZp+0MpVxtqtzT7HYJU+maO/qW0EH1WXkcn
2foYrqCK6iJj0OTSWGnK/wU9l5knp8HeIgLBHS0H+CS5cs3SUW8+QmYQ5poFuQt4FWIBi3R5dxQm
HwjEtwjJ3x0x08p+tWk1140i0UelqPSCKu1l0SXTffxjPaDLv2r37uq86lzojBRpcFrc9Gd3TBnd
aomRSgNLhfk4HacX2n5kCK20pVUj5EAYxKNRS6TqQ4WE2UGD2IVWiRFftCDUsbhEQH8EV8nljS3q
jwYOI8bA+ER6eO72oDwnxRIU0seOAVqreCjmr9oTeDIhjFeWM2KNg3/yFRP7yBXaIrD3FVzjqhND
BkKYQd8hoMXA74uItR0CTIfJ3d7kWnNeMfUXLcDfdcU/dtaNAudwNvoubwyTwGDkcOvfHp3NEbVv
8GrNVoxUQ7ZIisJqFd3CZIz85uGQYPUjdg7ub0mB3YKoJAmVzjRxYh+shzsGMDGy6pMU8XA8tDD9
GpRiKyyDFZIoxJXkNi8nOb/KwB/ZHZ5Y4g9ynTw4PIOsmIVkllWjmHxgjF4O9vmXLK7zgeWMA9ng
i7HmAz25fF1ejOLANqW36mK3yUkrNh7dTygZFXJlozvIWDomgjhPrDYyzYXgJrF1TPKjRJ+vX9s7
/xo8yWjzjfKNhFdDf7SRFuHxZxstWzEhbt169pjowsb7Hj6YJQOJKy5GrwG2MYMyJK4PLpASZX2N
c9GtuY7ufrkHYB89WInc9tfwGL39CwMu7+HNsaJShLtAq9pCGgyn/RVIE/WfixLU17OdI7W5uWv4
P0wNKDmnF8zpwj244ZL48S7Xnf1F0ww0yqkBBegwgFduUA9PvkGZdV3WusgSL34Vk2PDKjN1ey8s
PhgO+ZwU4sLk+rKfZ/tW9auD+mTbW/Wr/OqzbW3tHat0WH3ZZYQdmHS0N6P1AARoKiTQ1INic6vp
oW5PGVxQqSEtVYSYfBd/pCcUsAaoTAeYhu8pyRLZNRmVeOVK+0QxVkalBkb1X6tddAVW4njMs8zn
gxrPOZgzBKCt0XX8ekorPKCn4+6cXvQzRpzA8F65XeUxk1PvXb178uIbNucqux8d5YX6XJmcrGN0
avT5gTNPlmfSahXeOt6of+kZGTZUDFjM+OcRK7nD4+OS0mD5Y2CTA9+R2Vyv6C+paSBAoqAutd6e
qmX9GvNXldqypzEghg37ozvfU9SqhQHqEKudIWMTYUV6Uv0CWqkscBquKpB16PkfQ3h8cPP7meON
Su4tSLJaX3T/wt1S5lxMx/U2kKNnLoV/zJ9RDBLEnHcSC7F0QI0gSw0Py+/dfiwTFRNqeGavbaOy
4ubQbdfb2Hma43RiuGe1Ucc6VF0T/slqbaF4lFBi+Hf2g+N8t+crDFVuZscMTP7ZKrOu6b/304br
y9l41jvR1Vw+NOD05pdztvUIii8nd4+e6badPtMQNUgdQuKmvccAqmEdAPcrYR7Yxhz0OQQsAS3R
LJG58LrzdeS/TjJmmh5l3h5oB8ARf3hHXeTAuroMBcHBwfSDAGaO9LQ/qXwfrwb9Fg4Ol1hugYAI
mHAI9D7oPtP/lLunJESUVOzWsrGnIDJSp4gWSCPdsjmo+smKvRlqDW10GT1epRQwqziB/7UECfiM
WiOZ69U1KAHuIJsKZl60R3leJUyCSoXzkxSxE1+6irLEWGVHZMwmZ1aoFIR7gjSCbXFG19lT5jGz
hvpOKRaJIoX+pk/hzv8VJO9DKeqkHpNee4+GO5M86Tn1E4sFG5yySUI2iRmmdhIYbJeyNpw5DDMj
6WTrM1UkGLLxQjC0DqIRC19OoqLyZKEh96vZo4fOIxVs/mY8i0YbZedF264yTWsgX94yRCalGhib
ABrIoKKIwZ6UNuLJC0vWPtTnHKAgYGvOYwLFxmanGrxd+L39fcfvX9qiVlcmikjUovVgT1P5iBUZ
ajRSD9E0tnGleQMUpJaZP9DbhxYbCu8564PqKqlOG9P8Vh9BpkTS5poMlnxb0DpNckU4mQPpjTzg
BL1d8UxEdQbTwwiHRX+ecMcNrqGLplL2tGbKoSFXiSD0ATqTeom+JgTIqkBLL9x1ZHYhA9Y13QEl
5FffFWVU7qsf4D90FIf5Yf7d2hobwtXROCsNtDr4h3Xw2pIg38uDc9ld74cF94ndZ5kLeJsxb/58
g8OF2qV7Z6+nSVKhfy7wGtMbEpVl1caBvtYr/IpwJVxAQBODsgQ3wZPdTq/t7Ng270OAJF+QvqZz
aLDflcRA6eLPmq7QePdubVDFwX5Oa79nApW7YlWS7tq1kx0807d3Zo1eHAt4KFA49ZqNo81oVLQS
VvOevtw69lNQqaJqc5sc4ssg7x6TPEmgjHNL1EwPGzfeLd6M3B8YBD9h5kZe0/lzG46D6UWP+apO
B/5HX4m9RI3KvgjX/DFtVfBQmnnkMKp1VeFqegN5DOmNkjI9UGVqoWUZ5HDLG5S3Vp3082znXVVi
wyFrUhncX2/RW9BD0Q2pYj9He0d/05J/+kJS+mPmxY55df0GFgtt11dbRneaGGM45LLXZRhBHSN2
GKm0WjL+lG6Gg82IFgUfZM3so+KgnewavaK3e/t5u+qO6FAjdRbsNs7t5/IzC16pUJcSwh3FuAyF
gIoF/tBSlk7RxwindXAYVaF1MKOEfphud+6mmEKckMPbbw4l6P1hVq30kfByJp2seEfP37z2lGQ1
mxrPJI0+DhH8xJqFuscognkunSYz4WuNGww8utDwP/BcCD4v9zsu/VYCNXY0t0Pu5lLVviFRifGq
SgW9Z/qEiIe1zRuagQKoQBNFXZh7U9EfcfMhZ5cYKoO2cASJFme09FkI02Xps+7Qd1LcDWHfy0Mo
y2GHHd6ROMOoGkRIYiRGcELrEqro/qBgqeJxlvfL4/KYPItmPkUnFx1bNZAO4R1CI0+ISGWvzeHc
YrmdKrEURCrhKD1OUkoCVVOpqICEb5rjZq9jLCjGu45DuAvv8Ik18eOKEL8KnVSH+inCoAR1S61D
swWidwJ9iu1alCKx2ks9zaCQzIhei4ACwQQQpVR06BCDXu+8SMJaAzPiji65VUiJeWeD49UEj62v
ncPiHFWQZb+TGaN2wxedOM5tXJru6vZhrE6CONyinCkNMS+KBoHZTuml0Vmjd6a9la94uY5aFYD3
kKHiAHpTNPE4azUGTlZaDFHEA5ZymWh11JAfSgqXBDkWGxr9IpvnqfXYOrcRCCjd0zbzBeMH1Py1
94gtrBu3Q4HxgEDhKdaFOHfKPhyLZzqjA7e849OyxJPzwqAwiPVA+Ut6zwN68W0EFUtUQZjEUAVi
iE611ZJ6HPjczRH5S/FhhIExwPv9t9TFtfr2R4wkT6fmWFSGj6aYlyB0gVywyx0Z9dKL5rUt3uCV
kssx9w+YhOAe1thzc4NXwwITZttI6ov6gP+v7DJhmwx7cd3a1YhhstWomGiO5HlIKO0xk3VYPNhl
7H2RyVTtTd6un2XhcKyndTWusUM5zU8jugebr7u5OaDMN6ILtfc3LixyEVl6Hfj4Hd/9ozFMRce4
Se+/BTwnxrBckIekVTzw/U2nFtxxvYObS6f/0vy0a2l++Oxeettxdb7t5zr31qpZGh3R8FyYKb5p
XbHD2fry0f5iU7U8x/ewRoTpbSd1H5FTExii3tEkYF78bxWsYT84/ZzYfMtNfnW/8PtIn0yWmAX7
2KKuL0WyhD3zUSn+BprQq/2h/9k5xmzg/J5DgAPJ3h6DFUcaRH+iEffAJWLX2/QuQwuVUCl6oH5d
4UcxI4fHABVZz9FFCwubAQ//cYFwQaQ44paXRURmdhMAgcUBuqRQpGDUbsVNxc6Pdxqcle6HGQMS
ZcFpdq846eaZH3dqvciNVq4VMoWStOX1s2pdWZaokJT5ltxXe9ZEGIlV8xXeU9nbL/CBpD948NaL
GoZIsil8BWpW3+GLiRed+z0PmBNMczvPtNive48unaqv/KhOmn5l4NAjmMGk4rkDdNZokHJkwKWE
cTLTVXSbSGZTDmcNlC2Rhc7lC3FH4epGt+w1vjKrrg5DCFs0+KHQrCSHxFdmDoFWrVKRSbFBIpT8
il90J3iMfk+YkSWqiySM0owc6MJQFMjrqd5QEFOLnUPtRXP4sPNB8vsraiN/EPnBX5xMhj/NSSeC
yRjw3DqYIN7tzgvudK5CR11vqDswWdVlF/VLAL3o4VQunKobv7iW6oRaUZ2evVD8C7EvK4/4pSJd
XxJVaJJ/yt4zE4DydL3bUupNXvJUjD8VO/VEH1U8Ze/4i5WTqi29sByNedFsr4RXzcV58xVa3fQq
bxABRLxlnRHyEK8x42KO9Ufz0GYp+DWXBp/Pj0mt4YlB9KVVC/XMp0/MKa/ylPDCOvQdrc569MIS
cmOXx5p5ep8e+rilu38yYiWpl3yZTN/94z92TLbLIojKkC3p50dCSuEqICqQj25ugSLxkJwbm+fo
yoCDvcMslpddmTwbVSIojB9SiHkJmYv9nvP5irlNXLC5KdoGvGFqPnW1IeWq6PNAmNFckWe9nUCt
YRGeKvbnV+WS2sUId6TWqcGOrPGDsCRhQaimFTFiBvlLh3yfV96+v+/mYK7sgsKh/dkFSM3zL6/6
7JQq3Tw+lUcbOfPe9TEl3l18pgbzh8+tVjXvbvG3Y+ctOyvQTGwEmJOztquwiKM9NvCvfWNf21Cx
397unmEMBluQ9b6KBgQ3BhyQiuXlbSx8HmCg9tKKBxueykw5kpIqaZFJc0RfbSFhwQsrbQkDhFD6
gXyqWWESL39ddPRkR7gekosX3K4V5duQz5pSpW67OPRx7Hpr/4mwUQJADJZ15RlgITVqxUE3uKOT
2ZgBVvbqrdOXpV0zaKa8qysAPQWSWJRDhl4lT2UdKkrWg1pvPagwx0+zKFVl7iP1LV+Mgq5M1WmX
3l2MLT7SEZSpRdWlPPIqSQbyUyCRaWzc4ujQVZaKxyoZiKo7gbfKP1SyCHq33HwiSP9EpicJgVTZ
en5lp9nxAf/UmdahHqMeGYsdJAUnUlk+MGIGPg0RhXVbgnCvplhmAq6bQkfGq9t41hwfAKi3ryFn
D4Hqu3eAwwIjakPPDRNH4mI5LUUIzGvpDmlTTGLSylGcvWnvfVbACF/3NT2x7RE5FRhELzAghBb/
l3OOYYvVYMATxLv7XMwOyI+R6D2iE4iRo1ghybisUvPeIamg7wJa0n7NnvB3Dku+NgqJn7hCasA/
0g8JIcTEFHtNucaAixUewbUUrWM+zf8VPn1r1sXj4pRvPKuUc+zZEIKhtHVA0wGo0FjBy727s/aq
w5jRn1VHFsUClqXiFfgM9XZBoX9jYAL0pzZ4mrlCoviSbqvYoMoHwB5ilkplkdUW/EtWmjNVHgKg
+vzqpqgmpfPA6Jx0IfNcdWRVcqBXUAQlkBFD4VkQk01n+ODRZQV/eg+IzPsJaw9Pj1YOzxvBUwz6
MZjIJbHY8zNKh2pTAjV7a+5uf7iWIr/ouHY/7U87m+Kti6M7JUPcnpFWZgbnnX2xntZsk6htubCi
8R48DDu4NLpECsr/d3A/6RBkJg8JAYN6YVw8va4rrV7tTvwoHmnm/3yOjZKYVhlnJONQ6m9sXbr+
VGBALYt9QFWv8Zbawdr4LWKbPhBFDMTNxEmRw5RqC+fTjoGHH90fPjHgH3RywuDkSg7czvJevUyd
YNlhZK9IIstSS1aDx75evPBDtaTLHldChD8zzc1wPfXDN2hjOq2MRWMj2zIxSedCdbgMNQA31Vue
XkM+6DQUWHo6vdz/AwCsQTZ66Nw99Cir2wQgUdy19tjc2b5A7QndmmmXM6ihmE5CD9npFexlI72K
0TOyC4Bl/i6l/lyKVaP3L8wzW9gizkHl6T77uoxlpCy19Dw5Tug83UlgRBxdNdSv0UzfvFFHZYOL
X19nDahacl48mf1gJ6MOVdD+rt3yy93SiuVNpgWGFEILuLO4FNdBT0BSVAJrMQLIcUhnpagkXBlz
MGjhRPQjQ3tfKd5OASO3Aeb0qASF8ZmaeToeq6g82AXAOtQD0YnFIByPohdFnWjl7Zqxu3/6Z3kN
Mm5NJbpMSsg5yY6n8zW3JrfFyk5ADVG+UMhw2RuJPg1iKi3UJQlMOJ1fKIFWB2UtpzCQVHAEjQ79
SXwmGkVPNIvfpubhgbJqTMYpPOLmfeCjtt6Mf0fdJpmrJkDyg9qEEUCCyMbByDzBxQXO1D4tkIJL
ZowkjC6m84MZFPnCD32YdcLXO9iCy7lJlSpFYAXr+t8XjdF6r7iNtons5hG/JK9y+vzbRccR2UN5
69UP9gW5ztrNr9w38AIs9BjcGMfM/9F0XluJbFEU/SLGIIjIK0VR5AwCLwwQEVAQyfr1d86qvo3a
Sqhwwo5rr+1S+AlqZ3QcVBHvqO/rbH4vpRGqgwxbhij8sTK8dLDd9z3W4UAzbukGhZqtg8Tp72y3
qDSOq2UYUQoqKal869IwNeAOp1RaUrHCU9wtdiQPaSREGUDDNBoRXyCOQGF6P/fKlBDzpzKrMyPa
L7SF/4jS0bwDjNqM2jcCq3HVyni27IOLfxfl9k4iLGpymuTR71qRFFnW1O9bnQqDL+nQXKkHn0x8
oPEEMszVet1DXrCO6NkAd3ZrjIQ1BGuuSOstjvR8Nf+dfjyOI8L8lZgc4waAWiphYltkPCGG2kMC
JWQ0sZqtbMe2cYFTZoEVEhyav3VDiTfSJi7XhK7Cdh9++z4odkm4nmLYmAlJN4ZbY2IqkhobgL6u
8XvIIje+0xjnzVKibsg6sWcYKiKz0MRyjXnuk8A1vzGEMIR6P4CjCRqL3rHghhaEma4wAGwn/6Wa
mJ1EuW0irnkl7fYYVCAUpA0i36vncGXgmRrIMdYtOW3e+w+qbDjV6yA2zYHAOREqB/JkQcqKtyQm
2ZmT01WPuk4a4mCk2WhnTzWSsG/1WgJDykGsHF8dtZEB2Ksy8c8EuQDpd9uiFJE0vZXmTwJNED+S
h4pusNLE8TK8hNVaE4cIP+GzF4DWt/JH29GE9gcfZ0K0/ry+VZLAnZGoNAT9CqWkc8KMJkQuNceQ
IeQDN0xSI3WKmpcI+cMAhUTYHmWJf3kPfxVKQruVVdoIZDEosubJJMOQ5SIMAf7/ECpobpoMWkfE
FaUTcTZNqzYeSWZIoLUZCBaenaTP4TOkSdLnXMp/tIHx/zvM4a4YF4ZQ6hs84MdmIlAdDQmn7Emt
heKFcNQJMW/u6E7g24XVYIbuROI88aYm8C0d/YSTxqkyfmpdmJrePFw1xtegZ3K/x8fTXK7i2jyJ
xVyC42nPEPxSdJyIYUOjlqsLDJCc3F1hixuup6mZDmqsl6pSjcZLfMhc4vFNWxVFzpqJvzSKYbsE
50jogy5TABVpL+zQsKK8LhePqQFuZ87gAfkY/FKm6XV5dsMO+rWaIfIDgR6lISrw0ndiV0UCgm8X
YNV0qWskDXCk4UmhTFOB5T+ksvgJwwa5oe62BUEmTqfFSGbd4BJZ4hMOHnjQHz08X3vs0HMVMhtP
xF94wehoSgPIsJHjw0ePcXsYtSUarCMrDalh1yy1Mfrv3edy973fH5ocRCHxpWrPQy4t3BoJd6ta
0wtNg2QcOOZ6cZ+Qdwomj5ULuINE4fgKBDdqI333t3NZmptnE4JE7NABHNKAot9dbEYfHNroqHSP
5tQ+aw9iDPJrXPFNzVdsCVkqSOdNONiDXAvELiFMVWMxzPcLbUpjwHNLMPYJ4VAx7i+bakNFc1vq
bO9JrjI+/9KgWP3cOiSldXmYtJQyJSiVIXgDFh3x4qctRRmX2HDzvb5jD4L4I37KlzS+nkIMXGGB
Zxi3jQ+J2gMZOeyT0xxu6ygksf5xHRDWokxD8VRRJw10UC7veOc2yCgTCJK1m1pWht55gySGcyyd
KYCGKDb0SPTebFLkPxSmPqzNsPlUfWhACpLhALYaOzFRvdGP0BvGSKvREvrQbjdNPNgcsM3MNCkM
pZUyhzTMSxumvjD4YttxMh+86xAViV5oKyGymtCwP/fvlhDBTUR4hQUVd7zABQPzggV7HgnExiy1
NycRmI8QgmqvnZ54dTrjVX+syt/XYSujpepTKUWkvlN4zS+/Z4Vl4XVff2C0hL7jSru8XHVfP0C8
LEKhdY1w5l9/3ynnh+WHb/oiY+VQ8/ddv6I/6LtaAMyAuUqXNqo02td+sbKbwBg7udFr/Ovtd/b8
LgXs7+gyoJXupXtvZ7c4g/nmiXxg8x5Tc/41D90lxln/3j7xhguBt12u9DXFbTzmyniOvO8C83v7
3k4vdtP7o3xYndsnYBLtY/dEN8Gf/nf/unhaP62f19dFevE8fhn/DS9DC3k+qif8wFMt9fa03qw2
q/siTyef1ZFHgUFavaxf1jlm8FFOTYqT6+J3zOvz9R8tNsYnMKBjqBcBoz0F93FhguH7RXlBNw8P
D3SH8BwOv4bX8Y6GKOwpqEhNwRy6f+Vd94tXfHz2v7o+PglaXhef/fOCg6R/gsOwgG7Z9otv83s5
9XbgUJ99D/cNtGu/yEyeethtYJHGRkSI0i1d+4a5dEXYGa0ty+ydEv+SXIpR8xXjKmx2X62H6AIO
ou5DjpXKc+cJiiDzYRey6BcqQaT1YBHW28iJY9i9Vl7D9qgZ9REGVGhPQ4QDOfVIqBFgIzpQx2XP
drS+lY7V19e2iZZ2PWRlTznd69tHcytlBhTgiBqEhH3N396eywqwvrVQENQoXKkPJ/iEdUzjaPqZ
J93Um7zx9U3BxYVAMkTgcUtFy6V+w1Sew5/iZknSEwgww5JsoukUU73ZbBLsmiP8wi5F4bcwpAr7
ESAOm9Ffr4uJ/C8ZiLH5yxUv6iBaRTWS/SMFaPJkkRHXJLLVvGaS39S0GEFhPWrzjZO+wCj3UH7y
GPjqok1uaTECr0YabORnQXrxdiCz9SCsw6ZrmlEbXvyVNzv9rZCb5KQkzAgFnoKRucbqghai8RUl
x75Am0qscIS9vxgREiD9X4dnfVOCF6VJMsuUj8w4iwWtVBfcE89gQNcXoZQob3FMkbfIm0QiVFci
PikJ28ULo3Sv+HN6brY/usQI2+E0bLMcKM4fhQFHcMCuZdM51Od3m8xICCcLQ6x+YZCn03ZYanYZ
XRxL4CXPJThyplO1iUlWDs1AOzBEOUfkChm7ejtoQwneXvdI2bYXNN6iY4wl/zzHxesLcDbdgmYJ
rgJAbjww6AIugkOly3VgE43F6Mh8BORtj6XRR1BvD3ZBldEOgjBkAEqMJePOgZIpHNUJsIZU1Zcg
4F2EzBbDFDPW8wFRegjk6YJxG7EeRiMCtIBVGXfmhjMDpwtZVFMICKIRDOjBaN1jIdDwLWRaw0HA
VcKQjyu28JzJQ+7eKQg+eMgBewhshnXI+V7QECfeaGrla3k6nXpngKVtfMYJR+yloD2aA7j20z2Q
foweLywMD0Gavqv+1nIhZMB8cdrf0qC6HtBniOuQR4G154SxpT5QMayRYhQjArNM77EUtIMNd1Sf
hryWLpPZ5Q7aIesrF0wXTea8RKq3TbYeKgIm4RFOOTWh6/WgPXVqpuTgnFYjymeGrVkXZthkbHRy
tTrYb7xzGkVdyCPw+OJV50uvyKJul+BUtw9ukeI6fuviHUJrRVQiWoogQawp1chE4Hy/Yv/ANfGG
+CrCHfGOyJC/CrH0LwREkAXgk9rVLoUoy1HsXO6j/nuhjTmTRLSLwftzmcbygVGxfl9F/DniIGQH
4uI/nkwsH1x8fdUmOY0I1Q/RQslHHyYMYyVExLHEhvEBsORQ1B2NXu1nYjZaEARv/so0kloSceIm
xGcNh9gPWIJcs8fi8iMEFULyWum+HhBmyK+uoq3bTcRaMcD46/bJ/n4H3qqXW1tKpeLXjBRLv6/E
1nJg4MMmM8UxkavRGxlYSqz4EGF744CJq40hc4stLjWFkSKtitpPpCXDObQydpUhjJm86CfiT5kw
6T+TEeimsEMYuBSj3E8ii39V/n7nWfxtZ2Ze7RIHUd/0erjNvbEdK6TtBxFrEYBCl7XJqgn5IAM6
xNh1XBH/RKG8Ah5JHGtDolkLS+PsAcULE9zBBmMw/N7Wv+CiYkhmfzDYUHHrNSexOeOCGPeSAWgl
+rRcKtwz1jYZayxzrbgf6u/8Cf0wfxl92/ObsUrW3w/FJz4+q51udzqFGBqEK2oB0TptT9Etl/Cz
hkQkcIHF9hrtid+UQuYQ1pA3NB76h5UvsoSY0R9Qkyb2HqgX7LyE7E1BV2evg5xgyyXoLkG1iATb
IXyXAbDA8VcRZAKKwNjwqK46WbDJaTT2UkEomMTkzch8ijPcvsiUDTCFUV14IpKNM0zZ1xfk87QY
5et5Uj8Gmoz71brNqBmxhVk+fHUp1oxezxXUf7fZPYONwdqv4CvA8SY7y2HMbmCKkRb/MGiDRbNN
lGaBCHVTq8sWbv9mE0KuaYDIIyg1GoBPZqAWTj16mB8PVAcUXZyZmpLRgvbfxiaRDlPGzDIHilGe
WSZIpVhJP4BiqGRf1XJouDYyfaAy+YZSdQd2GLWoOMyEBo14D3rppfRTa085Oe8e1adxBK79CDFr
CNBxu+1pPqBJmViWn5plFwzQvdyMtaM3Eut8Rq6tQYM6aNe5Fw4OGBtZPJpK6KgqRkoj+bCuFqiy
KffJgFHVWwEoih+ZGCefbLqEelXb3zXqAjRUlg2J77JUr6BOn4P7zNZav+S6jxAcHcp4I0aKXzlP
trw4csdAj4qjdAeR00eAMDFd+PnemyyjervZvVEbCq+L+5X0ZhzSNiXiMZSkuk3J/mEf4TjgPTXI
4dA9oaKbEFdrDvAkQuPn7Ev2Fn6YRc66Oz4K1fQI8Ceh6GtE1J8qLELcyxnSyEzXnn4s0H9jqJpp
EW5E/JdQLZ44QRCDAYQ9Gj2WOoqbSIw5uQT+1FqKBsYvj4N6CatAuj622IyYEnEIa8viB6wqRvKF
QFkHoS/PR70277P/ni+UPgTeKbhSlP4yDdlOl1Y1kB/94PHq+/7VnzEnFZxvb7GNDFANF/pUhbiy
pn54i83VOuMJeDQF+yEN38oIueSBFxcxjIM/+EKldeBBKpiqYFxV5/XaGpIaiBijltkqU9ZKF0pB
wuW5hzMU/tJZzZh+HNWPXyCXwWpIuxrKWPPmUMzAnQhTpQmgH2s+dkNzc+C+6vJUARMjVPjZ/iR8
RfKKIE6RMKEhQwMraeAF6XoSwDLsYQrfysEkt2dQRG1lusgoeRKeci4ad7jOiVrZ/UUIpKGkOIw1
bvyERWOaNIQipHglPpMmfE4EioCRQUnnlnCsiUtiQjaXV/zHoUUzX40nEJTQA6zOQLsMLDH1rQYn
4UT4MTtSWcYcJ6RsOHhjDEAWSgODl75ODCtYQiU/zFcyeHbgOroG7cV2Zxkf+RFdaeb3BCzcmsea
o2PoznuHuIDyklLrfx0tci4FNn7ek/o6PoPrihvzgn4DgOUnMKoteQcOMVsRT7p8GRnCpiSjCfNd
ytAjcOcEb7lSYsKnCiNg+I8zcbDe6qfaSw5pbC8+wcTlzGskORhWQYJpiRX4HM2N7CaWDAfzVicM
yHA2xsUyMVFaBtt40hBnY8VFcAhomYhoMk4if1frOJ4q8G33TtFxea3yxVZjm/Wo+CJvSIpRFiET
j1T84kMgwH4pHTONOA8bxPIEJGzCATbqWnSxdCO8H1O7auBt7DLiKotVGO+anJovnraakNguVwQf
BfHVHs1aG3GAl948rR7Lw1VhbA6DoMe2NwpM5sU4L+uE4eLqWU1xa2RD5RwD8Gm0pj8zk8/Hdi2J
WPmjR00zMUIj9Lb9gD4dlg/Cj1TlMKz224n7V5EcD0iYrsE+95wPotzMBVe2ltLV0bJ9nI+XYLsU
EvQSNlbjVZXhAvxY5jS9c1V2PSONYzxtBtpiSU9G5Q8MG0ITiXcqh86hs/bN/bmhWhN6qMUSjxZd
CjRyCI3eRMwmvZR6gLy5kPW9uu7V0dNr/BcaBvQGPRDNFLkx2LvQPtKDIzV7KH3eQrMTmx3B0ENT
xMGF5ltMUR3/mn5J2TL+DUqhTZfNep2/0IuLEP3nJ9XKf7gjeGFx3kj1hBuSAAWnOKJtODSbmBjT
aVPP+Bkt1g5Rbmg0pom8xyZazYPVGDIwuAZ7DB3TZiLVeymUGfsxsVa3ARQdJAAUKVAi8je7nc80
Wsj8JKo9mdhYDNYQZuMcc/t7FF/zp9/p+kSGlb9/qNcMLE0UhkXb/oN9QrsWkvdaY9bSysMFfzvp
wUQMJodp8T6MYsxuTO4K2V/0Ejx+1Jnw9xNqlUjgU9BZwjONxF0uaawaP2PKdROA9NiWiihdJTVp
8hQYXIx3siYEAQ0cG7hn43JnDMVK7dWLs/UAyYRgrLeVuF0V/j8TSak8E3qMmLe1RCtEo73rm6I9
sVLxCDg7wCzabNIeLNYNS8yBGDTOu5Zk17kJrxxGQ7yH4ZIGiUsUS6doagcRFHfvXPKhs6kxfYpQ
wxlWBQFPVkmT6o4tWcfFxcrgwE9dR7vMaPL1aMrob+a2WGKsEJK0T+LWE0QnF4hdjwdRIElKgi0Z
fpoZtnhnjlyp9c1SntGBzmtpcUUT+jbyDkXYbB7NljnohVIY0Nlw6ZiTd6f4mpLoFtcFVeOQAVh2
PHEHpJizq0qbcAlLbpJZM2TrHxj9UYc3yOwYU9BwHlpVc+McNFqSyc94n6TNlx2BInzCjzIkZsRp
z+Qdk9JANoFqxx9ZIX1SlTxFi18ImIQyNMfmZlz5MpOC0PpF2M24GdI1kmtS6eR+TtazCYRk2fGy
v9DmO5iMWSAIca6UkKEuGhKgMWGTYMiwjcYUDKAkIWtTNCxnyxYVn2QWe6ykwYCdNZ6UG7yBD44V
k2X6TLo10CWNNUuJNafoV5OYFJyZyd7VzMnYfvsKTyg7UkHLCbWVVPJ57so7U72uIaEbu1nNbYqY
tnQlIfZgaOJhIZtDgQDi3BqLY5CFbFnj2peRujHopL1reXFxLo/zkapD1th/XBE9oW+VuqzB83mt
viRDz1hyG0sms8DFTX6wBLmK7xDFoFZkmIELHoYXUKKW08+e6h99s6Bm5ey/7McVJVw4UrlY683h
k+rBNEQr8rhMEigxghKp+T/r0IDdR0fFAXfMuyC6o1OceU4axTmUF7omiaziTlGjiq08I/HoOmBe
ETwHSX8NgVY0sE30Yawz1BtJUpOxRacQiWOeWJzc3Y4+pf+2mcAQKe60uSEBY0XEjUBJ0Gr6CR1x
pSbMQ65SPXF98R/cAyEkwjHlE/T/TWDRFRVvw1pE8RkOmTyhIkfwhCubgahKnQhHkm3AdukDgXHz
Izrw8yLTF7cqPJBx7Pa9j2xk45G9teQI++AlHMM/qzzFkl7qgBN0Qahs63QpNqtLq1OnnDXSyDto
GGiu+wTeyZ7TbGWTuSnUiGOIUpdsQdMyw2Gpe45QopgOZKZXjSSD3zF50u+z1pNdlWZ6FbsxyDQL
xz6H40tz9ZeXNMRY+SyDBc1tkKNHhhv8SR8Gh0i1IQXxo+LsOYefpGftuqvkZUdZLvGJNrHfgklF
LSDrqwrIG03GX57X0BVsYoZXvcLdwQoTl26xVgcD1DWxwCo6EPGGlUiWfKxIidXina41eZb2Lyjw
ZAfPYoNoBmqaqUnMeS+f8bZgX9sG28l1ZKpT84eFpNHF9jRbigHNBvVgDgpC3o2gac32IabxESI8
rVtEIJ5L/W1AQIw0JhESXZQuOFyCQMRoCOm8E+1/fcdhhAMe39DgvyG2/pDo1hfzTAQqguR3NnwH
dlLqowSit/f+cEbu8VQlePZqagC/qf+gkNM5AwBjuMcTsU6YFJbcB38YAYq6RnWGhJKGfSTvkLjY
Hi5W6gkliPcltFkSW+qQZMb0Zpihuu5kQ9NmQGxeiWMQGSTn+WbYBpwl6ymRBBPe4YpaaqMTOyNa
RjIC4HM/RVORz/c88aydX9devnq8lL5H83HxUiIj274tn6f31suUlhek/SaFnhnNflcWUO8izqaR
JhPtdqB71sv4CYCyKhSwY4mhFnoG4VP52s+Vwas2sjEs0aUpCxKYui3wOHgu3YSwTGZh/sjDXWn3
qzxcLGxMiNbQAC1RK3GbTiWCDQWHglmSLXBnndN5d0nsCvcbeRITgrtqJshHWdyL7IN4vB9EEeO/
wcP4YTd7h4HM8DNWEYkYuNQS0qlHrUAC7lGbg0DPVHITK88sRv0Gc3/ontvm2C6U1QaX4ZH8GuB6
0qcv4FhvTcgxuTy2XwxH+QP1VagcpwVuL8cjNdmTwRLPfxjSCw5k66FmafOpRp7sVEvSW6a7QLtT
iFIXW69Mi2VgfPIDua88YYNb6QncBqh8ghftfXvXtV3fR383THWEyj5HT7G2s6ryWLbPOG7kBBZU
a/AtwqKyZ4Qx3G7rp0zAykwQACvcMkMMBQQCKh/XRP4/mtuCA5yh+ceah8A2wsmZlSZzngIE7cXe
jHWtLN93fDyOcQ/U7om2ZzqGGGRL5Qqgm2/sJ+eTzUHEGHgYm4ttRRiNAO5z3CaR3FP31dJaXuia
FQNlQPSNRJuxoVRcVwO1JsDac1RYGjwgEElOVQClkPin8AG36mf1r3mrvVDVKNPDI0uGcMsgFRmi
BylBtemtAqAoWIMu5w5iqkeUFMpvkCjtFbpKdJCW7BjE6rixsoITTCqmPg5PxCJVAerCNPA78e9j
140b1+pvoH7nmPplnSA8YVx4xa0q1Me/D98q8eFjCaptyNCi4bH2EKysJYo29IeuITXbE48TO0pL
AdjYgxQYYHvuBtuZIVsDUMqLPUEnGjMQ/CXyogBESZr896d/GRg2aIzSWS49I+yVnJ8ahPjl93ei
ZCDajXB/E8P2Q0kMmG4odYkZ1aFEujjFNyfigeAGqck0ILSG1mPT7kZkAn/TNnrIlRJNwNjrLGNC
aHTlEItMK1oVP2N10GWMeTy3D0Na8HR2NPX4Ce7bACByepxBYz2viunu4bm/SXUOx05+s/g5RM99
/Fwazq8wUqgTZAYb+i90bMeDkG2DIET90JT8Nx0ldcT2GFFdyKqBhhgkpcf6G+rEP0BkeTb8A1yM
pq7WIZwiwDHJRlc0qLDZmRe+EmyOMsaOloLSb9xtP/HQKNcl1+zvLg2XvErN8KVqXzfg0kT+kB2H
uTcLF3OOIaQRtq365D9EIlfAAlT/oHZ91Lb03LRZISwEMXtjvmFbWPIQzrbdn9gJG+wmyDQb8vG5
Sd7OFWAu/raNnuFOh0oXTM1n+EuUzdnUH3B9saa4K1x6V6QBsG9dmR+gEho2FC5AGPcovZqiIi/c
jGq8yloIv6HE6+9H1DoNcq+/o5/ebXAZpF59PI2yI/CPJyLq1PyTJsDKuAXfx+BKKi8dHLfl73Mp
ly1l4q/zcylL1PGrhFwrELiC53ZeuhJyjL/uZEPXn32IDig9z1WS0kfKiRIkOhzObKccwYxdhGWa
jL3UmO4+xNIYaNPR3gxX2nLbLc34na+1ICcBModpY5iH/ss44JJOkyBd/WJJSvN6E/KqA094MN6W
bBrvPWHMx8zQzxweEDfbqoTa8FirFAkMq6ncNZqVbN3EaVBKaGwa277wvWdY3V5/pefeb4Bs0NnR
0zGabJGz+0z0k7ZIv98sdd25QqDF59haQU7tJwLJFw6I5pFM6xGT2ny3lXTbPpWt1zGQ4sKEQvL1
9+IIvQtQfpYd7KCMURZniI4KfLvOdwFbSeJTojWMHm472kAPi6AT3YjHD54Vro8rCIXoo/nLcxdY
X1u9AzIUi3dOyQQO41q/ot6cQt5Srw8GritxbqhynN1Gj+bOgkcJ/cQu+bbaac3cFp0lCElnxQ8o
VvGAOshLJfBMGwlhZQwYHRTvP+xo1Apj5aoWzJPUQFHWRAZLRL2PLQP9DPQK+vhlvGeX5LdiunN4
Ou3S89ESXRsbW8bluQBiWyJAW/iymxp2/j8dFpvoIKTcLlwbBkTsnxW4ck0TMj0cTUfDGdWySeqv
vLDvFi1IGGLcU0MyXhUTCgLKxEGmRJM23l6gcbTeDwEJwOlBnm3/YPPngMYpgl0p29jKknwVsTui
2QHLDUVKbVFy+7aT/DENQY2Ww4WAJVYQX95fvOy4zb4RBP1yhrEzQ1PEqQ8/Y6EZNtRkLJEBGl0N
yNiawJ37wpJPfOI5U00RjJ2DJaapeZP4EZJF9f775EdVFUsaPBN9YaYu9GOndYVykLBfezM8QQNv
FN1o87EG8UGTSxJeNIfxTrnqakgEJUVMN6SlMWkBqEaos3VNQBHNvwFdR3B7ifj3aA9C/RBBlRPV
nIn3K6b0UJMhXatDT4vIC2vOVWaI6jlS8AHLbKR1yIlLcdduVeHIbV0O1gFRZTT/MzsEkKV43jMm
DkFKdoe+LN4tO0NDYoxNgHPYINDJa8aa1fSJc5Uc1k0GNWE5j7GkBwOGGvem0eMKlEK6WAKHfaDk
Mbg8sB/SvMLhgYqeW1V4NRoAIUjH1Q8B/pVl9LGpNVtiCQy/I755Yt7Sl1Og452vRVHANbTKY5j5
TLKoNZZjRBSugsLFOAwBx48290P8pdFg9ehddzi/VzfGNURlxd0Q+55E6hrLEbSPC9x9TyC4jaQT
pUZTSfUMiE9hoHJ5n9FtOXwAb4Pr4jzYW8g8tP8Qm5Yu2UCuSqAAceDNBlHtwfmpbgr37Q65eja3
a4rKFIZnEiey0EfcNxeu86e0pJfWKxlLkk4gw1i5f7jxr01dMO/RTY7mwpVQC7o7lqpBv+MIUPkF
s4HcCM9mEud+g9PjNvPT2Kn9vnjyB071lj1pyTmHcIXCYmApkfaYl6GT17dkCIuHYISTZ6ZJKG9j
Qr0lN6laYSf63qUVHdgdtkhfajXxcba+12g2ETfF+PqOAxDNIwPFiiHKT3RVpa1iGQ5xWru4ns1l
BgrIDqZ1hO6JT4DRVRviTupRIkU1kGasqHU1CefYocVtxIXgl771KUjFUXLpuFw8vPsTCS2jsBbF
O2y3knBQOYOsdWd7gKG+IcNmWm6GdF4y1JKCu+L4Nd56lJC7jBqzTYX1wgZzhyEcWcaI2iLHiXcO
cyvseQxOPeCimTKDB3dc/o9KbJobMWFUx6tkIXMkb5WBK7J5nEciXSx35BSGOb5k0jV49hO1nmk/
kdIz2Ru9QZxTOUSAh3tW+XHiePogRxr2MVidZDPBQ8NDRGMYbtQSAVYy4nGdRLL6zMYqUpkGxtad
Met04cpP1gFyHlBsHFPo7iNaIFZfutvR99ujwcL6jL7hoqr+PKiL3fYu5+B0q9BXsFDKUNo6sOEq
5vXzD8hlkMEEClztWMtn8t2Gu4kEcsFDUsFcOoPGC6xSF2q3zxu5LkweJqfD2sTxJoDB9MXtZ+hS
w+T1WVkuTddXdeVdxF3OqO9z/ovGS1g78YLmbkB8qyz3MbSb1QBaW1vnj5S4Ql+LkvRRY8DidE5J
w/EVj3UikzmecWq9jPiQoo9YUhF7U4hQfG+5stfqsH+jm8wv44d4Rw4tAVOSjWiipRJLQJGqkaRz
txi+14aku9kShFRRN0s9EVe0EuH9Q4cmHpkhcBea9zAOIjjABAA/eTuGhHNAaIN7Epu5x4TeB282
9rPr2nz1yRMmvWOMAu8Gk8kXXMaUUu5OpdT4XClQ8PxnffOxWkwHH9GLXNNQcfafyn8HtTgCSZH0
Vc4JIwBqTOcMxBO/ud+0PopYp3FtFxKSBC5z6agaKwJrD1cZn1ckxIF8fh5JeRxJEGQIEmTI87jy
/srLBCIBDhyO7TM4Zk0C0PQDfbVkB2t+0kOJIye04bh7TqoQCC0Yg6u6cLvydVTEw37CP7lSZIdl
skF653ApCEwTE9oG879wA69BsUJ6hkgP5K3ypdnE3CJ//Bzq3TDzjRk+EOKuRtYpS2T8FaACXW8S
teQJ1aWITiThZBW8q9LtiK41jJqEkS1wsWwzRZlYedekERi1J5In3nDdlMlq+yziEqWDmJux0ZVe
eewCa1YUUkldg9fxRJ8aPDafTE6kCHQOVAZFrqxerDy/z1B5yr4l1uZyuBxmqgroZUf7JpYUtQ1O
gF1mlftOl8OaOAAfLHQswfhnPPhsl239h1ZZvFEvDH2rduMhtk7kxDPl4xSQ11yCb/xznpgzGONd
ln5bcTFvHmg7m2uDTgPXa7cSCxUtMkgVqB4OHq95/p99juLfAXj0Y78FJcl29rI5fyzrC2H3Pd3l
LAiFd6rfa7ru7nK+2B9dAjK8wkbqFCtsylvjY3b9DOcYQhQdx+F6w+o6njQPsWMItRsX7NdNjI7R
nkxGIPGWlShZ7CVqsCzrN6Ss32FIt4AZYRHtme3QRxq8PUr5Po4r5C5Q8NMemUo/hknUD0ImHgZr
KUzE3subvuQMh/HH8IeSJ1o8w8zS/Kz9gLEsgteSue0HPoInDjavOKJvRQiyXiqP182lkQG/vKsc
OxeyvpegmC5lnqNiKtj+1mhDfus8PdXzkErPTmDcf9o56utpP4Rju/oAdkNxLY2RV3s6FO+rtJH/
aGQXP7i2cyhDPhqPZnrbKrJ/mx+N88cwu9gXg68uQU6M8WYm001NtpQEs5n7p9q+nz/zY/4X5Ce5
8u4Wbbrz39JX98DbOoDjTy1Q7+39X5inqfGZbr4f8CtiiS8KQ/ItKVp5YHzyFefUVIWFJAtPRdA0
KQ7bNM/1De516yd8dKgVa6QazxCD0wkZYnCqxWpuLZuPWyWmH1eAMkrrMs5Vsz8FnPxUn0NyYSsA
BZoOJKRE1btXl4qiIZKb2h4kC6Laha03ZJ3so/RMqzT7mQJaPDVeMJp0FlgxCBub6KCKKMJ5Vf6k
2kofbK8Ossy9wSHEMuKFbHjvnhJ2pGyYAloqhBVvG1vko06FEOwTREBeKh9UC29KRS64DtbxpXa+
TZ/O9Bgu9DO7VjYXHk50L5tD29ma0y2Cnj/d36/gycYLaZhC8jQV/b2W+IIqdlf9Jm/4VYJKYlvb
LM7NFAHrTj76WP2scsSnXkCrF+tPS2jENo9gSyUctG9SB8QACEYz7j0v8RIAFYlTSTZCuUSWzdAq
P4GX5Ka0ZaEfDDsioutt1RS5dPFHmXdeqVcOjzRCPXeypVuULb1UM61LsBe6LqW0nMuX9s9q05gD
paoV66l6sQ7TT7F+b8ox/NU/tgEbt7fd6620K0IgBgHwNKT9KtxKZ37u4Z7Ph8+YlP1s5XPl07Jq
PKGwT63NuXRt5vZl/jr8hRdwmdT7Z0twjd2I19QlubZxa6F+oO5pnK0AmKxnv3kFLtlz/B/UTdny
cZGh4evTRIaoNJz1L5iM0R5CJ44igtGagAQBXWyBq7CNEPBC8I5gMsAM2gl+PwXWeQDOASR+8Fmh
GBcmviMQbigAZr+NQ2szS2A7+lF6K/djHd+CqoJU/dI+QHy7afzA6vQFLzLgP0Ab9UG29BjP4Y8+
14rrNGN16Dte++4TYML+C7DuHNj3o4Swt5hpRIT9V3tP8Xuf0mAqE3ziXv5AYKN2YL46jT+H6Yq4
1U0/jZkTPELePX1+g72b0ma689aeJ5v+hZFKV86AYqdSrXFCGLO4z6l0aVJQSeJt/cR3+a/FbxBq
S8m6Aesi062rw4jLmhbM7Tvlt96wDdAzhmAStgv6BqAYeO4FOsTEvfwo20SNvyIhTzYWEIu0gxHk
XioOn2kKRTkFDLdEgDAz2Jarlw+ybxzkvYDl3QAOxOcxq8kTy7tQ7W3gmj4G8bVcoXdef1aMoA3w
LLD+CASJxaHHAQRfJ/A5335ME15Xe9sBcsQtSJPL/fCsr8V+8Rp9b5ThSjw3pkzkUOKXYtbGL94L
Yp+rGADlSdXhK8tS+xFzP+xKF054Cm7wi32F/Iz+eb0k2zvwd8P97f3C0Ajp1Dzk8ESCS7maqet9
Iz98an2MIQ6cNsqZt9RgO4YSkUt8sR1ylvU5C37M3O8rGW7lKyz8sDxcNxvKUig9CU/ve0h5y2sG
8NA6RTtOauOHe/XYKnblz9rN9qCSnqrflXzwzHem9RXSyYldDitx5QRxF4eA/vjtCNTi7QQTX3SL
zgNoSiAOfKlcuDF5eg/hC0RqFMnYC+LamZegiwmz4Je+uIyvaqp+a88bt/ZXddOg7Xdc9UDrZmjx
s5VUBBMvnM9WQpxr6TKFPAwogXFyPwKZ0hxrF8r4dWp9g67afIZMJv20wFUx8JD7hqeI4m8mGS5h
3m7tj9+W8jg4v3w7aL/MOavxt/d3LWXzpV2Opk3zT1BLGVU+gUaiJ4UamDWacbwKtbNUXBBFjMxa
MLUkqQDWseMZQdtnsMu3NL5ubXppaHxgcvFkNtgwrnHik9aknFo+z+8NLySpHcnGl/mNxNghM3yf
ryRkxsD8Kr1Ced/JYFun5/3LLnj7650I5dIGoX+qpsZPwzsQasz9fLZWCL/48KX0dat8t553b9ve
7bu6fSpl9rVjNT0t0R8H2P9XJijSE2gXbHe0lZtXfibXCp7BAWeav3OtqEkB6OhG9TjOdfdppaWH
L5IiTEG4d/BZ35UPmOpx2CVXJr6pHhV8/Pkd5AkJNQ6X0omiKMoysJMIP1Qgi01sTt8lWUaGXNhn
mG/cWxZ76nFYubuvHzs4lNhkfhNUCPfUh/LayPdsY5jFcomli9LNoHQ9b+xh6v8uDRtqrWMEq5OH
+F+8N3Yvze+DTiIqZGKY1/ZEJUlQ8Cs8Hxduy0h2pvHVwTrkL5NUKexdvBIiCh+lz/c50V2jtvEj
Dmkm9qkO4OX1tNQxSfW1GBKeP/1PPZk+zZvIIAKepwqM4i15NZGaVAOd0d4wgUJNj6bAsmNduXMO
YQaB+jd7qb5U5w1bqTw1ryx9rNkqZP08jvFhduGtdYDAOlnhHJN9wdGSly/BS4PzsOVVGmgGtNSD
xucSUf3U0BjIdIuykgIq99V3xbYCsn/6Pw0BBwcLGVyKLk9giGxnKEF5XNici+QYItifKuehOsKH
x+NTR8qvkkWtGkwqHWIRWhUqQV83KHJe+tfXIh0LrsvnS4lmD++w8WPN0WkRiD5Vekk3iUS7xuBy
BPvihZoqSSutn3qpIljLYCDja/H+kjoDf1rz/DJIv1GCQL2DbauOpSnVTmgwvkZC/KHkeanaEGLH
SClv7sN8zAOZad16+eDWiwcbosUsDKWn/qn/jFTdVK+1TdWf+9Wm+re41j74ZA4D5+MIf2i6eY+f
oIohy1R+l3cNJ/WEHEBK0B4hkQGON7BOrtyqQYv3vGbv7Iqutk19vr7TNrmNi9GDJoV5uoj5+MUw
KUbbLvs3Oje/2rv2T/MHN2K7pdjvt+Loq5mdKxZRmQsqZyuWWtju3m6VmfoPpRr74QPikF8+8TXO
R7+V3aIQ0b0SwhJKjKwToXhtLIVlsXWB9+SM1Ql1CW2noo/aH03L5hihh2q2lmYRNK55ognzZjE4
NCyNIOCAuIk+a6f1Z82WaLnoSCfGDB+zX5fFnvuJIYlj1R5hu2UxOOIoytlpXv3G/0lkQyeIBvNv
r9PE2MhyY5vGb80dUXi3/weUnRXUE0t2w0JHNUU/L/DuH2axOoJS/9RTeyVtK7ZIb4nvr9XvZb52
btDXgf+q++UZmtRCGdQwFrGGib6F/TK+oPqFgkICg3wp07Fnoc6HuVks6eIwNYQQkg5NNkLym9oV
C3SS6sjpAnVPUcmUCpjX5rVMV9EHk3vFF7RYtEhwnIIY3kwmkXjoW4HYTq7N6OkqJwX7nziItn++
ll86f8EvtC+FaDu0gajfUMQzuTkWbi7YYpSdYlvbJXsiT5CokHRpz+6jwInCXTu0eBSrl+7Yzpng
ynNalnyzfY+lQv3I4mG3xqTRiBKu8E7FkJ1d5rFd+AOmFbKbfFTg8ccE7Cty6WM3NL5a18aO7+LU
h62usMmiayOH1deCtowRQn0C2pu3PzrcoJb0iFD8YFTnpoEwMXLYS+bkrL7i0liLQC+IYVpzZcUh
6/MPC/0PexeaWtBbixxWMhBdTcvYxvbiseuEheC6XzHWBhRavnD1izWhPsDjbkFshfX6MMIkg1QH
9sVs3BDUMTd5ibS2/6cL8ghZBAuSmuvK8z0qwo4ABi0dRnEo4lR981XrlS/1p1J2EFE8/fboya7q
rCUzdwk3C7blOtW6UYALeV7/2s2En1NFil1VcuErVDvYzbbZgtWZhxaXUnz+eh7sXd7YY7TAKd8r
jwcJm6/ax/dk25mDryFQ81PLHgkJ/bHljtfq3+r4B4rU5TwP+XIaeuDSB/UBbLVJ4ZilzNgtFDFT
dDX6qsLgV5GUh4Iu61SpRYUROWzjipSQ9owSy4dWtBU8GuZHUCj/9QhW/ZqVxmVxwWnfJIZVDCjE
+hL1jm0GgtROYR/lC0jKXOV+ia73Uu4YPD3tSn+f5Wuq4JQA+XsCDg6KpAgpxkuYgWIxH2Xmgnbh
ESRmjMZPlZ7xXDvzqLAkb09AzAzrcvYH5JmClWudcB1gIEtMVusV4FD6rAKY4RqpGFiRscV8/GkA
zxsXiQ8YIyeqT0Ce5piYjwNtOiX1QNNf40s1OBisB4Mq2eHygBGKB3I0Hax6FFOAv2F1sWOm0VMp
eqFY8KsU/VEUT8kdS9YqeeK24IKoTkIXkpDBDPqkF+C+eaflKXnR8m0T7LPlT4QdXSmD3D1iC1BP
+Dls/oWoKhikWPWUBi/qulyxu8UwD3BdANhcRS6uye7RWeQON+Bq3sexYiMUyjLHjZkCJkvPpfcx
uNJHlQKOUotMNZm/nsqQTbSoj+hDwo7ha91L6OjqIbWO20D+D5QyDw0FZQerP3yDF25TetqNofbf
399fgkf9B7LAE2fZUe6QbWjZbpGyibdkwtJ9iQsIuR1N7KbfS5uOcEq2L2kSELymix4LhEktfE/f
ShlIdWE9Kf3eWmka0txXmS5yerY/4t5eiB2vUsT+p7+7EjnxDW3rWv3bMFVZbSK5EOO+a401CQJW
hpagTJEIAuaK+VIgABY36E92/6OyZtwoR2IBCH7gWf6WAj5V++hQJ0+bEx76og3KS7LReDUGSXWF
Qges6Jh6EhWFD/lsxqv/iDqv5dS1LYh+EVUgRHpFWQgQGfuFMhiDyAgRv/6Olvape7ThYGOEwlpz
zdDdcySaBnRITH3Nq3q1gXS/sOuUBmpOpafEvDFGvpX06IVl8j98BZUwZD7JjO7poVmY/putdfnl
VKwfXCmYlBgw3YZeyA0dSU1Ag0FS5ppXov2I9hHKo9HlHinDxsnoDbFL+WC+Fml6coOs8K81SaxN
9CYnhf4y8ZJC0HNf85pwdwQdJceWgV5nLvvcplF+/QQTozUte0belC+DVzTlak0VaA04Mp5/AbJg
0nmHaaaZluMiuAOUqRvBguyBsDkeLGwIe9D04pIzxPjX6F4pSRwiBXV4ppLAb9cUIgLSrKqcJKS1
Ntj+I1ZsMQwvXBrcLHwR7xkdraq7Zqbx4eF4rPoE9bolCJY1Bc28lBLktQaFJ5Qee5Fyx3qHtyUa
KL+fwpbI0oQx1B33ULqHwb8yxhpGO8BZ2JObMKA6CvIhWPdgj9NnpX/pgzoikiBOoYjBRz8238vh
E3WoyES1OE9howgoKqj2vmFAEBGs1Rf6NlEKesgxkutWwenzLxNZYHzzCIbiBhyWxCnvw+ukuUC3
lrr2RBlFIZ92+jSJ75hFUhHMBrQbkDmKVXgRYvy/WXHkVu4DlFm7r3DPogHDmQDMPkckd4KHc0vQ
Dkxcid2sudh5HxRlu3ojyoMU1+Utg5ABKU3cK94xkQSrdq/qTEZ/cvfiKB92socwbQXaHyGOzrL8
bF/IGRBf9k+hem41iexzN1zJ7ihW0ySmi5bJ1OEEPuFMjuPFh2rNJUJDwMEpajgq5RZYJAmpx+jM
AbPELaRSFoNbxr+XuALDnLGl/FTRsogh2eOY5Rf8yUgzXumtpiVpxBTKrxrXTjUQAII8qxaCs9Em
XijaB2jWNef0Cye3KPletES4FBdcqNOPRP8k/odnV7+Ttzf7wJZpOuxLK7QOIh3zQ6FaGe4zJKNr
G9CKSyB6o26j4FWDg4Eq0TuR4YB6dHnZBaVuwGzkHepNqlY3Bw2aCOQ/gBuAoBjmonjQZXLFMj7D
Iva00O9S8VSF1dzysS72JdEJOvPi5oUUhggd7ovqq6hH6B9y1svvDmBapil7UU+PLmSbnLQDQ+a7
y07yKVIUTFW1E2SYVRc4PTbYoSTLF2pvlGtKFM+El2Du9ZfrGMViRer8WmSkCoC4BqaWuHw9VGEw
70RuWN2KSwUU5te0wNJQvSKhDungG3jPvKjn9yXZgDgBXy7cph5AMClOKfmQV8ZhJjxs0cwEyWEW
axsvVZqk3Pyr1AxaH+rE2qKGIfzDYQzTKFgDgx+q2rmWZCZ6Omb75NecTYSozQxWMc8NGPII4WTI
n3izN0EkkeQ770vHD/yLObBZPk4YCUPCTTzoHr9b47Ziweq2GWSdzKeYsLVb4NiDF+kGympCXDhD
rgYv+rrxYwpZWBplOET/QNgBBbAKIMoPGO+qlKxUu3KaxEL55FBPy5U6O6LEUmwS4sHF4Lt1WuRq
XuPHEXtz+nT25O3oWd9evfG/vcsjPMHSdG7Z+NMtj46ZWxJFeeNtP0jDUSUptbMbWKKj9XlPhlnP
xA9oMQepCXOvQWus10uVbgOSIZo/JIX4Vqogbb6bJAco/9VwXHWXSxIyUO8SoBpcZMhgS8wh6IJi
jDK4ZBCVUGEfXPw11oZ6KPIOQturdqzMjuZmf57je87WcBWBp+LvGNLSfwi8SBVUAdVUYh+q1Ac0
F8dKH+SgwHJwdef8bbjt703Mo9jwKs/EiCANuczceYSzWJJVv9zIZ9CclUbb2nOQBtBaBX0BDYY4
TilvZnlCB/PKf014BiXHpJYEmlWgCtJHG7ChX4/l4UPOipPmAPpDQQaYSCw5IPpe7XawsMcAOuZL
Lpg6H/NdZsCMobTZZhET4FlLCLXulmPEsP9ZGynwW2rlTQSEFgFWMy5yVO2hPDlBzmMkGHIbSHgd
zGbSnkEuRJAC8lEXcLU62JJlwKWw02UJEmzW35VgGj3rVtZEepm7mvvYKiSLBbBASFGP1kqo4ldU
P9nGVDX8E5d34+xbvUt9eKol1htu4c2+GYQb57S7qv/iOCKm18wl9VQTk4i7AEg6WVVvpVPwWnJP
cqkz3RSlBEFnc8PRhkOilhtc4b7SQ7btSiG8glE9BYIwC+O84LjejpgMJQReaceKYgEsDtDIwJNR
+db+AgnzQb3qSmv/2H3gcMEd6W7CTwfiVii0wAsBbCFiYK4J5cULfpBt7o/lAoyH3AXWBGarRumO
AgGS9BU8BSnzFsIKr6WWfq3DgCG74zODiGFWQCiAjnMYiKpYHx8BR7/UvXiZPbrjIDPmVA0nbADX
oeB3pmjha3a14uYo7bIuPjwQw7iG6BvENcebwdfZB1XPoAyHb6mXd3sLCViOo9mvDY7cA7qOSFU2
oyk6+8T6rFZZiJt1c5VfaHTro2wxyFB625KSbj831GmmzeUidV6++Ro9Z3dgSU9KKqNKu/lySmCw
z21v2+/Tqt15dXAi/HYJBdHNyJiTVXLrc8NFe+TvTN+TvEj2xzPFP8eYG/N0+mRveVeUG9mye3D+
pZaAkpBUOS7Qky/t3XBB39EPPR3VjDUPh8nmT54BBRKSkNoIisnr5D2oicb0kxJpatVNwYekf4c6
ZOfdOZYsqoOdBfWO7nuZ9H+nTQcoVRV8VQEZJmlDNn9h4Q/gTv8oylLow0/ykI99Og05pDBI0InE
DQaWe6R4eMeclLco2wbCS6VhZXdLw8cs/7+DqUWFjeetDZBNee4hMN3EEilryEoncBB2H4ODYhHv
DJnwoICY5ziB9RzDU8BS6W5ur1s9/pI5igRSez37SoRqwP2EOMX/D7Snm12R4JlRj1NiSXG3muCe
nHCkYuEE5SyuH/IzyImoPEdFkDSnmJ4ilsdULNXkx3SV4etN/qYD1aYQU+GqqDwygUQeEQ+iaIai
Cr5UT8ybKq0rB4NJBKOFzi/IppC89X/DHywLIkdROMpzNThGszoXdaLFiO/BJLE2oSKDWpg0aiKC
ohPyvz6E2AFEUmpyI2IWjvDLma29FV/HkUSzGdlphHRw1/DjJsS5f2izoBPGV+G4/foj9tRTfC45
mJaHk0ojI86d70esJRwpdYFyDW7ZJ7yjC8IaTnsEoh+CGAbfBXEuMhoI60BH02IJ+GYY5zxrD0/S
8yQIxGXAB67T3/MyvaI6x2Hi+XFUNPQN/zCfBMMqWS9wr5UW+4KKueavpBRTpRvOos36N4wm4QB+
7waXudeLozBaD6OfyW62AUVNQ4I+pLol2MWmBZ6w/32CoAjR+pu2rVrc5Fh6AHXkrOQOnSwT/wT7
kXnmJZrW3e+lO8ZVEtdD2B8MmFY7eTr6w+V/3A+9I4yRxFvAb4n1DQCCvXyDrvQHfBbTL61lBSB5
QYcgZhhg/lB1bgBsdJSFQ1WAEZRrO6NHhSQp2QBcjsbEtJuRpANRW3X2XcY1IYA13KD+RUCh5Yel
mTcbRL049DUc+lW8+vA3DeSUuN29LwY4u1vVav4uUH80g36hBNz4l5q+msgqxjWtOl3Ur528cwLp
2UakngcFEEQABmY8eiMFKZqpT/8oMWuusGcQ6e+rTztt+1wBnvUQdwCXl2f50Fr0dYnfYEIBEHFF
CObG8tiLWwCLQt4sTgtX7t4Ta6//reVKhF8Q9uAbuZ7ch6dkRzKcXTho+Y7IW9GbCZEW6ZDzN5fx
S4gzsDYCzrMEQQI7Alw7uXdvj3QnqlWhIG0qhqnVgRZBubJ4r6sXHCvd/hJfK2aTthvL8ZZHq1OL
jgDvrwP1YEEyFNTrBlvymCW0min10KrHjusOC4wvBP94uIZQKnQ/WTmg5x9YKk8YR8VDMPJCzjfv
qjv9uCLsfaA9SjvlEtTmUniXIpB04tVukd6+gPskCX/C/WvN5UFIi3MDWbLmGk7Bef7PQytKe3J3
cw6PHDN6WbJo97GYWNmhdPmF8iP8pyMlAgXzackVI2oK1KcQphBtUHdSfL6XKwkXJfOm22AbCO2j
X8zBiW+DucgxYHj5QXpFdADibQD2JgsysCTUU70XgHGcCyHzi1BBLQ8K2L4Ad2WLxvLt8w8eHo38
JDFTbgDU+9B4SULTIhm/Ae8xBJiBMEGkEKODIiijGGrryHaBOXjC8ZF8s3hdGiXa9D4tmhHbkMwG
AzRnNXYYOJq42o3+5m0lfLEODaIp45N/LblJDFTo6Hn7DsWwch1xr8LtCMgSFddXO5sRfdA9B0wT
AFZKvzGtbuDkIg3MtCNbuSKLvVLqRTDLIyAm7eOFS6O9saDRGYBQpkRmJu/FgG1YyDaUyjGIvU9Z
RKvcYV1h45nKeLdgqPLdDV94zEN+OnrADwP8dUQekcX7+IQBYzc4uRXgiyhiEKWCU3SJPmsuWhJu
n3+/5R66NZI+hJHSIeukPB3pX+ax4RWUBSJihK4F/i6o+wX0/GDVAjEfB4LsaZPMtKqNC1ACmbWq
dMvfVcQCbPqEzKX5QSbvF+OB4ZwPBgJ+g80d4BRiTzrf1JSFMUcdBFzJ7709ffAhEdHv4MMpDHEj
1cT77aX5nVPFgV2yUzXV1nDDHLjKHxbsTMDzTCuRQiTvJKUNiINqVFuEqwpZc9O8XGI+DAt+An8i
DqUemkEKq/+bQ+ory0zJr7bciJa16UrcWuHCAh/Qe341LCPAj5hVPIDApq0inMIIOYQmsqB2kaFc
4VxUvejppvyergQoaSm7oUIRiBKW0yM1F9wOSjAtT7EHkeZQf6NCFs2oU6w4co9WvGLvGSs6t1/5
lPWaFZiQRzA6fB4d2XoIKl+KxucJv8NMjeVJi3lZt75z8KoGdJ6TA24u7wl5Rf5Kg2wIoB1PyLv4
pIYIc3NyqOIJ1JPB3cWlHqWbvDRTIEWT7pFCIjUkemNHfIQqvIJkJRZxsiyWYNYqIqcVOaz4wXR4
0OypHmw8M5/aQuKW+kosiDJByx/CIPVd3PhlR4kKResELT4RBdxGKI3IPeRkAzpQbdbSE1fvKsVK
RYgDw0pQPz7FAWPZAGjZgiECE5B7h7ic8BXoaXN4BI2SBFcBVG/Lg9TvGky+k4VCuUc2x6cl2AXa
ZK1nxk1oGTJsD1DG0tjXpq7a2q7+cUY/Gf9NCM//bn6NvqI3vwL8oHOj12gtbxdZcpOZOuHRaBqs
5dbb0p212VNLWy2uWkavTmdLjzN4VWpsc/BO1JZO3ntWPDS/cm4RYEw0GMgqiaREJpopRktvbZoX
uV3MKxBU6MRFFtuIaVUNfvVaOlB1lm0U4HlNv1gehqccGTOUbDJGFFJV3RMB9kmuSkZSPT40WXI0
qeylLOYnX9n5Ni1oxfXgsGhF68hjKPStVDX8/5bXC2VCbmHdkQPC13HK86k07w8RCwj1k5xzK2ZS
IfpSZMC+dRzNAweB14BNxkQq7yH+iuhgrPpL5rN+kJ+RLwky93JrcjQrJWVZKX2drIQwrPRM8CtA
vnaW0S0coBoVCGo3ymeqtiLeAhwwGUJBw4s1SvQeFoY+vfNwEZRN+S/pLMCLxqvS0CyyBN4SDscN
wIHgMG9DFpSttQThTR5Fa7M+WMEZXfJ+hbPifXkwcp5wmRhjtYICo04Ui25ltPh5xa2oPklmjd+y
oGW32XlWvbSPAJrMdh29F7LB1PWzNgVKzOPgr/Ob3/HuL4U42e+31T150C079rzbZe1W/rNsfToi
2y1Cl3TkNzIJSung3trfNmQ9kZUF+JaPrM6q3TkpV0hX313JxGHPTc8ciAmpBk5aQ6n31RgRNfhx
BbmaMhqoV1ln2Wu9U9h0uiLANeFWZfYukLkuLHMVGsPH1n2WCdEMlBB+o4dhMgIyhQRq68iLCTtW
sxVh+suaYVpvdAGVYGFCCicjQKK2AQCLyY14gFDtwg1pfxgPcPW8dgrTKOtHdQE2Df+UIikc9Cup
T63NAucfuwW/khQEH9OaLQkZlQbYRQjsuLA00CuwOfytkjDkGnNCGOSu4hu0uz7GWvK72Nu1mdOv
SCKe+Sa0R4SUxiH4Z7SEaGKAy5hpR1hhGXtsc789C5Tglr2nzCGmgFInYl+ChMaxID2YgBujV6EW
hxWh9VA+NGfHIb3aJoZ8L+bQzl7nFwnwGJLipAqGOKr5UgAZrY8n3oeNmwviICii3JoLYYc4Cgl7
jrQxOy3cfSt691DymIrJWf9WK4vSb/VpbUaARGl8v+3SGBfURy3gQavQN8Dobg1jKeNXd6rjCv0j
i+1iv2KBzz+j1E2hcYiJbyBc8cjVMx4Yos1P8nMIXjnBvk7GrEl2qvCLydNPlUv7z0s+Dw0ne0Cw
l9SIkRPFxfnQ4xTcnerq4xpp+zqF9bw6Yeo0ZjXFAb6PF12jW8fF7p6c+vKZuPtaQGK3by4P4Q7M
IhmdGRBNOvj0OMm4XnEAawctmO0Lq9xr0k0F/OSMgq1afudVYhU/KRTXEYCUmyTvqtZ/zcGT0sim
Mar1zcEOV/r8Z9D4vHgYeUc7MdTv/9oaa5oV1JUndMOi7YoEoja9ykpOjhYlOUL457JSWk2fsGwU
bhQd1NUvpzWSryahnaLtr9A3lZiVh6LxzW8EIHwbOpUdtwgL0iQOLEXV4IyZppMI/GfFjG/N6saI
x3WMOv/uFyJQ1UbRxC7NTtzEzpEUUtl+jTZpOxu1liVwzxe75b5AhwT7b/Mc0WqxGLtyNlR0S/LE
Hq/DJwYGx1h2UUZVhlSvNbrlpRwogmxdInZgghDs0XSjioF1IjCS6Eque0TwTfzI4MVxx5oWgSUD
dyw3X34iVhOacVHwkXqM7I+GgBxc1INoIKiATIEE1XHMZfLzwDiZXolCnYpDRX4ARgbCoupao/q3
dCvUTPpBVKP379wkflvk4Al3WS10oN+KXZd4WjIFnJRPzNCvv7zMx91okJbCGKzH+PBKY+MSb3Pt
HM5DzuqNktaYaTy+eYGaoozJ+ovVxG6Ldtcf9Co+7iVKfmgAqyPVJkr1ZmiGkjp4M4QK8rRBMRcy
qk/ArZjx1s7iLaEz7Vfby5tHehf1jWWF1/qnr9ZJ4jP3id8e9r5n5D1xaPbb1RU12LvmllaDY69s
1UPxroohW2aXCq+Xaum2te558UFrnphoJI4xowqrtJ3DKpUFjkDyOCL5HsZS3EmG4oulRauJ+caX
RkaVg9baqzR2nia283SxfR4oKOe6Bq+Ous3su01KQ0lXbL/uIjKCRSSK/2VJt1FqMfGhk0QsGEAC
kuAVvsIkMPt1ejrUBiDBcgjfOdpOD6n3vFtbciHt0+RIUngP1wInNfUfIIvf7fqoNdmAWQN4l76d
8qPSfpWcXY83X9gyXBgg61f/xdqzsy5QzuirsHPe7dmDRZLRyCZMlEIFXGQ1zymKsRJYUlAJnZ9p
MiZh3owruAEuJ0ATGSdJaA5o0s4axhA5+rmy9BrkGsga1A2sWalf6h9/xLHXbbkEC+9Oa3PUbBF+
qIcNYrP/8gc1MgwbP7/hN1imGqy6YaLwid1cuFQ4Ykex5OXryZKoJqouW695GWEVieZeIpnmj7vg
o8hRqKu6RCZSvlnm+D7QcxYkfssgiaE7qyaS+oTcBnVUUvcjPcuCHcYydzsSIhhCxoAaEpMaYYd6
dQnu1JU4D52FwgWZgVtPeAOcrWv7NFYeTzLAFDKSfqXlXXc9UQ/3Tbs1Z9ZIf8qwskBu7YtWITpR
DS6sEOaEWUeX4mgpI3LmKu9777+CCEv2Qx6vPMs9hr3w480eabG20dNPuNnHWZPQ9p7/if6v1l6i
AeFg83Hp3molKAS6sNli2kqnl+uuQydKe3pQdHUDKJ8wF4vKDadGeAoebnB+e69ZabgbNUt+lcCl
JtGXGmNnmYS1FHI9BgQ5kjsqSMqe0UP5txK9Aq2HShQVWxYcfmtuRn4VdiYvxhoDRXZJU49mgaw/
SsOhPiqbdufiyQv88CybtCw0NzXdZVrkYcp1FYAF9BMxOrBIXxj8Nyj9J9QNvP/CzxbNT9ZVqRY5
fiCt8pHFu8QkNACeQcJAxU0xUckv+WrvekAkR1+jmzB/h9KsK43kF2glfDGAinhBF1N6JhcMXrEZ
nuE1u/InZMhl2LW1qKVL8UA71BjSMMnHAe/kJgutGoxWBSpbBfFuUicCy7MycXHVo1VuorAm2pbq
AKqYJFdqyq9YniQjuEldwEwQ6kYiqaoR3c2p9hujq/OhxVhBVpU+WPLzcg9IB0mk4ulskBVAm4oj
0bUt8pM3AgOCDY7thQOo/IQ2kKLhcyJAvwSTOOCBlGeurJjXiXxJqTLpSJWLVNZQYAjGm+y21jnx
0CSIhCRSWDwOwSGgH2SrnRl2DeQpecXXL8Rip7U8SohKnEt9PVeAXMHLP07k4Oorii/C6R0p+r5a
0p3SIdC+2v7Abr5NTiO1D9DBsfYPBMvRKw4MdVZVawo/k+If9Wmd2o3ElbqB6kS1R+0N3fBvVlDc
AWUtHzO1aJDz3GDxlDeu5xjdvJsbJ5EKug3rtsqh1UBsi1yLUK0hEBsZXoo91DEuabvqmScXmmBl
xmmprAwYiaQpR5GQMNZRo25kS7RCLUkbWc/IbAPLQYKxF+y9Gz2YKuQMzIaTdrTmiLyrdJEo4wnl
x4RDIQN0cah52AJrp44xusBFNcEU6A/EKFcWohk0+egiAM9gfClvUWR29P89WR5tklvS/5XxIUdI
MkqZFn2XsoA4ETkrn/IBCQ+hJ+BzcEJETbyR09ZXHMnVXkAn5BJUB1p9KI3S2kDpKMGSLsBxhFTm
GnF5JP4eUzugKSdwYQBljV5G5bkelDi8YqP6gOdGlOJrVSdc+fdNHAxHSf6F5Yz8CTVECGZOpUFG
RfmUFmiLBIBZ4u1mlV6dIgdNrDjgPKGWcOHUdCmluptQdRViSGAMyHbmfLESdE/sxKpVB1wVpe23
LRClDr7ZLos2SN5VuSqDpkvFGSsRp1MWGmrbo0isArHQ98rRcX8EGCRUFBSZzM/R2ncNspkdEkL7
7mXJ3fEfM7VnU/6vuGuqBL8sKENEndqrjjJnToTAVDz9FHkzyjAgGcgFA7TPh4VADlQM8gEi2Epx
KzW8lbxSEKpXmlJLtdUYC+JW3HquJzeRjnXCZcURDA5g2yr7RQTAalBRnl+mRy5WNTwGd+Bnd95V
glEMwyOjixdFPlFtmwRaBAKbA654FgKZTkKLdkoJ0zKP1pukGEponpE4r+/s+wy1ud/YBAfyBtPr
b+to30F3D8tbZ9G/9NLGHJhEb9/090frUIPudDt9pW+0KzwDjd/+MbouQl7tTt6zFJbe7WtsIgK0
aDcwZkBwusc6KPG0s4gO5Xbzae0u6BQ8SQMAbzrFLVzxatSEh0mlJ0zmlfXBvwOS3aO02yIKbjrJ
BvbtM7gH4ly+ge1rcHAujAed2I+4cgJRC34sctBlINjc3s66PDzDN30j3wSxBpnsmrN9TsTbu2xw
Ryl/itx26gp7q4L5hX5R9NWgc4zyCYuYapBwH0c69kHfz1sbQkFme/i61YWaxB7306Qvq1lqN2Ph
3zXKNYH/hfjSCSg0vQTC2oegJNQcVj2PwWznSc5CkAElJgREiv6JSoTi6pJYLSYVYCI2TSZtjNHw
PAfO6d3JPafQTQSwyiA3FBSHMpQHbWW3NNje8h9aXuWv7B4DQWSfkFeebnMknsrHejgXlHR+HrBa
auRe9kHpG/pEuOdxjOq4zy+wM7K0emzGIlCAsA0zWI4UuqlUa960OCbp+2jG1Abl1RNe3G5656sA
9eJ4V8Ni3wJh3N2Kd51Dwku4SLKpmkaCiy3cliU3fres9qo9YRg3Xs2ponlCkrzh1O0KDDzx/PVa
MCJtLQs+Hl2dcceN4NJRSGAGJqYMrHPaSTtbAJ5d/aaGa0JU2KOeisPhlL/0BQ3rwxdtZwsgXhgt
Mu166LCEvFG+R6ll3exiTn/oW6139LN+c16rRrgn1SYIAmZEoCiMDg/5/zJOG0yPOkGSHbckLaKL
ktKQspZvukkvR92IBVzX3RGEWQNetpB4HOjFJOdiVADywiZhnB+gR4m9ou0ZGa642WJRF0j3Zkdk
CNEfxOfMJosb+PJyx+hsnTrj0DluAWoY/Gx07ihtQAfVLDk4u5z+lAKTFmH1AkFdG2RkMtbCjgg9
cp8dJnL7RHBfkG34xLWx/OU7F797sd/Di525ZzIXhf6iMTAGN6f5rRTsiVQw4bhVR6KgtW2f0T31
y16JbFHxSO06vlTTmv7C2VQm42KXe+yK3X1Gp5V2rMdiIv8x29gN5Bx883sxydym+u3KtZSS1y81
rxxrDVxVlkIQfHK/ZBfIPDiH3m2cDY7u8/czKfsnyCHAKG8QzBvxs3O+wcwoN92KaT87u5pdit9n
u0okT8PhrXuBlVhqn0J6Erol033fnNziHZzatErezRjUW9QsPj1EOiqZNDrDI5WZhGaRuz49pPJi
4HDH4fhmzWpcnGZMxfFMNrTUSzs1hLV6TRbpJ3IJpm2g2wuOHtu5Me1F4tQNa0/59eA+SvEOgtV9
Uh4ZhKWIYmFwGay3djpcHK0nrGLTT71ys70v22YF7Yik/wSlvm1XJteg6V56GVRFKMUwjyE57ceH
0vDUXSBXsAYO1CRL4lV/P6zoz/Z2UMNR/8zLzG+qBp3H028AcQMnRyD5KVkELKUhMEmWtaaL3buO
Sr0HDPPf7O7Wf++seRtAyRsob+YvZowZefEzpmrmw3wjIeNkZ9v8uszwFiZmvJlUh9We5gfJ3xce
gpA0wFY+GJTo7spRiXBUhkNcQrlwJGDI2JM/uloqpQ6HRyR5mO+Y4susHJf7u+lz/p5vf85RqUZp
7uYm2GsmMgX+4+Q6OX4/J+noOih3a6Q8axGtOFFI3s6383R0HlxGet6tdqv0q/6T/m6/SvPnz53t
OES/8hDfaMf5CgQzvYbG5PbdWr7XT0bTJDgOqrP992d5Xh/X+3W2zJabtfl1Wp5muY26+GlnL2Rd
uV3qqdQMhQU7b9riDyfYxhqosCPYsBbUDtM1oDud7ab/6l77VbN97V9Hzz39sPqtu70BQt01O3o8
unVf28tr+kKvv7Ef/9kTmeAUtzR1btAkq1AcxfszEJ740FoPYgB08mt8Gl7HixXos+zQvpHAox0Y
fhUNMY2+jk2mOPFSynzVTTv1a71T5wTZS9TeJPfkKT6GlQ6aVwB3petiIsmihakM7rc+b6E78fgp
IShRQ/ek94zuwc7fwWa/BbvetocPAW4oGafTbCoBhUPv0LtHpx4qDM7xy3SfOHNaZYwgZUDVeWbW
YJOT7gtLOGwMzVhL5Z5DlEmXHExK2XbDAWsz7ST4hNuc8XmZXqb6ov14O0ziHY9FvxJ+wlfKIHm6
2V/2JxqavHcyprLx/mdGY6O8QSxhA0VLpjKQRuVFP7Ceb12Yz6Sl4nKsJfqwrDPSJcmaMs6zY74o
qd6hNsAqbF49JeRIbxE+yQOQvDtSn3/1UF2j9HxFC/reSzrX8N299O8T+A6jbX8RN+N63OrV8dXN
OL8B/oNVWmRHpbc249agNVj0d7Ss3EFv3bKVutveMaoCfVR8Ih9Bm7yDXb29wRM3vNToNg7tXXPe
+PtU/HeV5WVytoFzwZ1Sv1B6E6I1pkmnygkXYqZEH8tgd+cmg8rsNrkTBV5G0oit0TZq9N5Ymj86
7MryMzuvH7NWfofMmEhBhWIVeCu+pMUvyIIL5q7ysEnySxjWKzzzI/cYZixUV6XxzhB18SHS9ulq
tSoe3sp742GHPrgew8xDosVsP0tWHb2Ozt5tkpOjwoqnZ44WZ18UQNgLoeGXO3e8dZJ09uX7Sal0
Hz/WrJK8WyLThr3btxNg5/azYqVNx7x10qeVLJHOb1r1fViqtMvE/g2/VHUWJBEoh9SsE8o3fmq4
V5iepm8ubH6aNnEb7hR6FxbJvcrJz1r2mbrfN3Iq8/L8GpxAIUHr87J9mwP/UEAMN+hMhA9U4Lxj
/7xzK1e0LmAugufsL5b1q3MKD+EprJ0tw0A02a78pIAg8P4hiBj+KWQZb9a8E4H87DTh/M2sV6MS
d7M+T9/omFmbE1xQ1hjfO+bbPpfbdzMYZYRAVrnaXox3BDw762Mw8SudWu9sxteaJY893pzd1k91
UN1aacM+oRLVKlmn/tWrzSp+uqUTMIyCaqc6q85eqde4gYoWEkkStiTZTrFATErkAceYmtPX+Da8
D4/HtkY2Td1Gp1Fllnx/ZtcJUk2sJ5Nds01IzoyifZjbmpHs0t5pJ5Yi18KXVPhTNRYHMfC1dQWR
Zq1dBOIHPDp1ZkdtWOuREfbAaaTtxuQ8v7mlbrOvqbDon4NrblarwDRwaHFrG4Msd5MLH0z2kiDz
p+GVAeiWXQO7hcxLCdNV0nAzEdnYQnsXixpSqOjzZgJ1/sMm30sEs8LlwHVrroqYTPEtFCKwqQz+
kpPOzK+7yTKkgJRERgtbdehcAZ7IQm9IuoRnFrd4sbXLppUtzp37uek/yVdtmXUCgsiXZAfTR4hL
bKV+YpVBXuz+Tj5YcvfmmpjK2WrbXoFg3oPbeIR3F+0luOiZ0+wr8BbEnai/5V3oiATyMtQJUPuh
IdICSqtOBn4w/FhX1+saKDrfDpEVOpNYwUOxa6HZvxONk97mWwB9tqxYvr8XwEntSI13E2yYtzK6
Va9CYAh7ejhDmgCRnDnLeSVUSKFQRbmJ5z9ZAi7YfIdn4exjrXxbv+TVec569xED/LFmdeXz9nEs
Vp8Q26xPQnsQjqmWeqZYi0lyzrkaadZRNoOVopPmdkQiY3K4Zf0MtpcDhhoUTpE/UiNghczas7jS
yjhQg4+3Pqvok0Cm5hkrkbePgQSOuHQ/ZVcyQYgDsNoWbPLnAjhbizRrW4NWFlJZowvrJHT/IIl2
73YSlfvaqt0mrH/FMMUZqLzx4og3E+OrOf4Mq90HsVf2htyoKkYF8QCCMZbu6Xa6m354LwnO0YeY
SpzyI8IPFTBFkjyo/GmpVejwjKoQ1alj5jGzELdSfpDGBbrcaMmYLt6Fu+B8q2Q2Dr30J/3RlRG2
vGxXeMBTd/+7KlJuvfLYThXhPawjbT7v8C0LT0XDpORtfd01UW6fwTtAQ6MjlYjqpDx+DCTR9Oke
CVuEWef7rR63DJUSQS6V5SNh0t8zuwWWW3xhEKA/vGYvPHLYA9qqyz0Cn/AFeEiHGxSXSCk5eKjQ
zav/O0aFtQqlmM7zRn7HqyFki3OgDMoxqIQKcpWG0ikVmTwjqI8fclcpxuTRdWVwcxWnFqumVs4n
m3J8d2gBCMbk7kXLQa2P2SzMqI4phQSJXQSOSjdEkRtEOBT/iJDVuoFM1yXENN3YcxEGFmtyEezl
AR2B22Imt0zqGdLBSMNFp0UBocTi0vQPuHjP3+fvhR6+/Fj3L2HxuPcrXW2fbhoa5EE79Q7OYv80
OA0OA43oIoJnPnr3FSITkWiNx6jUraBroQi94UW4yt1Sl9wZ6qyrPSOrkl+wa3QOJJlxi25k0qa7
4WN6GB6Gt/F9LHGPR6/pVsnESKjo7H7WZF5QTUI+LCXluBuex4fhaXiO0dPg7subRaLNuaIxcXa1
rhmdtFvuXLpJ/4Tcwa4rgbUaTPwFElFInrDdkXNqwBeuINZfs8BidahhdxpoqYlqnrEp+ZNCniT5
4759CNml4OKV86BXjPRDWKQKJHV9tFy8mQfjSiPu1dFKciS/k5EqMMkfoPUT18efXj16xgsf3YIk
ysIXo6E82jj1HemZc56iWeDhSfYY/Fr/JYrMdgTSLN6OtiM8vLVKwTLwynU+qCRqnu4+FuUqyi34
M8qIVMJbpMVGy43UmzSDNDPPJLPw7Terz9r0D6G1N6xD+OhWGQSdUwgrFLW4ZicN72TGyI9FjZDr
jMd343kT78fkfIZ7bFcpbLoHv+ma0UfDYnDtn/sJBrRf7uxCXfJyZxvuT/C2uVQEjQSJ5AJm+Aso
xLjM4nHaK4Vp7x2duNnX8Wd6HbMgHjOn9pd8ad91pdj4rBTaClbJE0IJYlzSJ2tQkJaCAfc16Wsr
z3bf5ZkxyyZIh0EcKXQbpPdSYQVSpF6M0z1u5XXymb1miy9FUOnyslRiWbQug5D4hayKPOrLrOXg
DQ+rO9L06ZKcbrK+LKtDQeSLyV1kpFrdN5HglQYJP9lf+ldelVePv21PzvItkpnUsDQjCcso+0G0
jDiH4X/I2J5geZMbCR/e41uKKSQnb3GZRYZhrPH+8M6ozknKo+xvw23IYO3ceTSCKoB3Ri7juYuv
WPxr0i6sETd7rbgR8+D69Etx0meocvVTj4RNOw1BDzCid50Nh9WY1pBA02wpZszRvjDKxV7ZIFtC
+lILlVZzLYgv/BqlAAudE61SzVXDKw2kn/Fwsv2snkTm7/k+SFre4eMQ6l3QowwrZUpSu9/G/Mya
Wh0cD35jVUF54241Dtbt5FGVTrCMlfajbJ+e7oe7hIznJmwGCTiHJpWSHIyZFzLUg0LlIcIE/w0R
87qxVFyrzlTNv3rStj/l4IAqDTDu3gVl2SNAftMx8sdjbOSvLvxW0H6J3BJy+aK8bZm5CvmU8JPf
VMaC6/GM3/3ankI70W2xNFEiobIRP/AOgJbxP5otJR5FgJUI8zgs9dHDQpSHYgr8inUJ0gWxDRUi
whsHLAr/kjaWvLOGe8Hqb6Q+BvFDxvndrr6tCtpejCJKAn/HLdV+Sv2QC01sw3eLmie9l8bNEYMN
YPAF4QBwXYv+PCHNCrGi5h6ni0FjdDp/Nd/ODUTrzd5/2sQWLS431cQLqIunZULmqPTLntmlHNrd
g6SsL5wHWa77X2UX1QdqwnqgvgeMm+2Zb/z1dxk0tR6HeUqurElNX6hWgZTUrTWDDvixs3FBUbwE
TWADh7Fq8defW80tE+Zkw8fWPow3w8OY9hLDZijSxYIOO0VVX3X9S7ToSpv3EKHNC1CQrkP/qo0H
jqoACCy8eigIQ42qdMut4Q2dyIApeE7A+zJ04pJlyjXD4qo6oM0IyCiw/J5XeLJyiuuROd7O7l/F
rzL7Ep0ic1DpP0F0DsCV9pvdBZuqnGcCWHBkD/fJ0urUwDIJaCUChnBTwCke7dv0SHc0YcJrBCQV
u0Y7qv2/Jgwvelk9+oupejRQBq25SykzS/dAhUhIAFgepTRIeyD1dpyX8cZZNVfo4VInQM0bVrI8
EXgjPCvFRI4k6Zaf5J+Trk6ySEALZvxwVSPeBqn7hq0DDovbndngx9wHF3NPF47GPQdwvq1TdA/3
KTDfA1XmRfcUbXpqRKOTUkVc3WX+mJmtpN1gvEJWPVp3AFY0lyDanJ9/xMpotSFtA6MQsA7qJ3e8
SUFasJGqewM4AsZpKjqKCtI5PUZl5bwkIccKUQnSFiqOKat9ItaQ/sVrKCepSPqT56RsTTgMheUD
2EI4WpW4T/mYeHNvrn/XP42QUwIQ1/AEMlHP3Cr18gfQ6+I2MTC5UYexIAlHYTEAVSjB3IJ+0LBL
0Q6+UhOAsdk1mD2tkQrap+BG1pV8FaXCP2BMrdVzSheZ6elhfaLjCdzIZaztPT3Fj6DBQGy4D3Aq
GY2/0uABgsagT4Um0Qvcgbai1Q+i0XVGuQHyRduO6nlRTddoy2grLXgeGOqcpiOIYsoVphAPw/d/
RJ3plqJs06yPyLUUBfQv4gQ4z/5xlVYXOCAOOODRf1fA8+7dlHZ1teUA95AZGRGpWnpB8ZBVtgRI
W098m6obI1a6EB5KnKTjDZ/4Nfz2ECY0L9TMhaGpQKgDNFcGuAwjVVKFaIlZT3Wkq7qCzRVQisXW
RhCp4s/yuQdcgKjR13H2v9RM0OODu/J7KovUelw8HJlYOFsqKH9I2EgktZS2wrm1rq9fu+06/vfZ
fTlu/2RiLcRLJH1hVTnpBAJ7grfN1anF+rJ71sQcWYMqN7HjTejyYosWgP29La1RceA/kF/pV/tC
C0HIn5mnwbztf/YnyiNwOl5tLU669jqxWVMnnFQKUjFLW7M8fqNeSqkoqBUpL94puJ1a1nQU3A+x
P96QWTIYQ+dRST4L+vYE1+w4EsskJ4s2hur2JMIZvCkWCejwY2sMjXJojKV1S5md8DrOzfLZNW+u
tbm7Rme7KWgmBmvdnbchOzNVHVLWWsz8F5rUVYhC/ON/81NM1kTEH5GYRMgzUE032ue93X2DNRdH
1hfABxBC0qBZV8w88f9WG/n156SbcPkOHaor1R5/NyBvRp3QlRhX4RLe2NgehSPy0WYZfCtX/FK5
uWAgJv/XB/auGA7nZsOoDjAsVYD99LlwE2sg1YKWocNfqWtiqNyNiauxYe0UJsfGxA7Kg+/wOwwX
9c13f/ipriw2g9AP/a3HkrNFSP4JSqvoN/ot7Y2/y+u/lnVZ5vDVGDbosD2sj5NFFf7N1B7CYkyf
zQOkGy7wdlPf3Ff3lZ76u09s97u/BDH0L2beGcrMPaDfONSzMcZV/Tpbjkl1J15a5AbYy31Gp2Oz
PDFnia+j2hMbSzpHCMp9c7Qd0OKlv+Vf9qw6q8+vK2tTghuBzzE7OVb0sNpNJ6EltznSES8/61N+
u3VvXV4oYheltUXOgbsGya35Yp2DKR92r7OQnA+Mduu9cAGvuNlAi1+dlVlMJHVQF8Xt3WJdgpZz
Dkr+w3vSjwlylYiXWh+1Loumr4lxZYTdWto77yxpVzyktZFpYdQuVpoWS1ODv0UmMniimqfVR2xg
VFB5IVlkS9oBwCHVLWT9LrYjaWlUSEbPRpkhRsX/ObTvj+Y2aae7F2WIUw5RaI/SIUalSeHVGOFJ
COKPWoblKGfeiYb4bhkdi7nw2W83x96hnpNrK4yPz7DMYCq1oYS78e60kwjm2GkQ++smKYxMAcWV
q/TuR6e4YGavjJjDj5enpT37jN7jhPUi4SVSpF7qbqNKYcTZw8i8Xx6bOPYeFicmG739ONf1fExo
Z2TP3/bDwQWeos6Q2Ir3nsSTNvPuDVsu9syuScvY/CyxKl97jaEJYYuWYcxhre01zisWCYyO3mFw
GOSD1+ocjXw90qqkPmSYe7NnaZYrtCrh4FeZ5x5+ffgDymBx81b2GU6P82hemtUmOg8MJUrNA6Nf
61u8ZYhiHFdaQ6ZsQIL7tRWp05csI3Rceifegvoc6X+r2M6LailiZz1fsh65WknquVKXEGJDjOhf
3Xt7+5NQTrV4herQYtKI9SXy2bVH13A6WlaCuBsDUdhLovC8gIY8BTSZgWZ1IDf/SKMqnWzBoVT3
TFHlpCr7+i+/NNBoEdb6IoBTOI/BLJRteAzdLcvA6YHr/XH0ok1Z3buMksl1VA1uiBT/NzYBa4Bv
oLWxHkJM5AqduqH/oo8jZbQZPUbnpWWyqZDyvXanf9b6MA/n5kQ1QfYx4EQwMIwARKQqcgDj126K
X0SladSg52lDB3BMnihSnNdOmhfwye5Pc+qsIg6nfoNRjYhk2cj5SKIe4EKAFoIvpqdIm+ItaudB
NCTqowrLRNWDDw1kqCZAhBRHVJojfV/lZ0cUY5+RgajZ+01aiBylytFlkb5SKoSCGnmEBKtDsZto
/MlP+a80VLCk9uAiXJ/hMYphrnUPEY6EEfrWwEqSAXpmmBJEqfNnY3galIYpTu17XTO5eiiy1XJQ
Qf9swWo8o+07cagspoOItP6LRxyfHiqEDnEmLt17iHuP0VOAC2GFDHtdFK9SVgdddZmACEvFaAFB
qnDWXFsj7p4I/QD9Ig9yR/NCP6F5JI5erEHis2MEDBT76cLZpmxlDw797aw6qUwqg2xEtN8l2ucQ
zCYTZR3QQrieQOMANF0uXudIbquGEyxn2JFIj61xqKcj6h6URwyAIANPha0F2qzjm4N7wq0E99ue
IPtTLSg92nVAreARxJURNvFgI2+cYoWJvVdp64hl65tSQQODP6Fe+3+zCfIYNKZSoLx/pCaXWrxQ
jVcCOjfMTpPrjNBvoVsyiSdF81jVhU/d1++nZ/xUuB7V4OSX++/+BXExVEbOqa6GCHI5taUfLUob
HRRZMuBdawppZvVc1abf8cWvsxxLpag0W7cPoJLEm9iqMV6L/PmqRoJesZDffevX+C39GL/Wbzi3
JymVt3QJtrWkOM71PcCdexEnVsc3V2XDRl+31x/13o/u0r8l5zAw+3Y/ARPEON+79UzObNiDWfgC
zH+3Rd8B/PdVsdcMVYoWrx6EoNn+/peCrtz/is8QLb7jZGXMOrhsr487CrHsMZTE7MHtBW7D1OYw
mLzqE6FRRWMn98Zufts2Q0pSb4d7pHDGhGPwHdX6byLHBvs87T/JKr77+qY8zsYvVqhhbVPbpPt0
n/zdMqdmUg9zzIZzNWhJx0wJolHK6nSaJIPz6DZ4QawuO/ZWrXrmVQpdFjrh42iFczlWhU+/BP8B
racOGd3WJpWR3kLssxnp+MD3ZE9HgOlZ/SRz6qztyrXvUFCezUZQCspYRY0aM711e/YdZZP3+Dv9
jMpY0+O02cPOHzfdBi4sCs+eyEmj/gNc056dltXZd0p4qeD4Sn6Z30d3WL0W5p/sjvCMR5V19C/6
9z26Br0llqXZpUTzBycCyapAqz7CDqUhatZpEJKnOJ4cnRdkEtQu+df26xgZAGvU+a5vXUGpOj5V
p8wyppt2Yx1nqMr977BCcCwdgCIUZfgSGnwJ/3LZBjk1h7Sj/uJPIss35KJjq+6LewSs9S/yMGcd
y6S17AN1sVkehlBrDjjI7LiTE02ppzOBpTXiWPldShJrTRgF398obD2vzQpUH+Dwwa9dpWotjdbH
DnAStjI3fTvHd5PPU6PsW/HDXfp0Sk8UUQlJ9oX8rQ4FvMhtH2hgcAPs3/pAXke8lLbrdJku6+tk
Loci2gxTdcRSHaWABEjSFUhwpYxEImG1Qy+eShoDBWnK4i15Z4JRq7OHDaxn5/FkbcCI4VYbIMvl
BrRCbCPyUpkcmOyGwOPeVsR0w1cZIXC3TBsAEEBgRQN8T2qSEhYLUqzOsab5wa2F4D63S1Zojwp5
jVctUa8iDAnplZyq43Q8+KhLaK9MyoFQDkmVAiCFQImn9LSC60W+P7B/EzQSjg43v2pjbE3AKB8+
d1/goq5GY7wDcx+ZRHHCcTFqHuKNif9/zgcrTIofvmTRSv5u3cNSo4nv+VWlhNJN8+Nt0wpRJyt8
F0FL2jSl9ToYe9C/nl7C7+WPr/ZKwQEw3ZeeWsMwG1eZDMoTwp/vCtOIyXGUDGi6Td8qsbhxpGJp
ffSf/dgjt+ogS+v9/57Qrzy/Ft1SsgtdPF26BppX4RSKEOPWk4uuwqFiZokB0HXhTIasQu4CGWoJ
RX9yqlCOWmScJuPztpTguohZ03YR2tX75rDAeFJ2bJtISrt7SHY/ufwefFYer2ogfjnOLLJNIlky
BjkxFLYGcus64g0iAZqkIzaWGWrWJn+Vunfoxt1G+9S1FoJK7baFMqC4Afls0pm52in5VJAALueC
MWk5ApwDM1OsrNDT6puw7mln1o20QhiIMYubaHploLXvMOuQa2YsHTyG9Efwot7lhzBEwWQaSPkj
VRG+FoyeDydYO+OBJsfC1aREqvNIlgk+GcI7oEkTmczUnlrj+pgWR4NkoNQpp07RwcD4h40FE+9B
VaWo62971poNAU4+hn+EFxg58OKVvTBRljae0h4qq9yOS0OtRpJCgWOO1Epdg95G2GATYSqeZqXi
zRDe8hEkP9UHY2VgVYz9OnGL1+imuUJT6KHWMeXtEh6q1b1C19u44iRjdW1WR+ZcKsw+rr/zyiP8
YHxF3yDjlDK1i8V5ib5Gsa8Ob0hRcoXqdNSGKAyQJuOq5RLauPDmIkIVGEMnvyahLbAPILdkvpJF
wCpC9ZFGECxMmpFJ81PEW1UQBPoqxg4qbljkhPLEAlgfucDWBAX5M7QxXgVszWHtCWT1ieyEpDbW
I6Egt3Yz1N8bmI8t/GEEnVTbDDMy1EdntztgNzgZEQH9p5nA9QSPRdByvKsm+GYgZUSpj7WRzI1G
cKUxNyJ+5kc4Q6zXyw5mFqMvoZzM0/aScC+xlQoAqvhOtIT/OPkxH5k+nVzkGb9+aCHAafHEHHwi
4a800JMRIlYXapQBIrNUNlKAaBTZcxPDxNuBp3FuQNJkar1BnLnTO+TzEFlL2YSF4nBHb25A0tHL
pUmxgQJqtULRLnlTHRhBE/nhbX9kU69D01yBexGuKygXPMk8xD0Unx3eNEUDnHaidupPsIWRe1Nj
IEE6SCkigH/10QfuWAkJaJ2yRX2tq3uYK3VRCVIUxNOcDsWgxTrgmOvS6xA8RxQOPL5OfVTl8xMj
ib/xJxHrzRzETR6hIJz5whupQ+YjdoKlxg+pPyIFF5NAbAiV1yVFj/j9GMLWEUU6oXn+U516/ZTq
zTy06Mml12aAdItfkjBCw1G0mrhZY0sn9yNOy1/6KLEr7cxvGqGw09QZHviyoxvXDXWS/q1bcf/t
njbqHwlriOH1xZQz6Rw0GHkIKhx9Fl4tLx/JbSH/Nx5GGgh6aIIR1O6/T8jn4pfy0cEDxooa1WVE
vQ/1uZ5z/Q1unxtKihXCUM7HpkY+J5aRLH9RhqCGIlKh+vCEI61UKBb0AIkq6EIwKSqR1Ghp8CSe
SOYeXk0TleGl+fk6VP+qP/BU0jN+cYgmoNReBkTuxB1Hj/sj+wqWtlRL3x8fhrAlMhEkyyc6UzUk
a2xg+Jx/6vtn2tyWYOxG518KjIgESy6l1xiJ+/zYsshpSvR/OHYNAt6n8yC2XLwROqTQY9JS66pK
72+lZQTzsouBturqKmCeqRXOiZWoZOJQ7xsQp4BF4YrevLPc4zClps1W5MwBcvFRoAVma9Sp3Vv1
Ka9TITulNEirAFQoPAD2B3Ih+Lg4Z/JnuaRghju0JHGsshAX/d1QMmB2zQMtdCT4JcyIvcRLxk/q
l1v3u9RI5Qp3Tn0TvSxUD+bKieqPMhHpn3jGOkOPlE/TXpdJTStfPjWVXBfzoojCEpOreFhYW2qX
Qb6KNafIqAdq11UXWr+BnpRyKHS20ZU+LVA4l5PnqxXRTCUOst/sFyWwCEM0+xA9ROQQEX1Em8m7
HKjRk3mGIqPWLrJZXOKqB/GRMYMKkMaQUgkynlQhCv2o+UJfLYifdq/tyyhai+amiFhgTfT7RQv7
pE7aDfHQwLNMmj8FHkUeGTW/6P3yrJnUJT80lE/juFVdpod2DVB7AF3sGvcu0PVoprG8bezuPRYS
3ru6BaKgRUrmGzI70X0UUFcK2NnBK1zqRlW+QXgJ4pAv7SyF0kXqUMShiEY34Vpa7Oi62U66q+uN
AP5NuEZrMbjwoVu4psg/ffqH+wudtYDzVI5hSHoSw1KYackgPpqbI5wR5FhOPEn64/wy3n5QiOjP
HLv8KXY2jD+jiyOoSySpXCF/MB0HpSnQrx77Wxq8SXe7MAkZqw6NuMc4KbIE8Zy57JbXXyiLOnci
uCLVdcOtE2Efm7/0Nf/libaDGmrIvDuaPojcqzIMtel2oa7zK7zuxoupPCpRVujTYciT95SzaSE2
btCfQI0P6HeB18NUTQP+fustPhFRjKt7C7WDMRDII5hHu8Tby0tWyoEkcxaCQ3UOsBj5rydEqYJK
E7mUJwm9As+wq7jQ4t+S3BZGPAdQNMQFI5WR6OB8JgS5T6WRfM6FtEgKKsxFqNaXpRetpVZsX9K8
0jKaUlgaEgDEAG5nyuY0iPKefa2/AmO0qG57DYYi8y1iQxI7GatZ5uELyhMNbantyVtfKhx2Nk1F
TJMit8GMZcdCCcVNyv7i0Dx45CJaFfBL+wTMI3xNhI3fBmUSVtT0DPmiMCMwTTianIGyTqEwLyA2
OfBIGU7FdqjyD/A56xsP1racgLjqO7w1uFcFQnrfBw8iwpavDHU7DEBou6iqkBS4zAePTIhZUeZl
pDjRUbwJeYF/86ugM7/tkL5eZqigdS2wMlDl80GVThGW2S20Wig3fK1teDbjaMcp9Nng8l8GGATa
e7Xx9W/6FhNtmO6x/JjBn7gNYnWp1QWXEh6Dj7ZyjhK/l+JlqMv9v1x0VyGCtnkx+S5DqKbajKb3
og0NjAeknsARuDUXhNXXduIRDwy4IJ9u+nVzehxMR36DeEROgCwgrViNXbWDz+hkmzi/+DWNn/5Y
s1S1pAK3lFrdZBTLi03XRUjm3dWVuawKDEOOSRrZxn82Kmi6xTaIyH+UZcYLOLf9+hhqwhg8UomR
UFIE4iu9DnxpnvNEfqGfFpJogam6MLpYH7KTN1pl+WloOmgZEigqJxclPYUxRUXDijMHEZp0w2wn
ky9dz7XkwkEm+dHwu7ZRo+AYoqBQmPYF7+yHgxUo8d21t6l3CAaHG7qW/r9IhAcWupGdjNR5MJdc
VRm9jl5XqR5OCKT6UqQXi+UzNz1khrPI0QaH5WNRnqi3UclPugs6pkxZIsZY57LiFQtzETeesfTl
g2HYgYWIRPFGvl9o/2CwNdOh7cdsmAcGnNJOIbaQY+BUEwXLxFL/lONUTqnmAVdCYc3/nPDYFASq
aVkITMXI/8C3IEU0qaJXVg2jecGgkYQnOgy4zjRjojRDR1hdIcHSukZarnTmdRUwR9wQLLFVk9nM
FPsJgCVUHRCgovMFcx9pEdB9ASs3WuguCG/B22lYrJY/MN1ZQc5+GERH+Fdqq9eYf8bVvgiP68pG
nB0xCKCZ08sKe+X9foL1U0d+7HQzKORyLy+37VWoiZW7MGfWMC6QppRKXij6UdR1KTfcBiE0jTtL
zgtWIrAmDgZwKwaR+QduW2uVaIHYiicvckOK/kHYfS+uM6P5Cl5B9HscnUcCeJiT+zRIX1z8j4sL
abl5GhTjEICe0XgYJAtdPr0FrQXawvVbH0CCoZrGa0JrFWF73W3IMt4dlmpSWcX/ecSZL8FcOWQj
LKuK2WEM5rH2f7V+nKW0JtOcgnvF2/VebSTH9BKrM47rewyp67hN7veHYF8Z47lnY0y4xCV4+upM
vXlARjnJQ90Za8oQw3pcoJZma4R8mDPb+lFTJHTBnFf1r6DOoSBrRASM3ZZs3HnMoDVgq/v7G2DV
P8KjEDoUb35Pq1Zi1VK/Sk0+btUrCytsVdBuACER7TKKsvYzp2+/XbsjmpnYwrILLnVSuOTozQil
FFV/m43xDbmyiGopFHRz/HDFfwVKXtX2p+CysI7Bl64+K17qcnYqpv+NW3iv1KBB0ofzJ712oOdm
6HX/rOElc+BlJugV+zf6wnXv7yCqrbDjT6qD+9mN/qzgZbliLD/oRiAmoOgS0qgiz92LB1bjp2pc
cOBe22BBEQsJRjVAYTevzL7IuqLYi7prud8xr/8+BN/xAerYy9NzqoNVYy5ShrSvsKK9GiD5y9t2
9Qw0kN9rg9Xzj14e4qBT88tWhkC40LvSG6BT+z00H2iQu6J04DHeLff2I1oV0K0D//wIjIlY6ucd
VPqndxv+L7w82mPDaZjYZ6exqIQoRN743Y5Kl6ZhO5+kbQORwugLLvtj2HpY7hEM+e6cbPdVcenR
+bh2HnYbWDX8K3F+YqKq5I7NCJtmDSkDjd48exoDadPyEKUGJJyTUxuft15c8cK/yz78Y23h//nx
5Ts6X9kQzsGZeIBNRFQJQS0qXltjUNiCxFHAZqYT0dKj4p4xw7+5F3pis/+va1TKPTvpXyrTxqFl
lJvHitvAMOyz4k03up9PO3lTfvussk4l7VT3N3gVi/jbFXmDmjilYDb64XYjK3pwQnchy0IpQU/O
Qj9baCsqNkAteUc2JVrr/OIAuFgs3s0Fxnb+35/UcOzjUCoN0rU734O53ge3tkFZqFdnk1skLo2W
a00zXFmRizvBnQ8bue+nlwU3qFeDcvs0kmj3jaxBoz0aSOJQyBtsLLTlC6rebZpw61drLYN6Uq8D
kRc6Ouk0kJvxM6auNMN4V3CPtSWJz6SniEwxGakTQ4rpnw3zVfLlVBG8/JOvQZ4iQXuF2nMFONji
O6486YzoUMO70FfnlvaInDt61ri5nW1nsmtQ0Id8itKq1UMLJBMILOZwplI+lq9NoAH8J6sS2RoD
edTIc7MSi9nWJS4BzwD98mq9Uh/e8eTjmeNn+zP+eJotdlNc870+T2GpIPb9/a/aebj1KSb/OQld
8rQDPQ+rHSXInYx1hpIe+Sh1PcJaGvWpAJxX+D7SoUusB+MVKYIovvn0O3rv1/QEWfsU1FEDQcgZ
VkyH1JZuYZ/JmzjDjzsm3LX6XctKueLafZMo58lTfWtt2nOxgjR+rNED3m3TChJC9CkmFdMLKP9w
NMICVVfmjJYG6QM4Fv4ao/2/PWtxENTaSFVxBWbJQBjAVcW0Hbd1oLfeZDhhxebxAsTAvpCw7mhw
wcpTbIdFr7zOi6vS4dxORqxCvBLDQO3QcI/9GZCv//1lTpfkHV0Y9YGUtFUNs0jKZf+OK8AIdxSs
3BHJynqKPYGxVCgVZAPCsJIRlRQI5R4eWU3APO0PEttChCXJpQFtPwJtrDnRnk607S3kfdgxq5hi
mWuC36iSdh5VAM9gAL/n395pEo2oxNVJNOKwuV0nrEVerd66vVv1o598HAMr5UWMqur3sv4GTwwJ
T4FN0s919yDZbU1wcUTT1B3g9Ftzq9mwnXf/NAGPH/I+EkTADbf8a/ResUMe/7q2ynAzyBFTVNJO
zGnu37uk/mbs7EtkWUgBYLX9HC9de8B5rK1N7OaPzZQMv9IWSYBfLB9b76OfPpq4URgvFHRz5Mvp
1WtsmxfoW9jVHtrXMj1/nX+4bzq0O8G1F+m+s8Qon+Y/WruZb8JzaR1h9msQ/KbWzTl0iT1MmIiL
67bzvrjXX+Ph1E9o5i5tK+tsOVMdsLrIcOtItFp36CPj96f56H++v4dxuKku72kzwhWAaXQ/trOs
Y2+bNTJ/H0gjToLaqEonEfyrzGaqZbnF547O/QZSgfkVxOhKJeSzNLvPajvuVmRz5ZQg9qNZfLmN
WWX6xSnKeLo3FDdYwkBi/4BnN9qXod3dcp7Rtpw6wDXcX+mIhZwQNiY08yH+UwmeI5jQcIrcbT24
Ut85OTatpDPvQYxws5ulHRQQOl+30m2bwWM3n+QY3TKvABiFfoJZCvmGvAYfqsHHOy8N6sns4jEU
6dreaNedqO5WkSGROpXblZ8y8rr29uCUZ5VWNj1UHUC3aqWXTZ/G6PxwLnE3+T2tk98rKD2OlGyp
R4dv+KJdxqv57BnB/47H7DIxyZ9n14nBKj35Lk6jy+AwOh9QtEWTGA3waSbxlM1uI8I8MUtCxRu3
Cm44OP9Ye2Nl7VFuZCApcKnZX55NAiC+MrgylTGk8HqO0LHiZPvnyjy77z1Lz1g3i7rnojo+5kX+
8t7Y1/ZVT0pE0ysBCubKA7y11TdDN1pdM72LRsd1pFTPHjsNEujagbanj146iPwXTk3+u9dg9ydM
aqkJiI4bKoQXyv9CTnOiznoangk1n26aQA08k39j23Uc6zgN4+FrnkyTaX6PtA7iC0IHGk+jReWC
RU540dcWBHa+ndQnMVnqklKzuUZZ+tg9dvzPc+s+d9V1NlGt2tpU4XCJ/4XwlgpmoWIx6I2e+RSA
ifvuZAO5NxINbhXpyxUk4VxLF6MNQWuVoi0ReIAN2XiEGQtlFtxx65/GKbnFVHOlDmHVWjNL06Vc
ZCEJDeqBDEOY3zgolN+OkX9Z6/uuin5qZw+qtiPpNERXRCU66GWzEUtFhCYdarrDOiKeS3ULVK/C
sGz1iZPG0VA5F9B6u7CuxYwE8YncPqRVE6FIXFtpLyuIq77QJerTUp8Vl07AWZswlIBQbOmLX+7d
Q4dPCbfunrNyImHpeVaKBZVsZkD8SbVIqXSwmpFOWVB/ZSmi8EBN5K6MUVDZB0yZaxdGD49qSQ2j
XZgUbSraNvZMqDIErsqBSr8t25ED55l9FL9P1xyb4+2UMBwq63Q7DWfb6RGJrFRE0hXi0oKHV6fR
l3ei3T8FkmKXfvBi6X/HZSwBrCmS5msdyyVoI/fY/cIGxKiQaXPryX2gUEWWA1Q1CJVwGOhcEDDX
EK9VGa3sthgbyKMEFXRHf0vwRuNlhLOf1mn2dqXDLQO8m0i7cCbhuM4fu+gf5tuVdbwU87M6E/Uq
3IW71/qww7QCBud3He9uu/qEDqZTWuaONPp0lHpFn13EOX6yQ5UD+8LuFVKdRk+G3O/lpRPVW4z6
OsMAy8IOz0KhuqSenB01Kb5js3D2MngwaH7CFd5D6O+y3tGP/GRd+TkiVA1pZo0vCxIuHUnbwpch
7Z+Zc/G0vLzOs2Vp/d6d/x05bjsoDsvHUr28i7d7wQ91Hk4v88u8NLrOz/RsHkfjbNfgd547e13n
WiMop889ZivAxTAnzVk2OSzhVPJVS1p21Q2XnA2YrDWYJ9WRWIi3ZTQ3DkNzdOx/8RLJmbHq4qnP
dHAbRwclktIHexROD8PT8Dielrs1PyEOnuetottnqc/Zz/2MPlio9c6b8u64uf8r75Jb66j32MVJ
VxyGe9/wDQwpzl7auXfOHso+6CDqcVtIo402iy1KQ7p+y3epef2nTpw5twCCyH0OSWR3gEN56WDB
y/XBvbZXn9iXJnej87/Lv/LXvf5rjN4yNolIab8d2GOkklo8mFIQ1USxklxUlA5NqLrLHuqCd/J/
CGzhpKFH2iHRw0wDGPXlH/DFl01Jg2oclalWZXnGzkCWBvHYXEZG05TyHOXKwQOe27oXIoRK8/Tu
Xk+Eydtk8jy55qP5qiJCGYLLDs0j0XRywdCFdJvktho1tzjmnJtXs52t4l6vxhuuR04ExynEN2Z4
999QPQ7tbe9d8e9m/2YHxqv7vD4B+7YlJzt2DAo77J5koDQdDoiIS1t1JWf91FG4ZeSuGsjZ4LnR
3HOEe9cgHiWjksfGWPKs9k8WHB5udHGx0+rd8vbIYuhcO41RNE8gEUVzuk1zMdTDCT0cgsRam8cG
ooE1PHaiBmy6Zy8qtl+i0NxkCDmhNptozMjIJ7N0na9OIQetdR/MF8ATmq5itIzxACOeSsFar6ij
NDvPNUHP3o0H0uvyitARWwM2IqwR+OxAMGXny5A2oUYxrBEcFAdUFRnxmz34Im+mxVVsMRPRNhFL
maKXHB34aiC0C6cNGOF1frUURH0ccbA/OdHVWVI/lQHQ2DgJHXSbMaaDnQSBcIIUlqwgd9dQRl/q
x70bfMFncOtd0UPqwMqEGKGQEz9XxrTMUZrH0OoSbh8WfVEcUxb8ljWTJ4mgEhUUEbcHfFrOyb0m
/+nok58Z3guaybdzw//u3UyoTAGYhl6KGyhlI8hOCDlYAdiT/5WXuFq05XlmYmlEJMGA6Dy4Mg9U
2Kb3adWpZkoKqF1XSmV0Hv3aL6MoYUc9utbM6m3b23J7CwSwvyEgRUxKUDglnGxXcVqTHlNq3Q/L
9os5TdBw0XsrEVZWnQeMuXyR5H4bU/Z0TtPj+MFWM0V7wCLYTee15WVTW77maf9Om18I0gQWz9SJ
gGzZnAlhUwd84YZdKs/xoJ/8DSZRdXTza4NS0Ahqg+exac9iBsgNy6nS+jovL/X00knKngqOlIMF
meTkB1jDOrBTgbIhRfmx/crp7PIDK/e23RDkwTNm0S5aRsvS4rYPqcD+Hf+MGY5D6M/CPu6Oo5K8
heTmLkN6eborv6UuyY90/vhOFUt5EFOdTHAdgrrggAEOhSKTpLbe8/c82VAR36gmjXvcuDSRejVE
lRr+I6cgOuEeEIgvtfoTp/PVpb7egGdbGhCW4IdR4f4USkQ5lrlMo+w8+nT3yUXHgl6h67IB232y
R9i9Ul9ueyEPjcfx+AkZqupjz60SUOyJfAKfBo3dFekaBg1yX5ONgRqqq/SJv2WOyem+cNjD6Lul
qExHlZEkZbIOqfqLm5T+4tYaFLjyULmcYE0ocX3VO+LAKDsHlOIBIfVxgPBe//vAvUk/ewRELpze
/7EP4r6ECQI9D1yCGtWhQ6f0c4oWJ7RzzJ5DJy455Wn12iTjt4ZYE/Gs13LXaCcpMS+DfXEc8NNo
hy8Rrt/42gxfvoHiCioEFRuvx0KPBOAbyFMHpLgn9Rc5W2vHn4PDNeyFSrXruIGcF7Tn5rCm1XGN
E6yTbEAuNoZm/wpGtvliQVrtV/tWIAqzDJDMQQgPmfPvhTT480oTCMp0CqLF4w7Dp11lklHGFylZ
Fg0GsbrVfo5Q7PsHvLv6Zew0vDomCXfv6B/918WNATiZG1Qhej/3ybHLKoPGu+SZnH0Zv4VNrY8K
KKKx1C1V2Ib41g/DXF+NoTVrCV8nqveact4JzctJC/Dh0yaRMn8IX9iuy044PcE0PJM4ajIeNyAL
bMlph5qoR7xedgf4mwjNRVrklMakViARKpXXHQxuuEfkmuNYa8iJQMeqr9Iw+Ol0AdaKurR/d79T
1WwpQ1HOhRevAipKkJaUO6clJWL8SCncqvd63oAcUVk4SJuvSvvxAMAZnesBoVvYRcnDKsrOly9/
DTqbV0bfkQ1FsDoLl+GyPq/Pj0Ehg1UFsNJTiUPKwu34letGL2hHL8Hn0dr2kXuRqMGXxBg+eHgl
P/ZLAZxcdIaK92TXoUC93Lvt4TxHZydhnKMMWZwX5VU4I9ZN8AAhwiV2PWJewK2r1ZzUSzZc2sNw
XmAHlDj8s/l0rK7576K48YJTg+idugmTr/nCHX/4D/AaMb7y9WN8H2Z9ScMavhh/umUbicfeHVNT
2tcRe7LLt32rRmJepZMO5V0o8WEfUr8ra4kKVicnpnAxlaV4f+8fqxPqK/yiDgEWdABVNnnD89gi
XjF424AN1e6t5mZkQoPa1QEGux0FNSSULbJ2OCPBxYDuWmqRPR9J5ANyl6717p1OzpekA2z56T7/
bdfPfxkC7g69Ax43HOZaZGph/0lX7Y09fh6cZxmwFNU0vHIgSDxKSFBuw/uhWadG7lrT4eXcr06u
yxDiDwzS1RnkjFJgHYTsO44RMp+p9bDIEG51K33cMmL8Qi/4OH03FTBXPI0g1VBHpeCJslL2T9EZ
H0PCpn8nXLrZVjLZ/EKyABAB6oA0WsbfvZnRGPPmXBnaxOHYQyCGqnSOP8QEFwv3c7ds7w8YgX+b
5xsp+RcDgSztCDWk+wEYxPyM/PiNmAIUEes+kiaqaJgQLR69G7RAct5XswImdGulm6jRutbA5L0G
IqfBcwfJfPkpKYjP8Nz2ITSnAAc0GNjdEaDC8Mdc6OSHjIFlbONE1X7uMOeDtE6o/QXVuTg3aI7L
D0WRpxPjw+vzSpCR8H7Adk3ufhqIpb8q3hyVH2ENCn5kjih7oroziF10S3Unwz5L22sC4Ig5g7MG
9Lyi+i3sVShfkN+Wq87tSHJ7VFFctDFlpiCz1PtqPdJRCUvk3Sl5iVJdKXQiV8QZyp6kuqWW0aPQ
gQziSZfmJ0tyxenYTarj9HHMmqtV6CDnIRZXCVAANDVuIlrIpCrvRz2RnQ9/xss9/MF1QT7KVM68
cBDFzVt5ePmNu7WfaH+e2u3LFBQRSvim4icEk6rBiZ7mf3eUOccf3ecvAB6ApoLtHQBcTLQXLS7r
YODAlxA8dSj/j3KXkEIPrU/FJ2y919GfObYwZgxOHdlVK2bQvfJvwQsSPIl+LIGnGl5JAyIgQaVV
3atwK7angAZeYA7EAI0EyCMk21BLXnunmMbATKudzUWVzR1w/rGr4a5w5t9VTqNK4VdQRRFf1dNX
NchrbhT/7tisHzDAEVtJ/4wyBXr0Nxf136ieBsIF9XBayuXaQUU3ci3Cu47j0n0/AS5S7061mCpI
y/52WREZ8Sl4K8yBxDmmk3Omngl1qEzfXuNO4v423FvJqyLL/GNSPbA5a99fTYDP0FeN+tVLPH6Y
oF18NxuT144FIoP7gv6wAjnp7RzGGEsHmARHURPTJKmaVcYroxkKO/+0Pn8H79F38BlnQ2OaDUvz
0rw2TdHATUHjzA0jUUB72KFY8qLIbXODmbPI7o50DDf8FGCpPOhxg3fmj7n/rir70yJdiWp+PtM5
SoLGz7DWp6JV8IONzpn94w2nLvjSShhBRGUo+R1VqR43CHlU3ExCVuO5kGJddHfVodSbUKwV2RE8
2EoWdFVA6ZlSL6OxUf69/BR0SOJKTQldsSSGKqPpyNV8OXW7EYEnO2/LDf/SfZUK2uo7TRBci2KP
loMOL2izb35lbc9eoCZL+/dDnLw77GLfRkUZBbV+ufP2ytCoM5YQNzPQsFrfZnRwQ4RWMxNJIYBm
kIHk/D1OXWp6lXMTBNlGLGkOqZwRZvGrhZo/8zDKW6gphag4GcwOCSSkjpYqTuwv0gR+og+OhKKp
zmOVttFU0KVDwx6HLFhvomnONi/XGmOyOg7pRFJZydsCV4e/2thC8H+CM0bVHw7Dxe5aUfNJDQ1X
D5iVmZNCT8VVLUh70dbh/TeGz7dbP/Tue9pL3qC1XAJEMMgYVvDx8A080EPoBMp+wINC7mgsEFTa
VODNKNL8J4fDwywH9cD44UMUwmxis5xcbtMXR5wdMTakpBDpXIqRm2f6yfjNvi2NRaEgkddAcWCG
8Vc7O+8fs/3+ieGdQA+SqFNWHJ8ghtzyDUQ30qx9Mqcx2B8COw41GVN0U9LkXXYfAqcjEIAbw+f0
T4NtxXs9oeci/WvgXm21Uvy2kHIFVFdoufLsQJBI4/YpdEzoGH5lZsBluPb+riS9YauGBuG0qNEu
Oxs8vcZUN2NMUyG60EVKy15vabCwFIQjVeqcL0Gl6lLDrY1rfTj9L7hYY/T0q4flp8nQgBK5+r59
/BmG1bTz9OLFg35BDee+b2BEO3j4MR7vaEHyr6PVvMzZ/IR1vXekhiGB6vzmq2GBhK/XHkyqbsO3
ffqz4i9Hr4G8ySvjBkkA4g+2EvVLQNOyUisB0WWu+A6akLSEqGrn0P4hBmkN+xfuXa5vPaCB7tmv
5XsWK4QQW9yxgUcBpFnT9/q9WbHxzCZqCEGGB8VDnR90e9PzTDbFqJA1q1Xe1iEyGKYw0EIgobIi
aJuSBgLpLXvnvpKLJyQOlxtLBPSYWyWVncO0DNi1zJY4SApRK++yZWP92CX/R9OZLbepbGH4iagS
IDHcMmuexxuVbVkChBgFAp7+fO2cXU6ys2NHkaHpXuuf1nd/7s84sTgt37b+cKDZrqEtnBMVH8SV
zAZouXHdtkxSFXUulS7+t/SUnNgbcPOwm/DkaiiReHbYnkmJ51lB3VBZT3JdEtQvBS6af0Vl7Xe/
GdUbBzry48J6/iIzK0UDc7x6PVmKoGywprPBSlkRRr7KgOPVaQdpcOn23f69rdb9uOHgzUh1FE5H
8SGy2gp0MJSVJElqsGChOCXiq11HW400I0bveg/GyMFMPMbL3dAdAPwTLiCiGwxHRi3l9pUTPTg0
2KJyOERks6NZpfpJzhKvZAwxzTg914aDnIcZu1hMYCN90nk1XsbEqz9Nz/EPSUNImI8Z4NOjRVLr
DcGevzoOv9BqcdAucXHiCRd8He8l/InW1AOVrRoeWie+2254fFyaisew+aZ4TGiCEBnPnpjUA9nX
toLXFuIPkcBE1YmcHJQHXLyH/tfJXhI6Y9Fo6yDj/zA1gZDDioIE/Utm6rxolx/6u4gmFB//UCIh
JRB5Yf8kBDTbIsSpVu3X1XKvQlfbjUUkVTeYkTxKBaiOnBYCSNcsqbBLAgtcvaNr48u1kwjNTwnd
FT/F7/eKsz8zr7u1IYxFx27w6v+UOyITklEBki9iAwkRdNpDc3jcsNICG6h+CS8vBqI+Zgnu1OtM
NL8E5AYxmt6J+g0JGZjU7ph8NyoIhcinNfGSir8s+DWdtuQ1hm2E7q+gFIQL9uF3q47TvFupc6JN
5pz4EfObBN1PxfBHawieBaLHFS/3GI8gO4Q6UtjQRXv/rywKl8gjRc7sB7AMvXlvoe8Upy+PLfro
fz/lrbw19t2m28A371NsZdk9w0ha3es7JzKbp/kj/XSumB4r9HpIOBlQleOuMuDyaF6FtEQc7OI4
DQkfUJcdFQX5QynBDaikZmIvKIggakgoEIklNe5Bof4TP0vSZ6JA7PK456kE4duZroapHhB6aBln
c/PEtCvCjIXpV1sZwm0faEwgWNGTUBOthIMdBAmKS3wFX7vQ6YwBlmLxg9eLtzEcWcJUFphi3Y4N
Lz/mRx7knbETXmKV3GZ1kUyTaQ1pCa1zDXjCkdIbuFLEZabcxVb3+WW7hZR+XmSSYZ6AYxrSKRoi
oskLtFDaVl53NJXhl/LzvieHKHS6U3LoTh8Ct+OvASg3K1agoyotg9hkRfy2CK+J+Hn1lLGA5ojk
34w2wuivrAje++u8ie9nXYxcgbWgHSGMkDqTfgMtyeT6cIhHnWHZ+NJO5Vd7ME7tIdu1xNIVO2H0
Fh9xEAm8uwPkVmi5yTIFeuJNC2rxH7kouhkRtZ3NHkxkJAq6JBD6sTOYdPCiOxab3XCM44YbgyXw
zyf5z+OCOWrkNbPH5or7zCTHQeQsPBclh/zg6z1OV/ku4edzQ6IDZ87MYF65GNEUTfvZ4PD5qvgY
3K9rpnhtOS9ZNWLhUAveSUYZITeBKAhtBvVQy4xO1Zd+0k+cICIHgiFC6N5T+tgOoyhdGjStp59H
txr9A3ztPTdp3+3o5aQhiWJ2iRmMyDEEZsxwNi0jWxHmVhweG+2u3YW/UGjRr/630DrLtMDiQBVq
Z6FxFFpYYRYomTQnZsCJXTUhMIWJzI4Yb4W/kAlIqKoQ29/X9zuAEtgPVJLQHBCM8Qk+nPbp+FX4
VKIA2T1JkIDZFbFH0172cILSgS8w4RU+EFB/K3+SfMc8AGqBxstowBW3/ualHkvC6XMiJQXpl6HQ
+NHmXWhTyRFXlo5c6tdJXs2FxrNYoL5GYvIgy/Yk16gTqFsNLIfXdYmWNWKsX8v9aMYCSdEJAxFe
ftEvVb1VL+qFpFj5ikR3OiPh338FOljLCJwFh/hfFpIIrBM9VoQYmYjXP68gLyuiXrhGWDkr19wO
6ENFbpQYzGZMxFC0l9Dw/qUVIwmlIaTSZkExbmMp09KlqPxfLnMCCB4DR5Z3Ik2+mPRixYzrA6ky
k8s8H3+Ykom6BBOlieaaetz887bPUgiMjjlmD5Q48epFeZCuLvKsXqizDw2ggItGeGIL/DgURhOi
B3jkwCaICHaGTCp6ncC4PG3WL/pFiqibDLYkczjZ8qA+9xvxZbX3hLrS3J7SE8zk/OcTA2vHTBaw
41zP+KZ/q9+aYqC1BlTS3z1ZslSHy8/lNZGO7cBBSkJr+qvsFb4C3AsMkLT9n/pSpqLTO8fQZRQB
pvVA+tp5JUmxB3NSU7JkpNK2OZJo77XD3bRJ3QS/qjFOUr/ZYKeatEgIJ+3LDRejeTyYq8+J1nnx
Jj/wV3kBvpcV8j30evwhfxRdrUE75VFz9XXeLSvcmTYJt9iqHPV+rZltYtJwImZhazwhlWlSS95x
wxUrW0S9lY8r7EMorRuL2D7kxdw2WKfSfm50L6mc+HVJdjz4RPk9IjsJHR65FwdxyygJ9z1yO3WX
lOtHwG06G7/JOdlJ1DiMNuuITxMfRGMnyPABWzcDCjUK9g4ljfvkEQfhQYqHDSQnhHsUEGBgko0A
U9kfkTDRJTTIy15k6ccL4m1B+N4TsXvWp36SHvQ1CcwlT8Q8gqMHrgJW4955COPCBUh3dmNk4i7a
IVbgkgOGPz0pXQzxQswH2xxRuzifN5zQy34tr/PSg4BM70Tm2/pa5DATMuTK1Oqj2Xv1nAInMOqO
J4vV+DmkhAlyHYyX2zB8iEnrBCiCkbSWTjTZsW/oTuxutBVxDBCczDtDaoQLiq+pUISly5cb9RNQ
uutBLOGYEpsGfq1SqIaTVrZHG4WEhPpz3omxW9QNVI+cLcl3Y8VHhYt5LL9Dj3tGR3MRWMlzUjH8
4XF5IfFgKsMxoVaBE0JscWVLseAdBqv46sAklN9vdjxIOqQxJK+Cqk+rxYd07Gm5/WBs9qsCJOAV
ejLjX0TsXkZlni8VINkgW/D/EjFi7PL0jfOCePXVYFFNeowYwof9mUZfVOhtGRSgzmjLlSUJBzpa
RHn2Tu26+34Ci0N7PJzSXCKOXbaA5bsGvf/b0m9l7A4oIiHo+LEaXh66U7zcnjTjOEBXy4+nbsVY
Tbw+9UYkTdRBBBSQgPqeI8gBVPVUM1AyxrY6NbTwdBpkubPykE3ytuJAUCAtI0QZRvNxki8N3RPc
8ocgRVKkd70fmWRTI59kWb34LeFrTESkCAQRgkJ5Ufq4Q9NqEDD/hKnbopZE1JpNiaemaA6dIT4F
xBP1rboVtzgoaqu8pBcDriu0si0cYoqggDBawl9aCyGTcixHC1hIRwmKrUYWHizvskH7Kdn9ENyS
uHtpjH5A8RIEZbEdSVOD6Tk8ObDULdxh/V18c1YiihvkdnZX0Ubf5Z+QKOzazr5Elks/+9s7ofGA
MJx+li1ygm5DRw0d6ZQAP5Hy8t6Vq3JlYPTZRIEOhEq40otggsywr5c35aSk2Frh6exsoVeRY5G5
XbhUFvru/XevrrmvIjyoGALTTZQjo2Naq8zcZp2dKdxHXzgQQcZTtEIcZah0vmTQYr5NIF99pa4g
SntogHrdLgl3FN80mf9crObpdvWiDycmZSFOfHUaJ25zKXtfIuKtHb+WHQ0ItMy5v1HGcj4C5qRE
THGCiCQqcAKCqETUofAPAg9te1yFO9awOOqIMvt/WCJWFhLRRCgAiOuXyG1rfx4HEgUADKhCwK9h
4qWdtBuddVbXkTcYk4UlBkWrZGGY8C0iMUWkWZrL6/qxiTYxBdNrk6/eu4wEHS4pm4bwURWLeBWu
RIhVzBj5k8DEFHLSRHCGiBIzXDGOvkIgIiQiuf8UtPUudUU8riD344mQnol43XhfHYtv8eAcqz/d
j7FgWaQ2aRYhsSRPhiRBpXtv5HNaUHgil5rDZfvysiUKGYDy2L3jeBqWDMFhXi6xA7jla/utWKKc
ezPT4LPIsCYswpPAbqBcgU/fwKQUkOESWpammMY4eAJlqLMKDa3I3pSoHbODQPjezn9XNCU64d8A
7CHAUmWXmKvJtwDoHQXFWmDnQEMgIRHGqj3CTBHOOPpmvLLQqAHYL1moQBlv98pgr/CgbEW2vNCC
QY7/VS/PYEQ9ysdOaZ2Mey65cBqbhGi754y+G6CoVhG3WCbJbV4C1ZcSP0Bw63x0xE8DlFpMB6Ah
gabZI4LYEaDxvzJWDoxp04paJgDbUjBOMH9eoX78VwDLM0FjCfqKkU8sNGkZrvDgAIoXPgcXOfm0
jtPcE58dsKfipG13xWY0K2/CT/sI/k3JpEA9XFFfE+ipn64+kBvvpN/lYBlv1nDJSR1NoykTm6nC
BCwjAJqGOA1eAqA/EEWZiK7JGTzMaU4+BLaIhQhhy3dgeLOnOzq+5j/aEkUbjnDqFgtmS/8e7k3P
wN0VROtB7Ei1p0PdOd1Zm6XMkD6o8VpMe/Yahh4pwNLw7B6ZZbtn7KQt2TtXDJTauGj9SN0qZx0q
YWaiFm6ZLw5wcDKfEwL3AWpu8oaXGJ6r8iL3m5Y+GWPfJ2iyQGbOW3OQ3wsFl5MieyGDzXLzLMtu
HC05y/POllp3xK8dzbxcwpnhkKGM8ovdilb+aSXT9vhs2ZO24hAlC+9BufmcqHQasKq9yCXW+Iy5
jRkwVdvqw89AviO3QphxxTipLyss3HCyyj5Dcnd/AOTMOpLDCrZtDerM9HKmM1R2Xjvxe/l6L8wU
I3ugoEQpphLJSWowOisbgojCbMmc8ajdX5Pjh8XiUu4kt6abmqciR9KzwUAp7zQ7Tr1PxGPQm0Sx
mCrhfuxQFeTugzEYVn8qjbF50nBpMCIGbbICl0HlK/4Gv1fZrROfhflGfbkrjOngEJ5N6kCSEyW6
emY8vWk8pKXqyXSuYIkfVgkrkoeMs6lzQ5QeP+Hs+kvUpH7reEhLj2zmkkT+l11iwV90lZePGTss
j9zUDGJigORFgxSRdU0q5q4fvw6tNKnluVSuIzJAMeExkNfw0l6gt+o3sP8aFHt4kL4L8mQa+LLB
7YPt2LBbHWae0HfrulSBcVJOxZDkpit0D5Xrvaa8M8cxMUIbtfIK8kBV6w2YMimuyyja1O1WfW/0
4meUrUx5xxhGDvBH6LbpFL7S1JwR9PbDUROHhSFUnnP+Oxqcle2xXWc8qyZZlxSHoTpmnXU4ecY1
ezn+u+u0R4IvBUB613FveGHvMOSLoReoOIJP9vX4BPzP0y9Z8CMbLvSNt2ivexK8R7ZQvxPmZDef
gyIFV0q1BzH5H7gTNlgqfIRQn8Ak7BN9HS+Hvm6fPSaDCNB2uC0aK928KMqPBSKy4aUdEnWQoazt
2e5qZ7DUsYnwJII2bIBGTLcBal695lpqF8CPCOnPBMkBDCGSPYww+Kt21mB8Pwx+up/rZnChasq1
4F04Ru4b+Ml1rArW60zVkm44mxtRFHfnag8jdmhz0vy7qYQs30ARN0h4D+EdUEZT7MfTwWWdT1ss
MINtRKwjcSX3YRkwMBMt8A+mMTApD5tCV4wJvWOgRx+Y8+ESNAxJLiUT7FNtJ2JIABdL8VgExUlH
KUlKyenKFC3+8UneW6P7FRPBvA4GIpqQE20q+ZRqOZIwNEVwAojVK7df/wy30u9jCGf+t562pTJR
P076FdGl+EZChzMdEh+Htm8IkXuI26/Hy1O6rZQKohswUnHaylMUq1MciRqHjBiGe4IvMhX0Ad3E
ifvGZlQ69G6EXpR8mypaK0jA0P68lg/dbeDEuCWA8oytHzoZnjlG2cGTh17EmhpNWCcDuFQQfGWv
MpMVBwQ7Ztx49dBBJqXTd7kyWXiD1GbxNOLTufy2OrETQPHpHEK0rhzv637XxpR/NqfWG5xOn6QQ
7Ml62MxztJW8CYpwAvQ4PiXG98QLpo087QxpU2XjXcmlnQJdpDO0T2YMEdrLrepoh+HDLjU/27co
XSnTKeetiLJqNKaRYfNMVqZk040ZQ0slZJlhgevPop4PfzGzRWzC9CvzN7Xq01I0tg9bJU5yKRWT
XEWWk85HT7vY60FWzGj48v43MlYhbQBMO6YAmOAJ3ykNc72o8GN8FupwzyvxvMSodmNPqqfpw4l/
qEdloEQCSb0K/UDjfEOY3PhtEzlXSumCIyTAbdIR3CQF7dDHV8ORI41QozkpMz2r4Elh/3bFUBGh
PjI1T2qdNnEjKkVvwOgPBvDoo0WERyVxDWaygyTkEwVM2/QGpoe+G3gUuMnWRoGuTq+xNzrkcqA9
9+VgWbKj26F6lohaTd1Pe3zVuiOhGa5mZUTcoDmP75Jk19k2ZnAbJTt7ocgjECPACE8H9CRTRwCd
iPpIrRUafSosPi1GdqBrZB6aEL9IC5FZySTONkg+iDwNDEwWkkamZwG4KtNr4bfvpbkqaFaSeBX1
DjrR+HfIrcH7iFMMgzsW4trXseO93fKPQ4Bj+O51YT+K9nTgrzXl1r67AX2vRt9XluLHaz4rGWvC
eXSCQ15ekcEWk3DE2UcuV5IsO2MlczrgYoGhQiUm0sry87NzuGvERn6JVL1vBBMbAh92xbQTw6ZB
kWn3Rltp+VrgZab5yMi3YZTHSrkZq3LMwcE5pPBAgt6BeOAqKr0X5Z3sxLAJ4P73EfcNJwqZkgpV
q/xw3w+3UaGBHD120ITFrY2rw0QC9AhqCdZlJg+3arvuNbsrXF2z2yedD/yio7a75jl9d5PsadOM
ZYhFceX/KVcfHy9t7Q85R52fX/qWs9e7yvipvLa1Y2KMco8pviUZgRRSv3nia/q8wQ7EOrmuq3Y1
YmDCg8xcgnByp+l9G0WczDis165MXBWVCkC7iyw+JEMvDJhRXH38lqdeckqyQZjrwqDjwhsQSd8s
Q4rqhH1BOr/T7zJZ1bxPnGg0p+VzGtIXVdNHMg/fS/W6qbNJj9Iu3TAN7X2+2q9ymqnLlgxfR+fB
SNiSyJ2D/jaJGGtWDYJFN71RedlDnK/z7HuU2iiRtzWKe5tE6dqWpoM1uQGnjlQ/wix6Cn0objBF
lhT5EB4swcsb1DPt5VQ8DthK3x5RfYSEJmeEGFzQW2ba7wb7+ejnsx5yioxHHgvJNi+AuGfwi5o9
tHLYJ2KKc1CUJZmOKOFEOo3AazPEOAzcJATnSZdwnXQuEd0STvMGEQESjJl+I/iHpaFZDVy8wn4B
cCWT7YbTirL6ujR89TR4Blnq14frcxwS6UMFky9eyQRYVdRatf9SJiOoOt15M54SnUU2/eSr7r3h
qVVm137eVJOGCBMijsaD15RnyxhMkD+gSjp8soPEiDPt1PwwW6QDVb6QUiNJzmBj7FXm/k1fzFTB
BBKtUAA2MPt9SCNsD9oZSm/ppoogSC5N5qRSkBGJ8rb67AsJch+vUE7Xsmv2JwlD2O8LJSOsrG7p
sVuX21e9QlpsqWedCDCiHRZF4qjLYpqcBmyRXoZAhG1OhMAnMLQg5wRBZPQH3NvnwjxVvf0E9fkr
9QYtJ51o/M3Thzb09PxKIdVNAKbKgkTdv+naptjo0Eg5rQ6a/i95ED2qyBfIV9K3BT7UwFeqHoA4
nrfuqPRLblM2XBMmjuZiRpGfo4bifUg/AgFjzxhNlQPA1qT3xFhdLj50M3HUFoKU/kTHzpXJAp2Z
AqvKVcfXReqv+Q6yO5HnqMl+Kcw7+sK5gSbmVGNT1mBjHdNP5+ZNvkWhjUlQNgVXzFpQZxw/Gs9e
Cw0wkq1ur05hzmH5huNexJ3fOwC3DcMeQWFWshMBAGc8jViA9UkVG9zhBfYJotp+HpcQX/mv7Hzm
KAcQHUROAcpBe2Wnq5HkVGwIX8nNQBhBfXXIJvhQc5dDX/1+cZq/b9qBznqYOgDLn/3gaWm4Uzki
CBs6RVDUu3wM1Mp4IRDkJXd7GW2qC63e3tzALEDRhzsNucvIGc5rXucyAjBISNHMjmRu2uEve+wQ
1Y0YCcAU2G82BY/A+BsI2wO4RHels7YwWceWijKV3oUivMPihlCFTMzI1S5xwjoOUtUuntg1FqXp
D+/vagxI2BiwhlrqAxMoIBIL6HcSoJjh7iQR/1yzY0Gop3RoX/UTbbhq+nPjTlPe0x+/NsCNE0Mi
g7SpxhA4hlA7ckCDr7BJdPOWpC3oYdNt+fup34fOo/J6wx90gYFjjOh1Dg91qzuDS7gj6kYfuUo+
repZuGuG7pNHHDe6tnkWK97pqzrUtHnsSMP1C4nNx9cOJbCrQRIUmmin/zakTQxXfynY33HQasfB
/q0yk1uFUQ/R6+Zrc5VwDPDsCKDusVTHKBJsztPnhlU8GPHoofxAJYWA9KivyiGWR4SLc1SaLEkt
oL6sZqi4481nWx2fbOIBZ5BSQPygsNI2g01DG3buAvb+ULckKPEGmwNqaBk7qHtF+wI48GMA46fu
8OpHlZ8wNGfI0KJpzSGXzYhm1Qp/QLeguB2P/BZHwoaRYUw27FCTIjvZvic6NT8d8V2fG9uQHEif
dkwYw1sPSrq8vxQLn+or9AfD2aCeVIjZgDx/wnAe0TVHY9EAVEwos4zUG47sZoB4g1oEeF6ehrlL
IdfZZnF4owum446+dPRfmJPKRZNuNWnZob+5N1/55rVisjoKusbudsWqDjGdPT6T/gWViX9He/j4
Von5kf1OtUM4Pmyg6Ovp/c34iDxWiiBGIvtFX1s6KGzhYUk2wx2CtdZu11d+r/vlgiGkVzxsCUFy
5Z32Rr/QBnI0uAlmqQOsyD1m3jYmUT1y4qEZfLRbG09RtU2gvFHDScS2fsDypCAhBVllRgQnEYv8
L1N/sGZTYgwP81qkoF+q28yVvM+EXwmtf96R12kOT2S/HaHQevGqYt6bvAJk2Y3GImDrdVQW4nci
WtbYGKiWnJoxr7cRVhNzZxSY9Uwnyp34cR90Mxqxq+F1JOdbAI0EYWwYtPUJqADLMJA+421tWG0Y
pPP6GK6nL9xA+nlwycDJj+oZn1H4K1wK0Uw6IPjfkXiSLwgIF5PBKwL2TEqEKl4POCnPbbRS6Xe/
Q7T+ufX5RknfZDTHYlnW2wepAtPH066/YSwbms+OGCuhiJOQ4NGC1afOcmoCn5/MUg83IiqCcfNA
F7oDwTVL7mQHnKMHAmO3CIMPqT3EBDznBZx6NYO74lwCeRre8KtjbR8yT5d4GqYExdA5zuNXTOPt
cIb37lvxWVqfPzJH7ec5Kvsv88M/JX4A5p+uP+1BvvdsAwulpqSCOPbKysNHRFcn3T9X6wmZKzTL
uNS8Yoh4cxxnYgiqhmgDOn1Ie2fHgEjmWBp51e5qhQ9LZstCp8LfMVCRW2imEyaCs+kd+GQ3Kw/8
hQwtdGc1Xx0t5ylnFzk/OXxPBhedCILIicgDpun0WwQoJoe9Ve14TUSn5QHfhyq5yMXDjXnnH25Q
0jlV4/fKvL4ZV7/axpdk38XsNF1Oc3aJ1U1yetw5xKjryD2CP3v5V1Kc/Yx0pYy5QtTBTPRjrM1Y
W2RXB3dhxahDGGjvfcHeCfHVLPK9QeYqii9cajISN5fyVaEURuO/ydd400etM6IjNsBHsRmaNkh+
xM3G+6ruGz//1XoweEun7hXzLwmdOSkzJHF4Crh+7NRf/aXelmvs8Ahu3oZdHgbwlXtFjKa7ayeI
zHyheB/WCcIfEepIsuJkseAaucNTuNDnV9Im8skVvQX29LOYIimGgCPZ29SMaGSml1/u8WgIr1S6
6WbyF3tLpLmmrzGeO5wKloG9tpg+ft7UGoVlSPZgR/OkoA5Hws2m7nAD9QPNfjLOvOHAopj+lMdE
W/XMu6QnWPLVaeNcj1AzQCgjn74QgybJouTgCXW9VcOlnZXLg52GfhbGs3Lz0FXuyLUGvC6j7yJn
CHwHol5CsuRU9fbwt97EJxrs8Ef7Iq6DswStZb3IVxSxg0NniD8ysA4qPrM7unt94EC91FRVXn6j
fix3D4T5AfXKayFzfvZWd2HKAqUvIXvlUjTJsvO+PUs7j8TwBMQEQfFFYYf+QpRgJEoVoCAoVSnx
hYzVffdewozm1mHwwrolJjA95+JzD1Y+mY73nDWARPoJCzanw4gIM0RgU4/faPLpVaAbQlvfdmv9
Rt1KOZEIETGQ6ohteYcLZs8MD93GzbjsRkK+pwBYDhkQBYjtFIFifcYDZmEiv3haN5NsxngCxuCj
3E/9dv85osLwXsvhUYxz5AwNUoLEmX3tdux7n+DBKBbkd1aYz5LnT9iuQWuHI18ax3vMtX5Er4WP
ky/GK/206ONClwRI4cVkg1U4Kbm3+24Y4GL+4PErfe45co/EHx5jOCjOZrdSXNRoOELT72GzaEgb
vDBWUsGcoSikwCcTXBr0bz37ABEmzbLAbqBn9kHWFrg21D3ogrx/Xx5EpTAHURF28V/xu3hiUjQg
f4YdhJX5oRUUc6/FUOzX89xc6mTZJK6Wj9PcNkk6E+5IXjr3I2zOSAj5EHnlYibSv8j06EgSOQzS
lSRLg2tyyFzaUUfyRFoQAsq/2WP/LtfVFgJrYWTioWai5eMvlz23RVwDd+DPQwpLjNqAbmZChJAj
5pv+fUzeF3YK3jeGLPP8zN2wsGIoSvzmIkQ98kQIZul3ZL1HGG/FHQCS4EO4pQUXJaa9fvVNTE6B
mDtK9LRHahiDjsGFgLwwMIi4OJGJOxZBv8KrIM6Mq7PZmLg13n+ZM0KRuMDhmbr/ZRxN2A5CkQVL
Yv9VGCn3rT8psf1+TRaT0ArEeBvzLMGjibeETZu3uCZSE/1O6NJrLN9z/GcwAcvUvxPr76yDjrsP
4I8H+LWMPAIo7I6o0NvtINRyQjMk4s41X+Q/ilzBj0hTXn6TfLhOSb4THgkvQgGDCQH75jI2iPfF
HOEjNMAcsav2f1F4DpHgIh2xt8aDtvRUypTngmuLo2ZNEegKY2+2RS3KZf33sZ+IOP23TSIl5aKY
aP/P9iimTlM5DU8FD5UjzmIxNdNkUO7nL71A+PjFpp4EIg9W6CDRcfI9LrodO/BaWoV42wnsfRGz
tEo/42RSQdLh58tsFX+tOlZjsfPjfuc7Ie52UTrX/ZB8oSUKcHmsHaS3C7LzmObxF2QUBfmQBMCX
PZJXV9ow06f2VuGdCKfhmzJtNUQvDj1hosISmvvDYf2xxI/6KIJKuY+H6eUktEiZNf/eiZE2VyL8
EFPYNFUPARGIGLuXdTqp5F+h3PpY9fThQFHbN/GSIi37PSPfWkRcF2TbLemopi/rcvlTQIsRNcuL
iK8V9hHdU9D0IIRHqyG8IzX3CfsHH5HLKrSSLfmVKBvx/bjxVoRa4vMU3hhWJQfKnw4P88sWJMqB
QTQOCIEJzSkWpsdZCYIxpSeMr1Y98vofpmKcIbjfD9vRt8Wh/0HdgBliuP7cNSwM4SldElED6Msr
GKi3rhN2c/C1AeDBuWhmiE4+PYJ3FpmcOzIdueJquovPJKT5QEgzx9g2/KEqqSLnQ0Cg/4kcTsZu
O+ox2Q9OOdJphnAb2C9pf2/vzqlYGkd0jLtWdhNwz8IFAwW+gwYa2hkelsvQBWjS/EFN3pkbrXVg
X4rDiD2PNm4x8uRdM85lVC3RZyl9Y/I3IHEy+BQMrlOSjJCAjibmhkFdMdFd6OMRjarkgGSo+Rys
aw9SfJbxEhE2gLeOQx6u0kE7Iz9mIeJQj/b/gzLj4LyOV9dYsO9IgBCgxmd8lOZN/TBoQSbKENvN
LDyBgKtCXUNMdS2eRd41tTMz6/hxg0+r6Tp504T5JOz521Byut9uwSc4folDLmyh+jfhjZeUvEJi
wfyVtaSPJbQxNHDr7s6i7i7kDr0xtwPD69azWgKqQiVFawKjyvPwq0U0ab+C+gIzDZeckQznhydA
jR05SkDsFf4ncP3UQxGm2cjNdK5HTu5lsiOIamJa6U4kWf7LWx0ykkCkugqNO3F39vtmoDPCt7Rt
U6vcFq2FpgjwttiHA0dvFu8t67B7suPIRwTtD5svg2G2uZhcN8c0gh6F1SKtT3DJhaAZEQWDwq4g
ceXIoVkm9foBmzBNTM96/RLkqU/BKEB7KsACUisYNlMLgyDioocropqUydWNf80/Nzzixje+p2Lb
r+rcR0RSvVztKWauMIHcUyagT2wCUr6Uq3E5vH8og12G0tHKt+gc2DXQ/gIrtHQxG2Cr4QAUz3lt
EHCgah6kU0BglBv88gz6kn4OYKupJ8NwncLxcJvtvPIJ7P7ME2j9p5+gIm6PXWbLO8QYfUXcXrjS
l1kAplYHBItAldiYgXgQZ+25/1haaRewMEh1yhPvJKSaZQ6ngHWqw6gKjAnzSAk6hLpdEiY4Lj1l
TY40h8G3RvGzBU3OsQVDGduZRGUNbmmlpZPSZQ8CsMdRtIkAR77QqXSfPV4XvjucATxpRiokOiYq
3SRQyN2r7dfX8yARAPVE50iNkrk5ZSPXgd0ANQeMM+6vxxJ36JWihvFSBw3CCg/e9BWiMsX88gTM
zHkW7HzgvvH780QjBQdGYOQF6ORKHafgw0z+6OzPyOrzdd0FsOcfeZI8YBgmD8rZE5NrUDsSrIfU
s91X3bTkyH9ZiHOy5TZcE5kwOqsjm9l3XMCK0QZP4gy1nD5rk+tBa4y1/bXbDAk2GdloxrjSSHt1
2XkqE71yB/e4off3Hgti2t5Q/N0UTJKrM5hoe5lMCHXxkkHpAnDIPxCWNMw+4Iawcj9Ad6zKbv7x
HxtjnoDV5LdoMySNuuMgmgj7IBI5wHUo/HUfYjnDd+E/10/8fqnTbt9bPsmOgVOEpxm+rvlmg+LE
ftot5JhqYwJlwBOyOi6wBq1jM8XCnHLKYUB5o46+XvpT025ZDcZnX45JwF60g8VL8fPea17eaDZw
9Y8nkQ56AWJqeHaWD4qt/eDwWnyYk2PaEZASpDuibqDKMHiDMgoO21KraWl4I3ZIEmN8YiinOq4G
fO9bEiG+c/BBBNe0A2CR7Y19jBwL5s/RovAYWaMVu6HynLf4OsbxyMbdFMiMimT7szGNE+y+VlBs
swTda8EG8N7JO65nV85yZ7AWmqoD652Nd7hun9854wpXlelLvkoboWL+6A90d4xZBglGG/ihzA8d
fBpyvsh2e4WHZfv4gXcptpxB/Bj9FqUr/8aXEQze5rpsDxUNxcDpTbe4En+Rrz9LE/PSc6ze8ZSP
q7HipRz19pdt3o1TJM2z3cBRZvXSJMDtaZeZrZGSgwpTxkJ7vHJT7QcVLM/hW8QG9DdMjBpzC3HZ
y6tk8bRzVAAZxkZyLzq7wu2O1jh0NZYfVdlisIMjR5omUBYf//Zvehl8a73z+SZfzCuWFEP1rVj9
AVnXfFm/PLOwP8Tsr5Mneod7vDdw9lIrbSA7AGHYCPfUBtQtHiLEF7LYLfE0WNfImcEazUweGNwx
AkHwzAu/NIdrAN+DipXJbY/dc/zGgh/b8bE8IlOQ2ajQIKgIGALSIzDwl9y7BzT7gNC1OIj7sfSr
+ulUgTBgchQHfX83vGYO8KjpIILIw/oPM50ivo0p9AITujTbMDyIh8GRhPopDcA+8t7reCPTl4wB
aDzSOCA8bgTTQnnzQEi8UE5j0LhPYJkN2kgF7dgdolzi3FqTh4y2ibDzeUv7HD/OjRAHJUhGQeEn
1598U06SxEcbOfhB0jPtzjIOjm5VnJhcQWgvfu2f64/EfFNIqOnjlwgMdoASd0yN24XzPPOr9XsF
98vbCnH7JHMuGKy5ajo/QxyFm/5qIxxLCRNrGZi26AgslaZ8wasJ+tf40biGCODwmzjoE2iUU17e
omT2HB2Ut6vaLMuYMVlETX+Wan1huYIJAeksJq+bInEmugUHmbaMrl65ZnXb8vo95T35SHCebrMa
MXwtF5xvPWdzgtWx+0VU2z/NVE/H5JrPiz0hg+w0IeklzDckFJAqr4XGzSafWNzi/9F0XsuJq0EQ
fiKqCCLdKoMAEYXghiKYILLIPP35WuxZ1rs2Jkn6w0xPT/eJAjBnm3SbAQFN476zHjPzPb9s3Pqa
4hGLI9XTnYVWwK21f1pATLOAD2dWUTahP7/UZOXflZ3Xt9N90Qbn3loX87x1qlV7s9qsHgTdhjPY
XqMzlYVWsm+Avl76r5D6CdA1HKF1flnuveGRCcGun4MvkmPfDpSK892vl1DWS5lMJS/PzlOD4eJe
tb1am4t/vthH3GLYIDiQOzgmeb+ZH9cI2r1C+9QkxbJQ+cOkkF2Z748wXujZ9yv+FoUO0YJ2w1+f
2DN6O6B4tNSyBDznt8YsvjWEAemWsh7kh9iDoHnJD6R9yi2lx5WS9imDlQ7XBVMvfX0C0AQqbnRe
ZFBB1UZwSH4PypKrds1S08bH+0KIqji0UDnVlu6lDI1jgx6lbEIJsnSkDhRYUBOWQBCVuscCiRJb
0kt6C+VnqBE28+aBLz6Mp3z9KE0qu6jiAKmo7pc2nOROzzaGx+pR+1q/BE0Cc5JPhMcG9Eidrqt7
9HPio0XKUf+OHgyxeem8o2qzinYTW6KyP71QjeulFwOcbD7s8QR4lZa6YmsbkA2XLCRQRjAqucmY
QgiAerprTqFLa3MDnBq7MtYaDj3zgg0+GHrR6eWVWKxa373LbvDeODXuNNMlqEyI3stxeYDtT3qR
9/VVc5FlBBi5oOB897YgcCz0sE6ptwOu6BFH1Dv986ujx5H9IO+4yCP1vCojpQEuXlrVmLVPe1sb
EerTrk3QlO+MjggVQ3CiIoKSMRkfxYtM2GmGO7MLTP1+gxoBBXibpdSeTpKpc2swTkaFkQS8UpoI
WdDd26BERVbPkAonspNIR4AtU64hTRle0bJ5d872G0lKAq1WQh3mbPMBpCKOqcdqJY15NmXyfTXf
bzoyHaGYTkMcoSsaAu8O7rVeaVUZ0Ta/5XwCj4AVvKzt26PkJv85KvYItfavFwelvzZ5IJ3l9DQH
ReywV4ScN/9eMncL7pZliK4IfiggOIm1JsFdr6IVpgQ9BPuDqGrGXxft2rMZsTIRBBUdaTb93DIO
9ONlsALeRFc6BORnRit81rP3xCPLaMJUciHE2G147g7N6jcMm59uu4DphNGWCct+nfcudkC4YEU5
F9sVqPdbD19Fv2zjMYbBVCCvwM1YxoSqhARyD0dIYBoBtLunuES1Aw9IVAlflMgw6fbteneLV/fq
4d943Sv/Um6ysDXEmnozvrsUwamqQIDuHjBVzHU3YdKuT2TvPevoXh6fffcIkBgMXuPXOIcWGsAg
nhq0HFOqYFpByOSanXqabQKd0Da0RyXEaV5hDVEVVgsWnifChlpJCg6wtWu4X6c5as4BnAma+Pfn
mbP15zwPHGxj7Sc5ilV03rg1V9pq+Zae+WkhCT9Xl2kBcLxg7bpFt1OyJnNJGU/GCBhXrW6X/+3u
hO1Nt4s5kQbRh95Uvau+z3mEJdDy9OYQZ53J15kzc0fC3eaI3I3uFu7oiBdxaIPmAFGU9mxB4sOC
d2hevG3z1D6NZh2riq9njn4K0+h8+im29QZX8wHoOj2v01iMCRSFkDV4xs+YjneP/vhMxeHr7jqU
AGxoJTSdfSl/f+1FMYLDQWcnXXUGnaPwXRg18vuhjKsu7RZl72TnHP3vjAgbj4a70TKgCbNjNe53
nFngjGLW6J77H5q+ZGAvG7q8c+sUo6J1b3zQdF7dGwYsg9PkZqZdmGlWuFDr3s8Uru4+G6WZd19d
aMOmzHyagB1hxLI6PeiSQ34D18bJjoOs2Y/+d+sdVsZ850uWuRY9GzeO44uEQjqcrWWjpy5VqNjz
WyeHfdq9IdjHINE2LKyWGmoU/HSAfqBzF507NBX5TC7UeI8eC9Ktw+P05xEGgdka7rFvo+VNrnNQ
The36U89QXppBXO4y55zIATIOvuHWysMh+ropw8f9K9JrxwSKrpJRIWmucaVR2DzFg7DoZRTQHZs
7hou5McgXQmZNS0WQFhFBwxL/ughLjbO0wQhpbMFBfZilj8E9Nq9TWMEjjXe0ozXfXaRL4F7Vm9s
H82r4gJ3hiR2vzZzztRmWMlp6QXcwHi+kCzKAwRnXusvIAGLLytIuV8rA6aoPxEiDVlZE64lkvW0
Xd5kJAzNeneiIwWqVlTaBJX78nNfHu/u7dj8IqwCHMaw5u3pVkRmGDoX/bZ1B6n8D6eNBB1tCzaX
mByRt2ABTWEnFczznJYymjVIckkFy/FhVQCVCZIJyXCOpxBvHiys2mmSql4bBwIHkogF/ADif7Qn
aCvJTFre4XMiH9INIhtKNz1mBasXfu89mihLcTHfJGFJ6e8oNN9V3+DU7ABHnx40IMgxebwgU/O2
5iRVeuxEHwvlkriWG4M0TLcUiVrF9b1oQ6kh9oRdJP4aiy85j7XpfzF+uXTVQkHAdpkcytCgzW0d
PqvS3hMttR+032AyFBmc0CC7+TWVEdpFIe58vP2YBtcGUL9ZPFi3rZ0HHEByPvk4ZSQyYfOatQUZ
DTnRvW7THje9j/arIudhXWoWqSbQRGXnFwckn4rug8JWCzggX/UnSZqqCYfWFs8gUCTEH5BEEbMd
/gyaqkfPP3b59maIAAAxDS20brKmF+rlzqqNGRaiAMwU2ZZGHrINhNztvD6tjyp3+OyDBBUof79z
ELuuuB97P0wiGuq+KWmWWRfb+PQ1WX7Hd8j0cFfG+adLFoI4xEKqrJsVMnqNZ/uUTussOrT596vY
rSwQs+J1W2iE1gi6kM+Df4DL7869PR34rqWLA/8VUXFpPKiI/KK9b0qaVQXGQNUCeAVIAWiGkTr4
0iADOEfC9bFzfPJvlG8h8OeonoIar1nu8wiaoxykHU5UIm5WdUQUrOyGBhb4Rcv3ukTYEafikdhU
b6sjY/hY1tv35qdL7wOEA1rG0/UGh5MXXFDYtw4tYZdO+Uu90a65JaO5iSmcPGGtSqX0PaVYfTk0
Z4A5MG8M4ryri6LW2aWXDYD9NS5UnaLhYQp8G+9AIujVDag/oVI961BvIRxFXM5er3NyHuNvIl+y
i+mw9Xhk7agoywWhZstyhd5tRDv5lypxw/yS+DpGeItRC6GNcp3HONinI/20hrkN1OUWmDMos05S
jOAn1Tzc8saGgier/+DmvmoeR0o/HCbawy9ocoHuYgN00INy8IBEN7/d2xX3Fe7Jkrx0SqD4i/4U
Gx4hl1LUONrQKY8Xv8ge/eh+QFwSaARlO/m7c1I65dGDjWTvU8D/0tFDC2u/6uWa23755m5T6sAl
lM83F+LBS6dAcw755N6ivJc0k94O4c5cQnRwGpXOVCYcI2/dcx7O0sBd27eFst2XYh2b9zVEgxfE
zi79Jc3S35tECJZAzYcNUHuPSWhpqJ2UO/kLyJ2ZpgjmkUjBJInzYqLQgUrnaaNOzA3b0d3fnV33
uno14OsglgeDlApivful+ZyDI8zGGZjB20CNaZs4pyX/V/LOlQYEMym4szm/hI91xZjxMuB317pN
4xlgAmqhQQnnZSLXoFZ1Z4A1mNyhE0tbWusYiLT172X2BFzqRwHSY00/IOdQOcjeCo5hDES6j/CW
bSe9JxP9rarWfXrAyPr7d0SYr8GHnZV8ak5v9GXzxBaUq78gG5vwyjR5CPu4e9998FFJCHWbwp5m
SHc2JvjKZQkeTJGkeaTjFALOgysO2Nz+sPEeRlB8ElA2OvhrMYSmgvPcWVvAxlXOkwqdU9sghn8l
+bkBlnExhyfWsbpXwFKj4qL6SxqIlN7WJ9V9vm1YILfhbud8EAK858Nrg5oXCPwadT/wqNny1nq5
E8uBcmC4UAwgYajjgV+Q3LDPNyZIw4LiuV5nYHUItVQKw1HSmkzoAOBGK6npWJ0miixO3sWPAtlI
uhfH8syk6XqDw17DyTUJFvM2NUYW3PxwN6HfOpnPIDIyVK9WlQbZmKV23yX75r8hS3gdyW0v8Qns
+FsmolPFUrGqMkfdmMP0EFg15t340ObbkZJWqpbcSF4zOccq30M0X9Wx4N62ya8RsG+g4IKPl6Ck
X71VBWLAGk8FsRzFzrMq4KhnIjyJPvZPJ1tpLTen0kk8XnB4ox5ML6G12no5V7eUW6kBx6dfHyaZ
hrIKu3xGMsgmBmFbU6KaaDCTnypO/TSkAqngGMM7lj8P+ezXuGzATyT6bySf5sk7tEHWLttmEak/
hh4EaliElfaFNtkNneOTjTtDQMhAFZ4s0757+5AKvBTKX88u9xoQc1HRCXYC11+HYb1LOwbC/0rS
D1mSTkhIIq68X2dSX/CDj4O9uy4uLjSaQF4a6N/9gCq3s0X++056SD7p/FADHeDFAvBYnDIHdC5I
VpKEye2e6CXNe/EUGQkHXgB+u9P2025fZci7CIdDVLVMIriQMI0gJSs+wlelF9XAMFFWfZgWUZRk
k7HznhtFcZwzp42dpHgbCg15Nk+tmnbQng75mQInP0/dqeS4pgsqy+FNjyIqVM6nAqfsGeV5p5sy
UxjL2AHJYJBdBpGYtxtHfi+IU/igZzNeKJqd6kOgcwZYY/7iy53ZPpqIX2AvFLf1Uadn+YP232Z/
qOPgDh1Qya2bzxa/+70vZVcOiobF2MfOMmjzU3shhSqVZrO3iXgIn3iPIa6K3v/fhqqpqt7NA5Fj
QYyiV2odJsZ6dwm+kAXSZfoOqkukPtATSas+Ad7LcGnWQ17PQQWYPLTYydExC6cF7sPK6KuKr6u9
bXKx3qMPfR18jGWm4vqjBKyhBazWq95qRX2ZYeGtD+31+mKt173eqhf1gr0ZNAcMa1L8IHpZX2zD
4Qda9MRymt6x2i6PpMRVc4ql2s9Ir8pl0KXGa3GIvVh/x/c1fM5z3BgSoF+OfkCn1mzonPS5oNyv
p2DKxikOuWdjMgIWi4I9LZIdLYqMLF6PZJ3UYkGVmt8QjfMkkeH1vrogjLdFxcJBmyFDIxq8Hj3r
+k/ohAvN3yMV8YfZ49u6GZK/4OUX/Q9cyEOSJu7erSnpL+LVzgsjw9Vq48JtWMHDIX8vc7rLZq8H
zhBLVUW19mJT9XYUTcnZ2En/uf7dyFiA1Bp90RkgDv6R2YT7nhR7JJalrw2XAy1IggxbSpJliFfI
YdZgCspA/A3tuUqwIsc9GUP8jM0Mc0gyxBlysKaW+3E2bhhEUEPkqaxB9rstyBg5m8yTkBTK63uc
V/1+8TuzNCQ48qYFHSfLk86asjTdrlCBwWl5GYpE5HUq85NRnc4T9VAP/IHGSrCKXs0rGmiPJq0R
ErZQZ8J0UaX/t+zWSIafrXp87qRD+fBpiuC/BypTZNWKHpG6c0mEyaKRvLHgwZ9rdvJ1T3Wv/B5A
WiJaPWydx+nvcXSOa0qQ0AAS1NZYLgtoDaOC2Mj3sXQHs9t16CQwaNxpz7BBQE8dsblkymZdd99T
59aoar9hwwTIgn8MQK5WmARydw32KQVbeKov+K1Yu0bHqD54u8eII0IH8af39l6iiZgtIVpK8h59
7YJIqQR9YRFtvYDKiuCfQgPcB9Y2Oo2zeeqWS0xJCI50wWvG8PqMpTPn6zuAbEsVSYvTg9fRqxVW
sBYz1HHmwCPj1fKsY93nU5TU3SKPjpakrXSjZdeUhDE8IUfb1A+zFUApiwzNfrYtRI5rznks/hNk
PFAkzghU2cSCle1oWUDKZ73W0va/YxpKLXjiGp2aU+IQ9HIrrHBB1rbswODQpJGFk1WndYOyIR3+
eumt94UDXeYtz4GeYfQFEVc57lev1HhPfj8VurmWYnLhdj+Y8NGstWGaOleGTRuKYKV9WhqdSw6p
32ZCqzXau1Z9AMRZCr+rYt4qw8mfcF2rXTQfiolV9/fRcY5p3HEMh45+6ibv2OScYn+ppR66HewX
gnMTWO/SUDuGVmutz0mjTOH0h1NSseEeKVgiRgjMSzcFK2e5m1sJBoYAxYrKWvE7S1KZ1vqACo0L
ctSj4QO6L0ahGzuOmV5DJOUyATJ4OchJcBOtEKbCGV1BD712Z4sq2HsJDOjN2uBMEKNE7tG/2Sak
lSnqRVT031CXWGlrvfw0C1vpVWFpfvD0Jy0hESgUjBgnoeeNZvov+pG3dilvLg5hulUyWN+Yj7/j
FFaCWhTRY82ND3m7EBj4p41o/o7qnwCAggp5JXpDMl6nyCRVmm88HEGMjs3r1zytnnc/oVKc4hGH
KsQVjV5Q66jkanf9Lbea7XW2YgkwHkmj+ELl/u+XUe2p7KC0uVy2xqf1NkI1wEayCWbV16oZTh3M
IETZrdFd0kFzso5/1J1hm+yb9YJ1Q8K94OfG2A2P6Rh3X/2jc6FwR0toQyXtLxIeOfi0hoUWwDBZ
PeZnGsZs2JiFg0tDxnFOW/fsgxOc8yJYmdFjte1C8uTvLTojThYhAqC2mzeEFo+uMdRK5QL7dqUi
cGnlBtWciwIE/TbQPTesHZ3N3d0+Wd+lo4UPMRD3z0tb3wsdhHfkIAgDmIdbL5ia/p81haRJyEGL
MTs9gsQ/E1CEsNFugEmEN+USbAfryOXSsHHe9OqjIt0JMypOoCMO9VFajfdeoXP3q1aZZgjw+Zx1
KrG7jXHyujxQKd37MC4Z9O4HZQrUFGCJIJPqbKv9A763KPZwxT/OY10Pbx+nRneseY1OrTLcMtTs
KrNx4dreFJuQdOt84oJdim+0HH07eRAfutaTrQ3SdVsfI0REAHuO0IL2X9Ra6fTCB6J1j29QjqY5
MqBBrf2F5JRvPsg1N+De24IdQeqANjHYkBASm2HxU7TgZF91X3GaIKeb9/SV/7SJZugcq7WNJlhb
7WMiSoAYy/ccwoW4n020hNE+P2Khy56d7XlHj1FRABsFGeWcGwhKyHb52a01z7Xg2M87FcT/ab1J
hrS8nTvJ0FjPmhJ2EVgLeMvc/AUlxBOqD/zbNBe/qGLja29KGx9sZSl8OtrCZAUrFU5wLGK+Y0dR
xwnhtN8z2DfN7MnMFyzBRSFOhsnw5XwREFMl5A0rEl4kQ4vVewiJ4731juiMEKRJUBBNHzo3wS5K
zqxuJaig0v1Wdb5USWg4XlHCf57dcuJAs6aQyBb2fTr5i8OdxSr78XUh4leLvDkffLyr/x3M/n4l
KziZbFncCGuA7mTUPENSbl1pV9ovq9aG3GPREuvd1tIoQXubXabExqA1EfyzQWHdy57P/cSuUjq8
Z6UdFjxAOiHk1Jk5aC12Ii1qqdVLVge7SC7emlroDjVRvssBrQterw802w6tmyPnzrIZRWU7irW6
AH8Os4mETO4GMT0UQI1IdtA0kgEM4wMHtgyAnEHFe6ca6OcfY1Qa29La/n1dr9ACOnWazcPL3vpQ
QGAU7XsvPNjH+161g7fG4BqPK4NjXGkhFoBMVnWUmxdXn4nRxSlklX+h02hM0sVxVEtMdLqnL9R5
EG+3gcShZzJiP+TluPqYUNLp5zsC6QuJ75bc6fTSFUatEFMxlyT/00POYW8kRKczOE4oZDProCNO
UdQxcAa7mHl2rUyLt7QisHlTjaHcxTbEJkEuOS5Wze/DfvYLznFycgoU4fRVb57tG+AKPg5F3AZq
bgXiKwW7vF9Qk7fuUQaa1i09597/kpzvB+k+qvVzDUx1VvcJba3n9bZRvRMUJeX+B11ePtgDd9g9
H7EIFH1js6QOSTwTlFZnXpgxgIBV6hgIHK++JznW+LsBFN3duWEE9aiKjDYc/Ds0cQTXDsXmWe4S
9/l+9exXYR24BjUS945mC61kZGg4AjGUju3XbrKvgE7Pju379BGmHpAJj0ciqjBClwDy5MUrN6rs
CxzaGQCSBWTrVRHxpHZEnQuvkniPawlwWj+lONLfoUbubouIqgFKg48jVE8vF81SB/TT7jTKIFEK
3M1xVmxIIj6EkTxBMEqeODTZKKFTqzro/3Sda1+AMD7ALuVelSYQaUl3Z5P34mqQst3am2nZaLwQ
xUjcSo2IGmoHOrlHBIFoq8SkxfhLa/zAXufS5XgdHdsPNJcnX7R7IiPcteCmokh3ingfpCvc2wO+
/B/9NWlER82VhkUK+RTqaEF64ta1/VjX1Y6MHhCZcv3HhQSRr49oC5FexPqFoa33CWH0nNllPlf7
zgmTvAfumBSNkciwkIhhCZtZqFRdR4QQdPxBQt4BGrw8yIEILKBttQ9QV8B2YoHT9Z9Lx1KV/vi6
k1tU636VGMTL0/7NEEEH+AYb/e3d2lv09NubUY46Molvk8OCbI2KI+Yi72YRxn1Rl+B4cOuV+Lv3
K6hyIQK6968HFz/o/Gqz4zPnMY4sba3jJG2f9k6lD0BZmCRXcQwqYAWom3VpRH/YxW9/Vw5zBih4
+4Roa4+GiJyFGRmtJM0CRM8BXUOAJsAT7LpgNcGs/zbwIbL4ZaXcgLdCG0zRLOKXlbdKiCREB0Lx
dqkc5GiqRyrGv6W9D8RGyi45+7oCiw54tdLfeYVGBlTiEv5JlCif/Rzr+tc5D5+oj05oTAaCRJAc
yxHs2ghjr4tXgLuDEXwGoN00y9fpl4fkm2E0wp2YjI1rcPXFOLiSRuhGPtoHEiTBvzqFMKW9tYLW
rOJdLdKkAtZ+UW+tVgrS6ToHL8SEDfysCcWf+v4PQSNf89cQ+MF/VBxlwaBcKvNJarsbiBS/CqxM
X76Sb7t0KinepQ0sZFrwozfxt50SbiBLu4GtSx9u6n48iOWgQMAGuaybYe2vV5i/rC3wv+aAfpS1
EPiB3wRhAIcfjIQK0lsE4yMPDgbjYm8DOQ0+PpCT7h2Njq4PUg/cgGmFy68GI1xerVHZag5Olt8D
WJuZndF8dHD40Pw0EKq1G6xJSfkkFNPNNaVh0Tj4yV6VbVCNA1lS0AMhYUNiwSXOI/MHq1HYRvt9
BgNMS26eUqx2+Z0f1uH8MWoc/a+i2Q+8qLLRa7tXhssfgn1PUQO1UJVlH55KnwtyX6qWWYXyZg2V
/w+PADyCqxbDgz0M9yQB/CyUbAGYsWgDOgVAFTeAC7Qs2EYFmoQ4FYWLsxngXh3HFzAqxafE3U1l
MVmQMWsKPtkQdA8T+69iD8FOFJ9M2xxb2lLqM21D49dhTjGsf9vHjg5HWsfZL3U+lHGUyICAZTgK
PqTNPZwM4WjAdXwIgSsxQT6VvZDsneP/8oL1mMaBAlFQdkLmj+hNOHM20Smgi4BXzAWgRTXSTIIF
JThBFBwskKQjoYcyrpQk7Wi244KbElQB/Uz3FKEFFQ6HvKaEvOhu0LEKG9QNuqrDMfwu250n5a1X
JsaqCESPV3yhUwTvgw8VEl+ELwyB9OsKMY1CkLeLjUjnaefCLzmA4jJFZq8sLkP4yHs4cKa/8ctR
jK8beSUxDCJH+sC0Z3XQPyAqEuFlzWi/0YMBkBdESOgT6II2rsgGgSM85Y1MUKYnQFMPJG1v0oma
IWR8OrDHKokH5BSSziComvBMFkQKQwrdOkBIKByKPgDRPvKzEEr/nQWdNd7xANapeJVxg5KsxUXS
TVeVSJ0TnKI2oNOsYIqH/0CtSHmrMlclwD8MS7m4clo0UTBWZ6vnWD9N3bdmzgKPAnj9HqHLSDRn
Hhr1cDt8E8xSjcUIQheplqW4ukgcFngg76gfdFXpG0AzjIneowykMa6pwDTYN4c0A4nMMDzZGuhK
wyDm8rRrpGyYEPlp7+fKM3UesLMCg6LUXWYfF/ld/k584gIHk28yK0hNsm9kJJHAcS6iNDLXVUdJ
MNZh1y6WfDn0ckLqFJ3qHL0gcOE3ozhUIS3UPB724UU2czqYYtYKRbD5j7WL7qlfCvnuHqMAkNu1
Dg9amwima1hL6YsC9qytZid+vYs23AQo7dY5H3B0wII9uDpCadUhtVnk3PyUpd1X+/OvBRrcBigK
XnzWt3ZdCNspTw5etWFwJXHHVB+ZGtvoJNOqF0JusbS4sw7ytzPqTOaTDq3PDiCvJ/t5eKN/Xr/b
P5njGqEK5JrOfI60B6WEizkeU9M0IUDO5xAGxaqTVDzKzQ6WYICbcKkEcDB4GDhkEw5jgWZCj4md
ZQD8E/HnN8gU8BP/MhimPGxFBwEA0w3vVfXQiafFhgGaCjfQ0Zjk5HKqkZxuEWNxwjVKIyaQcJaA
9WDaRuMcrOhhBnNKT50RB6jj1O9/45AxxhKhBeXs/FCZ3zjWa+i9f6MWyKvBJc2SG72/Poe6/QL/
Y7KBQEaUK6lKScKm/JXaJZX2gNjpX1P8rBu8NOpA3XdIjB7FURT8ugLZFCV9TVVEX7oiqpBse/Q0
w6Gi1jw56bT+7CabnZ++/qQlZ3agkYOJe3unM2Ce6elsgEWonqq7DFY0d7Fw/o5KAJVOrfIqLfy0
ajGtNCWUf2m908L1tZlsqqFEeU/Pk0fFbzXU2dYvuIdoQeecgi+rZwXUWmv3lCeKu/Si40MLu3Je
PYYe146ulb7/oR3CujR0abmgq0wkP60GBaa83poijFYw0vIFxZhsHcvAdn1+bQBPV5NRn+Z306td
HX1Kl09QyrY90nL6fakY0DLDK2k9XCy0pemw6TRzn9gsJa7WPotNdiGknZOhFfPYYU+ixCQTJn6v
czSdnhqzFCUcyB+tcpyPHj0C1T+IJ0g74i7TKeggUtARs0CUvN5hlDGLipR68SUHwKQUTSZ9G8NJ
/w0qkMD1xmVm6Gx+LORtBlpLWEkcTkK0qjaAS4MeIQh/Vg+zzLbRq9qUCfQE5tHdBt1jwdcI05dW
aC0wOgQVRLTQgylwNkmZuVucMw5/LcSBDioOkT0PS5f/b9oedB1yj+wDaXpRn1GiX2Ga9F49CkMP
xFNZVMBnf4qsRuc7UTWTfInKJsANyw2gMG2yWm4Sbzuq9Sk1OpRSJxQlWWuoiYa7wakNqVUOwtRL
YQ8jwKovukaI1FQfrEZXJR8fG7dHGayMW13Z3B1lXT2Zq3Ys1l6HqmhnDrnFzdYi7uxUXPi3nfmk
RTXZYSXSRGJimQOoGq1W94+Gxm7LSTppNAuZU1rCRnMIrcSE2SxrtZ5Wi7q1l3Sq3qSjyHMw6AU9
li8klzjHQvZ/+x6qrh7UE4kCaQ9fQwvpaU/TbIK94jC3e0xEX/qvOq9kGT0u27YRqSLFcGRY6dzT
QJSFJujE8WxVv4gCmAL8JQIjOBMiKqjva1I1aHN9CaA0gakp6lXwO9IGXPRYWLVaRlTqWElZV18W
yy4jRANOlWtCCb7W2d+DF/T0NhoX/8IALcE8i78o4GPEKOib5Xl1DSqY31b6uaEuq/YUaeiqXlBz
ruPMQtIuqAp+XojKvbrSAcyA1SnRfkJGQG7AeeytqIwdKSHwawHiThmKagn74Gx1p98XZiHPVwVE
qyUnXGWObYv4z2fs+4NB80Drqg6NgjkjXuNdwSALLe9HAgR/Nqsz8NQgED1rY438tb0KROEVrvY7
4jjqMXF6Eef55Sjk4sA5VP7wX0w4page3Rbqu0xMTtG+oyfrrIvg+IXKSPcSpUAVEYlCiLu5EiHB
OWUxirMsVTcn0PWbTkFrhmHeaiv0ZoKxOi0y19AN0Ux28bUMMxJ4AS6mljyBO4Rub1v3KuVX9ZGn
qQY8/RUfWat4KMRIrVrZwqXlPAuYNIJwlONfLn9Mt65Obo/osqedgEUnuzYaIA9Llco4W04om7Ca
shdZvZjnaVOMs6hLB6GVk9fmLvrcgf44ib40y7RVYvwDHCd/Lqq1IeLRWn8ZuvQxNcEQs+1ZYZKW
/ja5BIX16UIPVbyZJScb3PPCIA7iKUs+z9Q0UOg2zaq2faBZ0UGB42R7YuLXYpMb0R2pE18gxXKn
eQ6XS8ilIyXQWF9RyYLeXdyAMD0YV0rfNq5G/83PZoCGJc6ZJJgBh89Sadk5X4X9i11xoq3HBGAS
/fvn5vNdL/F6UbT6jW3OIzs1uCqTgJhCtTMN/5mjbb9O0etXQVNPA/ksy8LLhD1ITYgcUpeDf3T2
V726vaYKrCxGH/8XuBC+61swUbfM6cUT9eD5jEympaa51hGdSk7P8Gy9KZUM2Xa16mjNEdD6wexQ
8+JAesnA1pwzg19onWU8jCHlBWC+4Vu5K2mbRiWpXlZwJxRgaDHcGazcp90+W3V+MVkIHXZDTVhl
Yo1YPgjjgxpNn0EbchX4G/SYpowzdXbocBM+8r/BVPPE4oR5EbNtpXbMwqdBYIibG4aaOHE7XDCX
winbqYZRLWOZarkTi16he/ZSJJBySmOK6NCThg7/V0r5h8DneEYQa/GIFsKR89Z0Qe2cUICZM+Sc
QTBhkP3P7zA8KgjxpsPs50NkOaTyd6XmBTgVJBY38uxpHF+1lVYJk34pjC6Rtl/WdD42Re233x9u
7X7/r7uzvGW3oOkJjUG5wMfSatCHx8Fb3MT64MP8Mq041nljasJUGfJCKkpsWPLlQXZk4S/4iV1G
vFsyDThMey3DbKFkYycEeZg77xyuhoMpEE874jy5MQEd2jEXjymid6h5ukxk9+1+Q/wJ3cdFZ/3Q
OzWWnvfHRGMNmuqac9ACxku+yv06eapv/CKnja/AgoDvLzfGhzFFoLQwxmfhd4Hb2cuJorEYLngH
cnKyVO7Ue3sISvSxzDH1AXRTVKVxz+rMeqZzZ/7d/X4fePtkw/IRLYFTzXJjwWjgiVwD0jaL5mYo
2+R9omuT4f/9df/08YfiiYtjwEnP6OEbJ3Nj02nE8MyC/L0g1KNJUitUrA4N9FHQSCm42heyogGz
jGnG1Dx42g4QoMj2GhaAVQ/NJnohmPlMZxzh//WpXOx3yOT87a0KNbTls7LMrB6rbL5DwCTgSJuN
/uIjzAj78o788LBYfn7vDemI4x5CJUf1YEHieza7yyrRyt9T0+uvP9TJiqOAhu129qyHFUM8JEGE
XqAXY63XKJrG05zOdr/bUI2Ql91BBsHmm9MFl4Uc/2q2c0zcvMMkWhz9ENa8zgexo4IRAQnI3DSE
Tl1aCnIUdFeYHypRKkz/7TUzjymVzQXNBAEBupFwrQBrxmf2HYIP0jw6Itu6//d8zQI+KyZAZMKK
ijTxPuRXd/cXwZY5HO1h1POzKcMH49JE3/jIFKMqzmUOORFCPVQ0r2gW6wbmIY4VVgbtikXWwEFO
w3jaZkIrMK6RShOQaYX/gUU6ZTqUuhmKZKaXoLOIH7UebWjGgCjEIA61VOoXvA3fiYO2WPAN2YBO
lvAhLQf6jocznxiy4bTWpF7DQ0UzY6C6IdBEVsVVblSyi1gUUImlQbq2bZ7bFyyl+sa5VelePq1a
940WIoqP9jbMI2A3qXVv7gZJBVqm25VGrlNpacfcONnVLfli1qhW9X+bA/2OVpXeCt2A3ajnooWP
Cx4dGEjcUz1uUZKlR1qf59Td+c9644ouKyqCNThHs5q1qdWoy87fdKPTZPucIx246SRQTh8QiRke
SePUSh90tLw+4aMw3O5oibb3sDCnJbPioMt2Yyd9oC4PlRqOa4Vry53yFvfeqEW06dG6Vns7WPCk
t60D3gyFhvGE40yIWiXXbVA8BvsohTR619mIUnTLUn9Pu2IIeSPGqWNAOwJ8jg0CLB/nho5BndbM
QTm+dR5rfFBpQ4GV4G96r9FtVOte27Sg0Hf4Rg+17JMaWrlOuri2C4iy51qz/jm4Ofvmc5GwG2K8
ClCeo3PhZOf6PManXrEdvANwIrKmUpd6lQ15MjyMCpPS5LGoNwyPkUAt90G/Cy/uPcONj63XnOr2
JsKpYLi/BjV6MWFaQm18ul/2kdHiRUcl1QOzOHmg5GGExS561Yic7PHssVGm+GrXqTmfdX4NqeA6
p9CMrgsdD9GeiuCxf+Z25fbqvDpJXPzDe/C+leEC9cQTIsyg2XTUG+aZpf/sHhnfNOcueNXFYVDA
MNI6pxbdRIgI74As7tbjjS69uUF/F/9z+77cdHgUwtN/6AHNjxjgLB8v+0hjAZ6N+7d5AiijaYHZ
RI8/Njrolj4lhF2gPRJNEPI32P0ztzq6uTO3hPN9DZI0MiMM+imkdhebNGsG7oFF37dTxOYA5bR3
D5Xa0viIuySKGzJILVBhk6pADiToPmRDR++NkB9/NTh/iMzDcm6kW9pjMVcpRjsQ9Kt1wW97iLai
Z6AWgSeFlLsY/OuE3KKySobvonlJ+skG769k36JpplCWNi78ABCLzZk1DX1xOA4eOfsMt9yx0Smc
ITG9w0t8GlbmLm9DFXyaK9BUcmgYEUO4RWUTHg02Pjf0mB7e1lgXHhYSy+CG1q7/gRAMB4Q6eL57
qeMUgA4r+tJEm6CeR29Ppa1ZD3HhgqVQs5EwKFKfa3x3ZmX9dXM8P2mUJidr9kH0LXq8Wwz9vDTU
0KLY55wz8wZoeNtMLj4DB8nwnS+lmJj+HT7UpWbWF4/pqVtf3J/NesmvFIJ0XM9beMJCeCeEOMd3
iIBOsVtBs+hqnekL97dImbdncXHrpPkG3QevZYFmhtY5xvgPBKpul+gTAVJOrBS7EMwHw5tb/6oA
iFz6rrl191OKlqjxE5+kFxu1lQdlNmwP0Hs70ZOPIrZdg9WO+AJOp6VgHxydczOd3EPkGtz36rDM
jT+0lRnza//E9rWzzs3z7a/MRaz771xYjz9z+DOV9bWTR4A8SGbeJoDpeWOCHA8+YhAnCELVoAaP
EpMDMWg+ZXfnb7sMixJCfU4O53h6VT4EfTQh5UJW6xdcAqymPiK4GHfsaomkAY2x6yvHBnwW5/lx
76iT1Hx4MOd+BeYq9iAzmr2piy9vbGMQF2nPBPFBnuNLIHCEtXOhwaFdju/d6x/uJtjM7VijLuEJ
SYmyQ822OEJb5Mwgp5Ccc2AZvR9egnv64SEDsBQ6X6aHU7HP4MFzxH6JX9LwMqmyK84NZJCblJqO
RLZRepRESsWDCxDuA3Dm9bn3iHINRDp79eERugrDE4VXCCEF5L1RX6GhDf2q+Wx67aFL86IdGlt5
sX85Y2XMn5h28Xdx8h+QVL8mVdrvsEJLEbasef+E9PDLNrzZtwG4jngm5ePudQ7cfkUVBFvDy6RS
8MowGmhXuSMrjlf0EXy/tDTmNCWjipxzXh+siexTilhlcEgb/FgynNfLPnCir72Evqeqf0PR8OAa
F+tFkHGSN1IJCbW9W6F8D5T9Metp79I18O5h+iCQmNrvPfLZC+SFoKRVCBH7pdZufirZHFk6LLBs
jbnst952gmzQmhazG88yebPLhsJoglMevtVkiYgMsn7Mq8zDK91utdMf+viZ/iAbzy3CanbJdlgC
iaY1Gg0jCUVyJtCtxXSxtPwO1PfLs4/WfZxfX8JbP1kecU8bcNG5Xjm/wKCYTS5j1EnSyZZ6N2LV
Dqs4s7geP1ho66z8MHTxBqZHhSAMEn3VeoD0TDEYYT8wcHmizezp4br8H0lntqQqEkXRLzKCeXhl
kMl51hdCLUVUFAEF/fpeeTs6urvuLctSJDPP2WcPuYPz/6/tP1CrzNoOn2kHpl6v9DTLr4foFq1J
ASkWTISO/V950WMJv73XThKhAPxatm+tddhaOareOKsCTmHPwXEOEwFBCJZdtJYwgybmoSyF6DQz
+nIddgxomHLi+q3T6rVhFTMZH2EBMlD7PyJ80PYFcsISfbsv3PX+fsP82G0/PadZWusv7wqGF6rf
PYo+Nk0NkBAfDCUgJSWv8BbhCMo+oUl+35aSidNJ2YrMTW0htRAJsJBm8+rWOM4sNVy86sD+BNjZ
/BRoSe4TJ0SIqlEW3ie4jaOffHYeJulm0e+hIZnYG3xwbBrtAYvJhFi8yzhhIARiaeTwrfznv34+
D6gUwZOERczyJDGmwtSONDqm3Rdfppq0XG7S3Ejs2sdOvy28J3cj9IM7ihuxyzSgMRQx1wE5X1Qz
MOCMevBGDMb1AjCErwPvgpMj/2e6tWfZ6xv9qG/40fc5H3F0TFXcv9OzOiBFci4nn3mDNfUqHeV9
aL3EsuejclGjdVsqDw+uIls/dwjVExdXmb5Z0BDidi32ybnsSkRoL1Pgl3ExaTkjVun6HuhosbdP
mZi5dMdNrtvCeQmku3DRnqa7dH/bN5MrrxReB6c+dlrwHUohBayR0TAD4dMjIYh+ESsAQ/ivFLAn
bO9yqDF7vFLQZjd61GLITZhjA0zsCgwM1z4YHZ4bGwIpMKOGsk2Jw0EMvAYrBsDpfSZbSMUyhmrW
CovCEXg6KW5U+acifozVRE9sPmsl6OBrYk47eTNA6xxpVpT+9YlRChMmMMSMvfPrgsFzjZU9qy/j
Zr06Knf9Bb3r5chagRtZoFjLnPvW2FMhVRbLmojK+9FcFzf/5n4ggVE46TjjYossIqpa26V0gFdo
QXIo+rwGKKI3+GRfLzM8E8EFLK/073rIB49VuX/sse6p9iiu5i8Maf6xZNqlSqxWhRd262NwhtXK
pwrUNUsS7zudBNmrFmKOzsyzh/LZwcvkjfX0/BeV85z3kHk9x3z5NZEIZT+qgWWIC42KYQQqQKTF
ZcwLsLbNmvNa+6vxIgO5IKDzFRhwn3ENI3NJZj2w1XmoPI0rHNd+AfLfOsUbutJDR5nc74BX5EDR
cMOP8negI9KkUKZa5rToEVDpZqxFqGYERD8XJEanm2qmr75zgpOwmxWW1NXIXJmn9uF8F9W0G5bT
+6mYZ6iGC2fZelmUDV6DNJFXzegzQpM2u02KidZ/LtINgjaFHZhJNMGSG7KoSZOu9trmMXsuFIJl
sN+G3wNXOHXsMypBA2Ch5Mt0c0m+0St6jOrFZ/9ctKzokdVv8A24zywcJkEGEyxCCOrAulnp4xox
qEYV1rc/v150OSwhtJUI1tjcF1io7Jv9fZZtv9FjJinOfXafkSiBcXaKGXL2x1MCx8cqUtBVyb+P
WW945RXmsAwhTFBlsAuIb2obokQ319FLcTTo3COisdG9odSd3UdqUO7LEd4G54YQ5PtI2uSL+0pF
5YX7GXynr0emz1E7FoqD+UxFNCiLpPWuNJO4hgPPbNDawS1hzoNMD7NOdM/Hhl/ZqgOLuCL5XCy4
lsUEyfCs5BpaxxS26d44vjFF+vLzLW+CaAiOYX7psQZiJQaZD2uHxAHZGa+z7ZNN9sRPNJ8WQRVi
+445Q61g/PBepIkN0WfGJ1CNsD50t2AtNQASJv+J3SfgmMqFrIMlXQjnwWNsj8rwspKOJa+W2MS+
suntDNm7r37xe0O01OuIpTpkszeac+aNW4hw1J6JOvyWopNoUQnolLH5UGEO2Ypbu4PrSYdsoxPn
K5VoB5JBKBOcDCNEmGgDdXQ7tXAwKZgZk8qugY/bH521puOELx5rjo4Eo4bXMU+QnbIlm0KGJyc+
wCBRmQMRnsXyWWusqj+jFX/ViD4pX+bB48Bz8jBMkpR/e57KKOMK9EQ4d6Y5/7o9HkDFx+D437eI
5uZrOHStU9ZIQjnrWK78jp7fJZc5D+VX8NMadlLUDJzMmcPPfA72LGN/OKUT/pdusYr/4CSBBxYv
E3sWr6OT69wPZi901PrwQ7ltCQcnnoGvdQBvH/kPo+MWh1hK4dUxjeQEkFM0EO3yvcTZoD6p6y7E
M5JD9qr4n4QILJQADZ47PZfGEjX4by0SxfNdyuZ9gEie9hweRMNM+BZ0TFLt11dS1fmVgumXTw2C
vxCznF642F6cBa9SPvCFvIbRtCPuZFifipM94gmEWO21JDkwTie/NX/BMc8DU09eX+eoEN6nmkzB
LyT2bKgmfB9V+mv4mNP5/t9qiCJHmCg+p0IDAG3kGb+HLY84IJuYymEzxnBqx3PW05Iq6aAnzbxd
musazKCieP6OZNpnYPgRFe/K2Etk7ogo7tdMhfZPcAqn6+CH2ZziWD+3eNACuPhJCwdKsMv+a0Sp
T6GhcpBBsFSFdzSH13P3Gb9xjrI9neoJbPRD+3nxLfj0dArsKnSM+CVy549UaDrdAOMOG3NU2hdC
FzC4033RxVBoY61MlQH4cV3rV5gjQYUt48WrVNf4F9kD+CCPmdyiZznDsbfgxsC+Z3ULDwi6VaoQ
bfciYQEW/duRM+ESUWDGao0+uOKB9sJ6l0WLWcHqxKGZ0XgevDgvUFYcPsSqYbJKIoHmfbjTWYo4
K6SUS6RCujXlBaG20HclwgQCvlA1Dzt8YeykT4TBk+AlMpKi2ri73fZVJRWlwubNZEnW8CvpBEHZ
VZjVsQQlunxHy5zu1Ntqa/lUkTWxatCdf4l54FhE/8Dnt1UXKgD1nYrPo3KgWqgYGKA7BdVbSfvP
pFs3B5ZWOcexZEra8tie4aHJ4uXkwz6OxcfSp2KGuTYjUD5mg8BqFgnY1auANNjSL312lS8gb6L9
8SNqygXyH7xdXM4YR7P2Ke08FDRN8pL7ShpKrGSiihwNawku4l+JTcg/xQX5WWvwGbAWNi1tYbry
DGDioCy+D1JDHNCQxwHiOK5k7Prs59RS9/Nv9ljzGu9zSvTb9LV7xs0c2N81hzq64N9QCfOBPusO
6falee+Pz8ahsdy4sPg1MKNcvqbppKSBm6Z/rEx2Ef7LdsJ+JZagZ0W8Tuxh2SU6ahG+B+7O5tKj
JkIfmcef69Ys454eXGC/WQOWIHZv1IElm3qO+dRB+gYtCa07uofvqZ39Ft/RW+wDr5Oa93kVlI3/
9za33XNnrNKzfUynKOWyQ9ljTqh6n3WKl7jHliY3To9cnkNzaMb43bDQM/bdjX2kQ9fR6SA/n725
CDWF+sHYFqfniQ3QmGheMeDkJRH9ltx2HWFfRqSP6u0L+rixvu8I8MAUaYmqDj+l3uBCDaIcehMl
LONvVM069MkfKKOXsFgYR6wWYmP+3KCyT3qzH5B0Qv7f7La8r61BNrQmeXA7VYfezJ5Zk8vc4JwJ
KR6tPWXZb/H4wyj0jx4NSQfB7L1ND8mQVRE55FwW6oIAwPCqsIeQEsxx2f9tpVG2krgbJyzUfHQb
Ae+N2lXHA24JT/tZaPFn8+AM/YQIBbDCZIe5pw5yHOOMpp+Smd1Bsdw74qqKMlQ0wo86pGGRTI+u
BHNRHF9TaGwE8qGKGqOcEIRHgd3//m0hqdbvqqjGAesadQTW4J5Wor8ZGLisy+fqqJku6W84CR5Z
nUOTdF0ZMMy1F/r8GZYD1GVsF9xzpnMlfvagIZcn+BG0E4fHYU7GHe+OnXNO+LTNWWtSvOIslt/6
1gFfeLYP4EPAR6wvuIPmzcn+M8g0+oyruXxILTWg/QVjgTWH8QvWo0ERvnbXMTcwwGn8CF8nDJBv
umsujUGxQdw0yk8mBqOWsFKUSJw9gJF+d9WfiiOn4RAcgKUsGaHsy9ry0mKyMNDAMxDVXbwXXj30
qdBmXq0nxRcoQVfnekKQoJp+R/Wx5TXeYTqBa7M3wE/wSI+YPjRP3vLImkZ1+WFguaGP5OPBkCEq
TsqWk/fqSSfMf/uY8+JV3RPA5qAaCIgXx2o8mjKfpUca3WXM6VX4rxPlNs7gThprfhYSkYCf+AqP
YwqBGBUSpJzn2bQFUtEMGN/SrPWOaC3wFCKLqpyQ+TtKQQlwXu4DvOUhQlca3/eKZaTE3Cha/IW0
ymSfGxPIC4B5xglao46YE/WTtMt8x/ndHLiMLODcdIWRc7X9BzsAb3wiMlPfK6KN61rYB6dycP0E
DBU+YJvm8focW0A+BoOapZCLWtAMZqykARLhEGw+Hpv8Y+N16IHrYL7QOhLJ5Vuu4oTAuZRImaHq
PL7iqXmLxhRTVTYoTBax58CjoLdop+ZcPb7PZKwSqVCvihUi3uA6rIZ3fAaukTnGXCEg42XyDXsD
+t4dTwqh0jxeouvgt1GGBmkvdshIg802yGCzyBzXzIvgG++6Tcs29d5zJN8Xt73aFwge626C/OuK
41pviwEfiFZ7RqpT73ubbAaQmzynQkr38og8BrmsVO8xIZ4xAllEaZ+DQm3bPfvdQAZWtJ102mww
D1HubIbCNckCPCkShXzn26zdFzNz85jcfs7mRomx54YVH9KumL6G3VwecA+rghdS/j13d4iAGe0g
fWyIEtsVJUwI7S7Ge/ozv8VahC3zHKtbqhEa7hdc89zBskv8hw0zNkBGv3u0MUnNRx2XknfvixGK
yezoFjaku+cumWJnZVnMoAiAmbQr8C0g0d6R98YlMM62KF9qFGhHe4NqkDBn8rkxbo0B4hOQ8T/u
s1ZgatzyTM5soYYUajXqKFyMGX6SYBpwCs8J9aWpgaxo/SOj1D5DGiZ2rRiYekPOdgjdAATi7/Fy
ulX9N3MmlM88hoEyE8aXn8DnlMdMZuGKitli5V0GwpWN78tzDQ7R3QUUmZZ58J3la2lkLMFJZh3m
MagleF5Bgnn8U073cFk2Fyb548YQfu/gGf4mctRNfpM6ruPfXJq+0FmkIxi0pxcJ4NR06CtM1pvo
eEiU2texNHqulZk9uJBU9EwuS1EJ3eM7aqsvElbmNbDlXsyRBEOCTEVg5CdZHYITnI+EaCALMRHF
N7D1vxye5SRP9LUa1ic5yaftUNS3OJLFBFgvmuiOoXk3eCC704iHfCAaZpWNO4j/Kgba8lgeXwdS
YA15VdM7Q2guOC6Dl0GGKxbxIL2kjhU4B2Ouif8K3/zThuSww41J/UfwbzdvQ/ZDvCHkqIa2raKU
RxcuRNsBEhMwKcHI+AlB9roObXIVJGyIsr46MfkoBHWLwJA+ozSW5DMU6exdX9BBsV4UanXLpzsL
phAIh/g0Qy98h7jvsEiZ7kXY4v8TqqC46sO7gfSSMTrGTATFB8mOXNgL6U549cHGEd4cPwbjYjIt
Jjs13E6qGtfgjZ3hEsOBfvJJC65Lw+f0Dl5uEdzHzMg8Opb4Ov4Rnv5gHCXs49RERi4qJ78EURFk
JGGqX26x5N79wiiL2SdvQ3WmwADJfPPwGEvLYoo9Q9KMu4QuZvw9sa5+lsM5dMGAGR9sMbDD+ntp
IK7mT7f43v+e5LXgb1x5EfVSRYJdDx9egxQqQ2ko1B44NW2V5YcbQMzpURwgWC37D89e64Nrn1nK
lMzmAdKnKVIxtga5L6SOoNI+0TJwRUSm/AtYlsxXXK54D0R3Azb9Epq/x/h9EubUCCD7BTIzPax3
yLKQnHEWII/EFZTxIGozj5vNyZEuNpNmckECMj50CzJzunC4ELuFdabkmXPdHD3UaUDO123zB1A+
RGSNbJrVb5yl1U4ZMsCefSI5lJPyUE8Rir9mfJNC73/cVPW01X378Fr+y57VO1C2vki1QjXptydq
09f0NgXJprcb0/3JB6YXNKzzZs1hm+20CKA4uifpwKLk2FJw0yzjDUz/eIsZSRVL4sbxE0Pl7uVL
0YRDA8XPmABxNs9ODFFpTNHK0mJTfmSEsbhi/DlWQy4KzjhEuKLdBH1DSsLohc5hIW1vw2Zd8OGD
u9Meg8Fts5jsFa/wmxDkIJ/ao09y9zRMOYzJo89Y38U6f6yu30NrK6MkLfvmmtdHtG8zt1bfkTR8
L7l15zox1CvGVxBWtBg7SCHb5zigGuBUsdjEVa+aaOdyYfe5TaMivsM/T+jZVV5HM3mQdX/z08lz
eEs6hBclj7hNGyYTWQgwPlEHetjuLlt08ngcQw/I6QUZO/gPCP5RMQINZp/X8GZwwFo5App34HVs
JZWgSsrxpYp0I4QKgPMEu66gXRCfyNIT2ohNBkwOJZnbq8Gnp6wjgLEW2/TeoEHqsmmOt5W+ALCV
/zAuzPFDJu1z/7NFZYQcoz7fIfc3ANs1mbPCTxE1PfMs+r7bioQ4uFM4K6b7rgX1QVlzje+7B/aN
lMZA7xQXVB+BMmrIfwSuIHkZD3t6DAyr+BiEh3iOApV+9uMXhLYN8/V1wGui5ojNDcMeXOdJSnNF
6A4BRZ4yt+YPxkaYSjB+dvK/58LaNCPtg72jQwwZGFgzaqNKUI9Zos1CWHAa/g88AJQgddBol4Bm
KgCsX24SPSPexRpl8x62UuQu+cWk21/5xP0CytGmC4p5tTSSZmYctIOpOfcpQ/vpbQPeBtiO35+G
0gI3rz8wRYuDxMGt1zyRLneho2NfAeDKHPptJDie+ol0Gi5yMcM3PqO1S8KxDJCL9PRUMwU4VVMb
sIndFYsMOAfIa/kFz78eo4xU4Jj5H/7AFcmBBXhk6my/ngEOy4AJchZVPiANrv1EeOnBE6fY0tfh
IqYeL0YBbKaCXmqHNBVte3fSEl5ocex2xbycPpY4WN1pHZBXMyZmhV+pCl2VTMGlDVx+UslwmmpQ
DYBLNeeNlJ32FgYoPEG9zw0pkTuElUkhMBgwFfvtyor33isAAj2/7vnlR+SotvvrVj3mK2t5O5c1
zsieZLqIsWhvpKDyIE1CqcND7uqn7z4GwlSbMFYQU6NINrcKdq85I2YGg/8GeXBs1s8dYSBs3/X0
Rn1dzMj3oi0jk4fyBkRGA1ppPY+a/PcWA5mUI/e5ZqTX8GAg2l1P6nMr2oO7htec/yz9XA2/sq+i
xjA5cH/P/i31bPQZsquUfs3Q+enhOIlqVcO4JCqQT9LIr8kGkyv/f9AEd+PU9rj4l5vfg0uF5zKS
Qj6Fn8hvRvzfYZGq48zO8vU7TCC5I5BLcxuUXg4pYMeNg2fJQBoRWgiyDK7OJn/xtJ/bTBir1Rym
jDJhQLMlMTvpgzWSBX3FbrskC4DOaF1Bx96ms0vmKocfGAEhzY625r4lFarnEfdtNevGdBXLUfe3
4+vP3NunNnr/pZuSi/dxP7Qt6KwhDv755eopMHf9LHD/ZnoPW6zmmIw+nW06zhfA6n19+qIt3Cqb
PAI2AdC2pxb5TCL7C3vp2TOqwhwbpDRUxtrxsuc2dtu+X7lGv47IrQEKLeMRqT19PUaHjfF30J0v
wk5ODQxPnl5WJq91TMz1OZ9oG2XzO9dsDkd06DMx6ODOb07d8DZ/jrtAWALh3YfBMgFnEYs13prB
zzeDxreHWK9jvXQMPgQcdQL/7M1AmI2tscVtZf6Ym8JZNrYT4toHb/g95eQztxOJKhxIYN9EN5Bz
wjxJ1HSkIeM9m4Rj7/KKegc1uW4eW1xDBHWB5Ll2zydFDh6dZE4gN1DuSWOHw0iEZU7BQ5+AUo3D
9viVne+kOUj0r4c8+E0bbuulGAbgyxFlky+hi+AMmGljUUnju7siN2W/KmE/M9+v+jn90f6N9fr5
iR4XL85v/0X5BR+GGp4tyXZab0siwMQMJKapBK1YgHSMa/tvMiU/Ln6FL9EsCOlzxmcBJ5lnhKhV
Md0ndJVEAec1KFf8mdeLCWG571hOpLI4GeMcFPnbetKtSmZHvhnz49wu+pc+p08Ebe7+oALFVbBk
QPF1cD1UyYoy/GYk9ZefcmRcfH55t5K0xqU4O06eE5nIvyZWVPemrpqVHgAwn/mt3FU6A348+5GG
NCtp81i9aZtBdeJ0zsBFvrjC2JPzER7hThqr09YziUv99lVk8/gABHVfjm1XTtIojUglGBqDJtbG
TXw/yzM8WeLfyFwSR+6qQxZAnHJXX1e/oN5mYIBJmWQDdaeM3+SJOtKWEUjGE5S4s5Bk0Nt/kuey
Sow/ZftIMJWFp3M95Mt0eyVNS8wXh+3kvn7wjzpSFt2s3n4n+uh+UIfZQEJlo0VESixrwkJ7O+n4
HWeDMskHL4YoAa8kxEMpkUdk1Y/UWZVEVaJsS//lKRGmMtNfbI0Z0Ul9bm7eUcUyMqef+OOis+F2
T8MJKynSg2xQJUSpR7XX8ZDOFQ7cpB/gRmrjrgpNyiVtdFgGzQhofXJb23QdJdGEsE1YVOUQStZI
2BQ4SzwRqfAdpq3evHL5UzhFHx4mbQg9ggDHCqY4OtIc9JoobniPe+n8XbV4cZGrzJ3xj8eR6OPs
nO4xC02A3opDcTBmL0zPs7k1UqPL4I0FOjl/9Bz4r+zbL7mcDr4WtxX/1+cChjgIj3RpqsREIw++
OKuvTMJh0evG94E+Vqb6XPjQh4lnubjf2R6xReiWhUiGgxie/BR5gO39TYWCQI+gGCMIg4TI3015
VJL6U++NS6GN5Ob/eAQ4x5fhlOQ1yMlm/01zZHvJ3/QPD/yTQcX7D0PjxAVPA2l5uIRDFJy8eK4A
DEy+aBD4E+MxRld/NvTcf38qDi/wWYBirMOFIP8nJ6xwopU4FmxQ86GxfodCc4MJIPAUrt4IICRS
Tgh07LVgj44h07FhKAIx0rW3nDUqNRguYSJw22n/PTl5fyBmZuu0MFQ5XZhsWRRfDg4fpx6TI9gL
DM4oWdiwEK5jBkZTxzSLu4QxLQiYRH4Q+Tjuk/wuIKkbPB+PQ+bKBFfMoIuxnMdm0/9KWFAkRGjf
IubDzGq1OnpD2bI8XKsRCSreq/EtYDVL5HrorjK40nSQaoHJN75ADFpASpv4BT4htvjLPa7KiURQ
uHaSukTBWm1jNbGxqb9ztq2eFNoBztuXIWNWBf9iMEG/i8k3AW9YTe/7GlNwxybZ3ud8MhG5k/LY
AVkQv3LD9sc8GneytyELevy3sgDg4awzLPYxUSV/LCCMVR3YcoBNSGdu1JjN8wLLEX4YEL2LN3Dv
um6FtZLhHNkoGT3vMUPV+teQgvBB+wWb6uW+s+D6HvAuif0AbyaZgxJuf2XK5VrH8n3IAMfrkHQg
RHBMvEuLHTLFy1++TPW91lezRZMtLmEXkGmDF1RvWPx95CjLvQIm3HdenWXSiDFSZIAFx0sKFUot
ssFRBV6ZxUDMFOVhVGP4/QzeTWT+/IvkYiZM3nv3mtwtDO/Wt3pq6CdSUCpypH+uHpDqxWh/jKUK
DkMmu+UXgEH3yZ5/43jOeSpjUhY2P58jBks+qmbyrXHdUAj9ZWJPbsePSv346Pk54zqxReFP/iRD
4IwzitvAnij8rx2/jjf3cd006EfaoL7PDKT+kOTwVvuKc4QD/w8n3fwv/zN7Pi67lCT3h0e615U9
g+1NGFRT0gQg2TqyGeraYfYAkfKNnvvbcdYQKpoSRpgT0MjNT3nMkBybD/K80kNnuMIYtZ53w7id
K8lrrMFKMLOotYbVsmbyySwXbxPYVwMKZXja8By4bUX2JISC7K8dVxRcS87O3+r+9Yot7xWCQLWX
h59hb8EkjUHekzITdZAlhgL0ixgKwbN530NC0BhcWlAiHw71HBS+5k/W3OIZPG23Ja8GGXwaGPfQ
1latzxgCYhlNPmU1EVYML780cxdXYQKKBpy5RcOU3TcVZpmeAa3D8mgcC/gUK1A/iHI1hF3Uc4Uw
EbOmdIJ47q1KIr14NQwwiGuEUKWRVdP4PMK8C2MrI52DH1La37AlTmllnIpyAMPSr8Nf/r7rgryb
24DfolDkA6Tdw9tMAZ59B9o/hLuh6FLdgriEN0m3ns5gkBOkIcvA5SXRJBDYy0/j9HZVPB3iISBQ
OfpkbBDRA4/UGNy3F396cU6Oz7+fKQdDKzDOTHOa14JJKjyvHt6pdmBrgvMlmyHUxjdEesSs+Fz+
cJow0Yn7vHCoXfR9X046KyLCuKIAyx7n4hHA8K6cDQS4BkxezF9C7Rca14iIvkLvP+XgfvFos3ky
GJIsdxk5BNCpAe3+0gmyl57GMmEDwFyIKbiQFikoeMj4UEl/FfYHZAd6v9qH3sibYExK6mKPkazp
PS6eBbPy3ofIVxsJ6QOYBTIiZgzSyV5quliIQU4jbfkDxErNhblmETTmIaWRrolPej1O3XXX1gw5
4fBZNEIv2qy0PNbC6YikXHOk1ZM89UhosaiBnmMOqoZLdXyD35YuY+nfvBBDLK4oZnF7zS9Ov6DT
oor+FGshbANOV8TzJh+VZz383HZrCI7cV+qiYfN5LaTvToLUZbz3ZNzJDC7sER4KS9yUXXn/GXKk
Mb6iOPsIguYjaKb1mRH6B/odZnkSFBUmZcyBOhk6dHrzyakjNhVKKUTggknT5Q/Qn1/Z8fEwtGMN
cUP9sBf0CEhg8g4JlYKCpAPih+cqMwGbioL87+SyswFHnI7SaAWfbtxNsHGASqcPbtPrUcKz9LWD
L/8j4XT1mFR/dKi8Il6mOu79KWubYZJXrPOx0LWqYwaIwOifjR2qpLUoDAzt8ROKV4YpHVZ0jGP6
hY9W8lAePmu5fx1el9dlfcjm9gCQcnkbAbhPrssbsC5amtl1/BnXZ+3MJZGWxpZhcMlI/1CCinAp
xLiccK98+jwxB25PZl8CoioP2Y5hkj6jujRLPx2k43qcJmyJ5UiNswEclt5eiuxpt7Jj/j/E9Ghq
D1vGstgwQfffXtdiUorxILtfKwZN9YnkTvScqtcjDeDmvk8KYzHGgSeFUPuHj+k4Keb0dFlw8xlw
tyL1M8WVDSBtB4XndbTGGhdwLvXzoYWz2wSzQ6wPL/sPsvOd4T0SaEO9MkBRwzg6m4phGFwYkkhO
0EQe/XrG9A87lwG7BwtJLK4+t6RQUhjbT8g9jJqKdtv7X1gH1uaf8NTFjwpix3PKAJJnZGgG9QaQ
CfTwcoRpfD+CE8pAGUSOXvDCQs8hJGmXPtz44BYYURPyb/KBwSKimbvwk5DQ6UOWLzJ2ZMe+uYee
w70Bwa/wTeBGaCXDq9BEWHtIvtdtDmq/eY3MwpVOt/ifGFbxO1A1eoXousjC6+Q7vO0gNMASYGw4
sBbl+gOuKCfqWjpV4NNPvD6zqXDmJb3z3vNMjPQhMefwJUMkHm+OGw7osAu5QxtpkAP010TQM4IK
iDphikPmhlTjNOfDUYF/3QxU9pdsmrLFMPii/icgx+/m9kElmpd+XPfuMlGyRGNEGo79PbeZV+Pv
Tgg9uMqoJHMP2JIfxZwcntUfLGP5H1UGvvi99pikgjbjymY43eLNst128x69Fqd0FkCVRsvEkXat
vUKd1pxpD4Z90EO/nae8K4CYuAOYs4jUekPx7hgS3IiGUJyMm7dN9Nyv8lmPR+hw9rvvWmrx/dzf
nkkJw5y6rYVj2NNBR7CohDLzpPYprcMNcvz3xdiqt+aQsJ9Xb5PxVySv9tQz42T2y1pCSYxT2xtW
5Q9A8kuwsa50MADBL2Fmysqg+vZ/4OQG5QNglmmPG/34zoZXmO9YbdKzIr6SbusfbHOcX5h5AX8j
Aynw1up/OWqlSDESRpjs448mtm99NAiqSm3GwP0j+HMCFe0l5RF7BrR5z1Wb1BDiZu9xS5SUTMtS
r1/0R3WsY7/FuALmF9iEdMKw4lBTkUCW3er96xzYm3HeWUwOVxj2nMoNzdDrDGeeITDFAKyG2556
bPXeQ/dgwfH+7nNpr+3Z3QHEoO1/tvxqnrOH/guUb8xwh/2fc5Ezvd4/FvAo2Ac3b5RMECegO71m
0hB6cL66L2CirY2FOfsQAQumyZuSZvJYEWTHkF/w/frNUf/7bSEb4Hqf9BBuqUeGkUfEZLyF6H0Q
PQ3tyxpqkf6nwKzgW/q8mPU29gblDNNNQcPdZUO4e+ojlmF36CSdTXO2KogPHx/CGNQas3LFvpi5
5RbEEaDFVF1ySY8wr9Id2gqueL0WLi/vGCEEtN+0L4PDk/fYTgANessSElo11k4IKorSVQeXP/sI
driy/54Ng8zfoFgy1/guEUVJYMgTaSzNX63T1S6Md3ZmHZuME+KohrnS508iIYr2a0ZFBnGdTFvr
EaBygU5PScVxDyUKbUiDlcdO3r7Xosm7es222txWcELUcb4H2efb1lIbNdui/41wfgt7E+JqBrQS
Q6Izp+ZY3ULw4prRHsPvN4YEuZJZxDIYlBFOqbhv23OeaUhlUvaNQRpCWENgS+bjjInDH7v3lv1b
fwWgEmPmSSjuJEaqCk9/X9J1c9Rdh8RNR/dBSyb2RRCa55RtQ93vjcqBEMaIuEnuqo+YniFFc+CY
fFH965N2/V7TrHIrk6b+GuPbHYm5mBZjhSL0VmAYF6Rh1fy3ZicN7n1sW5bmLDv1ZrABh6/hby0P
ruRqX/sd0sr3FDXLyuSWQO81uQ0VMXoNbsMyzKMrzKRb/DpBmwoYBjN6zdg6HX18jX6hybgNFof/
DoyJMcgDlmgE/YNMtXvwZi6fz/TBY1Jwrt6m8hpTicEzgYWLmWdvxD2WEbvJgcHAST3og2JPlYQz
rjzOSBTRhdWHia5EvLFq0J6pBZLbiemVvano7Sjp7sT9BqQfPZUY1oXYEI7wCfjwMuCrFbs0ewf1
tDWT1mdY/1tze5vrk4w7bpsdYD7Q2cNySWkKZulMGWpT3LQnb0CMNmYvvQzEwLddZ31tZAQV+GQG
s5ckkegZi2xfzGEDkR7XHi5LbpNe+PIVAIrMxVUbrhFhopyvMWRBBFdW3EzQpfFWkydBOGmYB2WY
LuS1MaG4yE/G9rlRd3yp7yqmSWBVJVjVZY3Jc1AdTPhw0iSFeKVtYaj2Zs+hxIyTjPakY5CrrV6x
HOK6h274sdCP0pkpdYAo8EyPcxVjsLDmBb2CavIZp5E6k6faAhrud/vdSpP7Hoj4LB3bo7SVoqCb
leH3E3Hnwqot53wqQzJX51z2bJrv7LW8viCOrdyL7nacIXjtZn0w2WpCrdo+gifYFQcnV7EN0xHA
iDTzilU6pb5oz9eBMaoTe6v/3VZM4sE7IWduOL1XxZlq+rXS57f9G2R/zPgJytsL3oe0LJnxw6SO
zSQTVzt5DLECG73RgtZLiiA0RfWS6aZ0uv8puO9CHOKDQzYRSL4eFkMTqnm2FNzEMd2iBOYzp1Rv
N0+cjdjFGbjZc+Gt3wZqeME5N2ewYUXCS9pcfrBDPL82KbUojALQHgZFeyRKMDiY383JN/gXkfyF
dNn+4xbyNlF+6kyOWbsXN+XgpKSi7ToKIbMWv85smQzaOHsEq0Sbvs9QJphHBDqc8e/KPEJSG5Xw
xssD6ykyg/SYTx77an9bYOc57O1gu9/3FH4AzRv1bO66mdR42cnafg4UZ936yTxVhk996X+SDh8F
PjjxR7bRcqwOWtRJ1pZTynaJ4F1bFKXUQo2r3bxS9TPDux+fhI1eJioKIgmrbO+HMggKMX6zT8ao
irT7EWOkxrIdaBIxOSPyyl4qUeBuizV4Mb/U0aUaWqZXAn3j1F34d4REu/L44DDGEkQXszBwMW3W
cIdxuNCtMKcGrWIoFRsxGmAu6bknE9xXhFbwmhU7u/9eUmnmYQbv7TFuxpc5pt5OzTUDhWHYTCgE
ZILLWA4pUz3Ev6hZKFMRliSgcJdYclAFM2rM5g/hybQlJ90zSSZtvJcPCEWqZ8nsUoqFP/XLT5ci
RpAGiGwWwZZgook2/z7p+g/0z4Kvgk4k4n59Jkw8PCT/4qVjiuhjig3tooru0DYEp6XrqxuqUryx
YPwHio8b/EKMnd98/aD2w57ZK0X1OvrGcpQO8c46CwpTGZFjH7To8GR+Ew5L8GQYKoXFTAj1FWgR
lyMmGL5NhMUVNisyTVyd/yPpvLZU1bYo+kW0BggCr2QQMKd6sRlRMGAi+PWnr33uqbtDbbWUsNac
Y45AuUxFUcCZeSJHNx2RMULi6aiYWXjmD4TBmhD3f6INKrFNQJQh/oclS9rdfQ0t39pdWE/K9GhG
N8fwPgK2R5XP/11QDwdkM7B8Hba3oEVgWj94pg8MxX7LH868RHMPUEmTXfhML+P7sPC/XGlXd7cY
5+7ZLvEhttzbFAArqAKic8PbsBtcfCnSdlVakBIlrO6QS2JYoGCdJS871DRfqJHMboXnqmzPGSdi
7+Id0Emhnf8Q/kD1TccgPgXODjiIYNQiPAAgfkD/4MPQu9zwEGUwI1wDfK4Q/1gPPoP7gAMXrgQ9
RuacQOwMMfzFJUC4aZx9RoY8Wpjyz2iEeSoYUXB2G1otCx+1DbTFkl1aYuPTB5yNV4LXVfrwLNoo
ABsXRiw/00RubGHbgIaKd4Mi10M5z8gV3zY+AL0UPwusypn9KT7OFKLzefLphUWfsE0QnAdOPl1Q
DoX7hZPAPTUnmAJAWGOXXiDMZidyH5NqCAWEboz7/De7TutdiQXHhP7WmHx23wBVgixEUO2ug7HX
LKpvDPGeqpalrDf7DdUJlWK5uyfkyi8ViNZLDgFRla8RTT4bbB+2kpEYyWMn/wGBkBBWnmAw9P9u
jKqQTiKhgDNwJY5baBLW7/nj+J3DzyiDH7A1iB4L3Qbh8mNcDtQFyl95SyATtR/685B73pj+1uWy
RTxpLFHZHC9/0Kz1HQU5RG4xZv7Tkw83DTgFKnm8zUfv4DMyYG6AUkDCM1AYHmTwBGwPAAHeUI2F
CvNDs8VlN4A9NmadVWNiHX/0eLn9BMjaQ6Ljw9R7vsXn4IvvskCB280YTnds5gP2/Ml7ye+pREpa
R919jpS1NtGn0vAxvqV05ObI+vvE1RLwIP9jX2bJ4bv14HL8DeDqwucc3UNlbA6vRFF/5o/RZ9Hi
zHnS9sADJiycj6NC4eO66TM0F2ycfhGUFWpg0EeHrQRlytXlc3THdnrhtNdYOKhxy6ogNEYKI7Bi
aq5/nOCxnAIDql41hTZFwYh3LpB7X4jdXgMjuw6bjFbDf99Zx1Rs/NUFGe3RffbdWjuOMh3vjxSq
ItnR6hh+t71kl201fczPw2LFfb2W1UB4/+3kI8PSMqnL5PJaUF0g1fjkAXDi/ePRr5LJidRcoWrJ
fRq8rymkIjkxvA7PNlRa2P6pTtgXoITcRRn/msEYlkPmtxRLDHnP/zQlUBroqFXDBX3CZBAwlHab
vRobgRqjK2hqApLyqmLOhUMvhn5LVLv9+MZgofW1S/QsQXE9UDbgM2BczB8qMv3ED+UtcvVTKyIz
xZB9kzPIu0VQXZbXiCL4X0pDbypn5bAKrKi/RySX3raPLc/AMmQBaLWJCaKd3Ufa4j79Mbm+sV6T
cQGVGoaaMqRZ85A5x78IPurEYMm8IkfH3TOW0x4DGq9dkmLqV7AzyTKDkftbawEWqIIUQekT5nEL
8V0DBflF15mxghe7KEaAjO8trOAedMYWxmw/5SxH1YxMU04byw/C+eB54p1Q/tTs8zokM5xKvOf4
wnAEybEE8xBKaITcn5xYuMwpY3Uk/yZmAkpCTzBGzTUDTkR+q3kMLkfyqA715WuoJ98MG45hHRhE
9ZrBdwcBOdGT5qgPAGbDb8qFgtxjsBlDxahGIO7SChERZgkoOl6nklERYmiQKJH62Y77axQh16EZ
4ZkBlVXfd+ZcPk8uRCAiYP9495+ng1uiMh8y3SZDnnDjFu95nFfzm2++Q537+eORi0mLaLUTy1hr
X+RFTtcGvcsQdC99Ld6zatGsuf43Lt4NkN1MrJqdHzwaBLxdM35Vsd4lLT4OBt1H0o/xfY6UTBnn
guTrVJ2NZQcFo0qh0PMKNfzcY12NLDVUPiNNnV6B0Ap0eptduUadeIb9pdEE59tOyNNFT+je5y12
+xPazxa9aCaDA84hHzBpMQyyMAVL5I5evfYr5mUbYlCdHgxaQOc8WL+YDmOJznA+fZOHiWDndGbC
YJt7dJDMHzZi2PcjTRYWx+zxcXTN5kve9WbF2Ihfi9vs4f6OEDVq+IsE18BM+je7fEP9g1mDP+Dq
cUJvjQUGYyeBzICvIP0GoSAyF8iXOw4mtbztL14H1nN1W7KUcLdCCr8MyrDhbK5zgAA+K5gvA5aM
COYtA2MSIkHQ9Zml2OXpbNmX5X1/WZZLlCHYn50AwE1WxtrNOcLzG+v8DotY5lXl16kxnPxjmpYR
ycDp61Zm2Dv2d8xGv8sGARVMrR0CrJIAzve0N38dwTbadTfuTXPxfT4VmgvrUAPqSMiuPj6GNUsE
p0hkty/e5Rh95Xn32WAG49wNgWo8oUtDs0jAYB5UqyIb2LnVDpEA6EPpJyf12+6i78gMGcTmQy3l
Vd1nqI2lQUdgkja+wW7UMJEl/QV4PIdwK3n6K1TMOemYkAAF0T1hjlzAo4xvnV+AJ7HedCvjvWuw
ZeNezAMrMIeMOHPcWph20XN8khszW/oHbVJstaE0xvPT8F6DC7QG4LYv3WPniijVSff1Nmj8IYcE
MDpKyW+sWKdwTpTMeoHHegXdbka4LRdrD1+a3nVV7xQ91ZGv/Z0Vuib1SCzo11a5eniPChCLtSxW
JrQM9xZ+/96TX/JkCTqviwOw5TdLq0ObSKsuw2CAvphbkYSgMrtGPfQDmE6feqsqSm+I+v4FerNe
Um6K+hiu91jZW8NNgIUndMz/ibcN0pbX8E4ane6XHix9MsOJko4+PhvPzQGlf0OUg+YLfMvNu0PW
hWSk9BBz86n6TPV1jA6cB77jedTRhO2/E23eBP1t/2nDGFXnT17s4zyIwSLl5kIx2Pzdc5KlM4Dl
as2OsO5xuhfQBvnIpCyMsDbCKCR40fzWQ4AmRhUHhoOEOkG6ginOaDsUxsvcCgWUyvVzTD6K6IoD
xiogS0zJeLhEkwlmBo+fW/njcJdIT687h7zHy18+ZkSBJ8DoezwP2eFvfwwHaCHBv2BJiz/Idskl
ZFfhfccM4e1Lc2u8MUIYQhIjdgp3gpZPXCsNrjfbaqKtpLHpw+qsRMCGVIYdamZoNWCpundT3V5c
9X0teVBZenfvgdyeEDUq4Fv8Bn6ilCwjeEAalEBSZ5034BM2IEwdVw0muLhRQSFTRmfKp8Nm8KUg
XiN8WWmmrYP7l+5bYt5Kk/WBgFZRTsyVOdkMMBhyGICVC+1Nn/c8Nekz7Nl2iEoxgTzU287PI21K
CbW9HbRksxOJm6CPyCNW+qIfcoejpkejPr8Nf3Nz0BGwWv/95u/Dc/SeVsEr64HzRG32S4GDCWzA
T8trXLD6+JNJ8Ss+D1i5wza1RkVwQ83d4zuvuBpXARP0+Dnr++X+O1Tm3axcSwHBqhlC/AQCWM95
J/JKlVCrC72VtJCc7sBywS732poZuCBrDH4PlpBDNdPb7L6NLt0UCT8VM8JMzNKdkpQyTtZcRjuH
O1dK25cx0OUCgpKDIkmGEs7lNwVpaU2fyzqHPDj/RfdDS+UEx2F1XfUoWiA+QZsbQa8bNXNqPUrM
91xOMYPyz8gJLiF+XZNqoIyvg27UTn5jafGb6CkstW5PfXoiwpagVjKlwB0lVw1Nvw76g2b6yV5x
7+yQhuy125wmAOEAoCnzk04QX1UmDQy5mbWm2pAtC8LDfVGfct3Dqfj69i8cZi71CbQQKCUsmB03
R2U3TONxR6KF4PmwIbYfSJRbQXCDsStGzuJxsBfItuFi2MBZSZinmYSPMYcBCaOUpjq3z/P+shpD
pKj+mPhfRdLzZdVdQFMEFyGDFAAAcv85co+74DPhMTUMzTnJ0AyLeGlUb4zP6cbpeKEIAPUh8gFs
gj3wZ/SZdjkwNgolqlBjvP1KSZl2PCMipmvJ421TnxeQWdrFZlp5KlvcoZ60EG+Ai3hZxvy4NP9j
ZCpbPlen2hAAKxAGgufYADt4eo1LmfESUeBDY/STbJeIRQR/sE8tYodZkxnr4UKBgz6L7vg7ytfv
SB+9B81OW+b75tDb3ka3mRne5zdUE9CNWAMGVuFqqDrR5f4xAaTGZ3GByzDogaSuNss+l3oBV5VU
rIqF3n4DjCMDGsyhylxmj2rYlqG2Un7i92cibbwL7Jb951QbrrqCTJuYoC5MQvAEgJ3HMkOJ0f5v
vNB5eLVxWbpLShCIOh+PYCIcElqHzoEF4+e0ztdV4sbXgy9lCgD99vOAc2htvECY5S/7dpAQoNwf
CuP8W7Jcfv1l8PVb58OD18ktSpYBj4OswUs2/iVK+Nfa2S/Fs6/2XrwGX/u+PYIZbbexILVqw5fH
53TFa4ofusYDyeaTRCZ/xQYCIqaw0E7WfZs6gD8pvHhFRvM6W+tO9rLjOWGuGaEoPy/+ONu56U+5
Qu0pgSm0j/6F4JXwdLbHU74dYu5cAmZMS8h7hT2HmJdNtXCu2vNtnf2LZMnibRYTCPBy4nlhx9t5
RqjAmh/DX/iKeah4yNbzCFTf8NP5LePnk8vSc8g6zqBP+Nk6d7bZmp2FQ72svX9/nztzzL953D+v
CRFEsN7yROEAzguIcGlxsANhkb9ez7dbepF/n+PEuyZBY3yaYqsu3PbHUjQ9jcMDsbXh18bFG5Ld
6STcq09ANTlRMCLa8urEp3vAN+KOZyBmF0DM/4dGGH6KIGTG5W4FGdEjRmbKs+Amhv8HDXDAeBpO
4mdedQ6y6GSE5TBm4ajFzr8DdfPn04qPNI8hwJBNIGNtHmcnDtKUaAEyFPho+CQ52563PocEZc+f
EcQzL+ZDr9cBl7cDZMin5oh0pGzH656zpbpxONwdfMtkY1tBpvrEBLTe2rT5t8bN1lwPph1k9b+D
x3maT2M2XIdTySeJK0cL+cmcPX6w+Ch9TOzZgAlrIm/7EeFYpYVP1StKcRuqoXRitTv/bJh0Vef9
LtENzgjmN3JwfgY9xUP0fr/4b1jZbOYgU9CRtaiP+gQHzRVsXpZOFsMeIke6G5TYL5jC7gXTAe74
9QYHBQXdvJfTrnxERarhT3eNz1CdeSrSjH72gzXaGz304Rl+4BdmlndRHULXX8J/MmwK32i8SyN2
4FfpQmfuE8wNp35nTn6ACxCA0cWC9cH8wv4GAQqeMKyT19b90tCrgjRYQlFizots95zWkNCQYDjX
rD59vEfuUVfDzX26/SFoN3+5/DHsn1HpUobsIASAYDwCsLgY14ohzbe0+m6FwZwyQ/sUVz3XGuic
Q9o4hmwP5y4zKkFqxsycHA5TKJ9w30CjX/glqU8CDhFypFv7vwPj6Kc4Xbn46UEpLS58UKzaqUDY
oRm24jgii9dgT20V7yuFpHT1NTTiwuegrf0zPrYDHYel7Tcr1jQ6Qj8hVIeI0S+TPuQqIcIRbveg
n7hfoTICcaOqY1APRz0Cg65CMspydJyqa7wjfKjuZviUsjdpQ8KYr8Pz8aRuYXHBdbrOyLSrnc0C
KA8mgrHTKWvnlHztEpiMsdBjfPdL7Do7Ms3OvgGZNZToPCw7+Y1pUO54u+PUilYQcHKKTdIU5RwU
d6B+jDXnL5Y0gizxBWSGwAZ+RuIQt2CNMMfQKvGz9/CgoEv9bwvVnX7R5iTPNcbW2EgwCP2/2YNU
BAXhQwvA6y0k3EfgrfSwRijc79P9UXN+4sS4Dd6K3+eLsfDDVbHaBQmDoWIkhSR495y2ViGS9EPi
FtIuI8aTrZWwlfBvZLBgAIFs5ofERIj3Jc3rrSCv1Qb0r9DIPRwAGfBD0vnC5KQhfLpiXgLEc0ME
5VSHu6szc6yw6wVHARVn3ArNCYN+ZE8RxXOxpw5vMWWhUgUf9Gk5sQnYwAYDb51wiHxgOUvMr0PJ
ALBzLy18l/7D50Kpph8mJA8MrWBPtMJSzWCnh1BP1N2BoSVyJkQEY6QMgQyzp8OlhxE5DSQOthSE
lGJ8RC6JcwiG90C2V7pcrqCz9yductG58KUNkp/gK74f9iR+iAMq1WF7ggRgwd3CHBQklxfj0sav
siThjIIY/cobvxWPd/7buFw0qPruSFsUj6E9V3SDMGiJFYbzTrUjbv1HupA38YoUgNt/UAx9yk8l
941qgMjxeiUN0eKkclRjJABFFLp9i9UAroD/WtD7SaCTlq0hUDiyHOhHaBpCL0MIwF+dnomIa51m
Sr316gsWs0FJI2G3gjGGqPir45XZYzH8YHrGdCMHcnEaKhf87tAs2ZvlF880TfinfbLLWpMcUZbF
iK7ufZ+yjJ9VjdXlfcxKplkYE7gS1iGl0+sCasCPYzD0rJL6ugcq+VwHLI5SGfSgU8vuuWIi6WhU
A2TjZGQMUjeQoIjZJ+gE0FHP/SaWJMo51QwReL0TDVTfZYlrCKmTljCM24laDxoc7WFVs5TbRFxy
TT4d7eY0n/BMuGw+eAHAW7vbC3FWZD7WVyrHK+Dd4z6ELn3numPyIEdfONSzr5oEZXJuXJW3bi9H
FM78vt/4ZNiM9vsRhtf7vlvbkkj7vQS6NxpBKAaxkhzx382ZlPw2On5CyZuAIjEuEN7euX3MsRWP
ZnZkMqyHqxVMYIoLHa2rhJPjkYBuJh/4KvHQci6eiBSWpz6cI3Zp/x4JVdPjHwZ0Fx4R6/mYMdvE
yuRIHlKY9cZ6CgPN2YxuqTrq0U5VfxSy4CqzHiSII1pt9AcuG3zMzk02pg3ERxCJDO2cfZtiJhbl
jSP/q6RELXCaOlQiL6djs/+34cJ95z+2X7H5Vw7771z8G/kBosYSRQMFQulTbp3E1M5hWOQ2ISXI
iYdQr4zvgZBQME18/fW5aFhzOc10iLebc+4LQQxYivTnnTOnDopJifDpTD5lE1SDYnFGGKKD8qMQ
QDNoAsOgi2Oqg6IxNSP8x7EQtyf748fm2HN+OJrYoXhHTsJxMgr2I9TPTHjoeGye4kwmlnPUOLI8
7N9h759JjGgw3ajuroqi7etOyHRkrTAst2ZBhbqOiQRVm4zB02yjUMO835FqDS/sJBeHOv9GBGOm
cZeTYL6TNPv19Auqrh5ukzdrfxeLG4MSCYSgZ9R21ZEul6e5aOXd9uWptyAnmVMjdjnKSUOOOn34
A7QtheDudmfxCfRPetVGPDzH+AeyIHsiazrEBaI/n1NrM/m0sYJVMrOiQL2mn8Lt+NGbgdZNNhCG
MeaLuQV1dOgG1NTwSq2Db+Y51DER+gpAAGkDncqHz0zbUw5ecx245fge1ayJ/eADRkUY6qhXDUzc
psgr3Qw3v4yuEpBDR/tZJLezK8sjS40FmpEHegzVH2iY8oRfrUCUKRAQIKqg3CMJVQ0k3Vd99ex+
7l7v7T+jwm4S6fSznOeaFtqaQQqGGS1YQu+wQzODTOqOWMAuGHAVAe/rQ4HhX3F81N18pcPKP93W
zTR30b3wodsAmzEmCgjoMCG1wmvu133/A3//EeS4GuKP/HZ/OSqfiukHCIAyHqlIgVIYTNzxlqdP
UNJStrLm40iUVvgJM9wA2If0OM/T6p+tGRsASzzC73ppef2ILQZCFE9pl/lc7tkXLNTYdXrelWuX
c/JvbKTON/REClxJY6A8AxRWqLSgUzX4EcHbwoLsNpbQxoc1JP23o2Nfz3uizsJwtHLqQ3/7/CvH
8ES5pDAmnrYHJPZThkjQbVkHTAzX2eopU94peyd0hQcKnTYQxFK0LWxRmMZhPTBgaodGHHYogz9p
8v4iD9UHJd6ZpP+SLSVJA2iXtQw3WjAvdcyagVrqAMaisa+YDs1UWC3d8UvYm7WwLkMwP+27VuqF
pQXqZiKVqdEkF1BkMORpO6Hq7EPgVNyKLf7u33vR91jJEyZY72mDsv7xp1a7623+6x91iR86P3d7
eLHFD5XQyuJXetbW6T8YLOJlPm4PrxHAXw8Z7TXEmLqcCABTw9Sb0eM/o9qeKfLDARyRzH/0wDQ8
A9mQFsh+C5uzizbh9RbJnBu4ebwm+Kzh33Tnh21tCjJt4LVC36Cn0hpp63g6ZgTuhrSaFcviRTSV
nmg+WfLI/pmGzIrCKcsrnZH4n4j2pJPkf7IbJ6Jr5PuiSyK5TjRA/DnJYtrGzBRJT2sRWscf6R/5
NaMZpkukA/bWJCB7a/6SEREF09XL/rXKPCjxEtEfJ7WXfDz+STyJdKi1tjc+SVMmLGa6yTJADvJt
ryaP9T22Fp8/BQEaCtzGL7inWb/U+KqODZitr7R393KLGYHT/hmLx8b+UIncve83vk+MhQPYs7G3
EgbLYJUsnQxJ2JxABxkxALPo2C12KE0D6Hmzx+qFvRSD+Z9druXZB6ZH8pwzMpV150q5+YfLwbHf
UE24FSMOwilbR90aUP3go+Nfy6gYYuSwl7uw3hIIJI6UmlNzj/JJm33nwLTSxbceLkO8y7wYgrUR
f9k3hLcU3kZMqeDOJzeIeW//dwILeyBvAN5CnAR/6E8J3qvWebsbgjuwkRF0Y26JgTYhqDAAleQG
Bw+nDh/2/zRoFFysQ7g32JttZnmwCds4n4sAZEpbgnDyQZlRtUL0rQ4yvCn87PvOLX5gN1w6ojES
EhIIjt2NmjC8AvFEmPci6jkLrjfWs5227BcDRZ23Vfx5hCV9xpuC0rbuUe8ZnF8BcHP6PiPyYL58
hrhynfX2XUbdrM4VrFFRvaV83S9bEO93pjOhRum6EXqC/gnuE0by91XHhPMbNJP3pDp8NBYVm6Tx
Z99WYAenGtsvYKDJRuBZQPvvkB2rT/HCkpE7L3iVTMZwzWts9kYA/o/lPu+O1iM5zrOgqr1C7idn
82TRodtDeYGViMDZgPcYfb0vXou4RY5+2J/NegwKVwqDRWgxkFywX+rRktsl+Ufo8gBy+jEedt/1
lSbqCA8MFSn8kYfbUGFjfC8mJC0MDmpRIY+omZttnJbOBuosFRIsToaIL0zamJmdRdwAU/kHxRJV
ONTM59iCbYxUT9CsGt8IntEtseDjX0Y6ANoFXqQeMOec4LLCQxiqQepRXQvHEdz7KmblDgLCGj4l
xGqao9bH9kuBC4OB9C9UWNO1mJILQ4HnV+BxwPE41FOVgjUYmOJP1fXlSGb3QF/Lk94It8HtddWf
3wU1lzkEsymrRVnk5/egvMayIRwD6bqunJAtlHUkS5uTf+7hZcnRtu/8DMwb4cvib9O59JVoeDmU
41tYrIGlqxlH4ZtuFpsFy2SlCdZ7e4DcXqx4xi/nUkGQToqBcz5gYjL7egrpIgM4A1kxxA+Gojs7
r40VdyP7dgf6EKhqwOe2Pg5WcPkEfiVNnAJa7D7BmKHaY72Qu8oluNZes2t2r95A8Ayx62O45QN6
NFRvpaOkwn3CwK8lBf6UeQJJzDQBZgjIcg0ZQ1y6xXWuI9kFXNFHICHqRM7YumiJoJHSm3L9uM9M
mbG7TsiyTXZKSHbOkVERw6l38JiA3CO/an/Zp/yD8dAQud6BLxv18lcP/ncfgDK87KdQa6CU3Fe3
wnkbxLLbBtjV114b7t8VaGnDoAmyyNSZu07oummIBrYI5MpDsNpH5iAMv/QpFiQov0kKZFQ1h4B/
y9N/juED2cy+2C1fRH58J8gsaJryO+oqYVLAZrZ5OE9IM9qcew15z48+86jOKxMaoivXHnCIyjWv
ONItYhwKPbFetPRyT8jEXGgtpmQPl1qIuwp3kMhE131L6BLfK3V4RRQtr1+hMYGHyyJ2dpUdE0MG
Yq9IJeKYMR7KDw3/0VtcYPP6cYo9uTAbSLAWgz0egnADczBf8Kq42ty3PSMH2vkX7Gb5OxHDREKA
LZhRV5eVPn6Z+L04wiUG01KYf78IatJBcWG0YtT4GOPI51+nsKQBTjAwUpa93X0KBS2uoT7WoZD1
DC/jZ/CD8mUCEyvhSo7NAP7U5DLBSyg29iZMWZGk/NhaQ7CHcovsDPa1V0QWVuScS+HVfiVRQTha
4Ls2v6+AEMJ2eFm2IwzamADh2knQ30vQXpebiYnxXSpB1nl4t6US6bPHssAvimHNEp4xihpUCK9U
HqAysNblUBoVx3zaLMupBvavLeXK/dFq03jTJUMpAMr+u8bhPRWkj9/wEVqJSejtmE6IkSP/LUTU
q3sIT044pTgAZKVooN0Kyc/keqNvklz6JtopcANP87FrJ++iGUg+LhuOlDzDIjUiK9pMjKhIkYEz
YY3O8yd68F7EsDl++XI2eIRKpAw383fcO7xJdRVa8HOqs10VBM7gFkYqpsmC9HJq6m5hxWAbM2tG
5HpynskxS7J7wcVHI7Ho7n+m9VSZtdP3H4spw1Nx1hBf0ZkWAjk5AxHQmdJPcSAIXEcVipg6k8RO
z6rNX2RSVHagU2AifOELtruyIEzfqKaqoeG/CYypZlCfZ3hDTS7ZB69197ZtTu0KfiRsh6E+vSeb
1H145gQzr/l7h+MXdr07xm39yW3ZYnS4fsMNyoxZHwfKL9J68hJeuJQIX72tctAPLyq6mT4rd89l
8YcFCAqO4/Uo71Bb0LuDQU3VnbWm7vuiNEufw/OgCJ/+FbLjNzynv6lBTzI9J9asd+hQ/S2593Hm
UXADNP/UiUJtkNsfQLa7w6/Y/UCbYFmRmHPMzT99VVvi9i9mBARhx9afQOJb8X1YFxBo/00YvwvY
cSlueh0cJTyv7AJGFzU6xX9zpNRXIE2SwvXVaGOFbuX7oMqgYcSvehN/t9cRGoh9HxtCcFDirU9q
Wq9/MOeRnXsS2fAblP3Q+ZPf6BFiPOhitba/Jitc1ypHHZuYLepDkbkOsLroxpJ/nZOW4xZD9lPI
OKYLDbmT0HvYnFZky/NJa0/4HQKqCp7oWhOJ/wT1UmAXk5b8WpART3wDnhwm9S3OdCHnHanJ7EUK
07ERnmMKoyDQSrK8yJ73NySsnNc9OIR6+Do8EBOIQDT4iJm1uk2QxZGX84fbK2UgpkX0GvbTonA0
F0aozLhMRwVKImzEJ2YMOQZUuAEC97WTGV9HDX7JlwEM+TF9CvTcclCPXmvk+JiWYDGIIxZRSKxb
dNGTdqZixdNfdPPLgKYg5EpNq8HGl7bCFwNFVYczMWBy7b7Rob68HCk8O+HXrwz7iJOLewTE8SXv
/oFgyLK2wSiItXH+Gzyc193+otdBQc4iX4pQC+BPUMtmkVPXUHSFXWZxU0On5VRf4j7eh4Pr/sLL
k/Zhg5nuL4NvphIrVIzuUU3aMB6PqFpvLrz7AHxEwwnD5MKbSoxRmT4wNgbUxlaicu5iWuwCl6nT
h2VvKCFn7/V3XTof6gY6f2g5a2OyOchEe6FvgEGV3pgDbsLvmn/rDvKBbunFAIDKNaiRwcG/RAYB
V6pwGqzC+g5RADLrADgR0Oe/XwF6+8fHuJ3CKuyRvCE8/UTyMrbQDiiHu2LYwioPeuI/2BXwJZtX
Q6h6geaRgpyCgc2fCFLy8WX+mEMdJ0cNb7D4zg71szcRFRKW4dTzPsaq/2ZNKMx4eUEW/xL7IcgE
G3uPSVJIdRK8WlvvC9H6ph9cAAtmypb5MEZZrQcnY5jP1P0PNdhYjjj6zHtia/zEpIcmol6cJ5fR
M3r6b0zqH7Ny1LlXkEvs/g+8RL4u1/laP6mrz6KhF5N9YQtjjbVhsWXmMtWGG78ZPVf9oRr9aEKL
QQOtoQgv6yK334cO9sxETZjZMC4nqmDUJK8FY9ukh8xU9u9ZEX75TpF9+dtVhBlg65WPii1mwGeH
lmv2mrxnGswoKnnmaad6C4zKy5UHJP0rc/XaSjE+B1EF2S1jKPXEm8ga5+CF+ahe9DH/L2cYCsyk
cZWd+XO1eCYl5gKzYgvdC3iZK+GSGOkmxJRleh+04zy50T3MusNtJbW2HPUTeXhJqtOFklrYErXx
edsLKq8dNz7a+/TNr0J3VUZ51J8aKXZHdHYCveyl95eYsvkAQXDQJJ+G/LHS2S4SjfimbmjAT2xj
uB0pHRxuCYC+lDroK05GKqWNDwGwdZZMnvskMZMBr9lLXPsphXj+IzGH5vAXo8jAsuaWKKh+NXf5
y/LkY2/8V0hPBwKkYPlP1TbBNn7OrAlTptp5AeUKFslAcspUIL8TIERSIP/BiIg/PZBYnK5ZH2nO
aNyATtqd2OX+aDYgBV3G7a4QSzd7Hgx80gV2Xxh+zOTxG6ObL8mO0jxQGa5kYa0kfG0vWCW9Rk86
NRyGIYgyIrqEsLoyEf6dwsdKLRuHvIGFGRMF2u5CAQb2PbwFZmRln4E5okUHahbs93w+MTKwTgP9
yD00PIYTjp6WUeOjlfVe3td/up1fRqxNkRTAKkFYJ8P0J/B6ePNxdQtecRsoHhDxOWy4eLCkiHpx
ByeOnAhoAJeojKT07d4XGki0Pi6j2jlnevBMGteI4SGZ+FW13nWi+rT9I5Gdgf/T7B3BvbAl3En6
fs9pwIHztREzfPLfBHVgBAKNx0p/41+APyKuhcx0AXCtjHEbspFngMn+8Zv+Qsu5cZvSOPaJWSCq
FbiOrUp3LgBygL4oOKnu/q23/Cq89i1cWWVnd13iokE3SB5j8Mye8Tv97HLUWUqEeCS5jsyApD5s
SulFfSpP3/xHGhZGOiUKQOyNR5/kknWB6qE9j4m2RSBCUx2StA6f2ODx/xwnywkBdZmKSO59UgH5
9ptUwnd0x4iCREPwqnHtNpN69IsuA6KABsRdCQNR3JQrLBA349sCwkvyEj6MQTuA7s/SV8Mdui9w
VE/PC6yZ/sg8grSkjqxsk1Q7GJL6GU9sEZekLCGvARr+2HO5Bqm66TgYW51t5mUahDEm1G+svuna
SYWBUU+JVCF3wILnUMwVr87M8BUQABWYTFsVH8NbjwGOywQI9U2NbJGIejZsY6kPqmGO+3zj4R9a
D4Xs5T5SafRjlcAlrHoN6hy/ccDOUmJX/pmfvjjYVqKPzEmzrKCMqcvwMW2f9hfIjtuCvbFyLQhd
SEZwvkKFNPqsz8gH2PoxCseBnF19vBk/M4aJyKupGZEYFIhAbQsWFLweYWo+xid5mC9FRUZV6lpI
vt/C5e1OCwV/n/KmGeBNp7Vwmd2K9v8amJtEbXFZ1IDwDVAxH4O8isIbpznoKphTwJtHzUPnxywO
SioqEnqkEebHoMd8I7cIG8CY0kUVfYVC1Qyu5IYh96euID+0Hpz74aseyK+kNLMCYsQ///P33cMI
kEQnwC+dzDfIqbDJzusVnynR/Wogo6KgyPuEZMapUAYxcGsYiQzKCS7ox/Oes2rC/oX5OZNISYV2
cPdKkRHldGwnpqv+6MO9M0b6qOHhcfFPvOPTR3Xh/zNBl6Atty65UcbLRRRAVpAsvEcc/eqj535i
GgJcj2ixiD6djx17DYNWSS4b79E5zcuRs8tygxr1xdRZtKQSOB+1iul9urhtwhL3Z/e57DCZwQ0K
SiW2SSKrD33e5dQ7KPuKmerpvUX8URysFciV4N4fcTm12qTGKX3jEq8FGP6YG1CsicRBsgGszVLL
StrQTZL1iJB//NMdGFtnqgoVLdFrWS3Bi46bg7FruDKBhQevr42B3R9s0kbkAZz33CRUpaDL7bJr
PJpksWJsEimF/LQgi4kSHzbHols8/uVfMJslOo3aBWUCtHc0OwAReLKRoIN20HAfZfhVgs0t6B6j
V5Fg93EpokcZdxvvrHkfBeqHfRcXE3N10b/z9aBz43AgsYN0Llsutp8cpr6MfyuHyevdnV/L0F24
LuKW+CRfkQlP35FBufC0AAoCo0DERIQn4jccy0i1ZdCrYafocUJahGSEK6yhpXFKNNgsiiPgi8qT
e1HbBi/eA1ga+OZbvKUntVwiI3PgNDWD3MeBfF2Mc4bKrCQ0TRwthseCgvOAyCLeQZ/ScVnMq/F5
/FtfV5elDLu+tN2G5rYVzppnCL8mogA8UnDRsI2FGdJVY6dhglv8m1Qz9Vj/SAN6zq65rSXCjOig
nu1m+ABS23H18AmMQ36CHnFCzk9Y1m8vvFlQ0ytDgUwhTqUkODsIL+RT/9ScILV/LMFFwDuzqZxv
5dyQtWDHCV2eufRFJMVzZBh40cXdZKLn4QhjWQmnWLHbHH8ZGyTrzJ3A4KV2rix0+2vDcupAdKCT
+4+nM9tOlNui8BM5hgKi3tI3Iihiw43DHrEFRMSn/7+dGudUUqmkktgg7L3WXLOhZ+O+sgOEezYx
lpBWg3ICUgYKxunbFexcDUcb7rViMirqb3FTn1rj0tfRLD2Iump0FTdHF5swOxf5ei4KwMaTwKGf
JvlaxsW6hP2ob/BAs6e12b5xou3h6I67C/Ae7c1vhQpX68cd/7LRr8ve4QqCtb4s5TUs/USOhBSy
8JGtYDwNxQFANJEm0m64HHl5qu7ef36Y4BfVlYk5kSQ6rp3qJMfiA38P+J2Iuxrtzk7K6An52HIE
ekhYHI6eGV2WPwB4aHY3WxjLqZP7kh9rAGQjVifAkzzhHHwDEqQk7m565nNj1Kq3eU/kj9N7WnLP
ql94mRoX1nrob7+ZsjGk5bsO65FV/WkkGFkyewKvZJx9S+8hM73kkT6miv+avo8vgAVHstrxM6pd
CPaLa3R1hfFhuRiuiqiOhv57+gnaZYZTdxeefnRGfXjID9XkERGcue/vOzGd8p9xHocWe55Ve2J+
INBFOPLPCdSbPUvSD9FzJ8SCCKN02VUmvXUvavDP+4bFIkMIdQIzr+mecb2ovQpjB+grnfA+K7GE
+JECqw12paCNI/KSwUd254DVfKJG7+U1+QjXmGdA34lp9m8uCggSe9GsX6ZIm6dnT0bOj4+6l8Ub
sGN1jUevj2hZWfdnzboRLVpJcfTd1TimfNzWfI1HgCWKh8jeloHPblEnvE5wwFLZ4kH95+9xZ19t
P+RQvsc/+PNft8/nl1mO7ukCqYkZYIB2gYKjb56pFM+23URt2Jt115uIeqq3o4MHqqynw8UQr54S
Ov7f5XeFM7Zn52lPGDxjxYiFwWQ4rqyhe6F5vo+77nCuzgXj9OU0kTKXfwg9qj0Ejtcp43qJ+Zxi
pg1bPlbrcwKrNclOcvrEggRue3/a7m/gBDNSTaizfZrry7Hc5bjojMz3Tl2fj9cj+bF0p+vvrjO5
Jl++cbHf/hmAUXGhbLBS2fjWch04N18KIdOeXtuKCIKFtLotlJiOo6Q5jfozZrjlrvmYbD4bBXcq
fH91CEiMa26gnofOMVsOKEcr4FvJYsZISw9Qc0+ZJPHgcmRMjFcANaGarDIcNGvkSZCaxk30WlJr
PkWcKZ0BgQjKoVkXK3pOacX+xetEykHC8bgxXD1cxj3bhlh2p2pGfwKwRWIii8z8GW2WMCVMPKYm
+QRqDBSZIjNecKc2Jh9vbaiwfsFyBmhH24I5C5I1Nh0qADrPM5lN/vdiEXbIJkuIH+4pL0+5ikEc
Zjjw+/754XBXWPzIQL9g1LoQ72KpQ3mX7kSqOMu0Dp5JgryIpkeio1lzzNTnRJAT7Y0Cr3Tp7XWE
4Bo9CxLtL7H2H/6qJF5vgpZpUYhbdlmZaEubgcF1hDTw2sIT0AOJ4AMwefC8f++UpmwsDamcB2Kj
svkg7oc4SKTnbbUdesUiPwh8wW+PTdrMyqgLhV8IYwFXBjC+PWyKLgikECt+JBF1Q32IciHNIqJ7
IAXAc2F4uftRRV+mbx8RhzyD08eVhmqNg8ZLTqWXC2HOm7X6cBVxaH+pb/yo+Gn4XaAOaG4BdCNp
TTMI2a/nXFJeZVgCxbGMi2Nn10zeB2hezGc+WACJeFFqveciqJkl41Sw6jHEwe2K+wTHXHdTdorf
4bFSpmLgsh3Ff1IELmCbBu/hQuCTMAsnD61NGzpQ78bRL2aoiwuvg7AH+KuacEmi7iznRL9Kp2pi
EbviXagd0Q3lq3ryCbNVm+Sr15qKVll0IMnKGoUi7xwxod4tMG4oY2ZzMl6FUC7AOrfXZeU/Elgp
ELHrcAhPQ+uxjwg+GNv6hUH/jmL+c/xeMR8UOw90GBqx3cakqA5LVmW4zH4PxLq3VmeV/1xmx2oH
mA2Milczjpx9wFQQSFzsj1nabIw3ZaPRwkyhKU1yT3Io5WHki31ph5nNuiNMQ/Mj29br+BD/8Avq
Dh6csvwxxDxWgFFzaZz73i8R6D3O3ZBgw2o5Gg8i6gs118+UOMx9hnpnrs76ggujlcciJAJo149u
ODJjHnJUJlQMlQ8vX0xgwIJJ+uVo8rrtKM2k2XVJCVV5eAfhH4jrRUBpCZ7H69Tf3SwJJKvl0scj
/qxfB8JO6x3d1sSxML5jj+BVZI3l/X5sE4VFRZidvemiMb5HWI9oe3ii14HAKnJ9MeXi8zHkR3Ea
ULAlLEicFJxzj/gZcN5dj2wabOYbkX/OIsUeBF3x9REUyqeX7RF4r7lGQTofMU4lBCAqa4UcewxS
Gdtx3mLrke+lhMvoNUdujIkzZc4c3qbw5r/tR34ViGgARtlV2gSj3fBI84sGTXZ+dj65ojM9z0r2
UEgg5D2pfh9gfNObvn/R4BWUljrrjEVPkPSi3pqDKM3aGYQDl4AWQiSmKKQxMEsKm+GSf57Cjblg
aYNljnkJeoQ8njnnjuyg7ItIfNgccj0HOzUbWaCUcjpKpDmD15bcNubGJJhFEAz19Itn8EQ46p29
7GU+fOgBUym+PK1ujibLY0mnm6CthQz7c4qL0+k7NM/9sfAveDPogAJD98frRL/CzOWvtainf0Rh
mge6Egw8rimm2b4a3tkIosGiv/hte4uC3hTfK1DYVozJc5BGE/SIgEd2MxLdNlG5K5fHfEdMVHpB
pgPo0wppzwDtGJaQQWmClA2Sb2tQQ2ByV/rtuhGwPCof/Qj0AcX02fOBc1m32H3eTEgySkXMMIFv
2cbZkvuEm1BgYrjSNZ+5mcEIbI0+6SqAJTtKCuxr8J6lOF5esX/DWWgitfqLqHBmIHh3NSNi8j44
L6oA2TpEX0i90tXphXSs6nd8o8UnILz2X6AEpNbgWcce4ox2rErK07oZslP+LObONUv9qT/SWJya
oF2dN4x6NYkx6QFmxwgKBK+tKoy3WBuvkHr2XHeUqPBYn0xJkdHj/yHvoARDmnoKGAIztydsNebU
DBu09+p8YriOywS9CxsHQYwAzjzyaT2/zUrsxcrpZyojRJoQ5TrHKVonpGV8WfxiNX3tR4wEcyp8
gbvrI8wIACgXDBfPWyrETnxd0PRRgX9W5ADz2eLBSDKfp5JXLdCRi/2JWSVHzru5l0k2v05QuEPG
QMGNXBlmDD0lDQLVI3s1QAzMZ7rr0yZ9r14r7lQO21k/or0b35e0A4g/UPa51yVGB5M8uIQYYM2f
uzy44UnFWhUNJxh1OsTZm/0osx+o0aQZ8y6mlQ0G1Rjr08FVS4XRDRYd8eMoeoFA8jvuyCEGcRBJ
GIKJyLnNhLkPhlWj6K+H0BtvEJfjcoVfEgfAGYTtC4n92+CgfhjT7+7L7i5PzwavOpX/XytZYN4G
TY+5DWUqRwKADo3S+un0XbYACHtZWi8RQ/0tq42wl+msAXjOexyTkSN+j1Wck1/7jKUlBswJcbyI
sgbYQWXTcvqefSatO1jUseKjkIsUHz97mMZcZSORlBdUy2opDZjVQtG47nqHp99bX3d0eOwnzU5C
v7T8JZsdurX1Z5I5CNPO6++2mMP8t14z3rx3wvRviqKjWRbxm/usY3YRdrf3kc5E2T2+Wo94urQr
/o/m6Yo3B+HWaCUvKzqqM+pVav2v/khl0iBSDJAk853cEmkms3MyMGEoxKgEhGe7mXTWv8a9G18u
qxDaI90y2vUU1vWAGeqx40lsnivUaM/4SXLJlvH1fT0SqSQNXn02T+tNy10vpYCwIZ3tMmSxYx9A
/YZJDIVPB3fXh41CnIa4H3f1nDTZpKRpH5nd09fA4he/rnbSgW8PvlFjwAEU2NAtapsjdyuKsJdY
jL8uW8IFbYn2HVltQkcCbI0zA2gy+dNf7rjPwLc08U8w+uOb1Q2YpTXJx8dggxHAR7+6bIDm2X47
pU9xPXSHRH5VCXPMI3tMWsbdRDgbfF0mzuvS/biZ9UUY3US/SZd6HD7UH7JOkc3zY2NUjsMF2QNQ
1ObVrJrkUMDAZudnUPM2KGwybbC1gZeN8Q6sGB6C5G7GgwktSYTyhUUjvUzLuE7KWHYYVQGPErrN
PUfq4sLjkA1125u3ySdU9Y8bjnz4QgQCCU+NetpdNNvuorPKosGqwBWwmBWzkV9zKAQblF2XLTiL
IVaKNR2LRLHE/3rICgSzC44S63zH+bEHN3iiMgR4oZ3GNyiu39ZwAWc9qgOMMP37FCdaws8YB/ug
KAz3YDtPREMj4C+mlh5+agbS5JRRIkQS2chX/fE7fuFL9wzkHdYVyTA3Cc8usP55gp3zuHiMDOyZ
WwRCRAEuvKyTF5ZNIUE0rxCcNn0i9+msqP2gk7F0g8rhaowrcl8DONxMPzc9o1dF/Z2onkzK1zW4
OBcPdw2cvdDHZLEUnenLmBfLjMFxVCXAhouHqgRzzb8Kp3sEkK5nso8NC4+HjeF+hF/2oAjDHp6k
h5f54kBhuWIg9oDZqn4cNBTfH7EMQsAxbED5TBVCJ64V2Dlr8vLNzzMsPF/9e2u/XkaVQEPJPGod
Kh7uYLAckLtJMLnHHWJeSLlAiU5lhIkNU9IvKUU6zXlvB3MP8z8Gs90gX3dWFXTaw3U2WkGbxKmj
q4cjepk0SLF/6uqMYoIPbJlA4OMp/z/SrFD0SGGhhR1tl+6CXUDX9EhF18N4/2MMtNVTW+EI15or
0RQF1kALgP30IFjxbdFWjbQVrnIm30sDPhO/yK8GAUZkZm2K366xMdpMf1Y2DxqTH0n/biMwHi43
z61wFzSemhHctdRYcfMAS+VYRcrPuJXb4ls/KzDErYu3rm4YBkkA3IcVhlbAW2hZlvu/j+78GWDU
fqR38iE1XiUriy9FAlmxCfIYJNb+4Q2WNIGES8A0f+u9+TMtQ5ENyusM/4ZrB8eJbYV4jkGiQM4g
QCmnPCrn0BDLA46xMG0YgT09UgK00VCo0S5Jtsft5rMkhSSlFJUn2bJ0sLdjTA4fuU6KR0hV1x7g
O905M8VIXhuKir9j3Pu43DPyugANIdBlT8AhZjp0cv82+5oMOb2+94weE1gefj3PZp0pKjkE1DRy
Se48jc2yiTPnQwZ6/1RL2Pm7IyieDxuFfgcFHIUZlQA2NRQAJlVLvpBCGJG96YtVoPiTBpEl7ne/
JBBjEELBiICMPXEoTnDl0K5ZERkS3yYMg+GYyN6VOdpjonDqWymnXLNoWJJxwhlTOPnVjOqb/wJl
LnRMK76UJcA40DilIx5NDAiHbIG4zZD4Z6rIen/uS5l1N+YdGRkG78RDgZgOmKlvULfLsFpaLMPA
A/ojf9+boUQnUjhpD2JWKwx5gZ+tYcsqhrkVtEx4AqBxKbVqI4I9FMhBXGkwLeZ3/EGxwDpe8a4Z
IErUlSnKvgmmamvshJn7DN1z8JtUexmTwQnoCz3FYNlNOjvIb4xNYNZVoh2/tcIZ9tGNzjP4kwDr
yAzAkXpueSEiyMy7VlkZKKSeb6vouYiMKqcpdFDQG6O3Vn9js0VmZaPl3mMyOG38y6r31NmKkze7
c0d/PTFF0EHDKUVUdGQnAIUBo6d6+Vy34xGw1V8mPbCQtHpt2/Hrp8ks3in1CNUSVeeZQob/2/dW
dMe/ObsHfUd9HO16ZUpRcuz6GBjukEssaVvRWEJlwPoTus3LLCnciZQdRB/mYGQQ+RA1SdCc0Gey
CYORUjYNJ1iEOi9Eojjf+jfxYPsugs4QDdw2P8zDHUinSdoYxD0E47rIO8O/72uILU+AKuw5DsHY
XMcDCkxeNTLNAFT4K94e43//CjOiHqYoHX8wHuqizSWzBH6jyP3IA+zYE/INeRsY6kwkHeIKyvdw
moVQDfRpjxxiCVYgZFi5ce5oqi0QIFZwjZZNZ3iY65clsk4CJjcmOuUb7n1nq3VEEApxGPoDz4ck
8UroB1S+mrCJe+lvW8iHOPLIh3EHgHDJ7WhJ0mqHWpv6h8XCp/HifhQ8+mpOrtpkxQoHeLX1yOXG
sc3GOpJ0k6fZ2q0t4ysmH2S3oNjMbHhvjuDK1aSUnK0LlKaW8KP8ZVGddZdAEDYId8uRf9ld52pd
rTf6Z2Kuwiaknrsx8AQhWJNUgUkAUU6n7KejtX1mhiwgKk3af+H/TwpQkr+G7gXynPnAHt8jouPR
GiijWJZBlnYioloo/BwGoAmjke6uDCj2NrNy2kseHmjJDzk+ywYulxRvMcEJ0yEY9+3Yp7UFt4v4
pVdS7MqEr7hZfJUm2RiPYOGdOporaTurvG+Pug+vt+sWSJv3TXpdlKthUhqbWWFlHoY4U3qa5Aet
HWNk9vP3WJrWC6bQF+FZveiFLCLgTPDWKALl8O5flx1empMAiyscPHGMm73nTfqJMkbuLDuLvk+0
4w7Q4s56X9lM4s7IfE1W70dMJ4wx2j8a0MC5YwLXzIaL76ElYvt7oLvr4dwI2Pk3nlb1+cOo7Tp9
h1QjONPWtkyipey0R26hDmTqodyqEowBDfoOTdBOK66IECYRHb04+79sxOoCV2v2kYF/5x5xwDQl
SlKMli2cXRnTI/w2dhWQJiCGIQKHsRE0hL8igwmMb+S/HxW/8hv3ADz5Lh8V3EYRi8I5ugpiHrLU
nFqM6guI8Q6wSG0GTw0+uz6w6Fl5y3RCStjKyEEUBrvOGRYZ1h/udy5u7ewLCFX8vMrPkdPOlncz
cKXiK+pOviceFfUOb3gNs5GvfjjZYgZpdGK6T3GBP8ZitlOZvJBfC/d+QkprXGPFXi5KDbYOfChb
E4thEU0h/nOg5VQH4gfEt8ViISwJxUVVmT9LHBwiqbhHiAjOxq62Z0dwgIVFpohmFo9bZHXecXtX
jsRICJYKcDQF8ie8m08PltfTY/vm4N8dZuRGnQ78Pm/ia/GbwjXxa6S0/qKAojTqW4w35+RB8FfG
T5Wif4xPinudgSw8J1jf6UHX/HtbEOhxduC6YCp6dohyxMj4O1cX4jXs8Vx4bAzDeM5PpjZ5dJ/c
WRfFU+LMFv98jctMfIRaMWtNwqjTs5OKByQelsrfBj8scVP4EuJcmr7dVNzFH/95p2CIh3RbIwHY
aoImoVgn7JTgef6689ksisZrtD2k1mgUskaS5JgIkd5zc27E1rwnfb2vs/R53kszEfsg2MGNnLef
15+qmGcMpgNsrm3BwhEeEsIdQth0QFhxMcLAfKNvC7+M8xzKI28Rukd8849X+6sdI7617hLTOyEK
Z8u6mgBT/i2lrfFA1Im9H0QbAL//3/C/+yYpTTvu8WGBSjqbz91wxx7D1XTWeEIznKRMjFI7zmKx
AtZHgK1dJpyDghwqalFRAqOvRsQNjdKhzhU8zd0dEgxXMG90BXYhoLqeUwtluaAnyT7k4c8V2TP2
1kvh7ymOKHOxmN8jHIIKgiri32WEAoHbTwHqUnEtEX2DixmcTaiu/96UhfL3I5keVuKd0kAXD9y2
j/tlFN20cVQZ6yWFR/pcCa9m0QL+bObyMMz6wgrhO1PmnYXkohl2JRfbdnOAQSs6SNS8d9xCCdvg
M2ATjFqx5TWu0NIrnLnpbGm0eH4V5gc9LnXxl+dnNIEwH21s2i+rsyR9l+/WwpWK1o0MHnEzLBv4
DsLluaNOvdpk7NEGf3xqiTcztwFsWtGvAgy5R9WFQSoEwXC4+OiK1wW6AOMrWL/8/fKE8VDFw1S0
duJf8cNnxMhfWGqU6LxtxkfC/PrmHhHzcr+vLaofXnaIDvpSnLHogZ0T+VyIfTk7+Sr2EixQEJqN
Arh24seEC8tS/BJUPX6xMhQUteJ+ICLfLEH8x9lAE+uXzItc0PCgftJShvAsMv+WGoAEW5ilhrsq
2Sxemd1hWvjEsrKsPIGbW2AYJAF9I+b51215qL/Imsr5fcskCLo16kuI+9WpnnWW9xTvgJYSmCB1
9DgDhqzAyvho79nLcioIRPVExrfmqAiwTWU0i4fiEa4JvBOEhqc+BmoYbtWgiNprz5g2ZJKL8z7Q
IBTdLqh/bteQy3omRdkGrnmewPOmH4MCLmLg8L3FTb1j4DNzsaDo5zgt6LK7GIypVVCPOIS86srk
3wDhXy1FxqpGYyuYT5iwiILnwlRfaKMRqlB3EbAmvHTFX1FoAWlGrb3ACj+BGu2K/7rsaJD1QwPg
Q00lFATUjWafeOo3kifWGQymlnyAuQSviiS2jt1bE4ZGMnXlICmwRWGHvbvvAPzhqsxfuO5Itc2r
dScPHHMnHJV/KHJeevzSOQsuRtyhCiJwzGaugHmJaJuKCH8ylegu8ZcEQ/09O+9/xxof2yN1cs6t
5ab4KMiDF+vByEQAj1RYtN9U4W9f5F9fY0A//AAv8dk6k7ENJUU/CCBzY6oUwVkCfV4wdovlxrzZ
I+N0tqA+eBeOFTG0PDs8NahIacWcoU7GPcDog6NAOQtG63Sc2svH91Pm5pTPucuYEHgZNgYiLpYu
zkQ6PNHA6cwa+8zze/aVIjgkgID8ItQkZWa0kHVO3UmfcQ4h6x1/0xpySKbA+vnbfd907S9TzqE4
yPF9oU6Zgc1+CFAS9BPyAdQbjkOB/SYOMt1Zljl4OW6e7jtNRl/9vLp98bd3evgjop+CFM2wC1Ua
k8e0j/NnY7X482EESllzeI/0yfPtYJz6sXuk/n1sxgbFa11gFNDCoMm9c4wNo7ZkVg63k4UtVPcZ
9HhFGMSo4ERXr0/4JRcpGo7CYHjcY1+AY1wIgzg+qiMN1wPMpJ78zMjOK0uI1YjHGd70G9Q1uPOR
iORGQQnnk6cyIdML7kbS2/5wfgXTqQx0n72WCCG/O3Ipe98kwiHbR+/dw617qK/xROzyFGgYGEuX
1ohyv9SwaEP3CQUJ/m+x6oZ3unfYVj19yCVG3Fhj3VJy03afBc9EQg46+1wxowaR1e87ZVZwWrOI
WAUihg5ZiiWEyice2kQAyPHlhLxy/AtFU0LbwCnDFVL4WQB1ilBhLm9evghBmUDMZ5xr9qnRRBfE
hSUuK6HNyTkDSXQi43A4wcoEpvRZcbHj+WJIkwDfZiQXiXEV6xZrRhenGrTdDCHht/ZDVG6bvt1j
bKTqG+a/TOVgL8Z12Fe4UABzP5NvEstHCVzkANeJQ4mNm0QHQb/LFAqQthVq1Su2a1OYESWCNygB
cQU9AR01Bme8CH+jIwZIl3G1kqcSuzGV5xQCwGb/2A734BJdisSnpu43FI9MuamNT7wWgCQ1LtzY
i8F44Czqa8t8yyfSnlf7Qhs+1JWecYbPxqyhjyjaGKS3E+pFRASSO4whJTzI+wGi93o2gXU9T91f
Dr3F83CmnZv/guaQDfCAq2KWBQmnAOO85ylzwmPT5+bETklOFY8WTQydbZb5ZLeBwsWMG3Z0RzVz
BFxrj98EUtjLa+d1+J7ClSR1U1lCJHuDCA21jD0Q+JLYOR93J+s9+fUNQH3WsBhV4UDvkLQDD/4x
u0YDu7GIM4xGNpj37LnkGq0GgspEZ871DZkA/RQlIOtrulmiXX6uB4vroXar6Lxq4pZhNxFCjE1C
RNDxly23xziNAGIxuHgfbwHr2kvRGuaNjKoBj206s3YOhvTTzeEqc/BuDB427eXbLnDDZc3ETD3z
OAt1sVbfd+xLkKnIHmPkr6ab5HxiAn3dMfp/vY0M8glWuGhND5ADN7g/wgM8YM/ILs/Wj/YVSDzC
6eEMIxI8KTf6aHL/zkW4XN+EJYPtgzjOu0HvR/1IgyCZsoXSjTkRRCGYyh/wpnI8iBkn4JDJw9Lp
BtnTtCFax0ZD7+jwhn2Hg/hx2miG7uuOL/JCac19x/BXAIfBCuDQsMSH9O9f8VnA13eNf40VG3UA
tmgYK983/KmAGo2DMTXYnVC8Tf8+98XXC74h3qe8GbigGdwt7wfHAZ/UeZtyz86BuxV/KE75MW7I
5/qFCOP4gf/UQnoka8gui2rJXoCMMstwBSzKQ+BxiscDAPr3ibG6a3//5/PYjNXCMMQ7DxFb9wMf
+Xzhg4pyd/z837/8wxf//vDL/KD4XPw6N29x09w84Cp3wwd+S8CvgK/iePwdB3G//J74gqPGvxZH
UHyT3xefGuJGBEILDrxaPVxuAohWHMwFT2jlG9Tj5BzwlMWDmhr+gofqG7U2NDlyi1qjBDEOvr/l
1BzNq2XtD6LNZDhjduY9Esh/lmTA7zBROAbUND5VgieRE/NbvYxmegGawRGdGQB0P5MbhdkDGxXT
64ExiPKgvx65g6+NBfIoGkVwNcRNPnTYyKjmuiI8lQuAC7TL9Qhj7xVkhEwrXHLAP7nO3EFLXhoZ
koQVmPRIgtHBrqH4xJiCwLwAi0Bg7IdXWC/v5WELYvZoX15eB5n2wK7GP10oYTpoZxo0BY3xppES
egZ8ELZXS4I/jg2E5VwpXJ7WN/jYd1gKdiVcJiUWoNatXYKcrK7BesA12hiVAeGD3IGh8cZ7hNq7
M9kwl/rg2GMDkDKSa9n5SjvBfyz0DxAiqacIQ0csyxW5xUPLhTJDJ8JokbKEC5x4io6BYNOWtQP7
A0/ug74Zir3ZNYaUUjfWrI7XCxq3iNoxlFdQW701ni7mjObX/GDUSAKs9jVr0pm7qDTuMPBkW4l/
dgTdlzH5t6EmfzNQw25Ov3GMOnbmMC91WvfJMbiG7+TyV9xlXrMcTtpdd0kIy/QxxQhxrI90VSt5
eJz6OQeJ+CTs9bDSpIPZVhwhya+i+5gHNB9Sz2Plw1MNmrA7lhfyoooyH+unNzxxhFFA3wtB5UMy
D6xAZnLNC9TXi2WxExz/jv3YUnKUJ2mVMzyiDiOb+gVJbf+AWEgArqussX/DfEwMpRjrL4VoRUD9
z0R1FeyuFJyUh5lRzcstrewezpurWOSq6l2WNIW9pHE67jl8AF32o46AKCddBHkkTu9HGQzOQQw4
oia9GHYeDGuIQvw4u83Dlhgv44iFSQrFL3IEzkbhbBkNgSHvRseux11h4v2YoUfhpOktHpNmfI5e
PI5y0UHkUhvSXg1bAqnv4x98DDyDJ0wcSJ7DbXMYbsJyoYb54rUtxoOpGvZbDrvqCn7N3SOpHi/M
C82oEsvpbyq4jthXJZjKeJeUJknEHW7Ww7kU5bvHUlp31zJUz5tfW18EMTSp+E4OCSwkNT6RZ2eK
gJs/0JmEOfJkY2CzZ1xhDd75/xKEKb4tkOVgTPf12NPLn8Oc5D7exMP4PBbarQ9Oyyi7+tMLtrjS
uOvj3evIZtevdqOoIL8XnWzjQzr4ajdWjRzOThdOwEdQ9nmXEFrvixPCazkkhgt5skiXflvZ+Ok8
ocKiKLa601589wvgYfYldCl0LP6V1z3HFc3aTCieMIzKoM3oDwAxYtFTRv/38GFvP3pttZzNmPSa
yEHcIr6u+ghSkGFYt+CVUDHE7MTTjCn7jcwN0kmmH3Y+OB4hBYiT+Z9JE2INC3cL+RvEa6eBRczC
80SLDvGAvRrAR9DjuzOFhRIEP7jERIHq1DjeBX1Tz+7bcENADx7EP13QcUHgxNr7i5F+Z9kNmFAJ
hWJvlsM+miJqizcx1mwqsrVBSrXpDWywVoMcDOAE/LPCbsi165FafDqzLixeUE/Jazfes9a9RsW4
PGHdR7FWUpJhGhGoIn5CjXPy/nTZA2sGLpr2GFcV7nX9mtxmgEz4zqJEsX7HntkzsRrQJVpMQOaU
oN2rNtx9k3JKfSMnv+AxQcD5uvlPUjQsrwPY6z6Nyh/M2107fwe0cow+KKI6iNJUXR+gY2WAAQVD
LDW/7W+BAtL6LkqQcIQQxOTOB/aXC+ojxqMrJZXnkNCp4kRUsLKkuaHHdSGnBOTo0Wte2J2VyWhc
LEG2/72PFBKKySPSIYHDr2MSG2bejfulLmP6F6hWgWrsMWNIQ+mp4FL5hO1mnGvkPDjyeUyIIQcM
AKkAyiedmYiv7Jsjj0bV5BzA6hV/oO138ZrxTK6oO0RWq9dlhcDv+8BhoViVEe9D2mLGCCrN/YLH
HeuQ2k9eqPES6RVwPhklaPNxQdpoeG+QgamQ/YEo3HxvMTkZAB2fLdq2O45rYK5n68uqB+8NUgVd
F0kzhCtyzBFQQShIO1+9xd55SFCwtkHSdMPe28KqWFpxWLHBRs9/7QoO6KhrFFzFqkFuYlPNoEIp
mf5FjpeZdxJguwHv1/dMmFgMdXn/21/IscDhdKQ9MHKhDBrByrGxzepFPLBG32wLKNwPEocxlrCe
pV9k1ggjzy9FacNM+m2wSDCHybQPoqmhdUYsQizKH1d/cPFfuKKinDlrJFg0pV6x3klYLMEH17jL
oYobo4WeHIkWVCnlgCCvi8vnS7jh4PLzLm1pOJZZomqjL5n3W9Tlgnpga49G7aIa2dno482+wd/D
7NA94CoBtP+2um+rn9kfUr+fZg++4dkivqxm166MLseXmWHrS5cgvQ/9rnnuhS3fQsW8qIleyILy
Nuaj+tNFcPTDfMzzjENwt353Gt/WQAI1PDEjwNaf+S7NAs3wyL0OyXqCPIM7JwIq/CbgCLOdDQhK
uoKjDe962ZBwM8L+47bEbqgqFpv3TpYX3NyPTL/yOs4ZgDBQuRQ9c/ieEbVFZPOIV+/ZRXbjdzbB
5S+Eucvs6O3lIyJ4PAkwa+heScwEwZCmhQQV0as5M3jYxVz5uU9pKhdzbqtV/c1m+cNLXIFbW8x/
z1C5xcV7PCQ2VTwedXWVplk34saexUL94ZkYqM+oK827xb4s5g+IeS80sDzuc/AuApHdjG/09so0
9TVqtRH2TL9N0KXcIFIXgU/BoH64wXxyVmPd8Fqo+VJ6LYZQyVg0fuyCXQACmUSNUfwbJu3drglv
XeSKXpNbDwVpxaNqmS22qMyJBtVxPEVZ9lNMsp7xElXsx9l+lPDUbCRUnbjDQnEX6c63Dso9+m6U
R511fsTWASuFl7gk8pGGeE9C2c1Dxrir1rA+AOCRV8joX4zyMeDZVjMoByzSb2HUjj8NGA/3Mhra
sM/5UhnqVzQXBdDhCRnPbwxVB5JOTwSwjWLYbxGvxIRAuVy/E9sz2DHCJnongMkGya2dwf3rr4h9
IrsI4iX5d4PwFWVrTpf3nOHGuL+UCKARPPAN6lyeLE4n2KiyJDZoS+/eLR741ZQBZiCHg73inSey
s/Fgak2ZCiPnKBKci5ojpBUxdMcLZVlaL2JARc19XnB6kUE3hrMywxMuYcQUo8RkGdtdoWQxWU3P
Him/9ZEXImIZSO4MZR5MI5UZ81R74HwgJgZwE33kf6j0oBv3d9h44CNpdvalladw/awcRxCFCdkT
0nlBbO9gx+DVwM7KQWJikH8TIV0NzukAAcSkYpne80w4q+GuojQkXOsEf6GYYVqkfI2PahZAVo2D
B10nx5jXqPsGS2kNuSR6fOzsbOf4ZmFzODRVVLqyIVE7jfQuG9n22QszxvyUZui1Lc6qDuoBqA0w
DsgOYw1kgUOdB+t4SY6D+tULfJYL8wzdDoIoxdGGsDmrh+mzINtWV1PqG78djghfqJ9EGKBKXsjE
en2wq4IMYvHx1jVKySLUCEdZHingnxidiQlIhxEi9YqwB7M+oZhZEgAGKo9/DR5MLwhaULQYG5BY
bxPqydgSwxXTElKKv1/kPPg36MTJQNGUT5BT1XGQhbGKcNHIoW3dLDFnkMTI4Q7bS0RvPBha/fBJ
qXFsIjOUhQjJaBsreO5mBsLE0V46yZhOnQTLhqIUMB7cBgwXqzamaBe9WPA85RUCJ2GPwTd55xoh
Eyo78Kl04kLJ5hhdtvwo8ifeFe++HeCLYKAI7YRnXKE3U5zZqAAxw8C9QUK0fJn1mCJeJl1vIzyV
FJxIlOkgZoxMyjUrJ9kSlMEg0khL75TpBjKrkax/Y/WImE5hdlgQkJWVZjeogUD/Uj1SpPIo6dnZ
1ej8wjSTAEgTBwwAdfaDW/oRI8vGq8UAUxdpfyoXG/RbmHnnGaHiK56mEJXSZIsBqMriziyLU5QZ
BLytkGwp8aCxvlpwMRK6JV5Zwbca2g0UK1Zj8k1EDN+Xorc2ux4kDrc2IR6U44fLDT8XgrAFSAmR
92/OeOYopBD0/2ZlyKw5MPCdVs9ttWhM5o9ijKvaD+Tdkkd+JWgh81tcuoBi0Gq5r3HGSG6yanU6
NMEbhvFz3d4E767lEw4UP4GJzHDanMQwF7ewaclIDvmU/RhftngEsYWzQAGA38aIpQkm9ApT0DSA
CnouzJenKQgdMnincK/DpUbDCZgZ8MoXc2WAi9WHOa0Y8jHJYVLKSAc2W6ZbWDjhQDPDfpYx05FB
kKtZrmtZmR5aYZCmUNHwcGFEKC4Okuc4cOLW4D14okVQ7gJtV+wKrpLBCbGBlgYFAVxjIR4erm24
7wluCVCLLzxCxGeC9BakKPFMC3BEzFHOFkMBBihafHIcx+CloOzj7sQpCdS/AjYZC8bLKAYNEmAM
yxDNp/2zoNhZhrVLIeipuhWmPM6Wl13SN/YXHEz1vgK2Ea/mipMaoh2xthwLVjELRIYZAl8MeMAr
zntAMz4b8LII86naDP4j6ryWU2e6LfpEqgJl3aJMzsE3FGBbgaCAIk9/Rnt/p/7yDg4YhNTqXr1m
glHFywhCTjX9ggb4VW0xCA0EZWcx865X0GbVnn2cL9zI4Yt+puexQJoH7kIawU0oBItrgDPACPId
iOucAQiDg1EonrR1Z6/wvR/YHIe1+HgK3oiJJERTOZIveH0lhPEbo6ThKxpGRPHqvo6VAD1gH98k
3hYn49/YpWIbVZ447TyOYSbwXMEVRHHCwia+yzjndl30yPejuWAIQE3l40WvAyeElaD9iDdtLV4h
v915vR0xQ/v4cXHjvMIP3yDmSON5Pt7RXMkcRUc30PQ5fyAcPDeHAtmxtzmo+0VowcRQTubpVsw4
gsKUT/Np5824mP+oS63NHfzHgJxJYlB9iaPmOon3F28FEUgQg8RRfjxsXYg4gqcKEUo8r6AOvaY8
Q/FX3NKUPM6OX+Im/2NkHsUAFY40Piq0WbInBwaLRfKM+D5NaUYXN54gWVCa0EdCP6wOaSeKl4f9
+e/jH08TIhr38EtcAHGIDALRGMINATqo+MzjbhL3k7cQ4jholn8UUuKMfTHI8mmP3wvW9qyiWX1J
RFMT0AtkCxyKG4a/lXOeoRUBBBMQmLiDS74vmrWoXvhfNG5FFV8zTYlzwUQASwRlCOF1oj915i4n
rvtvnvrHLlFol3YwULLxw8Endv6P44G2E5gQQx94IoKlAorDkQDCsYFGj4txj7AiE7cqpvU8owyD
hQ+XOo7siX8/gbm70tDMikrhH5eF1gyvLx6LbYqLXx1HRq/sD9SzeJ/i2c4wW3VcULDPdQUSj1k2
f+kPEcopol3/UVvEaRSUH4oJzhKAKh/iXIh3LH7CBunv50Ktc6bbwhbBEZEnd36HEXIT45OzJM4U
Q0KhdyfOrnhXsI95FdyZIZOwFDCi678zK86jeM//zm/LsYrf4LsMkrf770yIc1GxpnDGoRkNeG5B
r2d54itWbM5CF4pgUcGFaTbiTL/FdyHpiJ/xmKU4U//O+Ifjx/kK4gClKNwb3gmPp2ANvnqeVkxX
4jICdvOBAScJICL2Q6Jd++8DIIsDHJJ+LdgHgsIAkQEHwISXF6dN3JviZmFIwQIkd5aXoBEE8sXT
df/xgv4YQXwu7i3xPaZQbUTKCKFBvNzf6INHJcaHqEn+UlEBFXloNBcXHiSBVznzr3g9Qpb+JgYo
y+K+FMuoOPtc75U4t7oKkodWgcxx8Q4MR51DSuUzhrsLAAokXf4gpKeVLNzGiQKgBfQHxnsCdYfo
amOsxiUSTymOQbyeIEj9e5GSn0AKd40Fl57vMfg4e5xwzNF4Y2Jh5hL8fYdT/e+MiXP2jwYiTMxA
weCoFH9vVSwg/97wP76KGP46fwXzW/PM3/ibBbn0Xj9lhM6jmHCuj/wMxkfErN+C3uMxOY99g4xS
kyFZiSNg0MF74cMKFCZIlfoP2QX/Y0DA5+KG77hJOd3cGGLwimUaQQe/TbXHo3CVwV/lLAapy03G
b8AM5bykDHuejYENdYLzKaYC8T9nkA8xlQivDDGtiEHNKzjCpT77u/E6bHewquc8iGMTZ+HJ+6R0
5l1A+sArFP/1K2Wv+HbDwYq5IqbU5SG8IXHwBQ9nVHPQwh4fB1I7odcqeqANP6HInYmfibfI/0iq
xdvA2YvFU3TWP45YKIUnpbjjuT/g44nPxL//Hie+gu41Fafqv8dwWsRl/UeO/beCSQtxZ4pT1jjS
glbEVNw40kIMhH9/WUP/jRUx3bK28yPivsW/jBcxZYiPaG6uxBgSN4Pw2xOjvLcxomHi+vdC4jPG
1n+PF0WmeFZdVDr/+/j3Qv/72pzpKy4Ls7S4mJgOcJTicwbxTczZ///IhrMgZjUx+ARnUAw4Qji5
FGJo4tL535wh/qfVznfgVwZwsRkK4jkx7uG5xLwnBt2//zls6j4xW4m58N8riZ+K1ebfV2Ko/b09
fvff2/y3AvzdanzvPBOB9eLZKTGoDKgPCOQWz4bpOz+BtPOnGUO1sRCTjRi81TR+2G5q4qwRSufl
5+merdmLHbd1MdX1i7uZFdbCns6aAU6ohI6hlvzYINcDBD0QZBQbLFsmdtWgDeQRMIrdtHpUxsqv
IBDrQT7/oO0H8gbPhtnNH+3hGhYxeXh7uHKLD7QK2zV2IfPToYPky4sU3+23SVPu5ioQFW7y94Aq
eMOOu8N5nh5usY43b9UF0NBaeAxl4tzDMrezBKYzrVQQZhuZ+DWGMDjG8MMroRbRH/ZibawToAOD
zcrcsWV/6c7Yn/+YpJTTGgjT8RGcRYB+WOWM9uO95MxdlSJKWSap+8a69ao7iuXoLw/hZ+rIiS8L
uJ+qDXqR5fTLV4CRqo5W4CzjVXwGKijXGLXRTM9ZPe9+TbJzvSh2cAgQ1v7zJotsGHk1WT3xGObu
Yz+sgK/0RWFNUXDEN/ki7jo2hqgyVuSH+8YVv9oXyLvmEP4zwI2RzQSSsWxO4vkvzuuG5dedg6Bj
cFHOoTJF8PEe0aBDc28yC+RCYfXA3XGIc2/EICZNCOzwSLzZmJ1yN0IfhL+CauCS4ybYFvopd/4u
nxKJu7yvP8fy+FnEEL5+Mdr4bCrJ/8DjO6UNTRV1ZWKtRYvUOeWX8+29fS7f32ZA2OtHhE3AjCEw
1GR9kZGF2+X+2Yx0PPEMOlYiZI5ucBsOL6bovlYkryB5uGEJ+FrXsBD0K33owRVQXTsNNU6oo4XW
tl9Hh35VnZSlyWyq+JzZwa2i6wHx3quP7S27lbRJbxb0+BvDEG1KASRoQYu8iZhU9UCDGxVrhN3M
zjx8Zs8bIoKgvyJSKK7Sqb9mi2yT/1AIUr7gHAzGrQ1SomU2NYzKTSRDqOebgFpEGwoUq4NoOniB
2X6WBcQ4r+7YH+QU0EGMnVN00O+wJXo6FgohB6d4KvvDjUKgt85OExpX3oVNZOs0vkTIxtQikJKc
KiT1U3GB6A2Vspt1q7LbNxmGRpMGgTLEHEid9CHAkiDE5utUX7ywEs3XlRam7RL27yFKAgMPdfBP
TCUIPpCcz8Bp8rD++LR8az+HsNN62iQuHAjFr1OOdtDcIyXsP9BGo9XdRi+vmIjJvPLsFUgfRM8c
/XB5ik/9/AMEKcpDayLaUe04n8oX9UdfDlcZujSxU3uFYFRTVHvo3bxUXtO6H9LjUQiqcaqFTt3f
7gY/2GyqsqcZ48xYRsZSb0Pz0YWVyAr1zhKOI76KD4gSYJ2RquE9vT2YiCF+qUhh8TodNCEa7Ls6
JwuhhCaYLg0iG7VZrS3lJqij4EnzQsvG8nBSS4GIX8JuI/rOMepVgsqEVfpy8sdMUUIL5gI19XCS
Ip7Kr8QhmxA5VOyKis0Q5bbhdenqnl7PXv9YNykQwcOVv63ztBubUUoMMPvrmFgkQAVfhhAzyQa+
3H5Br9QNYX+kbLAtL5BhY5wU0kglWCP2Vb/CmyQdY2U+3XdTevI43z8vtGjiKZqKE6Y34WMwqXC+
QUFanSrNljxtCd3EiMZPzgeun3BY8ONcFwcJfzS4T7g4UFIUPuDBgIS1U7SQyGaQ6YaDOOFYtIEz
ww+GS332mr73xkb9QhDzk2QBgSUaCDJ8l8b9tJA2XeguQxp/nT2oRvhJvCeyX07fY2urnYCNhqqj
/NldwU6QyfxVHX79jmhaXWAWjPj4ZTeq82QnIQWmEkaJh0RHmmo38pVAAE9AFGhFoAW9Q5r1MMjt
sjrbL2wjssZ+Z8I6PalUYAF7COhHl60d+BI9LN4H9YThCh4PTE24CvCZaIJSfVUrGebZp7e1bwtY
/CMEysZ+OG+3vQZV91p/l2ww9iLGc2ftxSKRhwV9xM+qP3uP3OZBBl0XuIuQK4FkxhKtBARs7WI4
UxGoCfpTuYtMIZ+mOf6AlPaYtRA+ikm7alfqrFsM2FhXHqlU2+40zOErPISwfLCyIvdBVjlGVUrk
G0dahjUSNO3bkMZN5JdmoJ7nabnt37cnEUzEx6frOLqSKUAvHy8R+S8BDgEIkhHIaPQVYCyjfOgU
BzsEjOXKKkS9VWPBoq56FIcaDgB5aOKRiHqM/p0Ea/As+ybmoUZGJpVdraqvZFO4+ZIJwMSj4phM
HjQgB/TB8c96whfu6e7aUuk+e7LfQGKcAkoKJoqYFvce0rMWzw4I+AnGeO8AJNjNTtVHxOWdKQDy
EQ6rETG0xp7w0TVf6zDsMMIBvPlOEZBzhefpOvluIOUX9mD6gGwF3kPoD2mkCARAiJhhLTTZdpQ4
dWi+wyFy0oaqwaMKgbtXWCGJWARoELdKCjrRssJ6tUfuBpE/8lrZySp32DoK0MYnkHzr6ZCeMfwg
gMN3kOgaN7KlcYvFKHcvgjR4gL+vzgFA5BD489nrE8yum1O6I/WQ+iO2BGvQmsnfABKPA/RPGrU6
EQYjPfJZxc63nlRF43cA3YdKu7DxkGj2ALba09E0Txdnc3RetJ7ulXPzyLungwkzkB1qv6Gg6ug+
3QjLkqmqIh8+YY774Q2rI68nI0kQFXtkkXvVw+bWw4bLIdqh2iu//MoH5Hzg4RzrwAMBzOTzhbUb
rlqnweINK1BWyilkxwFM0dEASypA08ThLuEWUTFVtZOjsX8vNBYyUSWM4sdEI1ywC/g3W8h0K2lc
4kd/J4nE1pAtLCLSON/TYqqNFZuYIDv3H9CNkCPa3RStMrtRyKdhC/eu8aF8kOOwkwl4OuMDOder
eVV+ya8Apq9cLYf69PVeFLmP0Y00nD4UOyXJXqMnRaBAcVHpcQHKAJ3hG2A62DaDHR5bqnuEkmwc
eF0TIMoGT8LdB3GkMsnzgBia5lsGeyKbDk31UabEQHSMc/81XhiHN8Ja7dr3fgVLmuTWaPPRFoY+
u8ebvJ486Zpx70vb52d71jCOmKgYDGebpNqfaQQwKqyPlybu6+1InPRh2LGtjyYSAMR7pcHfNoO+
njb1+EWiQuxmyri0rvkd/Mo4NucdaXv5O/yovzoKbV3zzkO/gJAVmvfggzHuYKa3O+3+Zba7brCM
zvPK2tXnTdwftGrcQwLHAKj26emrY3BS/rS/+Rsn/5DwivPZlUzfMAK5WtNaUI5y60C+5g9IG//S
fccMgwciR1pYwMexDUAoOo30uWvTVhHUbGOyTJ5wbEPOXBFY2k0yd/dqmmrrt7yy8MCGhxVdZP3Y
ytt7NikrMlTQBLC3aye1BSNol1WMtlXXk9XhFbgzuk99UljzCMnfZwGIKqVf73sgD8dWdClRN5GF
o3k1sF06Vcxd0X9F5MSdmx0eJDWYmno+AJR+zuMHHgY4t2aT5LN4Rzi3Byk7uGwed5uBtWnidUd5
a8lTkfrSTbp4fW/wSiF+/uyWZliAulI9EyZhIaRenN/TnO7eeYxtpIRa5jx+ytvqfeTt8dOPTLWm
GGEj78H3SZIxkSeAHBhBHK91ciGxDE+/5Odvb81zErnyWfT6qVT3ydEIG761CjY7KG7Rp0e0C6hV
jS11bUTrtl+AMHNsj27DKlKsYuNavK8Z+uf7posu5/smkVfZ0G+q8b3ZDUjRyE00q3MOP8Lr5DV5
mLuo2UV/7qBahAnWODbDRzGzWFJ5K/nqo97qbBkrUIL5bc3Yvd7H+j5u3uRJ3t7va/4+Jvn+ac05
nAzpAhktH+TS1qZodl2y04fbaDDrh6tYWz9pUCPB+4Tt8IQta0mTfDjmTrTeY16RMzdU18P2oBfY
O77pTym2zGm1Fil8/XymS9P3Z/bIFs1nyZmt5H1kzZt+HvOAfJu/TmmyS97X7rPkeKLnL1UULIad
boKtceBMOVqLhzkkDr6UcSygrmIuU/lbNzAKeoF9oiVQqIw6L2fAF06Ktk7yEs1reo/RL2xs2FXh
Ga87Jf3hu8c6lpeO+XDkHIsOejcqsxPARD96IQYB0YY//3RJFBH8Dy66YSto/TDwAiX7BANQRYu5
x4uh8g8JwfRyOmCKXelXhedGWfV2hcSBRtndOz6MIKch9mT4+QPVOychn3T9vKBVhYH9w+m7r5dI
m8EbnXha1tVRsk9oI5E9gUv1J2iBaJ7+MOJ4xNPwr0Inl/nw7w9z42vKC1Rl8DL9suTh17wM+BN9
glj5lrItz86b4M+Aej+d8i+3jKxNCpUSV7LYPFcQRjkQtjhpydZFeToZfB/oAmoS4jxR0/FAjUyr
sPRaFrDk0NcXLV/Jw62ZbhJu9lwcMYfwfvym8o+iYjMb1zCMGioNHcjXwsxHQiQxtDUQxbeIiKO0
yvCDfQ1/DP3M+PY17D7PCeQXpPhPliSjKJyG30oJO3oPITVFVAhcn9cZoe0nKNvDEAZ158LX+Shu
ay3ThI0a1+YmJdOUXJ/hdNP1Szk5ZEyJevg0WDw8iA0YwUZsVIRj30FQdqjBn99vlpuYzexnZqZj
uDXADcqygKhyF2lDJFsIg7jUhTYHdh7QBfWEVEbojbjSdE4tWNVENM5etsSaJ2RL0ND/yHFILiZq
PoZITqMeS7JSeLLR9mjmpBHdQAsxQSUJtFwbuY0kgNKT0xRjeeiXqxgK0QzJCttgdDXq/p14ojQv
R+aOsr/m2eiCbuhKPMGiLvC3sIlV8GKDcbvngcopQYzMQimQ0rUlj7BU+kylOVja81JOuW0SSJ0o
bgj8wRmuEsVMaZdfyULGbGGBH6j0nf2CiUU4EOgj44gR3uMbr1dI/ZIoJHB5W/bGCKqZIJJxPPiG
avuc7S6Q9ZeK4mHV8mPCizBvR7aXjVgbP7IIns0uHWZ8w1F56r6NEwmo5U+6xB4zJIoVJO2q7aD/
WyOsaVwZ+m8P5gdS+SMhF50+E2+wLXC2C7SfM5z/ZKPOsnXPboZQaMrdTbnL982KBoR5ZCGmIzCv
KGyhzFjfxtG6Jb9ozzGLkzZ1oB7M6/3WfSUnZSfRh/167M5rHrbNFj0OP0LPG0/b/fsXmMNjjPjW
lr175vJ26F5f8IGzaZQE1rXa0mbZvOeSMSpmAuDfF3iNG4v2l8wpejAdM5kwdIW9NADfYsMZCfnF
z0sdpT+asyIJjVwT3X9OaL8wPKjiWFMR0SDzkzaP6Qvu3rLb5TNlg0n5R5zM5MKVTk/qLl6KFs0E
2Us6ZmNS8BTctBwvBI3v1y1dIcJncuPE7+kI0RDoZ9ZN9T+4fmxNt55wC1O3js9csPV7kX3TQk9B
R+lioZjCQfZa/in69g98JTm/mUjfVa79Lgpw2OatsKk8k5U1womO7eWpoZAhn87hOYw/92JF3H3P
SbqkXUB9Ecqrc2/HJ1K0jMZuiDekTi4cbaOiR+NNDGdJPcJvTMewgiuXaSjrst9iMSjtz5E5G58p
NkEfEZz30UkjGWXkBO0ZwhXwxQbaCIinXwfU6v00Zi0YcQvgGBzBZ9rKh89XtDA5FVe6GpeeDHcp
xE1XgVc2ksavlZTCBu/W3EmsON2ub2zlpxKOQwxt1Hybzx7d3ro6LNlk3J3HOLmZo2rPpuE1buiZ
bAcrNmtDnHaFh1kVCjvHkJP2nN/XDfsCnCrGPEA5yBKVnzCJz6fl9CivJNbOv9MOM5ZEnZlS2/Je
wzuRcGCsm/tfaZFuzQMb9PYFqb2fJidWR0Jvst832MjuiaZ+pY0H26dYhozbGV37DQcN2l0mRlya
jSU7bJQNCyxkJeqRZFwdjDfdDuZ0bZPApElGGJWLyZoC9mp2wjCfmTwYAsqyJwrVBWFzNHF0O13U
oATrHA5BIQyHVGCTHX5Bg+/30ME9qncK4j7wIHs5518ME1ma4x8oyNLEpI2AFmekzkHKwMo+ngLT
jJrB27WjPa0LZApaKGAuIV54T8SuguhKZDIPoPCzTyPoT22LHy80ivMMg2cPhZD3lTERk6JDnxcy
K9AJKd2BvPyMjgJAZNUDQxryO7Q+EMo/Z8MrXonHzy26ACmO1XXu9+M2UCfYxtBiukabx8wK+2uJ
hrMS6PYaGMvpZqqH/TIqDdJZgc6IoVq0Y3gHIEK2NgKt01kQ9AM0azeFMD7HbHE03W1W9xFvvHS+
8Ax0B/4kc1FdoGpIYFRIzq73+sXt7U2REuBrWQQ6OydaFJvB+DPFAYVzJCCB4le09QHYx+1Ynz3C
O8Dxe94RVgEUGPb2Bj3IAnWBSxkP8172hWAVx4oV/ULnibDdUyeQumf/dJ8FNqD62nRjOriCp1GG
71W6OIe59wmVCXTeSew0EwXjQvrWRzynJp8Aba5dBOrY8KSr0FHfQejuvsp7QEhgIpFBDYpzHi6l
I1h/QqE8GRI0v77Pfn4yuNuYwgTsqhEwD8H9WFXXMARxi/iEAhz6ZwCm8HqKB22qg6xBqYnIlf7s
pMJL4DOjo1D56MbQI/ZITeOQnnQpRgWwy5pmNQvKtyo0GUhQdigOrtHieZXHOZATzJapPsNu0XvN
avhB9zWbIGip9zXq8ZDQCTvDQgcvLideUH/YEf7LdMD824F0DUQGEoaVFHYABj/sfxlyyiRCvU62
ym2tuqqrBcrB8HS7/hK+BXhoTDAGgUUWL4CF4CFwKibkWILHkS+CeBwwgmaCB1SJY4/mRSs95MZc
S3Os62dQq5Ofhs4YGFIzkUM2s/ixgT24yYUUe5cqkIwUaz4M/kYeJKPC/aoRwUC0og6px8keE3lj
mhGv6BcT+owcWenoc3rx5FITKowWTiKVLMJ8Gu86UNsnKxtJFT6VAVeH/MJlKA4f9ATPDeYLyU5m
0SzxjXU++ayBx+ePI+jotw6xyggiV1/KIfw5WHjYdHALNpOlvOkmVXCeDr5xWKI0HfXf+USYHeFN
F5D8wGclRgCDjTVD9zNBeTeG0o+GokFXURwReeDQ5HZ4rxB2dAVXw1UbqujdaQiLPIfDs6/uO2mn
QENjERDmVm+xZL5HaT/Re91petoosGZ/zV0MUe2LnV/r0r3O58zJ1LyQVtmfSpHbN5dUmeKDTBGb
VmMWXyVbYG1vapMk/7YkLwJtKG55sdLQfOtsOCSMPyib3uQOMgQpp+ijcceVs/tCxHDneEX2k1cb
MPHSzzdJSwiY/YAIDv2Wr0zmTa47dxjIAUxbdqwJDjMeu15yglKRCKCT7EpYaoDoao5sY8jmaUR7
MqOCZjN/M449NLnnHruiXmx/+nmiAvNwMwxWEkg0Wugeaa6mukU2Id6C/GCWZx2jEHwVXqACI9pe
ClyHzD1PLCYXKCZ4gMCTfgSf7/N8sKLIpHv9+Ok0EQBZ0GbtbOnuKncIog6cc7rK0JQRSfJaBgnj
r5F1MOAETYRZGq3ZKda2uw6FNsbNmDYD/aFJG7P2QdYExQsGu3pGKoSDhY53n9eYe2heBWaL788p
IksK0NeNf9A4IOTM2HE7CItnmK+5DUJ7rOXwRcC4lrVjtap8gaMTbe/eEM7AokfuRUGOJB70WSDW
BLaRqvee056aYDxAcCe1EaF7S5L8AkEJbmEZxktav2E+19EpfRAylH73gw3CKbsw+5HYps/eaOIH
WwSmrvajnO6XfKvO1FmyHuwwTSRl3oL9yDIvcM5kqoYaRrA4YzekVLFnxByTgq89wNIfYgziNyJt
a41dmasc41D9YhsD3EDRRHv5ibI6QvemKaN97J8hZzXB48fANw9n7OBoYSvYkEGmhSVF2vr1XXxh
27uPT+kWkibRtxv2GfXbNgANOPWzp/ecggNG4iYWWfaj58IibMZa4gEVGJQ/q25mLXumWkQQbjqd
6ReU+6cJu1Lv8S2cnjAHcN4h8Oq4Zt1QV/TicLcB3Ji/4cisKd/Uy/k3X+L5l81SPCTbmRxm4SPA
RZhYOLYN5Iv4eBmJ5R0QjRILC3eX+vA56dGVD8g5As14bB/h+5dShXoSm4rcoYh675spVEKEi7cS
s2YcBw9pWPziMBoqIaSgI4FAq949j8l9X6LwnelXPQBDIETNpI9Zj++X7ghh2hzd14s3WT/JhA4h
ew/pgEdcsnr70qGGko5d+6KGe4aZAU2xMe6KtK9LAH0Qrwg2sl2oIpe3k+22xs8JInuKyPvPSRwf
VTAR+Lvf4AIti2Fkn6FQQP7YUMudCQkWaEELDKOPcHB7UKcWLjBcR4X3pa7Z+ww1NpruCystNjOL
30Bma3FoCcrEjTasx/XYnEGH40pwswhiE6D4nxcKJ5/UlkO9wq7cdHl15Zvz1tHNE1wdsM707qzs
AeQRDI5gqnaggaDDhS2Bv3/1kCF3ya6+pAD8hlCUwN/vI2GcDRal3HCl4qIAN7GrgzpOEDxbaDYw
1IR0gluXypKiVWqFi3dNafBEjlas61X9EzJl338A1c6pO7yyfNA4IZUdYotKv0P4+xIardCoZ6fb
ekXmZYhiO9+yyNNlckEyIGz0SngCA1/h4imj99nmbogO598SZ+UJ5TpoEntpdDryhVQv40zWO7k0
YpoxSCphhYJgePlcmccq6JxENTKdvRfJBh13e9UR79g5vtBHSvPsZ/CrGCwJNJmEh1eij/QrmrmY
k3RBPkc5uAYCe//KOwgIhO7hUjM3IE/+PGQ3HlDohIsFWO3THv1skVMyFxHCuSfwvGZfzGA7gron
lKU/VNIVm3buWkOY+BEUpFiCWc+ppxXL3vZDm9ZgHXIKE9bNmwrHdEFM79g5MYhYQoyRNBBrIryK
7heMIrKri+wNQmWOC7dE8iPKBSIGHnRboDfVhH/Y1tmJcTsB8v5+yfOHAuQ5ff6FHhU0NkNUE7Om
YY8Q8C8W5xUM7FZaiv4WbUtPRFvEW3WVsdZkewsLSptuKElEvf/co0CKy4DNnt65j6kUPPeZy0Mx
aJs+pnzvqY1SKDaVrw4uURqcrclLs98YxzarFGhxkCzOGERAiYH6i7+lAoGLVrbsquSWY2tv1rhc
vXegxJRPEi5Gtf9aYG0Fbf05tlBPr0V0I2UbVJyT+lvscfOXpsykw9PZfo+Ht1cDp6K+O9iVO+ZJ
uaKBCNAJVmOieZ9b8O34iHfEvv1KejY7Z2J8SvuBvzyIzY3AMZCsFVzweIk8aUhYJI2ImshEYcuO
OSO6StzK0agM6CmJQfGeyT8oJQh8jiYVSNcjHFzaPSOd/V6L0uI7Y4wEXABmH5qBK9mnYwVpTafO
H267A8K2zwFs4uM8+Q671bb4aVjArobslFvkB6Yz+EAYxsHxMriPn/uexgj9QpYPpCnTe+HrO6Yw
a5MFKETzo3hAP8aN6zzO2MKNgdVFZDDet+elvoScQ55gwFYObxTC6dk27M1xNVWoE5DdZOSsdcI/
nrfPxSZmb8/srr2cKKzZ/9jWjU0HfdfFZ9PckrV8URKX66AF0RdSWsMDczti8hovEGSBwsfoNdgM
cNdoc7JM2S9s2WNfEabNk9055O/WIDheX0Q+SpqgC1THQh2bAXNawiaD8EE8Ut7bB94UD/++wXvC
gYqjJVjPBw+oQajCpxFR4p91EQ6ZZwngQusUamONLwr2PjhXYK5fuHE8vrNj/2ox5aHLJTvabweX
aasep7JMfX9XbTNy2xh/dmHOUdzOQI4sA1RilFRgy0/3zuPIQwOFzfZ6hWrUsS4W2h+U19rIxLKH
+mT3pg+HhGIrXQqKn9e4Z1xBK9gO2cQwX2LDxr1c2ipRUhgVk7kBkZlYFarDzn+RyUqcXOO+KCYb
7/6D/C27u9G4OzQwlWHXwlzE9oi98NlRTM+MhLPxGS0zQl5zlGOn1YkFi2BolEho/ww1rGEYz9LF
QDwT9XSNdQxJpGSiYFvNrVSM3px4zJIwENx9DtW1OuRXY9etzE0SWpfh2twqswbsSLC6oocH5UZj
R0Iv9VuVyRsska9S5Ohgj8+Too9UyGG0f2WHbjJUr3gQmGWQ/qbIR9kTPK49TpmMZWbD74azINt3
ZmlcjsGUEREBSS8Uv6Huhl84dHZcCM197aNQRVB5fV11AiXJvCSAs5p383YzAOMaNfkEDFcgu5Kb
aW4/WBKeOwaJrahtuVGg6t+30md2x5gjw9GAXU9RBy/UPYf6xLWq6V0Jp1gTCaGo0Edcx0Nejmq2
VPSJWyfqvcwk9d17wEOInYFi68Iqx60JvKx+ja8hkCWxV5HzmHRr7QP1ymYR4DonsIRm0l6tQ9J4
cWV7OLd4ri60L8ZQQqua9hcNQ/JC8IykvhwZX/0CdAOPoXRVVvMo9dNqWWYklKGeZvfEaaO0Hhpe
lDp67fp3GJ30J2sPrsqzCZLUz89gE5de3pjyfKiNa5wBUJPloxvLhwZTDVoMhDIs1M7f1qrGU6sd
dSu+QYHVTPQTv84ikw5dTosp03vEXHV0n+rcGF68L8AHRsv6mBDyydeGU7o5c/5ey+0KxwhfExmS
XInfeC9SQu0Cnkbnx2jPcBYkBWfdX+5u39mGEpISNy8ncfXr56Pd+NdokZlh7/TTzNijJCfR8l/n
xJBmzpqGA0Zub69ytUikW5vfHKJ8imYY3gpvHId9uz8gogn3Fu89j0XaS8oC8F3Yhg2FwuPJ2PVw
k6cvZzCdw1D45fzjtst1i7b3bTpR9mKLz16pQzInmvTlhf7y5EkaCQVA9YOP6cyaQtLBpPONXT+9
ufxHYFRUUgfrW1mi+VVOhXDWSRamMK1vVtTd0TE5tiYJ16ALk2YV4cPxzcFAk0hO1vi5tHpiOSHG
/aY46LCeUx5hxoiPPHu7ZNSSzvlYu5gf1/RnaR1iH7X9/Oq3/jgscUFGBSrexvJ1UB3VazdDl5GO
Zj29VBSH2FMRqFrtBmG/hPFLbx2iDP7AwMyOGVaMXRJzgyFuBffwlrukINH3wS3ewzGCdY7IpsHR
3MgbbZYS+0ovYvIK+iNLiBPN1PAcRl/dIZ+QAbyXZt2KNCdXuvRL7nGH1I5pP8tmOkTJxk3In2Xj
7/IG59E2UmyNxgMF6/q8haHCZ4MTaRwGTEviErCFc6nIdDbTM8a6Cqk5fNNsZlPkm6eoXZ0dMX+w
mESiiWqkdjWx1g/NL+GEQ9VMfahjRbGrsXxjFNwpyJeUd2/89A7DayjUnvkpJm+jI6XEUwIE0I8N
q9B4eMj+rMl7vzxwU5UTKiso+mRW/rY32IYZ9tEK3kvwOLD+miM4HbftKBfKRiKnJ20bNsZYb4Pi
J5bhjwV4L2qHt9+QDsjeJPU0+PB4YIxz4fyOfzdW+KwVVyruu5sirpDdQcfcHfJ58dUR9xCPcPWm
MOBhkOl2Aw54jvEUMdpNWNigUbSDoEfZKPCBdxcD/CGZvTbM5Y96BKvBzpgnEC5WS1l4utK6V66I
wAPpWswNT3WTlUUvOw8GYevgUBGUQRVkPmEJuIpwjbA80dw8wL+RdNnaMwAVxhkGDdlRPpmnFzmx
9Kqo82PWBPKDkFI+v1h3ONEtins4YyLMRsPPz+Va0tDHtKH4YrlRKSBAxBGmoGR1rOsnNK6wBLqR
fomP+P7HIBRg0pOSqhV1LV/Aw6E1qLrCAZZorNmLk7cqKV4cXvv+012bK7AjLFv6ZmKJNUaDbyZj
E1exGgLRSFZsYVlOm57uPFLtjbYkKITOgbbEzoSKgiz6ST42LlCI0nVzYRmhhYua+uObxbHNee2S
36SVzLaqIyNvhc/DF4bChWyLfmMhWE/AUYAhTKU/7Am7y/CnDwVKlowe62rezDN2MO1IUH0Y2qMe
p5qgWN5P5lGfxuuihE4jcyOjf8cFZ8qdj18Fiq7CaU8sxOXoxXBz9ZHli9Te11z41fQexGsMHiKv
tDPniQ0gYViO7EGqxF/S8mMYjP5gwv560tL5e9iDST4TToQ5doDprKctPcECcGY4rxnsvYXwLBSN
wBIKWxFgfEizGaO3QPIMRwpI9IPeBszspICfn6VwFDrzeooLYYhJkWbgrKVvwR2xes2kKav4hBrD
edfwjlrHpC1D987PaDucF/GcDp+vzLIpS8bvG1+g9xS7l7U66YM/hE0Kjs0NCgqGPz3hRM+5Cp6m
+vE0R/RjBd1pMDfCyhMGWsIFaV0fHrt49dzgUINqivUUTw4KxdXze7gf0KozhfGRhC3mpJ9QLSTf
xTeGgCBqGCV1tsz2qbFlRAxsrrD+3ir7YhtFTqbaGgRaMtbpQv6ceZIdsSjwlykzLvcjtmU2cDYu
Zf1EPbxDaQUZq952lg0ilLG2UiTVIasK4GPNNKGERi7MWIDHHztjme/e19eO8VOSb/JNO/DB/ijm
5JOdWTG+CbBWLkqzMDTnLhjtTqSHfTMG2ZTwCIBmKE/odtzOGMN67PtsnX1CsRzg6ksmiLT5P6LO
azt1rFvCT8QYgCQEt4pI5BxuGESRESLz9OcrvPs/LcN225ggrTVjzaoUbJzZL+SjbEgYhOe71V9j
mAjoVlsxEYTZtqAMbRL4IFn0vkAUst5vcutDYVO8h7k1IUiCyefXVtOAFJ+GCyIrP7UnTC7iDfcV
AK1Ky6I4Vqm+qBxT2ULsh0JSnyTQuHaYfL5RlX265vpK2HPXeHihfzj62IDPwftWgmQbKavLEXUD
dIeH+tzaLk9Vq1qkwXp3oas28aLE6vMTKiM0BtD4oonEcCBD2PyYstl6/3KK8/PkvlJLi0oyb7sg
FcASwi2NpxXSsXrsm5a/M9xdH4mC/PgdI4wY6YWKcxpeF2Zv5+mJ6v0uNmjofuqngbULCv1j+zbk
5Y5tFLVoo/fpX/KpaVLTAYfywohz4xlcAl//Xgmz/uwNUyoksfvgBU6O6hJvp0zl1i1H+QnliSPS
Ww+niCItuP2YOwNZKrADH5JYEkyAKzTQg5MB2pFWx6xcvc5Ce7hLqDrmaV++ALNaTPVU2U/3N4Qm
21rh6wOV2FffIb/Acr0i7nLUyqPivz+AawVw632ahwYxtDgRZtI6gG/Z5X0Mdf7lUjfIv2Q1iX1V
gClDUxIY2+CaVD8oWwHLpWIJ4uDoJnVM6T7nA1kEmAjtEjY1ZQjacDGomC04VUDKDt5PCpXwufTI
ryn20AbMjbDRpwGpfvPhlbwSoOl2mRHKNoEtUpo1KWoVI7tpNQ80GSpdogGIec3wdfmpal+C6yva
UhTfXVyYTbJdQJGlHBRuLhRWPEknBQXx9IlZHzCILo+sQJulXWpz/Sm3oLwCp6bLrMOpMcM2E220
0EXZvDss+vNoCwKPSjJrnKkFanY0SkmNbugzwiDDyAv1LmVoJGZmn/ECWiqQVhry+TmqOZTWin5W
cNHE2IUX0+PHnE00H2eA+hgRh3HDvZWj2T1+g2/Lou++an0a+WKvdAbG0E4RiLeD86d62XVPWWdX
rL/PceHi3zjz1XcszqmPhy85D/ZrGBeB7lJRkVrsYAsvlHT9jiHW1j12RG8r6n+J9GHkXZCUTCiI
KA6RS4Zz5h8PeXgD780qK7hIUUcV3AiBTAHW64K7a18Qmc8Hb98ODV74EJHsRCxQc3wii77T7AkL
Md+Gn4DQM0C4i0cyVxbtXMA6/nFElBc/giQ6QYT15Oe8/djsFVsgnnyA4o0CvaFtcFm+GatBQNyH
2qn+MpyLBUUTYsv+6eUkD/cAKSLzHqQyAIfo79vuM8bqkKEzwkYo92NZZi27mX8j77h5y7bttku/
adOvC1P3uuK2lxSS/NEz5k+r/LExtQenseXPAgUzOkzIzrjwWXVNFNu26bntGhV6bwxpIJ6UsSSY
K1hTtzitT+sv0j9Ej98a7z68DGhy1a6NLw29Qu22Pk0L1RsM+TtfrWWjeojtxRkCic+Augo1Xagj
pOVJz3z8jioBxlBc+JrSQ2vkN1cHwIXJOc2s/h0aedOgm+jlb1C07IYiFijSxKPL5Nl1kz9n6hJn
qwYvmhG5PsXPKlrE9F3GdKO/dQ3TUiV2+jS66IZrGvA39cdkmggxdK/fXEOmr5hXs6ow7PCTAiTT
wB5+h061bkTN0BM67FryKxTvXasLQIBD12NW5bSEJr+vcF12DR4x0RW6O+GI8phLoYILA8AbKjZ8
gCjY+J3+tuJCW8ScY9mzmzm4AIskJxSJaCHSo1gs1D/+I9XWE1NSr+k+51Puc9ZPZ7k0PSZXfGpn
HF+yO2DjHnGnB5yEZ3/yKnqtv1fCF9NszXGPAHBKF0Sc33a30ixH+qxY2qh74vd6KWhOG+uTu55F
bweK+cnZqR+dJXkXB7jjaN1txs1BXPDFNErERZldQ8AAwrgnyKIhpRHPz0IUykA16Ecdw5V+TD7M
Zsw7cdnxC2ywv7PyIi5i2Ta3XepLUC9CJA2dGMh1Bn5TF2PC1gUJRCz+C7TcS59wi9ic1o5LW59D
DNB/vNInJiqOPvzSHkAATyR7JyI9Oic81nK3tRK4821Vx6n9IzEj27xGInqEgAm+4Sv7/BKdohtS
NIiocDyW9tSevpafpXqxh+gbQ7fX2NWf8Z29dak4RMQhG0xhwSb1YTm7LimaAAeOZ0F+RRYYzAIC
2Duz7HWrkdR39WKrEL6WBZj4nm4+unoECHAT37zP8u3SdmO5wLPoVzqfIC9q5Gt923za3pZ2d2cG
N+G+eWxS7quEfwcEiDw+I02hNEX6ryNHX77kfZs0lZE9o1BQospwpxUt+TNpo2Guf3t7NnlXudUS
4hoyWeTufzOxpCksdlrQnskSu3pGJ/NFzc4Fw6Jd6rKAVmhznLCYspqlZTZ8+hm0ck+A96B+mdXi
oAnAOMDLq0AqaS7zmNN0ng/sULqH5+Gsh1c9DgF/BOUWDNAVp9I5Rc/NCdrNfTNpH5svaLBIXDDJ
un2CN2O82kU3r9B5BK8gA5dgYZQPkRG+Y2ZGfvbOptphu4UmvfZq0qBiBN0YfbLqLjyOSp5Ozadl
/z5ixU8XFd/oGt18+9MuNGkBebphrnkNXRaAUO6TNINpv46IMrfdfKCVYv9ulfA+19oRLeihr89p
bCohnTc+rw0TpQEN341mevzEeTCfwKrn9H3jU51VNJX4wovH6WS+fp+G9RZcvS/s11o2usfb3hCU
mlV1mwVaeCqXxd9wuxE7oOX//5HvEVTx/xIVgM5oQVXBjIroEbqwN6JYVoHqv+ytTW+5PLHNqUBH
h8azhg1oHBrAWQC8aNRaREAAhms4K2ym7q/uQmIHfShY1utwVEf8IXUmc/6bOfPM4R4rgdwcchH5
gACYK/7iTcJCSMqDZyXe52bHxYDwp65NfovQp6D+xPNwnnioCC7/bIAiws19SA3bhZybJ9ReEPeq
LgDDHBRVeTwogJjVBSlpIT5jAT8Br3ilvlmq7fPRtpkO6SyhcFVmJUI1WpcNZtwvhNqUiTWmfN/Q
LFI/jR6Bdg6b2ZVQgw6RL/5RMOo7+fPr+DrmmsDJCNslF4ILQhkIF4r7zCgVSVbhPjqFu4b8qLzo
s0otBUQn5gwkQI07oPh4T1jSfBEzUTOq4ksH0nnQiL8mp8EG0J34z1PpWjCZjlHm8v3MuEw6hE0c
duOXLHroPNoTvur1yQiwVf0TjEbOCFvNFyZch5yZLmlhcVmjee//uT/BajTkTgMRx1tARa4MOZBu
IgkqMZcHYY7/HFs9GpV8E+gHVE9pv57rX4q+IaMUx6iwhJqmdYzMMJmb5MUps20PpOCTZp5cvQ7c
pNR5QxVU6cmT6xHi4rj+eH/EWgFZh4bNy/DvwyDyQHihTCor6gBBinN1USzApQ6SAeZfkFxiIBFx
hH4LCBlY242m282H7ZOEmPCbn+sviKFgKZEUFfyAPNLiIKEkQ4f8gL8uwLt+rbIxCBdoljqCawxX
K3oSAHkBmXrb0ELStFL90bnzy+kY5pQpsQSVTOfY4prFXMmOGEUo+gD/opFBmZi54TZVQX7GFfbp
h35ru/g7QiqRJ6LoBegKVOgUBGFhcZga9E0RXFQv7xVWAsVGJHp/XzNTWcMHmcgXN1SSafHxBUyd
PB0rSL+96KttBT0ZsBeQVhCFAiVulcjUWxnlItXJGp/GDuUJWqfX+BsxNFI71Iz6AaVHo/5AGO+I
7AVpJbiFFfAb+sDnlY7ZRkcCAeKwwgc/97/YYNFz0Ugzxlelg4Xxvu/t+/v+dSheqBNt0Uov17vu
o1Lnu2R+80A9ZadxJZARf1+sBmaqUabVzYx5unOkpZP/HXcIwg9DLbUn04NX38a5I5ugPuqWiUtk
r9vFRr5ZbCB/3f/2yoN0zNRLzNWnczD+O3ZDo8V4Q/FHAUZnrtQxWtv6I77Fujd6yRAJD2CU9ZkN
6UE2Rm93PMvqB1rGiVdqlBp3nmgvkhV6hki8l6YMQGQI4zJiNRvkadiCdtSf/d12m3zJy1MqMnoq
DFWq4JYqVRC7xYYEce9og6XLwya3BYKWiRuYDwRxIBoEHbGCkAn770mJgPa8NPogNFncCqEk9CGi
KYVOOn46af8WfgfsCMB74q3ea5QgekGGEwPcrN7X2SALKWqFz/WVJirJHsDcj7NBX6ie1J79AiLS
ly5QmyBHzzA4txmqBMRW8LI240lQQtH9IiKXjpICZ0Xnhyr0lAEI3IB+LusDyPqWGUbiNvrHEWgP
vioApNqqL/OHcEpT8GmeqCQ0E3qf0rVK0biqLNMINDBGRsfLn23hHrpDksjwFkPSyyL3ZzT3wN5Z
iBeLQqoYH7CFkUhcxAYDOAneJGq3xMSL1rS2KvtsVnAh2uXYgYdrNqgvN8SIowWkZXQFNM95B6N6
HmcBBgYoIGobIUrFfQb5BGQnpyDhZ88zkMFf7Fh+slKyByLvolcS5n5nZVd93JxHk643VY8zM60l
50CNjDi7xsgovYxqJWC6gGIyWlsR46jvCArGekrRr4GWaj/lN+fg3vsj7XsNJDwkyCQj6oH6xBUJ
3ZIET1JCJNQZot9z7mqSEUvRe6o+o1lMgYupc5YgtxTqQ6rfvLmzRIJ+mlBHT3RKsiXUAhwJfRWg
PGCkNHp1pTYl9pizsrCliDlS8jBAebSnl0rQUM+tKg8So45UlYBOVSku4C4kInRuyXEgMUkWhQaA
z1skaxJL0G2Kbi5/zxPpjwG0WLjsxrNleFJC04fTR6zA1pYhmHT2iuhd3bp6Cb2bT4NWMgcnhhwR
YsLOydcg/n6JMYM9MdRZqgQLBR2ECl9/ThTo7drUgQkOiQWedOPu3PSdwjNYNnwKQkGBEVEIqdt/
qcJfOgCRMLmnuua1i8iKvWub1rcrMm4dBZ9CgCHC2hRHUelLHkdSMRv0ieL5nIIBweCDZOVDq1xR
rsIP0V7TGSSEO5EcWOGsp9RBsMWUQKEYEcr9kjIiew4SGEjjGUwl6EPAkyjjTXp+JpBQcqacjAic
Vh6+BQ0rSSzdQsZgAs4zB3QVnGnjd7USojL5oi3po4K63I/dCl5LIrY3dA9QoIiypaUckqqPS4NC
+k24pQ6jC06LoeJfSljxyQL9O02PEsTeWfUv0lDSqOhft0fw7eQGaEV4Firw0nH6kgmYwAQUnem4
1AGsxnbjUE83dBf+3aG6YvABk4gydIvONmXuCt9ZjWecwLKeRISzVdQ3uZEqwW/g6Z/Pala9Lr8h
EAv45/NBJSwGDPtymYpcsr9kL4+YonTEw9xkB/fGiTzx8ssIRWmPympbeeSJS/TxviwKYlEPJkoS
NUVGioiUYv8JbIn85y9OWrZHLDC2tgJaJZx754JQ0WDvD44x6mq91O1tNhulsRXPav+CEa0PJb6b
zdZBwyp10LAa4X8JuCnBOl2jaXSRwmqDDeV5gUZwn4vhceZg1GSs8DkeuBtEmTpbZ4Ov40CsMm5O
RpJcWy5J9NezentZrzfnjAQ788GAoHti84jmRCoEejUm/90wQU9N5YsFzDzOosA+a7X6iRMu1+uo
24/6/LKvGH6x0E/b9dFElw5u3d+NUXdI6ffOgP4/nzwDSnqMyZx/b4jHGATs1DjJwRXQ/51NOkgB
dQ8X9TNenxdh0kBUfNDLSRYR1j7A2LLZC5TakLQTHF7FFrFcKSqlWkLgTWb8K7OoELGuEEeDU5p5
3W0AJxPrv3aQGudqeHKgiQSgxoDB2xu/uaM9yDJfLFqQQ2on0B1zVB1JSFP6fXwcdCk3wK1MjFNG
oC9EN+ivlDBg2MOdI5wXb50O/4lqD4Cpl2d6Yga4CXgAHtHwBFrXJ2BMmH9t2IXOkRiJxNwEieNU
H2iBAN1V0w8XZ0hfa/TRsoxw2l3cd1W1x/OPNExCpJIhnbOQnXjOK6MwKjrA2zyLXr7KYZRcsej7
dg7uRgTesfN3iNu2gHcX33oeT6AbcpaAzbG2aWBVdTOqmIfBzi+B5actBYGhSHMVU0mOSkSKcEFx
1i/hm7yfMuzPXKgalNCKVk6jMoT5qxp9Xdb+M6SZTnEUilS2jmoL91+ZEYDD/w6L6SDLz/CF1XPN
jLoqY9ndsgc4/pd8VvyETIi8qEK9iWFo5nyIi5G0hl6L8uLhl24qTFbyk/iqLMK8J3E+nF1H93Jq
rBl8lM7MgNHPWppTTsoQxrcGCogbBaoqH6r6rFqMVsFydmnwTOiNB7MJ1GEMuiD2V30NblAOPwCL
GlWeNzj2QL7RL4V86AAITub1NSD9ejs26EeYiRoQpsF5Kym9d69IisCwAfOjoSQoX+ElZviAtyh/
dfKfbbCEELqgHffopIHh4cK6jy6YSDgb8XQGx6tJQwT2Ryj74nGr3w+7bSQDoy7rFlQfDlnOWYxZ
rCeqkUoFgDZHx0mB+Vw4jbY8CaM8UbrKz9P2ecX4IstRKBKDoMpgyWaRuZGCZWlTjg+AjQEmQ0v2
oqDKbvmVUBUWSaJKVFmwvgU2z5BGummriiUS5Lfbal3jhSqPBW2pfoRNoTJITYmKIx0oB2fR5Cds
9FaLRy34lofwWdaT+S/n9+q92G02J5NRfeTLyjPUjxNZZj7l6OXul8mqiimTKyPMRTMpeWrHl1kg
FJ3Z9/5fmUJeraxWCUsVCIGegXrqz/UYHbOl6vdjKeeabhBpnqoqtLx67SXFbwoKP11BrHWHwuOr
ys7kiOfED/uqMUzc+SvCmHKNnMHW6fV6m06vU/E6vV7cm8dNPgGG/Om2J6ovUP1ExrAtP0pdhPEO
mVI+fo4rrFCZKvPv9uDi6SLKvhk/gRfyeZIcJmXoLGLkVBQuNFXYUR1+Vv2GIOfwgMBzf9VCMjh+
NgvApXCzYNdJq7Rq0qpouLRjrabcs+m1898+bELHcY5u9Iv+9J8F+8CBJ3ZR2SwtB13aAmBpxd+6
4Mp0ofuEOU1s+3+HEtwOMY5cGGdi62Ac5QZ1TORJaaB3t12VYVTdmcScS/p3XWbgftkzEHxA2egd
Ymx2JIEm7WkRCpshqE4611EekmaZTB0iSeXGzC2hFJOJ1BKoE5gQP4DJ2QvK7pGs+SRx3scdc5oF
mnwT42i1HH4uI6XcDvIG6iVJiAKG4bZg3TpBA2PKGYilLYVx5gL9VfLhP+/muv+u3m+fgZfmEB2j
+PCgEvoNLzMUxMiyBpcfuiHgDBG4D07wd1xY6pgUJrhAehBlQSo8ED2jamVyZ6qRKVbWAlgsClwB
SLc5/0yLsk0//nmd24dMQyPyphL5rIllJJAgnSPbywbK+xJvyyzfdXEMpWDNgsV1oSHJDbU+QA5M
RuKaN5Qu9KaGYLt/fguM7I8XVAmkaieqlyRQFn+c39/L7UHwhUsvOvLw12CPT304FlN2inCl3aiQ
JvE2Hekd7mC5zCPtQTIpzkuG9NRCIyOdbGmwKTtdSSlx9VeE0Qv+qeEp1TIbhdbVhwfSudCd0b8q
w7yg3ZMalko/4sU0qfmIy/BMmUjeSS5VJKu5ViH4c+yS/i3H1+aOnd81yP60iklcfzmpttypCpmy
fMOffyj0rzGAXf8JTbnSEYbDgMnod2DgMa+Mh2CDmQCXnLGqU+f6B7ZwGKopP+Mvz5HSVETO8aIk
HY2SK0Ou5IsGMF61FJY5ZGsZ0EE1WIcSQwk2My43JQzo91li7bXZXq//gpAFXLwfdwol8mGujXdk
PvGv1KStOJ22WLU/U4oFPXUotAbqvygigvqJFCPPoSoyKi2kNzeq0iXcK+qtLLofJ2jLWCjY0YIj
Df8deEFn2FmtVqpqKZ6RGKr4k5UO8JJBH8ldqfcu8dM5sjjCYHXHRLStgI13/OvQKMj9qzv86X4y
XaclA9cAh1YWdQWZC6zFfN6cU/sdEeL6xKx8tdvhsm359Ulz3sO4alnqJsJgynGwZ3C5xfhdxErk
4w/dXP1alb1/4bRWL4LpOyTcJe5JO4dmDv3bmtpBTEPySFiEGH3VeKxqeuiNwkXXKRMOZ75NjxoQ
IH5hyZviqz5R6K3Nw7wvz62lLnWxDWPPirh7Az5Cr1eVs6Aus8Ia/vYAe41oSHZQ6shqsqnVNuJj
EjmDLIAwSCEd+6tBeEl4l8IAlLn3MGWnZbxcjgmqZ7PoqZN1RzLrxIdBcIy9pLexg4v1ypCqoXtA
GqMbmjH7xo3BRF07HDzWQxHf30L8r0P6htrdjLN6Mc5jKYvhnwjlnTlcQYJq2mc/s/o/qyuuXnHM
8ofsGCXwAKlzTYVexFo0Z1nqbsYGMPkTdCC6HDuohELodF4oCMEEBs8IkzdAwZmRYYEg2PjUgEgO
GYz/7kuUexk9BdRPbM1k3fA1zPrUl+pXsGpp64QsQdarjD6DQ4xZB3Wd9uxFCph+8Vpbi3OLoAvu
FSBFQLVraa+IV+ePTh0o+E6dR0MlAlUjwMmxsouxTe0IqiOVBqhr9ZlUYobz0Xw0td9FH8nsQO2v
uk2BKvWebf0P3GtYkGuz6N9iortawatU2eR9qYdvYSqF3ZvuMep72qcqAmmf/hKYe7vktS7UMyp+
i9mKXa3cbz2jQvTtA/ghl0OHwXCM+rFWqFoooVBGnsVALlB4Y8qWq/u+VQFxC9AafEl4SEZuHqU0
4zU6foLbR9xixB2u8qz5zw8TjGw6qbtR/7M3GOCUB3F88dhPg4PXjCf0X3tIEna0gKt4bWjCCF5O
QdyTt4j1H9Yf4d492AiZeN3LKyQt6PAiCO0biOU2VB/kGc5xqQYCTF1UELqyAfI7rGG6qioxSgX3
UTu6pDYeyroqPzL/pTIkqEGKkEi/sZ61a/SXMJrgZ0pVpZH8H9A5a/UBFByhywWp37ZRbqIPRw7/
y+K3Md4Ghixk42o6kLdsvBj1eyF9POvayKUiI8jUKJji0YGBFHZ7oa2j2Mw3361XR2XWe1AMnwFw
WAaNRKc+ayBumRTc47lr3Vpf2qBJXL6Osp8QcDpAyGSQ9M4DBgQr7b3p6KTsWoffkTZgD+M9bSme
frCD8tgqM8qbyUSRq/c6adg7eBu4oTsbsrix1sqU1SO2/RYuQd9TBOWnisLZPPJg8BO39xynZgqm
6txO+/v2DOkIuZZyeN18GOO3e+qRHMkz8xucEjMf/OoOOcKMGBHmYMV3W56BWuh8ahDmKHZfyAHs
pNW9DgEn2O4aJ0S8XvYUds4o2MnEK8bXBlA+JeAF0AschL3Mo0OTZ/HTBwCEoU0CjV6MngWvqmzy
DNZb4V3GaR6vKoR9NUUcZohIZafTa1KYQJL65dSGw82BpPYKgeEe2/aoWZEdKcpgup5Ja0UJFyb/
87SRaAn9PvRpLtp+dZuUn6ihwx9jH1HqYO0Iffv1L/0ifnC2NDa3+gOmNfCFoUkXP5nk66lA7Odu
1sx7A2x10ZtnTQL8PcOPlpv3qJj81Vr0b0alhcw7Th0wQMT1H+/Y/TDRqd/ImoN5AiMAOxyykQwx
/9J13f/H+n1qsb6x9FDvYseZ3qSd08rc0kiLXnhPhVLaY2yT305DeltBHP5yo0q+PKo2IhEeO0ks
ArqBvY1oWBEN6jcXfkZ8KCcb6knU8FLE9afijUi2/xfNHWOdH0WD83nq8FV2gI3iqebbqr44FzoG
2A6uDYjTVhpu/6lZ6128nFvViuCp1K4EHVxdycG/mH9WGK+AV976b81TIIargvrLELSWs0WoEJ0Q
RZ4WnM08MFZwpzzk6hMmMK2rj/Dg4+o8YF/UkjgEfKOToMgRvNbvEdpOuD+HcGU1tHhaccvoHVCm
J3b8C2r1Xoqh3g9F/hh5YEcJB3MYv/2o+LLso38eqmunEOK0UA8PDlheotRVfCuz86aWN/rrJa4u
1/BZCCjmYTXZ4p0VQkwYe+pLXFDCfUw3jUI1D5Uxs9+lPviJpSVo9G0gyyRcVuZBPXOAOZAJcIrG
TEVvmdamVWosr02rjuwTkO0VeM15Np51LvPHnCHV56QQXYbqit2ZqxmQJfW/3rEPNejXeSN6NaF9
ROk5fTnpkm+/KQLw+ZE9ScevOT4VlUOqdTnHyIFU9A42NGP0TGk61cvxk3YDBYoEZOi+n0WLIzNk
3xpkFmi9pB6GFmAzqxa4ORZeCzZB6w4OpuKovLxM8uh0nlqnXtop1lmzdVMbrnWtA4SBGXjXguyJ
EwHkLzz27d63t21oZFlbOLcky3uVasdc/IBXLhcYLfMaPCXzFnGfmOHzBqgYP3iOZ0Z0MKuVBwR5
zvMSVOhgPklhd5vH5sEs9cnP3cPveLZBkCTDWZY9CzBqElgj0PwpEktQFZBfV5znskA5qTtbP6Hf
BFdGZ4XgkDmXW/V0AGsOhV7IaJLL+TNxQNMzvNJ84JQHUOTcdy8rRNRAjBKYjSBN/VQ85vuLjBnn
JofepXWs7rtMZrfyoze8u9Ti9n45c0+/2d7824dQoPXsXKMPEyngh8kHNoyBmb3Xg9pEOgTegIzz
OT61XqMcqHpGZ0+14jXI0If/+FBGFwsuSGumhT+MklNOoGXrZDd4ht0tgoEaZDluSr0L9jojnAUF
jzhmcGp/p4XB2c/FgGEsIA0p4PhklTWbAJ3rhn9rPRsfoI9QnsBlIg7W9xL9IxSHqpX6t/dyMehs
whf8zWWHy/7G+Rfm6fxGxfQjhnPA1IwZVjaAtEW+xVzGFT5Ph9kezmIG+I2Lz1QQG5g5T0pWNLE/
zrd1f4iqoTTgLt9MNtmSViekC9mSLm2LuXtWmZ/FN/BLUHQO0+lndK09eWwX9Pd38sLvU8ZnduiD
Eifjm2XfHPGq2/Wsm1/A3cUz0DRlV5UHt/kd6BmDP6waRrZ65wm9R+jfivShqKsBBsHYcJUrTF95
WzBwJ/gxxPv97B2XCrymKeoQu2Gu4JzJcjZEsxpIBrfZhOlndkE2XiBZk/F6+jzVLwCsLU6TcVHI
7taVxXV6fvBcFmFc1v7MM8lUTVmP25VNH/Ommfb9+Dp9rB8DRgsZkUDxA3Ss7cxQBoOzuIsa2Jvn
H5TR7l4lXFsIHf0i5FC1BdnbqJgg6DWlNn+lOUMFAe0FZ3GgaGvVrFqBUBI4Y14jt7zVg1m7MMWr
SZBz5n9pFd+c1/Rz8Zlo5xOfJzCh58ZbRjb7l3ne9l4bmP7oyL9wdA2VY+CUIamF5qhrnn0mnunH
QhpKb98eX0vQhFrjHalOA5MFM6Z1JuK4DWnkl6dMFw9Lw2evX1qDODAH9/a1+2HwFAEVHCp/M390
v4i9MwRZy414gWaldd38VsQrEaVHsWmAfHf4MsphgyswO4lLF10u2sFQa+/y7nfnB8UdsdKhSe5a
NzsM/HtZCUtUS6fnAcjPpBDCqFmBbfAAzQeETpTxqtRusFG3vMMAGjVD0F/MyYALZdwdYEiBqYbf
+EHOvbDHbZZc9Tk9AsQHSnFzDivx8W5r7/CA5CcE2eBsFsn4mLn22U9gYqJyuYJFsAvv7stwd6b/
gSABB3YV6e7+CxmwA6IQBYIhlO2wcn36hv8OC3NrngCKWWNm9mV/z2BlZ7YuKO534BOjaMTgRGPn
3TuH8XVikJtVH/3bDGJtyB2d2fg5ND7CnTP7a+JTdwKYf3g9SHU/7hFaVyZjltu53XmNAdzxGzUh
HxDhDl8tDFl86ZVGmARw+jVkt2HkzkhpgCm8odW2J8jrLhImXUe8m+vI7J5Gdv9a28AJ2NjRU03c
QgPU9XP6Yg/AK86Qax4Gkk32dey3Z5QC6HMtEoJ4xtVfmlvv+PZm1NuZRNl63L9t7wqD7bede8wP
xc1tVy/AgbeD7xRmkDyUPhBDoVh4r1tU4Y+9x7abDvkUgtSTPjftOZRj00tvP91PoZdGHpc5IyaL
MBiQxvO+PwusBl/lxY2kZcpgc7Y+gDXj1I4yhupWIC0KLfi8So3Px5mN3j4zKF17btL7v/KYyuQ2
sqFQGJ0gEj6Mv0MLUjPIVqEGY9QRRrq0ActDus7fnaTHMONnUYLcAVz7yuwCQ5kmtcP3B4AIJBNw
nLINR5QNR8eGtXoWQHzMppdhoWX1sqVhh8UpPAFXEj3s3RIYiL2DlsB7t98t7DXz6u2kZ9ALIVMF
L4w7oMQ6/1IUf7n5d5jbBp9clUFmJuofZc+kC8qGoT8DO2XnFictPgBDWLWzFMIYWL/Nocs5J5AO
M2JlrR+9NKwwXNjdLZLNiziGCSWZgqxR8N/DyubD0FZsFn1EGzgzXz45o7Fgj3q3FcoB7EuuB+zS
23AH32+pZu+rX8aTHtXvoWGkoxICmBmzhnR4ihBv4SJAgtyc05gt8il4yIY/gIg4B0oGcCts7vNL
u7y45lxzBp05ohqMeyDI6pikbnDhpLq0jJbN4A87ACrQvuW9W0RG7fsEFp49gdD0ZvPU/mdWSwBt
QPF+RpkWOVYpwBJW7I9utvfytBWg1oEqnRgaxSOo2C2X3D3HRBSVwsQ70avcupD34bSIRDBQ2RgF
29k04yOjrplQoCRWe1YcGCm2nFUBoL4XlT0MsI3129xkmIDJ2Vtcnp7HJmYfX2k4vLktODC0J27y
m3hhXF5uVWQ+HJXyQ4NvLkQTRKsh01Z34L+cIqhUCHpv/gU09XVpFzw4il8nrwSxMIRtJ+9QiBBf
LX9bzyTcEh2hjdyzgTrT8bszGB3ez0H2qFbobz07JMcR3I3sjs7vlaGFr1gunpt387VcjBHr/ms4
OwY8Jtdy8LxTO3oTWHLy4ZZ5ORCGJXAxOac7nCgOH2y34bTC8kTQ37fr+ellQ9mcatxDb4RvkFQ9
UU7cuYxC3eCYPoVFyF4ZXv74ov+HRL3oJbeAz2RT3QKuZ/lgCFNiNvKtafpC3cO5Y9sAoICmbllb
pMW+PQBcB04HvOEEfVx2wFP0CchetkEtP7UKOKTD5rD4XLwPKI/+pWZPTojTg5PYBrzvL2um/5x8
uvakmKH3LvFW7t8Vh6fkkhbJM6ADHYN/4tNOwDTBmliEGvoIkT4/x4vipw+WAxsGeB/AcW+wox2G
Lmnu2AvcMQwxFKrw5I9BuexnM++1zi3urSJDXXBGrk1W9ZwpIDhmICSgudky57TEQUlRk17bLSIa
AEUU+JiS4lEbmicf58509jDfSAkwjtEOohpM4jij11GlkASNxdbFT5fh3FnCZ/XqUkRiHixhIgrK
dLTNqEWBGqWCTLQcPMCybNspiigAtEhYijEfmJId4n0FSGShxMKSAOmGxGGHWIr+1yzr5wZ5xcWZ
bQ6k37hinpT+P16Hxb/1UtLNYbaqANGDSeIKUcesDQ4hQCOAnn1+XR6+vjG0JAp0rPo3upaCs1mH
0eZ2XHP+s/kDwkOE0aDVAx6VepBrpvRAYfwooyuN+qn/vrPe3RecilTXMOVJjF16D4oQNT2bWee6
2A7ORGwIq91dtBJK99p3bbbKY+SznxfIY5xTLyOhBYCT1gvoicM9tdgja4YV2KOawSr1tgMCzScT
FEw4sZb3wJU9mEhwHCm9BuoCJOV5n8XGNOSdWRzLna1ZlmwOE76SC1QAbE+FpkSTr06yYL0R0xfv
ILYZ8yRdmpdI8+Z3UEMAYJgXLwFB+XiV6OJfIHTMwwH1gcaj6J3ahTjXmYE4x9VXmjfILh/z45MP
3jVoXyBgxHugfE+IBv8D4RhCcTCabT3ikO0hNsUS8aS8Tao6J/kQHxOiAlvCuGGR+ffurXcqvmrl
WrLcgRFllIpWPYVyiq1wSS/SAd4PZBytvQttI/znZYRObkd40ZRU4S2KF2JZc81w4vfmfaNblxQ9
zuizsPirpWqRoAlFcew1k/4QvKbEP/geFzdS3gXma5UdF3jiBIUIKuTNXb80JpCxwnxrVteMci07
waJ5Bzt7dmaY/pgYwMAXl0czsHikdbOG2Sl1SLyfE84+BcQJ8L0xTLaGmxDbVnoZFNTiif7cOHUi
Q8JuwJFMdvihUoCdh9GNH9rkmlwyzCKrimyDJfj5ojHt4XMqe4/IcbuueBg+ufkJj8zVYKhiDQJo
yEc7KEMaF7i6BtnIhnLB9CJ7ka3ybokaIbiGmTNlk+bhSpkn9EaPLzkDZFWY+Gawji4NbF5N/rXb
9Lta9BCxC7tOAr09/FP51DlhfiGahA+teZ6wqUFbZpWI/tcOSj1AaoBWmXsuuwjqZOzPXKs8fFzd
Euxz1MpeHq4CE8tGTrjwR8wUOg3d4xnGa6Jl58B4toFChkcuazBY1cpdozTxX2lo3lfnXe1WrGZQ
gpX7LxtieMdawbNbnpodC7An6Zipqd2yTdzp7PI4B9b6lm+ZsV9feswOQ7AyeCxgpJzV9tASgIRu
E0A/r8RNpcET4uC0n1taY+h6krQJ2TyOAVZw0wzOEIlCfAZfElPfhYn5nJ8r8zIA5N0gNbvJybdO
LasSPyoATGs87HyN8k+vfPYuqQ/DH3uXSgD3n33HytceM7cI5qNG4lgs3J1cn0taPDbK/P7mqtKL
NE77SaL8aNr7Wnbwacg+4Se0wksWQuUFO8szKCECQ2uhgvRCWADn8/Iv+6AAmyW9XJPI1LMZ1pk5
bybaWf+Qn6K0SCKWh98i6W0ZxcSMELTQoyDDv4kw0EaTG1rV3Kx7v9RnmDhaQBAd0I+i5wbt1ehR
PdKQySEy41wnMGVU1rf2p/cOKTAa/tEOdoRUNk7PmS2shOF17rLGDDZsvzg6+p8am7p8jfNw5aT+
Y3FELsC32wY+FTpBo5mw3ptk/WfmJD/Aoc910vkrQdUk44rVkhER6WGYjrFjt/hay02O8fHrbJvI
4NT0aJsxx2WpkwwPzbRdbByGSKyDnB2c1yIg/WxmsVUzN2Vk4xK4qA/E64xt27hZLGkf/a5eoYdV
+K6SbomC4VMm8w4FwDWcbQzoCKrM3c8r/WOfHDZhlnRZGRIVotQy67BNb2WYELHJFYrVBKQsqnzt
NDpOmawdVzwEfHxa+TC50eqvoRDzwP4vryRFsELgMWv5tV1wr4M80KgJOIqsxpjLEMb5wtE9Dbmz
iSs8+VJm+9g3sIvzJhj7JACYpPTKxGn3nJQ3cGySJyVoxCZNiAPKIik+U9crWaiRwfrMGG/ztoFB
a84I9ujdLXShDes+YE/54l1k4agCXAbvhYE2IZovwGAJYFd33lKPwJmY+ZuHrcd95BzGjYtXJlWo
KnWe4K1S/7LcoTpH0AKijRCEqAM5cUhqUFyy9EPYho/DF7J8mwsXlrHjARwPJuBZiliwFwKvHVCk
qP0fVfexnGgbYwH4ilxFDltytAHbOGwohyaanLn6ecQ/s5hqm8aEL7xROjo6Sn6OnvPZ0ijfsJXQ
sEH42lSTyepefaKHMNi39GWNyFssRassxZtyHO+HgM046nkxOJmz64rcFpdN19qQ2tWnZk5KYZPK
WnI+GNUmbh+xoUtwIJcROh7mR3UrCHIpe5FUhQjfJF2bhW1a8wS2Md/XgRgH5G8lHSsSH3IAsi8E
MKv0btUfzVp+1qmnFS4+8fb1Z/r4fFl2ZrmX7OrzthjM05XkoXHh6Nams3ru6yLYmq7s8FURx2EO
goY1lhxdyAf7LR6c8iyzahC5Z9VEurX6yGN65aOGtwp7iTeB8IH6bmCFWSXXmpKvXkrNgEf6e0Y1
JaXse2k5YC9O2qMWmbPmpC1VopgbLC3XDZ/aPLx6SqosPrMrGwjoAhzkXmG8e4nfA3k0WktepzRD
qpYCxmA6pU00nv918kRkTlHB/ky5oDdiThNqGIA/yZMtt/8o17HDkovX9K4vNR95OVtdfD08ZfrK
ekvuE4Il12vfPJNEdzG+dR4r0S1F6a+1T3Yf9vHuw76afS8e3q/IOZQfVTugH4uhfH2ecJG4HKz1
YTamSi27byy2v6AyFuBk0p/2xHqZ+lvV61jpqcq1UF6mX4gYbx59YrHm4U7qyzXh+YhrqiVRPjy0
bsXXgMtv5tACsasPwNlkq2sL4HzzBMqxwcHS1/vadMe8XLxt93TOQXz/fcM3yaX3N5f26q92Uq4k
TXZrgbZxEjeiGcJuPVd4ScrBnBU2SfTm02pWHNAO4j7lF0GZllU1T3LLqrc8Ge1qpz91FmrxpEJ1
cO9eGLm5tke6t/P0eMacvpsRHiUj7EipaSaBfkkGu0qG7ptYtEWEfeZqkDtGrUv6f78yVdLq/l3a
cX54QH4YKgsVkJwQTgM4vtZS9LOvte1m6FEBE8VXeEHqWn5eo5wPcVzA3QrzaVmZaPv7jwoqk5y9
unyCf6VV2KAEBUcUvZm/rVLDw+aF+QN6mGUasyGXLbw2ZH9BcF74X82jAhs71pKCEHCmaaqjSIcf
UpGMJh6dxxSKGE0HD5cfmMX+SpYxHPR4vvt/Pwleu0V01/A4Kjzmj/FJ51MwxaMXC5+jz4J0Gf93
s0QyRt1CNysPJ2FHSfRtBjt5ChbeT9tQHq4zvv2e2V84EZHcP+/SpqXbcm1Q/CpHZDvT+KM9G1xl
sjLVCHK5IMxkwS5qWO0IPEdAO4hMJG1E4E7/NnUKSMhWQViKjDGRniU2Js5R6z3Ycp/v78NzWewq
W/IgkBvMnHvstvaOAJAvtSnEDKN2KAZn8ALcVT0INXDLe9w0yGT/xVUjGwOcix54T9E2i4VebxiA
sOo7cxA9G9nmG4EyuDc+NECdrUvX6/0M1O8MalNwNIDa5XgMek7oSd+kZsSB4A/y6ZcYqDgI4F8H
uzhS8Ptxenq9YIB/b0tqvZ8R7Kgbo04VBZ9vlfyPZe2haoK8/70kMMcewokUUh5vOifI+EG0OuJ/
Sp3kxfcmj0xu3fVf18uX6grCwTtFB2/0aMQIib4XulsiPa2HxgMBYUGxZwMuiZQihUobkLOU5qPr
Tz/qZzII+Os4pGQ7ipL2eL9IiIISX8FPjYyvyPlaqzMBbig25oLOmfpfky6yuS1eHIrvDnl10suP
YRYXYygzeMchFR9FMR/k9uxqU6LAKd+MXMW/ZpFsrv8Srbhm1MBapn+K86EgsViQ/073mPT6nnUW
UekbBlrE1CMdatX766XKEaIPWviofq1eh5HEFOF6WZKBiiGUcapVetx1cGXCke5kxM6voPAWkCjX
2t+UAvvDPlkOVh43L7sX1jDl6kJLqSu/p87ycTaAcONrThr2kvhFa8R/S1Okf/gZ1TfeivPnWtsv
9ezkZ27ufLVgrEX2ZkT1bxWC7Dj/uTJx9EbmKzKGDr73Xyz/ROd5DlCf91Yv8Q/yAOhfP/711o/p
2nLQDc775VQf4fuov9ZKIO/s7pepJCM07HEvKR3/qTc/lY+CmQ/viWFwbk5ylmaN5R2YGMeVr37/
foupykroczQujEUhfnOqUh+/EqSZE8PEMG79LKlwoxniHAUDXVR0EM8TEG3/HZrrVDfXYo6dOi40
WAlBocze2XdZ5/v7iHtd9RLqZkfrFPxG60QDRpOu6Oi0Cq1Qz49/lw7VNLlok0b8u36F1P35az0Q
OAi4JFX5k+9YGC+o569c1R+pz5GA6u53Ozg/7nq73sYryjybzVLoJM+tejYm4MAva2B8/iradKJt
Vr17pQtreDMnLKwJrypaTtZ1OFB0A3p26+GIanWtLgcbNgC0zS1aPjubF/N19VJ8T08rxff9FxjN
T1JVNXosKgO5rPi3/3r4iX/Fn4R6EpP6+lYFDxlsgaodOUMtWzgsSF21tIDssJCnZBuB6hwS4FIw
eu1f8SdGKpbyoeqR05rRsut4whBwGcAjPy7UtXA4//vZLpqMguNeHzBJ7rGeVHmHh36r2eKTNcSR
WuJONCvInwhSOSztImm0nGmxLFzAZaoCwYMY1E9q7HTGtHrAg5UEB74reEn4H+f3v1/gR22T7mSp
8hMRJDXuvcngv4OsmkVsd4sUohcs9LqqL+UwCH1ka/LidhWrV/DXBN5sfCpGkmygyunMS56G7ZmA
U6GeQozMSXuYSPVDiZ5+ZX8QYcZA/mpq88sc/sGRaRVLwLH7gRKHzuRWbXefCsyf9vtTouz5qVJ5
R+pps4Iq6HKFc6VmAdA4gFp863S5/VkT22ITkDztZ39G1o8VVl2TeS6XD4y8LrXXpZonDmmb8Rw2
ykpbJJqMFn/GKeJk97c/azeZo63Djvxyh7fT7tb40+waFe3O41zxMcrV0YBU1CdV/gMSoAceBqyq
DY1Du4V0hS8Evdy1CtNlSnJ0blEK7/1J3Scn1o7tqcoS/cAT+NTN5Dv7KJ3+xxxSwIjojw0D1Epd
tHR86DGJlLHbDrV9+70Gd2AIMTDAU2Vl6o6Hzh8KwqE1+3Ifnh46TixvmO01VYlJtceI2XthP2wj
N7GrlMiD/p6T9cX5NV+quU/W2jHRXX4BmddDZ7cXsLyc3rndNwFpR9mq2rt+zGYs5ouvVcfF4pdv
/543nTkO/c95bPTI25ASVlPJmT2qP7KDi3JhlQTuyhbgOa06MQ667yZ/nMFHXMyqcz+ob8Kf2WK+
gnZYjn0yzx2tJn9ER12o093eHUhmXDqA7OWioQkwRzWTunGruqYL2zd2lUd6ys4VNl0p/4RsUm1r
fI6wZll+pd/NEreEHi03NU9KfNosfAoxMN7vJ+DUd+JN5crv1xHX8inzXbNJlo132MZa4tDK/qR/
Jo9Bb8/savEGWxHFhMWKYcZNrgBhdJieAvmMXaGIkjIQLuMsfi8RH5lTQIJtS8wVrVRd0KLrgpxP
X7TIcexeGcH1/LPwR+z8u8rkKxj8k0dmxLGu5tP9CkknT222h4qS7tFIADIex6TrdCzoUTeSEVRz
EIFgYzgwMeEYQUCokosdOvWxyus+VJbDvdNij+eW9TNsWxkveQPVyZcPP/nc8AiIc27N8Wl0lV26
ezjkG0LeDvjuDDN2h8vIl+LCF9pg1I3zxE2EwlChC0QMbvrSS0Q3rsg8GmarZ4aLVCsYSn+SJ6D0
6rSpKM9OeQZ2cst9nuHIiDSxoA9VbM487alGpu4q80+CedDZ5q5y+4l2Elsy2hGp9uPd+3ZZNbod
z9SB8QH4XSEbWuZ6BKHyT4wfeX8dUfT4e/YVXKWDnV46LXjXaMvWwJHY8erJYFWDBCha45hpSiP/
r+kGfFVrHKtOqUyG+sz1xZB7MRsScXW1w7+mLxsT7zzLSeX0k4qbr065JCxAfkKmr8ElQJWF6Uyy
oR57ygsiira5I0GO+lqAFU9MXbP3ZL4xTd3n6L0Vo5GzOWXSLTFMvrxoPEn69PupyIhaNfNPV7IG
MqqfLN3p91H38r4erppBjJz2Miq4TyzJksBzbakC4SItvtyzmanRCdau6uBfVBmFhbcvyWtNNxmp
xkW+Yjj45Kir12XvE8Us65XIPnATc44V11K5Pj5a7WgQ7XhkDNZ4k4Pl7pdDw9OccQwEji5nRkXD
iajgEcM0XVKwMvnD8YrR5DsxNmAr1/J+nKZZJVPR9DIOnv86R7uXJniWAtNiUceojUanCVI7vS8M
WUtq2QVaONsuZ/FV6E++Hp6nzZGE9vzTerwex+jy1qjruv92esqoChYckvgzPWGfNVVAYvHW5f2s
PoIh9GwC/dy/hyNl9Vq7W/vJ5EuVj2Yhw0Y2K1XoqsTaxSucDadNBUJjGMSRRzHtDZJpMwi1rg8+
eKlJNBpqOeMqGs5lIG5B5//wGviKDkRZ10pBfc9qi7JX3WP6d8+6sGuNEkxNRFZQUAezBsOo6wha
79oymp0rGilM90N0kz7YWOvM9+hpQ2s9Djg/zt382zXg+pDMv1pibgw5sEaZuH13eXqP+Y46wsSR
gvojysd3a23HZ3IQ+Scu93Y/SNUv79a37djRzY1DbfblmSXLIi6HNZaxOFVUIDPftlEWLE0H8xrs
pvWOUEDcHgwRsdQeFYUazq1rfzZvpD5Fk7PP+WecyFTHKnd5T8YCYLS4z0hrwpDrwyDB4H81p56L
gxbROyoMLuUTO9lnLlhIo/Bt+MTb8X8tJZNK3NAyYcZ/2bqDhLl79xmw6028N2p2JPSOwo4RBH+2
bSQtZHb1aOFo66sVzAFiC+Pq5xuzLy2koe77gTfgHnPDyM7TOcP7/HW0RBjZBk7sFsVnc4FpYF4E
RTPVV0pKT8fdFj7xI+sKhXLtzpJPo+djABef4QNWJZ5aPm5Lw95Jo89ZHPh3PT5vHt6d+hirl6Pb
fe7b1OXdwFCCW/HbygUL9pMBFYMm8AeEvyfiHCqZdq1K7zrm9L4ez5vuOpW3UJpvE5IJVCoa1v/T
TwZT6rW4R9oUyD/UoL6uKVE3Y2Iamo9nFelhFlpHe6T5puOV0MhfxZ0pg7n7AWJsq/cBrUAniqqE
EwVXZeVukC8u8g3q213Nhjyq7gvPym5qcEczd40eQAqmRf55O1Y7Nmbtj9eImMzeosdcUFgB1i3h
mmamqy6EbowYqw9qMDuIQH5l20aAQJhA3gxlV5HDdEx9KHTvgCdLRZUvXPepRq6fNNoqlf7kGo72
CZntY/Ydhdi3iHdoJYgnyzFa96m0HZC8a5N4GBR/ku9a4xzr4yj7vuksv0Zd0547nn7GvqqHiMoJ
sVM0TuvOO3kF3q36tFASxkD+GTLwBC+2YeXl7WXqaZvDmeS8qjs+NsV7LCWf3dboVTvvfoiteK/w
CiO4PS2G5FNiB5l3/jsAUUmUr5P7KsqoOFX+MNAzdQs8w8pERxf+a8KHnM6ponrEEPL6HL/2IykA
oy7Az2XILyvHZ+LvGCk2H8Ie2WfyNJ/47ARiDlZczexzIUoU34whe5areLAlFD4V0nyedy5PqW76
9/Qxe1P8FEBlxgW3MUjHfK7e7UP8tbyHC4mmdpWvF6BR0xU5e/eZgyZ0kcCK1Vx71ZqgjQvDFJsi
PZNatichCiNHG0uYM/DWQyb5Kd1Z4+JLg1v1Zu1tK00Bgh6QUNH75kOQgiQGQejvuWY8mJ4A23ri
XyLjxUT3/DgCNpNuOXS4t9WnS8XPpfMJG29PPm8JbMLW/vWbKFHVUSQ9Sw74XvX+c87sV7EWIFkk
f2bI3WHLgEc1oGiNsIAZGknDe4XO9lWm7UkaXfwilprskY7DopEVMI6VO1SgYlyL8tjcsKJhMXaP
AzlHNZ26VmpvzR4RdmwP8cpkGOiOQXFuHd6jW2KZfGjkbWyH91QdsK1j4us4VYFDPRV0dagwG2n3
12JsqmXc1yPei85ksrTuHWiaLYYPoNBc17ABWv13xGBnHf63y+MMVq9nM/to74z12WJuPY3rdRsG
P43s7o555CDjacdynqE0wxq49j3kuh7SMcJvpkgxKEDLdv5FmC1b2Stk+FcvVAuPRZR0wcYBMs6x
kci1CnR8UNXbqOa9YqdIcGoxTjdNWeag+XnpCDJkvoq39ubUngq1KUn0nX67CEZiQ9s20SllJvX3
l2rm3/tm28i3/57X3WUOlUThLOmxD5PSpE9+lY5dOY9WASfU5y1CLsfuX2XznBEV+0er5Z3uSymB
99sRS+L0l1Zml9jt5wVhvlMkSFKs7tOlpDEu/V9NEQUo6KEl+/Nc6Wvx8nUb51uTMsapbQbnCWmZ
PDzdtXVHyFxYV27zA2bAONvNf976tO3619/r7yXVyFJg/8pVQnpkUd81QnFfNKQ0enHWYjmNsqNS
Q/Xh0Y1gzIIALs8ZqgzoPWXE9knDIH6gyI8zIP36SWxsWfcwraSJc4Zupsjaja7fP42p7OK6W/qe
46rY+AjnQNiWA2sgGsPrtv4yOpdGjUt5+/4wnL1souCATPH9y/pX+Y5bufSRHmMtVCIql26RX3s6
mnvH5g54MJBuCCuYPz6UZa77Dc6u3GSJYoVeZq3IYfrbJR5mtRN44hvalUPSESNWvWrRmj8fX2dC
xJT2IKb9QI7p1uvXMh6wFXpd/6sM4nZ1+OcOzfHp+FfVOeY+3fjVQ2WexB2+PBeGvIDHLBHpXrYR
4LHaR8tW5nVRPeNxS2kVzFNWOFvLZxQYy9YGlxdrhpgBuVZe6r9Z3wLxMvpYdAeX0vzp72n7OlV1
uibIJ0iCStMQ+/0qDC/Po0tZKC0F6P44NJVJgmyRJADtQrOBHkQZbt96Yf6t19Ltc10JHCAT1TKl
587jvwUtuJminQCg2p7eKlIU2ofKLY3onP62T7E/N4St9ZR1HZzNMMnkqZb9v558zv7AbiNFL/mu
Wh5tEMRp1Ro41uXRB4CZEMashePj2JnXzUcG8rBor6PAgVqUsgf7yhhV6i/EjygzvM2lpqor3Dg8
AUaYjOvqjYTArJzIlZDH16pCXqvgc2QKek9HlnMeb8y+iZs8EtbtReXWaxWwks5Z9NaN3GPF2lbo
b79SwyNF8HbO+KfLgQ1ZW+ENhJefUtLeAh/yDRIAtwM44jFSD6nElQYnrDJ7DBWgSb4aWqvTp2Bz
H03IiirhZz77x2ZWSZKwkRN9A6LkEE4UUipnJTZ3UsOtAtnVrXBDT0riXbPr+pWuFcZHdPX9IzNG
uY06QyvyUgaJqizEQ6ZcLE0/AgIOOYlbZ1T/horvu4mhY2oJAWwxxo0KfYId1QdZhr/x4cAnY9Vw
J5mWb7gPhJABmYtHEN8KYruWb32pbGGYLg0cKh6arD2UbDeQq3vQPTUGRh0kYRgMasKW4ZyIFyUQ
e9ap4havw2vVeJWzTfClk39PjTPj0KnYFyK1TqB68BBB++NwrSbfcD/c8mRPtQSzjBHjiIYP9okO
oDpWWahqJa26SqH8qhQaEFhhzNJ3IqYG2t84/5P9gZXBSHhPsdXJTHsH1XDUWK8B9cfLAgbQO8ii
xK77piibnSMVkQPewt0m2QCRfqMo+p2j/JeqFXCIeLo9JUcb28a6kU9XHUT9MTsuH4tbZcMtrYri
C0UtQj8s35AZuzQDXoX7SYM3Z9hB3U0VFett1gGsNigCVtdfoZ+mTaNo64umroldWNgUk5j1T28P
w/lzjshLm12QFyeClwpH7x8nVOMajImX7lPzuJIo0VGU759sh611J2SOF6/FaqignJ678Gnc4GfU
9U6R1h4Zv+KTGUgwsrJ9FDuLpF0S0KX9P4QbAh4vk1dalZOSFaBIbtVIVhzGLTRmqqFXpjUSH8nB
lVlKQfPhUabFTNHY2aOYTm1s/kXsk/cQcLnECKthOzKgdyLxvtIkB9Be/RbvQ11DGePmzgQEL5eD
KUc5IrohFClt133lbFFJl+VV79L09YlKPhtRlY0gTL62fcSPNPg3PTn/w8/R2MiVBaCwlwwqhusQ
/cp3i6V0PMw/Ioda9VgrZ2Jom4fZ252RyBFeG7nh5QWNs1Bon22ip7KBNqGbpzFNOceB80veulXm
vTPCVuvUoU6B+PpzQ6CgkxBiN6XI/rfafyYVOwer9ucSTUI+Il17UihlVcl+L1tP2oXjdwOngRTz
lbSRbkupZcbTsinwiIKWPJKru0A2No/t91p2++KTtwpMMc13pOEXvQmCFp5PF5oi7uLurimCQ2L+
P7nyoSORxEyXi7HFVEXBqfMBuQ4+2pw8AwM/t9hjewm4n2NwlpW0eflh+AC12gdyjBepDXAuoT5G
rZt+yvdG/y61BHjjr7ntb5456m+a1sK4/mcBPhwfl2ot2Si/KGZK9X6d1CmOzf6V6Bm/5Z7ZE9zs
eh6Q9jj6mIl9np6mqGP/VNS0jDRzigQOyOJA+GMRMWhSFSm4m2bcB4a28ITF94VuEwZa9yby/1Wo
C0cNRQgCQbeMfKXGV8tOweOtchLRQMlYPCqY9AWVxlCW6p5+n75oRH9jcNTxICunl2/bgKV21FJY
hvfGZmAYDbAaUGcfaBgqRfoCj//bN6YvxySVwVBFDb3U9TAm/wuEpX8eH1sjlNRS9mX+zxxbVH+H
r1Q7Kkd24rjM62M+IkbKo8zgCXc/241jXokM3t37ydoquB/1cULyjyVHeddy/PcSkWm6spdGnWDJ
eTCqR+HnZC8xWGBU3nVVqWJJxbML314uBtqqhrmjOMGRwumken09v7I1xAQqu+fbocwH+cdgsRv5
XTBtEr1c8/J2M2YLTBkcUa6EckqMjihB+dDGj571l4u2FeEQMqe69ZpqJ9vr1+WiYo2ZfC6x4ZBv
RpVc8yEKoB3eprWCwnUFylTE6Yfrptzff1s00v64/LGsveZbRWO8UuxPvygykxN9vxGfLU2j6FaI
cdM/Hc6a0+GtVWDlJpqTV8cv9IjsVM6mPjVsojlqLKjk9D3qpHpzrtZYLk3KElaTCfEur25U2v+i
79O0OzYXZ4XApoz6er6baKqSURm9pCQ4YKa8nLgRAzoc5dQZ8zrU1HtZsp3/oo58+2FgvI5O1fqg
tv6niZ4Yd6sHdZWYHzhbs36+zRprIdDYiH6pew3Xm7LCS0cfFuEnpc8cWi6qWKGHN2c8NQaD6dOR
iSre/xkSUX/F1rV72FUPT3/P0tRUaGuyz+jLvp4oBNKcxbkKdRBPgX8HiRPlwwg7BimrnN9UcwyK
A1rBAnHEQv83q42sikLdNQx110DsRclRf85/rmRUGrrNSbfdbDtFILyegZIM03QPCjAI4f1uUog6
QuRZDKkoak5/EJ0QlcISebOvKd2LxVFeq3qoMG2+t1cfZ1qXLJ4vvctHoD1xzGA3XNYNlVTSYntq
lH+f3vAo+WwTdW55MwdkxQE+J5sIc+jEWRg184OZhvyIEalakx0y0zuRU2ZpuwL/dt8FTLX5W1Tn
Sg4yzdN37uOHBnrn8I3zTX5z/qR9djDM1OuMl5R9k2Bnrd40FlVGbv2IntO0qt9ejv11K2NlaiUl
4u0/i+0REyZf3mylmDbX23DHrpfS9GdqGp9Ku9+pbLFEbS8YqssajDXbr63qXBRbpSSWnVWLy9fL
y/QjTK719GXWVkDm3FlyctKW6kfW9fXCm5sBOs/12bXiwN5cHRuHong75P9uf2bs50O7lU1u9Yub
lhkeHw+909P2M/Ga48AWKvIgGXCHmTpTLMJFI0mX8nG7kt+PrHaphFXEJK/m2bjfmyYAdsA+nH/M
Jk/zj/vehyY3aReGTGmS0ZXc104so6a2rYUPNQ7LwOlPzSWC3a1qn9ucyqxRp7TPunf8OeJH0gzV
mC9HQFnY1asssIxt7VJh8g1t3nL7Jg2xc2USCxWVVzcWJqoDkoUYd+fh9csxcQQkGU4/igqQkCm4
2zEjeXmJyBO2z/rs+hE5QqLE/ECg7zqchPTPfze16l2rbKTBpvmdrD1dCfbEEViBjMOXII5auWzV
+zBWz8PZQNHuF1lBJVeEJlgZtZDtvGP7P3Wcbv+IFyEhctGI25FGKWAQNMHzUHfHOe31BjaD3GB4
KbTsS3+/LGWrlQOcnHpzqieqDAipAz23FYYumkdp+Rgy3Dgh9dyYd6XKzhQ5YzZgrQpj38LcgAtl
oWCH6oY6qbNc6MCGjRDWc7IGlu2dOnNR8c61Kjep7Eqim6e94nuSCR0bezS96mAdvJR4nenMwKIs
V3z/9mlBIGgqn+5adarvsFXc1OD7rxdbqub7tq89rl7iqPIx7/JxO0yNeLLlacge1QVbg+p7VOd3
thjWKlbdxWVOnb8Xtd2MPiiDtwy+L04cifYaywj1QcjxVluoaiCMgqRe33+xcN0kihUbPjO2+0pX
Za3PGgZOm7kyDoOm4xD6YRjXFNv+kjEssP748PPf37nWpIHvonisrXzkjUtFN8Vho6MJPFqGps6P
pxNkBjkr2CE37t/ykRMiN4a4gJDtQ1XCzGWi2VNjYwMBIcfUCp5DkAlWiw4a/oHxINfGfAqzLF2L
1qPUwd+Lcb9+VO72zpBAGYru+uVgVKx4jhg9f2dKmJOhSxZN4/WCO0mMaffof0SO44ZzNUl23cYt
DMrsnw/HJdyMgALvoXDljZk1vOb7AW81WzxaRg5l9Uw+60xMKC3M5sn+C2t0P9SaiYZjT+o8HRTK
SaLBHVKC9lqyRx1nEPapIba621NcSXcQJyTV9XMKl68ACjDry91M6mOLXRpIYDbEK4UI0VjiwjKt
YHmQFblfJKIc0PtRrkJy1F0PR3/Ev5ykBihGqA5Zh+04Yif5TrG5R/f+OJzLssAlbUi4eQCYbYW4
vStM3V+Leldng6d5LdeD71BczWCKl1MKHjV+7gAQ4nxtovDMuWol7xyXd65o1DLWk3ksvr5oCtA4
oP5iSILnQPPBCZArsl0qHlz45DXwg8fRYSQWGn8SsQtWcVOknOobGFn4I8hvwbv/vUP69rx5J7Kp
GsxCmRC4kZhKT7e3h8FfrcjxuDT3/f2/4pq8JRGH6q1DJflS3XaTJTlg6+5C2z3tTOQaM5GDjJDC
Mc+ZFyyHJYEjvAOQzaw/FUqQWytGoIWIqyR7yzeyEocaV7ORbdu78m/pbznoDKzFv20KMDWtzerF
gUwWZV4GXLE00yvMuoBM1vU9OAhsW8ugpl3Hooe0TAbT3q0TuFEskUnzMKzpBdc+/3Opof1+t7tC
KTUFquUTUZtOiOjsKC/FMJ6/bIBRkgLqscFy9NqS6sRiq9thYWj8r9xOmA6Lx/ZBbxIIgqkaaXjD
GHVR9Oc6puL0qdY4b/hs6umoZwogT9cxtT8rlSo6j6fvl91T99DsogCIfH4kBvlf4uDJX/GOwaQy
DGB1ZboHqF26qIhTvSqdOH8hPNjPvqQGmcG6/d5P9SOzPTM8/1V1HQhsUb7YJ3HXlaBgt33Oa9wy
+Rn12TSomH6j2lG8un3Vby/cXP7SBxivun793tbpZ44+YotFxmjwv5SDWD0vW92QjcMfr7ELGWfp
EUOMh/l4Utrn8DZ5VY/UzteFHf6GuTOqZBUGUiya7iUJMX+HCRSv9zJqDBUf/95ULlNcQgWwxed3
6gt9oMflL2VJtubr2Nt0bx76VMqb3PPKop59HFX+/fefU8WzwWxO1jnf3d8rY3RyHeKsr1p2r8cZ
pHyD1kayqOJIanwl34o1jIgI5GNXcYMq4AR5yTAA8q2Mto9M81+xWgTmfEet+9ekMOW6tlpXFEyq
xtk2jbWiQNPyjzhiaaHebChejZ6W8mnZMs3D2xlbQ2DihjO5HywseLEt7RS1o1hWvwLeNcClnXyz
pH7T29sWlYPkF3eKgrJN9vwO1PSegEQE+luatbKdFe+9UH+ivp4EiEcSIzI1ATRrhjZYlJMIMOdS
obPuvHVaH5NTqUe81hyf1pJ0Z9f/MtIhYPZkoKS6kmOtLX73IM1raVZUEnD5OjXpUPrSZJYmNL/u
xfcm4OTUE4HP1rXWO1Z+Ni6R99osnUy0bDvEfUMpEhpSL/aNg8f0405S2puOXWADhxzqAwx71l2B
SLqjJkOVCW/GqjjYHTyAl8HMnk6z9d2I9O7ydZQ2qxX/3DUKvzIAesvuJFuhPsp65XPN+plXLdGz
JjHJaIGkMUnQAHCn+6X964gZMGrZN5KNUe/UnnUlF4hhddpJFn03RUPm9MKXpvt+geQoUFqZvB40
v/y9h+pHQaXbQ2kzTLYuapxM/8oPsFwUrNeXwLCY5JJfDjct7cIlvumD15d9n935BRewt1lGlaNQ
znRBiEtBm6WSOPiCrbfEc7p+/lnKIS9nQr4b86x67fV2b/ak5zR16Et4OHO6dwIa5hwUmaXathC1
LazWvz1SXnXzfMnVucm8m34acLavS9s5v26I/l49ShT37TSLO/GPZo/k8GtTUNh6Vs/Pa6l/oPbM
qyibyd8HPaReU6zks9hrgnIedJJQkNSHoRywMr2MJ9wQpQvkDtogED1sI9f6PQiMKFmyXOzLMPWH
VdM6v/g36pn+BiHt5LUwnQupTZ9m/WP9ZtVcdyHbmXnl0L5cK1fVKaXeFSxPa6Twz+9wy4oCNFaE
iDkoBmg5mMYa8ZtpXueViKms3vKJcuHlSB7jowj7rcxef2LyJwdblspbsZrqnYoVU+pYeXv4d1H+
5qJYnWBNPTnIPqY+pPG0lcPOPm4auV8HSH+mmtcP9QU3mFAqji2VvgZHNpGGn6ePMx568vNMKKYZ
YME147bEVT7WlFFxXD4kp6m6lGgqxAhnVPnOSrOuTS1ML0u6iJdB7iVJ3kzBrvKmPSj8zroxEZSj
M9LDFW4XjbyorMNzXX3zWanArhi5Rjn/y3xRizdmy11ol7505lcZRTkU5RS376POUSdx/d/F0iLY
Vz7kjA8vzHd3wpKoJfuXwbmnLPsbM0IZ39G8vvx3aiz/8Whni8pqIe60vda51hoMtF9O842llgJJ
Z/2Vuj7L6q3x39ijWFgPd3H1tO/qcNGbfffwvFEKQZDN7qkmNAMtQrUhzLhnpQx6Cn/uL6XUr3q3
47PKgqmnTXtZ/jEGJK3BeiSg/Uu+GdfOofKvEqEKAn/m0QK6R6UXXMEGa+xf/g1yWI84TGxT1K37
00AW6/tuXCzn2Ksr5WviokMO++mvsiKauq2rSaE8Qxx9Vj0LW9QuRtTbpEWZupttLPtZRkVkMuTf
MhAiZRvinqU7xGswePcnttY2W07P51fF9KghPFSABgXh3yrDIrmvyxVfKeT7V83SocZZwId4mu+i
iM303QT1YXUBH4jkTMpgkQe3xh5pLzDq6usTbLRwKR9lBeWqRRVS8K6sPqdWctc6TV6P867QDQmL
D8Ga1cfDQR332qSISfd4idRC2csOqb6J0bFiDmeGmS+O9OH39AKCXEKZfY9gEGc7WWwsZaTKkv94
4G0FVWLHAaJMw9dzKJEfYuxCQQ/WrVOrMPSpXLji8uLhkQ7GMb1xdk5NeRjTD2mIQwWef09NvnG4
Ljs+P75V4/MIiy8dfvnLqw/u6KV5/Toq2U64srP5nYlXUIZpTtp860lbtfhGgOGfSWHa4q02FXKy
z6PzDn2fhIFw0KMLvIDJYWxxEiB0kr9+AbKQH+Rw3w81C7c9xwCbtCMtgSvewW1r5jgy7Ex+4WwA
CX8MHy246Rc2XaHFYaBLH+8RpniMyOliV159aMFTopb7mhnX9Mrx4U/818SfK+WppwJFP6kfjKcQ
KIjtsiZqNPB1sUj4wN2bz9bCPw8nNjzwIN+H0z0a//dXYASHl89afFNE62U7YBVryhkn98t9ijNo
U3V+e4lwZS3DUigDz7Dn3Rz10NSWwI1wDzWCtovPrTUKM7POB1cEvTlzvfcECM0tLhD+OHpRHXpT
4/l/gb3K+ff/GibwizgS5zg8/vA4LxXeY2BjcI7Aj89Du0LgEvHZWSOQDipLl8o3o5j/x4pyN+FQ
35MahA/ZylEuh2svzPClXM9BlG3RIB76f3c8awix1RzifmuCGE57RxoC8aWdJO2OfOuqPp+0AwZ5
mLgYL5QvKCN7odMwvOOVuFgmaTkwB65+NLkKuCVXe6mALAJ+CM+Yy8pemfT3w01BUVZvhtscgYvp
73+e5KWSG8edksEKmCSghf8aIxqTh92IQRRfiYhgNIxTXAHy0Al5J6llJbHFNKj6UwrChWZBviIL
YTt6nKJrpIVQ9dnvhhUr251USCW5lwCCL3pXzDwavHOgBs9fzKOgpUalHLq2mSp3OVvNiGL5Y08k
sTpxp0Th8tvuaUrr4XH514pP42SpfHxsSZo4K0fFB04Ptw/VNaXA2yNKu9KyD939qn5SN6BQ3kzq
6dHX30vkKw9x1Ar9h2fOp6QkLD68RsHA2ztbBg8fS+koAWCK/rjgkYy6QS7Nc4fzQWfmFTOhgvVH
ma0q2QpjMfuEQ4Y0OVpJuUqwGq7lINAFAxm1WEhMoayKFAYhBmEj8lq5C6HZJVz/m1vbkP+pCYs/
5MikirV/g9SLht0qFktP0fERHMzluE+3t21f/OwlIJz9MDoQWGMIzHuZloST9oMMhND443bawmUM
dmg65iufEmxe+PvGprkkhVXw1YL4e0tUDs93aTAoYUN4+PHUW9VsZb8K0NTWfS5SHZad+Dd/Wr5e
77UflGH8Q95gO+FpuuZ+T0HK9sO3nRNIhjmyAl7XMi9MjkJzt6d0VpuJjq3reNvdOzz7VyG3chC3
B/PbFW792bW85XOmS9tMP3mqzz/+fv9oCvZYTLstHPDh/e/3/HX9kgZruSiWr57HK3MZSdPf4nv+
3WCaVkb5ikakqKJTRaeQKu9PzIKUiWAptHhZd17ebxYEiZ6VAomHRht9HDdNforvnS09xYgZbnpi
9IdeovuUwbzhCLKFD6BlizjjLYxytXS3wgWpTelf82VaC6u4PE+GF4jhp/FExyZKAdpK7aCJYjXD
Da18o+x8JNDXn0O0Waog+P+NM9/ly2itNmB/88Ye4j68za51FI5joXoUFGaoIMLWjt174O37e9H3
alwXQ5l2TbYuXDut7F+JZSk/hXCAAXSuk1wMN5gBV8bnULXgHuaZVaVfQx92EuPf0CpELk7PmX/r
/sa15qp+FrP+XtSA47gEA9gRC8PYQQMBH7Xk1JFuwMHs7IEJUcFK5rYqLqpJ2Ck3vbSMqEBjE4EJ
S/Qi7gootRxy/Ue2Bt0QSISM6juXAXxpiVE7RWSWcjtsNxazxNBWEngo6KVDCxpMp4C4XgWBxlIb
L8a6ZG2nwxvwaaxfhRZe35124EIsgqO6lXg4qh+a818obPH+NVyD/6Lt6A8xASeNWDjl20B6g1gg
74tWEaZbM62N/oek89pSFIvC8BO5loABb8koJrRNNywtSzCgKCDh6efbNVMzPdUVEOGwzw5/WMur
VRuxcNHZSwjdEiYpqzmIdD7K4/sIQYzgBx5hQ5tXbF8kJPcdfcx4WfYweXoJwOw4JITE+RaPF46y
+ejsAYPLcFdtOghFsnFKYM8Jm419kAboaAcpLjWrjs3Qk7V9D6FvESRps94l6DPkZHtq4SZL+M2P
aP7I207AZXFy/O3/h0B4rqIB9LS77C6twyH53pXmcetE6AhCqAZuiFQ4bczX8UqXisY2rz6Hasq/
VHYQ0soNbDVOHZ748Ae69QPGnWolnymz5xg4347nbTAhfkbdqfaa02R64yBUXSD5YOJGxc2ELrKB
I9KKg0wOM6qBoAQg6wJ75UM2pFig49sfgYoy+qdvBMIdVubDRP0KsXhXR0N3iBnQYNYJdCQ9jOE6
md5PHYexFLlnwJRyL6HvGYj+8McBg8imACGPO6D/FnPW//UgwzY6PV+AogtQaeYAz1Q8t2q6avra
vQcLRletG2K57qeIGyEIQsuVPjfLw8SYhhFlIpU2suNgubr2lzslW7ps7Sceb/bYUPr5yf67/ixo
jlUIVDhPHUAn3W/2CzJQRg5inCd9ZQZvwnhEuEAyTE/uv+aURyKWro7p3somV1nM9zPV6r3pa0Ee
GR+E/Mb8vwTGAKMcB6UWAd10pcxvJuIDSFK4sOfpZyQd610i6SP4r/LfR7NSZOZ6+6RdYfEXvSbv
1ia7YveGFFcBnOgPQlZJJ+t4fFOPwLtAXte9kXZp2XvofEf0bOsRg8aGPo/bVP/y18i8fZa19pux
xWOYC1MHrSt1mfYw9EQsncK+QUYSTdf7pt87a0l4pW10fU3Yk/LcYVnp1dVEHq2uJ0N68HevuX9J
YkDhoJuSoCfx5RkCE8cya+0IV7aMkfBrouj+Ax0nVE06NQ3J5Euow0ZA31Xfq/Ud+cqIVvj2Ptw1
uQOYAJyMqj+9csCUEggaWFVtXT7Gepr5X6F4NauRhhn5z/BBmqGCMlkVzSThftVvp/4s4+vT0Yvw
hl4IGghyqdlG6DYp0TznuvW6PHL9c2+w4/xpozeVtOWTW2QOnqK9RXrTQWP3NVe5FEDv83YeKY2n
49rNBnpVpgO5gYbabbw3F+yr1OjpJYigYpw2oAtUBJ9ozgskufcdeu+Mq6+f4AwW3QVErIiaoUti
9gE6O5qh9UC2o+n/RJNBGTWGdeU1nl/aDCpzK749pJXTB6t+38JbGyDCej9kue7BtHjN9QbFAdo8
srIjxChGxRiNBx7BmK8Oc5AMr0mj7uMH+h+NHuRFUKDf1P9J3prZaWbNsKY6apg/0HYCSNoHXahR
5oO0UupJpx8OgUR9lq8CYEAKnkY/vcvg0a66UfeQdosw31CMgRu7sdy4jjBEIACgmwlQjLlOdBze
g6G2iUYVwMttChxjwJbL/YNadc8W9S2A6pgthmphDttFlJ8g2kStrzIEJsLDN4rm7ej4TY5gcwv9
31P3X7SaEEDK3kteAIosTMD2xtzovcmgMiFVPbSUhkmDtuk9L+8iTKB3AyGOS6OvBhxi1L6sb8v2
Wa9qHXzTGqoh17OpX7aEOKi+9zF0lwT5/dGD7s+2Grfq5vNeD5DHymWQxc0ZDDNh5WH09Zr3qDWk
PzGvmQSxE7rDZtbtOWJrmhoVGkBgU9wuEORtH3FUpH4UxRkGEQL6SK41S30Gh8HS5jmoTf8tHLbn
z4jS/ON0AUa3M0Yz9f7xr2MNRjbQFrOOrOZQARWkGbTqEgvuIXPxUTkmgUh+YsWrVy0DCy2fEAlH
Yfz7qqY0sEB3nFC/ifbJY03iIvbUNwvVSPAOfP4CkYHeT0bvrUSBBwYKULVzOwSjhhCOS+aIgMFk
FOIbuUYkmtbb99Tbtdmkoq1KSgAiiT2nOg4REo2nA+gMH1sP1DfCrOab58VESpVnQB3YOSR+ZVKi
xtzDjOFjX0mwu58DLZ9RNlZOmQIqD4tzspFucnnizvKc0mmJSfoRBB7Q9dUm6Y2ux/LeLO9UJvU0
TzcPJqMdq6RHG9MeQZCTfP0Z+ak2/RZe2ljvHCg9Wy+6vPr5nY4P+YjUnJZ14haLXm9PuU8zIaGT
XFIPdFD/ApduavEJ3CK7uF4NKVnT56rFoC2iPnNyVAMStweCI6MD3doZPe9HPEPVptOdvWEJsVsZ
o8bpJrV4hH7Oz4T+L/lwiYWSN+yMkcN56xYHezFhof5R28MI+RUN/ZRmEit+BxUQbfntTJ+fJdVY
8gh0nS5SD0SMuqyIwvW/ii5E24GZRiBCoa8E+16CJ/sS1R7bLp+mDvGSHLnTzpjbkAwOiExPiA70
2ShbQUCxchm4EaJTNKqkqqNO41kb4Aqrvaz2Yyn34AXMIgHwkNP3xCvLurJykZ2M5uyQj4weI4N0
tD+K3fV9LuoJm12TzZ76yXpwTSiP3/Fy9J4mhIeE8fkNDPf4rcbWiA0xeqxw5+gTbq6Mn199BzUZ
wnStkmPoSKe5sdiUvOatxdZKoU/2D+ltfL1BmyMiasSoLyGdTQnljrt/Q9DoAcj/DfKCHKd/D2gp
vNmTCGQxlanCFquBlWAf7Pd+YcRSkDx7RE7zdkY84o4SG+lrKm+PGQuryn8G1GRSvjJYF+8cdkDa
GO5rEmE7ID4dEAzIlF726u2QRAFFvrlqmEw31VhU8GFyMHU/NeLtdZM/zpvN5oyiCeYNY/OyXJ43
zGuQiqCYNBip3M3fX+4p7m9GELiGL2oovuu7Bi6W7Lr8t10Mnfuk9h/M9/pwCiflVoytXjhxK/OE
E5KPJULCf6ZimHUaq3/jYLt4GPbqIg4JsmnBQQtQXRlaG7BADLtJWhFmWZ6X9MYkSX4j0XKenHcH
2if2FL8ca8qkm3KhixYLv18aWOlJWXWQglV0XXZEEHrFtbHeQRWzLf839AGW7kaGT9VtyGGZzHEc
+czxMDC6WBP+cqC1CARpUnu6Feyfxj6IxdZu7bqzzLBt31/P/d9t8G8W4y56NFD+e7nA/hdiNTQy
sZERCZb1AahPsxFoxZ37RDSimVlT9n+dzZOw1iCGVxnLGxhAIE5In/wBoA6Yj/WNiYm/7GrFdSCB
9XBukU+FUGolBuU/P3kWA4inudwdKIXISnkn5Jz+wPj5FU86YQ/QK4DgJFTRP2emy0pu83Rek7YC
CYRGuXwZ7u8iNOZM2Bz/50cQ5mC21oa73wf2WgrVgDYguHyqLPGN0rjKMFS2+Tb5XYphU29zwmIk
DGNmvUgMSIFyvhvnCocL+cjMf8c9pnHH1RI3vX8IeFoYUlxg1fAh49eDnLjQpSGYYNVwwVN3PF4K
7bKClXwuvTOje9zg/5yi/g56OcsQvcs9H/6dzIOf28ihkOXj1+AJuTtuLpULtQlOIofQXbjhQcqR
+frn9ycUY7j5OlzIp9f/L9tii0zOHGtJORt2Tzp1fAt+ifFLUWT4/vzvPPktHgMOwPKHiCImq5Qf
fxf7Zf7invrkcspz8jLDYM8lBMInH7Gx3T6ZVrn8XRZGaB/RJvq6P7Y2NvzE8kemu8ZSeZwSTOQE
gBFTZTGkNya6HZmT3iEDEvHlGUdxBmjEC72gWAxGD8Ct4OCE08N0N+eUEREKF7qBAbLFQmCcalI/
sxKkzhWrpxBRIM5wfjqcnPDn5ydc/y2cuYvAGie4H9f2P9FKulwyGyCz/WI4xaDzUFtyhdHmAWrh
0isw1l+FcTdDsbD2xRJcs3DWpIFgDMy5g3oklesQRgYIjxUjsJsx+3d3Ljx2oGuN3YTFsKTEgyJm
7LzL6rL83y4nxXljeb5IqMhMwsXE2k0m3uqy8jbQaviYEKr+JaBhp7vpdHM+TwgMB7lksobkeIeD
XxvAh7nomHE6LM2r3JGrDQTeDdwg9H2eS8PmKT7u/ZBb4dvjsW264o3jH7iMc36Az9dcLmeNGC/H
8ln6zhzqFEflElNyMK09nA4SJ2CQTTJrMtkx3JN1KW9puvbDcM5N4i1urOXSm2xoEPGtKdhW1pIs
1SnB0zcc5zB11nLGd3OxHdDvCgJO2vEDiasYiznyLOLLa6znqT/DPZh5DW1qIZILX5xXn+M1y42P
hLoHCt9koQp2/CWm0VYUoK7EaFZcz4buApaISWMHjMlyfYLVivfiji4qCw2xJevmg9G0lpZnLXF3
4dlmla3X2M/9mx4cJ3RD/7CTt3fg3XHh5Hqg1mdgK2InFqdWmwsmVnip8hEbQWsGNg7Da991B4Yb
/v8k/AbBPvjbP3xXwqob8hL+7w/wfuOHJ4H4GgQBPywiWQt3zwWxw79bZswU03blJWuDwYL/niLa
h9HworBrk1bhEPVNzKqLSXizTl20HXa1I2GCsDj/lafUSWHlfZ0d7EdZK9p6syPIr0GRyv2WXYHr
6YCPlsUiz2jlBH6YWOEvLqWLBV/j64Y74wRDeebZFm17b9tcVRRu7QZ9MehizcvY+gxhXwRghXAv
T7P0etl+RNlDPMqm5yG8P3x+FQsU9o4FNLnwPMhJyZ7nrcyxN+0Yh521PE/mGSC+joHgy1TCztr3
f3nvEqhYiTg6cRskULE3LYCPAPEo5N1IkHFnUPBqu6O590O/i6ANMQVeuss8bcRZMHVwN51gOblY
nTNbDjGXW7t+m78fyjc5lQNe0b7v5pbca16N54KawWCT+I3HPDambQauz60Lw/UU2YINy/3Nvjo+
/a3D3FzGlrecTHiDH2uzWeJwia+yPOmTpcdn8o3deXmpjJV1cDiA7AkXr2uY7CB/0X9sjk3Pwktr
R07Ab0qbjHNyXdd3Dk5IImv+hCeenztL4f8bFLo8Oq487lfDXwc0GwlrsnkD9GD73rY8Z4vF4pdb
yD02MKqa2e6a98bRmDLy/uzZ6t/FU0xW5MDaf0wz4Ce/WxzYAYDwn3k13ZDtjiuEUy9SPXZobHlR
1r5/CvlZ2QrXPHbG9g+j4G239hGvCYe+iXVnMM6CIX2Q3bwypw+fB5g7CBJGsAsLv2d1/WsQqI5m
rsYVi8arIB5KLOAHOubiatr7nkPOFQBhppMuRrlDk42IgXUxBoQ8NCitlZCpoxkDUJ2ARpmD/DhA
QYzN8t+XgeiKZi2NXo3UB232nsHyeK4aoqireX1wPljr9QUVwXT7zswYzp+lMAR+Ykssy7EPILrE
gv4F7DzhEep71fShwNsye+wyv9keG9rWv8IkHxQOSjwUWTwJ8QTBUUsxGqz2ioXO/CF22jX93r0S
xGx13tBpAyDRZXhHRSw7Ays7f4BOhaBmm000lu3rj2Nz9Z4L6eoznhwn+zoAKrro/kGM38h+kqho
xAd+5Ay2NJAx4PNcB71L7KnHaJyGcHfO0fiAtBjwx4MIsKnmSTXpLRPVAVMHtFeZEMVPMKgvhSay
A7nt6tG+1ZzbXlTB4Pht3rMvvd0IhrPMU+jHdjcyZmODRv32HYro2D3sbp6LvzYwSl8JmrHJvjzm
s+eisxvt+D3xY2Y0wTxBtNtA0bFl5GivdTf6RR+DoC54dSQvfKaDJCr0feG6M4/7CEgUMdmCPvcX
yK1gimnQAsvTOIgAqFGbY0ImoN1vAEyYao6uKO5GMK4AoQo69w8aTVpwDfn6EOKylx/ZEbiMCxno
ZWt+bSoibYhVqfSzaZv8jTJ/GB3RFxf4cOz9IW2/XDB6jBDnehdGSeMH4Gqa1diSrf+f9Tn0BWm+
W5yCqJ3xCs0mP6JdKr5ylC9+hAxa1y43H0CFTErRuOM+08bu7+IcPEQ6+9IC+MlQgIEm0RjdC4BV
GH240d0WRXDQMWGVlAksNp05CEsKI97eRUT0BmNa028kVZEFXNBoBlgI8JU5srjXSE6OzgwaxmSJ
U5ra0gywupdkAVqXTgoT7jvXPCO+468pL/xmdED7lun0NST34t97OJV8iFf8g0gLWRHK3TWU+bXs
PY/1NTyUG2DbRn8HzJWWuaSXXAiSHO4t/VZzSgOeDv8uBQ0spcw15NW5SHyTtIspK58/jB1NdfI4
VBLQVxTxV8z+pgKHdqg+a6DAjzV/QmqSq8K7BrBpP9aCIP/6JOYkHRwE/RxKEWQAgH3jspqzfOA0
udDQQCrLTLayicMdj+qPlK8IdLfc0HJvdzTOaNzL5ejvxHFwJJUFiqku58QFoq/MlWSAvgGSzeJq
UFIn41FEB4vxJQaiyC4acZgKI40xBxeyYUEPaD9j8hDQ9AfYTIHNOKFmQYOzvvAeBzA4RXkxpQs+
Z9Ai84z3sTfmCvDqLHJm+cGtbw9/5IfBraHWwyocg+QE2L1WL/lm9ANcwer0bFhv+ebDYAUNIQ7F
c4pgbagyLqFxpjLrAxaD75FouQpStzV3aLfxJroXfulDx3kWh90xPmJcxPV1ViDvyEyD82CJcg3k
7zUVuG5eZ/wCswxutpyidHCZBDI7ZMkiYrT+u2RgtYe8fAfxihRxH/5zuc3cOllpoKgh6yk77pB9
W4tu3Q7Qeb5pWLdS9sA+e8PmXo9+0hktK5feBPOViKNoP6r8dowwo8idkAGhubLurPi8sicP/9Ww
6ZTm8mmCAaUEr6i7kAuZb5arVWFC8TEvO3ZbiEHz9CgPeE6+ie4s6S1CHpaU1A1yml04rZN4i+St
ZYFBc1OnMf4SdDb0S4bdLfUDFZkoik6WZOyrJWBcKeYBgvMhtoIbeg2bHbkPWzvbvneGL21sqG53
zlQqzD/bvj+j1cN0QgptTafk5n2+o5tSOIqT9wmRVuqD1WpFY5pgRx18kDYGhRD/cOz/U5ITudJh
tzmT7pEbz6feanXxqBvE/lzyQcm7pJaUkwOVx0NBYrLjy4cWe2RmMHJgkXOVskeaC1IEzIk6B+dE
JTWnCtjtDmS8kqY60/lUEn/+ORymIhcqmRSHoFtjTQ/UjfMdRc10TkVNVdFAbm1MmhRSAlB0kM9L
EbE7gRDDifcGkoo5nzutVyOwOQDEaEpATBKuqQEBc/J0EXs3rrRpl5dsmoyRj3AHtgYMQdAnqGp4
f/9UJFbW3bAmK3IKrpd3EZtYycw2f0UK1+UgZtW/xQSyMS0P3gopseOfHKmXfN+RkllaK4hZc0aC
8tWXisO7mtJxumxwAT3x3rlBjQu6kT7SS67icoN/oogLbUgwC5eqDg/zh4lJqMWKWy3nQ8eZjD1y
PsasbLvG5GxRPHBrOS0uw4G8TJLZ9UFuz05qO4azwdy5Oaf5bsdZTE+SkHAb+Db5vZvLlRY5gNSA
mspdBpvEM48xqZDAcaazeK+CRXQMIqKI9x3mCL5xbVBURHmWR8K7sJZZTgLlALRFoKkt0nEwEsau
654j9Okzq2/1uFfiVN2YZ0AdogSMjKe5HHBIGR5zUHq+FspxllQGq3LMLx9A4Bk7/JyQmO26CqxY
SXrlNsj7uyJcyhImDHNYUmBiMNGeLxHm+BWZM6CIlx55B6c1Sw9v+QmT93G8JL2zw07KlRI8bmK9
ppjSAxwmxwXqlwInZ3VRYoZXmlM9w32IL3dpLexjAFJ6Fq8JGFYXgGFm/FvSTvkHisa4nB9G8GSN
mfuf0spJXxtj9rVDJDxIqxmJ+ZmRB19bcJL4AZi/c7pyDCRF/pyRNenzIgju2JbvKZ01akDF7EwD
8tj9cd84GErZQVDS9jSD0nlbwRvwN9QaE08hWhdPgNGpTwK93crRc0s+ajN7iHl332UiBH1zWy3I
2Yd4cSz4N+zYCIYYyqwYf8cf++mpaJJE6xHaCbqvIykitreClPcTgJkx25w5srVwOJPv0OjhDy+G
ZZ2sAHrSl2ViSBVNdyxaULaDxqeUE517oJ/pb31SPGWL5IgvRfYV8iToUuoQlk1hhK8pfeX56xcK
wHV80jwURQ70RJCPUEkQDkDg5FJhDQxgR7BQUtecJIUh82O1sX42QocjKqGMO2SB04hzvsaiHa1f
lYcK6Ow+Bv0Om74/VZaPy3CquXHPHiRGzSJgXS4geICz7ZXWS5s8Ebq6jkuAeJHTVrMuyDy/9ddv
ahn4lAZzBjJ7KL/WdOj1BFhlxSDSYZ94fU/D8n4ERi1b6GN2OoFgzAFyTlHTIDsVnifSwmAOSYnm
kcveQ1F7YvTjvDH1TmGpK6AxxGUHhF4ysPuCPwOayFLv+vU66iFv27OvA+fWKIKrAdLxKmnnW+rA
QUIXkGhvT6XwjE6caD+bqzmWKfbnvacQAdqjs9MO8YlBzKQO1LtfPzI+zcuH2e9thrF7UJTFt2eW
jHlxQCrQkLh7g57TeVdGMfA0HGgZXCRmUYFNZFPNZmgJUqGt+g94G1WMHj8suIE2LgdgFucZ90l2
MfmP+4VoDlGRuJMb0njjT2l6gfyV1eQTuehs8Ej89RHpmLDCBNMybw0/BKpzAAD89y2pF7FmFpVu
jrIOv6YbrtfSEVm4tJroMwaLrZT5C0q+rMAVwsBL4XGDQA+SnQBHDABOZAEU+qvz7HgZA0WQRx68
NwQoYSNX4IpRn4GizAfi4dubMwpH7Hjd8JN5zGlAz7Y6hR89b86eWpQGBphyu90qUIP/1fwCBiB0
KK9jeB93+zoGyiVIZj7KaWpX7hPa8LqvO/m/lrufMtQIav878iIoSLw27BaoBOuabPlj9gZOlkzy
F0C6HYO7xP2+90wLKbm+6hPnuOltX7xyMnx1OOkj4QDG7Vgs1PKEB1y6GphNDFVgVIqIcmIOtDXD
J56RkVsjqESYbL4aX+eL1UC2BBnVYAsC+iRe9hiGyLhK7/opJRqjJlSJ7+/gEf1Lew12aTwnoIkH
RsTE+4bvXwQFatQZ93dvYmfpNl2PWuKBhZKh9rtAFoUfvGduxUlFs2GloEdHp/SLb5gITpxUdXzK
N1pyPL0YiqGeDK7wVLHQWHUMhcDOJPxOpqG7BMTBT9+LTuOcmG8JIkCnRkBNF9vxZnWKOeapr0L4
aqVMOZH3njS0DhEVpQAYYJYow6bk3Bl63Xd/UvR+mRbJDzWUwLnPwwtmgDz9xP9uHFwFNDAqyMa+
Vzy+7hY/jTZB9Pod5bDLRqB9oiMT+1Pe9U/gKVGgvtJui10ANw0Uvbw9nMhysxJ5G6QAuq/fDkCn
NMrN07W62sn1eOtMtdE/wf+IKLUJD7d/rgG0lmBBKC5rTTGLzxLZwJ/PkG5/12c2/ondsiIDYvCm
Aq55zTOmjeoagyMwKzVTv1tALp9nZ07kqSzwQcp68GpA1fUeKzAL4Iva9sP01Kri6f05wnpngXYj
OTKngWBvPbmNXDCete5F6Lo8rSh3PgMwGhpC417Trc1Nk21GzN19NCE/rH+RU36lwlrtdSLA596r
s9Ve+2fsMlq/DdE1sjq5pfXRMxSL81E5rYYGayUhqTy0FfgLFMy6F0bTYDRb8EbVsuxbSd/UdA9W
3OYDnq4GEA9snDpHmCMTdpCHYsIxECFm8Ne/t66lkXIppnZfXqlzmdgvihseKu5VdRQPQRd8aLq4
lX8XTe0P25+qj5GhBU5huAPwQiGLYtdGgSf2sSi1gC0mAEEu5XSI03jBLgB2rTmqHAaqJejp7oyW
1HXKgkqaLYa0OqrKQbYqQ+raZp5QGj8poJ80dbx34tHsfECHo9zJpsoBr5q+fY29UbwvvjAN8kOx
frGl2fdxcfrAvJtnK14DoQOQEni04RJT2ynWcEnkENTyQ9yOVTr6y+F3VmAh2pqE7eYSQ+H6k4ru
XSDY9HIHfEHv96pNYDCttd1o1dFEsRWGWLT5rIZospVWb3F1b5do1RdkrzkY4XZhNYqTftFD2o2Q
VDVeZMy0TCw4BTyaQ0YdUDys0VHrTe9sdZrXS7wX/nToPyGdpUA+oNGVu4/YosQaonQKU+RM9Oxk
trpvzuqe2e/3nCMTNlPWihIW5wEJDVz9L55A5mdfsTnd4UZEGOaqeOLwPAuIFNRPwZ2TNtyg8oaP
pa4HNx13WOExvRiLxn6kOqyCiH5AyCXpvXF9o1Q1+uCz9hqPNuxB6LEqfLGnN1T+EYz7vfkb9+XB
dIQSGoPyVbS40tFAtNHK2semPt/Z/TGfq2aaTpUX8UayHWJSNPcmw+2b+XHtdfvLWj+rcCJfq+7x
qS0eyYRXBY0GkSJGt30Ww3oAscnu3kdRn0+AIAANi51O9K/3nuGSQzx9Zn9Yzb8/wTeoXR36AaY6
8BUei9T7wIYEpLDQ0y3qV8riXjh39lzgfiMzGXkFER1IFM5pXzdNt72BESfLqgzwrIFlAR7rnU34
swXM/vj3yib6k7wBNvwQuXO0uHeV6qr43KTjIgfdyNrEu9RF5/8NRoIu1RsssS7DfdIIrQR/BDiM
mX9bjhNe+H6d0j6SzOdDy4+mBYPQ3iXrzAmXVoO5TOro2topvu4I5VaBVVKFIERehvQX6kLo15CM
Nx/KCGBpuldn+/yzyTepDvk5HYBfjyfVnd1LZ1vRk2lfC5q7n93/8QMcQbVbXNdjgJsIc/H0sqd9
OlO2MmjxDy8Cy7W+XY+4BYEWiAASNI8xYfGWuPTskj3CXvcApMan2bZaoOS+ktKzAoGjeyp1mBYA
/lTYfm43FgA7GynVgN0LUAIAOm3IPRn5ACwSKk943AQNkzfxTJ14OEnjXRtRQQ2hwj+wtqeHB7Ze
gBVp9nvtIoDZkmZ8lmUpgjvluPNTA8L/UuaU7pcpc+cLeT71kmwOeBXcxuCHrM2gSdMD8vtZcgOG
2mWuVv+un5+SrZjA2yEGIlUdDSAMGQmZQMs8BwzrVpl3Q3wGK/9zJAj3KxJFA7O6O23ICyo/569G
cgSaGZfsB5EUfOdvwSKY1muevRRGntgWe/RZYHvDLQkrbKFIiSEMzEcOtwVwKbexz0xx9AP/g8wK
2huNS9idtJn2pK3a7iFqdFciNMgSBFYYfTMB/3mulAitMgvK4/2o0tkD7cRdAcHyiKwPtp83qH4k
zZ+AneJGwTGA52SUbIBQpugT/gNq/d1+aLF1jahj3P8NHbRkAEvR+0wM8KO3rwOvj4Wc7zUUM3j+
FfjtFDjJ3WS7BkLVpfaHh6gZYLSAjVbG9vP7zs3PhVtFnVOcdF8xP3QtBZl/Ww2Zsl0pI8bAWqPz
cyaWOiSZ9fG9fiV2SgtZ9+PEGv3D0fI6tOunJ08RQ2Egx0+v7s17tx/cvirVYT6H/7mS8w5V7AFL
fHt5y6RN4KKmKPq1wznctgih0sJBxq4a2cOR140pJB7tROdr0/qM3lBb7R7fSY13TxdsWHfbRn6N
/qLQh56F91FnD8RcmkkznKkAZx/eh7fIs/kYXMHDkjPkS4hlSHpQWaReTR+8tbV2RbNQf4iqvZ6Z
OGRZtxW/1iIr0WWgXXU9dKvYoWmqqWMV2450nHpaYT9jQeCA0xxF0xYidTTuDDykkMlxsErn3YLP
m1XTElf5O1Irk7xCp8Csw/eNBp2pr7rxsek41aJvw4G+kvJV1OnKyy96/2T3W3XQAhhuWaMjGHVs
Mnn7r/91q/DT3TaUJs3sHs8B1xE+C/hueE1PejQG6YmDDAD4KrJ1deogiyGKQvfniqjKWZdMXkc+
EQnJFK7IoLXx5yIwEGHK2TeAtBVt2HzILBOnuU+0q6P1ANpmwbX2dUwO9bdwW6/vSf4cN8jCj/z3
Eew8XXeSuJt9QxM1tgvgRa2nkXRAeGuM+Our3UlLJlRa9WBcn+p8UkRm3CMLk2vx6tlRtkxgu2Rm
qgSdOypfaTlPSCi01XdweAHgr0RIDkXLm9X81n2/Ea4i3O3vLG1dzol+7eSN0TF8H+ezyj5CSYd7
QO5QTdOWBjnQ68EmW5SaCxkuBc6Ul3+6OQ3aCzHNX0QZSr97bF4Utzzs3ytMk1MTO8qan0cYh3K1
+I7ZqulIF+gW6Ee+zkJ8/xXOXxSL3JxHk5Y/F6Vgz+mxtOjEj0a+XG9MVz601RWNvjRSk1ahDK3u
E15CD4wOPrLeNz0kZzYoaH/6RHIyzXoUHkKJjep2FbJh5hKfqzTbMyRaADGrKlM7mspshRmbR2em
FJpZg1cvqUIY4XRrCBtJemgdbvOw3JGP0+muHh7JL+U2MfxxBp9N0zrod461siiuR8YGn2mH8QuK
PDfvmjgVD+z23nOUfb+LP504eWGORouZxJFwx0rIk3H/pKwJiff2cCdqq3wWrUar8mGlH+dGSvND
gvLca11riFUP6FvkgDJndMUr5vBdMMJABGELc2t3xflhhg9gS2ZF58p7SaMAnHgarVDhoFvdS5zu
gXg8+mmDZlb+fphzIqMMPxrS6cjMLp94+gWUO49yAKGQo7YFpQlZCIoJ5x6sIlD6GHB+5tqIcXxm
UTk3MEkZYW6V9/im/qSjiTjYEs5h9HyxQVBAsFUJJnq96/SxIL0ZxqfBwKn4ejJh2fe0MbDiSHXr
zpyEpBgU5mvg8CyjsSuqRr3u4YOT9wAlMYrJZ/+iai+bH+8OnzASxtl7/+mZCZzcD37M9KA7VPDN
yGqDvAzes08Onoz08fgdnMVFDwD9Tz7Lj3xSfNavzoo8gk6cpCEkrO/uoSGBZnx2/0dykA4nTUta
/Jrc0sOzHMO/JJfhUGGUoZ/EcmiJihBROmPmLNrjQN8lvn2MAxUxW7VahkXv0k0Tt1PVbtE/F18U
l9/rnJfg5pNwQhDI1lDxOjsNUCUDXBKdp1sHd532IkVeNBsMdkXu4dKicmef7vNxaJvtCIbXo3ob
fWCknzsZNTlGQgyM5hTCLxJiYKCwSXoUoqMBt6HUx326MiXfeXzWVYnDYrrqZucHcbSLanGV/XIS
UZNZHw0w+92P5W92j6CT3p5O894wy5thpzOeFq/rWGWXZezWqbd59e/9qTCeBmKs9udxXNs6BIIH
WfjrPtb/YVXGqBAhARq/CJuib42eHc8dIy12cxBo5wIaXGM9hqBiKR7MqjEfvwTL6FSjmPaclI2p
gIkHpblRmV8/zulMmRc/yryc9SeD9fPyuXw/xiC4Hwkc8ROLxmQFRv9FTQdGxFeX2AtvB2HnrP30
A9Zun2CGDr6FGjpVF+Ir9Q+S8bNm8YW3cH79ppvWL0WYAUheJZr+jxVFgwZ2EsAGLK1te+Yhu3Q6
DN8jX10oYecI4w6FlWlnAm/gmP3oCPKDwc0Nbs4LHItuDJjQgvM4p4wEaYeMRf5Gtct/j9UwVGDD
j+bRof5hSEbFmmlGRgNQdbLBFDmHtG/lNWqUEibZdnj6W1bGlQgxj08xfBOGkU5OCyYRwxsMlXZP
JOtg/u46ZxXSf8jPgPUlGpdsSG+qROUEia1zQq2WKTW4qfBLl4oHumCrBmoglRO0p5Hb132wwXd2
bqRYG0sveUisTyyuPa+uP+h6lCTwzN/Jqpwh2BOj8mM2BwjIYrRWHRmvdzdiNTIszMFBm9MBYFyJ
5pFOl7arTBsxfiTOXSnASLNHb+s2Imw77ar/Q3R9LqLWpXjWEgjrXALjgxo7mtovW41NFJJjFxuz
ATpMSOt06GNA37Do0LYKqi/xUVPNhLSCcdpe+PUwmnVoU3DUB+ORwginc45po98wDdYoggKUJ/tY
qEqj+T7p5s7jTtWb7NqtMSDwofBAewCRRyb4NLLwhO0s6jv21JaKOdemc3g21k9eTXrQijbqGv2M
N9NnxX0N/Wu9usN46+F/enll84TAnXtV45QIIgXZNN/eXxzEotzUGv8xwt/aTN5ut2RXKBefz6rQ
naxc6FcguSjzKjzg7Ffp6dvi0Greqo3OTn69Ido0Taf9zmTEwqij0qg57VfmvMv5KwXNPgDLYbYt
SQUgt3pfPSbx7Reefke1edOkJboO92zgDwpcOOhjdBpa2GzVyEon/q0uzHmrJ8Lpj1FGerjDwk5I
ia9c3Pa1Y/u6DUPtESC599VpZT6fS/T1VPTDqvCOe3OsTVPFu/cmOdPL1JPkIN7E/WWTjmFQE7of
6oze9DvZPZizfU0SEVQKNHSUBv6dsGbmBAaW2rkzIJFHpQqGfzoeIOYhdAQzuqBoLLIgKjpBNL49
6IvsAKDyoaAzlf7jxMOQLHOeA0lRivVjT+OmPFJzoMPnFf/xdF5LimPNFn4iRQg5xC3II4N3NwRQ
IIEAWYR5+v/bPXHOdA1dTRlASHtnrlxmQv9adiNqL3ZjaCI0HyDXgxHfxGJIPN/radPc/gDSseBh
ZA8Y/w9wV/dD7r+JHPG3+G38ON9EZUxHTpnAJ9+DtOkWXGWDOuJ8vaZO9xgNmM+TF862Uol7FNkT
fTf54ojLYFugy1fcnIKOvjizwMnzGb9A/N3zysaiFS6kGPwWeIkZE9AqS+2sXZgXbdWhY/uM4eOg
DOZcv4DfU9PwfNll+R38EN+MRTSVLa+WSxWJIaUlIXS8/hu7J0aG/7ZD+jeM+VjCODS/sEIoylYL
+QmT7Y0BGscX6xY3KuvWudl92UNC3trXtzps79SjUnQtx5rs5dAENuaFlQB76jvZu5T02Z/QWEo2
ggV2Y1A9DgjcBIZIdfR92kgdUcSjVOO72L55ZjBdsJUDMeCpowx44oRHtt3T7bE7XjHd5G3mULJv
cpDVEcU7rCIwYBXmAypKxpLoQjECeAj1McwI8nXfuScE7yhA2OCp8fFES11yTEBUeYG84hxsAmIU
yVuZ3Sc6UphRl8YJj7Z24Ep0KeJ4CbYDK/Z1PzfIR+MFyTEdQA8lkeHwC9C46foFKhJnJ11+3ouE
VvACL4Vnxkth2QPORrvGdt9yyZ3eT8r9hHW3L08G2QHBGPoMDbEbCj+gWaSoLOPY5GFPVyGrhFgB
HgE3MbPNWgSdyT23JwXAmxw/Chnk1gT1wsL4hG0e1pBrSAJuvAHZEmyyDwG0yCxUWOO2GFiVIxX+
ZOXpPk8bZx3IPgyPv97TfggzOFs/qQ7TKg9czi8s/H1HuGjAKGjI3oL2hJfJzQLz4x7sqJyHtXyO
VBCmm8Ww2arW6AQYqnw8PFF5q6LemtKVyasEk14d7mOcu3Ge602ysLnIyMlg3bFyq2GpiEJYvsCP
WTWzcvuKVSg5jwNlPBjtbY6zsQ6+lU0IvI7KhP4d9xhQe9f0eT+gAVVQctCz8mCklTAppwhFW3Ub
DbbfcXcG2DmnST43Z1qchdniu4KkRmRlusMLYcx4ZZRh9QMKJF4gk5/Wa+D/IsrysZijh6LCxQxp
EF+jK5MOJph45ozM5Gd/bPgt7sB6utekHpFz5ew9TP/cFp3LNJsLm1fE+BuoCLSoDi5FSLPou+hx
mPBIscbKitpkfD03jJSko2oO+6R3Ayoxv+CS32kH2GdcEeaqnLdzBKaAaCBA++mATI1X0HhoTz36
V1INMAtzuXQ9Mc8TZldCcj1wGDNBlboGeIgxktKhO7bjwj02NvWfUBX5eOhMi8icVEwlwWc2tPVS
AsOGGBGwyuWdjOESNDcBQCYmc3ODDZgHg3FK5MNnTe1VLBssHpk7u3X4DfQkn3XJc35LiiWG6XE9
lrf7vwGWy9sXaLs8FLZ95brnmomW/OI8EokGzwSkptxbnDPQJ7AvC6/T/XY/qb2Xcx+/nXyhTjVL
aPwZnOG807EBca58V0+QcTTTEYUWZnM//738MWePID3ydZOEBK4V4afkpqEeUCGJVrnZyEkXpBPD
6dOyD9kdHID08XUqPJircz1Hxeb0eSN70w/Tfg1LZSzIIAbA4Vy+z1Tie/KC73ZxZxUfvnd0yWwM
uLEqZGq0fxSCgkUJkj0HcpHWr5m25D7RL+O4nlDjsG+w3bD1ADB8xESX5Jb+oveH/ivYn38njj36
JtR844eLvy5jeOI/ITXBgk9jA3PjO24jbACL7+GDgSK2BvgN/cbKlilR0GNMFrs99xq0k99z+AJJ
r6GTViTV4a6EnM4nEqIYMSXG98E8vA/XWImyMyLF9kRvM8ZbIt6vcCvw+nGDtVuzfB6b7ZM29eQ2
PLHt9ez31hX1U2mpOIVZ1/C+UiN85uzH5HOREzOksgI8Q9UHaK+cPzmSRWH6hyci8SI1p13tVpx0
zIc/6OKGPwJvu7W2bbZ1PaxOJihBYRlcMExhQbVKNkLAtZEhuHH416GpyHGfRpAHSQVfydGOUSuc
mSMoEesMvAA4NgDeFpY7kIa4ABxGS1AadawmCrtafxh+CMk9ey5WxHj7fpevuMSVDwatyPfau3TE
WIqkcTnhKmQwVEyJisGB7QRkwXWm06+ijoFsRr0ihu0Ylz59Sk0oJ8LJHAqAw5CHZ0WSAYskphHQ
xUVGEI7Lowc0FeAlGEugmrnbVvZjh7PK2+bfFRbfFKqUUpyUe4fa3Vj8MMfGGOnGKFqN8rOWqFOd
GgYxPHUyiyJxMt+w4lJhmEGJSFHM+qSAav6p0xr7bgpCv4tKjxl2byaL+zvbWKcYgjElpHsCqRQp
A5w3OIJx+/A/bj9QFtIBACDN7VLzjc5H3XntbOrbl6+tsVd/4nOBoBNxdDcpND8lLkQmzm1U6b6U
+h8WG8aib+cBp1l3y69bseyko3dS9WfFwM+JbDLGSIdr1Keyn5vHK0/mzbXxve3Kbln0MdrWN/aA
uUK/TxyhTy2cS26Vngqwx/aHv197LgBr9WuPUge+p+lkzbju2b827syF1DC3ex5UsoK5ROM9XpSv
qNl9jipsHckt7XwhHzHSH/+Ydtq3VcHjDEYDsDwfrKz/s1oQY+czNbCQI+DdK+PuIG8M6xMwhs+x
WbpyFQ5vTDuHNSerTkfUuAXuE4DanumruE86GI9C/q98A/+R1Dfm+rRnFwkzWSzIpVidYds2xOU5
au3UVlH8cMwiFbEvvvu2aENNOm1s031cCokgen8DGClYuFyrZZoSNhdgRlK9PZmLlee5h6+RMuPD
FABGDS3WDL/N6hvwfRQ7LhcjxunnfPpgYx8kUoI3tQ0OOmygvTUGYB1xfTAXBL3pygaYzQWADRTc
im22oKMoPLUM2IT9m1P3gxo/edowrLWe7GPtuNEtGS9y3X1/ISXY+FqSyUOjWS0r0/4RgdQIw1HW
C8xa8KB5ZcFbX4NS7t/+LQ3NPP4SSoN7q2wBfTtq7TKCzSADfEZ6P4By/+Oet317jfkB+e2xdjBy
V3GBh9GHwgbONyYwrEks1LACuAcjvtKhITdZL77TN5fKzXn2I0TGd8n66mQ1qWPyOfrHPnFh/B4Z
A8swM3c32iETcPynLe/fi1YvjXtsSqt9b9OZu/KxyBnsfafyfXLfT80ueSubr7JhM0hTOobf9IFW
W+6/h8Zn1AxsGUXaPtTvicnGgSMWbpKfCCfy/T1+qUwx0VRAc1PtW2UZrDK47vRdtorS8LkTH3Qc
F/gG5i4YuN3wOELMnI7okLOT2lhXxUtvRNtNabIeOCNgjLIr76DpWLq1ybuadc/FS0xH2YpamqOS
hjruKZN9b2fqwqW7W+QmliD7nRb1Njp+epfXCjNj3GxUp2btGaXykPUyzqcdXf+V9A/tYlweQZ1c
A+qFQKSCPKKXiwN6kAFu0MtiifZwa1R5tfeLiR+wOy/1i5B1Xfbv4597hXSHQHuoONlYw7OQWIhI
88OezYzQZpDowgWLMJ/wUtvYDuCjsU6RfAN3C7Xp+LpMl2+ntfNQ2oEtWPsJw90BkKaJS9UJR0qT
afpADHoNNBkmPB8uIuEcr6Vrutm22Lz34XuHDSfH7o7d31YnD6l16G4VpFsggaseMsfXvKzgXf2E
Lm9DqUWPOXB6uJumwTNR11UFzWXI+6W0f+Z1oz3XCjkcdSyzGF/xhWzbKeg3wxip26gi3e7pKD2v
4102bKkl78d9q26BTz0MRNRfNC0LCO7l0HnH+ZgerYmrGXFN2KY/4nwm/OFh7i+YmIb57LGSTnQ9
JUoPdAYTaNHX+OljzTChmqgn+ob3G6oEvW85/4LGLpvoGpj+IxfA1G1OJJXXRymDwuvH6FTsTjco
fR+PXwhtvMEE7GH3Z4NZwyjk51AIXg8mJDQ02kgSEEWs3kw8fpssvIeklX425A0Jh6Hur9xy3tLA
i/YP40PqFmIj8Qhi8aR6jntuxp6ZCW3z8bHUZw9cLjFR2xZn2IDZHKSSdwxTGO+5lUF1/4Roo0Gm
/U/0xS6KFVqcjouZQjt5yXnJIKtguEg1YNFyiGDK/9j5Yf9HX5wVUzgCH6ILzuYwfg6hgp3Z1pD+
gNyx+1pnoaWDYGkzA+NIAJsL71dB/kTpdz6dWA4dOiqOTeryw3B2caiEdYCr9c3/sLmDuJPkSM3J
E9MdYSt6tcnnoEgUOjx8tfmsR2Tb9rA82EJPNXHR96HyhYYGHXjRjBaf4Rrt9zoM7W0In9R1BzYO
ODbbjyhFBU1snAd5oHKreszPAoRnOcohlWpDiIiFOBvX4H9kOgzAh0cWQl41nq0j8b8oksURyJwF
LDUiZXRMuQVJVrAkOXRg532MiHEXo6shbQTxacEf1ku4msLn+xEJ9iayqqkQ8EI9Qwr3sQVbFYjR
AYkVUjn+3XHvx8ZveMhGik6VqehGvbyBRVhgLq9NfzdY4tMz/oB9PtfPdUMsD9Oxf4NVGRbVG5Rz
KLoDYEph/ygmoWxkbF5EVZCf0WMm/G/7eLAVCEEVIFblspdQ1LLUQ9yBCMKyrxUjbDrHfMYiIMHl
gw8JIbYY3UAkYURyP58T8Ub0F40YPhbUcPgYAurhHU3iCkz+npi0PFUx7eUb2nmbYCs+lSNoQTHr
cDfRltpyn1va8nYCDK23X7xCYQr52GmC5O5TB/4Hf17xG1Nx/HeZuehhl3SJHkp7wNffggyLj0EW
2fD98PgR3DGhDf330enhq6YiQ+n1tbINc1T+9BbgVsC5dNLAhnvxSa8DrGI8GXCLNOyq+O3el8lB
wI9tMMIhgVs+T29RvffNwpUgeqI84OSmnfx3q5n40NiyNuWWtiQvbJgkP8Q9D4/v+eGlkY25xZ2T
lkYDJsLwi6wE0iIfDrev1EF6Rj4QX6KV+e+DVUB9OPqP8A8wO0m3watkQyxGjIt7MElooE2LWz5u
sGKZ1VTJ3bh097BfbSGZ8iHih3BtgHbF72DULB5Z3AJosX+xRHILbaZlfg2khqc1qVD1KMfQJHU+
LGiNA8sD8w2YrzooEpsbflxX5szCKo0fUQHTv2NYIjAkBSj9CnUTmEJ8KHfPVFwpQ8cFWMbffCBO
w+boBz7wfx93wBqrV0fmA3ie7njesYboNiSW//94NkgmcRSsoVbQFgLEgQ+xKnML2xKg578PEC8+
YTZO37i/B+Bi4nNeqISRUi0lgs2CtRfgOcY9UCjAlf8Z57Fj84nAG0+D03//s2XwwT7F7+eB/vl5
zuoFk6aYxANKPYxHDy8aPaGeuxbus3PB0H7IyYixYjURohk2x3/SGcj/Yh3NaGPEavpeCS+3Lzo/
ITDQ6aH6fJZ74jv++/Owe1fTf2kfP8Px6EvZKaboHZ0YkSEI7RvcNdREJbuWIPYRLgqozw+fszFT
xhRacEIwl+V4K0OAMuCMFWmbMwxew3pzS2g/mpi4VFVEM+BVstesngnaQNNNHSr0HQKJkqCYIy/+
UFXAuo9lR3aAZJwA3UwQtKMDeuPT2cApmzXCF1zef8gITuQovrkVlvNgF+paXUNAokqaIHvaMYJQ
I5b+Uzd02SnYvZA1T6soD/QxZEaWZNWTyA+joU5wAYSWLno/oYIxXCUgYJkekI3lGrCe8/NC1S0Y
3+JPizNwm5Dyxv4FDRDqOG7KjLUVjq+AVJhGgt8yUxL6vftf67/wlyd6ZyOfkH6767OQSwt6sdAU
g1Vxm9Nb5jaGw0HD+ONH2B1T8tEOV1QEp1xN/94vIQqVKCY4W7yjMPU7iv9wo/qn8FXBQ/pT/KKf
o1oWzDnsn4Fw7ol/T55JmdTJYFwnMAMCwVfGQ1H9jZkzEIDE+soFSTlUyjhJkqvB1q8Cl+lhm1Si
b66mmFqyWINeKWd8iT8ZxitDPrlBl7ttbqfbhjf3YStLKhYDDj+2LoBJd7uXic/fO9runXbOTspZ
OspnFc9k+Vws8d5c9takQPHOQdF7UeoMfhieP3bFTl/TXOxKqJLF9B0VkCh1vKjvSYFhvuqoxUbT
563uETvB4g+tjdHSD+FlET3bEc0G5YjSS+CbwlB+w+hBO1DbsGjgu+Z90XLo6eTXEkBoXZ8BPBNK
H45qNmWVYfQmPJvwLbxaDSSEbNq9sOKxst8a5JgoyU/jPnVAm8E/DIGExYfN+/3tjj8QsNvAL+D2
oQdTXOD93svtq6Nsy5P8wo/+BXQ1VJ/oOXEWcgnkmkFrBGMxiSxeAXjhRhnJgQglVcfQh9jHqbU1
0Z5V+7BK1/l1/uudTDBb3IoPkH6rne6Z5uSbJntuf9OGc7yYp78lpPN8sEn17UBf7bUtHxojSSPb
1N3mpkx29YRuhlMPscrrAN/wdjvU0lK9L+XH+vObs4RnuDxerbYV6lzcjZFTZXjNsCJK0mEAhNaD
M0dD0qcJg3T5GL0+YrBg7mOGD7WGwRTUnxmDkdxwMCEqqjPLOTZ72MLC7WIWAMzO/cal+CWZlChZ
BKmOQcGeBKUZTHKGB0WFyZ2N91guHoQaNirxXBOCoxaQR1hlIJwPgqWoWsZ12If3hWitj/oJ34bk
KPTti2SDo483fQ/HfwJrwnse6w+hdqchGWJFKbTPkfjexTbmvwO2GLGLycI/MQpaNb5z9hnOhIPJ
FXGC+Ns94duApH4dTlwhS/AZM9GfCWS4VwbknZHkpimOknm3Zq3k464fseAVZNt9IqWOc1jnDV3h
6Fm7XePSKr67nfkL8AGHjtFWHvv4j9kZNQUEnLr1r2pUZy4ZKf0Ze+2bBl+K97AFsGG8SBs59zHX
oxuBj4MhcMFlCV84axmauOzkvLW0Tz8oiw8fNJmt+Au9ms7GhSjALgilSW98slQ5qVK0hRiBMhDh
tzXuB15Z435hz6DBxm4TsiJPg+0HT9PO1b9jnhs8H4g8NEXfa/Qt3G855v7cY08Uk6mPJePPlzHx
f/Tj/mcsU9oS1QqQTinj4OVNNWPKyUAXDs+ICqkdL4wPFXZNUUlcLfrl25ZzSIzskE+RunmbGdi4
K69h+j302dXJk2ogHLnZsxRn2rXnl/sjz+otzSuaK05BFRYJXsfwStDC5FUs4Rgr756ULAQRoj3/
2dQADQSiL0Q+s4yb1/EnJZzs7NSyutV+yY0dWA3e8o7H2XMGy/4PFQAEJAC47/z6CnEP21cr3gmN
yoQvMXFljIQZ8+DE5Imz+ERxh2e5LkUyTWN/o0KTZhrFsy/+CSH0v+sBtQjDIazyqB9KGN9QSB9Z
1DJR+jcYAzTj9TDfZ0x3YwzEW8uSpQbldw31teDyuTOqRvwEOdfnCcmy/6wXlB0FFJrsAF9Fh9KK
wyKlDR5nDG667xxWEy/ezAMNuDedaRemhs0lWzDiomdmQcJRMmeuJU20CzMsZluoELC3/KirPeqm
MpYVnMp4Qdp3+KktAqHePLq+UTfonRfQB2EkHITx34Wn/zj0sXg+fZGX9055/DhAK60VoepDsQGr
XaxG5PhQynwE70ryWkvBGPxxpjdCkRMR+UBnRRjm9N8YYUrDAAwEbKRfseR0btI4w6z2RQg21asL
pIYNXaYvsZ0r6+T5WIqLSu55mkwWJVRP7e7lqqsOvH6HuaVHcEWFfj49tk+TYaFw0qReg3X0CpDK
wPI1GqfrWBURSXgY7tdpfEeyVVQTSFDABa0cQ20W9KNOC1kFZcV9Q9rpj5nu6SlsTymAnlTvl+pv
nc/agQ9NSCyWWL0i83ofzP38eT1wPHMTmwwlgANcNSe+Q20DHNMUkt28W76knmZUzNiecC0ketSw
ZMaw23a6zRt1E/Zp9lO3oTYi6Pl815/rTKel79RVzhAWT9oQcTbVGFUpVxkUJjQn34B3rROnV+aD
ZmDYLW1oFJAVIEGzeGTo4Yx2BYMDgYqv/Dcw4/o/S5MBDWPUeNW6me9tI5aoF4XsFhaPhI5pK/1J
f98ZIdUJ3A+gbr//p8yMuD95jfXc6SfZ331bzQakQhSz1+z2RwHabZCEu+ZCnr9O8p8al/P3EtQz
EmUDvsoktnz8PbYSzEglG5rA18622ZbwMZCMKxEnuZ1S+lBmsj4iMtx+jrSOCTSF9IsAgfrzfab5
BHeCBgdXkwbsNdO7ESiSDnBCKbspZmAxzy09YU4XJTL7ICvgTYezaw2J0qLdYpVCvAVxoQ25xFgd
2e4wpKCKf0CWxUacixNyLBQejCT2F9ohyoJyYe54gfmsriMx8wZ8QXrPTJv16WViJ29gUl6M75uH
BcnS+7qoLHqj65yp1Ig3D29cM0AxHXSJCHuk71OtE5NT5xFgMYfHPbwVIdtxs5AyFRX3D2FHl6Dy
innTyIjtE5RBMBVL5ti4tE664kDbLLuEUmWb67Jl+Pzv8J3302L3gIAwfpNeJTBmuAaWOnu78HpR
nn4d9nmrvx7ssLP25aXCs6Bv9YbG35Oo0Fj7k7fXJVMPrRwqEzC85iINhm/sJiAqMCvTKkI3E3Eu
UW4xdIIMiXohPdJw4m59+8PsQwoE5ZORuTJhjxA8ip+tYLrIij84wvaHJ4IYAYqAiYX0i3w2QXHy
y98czgLnPmxBrkoWcJQoDOHp1fTN9x+hQL7wiJQZ3MuTgbEByeCbRV0DqVq8FaxCUO8hdvWc/BXi
kJpeI8oUYoGxbBA8fOPpsjrDkOaReAIKzojVCJYBR5T95DvWhVcjUoiqcd44OkAERHYHQ4/syp8t
7+dCxcaDw04QVsR7wopsGKQ5LCZOL5gkiguRFXoY9vqPAzI4rlWeMeNj+AESWlLCwPCjgAzAcFQw
xajHIPsRHND38FDkc0gEZOB9DZ4Jz4gfr1b5AekXnWI747XBKzW+EO/UzftCB0r+RN+7Nk5OpFaR
vCT7IUGfOYjfyKNlNs3d71TQyQ5IULCKlcJoHE9JDp9kIyu7m74ylIfyTPKNGcGJfj95WOpkcHp7
hts5tdug1q28NCYthdYG6otVGOMyxJ76CSIA7pQ6ui9I70YA1cz+guSppzJ8e5l3X35pfrAYwgHj
HqFRiOSpEd+CV1isQabGwOhuQaOKwsDVoSPsox5n/xugz3Cha1q/iRZXRzUwY9UfBDf8nWCUe82Y
wa9XOBAnIuLGif+9Ok+7GedIuOwjYI1j2NX4M0kPpWvOyEObE+fsPlaGjY5z1EW6X6wFlNibk9Q4
xpzcygLsJWPoGEQgqt7Nl5KSKL5nuLkTFsTONWWljYYofYnbAi4Ds1qkxnAF/go9HMsT+KKb56J/
SjGLU9zepjjkBwMv6+eCU0TlKmeLRBcIhGozTSNrG5cO+kqH9Y/lhJ/B+tKmDOp57fG1qVnZ3fY3
qmFyfskItPcg33hmUhR6/aC9pGEWv9jZF3KiWHqgU02vmIXZJKIN31z03iPEQgS9OvUo0G/5HZHX
FXZYap7gqt3/yGVw6eMRSD/wev942oQwJeZMY621eiKu67H5TZkdMCVHY3KzWccFIIehKmCXWx+R
jNNi+aaVLrRjiv33/PFXxhmOxOdu3ZyN6S/RN8oH0fq1SYwwDdUYpmCHYmSdrXvwJLbSrCYt6gjO
LEeIJOCzsr0CA2L5AYQ9JvKGLZ2S8YPzTTVBHJVjZE3KuO48FUu+oHPBMtprc0vfiiDvAU318Mpg
l5ywUwZdYGd4ff9l104xLta/JRy2jOy8UQX/hfX48xzJmqupfodzhRi5jp7RfmCZEfzYx7hvpY45
hpqxwxa3nT4un8gEF8CrxOKxPQPfnCekjzLYkJGAJ9lSTbKImaI38EvGu5xrWmTsbsAn3BHuAWBS
J1uwpvtCYd45lDp2nxABEdAo/s0vn1C2nPQ5jzkBFHUBJ1fp4elTX95cHGYDbdqGEDoBniEDYs8L
uEOyDdYq9eJ6HhCZRCeRuwBz0392V2AzjvEeYQWNi8Jgxky6N0uX9yM8p+C7qdhSk3bVYyINcS/a
L+4zZqo2iV3+c13bjVPhBpBGSmuR1+Lgw1Xb2kRLDKtvP8eaVa6kCKbagngQJ/PauFgw+smntP9t
oBtwEICDTRwFuIMxB6mBnVeuS3phNX5CIjK3oHcjZscZ+DBgerz/A+B5O+VanhCavZZPetyfCdX3
y2kc8ZD58rbmeUHsGtfQeHi84XUJgdWYqDEvAEzpPmYOZWn+Z0Z4GwA+SzzODFQRjFmoJGkuHWnE
rBfW8I3xkAW2jUyx2CkM+wXM1JwXrzOjSJIHj3hXm9SjDK7GHaSsQytYTm9Im2e6eHpmRvukU7jw
zCcKJK4e+S7MXNBd0gc3Mzx6pvjhp28bKS8TsdzKUSAy1+pGZCvfDb/gUO+ZhSWUPZQiDfAFtlLg
0hSdiBqhqNQC8IWTeO/FvzCnmZMTjJEZFb4AqVeDDfZHXzBkgUsS9gsfHnkCPLqnxXbLBohVayeg
SoipFOy/DUzllrU3aHdZIDkSqpB5SpUYXB2yA+asQKg3rN+mxkwowr8qxtWInppWlSHV04O+vABM
dFlhj2qIs4CnevvVh2mYwqgwXZI6acNqFAXJw7keyo36BECD0O2q4S+kSgCnPCirbJHOOJn7CaV2
2OtRG93cJtgviRmZ0nI7pOAx6NhPHucW99m8GGkTZrh9piZjxEfPtR6rfU5uafdtrQEEyfh+hAJ+
HUmXZm6Ov77hFBhwoHz703x4FBSMkFw+a6TBvBll0j8SPMLgAr4HqA2EnM8cTgmUWiHqAAMjuRFu
vIz5PhrQ/1BuNFINT9vYKYbF6BrVydvNYqAcYbwxFnF3PYZ1abyPPhuycy5QAtnxr+hEw+fmjan0
qIyg6L89c9QEtSMRzPAnhdmydEHwrcHkrrCx1i4LERR//ciDfhwdmwnqXoJhsB7xGdLaALIPIspM
vxsP7H3Yt7sxmOmkOO+3lXWN2jV0lcdSmbTJz6MiviXGlknO58gI5271wu6P6Fc/B7lf6nHtGT4B
kFFF+J3wRcUE3YKaMlWj16nPJdaLjRC/D2gQ2PyRQ8HVx4hi8j717XrMmsHVk0ZX1wzf7P/n5gzY
d8Zuj7OcK6i/FuCkDHmN/sSpk3aSe/cFhcThNm2dhkQZqAG2QZw6jufO0cD2jGIX3FXkrwDr4uYh
5mYMQX1oSuP+DF8278MyIJHcRtWBfwfSHUg/ArGFF2+ZvBaGZQGjyw/ERPzSW0uWhr4xyUlre07o
yP7xjbMt6mWOLnJfwTp+/jFZcJiJUHRRrXEBXZihMM/oO+2EkSfv35+0cRAw0TljyXXJFjdsNn04
Dzcug29QR4VF3hrTMzvfSR4UQaB6MW39LMDD/nCefE86pppY8QeDnXROox+WgW9G5Ird97p599cL
mQEgZrq8DgzzhTiegQmcW7xFGPeIWGzqUFbEAxcz1R87IEgbjGJY8qAnxJZhfo3KEvjy33Hhgie9
hsL+vr1NqsMV5jCbKlOmAydP5WkxVKYNqX2E56UcZeF4AfLIbzVW+LiyXzkKlANA2xlN0OVGz8iR
+etT4hOWS4tZE1iF4V4GQKG4NMKUn9pFNDwkR/MvcigsfkJkOiDZgrxpimwWmLJAHlTcqHu5E14w
aVMUsFSe/8YmlOOgEPwoFTm8ZH4taRmUp7gfoCKoCMOBLAtUS2HEq2Y6X4qOAyHDYEMvBqWQQp6+
FwcODaIOhHDhrqYAencOo6xEc3EN+9JoCSe6ToX91XHYamvzCasZw/VhNasijTfNtCpMYzTOvWLE
eMLVZ5BFl+TUsqk8OePYEOy7NclQ3mJXJiZrDCpYAuCXlJiejyETIphDtQ1TvJOSW+tx2iCs7kDo
LJ4upxjnW42LCckRA5d5Gk0oKzOtOO/AyxAkOM415lg0Orjh0yM45W1Gyw4gRBgJ95YwkzjpoWgz
eASNWxkX7OppecRALiP926Xz4sSgOmINQnz8utCMsPS/WO5NANNj4f3Q7+iTx0WZqqf+BsZyKS6D
n2+srmPmt7dEiq871tgx/PNs8UzgO2LKk4eAzt5gp+7KdT/uCqYQUIYaJCf9cbZ5zYAs5Agl/R5K
GRp6YgssJioQ5UdcUnTh5Z8ZsKKCPIAOgqerA5eGEVAKOhrRO5hJ9NFTClMb3n+BUuAJIg4KtoFo
YOmNSlR9pKczchTUciEa45WLPpPvgkXO6mTiGTKEW4/4ScR3wXxmZf6JI8wt5oj/yO7IyOHNc3x0
kkAynCBJMxwx2LsxkvzXPKY07ldxlQGkiKnja8TRF1gZzAyeHyKaWTpDdCiOOBM00ocYPQIWwDXg
0ItLAwBx8CPpltwYQWTnKwIVe4irgRyzF4AAjSXOPTSttbgaiuqPb4AlTx/KFQsAhLCxzax3QAbF
vwuHW5pSpAJ0f9gLceafGFFUK/j1XEHEu8kC74FoTinMJclv4Kli9dfjNaqYvIhAoRI3FGauWL3Q
t9AzAhsNTqQZEV7PXPhCI0ISHL9VaIRpfPj19BhH0ymje2TOimPPx/8gMpaqD9ewJLoNbgBvRilu
9UV1NONinEWDya1wtEiLvrPBYr8j5+6ozdBrjVHUDlJKi0HC+8HbKiIgpeRxMZZi21QiwKQG2zMG
KVZ66EMEgi8BpLPdhySLnJRFhRvHXDllh8+Uss1cfALCTqIehb7/ndQ3AiRIEIWpAIv2d2SgxVmJ
MkZloSQ11Di3SS98r7Dy54r84zTJttrlGt+Y0My/tJFJu2l40WR1qetimR4+E/WPL0rM/AXcY06f
YTshHXRG5WGGv+PD60dtoLSj7GKG7RqqRAWlAv8P8gjPFBG/eotp6Oq94mRl2bz/ca0CN+o2JwNY
AldytuUU4wR69SJAP94oxA4SlCqSq+CKwOhAwQhuh7nsrD8pxlzF2mw/1VakHEU4YgI5FrvfsbcW
ljtzedn+gbpwYjCNIVCJ84WzkhObezhH/lsNgH5/tyXETKxZeDyAQd7n9utcSfPCcZ6g2xUAB4mA
fF3BoXkg8vFAC+AcfbGNYJK8UJhSxfr2sf5t6xNzrYtWjnqJPqHTqUkCoFk79CcD7xXwNPa7cqET
gXb/owSl3OPU6m2ekRRqOyVK49v5Pd2npMi/AxwGBpCnqhl8uMFG9+CuJfrsebwfRU63CZk5D7qx
llQbY/4IoSotq83TuyKhHhLGTCs5/iZK8tSHV7D50OBEokl/Wi9y4PssNYLOIuEqYgJ3k3AlUVJA
ZdmhBmhMG84KJwth6VCiWfvYtIbXEsLm0BBv4x6DNLY6tPLcr4GoM5LCiYGzipqBshWGTOcq7IEA
Pj+kuYKpcB0IGYs5ZSw3JQUsNEhAfPoZlyl4hoEnd+1kbrqGqQVHSI6VWQu2DrMrfh7NkIRvGpsi
ROcS3WmyFIe/j9kadWQJSZ+BBtRTKMUyES4zIpJz3UL710qCOQ5BppQsKG9wLOlb6FLA4bIhACn0
Q9hgJDwjNwi0Vfl3E3+20GD+eAn1FtYITx8V95s9dMIWysidBXmFR5JjrBQuG16gCisfbeIfEGum
sslyZgvmR2OVk2pKMUV2KAx5WCDwmE60HKxW7PecbuWCLwhePQoPNjzBjMCKCfL8v7w3tDjqhsWH
Exy8muWV9ik9iEBIMtNZk1jOGSurJO300Ei8kUscIRIxxIaDiSaD0984a0uhr6QoOrD0P2b0H5Ax
X7NuwlQcdemYNEHvnxcXBsq8mH3Qw1lly04BxgIYrHNNgufehbyrCykiIOGUfyjY2GRZ5ck9PYDY
seS/4ofXTB9Tdkrib+k8SDO5Wrz//BJIEtqKLQOwGFMtxgTUBGxg7HGcEwyFXOn0xBiKZa52Onx2
ggz45k4+xJ3ObXi3L4P5GyFRKDk1d1LW+cJ2FJCmHMlx594juJBMSj2S2zYMDUcKyISJYIQ2YWOM
70IMBHoAwjB9XVicaSvArU4cl7sjmB89sr9hrbmtB3M6xL5uRHRQyOe2Hj9IT4f+HgDSA7a9vshM
KvvuIzfCnQMmyuE/G0rmKRHtD4Uvu/xUQXT0hHoC5AwCwfQYzgNrHV9lTSP8NYUI8g0+jrzqxkK2
7+2tE3HS7rEYncCbuEb3Xge1RdDiRBMCTGunZxipQ0yp7mtOj6A87j1jlAaKz/P01GkaaP6LJuQb
1nF/2d+JVPHKQp0bnPruVrQoxYn3HQJJjxwgmCDQx0faHRlRMe1GrynIhcWafj4dleBhY/veRzVN
YKtKp8Fm7cJQxKuRz/0m+oD0DtPwmDkskMu913O/2JfjMkNvKTIoPsMrTPIvXwVACBtLn/1CGjOA
mKuHDhJyC4jvGOWWYAAmAywzyGxald5vrQepTZPuSO4H3m7f1t0qfFudjYIAJHbS2oPgc/hEqKOG
CIi1zd2DzEde/H0sHfr16LtFEIBmAMsUFjWE4CkGeMSNYXKwU9fwZpAtvInfM/EtGg04f8j07ke4
PuEVIFV2LVuY2eHop3vQ5jp6+w4Rv/362F/O95fYLkt1eMWhEctVqk6clRtYWMikGMQjtd8PNelf
CSou2JfIcywXTNSMFewKjOtWlDa0K1zdnPXlZAChUYzNa1TpgYH8YtfNpSML62v6dtXS0s7VlAzO
cg49EEoFyys7NsISONUswQy30aNCAyQnEEdGQVQT/CT2dWzPG0ENotKFhLC/MMlBJsq0gRcWNsCq
pFYG4M7jYgXPLvic/sfTfS0nsjVLAH4iIvDmFtN4K4ykGwKZwXvP059vacd/IiSNRhLQ3fSqVZWV
mQWdqCxhaCukn2slVuM2zv1vrfeyq+cmiFPu60QLj16xyCKtpkqJl48DV0O8T4//AzUUjvNLUJDq
Y0ghODThz4kVfn5FVvsniyx8G7dcMOAGDvSBaYGtfYlitfkkVc/Vw8DbQ7lxaD8bOQX+orKp3huH
1usj03XgktVnGJ8OLSl0zqX877pyHpirBTfDzUzBupgYlQ6VDY/F1T8M2P4F0GWIX0l7sSrroXSh
CKkAsn51wm40Zt5ktebqm0OF7ctAdoBSc8v4Lh/clASodbyU0WeUPssuETlV0zP+2mzLQdCremK2
L5uR2Ez211Es2pVipqUwG4eOTylU+rKUDSQj23+IEsfKz7Squ3EtoSNq/19aZ0jbx3Esd8Ca7hSK
t/plSPpfSzQTejyH6NFk+vg1b8+b1xHLHpKIW1MKX7qim2fNYiyu3j7OkcOrquYvHMuiJAHO0azq
CAOoSuSNc6YXo9FfKMZG6R5me+/S5Ms2ypfXdfqo0wT0Qd9GkP+Zm1x+EsPAg2Yt2z9psHZtdUbb
1VwV73NG/R8PNJywI/7Y3+cGUCoCsBRIjkXiGZv0dz2645ggf9mZd5YzA0aKTxbT6U6sKaM2vO4j
ERll83XCCNrVr3z82scKoXdzVQfsc0B6Xw7WM5PhDCrLRCjg9RxAJyuysT1niSoyVAJaKxFJtZIS
29hgS5JyKlLJF1mE1A8G5B7budKxOo0uNYPmO9eyHjbeHIECxvD8M1fZ0n1JhFDSuVFGj8a2tW9N
306Tc3kzy9AcUu2VzsNXDQhanc1LsxWJVytWvb911r3LLAG/K2XfT+PduMDqorT6d5+XN83rx8Ou
xIAhgY3O/YJp335dqbOMCyKpxzIKo0OPv/tf6QjPhNS0fABN7eRieWPniud1OYbfiN+EeXusSE/I
ACRcYhDzwdrrUONeQBUxRSmuMbHZp7SHV5vQsg3cGhvOOEPNwWWPi4RwpbAK7Ec5Cf6SRRl2biRc
nNVz+bQsr7nAWaZ6ptbJqQQ/FSHiS+7/SXoJdnNn1F3lORlnGBAAP43FGqlXgIIgrn68+ZHelFG9
+JjbD/mt/XnFYKPsYbHPppi4O/cBMhauDwM6D+wWS7qd6lYA7KJQJ9DG6bjE2kfNKF26D/CALGuz
aekQSon1iEXK67asc3gDm4gpUMP2T7rhpZPj60zRqmZbz3Ytjozx/pMdmTrNa95NtiwTEEj1zujO
IbfiKioUmxJX+PNDnBquq34Q1bZhNORrxzThFpzN1MjzbJT/l4r4xIEYTnadvfKPVDkfmp74A9qb
kIu89uy1JejHrlWPEy7gOuLDuXPZtBjt8OBBI4vP3/9q4Giq/C8g2ZWxfF+k0gpoFfjg1EvPApPU
XqCtqUy1JmkmABtO4xpE1ttUA8nsOe9zgEMSRkCTP2ZjPe128R1mJJNURl9kIxAw56gV6uF+ajSm
xSnj0nmXm4lgrpuw7PUe7CPi8L/ptJNx75xTw30hAwcY7C/CYZqV7qWEUzHH70GyFXvgragC6bGE
M7bl6x2bGQI7P/ay+0t5eh3wXxEPTalcZAarVOmyCe1aL+vCb3mDM3UB8n8W2F/Ymuvpzfd0UUPV
WEIJcYs4Gy2O3bsewTUTOszOa59se01A2i3rJFcAbxUkRf308LPupPQVJM/G+qn5D8+menELHMD2
CXwijKCdsJ3Ta3DPHuZfpxRWZJKES6p/agM+Yuead94E2FUKod5Uk83ERFhprWsd5hgm78YIX6uZ
YztP+X0Vmrb8AjHxtZyruWO9IAfCMixt6J+6u3By9eRk2SXfzvKKiO59zTKR/+NRqDGtYH5H5zoK
HYnqq8VgYkq9fviRgyswdcglrRLIAog8TOruv6blTKJyqK01kjLF88mIQ8248r0c62O3FJNvyZ+N
KTXgfKKCR0kThuD0uKmcsvXc9S0xjAGZLef9vhrqaT4F6FsckE2ubz9XtRTVFk9jrGuZ9O37bA6k
NKyOG59KfLfNcCEQzpyrbTsoiN9QScwnDATErVMddMLJLzk7RDQJcb3EZcT3tbL+PdCPfK1ZodQK
lJSFKJ1vndsEDCc+qFgjaiIVg+KD+LBQRwhgV5GP13j36sxwDILxAJnMoFSbBKMkvZ9X5RSb4ZU9
8VWvr26asc2pMMqbJMBLDRHgHmYv4ktCncJ04LGy/ZD+BaMC0A6pyhOkyxj0WImZ7fwoF8BOQzch
ER7/vFd5zVMDb+o3bnINW8FEMX/+jNPyEDka9oD/RbnQuX5S9L3MXsk+A2JkbgO7JasPaiWICYJ3
zaCx5OfZPsVKF+KZwa0m19DlC3QHbyeXOi5f5NWnikqKSQNWDZI166lYealoGeFsHd4YsRl8jDZ2
ZVwmmzMevWgqDUQ9Wd7WDAennECYqgoFYD5TPF0rITI5U0Z79csPEd1eQ4ChzHd+lrmwZWa0mgo2
XEKUE+LaITiJtxZLwDPeu8l+4o2dzRtf0GPtOLt3np/re2XBWXGUvBOwREk0HslCmlTuzIKwvfuy
dHcT8ut6Xv5MIgfOh7VXk5NkbQf+WjBzixAT+nuRdlldnEvz0Un/+NpdFYacUhHMtptO+jF85T4T
SRy4EgdYNZb2J4W1Gvx6V8sTpsZ3pe0o9ZV+lJ6LhkqnEK3JBM/UIJXlon7edLaN2z16xHlTdJdK
hvknH68bXTXpmpsXV3WTeOMfSC60rW0yLaTKLAYoHnvhC0X6/FloXjtX75+RG2z7MRl2Jaq65znA
L5XzLlvcM/Axmn49QEVdWUub/LedIrS6rrX7rSWhPfT2C3NdmKvVNhAtjBoMmS+f2Q2/dASV10Ty
vZtW45wEnDlrznV6GB9LP81PD3y66WMUAHHaSUxOhXyyAXXLHv4J0Te89eXVPmhH52mevn4J6Tlx
6ripaRks8m7dMge3rT1KKBMk7aEAw8XPPN1fhykvC+jX7tnE+HTcifRYOOe0JcTvnpPTuoVZzDjJ
Wj7k66fMN5upZD/9WeD6v40u/UpKl0vjdqIZhxDSfcWKu3eAp302yQe5o/S4frLxTYJ6aoZJfqYN
rixn3nK9l+P+2ynHEA/LPjGJ/xp5y8wwwMRLKWamtfqBtUl31fg7Vedo93tBNSoufh+q8FiUu1Q3
pBfF+fgPH4EEchCw0Jlt4PHZmTmJA2s4SK6aykcE/HXv9hgDcWD9elzZSBZvm/kywkExdJ1ZFJmJ
UPn8mPe/pg2iRfNS4x1PSdOCZjKZfoilx2kwtETRYJp5bz8BwOIb6ZaeqPwZu1heVDiUL28orHwu
4/uWKHJnkLxocHbKzFv8hKf39vFRv8iYz+NL1N8Wa/nRwYxPc2Bik3sbZTORqS66MNjjiFBttFCC
E6293bSLM1Hi/Qu0Hh9fx2qM+0A3ndKrwEp5Xt82FmE5sjZeuxfdbeTPuuuqa7XtpY+jTb8xjzgT
5WOd64XW6edAyJDdl/fKjEPTxXdpzum+IOjOO9QZwbbVo8cwBj3Vt8/KQ9wobkDqzE1LeIuPt3xI
0JBseTmYKYZv5p+fZy7a1avSjRmtluyx/x+Auot3hEdVTZK5pgz/31nvOz1YtBQByQaPGvEc7cKC
lrBEMjRc6o8FOKSLP6z90BFWIUXXz2PVX+wbE9miAhG8nkuM5+NHwljbVPEY3db8lCq5emoIfc29
KykXwOXu+QNGMf+cNx9lGBlcvZod7Vq4vqf39Kaigz7TD1Od3H7IPSB+5PrY3CiQlK05iTQq5X9J
EmoAip0emyQJ8D7J37WB8yD1rCb5YpwvbibX72dPanC+lgrkhu35qNBJ9ih+EgTnV6r0aDtaVgGR
yDvbUe/4e4cp1L5O50ns2XrhWj0bm1jMjV56oIWhWVABXjfNDcondW+qHf9zbdQOZGyH93Z5NztB
ICivJ4jBMDCewstaJgz/4AmQxjBSybT3yWiZ1mm+GX0xrZ+0bCeLKLeMrFHY3rK2HBixRha5K5uN
EOyFZoRN/O9ABJ+vb/2OJP5XGBmwXJUTjVMlafRIf/++5U5b5pHRSHfnJmhiu4gT4VxxTA0trblI
+SqHBZNY3mWwk2OVdj42gO/22SDcKql+Wh9ICpCprk7BZvZoBWz70P8FBhH7LNx/VPv2sK2nfRmy
6rSjruOC3m2QuNQ+4Y6LRIcDl5S0Qyen07aTKusfs6xL1DYrl1iOB0tBMjfhTVLF2rqWH5sC9/Fq
nQq1Y1yL9c8YGvqsX3IxLK/HMlvnkcxlx33xgVar0gmCkORsFecyHV3okPKpBj0TMtQPyUEWOTGP
tYzWadD8sgLheR277LCM8PBQQyxMYFPXhNqip6E2l0jR87G8RWyEL2AdqQkYZElj8R0GPPeGTAJ7
J2hrDYRMdLjk8KhNVzwxWe3QJ1AZ+sYFprFTeWyMOyNvMGvMz9l/nPEDOhKqbEMGGXpTQNppGDHu
oENDPLwCMi9Fy9+D3U52GAAGx0onuOgxezD5QEIcfGJ5IHMkM6U9950UayVp2caZV2nDct+tXHr/
umk4dnc26MdgHbbPm6HuW/zV9SzxQ8exBbZmxy/+nvjFnwcRB8Uk10Skofj2KLrwbOQavVr2SKPq
NowqyfpeB02gR1a7MBmvqxgd8epH9m8aWsv3U7n4urbobXp6Hx0/SLwe+g8VfkfZ4uKarGRNSohV
dPdCm4j4/LHBURpr6xUKNCGKu8rqkStjmmZhIKZ9xWMTHU2vSm+zaJsEV18PkiaV4WEHm/tidlqJ
HYlja3bFwwDMXMy/2wMV5ZN9ZdnZNnVpBrkW7WlvO7tKnHumi9qw8qHyxJ8rQDW2tV332Tm0Hh83
k37OHePPhvtGeNc1t1vX6hUBbf65bORqiDa1Qy/z9dKF35WW29rntjOvUTB8X//tJbmNeedcKXT/
HcoQ8IXaIfEuRKOjA2vT9dVEENqEoj5t54puhH/rEa7O1NjER907qVcarsSm9Gop5dTTEMLYZNm4
fr6GhVD9ml72/qxOEfsDq0kxcq4IBgWNbq5w3Tmgoano2lcDVlnWnnvqQ6TeEqaXraowPdVQOdNJ
1Oaft1pCrw3WGUZBHWvJwfzt0aUMI8dHgerAIvHqTuJSppX0+0I36ao9O/vRiRlI8dV8jufNRfdV
519SaK8mz2jD8hvVRSWUKVam149z6m2xVRYn3iElaqhGO+0Oqi8HhDXNvfktnoS3Fd7dDn5swGVn
1ckMLpj1GnVYO4fOKP116KSbu8GjurSLX4v3RZmJy2ZDdUCmXFnZp5mSzuxv61UF4XIcm912tc21
l8hHt+ZqWr7GageeMZ+xwWvV/bIf3+/1W+5zc4+Q9AsR/CbTxCmKw0vQeoI5VBv9kP9zib1++neT
M+eP6HLM2siZSSCqyVFiKI/irbHrzo9RorhNN1+PnvfoUE3Pbm+5W0gNhvECx8jEsuJff73hyTAv
58fiYBi6NG3Q8qf7GZJt+9mtlOP1G/kiAbv8aGR9FHAwahvWSLDHm9/5X35so5UybVmS4NbigtQN
xsAY6kC4r7cg+44pTrMV8qbtwLDOv4de6ggLp9u7+5ssGgmoab9C81yqA6VTpyFk4VEnH8k2kOtC
Ygvve5Q/pd/BsEtIJFPWpU+22ZNNv7xiiIMBMZ6byPmjUEFYoBaXtvD2Roci14NJCaJi7q2e2n7C
rnQdG8LV30uEkLS/tvAdbO/h3OiAW5weWqKyYxEuiLcWPUey7wTxdunUc8QCrXix7ZzHlog0fa5R
HetmGwBshZUHy1LskoPC8402G8OeW7/afLYZXs715XbiaQWqtBaPpQJVTn0IwOKjCzJAviFPlp7L
ml7xDs6D7vLNrAgxRsM5l6+CsEVH2ONs3sldSpiFq9altC1vYd1LzNZ9LdvOQ793GqLpBoy+hjAJ
8qQ0NTYh9U5B9J14F4XEm/xW2R+meuRikXzH+t0w5TgQUW8He8CSRsFx8JyBsiTR/zY/cJ6lMTUy
xj9Xr/jYRFLsjfcpY9Qe7OpCgctvGzN0XboVJ+RAqdJqMEckiTVOu0rCAAIn1GVytd98vfLRfjQF
7K4qws9933pMZD1+95Sj2fP2wbE+v6oUbv9obA/5IkaA0psOsJlI17FJrZPk6K6J5Oa/HMqHTH3x
vcg3ks9qbCofterLz2uZJeyeZTOlZSleaDG02W6q0/FiN4TbV5/bcSHqWhN8O3muuvsDoeE6UV9+
uIEDRYKD9Kp9Q40oWXGnj3xj2ZzX5j4lCIt7KAGTs1i+tohHujOnD4+3vf63rmzOdtkU43Bepuzi
9wOAKYarRsnfM9jaj70p8YDWFTd3roaaLuKnXkvodZJFuxVzfJgRaSSxrq49L3w+wtZmO3uFZELq
cBqG9/ZxLt88Bt2ppV3qBVuAC2hbobhgzCJ+e7YQwzvutGNnEbxTHKGVfkiEvvvCurxwlaLKkhCF
z/1AxVnR6/170bCjIkjxuOwAGvmLDpMSuUWxQDvKhYINlhzwSo7meWVimWk17CKP1u4a3BbmNeIo
ZcSJvdul7jqc5EmnOrUE6H1rtux/OQtkV2bkKL0mgUn9Ee+8DBDQuelQeFjhlG4DKYx4k6jK+e3B
q1v1FQvSIArCnVwhbPWWqJwAcel/6QdrSUtZuoETJouVaViqux8wzaNuHG1WJHMpebVuWUsH9hPq
LabMIPeu3ARRa5+zUaMDIyxphQYwSn1FR0aGirF7Lg7D6PRWsZV7mgDEA+0RKynOzojpfLhuLQko
sxqFrFATzl/WCQUAt5rw6xqVpYl/xLapkbm7ntzGFVjekDb/d+lDrgVArV9eb7F33U9nuQ6ZFSVN
DgN6++YPwG1YFI3E0Iv8pXZ+L7s746TkQza2HOAY5N6DPhjFpLHq3ce8bpGuhtdztHBprQMMp0Sg
SGkxzh8jmRHKSkxPBTg+yME52kuEvmX03DOyalwP1f22AgDgms103rmw4I5ydrPdGwDjYzua9vK9
Ai9EVn7VM84xLvB0vNw4c9v131GGaBmYiN27cTtXsWwPlSNZlkyNT8NEy/Bo7mOZ/rqlDxcVTFtG
dhafTUgqpz9TKDbzKkaN6a5VnVTGhgyUIDhKnvbizX1pfE27l6z/XrBbNapuplQiiBIfD9JlfMQy
Tu67OoI4I7TBDAXkeoPaPsybAyRlh8KJPMwA7tF8o9EKzUkXWsnf/KNt1YD7vL+XS7uwMXEEsQmH
NiTQYS8D69s3wg4jMZ0n2seNsWHVTSvWVSmXdfMrp3Kyf9PKYgdWvXBderCkNCSvum6E4WwPB5yv
r7FrvCe31hRR5GRRPoEnGmurrtEY1P2OYPGdzUoLzu18Olzc2txYTBTyTdjiamh4xKDYMs0DTFSR
HWjjzF2rqu0Adm95AbgzEm1LwHLyntjlTKPAdDk2YpNzJwtuFDwN+pqsR7xpeMRZ9i5D7Eu0zB6i
WPbzTrnDNLR7Stf2n/AOPgXeCuwhd6M8Xp4675vJ9yh+f+0mbDNo9G3ln6oe9pvQZ93gZO84CpoC
8YR0SR7J+/VW/MpXC1c3KpqIW7dk2jHISpIxbzqvOBe6ZugkXTYN3SA03TW5h1AhIEwboRX4qtzn
zDVi72RB1pqY4EGcrtBuTWzkZV8YSW9vqUDfBPuDJM7/0poX1UXj8SiOzZjQTmscMPFGiIWdZN8E
Gab7/mRHXLJmpO1xcrbL0J17qKO40lnCWEBIcK3fWNBLBFB7g0KeN1uugKqtoD1q9SUmp+YhSCle
HdDMotxL/OOr2ptGCZNFak8YVKmVK4EjR0puNzN78KrFoycH+EIXqa2rksNoVfembaJbnHUpI3FM
lFNz/pkYZiTEfKonRwoywyF+kZ/qe2LDA2sLTPev3UdhorL9OX6uR4kaVu7HpsnUuPMKIid7QkUz
coPyWUz3ruXs261y/klavulhfriIZJDXDiL83ahHBgXMLu0Db+kKUGk6dpDLJ7brGvMPdv+5Hd2G
8/EXEVCNH8Z7dvwo4wa8Z3jRpqLLj4Su/vpWd7nlW/PZ11XDESG9I/l186RnO+ZYiiRP2na/fz4m
fG1knO/TKK4LPHg1MwPNH+BJl8C5M29rhoJ2vpK/kNr7i+OXUTy61dd2+PcRbxXeutm+nlndvIvW
nnHuIqKHHUwb96pcsuse/ti7VyViadItfrswS+qoC0KlLIoD/hgWollaI3u2WGz1avgQ0e3ltr0Q
VzGdnpXkOERuu1RD70KrzKas1ki1gHP7TsgGHqHZZuvzTUgWPNj5i4o7EAm3r4rw4dl43DMhqMUB
lLw6bHE9XKhlPvid7eOfyTHLCKnlqRUTWcvJdio/whhHGbEba7P2zJns3GpSpXnV+/y5ACBVNX7S
QYWRH+vNCBHNxIXZKLccmVz836mnVAuhK92SNus+WgGV2xA8ID028xDbBwMaoUfDs7w2SGPoaKUD
vBa4AOh/Ut+PNdZgAJSrQec5U+gGOGJmApQtTP+TM4CBexmDqrGQ5SdmlVDUZyq08Psd/XfFshoD
4SqF8qaSKo7sudDszuvD9/NytnMaPWuxZkys7m0+d98PNQAJZOMynPdJnLthvnwh0roZYGNNHAjC
VJ5qgifbFKeuLMECRS0o68kmyyweddU+1Y6TF3Jj4zSZYq9HcQxEFyAzUMsP/yQdqk863cOYROdS
W82SQ1aHvWO0bi0MXBjktVGaWSbHQkvNvJpVDPYbEmo3zb9ANUj2eENMdkxoH6VDzX2JVDucRhQN
Fdjg0yGxnbTViKzZlDs2m+uBBXDXeoiQyA2QyUy38H6crUydFw/3jJDPs/u+9JmJjBFpHJTXYOfc
5D4Io6pKhtJWMpWs0ZuWbHcTzcnVuAWBFqeREH1qwvlOE/OP8tini2CDrgOc+4bTb3UIOykyBYQP
EjizJZqmPdSmg8N3YKR0DuU8yjHXC8UAMp3Kvpfn8p9uz7P9/RzkWX7W9pV9MxakAJvWGZl3visl
n+zb2Gn3L9/ncbqf7vVWbxxQSzbrhI5tlHXBn4GKHOXf8r3zu+vhtztgYBZVqu54JwwFOm7hTJ+v
cmklfsWwHL8M7P1wQnjLvcXbfB8ZQjpSTxh6VXo0jiPmytyYsyxZisRyA8W/kGIUBsCSYWiUH+5/
b00lWh1yr7wwJPExuWi8Tc6ji1Gt2Q9CBTNIZB5diN/uQxJOQ7CpX+rK4W0tOfOpEfLhi7hwqT8B
csF3hHbpWgm/N5/D3xyDY7OmeCt3qWVntim/Oc67+cailD40wwTYtB6TSrZp8fnZK+TMq4sJb7sw
V2jTy9JvnAOd6FGPXRuK3JA/h8jBDNCwQ/8JWKRSJNhoVO24aHez5yx9bUmw/7ilwo/lp5lzq+bn
fUriZxMuvx08K7mIw8IJ+0J4IU0r/BCTUuD0VZFcH0TUNmY7Ai1YHGqzqmd6maDBCwTcP05OyOfg
MvQbofEBllFdhrSuPq+cujCd8X4mjJDVouDOUXxkyHeY6aWlPG+Nu0rQQH0tv75StfmA+bD73DDA
322DgbNtay07WJX1En/X+Gwuavbjy+Qfs7I4TC3r4M9WrH1rICEvBm7uzr2eqt4qaH08tPdajOyA
bBbD695AU+XpmsfzM1Sb888VXGxXjPLJqHCs3DiHhwYfgFllGcyuQja9+F43WWMP/wCXIGED4y51
WJFesOJuK8NvKO4O6nr6JO+dOutRv3urtwMxffVxqnP8R0hAuteg5uNh+FKBEc/1jQ2e0S2k2ZVY
87YqjljYUlg2r7XD5wjAjb1VPndyb9fxffBsmId+LX5dXGjeSW2Ok6b3/hPQ3MLZ7pxY7YLKSELS
QcXkIF5TSVNzYfbKLfLlFV1kny9VSYX3s67JkaRHy87yKzHCjW08TRJHrVrCOnnib4aorWrKZfFd
Nc+AogLWPfaP+HKx7n3beLRuw4euRs8wrvq5Km8rP778XYWIZf0r3TnZpFedtEwhAQwqL2rxCAmk
TEmaK/YcCi745a6dGvLKUwlhQCvqVbuPbEq3n/RsBSP64DOCD37D0UGQ5BKG6QnncVhGD17gQwq3
vSbc+FFPGdnI+C5S3sGyAsAooYVWMlARzLKj/WSKlw6wK19c+PtkUd3ZIrMZJPtU8R68JNLV51hO
0iUq0FYOWuiSFsCPFh/0DYt4nOy7fUuYzqjSMjtwa0vzuvlohYrQok2V3fDxynjxjs0OowPoWzR2
9sRQ7+QbVeVZBN5s+apmolgXIDDM9r8E9FZaOhTunDaUtMqxBwGt/hpve6/fp13JNJjB7z2aXksG
lafJFHXuNNBHiny27S7TovhtN26mwqBtFFhZY6OLIdzwXX7mxpwfGGk8f8MvrJ7X13Hg22x9Xs9h
elZXrxLpSrt3rB+qicr67RgdOqgot/axvo2mE+LD4Wmc/jn8W4+YyL1dNlzQVVczb7GGpfcmYvv6
1G3FqVA2FYrpUyMtjMuQyw+5y6qST3VyRHwS3Ld1e9rjwPTg5lyafwZWvenQFBZKZX2yUvj1Gm00
zWAlOB0fk7IxlqnLiOYjNkghQ7SvASl9tpc1qqcgMF70dNsOdb08i/I43nzA79e1YHxEmD+v9PDE
MdjLhxqL+2FymGga2GHYtX1CCejmtVUxRaONKnwh+wdJ4nl2NAW7fprwmZokh4U25+reFQOsde+e
pL2f17fVL5oX5/Fsbfp1RqtpHPpLyV3xjBlHo9Q7WnGD+fvqXHx7ELcd+jr8nVsD1MKZs7tm+3Cq
mXjYmOfqrmY8On8k73iG61RH5oFzuTSIZzhvX74Il0cHhEyqj3PpdagU8sPtyPxH2gTFC9u8dNf8
+NVbbPA3mCgxWeXYEe/bMo9VdyWTXfYLzxaD/ImL/bzXE6YInHEXE815g4k007jHJNhjr6LNJdS4
CYYOXTfYYt7yY9/k5wwO9ZpXxwYv7EXX2ODPmytGrsD7RvdVNXHkinc5YeMOzwzXJuvGfdEQPJWL
8UMkCV11r9Xdm0HZ+0aGHUw3n+kom4OVINtpZayQ3kggdvQ96HApJZombu4bRwmdGjh9BNP/mQ6W
ddBN1UTzvDJJTjX96dpvuMN+GkufLYW62dBHdcjf725ZMlUCHy2STHPxHYCYz8OPm2TBQ8GWmVcl
r77juigad3I1wJdhAnMNaZuLgn7L2zWuK1mIoHlgQQN98H1ZiKO+ZCtOgK/f/fNaTY9UBTD1xVH1
zUw1hfeLUU9OnTNmrpZRW38cjBvK//ckmRrQPICDY7/hE+bb/BgijkLyB9CzYLhkpK4QOdNb7u/7
zh82Hp8dU8rGyo7QOAjibD9S2GXz1rvV82OGZzqPyyCQ2KDW1oDyhhQB35ZYtj87CEQA3vAz0cVa
Cub8bPE+D37LEpXP0w90PzP2gMsP3nc4+TKHvIc8RpbzX1Ih1QiZxR9mlUO3ZIGcCrPjeLHOo+w5
gsY74HAoFlDSyCkluQishPuY/jv9mY1B++P76lqOafhIeWXMt8UC5fZmvLgVBumxqZRYpINPMsDH
Sr/ZGe02I4gl9O3Unp7GqipcJMC9+gMbJm2ziOcR2o9d27AmgYpovq+ezvzZ+yvY2FY6fPjI6/GQ
4MXaoI8H8/1FJfGK/KlDkd1D7YGNhtMwhFOvLeYd42LzNWwcjmLm2p3HYAggoh6CM8rxAThmACNy
L08l4HuiZPrjD8nypsR5JwJquZJwDwnoAwEYkg3OX+NZMFussR3AeYYuXOi5/Iew6g/kA/WBeOs0
RGPcpxrnaeca4HSNPN0FArOGA+fApqe6kxPCbgvwy06mUE2da3AM1eCavVwqXIG/FgKDE6ifvYr8
UT7mQxmyGgaXaylIItJRHYJNlx2jy9ZTgsow5ScT6U0OAguyo90bLgkUX1+URAQlpgV4xTslOd4e
x4nUOPzd31hj/BqMU48AJiIdVB8JRHTMOxY6zzczjCxktpB2mUcz8S4845Im2vJmeC6TMByGoNI0
KxIAadh8QtK+iULPg3mVBADrL1/zosHnh9XQueav8/1rDsHbbo8kOHZwOLUBy3rnZ+R9ntfAozrz
ZbTy+Pie/tjrh24H5w4o3BAnN1l8rPNy75yFpb8U7vp378CiTYdalp2w1AiJc3Uufx4c0S7QXf/L
tCH3OLV4CJ2/5tF6jUzW8JpuCOOWPWB/dsL+Z3BzpqJlq93/UkzUn6nQ+XHwqcJdTWRSE2WQautU
Dh3xlTk96mZNdz5iVZRGDfx1B2TPGW01HW16KKhQ2lRE0PhMfbjOrvD8Bk/Slxu4Q2MuOkbN1o9u
tqiQxoN8XfjzWLW92Xzibh3H55kWUlJMJlRUkJ/r84eO1BnsN/DEFuPhzMCdDTzUWkxv33froOB1
1OccfAPFxs2IbXNhla1CTg0T2e+kmZHhjX++um5eGDsvLIWkBXno5GSzyXgd0n5PtKELqRZDXtfP
Cn1ONjDgwlYGxFcCJm9yhA7gcpYzJYJmd/9r7ID2+/QUpbrOJ5Wv81paZVAEpISunJ9lD/gN3fkg
aD1zZiw+3l6PZqAKLYxflQ0Q/rJl2mW/FwD8y7ya76+Nw1jPpv25RlUMWkVSN86yDhufx4+8f2Bk
74dpV00D+RItz5XYcpQIbhPo0Hr+x9TQK17H7eSLFeeY/YirfHDdyYF51sV6uQu7wzo+KXTjkK9n
uhnmRJrnZ4T9W7E9pNZAWs8OkChT+a8VJ4Tr4HFtpLdv2Cm5eAe9KjBNGYkQrvWItHmJasL8haot
MD4QOnLpf1a+5bsZagS6EVgEYGZ4XbS+eKKa7bto2X6+n6wukUW0MBDInwzMCmQcNWr0CANtHSS9
jNYHHAFACdfxpkWm23MLihq88AP1lUl699HkiZ/rnD9uh5JOeLZ7L7CEoy0vXjjZqNa7YlBREnjY
l0PORLfLaLC9b2cGYE5gsSEvxFOn5pfv8awgjHGE47o9d7OKlo8iOC8beK+m5GzXzXOV00vi4H6u
PPn6RtfRMaVD3EwkBzbcxbtdD+MuOxNr1TEvw4pN86jBO2zZRiJRxITJZPMoPbPVW1I2vRPy/3jV
u84CMc6teeDNqkdp22Y1q2eIonc16Ghd3nSr6vNfneqeJs8wOdvUs6x3Gm6j3U84qe3v401j61Cn
JBBeceNDD3sUwxxr0/JLuuMzdW3m7ZUK8sTVj0k/n4uDqWny9kc+mj+r2Y/8pYS+N+3Rxm66SbAQ
WenXYxL4HGIsucgfMJX9SPXP34olTxBlvh61VMeQrHa+my8Un9oDYnIrXi+0X52Dch1o3y0MFhEO
MrC5aqpW7vmZ+Ux8ot3UptE210qSe10oW+BUdmjFXe8O4uYVNFj5wkdjGcVeX3Mnmb3InANl/CN1
KineciNDSiWl7IyMCIUz6b2Uwc7nGU+DWeZdjWXvKPBUJhJlxD+4Md1AjAcR/37z+Wd9Uyo0zEVv
au40Mo1VZ884bo/c9ShNJtVeD9xi9pWbwGimXTea9+WdF1Zf9+gU40XxsznrmJluJTNL7MjZUH4l
YRlYfumoS7Mu+59WjETtPRbTGUn+pmgwDQSJFnOAyxFyZuLUos5WuZBr319/JKexChMruwwduX+h
tx2qh4/FsuouSubRIvwfWMwbHWzzZPgeEB7oWXAmehHiYv6NL0Ou7TNK3a3z2Z9lVtAcd4yei1tD
faryR+kZ2yNxysjpDr34TPIUP1srP8CObW2eh9ycPWbmIZo18yZqGIQJiSA5k6cG8BhKXdu9LDjt
0Ycup5Jrlg+KltIqpReHh8UTzfC13KIkS8s3vGYh75mmgNWq5XHuWAj3ijPVxg0wj5W9QvZBF9dI
0fgvfQKajJioIRoLIuNEkNwBr41tSgZpSgrV1sN3x254xKG3+EhFsjyMM+C78rKWiqD788jKEqYA
HZkw8DD4PgaqUUi04tlIgqsxi7LOMaIj4bEyHZZEb1kDK5NngMUENrzOmhI/FSXlEXpWMLGgkdb7
vgWM+TId+RGEYuGX4Q/CZyqyl75KOAr8bMIJslbxQ8ei7J0F0D37sx3w4vxPSbOshQ4S4Q04T+om
r/Cy/z2UT9iY1MnzMcouo2/4k3e9+78fyCXAyAEgxx+6vnM2qcTWIwedKH8+/s5OM/g48P54SXh8
+APUEFuagW3XhmQ7PK3Wdlqf7W7jPg/9wkhUeNxpiJXtkZ48mWhLIpic2owFe+wiLi/ZSLJJ0OaU
5k1mdgaRyK4CU20ztOkHctx0p3fh4iCthLTI8rrhaERe9nKp8NrNV116rwUm8abLc55uw1eGd7v2
7wwDZX1oXg6G9UQa8cBGNrjjkHhyZV1i32AaasfrC5/avmYBQrh4xBdH1r5XKLC84M0Ra7njBEts
91VY5TyMJg+pt/w6FowY/xrZojHOTirY1JziwR17sQAidy48+yVOQ1mzK2TyTsdE0bWJTFxGTWcM
ibAjTbQvLUcqDyV11v+jsWLAgTvIM3cB/d5aRAM7ABvsA8ZQCNKLikQK4BPryskzZ4jjTgg0SIUm
LbAgEjt834Z2oP20J20J1IHF9f2iur3nbCBAscIqXnog45wT/KSvxQWU9JRGQkjaRq+XYsGbfMjX
zk+m2IHQtTqD690Zr5V09B7r502+fdwTsO30YG9Ml1Y30RAR2h1sDz3nG2GugR6IdWfkwTvyMI2L
FN5XT6Mr4quP0Je3SJ7Rf98EfAt9Fgn9GTxGkn9ffZPO6eGg8if/yWK9KT6sRfngsrTgpiIFNw1O
nyfPkCF89f3cmtCJ5qeGtyzJY0RRSf9TKfjQyAmo5dOaqXhWH4aAh7eQCaO0/+8bj/QR+3az+ls2
J///1VNJxdyM/30zR4vCq/j7yLyvE21nYPfwIel3HoZ+Ojmt6OPM/+Lijbgp5IXz0aPxNf3PZs7C
angfH80cc/A8lP857vS/I0mtbAYzalHO6JIcZ3BTe3445cL3MvVxirW5Tn47CLWG13RGyX8cYQrf
jkg989+RxP/xUsh9+8KsJUo3jv9H1Hl1q8o0W/gXOYaIAW/JiDnrjcOwxJwV9dd/z8R3n7NRt7oQ
mqZDVfWsOefM5eT3Xee4GVeWsqhW8GAg9KuQ2PIdb8AchaQMbsjo8+AvLVzaXE9WjPN81+c+y/ei
4jMyVMqJo94vMX1irHITblX002B4v3NnDv1DH3sW9wy2EPbQRegSuHWY8IU1LYRaoKnk17z8HsCv
aelwTPNKGaB5yjPZrAvryvhdDVQR1zmHqy65YWRDUZFY2L8DJV2UUmFJWl7ntIDqklOLgJqCcmGq
xOyM/KK45gUDn1Nc7hF+D29+D0xPHtRokm/lloU1KQjPIWbxoZ9fV5f5Ne3RIPMie1S+gLFd7rtJ
+uRRuq4E+wn9VbD0OSH3gMotUBMM6EoIJVGM119rwkf2efKQDBQTCAsJwLmJtW+oF1SQMlZngElZ
XygYAW8slD7oiBnrBT8kXYVXqosjUELk7qkRGhqcabP5joGA78vEXQgAZyeCKuZ8qB1FEiQi26xd
kD9a4apUvTQd7gXe0Q4HKXOTeE/XoFPIa3rW6MB4gerMGAPZTeIEnJ73Wu5k0Y0oBcgZ7OrsrId+
ESdc/gwPeRZcJSs33BNwgdkDQNL/PXJV9f7fGICfQ0eFBpdXDqfuQoolTMbIr3ApkJ9TZ1mm3G8H
Xmke+FRftVd2b3CuU8QKMqw2+C684mvdhzQwIONQ1gCjpp+mLlmzIKGAgtPJZy1qip/sQWmRW5s9
PpDrEgPl6jYuGXk8uM+8zk4MuiDSGIwgYsJRhP65hUf/KXSutyVBgcuWxZIeKAyOAOcwXFHZyMYr
D86Ndy9X9j5U3X+yjTgESCZjTELO+gnHGcRxRTCPjzqlhkdNRS+SSw5BIgWBtFe/qlSIJjjX4RVu
3/18y9NcgoJ8c+9RA2MQZp9NwTXgjWjhK4JqAjePQAwZ/90UkwcCGeihKxCfrkptOHram8HBMSbX
0GxvGmb7OjInRvsLTRFcdTvHaAOzytUtzAwHrAgfTMKPzjMUo8gdE8v0seSDpEHQl8Vlljmvrygy
TqFo//72Z78wYbK67uB8JMQP+RLrW4ZjkeBGughJl6vbEzYLsjo26bJkBqW3Zxn1975WsAYoXZKy
tH/Hm1lvdoZ51OrdXSTwANC5rI2+ZuSIeTMiQBMcQfPDEumRJK0ZOADHvDgpiemgH77N3Md7z0k0
RtkruhIp8j+B1aC9YFAQsAjvTZp2+dxOGIs6uRWprHv3egusO4wq6AY09vBx989fMr9I1mwdRglM
AGvLx6jxbxaiy5XhIbx1sACOJi6Vl8fqwYyo3evE3K3lfkK5vNchKtTfdPXua1gcb503XJmv2gME
il+ukya4JeW43CEciwBdhbg58q0VVsV2IEIQaaUcJFud5t9Dwzy7AEdm7vYVIVtZWJX2DQg+kDwj
CL0jNmmXLt6Z9HsWzgDK2CUCdnCzguC3m/n6vV5ZV7uJBz0mOV7fEUht+K/MwQZgqw090HvBMsdn
1zycQ2LyBOuPuNUktZ6RUrq6hf5hDS0K65Emlmjd6u8MAvL4ze42qd0LfsXyrZNzNcmxd3fGIHcM
QRxUqoCmPdBAZFBuBztG8M4++rDmXwlz8L6Dyoe+YWwBX2N1uGKn7QrRwqf3ehKGRcK2vALnFrC4
nnizB7puCdqoRRBc91dIOiauXSnvJTSddb63RcXs7SNJXP8GKXAud39wSlOzA5gdArrULeUDDBuS
ibBG4m9JwKAckTVgumFV65AmbZt1lSVKiaH1cO97L4X2bfPMOQJHVu3pB9+DkHK9ahN41TrZBTGS
p9fvt872GPAoXwJ2zjbQMQ7qQUdiaICj0AQ9PQL4fqfnVic20/gOQvZQnR/P7cMtTIHQDVcVFy0e
iHlYoXZvEGRsoO0pT8kiqJVYZIYEhWQxUPkxqcU2RP11MuIId+yiHX0Pdr5HldxF/vPL0zLB526l
t/s0WfJOGIOmJ1B6oL/ua0jVoPXTqjUkGSwFwkxNerR9r/qzY1z81IwzObx2aq94DIffFuyz9t4e
rlarzursvmDRbx0hF5jnX/WrPVU9mL3b8vMJD1XSwDurzhqrC0Lw2tx0ah+3ubHXIe1QONR7zt37
ebwxWO4LQR5K46LoLlzkwB3L2Y5uuIpeyV1dwxju+88vzvNuAXRxKEziH5wV4Sy7BI9RCcJr/RAe
46bZNhxySlkNLXtmdMjBW3kNDaIrntEuNNEJBU105hdlr+wBgQ8sT9suMHExORcIh1CcmKY9xB3v
SWevxBnJdLehaETyqhTptgAScXL+8OnoPsUhGb42wjI7WEQtLR2Y7c/Dy/WxOkvRlRVziEPg+HrD
YvUZG9u2zjfjCV7be4brXeMAm3cZsUU4VJxKBESlNLmPKpP7YtYsQ5nRhhSdJFCJksNtnnOrsEqz
u/57jg6DNEwXaQibc1R1d41dA+GHhtVcPWFWwrbznk6ngy5ObzUcI4OzmKI+AJoDyZty3SQ5BLOf
sYDPRafDaj19fgIfegxXRVil4s9efFrmp/npzb+4qDMHLIP7ph1LbedpD88f993Sn1BdtR++mlsK
R+ZsULLHY7Wnp/eBtfrF5FKikjZRMiw3NlG2saAYfWobjA1kxi1SnGuFwJrOptvha0zaD0ZMgAgB
R+kM5ju71+t1Ts6a56oz47miQcYlu0FHU1czfGXdGT45xG2aPpxS5Em23/WpYFh3Dx1pDiY9FCQ8
QBXBapg/euXO0eJD0gRmVCdb4FI3lofIXJ6H5yEwAQBE2yYJEIEJ580pYprHqESADQxkov4wZgyY
Aiwn8LUBJcqTsZUM5tUj3KKVzoKmpQxMZizmpt8bljwZSHmwYGzlBDEHk4MWNA9EKsDsQfAMkDIl
M9qNMjGhVr/VF9Ht3sOAH90D4vTgR1gFhO6WLHAC7ggRbVE4ak2nUnfbd6dQUfN547QMxp+7AzBy
kQe4gVPfKjgtGIDAGPAz/ZBfSnizz69BkgHYPtu8maIk1uKPgEMWJ5YgIYRG5ewzADMQLLZExSRx
BvM7AAFSFQAxvADJSGAOhgKeJ/foLVDiLDsUgliM4foUIZJ6EozEKjBV4PFJoTUug+fRaxFxII1F
ZffRZFIhedHfKMSd65kupowwKh0RATaceDaSxoKt9hRb+WKhr98soXN1VM7v6LpADttUk2BgHsdH
u6GxWRs/fVMRfxygr8MCKONlseAsFGe6aLWoSqRDajkCONQwzWmKqtSYYixUSC5Cv2fI146AF4n7
sAu/5zPgCnTZ8OnwPLMvEIwCCZWVHM8fkKaugIMsAGFxjboIxX4B6VA0PRcF7tviS0kaeYer1zBL
qjx0tNoKtQqftBFdBzwrxH4CuOc5vXeuSvsszL+mC8ldZQSPER6x9+aVZWDnEes2GHbUKjpcikJF
yHQCx8x70xmxDhAgIIp1NFWS7kpL9y/ics9gAoiCttsHu+nlgnm1lncRW3bydRg/2o/mJpzZNcN7
RuTwus35hHxtDq0aoTno6jbOq0ezzG4seDSXGoBfHVpLXtVyHq2jV0VTwQS+e5UuHjdyB2+RBALv
DTiinw0O9qs53ew/IaEkB4gf5yz/iu7f8uIt24Ce2GYuIHB0iA+LLaAFs7vnu+XBrtfrE7S9KKIN
stgmxmhfIzCK7qH7cQ3HgcckwH+NoFNwwM45xBbtq3t3d8MMWO9DE7dGH62Tb8GoDtl1xUvAs+tE
gPLgnILlDErpg38fnHrHDv/TSmEA4aqADcBbnac9CEWozRyL9+tWN8cigHsB2LACtXLYN7LewGxJ
W8CUZwQdXlxarzZ91t0/RWjAOLyDWQvgE8MVrjm8ege+L6MIvG3i4OlBIAnIPH1UG91RveJOI1YC
FSMh2TzAYj0Ch8CSK37WA8aIqq3X6C4ePCju3QHYW7ZdTa+HmvgFL84OGuu9v2GWJ8vXYX5yqtEq
oyZk/mEGOtoUmB7D4g9jS5WmBst7oHcateFPo8Ns2kkXYqT+dX5Tei0k7pu2Snlustl0Oe3MEow9
boCtrfAfJAYuH8bIJoifkFg5Aghw0YFGE/YVpmaecMfY8cEc3g+9Sksiv5j3uDoQQLG9fdk7zO2U
AO2FeRF5Emieg9QZjhG6oT/R1lv9XzXvIu38YP6TbSYr5Y0pRJI4mDkWtSHf8fDGqr0TLmGnTAD5
nYBaO14bo/ZoNHq6IKnbqTtrvTzI0NkKPtOm94I1/Y3hX2n818hqF+/dqSBWMBrVT3Yb1hXaNesG
9ghmwpE+fgO9SpBD/y8JQrEt6Yo3b0l+BoyFBAOcJSsk9hJpnos9n9c2DDWT/cn59Kr46WFKjlLN
aLzhbMTUisEhGazZuhZrFyNWsX30M8BqncC3pa5eZ12LTs88/vUxPp1yZ0MwzH7Din2Ny0X0T8pN
dKtal8bOg6LCg5vFwwuA2vDhwe1CT7lDaIhCkIQ7uqzFDB6xNgl4YckP9oHFiPQb79Qiiju3/vK+
ziTH0s/MZe3d/e8ql0VKA8e1+6SwR3orSSzew0EJBJfrCJM60DQaJCtgvF5onAWcNT3zLkxcbdPJ
rfNg9tTrBzRhWaZh1UW7wC82K24FO1Kv1XoJVswVRu6FFOVxxMrP1mm3AdXWwSBGf3+W2+0y4Gtq
1cBpEmfXGFlwhHVVl5JcqqxpGekf0Hln/+wrh/ECPu+Q2Xw6lyzR4sd9vBpbloA4Qup/8Z+t+g2X
o5baWy5I/Qw5wzkK8gxQlg1tLE8RSDLQjSY1e9AckIjtFUa7rApUFfqVhjTcu8nXaUrGsLYmdS9O
3ATz8Vc7e5dwEmivS9N0ADU0NYLn3ZJDYrpreq/O1S+Hv+fDOXjak/0cqM7cso0Nj+UXU0KuSdsW
lj907bFKD5iez/g3CiRuah8YDTQK4Fexx2YKzxu1XXUVKZD1fRzJDp8Bh9/6uM60HmEZS5wMR9a+
oWmwqX3CNNx5N3iVmGfLDcR63CKLNxubRJYDvP09qEyNcQ7y2419IGoBM5NDKDMb1D80YTUYcmgc
NZ1zXc87RF/2uU7kHu5DRnuOqO0VFMMi2LfZQgMbhAsuaHO5KOEDJFWNw29qhZDAOzdGre3mnGrl
mAVRe6D6BmfmQDpJc/tNKvo5GQ1sibtGFIKmwEA6GAyac8NpNnWGTmH0wayt7ey5Js1NWITWs9mc
1B9efcK/+XzAoDvn9vOYsPLrTaqBmr269dzw5o8mv+7VOCS65CeP2C8FyAUqBvSjDmZnXUWjfBt7
5w2Y8LhqlqxoRprYRicb7lA+MrhMmoNBbWP31ls/DbOiUspBZ7VekYsQ7AKSwgn5dMbMS60WA8rP
fMTgyYwxzDLG4oYVYFcVMEb4WpLBmqdejKQa/bO+HTAR3OqauDSQIG+B4Q+QXv4nJFb0GKCteFsk
etj0xqji4mTg7K1rDJ42V4oG8G+eybnrND41Uj7iCsoXyHeHzA9j9CSyiWYcj+N4GFsOVvrHiced
cL11O5qirr3XoBCWiaO87SIePlMZLQkPjtwzMmJY/YCAY/pZpIvchGc76SW9Kq8HPKs7fauxG2wG
em4GSUrQGYni2R7ZnfIpPJampBKSxbtTRKyCgngxgOL8Gd/jQ/CCl5lMb6ZH/DWIoWimMWVa9zqJ
G3bwZXHYOjhWWeBAk1djSlVjrMtQf8WyMhPvD1MVOG3QhScHqwdzspalJbeRd8/8jw32TqULSokA
nCy1v7/D4u9l/8lMCiDGGTxGB0TkBlCIO/funVToBQt6LI7CasWcSh6Zw3w7vqGsqklUN1PS0dq0
1JeDdxojneQYkOLkqc0ZuJrKX8NcJCqSzwwauWEzPFrWXhkeTfK+pTb9bGqp9s0sPeukROe1JvAc
Gr72ZXLmHeSnGEIswCozRwYov4b2y4dUNZQbDu0pBVQhFXLRpoFXg+5Chswd5WvFRh/1Wz2V3cPa
pawNHYAkblKVOYwva5agABuLNBTy1zq55A8Tf+eJc8vQ/zPvM+seqxn7/IjzhbWP1j38wD/H43dW
MEnuDsP6G4NddeWrkNDEAvAXzuSvQFc3ssF04R/CrJjZ3TJ6vqoGtHOjWXCJ9Ar59dwAe0ACwXoW
VJcEeYkNC9f2pVK+6Jfpf/2GJCxZQ7pNL5fE1nE5kJOtLfWm5VoKGqqMd5DCiaLAruGzUKX6VM2l
qFXAC0PfwwFS38TW4WKzx91DN95m2kuJABA/oQdWQ/6kvqr7qlMr2zczHvF7WS7nGlWN/0xxnBd7
IT9EvvdisSALHTmuu4MLtcAXynv8h0u3wwEEMY5dr2rUfKm7kSO7GpuUSpYYrzwUTfrYBdl+UsWm
YjPfAf3C4ZfsEWjemXHlZeIb4PodMF/vtFKwD7x+aT4S4BbNp4CBPxtZ91oNCMQYF6Q5+3duNSQy
4Kjh4hrQdAZ1VyWnHqLvmxX6zLi3JumZcuhU9yR2cYCvCwQm6xq/+pURq0YXE5PruAeHsJAGpMbH
GbvDuLNz1onb6fyMd1mtOHV43v0+HmnF1ls8z8yZ1fVG+KXdduCBYmocSOaCCohXaBvhe8jhWapz
KH2HFXvqVq0cqYEAvS94zWhK6lkfQvHqTXCSkJXN27yoeMiWYflVeEn1OxM0QI5N9xNoQdZMq/zt
giGu7qQNk5lAONaz2qo6tC5b9434BfWmCqFWaaWkttFSodFinDD95xxuDGz5C3wN6Cxma8NZIagl
1h4+JNznvXOXxAHgBrANUZ8V3msg0jjCsoUaq5qrrKlS604kSc8HlfwbaLRjsSbPoUSTfINE1ff0
ZUV6fiNE1R7/TB3iZ96OyXvPjEwluKdBzu0xMf+zUmBHyIKqlXrMOEzgcnUgYJR3LvWflyDbV67F
Jyvc9Oeg0dCJsTBGa2OJCYEhtWqavBrWx2v1oXjmndxo/Pj+Qv7qG9+buE0ACy2WnLxLSMihDte8
PpnZc03jTPijEWY987WgRjL/nljjoyBtM2XJ9N8zCUC09XPG33aZiD/imrig1cz9RAgUsopZ5vKr
UEen2/3L0atgtYDHQlODynB2OAhLNVlHU24zrjbj22+EIwDm0iZ/ZYU5WLSNLvkKXKH6rXrkwRWQ
Xe+AiUGMCYI8hJOUJ/XBpS+4arJzon60ILxCkAfEP9TCGiW1kVFf/727O1jULcIgMH0GGkY1SpNh
hisKDy+NQlEDxQ5+EaYsKPJv9Idqi46Az5qFp4gSjaeZnULQQo3gF+ph9FlYQ0BJHOPN+EFqIREs
iCAIsPy2PFmwX0aHX8dmGMcZ/vdZo0kF/AxJj2y3NgyZnvogQ2Dz3IU/ls+AauoKsr0iDQzqkwo4
Qc1MA8hGxN9gow8qFG6sbCJyEbOxj6Rmxk7ZTCUNw7TBSoRFMJSfQJKojXXD2iebfp8NZz05rxqf
NQOiXqVhjxOD2+EgQ37LYI5Zpc5D92E/PRvcUBkUXbL58BR/ARJFhXTzW/3Fp1FBQQP2FI6pJ7ur
rSjgg8EYMOKW/CxgJNwY4bGT22opHsaMgiWI6TAkKptNzFiIWWRsig3o/7qjJozFQm3jyjEVgcKv
Crp9v79YsBvTTXzGs6K5Hno0Qe/Sy2bdbnB3g6BLa+LjMoA9FouVNW074P7+Rp8yY7fUd4s1mKsw
QlFqJ1iVRbrC1tHWeEApVYVT5hf1vAUz4MtXTPpnp/KXaWvKz5ijiMdxXwpZOPHApKUwJRjAbhAE
9RGGeRuld80kCg/+YoILIqb91m/ekmEGXzwx1apNoKJluJjJuuMqABUlE3U8bUwNSrHx+33Vu1q8
6iWxl5h4/SviveoXv6Bg/+ATXkzsKr4oN0J3S7eQIOqvp7Y0RsIahemmaYUL1X1ZqJlpNqOhKRhP
MJM6ZnCLy17MPtndBaxK3/2qHNMY1Cg0V6oQuk+Lyl70D26r0Zl5HflxMYEcmWFDhAnGgKmJg/CB
LBDa5zAeE83H9nzb7fbVbRfdivf399flYtR4fuXEKFDIVB+yFrVkt60TEOyYvL0J3s3JDrBRaZwM
mwHVjd0KFzvBNG1QrweoK4iCPUC0gG9FIfHbqt6LvyCCXDuzD8NaYCwY9djQKGO0Sbv7mBxXBi8G
MYYpjW8y6e5MqwxoDAmfBglxt1bagOLDf7Q+e6KVMHT8KS6mZwk8oELeKBACASNdAVJFUlNJi2GD
ht27d35RTdkURK7UFbjN4yHJJ+q72jSZ/dto6/TpIXvR7KBxZKDeURSZ0uB6FPwrSTqRY8h8Uc9X
ZA4CF1/9XAaATJjfTPlzrviRWqPueOqBwFJTqNL2K1qZ0jIfRth0zHt6h6Yoesl4rLFc/YEWWlHA
i8bVpUwqpTox0xjt7DcnI9mR3TjdY80tis4khDll/4L7HmmC0LguUwoqCl4hT5hoQDTwNTAYmCxO
MNcjrtHZooSmJm8wrP8zwX6DHw2LrEHmWfXrghAaIKqYObrvCAI5aho+ENJxf/Fig+wmAzIOI0xh
U2QNKsjM8xCYLiwjJJL63PwQ0Ief1JKamsc3ZM6tgUem9BOkQ8j8gvmeZbvsojQmVZvV5oy1wObl
QeK7Ut81tf42NTKST6GosNyq99vUENUkczRRTb2lbtkkhbTaLLer3RwbfKYkr31jMsb2njG6MOwS
jTiT4HYlUfAcSKOR4sYzKCphcuH0v80AaLFzyu1i+83t6FabL3YBDcR1vBc4d2zfWJsRS63EDAsk
cqWNDXXK7AkRy/43plA7Euzb11T9NwaGZ3AlxQvGl0YlRvWnEn8aZQigWh+o2cwTSzpkK4IzhrET
kfAjKNkvzRwiFlTZ71Oxv24AGiB1py0/uHY+jWp89D7ND3m0b8I6RIChlaii4LiPq6SXXyawdEFJ
lYI+3oeaXeUByR/TDGwgJ6PZuOIDYi567/4GgD6RPXECsuql5R3YDkJMYkoCNeltsg/vN3ZH0CMl
pfXWfqxIHwOW6X8jkqprzF7hbVL139E+fEVMxnXyvV7Rrf1smnU93xhckVkvgYCtgKoteNsYTml6
AT9HaTR7csF/Wc+GJwtCTwDipboGAgaA7Cm74OuSDutiQGeT8m+9q8pgcySAzlQMzVQZ7r43BXhB
35IHhVuCPktFgpmJ1qwaYVkv1BFlR8iy/m10fYpVnu9JPtcAhXZOZpp9uZO/2chgeOJootti20wS
+D2lt4Q8BxeuqoPNM3xgiVufzFcDgRXuJqSV3pt3SAdV75yX+gDDzQtFKw5BEUdQoGlceyBEAyta
VoEqsdQ3yAF79M/dF4cXfViZIFr30cfyKWPAJCFMTOC6bxHsH1wwCfBRfq5j6tiARn7VrZ8KXA2n
DN6Bak92EpyVjKcAnLGy5LWpPsD6qXW4tzb8yEyhJwIBJr6cPJAH5ZutwVR/66B6v3Wg5SCjAVQX
qPDd5AM9wGlFTMPCZQWag79U5fygn9m0oPbPdssTovgMddzCUPeH6kEUepXR8CCYCytYE7C1uLSA
P4u1KQ9A/vKiGiClAmfbvTZRB4Vuq53OLTiJfn49MHPaOKh6xi+IAVe3iDDAu26xrCZ2+w8QQ6rr
M1c0QteM+C9XrevWEzYZqlBKmSrXQzrPc2h42Tu709wTQO20IkgQo0v70Tdwpbto5QiDDg0BRc7K
lhIrJuYBvQLAg6pDIt31ur5smjmV9gvRxiHMnXdO8e7f+tYQOprJEYMDxCx2e0YXmAKPe7sSXmBN
A7aUFxYtcmw4KeLoY0jerIhRAJ+E550cgBQesEffWpeFz03hJ5qbWHmky69ypOlxkwC+wC6w5iu+
2E1oOERl4VNGJXXC8dHhNiKyJ0kOKpZtdCxNlIeF/QZ9DY4+nyHd0XqgTMgJcQKwFSDyEwbiJID1
u7qE3gX0M2V6Di1WJTa1avj1P84XlHEL5k2viImooIiaWxqwok0jfLmbaA/BIEZZ/Vl7Et0FlRPu
GqBAcHfzhCPBc4OSI75Hw/3MX/UTGjkwx7GwwYoAt1zanuDtnRNGKUVn4pKLWkZbCkipbXhv4FEs
cESYkPFOMTf22nKzSUEl3IlLSQNg2EXMhqGjnp8zFNYO0a5fVWq9iObOzU00RJUAwDeqUyyRolwr
3x2n68GSFhnzqAhbnR2QimIgJ7fgdrDT6O46+JcxqxReGKOezpn1DVLhSzjVuNacdxagiCnO0X4n
R6Y83OjOJcAlhmUqzkVvhqYTZbwECbYGa4QwaxwicBkMKuWa1Xm7V4wbrgT0pMGkAk4A26TiGfEN
DdQTAz+0QVix8B6fKDIUlg5yQoR1oL1AlRjnY8Mcc61d0Oq9S+i3V1qAsHfxmKHHKLiz9qt3cB/x
tUE+dFBpojvlbHpMwQ0sv0G5jdp3ZEWs/HqP3rmDWE3jGdwbsk6OjUcI7BHtrGxVs7ONAdmLL6r3
hRLv0sZYaxaGKYGyXGvTltOANGIHR5+av4YI87HocGFRMyV8rCH/BCjg1DPCypIm1cpFhXjPIgbx
NyYwwqJb7hPNB0qmUlgZVcJzBzOzAXEplfCNkSuD4iN+cx0mhv9C9siWufjemCEcRpN0T+LMDWZT
ViGbxFjQ4XmHUH+wFg71CFPgC5rZHVUFvAQjCqZJhkPSu4PqeAvRA7oLdg0dHMojR7mE1QfEhcCA
BiGZSh9vOMMezXuaZQ8U4Wkn7s5ZMZsGROMq9sqCsrDM/CpJoHct75vcHRkNUJEgmSST44meDoYX
UiG0K/K4/RdjVIUGgi43JLboGYVbjwryNytWbJXLSPYLutyCSsmnyJOx82zI1oPbgjHQgtROGSsa
jm/RDMafUusECizHYhn9EIE4wkdQx+WWkrknW9AnPxbzzQwJ8IB6U6ingnJ2hXZJ6QlsASghbIDF
Tp8CH4cekqZrjDWnsGRFM04GlSY21iSpPZAdDBPujxE+ffjAfBoc7PPv8O6zPFu/OUjOt4qYUP0q
wMOLnZ/cAAiOrAlKReB8NhnLd+vOwmh0ap1rp969ceilA2OEtvviihjeM4Bdq3ft5EZQf41KcXUE
cPBqQweXWzynsyEaVU1loF9rW7Aa0PAhF70n6Z05OySCMMQGu03MlwMvbevif5oz/H2igJ2rqLxi
2Adw0GVLaVYmvkLPZCJhsuF/mUNAZaNH+90viqDH42aRN6UJDw8GuZUZfIaMNK5Z32KaoNYAdZfJ
fP3m840iMLuz/7PJvKooCYLymrIVnCVBp18cKhCjWF0Clwg3n8UCoh9ARZnu5bCSZp7FTH72kSyb
TWYv/eKy96bBpAq5KpNG/jNAfKOoVnBZMZWtyO+/rQzmfeZ7TYSPtibELKJBMFdBEuiAcLzI6gKc
SZTl3LWwG3ZtEZM8YAVXjFmRZDAzv+i7CsGYxTDMWQ3NYgbtTZ5UChO14BXZfhyd1C+RguqCZJfe
CfRq05LGb1PQBX40F1Ixuhn2xH9uGJlI/83QzGoqI8ZLHeZgXEU4gOQLQjFA8FhHk10A75hCtbf+
ZkvsiVQLbBPtJTExjo218gPiEO2iPuFOcnbwtGJpYoVmN4FLWPwCryTbnQlMc1wWYTB/VPDdSmOS
glryD9VLtG/JX6jfUp3YjEnI/G7SXrYYnr+9prq6N9zw+nKhDxQGe04RWu0BhQCvMtthTHWZk0Fv
Znlgb4xo1bpVkysKf2YTeijWVTmvfiGjTs3hZ+xjAkOWNO2MmSSxGgEncUgVDqE8plS0IDmZ4tsQ
TKmG/3N9Fbv/xTHkkMrgUvF0xwsMW7oe0uKaRZITyB2njn5x/R8irQo/lKLVipTLzcTUD4s0AB2d
zky7UQWp7DqL1k0U+v7FftD4ozIxavtV7oLuhJ6sEnBpWvrKDzdQ5qpCVDH6TldUGP5/6bB3MOC4
1Etf9QEQDHiLTgWBMgXQclqRy/jVFD5zHwtGJVKrBntl1p5m7YEGqFNiRfKwOq2wr7jnBE9Iscuk
rklag16KBHeI+a4OisBmwYXjAWFzSss9Qi6anBxAkJBOY9tB+HAAyvV2SVG8wKYFtwwRTmJKdbIB
QdLNq8uEjIiSEjtkfeB+sEb2kRmHZVUBrdPmeF8gU7ScLepEHmclSelNsrXl8qdjk68xxmBOKK/Z
nzQPKWEPKQuHITuGgpIuQXLdUZlQN/bogwxtf+J8nI5g7ExaW9ZZ0xEU+mHSM0lFMKMbMwIyobXP
n4ntUWCJI8HB0toiCQgAK068x9zG9TkDW59FB2Z9bocH4KCzy9a9kAatnZAULTErKOC1g0KVYAuB
OACaLAqcGpJ8hG8e2+4ddiH4JBJbsnP+DEzrQnEgDFBu/cbfBjeEf6AEIj4iwCtaVtwfkOgQAwHh
txdj7Q1Lj4Lf3hA62RBUrLsSFACufXtKy/a0sgW/GysJFivdBa/P5GvibAPw9HawvFWcW9hayHbD
esWoUrtC7zA80Dc0755hvt9CrI+SB78hmZIoByzJNLDVzlko+LLI2ZaTYBOkzMOM+O2VMMNgntwr
oqEYT/bgxFLIw5ngPEA2QyiMDa/Dvfkgm5lbEg9jikvWYeZ7P2FlhiR0HxwJxVIsTYFwsu8pmFx3
4psUCNuala8TwD2e/IKhEsElzR/MxJiAUK4RmxYMEaIU7sSxRrSI/zegoOD1c5ZCc5biNOOJhYgj
IHkHNid0ewP1YfQuiP3oYDAMsopTBXOs0Rg1A0AqUByGj75Zr8ZfWMpWKBxj6qi7kw4QmlhCWBVU
wGd6b/wCJgkBmz3PyXlyBl1AHjnymMf6PSr7glokTg44dc0MLuv3hsyR0zpdPpfXcb4FkTl7lwKS
B12AtPVK5zZHsCTXSdoz0jlyte2qRIT6hecEHTpkGPZufkHudExKdbVTfARnLMaN/QU8CDTKtuoz
/0ZQyYIsFqMxPoVlN/WJaDo3optJBDqr/u3uFlZ9N7rEMz+FSRBNNlQDXnEB+sAXlLqsCCH8OsEc
cvZR3v+iVUJmb/9NYIMQXVTppNG9bgRk1/M3owanB7fqGe6Crb9p5EIjSvsF+HO3aP150Jnf0bOx
nAIhbnKUj+62AN24cyJmDzBkXlwm4G9M9KtIsnRulvPC4YOj5uE9X7ZzBQEzIV0xsT/1DYwZWIJk
3eN+MOIm3oGMeX4D6QIcPtxF1pFJW5zwaZ+il2EbMD9DpBmUV1ckEpCfhaUInQn4lJHjwzFZvBBh
vTsPgPhg4SpwHVvb4APHOqt4oyOdGk5DZ/TxSYprvM3IjPfxk9gcpCfNcsvoFDBqyLMYUbFB0s51
zAAr77D4wGdLEO9dq1TdS8o95AyG98jb74tnIifMnAqVQtFNUSXZuTdSlXbkr3j5lLHSgdOdL3db
8OptEmUqMycBn/Zold/BhR9CSRWkxOxIKbl4jyJ8Nzb5v4+tDzPEDWueceTpniFMKNCTc9cAwcvS
2d0yi/BaAm6QIJ4Ei8AT5Y3gdUHuMPiW0AJBaIcEV8kw3cvOm4yg1oYUEVAhZ0pnn/84zukK9bbL
n08A+gCc75ApdJ5SrrNztF/Cfvyn8BLBVKKygtfia5HzR6eEsAF9DrjMCCKGJVTIQugEj7hqFn5s
tO3APwWQvfZdQNHFAxqtXS8txJcKCilx9dB5lxt3YpHHzrPUTIgklpq5YvSu1HYVhD5LL/8J8yzo
2tJo9mx9y43KOfwU/PfLp8wftHIYz1lv4zaQ1YGHcHG/agvRBWWe7WO6KUUfKFjT6H1sFEojKDVS
KLJSrw8pfomJlkXexDlQF6z11koQNRB6Bvm388uWxI1R26F2vgvIwKDzKnBROz99uhA98w2PouVx
Xo6XM9BzkojgKafvidnyJg+vB9+AKYTxGxwAiXOsg8xcCgljP6Rj0DdCWwdRvxkiFs+RKqLaDYpp
kUwscpGDLcylSZQvuZ+/PcvuBw/OwfMULkjwSPwWSXKkj1BXRpo3tY3FE68Lni3y1sC1MyJnhzmB
x2DoQL71W78nzh360r33eTtl+A3+8vyP0jkOtkGns08sLzyc7y2ANI4D5LBNEZGSxFaBbK+9Y5Si
LzGyjOOev1Pt+wqEZaSClfGt8y6iz8hAP3J6EFfmI2VApYhfnzfIRHrfcnDE6wSI9CQJlNBSwAFg
RHPJnmLevfqnB0lgyIBBQugkFXiw/A06hNDgoITwcCrIhxFgeLkJSwOZXLPFankJAhdRZFxJwYG1
Fq4Qq3bmUPTd1D9b7QJi35eoxE19hzfINJBWOcSPmf/JipTHtnqHHLwKrJL8BQo584vE+UDm4Hjd
JnewTaa/2fufY/jdulcIumFKPPpU9eMEv5UrJZuSLE7maqIMORLbPO7KieXzQmR0ScuDQves/DaG
C5NELSZkgFUBkuj1Sy9twEdIjyNPjXEEQr5z0aYJnZlV0ChLYHCDTvoF5rZlipnz3uFWcYvPMOs+
lXRGmF01DHYVAr6qhwtIwdJpGZManOvBsUAhgpQbv5BSh92DtCzwA6YELF6rB0JQS+uPSkRWNcf1
3EkmFFcbQjrsc0FygwWVsluBUs2fwYd9E4uw9Uc2Bxx1jM1oPv5xjtuT0SHJozlhV/L1XUom3Jl1
r4pdBi9H4IHBFH4CSpV2UatoHna20bfmz2kC06zpJUAi/zbLY8XhhChy85pOuSAxy+MAsdjGiufH
YWcKVySfqQr1Mj7We4WE8v4oUWX+wK+4CBWZ1oJjzu9pzcsDTONAzZeUEqXvWyXgMlEZo0gX6pH6
BKLTPZfdKtmcwJy671U1xusL0q5xd0/kyznvPqqI2wqcqKqWEt7224b2HV4VWkMVc2D1WhmIHBaa
FIROBImeeXf5AZqIvzPd8c+ISsxncP48YeiCYEX1yum+9mdqzTkmFC0lCOyI/52K9pdWrCyMZ6dY
RPu3biUtg2rF4jh7M2CZLHcTkjn1KqhfHdtQu5j77qMcVXODAvk+Vrw7Dk4E4ZP+Ixla13p5i9nG
Xd9smibu+GOIvl2h0JgV+9ukNcs1jaS9w5MqOUkxNqXK1SkcRyDTX9dJ+hmc8j1r09ne29VHx/qA
htnPy/dh4dwzDgPkP56bjrnrbvKjp9E6PKPqN77emsnzA+1C+2I0D6yvVLop1bIl9zdp5jBwXrVC
rrm/tbd8+0xaB6trPsdGaXgu9U+v8YOQ/bFeSprH63rG5aMCnRuUrOXzzPTdPJEzVcOFexLN3c5h
3C7nw+NVjOAsoeeHt0f0PNYKSWfDhRLLRi2LhMFt7XEJn9QCgVkrNl+1yizY7xoU5/ToNHLl1REZ
SwYAuAuu8d0Id9UQqefZGioyFF0/Zy+5BNVPfDXCWb61J+ZVrBf2Etoml58FKESFUMErWWQyhoiq
Uaj9w39DI/KQPsr7IMf7EKZ0mhEjPjTsQP2AXcJMTWwaEh1MEHQWHx6kgLf2gdUA6G2IEz6Q8qKM
C3Uj0XwEBh7MoQ75DWSGlGXzqt3uLnqvXwhPvj6kT0SOOOsssAiPYXgNSRi3i9ANwAHFAHNv7osd
TvlEsvAllSYih1zlsws1CNx2u1W13P1SipcotXAAia/jISoXfvkkvl0rgnCbdZ7zbecDURaaI4TO
/8fTeW2nji5B+IlYixxulRFRZHPDAhsQWUiAJJ7+fAV7zsiwPTYGgf7QXV1V/f5LhaLXd3AHX+Ps
N4SR3mbnJ5IZXUh3GPA/gAjI2iq0MQ3e3drmfXBqGLD1o0l5yyZJY0823ZAthfXPyP8UAHKuVnNv
xbHTogx8NO6xiT1VTAXkNKi9+oVWcKYreTpkF81ZJveIE39uWEKFr3GlCByX3Whd3Zxd3usHgdMV
CP+n1BwV42ECu8nDHZpP5/ReH9IRWMhf2j/E/VdVtvRcBNxI4gVmUd1VD8B3DPcnqLWxsApqw2yQ
9OPNdXzsNrrw8jEgpOtQm2LtFv4OwkGwcx0b4p8Dy2yDHoKrwX2SW9EOs5nVRMan3WTAyJkQNFYx
c37Zd+qWvdXgbRdG+6CBAy0NKoN0WZvvO7VuzU2tpHsAJgTBRDrSwflpeJu8Rng7OIcuw55gP+JR
KS1WJmF9kNMxyylgTk60kZk0IKZZ4wtBdPsxPnVYuc8tWuGxKgwpvkZ/x6tJZe5QhALQz19dVqwc
wAbKLmtMMd4WkCHur/7xMcnio8l3yb3zoJ9g6tLaL6HATg+Nbv5iIGWYl9fZRWNcYkrmKfmLkCkd
iIdW7pWBt2eVWSFDB3P7iPc7DNsmn0ipMC3Vd/SLbbU2+yYpWDoqMA4bW0ZmrWafLt7rXTJO992z
0L/jRFTEmhUhvkONDCvQ42mU9PMMi5hkUmm1b7QeuY1fWWrUP13XWV2vfyWuD+5LTJlXbfZ40I+u
jdP4lZlFh+pyj1oj5aPWcc0iw2ukYcAZ73MCYdwJ+wfcqZiXBzV8Y3hf3ibd0+u53KNKEyblG+El
WW7LBL3hNYEtQBvL28OSBfP3HdxMGohPiTkZjMjdlvHPJeDElzdMrWhbZxeLDjKxbtp9jC4Tu9zG
/qhPlHCKplHVLRx79Wdwyvxnw669ZqvDb6lELydQkNrg9rSiaruU/94vm/SOODWbNF7Og4pupVMu
dypFg7icEASTO/gOHUL6k39iRNVz98lom0bjSucJ35bwAhz6wujSTXV8NV75ys+oo3eSXtK7Drin
7wbfptPbEhMyUOJ5Y35f5tN4/BgQJxLhxYNGh+Z8CD8HpyBmfx0kPE/iNjYABpD+ajjCMoJ9Yr20
Fw2IXqIBwSyvXtyWt/oNY5N/gniAx3YQjy9+nbqY39pgRr58LgtzaDa9IuSBYu9Loxk0mGkAlecf
irSg2TdehdfppHjxPnu0ysAADVtdvXyFF9cvCSLvPk2mOVcREYo9aDgDHQQt9MAjviDjPNEAyKxO
VwcfX9sEc1uCvysRxC9hAl/xz/vBxecuGz+D0uQZZDSeXs2IBWglcTQOR595mo7S0RsR+eSB6Xdu
7bnEkcFkg4vwnhAAvAgYHhw5+A+O1RV6dg8JY6InQ94gpEHgL40/0mGgPVrYXX/EQwBRzya3mIp8
/Bf9lde6QZrB9vTdYV0rUyhjqN4wbJSFWznDWEHdMx4Tit0YbI3ERRQvOEogELy7lSRgHjFu+QJm
B3bzgQz3HtghJXMVlAm92mL5ZjgKiYcrZrNkFairxYY9m7ug8ycGjviuCeufvs+oEpV9CezE9BWD
WuA/W/aHiiQmaORs8v6mZGxUB5RSGSYQSmMoR/DjMBUQ560H7UiICckm8lyqXLBtYDi/zOFHVEVu
DAokaRO+edwfzBduDdz7DXOFszTCtgyvpzPtK+hKTdNlm/WYb9iYcBs839pYMTI7SKS5b5c2F4TU
aNWRhDEfMPZevjcrXn7D40kPWzePeyW5LKA8CZoYxG50SjjhpexElGBwb0eHBS2SXJIJFvOjKxiF
04KAe3Kphd2pNEKQh2UJyoCl9LayuRFEqnlOP03tdPt9+ccneSvKpoLx0qN5Bl96thB4xf4+5sL0
uAWsKPmUMLE1p4dN5LU2qiLl0wfVJZAMNN88OJmy9CTTS0BqzaSodRr4RsMx+dST5C2ZT8+UkzW3
k16lo1Zw4S/2gsxAcsJ4oPn9nY4py1i5bqbTxua+rECeWjL/t7pvzTWXNJtEiEPcAgQRoCj+3IiT
SexhAfnM9AoELE7LfE5PFLLg1nHVqXADlS+lWa4uZ0gpweesLwGOkQDALp6Zju3wt8G1JjIOyuMc
nRjxsRHi9GNFdmQ/WUgjuzq+W/ngbt1pZFVxn5QmM7Ob+ZJzZTQzyT/Hyy4ERSe1pKnM7NwSPROu
84Oi+kgSensEuAnRDUomxDfJGEVkxBIbsQ1EyMFkNBpJzjysuHcLcOjUbfRo2ZGZOOjAz6Z5KIrh
XwxJnNiuj4+zdBGuy7/HdXFxXtd/41m0Xv3G68f6tX7PQu/ZPnphbKbtsINDutf0cEvf1r0riVWQ
DC5I9JBHcq5pNwdXQ6Gm/5HijdxGqjfUa4AdHxUbHF4dMNGlnLu62D18fiDuoMi9bFeMXiQhJjvx
o5fhgzFoFo0oM15EjXxBLidVJ8vOzCa2GH4RcV55c/SPfu15BuwKD53oWu+uXk7YoDlTAw1IgZmQ
0ZjRe1BV4ntmEcbAVD1D3Wdb7nbBh6grNq0OMW9FGBRbXxRjXWuIoXz9YRSSGjv+yw1kxBSqfb/v
d/s/EjKiPgNVNcT77LpDEUKxzeRr+NP3b+OE2fj5ihk+oBvz5jwZv6fv6dkGMOklg7HJihUcrEJ7
j2Kt//NzNubw57GOmr571aaRDMohpltGa1ulk9/e2aVGJ6f4AuESHqT+1TmLHvkx7xBfWlozHvbv
XJHMoZGUkPLZhlcCC79p/MznvMzvUBA+jPptaH0EWa79039eujEh+eer/DJXPASWKaB4y6vSiQFU
MTbPXFwC8YpVaurrBCGA7IA2Ry2zejHXFzSfLfPNsty0Hk3rGh8AUXNoZGWrSeQO/lrxL/w9XCQS
ATwZmWpqm9UjzFrhfoH2DgQdJ3O6J2JeGFtXqqufb15EMjiaPs3H55vSCj8TQNoGXXyeZrZ7Y2aW
G09E4iiSJTFlkeW+5Rbcy1/Bfdtlp+iAz9k3ZPENZPEN99gP+/euDv5MP7i1n917u+E3/NWiwgDH
Twsl5NHThzily5XFOJ6hiNGYCDyuHSOh3+13u/OH0R2eTD5V48cnGbLT8cuVYvbk1OcXJzIR8no4
yBwN6DlPXFhAZFHR/q3wxjma907DetT4htgdsg71hw5IMq+pA8UHSklUjnO9JYAX51d6apB5iO8h
HbL2dui8NvIIoGo2Ci2+9oY7Gtr9PiJnFKm5F7uMeObSHTimw8wqdx7bx5bZcKR5gFGd38YnC32q
GfmSjOaG52FSUh2Jwd9ApGjseKvj/nzojtyRdE+jgjlcT6+fR1e9FKHqvzdIWY1TJrDmYwPTMBJG
XcvX2Cv4pTp366NXmdG+1YlGJbs0Y2hYUT/hI9fHXvPx5O5TbgBeWdBi49au+dH61n7vTpNCcJoU
oTKx1uxD+xqyPMDZtgoox7JxvHsmNhWJC2EsPV79anWUXehYZRyoLO2xuuJnKoLw+ytheXCehXCh
AtoCN3C4sl70C2kXIvV9Xz0p1gBy/FKC+C3+huvCkge0IrM5Ps+Os8vTPM7Os1pQH9SCRnCsXjon
jKqQg1BuCif73MZui04tt126smvj7Gy+zib3Dd5ePrzsXr+n1Hr9NrEzai7jRX25mu5xJLphETuu
4NeDVbaR+tAv6a+Exy0MyW58Ktn4O71Jst1GwAkUin44a+TeS2A44QxoGA+MnYInA5hWQ3ax7KF3
t1XDcOvAhpM7ZAjUYkDOjxsaUACXR0PqwGTHVVkqMkfLsVEOZTVAOIK5XdNd4X7RqbRzGiWZ1WAV
4GXef9Mc8BCEVikCVKZT2XEmHhiUKDtjtjB+Yc1eYXnMw2l9VB4RaP69x++BVRnvccNZ9fZ0zT6t
azgaYtb4F00eE3qXDaHcBirUERLbA/gguF3n8N7oeTv6vqmyj1/CIoaOCWXTgYWisJkObR2Yhfhi
4xZR9Hv14Az7LfFvHYBFExvvzqpfGEa9uHdYtDBCI5q7YxbwU4xpGZaH1nvXYmYTjxX7V3y6X+7+
5w3bLWb/etDThNTBvfpvMiSjNJ7NbnZlUO8du3kQn80LyNveirh6xaMfIkLgidBtLF4LfKkeC/qj
NZCLE/LiaABTicpSbuBVen66zdh5sMDxeKqnH2u7jK2Hx2BCONmPdMP0fUbxkqVdNNGvVK0Ie6hA
yElZBCI3PCA3sTBtMGC1ORhQoXpfA29j+ZFbLfcHl26kWORv1n7YQhTAJuEeqXgd18d1vjjPNCdm
+eIWW/q/mBjBP3VPXfmD0HmWEvBwK1GGoMYKalPwZpsyCSR5jH0oNcbeynv5h+7LD3cr7+3u2/Vx
fazpsRprOaVAeO9eZ1emiX5YR5/UvXRfzMV25r/ZG0nu6PnECP/oUGWZ8nTFcxZBk3hcDIwbMM51
gviPyTTSJab1FVa6NFeaSSa3CIcpjFCwID49lol12jRvqAX1aa3cF26oArZ0ry6AetJ48lzTFI8E
Wc1xh6dRBc6upILiSggfR1k1mGz1GegTQLOB4wo8vJP78LYu/hdStvHJMktY20jL+IRZfHqJ9bAT
K2EhetnhSCJ9/V+Daqfi/28O8HZ/56lDGz+36LQo4323GOqKVew4u4B05g8WfOf+tU/V8trPrTfh
XwmjAoZjB3f8z8FG1isEj1l9oYIs9dQKoRZBvdd0HpzV95zqhHo69Dao7+utdM8G26C2wtzRSc7d
LXK3ADUONAJEbSqabQ7GklKMmzlQAXBbIQriGfuyYom7EagTDXUhVKjFLp92fXf8O/41dyAQ56HI
MqJoi7h98NJ+jaahtS4Q2jD53K7D4w89zaD+puscy1fapVXN1iL8S2BOSyUco3OOunopiJiL46Sy
SOhH9ugWcRmtNrnDjVPLxaGMW2ptsR8lM80SzZHyDn2nG3WLftGXCh8rrAbtI/frAi4R62yx72OG
BZDabYxfjhzEmubK1q77nNcotbpPD3F+O/HuXg15mg4eBBP0BcnggVud/kA3WlVjc3afP70CFfmE
lpi3TgtbMdoAwFfNfZp5d2G7YlYjw5qm+z2+s1cS0nx2G9GuexJPRCt8iapCC0RMQqBRzeCyRPzm
wu+vw+hD7z9R8AWRAGULqRRCUITJBuGf9U6suH0HqC+B+S76mzjmImVf+pK4sgxDUJC2M4P7Ie0T
yQL5HXPtGzFoKCkVIJxm9GoMfwN3Be83Su5EQdd14xMcFXFxKLhVJ8PVoWSHXt0p2fhZdGvE+A+z
2n2YeVvmDJWPrPM76OgOZUpjIlHTqn2DonDvodhggt+CExKbQyBxjThMLdJ56bqlDlcujq5cBFSx
ysQnEuGuPgNngSNDZzFHpLxvEUtaIu15YB72ikSSjuSYkDQmlfadRog6tO3I/KTCuk1Pw4/tndzw
2A9gT+gnNPlwZfJGYYbHfW/6/9X04cTOzdZvyxjp1N1zG4vIKx0ddUmheLrh30Eu518Rvujur4mI
/vpOHBrJOpPgK0fKjBEm+9D3DSGlyug++RKuL/rkn0j/qqRkCQzs4mdF/F6b6ufaPOBbZx/sQGY4
lEBRKlGeJ9KTSl83MXNO9kBQFzU4WK1LKUy+QiLwADyn3NJcErIMOrLkYwwGqLyAFuonK02Z9DqU
9NsU9zCo6esFpI1tdFRKp8EL9PCvpkX0YEm05OGMEHkxI0R4ODOMHTaU1NmVSnDCpYlKe9ThZRf1
QdgStDZ38ukTshqJYSnHA5wQtTEepQCU7uoI+YQKBX8rWY8iAGmvQHq52si8XQ1oATbQrjGGkluA
hMwvK2awU+N4dM/sEXJDan402+yxb65anWsH6uhggxSE3e8cpi3AP4vERps6V1v+FUpHIYzDv4qg
ksSuslpt/xrgNbPqVJ3XuuAqBcjWVWfaPxKS68DuQhiTnAMlT5Wb5NfYQXmYTvJr/nAc0lackU2/
Qj49/VxLS45LIWpW/YFGInGFUWpT8yTckWGIjsSDzPx1EJGbCH4iNmGE7LH09KL3nUbSniPdRHxb
Mzoz5X3QpoKOclZhXTJwUwjx2dckBn0b7dtHoflRdYugKA4pZNA2vXaQ4fwnHxbipWvKaOPQNdJN
Sjeq6CFD6B7UqIw4hY0AmVxXHK5YPNAET5jsB4jdN5NFR1Yd5nZLkql+xdvRCM5acB4IadFRoTtZ
+kFmokG+hRXH2P3CQxVPGi08VD/QqMRyCBM9ybyKGZ34RI6m6yYDhrWEgSe6dAidmpWQPf8M2/E0
EoV8z2lo4dPSVwaUkyJT66H47AnwXgrC9D14owO9WanCEYeBkx3s2gPGiGYTUiVPjoiagVAD+BUM
fswi7GR6Yw2dJluqagWwLACtuGnwd8k0heyIFRDYGu3Y8ehXLxdW9N5xzAuNb9vvvIOWAk9FgRaA
o7S5mtZfufsXQkQefwC4yXwtq3diiqolNpUijsws4LZVZ21BvtSW5B5rSYzNxqRqsz8wi69UF+Ta
6MhAhtEhLxr64nDzQmNKc4OPoVRuFUmKc0ehyX74xPV6dOxHs4jwcEVIVx00elS9Gr2S8o5aZD4X
34N2rmOKXMP3KAvOnfgMc5AK2QDj2jt+MbQinoQ06HuP8mF9kvOoFzJlKqpHfZXxrjqamAYcN2eO
1aQ2qo3209ro0Tn0Dr1oU6ElLaKIZvs0xT5rLOnhe/Pe3LelDS1UglNwHVy40c6NgXQBwo+kQhuJ
ad44IbDP+69hc+Yko/qsOqPrN8dj8qR5WIOGbmL9S7km7RqtMzjoI2uI3U6T5Q+FCM87EutWHzke
1+PWu01Zpj6HNJpfHaIW3+8k0fZ6IC0m/eaGYQGC0hs9buvEg3L+Gmlx/braKIT+DjTejlpzb+Ee
8YQ06fysmFp0r8wz2QfqtC4fsYNm2FdozpTCEO1guvMq171udPtk+CAK06P96oFOTH1/6ts/w6ox
lxeDNndZQ2kBU7DIAxkiMhe7QmFs/ewtYK0PWnR15ZXEE0zX05+fubyVSDSBQxSvZvazCyGK7Lzl
l57dVeIV8QHrPCcrQuGbpb8DeM+NoGDJGezpyfVVAVMDfcbXcxYhKnbA4pAqOom6MG1Ymxibwhdk
r3Wfn6Fopkg6eBJzyttYxwzqI52OQGyE25A+uw/o0eT3wwS8ZjUQdiO24okeZ8GRvKMWGzYUvrC/
GoT9Aw0Z/Hv31C75Nbfk44nfLrlwHl2arondsizxXQQ1sTxpwDLck111VkXatb7dSk+kxuq4OCi5
JffQvu6qg+qg1SPf7526h275aRy61XFhKsRXw//cibxhpV/pF4cYQzNl30C7pCcmRIB+04q9IQzk
aKOpznjCL0AS833vVyaMhzZ9hamlgss55d8rhMzE0sk+8a9LHTImc14JuMtM9+W//LnbWrZ6OnQu
lBZ634yl0QtnxBrzvr3O4UoakZdcnWK7FqRWF5xSUUWBFbB731sleg/BXcSX+upR6YxQ6RyxcLd5
tF2dpEP69jx6+pT02WSjCmpCG1EJK9Drk9s8nfRz5JwhRmTt00TDTNiihphwn8sPiOEHMbs504e5
9s31GuMvvUlZB+qmYVVwdWmTduhd/rhR+DUuwyL+bY9+Cf0XnWnsCv+SEtlvIr2n8XJfmKs9x1Qi
Wcmc0jQOcKX72J7d+DM6F4Cqfg3EYB7YRW4ZPn6Zjbn+4jHL7CLgX25ViWT1AhXi2ZoZ+6VeOngF
WLLpubjtzcrHhEx+Y9/5EoFma2mFKmmnBt69HrUm4Vt8hsBydEr67C642ZJTcYUJc7yR4r++bPvi
ET5na/5iJyDtinUW2AHPKIM/Pb/c4oSav/plC+b7GqDAS/70fYmz17vIsVqM+w+OuF+gEkZXF/P2
d/87emUrnei9hN76NrwM4z4IajIpWoWdcEt9mN/PZ49Iw4wB5gXN621XnTdPLgdHXZaU+0v71AZB
q7k1944qsdXPnQspQc7k09Vi8iWcHZeOmdmniyXvrIxZajLcm2uuFEuMklYZ/CXMzpSMmG7APGeF
kge8go9rJGJJWxi0Hi0/Q1+X94b5HAZvZjK4OUU6LFNecM72HuQR9px19fVT7OM/J5+3cVlD/rd6
ucrE+9d7J1t+35c+RFrMmAW/4HMJydH1CBUFd2N2RQJAs9PBQ3paM6cslld/yoLIb79hHE7Zi57q
AD0pa2QGIxGQDhx0v7UBtRb4utbCenETO1skNqEpNj1KF+uBqowYYwChzf52rXZwBpwJtB9fjBm/
AbJvGRslPkD3bDnaQGSRNFFl0bJ2HjAOW3NRiC3vVeVMklRWTeI//4Ij+cfhSjC/DhUzG4Nj+/V7
2cEVpAlI8ERu45QDpbp3mz8yW9D25beuIPLlyCI0N2Uo9j3hj5vI98lmCmPZDP6ocXD/d9qc5uTK
Zn4haChgJVkeKXUuYHB4DEI79+i65qbYTuLubtdHzX4T68nEu2yUHRcmsgVXmn3mUVeRs2Hpw9Gc
PtzP22PCQvzhKOANX++3uG9Bg1+xKe0hxN8i7iLz5MgN8hpoLGBPyMyuexq+ssrUzNBtRfap2fGd
2S/mNyAnBwW1Rb7QMlX8zWFnMwIrrpZMOvxWzHAWxcY5N2q9Wm/f1a3OUaxY6bCZLt79YvvqPfx4
b9AJAwbf5/+K7ccH8fo+le7LQJ2RWQvu4ejV6hd64aMbNWAEzZNFsbR7g7HQRa4A6dHhSeoihZ9I
eFn7+QzH8jQKFVJ8RsDXcYIqs44lfvzK3uUELk2+YlnUZ0S5qjgTRBOdKLb9ej0gJOU7ovuTXenI
fEVeFCXCGQJJRhna10FIVSOg19ri+cueM2z0R6PNBE8XAEtUvg35bRDPGhs0wfxDqwfuKTZSQYiT
DvYlLSAMAJUM14iC/Ut1Csaklg7rxTJdBHrUQa0G8D7pHvsV/4W8p63VRBdAJdCIzeRKr7srYCHf
7UpAht8PvdRPSX/YNysjKHnzaF6lgzUaxS0tJjelTbKF5U3hO92mpAgRScYNHkY8eAwS2qWrBKzq
MU0L9U8ZaICUQb7EDfQmZATgC8rdhWopvb/bSI19OsmE7YJHF0a74MgpH/TAov+HfFNbk6+f/cfR
/hOvQFBiuhRdcGgO/gUWKgdAQ/7Tr4UGbWTcx2/YJtP0499C2SwNdFQGjfFlli0us9a46CMtDvDk
9a98rn20P+iAmq5QDDB2l1alH6k8ZCDUgiV0hJJ3CU+TaFZ5sexADrb0q5dehk5iH8hlHaUnkSfx
sY56CqvtsMXQg6C53sZwo2U3LUOmHspcFNAqh/se5GlCKbhJDIbYi8Zy0UfRJdEZ4hTEeRDzsb/A
UQM4QDBA5CjL+1hbj0l9SJ+kjoGlgxM0CTCP0CHcRrYEolbIdi7lw6sh7VXoF3arPfV/SDheTgLO
JqvnF6r69mEdUkVY1/+Pm2kCvDmUzAkJoq/kJ91T/RsMhPHJcP1aSCnHlVdaC/BoQNY5apm/SkV+
H/9QLgJhAsCUbaxGlrhgR1vwrStXXxqYmVev9UGsKvxhyzzOW0ATvy8DM2JZljX8JmNd5cSXTas2
CikJgzlBb4uk5WPb8/C1LigqLAV3BH6D8uDpNJZPhyAxsu+kRXpeXY2CeQuA/i7rok+rSaoJUXff
b/boZXEaoZpCOwHvugc34uJFw8zJ67Q1pnUaFnd4StCBylrN6OOMTjO0G1Q7IXBhg8wVBRhj/QAS
2LXQNgFlov1vWIc+dg/RD33us3kd31Y8yRqLyiJ8+udhTjQHovI1kG6UrP0bPIKB7qx6yU4uW8I+
z93a4NzV963xsb1aUs2gKQdgJ80GZpdZPSiMAV7p9wBGlmPhTsNVzJXZ/gRsCLNQA4zcBdIw3+OK
kfjFfjZsIhj7KTgP+HXtVvfWCXsJ6p1w+/QSfQ94d+w12rqde3QS/6E9BtvMHv2ZNpLos5XIq1eb
xxW5+Mna0dbLnFbixcEuZPSuxIIgHFfR/J7NkM4b6kldnaU0/b4PVnD8nHPVPz9mN/hLMGF/q7jE
Zcb14MM5iM+zEuJGAgP78FPzHzUnIyY6GMUFl7I++FHE88Aylz0I2pRxdyDaWrqVrfvwG6rJKoHS
S4MWIbcJmTVRG4Efycx4qn2VWOCTh2uzvXWq/SbVXm2gqvmSm5s1PjHdsDNg007N2jj1mz1p4/UX
BRasK7WoNmK2tUDz7yHTcTWuGlIJoSRSPXk0lKqBoSezR/eLCsvysu7LkVwIpgokqn18QVYhKayZ
A7otk1EXQ+8FHDpHHfKEV/OQSX00ePaQdnzRGvFpxHSDRy6Q+glZSwWAStlIDuZldBmdOK6TiCZZ
k72AUnmgI3LJjQQ3Uhp30KVeOI+0a4DDOB0gJ7iO79g6Qva5cxwH++DWgyQ9eGOJhNGRz8aDD4VQ
wwP38AUM2AskqGR1tPDmMyfOJXqMTb8RHNrFIaRHycOCQ7fhnr3SdGX2q07epfz0U3ce/XtCvkJV
iYmeo2v2nr1S91LyioV+k4UXLw9cHOED95BrHaG2C5cp0UiLrhIxirwW3cDmT4Z45TPQRby54bSO
zx0Fcx8qB5FeDIicf1rBqB1M2L7sKBBwdUgYlvdd1eX/GFZ0CXk5tMbrVcbRgu7xi4J35la/04qW
pyi60a+Kn0whiheVscoyNCBhntZdQD8ZA6dmh6hWGfZuve5PqQaaITGaoMlv4g2qaKs+ofqITPS1
wuY7qo200O1mAKXaGTMWYx0qbiZ+2KWhTnGZs+FV2rJQ1QT9pPJTDVXaf1n0jwFFIibl8dQxu49f
xBVeEVkXH0rEXqlD75v9dlF2y2yNRwqzur/bh9ndpuzI09N8h2wIcguHDM6/0CrR70AW6IGnyXKG
dXUyWlg7v3vvwdF99N41plWB2gkVNrdW/6nCqRLTCm7V4gmx6UmZTaW2BzFgI3iwdstzWQenSqaF
4OQTkirUJPzsp96TljMYQ3u0uKGwU/m7ERoUuIIFpxH269P3ETmHSNXdQocW0Kr6fKoHyIsJKsAv
qA/RSpZg+T9ncm+Xe1R84U3cCDjKPAo3i8UHxuWRojtZvbJ7WdnxAlBOP7/vWmPo77h3XGZaZIs4
eKgkpsukI6TyeRhd+ixwx6Hsa2+4LKmwpJBBpWEZDeCmAQ2bcq18KTRYL3SvW9ICxtjXjQoa8j/2
ifeNWh4926p+TJG9NTj0qW9Qh37umvSkVl/qetBCPWG2xtTR+g36xNDSiuL5B15vuniMuEzuOo0X
oR0fh58zOnJyand6GJ1AGjDSiDl37S9U30Dkj2VVwPmiWc1hQwehvMxneG65q+CYz1t3t4ny8/pX
vtlppw7asljlbf5MwxSaDmVyswINhBOpti+Yi0e9Guq627A4ehc8xNa3E9bURDEgXd3svl1Ror0b
1+1xe98U/irDtOrsgXtYQmm2g4P78EYHtMc88yM8wahFZ368O77NVkAwDxKT2XEn7tBOurdfPreE
P/MEXLYBqIxmqYoftknfsrpVZaWOaNR8mT57t6AG8BxB00VAapWXNL5EM0Mv75r1wJXnaLy3pZRu
rNBnoaLYWWIje0JKuF+eNw3AaZ4T9mXLjmh6iJA66hTeBPvHOakF3QgK8N8a1v7ULa96JTS5SODo
hg3teV6Ln3bEKe39ej9CTL7/O1btsGqvMCDDC5tiMvFIZL7STgw0w7XkEhONUb9dRij3adtWMSWA
YhdTH25Y+6PqTu4O8gODwNJXDX2ZjGT9gKlBV9XHd1uVSRl3RE5h/q06fZzNOpUOlNHaDYGInQAK
MKNv+nruTdKgeBwN3hBcKSx8vhoRLZtxBqlu0YMh6UIi1ULhBQGXSEGaqehHx/Un/mNQ84UsBUYw
JOAihjfp+smh6vHKLfwOPtALcvMqC4FU7cVhkxJkeVgjpCvQ3BxE2Pidd78MSLpK0HAadx64U1Q2
yMJw6NG/gm4bI7qqbFvAds3PT/RbIbayLdMhw1iw+uQTNBOikm05TwqY2FnHVu/4dtjnVHz5Wu3S
DyxoXoZhEZRTOOeR6qOwTiGdLGzngMZXn7SXNJoydI1CdI17ll1ud4/uVRw5LcMqNLwHPGDz/FBO
f3mve7X5oU6KjfmbQHupvodYZsqtXi/PBsDCvTLD7crUAp54CYkOgiQceup2kWS+0YVGxKJ92mnx
vpaQd5rRQt9nBK6/1Z4co2gh6/9X3tJOR6647NHUqA0JXJxnTsStGu68C5v1Zc7f4KuUNEuuasy/
VTqTc9egYnG3aj00yNz2JJ3GsOS+Ay3ZXIprZ9Wlyd/nQghtl7dhBbwbIx8CBN1ULIqKFrJRYmMR
kqd4E/mlEB/JyNlXXIx4urgw1PGmwDQbXy7DeYyRzSIkbtxZ6VAvXkSJTsRWbp760BYRmBSs7ZAw
om7MocqQy4JsARw1HdS4bgbMGAfPk7mfVFb2O0jv1gnks96FXVgA4gPJHGS0mQJl4idpGZ7thYKl
lWV2efiK3BjPyrPVouzjGqvBeYam/DCEzPaYnd9mGbYKoqNOBRejJa9x+8uA6kCr0cS4zTuN/GAO
J78vXAsxCE0N1BJ+BRgGxG7/92QFIdaJ7AMy8lKDhi3YnOGpcICTPXjTF5ZOd+SVg4krd9lTG1FG
lSSNDmmjOwMPNoV1nbWS0X7vHik8r6SMf1OhpvkjdZn3k13y3D5jMIME/2oeyWTsGtkVZfojemvk
W1TysjIMpFPDzmmkHBkt+tDTB7LSLhxJv7FyVFwHfZwYLAe9DsevZz/f+1ByM/DtzD1jRmLFnedP
/a9eTo1o07JbcNO9DC4eY68Du6hI8Qdxefga8gB0lzQNhfR7p3bymtOPbGWWj3atZF/ZTm4nC1Hq
q3PZt5s/fET5q3e82zTRvNBtY4xavHxz4sRMqQo8KZBXE35hn/gdoGuvxKR/9dh/9hTqwm1WbfO3
xwckeECaJg3QB/D6Vnuf7KDDnxGj1mruIfWiu/sqGrheppgtliiFP6kbN43w7j/qvVfLOQ6oD1Ze
TqmTN7vVMnaXlfmdn8xvlEfLAN6nDvtJhJsmNXHagXulTnA7uSLhT9EGtErQci5B6FDaooGfBz+f
0fvGGROCfnqyqjbejtAZ+Tvo5+idsHO6463O48JGLy9hh4KDB9T/Kz3Yh0BCNbL5k1+lasosalKk
pQ14sq6aTyr1onTV2zF+DY3eDVDW3XfJnPeYChVY71apif43YuEeIEgvXHrMoAaTki4IIeXbF3Yd
yTxFM+BmBfPdAYe57CkNg9Msz/iWwK4P6sdUQmnU2q/zjgFXZXyv8Ei66okv2yRJqZAV8OxSGv4v
UbZPmIrJhrQ2OtGKqmHjpjb5kEo+ifTrY1z6ddSVjanMn0/MNKvexv6AGtzLa7ZfnRDnDWFjVOMo
22ptAZl3KcGy2ozuoX9YJojTevftuYy/zPDuMuDuN7M03we6ft6t94jd97x08xLYxFjpDo9jTppP
MIYlhP8BzVR7xfsUwW/VKFE1HqDRpzBZY7tIU69YdjYh7l9FHAycO62+WKyCZ0SOXcElTK0CxdXE
2o8NFx8RVhiiChaRh31pC4LPF5n5sKUgA3xhHSQKSbeMASaGicwfwRSpG2WX56DOeCINGvNye1a5
HL6Fn8PZwQG49QbNo2jKm2ERbWIWrDWULIuHRQ7168bmsiTZUxU9QXNPleWGnNGuNI17bpxmtBHE
11SJGrTw3XXWHDSoRV0HD4xsAGIwVDt1bkv0Y2zx9HjdPqeyxd2gPOFUnjwhM5A+P3BwZGELPnny
N8hGiixXADss5mylTwtVSpOz2vutDWOLS8CZJ1Pp8jE+wF6ps7mhTjtz3SJJWqrkVpyUQe6I/UgH
/KOHAKTFIPAhlTSxsEumuK4hxycSymA4FyzMGG4MGDLTT7N6HKCgfY7Ow5TqOSZm0hTJkxA/5jai
l+61X4b8BGu524KVfO03fBjIlIye3dwJR4fhaVh1rv3TMGk3y53TgZG8Mh5gM5OL9yyMsVVSW0FI
6QBgnCY1CgtvgTGfa403iNS23ouYL2hMtviwZRt1k1pNwEDpwFakSondZOTvcWYbloFPIgOrj+Lf
73ZIVzbv3EmHZ8xVGjY3aEGsARdcZeBc0CS3ifMFJhoPVppNGnpJuUODw1uX4ddamSe0EFUMgyte
EnqnYMLisokuQTRIMrJdHJQ68SCkbIiJMN4JGF4ZrU074FHoeZbEcA3o6AzyvMZFOWNzqE++1KlQ
ybxib7BkYEkXhV6WC+JuKsTNJNi9e9Y78pLwK2oeeiPG7NV4cQ3tyjxyRo0y/oY8HqcjLP1FvqD9
AE9L5aWFxWDVRqKYGXGBqcvVxmHnCXpwwcOxSgxcxCpIf1XpIKItgo3zp0ssItjg+ftSh5d5EFB1
snEZ+QP5XO0nJt/dpPZm5bfYqM619mn7LHgP6G2E4fPE3Ryt6jadrpjDLsFqggTcrBUNhEi8JwAT
zCCd5Z4JHY15BTgpiJFYjwlg/ZJzkVHwnEUQFB+vn4r3Gl8H2F5UGJgYRuBUGbN8QPm4gLdgw2RB
bsN/jQsQEN/QarLMsgNXhdl499lIMQve8C6GJ7+Fj8cJRDV0NjzFa7itVw1eJzSbBNjYbdjVzBwA
2bgY7OG6wJWb3zkvWOltPjte98GqnCzxreT98ABaV2dElLBWWOcod7mteRWGXtUukU4FvJ0EYg+r
Jojlu43N1IslFLiVZiXoM3EBoPpQtVvUmHBUkE1zYY6Yy+XnVTse48CB7BJmxQC/jItMOrQQQbnh
9zHbkR+VKC/UHIxBGCJsU3jSYIAc8QZ4+eXZYiOZX8dMXM4ULpgrDJMgb3wzl5U7nKU35mj/o+k8
lxtlsy18RVSByH9FVI6WLf+hJNlGIEDkdPXz0N85VTM9nnZ3W0Jv2HvtFeC/ddvpGfOs6SPozRw+
O2IKaNkwD8HMFEXYazV8mMzapzPgK+Y5ZJX3nZ0yTiLWn2D9snH4SkTB/803XcyhXjCiZH96vNzX
PA9Ep6jKOKEaj6e6ggBFPIIv4fwxWX5s48fzC88JBBPf3OVLgc9LZ2EpTrTEtwRV5/vAakQFy2ei
86NiTjCTXcLZy+/Mer7ElRAvSm4vPoElcjxV8zAnLJcvn6XM4kfly4WiOP44Rc6g4wSWerR7GQOQ
6RODpc0LQj3nHlGw6q7y+98f5z0PGnR9ttbiaWOOjSCuCFl+kYNim/MYK2ns3DhA+dAQl9tiv6lP
E+SvssahxlT4xsLshxSDnQNkPCiFMPm60XsRl8cSfy0RcsPiwHJ+unUQSvPG+VMs+13EAEYH//2G
N+5h7+DPsFRkD4Ci4R0wLZNpicvs7+Jb+4X1tYqYdcysRbVhQZSVh1kGwCJnOppl8Au2Dpao8BHP
k4QvVOd4fQDpXmPX+J2eTfHNE3f0lYR7BXYysJ5cDMKZ321ejvJB8YTRIUzE+R3SJHE+RKm7vPNh
22ARhndWjgUvKxUp6nXM5v/62snCQ/J7BiLW7OM9bKZXPJmTIbv997SYt62m/XDGNuP8WjGWeDwf
fJRsTrCmiYuN/Br5I7tn+gtoeHkP7D9mO0hw+bc+2j2MNlcjTrTAFHN6/9NGBPGHAIggh6X3oszG
upxh3p19M1lnwrJyeKghH0x/4o1z3fFBcImy55pjwitUgf/gWLEhph/43/Y13UzD7JrT+cEFi4kY
CSRfnF4Npr6/fDLtDxPC/pSRqzflnpRXHmDNRs0tSbQrkZu2AezmM4fBuIdUsuGn0bOjh8YbtUTu
YrOj8dHTrTdWDJOHCf/AwKybD3BcESIge+W1rqnMfQTE/14eVFlGCJQaoAOc0hKrhqQIk/EORWON
24UvER7B/hhh5IRoyfYxCFj9YVze4wHTIM49NqXX7vkEBRvnkX//q11kGCqQAGD52iLeUzAN1iAc
gAeGBP/MOHaENpzrtsSkKHRfia3qP6LCcTbbBe+TYehbJYWfyvcHXfN0OhFFM65tS+mc8TNRLkcH
oakWommFPqgEcmyqt+y57dTzWADid3DyAC+gePbB7mUgf4hnr4NC7MSMpc/FUSCzLt1ASW01eXqS
vOxrvhlBbRnhvLVLaBrqTQRJBQ3VnCL8yBmEvxHWOAgfUyrzzwuYawKnccRdtZgcX/TV5Gyz0lvO
+Ml9ZoMCHFb/tApYgwiZw2n7j1hg8FmzkBS8wFKnlDktu2oO3o25+A6IsJYtjkHohb6w0lhtCiEC
5UcIiRj7l2BbietykprTBK5LfDTSh4ozw0KFZSv0djk6TzhEXJMyXgMz4CdHQOzX8mEQ64gz4Wrq
S8izFDz1lnhgfbzT8Int4yJIXTliuFZy29bcuohWZKymisIPhp+Yh1rj4vwqvVm5LM1VLx3fb+pq
8t+GuaF8mM+Kc9YS9YWgW/E2LQ8RTCOhn0wke0sG8DV9AzkhmpvQgcJobooFtnbplUxBeksrc4zP
ma9IAIPiytw/lxK4xQrjCA0ysht/h7uGsRzHJM5lLnJSvtToaKuVjtsUdjoWVv4T1Aw+gLfSrsFy
dFnfe7++m6QeXLt4X9/be32nnNPxCPoVOJXoSfGxJfAGXMsJrkENWDXbAxJYSNbkYS7/dbUDTiDO
7Kj2cXJT+AQwK2IiCErY2qnsRDJdrjfKq3ZcCt1GCYE+521P1MKP0vNDwrlGd5pvdCYcuCjCIODC
MSfwT/4S/7T3CkI1a5CAvBnOpSV5dbMlJhJKuAEXvmWLt2El69kh/+oOwU0/Sz/9VfxWEHx/VRC1
l06x4AVQ1qvz2quC+Vtwx8C5NtTuU9dqBbttF4G27EwiZ+VzOVrJzOsv5t94Q2Jloa3qIgezvicu
ALbUW3niBPf+txNgpdlK5KY/5bGggNesduamWFXV82CrqLt4NSu+hh+lsadmpqe1iZxZs6Mne33z
fyuMuk4yc+PJjwVHY8qQTx1C3QcWanz79c3ouj9UlgFHxC9hoeDTXS/FZu6BtRi4M+WHNwsl3wyu
MPgaRGzMzcDBdVt90HLH5q1obmSSDGDZ83rGeDH08fKgfptcVYhIMRyFujC2VOcJ4s2cg+lkx2iK
faYT10k+Mzo7k/qSBaW5meS/GS36rWdwor4uo7Zq1N90OLyjJZ5iHQ0wgGtAO6A5Gmf9aJVr5DDM
1Ca/VOIAJ63EpJl4HwlFw/tzCiIAJp2+oAzC/dSLGNqTuEITiMsmptL8dzIWnZiuFWRTfDodBnIY
mUM6PVEc/peQjsc1Lcvi+ZCfc+yJL/kPpzYAAEfDY5MtKizWFy0tsLn+xnAUTxv7n6Unl3Wz5S6o
EODTcPGgNV4GbgAUHQjmnnRsYbrttjqsbfA9zBR5OXDARe65KPHKk85F+s8PyXTfB8zYv2WkL7ga
QkuYbI4x68UdaI2ha38vGfA4aJEKREWMyJXlpBoJ/jIksMi7XmgHDpm4fd9ePIqGlwjh5Bjo1NCN
L09eoyJnAFPTnxl0QTIBLtgrG7+NV8YutxZpfxRxUxFLV/OCpMhbdal3uVP4jamWuZOILdJnTPWp
qvjSJ+0WYqrs3quL6F+xbnCHUwBPpkrc6iUe4IRBM3YkY8d48mpTlJDogQDyPzg4JvfV13LCfEJu
fsGhs6VG/sTbQcGalMCVVYkebAGWxURSBBU5zGIcFDcs4j6mlVxpKDn2SmeFoQV5ZpPszhHbww8W
6WGhzrhJ0EUztjGoglDB4Z81zTxbpiOAdmxbFgPwE7ex3wNg2aBU+moWLopwwZf5a/c8GQvdaTDb
RiyCft97cZbPqE/xWXR52qwP2X+iz/MozUSZEnYqnac6GA6zHZm2W5bOjgtIUqwwnQcXReOqwBo9
d5upAkmP8QOKE5xR1gWe/9+0mle8obi3iqlCRfu/H+nTofYwqSDaaMHSxPvYWJ1ZvRscMYoN74W3
WX0XHrih+nQV0Lu3iy1jvJN5eDTH40HCnkm0W+lB9U4NQxMgZ5vWIPSN2sfEL35qSggjNfYUosWB
M2MCzjCLoIebeqepbWgOIJF7thRjyQM33Y07FnsV/53zfppD8c8ADjVcijsI9SCX45UEkn3k48Ul
Xt6mpZsLQQYtwHAOQzmGHqce7VlsDTjWhSA7bnqmHw02rHbevBHOhYfJlzc+wfcKyMKo9mN3eipM
NGFV4QcNzyZ/zzH2whNu2ABu5jlX9pxh3pQuQhly4xwo2yWGYenzYDRrpFXmVxZeMB3LGj9vVzLc
jGSFL12A8d3rN39dEXkI9wBnK2znT9jlBOeSYcoUTpSVHgZfbtFb4bf8LubJ6d+qXQFGoHGgI8R1
qqNv6PBxOCSwQj+iZAtNpep24nBu1dVL4BVhVzeV7mwtu+Mxibb2xFvUlkCxJjI8RR6OOex7nHJ6
UCwnFiYEApTmG+xeX5WQcyo2TfPx5PURPoThCVsJqRM2U15eYJRop88pLonGtfN75v/VCUQUCATH
TsOEL3Ogszdbd/zE7uQFFNXP613c0Ac3vf9O96q+wZ8vNVb4zzScFTiXyzSfqtMYSFokgi+kGb9Z
bDnZ1S9+P1PWQXqqij0YEJkeSuboeGBBCbG1SwwfminxhQaJcwX8KymcQLG5iKYdDL2XuiyxZmjL
I8skgIIzZv/Ml6aOR5vgN/jpA85qK9ZGdM5hLkpLHXuS6o4QPf7EwaxEHDRYJVbnOHutIpaQ+Ae5
XcPqz+maRYRRNXJhHnlnZViWLsXsqITwY9T9k3VOPhUjyBXoZyKsOrILeJ8dAHFhCxCFeJwZpn4M
Dy8J8QumrbA47xIfMdDMJhrXCUr+ameCHAmrJ1gzHsSrt6OYtvBTYt06AIaBmOX+66v6SfcdldJf
a2DAjs1Ath0TTAe39eFFm8EVUSf7praEyKp+GEWkuBpTyqFKTAzG29uMVKp18JWEB6BksV621JqJ
FZgbeB8wM5C4CN9Gt0pey1jykhoaclGcJ73/4ChAY5SWxLAQ9xL70JtljrDUoxxvKOSIT17JTC2g
c4j70QN7tWBSJ6kzEtdGySMtHwLc8gHDRv/F0ZszjEg/8tdZBVkLl92VM+f9JV7VAfNDa6jtWMax
Zci/R4YoFRONnFOPDg8eD+UMgSS/ItROO6S1YGCd2D0UlcYxX3PMiLWvdD8OH624g2pdYiFkLurR
Ceg7Wi8ST7FoxeUxV5ZZtRcYSjT2DPLIoidXXqWZwMCVQywDIrM0ES672OJDEp3ycq9jhvx0ZqrD
LGo2s/WZJ22oMXuuhHWHLy6XfbxTEDCdSuPzKWJAZEeRXY2u+V6J752CBtKcZyqrfx34A6Syv1B1
pBIujnZSJ3cp+43DmYy3ra3s9bddYg+cLSLJLeFDGV4NPgCvDH4MrjftItb2L4B0wVI/GrBkpKU1
4+yzZtz5UwEDSSQKDYQuhPs+LokqjkWLuvLKffrNI6Tiqr7ZwO98zfZVOt7IirOoU7epMk8bmyrw
pXJBt1D9fB2S5RJb3iZVHQ3hjIQ7PwyDJl4wOCzP8RcQAPFeuF2j3t5Khp+lmDFmvgzVw2qe/Vw0
ONSpYxgmvgbvrTJ18mPQ7NYWeAnoOj5rhknvGyNwDJ3Y1R1mPvFB6ebild3JHIURhrQKP+Qcb73N
s/RK+Hg4Ls4Nr/sjWeuHIkQ5xPAToNPMthL2LcC5bqxaae6Y+npgJFrPe9CExlWZBKAjU+1kGXKF
NXaMQfBkCE2Re5r961be2A5HP3h9tMOy/YhfXpjbhHgPuluggYVndw8ZK3xpJPIODoTC7g8LfBBr
enjO+0pnA86x3S+SZdksW+qoTp6P40kTtqnscZuXyKw1twXlaHHPtosYsmRxDhHbMN38QEVWPdQZ
VCZfNLwnqw7fo+X7gRuH2TvydBPMVTha3giP+StnUqhaMu1vZ8XgwAhGO1AOkqCEExOIK+9Rgx7O
DRu5FW4g2KD1bpbtJPQoEivWegeOGG9SgCf8M9BsUNJyAzLU0KwZ9PbBl+AcyNJ8wKf7rXhyiAdr
RVGM/+mrtrrPWlo1yoablcwwDqFlBoFKtuwYc4Dc6nLLPIuA7J/aNqH8+5TRb/jNzPTLhoCl2eRB
8OJibhNAVQXDs8nE9ccwpnbLjVIMx0J2b/GZl7n35nwPn61DeerzEN94iNciulNxWxa7NqrsLvHb
F6wGqgIRKEnxGYZ0htNig2G63IKYgrUYMhtuhbas2UrJJgKDezmmgeGvO2vBgT0JX5k7huMMZlvs
fKtdXK0Yz+Z3ct09AS0xEw5um1k9OAJc1dlnSxWdNjtJP2j1NF0eKmiRgFUorXo4spSFbzvxTF8V
V2r2kSIv5SeIq1HgXDx22iFvDyVZXgAM6KgMN9Nx6UR85Getr8l+KFkFB17kzoAU61WSr6N2W3Yb
rd2P4SJARw3G1LkzuFgByAsvwAnBUDwJO+Te74plRrzLE8tsJ+4dzKeEl23ANqeIMmyl9iuKbTRB
1sh4BqHPzDNT23hSqNp0ywpzg4R3Sf2OeaqjVSuVkdXsJsZwbubqjwKCc1SvsFErQpOZq3M+r7JH
uFPP7XRUb/pdrcJefd9rV5CnbIbP5OUi/ceJ6TkvkbMVNn31YEH0KkNnJl6LP5kjawm39z2H8VfB
pUuetxb9MEOpyMK/r4BoCg6QkNuorvv75K8KL8TAANsd0cm/V5mwrOlJJc9Q3Qab5pSHTcXPx78w
Yz8KNkG36vqVSttu+ELKlcGCXeg5Vm4uF5j31cbr2bhIik0GGdywaoRdyPvqYyTss9Ivu9U7W7Ul
GLcbxX4NGEyUSLcSUEUHDr+vRg6JGNHrM8gv+mxujFZc2UnvBuGiBXp6qdvom/FmAMSg8pHyGRpg
8W4Jzlp8tIMlwGZVnUKD0bwQ80UPOaF3x8IliNItmcERCKWvKGh6cZHk2wwqyFYiCKK3Y9XpMq+n
jiJay7QiKoQQq3Po39g1858RbTf1AbMW9jXELCjdUCt7B9D3zWIhnruklbOemsPewgudkT3+9Onb
1VELIfWi1WdtEABAPc3xCrsjs0bkiMV02PHPMs9lH5PHBrs6Lu2YFqawTag6NQRpW0EeT2lDRtpW
fK0CmiIJ79fxpjMS0j054DAkzo2X7+uBp4Jfvr9j3BQRBuHZnftMWwXVY3JpMtsl4rFzC6IRwA8h
GkEpxseWDDkWPuy9yFULj1/pzUOrzR1YJSZx7CDCmII9CSpxU2PR6H6LOh2dkOiaiWPAFydEBPpX
6gSl0+oY9zoZrS/0c1zoBHumEVbXkiSAyzcTahlPMnw/eYrI3cESPkJwRPBeerfOQiMTQ4SzJO69
OSCZZFoJOA/QIr4miBZg5I2uSBM9OhmS2gECCJ8p1y2InnlSNScdnCDgXFqUqoNdao2aGmAe4gUx
jprl0lDRZuOoHdH/41zPZR1xBcDqdAkVzKEf1eClC7PmGFTWLf5I3D4526kd3B7vmXTFSi3RBQy4
njthBufNwidDl6jYGDs4rAOR1gCAKF+2KMt+pDMDMBpxQA2wBhqb6RXw+S8mPkILOsLnbeGDN1Jv
f4/cpHV1ig33ybhCe69DmJhPH/tpPNhVbSPWu2e/U5+7Ip7ZMel/r3Rc67HuqS/dfsoQdDG1rlww
2SrjdZBR4GjgGm+8Zmh8ZcKXCpyVd9gV4/7zUx3QvfuMRMRkRVfw/Ap7Ukpp6FKfQdVzzdyYgI83
IxyGBxGRmCJTO3odSh1c+Rf0OQzTvhnSBt2B05WDaVr0IIqG4OshdCm+i5qNHhEbfDIT+MtI2rDy
dRpEWgoNGqikcGGB5dwHB0rlDPU3YE9qf8BBYN4tsu2W772kw7vtSgDJZZQfcokbL1304kRSCug2
G8PTaGHMpQC6HFCb5TBhSEXwwwPIRAOzGuPIX6wt+x/xhtdR2k3g46MmdYdJG+RUw2teJ6Yw762e
n1tznoImw9flTDsnnMMBWC2DoGOEGd32WVzhsUIkZU2kiiu+P8uCNYQFCy5aJbTRr1y2tG/+QIf5
5wAJGrNEmFUO/4pwkmChjr624cof5lCt4+asyoYjVa13CLZGiQpNeW3EowKwV1n173Aa1tkNPlbG
Z03F0SVufcNPygQ+WgoL5TieKkcNbX7wW4Pqx/vBdRowkHybbIbCShpgEzNO4PCPrTpcgnQNEKf2
mHni8+lUIz32praiXUo2Af0BPLLJ6XCoISybaE98gG5LvUYl5upzBXvx0O3bLwYAHTcKxfzopMTg
cHSGjgk3Go2r7rw4bN5+RpQN5JYcedMqf7sqd1jvPhneN55K7rW40MtFjnwBjQRzJLB6JJRYR+QW
gy+KQJznZdRmJBTR//FOporBoq0zwcXeXLMuBNyB2CjV4y6E1irJlo7RGaNhXOaBrxIrKl24xAaD
yd0bOLKz+ahh/IyAAqRj9jwE82rk2zE7yMoiI8wBIqIQj4E13xTveG0UMnATDFo5kYAhDIiSdbGi
lBPNULGHEIM1xTiWVFo6BK5KDKlkOCu6J/46tbbslcCJnoWlTUg1Q6GxGfdmQ6vcFMO6ihvbTJgQ
CcpNeUbLUlCWmo7jcoY52KtyOuMS19q8ZWpT6zrRU/k6zQe3yEJGiioUZRG7SclMPjJZvKfam9tU
AsdoyK8krJfiaXjIuG+uBYW0ReZOXYd+lj5CagN66Bq7bwTM4kf2pKV6gzatRhnxIxL2ur8hv43k
P1WEW/dCtioRWSpHBzlIUMAvYcLhskwwxxN7ZcCvxPnH9Zpc+rn+pDMdyfheMDnmXg/AT4IBh/kp
H4sXwfdKDdIDX/ZrKJTl8PtmZ3E6csgRtw3J4IchfJrYw4fGWYUptf1mPkuDfxf0CXHHUWaaysO6
e4zTCUNPS+wgM7x/TU5moZrElA52Il2RYfd3jZGFhJYL/Crd9V7Z4aXY59b+Ja81yjYmW7cUjevh
OVqqyiJa15nD0CfnYTU0BSx2+4V87FBeRkd7pNSIMBsvkzaTOwrSylLAHuhDP7QwiCN4X/TyKqxW
mACImJ5uFzsNTMmU7l67tvJiXEasSis6kFSYzaVV+tEfSVSc+VTU75bw9A84ipTO/YpX/ETFJm+e
yobAmT75G4ddLOwbFxDGSKxs/GZgVnO2+el4Km/yBR/UCrFmalXn6ocKP7GGNdfuPN4iTLWfWwVt
NTuW/v7NiCk74qGp5TZeiLh7Frzj1bM7lpr93ufH0UlaEpjQUD+pGGDPLV+1bzw0l+bVrcAwbslr
wQPQVuFPEmyZQKGAe1oP7BEfHNL1vFk/AmzqeITLQvdZzhX8efNTnRwRG5wMilUlH2WlIdxpxcNK
BzdJbQ0akJ1sH+m5xgaknBTfagAQsOmJnFJcoXBrJ1zD0E898/kp48lS4PzpjZjIaBTxnCD+opOg
hUnYW0CgsR8v8ltSqN0uSZ7MDaZl83+/9DiBz2lpqt/UI26C/04pAHM6h/mIkUh/jvs/wrV2Eggt
cEX1PAHvkm5Pys21r06v+IcoIryWaZDYdbgTNTbhQnIArckmf6iGRWBlnyxC5vtbQzlBYpK0jXCH
ORaPl+GXkTjD6YY9j09Ga8U/XGIJph6kvgJNJ1iJYJ0HUmW6Nfxx7GXnLdHwQAq6k5JRIEqHJ9CK
4kfCWcQt9AUpcN57M3Uh0s/QTqS0proHsPE6vSlnOLJW3U7Tl4GlEKTi8Evi9d0iwFZ9QdAM4VQO
vQL+CQEZPd7bPAwwS0N1YV5HkADTndED8tLnjf9W/OD4cpNN7MQYfwRwD5wI2ZqwfjaAvIvivZzB
AyHnEq4IUSnRXpIn4V2Z7mbDokETzy1o7Gr8rPRFMeyEQp2/ECQJjN3pAhcdpKEaYzNGwuouPKq7
tv98bTlBGTojMyNKAAMQR6UycDJ5PbswNQhXtE71F40kkPPSNHdN6nEl0xPSLnLBC6uYyGiuxcIT
vztYFBQTzhMkFTXl0zEOuMhdqA1Z7tE0uJ7h/8RMBPiYHgJkEg7WNJYgJmj22/+QlJIxDZvJHqOH
qaxpplm/lH1l+sZg2k+5AUXtNSd9oaBKUnfynVce/crVqTDXFPpy6SUI6XKhATKeGGrkq8I/ekLp
aJiyha6srClEs6vwme/S38DO/O6KvRuUzXw95XRGEFaIqCFD/DzcQIfBbuTSFrEqmFH9WTyG8Cad
2q+Mf/5PouMQlqV8ad163X8xnaqYXFUODwBLFaaNFCF0O1NaKaNyCr8Qg/CFCo+EFpSYlmlTEFrI
0Za4E+cXXoxqj62LwRC75pd9JN95/c4oJ/i7Orp5BdSJ9xCRjgwCQCeb3/7Oe2Tzi9AE5Bo1iF3y
qmcKWOYcHunbgGrLv8NOkRy+z5Mg/oggpteKuJHZsfrV9bnpKsvuSAE30x12qgHWT4wXL9bQ90WB
VTfUs2KKKueu4QW22Ic7CYANQhrkg7BMw2WrMbAmrdlkdHfJYMUBi3YsBHrjmP/sUSMxipgD9DUc
/jSxFIuYmKMGmAKL4IgEgL0XrMyZm+d3Hg8v4fQ+MkgwPwHeEOg0H/x0FTuYYNItXrG1f5pwj1zw
SFRHqS0CdpGqJi7esCdqJxictEZcBS0HYRYSIror3WdxFjfhhOzH9GaXaexmUVZV9/I32QAsGX58
lC+zz/KhLNlMjW6DebUL1iwPS9/xApotMyreHDkp8gtwfC4KDhInYwlzCsh98t3fQuyvkK5Z3KDU
6zKQgmPccC9HV9lBkqm+XwNhFmyfk/7JkEbQl5xP0oxrn6AT+lW6JCYn3MfDljkDt3SOcz6NreJD
zsmS8yyyaDzD0K2yJeJN5qWSo6F9Z7UA/MGxOTOyAqrUiYvtfzhCjduUXnOB4MbDe38HVxpBiNAf
7Zkqk23JA5Qx4uRycyhitHT6VTjpAElU2SRTckPe+ZhGLCJ0RrUgo3RbYnvDGA+nYuVH7K5t8QA5
xXuu+8PHlizhRYBEFw5z//MSN3BmlHtOsiiTaYBMmYGL02wy2m4UQiE6ACjytTh/zAT/0d+fO/YG
YeKYRDOZo4mG6QK91mfp0UyxQIXQzT4RftD/v14O5Q3YgZlas1swmXYByALlTmEV3L309KQFAnYt
ySlQUF4xAxrnkw0hgDDhoEwE01s18winpTDi2YAxsvkIioD+YNjF5l/tYzpcNsyQJHKCLAxtoThP
N6Kr4MdjUaGib3pJCyjm7Gfw9fm0bMFJuWsW2p8OAsKhZ8DLoyoGWM49ufVez88X7EiNBD9MB/hZ
hye+x2dOFGCz50Yi/Jikcfob5TxJkZh/zUmgxt7gtabForZFmBCHHqiozGeOLI5YJVdHArp8Xfod
0rAKFiFUOOMirORH/kXHk5FaR/AdYVbQICPm1uJc7bYsuGqbVm5n8E6oHFnMOMV40NALYtzwkbuT
efOPZsC64zPNI7vBswevNYgGo6Xz49kjxHsi0zlEt0hwZugJOR6f/QmNYPDNL2a+qRUIwRYZU3pt
g7QM1p2V9Ty7KD6wvUbGwqyRuPjTJDbAlI5mEp4yQZ+xB58mgmrObThBwFaAomc/eZJ/0mgh7hO8
9xXv8AxS0DB/iOI+TubCsAsXGDtLfwkUy0NBAZXZjSuICAAV809oLy2ketD0ly2BmWxYWS+THEV3
duMgRZ8if/JY4kf03+KBWti2rqAg47BZVyhDEJhAPaFgJvFv+AW6naryX1gDHeH1OC8wGzQXz6f3
vvXVgjMQ418CZfE9VVGVyriz3gTdj+svKF7dB3sYvMCU9kXt4rPI1B5AScPlOfRhUqxAxKBSEAgP
u2MyYATD8yJmHqMf2A1Zjytzqx4VtLdIwTg3hS8sAd66Y352ip297cJcKlDNGpfhAgS1bDlDb2ln
GExrdA5wIsetjNmKG98q0MTH86LCBlUtOn7EtS8X55Qs85vGH/Vrbk61PpNs4XtEQQAnY2bnsJCi
7JNkYGaKW0Ng/oTIYAGnDm9esk1Cuiob0h181tlX3RGBC1zWcltR2jAdJxwMSINwaazLmZnhk0QW
KGYOKSRgyXveJXnx/BNZYytmEtwaOiHyrcuVxvXjwZc2Yhvsjf0K47i8clMEUzjTLCTiWrwlw6oV
lvH1/T3GVo5yDjircQ1sj1TmEPNOmMCTid3wdOiXVJRXXn8HlofbzcHFaWkheOzvCvNdzP/WyZ4g
V//ffJf8FApW3Ckf+SKPnMloR3ZbnOYEl9ws8D065NBBOdB9JNcAVyMYEWi2joypsMvNZQbU0J9Y
gPAXVL+FZv+PY7Er/eJDBz/74PYOuQM068FhM1UL382IViRc5ndpWERMIA7mkVWKWMVmWgcvbY7L
hEo1xPoJD220gyJi3iHkE9Kp8HHKc+nONROCufJ2WivBksTYdJyCjHd0ArfnEd5TR7PyObnK9VgD
SRIZCnt2qmIo9eLfiqMFtgI56RZ/SR9c2IDJAskPvMn5hnmKxoQpcTuo6z0zFamzgt9w+xJ3MsLA
fOI9l3vzS6q84OUlk2RUjDC0wL0yXXP4Jy7PdIS1ApH9RWwf1YJwaonAiedK/okcFq/kxonULdRW
ytdh5o3Rsf8qMQ36eS2pe3Bcxn5s3UKJby34ExMpy+MlAqwMl2gLXE470BGQRroQRQ6nTr7DyxOD
tAh+wkaUlyJN7RQxCxQyD/rFDCZo9hkeZdTeGQWIpfwRCzjcqhsDGzRh8JfAd+lPZozL9lwuRntE
QU3E21Fpj8DjjaVDeKGtgyAl0xxCw7xhIMkCm7QG0BP0I4Dk8FAewHFnRofkx/OwRdgve2MnBl7R
YsGWkStHBXom/IIP6adjduYlt2ptVDTzAuZPf0l8EEQyxHDLRsqs2wM+P/kZaQwDhmEnD5uXPslY
6FvccJrLaTqjZ6isLNrmJ+eEhBFKeC8eAymW+o+kxgTTbkJ5Hpjek+WTprzyQ4VN0/MKdD8ihUTx
hZhdcYuXGwTATkgML+MM1x4FG8E5HiWAfyg6bgp6CIVab6TwwOwBtWVz5aq6MCHZNIjMU7s/msfq
mtzblXpvSRa0opkPmMrVh3MpZyz3EhFcU+kM4RqZBiTocwf0hKgHwQJM+eHCh40q/vrcgzxmCxYO
PzL/Iel7UWwwVE5XQJG4jh96HeIVbCz6HvGvwEeSq7pdAQAIm0Sbl46xV1dhaRHm/A1s1iH/JOpz
D/COYPBfHdD9oyJt+AntPlyqRyoTkNrg+sIcjgye6qD8kU3CHU4zhaMF7S7GpZB3MCyFohy7vK7o
9h7weaAniVxgDvQf8xabbLl2RhP2jRNljpZ5rII4Weur+s5WR8FZYXqhU1zMJngIffMb4hklCWFb
TMsnYJgDaugsqibzmPwJXukAUqmoKlPffEwg+StZheApX+xzHitr7MaOTL85/gGcm+/mlz03Zck+
59Kn6RQfFY57kFeSw7Gs58XmwaShr7egzFwxRku2JzIyD+sC6HV4qTwdvH4Avy/sdEEiIQSDWspJ
joEAEmH/VWz/fUQVBtC8s9eNeEQaqemxHGEyNhdaB/Yj0e0OlVOXOKZ60z+j6JddBlQJDQi3CViV
n8BWCiNTehwK3Z2w5a3jR+r0WCDfRdkB50FZ/40pmHCozGm7TJCK6iGNbBjOMXmag/M+L++1sQ4P
+Um50Fwy3udTxqbvQqzHKvaHH9gjgw3RM8Er0aYYiWFN/DYYTvlht6hhMYICI/CQbQWnHwB4mDcP
WfQCqOvQIB96YgMsbYMHtvmsj/9Hs4p4PlwR4qLsbVonQM+aWZTOJ6jNNeXxKUakMP0RWgfJcBPk
hrRqp2jzeHmTwxAsKG+68+EwooxpjhV5XN2WVCX4lRnNBoREt9sM/05WSD/IKnzOvd/42hBHaHEG
ThUbEOonVj1rguW03+a73iNsq7ZgiVT1aF/QWA+Sr13UNXcPV2P5KV4JsU4+qbxyOrXWoVnkDSGh
BGoJYBRRIc3F34q/DGNoEW2rS7AUPhm+E2B2rM/8xgGN05bG+c1Qgd6Zx4Wx/LX+Ib5Su1BKb59X
4Sv1KWjFm7lifCbcaWGGGwUF1KxbfVbX8MeaesrS4zDVLZhn0E+idvEkWQWZgGHH2wZV33MVWs1C
22m717nedguMfKzJFmQykUvPyld4bghIN86oTdcjNF+01Jfmp9onS2VV8rdjBKpoxhXLgnEK/ROQ
HnMRJApzZIKGL8OH8tpfkbXwKV/xFwLuAfH/zXAG7i3ts+F09zBk8CjL/eLc39Lz69zeoKMbX8Ca
JJMDe0bn9sKqpNBitEk9QAYPb3Id7mdTZMqy9KAMt9uc0M1VudG2aAKKu36NMDORrTUjQtw3972X
nmJf2WkwevibIAMpUZ58uFvmn6Pq6jDIULsQD5BavQF2NicH2BznYYTRUbrgXAB/wrstu8CHkks3
PJPJQuKjCZpjWL3qUqYxvQLIV+d5SbFqV0A/12IJSIN+EQqTcOAfGb6qq+lgjsr89iEtBQ92gKMS
/LCoOAOwomBaw0yNzxvMZyFvM39SP/ZL05pSblprshGgj0VGH1mP6YvpN8hvAISU8fKr3JBVht/d
ZGf/0hAqIl8Z578ChyA70wBCpBXxCTYnNNFTZqRL2QqKTJ8KqbKAsZvff/nF+Q+uiR4KdtRYwU98
n53f+kLDb9k4BRFpSNP7m4V2IYCRembhtkvtNMj7JxujUa0imQiGsHNgTBBcvKRWVVAsh8uhZyxM
UpEdBzbp6lP2OoVoYI2SpeIRdeevKzgAPRet+yKpBvRu6ipws1sV39LnCyGcTneGgoxbA3Mk1B2c
mjgWt4spkWNyfkFmA4EymioILIxyK34MiJkRMj5PwT4/ab/Kr/grrbia2JzYGfWBxTxluPYHhiTV
o35CsKI0KG/R/1g6ry1VsSiKfhFjKEHhlRwEVMwvDEtLQUUQE/r1PU/dHtVdt4JlQDhh77Xm2gMB
4D3RJlTc6ct6Df5S9HAX+3E4JTpzQXWmWzJnk9QM/6Jw0DSyOaQE0I6OBtXifqISQfAaXWeEVEKg
ec2OKCNfUOwu4wvOFOaZzi72rBQJksVeBJWPQisUmTc9eXiiszfK7GlF9laEbw83RcLmm9dFiqaw
LTKIK+yC8ZfPy182AdUNkek9nlVhm4rgxPRLKkJFFW+4ZIfIiN0bLO/1T3lxbpNT/qWxY5j98pId
iTl8a8tTE7zowOvWXVyfQZtKWvD8eqeeGEdEbx5xPSDgN+p43Ub30HgXLcRI8AB3g5dsg+bwWNgi
LkiBiToqW3FMFGxpLmcNghmDkl5MK5gcIWnaZzb4JdrvkSp0ligT5UKpqwnt6ODQUE7K6deYLQYs
4FyaWzksj8/jb2+KqLl+Pm3WVBLZ9HXvbd7qUUs9nelW0TYaoFpKxOfoW3Ur/PWatsUe/f1Vnxtx
KnU0+5UfSqGUsAvUgEqmI2/N14HytwvD1/WmUXnyMlLQ9BCrA2BwVlUWxv5fGvvh4jXCdGar2ybN
gwIghwkcnSLZx/nRotz7EdsempvI6amxC/3ubT7lYLvUH7j+fN4CJsfhlCPo4eRB0Ut9DmQ3qHW2
uswm8p+EDw3wy5xdcTYKa1/MXsUzK+sLxs/BamWx8caFmgMoAHXg460o0orYYQYCcpFmF4yG9VwA
6qdYHH22g0yBAyY6pCNQllTvOsPkm6qsJgXK++IO/Sfoqiph9e4Y/B7cF3dcJcRTYoUossKCn0KB
G7eeDt0C0wIUhGnhtil4HYvZYCRicNoV4kSKuSwgR4P4OB3uJFhHkqnxFBmEiN7Apm/1WhN7KVbV
r5kWsLcwZ03wnYca7/vbIQQeCBuMUL+HKh9bCgQ+DhScs8opp5iqvcpnCqdSDCUCuDlOx7AYX6AF
zKCC+PhsGBk5vjwduo3uFZAASYkMYIwKE3AdHLe+fZqhvEjIUqT2bMw+DtVtfswqM3pxDz8o++y7
qMvSEKMhvPva+cmDI4GNuQOxoPzQWIE8UFu97dFHqigs+x9sy+MKDkE/kI9mSxMfmhF2k4sU1n7n
UnbSwAyx/vPeDtDNlbLT0S0sjJG8KResyNeDOTwRR5p9CHf4ppRZw4aBV1QycMtKu3Y/XCEofmJd
uSd37zHCzcri47GX5zwbkJD6tp6AyuT6Fya/YkywyuRtWJp7XWNEZqQdA640u+DpQOiEcUe1yGdl
ZH052KSJ052/O98x8C6MOaKECheeQLt1hVxT+J23ZExFNEd9I2rAGpIKho3yJVOUnnW4mt5uJzaM
HmGn+JZZQIE1sdmjER3I83ng99SI4Pq60rQXMg4h20A6PKJsxYK8jxAcoCfcTt4VDNHfiGo0hbQS
w/2Vk+lKagRJSWGfnhjHArQ9sZeDhbH8zO/8HRGpCFyCeg5qhFoYojAWirqQHRcPXLgQii0qh5z1
1FoalzLZqLHrLE+A+FqvgI0ldktSQ4FlCKGiXbFsZcN+XjVDM0cF2ZisTc+0DGmbLl+V2X8xXZnY
/vEx00Zpc7cJUKFbeDJpEH8UFxWCsbzc/aNMuBAne8s0/LnlZtHESjGkBLj7MFRJLCCGwx8pk6IP
28+x+ly86crSW40/tQ300YOf5iBtVUQfS7WLkTaWp8c3emGrppoh0oBomFYe23kEFtQQK8pHulWs
VdghpnoAZxywjaDJdF0h5JP2Pd2tf+REjTU0cy5mLXoxvEmsXGyU0Qfey3N0zcqNNqo9TIQZkAaO
Pz31uQykazimsf5k8CqyJiuA4aXaD2A1Uy5YDpf7oZh4Pvvvw6DogO3ldrkpzrN+e30DU6La9CdH
vWLQ1K6/nWQUXt477o9fOovaCy/rtfB0ZGtd77T+9lDAPd/J9Qnr9XI6WV1PIokHOXKHPqIrfZR2
sEDIxXsHNBdJIStYj6K3BZGONlm16lt6pteh203YTBSG02mXdqszClvErtQlaTO/INV36deI2XgN
IMq9VqfrvKErdty8ObkFtf+gBSdIfVOqTzeUZ9TzX/51mF5PzAh14dwH7EyarFSDgnJ2L7hDvwXE
iXGQjT24skJ0wSjI5biBqoLqcS9t2CU3HYultAcTk3n7Wx5HBmLrPhvbG+LrD2cQ9oZbsEZDZ/6F
XzlO8kdmF5h/HYT/X/7pep1ckuSUvG1BFO9b4leCtl5Mxed/X7//542TNvb3OyVsF+zDodKLW1SB
+Mv1SPxkPfRG65EIREByk+AxXxDYOXqvcGV6IiiB3VYqMvKw8v6lIgnkKytgO0/llYDDEdlLF18Q
zW/ci0BMsxauApl4QBbJf+j0B7++Lk7b44y9lPO14JrwIWj3kDyyD3vMz2rAUwORRx3hHNybmSq5
fXWrPVDwqtT+wxbLEPy6O7XGh+IOjiQc79iHdNU9ehbh7YRZRYe5SM3thUWrbytD6gSXclHuMQp8
CruYnmfG2x72vdvdLzh+8KYUCkuy3+9Rvoj7g1X/u7n14TL0GIzAX7Z0TUq08nqJ8C1AO0e0G7ZZ
Qg8eh/bQJxvSV8vpIM0zbdL3BqmeloEUiziEnBLv/ykE1WiQSjHDUUE7D22Dj68hKEcCB0ZJWTHV
YIZ6kUHq7IHm1UwVJkS5NnD7CpXhJcE9MOHVnEd3YsItNVt+J/fdc/fefeH21iuddxDj3OgpmLra
hgU5yEeTIhB7WFTzfx+7AbV7BOECO2bu2DIwduIld07HdV/P7noIQw8gw06lKw2cD0CVtjA00gUI
JbQNpzd++O3PH4bIMZvlkPWB4A+VwjvgoBQg8g62MoP4gDCHZimvEexCEMetoa/xcbwZedonxjFl
OFYRdn5yj3RU7yxOLJboHXN14xBBqUyaqBYM5+Xrx5hqyYMG653VECHSgK+gjBHX9F0qPyVTEvun
ltNF9SCZ2fDFuSdwdmSS5Mg7YK0CDqTGEUl8JfG1+L165RNuaQerDbslSlnDREtYLlUqt8xBtCXq
XgAz8uA2dPSZMr2yexfb3SHrBMbvB4EQD1chDKmmRh89Deudc1e0ppHKAlFjp0xpD5l8xXva+P8+
eo3Q88t7tyHdWt4faSuwoBA5YCIEGykan1+MnrD5DEclWu/oHb3PeMee7hoBsALYxxyoojkhd1Bk
XfEOintQZ709RzABBhZ0BDGCZUc49Ao/OxnfMPYnLnqeMlfSOQBw6Ykw3jf4JCXkekvvhB8+ae68
HO2gkl+QJCIsp++cfAZRNsktySWCPEqqq0DHUh30t4gzMpCy4USOkFz7F+eQzf9lNMi+HL3i7HAA
H2qFBQFQIsu1St/cj0g5zg4ynzGbs0OHERe0EEyJFuiZh4x7woctRwO3sp8pdShz8FNq/iPGWkfS
auE8iLTomdfwRkZsEV5CEUJ1Mieoeyju2xSceLHQx9Kb5mvCia5cwK5XsIXNImqJxPj+fnvzy8XR
rvNHXJjZ2eZJEwqjkKtQpRSIzNbKo9rmGf17SBH/gujARqLyRaTnDLGMGijznNJWIO3r7sCnrOe1
1hzSgJP8C72SuZeeeE2Kk8FjScQrDOcPy59npCgcTmYWVrur44DfsYooj3jd4Ws6n+s+GR7voO9I
WJrNOXdwDZO/3FjIMWa4fWw+vAbundfPA8BXiULAzjf3mfpUBTgC3+4P+Y8UmYAOAAEm3WG3nfAc
W+Ju/KyxSrubH1etdePrljivMBTvCVkKjkjZ4G2IRPBA6cKRFvm3p7CHpDI7sGEORT2mtPk1SOnC
wW9qnkk46Pl/7zI34ula/0I6/ENptwCo5SXJTuJOeN2Ct1v+hRU0vJ2HFxKgGI0Ob0IJ2vFiZfx3
4s0VZwA1aQ7Zh/u7WnsRnQDb2jq63JbFKD/3bd/yJydHhIzsoVqLM+3K4fxLG6PQFPWo91i8u6Wb
Wfabc7aB5pcVzmEl83QrO0QMzpvE/9yf6iu/Dzxs7DLX8MA5ZsT78nxRo/FbOt1/pz7H1AyJCNbd
bdKaW/bGgUbQWUaVn5pYY3JZiIQF+hIkLYgPvNw2+g7Y1q1JBMj2S8qPdpB4CxedyaQ7MLkhJ6XD
FNtw52txUcLSYp7+N1eLfMoiccQ/VLxE2rkWnmeNWVbC5Ecjwst2v4Hp0Fsjg8hCOcs/OGa4dkeG
t1z/TfPnYHtlPTAkplB8GJOR+ObFvdbBYAeqC+GcmKLX1L1GTMFuB51BfKb1T9763ab07SogEsW/
iLSEK1DM1fASebynSxpqINMdFjfCZeBSTjfphT+hki9UIB7m9dA6XZjTMPHPAQ8LkfrtLpfjt73d
osJx1J3hNVsiiVh4cc/UDryRQjjRskgE5XHAJLpGOjca8y21bXuks5N72qKONbTG2K7t3Nc2O5Ca
PXISMCU4ED89lRJZPmL4hQO2bH26UP4waYnM6tCvsWoF5Vq6AxAJJ7ubyADOxOIG7R2sWlLkl7TB
ybSqRUO79vDOniese02x7wWOR+2PHbFxi5tbqIO2EDbxeHa3bPhTNwBfhFTxwtBORe+KmqP7rn/U
z+RbM5OD5l98G4Az0GA0n1Lgmc05Bh4fLmzE1p56DvAckV0B0gZMTz8ixYIkSG4JF+BLRmFHIGE1
p1cNiPVMiEFZu7/qTKBcsVUwc9Lk3RpIE+FjGhwtyTtNm2SrWIY3YGXOCZkkoBGsrRjXu4QDu67x
TDkiKuSdzhlB0KEJDu9BxFZewtC5p0eDActJvnNGcZtZwWwnw1+cN1xHz/38aAWqreD093k8C9FP
f9vF37lsn2kgKM5H3C+j807oQjca4sPCOzHUkFNBVQM1ES2JMcvhen0iPEL8pPOQgIGMF+GC6MxW
vdkzZfziOxHdqjhGOHBzc7S2tk9kndkhdAQXlG80q2MPgEpmeppep7c9HS7Wx4RJknhC9g4ZNqgQ
eQH08Gej7QC959+3ZHNFzCKwaEdn+pTp9s1RUrgGsZGSmZOUY9at/FCwsenRcjXeR+gEWbeKaDnx
IaqvD3O8EyvW0eUgsigRcDNFc+bzS5BxtiC4nsHq8jYxRTFxPzgnKd2tBcjxYf7+3nc7VgpiLser
ZZ9jJXn4O8xx/FosWO6uHLAKGJgUHfoMsnNok1gJI4P1CduQ/ctY919Y/hKUHkM2sfRX2/QlLCRs
gqBHiQi4S3YhUe/EJh/FLnxatD5D70F0CIJTGhYiOO0GT40ml4BE8rD3+XkDuyE7bx5iC44aiXKw
+B9qAN5C7HFHtAGMg18IlGzWqxgdK0o+to8KYFLqbOTKxOgsKDPxJIBAsZ1hUx3gGb+ZrBSrmIxA
tu+CTUbdloK+EELn4+OmYYXjKdNi2VsZU6i3BAT3PWXC4NN9UDT0WbewzA3ulA0hGZAoz90AuclT
sRDHtQzdXg+6r//RdtJZ9Ss8X/3wzrhAPh97ZIqOd79ZXCCoYieCWIhCk7IEuWgAJcMPyTi3wa6r
o1fPFzH3NAWOt5PNPvSLD+C2aM8Ds0cr/PTEvj3r94L3YKpU9keKH9RPWMixYqIt8Vy9dZ+/oEXx
DPoK64zTxyqZlHt2KCY9MY1iGLdKpkAxx0HQabO3Al/JGVQBYRfUykIbOaNFZCtYZIHRt88mFaLC
k1zdwo1tXVYfTBVdKuKL6MWnT2vgCEy6Yk6GwcPtB4s3JUe+z9RNpAh7B8KKm99SRnQoIvnvCRgE
r7XP6NDQ05KLGZHqSu2vtQWdWTGhyPEw+dbwqZE4PU+f4OFTzAPoLfj2yuxJeMVCcmkPUp448cgf
iqRPazEcyd4KGSuFr6cZDZzVcNQi1oHOC9r5aa36aRUBv0/2C9nD9YpoFhscj1jxQi/WhL8RTOXF
Ys8iG58HD2X2WNDcOBpvionAFbg5N4RTfnbtiKfAq/M/1Aa5Oa+UV8BLRFzM/SBVcPaE3K/1v2Px
oBarkksjwqC0HWt16+bjjLfyhBgt++YP95CMJZNQDRunK4shPHKkLr05PngfzUkx18YijwPxlDVR
kzvQ6CNvoC8FR5elDAAnMPk5WU3kRJ3ij/nx8fCOUSvyOkRKFbfxyOewT7/S+u3flwfu2dGTZzQR
q658ehjakyG32RsBsYAEYw0JQftj5qd7zpRxbomcj2IOGuNv6USG++G+lOzD/piKtMIja21cisFE
srNj2njcMd4mZuA4d44oxHgmrIJAmM0bgdjmARpPPLOzW4pFUsmXIhvh76voxCmqLkXmK3JFu43F
opH1kXP6P1rk30pQrPd65nHFKc5lnXJWe+Qemqc4n0r2OT1cnfknU8h5ZKVODoXsgoBhkP1btbpz
zv/cuUff9eO3aCz5ji7Se9QOYrPawD3pPUnBJoohuvXGMuV/GZ23Iy5jCP7cISvLc1Zco84S8ep3
t7Q8YbrP/X+f8YQzwoqWGBtor0+eYe7/dW4YasadtfO85Z1tInFPYrDuBSKlXdmwu3Nz/jfYJv5e
MH/Cbflgz0VrhVc4rAd+cSCzM0Hah8VNfnvlA7AmOj3r8bHOzeS20ilqXtiy2+QToh/HrMJGYgwQ
9QuRa6XnW3atSk5qKAPGk6ocpo13ZT22ststpF7Qe4an2696h2lEnWNMTe09wxJRXOzeYGPAEF3i
tDZmGI7PeSQk6yhX1PHlgTHdV6GEl6MP0guEx2bHFN9xtbWoOCNxpcreEcGYZh2VYPDal5k6VXgj
aqBb9hm40jHACHWjEXa3XmyDzszE5M7RjsTH5MJLcxVHN7z6BXMuGt4RV1twquqxjkJT2LexbKxl
I62woAW3lcgB6ntPAwFoIPqUaCDjctQ4OwoQIe/V6Or3vWqFCxMJbPkzABQ++vQzFGXyvmPPDbAV
I/aRmEYAOZRrA4klUyJn9dGhD8von0LxIKdMbRAoOfQYmwihvBbieToKec75Bg+NV0ZfDG2ChZiR
FDDin74RZUKbaoP3IrL2L9sduAc6KsqtojxM0R/+HWqGV3SOpeTlv+ADneNz/KC68aAp8JcxZaHd
bl/we19q+lp+PwgOCvY0aQ4XXH2t+30LumxBBbWOIWP7+v76Y1jTVDJ/6NFA8LvY01+kS2LRV1Al
+Zc+RdNvDgQqE6x+QBxRPhZgZvpANDBIomYSJcKMqF20eUTyUCoSRZH6l/Ki15kgbUVSNDkwseBV
C3HjDW6G7FTdBPnbt+RXs2/Upzh7RBsfVfE9doM7LxZMPp0f/hFfisemgM734igEwb+fkKnKEeOX
dI7FrcQx6sQT4AfIKfgapQQ/p4oCkr4TnPV/P6Os83dUzY7DLv783/cFvae/+6TZ4iGpyIUylSX2
bX79jEQ6rHec6DDmzZLAsdp+RB4K0jxAjpzTZbGQLOtjmsYOqnudI4EJ/ecIxB5BrCuxeuZt69He
JiSHXjTA4uq3nKOOPppSMrCnpmdYo7HpTXcmX0/P5C/DTYn7VJ888eJ+WAlbwWwqnrBgBHzZyqgp
5TbSaQzzLCqIBXoY6ijU3BIWmTlOvdXd8C7JOUA++2atshUl/fAyfZIEz9J7S5GABd6KK3+IQjVE
s2BIzm8Iv27/pOsy5SonlxKVxOVqK9i6xoynHOY9P6/dU8IfPTyJh0zPQ2+uU9itHZ3+bHJetfSc
2EzrFYt7Oak1/7q5ZyUwQWAWhtuyyrhueiCDUGJ3JgATpfCvk9cbCTzyY0pVoDZgVyG+ocFqNX7P
lyh4xk+d5ZJ/RZRSi9I6UxkfHQQ5hnbnEp8zRopLZ53TOyQPirEsE8HKherNAUKACTpTfsudQf/L
fMSXDVIOM+FgOetleLoE7VTWdxRjz0QNqbL9KAXv/1SF9Yul/T0mKuD3jvd6PPjpsSNDrM6WNFNY
QkCLNIcnMaM9FYv6QkERhKnTz+ZiiUVR6XCYTHw/S8KMXAc/y1htDbhQPT2iSuChQ2MphUmeDiH6
Q+ftDNNJSc0HhiwnltnOOb7uxwd/JtFWxtL0e9Hshqo+pnNS3CjXLUvDnVPbYqNCRYfCwPzmiu2R
K/uUuzjptp/gwcSK9Y1mN+16mmmLd1rZW6zSD/clIm1M3uDnM3xQzq8v7nPXB2Vnvnf5Lejj9Dtg
We9jfmUnMbR+x5QsyeYYOtfojEtv/fgZQGak5vqtAmXoXn6awjW2J0oPI4Pq2BtQgn09WTv62Rr0
NpDgCA1YBr8dVOJcXWwpaI1/kWE6oMyxx/QuLKbO6cOYAKAdjnsaOJh7jFAbzq6JZZwOKVkRRCTe
wpJ/vzMVwzuOIc7LemoYsNm42xlhrljxv9G/DD0uZzz6XOkFAQJEDlynBSq11+uAzG+gZFzT6LlK
2WVMYvsNDSu36NajxljecYvZ+QijafSIuCpV1k8sz1x0vUuwJ0fqsrjX2wiOdw6qiTQKxBAUpNZG
0jEpJv0pUkCdNPrGoz3HPEFAQ0VlZCiom2dg6uPv0FLosWE5n3NAL2TRfVuq6dgCqAf01kdJaIKB
E3F7PesFVd/OwWodvoBJ8JW5xQG1VHFQkTlxaIpZvRuUzvCD/nd66U3y0VVi9kW+M/52KZiFRV8D
j2RT1hgOoVdYFIGOSIERYUMyoMNJD2itu++HpZEPJ0I9zS+ZZPurHPAzPLF6dCsS/W5zdXdXu1ck
yKzgDa0rsKikWX+yal+pC9yV2kGsjyQH1hDDVNOLkaBAfOpRNyU2j+bzRZRurBeCotPJH5DZNCQV
gpJIQbPSleacZoyOhnXt0g8kCljWV6bzSTkM2o9fr85AatcstPQl02+Ltp4+LvME8g9s0B9LzzRP
Ofl6HjaHGwoCuM9s6agyV+jLLFyZitO3SujHvx2aeNl6MF+guqJo35lKPWWC1sANU8lFyZNBWJJ/
3jpdvDcRPUhFFpXb/1C4q3SzZi17tjU4hWgxWCtsIWJSVDizWwFz4D4DBpIbRgGW+5KAf310r2Pc
+jj6LWhwBvfveLbRFimPrQKM6KNNObLKeSf3YRodWUmM7znreAMqC9ZBnhCDAMtTsnWZcYh4Frs1
yJhTZXzj3IWouhwyQW214+z1AC1jcje07agVrvgnL7YnbEeyXb3MZXkPKuYFpCvgFOqUPuGb6gKq
dgMJyGWpNcmHsVL+44TO5uvzGNKN9qWAxwzQo/5gQMH09cFC+oYcw26u57O+MWJUZ9HO5Uvte+Bh
rWasbv6GLHijTCA6jFj47UQNxIzuOr2Qwn9y4Kil4tc/Zg81u1cr6eTBnpFo17FQ/DLcetgjtXp0
5kAFj+qHt+UJnuY17i2PA6/EOQCUuA5gjzIeN1iJgJl+hrxDX91hrObdpcrz6oKr1cWDnxbJCLU5
SvrUodzeiEZwCy/jlwmjmbw2kEZeCbrvxZfglaf3aYNiy1XDEv/6SRsYvHSm8D7HXLL0Wcjmts/w
7WRzGHPhc/m/x1qMope+V6pnMItnzVIx7LaxHqAJaPmuUZ1SVEAPhTa+pcj7ix5hSALjlE8U0n6R
3JCjSlW9oZnvKZfJG+LHEgcY8SigHSv8XQ1qAlT2Kndh3zthEP9KjFQmmRYqarTLDjEtDvAh5wTL
Li3C86Og1oBwBU0UZ5wUcUesCVEVvJiKlS3+rBoW9X2jnNA480Ty86zqd05F+tjnRt0WEN7HKQoW
eJJ11GGx2TdKM+QmAgVlK4r5F78P+3QkfEJFg3aMZUfQdm7DbqSPiU+5RN/85MqPTadAAypqT2Pt
rsJSVBUdC1YbVR2TQgevh9X/V0KUf+Y2J/dhbHLO9pvwX2Pm+t7997WXPV6GfQOK1j4Iceu22mdU
3Te92+ZSF0HZYyLisJxO69tthL4Y/sRTGnfqvq9yFUj45hSME3C0FKkXq/11a8z14+QqTfTHBs/y
EAbCpcO2XbFxH3CylMwwiaEs6ttCwIFqJocOq/6Qk2rworneeQNo1kqBknagTuqcsnQNouw2a/K5
hvfqBFF5qGPH7pcwffBd4wkWZBSF8jn5T62BRWXyVN32OAWLdaPYgT4S4efdqamsqG51QBevesJp
BDqFwgBR3YCAyKFM+XShXn3yzwcwyfvil+CTj/WegHvC2lG/R0PTsDt5Sa/zURKFN9kfD6SN9sF/
sv+/I0am5g5i5ALIRkCH34hRckxhA/o2S/ZpcmKMcsd4xgPVexOiSq2aKIpIZRNKeLbq9WpbwoEC
BEzY8qY59VOWXL9XHTEllzpzHnVaQKxXK58i8rj/fDiBBihNcnI754RGF5Af8bAGLGzeud3IkczC
BpEv9awmeDc+u/N2w+Rzcr6U+FA+wM3ARH3daDTwBykFMPtTwo6GBKAGGpPt9Kb4DQlfgOjeSAc+
fgVgpd/RdXZLCsoX84ZyUbEeZCEu6umAXgcAwl+9sxBOKzjJ4N0Of2QtuaTXP3omvXYFpAqbYQQw
lccWjV0ZvFcWnpki4C3PuU4SCYVJYKzKz5nQk0GIlgdunFDpE4mC6ZEp2xbJwAiYVhKU+u8IqyiZ
KsIch8jHgivrlpFIzH1uVY890qQ/ui3QZEPDf27h4ZPMOfCKFVmvqK/pWUckuI4LlzBXBNV31ugu
jp9HgPi6eYXPr3lqzHZPOgWiMtZylT/4eg018LivA7jH31eyNJ4fcRIxvFId/XiAayiAs0a6zBqG
hAj3QLl5vtcckIJA7jd4m6B32t++HjpFuuUGK/msUJziaBPTsEbaff6sdSTtEfjRI4VgYalCgYgP
+rI/RjpDwHbY+IjEK7TE7+ndsLDgfpC6V1zU6uJ28YeGdy7jEr5yjb3ZXrnxRugBq47dcSezVu5Z
xf7ORD5tkNKgANz0XWVlE3GG80G3qgVUQarJgxBfFuyYFc6i05zs1sneXxyiw8GfZHTp/Mlk4ESa
udBM0jgXqyiKVpuYr+KbE/O5NqMhv4mp+02yydH2/SgTt6lM6pD8t+IrIFV2VJlRJFM3vAbMyyzC
WJYzzCommW0fYQqxzz9va4/4xu3IuVy+Kdx1dHGWOTGahmadl3LyrG2enfigiCdhRkcZal3iN1p0
TmaonxR8QE2hu7r7+rTUTWl8zEAYqATtMkYL8ZVZzO8Pk/uT0NKLWorUjwbTFias4F7Z6s1rJF97
+TKR3j6sgZrqOrL+2/LOZVyhDg+0sRE8l/cfY3z6HTTOeykI14HkFTRga5rLHRU3LsdPVKbXGJ/n
NYa6vuz5J0fsTd7+m+rk+wdaWSQ6q0VIQTGjLJgVnAckAYte/CfiZmxIwPdTunsvy4z7aX7pi/PV
vIlLbneNy/SYwtW5egBmJPPyW2DN/THsu3/+4YAWcz2R4aR6InRYFCW1tQ6EzWc2wlpiHhZYvCIW
DFiIafhKvCgNmhJ4ht8LVUr2l5iNo6PLM6OqWMI4h+Vw8YYnB3iCOUAbUaGr5WZstoYBs9ndZz47
xU8fMDhBf8NARB2riTRTxv31PZSntT+cDZjpuEYTafQd30NlNiSM9c6abHkDU8peQdSYQ1jGmGhS
qE9pQR6pjP6Tsm5GkShUh5YaFyMly+cM+FSiKc7t+rjm09fuuNAysghjcsoRRcobLasPX7Q0hI4e
E404Ko2I5+sIk+6NlQrVLo8suf6KTGFU2lipFrCHFzcUeMHmOxJBkJWvifCb36ErKN99MjWaTPsh
T6oKYYfTCVpSkVDX+R616RXfl9kb98Y3BXio2dLuTpnBp9Duj7jRsSAhx3kAH/NEa7Y3Rusb66yF
+lN4K0t9hKS/j1bmiM36vkbOb6LO+T0/+L0cNJEg52vkx0+bKJ99CIabDsYX+B8+uyVJCUrWjUxD
Y+pF9HUoicluiUgZSrzfpoSaT8BcO31bnYvIczYMzmlcA+aG7j4jKWMEB0Tv7DLSwY/qC4IVFGKM
RBo642qSk7KqHurkmpvV9IEghwpL9AhiDEiH07gaAKnuEQ5ZrPVQxi2BNKeytMLGswKKnZRUNrEt
Ma3YMVyVAnKvxRx9GQlyIHG5X79vmCIhHZ+0wJufZnKokp406oVaev5DX11h2L1QFcskiZU86Ttb
sfRWj3lnAeMdYEEwVkizHL3tzblCr/iELMkkX45PlF+pf3iDmFnAeaJc+ZhKJvmcQ5K/AKDEn5Dr
4NGuQYr5TUWnBPQEKfe0KHzJ359GnF69RJyQIqL6Heb8L5KGCzIv4RXzUOIeTgH3zrYs+KYP9+FC
YST794YwWPzLroJ+BZB/m/Bu5BqevuHEBV7o1Yd3+CFhOR1meow7bKPHJ+77yesDWJNpKQHkla3y
DEI11L1r0I7g0RNWStOaTBdo6ebw5/1bT5Af0oT2tcj4AUwew2CkJX0VwXph7xcAnob66hzePTSe
pNl/kDUrPoQZG5U235/IZEKFS9iVMFSLBPr2ihkPrgWFy6tbARoHgeWDAwD3gDSLmBeQFN+IjqTE
qSbaklXM/MNIOZca55Td4pq4uTw4hqe0josUsVf0XeZ2Fw0kDCyEtOvjfHyOOWMffhkXDMLJAJ1V
GT/J/WajD6qIlp2WyFwkbSQHFIiFpFsfSw6XBdowkL8jiuV0W0kwgusmB3992fC5FnI81vM7kuxp
3hpzUbX2zMBzzMScumZimdbS5Ccb71e1p+OHSTdaUJ2oI2Ab5sbERfKHQkHx58IJKXr/dYKHNBj4
LQ8ovDnyX0H86a6dOYXD8cWkhIsjFa1FZy3X8Ie4gEMyRtyLaarojTZoj8uAh2upt9LGeIQUMeLH
icRPz9jcL1MVMoJ3fws9mP1NMPDHzPw7cUwafy4kcTyb4GyNVUrNTSS+EU+3RZSB7XBPOZRGMBI5
ajCuxxAxEseIOHFrOL387LANvHxPKPuEfO5Mp1esyiR0isiy41+UzzQ6QDbRgiFtLeFmCXVbTi9K
0BPtRxSicWng8oUuvMSLgJIbfQULtKMnTomHrwbcmaUGbaRMMTrS6qMKL24gVn558PWpKU/OSL5T
TjpHOPTcTUAl/Kee9OYiVKeZHafPBLgRXp86VLfSyoDvYOkHFmik9NI88F+Bam1S2UGuH28+cGVU
6wfLnsn3P+IWVJUdiSR2NozOJ0HNPOBhSo6V+7FQySPfX0npc3Fm9VHgy/kxVsbqPsCITshziUp/
QFiBSIz/2sUeq6pNctmYh0L1gHWGpDseSmRQDMLBAQE7G2HoFKjRaZjDHOtGOqMLgQ9GIFt44W2R
SH+cXtUDq85ZPmGTCz+EcmW9VfkFeiIN5CwGic5GjkJOeX8FGBWzBcNlM0a8LRO0dqIrQwGQh4VD
UlBAo8vAu0174iMc3RA97w/zmScM/m/UssVM+QDNyt0bTmy72t4W+K07HGipRNzSHavKgJFl9xBP
OY97Fim6NdfyCnR18v7AG8QZ2a0wVTj9VTOCGEo/V6Pnnt4ZG918gwo0FYm/MEUIUxeH9Okoq7Pm
xipNaOoejsb0DVEOpP+T5Z4+GcKIbWnYivxwetmi7w03b9SN2THTuSV2l4+WB8zjEzu7a2Lgu/Fe
a4hOw72xr3/YERmBQbOVJda8ob8AnGIQf3zWbc/lKe6zDAFWgzGB9iz8GaoC/IQY9Tc2MiAvV8px
9veZti22UGBrXWPpPcER8V8f7wTS9UZNi7GTa2cvJyWYA+Afoupm9yG8oSPjnKcVtihOjOV4paAb
HhOO2UpNviDYvPei3PYO6iWETQHJAWgMIYt98hiD03D+VFCGDfvB19N1jSFD0QDfsLjnjKYac4yb
87QZk759kmKtjd/dPEfHge21hAQJ4vHaBvC3+sVcRZ9DIg4z9B2C3uiYHsknkKOnQHh6AwoPH7qi
SPwmyBaRJWSHKqU9TScY3DW8TZ9K1STLyBWKimFi0PaZQ+WmPFG7VNx98gWdylWjiu6gQV8J5zck
IPc8vq3PO0pnsk8KAptvp3RvadYzBz8fRHey/5qr9KFlfxCp/i0LB0sqM9wK8Mny9Sc2gpOeXUKx
vr3S5H94r1io84RQUeZB60xG5se/Lr+1gVPTst6ULI6v3jEDziKWpCwKWVlevFtE/ZhJvlp+oRdN
EVjw8ZkKCUODtuDBAs/W58VoIGhTXg1zBd1W2O5kj1DPuIeVJwCkjQ6C2bUGjY/wNBBnsFhj5JTr
UXg4AgWzvQSPgjN9IFxMrGJsCtPsirgCzGsA3oUFI4QLIt/Bdl9MnBZl0rM2FTYcOdxjjrpYKpYY
MUejMhFX8Dkpk6/7xsTuv4DTkQo5GyAK+ER6K1AILXlU7LvK5DiFllUlgJuoYsgoOUvQajQ0wWKM
2/9IOq8lVbUtDD8RVSQFbgUUc443lqlBBEEyPP3+5tq11+nTSVsJc47xjz8omC612CpCHkq3MMqG
HTDEElwej6puGrI9iwllN6UX1cw1G+7nESVjEfXwWdH91fx9Ai2CZTS8i5BGzEUEYSfdxpd0+V0i
pd6n0Gm4aHHijn/F6Jqz6yPfQwJzwPhFhQi9s6a4JxIPMlL38h51PBLN1BEBZEL2Q9Wwo+aYa1PS
PTJe11o77n7z95oi5Ii/xJLIIvwA5mQBYCZz12i9jg1eHDJajAEMpuvk88aVrTdlsoHVB6/4E2zJ
L/luAZXCS+XIU2r5ezqLFG5d4P6a5D0Zp1dSPMfvQxEOJbbDXS93vgR7cjlZtsr6SkcN+w4/3zEK
+/KQ0dOzbukj5cn3HBIop+IYvnCI7DHBAanbvdm0HghoR7BKXLAmx3h0yfk7RmZibIMdsmsaC41W
nhUOHGIBpDnmykPXUwtV25o6FvlVN1Q0ys5LOEZr84dgltWvosYUlyrXIAsej5ib+4buRpr2HJUm
WrBlclfylCWrLpYg/IliKFgyMo0vbn7QYChi/9WSOf0GgMBRrJ4gRmi8gtFaBc2mAAaW4oWh6XVp
/oydwe3xg73z8yoyrum5+CZ/KEbOoc0lD1Hb4IThKk+NUG2IRnLWSENpmGb4UeI7x4glvUSolWH2
hmuD1DDrlRer7j0NK0pvxfrr9WfpRz9NQft+2ttRMpxhTPrfeJYyxirhkRlm5ZgaEs0aK1V0P7YR
5yEjTPYvNHaUBXhjZr7sZex4XTHBJYQtqkK1JWp7bZakCyyTiTKnRfNxEfE3n0U27uNjMruOhBCX
24lNOkc2AqsrIUfkau06Jrw5hmtxf3qtk5EiFfMidy3f7XeEznQkpqTwPqiiksFbnifKKCl8V64Z
X7/egNJlX1nippJKYN2dQmcb+1hQ4HpOkR2E3J+vevM993i85tQJNEns4rLV9Y8a4vehRDFxpKoG
Ph6k3E908/jM+IRyE0ri0GLlyriX7aT3ptV2X8Cb7pIFzqmtMUuyaXsiaa4MMgyOr+sM3gvkrnIR
oUcF/dO+l1Y66r0TBrSf0hj4VH6qA4iDqxR37bz5ngvjznVH+hdxBpQk5eTzGUtoxcNZ7zo3kf4R
o5nuEqoESWUKg2NWtq6IkM69XskRGb2Rw+k0C9EWkA1D41W3jucWOdEZdJwiZjskaI7OoJpqzA5f
2Yfq30LN3ucqH+FRRfguFEZUZUTcBOpG3jdj/Vaoq+aZVTbHBxjrexbmX8EU8BADtzwg8pyhPnOv
/jhH3YRctBuB9cZ9p8H/qIewyyaYCUePb8JsE5NxD0HgV7ExMcolL9e29fcm/Ytml1oUxHD9oOBa
zkBBxYMiyP/kMxA62BtoKAwHLZMZTnk4ZA8DNQzGSKz7Qq9CIJ3MPIr5ApHxOMoQMU+lhUvUdVm+
SkHH1Y8/2qJGRZIa9NAGns3xlb+dApxhwZBdLEipskb1inW+DvupjqEsfbwPCG97Cuunfn29r9TG
7en6nVX1rOvm3xjJVPBJtv+6eDNAdPPhdP0zdTVHKVBwlRNmvqFrYk5anomElyil3lN0Loj/AyaR
RLeg71ipoLg7H/6eMfth62kQMGyuSoygGXAIOxO4pIwNfoCXRxZdvNG5VYHekjumTcJYgE1QeFSZ
mA1/uUeFlRTm1ih5mN4KkDOBPQWAP3ifLBZWljLQawgpX48TEuigjzaElKTmrDMX5snJpHJ7CYN7
h/yfvjJVmwmfEzOv0EMYrsHaUmIkPOrJtvzPkAnNJ+beuTHQDDc2h5nh6vDapDFzCT2bhhK+5OMm
mV3JkUfkWY17zejK0eDFoAGIBPukd51KRPbgqoAwkjC9dkTAj144rYKFvfvFRoSFHT8RdKK6IxN9
EdjC9xa1hOnivgcJFnl1w+pFh9LCC/sx/2HPCBdRts3k1fsAGCFHf/4BICCcGA2ggN8D9wzMEcVD
+v9ergz7k9ZFYDwBxqZnsQZMH/4ZioikacWDMI4FJpZexKPScrvxRfRYotOmpUZ4jIcPrROplg7U
H/s3D53dbrzc0Sm9YbWwIHFvYpNAl47b52cdbfM5aeOQ1gUL6c38hvDggHF8d/cvgvT7dhsPiM8F
XVpg9nGWNgG6XLo4ROSM+51knrwEKZhOna9Ev954ORR3fkgtAWTRDmhMQNvR6mvb5gZdZITHQgzV
WCTWF96rmeJW4A9eG3yABqvVkYDAMXlng8dDtML6YMVdTnNpIaHTsLwQ4BfxN/wniNeYitEy+hB8
RAvZf/Z37Tk6qindLaOyPU8jWmh5/HvAqVsZm/cera61qTxjUxwremNjwbfOIVX8/jNXz++9sQBN
8OciZVycU9GbwtUicA5iw8Rfi0IJIQCcMfhXW1AKbAA3/sVfBxCN8I8QZC2BZ/BbDCuWlFjREr9w
flGkjSl30qpB1WhtJz/oz/wF6N0Nmk0qsd+L+oVP6C+WDYYM+R5LT0LwWHPxAi1m9aE+fDYk4W0Y
NHy8dmF4BngisMxc8cYQqOfhFtX/3sIDSrjYiRMG8OeZM0EzJ3WHXlrwuco5tdEPo+r2gMWbCkQX
HZgs6O1OTu6kQ/QhqouoqnFkzLPl1Qd4nDLhTN5bLLuZO/y8fuMZSJsRqZE2ZHk//CS0ud/fxVho
7iw2Dvbq91rGIBK3L0xo65PM4Db2JFLskC9R4P48goRDZas2Y18bpimU5FOgmTPLwDjtrYYFhnVo
4ulUpfcOgxI/3fffj7I7hdot0G5N/dLYp6/n314y3/PMQH1qYf5ZSbNGvxkqdudYSHx9jrCwJqYO
kWwzu9o/mJs1VIqmx1/53gtBlD/TiVPEByrsLIAHfM5Jn6wb4iYRI2HYU5AskcvnpED1nV5RkqIc
9hd+SAM1sWDL9EsE4D9pjkPGIN3kO9mEBoSHnjVB4u1dT52bbuLVd6HZvclvDInLP/voC2SH1XJQ
z6y/aAM9jE0axQ41h3hQtEiY5KxahxmYU0M1ywRd1F/JQ/YP/LVGQj/UOt9yht3N00Tpi3bnRKE+
/HCfqEuyptYFQj04tkIXhkAPtlLsCGUbWwt6h8hDTYEsCpORwT8ZFH/JmPBKhTCoc7FE2wgJU+hB
YXQCYrwGEQzUsT6Lz8VCnRFmiwCqJtlUc1OIqjd5qpZjK0fmVN2zDkf6cQIToZ4HkwoVE5cfYnA6
h8l7ByWeiR35IPnIqkmq8TR90MeSI/BMlFjYESNkEWZxJNFMEFwbTCjDIe7RGVUt/sKUBbVHNg1j
TWghDev/e1oYM+YMjIIYkFfoR6TRDzUkQ5qEHcFuCEtnEozuEfSBNLlmYDKeJSsLfgCDm4oXsAIA
hgWOAjhzMHbCX0l6EJ2ZqfRvMMMXvvOcA2wcQ+cu2ztB0wTgFM5oGG4BRSP9ynA2owP7Z5dmQWyG
3tGf0ua3hkOmAZGoJx3hAvIn7OZKdPaVNajvMdQJiNvj3OtTrDeKI18CmhKsZhHmUJbCJKFGl1ye
h7K2/U65RA3U+9UApAjEiDqRIlLaypgDaTbD71Sd/f6KE2JoDPIN0QjaNXr1CeM4D5paMPCmh0vs
Fij5c3t5me525oW9FjSvJn3E7uF0GaBVjstBolDMDPPUNT/zKJy2ipv6Hjtmv8Rozw1wsU0dCcC+
HUk8r29DF+Q5UGcXgJtkBbYj1IPFJeh2fVzn8GCYwxqkrFUHSbtk9J67fYbrkKdKRrEOpXN6ig9f
aCZwkVz4ywDoIEGBQ+8YnQPN0WYWZtKIig8al+xTCzeVNSbRocaNirPFyaMfALDESxf2G9UcA3Ib
5Itz8obDXYmSEt5ojai2B3nDblldE5fvt+oc0x0LAT7CbmpTEThndu4b2xlS1NyrOkJdc4U4Nv/A
ZY49oxtSjFeYkqoIPhY8OS+hV/BsI18b9RhbEAGmznXuS/in3fZHD8rCEt4+yrK6jngz8jDWJr90
atE8x5ccMlNjjFXsI8mOwuhul69VoouBU/0BgbAEDlyDiY5xd+36b7L4MIScJNeDRUGCXvBzMD5L
0aL+vJys0cGzWyWucxmOgcFfGvc8humxl16hZ9hG7vRv2Oxa7bTocO7G9cCp4yMuNKdhg5uLMiSW
Y3CZXviGMTiJ4QbS1z+hwqwZwC53jcf+dh2ny2jVErtLeFzHmIT8EQyUHWb6WEEW1cT8yxsQkgk2
wEzghQ0fyB8DdYpjjTtzEVfz4mrj/RTp41LfUnKUZCThrdzNQgAkaUcmUc44B1gTTU4lbHS5Nt+L
GMQYA1nV5Qg21aj57KOhSWhlM9H0cd7DUZyaiFBSnVvoZWDmxq6IcMAaZTsVyrt5CuNhv/aoS2UJ
s1ib/p+jTP9VWZ4KGveFZCieRAmH+XsSkIyDcAaiCeTRzvXR11PQIsOZf2FbMyCyYO/jGCgogpDu
WsML8BmLvB9aO0aYJb2i1Yz0etRLH7F1w3KyV13ybqV7eb6D9paTntJL7xIU1wCfiGii+iMToBUF
YeSFycjkFm14Jenu/aHw4+YuXMnPBiiYPjLqMwl5ZmvTCZukm1qrUmkcNaqpyHEsWbUlDRIx0/b7
d0mxUhMdhDq9Sn/FcVP7k0y7lXjwMG2lmr+VaMnI9NZHzGHQ8Bq0Hzyvm5U+jmquIruU1zkLa4wX
J1pBW3QOWISQ0qe5iC9q3Lw4PWADZ0jlYe1AwJa5cKQBNlr08MwxY5xhdSfH3SGc6soQZmqOTsVy
CD64kpSWEEol7PsYd3YQUJg/92xTIY7Kll7QMCtUKqxGlIrUZ9+hJrtW4vYQ38zSqbyCvlmj9oF4
YTnyS3S52LjjeAeaG8B7cmiuaIIShkJXm6blHU4J3FAlEtjWPEJSxyWev6S0QXVj2eLgSkz4Hfwp
sf31k6GFFA+tLzAsBhn0NeyZCWGmXr9nf1WPuRivGEiYzFkS6jIBsTsWweTZMGW8QG5MSbbMIGHP
C0WyX0uVj6EziqqSfs+hkDCJjSuEkyJ/rgyc688xFVLjvHfowDj/ZzIzUlEjXgdAG4mTYpGWEf+z
CHXAwAF2YsIkV0QuRMscQg/b2IIWk32Pdmv+o47DdFA+9a7nNpiE3bMV5QwYmOCniPFePLGO2bad
W0NR48V77HONywfYDeobnQbRR/siOf2o0SIilMdlNKVw476gNXzDTQZh+TLn/X6HfjhRYiw3vBAk
sGDGWmzFSOHAHBMCXmDXiw6elu6YyZB+vFOdiKZdRLjyVDaGruxjTDfiZHqFx8tg/esYULFWCWo5
r7yVaw1z07fT0pfWQwbl8vz3R8lmMobuDXGNBZYgjzJ4XEkQxrMisisTj1DHIHbk46Xd0NBmfAwf
NeUNwxaoOCqWgw7MGqoTZNgYQ8C4yQS/RjZnuuT9Qtfqv94hTSo2LpIO0Q9kKALxgP8Lt1B7JN+j
0sc2wH8v1aCeyKpx8PMh7vwlRmkyFJXfAfvmQLp9ggJCLawhjWHL71V1lmPw5mT9LKESDMToQayR
WxHHAyvnqq2/Ncag+cMEgrOK09U4yfKy99mb5abq4VDMYyW3wUvWn7K69vHAjo4BUCqTJ5XFVBlJ
1wlQ166dE/D87yKxjiCr1KSTNgI3vZCNxdwEAJrQ35uGEBYhBmDx26bqvsZuFbgcuACfWeB/cN5Z
cEnONLINAtdbsbZ2JBcBdLbwjAK7Yv0HscctYJKsufS6XfMsmKvinNESycRerVK9oK3fUArpn0k/
Wf3Uya8/BWFKOmjXzof5NCx53KuZDnOLBdh3O2XtALeJ0RU9bMcQj9Tr9yYAj7lmQ3GNZZQfTiyT
o2qI8oHKyFxXuRuoh6Tqk4k6iTWGSVI8f2vppCkkEaTRNdtfe0nQSkDf0CTiYRKk7n0vNcYmpIr+
/Vp1+HGvTQlAcHhNpm3/FKHhYuNCpUXR74ACGr7TA7pExsfppLozR5QxWTsEjcw/Hv5B+abnSQt5
mbXCLQpCdXUPH/lnIiUxxt+3EuQyBd7NhjLopkZR0kJDbobkcfny3jL/BIcJsurHqTV85vr337R5
T3G6tr+gyms00kyZtz4izWBEr8ggH9e0hvnFuUWDucunvadpn2DNSTsYpKP6CCt6qq8LwhjpIIam
Kw2eJFpshM8Tr+1RTpoh7JaLfGk3/iE+fP4aACQKUJD5Uwww6xBWqcPtNAAqxz7uBGhJMPL7eDAk
2u8z0Gz/9nnb0D2hZnCHYlT85l5E8MOdTcZePOopzo+r9ONp2bgzoW3ONGPcK0YczQzEuJ5m1tI0
F/3eFDwXRFLGohB2E5lwKNgNJAPDXspzQhge6bDnCeXCWj0fUp6TIiLiEEmX64Y/2aPwwAGRoHjM
mq3Ew4gdN5YQ+BcuH/tfOZfgqzdQfc1k/30v+yXjjB2Btvmrmv6ySwYuon83Bkt5QvI0vLJqiM+b
EREkSXtewpWvbQQTasmVjAjGA/oBkKpXfSwTcwQdbMXjHA+6ZFhLXr8ia5BVZka2B2gVcouoN5fR
s5H7KBIUzXDVU1yMca9vwlyEW6hGU0ixc9OfIKU5OzQjY8SybOaM2oplbrjBEbhOI9rzJXYHdrFs
VhBAhXITr51sSNbSFRgejJxUQxg4FcFf/HN/uavC2Acy4umbwRcuZjQIpyw41s3E9KMkUsD2GbNq
zDKdgtsJ7yUajduvEiHLFVpLZhYYYFKws0nj388QrppSbOCMT0kgadQG6C9Ctu9qfJVGYHS6NP6x
SbaOWnofw+UXA8qrbvOzDhJmXcWiqYgwcX+KGzAvbp0PnvLMzH9OHjkW7AhmdF8HVq3CXIko797w
JOuClqs2RLcSUUn867D7MKjGlAyv7CdrS8T8Rr/FSI+vh195VikyQNfxHKVEofKkrEEvlJPrZL+R
B770nvCCkCnhSmzWvCKfMoEtIMIydCC8GvtmIPJm9GbJz+mhSBbur0ygqpJNVEa4FFWHrDJt9Vje
w9d7S2bQ3TrDy8W8hGYHLw6iE2GaYhmzLV7yHZUDPzS0wVW2fexM6aANxgfAIoMOzQHGHpR18G5P
6Sni6VgDcpF+yrom+HQU2zLGYHaP+Dgix0nE0BjzevXVZg0qeN9OiuYHeju3O8wxTh7KbNYMFvqA
gFC0DpTA9IgufOa6J1jUcIT6ra0ztejTKLqMrX0SOtCndQSSuS3+vZjWg52g+jBJ2cDxbgr9OiWm
ibwA1f3+JoTGv2G007ZRP7YOFroVjLUf9s7EowP4vl/WLdjUZ7b6x3X/+3tPlwaOrWBOyeu7jC+q
sGBtSLVmHFZj9yPSTKiMdHFycOYgbpEgaoLouevI3wSUVRaD4s7MDXyxZJDIiEHj0czqPyJgteb+
hJ7M55Q3H1oiF7euqnP4UkVbAn8eIgbBFetrMM5gCTA4w6iQATLwDagkYD5aqKuDHzbwYb7GLvJo
bb53gHGs9JEGgOLx6n77aMs+J8MQemE7zfPzUmkqWD9UPI407wpazJIDigppn5OPE5rwEjQWyJN9
u7mjjGQIcjShtO+1aXbPjv6lf/Z5hQneB4xeGI7SO8OG+dCpiCo6pRwRpKYQnSY1IMx/SI7TeI1J
4xShK6tDwSryLKbU3aKsLocaRL5deGyf9SrKBiwijDU+0HS7OdMy2kpXjeyf4vSwZWVsiEI+sgMs
83gbfvjXmPSbD/nWSfsIP2CMDXA6wt+T/ZaSSuyHokQD4mBnl5CroO2hAeUSBhFkFMoEj3Cef/G9
rJhyn5mBLb8sXiQnhIWMo9iKUQ+9ZPZvLkVqA3YRzAo0SLKgBMMrQZEV2iyt8Bj7cvb9xOZiKBBj
cFRTJ042RKRxnFjJMeqlLhdiHjzMhZxtzNLNzINT47+oo2S2rcRuG9vwfLoWyYaLfSUwhwkvNq0W
6SgD2mfLEmFAtNsmTQeWaBT1IGx/SiVyg+JL/RLloeTEgFHMN84YgW6zVbXDyV/9DHS0cPiJMv08
AyGErBZEhOLhxsCTvke8SQMBjaCTQJYFPeDuF/5gOc4LT33nvwFWB+8r8XKD+oRX2FF+YhLSwQZV
bItbAHrmaIzDKPAWMDkqZtx9d1eyxIilojwa+PtSBKcjamnwCz1xvq90O3QGDbbVTM05LRnchnoa
430VPPq6zN1heH32ZqNEiZH2PbWilZm8kfPpCbQva/PDKZJxSjXvF8s34NaL/Sz3J4YuBHdsPTjr
oGyv6dhC2LDfqdSwDUy+iktDbHHtYen8mebtLvQvMh2lmLJrw18PF14sdxZZM2Nf6DUkcB1lYelP
p2pZE7y/IdMgPYKgDQEHo62EPQGimeLqjIlqu6+4EFfYMTplaGKYCe0Ywlo1rCQPTnXkT0D+SNtk
uJ1iBgOwlSCEcVrLYRzMM/xwYdE8SwFfnLCMxr+RNJO1sVE4YTPiKeHs1IhY30OoP6oC78s1sVpl
JsmezQ6C7yynnzydiwWc6NOuouEh1Ip7izqLoqlPZEdL0I6r4SdLLKUMe9+p4G1aI8XHGsB9YynD
GtwfqkhhIW9h427YvTthxkwqMbIzCEejpqkEjISOXIM603N+QFopeSD/UC6TmhM6N6GLWCbgSVSP
COEAfYJum2LsBOopE9pLbDYyU3HRI/lucUzsHBSWnUGn6jLLCph1JHahCB9Xg+2XGye0OUvsi8z/
uoVwSKBEMIjlmuBxasl2SseFhBVFF2c/GLIv4p/HUnRFEkKZlYix3JfuXzGHFuiI/avHjDSwWNJ9
TxQ7IDf75MVq3ApshtZP59pkg2QsSIymZIttoB4irorJqKNJlLwIAzpuF5T2EpFmIimIzjGFIMSV
kg9kzip1l+nyU0xIEbWCz1C85X20QKhPRljSCEkqDGa+JDcWvyd82pIJ6yRwB6vqGxWXKMhgYJWQ
nUEhC5vDx6koUgQDsEhAqADcbOg8ReC2JG3+w4Fa0wE4a5MR3tx8HCID6YM0uLrkKqojPlojCSsu
JsAB2dJeTi4okxpyi2lQRMlgf0A0ey7NEJ0WDRYD/yofVwCIjdPHwa4vUMe5UY74q6KfpNWJCK8e
GxJXzQiKWw+br4ZIbCeswGi8EqL8y7aJZzZevZRQVdSRdrN8Y5hTIhl0lQfwEYOM+nhlbaalx3mv
syNw1squiLAkBApZB+jzdUAot6tRWdO16vSELtnmSeTBivgsDNot0a07iWXnuDaxxzOEg4EDrUqU
6BHmMAlJ1NOOXZbBxhn2Tx9GJO6woPu1bXBLMuIGBKLqof3sEUqE56St4xuMyLiFrD1EJAS4LSHc
ApmE/UrkJzMOJiUbzURJ4+abasx3NOIy+PNzuBQCdbmrZxyHqAk0UCWf+b3wHiJ0iNWPfbmE9Fuw
KW4ZqSkrpBvlMYbpA4CBkAO5IPsOX96VGj4PnHCg+S8h8meCXgB5ue3iDQwmkcVBxA14rM9S9nOK
bXkB+jBvH/QLXDwcVLZ57kbF9vc91tB/eJkKMEXNS+8C9ENd9nMb5jS0VuhJYH78++QKrxrY0RyQ
RycTo4jSmneHRhjjiphUDlT5TgAnCI+g2JkXEWQCh9T1AntYCPRQK0G8Ua9Q73EnwQukn8Skg53v
zX6O5X6s4qpTBpAfmH4h+tilz+ARPCBRoX8C78JqHUcFjUUXG0EfSTS9ZPGxyz36RJEAxb/Uga6g
Un/01MfXmvByW6ZZ+NVwsUWfA/xCTF2+9H5IhfiEDBIMvzIutVt1UfbxQ0GpgMEdTQcpu+zSKAIQ
s2C1Unt8KdMSlCy/AxMFGLbNlI3sVnhKcOLQhrGlMU5QYMXYDSUA68/Yemn8NjJMIP1Vvqy5rEJV
9ooLpmUJFzNrKbJigv1YYf5NgBSmTx38xm9EuU+KxZe7jg5+9I48kJ8Skd+App2RD9d4hWsTBxbn
riu7fw9wqk+ID0kAozcSDIh9gUOny5JgREMRC4l9uuGYtADQ7igVfBp7EPcxgBTfCXJHKYU6hMAQ
Fat6kI7eECSEe4/yiW/KYi9gG7I/bASxQ7XOJZgoE16WVtgdxrdcGJimAAVCTL3aHVcR9zTO8i2U
B7GcUJWFvDweiOu9GXIFYGv6iENENNMQfazhQL7tw7bRnxAMQp2gthgpTwvbKk7+9Elb43rJEKTT
4pH0ifdfZaE0rOnc+4j46AOwpsHSAzI35Nw/jg6UYSQcIDvco6x3EI+4UyFe8fP6BomCI8IP+38d
NuACBhD4PR9JpRH/cvH22fXQd3B7RY9i9bkyYi3zYcxyYirjSNqZUOHmikSOm3H/wjDU7pZCOM13
mazLebRMmZhy96NOMGgaMINYo7rfU9Pl65ZqGkHu76JRnWOHcWq26r5cU9SRmrKtL81W2WHRf65W
gm0FtQr5Gy4Hm2Kl7Iiz7bNeMhsCQWu/KCIXCeDICmXf9VDhd6DMmrEIMSXlclUt4QWvul1A+wwB
jNLvCTJY7H6EF6XkX7VTA4Mu8oYUfyhRxTDgaqw5KpB8qqzQkbAk4VKH4z2G7RhU8Q9Yn00Nzgwg
wpkFqiC4Hcw8GwKkRDvGfOw26Ur8kcJrUJLDgzKdMF/z52Xwsb44KfxWySgCrAxfPmDOt83cCTgG
duIv5poa8ctM8kGezD8UmH+cSmBPqnjmP9KSmSLEyd86JYWrvVU7rhAcBTjMlnt95ifu/YW5vHrS
odkomEMxdRxqSzlyeo/PjbEmmwTSG66x0hQdJS8q0qmRRt+VvO/ffmBUAAmIG7rBhfmdoHLxqsA6
/zjAuHrvgB/TFTeP3BfZfc0Tp/FRgoPtstlax/IVPegqTX0g3RGAUv3g2Fhu5BuxszjgFzt5bhzZ
lTjp1Bcsx+zfBh3pPV+nmavNiqfZF1DkO4GugD7yPaUBoG56T3wic7nbvlviT6HLQrRjesiiyjED
VhJD3XNx1O7GkEmjGcwxc4wev+LZwSkvvhfuFo4p/6oYoMvhluAtglpRBYirXfZYQCww/b9sFRM0
BMuA8PkgnwiDNf2S/30O+R+bnpxhRjnoPapT5uw/gymazsGc3maASvI5nVK6OCfURdPDAUuong1W
8D7C0jR2zGiNs4489q6Nf4AQ720XjgosFHSnWfU3oAZJO/NTL1rHoOEgf8VQX9de/3i9d3OcXtIX
FiqIHV8B5h8vjdUFZkwwiE7vg1AXiZhsqGGD+K9sB0DqcMtBCqhjdNNml1RxV8Cx88B19AOkgMr8
dQ3OWyv0AnNsonxH2l5HJKUwXCzwjgPmY46INId4XAips8BFZpfILsOABtHBF5EDR9HfNKw1PWqR
pfVogzlLDAeIRdrc8/J68J1qR3uqAMZIHkhF00QWnInlIaObPyzcz8ndWFlnhIY53RL50a9uy/vI
ca7hOPNuGKRFdn8fHz93H6ORzROO/fXWkRRkYYcASWSg/sU3gvYWwQ7G7rhk8ch25aJaKsd4D2cP
q/+jcrSO76l6kOEmJ3NpA+/zIqRTjA9paV7Uttq9ubMl/yiKaSY9YCOa+nLPB/710B7M2V1RyQeP
8iIdWZuwYSeLA8unDSb6UCQhodNa3qpV9Kh4/UyGH/q+3hRPsXiz3zIKIQ708J4aUyAPqG0idZ6K
CBIKxTO0GEhAvUW3UdYhvkXBPRJAhgmYcDQW32OfvKgnokJ51S26RbORx+Gx/9SfEksI3aSLDZIY
Ib26Y9gfhVueNMav25VZles9TPEl5ZdxpFWW7sWqj6Q7PIfP7zk8k304pFdnkohxBw/jAPCG6dVp
4wWAIuAAxCcj0lbemJmy1cMGOQZLQO8pNzBEwyYAIwB2FJ/or1R2DEZU+ZrFnu/1X5QvGzhID3Wf
r38XhmAcZVpi/k68xngANbn+cVRt6DfuOxq9LdfHklwcXojnXOfUQ+Tt0bH/ezoLWSCtE/NCYGPs
DmQ7rAcQhiqiEQ1qw6Gyg74kYfxAxlzMEjlkgTBfvBZR/EIryufc88Xb+aFTJDHTuqKKTmucM1zZ
YqhlX/E2wtiIUhM3NsgkD5YenrkFvQWE88xXn8WNBG8TEQUxXy+fhtAUc//roVyAQegvDvA2eMh7
sAYODhwkiGGpykgUitIAAAv2K6/MfLHucXzIntvw1nhHuoXNNUChqC213vg3Aa6ga+9D3hh2O+nI
mxJbHIeZoDXGkRvWVxZOKlSoXryGauuHdheRKu+0wTiZ9G/ifOx5zqG6NzwOIf1StEouoBwEoPXu
VEC8BeStpHfssjMvnpcsz+98yYZ8A6edg5T4Ga9Rvkl3nqAZ92/3ehE96FiCQX35TQKIWpC6B32A
RlFhE1ei7rOUvcOmU2kImRJgJLyG6EHLC++KrrekBEif4Um/6Xud5IpzvhZ7drUKz9xHwSk40S9w
iDhL5aZ/gxyiHprn9RCefpPfhBT7M5CNbk45883YPJiH77necIaVHa+PL5VZt4MrwrK/Mw90NNmK
A1ytyD7ZZathejZvohzQZuwh5abcNFtad17ejts3eIin5qxXO847V1L6bJ6wLiA3vbhUOJaCO/FU
XR42brbUJJws88A+RBLdOHp8pvq+5JYvVtWqnZMvt8xWvVn2rHkfwaN4NluCvs2byXsJHuIB/x+F
FFMk7gv6d4IiRZ5JeOJIfM/6Pn1mZ04Wv8C79VsMUjhA7MEKyZg0LvCT8L6lMd+FDx7BUjSrN3zC
fkjpcyNYZiPPs3N61m90H+qhvpi3YpVv0rNBt7EQb5xxFkuleMkcmQNPGtKUbosnn7FwFbx085Bt
cUpeU4kt1VuSD7KtfGtmygwLoGe9SDY/wic5fDfz1r6+O44gICOH/HrgHbULbQa7nKN6+3eSetP+
TeYWihmVHKgFVtVWP1RP9abMKCSuHfDHQL31D/kae4Z0xXSQDudpoIoTX2ZP+cCvZWRw1SP5xpHS
DzV1wCobU1QZDwrV707+0xdfRHX1odsx2Yx2TJ/aOVLlA02lsaQqppjN19ES8619+AfSyoSvB9aI
KRJMwYuy+MwV5oHlOZrWZxrWZ32WsczWtybuj9pa3wIBfv+K+3WnLUiG470h+k6nZY3ts7qKg7vx
JmtioA/TaYsrMVCbq+IGXmNIjJPOsHXwr3XgxPATRv9jf9VC6b5xLgfAyK7wqBOu/yVW3sI1VzBq
xVflUGjIw8PPCQ7M0oSXtw1ETDClfRSuuoWL1GZEZB4qWHrkgZCuworAblugzy6K2n9fPlD1OMUk
PyMwdfHm5n/9f//1RCgElmUAkTxefI/UBWINaFn5D8ru3MQCuPCEM5+6IlOC7KHegnGYZWdHfaWf
+RRhOoSqBVsuMxmBLzEqAXXaFcdiilnf/grHF2NEF068wwgf3jLeV2RcvV/FkUf4a8BWHgzYA9jM
Poyv9hTi83AZojiKHGHTEw2FFllYFHewInAwc0QQ0f9fjwWfWrCpFSalgC/D6i64f8IG3CSvSLCe
xXcQxGIOeR3D5nfICmY5BH6ggJtIbAYdOqH7bgetedUMxKN9V1g9cjwHK4p7juFrtaAMwBsW6ccu
OqYE/GBCR+XCegSigIoWjsJ3IADwfx5GQOcNc7Z1vWfxpoJguYbHU+IZmb84RkDB6b/fYIfu7h/Y
1Qgueov0SAnC8xmdA1iASIGuHwYQBQFQHpXBVRv4L6kb8MsCG0O1RqVmMDpwTQJfxlhGewHvm3Qh
tBvYX1LQ5nDDQWchHb/XQs+reL85Jgr3fB6vxVESh5UYs6km6oR0mUza/ach2Lk35RXQ0FDV7POX
gt5cnBNoOGSUvTGrhrMgzg1nAbkk4dGcm8/ky+cGjBWo9etiK6zSyz3gkHHkIPz4KQ91d8B/cN59
FnWL4r/6AhPhrgmRnohwm+OE2Jx+5CfaBP0F3Bg8mm0mgFL4WjjRQB6DYgfUr+oiuUl/Ldli+UQz
B/cYy3ZUgsyK1+q+vtQb6Vgty0v/xm42V18gYmwZfGye4O3/Vyu79tWbSUekxGwmUL/Z4di5glN4
ooLY9F/ho8//s7K1i/DET5qdeWue7ADsF6zBTyxyZLb4GysUVQdKnpoZC+4YyBV2zA+UC/NbBByc
cD0c9CHk7KLkM6shEdJGRWc4JsE5WeQ3wkBhjv9RrVsPytuG1Ya76oFK0Dolt97JeoAV1X8iU086
0brRSYr6BLDsUsP/LrY1C3OYLXvZOWmrSaey1aQFoG+2KKxHjsFYk54C5Rn0BI8y6qYUS0aFaupe
sIUySIwxq0Pza9ks9klvbcBbofX9vMBcme/I+mDs5CNOT6fj9jvGKktPN75rXHcWQHwPIyWbGi6O
3M6fSb8JlVdM6Fo0SnA++86T34zblJqktmaFtMYqJ9GnSr2yCOGqIRFPld+k8w+UR3A+kzcPxI3O
UdEWvrcZDYFK9k7+AojPqBEol6CuQxvMeqCBKWkHnm8MaeO4MpCxggVRLip4eujFofw6bXFQi6es
YH/Rxt63z5R7yPZJGdQhtcudelPC6zQBfgQ5FZxeuiKfgTll0EFqxtJULtfkP5rObElVZonCT2QE
ToC3MgkiIs7eGLrtVgQVUZme/nxpnz96t9tmqCpqIoeVK9EuqlPZJle103nbXUFmYpLauymoV2IB
F4/M4T3WxVaLANMeDRK89dqpX4WMEBfcug4CJRbcLlYRhE/CphfX96R/s++vCdJKbN4BckbVghdb
/prke7erwlWh2QVpfW42qFagq3kz19sjjAdiS1Jx6rCMUSf6a3YPsQeSFlkiGeofwINC3k4EVTW+
HLMjsDiIaDsSwfEPqNCxGrOs6EVs83uIGnT/fXzBTLw32+qELMf0DJi1Og3vZx/70OQ8iX+E6Kzk
Sdg7MZex2nC2wkFAuPCO5JKXlkP4GGb7Sd/vfhwG7HNo3GpvahebHI/Ktq/bDTLGC7vRD+4ykLIY
8cRdm3/GEF7igkTMIjyJqpOBBI1diGPkD/WAeI4QhvTD7XqOfHJxEGPaqshfrXyrnQGkkYoeaALg
ma7TjS36gqbAUUW6YrE5wzExAWCHg1jz2HeG6Rz0cq0NczQt0t2BQ4lIJ8N+Mks3KVQw+NRvhNcT
8eDwebkoAG0gExvWy3OND3OtdCavnrcvo+bl6HfQGth3Xqc4c2reoTf/RbwPon4BhtMmWFIj4Bp/
DGkImrHWt5hyACBUOPyvoLDu4SvAK4mJH/0DEQ7zMhsCPk+0RiwnPDGkzfCJqRYnsWT12SQgx0Qc
xeUfixwIvxV2HtxS2Gq4Hpnxo48REbFqgNajIRzhAhUT04C4CovUGu2YGCrkK4RDtCn6N64Jp8J1
NmQy4w+AAwdcUuHQfoDd4iwFxIDcGUPHKPIq4j2md+YrpSDRifBMLgWmbzMk8HGPjRa6VOgt3vYH
P0SUbrkfBCJNYDFSF3sNaxdRe48qDVM2htyXKaIpEcCkfyOjpmpld5teYEviQbXUv1nU+6Jp+IHx
9iG9YOldlAJocd6kjL+b5K5TsbYRUI06iB4CwRWwZlRs3sykccVKhE0NcTE/db7PgauAW/CKC7qc
ariFmYO0T+4IjGLEY9xBkOLTtnCm4Mdj6aIlHnH+oPNXe4dtgq7ENU2nS6tq8/IPbe8BVlcjAFk4
EHrROej9lvJmuJ+ewfsk84Pe1uwzMG8GGIwj8SMD1G2xwKJk0A8MCl4ZypUdGc8FibaYBT/0M+PD
xs1T4AyXUSTLKqwY3xG5oIpgx4Y4peGxTTYipgiWuykmNXEfvY0Ir3HbTxeAWqLBv8+BO1ob6uV/
/l2338lGs545k98Ayn8lF+V3JBDFRZVhTAfEzMaGzTrE6UYPPQDwMwNQHpBKcFdza0cw9zwaHYlX
nhEH6nl/sY/LlcxKOpum379NRNRHg2ZqEzYFnvriZCGiGDRE98X9pBywi2KtKNljya0mwvt7IdM9
IEv2CcsKA1MTZRtQiqwbPBpEvvDu7NBsMRuiwT4jrP/MTmiMymD/27E6hxiogiyW7PTVszHF8hwo
RJSCdrOQiqDcDTX7umXCMekxzaanZ8Qgs4/3VswaIClYeTm0rb+9iPshYpnJKsAiiynSxRAJwfMp
PzGXWIMyp08MCQs0O1Hk/XQ/Xbei0GzRqrd0P4Obn2QYGJRvc+QRYJFHy9sPWf7PARSe5F4ePsl/
Tok8PquP7uQKmvxeMFfKgCdBeWZlZTg9ib4C7GamJ2YNd1AbM+ncDBkJeh+OOPTE1RM7r70Hd2nt
f2mi81l9Vm//1DIJUHf7bsuGGslPIXKQlAqpsyLWA18dps/fcjg+SdaDvtlaYMRnurMzAnIc2D1j
N+BlI1QvSJY2Xr9Xb3jClkemhb0xfg6nLyxzIo4OArbkCj6XY9cmsuh4p1OvYX0gpwOcFqqHR5rT
yUizS0dfIYcmy2T5gtcO84XB5sM7+oW0n2DS6XmQPbkwRcCVarSnsLZAq0QOBcBYV18j1wQOULJL
kDPaoM3k1/hAx4J4IdmJ0Rmgi8cShgoCbKI6Zi4JGEwQ00h8mN6JxsMJYL9NnWQMvC8pCXJXQvKv
cFdAx03mqg9TGHQcwZw3psaNjGXDaW3kBOSjrshuAA0B2hUvKmOKEjRkVzJ+uvhk/e3haS6FIjom
ZojXVEcynBOznI9QVG3e7fqpHfBaJ1Npf/SYwCNJwqTnDOkcjtdTNiLdzuQwsNBsRKeCDwg8DJQ/
52XDXcIZ1Da25M+LEAbIUjQlymU0hZbHe08TUrV+dvXyvm1cNm4cL3hPyqAMiFe0gcDOUKND4vnR
+F9RvlVXT6/tYzkJUKgPWdhbFosGgsWK7LKIofIe66yykPyfmFyu2zveGrwKq8pXJuqqsyK4F5O+
rCQCcvDFqL+8NN+b2mmdsIkb6oy4ogG/HQ9H3OpqPEbq7rluCWcdnlU+iUF2a+Mxu87RRdBTwhdp
5eD+WmBfAn8zBC5H6lX8eoHMBgBlfuFfQvSu5xL70Q9Y8EA/gzE3z0vWgQdsBqtnvtbqf+n4YrzH
V9IwA5IkczFnX8uz1wvz44dwKZIVYZ8l1XvHBP1hdKm267WJORnFW7CYTWU9ymH6q/57TwbwWwxj
/0UerPfhuSAUrzqAGCKNZRc/oF8T9VeyW9j9oO+Vm8zCZACAcQwYB8URZCZu+scEtzQiGW8tYBSg
kRh13ihBStqdfgQlLd2WzltQbV2nylyqswivMNOg8PpknXxMa/Pml6M7LFv30bLj98mF/sIysOsQ
pYbss00PWs0uTjwKWFHiQnxQZ735G9c1vgocdfgljgAn45/uLsefcCjgiBg1M2UO8oR5mQGOWHej
K/wcfsvRvP2//m+90XB2kje0Q7ANPrJ/b5xdeE8BogLmJhEMGxbbGOBy3I0srQWd8AjJ5JOukhMQ
ZXY5AqiGzSredvBDeGnA3e1fzelseuAkYChso/iZqt+a5If2oTlkvPtXxSp+k9Ma95nXuhgKahtW
X4kQgerRjB2YT6Gwe3glowwOlM8jXHp0LjgvFHc9BAZQ6Tb4M7z+nUrSVPq8cRr/GRAVzfrUt6Ut
QaDc6dF5ypyuAU8FDIfImXffaYNvIq6AXNKQWIBg+ar0fcBIfVxrmGiM/ZaPCh4dwIGEY1MN0ShE
Q0HWntqwbBO7mR0KqAkzIi1g8AbHgq31ZeDtxwLPpnkHcTNt1qDcPg+je3wAR8N6vgNBB59qOi9V
o3/EctKrPTZZJPzPssodQsUvw2yOnb27Ln/Q29g3HYgNlvhn8ba9lmB08Hug4QO7mHSPx4KEZv0x
NQseFMAjBgPEcTBJs+dPd02Nz58z8wI4HPnLU2wI4MMwDFxL+/UDNgFnKmFBqrAw4wPIMzIpEUds
l31TK2xYyr7wIQwLdW9Y/gAxBAqE7brEJIC1iT1UERB4BXwBSBErF6fQUcwkxLR2BOIH0O+umIO1
+jEpSu5MQEobg2P/eP3GhmnH24xbdtpxQJIDeF7ET4Hj5mtOLUK0lD2+jGaBqn7bKWISICE8ATEA
toEMepglPjuxQOyeMzEcYE5AbULtgBhOfBGYb+d/zo4SRwZNwOZwn/b6LPlF7pbWK8jD8zibQiON
HZnZipkgGR4Ha1TRzy6fUlqsGb0fbKg/8oONW/wEneV7Xsyz6SIZl7v6B0v9Gv19eds1OK8IUXQK
H6ZWh0BCv4urF1v2hATV4FAKpA/GClZ2/oE+wEnV11ysElghAJhcz19QGQDXD5Oa9iMAf3bsgvQM
YXjbYoxjsPVvAEeuvsIQ0AOHMR/ApY3SjzML/vt/6sVNsFWyrRXmAEkA/wPZNplHZDCn7xEfzia6
N9xwQFrYE3boRL2BCOYIKhlhqXCZQ82jeMih+SV4g327uEiV8VPEcmR6PC6JBlODGNERu3A2YDbZ
Yx0biND+jPq2glkD7Bwyyh2MOUZ/cwDkhjc+rrnc0HELIErlJ/XAu1seHbsjLx4UoXfXFHEQPRvq
UZFSHaqs9vJ+Q6auvlqkGKXRX0hxcMIRU5yQUVFAbIRvhCikKsQ+2o9EyxMhUqI6IdxxeeeAjAlR
Dc6YUxuzNyzFbI2Y1jb0AlfdY8RLJC60LG5GP6L2Bt9TuqUG7hcfBTKnYiF9oisht6Mc9Q4EfBan
i0iDyKI94rKBdIlal23Fg4CD5RV1/XiMFCRKHSV/cDxecGH0Dh1mXxbSTJos9vmQ7tBXOIBOdXDZ
ID/23yN0YpElf54exScjZHIE0POYhHMoZyoBmqKV8UoGDiNqWNg7oOCg3zJ4iN5MKjwU2EReXQdl
iV4FMgZoiJij11d1eVjI/Sh1CJ1gH25f7RKgWquxca0XXRMd6iqJM1yelQ4SVxVM+W8LPZjL0IVQ
ZfgiegJgiQZCex4DKp/mPUJVZURBudPG7GVSAP2NmYRL9kS+06EimfexvKCv0HbOArt8RHQvTe1U
5pNkRaifpOBCDyQZJ3PgaaOgEJtCaCqqD3I5ChQoLR72chnH5GwAWY8yvoCuAVWy79cBUcUEjLuV
37M+MMHq5D+xaI26is9QQbP7zW7PcWkVpwHRsyi+PUNZpZevCcFG7dg4KkFR6Cco2QUhVCMUg2Sc
PnHkIbyfCKDHxIlgxJlbhCZUpMAg/mCLLC8WG5nd6degZh9rSBQMKPEURwVaCnPn4WD06JBm8bdr
YlJgBrNwHi1UBBYdmaKJvtVfNqNzTSKmWfc8pkWE23ZfMx6URVCDYiyG/XrcLsiiPe/craZwbhB7
9ch54WHZaNzWBrVnD1Mms7qU7YUOVD3sUPk5AAmkE6YMNS9UiHhxnoYCKX2HtYv3q8sgUzZ5Vxdo
8I+AUVZwst68Z6CuSnSbj3UufBRwdt06HTU3AkktcJdx6jK9lHSEXGpigryNLoV3iwYwUjBXWxaP
yMBDiH0esxdcmYYgq6C/hKZI6B+ZHWwHfTBPp/xtdZaPnbpCjcXcsveYJ+90+dLHt86EVaA/Qx14
8CIfuIzo4Oyw9fg8IWqWTs5ExXoEqM5vULtwayqC5gFjTx9ibW0WGtIgqYu+OCtlxZyD/89ISVpO
0K1F0wuHxcIA8Ni0UVVtnQj1F0yWFt00sBmLDNsiqi3qfLpgq9MBl0CkDzjr0xgsUzYE+q885PgL
erOK+cse2zFBbnETs5uGRHRj/2JxM9Zg9FQZ48a+P4HNybNi68BuVjWAm1iilmbfF8Bl2YCz94iV
1/dVvCDfLbFAUwfAhMXoExFKLTaJziRbdE2MBUQXR+wvzE0mn2AaAPwjHgVMC4rurOoVdSY4UOyL
Ib+5wObMGyk5RrRf9cSIw6xABITGiI2Jx+/7jHwGRguLjcGQvwSSloyh5maQKKqNmEgsKMYMwNS4
7RdKY7Ej0gcyF3/5eKOWsSxGLNbeb/tbP/0Fni8hFulObCmwQRdgHW8Xi6G/yCYPVrC8bHrKtDgH
rNw94dsnwmiweLU23MN+0PWpHL8zz58ReumJveWBTfa9oKCmNb1glQJNeQ4wZSit4MxNEUOSYeJD
bMU8crH6vjSrvXkEdBxhfwUv8gbOZCrKwe9GXdl33gt2AbbjzoHi6XRmGrvjCbp3gLSxUSyYVjxO
4XbQs8jxxsu6gcNed3SYS3O3s+INaWHMsAr37daH8wilZiS4Mipxa+sMf+qdjbFvx/Ckpls8tPSN
BxGqD7upFY9yiKCfQcwKegaVX3H07e69wn3A/8xRZI4KSmyRPfYePbz3iFOVjpezUkY8kh9mgZwh
joyiuWL0dmXPd0kG8XcmHu29xpfzvJykdixgrpTyDDjAc+fuX13QvjLfKeklvbb3OFWRsULeaVJy
5dOIvv125XELnkCIN/+eRydakyqBpvGLLaTA9NLhCaWlf02SJmrcK8XrFAXgZKTyv5TV5ztddDiP
945CtwkltvSFFCjf/krAviI9mZ3eLg/GX1Lk91lV73KSEjTorqXfZEi6OBMaE3ZZ+cncC9u+n5MB
QW6RcgdcqTE0MmQdg0HluO7pDKvKtzuVyN+KJY9NXW+6iE5iEbh0iFzMNPprmTzhXwfLPefv80Jl
LpfC800FjQloC95ash9Yf79/RxgpJoA8vMwj+UypFv6AldTFk9GYPTNNvmOWobEVk4HvK+myvn0/
EUtlwV3CQ+k0QYe/VvUKXzpQpodsimic7nkMKS/38RgQrPNF5po8qcweHgUJt2KGYTdgIvMsjhQm
V31vkf946/7N3IK+65pyV04TKnq04KRUKGTBja/RlG8ZNEaOykj/1YfThnknvOZMw0Bn7uleGkoP
wnBBMDV/kuTBBa7z7U5WirTyGcj8qHwm9Lcxsl7kfpY1b1AYXagBPTH4zj45Jc/NBBciMLHuPZkk
7OHsrowmSTWCAonJZxtVeFRMkLymo78Kmfu+2IaRJumV+0lmrtT9NyP+Vqc8r8zYv+dlViINyvDp
nsqPDKe8V75zcExtWCG5VMZq77EmviuBLVMeB63W45nuJ9aZ1IJVC7p2mVY43OgAGR+ZVewkGerN
NZRJKaPK4V/pQv2XIeKlwgFWKdvX3tnJLYyT9IjMRGm/kMZj4OcmKUBhEsnnMypo6d9+o1hSHKMP
lyJjQCMgyZE1h8Y9ag1vEaU6dDcPWflsTEwO6QbeDzj6ZZuAGI5EIS86TvYYGTD5H0lKFsJYfmT7
kpYXPpTqNA6AED8MmZz4a6MgSOR0LeMsJVQMg0wOBqsya6xXHKApaZgyTrJb/n0TaxeyG32esGRk
6ktP3k8ynx+BwkvxFoG5CuT9Ela86+6h/OQLOXGLkqjmEuCochBTmopE3vjYlANIwzCgYWejtbC3
ANh7Rg+oxJCm8oW8ybZMXkp7Qy4m50h3gtntGby4C+Sxdw+vYUL5twiPMmVU7KlyP6oPsJ1QbrpF
rU2+uNEEpieizQ6BBcg3UsoL0AoxLmbc9cDDIv4xVbpYaUIMywKiulwcRolBB42Ms5o3GRMeaUlZ
tf7lCxSae1hAjkc2gAzTIFoTwj3vs65/MbTNPRzYQBAp0YaLd/aERUj/xVGrvVzlwAzpmCxjWPSY
AJ90hNJEwBR7Ge4F1GHMycCRobgjdR9oDDbVC+yA/4cqIwqLLwLhckXx+HnSsP2N01FWZQCmjcAq
AvxY5rV1WyFlqf1hcgDb+is7Ozt6LqwKoKJwdpyy55YHKg9JRXS70bcRwtsIrzeu70HbiRSxwC+P
zIZIz+bD+5x736dbK8B0L+uxXN1fM/WXK5hEJ/h8V0rCA7IZ8MJX8BW2XTrwgpq4EnkGzCFRB6tk
3PWfUUcbv+BuKGA1j8dEmL1RPdsuc32HYFAtqP1z6BH+i63/gI0Vvjtx6QgrGpvAjcmpH9JQ8iro
nsylhjTpl0kP2gYEc2A4KMZ0xJOIRUDnZ1JoQv/wthFaEKjwqlivA9RFkTAMQZi86PzSWp71b8Nj
1V2378JhodDE4iPvXUYKmQpPAkIXSEF2fYRPEPVTCJJzwqbMvSJcFjSS5kN6TTN4AcGNjmSIdy2C
jKJ1gT3B4y9w7+w5KHs8vUhIANc33E7nPmCOig24oIRo6W9cMR8nET38Um30yFY+4buwOwHxebnl
inp4QAiFmK+IqOTLqZmgMaogLUcxJbCBPe2zKvzPod2aPmhcQ64pONfFD4cvhIgJ2qPpI2Yf6+U1
nEz5gy4A08+wlCv0FfIOwSP0MmEQoVHozHvM72iYB3YkJDXiB+FrpeGXE6wdLTiDfukoAocQZdEo
6obgDYcR0S4QL5iMAZ9PXYRQKu/DHnKoCVrHP4oJxEIqZZssD0QcJuRxUAImAfcSA9aA3hLjshRI
O5n+rBYaRoVSZstiAyJrBzPmfR5LsAwIs8RF40UvFx5kdDiH+YP4SjF8YcpwninDcpOmtSTcrdOS
JvPFpjkDJmfP2n2FKV5wbMlJxF2y69C93/2uZj8asFAyNpk0vEWMx/f4QOaSbH4fpmm9SsNMVhqS
XkQ/874kCQvoShOXaY0Vv/zulMKuWblHqQ7E+jm6BR9ubG1kE0P422SL3S2SilAneLfxIPVKdtds
QZANPjg8ZkM2ckt2YdrR2jwDak1P9BTSP1hyF3g6Lf0cUDH5JuXKvbz9vnv1QOJgFIpTaM5OGi07
N1ZYKmSDSFkRq0vhkH/qN1vQgRC9s4OrvznNoaLWhqmZUVLJncQ8kLgaNyB3MyM3Us6d8qQuQNlh
unjjn/18Xx2XLa0fbHAer7RNHL0On9UAPTFdQNgy+JcuHocbXOKD6WN190HnW4ORbrE7W/1w9lrr
wT6odiQoteB7T2wygjkd52NcHDymzmukme9/LRKaiI8PBETLfo27bptU6bf1c9zyW7ZJyhO26NQt
iVGexEEc4e0G1xWRSgI0WW2kru5gbLUJRbG79G7X3myIdcIFyPQwjmD1SEryciAnhauIbYrkzW+S
oKS8Yl/OA0ChDaE+WRqwo5OmOZ6AOpze3L7ztkLYFHDXx8FgCpHPXJ89VvKQ8NGVFpz5ZPYpNnJa
5TWLGClmsVHP6oJz08H1Xe2uHSMrIEiRgaQYuZ3lzQMZ4BVAAIETYlA0bIxVo/b4YidYWancWvR5
BspAssVeRXIUgvU9txihxpNYXPJeN/CfRonzsrUJgaPjvUuybHzYNkA6s+uEpC+xIRp9mfC4wzsq
5ttJPnJgR3DJg225GUTxcFhb9mNymySOZg3PoOc+E8mYEju4BIHV0RH3XxsjOjKNiKZkwACZ18ej
RyEGOk2GiCNSXuwNgniCD+nsqGGXFEFCqwqUi37UScBhFyYUNQxCi7QkH7vxFHs/jV3ypnra7OHX
m8Tvz/SpPrW0GWSiM20mNJSNQ5IT0q/03Du/3QCyCKfr7akfOhIizX25u+9YmB/GnbE6JiXxpJqU
7nXUckq/712CxF0/XEg/OJ152G6iy7gKoD2eJdPLLJ5mk9jsje64zsjH4CwftjrKPe4fX8Yd/w4E
x+nBVVkF0F0Gl/EzfAdE2IWKn0fP8LN4B0shs7yOcy8ne8+wmbSxhpuQlPmKf+j4cAmEl3EW5cE9
yoL26hYeWl7tZ1EanbelnwDv3zxCKbH28+AW8tfikEa38IxxeLUnYDaCg5QTSfj9XVwiXGWPRRIW
qySMT7fFY9EAbgwfizSKSXuchBC1bZKQq7LhYxGH+ubpDnSDczmEVSG+v4Ra7kF+uC1yuDViIo/+
DWaNIT1+PWSrcnNetHb7+Tpd1URtpSs/XclPvWnt0hV23hXpMX/xEf6mq7w0t59NyUXq/LW5rtbq
nJw19mWlTFtLEk8N27MO3/qKc1l1JaP9PLysOlNt8g8OY5ysEM1PCxx0JMU+kx2EzO6gEbVJ2wnv
kO72J/uROo/BRDcz2JVn2gRvoAcJS28efoTJoz+pp2+vO8ktemvWnyhz2Gm6k7Cedidl2A567o9g
lflhjMmkgyV8XEUgw0YD3KUZnx1XNTUjVFzo1fkK1e+IzACGBoRYOYF64qcdCD6ZxUY+HGgSuJxf
S45qFsb6g1wbcwe/VhOBz+K8XKX78rd8v641i2tYdthI1ypNETJdOTPAjGOka7lVTsI8HHIpwA+u
ljI0Kx9x3UIlxw2E1Va6Fg+nZnWjgfXTjkhRxKGB/MkNhArjlOLagSEHCgA6ZjcKM3DOFAqqGiMZ
7RB09R/CWj7x7lOTHB9YcuffFXK9FMmnYLAdaS0YRNojV1GNgK5jlvV/l5AsnR1Lbk8cIoIdunEk
RffwjETZOufyN08iOwG3sgVg5wOtfQexfl7y8CFnTlw3htl5kTgqCJKtbBwtoNgCy6ZsC7YzqpfH
gFL5W3eLvzpbGsZ12Tp2gBWswR5wRFqTKkP5cl5Ko6RppDKTZEO42eWIFMbFJQmFaAiTYyQ/gsSW
TwqijXL1DYJpqVpQDFSI/wRIQ+K81zo76N6VSyjIgttwDQAwyNfwP8O6FsFNRBrvkZzJ12xhR7Ic
LaU4un3LTDzCJSitEHwE9PfUWXHxAE5pXgDLGy8mMnILaLwayctN31InTcuhnKZpJLIq5LhZcUyu
IORehog+kO/S2JsDDPvv9v9fDPa6Ff0VJ0Ve+LuiFqlLEO//FclNcmLv3pbUsZSSyNDh6Fu6Ys0A
AVL/NpjjZBPhdrlRzu63jBb3/ldkcWzJAwievhLM58WW6qSF+AeolDZz9/sIv7u0Sm6WVhWjB+3k
7xAGMAD1pOM0uI0HTJZynoaBIed8SeFSAm+C7/8EyfGzd6W1vHa3eLjlgFwih4VzXL7Rz6A4+AK3
BWVweEdisa0A0uWoVMDdhEBK1x6laLw+tElO/pWzN/eMmJT1d1S4yyU7mbB8C8r/9iOPCsKfT8H1
4wqXm89WBYneX+vokjVOeLnie+LbTqkFDnTqQ17A3d2Mnnx7OHiO9yGwfxuWcK9BQpBqHvTgtwHG
PqzWYGvhA6edsSetjeFSlyrlu5Qfew2P14wktfqZK/5+zjtpjlxB6oRvYVzxbaCUJD9XO/ZiT+6B
9R3sqgcQQFpJl4MfkmgE6gF3TWd8KdwZidhrH0Gx2FfyC9Ev1fjbfry8HASiDsRfCktI6Jbwfxsq
dEIq+AbJztkjhSV52mIPKkopD7GFM5xFkKBSmnJFgqMpNkVd6Yb2kVZRI7dBG/L95SzsQVNqI2b1
G5+R7KS2Bo56KVpaGCNzUTePnfD971HP1AgVPbUQtMh10oFnD7ADDPZc8vcp32SEhO7+5ZA4hv/b
HHn+cOzYXrdpLI8qB+VC+ZUbUX1owdP576iEKdBnkqtVvsrh/5rP/eCfvweIOeCe2Ep2UgqSK7E0
BnG1RDpI3ARjYyWghnHDTJohf6BG87x/NRIyCWH8t0ogGDyxBRZCiiX5HigMDhHuIKURaQKoBOQx
EX59swbUQEYNkr4k4zMpw2kizbmSU0cC6rtHEB9JJZdAmgJWg96hKAr8/MRLwKV3UtACcHgZxLAA
FgEHwvfLwIZN5Qk/V2GTj7euPYWctLovRRJJUbqfZHzF/NVzL9mo3SOTB+R9Yefi1WcXQH//PU4G
ZKrwU9XpQCTeeE3u6GeXRNnEf+rJGF6/Jhvds9FV9yoiAD/j+Onn2kRNnEJ1bjOIgx6N9+yOy8m7
tJ+NB+BfK4Lk6dfQkgIdcEoeyQZvQagA0YM4Pj8D657jXVvs0/BaBmdikftDu3+E4JMAjorVSTbk
3pB0FvwJS442sDUk4RZ8WCOl8ZKUdM9GUpiFYhJCOngCvcHb7OcKYGZDawFGxTjgnIE2kV8cjJRi
Ejlyfxv98VOd9xmALohWwbqDQm1IgwACBdQHAT6FCRyhDeykJbxjHN/j4S1tWMugFSEQJaFIlUDQ
OfmVC/Itgrj7/gOWAWhCgXO5MrqEH+Ugeqy0C/W1zYNy7w1GvKtNtPs59wllaIOhSR1CVriS+M1H
Ktc0LWAMxNVDdNVBnQEupIIpgJfCor9eT7tPVvNyWlRhejZhSrtqTh/sAyli93Y1B50A1pznAUCP
5z5v45UVWAcgi6wLLYEANHgkgisEqw9+gYAlgkmfJO8wCZnYiy0EyK6ET1zhwSU29WrnXYt/3NJV
5EaaA/gD7AieQnyNgC0ATUwxlHW+wAkg/NQHTEWQGk8/0QxotugY8D0gb3oPI5/fifGohmCSgdNA
MwbUjTAAtjyiouSd8YDYKv7Jea0MzM5ChR+tiq6/g9k5HMy6Ezi3BgQB/0uhEAZ2ui1JtqF9U0kS
jUV6SWCeADzIEUigE3FToDYR2aCKIycngLu+o2fDGhIZwG4AL66G2jUzgC8QkM37Tzu/jpCYn/8y
CDuwbpGcFLYaQniIRcXxdzxrLii4BsR7z76CAgWzhUG6azz+wVf5AGdcDh9YOT5GTHjGvxrUGhhc
sMnbTzms4bDPhZQZBuXbw96fINf+XK2WYiRXOUaQ97M7zOoR9YHGU07pr7YjZ017Vv4TTYB0cOHA
e42rf3AR3NlNgmRVbC5uL3is9Yi8PuFrrDhvGNhrC/5yXzfwqw+7KDBPt1kNvHJBJgHJ6fvvEWCo
wJ6Jiq/Oui4EL3aDhlS69ZhcdGQ0g2jLRTYkb1phrx6j0stw1ZxHOINHBdbBlondzZOUBgOnNDHZ
eQ8gj91Zafdn9Joy//x7wGHhtpaXwzX4+BhmySMxrIjRA61M/DyBTwG8QkoAX8pDg7CNGUd8z5Cc
7Dm0iMRvp0aFORXsC50H42kz50s3hEOBjOuLXgAqeTEIGzDHtfH6/ZCXB1YvAsXDxzqd3B3JsgzV
DMGTNM54g1wRhoE+MQiwU4DoOfUepLUZfo79cB8MwvO0PN7mOam4QBhDociLBZnn2A0LUKdLGgrp
RwG6al1XVo3Xm9BZZNCTpITf3o4dzJu0MjiJqXUIn9ODTF9aaXAZuV6XgwVxJXrbGkDO3ibZxbAh
vQ/Zp8EpkyAMjmoQplAKApgizq/P3CUzMqzhw542hLW46owHPRjEzBaZ3dnjJ8laJchznTv8V2BQ
oiuPMVwFvCHY8I9o29570kOZj/+pxxukou5nSqom84Y6nmya3RvSwp1KZBpSc492Ga3LqIRj6Gc/
1lZ58BLIFUbnYQyxD0A6WPFgQUEuOqrj2yk+DbDkg2QFZJYT1wYd9mAJQpMI2gvrBGK9dRMQQvuP
zIIoh9djK3gseU8ny/OyEyphuu6dnq2hwqKg74A2g9aVfXaY7D405iqseYQYgT69SAIeCcuVmNMC
4DTol/WNaFHWdn5sdDsncyEgt7bBSkfviLAhQS1+5Y1oQJnYv7oJkJAbaRKsGJstsewfCIuNCyG2
X6bUPgSpGoSSRN/DyWQoNjSh+aEm4u5wDl+d4TmsftMnRmGmjPHcEES7TZYI3uHe1mY3gLxZoNrI
RiBzt1qoCWPVY5peRl9CC9g6GJIkMwFyQ2K41n7Kab3QfvV/yqa1rKLepn14A77BOUgUAxMevRl/
adRG6ANWPO3/3HfvH74+zuaHlxDs4A+jj9UQsLzgd4YX5tuii5EBMifyo3QAZWxfJ759gKninORv
8A3YxBcw1V8IyAEbDccMCeWxBlja5OEqZscc/H78h//0dfu1qFbNb4X2D7hkRfYecvl13DvmIbZo
Z09G5o+Rzh6nePtxP9hjdFI4amHxQ36RRRbVPsenpEdQxmwg2Bf7p+5M9bXgLcKko0wZxic+owAz
Cp3/W/3Gi3ihTiEJ/vc+3AOxX1xXDz9lw4W4GyRLbccXS5G8EDYtZtAuuJZiwlLMGpP4g4UxBNJ8
gf5HJzhp2OBkI9iF117LqCEWenpZxUI0FGbePz7IFYcLiGhq1vZG42KS461upw90F+Qa4HvvIn2r
/SiL3jqL9A2QX5iywP4OGkvDIr+qF1VQutmytWidrst4Xi0Vh6yiC90BcTljJDA/dfxHWK2KFXOC
Ce1WHjaf0v+4+jr5B+Io7Dr7OQKTQfr343m+DzJMXteIbDMegGdSbs7Y6sHs/hTVsFgmdibJ5Euy
0F+X8Cdefz7r9IcVm+uWHrS3yVqTDX79DrJf3Ev2ZVevm+V99WLCBiTDw2vFFhK0w9a4AmIgUbtQ
sRBct9wHH9X79NySRbW80UOkQiMBiT5sk7Fz916e3waUM2QDLT6m+iKHKlTqIJKHH16t4L8mejBw
z8CIUSMhTwVkUIA/Mjt7oF+m8gDpQQY765Z5lys5A7gMflkwfMM28O75hyi9+d3KJ8o4c+6O2M8X
6uxB6qD5Hrrif8nvxRc6puF+2RqX6+IHOl42Y1At4OCIbsI3tlKgBFgkZiu8T+ChPM9jsouqIzwe
DqDw7KBjy9ThPguRaAi9R7SbE3eJSeVf38EhNGbsGe3qR3Y5WOg6Bsvz8I6STTrLl6+xhiVlW0Pm
eYXr3Bqwi6vGQwfPbKkw3BpXaAcJPRf8M/sKJJH2+S7bdzfcg70j2oReOda8qohp0JGLhN+fpGnD
J4mqmHwkSX1umVb8U+160bFfPhAtpzWrbeZAlA/r0V8dP71xTTjKmpQQzfIJuwgQhSX2U0slduJE
F7DQb4R+gaMCxw9BrA4JB4ogDDvzcsPm2TpUEEmsuxNl+kAUAWXkJHBomu0AnvNOOIjOXjnRopZ1
xcr0sZWTGls9xDxY4lCne7BRTiT3VW+bjTOLl+iq27L6XhapGw2SHx+VhTVCQkPyy+qjl2wzn8XT
/swrON/GHbP12/qNeYeCVdZl/rzYHCAEkyyApP8Lir65t7IJc+uB/KoGLNceO/laWUP+PVYWD3BW
WA397XXoAdALBl6FbxCYqzAlsqsdXv5+yl7SurpZY2jem4mBRXAA3BwUMcGccNsxJtU0gfemFxK3
OjyUOJLppPFrWjgpq3Z827ImicKAW2pIxoseoRF36zl9w3zJaDGsXkEmvXVqwZFpVTVLGsgq/YOI
97D7sCWTmMpN3HhxxrKM4M57cvI2Wk5fk/dN1bjq/IwxksTkzmuqwwPRdW74my3ymE1eOCUJhlgB
34v+wfzi9leISB4L7/2zP97+0b/X6FkMr7yvFsSfvKN7RAy2GU/rY/6jHjtj3szpjg7NJx2o+aDv
pf8KSnX12M52tylSgU1YqwMzK/0Nw3nP+RxvrXE66azL9QPSJzXqkzT0Vx0nU3aFaNAddmAugKX4
PKpI1TuBGJvppys+BIdgCTIxkxEmoVmFR3f5L7eBbAT43eg6Yxu574pljS47zBxvezE1cvDZGhTK
t2VMCvTrClfzBPovYHsZxF02pC/T4riHSKwEQjvc83sjqVFrqFn+27qg/B3bpBuBwUjscWTF8R67
1xLjFqnFMQdm0wYPz4egMA6L6eBihyU5Dl0497GRxBVhJkZZGp0QsD7Jiss12whrEaJUJVRd7GVc
cvvB4Ijh6zUBTU3oPhCPyoW/5ae3JM7BRldCaXp4Wcv4ZPZ9qh+eUemQQWP3xtJDHlmnXA6O/yPp
vJYV1bYw/ERUoUi6JSfFnG4sdSmIAQEV8en3N3vX6dN96nSvBDOM8Y8/FGs6JQizcA7DYk6i1IXR
+hTSRP73cSr3gbIH7Vj6UXDO1BF4sYI+4DY3qP+w3/tLBr6QynKo6nCv59DdNSiAWP7Dqb3A079r
tP0uvzPBfY/aqciYMz1YBaOH9x4+Zgo8OIo12JHC3XOwARN+YgBG+WYTM0bONq1IEximJQFJkDqC
6Vfj9WDp0RD8ll3SzNm3F0KZkwFrMyr2XNSfa2RkLh/JaqS44IEN3ETxi+AGxZzbvpjmwWv6GlUe
Fx4eJ82m5+cjg5zvufigno9ESBruTEvrPL7y7jh6YlzOPNnPG6/dDXFRVicNfmt8V0xDek9bH7Iz
7jhAlEwROuRIcxm7C9FKXUQzdmeoyMTqw6nJj5WQ1eDjMnnHFgL7FORF32WDENh9zxT8G9hIvZNB
HIJ9XUMW4XjDHmtmxG3Y91TmdkYCvvtiVXQsBLz+0YHh8OuINpR4xPuQJeO0nhJRVPENvs5ySmuH
eWUfBY/wDkUyfzJOSkBUJuAYK4nfc81/zpB/4A7mPMP3+QkN6RfeJzhewW+xFb+CP3P+QQfg7LCk
7XWu44FvXca/jq/wPvZn97UyKUYF0yvFfg6ZJ6NBxfN6+Nxy51dYx7yZjQxCkepYIRWpZ5riVRMV
jy++OU7W4Q/ypr6+79XGxSUz/1jdGbtH0xoyuYfggn0Eb+Jpq0d+YvqXpbrOIFSgEkZ327cU1JkY
x3eiiTK2GZNlaCo99mzpM44vzwVJ2PmYRCArm2OGM5P/mHAeOAoHYxIQCt1iLFWE6t1/Y1ZI+Doc
tGNTO4ObfccSqHH50YJy/jlraTWnzCQdRO9EgkFN+E42rchY00PdT048LZ9jL/t7wTpIOBpCLlcU
rUMyKGr7Hd7n/fUvypJX9BMHEaCmEqCWaN3aoXGU6E4hc+Ey027qQ636AlI4CbtEzEv6mGWtLtvd
uA6Qe3s8+/0gqSPla1fwePAWgWcLsvD0vgPcqulUvReABXk76IdW7Z8GUXvBbWUa3BHczQ+XILxq
1oUF1KGQF4ZkqcDZ3uZjG4YMJaAbxrw0aE59kmPuvY7mQGb4eT+S8rd9H572kza1XTWUXjRB9ICa
rZBWwQKjV91QiYj+j8MDu6pInSlW3AQdHoHVjGuQipD/GEH5pyypUff1sPYX0uQSVutHXDPSGO3G
rA4frQtG97SDLOI3tyeS7mVvQlLA9H5i/j2kcSKjs4XRFMF2sstULVl/Juf/ojpQaI7LeyiqtkNf
h+uFYtLuUHLheaPjOIjbh3fD5PNQrnasZsbzFNN/tLWYfCPIxIsbaz9KUZ3eVQk+pGCg2n3Y1Ec4
ItaI5rizSqc5UKq+cQyHVPrvB+5P38J30DPnH6zSKqePows70RsMMTnkPJ130dMBNcOs7GCG5YH0
hYfuZpX/BvOPufLV8f3gSHhrIaB4uuWqxs0Q7Kv0pF2AGfMDJMhz4KglXcSnnjd3ws9QDRuA/Wcs
PsmCA8sa0e5PkPbG76D2Hut7Jwxdq85SM6eXmslNTz4vgWc8RY9mmwk/mDwFFxCNPbpgeFY6VDT7
u5mUwhJxA0bQm3VRERqT7oxHM6oZYn2KIS+FmEdsKUKKSbwfedcpHLUP6dzlqljwfK8zmvXnVgtA
OccUHLnYV8ZRWz8sulZD6LLz7ZMRzowai6G7S1k4p81yr/MNuGx5KpnLMSCemBx/9yE9Nk00iJg8
/vk4YN1iOvYNdshX7ISIWbZ+/u3MwJW5A+gyhtR0RqRc4holneRQQQQEKgKOg3QMDkHn7XtMhoHQ
DLBRhn065lXaGqEn/Tsn/S1ukD3OL8nn/yYQAtHTptcbVfMMIC6sI406vz0UeNrG+DyCnwAse4OA
Kr23pKXdHRF3Zn+01ktwiuwZSpiI77wn3nmLbAbiIiXtP0xG+XdcbL9D2YKOZb1GCit6Kc/vm926
g9YEy2n5wTjEegNN9qyHqFrunnn6DC8pJTohxhSzbM0Ab+TPyIgzklRoEiixRGEzU7Eyp9ihhhTZ
nbtUXJQWmk/jT/tjFkmTzFqnJl41i3pWrLWTwaam+0cBihDwdFfi+xYZpTG+4d+TyCGAWTTwbkFJ
3ZVkm0Z1L3/lGMuQmVna5xuPhecE9DQIuxVl1W2h/lEgeQ/3ganYZd4/crLWy2IKsBfSh1sIbccN
yOy4PPQ44P3rvoZbRygUgrFDHlXpdf3wd3CEgGs8oJdIsPfG0FJ8ebSjJcNzh/zQwTobV6KnDyeE
TUyuIxNeT+frfJZgBB6cfsll4P0BFiMnNOPHH9w0iic4vePKhs8aENnqGt5n8tsTWBJm/iumbuwF
n7Rh6HP34UIn2roXqZPfBOYKwtwxkM0b7IaiijkSYxLIiD58SGREAem0sIMGoYnYycJ7NKR36rlg
RgISIs75hJG+zYVxm7YhBi4cy6pz956TfgBmC9dgAACY2eAqRnC5OH0vG+MP6xjjbEtCxNP0KCg/
q8pXgx4kJnQyLhppDcyZm3b8jbnir1vucG743cYcMewX1xmxZUx4yFubofMEX69nYNrG/sIUZ7rT
HfQ5MkUbQkeeL/xN9FfLeo7gJ2CEU7HOOO6tedpsTbzBtqwYAVVTZ9La4z+zaTcGNLe+j2M0Pqh4
URtbTsNRE2TOjPLVe6LvwI7nVB+eq+6vn96Wn/NzT3YdR0HTd3gWVQJgQvBfSxmAI1rEjYoRMMYN
OKtDwCTbkwr1j5YDz7vaknO6dks966yfM4SYi8Ov315gPVdsKUj6gssAZTZ3a0znzx2lRO70j0rU
hHol4u4+PzdXIonM2j9gqc9EbuzHognMAI5ZrM/fuvXZ/MWfTXbGKDbA6NMr089E8gdr7Vgvwerq
s5F+XUa3nnYgCuk8eOOw41dsV0oELqYJGndRtpsjTCPyQBUqY1xWKbc6JLv6QXF0q++L2wVHOGzL
YAVAl0S7/XWB6Dr7zSddAAsBaVy4+Eqv1/mf0v4sOC37IFbalIAJriCFcV9aRCU2EsC/JPgowG1o
RThhuEpGeNG/jnrKs+LlCm/wF8Zydfh2lWMD0BDtTuQwcglxDxhus0I3SdsD5oRnyEhP0GPNYDW+
8VsOpUCdAwB7t6gLqtXTf+E7Q/PZJ49oMNKmu9E9NbGaqNw/4Fu/DXK2/G2EXZL9XNEhPd3W2ys2
SezOBfjcyaMGHPtpc3FBz2mRJC6VbQsbYPbEo4KLDZ8BUIKN6a56PieyjJs/b3H+mA6SK/FEMN/3
MrtuTutcOQPwA4T6+ahMepF2bEgOnr0D4sVQam5MILadrZbJG6vv0taYqsS0+6h19leYrc4Malb6
4nLaGjbVytMn4wOM42c/iTZ+27Uk5PoAsObwFTERwezOBfTbzajsWZeSYYO0haVXTDA6Btt6pb1v
NCDgA1H7P5hFHX/ovklSwrdscyaQvYu+KReoddkQDoexB/cxv76E0wl86zKjetTxiICd1k+FZ9+V
VEPgHas4vBjjMI3t7OL8jajLm7UukGwtZTc0CAqJfUgVX7dhQWBKOIMRctCcypGPJkQq6GNAOITQ
h7uRNP9uemNlk3m1/Zm0c94Mtzcn4rnhRkdKG1xmzBwus8FBp8BjvvjvQNrFXfCO1fA7lrAnEaYk
F09bfbfljOs+6A1vp9vimvZjrsE2dIHcoITPSuB8QYIDIuT+q1KDkkAFvebticIAE4t81ovLiXZi
ygpPEQ6UOvmc2eafJbCp4vJq3N0C3NyGsTsVOHff+uIU9jw8eVyLwotZ9ExZuIUpfTgdInVdJz+H
N2wBytPFoyokvZUUxz1yBGqi8/t8XWpuw0Z6LXar7MhNsqBKBNl7L4lofnL04XeG8XfBiFOM3E0x
9oB31uIleR+WC/hOXChlBv8bH0tObF7LisDVKcwNpqjwQcHaWhg5l2E3/nJ4anvFCVNiNGm6oV2C
IEBdcYW04xKImT1mgqTNslRba2PuKUs8RRgZiisjpU27ucijyYYi+urLylGdz4prSHe/E5mrcQoN
CT6nsLQkLIrrnKm7Hjw3DwfTej3SD2aMhlJjoD4S8ib90FLpn5gi43M3WKABxoMvLRl059aLe4Ix
NwP5nCKebzbdKp4w5KbNihAIBdDoTATOiviRoSnltwmGkPSYBeDAJ31u7nBIrcfytUSlCytufoW1
7PU9Etl8rYpoKX7/BkASwLQ6f8eZU7iVp7g/FxMNUmdBxBipwSCBj8WgYz3wvh+H7RoTE+mVXh61
H495kQUomb7omf4UF6NZ10AtzyQmeXbsJeEIYsI2eczaf7NZA2MLlgnXMejIHI7R0O9bfX7Wr1Xh
aXO1n5rNqK/tgcK7BkgWl8QOcjdUL7h6hvW4ke/gMlnKaM5V5u1iPgL5E+Fp8nHvCRjfn4IQ086I
qsVxaUOvA6P0dDPQ/Tr1kCQbDnSrOnAU5afHIvoIFFEcRB9PVMl08TXdtsuEi+kYWNjv/44qlmgP
w7unLPqBLFtBEdUR7Z998aifKa/6lLrYQkzUzcN+TUB86cryLSMckG9A+BXtDLW83/foXgXODK+0
mffcPqceeDnP0mytz6m7eAIKw73eMjwtFlAiUXGMsAAU7Q3mPKvdBr6Govr07PIVakgOSwt/OqPw
PzGhdeB0dK7XEyuvmB1fB6hTRBdWhvtjgklpc8Vp0Lmf1Okj7ouxCo02E7kXkhNxaGlrcIYdbilr
EBiFXhjoocLMQyT+DhnDKQFeDnipLoxxnupsQK5X3rLBsQZ1Cb4xdSAXIKE1lySrgztBmdTwpnXC
byKglIG82ldshaEyIRh75krFXh643DJAsZefV4/kpArr5deNTEenWsWCwS2iNtBDHuL55WAdFbSH
ndsfcVXyUU7myFONw+0xpGWLHyjGIGBPzBixJVY/TFzhCVhlIE9JI3U4lu4r0EyUuLJn2LxNYK7c
4mYAt3zH50GCDBeHZJwVDtxSD78mcotHOxK+T8zndiN9wx8D3VJa3vvDfU0oDKkOmLLBaI7qSa6i
6iUx0n7PpKuTrV9bGn0KfjqOd/qv05edgFkfoYjMkJ/DdkVvyHAON/6QRp1MLIKsanLt58Upj+ot
COy/TPc8Ujdq+PujSeYoS4ut+AiCDFbccbQj3JR6MsHACMveXfKKn/i0jEoCngS/8Rl02PxgDjTq
PBkfXvDU03HDmVRw7YG+tU7P7jOP/0WmrU8ptesKXAT6UHgsZjAYrV6Emt27/HUhcHDUzRR7lGB1
hvJA8/EvnamYQkG6+FG5ZOTOMcI1TcYEcribY0vEtSCYa59A3lBVdSkL64pY3rvtqW75x5mH+qsO
P3vlXIW3KQIliPrOSw5/ZXyDjW145C1MpPFu+o5bbntaqSe74tByHuMpc2QK97FYPiPdZxw5ry0G
HAwupcyOFPt3Fkukis155lw52NhWVLCVR0yvW0e//eXv7cBCFrT8XaoD11s1bgSQP+Eu7CwVf6+J
seIkYHPXiz6gdzKlmu+oqU7SYbcUNldIsjLsKV0S7NCl/5MkDfyXJ4966SPpeWrCYV9OAV8B9Egk
p+f5hQ0cGRgU6HfRMjUjZGiED9BnTHM0MP2ltrzDF2PDlkPMjBPuls8BYotPNMxcXT5Hzz0SO/eY
e0w0m7DyPr5qc+T1PbAzekYAxruf9iO0wTig5fPdRF2DBvf3d8ys9VVpH5nmfJZfG9omJLMZ+/p5
nX9jUgqyrehBGbucBG1vBpHT3mie5ql0CD0yNBjprnANhK3BCPjIvnGalNmo/zvrOxcZwKz1WMLU
EuOFJPBJarKX5N4sUGcUd9cAGzRbSyD6KPgsSAF+kSO6Hh5HFryXeHhgLLyjC+T9Rr/ji2A1+iDW
ZusI7arY0xrkG7v4xhkKIPq7ar+bEHuFlgMhnobWUvyLX/jAGAd7Etgp+uztDiK8RfFXy/aPpNo/
k+/xdazOyox5xhJFFjoeVIyXYI1ZAWmY/f01wKYs+PR4Gj0rGZ/Mp9uHUIFA4kfJx+Yv7DzlFG1O
B3K9YOS2kOVhnI9Nu+frQzjYgCMzXHwgKglVxfARd1AXOjpH/EAXr8MvePF0PWSq4/ed9vNia2Em
TuxqaB64tqFyClsFXk5lY489bzc7Bc4Cr8b4e0FCr11d+Kh2Fmc1+PVlzDXiAOUs1IkLRQgd7Zpm
DKKWX1gLPn0ICCE6E3cQ1PYeJ2rMq4dMLXyQuhhewMHayEnO/CSUjy+oP+C8KW2VvIYs5UDJ+iDw
1fycaTo50OdqSX+JCDm9RyQmCtUL0qzrVPNrD1+91o2R8ZFMYNeOMiY+0sZg0a4Iz+hGmHGkbfQH
Ou8TOuXd96SNVEtcbJPPBwNjchC2ZJtbkjWF7ok3BXY70O47pnElMMDXLtjj7HW/5yAIrLH8upKd
oAl1Oo2qZJnOxbtg7Ne4zdKY3IYzBXFAgqdreA9xZ7HAmF2UhVR3+ENgAkN3h6iNgg6jq8u/PNBS
dUzsZg871cHWQ3j1UK4GZsxZB4szZUjz6rvlwkSWGncnzJ0y99gkY+xpwYBLG0MsWnKcoDRbAI3q
LFtSAwMRFe4EtHOeBd3efKPivgYl8TskBCS0cyTUWad7YtLRVuMfwkX7NaxBUqH9ia5c9rhjq3W1
vjJoeg8vW3N0/7iv+HfgzU2Y2g5mkL6Y1cKgZ58xufqnHBATM0DyjLfg07/xzk2LysPtPAZ89PkW
3JRuzdgFOGUdVE4PXAWFhCuNbimM/z99pCWmON3uPpbT9yFM6ZQzoRm2vkI5rxJetuSv9/hS7EV+
inpUU22Ly0jtXkSsNLmn9NQc0DlDAQHr3kkjme9QrQc3lpPifEMk7FjCkDuXwYc3HHk5+OcOUghG
l7Cc4eGLSxzPGyw1EMofX6ATcvAwmdNPc+aA/Oo7+rrFjqRB7BAg1tRQo/HPkScjTJ7LqAQRzOGZ
kXAuQmzEb4Ol8w3Jp2BAzQyGV/+Y8XcX6M8ShLuvHYmYXdg+CY2vEs3a6EJSds4EuJkhOo1gk1Av
MZngYTbUxIxBe0QuOLekdAkSpNX67KvkYdgbI8XNBcA3hSm2FzAifbJ67ju9k8T5FuMwY/NgnS4A
CZ9BI/Xpae4JIpyP05sM0m8kh91GDvUtClDnMbtOOJeNMUEcVj5lFsZEWcg8bHYI4yZANxRUqsuL
rUK+FNw63n77ttVhzzrgd/EBYBNa+E8Kd7Ya6pjv74Rl4J0EDWwMRnUCUh4oNCTe4PwKi+ONrgcD
vPQTUVOnl7EetR4+fzkTZzQmm+/K+80kb9LtdTYs48XiT4saJJFhf9ufwHiTEubB739F8YN1kCcD
vEdEcry0grqLwU4WY8fwtbl9vjx5lexFSz9ct8cdL0EOL0O45cgxi4GNMQD5hMiTg3rDPYbuVOJ3
aEw4ODdOPWbMqaHxfGITBz5mT8E5GDoCXTpjkOqPaBTB/R4u5cIg+QEuc0Cym68RC0KzMdCHZuWN
Wf5iQs/1yThADHfz9BXDcF3tUol4KmSx82zO1PEImEQNK+EmDAbNgqCownF/Sm8KPPaPmfEeg45h
4OhvB5GMbwDpGTRf+9a9jB4h95qXJw04lhn0iIglNmBYMWajEjD8QW0VdEMA+MTWd2czFQ2yvW5c
2U7pPoXilgh3B4ar20aluyZiDyOvwbQX6gnOT84jlNI7qsZvKA9Fzor/Y3XiWOpmKbXs7aQxQB5f
Ung6kwvH84Ux0fhyYFdWjCjkiIiL42MtT5k9DKZ3SlTqF4cwuxECZA59woERdbstvgWa8HLnNELK
C07It6OHlMVvNj2TBwMhp+hQd34+v+5vOIVA4+ksBpK8qZbQ1iAf81IHS5behPwF601BTYi95BXJ
m/Lw7r7+BT2RRFWeawY3BD6RSHVmODC7L0m1NnFnxUcGL80Yw4dkADk54goRLhLfv/f26XViwXM4
vMA14HU00d0AEnS+R2PxgfmpuCW5dvAnkL5qPv6rzM8xviXZrgMDfBt29wurjoAru4+KDDf6tJfm
CdObJxfN/OvtJsq6AXH5cKdw46lrOSrPF7z0+S6XoHlYES0vyxojg3zOUbVhhRYbCh1o756EqteR
HFgvLkRWeaKnGBbbxLKhoQFp4uyp6fgdDd2samm1pxyJyiQ1qwdOoXpGDycDtyTsBCUVVcuDSQ6V
3YtelmED988F1gSppfb9LMG/DrvzG1yVzCtcrRgpBYMILwLQmWAnqLnc8QTMB5rbm3FpYkqIfgUl
xdVlrWkFqjPoJzNUnnuWNr05sJug7jBSKaYfoDZAoVbwhu5J9Ug/58GxzzIuDve8sKZ8pl6QizSp
8vRFtARZm5+W8Ki++zsw5lGfEb2qOeozpBzr06rnkaJZFg4tRItFaM4rfw7vtA93C5c1R3ayv3/q
S0AJv59uiGZHV7y+7qsRtK/0u/uDL0mrXAJ9vRYX7Pwrl54/+lI0K+zR/jEbS/7XZ7w6WAnQYyvH
L78v2IAwZdqd38PRjfHE21eTBtGMgRZXYaJ207zbKAGgWajBdfKNjU02hKLdF/QCv7/JmTiOpf1v
0tRBL/ph6yaYhdBAy5TxGc3THmYTTGneXaIsmhR6zsdwYYTdJkVEgTZSl824ovAlXTwYtNbr8PqX
Z/0Mdp45JdWUdowGSh29og/62SZ3zSiPdxiCkQ/DDxxKzPxv1glPS7zz2ZK9FXwCc/Q4oEecM2bT
F8ghk/aYny9DyhYRvVVO1Dhf33F8at0ibKI6edJ8Y94AirQiZKs9YdmHIe+++Ou7mQjoqGdgaN/4
uoBim9Pt+ujmeGXONdEXxiynH8ESNeL1hvDB3rxIBI0godK2dSC2Ox1siB4MOqrOiCEhTekjkIZi
HPhcmbX9WjHAgeFAWPS5wkOOHlEfofECnIoNMJHgFELExXz8EyED86nf1wP/QqwhnhODs7Jmp9zm
bCmoWcNeWPjQqFg8FCCTOwXfLemL3oMzdbgbvjvEGAJgdpqosw/8ONQhTrUs5kSJ4TDz4wzMVtmy
RzHT+doIDjbgvTlX4WASJsRS5ZwD9TKgffYDIHaXwW03yRNmFIzMyKG+4zespoIDb+BKhDfL/GPQ
yYrURnPdCP4GCXZEEDBBe9t9v3Y6ur6aQ4jUaRvSt2NiGn0DXBBEy4IKbzwpbLUnwvmyfcUlJLrE
1iUV1gdOQ5TCdJDxD26x6A1j5D76C6sMUlR9itGb6e0cFWkqsvbZp3JvM+Q9/Gn0vR5MtwkOqcJc
VFrhy3k345+1InTItOvpz0W5d5k8Zs0W69LhPXq13nuLGKRv/+0EElJyN8xL5ggxGE1UMJi2d7MR
hPjl13njZoLXqInEaoewXMZhmlExC7n6P7PGVTH9PH1WTM4KTyOi+9CDWJUHoFnXLfbFX8Sx4TMY
zC6hMWcbLDRWkeTLOAHa4DOh5DwiQDiGhJSrKonr8OUjolW+M8wfLDV+1FFW8y0U625I1gi5GPwY
+foz+2BdXaQ8tvskP1Ko9xAYb8Ri6ejE/vWB1BVIoLC2yWI9qCbdSIInOcLiyXoJ/3ZM88CtW/8b
qis4W6LasJQjFUqGP8jPlo6q93brNf+FY0x3RoWI5QJuKn/P8ZVUHcBiqs0P/OIJVtxcHliY0H/D
5sJt1zzgevr44+mxrgnWgvrVwBb0yYfWa5K5x5DqEr6WvFTw0twLrtmb6purhcrh+Weu9TX145QI
Mg+sPHjOP5AoG/cKQfPtf/pJXjvcrdqi4RpySSqNHtHDjvEcGnfudX9ftudbIrZPsYBQEmgLrgSQ
qu8/hkLJYbO+HghWw63b9C4T3hE22BSkH21Ymx5dkX6QYUwzUlgwh8xOhDq7WUJzgWt1NgfwWQ6O
dC3go9IG9v+QP27ua5rLNDqr+unfNRg5Gfyex/KOC6ZoVVpPmuyOjz2zXigGI4ULsRo2b7oZ/hKs
I8QAG044I2nTcncWvFWURJNxZfg4Djxbhy8ubS9GyDBgBkrHXg/q1P+6cNt6Hbaewod6kPIpBsfr
HNbzgJBTwvlwGsUnkTQkS3vZXyqAWcFjS/SJtOhttXZTBqqjyl7/xhhEvvuKiaUIoReOaCKtbcnE
Y4B3inMLM4o9CiQwls65lJhuuyiBqneQH9Rp7mwLnFMU9DVR6+Kwh6JWnaLImYKO0y5xhs8rgDPm
eztXcJ//sqUUX0sHiUt5CTvEPQyWuGKpbB4xhUkOm7BYXV4Jj9u+MTIqmLhnTGpDnA0ZU8TSNFsY
825zOxiM3vPRPanJrLceMt+gjry+Y0JJwZDDvRZKDORKEj0+xOuX83qRLgXsBbtikjvh/Oa0vh4T
oHgNJKvk4qDco6EPXmeG4/Q0/VUdyfNmBu8Mhh0MaM4FffzbXFGRkDnGoH4tVU5VW1zytde4Aqdq
T5xX7I8ru3M4AC25MCGk++CaRfXEjQKmkm3fp5JN+eO6ounhJIxx8pQOaMJaxCtPXovFfaWN5Q1y
+7E+RypjhrC7weqzNMNFAkheMtyOXGGKA2DfLDVc2NVJFTNIo43pMYvGaYdsAc6G99Uvt/IJ0c3/
bUwIaUn6uBKh8gfstp9DlbqXAlq174cmAmiKOh4+VuVMPdiM8NIwhMk4PHB4YOaPxw5MREHtvDJc
X+PHCs61r5YUeZF+fMy/favcczH01r1judz5l/ib5H/6Ue5sLbfLfckYhFKf1oBVU9/sDwuYMSFx
8bi6MG4VOg7QYzR6Ils6ZxL28tE27SaYn5zNdsa/H2yRrBGsyXriWoXDgLnLehc0ngmMVcJVM6gB
sPMb9UHM8OP6o6wso96KzuqGZh0VEdFtYn52xVINe5fhy/ul4HH9mugcsmvh4m6B1Sbvs0y8BdxB
sggMe3C+TC8j0YRIYY2ygaqdc2PKbzmSC++B2ug5zMnwHsKIs6tQEA0i1W7SqydJcN7QDvG4gbmv
KYyWSW+Iqwdmw3NV+DQklRgnSQCKDjieRtzckdrZ68Kfe5nfQ2Yn9pPveCHPtbv9RTGxG1F/pXSo
qQY/RY6AcngwT7vC/30E8l/GiLKerVU97Va2e6SNDfwerPceXU0ocXTgeH8VAfZfqLFIjM60GE8l
udF6o0XAKwerifS67K37Z3PNfTAhwBPJKDGHySu57iX8aHIchf6ZRGGPZuixCSwIixJuCIojtH62
QfUNRCWL0ClCSP3GBObq074dSbikmeWq+6PE1vYU8oPlCyRGCFs84aJrPpCp7g7IIgBFik2HQwVt
EX4/rD6ykr6cRbjhcnHB6jOEYWoN/HV5bYU1+wQdOMWOwOpj8EYQJYj+zBUpd/XhDx1j6zSMF+Bi
he04Gw4e9s57A64RreRiS2Nnvjp8Bgbk7BEJZeymV5+Gp04OrPPFdZF+sER+zLpFf8GoleKAm/lD
IeXmM+Vw5VYlrOfEN5FSo6AwBxlgsNoDBGUmxySNpA+qTo6H6xAfelIu2Po/ZisozA6K33pagg/H
qBeT1UYAOAUNCtIalmNr3XoirE0FOYYARF4s00yGtixEyvg/MbCHO0p6xE1oHF5MBOATPPbM8L80
eJo1UJDQAnw6OVww0Byg+rMyhIObMyxnZ7OXaSVHyL9ym56I6wR5w+fMbfVCVqOPiuVlvlvzzy5c
bh2M4KNyliFqjDKGKkxv+S4x6KLHpb2mfc5tlj9fCgKOGoEmZPAkcrprxvVMYoGyXu4L6j9UUggP
d8egOf/7+p9FmbKvvsM3523nD2LFLeKPX3DPm3+CF3ATkr6L9wUa8cuxKoxoGCcHnJpcJw7aC4mX
S5Hcd/i8DFOyjXl+TQdeiTUtaUDLCj7DuUogC8U0oPMaQj8qJacP0YanhQ3OZfymY0JmyoiNJg6z
VR+G1vnlXpgCYzfstiLgAU5f3vNVZsKTzPRJ7HWK448YMIeqJYR2zEoDBJp1PDw4FEv8qTL8wYD6
3mdz9nRerfUdl1zJT7vjzsJdKgNcXpb7K4WxKKpxHZNSWlxIg/Ny2dD5LkXyNo34Gqc24BeZk3H8
FeMW4fooCAYmb3KDRToG/SwnCsdmdA9EET3k8KOqfBVIlHwWKoum5jCZ4d0MUZKrqHCO1Hw+z/23
0Cq3f6DxqBcY3i2ZMpVjzrfy75086J3dbxFWosD4jYj85MRS3h6NELzxN0wequGhimc5bhG0WZk7
vocM2ylIkMKvzW2+J+kuHPQpN212Ic4/5M3ApujNKXBeUcLg9VF7V8kjJHB8i+F68yK+duP0lGGb
OXxgRU2zbo5FZ30nkHiRH0Nt+CCrUqBJfCdX1ZbH0OeYrsN5hFc97NYyWuF8xBKn1NIn9u7yZ+SM
UIARjHtsdBfSEpmpuJJzs6Ukg4isbnI8Mha98FsQzECZWYT8YyKdHDloaZvg3vpcjNdRteyBT+hk
cxK+ycZRziUWVydoZaEeY2u+eY+qCCAD134ifORt5QLb07eKxE3Uw/h2QQnBOXKnejpsVHw/wZbw
L+452C9uGpfx6BRBNYam+J8JYZ+w+ja96p8byus4mMj+bpvtr0uwqByq2x4HUc7HNRfrGuhttyjj
AfN0h7rut37UDv+f4N7mSX3ko2jdFvX6hsgTDRmGanwj5r/ZCExK1AucdLrTUU/jxKfTaQ1bxP30
hTBin+KxcDG3qERzB+SI5mRL6iKN6ptmBaLk6jf7psaW9EuAu3GxoptmM53U+MkQ8YsrcZF8ew6N
IPASXxtcjUL9ULlljPCrGfMdnJ705ydp9kta7rnyIEcDvMbeQ1FmqemDkX02YQ/g7igdpfV33sHM
4MBEQk+5w/QPLqrCV7sOGR3351S7M3MIE6B1umM3hlUibDAIO2WCRbHLuUyl/5QtYAU8TW6OGr85
VDlpwWbA/UfCGhOMjjfJx73i7wG7Lb+MWaiz8vxLMGLwMCjEum/HUPp7gPIBtvnC+DAXNkcuRZ4P
VchvsYlryVJCdu48khJ/DOGcQUwrr1yIydncgMsy7/W25p2yVma454xyj4Hm7DEWQU1lXIB9C9Pf
bCqYqHm47WHMAQEv6I8NaIHlgg86cTm5hW86bQDrrollaNHzdnHdCl8TjN1Yy9qEtQd6rsR0kcxJ
whtBTrehSej9j/WH78HAj0W0kzoTHppkafO17ysFycQbuQ1R6unHM0FDmfn8Mx2hqMJzbjDrQdBr
nTd+QtcJwY6pttydke7ss2UVK+N82MRlQCrd7Jo+/dtCRzAMYAu71vB/69uYA4EOJNwNb8nP64J6
mEcXrwWfqFyqd36vgvcq86QQsgHts56mQD20Q9XkPRGGgDundIvhjXwOWjcAZTzkIP0Xjg4qRepr
g8mEnXETF+5LFcJyft0BkjloRDMYmECnWG6eX0czYdxTgPmcAbI5jzlcn8kFl3IkIkZA0QOcLaoC
7jr6uxErMJJxN3+Ob5uM0oe3N3oy/rzdkz6GW2xykffuSHSXyLkIdOUb60EOcvkfHWxXRBKkA/c3
TzTjWtKfdylin1sMVgY2r0KO/YI5lIvLQtsYRKVSrv24B/gkMRWQLERayJFCviyew/Nuy/aInmnG
6BLYO6b5tz5jsZJRS2NQSqdxEUNHKqduS5UB44dLeZOLCyzN4gcdfsk65gKWrQZ7pwNbG6OQ/gkc
HrmNYdWoSLbX2ACQAHOGVqLZdC5UKtwy+ZofFRkK8wYNWV5f/A3uIprq3AwGCLLLXJi80odggfE9
cE3Bw5EX169rlkFBgXOSuZQy+63ZsDfeqhAjqT2qEZsAIDgEOQZadIRPV0Mz4d9PO8wiGntAVJbE
YiBth7eO1AyWZOf/ptCJui/7iJ4LLuw7ybdN+omv8FRAAEB6IDHAcKFf4GsuIPRPmRBi4tWO9a20
eKxEUBJ4IdIMtPiUhFqCxufArIlGkk+itSRDic/EkEGyqBepJPn36qiPGaHQnB4w+frhywG9k7xK
OixoI63F17hENIkPDnNAyQ0vg9ty0px4tMzab460os6m0uvhVsNwW7MLwzKYClPTTvla/GlAP4Dp
ywIeaMm3O/7uT7+mKrp4JmqSi4fi70uLXTjM3n9g1jxMiItbilumUxJLmLpdsOvgYlCbFv+RdGZL
igJZGH4iIkD2W1YREfftxnBXFJVFEZ++v6yOqejpqbGrFJLMc/7zL3aQPSNVi6pO0JJ3SvUslqsD
cYB8KEJNjY/PdUdsxQnPtkmHg+gEwhsKYP7CD4P03YigJ97lGyiRTYehM6QBC8dQsb+q3XOCzUG2
u/DAyEEzJAyBseFCSs9buj6G7WRa1zuNdHE0YAwmR83yMd/sYfSuO1DmIfIjp1+jQWgWwJmQvfrP
uTZC/MK1XNhTZAl/Q0lKONDN0XcGIVDBhI/gId+IjcVzkqebGKOYsJooXM979zZ9LnkL345PqBKn
9ItxJMsa3PkPpxaXmcGi6bwW2iqjhWbAySdEUskhvgeWgbxrs41TVr/d+udmtvvu33B43lMevU7m
qOkIlcUHuX6sxYipMswf5QWs/DxV59TW1SrLAHryw2/2mvFIU9AaO6pqc8TH5weZxNrOoMfyZZCC
9aWCdyXGskdrwJYGrbDi+dE9+kqKNejcTAwaUWDzdLhC80A2F5fx7oKI6wgFT+jdqESpGn9L/luK
tfEveQ9fPSF5fRxfs2xtjeVdvQbXv3JZmN5ROQ71Nf3BnR6MJuLUkYIbjCYgLUFBlobMwRjWdDex
unouYKQp0UXxSiJeYmby7MqwZzjKTxdOHNTcsBq5JE9ns6Qg5CIxfKRB4AsZwbcVBfXjRPdAJ/E8
2Mfz/gtUeXOqYT5soYkyHR0zsilIUEFqDH13dBnUiTRUMx+Yb4NQ12UiqKy4Nsbinb6n6J6HCjPO
yw454QATG4aS1PzWwwU9GrKDdeCE7kAOevc9kYpjNcbPItqsfrvzCEsewEs0IeSn/P7yeOhlXwCB
G2zWOtPOpNjL6WNHr84+ABzM0wJtAsMrejoRD1YdWfVU4o9Vgw3FHABVHBi9bEgra+9hvV4OeDID
qspzIlI4RhRQFSDZLW7b2pbWGRcme1Eci1kZGwDHzdCYdg73nWI69cIcyJCxy8Ez0k+whOUlvVxN
MwB0WjIkkVOr32CjgpVR9zG0TsA2YoAIsjvmjEDuyBmHyTPLguads41hGspHPMwxRafLBCBh/KYd
jeNjRcsCyA8HBjyCU4x4MFxRVWVU85TNzVmbXrY6p+CcGh/jqgENk7RuefVeH8nw9GidFAwGxAXH
XJE+XCHoeDXeHDorTE0M1GJx3fRfWqDeiYj2aMpvpUdr8KH7ATADy9jXJ2S7d6yjgZf7ilDHamTu
AIwxlJ/rQLRL7sOp/DPKAFqlmTDX6vq9t7cVU1ikTqDySt/iiKdN3z1nmk5v/6eh3QihMsbPqOUE
0Q+drcUJN+VCbq6vVH360u5Bo35LStijJz6hkdJNs3txMEDK2D7Z73GKWRf7khW8fDLwymH2Mj+n
I4FUrw44W/CDm4jN9CvEUOwlkti9r0dZckruZImZKJcyrxeP9XX/Rbvdr14Rj3WGQ95IAlRicr/u
7F4zcJ/zsprCQssgfizrY8Yjz8qD2sct2hWLLwfM4br7DZl/XxkH4CFkAleyWbv4dMB5rURBZCCf
ch5nt7MzGC/KPHH2AnLQnXAvFGpXEbjMvEyc2uSMBZwRWNKd0S96FNQFf+l9aMat3oX2PP6NO5Pn
8iw8Yuq5yaWf2qfXoN5yLiY8BsaKx4ITN/tTzYFPALODRuKHx4O/FSGbhL5qQh8OL+7DaAJ4HX9n
ot/RThL/grgIoR7IH7sCqBD/Lxnt4uEAMcUmH/xRwnaG/QSE4r4mgaZjyHgdwE/kUJ4ZWRfSa2MF
0i1oSYJ4dbnWtpvDTGWcjoaLsxQC/FzxzXl58yotQlvReYVfo1tdo7tGUHJimKQ9Bw9OUMpOcM1s
CG/b4hT/Oh8S/l7dM5Fz8E94zlBRQiIwmfa6JbZOJFYCeQknK1S95B5bo00IhwfISuwGtK6g8rBw
i9iagbGDf2r4trWio/qC8qBpEbppOvsvaQZ8xLLuaQzjW+Ha9NHdO/mMqH+RjYqxOLg4EpMS3JSJ
SYuZmQO8J33c+7LDIF/eFpmLYEdwVyh5VkIgSObRUzgy6ZnfwMJ7eoJ8S+l/h4pPlebQz+UI/3BA
xYLl7TLFL3Kv4c9nLC48MwCSK7lJ0GZ/boVnAwl6b1d88cBabo3PiyEoLewZhE1wt3CNB0kINglj
zatQXv/42qt7bjl1NXjHL5UHGUflno8PjjFGy3BJ9TG1V2fIBvLgub122zmqMeZ6Fo1aICfPUTPW
hasgngiz7wKj6WM5ZE+TurfBLyLY6JitCqpdV+dfK3E1uo3ec/JuCG9tMPOQST4kMU4YDuSEIAua
XyiRuKEv7WUxZ1dsT9mhGmcrOyDoYcVdgA/xUU/6K21mVypkPiYrmevAJI0/2UpRE4xAVPVJjTy8
OeUCAKc1qMilE2MFm0aFcro5VozfPxGVOEcCLf2GRAQi4ODHSgP2XjUOSD4cq3ySp6NA69h+9/T+
9lLp/wUhcZQz37NajpEvXf+KQK1y8p5Z23JFeOFlzwB0RXFfjYkEvOoItwQUJDLFKCuhcjJFj4sR
ojRF/F+dOUg9P66ds9NjdndTAwZ2Jmo9Xs0O+4SuKuDFV8eHiEsVBzUaMLM61hZxkQyYYipnEi8p
GTFtowcA5YSQR+u4NWhr6Cvxt66E3y3tP1zZ5ZswLmSCLHrioMAsG7xQ+YkOZbtoNTgwDx2MDOHH
qzRKLZx9R5wcuMTNOB5t5v18tl9g02iskRmhbxrKa2OmTpgRaOvvEhQEAg0PUju2sOYSz6QFtRiT
rfV1zOi3RlMIj1tmdsAoDbnlYSOaEKQvPvZ0H3i8zFDZWt9Rg/UNkP7frp49PYo+eYJcjEPpMoc3
NVN31YydHe7ZBk+9BzIw70zhTCPS0CqKURMWvHiT0alcaeU49+gOLGirtfcQNYjKiYQ0/Bl8y/ij
hcUzYE/q8I5XGPFxfPPJv4jUeTTpQKgT4by37qXxcKK+4EKLkSZjhcJjnsfhaYN3ffFRhPr9XjJq
LrxX7udM8zCgACEzfOJUz5KDYvlwY9oCKnu6qi4g2oWVWYcKU4q1lr7BhjkvOfxh2OCYVyQ4m20K
D+WhOQLQBRUG0+UKZKeK4QKjJPgoXODoerwvcCWEovD3XjnY2fj58zfWJr8TFR9e5CNhmkdgQj6+
RC0px9Y4m7EbmX1M+siZpq8e3xPkKwtSgtUtIbp0aee1tdIHX25PnGFgX8bwBLGbssaXhMHG/UgF
exD73145/FjYw2dK+F/aYeB+JRtXUH6VNaXSWk9+EGuQM9jcYqfZ/0rUXSoBazRhazJGZQcdgajc
yp3OguOkztz8CF8DugCDanPHNoM1gGhx6NtIR2IWOe2EZvSCmobcid3lPpAZWp1ulHXefWz2qtqt
XhhmCq8jbdDZUZ1mibq6INKWadGoUU36gN8R6/g11OZEi1+YaMEjjvOd9qdvhRoORdPYw4oZ6z1t
mU9NAN3aV5J2dzma02akvxx295IlisIv3YxogWfSQj6+JoSgbRXxTHyWz5N69m+A3o7cI+OVacyk
pcJbv7ugm+AroRbUyX2NdKQkQ86lnKPSx6uLgotbjti8wKpkzfKYGBMq6Pee+wrEur/yLHBjcWjn
9Z9ThQj03mW0wFqy76F662/meY8HBJDNWAm39GtfH9gz+cBjIM/zbb4FPymHJPGSLoGlE2gffTFj
HAYjOcVpmJdiA2FwicQVEJH2nFMBrTqjVeAKIBUAT46gRJsJ6qMtWJf8OghaskPAhD3ZrDsnpc92
RkFBbgSzDUR+rBKik7bVWFQWkBbYWEH2PsLl8z3QtjKGb3+IbLbiH1INQamZtuzudH0gOz84wmSF
/b1Da67NmUdpW5GtQvmCF668Jb+FTBPCxq4AgA9yEG5gut55nB0o8X8AsZwSfWILgMpmJLgTM2YH
gEXnuBpTbMfGsUk423wB6MFUJw0SWDVk54XSKYUETL/j+juHmN4yZcZbd2RjWDiGNoJYybPHYsFC
ksEhvg8TP75iFyTiJuRh3cMPHhgI/yF81z9dWkf4lWawPAgFJLYQ/KkldGCeDXXSjJhTohPHnXQH
PQbJ7gN+XxVfF7Au3DzmA8Yc/1iSQ1nvT+n6ulgCu1YELxtBpDBnxurOJXICGWGWXgS+CYmq9ov9
eHebp5Iz5KcycoBpjyTPRE5zhRMlfIeFbfzx6Q32rCPO0whRLf9uSpkIkYq63f3ENnqBnL9d/aMO
JQaK2VBxLYcZNuKEs7+jUIJQzmBniIpxzGTi4TECDEgPwWoKa3/2EYYELGsIOxtv94hIyYWfwwyT
d4yzUniPzbF4/4AwKNw7e504DtE5mrMaZ424wSWrr6V2YvQZGa7qnp6QYhLgva1FH1ih/hnZf+sZ
D1pe0WD8GMry0DEEPBaMG1UhQ3voDscOydz2tlP6dB4ycLaawCFjC5WcBmCOEywVuykEbjxhPMFl
SKS5ESHL6JUn5Ce8t2x+GawoqbtXUWixrh59Ni5MhTw8wFyhLcBEYIpAHt47sg0oATi5dREwhAwg
pnDhh7wR6MrMaSz4kTApJpxTXBcYnt4NERDiaiZQlALuHIRGGNtDSb5x+T8YBmH9jcI5GKO1C1tf
QSBSOwPYC9zWvLs3kGJvmZyKG/kEU3Q+7oAkco82yt19uuhLXaHIpLojNNz3nejiBc4QAJnbZnn7
FX9OaZG4IO1hwxKW5qg82DWj8uXTOnK4bg74Zf5ukOcxySObpdf0JJDlGjNAY41xjw4d8HzKT5+l
4UMEZCyi8BztMB7wvpMY5DiycXhFI+MaoZp+oasxlPO0MXTvx92lV11uyG7KB5sRUztX2f1iclwc
IyTjmkv07FHt94xRvi3gQjNniEv4UghaWfWhMHH8IS9gU9NcJrLkIDJFYyiMfgfP5y/zAuHuYDMl
w8I4wCbW21HAe6HmDEH7YFlZPcU5bro8xmAwUDiF0fmOmxWb3nxaL/CR8DEy8r9OCqZLoo9w9efC
3lHboBnEM3gsN4msD0q9m7OmANTPgcmNIE8FwYzpHtMGLUKFeT6U8S4PL61qwsbgKhApxYLgftCp
ntflLvPOI3JaZpd0HDlXXnRDGZS7O9NJAJudTUDALo2gnlxd8lJkBufZqVHgT+rcqObtL+peSBtL
4djvRBwereqo+Ffa3q0hACosfqH06nZ6c5qXxq3mxIizuobAY07Rm05/vBd2dMkd0zxedudQ2t7c
9LfPpg/8DRgdesS+/k0GpL0Wcq1Pzy4nK1saejfcbGqkAESO9jFHCx+UNSWDuFef36WkmwQOP8tW
xAlQbDLuqNE/TK7z25ZDgPHLJ2CCe+/bkysDZaZdPawZcarhenY3A/0R2Leg7D8kEoEyhm25j2xE
w7eHqC3HFLxpqJLaqINZH4xUfQnnxd6LQEDYM3QOiEnh20FovnFWw1fDqvT044QaVrcI/h3kmjvb
3k9kbNFEkAj1wCaOZLoTHVX+9Qyy2Aa8jlKEwhZW8YnQLpAe/gVz5Ou4QzQvp+MjpMHm2z+iWC++
jEqRkLWvRz9miDwzWjN+DnBnCggOhgUuzWUuF4+F6UNerbuUQ2JpIP8K4cXRvMeMji97gungHm9p
KMrVJ70siUCHvnkbMWhW+Ik2fv9WH2hAFANwzVA9CdCO//X1R/KgDvBrBs+Z0lI9fT06e68eSdqI
rHkStnaS392f4b1i0RqwuVBy+jjhsEfly8uJLZVaGL+t+BzZW1Ho0pcQZyIfGqogKLxvbuIAlz38
N3FHQsIkiugOW+rC8thRNsHl5V9nMgVxwn59lRDp/bp0ZIze5hYthBWqAf0RXMJqjQ2GOL1Gt17u
7gcbJ7ykd8wPoHBtove82a6fzsw+cfpDGPow+Fe6aevG9dCkm4aqTYoObpF7adBgMclQkKXIPliS
ZiIN4DTjBAErATuvP0L4XCek4IbTHvEDXwrSKjRvbj1RFiqJTsoiP0Ji30SGN8x7zLF47EcYXbvG
WMBE2J2+nXk2nAvi+I4iT1oBTrQLe4VRPIlPV8IwxIkMjxezFnMs/o79V+8qQhQUsUWj9LuILhTn
nldMdBsvvPrfRZEE7DajDXWsi5Qvho2LjzjjvnqH84BLEe5sX86e7zk5MSJFkpMBCfJPCDlGMiKt
okqKhNHIPofFBLBePwkv2ZDWRF8CMEizxGc62C4AHv51L+Halfefextzj02ff+/CZgipDKGWMERn
1EeMlQbqFWF8I5NWMvnE1qFgPjE9Z6HV16IvSiALuwZZsHVgvaGJobcHb8GzlE0Vkyb3Gj37yIPP
uE/+QsMZs1kl3G0Eji9R/597NtrG6wz7HafAEAf7Reo1di06YzdHlw8kH1J27aojMPKE8owveInn
myAGQzovA+hGiy+WjI0vLhxTq+AVcKTObkeEXcQ48CLmUrfZB+qA0m2ITMix1rj2zFgYjbLpCd+G
s4OCyN6RGEhVxXACWmHyJCULMrmyqDinsWJrIDJeyOqRKAHh1EX4+aOhEv9tw0mQSWgo0XR+Ys5Z
lSVnYWDKuAwnIJozDPT0MaleMRTOgCaUF9ZgVjPmGGxtFP33uDOxCDkyHbpMEVqGg0NYeMZq1/hr
8J1+tj2yqDl8apYnPS3WEd06fuwIghnkCRScAGoZR+A9GPeLwD9yYzCM9qf0WJSJdSxHfBbmihc3
0fmwHGdVANkG2xVETEDCA3E4URCLEqXH5OooDRS0/pWHO7YXNS5AvTSmwDL6LdYW6pijBbPdPtXj
l8vG8ZAAXRCbkyebFcrI2Q0IE/CTEJFuPvqRyAYfJkzvXJ+e0DXiZv1x0h+nPJcSLcSHmgi2e8kE
xwK5Ogcv1VPK3ptBOEWvjURv0LByH4F2FbS4R//N/stmGqhe0RGVvU+2KqKjr059bY15FKmjDbTU
VtKAe82Bi90b16p/6Z/nlylSHZh3nH4qxQLlP0FoY8YPBkLswRp6ZB1QmtwzGH/lEhLzJcCH09Yi
Ab8A/9CvQM3+BbQjL8Y39XegRpdI9wz/vGtDG6QaU7/e+ySS7/QhtvAf/7Z4LKGvBsCKxphe/BI2
I5u8u5aXWAk+ud03xVLpITyIrltqIec2xojtr9LhNBVtsBFqLX6eKmyPmV645rzjDRrm+oigHAyW
/REUCmT/1gBjdhffdF/s9y1mx/zcfh3gspSe+R1UP6WnBGXwDR79j9cJvzy/j742KgMuEYf8/0Jy
jtsYPSuqJD6Ha8zv+J2wj9Kcg5Tgp8okD+Dt3ifbz9lay97olzK14vFHKH3OPbVANHUeZKHkTV69
TTwil8EbCeOCe7IUbOMHVi0Uit6D9w8U9HKyGWTYVbXIaN4NH1EXKsD45frMCPkVSAhCWlXvzUYB
050PXPYkb/mIbg4CYfizMIqWMmxAeqXuN204+pSJQpykU8D/2bi/oRq99oVvrGGS9LVxRvQFlId6
JsedrvjPBVa7NJRw3cuOkoe5Dk8trtBMPHGSpEMI8wE/OPgt/1aHMS5wNmBTgMxuik5fOph8hBD4
+jcBjX6xi3pMmnAmagMsyjsLfiYZCMIpCFcAh15POAiCNQlnKDo91Hws+6BaSNGjdwvei1dSLO4z
zCdMpm7OPXzHZNkx7PIp7rCDNj3BuYdX6IC3YdhUoeur/BE/H3LVEqIUatkvc15INQyKr4kYmiWw
byqyo0S7K+TI1orn0v1ORCAQjzFn1JrmwkPAyYzZFb01+hGe0A5JkLYTP7gBlIBdeKkIz3bpr788
s4i0HoQSV48o9Vk6itjG+d8Sumn+0ZV4cwgUeG7fZ2DetKAE3qAGwb7GGV18T/HQzrPQaN9c3I3c
ERMueNMAgCxFprcI3t4xBopQhJvuI9TG82zEteBXtKeqy0IH7P0Ooae42A/4Zv9AeDjbHY9P1cXG
gvWh9zsuxAxPBChjud37BShotUDmtiatjxXSPUz0vtgCPwfa/JnY92v8BsBNN8E1ua3VHbAKwFUl
FKfUBZjw/jGYMBnmbAaQvM6AOmHheeoYOOs8e3QNZ2ECClC20ekezz0Jo0vqD2d/33YO7VAFXvj1
KrZRgh0RGJHGPtdO7y2O5tEv+jAaxytlzdAUjIUvCBdvrFOg2PRuM6TkLea7m9WtZzJneIvRirmD
bQL+bOHsg1mr5SjAyTteiTxwocYIReDQdgpcEogLYpcG3uSBErkHID1gPNVInk0hzwFiQ2EHYocA
hMVQw4F+k7r21mbAAvHPdMxmz1AULu2Lcw6bSRSxzATY9K+za+9PBAgNRBp8nEU2YtrBQIBDk6Y3
qF2ehN1tpePl5HOyQYyqQiAUThpaAvRdPrbHCFJbejaNA8pj/324uym3o0dskiuiqHZFIrzkq1Cn
4r2DsTxEvhl2ohSdMzNFsgjdS2SSEvvtFd0b90Rwxzdjngm4KO8I9N2r4s6+E8gED5RHZtksArwV
GQ+9YzRTeKKw9pQIpn8oRZMvb810F/sZUJ6rDnGQ69Ov4X4AzbqgZPwM78EGVy8mJytuTY9iGRHg
i6OIKnfxZCESGM+xkxjuZVK4u06IrpUSCfYXsuxNWLFQofax6pnbMDqg8iCuz4du2v05e+oCVrkc
Fl2L7pEKheeBDlYJeVJmeV+gfJZzqphwppM8skPMKOIh3miICXP6G+8b1l80dF+fHM7JOfnG+0/v
5fPKHsK6ADB7oCENm1YeszWnQeTC9aJAEF6JPUEabNcltRrvjhqLlZTwoe/MhCBFkzf0Gb6Gah5A
pX4O4JGfW7cZE7JNYU6TAzF2+CJyld03YbBJyDmi7W9fXyL2F0YKl4N4uC22PsT9kKWqMO8mxOVA
zB3NmCJPfwkbIHv9eVv3r4OKjhMf2vQ5qUOudnCfN+ysL/eAgohG4HJggKQjVcAGjqYU/co9BLtg
9ZXOiYFtG+L9E+PaEIDoeuK7eLI0GH9uIKa9vZLHCqLbsnLD8YPYr8yLbiNhcM2wJe+hGZmyzDz4
mTD5lrD2QPCo4bsSRxD+qNIEROZ46wFs1mh2MDV5jF5HnGG75nSpBPmYxnZ4Y9HgSgeGAXZh7gia
FtmxArw4fkPqsBxA5/hB90TnTj7UfaLshAeJhTSdOC/B8nqO7mmOHh8huEOuiQvth3JHjdWFHuc9
INMhvED+eccXsxoRdl8fRHrxj/MffzKVX5Yj3GW0wO6cu1MR0romD5trLrZGcwE7acuPWOsLs9vx
yyj3qYGfSDVk3jt1I+VvxXr+eq++CbZ5Ade8cVIAqcISpU9lDj3CFJ2HSRwQD48IAwrGHlEw/rMH
VZTpuR7JzPLIfhoVgyef+Ibm+u0v731RAYL29xlFEJFmx7kz3wnEphngQkGB/e2q3Wz/ArEUOYxA
PY5AwKQBCCIkyEdgMqhCqUkhSK8NsPOkJK+Se4q+mhKx98a1/UprsAnxjuOjh8jigrwrCtF7+sWo
LksNyCREEnRZ5/lamfKZ1uLwoxg+ogtkv8IMntL4M8QNgrh0bNaAfpj1+7BAiIbawHofm741qbyh
2mXkNytGWaCt8Bz1c05L0ZrcIxQZbB3KDihlhXs9VwKbBaJ1aXvxMyBBndL+DhtUCey020zKsHFi
pEoIMIARCtYzc5RBGZ1jGv6eRZYxO+MM13WOlU+sDuytSeHupDj4Yh5kp6AzIZzH2wgfOElxfwvO
/veR1ntSTtqBGjAQkKHYJpeIuXaKV6F4DP4exY6bSlxmFNnuDgSTbhAwjxY8BCwFqsvYka4xfvSz
6xoj/e49LUKeYNERrZ7w29YQ/TB3xs9/8QTHeu1o7maI1PzbEcvsMf40cRHSpEpU5Kurz1kBj2aw
u3bxxQTi+vjjHNEHrcI32EEwGS++/jH70xFzAFxS8atIN2Mw/KRXgy2IKSBLlHzjn+TqCzrhRIQj
P4h45Gy6pFIzRP0KjqMT/bcZQtFiOqBD7p5/pgwVhI+CPEebCPhBWTRlp9IQmlg9zrjpe/A93Dn4
UuMIrRHiGl8s5faIruSvCqAUhm+4WRFlGnO/Z88ZI1yOtRIfNa6FxFgR0G54w92YJ2AAq60AQNgB
OEPIx3kTa1P99BxmIE9zGWAZC4tyTnrQG6wNM5ZsIhjOtS8Hj4EU2r1rdPX1Lmc9ctQJmnp8Az+9
TnqdETBWP4mfE3NARrh0aRzW8goIgLErg9Hs56lUmHDpQMUfLt9/Y0T99Jig3hLyP4HS+bcHBptT
e3xJr0d7gN27L3NAFxQ0fKjzEYIAAD9kSH7edY0F0IiB3eh/8iOqZcXZF68CnyzsXd4zDo8UzZc/
rtCJ4IV12+vbrw/psV+wLZnM8OzFIygn0g7FBPhKdSST4NXHoK4cmmkOTkMvD4vmgUzEFcoo2A6w
4x/+G0x8zY0F9llsjtqpGrfHDOpMxC1tQ9i09CcLZYhA+mAw8QfjO9RXr2akdACZY3ZUcL8BIuHL
cQEhyhrIRowrWWtUUfAooNJ+JxZZMLyakw8uEQBLtbWGzbbdftJsr0Iaxe4m+EbZ0jq268+hGlWj
s8HTKy2kndoEn1SevRMoty1TDo5T3GIW7awaMUlr2F2qkb4zF9ACRq8UXIy2RZwqr7ADs68OLz4F
qdviy3aPFGAxLguLW+0igVLYHCigARqI78ac2IpuOJUj8ZlcB0z/UoZQ4dFCzST5EqhX2W0CDGDA
0O7ps8f6bSgbX4iyFZ6/20hQ8kd6l+M8G5UhPodhu2jjdndOH8mbkkOC+v4eqF199/7jAhczzgBW
M/Uoww3wVWn1mD2OEsxYDg4AE/TUAJpTefwbvpFsw6pTXViQV9hrYORjG6rQiafsSqw4e/rkPbgf
ngziLjq8bE//Iyi3x+LIDRSPGIIASgS4yPC5wByw++AJ7uUHFUL4uDio2zMqmVVxOGMUfPiySW0N
7ucJldVtyq75GnLLTfZNqhKcfJYi6PUav4aP4WdKvSIGlSCuB/74/1XgsvbwOvOP5lL/MqOULU+i
KgPjACgElWVsDVoHqYxeIEupRCcsQjBTSaRqqAb9cJmecRP5QgdyTGJEVu32fqAUeo/eobIAtMpn
xSxntxL3ju+RCz8hHz6tZlnK81jtof5U3Xb30hx7qMmOLDJZ0jqRd/eknEFM46Iszik8jLTYXsdl
1GwzZmHbz4FLlC1Zt+2aKS1DV2nJtcYia/5kDLt/DKWlvkBHHbec60YP4+mwYOuugX5gJ+Wa3GWT
7iq4ZBFR4WXYz3vv6ALVJhAHMHaWQHqvCGIWR6seZLSs2J4wvKkwrX4FlfOcqQvsuHEGz6Mz+ovh
PaSc9t8jsLSXqI/pRyAms970BS1NeyxTno3qJjx3IKXzkIFs887hmjAhNjAo8c0lPB7ooAN7D1kt
GxYLHas2aXIe5/NNcjYEfw1y16VEjsLrYAfxJ5D7jR28qw/g6zx9Bg6MSBFgs9fChb26OOk8QTqh
uuHOxT4Ag/+gQ88/w6fnLikLTNtg0O20Qw7uwejkYCZY0XU5RJkeubA9kTRqrKpxucM9dlluMdEj
zT1CmcUIo3PanDhLKKRG57cHU8XCXEETICUMRYzfzkdFUDbPSAUxtoLURZiQHeqty095T41VtlDX
9vo+UBIAJcGqhh4AW0YoMdv1U+PJ+i6libFu2b9Gv/1vCc9tJCDPs3+8Rb+exd4gPOwM5mi/Ph64
0atvp7etncp/tC+4arCQqSbHHQ6tVe1hC8WyXtBQHYvRc5Tt4QDIW+v0mBbbHAiNZcpyKPwr8zYc
Xf/cYcn6pbG9n7KltFMg0VMd0QV+iXrB+8bPj/kMPvz5Ca9GzJ4AJtBRU0lAyETr9nKtjnuDJAOd
ClY71OTgHTRYLTIotT3E9ehF69xpqOj8bCFtkdWvOGsupy9kMMpn3LvhP02sRIdOldZLQtD6G4zD
gKD8ss96qADv4Ac4cBk70hDPGrDA5/34NcP2FX7EXCJkZzq3Duw+i8EwuA58Edbl1J7yN3WIQp8w
EjItG5Fidp9pHJhgMPWxveF3032BqSE0ZyCC3gL2A4z8i3MqjwWrm163V8NqCTQsKdKKygPRsv4R
ZI9JE+vDDGwuktvu6zqrsohn3db8xzmsYPohicTOGxjt4msl2blCItZaBBB6fDHpgiJ4x+KnQGLA
KuOBqKDRwXLgIYA0mAMEUutZ5JQ5MLUaemi6bgA1uOhwBelVoBBdPP4ObmWwLqB/myQcuAA3Ixk7
AyFyVPoquleINgwtgXyoovGioR6hYeAwauHnMUT6MAfMt7LUh7nIL+BSybArgbL0t59T6WDMfOL7
tuJ9uMklhiBUDy5zQN69ylRFdY3WL7LoqYQ/5Ha5/ymFX9Hr4mfQHyk3u68EcnzSjvhlty3vmJke
v8KE5ofNNahqcWph+qHanHeS4sS8kdk5tn7AufKpc+Ixhx5YwlI9lcAtkP3wz7oStIp9XgEJhu3Q
Xl4piQ5s6xvc1ZGbmmAE3QhMo6C4rb0X826YrH9zUx5rWQmk1oMiZl8C85agKGnZMTPvwklQZkHB
nOSOi4j7VUQUR4G41PDkv4X1gQV6ptFkcRPg5lqMmUtB+vyguGEWM+6s5THfbExHMX3YqJBbatoQ
xqhLLZaBqQgFhQvSjrW7z615QQ49lLgG8BufDpPRx98tgnPEkZNw4x59rrY1YklQt/BlXnxKrfGv
f45/0XeSDWnpmJFend2ZsnsOS7FOG9aQsWXy9cdYX70Onz4bKIWQcWKLZFNuULaSz7svDx0GSJww
nG66hfpUcAdBjmArK0yLMT5QXHXxmDy6nYiJpR3DadaJQ/y6l00gn7HLe/aYzvPv+C7iJSqqi+yZ
UBWRhpBarKL/E0kV8Bw/khBqyQarCPWphxbnCkP7yuVjDjRRsoDil5/IAaLRzqy1o3aEWUkdd6cN
MTyyh9/jM3UQ9BVP6bEvYvGIet5wKkb1F6Zqlz3atUSGulWmdXrZw3JE5gMKCg+zneW9K9RWJhik
1pxpN+uuwJIwVVhbiYRJ5GaAJDmqJ1V2AmjDpApCy+ZUTh+Hz7QZtGv43JclNmLC8LHsqgP0eRQ7
GKkisJMmyp5HENK/NkO2Ode232mNOzCd3bE8fIm3HjwGnVTtc5cgXL/HDAjBZBCwWVtrLpEfpIyl
+W/MZH/54T7P7jFJol/EDmAP8LJh2TAvV1004CXICmK5iRYYANt1CC80LIILInoOJ//TJWolgFjJ
A542iGk5aU4aYHQdGpN2iURcOmlxzu4WXGcKsXsKD87pTWX1q4RHj2YIrQY1sw0rk55qeg5/MFyZ
vF8OWFOgd0NcyAFHUQab7Y/0VWtQc1yezu/yNmfisuGw5GcUPfrLACLngdfzsKtpJ9n4n+PtPGIe
b2Pmg2FN4QIasVs+t4zmLeg2e4WdEXLMFpszfknnhHIwYOy3wExrxTOP2Vr0wGP0Dr7xEug8wHTA
M0aO0QFsbf6+ex0a1Ef6RHAApAypUwVhgzFmWAy/JNWtmfqPscBhU0JCd8KJDpiRDXrKN6AEM9/A
Pjf38jmM7U1SYK7GsgiwXLtCYHluv7yErZfB+p7d9k24qUvI1dkSqRotM3V0lO0Jy72LX4gJFBuj
mbKHsyliCJN7iD9J2yP4EMNfeZgTfQECxvMMi52eXQ8oahpJ5LKZbcAb4QDouNcBu9vrgP3sou5v
jjr+hS7DIhgP5nP1foTERjxxTmbKhQccprljyHd0to8zjlB4nUUSc18UIpS+vOF5iVmQi0MctxLs
4ROxY50oZWmcQeNIpq1wepTpMt5uBjFmz7YOKQgqX3SDkETVteYAgMFKa8FEL4ItwQrr3+UW/oZI
W9aLLudLBU8KWJXndI/8Ges+vvcJSB1hEwM3BUvCmUY4mHDtrid98lhCMoJSnHDblQA0RNn/iNIR
DOVdtdVyYbr3Sw0fiVKdeR01NZjLWIGSyj1pT/zu0Jx8VyyDal6NqF3MxS+Yn1N6lsvbk2LMU5jD
kYbQI1lkC+mezAwUAlcn+Hpqlx1hyvScNTWk+mwFwoiDFWLJubq01gYJqsQg2p7B3uoSwTzh5lSn
67zyOWfrPgcoH4Pz9Ga52P/xYUn7RZSUU/YPciIFrf4VGigzEYq1v9eysf9WzWiDyemJ5UGh0M7v
UYeMs85UpyjgoW9h/PQfKv2ULZiaZM2XBMYLggbOsU2kot2dNRReK1wx2FLBwe6DX1dO6GhpARkR
yB4mNUgSv0KC8rUcJKPII6nnxCvOrr2AEJrb/nvWzN4z/N2OKrAZ6EXwii62oHyDxEGqO5T06IEe
MFm+DUDR1wp41I3ip8aCBbzgII/JM9EP5RILRGoduDfShLqDIsZdcvVBaDtJp3dZ6bASDzzmwIyN
P29+3iVUlsx94Uw7Fskf02pnDFhX8PutLSuO5o6lKLwasF0e3LovYPQJx8N7fR3RXQCoo9clnzLg
89C6GijTgV/OvTNGnT/vvsPA6JzIE6XH0HrUAPvDOLCFAzOHDwc1hl+aX6ZY3g+gES7AlhMcxFYf
lHvGjuqPmdwzRvlXaOHvgKTkvPgxi/kIqQi6a5I4fSk+D5Q7874GbIXC2Pkd9Kk5JFpXmeRbns77
FKkew68TZxrdDM9fxLPN5YW3JrYa1k39Do1eebiNHwQSdJstB2b6ODCo2WhEL/dQ39Yi4QmgaXeP
bFEIA8UYfr6ABq0ShMPtwa9lUMHLEHXkP5bOa7lRLQvDT0QVUcCtRFLOwb6hJMsNAgkRRXj6+bbP
1PT0cduyAmHvtf71B3Rn9IasdAQnfY9+bY/9myfgpMcYuUHFn8m/2I3STGFpJWi2D2H5wg/Mc3Nk
02cXrr7V43ONA6MIyLjpqNyfX1zIyRcrGXAwPh10c0LIhJMYZdEaRYKYABqC2DThuD1Tx0JcOqDe
FX42SPs9ZGL01hFJAw8v2prP5XfuDImrtYeUyRdxis6DKEUnOheBrXjKhsJJ/o52rNYYiNE28EYc
PhmypB1uwM9NCoyK+JsJ3zoFYT1T242+/m7gSPVwu0sm6h13kcDQfYzm73Dw8Wl9TFG06Q44mOE2
bEVw73AGMh1mN2vQ7Snb3cpySLL9IbU6sH2inhgzZFeDHLswGGgK24dPhRjfAMpoH/U7LVBJy8zJ
xV4MBhYrGqbGTv/zKKkpfdMUARc6o8wxWgDFx+1D8wmriXc9BT8uFttHNC33nOuK7DQbud7LG64y
C/n9s0WOsEh9gVf75Ms0KVbTRczi31F2LYFUBni5FMJsRqym1ff7yOeCJbFUJR/wkdXGWBrb8tT+
kL2L8sFYNeXFpjtJLc/uScZDHIHZJG6dCEujS7I1izEhfc8zgcu8sxnwwObN1BdG89rCbI56wwoY
cCKXgcJyRbvwAAWBYtE5cNwHGgg+MqcLCaY65tlr1GE/EvWu5X5wop2FzM9p/MfkEzoVR+TbGvf1
hFStHMRyppg48ponMFegy2sP1+oQ4+jxVY485WSpDqlz01B1hH35WDjz66UjzYBQdPBt7PqNbfyP
jrzk07SHEcI+499rqu5Vso1m+RHqlvE13FOPhGZ6p3vvoSiHK2qscPbfs0/w4uoYVZ8TXgasOaha
sLS1AUJdwCaNDt7l4/JHw+sFS/ZyFjMAX2Yr3WHHyOf28UWdxSD8EDIvgaiGCITFfsqxG6G9xYbn
I8Dg7MQlgiCT/CNzUpvEW1QOQalbqJzVBUR9tCj/Kb7+0/zk/wrFGe07ypwr11LkSnDy0YO2pBUe
lF2Ob8VFx1N4y2qGZrKHh7GN0J+sPs2RgOV/Cdbzu6KaIQ8A2gYIA0KYxkTeurxG40nDePOxnf7+
gvzCWgYuCMEF0AfUgDkhCx4r5CHmCHZeceHJSnRwUGXA2HnlyiXjUff0fdK7H868P4qcF1fTnqtf
WB/1Ln/LJGpyrmEycMYK0hInyrb8h3iZf/NLCoZaCFI9jhAPRgRD5pNXwndgfuI804CHMoug9lsQ
HcB1xjkKIVwiWnY33LlPQwS3b1T85dl8k6mJRImwdphVmPR6WDI1vXgAKe9/xst6GXAGNEIIePu6
+zUId1qLI1wsJSw2D9gEakA/Q1BeOV+fGXajpLKzMrsvXIJPFSTZb14iu/LtTvE50zkGM5RouEoS
csAH4Olo30CinhM7nWXcRsqyrQK07GoV1K5FpUTdgdoIwWR0b2vhBVtSclPh4AYzePWqHmiRA3mB
539fu58VmvD+wOXej3aMDmKgSuZ4kE1c/tsNkxApyaw/l252Hv0keOFX3sDMUT/xs2xwU+LrR2SF
HGvuDYBeTsWhZcpFhfeSV9za9WvPbUzGdxdtDUgfiAn0icrp4db3hyu/r7KVULwcyEaXKUZk7lFu
9lWsLHNqzbHChUNX8sJ0ltkOS1t6ZnXj/JQYVINOoIRr4eTg8ebL6uJBQcyao7ubKCZ++WRJXqPd
Ex4heXK+TFhciuVHIWJzx9qkZXMi2mh79Fq8aBIvDbH3bzk5ea7RuevGUa1o5LVE2sj9jpLz9Zo+
IRjcothLKveNeLuchi+/xqArnUXUsXD1QODf6yQ5hqFL4V5G/hMDqyp407GZ3b7s9lL2peveg2EN
ea89tFpZ9waaKbxMoIpLTn6J8C/25J2mjZ8fl6QwhUX69qFQDEW0dYWwCkFFkP6jzu07N7ZZWtZJ
d5ExzB+WPbEdKEdG89LgoDnD4rVilE6ZSL/ewIjMXLuZMY3/6Iu6cnrCe3LuQKdk5EzTGkHbq0M/
IYLmM7YYg+4qBAl1wFPoxYrff8wZHZf4MCF893ueT5k2/TEnbk9fgIpG6lK6JLH/eXnt6d05cTRP
QT6rACiQV+a2oXCr6ANMafZCE4XhbeMv23yFq+wwrKrMt4ut5rXL8sxgCemADEmXKz7bc7TNyGm4
t4TNNY04tpX/HgC0V7xUDg13O6NcDKhVYQEfgS9zGpF7LNVsoybTRzq11FkN5HEVfqf9qkXqcKL2
b76xzracfgU5kA9YTKg6PlOSQmjdCABo6a3l6/cL50xPvUrsRSFuyLx/xj1FB748wJekRly/frVb
FGjMPuHhYSW1sHz02fikkoPdvbznV3zHBI9WNb6o+Fa/PAWCJXK83eMx6XShxuWQUvoK+B19PND3
CWCZd4AyiR+irVZplmjnmgW1RDiLlGXUOZYfKj6lXY3znb0GSOvA6NCEc3XDUwIbxE56ZmNiyiHN
KSWH6VOdA9bX5AvBT0XKddFJXRWWgrnugu/2L/E3Bo/axICs8nLVGR0HrpDI8Fi8KhcdsBS5CDYB
4vhbRaeCcX/W+ALI4ymSc125D1rtyOWc0KfIbOGsPtaEXlS8QOuASqJLprPDolHFrJSnGCYWQgzu
zxOycp6JbpouVWahxUBNclUaUNpVjMH+WukIK37aVayM4Xjieljw2+gApEDb96QhXLk+uNtaui64
xz9gmc8Fr8bJR24HtWaY4lM6yu5VtRvsJZBlRgxaNo/zA2zDqnfpr2vvfVUc2ZoAj0X/Pmy6tJJ0
lfASvdeJRpmmQVEdhjzCMVdjKjyhvwVWxXhx1+3pGhry2uG73KEqRJMsn3XQ15mN7wA/oHXRJZjH
HFYCQJlbXPQ9y3t23dhbXGZYf3Snu4WL6ieDOUY+FCDChQ2MfZ16i60thIu+LyJ25lfkjqhivGHL
eODNEIkqZtKoq+gx1zNv2L2Tv9Er9D4Ka0ZwjGtN19i9TfcB4tcz4GOXl371h9N8vZ7ICMXqySY0
IhGL11mHkjfibF/5q8MRL3T1fYqBwSieUg1y7kBRGlddtv/0JSeOOQnAApcLZHnOKNvRFgddutG+
8lBsc1vIV5Tnn7u0rokJfjPcwaQy8+UJymuEBiW4NvPmgK5Js+FM8i+xnArIWSsDrjZryxD37wp0
RkswkHfpvYiGEloD1Xt/izzU19YCS28h0kyNg7TJZ/DL6T7oCkTGQL+jk4xh3lEmyuRdjo5h4dF3
Q9/8ySSPbtks3dc/mdEn7QCv/WOQ2IQOCXs5h4YMy12sSyts8u4gLu24+9IObePRVcg7Ix8/mLYx
xGvHmjS+y4WfH7E3M13i3ka5y3Szh2XCMD8KIov2xYcx9ERlROekevqNkLH5G4/YrsX5q7UdFCvx
26OrHXgGnIPeAf2r/g6yDgkXP2DAWswpEdstWbyTPiCBRwj/sAXozzkD41neuglTZzI2aZYgExES
1wjngIAhK1pPQddI6ef1wP64/VkGgBVaM6DVMS9NHiS4rTKh4ZN3zY38ebSmYNAVTCseCcL9Z/PS
UuPe9RUzIaYpsE/kfxSFoK9rbFm+JGwhMGZvwYhJgUw3KqK+aXiqNylbGBV2CtzGFBR+FEMhKXSI
+UNPmniQIlRmReAJDDmxuBLDvV/+YuJuta4FkQA9IGOTt/t8ONkXft/w4YTQ/KIJA73sYuZI3sdV
gJMG1eIYO078h1UX5yOZHArYUthTMYzGV4moPZ6/EKGOjBxhtuDBhFYCh3Leym+LuShH22Akz2zq
g+ebBQjvgacaEKQArTGC6rhufSDoDvMqNFYFIJuAoLUbbWPxTceLmVo8ziUHDnueeHxulZOzvwAw
PKG2Tvg4XetdAHwz6qwEniuASrt70oFDA4b0uH7CcmYIjbcMjfMy35dr5uD96rEVXoXqAA/uTREz
S+G90o6JMeeg0yonGxRU3kCqkoMLjuyWkmOPeRMaVxH5hvvou1qBoGIGEGPDxmXJYI7cF4cD/vwh
j+XK/CU0WfsZhY064I8evyUfZRuszZBZOxxTIbIgiQz0PcaP1mWuIWicTccxx1ag+MYKRDjxObwk
yBII/Yt9KHWapcWVX2OAjYwPkirdJ8jR4+PgOpZ+x6QPZcIvguvjVXj0/sbDBSr+8+nEzgu8AodJ
tO10yZ55tiGBOg+mCqqbwPMWeATsHsjSS/VqCnYovNCjiTSmOLU7WWCZ8j8bEAbU08s3eNcDzUJf
FazE5qsBXYUbSjHUs1h8c5hgnazAIsw5X0VzKIIuEKRvW8J2FSR7REBvv6DyJSgJBdP5PcvuA1JB
qAEPbSZ29dorPs4bdvEIvKvYYRQjQHnw9thRTUf7ycgmeeM0hXfO1Bg8ExhHOySXFLQWx5wJ9UXo
Q0mJwyN+idP4PuqPTLWFUx34ci4tTWMX5SvbDGSXCfSH/SWjwXEKMD2XPjK7NiAp5LruPif23XF9
UefFBv8vCEiLzmOXxZ5lQAGM0pxtFQn3BDc8qjmHlaw5N/qEGNtwwjRJ8XnfyQWaTQWwOZpAY+YW
/ZwltxTsy8zGI8WRAmBNsn6yMYaRC4AULj0IUusXwtRbmrpvwspOcQcWagbp7+PPO4GkIqwUOhK5
hPDi9V3t6gUeWOqugsS6ki71vlA9jOPev9yfLPGpD3PUV3YwirPYrxUBII1OOhXSv/qgX4GkdySo
XNtrfOcNIFBmiBhEW2VBzSZfczRiZ2KxKX1NWMBf5YbKLxu50PbOFXNXrJtieDcw45wmcVUsEzGD
crlEFEYe5kRwWKBP5jsWBAUKEmkl34/O5QLMnMKvJWfUOHX323Z4K3FFVvuH5TLoDzCaUL+6G6ow
vCPm72+lWUVieSNlNSlm0MFA6VgKNd8kAQKZF2kHPusJjMmSCzSfXEDA+9Bl00sHJtjcyOhCHyau
zs2bOKzu3nfT0lxi0df+yvmib10GabLD+qME3W2UuOFBwo8AP9MvBENzFsEK/xJGZRvsnbkZ8K2e
1Wf4XukRhoqgl8waVmoWA8pr2fncwNYgL0LdiC8J9TkOyB7IK3OBmOHzKZxVNtOXntHgtGocI+Dz
a8mOYjp9BRYjWGDgYptvwMEHdvPBg6QRI1wXakFVJOX0NL2Hz/27uBYMXhz191k4zzV9Wc+w+Ufn
6KABs31SGj15NvJZNJmYPT3ECEDP1FuPgFPE+vgI6g7S1nurwOxCQgcZGkuAJdP6sbd+BIep74/G
/hQSuND4rr2p6y4WvztEPxP/MfnF7JMjcxRyPqGYG/64+NWXYOinAbffREjYH9sD4WlrUq20xSuA
VwVlNDD5n+7eprzALx5dSI78J1KlDlapMs+grkNFX0OV+LJN7A6yfbEVDE1tXBCUeXgaE/s+oKpb
SR30KfAm/Syfk6NKaSNl5FCxRDIFU6AvjNkpmDTWB2PBPZswd0x78mNMST8OGmIhc7TriKFvj7m0
S5bG9D2Hgg7hPFrli5SULRFj+MIJyUjjdV8jkcWmub1jIxgy/W1ezFXQo2M+OM1Cr9glGxWfJ2o8
dktWK9VVbPbhJUycmPkt+x2QujpnD8hUuGJxakBh4hpqp0R7KZgHfkfQc26xMLiTvJDFFAd/6d49
Dl3voPt6lvOzJXthYSF92iUEGyM4SBnQl8iQMm6KlguRahDXn3H6AUbtvLyLHAMH1IZLwntRFr5+
I6J/+il+KcWPfcSKkC1IuHvhN0y/cf88BSWEPlKFfEp0DEMghbxi9/3w+ZrHPWwcO9UDr0MJDECF
6pQvtKdbROQqsrgBwpouhBJZE+oFYCu+gbQfTDZKXBMByT1h8M4RHVvoeMjXQUzDaggRQmA4CGT5
spPFs/Nz6nUTrlM7TmF+Q4PFSoE9i/EL2prEbWAMIVKB4Y08CReZwhl6LqVJQTOMOVzu8oXdY6k1
GXTEmKaQ+VWfoKodEOP8rDUePE2IZCS+hBNMLFvYdEzMkdAJyUedTV+/UGUgMc6houE3uyZ2iIAN
vQmeMKbd560jRRXdFFCYPDFf0w4bnpuAvfnEbOLwFlBASKhyXx8X+BsLZ+Jz0s8UIxwDRwyi7Hh5
U3yholvC6dKYkNIB7Eg51XCD4jTQuh+IxGdVDJWqTsRXDwE65rewFGGKANuViwqpZfoNkzYOqFhY
anuqZUhMBPzAaqOm+GVhG6keXx5Es0XH/HFG13YlLwvkH8RDHHmG4fxHrqNcS/bGmVzHo3HukLDI
VH+MKBjxpw4mrtWRVZwaTTtXS8pR7Ptg8sPYpG45D/oUniJq3j8rV0o+ypX2KP9WSDzL1uO1oT/4
FJiCxeqL4Ua2Lmbtrtm133AW6rU5xy1lZSxGp+yLSbeGQ8NrRmoZNPFy3eMqVR3l42cvVo96XWwF
oVXwLD57LGGWyQUeQo0qLTyxSX3u9jzfwx3nal5iAEtVwoa8qVb9FRcUt4CY0KxUggIbetfXrlg9
YSm+djb2vMRbkjvKxIzB0CzblAeRxDcsKuSB0YrMMYRXLUsnor5DukoOFh7N1QlJAsmKmffct0eN
4JJqSVflZQfd1TfhwRyYA4SL7AznhYuGjTJc9Jvm8pkNOw3B5+ggxgFkLJCkVyO8/H7eol/1C/2u
dQfVowOOUMZiBst2dCOg/oja51xj7FiKqNIvIGLrzl/hHe4wfOxwIrGOY6QbYuWqb0ZYfmQ3fWPs
oNqJhcTyBJ1OZ2R75somxArTtbO9a6HmwPpkgEI1o4kb98lvSSt7xW/utKX0DarK7vKHp9MRI3tC
xT62T+3euo3mzSb60i/8EJgwAvzZZsJLJ2X9YJ+FqYDZDdM4FITk2v70PzYiQ2tv+MZ2tE4X8CvW
mLxun3PppHxzxzNTZRUJK+d9qeFnETAHuAUiBBh3VU6vLxlN8izd178fQd2EvLl7rOHK/DHF6OH4
E1ObU32DmKLYgvyCswVLf0tS8MQgeVwkfbuMBVMWZh3e61+/R3Xzm+5LEQNt/L6+PsCyM04NgEF5
UzfpQnOjvfEV7vqzdWY6Y1zfoaccrbm+AJkd0U4hkrwb/7rrcHrf+8NnxeTkANEQZvnyCceKEAuw
cnZpbpmz8vXZZTudQQV4tQgbGP7VMyYB+Tk/yxJEWkxTTELQ5PPo9txa83wV42NanePf/vzc1n/U
dHmjrPrLYyMvikOzeBweU3NJGuO0OOiLcF58Zbty1V1jewJLd6pfoLgDDsM96cBo4DhDhprWS/ug
rqTFa96te2Aum7qU7iMUZMkCohmADnU1aOEfnhKfGGWlEFHpfDehGLfBODT+XGTxUhP0Iia9kMZ0
odx+Qw5nkaALeXvyftjiTlX+e+E/DYBhOvqFE0qELQohWzgnaDDceJkHvNHx4/6gh/hSYdmcovv7
UEPRBKuIDbxyM5pz5gYPYCrQetIJTDLgAzHGAOUG9sQ+jNIKjuc/Nhe1EUAQvEeQUR7OF8+efG9g
I75t8uZ+IIcyqal1rxJxCFx3GdSWf3EP2XVCIjraW+2bjYqHsTXq1LMMWEHahUE/gyvAQDS2kCPM
ifRhmDDGVIItTDrF//iZ9m2hOWFKooz95N8bbh6tCFpARhfsibrXdbg4M/CHXSZ2V3bjvIfXOWYo
lpi4U00H+VrKB71JAp1xc4JN+o7bQj9o6vqdejkUOhwGGrf6Yqf9wKm66kzWIK/e89jjBi4MSiIH
cmdizEgnvWPqCZug4Oa+c48xXeKT8HCx5jCBMjPHhK3JDg6dDfcU5KE8grdFGYMPBjsUPgTjip39
Tu3zxB+TuzuCl46a5umami/28PkzC7rmNMIBgY2Wu2sg2UvbqBZPhWBNuSfVKizJKX13K2X1lH2q
CfB4UcTEXthsddkzCNkj0W60sA5p4ipM3XUNIw/X/G4dWJiJLw55LNhWI4jiC1tkjbhiBmKJCejn
n0LCEcXix0WNoX3TH9PLh5hVZM8g1ARPq/Wg1uGPUUUzJuUVLS38cu/5Q8NajcOtAFq5Wg4hhhXK
GcIu6dHJe5GuIwVq1URS/WMMzj4X6wmcBOxEQWMyH8G5oBXJpIH3blPt4oXF+SkF0t4zujo0WNBe
KuyvXhCwgEhuCdqjfvcSIF05H2yGsARJeBr+9OlIjP444mXzG+FL7dTmIVfcOJzL0vTDnIpHm3nn
JA+4Idg6NKAC1smwHVE9VrDQpGlhLnLmyo/DqFm+o7uUXnpwunc3wwFF/spuWreoOl8ESgHLDISL
cCFFlGvEflkeNUkXzoWABTokNfDzlmCvEf1WyQbX026RxRxi8iDDSZMIu4X27dVzDRoOdpqbot2+
KzKHEp8dK9anPBBv7YEPNJSM5zxsFIBF7CzArCnVx+9kY75nknLMOUpNQifpjAT+nJ+tlpGlIz9u
XOQhcpw5hSED15gZEKzDNTcS1n2MEmN5OnqvMUuzQI7IgWYDXoRYSz9E3s5akB3pVWc2MvSGEDRU
xrX5LRPpi0A4ZCGDC/O8lZUEteU4ULvg6p3OQzJuUthiMPIR2Mhww/k8qbhd3kEaMZiatnnmvHVN
UCh6rKU/DK8h+SHU/eyRXs30U0qUX0mc2+KNiZrqRD9Fittc0NzFzBy+P7DHBrjm4Y5gkjc/LGDx
NQ9X9vJXZ+WYldvenNlkrDOYvHYz6fT4pQz70HD6qvZnmEgT/Z6BFAus5D/QK53Rv96lFbIFT+HB
W9nDFLC/6A6a06nMDMt7Y4G4eDn58dScM9f02VdZlzj02vqB9ADcD234iuS4mXJH5y+7xgX2nkio
AlT+TAV5KdCIXuxnw572pYEkApPpqFJxzpiTPgPJ0Ve4ChU34FCkniSk/pAZPoVUL2TUwBJvpJW/
ypxebxEfXskEZj1gBpvna1IuuPHAkEtoy1tM5fDQtW9QUmGfUr5iS/eBgIUqt6BBK1rBsiZelVqM
u1V1MTzd1UjVAAaTw0AMpoGWqZ6/KjLFgXflHRbwQG6afeC6jQHMSS9Mc2A45ZZTs/Iv43UhroCa
KAJpwP9Q9YAwCt+0tvAoGS4Q04j4oiPeNqikcgzmkGn2RHBxDf+TrrEQHnAoPybDggudSey/lgfy
G43T/z56SC7pWlxU1tjUA4Bb4NG2Xdr94h2ztaVrY663037J0+T7Q4VyiN79SPpSAEqonIFLMSFV
ySp4fFForplZBAkXPCU9H8KW5pqBpvsmp6t0JseQqZoVFXrfTquWxm8LzeeVzrmWowi3J7iNY96Z
VJ6pqvFiIUsAXedBsGD/vPTTjdEviuPIPoFwgC3CY+7J/W74v9I35NrO5Q0ig0+16UuXjae1Zxns
gNIiFmCYUF4twnLGfgkNo41cnR33XyE24Te+2ZmbegJ8DxgYdd1qRGAkGyBRnbX3NzSq5oU3uhBS
hMnznREotBmK22wOc0xIZtpLzWraY1bNBm1bewUbO5YDOF8ndV3+a71uMrihOTV9LEAnCTWG/VpZ
03oGZ0KwUhBhg96yf5UeRUfae9QdKrz9XpCFeMx7SrtMqcDk6I/kwX2pNq50tR4YsqHmw2j5bGF0
SiF9o0wjgoA+j8raINxXwRnSpbDAuZSSgf1UuvLtEktiousj0dhqSJd/8IjtgpHs6fc+89hSORti
RzKfYsRUU9G4GONJEToNpo0ePWZmeexoT8JO2nH7RWvJCkDcOw1DxGqGN0XiMK+S3J7tkhVIwpWI
Ul69I4rBzxYEmpQDi/YBgwX073DtXAsAJcMLGbABqzqCcYkjVWipJxzqXJD0WIaBGVXEcp9pi9gM
TyhaYcw4TRZpYbhKe4+FOGPnpPmjKN443eqeuoOCWcECCOdTkVOHmzMTYNotj8vECqd5OZ5yhKg3
TNjRuJEUU2q4GKkJ5g0Qzxl8Y33qGPkknRYO54bCTQWQMKfwENQfpmxZMdl0MkqjSREuYTYo7xUs
nxJzFCFrmeLpqV7kHxm0Fqoid/C4xA8bL+1JN5pDliK49jmDaiFri8/L+eQr0GmVCdhobIy8IAOf
bdyBNZeVD0DwakM4o3qQGJrD+Occo0CbV9a42Y9uCFMqCX6R3733BbWB4bRr+9S5zbS+ajOlhblB
jAAkP1BA23t59mgzQjz7aw0MpbCcxA4E8MM89Z/JIK14B+mlnCnHgrBW5hvZqe53z/epMLldWMlA
eLyn6Sc/oFr8i/UgJ4g2u4gF6duYox2Hzrsu+xNxsvIvKxrmUrAw9UDHOlPDBGxTW1s6dFwtjTPb
GMtjZREBg/U2A07GNohpUg6SCGFlglQLxVjzdJWDLjKXdIyR6KtDHwmnGMl75QcRe15tZVy5hr/Y
GFg80hIyerx5PwNmvJpGqr2jGx4zaQjYab1IVEd5ekDu1vXzA3+7e6+hfJTkaGJMoB7C1tE0dBLO
KMceD5ozU228Q2IXJkRY7wDgR+/NqSaGNz/J5BypB6Q8I9h4LyRfLpCvKL/+Qd5TqdyGoHoWi5B7
iHxp0f3ZBABHwILUQ5TSYfAQJT403fGH3Qb3A+YUCQaksD3ccIAdmxpeC42GK8ZwZWmDKKhStx0R
HuFSQ5zGqHxaIfPHRCubZ9BapAXiy0c2T5ijVYvaBrIih1Vh1AE8u7CJKZuEnYurDcNEtQ9IBf0w
IZ/TCz55rAlcP66RxDVBxGi08YDoaI8Y1/YT0S7etKmOsuUewpZFijH5sILVa4aUrRpUfIdpGFNB
Bg6BtVN3b5lTOHkH+g4nDsutKVzMEISPCxZzxCmirAd8DnA/JqGIdYSLDf9FFsNrU3zQIwThLzVs
hjwBO7ErdBKDd5GRG697NZLGLQCe6WU/8mPaNXRhdDCOgrpJmUmdlyTAXSQvtrOGTTUeK6kXoRgs
po89nvU2rFrFNbRxOt4Lq6ThJ148lzjoCEy3Jyya5Rlnp8eG4TNDV4vWRayxE51tZs6wpRGf1oHf
/MT9Dv8QPipyP1c+P4jNYd9HNE5JB4v+fWgBISfKCNLOznz4yWOlJ0uMmLXG7RC7miFr/wZeEQFi
vOu+uQq/Q4jGaAuyubmOq+Dz/pLC5afcqjCWqFJsbAyY0MOFVSj3qbzKj68+Zy+8uDaagcN2Ab/y
/biWquXGKhKdCM4KFfrLj61DQWetn2t9TQXX+fEHq3XXdBF3AweaVGC6FAAAlgbrn/AUNxTX1qYJ
iFi9qqIgPFib/ye84mLI8VvHsJ5qjgq7ULjJtUB7rCvpntonCa/B0axKKG2Y0aWfZbQMP4jMU22v
aNPC2GgAorwMfOJsJ3YHOjzjsWbdb9jC4qpzelIKFZjvyapRSZYqzm999Rl2dTUf2nuNOEAim7GN
AkTrULG1ILYPmr7uSwIeVkP8Fb+W+e2lo/EINEb776AUk3R3Sg2NBFbn98i7yl0gArakR+/XH8/6
6s5sTrblPftFFE3fqieg8c+/8DOlUn8xzI6Cul+k6pzHJKX/keaUTQnK8JTcc7G3RXhPtDw1R959
qm7Rs1Z5VTtVFNwCqIUEFtH7hXx5pT4aS4KA6mqigalSU1PnUcbiaVC4ZAlpFEuG09EdwF3ugKAZ
jDbOMGBwF6/fIqwbDF8LRV35wGtfdUtzFnUIQ9nEOYMFodtwk1RP4g4MT20bEJhNAUnoLYOuzvY+
qhtLDnAutSAaTuPBxefw/cIHgAVBQZQlMzfKmQBTzmLYYLynSesxPNbJQ2UEX/py6yI6IPjqF6SX
GWJCngt+xvRTM40CUxSLwre+lh2Dj8RGwZi3wxnIxY40NwKUVDlPiHsaptKMlzsxdWZSD+T8TESH
ajGZGhxK3AK7FtX9GGvzzSTBwVARQTpv/Y3qlmIWnw4kY9AS2FhuCMgEBs20H9LGD8o1tqoHFBnY
PDeeihP0IOEHcSotAKMtiLmdkyONjqmxIXo5tO8wd9ADsu23DtvzqJpaBMyx+Z6QgELqo6nAQqZM
/U87TQDFN90qu4I4ViHrC3G5EwOQ567GYwtqwRoVY9tiEzpJz6xp7K5YtyUze2H8sJeoBk3meMTe
DkdhBZf2CS0Hork65UL57AeiKcx5FxQXgAYVGcWCh4wO3K4Cn2c/OT0i0KoJzQtMqZJdESkkWk0L
47YaY2XqZoBzwB6EqtAwdCh5Y+7haYhEmcEAJKYCLNSBjEyJyn0GMpHO8LhX/P8ALRCOrHdDVCa9
gDV4NB9Qjt2I4E5WHkLuOgcXlL73KGoqHoDUmhwKRnXotOsJ2hgiRD+wMuholIlwRCfh7QQUGe+o
yvvCwSSa6k3wBtFT4u3aj5PRuBwmI9jiZIrm45UBTgeey5Ghdj22N+XrZC5eJ5PsRFa1cDxa6kt9
9/yDT5WrdhqxQvIefyBgNV/4V3CstOUYZviIUfvXmy5yDtZpbA1yxBU3qZ3wqv7rDuD1iLg5lNiu
wFScRERF0I/hor6Fn0hCBDkVLNp/mghl91r0CHNDgRLGJ/VgYzABj+jW7W1mIDDiINcCqcJzmz24
0ErIvBOyfnGx6GGszfpdxcAIqy2K0qMAek49XAflRmMIQSNGcnwcuD8L3t0kMkCQHflk/aOMMYC0
cSgYCTIGNwYBCM/QwSse6zXkf6ajrs+solDKPjlFuRt+RNBCLbgLk2HVf9Ej2DtwCK6dlhuHlQqD
Iu5Q7qzWs0tfaj0Ns3EA63jGdDa+lHfm01RrGryikXD04r2h9KYRguGDrzCMAsqZP8lN893TMm+e
d+ki8t6ZlsyzwPgu/5n0fwKqo/LObwyZhIVn66Ibf+M5Pzjdx6upRAnZFVbh7yOUyooRMMg76s8t
ngm0vNP3tF2AUYNvt0yewW4z930AgWrRWuOzRXWkLtEr2LPuH6zt5MUQDilp8OhAFrYt1T8qfOYE
XMwYDv3BySDQXLH0z1x39lFM/8hvVwSOTK/CO6HqJ0mGChzeIEe8gxSNUIEhm5vbIC6uOXIihsxQ
IxCKwySDaWUCXN1wUZBZP74qQgdS5pob0ON4VXmjA6gMVuRM+x5LdCLArQUf5dBOmR08t4rEvYW5
8fi5JKZsZcxQaEBOJGXGN5lZJO6DpRmPQOAcdPkAEUBiG1BbgGFGidlNOpl0KIDIFPH/PrSmV4jB
K8jG7zNv60O6o4I24VsMCLiSMT25mtApOHT0nJAC9rx4wf5/D+fpAUnJqp5xST86PBvqTbL5jzuI
Vo8vqKFZbBB0SpdmJx8RW7HCAH4y7f7uv9KjaPLRcEdCatiecLJUUT4q6/Sm3XU0xj9Qn5AzSwcE
QZGXrqG15FxpHcnZjKfpXiaE+yh31JXfQuAHMR1KEAFRETyHnIw/uHf7bs9NwIVG9gB2j6/xHXXf
DeUfTL+BHO0Oh6Tn2rjpp6cQ5+7iH3gS4MbZhNqi+uZ0xog6FTpwN4OJuYEnXjd0lSge2GNFTE/+
bUWrGHovJ/zXOqs7OwiPPKYqvRG3IxcQgXTgacwpLJ9nQqQtU0AxBTcmCVm1zHspBDhcSC75kBah
l/wS9Fr+fEC/RBxMf9LQOYxxLBmdSN2+Pjg1JxMraxB9cDDBgqXoTjjUFwCIm7VLWctvA/cRtsTw
fbDr5Eam2KTa5p5lOEMpvxqOHEf6jI7kFXRoD19nNkxUHf72CV04swGvYZ+fF1xLgwOrEcYdzzA6
M8qi5oRBuAYYLCGEMkFhm6bmyR0aTYPrA0IYdFOJhHGoUuOXhqZjUtUTxDxsc7xOzVL6G5eQwgTj
mB4FulSjzpQyAIilbAbVUHy19CJsSe01BjEssybhy8UVyeeoOA3dXFCbMGOfcr89ZYe/IZPJJzA5
CRopIruDxAYPgMz2CmWY1+GmPsC5e2P0p41xIBKs+AeeWR6e3fqMsjfs3aybwz4GVLfg4Cj3N6xk
zDzNaat7BZpjyetqv1QW9CLZBcnilNZAHGNk6EzByV79oF+gSYXeNtcoJrY1twX/osSwxnybAoAY
1BAh/K9x6lY2nhiQR5jsQXK6iQxVHJrELQMZS+dNf0k3/ZcxNP6NVP+Y8IBHtiyR3/0xuRi3XvhN
NWSL/Jk8pgy+U1YcsA2XLfvNRtqDcQmAtG3W3J+kTr7kSygFlJcv1RvsA5wtgENREVEuUv/rMHu8
AouOvwadYip3Xo2DSVcMDw+RJJ75qf/EG2YELDRRBkK6RA4nYDkAJTO1UU0w15goCgw0nz85++Gf
fwv8zptJaiUkSt4LjnC07n9vltKTN5umPslmNuJDqjNBcXr9UoWwrUFQE+bUcj+T2ym/3aRzuv4H
9JYHzmrPtT04bE0174e6U/UgdFat2zJeVSaHjx6UudgqqKjreh4bUwurx8/7j8AEaWG07N5TRv/C
c6fBvEYMORjS+fweJFW+Bo4QWCpB5mu2WmpBasecA8BPHl7OYSXPOMIXZkIhTJlc/I+k81pSVdvC
8BNRRZB0Sw6KWVtvrLbbRsQEKCBPv7+5dq1zendUwmTMEf7w/yGABxs80kl+gf1KCJ7wU+sfWoz8
/RwBpuE7NDJJWxXhCOrR1+C2KUf73/vxPv2Wy8+LAnzjdQG3mqSuEBQll8vBJ3YRVJ3IwDk57nb3
CXGxJ/lniwRxRuu5i6R/1QAdZu4l1xt+K6/H1QJjREeeIoSkvbPAoHo0aM/P6EK2bQdl6SlHyL9d
9DkD08oYay1bFKG7+EHKvaRdw6tIHfvqObk8I641SEzekIYud5eLzq+JrjaDiGeg5jE4XHC/QKNI
G0CM0g8HZIp0A/4xNKq5czJtZsNV/10heuZSOwM8wkH9/5tcRaaztO+5oqL2qEMNIWu2SZjDpB9k
NFR/jLQFoE0gUrltvB0YYLXD9EacxiiPgXwhKTHlJt+nJAmQlTtGKzyZ4D6OvBh/B2gX7TUAHiJ3
ESdzNabqJyyMLf2TE5AQetjnBL8HIR84BaPFyeJ5pa1BFvMyNT7vRJk9oOZ6qh07fVnMKUWUI+dF
aiT0R/VmW2IbTDJ1f0Yyh3zkA4cOYKZecncpi+iL4yvLa7BH4otAhcWLv5ZxaWTPz6bsJxRTZCRL
zau0FBwMSj4AqAJqGLzGiKv5mDCBeCK4ZO22IvMEf1Mg141QogosZ8HvkKoVLETMYclEUVxECGiK
UB52Sp81F4X1TtUq1Kvwv15SD5gRMpdfZQJsh0xO9GAz4bqC/dAIvXOsI8iJ7pvmS9pc/967Muxs
4hOyMxnREyJSBYoUJM+TwAEtnQySDVcYQ+AmQY5cowMws+FoMYEjYbxP+1+gjxdwVF4ejLL7RN5+
FJ4xDzwZabnOuDs7IxNqT5+rzzdqGLT24KTGsJoi9LEgiFdALL2qiLidBL8rTjxcVjvlseJKnelp
SSs7wP0Z4Rq4REwVHDPivdGgVNcPdz/SvaJY0ksEfXO6/IAKJbtFWukq1EtrxAurRALHRuG5R98N
nUwtbacw4e1UVxYIpZxJAfuX+w6pIZu9SocVTIdBF2jSIBoBFD6V1xwmwuQoep4ZWHtUmmZQXUNU
OkNYRm+QGFfYu+h8yv7tE+dQKvdkt5KAd1sWulzttD7ElyJUxsDwC99ENCkYVrCOwBThh0pNBraN
0ZL7sVI9zz5kUL+lun8s2unTjt7tuP19KRmI0HuBOwzWBgvlnBmfUKzLUkQZnIkaUtfegILiI0NL
9+HPovv3xeg6o2G9A2y3wzRR3hhofgIMwekeGuUf4tZeg8o5Uk2HmSUgLEGeimt25hok9mHy3lx+
CUZIGkBSDDjC/hfUc7NAQMb8KRDXSN4DyCob6HMTDsfbGuQ8Apz9kaHPgIQZMoKhifVNQIODYTWc
dG2reHRVkExbPgMiG9xakMvoPSIBHN+egYKA9Du8TG2QYag6eNWeODA6ATDTx+qpmQBX4G8UQJ34
qxg+04hAkURZUQLvA4Ad1DuZFw6aE3sV9BrMoR77N4oBHqrySMxELOg5Dc2V9XdFnI90bwK4EbFe
ljXoCSEUCM6yw+4Hh3D06XgjwlUjVLCojfJ4xFzMe5/MLVUbSgbo/iF6AyP7TAI+Kx9+uVA3H7G+
UW1l7BrR8iOTSniBNQGPrrfY2SLGvgBiCARHqBR53L7TIWV6zPqic0I+euT3UU3EFVzAtAn0FHOj
BxMMbkuJviLtE2gGARFBD17abPCgziGMI6GMQm+F4yVpmFW16A6A4ReGjCJNxrEd6Y1qcd3Bg6ox
k+JowqtXxyKZBw0Uy98vG9IG4+yX6t0sr14BQKbHbbHZOWVmhAOSTtTJXpexg8sRS7eMaOBfgWZD
uBR9EdSIAYHpAoY2mmLx4CJdCm9la8T5nFoX6QAfQ8aIJ0yA/RKQpEP0gqv/75gpYLljXIJ2S4iH
oh7loPR7IJFEfoFPJNThlC1uN4NKYvitINZ9JoOQMcAqIEXxgNJa9qgvQTzThxMOnGQ1yMIyC6aV
e+SFQEQwt+DlHvaY16DHBPR8AV6MWUC30cF6MAjEVohtx0SbcSxtL2Vw7QMJw5nljdhcu4EgGiKh
bfzdkMWFYEmJCZDCTDizkO2TtJh22ssd9a7EKB46h1i1elDHbBSXwEICRxT4ONEA1TjIsbxh1kHM
KF7BYXMxKNp8xBk5J2L9rgBtsyV/Ipk8w1B1leMBxKTljHwuofV9Zo5A76yEO+0C05+wedpHVtwH
U88HSiZA4Vgtc87UisFfRCsA1ERHvh0JQH2RVK54Tq6BcCkBex/wtDMJLtC4ZbLMA0wSNo0xfghv
XEe3dwBt9/wfkYo4dxbiC8RZnZjmGoc2OEiZh+81w7/kNX1OSVR9SmVfNKaZ1yDpfcZtAfkCZyZh
f4XSsANkDDHUwqVCcW4xkc3ZflvOen1xst0JSRuX1JJRq+EgsP5zmt3c2YyyjHOhJAW4RwyzeTnT
3QLEcOlLxWTpLr09ZzvbZrva3yJcWKLshKZAtpcQWQYF47RjripRl44r25vKk29D/5D9icQjcjwW
zuI4SVEmi9GgDtTwg9QQ4FeIS7dUc35RuHHhnzmSl3tnv4vWml+HNw8hcqZtiH2iDedV0VuYRLgX
dPpxs2G8dEhQyQ5e8UjgRh/7Zn+Q/Pf3dQh4xpClHKHg/te//O7u16sahWLMrF8w2wB2+JQ/N+6l
iDk82zwSLO6CMMBCrXqnmvRH9ZIph3TUJ0j0nY0J7RZ6/eXprE8U3F3wyuQVXM2i1R3Rf1bkhf4v
g54MZmLRNfZJ2Qh0pCkIoXY4zQxbapYzGj+MIMhtVqI4YfqcEoloOGpPJgZREbbH6nTY0SWy/Zwk
90S7uT8W6zcM6RNJN3kdD8V9+sQ+YPkI48f+AWjYYxfX8jGaNki99z7jxX/ZM0BncLb98hZdcDbZ
wt94Tw49tj3IgIGfCWp2yURZUTrp48d+tG4g03G8hMuHY+kBGxNbS4MWnWsC12Ee4vZfxhq3vWSE
luKbsUoeolR1YBQbC9EjOoFME1MYTsRvwiRZEIkkPgMMnX+FAj78QcY6M6QYDuwTNit2QzTL+pQm
zXXwjBn419eDWOYCVt5TcUZFJFqz8GhQrFm8YpSgxzwRmA+7EMwCCX/IJibD9Zo4dznb59E0RTOQ
OuBV+QxyBlaZFiCnyWHAJEAAGXICTy6PYnKZShkVV0t1RxY9oq5KAI15XjuGuZhqaQ0FTWD7abgx
xo/q6JriyBpoIfL8SYN655DoOEmNfvOJueAsiKWUR0uhTu70WJEXQILB2IZ+iUl8hRx7Dj4+upMa
V/NbxER1BqYy5mOGxdmumJ+XlPKBRJBmtFCi948qM8rpVF1TtDNC4snklpTzCuHwIoITgjPNdYoN
ALkcIt4gs5tJvYTfk0rHd9gBlW5jLeAxCQUam33HB1SFYp6eVicjRissHXmcAVopSgi+4x0IRz1Q
/f5lQ+ON/BafI2OG2oPL1BnxXAtLs1tIfJuI4FNgDcQdJc4g5RPCnE8t/OmlBU3y+BzUfI1NQfxT
4HSALyBQaiM2ZiaG5WxrqIXkDuBqJHdrfq1cA3JOxUu1kYXVnzAF4lgiyecAvBHwBoA6RC3Ls3AY
fOIQZQOTBD17GIOwriMR7JogX6u8QxFq2T0akJ0p4zLWEue+Fcf0MudUNgKjj4ghoGhoqtfJg/ES
u+QNwlYIyYYKnympHVCLqdaYcYmEJgIJ3e14n4ryVfewrCM23HxonmycQgcopTSjDsphfhHhyTCI
w8zj7hOdPrg15skkfai0YGT7lCHMEniOZVIo+nUmshXC+ah3fk4As9zDjOTcAwmyoAnmD85qUSQD
BEDxb4VkdyiTqP/7BCHox+RB2sYesSqcVQAomXEzPV2Enti3m3VBRABqyq18pXS7mXbd9vQzmNPR
Lii9EkZB9oNmHxAj15rJUB6UVrQOaJYg/3Ri6PckRo+Q85PefwYYE5pfedRhLjWRJXIWV1s8r18W
HI3FRQ/PihDILnmgAKBRodNHA5X+iOx3wIMDgqGYEwdoS9yXzMmItjyXN7JGMpBKXC7lSAIhWhRs
JFtwBxFxghL+RQXMcpS8qhLhHtXCtMXCgYvyWJCI8jMEvMAKrAbsOZaHEbAPj1RAtHSoXIGrGfQo
acSNUbkKn9P3HJ4aIy3yzxuOagLMqaxeM3IBM2U9QVk7/5D9wMakXlEAtys+HLZGTetHTG+AoZtp
A3L1QIF1YATFP+GHysIh/SyQWL+xIdNwFcufByMCQs7TXiCKaLLT9v5l8XlAve1wRPGNbmWh4fTx
+vK1LsZ2+dcMz1Axsb9DVufh0QKvQ8V/ucnNU4/5amhxhdQZLE6a/T/l6siajWLWvHGUwM+f1wCi
jJWuhdKGfq01BkOKeyVKOHjn7C6bTijQEHEfv/3+vn/sLKDkier04WPXedIafWmsMrYge4aPj75o
WP8w0yfmA/MLRiHjf4U6Mb0BJUfhC8mC5M1oJg+Z2L30IAcGmMfPTQlKUbkuqzEKdxN5+g40rElh
IKAfOhWh6EBRc8tsJ569/HxmfN2/mQW1ckz7vYXqB7X0SvclKFquQ6qijkQXuHVRbnkyuobaicwy
+tWB+X1nArWW0MoUEAjSAwHSOQSGICU79Tz/aqbaaThZx8P2sUQxcPpM7gKYE/TZE3VirLTmButr
+VheEhayK4XPbPCTwgPC4SGX5qCeFajpc4LHUaqm5bL4kdP7pEvhhTkdKrAbhQn3VE67o/Tb7iwq
9PucHny3rbYXXTSHr6Ga0aGNDQqmJVb2fThsVOea0O/t0vS+AhEV0QFymID7fHJdIx8eFTuTe+dI
IbpHDiCuAOer5W3KoU/4ijxI/DNa5JnEJ2va/s7LRaKJudw3id2/b/J98Z1vDMzRtlmTQ/EF4xUv
OTjf/340CpgLtthDsrZ6fiQ20JqfGUHW4rMQNcxtJjeZAAhS6j7X3fcSiD/F/LRefDOpjW2WMyDB
jFuiq2H1+6a6Ro53/rm5IJaxcoh7fk9qAsY5NGPoygtpLsbwo5trJjV4RVK8Ek41/w3e6XX9sIOC
wdu2wUmCkXyfnhF/u/inDw/CR7yGCeI24vZbLD+WLEBA7o8RYEbaIiiVcMyzxy8PTcxI/EvId7ah
hdoClGUMTNZ8iWsSCHjguE6dDfS7EGAhdQDYayZSIjV/n/PmkT2+QU6o8ENt9MDKiNL2FjHEI7RY
A8KYb/RnfoR4INOCX4nNCC1eH3E3OiIEkP4V1btBDHYpG0UD4pscCpeocbdQ3Q4KboZkivVLHmVQ
XmHt8tsQEwZUQJ3P1Yd2qqyuCL/CjV6/+4juF8ih0jPI9PdkLnTREZKjHkfMIoGgyNRyCKmBwZpy
hEras49XQP5BJCw/is8kYYXvN88CEAPo+9hLiCH+wfLlCf06hRecX2CzKQZiUCpJRJs+p9LifoQS
zVRyKgOjDizOH26h5lld4R2e+FdLS9TTGyjVfGP05kThXe3yxRW1ygd6PBTmUGa9n/e4nUtzpnXs
T0cbvjYppJr0X08hZuwytAWQZT1nN6ybkOajJM3xZwyNb+xAO8bl9MkXn+jBHU6v8Qj1SG2MUN2I
5YweMuKXVgzzexCiO+bPQw0BpzH1wfVt+mLqvVARFYPR6Lw0BukIkKJgivRyi5gUoBd0Tv7KMgam
2n4BOgNEUKM94fP1K+BXjb3cArfwEPd9hfMb9HlYKLyjw4teYbtgmlX+2YgX8X4eYqBFpH7TfdzD
v8sp3rpINX0j/33bm2Ly2iIYREl1xhLz9Uxy5yTSlhP3NYBf6qwmX7QiIu+LfkxgO19fm3nuQWuk
xFo2x2bLDEWhuj0RcHY6bj9baWVqgB1cdfHMI8ZULcobnXM9FYy6e1eF0MQ9SWvsl4wQctPplX2W
93kfahttXbBQiBMtPkh0l1HZ3qDX7BD25nZiflfLfGoj5cN4JFaCB/2N1Qd/zYhZEv37rWaBx4K4
fFtoX4c5vHW0TpaQnx8L2lEMG2xf7ObrYghHNLYZRgPMwqz2eCUhZSrCfqWe9JSSB47zAB7jHMB9
w+AjzhNa73yYlsw1DgKtA23CgolAkoLRHKcoRMrcG+I/iCM4cn46L+mFBcZMpEhDxCV/8K3DDNwV
v0rqLSnoiwX/D22gowsnFfEPPQTY3IwqIGBTpZHgAD+CZ39G7vPEZB5kLeiiYXv7oNSO5wu+mnwX
T252ce6UsEzhVgSoXEIbIKdqYAGpl9kLRDvKAosWi3OQ7Si78yKQvq1LCp6J14hr1BM4JOy0IB5T
q69r4HA8PZGUFWsYGZhRhDQwMxC2j5d3BShIKYoAxEr91TIVlJ9QjyNb+JfhjmJl0VJfheBz5Zm8
QyIZ3vFCMBFfyeWvTaC37ZUQE/vJIcBlh/54hNpXpnPXuTqkgp4+oXohEVdj4W26qrx8LMfSN0Qj
w1MWDD3BxaHsgskxrdmoRGxvPIQgWCpPOKaUsT4nDiLY5PZzJH7IxhmgBkCe85jmkpCo78VB0BaN
7LWKaPfyM61+eIVA2nzMsPlR9uoSopCGETM5/QosdT9XMjlGN9L9gYF8+5JjqFAkS59ZN2MQYwri
ku6DOvd1NhucUTt+APlYIcFnpPJFcyKkOA2BCCNJ+kzV+OljGBrJU2uJLDRXQsc6A+oK/xOHzLE0
gTWWlyCd/T5pk1cCMUxaj3hPaGi8kjavvmAWA1p/cTLFGFUpD7yNMR2HqMi5gKQvW17M8GyXqgTP
88JVYUMVY2NZsP2IlxlN9Uk57lG9M6agz4dkNFV/LpnMIDNB+nGJhN68hCM31kI9LOJPcMkIyPF1
8cyk5DF7eFY0SnVX9mBNsks1MUKOCQYeMZv5013+lc58gyQPAs2VPwrPcYO40G3TejYEV+Xn5X1B
ZyYgksvsmF8wQWD/JadpyeNkwnAHgXsKGURaEiCrzQsZPRR2EXQCN23jKsnQcFOyEtx7jPWmeIUm
vaDQC7KAQXEIQT4RXR1msuF9bM3PK7g0jE/UBPwG7gJyOMx+726S2aHlzH5o17o/Gvp2T2d9JulB
RMGXZkVg7uzYcu2xggHwwy82ajjCoUFf4rIZd64yNfbiDCofzYRwFEbwtv+5NJQZArBfEMHpyFN6
TDGiS578DEocX4/wcdh4AKFIE6r4m1i63jUe8ipA0yn/3XN6cNbJ3y9jxwTpRp9B8uLg4qLm39LK
h2nj0jAIm79rXI/RMguu8RdpCqgDdgQkpkFiuZzakhwL7DFAW+oGGrznVS/UyebDl6l4+rT90qcM
CzDjg0mDGBMbmewgWOMu8cnEW09H9PiddikfsVEspl3aYZ9n8l2TzrOnIUmbGn6JwrZzmPTBYf4a
77XASKpvkBiO7HECnbO5jn9//8qAzyAjjkUPTcR0jACizvlNodA7BgLTLJA5sBGhMz0uvoGGC8U4
4KG+7BoJ+BKUYemr7Et0zbQvI8SknsuN3hQ2dAjMONbCnFXbZtukB//uUpC4f2lR2BtZaHRJE4BI
9LjHICsT9Ag/ATaKm3Om/ojLHZrzCwA5HiQdXtSLINQF1ZjO7R6MDQ/UywdAAkeAR4YlF3TBA29t
CZJyEb+DA6nd+wvwNk9QQ11fsUZpTtR+HgOHIp5Q7bOP0iB9hPmc2R4RTp4qIU9b7XdfPNjEInwt
+IrD2HQBcpovH+3LfRnLX+hMc6CfH41wBtZmVkG3/ZZCPblmncexJz0gCRyYyQQBEUF4oCq6/iFJ
Rx/iMyNIQuEEktXQqRwEpQIy3/2AuJRg2xmx5NN+Et0SPTtvn6k1pq26AybsI2sKmpdDjdRf4UKs
7ur0MIbLlyqLBh9bm7YHAcV/cpZiuYqGq3AkHLKjcPsmnrOfrk55eFiWMaKe3y05atJRjwp1iLj/
gydpzpm1utm3FRS76qeP+Q02MPf0jMBd/0B6RWPjJMytL0cIKfctBEsmfzbDY/eVviJQaTQf2KNK
XL9uYb89zKRFOdFNB0oCCTQ+MWxHWBfGDXeHuY1zd753fWLOK1aBknwCncqQhJT/Nx5F4PzB+Jag
wq1nqaCj4BsgNBsYAILYcd88N+qXShlo/Rj4X3uj4MPhN+P3+JkZOE+6VL+lV3hLEI60fuXVawvp
D9Vvgze2xCNOE2VazWC+4EpJfsR1EiIo1NCEHQkJpLgzBDipFRJZpUPg0AKJlKSPyfPvv5/vR6a6
11Xn3+2wQpccVploHEOlKzPgRHfVOzOhwwfHb75JzUln6OI7jISZ80COcVeT6SSd/xFxkDe/h5K3
lKM/YU+VEjJ6uohMBYmQIjJfVOhW/g092tCcsuE7U0HcQokUZboCwwOqYJbFc0WOnh3WmqM7+z1D
6vp0ToTBR06ldPC1GUjFzPK1mOLpRsazgsJJEntzVhdv6gWTlGTDv56uIffUs1HsdAg1YOdCG8GN
LSGXLi6MooWVCdgdjIp/sZ2mupe7RA4tjm4p1s0vUfNnb2xO8DpGMBz1Fmznm2+EebArFD17LqUS
AIRzrjEyTkzopitaUzzubLHAf/Pxj7WkzHTlZTGe2ft95extsmZ2jXh7ih0vePO3lzF6yHtMAmId
wgIdmzH5/FxgSGuP9vJEdvdH5hvTHJZlkeRY5xXOdDIxnU1wQQOb6SaupqvKCSaRHdvCmPTmfO2Z
OgYgdiMUlJz5H2VKKgqCyi+dv781sGVGH7t3kPxffhfebVou/2yPZsfYmIA4Rp+Js+8D2A/uZwEQ
i+kECf43KF3cm8SdE1fglzm8h3HkoqZpQGBOvlpv7wXO7I6DrenOOozM8cOgO3eIEYPp2SiOpl+n
Jk190U/NJ7arxjr6waRojAnZ0lCz2xWh+ktvbchq9haW+jU1xm1CAoZx4iEiVbxQRZB/6BmsiDg/
PVPc0bN7SpOLmIghl3j51PRH8c3FiMMDuOAzz4p/eMeQhyIUk6GbSyuWI0QakYWHaHMWoqy1fh4P
K2hnHK2xq49w5FA6uW9tXgteGdDnf//QTmko754hVOShnDRwx3HLgC/C9QO8d7SYaYBWdkdC0aKO
6AtSBZmCra3OrJVWu4TNEsUtFngGL+1JCLJWo5hTwuw9M+s0n+Th+VjTNbsjBAuMDK6mUGNp4P0o
wZnIdgkLynoSvQU/uSo+11bPRrH4V0d4z6AMc3/6HS22OycszywRmGXdHWHyx2UWxs5It5gZL1qE
RvzaYuPsnGZ3J/w5Gch98EuLV8o5mLU4p66NLqC6OGBio3/4LSaH3xt5e742F/83tC2aziJ8jmb5
CYmw1IrrFIrerFjbjGRQwkT+gzdS/41AjjAPoQS+0sNvOSGsIkayNpHoMDNeABAksoVIbrhcfsjd
yNwKARuT46HPyZhENOJ5HW0xmnH3yLqFOysKxeSJ9GDYoEE2Z+Bml4gP0SsmwBClwGfzuTUzuJCB
CF24J1DbCMuWAwU7JaooqZgpHpj/iQa/RPCiDc/ZkvHNrF/ekf8VE4kxDQBQ9+fu+LWzLr1XiMie
eJ6A1nt5SM3CLeCSRveturvSjRCnwCnayEji5M2JWB43FfojrRDaefwETg9X6PDbjERrf8HVsVCx
der0lRbrNgVrR3ODRhcvKa7JlnZ5idf0CIwNszhKKArFrZRJPu9qeExR4hHu0iczY7QAxA2v0hGs
Fe4x1SZUMwYSDCqi55E7dWbGkPIi9ZahwWSApQR4/WSemb9ApxQ4jmItLRiI+vmJR+0Ijvb4z5WM
WzuhqWkvihPTEAjDDJiW/D2Iv3qbE3soV0li0UFr45pVtrZmHNbd5Y2EWJGBb4MgDfFrFJUIhWDH
nHItKjQxPqJFoqTl5aeSTp/HGJS6rKSdtDCIwer3rd2ZxfQGBrucMC6U+nHNSdBAPFoETZqN7WSw
zvPrdX6hg3n+/WgMlGTpNDRp/wAd3ye6AbNxA+v9Kh/bzxh+0r05M6Vfd/AjCkSZ9REUGUOfddIf
64ShEoo1jHyY1/jFBBrNSDoVmNQKROXJ4gFctqmYog0R/XyQk/keOz9UtRcQrxX/ARiCip9uVwjV
x7I3FWiLCcM9Ye7MHcHfFPjPPaYAP+yA8YOstOb5vi2CfH54jO9BMcdudsRwMwQ68knOVEonobsF
lKGiI0/MJ8QJyBSk7g9Qt8oBRVXMgZswt2GOQr1mwfx2hhSMIBNRWNY5KrU3oeuFMF2jZ2A3mfTj
VzekAzMLMxkEnoH3BOA54h0DTKo9QJGshhy4pQOnSMhmRoxL6DnUr5SeAm8LO7sScinGBS9bkPAY
mx42xb5NgYpCmnqNxDly4vwNA2TVpzNwmXLHDjNdi/oU1CgMK0bvOU5wecKUist+Yv4Cf4puHOjh
yIrV1icXq+0dMfpOfigmKz5NBdaOmQ0Vc7ZDrOj7dltvz7wlcyDI8Krk5JjSjWKkqS5P5tLYl4r3
ZaRzZd7IAuuNhA4G7y0/xliz03R5UNaKAEFXg04HhC8OhD9EhDJ3gDGZVnCjaVag/9f+Mfu2Lh4y
DE/QFIKSZewY5nKWYBX1CbNzGi7giAXFi7EUtDGDRiXtLS3ibzhbFZogeQ65JmYRSkBfxJjll1mH
r4SQsMBP7I37ZutrCgNQmok86zx6NDBAgKxbIyHdfkyYQ70xuPllFLujNqdSv9CAQwTqHJBbd8DT
f+Rf9RcSN7Im90+UC4H67fkevmlzmlQqV/rTjVbPyxq1pHv501Nx9StgIA2TOSXSts2JB7Wvl7yT
tdP7MVGdm35qU46nH3NOEqQNGkbIefOdBXNVa3V9RAQBBq06sY9rThvLPqToO/Iwcze6CxqjGRdT
sQJCP8CcEzfxPCVuET5eW5xmod8xRQW8yQ78S7D40MV5slLtjNe6WPMRsyT4gAfg3nDFxBZFDs/N
zE9IQmX99vKIVCk6xAaV54Ulpb9nhwu0ZVYFi46lwdLUHoR8Ys6onYh7TJJ14i4KSEIkHk71m0UE
eaxcI4IH6ZyveDhg3HFfVeiC6f2d8dZA5VhmB3L8SPw1veoJTseoiyx4ZvtH1D8TfoVlDMyaJcSr
VGvSabfAtjtPrtqakHRD3UPFCJ7WHnPEHvwWxtcnyIYVo0Kof7Tb/AbMDHrQ0NKUlCPQjyXoVOGZ
OVZQ3y3zGPfMjzVGzegKl+QEYYYHVQP4gO1oOScyNWvxgT8C+4uqpeUjepsjGDiHPvimuWhM9OPw
xJqegS//BZmLfOzpbiZPGp3Mhsu5GC8ye0LySbQmuwkR4Q0VhR7pGphzUaavYsdkkzegdU9MAbWt
X9FqAypdnBN+okWcCicpdNegRCZgjZnH4sBCwheUzzEHQntyaWOaOieQCoEbcRaovTF+3HFcqipk
LQ/cfe61GGBPzkvkNXnI6KGaIn4dQdSydwKqlRBk+ITdCQrWKAbA2gg5UziNPEWgVSqgJQihvBlh
5n6HIN0R1ScbKTgSxlyc5o2amzLBBYhIJjmw3IG5o4yg+BrtP4BmxPxYieB7At+GvFn6FzMhvCIP
SG5YBL0eqvLXhS4PZ7gkLoBXOCecHxNaYiYT8qpnunVO9CYllClU0mH9byp+3YIIeHinOjV+z1v7
Ab7H+mbUUk9puGMQe0QO8URblOV7wmtJbD0QVusjDdbhyPpi8Vo7dpIr7XdwameiT78tTghrYAtP
YMOYk9jH9QdkzpqcAlg7VioSlqy2cs5G0TI2BONOATYnYHGjz+YeHz8aguUMHDj25mbS61PGy0Mb
AFvP5yBIuKG3E7dMixhlCYg5eFq2mLeanu9fzGMAZr/71XD8lBD9YdJseWMzOQNoXpL4oNTwxu2d
dWNGTMQ5TLrU5dw2E54oNgg6zghCOvW4DlD7RjIT1McJ9PzQoUYN4IA3BKzCjVzLuBpzkzkFe442
ILC+PAanDg7gA0dlKlDi+lZSIMOwjhkGeQCP83NUQy7a885GmXV69hJCU34PoeOkH3v4LKUHRAA8
EusdlgKigiw1BckNBFZvk+ttblCMIKlgB8z3r5wTfPyuNDwoReD8T+fL7gxomD9G9pVt9zM/5Eum
7dflgHIklwvG0jN4nwAwFuaMKTtac4QH8acvnet9UIMDqYOVnH9AoONxD0n0CIYKTCliK2KsNWFp
EF0qwgAFMp//Q3RALhYzmAnwFHa/Z/BiDDO9bkYBl1nk6WWW61l/JD3JH7elarS7y/dgtBNbU6b4
aGhtkz267buuY5BI1Ub5wlJ33TOOquPHML3DZR89SFLjOzYVw8iXXiFK/8Oz8YB2IpiALZSievfZ
s/Iqtl40qlmKYGLVbDRRKLO4hzBoftR5i/Qktnp42xW+pAR8AgmnwqoHbwTUVhiAXRvM4iK+7kjy
Zu/NXZl9mCp3ngLJdYNCf2WyCTPAnFJnASgJwALQvqDnQRYQAr8nl1gzxrhQMWjL0WPcdasX2jOS
EMl8XabsTcQ0vk/aKlkBDySIFHqauPUGhJocEFG3In7wePORx19xnyozSkZvqFTObH1/1b4PeXJn
e3oQ0HFjUlFFuUK6YaFWHcMcJi2PfPn+JAp68yYat7d+pzYqlI13qyCMhH4WSFL9eaCJ/bBvkdS8
/LcMw+uGlJnS0Znuk9v94eeXc3a2lsNdjR514x+Sdlg2OAW91XL1AYnysufDDcReidJww+9eVIpi
7UbXdoTksoXuzAE5ndZCkEhlyveUh/UL3fxR+UklvQL1QX2pfJ0/mHoqg8JA+40ZiMZav86ut6qk
rXJJrkOfHRr0QszC66q/DmPomugxyHSk81t06FggVyDGHyAxSht23YBAqjp5NAUU4rZf9EPHhe95
qD+PxEBa7VWZYY1A8MhEHbX/fkwalBM64+M/1XugXS9fT8imCh17ddQgs9F62nNZUE/nGkjC34Km
GsJfcnFGhWj7gcv9kSH8cHB1U7mfw3lpQqS6S2sdBd2u9/PzJ7J7BV+kqCqkRKPJ3GrRDa6d+BvU
ByoJyKXAOdGTGL2ajWzSehyyAqFs65Ldy9UbL6VK+ZJVM9HhuGkoLz6q8eWcM9umVdF37g304OX8
iotcSvIBTZVuWEs2CaxVvH4lprc1Ga6BNunh8IzeOmvfojF2V8aSCbWagbiV3xKJSWwLTuwK6UDK
YxXu31uRkxorBfWVvKVv8AkNir3welREPPp29nyP1QMsQ7QOdQjgZQNSQF1/OmBAyFSrTym66Lek
rhnumhis1FMDu8jHk5Zjf/hS651ZVuMbOVApH9ULve8CNRFawVU5N8ub+3xP9DfOilATcc45fKN6
ebiggLxonnLwfBXeZVgPo/K7MJXsopNiXt7nfS7fV8r7DVBqOWp7T05t2PNaeGZfU1Q0WvqkG22L
xgJaw8kU6JMzG78hSM6ep4+QCfnMRw3YnH7DHcwVjIUq2b3OrNcbKSX0vk3lT2qkODefPIGcI8RQ
adP0t6+DAd748K1pPIV5LFEBajosDZgcxKszW0bxWeC9k78XEmAKntx2wCyxrcji5BTQ1/vFXUKf
s8SSdbDjWmujfiQva+y8jDOAI4PuMx6Z7R3bNh5hE8p3PdDZ0WmvKKQolpyVwkD0HUtN7miSxTPp
KVWXlrSee5k6PNTfSWFhePPSUQB4uUC36A3Z2A1XbJ5Et3qUmhQK1i2Ai9695u/flqyhLn5MkIVQ
cS+MgZ7ujU3yr3z+2KjdjEZUxQi71yaJDxsslEsqBjSR8gtsFCbiOQKnsMsMuFvnZzL0WOEc7Idj
jw4gJYZyoSsFXotqVClMVIG16vn1KMvWj1VdUDE+a9uyY8N5jK0BBmghRfXlGdpNIJ2NsXnJzu1e
uSb399h61cml3hBwRYkh9We/f60U6qiuzA6IbmNE8KR6Vhlz5iZAJkzuLHk8UG5D7USmSUaPpfrR
IlgVVo8WRmbD/lqB5rDxfsw9kj+2xDcpsNvlAUr7D0icf+V2kIQBJAxmyRxf4FRUIcKptleOhBP4
GYp988ru54gHtIFuckBsOXu9YowuJM1nPAhkFN2Hj4vjtGwxTkS0p3sLQ0W+wsmIjzb9RMSa6UG1
YQWqrw2vL/9Vrdjs+DtNcXJFc9CWeVNgaqRR6pPaBL0zk6ySPOZeLEVkLJRq2V1QA2P+WJ7b5aig
694Mn/gm47ijECbtFi+C0SAh+iubbGTXxkxvz2fS1vTN233L8y8CbDKMmIjT+hkqHUUqpCXZ5afd
IZO1BIdGmKEWVFI0j1jytTzjESMGlhidXnjQBLqpSJQrjxMKMTn2xhjtJU8FEQ5f/o+k81pSHVmi
6BcRIW9ekUN4T8ML0dAceSSB/NffpbkR4+JMGxBSVWXm3mtXdqus+ztn/8KWoHYVLvIB7KIRRHH5
vS2JxCtwloTOdzl8Hnr8c2cIygr9wQ3bg6ega2lUKy2Hokel8Z3M+phJKmxxWpVciareDv9Fztq5
zqGC5C4BzRpwKPGkBsuIGDNTv/FqYo4DJ8qwVoBZiGwlJJJnJ+vcq+THjW5QfDfrCS0y5HJNCaKa
wTRm3HvD81vorsFT9VFHmAtCT6RUcTEsC/iLBf2oMkb+wh3OOvr5BPPhTu4syt7KsGoMFJI8R/aX
FcJCG1tkJNVprNpyKPta/CMU604grgWrScl+kdHHTTFGqyKdGjJXxcOX2IZOwOAJSQsLjJRT7WsP
3k9l4J6PhV1hrJWStt4k2SkN5rx7ZIdp5ihxdjHDf7KGprXjVaBsnqz4WrnJn5mG/Tdfp1RF2pfC
8hWOKUxIJwbuI1IZMSrIVEfM2/ENjl88aTKrrlZKNR+MNU02qRgp5Y4uqJiYL3LqZfA0WKUyEd/U
ZAXVsSw/rv4mXo4rp5MxzM2rNNxnIlbud7PNkg7rEyUOW2IQgY8ZqM/goDB6gFVc6sJMUJnGgiqY
oNVhL+aVi6MuKcJdhjvfgJAZpj+1RBkTcX4RV6G81iN69f26aOOZSDKQcUpBhw1gaMQODwdHiawz
liJ9Q277sv0QCfc9cUYI20WPEV0FQBsbDH3exzJZmam+k5OQbr78cdHx31Om5aHgRTyzfGZmtjE0
nuo0e0qatDLNXXIH/8uP0UnZkstoJXEWDcz3tta6i8Hqmog6MwjuLZD18Nnbfc1ZUOYbImOyVcxJ
aUs5TvUm9ct7txA/B7y9hYZzW4MhdR/a6WCI20E3aTFAqG7oRrUEJouoBcTTiI4giPyrQPTRKMBq
ZVmiIZJEeJS9hmpAQhlogvXoYrK7cGKkrF9vZnWieSsn+7SU+bqI+DFIcH241L8YfLBn3TGaZ/qY
ur65V0e9ZQD5nqdgiKPimN0TLzAYs353XxRplWgsqoYzXJJC2ikgXdCr+nodjLMG1F3ADtxHzv2S
uRwNcRunM+m7ilGNc0JoJUyxd1+mnh4qNuUcAFeO982UbCH/Gwruxg7+TrBQ/8oRuApMJ2x3FUgN
Q8XJGS2qkruRmELhzafgJ0lot9lfFM/6jnzmjwk5KPJKUr5Uw39zM6t0jnDRosamA4gs7t7SAgB6
Nxlqu/xU8Im8ii5rZPD4Kof0c1G4+03xMGFkQEBAoxwCA8AUa8hdeKLlTL8VXSl8Jnl8ZqOsBMuQ
z9LwakLOa+G8K/8qoVmkpM0FVcEF/ot3Zg3sgUm8WP7ojNbbiHBiVCX6Mkp/K2nitPU8NC9f40O3
eTe0Y8LpyAWFta/s2E4bNgUslJxg44Sm7sj+R4PUgF2IFejFbKsfkcdeUS9RBK0hUwV61Kn3aSS2
c6IkO0bXfXVMs+9Vp0PRqiy00nzIiS6X4xn/ds3cbbFEl1uVDmY4OZfmrhOGn5aIQ+lNeianSlzd
X7NYDIPhddK8v7+9gHFvkJMobFC0yhmHzwAxOcgKmh4cmTqDgwIu0i6ZSyycddTMVSXzDe0RmyQY
QcZJBd55sLlHpd2nb6vrfkz0QrK00gbcLER3DidZka0BbEZpXt/q2LGh2xb/Nv8UiQhiGYsppWnG
ew4JZRGZVA1v2PoIytlb78N+EuJ0G21Ok9VX/Pu8GR/C/yiCn8j0C/QhlIp6+ysDoOn9MqVz+amx
CtHjcF65QLMYzaM65mKXC/nTkSeOR7RLPKXtzmrxIeXpJdSC2+vQAsdlOqOkqnovYRkcb37iGkXn
rc3HszqMiLus/Hcs/1S7D3ddn3AwbBU/RJUdmSbHaNqzHNe/3IphiqAEDJJmeIwbEiQEPcMfLitH
IIUmVfNRlkY47+PiOKA+eElvzKKlmwXI4fhlOryNsR7RR+IGXaQE9XecytDfM/S9pf5QvfK7CbRt
VmgzOWN+ojkVtmb6APlQO+/g0fJ0Va03MKEQtM9aJWtp8om2b+ILmn0JpO7Tgt8yeQZS1RkYQ6B8
7OlHRCHz7eYstk+pUW0de1LJs1R0hMQk5OGFuZ1rdBvJZhM4HIh3YSmoqqdJ8izgc77Xjtb9fDTU
4GwXgvIlhX7wyzfY5nzweviEWoYIJvlpBqpxWhdjg7n8J0Uo8IFAJW8yUfOLEjGWCfm0euxw3QZA
qdaPTQHgtxNjltQIPRK4waS/GShAOT41E+QMOB/HEy11bD+egTUGCN9V2vmtFC+iEi/t6MbuJ7aO
+d1MeVNZ/nZShXwdOkbmPCqwF/JlYWaSWcw6AzpElDktoKAtaKF8pVtCe+/d7oYYhlzwnb9bhZRw
BjDGNHsrJ11LEYPWjjqkr95cxlw6NQs2Fefpgu7DEPzeeXInzVOBCP3WAU2z6n67aFsrs69CPpIq
Q2r4JLsAzW2tPU3u+qhAIitUx7cxsC4qW+k+r0R1nmPSKY+D2rv3bBNVNZn21Aepikpi+AJDYgrZ
L4XyhxOTwBIM6FAd1FskDiTs6bNWfo43Y6yT9gm+ogvx0sG8BTfVi76gI2WEAFuj4JcDZl6Qwoa4
W8QKT2sGrIpD00Se8AHeGbXSKaviBHSSHcUqfWT69D3ilm/ovyPgj+dBRkhUidK1KZK5mjLbHOPi
3iq2W6CsxF9oAyNUGljvMgmhXSRLAyxaRFHJSt9rsOBD6UDmp2w+qBSKcCELmksrXiHlssT40pu4
4dJdV3xmnQhRhuJKIfpXUNYl/iRR+9WRzHD6V+XAbZL0nApIkQC9DG//2xU7IXSrWMWDH/tN9HFp
CJa+Gv9SbsYfpq7qMYIqK4PIXiLR5m4aup2MMZ7IW+kbWcGg+ek7myE9N4LNh+LxLbTXu4JDQ5ZT
Nx0bTiUzO0D7DcMNrfXfYbkQVAIbhvqmDziJm1gg4syE5K7eV4o4cehLF484ES4fqpeSmUFlS8wl
m6tZrdXmZeTLicrLJ2uEJyfkiX9PFky4smZVNP862IU6YKQxLhJ0FNMXZvkFx1S8V8yBczdnqpXt
sxXVolcqMLeZSBXkvwdTIAlXZmsNoNhgxtiWm/d9XzB9QTvA2A0CDB8G69p3dQcMZht/TFogaYP3
2dAzG3u4dNwYMTN4lvdMDnlZBWX8gm9hbgWfvaa/NlMiZumqQynMqYsKH6Yvon8ChxZgZzH6qgua
vd08X8krurfQi7HSI0rEvzxjmvNGynjfI6xjTh3cYFLS9kNxMVxggM4BhVjABJxhvsXXxZRsytgw
ONLA0+m1YuObvm+Ii62U+QqG1O5h0uZjNGk/KEgrUHnbHDdczqsLbZ1cqGeCUACu+KrYlhazTX4R
suxb9WivnTpVWxvN7VQ4fklQYwtkC+GQa+Mj6Y1Hhj5mskSPd9c90h16MA/c8OYqhxn9JNp6IM/i
vcg5H6JQZkVZqLe8c9HvotOhFTZ+HDrEXzu8cDuHd7yWDT0DJEExSYQj6lhcJ6k77+0n80u8xrsH
tEWUQdI2jVzFHx73GYNDed88SHEhA8NDpMEqjXMO+Dgfio1Xmda+xShFXkcv3j3rWoAlDrnqCD9B
lfbElIvRBCKSzRrKT4Ub6TMOpLU/CrYhP71GDQMGpQPW2xsjWYCyX6v/KRb0o6yx+TxtHjiVtxOQ
Eow3gnk260ybyT3X/TV+zX9jcpyc5oJQAIQU5L3Sjp2STb+4z15o3fF6hhvSH7w7TcXpfcYNw4QR
oVHMmJpeScbA1mRi7hIAwOuDFqCX3n3iTZBXcws0j0mGdfVrS1eWM3QMjvRDYhQRNv/Qx2AUgmMC
o/4zJQoVuQaZ0sodD/yyRNZNM/lYyStRxnelMvLk+N45rFyfU7Ni9MyMZy6hpL9TbxD5/WviiTus
6QMOgVtuqsAae3OfzmL7unbe/QLCykZ5Kn8dbXcnPEOcIcrDkUP9xs0s+uIO3SXNbFeXvKJyO0/i
RITEkVHGPr6pLM/4CCMHBRDQ5jc7pFWOlQG2quwy8amHqUmECbi66ccl54O251lAIwcA1xKIBntO
/OxsPmWQ3mhmw0W7xNBGnWTAYlrwyuyP+xfewhe53czK0ZBIbtDQKYngP87i10SxY4fnk4UFvy56
UDvctUwyYgU9IqyRS4pnFM+GwXR/h2SGI8i5AK9m1zDI7JqxO4eBKQODBLMgKpcVCj2KXg6pK2I8
EfT7hN7kD819vzQ68Fdpka4ywm0W0HX1a++HTm/s8oVwKRtXhOyCR+tjBTRoryiFP2P/BwwNsskK
OBq6yxlSoTlSb0u+tbIlWqfPKmVfvCYbihf9GL9EHy+fFW2K3A02zQqJios+e564FHWl13OHHswl
x+7Jlow3r3L/sCVOujmFWP32AfhGxlS9Dltzo28pDTfAKN15O2vkqfDAKbU2l6HkRmRI/NeKEjuv
5NMOtxES3zUh3zQXeY1sBVboGcl0Q5fjGE4Q1nFLb0tXeKh+xfVc7jC+hIrDGIHWSYBenPRi+RDY
kt0+0ZWamg2LMF5P/n2s39RR461hTfx03j6M04SnGUlVho2LP6utEmv57Iv2j7cf/FNAu9PBS46q
/0X1wPiRlfUUO6WPhvLtwLZ+5XwDQ0twqj6kTO1hclY5CUdDmTGgmCBYBH/H51czYIMJh192Rd9N
W5mAbOb3m7m8r6U1UW7+e0kzKqTM+SskO722ODcXHCHGtsuOVZuVuEFmu+KEakkgnXE5yQgPuW2E
W7Av/1VL1udHC7+4ILATq8/w+/4VDiQrFfq034S/32V0DX7A5Hjx7rv9LlnrWJPt+HRS6d7y3hni
cpADMfP/O6Q56zuUbvctUjxxLv3kW+CkTPk3w5YIzanu9T/9tnOKPdBItBLRtVkxA2HnX5tXbAF7
OaBoWhScmS+QqrHe6dNoo1wkbhmq9GQ6FxbYyBRMlASdb0uEqBfVnmzp6XrZPx58TLjnZCf9w5G/
whG3pesqLwouIZbVF8esRXXA/cvU1tzTAvg8sLSsWXKtRwf4jhYKeuEZadR2f+7fHvmKCNvh3AWI
u+f1DE8mPpPUGjbtTK2I+dQ8Bmv3XbwsWPzRziDzJeccW6b+r7rxtHl/HIzG8RvdQYlntjp+bwxx
QVqM8cjKIjrAb+fKktRizAR+u11AApwGX9SR8cdlCiL2s1q0w7WCghTX019EEYVUx0odbsE3nlqG
gOfc/Q2ejcRnGFXLCeHbVnbAvcgj59HXzlEx2LkNcLXYs+y2dCtZX1ltPJ5LLDmjA5RkixUt37W0
Mhgb+JBBjw1cqy0L2iab1Wflt8sgXBUHWi8LcnZQHfvMQbJZfnrEx9g3n7VhRQ/UOxnuGna7E3OP
YKMhyUab+/f+9zkX+4ltWNwIVnsdLHyyVs4pRD+lA3r0fqG44wAEDZCl/4LvY4XB40JmLY9/uK9/
QrJYLczBhDjF68Tm5JzkyE/O9D1MzLN0pF4A1O+pbazTWa37qMax15hcIhl2xxrxQUDMLzQPh47q
VqstytGaKa4yg8l8RwSxqp1z4TE7REAzgtvchBMIDflpxPkVdbQC0Pm//YT+UBLBSFvdF9UpfbV+
++A9Sg+JKw0d1oXHTi4Gq6oHbKtAZP5KWSByO17z+tb5UnBPiN0ZEOFweuiEbNqKVf8z/mXrytV9
45S7zJSeuc9WdE7YsTa6l1zfK2MjXYc9iTmnX6ZT124PdNkalZUsEugTqUT54LwWmOiMV+zxYO2E
mXo2PVQQ/63eIEszS7J5kghWX+KgpdFy/e/z71CY/ytnlTlVj731oJ/aQIPHJH7j/IHb4judRxu5
HZOra2LnU+vMb6Cf12Mc6We6h5b0xkNpHslKdyV/VGgNNrogfd3/kRfJxMsvsDRY1SqmPp/Y9eVn
2OB+Qaz9cdlg7clOm5keya1EKDnqFfXd76mfaWQp+/e9dNM39BLZCLBkHnEK0tOH1XJm4UR/i8c5
O/IcPNi29GVwIEWxnVY0w8C7sIl22wXp6MuBpzhdIYaj6NT+ePBxNwTb4AcZ8TRdn6Rrhkq68r7w
nPmQ1yY+DwSGks/ssboFG9FRadTAm7SzCTX6tPKkx+jafr9KDgfKght7pZDwJXqDW+4xweiWMC+n
6bOz23k7VUBO2Ko5vf8mvzXjCso1FniWN/JjxtsUp7UTW+kyvrUIMEsLCYBwS4+lw8/9OfWLE1ca
ASX6/wl2l67Ahk+WLw5mOsQYImQcZumD2iG9cC+wevDBqpxhV7hl12i7Rtft2OOYBW72aHjDmvVP
p/D2oRu6bLyBLf9FxGO5kgM8FfvePz5iVnTWW5A55kzdMNU8YYPw3kfZjviiCU73kh83oLgggsKW
IMT6wnu7MIwjW3du35fM/ctRmEYMGQD8j10v2XcOdyb+nnwNNmRur6Il710+R1uDpdEv7fsmoOM2
FSBIz/rLsIqwI//lLoedGEYGPouO6gdpFpXTK6P8Zo14zzhQswdZJf6OuX6giSDHeJ2UXTSsRGg4
rTMeAt+OaM3V+SmCHD7NzsRKfFxyTJsRvHtS9v2Ma2chFWVhe3asMX/YuOeQbBfSXnxGvDkWdo49
/4ZNfDJRr9k4hzHOwDlAomPlDqdIFiuOOVKK5WNMzyNiTnaiY+AFfwxW1Hm4GE4CyUq9rc1aHBHh
soS+ek4wjuROxwk2/ifwjeg81k8qIXKm2KK0bV2PBQ4hNBMVphiocsElk3URr1uOy+f62Thvhwse
OkzX2FROfMwJ8SGLyD5hy13T8ELVVV2+bKe37hFfKifmNTzxhBbinHYaE5SDcWHj+bxIPV/nmA8l
F4UL29FITZkmLACc549fJnSEILLTd/FaWcfyPIgXzJwIfhWlI2AFnPtlgMLp3OHNYtw7VDTAV7ns
1amnah7wDFhqJp1s4FsAKft5jsbQwkvkjJ7idI/RS6Ey/E7pmk+wEaKc5YJDjFesfM1GJFqQOkee
HHZ/CR6blpy/I4TyOsqu5v+vgCmp4/tC1I+YRI3lfSujPOU2zp2WVESqtCdvBd+TdZ9VzklUSh6R
H0W7/aPtZtHPRkCoIp2NXGmMzctByuTzXuQ47ci3OLep+redVV9bt0xGl9GriHzpyY/+cmRAtLrd
cRnFOejrN7NryRO591mUCX/ZJZvc4ZRrIXK2O6wa8fpXfoUzTualjxEVlyjlwftUIiclkXRVHwmg
rG5QZJzvmc+Sg36wlNg/gCSd7wGx0JEnqhanzc4Z1vmJxmfTQ5lWOXAr64SAFrv/ztSTwjTEosHb
WkTeEETI98PVmKxT912DSZ0X13He6qrmNb2M2jkg1t+F0cwCWGAMV7iVqP4ax3Bl+BJzuqzchNk2
B+QHJsCWHZ7e0o6YVJKVPQYYo6nq/1R06cAL8B1vzbsbH4GnhR+SjBxdYYD89iGp3XeoRz3RHRaP
ZhlRUawg1g2Gn+15PZChlDOp2vQvUhcu3C+EKRdICRgh5AL0ymgoEElClc3O7vY35EIFsAAe6ZHG
Pste8MCXwzH8YwDHVgEyiN5A+Bs4CLz+8nOe0wN0QElpdkYzCCM2LdS1YH0kW3uFWxpmI79fB3bG
8ZtCnfE6GhvvAY8M1QcGHZpxxwos+ahZjA+0bL+vyYUICO5mXaWxQGLuBVHx22shhBC5R9OGMBL6
b1NU88RW8dxukA12kvNWN8ksUdkokcXMmaOi9taxL2LenjbH/EZ/9YGYyIN69Qpu+prvyphJjy2X
ZXIML9/JGICa7kcspkeIyvHzq58/K4D/LKMFRyl6tmsyhn7rDbqZzqvOFT3m6cQXr92W8y/VEFXW
DnwMncTC+4ZeOqt26Nk+DkxpmmpXlP1Mxehk8C7uJF5YVE2CZAXCnoMiSoLxMcCV+URzPqwvySnZ
o/iPF8hOtZBPTbnSJAo8YpJEBtl/GLwLVgkOuaiqnqeQIqCbMozQl6Uxljqnkj3STpbFXodWJB51
Dv+p0yOKgLWWb0FSG2ST/qSbnqeIrQsZ7CLcR8lei7YNFTAdQN7RYD1oPUFhJm+wvzJKvUKmvIYA
Lbi36GEpziCNCRgaSlgouTdQuUC/TBeAH1nwzAkmIMk4JXHgR2jFJO9F7euGgwVMZtv9o9tLwsRv
t2hhzYzZqcIz3t8P2RFJWkHI6LTcyxfQ3PPCN2eUgcOh+dgMDScbcIcPZnmYDInb0nHj4Hg6J2e2
Ey+gwJ1sMdaeNIfuhstZCurwFGAPBzdFmjdHUoaSt01wMTSDnZJ4OrPxE+fv777DEvlCaKWPbcDE
yX8Nstns+MASOb+r1HTMrq0gW6DmAC4CHPFTOxHL8h76oZV43w5EF8dkk8OMdqMHwN0wsrFV2Jn4
qddoAX74PVi6a+rWDCRrtAN+H+rzXreDaqGtJzPTnJbFAgnjBCPgPJgBe8f9q/8kC4MTIjLTO+TK
Z0kQ6Hfr1pAtGSzCU0JOOeJT4R4h8/XY7oCyEQjBJXIMH97VQFsXaaWOpHUKaxntzj2Y8caRCAde
+k94ghSqBw/se/CdbnonvtY3cC+U3MGY7SIv0Va35X/0BpWxIn044YecbFYDGMsrNLqSn27uV242
V11QHj5fdFnFBev8e/ZdMvSFHSTUnvAQftDMKDxFnE0PYyXIIqCc+lez6cMZEu8yeInr7u3fj7gc
yK+cYUCR6JZZpD/qzoggS14lqMytRlraVmpmk7PROCTrjXVnMvZnjSPjBKTmSOaxTNWcGOl4HCiw
kWupGkYWh3Z4iVzh773eNv9yCSsCjuJf4E9I3Qmep8w61pIdXdmDqvWOE8FsUq6hqKNOuZmedJ+y
LNQbdT7JvQ4lD3Q+ViOLc25fbhqSspYlNw0IJAjdg108S5cxPdx3B0kfz6ifH05kDBezdswIKDf0
whhPzjWI3CwxwLSYojJCHEEVI2idzBKAO2TsuPUjy7BAIgLD9TZltvaLnGHbrbrEPhHG3BVLzKKC
FdLT6vE/cFI9op1wxvxkOl9u5NLwC9xi19FXltBAUrWe+oeBwHYkTSKvQm/PA/DIFwwdP5wgHCZM
58BNru0looqjaVS8l+Wjsc8SR3gwR072CxfApWwPbPaxJUW19hwXnHTxPqcz+SXPubYzHMszsV+C
q3iJXqhNi9F6wmksBAOP3+39Jktv2GOcYbgMSYzFowPdHHkDYtLx/EeU8M/bIfmCkgRpHiJbkUIS
CUz1a54/3QpnxUtaYcCA68a7JkClXmSP77aOPDpPWxqrtP7ZnMA10yWjFuHn/nwQEtFm8+E6o96k
vdqcqTwnOh1trl6Ab8EiOfiXQlSnm7GlrpqT5UTBWXR27QfIiS/Fvpk44m+HrA5MxllcjfXzLKLl
xW5O2T7S7rbyL4tdCUrlqv52v5mbHGBFsXBVvnyuvJp8S1QVcCQcELjH6gbHHD7htHHA7HTosx0A
DVgvuBBB68KqcoQHqBjaWqOMR8b3i6pEoxIjR5WNEpqj+/ZZpJlDhD7FuPz3wVUH2rNxUoa+R049
JRbAKDnRSl6/BY89xeRWc0Z2k0XwXjhm1TE0XKVLCr/4dH915Fik+3IjQ1FkUt/NYQetG+o0/HXJ
gT5QtmK9r1/E0GoTP+aJX1D3Jco5/G7VdJYw6B3+axDrq5IBT2AlyZUegZnD7WZZmIqGxehXJ/Xl
FkJgxG3SunC6zNFLij98jBPBtELIIZST/scEPIJghV39PMERFGz6bktYw3dToQ2HRd0a6AaQhCae
jG5eCmdyYtojokmnn8EfyAjT0LTM8s5JSY6ld147zL6I1EuczOuv4EhhdcO1DlJHQi5NY+VUzeKD
8YE4LEHxAS8IAidg+MOEB9Q1Kr+uWihQ4RPA83gsFilT9i3qRYGnHQUymr/RppEwsGVGCxZ3A8W0
XJXNhu+L1c1onUF1vOKAjj3Ce/9TKR1Q2f2+D7AOObqxiEb9HNDhiAikC02njWcuo/5fmsUcBBbj
SP4Z3UA1K8q0ThDLA09kiUYWx5qGUaCdkjyPblx22XOo3nf1mpWShZ3yCIF+gSUCAPuKbQGbF0Ga
ZrgpyOD5I9eVGLrfAHDjfhCWlD78/1CxOHmJ6kk0Z5NHuAHNA6/GornHWFVefhoODk74nGwefDHf
Qi/oH/1WakcffNSETX/9f/Rr/isuyV7cR7S+NC/fU1asI1pTPtjADWIVBtmUKVj7ERtvgf6eTSRF
GCQZ56Hn4nhkJe19ibKkgzz6LGM/hLbZ/FJ8L2qc5O2ictl9gWgg5Gq84YfGNF0k/pBmFjhq9p7m
i9wVNT05nJawSqRVqCxrJoMF17jY6NxmbTp7aw4sY6Udoa4iHyDCh3A+6ZcfEFCYMTDhDHO52eIh
pBRjnYPhnO3ucLcH6JS3+nvSsksjjTMm9gvee2HrvDgRQBvlG7DAirNJZZeMKRjRQXzaUOyclHnv
GWvCNci5hfHPvOVc376FNC8553Ji/FeRMbKdmMQ/WOgiQI32/pAdwcbqdw+Z/AQbh4RuYgpiOx2T
Gs1HuWIwacqnQlvhESHPAjgUFs2J6gdIqAA+15iTdQ+larpVsx3ekXaVRxiVaR2sNLZ9+WQ+xO4l
/ufXKCGgEZ2AtAU1QeEi5Lj3X8tA/NlspWsIuiBi6b6o6qrDIkfHOdkl9Ub8ME7K93g7AOnx39hC
U3UDAzZajcT0hu2bzX6X3c/vzaD4uE71Sz+6bTCGw/DEREdkwzsCkBVd8+wxGjmFHyyMuRfNaUeh
Of0i11RSKwoNeyKTuwo2drQQEEFhVSlIwc3ngVGIYh5DPLY0JV6nFFJbZot3FFvZ9ImEGexaoFmX
+sp6h7EYMkjtcujpt8o1fuAd0GhZku30H1GKdYXZYWiDSeWvZ/Kq+Z1gBMAH78iZ5VnaYx18QszF
xsrT1tuD6HBszeLtM2+PWCifH2ZDI6eK2FtMVQ98iuOOiH0jefEd78cYNj1SxsdfZK5Zy10831i6
qLPN/RMGMZQBR3yIX0ADsFzxUnGsC+VfTkDYe6kgS7zIuCwMQm1GQGt3MV1GjyhSh3prUJwZOTtE
vxT5xsKhTLtXPLX8eVo4X3qr4wiQbeO7Q2pLUDPnLXpR/8FWv9Efmc4PAgChaeNqYzbxYr1uZdzs
4/E6WfNxoOjRmfgT9gES8FbjxF1tPghuDkoC1s2fABFiAW0RRGBh4jxpXHOMlXm9wW8HCpUkXur6
tYSpP1pp/v1KFcJBhhqQM+1JfICcwNDwMnxhdKonYKtwno/ghWX+Y65Uh/M5yVE44Vl4mEzRkqQD
dKrhb2WewRBd8xkoM7Td8gl3CzyudrJC+n0/6muYAtwR+h5z+BXKs4mjH7zD4jOePMfv0tfivttR
QS5FD9f2qt+0T235Fc/aYWJ2VkcjNG/sGL5LdWAXYOKN79x5yCSKnogn2YxpLVOdUBCvJMSumGW3
YqMyBLffriEtPqVDSV2vKMEkwrzNB3Nku30NrB8Lvp4lv4fa1q54jPXFse2oYtjnBnDEdB9oDD14
MiniyS1jHJVsgY9wl2Axs8rTpkZZVyy77+UROMWh746PhjMLPLBky6/Ld+NZmhfGf/tCQbwTkTdT
Zi18RCbrKRw1ZeoxCPM97VpcoM8g/qBTvPjSNVYIaSMYuSHtFe/3ln1L75ewBb50Thz5otfrMfym
9UlnETlVsj+2K/45GpPHfBMt+hsuaLvI7GZ+C41289HnY+43QjX1UhOawQdBWgxJJ49vPpqcHhkX
gwnIQ1zUZEC65DeiOpYv48XrGNj7XHr50ZP3dNpEjmy/D1w6OM10n7WNQIeAe9fD/XcyL3daAlSc
mBhxq9KvC79eOW75SjirOJXYCFz59bjh5IdGlOucq4xfjoyUaM6yQ8QOH5XhPKDbsiJsYnf8iwuu
JVsCnwhRYPvjSXf0C154IhwmuEJPbyK5fQq3nmvAnvTinfE5Epwy+vxkkPXmY5zufKqD/CBmpbzF
9qrFsNjzN54CZzOghQLBza3Ur/KbjCpjgW6ewAcVdE27enyoX1HEsgvomoeLCLY2EtWpj/XTmN76
l0lLUZ0Fmk2XhNNToXvVIb8vTX0VTG8tZ2qNVJZbWPLTQGnSRuJkyd6JwdutV5sjX7WhDy9ZGoV9
XiPVFHDHdujaVbTRufY+K311iit4GyLxiFJ5ufPvqFb2AnahtF8QgByQM17fiqHaE3PfC4yTTXmn
+RzQEI8ALgL/9Ifq84vhiS4CwTed/RZmMfjSJ8fHxATR6SG7R/VV7T/9Jih3BcMsxpc04+WFMknQ
rgGUj/zwfWhVBxEFFRQdOJIkEL2tUetiRzYdPgFti+LT4MMcufiU7KNSB4oODXvUsU56YPH/TDfN
g1rbg7Y7DUmKqE+b+IhcPTZndCoY7WnE805rckxIUbHSX1rDjMhWNGwaaiNpE30xFhVr3ZMO11FK
QDdSX5Oh7p30q7CcbCGIuZDn5p8d1D36Xv2CZhPTyV9ONJZkslmw2yKA4jvfUP5e124tXFrgdNWZ
FEuTqO9/Uo0IHEHSmBfTO9xA9z9aOg7pPl4/67xxXQxWiv2arEBC595ni1yT3WWsK1dfYlG2MjUa
HXgyopvCh6jQAdtjlXze7Ul0FDsmlGcOw2zysY1VnnUuWugAqog9Y6JLw4JaOZpRQZgvkg1zHxbY
ZhQtsZLP1XWwY1qJ/zGY0wmbCzDAvwi3CEHzRjEWrSuE88Iim0xfNRYjIHlgyr9u+Auea51h241w
WCvbhNKR2NuPl8/H8t84bEN3TMjp/3paQLnzYdHAMjEeuul6QGJliL/kHv7VXgkj47FM4PmVsdQW
rkkMM50ru8O5+8ShQguBX9QGh4ptpPNlySlXUclQh9PZZ5rPgC3Hx/v5c8ixOq4I4WlliNkYL/dy
t9WbuYwazBG2nKoLYxWgDg56X5AxrXC2Bz8AvjajeWPouzDAujhKc7Vzm7mRQb9HLvD0ck5VPNTH
9ivSGZFwcyOJnRayn0VbRXOaudnPkuYArBH/xQ+jF7G4KLHgJ1l1jIO3Lxc9naEHUqiO5tK7jTi/
U1RxLkADYwpLUZuH0ukTHXVhF0tHLVXP32/w7GJ0hgst35gsxWEUM9OcmfkM9z9ViDTZ3xFbYuxm
CeZ5ip5D5HKoMDgt0z/XaBNazQMbYpUB9rbQJSLeAlN9Bqi0H/0wS3Tk9y+p35b2o3ZOqe7jh6LP
Jorb0bpwc/kVGYCVaZ143eCDur4BsPOTTb3MkGRjB99W/wYn+FEO+QktnjuRp/EiX3IQaKngvc9v
uxV+AMMc1TUdyrcz8b/zz1xDlpwC0BiH9kjdaOnOSZFkWIrInGMTbEtwtzzduk9vgsVBpZWyRqJS
8BCyd1PEyLdy9SwrL1+OaEyvZlwJEe7DIR8DIHOvMUD1pjhH7r9VSeQrSe6z8KdgmnVqesSm88hD
dPDH7e7JB/h++Ou/hi1Anfe1feW9V/ITBSJL9AVU0FWZI9n1m0cy4ijCJ7QAZS7bfMuUrEWuFj2q
WgE/NaYM/5FbQkrUGEWHM9binMccW2E4kVDqwwdggf1VcVXyvogseIK+Q102xxJ5t7mQHoU1A0X7
ffrs5fl4YXIfcDWluOKxTFHtLcYYJXTum/TAvWxsAZc8lLeb4Imj4adtE92hmKkIGpm3t8kpOiXH
u8uXQBSH0j6VHwD/UNIwJ/m9u6YbzJMj0i9UjzukgsziXSW2ejijEoIo3OLeh+XYqWbie8TFRhag
OiaeNGMDVjBg6rgSyO0WWIlHU/ND4ye86r32B91B3k3WG6rR/3F0nsuKct0WviKqECX4lwwGMG/9
YxlJBkQkXX0/dJ2v+nT3u1tRFmvNOeYInwtFnQw3hU1JpjLtQztUPHA3IEA4egrzkY8in3JikhCw
gGTtgiGKR52MPV1y4PsSjAIbBRzRsYLhm+9tcOgiv0477N1T8MGn6X7jHEhs8aJkonaD9CcYveXR
hFo1W3J3BWNk4SlwKK6A2NEWX7fvCjDGQFPGhQzWePe/l1pIV6lBaQS6240M8iUY979nAgq2e3+9
/Q152EPI54YWFstuzj5WO/CrHkE2SbDMc6szZ8QSVIZiBMt2e3hOepgH0Fc1cMGFeTMkahNRrNUS
eOzS2CZYy9rEe3akp4Dg46mwblROXmEunSQ/n2Glw0xLPY+sNCRJkr0dJRP6BCrjyoa+jF0fVoGP
CTeHqhMZYXyhrmOn5Bv6GeKZZxtquP4KH7iAW8yLTUq8DGqrNcCuKjaVTeYqP3zmu3nkU3Gk52r9
CDT81wbmd0tHz2NcwEElU5NYtn45sjypPGEMnliO+NOf2zmeu9wSTIN46Ul57hUafuJhzYb1SEAn
uYR4ycdIsQanS6hn+KFQwthjJi04CcggPK9ju8DPrWpmhdOClDVv+qMpgd5N98DLHiw8ol5+xZuh
tNhL8JATwtWwoa1nqOyqJ/BhBbOAKdPxxapoRMqIBOxJfg73SJEuQtMs4lLaSC9ToWb2PrfOo59k
Ggis4rXQLVDz/4FMGFgHz3ABig4kezHUwHSCDQejZfwrvnNyFkG6m11v/RrRrMq71OzXY3HGvgSn
JK8FJq3sNnMGa2GCpUHOQIbymqziPlGCupqtHndWB87yJuox1wfdJWEAPJemKnv1PA3jC+rQEYuH
e/IGmWXNlNbwImG0I1iaQkFrktUz4IVoSvqty09v/c8mrR5p3HLhQtLtOKi+JiMNZhHEJ1Pb90P/
h/3rkLeuQE/kiwoNwY9R9MMzQ7xCABV+8Yb8OIBePOAg8/5855rxfpnBl6VNTCsDznIlaQiz9OHf
12etlato27HrlJ5MtBupEFgInrqHod17v/EwPWN/AnWJEbuR3tpVtALvFsggwhxAvhACx/55I8OM
ldS/QwvfHKyUe9BH4kWiJ3ujLihXwiUtffUy+HqxaIvW1z/O4fJIPr4NregxgELRAGHi+A4HaN8v
nK0eUHiBYQ+vuiqm3LfLwEaIN6Ka3IqvFX10EZNaVoEJh9/a4himvaHnJ4OJJzxAQGdDAeZZWvXI
ImpatknMBTvCQFT3sWvRuVjEamD+Y1E+bGCNsMfENqlB/DtAYf5/Zw8u2P1uVIgHmG+zKhT8Xtix
pQAPD9VCw8oyU8e9hZU6418wTzlp+/EfTTqe8ti0oqj89AmAZCl+mhkzVMZgPdMRkwSbNdlgnPeZ
gm4Uq3HugeGlsKUAhmHP/wz56whAiXOxdXpNyyS/9oG2nuZEkxLZwxa2m3Yito+B4RVkDUa7P2rg
7x+3EYIoRujDCwgQ+bNs7I85SZXRQUas8XeMCX4FnWV4HjN92pCpSU85BP3Bqd9Pz0BBOO0dtxL8
1UmTrZ9Wfh7XTJQgoDPDtLVqBpbCoP5ns1/dNVzqozn5idhVja7AFTgSVjNAErkGtLTBQPIXVjl4
y9EFESbG6Yu9CbAd9Q07zORTu0f7zQM9TSxpxcb2mVeTEScfuT3L5m1CdChDhcki4PT1EUgn5l+E
YDvpmr2y399oy2W8mJiIsr7OL8X7bj/IPH5GGTCs74/8dp7tIjTTEWwbzsplGVaMvaBoFICLI2Z2
9N6TOLafAuOPlXYkVkHwhj9XOq+EWdY7ixXw5Rg1FXON8OCeTwZChkHXGsasIcJVc6nFMdnbUxIA
GGy/C06+/Moz8Ja2BGlZ8CgSBg5tWLEgd+i3yZvorIQjeWy8NsJiuJQzt39jVHZWFhTb94ahPAbn
wnyoYFPYJ3Si1rcb/3FqzdYbQtSQ8KmVPKB2aGLDLQCYUeDA+AO3hc52/Bv0lYdF0CUMXGGlXo5O
6dUAGQam2b5iKUuqyUpXFuwYJrPeGSnJb4wCeNSgN1ZAzLj29w/R0SeHXiTzgabrLfgAgHF5Kcsp
NmnMJxqD/PffjaK/oHOdH73P/yQm0Kq3cWFQ7jZ+FJvUaS0kZtogg+8oQEttVpZ4gXOnP02snE0t
OP79zMI6UuDzQN+lv5NoDxjQiIEwY6QN+cKCLvBdV1Z4g2Ezwy9gSfAzR9opmvcFo0dGXacH3BQI
jXAD9e8pqLcVCJrKfkRYB81pUExbC+MQTqUz7ml86IShNFkGd4aTixy9oyMyd5pUV8AerLbgHQOB
APUw5XLXh2KVBs/NoA8yS3x49ng6AjsR42qmDtW7hWUa3TmnOOP6y6U2C24VAygL4ZfjrzbCDC25
wWSOrCtjghvDkvTkSUq0X2+JOxthscFRnHv0D2FtTf5+xmMDPBxZ8t/HLwLNUVIDtTfHiNExuhZW
L0bZKtZY3IdiB26MUgKbKTfZiOH4lEyPxDpMS5ejPmCOPdX+qjnWIzvGNccJo8WRQRBOAnnqnrp1
acz9C5NthxAA5gKwLKef2Zhakap6DYWfCen/s2Y/srQt7j8cueB6NVQ2mBAR6Pq2cCFxx7Z+0xtd
8jrc5NGwnF7LYjlGVDl9hxlBJWA/xM/NT8yJmy03lVtaexRXk88fLNHcPgTMyb98Lwlz/nSKyfn6
tX+jQp4gYZwwdx7Mq/sL8VBkIfLRgzJEmYArBsFvDFhWB1IXXBVTrxkP/uOqukP836IbiDJj4R+q
n+GCkddadZwsNSufFmdebklY+U0v/UuuMU4SgIthtGqc+wdkO9DIIcRAdTIsXB6cn1/7VNb8cWTj
+uUo+MfoWtAx6OaYop4fb7Tg6/0CyO7WePHzgOyOwSjA7uDKmHNGdUgKRDar6MQ9uuo0RMizEqAt
YjA1Ufdv9+FxV3keWv0H0EzBBQqL9W+D0XpJkmQPhQkQr9tgyfgSYQw2uFhkLN6x+TW5lkYzcPJW
F1/4DmM9xVeaVHlj2XABNYWcAs17d3TxCoeOyICeLIZguIsoVNPeWYw8J1DK+XCoY9GOBui3+7jo
B7Z32ZScEQotKl4oOI5mpJu3hWyhukARlFeNzfNWY3JnD1fJdvLclhchMbVNCvl80qACd6LzD6s3
/3kS/Tfjl+avspNTjezSwCeKQxo/rzXlx3FhV+vv4jPDUoZy87h+ua97HRYTB+5dWO50bGcb8GGk
UZpsgEdUkzO+JQrcWna0GSN+Az67MIXuuEi2Cn7u76GrHARbQAJBTkrPVCK2ZPMCcGoN5A27of7k
6YNxeWAADz1Tp+/xz6915/0cqDClCx6d4+aNmrnSl7iomP9PbQ+BACZNLl+fC2rEmg8BOK60UjtU
UWEDRhR55T1bfzy/J9DlurB4eqNVBd2958PjnntL9A6L584mUxCkKCfKU7RgudhdHxKSrvDzhggc
Ji0+AXioQ4kGhDmuxzgWY/s20okpe4JfYwrofrDSxDfKQk9KpFwPka5bBl0FI97VcyXs2c3bCaR5
9fpJodObg8r6ukixiQCwPq60qBkKBg8PmhksOPYwiAJIG32JcKcvVIEdpt7K7Gfck4AXGe5hAEEM
hRSUcOTZCewEjBfDdBY72e6Lyil2emdo6hRXqPTHNYUXsVEhc31XiUnu05S2XrSqq+Z8oRxmdrkQ
zPeu1g0JusTtMatJWvA/99EMteNeYjZT698d5Nn4gLIp5qPsxmzhrWGimbbBG1wIQz5fqjUOTfq+
tbBHjlU51QJ+RnFDPeS/DIMt0kipjoj22nwnsVPC/kPO5La+EIgWOT4kAKThazoM8ml7x8T2/vBw
lYCBQUiMTZzOdIyL3mR8FZcfS3Hs4CjoZyj5cHmRwjxQ7gTfLfyi+n6807MwuUNzRcHynCMMxbLu
peFNZRJMBtcYBJCqJHwwJYXDaFdnLd7S6FMzO4OXB0ee5k9i1uOLm/hNiCGQLleckyAH6357zG3q
iox4WZ5oGpnWHNsvPjdu2SQs3CBmDWbowrKdggUnaJ5R4DHB0CtQNgJWnZN4Ae1i8sIgAoH4SI/f
NtQObJs4kAdW9vZ/iacsnu9JN7JaWRci68evpVPiJ6jne/jjbTmtHxwjS7pwqnAZDgULgWhbmbWL
Nui1xLkas1MklMy8aCcrYirSCyba6Zb0cnBKiOoAvWw4qGvFZVHNP5wAuCXMo8f8M6s5KWCCDdH1
O2k+IjrJ6XfCK7TLJwi5UVzlycsE/w+gTjGaYChxDqgJmHT08HlvUy+CpJ3J8V2LpwG+SduCMKTU
5vVlve589TwkDbo3bNzgxzRzGoBfSJh4axsM1Ri+PUlKzubMF3ESTmYQnWCrwBHlkyDG4jns/x2d
BvbA+nJMw6qzPTmVCyzM4BMbXGwvXWwfE9iQNOtnRgkfHwh1zvmWhohQwLjX4g2+wmMFBsyH5YY+
f8FSE24qeci9Ay4O2j18Tuzg29ZCdNC+IyK/6kwugXfTlw/sw1vBwwAN9KCcPEcmB76FFDceBhK7
z0yDQFsbYghI2ksuirm6JXhtzYmfUUj10IEJYD+6xCciSuA8w/xdfRhLUiwMgOSIufjA6E1C1aFw
8cV9NcFbGJkYjQ8Ua6ZT4WgNr+kBeyRGHo6mAzn/rIEY92ZWNmAEw17SHmApYlV2nJmULu2dhRiR
qUHux3vyUfUhOYaGMkciNWYwAMpA/w+tYNLZyVaAyYQRUqsHEtRXHXMn1Y4WOTfBhR2GYnCKz1bt
qwVVKRGU7hD3vDeexaMhLBlTMKZLAcgU83ms2j8eHdsClntx74uVW4IrIBT91Pj8vJrHgESNP05P
hOF0s3gHBqRXERMCa5CIc3AQXg+2VKAFCcRK2p77s3CJzJkfw5+jgFlXJEdp2y8gmGyXq5h3B3mn
IRAZcEw/f61twNgJJbo4I0b1ZnaO0jueVi41JIE5YGItGGeB6VRwDAQf9nzPK0otaVpPVQde9JJZ
MGtT8h94dUAV0SciIwhxlv+sNV/PNPUwd6L+8vjWFCzyHJCEo4FhjIquZ7x6UMON7af/nX1mDJkZ
juD1L7jqx2wCicMyApuFyq7/zhhT4dp6ezAlQQkJ6xtmNkkFCq6nuobKZcgOp1itPllI89bXYINq
BP4xTbsWbNPufejBGknO30mOTtyq9lS2lG8bB5NezG1TujkTGIWlnWdruNsa9jB4rgb9qupMJrdk
tZsPiVIFecHvwPANJuoK1jFP9iHZxPfjSmV4A+JI/mVrpHfSTpmS7cBTbEiWjMMx0MOZmkmjTrbA
CHpVFMa0860N2g1jEMbHFNLicYV0IKDVGCyAnBUz8d6epNfQ7XgmNoKJBMDm9JiPt5qu9kTv54Jp
8ka6NW7IJPBULhgkb4hQ7DlTpcEgDMxFz2eVo9j1NArbdUqV+gqihbLGLID8gXXAd74YMlG9xwSs
My+1GbJCXTmr7neJGpyCA6YRJn2KhYjd+tMo0V0Ng3+zYVxUTvN9ZRILhwAkusOP3Qqr1mcWBQ2w
czOaWEB7k5FtHgzWERwldE/ZqtrUu29lX/HlWZVmjv63Zf92YOInHKBbqdAROU14Hr99eSCsIfPS
cHOCsIuJBjUcr7TQnKBmvtJueO6x56YehdccfGqLXp03ZAdT+7Qzvnp5wm62+Dj2WqyZw0In9KFJ
5VXIKKiBVaI7GLpjbA0EEP7Y0SjxJArx3toZYdp7Cl/xTd4tblrjJdDCLj6rG6wgLiLbUKmRjsLJ
4D29odN1roOH3V51YJQ2281eMrMrBHIrHxtw317zAq4mHI0rxz61FwbT1qPT39fyhLfQ2B3HHm3s
qfvamAemHQOyb9/WE93RLWObOpPKi5G6q2zHxCCngeYN521A0BU6N+VPsbm+eVCtpXt2emvYM+sk
Ki3rPv/yHZQLhNrx4WjFThOS54EC9WEz3HwjIvC7Sn/t6wN50cGTHE8+Oe2OaGGMCo17dIcKd8Il
xRzYwl8OtXWqkigdc1z0hWGA2etyROi3dFcvPOPx16P1acxuip7yDzFtxH7qKqhj9v0JBEdH4jYg
C4UWPoWYMwKWtJm6lD3LRPWBQ0v82PQ0JckrLxh7fvDM+N8hXV56GAvWc/0RvLpm0+BIpw0ZuGPx
3Il6C80YAc+s94+uvQHdTeo4uHslm5C6vDpDgsCf/rkpz6zJ+EvymInshV/znRaG5VnBVL/pD1Jn
yeHkYAqBZcAxbOnVUa5jyE6QgYPhBdYV8RlUAWAa5lCKrQAMXKz+z0NWI10ae3jY1v304LnByBhd
vMbW5Tx/WG3QE+hQxmCWYh1kxQaJ53STDNG9Fy4D2YFxP20YL8hptUFm0ze05RnUYpTreKIQGsQX
wn5NeChDckb0H3+8Yy3ju7zhpzhr+KloplxF9E8usWzCphcVLYrTD56enSRw4/Hn4PxjWvo+EI6M
YXMzcXCMmf9qPYUXi/qdCCjcPFFRHkV0EMczFFS2phI1GKhIgJ1aLpsbcfJZ5X67zkL2rTHYtkQi
T0eXRLQgBlcW1QIBGn3HMJyAtdMgMl+BszM2kWH0zfie2AlCTWo9Vg4SdRgkKqjqb5fOQqkXv9EO
4hYBgEc5xFElijzwvfeG3ocuQK3uA7drruOjQT7zrypmKToXpCS4QiGhqCEdMc2QJxROTPl/FDRE
5vVECWbDNxQMNdJPFAzPp68M/j4DJLPV2Fc7HN0Thm4jEQkIa06Td1kaeUnah3XJskJ2ZaFHuZFK
RybCk2Z0tAaCNHmLNe1Rc3n+nrb4HelyxmZZMGWU33hPJkxQ2nqwLSe/X6kaHy1exYPs/MVrJ4XU
JQxF8/N1i+PrmhTYiODC/R3zEL3zWaTAeE0edtEp0C2LinRt2EzfSy4gwlRKzts6GS6ah3rPkPT3
9qSUZQ+FvJwmkyeZ/PGy4XaM555WQ1+uBztwrtcRIXvxnxyvdvlCpgf6ZrfRq88AeYEDv9YSKEOe
xIEIJ+RTjcF6+4HOW7Kq/BtURDoMs9oMmq5xZVd8IkUeYwBfCZNji5kwtkvS43LsoLAKolm8Va4p
ey7HiqojC3qN7K5sp1pPb6RsSi/v6jBIBBO7Xuv5K2bKJycRBhsvRLrkJBWeKGh/wjIfoJdeF0/A
WrlzR5VMuaks5XHjCa8IE4haXR/r1fND2CiWVud4nnUj2FhHFF0gScOXZmfR76jLkEGiliQkpqZK
1kFdBhl7Ifz9ScFvJkQ8LrIaED6Qu23CkhY3GjbXktSS4/YZAvzjLfUU0UAo79fAxG54/fkq60Gr
ooQYdMgf8iKz+xfXktauCuWU9OMMEUbnr959Xgki/MRJK9EdXNtsoI8+zX1cFfMsOk7fv03WzR44
q9cYmzzk1/z3IsisHk/k5o0yffwlxi8ZsHyZvjco0uQKZLmGdaQyNlRs0MacERF204rkIEFupgOI
IRL9tC4CtlI/Ia3eDqZs5oMpfywro7oiKnnsh8y/5ipeU7g+QFJ46i/R5gQowxHmfcyzOIZyjobR
w4XbQUWxVrYfQIkOKz69CMG7Y/rByQcVWH16xdiYYY2rg+cu30sOCs3/LQv6HIzbnsanMYW/+Mpf
F1OGQEwQCckpLfEOwiD4HPxUtao0fWA0AZtl+/Mj82m3q9HkYWH5gLYSke1KdgRneKqvCCGgTMxx
38BKyEWO0TgQlLdDKEIkjaGTZRB7Lea/9RDYEPzw+vHUBUzy10kFAbjsqWMBXqoLImlL2P/wSBL9
L6Tw3s3H7Lu62Kl4UTwqgZP35bH/NuWnIcDVwcSztNvShhT9xsfWhvRoNWZt4RTtNd53GbmN97iy
38xpu8HG2rvmDP+SeYWeeagDI+yYAMDSGZhl8D2geDrQLjIUoWiBmALbGIr9gmON3AL4dxQydJRQ
6hiKQl8pIFDCcAVPZSz9WA0IZaFFu/WmpbiBg3HDdK45M5rfnJnIc4PhN7silFwSACjs1wrgyIFt
hzMyrkJMc6h0Mw4AAp5JecC/Bn3BY8a2Sp9Jl6xFLtb9Al4spM0QdISbEbY1zHKYWzUTUAJIgsLy
3XPidTi3cNsbTgzaxBSnG9i+Pf2ENMBzb2BOBqts4t/PG/H6xE9QzHDsI4eCl4uHHKaW+JjvoPVG
mODywQ6fG8boHEd+g8TAhpXYc6oZyMB+oA5HaouH3cAgEIJUvD2f/EtLRKRsxPCuz13m+qkBGygG
sgO3kGL9iR0jTQ4E5cqmD+b3fD9oPPnJ52YpALybUV8v5GcaVcIGQczZGh6kXUOpKpAHTPAUaQ7N
PNrHy+pODBgjJveJd3xl0hL8+pACzjnKZVib78Vw9/T7i8A+jAEcXtiU1WDipBZwOePxuoYkUAzO
BGSo43XZbN/ZFr+zPhKCkqpZlzJoEqTq456//UYrPh7XPR6eNLHftS9w2CReoRf3ZughWPzcNejG
Z7U3jfdp8alwcXNHxgyDh0tonjOOFybWP3ITUPXWGSDW28V9/yUYWaFatQKtneL/v0hucOYbQzPG
fxsQtcJ5xRIVsQfUpryTwjbSKTP+10YekzwRBTCE3tglYqAaubF0HtVeSwAPH2iCGMIaugnUU2IP
VmhdO2oFsFvMFxZfrDEt8gVuBf0LdRJc8dqGdgFnnSFODjwk2anCzoLLJueQl1AhNajxUpuKH77b
hEGZQioy890XjquoRSGWoMCddfAn6v7vuWw28gqKe080TQH1en6bB2bQQG0n0wPiK7x86GE3XkLM
bf4l2QUkG/AOXClvBT9huJPwGxzbMemEihPx3A97GQhXOmJ6v2lneaDFLq+ikILLtW9+9B0w5m/Z
QUGdgsMVGsPG7bARXokwnrEw4bHHOLpfGpTCBsvs3S4UCCgAl5mVDe2GUq9nqA4nRSAihkbZQaJL
7OVkqqshl60RBIG8mYIHli8DFi4q9nhB/hhVSFocJbehguYiVoe47pkN4wbs1AVzvEtijJn8PPg6
VW0z+efnsTxs4QGSJTTJxhYlUttgsOyNyZ1juO/kAsIa0BKbv358HRQPym2MN4OmC3WY4gnRWAVO
C7nJK+Q/fGN8LqBSCEeecuXsXVrt9R8cbh0O9gQFsi+RET4nIGcUFqquolFiEkJiJVYcl6NdoqJ/
dNvx82GJi2zLgPDZTx44SRJOIM18jfDihI1FdgPuy0Z7EPi6GLbP3gD0I6zt2LRw9yVmgo3VQA5b
Dq0mnvIrqFsOWi7a2m10aw/MzV8RjNFtfWDuDksHpooGAMn501giIYdQyW6wP/ikw4R4eeJgnGGM
m6zxGMz7xwBGQ2dJEt2frSAOO+IdZxNMgDrmT/QTYoC1BWKWv/d8ME0mTI8XHTRfVg+Rr4VZ7gH8
PziGWi5yvGgFefB9lq8jAMPEbnOL/jdhuS8+wdMuIFnrKlYRKDIFGDdEkh/n+ebH0RF0s2IG3Nnu
ajqhM+4/7jgch8VMmjQO8QkoCXm3aW383G1HTDyQTerVPlg3Ml9Iig52luTV9E8C65Iz6IKx2kt/
oSCKJp2J8TypR3Ro4IqXFIIwmSHytJ4jG1I+unJqrZGPZ5/V2Nqiz5DXnB4HGkyoCZ0BvSoi+nky
g5IyJ4FjoTJdiu10x0xYBsMbLCUy/uAeAZ8c8XLr61Ps0kTUIezN2NHr+C/wjJEPxrPIM9ohryHk
MrLHJB3hWuqLCJp/vYcQoqtMNWDhQ7PS2BilZfoxU2ypEniBxmuvwFItLLoUrqDiDiHhXVHUi4sD
ME0lEqPNVNuObdgUDHM/pAHGfHZO0mXjYW8baj5ucRbnINsWU+a3weQVJx6ygEzNR2gMBYodp4YK
EWMrQ54sOYtgfJEDS6NPN1RCnFqRCT5NukL3HT5cmrLr6C9eIvVOwuPqgu5r9pg/Q2xT4E26QzyO
ZGd3mUZoNty1PTs6bMHMf0sCrlF3WBTmwHc27tUFBeB/n4fE4YvNiBYBVAPQK/14jrKR9238Af5w
hMCC6yFpyDGPnfzs4t5ewWmC8QwVhdM5pGMTTe3jTzE+RcygiJY+0c0oF+mCg5WC2wfj84rO8YGk
eYgWG4G4wQ98eAscd3F8tmETvL2dk5+eoRbwbjBCZ0eXLMANWJBPkXgud2QdmqN9sRO+faZ6tumf
96EzCpoFwy1iZiBD2r0UZDnyXpwvdNW9i6Oiv9eKfiPOhJP4nB1QAuHPoIQQs5IN7Eg72oDR7NLg
SHhSr6NsLDD3WZ/ge1xBhuC64O2iCF7vvI56bTBFyqXjxjZ7ToXZBXXomjBtzO3AWYFoPCxhuHqo
nQYKLkwMlT2pit4IwV26AlVA50P7JOidO8Abjqd1n9xyzhMGT0apd4gN9COOBzDmz5oDyuVD8rLo
jvi8SkgWHpg2lJzUKM+vM2oWzaJh5rFjhs2qp9ZhknfulvLhdwGtLDbK9jycos1bj+1GnBa9cwn4
F9oN932oEIigrqC2OwB5UYOoOwblJaZ2jfsEs8TNNL1g6VWT7vAwyuuTWcUXvZif4Sx5xH2ZCk5P
EbPef9v3srzKdjEdr6DKjRZQyFS8OUJ5qk44E9H9Z+mVN4N1xgyFmD6shF54Deiwq9Gm84S2FCKc
DWeGR9iHd4S1/W6YsVLWYhXC94XjDni4jN3PVAVXEpEPTRuyCxie7gcHnCg/Q2N/9/VOd4iEZ45c
mF/4hCOrgbzb+8xz0CgTTamg5to1rEXGOui5EpPZYoWXDJMuBI9gRJiEzvGgopTCla/ad0P4nFip
mAMgfuZUbMGlt0hwC0iw+Soxc2LXHS3xtSEu8CyzP0GD7XQ0c72JU8SanN3vIPt2S963J83k9RNY
ZJNUNnuxjGLnRtQSzoo6kMieKdabs+UAs4FJpyTSS01F5oUL+Na3YhF9HbSvEjecqRJXhGST6TLC
tLSX+eIi/VxlqxEcVNksuHewPVZAoMoyga7idUz2vAeuPCgmeKJ/Zo8RP3ua2+P226Wb0XeCvfTQ
a0I8smZl6dQ49TD88B9/NTltK4kZxP4J/HcfroidSQ1yi5eC17rDfcTdZB7MHzDhdVQTbwarnA4v
he3TC24HON+UeGPRljnwi4DIjIcj7OW9wnaC+scbQ8dNib8ySPXYp2jzntawsLAqxmQMX6oxNBRY
j6ozAmMkh2qVAVD9dAlLzYcvY4n4M3DApXfWYIZZEgRGRAmFyf/4zbe12pToNvsJ//BlkcXUs2Pi
flrPv2OdZp2FMbcwRDNtKpAVBCuCPYdL2BcCeE8+HESkMOqKYI1ji14Ug/GxzmvwlqLxeZqKZgyI
j1gX0w/uV9jW2YpT8ZN8xadmGl9fa/7UAGtwgjI44iWxdye1HRdII5l/Tvz+d3pd622P/VxKzFqx
uHkRF8VsgIkcnhz260lAB3xKMycWgihyUjev385CA8B/P0JygreeGHJs1Z1F68zgDXPoKb4+LS+y
ZJxC6wxznWE1NCT2Uswkh8YIhuZzRcrQewv6CjNHtn93KFQ56XVYNv2hNIXMiWpe2MPBft0K+hz7
p+nlgqiU56reyebokF+0RWGPgSpMGaIUSrWdDJBntBg0yroI+l94Dd5Z62hMDAnNk/nhQoi9oAIb
E6DhdHgBgA//VZevBesOVRlKVZfvhE76LTn9ZX/dp2LjaROTl97ZvJr08KkEp3yYBBSKjntbb7lD
9Za/KfBtAJ8mabwzhNZu79QwsQXZ9CvbszeJ15d+TWjGSObn3ByCamFpDaOJJ+P+LMAObVOjd76N
QzVUr+wKj1u2KiAb948lzyTuIRs6fRueIL5ozBw4QY93bfs8JH47g5ZNNIvx3VBLoiGjvIAJC61J
2aD+wevkuP3BGF0OSX25gml9t6gpfGEiB8cFXSszeNnMpwV3CzuSO1NDcNcPJr7KFqgmXx+dmOn4
BCIcHrWfWY7rCyMTBIDtAWp5ApGIeT3sZfiDzbQ1mgB5t/UKu3XmMiHuJ2WW+gef1swmI/qNBfCM
xhLyRv6s+dMsiV87kKEx/Fjmd45iMXALzDNAu4k4Vec8NZQFoISFqZeFbNFQemsoXZi0xiTWVz1R
4sx3ZyfWk+RF+F3E8D1WwlKAGnBjsgmJiRIx4+gipRitMw+EpcLMzDGkPIEnZbLerUltYgb5s0iC
/xKszjh/r2wH5nuJ6ptSqgh+755HTFFNIBIDdMja+7xnZjBtSPftibXO0mFhfE6fUxymYfMnQc8I
GpejM6HiiijeOEBM4uPhMA1M3t9GpsO8iiEwzqOo/JhlVF4zxcIYuJ0F7M2oVo3s8HX4PzjlqksN
ZR5nOJOwB3QsW6yVoNSw2a/gncZg1VDQOM0Z6zXAgs21CpAdbjr99oD5N96C7DNNcfLeMFfvFtk0
ciBSGhqcMhW+GVIqS6P6Kqwbdkzuc8b0I9/VVDMbKOJmdIMw0c/7G7QeTJ3YUNEF4JF0hnYLfyC2
k0VKQQopDhXVo7cTYE5ANw4/nCZ5OPnNxueHjc0ac67aof2T3XpGiIbDZGJTrjAagIP8XUCXhVta
7J9oVQbr6prwLO3ZgucddyjXid+pwmZd/0cBB8wJPpTxA24CS7CGeSeBQ617EPFFD9SDYvkVTDMS
rYwmbM9SVbZEgLUnTaGkwZLKzdfM1184+3AUTnnE7G3Nskvgk3Gu5KYGTx3XtkN9yBbJAqOknvYM
qIQPO08CjvA6aspE//tx2f0aZiw1zdENfHzwIxhJtVUbKqZSB+i31GgN1Upjs4xDJPfB05IMuChE
xEduzAlI2J37cN5ubTBrdDtz8nV7EC73uunIqjcUghMMuZgTvxy4ama95Kv2EdGjrEkR1Dx6y+pF
IdsY0OYnJIjYvQEqhgKui6/TZ50v0SV56RJ8m5OYhmMXTRsrWmfr6v61B/MhMz6qhxtIypLpUct8
HbTuaFAwApOBZyXsWFA76LENIiKaXvv+hTh17l0LZv9VKHQVNOC01hnnbgDrONZpwapVc23njO4Q
vNH8HECXgLwgyxHrhH4E0ICunKYWAVyNNQs4AAteRito0gXFiSNj2JSdgvcHk3YoBdX0uPhykJXe
6CRhObv/zGFbWYL+V+t/Eu9La5j4t84H7euH2gvgieNW7vOXzAQDr8jBpWR8Gs6GhH9nPj/Btvaz
a8zDeyplSaKa+ZkWJ7H/8gbwE5bJ9bXsrOauBaAmtmjH9EMoP0UTd6pQnLL0LjnFKxiWV2HIMjw1
zpvKbUn0K16PWEZxoFtsAdMCex4jneQcsqcYfxPoMEuox2SxBIgkiSN7xia/Ib+Fonzaz+nv3z8A
BwwnsAO5MLR9tzYSppZuhwP59LpnBBDyX9k1N++RRefDgBd32NodXxG2P+AVUhtzrOKRp798vm8d
by7cc8W+Yh4Hrym4vQnYZMcTgGpTuuRwP8ntyGe/P/RtlUxbknh12O6TkfllMJY7EELhywyzGfyp
FnaU5OJEAJskTKmxYPsx2rsp+/GSTPbwdtyXZ2BXam/kOQgxEAlGU+gdpC2HWIdo4YUpnkWzoyt/
WEa1t2Psq+PFGG4656eeYIFc0P/iCKrRUj5CuwgRJc5YcrUzoOTTcHWV2PVptHgPZBk0JNz+A1sv
sxwU1ekqgpF/pJoz0hVxq/3iO3TnlOWko1cB6KGHoS0CiHweCgHdANtbb6oBJHeGZPVcZIffDXrF
N7fb1vmyO9JcyOdsIe/4GdBH4CKyKmsID7jzfJCA14yIe104g37cKADeSFHg12yMApnUHQuvCqCA
UW5zYguwhHseAG/Lb2t2EY5XpFoEfmHvnQHD5ZQ/MDA26F3yo828+7PgofnO3gtkeLL+KQx2PUy1
MtE4c1ajhuaRG6yhaG7Au/gE3ZTma8MXxBNH04OsGjkOIH92elILjHxxm0yQYsAxoBc1lylOBc3G
pvxDzORit1rNnqZBPzKav92fG0NULO3S7n8vnhvnFw62T4g6dg7bT7BBV00AUR0vWjO+Yf4T33AE
Pw8xyABg9oeWcMfi/51YWLuO4K++zJhgqQqrK0nSoz25FQ0ZST2ZZHxAHOL8vMbJD8QbBt8z7uc9
bQau6x/HLbMYauXnkvEGFRulrYqpEG8adn/fu+iMp2p4pR15+TJ6+4elQg+n+7vmy1FPd1Bik7G8
HotofvTBw1c/RnTFthtYX39CL6etHtDKwW5uTIpISr2IkAd0OpAQauTeFP73x55qgS2pwtjtH01n
tpwqt0XhJ7IKEARvo9J3ImrMDaUxW2xQAWnk6c+3kvNXdrJVWhermc0YY35nUIB9dNegIONA/IAw
NH6euPtYRyzVcS/Atm9EVFH2oQ8bxhw1T5pxMA3Bo0QZk4ge6J0R4sSnGdFORN1UPDP08UJhgZFL
/Y2JYuER7+vBMaPX8AVssEfW62oqQwoXKNtcGnvAMIYWNKyxzpoqBBBzGc/5CwecNZRVj6BfRpWN
84LMbb4jxlRDjc5hsczJdV2xDTDev4U8HFiX/AfV3XKL14dZ2l4+SniRX8oyE8UAp6c5cuqv37qz
1NQ67+9OsUeSCCP/vVH/gVMFZ1EKb4BQKEQk0knWxCJewzx8nSV3uAbIStP9LyYRaqchTJML9n8L
oC5HXYL/H24XsDAcCKMllYPiDomOq8sooSA38NGnKA0/wReNTz9TGnC0Pzv9jFmyBGaYpdoCwNmm
ZpqAnDuR5xqiqP8o940TklJYRUD/WoR/H3MCd7gXCB0BgsE1JSsilrcpIULiXPgXdB0oUk+TwDb/
6i8WFGLKqE5jpq7ePxguRGJJ3hN+lX5044PH6RJ/Rgn8ZslEO7HRZeJcxJewbQj7kYjhmH5FPiwm
gEsEWGuJDmOJvsNigdDQMz570ImkmahOxhMhATlLiSbzmPDqzglPiRkR2iX4opmOgoNnQKdDjRBk
RToJcZ3WKnNT/rFWvE6eGQmMXvPl3+M6pK4LPTBScWfESzJwSP7i4OAPzoctsTqL/NwXpjSmGNI5
brfOVxdzdCj5Pj+k+rIYvAQMMIgLC2YdRiBL/8n9JnYVnJx6foqFHXmDhlNEUJTiCwOLgB0tti2W
NO1wqH/G2/6Ay2sh4P5FOqo/QDPGUKwscoMwi5mtWRryiCciEYB0tORM8ID6TdIV2Yz5N5puprx4
pNl3u7noXoEku/6dU8fChX1NugLI2ff5s1k99ZkCtHawmhVFPMFPkG37Uua1szjHBWUCLs9Z+3Ut
53Xch4/4HN/CqZVFY5CsH/CVCqp+fYCUlI5j5EjJuqUEvyAPGGBc4I0+RXyVFOH5C77yCRLmD6hy
3TBJQE7i6lAdMrMRXG3mEeu2ocrjFItlsZMvtg7JHDE6EepTnB/iuJ9wbyZfg/cAEgiEDv9PSqhM
j5pWSbEFA4C5RZoVaRTURlgSMK7J47LIYTviAQL+g1rHPN81c/IX5VrMDLgMd+T6ZilzPktc91OK
ODlhNx7jLerWxN5gekT1urZOy+8PoMgmS8DnaIrGi6mQkDq8rjOFLCbmgcKqgFABKRoidWROSASN
n7aEEKDFklXj05CBG4m9ye4UNBFDcI4mFWY9CyWZssqlBLFdzs4fAX7AlxSAiQCSiIpa0Kb45gTl
catFpmHfrTEqB0piA8eD8HBdwEBZnkTTjhYVbgifiYLmhdVZVxdSX0RdbBRkRoKPAV2QcjNT0Ik9
o7za7B6Obp2dIRkswhkQrpPX7/JPQpWiW5RHhInUrVnMYR7pGAAu9qluZ+DO/SuwEW7+hiIkiGj8
CVLfl+8SlLLk5G9R8CV4HXjSuF0IWNnf3WdHPAgx8Q9MmyGhFMkq306Oo9x8HrIjQR1T/dT0+dh6
ubTc8wMGw0hF6OfEFXVomybpJfLLpQEOSN5OEF+DpxnU+gxTWvZw4J7IBU+8IUBcdrGDALYivpkg
ZwD+4oVHwROhMOuMHOktSrhtZiyR8qPG52RWLjHGmy913a/0LU8ICDdnpQxai6FN7om4OOEEvGs8
OcqjuEzC1Y4alwBeSWQv80+xQKFQkrSA6S5mY7URShHtEZ6osjlhC0JaPk4/q5hpYAFdU5oz5UGl
HGeUijXP0/l0hJYgdELyoeQZvYMMK2xwDgLkz2vACUg+i96gimACvUC8M/a/fzdjrokgNBg00WO6
kCgZr8T/unkgwWZfbbhGUBzhSuAlmOINxXJ/98qhYfwezRlaHCr1973YdoK8CCc84cyzCBIkH6ns
JDaR6ueVOL3Y+He5nBOL04oDRr+fUsON/682nwoXXDhlvz80OyKHcBsOB2ILDAuT2zzo5t/20Ud0
6FO+dURomUHLZhGMuNpiNxLvlOcVf2FwbRpxB63DdVFL3lOPzewdwKohIG6vOlbH++5vM1hICmTz
Zc4kwDQ2ts7Ju9r//WUTqCSXk5DUs6sjJFjSLwSwHNptAvxV3fRc5Eps4TJm+aEKJdg2cA+AKIlh
LqQFARTc2IG80RhFAs0kM/X7F6Q2lz7ZmXvmai8uIn5JMoodev8FuITUqv3ec2O2eIWZhkru7Sg+
e3Hg2eZ22fe/k/I/POEzTObsnzoLCLVRmf0Zc/MU5HQfCabYe99hRdAORKZesPfQZudC4mIvh9OL
jzI+BM7197IMTzaHZS5/MNt+T3WLe78MqxZ6zfj3+mXI1vN9Lu4FO7L3i6QM/36o0RveY3QD4hP1
hPxrwuVvcZXyEmyiYt3YVobEbAZonr1/A7PKvdxjojeoxrPrPWZhzdxbTIHkkJv+4lNxeQ7xDT5+
8Er8b7hlSAzpcpwSSPKnhPcQwWdQj3hVfnwJyDn5/Fj8HeZfyiyaomZgsIIjewAaWiHkiVI2v2Mx
E5hAhFPx970oEhidPD3xVcV2iWd6j5Hh3vzt3ewpAsYWETIV20hV/+2qcarKERvFSXkE4vziKuLM
fx+K4zST5IzYQ3xEB7DEcWJXILU2rVWlFURJnn5Ge2fWhadfOe8NvQHAFy9F1xhEOPVvizjP5F9m
8RxheFdOt5/8uxw5YiHOUTnigMtRXEnsCd3KucWoVf/2LyyV/e0oaLpiL/FZZnV7w60c49/f0eKz
sULf+DtAdNHK4amIvTnd36FiK4fQmyu2gxGjs4p3l2MPiEZs/TtefDbGdgfLeAR4dTtKfCsDAoO4
D9EhxY5jhjDtwBgQ78Un773o9WLQGP/e3K8YB2LoUD6P+Ll4DKLgPS7b4NOjoe0Dc4wfyZ1fsGpx
R3Y41oF3UWcGrw/rEEv+kcg+kuVpyQ6vFCWzpA7rsCMamZy8Z/zE6KMyNR+WpBD5/qnsM/aZzMDH
cYjsV7HYT9mDFQNkVydNqGyquOR/piJxGqaqsweQjj2ZZ2WfWeBqR6BjmAQx39AraKCwo6jH/EsU
TrwQk5mY1LB4+SHfzC+UqBB/mOxzk1Cld3G1QfAtiMRyfPIOmwSfg80KVnGX9GQP89nZ44K84RLA
yTlrIVhxhLyfszvkW9RbmLDAjS4Q60Rao7A7TjLlNuQU0Ly4pPgRe3EhkwAiubmVwnoQ66bIT+om
856xMTY6E6w4HXG33485LSt5+nc8QhddwmX+zqMusk1hH5jnDe4E1TL+dUhIoGnBDzJyFmRtliU+
AwrwCWpDlAvlznVbnEBcw9h31tjXuV9URxwDCfy/z/++h1hLpEDc/JPbLrhjccq/PcSe4jUws82V
11e72jF9k51Oe4eT0ejGRnw8Jd7VIz5K24h2xqn4W6hesWjMNwo66gIlhUWzFFqdkPwH/yA+U2dP
aExsGs+NfSQe5oOlhuckdv77q/AcMxQ6FjwCwWgeE4r8bR0QwYAyM/zXmLbBp/lt8sKWU1pedA5x
56IUlbhR0Q/+2preQlL9t4uItVA8FeV3h9YR66P4Ajo0NNGRxBZ1//ueDD4vzp7ohty5bj5piL99
8MFZ4MR7UDYEE2WyEeQhaHjR6WRW2ftOZCgoh7IRZxe/9x2KWrhEf+txz+LWMypfx5OHNgfZdYYy
OSIxjD2JBflv3TszfMWCJLZyQIYlxAhrHWlP9/I1HoPYRr6B09921ZEQPr3syeL9dwzCMzxFcQM3
PhPbWNzItzkKl/g97CiWV+q5/g05FJV3BD1/G0CcV90oe2rBkFkQBpvYTWFOpoK98xRJDPGhOBrr
ge8sBq3Cjb1o1Qzqe8ZsJb6vaGXp/6cUNy5aQLTW1BSjWrRSS88Sv/+1jhgu4nnxGOcYR56+bVca
nZpbx77oV0TeQRxdiDjunjuae08HODLQsIn69PZNDogWrcHmHjWCTFDqTh/dfc7Aphyquu9COQVo
v2FvzJMUEfYQ8zQheN+nhFNu3wgMAAD/eJALOPI/KFdjr5PJQLVX9plFNoPYb8J/U3XGfDSkLxCG
CKp0CB/AnN3cn4RK1H1EMRNSCNwhUBs0KiApdqCE1DU+QD9ePHfVTtwucXZx32wmo4L+KJ1+3yXG
Rgouu1dcxRURoCOG8Ouo7C/f6s8EKxCFLqgG+x6iQZfc2a1Zki5bKYj318nVy0QNCjmdYqpxYWiW
mPNHTtxzJ5CZd++gCxDHcc4erTSkzOtxE1Y0IozRZsner5iDYPdP9jc6Fo3dp3R3MNPHNn7vVdF2
EsvvkS63rzia6X2te13CfJB/quvua7RtlqPtazXd4upFD+gQ3fq6LNfDdrJD9+IZXV5GtVKKeb2d
xrd1viyAS2x5UX4MOLEfSOk+ud+dStW5ZIInfMySNw8sGa9G0J1L6HxX7ynjYI0SLZwmA1gaJCS/
iuVrRbgxPO+1FdTtJVqcrG4ok62moeLI4RAOy8fnaKOs7h6yHnSTgFvcdl+v6L2mJZA8SIZUWbN4
3b5pDaImxcLY0+CgwOkiPGdsZ/6Nf3sT/QvUHaI/xL0MIFLYNxhmPLD0mWqRllKz7iAfL7EeXSCU
R+cDdRTAxMVqUOyHWA0nCeRpr0P8TF9hf1MejfwqQyTSI2ELP6D3vINLXLjPFZ51GRoWyLLP2mt3
8tFAf51YQXr/pBIcKlswAM8badnHxlpN9PSxlXcXH4ZzcuPhElX2xDg+LXpvjPrMNRn8+w6ps+Vj
Wa/JaqLi9XXCOwwnKyW+RATXfWzLFAmMaLKTdrSUcmx2/S8aCTm1pDpQvGR7Xjb43NOtZv/GquhP
yAMQZKhsKdaXlPJzVSRCms8TKGEV/YVRQMWcleEj980CdPaQYlpmGzh2lr5thG+O7JqTxZBIST09
gvNSx+hRLWphJYXbLGvobkWYx8IUw6BFyiWUAnQbQ5lxuz2vy/Uzalfl8r5qocCef4wjwsrs9y19
o/6wND6b9JZQwma6PKcXlCNhBWWIyKCHIdhGY+tuQxySEyNVOqJROOfgktc40YQEcHkJahDfJvoO
NlfB5RIxjmL5/unQIRElpiAOfeD6EnrD05/8GPt+pW1H28vng46L7HusrsW8sWcA118Fi2a7go76
OfD0Eg4inS6zvMKDrsQJXvH7i7N1QbuS0/eXcZ0D0jTYVZgT/ZFBysTAmCYuK6aVn3bFZeihzFi4
2KxKb/BP8AIIdXzygbJnbmEbsyDD5o7KCnYR9h0WH+QFwFhEoEintjMJl3+l+dhkBuTgREytnHWy
N/acnyw1FzNQXhRzBJ//DhmmWKY8tml3Yay0R6Zmltz38HF9LNqxAJ8aP5goHcPjTKX3D+wJ8grk
V2kPaW+Qz+BmNuxPMFhxuC32VNejQ70kzXwcHUYH2oTbwS0lvw9+goWAfyjo/5L0OICT0n7c0ONl
5rBliQgzReHo/7yOWJl7Vgdmak6bMYyZaY9c1NhzeRFiR4eTqn6/wXQmNrL0xLK5BN+US/xOnJyM
tlSZXmG0FKLlORUfcn1eX1BeB31ViDPRbqwyHMpW2oDLkVPmBrkBdmZaJp7BrEErcxtcDYuYotlc
8L5DTTQ7XMlzny2D3l5D7IJI3Sb53WzoEGXzrd38ZzurKEkkf2mqP84tFdV5yXzfHMLyXesrcNXe
CNdXP3I9p63qMYT7CRAYPyNNUesngJmL/ojkGM/15RTlvwnjiJuXJmahuteX4L1cp175RZYhg43a
z/lCPUTTmy3ffP1lG8AJ8yWrCoYIXwKbX8ucqp2dlUBkJ7TdjQqZ0vZXd29W44+8FqfWV8v4yW1i
XSri69wmC4q6mBUPdUNsDsBMNZhXKtqBsu06fNSxYRtjZZ5dJ5T7W+C2lrgrLTyD5AImeIzqwHt2
VXZTY/1EU/gHcFpJym7kDN+gfxv9owEOxnmwginM9/HCtkT7uKd61fG+hsJ3Jogajo9grq45+T/U
BPy6mOPLoNLBXJ4aBDJzO/stQ/gYc08mQaZpYRal2Z7B/TYoIR40nVxXBF3kviU1OD1cKXOZ3Ew1
HjyGnoAzjmf9kfi+rIBCFNBvVDJ55gtlx6Lpy8WM8NgTBbx+njuiVtfTx6jOP1ICf5B5YXcw5XP6
68Nv1oyo62MlKcH9thbcJoAvQU4NzhswDQxyUpPe2XotmFdnZSIcB8CKpKyoisl33FfjWSE5AL14
npN/03oBaAEAVkElzav7ZKMnuSrYyvkDhuNCg8x6XZII3BCdBeMyH9m3HelRAOIWIl4vFDaU8LWu
kGwZjvm6/Hcl9/lF45O+td//jEAXiTH0J0S1XSORDuS8jJnQTLNlZKLfaIIqi/H32W46J6MstEMi
GvQqWobW4BPGAYY4O6UnVFyKLMpOi4qx9QPA1XrC4fKZH8azfKNUcwWMAS4BUWlmuVlGQVfVREOH
upEwLCvbUEOIQo/7IXu7596e9DvlFutFOmHoa5pvdIcxo/OSe+3gNZdAgI2mJEo+TtoyMxDildBh
2I16Gr5BPH2QwfZTwWVs9RfKN1OFGf0/o8SwyoePFmWfF24nSbWhJO42mM948l73+rF5fd9fS934
RhJQUiC/gi6AG/5ev2X73rpXpPKpTZE53dPrXqA24Y5P5o8nACnUf2sBoweCMPYhUV0KgNyIYl0p
HImqyzPo6GFm/4pGqI6L6pQwA0DzjSr7JoVPEDX5jPs29DnTITMt6d2qWpDe5W1xs6c3Ux/D74T/
/UEQSfPlrc7kuVYI6H5JqlsKFMUjYGGAvNX677CHi4BQ1Zdewygl1v94OwVF26OSgoWg5KYwnufE
CzB4p1sOuR3RBhFkMW0wS9m5irp8R+QSiYSBz7oD7svCtplPHs71/mHX3u3zAsk8Yd6GJ7YaUB2n
9DkkAGriQoBctHwfMDksFDEgR5T27imeAHM300K5OW8zANyIG68vQUWIDNUcT3eM4EH5gB/CyiYU
9tGQwPwhFA9ul5UCX6pw5VLIrtoMkcIW2kqwVuHeQHdBJMNw5S3XYwlheccwabQ5FCVIGydc12T0
M3GgNpP0V5q5yvczvDdi1nAvNPMdwlITqqYVitaAzsg3X1GWmSEIwCJFd3ojxzJXQ53mrD7It03+
CWrdGDG8hucuKLEjCEwJWBYKtjyWrxZllDnc6ieqz0usBZbT+ut9tSRdMArFLD8Fa7pnrWIKyiga
pPliATZs1X2AzSKmmxRfPKRMCSY1abobGoqfLHe0+GlzDaVhNv3uub/NqUM7RpQapsgEfsE3cpga
6KQhejLjIHNHSQGPWvCcAulOuwxzWIxov63eHRFf1VWsFsQ9xH6gu288LouudvkEAbmkHnByWhod
UcfcKb3sq6JqNEAOMl9PxhT6LyEkuGqlIapCmickHUSiOhOdAWQfBaJRoiB0TZgkfv6j6hbV5SAZ
IGgP/WZjWMOK6dMWXIuxarOmUtHw+wHliAzCN8q60gdsMthT9F8IEWR2HkgIhFJ3aJXLQh9W5cQc
GKDnBaMsp3GrYftmHi6ZwnFU6B2qZkoTuueGrDRiQrrktSOrJgNPjMam31EB5ZvGlKA+/DNmb6/6
uv1oEB2vkCExvc46ejGtmydkC6kItclQ2UFKodnBIpAxhJsvICIKSRAKeQjVPwTuZ1dn/P6gyMzP
aYkfwgygTAQevnyBZUIYGOv06YELphhV/02NRLv3mm8VDbm3OfFlEDk2eqo/qE0B/U9ONbDw+TlH
ya1lRvhmwkJnEO+K/WrzZJ3RxthwrS/KPwQoqaNxxEWerxkoE+iAkPw1eDVCthU3SMPMBrAlGFtF
8HJJhp+s6qCs8gJ5KzT72Y0liPG7l/BkbvPpBeVEsxPaBehQn1iCvh/oHudmB439HD1+iid2E+Ao
8nz7CXlfRBjAEEiEhWZk+rCAhhD5bLBLhm5r3cSSMCgwsEDZfXcyTom0YyBmI+pIKDArgWCQ+CE5
iMIbWfwnabkDwRYfzCY8e2CHRBRIQ2TMd83y/IUWA06evEXxoAXSfflwED/B1+ll4G7cWLFGaOxT
t/sDZl79xRjYFow3UnVjMgnq+rK6WkrK4wPN/yaoTiYXIUDK2YJfx0Gw2nKBrj7ug7rL/Muq0pwe
qH6GjHJvA0prRpJgY0laYcr3ZZehfjMVcW34syRoKPsqz0FlD4iT08wsfqMFUygxW/jJMnqJiGl+
3c3p4OO2ktrgwEc5M9YZa/d5cVkRFhxIihZk5i6rN9V2hG5pzgdhtcP/X17tG7EAgellUQZPKUr+
Ms8slLfVSsgXj4Kb6IhAX+FFT9D7wZwBUjcKUXNZTI1ZBq5780bpntgyanFkGcjMkpt/+3ooOVDj
D9PDsFV3j0/dOn2qVKOWvqk93OyozImLc1qcAbSDGc1nKKHTU1vvoSJ1D6rPpL7sraB8zgfcMmDC
+3d62qFI+P7U1zrmNP7GyMPnGzfhlmLdQm5qK80fq4tN+egjwtzgQj40BMXobiSk3lTqsZoxtLop
GkeLTD9q98WEnCrSrWuURVrJykg2M/eid0agRQ0kSu4BsgNrN6Yw04/Su9JIn2OM9RMXju0VHQum
oJDkKjlUj7w1a0chfz5U3S3zaq6+UwQavQJQkHwPdKBEBV7WmxqhT9Zg1ctIzUrW/fmZf15Gy16D
u9gzaFB3I8xFKQYyKZTzXRe/4UwCuWazLFGZLl0y2hEhq1W9bAn5iHf0TUe8I/iDzbWsw3aFhAkB
7sGpojYqv2p+3qRnp4d2JRHiuH1j7osOIHGHZ68FEzKkpXv5rJdTYWnAZzN+brvSLeyWCqxEfjC7
PeLfRBI74B0t4R5C9sTrYQ2lOEuar24Q6vf7VPOVPXK/icDQ1cmdSBijYj/ZvI4TAokPoNYElQA0
GZsmuRLo7ImB4hUTkaPARoJ/dvVIvWKMkx2JX8cmuXxWuydfVETpULslyarsJeKTBJx2OLavo7ga
ethpHRJJ20lEpuBDeuqGEEyT9Kt+lW2I0dVJSdQO5+z3GLb9xu7MF9+EBoiaRDjjItbbhOLGxalw
ZivCJh1ZAzxB4s+E6rLNGKR57rF0CliLsXnzrfGXWPuAuGHT7zg1gWcCg00i2vW+MzYil4q1iIN7
2XUhsfENhgsJWCE+viDee6I1qji67RSgOAGrTxvjGrfplZsZIyvEtwPMKyJRAKTSLhTX5NHGDHp+
uVlnTHamOg48JpYBMKt4lKpInOc7ZlFjI4Jz4nb6FbHxsD2KR/ybrUWdEzRrjAIe299hFb9DWiBp
lpUICqc019gveZaXneGSaUQ6WxWKO7SKoIvdd/edaIUqxadFVXsH3SPR6BHSXlyNo4mBkRBWhFTC
ja3Po8hxSZvLTsSyS3rSPSbPhOVjPkgFlaFIFYn8Uk6k/Aoci06QYhy/90xtrzTfqYIxcD9Ke2FW
xDBHpp9PyvSWe8BzWLHMmPVe+YdzNPgjmAWjT9FYqMtF1eoVjQ/NuveMXWlp9hn4EdpHS1R8CVNP
LJbvqI8nwWmjLJXlaa+vtNV0ZSw1onDYRfL3zR+J3UgosPssc988mcbgpt77OuEW7zsymPnuvWn2
UFxXtTuOHnvcxm0ZtFTxAMxtqu7NryhlJDAeLxsNPHIVVyJceTQQYjJgAAIfOdSW6grwY21P7ROl
UydLyT0l5QaZev8S31LOQqD96j2WGK/QJW5zonrIFhjzC8gn1CXVGDqgQGD5ID1NJgB74oDh81Cs
Y0lAQnI2WSgh6m7gd4f44htB7lz8zh1iKF4jU6EC4nQFHxnlxYszcdFEYiwqFnWkPapGcmd334AT
EVx8yULoYgvbdjWKc5cKjrbg1xoLmbK1Ah2JjCNU7yhLNOfhqcHdP4d3p58LCmnvg348JSTViTmT
xkD0k3qZgYxENoHHBSQ2S3YnK6qhOqh825pHa4djyrmNvdECrtRCt2pfMQuw0sa8QIBNs+A3mrXf
mII7QHlnMrfTzysQd5h6VHGQEVHFnam2atx6pUWBZ0cifYvIsP1cFVR0Ovt6At44kNyp3cdyPI4u
ZGBaunxt3VdM1u6YREZjDebbVmxwZOhdtGAYyIn4D5f82RrBA9BT5brftig44K++DugPg9BATOQg
WI2G8zq83KtzdYZ/SqQ6FZDwsfuIL0kRn3fy5p7orDeo+hXtR+0jJkiWBClxqJnMkdHY4wd/+w1+
Q6QSp/Ad8kjeovO05nIjrOsCmqseUkfGGrtj8HBQIF0kH0nzPFwdaNjYGi31AIiTyItBwW7I2orA
65mxYDgwOmMtQXDGnAYnTA4rp+Vrgs8kZVeEYtExR9GIKbKzAGLdV+WaVgnKeWO+iNWOSX2w3C3a
SBLJLJHuvSZkq6OLn/sPO/cpmmifwys/0nKIancpCy5SnANthrJAJJiB+AlFHMw1Bj9VwxGPmSFA
YCLGOC+pNne1iGchg+hrlkGVbhAbYBsqZ0qYHHGjgOiOQA7ZT09f9nAlK4bF4Gk22jEexRrRmSbn
ZFWgIcRXZ1kkai2YzYC4X9sRkjaB0PMEEhXcIrIB6/wzc4uQ8giQq/LYWOrRaHVJIWIN5hSd6qc/
WnX/NHyGD1SRYF9Nlnfrbqn2bZmjvLB6/kwOCKp4jUvYvwRVb7/RQZ3g5yLQ69/9iSuzWIoyI8p6
zKgyqGGNmM9RSQZUtMgypMNumqphaWMHzZklSKrdHW0+dSQbewKF0NwR4+kJhuC9gbR6iwsKG4zN
s0sXR1b5imuAI23ezNYeJed15fX21e0WVBCIS4+BDvTo5KLkS04SPvxCgxxyCzR8MyOc+iOqq18c
Sks6xuI0vxHt0eLRsdzCwh87MtjObgEm0m5cxMpJZZGIRBgwqgPRlRBECUdJsaZkXTxsc+QQKdNO
kIld7hCWTsHdfnmZX20piOsh3UbPRZ0eEn7n3tH/7om5e9Q6upIpkrfE803dJppCCrH1xtYTpvXA
uGPutJ6L3i3SKcllzXxANcIpscdMHPryFF/TanNNVXPkNqm8eSYKjl1Y+Ibf27DYKZeG9p8r28qM
LwLJGnWD5UPATO0JyImpJx9kDNdLdHYpO7JkiiAzwzIaNevxQcgTnwBT6qSTqCYVX9fUpl6RGrgx
0TwAs4rIGfjJBQ5+3CGpk1k8OeLCPPYT/EFtPlnQhZxqfnPqxTnUqI6BQQ4AWaPH1sIs56yo9Dsv
V1rBoHEH0H6XjRGNlp2PqpxteDU4WEIKAfLrizNRM4hRIOxJ8sYsrXQrhJTJUYVUeLBbX0BEHqwW
A6LpIu9eMoCeC9RDTaZM55bUvracBpQdHgeXjeY+N6Pli9+SiQKErkXqCW4e7DxZOOzFGpBtRDkO
ZO0Asq25LpJI4cQ5UQYHgRqUOdzTeoTg/yjELg6N3ZOHjTaK1QGn9+E8zsaLiTmyJBMuiVABHC8k
CqI/3YndrEb/CuZwUVTQovJLMCJdRMXRsC9nCBfx9uldncbJPgcQVfFkXi3UuRRPfOV497RETqRd
fsj826Gyf6smEs8XNQ1l3NeE8Y0sQWcJNMnZm6LrfqegB7OArYAkZHIljcV0SzIbYIOGYk3hktMF
79b7gm9H1InYjMxUwmqBM39eF0G/LQIjlpzBPR179xv4Mtg0kdWegjEkccV8TeFouMWwSngOaRdc
l2MSskIo6mo3wXPVevlKDyvKV2bOKDwHfINYT8BIhhNXcRFjWtxN6iSbT3DmtZ/b4cS8eA0v39SK
KvzuWwvOysfD193Gyb1HbJidI1FCDalGZ2Rd7AnPFwVVOs01fpuZOQ7v29t2HOYHCFieFkBCCmHL
soBf1nI8xFI48hpv6uTuA3CuV0SGWTpZdIqfGxwvqsvpqGRDmfCvqfI9DfLQWDWf6KPSb9RV/Smt
YAYmQpUtlROAzeIV0G8M3CNO1WWrhfjXxL5ZaarD8zCJDQcJEPtsUSfrR0t4VITWrkHFs8R/vh/U
+LS+bcXGalsdKIq5vcIzoZtt85WxIwTJsIOT2QTw+Zgdp5FqEUFH7pwZggoy6JXMxc2xovrZKt88
yWRiMUWnZeu9PBXc7oQalmp0TW/hPXykZUp1Jw+xwC7Wv66oE779OlY9Zduuy5VhY/Z7byaMqI47
Wjv3JN+wu1TFHlC899ZIWM3WeiyUrYywPuTr0Y7p8rZ+rju7DcqIYorJsH+GJEISqsOdwH7Hp528
L1MUyjZVeAlPMZlJfalGw/J9vNv6DKBvkh2ZMXlWxuq5gcQVY/owZm+JvEDQxDZCKZwep6kcT9MR
9XBqHZnQ7gMZ2hWseLDFqyy5K6LS7hS1bgRTysPl5/aDZXb/mTInobAIKIF3a0ry3dbdttve16fo
GVwjGMKopiA2OK8jyRc0mYmJ/pnZxIovBuWdG7jYdXqxqxCF4fkrbK27+3Y6B4VcW9UWw6ZOi7jf
3BIKiyVTKmifjyP3llBCfnl1KLm6fZGygHA+bwOkj+3X+m3f19NdvjxF55WQbaF8xxJgwKpaY2Iu
f29p/YSahSRAG6jeNRKW5/OnWiN8iHrB23vbBYrqE5v4XCB5kvfgm+Tu3ZK8jqaqt/rutjZCI/yX
JVmSr89Rs6WhfjoPW2TXHMRfLa69cjuOxzEV4b2uoD0bVw2mEfWpomKjReNovJJCPe0jOSbNziGX
4BbkRJ4JV0/T6fHyk/9kaII/1/k6S06rczTSZpyYn9FxvJN3aqJx+kugO4qggGJnL6bw7HXnEpRY
2cIGVcLa1WKNnc4r7sdG3xyLQArFKBVGu8at6Pwqbr2Zfj+dPIX3D0mRQKvsjMyLr0U4DuGF0iLG
8u5ffJlKP3mgjT4aO0sgcTgNfgaGmQXBAMkEYq2wEzNhkiJUbzjtNo8oCBsKIZSC1H3hyG5JGXih
1zu46JtAlDDv9hkLHFLAPHelue7W/vDvSXY11l26HHNSaY6Z3ilnsZiwaI0XhXl36VTbfPn2mi1o
D9TejbD0hkiOpBAO+hpYxKYD42UKTIhqqRay9Tw/ZCj64O7C0T/JHxeXjJ5xYBDa4w3Bbko/PFhW
lA+SDqzYpOfFFExNQp9aAi6ljykCULh31maY0sHLO1klYjCE8pkdoJJEravDYXObee2f027+Wuiz
AqMY3D3rcb7Cc8KJM5ybxHLCghJeJKRFKxoI2RbvbUJEhahJbvWXMkCBoO0oxNfAwyS8yArhINxi
VwskuzFd6znNxuLlFJR/nAYPv5urZpfW8Quh8mS8UfwqUfxhIc8aSmaiAQQCXEIDH8OBmbKlxIxs
na0OqE25JI4N1kKsQacgS0+W4XcxCqFWv8x4MEpUMLfpS5myF6f0tZi6IxcukqtbEwAZiAiaRdwp
H3lC6ZEIMET43JzjdqN+Nv49pHJr0u/vSQn5tAo7FhHCWukTSIEzyT5eIYsLZoMieKo24bfYsHn6
ACp43DPhHl1Y088sQVVYJdDv3mkTl3GdDpsHBDHMMTpHPN6r9sTrg8p9hao/8V5LCrRHcnBfvJLS
pGbn4mbDLHaHTRkXu5tNSZ9jnSo+6nj7Go+pSc+7V8hZTO7HrY/yvkfoEM6dpyCMXqc1M1ZrKX7u
3ZOOrqja1Bx0UUn0p+4jHXHVMs68OqYS0mzknimA0vBdp255vC0ooWRjk4SXpPOZy/wmyjw5uPFd
OdsCEpY3cnSngSctefhKs4HB8TY1N/smAOnrP33ID9++jO/JyEVT1b3GZSqRIaBx74n2r0yzT4XY
JHPle96KKB/uE8pj0E8swqsdSjr0p6CDKwUchhD9zYP4uqDuO74xz8KZ4vEOFBJSicR262Zd4IIJ
psgtgoeZ4xqzliVv6Nc8GEcxUWrBcHyFGQ1+oaEV7xmcI9W7LxEztxHJ1lwSE6GwLide56j+M3z7
N9ot512LXyPh2Ui2sr1GkveidagK6tUI4ES3pXpo/0fSeSw3riRR9IsQAVcwWxJ0oEiJlEiZDUIW
3hfs17+DfouJ6ZluSRRQJs3Nc0/zrfDnk0R58lvD78ov2iveiUTRGiohUP4AiT7cEDXFkg8vuTEl
DyJn5drsjXPylR2zY04YQy6MNw1yguPspy/QoF46Qpno3FI/feoOoIir6EXRTkGgbUyQIhp7bMaV
RSibIaZv4yBgPqq1vYnM/tDmlldBvcudgmFEnVjkjHHdJpoHr1CijZgotsJUcbj5lUXTEKLAUa8R
0uFVD5A5SnNPwGk3OHxMo/D7EOkUnCVnJ+tXGY7baP5NumzLT7RldRilwiwsjEoUoYoglhE5fSPS
n5SKr52Ce3PJNegP96gTJHqFXhrbgVFM03j4V1leGcv8im6/BhFWbkhhogDGUvDZq/G7Y3xVLkR2
nitmyG6G8KBHsQPQNg0OMoWuFT1mLYwaY4J+lL+2yskeg30UmttaUu+mwx/11XEamLZO3uzkJVMh
WRUb5o3DsSGu/xhd6EfaJmct8qPjcPKsfjhY/1yIum6jqg+D6s0L0RGJ3912sFJ9KiZK5rhK4me+
7ijHm88pL8FO8Fbk8YGUPEMRKiHwTNeSqQkbMeS5JGHeJydrEcyBlDAAMm6JkSO8kYKT7fJk9o76
AUmK0V0OrXmLK1gaOCu6l1THF2P4b65ZWDx36HKCo1tHcIfVO+4kG0R51bMBdvPeOquWpt9LRD0F
V0tjA3+H6ad/PeLa2doj2QjQlQ1sIKc5GnzodFsCUyIHTnaZ2DZMB5fYftIA0oFsk2+OO8XZdskZ
L1mKOnq1+p4wcEAue+/B9IpNHjBe8hElJ51a7DJ/7Nngy8NtvcVDBNfldo8OJoAAS2peeHS5qaN7
IXQoQDnPFWqRJ+tsgQ6M11UA7I4Xv4p/QoY238t3eeNhQnAFuu309Jtx/Tg5waf8lMBnGiQb2xwK
DuaQoAC85k/ecy50iDlI8WdsftEZIetCtraufpxP45VNGND7hRRJZUj6uRfzR+otKpaUxcREVuhX
uHHN7yRowRavUOy+W+QwT4wAWukdpmZKd53GNk3pEJwPY7E7edVo1cD6og020rc50panOWp4dNBR
meO/2TuXcBcso1kJZV7IizTVIaQxDz/+gL7U45+Bhjaqt2qv2afE/UCBHxI/f2N/Dlb0BFnePbC8
VKRGTfOjiO2sIpp4HIyNg5eH4kkcAxm619Z9+KNgch+feVEKXCnav1H7XHwq2TP9tWDa1nStfWzN
lkuWOhtatrv72z7zfp6ofm2zJ/iGkNX24cER1wEmjYLblOrc4NQ7a3pGQvcdkP9Q2Hr6yZ4GDeXo
MkoN8is9JjqKm1PEyEkvnqL+ZHM+Q7lAI7AeYJ5FvlJtNVxXNcq89hopUkWTUN3B6zdI0Fj14b37
qKwdG0Qeu2ERbewipledbfMqGf6y/Czw4NeGqVcx+licoO8FBzveW8PZgqca7XumQm4ZmaA8Dkz1
iDcmjsHMHpsv7ZzeTExSp92/Qk6P81r3iRCGfi1VmfYt8UYPwQDTCDUYC+We4L+s4B2MexT6aMZC
qelznuJwvDILxC6rrHkUFG3zYt1i3sGgYANU4+bov8pNZfD6pbqo0G1Sr/EpjRqUZnMuKLJzLDtN
JsSpcZK+L9DJU/g0PDJbP+3y5+55IiPLPusdDoHVVrmaL8Mb860JChmc4yJGyMqdyUhhvZ9TJiy/
6fA1TIqgMSphvNPknxhRwWbBH3hje6RY1BMPQ+QN7cF6NPJj3L/Oxil4roEH8GwcVtI6g/V0gTiu
wsTzKEcCyaE9AIq6BUnGs8GMiNf8ZjMSSOeqelT4gSZD9TwS117RMKZnKVzPLjwSSFNDVcpCIb6K
qeS7ByQEyDxcHon7PIPhOwSQUqAYWKeUw3seESvCOYNegnqBpxVhNI0OK9yjjRj0ExdJWzBrhKwZ
NS+bm23SZXyD/1veVg0z5cduHA46RrylEq7iKuWQG70um4Da3tKFe/ui1US7NHijeNMwBCnPomU0
oGP+D+veOt0nAbfsfA0WEvlmCL7bgPFG/OZp/JKKpXRqrplDQZtvwb9pLe4513eRb6GbUD/Gimmf
jH68/hlyvBlJ/2EMa+KL4cS/HKr1iL5FW/11X8En8m77GRu16KA9RQtidDl23UO1xo/zw/y2/Yla
PQW1XU1Hmt7yRcd6glJjswV8FiIreWGcazkb6JbaaKmpySLQAn65ixGJnCY6+DfjEx4Ev8cfkeWd
6Y8z14d8pgmbfuhYqB/dXbUT7/JEzQSeYUdZAWuG75Yzs9iw2DTObLan6olgE78E5fvwmPNWz2Oz
yX7H3+IXLBjvPt0xxJ93B+a0+/28k3+B/QUYZ3pW54cBUiyjRnA7ivG9gtE7rFSYiNa6ch5a+B/9
JhYnfv3Z3mTdO9ZfI0wLrmAVbPc6LZ4GSAc+ekgM6o/ai8ZZIzyJyB/e+D8E+gJdKX5DC8D0qqf6
ovkJsSi6QNxuoDmrcOdoS1/g6mDTlvrWS9HuQ0htbwE+IkCnGbu+hM/jAPNCdis12CRMwn8XiNUN
7l/3EbgYIstqPrsYmNIJMV7pds9fNJe9+jgZewMBySNX5owcsvwr0Qp/auxoTtRPp3wn4DI+EFNz
2yDm4TAfiGQ8ELTIlaC7sQjnm8nMBMZ5+VNL1i6equ/6j1q5Xv1I81f55gpJi4Vbt5hvEIcRpVp/
lM8utbGaJx49Y0eRB3dNISOPnD1bsspvGXutnsHTh6DNVbTi45/eq7DvgSNkviq0A8GR2QZnm9sz
QKZkJgxIGGSxreY3xnx0xvLoimxjJtXJdnaTuCite86QrgY2xxNsdCUm2cJBINcr3kCLCmoCSXyJ
kmtD8N3O71EMv2+852wJiResCLn+5iFCZIz81lYfMsIpBQ6LRiW65/k39DHMfG2w+qImWycxYQ9z
/FavIg92XpdYzxYMlcsPKW98/By5h45FGLyJnFKSGR2N+t6DiFPSu0o2jKal3sxEytPGVeNtIA4E
99qhTFGJOsRF2S52ubendWd8Bti5NI7wOlDZAUO57cXMF671tAjmHP0jr+CQhrc8+c6SN6W6l4O1
0VCJjtheGDcTHYfDEZaontGfNbxpLQQBE/Cxdx6YVE4NI2vZa6U8DsVzYl3DpNgqvS+VbFtlZMEt
yq/hKGi25yq3clFtJgoZ40ADDZRcKa95M2yDggxrfDPesvQBO4a53SXDU0ExC98aBxba+J1xiklA
ibz7WUS7sqAhIb50YhwRvfeRi5tZDScHImNab8M4ZKAjbP9yU90IJLYtB3PKtREKRHNAQkiamct0
EcKjk2IJp9lrEmxzQ93PhGCVu21L0kYktxHGb+pZZ4c18mJwwRXcoO+BpBQPtHAKs71YJHZoHcry
PqN6SgCAxAxrNGOzrTuk4/gdq4zMlJYLcdn2hhzzHFgLwqWpUT3PqetXHZ+ImkT6PgMS6Y3PZCh8
N/n39/lwgBC/LL/ealCF6/++eb+4OVCo1n4XU81wN6VEQybEZGXnGKRFYvArbvmIDTIyFFn5QX5s
TM80HgWmgJi86MzaFZyvYXFrbLEKBO6M5P6OID5D/5azNAJGSI1NVl6HDu8eZtV5IFA1JEpdqX0Y
XGVjjQ2EhVm05BiH5cg5InMbn9LtPBbrKQWUG2X7mCSrRXE9RkjjZjgI7rW0bEwr+Z+6ftIa158J
4ap+OIaUFudLi2oIqw+ND9IryBN4iMuOH3R/6Ogc6PRkWnqXJpMRUJAC9A1rh8XRh4AGqr8IomRQ
Ze9zah3kBIiJU4EPxsMtp03Hhqt9BZ1nPNO0DR+iAbKHxD6oPepcQyXXtJO81elrReqypHFqzjhG
zXA2OslOB/ANrHjoV7J+0CTMCC6qguAtZ462KDYZsZzRkZhwFsuZJiCeFj1zWsbd4Rcgj9MXRSaf
tdXv1fxlyVM7Iy75qovIT8VOuOArtHArjelscrj9u2w7eZoYQpWB2EwBPR5110yXMKaaqk9+xqJq
u27tLGMYhQ2SvifOqOVXV305qXYYcFlZWbJ7HEoJDhqD0jH8NsyQTIt8QkM24zCcm6WQXS3gUgXu
s82jJAIq09/e+HNA3NuEDBrzpzQi271E9VoEF2FJr9MvWbvXkMmWzGSI0DMChl6OEBDrMCFpZAqI
1ec2zk0qvlPR7Su/eYUNIKHSfJ0tZZUvaNIYWMhHSyozsgYWEVXDVZ+Zf2nPQQhFDsUcXwQ0LIMl
OGQQcJR6JbQVeP8oNzy2eKDMl2wa1w0XdOVoqLbgw4ECtKD9plBiloI+XcTEPSiL2SmKybkio10o
+n7RxPuE7ZA0OpBc6nMK53mms2jVo+M+ql3NIv+qyRWDkHyeWE3k1mZM5E3RuXtqRA2VPCVa6iUd
RfZxfAiiCjSlCkt0zJ+sUtmFIKYdJtjHGQZlR/4vzAT7n2DX6uk+MBM/hfqUmKVnOB+avSAdonWw
bGWCPSuD59vYh76I1k75KYgnBqEe0rLY59lZ6+En5Y9jtIst2licORGRb1LgUBb9NZaN9vNY6c6z
GL5zAjonPrUpfCwATQ7ixBitZDfBRA29qYs3EQFdA9zd7pkUUjPiFnmcY3yDA7TdjbauB9zQRLPp
WAEuXx6U+r629wqda3aKoTwNCNwsUN18jHA8zbg/mciJWZjb5bCq+CVtHeVhxZ2KvR/S4z4PPAOU
SBw88epuMnaxUpRi2+Y26ddWcoTbcrzPtQrGjJCBUlQdEEKDien1xwwiVhd8T2rpaQDFBVaeialu
Z0DcTCchriBC0UEncDYUH02Zeurk8i7/3BE5Qs0/YmsDl0SRO4CgpEZSZV6cfLop2vzubIoHSXF9
/GONhJVN9naqKM45C+HW9saZSQT8GrV0QuF6mptuU6JWVu9VxplrnIV7D4A7TPx6i9Q2a8kCfNMM
QO4tm1dQbZKMxDuInp77ztgTXS+L0JhhtgQVstHsELVfgcKm4OeO9yKnqo4uQS3UgywgfXFKzcan
a3+on+HwpVLC4DLQjavOYx2xsiOGaX5qUrhWrXcVA74UMMIJRC7uCvXPMDTP4WCvyq46zpnLVT7u
1eZxcqeLRpWTQlmeHKfOd1C6ufGrSbLh4D4Sne3M76yTw6NTjJNEgZlcHUT7DrrIkJvRpGLwiwhT
yTXvgHaUaLf+S1xt57KcrYHpppgKR6kCi+m+ZUE5v2wP7rdqu1/WlG/sXAXKjSBZhfFuPE1AjgaU
+j2dJATrroCirLGTxDpc7hFxmsNzKijihAYDw4wx6szIW2+RpnlKc2IchGdujWdMl92ZwLy+Gyhc
TeQl5QA238BSfcf1q6IhnVDzlJ9t+yg03wiwTMnuwBVD+hYWEESFmHadlteZiyAdYBWZ5Y4PE3Lr
800p1vCwVPc2lt8Zh3A/fxXIo20+8WDcS0TDUi4hZuIQuYIeBqmsBm/pyJmQvHE1Z0C20sh3xdXQ
uar1B8EwR8hoT4IomLhZ8cf2kqBcdoqR8IdgEQfaNpl9pfbDIN0aBAZ1h3M0+69juQx7Pf4bIwAI
xtWsq31O+bViNp4P32Y/euI8cWuYkoqGYZ4DAbogBbqQfVGYpIBFNZMP6KhUR8EjM0XGkEpPatdB
sRpb0P/CWcUkzc0pq777SrvkVrBPAZyn2VHn/Qo20UBE1qER6Nt8U9DNqQm30BEPKp4iGswyAq5x
In1Kz4pmrKKJcQl5Xe7eLPO1COqoeuqojaXfEK8NaqvW9C4sRlusDw2BGP9c0Ewirldr1BXzm4I5
WBhb/hJ/I+KsDnV3jedPy3bWpXLNAMhl3GoOlxhVX36rtvAt96y6jKVwYhfxtdY4NZxTNvnC6Ted
c3HCj5Rl2MT+EiA5VKbSstmrpR8OPzHsvrfIFdS4g+9Re9bLn24zlx8CIKwdccXz3i2TNoQ7HFId
/R4mfqw1wmFWUF5hZJztRidFK/KpaMqbSuLYZl8t95Mb7/PymsFajsR0CIa9pYmNPvuUnkvGBZYL
Lc+/ujxaixzfj8qr7ORxxgFNxmjh1C12Q1MBzkCJjjlC7bpunxzyGC7livgpN5tdZj4XPboz1JEQ
yceNnPud4yCgAAg22CeNEDfFasoESKkk1l/LLz4SygUM4jsTN+OypxSSL9gFuBMNmkOhk8RmzjdS
CKb4bDLPp9kwt7AfegCqpk9epuIlK0r09a31mEs0SBxBecScQRkSQIbEau2SXmDypNxwwGMrhmjV
RXMNos/yEBbBeoo+BwZUpMHsnLx2dXZwJH4TWUXsBhk+Ip5PXpcYcdT9JUibMAHQw3tIoTmoUcOH
1UYCMXPDRx5RFeyW2Ha5n22Q623NbUSlPWDIZXbHdZwhoCNpK7hvmxY1pY14gws/4gYlqggeYkCS
kb7vZbSuNERwakcYPV8n1fhppHuo57Mg6lB6kJ9F7IsEzDLuzsJ8c/Cnu4fsycXNmYpEQMXKuKsa
032cGjJstnP85bRYFobM27JHVJWxFZvilsRLwrhzzSjBkgO8hzo5hN6sZPoqTLykuTiGHMgPswsF
42aSMVIaVuJvBLGakGAFcu8OaKYcRHiML2kF9kWWtmqyJ667zv7lSM7i16zFcjTb1HmypcVKsZYr
0aLmWB9DBqlK7VkNTkniDw62MZBTsduKryxNhzmi7NN2zyHnkI6UgyXXWc1mOSSM2wTYJ6ZtQwu1
ZvDCwhX5KxColl4i7bFVXlrawE3EqMdAWa/ZRxlE+3Y7i2A7getdnhEvUmuTgw0Br+McKrt813O+
rFtwSWN6thJ4lZwxdnBwFLqp7MuAtL6GzijGs2oz7Th8hw0GAIy+B65v4DmhhvvCAU9ofztJ5pEd
64ZYG9xxXdkuEUAdl4/k2KNL60Kkh6ViRsK8fOykPIZy16I1Guh/afV6sOuH1vgkBu4VxruuIR22
5jVPla3DtRkIpqU5ySffcK9GR79rfCNxkqwtWj6J03gMH21Cjrjlhp0DWhwGpHicAcZTGQPP0C7L
spbK+/IKbGSd1bPl3iEaax29Ys0ntvNMaldUC5ZtMHB/5iQ3owpEtWzGlVK9LYHTEp/H9qkTAE7p
64sTn7frrWW/dE7JJbusE6aE0nuj35UZ4Wz5R+Qj2sxz2MockWlNHKjU+2FA4llBnkne3Oiij+aW
x5cXziaXfyHDDXrjU3EhSUU1RrTsUALnuxpq4s003gyix5qKJGuSV6dV09rIobsU6spiAjJGhKvq
S4liYiP20G6JQlcOxNAUGpH4bfUrnRUCfyMGkDy9Tw1DZsW9KVCnkVvl02/MN7P8pN2NNaGFe21U
9Cl8QY/PXqT5SwrZ2VQa29+iga5KGK/7FsH2YP/y0NscIHlBnM9xMOX+HFIfHH4q953rxqCq2jJT
Mticg/1WK4N9qXLxa891j5S5/05SeIQouQhBJhKIlBh4dp/m7NfkIfKyB5WCXzl6KWIQi+bh3NF0
am8c+CbTdFFOBZDsZ9SXQfPc63HzUK7Lxs5sXFwszI5GXy+tY56Mz9SGt4F0jwSLXm7NvqPkIAOp
+i18LeJu/bI8jiz9dbXsUc9h+zo4TiTPVlh7ChY2ItuP9kbPlS312Lw4BsU5poOXnXDWpB2ZegpW
VYGbHEYTYwAg1wH1yiUtHqwXCQM8L9mu6AH/tT4pX2SY14cSl2/mw5gAVLqDTgGeKEozfJUajzY1
b8JiViV4rTLCDkgNQaR5xk9AfaPSTkP/nA3FPkoQLlYZJXyccrVT6aIOG+YewBxNroh+9ciZcia/
dF3wpXq41tOXJbM3KPi54WUpZ7AWWUTTUZYzbgqfTP9QuGaaOGEgFQcYTn+qDYV7ETxYNt34FXWX
SanXLiW5WDxhQi45YiKVGQKYNyzJtE9PlrJzy3MIynyJa/iLwWYAP/o2A+AVcLOjiiCpoW+Fg47e
7Gxp7qTUtoLG9SQ6ZM3BR6+ANa9pFg6fJoayhQa1WHD5CdLjDB0udtey4xjlvw2LyeGBnos2bTjb
B+aJy/Bd126xTiebk6ihuognq7tuqTwTeGq8bvtP2ipuvXRYdfNt0iFf8q6XPTWTGCwHV8rcU5Bc
AsTrmcn+rxQaDyszpU83XwSPayl2sOVD5z10yMeTh3A+cqu6xJw9ioW5pN1XnmXl/oTqNeTaDSzf
4RtrKOIb49LUy5QWdRIxciGjaOFTagZYeVd5bWkhKTWjpuW1oFXJVdZYJ4aiNQ2UL02afNpHk0nb
ejnJfyY+qQlcXLk5yHiUOz3v2JxABiBKznZtngHunPeJE536yS02jdO+5w2XHzktOa+BW+mSYGqM
G7O9DFfuOyXyKBNWSzasbnqNOff56lKfVlC14A5tninFdJSJJIqYAkpcdaoHUn+ILiUlpfwes2XH
PNppE/nO/DsDPq6HglYhL5ud3LfZToQ/FkECiznvst01aQfum93ECq7j2iu6YauFL6p2zt1LKarN
QK82sB1yDFRjo3a104Nm7A2Ghw3oCDJjorqOX2LiiKZE+ERbWmUKrsy7bVTLozPRa4AWrji6r5Ia
d+bVTO2nat7ZJFydA5CxJJ2jMRtPgCzJf/OftopxZ4QzIBHIKejKRXYIqVU76f/HaPzJb0aCwf5C
YF15BiKPSnMuo0JTj6ZWIRm40pSNCYBcnQJuXzquWJNvMxepMdUe09YfwpiiroqZIAOCqf7Rc0UO
5WYp4hHa6XyVVhw5ljoSdomcyb25xbSqQnow6leq7Dpl3HB8k9Y45bmou32p6R5e29TgSwmck6WV
9cAdWRbW3xI318prWJAhOPtWO7VKdpRj5wdO/+zWsV9VNJHKaIflJossszCf1jiX2QA2kCfuzowL
My6A61IFyai8Yc+D5kTLoUoEt5Lx7J46Byv1YdCgN6M7jM4NXJjYYHDFvGCou87Ks0ESnQ/MNKZX
pQdZPrWPbkWNjbN86vTXLkFfgHfUXBOesIwc84+WW8YLrOPPqKDkmQA8zuBvfCZcmQo3oem+BtyC
SiW3pvxBsNG25UE2O3W8VPggmAtiNnM8LeCra8OX5GU6TzinEzOa5yVqWrYzV/ZycocUmszxz6YF
aIIJN9RdXFPRjKlpjOVNtYyNGVHySnko4ZlgYUhpK2EE3nYfufJNb8TTi2NBhVGa17amWUnFo1dO
ioZ+Se1fGxbcKjSelYgVyx5rzQqYNQPTpcazoH8Zi3KbzsqAV9qDK60tt8bETmsMvA2dDjW8Ul6T
2PrGwbLCIsFxcaW1OUGa2OvdB6cDPjL0DKPxc5eDsZnL1yisfNthagrMQcoYaItNeJZs6gmFGbSt
QJ3WSWF5WW+f046DYGKolQuZF3pPyBDtxbeDmWPZ99umfeHZNzYX7WbJXdvpMrfP5kLrZ19ryIbK
ELmPskUa0Mm3MoOtyYSA8kBPw8FkTnsphd8DCXThCyHXru5ddS5LZil5C0Gin2zOgRq7hPk65MDT
iA2jT8o0vE2T/bXU5/SUqf8BzjivNswwRY24X8ELzV8CflgKYl7XPPZGnnQc+OBHXJtqASL7kIHT
yf6aYLGrWf+UwWRQghYIxIxNoUtvhGGIP9oWJR3FIMb2nRaptaF0ERMCCVLs7qnIWVHmi8iUb1Hp
e9tVF11VlCc/BaPhTT+s+iUetpRbQcc5aEE6TO95XR7j5KyW9Ubl5UZsgzq9u9RLywHEDaf0jITM
irBagNqsf7Lcq95fbs4BsjlPfqMtfQcK7AhXWkOuU+VnjF4kFWx1WOcMmJTktwSkgXsJQO3IEilj
wSl7HGl+cAqV7ZfNRDyCEB0aE1n0EtERciaGiSMThy3cN0w+o3qNVY5ZPkPJIVWNrgRxCQce4ZQO
mLpv16PYFZbPMT0gp0pQRak09A2K0r2GqJBHnJhg/O0a3D1LaIofXKqK9kT/PUWCaDxrYekFg7k1
mamocvvELbU2aOjbxakh21TyC20c6SiIR5pNOK5HxfHmBhMgcEHz2Dxq6ZueICkhyW7C+EIGJkmt
ppwubUQkpxJWFfELugUrv9pZdFhSWAopw6BuUXfNLUqh7Km18IQABtT2DxRKc8dchyouNUxN0n/Z
LetPo1PmZCEcH+1JIDmsNW9InUulw0goRyAh4i+mZkklUdFv1EGpHeKG3F0Ckogi/LAoGasUtZqE
8ekar7ZyPYUXDtUW57klWppBM7fFtO9dBpmpZWtcenw+p2b76EKBe/LayKdMaLsoRK8fojhBvWNg
G68WyPDOaUsiZR5F00DuI/CWyCfijRI8Za7pcwNvCtte23R64s7aL69iWYwgMpoQ94C6eFziLD1y
z7PFJMDLUqoiz6fzgyAI6ESzis3LUh1l5fmuQz9qyspD5xT/6kGZvlvCf2L/xD1P3/GhwJ2u4dya
5jdtWioamy6EaGbANqNzEpscf3YPlwLy2fA2uowHuf3aomVOTm8l5a3RmwUhxmy7y0gPIw78fAur
GBPHlgAuwF4GnzO3vLUra7xEqN3oAaL9qdu2JlrFakm3n8Pff80wdFcNzt6FAouX4V3+CGHKNf/a
4StpXkFqRNVmCVvs6SuhYtCPdzRCqZwom+MzysGmzMtUGgZ7FAk8AVBKdgyGU29IdRc7BPMj5C4h
E+Q0XqeZzzvvIMNJYayM4a7V/Y9dx6gQYN8sBRIavVl3wIs+EbtaRQGkAJ5hkiekB03kNg+wulvx
NVgAg4dnZbHRDT0Tk76SKZHoT+KdkadMi6DRW7rF9Z/s/wZb/BKRjzpjcOGHI0it0Yuq7kMi262Z
/lD8SunvNV3q9xQxmgqtVNG/jQqQHZO6IkSgmbbkCBXDODWk/F1v7EcTkWPF/KTstnnSn5bKJaWK
kBddcqA8uApUZRrJbvLgmtEux0yAH76srNCldyuw9+peUpf2SKqvE2SdSiZoksKf4uqoJX6HKY71
V5Y8LQ9BDzHTLvaYrnZmhqQS058uGFf0G72ro5CBD3/L/5cQQ0XKzegw37QZhButBXVFKiFQUr4t
W3tJTqv52jlMFXXgJN3hFLbRSQ4t5AfigijSd02qnRshE3Qj4Qeq1bWw42vh2AcJ6TeiUYR6MRgb
D4nB1vgnXflrJbHGolEJfobculGOXtdtsXco9tSac5zdfUdmmX/GTrpOxTsX+qnvNn3+Rt66ywbr
UBPWZNLdzzkNziWXXg3u36CjC6zlVkQMd4RwnhxlQ4fSikE9t18pkZUI4O/Ur05Ld7KyN6ol0DIg
ITIljivZZo7fe42wtsJ3uGY8hKDBRIxDlefR6dRtQdAWAyhSGGrmyXXyniJgpRpuGmhba2Se7i6h
IlRlaNSE9WUjXwpN5xTgPz1a66LH95hor7XNbcAEUShfXXxMcWk0KcKVvzhbmYgVKKUERuNrtnK2
SMIXLYlEfSQccUyTJ9NpuACblY6Z3IiEcmdy/iT7auZpHyz7QIImk+5RUSd6rsxvRZteIMFBpDoQ
gpOUVkjiBjgQsIBK84+NuNI0qGAKiDcZ7wJUBDO3nl20R4IRZku1Zm9HwY+diMsQfgoiy3SYD0sv
YawRyHVcT00KO1/vj0os/Y6quyrFIeNYcBjC6l6szN6q7WWizKOXCRAwTmZ5GfPua4ze8thzmkvT
h9uqWWcNI7cif0LVy4uiSN/uFSOjfzWedNXcxrPrmQruQM41ZFvHg4LX990ebtPQPmYqk7l6ubH4
GxLrOWORp93WxSbDnnyqlAHOsDni2q8EmxTl5vKeJkH3iUdcQtdMIC9JFCmV6zW4XXFX9ANNNZIF
RyR7CthpGviNxnez24f+1Lfj2g3UXeUyUY7N+GSiK8B3qJNoCDpQZNGfC5vttw3UJb1KUCmH4Cut
CfhKFUKgkU955+xjEb+UqcWBba3zuxIGING0TR1Y9MmSY86YXUa5QtjEYdPCi6uYFyNfUvrFGCsg
66ZsCDNYIfbQ6sSvYamkqGsGnX51VzV7i+0bUXKhqWxSaaPlY1LPzJAeRylhBMk7pRlVhw9j+fQV
BmRndgWdW8D7LRilHyJ/JEMKATVKF9a6ODszpjjHDPF/Ejx1SCSGZGtwgprtTDENCkKC6GqMjE2Z
qC9ixmSF284lAJso+SA5UPrJC/FyXZx7Mnrv7kViLGFHIQhEzRehsaFwGfI7LLXhIXHWJn+2KUEw
biW8MVJeEAhs2ukhkOW+If4sm2eTdjcBOPIKxbMpXdV4ZZCycf/jeImwkda/Q3klkt/6+NeJW1s0
Dw3KqyTBC5wQKG7PoudAooNZVPgBCkbhS4vFMYpXMWABr2KgxvyCftOUvTv6Nq/G9gOq9jX92eJW
6O6mQ01vzePWRYU5UOpd/hM3AjgfCn5EowktASs9tW5x1LKYHSA38ma16YG4ujTd40g2oPfmQbCx
NGNXmO8IXEyeWQt3p5x+q86kjLE8hwI+KRLaZtSemp4Op1PjF5Vcmpuh0sse0H2m4jDnDXaOuDZZ
WzPT3md82oSAh0JbJVoARquYlpfgKpGIha3ytew/uf+WYBY1eh/fUtQkkFpxRcQXUkMeGTq+YuJh
ZjlHtVQeOmYQGqVEvnNhVzkunp8q01pIlHRHgyz0tqhdNGbT1W7xz1XCP1W0+HXT4KFAVZOjVjTZ
qojmHtU9jkBZ7Gcgbp2DM0IlXwudgKa3Dy1yw/o7dv/ITpamG2GslcnHuHvJstfc/pA0kAk/w4jx
N/S4FFljlS90vT7U39KUBz3k20Op4rwHbRsVgo3+MyVlIXJaFcI8m5S2+32N74npnCNKClxqOXHd
ItLIDHTlKDvizPScYW/bNnJVpu9FsxabZcxqUnczXa6mhka8JJs09LqmO/Ali6xr4m0V3dHQn9IJ
dEFzN5UcL1KE6+0SDnbSG0tKqQbqRSHkuVLRNhbU34yB9gSRlfCiUfvU1fRFtOyhGM/g/zg6r93G
sSyKfhEB5vAqMShHy7L9QtgumTlnfn0vNjAY9GCqy0HkvefsaH0KdDMFHbXfA1upIUL1WCHBUOP7
1APpl+CK1k4QSS8r+PG0dWw9laUl2rzGEOoy9oJ0QZzMbCsC4fcS5fLSYHdF7eXzaCMEj5L+OAJh
t6rkIW4Z8+gSByHJM52GZvk2lBFnEiYFS3HmvNHXAybNEfNa/a3z7uai/g2lglqZt8ZScEZk401F
aDRsJAbYIpPtXi4/u3LcgjaUk8o4Wr0PE4kiIAnmtKt0IKW5pTgsnvZ+O5GWSdhW4lg0PinDiXhC
uWA/1e+WdRV8eR9r50Id6LqsvbnEbBL+xUaym8rbBB5mMf8K6Iwi1mGClAA2Leo8C60h8BPBVP9W
jhI3QvQRspGYBsWIdXIy2WtlHl4xEPYi6XcquMXIy5Il9JqSPWsWNzEDlekVNPjivmooqEFSuDUD
fVPy2K7N/gOwmGG7Y7MIm/FaJzqvb9MjaG7fmypHkxNPt7HPD20LCmhAdEUWgLTQbI2fZZ9tpIuZ
Picd1bE/2VJ7rUKdemVWK27FbK7oIYo9SMaNlBc3M/Ndzp9wJuIgLxljwnNTYpQb0RsMMp7i3Hwp
7NcmpDh3no+KWpMghXO0oUO7Uwae0gLUdaxHYm9rlAZau6sASiNWqVqDloCvHP2dHCE9YGxr0/Gj
4BCf4R70EezOEtxRmlgqMr43zqcKoEKgxq/B2DZySszpUa+SrzEZnRA1ljqrXxV2Tnzp7O01BW9j
/pXhb6qM+OFLIpaRfPkts//QMLiokaUOCJGyQEJSVaSUxmRtoulZpekdwatF9994LSZxZ+oouyLa
e8pZ2LZG+NQTwN6S4u8QgGVAJa+qJzGZ9nkAzRgDZ87AsnGE+RjE89r54nmoCKtLod9J2Qr17l17
BiaaLUH0BIgGnWMj4cDSS9vUQZ1KEVeknIg7Dv1Xbnab0sBtlZV3k6wqcduDDEbDeSYfgWWwV8qt
AL3TTd5AXHDQd+jSsy+f+cSUPky1wXpKfHnQ7lM/QKVDrQkZA6x6eq38jBKDXYiS3jLfZmoWiUJX
N6EU3Uicy6K/EsidGzarv6E59mLTxK5qXBoSI2WDfrpyGlaxoJ8liSDDmZRX86Va79EkAIJS69Gw
P/lgRtq6xifS05huBChjc/GBiO8hR5LLK+jIxR5Osy01u+BLdVSOzgRRodI3ZSL91LVFCEo4ut0k
fw4SuZqcqzzRtlZM6DWQ9ADsRcmfEAo4RxSYmW6ro5hhyjcgKgZ0S6pPlU0UbZa9Xpc5CMiJHfFE
jNc2ShhuZ6fBUKBzLHA8IJ7mvgYgU0l3TYTpm2OzMtMDQF2aXJt0fMDQuzP7C9eWRp4AObUinDXO
0GXCsWMdYSGfRo3Ga0YVn7d3sdPpmJtchHtDOTtBFvzFxbRuKl6vhnC9ebqazJiqH2zDsN4HVvo2
aCrS0gJFa3csGMlChqOxUl05jtyompAZGOCv4c5gNoriY6JljjovIcciMr7emwodM0PoKEN+7g0C
MMIJzh7RKiqmbRPsuF7577DcdUQTlbsUBrJGos4WNBKogoIMAoR3tUcAthzeMEgpv7A+wIFZ3JL+
Do40gBtn3PuphBEKbwlZVhXZj3xhlRsz4uuIdLFlYbhDgVIh+K1Lm/S7BfJZwN1FEV9rN8x6I9OQ
xM3RJU49KTcEqj3DJGpm5Erg7njtzKzwxMCnU0VjNhn2LX4MSf6upL3fxwy/R7X/4olfxeMTUfJg
4T0wv1Iq5415volMjiHxppbCPk5HXno0R7TNRF4VzwASOmNVF94m/VT1xIQji87T00jNjEX8fXb8
C9VVkv0jlvijKmYeGcWZEKTPU/d/8DTXiwh+t9KsiamWjpS2v/WTvhdzoPQStVsqJvsmQ95hBRh5
/Mn/x3AFbs1BBsisz8punqs3BXOJfpIUgg3j90LBT+Sp/DxlVV0MuXVobJxRwMXdHt31oQaC7s1/
RIdOaFSKqLQr9HSVBsYouHnHnmNRbmeBdi03dUS5rIlFpfpZviA8vScqzmhOezEOvM7/8S2olou4
EOWkwcR/eVB5UcBBDnLQCfdeOAtwKsh6zOFa0mBfj+9JkTmhCdvSo+Wd6HNEzRJOeJmLfNvXlEe1
JWWNJDQqVPBU1kUsjY0SK5smSL4D5GeTuBZC8lUhPER+30VYHRutchtyNc0stXNpOODMCQqaApHr
VD0YVFPbUIebeXwo9XcBHRwmf5bvYxOtXDYJu1pEvLsEbALOtZUlWqZ2SoN+j3baiL0yLuQtgokA
WsAgZzHJ2HRrA7ExJ0JBi6BE4ER6qQrNBSVPWPAGplqd61mCIo+xyA8ZQMNwbntG1GTtc+R3A7pD
i4mrPfGApL2GLgHB2cz1GTWvVJi9igUuwEM5q8lZsVba+FSz1uaXJkmSm2bRJbd6r1YJD03AWBgq
pGhJA76pKBo17dPXWHvCMzI9pE+HVsND4fK3ztXDMi0S2XcNf25CZpSRwpQSttHAayIdiEpUgz8S
RJD6MPr3jmOsbFEu4CsI+bHt/FfGvQlsKPssyPyOkGbGw773H7O+DcdTzBGtKh8JYl9Ri88Gv+Je
FLY8snF8qnHHCK25mgXBzhFZYKljWBkR1IrMmBk5Rip2AXyoY7PNy2k3o2qVp+BQcuvLiNEFaNO+
mHYiIcECQpqcAlGVy4WDP2QbQ6m25LnnkUr++FXN6RSX7RkpWHiNu2tqXUEaMz+lehipyC4WnhWN
TNoI1t2fO8PYGRyrrSY+dEtDYPToUhS58ByVboCmf3Gf+AyeXAmuWNJF6knXXqd1I3ykbKucYAah
V1LJPoNsMop3CLcc3C8R3hUZTzk/rmgw1eM00fll9BYNxtjlhFNCxZPtR3ezP6vhXUFVPBJyO2JU
S/3s1iITKhNtI5iQkeTXYgtoDUA0V0U1i+0XQToa4k5Gk0T2V/E7Lug79aOmA8exyHxUFDwNbwHq
osWggK2hU66S9rd8pGl8aEnFL+2Eb1KMcnd52jse3gkjTPNKUP4OLME+w1BqtpuA1bzITQDxE5xG
az4bYq3kt5jPWqvC7QKBBxyyEunQte8uY1IaUW3Jjr/4HEjuzjdWTIEjH0p9rtln5P+dSKIlnjsE
awLamfLpy3cJ4bJm8W6hguyyd3VBX6ZdVr/8hszSxA0xmEvaO6eLOPtomIJnV2MMG9lFGuh5iST0
qobIQtnKL1PQ933XEtHw1It/gTRt6r46KnKy1RdzHI9rgJ6sHAU7nMVd0bzLaEKWkXYsTn6aUQ/K
gwWONBO1XFbWKURD3vBvZtadj3ZVFLUjo4fQqo8EZCkBOmiG6q0wjXjFGMv3j6EEj5qcq5flgTI5
/hqDHdjs9qq5iNDLTWBdzAiRF6zPshaV0mYiUp7Px4DRresfZQLL0cu9ZJwU0rR6pipwuBomuCz+
iQoOY65DBVd+Ox35rJh2DfZ4XHZzdqgaqIYBmw+99PW73HtxsE3gKQfyE6aflDwfSsv4u4XcZaKy
ETv5I7sbxuWMOUclG0eSnzMxuWZugNmvarguo4NhI7de28uBY31V0Q0Kouj7dYzeMl7Pn6rxxrPO
e0Ap5S8CJZAnHNxkmMnXRiYelsUhHterKbzV06NuMySIMLnS+wL2jXV2N2XVM9SjCgxQVd9Nam1w
b/HKQkAwI687oXHxvQk+RvZJ+BUG3EnakZsPTdQxWoxaEClALipnOzSrUWIu9ourYsXrxsLpdu3y
wuaiZr8RMKuB55ecZL32iBpkcBrOwTpYWvm4G1sO7vq1PHBRv9jfbb5/YQIp/V0gpAVg0xIgQl/a
jCOKGQDKYFadGLi4l8gLFnoMZbuWR32K1I0EaKeSqC6OD/zLInC3OLDrFrMbmI5sdl+IJbP/b12U
0gUGDFjfvAH6cTpd3Fr8nHVDIwZYaYBgPCrp/dYu9fCm5Agx+YQVQziYKCgh0HKQ6Gq4LtOExklS
MaFWdMCm0IaoVk2FEQiwgEGnn2IGO0/q0F96BXlxSBuQXnWE4UGyufmI0yv7qaKTjoY88vLovJww
6tztS7FdcY8jBseEVxDSNpv/UmJ6jXwpasBzS6K9OfLBCoPItutJiAurOX76OQT38KuYp8IyCEPn
qktvwWJnzLGQxKiG8UUqiaezW6jTc6qLXTJkNk/rNOnbfJrtMkL2Fi/6bMKWcuA6/5BxqAT4rMbw
a7mVY/k3Lqg9Kx2J71ZUfgvCCRrCBNiUoojjv3njv6Pu5qMrVwg4D9DwlrAvMl/dGZvjmDNh8OQh
R21eAhe2Gb0SHNFBEDlthA6L0lgEyGPxXuYvnQwMJmiqrrnDIfCy+Kfg9oJC7SWPHTtOXga0Cf87
Kb59LquWwjodATVMFROjfkXDQcdHzgNcccMVMB1j1fMUrQV9NxnvPVoorsAVksCGtB4U0xWRVpn0
KVT8JvNTqcYbIZ8vZlk4mGNxE4ZWvuXzMyfTa3p10ygdXM9CE1IJoxCoYLTrmJqK+TJHD3O5thC6
LawYtmj+tYAbIFf/eCFmDfCIR9R/oOuhLZHEBD/tfsJh1/d/pgy4JmDPIsEN3jaQ440/6z/SfFT6
GPkPRmHrXWcxjeGgK0qXWmfSrN1yaXYyYwbVvFaiHszFA28E60ZkKwK/6AQuLGtbABIuj5rBRVAX
tOk+Q73dT+iRCsTCScJsPcJ0UFPCWISfiB8M9Wva7ESk3thx+B03E25swo5wPfdupT79ltjTYjwF
DvuAnTLKUcyikRkxeBl3lyGjbmEDt4pnMzzF5EdDFcaHJrBfwgVUEKm9xWA+83j2X+NU8Tou4clo
xpeTRX6XRNOdII8qjrpSLnciWZM83CaNSA1i9XBE2/ydxIjLTWvXsIcuL3uKQZjdYnxfBqORd8lH
Llqq3uhTdFzCcNewnfPPIp1aQPNWyI9+d0GeytGlG4eyji4qRd7kuGiS/1NXT2PGiliQw8uulPLZ
liUzt4yd//tikTBS0VGk0CWPVliHtwgZcEKgFwR16xSwJ6wqp7BIyODwqY7Vy+K3VBNzbmrkRgA3
6+wXkbTXyK7LibHwRx7EHN+R8SUVXyoAX6ttlrIuPjWs9Xt+tf6CWy34L2A3jizVWC3Gq5TtWpAc
Pdj5vboXTEC4lMrd9tgBnLbjuBMWQ5rMKi/EW9LG2U6sZDqUlr5nPLB9kgwAALJg4ag+RH4e0MIq
IsOB+HWCqpanjpWwSN55isPpfcmWSQH8B+UoEd3RdZjAGTc66N66C2Gc20PQT+cyvUlWvMc1dzd6
pgOpcnMx+ivm7wJTmogOcZhvlUFnGTUjAbaqwQkEG3998uQV+SvhqFDAAGZpK1HyWpLU40MleR+E
nyfzJsdP1NpC+zZqWJS9mmE/2af9Z9gdm/FsFG8qHBkj5gSs6Y8OQlMO5Ek3ga3g+piy+PXIZXnR
snqn5JAf65FrACiifOral9V/loTSBEQek5KdrJvI5o0YzuOLPI1ZcZGphYmtIIQm6vUTPW1EkGHk
phgpgwPMwQCFQ+oqE7fqJeoWviHNsJk8c1K25+J7DEEvtxklUgzUhJVDiJrgvsg7nBKXggTCguAF
o9nSXsUDBXEekFdc0T1DNo2K4LaF2WvI3g7wFTbhhgfbWWbEUFW3BQOPoBrUW1zVuyGuiYvoGhIH
bNoNiCLpsjVK17Q/IFzF/vDQM1cnQLTnGuXzz8Q/Q0eDgjwg4KuaLFx98Sto1GC20Uox55OuHdD7
FHCpgPjFZ1xpu0YIt6pIuxH4WWXGEDdMEIniJXD3YpqgjyC3tbV1yoA0uBkmtwoz+nL86H6zUWMS
aohSUEqyj+OTz2zEX40qAkljwWyH3uHMLII6RMRmL2trWhDGmC2u2qesUVbxz6pv1vRr0a8WAABX
ykdOmbEFDqbeFiH9B1wmcjukjzLj96vm8eVgLl6W+CPpVIxqxsqAGAwTa4VMlzVDILlAp1Crz1mr
6EZTbf9UTJuukqBbcwrNNgnyYRFz6cJZcX4tx1i5ENR+u256Cg4tqqJwGvMN6BTeVsxZFiUAeK9D
+EGVSVQD9jBHbgZMQ2yM1kUi+M0g/Jc7K+ov+AWeHbyquZo4hlbSY2KlWQ3/6IDZ4G8hrXbUby3p
xIOjk6NLnPY93U47jBn+kaKu4i0t8QanUARgKgO14TyJ/D7I/xlyGyPGTok5zpETBvSbVIEEFJs5
A6dv2snOoE+QgPhKd1VEtpDpc60SNiOedZESTfMOvLgqu31e5xStaveoanbLGi9L6emM7N2e8XCU
6EQp/EV70h2jUztSC3KaEPMqhB+Pi/4msJOh28ecwgHnKxFYfDvBYVFELFCQrx3SDP9t80xUAqzi
mb5qrHG+WwVY9MLW9ZFp8rwj0h+yu6+5sTl4tYjEL/ZtYCgIavj+Hv0VLE5JDA9CsL5qPjhL8vB3
/ByrjysjSo/6UAORUtk0K1nadYDSikmy97R41Du3ArurTwshwE6oEIKKnpVPdgHsS63YDK1MIRHv
vOofRE6qJhux9dJ4jtLTBzAyYUpz+NY/bfxhczS9wiSgzyCob6gfifJjtIOrcn4FHXiQmtiN6aEU
CVonxLRGZVeEE8NOmm2lT0eyJ1pu8NLU1phjKV57moq+L9tTrNEfHYNWvCv0qYR+eSrpPsNdQhT9
IpYca9QVuxYhSW+QdAGoL3PSynVyEbRzE7HX6kixNBV9OFjsbKNMmHhplPiJciDi4cNlXuoqlTWa
Uzdk2eqjstc6VA6J5anqTfyVLDxsI10bQ+zkDFS8EFzxAQ/vwCklgts03JOojUhfBQHsUhCeR87v
UeegQm4pIjAw2JJwKYeLX3wXNEceX0Pg4S43gNEVoWnpvZn3Fhme8bCTUYMJrAUl7bjCLhF2Gkn/
nHTYIRlnUTCSYeffZfA2pRnYCr8tItcm6ADie5r6kzPHCD8mcrI6WDQuduCrDi1lrPvrAj2lyUsd
LS7ZeSbU7D6BKhr6K/BZFzAPF5wiZv7XAIDx+6zLeP2VoKisYgwt3IBi1kHvYP88LgAf4HRAezoy
Gwo3Ivk5saopIgEcSF+DPAIxepnBJZR0ZgduUXZNK+5gq1Bc+o9QpYon/icM40omCyKnuSHgVpH1
9Bbhww5br9KW7C1oLTGgNkRFm0P6MNq4WYdYcecP5jGm8JrVDXfaMp3zT3n2ZVieYqCG4F234m8V
jH8EXg6bY6NjhymeurSzlHcOexfQEOdUQx4HxUgA5jMsgyx+pW+SGxj7OjmMk0qr3uQSIGEVDIqm
euLaif60AfHxC6fETAmofo7NXat7JG+3OLzSXxiNUvsOKre897oXTn8hvebBwdRxcp2ylLRCfo47
5XjFVXxoVGgRwvRA1oUsR7OFJ+VMw5FYDWRyDHUkOEnyT64+sMuriWfA37Bw85wmy78H+pu7IDgl
7oMc4hcRB8PRhgmtIRcIZgWlcIDPjXF9zfCST/+A3tn3+euRkisaSxGTJBITyBE3e9Q/lvHG6zZZ
PIWsYvn8XNzkShAfyCX5kYR54YCJuzOQgSVM4gNvWEfBJ8kZMnLhT2wQrAv7VmnQ8eob2UJdSBPT
EiG90pmGougZonOnHEdAwuxFDUPNpibYW3Ji/gHQjb4hbMPCRBohIIccsowtAOhM3K9vx9UDpqNN
PK3AymlH5+lZVy+gYW248egXHR7vn0y8h80lzk59+1X22+AeQmLdxSdLqPxMv+BjyZd/8L9Yx8hN
gZ79467SGNrKdQY+twTIrAbWe0IIcHfNa8n65lckvc98cwvGo/RkEA3VJbGYXmX10GnkZJoMXUGG
EBf5nNoDmBmbIXPi1smkY8wHE+k0LxkV6Bo7SYNbo2xI4tdrN+0xA4oLIpmb15pPpPGsldUNjE4E
0imE3vwR3dFkp5n4u8wncEzW100wOwsKV5IkUHIeT/ERhyf2g9Kc7FbFj/pdsoTMwzvGNpMI0Rld
nL+UoHTc5Xq+6hejifHIFpdYoDtCtElJ6PYJ86wMjgVXD+CMRoLvmIt6kxVoTOBbGCWUcwU2SIBL
Pg8EGJHroPHXBeEvLUQzkRZt5m8qm2chRIBWmqhqs80pr9WNVg+nIcyPKigUDimL1R3N7pRMn/OA
RZizpxqrTc5jXhu/go5zMaLQgVjq4Hcwe49hI4GWRSk+RoU7ZF7BwYWIZJ2CUHBkPgv+tmj2naEb
8MGvTGVb0/uUCqxHvyPOKLRH5rLv6D8VLoACJK9GKIbQPy40fo73vHhGABeV+S4vZ3vHBqqvMsDX
WfWhWXdyDODJDVolFNmOvx2UkXFv2UBDDptcf+hG78oJ2YMEhdmoKnILeR8XfouowSyeak6mX+H4
/LKW8SqATy1xJknJxWLSl0i6mv0QGZROEBWcNf5slGspDNNyMqOvRZ5N1ppG42Wmf8oQKlXVv5qi
twmnxKWqo2VF7T8R29jJOHTy8K2DhUuqfddvC/kVWfLT0MDi8e75lDTU6MuG+iL5245XcWy4vuKe
fWoOk5thUbVqfS1ThSQbL2xa7RzY/SATdMS82h1amZbhwCsbFzgTYjUeSVi0RaSfuWP8hYR88lSN
NtQMuDPMIKEn65NQvIDwDMyGLG0cKVsfLGmpWCQtzmQ2X/3fheHww5OmmJCIG9CPyhIRYHFMWk5P
IrAycmO0RxKpl6jhHWsiIvbneq9r80fe8cJTIt13M7agva4PWPpZ7MerCiY9Z+T+af45CyTY4vm+
IExB9WEpBJiqLgmQ7V9p7APlT4AaESr1UOP+xYBVbrzfxh357ojnckkGICBSQkS4VwjjSvIvCzOe
gTNbeJ97kX3/izyDBS7jWbFal8se02ipPnVWQPVhRcdxPuuTCzGoVXdfPAZkSKf7BBJY8q8Rpm/M
VeA2KXL6VqLuIwy+iri4Vo8gzXZ6zWlEeOFi7DbL6RnpqZfBvTfLFRGlXsjQGzDWQVIiXFgX2Tnu
H6bx6NyAugPCKItDxD4MDNYgV43nFblq7JhQMmL3GfBg+Z+BFl+H9274LPt9H31OBdYebV0KcG/4
/YyaUjcBEzQsAnab6JBapqdr/RlEhMBXS9sXyWHqPXEyvNR6xgBleU3GYk94GnISfKQF79xbrmEw
/GCglKAd8gzTloynrzroKHJX9EaG6Mtnw7roUcXApRy7NCHJeqQUrsDT5DuqH9YA1sNm5HmueLPj
styqhXnsh1upeHBv+1RF2yx/Jm8CeUA+ZZgZ2YKkbg69vxsGbO/Rml8kEfdckVF8iCbtJFA9N9B9
1KXkZnL6moIKVFgAhqm7jiq1yqTaLBfuYu5kVs5VdRCrQ28xLRHPJgd4fRjlwo9iSQKpIBjh2XOf
iuXic7Y8LbmFvB4zKd/pOdQdzbhNXylYoaY8coSRbXutZdKAYXyIT1dP1p0+JuIVcpTBpHmzzn8S
PF8hll4NP+zIPkqOeYXIw38p2+g5x85I3TvaYBTlf/7DeEMhxn9MrqEXeitssPBIAOaP8qs+asOq
I4KbbeWz/2yezVO+6V/UpiAiEX/ih0K56goZt/DLmH6Cl3vi+yA6jl30bPJu4ubP1kvrFD4ObE2r
6gv/91DxbLaTbRBlICe/DS6QBpFTiHwRRjnMNWK6EDOFxb1C6oRNc2UYb9FQrAbEMvFZhmJvIcJb
oKa+heQnuFA2TgSPCfmZ2VJVhpWKUTtnBYy7HRaqGBuIdWorgAj1OMSMqgL5F8OvmRk3ScaNyEL+
qPkjI03km054m3Vk+gjesrAiEJdgMmHDuY8KLaq9sd9I+hZNHNFTNr4DWdthcOKJnVtPoFCHm923
Ydf40zFPvEnBM//v2Y93iIMU6RXltO59qOK1jw/8mSTedsaakYbdpSRIA5FRupvbD5bixhywPkUQ
evWxpfxG/bCSVxSA88z9cyDZPOFJGtJ/KcrQvK2vEfoaQbiWKhYrOINTIMhuHqbOhDg/0krPWsJU
iF+MZGiw6jkAaSmKdpHYFQYpOeclRestGiRGpGHKL7XenAru365qbOKWEKA1sb7JfXrPbpB0hVAS
z7FfvsDY5YfhJaau350XehCZXJXs54Y1kOkNAoeObhb6gKOOWqzaXp6ZdB098UQESOwJG7ax3cGo
QmLwiZMhC9ZvsSOBTVNlS9uvyQ/oSHgzQojrdf3ZgRdA7hH9G64agnhFhHaB4a+qUtsqMUnBlYDP
7jLhPZL3y2vfaDLsApZA0JbaVFlqBh4XR3okd1K3u11vaes++x3TfCNJKPV6cMbFv6ffLgHQR1n0
Tt5AW1kcJXGkYUUgYLxjdaWNdVGHiVz2YoxWVHEbQYLmpZdYeTAYcLII9WEcHSbxgCyUhpYdAjYh
E3IL9QsZqMA08ZfJqysU71FJbi4pl5U7UBP88An0esN1aVt0VlcH5G5WczNnBNEkLUl9Yhv+WxqQ
waf/FhpVFotOCPe09M2XTChCNTNEFwSOtuKnRfZT0NE7Q6REWv9myXselh52rbcGM/3M0Ql4xsyy
jkEUZYN+kr+A7SMJ9jJr3trPfKcmXnHwupw0FUKlElCYOCm2FYLfODU4ireG/AqpZ9HKzSwdgmyr
mcpR46vwN8NXwZ+lI5iSykb6hbDZKTJrPZJl25EJ3SITHXlgKuq3FxlTT8laHB+mZiuUJ90qlogi
N0EcUTIeGG1ky1HmKjE96cpH207e+KXG3aXV0otUQy2F5ab3U8+c0DOWBwyRmwDERc1OE6jwVD+W
/Bn6AESIVFLORnyoKotiZAnHkPJknKqm5T9Va7ok9A93uOrlfsEKXC3/IqNyUSHnCd94+coj89tQ
gIUoes+HVUAfKP3Ym6xGNPGl0TRHKxrBWNiGtFAhK4yIlfw+BqBRBlU11NVaLPCp+pPyGlmtuiUg
sqgfxoDkQ1pHzCXo19pCd1TxQ0VvqjTZkfrWFvpskAIvBAGcarsdF0kfuZh5f8JKcZ0qMIo8vRn4
HBT5pMTdQa0saFbSypr6qGbJbaqtQ8b7kFrsZZ2jYoHE43EuSArLF2or+wmLdBct2RGKG/bTWjKR
aHFGWcp0rSYKUwbZK6X4qHR7cCH1MdeNS3SlJD8QFcFstx4RS6tS4DtBnVx0uluq/aWOTrMgO4H8
IEdAtiCyVqSCTuOX/57SW6uJG32+SioChupkSvMpFLnRoDcn41Mc290wVbuR9vBIrk+K1NyLcBOh
pI8L7qsCHwRykPHZjVcLJ08wNGu1hwNLnFQbvGgy3JTNPluqjt0OwWhKfhR/IebJFKalcIySiLiT
LtKBgzmh6ZyhsDbqoBLkRpm7JzcOIc0qFCEXP38w095yXFY5Wdn8WQTNMJOrrBscMbYIZSERgSYq
5REiDRsJwkStbYt9eVjODd5esq1wO/709G4Z/0AAC/3UoecyODcsavVITMzf5OkTAe9IAccI3iET
1zFjfUMHTUTAltBR7QYSJsU7RHmWbaJqRLIPBoBPmiMZZQ45FWj08kuTutiZIHJFCgAQPyNf+kT7
ZmESRYSOEotMvx80T4h+wdzib/OjTXccqC0SOAOlhk0SvLodeR5Z/NCLAfuSCYG/kKFa2CgUDHIu
xB5eK9R8M6o9zhaaN/oTl0Babpprx6sVIoPZhO1ewc9CkO90wMKJMFHi1qOSSnFjDlne+9luVHT6
Rz26CBj3tB3LFMJQ8RyV12k8qeFFppOJO6LkU9+o426Q98jPk9TjAIk6e1BtRXIkxFV/RJHBxNMD
SDRlv1ENp5E4m4nzWyvTDYJZ0lYFcLNwsVQ3xKVvOAqqqWFjYV6jvCix+ztTdv4JckKW2I+GTBwd
yYyGBnkGAbKUO6fr4RePYzWzcNEsimhG2tP3EaGe3HI+AMDlJyLX4L8yt3lbdmxPgr8TNjNNfhQm
sGFqu7p/6fNHi8HKpEBS8HzijnC4MRE6EUwfnibysHm8cLfa+UH6F32TB8Z2mFHDmP7rCgejQW59
1RzSKnqAnWo5hQEStQ159cF6KXXt94G8GdRdZpxApvqlynsFV7zNFxQYda5l7BAPJwy1ps3XsN4M
m7xvd8ZVu5alTRK8JfKxUXYJyHr9jsssDk7QXCBifrolR30AN5s70Jq7SnIegMfMU0YoLqP6nV0C
3A9WQIaZHOdN8Vtw9YITnciX0O/mmz68BQOJiBdOasYQ9aUzeY1Q10RfUwM/e5Zx5GeazV1MMCMv
fYH5e6+CAJku07/ceuBI5bQKDpLkERwDtsC6FywCahwv60FwsWjyeJe9i4QQ9o4R1CBeod8azV6m
42sCkAEl3tNMmBB3WCJ958TeRK+KBMZsHY7vAVItMbI2yg9N4nRxc9aSjN9Jm7rdNKY90dRj2igx
ycyNGeBDB+dw/v8/i+2hT93W3OZkeUAlOgOEsMBRgevRhrNMEemyBED7cKPm+H3IFPIK8UyUbNsg
J1v11UbGWfNOoTTsqMQMfEQZkkmbhnYosuQxtyGdCiAzG45VUrZwrrsKhLRxiyiqbzYkcsyzu1h9
CCs+oTzIQDG6XdcdRJSJuvkRcsolWyHwkv4nn/aZgqLFw7IDM2w9ZxCva7TX6VLF8je6tLZ6rQLT
QKYJAxTKGEi5dU7tCSDEdDJGqrUBmrganajY8pMuTaf+Tvig8FZ5y6iRlfGx2iFQJ8lppY2wlt8/
UKlWoRO/6NqlGSiVX4v0IJCLQaeBsebRVDGd3BUwWmvTYq8nKCAlAgvH8Vrh48UYJrFaEGFK5bfB
X/2LHC65tv6SgAZGClDD6tUBOWEIxOa9kmriqtekIqEB5FEfgD5AxS74SeeSgKFV8LqpnzBv4ff0
IREz2d2CdpP0nFwHU3lPWgBQQoK8Snfao7UVb2xflrIeZYgbbG3yle1LoTJAt6vmKNdHaT5b8pUE
XjPEEG5rPDGiLUOIczSodpzYBNbUfIiag05x0XbIhwi+N3aIJKCeIml3I3FbAHyp3fRPPGuBgk/J
GS48z7nGXWn3/Eo5pOlhNhw49bV1G3DQA/uAsqzOzL4laxgpDriX53X3zUEh/aAgSl4pRZLxG6H3
SO5ehCZPyqqe+KCXrw6NQGhjC3GJTNLwKBPnze1cYoyaD3L5KkxwCnkgeGLX4c/CuwDmdRuNCgHh
NhsoaY8XZbKzwqXWmyxmWd5zEfxH0nntNo4tUfSLCJAU46sYROUsW34RJAdmMcevn8Ue4GIwc9tt
y+QJVbt2gBEFawL8A9lciPtCZXEcsu2GaBGC07KijvSDQNEc6cSv+L2HBwg0kGC0kRxGd/kXxFzR
DtwtM6j9AvDXkrFOuAXAwmRhXGLu7xP/li012c0nbp3Dv2hQremvaURR9mClBRgJbhwC1FqS7Axb
lnmuYjBkGz8pq+EpT1yYeV4tsi/qsK6l8XAnKRlxP4y7uS4wrGfvLkMUZyw1dP0SBlrMDpifuQGC
5W+RR4w+Zu5/mQ4XmUeXSc4yO8SrmJqBlcoO7AU4d4I4T5AfeIjctxHm7RSa/dbXsYuo8U/b5gll
uTDABETSKGMXwx8BVAHz6YSBtxiz+5+pqNhjeOrln1p7qj1TfjYgbgJGJS+zDrpD9VLNB2Y/vhdB
oiykZl1rlxT5a0+uR3OFWF8y2PlIvpsrsygGLFOA5aye/q3BTQwt55GSl18WtxOeM/esjjXEgV0D
UZJeDeSSTdZ/UBGQOqj9KMvuIO7he/7oDqVq+xFe6zUADKJ1eOJUtZy2kKDfMr6WLqpaKHHv83Dl
tcAkin7Em/I01/GXcNKWwz05DzveBwin5KMMtODy0F7jv4i/Pp3kJOk+0CPyJcafqM0hlfSPqddM
plHepoCxolgR4S5M/FZc6JyQvb8wK4dMhDePsbG+IvhK0HEnuELB5Qp5pjlntzS3hlj1B3mvqSV8
yoDkc5XbQjoG6o9+5sq+MPdBjvGVfjVH+ZZctGP/DcELFeDjGBBjyTWhk6lLTqJnnBDmKBRPn3BA
EUG2c9o1vIT3EAwWwarwlK1Pj4A7uWEVhqXiJP3Pt5+rHsuswbCxKSLPjJODYVVoP5BQnUj4ZhDO
f/8Qcl4xRaNzQfJM8DUyMzuESC4tSmGFpQNWJG8kZs0GK3IcK94Uv7UT4WWbujwxmFjKk2fW9NQc
c9rwQfQYH0ARZKCiPEkoweIj9kHycwv/pb1yTAsLtVUmLQysRalYv3W8CyrXp0ItYd7PwUGUI25v
4yfTkfCWrhPCBc2V9AeII/3VJ3nKwrvq3zxtswJSAKr0pE+G5dyhJZ9GtwVzOqwoed+XGYUrt7s2
zy/g4FgNdbeJkswdZGNZiO5B5cbkpYMPtnOQ24vyx3kMtNpw0nEM3WYJU1WLYGEDFqVTiB4HYDet
A/7V/C4YZ3P3zVaNvo7xmzZs/TMMtpq8wp4iJkKaYmx0gNiam1ZY0YWbHusNg7yqEoP1eb+UZCYw
sO8B7+EJwpLZNAFmCnZ0YEkBvzIvBwFrwF5YinzCv+hiNtwd0DU4jR2+OdZJ/LJ4Qhr//pntuJ/z
C9r3FK49RR5NIEMs4MHpC96s5srm5QGHTFUntCYcXzQXcg8cTT4JlIoMJytqz0O/wb5/XzqELfw9
7OGaATnAZiWhurwlU5HptIyR91OsA/3qOF1fGsFWyzJgXojv7TyGPknVC/fp+cAYGFd0bc2DZtHA
xmlMiNiOeMNTu3mWFx2Qn8jEwEl+6g3J8SyDz3ftaTxkgCYiQNBOxTgGrgemZCH9DFcgfRYoj4tl
PcyHyTAJ967WYi1qvPxpSmAFM/IEbCaVKiih4UyaMH9eXQnjLihenKr3FH/bf/LGM3Ksb8NT/0yf
gQzDxxa+E3M5/vs9WB8QFJpb8JP+S7ngw4Wjw37ng6Qn8SZ8x4x4Usv446diu2FPqbFwR/k1ngh2
Ic8PO9VDWw0Bv9pNJIgnvzWnBiznRbZQTy0j611fOdm45BuLY8NUguVxHeslEvhH/RUATuDZ6ClE
ro0rXB2wx4liNw49M1sqPkqGhTFlPy24rWiWEHA+ZJB6e0ZREHts4yJZvYMFxl8CxnHEHOrMCpaz
ZJv5UHjXyPOrrUDQeY3r7MJsDq26TWPHP3IXQueLc2rCVRHg/+7OOldDnop/COyLbBMpyyBbDu02
j/bK+yRyGJbnqruU8UXuLti0cNPykwqYXJM5LtyJBm+jtWhscODI4gNqDIQBKh8Bkouxacnq1bYK
cthHD+Nz62Me0t+bdp+1e7M9qNq26cnUsIYvvMuz2VavlzU5zG+8X6DLHcV0pZNOqZ/qZDMUuy7c
1tKOzqUFctVXZeYJOIZisVGsq3phSDdRcDlTIEaOGM/7zaWkL42FU0bxin1K1yULE3n2+5S2PCV2
ITtmGE7aNe3sXKTNHy2TExuItsJgBS2lxqfMlkH6SqDoUSDqCHX9dZHPWyQ3OduemS/51iqBiLPl
ELh5yNCV+VAPU6cK8P+UfGvIV2H3l+ebN8VXmXybZW81qgdMBJXBDYjFGbvlI9nqEYudoh21IC40
mZv0l1bdidQz/bKKLfCLB/1vR+oNQy0yEfEMxhplpm2E8JA1h1QitQ3foeH1brdMxvXMzQOvok8d
FkC4KGwCokHw9dFrkAcXXon+DEl5x3Sb9A4NLw246ZD0F36CGxJDTMGSo3vU3w3BEpZQ/03Ir9W5
MzclJgWrWeaKhRNjkpXcQni/FQK3efzd4NsSLRoJTYodkPVD1BcRL4xHi0UUeFK6andVxTAbQ9K9
kF3jflOH67BxR+a+w0EULb4QQ0n4gYVgDY+LAcKjWZz35QIW4YxhBYmqXImcEV9tfFOF35bKptQ3
FAAU/iKVCVHwA7Q4+HCElHV2+FfqGIBsY03kj98I9aZ2EhoDeEYcfwyLeNz3umcqp6pHofftN0yG
mt+bANVHgJ2TyBg15phhstbmgbhqwx8fUjj8JEB+DL/7/lKKn2kMzQ0bhWUV3As4U3W3M5HB0xj5
s4UePIPZxq9fRf7zYGz4nt2k2W2oNwMJ7gkGzlgGcyvz8W/9EagGA2nuDgk7uVVYnzhuHy2sKqv3
PWwgoSRpuhXnB1Fe4d+SYDl4QcOE3LPCm/qOK2/LSkZRuPTFpVqxdMBZHG6WvFmFxTpA4ApsWZJ5
VEBNS8udL6L2hC1hOKAv5rBOTISongyVKZhBHcegwjVwzUavkh6j0jHRFHQODWGAHlKOd123VfH4
bggJIbBgUwi7wvhQhpXCUjPinSpcihB+7xcbfmYcZcF7K3yzi47MszqH0mdZwUeCi92vIqZI06RG
wbRT4a0WD/ioJNgyP5HXfbot4h1tfBWx49nfk2IQTCVwKuWnfnyYw76OvMnodbYL6V0gDc8c7eGi
RUVRCdjE2MekagcRIyAoBRlyytH7UpPLxANA/lCRrII1wt7UMWxK1mKy0E1obgdqXLAudf0IMJpB
UDuvzwELgTq6uYkAZrREKkjXyqCZf70x5HjTHWABO+cuyXqbtwINggkY7q4Phne2xWTN32vfwvGg
oc2/ZWtpNh/OQnKoaeyHiZEiVrYh7ZpsW+grXldPAwcXazwkdcfsC3Ex2jbjWeLMLCy1LUbakUDP
uXloDPt6fLuYLnsJAqYBAZWHg0HMhK+kNSFTg86g8YL3/mHs1kZJs23DRyhaxiql72nyFRpNoSy1
6FLgtYbrpC64zGbab4bLDNsjzbeaZt11JHotI7BNoqyy5ciVo9ppi0fmHCebrF2XLYNwKNNMGiz/
ig3OQLeNT/gk314bl5w4xHgtEgIe7GPz4iO/7n9MwWNTvYNzEv5q3a80O5vhQeuZO58N8dTg6yFX
pPIcRkZgeEOMPao+5tlf+Wwl6xzoFrLvCCpqt9OGTXAMM1sw9rQ5jUql+4rDowpEQ2pm5AoqVjgQ
TDBUW1VocUi6lFkuF3RWfM7J51z85tNmsYOfZ6soC8Yw88Fn+a768SfldUCTUgJP4eys4ODl7iPa
BRHDSOBa2lE86ADecEZ9kwQaQPuhruAYeyxUggCbczlyqGCLi06KKo6J+9u/gRGZAm58+Vrs9gW9
ZlXy+I0PvzyEtQtbMpsUaIspahGAXllwSRBsjXtkqVlKvevEVaQ6M8yTfEIZrrG00Fl9TCoJGY+5
YquzHjuwcLJJnZvhw8qIl5J6QC0fOvlwiTgwhmUJf1be8FwmRS79h13jKIBEbdyPClyN2V8o39Vg
rVeLtH2GsYcI78gBJ5cov50HWHM5QJKrzior/Y3O3U3TqTCl0sp5rIGFPPVNmM0ImkEF5z3o1xMY
wZpDAE/hN0SdLIV+q4Z4ImWfiEyyYh9KH1i9ofedR/WANyzCEOHqp5skuOi5KwrrolzLzLJNZAzj
jCrByvSLMvMSZoXGgF3uBiY6427m2z662dmm9Q8P303iq4jaMljnLa3DctA3YbYR35ZUrimBGu3Q
jxsp94QpZfa4L6rbI/kwo5NJoTKLnn5wTMSNCnOMMuxZ6r8BXNA82cSM83RIfI4aOaJsZfuWEG5o
R6AcJrvSAVzl4fcNeq+10C8gC0xXGwpiPB2nNw5oT3rddLsbLt9xCHMIo85gcqM6nC4liljVCWsP
L4CONlQFXojkRRo+2/xPT5ZRiA+x+Gkyv9PHT+bYcDxgYMhkzc3cQV9lyQZhnvRetA/cix3CnCBm
mipVJc8cp9ZriEPxiDM8UESzC3iCZfllNuCqDNZJWFYObc1K+OhJqA49H0M6q4PWhJ/EvH7h7Mgs
gXzU34H5TA0CO27NdNEMbjo5wcxhJ5qEyEPhb/+QZmG6dRWEz9Y8q8VvEB5HcqP65ZtyJ0G055bU
AQZ1tgZ53k7RynDCYjdiLOLlCAOV05rOgcjCwU5mXoTrQO/MZp/leMIylmkuAWDQQHwcFlfsNf/4
funmufY/EzxoDE+D25p+F+MPgqmAmzQInIZpzBvLGsqCWfij0XC8r5H/F3LoJA98KBOwD+yMBXRw
w2KM5+/C6gdon2AXdCSwoZACbXDHi3IqLxhlVrVWAQArxFUenSDfwsxwCbFnDAPxL6+pFSyCcGXc
TYSJaQHdk97wO0a1LTnj77vjWpmzBEAoOZFaQHkgr8d7MzC14CQFqZBJ8kEUAZMNxhKGzYCVWx0A
KfEABidohoMHSI2JMivQEO1icJXSwYH1YaloK9PoACgkzZZMWEBrlPcC7oEIe6+0ZcYx0A8YRwiH
AZ+R+MQ5sxAMW5NP8HUG5TqLv2seloZaIAqQPhxKtNRkxMSLtIZX/E2RxHFDJiokQwxgOZT1xPOT
jVqfEGER3CrnK+QvGkHFzD8VDLkdbaQsJKIEd110QXjz23m6JcwK2FIQydrYlOlC19YE29TxEp8I
ARofJD3F1oU/qfhiW/GH+DbCXgPR/sb1WZAXNBYA5tx7E80awjScbM5FUpmnR4vF/9gvJg91YncD
CzibF0wgIy+EzDXYfRGL9CBAqMTP9AxlVYYiZivMhpidIYDUrccTiIZXiwk3MEeI/RbfBp2gYs14
ingfwQ/7rD6UXeHVdr1hDzj6GnTtXsJHLT+aF0waE4kRc6Y9FtHZuvrQ32DYroZIN7Oj1pF1V//R
vtQlOjzpbWXTTcQY0jY4k+eQnwitzGZe23qD4SYQeflVaVmY37By8GSbLDyn37+QrbiZQyhK74NM
SJIFlyqStqPqcl+pCqehB7FMk+zyFnkoHpBpVMxnSMH+5afCuTVrwqRQ6JH/iUvYHK8jVFsQJ1Yj
nnaq0zQrJEsDq1o/8EWYYajQKNUFIb/B5Ahg6TTz+4DN+kWTYsCOgeOhOFgsYIGCPytIRwu7/Ubw
K2anzOPIgWWjBw4CERwioEoDhD6MzeRAEE9j1akFB7zRbRzomMTnE441HvzzYx2fxwOdgKHhHmmH
uPFcyi3x4VuJqeWh3raovG0EghV+zAmeH9BtpidVkk8JSy8nXdKSAOQ1N/0m4hG2rx9biufjHo2n
7Xw8V4MV/6mXGnOLmWV+Q7ECZKsv6S6B+ANgCMgSONof0JDH0o7vbJSvbl054q5bmQksast/wdya
gV/3c+UDHcsIngYYZKu+234NBicBUcaQMtsry7ncwSCBE8ApEDglz3qjrbNDeqE5grcO4mbgdzi9
Af+AA6PyHfAY4ElfQyxy4Hpemw5H63nk8WrGZMFRGnjqLerncJFL3jHS9ZmFtu8KqxjWIL8xRwmk
lubVC/Puxc/e1LeRAsBN91U9fWo9suuv+HPc8txYT2HH1BS/JjYf/Q+sA+k36THbcuqa5COorvXf
WKMlOw+QTUiRI6xId/jJM5BThGXkuUDNYgoIQebzLbjjvkhsWXE7aUE1Q0qWDisUJZhp1VR3GkZG
zsgpa4NZxUwL3hM0q7IbA2tgKBPYQF7AXyBR4FFSYMO+VjqIT5b/DCd/Vyo9ck3UM64OUQRaOZ21
TOyVEljPSrDnsaAwQ1DyP7Mzha3Ocg9dGi6TAWzpzliwqqsTE4VbAWwg+n4oXs4M+ziSwCH2gT7n
SMjm2hETh4pWc84OYssGVzCiPfTyANIyct7IKT7ko0FwyhOECwwJzBiB91hboLXFjTTfbq7NPOHC
LalHsIhdTqBmcEpz0cab9vP9CTygXankwz/8z48yRQbHHQ4LuIJwCmdg4dOImX/hM9A0R0SzMGGa
3m/71WiL+ijCl6lsiRdE/U4aLoAAPcn5fcRCLgaRxozZwVKV05MkYB8RzSdcWvNW7KtLsw9WPClk
HeURw13ICO2u3Y6TXnXenuKfgm4PCRevFfLAciTblFPoFwvKwF8KHRrPRZTsBkQLPxXOUsR9oFln
5gM5nlHPJ8VtiupS8WKG0Q7EtEwkMcXhDOPkkWInhpJG5B1yI5Q7katGWEziee1T4jDrhgkUOZyf
Zg2KQNg49inIdu2wQ27AgIfV5mmo6X/ZZrCE/x1liGU5q8JqOpLwKGexAAWWl+4XqS2ynX5OuFYg
2n5rG0wdma8iV+MVE1V3L0LgIiecYVm/EHu7J5KstWs+MuZCpMGSjQmdhnoVT7Kf8KOMFjPKprmG
jvKvXk6JmBNJEzCb9j774zzHFA8xLPAqx+FsmhvwYbhaVAnsEhotWSHcOAMd+zObgsHJd6t0O2gs
vAfV2hK/cO2mK5C3s9oOPx6lBYMEQl2ISGKpNkejY/b08K0M7wBOIiKnW93L5DswrojtcuwN2e/0
gxtGV/TCtGpYcHJ85lveMm4yo7x+EBU04uHBqNatgGMgMYUwaYYcmm5wrR+cUiOzUjO1evNViudH
fEC7oB2Y44HUdlQEhDYCP/EK6HQYLPK7wBRBpHqcbeiX2bj1T/4z8f5Up+tt41nzloHx8FqB2nyU
Lgwu/e7aPHZs84FZAWUal90Omu/3myncC498Mln7Ne8NAgcZ3/G+Yk4VsPg2mrqDhYJ6DV0jEywm
bSoOPTw4ykXDCQC8GLsEZ75+VEnJXGLaS8z79OPxq8MZDTnMeppEatNHKmldFK+Q3Ymi7G/gCHRc
s9vHAdOD6KAabp5hKm1rEC2hq8OkBbtTkEvbMSRv3CSw0Ly0xYfU3oL4WOJQAkGZA/kOA9xv8De0
VWVRSDTDLp5DKk47R7ghfusUsJEpXdBQIOBWkZgccnDfwjHuaX7Sq49iOE4DOpPMM+wLQOdck1yQ
+BAkR/l9YqzevpeF7hDbluHNh7GgiqEG3mUgI1YMx/j42BSfIlsBNtJHdDZou4zpGYfXjMsEqx3r
wXt7ZZSOjPFENgv2HHMN+cu3DN9oXrDAAMWP7/0p/4hii8edHFq3e/L8Wg4aNhVNtTDxCrHWE/DB
+Ytuwe2xAcdnGeGbmylrkUJMg85qlmdd/ar1Y5PPQWsg2ouwe1WShOCr3nPVa4xDOlvLyu4UdxZs
HgbCJakM8PMy6O6PCTu1RRLuUMD42wcO+ZI3mig7zhnpM19SPKHx44OMXojBsKL7+PrQVXS4aw1E
kINs9AxMQhtPxoafOEpIeuhqpY1mHkJ5NTTXQsWX5qwiNm7zL+l9Kc2tDNJihDR+Hkzaibk/jaGY
WQThoX5fOYbk2WeLhQJUDPLXgMAea01Y/lOqz0BH53q/MSuLewF+sPRDom5ZHI0bGlVG65DIjWIL
/kRkR2YP2BJgnYEaNJiXBkotdK9fPU14Wn1Fj8ZChpTsSuMrwwb7N4x+NO1ALHadgxJn8BCIrYd9
BzuD5nfiFSUFBd+ho0tI7zzmf4T1hVDvZOUwaqumJe7b6knhETBitPIIkptX+9sOJNyIv0xunLfw
0T52sP4Kcg4C/BidR7NgwkhhRH/VLB7Q5Drj2hIjBfqxEIZ9Zbxa5rQ6Dl+/Oi4DxoImJ2zpAvDJ
WqfCr4pmrxsWUubB+jHiW4IAHp9yEtQ163GLRSpf9EXzomPiv29x0tW+EKaNwEIm9oA4tpmmm0IK
zk/JexsPHn7+qoFNxEeGbRusYibQHeVslrzqfiM+IFt5Gi7770/kUC0aViBI3bg3MmacoPqM8WWE
DgOwpp+fesAVpVtmBHf5S5mxSc79ksNZPWMGMGJLoOEjGu3FDkDY44NrDBf4lwAqS3d/IHKfFvhE
HuMUHWLC77ZS6Mp076xeUXYnHVxxhtw9r5ubbywaN5VHAk8W/PZwQdJoAdENruGk61ClU0ypKr2/
ag2iRmuP9Uf/3r6NreDvygh7u3M2LKVyIgpF2JnJWyZLWnSDpjf5q0N0oYrcvJO9VH+E5jrHtIRE
rGYzmvQQ0rEPr5X2+Z6aFv8zDiZ+EIORFNk7+7tBFyevkmr7VjdGsDIzDyKDZBDXvsaOxazW4gDV
0hM5XAL/1iQBl8/G6JdasouESyCf4B7MiEAULiIQUncfp8/PsT1FFPcIrZudNNgaCoROAjVfGs0x
L90I2S0ut8AO5BTfeuVfs0WIq7RQe1cB5kUE3M9xwqf8hJk6ekyFHg0Ji2RuTiRHDAytdEFitzB4
iKWQyEI9g3+HsYuKvP69LHNwwa8Y/lnmqbBTOM8VFjBUIPdhLGQS93p4GnudoAKoJgnf1X0wJF7k
qJe49E+awvq36pIptY3iNigvLTkF+G2s4WpWPwij2bu0jCom3xlW74sGhywocPgCok1Vt3BIiEhq
zWUbnnJzQWB7QnIqoXiUtsjwV2Hq5JFDfoiYedFvrR3Sev34fcPRwzSMgTWTfHgEDP4/1YOI6Ee4
JAQPQH6VvxvGDz6qhxSk3ekIck7V7Tvc+M2N0AyiCDHuLHFlm5zvICf3YYK3kv3Q1iGDzGxlotSg
RQJ+Hm1Jd98DXNrFzPzyo62WrjKI2xW8vtVb+oFShBipaWyu4RgiD7U+xBgiijnjSHHh5Pt4Y0s6
0mZDXZkAC2inOTOqZiK86qItoZGCxoqZCZLH2B4/ZOWM9SdMoJ6EDyDYx1SJ8b0Qi7cWNRlzK0bD
c3GHw6PEKA2nRhoRBKPIy+cD4nJmdnStNI9TXUwv4mMlwIg5gRkA5QbTFAvaAu6B1G3sd4hRMeUf
ikLQ612iOkx+XMq0fi/uKLEKwuOBaiaWk109yAiyKmI6IRcR0obU+ZTeoCUi1QOqgGvGciE8SNz1
/5DnUuVnLNV6BVTA7J5CknquhIz0SRtZImmjCqjdEd4O1t98Cf7/APckSxBiMclHQtQwuA601hR9
wI7JLQo7vaIeRDM3p0GCVNeLkCGRvpPJQlomPgtWRvWaTfe3/v8UY7SZkXAK5iitJh4On8DW9Ums
wdNF58FRT7XL64N+xwWDkyjEWvQU3OnqSxg2UPIiqLR3Dks1s7WWhs0OOOgkt/PZ/+yjqfJBGiy3
TlI4A8p6Be0/AM1c/NUlQqsnemWPPNR0Q8ALqFdIxJDwcc4lx9p0sRaE1TwoNombCHGwLyCLhtJj
sjpL7KTDLM6iVsGRBWJ7X8BrmldY6MCaJtwByHBirmWQ3KiveR6c5UdCgCYKMImRMMqh7N4i/DN5
bi39gg1iW8wcPbbLGc6pDm9xRlx6ZE9di8bliP6GCarVkdAFWYGyb06gxmJ4YcQov4xXtwcUQQUE
pFKFVKeWPLHL6O/wJ5q3v481s9aSvuEf2kAbQuPTnesjBmPqM0Hv+KeeEONM2iSgfcBr5i3fDVQS
qHiL5Ah0SqV7BxjIe5w558Kdapz/a5GdkX3IzCPRaQEhmrjRWf+cSexsyefgvEteSE2CMxw1uGrk
mrSY7BOZGrvFN0gbTgBQuWaFA6sCc1quqdCZfXSY4mhcQnsDIiHcRgV4FfmBy9RP51m2DLngj04U
QuobqCGs9GELXzsDX4OsZ1NUc4axptif+UvEa+ZO5hV2B1MFWMyXCBKQoT9ucN/Y8Dkn8cT+nLPV
a8QVtHqcFT2l5E4B/2Nod5dwrmZpZEyZnAKCO4Rbfg2SIR8WwRtkKOHS3PApKfvJIkNCcUN+xBmc
wNlgI7MsTCzfYKqBT3LjzZXGyT94zAu+yqb7hsfAukZMgW3aPdu2e/YlfJbKd/mnCupeWkBUFWQ5
EOSJ34oqa1Z59OSNvDCh8IP4aa4ZOKnv8rUR9KA/Jh4YC4BCiF/5tlzQZ6KJJv4TAEZh2zU2LmqQ
hi1ac+ESvzSmGAAbzCdR8tFz5Q4Wc7T6QMWIy4HJICdg8kVH9aOc0wX6XDIkMa3B3wlFGlTHdg6l
hpcBEVbL8W+boBWF4yGhs514QTo7Y6K3gF4wClOB/iifNvIJPkBLVc+liUHkG38ztxuwLnPIeW5x
prFb1UHOwtmYQt3BCYNh8htyuEPEkDJzmZ6SGM4CYgzGkSC96O9M6JPUqYVTQefrLQZbxTacajNO
VPiNs8oaOg/Y+dFNzRTnBucO2/FBBiN/Ato30SlBsPinespdDNwf6G4gYlMbCDY/BUeCGIeDZifD
0oePRpLQDxcCEq3ZV/HNKhggoA0ASbau2VBiGRQ0sKwxPXtbEP5ziV9n2WUuHVmNCJsR8bCgdaAF
4caiO2UUZIS40fPkqdImenr/12PhDUsMH0xnBhdPQ8fu6C0xQRMej5Qi6uw+8uDnCpi04wFCmVqT
UO0qaEZB+3kRgG0qjDjaLHUngXwv/WsTLbQI11wqqbnMSLnFP+cfe1fHOIwnD0LLgGEl7qWT+TJ+
U1jKRD8SY/fNeJbyUd8+NogS1iR9nEYIeUjIMUO24BMyQ2cSID6LI9s/onoi/Io1s+YKqU50ue0L
Ty0eufQiBhNE7R/uIV7ze3oN4bLKlgLa6mNjg8LEAosdfVy0cBeyGXjjExADtlDFcJVMgwnKvHnE
G4QkGbIz5+Iz+G7opGHcE0pgIFCxJkAFVc6Vrc8D5qhHNwI5NGAncFL8DGg4/LlwI5kEUyuOnGF6
UrgY8AUUBwElB94L/TR/H6mOoulWonuX4bsD4VRQoBHxTGzi4IVnGO5K0YuCAiYwPoSQijk8mHTM
AOS+Uf0YuMkxT53RjU3nJRxUcAmK4vaMBzkNtAoIiO8Dyy6fFk1OwTLRwebgC+y/zDIdsMELNOxV
vOEjs3H532kiQN87bF1gBEzTEOj/kzJmulmxnbwwykhbj6EaZYcAvdTCUUaiZqBB+celNQQKBjgs
dr9mGLVvP7gElvWHfMeOKbKMO6d69GIQJZ36j/TY/RZH+NLFtdlivfHBBiqpczg/rnxznjg/BeLC
jLnBVOEDLSTrCNqtcGJPIZWcrD3m7eV9iHfDLXIxOrWbU3V8Y/plmZ/wBE/pabiVF+1mvsQtAO61
WyjX4ku7Cyd+2ew3+63PyDMfEXEVIAETzsE74mfzmnjqvHxeEH4MPAP1Jf+i9eVEQAFG5dddFWz0
qaqmUK6pCYZvTOWnfwCw/FDPKE9105/7C6M7/kL/E9yHp3xjFgBTu79gsw2J5i8/FMdmp34C6goB
qSuWvKNf5kX9L15+AAXO61/xpezGs3ruPyHaZDvxL7iXF/EZMrTHh84FlVgDWSXH2RLAlOVNhQjV
AGz5KX2/p/EmuKkHh/qzYwIP+fBuDKQCU3r9Y6M+AenGQ/aRrOJzh2j2oi/aXXpvLvqK7U2KZkrL
+0k0xbI7t1uR4USwja7C/e0w21Q2kTdu82N71dzHrr3iSFHDzIHgQRHNmVTM9fskFWNMUJ0f+lwD
l4d6j6nWRtp0T9ikO2DbhY0Lyja5mvf2CmMtPhf78QoQ3x6Lc30qj9k5ffX3xzP9AxFl0AmmmGx0
XDg5IoH3Gsj6DjYVeKJxZXQ4VZEDwgR4tNOXfGrWo4pvGkg/Xi0uCGv8gvnEgKBjqdGKIDqeM8fA
sei74CjigIiWcupQh5s/YMQGvHFgnX5e7NtfH7S3gYFuiS+T1Q+RnKnnH/wlX8OElKDbOeJHVoT2
5I77BksEvo1v3bH4UJfCIV3P9nih0hsAHkAI/UG9SRcy8eZBHjiimJhBCIZ4CuX431Amxy6Acv9D
ug+vbP/+Uj7Cs3kHndF21Uumrb7i1vwL6g96gqEjoBzYoc7g2xWokN9WyiWgU0RO80BQdYnjCXnI
dI/aXLFUB8wYgmi+Dzhk7tzEj4kMb4Fwojvs2eH8Rf46rPh7SdkIGnUbL9jFIrTiYBCA90GkuSX5
ymguHx73+IsCLUXTxvZIr/XH6Kke4RZfPMz6U9qr333gcIfLv5Ined21+G1f4VXdql/CVdix4eIV
Mlnhpb+ak76Gln7SbhOX9dncZAcsmh7ChY7OiEXZctIzfWgv5Rk9CFoFztPsSCXGTuRpUt/BVxpO
6QcvmuelcgRyXG6pVymA1d/Z71A47S+Ij/Zqv1ZUpMVe4WjmyNmC0wPj819FuWh/WRoN7SBGBfk8
+WT9wXbh1IGc3v6w398UrV8wrJ4C896Z5f+bn444hAF/OUFrTcO1PyRRHRKcjMwYuBW8mHnvEwCI
wJ/TFYdmcllgfNgQ4qB+hFRmKUvVSmkMXzE3PxCo5mJiFPw95A0W8QGzeBnj2mlnFp8GH4KNZRuX
5h4yz/4Z7hzc4wuURyP4CahUsVG5oB0E+TKQOTLvRwLGqcsvjW8KCqlJ72nmOCstpAc0WBcdtvyt
maihSFTGF80iIE2gaURCi0YSiAjCHhP4gRVkvQ3AiuluCM75i2XQe+MScj1kOnQqobqLxxWENcwm
s/4oYhwAF60m9+nhGgLCJvdRbOkbKEXqP4FfnHsXdnxhMRmsMPMzyZTimcAas8w/wm25WIdPqLHC
NXi1PFQm5zo+Iagt5/RcYIiUCHCZOpo6VEj+/FIs2IjojWNaFiRXuBFZbLe+pi6YRESCNA1l+VOs
eCgHR6wSQ6x14YRjEzcPAZ6nLp7JAXkZFqAe8D3QJB42N51lNi3V6XjHR5KoPbitgFYkoXAGo2Bi
epNAUKF2BZaGWcc83IVI926cHkDEpi+Gq0c8ESIODJXILuM/QUz5G/ztpnb5ZjrmaLl34WJVeXP5
nE6X+gfjKpmsC4PzGM0N9NEJrGZvKr/cQ2mX/Wptvn8r8ar6NeHevCUuWAkjY1ZJCJp5UUNmQAOm
51gtQ9kTIFYUb9SnOHbkn2WEvKu+iBmlV7jSzKvenKDUwkuSuOSKeSiBgGHzS/eOTtvOfYvDsKQY
Yrb1HVAUakCGc8Chi/7v0GSDVS+B3Dn8keYc5PdmM1n+cER/1s/hDEmRIDuOLg576YoDOB9TRTPI
VmMuinLionKUN9azRwoBnBc6EHb4MSZaRuzlJjhuHh4AH9H1btvt+1jgEAQ6FTN9d6fbG+RGm1B+
4fbbHtPRbeFk4uzYwEYkuIgPZZc5FPVl1eBcYSnwqbFahWpN1jIALoS4QiGPdUeo8f/TDQrP+axG
4WRNEUd9y/gLUn+LHj5AjbjEEq7qsFNaSXCfG5cCGr2rH+4eGg4P7ntEtLbqRvdpGnZyRATxIFZo
ETFuguAi07lYNZcDuEXjFO81yT0S7In4UhBIE+PoSWwJsohVhRUbXAdGwbngYCbetxuFXxjeFI8l
kJdheZdaUomufmU7EGWt6qJUW2xBQ3GnNQtORqp+01MZSKXfAXUgPK8HahqT2fgNY6+h/BiprFmM
nbbNsLGAQw1dWIEN1G2D1p4JOwHlwSlS1nAjzWqH5ljHHK9fy5e8toT+pquLngRc23QHEc2G3XB2
KJ58Vh5QyVeiuaKb4JSYnCrP+KRFucOAfzSs/mU+qbaTyGPPz1YQ4OlriIB5L0lG0Gd8zIO6zGcW
3pDn9gWCYvgTSjn3l2K2fe9D3g0j+u14enuwIzb+XXjyjWWgfGmePM2n4CQpEoUNx0WNgXK6MBHN
Dhuh2rYa2RBbxbjK0MTGBfHRgLzw9c0jhhcPbARMGQDv/dtE1BsKM1k6XJXAgFq8xJOVeldytHBH
GNTNnoCnWkDtfmt75r4IazDancM2Ff5w2gO1jeNXPPuPpPNabhQLwvATUUUQ6VZCgHJOvqFkWyaJ
JDJPvx+zNbuzXluWEIJzuvtPJ3Q3DAW4ijIdRHgheFb9MNBaIMC5AZfgDtWh4YPfRl2KJgO484O0
aWx7vDX+BGHnMpzwYiJEZvoWW+f+nmDK+LFEoqy0BQlQ700jhyTWTw2NVbvFxePqyfsBgrtfQCL1
r6m4NGfxbL+fT6ZraTa/MLVw4NjyN7u4tfzMltG0B8J+Uo4iAtkbYxnV28IfAoKWISTYp2Z8sTiV
3KzW8JQu1YuWB14yFueJtkhkyBOWPvozAxA5AHbFZM4k2yNzgPHXsYYcgjo93PuCS5sZyRR9jjRY
Bg1MpG2QwzPnEL5Y8E2MZj62eAfpy2Dcb7VsB4Uq9nAMJ2KFMW/lJtUt99YjmZUx0LeIGoxJw2SO
G338Xn+IbObF3Dd7MOPbbkf/5LPPhzizg/VjNAvKdzD7qWg6nnjDvRFhl7aCeAEbyurT9YBZc+LQ
ruIUHGwxUgHNY5zgzZP2lA5f4CBpuNDDBZslynbg4EpbBtTREpTvhShMdRFLTpfmit6HUHDY0Wjy
czrxrWQR3udLX29pi6VuhTI6PzI65OJjf9F2keaYNiLqbLI0ZavsuBvn0Rmq0C+C7DEqREevny0D
csLgzHPhxKcRXqcTzyhP3uW54A3rWISPLWDgmPGR3Q9THP7BkkURHh+oPIy0R92nOO9MEg1NDJZg
vW7rHOx2asoDmNmdPZCY4phatwEkyVa5xzyfKkf8qj+/k3z1eYuORwHd5zRxzbZnwpt+aEiivQxa
KlSBazxxI12VWm0pcN9iEdCZ0VGO62SK1DPGmcMcjJXPhtRJrkz8V4leT64D+81RtPIvwT+YvpKh
a0K5qq9ISZeRdCsKn3VG02HfFP42DVYeMQ89Inx6JQV7D8icMsZHEWwNVR3mmRC4Zlx8Y5fi4TVS
V4KjlOcuZqPAiqVjEvUeo7I8FhPAFdV089KYhXVwxnD1r2fc2tDHewOrMYN+eO4SRVGghM/xMCb1
ItRjZ2Ki4eOqwtKo12+Njq40gjLlxetPpd5Db8esl1t18KkG8MqOeqvoqLUkaSegW0mCVZEdhIEk
7rpEmFmAZcIptAuvvSXlwusZOKt4w71jB7V3x+Cs008fRsGjHUtXHQYMg7IJX+If7a2qIbEUUTl4
Zn6ryT9NxOiiv/VdOOkSS0Cz3hTFFt+YlqRoGclaKB/EvaFfsaeSNA32WkXieei2geEMUXcY30iV
0c9qMJ8iCbGdnRQMJBWWzKK0Dbx08N/bhJ25zLxzX3KTlYole7DvXaH31i3Cag32ZKA/FJkBIx6T
RrPwYJXUq66crKEXTDr/lFGjDc23QmVaCLDBgpvfjaZqh+ojbpCIDImDfiJEpSRD6cGd2h7Pg2r6
dgyHMZ5kuCBLDmnltiIM1mhL3IyyVIjTPZr/XgSalcAYceZHS1dIOVPnLHhFH3FeizVj+WDuj+1k
a47M04nPZeLjv0xqTcICmObAXAOTj0S0kZLhdmaE5tw0Ujf6/DakA2cBpBwB4YAuLIhv2JYfxeUt
pgkBDvBeVQHPZbvR0SDqa1IV1RBSssQMUUMMPGCiQx705X1PZEaOunYqaFh6tGqkd+FaNWzfNQJV
ToqAu3aq5pSn1K14fcks9AEaN+9ax+Iif1+ECgNRqGI6XUKtqG5EckocXwqTbKYDZEd4zdg4vaVu
9zEfMSRNgtc5zDptN2SZAWbmTtPRoFfvrcnnSlgeWVyIwKADjw0yc25AjGSbZwvGStRI2Hvj/UBt
xoMLtsn01/fPBVVLJoh74rcWAjyqkPlOli3k8hmbHHv22Xo5w22VwwQFDKNX0HxcqCAE2P1IPatQ
vzKqu4FoK/Bqq2x1uxFWRphYiIQnhmz7MJKB/8YrOR1+ws5b9+/WMVA6GG28yfJL2HPzJP0aj7tW
fFXhQwuM/Sc7aHAkGj7Y7lKMgjiMior8W8351MDmRG0rNObSx/c4kJkPkyRtvHVyK4ht109Kt9Uq
PAKI/oAnGSnsdvB+IqOaf3BnSViJROWuYc1C+t70K0hkyLQUv9mhqgY3pxRp6vv4BLr2N+Lno/ud
mY+irHyjw3ANWEIy466/W5hf5M8zGBKwjwkwQPdWo03WuHAkhjaL6oegmtxAW53XJ9fJkagr+VTG
9xxMWueNB5saV3tdxWIBNRVu7jL3gxAOyxBv7Vqaqv4iSj+2DhHON96czWMujj5HNG7c51eT9cgA
qCd4dqbhDYIj4KxPRmmb6LyjXU3vEjNWDIA+Pe83NpxcUbYNjF1t5NWCTDyqlLQBwQRKAWclUNsn
8SFDmjK0l6CUZw2AhHGOIK/qXn7J+RRkdrbAqIAJjKlOLz+Ga4lb+GQqTiCQJ6FdP6vf9ihfGG9S
HSK7Z1jJ1KG7eagjMPD7HbZc8cyoo2u/JwSTop+z89BpEmiXf9ULNL+UNBnwilWh/4S4UiOn7/c1
fXiXJhsDyaEYRoRnRbQhSngMCqIJtGKdwULqsqXOUpM1htPjuw/zAIzhDQv+4/ikSQ44a6lC5YrB
cmKoCyNYpZqIMyNe99lLYCwWIOMRbKLDGbWTlJzq+AViIQpsx7wcbS4hA5aBYN8jewpkjw3LJ/0W
J9jAaVFGwyjj7WAnDKOO6qZhyDFjtl6oqC8sDEh1tMc/Jkz6nIWdhXFWdYiyPiYJrjP18sH4KpiD
6BGvxUkAb4uxLxwfM4ENQhUbWs2BTqzr4A/P4C5g60FzTiyeuPaLRes53jeuaSZ8qvlkFTLFAErA
ESQf9VoJW1exND4OHSQZSoqKpYxVvJ8NDMjElgebh2m4ynJkPlrQmZps02LLRwLBBvd5EE0Jk2/f
xkZxeDWvfFYG2/BUrpWrfw/AXGivsWKiZ+FXX5+aLAJO5tgswlj4xAtiuGl3BNFNfpjQMcfJEF4y
l6Y75kXjGfkDyCJMkG7871XHx1gTihrST2wytbGJrb4iSjzAssmMUEK4epb5ag2uFF5xZNoz2ZRv
CeL+mTLMGVVIz7A8UJ/YOL4i29KfAdMTpmY82Af45gXHJ4Yv6pu2n2xM351gItXYiFYB3hnDlaz7
7HbCLDx9/FNONqj696kayEzAEcC9OiLAFAdTFY2gqmwiUA60tGbnnVQGUhUsyz6JFsUHKyUtWeAd
OZ1k95K+Nm2DO23stOyh/47G4TFOKZSgJt58SnDX81XroXYcYSYJbFZPoclXQ2+HHulsYXMW5T9K
K0VleKDixZvDVyglYRdQFOXEhxshIWvZBKhecrwctWZwDUrNlkXvolBKdlWwUOBjTiSoBrq2NuPo
2wySv6ClGUCQ31VbU0jmH68jd0zdKmnCHAMUj7ScIMmgmwAAfUpMjDt9HxnFua7LS4yu4a2gA33D
SEP3pqGjNphyjM+nG8KWciLOzXkP6TPE61Axz22cIN1wUxJoB0PfyYk/Zy5jcuh+BANKOQ3CiJIj
q1HxIi18u6KX8SYTlF/s2lkJLUcCmBWIrGgEkboEOkJe7N9p+xrXbK/S1pXpSv4XA586SpYCDjo9
htF5jAWp+Ujhho+RTwIH1rhvFQXd+1JVmHXoBVAPdk6Qwkg8szS4tb73YqMyBMEV4V6PGQ4GMJWJ
wCtJouXn8U7JbmfN7+EcTBLoOYJr0D4F7WRDTHYyDiPHgy+dTyAzPNdOMbxzj+GoECAJxESnuZmM
QN/t7wA0OISDqwTmMjVhMTTEF2eKimwqsFRlJ6eM9KJzzsMMnOVaQNQ6FsBfyr1mAiVxeG+juPUC
BXmhaSzcBlSTTYCgTMAdV8WPR6hKpw4nzF5hbpeGhilYYemNTtBJBh8DenElvERS581EIBraYJKZ
bSZpR9L8bSxdofSO2ehJLqwj7E6y8jYJHnm25kBx70wNyNpABgxW/SxZSczHM89AW3GIWLcGdUL0
iewEpgwbRoCPzSgqR9bZ5U7GAAHW3B2FcSReObcpAX66XW9htUg+0XKoFTuo0SqTzHY4mPqvD6Bf
MscZ3XTYZ9afp/4n3/sf7iYodeAiDGAJ6GKaiikRmGTsMAuOUCf8vB/ZVn4xMuq+fVIAi626nlyE
byYI1a/M4gmoAFzzHV+AtKgxyUWCDMkeqta37Mk4qdzmJ/2m37p1/tP/9RuQY25fDa5Pe+bF6Ft5
bmnNXA9WD+VKaSd7/44Moz/nx6KZGj9Mxtqdd8ezLT0W++4rrM6MWKWrcu00ewBCr3qgaaD2q3Hv
0UpOvVUDwR8iBxb6U2/35kq9cTNk0VOLL6XwJWEKEqQfS0KgU+E7FWEdqnI9D2/09t2xZxz+ZmCr
6IxZzOGMsa+bFBgEMNhuMNSK2VrIaZ5G0BlLpxm/6nxMlxMSwPHGoYfS0/aZ1jSSBZMJZ2CPNaqO
EiDCAHdUHIqJYzQHSjhIbv6Z64nSJdFQP5iUVipMGw9hbr2XilsOXJNBffIQE74FBib5uMmEuA+I
10g+CEwxJ8ajh4srxxdq0WByNi95+1WUHVe1KZ1k9Sej+8LXhN4xGdGzgUUasqrBdNOsMrgYP/1n
V4MZSxlusAG5o9xpYYD9fCjeckiuLZScVj3FDD1zBGIfc2s0D0xbB+LbOyYkcUg8pvA3dgnUXKi/
SVNuSy7mSferNZRK5NqqTFPBMGQaeH3WMIRNmOgnbeN8pA/WBKB2Uvg593F4MszyO+jDs9kI60/E
tSh9+oOn83m0Uaw6GW6uk7JfapwUzM2xS8dsniFwhm8ToJQcEZ8A36RAe+Kzgip+cPG4scluX0qV
ftS0i5cNfzk7txQioRK8gxZkbGWq2+JuR8kGziUZYz6RN9cDj30Ie08BCa9ZsbSDsEmwk4FI6EUS
kL/xpRMD+KaDR1aB1EqYrpt8jERWuNpnYcDm1JsvDbFuN6IgIkBVsugKSkUaubC4VyqTSXGFuWUk
UnNszOo4KOeQCz+obi1SvkpYJekxVZd5t4u63QBPSdVthLCBDX2McdrnjdjfIh3nLV0kZZdrSzZX
aseR2oNm8zUw4b2Bq0DBqdgbJxDuLeL8WGS1eRMt5R2TrLT4xqByMPcDtXAwa1MK2m2Ii3vomNwg
cedU2qEAf25Hv224F3nOTILAR6Zhrr8ZJ/oI4pMF1sByisQHfGoBwwJOrCz8i3KfYDsOWQjlDuob
Dz9eN1V5r9tkuJN3CNlNHzGpufL+zPF3g2NqsJ2oMxAeIH8YS+KDdBPkBGA0PCMzE9bdHRENUD1S
0W2Vmbpsnu8tz1IjgMogJO2xO9PWitMy/D+UCPWHhZquIKHQdiYB4w3sxKYB0JvnMrPECNH3SUsf
p+k+e3sw7+/ChWkX4vzZRaAIxBNmWq76VfWlzN9z8i1xxy73vBe2GjE5aiWVGcNnVT/I+P/jcKgo
bouB4cSpiLdWyWqZUvyoY7Z9sRzzz5STgGgcyVBMGALYBX4o3cposDmcTiw6Afj3zY0szQ38bBso
e3LTfwBVoUXI8X6ReVekD31DrM/OGFhN87VKCrdxwHXGqHeCcdBibH9cb8+y7UDqhFKiVCvEEY26
+5QnSXl+tA1ZhjCk63aTwF9St3pIDuy87Zc4f5ajV0QrMuf/qbxH3r3K/ElcstmC0JE2T6cENTrF
qoHxJl6hqf41ad3cNtFGEXqx4w0wKT756wlgarOBGg28jzQXLpGYYpNMTUmr6IWr6maaFiPG6FYt
tfNY2dElTA3knfNPl/+QooTxqpRsZI6qmScvqO9cAWWDRmbtv8TMhioUQeaAt3IK+6UB9QN+Sewz
kk4tL1r1E0wLbCg6uMiVvaN7LDvuu7tyNCT+afjqtcigtK+ou6pQkaBLBvZHuWjFRchciP9Rs4Xg
0pi2CvG5PGHZLCSb97CGmYe5o6ov+0uORlX/HiZuLjyq7iVRiAN7QYLJyxvbHZ9Y/fIwygtd/ONo
pPARQnMlnNnthmYrF0+RIwD02/WXBuUKlM58wRQmCV2AuShfmOlGEGYAZIickmFJ2AOiS+hoDUa3
K2Ko5WIt5kd25CHd1PweZrk5vh9fab7Ab9fCzeejXqpgnb932msCjI6bnVDMqUWpKEVKLlxejeKZ
9Y+g22eKrX+PxPpuNCtFSJEyHAHKKy+YbDc5YVpjz7/ChYXg36Tkzoe5PpnWwUIOFp+dCS11NKMK
XV5NyhcGrHJ9h6WS763fJcYu56hwxehldHhE37zsuyiO4H0cdvs1QoAEYOBlhxPduX47hU4G3bqh
ZIU4o0o/beeG5TMESnjPo8Ji+BrZabunDOmLlfzqX5hK96SKjuI9nAk593Bgwllr9ejs4Rk+Kcks
7Uy2YzCjvzq8vZYY8LdFs5uf1TULxgy960bFGmoq3eGcLtgAtIN6x86SQGm8t9AsksxXXyFUIc1q
s1WyxftJ+aE0kJe5sMFEC0PDRf8saeqTg3zhjo1+x4D3afqI4Owo62y7wVirOJYHIn7IVevnOHfW
VsJGv+zpI4FGEZtVNlK0z50j8+GFj7yVGcwgN/ph34tglvFwfu0C964leAhaFBSjjwNRoZv7INs4
UYFPIKnTppNtBmsXDSjX3JJK3c+XeTZjNjbr7klmtTOc+aBeWpNlvJJWwa7dwwHUFtlGdTEOs95O
PBV2hDk/eu4OytPQ4aSy0PKWunNH5NhI9cjp3iFYzkGCgEzuMdwzPMg+dnZFVAM9Efoz3mZPjJ53
ics5ey8As6GQryLWYXQ0jJx+aM2Q9GD/l02DR+3bqltSYHFRQ/auzvAfEW3M0hMVtuUDEWBtCd4B
4ZnzBt2T06XaXIjSuTgaT5y5cHYUjoRRy0sopv1dXfbnciFRChBhTMtEJg4w7UpbdN/4g+Rn1g3v
yqkrSMIlewod2+mzGylN6Qn27ED36cHWmdHWD/aXtM4XmBeKNHNw36ehq02WxYY9GFsz7AEh7ky2
/Qrf+GxOYOSf+RNfpb1aWQomrDMc2yj5q304B9cnE/qJ89YB6L08YurGMH7PrJNa6b2ur90p+IEy
sgEp5+4bz1z8lCg+p7BV+JSZa6z8ctrOoOScVGscL05924BPZDiY1d+LQ2dN5tKqnOo/yLKXmLhJ
5wDHwKVicXfa4sEcjTIllzKrjS1zpRMSwdW76Vz8eaamG+11NzzUhwEgkgXzySnjUnMSd3C5abEG
sNituGJx/1rQCfgujILI7r+oOTD3PSfL4kK4xx1yQnBH3hfOzRuUpMVkjimtaQ83ut8HNfL2c/Ku
Iy/hRX9SOjDNrOhevvieA+diCXGR+chuOHqLdjMsMBec+YvM6efRYrKkE1Zx4J/Je2HOxXKf/CVf
eNks0J/a3t44txsJ/jPXzCjim6m8VAGsuoqIXn/viKI4lE+uX/X+huSXLeFGhm4IVMk7MPbd99tm
W+ZKopFyzFF8at44phWrO0T9nXrXZhh0LAIbBjN1I8bG0+aEo8wK8Pc4ubCf/iMbJXPaG3XFk2Tt
XF35F+xanmxH468gaaVotCHrDyuwVnwxYPRhF3vtHGKZ7W6O9GGL3HukszHggPi7LXd0cUvy9LB+
nrL7Tct1tkN4BMkHxBo9FJ1ivB4c1alNcvRsBAZhu6FcgDyTOD38wHGozZdQtQN0BpT+yJeVE7z+
GIlGvf8Rahvk0sMYyq6vzCHm8OD1eQvFEm4ZQ7YP8QgjezCBBtMvUxvmeP/64IRTzPE4gWXqYp6C
zSpqi26OsU6Hpyto07rcllfWW+meLH0YQ9yA328LTyWLq3mshKbtA647zgzZUtgigSE/fMqod78n
ruLpXQ2HNWE7eUEUZPEhUnWafZEazQeW/nFkwlzfqNv3zkCTwBhwTvDbaE4c7JAlTStXOvpfjIW/
WBNYEOHuj0xYzg2X8TxdNCws0rFy0XrM+Z3tT28PFLcltHmrGDneEJxNu3P3w42kOw51rAzlhXnA
BYMdhgQRO3TGReQk5sC8qIxWELddcm/X4RJS0Y959PYjAnlT2ZZ31EFYYKtQzg7oRm0UQV/gRMYT
4nh5Rf0CgSHYk1m6eK+QoHOZnMNFDQFmpJVizeqT0DRF8sr1x60ab+N5Mzq40iGT2gmaT3W26Fwu
COJP1ZEeqmzsBKQGL1iX3oAL2X9J/TR0jAe4gTlSk6vv5Kv7Bslppwyfza2fTeVfbm9EWLDiwIYX
cCif/q+8pumU5vkxwBQYp5JleKG8/cylP6bwlncenPxarwX01uydu0lsT/C6aOGKz1XsOmbSFuiH
rj+cWNUN0rWD5m3q0E5YvoMwcQ+AMv05F5cQX4PlZ1WS0tTdQGOYTaCUSC7xV6lMcSM4Fut+x24+
HTm+UHrhXLOcpqsPUTNnnwUO93HG3ks4RheMQR7ZmgnWERZ5si5sLuTaMabCkuilRUWnR66AFX7t
UTLYJTfG++lfuMJhWe1QMejO+EBhaz5rO70WDLh3/v75ueKKb0PToLzeeOdAt7JohOFZUH/yq77J
XdQt92Qt7rEF/ikf6ZWhkNPbKaMdPnXtR96FZ/WACoZqxP9VljB7lG1J+Qz1BamX/XGZj80FiIws
0U5dQ/my1Y7lwpwH8ZkC21uzwa1VGmroP1z72DCiVjen8br6kyuHDcJGwlyRBbJiOMOuLv8ChVYz
3YnXRJCnoc14MqPTWE9ItfzMIEnCSLVwNPgG13eCrX7kpcci3rPIIdw2fxLxJvOGEHpOaNtNsw0q
adTPrGoUucVo+dpZO22kGmcv5YhokgpF4i7xmJNPsWrzXHhK4sLfgItjrtQZLMjp9dPPtDPvU3gi
CVExv32ilILen/+JqFMNHEitCp+HA/kNtLvucCjp6VBYMbJklKV/AUIfGPYNR+HChoIYaJEsR+o7
dweXbroK7Gph7nDV2XGU4So+wDgblVbo7Cn0AIPd/JvS7cg4CsIDrAiLEcmXydjIUtfZJphJtnGZ
LFG+XoIfzDOXDPNHH2zM0j5u6kJAjDBcwATBtxQndRHIcF458+hraOxSxQ3YXtEQ3N4n6s7nUYaK
T+MuzFDNXAvKh7PksH1tNatbyvtxR91xTR2kLR1x6ED8ivC0AIeDKV//aIoVv9iD3PeJhRZFWOVy
zaApQjrgdLNmWaKX3sh4rm/h6dAJWSCtviX+htk4dRP3EvXu/uN2y3SVPsN1sxpucFUxLwGlm+pX
8c4qsf8JtmyACxxIbSxPuUGO0rH5m3Bzc6uMFE8bTGo4oANCfjQur803RJ6DTmO+Fa4V3tTiCXoa
pAaDzKQpVijVFbCQRmWhb7lP24t4zbAdZWQ9Vb6LC3qACcvmVvnM5qyF6/ouHZkDv68+0gb4BJBA
iDzdmq9gy3wN0ivMZ1bwPXocbDl92MCNayD+M+ZdhwjJhhAVIQRh17oS4IxZO5lPBBiyEsUzHTnL
peegzuh/0LGOZitoBu3hMnxBwXsvCRz4xjCKIQh51O/V2vsuOPTTZwmenh8gXefGHD2nMY++Kied
EybvanfIRTcIC+Z4tWrTyx9kgDlwHn8iLrJ6qlvwjGcUTbRVjmD5p9ASV4Q38gGhIjjg2zwP7fFv
NtZZP/37Pfw9H6J1IVcN97Ira+4oLwNwbG1PtrzpUrP92RM7stnz2U+vfzylTRsz+2unofUHVQrq
E82D9fu7ch/p9MZD0+l+TzHNwVx/8UCbrfrpZXwtXpXvUvlYuYMJHr+ERdYMJs708PvbTk8Y3TgQ
hXgMXuhWymNgNPHv+AhaUV5InnKcF82duIT8cQa5TWfwr2YX+d8PcVnhIfkMV4UpdH6+l/Cmx/+q
kC4gFc+ARPnev0OYMY7iiSHCWPQG/N74Z2Rz8WCYlzyUCYqdN1aIVcBzAsmVjWHurcRz7U0BvAoP
+NoyoKphbJ3Yhu4K7xP0KaValyTAcvEMMxr6ebuGGGxB3uQUKjPuDJvTNP6IPWqGCxj/jsfKCXJ5
i854tCkssvE74/EDFS7hGvJ//7+XzGJj5GhJ55rjYrtI9rFoE6z+FyczIKEwYTJsVVeSFK9YiOVb
r16C0YnnblQYWqNbVuZ6q88XmkR8ZjGyIGJ8j6QJ/lmYP7o/ZlbQh/29kK0Q8KtLuL8Y8iCn+9iQ
5TD4eL5By5CHe1a7Us4iuWVTYxuAflP8IoXEYEoZZofkkfwyEiPMGNOpTpijkAygvJUWcT3BBjfA
gVxAvOXoWEkgspBpGztm6wHWHrDKRvsAo3TVZfdMt+CL6iUa8bRZftGfwCSTYQt3J4JaOR8uTN/7
s0eBSmj4E/sBzoO+BAButgTJhjYxaw+AwfI33mPzfenOGH/TnGLD4bJmZGtUYkFNSUV1iuwsdGBW
ftWn5mKyIOCZMcvwf3tQcR4Guk9cFf9GujVXXnjEwH2b4FCzVV8TRjE78GPsH4gr2JU7Azvnef/Z
fI49aWXXUX9tQ6ZKGPj6Nq4IQntR/6Dbsb6o1/HcuOaLDwY7UTxXEKSoD5+iU11qqFRvn4N5iS/6
NnXNg0BG61JN51DuYCa12S56opQamI7v+TB38jeOgqhZlN+IqfY0+UasDGkD8xbBmGNxpaFkPEWH
FEcWwjBcVBwN2qd+6XsP6MYGW3l07syrhzdvBbd/6xtoUHvLcMUVLB5k7j7eD3iSbXpgmyVLo489
S7P3laeGQXGMWN0ythMY4TgkEjFAsJZxlupFY15T5PokCflecGjRUoeQ4sPhOnJljE2iPjMAD1Ff
gifQ4wMotusxd01kUoTAj108N26fEIkCEWMp8XZUkgMoBbB8QK3wHi7+cFJ8ArKxSV/ieVMhGiQ+
knypnEjipRSug5wIGKKLFmm2LoWD0m4ycR11cPts3iQPTiCimZtB2H8mjwBBjce763j1EjcuhP61
vinURaDvPawG5VXCXfkqaBWhJHebDB9efdOES1KpxgTc9C50DJbOYbXKlIvUpykp4gUJVb/EQQF8
7TViJxNGidVe1J0xJFu2CjiweMWEW1Hmkl/Fyq0Mt3lCmYLPHOsXmrkPUTW8ixmETLZaUkkopvDw
UNGI4QGFmQdya5KCTYyHZ4ZEugqbB9rKeThAmbUgkGLNkT/hY8KxhTeevpmvWmxhLQzc0d0NHB4V
AwyaUS0LhSVHS4XdsjSbEJ1NTgk9CguRMCrxaIMmVLfc9vEcTUNNuspLzebUzBwBf7eU0TSSCrPE
zQD1Z+YjplFZoeYUgrCuANITCbcoAppmzMgDA3cIywsd1BO9RJD0uBIwHeemxrZNBs2AxvIHtIDP
LeQxeNwwI2DUg8wgVBJ0BvE7FPkfSiJKO57gT+LdosQG0MUTRp9qIgv2rEKy47tx5g7j/BuTIIx5
bKT74FM5Y3CGLBvjThHRRcxgptVg5RnJB5hZgP3NPJj2DFzomdA9oDlW0BPMNH8+z94z1Ncpml9+
rFgDtKoeldv4SXGCGNPrtV1HcwH+jG9BBnwjTme7Rjmf2lHhYPgDp5dPcIKdhTLd82iEzTQKnD3I
gj988pytEe3kMAKb7gwB9PumI22XmXeVIxCCJ80BB1OtPnzq3wTi02dVdzinhU7LZ4EMJLT8zC4x
A0sRXDuZTr0Jo6h8FfIqSg6MLiJ9yfw8jAHC2JjwfEH2P1W+CenSPSu+yI/PNxOsXccshcibZpiX
u+iAS1p9y19ENcG30sCapvUp2em49mHO78pI9UAtdRv00c47V8cxHQ4MCxo0zZl81Xf9CvW9V87q
U7pRFoz0f/43HTvRmaoWtrsj0R79BB5tMqpGTiYU4mrq+UvtMZosAQM9wNqRz+IHz4pCGQ7TFOQ5
vvywQE3b28T+qTB9+SNLCDEsvQR/KyvxEuGAgkxzR4QTJHIubr6fXfKV7qDZULQZNCCYKPI3+agj
Q0VEccYYgpH03FgLW9p+1TzgjtRfGK5zIlvoMPSa8FikGWKQNWxmwmKodxFNvHJGZvjDcPQ0juzb
F24chxsIX3QIuMB+825eXbA7W3yQpofkCm7JpgITQPTaFXPaJW0xKlq/x3EoKRctuwZ2hLIz2O3f
+y4Ev1zsqrrzsus7chBE5LmMiZUK4408uVTEQ+NNrkqOoR0+2T6pi0TBg5ex4+F4yVCKqRJTv/cM
C6F/qBy34NSk8CGCCGmgj+JghpsANil4x/L16A5CA/OeiRI5ETZ8cNH4A8ujRjeAsiGLUuUoey/8
BuhI9KvXkthsU3JrSL4n8K+rRw+bZ+K8UGaD/pUtSCDC5TmXvaFwwWB4JeAwg9Ui/LTRFSL9ht+T
tXhhuz2mvgg8mgdRpwxMGU+A9hjRFv6dTvNXQFR/s6Hc4BUk/Wgzg66KsTocuPpP/4mPDD5its8S
v34c4hhHTifMonbG67MQN8UFgTqiJx/LRGLvT+QgMHpcMCPQNBk5BEXbZxkzfKG1e9tocwGbhvcG
7brhu4bOSGqcH0TmWSkIb7ZC/yUzXlNZ1eYJSUhvwluJ18KA9Jy1B2Wyg5A7/jQExppx5KB02IVB
amBgxIwO8Kn5nNBdTDDfxQ5L3dQ4jNGLNq5MAaeiq4RJNdmRu+7pAEUrfcucWBzuUs49atN3+xi8
2D3du2TX5POpm0Gal5y64ciZ9LGarfdyC4Vjx2mEe8/oLouudfMg+A7SiwSr/VFAsM1xV2o2wvvO
jda8D1zjgogzI28zqx1mLcmLDHodnEac3CK8IALpexJdw/bR0Uq/ka/gT73i7XoNJ3C0GNdnEc8P
95oltmWqYwaPAcAv7g7A6T4xEKfKOAz9Ws7IQwQg5F7vPoD5mHphoRw7Re8IPN6k3+8QjHD9Grjo
3FSJ8c+SLLHcXxdQSg1jDbfkvYtwfFMuerPX5e9S32vdg9sqFa0SVRbR65zEgK14JhJDMSxxuGfH
02KnDF/c5LGJ4Y4tYQVKbfQqD9WpWOorJh0b4NWbcJMv/aY+4Iy7Hs70/Ct1Ha9kDmjbY6LKVrfF
7XzDcHe0Z8lHUEtdmyuZFWXDs9yyr/JSXrKDwm3ffGev5Ku9ZF/ti1UlPrxP6Y6dl2FvBTXvkO/y
U3IY/xQ8Sr/1L2qYQ4vaZVTr8w/Xyomx86E4gKi1G5HVaNeSq2z5IHibz07/VpGPlxeFoJfsIq1Q
vJ3SU3vpL+XX+Ee88AfTl2V0gnh5FI6Jg3HMRdtPFtJRPcI72xKwQhpTvqtxz2DpTHfKTbnVl5hn
LS/v3XDjeW98dZJu0rfyLfGzcD4gCFoVh/EdJIf6Ur/iL+nmMwSE1M1Q4Ev6ZvDJRPvbf+Xf1c14
VN8s7zf92O+1NdPUtbFuJDhBTRzfO9twhB+gpOiMhgPM7GSeMdm15YN8eC/Mn/IpXuttudXvCMSv
MpBIeh7zkepn/Qx+W6qpc30Nj+RvYdf7K9zbpy1fm3O77bfNTl232/qY75V1fWzO9RH1bLVvt599
vW3O0eOzL47FcXy4UM3zfckjy2MFDhQ8kHuIV/nKF//+jh6ozaH9PsW3m/5GqNhJYn5ED+Mv+m05
QgCvc34ms7l86vf0jFw3+G3g34IqaMZMv+t3jvbh/Rl/aFcKUIrf8Vh5Bfwdjv8/iXDPeQpvmbgp
qoXiSBQLh5dzuAoSfuwxGEfwKsGvbvNa4PpP8QlHai8xHJev6aM8Kuv3o96mj+5c/UfSeW0pqkRh
+IlcSwFBbslBzPmG1do2wUQQBJ/+fDVnzQkzPd2KULVrhz/MP9vnWt6PwU9JNuOf5W1ZRvRPu7Mg
JF/kANaOyeHImmj3ZdRsx3vGbCy0etnO2/UtdMrgzepjhvO90aB/7muJGQM5lRKN5weN2RSTpvFF
u+iXt6857zm3GPkBRiw4AB3eFiV55+b2r+p+dvcFf8HHz3/vCxkw1i+QtufitWop8Bb3Y6yCKDG+
G817r9vFm0dQLZjr4SA7fzM/JKTD6n9vi2U9V8O1Rw63qBb9rF5Scp3ZWWIfsQ6f/FusX6zKCmsB
Wm6fbcXc9M7JF8q0fMIyEHuiPAHWKk/9tTzp+/daHPXbTyR2Wc++0c/6GYZrMdfPYqtVc/Ffgpx+
LvhN/+/NSraLdmYHwyziLcV/6Luxi2nSsx2ufIUdP7Y0Xos5+SfSzgKhxjexza438RPaWVyteCr8
Qd4/TmP2lviXAHg7Cdcxnty55GKBENKXQq1BhJHHSd5vxucXXy9PTDBO0N/EK/4LLoIedP1ceSve
u7lq/75N3CD+QoJ9c+at/v2BvX1DlEI7AzRAHJVkiasj6TnX14oqj5/T2OX09Acm8YnNfONtUYLJ
+F8TiRiD9iI5F1RDA80tIg4EYvERHiftLD6mti/WMlGl2Yr4Ju+ZzYmL1fh8zTUHQmtkp4b7P9yC
Xw9JSc8j/oIbx10f7OvThzcRt/rOXeXiSVeZmghaM0DV03Vx/NrdbMbQXVyZ+DkyPdQT1/n6znrl
+/invDImyvkSkA5+B7NwtL+xNAjt0QvljMlG8hfH4B5MLzjRLbLt5NiehUcgYUr8Ejh6MeXpzu8z
Eh1MhzC08Z+hNH8HUz1S0AA2PwcKz2m5GQfSQblM5s/deAnNezlYNtN+qjqVqvyoz+HuU4afmYhH
nxlQIiZUt7Beou9VHL8bvuMHE9ejtE0PyjW9CCzCvyfFPSfYbjh7mdG/EDTm+Yz2JYH5sfzu/XH4
5mRAr0fntYasU86NLWFb/BT3k1KTe89zmDOixtyAMyUSi//FT4tfLEWIYOfsVF955ZJY8VwDKshY
kNoZLrg4B4Uuyet0W472urmnT7ZuDt2yCJkzrt77il+TY8xNe2y7fXv+nnkI9RWAT7efLOJFtuTI
EVednRALYjEl/F/oAw1MmU/x2oou+s0u0R5hqpQsWRMv0OygQZl1AUQjI8H9VhoSRDJnYnMUYLSn
bdKpjEVdurn9PIRguxplP+N1dUh2xTTdYIYXL7MV81RxQtS7eFkAAP1DL/qS+kr0nDLt+sJcM/q/
x6zavAj92FqtQNcVHCHPzW3WTjuf5r/bHXobvzHTMz9+Mbt792Dg55E+TbFLQnT6e7n9FP7bbzft
gnXOUYnOzP9bFhI6qNTx+f6lV9NtPsUPnpdj/3O/DBQP9Es6WA7LqYJ9jkxDkbznHoJoEsSeBgsS
mgB7+toc8E/Z1ktcHhYjlIx0hxn7mOLNS2/zlxTCDHqcbuOZxNLtgkL2pNZn8Kpu4hFi8wZCZRdY
X2sNQWcdSn90P3wgIuFVWhw14AFHGbW51E+yNXPUJhOGZUOk8V4i72jAkWChXVN2F57UnGJ1ln5o
tsfTJA8eSkg8KzRcasyKxjY+xQxT4NHr0/K+oGJ6AZ2hKFLXwxvS9NPMoBx60IQGBrcHDTG2mOsO
xj6fj5X7JeqgKgH4yHpgf4BFJ3Oz4Dk5EZGKOYgkkrzvy4+hTX4W3X1O0vZySeoQr5MQ611jj0tv
qW8sLhtQErIGcrzki+ALPgCM8FwvgsfXJR/MkE9O1xBJ9X2JQeQUFc9RYd2E5k5P5/CO6vi/CMgb
8t3lXVA+N+otzLIAAnI1OILQUlUo3cRqmLA4Ct/bGe+dFasvVt0jUx/P649dSRC2jJcrja0Rtapk
tqWNTKuG3dtkqt0FaguQHBIKvFaP89Z9E9/C9D6XALcMYOBbeLiNb/Nv2FSC1tP37nukuDkO2Lff
bJkFjAgBF3RkjrzEMT/HC6TV7pzTbFwdfeAfrm8U0tDhL6jAo6JyucF8AiIr5LDMKQEbZZD9HLQ8
J4teCBpjwlHE+Pg+0TNIH8vk2fn3/neEC172AZsFEVnCJQp57kl1JaEHAnd8paj2VK5MyymlGfBU
yNpyrovHCLVnpHF/q8Yf41OIDOk7fs5LicFM/ht/73OFqXjeUkwCYO14geKN52D9juJBSqCraZ73
56Y4xuUX2FkFCCtbxJJ20lJ63fR80jvUVvJKSK2jXvfe1RQGqeBR6DdU8I5gdGkyDZ4DK8qH1ySi
rOwYrl8RgX7OJaaLwF7B5RGhZ4/thcqKopxCQUM4E5gIkqHRp5hia6LTzuRZPEyKEMQxq0EIpoFN
R8khC3mxAK2NkXGb2BeobcUgxMIq2zLWAy/JNw7VRUPFA6MGZA6Oq6QdtLqv+NkLjErn504TsT/6
1GO7iK28ZTIvLegh9UemdVhjuVSdND4YUnb4qsecg5SYHGrDaxmpSBfRcRSkaZAFIMgxRLIiVZ8O
uyMbiOOyZLtWW9pKPD+3NAFLFjTtBP7mUsywQfy6r8iF/XR8bC6oGsgorxidcflYAX0xh2zjhdIJ
PRn8D5g0yiFwwIyy4UFpzJ/piLDgWdmEDCAaE4GBgWPkMFm93AW5gHoDSOwi5ohCGoS1ydwzHEAM
O2VICjauwPmtnyEvGPRMe4dm7mir0tzcHZlSC+VP8kcqcbAj9NVc3FVn/ePApABuKJ2jB0OsGdKL
tKfqdX9+jN3iCm0PtXma2ZAKwOOPkAT3Rr2r7ickDtkRLpYQmDFqLfg280qCzY2PC+3gr/V2i85U
4+M3C7BwbdlfknNfQiG4XbJfunFiJtYjyMAsIjHmMEX40OxWkJVg52QEo23U8eQzHzKxyYHq8SwZ
HRoCc0JwFxML+i91yvTPAtSEqZzqgggCatgqXgcEgwNvAtzpvgbLRSHcoz/oYLo7LoIxaGVEQZiZ
qVCKkfpDscljtW44aKhTzcb9XKGAf70upJkvvQ0+DvoIEZr7LTeH2WaEjI+JVvFdQGwavCIUP4HE
BV7z44GmPFX970dZN6xyrv4+vIyIELe5KhZOjkaDUG5B36jsotzJAH6e6BZ9nPr6CIgvEsVo6hVz
+irorugIDeBrCa/t5RKBoBgVfjO23oWvNSGW9Gr2JxFVILQNaIYggONNoETc3K/A5HGe1K01wvRn
QfK952ABpticspDeDE1kkF+hAJPC4jPRhGnfIFYeHp/p5r6/O5Wtio2MCdARCGx0P2ZLVBJ3skeD
Y139ZkEZcH0cXzw9BvgKFwWMhaUHkIu1mR9Izt2RikmNPbnCOj6gd7OHoNMs1R8y0/PbA0nE8QMX
htcIW2oEzh8KFUTuOpMXbdcEfODW0rWoAhZ2/9ipwfDa0Er/QfLAqH6T1dtBhpjZCaivB4DZf7ak
CgEcwzWkHjl3yimnRWYPkmkROzJ9y7vdTGxIOGxgyhdrSMh0sEtYwnmvr/QVUl/cVQ4uSMXsXCIY
lIgMFAQU2wOoORbOJKhBXGP8IHoU1hsBE/KSIf2/g0wtw5MJi/VtOZicTmx+DbQPjp2mDk7pNq/6
K2hJNGNfXcRy+RDTcsjFFin9mRYz8zdEH0c0Clis4IjkMwc+/ZaX30l2j9h1CXSPTqe+15lKLNCq
VenZFB6qVFf6iABv57fOd3xQKut/GFyUlzpvvIfIC4dwyb3OHUhCKYDVCRMtXLIs5WNTsHBTiZ98
fJj/pyf4XajnUImYvDKYHxpztgl3itYvByRfIrYQ7m/2K0KMuhFQMw5A8ZavoAa3gQ4QEYTFOr/r
S6Htd4QVy8Agc56VW3bwdtm5d2atQn4c9CG3SCQeoqrTnTn2GAwPK5ygJQFpI3MWyQi8FAI9B4kc
nlljTFGlEIMRPlLjpho6HlYWkE5nDqgXwPbwM6rz5ZjbOZVKemWy2b88VKVOiFMhKXtmPMTZbr6N
jSjcIl6JPUBLiIXRmbdTshRptFswz98/nCqanEtnCm55yabBtJqP/+8GYbjIg6Lspya8uTSnyiXS
v9xJUgLuEUNXC73XxnqdAHNy59B18VgshKyE7cKsYP8yndKdowiarz8T+5zPiUYyQtr4egOEGpnc
jXNinHGpLd1z7lAn2rxQtjzDMu08skLwb3PoQk794kAV2Oo68bXS5lG9wHLvUX8JuVnkec/5+cU7
8TlzSNj210OpEJHcOZnIZ1tfUxM8Pn1Hnpz88iom65+IkmJO07garsYAdoB37Im3GCOLpJCvCK6V
j1KRCLLy+YkIBAhDvv5gSxbUPNnJ4dIRNE1MYszzHfJ0WqxXRBU5p1k/PpOFnfngRAqiL9f+JuYX
eCVF+by+fs/0gFuHAzHpOOcet13JclUXyQnjTBNRVND/0Ajkap/dZnI+j5MrTWH6Y61TIE6RikuP
XyueRl9Mi7X4CBZX2zDBZe5xurZmDKgZhQrhTo8UJWidtxBO4SgBuCJ73zNobkAxSgk8BDpUj3s8
coaKcb7PuRmEerJKPl5Fza6HWXCm2w9nbj+Xz/d6H0uIU5JX1+tC8bDzjNGDpBijRY92HsAkYG+A
h8TMf+SIKQisHjQCVoXNMAF40sCuPHqKpcs2/J6TCGSyTW46lZfyqW5DXokSOqZnDoKVWQ7rb/sy
J1Zrtk8X1hoWssY1MyHJdHbq/U1mu2a//oQoBB4ZBmuLHnNrZia+zJgRsMgLbICRzGqv3+dwHI8F
1Qa046k8A8m4d1eT38HstlQ2rQf812KkA4dagytvctuSCGxah9ySAR7hyV76ApAbXFdIo5DooXkK
wG1T/rwP0K/aY7xdYqllVpfHrnIIgB7Img0VzObtkHfOh/i+c76ywHnyiAWvtEhfykw+nMy8bfMz
rPu0niLh67pTNBWg5eP04cqQUpDGHUcl9rJX1J3wJ0ArF3mEls66sXh+UbQxJgsmJeoGAhTo0kXH
5QIJI5WqqLILwIDARBRrkQR3AD1cwuIWLZqXAxJO9oiwhIoUFidHwvOcWmrsMQYaLhrNHq0GCKwA
j+IlF224eKJzRTrIlGYA2taZGCD+CtrhmXs/NyOnDYtQar1Faumgbz6GCyByD4Ty7VVe7GS+Sp2e
XSmo9sz1J75m2iCwcJVWftsAzvwM1JyAPRet8wzJahGjKsJk+gUHbNdgBreLhCvfFv10smAmqnHP
9nzl/rfXmWKB91wNZpo9iH4W4EwVMp1p+VsWhjSw/hTwCshnD3wcPqTlMzNCnDWbr0epDk/89vey
w51s/D5xXjthpZPtlVPtTba7L3Wxcegfxt+uPoeDXxx1EmtsIVmlbVBw6VwA98wpEWtn/IU/17E3
lncgqYDxYpib5PgQi42OOS0z3d6ChTt8wFQzvr96s5QXyf52VmjQLHSL9ZI5YTzrV7xk44394Uwz
wOfMgGsd/oKBg89P8+9noZ7m211DbDKAkiG6un7EFpOtafIzNF9GlO1f5xFQIHA5AudTtB7jbqbN
BsBumKuBun7uWSUgsf8fLBf7Ahlf6gew2JEGBNFpdQsRJthpAxvhPyo+97El/IxDocJvAmllEreX
o8LI/JG5/XjSDFwXmLR57hVRPeeq8hN0bAV2XW4cEifKo1fIbyc07kGPdC5G3UPjsf/YjUnuDfN0
+jFpuTynpb3EAAk/Q0+zkr9kP2yc6uXoVqgi2e/vGo/bx3xw//wsua/8LPL7zPjmT7fch09zLBvj
xX17W7cnGOg17KHtK3agqWP4N14Aa+kNzSckzJM1l4MDeYAwC8gvfSNFf2FsQkXc4CPaL+9uutO2
RByb+X06K+ybu+BAhpXK/O9YhUCLR+d0zkLmUI44Zql+Gk5ys7mOSCTIRVrKPVfJ8aggSTbeezqF
GF7DlXdRPU4tF6OyPaLSCU11jiJiI/HHXJE7LL4R4iK5EMJAkSDYKWh/5eauf/rda8qawwUGXDNK
prTnMT9nEdggez7qKbjT8cJ2rd9Tj0xmf7LPQ2a2y+ipHfgHhDPl2HvsG0+m1rE+wSBMXw46zixc
ICyvAcs7fxG3/gZORtYSvlt7pCDH6Ce0PDiwLa8gTWI026A4aE2cfppsGgYCRfCe9UbpHVDR0cDA
wzcQhpYDdDeACQmLt0HI/oCxlpLezj7mfUPTxR2aeDS6F2LO8bUaBu/VY7F+upU1mELid0lt9HwH
4BF82TMC1IOasCmQgriZLtAnotc1tD+G1X6WLKUqt0rvMcffBNQ0rpEBsPH43BsxwXR1dKEQgTTM
t6kLRkk21fVkrkUvfz17WP3+/lMzXQ4efrUiIpovPzjefEIhaYvDYN46cmCCJx4tV+lKchh/IEqq
gaa+0l6dLEarm5sEGSbP02wDoNxGj8A/Bqn9sI4vq4ga/2OhsWEmy9UEqOvkAJ5Omk9d9XLEkGiT
r16L9w99oAjwv/D04KRnkf4ASaBBMv3zmgzsYft3BWhBUNOWyaIw1ghsW5fB0kYsxrZTYzawNP8P
eOEch9gV3CmfypGLvpOlAvyY0jLwWrcDaP5aszexkv+wPvCbfpxTI6Bw9RSC7rUyjhjsbL6awdli
q85zpqxVw/0GrX3BAtjp3I9HsGKAGtT+7Vj6CqSQuz0M73Z8mEJUi/aFULwbnim3Ab/JHOqANFzA
rySn5ElA4cq56pUOq8l7WZhRbNoZeA+TJARxljmr140+IQ+OITqICPKDD9jx0hl1+EQIc0Y8e5cg
y64seuwUwX9tSy9eSTPsOx5nHSkB0CVp7t55OyI/OcBOmRHSG2ey0sDCzBv+ATPlDofmQcaHcJ7N
oaNZeFEACX1HTziYLqvPBm4DODegPw+odWTfFkVl/pmdfWts1bPVCWhQvEkIgOIzNpvkSP4bIXJo
VSfedGIm88J9U2gaAYeLUUhGOIQOEm0HbsE8eKMxbKZFAj6BwgwxMHiyLPTTYx30+9/nzcWqFA45
YT66X+k/fLzYHi0+vFm6rL0MyIVijRUrRO1py50NoFibuvvh8ISNb7NMsEZJgLwsc17hHenkQevw
eaXHY4pTA5JtjvmDeY92sd17aUQLEUht6d0B3uhWu02DbW+AieVQWj7mBBddXjfYehgSOJQ1PD9R
EZj1GovexzPimX9PeRCAlLGV/U2yCxd0HkugBKLd2rvlTsTYPArLfbvVgAo71akKqitIaGLZMrGW
6am7ggvuvYBdX3y8z3mnH1VwB7mtW7sPHwKb+sGG30sva9dwcmQOpzHBCQh2c1Y01uQScTFS3qO8
4bCuz9bglzP0ynoxdwjt5IoRogWK2JVuPbdDnJ7MvBCUkNKCCxEApj5zSGD2AYYsQld09V10YIlm
jzDSpsuwhwqKzgGiCwairZ+9bg0WvxzX7wnbnPsJjNhOedk0iM8CmcRu+pd5IhJo87rvaMieczGk
wSqKW3OzCHCpYd7W8V4MO/G3sN5ft22tGSYhOwIu3q5SyAflhQzIwYuHSwybgZeCAogHqiHvAikE
i1RV07d5lLc0npAwBTKe6jYx/ZSGDWrXhIZJiM/B8rZ+WfcAQBtWDzuZiml+W0w80EgRXnQb1APc
EXxWa0gPZl06QKGZmBnVLkvghHkDKGHP01beVUFJ5Wc0kolZ6EAcqIOFFBJscBY3iz4gnVlLKbhl
2rpRbdfBwOqidDle4K90fTK0JXFc677kCZEuezx/eTRpLvfrABS+383KNVpCcQh2KAa9nnBmL0rd
yYMhu8Ng3VLaIs2o+MNzw4mAdAXmuLQUr9n6dqCPFYf9XqFDGBRbMPj9vojAguSINvyLLqRowD1B
9DIVshjWiUepTDkNvjQjTXiT026L3wApyoO0Ct9WsX96AXTNoKkYw819xh7z60Bx4Tkb2SYh25NF
JGA5L782wG8c3EECBRw5DAd8dI6q2fePhRPQDjVV4h3IW6Ll9L7SdmoIkirQgy94uZcFGA4M+567
rl6GDtqb1m3xnnHYwuysLQE2nmHMNg6I0w7KsbK5TD5us0Y+8EZjxhhtJ04DtBiboL/ip54DvXtY
9+jliJPuvSPbgEsNil71wMR+6C2etAALvQDXXVSPIdnIE6ueKpftUADO8VY2WaQTr1hxUxAPtLN5
OvImJCYghptFuchXoyin/iL3tBLoo5wrsoihaNAc9ev4YT1tLHZG2/gSA5B82LR8kPgF7YdO+9/b
/lgI0HIUAE+fQJH4lXeYZ/6VfstiBOW8nghR4tT7TswBdMJ21e3483MWO6Ndv5kcgIBXS8KbzGDr
Bx6G5hW72BPV0IgQWP0gv47oh9MC6BaaKs7n0O7QPMkHixy4XO0VqjF2a0gCPwVTBHRIa3CpBtx2
cPwFpsQhroDDA6HeuaMNjxOS1dkN2LwfeVeDh3chwjlv6AJwbQAuHjA+FGjz0gRr3gVgOSmzn4I/
5+CB++6odLn0+ePQ09l+UQbgmRH1i5c/XGNUA4GmqozixYgYAQKVAHtgomy2f/LdIn19GRckzlht
rdEFD5CWtrSBlgJY/juD1FRwEAT0y638bjTHeopciaNvR5AVdoLC85xxAzB4VCGXAVx/2HgzeoqF
oG/s1xbYfNzCWDcBo5OIpA7h8fpIfwMhk8OE1h7HDtI6FxD7UKXARKFsIaleY3GCFvhm2PfdE8fr
4HX5omgKJORNhTe8DB60V1hSoxX6kRvVb9kBzMynwNfMwkut7/LTmHAd4R8ibUaVjHtNHHSd/Zg+
d9oJ8t2R9xuuR6g9C04AgjmWSAJwA/Gfex4HQMQveuuKUyYXVEVeHQtDrY9jWECVSZmLpQ8QPX2r
HKXEuu+lTT5LANRtoTjlzaLAJYaKwnsHoC4jZmurdK3vu/DRufIqzU20xJ0Sn1j7YaIBaShzHeMd
V6fwp2NND4VGeAt1if0S4XBAcVQ0aEIK/xkoaSniGDh4ks78Q2AneQiIUaIGCS8qhzekaVjnC5Q/
KB7i1sYNdbC6n9HXbujPMJhZJVGCIbtmN60PBDjesDwAQ1Js00AZKghouRPYiKMVu3p/G6HmKEzQ
Juhn2RkzDOYux+zajmzeRl2kkIb1GRLKdnblC52Gm80WUPFF8rkVmjmB3BvimMTrfFfSWoUZ/nd7
GZ+DRi+i/1Xm0roRCGmDOvwNYRZKPXvBITW6IUQopOwnMCEruz48d8lCT+bqdOwOdrpmDn+5eZxE
Zz7WiLFR/8uFwuxUfh9Tfuw2RUiGwYLzWVRDt1AOuQILYgagPR+H+tuBt5lUHv7h5ndW6gbesPSX
ObIQGYrnsZNCAAd4G59ujclaRWnjRzrWTrLpllBGqW71Gd7xm+MXUUejOys+aKzfeEGfIVlOCPcA
NsmtAU4euRZtWTvvEP2/aewwwltMFrXKgBRKyQ6Jfpoz0ZANUOEFLJZ6M7KEI+rXbPx+9FvQ74tZ
xsWO8gFSLX0tgLR5j8mKptEUkd3aUTv3C5kcy1MXP0GsBJDuSYTec0qBuK9sOizV/nGV6FGM8Iuw
aRsCI7/E7OTWfPjxdIhJxhZoaoYXwu/HpSHGMnUugExHM7Y6XQYGlbgBvYz7X7dUuFfeZBp7UI+K
HVIj3PVWcQgZ6eplVVtiHOSWd8THP/Kz1cOHIA0EFWI8vRPJp1l6ZHFP8SZ4JTSNNmjBoUtEAyin
3GXeVtisif4IVp0fRysay1c4talFv2wEV3eGoau6ACevNj7jU+RUPrh8w2qLw5h7hkTPXl+BWx6v
bvLsPfqpCgHzHdMqkgWj76LOnz9fuKYv8Jb02RTrM/1+MAjJqGMgw0YwMKC9rjn2IIIRsEJeknBL
t/XmMl3e4jWTA8oZRz0GMXa6pmMVb+IjHdYC7uGHkRgUZXZx6YIao1vlj4XayZcVAK6WA8pXj8qG
K5IjXhjsGp9+WtnjSNngu0O3OYv0WeeP5iozgOnHfvt363HVzIHY/CPv/KHqZp6LMqPxEO1n2dm1
R8l9LtIF7d3d0AZPxqf5EFa0sSDQHx7ILxkN+M1MY/7OHV9DpR2hE0sXmUmqdIQ7zDKtj4NtDisd
VLqiMlonuWY460ysZBl7hEvOtcRK6UlqplyRnxmw8Yubn7UuywlVx6FiKopZ/UyAIDEHLwkHrDaL
4QM9Tcw+6KF3IZNpOngVcjxb+m+1QEE9MVEe22gFC1eSl/tmHIHuPJZJDOtn5aWi33xkCeg/gyUd
+SCDl/7uLcgvPbgMIf6kndoeqQSOKUlHbYiaCrZw7Lw5rhF7pY29uv8wG5YWGChFMFwzA7Ic/tIX
yKm6AWfkAhkY09PpEI6FUKu3kWdUNvLp675h5BEdpvEcAWq0OzlMjN7hHAZUwAmEeW2dT28bNMYx
yYBqOlyrDLHLRbVbELeXnK+oHNw2Gon2Idsy6sa007zjbGZUeAvgxOeK7EMVPWiNsTK31IUDR6bQ
1pSKqd3RXW6r6S32kvwsyXY2JRrd/lEBW5cOCflNFaF98HJoGIPyr2aAQdDsIRQ6cL6C5G1DzuPk
VuMgJ7cECu+8+RNEmEhBaaIRKleYrWHABiXxB/tBZVoBVm/Mpnc0t9woZBOTNZ4BvnoZuKSQyUae
0WlCMD6LmEQAXL4xGo7w2tnypKUFxxvRicxCupCxVDfxFJTD92FPUNePB84YzUl5Bam5HPgw2pPK
+txh0QMEsr/g9WU7Jl2GnIfyKveaC2tzrxsuVZqfSEEAmYeMCGsXpQrNK19HytD2B+0xONf6Vv2F
r1SLLDlBCv8K+IzAmF0hwG9E+vGOQBT0DkSv2ej6XjIZNZPTCFw1FhoW8CRHvutilU95CxLWzisZ
063BpM5QnK9WQauQE5TAdYRzH5Pp6t9KpdyYIGJJcMMzZbBCwum5p+NZcAdYSPIcntv2NR3weHH7
ZdDTcvrb+td5b1pSdjSkqM/hx4JkeByyxmIUiBQAk20MC8d79jcKV0A+CjVqrgB3mM8z+mIrIUby
sVVG8jekK0wupQS0Ay0d1bYtduIMXWkPjusQAZ7i38BRFmow6JRzBJwnR5r4jdf/6sxyETmEkYPD
HuhxuhT5ajJYTgoD2sOII6Rx+CSkjZjqfjpe1pTW0CT45gJDTHHmSov3WV7JeRSTkwnyNHQMWEck
cx+SUYXDnr06vgUAOC78zGCLTmY6vzzcFHF4BKTujGXE3w1JufimF0vL/v5pS7I5+Pzk0Vy9yP0u
0kVeEp9ukhB2HM2gHvCcIZ/+1AfM4XV32Lgsbb6oHKT5zYfhYn48+jCNV1254rc9cLcdvNNCE7IT
jTWImmO8uXJ2L/d7wsRr5MRg2uNdaX5kp78yL2cieH/52Qcfb4spCLKvae73jn5iqbYPXz8h0QA/
DNW2foE7wGm8QkVzKQeXm88piZ4PWJM16JsnYZ0gmzoyMcutkVGjJWsXa+ZX4xW8OcSdPoKhFW/I
KmHCvblE/MVD/Qf4HPBsDtxHFwGwfthMCJkTicTIZ85ifaFk4anGQ/zuVYZ/jLRH53fImAJlv0A3
mwO0i4DAk4KfsDEDjIUiCaGVdcq7Jwpxh6Me3AFwpAH0TgclVAhoFfJlt6sQ5XDQr0eST/E7APBs
rzlJcBGHnMTpEwsh+iORjPExaTHWLBJc0oTzx2+FjF6Ufq1E3nPQp+dx7ynUtuQ6CKAjp4zbpDfB
5+3xI7QhUZjO/0YP+IhYpxhjtLIasAFMoMJBHklDEEzi9EfuusDIzKUQgA7qDrCaGGO50Rt67YwD
GR6JoavGcDyl53lPMkioQmNJtM3RzfsugRKNEUL5MGL/AjFBjs3GgHH3QiwR2vlXgGfKKx7Lx2rH
Aamu89mr9hk9vWim4Vi+GznvmPuLPY9VocNExdbN0OjjqTC0YMxGaOMIULrZfa/PxnaJ6F1lK8gf
kJ/QTDGHjCqC2MRsnfYv1GP950EeSCUJgXZsJjBoBN8EFixyirYAz9nv2x+kP237pDm4ZdhVHgjT
VCmx6lW7HlFgRs5LDUsqPJfgMQ5O7Ie3PvvOYPiRflV7ErcP/cpfBjF66cDc/PYWGTbn1hcFxdH0
y8mZRGz1ISYCIvpyTjI9RcMFARN4S1h2oD7F8Y6gN08B4iN3kntjULx0jcPsV6wDuu6sETHMeO4e
PkirFj0D2iNdB0rIpwtG4+SmzvFacgbFtIJnJ5njEipOIJvxme96jckA121Nf25UzepFsfIQd14f
ZRKo3Wujfh0IWviuPsxB8Jp4g6CXLCpqanuo4u3ILeP5eEygMp4cm7SycRiZYPyASwXSEc/B1CCN
X8GV5HGjipx7zz+Z1pnybE+loC0g9Ae7CLQ/BMbBBLpVjJGpfVddkMlPmojMGBDEg1tHaUZ5kvhU
U1/ccOgZkkBpCF/So4+Jv0AMSuf9C/xiOG0wkEIpBWdcBjYKdenY/1Is9Gj5MDalNGF+N/AY/wMD
AYbXiKGrlh7bPbMbKQ9LRsSKXzwPXMm78ADHdMjnqa708aB6MSGLd2Bws0co7foZgmNCrHCwnSTk
VsKKLENmzQE5PEH0i0aFx3gXdzwrO2Iv7u4KaCa4yaJIgzANPRZw+xk+GT/6yJBJdrcaue6FHtcs
DRVHnK4bdfWqHAlx9jvQoaGQVucoWiY/Aw9Tv1EPeEUo3DHHx4JRsKyKICkcsB3VbT7iGAWroQkO
dqABx5O/K+wB4PmyOiuhIzJZ0m3BjIiDcC6T1yIf2SrzYeeqrd9w9hSUD1odDnNaIcpslM/lEXIG
LyxtLeBPGqur5K+YdaMonPI2Q2WmS9vBZ9d8GSLpGzwVkORpx+i7kVs5Yx3c8Y2qANFVAACoBtM3
6FHQQyGEnNND477LHIQWJ4jSaYH/YPXUDVhfD+tohKFSqfeHj/Prc1SSP5BwnxsOF+WWI3rM+Qhk
YkJbEYn6FAml1BOgU+BgAL14wITcW/ETtyjxLdAJfYLP4KAYz1hKyK1M1blohaXHD22RxJQoAJgN
FvOUQUftkivUSgAqDdVEAGtK4kM6i287cE3SeN/ciXefqCShitNrittiA/YoyzmowEwDgMshiZ9b
FACe32r+Bkqc6dNGnSX0pOTHB60DJXjUDMg5+EDYjBPExn+ByWm4DWvtDJSnDjAffoxkj3SnISPR
HUzVbwhTasxIXDAYPLAxErA6ckGi0sxQBAIJiOSAQED2KjOdfMNdBYjz0cClAyOM+2VaBffGnqTR
t3GhSX7fQQsmu0Y+D5ET91FHLzTfJGjjvsQbQn5c5K1R1f63CTL67niHZJZ0n7EzRi9vgqsCIw6A
DCAyo3poxoEKv2n2BVDeTqEuqyXkTkdWV0kYq+jkCTs5/HpyJjqG/BzS1IuGiZO0lxHKPIXxraMB
kW+Lwc94YOIRDnw29l8HDGsEe7IFS9QB6RIm6ZMeOTYDHLuKPh2sXQRiNnCOv4icLdqJJ+2Gb6fD
zw0lNxjm7JAp/KTXLtW8up6+qU56uxk7uLP0QU3BhgwdA4JljuVn2IR3WjWdMGpOl83YlWGIso05
reAUcmf3zKLyKO3d8WI8MP7ko7ZBFMEdItcYR2luDR/+M2d2p80HDlr6fA/Aeya60lkConuiFz3y
wc+NGcAYyhL7OaTsSS06S5uicw+7HSqGP0KjxmfeymtrfkFXZCbH/oi4Dn2eezgH8IB4HeRdqMd3
I/fp6pEAgZGMj3pnwKlbQsHyELyqzQvZasfQ7hZCG5iA8Up9NQs+WQDE7es+wcGzBpn+PArMsQsf
sxXi7AkDFXygyZ5X0q5+ILkQfMd285frxhD8tUEnIbZTTj1vwljORgM9mXUHHMOrKct1260B0UFX
hMgADBiIILUwlTRs2logl7HeQr6LIsQDMUeBL8SPI83+j6jz2m1cabbwExFgDreWSCpayZLDDWF7
bOac+fTn65l/42AwyYqUyO6qVSs4129HmKRSMoHpUZXLbnQuzpA6qnNwYXHy4+f2A6pM9wU0vKEB
AigQ4Ae7Ocs+5w7zizfBbX5WsD72YoqJHfIVYL7enS/JCyqvdO3ld+yjvqDbaM/yG/6+pByN5P1i
wzAwYwOgKK9x8gcqPztCqu0bsFE8JHHV44PxYMjA5kbmehjv8SbZNoflUHiF6pY79bPZImtWd6Bv
+wnvKARPW0iSZnlNoMayHHdbkcEOu8x6JpHwD4RvipEel0RAkxo2z4v0IceMJsNT/qJv5I22w043
9Knb7QPafnzzemS62obOQ4rfk+VPhUYSkmY9XzBnzbO9gUgEAuetZnOGBI7BOg5bd4tUH6LunsJH
+Sm8SdV6VT7qXztfj1gfDmvcvMvho8EQqhOMU49EXgdn2Kf2CHncKlGUC/IkQnYDOJIxDKXG63Br
jzHObR/qj/7ZvEzDU/YyNGvtBJPmZvuaF14blN5vwykDBl8B6FMU02KY/vJl7eHNJl60Gl08sSjW
LaGtylhQ/qAX/oE1ATPDPhMbsrxyesrq/jQcLJzR19U7dNDX4n2OBdV2uBXnfDd8YW9nimDy+EqM
BZ8mibEP4tyF7+MH6RualzIOWEHA8ZDbPll7ZUNJ6nXf5DTjvme8BgfltUFnjnEZGpJtZPrQbVXU
SbHbt15zruF1KBj6dQdYdM252H5xhubU00J6oWNbyxsjXnz2KcaNryU5hbbbSk+RRyWqCAw4SNxv
rkQchtFkJ2ubK/11wTPVyN6q/cBOKyBMszgk5s4Zv+thEw8bUqxxkJCVfTr7YST4jQaMk1vylhCy
Rp/KfAKpLAlX++pMhCw4KXPFL9BKhJtYmtk39ux3/FGQDg77lKtyuuQr+lnCSQ+Ql/aaH1+kq3JV
v+334nX4gsT7Ty2Da6nzxVUIta3r6aDBjNTCA2r1dv0bVhiiIcGCO1izJAuG6wclxrexp9rZgZEK
IWm0ZqE6w6nYOLZHBTCDpHUQ7lfDSW3uE0Pyp/R52nMavMxHcl1ozpBxDyCTEDa5WL/knb0rfXl6
gtF9+BKWkY7XeaT47nn3bAbsBHa0gdKwbtaUhAsUnY4FlJR6d6FDXrbJDdnsKboZTzS4UD83UeN/
vdlXBphgrwI+oKEFnNDFyMQGLNsKACsSLgTQ9bF9hOaIEzYAwfIFob1Y8y1udNzeOFvFabOWP9h4
qjNLzvIFzd+l17HxT425I2UpYfbtB3RmjwoI8QeCjYe+pRr9HvbXb1xMtkCbZ9D3BjT7CfP7jfEc
Mfgk+927Fz5D/D1gIGjsyBs0dgozDW1HhsKGWecmfWG7f8VFyHR/J7ajxk+her5KZ6JTZnNX+Alj
FWeTv9OwDL/flo85jIoT+Vr/az8UMwiEhOLGzGcNT11TPeYwjde07SjRPxj1OvBc+leFnvVZfzbe
kypH5uT2Gwo7ynL0NKucgMjEV2CSJWuNACrpRaLoBm0jZ5bX0542ZNcUGPXdGyQdt/m1uGSXAf9N
mAbyemSCzJljP+WnpfaomBadqW2Tfg/jCyNij1Dgv17BnOZMbNnu8Bzprsq0bgffktwOq6oF89At
7Y/Fd7eXcM09GX50tfzWwTaTya66kbZh6smbOHiHphIwLd2NOGL/EOmp4PmLhPJLr/0sfbA7m9dx
z3SYUtH2bBp9OFBfoYzjP0k/q8DaFRfjbuiXhQ2xZJbzVGKBQ/sSHxF14PsVeqSNOkkDJr7J//Tt
Wu9ADTZGcNNqEp0+u88exij1SXQMGGSMa3u6aeoLBvLyghzHeW5Bzu3tor6k5XuRbppfKrluJKkl
uiZYHGqP7475QcY4Ey8Y5nzfLa0ZBF98dSD3brFbxIiAids7aZ3gQay1PkbdV0Bj3WPIiCuDtor/
yF7Gcz8CrgeMjt8lPoKXFoOUa19givaA8wcSTbhAuqOF7K7xtngwd5fd+A8YTvQ5YQb80LVVZq0B
ZsuX6j4TXsHsd5USvwox8xsu0/SsQp3fGzsdH9ka7ecdzJQSIfmoVC/3YJtIxmq5ERttMV1pP2CU
EE9beZwOnEDYnv/UuC5dbC84Jb9YkfEBRvBXC5cjkOpHVrh4h6nfBD7VB+E1c3Ew1GSSDkIrOtGI
+KN1/NZMm2hPuhWRzc3V4vqCPv2Rvjv2alW3a5gQFewalDHwk4ZHuzaaJzsgmMpnALY805pzuG/y
exC6tXzWcmocB+VM/ew0oFrZvVlOTXegO8aYdMKUgNnJJJ8CfF1lwMvmj8E+l2XbqnouSpHLy+mL
cC3yZzSMMuVZIKxZPhds0DKsAOeD9pc7gh9vQUdEqR084+pmvmkLwjTyrq+zfI65Sgm6e3QlCw4+
pxRUOf0dfvAE3a6nv8nA8y3Yp7BXOP/xCiv/xG+YHemMUdBcPROMx6tp92U4FDpKlhpY2JfK86T4
XELld/4Gr5aAkUZy9Rj7fz9SLzOKjOxGrinYEYO/2Cb398MMr6F9j4bPnBKherHtbWDQXJ5L89pm
HyCCIf8FrZ/2CUp+c0/ER+98xMqtN1HH9F/j/DrqD2X6lC24e9k9C0/ScI3GQxjgHoAnWnZtlssQ
bfvlAPek5KfO+FiGcyk9LBXNCgKZbHk05mfQf6sRLA+Us/OfpZ2erhHHXRfg98vXnF915aaOCLw8
HLjyHPObYDPGZ53kJVJtLJfxNLs3fGzOsjZ0Oyi2hHgAMBDDOtFu+dWC7MFbYjJ2iaXaau1Brrcg
7Ym5txbUpKsWbEr1Q3trQvhIjha8tJUGKmaxOKxJZJHAhyTykCB2CR8sSxhbMT/BDQtyAU8KAwCn
HWakWulGgJTvI7HyRGfM66gW3wrOmAyX52+GtSExiHAioOcSUE+6F6IAvJiZ9mdsxMJfC7OebFxL
RIw5rgzQqeysGbrPA5tiii4YFIBaRFS6vHII+wQZIKMK7cCXbgN+5mvGLsnsLrwRdh1rhZYddJin
AP61ZgEDAfIAujFEE8Bh+0uqEikfjG/UyRPgIXOqcb2Yaw1nJGVd5WKI0MYHUCpNJxJvFSzUbk8N
9VDMbNgj08Ji/AA0Nq+b4bHAqZ7XHBUxHHxCTGPAb6UVOoZFRWfrMpCihJA90zwQNNcA05a7rvcC
aK/KniaYz2BOfOawVFlGQDyElxg+jF55QMXgUd0n0n4Od3W0wUcHg2oK/1n60dR7oL1OeENE75nz
Dmxhjy+9Civ3vGSXanrI9mG2zgVmLFABkr1znWxPx0iaYl7/BHyIwBjRmj0Z5ZphPtkcZIyUZGn2
goeygHKi6jnRK9C0pnAe/ZIYDdWdXhEmRWh70cBTU4v6ANAbXV7EduxXbI03+YcpIBUMd6SJqkUN
nt1wtMC/6uMIaUYEoscbIXBdGAzdiYW6h0eCeEwG2F4gbQEuiz1QYTi/GDnRA8am/EjQBqa8EKfD
W3UCuEgn5CbX8ohlwx6sEw5nT3iLi0FPDCwKTW3cRuUWtWvtl/rTT8AUlTlE7ofcereS1RlAm+aL
mTUB0UAakHt4A11DhjxN6/MPKwNmlDjO0TFIT8DbmxYUnA8KNL746glmhgPxDicAJkLATHsLtDfs
YnTRPjbowJyAL2xxF0pjIWNAfKBdhci1AVRY4w67UFBaSHLBXLeKr5+K34JZOdmPxW4RntUqTmbm
yWHPTwsWAXrqyEw+9EIM1VkIyC5xIDUzHjy2GixaneF3sQfcJXEetLGGsmijOheqoP4HBsi41bC6
YiwD4RVlD2R6FxLppsOFcMZCPbA+Rvmq/hvSvscAnzSIgKkrqz+APgNKWOXTZ6dsbQKYVBo8mIWb
M/d5kDtazG71rONA+2LDmDvspfLpqduetteZkYj9JxbuGuGdOWbH3EbR32ERMFpvEgdoAXIbEkxL
xmmOgJTxGAa/htW6WCYwo5SkXUu2b/s9ptv8uXyu2SlIkKqezd+qc+fwTYNUNRZuCm0upKTaUmI9
JbBj8ImHhwjNOHwj8yrSUPrjE7ha2AEZMFl48WKodgr1w4wsQyH0I7SaHUWKEr6ZEtUDkSr4NCEc
vpopIlqAeMHe6gY/hyNisbOOD8A21F5U2ixyDJ8oZrCHwAxqQS5DdY6LL5g40OJ3willlE9goP9+
CHbW/PYG0yvanYbZFaZk1VbeWbc5X5ObRLsPTqmea0b/LJrkTrw6rM1/KRmgR90rjRmrB30Sr4zh
FtPQLUszmdWN4k876Fk4h+Nav2u/abvZFVLQntcSQgx10ESqKQokUY+A/73HyyubdXquX/jduYWY
jCbXAh0hhDjU0Recr/3uwbDLvIWSB7yv/6HLWOtb+2Bu8WneYrK1T5jXrMH/8f/jH4husGMcNuYW
esJ8+BHyWF8f3n+C80Jw8V9zlnvooxxCg+baR6YRz/1mpLmEJ7GSOT3BTmN1TyvGpbpCjBCtv8sV
F9D5b+wNc0vmlVzY+Qe5tlAAOKVZDCADcdqvsOEg+4TYF6HrBWstQVLLLaE73AslJEJUermsdlFY
ovnHIuoJvVpKZAW9KUo1clSRLVcnod1LdwqNNr/Fr82//2mbGkXQvj6mO7SPPEz8+e+m/+6uCaCg
9TUSA/4+Sjzyf4+mFeY5//cQfvbvFm0jXiXdaeiYGTNxD4ar/A8B+f8eq220DQJT8YDi75/i6f//
3yysvc+Lip+BMHEvbfPXc6X3xTOLd/LfQ8FMdwNzSj9HVCj+VEgqYqRtnWNcY9XsO0Eqy4/EC/Q+
mQd/f4s/dRIrxN8Vv9CevmprcT/e2VrcV77jtUVEIL/Eg/7dtfdlnLx6HzW4X3mZB54nbvz/5/zv
zulOvCLH8Pd1ySDg1f69kkZLXHnDeThXXu5af1+v4lbx89wdr+Jv3c1dsG7eDBEf2lq8NRv+yt9n
g6/Ays0Yawd6obvidt0FdfnfYfQ+SfK+thZ3Fgcinky+9z5Rbfxf24inFvcRb/vfn+K+w+3f/bUN
41Xu03Kb+FAq7iWeW9wqHifu9+8AxKP6q3gO8fri8Lh7zoP+vfh/dxRP+PdN8qmSr30XDx6vw0k8
vXjgvyMXP/33xOJQ/n0yghdwr0N2hH+fCC9+Fi/DJ5zwUWhrRo18+OJGSeAu4vlJyvv7CuIgxQ0q
Bczff8QcE9QnHo4ByNnyVHd5EQ/5+4Y5ivGa8xAd5St3wziOoIi/j/jvTf47CPGneNqY122gkv19
ShJ++bF4yn8vEW/Ev6YXvlleULyYuJXIAr5v8cGKI1U4hTi7/7tYxOkmfv19fowPOO3jHdv7S+VW
LvI7fi9XFE0gcLEf8tsU+/rG3tpbRJy4hiGjR+wanQaAq/wofjbsGVT/GfY2IWcmcsDkVV+zgnXj
Y8ouLU5+sYdHCgtPAcJHYBtiKUz2La/JUduv54l8jIyHhP58VnzKXr/61WYK7y00CdDYwoOrRlVX
EfTGVs5lGv1JJSDaRzY+ZqQv4b2Hk8NK2m2QJm7En+a2+gp9BPs+gkS87///F9RdHE5jQljEwcW+
5YpfuK3yUuJ/Gbf+u+3fT5h5+TjNA18xN3fas4zEavmE20pRW2N8rFK5nKBtGJQN3Jy0z7L9W0bn
Kt+y5Lf1uoFVi4QEcFl+4YjlEyU8HATnTpBc/iZHV93aQhCyvem5fakh064Y5iRQryH53pgXazs6
xGIzMtaCikbLUz+xM6DSXpy1Yr+iEIVRah7IYVlgKOYgW/mlfM6P7Tf2tLbm0n3UcE/wskYYfmuO
m+ICq/4lOOnf4SCoZYJ5S0D5B9hCU1PeP40v9UmS0KPQGK/ML7pIhDI9s0pyGW0waQp/RWGgj3fH
Kma1YFyHtShv2lpDKkXb1D0k4wlqc5C9DyS3s9/TTBewF6kYS4LZ6MmxJwAJicgnJxneb9hyMVyh
3fidPrpHwjYG+ywh3F44a06cLViTYidyCf72vgDBzD00rFgCnIsxy1jNnZ9CUMITuzoP8hFqOFIc
reYD8p1uPbZruvUIl3hrZcEMUnbUBYyFGV5h/ANtUIOV9mNwRhZEQ7mUEJiN9kBX1Bq0aRcMttNv
ui1ABSsXiE9nceBuDWTf6bbXHtAvr9IdoOcWEj0hILHffCnXHqDoyyRPJPiDH8++vzKPyDcRaYTg
0jB0esRX6iF946NFnwa7nCG+mDOTbbvC1QKHClR1Nvyh/A5BkHyK/lBdZcYZsFDP881+a7fObrpX
x+CVpxA1ZH0fEVsEUPhhpu+wiTtCi9vmB+c+Y89KFRJjVjZ7TCc3I8xerGOA2cEl4WASyL2lkyLy
MTjUR8wpNvpOv4TXL/tsvpA2YvgVE1PVE09ODprnuPVx/kOj2r5j0D3CLf8Yz+FFuY5vcAQLZt0g
MOKU0X6pkQAFZirhyFKF62uZyL/4Ikfd85K+hdahQwhBegs9VEVLsWk0HGAx5SHCWGRh7NQX/ob1
gJnqmDyPpJRCP6a+4dSQASDLNYwoQAo4OYwGhyPOp3KCYt0V4mmmvdcRYzJ8fI/yCIsHsibzMAUB
CfEW0CgA0KEn1l2N39SKboX4GxxT3gH4w5/0B6QY8206l1DQz1gtoUfCmAxwsLzGx+mrwXXJeZau
6Q+YPY3dDYtmAfyb75BGqX1phhrah9Lj0TQb2GoJVzlzS9/Eg9FuKSueH8K6yBgbvphX823wAsyP
vsDzc2picKq1c01u1LuiR2PCwbQBK6eR2ThvKz2KLBhIewjo4WdX2xa0YxyP8Hq0X5Cj+VsMtUpP
rrDnhnqzMeW98RVhIWKsQbupZMFNQq7lgCRJpohQ1LTkMtS3GK5Rd9aU+79/zDbRCsvXOGxm6JtA
KHCR+KIcnDhhHHenQtnMBKfaALzQCq7z8lYn+8ncGdpGsGEseKywGLaqET7TLFroTBDZ0pwT/MLg
h1EP0UY2c+33mGt+E48bQl3FSAhWDwMJTMhx/Uf5TPCn+glDLOIrgCQWblgUzWGb96dF3+JDC3Os
jv/YJB/AdLCHY0Anx4oJy4Evnm/TPE8Xe3obpgP7Wf6mZRcmpVSuuihb+fozhm/UzSbo1REVgeAS
ke6NoME8zMm3PJDohWVCeocRRnq2I/NkZ2cAzYxfeuBQNf2StFNP7xr+cEBkd21l2dNpcAdhwcyI
MZf8gDWze0/0DwASdo5v0CQnfm1Jhb7QH4Vb2fbRewCzmqdB2bEbjDjdMjI/LDluXF9cCcrzfBrm
FQsp0hNSXXLF03ov006as+a8Ro0gw3OsuL5K4Qcnxq2635qHsTjElmu/hMp+7I8zpg3QzNn3pKt2
zZpbiGEEun2StN85E/XJx1bYrO6hfmPhNpM9Hn4jbZ1+S6o1GbpPU5S4mKcBLIz2oYdqMELA2TA+
4/hxuwjkt3HcphF7GC5WI/JerqOcEVG9q/Q7/icymBIq5IW5LYmiN4w8TMbx7KMo5O2DjMU4HXR2
qX/4g0DTENgCWb3zMpMZPHjQA4mX7hRnhaUapwGmsmz8yTrXX4VhsrzOzUOpxNtaR22Z1/JaJ6PT
BDzRGVaqKVTz4J0LYxYst5feOujM086wldmpuByxRVP65yw/kgJUh38JF6n0iw9G2ukQtcAV8fpF
N7A2HBxphNIe/EdG0yYBK66FDYP1xE00kAG5IaxFAGpuCdooFgOt3ZKelgdXWI2Q1tgeh2UjOc8l
Iirnqcv3wv3f2M/T8xjCTRxnV7KqS5ibmwRC9+ACYdXLGxGpJRSr5qZ00a6vzM1AWoWWm64TF1uz
ym/oTST9lKAU17mGZEM+8ZNkuvJiYYjQumQN1rKPGdwhASodMowqu/iA+TmGLlLUMkhJyRzGXXtK
6suYJDsjVv3+R9KsKyPoqBcSMCA7bQxh+LC1cpVxWpjszxG0i8auryY+gdskhktCagYcgxjKGRGR
6aMDRCu3emJBmhShOjZ4NmJyMwSpLniVrGR6Uj0Dsu2Me1SeW8Vzgv2C/K/265zPuSHEijFtWYVM
FcLDRLsL/pUP6Nn9ad5I1CH2sFLa8TBOZJzgljBbn2q3CoJvEaPQ/5jxgy9DWusUBkPjNwUW/wy4
Z5uZBhlVRUtmOCEfU43Kwhm2TR/RAqubATMB+ABdss/LK99FIxIcgmpbzMGJSHWre8gVQoNw1wob
R2U89+qrFdjkaCK3aPd23XMyBJukYOSfMWjJHAY18wV6Vwe7WmUDs+QBTtMtCsAKqKk0KFYokhrj
ERFoARmphCdg9w8dRnLDOhTxBsxt3AMJGLwjhfdvN/XNgJbVDRAYNf1zRB7T5eYl4FDNuSZwNAVx
076aoSEEhEY++9QQTcQIW0cE7YgRkm8TP8ei3jlFulsQiCf99NwVdP82phdt/WuEe5mSaC7a53wO
XxRpPbfkj5UzxBBleo+S5NUYgodRyZyAvtlX+0pPzpkBt8yss00Oo83G66p97nrr7EgceRm4Rtu+
hhAp5XmllfJmIkqV8UwDzVNpXxaJqiWkGa9+iwGlc1QzrcDHwVb9IfOM9FBPo6dkh0DO33KNAm5q
93xNxPsgeQ27noXTuuij9pKDkYPC5bgPGDYrVvQly4m8X7SSHQAuhibvps76snV7LwPBTWO6rwfh
x9495pTAna5npAL81pd+jXGRoaT7VIc8BaFo1s89qnqqtsKA/CZba0fJ3W4Ew7Z6FiesPgJ525sO
jo7OSSZ8wSGQY1ShNYHvow9RR8qB4RFDbtJQmotcXEmxN4MTnKNKdo85HmI1k3yaJJhsdYriKu82
Sf6RNdJ2jkOGnfiSW859kYoX3QYfJMRgWcctGJkMeYx+U3pAMZd1JJwmahRVvmkSE/4w2FY1soJH
3XQbp1S/+oQ8oh5fyNnPS3RxBiBulp7SEZLD2FFv8a1HpbNLe81P1WwdgWbNv2F0G6SVWki+PqXk
+uEm0oTr2bC/onDdwGXFqB52Z4vWELKQww+GU0sko9F/lOZLj3Z1ATaspNZVw+9sivw4m3cmSdA2
TKG6P2bBzcDknNLPzIxtbcWAvcNxyYAwhyE+S4Z1SLXy2lSvGfChHdLH5gScKzD3LDfRBxIiZRQ/
YUUaFsKGIifdPEvenFj6MyZcZ3Z3kJr0PQ+n7VzQw0oZftMK/OQSa8ChF2cjy/OUAfs4Ch5EXEYL
tiwd6Hfaupa+61L82AptNVGM2FNJrCrhDJTBHSKXDOJoQx3aMjoMra++x6mymnYUDqQKnMvwzbCI
S8UIK56Ogdn/ZgxH5OOEHZM4YwcG0kG+rkbMNRzNlWzZ4/q9kSYT9/JGMkGJNTiDxuIVBnzBepey
35UwPsrwhu8myiWpbU/9BPfchtADFW6G9TuWaJA+gUg1k7ypyNn0uuqhVZwdytnketILFmXIiuHE
8L6O3Ixps4FflrJruotCkzcanmVF2046psvFsbDTHvdyi2EKzujWKUe9RGQO6JgyI1TVRjeWmYyF
hN7a0mNkIVdBk4cJAS4T2RB/pwDPnEVZ8wKWil1MzFnY/siFupbimB6SQ38ajPQ7hSWaYAfLaTG0
1tPEvK2ntDV7bSdWuclODlnKCDQ3ya5GYXDMrI9C7h+SOV+RUUil+ZlpyPibgJQMVfb1rHgPd7oB
872E3LHcDSRshJHTi7HQaBWfRqy7Tc8XMKVweIff1OrPIfT2hMtJw0+h7j9wzwLmEIcAmFSykhVc
Yt1IuHGHlrCc+UQ+7Nj4YKhnFFDzP9Nh8JlE6XF1mIZ8PdSSN1mhW4x/DFTOaRpAAsYSdOw8mM5y
pTJahfeIwZaoLvS7ahoIjSWYoZe+JAZFfjNTWtNdJ8O7n9Zl+hOVxlNKex00P4jhouyiBTDUxwgr
jBywY/hZmmhnx5KfOPJzC8yRQAzR+nBTc/KwGfgO+3vPpy8DLYQUrEs1vekhgkgaWn0+jgS9VrG2
D3VjH7eAeNa3VqueTPPeMbAtx7sJwTP/o9nhQesgfbDuy23t2s3dEd65eoYvhtenmssxOCqS4WJ+
Ecu6WSe7CYdZhlI6ARFldZDgVvb9tQb+LxACTr+zTUIeoaVD+Zxm5ZfDFRaxKOZmdq6dQzl8JUpE
XuRXa2PtBMo9ZB9pE5+Wpoeqo0A+yML2q1U/2l7fKLK9iau9oTct7q4phWyMlU1FZd5cSst8hrem
owyVQT3G4lmGF/aUNz+KGmperxh7q2fgNZN+ptEMQDPIP2TDi+2mZcxveaZyGbHX7SA0Samvy75t
I+GopfNSMLCwkQDtSAEwSCJvc7QjXc98c6fBFEhb2hFtVxHxhiFFoO4480aMUGNT8kOEZuEzvkZj
dzDnj6HZlG5SY7v4xFF7OfJ4r0u8IHlgUMvGXkPUpdYhPbFyrQxOKj23M3kxgcUVXbGdfbcVMGFj
oZi35dqNAcgbkCrqZ64SrT/lAWNhLr6Y6yJDoJ3t0lnkReFT2z7k6FIRG1fKFNOMmk1IcZzqWv/Z
KKVrStqTNm+yqr4XFkPIJHmWnYMGP6lCwcgJyRxtcgfj0UrdwyJgKW7OHQOpos92ywzi5GwD/UVX
6o2pHiOZqMijYkcrnf43awijtM0H1aJnhPLe0cJ91lWunc74ibyZiKPaq82xqAzgTAz+YmVrIWZA
EJBprgXgVvhxeVOTiTC3h8wunzACVHgPlkMqTc/3NxiHge5CKauNjM+CbAKlMMixiaPEOzJf3CQr
D6UtMCpBJ+jW9jLzCTs0nL9OR5YiaFajs02p6iFx4KIdWZoD+EJDDMXKKnzNWNy+y/atComOeSc1
lqQSEWUprg4vXBUQGuHolGniv1EHBUo5y4n+qpZkmxh47baMb6d4Y9PMDyWmmEqxS43MG0cmS6l+
tG1aRT54R3vrA0wwHRYaYlyMdaBAyOz3c4NLA9yfOTZPllZiTdBfmbNmI4Zh+ehb2mqWna1EY9J3
v06F9BS+ftjjI0Ek747swQyji/K3WST612ndaNMhwbuyzpTTIFto6wYLTX1bYngJOy60d+OMC9co
3ZxsfG8UPMlISivn48AkbElblfJ7PEbs0FDtM51J+kQCT+7VCiSjfn5MSk054jDKjG1nE0oR1t4t
e3wR0DnU8l6hdx2Cu61fMmVAx8KAKtrpTB+TmS24pfS2jnqWY7MqPyYUPBGGHuxZDsNp/JvlUaYb
t6F1ooc3iGdFe0cYeWC0G6mUmayyoGc1QkyqdpZmcdbLdunrBaKSScXMKUJ02X6Kz19elsvc3fS0
xiUECqTdfQcpqYtUNF0mHTID1s9Im94jfYQ+78hv6czBz3dWeowN9HMk1J1wKQrzV1Fsd2GHCJD3
yBMMg3QZUWMU30mfeX11CCDCWTaG0fbdTKD0dwX1+XQJq09ntjYdZVEm69BYi1RbOy277dR5kRpt
E+WPDQQ4RVtx1oRLy6qQlrjaDjhYAk/M8S7R723BsLigUY21bV8Q9qBaOAd8THpL/hHgP6o765VS
HetdgsymL8O6NH3nawwRJUgki/Jheknh2pzaAyI9uo9VCiUu1u99AU2ibo8z40jmfta0SUhoiGQX
nBwL4diVm1Og/qmq72w24cUAo6AACvBSA+OTkvwcY545QgrJZ2zEy1NXnmvYyMpR4a55cF9KMJ1h
WhW4xkL8yktnHZD9zaBWGnEYcmashtcmVrdt5NeRT78XR/JeZQ6q9m4f+5MgALNuxuGmITI2oLHm
SlNnKO/9IXSI7CMXNwCXpIFRKrh1V6+DsT07K7v61Wft0AByEMNXhB+27ToUgEzh6/bbwWXc5NtO
8OiZSiSCuurnKCZk63eBCkfCUQaNZhIJzYAJoIXx2WYwnkFThgkYKq1b/lqQmQc0W1Nb781u3tTD
d6yVeye86i0KCfWjyRoSIBGC5BeDqXCOjyMLnSirlBK6993CR6eXIf80GpTFj/xe4MYr9j2agyra
Ux+RFP8Spq8m1AWp5WTk4oH4adIk4f8I6vWSATEu2Se21EJURbkrD3spjfZ5/Ld5hTmMPVWwtuFr
jtCdqlXM3h6PijsNKsKPDvikuSMcDObpXCCpTnq3KbOtFTnAiFSyug9EwAeGwy8CcF1mNEvZUHDz
yF4Ydf2hDOZVx2Jm6cuqs0HNLfYX/TMvw4OSOAcn6rwwNL2uln0zH9Dp4EUw0rkuMg2/NqqegVoy
Kx5xwwgqezi285qE6SnpERoGeFSEPZYuJst7A+8/0FwD6LIgpCGR0Oot3dNYMTKpUufX0PLfhjbu
San9jlW05EyeYMXGYbDOCZq5o2ZJZyh6wgY8JsyPsFJgFVRbCj+YuxJKQjZc06JBtqsrW6XEf9aG
POgAARZNf4kRvVRsFroBC2AG8Cg/O2c7AIKa47WHkBbGv1JWuQvwydxn+4YorikmaAXxPomSIYW2
B2KSTHDbol8mmxZGjKRCuPLMuFyjWuOj1Nm6NeRMeTBhujWec/05B6PVbJjjC5Z5+E4E5iNCmDaO
5bbvBQJa7jsDNzYtdsfZgF2LFETDbwosrq5YKKik8dJRDjM+152FR6z1EeWMPiuv5gUhoenNXm9Q
VUfJsQFiVWYuyTC919jNscooKlXTwTCw2QoA+Nv5aYLtVgmMgM0h+FWgnKvrbvS15QfrVr3rvMxB
n6IhrBInhRr/iAMsutYT4REqdO+RboHTbC3q5zYl4a65x3TaoiSxIM3xUaia47Lj9nK2HvPadRSo
pibEHha/UpAtYFFyggyltErrYi2Qm7I08fUbdjDGRkl3O71Bqn9z2sUrERtxZk1QrQcTo/gm3Isa
nuSLVs+2dg4NA1s7Ex4Cnc5IbVvDX1ChkM/juu0/JlI+Ymmipm592cSXIusRAuNPybIEdoR8Ej+d
+WyQkyEt1/BDLO3tAkuBVAlcd7oPA4h0aEg5L4ktmH9E3zBdVKN8LSuIg058ZlnzuPhSB1oHRavX
a6QAQBOnwxrfmNdRpmBF867KDkM5xgBrtYl89luXPXbJLS8Cq4mL5MY3FcDjS7lakv7S2mcJ5VVh
Hu0x8184koaw+BqHPgmVEZ/7E7FYcfYk/45X5YtBh+Pi88O1wntbj9ckecq6TYGz1cHSHiM2bshH
0msAqsD1htkqhHiKJfMpQ2MHQIRwVkQuwLAUbgnKnttRR+JoAt/+RiuCbGrpNtKb7qbwih4Ugz0d
Aia28nOabxZ9xdNekzM38rLOfHO+JyzH1+E1AmZZg4L0MG+FoAwEWQr9grlTo+NPRPSiR6KV9p6d
g/lphOiY94dMOoXhm9SvygKd8S9JK6aD7K7GPoE7aZLk6bpxKlheUuXY2Jtc3hTNi80ctZe3NZMo
Fa5SCZIzMtaakb1T04fKUZowEFhOS3Bqq3PKXb6q+Vag3OhCX+UDDcvfKft4KN8ZIoxdA0R7B/pO
N5QTC9j7KyPsOl9z0jfmpkAE13hsJPNF3knqIzb3EaNB4mWRDwZ4dRQuRS5V0MBRDkxOFiHINYvX
rCdddVWLug9a8ar5P47Oq0tRLQ3Dv4i1kMytiiLmbNUNS6ssMpLTr++HvpiZM32qLRXYe39vpO6L
y0EGvfT8FAflzUjcacuc5gYOviEQ+5JyA2LS82U7TtMCtoR9/D+MJN8QxEG9RPVLvQCdJaV/FtWd
WO9RCSkQVkiPBpweHKsB/PEBEflCQQJFn75DiLjgLlN0aAswCxOoVsK+StAwfeolZuWjpFz67lpP
tlSqZWVG9JU7S2vnIzuFiVwz++LiZMpfN6icANaIrydg8zzR5rKXnAI9aynapXxpqscn2xVcqDLb
8UB4Y9Hv2uf0J3RrV58TUcC2QnaLlf5AXJWWX+HFG3Lb23HwrQ9kmhGS2SCzXfQnbHq/CVkn2thj
m24TKIy5hhiS73bqr0pqiPCz7rgEAcLSOb9SnK7Rp03D9+gUdDGccJOz85AainqRQfpjTVBPoF/u
cb60llwwoszDlUFjPQrjGixw7MhNVcsz5syDSkZCL+1h/yluQvir7k3eAkk7hMnz34o5mzRLVjn8
1eTzm5awz+bo+eYEoLBcQfVeg3yDSRsh5rABZVxwSnr7v8WGEqUYzXcwlU7cZ7xtxOfp0m6LWUkM
ujrVoe05jiGweVfmsQ9RRzwEOi3e/BEE5xE+Ih5rUGFXdeClfAH9CnCVkSHrAayClhQk5qFPn8EY
EpKtQWYe27FIYViBtZL0k2EAqXixR/hsdCR9ONLpTkfSwJLe7vF2fmw8E6gZEdCzKkq5Lchbynah
aAj2IoeLoYH9GUrFVbB778B1oaYqddUTQUVpGXnnNIVQwMF5H66So1xOi6LRTvMjRAYpAbjRUPf+
9yUZz7CZdefRA+h9T+bNyxslzdXd32M3w1JLa8VRhJHFW40qvp9DrnnHestCS+AOpDxMZYCOfc2F
2AYSilN+G2M+GyMZRKMm582bVYtleY3zsyct6EbBR8f17JoFuc6EPNowjsO6UMaWX2i0D0mgzwBA
avym4gVGnCW0Le7K6hDuec4ID0EkONyV8XpwggKjQSCIHdpAJIzi7Y5SagzPV75oByCa+QxFih/t
5cISYKHj3lIRtLD1YCW+Ypv6Cc+ICbdEsnNTWdQH8Nj6WHadptmR4k/GH7Q3qm/4XM7JuU162LSw
YvXxvJM5tQwuJJDwhEWYu1hRcazfSUSyQ++rHcUK0goK7YcONtZiTJGIsO9EIBCGd0IKTVrfZBG+
RuVQPRUAmLDICYthVypzyDn/jvwcNrXcTKQthS9ExqvL8IhH46lKj7Y6yzW1tdOsX4rSLBg27p30
2vEBBhCpzSP/XeC3RTupMGwTC9vzlePKRI28ZZyBeGmhq/foHzp3lzNB3+sf46e8NEfiD4pTFTvN
MIPfYkRfenRhHD7x1SD1rzlplYWrB81Kfsh9IjvnglPLc61ZXol6m3nvZJNcWJaZCm35aBwo3H40
TxxWxRNBs+64a13cEgyY5bOMRB1prucY5OYjHj6NcEPjjDl1gM7qQmAHbkCSWKJmLsgeph3J6W5M
EdmtcEA54xQFCe3upNmCXKX6LE0d8pNARRpwWgsrCYi4TzwjPfcBHgSwVW9dPLlcCbPZBhkQDWXE
S5Jv1i/qL6QJU9/5lDPiLMl58G+Gf2DQi7gLzyQ79UTWESVF2BqacuQN6ABOUudwGECBg5KieOU/
veuM+Ubtkpyq1sOf4YThnkykXJii/IHjI7IAhwNzsPIgp5JkAa9epTunyxfolp6ycO/ap/HDVfnA
EZGE2J0nJxQlEWsw8QqXYEvZFNV303RPvAHheywg5OF5+QVhiPxt8HD/mVA77MC/k5tXW9po555r
a0xV7CG74cma8kGFzKA7IOkmFYcgjOzmG/OonMcUvjQzY98/tFWRrtjaR8WzyPX37ZiNYJia72rX
FnN+3bfqEO8xOepoMISNgWhG5BtS9Z0K3QPrQIr4CcKv/2w7EhZg/omdIU7oPhbF43tEdE1myWTR
1yup+srLvTSaAdaavCvCWYuT8IOIHsZFwwU+T3CyyfKqke0KDwn+v3aGAhm9SkiMdz0uxv6ZGbVs
9glYHYA2U+81PoCl5/nBW9dXCn7ZM6p9BP9NZV45B7HjwECugPHZGVusgwcMh6vw0vx4O5HAPlKD
gCwrDjCzyFY/q4j4DsrrOKgiSVaXuYNwAEsp194jigKz1TSMZy2XAJMf7XDzKgH7pEh6jseaHQiZ
wCPAyCvfKQ4kHYEtA9Y6o9eI9Qb+Pm5HhXmcjZUjHPGpDaL9ZRmvjS8wl/yNOLwm2VUg9BgpNIE8
snhiwcx7BztDUe9YVzmkmPlSbLasmqyHNH7g3B5/ATFDdGHC/K0BvT3YjCkRkcE3DKprkNkO8EP+
yrzdTTYM++W0JmGODmRh5lMxApbUAqDkhGvNFPp41WbX/k/Gc2gcQdKAicU4JNBLBVIQiEXeBulX
W9Y3pChCyO4BrW1Lq/aHs38OekWLTmXH1BEOlkH4KumtaA6rcdnSFi3cYjCfoNs7cC9j7EqkjRIt
0BGo3wSBBoR+xaCtRDK1JGxKQJY4ygjXoK6MoNWr0UEtLcFbYupXjVkxWY2hqu7+E39LHCvkrUEM
CTQ7h0AqdIgWKyFKZirHcwQ1FyZ+ljHkLAdzmR5Dm4w1EZ0RnkeaedfA7yi03tmplaYyM+U52rSV
M6k23uWudYvPpvUZb0BhaHtaIYcMb9Bdn4N/wvKWmHZOtCUuZh35A0F0HBqwcIHBwEfF6kLJ5/0+
UWeFrS4JLeAcZAJC4opdeuQEfym2tKGqDDcHU8QWgRAuxQTwaa/eiI6tN+2KOTNaKJvoi2UPs6nm
z3tMsuVWf39+P3hqqIDMd3Wx5UULojRY0euNQt0JlkXEXmDrgEBzPm/11/505L5O01P+KxAnexkQ
C9M3ggKLNN5N+QB2VdE88m185t1uQHzJmSZfShdTm0uwYAaYEq8W/7keoV9OYu4b5hRks3C28W3y
V+F+rFd5RW33sqfDcYwOhgRu0U5pU+LV8wMnYHAiL+it6I0Si9RRTg/csjFFr3c8X8K1HBV7ozGG
QAzePFTmhoVReqDzbP4GnILfP2wbfMvf/q3DplOQYcQJzD24v0QchXevmucPvvOl+FNy9gWeIW8D
iHZ0q0Y5hUvL/sFzt0IP0Z7KI8b9/LvcMbBN5soY0odNqPwqnvKTCGn9nR/KTWqPIMxcfTEfKF+T
JRI1DWn5Q1yV6ex/HFmBBdlC8QHTMw1vHkaRzrXMbyhdtsFWt5s/4qrYkbISSQDJRWNOke8tjEev
WlinH7pgNU9FtbrnREN5Gzzkt/fTIAKZV0/zD0MpRhdfW+QX6DCfrezSSjN6C5mD5IspLtRL8iLh
Or2ysf+fIKalzZm8XJvFolqG3xI5Ad/eI4fROQQstDzaJ7LTsy1ffGEnb9xp1+g07pH9knUQuZt7
6NYI2RDYklhNCHHpLfEm0o2DZkgzl8CT4HTc8fSm8NaJ4tJfSvCUfCvq1+z3N8YCDFM24Xcrn/UF
/aVTHmIEjo7+lwCjcvszb5zMt3xTbx3xDnPvS+84F7iqNTxNaVnQlYad5oa1tT9jdhb+KoMAoxZQ
9KsE4byonE3Hv4KIoWFSeGbxqsGK+CRsqcGntSDpuj5D8ynrDkEYFB8pnHRGvFFKEICi06TJhW8X
IOF9bjVXQkneHcNhKq8iHYe0RZ8Zgwfw9CP+FbhyFLZAcvLpYS+XxtMEm6QYnQajIF5XyDJsjzK6
4QLHVh89yyBzg3CNaJXfkEt9qMJGK80JUSFfu5tqt461EWLlJ/dnbFQe3w5xNbyVa35NrG6P9Wks
bZKuwA4MWgrdiW1BEIt4F4i7rW6pu0QXkVUr400NdbWqT/FPgvbG/BMnK0kMbNnv5/XkN0qvurfF
H+7+qNEqHkbPJbI4xHx9exZLDJw6BSfRTKgPhrJDIeqNh3lKzNr8+lHhnme5cibegKkmwlnPJ2RL
JJOQLqnkzYYlx+Np5cMuNbrqOIdDGCEUFaGu2yN8EEQ+gVZjImH7NsK1wEXxKTcnZd2S8H6FSxCm
LV8zA10mWfkxPWPxURnOW2us9lJ3w5qYFKveGQifS9TQU/XBZJx9FXt2ajwjRCUhtTtLb4EIxbXS
Oz1/S7KEF+21SB08/KkbgRHx5edzivtQW19AXrQbw8ewaid2/Ot/yVy9s2TMUXJWt441cRH/UlTe
zOJfErW0P0AHBgrx290CZVsVtd+KuIJbyQx7Mo1/s1//Ue2LX+3JFS328R7B95NMIB1BCQAeJnba
I91fpL2o93ZyTV3wrwbgt0HCGp3MdWajRPhjVo/JsDKWPo8G34fNk/uFBAmIBMTn7xeshrLyMch7
eoxINW1Q1SAnsGBqETU/aHoLpuJR+dbYMmfm/sb70yK7PoHwUWP8XxI8sZCtz1QgAGKF8WKTpk48
PpMOxs+XSl4+eTwzbalRtGDiQGHAvqcz/TL8+iuvXIwSvGl3SIZ5wzQIwoLSX7NdbP+c4VnTBMsT
Dpl48FXIXbzDXCn/N6RQ8AfuLKRPPccKIs754hNAf9WmHXQQuL3IvU6+uasIm7uq61j48h/NoQtw
iLakF05OpN/h+CUDCx/yqztCAhNOMhxRiJyCJeZK/45vGj8QamjQmXF4vZozhMxjK2i2xqfgoZVg
P4NXn+OmDd44yDubyZ5Gqe2oBaarA8RqvG3jNenPD6qrSUOlqUFAy7MyaTCqQc9ggSAKlwoqiuZM
y9ZGpz8DOpT+Tk5h/TLdlsYR7GTypXUncifVLxkb2GIEVlcJdWOkXs1lIiRiixVN+0bO4F8ECu0x
PEBkxXNFXnbqzKfwxUYIptDWsgKVc/IdaUvDWwDA+C739A3lzRLdybDt7+7OZ3XRyeO5iRJrLDrg
4FihMVxU5Zw5Hby4JJiHlG0FpO3LZ+sQDROpyehARm6qbjX3L30l45eIDJcMSsZ6F3cfyVcn4FfM
K31Fie5A3DizCa9A/FVosUiQjjMqqE/pmYBqkRML95H3zb4pk62G/Hb8wlDmhto2rkbrbvihHfQn
eXMs5eCqRDsoZxPXYbTDzMvl6UiGQr3IIoOLmdsSjNasD5N+g941sDBWqC35eDCAuCz4QsFARHrK
rpqyAwIAMpAWLAb4PmsOIWfyU8mBEGZ0zKEBxQEITwJQQwzPu+wuAt9CJVkBuS/NoX8DcnNK7z4r
/UXYl7KqI67CHmylECj0aA9SdJA/K8PYJP0FPTDkWagt+2sKVk65M80I3Up3L4NyTTTU/KNaaixU
pJRUXoAhqpzAfWeYEIKGtn5cZYVFwkxPoTRl0ERXoVP6ZYmCjB2bWiiJXoLyKPUeiIfXnwDfNFvk
aXzAvrU7rLsYq+3cw/1rjwKYSXNAdOBmT4xVb1c75N+BQ7wMOggUaqCcKX5jDpLAxWRdIXjuqFn+
GkeoZp7E8/wERHwsugWH3K23UkSCBkh/RoJ5lbB+LpA4800O945T/kswpp9j9G0cVnAaGDT5rJRn
4qYiYQF4HVHfiQAZKgGwp+5/iJRF64WsWaaheKaydlslyBPj7Xi6ooKZM8VDvXk/k3GI2dTsbFeR
biPhlFzjNbG/xMq6AAc7TVxkGeHgCMvHABpluEj5ps3QrLKoDFBwEeEppQuZQbDspSvPtGJG32PT
IJpYkvH60S6OBjqmVCRbsCEhPxxnPSDlL/k+HnX4ZkhUFXZE7yzQO5c+/CZRHs0oJ59Jl4GrSdbh
o5m8xg0qmiPODxO+CeYtQF/EheoLnGy8vmeS8VCWq9zxFrXY/KBAQjIpwW/uTv6d+E7psvmeKDbX
1idoErtmic0yXcSYFakimoMEkcc1TC8XYo4YOLlGo8nbiheBRY/l+EevwMpn8RwdCXbPHPPquJVO
mMioMOAACj0+j5zx5znM0cWcn3Tba8khwKTOKrghAmA01BKiWHwN98uqZnbkzU2s7MUkPzlaP/H0
Li4Q8xOjuyExY1pMn/70ms0yWpgYaObVtpolc2mOt2EXnqgum5Ki3c1kJ1hZHYMdac+zfCXPdkRN
81eqkze7wiMTqYNTyKkP5FrT9vJFp+ScAtOxxWEmzsU5aWNTiWiSfB/NJTvdIp4a0Yxn+UuGjLGH
xhhE5EZroWS6RdQi0ZWKx4zhmGcMTRw9YVdTJu/sqDDMXbt6F4rkXEFG/y959N9t+c1UXl5JxsJL
oTcHGilDEZkTSPQ3CuM4vsgQabRv06+GWtdbccn4grVtr+6QP4/Rlphva2LPK55UqpBHPDIDh2Ho
X+ms12wh8YWTYF1cOZBE61ico53kj8srMwb/SLOsGxHcsqR/VsJ+cJ4IX8gPss8DSr9KLjHRq1h2
KKOajl273FoIw9p9DpXh3VPyuOHorlJw1nx4VMI/Scqdac+QbHIaF+Ae4lNkT1CIX9KvTn9L5sMg
f2bKwaYjKsh6aXCk2/g8ucBQfZz27WakXM4EjJacf2iB51tFigdXdcJfglOMkZ0amnpOtEFoLj5X
wLBxL4AwlTFnCTsVRxR/o8Ifvsof2NZ/OqYbddHdilOzVG/0sIDOiVszWOGYZLvVMHic1B0Lvpie
QNMU+TxuHiTBozks6PeEnDWOGhmkrXLHGoBx/mRqTtt85eEBwvcDj2XJdH4Ao/+GJ4oMsEgBHfg7
dEMWQz5ZlJxryNaq/V8XahSbDiBTzJHS7H6BGZVdg6z6yQfpkgfL12ds7Ij9LzC8gmdSQXfEkZXz
Dx24duI7rJneiGup97a7oN7Ecs55H7l9hpskvKHhnYbRHlNJWt7ZOaBzo7X45DU9z6Hvk8VnbBmd
NndySljGqldK/x3AIrWf4sPEOxBV3+A93E/AKJwvWLe89BXLV/pzeeLAJXsHP5oG6wn15pI4ge6Z
imIDnxHhYgT+R8S//HB3Ri0qrFmB4/I+rooF5zp5Rb4o0QBTfJjonmv5QIgh/+zSMM6BhQ8zNdC2
XQdW+sPYAfCZ9+HaZ2+8il+ZjJNpDrr9E7wDwrKHE26BxBIPwPMcyVDqU308w6vihVZNhH91rQmX
F1ZCsJc+T0SYxsFArbIu1mr9p6Meu0eeDbkhcsRAMEYirbQiEFpK9pNuPwntT3bEeUGshDL9EUgw
jgB/wBXA0IxF9mK65ogWZo7UfCGyZUHD3fub2RhdvACnLy6pAW6LQ0p5xkKTMMTMBMb+4//3YFoc
42htiaOjK+1q8EgcvT3h0xfduCN9rQW4mil9Kd4I86FMcMm7swYM8ZlD4sloz3HbFSWxbKoUCgff
nyNPfnEOtHvDWRIKRUENigXuu8stimt59Pkz4iH8mczqkT8B/fS7nI+7h+b/TXQn+OZULlXflBmL
0TLjqO4TNNHCCE0QCBD5+5HXk5cpfCXkCbWHiMxU8ocD7UxWZmBV/qbAAy3RKz0324XGUQND19F8
1DQ/sZ57hAZOx3WFf62uEBrxfPdv6A60AtxP+YJjd7mF09TY+4gVv3/qb29Yir5j9m+FWBrZmgyb
JkQihWBrBsGG1oNMJAg+2qKkMUSOJwgVMgdqCXYCrlTjV846osfbv7A8F2eYYs5cIIjNC5ekqowj
noeVAxF6XvFX6h0vAlxr+MTdq+kY7CIaVjZs+F4+RK6MvZQ4WBO+ydaibZsZsxtDsH8YM39Y8wVg
miZdNSwY4ejUY3wgAtanHCjg/uIaUVycYrCxQJrxmSkBhucV7Bhu2pSd5IW8gep0orweKIswRzC4
r40ey+U0bXeMn5wSIHXxfQF2RhyqGndEad0bt5hRfyXkETAFR9QWszYSH8zfg6ZiI22VHW+FP5Eu
aJ83qH85MHcvytE5gvhfomDHZ/aXcIEdjgtgoHsdiTf4kTvv1KUMiC5MgWKUFesu3cX4Cngcig+M
FqlXa5hKkaM4p6Zj1f+QiZxQkUUYEAdniVQxTD/doaNBmXKhmRvveFtdsRTA+zhKf6J182KB5FW5
eyEH/Vl8xnbTEAUMYQxtM3oXB+naDCeOeEXNBgdgPca38XG+BByKIamAeFlHLx0hMCSDlrAyTHV4
EDllMmX9tjvXW4QuCQHzYZ9e0PQkxp37OelsFLETMV5wdQuOOfS6FE76OdYDMs+Z4qiXCBUz3tpr
9WJkgx1gf8AVq0u2ug2fiWoZ+/KLOtOXjBKE3W5WvPiuXA8UEOANYb3HSNdZGi77+kUrU8pu/HHw
wBXcDWOy87EiKIbCW99GhlzxodGUoPLe9994oqiCQRat3+uAOGIceusUEDxxdI/ckmAEfSYX4VXz
uGgzNpieUhfoQmXFaiUdPN1i6BwReDy1AEYonrRrzuHPNo4Q0cCPl17DDIlmfFnDv8I9Azx54yFD
JxuR8zqyREQHMzIJr5q6d6N2jEmbcOWRALFvsZ+SWnRgN0RhoYZ7DT8Bs10UvM1qnf6fYcirgKz4
wPTEqAdn4xk1mxuXdqE68FEO25OELhAWzVw05MMS7pQ+/ORSACLCBJLIlL44F+UB9KIxqk3M2agu
EmHGDGoiP5poacD7E/WISo88Je7VAso7+ytomyCRivCZT3uMoquUkZxlG+NwC+aC9U8NzL9M0Gc8
bCVyK59G1HGcWEt9dBFYPKP+qN6VxJjrwqVLYXKitRexGEcIG9Gt5aq2+xTVqTPJyRerQ4QXPkY2
65n+qcKcYuaCpbz9FBUFEKMfXSqR24LjPDiTB0pSDdEibIK5YFoTPmzGw/HJqJTiwyChnOelMDeC
W6xk27SrnLIONqOSrHRhRF1jqbTLBsvPkLN7i/uW2W3Ex7xNc9NoSETpOlqqP2SPDyILEaFVrYuc
EwtsCbKTRbTCVM82fXbM+KMqCmKriDBGUEvAgQk9pc5OHSTBrEPc2rTdXFVNQlsOpveteDhNoWrj
m5YgnQlTtEW4DXJ/mxrk9/JQZhoMsGj/V2hxOSfzRFoS8UU8VqEzCYRUuvT2RBnvPtc993FDUKW0
KiWoeSFfZzVNF4BHsv9K3H4eMHL0KbugJRHLnjiItALRkhvBLvVi4YvuX2EClzebQYLeUPKFqY4A
7VZif/OA4IbQmBmqQNUU8zGzMK6ulPQEkzXj0Ht/TYl3hC/go+Pt7bOD+Pwo8mbCbOWDoWkEHJSX
drjWw9VM8104QPv7K0Pa1jskwVaEsFPztH1GMJWXkf9US4he63seyls5vDaq7JgVbs1cWiXm5C+l
GdvUQJ5F1W5QSBtq6DSRcKiz6iCSYG0YidPz9fqNfJxIyilujNMnEhYmB/kOIip/mAJcPa5E9B+8
ViZicFbFzBIYDVP9qjLZ6qXBFpRhrB7XT2RHZUcvo7bvPRQm0nn0ekqo3gqje8ZFQb4ZMQkLUWz/
zAjPK5LmWl0FKcptbtric3SR5dcFwAHyK+Ibta9UKpC+/OXIDbrM0dxvn0wq89Z779L8UyYMUBz2
uJeLKrQT8sQyPAshBoHq49tSeTXxn8pyRDCbUyr4AvOBuErHd+NnYhLMQ5rgZ6DAZCDTXpslhhVK
uBD63OkA9Gu3mxadQVUoFWxKudJcWFqkigTDu3mzDYWAcVvbjdL/JkwoIRDg89BZgGd2Kkw7iXY8
6rgAzDbloE6/MXbEtgnOdUbwiPbZD7QPJMpn2Xb5vghoh8GlifmoEEBfY3555tbLEE1EB1DQpbEV
uB5AkTzC5wnscdixvywn5qod5zdjQqCayGeAfvLJoM1AbdTGnCZsTFXN+euTzSbtGHDCyKx1xNzr
s6RqdzxbqXhHiOR+3gkkQCp3GJwnsNLpXBG/R4OpUqoLdg0iOhCvdL25N1NAY2cUL47fV9nTj4kC
Au0+toZEVrfCpLMqpJopQe25i/mk7fcmHlG0zV4G+eO0mjfrZCAsFEjj1f9gySR0R6J46UPabb5w
J3t+I50oKKn3XcTHaC8tM2qjfXtys+xD2RJRGVdFtOozavbcFAcDnRrhwqtQlwSgruVxIndUUxA5
UmwFUkjrlrs3gJdCJjFRqaTZ6izH+tA6BD2U4q1tbUIY6uDQC7c4uUCAqLAJPBoBCUM66iA0HLBy
HjrbSmP1IUFUrWmNjZdxn5C1gIuUENusg4hKhQUPu5rWPGeIvyhDwE7glPBDJm8ApWfX/fothBOt
mxlIWhv8yVEGvI2mOCEGo+7mqS8tZXgHMbxlk8pWqQRwfdYUSsPYSrXWMXN3LgENJTkMO0tMpO5q
CC0tpUnR9W4lT4w2IXaIS1OZ8nWC9DhkRe9b9nxdRuCKci6sdp6S2WZA1z3XLgvCjT50eKmAT5Ke
6Z/tlREsobQqQk3Tnbg9TTdAm+fiCiT2pSH2ERS91xFhosaTyDBWkJDjh4PS4jBlhGMkbNI+DAP5
0yogkqWfC7XFjRk84y/1PuyZKXRoDJk4c5R8fx9h1xPW0q7RCxqirdNo3jgYImmxHqkcK8WRqe1y
OlYMp++WvXrmHEP+BO0H5FLW8WqYvPTuN8KZVuMO9pyGhIPgoMHDsRRTNheeq89N+1xo0QJJK6p3
BjCYe4CjxLpoY0AfYwOJkki2JsL60y+LeFtVb0HZEjdZI3kg2y0Gg0+PHJVEHR2hHXUUYhxE9JIy
SSk+aNk4owg73V3pnATaL73dGRSpBvw9LMv8v3HYr8ABc0AZPzSnGUPPB3Syg23o0HwEqPgVJtQu
uvYxKJrNjyZ2LwtOYfyK0nJSrTrY3qJ50AWyUDg3pw3NBrCKJgt1+mHBlqhhGQDEGruJFi651TGi
dgDljLAQyVKbswC+N1wq0Ag1pCj63Evo3IzT6DkeNCuBo8lrVKc0kiAO1hsNG5cxkzlqxKjI3Ssf
QvPuXe34w/vzrhTXSkwimWJtEaFNGhdx5W9cFz7VtxhZPgMtC6WgkZVOFK7IUwF8XctbhqfOQ+bK
4yR1RxVCA78k+jBpqUdA/YLyVLSD0Xun8YGTGuNYFPFLJyXF6KVNYSh2zbGggJwycEN5MWcmJgIt
tjM2jnETShvt/+Gy0HpOGnissFziGENxZHmufkaPEuZUkLN1jW82QKzg1dleyXQcyM0+S0Yvg58f
wZKGvxBloqcDWtu5/6eTMiXtTS0llZ4bWCZ/CFCbCiFk7xRQpYTVdpYkK/xUb2k6qwKzaDTQA9vu
BqjWwT+1gn7J4RhqYldAHTr0hFPuW1Swk0N8kY7yV3D+IASZNZvPsZsLtnCR6aXK5jFEH0/SKPKF
+ip+zAO79g/rAo8RFAbFR3efXzgeb2saYKYUiyDQ+ZzEd3tFdd2+wfTgA+Dw1dNkZ6z8vXzv/zjf
Etk09krfgz+TWIWZgOhllkGDSaeK2U6YYgPjQUWmj8KFvAhUQMdJtayR7iFDOPSAQA4IzB1fovbg
Lo5m4VtYCOd0pf+CZeEonUY3YPt7+zKuyVo9ROeCSGrNll75PWWJsbOrOzsKc+UuT/l/1ba1lTtt
rCAW04yiAT6Qx7B6B0pit8aYM0uRPBEHegk3cw0UWZ9ePtNXM6d9beF9o3OcymuANtrIiE0bY+KT
XXpRgVcvyUmfQmIe+xO0ujX5+dyiE662n+y3o2HzScEQmY/FGrqQdVKcM1WOdN2Upiqo4Pot34cX
+a8S+MK1N9A1zzN3Oi7NsJIaDXvBvnR6p35We8DG3oFfcCKrfAZP96j+fP4oPPn1yEPM3xMbSmYF
xTFND+0NL5/Akzl+wanCGwAPpyVvfDPUKtrAjmPsq0NW1QwhhNWsInukC1skqmip7BegOTO6uf4c
eemlbrMCzk7Iz8t3Oq+3fE9n/a6+aoBaVqL+7OPU+zVGqQsNbiRdhvm5RNjLm1GXbjsDIoS9Y19A
AcPKQrNJO0P2w0IKfskEgJD04u/19bD6XEOqt0mm+WIOAJXIW6g7cqmnAQinAJVCYiU48xk0CK3a
Fwc2oAVm9fbKQtGdkQ9soUHRFZ9JqmbZo4abfPRncBo2xaH85vGOcCd5LnlWqLN0Ms9TgwOVjoCo
BjJicxxNVQoOW5324Xgtm1N/i7F1Jv51G5yx6zSYynvTLm/xCs8IwAd4KzwmjCSmdl6B2rOFuAMT
euEPahY1X3p2aB1/OZmne5bQF0M9azUVpXuTPu/hSGFtp+NRn/n3wgJOHD/8dHAIt8lezZ1LjcIN
HR53IHvptzxPD5OiwknqOl7IEWX4RDT33MXsFXG6SvCBfmpa3bl+DGQdhYAIzSuiE4SUamwy2iN0
zmGoAP8YC78X5yHgv1Q0yxaKOwiqZdEcVEbydC3i3QmzSz+ohAWDN0XzcdcfF8leQJ/ZK8uM+RbX
07gksYyNhmAXEXqJH4rVA7OJKaI8qFi+txUhNsYuvgoNKC3KxU0prqLPUtZuDXUX4rxIwQnjlZtI
+1wbfukYEqiNThgCd3qx7URahvGBQHOHmoY2LqBMZT/ZaMKhoW9aAbhHph8z1/jKcxQ0h7LTmMWq
9uGUqVok4FMh3vv/F2huoJwS4ZZoO4ZkMowmUzitfEk2wxsoTnik8xeev+xQ7bmryiWgDmAWqkG0
SvSUtERha7OsOmeG45NSgESgXgOOUSCR6zscgEli1x9chTMACfArAO4YLThargzWd0uweUrvgndV
O+JEncFfV+XyEx8IYaHNlkjXCekxaKY9jmN1dpRF8LfDYFAI1BzVfk4UBcsE5wZU6mClPVlqq5rW
uq2pbNJDhoyJkJi1ao9JLU+0C/5vGS/HMFOEkYwk/vhAsTcbvyY9Wt1KgEstiMsZAusjSBaaw6Rh
/wnxLPs/xTBZDLVLuk9mo9v5TTi8eiTXDviJQLpLztd9ka9y4CB3CGmBI2ENOYYoLDAyTTGJe/gg
I5GOBZD/JdKXpt7qdJaIFoeBED0+TlImxg82W9x0UDrUuVkmPo9iyZmaKjKMpH2FFan3vw2ShmQi
EDtC+MKLiChHR8+uSJBwk+DgEsqi6xQtdyQ9hTRFtN5CEUDqTAJLkB30vcF28huqE4qpNvVHAaR1
kgQPuNyuZANLMCbIIsLRTUxB0dKMoaC94qYaWhwW1B1k4JSC8Sok+mz4EelPDZC1F7Q74ClpyUnx
KIQTNQraDDg5jcYGHyzk89ZHXhaOMJtgUhq5QhF5IBcz0h8kGpUTp6OqSnYkd+N/6CJ8ZAI7/T6u
HB9DPBKEnotlhcKWxJHyUbZX0kPK+iV6W7+0hMrStEWpLYxhz+sF4bZu9qpB0Mhx4AL2wVb0t/y7
nijSzlY+J8DfNFjCxXWq3fpvVX6Sa8BdHLgPPURcgdvFJfgPk3uKGI446fHd8/pF9SjF/RBdxfoU
ibYhOcbEEfVHKDzH91O9DFShRf0IAfXCfK83D343vwO2rcvscrKnl8hQFnzgprL486YGIVmq7kWB
r6ptQkSHiPI13ENjJDJof9s7uuoEAUEYxgZOaYi3BcOB5ng9G98kZ25yOHNlVBIZF8o0/cLyVZvj
1VRWnxL/o+rjT/OSrnD8kMJsWBUWrWT4EpOdgQgefM3gPtyr2rsugmkBNortm7AARFdGMw3Rudfi
d0ZXx98gPCfuM/WXnnIZiGcom6JfhhPyKrn6ZQq7Avrh+dtovAGoqYv4T8bGUY4zrzMB4fBkuKGe
uhP3GbXwDI3PpsF/vN5qNIR2/0X1EkZKdJzRvSyKeROMqwKYBXh4D0ym94wAiggCzm7p4Sw270l5
UokDlZ4eAfo0ZqgLYrWVkLw4JyCLj2qdbp8JDnlbuepwpkqKE/cWhypunI6USLuUHJUL0jl9/Ggy
eqNtVVig5+NVg8wiFIcfjxKLn+kKXIvvhvLDzj3W6CNMgJjQOHJh/P4t25pwI0ilcXH8bGVhnysO
/5BAkdcP7gAulcBkLvRvr93XRUIP9R4akJWQq4yipa32qvL0c5s7FyZ5+EfSeSw3rixB9IsQAW+2
ogdBK4qUtEFQEgfeuwa+/h3ct7hmDCkaoLu6KvOkfaG/Ja1w7A7dSbe8+d98g4aHVJsvmQfxaDb8
jonJhQfw9VrOza9ZXNi3XXaRMr3K/12l///pPJr/8Sc3D/dcnVF/tc01AAk67HyrYIJo9tXOfA3x
rFF04BZRuV0oOroTGOACtdvk8uRC35Z43owtaRSDcCNBDvSJq5B1TQ3e6T6mnwPkHPwXxUsAeTO9
ErUZ4TsoQXROgM+ZkE7nt2GGeGuia6xse4Nm3TbpXLNFeHLK7L+xOtmaVxme3HEFrx1+lOwNytWJ
Xw4fhL82dc/hc6ygUwqWJC66XrsFDpHPqwgFBCrrefQCQZFTG8VW/dZ85rPs4tbPUeysYj2oDomV
qOPY7HP5pQZbi/MXJq4ln8ziYoEf6d1SuWT2M1HYx/MXT5DygVYAPG5dIRO8QJybUnEAwZfjF6tU
43BObEQUz2ufs3ZIdE1a1sCGPJOp3EVcUsIdcOzgWi5WUfHBDzRt5ifGxffre03CZDyLI2cjkWkv
dIIzDJ+bXyXgk0ZJaJPag21W3RtYqDuTRjVK/yhdiNnBPPFRZCoRPgZiKqJPCamTBCRVLrVcRSKE
KnXCadRhMwiLz9J4Kj9QbQrBoqw/BbNYg61FiJeB4M9HhqDSbfUrfhudHNZVVs/5qXweLuwLl8L8
EJ1ZeTy8uLRCHujcau1pJKeg/qDibUa35BnnJ88/Dc7iufmc30EXvUjFM3ei+CT3UUQ/0vTSOdVY
QqPJpxEScYVlUjmLQT2Uw6dav3C6qtMtJB6lrF0IjMpjEh4L45ypam25SOeUChQa3YmvmvNj13xk
vufHaBQ8Q7pl0T+u8UL5ZK8Lox/W5C6p31idq+kjY5Wb9zxrdOZeSZ+kWOP0t5PPcKu0Xw0DwUjd
Tizo7Cnc0fyA3tmq5TUPPtCXJd9iODI2G2hJF2GEgOiTmziGyJacO/LYOm2DuapABbinqcus8JDQ
lA/hZ5FVEdIdl0GkpR+dRjmPyHikFaggi8UfkyK2dzoNxQjLchM9zaIGu8ByPJcBVClZClrMoO8n
R+vJpFvPRp2wY4U+zXBICz73yKDx55mzKTqvRsrtIxPwc3Qw4SVj1bMtf80eaibwZUf8BYLBBZF2
cOvWsY4oamSNBRpBomUYdXsjtohmg2frjKCfakQL47ZW0dVGlXLpa+Cf46Oy9iMvQU9gCfDyJhX2
jghXFnWEjDZ4fnjHy1JgMNQ8wraslYXIZt4tZC3aq/VvW+NM6FENN4DedHiT3AzsGgkVSJHIXuhQ
ZJh8M+wrk8nHLdieuYfZUeZao4mIMuOHz//FplwV5D2HV94jm7WWLmI+1XTtsPbE9rawMNEq7vyR
9dQiJeL5puXdi72O6CSmazzGpD2bzLZB1oW8FTEQuAIkJqLKaQKxkn3yKaBb+7NfWX8VuI7D8VEw
59A8v73K8Q5MSxqfDU67lut40ckKIlptC50zRdh9+4CR0l8CHRZKu9dGseK8lOWbDj9nthHZWk6P
0swnc83krKe/Y+XFMcHppAVZ8nZMz62NhmSXOuRanVvUF+ZBBlwvX/mLZrx5o1WFEKf1dAAXmPe4
wGx6N9hryGzxMrh+5XEMP/0UV94RBQpuY1Z+npPGPCcIGvoJcgpt/jfUQBlXHuZwmkJcecG6NLa6
xMyOz2EH2RjZc64tA9SkLbPjD6Ece50EvwevJ84ccmPWPAu/JaRbKt2YvFaHyTzUeEv5S6ZPI5gs
vLMZe6qJWNh1xDX1V7pzmGMBM45Wm5luhv9OXSb+YWTHqM9pjVfHHZBVhle4mS1+dN6Sf3Daq925
mYFjxePv0x+smBKiHdZfifWT44itmZ3OYKImfRIqVCdocxU6srRdDGLFpIiRaXzWmjPJ47w02b/G
2ilQH6rDHueF+Hz806gsG4ye0YeRLq1vQ192zNTrFfvU2Gwb6PLBOdddVjOWGZN5hWpQEjHMrfN/
4EgBZBYXZFtpBOOHlgsNBWNVCCCxyIVXTn52ql/awH6ypuepXBrln4yQMd/mdLSkGA0Xrn0mCxrC
GC9HMZZ7U/FQJ/zj05U+3hriHKkjX6b+KIJ/kDRRtfLZU1PShpPpgvCdyYUX6EQ+x4hfkQGOEWWJ
1w1QDyY6lNaDy20WbaA55Rel81UQXsazzn8RJTzytOkj134CtgMz/uUPa8AHDXNVB2kdioDqYSQK
RvptU3qE5vKVdvHv/OcSTyCDeJBuXBBB/60ijCpdozlCeOZyp6CZOKhUG8q7Ak/heO2S+doE+Ar1
DkstpkgUBhGb/7JgCFzS/CvAIZa0BNFhx78hN4hsPKSBN1Q9lPHKU/BeTelVosuNh3+1f0OaJzfz
UF5hLh384wk7vubwLGEUK49c621HG3zLhR6Ks6VcRejJQByaeIY9RskxrR6F9iiq7yo+Uql20qvv
zw6ke20ZT/ML5msIgh3TeC50zg3csMgiupqG7W+QHbvRVci2BPfazGNtppfkA9QbnngI2axWXO0S
woLBVTi89+euT7ZZFG+keHaUgRrL+WjYexGEMR5BweEsG0zFjFwGKGobs/RkuDwmX6XG7aUjCEAT
Wg5MkAhVqJW1SqpO+Onk31VASR1+dvW5Qm4rBe3aL9NtxG0T2HvNrHZJGsPhMHdNdRSStWknCa+f
DQQbm2a8y9tNQXltLdH9dGB7eL2Wqyg/PZGM/mqybmi3aMK2uUv+EO7tB8uEU/xLknU/pABONl3q
xemjrM41JrssuUrjd9zAoFKYgUdwOSIUs5BXVOyyZsmppPFYEHr5ZkIGalyFKEY+8Gh8BORiEavE
XdOex2RdOfBXf7mQZFQqjdtq33JwtUNEQC6LokOwnsR0+jwNXmacZ/5V5vGk882dX41wXZIHKB6V
/dKKc6QRTQBU0GNNqaQDlmpuu8kkZGDB62/HTWghuv/pU7dKvjUaJo6+n3xi9ND1KtD9l3yVPIgv
F+N9Z25b4K9AOku5ZTH4ZXHqcRjhk6RmBMWjuwkxxV34KwXME52XzTxAJsQNCsMZ+ndMxjGpP/5X
nSHG4lYq6A1meOwm/F4xo+fMY31z+AT5KFhMjO6YUY8U3BddxI0nrzL9XBr7MuPbQDPjvAr/NZAD
zFJPxHx/pmteRL+i+DVkN/D9nUFzz5ZufbZJkU9jfjJE92FATX0PGarpEe6NiF52EC4LdRbcOMsx
4Tzqv2IZGdy/mDZbN7zr0fvg3/XwGNE9sQ92bHq8RE52sB9oGYZgMVUMTX645hVWjmuKzYA0KcmO
0KYrvIXCiZY2Zr82qHZGehAgnqg0NUg+jupsjFhhktyjacI0F93kCmeOoBTGxNisN2V1THX5ApCz
GWlS5FBJobK3c5Ij/Xw7Ao7E5CDvuF/ID67RQCo6DVdaBp0GjxYHb9LNvqhPGyQAiqq0JsXPusvR
lz7uHeXW5y4dX2fchnSoK+evYNiVs3SF8qm260/Z2rNWWCmH8ezVahrU74+x48v1v9uB7filhYdI
2JtA3SXxL+83xYkjt19aH/PiEAXW5UJHvhOmDBWcfBHjrh2YLsjdViuOER754mTVe1nToDZOS1Mr
TyoNSh1xXAcYxWJQ9NNKXwM6vQICYmzlb/MqkE2fEq/XEWCgbs0AMjdlbtLdNQ6z9fhjV9+JjxLc
/5cRfToyCTFN9N90nFpUzHJGyNxfVT8rihrGB4Z4DcqnIp99G1hNpZwK7WtIz4xxYvWat+9kS49E
6umbLj+W7acT7k3ra7S/zOJOGa7XZ4cTgP3Tw4QMd2NyJuukUoe3kiOFgnDJ5LYElmVSL2o9A+2/
PsTPOV/kT6OhYVeeLdb1hGmnATSsNRgrlRgWuptW3gO+35o7kE5JX7yN2oPzLGpSOTs5tPLFceRd
zlpWhfOCelfs90CBQzyT1uWeo+iFwWxdrkL7NpbfHG0Bs0naWtR7kdB/csfhJg0vkV0C/94PfwFd
b3WMF1npGSOHvHJhI+fKjBmj+mXnQDqINzymLf5aUELKwRy2nfZgRRiyJ7pRU3vU/h7j8mBuYg6G
rWvY9CbmfqWSnmacrGBciOBbzej8cbiLA0SJE6kLKFhLFHIMsf38kYU32BwhavdqNRIpjWZPBTEI
J2z21I3iC+b7bDvr3pg8M2iVMNzl65G0DrEjMA97Ej1xEkNDL8rOiXoS1ikPfhuz4p5rAKygkcfU
zsFzgTWBqUP3TUIUDrjhkzYWjOa+3eXRCpyVRusU5dsg3sQfPJ2oQka8DghSBkPoJfkSZg19p7zf
SDrJYqucI4buqZ0nCz7nu+F/KAFOc5Ros3wwIZ/GWSETRYIJl3QU23E4yea7LQ657GmBJzuQmebM
d/rnLEVrxPzMB6B3kXLQ6tB7zrg2RkFI6a6UvZYmb7tnlsxHBVqMSI0UcJmywojFdEaHNv/P+ZZ3
MlchhBNE8rznF4MILksGZAjxGbNGsssTsO9B/mn/GCENbxGrUIcZUP5QHtIRxV5wmbEDH3TD6Scj
COzpmDP0Ajs/G1vVTwzZ3HwWsajnakdUCaXVn3DbJ3Mj6VXFq7BfB+oee4nYGxcF0NFbe+/IY0OL
xEHYYXCDbBAHB5DIBUelhFQBLBwFf7KQSVsacBFjLNnlVPHJGsA+ngvOYMpTczllylRXzX66CmBG
mDTHpay8j9pvlH3RD1jECXf9gAF9hF7kDyuEv1ZXv6Uxj0JYO9ZcNDhrlJE5Na+laJtVMDJ34v0M
4MFqC4X87FwAPwYpPik5Zd9NltQy/gpwRJnEt9N1BpRdpWR6og6LqFMkicYyhKxyM1FNZgzBQq8w
3xE8z7J0FPkh2KBe/onYdmrjgFw1gkzWSH8WUoPJ9GFMX3JgP8jcw3tfc7CCSXgAsDexwAcasVTi
5UwH2RjgWV9ovzThivweS+lWjf2RSK84JzyH5ZXcV93r9UueuiJ1JalY6QMymCg8WyVwa4eRQEPD
PHRTBu9BdCk4kevRa0b7h5/0wVqp3QjpnO2YwoL3C7GvDJ707aiN65Nl6Lx67MY+QCkqKanGxzRc
Gh1rMjbijISc0EVEM9Tf0MyXgy15wEAsDnDMFkqmhho/OpeNs0ZHC+1WqPyQW9mIr17BrCdbdCaX
iQ2KqT4k1CERGsWePqm8M4xvBzDRQMWePaNEXhnjl2PbGIuyWxhXRx1VC7KDWe+H4dxo4WMh7mlc
9Ou2hKURtSZJwWY2LhnjlKPn6MiXQWtH/4oBkRUurLqhq8N6qvMz5Rontn7IQQXQBn6blTStBAQz
uicxHQVz2of4FWK2bCdRfswSrF/Wf4maSIIIiVVCex3e4/gXYdps6LBjSOOtMgNAwl6h+QN361tc
Fyf0N2W9gnllweEgiYbljqMYbD34FVSo5NLLC4VjY7zLzP90sZwI0AzgC3whnbLFGuSzgARGs3Ik
629XG9TNSxmqfrYmCxle95S55CARmQieHvUfirl6EZKeSIoQKx9bbXMqup1MUQbf906YhhLyUaBg
fCO8OcDnD6GGX1TNlmYMQ15sUJBcQuNbNySmRim4J6ygMQKA/IB0rsi/E2qyztnx3S3HvHDjnMFE
eRFmuUENJqe1G+rNJaHxkGTPAWZFOR26XP6yNXT9Ax1ODB9h9c8aOBZQH6rWR5Z/a9AeK5bjpMHP
1V0gqQxUu2mCVxMNShhio2a+mGrwly1aY/x+mf2LecU2sIq5HrCaQ0ZHNZm7VAjOhm7vwxxsE7yT
+ObnnFxKsFxC8VGKf0GufqFNyeFbO1a2NydUw1wGs4RFz6mHlAT/F2x4IlBUwjLZJJWB6Eas4ZeA
pqaB49VREBTbeItZWqc5NDX/rkEd0H6DClVB256uXPgJIAmldtH200Liw/nDzDg3C+cDDeB/ZnAq
g2K83v6CNS7Md7Fxwk+Aea90Lqbj9cOZXregu4XeMTmRbHoKAYy6sHEFDl76m/oqLpaSitRzizME
fxKVo9DX7OcMxFB8DXzhyooEOe3gzbY/DnxM3K0HU3r7nP6UP+gaGLfyQFTYiJZR3xOWBJprFs2D
zsNZ9hbdMJqEBPjuNF4kwijMa/GGkxTBNlngisptJ6+SPzlbIv1XkKwj2GdeARpaXrfaSSbaW6Wg
QLUF9J64VhUn4htnCgMFBdctEOeFlm+lcI1NALVBV3jI2ZGspLgLaLfxiXPyUVdM44kH4FDESga4
h6kmEnhARe26I8nbXCnpwe8PglK6WKLsr+lH+JanzJlBgbS8FZARKm5XHbjuEsEdBx/U+JN8FSMD
63Id0rNFf5rY3KwuWzvZOXWuAze7OuPEbO2mdfs6x7pqvhpQmD6ggY5RNGwBUilqgxQ1mbxgc4DK
Qq+wumJqQ1FhdEzqUD7KqPsomBDe17+SfxqwT7fJdVZ/BoPX4/CBvgzD1eNjxcQy/wL0KWswGLxq
30cgSrl2JIHhXhWbRiGCgA7Y2C1EDenNpmk6Dsc+s/aGdc20YBcODJkt+e73I1L7+upEK6PeOR1g
kkVGlNGFJVaHQ0kWbrA35W0/o1PeMG8ozbIFOQ+3hixelR9LuWH+ImadxL5ddmBLerz1fHErlRS8
0avpHQO7ACSYzS244eo8EOtUOjQbZgUrwPuorSh3BOw6+5o3h0TZtlD9RlapN5JgbAxd0ganwdRs
7fLc6ZuA32RK0++QS0/YtpfDc+41vJf7gs9Mfmv/UIMA1CymDRNjk1Mi3q+3ar53cS0tU39TaftG
W1fa2m7X0Ugk2S7tzyW0F40ipSNqhLNpq04bh7UcJR8No1lr/9FRH/j5kyTr1NzU8a6EYh1wK0z4
79WlMbNpdgFQU2nJ9lVm0EXoTAQYMlTSrvWk2Zh+dNEx/0+DtBkrUqXGhW9+CO3AnmZpwT1ogN/S
+mAcUKHyzVcWTd4m+RliyESIq+qbwZBzHK1la2obigXWLXlOBK4OI8u2zb0R2sdIl5aOFXtGg2kR
QVtIMgNMDvxqpXJtiR5gKbMbeBQF4iudpQlHsUps0C4QwXqCDiJ9qL0Xy+8cb/LwOLR3AmBi/0QP
FcN0Yh2L6cuiVrRyC+kt+392HFNksZcI+JX8gAZfFCRYHLry3mTboN6WSrFQONY2gOQZ9tTtBQVF
RPuHcgn49SKCJ6b0R6oyTpOSYT5ifUVyRhferOgmumdFGqJ+sNQPIqILUAUoQLLsXowXE1iyaTkn
iLe72tdc00SUXtDDNXDySvZrTMML8pjSvpownhxjqzIVEXIKs7g/h1DOTFDP/PCkO+XqzwhVUDm3
FgYqkDmy286jRTosdJbyH2hgnMwk83sCJBYt2/6XYiCWUQgVZEAaWEdZxHS6cPrTRs0Kl6ooPKWE
hH9OhIvgl1uGgzRdsLT4NRUPbGxpH3tlYzHwTfgpmgFhPlxFGHNslfCj7jeWj51CGwt68IY8CMMM
ue2RFnGPM3yhywKIq2zB4vffSgiCrpEWlkZ0O/tawIuZY86kFGsnszmVek/8OMgw2/CLNCq/9zpB
i+0/8eFlyukNTIfiReE2Vh96A0lqfBuUjd98Bw1D0ZGX9K8ZDmpOdciqOJxK9Zr56i4csUF1zt7u
Dki2JnQjKB3T4LvhaD0LRA16G3MBlcjpLuEdzi1zS4nfZB9IGZ3cLFo6nMqdmBsBkV0HA51wDkrE
waLab8QyEJd5B0XvrAMhGg4jctqKU6lGq5ufKGGejKlUSLtFuJSGqPf/O1Ey0owKxOusQ2GBhxlD
mk/DMokBTSniIyn6LznS3o2KqA9VLHunJGmIIQq0oUA8BFV0JEZ2anfAOtgxq7RBF+elclbFtAtV
DSghMWO5DpkP2zMZ6YKmYTK1O0T2C9NH5Q/GoocWYOoMuXD4ANK25+jCj4mplJ5gFhfPCFmvI5fL
ZspZZ4EjoR+w25wkngpi+hzctlCmbpEPxG0Z5PXytGH5TwpuOXt4gNNEghZlR4QAdZ+9SnIOMx69
+PKpYUaOhJoPCzkv1g1PKRvwAPkrfXWP0IxFQYYUnRDJOdpPp4TPFfzU+HU0NLvaoR4PicN21Hhm
8MxjBl+5gziZ4wRzHUSi89U+EID8ojYA/KGrHplGnP84IU5XxhVR8+n3GGAmwYIBBklJ1sOgHxTh
g+Ja1RVi6GYhaaxHAbXAvFNi4pf4xwj3FcoMR2Wu1iXP3HBIaczPjcxKOAGD02WUNqzgs4BM/4vM
n1a9yM02YGghHbppTySbrr44NWUJffur1njz4cHxvSL8sNgjDLquFTjWuEI9ysFPipBBk7dw76Ob
mqwp/ktz39vAGRjaUFCxlb/Z07kyfrvpaDrbPtsmnPNrgoL7aJWipCMRSHw3+p8jX5L8a6Q5IY/g
vGyfltwtZ7qoMa1pCbypWf8K/8D4/QnS3yLXLGNij+NqqSbfbXmvE+J93lN5J2XLqNnJazNwfeO9
r9AnvKUshs5G7nBbV6iQeNbyl0bxaD972koI8xGYwKYS4q0ZzzIIw9b6CmEKiTttLtiIaXsmviyb
zkC2eG9NvTHnXsgPInZKCAAyvbFvlY3MtwiHEH/bzrG+bKokZSBdxHaWsS8dfbaGVkXc64QIA2Lu
eZAKbJTl+CvFN616YA+n1pzkTdwAQySZdt8QqhB/tMwh7fBaZeuSxFeRbqmWGg0Ls4EoDGaWHTBU
HBejhmeU4rbVOVM7uN120nBPQqTvffO2kzpYa5zmIcxTwPXUYULDAIBvvx6xCwvWfQszU/bTsecT
AoGe4atmTpnwu1UIuiEOVxWV+uRz5GEl608mmmwiWlTnPgn1O4ZXBcrlbg+flqYiQLTdgJsoGUqa
JVhBC/8SZT80UCLFPs1HxIimXKiyww4HTv+id/Yd0IKySVxJUEY7R0PBUXuWODbW8saKD9EY0QVO
ONBsu1ugLaeEOHdG14Ks1eaL2MkK7B3gCUHcs0Ibt96zl/f63BaB275IJNe0Nmr6RReWL9yhD+44
DxtCDuxqIP7DKmU6rt1L/xhwTYQrKV75CqqitZCuoXMvsytdgDzcNuZu8DnqUoqoZxrBk8IsYMWV
51AeZWdHgGc+WBHXiksJE9UPJswhItGW8SmrPNcagv9iYw2rEc87oxPMj+1uYEUJ9ypyJwyu25Yy
pafjYzf9QmLYb5L+0MRPGtqkqRICMjBQO3XtOUpvFsCgon4YgFWIrc+J+kAdA7IsPggLRQrDyaRb
jSA5gx+Vdg0sp3IPMJRPr8l2CcGKyTMt3rv2YGPfJO4uxZa9HCy3TDcqKDBuWnmVwJM6AWj1JSwF
e0XbqFXMV/tpjB/0SbJwX8sr/prR/Prs/izLBmkpR81BqUtSIk2T2EFloR5Gep809lRGTs+8+x2D
n5LgKVIo01NrvivyLuVmbREXNMGwmtDpROmH7z87BT3nUY2fdnSVhg9GfOO+Gd8TljoL6mJ9GWZ9
tAnkle/uBlC205lxu1P56lq3qG/y9F4yjghTcisRDNr7tP5tVLKmVf8wKfqyVux9U6Zu1Ko72PBb
g6ORFbwr2vt/PkxW3vDgd/7XI+vsq0E/cKQ8BeSqRPuxoR+yC0CajyzNjfk3JMN94ip12HUL4n6k
iM+o1zyTc54xw/8oj9MKv24bu7o9sZYYt7KYTw8ZulFkqYaMNpAzCK0ZNpSycfCqO6XXaTXCqzTY
2BVwm1JnJpPfs6xwjaj+HoqGORXHAIpYB7pvpeGIV5NdGSnfvYUZJkWX6LcIgFJzXyTo+yna/tNW
+ZsoWunTw8nuFS6RGB+4Uv8YMhlmTBVgIcMuy9LgmlliTRTeLVMj4NC3KrKRHoNFMaejH3lKvq/r
YKUYoOZsxX8XcxiKXw905Y13RU9etZ8e+k5l1ORsW189ZK2D1QT3UcYF60//JFlB6MZODBUBM95O
q+DVkkLq+4XXSNqyAm1sjfh2Z/oa3VNtohMZnhhTqbeJ5UK17nbxPWE5a9HZ5xKjdtMC8x2usnm7
jIajaCvPSYVXGE6ydthhdR+0sap32yY50tKxarzPPAQfa4lj7TXCmkg/NRnHEBGFcDXmedvIjB0t
mSz+ZRC1jOjERAqOaq8+W4A8VaFcma+v645iARXXpHxE6FAViCfC57g2Ln0/WfjhbxscmI3b+DJM
iH82HYMagRtCLlTK/00ImIpp5dYw1ZPR2McxCPCqh1+RQ09CGy1jaWf8TprCc2uzg1XkONBVKhHV
uk5OCas/mVDLEYmphir9qdGNre92/EP5R7f2P9xmdyoYBkRbZLWyaj1sBGVN9SHG+mTmznYaQx3c
jPRrg+akuoKTSd/N6fpfMTJvkFFNKWTlFJxdJsd8SobwAt84aAN1BT1I+nfBSW+/yaMgkkfT5/ws
bZFF2zF+BZWxkqRwI6aUqLfmWAHhzUdCrPSdTj9erT8yWMEYkEf2nIaj3CQX7Opei3O8QOi/5Aup
+lOUqwtqb590YWckrpQgSrfu3rMRyaqa3nty+aJqjdBM6yRvqs1FLdk3Vek3qdz/ZBbIyQiQQ2YA
jC1GruUm6J4DM0BDYNJrHf2qhpi/OfXLgrFdwuPIMPZNnlQ9ZZTNqZfUR1FwxiZr3cSVUGhrlunu
3nVXI7mOiPKdbw14J6R5vAOgrmH+cknbllsYgCQGmjB9ufZV+b0cbCBv7dIJf/zaZ0c3QEa6vQHb
psJWZhmHPqd/ZP8ZYCFEQ0+YWWYiQV7hx5p8SuuUc2SRggtLMwCFwafiHLP+EGhYsB0vbZmDz4Sp
g89WOFVf9Obe7CLby+iKSrojVUBhwO3kFOaPFmh7KCiEWTdg4PHHTl7Bf4JKBrIpH/Ka3WvK6wfa
V1dxoLOXeNnwXfApH0h6ea/YG5Ox2M+XSQFMKR7vMrGYMX7DCvlI0w1Y1+WMwQmEehti2jwGSGgx
x9g2u4quBBCCkPyyt87irraUEkoTtW6vEeNiG7/aPOrtj5HieLaFaykJwmMNJE+Jxbs6KO5YBt9h
gYauURZZ3W8VYSOo1FZFq6Kir9djei9xsWZ1Ui2q1j+Wav5J3C9G6uFgRq/ukAkZ4ehAl68aV+E4
F3zW3hzarQmxJcHM6dvUyRtLMlfVxJsRKMD8S4mORpfrXSqpixrNvsDPbOYFLCRVUT58epsp1N+p
wLORdOQ2RrNNqAVLHCwimApzBEqLu00Tc2qUcixHDn3lz0AYDlBCFF7iL02sjW30nhESETkeJVJl
SRhc0O7uPhQBJlXDz762a85dA5JH69pI6toqpi3ePma76bopmovOKNUqHRc09MApedKRTkaYNw5+
9GeZp9Q4RbE70FVsFWcfY7mPSQwKxbRUAtivoCvKsJ8Db08+Pr6JS0Wfu9ahtMwqdZnVhGs2l1J0
m1xMF9lH9SphbKNZQCoKIHN6yFJqfCjGSiUStu/NR487fnDMg6jLbV9h0QIrONC9rcnIssN0LXBe
g+Ib6qce4tsmoboKofE7squqzb6Qcsxh3FlZebA0G4lCPAIUktF4Dyu9/k8iE9jMe0oWjRLOIAO7
dsBikXyF6Q3gx4gJO61nmCR1BgYHTpo6UfLWflCSbaFG6+Lak5mjKSgk6KwpKCpK6+WnCZWJvEmH
1FXCTd6oPzKzHDr1OoMwjG+W/5Sz4d2SmMKQu3VOosHt2/8mtjTHWn+fofNNlFtHo3AwAXzgm3BA
gKkiWGkDyefFftIJiIunfK90NpckbSNQYaUhkLLboNNatJ/IfqENO1GGOxceOAmHyKZIhSkhZKdf
atCuWobw4FEcaZfHX5r5tCcmmpJR/0mIrib8RFI23IuWSxs2TxEAaElLKiklIp5SAsQinVvjhcn+
6Q9wYAIsMxPShXJwixFbYtbwxgAOElGR2i0ABNbu0N8xBr5ZDnAYG1n/1C6vKWuZkUF2S+nYKTK+
wcpPvUb0SKi/s6ZeB/OOp4iJNM3wrVYefYvUaMD830w03FtGJ0SPIYIh4EBfaQqWNQzDeUbKUE6X
qEhujpJuA717n/NcE5QupR388/NrqCjM8fW9Yah7Rx7chHy52dieJcm/kjsmrtRtq/7UwvwDJmv6
f3qJ5pqo6ZGOe9f1PKDm3lZ2Qdrvc0Wjw6bqnhJ6Sk9rO8PMiai3q5nLCJX8lwEGpH8y++hrqhkM
C8a2VTe9t0HjVZ3pjdGl8ft9w1WdyP6RPepdsaaPIHRIEYdsHOtkWnOs5BinqcQlSQxN4DzO3XC9
G8mHUS6qzZCV+zCaPTuUxgP9YAkX1qzSLk0OXgw4Cg1iR5QgXYDPhXCmheJBN81N4FkDtWsQd8pu
DCm+ZYSD7TJJzpHz0RUfEmkbdka+s4yakaBRaRUN03seic0E+8QQ+h1+yWrIud/RpeYbIil71edz
eTR+u0kygdCSQYv+pbKYZ22+1dmPTHRmfGSC5lFicxK9jdp6jD67cnIrgy7a2khhRobTRsB8dvBp
df5nQjwYUmzoORu//4lEdxrxSkf+e0cw7oRGG5IC6inmezhaQO+hiVdQdFLmsZHd8uQ6bCDUzx4j
cQ3q52iezX4bKEvAQiS4424sw6NB66el70SeTo3bhqYitcSipe9SoEdYOb8V+EqaTZBt5BXyuSDd
1X+IH+j7Df3WyncJUZJIgTt6iERqcfp8w+hLpAPsEMZRw5FlGVGfJn4JiBYYsicucYevdNAK0Buh
lyUTslrMRRZitzSh0M5leBlz0RpzrD9N1erWGWczf2oa1ohNJ3ZCubL+YTGt4n/1wGhyl/BNhrPK
Ee2WLrYpHnMHpWtp7XHnjUBgkvAaZ+QLnxPUKpzvZctzNADNqr7oIH8q2F8DRkekXJORw686TCD+
gEKs01416s8O4GvLGCu2Xkr3yHuX+PIwPk0CX6y2MREncdsiECLdlas4YsSZ1eu6qRaREmzavNv6
dkw55vxmhsT8r2K9qndAdui+cGKUnXGdBt0nEXNu1cvvRtm8ChgGaSaXG1Gpf0phf0og3AKhbJVx
2NUht79nRajL5wiqBDeYv6t1pKw0/ZZKcmOGJQTwKIvwILt6q51fCYpMWddAVhnMzjrvtP8fSee1
2ziTbtEnIsAcbi2JyrJkS7KtG8Jty2Qx5/T0s+ofYIAzp6eDLZNVX9h77YtqWZ8Da0lIUbDG59fO
2XfVGUl/bL8OULXA0ThvMdhucoVJQ23fMuLw2vNgsm4dr9JF6/m0GXWG64yHaeHabCcw8gI72BjC
h+VhT6cWFSHaKczJ4QbKKd680txklQ93jI0Vm3YsgVP5OkQPPXgNvY2L5SpBFN8GH/a5PXuQr0gI
7RZcnCHFA1yaZyhOrIXLgLSctRwgjCuLxiM9FtpSDZeqjmikuCOEtRM8+6tC/61hsvfpU9PWTfjm
wHEOuBqyfdd/Dja4GAiM1SkzlqO2z5UNCPVBrBVGovm+8vUfxg30f5Vx8Kp7Q+dpEbBosDhvESIx
aqaB/J7rRT0Vax0xNaBti4YX3QjZU+DJPqt2SbMOXUG/8yFUP+rZAsvOyhO1IF4g29kSHiJK+P20
H34eLCztGpqNL5x549REomG3gVWgcCJDRPwjfrX+KLCd4NpmMq0tyckclQMFJlI6M1xGbyYYPYGy
bwFu8MqwvvywLsUv8a5v043DALnPY/rpWXrdySU5o11MX7NPJ98DMKlID4IsAJM7QuCyEL9D6uf7
Zh2zpFtr625rf3Zf7Xzkl60bHVrtvLjhMszJVX5pGQ4SchDeCOXM/6H99HajtRSfOdEoNqJwQKx+
m2zwgNracviCgBmBUn4Zp62irRxwdR9D8zo0gDr0Yd1gVQ5Zv8XQsXqT/906Io9BuLUY72G0GUy2
s8l6trATo48R0wWdX3HkvIXpArkBGQQ4Q0fbNdxLMPCq5IfaamIZhjou6l7Ga/3qvWmP5Bz84G8q
KZKRaBi0PE9WtM3w1fBIQaghGq/Yi6+U6fELkkseCRR+vghXXbNKYqmp56nHFQONN+4Oyh/IzNoF
SYQzyPjlNuCYHF4cuGs0DMOyZ6/Z+QB3bTasBCwwqwTvAAJxy7AYIY8ZgN9cl9p1YLar8aH/2lfi
FLj4MYa8OJCg6I66D/SafHE4hoBjC5J7x3I1xTS7p8h8LeNPGFPs/PG/2famxEBile7eSRx2P3g8
0N53hukbTCXzGJny8C/PgC4vyg6eNPDSrF1FESJR+cgR2gmESQdUSE3VFQun+U2sWzkVW84mqqd3
L+FFQAtZUvl3/NJs7NIGXIaLQCmGEqqLZZBYvgsODoW3wLcFCGPlULtkFS6FwSBmEFu7Tr5X4jFt
4ALJUNZZ7osgWC3UD4mSb1MXbaMpP9isXE8oGaTO190aCqRVGlGDy5p9K6INhqm8x13tp/alq4el
KK88bn3+3rss8dsZx8tbDm2gHrfqRHzRq2LxY7Lg3wFQYDACAsXrdgZw7Om7qA4KpKN0QSJS/s1A
LRM7LTsiyLSFvrDrm8MBEFUsisH3Ei1r1t451eBDc6e2hMto7jKOjY1C65dMV0o+mlebVAwS26tV
QiAA9EVscCY/dpUds/qD5kGvzpFSvo+TDD7GUJE322G2EdaDnLTvanpvxK+CG4nqMu3VPTjUmcwU
5V9UDoiguKJRdWu5epWcE9uM7xrdWpHZuIV5dRF2TFYE5RuIBtb5+ZTq56w+yRpbSCUgIJ2e19Jm
zMq632G57RDEqNuALadnnj+OjgJ2z6YcJoaUbzgPR+flaBiHiTiSOAJQRFXvsHNqkd418yPGeGWF
0avMOK4R2zFjWx5LDEwuZpasLxY9QTqJS/oc7Bn7XaFutBHRec6467LhCLdtZyStv/THyt2q8ypE
CmzrFI2c53XtLVlgB/o10mCaZA8FvnZYxu+jUb6TwFPqUDcrr1nlqfLe6URa5umpa98iHO1efHM7
gZ2dZRN5XD1nPo6QBm+k1pZ+DQ2IFXYy/Opdt+G7BypDuJ/7huCnchgNVYy7rRgRn3b2i6BgjGr9
Tp717DvBc2SpSzVAgOCYESeXClENp6ghJtJzKNQKBERT9nTNY8gNUeW/SCibfQjTxX5QIcPLnfp/
NSIv+AexUm+QLzNgzl5S7DvDE1m53e+RNr2oaG2Qf70qubuPYh7oorU3BWKqOGFB8jdSYoLDzjZD
Oi8EVrogYwiF0VbjNbfISKFCebnmZKFJfZqrgTKHCOu96KyymJN9YZRfa+2AW5F6pkIYIqDbwP/T
d3YvQ5mZS9MJ1w1swKo7OMxheMcftSGOZULoBR6HKKlX/fgzTxqKAYuwEmoLxVu6tbXoAWGUkNf4
6ODnQkex3ucyfAWI7BQ7M7z3Yl4ZCJy6+GG2OAVGDG7Pqtp6hbtPYAYExHOELfJ7DCUtyAUpg1Oj
cFXTK2RDCZ0HI88k7Ykbhrf9MLNcCBi4m6jY+kUwfgqP2QoXajsEKxX1iaY7SHPY0DNmadKfLt4b
bKvT9gP5tWOyYXsxWEo6UeU3iL9ni8F/vxCshzs6aUdKrdraZzKkUnZrrDJzktwKLhqO62w/s0o2
TqZBrgQcq4dRMnpj769Z2J00Ill1c6WbX6rHvBpRGKieZSLyn77eT0TeYcPKIeUNjDKs+SdTyd1V
rW01sIALScgNN8z514hqp+wrr99axCcJBbfKRphcc19BKczEXLF/HaPyeTx3DjaNMO8x2zO0mVYz
UH3yUktw1/wiKjad+aKmEwt9HQt9HXhEC7oPASXQtd8znbAyqAmA0BbQDZEJT9uW3Z+CiE4U44p3
iPsgP5Au27cjwkqiJXcO8kDXRtWJMVXCm71k4Wo1l8q3C7/z2NpkYTCyFhdJEJE8ucpBRMCROJFH
0ZBH3txmlRYQwWqKvZQAOZ0qsGUCAaqEFsU4y6zeLGZcXGZgrnqflQUbnLsT01LhggZBBwF5x/eG
xDVjIdiEArhQR5Av9PIasevK0fpthHgUFaDT3bqAXqfbOnlJ2DijT3Ve01ctBXw5qdiTOoQAqhbI
DX7/KK3R0yaQRlbNXnQNC8hXFU+3IsWg+W4kNnumpEJom3M5RWACIT020QfbwhSZAXyMdcTYluYL
Sex5npHntdbC4o1nfW8hnpLctxwxg6nSxJmEw7PfdN0cEvAlVrIVhwK+RBYaGoqLmSzCuGtPqoHr
VNmGpd9nn53HJkh98BOXuoZEnBP1fioNdNaooXNCpjpkwUPubhIaOv66BrVzoH6mBJUfyR9Jl0Cs
HBWS4IS3wQAIBTM3bv6SjCb66ElVHaoE7H11tccl32HFZFYZPDMIxfwfylFBF8iwL2IUFyIm9ZK/
ke64QS/o8j04+PsWtuoyPI9Y1D4yZMltjEEsNTY6/syxv8WswMqk2ACTyTrWTkyA6e/Bj8/TS0/p
FTo3fhp86YOpbvgdtrhN2C/Qr9AJmVHtWxbAaKCGus1sz9daSjx7WmfBozKTrRLh+hL/tPypzc1J
MZ1FhFpEd3hFk8afKE6LoSby9ZEqZ6s8V7wsjfXnqclSKdcG6DAbOdaM1izvf0f7ocQE9ApGQuna
6+dN1kLbIn9C5QLX7ekoKYQzkOJQL28t9WRrQ8NnMTYO0f7oe5G1wPs8WOlZ6V1QTFXKhUC2UFLi
ALaJHY2yt5lc3jp03o30Bstn3yEHBM7TeOyp2pCEWzCiCW9lEq7l75Tv0aPk8q10c3k0CPRB3Niz
qHL1K69daxPjzl9cAvTFtWg5WG3Nc1h8V2S4FigoOA2K3mQl36+2EO8H1prnESEbHFM7vPacKyGb
2QEx1LFskz0KyIUXjYt5/rA5vCUNMlKGxVFapx2QcQ7iI1kKtO6NkwzI8pdU8DbPMkeZiZQHaZld
Mmjf8e8OzCBkeD2k7l3L0XBkUomjofpkpOdF8kPItiXVFIoe+UclwgPwmhbph9QkTGhwLvOQ772A
Zr9xDkxL2TmYL48cOh1AUzO4w4mIk4tfajd8LFO9bat7VPyJIkZ5u1H0R27WS513Xb6pwZkX1xR/
hjyj+IFhWJcEXhx0wy0Nv+Dx4RKboGnKoPfoj+jrlo+iEvZiZvsb4eUpM+xFPwxcSTW+KcG2saxF
DiSaxCGPK26in0IXHdh+GAersmieYqCxsf70mCVpMQ6PFqWQaRW/GePqAB2gzQbXolPzOkge4bCZ
CvXUaM2pC5qdUKZ9heWiab8nFBZq/40lxKYh5/9BkDUyduZh6YRzMJhdhgbzX+qRqWn2Q8z0cBa+
9dniu9eo1nTkHE3xDLHuurJoI1ZHla0X734CkujCVLRylDWGAibvKuuq6Azcb+0UEtE/72rzHo7p
OUkZDYSfWBu4tnFQWPNvSygUlLypI8zPOA5DBZ0yetXQFkcOGN30MDjhzoyrN+wP6CBqIMDpR6ZM
6zFOmTf1SyWWEv1xUxq4suNsHyVIRXSSA8PwHrUUHluknw+SuwQp69VTMCAEWrTXoKI4LdaTJFRO
BV72OrEJXQhowTPxEc9AldJ/hV0vR/NkVzFelmHTpNhKmRH3iXphJ393uktdTjBQDDSDq5ZDr0cs
LDg6rOpR1lK81nD/SCtHREoTE1KFOpWYMwVpXpJ+zvEjNZHZ1peYDj5seUfv2vSrGABbSHCnI3Ej
gUT7WXtfUexx+0VLo0ctLZw1NRgX27614EJ5YAGoheo82aoBdg0NAsrE9k0Pj03+6EpjWbJ0QIpG
1IiLRbtqv0pE6PZcbx18Ok6y9KDRZM53woEzajrngnqt7OBdLy3mgs0K4AKgAxYs4ExGHKnDtJ7Q
XJeJAfrZ8o1Hzk0VTw0wr5WHjphLP0jIzauKvc0iNYirjdMoh06Mhwg8dR6/FjEidiYAQUEIUEup
XjMZqh9EGauGLAzhGjwj7lblqyMODNVyIO45YWZUPXJVBhT3M5w2OaK/EFGQSLKrEYKdG7+mLjkm
7VeNzKqSzJFEP9qNsxpYaWjjs2DXJmuyhgh1hXWCZXprl8GvQDhD+01pECB75x+amZfxLMvbSTkb
6sOMMOBWmJ+6v5i72jEznu1dIe5TTkzGsNT7de8wGzEeqETXTB8S95w73t4Y7i4BDJY1HCNyWacc
j4v7pzvbbGAaAjSkYQ9m9HBugvgzLYdH6AXv6L8c2YB5pUeOq2efJ37CNh2bC4QxiIw9n2/NP8Mp
ds8gJ1ThfDFkUzEZ+5yNshtZd8NMWZQIvwMY2trg/JuY2GLCCjnH2HkA52SiZFn2RuM97BV7mc/m
uUh0dnUNO1zWsmFSnCKM2u2wVJlNVCWpRDoupOsYHwvs+6lCpxM8dY6BUmxDm2JdtFepzCfGO2XZ
rctdwMjWavpCY4mDMsXwmR1Vk7V/eWEH3GP7rKk/izi8xrw1RYSVApa8O1EEm2z5VmWFnWukV8hC
MH0GFz8i8vJP9pea5M4+xzkSOA/UwxgT85blSz7zRvmJUY/W+JBcJacVekTl00GMRXCLSsyL9xWA
FgtoaxTyuizxnDWWBvY5yboDKute+x4j07eLcStkZftETF5hqx/MZl3XdoM/3EZiv7P6s+CClN9/
z25Si69dyGp/N2R4oOdfjZ+T5/FjZ4/fOsHrWJE5ll467o0EoVfIiFzzzgObTzu8K055GMGhcdwu
avtS41LRagqkoN5hSg26ox47C9gc8s0yyRiikFw5SulnXMs16982R81aKOsCdTvnCO2G5MbiG0z0
h4cc1bVpi8Z1i1WeopDJcJu0YIXLfZcWSFXu8lWBNwjfcLZf61e0BwhOxGowMl+bFbZs29oJLiyH
fb0/BsTlGNV6KDAH2i+RRpVJXefVl4I1ZaqOFGl3BxV4CLCWN4rEDUzzDGUEQ5TjLHe1JmoMtvfy
Pcw4XJhxIdm2QakHn17qvAckl/E/inylMX8oyvAQViUxDOY6RXyQsQ+X7D/SqZi6jtQ3msoyMnfY
VELQHtq9LrLXkd50suntB4QuKwNFVFLs7KxaxB5JZQyOTJeSAAVJkbxGyC7YVCLP49NLVxWrD6NA
UqpcFWYxjqiOVSz2luDjR8pDKxSUt2y4QV8xh1dP3PVsQHS8jli1EmIxu9tJQSgxhuKgo83oz63W
clViplTsCaU7aj9LbGP+OoFSubWJZ76AdwdisJ4ZOdtxDOAiwiLBkoSTnw9NawT0DL/SjvJbrlt5
LtZxcJNhJpTkFG0D7xkf3U6eiIMdbTzaT025OnZ14KkJ1YebjMsuJP6Kl6CAQlDgJanZogT1X80C
225uIn+3m5+cL9FEmh1OBHXKUzpyq7cARQPVIUOTS50qvsGAVE32Evvdye+APt5OUVDTlWleuQ/I
lsicCAyLIGQh2Ogsh7PyxnHKI9PoKKgRLpJb3ixHGXNez6uxUVcl/7Bb8d/H+qIoNwQ4i6IpjvLJ
jkxv2WkPE9bVXJhIorxjUeOKxfBMnaCI/mCYWCLqYlzScYJCaAUiKB5NnZgdXGOC+VyrdG88Mv99
Tia/hnY61h02WncD0vM8DHeV2qafqSEnG/0uz3fPO+4aO6XfTYBBh3/GEOzdojyG+lEwkkmZfjlj
thGdBZgiOLg4MLYetMlciT/n7SxwzBXmxrB+6whI0F7H8pblsLAmw93rxUDo3OvcMrOrHaJo+Nrc
GXtJjHOuYiFqcxxq6robUPDcFYYrVdTyiICqibv+3CXiFLMQ4V0PTapReRZYhE2MaNUTbkv5cJUN
9kz+4BA/23FcxSlPNs49h0UoN9VMEOAo/g222LrQy8hnmslML2oG0imtUtaYO2Wq1yqzCINcl8py
sSQD28ghJOviUIF0cqHntKyDFAz6hClpU7AVzDgaHXznQ+D6mljrAEH0lb7aEEvnZc9SYc3H2Dv4
zbLv0NO3Bs6blI4YC7UbTZuhZarH2NLRwFkXOw2Cx8hesRq7VS7YPmhPK30og6+k3UZQvpTjfJ4G
FJvZmc3xXsVYgtm06TcqPvNJO+juVilYM05beWt39O1sNh0UWpmqwetEREwnB1WymYg6Vh8tg/0m
pZwf1UPAnxMkOJl4B7SZJzw6YUkXwaE2i89OOoUdEh0ACHpN8xEHeJ5KBmfy77WKbi9wBfYyvCio
dvowngsYlWZLRkiq/9i8cnzdPVkB8gXI4+xDNLdmHM/WZL9mmdjjIVJa4tw50yqB/b2SNokoPEoe
QQW0lmsDsGC0M8Ij3yEnetU8InRVdBwCeWuQ7uS/1WOBZ4MTMN7P0++IxyOcXV/+dBWLaYwBENI4
Mrdb1BRfDuWxl3zZ+Bzd4dXFCjLSFvYSomvX7/xGjz9XkEshDw/5ecTqbw3LvcbPqVANVOGHxkeI
SrB5qCynDc5E3r9JIX2Mh1C+t//dgLyWCr0fN0oVmi8AYASOvTN1Vh5YO8NjApfO4uxMAVUiqRHj
69xwHVIjsZP7GD0Z082ThmoUGUdOhyAP+N55V9Qjf4f8giaVJ816tOTiRt+KqCnnYf0amznfqiFB
E+sWoOuMoxNdOCELwkcxhJ1gmCUaCn1hxNNR1ytM8tILQ2sCOIOVAZyYYTvRgpgHp0YGzoaaGd5W
xj94F1UgDIXh54fmO2RCdTgmyTphOhCAF6DC8MlnVEfpXYxfUXmARAH1J5lArnUm9J7fRlQgafaK
tVFI9+uk+79Tty1biIbpFAMoPkR0IKe+/2zImYWLTK3ZbEne7D8gcF+pkJr8HZUULDaNuvQzMLiJ
lwUyfDRld2qtMD3xPYzTXqZjNFurf2GkTz5U/89+mqwDtXPcbpuQwTSrnwNSw4a9KhMbY0nDwX80
QBzWRnB8vOkluZzk3hAJsaKbCDgu/2F/Nj6oFmO+UmOjDggtvohBRe9pFz7eVPKPgkHC69XmZiAI
ndcCO0C2mP7gVzbivYZ4ALrBROijg8cBAp8oB3NqDh0FkkBkHUVgi52Sv4JDkPKGwsI183VGi6GQ
oRXa7dXtm8M4j0x3qepw8hhR8BGxebX0GHXlza5Hgj3ZzzdPRnya8aXBSyKZZR74FIp26dQ/ZfZe
9fiFgx441og/H6kQou2Mw4i2KgNbxQSupHWdDyYRzBVIJsJqeI6t8sLtYX3nOMlnNn2EKA4or00E
ui0rSKPDonZnosGGedlaLnYRGikuBcwOfU0cKVNrm6XVuACCn/9MmbGNisp6OfaQR2tGM/+3TCl2
d/PMaYtN5pQOf70eXdq08VMG1XE7Ms+n7p6qj5C5lWv3y8G3tIupQhAzX6BJWrjUBOT+oluLEf7q
yKJlEymMMwXUtnjtliYApRFmAToXoztMYFENrfbt+pppcqpOZtaWsYaClbrG2COjCsBauGuhz4j4
N0wncmwY8mPSEXYGdKKa9xWCruXoJXHDidLVHJvUDB05bXQzHGBMDspq3ARoNIcuf1crtgKQ0lr8
ax/8LJwyBL7CFotoZKmE8ngBY+wF6YYhM9LRm5wUx4C3vP7NQrnuTuom7W5MQ/nqUlc5xe28kY/A
XFh+C0EnHMVRy+s9k5ZoSFcJtD5whjUq5xmheqGJTVvC1mPeilyZyQ3pCuU2ctDyYG7kkZvt/DDm
yXvplKdRg59sNP1/RjDpN4vEjPN+rzA0CJhN8VXv7S5CXsqKoca0k9fPnKsy1T9xOZTAUJQgXY0l
UB5j4+hUQNGTiIiCrrihpyA0aJsnMQ4odEjlIaUUm2DYSrDezjQ0H66eSpBMzNxo2mcGOiZU2r0K
RqpgiRSSqeewVZs5qft5XPFZCX5Ji/tvNx6QmW6RfTOHYDJOqN0AsbtgVcOQHXh+Ma2KdCcH7zY/
fcRVHu0WE3q5sdM6hgjusTVdEiZQL0PjV2/8eAzz6eRAvJWDLPl57pez2y304eKCbCBHw9EQaKjG
sfWubT1TFB1T+Wef9nCcw5GgD81nhJsm2iPWtjyhClM8lVF2ZuOfN08WCpKi2sUyLZcxecW15FLp
SjCF0hm+ilOV2Xcbg7p4yllbga8rS56NjNvjR8cGwWXnz9BLjx/1zEM6ZIhxdlnL1qOgr4Wuz9M4
aHtJgjPQH2GOnglBwZE58OIznGluSrdmfTBTdak1YAg+W3dbVPfB3gj3u+AdUyFWFnwr4dmFwBGt
sOWXB0QZSfpQeSGihMVkfwsidW3n3XLk2FHqmwRnKMmxJtIv4O9wMEmomd9zRJjjGoUn0deM2pDu
F2W81ZlGu+ooDbxoQLEgJ9DNysX81wfI+LKlOjQEBk47neJLTsXlK+zkK7WsfJXdNU0ujgfXQIOp
QxVfcCuqEcdrGm3mCPmCh63ziTeGgbl0lTPEuGXMcXEddniRjQw7yCO1512Xfte12DAPF1ONcY2F
L2BizCmK/uWwkUlLbzEtNXQ1RX3RmTHS01eotOxe95mg28x/Des6wNPmLqZhspczRXa/apRdG+OW
09cNzJlgZC+a3CJC4doq9AtM7ND9QrjHffc9tfPW3TQ9E2v0LRZzPGUYDuVwc9FQoE/sgCE4MPor
UX92gj63HE4GiwwBkMagBswKsLjDfDQsNjYO8/mGeQMh6M6N4mkugVwJ7xCMl1kH584b2SOUZxNR
0wPBtmY6rAMzc5EFELxqNCuNzsbmjSxG/IRbhf1yVZ5NbL6O98/iBxjZkk+b7iOFSB65usU16Zmm
L1duhou95hYQS+Ty2YUFa5Z2JxNIyOM2VRJAQJxoN3hbzXSauUz0Ov7y+KZz9xmw+XRZJEaky4Q9
qzmlO9CmccptNJexN1PFvL5wwpU0AF2acXGBZ4baakxiR5ABw/8Y5DxLzSi8RSSTM3YH5lYfZ2R1
7XiOkncdxgHj7wkmon7jMG/rNbuyFS+DSKpdJT5hfCoAgyJF3bHhsqIRajOzR2JYuILlfTkb9N5D
6ZsuWz3l6DLsZuMVp0xlmNSq+Z7iMmAQI7dqHkdXjrKLH4I2V4gLplUVMF+KeIzyPfSClzC/Nfal
YPbkkIJSq6hv50vgnsLijO06pFfyDq3nwEcdllX7FtL9OcTiILxRgpVQZjL9eHW1wdgVgYe2sdzL
nWjTlOdaBgXgOGc407ChnC+ucg6S7jbEpHlCGM5TTG7Fum+3pCEDNMjv8kBM0Kt2eN0C2H0J75Dc
cBm4PKt8nbJcojUum3LRgtTJ8IVy34XiKTOP9PEmP7ZmuqmsBqXfF7Z6qetrh4gYvXdwA5QMB+Nd
3GG0DjlqSfzpfbI56+wWId+Dh0JtgVaeRtkNI4BW0KKwj4QpHDTSb9TzCBQd73XO0cvJiGefTR87
xAdwHidWVkww5o40SFBKyAb5WxWW3EBaDZGvk4gtPwkYs24cAazxNCcbLzmOVJ4FqTFWVJ3VTt1U
o7canJSoTPZnbN3NsVuakJ8DNFeK9wGuRZe20QzCXYFfkTuU3YG+0ASKcuSk0gLe988x5DnnIZbq
vvyhRVQjEXArVkPFDFNrA7yH+mfyNJRfLGPHEbssDEXjFvOEJXAd5WnXP7vyEWF/Vl4tMnLlWWpU
zLzgPDDgNB2kcNceLRojPQmVzatsMcQMOUvlpbHipcK2ug3WsF4FaraOXj5B1ptNqJ2RktTnPv62
6mNwd97Mn+kadJ+18j5aey4egULV4WeR69bCoAyW57AWzq+BExOMk50KdD2mdW0KSGrbiGFuxeRF
DZ/Wf7tOBFcDosTvRuzUhG1czEuMOoBer9LOPSLmmUmSzkdRucl6CglXy1r9u5jo7J8D0xHemVIn
6Sb/buGXzTp+AbwV5dHgCRqIoML/gTEVE/t/1wxaOCY71EMCL2Qy+7LAdbr0qinqpeKh0QCj6VwU
oyIJnj4S6IoQn3QXiuLbQshY80eNJKN1U1aJWumQA1ah9jRDGPcWm+hS67+ZJa9LhCY2ta3CsTNP
QApC068DRuYeCn1OE1lOwadodGPv2iMenLBY6rTDlHiIa0KEhApRwDV74veRKIe6KP2Qa0Qzz1W7
KYg7HeGzJDTS761yTyCQAIyXg5ht7J4d+8McfIeiMlrXGGnsbdG+Y6oeiVPrgfasnfKcIduVCIpN
HF2C8tVSSfs+cBpPRDrd0uoc60dNHEHQCuOgire6/omdvQZMPaLgcD1c37wDXfsyojiHAYn6ANeI
kr1j457CU53B2lrrDRlQN4MK1nV+1HDfwJQJwtOsnAbnTe0/Ywzh2qtmvzDgf9FD5LhvDFI46j7L
8i0uD/OEx2PXIaxynlXGQ85sIrcubjvuh0xaSDZ1StzbzNny46qnnP6ji8L1RESoVtAQsJHVcuTY
fNrNFfET0obPrLpithd8JaL6suO3rPrCl+jSII/qEZ0bcmUGC8Jd4eebi7NTnDyuJdUull71F5h3
L3BfrOY3L1YZOJ+YZUHOoW4B5GxjhiQdCADcuSHZ3cO8tSCqtCjuGCavehaLxAIsZhZt/YRrrjgn
yrqPYR+vgANP2O91oFY8rIgRaYXo2nl4B/Kxk56EjfnBGVHHm0gFEfgewj9m1sbNq27m4umCsA/5
6o9KlULeBIoYnJnZFICC1ZX+w0I1CfcROuvI23sIQyGR4kKA++wtOjd6mejtYFQxsgitp1z2TBvU
25Qh3Kk5bh+xqMxDwkemqh+dBr4KuBFvfLZzMdpXaKkdlRKPOUDV0vkrrCqq15Yf5IwEN3ApYyhz
ekSpJp8yeXnFZ4bEJH3P6ktUrOdkN/CjfRb8Pg1awXEoXjExQt+r7I3UcKd+O7+G1RGeK4kBLvKR
f3yXbfuv4jMqKGQaBNKoRHGCsFikEEJJvGV5qXx0KKxVn6OxAI6EkLlajjNiIuDaj6j75ygfvQR+
AY6OviEaYCDED6X8MWMUys4ZwlWhfEOUwG4JI4hZFrUau9tDeNGutHPGv3pvHUGPNOcwXzBVbLw3
J3lq46UpLnVY3nPszROCndn6SjggGX1GJIKixaQJQR+d08gRTOabDt9jdcqV7K59EKNJpNvSTjjP
6IrSbtqaXQlc61V4VCwL00JE0iwbKV0lt27qiX2dTyXfLA0ZoSlBdqh6CNBnougNx/eo9sxFe2wz
vkndPQQN94rYRoTl8VAR6ETcGINQcAd2+kbgOfQvJyGK03tzCyJhwj/dveu8CHWM/QgIgoOngvTr
tn/2/P3hnk2B2wMK4spd9eElxVZflr7I+pfS+ixV+lz9VzgbayAaumLZJ7t0wskIfEqx0G9wIXIl
6/S51S3Vb42yVmckAMaP030b5jqXgTbduYNxDPniMYl9TZim9mUEHwN8jZbBljufVMRGudgG5dVI
30W/5htDNYgA2NKgnlb7UWtW3rFp12a1aeLDbH0WtuLrRvPSW80iwwMvLcx4/+t5Wxvemm6lVz05
vUd6GyNE1o/cs/mk74KRG6RSSYOL4XPo7fjMjMVok45thkAy51MLcneReT1lcRZy/IM56LG1jeVZ
J2Su0js+WgIs6FBojZLwkSe8DGA6VHu41gKZQqaD66XPGc5jDxtAIYM410+mAAkvxDbpknUMYKYd
r3wRfoNupuufNkw5Pa3fSodAPgbAaZn8GbmLljADFVmNDEaZRHCzRNPEAKsW77me/9iettSQRDkI
TS2HtfhAVG5rREiCA/1AM/ialxRVwzPQdhXUtTxEocjYp+AhZNiKdIDCcxsbBKU180od3JVsSAu4
5PJLw0d1aDVzH9A60fjYhSWpiB4ioJF90wjgnfaLyiXILhR1QHfbFOUWlTPTHJcSTIv+YxqW/ugM
j4SVEXspwgU1dngv+DQ2sZJvUj17NKSIdO4PwatwdnRc4bR1qkM/QRLjQG6OS5M5Mw4zAH8UzaZm
iplm2sYl9Etnrt3DE/lWsPdHUoX5lSvzVpso+pYOFqsEdUGAS0sCY/TwhqYW4VuEG4IrJzXWquau
ctPC3oESyuiY0FQhV0Pa64h0KCLJ+QpdxolsSPQA0tqodttAaHcXm2nOylLlici9iPI6fcXm/x7W
44eWO4e64v4ovc9cQfKTpgFRT8N6nLhtE5uRcoyXED8WW59zM+HIsb6zbHD5UCKHpxWirjYO/uDY
LXk6jLWx562H2cHhkIF67srbqLgvJv6mhxVtGPnEoKEUlUBAPLuM82RGVHBjBBtOLCz/5gChm17T
lqvRorM3trHqk/m/8VYL9LCrkj3ohGOHNkKwJUrKtJGGP1/TMhXEoLMObRe5fHgxlOnKLOpZ9Oxk
9AodbJx9yc41MQwYgWP9aPVqU6uTxv5zZqzJ6muZJbR29IL4SApuiMjz6KlUsKiWIVjw4+ywB1kt
SbGukf8LvEdAPkkGm6/2eJvF0eb6mtSGepTpXjH0FyXrwcYGmNO5svMKGUs6MYoOqCeikID5Gaby
MKFe/R9LZ7bUOLNm0SdShGYpb8uzjY0NGChuFECBpNSUmoenPyv/7os+Hd0HCg9S6hv2XlumeFsZ
2WLtV3jtjHy14D2QwDmALPxkqfkkSXofU0YYuNccSsbOSi51x9+3aTdCPKRznJ9geP56xXIMJOl3
1pi6LLeh+0bgpwYPa5TXfPQ5EKNaXKdpwQNhiIR9MGvPGdOK1EHhruuszYTNO1uWMbIIbwuya7iX
9YIuMvA/5BB92dknLm+ulsX7lzGE64r5pfaWlbs8eFTyNbrg7HEYXyJUQtVfJ2RZlhocpC6JaAxI
QKBMS/bYEwcRwmrIZsojpFYGRHbPwVls/HQItZS3ZSTSVrj5sqgD+zJAb3eZuVnV04RgePnpgzP5
qnhtoBMe6+BYYEbpJoQqwceY34x84LZPqchrVnfeukBL2TEnkwm3tJFeHPSWQTacRahFpry5Es3T
AL3Pmw8toUdNuc4wqcX8xRTPTpiuWSnubQkWj7OJkCBSpxlSuBagfOsOADUjxyBMT6Mv1sZ8gAPn
i+RR/xgigBoy6ZxiSuvon1GDUBLpDU1BwAxwTcrbcmezBQIFGzL2DVldj4Pap8NLOJ3i8FCW4JSt
g7TAtNtXxEW3VpqPEe44LjTXG99GnfUqma8iXfKq/x7VJlzo+B+yFNZCim6ajp45vAMTe2QD8+4z
jXBDPLMW6Q0d2Krsx2yrX6MHAY07oA6Hlz4AzAd5LxiIbfFXWFpQvwBaRZ8z8AaYOO2t9FZZ7k77
4MZ1VZLZ4smrGzNwrrMAHieEIOR/GfMRt2Pju0lFtykb+8lj44bnYaKYmd1tEKvT0gBx9skcwAI9
Fq+zN53mBj/S4gm+Xv9eFTunowUBPPQyaFV/FaoHJpbbTKMemOvCymqJQqmTmz//7fmSZ9aRKUsY
tqj/bSaigM5sZCTz5Jj/ZnJ/I7VdfrW6hbCbQ+RfdbOMhmtjwRxaSuLROGF56nOWOkmGP/HukIRr
jhgxuTz6t8BJjikQCWLgVV1uVPnSOe4DKsYd6hFUjeBM+egJL+QOsZDVU2Vzw+l5OL0MKeYIryP6
VCdmPlRG6QWr0PCHRnUrQFH2nfrK7UuOni8K5+3CXVB73qYb/BPzxbmm4VdOcEgy6ppYQqUTGz3c
FTkXOpZDPU9Omwcc9cyOZquHPAG7UO5UfzHYLFZPRn6TnUHkJEBino2Wb227sD2I0OL9ZGv9MfhM
y/P6SAgiIGB2h+l0MNw9eV84NIdwL/xXp7MuIOIag1E2mi+dGc5egD7TTio6fcwc+bGCYqojhyvA
tyHiSGOwD4jSvXXsG3dgMJDvyVUh+CpmJ+hgDZMfTnzJ0Key+6xB4cal9erkP4IxjqnIKIC3ZIvl
IBWBdcypp48IYV/UTEd76C8W1kN4/xvBzJxVAoQD2vd1CE5Nmgw6Yy5omTJkrdMjR+6LTBnkFdJb
8WiP2r2jfmOUjCLr6/Xgd6+iMB9aRAEu00MxAeGzpUKiekY0Z8Yb3dNXMwS/etzFzbDSw4U5mTd9
Ly5NbjPrGjEs0Qk6yEFR4aPoNGuURWNhPFspzLI+NLon/pvU68j8G75CBeHCq8wHt3nhbt44Bma+
IYLKIpP0DLdkSGi2RmDpIOqSThEL0e/NMH3zmVJmFuW5zdeuhLHz8ZH88T2sa8x+MmZ7PiyTzDUq
0vHGdjXm7CiJWtwaZbGzAoTJ9tblSiUx4F1mhOs6A6MhCK3MlluCTuBSogMpVzbMTfw5a4to4ozf
iv/JhgFDwYyTsZrHJDWD/Ks6Bu95KI9hmfwdF6BvHC/Boq7SdoBBsjjIHhssw476EYXAi9fzFCyn
hjhhximUKcyVI9NiiYCYw2r+EbnyknIwL8o+JqV2f3T7uM+Po5uSqOgZiruCscBEwdEFBe5WdCmu
l2UPvmsem4UU9RACV5prPVDJEjq3mnBjNa+JDlQNw5CwFC94JbB1OI49ERZqRk/hMQFRv3OPXzCC
2hXP4hLnxbaq6a2njuBl0hR9XmRYjE9TNhzKIbgXdXMteiqE1AO3V64XpFEpm2ZD4Y0/jWxMB5IE
lOSiMD2G026yLfKei7dKX7wgPZBtsjacH7LBrxLtVJ/lwM0w0UCSJilB1Wzwh2OYgTI37pzp+6Sl
16vLt7AM7o4rXoTrY+w2CPWdH2YEuL7VQcSCwBj5pHt0Ww/UvjDsZw4cuAhRs00RENF96O+nwUnW
M+rVGEZQ4zPOKHtpnoVHjGP/rl1r5INUjf2IzETngEe8DD3DNoxhAETs3ZlxygYi5lbg7fPv/010
5Q1Vzb7LPzOjODCZnRlsGj8GwCLRnwPWwqhvUDBpROeXWNegua2gXvsBBIecWxg4LN5lv/3NHRwb
yOgstIYLFXka0aq8joj1UuRaFRL2SQvA0TGo5h7TKjekblQo1SfIDK25ewXjZe5MPeAF+WyHb0NS
cZ+cF6QNPe5hk4XdLPvrTMv435fB1nr0gBIAN8miL0pf9703juDIqRHvUh4jkNDUyzvexmzMrJW5
rllUex+Rh9OTmWyYrKbmqgS2AK7rVS7faV6C+e9o86RBeUCtYWTdWw6IPLIfzWF6KEV1LFX1FOZq
Z7HCLnhNHQYjwnxZJV1jjIcSeSfyWJfprlYwtr8BegFsUNzUxaFFj9nE43U+5cV0EGL+rLeKstXS
0wgOQps0BT2jp9JDYWEdBrIP9Cqr2GZLvPFgBMfMM7RhoczNJxf7UDIxuc7A59A4j3w3LIwP5ciX
pQIISbTCNTiAAV7mZ4tHR818+vx2o4AqO5vOetD/RhRwYMbmE3V6CZWr99Y9IxRY7DlnSpj9hp27
c5pj2e/UbN57OlJDoA7HmWmxMPfXXtgctWmLg3FBjcka/5/f9duh+Rh+pMtGAL5+gpsBtuFM5Rn1
7E7ic0XNzF/f2MWqZqmVedHfxQNTJvjoJo++xd4q94yi+l5TRtW0BRpVRoJW4im2lVyXWnDOKD4H
gdehmGhBLRgY8n1n2KDKYaqAPJSbISjxKXy03k8hWN4dPT6VIliekFMkdrTNF2cb2+42DePHQjMB
kKBMdrcGE2OzCG8WniJXm4iO8q1KyyfBZ6VR/r536Ae4XdPLzJbW5PXaPcMyCKhjkR2c9CdWGuoO
OXpYLfEuKD2kr/SXVn5KcaIOA0MjCDQPsYaumF8uaITUU5iaGKdQC0VV9ox+Mgch6DndSV//PZWJ
bW2wrAYUZmxFWI6imttR/uMnHU7zQlPCQgBMbotyEfeDPLaQTwXrr2lmOc8upjwa3HAuRSwGjgbj
+AwxCSmwgZgZ5xdSGnBeQ3kWnE/zQxmtW3mae9DegJrr8UxMFRQyfzrO1dbvzwWQamxewyzDP5PC
yZxA+PVqUujYsrDx6VcKrwd1akdlPyFnwwqg5m0kdpOL848z67uxzpnhXeIazxkHpfCCi1+yeYS+
BHuyYBUHORff9pLho4sw0S71/KQKdnbRLgaGVdLlpV6DtLqhLbJYWmXh+M9izRf7rMVCk1BX9Ryx
7hsLxSkGiAdHk6sGrt2LPgQC5tbZSGLy8jx1EK+8IPNWU8D0OUamKJcP9SmW/CUDH12W1lWhWzQ6
wBhQfdL0HEvOVGXsnfFu4RWUYlz3HrNbPmsJTCPjoJytV9lYu1E1VxGfYwSt2bHl5OuiK4ERiijl
VpGayuVVdnihFdXKtO1Zkg3jBwwYUquW/WjJfcvVo7+tMmqvPfMvf1HsqNk2ADd2YyqWORzuC9/1
Qmz3RJmWTx+6KUGvMC8HNTz1QQPV1fwhCstf2wbjEJVDC4K7PMFV85e9xYzUsM2HgeCjBTmF0xnw
QVAJ5dmhkTxF1I6Brw1I1Zkke+Ry19oxlETSDlOu2kK9dgWHoWyclyYDmtw16soU7dv1AAn2Qs9E
o2zNxBfPl/YAnn3rR/om+DmQC8CsWHJsePKCCeoYoDNHMB+zzoCeQl3okbRuxPGrHMvnepbXNiKE
AHzQsW92WT2e+ix6pis5OYxH6tl4kIq4EVbIXddt6dRx03NWV5uafPHGbi6ikncDBKw96TLEdNBO
k009dES6F9kvOzdelI6bQBoEt6M6Lx3fLmwkm+lgxUXsvGZN8T1X6cFisNGGsG6qc8kQLmkWBqQD
3qHxYDUO6rxmOFrzgtWPYqUw8Ix5PLe6JT8oodFR04YG2Em/QslvtsI5ZQ06kpFwsDnYFqLbLuHZ
5NWT52TGYt3gdc0GQsDDAdYG+MqYMCbOR2qB4W4Itn5N81TX65SUBt3050Fw6rLi6FfR1Wvnne9/
zHsGEjsff+PM04vHh5WkJ9jiyLJ/Y85G103PRlhrTdlqigRzKo8ZJ6MS+oqauN+BMIYARb0lCbYY
zdsAdKKGq5slzHqm6WL4b5yjQFqWre/xa8EuCjDq+mCz9ECyEt1a1da7onOrnJb1c0UhH7a0lLXD
xWiD3e4H+VJ3jNWGiqUQAbEoZmQSPIQz2Bw7GV/9GsqrKwHkFoz1bWYwWNi5qECySgSrjfs8SzWz
MU1uI9hIeL8dcT1ZZGzzXIdiNZcehEpuAYbl6I+H8mp7P3PEkrngNRT5+Nfo4KqQNGeG9SmLmod+
KIgF4YybM57dxc6m5s3o+3wYAP3iveS+eGwJra/n8du3XDiN6XBYvOKxCyjTscFM3buUnFZiYZBP
4egNlrPqXmHNrOIQ3jCtP5jkS5LAn5oPS2iuyETE84j8h6xQXf3zyDNM93mpGoJoWRWxnGsCA6rB
kvAYI84y5QFQNQbuovZHVOoVAdBL5aNqrHYO6TB/+tZ6SWjRs38iIIBhXtgoxd5vhgXfEBInfRD+
ATigz3UsNpF28lh6Rm9yLvpJjW4T1yT0rwhTtxGFJ8OADCNHGlavPS82Pyqd/tE2+BckAJ4WbUE/
LDfUgCD2OvvXtbITZpoBsJt4NhaVgDmfdrnPL87S+wXzY22SjKd6u9TriifKn8GtWRoE/rkz3K+L
OeQMBBQewdAsrzMMg6KqO0ofHsBLdqrNrVM1v5lDHaK5jGM/3mUOeEXjWX2EACpRWzkM5xGbR58P
f/UhwTgB+x5uZVy0Huvf8OYpdbQywEApjA7/sUbnYsCJ9IP5wAe4brAJFIW7DQn6a7sCYvBbMPqv
8/JdwTjtA/Fae49WqeviWPwmvcn+pOlWGf/jdiG5osEe48tOjs25QJueEUZoONGRIGzSAjvq3SA0
9rmCuGukx3I+GtI4tQxBihoc+dScRI9QN2vYFsMkoPL2Cvnq4y1Y+vZ7GNVqcOXa1ULwdPrbpxgz
05rs8Yzv6C2HIeSUimTw8eQu35OQb5FVMzWAl2z1bPrRq5bzFlXkZrGcfT4zg5qpSaYK/gYyVR7c
xDZtev0syJg88IQmcU97tRYwJxGrAhNW2DgHh2W59/3GFS320ysTLW85LjXJ0JncWa5/SdHCJEN7
7FVzMWE74RFMC0Zg3YyiDrbG5ODQj/ZNWJLl5yElBscs0PeQ51EKues9Aoaugp+eQxw2xyV/jQFU
zyGLxTqLcUfwGLHJP+iGJxkXj4tLEsvU9X9STmYghKtBwI3FEGJSxPtP2Rhz5DZjt/Hor7KOsLC6
h0WEEEtYb5Hwn+HoXggiai5laZ/mMnmcqxcfvCQYbwq6jVZ2zVH3DHvUxdf4mzORN+s9BRvFu9jo
FCgwq8ApwEY0xsXIeFwK5Igz9UxtjowtWiA8GncPI7lqJGB/vX5p2j9ph97CV8l+qEoQU1myb0dQ
cKyOTC/yOWNXU+Vdp573FHoRSqGWdzA7TLi5S5hCMImgNiqrr4WwVJfQd5qXOwgVoDCziU1oIehO
Be/MYj2KTosdoyjofOw2W+g91EtOTEQfNivhpJJhi3uSkzjn+KSXRH3mpIkZFZkwoeDcnIYG5DQa
kqx8nHxucnuab2mLcSpHk4LrD81OdiwZlxzK5DCZ/m/iuYgcOqb5HT+RdXJYpz28ahQYfcq9KGt2
BvLVqz8N402XcGF2VxDlG9c92jiQuJtjpmC1NXLCfS0yJWdak5mgrajuqfiWWfhWket0EoAxmwBA
JwjPnhYZ7Vm7NnXCZ0beSmmzMRy4gKsg+65regyU1XjrspCZWG7wusGxOQ5BiOp9Aqg4kho4mt+N
6E+sTuB8YH6ww+HQ+ipc5zKwttj75KY3Oqh29jXy50NhujtJe9zLZ8N9w/RQtp912G8xyBRbJ5bI
RsKHTM1X1jQcMIaGIiHHmuUpAUmK2N/8R8l1r6mh28R5LDT40/gJw2IXo1WrJ0qGVIF0Yp5UEpYh
m2zbRvYHe3g++HzjV4caL2EptwK2IF92jhPBPOM0tjoUTONZa3QLgCD2vU5/SzALSBYf9GhwiV50
KJPyYI4AsNC+pvJ5myPB81tvKyBAOOb8x6/sc8AUnpRfH9PVPBPHPMAwpHu7eUN2jXPWNh6oB6wk
Q/GGHHAfVYeESSVFUnKsvP//T15kWJHgQSW6LoS2R+B2rY9iDFglgrb/M5FG4YztJtDyHKQ2uJYc
LbCj1mw/p6Z/IhKVSQNPVH+E6A4WoGeEhBFrQTPk+wDgLyD4EEFLJlW0pGbJ2oAxWWlup/CJISyh
aaS8FOgAi/g04sd/CxB99orsap7z3nLP03MCpGBisS9HdGF4z/HrWSjimYONuDancu1D53Od+jud
t4GNlgFhhe2s+2rYssTcJ51x8f3u164MjLaoFBPQVBy0+a6aiaB/9Fjya3U332PrkmX05LMtZawz
1ucp4cfbCDkd03pHJ5uM+8IJSlQPhIBBnjBdCERBcIQN8D4MLdGywXeKa7iKvg0/f5nqS2+QzqsR
0t3wOefgCsCXC6CIU/BaYVj5M9hUc04ZM+HL9HQGUynMX5gd2D2y7jrV7cnEOG5bxmPfvwf1daO3
Mpy1fUy24ckRA8/e8hCW6UNitpuRZaxzrxBDquw1RpaoQVkWA4SyT5HFpEg28VGm/AImgOhaDemL
8OZzOyOForejzR4vy0eRMtio5l6sRSt2jcRaj1uMPdOQ/G3FvgIx/Kdp7F+F5t1bnL8cnI6laXgf
9RXINAEn3nFhUOB38H2GImMfG5L8O3CNzAshgUYPGbEvtR49XIcwA1gP3CZ1ahQDq7wcfsaiQXUk
VyZGZYZtmKzorkN2ZftC0Uunswf4aU64NuOt71ePJKEexh7CQVoOLaNIXmtSrnO+7WhgdulHvGr8
in9tRjMr00a71kPQCwLi/iwM/eUc/GkKCkPjGKOoMXUGSmVdkwAyz1Qb5PwGxLXVj1brnYp6vnhI
o0cwoplzZ4dyTZuXMS1vDAwvgK1fFmHF6w5kItNDnq++tyktMqiUoGr0JkKTRPKeUkvBcuTrXxJi
vkMCjxgFjx7br0iFHe2MiWsynh6EV47HttjKmePsYvmUOoVzdr0dcCy0mCF3Dn6uBOUl94TPnDmy
LuZy6kcUONxAqXVoCiwFaK/0Fs+gGO0cZ2sJn2SxAtOgtTOg2LSRfFKy+TUK+5F93oGcJOxiG9WM
721Oti/fs09rXxX5zkX0GA07pn47HVuXqm2VQAxMiYGwWLwPYgX4dSNDLD0xSkmHCf/4WNHZzlHz
lWdkexr+OY8YqydHXBfdKsWVGrGXbb8NrDc2iAdMXQ3WMZNvzqG5qCuyUS13vOTgRmbYCBvIQ/A7
WpRtKYvhWozNwTYeg9G1sMPzOG8sZppAit0Y8WTIfm1mcDSk244solKT9gPoCfW8BkYDU4y8W8t6
CK3ugwwNlBGonpYSY48Nt5t5E25wJogPeTPdRyQJ8qGtMmIK3uooYEAC67i41e6d1SokXPqLAEyG
fnu69tVNYJKSNOR/uPS9jEgb6525mmG3D04gHioSuxUCa2aR44X8ytXnaMLJRcFKC0PCzK1jJF2A
vonNf8NYsITdyXRft7s8+8mDbeKId2L3GE5tpgrbPFPeMXuOQvdigB0foFbrR3bB86SDLG1F5wJu
FKUCC7YSh0HInwDfXd56Vq/lzMSx2er+GLq2kKc85fvPXgtQ2Q6do9MTiuwUVLrRH7clQecWxCGk
OxpdtpjFvGqF+TXVdyP5PXrp/KJTC2DM9eZPgf96icx1lzL0QMKrTogkuP0xkxHLLLf+Ug3MR5M/
VsGX3eb2l4v/lZKRQ9Mp2BDm9F+46O0/DfA/LvN4YzJgQOdno8X4iaFnoGArWKjaIpWbjWWAOxsC
nKJl2m/dCCzbsNR7xBibwCwdmJwWM8j6cWBhx8TkPirxEbbJPgEo1cMANWDjdBzKvHQJlwEYbgBr
1Cd5ibhLSjNuyJWvv01INzr/bJ77G8LH1J6A3JeY+bGpOuPmv3txQkkdwaaWFIbKI8XcPdtC7vUH
2gysk517hmLTZ4xHoJrv/+h9NL5/J2Pm3951j4RYCMCrSSfMmsVyN1YAG6UZn0YufAOTUMtBwimL
Bf48RjDJkJvBnRNir5+hydw9dIQ5e1niQw6Ut0GyKOra5butenIEydZrBmunvz5DkCg67Cyl0906
G12cYn+FUZ2dZMZJXFHSVQqt85Ay/s7XtHBivKXmjmuk48IfKRAcTpfSvoXTDos0pp1MXmz3pwna
i4UkNBHXGGsuB4Ak1S86N4SwsJRrUpiWlFD9ckSE/cG1NQ43j2mcr3k1zRuC3I74wpyxSF6z44yJ
YbCxjxnIm1hnj2XOomutqpBGYpPp1EUbO1JOqVCtoh6LJY8qVPUUyrilmHjcG+C4nuc8KEETX+SU
zDuuH/7+t5JAtKlhDOtWorosGSYnfBN6Yhlkm6FkBkoFx1sp6HdwuQ2sg+i14BvduLXN0kVgMT/H
cAtzuhEmgGG7Sv2fksdnGpTbpo0hk/NE6PjIjXYLE22Nn08Cq6nqtRjvNgthqiFGyWun5LSqt2Mt
t7kLugMafK2zMgnsoTwwMMdnztnksaGne+bo6YUJmhT6fwZJdXpCCMVw+ZcJnJidi1HMfw3YNrkx
PPP1qoTxB0mJrYNy8WgW8qYXlAGMBMT/y/wxd2haeTIz+jcd5mfzmVdlJLeZxZBjGx/TmJ9nivWQ
GLCWWE9E+hTEDRTdMsK3Vf83r8f1YpAp2Yv6RF1AQuQTwGrak3WRPwQMDMr5MLMfAMZrh7+tW6yH
hfrHm94zU1ykJR/wfPM0KK8qZ5ph+cHFVMG1a1/DjsVo21PDNp69HTrvsy3Fx4hnJPDnfcMxP4f5
n8T84J0uZv8W4/cuwM/B8tRLbUyZecdipAq+o/olNWCEtvbINqEGeWe6LQPq8eJbNRPc/q0QxZqY
WvDcuJRz+Q29Q3RhvWFIggzbtvCF9OGRiPNln071tl7SCtGdwn48wxbjO/oLUQb3ccL2ugW4p9h3
AmLtxvaQtA+pAo5VLZsRtKa3auNroiLKoluSNUicMf/xjE2iea/HJgPMlGRDAHABMaIClz/l37HM
4Nvyz7kLVMDi3ZmLd2PxTq0Z3KjLGxsJXxu55673Tv5krIvv0hWP0IUBvv+GxtEJmfcj6A9oDEG8
B3gBaMzNFr3zgivIm/q33ib8dqk1Pz8SrKE8BwRRxwqRcnIiC32ZSGEqqKiX+mB7CzNJj0TKEI5Z
g0HnlR7zOit5DRPcV3Fysiz1hvKgUa9Cx/w2mHwD+nRhPBgKbmupiAD+bVBrOxShc4KZKeXd82gI
Q8Rip6o8l4RjMTdeRfNW0lUHRLkYjAnyY24iKOMWUChQONdC9l9o0JFf9Ye+AuNElUSEDadpUrlv
IVi5/ZQj8TP68R0HFiWWf4wtihfrcylJryXrRu/+0YlaBGt6Id9m8+NzWKPJgntG/dCoXeFjSeAR
mjRnFiBRCVMWtjU/wFmnqTqt+WMoJhzWU8tjE1UHvTMzlJygkeKdp1/9HACFr6tb5PrQq1lHQ9sl
lQzjCquTG2hC+tIHJMCxibS624NFEKjmUFmgw7x3JnsHFJdzBs3Qkf29DRi+K2GuDS0gkFAgte40
AxydsXnlRhyYB/TJR4NMvPJeDc6hrGMfO1g3s8uPjQ1EmfK35CWPHnv746AT7PZApTaOk54Mr7o0
DSmIAjOHvGd0j00DfILn4DCKWwz6pGJooLtEukEuUnz2GcHa/HOCjL2oOw/zIW33k/mo+g+MVLA0
wcXQ6Qoet9q8UvTvgsd708xPPv9nkD7nZLIa82eHT5eIopcwMlZLGu+1k+/YY1DvnzkebeShMV1R
NP843SvSDJtjhlHSKqmjtRudM+/B9Eix2CzJUznpKiRk5JEMXKmcTISZ+mdnIicIJEh109/Q0nC5
MVQiDisFOU28wVQw1d/bxj3z73zrVAOTTVRkdxfJLxy5MUWtBbSa+3QmBvCeaMDGtV0ECQRHyXc0
7Or4SyaY8Yg241mvjbGoHbjkfx1ErMlTzFiLZ4nwWAMNHwRvBcbzAMWZP5ZxibkYH3LKY4Fxx/hx
3GEzydcy+ARTgDo2JNKYFSdyQKezdcw60RGEBPHURpuqVjyidafsM1nmKejyVBPXlppv/urVEc/Z
Kuj1k8LmRPC2IbYkyeOrWTgPAtgxSuwq31otQb9uB56KvOHq0yECT5CdHu3dfht1QCY2hvPe4YSo
lMmGPaEetF1agI4TOt66dWGx5xi/5QKvBeuivns6DEjp35GRqgrebMfezMi3XO5iv/bfGl2cdI6A
PsS1JcfwmPhcIJFPcVZrvjMotzFJnn1/sBAfEY8agC9svgtztNchHWdqhBtVN9A3A+eICtUgN9ME
7pNOy5Oj1BNexiTwfztprV0eMGkbS5zX3b/go6543CyffvNuSnrTxEwf65nRSs3I1W8+bc5ha2S4
aswVXl3feYz75iuunNsYtz/Qjp9dN2BRXqp7ZtHA/2NKiuSeR5J7JLLoEkBBMdNpT+HF8Otss0b1
o1+xfHp+DHoGqg9iuHHfB7u85y20z+qtdPYqX/fONYyf9ME51HBwSRumCk1j8piRjlajWFcS80+x
9p1lLcuRo3UB8Wrfo54nk+wxmyaXEHEOgeEJssIFf2A4wntx5UMRPnrNgx98muGEyg3H1AqOCxGq
Mz0HH116tO1c272pImDq2kdj2ZtGd6oSejT24Q+tSVSegc5XQg/p9xl/ht4a48lGCy+zttOZPzn/
aIbLiUxDu4CE2gtYnCV2PievSQ9boBGFLOWsyTiiFORcg1hM0JW+BfEU7VwpNgA4iwdpCVLRyt2I
LpyDj42p5bBIVqxjyAVlQm+pp7SROBaM/SCbHbGoK6OnfScqt1QEgEfP+n2O7rKNeWZFwjh3SkI3
ih4GS/CZJmgcO4zc+D5DmNkbT4qbipud3cszse3fhvpKUoJZfB3/uBwKGT+1/sOUPNozSdDIkE3s
MCAZ3/OC29YTcMCZMMAiIk8u7Wkvx9ek/8zgyc/y1WHTWoS7Bvo94W+ATkFVAqoO5iMTLFIvqO0W
+pDJ6A+pkz3CTdgsWfnswVYCUV/dWlHfghblAJ95UI/b0Mu3fYqozXKJgIjAYHgq++yHhJ6eCdGE
gD6I3ry021SyBaYnbkmSn0F9LdWrvhMYg19EziLBfXKZX/SRODF2+MiSaV8v/e3CWi7iXzd7Vm8t
rfSnRKVbyY2wkbSPCHi0Qj8lsqBxNj6u0Lll/FPjdoB8VDXr3Hhrw2hvWsta4UUqpPZxQic1USN1
zjHm/s9QgVVGB52ZnFj/NRHmVv+/h4IzDvdWB42rXJKd7B0Sna0H3LMrVuWkSau5o9gXt7JVb3xW
eA2MNW0DrS/JoizhjfGx/asULsMhPnizgKrGGWnW2EM+OJTRHm2iMH9MWgSrPoxvbyUNFzhVZppU
GsUD6zHghBy3SXAzhf38f29+KqBv81JbaRwYPHGSNguuSEqs8FO/a4eA5+a/+3wKABrGM4yo8Zr1
QLcdgyPlvzcY8CdE+eqmlG4jxvvWPApAlzaWKEW8pAQ104CH9vDUcQh0sfXHaCUTzAw+LEOqUR4D
qCQ252560VeAfpUGHwdzPtESSONFeEy6m/6YYw/j2NYMd26UHQvA+K4OzFmq7Yi+VP/xJR+wbeBa
cdlLx280rYUbkY2DMSZ+movszLIAVzM9Wtxs6PbiNn/Mol/XGa5W2a38BYj+wC3XXFhgrhNODp5x
/Bw7vZI8cogm1khU+G+P3DwiHlj8Wt559OKzGY2PyNntYV/6LibKeMdWkawggdwr4Ckc4C5MzSVf
YdwjbAdtso6ndMZhr0aIrnLQA+8sfbT7tRdA63IqlD/ayD0r54xqaApvQ/9aILtyppODLzehDRsd
cRjZvxrlB8BW9Kv5SaELsYgUN5koz/RFE3kmygqM/z4p2V1UmW9jnrzEkTfWJ+9TDSRPsDv4At2r
rP7O9pMZPk6399429qiq2fOfNRswqbKjk7CPyeudaWBZAYknt8Yq4RZHEQ+pLMQWW9yZVGnCx975
1eUUz/rcABQ/am3Fcaxv0qzu7RhcyUQGB6hJ2YTNT4HaFGydZ4dC5jVzKaoMh4CV8AfT5hHAC4qO
ZhVPRyHpfxgaVZb9EFDKMqcfE/u1Q+5Qh8E1Y9yo76QkjDjM2H+jEMzz56ZkT6AWJhBq63A+1Mln
RWn9AlqgmTjCcBUNqJYoY0vr1icmXsen2fm1mc+4xDxi+6RG6TJ+2aSyQC9Z30NJa99vRyjsTcdo
nVCcgK+6E97JLXN2n0D6RlaMdrDzO/MYN93Bz/rLKM5N6+5ms4VIMHxabrHvu39TiwjPmE4156JV
I+FXv2BH91x6RIMSxAc7aMZB5fK9TWSitaRYpoiyZbYqA0og+7NHZ4vXjl+gP4kjZgtyw64GRTAu
YTwU5CTWJGJYuKqNS20yvR5+l0XRnacELkxXHQca+EwyGVqrfnmK+3Dn5MNbGnDvQuVubiZL0zJ5
Y9zAZzNOx6m8mCVw9O5kLp/T4INcw4BLQWAHr3LB/ObZBzG8ckQ0JrlJ3d9e84SCW0AVNMfHVB8U
ErIofbmBjYv7qeFF8gzcwN4+5LgE9Q2YE9OSdu2X6JHtc3BU8aeFgJE3qf/XlJFJs9z17AArF+Qp
hA8paIDf/3F0XkuNI1EYfiJVKYdbW84JAzaGGxUDWFmtnJ5+v94NU7szJEmt7nP+8wcFP+sMdndp
kkUL0WF4msDOQ12fQjJYwgkuQI7TdknAuAXhXAbFr1Tp9JSn0KZfsbrwHa/ciQjITNgr23wjDHFX
XCAmbWPHgoRDjcx9jfPvHbIbOtVg2yl3BFveHL+qzGENwJ5Ehe4zi106M6iDkZujxcteEtisPRC3
AUcLa9vC+erIpBfxX3OSq9hjCICrXpXMdA8iZGF9Q5PzeVEb9xa4CrHP904fJUt8w9Cwsc/y2xT9
3S6S0+Cx86uYucXB2eKupOhu2Z9q4xbgvTBTX5MMgGdQ7fy6cY4RCstjvjYTMEMyCgEXVj8pMXV8
qo7vqUMwZ8o3cOP4rw0rPLaklEACtTD/rsR0l2LfTS+zGhFttURSoKZokwGfuTNJo6zFphndH0Vg
wzPgvcU5a9oEcU0ne05fPSgfUH+9j6khxKZXHiLzHpOu9Rziy8lV3kqOn6ob1yLE95csIEC6uLLu
mjPB7qa7xTdOKcqz1eI5pYsDEXaUu18dxRygjqwj6SaX6hrDdTaeaZUj+A052zJG4SOdoltrTHUQ
NnAquoLpWkb4U/dbhumjxFghDPtVHF4AI/P4qsFJVtvmlplohpKSx5PlyprBO48Neksy/6OMpf0P
aGgderBILXdz8oiq7s+0YZFlTvGZq9VPLopoifvCzoH20eA5VtKDjLBhgLfGDh+72PmrSzIESxlX
GmOIQkskC+YQ+mn145K33A4jgbW08DizDbgLZjrF5eS8tUmN+1T4iApludCpZseou1oD7a6XEuoK
Rf1AnJfuYKiURYkG7uFApAka0LytXmn72H4JMVytVtR+h5BcCCDEjPM5fpeG+kZifQR185PbKjCg
8g/82wVkpdpJcGfssJiDiCvfNminvdPu7Vqcy7LeDnG4S40DNafsjQzVXhcEgHu/03fgHPDhrLpj
Kj7c4M7wNtWfErGIEOLI+F5IZzcYBxicxMba6s+tB6HEEB8EwsoUR0is4lBVKWhnFlDJRqeG6I7e
2asE8y1dsi2iN8a3xXws7JvcK7W8XAnOEiuDJIGnkWzmdKwuniFOqJgCVeMbCiipmJ63tjXhyIXF
LUa/9k3e8tSjCZ9IVp5/TRXEe6bddb7kx3E0w5x03a09f7D9FjS8SfSFTAeCFLL7u8aXjzgHO1Hu
K0Bfyc4aAsARo/cbl3ezDdELWB0pq8mif8sZhsRDUcP60/GzJjC705b1RUix8Yx1nWt3fob+04VP
URmAKAUu192ZlFq2MLg5nneww12tQoDOr4Hdcxr+5cXT1d5N+2R2bzW2zzrBGoqBCzMK6Nm6Gfi1
ToHLWJEix3gppleDWYWob6Yga68bX7tuPo4uFBFb+zYZCaWkDMZuf8ZqOTwHSf5KuBsRjy0Y0Sin
zSZKPbIFEU4GzAeLv0ZJ9jNMvcGCL6TjnjLn3F+gkBhFfW4o0uRioQZEz+wBqsA6vBBWBzYwOng1
jlmZqx294svs+kU2InzvT6XAVkNjUpjBhsCFiQwhTuoEO+/VaGES4BpXkOgEchsaiblpd/o0Y4hn
8cTGjyEgGETAAWdstorG1Dfrm8oL1yjPnvVbEgOn6bfIxxYM6GaKpF6KX5WSUfmlpkwgt85kT+tG
7Dwmj2mThJzbVRNvewhFKWQmozCuiL4JdjBMYqMnkuR6QDmmY4XNDIIlo34xUyTMRpOmwxGeW5dZ
42do2dyHq9zw6yI8TLp4dTQaWVNzL+6010btG5ryanK6Q0ixo0PqlqVLe6ImaefqPuv/+o60mCRA
R52d4jZgnq2vGLaiKqREr+AgVndpYFNAfJBnFMly0xgYFLKdRn7OsBo9a08a83tXF/9ck5ZK0w8O
Oowm0JZTjwMVk2Ayr6k2sKrNXmkJ9lqQbELFgyuAVlFlPkazTp1Qi3tHz2/uqaTaqcL+LrmWLXFf
qkJSCbtXfa5XSkWHoDhsb5D4RbCZ1dOE8xgAQ18vKTM6pn+zi/qg3mA4aYt/FiV5jcljaMR7N8Rn
u9jWRCrA0ifnCTdJ4Q0Xp80P+niNq3uvXOOIPazZm6wxectLEVFPwqkrKlIxjCXBU2rUfHip7K2V
7urGjO6Fus5LAgXn28Tpriiab3k3JkoowdRlWONoSX/vEJwx2wc5vx5jCjOu3sYrhHmDrE1CHnZX
BiucocJCOUxozycT+esM4FlkwyE2s72eNOiH9YD5CvdDQOsXsXLPKMBr9AEubMN6JNcsw3qIof7W
bvDT1UOmWb1doV4fodPMJnBImfbaqsxB6FrSLYl5GLDvZigKuiDjHELqInAHoqdkQpl5zmhhvGKW
E3bwo/SsDKnvjthacgXxsKcZBXC2e+RQymtu428U2jBjsVbbCQ8mvc1VsMG8jm2Ca600IM+IDjQb
HOoj8RLSoi28QnpGF2AaPfgeRoMDl2/Yym8a39OyfW8iIAVsOAgMrjvBMCUF+UOcr6YnpmusZxyJ
2UOHdWfB2QzJCLPQFQ30IzaVgYDHGgTdPoE/H21NVp5b8ziwIRsw2x4o2I0OjWWwZSuQTl3E2aga
J4uHB7pO7KJOysfKg2DhIKVi4W8VJHu1kz0CHPsXmsKMJIJ1dYyzFOmZdey8JzORlaaXa8XN9KUw
f3ITMx0Ann9T/opatmuZSF5rr9nm7zXq8pyFgSWmTSif182ESXIiGJwmVUsilsjfkcuLOvuRE7XY
vCGbrGxCPHiauGnYw57QPey+9jEpRoo2yzYbeGRvPIcjm+86XmeahedZ+x7NNMnjh/5Ig50dQCtU
2JSYZnHMIHFbhh3yTXYOAgfAAdoVZIMLcjlMcQlEl++rW+OGdm2Vk+yvwE4Fkg2xHluARs3venAv
9ao7+GAq1tVyubGVjoGL2SDZNdbc7xBakiFcNNCoGT7HGb+NOEXqH37//zQhsFJvZRooy8mk65IB
WUman+lGiF80l45brsm2Bx/MP6p6yLBdtTaQjZ21c+6KCm9EmNwYtWIEdzUShaK92cjTOiN42W0P
FAyTqciQ2Wp4ZuNryFqjn8YqFROa6Vgrr1yZbIVbAsDbduO+6iFGxGqxxpAx9hq8LkMkHEuoJfsR
dx24GpdAjoz6tQJHo0KaNgKE2MVOb8hA8fzRUfx4fPb2Z4Xko1OochHmBtj2DhRhSNVL7SSHl4Ey
HCIoRGr/NF1I6l+iRQiuntgu5ZqWjUNG69oHGOCbNxecOrua9Hiy3QhPQfnVoOiU0EifQONliiHD
+RSaywQrBFXXPi2ywg3xntjeSyC+3Q4NVFxjmo9vEYLD2SHIWHP2pTxqWnVpJw6Bz0eci5FJ4AdD
rsbw00zdIaJwJ6kDmjmeIyOempUVbxBdrrLuWRVetTXxs+6QJTTD1tFMQfYSlfEUwNsp3TlaJkbE
bE1FXGm4AaoIjB5C7FejS68Q4ThtSqRgTMii+bvuRupE9xrDuYpSGOQGeH+mIFzrkvlcdE8xU0kJ
yHpRfxk0vGMwRjJ51LAXYvGuaofM2pi9h+aXYNvTPP7FTvSjB54fJiDHCjNSrBBOGGa+RfFnFbid
H6B17kT7Ph5y5vHaygNgoJfM7e1QZg89t0ino2yN1nrMZGAe0Q8q82ulB3svoDLGvQsTkqw3XuOi
2dvjOxTZII9OxM1H2B9CrIGdOC/+UCpsDG6fQrgcdMYkeVdoAHBQxevyD74kJbKz7rv0J4Lxl77b
wXiwtexIOOZpdqwX5ewqwV0g9imgmoKp+/kpK5FQ7CGWqzSp2LKG4pVCQhrGJc5eowrpiJfh3xRx
gUOcNEifs48wS+jUZ4ohMhTlhnAWZ+eELNRoa5XBTm3czeyY2xAlIYQzhPm8BxizQZ5m7r/OEYmq
dvJ0c2r5nsXfcXAiCYu8dxUTo0FCJ6rwNWwDoqdFXJJZiJfYjHdjxsQvsI5ZmB7dWT/WdfyCSI4l
lQ4o3HryKCMMgIKELYJyErMrzBPY6UPePTT8CaFvTDZ1dWuS1WUjk2eTMMgTjeD0qQUnSZplX4ht
p+ETGqW9ScvxtXJC1CA9q638luWBAtNsUtj9HpkI4bmxA9VY6WGeiP0XtsBTFJk7mOHR6DFnAriE
3CvqbdFTlkC6CXVYs2HXqDs3Lz5TuhoFTGR2iq0zAbGGOJPmBQyVGPEAnvBxyMLhsdJSIEV6V4Fi
gjr4SsOdzZI0xDYSOGDXGZa5DdhNl9xCj4YdX9W+n/15Gs+tBdojKbFDSYkZAyxoZY4KIl5a1fyp
xe9ZCg15/sYMYhr/tKh8koKIJI5DHH0EZUzOWg2zf5l04dSK8icZm11fTwyxlyGnf40/Um9uWiX/
qiUYrlJodRllIlnG7DK1YT/CEfEdVJSlac4ItKMkOwwvRLVlaLCDbGmFPLypgQ1qd1c2Nfg8Te+c
KtF/FNL2AsxGeCcPQpzAhl5QeXUq+00WX6N6E9kn/FlwnZ5JEuV1pqdnEkNa45JZw6NPwnWEAamm
oIV86tQB9hjval6dPibYKUv3kVaeZcAL+TIluGnnuAAo0ZYK8tWprR/2lDk23wPeXoJZ2LZuORXq
bKmr1nsq5bi2yumU9vqlgao33DxmBSDYjvKnOvnOL+ghwhESIpRdJqScYb2Cxek4nJr8sy5qQMQc
ClHDpDqZMIN9c5i1EUHxrpfYyTZE1yPpVZa5253SusHNJov83EmJdNhDWUsQ2kAhzb36NaG2cuK1
YV56nQMyWBats6tAluNQ9xfG7BwrnS0PL9MIU2jgztRAWNkShgbjAgHnjCpImGePOK06U3809Rt2
QQJCV2O5Y47wdGDPXpTOROnVb6sccZ1qWDeiZ76VjhWFD5zDtI2TMWV2quuXrj1A0uqqKzhe6v3G
ebeSvl1a+iESY+PgrbJMk2Zfu9g5spMxsUs+gPTWlmKtzNm9RAZ6Fll7qi1yiB7r7az6N0JHSl4s
aomAkEolbK6KRwVaooaBp+v99jHydsdddy526z1vOLQ6BxCzGrxdOZx4MJ1hL2T13ENu15UT7SCM
O4h8gYVaEZ2ZJJ1nOT7IzAwIspJaqfZepzsSEyPjoNsZRcI1dDhodWQSt+Suths1RviFFgXrYk3K
tr0rKmV5htYGxxSg0aYS9nYEUgzDZj/YdNOyM6NShvXVe4eoyJbea4VgVaK6M29ryfc2mSooFQ5k
mXuOqKLrCN/lMFgPSrWE4UZkYhMfw6i5otCDVYBNt1K1ywELtWkUZJPjFYWmteiQ4bPqqaxCWzn1
QOnqlkAvnoC3nFVCFpjFG7ym2VBtMIc6jelP+pbbEAEYvPvMD3J8fd0XCEsTR2zCi5pgqyXNdXOG
5qXuULcy5nI87wOBx96ajgIVHZls7L6YTgHVcDBa4Uxnh0hrnl4hTKPaShapjjTYo8nCQjKGDrBM
R0AYLMawS/nUUhWlWvTGQq6ikv1SaDfKMAkcprJuTSj46zE7IuHY1VQRNZCUUxU+xRkdRdXVp9YB
V2D2EDGPUOjPzDbekbqQeYC81IVOoS1LJcdOBk6O0l+D+KBl4QElDxQbd2sFTLQVc+XiJFUUu7JA
UL2zjF1puM/AQNWGe5Di1DvFbuGlTkSQVXBFC/bXrEXBNjnbTGR3+M+nXEUVosX9b9nOwB+5ri0T
yyIquHhLek7C+gqt1TZsucPmDQoDqzsZ7VMNyTLny8QFpTI95udoYCC/7BUgqgrbjcS8W0GJfA1v
7YrRAEONdR3zaivUQnWJlNNw26t0qxZJv5ZrjiWzcikFZbnmjT9tNx6HnqHEs2dZYP1JZ4qqflKF
4uM3U1IpbTynfhKH9TFjmhfArjAxZYnbmaFy+Rn3ZGadoJ8s8FYb8/yD2+Ez0EAHE5bpG+KKWKwS
ysKEIjuF5+Okwnchyo5dcFWI5/7KHGACIPaOGVLm29yYjJalIzw8AzvGUqvMylUF0iXLFAXzrpx3
tNOeRISipV7mo7GVgE0i88Kqu7TltXmBgxIDx+7iwrgtwY9ThftNdKQAx2JAUdAtjYBy3q0gzlwp
LBlgii8AnEo68Qp4xmSJ+KbXMiatLuUAZUzvik3YZ3vLMEB7rmFAWl0CF5/32vYwawv7nam/yCZI
IE2i4IWfVwMJ3mRJDbVTbiTyx+CITY9BBA0mwBkoRwnDbKcBWrX+6ig5dJVDnCCBEvN30dJzReob
l7aTGVO6gS+Mu8shLGQpWBkja5chg3cp1XzFLgvBSXHUbUc+Q0SdUFX08YOftNlBEqThnkJsw7Vm
yYey2DwinoeyYECDGq3O1u6sfBs45lhOs7FUNiVayYJttevubYaDWhm/qLbr59O/GT1BwhtS0DiI
6U8KzeHSRiNdCFEtDpzgEnsNKduB6Gq7a0WHlug++467xfmJQXxIoiRkYaQXWaqDGxOSQZsg75Db
NVvFfdcY5TAfHXD1Ixr2ljv9pRf1Mm6k76Hqy16mV3vfwy/Cs3GegA8u+ToDdF8MwekCMBIAwBIm
cSzOgx3Z5brlWz1VIUbwuEPqL6bOGdDdC1pWPdYuVfKvQE5sqdyg/tGVnd/mex7KHHzoHHMlhnze
9EYtN6BCE18pEwftw0EnJHtluVwBQUKlRvhZ5OtGkBRKHyliBCJ43bP7L1lb1ODkwe8n9m5pkVYB
Amim8QGM/xcyYynNPzmeifQa6QVxybEK9xxpS/OXwWsOuUOc0/LWeCYHRIIno+ZsegN/0OLbwnA0
hKF73uojsR8El/YJntK4W9LN6fBEKlLUx2ovOuTUc7DUwk9cZlc6Fjt28MVBHzvi6CmqHxY6VvDt
P0OXGcV4l1jcgFCVYgkou1DcyrRkZjFQQZlLy5Cy+WfAqHLmZ8p5l+VzGaGhzEQss4ghx0IXbvpi
Q/NAt2/tTBTG6mWo1H3A8N3zjI1RwReWXb1GBTSlmEZnz3SwziPKjAHOgYb8SnH0/83XCw3TVk//
1hxzDWX9hW+7yngKjqGtCtmhdtMxQ4BiztHRqxXecVxVzWkLdLYcouJa9tGjgYYbxWb4Iq04cvUl
1IbfEcucXtsaDDddhzHeGJHre045LOMRu9LKlddpciNLq/ZttiZn/Kuh8qgcnnWuEdBYcnRh2FKf
Bx6xhbflPJKyOoHrsznLRUIJIRcqdo/ogBkEQjLAVE2PnzSWNmvTZTQVJwdgGEzNMRdajM62qbCS
pPA11S+56AM84YyUqTHwYbEplVOgfJCDscHxh0Rx19c6sXfJHwjFwEsBtKTSDwN/AwvA4vl/G2zD
GvoQknoDR7ZB+KJFyZMBPnQYtiCnx9UtRYzhab3PADO/DR4eVgVFD+GaDflXMabHFqfVsWC/RCjD
RAxRBwoNHGxlsKmGmk8WMC0WDfLNH7gxsnXhmOht/pPhU9/E6yCbtik2pnLBqwBSBURBFDAlEr40
xpre9WdIKwpnHxAfyh28eqv2G2M5XqMSYCOI4kvY3AAiUK4QEVzwrVza7LFOfwYlWhuEtQmMtGBz
cMDCShUr2Fzr1tTOGvtoX0G7BPfrjebNrjtIH6Q56sHNSq+ZHUPQ7lqmhw1jrBacExZNvkLNDLOi
2eC49TIZjNzmHakoFyxNOihX8F0/ZsOB/bgpADllWKrJwa6l/ZpsDTmlbofhJDe0zDB2mXxZNppR
HSez3ej6lX8KNpayOUl79OhSkLMhjHLLogsFbL5lSMoj3ktbBjdQ7zhEu4aEhig7m2m0dwEG3MbZ
FdaLlXa7aRzgMOC1qD8jeLF6d6w0ZvlAPh5BUT0RMOWovso0ex2bq8Yhxd22F5VFiCC5bWm45qcZ
hcYNUrk26zeCiG2Ryutii6e3tmRYL0g9iKVUqnNxOAfEsI19fyzC6B/y0kNPcsbo97hjlI3+K1MR
it5bV0bptwo3u+/xAeXEZaX3/Y1gD4ZIAssfFdihDoq31L30E2QW0uY7RudPWamxw0aQn2Hoe2m2
ntvRl7W2S1KXVpYr1ITLwHqzOLeRIiTOVYKYiaiWbZQjb73B8YhrqEy0xi5R33CF2KbNhyweIvS5
YzncAwZ+1ARNs29bNlvnLvuAob474ZeRlNsZCoYTVT6RwzUmJDGcVDJP4cPmDBXdZQ+HFtmjTbpC
YegUzB9ZlQDR5KsGp0pZb8jL6dycjhJziRhhNLxkA+t5i9FpKPCIZNeRFo6c+qhcOK89gw4IKyGm
wATWyZ3j/y+Ftq8cSVDJ1VVTYuwAeBFZ7sHovet4H2gC/KZiVGT33VYalkjlQUsBbKW0jxPG4KuM
YVeMhwakRama6TC/6QImBgy+x63Demfij6kPtkwkC2LoEINB5hppKi2HTL/1qEo8nGcLegRw3gY6
LPsNd6jqcixfm4MCbsda8xHQyS0Lj7kt8n0IARhBa72360c67QfCfoSqyozte/TWFXIKxKNRP4yA
yZzR9ycI6tKGJAoeJimRmUXxN3871sErfyKj8BPd3ukq3HzG4qbaHnl0QpJmTHVF6Q/bGLtOMhPh
ZfO8e9SPloVXzbiWj4KXKjJ1Wor57AQTlj6VdSx6rIuoIzvjpOTXmO24yV5Nzj2z4UABsa8jGtEO
cwn2q/q09MIrg9sA9WV/GI2LZVxiqMB0mwu7nnxbA98kBfwCs2BpTd06Hwtio1EVSb+7V4xlWvFM
y2I7TO+qR71OeSIPdAmqyk2z9og+dcsH+BooWzXtgdz4tXDkf0xgcs3/v8WvDf/TUvFbOD9H1PTd
0J9FdRty9r7aVY+21mAqDUWUjXWwrFM4sV97g70eItJy5CbTHTquwhLIGxFMzv0Lhixsr/CcHTxN
+pwzVpJN8wRpVaqBU9UCNnl8jAf3X1a/iS7HAKY8NXiJY2MB8NIdTKfmoGVirqNfUifIUvFrVP2W
2rXiAGshP8wolOFG4nEk77Rq7mWBJoCsIBzGLsSTCKPKaVZXlWMdwybF1hvJREw0z0QRBz3Xq6R9
4T3DtT9oSuAmrXvBOmfRuuvGQeTitESj2rsOlbc1TsxZ6OCGG+IhBoCLwBveaERWw//spgjmUwOS
N5xapOpAvvhP9irAkrccQnQNpwiLHQNMAhHHBCsApvrY2RtvlHUQVSG0kB6h1AiC2nEy5Zl2LL4k
Ru+KiQkoLnL6xQ7TvXqb5n0o/oUNA3vQMmbkNUlYqTyceccGyJojQi8kSk6AngnCvuBc1VUDIyup
YIcrFSDqznjVkC/FKsUqxDLvXDrDpvDwwjWzazZabzluj4Mp3s1hiamWrBkDefgy7xVE/EVuSeTH
rrLzleopWyYjxVqf9iZkT6eJv4BOPSvg/Lm2wybIBd4259bGUdvh0rys/rD77BEP7YfWdsckLV5j
bKnwU3L+LwTqsNiNc7XvEm9XORE/YQWbRZ/vCSxvpkQwoYsB+VKCGs7eFbLiV5rqrBGR3BEjIbOq
HBQjojO2WFG3Cfl3ZXiXxBK7xvc7Kj+EhvUXrmC91hgrGF0JzMB2fB37bJvjtdwN4kBa6BGPDkT3
wHtIKOyvFjMc88+GN1t8hswmjCb3A01dddj6tY2zdUrvn2rfemZwvJTwInRyGb/kOlWI0CC6iGsX
zrdsFeaCAC9iIRofa7xVgeo7CdwNQYGe8mkrf5FqveR/Kk4VKlhyYXzjsZXDvMh/BxkcDIuEzNn6
W5tIt3TexGCf9cHFlcfmmaYnzDohg31jZ7Z2xiNKjPBXzyff6sgWO+eALfAaVrHMaELK8dczK0kY
UJq02OzrMzOrts2pEWnPzHKnVN2nipLKOnESDXNQEyzaAuOCLgwJTbk3XVISCpMWMwxrOPUjKxUH
EWcl5+82mdgddWwZFwdZvDREZLIRGpRg2RJXT1/PxQahI2zsumEu+n80drXEW3xn1oOMoFDbS1Ap
qPA6bZflxtOuUCEnNp4mWDVi5OZKkxhtxpADoGHaqa3YkW0F0zrFTjrUT4L80YbQnIwrhHVtt9q9
xlvOsMUyc7JljXRdQBkLW15+u+Dehhmh7Hy/iHXZKLhR5vwm9GqhjWDNzPr7gMOXUAE2P46InHOh
0G55AvRuaxKPtjsMbREXYRQGyYZhre54pDn8jO1TsKczxj/DTtpWZnaR15tM4XYo/lWhuJbKcCor
ZzNV8T8hxlczL7YdYItDwSaG97z8xtc9puxo12L4nPJ/cwzskPQ/Q/LieNYL3uuLgbnBpDeEgCeX
epI2M1OGLUF5yWpottbwmVe0eA3PpsVuD/s09H6Nc7KZRrETM9sr3POslqcE662s4EG3keODspBl
QzWcQO2GpacknguB/K5XpHVbyvAIGMQbCqoulXAZ0i7gJLHCBmcvQu9Xz7RDmBh4VcHAy9QPLA/O
rBqG4cs2b9ZlDnZoMmyI3F2cqAcHbU9bX7IkYBAzoWxAxRNGwzGl7mgYHgRgjA26TREfM0Kl8du6
9fZmrAQ1jkRI4leR7hraBobxuV692dNGIlYj371xXCkaK7Yint9aBsn4KHxMU8/KQNKMFgCfNiNm
emD3x2Tgj0PzIFBRxTOz9NLYJCBPCrsGBcyH/PQaeMwu7a1spsvMRo1V4JZcbrpA7PXC+VDd+uoG
5D8WHH6o0k1vH7oQ5ivCvYabxSkN1lNyEKogQ249vOtaepRs81nfknEG82s7RbR6XQWXa4BDMLfJ
osXGwtlR5CxbB/sKh4bKQ8PnQVRo1T8BMC8Dy2TVmmQz9ncenpAG+3/ytByZBCMUWth2fkxKs5kK
a92p3QFyxmuCO9qiGjWmEn9mKin/eo+Y5qlFzp8mycGNyUg5AgA2dgSDI8u8Vsjz5dujcvKDJ6ou
2dR/ZbVqRpjfKVEwGisKmshLSNpO3U6wDxjw83AbUydLpH4PDU9bDEp9dVhuISVNReJ0UXqHILXP
agW/rF2HRLa6eXuq5+4wlCuX55Li38qtWoBmtqGNTIOcL6lFyQ95xNNm9MMMbeugJkBoj9sNXDar
e8xTe9Yrg1Dn+DMIn1MiI02o9Nv43dRJ8MltNizFNJlDhbBmtZuA9p0Z/a+SBS9NbbA9ew86K6h6
XS1e5KnTMIKldIcyFFSMeQNI7SWwo6d0d5yA4TdECbMOdcYVQ4GWHdCNriVAmLv4v4J4sznByy5J
jZAYuARVO66YylmMOnoSrCRCxFXJGouehUJRSESbN6qnNH7KvbfGBGjgFTehyGXDmuY+kiwtVRtW
eSnOlpR4aIm9n91Xt4O/iXNcjgeBhe9EJFo5T0zfhJpiIIn14WuYE4O1yeNnCSegFaSS4uVi5m8S
dJKkK27rKm2bVapaB605dW3qq7D+CnsXlbiETXrGnTWvLZRTodHauE3LFpsgqwoby3eFsWsNmvYe
4VNHfEioxD+5nm2Z105ss0OEvsLYDlRQRjneITqduhCgsZAaRkLhgFND3T7yhj2Z3NMng7/N11Cv
nl1W7vRAPh3nHNg2VnQ4uKstm3i2Hwd8ms3ka26usqmD3OmRn1BNq7rBOIrrnFitgdOQAVuuM4dx
RG35aNNhez4dOq0eHY4BbNTVGeeVYLxTB8ELnplLg+pASb1+H/DuRSG0NlSNQgC7tV1BZg8GeQYj
9kZgCULKrgvuQEfiTOQ18K+EKroEKT5+ChnP1rRJMpLjCaYAfX8tWLGVds0nbatN+no2yPGrfQct
dcjUEBz8EbXYVWGBSpGfomvWxNpqLy6Qe28qvFl3Ta23iAKhzk5vGbEpgWmsJdWv5rlK3MPQY44t
Dn33Ke3SNevKCOckt6HKgn67CL881zg55E4ppLdLdo9aY9Kt+u5GHb4dGqEKvmas4+ce30QXMi73
9IXhpRYTbQHAT3pwof94yoyJY+33ndnQePcvgmxEMzmNinH4H00CZnOUXvUNUb+UbkscRHkojBhc
fbCIzdlHuOgOzu92JJ+tNIdP28phDT8lLpKEpCwiZpPdrVyM2OgtBwVYqU/JorlW+mc5n2EryoIn
4xzhOKjA/VtX38LHCwROIUr92qjtTQC6Z623DiXzjTwx6v+YqfTkxT9Q+Am+vkrkaSLa3iAmpO+0
UyydkUgd0tR5q0d3O4aGBnNw1KFC4xvwDQYS7Igf3XsH5WJe9VOcoXRl3DSeoSeD4ex670nitp2r
34Wqv80sF3GGXXuoWv0gcEzLqCuSot6H9NYN+FjAopRXmRQAlqOyXcdwWQvUy0YsE5XUZTDcyjna
Rb27ZD+oIaKadBhAzOQ84PuaYAHQHLYYWWOhusveZ7vczEVPXIGU3NR7m1pTsXYJynjp3muV1M1W
tlft8Ltndwc0qxKKVISPGsMUCzP8Dp+IdoqOnUr3OC7w20wApIus3g0MxFk2H/0svoIeo2NRl75u
MimiOyv+KmJ0apfB618WwNrnvGwLkLfhSlblcmiG84ixtUvjU+GobHBemjhiGLCQofXHc/ha422r
p+4q5Q7ovAfAj0y3AVEKpaIKgV6l35M8uihD/aMBc5o5c1NbPLImvtnElgi9vZk9+mx7OPZl/RuE
8z7uZFjHnJyL6c3c267z3o7lmx7zzIZqZkJOa9ww9nDWieGeM/GVDZI5s/KS3lu0NjsIAXg7IVri
tWg+VOkiVVwZiV68Wj3NGhncGNUqDdq/CmWWx0S4dc8NDRV6N2wiYySdpBgmU7NgZFcq3romXle2
Hs4Y7VQxvwYqfgXJeM499VjG3rcX07VcU/U9MPfleHbzXXSzgRKWBJIup8VbtDj7v8oWm+7l/RcM
hb+txeG63G/9u58u/PV6/bpZ7C7r9/dmsf46HR6H38NvtiRUczcsft+e2+3v712s7tfrdlrs30If
zvlyXS0up9PjcL0ffvPFAchhkS4O/uF6ZRK6ORzuh+2VEf3CWZweD/ldH5Tri8eDjxWLr6/L7v31
/X29w61tGS3e3vb7/dK/54vr4YBobEHO6Or3ejqoS5zr+PtxkD92srsbC/lRmNz6gD8PxugLfPgW
B/Ix/MOWmeni+bbd14vldrt83LtlaoyvTbLtUuhzRn/3Ty2feXicpiVfxVn4zerx4IKtxWNatr69
8R+t/zj5+WLN7/v8tT3wgacDVyEWD//EFfPr48Qn8Bkn//+fzefL+fy5/5Cf+x9L57XcOLIt0S9C
BLx5JQHQO1GiKL0g5Bree3z9XTXnnjnT00YtUSBQtWvvzJXi53yMWxz5i3xurlG2E6+ev8kLxuax
enAV+Hh+6yA+lFdw4ucn8er4rPxf/App6ZoXwocQ/S3+3H2Kq3cSv+Q/fJzr8ulBnHp8R///ufkA
cZn5PLyL4gXyd0582gevW7xiXtep53sW78rAq/3vM37+7zvmi5X8I14kf8IJeXMaXPEx4vt5fh5O
4mt+8kPJVedq8Ar58fO/T8bWveY7mvz/vjG+6XLFe8cvxLXh7eNlOis+8ZMrKa40r0vjMrgHh7et
dNf87+b+8s/28fs4HNzfGzeQuMiHw7Nfu1u+oZN40eLS/HfhxJU7ibdAvAjxWvni7uTSReWFfTLn
4n2gQSYurnip/OvwfoNH2XEEW59I2Fl9iovAz5GYrPgN8WG8Rn6Df8WPp/8+quSKFzs+iJ9AQwYd
NrVe3H0r+m9fSntEqC+0rU3lZGYmdIpp7Qp4vwhSrcboWAfa2VCNbQ8Dx6KKIwvpVmcUlq1fi8wc
Ot1ygTQ26z4A+dAkmeRDBRFtea+sF1V6bwrSNarfcfGq4kQDeTUdwV4DwDqEd9PSACu/dfVVabtV
AHjZMg9pKK3GXa2bxwwJgUnMl62xElDBSCjCJTZf2W63cmf6C3NP6zeu621nmB3d/CJFxdXhPLnI
WbZNMsR887uTRw2yUnpFgYHruqPy1B5LI8Vub0rwKAZe/68BpD9vaVn1w5sx1rvUKf8iBv4Res2Z
9liTkj8ZYGYTGGdRriPHiAmfb/jYvoNhxc5VT/k9SMzdmM+bLKEAnwiGSabqNCoHu9UP+jRwyWTs
EYdF6VxhklvADM3oyQbp1TB2w5NKL34IEwaWeE/s7rOtbThS6Di9VBIlCmLDKo462aHXnZsdYTvU
UMKETSC8kwQ95bpO9w2GVz+/1ZK8E+1mI4agbX+EgLX76BWQlOjvC1tiIwhcNsIcw3lyQBEzaqw1
iHPeLOezSIyzMk6MW/L9xKkJ8n1ewpUWJ9xG3emF7ZvF8kMMjerMbtFBZInZ2zKoy2ITU6jz+q+o
sX7Er8QZQez4dZSS9M3QA9wEI+BOfpXr6jupSbUdJQRE7UdbTBy2lS1dKtwGABqjU46kLK8Cv4y3
87IZAC4Vfmy+VnjJrJrhPiVNQnoEDUEx4LbFJCOm/V+OyUeV+TOot+iq9wvmOwYGCe9/OPMhFht0
nIRvpRhxUmgwuEIhC2IfxfVkf4HNxAkk9MrxfhpuZcq2x5QeZg79Cf6qTGt6LOlBVu2hRGyQq58D
A3tRTEi2ho3RAmDa+u2cvUpdsSlMdRvX/0IEYikRQ/+yuId2SIUJVC7PJlqk6CvX5DPYovud0m23
YZ8pm3Z+ixNGF+ULXfhqebfs4oUv5fS0iKv5oP5XcOf40MP6J2nNK4rwJbsLmWhPyE7bk9W8FDIh
ktpOt/Vrhj1QzheP0mnm5sT4hYKpNqC29rd6+dTlTYtuxRGWU1R9mn3MYF+ayxs4Klfu8Pjx7RXU
qeOyT9XcL7CN1TaiPnv5yHGg6fOmRqEZyuVOtBcqBBCwaL1OITGcIoaUJU4g7R/6ju8y3jdo0NBv
u7lurVtILuJhUFOmV+FjMkGGD6p1SaZp34zRzOlrXuWqsc/VLbgb0B88igGqZe3GOVIcOCWD72lR
tkIfs8wVMUCigUI632tQD6e0lzZznHtNBbGqXMi/pQPfwxthxiYmZl2sfi+EHJnZwulUqbyZo68B
SHGw0XADoCGJD74uMirABGO2dRJqsrLcpzp4rszKb7wRJ5EtMtGeKUKaQyYQh/m+kE8/bokwd0jC
4iDEqGUwfuOFwvRv6vcsMYBrEpgIny1OWtBpjsZ5Vt6SN845pimKu05zM+93UlVuiXAGxBx+qVPF
3C5CG4uXY6hORUufqL+E6U9bk7yyJSktMg+zYpJFWxDlfQ1HSj7jo+jQXVP1DjzkpcaAvb8OUrcJ
i/BKEkYULy9dorF8sP6WMqoFcq8wxEqp4becqzoCvyrV8Ww2BjsZvcj065kePSlEWCdsUDDMu/2U
//Y8CA38I8EBomx0iYJEWWmDdHIIjFzTygP45twyuj2QrJ5yHBND+elk97alewvNNsSBJjgF826Y
lYMgwrY7M9OuX01kbWuteGFEJYacjHa6e6cO2571LzXeI6K2Bm68nlZGXN0mvi5y67zZsdRN2SaO
PnGRuCP9UoOh3lKH/lIQpjosuzb7HMf52ST1q6qaXqxy2jRG0nI7gNqeYzKAlkPXJjpRGzF/1JwA
SVAoYtw+LbR4zs1dgXIvS1xbe1n6xm9HVCSc4Fp9goZt7jsZaJ7lqWlL6u1bxXKCDCRpHuXsrFps
yiWdGHOeT4vGxmVXt6rUeb+gpWyrBEU/FT5Hw3DQ7iWpU6mz1dj/bKncR6whiyP94pp5m0EHxdCg
p5azk9rTxoAZ4njDCHXbPDgmUuSaKA0G3g7H+3GD5O9epJCsEw3uuRlfRuaWUhkc6GBtSzb1pscF
j/k1UXeAq33RACnT/oqmkBzqBazl8CY2q4TcqqgE6Wu2vhgXsTXS1u1JSwjE+GxyMM7ziIFdV83W
VdCAoAzg9g5psFrwBsUpI9iJ0HWr3GcLpH0WabWZcS5homBi64DcNAgLCOiWdEJrrcwHJjOkeOmH
XlGEiWNvwWMrgbFjiAa+AfI41YyTUWJoIe0QHJwHkvFQDKYntea6xdOISEtILMwYiODeJGOIxM01
Ox1rJLO/0PFzwNOy2RyiGSXscFYp1slnKIhiqTSI7WhTa4RVTBScFvJId06d37zmLKBVxOuJ7K1y
p+aBr5n2OWWJMaDvKOFnDZKgrY4cJeEDc2bNqqMdIFyx0Sap0HFJ9pnHeG2IFVCsBpX8M2dYenOa
wGUOXRhRPb48mfcaI5Ubq9EpyP/F8qcCgdKUt8nM8Eiz1051QsyH5H4zm2A9J3nDpNlDzbyxuZBy
QfO+QpIGI0w5LWnrGrIKYJC2Q/8gsdiFdsKmxWHZAQmMfBmZAG6GlQk2nu0rDhjQkQ0lzeGpRm0y
1GATEB+EBbuWzfgdQR5bl9DmS83iy7QkR9sC5f3ek5Ot8GBrfI0uVRDOMENjGplcJrXba7weVWQl
oZxZdPyyQJLw+LG1Qx2m6498/FtbHBcA6HohD0Ck34nto9RRFLJvJMvgcvs58O7FW67Z9bHQB1fg
7kLSTwqL+tpEACicSng3kP5LnbZWsc0aKeoPSsjsMYDlZ1rLVOhzroaTEPKInT0q3vDTJoxHRfOy
bt4KFROU48pSTya8BXfl8z8rAjdSpte7jsuKcudBWBmaMe2PJCZpkj9qpAwZYJUl8PPhLVBuE5nc
gY7NHSt4KzhIHK3HEZWTjFRAcQNxWOcqxjIKoPkPlQQGPIKTNXlTatnaJKCNbDWtjVyDm0eEeRXo
OyGlrdS63Jb5TQO8i3m2aD+JJIkreEU7qwXxnNWMt5xhpUtkIfOForb30uAgSk4KA70H0DoVPq/a
QBNYoHo1u4h47+jSqhDhqJfCEZIW11hIKBrgP9gIOdqg1EkrDL5XEyRhpzAps7SLrGvsX2gGRk66
s7bTSseLWaElCnfsRoS3MBbgthiUg05pWmYvIYui9pYy5zJVbdOhF2GHVGPbH2DYyRMmCOiX1Vej
pgfxaAnJTcX4FuewBuGCtkh8M1XkDBLmInaT/55uAi6TkLOIRc9iUe+DrG4M/atFdiaFnw0ofo2u
gnLu5nGtNz8lNOGBGaZRXcEIyuUnNmbmiKwMhPixeQqmZZK81wMDnZ6EpEB5IaITFJ7MYMejDzSr
f/h2FIWc2zTehJlxVC9Oiv2Jw5dOVypNaB5L0jGABBYgZJyZshLXvNfU5aDG/1vIW0JC6PcxDjB1
FIvkzfL0m4HHwkGbJWHy/5YgvM8z+Qo/3zCQI4Z3OYSm3DnEcXxwCtjE+plwhF2ZyF6pLngY6LEr
/xYruhUFWM74dUwf6ODXLRb1MDIuk/bGm2hz8sk3oBbWEsKqzuxp2f9N4cgY5NhkJ4O0CLs0uIeF
2VH3ZCmCMjQj9lg2hkP4Sar5sjy/zD07Yp/mh7FWrsZ47fKjEn61agK5sjjP1fhERAVRwNxrifKa
2KQNRdibiJAF+CWpni5swomr7uMGiU1wMucvZdE99ngvUDnQVvdRjf2ikLYd84GexKawOdYJszto
PphoR5TvfedsUxUvemnCsFFXllphrMMfbNBbREUN7CrEGarmbxlF+gJcaCaLKSWXxWYHFbUQZ7RC
gzc5b8oEEHvevaSSzZkGJZ8BejWgHE1gm6AIyJxxlSXxQeFCoualQqFzT4Ar1nN8ApDw6JCHXj7/
JlSss37BCOwt8GWleK1ymllFm4HZOKEjQf/pGL/1lNGaHPFxYgtkuxoMNgHZ8R3pu9RQt3PB8+md
ymAzODm9wE06k1a8TuXuEUy7CBJE/l+iyvJdEA8ZX/lL6gI5TKl9Zni4EAB7GLEftqHffnVLwTNw
VxfqAaKftADDNjozJuANw5Q+3ykDY7jowANy4FE9OUWJxkRiWg2wd3iG/XcSP4AkM+uxmRF3Ryk+
ppLIrtYOVszoxKBfJQqoMiVKcU9SHRTXA09u1GUoYdHncDtCmEsIMwgp3ofxPmhnM+Fwog9HLZt2
CGJuXRru26G+Iqsl9KqtSpIXZI6DHQbdi4XyZ0DMY+oV47bmFGko9Eys6DO3KLu4zBBb2yqkhDfL
XpfjDfcHXs7QbVt1K5lXUOKsoNEIKUb6mNAk4CVhhhY12HUueZ2vdfbwMXaohBo/xPwi0IQIXshZ
tSOM+AJWB+2yQZxq4E8Z660E2zkY0R3GN8X4GaYz2nE9fxaJsk0b4x3DA6rJ6mT1u8UkqA+tC+vp
ZoExERXytqEUbWFbqqgOA4TrYcVOztTDrK9jW701pJoXoGdLSjhr/NeTfpVF5U6vknuKOFBCu5l/
Qk+j3a/uqbqfuU16g+ERls3xkP7EkJ/HwnnmPG7Fvs4Jc5PKV7YOBHyOhoaM7qPjTaRLDYyl4POP
eXIZZ3T2oN4ZW43raVLeg5NT9nvbxmPFSZWZZ2IRBZGQff1tZ6eyyE+kKPs9+72aioivAX2mslLy
i1wVPL7qSzhvtUVlJ3oo00+tXAp8UhkEr05jvs6dn4alF+XjSkdVn9SI2Rhp5qPi9ba2K0HWmN3B
mOEqN/2lt7CMTG8l2OalHC+zNSGswI0/JR8DOIQSwZbSb8xq/ojhAy/6ye70e8znGVrV15ZxbVMj
gfhYj2ZxViPDU6d9zQORtRzJhks4bePxi1xTpgBINvrxkwh2b0lowZgZDaiie9rGTYcbZZEh2lSv
8/RNHGTdsNaykva0rqR8HXMlSxNLzqTp7iBl39TVu0WjsY92khaLxWsJqkcSmn5OpE2Z4yMi1lqa
wH9KHN5u5fwTDD8awA0dZQYZOWjT/rtdC4ljMG4j3BTxdCo440QsO1aL1ocSPYX701ngX4qUM0lH
F66IMr8px2NVoLwk5Qt5V1OzTXY5vhlGkrGJB0/heqESHmhqjcbeNPcgWS1VgBcRiRp+ZyDnQwNn
AymVIjzK1ui2yzUjVKepVFdHl20gFcHGDNYfKsawI9CX0TBhVEl8HxRyo5qWEQksMGPC9LwtZCKP
w8+Fi1O3CYsz6//irOWGSI651P16JMtqLjb6FgEJzycTjRLZgMR2iFW/t7EvmSnBsbhlm2XT9vKp
R+8ljz8Ti08I4DhB+3Bzylucjr6iIPfBg9nE6S3kE7MuONU5GH96qokBHG/01YIQIn480aNdOEsr
xtLeXDlrPSrIqoDdZsBFgPdYDkx8w1+T56pTvquC9XhEe88NqkksvikjsdZYV8w+E8u4M1KCpjHS
yhQy8Mss/E02nUZRt6EdqrMbvu7rUjvnVk7fFLsH77p8BzEA4FJaT8nV1BB8heXayeDXvcnJiYni
KuTYA9W/FbV1S9g1mGMFzYUCncOmWTIyWMnk56LAhQDv1Wf4A2rdM5vRJ3hsy75prXSE11360Odw
p5scFDkeJc8ZH1qc0agbiFQBwJZPscsefEmSehMaxkUzX9TsHX08d6HlNirhzTAroyj0SkaJAszL
bY745VpZNPviTSk9AUBzWlgVKo/C7Kbyr0NsdbfAqc2+gQ0Dab2SgRRpzRtrzxzUTEw7Ehg1Es7M
Z4Wj1bRrfH2amzbMxdvkX2mqbt6Kefx0xer0FnGqDI2MrCKOYvl9BpOccBnybROG7gSiRBN+ZDZh
2ZuwQzU5WmOOBxHnaydmDsY1JBByFSnFJhIQWtyYCJnEIJZIzOGP23amles0e1WOiIqxIEmm74gr
Em1rMgydb0Pz2tFwNNp+O2TknC0kzhKUDethXbGktlIBuJM+gwkSFJ5UXR9qu/XmiZNyphJEwnE2
rDlTM6bjRiK7pOJ0R3S1WU+ccWg4QE1LOE/3+a8FVdEJtc2SAU1cYBTZ+zDiubA+dY6ONkIbbudL
bcswvJyN3XVbybIIQJ4fmv6Q2y/TXriuwV5tlTs+FrdD7oNKprY/yd0E39exvcDP5k8Y2LU56Se7
qqSnPazHV6jQzMsHlC708tWNtteCs01hQa425/Zww0F3E7EYDCQbp1zQIf3rQ45LoBlipd+1rS5a
O66IKWDU4MtAp1XT3hjjobK2UoTRNz3wElNUBpX0l+Ou6TLr7izTJnDadW/o14r2KSi520iFz9AS
+4JlVWdA+g59ttTu+Lz6GinpWo6cl4UgIgURdTHbUANRNzjqto9CutO3OX91YvuqoV1gjB+Cx4of
HMwC9aEvMWUPhyTd2IkX2C05fsIEqlTEPYYHntDS/jgiPRnZGCsU4kuQ36b6UqA9D2YJINh0saXB
F8qbkVY2Ng8oBBIHEtxPVL8yk3EdQVOQozwI6nxnIrQcKIaQ+qSDAzlgfCiSfMRhlcysntE9Tdu9
kSi0e4UORd+hzs/xwKb5V5jCMR9Ud0htX9eMHTjb1C/aeq8N5LNVa7LIVjiNCH+8BvG7Ji2u5iBs
REOMYpWhBO+3oP/3wEf9LsIFA8Noso4I5uvZEovFppZH/mvslTz39e6oweATyfRBmxx1ejusOtox
Jat7tNW3EuY3g/gVlM+fiU70jCWnZwrNGXk9MtOcjfnQTYBuepuUCAoaYrv9eei2luEcHGUEGEXd
Q+YwvVn8pgVYhLqVPaNM9hBzdhmp30Os7DXtbMPzyVAS6cvkKVTchXMahle9u+f6ZcT5TNcgOLXp
vqHcowhUfCu6Mm9RcJG2RyJfB3DVzr8qk5jx+Mu0q6FPmNmzmjDnfqf5r10xAojPyPPF4mmj8clI
U7H+I8JCkqaPjdxRzeFrp/aL2UaXSL2Qm6a4aSjTqjVPi8iAiQH+bkzUOXUKvwhxju7KfecR9rEy
jROqIX7SVQOBU9WxMUNErT3rDxx9FuTaxInfnhcv77aDiV8Dv2IL3ncyei8oXlMyqEodQD+gazSu
KPZstw6af85uwcozM2mYi3gHITai+ciXlrmk0auOFtd+7RDwAlegq9XsohyPWzR8GlQ7wPi0dFPe
Q2km1pNILnq32Rz4cRe5QFDwmeK3BBU6x9xY9ouRaD8iiNCqKB1Fm9WgORdnz9bkHefAlR2R4tKA
YuuEjhVFN6TcOPMYVeUvC42WYsEVwdkRLPFq+hrjAKSW4gFnJfnTAhVjbJ30Ks32pZBmcT+gFCHA
bNTXtWkxHsCkVq4iXFt08NAxrGWHOVLsGvMT6H31sqT/HLprw3jQsuq1pLmmjESCsGwARGUQofd7
vDjQSfQ1pyS270sT4vrP0SUhfUuT/i53Bi7Y+ZC2hJEjw+jMZ4EMrlQiJCZYgeSpuzMpfG96dEyJ
vS+HVwey4iDnm1x59rRlacLGIc3qrNjkSXrKsuw0ot+XQvmYqCBqDF/rDWpZbYvka8YnOZc40KgS
JEYw03hJmHk29rRVWUPHWvohCvgUStbLdI4GBw296UsLur4m/lJJLCnYcFoK/5rGYg0cAjuIzGLV
VUiNMvKXcHjkCPrsdnKbJr/XduApcw9OjPG4gicR6TaJV17CTR5K1Sl+BrmBZ/Ktk21aot9ySjxM
+2cbDRirIwiSVRVeExWt3Chdmeim83FU2JKzZ9mea2wii9V5g6zJTGjGV3n4cmjwAuoUivFxXZSQ
AofsSq/LrzlDaTUH6zS7DQttQIViECkksVGoLan/aXSGwb6lh0OCEkLHF4Pja9tRvGqPtG53UH55
Q0l9yChV41J7Lcx+G5DVTDuNYEbT/ushUoVOi2UoejXohCd0STozPS5Ps4CXR4PwAvbvo9BTxOHA
wZgbmqOnzvmmttFsj3Sr5Yil6pgU6TEc4WSMAYJXiYoYY/1Qkbh9VKJ/WvyvTF8I+AO+XTJlrDF+
sUfMMCfqxkujYsOz73U1QjCl4wUgyNwE0ZY8VcneQTqgA6FkyGWwWlhGssFJ7+LY3yt2DdHpW6Vs
lcd9RxK9zfEhYJg7LE+ngAvz2y7dxhrxrGGITMHbjYceMl6L740gANIrsakl76BS9OIaKNI+K6Rr
p/8r6+RILrMXxtjVQvkw9Og6Ias58+SR9HXn2OsPWrBTNOkmyfU1Le+RjTUkSQmuzl5yaTxGWOey
kjAkyoC4KnH90SujX5Y55ioid8rYKrbfoJvUHWZsuynyZavaZiaKK25IjXW3gtIeT9+67eXFsVjS
+1KTuTbLn6muYJbTQVUh0mfem3lRwxs9M6ywaPs4eb6VJPkUl9cCyq1ioEsYD2ZPoyKQsMmjvQLx
HCnyeuF5ZyCRYasQJ5gRbwFDnnn4AbbiGnhbbZKjeiwk8K0c+dKZ23RA+NG+DDgwpBLp8IiC0dJh
i+ifcDEOcXKC8+GpevSikurQZ8TApd1+6KLtQmqG07WspIgEMFNP8nzsBuumLX9FcDHqwe95FOxH
THgNmILNxAA5LSDChgvZOiBzJw2KR3WA5OsagfbZdRz4zeqBhogAnZzItyHDV31SAuWYxcGjkFIo
IQqWuwvS4Tw+BnAopPK9C4J1aACAQoRqFbu6fdL+C6oevir1PLN4dvq648ZUyHVavjtQQWrwJwd7
Gdv12E28idBEDYXMNmmlKr4eIY4LubO1Pjx0vfqMuZMLOWQZKHn+W3YptV6bWUoHLHJr0viIu6Mm
XA1UjhAiEWxb43Iy0IGqYEzsmo4yCJuoEDwPnIxUh+V4y+RXi7W8pyZkLYeHu5LGH2JRmZHa16Kw
OBnwbmjMWVISmpbDwN7RFj/SumB8+59R4L3RkjvFkis75TFCWT82wYYeMJ5WddXGH619rrKrjczQ
OOVIUmSgLtIwrllJwZcgyBl38O08R6ddZn2hGuHG8qNRJW0n2PckhFsIR0zmHOp47qY3A9pfR4B2
ST5hMdi7kS1Yh7XQHxU8CH18gISx71iqYvAU2EvQhyL4bPbYTchQT38KuXMNIClOP3lpQwSNZbkZ
DciRaQSRhikc/xT9rQ4PqhV7JnE0QNw8C+B/UTWPOct3Wg/uCcJyHRL2VbwOyewhbRSS0caC4a7j
3id7YFPH6TEKt3IzHae6u+hJ64falzLlBBqe9fg10V9ysIs1oEd1okkFd4XWYSAS3sczU1t+xZ8c
xVk50a+zfIsLolxmXNyas6pQm6wlzTyYKmfe8qvLHpMByITtNpq+RWWQZI+OWzt6Y6aYl8/G2vW0
9ulKK/qLY/9NCiFMH3A1V0M00DdH1Y6HxLnG5rPrn1S0MOZziD5vw3S0NYXmIaMUwo9sNdyXwQIC
hZ1NJk6KXKzoO5swXwd/Vgb5jOw9OdupE6ugE/tRf1bYwMxTSBLrwO1Zs23kiFrS6hq010Ud/KDu
PHMGAuAZHJVUJMzJdeyhQWjQ1I4Gcqlc4+zGPB6qKpIIhjeT4ZkYZLmxD4K3Jt2UvvIDELNa1vgW
kgs98OeyBfrdrwPOFDkPvRPZ9Dr+7IZGIuJOgyWyaF+q6l4hMAixLBNRb8sno4mRpI+g58RBk5st
5Rtg0Np8spSzoOclzbOIr42XSKU/UhioNT/sLGDiqnuOY7Ot4pesXpWQkzpFZRm6pFKuyvo6ZR8x
3TmbsVPzNpq7GIGCnZB7pUWrYH6fGGRDue+xlgxfNQprC5AnJBi9e6rOVp5GpnIykyAKUeK/DL5L
TZPdcWKJWPbTBCEdOXTDalJznpUwQE+ydiFVArQMeSUO5OZ3K33M/Z9NrVnIeHEuwYJkZV4oG+ik
Tj+5splI4qADQYeKPY0dooVUT9a0JncQGfZl8TqiHRj+qv69j3675oOwv1VGC6hg9cl7QneTR2zt
6EsNPZ71ibPAfFxyy8VWAq7rRYJiUI0XmTQ7sP/GzjA5Y7T6U+T0WvU27Y/tzPfXE9DBAoN+oGzO
c7pt4VBi74YthHOHWX8NHYhYqeIjGvZxdo6lHwYtzhAdQlrCGlblkX5lWWXrBJUbLvHDRNtggQ4W
687OUuhLqz/DXEDdI+7CAoKrkrJpWlenwHCMi4S9bLIoC1NMBkRgyNYf0eYLtfPE/TXav6V8BdsO
VT0pGG/zEMVI2FUTCdMrIjJF04VPjNuU/oyefsZp5Da45jUsrzZMIDTc2CWxJafU6h3Tk2RB1Q3+
pzwUqBVgN8N8tndBzPOlnuziHGWhS4ri1gAU3kjUKkQRlGxxOAsAxDX1Th7BwKtL6HL+0rMbxIxI
OIVpOan6cwzpn4iBP72gkSPeaD2bOd6AjHAzJ/OrXT/H/qT+kjNPzQaK8XXgmTPHeQMhl3ZF7Ebz
X6iwj5AI0sOPH/HKODAnxiPlJZtquFKT2MtTi/kogl37EDp/Q4jDX018Kya+Gu0bYmbg7h021MyO
z+ZEt8RwF1M/qyWhJo11rMgKSyXhpEUaoQY7Qz8Wl4DZ2sKeDhygxXgdoA9S8d/1015WjzjPVqXx
LmR70tBuiHS18ycFOG0UGJEFTRUp6pFFP/LoR84+FbQAnaeDdXVK7hW8XeGwt8Jooxu/VKsT54Xx
YUsYv2zk6STfcDLm6AckCOMZVTDwS5PmDAwejWGmeGbVWGO3/RdKCFAQb8iLm3WHbqT5Q4uXW5k7
M3BYaQWRkvkjYpKCM4dCn7xB44kUQohLyAb+S9E1LctR1m9h/aZmVzP87apdzll/Mg4iV9PWf7DV
ubk9HPOKcSEBA7WJzg85L0Y3tXg1hrcSTRCfR0Yi75ikbMR7HZmWQmnWKg+zvYXacQ5/FKQttACP
48zs0Fa9imjzXqeruq8JQGv0geDj7xx/QysT2die6jzYDIPyN1sGukuL7nP1r9LKeyeOi1nklYzX
Cw1ef6aeDe2fhQ9GCjEaMMAuaBR3CoKlfp1HDjUCSxmMrmK+ijbPXJ0t8tFtqq1mONvTLcAKbFV4
ShGa5nA3M/2jyxtf/Z4pApoWDFcRb4aWwpYGi4lzpaQvTI8vBCoSCplLE8KQKiTfxLbdd5xuCSor
lcXXUXgt+cmqp6eAhcrWw657qqi91fg66jUVohMBdHimVDqVlYdfjRiKXR0z20VbR3tczV4kaI+y
IIRtIIeOk/AIfKogZ+b4yo1Z4yAkIEXpqE3mfVztOju7SeC6xGGwK38kVk2+lDy0W31+ZhUSR/Pc
ct+kJqqRN33MNko0iY2AXPiHUtWHIbQvlKiHUNLOdYZdk96RYnRkeMGCIEAJVx+jOd1gtTY/8iF2
5QFVMxNt4uMQgf0uFSISrfYVG9AanPIKwmkOWoxEwz1P/bUJbHIQpjdHw2PnNnGxxquJLgB0LFWD
VsDOge/bEiyGuJQ2UKJDdGWGSvRsISlus8EzM8rmyWDyU/gws/ALolvmAXXuvQjXKcDOJgnA5yr0
5Cg9DkyirDJA30tQHLrDGAw6rS8N90+y1iZbQF18NXotNcsbEGgY4JCZLtnMpgKu3jgNHhN/btWc
/IGa1OrEYIVWxn4n545vcMyI0vCpqKDXgDP9Zxd9sQNWZ0qembqwNm8OMwIHAJFe/AT2dG25y1OB
IlbfHPNOKOAqn9e9SqZ6kRCPztct/qlkq8YyDHlrBTF5VUc/BtTCJv8XOv9S4bimLaJBWGuI53QY
E8vpdFsmpqoqoXmgBJPiabafog+YL+C9lZ9Rru8OyDeTjUO8NxViQLlOXcjctwh1ZSZ9Z8KwqNx5
steO2eCdmw89ibai8AloYMOX35gS4a7y+1hNu1zbq4p2pkaVDIbdrOG59tnMvqLHbJCvssg1m1TG
i4AnOZPp/aa0Tgn2voJmmPY1Ga8RHx0i3VPI5mlwaMfpc+KpNOLUn4vHol8js3Zt5CITTFHVBCpE
hTTcZQOf+9lanp018OJCT6ern/aPumS1nDfW1LpmX/x3/WsyKrJsoOvjRrzUYOv0fH7YMSB7NRnB
LFsap+YmnFyLBhz0W7IgciTz65gGRKgGWztz/CDIXRsfr6G8soKXKBSWd+KhmPgvW2msfAspzhx9
JcNxTNFusY+I+M8K5KqNw2hPv1Rh1GKxKRrc4vFwsIUtEo3HSoe9WlMGNfZ720ObmPKNlNOGNE+1
dKI2DlBwzu1VSUu/KyK/sr5Cnc7XQIkLJB9Hqcam3HD5HO29MiSYMPJW1rY5bchI3jjYZfm2AmCc
VflSZeBLpr/eBHKOnsaBgMeZTthNMT6trRnHb7Wdi9mXsd1Kef41tl/hfyPDadXS2Y6J8m0hPAE2
eiVetEDlqX3QsCAdfkZnwDUSs+OUAU4bVO9LZ5/QuOzIYmDhHbcqL3KijURjMjOHHRoBffSIJboP
KDFVAyuxwuk3D59SvLOGYBdJ7xnSAQREFR3anpVVEcgFjbJJnXf5Em6cnCHXlwItYeAqoqRz5UV7
1eP8IBt0qodjmi37OrSR4m7qxPi1Ee6MI4AcLeiddUb3dGV00qWg3SrVTGIjUM6KtrKiZVc0X2zW
k7wiXB4Jh4REin2tLi5DC+QBd9sbo32lnjfp+MhYnAyyBKPM8Ab10aLJaJJz1SHGlOGlMQypjOJF
icActruRVB9DJnpHp3xXfscBZiIyWbmjnf9/HJ3HcuNIFkW/CBHwCWzpQE+KTpQ2CBYlwXuPr++D
3szERPdUSSSQ+d612cJF56aTlFVXe7LN5pb+PzRBlg5QHSATCd1wNpF3CPtnX1u8wV+j+5uoX2G/
UwfadZRvBgYavOkSluNllj+4hHiTGUClf2j0KZupUKo8E96xsMM1xvOXvhIGvzT+azjTcuuo2Wfb
IpfGtla8O07h1rN2ytWgmjJs/vD3d262ctEHiRpTXON+9va7CuHi879k+E5TEjMQB6K+k6qjB3dp
GxuSomceExNVUV71TUX21ziUxBGY+KarXQ86MYENAyGo5LNGjiLBszdYEbx0i+jRhIyd5sMm7Bcq
1Q4NDZXvqimhN5hoGubXYGrSi4Ji7/Ysr8RC4XiXzkVYWqxuJ2QhOXJdj+5nDpIuKB1DQY9kWcp2
hDzQEWAGOVGG+TVCF0aKFG7Nvdr+umm2yBFotD2nN2ZA1PrpWhqwtT4969i17UJjoIsSbcnwROvE
zIfN1/g7u+Thdlh3tENcvgsEevDb8EzJodTXeDH4aFHTkqvRLwiLnifgXbLE6uYS1jGmRwFQ8T8r
R7ZZYW9Do6Wkda/Slu3/pZa+7uv4KNnVWerrU2KLeYRasaJm0Cj/ER+8ogk8EuOpQYmmFORWlOVO
96MlqSu7IRrWU85qhTVYJInT1SjD5hWLsyd5p7aGnke0SSijpDF3t9U1JwyH5tixqbcBBZhdwojX
7WSKDcP8Nyi6L5GpN5oMOpyyyMp21MdBz99DFHXezZ8axmdVp7Au+Ev0PJIqz+0ErRILTbAZWmCn
cFh7EYrH7iPlHJeOXSMvSGZw7I6EH5BiD0Olj/A5wJ5QkArWaSaizg/odKdhE2ocSbkjHUA8EVZ/
BvypIgJooxwKnocCpCXT0RspjpqfKZZCv3+RySyHnfJzaqmnDpiG3BZkzjz4/kkoPKrYkrBn1AGa
3uqjTcW1mgLxFFBPBU2qGg+XTB+IBFEcQ+KeNdwbkBaBuMmhkD9cYEsk+QI6pvHQ4kAwTOrmyMCB
PRC8duDnzURDiO1WtcjVisvus81sxhr0Ky09H+lwolyXnagFDg8x7WvJdvIgk4voqvYmvJVNeIuD
cheH8mpQQOsYv6JiJKxQOqreeIsoJBllxGrjkRePFy71W8IFoGfLd9iSjMa6McVppOk26631QIqc
jtQptak7QEBicitlDvkuUn0kq3b8MrXjGEeOGquLMFyZ4z0po0UEdi1Jh8yiZdQ66mgXwU8196/F
SWAxQYyDA+kWcWqwGFF9WhtLW9qm7i8vLLUYM1RiJcluSL3yOtvr7auJnmX9NNQrx7JbGpCP6E/l
p2qKY5C8SaJbdgWHu3/Xw4dNPpddRfNpKbGGcYFeSmNCFBnaF2laxDHG+ERjHoOm3EwKKhO0IvSR
ogh7IyEwhCLbjhlxQMmdPXyicOdh1KNAAi8JqSMDZtRUxkwiken+zI1HzupLfvu8SsplJu3jVpnx
M7fqry7fhUGNWhe9kBcA2P1m2R/meUyu3Gj5rgIFqOJDpRMMnsi/taL8Q8iQcljbHTGw0TkyvUWB
WsMopjgfa1tNkz5Pizy23UrLITmDpV/w3XgKAWbZrrWpQbS58wnLGEmlsNL2ovGsl+j3inls6P8M
JNWxaR7zPjpntXuVJp7fwjdsJAFlEQE3fU2iCVWn1J3K2UFhuuz8bEXL8lHzAHPbtZv/v5N1kBZg
mR1aRK5B3e0og4HfCQ6u7v4FknD0YASAG6J7VKEm9uN1quN3NH6TJpoLrqmxhYUHCBM2vQaUpzY0
hCcDHRNo0ZOnLmXLYqyPKep7UNaBAIfEuJOE5YJbKfF5cP9FZCYLGDKPwwOJwJg/Si4QBm6ClsFq
Lf8VhCujOvmk2BsgAQmoRrc3BGAdKtNY71cm9AkOIPA9F1w9xWamOINkkg9DP16F609OhztlA/5H
j9ka7YB59bCGGSE9Tf09gp7ACK/m1haO/yDznMuwHhZfpww9mRjjgaU3MNxVCHqK9ssjSFIxaEAx
TRoGVDgCvPGpABrM1U0kysAZfSZE0qy1SWrOdMfjuuzG8KuU1RdriTIrTOpHUGmv9FK9YB6f8Fzo
H/YOK/eZWtEBNQCsRrrxg+GYPLJ/BOnG+qVfkYC/CKSzXHbXKtMOSc+Dl1dcw3m2T8LhpBMAShQA
fY43Tfqkv1dKvlrvB11tQwp6vc4TqPXQsaQvzTrx8A7EjtNFo1q7UiYNDBCaycL09sw9foGVHD2Z
qEN0/FvFvufJxW4KvgFWYXcrhcemt9chb5Jq85LH+5iNAIsVXQe4+kccNMCCRBtR/4wZkdiniKTR
xmbmJwTMemMCSPU/LXmF/jpwv1XrIyLpHcMAdBcsEw4xYqc7smbC/nMgHKc896hMZJrFpkxABaOc
5aKuFVBTwoYpJBVJkwHMUHT5LrV14JuxRs4bP5SqU/rJB0qMoDV+uyPnNlZY9I5EXM+a6mj4Zxp0
C+zvJqiEQmiftQr152Bvm6Tay63CGzDOgwH9OLlDSKBMGytCiZoS8hmPpgXsLFDuxxDndM766ZXA
gKvFG+dh2SNBxNGZA9xon8drmW9Aa+5G79UTiDu9qdMADLA1PdvVu0DmT1gnuVb8QgGxTAntLgrt
WsjxvLHaw6soKlEhdr00yjOugmp0oWp/wKvS/sGQ3aO115CKd81Eji+rdpuAblmF9GlzZZcuJ36L
f2RY9QDNekXzj3ufyBEjHp0YEsMjM3tolIenqRuipq6Y0nTvofVvb6Q+hzk3laiMwzvWYH5yO5Rg
Uo+0U4tWJbY6S2tubo0wAaYvIzjSp0bCFgRihgufdoX05iXmN6yDijsJvOPQ1e+B4OixIGMDDA7N
DzlThP9Yi2goeeX0ZdzS7Ym6Rs92HdJf92Wbb0TCyWdVXAr1mdWPlgEiiZpVUcWEn7MTu0RZ+tFC
ADrXps/byotVn/MOlcyIaeFPGDm5nPY8ICBbnLwErRNWIgmTDNEQlUZGEZLvHHsPcRfEXwHj50vb
YFZ0BnbkYrib4WdLcXWmUgOAViA+kSHs9FzCAd8QcaE+9Qjpq+du9Kp7TuvFuM2Tmz6gaQXp74Zz
p3821JLwwdZj4EgkCFNrQjsqXT+ZtCs7CnJ9/t6kWKWT6v8Zkkctr2JwMKQzA0SM3VyD+qLp98za
dwFRmj4SFgaMoL2BFUnRX2X1xI41c5MQ3i788XmTdWqOvWapZ1+9tEyUTwMJtPxZgFbnmEYA0rT2
EjStk5AKHGvJRfjGWoOis5utK6/JpvCGLy3eG4ixrCpe62oHxxx9889QzTs24UPryRg0BWbEALxN
+DCD35J7uoIa1ZtHilCr2evlnXZCGVItL66xp85M0sWtcsneOD83q/PbaWeXcknRyez9CRF45o9e
nq0F1+vi8gv9OIvm8exCmsbiQvb1zOe/ZqsNTDn/6Lb5pPly3s9XpzP+0oWTzpxxfvmao3h49Ms9
5UJLfeEEG/1snckp5f/SE1g4IwdvjsZ208/N2Sd5dLPpp9kvr9dhNtv0/Bn8oedi8fn5Vc9++9nZ
0Wev42t7nA+z42W2CWab8+V9PqOTn83m27lzdmbHdLa8bTa/+/l2xo+Rz4iYeG3/tsNs/XGd/22n
v9Tib7EPmCqX3MYz/tDpL/7lZl0iQF4HTuRIy+k35NfeOPzHe7+cG/OjOzu+wtn2rhDY9xl+QoT0
pKSGS4KdezxF3SP3v3h8hXGorY8wOXhCXkqcVQGCQ9FP+1LGSWevR9W6Ty6FaMQcByqeIIMD3DLj
YGmEKv8aZXt4/2JT4sV5lulPZ9oUOsGVFQqgG2RkOBYZ1BW4jkVAKrXgusUMQMoERjjCaAlYteeh
dA3TY4C+SaGBTiMxy1b4Tf0nDmOObcJFCQqBjovTYyUkeEL9JopuVyogBSoNlrI/sA6zt5LNtmRp
HZX4jm9+l6GOhNwdEOzFsrrtevIFPG9eUnthE2YflxYWMAoz9BIPGLWXnd6/g3obmvJC5lJojDcz
JCFjGCi4GtpjT9ienEOmNBuPgq7WR5JbO2rGjUlzlRXLlxjcUekn05CNnKK0PyW7W8irhivIHRlS
gExRI3ctAgqiEkblVNaXenCB1ZMFu9rexWtUKA9bvsV/bf9dhN9V+E15nh/o86Z8Ws1sP4Tfhf2K
0i8ZDWNenWu80ITvs/tci4z2pA8lWRvBx6BcLeXqixv5Lar0lv2Hld6FfA+sh6l++t4XixCfbGh9
FcV3D77QHGh7i70vobyy5osC6xJS3fhw0T5X3m8E3aP/QCBTR6kEcMWMur9pcfZcJ/d/e/+36c5m
vZFg3DUVEqfySGBi/3bvkv/R1qsRQX0yGtMAyYBHqJPlEEFbhZsuY4r8PwHUdizif1LlnDIwiPEa
E5mfYjRMKD8AKhm0Jd1tSKzFvbr24wF4iUdwYxdL8T3cx22zKpeouz9upMmpH1QNa4SSxpAaN0U4
cXrLG7SsXyqpbIbTUPPaz5lTmyunXoP+NVshf1ooy+XgL+YQMJgdiE5d7nZmOUfVKF1JVXVJjkRw
sm3LKxHsVfFjo6pTU1bgt5W9sxu6JQ3P/MZIMWo5YbT0oi+9//H93zZEU0zIwdYPf6g2Igo7Di8Z
Rv7yYvucer9q+5dHb34Wqf+gts6GSg6/3P9tOgD1c+OU75NXu0H9FjBP8BPZZIxc2n32Sl4BxPcJ
nsV15G3Dur+Bf97Uv2Bcn8bGuoO+kWNxVzbiB8CfER68fvchfoA1a4ajDSptRNionWiGZc6HX/s0
uXnd8pAejT/yHMyd++IFcBNK32Z4WQDPD+2B9QP5clfPcdmPv/wv3Ejt1JDIMD2rzq2jojJIrjEV
Hxt6NdOlSa/kyv8dlH8qmq/gJ/4erG3SnYGwScrCTvIjm9+CfGyEJ+MstU5acorGA0Mg4kHhXqAO
p+w166vNXtm48K5t8UJECVPvkx1mLNRii9+ldbhfxvLBpNYhuetOcXF01UWfUDH/lUjbgUGKMBTk
i0gj/Geof+TJp2y+6/Ktmu+uuDX8skx63ivyiRlEtcTEvYw+pXbXNC9uYXgAw5G0i7xVOCtQFP0G
6qsOF73NoAmsNKfusFf/QfqWEBkVQRmP1L6b5nPE2m48gaD76tYZN4iboAIXAbAiX26J7ABiR6q3
4EMhtp9sUhO27VzyX03xlv+a4phTCxh+etkRolopn0y03qmmlGUdNwfCPU3ogdMwAcCXtHzGYlPe
cfyusmqeOv2dMq0FLwbHukf55Z/8jaACBHuGnqJcKJsKlhG7+yx/ZojyKCat5yqLGY5Pmb6eeXD0
XspboK/nQndp69mh2h3tNTv4aCwTWK96Ajl+llayKtDCHAmJtdYJ+9iGByIiwqwihGSvMKsSVlKv
Gbmyn/HBBmX8ZTRzZo7yquRjXc2CisJRsigI11qQJ/LDxhb9iGxH1HG+Mej2KWqE62Jbie04bBux
bfVPQ5VXkABFih2vxIbCKRsZz5ozVyILsGAZUVEu7DRUf760l6UDseoMs/9KXT12An1sch99jmuO
fZM00gapRM7QlqFfMIm1KDv2wLyRjtLW14nvb5MZooGb3ZtgCQevOUYWoz+BGmwnDAVVCeT5ivVu
lSOziwNQxZsM9JpT6yBh8MgjmJimW+DcONW1R1xFsixIfoSfQgsrx9KGPIQYIaM/OjUyijav1/JA
7LkXQvJtBeYJ1b63UzYkukqSaNsUJrfnnxMECTlN4hhD8Y9JWZaPIUu1e2LaU8J63UVAp2Y3Eqk7
LGztLjW/RX8bhU1TzoD41ptxAb4F+IeI1vkAJdeSmYsdP+kgovNbLRe3uit+8zJ03pH0wlq8rsSJ
MJCKXT2WzliADSw5g3vQkIub3VnSv5n4UjL8dEZcUQCO4c3TwNaNlPSzTxFyrNjbPry1VNKXeOyN
bgSnpME1IriM5SGXz5CTWsBqWOwyg0i7DPtxr2RXXFz/EFn2BWESmIv0Bik/kcWYuRKAQK3Ykp+y
ECXBZeDdUNmInxY1bEgoI7bCy69CRSndzDdxFFBPBPCu2BCJuaVgamFVd/eGQYjaF0DxqiY8WW31
bUkbchFVZ81zr2TW+gGZCEkE2QiVkPu8GUgqh2wt2W8DXh8zRI53REqpro0Iv1XOInu21oh4gB0y
zDZ9cmtwURDF+yzurV4f1Txa6TlFNaE3lcgjmic2nIQTIo8xrvqvXDkKflcLKEG4TkmAhYdXrXad
1G03sW+te1TUYwl1iNVe/8nsKzwEgsKg3veURlLLM3c5PFyq5Qxdd7Swg4Jb8iFDIZneBaAGX8MM
d0D9HS/EsBK3QqTklayGgcnsDjVP1INJOEUBRo1nhqGQ6xEw7a6CPk08LOuJLic0DyD+fwhG90D/
SyIS9RmXEhOByg2JNcvTTMEKi9Cjd8lNeGccpDoKwYDaSgvYqQITawVnNBW6SBbQWD0Kih7tqtkP
lCiGw0/cwcJFSrUncDTTzYffkDrX0SPUJMdh6jVtpVWWISimD83P13YWYhRvzi4XHpiTshkzulyT
ycDnftcWOie0ZV74J7Uakabg+JaLfbIDmn6mTMUhp1KZ8bT3W2TnJCHUHDDimhIboMITyLBwiX1J
xnAlMeiqySXv+yW4ExqRGNiCP8aEFuZwRhicrHPwUr/2VhoKjLTCxd5oKNnNXW7OsBEs8LaAd7iN
u5R4bTOaNPp/ff0OCEAcwn0G/2KS0S+oY2qXk5BDDN/CTKi0seeWRybL00DrEk4jIWaBrP2hwBT4
459uLkK2XNWrEF59mxPYUSaLgcR0Qgncg0cGpEL56inMX8GkGEBcIlur2MgR1/E+pjdrIJBLRaA/
OupPYdMb8pjK4w1vJSJU1t1vqajzvpmE9fDW9hbhHHptJ8RMIJCcEvGedus2O5tKMwEei8Gju65H
uFDps4KuK4FPqlL2Em9wFu9z/TupsWoMz0j8y60BpeTa94hxGlRKg6mtU5/EeS4UGALCIpwBHq3O
ZJJ9vWXP31V04d2u6mOYn6v4ZRGoElPCVie8/tVMUdpNRV2ch/azji4BJ4rBSg8f0yQY/gCVIokC
WqCjKi7ngkMj0tHI4pSOHmPGEp52Tj9OWyGA+K+IdnXwQOCUYkpSB3I3ABn9Zpsi71Srp9S+W22r
YexVIEJALxG+W3TBnF0kFTKa98bY+iVRtcENr8+mrW+dzlViorwUkwIXX3eMxujaE4WNPndZQTYB
JpnaZyiTFEASSDCSPg4kxMeu3kucto1/sPVrNcFb62SkE4iKGvuRCxtsh2g75Yl2/mDTMg7Ur5Hs
Udtfnbaj6qwX6Rb5zMYQvI8DMygIEUaenSbMs036m7CHuawGZGzjFKvQRxvkFOH/TdpViXC1pdpr
qE8BennTargFyeWtFzKCl0q+My+F+8H/qM2/bvxAxLqcemcYaWN7CtvdyH7OKyrx/hM5Thgr/bc6
Rc8g1rYTxZITiwNZJSjcTyVI0izpUAAYOjKRk8UmWUmcGJ26Fha4sICrTdUfKeMZ7pKFMJCnA/QY
GdoLtIUlvWlpTpIPXtyhvXdT+0huXtz03Gb+PhEoS4tmLmzqcBIb62E1S1FsDIw2ihc8hECYbDs+
tG5FRl5JOayRcvM0Eg7QHKSxd50mt52qe6HxnCGKKJt5Xcr3NIBvqNnYzWKp2i6j1HRhN0sL/XTF
o+xi05ysBYpnoJMHQdxOGnOXxCs3XKWGsSiMq2LzDsKZjG6+shAwDNiZzZAypCTd1N0z66tdiaBv
zNeG5iKfgfMxQZoE0WZ+tp2O+JxWUErASkgODEO2fpRaZP8bW93qwUWr9m66HyFerAsFmSiz9hKu
1Zng+1aTDQLCtkGKdhq8fZts9R7dBXEl2YuY5qUACqjRmAWooyexAtcOgS70lyPaRWrf2RADarA0
G2NvYKmZqlY0q+WujJ08UXckMX0MmkRzyNxislXLpyTX9yYq7z2lAwwxszDDqDTlC6bMoOq9qfNl
QCtGZNFvHV4x6E+9vCSU6FsFuXzSM4Dz9vbKQTO0Y6dBQKhfTWAcKtyIaDMX6aGcnmqiIrsPfAZY
3pFJ2Y7ZlvfQyj5k2CnXP1agHZRaup3NZjgxQm8zQN1krwKsmHb8BUUR8cNQd1nJdAP0HaNNvSYD
CbwtX+PgBd/mpkqmG4IAO8TpTVNsLIARTaZ2pQYkthdlap5aFAAV87FBeYmBhB0fOz26iFSlmUym
kM6zLFioqRqyucXC5CcNkqPspRTQgAvXYbGakqpHDXmcTCF680bSsqj8e+guKzndRNOjje5YTdSV
4T890j5Q5GjMSBPM3AbtrAhWSfrMzDtDgo9rwsSmtGlkCTvfSYVaaS1lV8NXDyZiz4EAKULJQjJf
9gO0PtVU+IgYh2uuanx7ZfuPDlop0NcVnEfAi+fVGwvlahahQM1a9ir846D1QYyKJTmbWHCmo1Wz
c4yvh5iQXoNS+Xi828a2YhwBAG/JqiirPei1Kcs72n/5TJvgzvlMS80zMvgKPEcK1IusTyPisKr1
53SIo73rR/LNxi1UwvTe9uTvhrL9MdkeZNR5Aced0VQ7twnPo1D+ponbjSxCMUCztwHFKJT7QigA
gCaNNO9Qc4SqhKvioWCpo8zCSy8ZQ69eAD7NkcCS1w3x74PG5EeLaAwNVUgd7XC4sn1BW6ZnQkYW
NoltYkdvctc9gNooa+Co/lXQpSjiqmKq9njgpvplRNozL7lo1reifxs8vi3hXMMUKFah3QxvU1ut
2+n4nPs5e1BcnSYdlIKuJ4ULUXhnhAEHfkzJtTO+uJM896NnQm9URn+TaDf03/jIcEZaY+4U9KHm
NQn50sywcBJXRzu+hdSEw8gvrJYeb+PUU6TzvyomQLNoga7pW5QsBAswJwokvhG5kmKZxtNTPU09
cR/QC/QAPGd3IUPuJhX7KMWNLfmL1DUOUUyfLzmSFtNthEjT8uVlWWukN71iBVHj1fN2XntEbhMM
0Nl0r2fW1h5YsZqLFF27hrhDIL1sp3TVlmlmVL65PUOOIqnw/qGxTxjbtAEi0nt77sMzP0eBgDxG
mDmFkgeLJH6A85c0T0MnEJ83DVZR9QE0TaLhVSFjY/RWsi5BtpNpRfGVxb0sLdsY5bsSraoQsxLZ
4VU35Y1YPFH0i31UKB1C7R8/57bx/xgAzbZnPCdKCdqyG3BpBjXHA3i7ZG9JSiDyjhei/I7M8tdo
w9/OHR0BttTWwI1UhoibauBjC54apeoTqZPV6Mc5t2yFuiM7UreFL5/8VgF4YhqG9IyF9E36/1Ri
FslTCgfKOiS/2C1MMjmrmviRU6vnSOuYd2KxUmp3r/EpDEX6CKJyi5aNRuFZ0g5HQTxDiou4w+Rl
CJS5xT6ZVOw+szQRcSmBV9oGnQLi+FMc3UJjF0as81K8NDWqGdP0H92Fy1pvuPERrWVcT+KU0TUo
3WX/n4faBBcgQ6pi9rtJY5mRw+aTUEBSCWsUWBp3yW5qJU1ZFixggaE7TpaLqAL21YK5BjSNRgyZ
MmLbBdWshcSig4lW+oZtEyPJMkcurYpSHmGFc/oWRzzI2mzqy6SKngSq9F7gmUvM37jF+oJl3+sY
rqaewPpVmurWYAsMTHUTEhiUwzxxPvkJglP8I2FCcGmh70VrLBF/oh7KF7Jr7jSFVI3hnrG3SrzQ
bEJfaFqWyRQxQ0wb65TO0Fqi/I18JmHW97rex/23+kavr+cfSfAi/qs49clboPPiZi6Si9t0+I4W
ErslRfctoR5Fi0Yse/awWh3ksVd8srojLNj76VvIh5S3WcgfonoHw1/eL1vaJEwjRdeBPdqch+2y
L9eF+oJ+9OqXiZaminDJjpDs3jJsYwefS9p4DsLk3CBZoYvmKgJjwVEa4m0thhoLM0IA8/m/cBdW
uEu6vwpAsNE2fvNswj/b5wUh7PfJNxxXa9Bd3kjQMqgjKiQDqLgQcF6ly3qPolP13U/ND+nDPbBi
CKI+FCO7FDTIaCOlTyiBKlosfJu5YJ1OIRh4rtUMQNL81v0bURz5eKZVABMsQKaCOY4XjsYqW4K8
GOc5C5mnDO8AHAKafl52JR8J0ws9CxG0tozsCcVGVL8mb0qF+HqaA5GST5R7lOI8BB5oP2RIldyi
TxzwXJViZrDYKSpkN128T3ZWyibtKsBnrv2VK9z42xTtr8kwUCZczC2+KGl05ChaGCiv0p8pSyKp
3rIrz3xOZfmMBZrgFi5j4pZcFYga8Y4XzHMS/6csOOocnc4Vc3O8FOLqjeOXL/qdx1uQhOuMBBmD
kaY7CFkgmqyZ9ySLnu2BlCRe4L4BODXF59itQXGmEpE5wb5wG58R0YehwHBCtdQnEby7RPIfnYwT
1jKIqYuTtdyxqGq6yiCVrQoCZqoSpSFRyijgJKxuEaF5RpztREG1QuGjgA0ufvqQ3TurcuR+i+yc
ePbekn90UJBo3NUGVQ1RdQOOmGuINhPC5nxS9e2OxBdoehyVk5FZkb1tAcrWTyvziIMKOblbsyqF
FZp8tIYEkzKmJATLg7KV4kkZrRfc2cBzcs2U4jfVWkpzXNJdiFpFwO53u85MSF5c05JKB/o5IS8D
h2PGcSvquWAyQUjohBVDfdJDy5T/ct10ZA/eOii/QtJyZMb7vGCUGnbd+ElMztJjCoQzCzyaxGCa
oqn1F4nBVI5obAty9TgLFgRvhHxP1DjUKTE3BRpG7VmxmUoF1p0OWtI/pmLFgzZvJLKF7PNIU+1w
tqask5YkoYz7krMZccyo0MJBaEbvwk9H4GFZfow1azfm6qULxhxLDsofurIkKfooFfskTbyPP36m
U4loxr9UIfluZOvi1c/UG07uoK+kJp6jvV6MmbHrCOezmm6jVIKPatPEkDgmAeAxPDgGo04DRGgO
I1iv4uKhDjSWDhTK375Aw4RWozasbdeMHz71xlWwDePE8TLYXjL7zjHMYytp31CEtIWgO5s+G5Wb
JGtBl4Njwk6RoSnLTGpfbYGny9vEA1ICLBS+vqAY6xgTpjqrq7+k7ha43hxaKjaRdo3wl1IEpbNL
ydPnFTregAA8eQLNGtOhzThdgh1UbUoGFNxnEDlGIhyLiSpT4UXTmVJ5fOdg1o8+psOa2nSPwNag
j1a5S/VAnOwMi6xWDZuoXqGWUtFC++AoyldJxzRtsX2/98qnohxS6arzdqdWt5TKbi9hWx4A+KbE
sgI5qaoWu0j5NVlRC8Hkmh57SEOPU0LH/FFTm9KoxdEYCN0tHmP9b2hvOeWVyS+/tj+SRz0fow/d
/wNMxlau005Bj23enGWkyl1/JGqLVj0ICk0QHBoSxYtRV+JD67SlDuDmSnwMAfclCbDtKJgiZdzU
NMBTL6gm3llXrmQjop9QPWZCBqIYzwyVjh8lxFzbPqnGVQlbKc3TxK+qUcpU92lzI6fyw8KfJnF2
UUoZa6hviF3w07MM/ijaB+N5RK2NnH4LvhvVuBucUlXAMzx1IGFoyOc+B5HmfpbSNYVZA1mf1iCc
Mcf+4dv6T0H6bZeRqumFsaPR8YEwpBLGOsRzWSgvxEWishjZ4qvvwkaR1p5s0RqW8w02bhbKmije
+t1JhzLvHAUGBW77KMnXkfSZMgfHTDFyq/raDjalNiDDvUuuvCFi75S4DEIRugr4SANwCXazY0gy
wr8uk6jJLDnyLCphiy2J/A5PoAWW6dvKJiJaymrjDxc+IZ2+FQ6iFrKypdPepCBbO0o6vd1ESg4C
exmmsJD6MPBimVlmgpSr6psJcl9j3AhGfeeToSpjqm7DHm6rOwwPWSTUbcXTJ8q/4a6mq8ZOCF5n
h3GtpRhI1sHQVvnStsFNZmI1ltGseHw3BGqBgm7K8NtviGVlfIUGWBoRsQgT1ML3MkKkRd6ahael
r7b+Y/iHg9AXhsJs7Ypn1xEmB8PYlRYuGbFAILAIZQla5LMMBrZPlAwD7kDYp44wo5KTORrTXV4M
p6gdrmrhryETVnbaf6QcDnGFJH6dAKv71sm3PlpPXkDx14zbePPxs4ltiXB7ZhaPhNhzYgYwzeaL
QrKP9ljifgi4HqwdUh8KxihocQmCyvudpEjwdfXS0r6CTvqlC55asuqWoBZtTEJP0KgLjp2ou2vd
brTLeeri1if6x5UEARuENvIy9rbgUKEulHObfESJA5uaMvKe5EejuItWlwlNYjQErKukithgf1ag
L8V8PXV/22rGhoZlLvsTXb/qsBNjU6/KvX0djPu0j2vqw7S6WYPAq7M0JMrPGLDdSh6WxtvAsDBU
bHsQaexgJlVivpye4HZYC1AiLybJPUKADhwd2UZzZJjMsbxZtFROLrcAqrnsQZM8vnkMq178mQKN
5RsXpi4MCAxnHKeOb6OCd03eB7uzZlG9oeqrUaidvZVGvw6nyfPYIsPMi4OoP8hfr1uSaeaBtTS9
dYPu20RCxQpuhg8dGXbE10mZwhRBGTOZgWDTp0X0LM+NOqxcfxOTYpX/1cMvumMqkWNGDsPOHQM1
VlD8hfLvpMolXnCZqz4KxHDZdiY3Kh9EfwSPHuVq0VrqSo71Ve/dkFEv7LrZFkKeB4CEZliCGXZH
HYk9W3fz0ru7vu08i4Jl94YleeZxJZis5kO/wR4hoVybQJ8k5oLGhpVwK+SVvWElojMAHBk+a/Lx
JJx7k7ot0C4Gp/VAMBH/S2XToKVw5dnjqsgJq5AKR2PoVSVCQ7Nl24fbVEhAQvWUxXpOiYSzH20+
gkDFDkhzzgDJVYQPuPY/BkhomaQ8qj+VrD735SrOfog7nkfsD1zPF7IiSTgw9iUgRJ5hAkzOEjB5
wAAKKrfSyHtq3IMiI08hfQrRgZtjlDdpv2hvPVYc7s41kSCbBGQs1AdHxyCXaO/MJuw2cFLzMCRf
tUbSKjufXA1LvsdZAb5X/xulp1YFZ9kgqR/QA59dVXrPEQlD4JWLzulI4wjbre4dRCwjxS0dGYtI
RB9SFKFq/o+k81huHNmC6BchAgWPrei9SBlS2iAktQRb8P7r36l5q4np6FBThKlrMk/qJ7MCQ9sE
TM9KNiK1/m0R8Mga6FrZxRd3JRaJokM74z2g0ErwJfFIl6pXp4nMMdTdTAPzmy2156wmRZdLTPVC
fq5ClKw7YMwoyE7RpNzlNLZglQxxaQYIsRYCTwZSlJc5k2ugiQdly2ZsvjQphQpQNHG4HgXCF41o
eQNmR7L3x+cSCQY9ElJCZJLIs6LmP1pl3ZvX0kzWVTysMdwgY0NMm2G/JndOR+4jztEsGI99TL9q
B2F2COpZG8bDypThSaTNbcCGPVugVoaIkSyWyyct0W9xE3PzzduYzsfL2+UAiLLCn5tv/AY6tcUA
0P4dWVKxhcNmtURSuAhZG7soithPaJwFDB/Rdhb0EU76h4tz7aHtFHjPQxQwFl+mZStmcrszc36f
TLxWuMdTVDxDFZ8MNkANMO1yQiPlfSsJOjmoJk2eO/hny72jkFaTdGw84J3W3Cw6TiuH86Bvembt
jzT/l6HKRsa1GpA1/QuIRFBCs4eVEa1hsatiI2Uyk22YTgzlsyIr2BwfE9ovTeonYkmXWRrsh/Lf
FIXHEI3Q4CTA/v9885ogNmH9j3b9ZlPPaAR9c0621Y2l80JBmPJ6WKjlcqGZiyrFEgjKimC1wIes
Wq+ZJc4OLtX2lnfkL42c+JzzwuEdxWJMTW9FItYzX3LfvatBrgu2WtU2gVjam9mZtglmlxouhAWe
qIA7lsC/CpRMgXVpd2Naq4PsgReAn4KUZyhwdbjA1opdeIZFWB4LuviaSBJiNKrhHZIVo7QmuEYc
E1jFXWCgDAVMsgiC+K0bEdwYzp4JUGYgMyuWeszQBFZgg9O8cS524pDTittdf4mHeeeza6qZOIMr
n9340k0vjvkbocKxwXjUQbsWe1/LPgmpWPQFqhAmpsW/EQVyQR5QkGhUxZSkGr040Sz6ZC56StHo
PVOIDEn8JcX9FKwYtI1YmFBY5M5H3U8rof1CcVla+sT0hENXe6nnZFNgRPNBead3GqZCa9nc7LhZ
kIAm3XtH3sgGO3gcMcrd4AVinQkbI8HORT5u1ML87Ip1R4iy3jPyocfP3jsLUTs3ZVPeSnoChUYK
JlIRyTfraHEjNIYUmmi5aDxaZKznkpmTGuhJQ0IdIEuX9qrMry3ne0eBiRHdDRigq9kP17Q7cwhM
RbtEGa8IIkre1LtUMDxQeM085QjQfzjC+QDAq/AdDoqpkPKZMnabhJpzrOLdDAfkD44D2zM9sVwJ
ymNTxKyN+k2ENxGOmXYtOwb45Up5uYk4ehIUlW2/Tyk78OoXAUssppckEHDx7U3Nuz+My60mNhhv
lnTmSGJKqpHqiSBsPyifmCRScI+AtwAnYdsTeFrDhCN3ihcdGlCvuOARZHxgId4L5mhtjQi01jPz
y0GnGoV0khlKMnXXHGvpjfkGaArPPz9h/gyNI5Uioin9lHUc3UzZqHTZTH7PFdRfi7ArJO75fCxg
PHu05034p0ue8PrWd386EoPC0PYxxeZIoy5KXoGesdcwNqTJAXbxjHyzQGmqjH2J/ynCA1nna42m
tCJtEbkPlZdyJ8dIi4Wk7ZBHheoIDJdBvCqI8hWzAawe8H3o7peWz4xN/wuS4fYBNHdhM+DRXLTj
CAEbF8MJWsTAiViijsTAHiNWRibcCsRkKdfS49M0xWcx3dXVNLMzLf5C0RAa0W1H09wx+2DzWbFg
cWxyHnjNsbnQs3esWAOUBK/5aUkwgbbhga7maCDPgZDIZ5+Dv9LvQQJNnmN+9lfqKGEVYMhPxnY5
vw2/3FJ1iG1QLoSB5duvUFMUzcrN/5nhh86rg2+4geRpXW1/DfE0dLBchejRo36DhCj1mREgror9
Tz//bbhvDaH2a/62obXkTcCDGwKk4K5gZcSPZxyPBbvVf1zYy+HNoHdm9+5xmdTLzaaw6MxfjVsB
FxxsRLHpZxM85oLZ7i4jipFHiw6JleDI6z7nYbN0sWgcb6WzsJyIJEMK0Emm3T5AlPHP9VeqWAHW
9TSCBA5pEysyMvx2Y0bjs7CvcD95epk+zNFxZNnDEmE9WD8tslD2bxItnu+fNVPbcKuEfLUWc8kG
A6Gqe7w2WkGbv4MFW4ysirWgvDRN+lJWBjfnh0llIkC6FYoEhUi4Sczn3ptOag6ux8yWpumdAQcu
OTQZwlhWeXRACytMxuygyEOGa2B2jj3mg5EXAHOfwHkxidCyMR5WcDo1uznEsHINj/rMLeQunda5
5HFmKf6kG8VFGvpbZfQIcFwOkWIzDtNHmBGAqkb5lSA2HihkRB01ocuqWh2oB02PzoNvhnI5BPlZ
k8g/rWndN8vGfwgv3Ti4z1PkOYOFS7ZkIAPvFr1zgWBIaTGBzPJ4V9bVj8ld85iKxrSc6VWnHEf6
tEFEnUEzMK71QPftwK/18SzUEnslxZygJpt7st2IoogFzx0FHJ5jnE9ZppgmSAAoXNhuqtkkL7Ta
Q+ojWKGW+8kJ9qMudl1D/HReIlyrd6SD074bzBwJEk4zuXcL5JEEp7Yq26ZnXdVd+whft8sCr5X/
h33EwD54NHJ2F1qQXJLhUYNBm8Tn2Btbr/fWWum/NpjptDuOfUg7vHc8fvK4tbW3zmNvped3Ms0d
CvbSfhvRXUoSv2iWLw2AuW4jgAl2QccE41cBqnh5MhCfW7l2BvK8BqYnVtUe7TJ+g4xYm8aXIVDL
SkoliIxslVOsE2yq3e8IbH/jkgtDjVEDhGgol9zkBMPsYvcsm5McP1zwUbTdU1X9TeOycfkKmC9b
Q7hnIPoaDPVaoXkIcAdnZFOcaGrAbvDokf92jN17wnyb23XUq2UVW5v/AAdae4pCLFUmdtXfgcuh
V9NuZsXp6fXD6m/o4sc0WNi4nhL4vM2xIxXYMNi55t1ZA7BXMVGe5MGo6aWOpVauK2Az1XDpKT3w
5z06DgYHJbZHEEGOu4c15dapAcHZ3tE38v8i5NR0gUYg75k9Jh9zT8uo3WOHL5DWUFkZ2f81lSAj
+MdNbhHkhQEQd3iatLsiVFSoDhU1p3cRaCJYcpYR93bnIhQiSgb2CLCThuVkK2Hz0ICw7m7KP5MN
uv9tUksK2tq6fiR0v2EXwUCbYR3CO/SCRWK9a6HGGC1cnOwxwV/KQ6KZ4ORwVmn3iRR3JzqVHr5o
QqhyavGoZHyHH4t8CjSZTEtGKmfe2v8pQgB7zzoK2BS97jqOyFPEGhvhGBmOwv50UdePxhuaDlC7
/MienRW4X5ctSx3bbwML6nk01S/H3FrsG6tjHzgxUVdvG8BmHToA7WAHP07oXPVR2+gMkNOHoeTV
/N1M1miSxKbWvkz216lH0FvE1rfDAJY/Av1uWdSoEPVKz17hlsxQVSSSARMbG4sHOG+idaQHH5ru
bmrdIkePXF46aT4qjGgWdtbWks3BbBrVoMeXpCVxvMvOPg8FCFNol58xSocBNUkaPbqGuqo816m/
ssBfzuDtLE6BCclNZ/xp6bZybvHAd4WvQ2HPdMERMsPD75AOV5CjoqEnlkpsq3b8regvw8Hcsqxt
mehQiI4myy8mBax2KQUWwr9H6bzKaaNjVA79EKzze6mh5sqfEXlhjkSQIx0wCXb9GmYcrbaZZguY
pzNDa1h57GEb0a6mrPlupX8ZmXWn0rohzqpWsUNgs81HHhTiqvZAsrWnLs7P0jIvBQuJRhfLks+e
YCZLk57IjWfRBUdDKYAdkEteTz+iQ1UfXXAT3w7g7rYFmpJo2xh7W4+MxsFwUpnGeog/vbrBCbGS
rgabny9GI6WGpRCm11UZI87Ke4McQyTjen0Dusz4i+81as5N+aq+lawjGEJjNxTqzh4OB4gxzE+O
5Hy0dwUrCILAdq6uP2NY+RrNjm7e2jq+v8+JIveKYh33JPVFwbdmVivkFgP6E1/YMCMYqwXVVZUo
PmlSThVsUtRJatXx30WUw3nsCaMMy4Me2puNSKePJEAlnD+7rdhqs1yZufna0GZqASsBcAUtog6H
1ACEpFfpvkF9Z+f2NwfI2gs28UyiPOc5FtWH3j5cXyfvxT4PUXgyAiyVebGXOu21HjIcjlYtdgnR
jqjLhjetYcuSnnP2sgY1Eftf+kFJnfuWw0XNQwcuvWrM9026cx+lxgELkUXPbjmuZ18+IA1C/ppr
rNPmTH31KEy8tvykmQO7AsEoW3NTD8ABITuMGiMqFxrEp10jQzSpmnzWIo29bcK9jczB5QhJ3zv6
W3oT8sLIE0gADmV9RJEvlmY/qdsYoUitqA8hRKznkmXzQLcMsR07br6etQE5NyI2GywODOvAXDg6
de/0VuIVqgRhQR2bambYNt8OR2AaBguZvgUmnkzVW6MT1i3gluyM6im4tRIuJwWZwXCwyhMYnZCT
moElGSysMf2aqKUc31thyYugiGuOR29DWCVKjJDbThto3+iHU6xeSDdRkEYgSkpIOhHKHY2b1RSn
sME0HfzWISChHJPiybXAAGI2sF2czmMGZiTs//pabYXechVslc+078lKLX7UMIVwM0bHPyoALYVo
EFBwE64g7UNWXoVhUjK6sLUg+lxbaFCJRx7EyIQg0xY7+ox1n82nFjYEzdRuhPhWcGXmTIBRGbeM
6vku1zYdjmVfrABtIoWuTcCAx1ly7Httb6fFh+kXz8g8F0pxaYXta5g+24rWCKojjjcNOLYiQkBv
n83x3WgaWIgvg//m1szor+LWLH3xqtT/pYetAbcai7pli4xeJ9Eoxz7bcgq53qFxO4QA6LQwdecK
QiPFOuux3bcI1b3gRBFmyPpbzwUlhEXEI5Jus8BLIo0VXLGvAsO3W5qvWU1fRJGa+f0iHTQaOkjm
PlUuaEfr2pCCN5G2hoKoqbdFzap27rZzfW7hC1o56ZhbkaVo8usDejuyMj4M2s4keG/qS6wSg22x
xEQfANHIM+OgMsZsdKiac+jTlm5O7iTONBP0WqLj4SVFENtxOwr+mGSnmKsdPYcORGiZ/YVMK9oY
59Pw5Ux3BXdzq13Fi2VuvKXrc7qG2jbigor/zCLJSZY+9Ao0+360LxAXO0m3SsbolOdnsPZ7N1Wv
bl7xdR+rj/OcE6xAYO1Zn/J9N/DcMubhOSKGyF21tguUDxOfT3BbYkKlpMnPWE5OA5Bjix7I8F7t
PoVH0zFDGS9hWbM2AoiLzM4KrtlsbNkJmMHWoCx1ASMMevdR5Mk6fBGusW4wf7jpe6pg5Q77djO7
JDqRO8aWdSdlMKsXl913XZv/fCY1QC+95LVqwq3FUni25qvlh9CDik0PEiaXH5YjDsGA8hlOHVBG
agLmQ9rSZIcSRR0TEvRH8i/vi0si5XeToXHmdk2z5pZLd2sowh15kr2xwwu5Bi3FgtsprmUKPNRt
T0TzLfHDmDHJmxPbwYfVICswATp1wnorWxNExgPBHOwdHHL6sovl4q7HxtqP0XY1mvfoWD2Xs/fq
VshXniO4Qk7yq8C/wiGjrMmLX7dD7O939UWUZKUgy4h1+6ZIZWTM0EMzqdLWdfTRDiNi4ogAj7fJ
uFd0N3wcN3l1NfSe7aNzvktEWIyoQWJE6MFtyN7/oBvhGn6aPtQMJtEQa1SPUB28CaaHEO4OTzN8
Pikc1qomK+CCxofdXPgvNt6RwOZpc/A/IUgiDakOMcEEOn4gw0GuT9Zd3f+WJl2vF79GyYs3PwKm
/wJc/DDugMg9sWRFYtSQHSYQQM/IUvjZec5AEt1aiI49F1c/JOwgO9IJk0277Mzg3aKT+m+TE7M0
IiAuwimmETmJmTTRuPYVkoOi3qEHBvwDUcW+NwKpNgUYxH/yPu5ZvLVg3Vq8FX3k/zCEee+rq3fk
zdLU77qijIJsHiiS9QgRRd281xmOF3Z2xUvPri1QLf0+oAmf2RWW4xYYmVZ+1uFfAA20bdPXjN/U
1pkW6HLrO5AtUvsYam+h+zmQDIGzaSlgM7EdYPNvvjgOkrkf9ZP5TDX5XnH00KetN76DZAFLcTb1
/54IGzcGJol6bI5D51wt2DGow4mUw3UeeSRXwuhI0C6lAsPngyv21ENFJ93hLW7re8jc8UnqTBQR
MCUB84w4P6bVtUDN5Xqcc1Q39S+qFtvjCyDFcuZun0TxSlrD1R5HVBF6SUpjx8yeUE83ftiE+TK9
NAkisT3uBEyZg/sdS7Y19cSaNqWeAB86xd8zG7ZW6mhlIcqTbO3T5Nr0vriFimzN9N52qIPH3wzJ
nvSOgfHpQdtityKTY1+R2gRS0fwwsj29qkeedO4tBogZLzqvoDK7+TSGoVyrmtGqtg0oWEyocT3s
KhxrRQecFp/yJPeV/85Lxezf9PEhBoKiHDh0zco32P6K35DjsAHAw5rRRKJaeDPrL2ShtHdRy3Cx
WCdjvXHR1XrMtiTj1sArN2I0dyKIQUHjraUotL27TtxDbZDWES5/QmEzlKDq81l3MIOXYUpsZH2d
CAeyO+vfwGc2fibLPMABZp71FH31xO4l3I3je9M+mvzTyL1NXH2FCKXmJkOQ4PzLQ4Z1TjpcoX4u
zKy/yKg4zW0E2OrSpeFrHSOT14zwb26TQ6kCKY04fDV6XA8+EDgjsr5I5zmls7eBsc+LbeLBedZI
SdIGimnQzogZsLe1JBRGDrVhAsgNQR4jhF6Q5Auzw1rE2q+ah2fxurE88r4P0+T9ZxcrEegZmo9d
oV81Ngv4OXOIaIvi18Id706NCPg+TR9FtMf+pohfzqcZMO0r7OJYMrhCQ3kW3EwGjrJBN55CSn9i
LxeZuKbdnh6xRr9MSUpiJkB1+U1dhIrmheSDLVkDES2qZ+XngO+rdK+sIg614A0bGo+xTDdB+9G2
81K0ks0EIDuGRjp5Urb7UWrPSvOeNnDdGaVPLxXKmNxngz9yzet865SKhP8hq08okGXNcFYS3KtZ
O9OdcXp8Mcdp500aF7zUvuGoMu1lfGO0l6KrD8zH2aTUq9AizG6e9r1xi/UM8zJ2qcZ9hJKlmaFQ
QTlT6PklJU7OISG+8HX2uCx7Jm9tBPYtSYuHQvr1/iez0DzGeJWJA3X9LRTvEsWWTkSLwGeWus2F
ryzHUhxqUFo6pHHS4X+otiMPQ5vY+PMFyqXuYRcxuDNGLJSpEmeAQA1luXx1Oe/Ym0z3Av9MAJg3
61QayXI23oJeX7qOfFUDAJUXOs6M7xbBDoHDzKBk5o+l+dKybTNQJHpsXRLUrjYFTlbXQDHsRVU9
jAQfxVXte8EbPLUuuxt/rT675N8bB8B5SNoHvJiIEzj8qAXwWWK954NubVpeYLEKX740hMWaEk6t
oE9NnQ2mRuJulPv6C074wsu+qxz9dH5iI0qcUaLIT7tY1Gy27T2V+5oNVcCDJPIEnxnDvYBIQMNj
UKyqBKZIYc8O+svjVumZcYRHewix3tbr2PPPYibkXseopC1DxpXenK0Gthvtr89bUUHngaUYPK2+
XiEnA8CCGDukqmu0DRP1k02DiQlyw0SbzogwCe3N7NGJuvFLgISoCbrrQBJGMsDSo3BgOojVpXuZ
k1wli6rTtLP5FeNfle2YYiPAmNWxtw+VecRJTgOTpRotTylLMCfVRXSu94Qgcm9gBEJEZGMK7h6a
5QNgbDMOvKleakoRMgzyt5Tk37W9ueorEF4w/sykXZZRe7VM2oykiZ6hylAPVHRUDDJ4e7N/7CG6
MflktAOgFGuw62UbvDKFC/6nZQSKszZyr1GBF6wZ9iQKheglaqwvVr91Zg4tiU4oNv5si6++7aZX
km8ZbWggtUyExegOn8IeqYFo1tGUQxTrbZoh5v0eQ8BF8xioh5pnNdFngT2iUXOuBEuR+GUtRrpG
jLITOlAawXDcX4LouQT2gHYVXo61mY61centrVW+DR3rMn+DCSAMWUCqlsraTRo3QkxdRhAVhYfe
MFLyyFA0tzZnOFBaM6lfZFxymJE9TPgkdmVq3u42WeMyZnmS6tpzF7Dmi+PnuDwNeKHNoTpGcjzG
BciPMge1xb605MXsXLmhuZr2KWYeHFo9JzzJvZj9/JmvuDVoSTjwpLi1xvjcRwo+lKTQ4+iUkIjl
VAkCrDq8IJgD2F07+SyS+cMdtYcMt2IYGBEbw8JoK2LS/VPk+Hfbep+STcrUTcbBcohGumsr+ic5
Zr2PMUUWAtV4WVskSTL5t+DiFtb86CcoCZQ09aNjhPAuSSkuPe4+Vtxj/CzwK1Uj6uLsR33/IesZ
V7w1YYzqwdx0uDKxNeS8acqoOXW28zOyYzBwvU7JWq+znyEhUMJLcXavQx0sjlncXKIZegjdciQE
gfVZNhJevQptvr+3rqyuNs5fDqgsjs8+sRKT/dMgqM7626iHj94kBoEFMtQlb59ympRA4Y3lNtmX
MM1dGSzNrP6TcFaSGUzgq08tqPEkWr8jGiTmoKj5ElRA6N2YtyhmZ5RvdYtaDOdzUxUXxOCbkEUN
y9alLMwX3bg3E3QYQcBp8WeUW9R3HeIdBdXsWRt4WK2NXUeZYcYvqt0dU2uLhN9t/oiXfwL6Ehv7
GK2+6I8Ae4Oafw3aofft1Zjbv0NJccpA2e/J0wCrP4bZddTNs1MaL4EzM06IX/MSG2ILa7OV/xyC
zqH3YbyJyLGG4NATZyPZUbgboYxBGe6VkZSYAHkt07Wr7JJt6ve7JGM+iAKjHZwzXrTlOLMD64AO
0snGIZBPDFdU1dOp0N5Z8Ub5js2dUWyGkM+i/VbRTrJk9ORrHhhg/YtT61/dusbYA/WZukoD5Dix
/zDzVe46L0EJ1S+Yp486QV7imvvIVgZh8jKQer8NNZOAqma5XS89O9zYhkvQ54QK0v0nemCt/kul
X2xw27BGlXAtJ2DCXTr1P42hmaJKsXFxe2ulBCs2n2DUz1F04N8iGddadwxHGP34/LqT7h60RPvp
UdX0LseHfpfVm1kQGIMb0qA3YA5viB1RsgXFcwNi0ksDNE/ondGSNW136VkUuVONMfVj6i/GCOET
jMSMoPEAbItM8noToQdu/mVEJdCUEwaBghYp34ueUsMQqmGDEYDS/dxGeJ6yc8eSTbk7Db0HCsgV
HD9d6plISSq8Ehk+SQKkKTxJ111nuAIyX/uKwnyTVPZbGKCX77ih0CNGjKVat186CB+6Kv1oZLTz
2ehaI5lDUNJzWlDEL21kLtx264tknfg1PR70uuZBRihO+Jq1Bxl69MgR3nNUImQcC12spzHbYFyx
XZ5Snsn4Y9AA7LrVcS7ks7RL+NW5/lxHxsNK/qVGSPwD114HaFxq0ATLz6z7c+XB0TDU4kDOLDA8
gb/xa56b6mih6g5j5JXzgPQwA/CGsrClEKPqjsafAbdpXfmH2snY5kGTbRYel9LqXvwI/dDQUK9g
WhGfvgZXlJwgIl0XJd/xrG/0kXyxyVgiBEGA0O4yOqx+pjvHWIao8ELzOwuCchtahwe2nXyAYhSz
IvTQ6KkVuauWnNp7kGS7mfaNW5wxNPTZZBeT6GeALOlwDVX4TpmL/AurbtWxDDArhcDDg4ob3Qm+
LYaHwFLwp6SLBYKip762DyaMvhwXcHCPuvyB2y6gfceP1iG2ZnE8rAJtZ2PRJxMWgetF6tZBaKcq
/Wl05GPVMePYSDyx5LL5FU5OZsTNALOeqYQ28hpOjroutpaDvJJhaG9+Z5i344GVH3FcPjjBc+dx
w5CREsMq7fHjJn20RJTI8NdF10LuAeewPVa3oKKeNE3rXE4SITmc962Tk5xrWuw2kfzBRiGJRnfq
EzSoVRLE1F7jeez4y8HvyNLfUm9nxvNkyGjjLQHCCxwxOUdT9ZX5ZCKG1nOCMZJ64ag0DPrMEddh
aUdEA+CaSqIQ9crWo1vLBCY0/b/ClcveXk/6OmgeuQNShwGpYPQsUZmJ0Ua8hMvMblZ8YkAA7tFR
WL7yZAWnHFsssxaHYQFjBHqD6CCQeLGa77lEhfNuEvLiexTB7nGOsmuS/x27FxZK/burHHz9Xll0
40TbkV92Gr34n9Mw/uhSbduBpK02Xo/mtu22IVKaidCGlM86T8Wpr+JlYQPeYovh00Nm+T8bL8OY
tceSY3rM7S/8XjWWJE4XBADqzgfiwdzYQGenozQ3thPkLQbLPFJgCfO7ylcoaiwYA7S6CHsNnUD/
6BG+8p8ZwY+PEzemJEpBh8NCwCLCa+8l0azlzJzc+SnnhVZDl65X1OolBixoU8ZLEeylynbGt1Bj
/sB2LZeahF80f5HlYNeYF61tb3HGgz7y4NvxFLX25T/oLAYc76JuWzStQ/YwAUq5NIOWUrZ7y2Lk
tUrnZF9aBAkAb0FURNGH9P/aDo0rWdf1Tx4Tx/3K0gAJ4rkmic+BxEMi0dRGax+2KJMA0Fk/MSVx
RwiBZ2Dtrwkg8BQXK0jwHnL/yUklyD5puA2mlOSz8iv1rk59LINmFzf0cPG0CZPq03a0G5NPZDDu
vguLTRlG615HWowABNEwcWmLIkgxCZE0ZFP/NR2RxnemAMptowfRQvR/YLNVbYBE2HK/Nzke1z7H
EAh+4Lt2cvIuaJfWGJMJZoL/RhRjPa3AAvxn5J1NGmuXPM4Y04MxDhBTiSlMf4s34V/7AanxAl0w
dQIKlKp4KZ0VkknREAs9EktnvHfk7lp/ZNgPxkXZd22Ge3M5oejmZVIc0paFFlnAMl1KPMu9W5PK
/qlNL41FKC+7JrI424MW4g8FCbEtyr8syZZxHTLXtDZ+MK66RBAODUKbyXaK+rd0t7m7bfllCRm+
hebAfm/HhM8N/yXeRYubN13IjR03i945lh0JvfLexgefRYFjnhLel21R3MlsHgISM3jTGtqLoKlU
eoJATzazMf832sX3G4UHQ+E1UEN3PHzhRjdJRf3Cst8QZ9b82O5P0OLSFVu9jlAvQjUmKtGbQrJu
CDYI/B3cYgQm7g8DUcJXwY5hISkoyWoI6roovyR3V8nNDlZBnE0+DEdLm1+yY14pZav6VDPhvfPV
JHchB0Ke8jxZOMWrmLTns+Ls1t1+9n7iuT8Yav3NuqwBr2HqwIfRNHusdDQNex0sFw/Nkzmm+3yc
MfEOu3zk+bTkn/CbT4d9mFoOzMp0Cd0LnDuayMjEgQ/SHUQO0msLlXNh7CbnltTvcQMvnIwZHGnq
npRps0Tkt0bJtARpTDVISVm062B8eN5pipiZMTaPfHNreqzTHOyxMEKsASNZznQXH3/mXjsE657E
0mpFyR6x9brh/WqiFdNmmGlt+uJN8B7GhI2NwbINRVNxVI1cxuMYHmpZf9KrbNvAePU8iFFeAXw0
gQLyFfTdZ2DZu7Cy9lpoveMIhYvy1/ibHm2iroay34qjlICIKHUwHk7wYjoHgGOR3h8mLL5z1X54
nINlnR06EgSDwHyzsaOl/1DmMcH2V1WhU3xGyU/th1cAiCwHdDK4xx5nXbzt/fiH6e07Cv6/qhPH
otW3A6rR3IepEORyXdTjmuzO3mNsaiMe6MPffsR/FIfYEbpuncY/joltYCgkqrNlTvhZisayaqB6
5quGgYfabrXRaQInbPF0SKwNvhVvQCRRb6P7SsAXOT6JN18QQTTEGUVyE52k2AQWBBGEWztbFgiU
E2w5JnIuU4EjA0BpJZov3qrlkbf/Vc+IeNCPlvE9zg89LFe2xw4HjbaGtjctwLKQyCKNfjVB9nNA
HkzeDsS+q97WMUwkF8kZTl6fjLGBj+kCIYny3wRnRXx2q2pfTyDsijvcZm+gYbfXuQk9qnTNcy2t
jagBV3YIpZisjeg6wUItKvNf0/O1MSRKhjfRa5sKFl43hwuaKcxSi0B+9vhPooD3ernw99yfCVvp
LOquOrxUPYFcz9J0Ygmevnm1Cd+B7cc4rLNSY2wOkJgorHHSFlmzQxgENgRrtQpTbVniU5vr6auC
ZXbZl6NBImVGpsvjiE4ErQOYnsQ3V5mOF75KWQhI8sHUQCI6ZNja9Kyn0cEOjGyBmfGcodaJ/2xk
fw78P5ssjNHonixlza/wMeBPMhA3le+ycPY2gToVuiiH8pSJ6MLpWOoT15ApowkTRsbgBN73+XmG
hAIKt4e+kZGQbKO+ttj8g/JcSDhFmf7ZT28i95YluZz71GNJhIxOEkERf41F+5Hxz4Z9go42vRQB
hpqsu+nOeMpMkjq6vasV72HR7e2qXBekjqI+3GXkKcygf4wIK2dFDQ+LMIPJh/PZBPKoo9M1f9uq
YwgqdxEtZOum8ApnrpWCdpu7Qr05uZVZXKirQIxOTn1ZyXvRf1s0fPuI85IOMSUTpdxXHOtYp+fD
3G8CY9M7K7/exLCQBAGXEFcMxCYffX9OWO1q9BCu+aYO3RDWhM3DDVMVTxuF03edynUZHT3k1QD9
ykOg3WvnJ4D8mx98xL+o7mGn0WturL3HvNAATeagQ54YOMjyL5bPPpOAnNUQkCFyHBt3iUkBTQ5W
4fwdjfTCAN02sSsCx9YY65FFLF6CLL22/dton+zmHlTa+2g464JBpuYxlM3WA4MOybtJ04PhSWel
qxgJ8Rf7by046czOItkdTK86aPjM6UxiMn389p4wP9E096i1wa4esN8HPc9cD0Hkyae0StlcjjAD
1Z49rhrEy7SLKLjn2lzJrnwJ8LnBlXKHFfsKaxw3I7oBsl2ZXeEXgAklmZwzR2ynhR2cnRanI7aV
IbKJVUzZv3eLwc3RQVP9iWNbYzhXAmYfrFsf3u3c2ZEtu8ptVMdd09DVou8nlMChfSDmC2mH9aR9
2gAskVS9JM6LoI3lvIg/GxM0Keq4XuwJ7kwl4IFDb8zYNkS+9tyY/ehbS3y77rwMuosxilAWLnbA
HWXlKOiYJzk4NCy0RgU2ZHA4kvETWukuhihjEDbyVXXtpzO9mJyoenmNiRM0guFgD9k2LgBwE/DL
DM9i2r5P/T8yz1ltim1OZoVd4A+3gn0SzE+Fy6Cg9q1tBpluTGhtKu/Zp0TDokFFInJnyz1RePif
fJxOlQazCnUduEEXyYfJ+IcknjFBjABWDS2SSxRmjqWHY6hB6cdjt62inv5tx42TuyBxyWBQUeSM
0RDoxAy8cclKtuW9nN8CHpY8cva+fdIGwANXtzy34SOLBP2Kue4j40lcTSpO5sF7y66Z6BUrU5TP
EbcFlOu11bg9HZqzVPeOnNCvEYdukJKExq8HIV6TQAZXPe3+zFYRIjSaLwFzhcRa8vEqEe0txF89
MjKUDwNko8Ktb7RTurcfK7HzCS6NORwc9OgWcQ8azde6/B9H57HbOBJF0S8iQLIYt1agcrIty94Q
tltmzplfP6cG6MVgBvC4JbLqhXvPlSsVzdgbrvm/8t4RKB7mQ8pK0jQ9uewAxNfFJ2RKIntqLM9r
DWLRRh/g68brMXkIRkI2+/aAyJOp3/bjOZUoKbTW1W9TUQMxU0lvUiKhh7eeyoFhbuH2q6ipjlnD
9pI8iSb9QUFKuyk3jVIbklzagdByg92f9PLIYwCiaQ3ZyzQ+W86quc63JPqsVPThw7dO/rwFsSsk
30fdmPozs/GshNxCvBCxv+VtDpBBExsIS/mYjDJ9G2dXTm3ovAfUSzVdrIk7Xa8Rc6w5uxnBkGLA
2MbgbhGDvc5Q3aswD4p5+NMsimrIQtS4hYqFmBV4wSudMIzT+s0sYT4EQRblQpcLo6q9ubHKc7zK
HNWrk+oUKwIpQr0sG/WYwCBq60PQB4TrpJjXxy34lxc1uCWqvlE6ZBF6T0OLBMZkMmFP2p/q9OfI
5h1Swnew0771XgxnhSYcDQqWHhuoqUpqhnNTETsKhzSa35F7x22cnVPhBRMnFR5FKGTcNgx8dgd5
ll5GpV27WnDtaQG0cJAHk8k+pjyXRnmwrXSvc4JFvnJobGttNfUpY7Eopi+T01VDexZ0AJkLDIl6
K7qFZg88SBNtz8xh3nS44apXt66xPFrz1kbMP8BGGbV24yDaIaDVuQ5R/J0lyvQSslIshIPuL4Rx
ZNC360l8ty0HeTz2/qRc0UIw/rSVb6Jl70rXeVPNzp1DQgAA1g8a80Gi7TW1PNa18RZyTWrBKYts
1rToMuroTQf34DbWSpDGbeGxSUfQzs8wR9qKu131n6lod4jwDj0zEQWFqzR3RxTLRpVchnD6kS9I
PtACQl/K3W+COzIWrtOWVfEx5i6qkOg6LvGGubLfqsXPIK5VOy2HgS539KKs9UbrXqO3Tnp41gVZ
nAhbmnprqe7BZm4W0ooKqRhMs2tDDqDG+oNO1S0eTnLPEMUL4xxBoVXRB+BjXteGwIBWI93lfeuy
8TbhHPRI1UF/H/H4CPEaFfai7H0c7fg47WdjMdSauBqQ2nbFZTAdr42nFeldEXv81jgMDFZ6HK9D
UXtWAXMAaF05AL8gGztH0ie9oQ2lkGUyJetfK7r+zIW2cpk6fsxUMd//cWEHNPFF5I9a/+FGus6O
eB+7v5ZLatTe1fkxxiWOAHXFRswMdc9KxHYcLiPiBldnnEgcJlvXLXYxxtKrWu0AxIFOEzoTQsxH
GQPAiiBELi1Vlho5jRiL54YvqbwBSFiUrnRr4X6EZx+2/IJs73mrg8o9lsCOoujPRxEGR3Rhs4ci
t6vhZmcTGhoIulelkS5yjNsZbONmppsdcSIiBMEJpRBQlRkOVlU6qoM9Pyv2xZNSrQNclaaO7vWp
ZG/4516c6P604mCJzH+FJpgn2eQwYGvOy3+p2DTW7kcV/SoAPcJXWapaOEQAwtuKWGcwiCfnAC67
LBhvAqpNKf6leRVfLElpfczAr3kLgGyYIIdQmcfOzKvfvWodCxU947qvGItiqKlmjzy6TdgATeq5
PvIDc8DpA4MYDl/81DokutBdFskIlOlNSn9i+2pZ6qZoilNvkHLOZrdxDWSVjEIqSqSaCsf9U80P
UxmXbX5VrHSj2tiB9I2KxnzCuj0G9tLmLhgFlILhM7SiU5WzCdDtwquIeqpxysnvOA4n2Ewnxqds
mt2ILPFpXKEeXPToEMPXjqxHZqoG3LiWFa2OlBqt41AiiMCmgYIsDkN0S/PadXrPLq1b1zheEyFG
DD8NhkUxn4UBkTzjtUdYKudLc1svkSQStHK32JZl/wffHORKqEZB5bMAT/u7yp1gAN9TA4RQCF9S
n1+bMaoc+nW48xO2SDoKlCTdlvcKGbmO63mMabyUn77EI4Xg3MGnYHT7Kq1XkUmqMuvnOr1V5GPS
Mpwdi//cSaO2uxKURiUuhIhdRZWhsq7nF//HJj5iAp7ZPViZTdaqbMu3erA2c1ivnYiEbfRVkxaQ
xQG5FvZkhsKHYF3Kw2KtojTyW5pe++A7r5kGU/W1oK3HsTjh0ORkBdymUd6OVB6J+hySg89zjbWW
+a4MEzXfyfx5J9xs6v+i4F0p74UguBvSG9ehzveTF8UKwdQ6A4ETaPOW4kK+mCsmVOwkrYMz7FsO
gyO1kBPo/7LoMPQMUBgeaWF9ttlX5iFjARIO0BG/NAsVQF5bcmYP88Yiojq30TRh6Ce9adkmjyiA
OBC+SR/jEN8ENNn0DWkDeq34u0blVTkI0nHSTqzIegJ8TcTzMG8a2lUkBTgHGJLSjeeU+w6UjEh3
ZKCXXrzH6m9TXkcs3qioFmKwtknNXJN/1ivtQ4p5feqZ3h9ArcUrGIAOdjNn+jDDTZp/F82HOzrr
RALBOTDDsx8/BMODNPqrRMgOgbUGsgKFKfTcwCdrrqmWvrEV567r931VPrVg2g5pw2Gl1ge1HdnF
mHtfEElgs/S0SYcx1GcwyIxADPwT98KJPyQoTAiQ/eJzQrA1CNrOgJVnWt7NuV2HLbVvvMmr05A7
9NWP3FXRMP0ylkDE3EnIaGmDP9OsV8m8jSZ2fidda9kD9peirHel6I+2bW3MLyModnK3VZTONs+A
igQSzXxWlA3jcAjEOCuxyeN80RAfGAz+YxAhtYJatNJXBeXSVG9iiiKTKQESoV/ar6WQwPGeyVZa
yxih/z90JQD+HcefpHBuMMhvRh8LpmZxRRgMOtjykxJDUTHqhCnjojjwgkLMqCn5IMTl8FMQ1JRu
71WzfaksgnxRCYEiz2fmPHp9MkfaqUz2FmZZ0S+i1m6ArZlVu1KV4FTpvM9l04HYQd7WkPKhTiPA
ifZs05TPrk4uVHrD6xbDYNNSxudvIcjLJtvB+NxAwDp3vvgXZdUjVjKv9Pmcxm117ZBsqirU1R7k
rX8znInAB5c8BZ1NtaFjl3ZSJyD6t776ot7JEAzYVeTKEl49X3Ok70lvLub4TZJOhEJUGNO1KDW/
1JZsBAevpYnvh6ydlNRVZ3Af8t/njI9S989J072a2awESaZBdO8qJFBBmHeRhXdbqfK3wXirtEkR
VfdLJ9ZT9qsMd1/ZKKBX3ITPDzsaRYUynCap6NX8s1pbf1FCl6ClH31peJmb7DuBxb+Sa07YbBFT
lC5d2W6yUcx1/YU4qXK9DiSjKGCt5Yc+vqJg1VjZUnagMUEIgh7DymC/VNOyMT9wDMVFvp3NcS3L
nEQHQa3kv30VbNrxi6tZZYeTV6xle/1Sp+D4q2JXYyayIXg6nFTaIcC5qE5bF1SDAqG9Rydc6ZuU
wFR9RYP80rh3lhw2ukpl5me19rHBOjE7LnJ1XCg4urNII0skg4ccI0RtvaHGgqkejfBoRK9F2h91
+sJhOJbhyXD8G8+f0ssIj1VePlPYxmFLIpHBX/0dp4vPJsdtXkcKR83/qMB7jVF4FRNR80z1jZTx
gGNe2vTJFItCRnubk+kE9qczwfXYOPXIDqNyE/6zgFBrf6RN4o3QzchAJF4Ixxnupkr17oN6tcgC
rsknbQDdsSQF36zh7jCLemWF1gLVOr6l+Iw58wXbd/2RmvquzdmPz4eBJxKj5sZWQV8CUk2bR0+5
V8Cg67mpJgCZwow2QyS8LPTXPjtgkyymlvyncLTQ16DzwHUuMFJVABbMU2EhskOHUo5kOBT7EB2D
YFIl0PhQ2ZYEb1H6zGnI7U9FMUHziO4xPyENOZbB4jVeI3W/M3PTCNE8Bww7r2DAum4fOzhQ5ozo
gMJJ1y5yk9Cbf5h61cm+JCXraUXfy6M+7E/cc4npLsnxm+GDW269GSPOERT3NqPXmCEGXuMofhVo
MduLpqDmMpGzqDpgpEuY/AlcfzxQTGj43rQvyHrrBt9xhgtRdokN75XVYjQc7G0Vumsy4Dc2hQYk
Q3hTBiraojQY9DCiyfBeGOEtbbJtaShe7g4X2bfxgyCXw8vrtkgxyST4yml5JQmwOzCHxCCzcnpi
1cXTRfmGo2eJt4z0GRhJ8naDPFcnzgVNqhRIr6BpeS7UbR8XXOf613ggaoa9+zCv+eOI54TlN4oz
qlraBkEMcb7p4A+7pKlAdJI4z4te/hRlwiGl7xVyHy1stXn0hkCLT7abS0YXhFZVzbnFqGyiI2of
sWsdUrMDPuBvFY4M9vYN1w0TXKfSiejoNxEB4QERB39M+cL5N6vfEy75AFW+0OAgvlXDby6JN5Ng
cFYsmmlYue0mhxrh4xVOv1sR77ldpA6eWyMRO3adRuXgH0Zy3uxqjKaV46/DngcgI8BnPfPodJZ/
SAoiQos+f2VvlDbDZ90hStbcPXclK1RpVYetytY29REzkaKW0L2y4gzarzElP2d092HAXD/qd27S
n2d0EUnzDpIRVQ2DRIg6pRHBGkPKOWLAcK5t0e47rdjqDUa9oSUhztlNrca6bmSk/mupx3E+1f2D
J/HUFMUxoU9HVTqN5zn5Hgllsf35TRjo2azw2n/YmlRymx91SdCag66dSWSAGOWlpgDWq5pQd0RP
bOtZmyOdoOjrWON/AR1hBJPp4pLCsu35tRyMh90/2LNTTDDQh/hO5gqfYrxggVO1l7Z652ZO/w+M
PM3qQ4rt4wls5VWD+9IUKhppLnwLT9U9is+s5f1ZuqyVb7b/+P/+f2TjJ7KlTaTMG2cwjpoWnnAn
LWfED+qEZcjDEkU1zS9CvSCUrXHqViFFEnjWGBFyekzrgBDTn6KN3gOT0U+UH4Mk+usKGjI5AQws
Ri3kFxEu0tEbWoXDLPgUOFRFlUUXfrSwoCftV1QfLJfLNXgOZrYBibCBzNMSnESDzbZVRVJjM3YM
OScY08hf97XMGoDZBCVPRALHp4gWAtFPjhbTRRsk6+K5Y/A3PaeJLIz421bPboUA2Ppm8iGd8Ihe
1sbwHFhV2mwGC94CgzdCh59nEaxjkQ5e6M4hx82pWeGRJU7lIDt5KrDmG50dZsToSbZjIA8qEOUG
UdjIFJIQNbEGwMdl5jsfOvTTDvNOBTlMVILMtE9+9saiJ8LLXlWUZqS703jUfETjyMZT5ornmP5Y
muO2JRui5BR7+Eg8y0CDFAPWgXuuDNclIb3oozR/3Ec5O57hQU/YIntLxVEokQdDum1htATV2jB5
YXTzoJv5my1UblA0wdpOC7clrUedsowlq+Ckyh0bc8mC320omAqUpOEyb3WxtkSpzFgjHK1F/WS2
l5rIDG1Klk7cLdjiruWyVPT+xg6qbRoxEWomb+6ginWbeGKmlNPaIZ5FZZxzfroASUy8HeMqad8j
xd3UfIA1sZ01kFi+Rjt7xtS5pdj25hks8UuaBTjfSzRQ0Ldx2hJ+ZfEbRtP3HEixV8N5rNnCi2pz
UefNo6RonNvu4KcpZmEyddnzWO5D9PYyQT5WGdkqC//GmMpHh4JrgUkP3oD3wAlb+pQhfvsmPRpq
/2Zl54LOv2iqpQO6PQmgHRgbJ2Z4nvabjqGRDtXZYihLZQmXxIZ5/w46KCqJI8XfDSPTXeCEp54C
c0ffyJMsYFMQKfBiDsy5HDbDNdsHcxeA24loJMqZDXpB7AGafaSwBl+mRIprHUJMLWbVMaLa+wM+
ZuYZAWeIZ6JU2btmS9N/sCskLQ6Pf4+cLzXDD0REsiLp6XimDsp2G2AaqN+ssWfVou4Q7zLO/mrr
euN/Vl19TJGyR+SuqtrIrLlb672x9gvto5vEwp3fezrj2W32bWjt56TzCHL8NlLed3xlEsvPg8rI
ZqUwWWf3Nqabei6PqcbyzAvpGMd6AssQANVDpBWBZcDLFgP9NiNyFJF1AwBSV0JVr0Z7xRRWvnQs
pVAJ9w3CTb1CinW3/XPMAIiyU77PzQnNFc5Nxg2vwm481SpP3SCBMkQ39mJDr49PB5aRZf8/RGtM
r8x/ipqSTBCoPsmoYV8F7u0eDJtjCLtc/uaMB3/+TkzWL8alJo0jZZnZ4mXoNU4paUp0+u1gRmCt
pi2ZcrEwX8Dbo6JlZACeCBFJlz718HN00jM/bAzfy5YKADMWjGmWxa8sAtGBs97n6lI6NFJK/KG0
iOv7Zm3lyWscK7ww3xVdkqahjLtYcHwMJII1qVQgR9nh1A6quPdxJGnjn53fM50VMV5ohzm0NLRQ
hnTmxtE4CPNyyUpl3Y2MYrttb4wvLHPiBhMVUYcqpoKOn1cXB6E9TJx7UmdEVYL1NKReadx2aYI/
H6gqx4mHtidPY/xtgaKpWbtXgS0ahLinwF+HmRWfDJCOOA/WTjAsCUHhLehRVCg9hsV2VQzOqnD5
kFv63ME/yM1WhNrEAQU0kJSCR5EjXlWwM5D+9K66GriHFqys+PQJrBiMe5kCpVKbMyd5TsmKBXOh
5v4hLkwvCtpdYEyevsiyimm/5W5tQQhA0b1BIV/7drFV5+w2cmmWLM1jDAnyO7AYcdZlt0p5c4r6
lrGxSzNZmwIXSWPCUAbMV9fYG2YOmNTaK3rH/hd6VfJnUIzHgc4pTPLv/+h5WV/s3XE7d+eowXkU
rDoe9UC8GwRD1X7I+jf9/94Yym1gYykySVjieoQ+oUGbnSe2SMysLBs5P4O0iRDjeS4vSEUwtb7x
NDTDRfRgFfJOp1/QTrHOi4xV1wz6G8wXilkNO0tNPN27CWmgNMW7E/4LEe5oYDApGIv4X++/QT9C
cT0xpQDSZ0F7BMePgIymk0ma3GvYY+y13degw6Pbaz2t7ZSuyqnwkJfi17OuunqCwj51HxP0v1EP
OAK4Qn3PyR4JCAnBxxYRJxXhJTdhW0IHSkv49agdpcnP2JJ24ZDCUzZcXE/UhhP7V9VkeE96nt0T
bktYmhCrqMWU26bXtKzeyvgS9TajmLsNMrFij5sz7R85Mqbuz3J/BgVCNrLjKoo/jPaV0Al5n3IC
QdZalZIAaGbPYq62sWBdTpUSM/erlQdtCrIm/NxVzIJCRZ/Vry0a2QB/GOTQk1K9JjwgYw5YXEXU
y7mSG/k5K0j8NA8TTuYo9OAXFXp0Arm5C361Dh0RC7GKfQtwtErnhuFar0iUn5R2H5fhpavZ2ZKO
so0nFli2unbGB0ui3hfwt8SLGtbcxpBxqwx3x6EW1q4BL2PdnO63rtH+kU2eU7cXCFtUSEvET6XJ
WhjbHoNhX5fezBFZRu3WglDhGvqZdUQhk5zKkZOY6Tv0aikcCv81jsMZiOyo4GUk8kphBkNzw+7X
ngDh486yMnhxziWjrYn5Osv6MzXzfUOTazX9PpqJxcNuwbvlRTm4cnB6Piq4OVu4nekRN8U8u1gr
YeCVzrEVM8RXmm+EwXVbQiu5oUVfsQelG6oyco+DU8qlrE8p5TnCAXMRouTKCfee2vGagmdDfG5C
CEjhuozWzeZhm6FBlgjK2BpAcRhRLNGRBvwFMW/7UmJA4j1C6Q6KX2tJtiqSUuZYXbHJ/LvgHQwZ
pta6dbWNZDEyWyoS4hLZtstVgf5Fk7+UMo6a1wdtIUwSRooMnsl0Xcudv6t8JC0WRwC0Dg94Iw0H
LPnlCz0EzQfW2KTmCeP8bf2T7vwEJT6OifEJ5knKOiBUnNBY1BoTgJxa0qRN/59zOgaAMqWrbXYs
jmmYUKmhVjU5Iuu5pe87aGlHrOK8CecD/sdVBxcEnDPcBpwTikkdUXJVtjhZx22j9TwT0qLEAqtS
t2rPuMVG+finQS9mTdz70Qbe8yroH1F+K81r5fPJaVcj/JJ84RytQPMu9zJ290rJXdnrqEZ343JU
hUu1fGdXRoo9IzESBMzudWCs6tq/KpZkxnh28yMxZoiVILZTlr6b6q3FFeZC0GGFk5bNwpBBQy53
ZKyvHWDmDcODqQDbku+yGv+RjZ7Z9QAd2SR1zHBfB9TTqfJrlOW669nsnAZdrEqqNdKdWPazAi7/
AOCsQ8IWiUXCpwqqBfNriN6Sn+BuquhRGK/sxAXZSgaqN0W3oZKGL/ZO5DPrNWatc7yxsXzycjos
gLHdML85hpBsZv1mhV8ZBY1w7aNe52vTvoVyrEmaJuwvUsTKAIbQY0xKvH74B/tvGAlBcxf8XAuj
9Owfh/5r0Jhe8gCogCSU0CsG4BaOQCGAhq57+KPyYpvPFtU6C5WjXBNWTG595AzYpH+lMXQsHzMP
p8JOFGoRE0McQpTOZRcvO9y6XcVlz9Ym067W7EW2uZWnDC0DhePAo44RiCwJORuRU3GtPGSI5OkR
zTq8GbJjQ3Ga1qeBDYAbhhhH3HUeppshRoRFMKY//EviM+4ezA/UJyEhJT2UOI4F/TlMCto3OoUB
uUCJuGRUPdPV93OenSD7Y4Z9Ffm0UHgqB5XVMs1SbUNvKO8R29sxya4jmoWE2ZWDXHe0nzXJhf7I
dpZgbqSeRXGJnfcSQZKh7bCZR+ExyVuv4bYaqHm5I/+vd/EZv6AUtqt9jmymIqm1HA9TyyROfDGm
SbjPfHwEwoDcRxlbDvM7g0JNHGqe2NF6+uV9qC/d+GVxbaSo2hXsfTpiR0GSXjqS9/VqBUio07eZ
lU7dnlLCGfVCJcGKyIH6RMkfMabu4E7V5U9AWENZ/LTi5A4lufAwi/tvXj8tZynA3GzcZFvoBFOl
EG3/MWUP8KGNIJfdm5gRpW11jsQMaZAKcJMATWu0m2+/FhzasvOlNPOzR5vjcHBCz9W+BtU5zAPZ
U+HamjHWqo80sRZhT3Aq8YL+EUpAYPwjR4YwjEfL7KViItE5jeeyEdQQbGkmVNipIWtn9CprbbJL
AtTZa0etOVksRqaQ1B/qOJfEpwmzTrqWw5daa9EwWsBtmMZm9Vrbc/hyeEo2YkbEiUvDyGxWIqRy
sL+UVTkzcTsPzqqjH4TMDYvDEzeCvTarjdn/r1cafWz9JRmSlh6xumUQZ24UPpjMBx2g8NoCZRvR
A0ihgOJEnCTn1jywEtLg0pmHBosa24gOPD6HN38mps2uDBPmrmd5Cgssu4z4JGvUTRO6KHNsWU79
jlLfDYq2tfcONcKSCg+jhhQlxhpPGLmzAZlEpjIQwrhBuGFW3U1UNCyjsqUUjG3GKgwK8GP32XTI
cJaWpv4RtUxOzK9Ep14h1qyKgp869TeB8uO3ADZRJjUap0gBx786WIHjldSk2RNhk6BRn0bNAyK5
6OkhzWQf2tueI4KIlJnxDzwe7iccM6RFuqD36nwfKSMocr7N9C9ipzcI7dCDbhvwOSZQhpPmG4gD
iG38KP5nHf3gr15kXbq0KLDwbr/0dJ+ufu4GfHTMH6oB3/hHwTiiYdmU4tpT6eh9sicLxvNRteQv
bWK0LjOMEziHHI//YZQ+gr7YqMQjogTEbcuBhzAYLfQqYvg7YBDwzS9dY4wJxzz01XOc3htkjfSf
yxhbeoLMMspCFtXNi1q/sWY1UmBI4EpS7UHpWaGkrCvtqoBlR8KySNvkDhf0pk1EFAOqxodCW9gh
+9FusYXLk89J6+HvzFieueozXpuw4aHkaHP4DpDIWulbaLEpFO8+IUZa0iJQmdmIuYfJb9YG6dzU
9K66YcGwNIxiGcLhq9vV7PDTeQprmgh3Br6BuqF3uuWAG4gcBZodKZI0FyljorJ/No/O6SFAkeaR
ZCvIO4tIkICOLsfLpc2SjgCuGrrwMARrGHRrhPucPtrKEC1RjPNR4j76HgcwCEn8yi0wdddtsAJJ
1uurO9KYvYnC5/sAKDOKVae7W/nVljAKUOSvLe7afryEHO7+uA17B67N1UUcBzeBeLGu+J4Ne1Mb
ZziFsTIvs5mp90EftAW+GcYlRAGywU7TN3lhp4xnIn3LaOVFZXwGeB01HEO3/NuSuq7A30VmhD2c
JjUGhBQlZxIEUSMR5JjtNXrO1t7aCFVdFs3T9I4jruH6bBUpMthaRFFX4NsDpeK4lFRf2PYjgjup
80eZ0Ew7lSSdCsiLiXU+/6phetdsrTtlZYN/mdEs1TwJDfi3Mepvw8QJQ0yWEnCuA+pqsLW1FmjY
nCAWmnNSXORS0rIO2HJYPdbGU8PHiG3HYJ7HGDso9jMOZLa5ypPXcEDdwuJmoc/1QWJSUvIMmhGd
YNvruxyFpyoL4CnFp8KD41Z4YguqbLBSZIiM/TKAIdJP5YsC6DxSGFqoH7WDEbvygSCh/5fqWqkn
ZFHXn7Kg2BLHLbL5RfIzJ47jtEMAhH1YRLtuxrlodnsnexOVuccLiAy+W1URvfDEcBj9o+iQfIDZ
jI1k14/hR96PVMf+sqAYCitCzqbXAnuVG8Fapu2HOfPEIPUyZHcNjXmgsvsi70q6MOIMnyyM3s6h
0iA+nNN4+NKBdY1u8z+Zrc7x2Y2MCytYDFDkSqTbqFolKMx9b4iB1DAWlYrKAJsOFoxXwQKtrzzV
vsNX4unBGAcku2H1KCD64mpl1fJtAFUFBZNafKMsVxU9BY3c7masEiOLrYb3rAwJNc7vPbhhFdcu
Z9d6rCwPEANBtPtKS5BujyQCkxujUk1hRkR1kROeJzQal+5WJ0AKQAGwNmZTHoJ6fpTIBWPIxHZP
zRVTkmvNfAjN1wxrWI+6FNod+LP3duj+nDK6lNaHwg7PhDphEiY0p2LNgVUamMYgRvKaxGyZi8Td
8c+83q/sl+iyH3GQ7wTVqGi/e/WYubiFcQSBy2ScA/UezGOslKBljknAsPVduvse9nifusrrOMyj
6RF2zzrEoO3cjU6W6/GxRVIZwbAPMRoZpYLi5T3Gj084ydbBmh9LgxTr5Yo5ZHTg789ZRUAuGOuJ
MQ3IuchBi0jDRQT6xOw6CO/VUO2NWvfCKLmnnWDEg4SDYw82Ozzedcz7MA98X6lNu8EniIoLiuta
FAgT+PeJWryKPllrnXtpbPt8ih1eKy27FwPUlmStcCQguEoIaa1rEj2KYGHka45TV0OziN2xqb7C
KCUH7JrHG6PZopiwANta1/CcQoeStQ+KIhmU3Yh2oeGPhcD+kqvReuxKbua7xunVTtE2bL+ID57q
6VRkHXpElrszYIaG7WOWbIG4Wrnrtfq9YLyf4+uTGdS9IQkSdISdsdQvOQr7SflKRb3sNP2Ux9Ci
uYYlfBvcwr9Bq3aV9ZVHF0dlcEvNwvbLNrCJgudFWWTvU6Tgnfnty/8DSCjQTQsf9EXmpnebJZus
yBTzbmv/SlAKhekTft1LjRztKNCUhncJeDCfzMHKQ5KttWWjYX5CvB4q7l+ZKhtyNFb229ANuzx0
jh1cvV5jeT/9T9sBG7cArb9QW8uDPKS5xjZzkg9txvVN3EbJFxs5xTFQB7bENuhx3omhWupCnEa8
bnoZbTRELmV8UHLGOcFq0mk3KXc1UazJrRpxWoSkcCjIC6KSgaCpefF4zQyKI+uYMXyCfsmDn7B5
rmnkYKci+IrRxY08fEoXfVpmebTnaJsaLXYi58VWWfnkXthftRxaorEN4MDwCtnEB/vM+nUNJps4
+5W2aAEd2D2T6eAehNATrWqZ1Cgg8LsN7EMU/LXKbFHn4dKEUVTx9aNHp1seF73S8ra9o9twGw8+
26cbJ29d+ggzmuxqIieCLNCVmHYD5hRmnKWOaaA72X26UQBoRfU1hpmiG4nXWtAOI3awzB4pxT/0
4DS07mmua0+tPtukftHD7FMNTpYshuerToFa2mI1MyyBlkXnnTMSlNoIUC/Dsyr6s4GHw4LgOnZ7
JaM2DNhAZJ/EOiT2qbSDgw7SBkBPVh1s9XWiHzQUHAioo4j46EzFc4GKd4NAEkWFArIvj72seCQW
3uSelMIva65upn3W4498Rl9FHapRr8XVhluWRlU7OpQ1YRTtCJllMIH5c4JhASwhz1h9cEZrCCM7
5dBFNMooM3sQMgBTJyk3cMqlZaRr0uNe8hLzN7cld4CDQgphJCwbPK8Alsr8NxiZw94myO18AP74
p/r6roNy5Q7GPqicVdNr6whHF9sNT9PuaYiE3E1vIOEnIixFNR8blcyHHqwk4XNT7GDjX09OfgqI
/dVHNhzOe2ennzGLMhU73xQ2b43R7onxewE4tx5wyEZArCRpslbPkfq0AN4YkAHAXVOVAEtBSUWB
MvfXDrptWsTfKviAxkE7lGKzYtxPbS67eGc2vJyVAmut5WAeO99EtNjsZ5sIv679nUX16eBWz2cC
dOq1goF55rEUvr0FbRC5WAhGjkaO1+ieMFzMGN1XbSxXvqD9qbZBaVK9qPyiDcNGRA28AZDJcFoS
jMeqFLkuu9J4ODo6DlKKLYPPEQXD2glLzynLm5Od2gytgnlOg39WggkutN72Q9+cRiEHg8SC4gvD
trmtKEIH/NtccRCm1gJRT24kW/bu0ABNz9LItA/vAaMKfcQ/pH9OJCoAfOImJpKyGqBIet0/Y6TQ
QnY5y5xekEAdYAWaEkbaqnRXaHDyibH66eQ+C+97YeMgSZkDCdbBDIBg2NFOMqC3e5sHixMy3Sac
zspUUmF/qvF8yTi4fOu7ZqiyLvT8rWH8iaJSm62blX33zV/MHLLRn4QFpx2k7xh9bbMulOkUOfeQ
zYHZ3KQdRIyYc9FQtL1/igNgU7qx4IxuLlYxMJ1HBM3pE5b02sMqx1lE4MIiyVgu51m/i7NvC6K1
AzlHoGoI8s+0aslXgH7TMz4/xpBCmJuV2t4KxN6vkwMGBnoiBDps0swK6MrGUZqtBa882jbu2q0n
1EK8tIzjBh3C44CudDY18gmN3Vz1Xjozeddg2kPrQQ+7KAjWS387LqUQYXsbU4v808cfMz652A9o
X89mEcAhpQ+mukmCqypKPljOQJblTbmZszVzcwi2+q4nlKo0b23vNRT4aM4ZSiUvzNtxiw26sQuB
NgL28SL0YXJwplAcI5G1oXvmywgWYz+iURO8pNuZN1EMRITg1RkQq8+oTg0drhb4mhn3A8bembJM
0J5Zc48erPK04lqNvzpGXIE7xo6+Gy5VDcoQCZI2lunAXxnzllUNVTvuugTcaX3syCZxij/kejoa
bDRsebdx1W4TTd22Zsg85B4YaR0cvTQf+ns4P74mvMmHnTRgtgjTXcp8DInmzBkBaiFP6X8YVrHw
klrgSr/GEU5MTgmUgtBJUFpbP+n8KJLXEGWy3R+d/i8HgZYIWOYmAintCeIj5g2PVOAg6i6mTFHw
ZqjadxI8TCyheb+rgr8RrrjTzD+qAZuDDbnTDmuJjXKxme/GqXw19Z8K+FTterFAXsEoHhFZcJMT
cNc/luIS0s/gS3FpveI5WeDPuWgAJlrtmWV8o8wi4+TEqiyPvvOeOAm+9P9IOq/ltrElin4RqpDD
KwJBgkEMomTpBaVAIedIfP1dmFv2jG3JlkgA55zu3Tt0+r9Y/2YfcYA0NZiBHWjgb6y22MCtfgjW
/G49xw+xOGZgiBgZtGsf3F0jgG9wMlfGHmCd0rQhOP/oqRGsRx58QzpAFaX03I5kRBS6+m4i6yr4
hsZqGp0jDSppTYjghQLKzi3hGwD7lXGdSnUigTNxEyLuUryiySzKJEeuTTmo66+gWXByBjnQGGpI
TsrRrij6h9phYGkhKah8ILpU0j5CArJ4NJgM8eEK/8VOPCoQ+WVV8cWBgaUIY/NuposXDq/8s5Kd
PXuSg/sPHwsM25BbFFgz5LZiaPiWRgk9b/Jo4EcMSNYjc9poymM2/si5pPJhwfXtF5PEAoq0Sqer
VNZhljDmTxkZS9NNxbfBngJTvDzn60GuqMSxknNVidHuNs14Y1r4NqTLJja/yNC21R45/RPBVrNG
XHiLrrk5Ei/9iQvWUz/Mg/ryrGAdM7cmdH4mrBe7PwgeIPIwY8KgFEWvkSS/F4dPxvxnkRnjXD4S
3FIjbHXLGK53VdzGuvGkcDyQLtaaZ4OOQh158fLICfLciiiFYQ2sbgqNY6qJN7W638jrKHuA4Wf5
NcE5GnWaVKPxNRVf0CdsP96YgnjzoJPDpG5X1vuo/PQzeAEOOyFTX4n6K+fWlgpnFEYj+P2nT4g8
+rhDH2mPAhLM+QdfN0z1859arcFcGdMDv/ZUQQA9YUYAjy6CrovWTsJMH2wf2GXaRZCfVx/jyZi2
WsU84Tbh4mHEKJIZ91n4vRpRfFrjPSLq8bRRfAXIqSuAZp4vTT8jlZ2MW0NZa2mp11ULi+Ftwodv
VMJ7V40kdIHr8Ks2fLbNn8kSZRXCzNGHLS4QFsbxkXgqyNNT8XHr4B1n+QxpEfgP/nHGoEZlENiJ
5C9K3CgRU5eq8dsYUpByGNkWKCVTY4FbiS9rhzn2s4OrkHtoVx0SKXcFI7xkIGRSC/O9mYJU6hC9
JhSo16SxgkqEw1sk0HrEyRZIgABQEGVECLXfw73qZyYguMUYiHdSyfTVsvV6cBSQ6jSOvGU+ZjrR
S+xyMiEbnBMGKjR9on9CYo4V9Nwq/oRbWSHUrjxkH0Jk/ePkotuq15aLicE+0wyqIKG8XIZS1rG2
1vyuhBqQskvIq6C2JQV+tSzImQVYvXxfveciS/ViEU2KVh6BAbDzpgJWPbE/hsIbM9INjl37OTN8
uJFm4nXxzaAHHJdwq8XxX1TKR5nGM9b8ZhpIQIDrEGGIF8qQ14kw0tYUxUjY4akfKs25hyINIQbc
8Bk6veVa+NNnQ+pkVoqE8KfqGJSm5iYyVv8gjONAfxTC6jsLu3TkeV8RTCbGNwr+tNak+BDp/FGC
fQ3624qrL/Cy70Ks/nCso+fOzXHfRhdkpoCCVv0X9+s4mGTZ9FWTRC8JjbuCGq5R6kvFJE6xSAlL
Cq9aDvMz/Vr+44ovcM/I1ECD0QnR11NbPjqTqJ8V7FW+UiIQ193ViMfjLHGimRsT6k77nwVe6LNf
vKu58am8TlX+Jgjdi46Livsss8DMjKOgV39CPH0TSXrsQJn7dmeQcyiXidv3WIy3ulvUyqEXZHiC
0VYwMqaCmdtjbFhjEJvpBTqgpTK2AxuAhhekYPRXmQKOQbmuyTjNNxF5H/NjSjtsl01ozr9j/E/A
bmHOB2hfdVDqHGpsK2rGr9gaKlIaoHXty+uq39aZZPdYQfHUrD5OUxht8wznJMbSBTOJtjsADQgd
dq+hUz6xpmDXHIKCqmgdWyrjfXULkCGKQO6ytWPEclk5HBEekwrxK4zAFJyLTEqedZ9qiJB+DmWw
KPK70mKih1yEvBqk428Z63bJKvB4BN5iUvuIl4GGiHpdRXctjLmy86fcOFpWGWgAAlb70mesNaBH
GbdQDRakJWyN9K0KE7djeJR066TO1RQgjmGHwwGZbclrouJaChuzUKFbR5A5W6cFHTb6nzHm46GS
nNMZk0+6YeboIztbVX5KmuWZEaxNJvuNlRyVud0X6rZpeJbXyTXDniXkUSUE9FmjrmndjGHicxHf
n/2yHbM3QxT91GQap9hzE57U7GUE79ZG/ficmqM6va9JDTkDv3hevsMofU/Yq1JCSFVMVfIgVUMS
pCGCqsOJjY72t5e3pbm3ihG1L3kkqnEhs2mdwO2FEiBOzb5owu2xIYt6oaqpxRXoi/fP2oCQ1n6r
SrmPqwnIrd8m/byXi3uvm/vVVlAI2fUWeTdFdNoWNBKQxLnoAxMdQdRgKvj0cdwml42CdUBHYo/4
ySU/uSyxc6flfkCTo3TYAk8ftFTHMh69UStvoEybAW1muxS3uVwe6SXFPC0cuEcikujJ1F/Uniqk
1LSrFNXUz5bkERn8mRrCv/D5TxR0zMo6FNpmFiT4d1soRcqEnqHaSIa2L+ufnMPLhDF0zLNHCrWq
mAA45m0GVqpy4rPToLd4YWr9DB/JQaZ3WhDSzdKHJPS/afYku4+VW1N7or7JImOvVP1BHuWvcUnA
2BqwkpbgC8HAlMkqmIgZLFUy1AswGqbV0LUkM3pNjOFM04KHpzS+ZXJx0SuWCHgiDXC5T7Xntj8V
6ehbaGYrMrgkopZDLEoHYEkj0p2uPYoT88sMQ5g1MfS5kxRSozRaHYoPpo6KAOUv3RZlvO3nY9lS
7mfAfpOvlJk7aCDLSU6S9egqXebOpbQZTaYBtA/MvJ0m1k/qqH/jtPCKZ4uaYpYtWqNywsfGm8jV
jgFA0SHAIZrb2BGKi6Y3jxzVfSXshCn76PUaNi7iBskIooYLOZP8YMjv8YK3cPrcGonKrM36WO1y
hGz5zTG5SzGklWua3oo4MF/JzI1F1zsK1V6naVkwJtX78KPGfIBjDA5qtn1OeHgPAIFM7PQeyRrX
XxgBBKfvQrbcQsFGJkPGOhKakpZHQ39UmSd0fwxXX0lIdeOaxZCeYGPiFiUJ467iKi8hEaqr2Swi
oq4MrKL5FXCxmsfkks8YA7VbFYZYP4N75RgpFPO9QpUEswtxTlCjk4x1MwDKJELy1mQG/Y8nqBQ9
JkraWwKtH8uyfahDsKxVTNWgMq82GyqUUWbjKbTRorylDS7sOgfhJ1lvMMTpOGtaV/FFykyvnZej
BUVAqx8qiA+e/paKkZoRH1emUInlX5grl9ZcvnJ4XknxfPpmWt/4xOfMc/E5QmIhtsdNknstzDs8
3bxZX97lJHdrGWZW2p5A5dPSN7LLaiSU9iTSoQZgAKfDwlH6AV3iqYpzf+zqh8yjxfjnRZ8sd+xT
IAmKcNkcDutzlnc0nGjpa5mlEQ3TT4EiyhjJIl4i0G/GRFH8mivDo04Lv4iQbXe5l9NUrgy4CqR7
mIC56JHNqr4pvbkfngKgJpOyuhUYeSwvg1st5StwSTALNT7epoGAJdmHeXYdTNUjlEJMwGVz5epr
9U1taXQ0hm80G2ONzVRkUSRcB6o/I9QfU4ulhVrvLCW+MCHcgyULhFsV6kUc4TfuhnGH310iMDmG
zfRYIyqULew/1OuiOr+XUfJqrh3CjK+zuMqeGVw/LQWLCZOyw+nJGgt49z8hNj+4jIq+GolygDAf
a1VfnCJUdwUGAAhzXxUIgyOyXDyTHS3xTATUFsejUsLV7mKnb3hyicTIs3QrwdpeYzJGaNRJGO/J
QLijNHFWg05JwGu9TVfdoJ3QGq+J7dPHyMQ5ZfxUmNDp+ur8DAXUy+2OIDB4CgOMRcJT2j0yhltU
PQ/icspUldcyMs6OjdoRCclzeqiaM/4oLdsFD6oiAETI7bbLG0g+OnbYSniWU5LG83x4R+uyyUzQ
5vRV8AgyY0J7mpIZkhDx3Nld73yF9SRC+UnU/MOYMm9WUV2JL0bEEmZ2HKbaroMZPg4yVKdq32PT
KU3mviqtu4xuJdU+p0oM0CDmq08WkLywwJhh5WmRTC3E/FcUD3j7RY4So/mVhf2o5ft20I8pU1w9
hsdi6ZtQHhgT4Jdf9P8SorjwAhqB+Z/zY8RnI36BDZtLo7trBwRKfgyMKpUPLVNw1i93rdKf9VTe
mSSewgSzZR3piYqhTwn2fcwGjsL1rRvN7On1JfMFp19FdR07FmVRxNSeuBVd2lrZn9EhQy4aWHwK
W8caRwVZmdAcqzvJmeHNExNBFcFJ/QHD6cUadAKKeFAy7EIZQnWJ8MKBgR0kc1CQ97T+Gw0sdq6S
xBiohiJPGso4MFNZOu/5lL4tPGUMZAAIaSX+foOnC0BESqcnibAcnQ6iioJw2B7xQxSG/nukqxnI
jkwAvzK8ZwTsb3MMcwz2u1F39BYdvMIHUT3s8gbYGy/F7Dn/AgZSgyedPfY6EwqtPj2ZTY/rPBm7
imdbO41ZYuG7+NJkkaBrjE4sNtc+jk1vhNXB2BW/KPoC9YwfVzFOngGEHcOj4DkRG+06WTjPYPUi
xI45ICNfZggLKA1inZP9PiuoppCdiEnPkBiwRRiuMuOuUfw2wMWeyE4HVtBivZJNsFBa1SfLaN4V
Bm9ulcISUEwcIljRELTz9iszhNVSykJ1oIbbkiOJsMPmMyfiVlUKGoJij44d0T84PEyrJRU3bDWH
KAfwsq54P+pMSRpqw3UZJ31xmxaVIYwYdOhU+rkD4+B60j2GyIJVvN67qfLVmWg8GR5Hz3Sy5L1l
iuGkSbtv0PMoYiCUxGbnMOLEhrGb9irh/xiX92ysnaEwnb52YowLQlyoGR+6EoU8xv2Yyq1W1wKz
LHvANQPt+aK/CJrwr8zUzZim227Ar2n8hATjhpr5k0GAUgXRXzOZ8tq4SF3pm8kxbSlx4hE/TzQB
HBapem/J1a2pwgrSoRSdPRd3WK+e7umi/MfT6iqBnCzUtSPRTAzuZ3NA8SO9YtzwkGrpYqraiSgM
V0izv2GBptN+yQbgQ64xGp13SgHFvNZd6IbO2H6aaUl2CFhVC8GtenTqzMWscKzzcQuy17XcLTOt
YkqKKfa9Suql5A4QSTt5YjRdm3Hewods0vwmwxCVesnLV39radopjJJR+LMDYYVA8SxNqp2zncqj
tKs1wtuAhUZhgx59ckKhwJQgnYkZpDuiJ224GXqCPBcQyRqgelXLHGh/+uBX7WvclrcYQorO/cwI
vJwkYpvaho3i3uYYtPLmTVqUMAUpF/2Z2R50gK9svkZVuDM1Tj5gwG1RVLCwTtXzsb6yLP3Q2/QM
Vw3DNLpyZgfiC0JjvNeIgSd7LmbqZpEul8jqBjdsl1gHV59gLuiYRqCzfjiDxXv2BYiIgOG2VrHf
L76nSRf4tNsn9BLMSsEGXcwXNmyT9d6ELLVEXAmLZKjnB3MgP+H+V5D2q4IyGSixacW71L11C3IC
bpjZ4H9qNf74nG8Ffu5MR592QlsnsB+rlJN9+oA3Y0+wLMKnGORA4PFMnaNturS2Cf+MGUOwuabD
fa3SkYg7BXVKr06eTB7OLGPwAa0lFf1C/pzrYJ4+I1EJqjw6Uj5Rr4Bx6gQGRHAvjz13sy8GeFzo
8aDzGAmMTY4lztpeOi0jxoMQvUIdu2RoDtjitu0xYZ0Pckvv89lPfs6W81xxFn196ZjownFHVRa6
OsOvghxHcboIX4PBRs5wZugC0KVdS9HFeZALh9QaoKdDAbr3lENczRJTeNIH4oaUpOit0XBR6dgd
mZLJol89X4f6SnGgcNAtXoMQiYTvBDJ734tcDmOvYZ/Xpuk/ii08N/pdXxxnKO8MrOrFL6PZI65s
6FUPtZ0+XKNLkfGkMPCS2UPlD009jv1DBEzPvns89tsEkhFfWCUeStrzjM7NHbsogJXEyTmi6+hL
UB5REZTl51P5MP7JascQAf3ljJ+30Ws2lKhAGih3MLrEnNkwfiBGzs2LSR0ijzslontbl+nUfqbi
7K1nYSfpJ9KEt1E23/s6wMj/hxn+m4CzqLjOLLqhext66d7IMtxLY5dCyden7iBoOLbe8mL8kRkr
Z0myVSQKMva5iabLGn7j5xW7vV7d5d1q/D8cVEkjih1uP3VwYf4UmALLSQQKACAEe+KdXgleyVBu
M/4i/kbszuJCIcoiolv3lwobCfBaxGtZkIrnBJQvNpePCXHrxNi6jMs3faHr5/Cn+O7TxS3jsPE0
qz8P5OkMyNVLy9SBvYhPxM9cTSGcJCynuQfimKJdF1+z4SIJAJJaSySbIEDQVfdtg8oyXfYDHXm5
uuJRMY79UaFDq1oVZ+QseAoYVHhS1d5Am+ioNdokyAMtFBE25yonxQcKSWMuLzlPzxigQ7OeL6vI
ZN0OYj4nA5BhwtYQ8D7rvBmRD0m1vz5KfX9fBSiUkNlZW7Nfc8WTuks63J7rOKGG2BO9AJY4LT0+
7f8uWg/Tdvpp8vwFJtlrFq4T5QKyCyc5TglW+zC051ESYaIBuCDoFjvhALa9kUjbZWN4ImN7jrNt
WESPGCnCuNlpZ3WNHLigKSbrAjynJdibI0+Pajw4SF6jryyi4SBkJzaITW3V2zB05wqL0gI/+jTP
3gtxLaIRYOLvFOfvjYh7x4CyalggffZo6ZFbwJDX7qZ4mpTK5csyLE6DKS/vAzgnVvPz79gXO2x7
SD6QSYYUFZGFUkAvQn9m/ObIn9atTG8/aMswfqc0o0fm2BpTD6Eyc2r4+6a0Czvcih9qdMwThJL5
4o2ZcNOqF42LMaSQW4Uj27Is6oR2E54Lf33kyzZaSe8bOdgRY6n7+YwlXwTPSrXXdW/s1Y8VYBPy
im8MsS7xlugSW+eF/Uqm28JLSc7pKjtkQwMtU/KX1o94Kjyx7jY0dU5TK1i8rZZLzEzk7B0nPreY
ub+wqp57K+v0NVOK1FxM64zZX+I7AlAYEpiX4dcyZfKuMR8kB3YONxz9FMGKI9Lg+j4ahbeyN2Ra
iejcW8hwjBgXcQxPlQyeORGCgvl4KtrGigI9/wyLS7PQZuFIJ0IBlnbjECJk4Y1bKKHTwmsfERbH
ExsODr6JthvoiZeU7AL8acTaT1NIsPouVmlx2cWQpeXRvicYEJfFJsLpFm0f1ubho0QTHlPFrrhW
x+vDoyFYYnlvRQBC473aKdWD7mWCqGP8rufUqsoez+oaJmQQBDY9ci6IUanglRDuOL8bY9fWHDpc
Z6oh66xxCvdlkAHW1McZ7/95cbJhgpqINKUGt8wuRsopi4oGV9b6S+B8XA84NcFrKH9Cxc8vPDsC
MgcjWT7RlaMoDT0h/iOWDSeoNpj0P2X5IdlEHJDB4Z0cRcl2zi9h8rlexJQalf6JfhrgH8OELj8D
+oKMLHdYPjMVL4+xLCobRfydVHT5lIGNqDHAqZGT7vHeDLAweyF2B805WUJeIh/VkmNyPuosv6pD
jNZWt1BsT2NZkjAHHnKno8aJ2UTrSX7vACkK6lSJUU+XPHmYv5bw9TlewjIPJEUBsmWnLjAHgpAs
H/Xh8lToMpmwlGBGS7daWws4nTDPBUzHYmtFgOgrMK+Lk4vQ3o2MpyHxhTyQeezxidDKH+6M1mF2
RtfSXQy49HwD9sw6/O7KmwTbfS3ZI/n4hOEQWQ/ZUv10gpUxfXbRrYp2xnIvllM5Dk6K7pZHYbSe
3pJw8oZnOJVeaenouQM9lbwwD6IYjr788mwmCAkD9w3a1WzymJqf0LUInArDmVak8NhRXgbQtQE+
doW9+nAJ66PMObDkS9A/m5fMkrezyTqQioDBxU6o2k8E+BdJMl4rYnttODfHSNNOMU1CfG0U80rS
LvQUeSt2u6EZ6GEvY3YeTYwet7n4gW+UcS2OVDgMl4/q7+GdydMh2UFOTw7JYcXp/cSvv2M0Anbm
G1767lvOfFHXTzug99fCF7zos/LJq/8mUdcn/uaImXL5knipO++Zu4g2XxkDR7sPaiCVh8+o/M5J
6eg7OmBb4c+jfbXtj8BLzvAVnNG2D63teXz0QAy07fX22bcCpPowTuxmpwWG6RCm+48sCSUYDjFH
8UEJnv+mDbwhXhe01RMkVVfcYM9h197Pj/qS23DIbWwZg8Ux7f7NtM2X2SEYybc8HzMOXuvjZ/3U
YQwER/BQ6KHKtj8+Dh5XgJQZN948Hq2HDa0t734+7nc24G1snzLncSaX1z40BxoGB0Mlh3f8IrhY
lTu3IPxn+JYPQaJ/M3zR/ZgOMN/Ro+2mA7aO5Wk4sOtoQUkqop2f5oBX+7F4p6/mwCq3F59G1cZp
gQuVHJgTglNefhj78BEu3vuyxXwPBz3wddu/RkHq4trwm/MgMr3Cnw/xsua8vi728XN0j5+N/XKd
bf9g2oa/eMGN2b4deF8nJ7WDO5fc988HGzsY53RKt3fRPRVnhsN2a9+/RBfasEPSDuPmL9j1bviC
eN9ePMm733FT87EmfWBVs7/foELbpHy4tcPWH0BAdGt/W/vqN5lFfvhebPDNLjYzCLKXergSbGq/
vkebaBPfUUC8G260SYEdXeNjek82sVfdsg22CXzd3Av3EMEcc8tW/EWWrjO80Lfb6R7oN7VvAXoj
vmlwJw2Ypu4X5Y1N+IwDed2X3/+e9uUvd8yrhpmNXTqTbe0QT26H724fH+GjddthyxDWid7xDHTw
avBDL73//ZXOZb/fo/6wsfGxm23DJNOOj+YJRGTaE4mxgXRY+8/tJboRm7QZ3qFxOiQMOW/H/oVG
zu5dkEBb3fPEBM/vOGBZg/azKB3xW/5muOSUwXOXbzPY6MGTKC07gMCzSbfNb7wfLWfaPQ9CIARh
wvTEjvfyAXSAuffma7xCvNwMr/FW3TTn5px96JuithWHQLVN/Uk1LXCreeCgKFyf3MT6FNrda35d
H1S614Ns907N4hp9ebt40050Acu3kRPcQdfc6eXri8TRs+hisX8GDN2015Cqd7GfxpUSF4kShy6m
JXTB/DH5wB4V460FK/CU/b8nzddUtk9gl7X4iEzqIH2blrsQqKUQSn89TxZGCCtypMRUTBXGji9U
xwzdLYL+wDyIgGW0LbIc0tLVrJw0Pgyfq+OcyccCru7aHxv5N/4ox6cJMiilhBuvvLvGkbueC71X
8RAwrYsoTL4WM+K55Xfw2F3uW27kbi8xj07knL7Iz/VwlA9Qm9q3W/ayfjb0BhtBtu1ub86Hf/hw
vNvNTf3b363DT+HcXkzYLiSr27gTHEkOcnH1eO6nfX4MHdxK7d/9322b2jyU+63p/U52DGkWYrrx
xcmffvLk+9B0xb24xwdp2sdwQR3pyFMNOHIerzU5e+ReVvb7gW3S927bi+ls8UvBHJZoJkAVu9kA
6bGme9u2b1vXcP/uQVCxKUBCgkD4qr0J6Cv5OwiYjWuSeJDBWBzpdtiB8uE9B1NzfW763XPVbTrL
2/KWWg6TCH4ub/Pb7JWneCt53vAreQB2PAloX6S36MNiLX71X5hpmP/4Z6arfDW47rlyTC3OGbr+
VC0mzzYMIGyT1Pf5XnpBROR8R0w3z/H6CAqE2nwlvytqk9f7uN4v4Qm+TWT8aJyopbFPnlgS2dUr
yYEQtF/ja20HX1+34bnBEIsxMgOGEBVaxDmDZMBZ/DEQoTTuyn35nviZr7qwWezQvfI37oUzbkd7
80j8B2SWtQf01nOIzXRLRpKNfIutlg3enF6N/NjsEmtDVXTgGLHFzccXwucfxZPZv42A9ygfkOZs
Fq/9IkHQHQ5f9OzeuqtC5LEp417TkxZwPhH65Ov/Fs6H4YAvmyMF6zczd+/vA8PId/b6w7txBN62
jeto/6xH1fQPXqmLosbF2/c0X+N3SCj+4wony+agd6ajxK+p65MDvuEwyjaxzRZ5D0TX+5idwdX8
j9H7+JhZ/Ot/kncC3dwJAQi4c+eFrjslFpnsau3Bsr9F77s8g/DuFhcS66be/aOE9gw2L6LZ/HT3
9jbwPKvHdlN57QZ3pWPt1u6ldFDNceKN/rps8u1Xuv3iKt1vqccWtn6P1PM+BvcUFOtGbfMIcSYX
uwM5DfxG8Tu39/SXboXayS9whM/ewx3zDS64g2TaptG8ad6PftA8EtJO0THGMulsHhAWgKB7kMIE
CgkkoQ43jcvn/eADw+WbnYWTHtLG4f//1/mI4X/dSZi0v2Ah29UZN0Y2xzWcrtvxQdhJW0TmbuHe
LkxWWL6xv6J49sh1c36ZgHn/3nAdcSFX+Y1Xu8sL7bsLbZmDA46AGyOy27HJueF1sks/50CYvtdj
ZtombCXid/yZvLDz78sg9cbPdeOlgmbWjzmptSWN5bSWK+ENkvep96IzIpXdsONOEe1gt856lK5f
Cy0E6VN7VMW2wO2DILx5S95DJ/hSyU05LJ66wdGV3X+93Oq293u/2Ihbunbo9/+9wvXgyx1M/x2I
N+fcHyBiodtxCIS8W+xu8T10hNduX71b7nY9ybnkFDvr4Vofocb4+SM8GefBhmW7i33NNR3a1D3a
Ycc6rK8ILx2auHXfBDV0eJ3b9aPCJvzK7F+sKWyc5jffnGXe44f0aPtM0g73W7z1lIbyK32Pk+/L
PaOUg4klL0EQR+2qnfq9dSocKrGXyEPvfUGQ6BrbwiPu4wSKcm3Pq4vl5jdyp/2RuBMbHsBL60ov
tTtuaCptnN48umdXs5+BwoOPaNabtlCVJD5RHmB6/XfvOP39tQLY/4tflw08GhbCvzfD3W//qCFi
D+Wfm7xELmwJbgNX0/1jzXtv60r6h/baFg6sE4tqYbDhQezjAw507hS0Lq9D4hW1bhesqLdtHdbv
Y+y6LSxXJ3v5m7gTAa/HC0737ZZ77KKY+fqi/GrZgeJt8NU6t8vA9yCYcmdstE3/io3P5vnW7qSN
xrOIhJfrTgyog0HVbvB6V73wyvoNrwDgy46+ehckdTdvjBtHkCNwx0xWNoO6Q++idb6El/gVhyNP
e1lX/7LBBuGf7ut+9tZvGm+6PC/SLYMhumv2AKiij0P152D/XnhAWO3H8aML0J6Bp9vduzj9gRA0
HjGHPL/UU5q7x6uKRSLwg6fSTwMaW1hbDk3jFu2Bl9ywzd0Y55DHKT5IN2IJj8P79J0/mm+td8OT
dU5eYpYoT9/ZcuOg2OhYPurwsw5UV1ueY2o38wqFXgOQBh9ypv2T8kvcMj1Vsa+SN+PD/NZrl7yk
fTTYrd/69ePyZ7kmDwSDH3SGv/h4+f1G9KdL5ene87q8aLdur0gZX4U9MWpQuE677pns1Vr9NhvC
QCZobP50TaCnUwvNKS/xDspKESMjF8g2pJfw+wFBpryrMdlbCWwoR+GKUIj1G5ivFT6b52fKeVTf
hvbc4Z5ljLbsTUF04maje31F/diR2/Ha5/h5wX6TSdK6FlXBirqZBsMpbgGr2aXY5W4eP+P13MNe
mB8YKjg4t7nInZyfc7lVVNo2rDd7T7BhC/GDoEOHKDDWWXYMP5Jj4qOF4vuv/V32iG/VPbqT+lO/
q+eInbvwFfe74xDaqbZvY27szDSMuO25awt2pa8ChHQIqXCh7R2+YRzzKviF2NNeAp3xmX2GCCgp
EzyIJVfdUb/mXbHF16S5PlmqM+95+YAS5unH0LN22pnwbzvZ7jjKnbOv2ufR1t12G/nGncPSCd0B
8bbdXKXDiuqBUTBqxJsjsTVSVMjUFjyI4/CQVuNR7b3MZJxRsETA7BQx2rMLkVUVsI6BwL/m5lKD
dJBdu0+a93o6GmPFNK58XytaTTfdbmxIaFTfYz29YJ/kd7W+sfAcCtv5IKT7kNgXI/UmaC5MiL+V
ut0LsCNjRP5oSm2DBI0KoLXxBL2HqyL6A31bBWNE5bnIQX3S7q81cDWna+dP5tDeVpQv7wNRvutp
gMM2YoFjMx2z5k1OLlmJEwejJ0r9YxVK7kTjPt1zEkl7DFKI3tYSsHGiuEJqTjgEZGPUKWgepCc9
h/sT43Gw+u47Is5RzrNdtlXt6SJqBoxw38KJ7b5AT4uRm8L7hlUpa/3GKBqq7n5TAUxp+acC6NYl
ATQeMnJWP6PPpfrAEscOpQa8EWgfFth8UuPDwhd+yo+QeLvJhbckkjktNsuOeTZ6VbTun2qlbVd8
mvc/MJoHJquFDBgfPL34bN9mq37VeP9Wox8yM2iqizpJHGQAYw20cRX0bIAtKyv1uxCr+xGN29JY
7qDIL0ryMGUY5N817n7yOlwRKSOlFdCe+3sh4yYXpRed+V3IzL6HCruku2x6qPJlNJhG5ZdE+wSS
1MQ/WFubddb7nH6GbGAe+ymbyAqao5UctWS2s/q+zMpOJ61FjoVzJWMn88nsNF5ZWHC5xrzwGylF
BvVpmACx2040iW3AK0tIXaHX3yqc82ok/AmEuRyyaYeK6ZnmW16/0qCq6sXDE1/SGcWb+lFx8xOG
svlAwMUKlXIlGUKtc67C6PHvxRWGU8Q6pxF0GuvcO1OOOTwwHP94RafBywCHn+lHf5xqplP+1Pzo
+K1O27SDxbCgegA0ae4VzVnVkrgUUrUuy7XTMgKuOB6kcyjPEGezoMWjHVdw9V5KhCEBb/bl8NJ2
gFQE36H19LldXDZudax9gkY+xwyKzrgbYn8oGVIToGOpIvCb6gs0f8a6DKVkW3bwubCB0obaq0hj
mBfBhfzlzNZERF+xx1V/C+/8rcORkcyH3a6W7gJJ26ixUpTFIhZhimBQ6kWR6Co1QPrwKGVkLNYD
DYU94CBTJZ9lccF+BxIr9IFGeO9Jr1hX52Ce1bE6TTGSTVDxPs+9Rpl/JEz+F4MMFspX+XOcjdch
EbdYTNid/PY/ls5juY1rCcNPNFWTw5bIiSAIggGbKYkEJ+c8T3+/lu/Glm2JJoHBOd1/rJuWCjP2
zXQivb0mhqcCPB7PWTzhEbss4x4jlUCO9leZvfeO+pLGO52AgTDaCaZMWgWg/b7B+NJkt2ggmjS8
wxeCKipiplYzguW1N5c7JIELV0rv3SUjkRDuPxEkCAhyAIKY148xR9sbzVchuExEvZaLBizFI3vi
gfDSYAUb+w/urUbOOUNFwJ1vjHpW/gmRBlOh+YKNx+Ved/Vk16A1RpIaVzOL66RvZTufKj6gE5FS
XeYsQtLdhYxCfNBQ8wD51c5E6DEGWagaECNJva7AwHKO2iGBoPZrkN2nIF3y3QrHi+zGiwp658qF
yYIW1dIUR7gTNxh6Dt8BiqZ5viXcYXTUc6Z8RZGxjw34qsEBzsm4jFH5Eta1GxoieFr1Pa8v8MFq
9V4HV4VaaFBNu0GIvne6S5ZdZkJhGD0MBjlp+ObvLTKvGPgh+MOHVjhfKg+g9w7NRMhvvu8juJkm
OKoapd57pSYI256wqLbxohmVlW4+iu5Du5W9Bqk21quguzojAVIoRGq8H5wppX2z8Qb7BvYJdgdw
E8QzT6rTvow2HkYtWPHzofMa+DnspYJgwLP2Lk9qQtlmlWtPXm+efWIsdNv9DQdYtyp9ciBDIp1r
LGWiqMPx5pNNihRGn+aN86LV5OCbzkIleV4Z3uQuKJqZ55VxHYAxChEr449K+nBhEZcwQlc7nF9x
oayy1Ac5vkfq3alCcmR8XAwcVV68GLrmDcTeAm9EqERAzkkzvuZkXnEEaTbUCMRcRX8gUQoJLHms
ohlveXyrZh1DAQEZ+PYZRkqLSnb6eD85xrJPftLgQyWqwUPRZWqEDOnjsZVIEg9Osfk164lj6AKv
RJrnMgMC4IORq8aqwbptNBw7I5+K5OA6DpbdC9fDFJLZon77UXGKuA4NFKAj6dM6FsYhmbbCdmQ1
QeYEOeYOIhhkAEmCRpYiuw9aCc91xyPTJ+NKS9KVqGDbjkaTAEWSu2m15MItz91dLfoo/Exj7JTR
uzzqM3VI4czERfF3OG/1+G7CRdmw5q15D5wbJNZ/zOUNg9sipdFnNnjocPZF+xlWZTaoz+HoFpZr
1BPk8FiCyHKzI3ddTxfhZCswkKlI8K6GC5lG/PaWB/QM/CnDx9C9K+ZzsOS94D0K0Hd0p57ft4uG
3RCv0pwjFyH6Txvmi5Fgyj78JUqgAn/WaGcAvtTIzfhKm7v9XJbNsTKik6qmWw+V/sIYT2QgNgWJ
AFy5/shGQOhgfGsb4im6UxWV/yR0crAOxIcj4BPRSO8zJyU3uXqMtiUxGiIZ0W2nfBGIwmQi+hek
LGqZribSI5ScVpLoVeOpor6Nj6wv6p0wgeMVvcxGMY4aY40Bx0rmFO8RZXXoDLo7z9qipPx4ynFl
z+1v076P1KfgM3z6Jx2Z43Ot3RKmriRgOkJpiU5BN9MNFCyGRMKDqQ/PePcJI3TR9EUW8AkKtxTZ
WZOgFWmGw7+PfL6XY0x+Hl1jNLK/ayipBNLKr0E5U+h1bnmBKlGMPEcTb2lfPmcOPGN7yRFRoeQe
gdCdb5nxovgUMYaq6qIewMHRDKikiaIi8sF8fALRZ0biVtvI5KF1m7GlB8EWvzR/lKd6JKCyUNtH
ZFGebTVnvOtpex0vAXbhICUO2S7eM9P6ot1gk2s32EAes44aG02/FVD8jC+u9pDnVqn/+mTNIQJx
eKhdBj+N6h+foysknEl/bZGjVDjMvOcYsLzG5IA+tWb1Z1oZEnQSTGOhiua0/c2nGW+sve55EMbw
b+AwnPvXnNyt3GB5oToi0prnYuaQq/bFiHQfnrNiQFV59kc922hO9IkkoYvLpaF/65O36pnlMnRQ
GWK2mXm1NTmdGpBwrICKdSbc/WhPuC4iYl/i/mZVFJPo4a7l3Ek5vBWzhYXg6o1s/RIRZmI/mgkm
jvuj7hlzLO+YjsHnNMB8wHzN5tLmT9oTljQXytDqj22X7rBfK47yYtfzjfm5IQpO51DpSX/R4xd7
1MXUSQwXiseTPETFcJHmz4SOqn9KFG9JBCFtQ//pJBkfUuWl0sOFjfKiwmY72c+xgwgDV/EwD6uS
A7oj4pHoBo4P7qiDgyYuGJAQcVSXJsrwexlYlI5deJi7Dn0iLtOy2yB+Z0cwHWY8zm96K5vpUrZb
r5PCKPwBwanXgQWicV9gVQhVxseJ6EoU8Kbl4ODFxP3q2DnCAvJWYnUjSpI5nr+hKyt7XE4IJdwU
ACAQSeyw1Zs+YfxHZlqChbUpgsxLV0MCemF/tQcF8WGykQGVkZ5ahKvI0YKUU1K+CBF9vULO2jXk
aPDYjFo/38gqJOKFiByl0WZJRekwhRvo2aqjUCkBiZ/oxEWSj3XKj0HydnFIx85etV+6gSGXaTdV
8qXp7vzoOYnl3+Q6h5IJHnKgCfdpSsRFSACm2zwMBCABPknaZRjhkWMp5imb9BfyX1Qg/4BPQllt
ZEtriGosjGRVhpt5zj9yp0QZe5YXj+O77IkU5YBFMCC6wY7zdtbQpkFztNNXVK8GPt85VRq98qYO
rF64GIe7MRMiox/C+UFoEIauEweZW95E1oxLYxlgeDdqBTEy5y1DEGmgK35T7Xxn44AQQlmy3Zy8
JoEw43E0MgCcijuuYTzl6kX3GtuPNrbpt8w2TErEFtOJNxs72oq/FF8/GToy5cRCcpxTt4HfqZpA
DpukITlMM86xBz4Sdg5BSNteKV9q2BqREIYuT6GffEvKCGPbC/09iKp1zBC3uUHXEFHWwwA5Xjpd
oUbDxEb7JYo5MJWnkIs3IaGKYpWKHQQFS9ipNFo/dDzgEx3yo3IZkr2H5r0llyYPyYui7bbEZhv2
62Gyl2bWvXYzSFiXX/HeoUFGdo6+PaagucQpx8VxsNT5VSdUXIVlUPJyG9U/qtMt5TC3VfPQEj6T
Bvd4Vm9mf28JK8VjvnZzm20KRtiY1nXVsNPza3ZvNWWn88xPzcIz5llrPl5eyrN2KqYNwZUOxvd+
oJql7jZzBuMyzPOp0rN9U3PRzJfGA00VExaliT7RJmluPWGDXbvtMa7BLrpLxemMaoG2BrvWCCS5
TRbELiizmt4wj1GlsCyabcz7E5gPvZYPfY2SNSICjeusI9X7JrqrWauviM4ch6KO9jJOxloPcZVF
RK9kaXq0OkgAyzjY6EfsTlioKt/EWsLoEELbNi//Vo5+M/AYkfxiFudGrFjwdk0L4hCqG9YrL9yZ
EQ0ZqU4BLqC9fonTe5SQKIqgDNnGzCjrlVQWIMThlzxXzEE9tiljbVJ9bXAIN5n6pyvDN09/cXF6
VtUjSKedbOdzx8TXUNGQ6PotatujZSK/9TexFyFIdIihvWhIA3oaA22peNCJO/nLozMBU8wQ1sPa
xqZrE1T0KzuJCAG7grKebDO5mN7eCu8zpeeYyWZJmA/JVRykFiMDmppCeyp8GZq4EoYXChcmsDkT
lSj2Jd67dJj50ANeUkVguckqOM3bssV8gJeqSUI8ZE54blK8YhQQyHIkOlzDDxZ2Hr84/qoic6W2
5ie5WPso22l5+2yHSPV6++yF2W+btit508W2oeWccByS1Ml4brpwKEsrMBgWGxk53TTb4jqILUlv
hCG2feD2tNp6s/9X7vEO3XxQ3apRQ5kUOxtr+JH6ubDY0RaxyelhofedkCTzrBjZrtHVrSkzO7aJ
KPjIov9UQy3JfCgKSZtYGXO+dOqRVPalY2e7OSW6lb+LZEnpSDqXXiE00SzVMxKe3iCRAkEFGe4c
31hvIX418rfGgWHKfETpRl4AeW1EoJ1nNFYPxdotSW6D6q2C/BI6FDghNbY1yr2obiZwFjyB0Zhp
GxJeRi+jG46uk+y4J15I+vC7Y4eqmKw2YrI+XE1947znfEShP29zLMKua5wSLhsNUrkm8ISXWGeU
BooOuQOaeiMDtckuJHUTVXab+5MMuGA+o/5wNALbEFr5gAuzNFKA0w973YXMVu41q3oe7GXBj5hU
uVkyFuehJ3mIudwgVS/A7xnjTgzrP1rf7RymDA+HzxxhsydbnuULu+XyZwa3oZJDMTx+TF7eoqXS
2Ca+idkz40l3/vI+iCQPh9y+CBiCKs6T4F0+lHIpMn7X5C3MLjdlm3+IvErTOuqWX3N3wiXCA1Mj
xUNsyQeLjHW+rqea585GE1ZYS4U9UcM4hBNwYaJTsJXX2dZ3E292J23bfoYMw4rZiZn4Kp44zqWI
D1jFmzeDk9U5pXOMgzc/+RPBCAzXMprfLepK9IELgPwQZk5Q80sYnBKdP0cmo54da2Da4D6acrXG
67h/Z6QZDDpU1QIN/BFZuog/E6RetYYkv7Fp1KYUIDrJ5oMv3JyfBcXUxlv0ZtNdOKb9ssXmKiOK
LN58ARSEY/AbBDdBxlTOb0EfxXNm0vpSVOc43nvY9gEbeANdTBWqR7j2WoChdA/CKhtu6B8Vcilm
z/oEkFEmDkydd8OJhpOFkDMaXoauuKJTkLcL6dnEOcE/pfDgMuyoHFcZj5/sum2eHsaAZqUPASTU
/AKfAUmho4dI2VzjMlmBOYpC00rM16HRtoxs9sh12WO4xfdAQxHi9n54sapVXfOGn3omv6jDLcGz
qPxDZ1E7jsopJv2+H6eF4lTPzjRuKUUicQBNBbFumvVI/buehVD/5kc2ApYG4Rko61XWxTnby5op
hlQanZ/kO7WsL70DQVafQXh7xguOTdJgHwIB6hyDXk7CjdlLaeJ8ypJfS2VJ75DKtPUB4/pSXhJG
1FNSMHjlFFxx0wZx9azTd0rUBdCIRJtUVG+bSnHL2mOpj8taFCNhtqcRkjFPWRrTEx9Wo7976rCy
sY/n+jlgMbdJ0J3lHDICTIjIvJylrnzlI1uTgFIunZraxSM0lueBhZIF8WloGNbt5b9vvb2Xfswb
nRwEvGNFiiCPcq4UOYQTCx/pfNQb4C6FGxZFC1r5E9BSa9C5EoZnrd+YvMv0NeCKPE3Bb4u+r47J
io+JbcLNITaBeXwMLL01Fc/8JocmlV79Ka/hBD7MT+CTGy/XepyTQ6suGvcvc6ickLIfCH6Q4t+Y
algmnw4JI9uo7d36a2KY5gVdaV23oWCTw/YxoC8UUEJ28cjo9kPdH0dHX/4zNpv6ifGhZsf1+C0J
LiLLLaBtUIXX1EGaaJHk16kWfBhYjUtwaQ+EJMrN9WyqRE/1RJdEB9ngeUhzRpCRjvAWbNudLxya
LRdJxzY/Y0GugRxlavDmU7GzY0onYuC8dKUwG4/1Bw4KcS2pDYUee8FbxV3kwrqo+ucA6NcfXfMS
szNb6MjsHcxHG61a9Wol58TBleAi4TIBSpxnvbn51a+eYBsn2CLfR4yu8gelKxA+vYYo59/0nOKO
7xB4ueeyH1uUD8Evht9/97HV/A65+p51xWeEp9BOhr8NyWEzS4Ics64scGrzTbabwKIhM6z4gj2c
0mwYwwi9W1yUAHlSAX7Ea2Ch68+H9EXX3FWmVks0LjfRS3tut866Xy8IIBd4QBN1V04qmZnuDZ4H
PHhTWyCbaIkZDNrgoyKEX6OgqLb6g0D2BZje4HN8tnH7SiPsdqblCdp/qE9h3XFRkEFvo63lqpfy
p2Jvqvd5ZHtYRDycqYaWZISkmhHcoE/VXJZzdSEzUNx0Sx3TmWBvHvd+VlIHkshG+haS+FeZ6k+B
pLmf8p3eaWRcMDbNBF2PD6DesaXCEJ4J8wRnSuveZFGhPH4ti1akp1u5HQPOCOJNCLfsAkTMwVZX
MdVUEDwa31K5N0AO4p7rARASRJXYNEIlDQz+DKl8XqBTMB2Als7MFbiFtpWND4Nfx3ADSkMEPR9V
7mO5wG1CQLqSeMLqhQNqKNPTFEdb+QZGPuYCr8mFIycuiC/kWknEi0OAsFseiJYGYcLc5scMjwQW
Z8jCEyZY74hWnYDTRxzBxDkHm6K0oU9J+OQWLo1PN/xTWUcVHQvMjmricIiblz6CdMeSTFLIPnet
d63L3wa6PjoY9djHvD9E64A5/YRlbAUB0zAea4otc4XI2H14NhUNcRPxroMe87hPvPcO87rNjdgb
EcHRGwt2qa8iSGVvKUIYufr8/w5sGZkcPlY6ZYsy6fcGaLxjPQkGlRQJkYMlDcS8HiZ0qYrr+k3l
ora8Qn1qS56EPM7QOKH580jddMF9GmIOGmMZNEKhsp+4RCNRdNrT4jHbxTb28hXikPlvMn+XCNlA
DP0kXxod+t+SbECUZjRjdgC5Nh2fUeXyzZT/bnT5b4G+LMh0b5zpJcpoxQScG/yN37s7y1Zh57YW
McQqw3YOsQt7WDf2CeMVzr+u28f2WkaXEQ0iP5yiGkeUzwTwjBgqmLhS1m4Dv4lVGmgrChyG5IOY
HcmD/E/CEpPgb1jo14hwA4rMkSty+M/YuGwq6AtqmXq0gQ79ln4yrbOcW4CXSO989h1wrJEoF5eG
hbIBiSfkHreiklU308VrhSMZp237ESjot/Ktj+8d6woei+g8YV0adfdtTMsvjdtiosYAfXBHnKpj
0fbLphWfBfPsdbgBn8VUV6k8fIAbyfyXqjCRVnby/GLVtcmWc3xMpoUaoARsTiPQXR1MFE/LZycG
pcuOeEie5BuILMRI481Mj2XG/XvronU25Z/B6F90xEcZKm1fO6lVsZ0VWNnxEJrjdz7ymU4erm+Q
84ATP6UqWzOP8gJa5WXC7tjIuQsYrKfsP54LsS+bKaJ4wiNBVnGsQEN71wGb5NQD2BLEUfX1T2p9
TQpS04oO0S0/29R+uvOzLE4VpSRiFFINDGCI5zX9WiN6ztPvsOh4QjHBcXMOOhOOwWnBoBIhk/wW
DzITEh8NnZ5HqLKsQMPGlGhYv5gkZuKU+/pkgbmNHb5S+8fTIT1seiX5prjsQYPt6CVsUALca8ZC
X7+brCs6BdIjUkNOy6CLrwqX16x/Qx7TPu2t2D++qAl5ZXOrwDZ8FULorBbjPvGjP1nBol6X45JP
gVDw8HtYNKaFzFWRT4jQV8WnCaRc1m9Tf9HhG7p2OOBLW/rsah5XB65HcdbKUivWRBk0IFy0mVg/
WnJy6gGoL6Ehbcgohiju/BCw+MvM52IkAxeJuDfGZ/n6eemQVNdDhWDVjhle6/LaTwB1HCkE28g1
bQebzv2pJg5HdFMctiPFbAzJqgR815tWP5HxhQydZ2wI3y0krjZ5oI0Rb6XEqNMo1O1PHmUxIHWx
QwhKyXltegRzIjYO94VFgtz8qPDiuuEHjNAwnerSZe+4Q7hp/kx7y58MGE1gA0FQYkTkZQZVyDtU
eQEZhBs5F0F1FmIJv48tUmoiyVuy8LhkMe5WnJW98jXad/EXFvtmoMyo/+evmYGq3XJNWeRGbKNc
/SE3gd6cc/8gDKVYlgXPn/IRmuzfeyUuHKjyAHFgCMzudvuZx1JezBo5frhX+zM1KVIthFxnJOoN
NAqSxYRkmzmwM+8QIHsh4eSptgHQk4eHSCLEdcxmQSB9d7ar+6Rdm/qzJpszdGjHIYwr50mzKsyl
DP+qAZ/Y433hSvDbaqmYCFmCuxf+JlSh8bJo0RmwTfEprr9yK+flvmjO6otibOrk2hPCCEZQPRec
UDK8JYUKlfnc8l4OZKUpAMQ3Hhpc8/BNMGdR/G0aH6l55ss20beiMZtc2u7R0Aaht+cIHrDp3Ccv
80BcHvn8zYvgpZfO/IBVyNOLkn763ckZj/SjNaP0SL7mhD4paXoKgWLSWj+USkSDTfUz9tnCSv9q
No/6cFSlZHum3qp9Khl0PThapWfSAusR95IXttT2ZBsWQGiV53kqPhTiXEQnkPpUtc7xs4pnh2iR
bF0NiG/z/jslZiOrcbdhvbebdRmH55KQHTN6WA0zEfUgdVQenDb9o6gndc2TnpSkUBPypbrZwY8H
UofnnWmN+3y8ZR7cHaX2JqpjBBb5Ka6claeEax4Pw/nMnWgpE75F0lxUvGqcx4q1U+bfxn7rRhNw
8+aPJ9Mol12tXUzKcBLuiwKanxB0FR5kJA8pglV2wBuESM8oaclUFB5Sf5VNVAUInRBSzhBitHcP
Fo0ObN5aXuzl898xWxvE4PXTDNcHFGS6h7EGQrVN2gLrJ+87NapDETHk+daXQXbQFCChpl3kKaeq
8C33WzJn/eYnw9pr1N7Btyau0QmFTc7wvgY7QsMS24hkHZ5t2OdC2RccODMizchaAUTqM1kxvrKo
NIwTTHiYoeymg3kd6Y7yBNdQf0HLiAPo15UFNadmmJFZbFUXEAOCJ51BmDESij01JhqDVLadaYPB
MXXH15SEViS/6LhSm6UMLDEP3tSj8DgypRtp/YpgaCq2g1EfkpWM6kl5GXAgR9OHMwzHOvJXrjYQ
PhZdtL0WZZsxo8G1yc5aiHSa/Q/iYBO35kWc4sIvjMElqiqcLZbyPDGWGqW2QXFDUY0NOhz7wYUb
FgTCi21OammR5vaBkBEy0Odr9akBF72aJaIlvySI7FgHm3Ti3TIps72SVemuSsBizzJJiOSMR8ph
8mzKPiAjdAqowHqQMlnKYOC640mpwJgV+swp/5hD8w/DY0ZfmGHvbDLbguAgYiBasYRHhmcdoLYL
XVuqxCM43Iilg8jOp8UlX+Yesrjwyxnxxjhs9MhjsnlKuJvAHyPtXOBpHqkSHJhMBuvkcAfVw0Pj
nRRWzoCr0zE0Em9OvoGPOt/h9KJ0fRmEj3TE5uY8BC9n6HXHjViKVVrPav0rG3AJ0Fg+AgBVxPIT
2RUoJzXGm+B9xhUprwTkYrAWdFEO2s5YFpYFv+G9lKTFdPxcfvDsg/GFlIolXBC2jTWdMS+yxk2c
V3/S6cuGOQcWYOqk5j15dIbxWWn2B2lGOqG+ndj+B3djoaQR9soe8MqJ2zHbhzC/wkonTJjmAPtT
vMub4yTzW8XMG1W7MP+oR2zcAvZwoXhGSjEL0hW+1Rn6mQqUHWNiO9vbOh9XLY51bkZ5oki2ULKe
rLxkZY7zTmcaUmd3a/SvqNoQwYTQJghWVPDuzkDdXcZ7xwu3fW5sAl/bJHLBgWgiXKOzC6NwWzs7
v9OZHDNWsHIme6nuX9pouIL+ryrs6JR3IvrP/p2aVXuorQ/P13cqShdSMwkIIVJO/+55UUlJQMSi
oyBqbWs9sKtPDCkS7YJCTz7w7myuNbQcNVT7pSJRtDGoeUSq1hKHITIuTDEOEcaRc6tbwtPipH0p
i+nWaBw04Z0vLouKSOWyqT46xXPVU+ixzoizkVvJCE4Gg5YgfP6gY/Wu1zlw6cJt8g8zKfauQc/3
oZjGE0ufaOvM/FTPLrU7bnvoVxbNkP/Mz9Q7AMcIFM4rOa8CbCDKi8vWUcmiJ7w26YUNvRScg5Wi
P9n2Sh/cpa08cvDsZs5PSeSeZj3bbXLP+wEiWbFkjIz/9rA1fSJDSUc5iX6AG4rpG3DaiSk9ZUb0
HhP4S8ZpLrwMkWbZAPOTfLYeOR7A00b4ZZTzMgEPJgzzyaBbG/jjvzGFa5tfaL9CNM7KG2VJNXKw
0b30PcqiDVdsB+neCD7F2AEgYpHtEuaf/VjC+JprVXfYKMedqfGxq/YJcXVi6Xailug6RgmS2JyK
luWBXmGveyQJS1XgrfLxPkHTOA4+geo5+JmV7jFTH5jxKDvYeSJg1bmYUBOqX4P57Rv5pSSC3CAx
2auirWBUGcVwrZEupxCHMArAyLPYvOz2Pc588MXYu6bdX6qgVxFm4JBcBpeAhLFAOTxTuVWia48A
t3j9ci7zIbMPKdQfOIk/rAvyBf2jR0JiUfkv6pif7G3TbMh44a/8d9UgpL32XHH1A1gigHWLn6nl
04uNqKkLuoT426aJ3/ATSR8UWwj/XEckNt8Iaa4YrxXut1EB0i65l6AYV3kp0UUez+I4lmue6nbQ
XuzgYJX67+TEh7Y1P7qfgnubH5RqJpeBoz2NGKfA+9X+t2IEmPArkSu/iFRcepjgqbWhQRje1qHC
avJSgGUnf2vVZGWAhs60BDWu9SYLt8YrWVH2rKCra9SHyQaYB2TVF/YD6rZmM8zJBqH4GxEM6dCg
uSk+eENC1sqbY/OGv6M1i5UHYoQYWZsXM9CNEfkw0GsFIlgs/VH+W7Xzk2Ji1Okq0gqDtV2tJTze
m3PaxsZ1glKhtRmQAhcd17yyFVYB9pChcU4FG27G3WR4C3k90fkid3NId8zTJxuxauS92cC8nLPy
0kO0zqFLMBU3JJ4uhhu+KQUVzlB66EO/+TGEkEEIJIqSZi86kqzaB/6Xad07ZBQC+7jmH7pg1AiU
nN+bEqfr92uvHFGzMSZw8/PDEnO9gWklhWEgdILN0L5zoHL+j9NGvjTnKDgPPtZ0JdAYdE8dFiuP
gkdF+fXnNWAaEO0fitJXwEExPd3JFfEvLbPDjAHPE1adllTrNKOr47vlp0GQ9yRfuqammP+diV6h
tGikzk9wDnbSvahFvJrjd3L0/u1S9L11d14Uv9pPE44PTnNo+yemR/ebGNC1gWTNARlHV7lUvWwT
FghXla1RrhF1P1kqex2KL3sn/++EaCF+/wICQ14TkmPBSzw4WTeDoMTLpJR5sS0jAbNU66rrtr1u
qgwnbRPYVypUu03rfGZ+SwsZjL8Dzq/QAGUlu55njnQMZkfauPYG8HmVCrinc7+PSoylOsMXVWdb
3zPuJXmzPs+RSbiQDaRjmxgP3GbttcehdskLIx8amljE3/0KrbpPGld7m6iBYGbq3X8S+IUzEFeo
umu2tZmhObacuzcz1iEknHWsAbhGa2IDnUJ5nsPpzBm1c2VXssofxM6Y6eFHggkgKySqNuyqf+Em
qmosFbe/zj6bgIW8OCSjJGl2aph8Phc4E1MZtgByqaawCBWy1GXE+wlwIGLa0n1wI+hGSMFFf+gi
QFKr/Ihhzyj5Xc77eq7X9EUubHdcenxP+uQeY7f9Oze1RMk/ZQOjCyA+zTUk8xG0TrzyUDwxNv7/
kiKvipLi/UiPl9nDBCbMvBASJrEI+YeB7wDVHt/ajx+/1MHzbCEOpXUWESIH3jafXiv9EcDDR/ar
NgxUT62rFvjH+5OF2MQO8poTqGAjuOfFzx26sbfsHoTd8Rb2z/Qlb03F3PSl8w5GxEpqwWVinzMw
XWgIEf4wdWEM1V7y/LN52OYVaUwE8wjeORN9WJ9VmKSSnjhEJItS0VG4Pw0lP+ZIxnJ1DyxsdRwh
qmpt3CE9c1vaPKvEI2nuXSFYA/Js3XsFsKf6HYbou8GX4pqSO99Y1vpzg8LbOqPjdK36OR9p0ybM
fpuM4Fy6tyrQSidw9aAg/7R74baqX6yWADl3686nnkcQ7blZLQripawNxE4DZ0AA4CLvWtzGIPQ8
WS0qjIzUJZ/tsmdHbtUH4pvoNoKbccNmzV0WuByCC5Abgm9hEiwT61DAOvqmBbrxOcqx6RPTdhKK
RzW0J3UqwcXwnTTtykxgFKhrytDJ9QSUBH9Ug8D/dfCaMCqyckPfISQRPWpuw8IEezO9y8OBgN6c
gVezjY8Z6is1TwhfNTw5hfGmUS6ToeCqEeEQvkvQFi1pJMql9zbNdu1QrIQocJidJCangImP2/jY
BuVpoL4gdkNqBK1lVKWobgNM5aE+LHvPYSfiwIbzEfF8lunbq6PhdQ51mherFzewlhnKfzoHjYkS
O518Hjw3Xvvr+ZeG9jU2Hrhot24zpMM2r3mzd73xSk3anyRHxFjbCh+sRF8h2Xyt8mKnMwzVHthj
ryNbPMkabjPiGnQIxVq5HooOs9Be2Lkoudj8Vyl7qGJ965vNtTGmnUjsvTxhpzNfXF220cTg6ou2
imt+RmwhsDcHKj2/ZNzkwRV5cqF5yyqnqCxPyacx/d00qK9uZwC4lx8qIPno+P1CM9/iYJ12zk1H
PcLZ0M3XPuUTXWbzfrTgMeG+mZ7OIg1uEpI9w5WtDjsUbsSpCEiOcQciK0faO/VAB7w9ROom7Tqp
zHVnxi9NMrb45gmNGvxTYYub2dB/lDB7DWpw6oHxMWQpkQs7QxKf4jOa2DZIaAp3ef07lzRQTIrh
sueXN0ZXQHg+PRP494zFqIrVvTck2zLDSMzmFBNHML8mtO4VIemhKKqCaEAHwYvqjjTHVtdGJ7yD
j9iMSLI2p2prOCGNfNXKbE4UCY20VCHcpKjMMWiGiZXkwEFWWkbFGgMBbKFx9t+9Ctw1wr4fpe5n
T1+8MWfHnsUvLqdzAbi9gBEPY3fJvWGQM5unmCUpHFUxdcwgmjJJED26NgkvK/QB2TLADuLevFBe
O7DRjJHIYXEJWwyZbMcwjoamHfVTLkoJj3jq9pcXm0m/X7sFXFVBpOpIg7yRvpfatEebUOfz0TYp
UuKFjaGwikGE5EwFbuyQYhNswwIz4QHHt5uEgJcPr7n3qSMHBKwDQW7MQg2HBrNCNbHcxzrpmvsY
zUFcx1fVjd+w9+bOOq0j1KyCiKNrgCQuY5dw6vmkpSHWl3nXth4iCvL9ROpAB5WiZyvs8D7d5Z5O
AFhTvkiYDRs4s1zXnhI8vfbrgC4ti5uP2Sj3bojRPLCaTdrPJEQSEnYMDOG3jI0ngU40eCRucPXt
W9zDjATvJjezmoTOE0zLeUCI9TtO99pBr8PF8pFh/4+0AvH3TANW0z3rCn1BAAp2SuEkSfZkExDc
FKjFZ+Cd4+lstXmybrW9T+mI4bxV3fhjB5Qg0D6XMYyNGL7ayt+a3rvlrrsJbbOPoYNByUciGgwa
AaGbml4Dg3TahHEwGLEkGyn4wByNC9tyDwrmfqJqcqhDkXlPWcz+h2ou/x1sAhon0dc9Z70GUwyh
xXMumnoP7ocoym1CkU7fHhNLOzLmz+BQigvGDx0HfcSAyrBfQ5PwxHh81iTtOMqonw6Cp8ZNkYnl
lYm9k+6WIgTLFDVuefU9huCxRueJKSRl1mh1dLkE3WIs4N/27Kb1o7EcRuBj1QXPAYepi6Cx846a
eXNUDjgYLYc93NJBiOmxONWqi+q+2ZPzJgQ30WdgItSQsQCa+sCfLl6ZLCgxWBX0j5m8LwOMRS0p
7x9xP/8dYvJ3OlJ7AChjThzXr/+WrU91jPdohuxn8Fuym4+CHxDct+042juv+aNpzVen2d9GSZqk
lmcAueijdOLy22ReBkfbRgQ1u5sa06ZOzTuPzsiGWL/lXSjCYsHdGZQXYXcBMRYHIzMPSUcLSR7O
Jo1qguwg8j/yCtt8eO8j68ZtN/lXJKkIo3m1tFNSOseOTArwcc/v3k1w0tx7K8LonNXzfzKJUt32
jrGvamuP0HCp8I0CDL1pjvGKqylpN3mob9jh9BmbqA2SSHyha63qF5JIOz7qfkI7Q+GskqZZgBYQ
cNni9PHNUzmVK7377bas4DN8r9ZM714xU+eeruQzW5vZ3mQ9TuGUDVqW7ZIDWOQL2Dl7CYC0z7YZ
Hdr/kXReW41jWRh+Iq2lHG6xZNlyABsMmBstoLByznr6+U7PxUz3qqouG+mEvf/9B0TA5nzhysDa
GgkUQqzYCZxKP2/FqAbiMgnJ7DgZ08GWAlmPd6Fk73Et/ilBIAXFzryBrafQKkgAwrMOOQQVB17q
+xYEdLEdVyl2iUVXNFjPPZ32ytijAO1GxWVOJZkyVB0MZdI+iBbevxIII5aKk2ykWyIu82W9mYP1
MsnTxpyLfz38hL6/dcWpdk4W0cJjt1+I2YllhiDWBudpr5aIoGRnRtmJqavgxNewvtpmPK2tKruz
Q6wHRjBreV8YzYfaH0LBdrlJDE7q5wzdQlrAkEVFZcHbQ5ilGf8QQS8M3OWMrBfCf6IU6dkI7D9q
lkhgOxiQHSxDJZbH+MUb8SKET8j31mTLvxGxjMATdpNOEpuxNn7U7bFQI6PN/k2tC6+fArtoLxy5
kLUmou+6j57KZ8rGI+bHtF9OVsFlUN2knF7s8L3FoQ3ntYlOOGzeyqS+yGZzkG3t4Ewcy1Gpf5H4
t7cyqPZh77VqmG/MIr6bZbJX5YTgwZHqTtzbiMRAkGCAqBNMgczgdSszOIbF+A/aaYnNgPwJtI3s
9mcOZKxTSsY3qUEUjEGbYzw9WzJviocRYh2e7Zl9M4m0+/JFayyskBb5pkHbKFecBQBhIv5SKyQJ
iIC1LoRXPM3AGVogT9kAOzX7VjNuFRLoGIRaPZJhzywIilpP0vSVsx4l6zLLNxoa3P3QZ3H8UJiq
6SIOFwKT6ETbP6mDeG/QBdBKoURYlDFiyg/dH6rLwBg6ns0jXXKh+prom8wcXTnZrivE9fF7TPMr
s2pPQ9bF1OUJO0Av7ZbjCvF4ZKoD4svECwkD53mxPE9c8IYGZYH5NVAHkGLIUS6web2sQMA8xv4E
sGK7BAZAc63EeMskz6P2WlDVEqErU9BqVRAijpFIhIWNpFfJceixP0BxpMfqT2f0j9ksAisjQtKw
05EKY0OKM6T+bhUsVPMkM27MsObIjW3KHdxoKr63TX8kfupkPHJU0IpNozETG+zcaoaPOULU8L8T
8Gtlg5IX63ZGdEzzFLH1Zxemb2bKOBLqXFh+8TO+FDSJfc31Dok4tC81rkbLislTTuedZGJos8kJ
OgAfwq4HKYOBImrMX/VZwyUd+29BSV52K9SVbKaIM7gcIY4EGUPPpna+1u6vQkcsG6cJyp7BWWdK
pi9G20re7k2mKCNKlrGqjvImM+d713/jr+mmg+PKavq69rjn40LdwuMaEKbUKUavmMufZRkv1Qo7
IQd7Kzyvsug1E9xUUIeuWQR7qpbgpQMGzLzcR4QQpiKCLoWeFgVAKTKsVnV9rcx3hQXcKcw6JguY
BvuoXCVLLZlfOdALTK1FOWZAzwInEbrECaawIOi0+XXKP5Nkay+4Jpa1p8nmGcxgQZ2Kdy7sbQM+
bVuy8Y2/DE2RuKnhJGzqJHQhywqQJ9Ki3ZCXHslMDLrtm2GPR9SLT+hGnzP+2mnGwNfgfguRq0AF
SVu4gwupFKeVcVba6e7UXIz1FsX/wTxclk8rfKii/IoIOOcDBLPeMN7lhKnOlwCeFOj9vHgAW5FE
McPAibg/x4V4JEZ90yks3yOYT2JR1AXJPXjpVMUezjEcqAa5uIwdtOB+Ao5iFdAOGgZXzAbBfCoD
GAtyyKTQQiFUZP3slRRHkbYKFmrCAaOBnLjLCgllTUdYTzsHu8NxOi8QGnZWU4IVzrBQTkXILMPq
XVpXBz8/GKe2ekyaYxpj4oShJbO2HyHNHN9D+S8uv1L6QY1pSSlthsnGOzSqg0kj/Em4yG/kGtco
slUUNAsoq1Lz0SA5aF0qhYVsizywWnxDUqrTdUGdtJHSfxo1gzy3v03P8Y2Odzaqt5KE6AXGmeWm
pK6lC4Tq8DWKyXlYABnSERL+cJaZLnXqPcEpSuzDdel6eP9fCk5yY75R45TOVn+3MYtm0T93S/Nv
cHo3tV5TrEgzeTr0ZbQX9GWyDjyFby0xJZbgy/HccwWTsOkimTfydGAj3ZtcU3bWQtWFMoNSoJ+5
jJeW6wHvi5IbATgAeuG2fOF5xuZ31hnbJsY8Y8TwLJs/ESQDSyuebEtbp4EwFAc5sOg0v+H3i7U9
zB4WGZnQ0IyB+ZzlLNfACM50j0NwB+IwpSTdkCHnVXWzK0cu8dH4wWafBGUS7BFPGjDT6Pw5vPYz
uAEUDRPMZbSQ+bApm6h7iSyqrdgTEI9BECnoTZEDd+Nqiy9DEf3UbAxIsYRBjAte236VIFCv8dCH
zmSb+8LuvawPxL1W63WgQHomtwTty06m8Cdtt1fya6f+B2KK7kjpOeog2cO3bL8ESKlo8DooA/U7
gnZ7+nOiKwJVu3u1J4dD+EQh08B5lahvO/YLm4AeiD6hnC7TOn5wqq0sOCidBC89zIIz7mux8Oog
IYdTA3jXBM0o1Js88i0pPy3jrrQQR+XYeRpT6dBg9qDjDzPbzwKEFmxyvkVG9mcIY2vUHksIxWG5
WuiSia7v4/fe0C4CS52NH6Ka3tZW3pjKrSTOk6+lgehbwylcvxMO+AYLv8rGTofgVZVORlz74hwc
czBwC56gKMZq7Ftm+59Rtoc41z/lSXan8VZKN3aJlCGWiwLx0jjtCv1EcQqhO+Tj9Tg6MDSyLErr
Xlc9YjVxjrDycyELy/uecW1hAj7z4PgvhrX1xTf975vUOOOkb4xg8nGvkyjOMmdIUErOllVuOzoj
/vlI0FpW7cQvoDtJcMJaJ7q9cIcBCEUawYvvQpEq7c1xPMlK/9Omx7HzFPWIFe9GDpTY2rZpyJZj
Xw+xl45P0VnKxm2ybvLC3rfVvdejezbeCAZrIHlL0rbOmd1b/ywD5/x0n84f4sarzhHuuvNyWJTO
q9eXVXnUnZck/V2D8QljaMPvvIFWc4XcC+IMcQXiQNQ7YhErGlnN1/0aFpbQXXp2Ditpq7VBk34U
0MkNh5TswdjF+MRYU838qTstwYSWLqteTPu1X5E3yJ03x5Dcev264q8bZbseG6gqP5lqFxBk8RUy
vlS5q+QFKZKxbE1YU7IKtVIsFGk/q2jAzk1FCKezr8PXpFVf4fVnHMtkh01MQUeqBEQra+A4xzbE
+S00Diqc7llgw9k+qeqdaWBTKWERyKq213HbWUMgLXw+/SWAtCTjf4wegpzQQXmY1o/c4LpcQuTl
nkvIKp1nwcUIn3BOoBJFJsGo0+GEkKFQLQPDQH/MohvDsIZ+sTE8i+ae317C7FjCWzEYN7fam0W1
MEApk1aVudBOfHgz4rw1f/UQQ8oBYS7O5k4MPvwvDjedhbSRlG/MUPiOOH0wENVMgihBwHT70Tgn
tCqN8mqlJc5eQMBZNfpmIrv2oP5KCdJx5RFC9ST98Slz/ioSSR6D8+gTLFDJC8XNZOmJBfLnFq8f
4ieZx2knu93lJJJE9kP8TaLrCoENwGsB+ZTq3eoQAQ2+0b8viIhgCHExFa7W1u7cbVQKH9jHQoZC
8hM5eIHFTaROYWC0vT8OmbcyCsnKwTUzfITSluW4b4W/wkuOWhdgVRDcNLT2jfyewo5vBJwRWZ5W
RHtZXbFL6bfSnk6POBoX25CXiBmtXmiHCRQ5r36MGiJUcq9re9xIS2DPVB1deRfTsiRpWJL3bAh3
PQqawugvZtyImeFxRuMcTxpSR9ymhB4O5kWYST9it5dm9aar3Wu7UElit4ZLhKDrm6jOyx53cujg
MQHB9QrAsoawB6nwvvvUYsyeUNsjNYapjCwVlVbY/URFjOfDQ4Hgy6POCZ9CL5yjF9+jIReWAqIB
ZZRfwL8o9f+wkTYml2LYAq8JSK3DSwTsXdtzcnMLRJINtH4pYhJz1q/lrTHfBT++ncPbRqqil4WZ
jyp72CW8lz29Xd8HYacN7rJExzLS3TEFqdGxLONtUxaBINYqvtGMzYhMdxepvjQGcYcV5hyAXvHv
THgfOi2KUA6BWX2V2gLGF8aKGENNWfXbOfJL3fOILMhDqNIHRdvn+TYbq3ukax9FyUjVxpSFiyvq
PEvFctDEenrAG5bCGv58G96UwaRIoJBa1/2YlZd2KHbqkF9lXdsTBczA6kGc1TWZhw9Aa1dLrC0B
rhBK9U2LWXjJIF6ve6+Dqa4rP+bqUjlFleI3mrPrY/QEKwUtdCab3h7a5n9hzXhpYfRUkjtxqxiq
9fkKRcwfur2kBj3Nk53dWlgYJRXAKNNWwI/i/fVgi5EY42C6I79Xv7Pj7KTwvJRIOVhxLFVevwPF
SQf8z+Z0q/kFVPqua+BVfHVZ9umg5S0RTjrWp2SqsLi47iu9uc8k0koGxZleajH8u/EAuPhszsbb
Qob4vwTlkaBj48jwBNXmhkA8mB3MUgoU/+P9okFx46qj70idW8v800m2Lfe8/Agl41BX20wjJFi5
Gfga27jFz1OyL0tiG6r3rsAwras3+eghB22K4rPphg94A6P6HmsrhT/T2PoNhFu11tdp7vZ2oYBf
MV+pilMfdVAocDyErMR1busy1LYVYmK/ndLPccqeV7J9JVk56rQ/LeLXjNduw//HwkxdXWt6Lf/K
6HuUOEFOvIHyzL92eNozTJ180dTrzA6hisiPCUUPoC+C9yTEuy3H/xfsSF5sFHwW0P1wZoPQr/ky
6FEvpqbkI0/sF4mwWdl6Xgqisv0+wgLSICBYirkyDzU9b6ZLN815RvLdOzTUoMtP6gybU7W/ypBh
VXEWDfaKy/G0HbJH1g7beSEfV0Yh48c96iInPxkC9q79SbWg114scybmZd9Z1mnoYNVcgYw1g7kN
/XJmh4TffhDDwc2q7FL7oAnfVghYIxRTrU7dGI4v/lWQ1Yrd4KDcs429Aq9MrY5wgpN6wPziBwE6
A75kg6GXCtgQj1/NYNymxBVQAaWPDFtMhYHJeKYaljdFybcaMe6xRM42wwSZArpRECVAfwFhy1d3
7h8mn0B5avXvJdTSBi5R2+fXYexpeLwahgoLJquex6h+mSP51cQunpGGxIR+tV/QzvfL5GbdjOS7
3OkyE5BUt18TO/USdnuXfIWUNXqlemGBU7la7obVhO3ANY6TfMPPgICYqyAqMZayYSfLn2yboW9O
GuhdhXDLkH3FwKQGDQQqsHV1q4hoP663KBSS1kaiWNIYFhJ20jA6rW1fssOTxC8Q8GyrYEEYWgQM
TVuMBiZ/AsyqPX08MSpE3YvF8mOKmdLYD1s4tayfoGEM0xogvIIuNs3/OuhZS0pJT4lF+ppFJ9qf
UBJG4EqgszzLkvVtXNoxYaksXmffql+zOgHWUKW8aEvjHVO8vlSMljvT+kSuYTmOJ40NqoqLTQS1
k5Aw+dIZKsxZ3C60/35Px5mH+fNIBpH44UdcN+XkIKBaTqN2JxfffGY9VFhFYjOhDP+6/JvMg3K6
SQTKhfinclHLIcNVefLjyD732nxJVsa8curq1OCir56NINf2U8Eg4kfSjRfqrRSo7z95sSJdJXnd
yLK17VqG4XIElyDd6th5RJJvWpyxZZZv6+Ixcb1n3X2ZpytQzntVMrUnXQ6CXwrbdmTPEb8yRS/V
hGMqrXNDIRYFSVRdgN/M9FC0SkDxMXTRNTaNH0NF3dEgDKpZVm1hgOcZjYWAND1aRs1IvGJIInns
yS+tysmlE9GiVzSwAjuQAATAU0YyjTNkTxmFBxlbNCM/WlPzwzn7uVi2wi/OsQ7C/2fJaoqtCt4t
cw+2kfinxbQQPtFpgFeQG2dtfrPJJIKINFkkU9/M9ccaHA9/n4oHpCa111TlZ4KBgZO+j4X2K7g1
ZnKH9cRApy9+7UW9zKeBYZrObhO6rMWquL7iyB2wbhbjl4YzjwNt8VnIHH1N+TPGzV41OLi7j2TF
nI2/LEmeNQmGh1wRqWD98UsdYA//4D9K6/EqZghQms9dewNuhU2lnJOGo1RYztTz1YTwRB060VIt
+aEwRjT82V62Cs2z9XM74/pYSccqM7Zr8ypChuSVFwM4N5XfYAAq45p6YswzP48WSQ3IrjVGUzPW
7Cni+E5nNvEohwdFZNtNG5VwdG7evTjJRrncytyuMI0R8eTrVZIa2PPQF9j0GsaBQ83Eq63OKgTV
RIuDcDG/Byk9Smy5qsRhCDdWMC2pLF1zIJsOFqGpQJ0am0DDSiczWl+BAxAnFYQc2IlQi2rNV0sC
ydMFsfBjsor/LmxQNdGEivizKWHl0B/azMcKMUyQiHJhtKnDr5LVJpjjaG9MVDhlPX6bgFsWh2hC
nSjVsptxTXXJnSo1wkhStOmcvxMcPx2HaPKD9QcTbrpyuEpiqiYgyKlvAKPpVluAKpIRqhl5LXxX
quklIW345vyFTGOUCWOh+UIbD+uYMDKi1Dk4GlRKf+LQrwf4G3Y9oEWYmTYox8Ia944ZAwdGeAoD
qVUr1KuyvdmlguAnjTuEwtZThvBBRwTBiIZZUdWPXlGvW0FkA7BxANX5QCYaguI+W3+z2twm60Wd
MhwAQJD2IGloJyFRDZF+4m4Uj7cymQOTUGe07MgFDD8uXSfX3ajeafixAI/L1ZcQyoG80UAxPBLa
YfspDC8Yhv1H9O36C8e6UVo7kW83R89W0gSOpnl9EvAjVEXu6zWyKhpfjGTweJJc8OMOrjHt60ZH
Wh9WTPWtcEVdJo/ehIGFRf64YSV7fRm2CXczjz9S7gxePSQk2HONN9tALGmmn6rw22fuAwBZq9Nm
QkHmkP1uhvAzFPSqKu4T830ZwkNWyF4WYScE0K7B2qCQpstiM/0fDjJu5oj9QdOL4nS6dWBy/bQE
ZjQQWQu/7o0rU6xfYt6K6EsoEFctfssS/TlSz3NLmwT8he9LWGuuXJFXVp26CA62FWFkoud74C/k
M1H87Yzj2eRrY3eZ4C+FdV2CThrAbEblECeQCyNAxkT85NbFKczdAHC9KMwO/oOWiPYejNhnZ5Zs
groAZuKHIUWW8SWlsqXvpeIx449TLp49GrJnqEO3vTKPCbDGg9eboqHXxu1IK4t6zfAMQ37B9y6O
hre0i+Dd5Vjz/XXYWjrVV6wKrpWQBIBySLOJJ1F8En+sQqolDr9VKr7M4poNJ3WfLdKJfsHh8LOH
8QhURlJCAVlq3FKbdGPMPXlLZsul+Okgy9L0F9FBiYatBgo1rzAxcUThEvWJS7/h4gSLIkXep1qk
lCKEix85cK3VE7KH5sJZLcxqvroV0WfuM5ei5v9wMLySxvDQ8puTSTjUhN0EvGrLIUkPWDWvcHoj
6EKuvVFqV5arhF5ZrSD/jp8jxO58Sj5kE+RqGDAnmayfImy3UQjpgmWpIWgxRQNt4hdFTlVLKzhx
VsmE5qz5eE1zy2VGEkylcwqVQz2genSODpzJjvdbyHgD4H8CWmS7Esdqo0qPiPeZdNoPngFPjr56
fZO9rrogTjeE7lknMywR2bcHoqiAvaOjyE2SfJizTwPJBeP61+W40PMXrgvVFgvUH6Tsq+pAI6U+
vKxrfnNCzcsa88wpUkIxc+zatWsVwgHXM3V0Uj/SRYD+f6X9p3LApEWrQ2DDL6ScrwuLskNTXxLg
pCMKlepAXgg1CnQFOw5TQ+CenGB+kWAER9vKY9fpPqipIEexg3GsV/o/Tmos7yDCt3AUAaXZIj4U
x2xqRC0H4Rvi7SbPyz13oCWpzzYRkDoaE0h+oLmwmYv2VmB1MKvcKHyHIsZXNIcKoG5D0aP2WKzB
M3bIMaYOHJZxq4Sfa3hw9CBjoDpZBufaeVL/yCTOMbEPdaq4DZKtjp7aRjSyxC8CpS7jlumP7pcg
a5aeQKM8qwDH4s41C9Y1XOq6xLFGESDODFFbqbzOiam1cHK8CZgIuwjXVuKDTjdfSehMmUXOZbSz
Gfpq1l3t7H+iAqXsW0Et4/a4Jul+mVV44zcZQqxJ16SFvo4MAXSm0tUfClmHWdNcgz9piqeio+6T
2BWP0+FrpuCrPeOwTlNRi8M5mQYoXzDsQRGk0usYoC4KvbNwBTLMd2GXKmwCZ047yva6f9WE64mw
AbXc1o62/KsQC2kpuh9BjHK7R9598j6zFavvihZQUcaPefnN84thqof/KrqwPVFCigFhSqAX5Tje
QvswDqZ6ohC6A0KJrxvzvyr6U8xAgjAU5oCANUjqjSXA6SAbL/1snaLQwYEi4JfH+aolCrPOcJcU
ohGj0FxSmTkwcyDrVsykxVTO1jRvU++L4ZL43kNM5GzHG0O1vUYuBy6CacQuqITg/yBUGQtMg0m4
lBBmLdp7CfsrKqGndA2Suhbp45yfBiY5ESbpauCU8ofah+DhrVdhSKUohMa0Bkies1mZ8rCqhGgg
h5e+kgOYcwN0M3/MxMQbrlBit9spV5/q+llYDWb4FPKDmK5VfRSKsO8pIGfu0TI4Bq2KdKVoPvAg
l8Gr/vgRF2smSEQhaJmuiYGQ2eWBvDKvzf1JOuSKSZ75HITMQwS8JmC2hLJHW6p9V3725NVwdYur
XtAeCIrfiErFRoiE7fXYwnLBoGuUUcti/ARgQik8wDSi7MK3Dsx5EWSW7A8KejJczBXaHX7iuIbM
Jq5bueFiwuc2OIEUWXPR2nGHQlBjG8/VetRr5YRubSdehSjztVy7GZF1xeABMkJzhHuE/1d5k2UF
rQj7rv1b4DsJ8Vj7x2caGW5cZNzPf9gLiju3ji8LTaCo65cF8h+4Z3SDzs6ToHqD+T1jZNrAaxVf
ehqnb4jjwlRmGqUj5YaI6xs1/Km1bSwpSBq+hMANtoRAES3hQbdyBkzzTphySA8E63pVBRW0/1So
icGQ58qPyptZQlTlpEr/Gl2/CyeFanigFmAggRY+fWcQCt+cIoxFXGCsDs7AL5niUmWOUHlrofmh
LTbrbRxolGJY5fG54D7LORHbKsLtyd4MM06Z6bsLkRUTxhukFrV8LK12jHDP/G4MYytLjIUy0OEu
mHNIDxDCdCz814X09rZ7KWmBOs4qygehMZin7JwZz4Juz6lXGXukGdX4zjsQRF5NgiNYP8+iiCpV
5ahwYmkwxVZmXRQSU0WvTElMhYepLndnjE//f3yeAnGqiVWPWa/HpC2fRgmdIdjvQLe/4i9rGKA7
+r43L+I4LcEJMMArX1s7Rf9nBArPIxbUOkO+t2rzmFTVr6rwbagZo6+apyvID0UpFl+6nAgLh/kT
dlN8My6qqgD0MXBZAFxqJ7+04s3SdPhGm9tBO7UlA5nqj9lSqVvPaXa1OmDd6L2V3kIejQLhNwEG
XjDJTd7R+EC2QNCgV3BAQ89kKyH2e6KHxnmDqwf2QkjNzyyOVzP4urVLFOlSFy8zQ9icontezJNi
OD+RwyI/5VDsnmDMbnLshnvCNi3D7YueIRm5wJnMrTxdyp76zu2WaWMwZWaWZ1qXvIfaFRvC6NXy
l8HvoppkwiuLlPwiVjgy9Agv4cj0jdr4lhCbNE5zJrBVqmCpxZsoZsQnlmQqUsZRlPCk2g5lbZLv
e6Eqa/leldO6D5jArvi++MT8SdjycEs2ALR9Ev60g7B7sTsvHxzAXdYklCZu2DEZ9osAEuJ73NN4
twlZOsTbr7+KgDPlVIwkmF6oafSvVvrznBHkUn3nTMqTlWscG5qmvVEeinVV3weGPz1kEYNjFLcz
CXtGYB3S60+W/mk7/SZM3qGs20nzNg+NO+PZERo4wTTAlKL87y7RfJGsaj9DSsMCAUaYQUidzoqN
4eKdYhXox6kW4h3yMEDnsR1s6zmOmo9aa/eLOiOuwUYl21qauhnBjaVJRxvvT+j8nOJFBYKFDQDZ
jqaUh5bQo4edC0pE5ZWD9DEvGDwpaT+lRb3qlvKaZZC7VR0jUJ1Z+SjNkJUb11SBuNmuHQM6dFC/
U6t4fR6+tYaDlZOzqbHW4P5+7zF2IRwwanwnQ+iRG1gQjqC8O9I2aI+ZZEG/6YJChVVOjaEW9d4R
pJlv6A4oZMn9GiXPfozpdTLHp4rhiqEg7gmh8jEH8aok5JrZJs17pJ4sDJbWSA7a/qBG3DTPNRd+
weBo4nHrsMoeMZPbPiKvFpZLb1/VU95eYAzxB5YOKgwMxLDuPxryvJ19q/rOvAYyJEdZEbgm5wsp
i910Sunscf3YGvMUpN20Iw30WHAO5Phn9/QGcm8eR07nYk1+HImdMMwtPGpSXrLqJ5NwBkg1ArGi
6bOX59MyJh4XQolUjPpwR9NKN6Chc5xQ1hTRcekjgPbu0DRnc8U2oPhVm9VTUX5Krf0pDgLrawAa
MAwF/0Zu4JngdRbqziZFgMPdIr88ZPjrFFjz1O+xsIxdvsd8nw2QvOWz/V+tjzQN+50JpHbxeoOj
UcDdU536WJAI5cIQ5dt1+MRaSayesETx6DwBimnExOaWva2T5UUyTmosHbTBOoV4bIzdTolzsrqa
6jVSD6Fu+NV0aDv++5q7FEAFH8HBItgTmYeg4fYtesQFbXvqLP4UD4eh0y7ArQKGrOJnCR97Oh1q
HSa8eOajlWPqGt1uakGYKwq3SUW6Nvhth8m6pASmNp4pLZH2mj+2cxyuzkSuucFoKO4QP2NKGSHL
ex7ZuILumkJhaaD79rm8zaOzvOQMiOznArUFH640DrIH1Z9zmjng6fj3+inLKuYCKIDjIKkRtc9H
oefvUzlYhvrhjIQ/d91nJSEvFrQqCkG9i7H6xRlQ1JqjP0/mdum7o2aPZFXsE3peYasgUmSZ4X91
xbzpF/UQqUw39cXFw/HeYeFhQVSp7D97NzAFHNEgt2WA2tFg+QqOX51p20F9t2YY1u01yrVXxyr2
QjJUsVpaieIWFGZ23ooOjhjoI5ZcB0GpEwX0OoSXRPkzNADfGEWo9KdAZOwfIcyDEs6CrX6YPR11
6civupUdejOosVmzztLwbg6I8b2+cudLc4yYfmKmuTG88jkCsznIXTD4JmZlT+nRge4Iifpd2yW8
8eGS4lptvZXZp+VN5MCPu4zMdNKKRhejvwGIBwNVphsuI1Wa/h6qUvekuzSsVbbVUPd0Lhkf5QuR
1qhKcTPWx9dOeV3ulpfs7eRq5AFjsoXIAFA5FxMi5kGoFBw8MwLoxnqNewUr8CncC/UznJMOevne
US8KKsM9rLSD/ZAfDSaHgz8o+zT017fMt58ln32sBbrbYX4pP0Unoz2IGZC0s6MghnrgOiS1Aolj
oIj5cPxePuIznjbw7KFCrte2uyZ72i1GYPVu6V3UphVLgGgrMnkqJBBefB7jC3a5EQGfBPPQkuHO
4S4vpRW0Nprtp6Y5NPimK281GBacjuEJW5QO0i3TjNCvtRdoNDLZkobLawBXfO4Q50G+lnd2H6zq
HU4BkaVALjq4waZ2vPaWPGfTVvljAGtu4+iZKE5pRoSE1MyU/GhEOXPHBw03Xb4r1p7w8b5a5ay/
kwKENAWv2xLw8Jn4YC17w2KCQFOUIsVlIqD4KTtHZxArYqrKrf5Vahs40dkO5gTfraqP/Ny8bcTh
mRSsPFd7j1OJljEgpPJ8Yv6uPY07Ddx2BcC/SOiL9K0wJOWMR3OKdMAitA82Voy/M5nWFHku5KTy
DMUJSgzNVbPX8g+yMwvMccimY11Z9Yf+pjduZmx0N/7B14gEOBadc4WPks7HsL+XjY8FiAg/EloV
6s9tN1GP+aBGZgJZBiAI/0pq8505XhxYCiNtmcueU2ovZkq7q0FTGJlTjEVu86kd8vvgY0s3SRDH
nyb47W526T90tJ47KBWIKmlQtzFdPHAWy/yr3ad3qnmKoJy5yAHBmXrvcfR+Hn5hCWDc+KX/y/wo
kO/MX1CVIVagUE3ULU+P4Q8fP4HHYvDiFvaua0+OBA0HMsXWDDfVzzw8KXcNb0mG9hO1lAd8Kqu7
klPrh8tjFDE206u6rdnJrFDyoviUcPIr+93cs/n7cgc5QKIlHN8giIw2wjHmI28SDFLUDmj3eZFM
ZOiXY9Ich9+0cBWMA7fKtQii3dy6on/frm98W7hAHZDTt6OIX4R/dgj3KQb5lCVENnKDBrRx2k5Q
BooN3nhvYr/AUtHFH+FhstrhzJZ3FKkswAZrh28etET1oe35DhqZAoItsl1xDuFn9ZNqaygefhqt
9hyW2zDxDK+2X8sHQ5gy2xlKgF0XbBmTrC0uSxdcaDWftIAdG/4rnx3Gpzy9YhsGKk9nueNvP901
A8L2ZpkuChPMQxpizLhl3yTDnfUtJrnqQTuU/0bAFSWw0YsB1VP+YE9puiSr+9El7RAXHQoSlxPI
neiWXpujHgb6MvpYNGXivDGNlyg7zxUcPuyPt0m0S8dzmWytHyArhgUHLaGewIf2c4nfx/q10K64
QFnMJELitfLu3ECCnF9gF5aLa3wp1rlFcFAByr5EywslZbeV5/PKmJg8WVBYfjJWWw5j26Wn1mGh
MO/2sChlXJh7tuWDPOoV3fIVgN05wXyIdK+VL8Xyks/PoXRRRMOML5h2jaaPSbtK1qs8vvL/NWk9
eOoMt8l+ph+EcJAcK+sWjh919Z4qb+CVqCWJf2T4hUMJJLPhxpdAIjy5w4pfC7c9ioNbJtE84qE9
jGR8vBPqhmMOB9Vqce9t0N1wlbDPF7a8N+kvmfqaFdeVqZPmaujrzYvNCls8HDPIbw5x2E8pAYOZ
apZQ6TUNxocWcKl1R+4RyytOxXWkton80G8y1xnekwr497OZP2PrDvui5nHwfl/hTjH8LHXfNr1I
/VA5keUtTyyXjtxFo2e/sjeN7kDHyCBa7OZURRD5pB2qOLCrLRC1pdywH0oYoyw/iW+pe2In0N6q
qfjTlGLhno2JCcM/bdvJeFW6QnV1SE6r33AY6q61NT73fsEBqPhPdDgUJtjZhOFz+83cXwu6bfvD
xuZvyrDYiLFA9GUcELhw6U+wdX3+a9RtW+171njoquXG0oO+9pPUnw8d046T4myZDKowtiViV9zk
UhD/QY7xHrYbfqZR9qNmssthupDf2lAR4eIdPRvaVz78VZI4ZSP7vVe+/W4OupRTf53+4UaUrT6e
WsgLuVPUv9LZjjs+k/3c4ern49HNrBfclxPXqYP4g96w+qTEa3d4HPS09ciTP1ZG4iRTDAhpn2qv
5gSsnsw3W9pz9Gvlziy30Ql3ycX9NTBGvfHp00vxObT78X80nddS7NiShp9IEfLmlvKeAqrYcKOo
vQF57/X0/SVxTsTETE93ASVpaa3M/N0PsffEXoTY+qAx8bcujGIyuJ6sLSzKOy0/TnlvGWHK5Ym6
gxFjTqgBzntbbT84W4oMbdPjwoAF3bwskwXq9r+Y7OQX7W3AJQdhLZZK62BL2RFtrQN7l830c9u3
h7IHi19PKJ00LMH3Uf7w38Lkmr8jAuQLYcOn4Ax11l7SdwXml8+IE47QtsLcG3LBnZUedB/RxjI/
+3xbeD+hDb39qS32M9FbyN+qpzfjWmGPFH7T+ffNAsf9IHrSv+D6ul8TzH4YmNvwnWvj1Uy0pXdi
cIsOFs8ubR0oO3AGbuy05VbiraP+QW7CmYsBErSdk7VCkooQEUvMW5Pj/7RQu1WXLsw3WN5Pgf7E
JD111wC0nTxF9I4ngzVp4EiiIZ6G4rW4sIOAdnlgTCQUEQKBlzMg96rdW+o+IQpbOaL5AAeCUsmQ
gIquUBxG0fQ1xxENhpySHH74SEFLSa3NWGzHQxX/G4mN1xZuv4WGhhuRp63Yj5P4TiqB9Qxd27ew
stliwhuvB8B2XkMKkSv7R/rDQRZ76+Azw3POfYo/KGZO/s41lzgpR8v4D6Tp/MO5DEh731oav6eZ
CDNoyZxljE2HLdVhDho2Whewbv6q++wqW5V3ZtrHjDQBHf7mX/XOudQjL+qayJ3WOhM7vdDP7S7v
VioaLwiLGPEJjhAlh9RESwdCsLT8BekToO442efuFU7/BFG/W3Iqutqhw83pqQeiKrbZtKc2xZyV
0rR7brecSxlO2cmSNTEyX0fAsc7/+u69x3fy72ggR2GEA0uYLCQstZbQ6GhlY27xu0tmOXXfrt/g
fo0IA+LfC8CB+Vvmln/bDr/wJ7YQp1tzeFvjMcIYZFWyrZjL4mSVtKk8ETt/IQhPJYqlXHLupzaR
c8tw3Q24gC44+L8ogen0qMyjp5JR/0P9aNYUeROJidrS/WL/a7oLmIe/J2pL2fJGWcXW5OoW/S7a
8BWYn1S4lm1Y7EAc/KizJ9+LCVGx0ZurzshXPVMM1o+P8Jz/nZ8qdLlbp37DOWTZ8pojKIXAAg5b
PTH0y5ilfhDcWjMyYr6x8HWcv3kdN7DhCZeb3rbx3l4B3jlYdIMFEbq24Nj2Llmw4cwYrFWG3iQ8
hQ1kRPTaz1RAB1U9KbxHdHi1u8XaQGv3lbvUFxjzVB9wa2i9y1fuWvFERIQ8IwiTWzoEiEYDo25e
/GV/DM5T9Wp9yXyYlg26oH7UvoroYmJF/JN+gO1i/s8yOtvFbT50m2gfMF56yt+5jZvs0ThL9yf/
ICXoa3zhwrIjO8C8p/lhx/zbPUC7XFpSMjax2N045ppdPN7o44b6Ntg6F86Xg/mhurQ3lnEJ0ZcS
qNTgAbMtSDvC/oGZ0iE0tsan/hHsS8zA93igqEzbt/CR6AAA6jDk0leZu2r9N1ZXiUSUmqYnYO2j
mP507p1/IGY+IY2nuGlw+dHKtRct+WNpD4fOuEPegDrUgHq5L0kY/wOx1MOFzEH8us/f7Uv0pe3x
843NDVUVp4hvr5RvSmVzO6sgWluoFOoqzzYliwRktpAjmh6APa+CcHXu8lunoUYj0A+XEmpsSJds
t9jyOuuBhYInIwF2j344Gp9+cAMDQ1kRFlgE3af8lm+VkE8c6G3yvxOzOOj1PnUSm5venQgenDCu
ORgTD/hUJlf/q4nuQ3SH07Gciz032kz+pvpjDj7CEnHn2dMetXPt9QcH4BQf4BXEzYF/ORjvbfDh
08i/JDgEEVyHZHfHyRgeeF+RymYMMQjJRmtFTeOHz/X40vPECMuAt/3mau+iFrdhstExAS9tcRsJ
2weu2AaChVX4SO/0ZmW4MOpj2T7M8qSkq5q5sr8mmCRtUPuuXP+C1AZ9ffk2OLusJhLzybhjTTEe
e4WglCcf2pe176ngi1u/brkB6EgwF6ohciW485ZG98dXHA2mU7setEM7/8NQRaicNrzGovwc2zOI
WYfGmLwgByaz8sxEKAdAl+m0u4OTLsAuPwRJHLEkrpcMaEMUWQoO8dGpYZ6qqG8CkWCtmI0E377X
yb6Y0KiULMpP2GgLZi30pMhH6oWgYAmKGg8r54xJPNakgJATLxD/BLKA3qWjExepXHQuUMvm9wQ9
E6Id8Tzo3Xg/UOELggp6iEBIwAiFIYD8n5uJDV0AQV2E75HnLcB48f1DHIRdKew68mZdSYIV01rM
TicmACaMSXG+ApV18MA36df6ZFt30QuInYjQ4BBzbYzp+Fu4mhiqA+MF7KInDTjdc/zmHTwKESFM
m87iqOWvjxuARpGvMo2w0JOQWgUdJksWpr/sUcSJqhPwCmsV6MBvJVodzOld/XOOP6jlCINW7wDJ
XFKN4jm6K91Ziz4ypus554IHdYxvq6rP/xz3vfffuM1e9l2lL5xl0MQhPyKSlPlYzOQYUjMDthkD
VmAzl9/a0QCIvtHD6o/ZuFO+dil9uLom/RH1WTs4Sw1Otq5feQS1fY0T4vvATAu93DQJWUwMwnJ0
GxWpBmo/povKI66G0icuf/L0PJm7voBX7Won2GqbrrWobJ0nA8EMN9QAHRsRk6jE20HFwlko/jQz
KOMRaUY3r/sZAZat3oPZRGYfoknNP7wMbJVieBPMJZG+3i6kIYd1pvPyqI13S2MTSQpNZB1tMEmz
xT4OvWKfXdIiwHaCDRGgqtRumCSwY/3K77XsRO4y07KgwWJ2xB/T/RE5MmeLBx0GC0p3wA/vpgTE
IVGbsDhQLg7IU74ZlAIXAjgi/zIVhuJM8QJGH8qqHz5tS39OOACmVF8J8qumgIM0u/SFJnGGuWf8
Xn5Re7eZ2B3NO//+J3eX83AdggaNbMlTNEktiq191i5dvMQHDVqgv0hhIRkVmi3INZRjQhSPrqyb
ikJXv4jvst1dXVo79YHU1KH+dZxryOpjjQpxELG/3yHTQ/MVpPcJ0GqG5hitdP8ENwXmGk9AQSQ0
xda9Jp5wdjLgN96e0d5x3b/QHBgW90JYBCgdem41y6urmi2KB3RkPI2lCIlJPKyUAe4+pLpwoSPH
63/wehFiKylni7IazkLbawg85aeQ5W8kWVMQKaG0Qw8ny2qEB50Vh0BI0vCoMT5CdciESK05crx9
NZi7EOZE6/30+UuIxr6oX71x/DeE80sAIarUe6oxDUjG3md2sNZgZyhUqm1hXnMSW+xR9EVUMG5+
Cqx2GcbRGkg5Zmg7QgYDeDj3TvdaYgsjPFANclE1q/8SBrx5oOOqD48mtLtX0cWaOkgJdEaozdwI
QDi5Okkwdaj7ym/J+3Wxo4eh91Sq0VEYggKHF7h1izuHg5heSTZJenPG7I9DSldJPFwA6c3tCC5W
bQjnUbTMM33R8YVHIE4EvXOCL3YZ42dF2vqfuY4fQwxiE7gdGQVAyxOtEOIDutuMYNj0ZrfVcxPV
7yh235vQOAQQkAYlO5iZ8ycIjzzAyse6EINNht7KQVGw0JWErbFepOQa2C28H4x/ctYTGKHQCOra
2IglUkQd7H8XWFMmeoGDMPRf3jRDAF4AM9dVN4alrT0H3blCLUA6aOvuhECHDdIw4ZHBtq7jYmR9
OrCWJG5Y6A8uHuQW/hv4w3+WBLURRLNEibMN8+55RildTFBtdB8r6esQzGd9LtHt1RmMtWRfJ8PD
xnZuAsihqwDSsXN1Z/4eQCMi8ARubsqYkUyKi9NxGGQ1Sr2G0UzvX70Q8mfx7cK9i+PomkvemCtw
7OA7yLwTFgK8BnguXhFcdKgUKcdsHnyqwKgTapoQ2nRvu2vZbsTeRe2ocNRrXOQXPV8LSwh6kdDl
Y+pdKJKctjYvszgIaEzicL7JWof8oGqZ33T/I7GFPkeWspzHkmhQkA2XevWZXSgiDkaeRoljKk4I
6wRfFh+E2sfamzc+oFVLLCw1RcRKtnJzizhtBrJdV/WYvYr66NdgVS0XqN7hb3REyQCK42fVZqfU
UrdCkgicaSd+Rkp1dPnEzI3h4VAIzRqDWr55oea/vlNtlG/DATU85JHIHPbRa1480IcidAKqlhUv
OgJdAdGORoAGvEDQ1IiWva39r0oJ/tb8/xnNnW2i9E3eDBZXC+7Ei4yVTmL/OGr5oTM0LIbVSAiG
8Ml6TdtZ3IbaJhHFZRjcFMu8Cr4H6Co1BDFZWRmilZQ9oPKaDWE9ZdRtjOa1zP+Y8b9aOZhIxsv+
x4WOosB2hYdKLrCK+INDP6TCkXUDufES9RTd2ElrVcUUxNiI80gV/YhDgHK3BHHng+KnjmJAh2Bh
ODUqSB1hvLHn5aXPuMalAygEVmT1axU8XFw+OP5cgg5+WWvu1RKjJnhmeAhY5qWH1SafMUZvA/10
zKB14TYL/QXdlTw/1k+JiN/QjTVMyZzw52BsD+F48rz4Ibxi5uvTLYIIwiHp7SDrtERpiIlCX30P
TBZMXjG3YCF4NUOHrWf7RxPDCb2KQL+x1hyvqgc1z98NEFUR5PNjsjPBtZBNjm9R2DcxEdKBBtn3
qfcofSjWFEP7NPQrovdlYOUgyKSjXf0xFz8Cq127tbMWCpI4cw4Qj8RxyDLAptnbUcpCsw5Q4Sri
ygyR47mzNhZW7TqC56pzdonX609I87EzKtBFYRxbwYOdeL2sMeFfQj+a4+JGTOSMRiR77sy/mjGt
LOu5Gti/jPeBeVUZiXLonoKjeIzDlXRaN6myHftHaLtv0dxv5h4VZkY+WNNCM8ky1EekfCX2oncC
6mQfOGE4mX2GO5r3ZHbTCUc1KFxQ1qZgOSRrzCOwQ0fAAx4Ga4HaR42IABRTIdDRgJwdxfcfBihp
rSoEeUW4F6rZszepV+QjgM1E1mgwWNETFDG5J9ktBJSMZCMPiQ95j6bhkHEDRq9Yp+ndYgFn3Y+Z
aQ4yS2MBZmfiIQ/InHXWZ4V9PPVrg1ZQVC0EH/k1HoGDepSgdje1XWSX9Tpjl4mQ5Y89NsMznvlk
PVvz0Rq5sH4ft+2ipi6tWHNYty3tnHko47cgC2DAmavwTxujW6dlxwne8qtj3R1SCP2U1K7aHMGT
ARh4cxMCIOw2e23xuoekVr8IzGti5uikDJTn75GDqYfN5QwBIqXyWaoVI0q2NsezXr6MCgOUHKPG
nDROxGjWLnEJc4dqFqQAEiDEIySnsk2+FMbcc427B8pf3Fa2pTUcHexeUkd9HjG4mxmKlZgyi6tL
bo3UM/4yCP71Y/zK6xKA3cBuJtqFluFba269gRxv7nbkPYCZawNeCkqzgjzHroolaax6K63C2HSS
fGQoh1PEaRPrz6VTn2k6wET9ea/7b6bGMYRkZZMB/qZF8T1npcgSn+xi4OhsmpXV3NT5u4R5aZvj
Z4ajMwPW7lm8o6ypeG0Zt8XzEfIjKnkMIHVkBBhHiATSdlq8R5zmRq2bgyvU4IFy3yw9/9T7/KsI
3cNEVmOu0x4lOxz1rloIiJmMbxWua26Dfyxm7mLJjNVS4MB74r7F3DOkOFqsMT7E2M0hhga+Xkx1
2ybdhcZOeq4U1CCg74LVs5D+J67SU/DW88hK7apW0xFXHEndRKew4EzgpjI6h7c6zrR0AnYph1z/
KOnd5zJai/hNI4GwSxQiA6pNnFCNM2WI5jP+rKvgzdfiU2Ab+1pjupgRGIGraWQP/8SsuFMf49Ae
1XhmRD2H+JriQ9iO+FNoABhW5QFRo8oL/tQDynmzfpWoRKf+iqdHFucBn0e9N1dozGMYLGhch0F5
F9qmbGXs5NFXFNjPv0xCjinTUY8Vu0Itbh+D+hINoGBNnX67k3Nys/4la+yD2XbZE5YRkXosG+Vg
Gd1lMLGeSANta3hMYl11q/YBkR0UR9641SL7JIliikaV3sJoCsa/Wdm8dHpyKFv3OcxlQjOtOgJX
9JFNz2j8c4bdY6In4DstPm0VFgr3Oor+Ffhbj15EqlR11zPOKo7hJsHcPMEUv8m1R9nguzTr6QV2
FilObnlWm4ODeGtQZ2R17q10V0ETwnOhmKBGa8ijIBYjuISpinhT9S9hOBypzHYW20cbiC9leran
L69Fk6Snu5yZa9iU565LoCkNN2OcLv6sQPvjBBqV96zdDWZ3FksIEahoQ/YniZa9hrkiAF0U2WeE
dEc4/HujH+Hbm0+LgRthIUSHZzEu5HYKbzNj/1WQErr5soKyY+CAoJf6KvlqGFJySqXxhEcJhosJ
lPvJRH8PaQIdT0XSiNjTKr22pcnDTNNUMZbSS0Q/7TXSLcZPn/NgPeyWGi4NLknXE6albCjgBgsN
LeVCaqzVSt9mRv5HjVtWF4142ZJJxBBn8g59559D1F1i1lNinpFRWJPGNWPxY0fxesYgtjcxiDEV
XAlqhG7eTyfTf/1Wdz4DYYyH7ZG4zfirPyb1fFfK76byD1rmLdyIsqjwDypO1EqT7KVpToE42tha
2r6yDdBKzZH562QTq68pGUMWG4OU5A0JHn0VHBzRfNDM9VRh5LbuafO6ZTaO66LCfsgYv/mffhwW
WqOephEshw5CF9EFeRQGNzbQUDZ65sEm2yIuEQrZ6r3N1O2YMNUrZ5KJyIn1gIgKgGr2+iIS7fVL
ZaQXR9fwJ63OLmExY4tk1MDeashe1ThaEXyN+KJU36rpI4ihfKUAJPjWtGhfdbVc18G90kmNZkE4
GRFDA5meNuszg2Y13cqRvsWwPzMz3hk9Zstlz9ExXyzf+qe2gDz6Ydy6kKn8sPmwavsrjctVy4uh
FB4iW+tFxlc2fCO4j604Wprp7ymEc4Rn36mteoJGS+iROHwXrHL50e8uMP4x1HKcnCeGorPihtFr
lvN80ID66wbegf3Z6edq7lYxZUvLKFFX8DEM8e7WXpR8xh14fMkjYgQV6vEiaK52ML3XBp1q6ZbM
CPX15PTroWrfnYlUPL2pQZJAMcxtBLdaNRw4r5hVENvjbRKPoF1L0jxrY2t7iBJzfD86/HOADjpg
FUV05lKFOlAyE97jFmmKcLKRN4VF9ikxJoTYKs9qw3hdvDmKYrgJCVzRpxWjLAczRV3HAjJfhuzv
RWyhq/qENDuq14Qgz5B8SD6zk2JSzlmL2lUYVpIZIb8u7a1riEFaAueaDGFszJME35/vAomcmKdD
vFvQ1XiB99p0Cl6seLM6+rPPUIrk6N+xgqq+jgRjr+pMdBvxJgWsAg0k6G88Je9dSiQcvJ/QMbAi
b369fPuCMT09gmxY+jxv3DZ7rkN8g7qVkxpQM3ZtNd5HapW5wGd6+J6wMp00VDQJxgZm6z8XbfeZ
uMNWGZnmRdfaqIliKsNzwoFTGsES4DvlDatxK7LdF8P0j33Vvdi4ERcZvcKsHbymPGYI161yfssU
51tzuuVQRLs4wpCTnBXxxY0pbkpsh2JmTZlOMZ03L21qnr38XenLa4+5EdJyhpgF+Tq26x6zNGae
nUDoyhjVlBMQDpHcHqG9DaolzCEDhMrls/gGZ2W0i9zqEKf+Kqwl7BrBOKFt0FNbph+oin1DOw7B
9NrENGz9uFfDR0HYkjOfGgS5T3ouvhHNvi/urUzL+mI5tLBkur8WMG9q5/8yy3sqHHNl49Pjdeum
AXruyhfV137t/Ua73hUOiQxKdGlp4nIoGLpv3sKgXUzcRy3/6RoI5xnqaCEqNxD0nScdmBSh8MFU
9XcFUrdYSxV6vqxhmrTxKjaBNwhvIiAT/9z2KuMy6tZQZo3QYCeTowqGlskQ2kHA2IBBEaYllFfN
/GZ83iHz7dR9ppXHOWfM5GuLVP8J8RsmtrtWpdfBtza5NO4CV5CTl7vbYmC+mY6PsfPWdVVAwx7x
pEjftTTaYdgILwVVW+pSpsQRfo6t0UKL401TMKgM0gdux56RrwaPGtzEu6/4NPp0j7fYU4jzlnyz
gWEajvIrRZcbWD8Pc3tEQ7Kx3PoLRcCGbZGoBdu2z2XZTU/wD696kf4ZZEyDXD9vqOiZ+zaUnsGc
vHmaEi5H/FR7sodC8r1c8u6N5Nln8BIWxC9P2inS/GXRfFmkxYja2O0Y/8eHKTde/Ujmi4RjGB0B
I/Wh1L0PnAdogRjUtuSXNsFmiJ7T0PpxBpyPNKBX5gOZg1d885rVIdZuySlyoCzDdw3BIiJyVbSy
3alT94DKvMbI9dVzTWxWh60/UCERhyHPYu6LC/FGz8qs4OS2rxk/U/l6POC0g/hTJ5cObBICbg13
yd8PAZXPfKOtj3TMSLGyq+vmTyi4JTLowITlyb5j+f6TM723KRlLffoyM+EDQlK/xGq87vDlK4Nn
aeXooEQKgZZinwzIMxzeTMYB0uHlHOY6rauPDM/T+2M6h+/EDa5T60er32Z8g1LLPI1WfLKn+O/s
Y+DMmM+2eN9VeyMBuuJ/atuvdlC+Y+97l1+eM6UXwnA+eOwg9TqNAgqoUpSuMPTADRoiUOCP8pEU
RqWD7yryuoRDTm6AvlI4MBRPPU6js4cAESrdP8tLH2FlH5K4/TuwPUeA3HNwLzBeRQe8lDSsCc8a
ryRpFY3A4B8yRnhyYCcJZmPIp+EZ06FoGZ4hBhJ/cz2W/ruFcSAU7guL+xWU2dftU1q4kNuWmpPv
UlJoZw/L2TG3Nn1bXPSOz6T7ioDnKromWK+wvbhB9RaVyj6N1EXFzDykJO0JXB27vbxzJbSaJvTX
wV5CYpjqBZjpNoRoW+mKVrDu/YsY6vqoqEPKxZajn1EtYx/jPUITm90jqNFsBjRGofc2muBgfDSi
N4pp9JJ0V6TBHaOw1yjUvqXMCPoWgsezTyRm7PnYRdlbRAowSUU/DYkP62kLJZjwj9kzsF9haFRp
RAYwphhODVWJgiYNjStjkMOc1WcwJOaZBix6BJSNCK0HxlINSnA8Z/KTGt/BOtX0YGLN3sJlY9Uy
yyd58SL04QiyucXglbdFJOKMRAiNgNuPIA0NBPN9s7nJ/iTfyyvCD8SYsD+bkg4YYkiF84KJMgbv
z1kwnnsPf6yY3T02LHZgrysGQ230aAPwIRapMUKyZ9safX1r6sqnOk539kapoeJxOqIcYj2AVlQf
sNQXIiQHf2tBoLnBsPoBSzS1FI97QiRE6Of22tFtrG0XfRca1ktZGSBZiw558WGP2cVUvJOahy8u
4UnhtGZnZL336Bq6zYzjj1596Zm5ReFUp+vWDfij5tbA/TBsqmXn4N0+xNeh/UHTLrnZY/zX5EQB
psU0B+85Ikk3+dB+jggtKw5K8XqZPkffJKQtPwMiICghggQtFUIszgkyEhji/d7LHPhLx2kads8J
JGIx/63yfVNLqiAH+wSZa2I0hO0K1H1/kGP36Ve+CL1+SO6z/8FMUeBWmQI6QDgFuwgH7tKb8bCl
tIgozLFa2WNkK1tsN+KzBkLJ+LYu1DdZSiwMnf4Ga4OllRHMXfXH1vpm6NHj9yxvP5raWMePnYcY
5mQJu4dwwhQZK9JJx6CXAZDsZ6JVrIlDbmKgokw5htO5mS95A/3AJjqM2uUJ654pGc658yDnF7mF
Po7HmOJIABSJqumTzQgnV0ZaNuoBrhbfjm1vmhD62QkkHpYr7PALxhBv6G+AiEn504Mti6CD+8pS
E1o8d5PTlv+KwagAqbJ6BhC3EWyYbzuQhe189ra5isyzQEihjdtMeEaKdR07gsX+WHkGIrz5ve8B
Cjn2TX4tdr4rUz+Jk2vYXVuA/AJth8HEABkgIvuIRCz0MSlpyRGbeGdc606i/vAHszGTIrmAp4pL
luwIaBaiXkJBBSAO3HDNqEUkYSPOEkXzyUNt8VUSpaEBsYutH98vAOsKZLcnWtB8Lst3fXgzmSQw
+nNGCQCjHAY9y/z0o0Ao2BKGIAFfFDW29j17BTXBl53Uez6J20BoQevy2LC0mZmjwTiK3Iqy2QKS
En33JtxMWWeCrNfIGQOGRxaSjXb4SWDqt3sWMpJDuU6tuXKv5PSqkdmr+BAyosXJ1IqijTTKVfuQ
RxTHjxr2tYyl47k9B5l3ArG1pnq9sowNTh+8yzopxDKJcep7BHNRsAZ+F45Z/xevmKGx4xGAxO1b
0KKu+PERLMmG2WIVvrxHzpv6w3caGHrq7aeEikyFsUHYLbWLyIviLLhwrwU1iZsCUcbvVH5Q/o3E
uGRhcYW9GlWwNr0fNSg2jXtLyesxvum3eCixUp7nA84kTvIzVFe7WpYjFSFTQDc+sxGjTVJwO+D+
1OlLy3QZrH4sbTA9YymHeBBEykIG+4K2/r7S3DbGYDxD/kbpmJRLJxm8G6Z9FnNqO3FPAo2akdBU
BCUTP8BDq5VEnoq2Gv6pOqO1Gq78jhH/eKifALewEJyYKYBkdl1tFxjA+INGiF1HwHluYaVYBJJY
v69tU31X+PGJ5RXnDP4mHFdcgo0mblpWyZ2KFoQfOzKf5mK+yTkh1qqKcouLATNtzkFwCKE7wCYQ
Y/0QlzkxOm1sTuMB0/H01YXDHmI0CLcMQI7qQWAPWRAKHa9EXqOgpL8L1p6nX0SA4/H1G4jxSVTu
Sc0lqdPDhV17iUGcBEthhECdpNGx9AseFpgAEz8IJbxTuMcd3KE+DE0sjbBEFjAUWJsw/frhWet/
fqu5eTxi+VQH1J3Igmrs9vD3CsQ7iN8FHs+9gm4CRGlyJrk0n8lqMaTXYNh77THglHtSMxIWuBkz
7irDpu9/V5UOcOj5tJzI9vn93nBD99sXP7y9QflwmalZZD1qUBC2Lc4egEEbSarjC/AHi+yHZyOb
PDB9jF9ldFdoUQemeAbGirMqY+BQv0YBm3omfj+8V/uph18MrGozoY77T9BY7xu/1iw9PsSQXuyN
+daF/YWr8Yh0jnUpI7A+ZtQWDsvWvtbU4kR9yFaCx6PyyXwNwyUqJEY/Jkk2eF6BLlQnIRAUuFg0
hGiI2BGN+ExIkUMcxIUFDIYk9wtCsY/mJ1AS8rzZjjECgC6CbGujY8qBQy0C9GIlV8lOzT3iJQG8
ajJtZ+cbKYHDsw/rD1Exq3AwTuzkPVaU5l0T7biyVMRjh97fvWLEMSiU9GjB9tDzqAtKsA1GJdNe
nsG3FnxA8GlhARqqKPzhI2iQ4/iUlVwt82HV/YWgVarRzQzjs+/UkwbaHvCqWkKsgb4sJwIFGpNu
/kwebqgfXUgIs8ujQDnZrGC1aLjbaQN/Fs0EA3uTxrdnC1YUkT9feupUqUcreCN285ND6Stf9ews
Z8HkIPbfqwzsKDYz2ipGPgz62GoozLgo3mNrkP+dmFf+wR0x8UVWw5nS+zeuvm3p2fGhwBIyW435
gwqLV9ikWBDAN2HUxr/hLJ9xbRhR7vMfxQxXMuoIFubPCnmpsa8yMsTtmluuqnzpfI+ZGxVfBaKq
EZKpMTTja8nQ6awjdNPQUGJ/kWMZivvtNmUuABwN5ynGdsFRx9UILQDzqFVEXS/X2Qcor0rtRTIH
ZqYwHpRTzNpZOPUFUkkII0V+Aj9LGRfRTOGhwvIUyT1vkNCxsCPjC0ldyQcFlg3cHZ+XsE9eAQ/q
S5I9hpp5zJDvg4DpNPFFeY8beLw3yRmuNSCOFt4z94/u1xt553iANg1v9if3ZNMsmcn2gU9AEyie
v4QxxUMQHpsYOuCmhk+HAkQt1XzmTrwY8iYx/sEXVfbznBVHBV6hdm2js2ygbMLBZ0v4IHbkc3Cm
3EZAzx+PeaBlzsQXogW+oBFoLvebVwccQNDOCRFLoD/DiOONrJJPkxMQOpxG8crBUxTTkloEhh2x
WHpDctrD0TZ69eaisBYvrEl9tixYzoechYvpBlYjmM9xUVyA7p7KKqGeeaSBcMJYvU5+4pBorGcd
7lgKRyKAdeDG7cbE7Qq7O7neCObb4EY7BOkLRKZcpssp1cqksVzKdNZN0H69c5TxbpU4i4bQ7lio
dAL7cTuT9zF94/8EAgC3pXXJHF1FlBY4bijzo4O1I09bvqJDPM6YsVNwgRQ0HrfHQk0FWSzg8+yH
dD5iQyLFrDrWhwneRmx/d2NHvtSRzVMqNSn0SPfSeggk/av8vIPcNsArRygfU4qkiZCOIPppyJWR
hoJopQbbSykk+mD85yjxlkuUx85Z30ItYDd5j9kZCsS51CrwktjubQKFOZUJ3yJ1WQ5vM0ZPzApn
abKNsW1hk0oiJN8qnL9bgyAzHMxkfNp+Tta1oU1xk0OvdE8+bz5tgHzDOOu2VIBh83v+szf/b0el
UFymQIuyc/PGGNgYIpQk3MH9wXzCY+0QiZr+SD3LLgczkTOWP4mfvMTXsL/KJiNVDARDJHhUisS7
4nXN3m6i4UDSpzc3Iss5/9jVabEU2t5O+6R2irurNL48XDYGTkb8y5G3Q7liSOd4S7lFbL/NFbNx
Dx8DF7wNgR/vLLuNU4pvBK5yWtDfDObq8iR+nwhaS+pgnq8nplt1+54479L0SJ9HJUJNKScFRQtV
fEvpQAdDfS+TNhWVlaEFR0xvuAewBjj2i6gSmaadKVfHa9cFqSeDkJewzRAF7tCgHKHksfB+DuFX
isBey7IdRkC/LmXGMC3Q3xM7vhccutwbOlCyfa+x3mA8kADM4QZqm1d/uIGfT/U/rKxYdzVmsnrq
06mt24pDZfpT6heHP9pc2nCnFvd8PjOfDGguC8i8vE1cEF4aSUShCY7PSlQYKfD49Wq8WL8iEnYX
iJQ1UreQfEsvbQ+e96bXDgH09Ub9kcKoxmpvDHS8m4tNCeNfGTEjxd9VKrpKE/MNmVgQ2O5LGjsK
eDIBFjathsw5p/4qXaIsVIsdMEdGActMq19FUl/EUms6w7dQcDPqsCRQ3gqrPvP0WZNB++n84znj
uY7JKnrqnLwILN5qxJtvZYjf36oDouT9gIjBzkVpRQVGy8BSlDIfDDn4BJelsmJMMoZQCeAcGRYQ
cPejB0v7lRiyHRuIzVSf3YEtU+lJhSDX4ZMygRORIQabIgbUtXPi2HN0OKUbPkb1lDP0ls2Ko1RL
54scSfLgOCYNI9sgeJdObiY3T0oPOeO6Pb0tP8svpNDHiH2RCSESPxHTzTd8X94Mi0HNpJETbZPN
UK2FF9DaEjZMsRP59prKRviwv1Ecib6NaTl4PSU0nZvQBqi3ELYRSmSTWYEfNlvp9GY5ezZArdlZ
9kszvDjrCQ8mtgs8WoQhiMMdtLAnwT8sY8RX4EpXID4qnTotKezoLdjdLO/WkVMmF105EBLPUkWr
MBlyXm/L/mZbFxcU/hBsK+63dLOW/yE7uMXAlTNbsaMTFQUbxUDSCIUzU6N6+pkr/ZkvPV49972q
EfwkTzy3GTI9HCA5g4w9wgiOPvxXuEbZOrRqkwzMQoel5OXit9RNLAX8dPgqlYb9CC80HOCwvthd
THIPea4nKCJsRxxGv4N3Y4T6wAEa0E5T/3X+N6MaBukKZRuqF5USnhhlPehwlL1Kk8+mWmXplhWR
CmmSoxIPZkxBn3Q8ZNku+JiOqap8VEIeZuxZofowxIVRxp1IAEXlEI/1R4uWEK9pCj1pYCljOZL8
7lQk9o3LS5jBG/oN41ruoc9POGTKyvIttC1zJ2mSs/iX60wXkv6kmLRqBnBsispxSc/E+26XQN2O
NP/60wRNpr1LDeYH+Crk5BbQ/G4o7+DICe1PsAJhkwNhl+ZPRopGm62ZvzlM5sguWjheeo7oZErp
mxB+q1cH8rJUq9Il8O3Zuvk1Y0Sv3WK/JrMEFl+tswFghsaxCZlQmi3qIkt5ZuljvMFJWVPSdxxr
5mZM9lB7WQ4sDPo1jiAoFHIe50JxaHSsT8RNaGw3YvpZMbMlTdH6CDE2g5CZ2tmG0oL+pVX/RkCg
TvNbQ7UmM0eLcThk70Dm2JItp57oqoRgNQbXHvbVAJ0PbnA7CF3lxCMmcwA/KFywPznwvBJlWv1H
zGh+186I+WIBPBQjBgxhwzPMYoFzvTg7PKVwkugHONEZ1syQDIyA2hfkOrybzFu4RZzM1Lu2JXoG
2Zx73rcBZwXpkKWrxCyp2LMWdOemJFjBdCfKwYITqhi2hflKdWb7O3kfcL1IKMLh57JJSuWLTzKE
wn8VqLQcgwyiOdT4Gl34H0tntp2qsoXhJ2IMGkG4pVPsTWyiNww1hl5BpJGnP1+tfY5nZ61kRUCo
mjVrzr+hZKkuea7/z2nELk9hc8FoIyJDOqG+oelLrV5SDhT3lc8ehycRUoOnJpCuWwpBLL4aYi35
BqshmqYfqo4K+7MOXyxEkmKNBlS1f1usoahLlm8BxmIgE4eZ85z+gX7Gv60GmOz6rELG5+4PONFY
OpjY4Z9sPICdGAMEHFYQikHzJTuPkUAPE7qx9CDF1u/J82P8SNw4Hb1sakzKLI57dpoMPLDzAqnN
5WoGFcKucLTHtrKoNrFL4qMJTgI5AdU7XUeRnfS8HL/nD2ym3nAOx3c2xYa2DSVKBNTtR4aGnJ4a
GOgDNmAAqdiRkRBNwemKHIGhkrBrrrZ1Yjlk2KLHwG9QA2RAk9KwgrB2iE0EMH2xGylHS/QfwRqS
AjEBKJ6I0CB2oqn30hGP3gunOQImDk9jLN3pAZDz5WKDwLiR+z3HFUUgNrUmI3pQJwLM2FEYrCuY
UqRgEmHtU69f+pT5/+lMl/SIuSTAe++md+FUkCNC/ODOi4T/SR8G5A4Gs3yWhsYe90DI34jYJx4V
vAvWq5fxNSo3MXosH2pM4XnEhSk0KosRjFFzL8HMatK7GL7cJhoF6KLjHmIQGtja/T+t+hTTQYOQ
vBchhUr0aDnGt521V92yfRMZL1p4ZIuET0oS3BKkoxn5TByNjTOyAESUB1pN3DP2W+JmEq3Fsp7t
SyjMTwoSWSwgwHF5R7KYJ48dX/X4imGxACNi8rOk4OUqdiCI+Dk2Y78DgoA/L8UZtzGOH9jRj1GA
U58oE7F0kgaww+JpcXYahrCq4INBj20fgdnPWmlem4sSKfliqZqk39GZxN4STf0Knz54Qq/oR31T
98S3PQ2RzfvovmJFs6wuJ7jd6O8nra7TgGwNwCRoL14ByTzOYcO+4bjti/FmbCQYxy4jmb322HTC
F7k8ax6WInwAcJlR9XLkBK3Y0fT9atwyUa5vpLIQC8PAon46pUF7lnENaryeRDQ5YJiMQdsIF209
OSnyV4plhQpyhwWxV8e7MjkODOXXG1l43W8jpEJhECbsuPV4tHzUpjcezyQWpk5hStVb/I/Juitl
+6LqoA13CRXlLIvBAz/FgBX0oaxHXgt2O72kDoPwIvkAWF+WDTX9F6BhgqalKvOP0APVWnds7cE9
mEjS9agxvdA1a7al8E/pwMKSy4aQBpNGAXP6XwIngdmLYlbBcoFWr0J/dgxSI/WbvTATHRv3orO8
3qAiRgbWPXW/xOSAYttIwJMiWaSN7/d4q0PrsNQRWjfnmLCooSf8z7gRvhcDq6SW1dQcDpRfB14q
i5I12+EKRJOanuMiGMfs3fNz9HnYb6G7KFZuHIN1lAoLPrq6/1hQfDU6TGgSaKvwsRgAEkbt6F6K
EiuIfmxY8xLWLtQTYC92SDk/AwEXE1A0rDq6qL0zD2WhfMs+SoOQMiDDRzuTzQH1fNZJcYNNiLZd
gW3jCMWI+pw89C8J9wKhqdDodxmfeWHCHrWo5YJlDzM0wNVJM7oZkVuL9Wdo583nu3l8MF5tpvVD
QqwjxZN3Sy1WrVtIDlARkHMBIX3uQYllIJlBek5KipCiipKDpsswPYygcEjyV5En3+9X70bvYhpT
eciV0XTcvVe5ibSEXu4YB7Q/KZRP2MwpT5N971JRAEDKDRivoHuZsyFmKsjgh9nnAeqsLD585dQ5
mChiENWDYoxBITXhgUy+TYrlGDnLh0n9qxwB45VR2iFbxYxaIqaa9KBMKEKjb9g/+IqYeJ1Q63xh
IDcWBHuj3kVPZOerTVe1/gemgmiSWP1ZLs0fkyhuZX94faCEDGeUB5hJ8KWR63+qI7A2f9mbmlXu
KRqmZ81WlqkU4aoREhBqpd4JS21E+CcFiG4LQBVIcUA8FMd0SqgAdkf17p+vVPFBPmSMNhQ77nE8
lc0z+HGbeCGQ3oOO8gCRLdZpE+NfFqRUL8aAYx/sCfKzwFdmOYR+VskXKyAQkaTHhTFdCHBqjO/U
6NSkOCAX+J8l9BsbCkYsOD3GEF1trtNxhz5K6JT4bxqC7YDLOqSDdY6Eb1QJzbAtCO1xbHo56MGW
7ee7As6abUUDsAHyrrJnM3TLUymZCOl1NH8BV4IHB8iHBH1kvOepoNTx7CRRGsLZU4/A7sv3Jn9N
JCU8Wdzvflbqr2uhZFONVbtC28IAwgXeY5qTe6b1HzOK3Iinb6GxX6NgG5OJv9aSNVqNxs136ivQ
8poCtYQyH333hLEKZ0toZOI6Kx14PhnXkxIjw4qI88bByGLledTLN5ETmwJC4TMZz0fMMwpKWbbL
Xsfn5649MDwetq9a2ykVuaMKkbc9f8SG+qWczJCaH1BOtDwzC/KA6UvqSf0MU0U7JRSkahkBaM7b
sbeVJu+8W3HnOjr+IiYlEHmQLQ5akh4F6eonOdh7BKDwHTlG/1wMf1jFAQxNJvXoiRANEmLC+EZj
N5FGlLlTRHgALoWnIf8TDZv8rPVLlV5s/lGdcb9+FfBWIaqxfA716CsWnTO2nGSqefSY61ROCxx3
n682IGWdDMw4AkLfqb4xGvtamnsccWh1UAWASnjCxQjw1Iu+IJjjXvNfQztrCAtPXPQi4jM7gHFl
2ZWGhhMcOJP9Q6haQKw5sqp1noA19QCmomLwkIreCOiA36BYMmYSaeiQWtiFEhgy9HzzLJ88Y9LM
VzoT+RtCgiLPLFFfoA3saDCxgcBP3qQfbC3iNj1ZlKsSInz4wkpBDX1MMdywnVtxDnajmpE1PGp2
mVW8Y9dMJG39AbOHluJ7kgJ6QfCm704QOSMYCgYqtoW0JuWvrHbTYBuTImbT6vpdxTCUwhfWQK6I
OlmKS7E6XoHOQlfrzGoF8Ok5SVB0UZgOMdDwWiT4YYAv++Ql4TlUQ8oybAa0jAgNjJxMxXkEl1Xk
FKRdGaLiYco8j20ZlZ4InLQIH6C5H8DBpdIgZoOOGU6PkjHwUSghGz5cx752JIqMcfxxxE6rvAss
opTP2Dqa7L5K4hENRo8tRaulnmzULmEMV9DpQ74OIJ+QfLcHoN+IkXtInbP0bkkPBUY4oXWIZ6lc
D1uxVQuRdZl98BWxCBkCCvCsaEnmazZwYq1jaGWozg1AkB8gIfWKSzBD2tKjJfwmUC6MfmrjQUIi
n7wouLKfYTXAMeXfYv2RggfAfLMNhRTy6AUSqnBluPR1exSGLrqkTCKKw9W4mBmUhIXNdFUV2BWz
myMA1kDEYsotneg7yQTY5CGEZmQ5Xapv1ZcB06EJAqeenY8+9p90BRXSpw/OAnQCXmExiRXo2Q3d
NjgW0L1CAq6Bvl5OgagmbxBddYIH9lLCUvwJ+EBwAIGPtg311KXAk2dcspH/SMq3ikWR9k52oxap
+KtyjEw1KAYyfoDaAv4Ts1KoWPr+Q321oc+ynumIejGV9E6aCjhyliHjg/hpo2KIqRmzD0UPdY1J
8K4YZK9e6MPILWEGm3iAPxhWTypwSBheklA/DoIS8iQTC+lWkKugnCis6DvaeEY0nhcq+nDDipUN
QCWiZeRpkcFto4jywDVTplqYU7kRW8oy/VcafdMHkdBjxWu60qkUsWHqQa0w5131na+G9EH3rUcl
Hl1eyjgS+IyyDg8JQrEJPgVjaspixNB6HxHBSE3l0vI1Cl+6lU6fgA1INfI4c/Wn2I/rOTztclLR
VXiBZu+rbVNNaqxcjDg7hCn+ZCqX9kko6dK0BLX8VMJFIRRlmBoDft31kAfRqwoKzlkj9kOeZw1l
MAy41IeX8r14s/kfsfa3qelX9BlJl/qPBloCJwwAB2SmLVtPDdKGIVX7lyEDoQWB2rduzlSpy2gX
YW4p06OmWFQaKurq6cS/klp4+u2RQvDG1pbc3xySaQsVfWCChBo2jaP7iEbuU6KpAJi51cIg1ujs
fdaa9AwE6iIh2GY6wheg0qMIGcKe1PycyH9Gg+4AA3xMChlBE95GzBxrMx5+BAi5MGCSPfUJIGSE
SCCFkPpTLhCOpyISMdGBlHZu8vsO5aAesSTxD9DrSt3PySJDg0ZEtK+0e1ecnlR9wDAtRfigTPPM
sd2l9Ek4lKt6rj0APbFH57ZXl8r8YLzFTIy3Mqh/C2vWhNya1brvKQb3FDu4jx0s8owka/vycBgn
n4KvR7gGNfIg8RWXO4KTKBbqsIL9iU3kE91qRsY7dgX0ufNrgEoF1W59TD6LNMZzPfS4OhJXTejF
aCuxdnCnBM2oFR4dpNTsdsXDEYA7ETfYg2Zk2p1KA7630KdAgBu5V/KfZCKakiHFfLNYmeIDPw7p
CGEJ0kxuPZfN8KGInKIXpUWs61KM1pKvxbhMmUh3ea/0Gwmk0PoS6WMq4ATNWcsQj2coCTx9Pn61
ZIojX2SM4+yuKb1DK/GJxSB09X4EXevZoci7F/XdjtEC6CyUJU8l5yAwUNqWQP82NY87+5NyHnD3
OH5wt47oQP+7x9ReQoQiR4g8wfGiSNr5VLmEY1ZH5balzYVnqBsrR+xPPzpuhB+f7WTXoUHY2DLC
UaKtKKK3ZsUMNwtbXxq/RNUk3EUWRSBq1EilIfr2fvMwnpQ8Qq/TIf9T9X5uW2yTdCUQH0/T9Wvx
GfsmIP6QqBRiuEQdQzxfHfW3jkuUEU+NR495LZBJdaqswySdJ1ClC7qEoQVcfvaMW6Q7RpAfsLjn
kbPvfKFCKNeNo45A3w5Lmb2QlJ7ycJuTeGXlXht/j96aO64Ak44xlhNQrNe5Lv045TjZWTaX8kDc
J2H5QPQQSYUwjBJRvUB30CTJpW7OvqwVBc1En7DPUw1PIGFifWfwVBv5XrFFUvXb+PX1fL39ERKQ
z/jQtVspVGeCLB7i0tWoNIrHdIZkHjYY9QHeJWlxL+8TybhplPEyy3JAiS/I2yL88DIoDzBbWuFn
2M8p3woGzvcTjfSyI6W796xPJRZCVu+Hn+lbPlCZT1rqWjo1G5jSYEUwbX2gXAmlOCRhClmf6+5X
DRmfy5hskffAvdHBtSGE3hpTpXKrsJ02AG3D8wCORIA6ymdMqyWDIJsFcgUtpohdMfCzLSU3MbEN
vL3ozOWXhq2nqqHrzbpHPCK5f2hkxjClIjZqI0SZaIsS6o2UGuBoKSKAuFaiBDmWVRv+q9irHQUA
MqceiosAEGkS6qfItOq4iKrh1Bra79eTllnxo4ATEJOC2jKQZVexkgWXJXYcghojEkvxZ9uz+8BY
rVsO+sOu3HGP5lGLNw3aQOXeEGasW4P7Tm1IbLgzUDs5q7XYxJD/2QVAv7pEirqhn1kWU1QG3MHC
XHXPnhGcy0gCPkXv7fnyipyrRjPup1OpeNKKSmiitWWzeDeNX43AN3Oa8PFZVGm81j8n4Tn0UboA
2mVDG0pQXy2jWg+yvhzTc+6Q8WS3Uw2kgjonwyzOg4Q9yZlEsYlpeb5Dl5iuLY9I2AP3FQnHG4Vh
HDiujxStIW4vNb47u25HsApIGjXzJwtRczzHj7+aWkGs5lOUpG3eF1HRE3NAH5RNaSRr1fpC8Qf5
hl6bZerI61p5X5cgBvpsrr0QI4IyI1QtxkBMpfQ7I7p+FNXjbj6eKJ6ypORQbVoEwxLwC0bSiOwN
5AHCGa4Avwr0JttzF7hJuf50aJbhWq9MESk6NBfzr7m8dtJP8VXunpdoNV63lt3NQFwv4qCe1TOK
1AHeRV44SabmLJy8gmhqONhN2JUTTPiba/njaTZFxH9RAriytYV4+rN6ma8f38W22T++s3P+/QR2
euV1bNdS5jzQ4fiWjvLeOkpHtpZ7Srj79AdkdLspT+aBvwy7fgc5ZdOtJES5Vh2vkKLnCrVFv90g
IwqVySEDngzTCEDQwCv/rpbKPF3303Yer7lVWzq4SyTgntt0HW6iGaSpORS7JdUt9MbX4zlSLDNw
ZD7iop4yQVJlFk5DHzFxxJry+WMqB8okCWo/mmSTO621JaXDTQS/CFCC88S3YTX2sEwKMHv0s4C0
YGEzGVyOFU1e0/ccwWTeZCJJ5VEmddB6mqdu5N30CdukJe9yETy+PA5IKjiSEy1j/+kk9g/hy7Gm
jYNIkzuafTzNVz0dTcL89+oGfu5i++hnk7E3cME0mqJgmDzmaENJNkvxxgysFZD9KwVQ6DPva3jq
r/0x/u6PaAo+99V+OCbn9Fs5smhusRvlcayzGXRNrAV8iO9Ta15MR7iRWH7Gk42mnYe84DSZohS1
eC+gQj1X5uxpfzyZqyK7CtqgD5pVH4hfH3nFtOAQn6U2z2ZkUYwV1Dm457SP1t2yWRbbYqZPR3fx
e0MwBOZd5qflGkrI/LHuTZtWeLFF0oPhuizQnbCLqbwUD4uaPCppCL2jzDklXZnQLpqBkeUppmsz
ABowGebVMuFBMwpgM9u4Yc+NgAcxB6cRZDyUhEcjBDsCXi40NUeZoHHlMZN4htoEjbWZMktX+Yq6
y2NlzboF2+JFHTxWCVQnO19pM22GhPBMvg2okBYLPDMX5PgB7KfEViaYBv5klj1MmIxUTKY1B+18
sgFIAEEUaIyyjj2bjewnIlyYnHKoIuDrhBPzPPO/hF9DB47vxNFKLq6fYXK9aNCa85/BM7Amz0Cb
YWmy0LkW8ZMqkKGRYfQUWDOMmfHw8IaL5rEsn9KpNMEQ0MfY0FFd1dUcyl3Ox0cH4d9Lm9Swb4P3
H33K+NL9IEJk84ndYqdz6IKDa7Mytz/+MEOW99+FiYvubkkAkwh5nL+OY1EohKYJxPPM58oCgqQQ
qptlfN5/dyVbZIue24WOqI8k2zCBEn1Wv3HUdPuviGY/euS6p3whiKl8fTby5jUfBTfKs5Ftp1fT
tZyb5GSTL4g6q9HmbgSsXc5XP+2n5kZyikmxDK61vf54P67/w67LxgGVl0ScYtrbhZM5lBoCdlLM
M/SK7BHzDMFFN3atFTpIDglw8JgjzWazOVrynZ0tIPkwoUTD16bf52AzOu9O1qXlHxsXm3h+FXMB
/jSY89R/7Qd/Ez8h4nALDP7sXLD5LmJW7mOFNLENj4gXpHRHmbH5C9j7+qV9Mm1v5qzQQ+XGZxuM
sp3UNqZdQCObg+C/7UYbBC8cjYdIV3eFQy+HoYAi7jNrIRqwh96zJqDxxOvAbtvlN3nB8fAk/hNH
YgDwn/xvCNCJ5Dz0zle0mFy2EI7CsYH/LT8Bcly2eC/lLP6MYC274wBnAWcP79PG1dlJ3O6YrTm2
bfqU/Jx4hsQzL3qQNiWuRe/U7o2ux9fRsPlYpwvaDDYIEqeZRy6VyCByc77DD8Wm4cbX/WVfcKS/
xs7sX06EswWnRnOXg6IX4UQu8iSOPP/MP7bldlyReC8n/vcbdK+4XHEcqC1uOclcSnwc/U/8s7jt
z0BxlL/XJbTRGWWWUI7nXom/rxYPrlifwVazxYS5iKfIfv3f+UHzcQ6KAPzK65Kueudh344YEfIS
V6VOVa7nv6tQ/6myczZYHo7miQOIe0qum9jiVMw5bjKaJDyu3kPRyO14hetw3biNa65NxhSLwhaK
PGcTj1WMJcCdkxFXRLUluBU/xoK2V3A84vPBJ1GcOgg5LW6pnOvFGUkyPESgsZr395ilzQdGL/UC
xrsyXfvXOfAzZ7tFy3s6X56FmOWVcp7l4479i8gf+vZ+bYcH8zDsYme9C76CyXFRLFqP2oIfrqWt
NhPhAb01XmIwj/yLurhcFI87W9qLxdcwRb/chqvKGvU85y6WNEix0iFzxd9rpyHSo6HNn8iPeKmf
rsXXnK+gbPhJ5ZTr3E/9x7c4Qu7z0zVkeBcXOVesELRpPQqofMUdjP+GKWcQv+VWE3EWUPK8T7wL
5rgfs9ayVhIqwEkxWSxmMXxsB8oHBTovY9ZDxHNR6vVAy0zEi2zCoxDl90dWUzRKkZeXeBdCAwQJ
hLr+fWf9CxNvDsGCPeH2TgfU9Cvn4WNd7HRfMNXsB1chDlftExTIFfu/T8Cn4h3ELeYRZ4v92G9l
O/5Gcty1vsgEuZhkL+LdaGMQb+RNdzKQvvfq0+cX9bsNETB0bcLSnVTrq8Xb4G0faThtid4rMYJC
RhvAJjdddUQZ8UIZYIH8CqOsc8WSYdpQNHjF9r5wV9PJY3V5O/v9Y7Z/O7l3EUFMRHDxpJkfPNzY
7uzf3GEPwStymVWXZ8AAWP83EGZiav929vfsgr4V47JawAu3n4vGJeATIo1v1sZg8zXYO9pYdLSC
My459l33Nsjz8jrx/+Nms+HzbPjRSfYvL5uYYUxjZrSIE91/l9D9CxezlwgqD/uY2zfA6VPIp4zz
wmG3tC/ICbk1x8nEDoL7ZuTeiEM39kRMJoyHiQRizovvgKjxGVF8mLz5jiUOnJ0TTg07Pqhrb1G7
Iq6LOXgTcba1OY6I9azMzMyCECcOKi2lJcuEI9aE3rGWiJhQTvkXnUV0odyze3u9U7k4YzmAxGaV
W7vjJYuh8+QugVrkxQW2thEcV73H5wZR+z2+P7x20k7wtJz/96hEIBwt0rnuDNzly4hVQ5/h3/xv
iTW/SUQSlu8naxadCy5wmInckt3/NwLtsKYW4jrfXvcD656tDXev9Y6L3J7w6cR7QEwzMGTfmogl
KvkdvItIJRSPB2FN+CJiHkZJvFEEgYyV67+7Axx5TelwZN9q31jonhHbLNVkcKg19yj30hm+MzOY
4f566W7nW8n9+5bcrRN6YKl5tKFHNhf8qsvDfLz+ORy2/O9AM942lrXX/zwWcOiR7kUX6U/zzQkt
Dv4ebz4eY2lwZf4I+eFZspcIWvCPZ81fjwhtUMVtUjAbGJeNg8U6WrUu9cm/xhPbHO1G65t/B0xc
e50DJNR984KzwFdt3d9A+8/Ed/IsXIpDyI5lSxy+D5Lp1fITu7avAAdmV8VOZoqNSDGhS+yKoBna
D7+YNXsy3zk/5XcTW6T9Yoxin4lK/X3kbo7HxUmsl2KxuZxIAXhYLEsikJZfBHM3nJ/+DT85uFUu
IwTUzpcY6OJURBbucMvQj3FTED9l8E/ofW7uCSMRnSRsd0iYCoA9toJarMpgsYo5yu2jOcYC43TZ
Qrh3JO89LRzbWr3mhXPTPUaDmAY16ws1MYY1XxmzBSOldq2lGOZi7jym6vebv9Ho2Umcur+KLEus
NKnvX4MlrPQNor4s2808ZNHHL47vnlPdNs4U+vZ4q3sor7ncfzY4yKdPuY3iU/yLzUuR3oH+YDoj
VuVlZ7oC3HljEuFSQl3YpV/hYqXAf3g48bKmpWvs65k0xzLVlUGEOemE6qlnetICBLr7nA4bsACO
6SF+stJd0ynm9cyaPqf8zEGPfhmu8n/pgxiRKPvzuEX+eKWDzEs8bn2q2K813/23nJJY6vP1+vzh
EqTp230xdHC4cuNFvCj5Ll4Yy84pXbo7Ljg739wy9rzWDbd4ky/EsVl8r0QLHqMYE2Sm+/Gy/tlQ
OGFR+hLLzZdtuJH9XKZ+MqvY2fRzWM9zVoDW/nrb9gm6oH1ZzVYPW58YZIn9bEQoSpz+a7SDpY8m
NM9+JQZOxEJv9y4sYigqdrwTcwDIivdYlAtckfgMMFo8EeDNVb7H6tFuptWVwDsRSVXixrPPFF+J
k7XhX+zD06tnpQtZiXmDmIJrTMTseAVMPsm+jn2aI//um4KJCrStWSUGhivW6oQ5JPEO2Ym+spU5
YQ/p9NwO8Z/i45Dg5czsgT+5Qav//oSzyzCRnebf3KSAcmFu/pu1NTf045QL4sTNXL5/yB1/t3/T
2Wx/Wu33kfP3i6A06xZ9BFv/1mxpipaoa02lqWZbU+UbDQ4nW8W/+YaaKGdFMgwkHbtf+r1Yn0+x
VnOURR/w1TUP2RxdhJ22GILuqw9w3wzMS/9rOFRbbJGRANpn3bfmNZ9SmzZLEfPEz0S+IvIgkdGA
9vv3M5HviHtSLytH4b40k6vmflbr9Y7l6+u+YbEBcME6kQTSebw9rt6ePQYoR/I41n2RSSJPTDr/
CeI5PbvnSWSc/+X2xQmJBU/8Zv6lOQBuNuJXdee5kV0KW/yNzaFXfilwem0sGX3Io376BX3ETTZi
4yD2KqrfejLbA9ntFv1BZBViB8nhnna2EYry/9LPYpOush0+T2saI2S1ya71yPZLe+U9yl8FSPal
ANxxs7atp8rgJiYaqI/qeYrVU1pfa3NifouAkiziP0TXJ591FIxGXyoVWDl3zO/4IJ1rgv2Bxa35
MdYoGDU0P8dwF8Ep2xYjj7AB95G+oFB1sZHVxLKc38bQJ4VS2UDTdPmnGHV9w6n24yv9CTS/Duot
PWjb/i/byT/9X3tINjqbB2oauLXSj1btGKUgeFyJ96ndyq8wv8qdSHeyH2lkPznpvpZcBJGaY2mg
qoJkLwglmbpC/iiR5qCNQtW9jB7TUteDHrRbYdU4XmF6n09yasjm4MMVNIdtk+ZkSdGw+QApTNNi
nhert2kcPs/XzjB6BBIohpfWeK7TfIrR8e6NVWbpKzmrkO1JlmMq55aMRl2HucgIQG7DdGmxs3lR
GacSrYFyeMPo6EJtCUdoUbeikXvPwPKLjs0HafX6fYFcInBHmdS6EvouYZYFUTscxiXlyFxoc7/e
CITTmBzyVdnTM2kpJVssOpRSBeBFfCwt7OdZz1o3gvxRfD2Hv3GBGPP4HKfIlqYHBX6YQU/zDdDb
LJqzaak8IXRYa9x4eiSshqUR/YzTaJVVh6QVHlIxhPltAv7HACQA2rOu2NkUIzQzJxzXxFn0RfMA
sJELIRv7SBcb+WKqVtdnS2cWMeqc9kwvWkKU4Gkb44hq0GaRMgNlnOX4XW6M1+nTslxS2hWABNoW
JTRGsMKi/SSQEQjSCMxDYFB3p7os0XTIYlqsn6+XoXqajIsPzIspwvCN8lfnHxfbWCDNxqs8heNy
m9PAA3gZJVuQi/pItWuVLCvOBZ+N6jAPFnB2egD0gpSwmo4n41bZ51B2kThFGRGCbgdjNDGB5+pf
PLeY3u2Da6AZBGvuc0whlkPlbWGEo1+U/7RPX9FrNzdCNKZ4SBaKV+I9tcZ+Oavc9m26tK8+r2KK
QhYgOAT/5CeS/GwTnmkQR5iBa9QBmFo5UN8PJmlJ3Nh1vXyOFoXyrY0OQCRRLQKltJY4tWis/Osr
0+DLE8Z/WTgfA120kImfoaYInbV80dqAKZIqTsr5QV9AyRwrVwMnyD52RDc+1/5rl6fCg6nBRECj
o/BORt9xUaI+30/HJWk2kAm4eWWKYBrsgq2h964Znt8ocwhUhwKzcMBWI0/BYmsvX/RAam1whz6d
ZP1r2maKx2cfXoBba/iCIxwrnLH4lPg0A/5hmBc0WumwwAVhdqLI5wuOhkDvYbSOyNKysTCcp/H9
oH6f1RhVRwMqiXDlCyFoL1WnXj9UWC0KOEQJQDN6HjRDB3BBjEX/BeibCZOPpqDA+WhA10IwX0UD
MWWJe+aKdnEsrq7C/otKnYoBMZkIK+1PaE5o+zzoAQm4UlXVmwYKgDqGeP1aPj75xBx/yUY5Fcxz
bn2NyCLazQ5TxFfHKhZaB9VkxEXn0ZCvgfLkxl0w9WP5r+/0KbhgJfoGu4RH8zkG1a0X1Hwx6dZq
UviinYY5mWwZfcnPz8J4pz7dPLR4B0AtKAja6vhXNatVJt1FmxfVH0hQFjA7aFUvuv/5RWAvRWdV
0dhuJV+DCbuu1AGCQcqEINKhTvl08Vl8I5FdblGcxJaLnBsCV9j2Uw08kYExnArUXKlGv+MmXSn4
LHHxg4QaAs0p+aw/222+UevOV3wDswmLNYSmm87Yf3OnJLp35IWZKswWDwgwdV74voLrlUCRKFq4
bB7pHpyyNWyF6hhIBD/pJDf50P4mMINW3WDOjkb7H+IXeC7dVcggqQROeaHrP6LhCItUCCPoo32N
lJxoqPX6Xig5A7byRS8sbjewcBzacSgtuhATLWUr6a+gph9ixiM3B2otkEDax5zneE93nR1CqwUe
sjESmt2Pm9whZ5+SzPfLMWCmB5GaVlMNY6AsAWPBM1HIoXXKhGAFxVjSoBq9Ug8FTKDlyySefjBf
qyOch4QRDugIG1m5x/FxxE9m+IoP1jk9xJeM0tvFvKUX9RYf0j+W2Oqn/FNv2PL9vP4qiBnf7z90
EN6X0a3npDeYLb/JaThgqnzsfhimbKf/2AknuqfeMh7c0x7+8gtuQggvGLf3H8P2cQGkqN7Unxc0
np+cU39unxseZHf5VB7zY3R/X8tjt+FY+YFAZnybu55qlZ0eyyvVm5jfAfM6+pUOyNbLJwHhYvrL
oNAAN9rKNf2pv6Rjt3+eEadtzuNjxZQs3eou9Ffs6tzT9Up/q3MCVQKW9SSjVQcGxrGO9bn/Vv9G
l+ae3AuesP2+6tf2V90Pu2ZbnzlNta9pJWTkbxracuxaqMT1oGqd7oNAlmd0U7CVD5RASl/Grl4F
vDl9vSa884XzrTEp+kAt/RzZ1Aa8/gwVJpy6XuVUzbC8Z1r4PVDeeAa9h3cpLYwv5Ol9aXDDz0wE
NP7PmFK9Z37r520JL9I18GB0E2TjKSC3NJXderzA7A66iwpK3ckPWTutb8wq3GOqFkAbo8g1bxoW
2wP9VtTQ7DH0i5sYwh9sS1C6cOAqE3Wjm0oeTqV+9Xm6MvXx508D6YgFc88X5Mxabr00gUkHrIaV
qmrnQ++Wb4Dn3hjZOdnp2JQY9DUdzMYyNvwqEIxAea50Wmb4K1xYDiPsLZgRTPDnnCscxULwLtuM
fkg4BUZZQAncvQZsz+7v1UZnRVtoFHSz3+dvdCp7dziwLEUn3CSVQ8ZoxGf+s4sYlPxY/7P+il8w
AvgHX8tzs1O+yquxK86fdXyRf0Y388ZwZiDSYekaJ7yR3mLXcqMmBHJJPnWb5qf7iX4f5+Ya39Hh
8sJblQD4deOLcSNl5CK1v0HUlxEaxXFcOFpGvxR+ucfJ7/PtkUodqt+Wyo205W3hTTvU349z/qN9
ly67kiv81X7N/f58t/f+bu20g3mrd+W9Xyvf6bk4DjftFh0G3K5QDd+/vkzxOagqHJpdsw6P7b77
Rimbmh6D/Pw+5xRFCmbm5xbelEN5106f7fsecQWsT5zq1rLz5MP+sW9CGGtbXt5/2qG7vm/Vn74D
4HgHgJ/e39vPdwkR/cR30i+Hl8aedZIwA6O8XdjxXUb78a9dW8cnIB284NTGhfN3fv/wLun0ugMc
AdJiHIf74y5zyQ/kwa+Ps3nNuL3Rr7zmLu1IyevtsNOP4S/Q4S2K2WAXDs0X/lcPcKfrx3GgzQ68
0v6cjF18ITAhvHDTeKrc4scR1x74h58bgQr7zWv4y/O6xZfPTT0p18+m2z3O5HUQcKjjXTK6GUew
1uduZ/5of8npfWHUHLMjimKPu4qrBTBr7lZ4VpbYCL+3w944jk/DSaMOd8eUkwfS36hg/EQHbt37
Rzl9dv2l2ak3AjCjoibu/XKW5jr+za7ZkfdF9IH4G6Cfk57aOf43v+at/evW+Tm9p/fme3TDLpF9
iLQXDNR1SmDliWyb78+OtHNjXHPWG9g2tnqFs4UtzFE9cqR6OgBkO6L39vmGZpefefrpubxzXdlx
oMQlRR4Pul9bv+K8dz5ids3/R9J57TaOLVH0iwgwh1flYNmWY1svhGxLzDnz62eVB7iY2zPtVkvU
CVW7dsBWfdk8z3zs+trK8n8jeZVNUL/w930r5DOxjG78kS9+fgRxxcz3NfhE/TS/sslnYzF+GW8u
ymQ23IfPHceuqr6xlR2fk8/ouzFPxScLpvuOk3XMMuKX3DIsj2/IJ833cDZex+fi2/jiuZS38jbJ
f095EDJp4idUSJf86fBW3e0P9V2/Gj/aazgs038oSpK7f3W+WIq8IIEYydL/bp4z5lDZwvhqh0X5
bwLK4ALSFzHb6YWVDJRDt8eAdLxxQoW3ToVHsci+jdc0WmDF+NuwW+/OGyuadQ2lHPnEwnlLebaT
bJUv540/l7gLfA/kAyefzlv26ZU85ORzfDIvxi/fg/aVyTcMaB0sLPb5L2uOKpDYnc/uWc4k425z
0Pj/NM6C6Ke85Uh7vrClg/r8D5Vq5qzsi/GKM3yKzTQXHhBIvG+pta98ENg31g//AuMDv0i2Lr/m
q+XXyo9LzcC//RswB/meXqo7X8x0DzC24CNz58L75gxEEvBvukK6VAqEA2v6cO9nuDZ31z7W/UJI
V5RmC8oxj1/gMjQv9A9SFd17HK3EoxTCEUjZj/Iv/FGvvKZ61T4LDBxaCtNF+OVwx1vr4crLaF/x
LfnkF4qJonehfpThFj7jyr8jlIkYMN0bKdbl/fNPviiY6M4Pcl7eE39T/Euy2d97xoks4v6Br42i
6tlMV224mq6Y3fO4+Gd3N7xFcA2uOZ8XNicoN08hIDuTsKt1cB1/UMBG95Bj2MdXaN0IyRSTF6yD
8SDYYslgXixoe++oGriZV8WH8+P8eD88vrheaT/+Jbry65CQCqhe/JW831e+9jl+qO55s545LP1L
/xM2a4fJyT/t1Xnrv1io9Up91MIfy+eFTrp58f3jhH2Ri89WeMDUdLjr6osFYJQcKzI/fWKAlWMA
4KVtADBqi8gGwNr0HPI3WJ/YlyMjGo395L0MA15Fzz1fPjWqt6p3+Xdwy7/rbwq48jv/1r+Gr/iT
w3L85Ei0X2tnhRfXndk8J5P5w/3mMhqXk4runPKf7wHoZMIRAyNcWIU4U5BHs6TowlKVOpDDjD/T
jJ/czBRyJqkt81JngZyGcsU6ZQPxT4+AkW5pdAuH/4GLIuznqbIP+W10iTjV4Zx8LhxoYrLDACv+
tsqvxsH9XTEgDKEMyzda3I3X7LP6br71b+3d/VTsZXvOvrrn6ZUGvT4opDye+/N4qbSFceuUFV72
HTPe8UsHxpeqZkEVClacLVs4xqAe9Gadir2iGGE9SzQE+RM9zzmLIU7YaMpNf21Q9Gr6g52eNLFx
5mwocFbl8AIjaM1pF1RrhW5CnOjavHnOFT7XMUQn03aY2Mg3fGvUW1nBRQv1twAJMURWMNgSZZI+
rbzKO4toY3Ao2ykp2nSdFTb28/OqoF7PAaYSiyRwkpUJ/tEf1NoELi+i1aTfTHqxUjQk9Rn6IER9
fHNg8so7+XG18iH0UDHQi0Zjs6nsvadyIGTpfNbnxxqTEpXAlew5ashec7Y1VQpSmjZ/9YNu0UPK
UclQNdOvFtukHq5EuSVV6t0DXqsrQrU5/IxpYTJMJs3h2aqZaVjaD7iFQrYeOmrsMUZlb+J2BKyC
Tz66BxieyEFVr93Biku6aw8ijc1s9DpV8yZUwZJjh7YW1ytiAfceAsvZeW6nU4ESYZrTtT4+Q+md
agjnfNWQMk2+aAvvia0Wz6s6u8d9vRVh1RgZp8po9xWTt2QUrdYYnJA/LYAeMKPSVlH3plDQiYRM
pGtwfS2aIG/aDXmwbolnRSuMJkQ8QwImacorcAJ2pqtYnXcKJHyTYTUGHuShDe81+kbMNeWBIOKe
QRUsrHdz62HqHzDSB8/YakAcwsxH4lkryykKdjiQrVtMnoVhCU+bNAoa4nezhHOFr2ZUtwtfeUB5
6432RmOlZK1lLkUgZZjikEgQwakyR4z6tV9T69cVLzPqSLJQkYNl4egUNac/lV+Fn5VZ73lnBZfu
WIIn5+fUwoGz3tbcTaTAYBq/lu5SQZThqPTFUKogw4biv1OTMk/HgvezeIzkn2bxWlU13hfxDve0
Xj2kIRxtzd345FcpRrAxiEs3lfBJfx2ii1IRSowpmAXje2KoBg1+HPHt5nrQ7SdqCWHcI6ibSo1Z
kL4ZKORBC3JKfN0i5BR4wcKSv4tLgKOXVAFzg7VvjxhVCa4whd8QcFXjIsgX9GRi95r5YiJHC5GA
AGUfwifRoTYHv8YniUkT+lZLPyU81FETZ3tQp7LGMsLbsipxOBrWDvJFFf1YhwIj18sDwhalNnej
92wB0sASQ0WSYhsz4YU1pdwRPUs23Uoyl3j+4x22R+c1x9Ne7W5Zyw+jQH80S2KLmc/PwY0dEtY/
tn9q5kexC7RAdECTurnb9Jm6aj4TO8EyL92NWIErjtjPIvEG6whUKq+a7pZeSH0bNMriSceH4obO
sPUmDM/8IxzvHDA4dLk5w7a8mgYK+ebXIfq3wKN0pjEiHgqkmqYRTEXo8GAIBobNARlndjm+NDr0
Z6I80/aFnGtRwwZWs50a8yD6ChfIM8ASU41f+vmrDF9dhfFa0z/6n57R45s5Y08WHH1eALhpG0zW
A19lxeKsu7cKtwHHMY9eiTEVoB4hicG4bMl57hUmbmzyIUTlm71G8PjTIlv7hrdEHXUdzFVbMdbS
ki8ewro30ByOyXefVbui3k0TXE/bOwi64RqPoYHRfsccDcF8CFXVUtaiOJiS+SGKAHYTF3B3Xdik
9SY7vbkq/LHZKBCEmy+FTjx1eKg7qFZl+ikqhbAF7Tp7wCpKOb/XU/Tm9+oyxILDna72uMrxmehA
dEiSY/P10bXi1NeRBefaQRl/C+vRcB9t/V+REDQQH7ACTfl+I/xIJu7cuJ4eu6lclVDvVL5u00bt
aSwGuTjRiWQTcCw1du0wiVPObVMRQaP+hsmyI3UKD6mtIGg5ov+0YSbiswZzcGVRMMerF5weVE6j
BIF01bG9YbuOVLcHGOuRB5rdBv9AHPXiJZ5+tekiyqc6bvDi5FTm9HO2PldHYbXHwYaI4voPVtpj
3Q4AOefrQoxRyf+RI9T1x0cdSXGZHLRsawY/XpQvK8x0nVJdGIG7hHFcRFvcycAss/m5xBfNCU5+
4y751PTUZA1EjIjaEzYbaAEbHzY4XrQYUfhMryxcPUyz2pmA2uZo4Za7aMP5qUpwQSe+28vYhBct
xevjKsRpbSSLSUE/m19FH2NjNxmZDml5B6XejvOv3jmAl8A5w4vI1GRxWKhVI6t56MwBRUP1gqs/
9jD1j4Cijs7stIJigKaLrYicA4UGxi11m28DHOMLYz06lURnZDpkNJp/QOSYlYYOX4dDPzWyFoDa
Wd+BvF5+inGhqc1xazNcm7jaOXISxje24xyVGhyb9W0Uu7JM8Bmi9il9UXwXqCvTlsl1Chz3kzYA
3R02VAwnIuQ+LBINqUdLVHnnvoTNTxhQ1KV7Tct2uCYUykkrn+ualfeL/+mhV0vIORWtDzqKpPew
LF9VGECqpnrAkgWjAQRTzFcKcNG8ALo0MwSOfHiOIAWbJhS1Plj4rONvk58cSFuNvdV1RNMoi6lu
sGxk4WEVCIc+bQ+FBQXJ2Q32EQGPouwmF6HwreIKRUsZbtz8Re3gMBEk0wyL3HYQH+1F7p9r06or
3vVZ+9BT60W0pzqtgl7gg/dWUjNH7j5iZuTP4t239rzHlOKdxAJE1/SCpBl4aFSwPVJvjsE3w/2J
iWROaF1NGjLO5uEPoQK9ew7z34TeUsYEWOO02TnwXyPPXYQVKz/dcJ9yROvV1givQzKuMdVoTObQ
5t4LgNmRU41nVm80vhefCHYrnACYizF2yRCBclkgBl3qFR4YJhcgwalA35hycMIFySFG7ow0zCuH
vYchmo75M71OrGkPfvkba+PNVj5ZZ3N9imeuGr6cnBzLfOIiNJhbdtMl0g990G+KpNwahLL0A8Z0
5i/PC0o/eDMIpQn/x/ys1PLJ69FQ4coReKSgN6se1QdJASL3t7lAx+ziO+avDLdEICwDFRGNy2nX
YFdChk7XweJAOaDNqDua9NRqGeM8KGrqPfHdgzHBhmNoxacvWMmx9mHBLurxfBKlHC8vnp5YgHmX
Fvwab3sVf1b7mCYPevtgYqbqHD1oDCni5ynia92l+srGIkQztVVfPqkRFWBChApVl4FRApaHttV+
WCbgbTZxx3qWfejC+CkE7Rx7BTUYQlgWkU1hGHByBSJqr+I3N6cCmOqd4e7V9oJTek4mdoHV8ngm
OVd3QkQaC2U1dGQTXYuGTDD3GqoO2sTHxn+tm+itFk8PtCkMI5kYJDm0ttkXx1zL+koZunIZ8P2n
nI7xuG2yEy3AzJzVqi8BeW45miMumywpV46FXQNjLjetRBrCyefQAE0z4+NLhncF7vEbaQTqhMFO
gKNjfOoyF9lC+yyqOKd6Hmhtqe+y+sY5S22Yl+S7fHEgJgyT2or+qnO/OxMqr8eFAeNMS5G+YjhC
iE1TEfxzLmaSVErMX04qEuoI3XQ+i4T84gasclR4MSYhFQeYoVEMIhWtIuW58WbkJZ9duI4fVc1+
bRRiSrRiFYTx2YqNt3aeNo45YJ7ZbEV+LErxcbA3fT6sxUJAFG0y+OjDNzMieuodRj27TLQtuWbT
3uSMeG6DfbFRjFXNa/Q0Fi8iecN7DOA0jBi3hmcZzTKuo7vgh2fwWN3aM2N1+vYhAnPEK0YGpTKf
U4ceH6e0fDSSbCtKuGLC/sbihkLl2mggCeN5LDTc5Lxt3L23NIMRpEGs6ApmFA5bCYWQVOmo0GQa
n6UPvRZtouDYdYeOSZ/aaCv2U2MwmsysQ4l9dQRyoLvGaktct4rvZ1B163ouf8Luqmmm2FAs5wlZ
EcG55iPBPZmcKiW1CDRmjEGkAJEogSBx1/hGZr3/KKIeP4SUp2E9A8yN3k3iPVlecnHij9i8OvET
XlA8Jd+pHnNOsfwFX4tFYt8sRhsdWBEmcjxpvl9OOaBlfk3I38TAQl27gDHw1vJNrL6NBGQF3AGb
CmEBlgguxsAZdmY4cXPUzhlmhxi0l1Re7xThuLT75b8OU1UvH1e8A1HwmdUlVoms4VLomp3vpxvt
zpRML84pd2pvlHuEszJ5lZ+o+vLV057yAtyhm7BMg52dbuVZu9jRkxTucauUWNiYVAuMuKVpHxhT
i3wcM4iUoa6kTAbub/Ur+49r2caolcvHL9eNT1djwmUCRusvNfr7KXZF02khj1Ojq0a9B2Biwlif
+cnkwDUMhv8uniQt2Z40exQYGT5/CiCVjCwnzIpSi/9KK0IZE2IjzeWOJ2gfcN3PV0s1f8viUdZ9
QKMeOlCJW4KBMZdiwOFMX7PxNkzJKTX2OrYyqjFy82yTAm/s+V9CoSuaN1z7sQe86sxS/Q0vOoBX
aiGdXxM+yBXMFpAOX6xk5MqhIo1QftG31r5Uh++kivMoeu0eUIdxWPUJLjUAPLguYGfumI+ORuyp
e4gH2IKPmf9EOhyOPa6LZSuSj4hYSCkbmgg8o313yWOj3ZYChifEpsvJc4n4cPV8CscLOASSak27
ZUW1G0g6oRELQSXEXsWir8V2czDtg9HEC4E8JNsXdxSRPda6IvJNzTNXibPmW6GeIgPcRS4nyk4t
ZYdiADxyhHv3hK+k8UDqEmbNnhp8NIqDNBv2YEd82oNWf+sR0p+BoVQ8rTXKSPE34e37ZDApGTZZ
gEkqJ+A0QM3u213rYNhSsLZ6eLeAq2LG5up4Z2BWqr8rg91yxnjvgRSp5bSTeKTRXpRACz61qZsQ
L87Jizzdt3FWn1ilCrr/dVYWm463XIoJHR2+RWsO+rA1NBgJs6jGOfKoxnuDsNDSSHF0RCdOaqVe
dSu2k94YjwEASuFZG1FL6+/gMD7EJYsnrkdnhvUr/k+wJvdiZs4jdULCcdERgZ7OG2svwn5mvQBV
yITtETcU6wv+zYQbBX+tSLvr9jttKO7XAacxyLean//sMoJlDRbV2Rcd+BbbScOgB7P5r3i7JDRD
SIureVy71vzosyHBuFhlUgjI0xabCH+6ed3Jq5RVYRQnD3SgAF6go8aagIgrsT0uzzN1EUskew4N
EJPwzrnU4+cxzLms2O5YGcxMG38Fm4fCuqmhLNFK4ngf5dBQC4AeXKpQie9aUDdOfXktaT2h3DEu
nJFN+xStMZlRAzPUCVcmHIlRZFAo6YBgt1R55oAZFMTGW2F6jLa7DZNkW5nhq3hozIdJNZ7mWNvk
PvxULGvabIJkIK95F1kn5euMzrkzEJhwELv4tFEDclvHMJKINHN19vT0rpPOLH1uY7xHnK9BcBBq
hgL0SSGAVL3HnQrzS7phD/s37ho5r/0a0IV69LfhZzOr3MpfWA7tzqlRHSbOt2QJqsqxzVjuCoZs
+XaAhR0UT1MIlxHkYCBjzOJAjZO78M6U0F/1tfeUl+YGv/xVYJIX/w4xpYPSTvwu6TCYDeDtLvvS
wfWU5BPx58G5WoGuZg35PzKdFhHWCFGiPUmvlZB+Ab1GwwwDK64/stmMzh+DgayN3xxihxRtHyLT
99SdaWFbay3D4tjn9daFOcH4d668ZYhWT48R6DTdBhMUD8U0s4LSsdeqiWqxyPYNyJz0Tq4Xr2Tt
a2O3bZ+6xF9LARvkXO7tJSn7FR8mzJw9BB25CP5CpSlyNLg1jh0cgp7c92cdA5/K2bNkE1qHCMMt
+S/CUOncX6l7dF2HDOSvI9rcMQA0I87VwBsucL4tHW3XuJ+tq//WG7U8JTHvtPGgiQ+cPjkMltTi
jElX4itQd9jhYV2NFxSC4ZrKRm52Ki1R9Je+8eEVDlyNfDU20YaTUC7YENuAMoR9pp3LBJoJz9IP
f3FI3lSOuoNE0/bi28DZ1qnvKRcwHySmQjJafY9lgBR2tDocW1PL/ZnViIWqc2W84xNb6e4R9s+c
nLsJnmnkLlPSy8TBDiM7x4UFEu7+bEamG16FaeCKSTwcGsOl3CJsgRZHVYutGE/1dUrnwud4hkUj
KZ02YQ8xDm9ND3Jrgb+Lo0O/NqsQIBekdaqIYMR3CCuLidh7KQiL97bsyDVyyDNhhzqrjmCgPDtL
bcazbGPcVf9QS2mjhbCDtWP7ZKuo9Wr/WtvmRvpz3tT/Vho9FoZkErh039qAO1ZIyvJ1BlEWdhPb
Cw6g04UPeARrGfGKrDLTV469NxGDk+6S5BYkjy1RyxwOgKLd6GwUMz4oYfxQUzO2D7SksGqs9q53
HFHtKo986hLGfFjOAHrCeeJ4AXZl1y31fttMDBWsGuTSdeHTy2J4UHqeBCTTucO5jFLMIiSInd6L
tyYXrFI7Z09me0Ow9tINvdIfOAGg/RdZXx0hEbUg3xqJRk6fPeEaCdaId5tbnyHWrYQ8hu8YevLG
LA/BrgBlStmXyO7JRxHrF6m5LTwPmOPNPNCS7VxNBzY4GAEwoiRpVCrxAcRvcfMW4bn2ZGrtykav
IY0hD6eoq2sMljiMfMammQRmLaVLxNs0MTscpfCdOEqLyw1y4K9uMK/h9Mb6L6IVpgc0WRpueS8L
hgLzI1QzA5RS2G550LyJv49839KDim9J256xrOQ2EIKcNDM0tVDwfKgwHDggGC7LlAVfgF6kMR5+
UDo5QCtNJVrP2cgHBjyBVSUFaXDHJkXcVsQQOuLVWWaxom6CcCVjAxe6Td6s8urguPvEIuPP6LlF
6LIEdedpaFH9nqSf1ZX9Qt9uqZh9MBdjHM1wWCkuVk+0V4kykjIsuxJUJu+2Ae0SAEQP8AOsIHrg
iTTTe0oevZj3iG9AbbzgV07L4MFzxX3PvlF5ynuPIKh1Q73DwklE+rUXZlDEsFzkGWKU/wj4A2Hm
OPl4UQ9ijjsp2Y51mOFWqhkXzDEItyF3130mwXwZ4FgnKUSu3z/g5eHDFNW8hkOXe6vAaFtfuv5n
wbXkAc11lQ4Ywgwuh8dQnfgkcT/vsCsb3Bb/BqU69JzougGvzdyxCzMB2zCiMvclpX3xU0niT9A/
zFG5d8zmXIzOlhbszxBPC5nhbHEwU1SLHmYjV9oImGQyehGEUc2IQ4B2KRWuOeHuwYhQrEykzaG4
sKdqg+dDgmg6sR56HnANssLZrmDE5cJldY2Q1buaO0p/1jmhFRv8YcRqV+wJqyhcemTEQoWzI6Jh
q0D8fPkIYrHGMq4zfS0HnWl+6cZhnNHjZZdeGo3s0ADvimMX+28HdKcQvs7sd6JJd1MN11917c8n
l+9QCrEaz9FeOeN4ODIqKIx815PX2NboB0kogI8aBLXEnPC9sRL7GNVx1t5deI/ib8LxVekc+Xp3
xqzmKA5D0dqWAIsBF7PhIE4RFQuIIKON+JKJ1UhUgqva71IFlaTCYcMLHkmJJrZf85pisQijE/b+
AYeBBxBt+mBKmDFM6keEk3pv5Ps+XA98eCdRnwjiXtEvYYwRcCRmQbvzbVz0SZcaL/7sbuT3TcC+
XNO3ZkJcDhs8DftNR38ec7E6CZ1JnQJW4A5t7GKg1L/TkWNnxEcmofvvcj7slNwUJTtpDi2osvDo
sfJMxR1PAWg8Kxz03sLMUSLplyzLtgLc9eO0/IvXAOsz9WLLJxNbu7LHkxObo9AatxqjLM4mMgzO
UlnM4LBFAYXf4ig6RPpGjiGZZiYMRvTyrWzBeEt6FJa/xaeV8saMbrLzcSZeJzCr2sDDaw2n/xeb
H+RaVeDwYpFDussZGGp0rU3lXag1cUZ951p2Gi+lfg2xLsavDSi+w8hTGJp/Qyab/kN3No1/ixou
FIPIPfj5RZp//y1xqz7o4GatGRzEIq/B7tRP1R2H2ndNw296MOVKBggbHxJF4hF3vqmJYbQBbsUf
+CTGJ3Z1SZsl+Gbe4w53HYCAe8o7Zo/im6YxROwJy9IxaMsJQkwEh57h/2mn2mrXMaA1RrL62FK6
c9jT9Q7Qn4H1cXyC5hmCt2Wm/p4zIZgwSJzIVC/IJyuK4REyfdy1G67chNmf4aFqtl7SDjjDeypn
S6B+U5yL24MHbaS1cU+1OHUM/In9bF1xFNIDrDr1IAx4dyDuZ6R/RrtLTHg+dMgAsBFTqCzohfAF
Z2q7saOblcjk27ZWFlkSXfWu2zQrub1SCemt6OTB2OmgG6vZJPU+IaEBI76t3N05ESzcbfGnMmLc
QsswFcgjKS6G1DlXOnuCIpRmOsRrRPXfivZtJtdVM92Vhn+a1b03Ff7UOTpgbEark8d2CygesSUS
xEWD7Rxr+Q5+AWMPiY9hHwt93qdR0ClnDTAaxNLuHos9jNAdfPlj4svZNRUEBb8bFgYcdVpCMnWk
hQt87CTS6P1vPA0wVblfhV59VdoHQ5edW3iPPEwK0tGkiwidbRA468J3VxVLu9d4JowAE7NYTjy+
GY92FBT1/NLN/waR/k35KshIZpWJJpRqPqw2FWuI1xS7Hmd8pT3L5KCjvuEOsMubOFdVFAesu7m/
F/UdK0GuaGD21OAob7kgn3Iq26boV+znaPBkW48DZVL5WKLAySziALnB5AT1R+soTVvK1Kp294ar
EKBo7w12WoJoUtsb3r4x4i3eeb3KCQPfdTS4TAx/kfHYLdQ6EeBE2B6lqlDJC26pAme6MQpDRdN3
LSeHGAgGtsJ4BSoFZO/Jpr5EYjcMb4oJvZmih2MPmYe8K7k1Qp15ASM2PqJNJZ8wNxIXqhAXKbo8
VkYfEqdm7gcjWw1OfoaIpKAQyMYXByaD8L9bFRehg3zbNQ1TnqYnl0Eps3W5aoMQy7C9ygSw7bie
cLAvoeLyuWAewxD3x71jN6hU0n1GM42CYINr2Fa/NK2FH+MHhx81kiKTXGZB7K2Q0sZsrauVqOuB
U0kv22fX+jIZJ2YMXbWdPDqfu7JC6kIc2V/HM1ymft5LkyljcgKCDJOGimGPxL9IcKLiY+eBP6Qo
F+T3YjM6mYopGYwky8cItxV3m1v/Jh/pXGPufYN0u/nEozFYTyZkT+xXM+DwitGZW7LQ8Y4pTr2C
FcXMFMOC9Q6wmZ8GxQX7Grd9gCCTPSJGbimBcIMcl9jJNQQNB/S4XYC6c3aXWHbtkgCbF6yXdQar
LHuDeA2nbZ6I2GaaCZafuETP6I8OIN1onBzH2Jpq+er/64OnaLAwX2yfO0pXOQ0ohL36NsTvKZhk
D1c2pMLLHWvpZurWo68u4c7wfIIClym93kq6rtZPD1yKMuFoP1QIbEoJqBV4F4eeqAfzKqg5nows
XDeAYIafnR2oPelrVzRHuZ1LhoZtDwo4MGAruH2Mm4TVcLTIDW1XaA4JHUAo5sGYEK1EC8YoKUkU
LhbOBnjnUS3a6pbKNLIunRuvTLz1xFtsBD9VE+s7hKmuo2+RkXDk/zYe5jscUp35pdX9p9erzK96
TP3w8BOaaeo8m0Z1tFoXGQuIvaOJrRwtT94s0yo9FY67TlRsK5TonHIrB8F7z3lrO8O3Rwk8TRZE
9OIkYAgVAmKmYvKWYqjsAngb1UJ8a7ktA2qBtMcEyoP6YaLys87AorUzLl0oKaAzgXmbUpSAUbGB
oKtAzCPpdwDclFw/t4S9ikJ48ogJJ9gBBgZfjEwVOui+fVgyKobCVZvtK7QXVSNNSv9U268u55Sm
L5szVIkMnURYUXtEns5SPYX0hxU6P43BQB3PBLmFGNydNOsJ0ly0Fp8/yTRQGgIWdagg3+OULV0m
uQE9iQfNhnxqJJVM6EhVop7kLY05ORDqpWSIK4G2s3GXPVqr7l4WiDC2TMz3mFZk4v/PlAUgrg2S
c+B9jf3aqkfQJGBdZDN8m9IjZdK9M6OTmiqA/cRvY2gNUeQGiMboWTJE0MEJp63uLkH+3nn7jhoC
M33qCKrrEc58xDvA/BZj4/Cjo7cy1DuvU4smsfpDjtOzwfID3uGUG/yVqqKqVC6wEwbYTtPI22Gv
hUmz9Wi9GQNkiBaJwuJjmxwAFl0WSWEDYR1QgLZSRSgZvEaaxYq8R8REcuqKDHHA5yJ/cLSb0qh/
TBCHC7fiipLhjcfAsuSgEhdNR1YOYK5dfaggjaF5671iZcB8GF2aS1oGw38qB6T1gulUH5gsAzHh
GU3FL9UFKA1SRUJnARMx114we2wuzuAcuNYJVBx7g7b1QzVjAF7YezSiASVWNG252cf+fWqQPEN1
VokHzxqgBaI6S3I9/6yWOVe4/CMNsw77ngQ4sN87WL5KeA8gDdaY0zc55vjzDR6IbAQ8yQEsGUT0
+NvVtbWJh33bRg+j+eXVP3OIfL06tyVIUXYXZBrXxB3J3iszLbc1jNacypCmzqEBBtsWzRmQpsBa
2k2gyqoqNuUI5YKLvmKOPshWUhuaWopMLiTbOQ4ZAyCw/Aqf+IzsFyFc8G0wzKHhJmNqAajLYIVX
BylLoU2LCXYU/EQYzAUobQFz5AvyObeAbBvsWcE5RLPmkhMx7ZCKbQG5a4yXyx5ZjPEqZJDUNU6h
jXfu6LYbIS8YNORRZSHYWk7tfm5+DQ6A/spOk42MTfA6aT/a31FlkA6f0Ux3zMIMse6klbUN0EKO
NI8Lih5WaGgtftndSAYJjfVYMZjh/5MeCF/xX4hE0FPmycO4i9guHm0y/DzTxmCfgQtYnRhHQ42L
oTXwckW4T7BvwFgM7pLmsKqdtQRJGfDfbEHaGRyk6NOYdUv8CwEtUqeLk6gNLXSrMFOw6eBj2tvS
H57VTju00KhGGB5Tqz/IkN2EeCUwIpsjIqujr2Sq5djmP566ZI+QutFhsqnGW5I3yHCbevAv1OXT
pdQiKpr3jkm6XOBqraJxznZs1ZJMaNmHMjqp1W4xEp0zAxONOBW1zS4QNbQbfMao5qIwJ3HlqikO
5VzElYBXospwX84Ily7SB8GWNaExgGrb8IdNO6qk6ZHacwixkCuVGMYN95LdrXR352IGAilbevXh
3wR9XY+pokfKr05ifaXfErQ5vohZctPhNAuRswx3tpJshWAipZKw4gRNk1PO2RvQoqYfImKimWLJ
vMtjtxljjAAOzCuKB1M9Fb1zR68Klx3AyIpOirSB0VFz3qYwO5jA9xCgU2m8YO+xEdyZ9L3kPRXK
AyMX3S8fB+u999nmCJ8zfleG3AXaDKM0vsH8X6aeeaG/UPRplyY3trnYmEpqFLM5+cpFFh2Xw0EE
rIGC2NH+9YAvAtAzKjkhhMzRh8aHkxeFtJijwhow0KsqUnqCdcQJoGt3sFtpQW2Pk42dMkCn4YP/
BVXBv7bhgiNSbKY/Z0dysWbmOADfKfCXgEMxVu6UQ5QEsuzwdl7Li6n9qUqzC0He8YTzIS0l2vFl
WJ2K8gNUUBJyoMfkVniQGQQ44IDay7ZX0vjKzuEDkrkiiSdN20OexTx/D00LSkmOjrnE8cdHOFiO
72nvfcGrIJ0kW2eaug0JTNDLaWUCBBjOsJI5KA1Dikm9ZC/i1A1aD+xBZwZ9Dg0a6TAYYe+99uAq
n61PaN3qYo+7Zjx1/ZNtHGFo9lAJxnPmHa38lLoQOXcpUrYcNdpOU08c0Mp0qaoTfFWia017F9Sn
xmYKuLE4U4VYeFCJxeoIrUkeXIMhxb/a+DLK4/CAzxkFVZmsw2nrg8W63MNy2biwnyY/xd+aX0/J
0XWyY52pe9UzmPo+mpbGvWf8k3WceshH9OS5QbOv8YE7w9yopI7EaGJSbvnIRBXdZwtPHdZqehpG
5aWa+pUB5uVDENa7O7CBNIyUwELt0JBL8eAge7fPwW/MyT+oLB4Iofi8lbCm5+ChM6YXQ+z99tTA
PXPGuiuOXh5jGdBDRtCeuhaCb6C/OT7RxoqNfiYgf5UbRJugEeptt0mFBuY+KtNzUGhryBBPfmu/
jHQIcRS+FovYtDGsaK2d9B6EC/mG9STXz2gmTw11kxVbewWsyUDALxRdNUbGoVQXhXHFaIW7cShI
EDa2XoK14bzC2nrLzdcWybH0yOmqJE0kh7fjTnubQWF3DHNsI8k6jJsErl+OnysNnUHpbZtPLZSb
Gu/wjlh4NcUurWs+cn1aj360t2Dy1RaEgfFWxE9l3a0Ngg3+H+5wr0TRUxZnJ5v2c4DhLIccI0eQ
Cg82dNFGzEKxxAqnXWZy0Q3VVaaR0E2EII6Wf0L+kvnDLhvyrbgmjB61JiLxMjD20Nvlak8LtEYm
lhqc5YF+7hx3FcX0vN52hs0PnY82Jz+07nNTE4y5b22SStBH4PAsgTCIvBOM+vyPHiwza6u9kZyA
6n37QwIq6s46CtcS2FMpwdenX6EKxjxnkEBJ3BDo1A628n0z82fLE/O1HPL6Kne2VBizMp1kDMBh
EZaLYYxeICgJK23Wi7cRko/Y61I+yGRewCpQv4y/ENUze4nhFHQBwa5ksOhFJ63BYD64q0QWd8pO
xpP8US2NFwfbsTDpnpa8CyilzDxZEsmwTsACRsJR/lKZAJnYhBbcmqbBNaQRzQg3tQpDSp0KRpqi
msinUmgdjvWVgEVGoUGtRDWI0I5eD16Wra3Rv4v8PsQbeDoKL0PqRi4YYWm3xXwQZUeM3BtedMSa
p8bhKUt/SHEhUbpN8dfAy5CtZ3tqBivIPjKZwBUhP5TtBoq8b+K3zxYlnIPJivDYUKTPuEJgRS0U
oxwitQUQIFMo5sF9MX1MlJxevXGab8632frX6skmlZYT9Ncj/8fRfgbyVCcaHJ8Wd9B3tHFyFErX
z+nczdO6ts9ohS3jfYLGAjZke3AJRuisZwtiPs77C2PjmR+M9YRQPAE6Ui3WlInEbQX2d2/0YD/X
FgCYFQvym1IEx0h3DnLFQbXodPUgo/SY/VBPzcEeyt2YnqHSQgYM1Qsm/l6hLyInW9FYCB/6P57O
q6lxdVnDv0hVyuEWW84GDBgG36gYxijnrF9/nmbtOjd79hoYsOUvdL+pD9LELcuhIKsHjBW2VIWi
K+IfmVyA2d0BDWZJWcKkZPEloTKjiiq7blsqmIy5L1Hx9CqDndBk46zZyhmV9z8tWRAN2QBw/Qz7
c68MFaUupoyJHTLGUc3W0IU3jymE+VszfmiMXvivL5QWUqQbNmWiAagZzPeB9BBEmjRAJhjuRKto
VquUQ5d3HKf9s+2cB8cmScHzO/M320NqLKEHRYeBtLNPAQ68X2abVyC3gIIQo66ohFheKSiEguWA
9UwDUZB4UFzESSMvNt4W4JuiEemRlwRIGyBr69rbMI51Qw6F3OhIEVX9IyAGPFR3rv0HlXOBxx8d
Qjw8ck4ChxSIH4fZ4WExcjAfODbew6Y+/DKY1nRQxnhX9NZmpizOmTHYE4Y4XrSCoYvrgCJEIFFw
z7UA9mzOnP+UoRISE1OEDDhSZcZhZTH9Kvq7aDulCjYTyjqD64ilnB3YGDN3D4cKKQaIGWSlcPJl
9iMqMZXtJHulMN4KAmY6zjzTpX6Kyy3Jqy5pipQ/BiiEw2dPo5PTFWaqe+Szg37jZxadtuMPVrtI
bWWIJehTnW7ZDbIOpW0ZUJiOyEhJsXmAF7Fq6p594WRbNp+K8kLGiIUMeB4bmkv6ZiWdX9JMY6qX
130Hpt+olo/yd90yl4L3A1/Fr5a0fJE1OtUM3EMLyWvgFDAxl4gPSOocyeQgl58awg4otAwDYrPY
QVFFFbP4Im5P+ILRQg/8msf/QgvYEZ4nOXsYtOzlZTFw+xPHLXOAKo9v7QtjZeafImOWiScB6Itg
MZvARGUlNhduUONM34OU7yhjFGkkOamlyXXn19rgc4WUV545fyMc/9ZWY3q4o3xSz4XuD1pFeiE0
WDaZPPKzpFzjLxHvAwfNkPOUnsJLlIB2oZccRQuR0tu0tPmyyjjFM3BmD8QN7a5iURtX4YHFls68
YOLIcFk5VHNxSLSY8pq3qDTKGhxQ3ubB5dPjn7mIgwrs/wI2cBCx6/hfxLnCKMhnxX85jNIraf6c
fqd1SBGbu7S+rMHaHojQ79DaMBbPO4/RgKPwUnrBKjaND3pbZ6yfCJ2lx+DalHj6325odn8FRxK+
Doj2K7VJRzxUVXUaImA60BY9f+NZ2t5VIPDQ8JX0u6/92vAz44/JXCXpNwP8J9LhNwhGaNB+bWia
cUiWaw+rWoF6YiOKprNchAZyNbg49EMAvXJR2kBtifXJl2UvQZqYhDrmLnfYWD5rS7wqZjye+lWw
Gd5IR8h48o4MXixgJVus2CG3brcGCfkFqjW+hTkZaLe4mgUXyWigZfsG9EGpDSmq3sR4MNANyEun
vBkxynNeGW3vmwRsWa3fUEnNk/F7dHn8+9JERTsBZuQHlGeP8rlySOpcXtLWC3DUzKlM8HoJGF7P
JLC0eIugw4k1S69CVsBofwv0yGzTJTE2Yr+jL+U6LjXacMgwndDg6SoMq0w9wpLtFhMmp+kcAzqX
YFyIthTGyFteeOZhKbxRqabC4G8wT4w0aY9Jeunwl7KgGSZEc8uVzxQNAWbs5Xmhi+RTrHrvCR7b
s6tjp+MV/U+O2XF2DLvJeALqyE18txx+IkGosSvYXnpja2hOeAqTf1WHs4OMAdnl1YT4mz9Fmyf+
xrLCPcC/Bs1cJci+pbzy9PZk5lSJ7VHVnBt+LRcpfcHJL4qsFByEYGc2cgnCVUvc2D7hp4t2kONS
VNssQHfxPofxTKFTD8UzjWPQ8SEcOv1Q6Ye+O7TdgbzFhfTz7mAUx48mISPQfKI9DqriBanHyGXe
pDx7EiFJY8GeJ5KZwR326NwYZsjmwsOvA18gsWxL7YlJpSlScdN7z+fXGSS3aH4aemDKkREdzIKg
0yAla340lW/ITxdkCQ8vUTW+SPsRdcHf9N8yqze4MqZwGHMh9CWwJ74YC+wVGg1wWm3WNxzJWEqQ
Z5lvWk3Gw7S3/6JBRVEaGyeoF9hhLOh3rSZTkQpbEm4ypEHycTYWEiHGVKOiyVCXOCrhky6mU8Q4
M4ZSNpYLS844KsbQAe4Pq4XxLqA8zJwAcqZ8RHgtYzEDZiTsPKB/fV9xrZktgaRJzFijHdkpDiIO
qz46lHDAEZ9cWpVsMWqlwi+6vyPQoG3fBZ/oskMF8SNAOvgLk7abGHc+mejxPp93arBqQsShDPd+
gA995+f1zv5DQ4np7UnoQrRj+Gpin+iFJWhKNAEdiVBli2zQa32lgemDUDQ8hgQ1iDPMbZuTtz0S
UMptaDBhhbASN3xuKThEeDZee3PZ2G2CqfNd0pusBJcnry+tjoIwUPgLnsrYL3S+SRduV17wmDt3
vfpT0840wUnhHdqbqMD6u86sY+/W68leM3l4ErJfY1LxaZzRukArUJFw0UuUkSjIKI1XoJRDpTCV
Y8upKcB/AnFLGYh3VmjGafG+KZ1LTvMgOCvvcbCrcUmm0RZSQKDHvjujR3moK3/kzhq+Amd5pJxL
I+c7sPZea+zQRCDpeBgh2Ay43vEKgpSRBMy0GI3ykzPVy8ZNgnId7ZJgPwg9xoZqcax5bHcpxeQX
MW+a09JuXnrtUySbA1a0Td3u63qd3Gz0pfZ0qjLYldJ9nkrgppi8hgEI19yqPcPs47vitYSQOfqt
A7koWVdmbhwxmb0kkf2HOeWXKakPtXAAH7SAMy6mkAiCKqP59vAtlG5L1cmF3q2KFOsNgVtC9gZG
y3g5xNnUMcVDw5w6bzo4w7YL3xPzpIRfWB53fGyjlyAP+GmyFxP/Ub8fx3MLr2Mvfxa4BIKbNnGv
bigNYIIzRXuiUZaGrsPSTDnGCCjOHE6hleVxyrPoDAJZ5tv41JfZk16XTwCuU/fDodqq/d5KmBXy
aP0ZH/Xm0c1Q/70RBsZMtZ2o1qWJWUb1PDMqnkHZSLsAMeJp4yD0jNQDiIeVvomO0aSqGGmqzljR
egB8BY2Ub4G7k/cD+C0AVUzMiGx2+Tm0ESCpLRdNjwk/5pzsODaluemIBoLqopudMK0jyNnr4S5J
3uCduTW7s/egT1fmmiMJeWupxgrjmRl2UCYrCwJ0yU9tQsTIkq6L5KkBVJNILbh7PEKkHybjJjNj
cP7/GLKFOTS1giAl7XYNxrk0yjet+tiQHBOQ0tqBLj+YNrX3EVkgk+EuMExNvHHsWw2kHe7YO9B1
KFk4wXsFyes6QWMPljVsbY4TlXruISRu1N1Tj3FI8Z9Gu3IxfNaHqjwbLrZBDhnCIHW/0UlLulnY
ClkdYiDvuOuXeFql2SOs7MMEedbuJ6YiDpThGYiIOqGlZmimm41/8370x5s9f9b9abCXTYevPZg+
e1D9qHtUtAHf0JmhEAqTmeMdcUnK9GWzpzmCqg5dw1qnMQGLn5Nt0R7x5wC9X9DFdi0z4D6TEno3
eu6DP7QUAT23QILWXL0K52tCIrIlHizTNydzTdhgCBO+kMX6qYA2temr3emrguCXqqUNQrLPYB0k
hvl6SD0/sNNHAEpnLP64cCy62xxEWhO43ppxwl7wqSsEIFfxC5WroI8VM5DAQBt7y/VcqafZRTJJ
Jh6vJ6bhAh7O9ANPrvC+ftk1qlYtvFsD0ZlPOR705lihfdc6jmDorQJ98eQaT8pQE3Ag5sj8Ucpx
zSDnB/JQ6Pl03BXguirXYYf4qEZjyKScDLiYJl9EdiYAXKEOa83sd7LGx2bal+0tcNkmIVdpVuDa
RR/cEy0MDKSF74IDuLAGbWMeI6JV0uLVTKqjBcokbQ6/IrU+k9S8CZTQCelhzpQ8ympxUaqREDNS
oAU35V+MW3vukN4K3etedX3eeA6jtVZqgMVyflz6zw7bUpU3B4Q2jXEyQntXylxxNPRivwMjQYxm
jVjiEDVYpJa259wUMpxYryZFceexg8ApSFccANQcrjWZMWYxpRkLG6kGcOgXUFquooq2ytQ0eMb0
yy3gHdufGhAQYGJhBl+f4oxK9oI0IFJ6UArqQyPaSBaiKsgDSEepodddxo8IU4IUKxUitin94Gbl
0bViNZpuVhT4FdPC+OG6AVz5HGprhKG/Hl2UO6qH7UE/28D2gvZj29Nc2FJikvAVJfVeVkiq32z8
JDZeIIR1IotQri4FX9Er+7/ixXUj9eRA+whrz+VkkwipU4UoSF9j3FnyO1BLcX7WJWni1viqKLU/
5cTce7bEPRQGqAxIo3Ch6PkhXMW5jtDyQbG5BokQUMgMyCzCwLM3U32ou0tbW3u9GCSHwrWY6ocj
+TecNGc2FJ+948V+Y+Ef05iDRmmsBWI2ImugtjrQ1NuSpKec3l3GriMpimk6ZeBojEteQSqiIqTx
tB4GkU/exhXsPqIhBf3RSXS2EaJ2Cfb77Czsb8sWqCOeMXZgUhSRyVP/mTq6PxJwUuI2CCBTmL6c
FfWup8EG0YSxQF5TUxpVl8pgxuSJ6svydkt3TD1KepIysS6032zyhzYYJHHTDl5KpeBKQfUBKKzG
P0V4W6Y7rODUvysVMZ3qlXiIvA6YoMbcvMhXDJRHUw/hs/MUdW2afuf8MU3SX3nVKTHr5mMtpaQ1
047sMEDB4T4rCb0sucG8Ixv1CLoN+npWpFreXFRarbMZpYu+ouVZ2ntWA7JACrdkpUyYd4ivCbfK
RdoV+BwbX5uOaITvNWySgMZESvlGxflb3HLzS0Ug55Wvc1GsBiJH0004f/AVhPURp8IvKApFE6g1
SQoJ0T13hAycv4y8j72rKEsErAohLU3OxikEVKOrpBIVzMBAP0RtqCEk/Z1dpsaUROmaesuIL3wP
dcmDDBEtISFRwZFJIaQAAcKUrcx61Ir5iePpwQOgEolKyZ2q4NmijtT0EtwAJpZcMDa2LJkpDN9t
rHhsSTNFtWa+MSyTSfYXu0RnZr2F4DtL+6URmkuZ5k76xgGRCkStyDf0+UYBUnQSneuP4erji1u3
q1wvjg3cWwALIu9RfgatNDyXSaDPhHwmtk9IgTTu8iS9J+hL5Ftd8a8pKKxQPwWwmrXyLH8ddO6q
UI2NeC8od3N6yXai13J5PADFXChD5Kyl6BB5p2gwRQqg5JfCvYvONgu6Y45lykVXE1qfg/Ue8b4D
0A7+qbBQaDlQHtYlYD4PpZ0dH+9sjAmAQI+dCM9TAiJGRm2pBKGzgDUKM49fh1vGGAnO4GgMWMnc
4i6RLeFH7vxJDBTJ7V20YrOF7Rum5wmszUZDmGvnCSq+nogpp4sO0/5bNbZTDmmRoXnjckNeNxO0
PDn3pT/YvGqkhD63olLcKP6d5cPFnzBfo4pjav5YcnXXkSKiYfvCzVEVM/qQi1094isRRg1+lGMv
Cx9F4uw1l5yjSAAZW+1Oo00UEugtTFx67Q1n5bBecgpRyzlk7GzM9SEYvIGAyQzeJ1Lmy30Ba9kf
rdDbDcUmhIqxfrAMis2juYhBlcHwbbH42rAVF7zymXG45uYljy4Q6AWDhmLfPXVoyINnHd9yc7QG
uhgq90ZAYyhX9HjQCtkvjW829OaTRjn2Nze2qN5RtWOU7ho8CSRYMLsHgYFnbLnJRjJ+KMdd45gv
n0GAiO08Ft+ishdWfgaWQU2J/ZLkN3Mfl/SqxXUgfacEMD0xVJfxWon+OHDmUukzMqFefJmQ21XM
Njy2wbxR8g3Ps46ptVVmBA1gt/YE6Ss//IfLJ0H3xrTCWkFi07zy9BuE2AFqjIXM8b74EVF4CRaT
yyTATtt68bhvJ/tUa9C2AOg5B3RUT2s9xEJbzutEMd61BIIqXdnm84sJNKeW05NVQUXzlsNk17tE
L5B3AeDfqlyzjKnTJMQ1eqnMs7TxtPCyLEC2IO+22kiCEn0wd6UzrLLkLcr+oG3A/IH+MhKtVHOh
g8F5EyGgyfIWz6YAU+zbwOTsuTqJ+sBOWZrZ99BxgVazGRFhfbqI98eDZuZbZPVO+qOzaEJU4peg
POUFdKIEJMNHAGaY4x5jc0i7UaC+rt4EBOOOWokdX0tUrAnMvb0DN0iHT+eABbbCeJ79jeiJrmX6
rI8vvE4XTYfJm4BUBovj+9BmF82H3TAp1iAfpCtJNN54PS4YK90A9JmHqF6bQBQzqjQdlr9k7erg
Z4r+rJCezEBkAyE+Y545FRBugFXWKS4Ew/IJOdhFKgN0mHAISZoovNsXlVLapmmuyJ0sWWCTey/C
41j1mCBVUWdVNP3GPQqxp6Dk6s4BjIfDMiXKN8W3Vnb/LNS/HBJYnCTGmNro/z8M9HuNd84zAW/V
WAigcM0mBkkneh0FKaCYzp5s9JPTuLLrdSQXvXEGTYRA4SPS+g+zQwLLleUVG5WJeeC8afWTAhlo
VCr4ZQwuHkeSRzg0iXgW8WAcRU94bUVpWHFhNJCVzLJl0ScDlR+AHRUg+jX28dQfRGKPu7U7I1qd
a/dhaFhP5UPD8h9RooOXkqbAa5JDUT+HLY5vrzmMmIgF7s9JtzUU5nDApLSaTxHPGerS4pctyS34
rvLmpUD3oDTWKjAjtEqbwH2F1M6bLQZIHFXMBWtgplBTsY5chtc6bzZhhS4GJ52yu4LL7RimsYwr
4Upm9dLrFCaJj5xdUYvnnomBk3WXR5MwBptxO8t8mImJ5BBq1HcBgpHdiedZCHk+z5bRxKhx+Vjl
L/k0AMOkI+gp4hnOCBoQWqhTWgJ1qVYvFsOegaYKjWkQaEOnldGDskE5jkdTyfcBo7IrJMitjtsP
3pWXmMF1a/FfvY83ojKIiHGyzyHJ1ZUjkRQ01m32wp6bwKB57HxmU8qgKeWOJkSsUSHUCzoVuIq7
JZHPz7icZP40YQfg0RY62QXtfY/L+RosX2x5UFki6g6SFxDAXC+ld0lczOYZUWQk2CCJROQCJiCQ
lJS5MIn4CFtaYDtns/Y9uXDpCPdIOCNjM90+3WXiD0fEoPJQ24ixneM/Xp3mXPE+78yEoKLyR9om
jgmWEI3HKs3pfIkzaNT1hJMUOEe4dwi+iEJMlN+stoE1hYJ86HH3El5TbWMuJur8sqnWZf6TFvMe
4RMdxspVCH2gCGgkI+C9h1F3ly89uZhT9BCYycoB3fb0tRUcKgWfxXvF5GqoLGBuApbjvyZartZF
OEeIU34KC3qB8BrPJ7UsXlkUHR8jsAF5kSyvmwktKH1oJFrR75meYkbEU5EcbjEShu3CF/MyuSal
tqNZT+jAXYOhueyusmNsN3lYE5ZJDlz7UzAAm+GxeG9qBRcWasVy/LKplEZt3rokDwPBLSZ2PCAv
TtFCeXY5oOxi34L5sk4a8wTcRFsfXqQVdnEb8B5C1a9gNkBf6gV+nfQNI/gMLCqf5L2CTLQF+k2x
Xm5sXFLo3SGOORFDEVNczQiMh79euuVvVeZkaqCo5KLOx+RcI4lHQIAjl3ohJs5NRafONZGxwUOE
gLn8ojTPfY5qL34sKi4OKqbOuALooV0TUeCCgG9sk1+tM8lja0GnY4apLu2pwRteqyP+rmOupk+2
hPeTGFJtIwjFCCTGJpfeTNuta4BGqTfmd0Mz2fmjyTE3S0eW6rvs21lArHkpAlk3KkN92xOrST4e
VRt9cX6ad9HdFqNyYjvR1gagvaL4BWhGFpLr+4TGUWfUHYc0UUN+GPYbjAwiLBY4hG04Ofl2NJtH
+SbZNrL8QryJeXr/n2UopChSmOChttTm0GiMN+5C5mB5GEWhfJjK4Y3cToCvM9NBTNK1MyIWJ9JJ
cYeWJHe3iP6Nequ5zWkkWwCfMbJFRMSSVEEZsuJrZeZ96G11micab0b39Ez9dvKNlzIMiMrHcrYW
uy6O9nqfgZHUCFF+8tFaS6+Kxgb90KMVoZLVvuKgI9psG6Y+kVDL/M/AaofWz2lIgv1sB9Dbc1ti
TYxk6n2/rogynWFaxvPAvAvNyhgBz+BfnSjEmWlgxfyC2oXMLkI7m/JD0akIKLUAtGBSpUn+7a8p
hkCZ6ddqEkdA3nKKJh3QnQStXcN8HCSRocdtHaYbD7wD/bhqn7tIlNEMLq+r75xaZwK17FUGGtpS
tPdrrdePSXjpyFIIoYNFUqewfY1urXDuOhinkVEOUK7Oe0S9iXCQQR2ovepma35M1isshkXd7Gi+
6Ovz9LkqPEHgnxKkzFiwYHMbblbYHnp4TcJBkDwqdfwmMR3CTXYdMecLnwZMhsjDuPrWqZ3sVBdi
0Y2JkonRNqOceysqLnEDuDbauFrxzBQQpPB4Hgg7zZ/dkmEnz8V2gY4YrZ6majhOlbdxcf5OJFvb
n8gxFsPgvNW3pTaSkmPAYOBtnxOyUvOLaYpjC9W9se2QwZZ2sLOseWfkOuLnXan8xZcxG/8EmHEj
4r/C28BYiCI2NgE72yKTqkBk0OQYLxhMMZTWwSRyEMiDUiHNvxKOQTUlmSS7USMFFOv024XuMdqt
RsXNRYEfn6tDPjnWeoaUVfTPKeZRbtU5BRxJ78YIh+Zt7HTXQwPBGsykpQX6g1grEI1MTMMyLouJ
XtIaSWmCaYbRB/HmXG2ac1Wd3wtEJG4y+mIgEBoWT0mDdgTakwZKdNrQkfj7AOelGpgoH4vwCZYH
+acTVEcwciiXiRWdoQ0IGMlNfSWnHeQ4vmpt+Mqjr2LBuMTYmS0S0P2cJbuBKACRB5Slc5FWlXcu
W7oGo4p4bpjNjnVKilviN+S2ADzidLoyu1uJ7uXgHae8f1AM1DfperTImaJ2T1VISQBK8G0i6G64
uwyxS7CchHHUUsqMig5kameMRcZayPNARrm0xyoqgMJg/yEUEL7jvvHwxP1M6eJbHZ0f/S51+Kjs
A0y4+WfQ+ejIC8K851d4bNawo79KqcPjjkklCHPHtw0M+ueA+nVOJ9KprprxahObSdBQx0ndJXeF
olZXlqME2khaKy85dZgcSGZpf8lK5uJcAUpCfY+QNFPhbSGxAl9/lXMbKtmC+5NkAOwtS0DWxHCW
WDzOs9a9xoRkSFE8wX6miJcjTgHaf7QjOQGHDlpMSXOxgxtMq4kgTE6TKfsRIkMxz8A+Sv8D6MA3
uJn64kBxI+cSK4Jjg8ZTLrv/JhafgvZFGC1BSORHzDo4jBD6AKOiGUrQgcOtyyZ2xDINHg0qAhYk
OJrE8MBUCwfeoVPB80LVNNk38Y3kNSfCGdVLTMQL2gD+SToYO+mzEm6pzroZ4VnnKO6HzYAixLa+
I8Wn3pAPWw6wlGFD2UXZTM67zO9ZMKlJkoa8OCi0QdsOohvhx/HQQYVCZpIWNw9GVTM+Yc0GlJzn
CLoe49QA/whX1B9SLuG5P3jppe5vQjggrZMb2S02mULvTQVBlYGNG/E7tUFLNVMguaFc6DA7Dz/A
30eHerEAanPhNfCzpN3juHw6IPeosBrKWfw6Chgg1UJclhvBdh2szROUiyGWmZZfeHe4PCfrOWam
U4GHsK3jjaZrq2Wj0Ptzhf4C9mIizLtvU0XKqv0IwNJzzI40IdhRIiJeRMBvvWUsByTJCtFDZGds
Z4zNquIexNguXG9D3U06pklX65Fh7UDnNvyztV7qe5uBHCHOoMxba2DyrLoERr2OgeewLRdUn6K/
mT0Dqzd2QQBdAaEMoovwmYvAdUKEYXrXyiCoKfgBnLUTzwdcFDFhTGU7LqK4Z2gLnZ7xylmDN+GC
AVctjYd0Yfz5qD5TA109O1g7gX6GuOlTdWdQZmTYXCTabMQAi0BebT4B3siRwptIuHJUgJiEkDPx
d1duVNDbuAVHTbyzbRkAQCiX6HOH4SJlZ9x/YRn+X98IHZHEKrZNbqzincYeIKX6Qw9ScMAsLrhb
sKfL5Avo+2S3pdfcNgjWYvhdBa3Vajva/cHNCYGCGdZ9oZYkl0A2qxbrePhgNaPuyeGcqpP0nA6g
rmnwzxGM3jmrABJZCqnCuTxS2VC8zjXBT0BvOb2CV9PCpvCRX4LIS7u4BGI1YERgnt9l5JiToRq2
x6P8XvFdVd28ceOTTR1OSYfiSYy9+K+hr9X5JtVwA2/XX5oRFgqkUBwYWfXhkJyIosbkvM4BVNsR
eQpNw7LK5TSgXKa4GwmZEmBDv5bsK5whSGtkIYzAlgwJ7c9LjjfHY3gTxx85H4WSbLTG26hNdxg6
tGGtsssKemMEOtaCuhEBnK4Mp4ImNQZ/m+DMcyV+SnpvrVMOeMa3Y3zHXf6C/GdSsdCfTapd+mch
YImYoLtvYkZycv2pZB2FJpmCpCtE5ka8MWhi913ibpoejobiMPAYqUUKgEKzKXe3MpHmbdwFJ5Ih
XKOK7Kp6EwoKifjKC7cqSSJKwVGdaKel3Dsdyvq0OC2ZdZBcIwH06COFmqPSr1S8tmzKiGasrd4n
y9xIpEsWvgRRsdeqzxsDCJTg9+lBVyzF3eSyS8uN2GtEeCOxuL+nGpvlcWmeCRJg7dVT9UrgqgRe
iaOfyG+EQIaCaAMjC4Jf0cbhjxXRpJL/LFCQ1O1qFhN4j+oGeSfTaEzrJcZhbHKFSDVG62x5Vz0j
VZqpcKwT3CcJ+tIlQwO1VLsEj7Mw1HALaCYPs31DtverkZSBUFMDHU6/M4HJKpw1Faf97xnI/x/q
+YkKATwnJ6wYiABQETnCYj0GqonpEQeAepu1cIekbUpKH+XM7+nmnkOVoh4VI03FrwKOSnUhERTH
GjJqOjkf1E0skiLg9jiI0I/Fjr1ywd3kgeew2l7qh5Dp3rQzsycqLAlr9FRYBwJNEcrE7JlJhvDg
W6K9ROwMCMJPlUJMFisIAQeSdFRiqpWqAt1LU/kJmrrRheZE3Z3zziJeaS8fbPQ5tEezup+pTgwC
yiR9+D5BShkMdX0N02/djTZ6+U5ZZ1Ov0t7xNPJpKzcfRy+QiavfJJCIlBgaBiHngapkNdEsAU7J
ywO9VxLyioaf0Kbm4abg1JhyNIVuuUbYQP0lrFJD7lZljaffoo7dyxWIHn1mqKFIvYNZvcpWG7tj
WRGGyzBK2semOBB2xm9kaEYEjctzBjYXFs2gSeSCNLmoe9q3IOnJG5aWpNbHXer9wXQQ6cNGDHoY
WGx4XpyRSGMkjI0/vLvcFGBy+AiDzjkHcK5FsjUQQRVWjM2e+bbTdOoDLAE8+9CbNsI7824aipUI
QNAQ3RMXUB8gY4JnQ0ZM7ht4KId89+PyVqaPjNwWWlMwQou7Kf0K4N91NAthcTKQm8v3S4FCGe5A
mUpFbkv11L8L22QPBeIg1PLSaWbuc1R/zXw++DPFwCzbjYVRxDUhOZI/gAsJBCn9oT6OEPPmJMws
k3OI4qOKpQGnFzVmaJxAmWuLQTuB1TzaWrUjsvC3FbBC+JhUoUW5N15yagmbzBWsyAgkiEeX2sHr
lAdknIkX78mu+gwhslMmx1RYN4ikn9CkcJ9gsuDRhATtruIB4ZzqcyPFQbGhWxqMXxw0KdethfWd
hB/EFNqc7YcFcYR1VUFQRDWeHcCGDWcdlonvAiXIxSycAJJAUVWLVBY5yyP+MnIYMgbmGXTrnJEI
FwvRCLL68uYcqJkvxwte5U1dnFFtbTy0QeqXGsUkI3zDkA/ZLZzpEw3oH1TOC08GHIoaxAMr5h2H
LiOaifqROXuihRUY34Kl5OSUmhLGXqDAerElWacn2CGR7jg/aDD+SqluRXBn2D/6l0f9J1rDEWn7
r0pHg603jK30ITxwtTLXMayJ/PzGuGpkC9YZmqomOqXGoxPCBKAIGuAB9WvmdOuY0EDWt502TyEh
IHCKR2N51Aa5FeNzMLxU+nMeITEjjGTGbNHlfp/ETyn9nwQ8YHx1MYIwIrT5Y1jzAZqTFYqfuaak
s8gysPULOFihvpjVjOIj2lT1IYDka+sWwcmhcNrbGLbEm5Pxl9+Q9LkUJ3Ck8nmGZHm4aEtFCWG1
Z5N1yR2sJNa2yBkyyxVWsdWIPkUL3mDjc+udF75EsS8+MwoBLszIZPCqd3VI9BaK7Tc+ETEw/iO5
+GPiAfCgCWcYoCQq9Q03ZeHga2NAUlze1e4FZ5kxdbtaY1n6AO3hgb5FRd3jroU7xN7BJcCCXjjR
/4npXkJJiR6SNpLsTl8zaz6a5pQHw77BAoUjgVKAEp6DjNRTRpKE1lOtXVC5jUVwdMMbVaj0kijV
0SrUzdWDaWjUz8B+1iCkyxZ70ANuuYX+U1O/4iomgU0Fwj+4NWR0dO4pqgaiEYoi+L1a5K4Sw/eI
+RbIhPmO4rdTII/54Q717rJQYibZVpwavYQ3B8dSyksbiPulsG/cJZPqM4OCcQBo+iGJuZc7pgqp
prFO8JTa3crrrrxgaYIm1fyLsiGHehHRSZvouzwjhMzBa/5FZyYqf2ADOZzUlvw13E0UewnjItzo
TUJ+2XJZcx8aYjCwYScHKecg8tnKuvqPh8+GdikWi/BL8+6Cpi7sZ5gPWRNzY31Fpbqz6PogE3Kc
jqNnrP7GWrWBoPYlqUNIWakBXRJpUmnJkTfT4vPS4BdhrQCmVaf11SVAyMfnGXNkjVekFLllPvHF
LH4vF22fUiamJS6TkYDS8GsgtbHO39mRtHY5giW+HXxo7v0AFTN7gjdJG1XZhHnUB44f1ieYhlwE
ZAhHVOWynhNkZ6O2BQWXwEK5wUOMY3iD3HNT6XuzvQJ714x75bwQZq9wEbxVmBG4n4NUOQYaMVWk
eiX5V4kWxCYoQKDl1plIVIGBiXp6BRO7oy+XCptVAEBM5JCh/HKPTiV7wW93cNDoWmq6qRrjoeOQ
NatLqDGqSrrjuacu4C7hphHQ0/3d5CYzm2SOcv2I0F5qT+mnaiwKXUXegtGvTWaEpqyVvIvpBvxm
vorvn3vUoEgbCTmlTGmtuwvvCwwirmiX6jWC06C+WhJkI/ZeiJeQ85+9A7dkDByCrIXlTOEo2oGE
68+aGFzIhcflLT8fKUk23SJV208aIRRACa7YmRg1W6bFp0GGtpAbNco8hG1ceGJSMpntjOZNQkD5
RYRTbtTQ/w2OU89KapLxjiJSVuFcnyse8u+UGsJ6xBuY+9CKDA7hPq25LlBQhxdvYSAauppBAyAj
FuasFu6z4Nkdnow8KXYByWggFVRwUE7UVTrwprpjPaIgk/CHB2GDRW07S6hzwl/yNUGxGxumE2WN
MIx6SF5jhQ6F+wuYvQqTRyzBAff9YHLkf3JuuxRhkLABXgAkFxeeawB6rE2XsftBc8quI7ucmJ2c
SoJnp+HxFf9UPNirCqYGSNwXuV7bwubH71KHi6wJ04nkyAkimtGD8BBlS6vtxaBzVVKNeBLmKyG1
pkyehof0qaRE4oBgJzcYXNzwe/wsbFLIOLOFDsClspYsFgFjAnoRWaG8bRYmKysjJ0DrjK2F1HdA
hic9J7t2Yh16G4GN0TBR541ILLPhDP+xTor9WP0NTVie4Gei7OX3dp7vAbk1GHiIwh2jveKMTKp5
jokM5dAZmUyYh+t8q1rPdNSrz8H10JLj568wTROHxOWgR19ySCvwZuwDYDpW2sISCxFLyqxgprJQ
lMi6HhSYFzBSsz2L6WG0t9TVtUcW+IMFdYyUkAB7dcOYj3zcq8E7jCsgmvFAucekHz57ok9PquT5
X7zsJcbJquzU0jeq8Fnswso4PIxoy4S/86Vkd0Ddd+43j5bhPf4kHgtqHpvWvdb6n5RrqR/38WEM
YqyKz3Py3DXEyDPJikhtoH5zZaRkTa1RUkwcTbRqGohrTVaw6z1EZegjKJa1bdjM9gY35CadmvlL
tmaZvWB9lm6G4wcCA7HsWZQEOsJdKp+4xnR7lLnc+T/wrYcZpXTJ+DjcRcEEB7gFvNBQ9QGHleHa
6o3dMJwNEmvEnhaCc7HNBS6W+DAta36TUjxqyoSBYgq6STjScBrXct5xiivJ1XSOrf2ma1hSSBJF
VUCZJox3jn8Dkt8DLQtfkJZfHUqOCd1Sh8kgy9/KJqduFmFpjS55mvu9XOYTaJsY91N+gu4G5waF
bekweYG2WfNFOiVjFTvmLq0LfU19y7z3tt4F4WPb6OToQHsxdIUuI0SFMYhVqCaDSzg3G+NL9C61
gxJv1dQgXYJEE5gCwZ8p+UUPF13YAxxlUtcz0wuLfwGU8D0+k0IR9Ota35jM0ai4ZSkfFgqGQeeg
/kXrmQuzl5pbat2xAnwBeBH/RfA4YQKnWeR4o4BDX16BuIjxALRCenQu3T6cVqJZkUwwA+Ezp1e0
dvBvTSof/TZiWmfl/V4gQp6BkQhsruU/iY10Dhyopo4UMFCslOXM/QvAaKuBz5uRao4/5CZpZlRa
6R142gXW5VjNuXMz8FXVOjuELsnr0lHIMMKFu5AP0uRe1gbgnO5caRCe+yG5y7qTvqm50InRbkfZ
Fo5Jbo4c4ZM01XFItBAGxNn/TQAGgg6ZcW6q6zDYxNFDMx+qaT7PSnWMq4PJhyOsvOn+dIx4UWPi
iSJlP9YWsUIdeQDt1qYGnnWiyBE2gi1AnFFlMgQNVMFN/o+l81puHD2i8BOhCjncMpMiKVKjfINS
InLOeHp/zfWFy/buaEQCf+g+fcI6Jw4k1mkhshuEhwGE12euY1FG2/DdiCbOQ2AQ5QUEVl5ZzCTZ
gtrKtU+UkmDATVse5dp5bqGmwFS6X+IA+y5QK5AIIJyX9kevsZchDYTFCixKylr3piEuqTA+EdOB
IKBsYxnV8GpsQdFTIh9CAbUyTd/CrdzLKAVLXAFweQG9zryLrvInHJXPGMgqKLIHg+JXpvbcK9Kd
KgbunbiVZsgQWmjw3UvOX9niWDOrJDdgqN7BWi8xHbGgRInlgc23vs8waDjE+EugU9CzjLZZJBXQ
O3jSOQPpCnVBPG5bOEi8QtkSoWsA0x7jFKueAhuDmYOTcS74QoiBGEuTugCUkk6exQSqAMlSbias
E/inGCh1fHYFbmWJjy0z92UdtusXf1UzFlQNzEbcSwnkDN4AIXVix5jjVb5qTY0Fd0dYMZaLYQjV
7ARBWfmcqYAElYwiLK/heHHOVv0/7KiQHTsEH68ULyWZgtQECOBArQDTfMiYq7cQIT1MMe41mSjy
H2yTlwILstHqaF4LQMBlMsOAc/CCp5LUEZoo7Koa51EoS8Isp3JUVcxxoE3TfvNGwFhAEjwenni1
jcB0lFcmEHXVRxueQQ29TOAOoDWZBTnsfqDSk9Rm8XAQbwKNO6sHZgLTk5ppaOmpivvW1yYSZUpc
+jjEmfBY8bSDyCVwlMACTU1OAF9MRieUbugvQX4ijqbQwUGtrE/yzeFRuXG5NuDCTZ7yxvZU+X4x
yCteDeu8enLaV9olm1MVzVBjlgRGvU6z9+5/GAR0GGws24jWRkV4hJJfaXTd6A57QQPYO6yroKu2
0tEnsJ5GZy2qI5ctLktQWvDcj460Tp477GTWwfvEe3pppxMEbowXip2UtHdalHWVWtAzHtP0XSjB
5pQfawhjdiAnZAKpQH8RkYkOhqEwl+TlCYhI+kVFNGXcBIDx5aarrtJmDSi2mp55LnN4+pd8Ikdr
FbVrfgiAQ2+fQc+gMKFHED2I7zyCUboUWKKZsXBk6ra6vecKpTQvuQW1d3v4ZUFw5qn2H6WyjKU0
/iwzuEpFmAM1LFabYzIBRPOFRnXPNJhNwIsUuIihXgA9Br46oMiIvggXS1KcTnIvsIykanFotMMk
POFr7GoHSkK5vYnbRV5IA23V2lk65tbkqKF2VQfuLrJHYBi2EW+YdVo/JnQXfEKZr8vWhj0IEiMe
keJOFqCIl5mEnVqoJ/4ypdgIeiw2/83fAItC9BmVpd3fnGwSdVZfjDp9oJRX8ZJIeNwcTNWI+zQl
sK4zsPjAPMZxSUCBy1fTueCIaNLNtUe303b8A3EqaqNDrY9LKVDYlkZ47qto24VY0oPfhtj2Gm71
wCmkqyOXkXEw1eOgnxVeq9P85u2DwgTDwG0Kqic543n13LX7RP1VBmbMEVy2r2G6+Agdw/LbyR+9
8GEiXzhPHivvyArCkfWzDIl0188mzpfZb2nfHO+xq49gnj6HaJthDsD6yiy8ROtsP1XWQSNaiI6v
6Ch7WZIJdGpwmS1MY4yfbWQpy4GOJSuCR/gItBC4yBIug4Z7Ow0RWodrTAFMc5ng1DiewwljVryA
7oNU6mU5ujsEWKDPCjAbqR0y8lW399N2hOqJ8eJ8kptn7JqFkK4G77Ug17jM9oHzKsufBymFiwix
XTpkRNZMlzl/RX/FdxHvBAqAEL40oEAN/3yyXwb+Qn4lqDPni8L1hHCNk4pfnEMjZEKeHzSiVdID
U1QfB/muRZGC0YYgeR6DRrA/8XZTMjDoHo5IfWWm3MHh4Fc48ZeDkpt7VCBQLrcWvgn0BOlqOVGF
jyNzMNnmeAqQ9JNdaOHoxmzENTB/NAxNvZccAofAUtl8ihO4rZz5ckg3KSivcsmgvCccKop3lNvK
8LA+nf4kG1H2oQayFQC7CeTBjBn6FFNOlnnVfglfTwjXZvclyjqx0+WtzTBHanCrJlU5SLfQ2ECS
uYA5C2UOobWfAeOfOX4FulHgldF30gUKz08eCqtDQLGZapDqAx8qBDTMRoS/KBNCkXHIASgYNfiB
8gHH+G4sLv2Sztg8QNzRq1yjDmQfyC8NRppIzsa7IyO9S0gZx+RC6eN/apTv5VsFPlgNIy4gTZB8
TYrJglEugi1WAjSwBrWNMPx85C7cu0b0J6uIOkY3vzsPo0h1lSsM9mehd+hUl+67sFtHOBpPxnOL
17q1TcHGhofS4PDVHt3wamLBPyCUXbM/sQGp5oNSQKBCBQF+Ax24jz7wDRpwR2E/MOILaIySslsq
ExyEiLjLLb+ixJWECZrw+jRYqOW89QkvEmYJeh2+Q8NVD7mv9mhex61KcpOS7LPg04SKyHdheDi2
/7zkkY86xH+qC4YAtGTiOp36BWUKM6RIf2xQ3zFkErcjRgxAox0Xgl/rT1K2sdJwKoLseRqQeXPu
IKyGGssflDFQkxFm2ZsHzedyU/6kKZc62I5x1S0Z6sdrYeTK3J89EirhyeaOhQIQUV2ydSsgJXnZ
CKYmU1uXqr8JrY08eQ1+uhy7XI1BAsbHHwSSkEkBg2XORYcSmGQcSn7ZKCXTJr1+7j13Keye1rul
uG6zGYCpT9J/hRlwA9B+7G/nYVj0vrepXFzBeBc+FYJw45hv8dVLiJAy1sk59mHoYKkr18XEirfx
JUgYr3jxs1ngewtbyO8xkqRHA8qBJ0pbNHjdYqB08cnZM1d4gqrp8z18ooKOzH05cYHKWSVqVzGL
xH8CvnRr6YvgifdcqkwvYOzPH3eirHLlrWC+cbJ4aFxk4uUwMMQU/wPEPdyfnB8sfgMWVaJre7+I
SRBRF1xKPoM+rtCuZTkKYorVPaSL9lRTOo341siw2PSnHa8RV3e1v2XddO3UQ9hrUML1VSyHLXTm
xLxzByPKfhM/BBcZAE7F9ZUGMxFaISO3u6GFCZIvkzqEhMgPDqDjsuEEijHQl/TXe6VCpoOATjOT
WuZ/IRw0yUsSp9zcCTc1ywK7sIpF7LLL6n9sgWx4OY18Y3kcIunra31/54gyo2AjM8HnzIlHyPhc
ymh3nBU54A7eafCrGu1CwsTeprGhS9UAh2mkZO8zq8vrlYtVwgBNsW6v8C/noV6bFFiUlY5Optfr
DILUIheR4g430KA5N8zE5HcHJsIZx0T8DwlBwbn0UYiMTv7A1GJ8cn1gO5XmkQ0JH/u1TeiHTQ3/
afhXlJTRvJsw0oRhY/4GJJMke+1lUr9LTuXiRlmn4VPDtIgN4ZRvmVZChyX4+UA7KOuctU+3wJlr
ZV/EU3EbwUxyJ8xPeRrVzS3ahU5DxV1FsUZjoHunuc/WH7PX72wH7alO7Zc8J3Cgo/EZ9b5Wcuph
2T99mOVF777h9MN7gn4E5C7bkDUka1YTt32chPBqmP7x6xX7FdBfKFA8MJIc2DxLGwapDpAKw47r
UVa5qL7SLbedaCfGB63+GWFL3PdwLIwEmV2wJhFhSFtZUbBbECA7HHPuIgzuHcXaM9uSPCOb9kub
6389R5NqWouKvSA0pv+34SLuktqucX26mCPnv9AWKdBCFBtugj/fb2Vh2RQRvkg1Bd0WFiXIhFsD
GOqn8AGLDz4ojUbrEN4LXGxCzefqDABxpHEUbwUjPgF5aoY43OKWAw40aE9ibwcOh9ogx0yYBo7T
7lqNWCZAziH6kWRuRqhcslTb8An21IzMJ5S31HEX6GjDah305Ec/dtEZOFLyZGWCZuvtJuyAGctd
h+Sm22b+jw3P00DzfJg0Gukr0TUaB7gfLhtSfBPETIz4cfYlKD56SC3YaRm3qZg/igODg90tXmnJ
fIn77y4GcNHPUDEIeWLiMqLMmM/eS4QWBParjFXFVnxY8ju80dqVYr+ADwHSR8C6iovKWhH6yhqj
9A8UblOJrJJe/b/THru+RQB0RQUkFRrn87Dhfge4vzStu6ixzIhkKD3PuKJ/x8NIkkl9JiubsQ5U
kJ4Avj+HEXslM1VaBIMGTuZvDNplplbjLHNfA+zC6U64WirVOx4FI+d/wBxm5mh1mDvivaEPP039
6MbfKZ8W24o9nCCfgrTOmezpex1y93MbEjCyHDj/sPkBXluMl5TINHkTK5j8XdQzlZtFSCFG+iIn
qMl4KxGpyqYASaReypm+9Vzy0AdVbKUrL3sQWmfDpqDGhKR2mqdmPw+dCLE0WZuEQmkljFw+Jm7S
ghphjoS9SQbFm8sLUgeEPJkQt+anTu0kTPJgW1okWsJWr7DhrtaldpL1KjRVJe4uA/uTC1NoIlzG
uEoji6I/+AUj9KZthZxmbj8pG1LlTHupZE9ugq88qCrQGPKJBoTLY6xfFcQYLcJvzX+OQ2UF7zw2
d3l/DsdXZEac8mCNkcWv1E7TL/OYWUVmTrE07OKQqxh99ibrdmq49kO056+EAhrdjVOGvW5m/wwr
WqC+ibDTtFH7rtXhHx4yQbbsHJhgmMxx3YcTkb/VSn9WRimNiQfds1HgY0SmvqMTzLOY94NRV/zT
9bRC+DNkzdkE/EuqZ7/eZVQGuJNEbymRWQh/6cMKxhxcao6M35KLz/E0Zt/x9FEEpDx6DzxJMZAi
gwaLQKktibUXmqd8Gk40tibXE/+fh/qggYaKhrs/ZTRveQ+/iwpURvLBi8VMGlYrtzXLBdw8AOzg
f3GOUqXDD+f3CDSHKQYFM4esrOfYOrUBPBQ8mqAEcWQCSCaQbmHrs79S5li20tEyE9Rsw91fmpC2
se7TtkG0aGfkoEuWB0IZlX53ZkQmZ29kw1pGdWfvG6woKb85KOlOmJjA9BDqGRencD/5bXwK4q83
zMkILgJwp4Fm0Mf52jT77hhcHVwFhEM64M7hCBdHHAk4/kVjbIDOcCnpiNhMii17wcXEzQwANiOj
Ma1P3/h04q3mPUEF16Ah558+Dud5ifxea1e4zFTxvxzJvQPYH2YPFfGUUd8xx81PfXUlTUsoS43/
Vtb5wjFfZOYI8j2QjZtjvsL3BsiCfyxJbuDe4ucFYtMkB0OnWqMUhPqZkWhEES4k5HbOGOXi+bkt
/Dc2AmTMkmF9pL+r6XnkAleh8yfrAT4CX5C6oK66he28cyVpPza6bnffhkB8W7yD0mZrIt/I1npA
/Q+n+lAELVp6FJHQUMdegSp3CcNAlBrS8PxfcUabOSgVjljbBPJbeCh/+obiDgX30eKdRz6RJAg1
ui3fxQBrozaTooXmX5zKTGRBlJqAxawWPqI8AanBNw5rW+5T+oKw/0x6fzNAkqGakHM0cIIH8BDo
8XkIURKcjQ0SBi1OYlSTyEsiJNmcL3FpkRKGUTdjTWoK0h1YwTngtHBvZXqZO+7SRHmuodfAQJgI
X14OdRH2DBGSb4TzzH+x1vrB/1tKRCSOaOOoFsLEZc0fO6ZCUXrBDoUGS/hgevuowcNoO8Kmt+H8
zx+kWODEEUyY4z6Fgu2FRy1/llkp9yWCVhujSxZpITCBWjYnldlVdJcbbX1mdmAn0vuw6SzqdypQ
YU7RLTT2tR8POJSp6pfU5AmDM+WX7j2lt/C5qxDiwiaJbk1+xj6ESoh3y9xG7X9soGKb9DTgXTPH
ee9owK0iWOms/VohDeRnhD4LrQJOhA/eKxwa/Pk0UFGHD8m251jAV2UIGPCEqAbAm8JbXXKfki9A
xyt3LaUS400tAuuM9VUKJcMzD8zc++FTJqgRc38V+2kG8YJg2hCT78PfIYHPTzMXvXawQ1WH2CNY
eDRWvv2EuFbYEYCeQL8gED4YixDWZaQ2NtlW2Hm8Xqma2vK7Ifs8wpBdeRvN1wBB2CUmE1m8sHiy
kmwk4yreZVPcaBjgrNFSqLGyCvV3jSm4eH6H87ASlhPhdGQ4FM6xpKWv2ze6KvoYabPkQ07TzcYn
L7cK/MHgmHxQqYwuo1l2vsmopo1UhsP5ic5L9MGaMW4FayvsbFPNP2gRNu1g0OyF+ECBG+Pso4tF
3/hCo8EnA/zjmBH+rZQSSAY7qpKW7GyX50YfzkGQR2elJ6piP/qPbfADAa2wblJdW+G7Vj3ccWTr
BVUyXArADgxzmkseaEi7h0WJc7x8176/qmp5nJXpUgbuovCzPXmAe0HFSjyRKwv2pwYB8Nseu2Xr
7jKIE72yrW5TDfuLxZYU02MwWw+xe2jMh8QAJIdU4lgnF2Zy/1RTcY0udos2WTXHpNHhfW49Vfxh
KSfnrauFzEhxpxzchecEe1pN/Y1E6FWeR0AYtKTDaxnTRnN0yBvu2+m7iPWt1TYXDg8bB4cBMwzu
Rd0IjiUCdSixG5vLqvDefLp8C9NPNMA+fmWmpS4dzdk6lIHvTfHHwK+xilMJC4f9glhWHF3c8q3R
jA1mD7sQ+WhEhwFNv9D6DbrAXIVqizwQ4qTHq6fkRxpVF9eSqsHDld3FcxmK9BGqNaIejLhKxsIW
L4QRJvwLNGoLCSTltO7GJ9JBN4WCxHcW+7CuqFeEzmLvVGzthpgA7i2kHvEL4LJ9HcyGLl7F9kB9
FuZS1rgHq2T8xX5NaNS5dvdVi1NA54DecD/4+7gtDnPgEgKC9tBaW1p0wXZwDSkGTWFNWMi8b5J/
jrT3MRAlE460Gh/18bvEYwLE4mzw9fFtzRl1Fp2+bJETnqb0FpbdwmkQ+RSvHszWXI83ffc+YazQ
tpAFLuXEST7vKzpbPpygYlJQJLxM9GQemRzU2ujf8YEx12CYwGQLIxB3KVi33msCEGSbn0nNeN+f
z251ge65tIAsgm7cdCCxMvJPOJo0Ha5Cf4VkHlf2wnHI0SnENwzCA4t3pADBdJggSI9mIIfnVjzM
6c0scXDFktUFQZvLCxxkalNP5cF5O1V/ybQD8JOP8zXMZ0ubN+KvTQh3MUZvjNI4NpuERPiBispk
KDHmT/wOUMyYY5h+Fn6H3Ou6i88AlJ75VNw7sXQyH3DU3lGQgYcqDFqZJsMyhocjhTKTHuoNVoGV
0fUGFmXoNWRCDxxGf8EQmeE7CW8WYTrmC2aCMdp60fyX9Q+NPfxe/PFQpgqbu9BXs36glSA+eD4X
Yl91Vk2SpSA5OqgocZ/FHaVitcqcS8W9Q1pS3NNw4fqL49+Ait8F9i90ZzubPmLpL4XGMuVEsKpy
29Fx8q0St4X4/zk59MAR5CN3R+VlkSvGU7AI4Q2nDw2iU91+Vc6wLCJf+C1sNgG9U4BKiy0gzkIQ
GZKGZojiwAH3aor8I9dS8g6JeuVzc2DyuLATejGJesJnbmtzUDrkVt8rIA9d7bivhpuO46mXqdh4
EQVq0mESPlb+VlMjlx79NGb00DZd4u/GLcbVguENo3q2fXebxs4GiEf8c8f+pEQxBqyHjuSc/ihk
m2GjHyrXgKapb1G/TC0+M/Exs3XZwThLjZOxYZbjDVB/ufdCrKEJ/S2vAjgo3ALpcWhhTazA132O
S6HsSQhkFj/pzZ4nznPkDpZjeEbEVHQjcQ3Rm17THjTv6kgGDPCPB9Dp4oSDtTUBJqCrKyV/NSfn
sQKtkaAmycTVLS5JPAVEzJFV+cIcs6U6kiJ555XLX8FSRG0F0zOi8J67HsbthuEQZu6L7Jn0SMh5
ALA8BclJTb8mB0OgnCQ3XMQI8ZO4HT0K1lrxbpvWtjY/y/y1LqvHUR+OWjZsZuMTsESujRzDz0GO
CowNO9NZW1H6cMd68DmFexPz476KUGUzZM1CEgpFsCBbip2XYr3Uuf7F12ByXKG/QGnDHU0GwBQ+
M15lsN0AJubkG5wDzkFn/THocLWXmPmkDcQ1uspejf+VAXC1Jwk8KuNbz/RoE2BfFK8OzvpqZxwp
l8S4dR6vMMoz119KuoiVc1VCNLC4FLUXl880cIxEs/Jcavqmyfu1FQMVESwX8MVserd6Hp5UeBwD
VlUDwC8kUiBrNgcfr4qRdfrRa44fvF4eY2HhV+CYlBEupWjR/LiBdkT+tIB1vGm0b02/uYO4Lwbb
OfOpaV+sBBrM5EjYMslJ0KQOIzhX7D17pnUp8dyzRwp6y91kNI4qwAIM61g3d1WovlbYGw7hVwdK
PJtcrCFKb0YORUhdUa55X8ME0GPCVjOUzd3fntBFV78hPFajbOlM7UK4b1N/Kl3C77QPCQB1J2NV
dtF6xjs5aTQMRqlk8XB1Kp1C7tNq88cGVSJG6RINY1AbxlAbLMXeZu6xp4q2of5pYKz6qB+FtqrD
QNFA+toWb4JK5C7BMbUPfm0B0j2KczfIjwQDLHF61Yf8OmUwj+eTECD5J+KrO4TfamytJVYmYhI+
AAMbMupsloFUHviNIzNd5Rm8kaut/FGSDse2ukDq8XGMhdxYD7cS1ANn5gCTOOZytIlghS3jWY73
HEI6nQjySH5YD89yZIXwhybmPpxPDe4Okh0pLXakI+VgeXLHnS3nPSTywXr01W+i1fcTxzASaTAq
62mKoR+V+JQaBUdt8qgb/fGpNx9jDz8Mh5GFmn/3iYELHdU+ZeR/nxqZ3Vymz+3AZWGKeffdRJzT
qy/2Cbsq044+9UaSBEhAEZcxXCmxhTSS4B8GD4sMq0goIkpJJATnE8w4nxkxHCyXT+/yB9wO0O3a
exnMlnoHuwWgqas/5RIKa+Wo2mBhYAlBsIYAYCacAszVXHsV1B1hsv1qyC7eNL/IX5f20cFIi5s7
dm+pbaym7Kdy3siKppu89jnz8YCKGkivxFXC0iH/MV6lUZkmebdQ/zX1xMWuIzetQKZ0r3hW6dXF
0mvkJyUuWGM6lsqdSJCiZBrEdOe8DjkEQQjS/CfpD4OLPw9c/8x2Vqb7+md3LhEE2kLBEqzXo61Z
kR+hnPHXb6Hd9TR65Xh0zveblFMMbKOi12iddtvhA0uGCJ0O0R3JlVtO/pAvdpqMB3TcujH6kvNw
qHZZt49Z6aw2mZpXJ4oUlLCIGULqV5H5DCwuSZNnWawjG+FkvIV+Eyncgi1pO87GwyFZbxmVEqRz
w+IE4wMs3PCLcah7mLwBpuBDpQawuzVeNjw8xb243Cz8C2NiRyKOy3Ard5tPEBh4z2GCgrL7EOd5
hcTbCdalxFTxgqVmklhc0AfWOqYsKxbWnCNgtQJ5AFBrbHs7kbDSJ/lOKm66a+rkyQwuYfoYlPDU
nS++Je1ZC1G1Ms0d/mI2MCBf2h0v/vxAldVm2BmAzFFq3l0HmIDpNy4Mc1J+eV3wGSVuQ9a+pFTi
xx2QhHyVnGBgTqoHJ7rUXGt2xWbDWnnpqRuPSqIBuoTDRPaF8G5oiawk2yWquZCLiDCBYswBkx4n
vJf68M2v7Z0jTKvwJuFylq1dOFRlx7LYbSbNkMRlWRVcUxq9rAdBhqchIyhH59VlLN2vyGZeyjVm
UHmBs7BiyRQTr0o+ONVmoF+4ueRYEqQNbb0HmQf+pR3r8DFOlt/sEr9/7ZOd+N/jXWSZTDTXDJHX
VFnkQXwiz0QrU7b2dogQqE7ljmKwABYajH6tgrVU3a75uA/XQTl4hSoSPmrQoEKuHHwSf4wDHSYy
1Nm6iM+oJU4mXC6D6sNLopXb6PsegT8rQ36r5TVXD7pv4PxK2FMe4Bs00yDatU7Q+y2Q0xd6szc/
KVAsbaEaQaocPIu4x+HIX5IhI67bl7E398o47wwn3VUMWQ0WdxdFPajOxayeQrV5w4AC/utJIWyw
AivCnQQiVe5dK9QBpYlHRT6vjOFme/rGwJ4HGfqxHX9L2nv+nKwNDYY+bCtIYJLTAXplceOLlCBD
A4ASdgSSYCnxoQzFWzcD7FiCilO1uricam761tsx5p8sdxP5rsSaioEIMBwY6ZpBJBtOIKMJJixz
uohNzJJB6MOon+K/7C6ws6jlkMH0oUsriTiguJjs6qTMP9TEfvVYKrWZfuUoA9u+XxXxg0acjw4q
mTKHTYH0bKq1STiuFMHyzFUHh9uDnCKsYmGCCc5BPqgsD11O1eo6xa9i9qP3OkMdTCUJ5kwISbU3
5UQPTv3AhpH1KtIgqiFvws1Y+xXYLLnTnD87w0d8e0vi/ng/tkDltXm8uLq3kORGiz6tCaXKLHfQ
2FRsH0BCCvqs1ij3Jk631dhuJQa1bcGvk2FPsseNCNT/3IXLjJbqqfJbMqeHH4MOixIoAt+r6xNi
4vum5kDjsrW6F8oJEU7hZcuEM1uGdIRljI69PEk3Ivb/NqNJVgqJMiXEsfIaNZ915e/DEN1z1y6b
7qe2cRDu+01QvFnoD8TTDaCGqbUNsUHFt0ocByX32jabg/KYKu7ai2OcRHImms4j2i65WPkRSf+e
GgdzumnVo3TweeYxz3zSILv1EBAdRPL5uoBY48PSFNpB0tsY1ntAei3F8SkDM5c1JJoWsZkzdnaL
4+VzWOxkeCHA7YxfX1NzxsWHhhq0htMK3U54iQDh3LlxSPPv/xW9tjNkeDR44mgExMAPyDAGNSgE
L8BE3BQxNjfQiuLSP493hYeQCslvMMQNcfxk/BF5W5fZUBosDYyNYlpdDvEWIx3RWXOxMjKiNPoa
Od8B0KHz4soRgtjk7bdCUlClPEtynA2U6nBWDLqICU7oLJwKZt/N02KZ4+K0u6ptGFDmCG/4DwyZ
QStzETIART0BUMJF1IPxi16PE4obCCNF4uFMB4EauDHJLeM7k2WhrPkcps6V8omn0idvagtn6bk3
mzOfFiKtAPYas4s68VE+IBpULkKiFuoRWWfBNiesZYGP0of/GnAQgjbeyVHQ6prNpF764gG+FM5U
M/cLIx5s+vIUoghktOZDJAuc0dILt0iLuG0MhyRYFWu1VxHkGC0T7vhVOASAgUITmcjaxE+fWYe0
kRp9Stxyw5cH0mmFlB7Ez5jNRyAnHf4dUzw89Q1HQg0b8DzhZjzT+szqTjwkXAdjXQoyoLnaPLQq
mD0dL6kQ4vAnJQJbGd3Uif/Ka/1BYA8NGHTKYRM2+lN5HtVHH/qFoOAl1P6aUZ6dKN+0IM4cHofq
T0pwET51dnFu1m1GzmQPrdEXvEAS7V4kvqLWxPCgBs5Qa0aigDdyGzTAkU45w05hCA4Zu0QJEETI
mU9N8hj2jynof+IOJBGUa4DVgwwZWmUn34cus66nV4b/2xDVhE9XK3DpmEuQFmM1kn+FEhhHryOf
IsdsdgYbyXIG77h1U7GTvom8Nes3A2NoH0MA2HET/X2UdtQ7b71unCu0oOLUc5/mYAsr6dv3aMAI
ViyrGZ7Yonq2VQ/z3w8bsnPq2Ht6FdRQEujmVz1GnvYKb1EIt8q6FWnFOGKNky8j442BAtPVlRNq
TDKmS8b2L8ICqBK2WVhy1LIPuXfAeKvyOKS0uQPlBU5t7J+x2cR41klA2YT5gE/9JCWfWfk40VVY
OsHijS9RQTyIZi1NB8tzOkpFU9cjJD95fiK6zFqsQqkhuiZeOXCuudYCF3eZqwLXZwr8p6xqrtl9
AnPNDWPfaTePNkUiFGYYNjHu0ozpC/ha2tUrjt48bBLoaL4AzhNxqV64LSs42emxjrQjt2uNubed
QtG6MFgF4flhhznDs6sfx9w5p9gPYWlI6eSBQ5oqQcaFsdXb6dA5jF9zYW5AvFXXvcKU5e7N6mL+
WI3jxmUk1gI79paxSpk2eN0tIr1MBLjhqpveRFwmy1AG0hNxsbNtXZ0wXrmI6IxZqujfht3T8Hsb
951xCW2M4ChStclCZS545wcyMZIuAKgYrDHfiKu0F9zm4oZbxZrxHeogqXYSelwPypAPA7GZ1PUw
HvQGp1963n7f9QGWjlD4LYSbwY9WQSFSs00zVv+6qttD0bLYDhaUDDUjkdKC6x9uougw8yj9pssX
dwdIMLKuXNjW0QuqK7U/Ca9MSyKu6b7DNBkBbGo0Z4dc9TgOHjSsLMBQNhNOElKAo8yzjdc42U/Q
RxNEnXLQzRqW7dNRotaUNt4r+DYOQMXw2j3yRll6tdU+mgTgUUlSHYRAdbR3RWzvGHR3gIqhswH5
osoFDT9IbUyR4Ys3UYmVPOsMZDlXyHfijh25TWMIPSVALJcOl5AjYzbj0uG8yVwviV9Ujs259R4r
FQ8vY1x2CSPWrLjRXl2nwl5xd8GZ6y1saNR7DnVhZDnELrQ4BbZrHswVugrlzw7g0hgfSHChAFW4
TU+F+lbnM3UPPAx9AY2CKNS1EWEeSvLFHdZkczcK3nzQuIDBx5FoBuDucNKfO3J9LVaTjtlxr5Bt
yIXX90dCZ85UjmiCVtqorJKo3ooRcVaV54B5i4g2PVB9nIx3HtxTolwX1o9rkM4SunRm5c5I+4sR
x0uiOjcYWSxHYBPd/vRnqE9A8f+Q6K0yKqoCz/7y4MRna8JF14c3RlhMS37aL26nLLYXxER6Srq4
DCRvnV4siHyw4OZgjqHyfUAeRcoqVEcAclRaDmsVbJ/r8GZNeMghJxCOgBQ3MqrhyBU8C7KLc9UM
ZztYMeY+6cYR/i+rKmtgBD5BPR3wtbGKf0n7r+yfBvMp9aIVL3Om6AFaH7NfJEtbneJInRiOmjYC
be/e1jqSJ/MXCw9wPoFptajP41djRhCG3Lw0N1JMNp2/pNMbw7c5Ry2u0nB5dLHaJlF8jGDOapzh
n9BBOf8UUWNeYkRXvkwgHVlrvUUjNyoT8VjfjDlz5nYRaV8tkQXctxjHQPf1hyOQ3NJoSdJlstYi
xDHRSfe9saGxmSjM6X3aCuktaIZgFY7fvydYJsIOxCZiqznnJF3aMEcYHJvmi9V/BipIXP1XX/u4
JvStOKYOkZo4L+swDCs6/BbnjRlH+BrrGanTQeIo+ydiQEm90Jl0BgXUuULZC1FgxOSE6D9IksUL
lGC5EZPJXeUGbI2+gBeTMDihHNOvaWn91rguK9HAdylWHWFHndrCwJ6EYgaiKqoZo0WzwzoeJAOh
/jBNfU11nGusNBhTYbKaW5jUTrfKWcZsMPmZllzi4erSdeAku4xocFDYqMhrdCKJkSxgcKlWf7qR
LtvQZ7SPt53vAx5fcd/iOPJWiv7LxJNdErKbGjyVHl3G4IUdL8Vv1dSvzAn5tziHltHRQsAGUhGj
0mFxIy/KVXSSLEG//k3cs4eoyWRj6jl0huxLCN8VMxQLEx0L57I2j1Y9qksCAig3W255TnkvfQhU
fdmhbhgHaFbdNjbVNYB9EE97h/FQAehG9AR2/F1QrGDwhu5THqK0mrbNiConh9rzksuAIf7K/WGX
9iwdcCA2g9FYm3Z+jjk6usLcBNgLQ6CU8h/n7Wp4EM8HDySnydJdrQQPKht6RMtYDc0+YXaVK18w
yPGK3wl9izmGVcCSiIIdBW0NLSrm5eP1QvxzsQ7UB0Z/sfWEIPJnBnagSSXFqicVufkLR6w0aItD
fyAolm3TyZFPceyzpJhgHFwuHsd9nKuXmWi3uoEWNR2Yo2/VtFgxp9DhVEYo8KHDdV/0qy4jxxgW
Smd68uLwCHE3pVKS9wCvcG4PGa6pEV63Dh6/LuBL+yUHjaHNK7B2ceEoByjs9aEr3E0oeeiZdwiz
k0vBY0L/yQJq5qByeBKnztlC4sdM1y28O7BQ1C8OwF02x/sQ/kyNzYJg68Lg7qvHklHKkMNO+pMB
asl7EVP1DGgww7leerNRhziiwnun5Y2hdmBZnsORKNIAf8y/Aa7QWCjbZBxXJob5nSoTubFg45Rb
abgyIP/4IKjPSBPiUlVE617krvqJTS52C1p0U9OTx+epG3fJ/qU4kZfgi/cZ2G0BwFWh1204lcoI
z91pWfsj6qQDfGTpvisTtyaUWtmI5DC9lgF2pQ7kXMYC1AxKfW2dLS1uhl+tijV+kIJXXvuWcvoG
noCtZMQZeEyrT2S4xxaEIeRRyF8MayK0kD/j1eCNK046OUZUiCqOMVEQHOpUX4U1k3LgTDA+fYg3
MUmlU/ZZOcUqsRm48r3hGSn6Q9ZPx5y6wOd2EZW21IpTWL/5TfbUhsmDgBjs86LD49mh+ZVmeSoe
XJO8+8G5RqEG5t9hnMO4lMtFsu3E+7dMpzNwrcknTo383UMgmjufvf08FskS4TkXAvANK57QEiSr
hxHGVhQyqW8WeJo0GmGGXwqXIq5nKQaGOtQ2eqI6etKwx2rKVyBXU+6zMF/a1SsnizQ8AX/EJuKl
YD4CsjaupcdS1VPb8ztZdvyLHCEBTl8lwjUOIJkjwhkA7mJDZzTWaQf7hIcB3dOB+1e3sCebO6VI
EB4dmqxNHGT0JLshIlOjw2LDtjCEGfBbxtbZy61jPzL1B8Pwog1HokwgJud3nF4MegsjoIrA/wHF
Re0h1AOtYfl2af2ZYFwaTe1eMHniFCQxlONa7aOLF/7NaGzYakYlfLIw+yqJhL1z24jOrk4KAQbc
qxz/hNQfW+CuVswdy1e+F9dCJ6jq8K8rT7M3gnaB1WCUQ5ID+ELBWamDuHpQLSHFsrZDJOXz9Dy+
gNRtTeu3HYh9Mb9C913TlEXPRk+4XTPHw/DUQoAOOzbDurTMTjQx4I5tFWzQVAkd2ZqvBUWg1hBo
BfYahXjiGeQNhQjfADNTskUyZPXqZ0n+xdDDKDpVlOG689ehYxdPp1G820//Y+m8lhvHjjD8RKhC
DrciCWYqUiPpBkUl5Jzx9Pu17CuXvesZiQTO6f5j6X5G/B941QwaI60g30bWh6AV7rfR9nu97Glq
I2u4r/1Ra6nusXdRGT1IkhYfguzhZaHuVHgsJRhI9MsfU4gWthurZwNTFIQRqNepQHItYu3Jw3as
h65DnQzLZeZHi4iCperQU5kfdUo4CI1s+9CWJtNyT24No5CMigY0+ogSs6GaiqqTEWtgjhXJmAFX
7R/agomSnkEyP7R5PgZMiiqGJlkc4LrG+lFhEBcAocHi2hTdO9i2wRHKf7iNQvssZWWj+VUl1V6A
7ra0XsyYfFyo69r1yOw9V/0mozZZ7T5yyMGGaVh1Xxdjr/L298m4luyM0ew2ABcgIaSuiYrHxVDl
pD+9/cE73i+YTkDfuKFMjbBC+ec2HQRMBSGAzRDMyN0x7UEVS9imEAAaW9doXTndFOe2SBTcSHd6
XBLYv5xiE41Bu1l0XkJCvwDFCzK6hmxcZdmPbpt/9cwlB709uk9zjzLGe8hwiKsetxCVYzKfIOJd
Age3AJHVzMekZ/BO2QKD5nAfbNEc4jwYJmG3FjG5rGNA4rVe7x3Mg4O656JoSX5LH2w6AEru5x7K
ysr9+KO0LiHgGWQ2kCI3b8SLWjauL5dX4pwTBktgPXDrW0XSEd9zwt/Gg4d+QZ62imClqv9wcV0N
bkuQH4oMZqFC1Q4plZFpyt4XtKCvP4VH1ofNgk+uvdBovPRd+dtB5Nr8i02SnPTgFvKmBQ99fIu6
73H+rdB4RDorfxXt3RnYwv7mOV4PyM8kzELoXAFrG2TeDmoD13Iv0lDfMA7V3UtZyY7Tmfdp8pUa
1ETN9y7oce8mlxlrOxRDzExlcpFZ73+vBzqqmkHEIswypjcK2QMlXvzpDA0IB9JY80eUNmJUm2k9
axQmOy5IF824ZzKCoClLrwboi7YkMF1Y7BBci2iygSVpVX1LdhC8KNmCVvsEH8N3NhLikQLqNk7/
HNpcbfxAS7OctOxm0UaA2GFWJYm88z7iJkCGiH6nukhrVt98pg4tA+Md0m94+ShPYGWjM0LjJLnI
Q+vYD47p3LoE8qcpDyNtQiX1kdJ6TCig+urpvyK1HJHIBJWfRM5OB0vIjWYDXCIfi+edZMdVeTZS
xkC7ZKRp6fqdcYmx+Op5x3lLhO54GNzwJC++0vy07KR1du9M9s6z+ucYhUasdRdKdlddQp76zJkT
euiINHL+eLAKzXnQZsw0VydDNoLfgg/OQRFkU1pTJpj2wWUc74fJJaRwTkseHIXej+YYxI9h5GHL
eHDtYz5nF9uxVjqX0cQqKpqIvvpK1IT6zna7VO19sBhEGCE6tTdj8tjySxEZyi4sqAaWP32krMMJ
Wb2WaOvM0ZETfy37ogLMni0Xi/WVAHiLHD5nhPpEWV+2xoYEKF/EDZwbtjofK1vfDVp00rPqKNEc
i0p0RUTyodLu5O+Sfy4TnNzgXKrMSirOaZn0k+hzUfLzTDHHmKKu58MQQUdj6dvM+V76g6XRoSoH
4/OyUDnmYrGtTPhG9DW9supRdjWa9/fayutFDpOEh9Sorabo1KdHPXxmB248ZMcCGBOSFPtL7GJm
R7DWfvTp8Mpj4dBzHiTjB9o3DH/5ZnAMQhWUeyAPEFWZ7qkIl8D8ibVGxXwpqEGORgaPKI7R3L4S
Co2fflNhNMUmiGk/oFXTJIXi36QhIIPJ0zB88Cco9LUa+KaJWJiW+ezk+spph4sZ5+gOcJazmhNW
WUMnqsYHE2ET1Ks3y04QRYLtoGtTdRBwvufAG7bEptgtFjK32kK2OUAkzAmwaQz3E74B+d//+lHq
Q8GDiE4YMbXFZhSxiTR73XSP3WQ8Qq3IOQDuEJBzOLakyDSPzvSgPVs0LKik1k8IfXi6mBmL4RUi
uZqrjdIVzHlPFiclwLjM/5BI69D+BPMZoAaIE4hplyvVgAvyliADziEzFUA5ZSnXBvG21FTcGShA
ugC+On508YmUtQ44uGxHrfdbj7N1LclgJlFWEvKc6xi9uoNIE6gLaEA6Z/IfPOZ5vDJppSLnEtpD
FiTYvxUYkdBmTnts0pc/Xihl/uUjZGYMJ3wOZHE+kL3AtUETNMaKBC5QZ4eU3EoRqwllzpNBD1LC
KKkITscdjbvIpcGzNx8Rr26VmuXVhedAqG9TjcNDblxTXKVCEsV8puwhqyG89S25EuGNuW8hJYll
IsmxcKBIy2qmJn43pV8tKR0/kAy9Th4bkgmMa6gkieIkEqDy3jpY0whfimgYCuJqUx4SycVVprO8
M1xbkuNPsYDDKZ4YsA4o12z1gzJr8fvOBjIl+6oFREjzbxPgcgwYAHuac8Yb4kZmNo5mUdg5XL8l
3I27eFAazbMI5jyekKxPiDdLHwqq0D3Z2f52KX5GWe8jRAWv0rpdUHHaYK231kH5yoX4h1D11Ixi
RU9myT09EQEq1cwigOBvXYxsn2ivFdSVxMZzswmVLMoYoQGHoTmU0v1RfAinKOjtgn1O9AQxD13M
Ef2nTdb4v4DjwLL9k28BHsO23mecjYKNorqdi4scCyyeFpmEWnNop5cy2nHEcMbCK6fEd1GiO1hX
jhxRYYONTROkRANay7Bj5DfZMKPy6iWvRWNuHJNHGfKAni0VGRrX4hBCAnSHyrl5dfFQkC3QJuZd
b6dE8aOsYZhhT2BClnUfeko12OXuM30gnV9czBJu7fE3SRQpa4KaUjy4bMX8gIAc9qLmrWOiD0I6
TbANpTkdEB6xqoWzliBlHhRJhLYARpblzchNDD4afjGUi9a7gN2G4qDAK1AJktKg+gNRWQ6khJvD
JBAWItOFbRywhSpG9xyXpLDEFz3YIiNAffQi7IBDCJYQDEvq0XyJ5oY4DZXvOPW5f9v5EXQCS6Fk
ZC3op3Ij8CeMI25+DBRCtAdiFHkq8fYLOiwwsEz/47kILgkEAijodiShSUh3Oct5SERXJv+TLnFV
HMaTmj3IqOgswWkibRir8EgVULWj8/JeEE5QDj6GtH7loJPekKTdj+WR/hX2TpUHS1ZCSdFoTG8z
jDaRXT8JRAwPIXpZkMDJxqtm/YT4A2KyBaeE8AG2a4L+HHStYfyrlDxizNSdZeyZ5Zg9WSwSqraN
QRxlugo43sE+a4R/j4RMzEdFfyXt5T6EgcU2xXDO4yU3ioi+Od9taJG2u6F4RBeg0PRiFr+c4LIj
Vsngc2YrCChFEEksh9OflfaQx/09tzfCg4q7LicImXOLWBon/IAf4TlGYiTVWzz0HSxqBGLVD+xk
eJzk90+1Qwxz2jnIVJZ43ZgzvbUt1YO4hMpXNyqRBKFG6l1w6lq2U+ItQ/rdGBSANOTr4IfiKemr
A9liWHRJ3zM/4Nwa7gH5PkhSZCwQHww/F/8tW1AaWdPKbolZ9DC7Rb8KwYpobxMAEQ+GJYpuXnkL
JKMWIULufHkDQnQImRHL6VJ0D6KaK8Nq4zkdaQmuXxAP8isy/Sa/svntGAYlNYbRtUmsEzV9XIeL
3m/BzR0+iQV9Ep/OzM9U5RhOeEA1XisDv2Aw/zCSyIgxOKjJ+eysLRZ4WLq/HJf2DD3NR5rhlay0
L2V+RdO9clGrUKjFUWuHO6t/4LnnPWAPsq4hZwHqTYGQln4i9ZZ7t/vl0fKwLSFKAnfnL/KAdyVF
OsOeppsvBbILlmFCWyROg/8Lx6G4I5gLIWt3Qc5JQSIiFLb+7NTolMeM3hML1yfGDC5IdmGdEqH+
FMNqNKKcfFjYH8hvujPhUbr0KoKv6IzmclMZA+TEzWwCyefmyQ9MfD8EretXAADEUkNjHQn9QJ5R
UxhEuYEZc/QQaWfR08C70v+K5KLqWAWEdmCzRbaMUCjTUnAYYoBIk+bDZXCCXeM5XdhgdeJyeTT+
CotY1N2EBCZs/bQeyH5KWgC5RkSuQsnUVy59EWPykxWoyzSFYVH6xAguSB8bHlq+ZJMY/8VW96Vl
MIfDul2J0kJVsonjyNcwvTS6t+Ir1HgdhTqBj7E0j6CzR3TmBqGb9K01w0+dHKvgflT+hSish3cQ
OplmhJaQDVcmANZJ+Q3ZERE1l+FNDoQRXRRqIR52Oce7pbr9qfJAbmyscNYHoBX3ITNGyRbBS9pq
VLa3G6GH2uYMV/U3GMrN1rA6QdKgvGNDEWn8hJnPTNFowaMPANVQdLLS8DzhUCpjX1ve5KIkzI0f
KkL8jKhTQJOEFpmFvMMue1D4D2onMu3QES0IfcEZa7ghREW7U7OLVT2CtwUQm2O+asj6w3hrK5Tb
vKLFXLng3c1M64PoZs5orSlFuyTuW2z/Kzq4ZnZgPoQFTUWOY3WZXnLYC75F+HS5dojECMaXSeM7
OSrx3vtsJtJjJcuWA856kW9DHxTGVYNQQ5iXJfQzSf6OM37yu/ZaMdAb8hVhddAI5ib6XIAaiCMN
GTYhD4KRx+NzUXxXRO6LWYKomrIJOSAHuUlQBQQVQEf2iHgWPV9LCt+SUD8oMNssNXcWAclzJ0SU
lOaJD0IjhkG03ACP8tJK9q9At7g5efN7m/myJ97IQGwEq9J3Gy3TfEQog5p8CSLr9OpeaPpZpYGn
exh7VM35jczErWEMfwhLtmQvBkIlOKOIrOCCcOPYV8J/chZHZJa2+bXs7VXKYVmXmFq0hAaAnyUk
vfRDGEpwvHhIiBm8ZtGL0fyqBtohvgI+JEQY8krJP+4nikPtHiPCVQ5XjunNGCrvosQQu8h0KBtq
vEQcm9bvA4YExCmTQ5xDAzNMNm7ObxNsZoN/tyM7BSUaQNASRDgn6LyqLIQF/Z/6ngm2DBn04TIj
vfuYlAh1C/enPT2XaGn06pCkW+4YHnQgr7+zdhocv5+AWPcVsWL2BKQfX0YjPmehsclEd96DWfH2
j+DA0OeIMNDfSf5P9aEyNw9NjOuq2nPK256D2pjvz6axFu0rOR3LwAZTYdpA9v0EOM+9Yk071dpl
vEnTguxsrHA72AwVbMX2tWLManprlYzunZOhL8CMKb/vYn+WOme78zLjfcd3h6C35YmfgwvE4Noc
0Hj35PVLxDPhRiaqI5i4cdBWkH9i5EjdJ7vbyaJSl49Bmu67McbdcGoQ5dPs4aXFe4M+MDGYD7je
g6LDczDelY0GjYpTGOWUU9qvOorv2MGLxEzWPSmW4pvLV5ursJWQl+1vBvCo4aPEL9A2BTL4eK3y
ZoH8O92HSkZv0n90ifrBYNDN53Qa1lYEv13uh2GQnFH7EQQ9N89l3W30uH5YSn3A4s1gwgfDfOnR
b1R5PLvzOSA3OAUyd+kXC5cPj3bp6qEqBw5ncG3jscHN7Kr3WY+EREEExvm8HMp2Yph4UnATuYG+
Imirid6GGu1OPK1VPB/ECHmwinF2mgOQkeXC3L7RYvPR9MxdND0GHTOHESsvivHAGEJisfceTsVb
2B3rqr93A+NQpdtWp/cUL1MY0zVAZEFa4H4j/4wt3ORbKzJj1ak/3MwhbSoeOkmhteYhforQPozG
LguzYzbmPp9E04KxIhqwOvrqCIUSDF8mjdBM6Jy6NNUnGEFqqrecfDN1WfwBbwsQo99bZJDZJGxx
vQ3CqEAEcQlANW4dRPm9VeCCYK2l/CCFgzPbY0ofhzwucWitF1KKW3iK0tP2Y2jc03e5dOhA+HI5
/LfiRozb4k0b9rSbHGwK9USUyeroIC4MwzenICeeFaheer9rhkuTaTlRnQGRzI5fwbSq/Pbl4Jxj
ENOGEJeY3VcidwziOzgqPeWub81TzAQ6w+ku2gAsT/1UZY/vEufBgeDXgblLwu+0ReFV9+ZpMp8z
pl4PQZeKcaTOmnsVBsGN2hyqJ7sHLNMLVubSI/vMpncPkQIrQG5X+75Wz2pQfXuzc2CmPXY9Xpo1
tXbkxGWr8DQnFF4dvWS8i11UgXpwdcndLfBlaosHozj4nauedF3/xwvjRmz7yfKcd8MldMNzWCLG
nwf70md4ZSzGI21l8CfqJBup5OOo4fSaDxAi6npIlC/T0jGnaq9LM7xMHClZ/ytbl/hludq71Pg1
e9Xn6w+93wAARzOVJzsbH6wOWzGv0dK6G+AbgozCh9FcjHVTK34M1MFQ95OTR+DoN9BiHDdD99TY
b9qyo644aH4JuL8TPa/bp08CXrSBel+CSVnTL3JnmozM+7oYdn2X7R1WDQ9KlgFHxYy0WOT/ALnl
zNu2sisHlT9keRv6V93iM4a2gquxJx1EgicNZ0nyK+ToxF0lk0Lr0tpiXNplWJWlRgS11Lx8NPZ5
4ezM7I9R+4WkbSYeZjyKXIaTUP056OOrIR1aPDq6Uh6iquMExJZF5Ezz7CCJ1T68/K+SufvX8SUr
wdGWkCkQXdUerwMHiVnAsnPojeQC/+FQI9HbIApE9KqsjCzj+rQds9hP+F+5PCfwUttFkXQqcuXT
CuonpI3CHmxScsK0pNyLUbqMDjqPzgQKrdenzLy5FXJS49Yb/qJ9DeZZ4SkZAf2idxvsjyAZaw42
4+KdLNJ05/LGeM55mpLoGk3JMSR8m0lGSJjayE61940UHXg5ZEltVsiiek/nTcMrg05XRgI4L8T3
Ma/S/3XuNdifwTmfzsGqTMNNYc68DhTMNPw9s2VRokj7NkJFrEMyW+qQSMiSD+VIsAUEh4oIjkhq
Enq1p6U21vBGgcdcPrWnrJouHmDOiBPJ8ahV38e85l7VErHpJIxgQA1Li4eMkDb8nYS/rLmeQ208
hIO299yfKXmlM6xE42IV5kmmzZFyuDj8x9BXOF8RiFyCaytIdaysM7pqlD10B/Dy9HG19nirRZuu
NcF9wX0y8yyLA0tW5DxzmC64WIZH/AsAoi5Bipr5YnBZJWwyDFvQUwFE+DCOtDaHUpqNPCsiJhla
F5N8ftG6pww1NyHjNqktlgh8p9gPH+vh1EzHnFs2sn5pcVBJ7c7pkmAXM+aJ3lSOeVpklAmpS1dv
R8XADcgnAGltMfhqx9rzo+yINc9DJcvWb+ys6UuUxVlJFt++rlF09R7JQDdueJyofIIcrVbLksnK
qzi//HAV5uWYi4EJHGwRMSlEoHTpkO+2ysLHfH4IFURZhvKgMD42kX5f4LYQo98CmIBlVty9I8iQ
GOMX9Sx4g9WF90ndnwwkHT1XPZlV1H9NIPkRf1TbZs+qh+GnSkmN/sWeOHnoacMYNIW2ByitX/0X
7L4eWKSQqXA/Gw9Z7zPGAVNPyq85aXuBiU1+9BLiAfMQIzFrKP7MpdySo8W3BeTpxSKUSZCejDs7
QZMtTqOpRLEBPtOx6BOuwTcqpJCQXuCbLoUY96LNbfsE7lYSovH4bEGQc5AkvEYcHD1J3SK+ouqb
QVTW7wygsuPHtNXpRUTsHIumXuxZMTIOs8jK9ljComU6Tfa7MOZ23x+asbrKHP6H//4rCsbMxlA3
NrpbVqseKthheGdEBpcDyCfbQaQlhdKdBV8FUNNJOnPQPWCPoK5RjF28xDXLCT+ind9AaeVxQuBG
KmLuQIhRl4OAMYs9f4JhaJAFqfQEVIMmGwlRHG48/ytMG0tivxYcBziny1+YJiU/FpXHWqPjBzUJ
eqS05B5Go1R/Dw4QKvgs4ggJSWqNq4tXGSQGf49imNRPgjBxh1tSwiNQCpFbU8zcGj6q7mv1OQBS
gbnzvcjFPaIrysCMRb4qEBlgo0veDKsad7gYgCRTh+0v0h4jyuIxI0Uh8U1AVxjAGO0EfmuniP2F
ia8+eOxYBtlqk/pjsx5bCojc8vg8uScUDG1+TOBPRVCADi8wnqMk8XP2sFmJBVH8w6OMJ6Lf2TCF
lkXkwV/hkJqHopNwQ2LKIwg777dIaWKj4Do8Gwq6qOEdsF8dLWhDfr442YTVszwzWUcm0rdcTKie
Zj5IT7tmJC7JJVr+8oOhZQXSj8a/DV4iB0WGIxEn4UW+7IAiVhAhYmZklfif6A4clrOm9VVorjih
fUnjzNUfWXob8xcRy8LpNjtvyG4KihgQ7e16S4GAvBoAKQAIRjUeCeZdmZyEgj5bT6jr0+XRsZ96
Bg6oNF6pFM8IdaAKVm0TmmS26L8mbqK6ls2TVeMC9Sq/5gEQEE5IzXGLf4j0ig4cqTvpaMRCnb22
JCRNKBx+GIS4dUnUANSzrve7SvuUUs2Zpa9egDKXO02i9hB4sr0JxADeIPYUkZ4pTbIDLfx2lbe5
hLSCK1G8XZL6CHDsTr0j3mpjJ+afhSlmP0PTFKOUchFGOoiKCR+ARBH/UtKJD+gs1sZabqTOeCpx
NTKNyOmnZWcZCYhi9UcDzL+54gTQQ8JZAY60GjeR0ZxNBbdTyvZqiR9UJnOYMo5AFwJQLL+spJD+
IWQUDtkcegWYrEfAO89+k+48MhRFoe+k447dHpRe/E2sViBDy/gdW185xXgzyCVVC277zyQMQ6Qx
DnTCYq4T/XsxnkQipYIaoAUENilQyuFaJ0NnThoU6C0vC3huTc0En2WKCI+p3KV02XbXGA2y8N9Y
8PmKa0sURsKSs2byB7FSgziVJPNq+w4kTKWeOO+Lr8ns1jWJUulGNK9Ef1ndE0NpaNzM7GM04f5Z
AKVBMbtWcE8NMg17r+d06sXrzn7JMeHp1sCH8JUmDr44Rr68JpHpQN7JeqwSv442c0J8yeI7Q4w+
EpN6M116o9iLmGMh+SZ3+AkVKodAPCPxaHI4s0WtchlllB98TgKUw0j+BRaxuNCexDnCGmQ6Lu1e
X5JglIpVBtbH6rSzebUr7FYE3dVpjQqKeMKUyMtDj+58qc8zMp2l0HH9g5MFwU7FWCGOSdFvFAaV
JRTxcmqQTMMnhhPsrQEPW3RCIrHlGMjVqGIjAxxjjsCxmUOYykvdcFU2D1JNXiImFKXjJXCMU/MS
dcoe7m7kqnZHayfvpF1ddW6TJTdoEtiX82G82GQ65eRCoujrFgeHAKwIX6wGvvHX+4nFwp5+pvoH
TUTcEmwDF8VsJH+q0VBgiRmiYN4Zh1tWv7cUYiMCQuJiM1joxKi5EGrkiAILt46k8h2EqwoQEfJs
qTR8ihOYYTChVM9Oh3WRQBoTGhDlTw5pFrnInpUHbfrnthUPmQN7d5DZAw/XGhpkitat/SJUZvfa
QTS65NeYnkfWODNURxqQJWY4EsREnOJma5tkAJFL8SoJMCtZC/IN8ylFk7KtED0xcKLWu5O5J8bf
emLGnevyNFF81XIk8D45SCvn4Mqk1sKMjI5KnBW6X6IJvLR9WkKGIo4jWHxEq4J/2qBGem9Rk3MI
eYjnmBZOgFqF36Bk1RMSqN/2Vn/kcIrwzVbRz1hitu0OHu9sCoLDNFLO2ZHHIsF1JCycnd0M92by
UsoHxzEuvFKXsfa17gnaVxBGbdTuJv2OFK2BYBpapBvSoBbriVkZpd/Ej0FsadKf67Z816InJCFR
MFzT+T4jMyucuxMS5DLdWn1wNAJerHWuF8wVnAEeT/Ze8dQD00VKFwxPszjIcNmrK2PkwfTEX/AY
0ykcNJ0fjO3r0DTsQpSnVAcVkwMkkenMl6TvDlMxHoUb1q9LkO3wCXG38PKLzBEDdE4kjkiaQuqS
lPgjhXiRMNDFGA56TkfXiE61mn9mayBtnObrxPA9JaSKj/AHtvioCza26vfIhyJLI9QV5w6JAHZA
IWqaMYu1lzlT9yi+IP9Jm0Ozi4yuJtyYX0jv8IGpGLY+jNncesDdUtgXWe2pNVyUa9gMwAkQ1OKS
W9Vl7ecuySyAmrZ2ymOAR2Nf4cfxUtoHVHgLtEAejgz7Y1nmleg9OfpKuGnoEM0sX6YJUDOELB9t
6MduhSCNBiaaMBTU+5bzaA3NlmPBZBAZVSri3WMfvYkiJk7yYxS+TsFLaVS7VCIkgx+LC0ryHMi0
LDoy3mWXjTjgsD+VU3ZatHv4z8FdeUCijkajachpGq7ELFlPaC7H17T6tLVxbaA50jG8yLtihvVm
QSy/WNE29QLKIqHIeBtzIkNyFpgJCtkDQNErX8m5JHq/sHEqrXUShGOf8xUIeuRGrK2n8DTNe25G
rb8sZJRkvu4Cb7jUj9KBgakcELWUMbT3Byw6XtZvU25CbASbMBkfhKvOyY2RqoZi6n3e2jKBcEbb
1r3OpKZJVVNGskipb0K+vIWiPWnDIWZGa1AltvgJoHAhOMpXi1XEy4INPSTFzBKIo4jrQSMsA3hJ
G4+9rChWuqoj1Bus65Opo7JnWXYeGY8YTzloqKpxQJwTYMT2qyeBfuSjB59vaDuhCI0TXG9TEB4I
6IVTtDyKyZRLHJP+OcTMkViMd4ZxUJydN/t/Kg0YvZ7wYXryMronnGlFPM4qTV+TpF63sbGfF8fX
iTwMeKbkW8uQ+bnNj65s+jK4kxmoT+MNfbokZxHwqijEn2Ev5tQjFaUeXwa6Grh4HUBNSz0haLvl
TXAUo2q7FL9aRjE0IbFB+BSmyLGy7shviuJLL8noVNcClxjM4mF18xC3OSQe4fYLZUdzHxUTmpbk
JPKMMO6jQxMi+Wpo/Vs/muhCiAtEaZvZL2Pfrha9vGg1dggOM8fQNvnbVH9OubbJiBUaOueJWVXS
rJZi8LXwKm6DxflhJelc+vtcD6B9J6r21oZ8t9qL5CFBWbhs0SicZEQiSG2txv2Bt36VJ9ShkkdN
+iCAjR4jluE30dh4Mhok5LOc2R8qxTokQBmS5mOlv8t4VcldLvvvZnAfGq4rYv66VgE8pdiqeHZC
7yTfmcdlMRBHJfkQVtN/i7nFpISl3ytUzjmXIWHmzA6R86JduEiSFM0KZyisZ9BSt3OFHp+wSKNu
E335nzywWU/JP3t+I+oUhn3XAu4wUsnQzvraUAkrpyFHlk46BIypQ30JgsZMtc+FMZ5qvfxoQu7j
8198Z1g/FaTFtilWahH46mX82CVQ6JxsjbZl+iBlkcsd5Oe+m15bYNHUpu0AX7SLhCRCMiLfkpeN
vjjLoa2Y3Qs+P7kx8J9HmraBhSZHHkVzdLLGAwcueWWB7w2mry7J59RMKAANclZgbGOKkPChF0cz
sFap8VJhiLKteZexcY/k9EsWlBG+crtze8dEsJFsONZXW6LoWc409KAKk3SugzepO5vJFqG0SZ7R
b4sW0gNBiXaJSxWzfjUUZBa8ciVf6zYLz0X1WkTwEmxOSN4Mkp6kApkLmFXH0B8cEH6eMKn5dqfw
SdX7Iwglmh2ZK9jBb1ztYD7ygghIhx9m5L2DGOyw3/aqeZAXMgoT3yB4q2NKSlBTwY/mYGy9pZHI
96Ojvy5Ax90dtZRp2tEZ+zUND7bie6XN2TKSALMqIl9pXzy992F7cLti5h6Sqz+Cfv5FATE6IPaQ
lAKiRA0lPJlJScp5thcRdUeGIkdbZOPv5nEic2WrjdkxIqi2Sed/ZXeeqSMzOaKQTmc86WqX7/7y
0cB3SmBxycsOIFA6SNa838hVrCq/0tcjfliHxCLBV/uBOBrod4KZJSoiJVoqmh4cFh6px8B1g8z7
KKIQ+yehU5oqKULlql853V3QHsE4iF5xogrAB8VeTcbnuGq4gbssvqdXA/jNSbe043zsXO8F9UTV
fWd03lUspOwzccFnYkvgWODRSNLuZW/XEaWpSvjZBgjnfO/doZC+hqvlqeLoQcnLFdn0a4uPYoy9
j2aBkOmNjWl8R+mOG4QG00NSv4qDZCQgWFWjPVtVa2MKBnOoW2y61b2YJWXLGSBtobK7WvsSm7XB
coniQ9wgS4r6iHbJbw3BHIlycWJgzOh9iXMTthIIYIbvGnaxq2wUHEzFspnUGTaaig9EKC5xG0dl
du+ZpP4y7JfUeB6zs0HUmwjsKEjsunWresx6OkKGgciAKFsvPNVZF4EEayQryW/zIf50YFVmPfZz
9bcQsaCI40EFF/QZc4lWFeRCUn+iiZcSEWOSPvFymYV7bqvJF0m31tYwy3zlXORzNH3qi7u3vWsD
Bs51FhGaT5dZqimncF2lX8AiFbNnv1m4UDuEI+V+trKdVXm3gi5Q9SD+JSX4rPsvWaFVQp8LchuM
K216ln6cyVJvdYafHMVFxahPTl4BHARnW2fjRpum+1hPD1YG1j5/62Nw33jnvjB3jdmf8Vwn7Ypc
U7KFre3YBN9YQcJEew55Hz3HxXfpvGQnA82nZtfHzvIokvykxje2laM+Av0HyFHwxdsEJ2UoK6SV
pYujx4EFDoT3L0Augvrr2cpQl5F4GcmGpYHFFOt0GI5CiSm7Dm5+BM0HNBq0HrkxWNfIWUyHJa0Q
Be/XjEuhuWXxt2n0+4ggg8XadMq9p/y0AfC1xR7J6MpEJEm+ibnpvnI+BIWsXHSrjY1sFUgyrO/b
qn4Xrdo4oKQfOm525LPeuwg+kHANo3VEu7SLACNjJtLxKi9zFBlnMiBUE1KfyStisOwBP9BWiGTX
AIxQtRVBd8M/nD7gRdeokbSoCV+l1lW+E3i3gV1RlAB1MW86E1qfAnLGIe7R1yp4lnaHrqNoReSL
V22Geuud1x4uy4WPBndMkbFZU3qF5z/HBC4hfKjSkWiHJ51caYCORinOnZdiJI/XzB/cKEtB/BYT
hwWerlraVqnUtVnX2zp70tlvUD5qebEjr65TlCMZ2+RHdSJ3ZIAif0LElGBJdh5SBkMO6dZlcgiL
c1U3dBzDbnSffQNFHN0pRGyG2BRC/sAh3rWkZ806Tez19Boa5bNg3yP/uNO1gwqmWFGa1gz7DhqQ
fNTsBYv4P4ZljxPE5ECQQ0m2BfZfMVQydwOmTiiJCk0HqaRJRJZd7G1WccqR+ACi0O2RoGUcC2+n
RDPiDyCM6s0pA1IgoBAkD3d4SnqK9carp7+ZZOdQf2ZT2NkW+8az1n1CxJkkLY2bApmdphV4TexD
whTEYcoz0Cy4W8GyK1JsnCE9F0vIR/lRR2z8yAGa+musBkZuXlMgRxddNUIPLbJXaklkHONmBAYK
H1rGBzdg3dFZ3V0p0RL3cSgNZh6XLxRHHS+Q2U8Q7duJJ2up3ruGbO1lU1jG3WhlD2IMrBXLZ8tB
qYBKBWtNAlb1JstF044XFa/VNNL6SEiAYe3H9ltuWO4a7guSMzm6ROXDPD+npDzOUBVMJMDGo4do
N+Lo4jTRScaclDujwqBeEqRPr6Zjh75n7O34q3dOdXxrbnbwmAefbq8TuVXfqUNPqGLke2iF/SYT
RSoXqVGdh5BCmJrWwO8oKsh5RgDW/jiMpkmUbORHq7Krx2fSGogGwx59Ar0psCc9dB3HDPi5eM1K
fjgSyQQGmRbrYuGc0PA90OzJzIMMRSIUqGsSySJAqMGbO4838AK9Fh0kHz7XmsXxKsoz+Hu1Iyjd
OWBCqhXqggktouosuqXJhXuXWrmQ+KGrauv+8GkixGT8qXcnNO05kiRerpgZpW62Gj/NjG5j4uLj
x4j6m5cV/qgoftIMG0bNHGXvMF+r4lmrHiLnyPhBQ6Bw+eC7YUlyFXd/BGnX0UO2jBXma2WXIhwE
1xTMXcDSWZxKRPvmx9DjgwQ674l9onshRHDG3yHuKRaDnWs/uxBwPTCrem5fEpQRrgbsa9KlED3a
gPU51XYTv0iKvIL3ibGg1BU0g9+AdzTGmH2xlbiSP7GpsiZziZAotROb56PrXvvoS4Z19iDMbqgM
SbQVtwTRhYgOh3S8n8fvItCAxP6ZwyqguZFFyAwMzmiU/2RBwRwVIM+IClGgzzFusdesqRCq57RI
IUlVNUkPCFOu6dzjQpOwDyJ3adTk1iRbHIsdH1znDHcKkexN+SPh26Pr+hWpHAgFIzKV0RaiRjJs
bkEHqoxHfDPlpINyZYNbpLO3ExGH9GeBVDq9s9aI3gI1JY4QLI1pDQpyZhRJw083JjAZd5l5XoQF
pzq8tTAjtE9iTyNwnFDKJYLE8EWcjr5RUGTE4ABFQbUV7N6IirvSrY5q9yipEPxBf+gMm6DCbSaK
bGEeIvyP1gsJGHsZ7/h0pYC1sx8hCwACZ8RTDYoyKGReXJO4Ad5isd9yeOtUWWjtTzHZfoh5GsNa
T+CbxxHaNidJYMi2MzIltHTowV9RUpMuqqTuPkXFhOI+1Hc8swj0wZmgeoa5v9A5yjpYe+cZmYYA
b0T1MWvJs/MfSee13DiWZdEvQgS8eSUJeiNSLqUXhJQlwXuPr+91siOmp3KmK6uUJHDvMXuvbSVc
gKB4RpsFfOizEyTMpWWIL9+sdY8RHg1U7drDAwTZWepVIEnafPp3PZKO4eHrzKpfkeuNZK564ucn
ywjCusa+uuUFmmE+k9LCK1JSJQZ8YkIvrED22faAIuT/eOGFy4RssOorC14UlodtHXFeXhrnRTc0
aUSEi2Op31rGGlWij5lok3VX2y9iYkg7azsQBchbsGVkJ2dVQJFGGAj6AJSLBqAWXFJbad0sRz03
OZhunlG7UXEM9psOM6PsJly828ryNdLAhjkCZouBHHJ+RBj8BLaW7TqD95SrsXxNFeTfBlyk4jfL
o3dYEqrjbOJ29mlxWXBQNOi/VYXepW//rVVYcE6gUvLoyM9EaHXEtsxjOGvmtbAldD1hM/QvT8+z
i1XnJdvWSok4mBGu4DPINT5+65nENx7lB/8IgWo07sakKczJNKFklypEdIjguGKLo6240GmHfOAU
IB1DMLyXWWeBoCmfijHCYYeoKspAphFaFIzbDD0ll1eNCBiQYYawO6Q47EQtmSrbqS9usvyNHO2k
OMt1ARCfl+26XJ6TaPKtGdTv1pkCflLlOtvTRryaixo8ZkyiRVd+LBNrGhyobFcF4yJ8HKcY+biV
T/lrzvMVT/1PaqjwoIIvrex+G2jhNdfv4FaUA6xk4F9weqAxtudDWFFzASAT55IbV08mIMZ68Q4W
HCB7SF/nttqawUColvqwdeuPzJVMHOECZ0Vcgcq4U/q7O7zVWXLPm5s9/BMgOkb/J4G41dtwZjsg
6s4qMwe/qwgkqdqTF7snHa2C2Zxr5uGo/AgLCdZNB298ineRTRal+TGYI/fkrxpea4WxyuxzJLHa
PDTJb2i+6vPfMKrvRtHj1CCEnT316Bm+Dq+VQ5RvMMtZC9XRDmcT2+eRzimvWDW3xH706B46WPZm
TwZswLAHL2aAWoUES+LejjxkDtvzwtorU7YtFhYcrbWHF9AiuOtpoIWGWyTepuqnjU1lEGtvlpG+
d9Z84jrepC3Tn+BS8nXpzEDyz3Gan9qSZTBE+GHFZsJZNlbFRDTA8ALEhrsm2TX4ktP3WT+XyxWN
3ypPPtPpGWgnNxXa6LPe7qf2PxouJhq05LoZEXbNf+qPXmeL14gU61papDXn+rLXOKCq1qQrg51A
ZC1jOGzcbP+8U8GmnVX+nL+IeRT9iLdWQYN1WxuqwGbpw7284dKau2xGNeNj6satu7ABsEk6ozYL
FL/JXwUGoNk77jQ4MpOf6vZzi1w6BKBacem6uE+9Peey6t5aj6BMhinIaF0gi79LfEPDryDxoepk
4GcwNlynLUFBQEwHhE6Aj5rDDIdKY+gQJpBDObiiGMmLGn2GrB/hcpwMwoU6PV6B9XDMY51tO6mE
MKnqfEl76HRFsteWA0HjqYJgngJD2zvBNQ1PnBQBh5S8lXXILbf2OmBba5ePC6dEQRuVcGmLkfvN
RSkTeHwSh5gaUysf6NSIJGGrPWxVJtpmtWzVct8kB52+H4WbSldSB9BTNxaywmVMXgvbulA8r3jq
N8qMtrjKfLgvTLeU/Tg9NyVaab3HHJA9TwZow0mNwZGEBysPzx2mg7bBuligbGj+Nu7AVLv2Gxgq
FTNK8ZIJ5ECygWc+13rfQASztlX14TAgU3HgIvd5KMgWVJVbjdvQcn3dRpW0jYnAcwd/5ggiO71W
fXO4oHqg0njNVO/kjuZx1D516q6akdzQm1sISb1yrskxkJrXxJtkMCGnwNg4VgHf7MmdgEYr6V3B
VbZkKtF/3ir8IqMGGV1T6ifhvCVLi5MNcQSBV+OhQaeIchPlxq3KDjZDtyX84xyrFvzBgCncZTNJ
OhVbmNAbGOQJ7UYBmsZ0C1UIwD7mCxc3fIn7R2RSrHRn03ypgSt9d/mZP/lQnrWOY0TZ5xl2YlQN
xM4H71786Bn4UWUEETS09DUjGErPocsxZF4z/QvCXxeIDi4FlHzqtrb5w+86nT0zkg3WHLMLL8va
XXtumKV411j3hj9BRpCprW364MXNufLHvQHVt+d5s3TS5lmKh37NLNRb7hmG3bJgrEipWrAMspXa
n+1QHDZBap2WyfNZDkdgMIUHnVKuUqKwDVXV+DM3a7KMvsYYNJlYuvZDhdEOBQCNP5xzTz3p7RPY
W1LeJAUJMS09ohkoJ6NTiKilDoxMyGzvBj4jRGKb2lzHIesgmkrLTxRVBCc7j2k4YxsX8GuYoZJl
ZQEjeBpJeOyh1pQjGDDoY8o6VE0EVDPzsXKvmvhbD6Z7aSjenXMV8yBStsSrogUHErwN8LdEozIm
jMOHfpuXX9LnjFUOIOSjTk9Z+64jipgRqlTPSDq3bEBzpK8CiyoZOamjtq40NOB02CnOl4RHI95b
cD9M2njZXEzRR2K86D0DB7QiEgvXA8/IGDUESBVjTNZiSk1RA6eQoirvpJfoM7geuahhB44Y/nfx
Ew0g/SUWiZnEh4yE6T1apKrU90BQxNxdzO+NccZ6EbHlwaGmWbvUXuevEzOVoHvpqjNmzM7Yoq6j
PGT2CMnquR7e+0Jd5yTLUJAr/Tt04pxqQBpvmW5gqEfYWdRPql6c4/iDI/cWFfYD7xxvLzxfMm23
hGaANTPZkjmHcVzY8jQbLcv2KtlZDpooqaKNGNF/a+wyGUpvmUl2xl/PAcfj3bxy3pKBcVTtT+g7
dsvWo/jN6/ptIbzZDJNnu/pr1Q8IYXSTTLvnq2ayTpkk6HJrO4gm1SfO1y7+6Z2cgeqxpY8Yd3Uw
oC7ilIz5l8SbybLPCuXGP9Kc+19bJXsT42XGBQRL6IKzKs7P18n6sNtNHG1SEgynZyNhXIsaDsUK
j9Mc/Wp8MU/Ww7yxo0Mi2xpPZr82bAob9u3POX1ujSQRScMlYmLAkyKkR/nloHAp+Ua/rGRkbg5I
z1VQI7Q5tDqDfIPYbM2LMbhMay3A5m8h8DoseBY/x1Ezbk69MELAxEed6PjBv/fzR2MpkYOxycy3
fzZCHgqPS0Rfqq3NEdzgXp0qFzQXszTXj7W9iFYz1dwhfGoJhSgrfnQcAd3zgtPfqk+CG4O2NCFy
mRWHBhzCEi1ZGPHODUa9G1TM7k14s6lF7AGfGY4T+XrtnBrNDHasuMFDEtvOTKK5Lobng9RxsWsn
VIZosN/7Ljq1Oet8AcBqWf8UaqfcO7TsgAhstHCmClzGlEUcIqO8Wn5CzwEFuG+aXWPv1OVeG/fe
0jlmQJc5n33dHWiBVP5N+IK6hd2QfQ/mjwZIgKe6+GTZuvYbB/+3Yl7o0h0z3fOnVix+HvOnz3r8
RFy5HCaIrRzlSb7rsHzPKU7kLf+ngOUToFWSZlrE/bKnEj6S6wiBBf5e9GnV7Pqr/kVWKEnmAmzG
CFgXDPEuYoMb6+EFXNYW1clhJB1QXNpae89NdWOAmOuIS2k8znrcb1fma9kdQ55HLHTtcACs+uWt
ZsltUQ/BYU4pzhhxSe/PIFD8KijcYIU3CBIGGo7sw8IrTKaY+1RkBwAXFH+5RcDSyGTY4b9hs4HA
LJEjDe0GBgD0S2ROLX/F0EnuFG0bP1ZGGM3WyboNo4jCZNY9uThh6V9xxihXHcQOku+WGEE0fYi5
pv57Umj62N+F020yNx2CIsMQ+xWkygpHoJF+5mw6VUa9FibWYjdzwSOzF8UEPs2utN5a9RO7Q5YR
moLfi+qXn4kVNmdjJQR/XQUi8GP216QFd0juQ/yo2kNT/B11ahifiUezHDovhC56ocPN7Yeb5bQh
wHB3LkgC1DhNuCeyvpo+ZvUxBG9N8wrUcC73bGRm7zoN7xkKYpaAbLaB6fUUYsFwVnhCJdiXRKW6
2mh8BqArkCagnm9YuDb4PhwdE8WWNGDxrqupcfknraIaCFgknVLktR6BoxxVbJ6W6I29XSfTz1V3
D1+awM9bfzSextJirK9vRsoP1uZW/wUqTSqxjAU+/XtRXSvlyW4O9GPLjFgJ8ETJqtJV4Ho2yLC6
q8WkU4WMRNmR/ocIw03Cu5H88bqHHjabGM4IgY4hWnRwE/uJ8E3FnfA/4f0YYbDu5EqTqBZ5wmX7
I2+201ztcduycchOwIkcRo/eJkDBRcXB8qXuxhd6hnWTSKw4xgOCeb0nsEzW0B1l/Ww77ds8G/zb
BPWiPWgF1D8MN5H4lWO7CWoOE+0xaemTky8/tXdH4Xb/Z0Vv04MoYkPSraM2poVtjmZ0XvDtDkw7
yvSS6p8VgZu8ukwi9eiiegNqjYuTwD+K95x0kbcbAfgbkHbWM1vDOTZu6Z+FOBG8Gn43E/8BrGBH
wJGVwCs74ttg6s76B1kKzCkN4oycb42xk3GyzDfFW1/e446AsfqUYNNj8spJyMxjonlbeAdlKs7y
SihIEUewHWjbFqS4LO6aHTkxxfySGO2+qsFUNmxgWYszWzFQGbIHw5/Ku5lT96Vb7zN9AZ2StAJz
8xfmUzrhU5HmMOEm4ci+xtYEfyi46ZlkAfV+lzMdKrQbl8zadiu/cyNv1UXMybytBn5vyPYBId0G
55NlwZnERZzuCrZzqhmwg1LmQzvCkVPZlcM/giYmm29qDFH/x2HA6B1nt+qT/vUZ2W92eggpAVP0
GI2r+mQgKyhRiAv54/YWt09ysMFX6mH+SMzftPtpuZqMfC8FYBUqX71l3wrGkfmMJLD8w5sYKDz3
BnJGlfTCXcraxz7UZXooLm1y67qbzow/l/l2fevAEoOVU4z+VDM4HvEBVswPZMfDYLgeVvYw7KUm
StNfgz6r4dZMKprxBCC8bjdbvYFpSc9B6eeQ0ZQD8McZ1XNzdvNfkzORQHOrYPRUnhlQwreIUX/R
Vq3NNPhW5/ZSNc4WIp0dI8B7zkkOPmTFVzrb4O3fRYY0E0X97y7lWu8cDKbjlxtxEbfMiQCc08uO
pX4gvKWD4BHu/oFoh08NueNoYedTPgjLRcgngMKjAkQPWizatkeN8EPDWD4OzSZIa3jxUFNo9iNm
KO6cfBPzcIupxCZIg6BMSegELCT+EsElViWlqGx9EgDzdnXysByHzyQYZGfrKUigTCHoQLoJtepF
ATAQ/ATzd2rf3ejscF/RDYPeatz6pjQqCbba7ghh3ZnwUnQq8AiVTW93EhxYxhJRUaqbRSqSrq/Q
ZLZ4k8MPdgZldk8H0iDQJFSfVX4rrL9zex4g8xn5I21PRnleqLyRU0C24qH8zn/LEhzYs/W3tN2V
zUSYFm01+RG+eR1iyAfal9TycwVeo2/3K4tIFg9Ox56hYKKyjg5/Dkt7moeXjMWagNK09ktMAJVi
bJXIZMBwdVEjxjx5LndWNlpIx/FY8GKf/7uE6KRC9lrNzeEP3HvYke80G+geWSSQVgx+144fuW36
Zs7Ll6z1wfJD7rks9QsPdWItUqkI5fRFi98rThVWx0vvbdl0oCfm+/P1waYHEAWSkr7FA+l1x5Is
9ia+RhaTgpbHlsMKkxqpYw9+d21fmqHjGz3zK6feR84h5q781ET8kxPQDNoASPwq7k78wkgUIspu
+hag5LgdZD8YVC+attLRISJNl8Q/2z7W4W7qHmZAjdB5vsMlLdVOke4CqhLm+MKalg+Q9ovFImWN
qAFi29xzKOsCEUp+/7HcU8hy6bhpnAfcnfE+dqQitb4KUoDBCYWKnX9iqNjEAYY6HM8V0xSG8wp6
4hyXW4eq2Rn25X9hT5YQ4/oQbE6Nkwp7A5zgIaTnV4J9207+aBOiwCSzGggczXBNy8YHYLrlj4yD
pvnmmKeacce2jUky8Ht3PEVmux87Nqv13lLeowaj3nikrduHDuD+cAaTrh6DiKBmGN6V5bvW98y4
pBEpFiOBkU2iN/uEjzjLjqEu1/k97Q5T91+3DDwkW8UY1vVyVsCbdHEPZ7rfWpmHy6Y45goJTUZx
gqsjbhUAmlCT9pI/JHT8Sqde6l7RDu2MSruZYGmY9hw4btsOYk2/s+lJWPd27VcJkHNVt+EtoFeI
vmRELoU/o3G8vAXdaJ3OB0DU5yU8Ge2wHlN95biI1q92Ud2Ncdpr9SUpucdR6wQU7R3G9n/CK2YO
PLP/vATDdk45pXPjmgYnJNi01+B/d2WxiohsYTdXA//UfEUehIHP59ukLmommLv9H7c+myR21k9G
9yf+Lptbqr65Rb0pi08eHLkRY1lustqt7T9GXGKiyH1mOgZaGFQ0CL1TfC386YgVP2GS0FP6JpK0
xtpDcvI+6SCm0Pp06zDQboOV06tVlK2fSZVu5+UJoyCSUfLiPfXDmPu1sMlUXKNeqDP4pnaRpMhX
nkd3edYZoKO1gp54B0XazrhyCMliucJiRpZ+LEpIYizLr7T7nENZmrScDWDicY1/AZg8LEq0rRnC
Kveq/UsUDq0/yd01wCMPP0eO9/sa8tPp1bOq4he4dVVEzR2SO9VtLI38DQRtotQO6Q8FCSZljda+
zpZ6TKK72IS06XXQwLGg0KCqEv0bIjSAClSWlFPWSO9xNdwcBoiYEcQ1T+0+DDc0XUvx7XLYYggH
0tuj0TReBn2Vh39GEOjf2LU8HSXXW9juH4Fir2tejMDCy2WedO3KQp4Wh6hhKs+RtRSqq0S1TgVs
saSk8H5T24THV2RQI7eqs3EG9KQOB9zN0PgUgmPgplvGswkKvsBG49/Pf2KPJMjZu7EgZvitozCS
3RQ4BpTWFSss5oXiWWOxlwQkbEKfYDRXNYhcRzJNmBMJwqzu2juryyKHVwTgBMtl2x7F24ryBxNr
oO8EoCeZe4AlbJBbUAAECEsbOoS/SvPKilLMW3md4PMm0oG3qFQ5fmANhkyP1ar5Y9ELwFynoT3l
+jGmT+6ZxjSWRk4lql9LOyuecUOaR45AQniThIUafNBNeY8C8NX1f1F7UJzmUcyYifI5esB/NFtU
vOjLiVEeLVRSpW+zqwKp14PKI1BvaIetPhMmYQ8Xg0cPRwcZ12EMgBvkY0tlFiJI9Hin66E/GGYC
tyxfV3q9+daHB3/fOq/IR7GQ0d+t4qSVT6IyZ3IoXqj8lLLMDL8sq/Gjji/IQXtg93+7BiGDA42n
dCHoFJilmBmzGKE0LuynFp9SRPmksC9VwkcMn59WqpPz1aAfIp4AINjerd2tQl2JVeQ2UB+qtHYB
h72qE4ZDAiqUAJMg8KkeHwlR2VGpgaxTIEGBaCLgtXH1vWViG4mybVxvwTAsTzFUcc1hkRVaa+6J
9eQO8KWujWpxc4BlB7VXtL7rfVD6vqqVJDL3b8Vk7eeAlGwd41mMuozvLSfzIabTrWoMlKtM+6XC
4jDcxl0Cvg5FXvszgHC0tDdPJnrGaVm4PmfzmJUPhJ4Tf4nwrOQUY4D5NprHZLS567KgqknMplXM
AeKIVAOmFAo+sf1RCR2ZU4kwiDsdwy0EspiZl2eFey1vb2mNTpwgpBwpVmyhgwyrtVm/5Wx4J5oG
RV02Wo2AKeEs4mejHnewDPEb2onIH1QTKoqMsvtmObk3ep/emVGn31JsM37p3GNiqG8hb47QsecK
FA5NhagsgvILBM44+TlThMo7QmGgmwDzjqR4bDaAHzYlMBX+Hlai4rFAQ9zmpV+b5CyZr6DCvdD7
D4wTfweHpGCJsMgrCNRxc4RS0bb4YGWXzv/NFrcp282E+C1dpnXbhyCNwVGDTpH551ibvuoiCAPP
6lHTqswpZP2fDF9deNHy8NWCI1pAHO0MJgIekRTgXxjuiI5jiX+TDBA8sleLHyKXfYNa+gWw7EoD
RO53FvdaNflzk2yokYrwodcuSefVpmSbnsWXAjDFwJIdi3XPvItJPu75BeykyhcsCYBigyHBJMG0
Nxrutovp7fgRWU0Jcw8VeIyAehSgJVeu69L+mhMbXsSR0XtmLEhhWGjCjJND10OPzT6RMYe6ED/2
MrFfQgEy4O7TQLYzxN6rfHpCKRNeNfJZLqSGBVjdY9QDUYSQv2Lu/TeESKXVJNSM+UqApFhhBHDH
A1DggUFfMLW31riJtgVf0EwAKfqBPu59M/go43eP7Jmh+SS0kIQvvB3qJ/AjEwQBYiylzklnYmdC
z55hksqoc7t3mWLZNXqIsF0ZwNmlcbAZbBHV0FP7GJwd9rP4o+bwbk27jjeZA7bArkeZaoS/VXiL
Y9QSyT8NacJbO9DqhkOLWB9v2hD+pciVJpOTyXQuAt/Bop0wmabNDoo3uqWb0yJhgGneYppO8C4x
0Y0B8WPf7YycxQ4rjfToOv9244HbYjOut/g1Q1o7oAKj623aBM4l30DMqERUI3nQnXrD3PJECVtI
jXYcdWX3wgBDYaPVm+FeZdyjMJsycr6nQZJciNULuc+nc6VEzwkrkAU/CWbXyHuTC0vU95wXens1
wDEolQYiiafJ5foJRkZvRB4wWrPQ60dOj7qALCgGy4iRhFDEnyFFk21SBXCMCfLeYu0f6iixANGq
iHLKfLqiyk9LT4RFnksx2XO3QjHM5uNXZNd7JAHzEK4cZDTV8ML3PtCXjfxjuLi0haiKaxYOTBnI
r6/uA2ienjE/jCeyvgvtnnHGzsqXpt9JEcjU50hBJYbatd/pwaWOTpF+cIbfYcFOPa1Sp3+ObMPv
0/aoJZDaHv+GyhNTGD6Jio8xL2di35D6YBDLxwLA5JGOfkn6rQRWybiDLQNbqBJASM5Ow+ZPD9WU
Nw43PjFtQAx6k5QXkTbqGrbg5ZaFD9ArsJDYS9g1REnFA+eDPi95w4yfh8U948qXM9ckI4IXDiwh
lpvuzRNFaffl+cvicZBsIkZaYz0yGP3gx6qwGSYOsplZfRM5HhHeR1VZhJTUMKLWaAg1749n0uAo
pFtYDO0oNQJkLvNkwdLO3vuGkc/8UljQD8BjxANkB2bymPP/RQozpO40juzuqXZjbutSvIxHxJMg
5jGkx1KAcPxU3bwRnHVt3xsg8M6y8sSGSDhcRsNrN6j0WC1l+X/88YsFjShSJPKVFfsY1/NOO1nm
Ie8vpfeaLZ8KWYPBxxzZ5ArZm6Z/97xxG1PdZs5P5nxW0xNTOZiLPfPpNP3POk2bPIDCdFGAo6Zs
M7jdWvBqFikmnomjNmK8ikPpzWr+CPk1ZZGsjnuiB1ElchFwYKnDRUc+3TQlHC4Yw7b1hBpgYEdS
hQX+gBFOVUuu+rtEqvPfRKRSRpO2N+2Hp0ZoVl4t58J+jPIFOz0Rn+aPR61EOvBmbNv3jlyVmDie
uW13IQj0AtSVRVVDiPqLvNV9Eexqj0PGxOYH+jr4VrStDo0PV5J+nlV77UB+NNHgiqxrRDlNzAFF
yKVq7V0fPOT3ostDoDYXhe/xwns8ox17CP54ZfPDS8EP1QtIN6KSVO8sDjJQtj3a4jUD1XvpfUCF
WNjMEsTFwLzBuB/zUGuzTA2JvCjgpy0MailD5HjV3ph2CCxWJjzYxAOmCSQd0PXY7Xo0M/gOFPj1
ncbble7zxHHZWB9W94VHjmerQsYWEQgj8Fe0vNtSN3ktP6WH8GZypAglTa50J+tOueQyyMY9iNc+
8r7tIDw3LbYhvgj+FCDFRFeQszdz++yIIIW5Awo0tpw2lYacyMD8BSFLtCCCBoW3h99jU06g4cJv
yqB2hzeqzksw6SLXoX2eTrOH+IjpJrN6Hc0jEeU1haHCZBTtRUUZK9LeptilMTQmmOEtuni4Q8hm
kAeMzsOtNzODI9eON94T/z7vyza/+UGEiAjeao6/LQhPoAz5ZmzqJPGMYFgXoCd/6QCYuoyq1Dnf
UysojGyxR2SNs2Gvq0q60dau/BEd2shQXpmK50VvnmO2pm1Wb2GVUL++eArm1p51fv8mOUKSFeIy
/6BzZPHo4eLICbURQTx1UY/GWe+cdeA1j6b/pMCQPR/Lvyr/lXgUS93Jg6/xO3gT8y9OF7n3dX2f
VxNOVFpWnmaZjFrkLy8FS/7srnspuwW1OUm/zH2qP5Imo5DjhppeG/3ZtO+xnePj2yIZ2vV2hYOc
ZiVnR58B6kS1lhFQd2R5zwiR7kemxAKBk8m2jNXxBiDboFBiOklscBO8I4PI2aIyVZv0Y89sVwYI
BnKe2YL/pOiXEZUPqMvOgIrBzmCcEEVoDhIc5aIlOnqgd3oAyhYcUNCS5ZxAcVI41UZvqpt008nP
RJtG33aTG1VyN8oziBrUmiNPXEjQQdCUTICiQwkvWB4UPFsltljBUqNw7+t8h8VUcAhURXz//P9Y
z7rMmhRqFc501cBa7WxE1BC3zE9YzXBp4unwuH9l3SST1l6lkeJhLGHjBXwMtP5+WD+o33Zgf8BN
gOJagLrfeQVt8xx2d8IRpLkmzHhdMMnl6xfnQZpBz2Dc91/31b9ob2W8AST1tXwZb+FH+N/wlf/n
/S5fqLu1N+dtfplfhvvyiovxe/mJ/4zPwXvw7r4vr+Oz/td9qb71D+YUl/Xw9tXfplc+f/ubjl/9
pneIoxXpeN/Bu/FasXxk+sccm+SST1oBdPQup/m3cCs+hg/3gX7qhZCbv+Pv8lz8VJ8dmJpN8B7+
nV6pEV/ZOSUr+REV9PN3ajH+TXySwcb+1jfNBbzpbtwzLbs4h4z/9Pt+b/G/55P5TVBSuGo+rS8i
GLbu98JcO5L/cZ9aY6N4DhvCP3XKIKJ+8LEikzgqvuPT1/nxjvSRXffcX7ItqLef6YRm5eJclE8p
vkGG0VH9Dc4IKtepn/vJBoPRGozT3j6s4p33oPA6ZwfmIudpax6NfXmp9rTiq3FLEN2N2Llredaf
7Scwndty5+zmM3GFVzxqJ2vvbIdD+kivmCSv8bbd43zZoW5ZEz9/yi/h0XmU52ZPI/SJEXP90W6e
Hk/nnp/g3V4RhgIqj6to3W6SK4Daa3YF27MrD9ZR2WG/wZ668nbOESjmrj9HJ3UzH5q1viqfmh2C
uG19HnzriOhhM2/ADhzUM5qlR/xUH5IVtGSS9RCeFtd5o2/STbnVaXb33VpptxZLmIXCOwXegMGH
kavOXirLOlpKhMO8ya36rkbfk/hzpo1Tq8iOglUtJ090cnkJyBK1wAIYZu7rwUtgXwyTuYyirGpa
8jngu3TXGG3Q9CxcRXXlMxpZSM914nk/zAw+2dOOmNqWuPA7jyeRogHms6v89KglgpjRHw/jwi0P
8zAIP5z4L0Mqfs1dCOWiV8kd5eLwDvX8w+iX2y3jlI9w/4nLdEFsqPQsch1fABSUREoONphsYjCf
sPV+awN1E2fmymVbVZrF01Q70aYMs/+I16wLxpJdjnph0qjc428mEasMzJAhci7bvhYaPTHrXrxU
K7ETlEF3q5zxgFYe/QFjPEa+gYdxGgX1tFxwODKWOamcFHDa/aFTOUfZtKn/SXPLP9OGPYGzD/V8
0bN4B/mDOkbnQI9xUhBVVMeUJ36m//Hskb7fltV/gili6o+BdqdSWdnIqywY0pn+1Jr3khiLBtsO
GTkt91VEVmVrfsrEhbseKthGgt7zh0edW8JKZwqA0nFQGV82OfYFKpsJv1i3M7BVsZjrB4WFOr6Y
HoCH/e+EM3AqcN1yqLUuJF4LRBfmhMEMX3i0jna2dpnNlUj0lx/rxzAIq8qOzfwqtkpGnRbwD77N
OmMsjtu9X6vJm8lLTXQXn1HICC5s7fdGd5/NvCDt8+EOCDFICmNYt1INhEfN3YQx3pXFLVZ1LGiZ
H+JALp2/Ldu4Or1qxlfH0Ez12FZGr0FLqmmE0j7/ZasshoV2ml44xzHSbhTaFNKaV2EEyuNv2jOL
Ho8smAEp/sOdZKhHS/S/NEe2+eu4LkOH54LwPHs7M6gH0DUMrwz7oYqZVLWMSgvKywqIsfyU7aVV
a6GEPydMkvCE0FEaDE8sBhK6CIuowAgtUZDELgZ4dUTsEWzt2dxU5YnH+3UK/mhUSjIakPYnsA4e
vRUz6oKQ3759LsP9ogGOV8jm9H6pH1WU0yEk6wobV2wWBzRSVJqK+s0lprgWGIIvbPW8DM7a6RQm
cwCu+uuQTY8e+KM0x/m9IFiwA/mQhEcxnuCO0HVIrClj5SI586fghqxJ9KpSFCTRvCe5igHY0RFP
mPPGB8sfPZQ6oPvEGBCxazd/kvapihUKOpR0lFMRvxMQeWGCRmSVq/6ajCOKULlA6ZK44KGd1kZZ
XtlbaeWbOGLFN6yR1zzvHIw0rfu0sLrCItHZF1Ortj1diFy+imZgDiZymjEnJFySm5T8LgmBND1O
mH4yG9Gsi8dEzARtQQQl9OdpU7kMbFcIs/CE4upOme4ok0EEYbv1GuvotmuFjthoH+Ihc+kTMOz5
jgk35J6a30G/a5gsm68OFyUWGetzKgycCsm+VK9dB0as2DUQe6BrCa8ZKtaIe4R2wtF2poaOKbvz
KqmcRRXTkwmKIh9gmbJl7PcFfmxLWmNAjq7JDDf89Qbq3p68bWxTGYxZ27cw5VQc4ketQtvNN+Oi
mw7atwVXVB7Wa5fzwTQpO938iNuJxzXAMwUb9IRamxE1QXiS5EJqAOdFzaxlZuU6dkee1rzZh8q2
5UkP3/rsj0zdzIzBS0UQHqKTBbkcuQ8VH5ScJbL3RX/Bjo+vFFGUPHo2jzk1PGd0IhkG1NOyiYGe
BMzK15X9Ml8rJ8IpS3oRwHDdVF7xIMNpUg4zcgo9f4poFRWkb3Qo0aAfCEk9hxN07tLn08igvXcV
Zs/+nubpvQnZGDgaS00SU3uTA/ZQUZcVSPdmqBX7JZv+FEG/qr2FCjxL75NbfKIUYBiKOVJV/xZN
c6OvBo2JN6g2kXQQf8toCLZ7CPVJwAiRUr2hn6mWHt4tQkYWWshlC6ch5y3jOcCV/aUNv1OmbAPe
L0Q06NOOLYWIrt8dmB8qw6EBPuzSNqxqXd4wDwSP/eNMZD28a0mFEl9bLwnGULK57RzDEKKaTkuP
g8lZl00bsb5MFJMt+Tmj/VSgQRrdgihZPsCovXvFmxzBYigs9cnvEuoxGEQp8yC60QXDlY1bsaeX
tMbqNGC3HliXAahpp3ptTMUnHyUrt/YdV1A2vsp7wK/62UHzd5SVaUY4YNc9DRrLKE3qlOqbjduu
iuxHhCq5mrNPl9ZOcL+9yogGMSLHS84cCXFXaEHdYuGq9Qjl3INmNERrIQ9i0mXxdwZzAQHbpz1K
IFCO5CSDKdZZFnA06XyXgJ/n6YcWE+fpTt713GJZi0AnWrRdHlYpYjZezxpPUVazGEDoGAlTvESz
lzng79qdnmb+IAN92jAWpypDgeWLH8VkaCIt++gQecWav+JdEkxeiTAc9oyyadKfoYWTgzonLUwo
oNlLGaMsThj9F3J92ayoTf4J9VheEyfbuwVjM07uMa/knlvQsCIG5J9Z4+TiDgUHvZ3cDxkqIpCG
7UASaO1zMKhbyNhADi6N9iWIshTF79hRViU+h5/lvcJFMsDm58p/vAgLq25MZZk4R1F36qp+5kWU
P20hCkleyA63oJb9Ny13DxlMhesstzlW+ADq/BykXyFHfELYYWYx73pdRvZWMzC6oFyNvbXSQ5S8
8dtsKFubYRYXWwzNL7Z/5BbnapcPTSIPKgX/W3dLpSCJW99g1k+DGKmKbzz9q5+y/GizWZ4wXxl8
3+LBmujiBk5Y7U67T3CZip+EX2VpQ0eGv1oGrCY6xNe0GQ/WfDOXdhPuIn73lP0d0o3a3mPP9duW
IgkvkQDX3c2AHEchiBqYa3706ASKhojjDiWZE+zly/wfT+e11Di2heEnUpVyuMXZxsYGbMKNigas
nLOe/nyLqTo3M9PT3diStvZe60+LE88hOkx8Yw6jURiX3ESHOcbAYhBhXqChILEQlq5lPmK8yfz6
zmRBMyJ8yoK8JLa+sq1lPbePKWkI0nNTUqnqqxUzXW+6ZjZm4sigD053EOvrpnWPGb3dRKun2rvQ
wNI+sZcavY9qD5QwmmTTD9VuJatFTbpVXZYbujbvUDLOJaZGDGRWM1ZdUaxCiHQocLkvzs0bGZnI
yyY3a+Yvyr8TFrKDxTXy0E/e+Ml1TqcuUSO3cRb4bx9BmKkdt61V8FJwf4ovZ/QAxNGuTLy1BA9h
X1wWlItYeYB9fes7cLeaER1qmoJhwNkPJqrRFAB3yzpCPogHq0f6hlWSucYVrIgffAFaAUWbOkGY
fr72OI6acVrIewsXuZU3aUY2laGiDVBX5qQNBkb8mir9i2P7j5JflwdfAAHXSkddRm4CkByPS7Mf
i+kvTGcVs1lpyKf99ClDm8sLHXjI+wtkcLcQUJ+MFgjO5awCC1IayfazcC2WLtElw1UqlRiLCuCU
rAKFgTdXTmuHGVb4LRRYNb/eFdAqUNQV573MHTWv7DnnkcAAzbmV8MjMcFqHcBhzSropXHtujFCP
7HqgC1p9ASdJgEa7+bkkDE0oHEV/9LFRdAEz06r6KQtEvqdcaotBM+DK76mZLRWQLcIpcEYygxHg
n+MCS+cX8XNyqCsGQ9F3PQNOM4YKmlBxrvXq+Bsms60ZjjKnybruioNTt0/Y1pxNupt05kLqT1jm
Pf2EzCsKUG6l4xNqWI9vRd/HvirNIbJjFHYrcjfJ2Kr99tgRdJuGXMdACUdL5cTdoemwHT8zG++W
MfWz6X706YmJfEX+4o0kCbHNcSWMNtpm81afdxL59zcWF2CIgOeK3hIV3IAfAMebKfM/uuiBTywo
C5EVwElE1c2WlBmA1bFbTQ5drgFOKkVe+qyWXCix+ECJFar3SSH0d8ifa7IYS3d+Cob3wXvz0+aI
GioN6C6DJzPdMP2EoeNY8oETMlzBHjjiF1aTuOfYQzEio66wQIkIgs4rR0NvgQFWIFE2HABBcpKw
JhWYBiTmLxDGyOkGPASzEtJY4D8xIj7DPLYQFCIXgOqzmaLGEv6TYqCXcNM3A9mcSBzUjGjhyMGG
41f/UnxXea6uR+Puwa70fitfTvpaG5mNUeHg99wtb26lffFPPlhHbO+SB8wz4iRndjLzUBzIFXTK
hF+Jp5uL7wyHRAucgPygWE2J/sH8Qv82Y5HVPkaU+Aw7iRmPLcMIgxZ8poreiwM9JvHfP7ZDcI/z
GBGGNIYKAWXAXdwcNBU+awM0v2yOOaG03AlV/aJ/haXMvDfFiDYdJhQN9ZF3E2Ba2paEg76al31k
MRiJYxIHgOeNmyiYLngIdngUmvCjI6rMrvHFMHgM51sy/8hfnZG5mCSFAATV6N7qYHicUJ2DpjrB
xJAu61Bp1zo+eLnxkk3KpvXuGSMHEtTnBhU/0ZtOnB/ccWVo/dqHUBpqbefrERwsEl5CySEeQUIV
ds9sPRBnNj5qdfeQXnVjy41FNQKI3mLYbVAB2UOPljJY6YHyaGTNjYYmjG+SA+vHJT4Gg4pdLZEy
vdT1VaV49aL5VHjqTzQlqNpRlaFHZQT6oVK8F5YNRtgPOUeDnjla8ckZLuyBpfIYU65lNcrMz7wF
7jlpmK2IUl/EjADXmvduKo6sx5K6HtmMZfnwfMy1Jzadlt6c/9U29jyC843e2JpgcMN9GL+rhkhQ
YlHy+GA8yeKu63e1ZDZ0qy9c7y1FPF4kd1kgTRmsWtST5YhwMP/qtCsREOtm5lnvbdc/1t8YyRLz
YrB/TiOEH3GgWvgVw1Gb/YRinVTK/Ku0vWXgKQ8eoyXJzz8n+FjBiRLL27RNv7EZnFCx+czIwRII
Bk1MkL6yzvV215j9wVHzE6YR+dlqR9iTx9jenuPNJBsCE0H8VcBXlObd7SPcxoAHSAfJzbJ8HXde
hW6vWxeQVqEdHlrvZ/g7GZaS/5gV5kbTeMgCJSOJQMKbSto2ZHsSewht9mQ6lMFezp/YC3aNxXiy
pjk45V2i7tSkIrpfINsAhYrDhIrzPLisJsBFD06q9RGJuIy3iRYuiqPiGVorffqr2uEa0YhiORI4
aOHWQNpkhKu1t26npwyWw0we3QQllorBGzegQo4CDk5VR4tLKZRi7Lbxj3Ysf9f28CIh/Q9PvfXR
e8hfeh0DT4g1oVhRULm+z4Z26hCQq4MKT0oL2IxrLWPjc+eNSYi0M++M4jRwjEwAdF1kXPSIrVlv
6DVoLuMZfV238gza6yYkZBEzAJogRd84HWZnIgpIn7Ir7F/dsMhHhi1Qa1oVCXqJjo9Ye4hdgE7A
5iJlv48XNfO/hP+ksHWlDiyY5EMnoF8tVBWEBKfqNU2TfWQ82wPqeRVN6W/WuIx2r1ahaZ296sWK
KVNSdcloJbd/nRx97dH+JGH6nnYdwT+3ioZE4TSRr5SgLi90XP5vbY1/PdSzzeBhPyBrT7M/Wr0i
dXjErobPaJmY4SFiJ1VD4lVm88n0fyUAKkuaVYJcw8uAXchDS4zlOLcPk63sSCjvMfYN4c/Iv1o4
8IZZujkCeVSZKTURCjLo7lBjnFjIfJr3QP9xuK21xWHWkz01drTQ5DbWlLTGtCDogoHkBgedg+JY
OlkbrSAYRYaJLsA3NjDnjzAW6AvVcVea/kqaQDz/i8IrSk+Ee8V66qpdgAU6w+c0lzR6xrwN3/qK
SfF2sp3yp6mD+Z9scFHvmBBj2BN/NffLLKPU9oP3qQxRrcenIb/6nGoI3JZjfps7wuhqNt6kABwQ
v079LIrn1GuYMFmuob9tpH6dOS5rXzsYLpOj+2Q1D+21ydGONDEc8J1Uj8KE/24ADlgmuW4tZpKc
9Ng+Da1wglwdLuf+tQm+Z99aRSkimZa4UZZYZr6zsWaV9kB/03/Fo7JIyrUVjKd4JCXEzC9j/zMz
YR0Kr4RpYiSLhKZLlAFtVlqiJtNJ+JvwfFrRVkWOORnPOTnaZfdge7/G9E8gA9If5FtUob4gkPPb
LC8hdQtgRk3sp9qg4PJO6AznRiO34JPwJInhmFCA2rRzY412NAR7RrfSsI4MmtV5Jq6gR/KtbLoI
1yn0BttvjYjM2lN1R4azI3/Q6Kanj9B5dwBAsugHJUwuQVyDTswtFB31rZ8Ey9kvrkB8RLCg41wx
41AB4u0S9UBz21fNQQrakDPEM4K1eU5rjlfETNK+ybfPpEbRO5wQ2jMhQswByfGr77m2sjdOCg8R
Tspg5+6NZkX8vH2lJt85yLg0Il6TiirRbheam68FA/Ei8ynv7ZXkSgqOGsFfuRJ3RDo5ekTRLHqU
yA71bw77GAzkf22kdaQxXkZJfsxpo6q2h7GGC6/8HeELIwM5rHME/cowiAawoZkJbfPHZWs4X0Gz
9kFWWwCdIl5O+aNVQ0Qi6KPs+osoAdHkka2oKsCbmOXKnS6+ZHudUWjR4TuAWI6x55EC6i8CmiF5
nhP8RAFYF/B4dSJ41V1e3QDITJ6jFSbLJH8an5uYoDtkeCqFeAPBMNXuo06yf5y+Jsw7RhrLBLww
TH9qN2c8CYio0TyCABEjpuX8M9uyK01ks7Z8TIV4cIAZLSkMwqeZIJ9BF8cH7UF08mhgmRyQAQh5
cOKEJGbToZqI4KauHZkiAGNZq0AJNICFHPzoOTKn+EzITabRFbjWDZ0I+lVLFxqr0lxZBFr2eEac
JOb2fkrV/ON0O5DZytlmMYB2SwxS024UQGtDaZY6mj8tQADDrWk8kmHCfmsx5gdoVjCTRmt3eHor
/eSX7x6RgAifbWhSGzzEIg4xxKtWYMpgNulCOjOpA3W6xBTjC18xgtbPeyR9ACLgJfxQ4FMDnEhD
nKoeLSCL1JXs9gVmc8bDPnstTHK0F0m1t1LtcSsRwxVcHagz7RuECJ7YbhcjGaEvC2z6JADkmnBl
nVR9xb5RAzIr5aDE/CDbjl4iVJKVpz/rHT5iqnhgZizGz9LXQ6KsGnUks04FCsPy4UP7D87WdXJ8
p6usIz0j4WUk9QSoFAFEvSqc6o1MTNijcCVO5cTLNtY8rCsdaB4qI3UZxsIdAHKooEWd6CjTLyTB
oAtA/XhBpXiX6pzcIAWBR1mATrKbZPYTcrK2/jX84bFJrQ2S9LXUwhYitZTzCOES59eiMWnr3ean
y+J1WrubmSSDfnA38jxKtjQz14DXsIFScfiwHVGlreLH3q1ulXdy/bMPMTQhMyDcDVpmVxA9U/rz
xg7QU7m33CoQogLUzvkqC751LDKIQlyqHhpTCSnvAg2f0ZEMv8gh1bff9tZESBxRvi3wJB8ZrFzI
7LL9IuWQBgXD1DrcDAxtKhVt2ZN35SWEW/f3AcUDlXgbNRfT85eREe7xbKsKQ7N0HxXoU6qgUwNL
1XT9EERMDyFZRdMPek15QgjSHIBgomtg7mNaQeqE25zHNLoXgHnPlkhdFAq8+Q2OTKqjrNtIr2+C
ONnXriPP768DJmthlRkEQxcnWWCiZKuQmyhg98JA1Me4wlTpjAzIIrCBCmauVbxvR336IE+7ilzO
vbvtUSmg8dWZ7WUZywGXtU8J0yDWoAPxmU2jHesQZVAhOjJ+KAbIrG8XzTxzSWTszclWVofQZnBT
WkAVmxXLNPkFyRGXQOSj6tY+ZZEjzmyMa6Z9IM356/HivYBMf6UiKNWgE3dQxOshNnbRXLyV5jYh
JFGjF2A2R4Yc8toAZNH40wZS9bbjl/8uaJ5Nf/r3GtfRS2oaa9+dzpZKHaeyBiA9IHzK+RPPLkrJ
DZfQ9QZ+bg5BTSfsRVvkuJxeIt/8DAjk06GMUwbY4e+0eKb90WOmho6nS8P8nOh3MKp6uAvojJQY
QZQauliYoahAi9H20ChNHx6hxwN8vp8PDAz0lhEyyIyZO9NL3V7ACoCPN8xZoeIKkGO1/ks2hKsR
S7TSj18VCGo5hGuJihRyVqCVtqCmNUq2CpKfeM6kkeykzjPIjzrb5GYWQ/EUgGC6HfgyYqmc09uh
iGD2BaQSH9lI6n9Ezg/lJxZPdBtgsAlpxkaEuNZUQLqYn/Dmt/hK26NwnCVAIVIXUHSJiwSXditl
xRkha43baYeMD0CnljG91tiNdvcQzIT6I9bXP9MpXc1+8FIa4WNT4pst7i7X78fqY9XOC2XKzmMG
c4A6Ui/Pugv5uzcM70OquEl3nxDWH3scpWztG9naR44Oi/K2i3/JumXI9aeNP73u87XUL0Doiw5n
qk2cq1ZvdVTQA5CdO1Sb0fktAWlY521MxHVpb5E4R84qCDrycD+JhmIf4jgNwJlsfQFrso78ry4y
H6I4PgvK72X3srtWGq10ybR468NFA8WIsajaksqKpJHo5YpAT9ymjfXYoh1w9hVae6KZUF/PS9R6
25ZmImwz6MXXJv6mxJtzd92AuGjE+lgITwB4xxKTqxTljRQAovaxSB7qGGxSVMWxwxpEhYbdklyM
wp0uFRuSw27pAv1xCNssPj9h/XAuOn0lWlOO0anMzlb8DZTnuLcABhAFrLJC4PPDp+RDc9CDK6eg
JKA6ZEBfcnRKHVuTfq8IVhiUT9LreTKhl+9wq4DmzwTtM1/RGRA3ZaRVwqG5fGrFhKjQwhFGLe8n
3ZvtmmeXvRDIjYaJnzDSRhN7P7mkgu5a7S4oF2+CTBWQR8PsA+Pk4t3tm2lbocWBeyrnkD2GKDPy
EWx3G2TlbnT9jY1BBbeIkx8FO6elr+hoU8rGeTz0zq82wB4WTAbk6kWrEFLbDT0Xdtd50YYYmmF+
EGzSr+YV3a7UXPJnWgl+ZCID34Z+HSmW+38yspmu3AbqnSkIjoylP1PWSoUrdQQ7Ig8rnq82L1Ld
HqbI+QhYCdC20jj2nDdSzfcAMFXQUb28C6GQFvMDiBYpP3+ui2Gf1r8uom1PfzVJ72yAtqPkyilk
6g3AUrKkxpPkTcO6hQyXGdCPuRcvVI8xZ4/uczLDn0lxz1EBDeql5tYhsUx9VeCwegzfUvDW/0aq
DSo4K9vAc+LDhNOhqBxG7F9QIDPjghO+XAPknvj5Nq2Ura92wCXIg/t/kOVS9rWwEn89+y0oqVCo
kaVUl79L/6LpLTZMdyMUUMciZ26DFPMGbI2HROb3sS/PUi1IX0UABu3fX46mrz8yeu07oH7RdBIW
0GANccNvMT+IrWbsojW1P+0IILzsZOj1h4iKF9yn5+D5i6A2jgbFv9LvsR0AAJBOUV0N9wLGwzgX
pDqJdXb9Z9nVOqvBf1EvRQwqS4gahW20/FXtgej1xxmiDIHPCJPKruchsdMi0tOkkRFaj1y7tsNy
xtPggoVUiBMC9OpLa4AvUbxRdUemvTMo+qZE5w5hROfFhZQgTQ5YFtkm4HChXRJOCToACsn4xRAd
KzjNh8YgEOh+nDfzgERf2cQ5Q2HplIKrwqEqdbzOJUFPtzhphmvvxksEMSJjIEdYHgebC1+lobvJ
KPBShtzyftpD+eznpxGYdkLbzw2Um2aX95xYnpzuw2PSF1IAcvY+UbPyESPxRYFa7FMudmi8rYZ+
NZmitYyiCu6qc82Mw5B+CzlcqLVIgubxV5ajUlAym0gPMQsSrMpDQ5YIaXzNYPISFjnz+JiIIb3V
0cI0Fg3cGB4DR1MON+H3A647Bj5kF40AEk7Aghq2rWSG8qaKSVpUQo6pZ5f3TRtuDSGxjB8bEF95
yrWcgc/JdFmNIBmMf6K9SxBvVHJgPEpJBfiWJb9xu6d+YCHNkHHj0fPTr8Cne+R84fJSdKbsjiTJ
cmhNMcVXAQfLGHD81GVGBo6Mi9cOHIAOE9qKkc4PmtvCNjVXO6dDHBBgjGvIiGSHSSDrp46FEn1N
OY6A5rOJXPL4AXEBaIRMNsOTzYEyRcnDswKY5NJd8B25NhuBBFDCVwk2WPLwyQTkUGIYuHqRdSyI
DTKaEC7FGH6b4llecsn47ltMX/DOMlUKf7ZsaQqlp+VaZ53QagYGSpK3vE26v5QUxByjqKEmezZd
MHhWBW/bEAfLAubbew3UT46g4NgE44PHvdE6VDM65JG3IRu2QpPPZtQK0VEumdZhYkWiiqJomIKY
uOL8ZinnzkMS57DfPglnDk66VCAOZx6MHxwSiuDc/XUS8yE+C4OOmWsGzg6YSkGMXXDzMGop/Y1Z
qRBfDF/EbCuFE24Spe1XAQ08Y3poGBqdCboARqZP4OKmGTbwGZyDRkzAF/cblwlJYgGIPPwVN5Hf
KoXAc5+86Zv07eqehs9iC4KsFoaqygk2eQuQ8E7BtBZNlIuYR3du0mJojHy2VHM3GrzvtN+Sv07+
qeskCztTV16QPI76jhQhtFYByY9zj0CTUgVddIwFtgvjdYdm2Z0Hptlf2LflcUJAavRaogUKcf47
zjvJd/SdnLIB4aPl7DxbDAYcnAWJ8vFJ7stk6KcyUUmbuRApzD8ljLUdfKbjaCvM3i6hAOpon1sP
xA0Od7RQdHJw6WzNFQu9+2w97ZHthYfIG5Zb+bYpJxFF8QTbNl840j5j9EZ9y59SPbpdrkjjlQdN
p4NPIvUMey/FjG0zg9GIl6oFW1O3bCNEPkHZg2NEvxrRplMMNUV1w/TVEtntPWxOUmM2wS5v3rBf
dRk6T/MipT4/MihF0UwyxWeO2MDZ+8Yj611cDEPPGch0d8xXuAsc2XWyuxHhZEYV7t09M104I4+a
D+cATSdKkKpZG821C8xj1+Iu2LCAaub2KCRi2TNLJv8iOkKuzuQ4VZ2z7CghqliUXSZvJyxpqRgI
9fHqkYKEct0iKSFkhyOZ2sidjTKJhkEEItwSjDlRzUHLlys5jkZafPDtZMzQKW1KZWkz3g5wFy3a
3lPjZ3nd+3tjRZsyA6ZmXAgKcGRSKP19ysDZ7E8qw2F1a5T/ayFXZY9mCBQymWcUZX6+GjhVAjh/
xPkcZhEDKLHy1ngcKwBDOX6Q/qAL6aHXKFek6uJTaCpVhFo9hzW/YsNl4B6CxBt6MOqEkSxLUePx
WCD5KOH4JPSQUucEQctsD+J0OROEiPWr7lFaM5rlDMmECDgEexnN3Y50nkKHYdj/CWoFXrSJiYEo
NcdkaxI7UB35XpKuzAW6YbPvUPxwg3tzI1AgN1d2s9naT+gEeGY9OoLUpMoAOZHThrrZ7XchHG2e
zGvuorljSsd2htQXkLCDBAuj+lWag2ZKl6XBywEEAeaBNmU+KbB5oiegxW3tS6dE7HvmUtAbLKuk
pcl80hRtVcPWG/JkKYJni21c/5T6uM20Bc2pPWbUgeCy7WL2jXTBG0HoAfN8OWINgD7iIh2GWRbM
rA2Ax9Eu1ATVB6a+aIa7rekbgZCQJYw4FR3fXKVI8mXFiy4Tbn8gr2IOEX2qny0W72mDkEXHnymq
GBMDSsbbgneGwyqB9qVBYhvXcIkLhMd/OsjGH6GBU3EZ8C73mMjLecNktiG9DyCQHXBHs/WZ4E4Y
ekYKILWJvN85Kppcv6EbVMEum4tPJyI7B/tqXNFvC6pTka/BlG5OU6tzjz1FWZWlhOCuUPiIGkwn
O3g2FmLpUySoHbMHqmKXUyTIrzOSjzb+5t6zeUohB4jYJZCCOuaQZ9lQ8AsJRAZ4EA8oUgDKEKs4
nymkbix7DZ+edC7d1lefwdZAyAAqC3dvMlldqF95BEKEGuYLVGhu4TCWcRNscsyFl8Jk4VEfiJkM
xLg4G+FaYdaubNkpeDnYLAm4M5uCwh3SqCYALwTFksPVT994HPK5Du91h9YU4YiowZr2UtbXtERj
hGY1xsoqf7NTPrJCUkg/C2J4EZDxo2pCCkT4LHoUhcEWeHDJoHPRuCSquqxtBBWAFuGevMgm4GIG
bPX4KzlFHKtaOjCAo+Y9mzl33CnWELD0X0wABoyX+kDvHjGZLiNXPRGypwW7JNkpgXjuGMtCnBmb
YmauTe7vYBeLxisPYqwl9m2Dcxps4D9KQMsH7Li/gbLVCNqUSTQxb28k7R9cUYquqkuyPZ20iSyb
u6V7eDNlTwcx4hx2jZeJDJnO/acpbxydNMA2NZxBYkMxrit1fCPaIQMJ06LtpLDF/wzsWCErnxXH
1UsLT4Q4lbh0zKZ3bahHlSw8grYJYZLcOgQwxNKxHODlxpz5LzZS039Me1qANf8JshJRL5i/Ar5n
vGpU1cNEqAtJAIgxFK3K2NFQ6kAzYl4LyjVLDNGyCFUsx9qw5hAnyDIuh6MUpPyqRzCh9DsMzyig
EeKYOcn3GWa7BbVlTjBvDp1LIUQyBfGm8ta7bbjrYIh0yAGmGmb3hKIPk2dGuw2QKvInDohnNNO5
4PZ0WVhFdTXbajHsWi5GApinvaP8zm7y90I1wPMpldREkDyLBK4XGuDBUp5bINqBrFrsD3i+IvJr
UAIp+Pp7TAyirGfdWpwwQ37KR2bBZM82O3ZKec7n/IWBJL9Ml1+KpN6g//KZb/JWkW83x+RT4E+L
b/SrHbEucPErPjpojgVlU6EsLW6xaDhlr4N3QZout1Y+e5jBJJEgzRBew7EgYgpeZUeECf7QVOLC
cOpwXJfgTSKAQ9n/QKnDm2jSlglwTzXinquYcppcJBvzRP5ie54MZudsQzCWOMcSy4HaQuzx1QDh
OZKoGumHOEfNaCWy8FgG6yBRdLvvlBefKkcEVWio6O7oBDjuaJ8F6AcRoMkCABF4yYlfyyzZKLW/
kwPfd7f0OtowPvrndqIzD+ovR292BY1W7r0msbVSSAuaO4cBdM5DCYxLX0p9JTVL1vdEG6rQ9OYW
yifkD7R1dI5yZAaE4XayVAf+JGnO7rb2kn8zpDNIACX7PDqMeZtgUxHucsCufWaB9gnEg0cISqH2
NE00PXgXdfTwvpXRQTfr1uN1MK/T0O8DbJi9wqQbZu0sZ17jEhoC+VTbdLvGqE9Cj3Vg81C4+lWa
fHVggxQNHBtF4lIHD+9FXDGRTn1EFz4OpMnNOfR3sK0Te+2u8aUdOzu7E5fyKytHjqZAHY6xTftV
uQbnY5ovxrj/p6rh1kucjQHYxKokP4zSJqc7hkPNpHG0feCBUJU2q1YwJ+tf7AGMNVmCQ+gZIXnz
0QKBDXhQotZTi5nst5iw6ZOoCz1AMUFBDDTRKSFPpgKz4TYHAezk/aGC3JTOxzyk2yD8rkoUAdUs
fYO0xdhwiHPC0cijZaO2WdNSnKulaSJigwlO90nw2Y2kdWMuj8CT0Lo/WUP7NQQJkObIvLArZxSt
KmcApT36UKUbPzL67LyloGSLlcNz5ID2WpfxJqBRwFDI6lnHLEam0QF4j+ldK9pTjx6QNYrk5Z2N
hoPeYQuL0eFULI6O4mjwtLXcCleMtpG5NPpVQQViTi6GNKiELmjXbWhfggq3QmLKXOW1ZfWvJsO5
rLw7EziyoyYWCKmxWtBLZLpxyiTTs412vjWpC9jlpbHkWUjBATpoptEb1XeNLJFP8bx4GWn9T2wF
y861CUaIH1qXAWWoJAjv8H0GVNPvc+ClzyJSznrzEafsgZcOo8dkdad2gBPhpwyKc5BaW6BY2/D3
uY3xpWU1TByz3SnJAThhhSA3wO0gv74T7Rm4HYoaLDrctu2xSIjvQNyvcV/7q3gJBjwSeUoUcJ2+
d0RLEVqNFpihRaO7CvPp7PkfLqeHPX0IItR7HSCrQUgms/i6EEgdZSXx7g0zdF6p8GP3RZu22oHp
OFq/KXxjF3QKEWzqv7GKVxkMmUPTNwyEr/Pb057U7qyIH3OHt6k/mkxk8lhGjFgrsF1nlz+IAkMd
thwwDZVpB6B4prlPqIYcF+1MAOlYb4RsyFgyWce1qD5Sta8kuIheDmqGdNr6ifB/rf402BloWxmP
S1CHq2HqJUAtiR+6gdpSzDLFl5/dEatzMPBLKUwMSoUMiiyEghrrQ9Bx+CUFbQwCwbj7EObMV6oY
XeGXpjKey7wXDNaohnUS4Otr/+spCgoZ6maVoWMcjF0B1xEeBGv82/w400ZtQRUjKAHNtSCXYFTS
7dF/osPr5hSDbUWxxMCz2GecZsCwHCZnAoAI7kvkNmknONqjMXgonLNsnsI16SXTdnhopt9sBuoJ
QZtsJd7axfDgw72lInavX2ky6goCnOn1NiwGabmVaqHHJrYMbzLFiokwqgE9bHQcb8e/PcC4jITP
OPQJQGgK5DViXjDnlg2EJ1U6nxG3APwo7OBqYL5VUsFcAX/MeOdPa8NOmFd6NsP2ZEFrAG/E8Vcy
ZYcoRTXsklrXHEMHrRctdQxvCTTGiYxEgyMIHKXCUVcMF9P6HsSpXF3pbHqSD1w8BnEZ7nkBqJkb
eHXgIwHWmvRZyADpujm00KVbloteaSNvS5K6JHITlyKjfxhMBk5erD0nv1iEniBDVptNC07s4TI3
cpHMf3WiWeKgLxAVY+fobw4WHTQW0vC0VBiUTjn4DQflNAT8Cpd/9kyrpMYA2HqPFJSxyfEF68Zz
D9BRsE2WRf9P/s07Lz2twE8m7gMpFhLOzoYzkJcVwqwOr50EOZArw5GUjdazkCJdkmyFq2LvteN0
2ZYG0R3ch8C8USvdPM1ftc6eW8b2qU7IOeEEZ3M/6czqBYGYfoWSlN54ZITBSMKva3ULXfsqog8R
OYcNLiUo5RRHt3bWSyxtYCo8i6gCdsFgi9+f7lMKSV7asPXWrAUWrhJ+U+OH8bOUuwUTkxqP7C71
pzcx5GfkKzKEkkkc+TJg3/zDH7wlLV2ATESaA/FVc7rwnYkTg2YnYJpm1ATScdmkZGVabrKazGQt
IL5DxUjhIaxgL9UUyJNhTU/Sl/FA6EAWgXaWzrcp2qVLFOLg3gpk7cAQS0iIhWgcQoog4IaByQ7y
97WYueDsK2XxpjEUvoeCmimtxtTjRDUeehUuvRmWOp5ALqcBJLM+y2rvqzj7gbMXhh/cTADcjgRS
W8mviqvDHBMOhfOOr6lpAFSFuqP86SvSuNRd0zsEa+mooch8ZSQ6mejPsgeidbbBNaQInajV7LTb
NHO40UVO5twEBzRSFRcBUDDrN6LlUVFpSKcb3CYeJ8xPB0o2Vkfk2HSdQS5zlP31xHVHSB8biLge
ayf1rmDPoH/WfFV4DWJEDhy9zpUZk17/IaCD1BRtdLKINhYq3tU/GQG7yCcQE26VLC21cdeCyA7N
U0fQPw0iTJKwrKRmQPyy87vYk0BOejCGgrgqn/NnJCXP76aL0UaPgn4KAEx9G7eF9LQiymYysSjt
qNzRUXHYouEvcRFKrcBrmCnzo0hy/OYzh0ORwCV6zIzama0poHdHdKTNct5FH4i/6VH/GHZKlXTc
AI5LDaMN/ZNBSpBHraAy7RXsVOfeBs095f/Ugw4X9l2H1VpefxpznQdIGS3tZKzlyBUZIIqQbsIX
S4NgI3OMKPPkauQo0ZNum9BTK0gZ9MDbGeOPzcGF9Rf4nPItsxl0Uv4kcS8FtCBs8p1aZKgCu/fE
T6vOnlmdTwyFoijwk61RgBBEBJsnj1PdvE8O3XlPDkvpjodBvQDnTwSbc7/bbHwveKPMYVgV1ili
EVts94CJqbLpKXdLC1wX/hzwUiyiHU6Pu3SKvI1innDMC20dhpNoZE4fq5tr5F6cZoSsgCdd+tTm
5JcDoHpwFQKIGVcRfYzNxAlEugLlSDzehaejZPSHixOc5M4OCMR5PDFrO1euIu+PAR4BddAZSZ8j
C5wMIl+7WOjSLHD1kCM/4Mj/y61S+yXRJYJzyJryKEb9U9sPWBoIQGcEYqWHKF5q40XITe6whl2X
9SFAIBUks543tvFj4ywuWYSyhzA+RwCs1qHgI59H6iOyQ4QB75nGzKbGuwNFBR5oDsyQDD4d3Jq5
taMh4E1Lh1+EzgC9+Pt7kv3x2dLnDhpZ+E60++MaODCtqT3pQboo0+jCudWwv6JjYzNVkwK9tP5U
sumPLFgn8R6kfuSYlhVWT9Epx68vHQ+0gYBkvFYRv5NSDubBJ/amBYtJmjND6n2V2WHglHzFhMpJ
3gYuQMjcINWZv+u8UppXeCx813gQLdqMr0azR8QI7jmhuqxcBdrtpGOzKajNAwAmEfE4RDCDpPz+
OZNpd2qPzoZn3PtXts6G+DBMGK2KetUg59OM3/LewEhInwi+QIHms55yCkEW4VWcoEaU72akYivh
CfyYljj8zUNGaEFNRL8CMYjHSD6w+3IrVDfw7ZTK+H1oe2vunm742IawgFD51/E/gZ7ougUnIEkk
7OvjSF40kbE8E5GHCLRr/ErjWva3wrzHE39S79d04mVgrULaj4x3GkKh97C7WsWzxZpLzC9fcvAv
bXhst2k2r+WszY/j9CleaVKpP2MqDIaHlWgC54hICs5jLORGV3wJgsgbIc03sm0bVI6cPeUq0HI0
MEYMB4hXrx3eAt8bgWRnZzvX8zNLCnMj+PBs73quj4gUWV6q6izpdaweJVByGUBI0sRneqDPD78J
Kmogsci8YcOiRlta4qIVWolWmHqEeLYe+Po/apoIVZNpOt1JwBg5PVxElwKsFYp2RskiuiZqb+Ef
QZMGw38Q6hoW26ruDtFiJaV0ehjqG3MiQCcDEHhJFQIkiP/lMCUgLWKapTlXkcwh/2D0A4nVKzCV
mixfPsG3r8r8qUc0hpw9QhEV4EM1Mkyx1jdudGR/5fgNI7BxTXLq9lLvIDiIOHTg4go6Rl3HBD4+
xOxJMYeZMIkthIZ0Bxb/j7WZYxOD/3HsbAOqYHHCcjP/frzgTKWxccNN/F94DA0eNNUhBRuoSJro
CPSiTHJ9fcnrTndAdGieduWi0o74OZooeTSK+uBPxJEPxwTrrZLtHH2XisGh2U6UOO6v7CMZSDET
cZc+fiChKT2cPRX6INZFSLo+tRDzOhnSoyxF/WjgrFKabCf4Y1aC1pMzmgE5eBSs4I01Wx6rhgNe
gLc2c7dykuA7+OMXuVKqZnEkMDabSRA8spiJSIq/IVdHqDCuRB+DF8rdgSrHHue9wx8S9NIDmQn/
g18rDmA8XFNe7+mF0kpdN53+qRowLewE00jmEyCLFGi6qp2UThILSh16heaxJ7paJ3CwCA6csivB
uqmL2P5Ff9MOd6c9l0myKQh24qARokTWg8u3ZeRb6Qey0YxkBUSfEeEYrd+iEI6AHBElAnbE+7av
Nrxb1JwUzCpyxt7ALxvtGIu0E8bcnvQ1bQ3B0GJKhgUBRhM8lK8msJlIl6d6yyQBZG6vjBzASYF/
rUM02kA4/h14uLozMlkAVwEadV775kkQP2Cw6X8sncdy49gOhp+IVcxha2XJSrbltGG5HZhz5tPf
D5q7nJ5uB+rwAPgTkAmIsRMCTmYh0WXHLAThoaDDhWkzx2bZhtZb510rVApud6BdkgdMkhsIMw1b
wh7AhNuCt1jAZQc7cJ3nP8Qes+B+Y1LeADqbEb0n7QK7tBAUMvkx8JD6yxucwdrNIQWYb8kfRV1w
oVOpyEbKeBH9eBOQGNK82nxL4CDGdZy2naxUlUxWXx1WTqQRDXOdMJ2DI3vhvDVBPyiJJQEk8hHV
lrpRicTgGfKhDQbSKBbUyVP1eFNJs0lpK24fmHKZbLKep5r8SVOfchUatfkhmhQg2cJCe+8av0LX
8OGlfxhqQ/4+6wZ4kvYv1LcMUQbn+QYpIDKZOyTjf+CB5pvf3LG7pxjX8iyg1aTrpoB7csk1N4vt
ifSpFiLY2r8k0WsV/mVgIGCawIkm0DNtmlUQvxb9ucQ7jvXr2NZHhR7U0z+FOknGiwDn02SyW/w1
1tiHAe7HqpOQk9LdZbAsQIcN+IV3dutf0Zok89FVg63ZxocKfIbPnJOlMNiTv7F2eUfJQxmTi98o
ayWwH/HpsRSelQ63fi6/M//P8ekWIc1g1Kx8Mze/A3is4j0W4hAN/wSDQzDV4ittapflmx/+bG2F
j9DYgxqjvCTy0iKuEf5JXnoNH2UPGCD65WUmIl7A8XoMt/eioP058WmiS0saPtCblMv7qGfu+S8e
8iJwUAxjJRJvKlmyBxWBWIUiUEyyA5Dj/GE7kF0LUaSkf/I1G1wJ/YiujIA5TehJKS6cpoQObWNY
V3mgvaUvss7aEqR3ZW0hUZZHWp0J1Fo6ujFWFzhRSRck+5JlXMSJlXjt+Dcu57cKs4WPNzQ1HuPx
nmgB8KhZ3SpJCbSkbPfEg8j8XrFTiZxZj3ZrdHAIrCZWwUoZkWZbKVmA4t3kXeUGsIS2MdMz1Xbd
1BtD/SyAd5xXiR9Ri1d9IqUXgIHuCY25Tvnldq+Vl9BSvpj7aggBBYrSIOKWRNcHBM45PiLT2CjN
qqRe8XHgcdVT0kK5T6m3avMkvIM31FtUycL4plq01BQNIvE5jdVnUQiBrgc3mfT/y5OB1rDP8KIV
0qh4bsW5DxGpmCEqItTxGoKHdg/A6dHmKGAkNOSCykpVlj/yuoDDxBykb8I2XXYVCX/od6zPDkoo
619lbMtoFFP/TAAl4mwi8vH/fsn8JdpvsfnTv/U6bBEVVkgZg37bBvm3EZVGUq2FdpC3vXcC4R4C
j03OEzmUAMKg+SW1S645IkFs7gGkHGOIlY55jqDmjZQiodqF24lPmnIo2SbSVMVbX/qSBmIjVbQo
4ImKxSpf13p2KPu9fH70bSwyA9Mx4XoEy5rVkW07V7SmArPwttfusI41zOVALWIEMQdsVwkeSo5V
hhq608AwdfKvHJxu7bonj0TYtzEPDj7IYw8X0/Vfci/ITFgjoHfajmb1gSkx/LEi9hybgOOPlb/m
gUrXR2HpqmfXeUlDdccCKOIqGer4F0wCTFWSh1Un80Y6PCHnSAMt6bSRPWZReZbPnNQtMVTUPDNh
Yfmabn3lKcsMrZRs7hnCJ4XwYafmqqPmTCjCk1/aW45v0JpPhERiqqjXXNq66b0U5MUSfiJAlIyX
KiA+Vz86DM25oH6zIODu4iQFhMA+GmO/85IPj8UXBb8wmhBRTYjSER5QUTHhNEvAogzUpWLMsNh6
Qq+TuLwsASAT+ZOg4Z4/o0sE2OLIp8HnwENEOB1114jLjXospVoEgFIfUzgBeAebK5fWXOovKBcO
U3LG7nIC7lEteOtJh3dNjaymiYxJfQlAp8bThe6jN68k5gnT7PaPBUXVBhTLTKT9evsl0GjQIFb4
Ei5bAnlFhV7OjzxUySxg2cJgVG8GCQ7SeNMkQ1/SOjaCyZIKwE0x1kTbZjwOr2x/SdnmQvjGuOWS
IZfHr4Z+lLcHHk/EEAGHWCvNA4hm479w/ynpcEHCAUqgBf1NmgTmLEFdBiKxMByspaGgEexsYz3/
KAr67grS3/qSD14oQUEwNNIqiuKNV1yHDChoFplyZCDm/9l+9B4yBwk10xWgL8pRgbuFSxWlLCdl
G7ITuEGg3rXgRvzQJOoQ3W3QO+VBtanhuGoISpsb2gaQEKINYxGy1HglpBcmv5AFcjGQjVXBgvfh
WdSAluo8cSP2tEWC9/CTxeknVRWxXjH5ZxnBNO5e5x5j5cHH9am+qgx2Jhyjdl7NWPzEEiIYqeRe
uW11gUgR4iu6m6O1g2eNd1ivAqzGv+GAxILZym2EMJXr9S4EjrP9WGfrCDnroLZXwyT+yxvI7gBz
rDcd5EFVE/J/tTl2LikSvf8kD02AglzoqnSmE/KXPrB707Ll0YPrpHEKyUbIsmGJCQ3jN4p9wBvU
WQhclaVBIZTbjP5MTD0kFkgHb3D1qAXlJf8DMZWbYkAwJEZv/GRLBZDcKnoMzAHWyQ3yySAw5VVF
AME9K/hJ5LzQbxCQBjjKzEkINlNt5RALTvMrt46Rc0czH9Q0/ea41e3isbCzg7wr3LPSm8sMkCbN
R8Xc4Q3kiGDHjlASVTFbSCnh+a1D3cXOyzUoigBPksbCTRDBrHDJArKgMuP3pusnhMBTs5UoMQii
UCrOSPr+fwKPf2yxwyAGSIS0pBMmhImrBwEhgICIl1yzP49Kt/SOM3ikXMp3715gs70xPsglNgOE
0e0EEXt5DAuwBf1QsDLAEEWAAFIcwNfXWbLmMUizQ077zgsKdCyAOsTrqXfsVymUfaPmR9EHBw8V
C2w9jQgDxd1lrXkNgEz7/D0NHkvWBdjlUzVuq8+qYX04PH6kqUuw6KWhpSjIrxoFOW84jCo1uCvV
tcBVAoeoY70dCNkv7Be1CS4RPXc7/pNLSuO2K+N/9XDULQJc2I3ebCQGKdDRTomnR2wsXH8wmDpa
VUj1ih2cahAvjRGw9UbjoFRnG4lXU766QbVWt3qFArLdFxpq9i0niTowYTmlR4kQWTBv2QGRQk23
ahW2gNdzcizE+cRtEgzmyXUjZkMqD1sDlyoHPq6ab0uXga3KXpywP9XE6456cLLZ0WTXIFW/Fkbz
PMXENmn8aSKh6QjW10Q89M7WtFAM6OFVWk0Kdt3WzwnWkoq8NFN/yGEnWWo23aRCmrR5o80Bz8J1
Xe3oG0YOOjlV+hWafmHr3oMDbO2U5W+gVwd+gCUyO1aCPbkgbPcjUaz4Pe/lzryVOfJfhmxRVDCT
s5yH8gh3OSOGy8lWj/4xHfBE3ck8DYyy0pCKwrwOuFpYJR7n+TlxxmXyoUZo43wyInY5NHFJhxg3
A/M5jfL4HbZQOnWxkBlVjqigZ0rbsRkv3QppyzfxvXInhbrFhQJzZfK8RD+XwTEUXCBaCtajXXkl
3JpgQrr0CTcMFa1wf4cuP8yUomh+17o8elB/1MQ8qMalYul9ndsr1XN3okrX2EIgkJOminUOZ/K9
F2ZZRvwp/a/cwsh/mOzpdCSqBL0RKO4X7tAopY1gW5PIoxqLAFCsHzwKagBaEURvcHJBcO9e5XpP
2n7TefrKiLA8QU1kmfKgTsRSFaigSuCkbjv4N0YPoTfI/mHT91c/Rv/PTSSAsQXoYFYJknpLA8rw
Z1Q0NuGJD04AIh9gTu1Z90QjV25EuKbGxMUVy8Y+tsUvrj6HL1BZhL7ZY34jduSuCQBEZUmPJJPM
Rbop1Q4wCYZLFeH3nZIxro5CSlpz1dltoXrKs1xPygT0Wfbec2W6/UNkxSvR0aAKCmXEB15zQEoY
7glvIHwdGlev5fHAnWqN/omKTTSOwJ9ijbD8z5QOmjhyzlzv9giIdPdHLsKm8R4FjBGkitttBHcP
dELg6altLBak9zNj2mV95grjVBas6WoD4iF4ojrKA9o7EawYsYerhS3dOd5bFDSv/IgJEQrB33Y0
SQm3+gsDOJzYgH0jD6/yRs14sVO0gUweEWi8y/0u0TSW9hP4qygxX2JAl7Fls4cOq6wtHBstIEKX
6VM10z2cpli/TB5LJTQIQV/xK8kJr7H+p2n6us+Sl9LRV8kbiDMwuOE9A1/6xCswksjdZ5Ft/eBx
rKKsW6XA3WA4BromCZSmIMvbgYyEJsxGkEgY1S6tGhbYvFt2tHHIBUteqL/SMA7MfHdtziZ2Qg6p
8uSBSoXAuV46HSX61GREb0AQahaJcugGt9xVxF1SXzMbj8d7ihcjZ6jPR1lMwKZ6ik6RO6tO1joU
8RuU40FTklNcaCibep/+z7l0Q5+LTRetL0cCZekE2ZRHj5JaIcI4yp4MK/CzOfYNmSTktqeOmUFJ
kJGxEMUwLTlFMfCjvapsQ644GZbr0GZJN0UD5sy/wUqxduOXLcNCTAY1iRPTDfdFZ5VbTt+d3gk8
JJPzrcbwKUZOB4ZKvpBGL+dauBjUzTBVW6ADFFZz/lSAkyFn08GCBWOtiA4X+LFxNBryguAY9ypg
WB5mzwafr0kkqGgaSeqn3SNvn2arUrBYSV+DBkQmrvKPG70izBAAY3CtDZ0bMKsQe4ntXaRwKZeC
gBAVZyMvqyZnlluHQVAR/LM50WE+GqWxldZaGi6ZpIVwRIQmj1Hwrc4EZwYMSuYe0km2G7RfdGqZ
5S9Y6c4ww9hFHztHh2DA76PtLftXGD+JD5zRrcgJd9CdEjkkfVXE9dEM7DXhhs2mai9CNxNWssOK
KUYD2l/5+Rl6JGoTvE8+2ZBu3yEg6O7X5ELnDMkgJeg20asLyB+iqCBdzykxRLPfHUflV42JXuFy
qzvtFfXNWjzf7pisA7pcKUeQYGy+fEsSm6QOwOMR61bvETJRvUBzClIlZDOtmCgPVkFHCPCfbdrv
SPoE7+ZHAEsgFsqDZB564iSmd7UbEfp8CrEtzKbqv4RsCaHXiUCkReI/khDhQX/SkLCa/ORVfJQ8
bSBRNnIGKyaiUBCJYqMz9aJY4J4RrLXraPbt82izlsQ6whw3DsQvu5XgCCkrCQAKqnCB9FDXKKA2
8LPSPDE+Y9FTDQ0M3hd5v8seQCd7Zo5WC4yFotxXjzYTf0d+qDgXFPMPh8Js7TtIX1FPAesLISnj
Hz4lZKIsJka8b7NhCYTZx67Us/PuKHa2/+TzLnvv4Gl5kzqeqAe3wBKI3Dpn1psI+7ixmKykj4IL
GWmlh6GW8ZBlswfIFUZLo/F3wo9pOFajvtp1eIz4MDoNzRxgOUwly+VnIPeZewRKhV8XiYGExql6
+SFvRueYS2yv3BYU1pDfTkGDiu+jtNJvy56umNgFfTbVH7agkk+CfoYqzXmAw6wDIrN55L6FdX7T
TP1OYBc57FUa7qo5Wau6Q2TmsFG4ZsW2MrJgJ2RoZ43GNgrSVZJ1W4VX3QCdrY+BmROcsWpDDfkU
b18PW4upc6d0iXR6/6xa/3Sb9Fw1tgZWwSyNd4vfzTiKT5JekTfARfWkGOO2HgfIQaYr3khT1Cv2
vCEKwdDYBi7zf1ue3R4XPJFcZWy9TXa4FHhbPvsOl6hll7c4n9fkhB/krmeJtvAJjXGVVIFJ1fdc
H9JJtfzWQRI8oaFSsLgvFSQNAvZhERGZY4j5CclfNSK0U6kBUlZQCQsJ7BMfAxgiNHaMc9GkU4Fk
8imJ8rlEvrEyUdGD+kgoq7giy8kgnJSQU1v70JhEnZLAEvTTdgnma79Kh4YDRzolcTfW8cwaJuWZ
YohRQ1ofx8TWB4mgeCco2ggrc0y3W2oewdbGUv6dYCaeD24+Q6YUCz9/apDE9na9nOJL3V4hTZzR
felwbqtocVHRvtYAGHqiP/c858YhtivZEpyNaXSCpEJfyc6UXj/p/gk9iUiR5W0UiWkCOZgRhFNs
rTxZJd6VrYIPHCzXXtL9N2jrbAqXQeGtO8qWX5zYpqV2aOII4EW7MDktwZDo0K2J1eBclTGLEZnN
0eTvC/jU0XwOIqhaJnvheKVzJiYqQzhy43HEXKRiSJfLK/PodTKdW2oaQJ3ctZBsHrzrFMaXwHXR
Da0cthspDnnYjekfbI3BQyAq6qeRXa1/uVEjhn7KUcjS1Ehb0EYxClc2lII3Rh6GHeAb/dbxlYRg
6qqaDIij8PthjcIPcVjypyf/lL7d94TS1Yr1w3WEZwZ1S2DMhE/TfAUPxrfnI/Ot7rZghddK8lZz
flIB152EhV0UAyGk3V1FhIOgvCZiCHWClGCBJ8woWHyr6Y8lrAPKrju9Qpdm46nuQWumSGPKb1Z4
EmIDn6qLPwqvDLCO1EOj/tUgboo0/5zA8gbAZRn4W8xXDjSnDspKZA3ZEYfYew7KY5CNxIodRcMr
JS6oRRst4GNCm+gyCnhQ4gUr50PkNeyC1m9FQYYwXDtKa2QoKB/Qr54tiVM1x7fSULaxxzpWr9rY
fEIG9bRJ4jU/XWJOO2YNOxStZHCm9uRkALLaEBzWeiBSkUgFB4cMSGmXHTAvaBY/KAFgmbYBvXKT
60SWXOWxZGkB4iMDe5eyu5pgUWbR0trW5qcDi5xTjuvU23twMhpIBFlGLFXGaKf5jxUzljRoDT4N
Xd8NgXmc3HbpMG5MkfVW6BM0oANHkRg7kWq46ATYy8ssXyEPaOwru5jh0cNFkBYkff8OG9EktAae
R2ct7I476E9zRnyy822ZLqlVNOhDsnbTLaO7D1rSieaPux6WfEkzEMZfre4T9tEAluEzYIa3VRwm
PCOaDSnqEj+Xgn6Zpn2qh3e7+xaNFBA3ACjqQHHCD9iDU9BrjqLA30YD+uCeo6Z9s6PxNZr2xaJ1
m20iaCfXvuyZNZpLPOl0RMYpVJ9C/wOYzqNmCx1Tc0SxePKBy73gQ8hIwShN0g7sPjpWbnO03F81
Ew8kvihjvJFPtY06nBI8FK8500sVzbhzUOyt85YyDICnIwjorUe7+c7Y42IEQEIsNihjEBy+QYuy
YOLttXapYrr4Y6CIXHp+030VSAjo5EwciAggJucvQfyWQEFzUy/NytoxicqDCqa/cXoBsRXITEDW
EpeRAQRBMD8b0jeMBXPGdjFenaYyPgXPrdV/WUyLEBGayC3OKFJaWOXnSz/WfyLr04onBuYaFKaY
D3FwFv7KLPNHB3pOmjlhq2aGmJoAl6EnXC/f+hVZKkQZ2rya6s7TP0xlXXbvJbt9+7VjGWsTwYPw
aya2aBoiARuMAPu1We1Khkbi0+eQ4R7QS3A0gcAjVCzS8+cE0o4pmhfrzEbKorVPvYqZE0qm4tbI
gqeum5BJwS/q7IyYfjsLixnCAk4TCMfdCUL+GfeskPXaK3SetBryHaTgxWhaMTcVpOIg+xBbnOCW
QKZzMEBOl1z/xnIGfcLcaVcTIxQKVDI7sACTAqQH6nVyAcOjq422HW8RfVGMAAI1xYOBDdBB1Do1
SD9qsbZpOMrpA2Ryqp9EXmVBqtOpyyjOxATngdwHTYMDShqcdVBtPKJxi5P9D/fVUbPVhe+S1wLq
AvYO3+jGL06RLMUMyqZ5SGCJO4BQpQcHrGB69lOoEE4CoDojhIr4YwFXO9oIFOoTxHeZn+hEsXM8
xCq7VPt/rSJkmyRo8o1oW2wHB7K6iIndiGtlH7EY1SeX3uv6g1ZmjwAnawvHZ1Tc8npYCJwkwg26
+Nl8swRVgqRzKAXia1PDZMPv3gT1Yw1QOpnDYrbCk1u93L8cA3hmMx1Wy5iUWnK1gSx4aFLNfFs2
/v1JilLrT49a9dnTyvjiDuSFlAlBxnFfTg9top7rJKGosp3BIjqEKcnx/8p0QmdBoWJsqIZq68OW
Z92faAGkT0ebhP0H4GKVZT8IpaW6cfh8Ce0GrEgt94lYsj3u73sTE/us/taXAaNxi1+KNsGBYAmQ
BcRTu+lZf1kpLwbypUhHWo5/l3WK3HQ2f0mMxwJqAF0slLWl3L2YIaa+LLvChAjEMIJR1SQYSXix
cLwd/bVKIl3sJo9+qWO4PnoQs3KOBVnjTPKhuph+PEvd/ueXxLZYlN/RsFTJ+gRsQrlzD1uIyR9w
IMLje+QuODa/tcQgm+jJ6MTp4KvQQxxLfxQzVkyHBPmxl+7d4b2RYLy+OPQQcJrOEljjXg4XPucj
ZZrIOqI1xUqGEMtWaHrVX60BxQRWSOx40eb/ImTlLPPjWAi3IPstG0V9lGZHQHgBHFFZ6GjwhVOI
7XKLLPhKpOnJLbRn2/wanWZp01YmM5sR7W6ZTf51UIYOUjdbxmZ3MElHm7ArWOFPVdGuBcTU6tJD
ISV6sqXOtcf7Cg08fiJE9XurXdSGcwD4vnljvYJn2xPISfHpIxoVomA5BHrVk6rxJ+9xjacFgt8i
eqB0mq0bfAqB5QjPM2OJxzUkLjq/Q+6bUCz8557NBtI3VOO8jeLqRETIXrnEjbaPuU1ZF4AU79hw
JHw3Y1+DdnbKL6L7XobRZ9Q66/G5qFLWZ7T2j5PTBIrso2VjWKGaG68/GlgtlAvM+N6BzZHRWCSk
OoYauWvkA6XREula6JGYxSRiJ+6m19sXhQ08nBsh3AaWKgy1fZhYq1oy50bzTw8GMSiscjfgjmq6
p+EKMwULIj8pil6HV4KAXLC1nv4qmiTt69D84+8IBsZzVO7i8w7ZxVVe4zn7l5PodzdkBixR4jrv
p2SLNJ8Ffs4m7iRWyF2ZwUenZhthAuvR/hYaO8bhlJbWSSe5tLR9UJBlWoVi0Fj3asVGxJbgpXRr
TWiWcFNMfX9wY0pqis+EF8Kp33s7+BUSPq3Qr9H/SiJziS56ZD1vkD9Xc/nUfsNGKqys6fqS1Sr5
BffAOQlJs8IFSTcPSEkYkhts1OkMZrX29fKJ1kFvyFfqF/3IBvUWByeXARjO/wN8kvlURQTaeSy5
5JDLlAkVVdR/IgeVaIJOWTnoh/BaHJoxepmo7xqc/OQnl/Y7671dW7zck7WzWTbxERtiJdybsGwq
Kc0JEcnPDQ9+jIPVjDUGXcNdfG6ewxvRQlBj3bFn5FaD98heh1zD7hhuylFbCjjFh0c28RxnQFfG
Xhq2zrCXMuthWaJm1muJHWO9nWrTKVDzwSw4GLB+PgNqrJIoMbQ3wYH04GhZ8ftEjlzfIvE1i007
20+ibrDIKprZD0b7gM8xpkrg52OTCCmZjAEwEwqqZo2OJ3TEa+At7QJS6SPhFTHZigwxI0fSMKaV
WAgGvMV0Ck6+K208q/pngpSSmXnjaOkpJTDaLRAqJLT7H3HlrvKpZKubB1VC7aRvgDWRzoIBTmOa
9GhIR1EqYM4C78CcYhE6U3j8oirbDwggJ7WG9Cg3JWvb/8pVbRuCkFQBeh32A/FVPKCCRn2FYCD8
HwkOr1rFphGmlOqfU7Ohh+ILg9S2myj5N9K2W8UpR8avpem2mvNDToKKSfQ/iH483NR5PDYYQC2y
1PxcRUO+0xlJMl+AIoE7Z90AwbQPajxfHbgxjJkoJJhbIixFeY//21pIu9I7ys2Nyu1IFOBoq+++
AihskA5kmDlvd8jq0BBbnE/L1by476GC+Wx2XuVLgQxkAd4qMol9eG6CcpC4mNPwrRhDsw0l9JOq
3LpLKEGkeXC3pFxQyJD7ySP1wT4FNm51XDtkXfD23d2LA7hWuEuBseySxcnKs9mGH26KYaA8JiPq
7p3H1BNrK9UKd1aXPbq+e2qC/EKs9lK6IVUDbI6IavZ6n1xOQnd6zBNkH8+/E4vVGqq/bc4Htatu
c5V/kMPXkuo50PWKddDww59uat6ral932TOhYBlOUq0Dki8je0EChz6UXIWuqDp6DI61HWHxM/If
iXfUEKLr915+G8zKo1QEmw9NbBeJVjx7OYbdVuuWacrFEe+tQbvvwwi5ClxXOerAUzzEBEl7DDPV
htFW+qM+aZB1J8tU1q94Wx3LlxOEGKfirfwEDtOhnpGNxygcgoVz6Z4T/As0zTvHyBGVo4gypr0E
Soahgbz34gs9ZTOJQYeBE2BVN7fy28vKtGnMLtWEDV8UOhJ5AEEy+MEyAMbRspHgtmVG4YBxCCb/
geKzopckORLDoItfJu++Sb6G3QA+nKbvIs+RK7kPuHj5nsSdLjznyw20dRLf7UbS6DWowSLjIyBh
CxjbS1i1uPYdojoDfDc1WzuCJ0LT1k14RK3nE9dJkZLdiz4DmmT00cIAtvo+2+oh1qaWjFGtoW1z
tpZKGputxu99Xb4FBNoBhB1cG/GAvCO8fmuXeV6EtikFUuNIKkgobFJ1Sh2ByFvQsZ3BJekvdPZa
fq3m4GlCDlSI5A7hjhv020J05IBMNTvBtKvPl+t99TSVT1HoPjsTKROYHOXekGuxFOKpcvVv+ReC
HHRmuFUoGtDCIc+3iJTXFLs+u09jafFphNPhwXTVrfw8NsuLwuhDqZ9Fbe3g6eKCnFgz13t4cO+B
VGWk/RS0OqHivhBHMlrpPU1TCPphpGmlP23MdKfZwSOe3qZXlgmmQTHwdcYxsp21qxkmGdXDQ2XD
wCh8iciAwZ5WtUPP8IsI5K3UnGM8/6Quywsz80tVu2WdACLbQG5wJBndaOAfU/17iLZaq7LfKlp5
I9tMy3zRK4dRYy9Qs1LyXcp2PogEn61IARkdwSbRnOcEbZsTmOu6S/Zz5peMLgGPKjw0eETi4Vft
my1ANbLXMqyuksHW5R+6oH2zubMZVLVKWYMcqZr7VGWETGJQcspf2e8jS0ZIkiLGr77Juoxw8J7T
cj7YvbVOimkb59XagMablPtGWgldUwFvs7hcyoJxBw7e4kPSLWXHOYtpXUQ/S6jhwmSZlW6QrKKa
CQZwZ9kH4tfOtoZDfn7IntXC1dfolG4TM3ceVpcAjY/fYzf2hWJicjGeMg1LBhnfRYmu3HllRde+
LdvX0QL4J/qyCqZTVdBKozjDrVV96w0x7XY5/gpYQ3mMuVztlGRlkCyqo6SPxvqxrUgIHd5Vd1yO
UKh69CU+bNO6QcKX5PJ1M7pfHo7Wpws1a9nlhVAa/w9X0qhO3oIg8UXkUFssopvayr3oKnudrfQA
k3gPAnFIU6mq4Eyr+NSXkkljrDtMuzbxzAr+gloJtzGJiGwWqF6VqSdfCyUFzNZAb8rugF3LCZRq
4OT2MhUwp7c+Aw1rHUBzYd64X9cK082kti0J1Bgjw1x/Gf38Nw3tnZodjcl+9cMSXmg2tqTR7TCv
Be0B0/CiG9YuP0qRnEM1OVXmV66wr8q+yN6fKWb9r6FzkWesSJ91MtXAjqWKRJyRqfMPRsrwYR0q
7hVTzb+E85DYT27oftQ2otYTIFJM5WWrk9310JfxJk5BGdoJKqiatgMq49T+mI1NbL+E9a+9Tluq
BWhUaZ7BNYcx3+TltHMc99Abxnr0hsdy7H7C5rXX2NQ9XTHCTL7GbRMIMaQwhZbuBCSSbqUb6HLn
Um6bb/c5egmfgh8P6ogr+I3NvNWh4XYQH25rmd+yza7WvWvn/DQ02HJT64QEotGSJ5Lnr40JAYek
kUVgfsVSFefQMczF6Px069G3zfWEftVS17jwlmM9rL364hMmYXWPqqO+ytxNomzpol3wdkMW7cqT
RsKfurb1v6YkVeyhrx4Fj+qHl2GO2XtvrtvuxLbyNj4Tz2XAiYt/WExDJbPPqHtkTRBKVbzVnb2B
7B8L3N2SQUoTiJgBQtN4BCmlQBfWn16efftJFANBaVwyljQptvGR8GGh2aOUklLw6OjvelmdEGHf
5T7cVeWfiNLGmPeEmELJGnIMMMSYj8E5mT3Lo/hIO+Zra5IcUpBdosPOWjZtPVCYSWNxVKQ958rW
stkLKGdqqMvNs99d2KYCX9iFgAqzclKtxzlO9mK4JhOA5IcQEaOHqI/jktfzCx0p0dqPauTsO5XH
gHcH7WGl++fBoxAWi8LKWcKCLWCsSHO09I0kuDF0ixQuHzqWQ9Jg1+OpGX4TBGKo37CIQzMRT05i
YK0fhiZ/zEZOH9pBKbHDVeht2BtpnutkperjY5yz8wKGz2dKsNtnElpWGCblO8lJpwMn8tsF7GrA
vfOGtLLPMY3P6EXXZeT/4zmXebYf/Bdi/dehi/UWj8CIza1p2QbCNZ5dJfpgVHj57Yhc/JG1Ltm2
JOoGvKAwaPUbsrH5edlpm40x5DcSDpw2KVEvSAa0KD4nWAv9sbvO5AyIPmhui2+1fy6d+XcuXuX5
RkZySNJ4o7nMH4AkZX2scwno4YkzSDH0SjBwM5WEvNAm8Jpws9ipR9RM+EGkpootQ2JkPY9Y0jo7
spZjZM1IDAwZGB5J2gQNpe2O4oJZNv50IHhr1kFv3XjYx1QbNpvMeCk8ekYUu6dkpOqM5Gv56zGM
39vmBX0EOPpgB4vKx59m2+82wIXUfp32RFar0TQLBZa1q4KdNmPbRpDU/8yk3k91uzTsboMBpJCW
i28uJgVZHOl7XLQBYYCm8TJabEqLeACMjQPCigkxrOcOWyF6ufpj8DeqBWEdK2O0SAp0T/znrBRQ
vRcnN5FHQ+NVTC00PggqWu4Lozn18M6q3p1UjCGSuWGgeso6lknuZhJ5XtoWARCzASkDxD/jhEHV
c7Xr13K8SG6GSUeREvPm1dEXsDxza/Tjez/Ze/laf9XVpdIxPk/riRwtnmxw6NFpsLAR37HJwqc5
fJIYqzs8xPrNMQnQ39w3EYj9uPNEOj3gguVDoqmlNnNV1pUpr0fBZaakvE3j1Une4/ytpZ7JLgDE
reYPxjVyFH7dYXqNsS8VLt0v6f4tHZ+iIqgj1Ua7o7e4N+QQZvmnx3LrkFIogZ2jdZMYPrI6aS9j
G/aKbaO0muuaUMsUwYWGTBe3EpopQ7w/oNhy69KsYoRfd9braCf7EuZd2IoCELoHB47YOje7B78C
Q2h+xYw8j/NHBASFTqAxzUM0bM34ktA42zYh4cklT7Rl53sPOKVoQ6+SXWM00WUMkmffAKlF5ONG
zNrTkxXWK7cpOJ8kSkBgl9QgMXbXFXFXDdJ+58IKPZBXYgzy+uDSj/llgiEIIXrxj4hq4sj4lNxV
N7h82oioiTJD1OKm3cJHwt/ATOveSiOoqAtxds3DaiJMhLfPjHCgg9XOGBuVoV0mSnKYC7JaSQ82
8HVxRm1n1WfHieWHD86QfKu0yia2akKqR6vFYjnQ+4yPNSISyUVpUA8DShPxoPNGEwyxHZJPk8VI
ftjcevClkIMj8ZSAwYB6nNt4Q3ijJESY2ZPkhSM2UGg0R7/6stkTStaEhAISj/jIC9azQF0vcggX
d4OFzvXx66GFLTRiw/v3KDOOmA72PlN5ECM8Y4d3Wr2BWN8crbrpg3n1GSrJ1jmPDg7XiO3fMo0m
/U3V3qtBI48uKF/yznxswl8dTEO1qgdDKXeNQ469SF+rdoW6/1/Ttm8eJWBKo3M0YjqwEu5SnfVY
AQLs5JVMTtbgddex4dh0I57k5nUIq+3ocTGQSM6km8X1WlHwHVhveZdddPyFbC0tH/2WIAlWr7KD
6dEguIkF4Q/6iNSRt5OnyqMsqz3q+CWUWV1uiW8fU/swxuCLao5iv9KvfCD5gwEBBt1hkUZdwWSK
pVDEVWqs77PyIojx2O01dl1g5Bs4XQXmNYHVo8C8BJn/OyADtFsTiZ+opJSWx8bigenmBRYLHtBS
1huTdZ5QJ8SDOBh2k3UXoVPJ2+S5QdEt+eaSo5j4JqsEd+3w4RPVGtwET8rAUiWLz7VYQ8QK9RTI
KiuRQMXGgz2RtNCRIAvWqZTFMnAb1N0NqyJ6/1n3SmNhaPPBCKsDDumb2Z2Lqdjxrhvjq+Z+uuXN
GQcKuosNYW/9i9JTRj/a1c13yeo5PV7qWbVKhqPEyKXE4w70o0qvQXt6IbZEoseNHYE0NFbGOvf4
rOza294N1oDpmmUC9UAMpcHSrNx4FULWhms9Yjkat5ez7Obx22jqs6aw97GiRnjmvA9HAthNB3g1
Sjaiq4MECap3JYp2FkA+ZCj6w5tPuFbJtlw/QAplzS+opc5TVBzGlBfZqvfIqFt8tMwcC1N7K1rr
1PXjk/gJLeuH3NjDXE7PTZrfNbVIg2b6+FLJlvNk7dhX9C9VSKqIVKgofVYWXd1evJw+pWPvYY86
mDALGETYFLCA8X8knddu60gWRb+IAFMxvCpnW7IlhxfC7mszp2Lm188qD9DAnenGlS2ywjn77GBM
X9S0a4aL11BHgeu8T0Bt1QgojvWH3VH7VIB+8yqspl2oincR4qzZLNkLO362q08GjhnNMadBw/fR
qnwOOOT72N4ocSpNwCaAManUgSWGnLP5nMuLi7QNQhNwjf8jYxScaX7NJ+u/LqT3oe6ZA2KpYIPE
hAYo7mmTfEORvijhpG35N8WuwTR/6cGFapAAzBnEurUezHvbH4+CEa2VtveZlLo/cEyND5nCBuFc
LIzyok5yWb4pfZQH5IJWboQHPcEtC8zwMG8ay38a6l8+YoPQP2KgwKUNBXkKcspt7zDT17km+avu
k2dQtgaUTBZ49pAzH9WaLVo2DHb09rPByLmtLZoFsRp0Yov0/6qK1KfxIquEtU0xZtN8xrdAeWgr
FlAZ56cWD4rSTTeFPP85biBI0gSVjh6dhsE6tfRHODihL8Gap7tQEF0nnOkp9pY16jhclRLlzaIZ
pxSiRpTA1YFOkYUG7pmKohBuKwrbhStC7A39fY1/YZuPJIFNS5EHb5Ppboox2kPP6aV1IlItGAww
CAaW5RdRUrOxUGK7ErIBBBBZVHsSh1Mac9PZ9lm87kMOi02Z3BIOg3HwcK83/5hKtaG8/7QnL9FN
1JUFgKsDtN0/K7nUmNBWNQF2vxniC++1p9/ARHbEox9bJ2Xu0CEHzOKIlGuFp/HquNZbQGe4bavc
969NnwB5QXMw/nQ2tOk+amEG0PiL21jQebp8N9CVAkw4OI/GlFeKi2YawVEh+UxGEubZpvuvEN62
GTyqZqbTQrvi7rB2CKUNyu6g+Ex/jq+siRyaBER4C9CZk15Lrz4c6JoMMRsv+sxBFh/HZDjADVYr
iAsN2xNVZVD2qK3igheya3pIOM2fE9UlwI0jEcUGXz//pNR5eRtclKe5EcyPEDRSze1y7MTQuE8O
PDeuVXcgJBAsV5lmYEu3YbyiAHQBo36qyotThIfYQJaTg6XRmwndWNaQadUWC3CcaSPkewlkFHR5
BiPP2kROz0cOjJBSyQHIalZCmEHAu/Gzsw/TQaAk8Yxq0VOCuaNJbEn5gogLgq3SC8Nwj7GcVg9M
gLCpcjprxbEI35XNQAElnCFWALczUShHGuLs4harkpDfxDBvBcSusMYlmZCTtv8n32ymxrnxU/jO
rhT10SoAxw0wOcn5o2NhwOC4dKtdxXkcMgmT9HQdBFByHjHODPcT2h6NMm3Ig1OIy6yfE1zP5Sfz
u8fwKfWOijuQAw7RhqqzJwU7iMS4VkFdnbuNgbBagNGZdVwM8c1ifqlNL1qWQ6cFHSivKV47pNc0
4XqE6dRMIPK3iInnRAh9pqJRjVUYfUHptzoQb1Q3bm0uO4FbUzeht0ufHVLNe4sQurUexYtEnrvp
rHtIkdszsthe/DUaLPA/9HIigr6xl418iwcIes5ninqr1trNewaA1LOOIorrlsxHhoBbbfgNicLi
dWjaU6ujffT3dmw+eSBvIyIHITlF+ADbsXcOVgApbPXcOOisJ6sKl9pkrdLSR5SIl9EQLcf8Mw3d
3YSxR5NsJUh+3+GyiSCJU9it411dWI8Cz3vaZ58xPv5vK8+tDkY6rBsKs4Xo7PU4lU/CghBsUtwM
hAG5T1UA2vLJPNkY803rPRSrD3M++hTdns5j26zAwoke4EQC3Kw61C9Qt+xwVYGpQhr35+zomOCl
GpGbqjZtrZXQyufJdjfqVbQtFQ9GTV11dj/z4gni7mykG4t9UWtbSYawm19w72G+VscVwTfU8uVv
DbOgprCWSFBcSE4DqLPRY37nIMJiFAFA3uSfSbTKzVdDUvpjZZC+8hkyvuW7nngrdnA638vZf8oS
0mhBG+VP4dm4obGwYnIayINK6K/KPmNhI6Ott5MfrI0q3AsUvTaZzzo8EU3f0rcxmnmrOfVVvH2M
o8NBNMgCDgnkROLARg7CRl5mnO3nTRKRyzeDLv54FDxK/M5KdqeY+L//HDX+MdCNALClitPAVEoU
T3zfVv8p4q+arCoBukDho0FpJp/VY6Kq/lYf7GOqUEzUZgNZM+aLWye7DuMvtL69C/o7NEe0iGmH
VpexNWkYFUOu8HNuruVQP02wIWYQGY8XljDI5zLJejUCtvf6OG8N6Itp+GhQZFdASzBllFB00s8l
zEKcrJQOx4SPaMKcQ+w3zK+D8x67ULSggRraP8PqTznu5ohQe3zDFGSDB7A6kRVpMxwIcabJVwSx
kT5Xjv4BRiigqX5KoAOH9XMyKCEot5yZtLvK+tGDmmxEBL4ROzOqpws3gm5+aDHNZ9h3r1rSAqdO
wMwG+wi7zpY7hNGFar51v1513kP5U5cg10q1oIHc0Al1ORHYzo8ymgiYf5RM7UJGyEpJHVXYldJR
wT9zXmPkcGNCVHJSHfBm+xrnm1ndiRXtYbJbCxcKaDDeyzBdNpHxbGHArdQTXs+F4Mz/lf6tte7k
riuyr0fog0Bj30WMGNHkzi1RqcGmx+Gqm/1vvUr+EYRxCPM1/yi2nEePXFcDXMiL2ozh+KKqk+Sr
HnjSeDkpL7VRJ9UY9/NghAOLLwC8Hkgg4FtbCdeQQTRn0lJVfAW2VFhptA5CTvoYZV7gwp0K4TJ/
KGGVxY2ch19jdp3ADnI832HlxdCy2P1xyzHKYc77NklYri28QLlzHTdZJRplGhxXk+ktx7nyI/Lp
C0Dn1rAUpP6sFS77gBAqrs1ZQCHGhxBrTvWzsd38cgRvoHCORJKd9C7tVz0tb9xHK7eb6UkpE8cB
8wxDrLGZuAhoXC0ZPMKGhzx/DpyF0sLxc7a3dXkNqX8C/FlSaG+Rd0w0FgWVa156yK7kzsObXsIc
zct6Uw7alb8Bj9uNMdWKv/FhcvGeMsdbN60y9qQE8NTwzLY4xkeP0VULvZuZmHNu5D0Bb5aQItR2
DJV45nNkFj2RWio79Jf5mooK1Q3mt0pl0f1GE/Tv8CC5+AFrEtPZa9Ad5hkZaupvRQdRl3pycknN
nSecyKE9L+Kyu7hVc/GEf/FjjO9g1RmQdDpej1TjT+uJvDF6Semcw4gKq6apZ4LSG99uIlZQrjaI
HEwcbpsp3eqBs44dnWMKGerUZS+hGZ1iM7nBSECHl/enrCM0EKtXXmBKRAQyLY/2k9jSQg+XWXHz
1LdPH354gAGRC+ChXRw0mwkmYEyANsIFB1kIPH8GKWgl/P4hO2oZMk2Du4l3GCf3qE6e9VBfC7d9
5HYCpGa95gNmQFkB7g+GXzW38sO2sQvskl0Rdf8VpO0FBvvTpaQgY00spqHDSQ3pr1kcBs//oHqb
clxT+viRCO9oyznHCN07Rk1zTGJjY1jOnoARE5AXYKBdFGOMOSLGe+g4B61c+Qx2XIyp/SY7zP2v
BZba6O8G5ji6sQ8pKd1PbUohWuQk/zwxIpcZF1CENAMKkyAEldysfTDA6IC5xjyiS1QoAAUH9uWw
0TaRYjhhTwOZthrQslwySggf1bU3QvzEZVySNqKh7AiKe4ZXtIwO3RygQ91RMjoAN7gC9DbaMJSD
ImCu78KlY3yN9S8m9kDEBIqpWTWjrqjmFCCp7B5irp4Di5K4mOhbtQkYDKi+Wt3AKQckKz6EZlOG
Bw9oyRuwppntpYEuC/LKMp0abBy/tBYdmPPpj5+Re/XY3QbWRIm/SrMQn52rU0VwBa3XfqgIoIMJ
IZFVu1l0LV13C5Td5vYyI8ja48KVXXvnOgOcHP19F8YHrs3WfIROejSw6oMEOMfp5u9NMwMlpghX
K5IVtat2nFsYff6hp+eGHTUmjwQIrQGKTDCT6zGwxQqC0kdVBQ0AvW+f/x41H1MGu8l48aDhwNhY
lRa6zlyFbf85/qvtMuHlmhAhy0nQyfieM8FKx5ZZ7MGq2mcxNWtHwDMsD+2wjbT0hUYyYeXggQsH
Yt1zjKV4e8JZt88i2+BohgsksIy7rbCVc8NPP8pOhBFpzm7u3V4Fjqn0L7UwQ/gmDS5YCbUvPbiX
3XTJWafl5gEnkJcZlmmWABAEmX8hhtiGldpMPA226GhNrw080qGzrlNm2AubclcvmCjQ9w4Mdadt
ReMQBWdEptQALM3Z2cX4tOBlOUVb+LR1/IbfvwMqq7a6ccip4XNG3ZII3DWbuWRLljQUsGKwFnSP
1jGa1uITC+42jexFGKjanmj5RP4NymHcO7gBGF776LtTTiDPSraMT5OUG7Io8m2uxEDm3HZY7lgw
QrHacWAC29RWOts3ibi1KRkGcZ+nxF9IVjQG+nkZA20Sqwtx4+FYmA27Bjc1U0qbGmWEmpjiNDA4
H02pHR3aG50ErWx8QzmzjDR8xcoAn+pLPnzx+qTcAt2FFSxWGARWtkWwmqMpGUn78nvUNp8MGBXz
s7yo038q8Yk5682N/RrXbxNIXG4qiQ/ShyonHPNuO9t2CzcBlc+vBXZh4lv9zFN19ZC3igfreI7G
e+VwA3s/eD8TaBBifzZHbxgN9/pBSiwrnHk1VB8qS11h6078iBICR0cOXKr0WzkXzzD5AfIIu+O6
Y+jEb83vOVAy+Nxq44jdiU8pDBKGDIanXrymc/Uf3fgGnQT4vAnLnPcIM7M8xDw1fsEsPsNGtLGZ
s4diIew7PTOmAtwBNxX9jv8J3IYWi1eKnIXUH9Zw7Rmhd/NmqPDDAkqNHiwjNY8KdCZqSosBFxv1
DVg7f3iY0vCgfCo2Vpdftq/UrpRJPSWQ7tKZ5dh40qf40W/tXNUNyu71oBerJsg0mvWAcZdrzau2
TV4jbzdW0ZoPIuf9gOHK0mxIpNIstJzTIYerUZAtOM3yxCuBAat7LKtZ3KHDQKKdFth/NSx8RvoA
YJM86REU2O6XhymScGPY7y18RJfOi/vL0HATCp2/pVj7nzh6dLwm0DkfEM/GXqKg/KYDz/TTwBnv
t8jZ3jk6ZB3C0/9Q6k1HMkZsljNkVjskiD1jsAqSH73OYPIcpR19YR5cE/QXHTUZY+FsOBGvu6+p
NhKeaF+1OLW5G/UsQoNzj266Gc7zSOAiYll06Rl8I+q4tCXEXtnyIj04NKGNq/PSoYXJAA6n72o4
gukt1dsGZKOu9e13NxqRWO/VptPihuOXaJROXNoRO3WefkRpVU4/OuLKxt50mbbpJQW1gdtceFdz
8rDSNmlHRMzMxAlhbgXRmK9UMrrruZomrqKEeHeRHKS59XH3tZ9C5qU829xvtrTeLVC+HHY9Zkps
AUf7Ueu5AmbmCqSF5UsNGIqxpIYBnuR6hNXke9yC9rntv6ye4k3hqLC02ENB+cVB72lIvNDH6dma
LINQtW10pvxESiLqNYw/hL5l44nqltCl8o4ZoGAL5APd1Mm/EY5nzf806HUSaka6YGyFY4bt53b8
HRmV6u8+2nA4Cqna6C4uaSoVpoqunQO/NjqbudibzgVslBJmNzfN1hEfZOYcILRS6Z5FcU5yweXG
C8kUs4/DYbKrnQk9DeOVVSF/bHaNp7KjOshfw7iqh98JE4NaNfVF+yoh0mRzvJuhcgJCMGmqQ/xl
UH1TSfkVeg9Ek774ZGWwJEIsm2J7yRdVPy2n+9FnBgHGVtIqCKYYCoKRI+4TAES8hCa+wEDYqMK2
Y0bDAUT/qXL2agToVXNEqnhMAWZGF/E+nDVbaXl5Q5beraFjq/0AvQqmQW4dPMWgDn/jPln5DBrV
14xEsHYof9QvI3F7g2YFbUvd3+VoXxRXLy+Jo3WcvaGjZ0ofAaWR2gI0t41jrYkPLEmPglS6Tng8
fMcBeMpMxamD82QMRJ0LDP55WHcdo1UjuYT2PYmvI9qVYd+Nr/wTwJ7E12OdQNcsulOjISTmAspB
ZpGer/JsWsPAUoYIFSUDRDJV2RmB2FTN8wi6ZNON0t6jhJjYw2OAJX0Ez4ug9naA8FlihtPvkmw8
Bh4D1Plqi+pLs/6Fwl1HUPhzRerVf1A5mpjtGD1i2n7AmZWxpNNckh4aUhi6xirppkcXHp2YE4ZU
J6kFN5HPbwpBUZmGNT1VpxvfRYUf2mxSKln9eSyim6AAcFMipioUAUXHIMk5OVg4CKe95LH/hXxw
gqRgJjChMw2JlqDfQak0QtfWpnbnhxkEE7z0klnbpuiuKiw27YQgOZk/GlmfAwVzFVr+aSEKyOoX
TZqfCTSkGlNmqzJ3iSJPjFhrwbIqrn3was7OI2ciYjZ3CZmfHkVFwdoEdwTM9Yb8UTEEAApW6CBe
eRuFmrggxF1CsGOMTOrdahlXa+2ZfQ598qpx9KbhPqJjnOr2ZSKbO8fRLHWUO+AaDhxkS28D5xaf
zg3pgxi7tZRnY+MSQSHw+v4TLKrVBgZGJiqdvpZv0QupMkKhbthwr7HMdQtENXydhXo7NXwyK7JW
mYkBeNzvU7sgti/6NN/7mvdT5mBiQAid968FoFRn2tBcdTjhNHxOCZupIjCGpAV0XoX7xamajP2l
03/m8RpzUZjxm4z7g4FHc4oAe4YnYs4/FgZxybadMErhcv07D9U6tc0/khY1Hk1rCtKCmyYm4PTp
KL5+6+xWd/GJbbp2oQTSTKi0qeSXUEkldCQcBQAGN3nSSBWflF4JN8VgF9GlKpy1gKpDcFn0RwW5
Kqis0E4F4nxkWiWWegdrurD48c7gauF6z0PiqFRefXGx3ytOT0uhCFg0SuiH87XRoJtr//z6ZbZw
KqfDlkt1U4CpLXrmQ/Cuqt55iPhRxz7NCaKCzt1zYEmmJpTncU2mL3d2Xjq7jsRny0eBhYh+xpOf
CUbOzT9CDOBYNgcqUA835kVjBh+Vpsgc7LBsjWafuPU4oIGb5l3GBxUlKpvuiORoqUv3vcOmCjTC
YPbG3Nvi2iD6CiLmwdMLmHY0Pdi3h1X+X0teBvk5ukVqbjrsRsbUMfePJTJyrbV1C3OFgO5jRWRK
7F/lZKtkkg8pz3Ozq9K7aldUV8JIzIGLyj2P9di49jgd5w4hqqbvR7/GfyDZu6qJKz8dq3ivLDKY
uPtCu18FGPlNSbf1yy/U2NuMKZbtNUuBuwI1vGdMm3kqMfbnRvbAHjnrMXzlQDRS2CjlvnKfVYg0
c+aqS3dauLMUjQXjWcg9jKzYxM5ZG1LFgVJtvA+1KzS2EIt1mFMG51XXPXLzStKcumkyVSXQeDoQ
oTnJy56KKsh2Lfs4gh2A6BDq/4UrQHWnLPoJf+JGJ2UzeHYna3k09I0wNrVw3uvwVuKAlSmQodrq
BYNFTicZvAuk8g5AgQcglXBdTQz4U5/ZHrD22HyKCh9u2sGU3BedCzFkTmPCp8iTQ8WT+msB48uI
Y1oX3mYaD8H/9KeTJjG+Y/gXPSUVnLOKpCxwKhG1J515e9R9jagde4KCGKGQENtsNVEeC0j7uU8U
zRYAZ4SlHcaYIMdHWCVh9jBbWEtQ+TSEG6bZ/bZgHQW/tee2C1OOm8xrnik2FApekXXMKYgHzIFz
6SVFzsIUArut/UiHWjY103aEBwyWTMIBsOdFGlJyT7ekQ4eedWDssdSQwYNV0Zk47HNyzqm8MH6d
0gvFszky9WIebOVfaBkUZWAxIAbEBbBBi5263PqCw95SPP1rTs6u51l7xgmQOLFXuILoFX5wprnV
8mzFHwEu9QDxOoOTMcsAKOdjH5rPJZw00Oyh9Lcy56Trrmoq75rTLTU2TiXw/AsYUecb3MS2FoQI
QFnlfkgBRhRbFY8vCay0wCDaSvyUXcRlAA1bb4qPuBzXbh5AZF003PUK8x/OOuFyJcC0apPR1vlQ
+uQWuxIuXvstUO4sZhsvi/qnBLHJIcrpzCZDEiLUz83d/s3Oa1ZbexFiWmt9tR/ilSk//NnFmold
ncU2nPNp3qt6hBQae9oFONjSTKsbKcKgiCmBXlK0pT+w7ukQczdgJuHcsMZdcFpHjVCxTA6FNH+o
BSENwq6ZRst/vEfF8msy/IEQPmT2tK4Sj2r8K8n7DU0lOMYAv0xV3Rkc9UyNwgqLVQrmRkK6hPKB
3y4q52xy8eTnxZ7VHlS/PW0O50GM5UXAQyAjIsODEXpJtO7pCMrJUFWwzWSnn3hYNDQW95wlXomT
2b5w8IbVBZ4zSaBKHtRTK+Q5Hntyq4gqagulirD4w0Og5QDAKz/16iunn6J0w9mFn5aUB1UUcuu7
07S00emqvxpwt4DGQPcs4m4f8MtGzFjNLnlpYd+rv6DAFAdXjYUOLb7GRlE1LNwzqtrr2fAgPkwX
TOo37yqBgDJV7HBqLqKE3UfCUJaR2LZQB4Q6dCzkIDh9Bi6/AxQWAIxZ/yo8+iqsMDw/2ygxJQVq
rLHAaUo9d/grIozxt8Xp15qxMKKnIH3EX5Tyzpi+R1abFQUxBcmqaKMVLwlvaqxNmH3H16hmKGdu
VZ07h9jisFmy4Woijy7NYGNAkh6hqqpeSN0uTXwYIw0NEjVGfiHgEW40s+4HzbWC0nzjPrgoDnRe
U3WYs/RIs2lQJKlm8+//AltK1Ek13O5mbylmLZUWBKv7oKGDBk6K/O8aDeJUEinWWltelIWsqx2m
k7rOtKFeUcUKG8OXRkmh4DF1TviCf/OlZ5Tt6MWtS6sdzM5P1/SOoec/ogGi6Tx7UFwrGKH9UW19
jJcQWxrroiLeo41XroM2yyq5YEabisM5Zx52Hj5zYdPs75iy3ZsM0JPpBaBCrsQnTpDNSxqYYzEx
/8uXPsLhivOHrpUo5sFEvTmAX1i4SvlrszBWlNYXrHqUJVky5nurslGdlXLtRMk1oCBf+yYg+ASe
1WfY8Ue5pKAfXyYf8uQkP/T/tM59VTWgjrTZ6tt7nCavxmzhKgowOrV4pqV8IA3fV6dmaJpJRdbq
t7KKf/P6qWIGaPn8uxm5QWLJzSmPSk5eYVys2r3nQYpfcbCoCPcuJ55R9mwOzQ882DWatdeyxoMo
3picRIk93EJZnJSsKK0fMahH2NxD3wCISk4uFADIIZtY4VXut+nCEmD2W/N0VBcaut1euchQnHUQ
BTICrKICB836Gl40aRGJywSllCsO9AV1O0mhWfgMgRtCO2u+gEPFYqOhgyCqDd4Blb6fb+OKQBKu
Xc/Zj31HVRY+e0D8CoyaiSO23PRZHWQugRZOBqW+JKluq4QInf8mEJRAaIMtdO5KLASKH52eo3wL
YbuzxH2MQznqIXR2ZEbrB0FP1ENlsSfmw7QvwuLghMcLb2NEAT9eB2V/hf1E74e7Ofm/BFydiX0O
pNomW3znwJB0RTCZfuFMwi1aU1YHjo6xeXdmFuEx0elsbekqk3w+oUQ/QWEPg16FKHl8Hd6hJHdh
emjFw+BsoaYiaX0xsfVmrguUENe8wXCI9GGoV6UbQqwyrzx1ON6usTc4V2qKZ+VhFQA8YgaUdhFe
ScNZTUgwYjIYAZOsEG/N5mLtFZowmCa0VHPFWc9u3Q00pjMXooctMn0qbQpW7UgHzgEtcNCQeTT2
L+raVsMs/msZmlymVxVHVAGtWAAJhmleQPf1+tyYFz8Ljzj1rGgPUAMsVdM8jq8xiZgxMwLzofD8
LDCQZ/5Sf2DAGlNS6HRngTYuOPR+unGVOMZqFmcXxEZyWglzTR4IZdAES6+wYA9iTx0TOayBgEvU
cxWA6MyO5rDi+Nf4tf6CjMsv1771oFaoATr7EeRYqrjgBmoBEzWRU3c20wArhnyXVlsB//roh3ui
NIdPbkyDkzOmyKvjm53z8oa3zIXTOfP+JAoqaOPIApv4i6srdiFgQcEg0y18GejBB6hXlb4brdeo
+LGDDNuV9RY8SRrcSQcnHjDweGqjYNVVMcyQvcIFR3FQVPGnrAheKjRYsUU0tHmv4rcWWUXLSJ2z
rDJf5o6Tn7U7Zn8QvzeFe5S6suV5dJxUP/qQbPSI1SV6bO2Kr5AjPvYARlVDyEx5Sjw2UP3p2WfO
eyqmWP/EPYNdQajm7Be7FtN+tHEQEplNnV2igPkYRIKAmr1yFPuQVKJBTzfKHKa1Xwy0aB0zPNVD
ZcbBHAnsU4gXzRuda4hjZOtBEKfcUUS2gMOmpmnx/dc65YIvf8HSZe3sanv8g0JdVq4cH66NcL5c
cLmrCkZdWxqktdSwSCiCyzfACkFEJoKNmKNTGHEHvVeMJfHIwhEpHhmaHvExZVAHQM2WEpr1xojl
PxHr7aYJj16DuCTgu1S+CdbrnoSRwj8u9nG76xptn82FuagZIBrNnXu2L4a9olX6lPp9RFnLnauV
T0bwxPBtWd40E4VV9DUVF5dKIpDuM5bY58J67ZxgLSGql89oCTle5WEkvaxkcssxj629pzTTLrSN
wBGA1uYeKKalA+/TnLwIbIGaZ4Cwql5V3S4jnclKNzWU+Glw1iaGGDWFBcM1jVIzo2rOeof4Ru2a
TC7ryaWi7i0mHnSifszupHOxz0YmTjl+A9AhCfI7MzWBHLV00YGa4baAjcNL6vmtqXwE6DfRDPBR
QG57iL15TRSmfenn6pnLaB9S5lrodYxqehqMKlbgM6x418Z6ODnXIn8Op/hQdRNYsvzXcZ9O41WO
4lqH3VFAOiBICVdADMwSqFMt0QOlue1zKVdpje+K1F97Wlt0Tn4S/qYWYQKl2JKqgJnDD/bvT5P2
6iXjwQMcTS2kIKk1w6kkh0QQKzyhNejkU6rHGDmKXRpEb/4QvwSTdqocVLZI5yuLLEq8LpClQdZ4
zkkjCsroKfMHsqbql77uCdKoN1NL/68NMR6G3mrM/nmi/2cl1dfgFAehFx9FXO86ZzwMPDV7jh9t
Uz4yX0egZqq4JPUUUby7qQM9WzuHnvZPq/AjYgjsIKVWw9GMowRBfELlVZLvooqNAKBrDgaaSxWq
YW1ryUVif+sDa5ERMLw81VSod/o7mc4TTvHH6NNKTfzQZjKTsa9AQzfDZ+dvYUZEJxzkGib2evtq
9TOaoUZsc3piKnQrOKubsPgorUxN5QQ9nw7tyoYRpJ1kfx3LfptI2nScoSxq6bwg5OoZGqRavKp8
b7r2UjoHjUhggFCY9zdUgaAdJuRJC16SNnfrpEXO7Xn6wSnGTe1q/82lka4iK15ro84xW9KWYzu5
yeVhhuPFWDnD0AIlEJcvCJsZsUBZMaOVP/E0Vd8YZk+TDi1fRi+0nkxDKy6jPCRMlvI1SUvMNsOV
4a+zUDzh5fluNlg1+TaXHVYraLEZO/vmtnFSODZkL2jugdcymT2TWaSLVksm5MDgo0y/5tgYMbP6
HiRBHQXNkpd/2oGBSNZLyImiVxUfuv33RwErKSX2DFYzNdzzNMQHo5tu2DSf50F8VTpsQOkyWsAO
xDXcV/xNABuOXjwTGFpum/EFxEwk2HhwwOpfyOWRdr/yiVr0m2JUK9PmmkAW6oW4J5w1hXBxN1C0
+bOO8l22MPPHdDvZUI/HDxzGhumfl1orPUKrWjuvRuKcaOx//Ah5+ij+CF6jWaxDpha0nb0RozUp
aDmsamVP9xH/+Dikl4MUWRT9xpzsl7m03gMCOIhqecpJLFqOeAL9C+r/pmsTEyUpvgMyKwuTYQLh
nUc0pCHX0aJeIPriKl80TEmPEqa776Sr2gtuMDYo6chxV5Qh4DKQVOYBZrE34IRRe9DK2VG+0lMM
q23wwsnDCMO+TNbesKrPlqYxtx3E6ypx2IErbHd4mZrrGVMzC3/W3kk5eqvqI6RFahCOGBozxeSV
XGdQa6TVoDAZLhPYU2uu2EPaBCPBSQPvt7gDirCJz6ZQh0ZuMmQqB7GeBW8Lhz0AqF7CSs3lOoQN
l9MrGQXWXHLXZHwLw/sKi36tHMGcEeI/4AhyOnaH02GlPf6zgHkyJ9hOauTyhbZOFc0qB5jJrgIi
KJZgz3/2Bp7fPZJzA/J6/kuh2OS8e3ulaY8GhQ+G73BzoAAJpRpce5wLAf+61Qhig3JAdUL2jU3g
03KctgNNYDk9wsTGwhzQKeZWc/X0GRYGA8NTzJlljwha2AFYsSC4ho8T1yuftYGJLIkrl3qINoaD
UAXEmjut0hL0NkzRWf9IOZee+A3kFc0h/heyGTYumADJ69kM7NNhUOp+enzmOC/reTwwsF9aHq0x
MsGExj6maqi169jivqT+Uyue7aaHmdmiv+cANLY6yimOawY4mZoV2zCZUjM4BggNcsw39ejLwLNu
AtonRlgF0MNK5crmEkuKy5RER36nSy+xozL7fNdY+cPhi6TkYNriVtT6jwvTcQjhjqTzty4kbs7h
iwlFERe/XZoSIkcmhQa12AgpwH0Sx/YJCygki1XoFmTIfl1D59bgqkQ4meHbBElg/OqDtY/VjBYZ
W6Vbll578wa4+ql6t7DwS4n2bWVl0TMCxhvRxkgMyJ3khSUVvIeB7huSmdV++/x4FhWUHKb1BlKZ
9C3EFUTa1W22p63ELYSSUY20WjovzDFXff+fByee8jMNUbNsE3pbjWjYySCpjiepgBs1W3RGxdV9
8Y0IboKPQKjblo3YK7e4JOYwOanKWbpyA6X423YNcn2BApCbCfIeGA3GkBMzqjujADvNLjjZUWLs
UrhocPbLEp8opgd/sCVdFNt6Z9u4vMbbFH3IQL5NxCigGUHUEubhdDkzciY7OAijJjJEtbz6JtO/
zDHB/MlEnnjD9RFiApgCLzBjKjzMCPo9uiIM3LN2l7bzW1Tc8+nAVw9snNeJ481LcVL+3JFJV7Q2
9fbemw9JsEorh4V8by2fki1c2ulwFe7VKFAzVzheORlSyoYvBTQ1UxVDPT5EQU5Ub3Rya8zZhJls
Z6d6i7ObGcj14GA9kQ5MEJw1kR8s+tTVNmGJTWBkvUzBXQ88pMylmnXpFRuJiX3peMspcsDKPwEk
a7/8bLoG4wIHAHEQw3ehOSfRzXS5boXGn9iSAhBmBucAFIE5RhnEtK8oNvMM+Ka16sP9fdLM/+wZ
eTNU0W3T2+tS2UGztDGxLn2SS/CR84Pgov4cWwBfGgnPL37ToHh1+cUssnz9vL36CeiHJn2u92Tc
GYlPS0mxnH/bJhum4t3CK2maVRdmp771DhVuHxalvFb+lxbmOlaExXnUDmYT/86dhdGDs00He23N
bG2zXcvjCAUeC+anwcK2J48fBieSwwTGj5IXYTodp5eYdoZIImR37nfPcLUTM9Q5eDtpteIli3SC
9QsO5QeUByWOSNN0UWGWiY2xYwIGbuc0zsXw6RblRxDfo4kGEwEuBiZR8E8NWrnjcKBNb3bmgQCI
z0Bj0Iz5adinF4N3RlgBSjEQkacKO2iFudVcwGmnbZnOfLucbApmTzXgSrIAC9CyqjdXBiovlmj0
zuGB8SmFh8lMlAZzCMW5xp6aIMX3fFY0ShkjykX3i7gwqDNSqSqVtDNmDcfy7xzAN8QUJKswKg5+
pAe2imNPlCYHsLICpBY9zFG1IDbVFGQhg7UDRvU8WWCJ0wscQ7nmUBrKBXxoTJPxTCmPHoKmfsQN
H5FFCbPWF/PKhs1djuGaTF5XMLtGelWK5rtAgapzOAOE0hXZ+bBWbNbOGnCpzPaNwHTye66+aGm1
Ei5T496zeH6F/2NyZszUr9b/WDqv3daRbA0/EQHmcCuRorIVbMv2DeHInDOffr7aPcDBwcx0925b
IqvW+mMyXUP+szKMzJMKJPG5qbEztCu290ltsQjiJWfWzhkUdL5KCZAMd6q8n6txl4kfWPLjjKAx
HkRuSlvAHv/OfiyowrSuaTjbSXPBsd0Btsvf4FfbCgkQFZ/bYeaGGPjAIniXe1j/9MEM1ECAIYaa
7xaqQVIT8ggxIJPqMpSp79QgiVHAkKAjuJfvNjsh/Ag6m25A36IFG7Jp/iNyu+U6SedSZKZJI6qR
tprPpWRelnZ+XyT9giccIqTuYLvQuhRckDGSU/bJqdrYFMpahvRc2cUdlCSRi3tgBLt8uYmoNGwg
jKrkEBnYYopsOIechfIAn0DtTMKCGqvPDmqeLqMNQ8N5EUYv2RTdWx13VuRqKjtqYgTAeqRnkbvH
AqaQe+1D/bmMEgWf44T0KU9fyLBchtOcbBe5dEW/BbBYnJXbfyswB0T+4ENeD3DXgC54WmGKUrB3
XjOkX4DSEuoAamiAwCWYkgX6ileU3kfrSyQP6QguCszS+DG2pti7F+WQTVha0Zm33VmEtc5sn7lq
PLoq8MZ8RndCXAw20tHYq+Hid9z6NTAthIjY0hQVjlWdNkKjOqjGm7j2BpDYecx3Ni4tVl3WWNv6
DBLiv4GcdU159KW9q3ocsNP0uwThVQuBpsxMW4fQ0gMfNQ4YXzWVLwpSqNj1DBWEUE+NdVhGX5VJ
zCWfktg/nP4xET6WqT2ZMd+fYjvpsKQseKYtZS8cTcuMe3G6WNLFqFIvLELXnOmn4kYd0k8DlJ/w
8ZWVPeczwU7MmEla8TzlR8dOHxF3PVYihOSyGwdgYESflENzZDFAFE9zJ1QMIJQExlIHClag8NzD
ELZn/XtRfCEoU5mHyUHE7MZAMAOJA1kyUrqGNvA4hQdVHr+g3AV9TrBeGT/4L4pGwD7jGxiD5vym
zR0uB0kfY1WTe0ad7p3UvIrreOR11Dmd9V4m/+GVUlzwKXhXi2lC+B/7FHMJPAS37NSfnRHSZgqE
TN0wGO9xRRtsisK+MrejZwZojofiqM/WwR6c124SOS9EuYubLMysfwIYnmAv5E6QycgskTaYBJ7K
O/KL/nEaTe1a5DwZ080M/aYPn+2y2eJJXrdIlWj8KvhHnF97oN6TACf1hIq2032Gg0r96l9KmjOj
OnKZg/J1hSIyGjWm8N/IEILCgMjZbmeVaMhCpsm2ep90YhUalsKOBC4QxBUj2YueYy5CtRnJA0r+
o9KWN7ti81B6UFoOnHRt9LI/WUcb/rOKS14WqaYRjzSqgDorBDvmqAOsh5tyIvcP9daq64dTYHGX
xTWz/Wcid+t4/oIQbyIFS7Lji6dMHQKANOk+yTVBbrroDe5dIRRQF4OOGWIKGc2VMNmJzINQQgsF
h25OAY0VcQfb+FiCxJ1ZRA32+jImIhOfCldYn5ZEBo/Ipjqq1cc7TdCndra8lAAxh2MGsgAZ9j9H
TktgebAzgN5S7U8kco96swfjNefxrIzU6sx3SmgaBkg1Uk6gxp74weXJOEpa/2yW+btIHMlFkhd7
qQyR3sGQ8WNC+ltlRRIzimPAeCxLtMalt6SPL5pQO+asTsHIqAHbURnKRx5a+7kYLrL0CfNHHGky
+qyZ/MxoX3skhmDuAUxmqxjbAqOabO4Kqm8BCWzZ1+uwQvM+XeYw3Wpycuw1xC/D9BQgP7C5JpYc
tjeI1XOgQqkOrZ8TMg5qHfzIxQSdmy8XLauf6+k10m55EOAiJ+0MWxxRFEe7NQ7Q8WFGHlxzr8HX
oyYnLSD3x3ZT4HMOmolt/ZYnd0k99NRsQuChVUY6EaQ2R8WfHKmb0KZ8aTK9sW1JF7CHFwvEsiPv
Tg81bj8O3HRi2+4Dgq8gU5jNNVN/xM5NJUUlw29dyjhGeLymJqUQteIRtkiPm8dricopiuZvfTBx
o/aDyDUWH4auhT+NQlZ+aG5IrNzMVFRMaJlLrXsLF2cTVwUG29wtWPbE95FiySlaqK2OESAixjGN
UcF4RQIMWPAD4Lt/alnmkunGFK6OlKaqAns24DJlWYjJpmPKLtFrnxFZKRqV3xF8kVKpoqKEiapj
7zM48dO+pBuhP+Ps5UrhSLQS4o2BShbUapENn1apVEBK9mVQa0+qk2NiOTuh1khDglTibTnap2CR
nmLATOS3wj9IgFQ1jOdcPrcqK685B3QW6ttqKr/rqn1uSd9Q+mNkOE8Ji1jRFXdJM94URwk3EvfE
bA4Z6VgQrNOQM3Mv3S60yo9wnt+GdLo6hc4anbFgSN1X7aR+WqPN7CjasOeZpqQYo9bUYgzqk6rY
BEMO+mWx3oc1oRBGw/YrM3uaFqk8Yhip+FdbEsTtvCgP5a9nVicrqww2jZk/GZXJpShVR9b2Z7Tz
krA4pfgdWTRCUixb5YOZ/DeIrIsWV9Q2gE077ZeEoytpkmMQOh8Ix+PdojKtTIl8nCuDkkf7VCez
FwRYG+0Ib07bqPeOQBVfnw5OB38ZmBzAiYO1ZGqK4Ijrlo0zbkjExs86luNF4nevxhdJpwJ4qLNz
WyukYMmgGRz2tHIBZ1nAoqp9jDQQWAjOhH4i3MhuO1H3a4OBcYHKS/IRhNZ30lvgQ8YZPd0ZknVs
dlz3jc70nWqdp848mM2S7MuOQBPO61anwp5/2TQRN0/RWqz9Wq30IcUVA1icbVNZQYizDjqHGGEK
v0gU6lkvVeW1sKtjjzKeq8wj6NKznOrZgkvVJzJb0G4PSr7P5nhj8ifYcn1u7YBbdmKcUOfnjl5c
ESrQwZfgvqXqbyAMr9mX2YLwII4OpTUobrFQTtTNduSWBCIaZJfMb+KTmZCdK8a0Ix7kUrfyQSqc
q/jt6Jr3B+0z5TSndBIzBTuQ6G9No9ELFGeTVJRaWj2PwwlXvyFZAccrJudF+QIiWmiaTcpqk0r1
pZtT5dSjf1CZVyUcB7IeXzMdrIUogGCA3JgNZrrCOMRL4w3s9iG8kxjAqVVtHMZTdmAS9fyRTAEW
/RmORV5reCDLxPqaxnAXRCWzQXBsiJ2knlZ1hzD/AKpxZ/5GPW5+pLSjmFgi2KSzXPzZZ3ksnpXS
uUZ6TqueQ3SK1vvdFLptmMO5om5SEYi3BSHHYRl+z1VCcCiiZTmzDyR3fi6MtFknXJNx904UG5lf
qboxzBK2VUNeW5U/c7QIR/9wzxusvDWrtUESvDPM21qar02V57d55k5NWL8IjbiZVZxB2XIFvNTa
LXPoXSL+KDKsd+J5ePfwLafaOos4fe2hu5e99UREZekGdkcuDGdeq/2O1bKzIsTmdWMPniJkPWNG
FxODxTKb6J4V3+azCqxsU+r5dTFJZZnjBDEQsEWwoPsQeS9NYW7GJvK6XE4JMg74Kxi8+gzZqJKh
SpvtYx9VI6UxsA/aTHB7vAXYzDFqbJuy/jOGlkDDVHLb4GPUBRimEwFR925RJTsjMa6DzNhp1MyS
FdNxRdxu/k4QK47/yMuG/Ejr5E+84IJTahVkuHyPl4udsGYuKB0dyDB9Dcv0GOzsIw0mL0ylbQ2W
HXXC9SITu45lqHiv5mZD/dXWGOMKZ6vAcQ9dCu8njUm61vihR343u+W9H/e1ZhcikexKsuCA0ZsN
LfutbOJ/bD4s20KCxRdgQejHbflmDi3+EUTO7tRXz5iuXJ3rttZnRIfmNjJF2dX8OWJtKmlFA2lO
SnOj6bACGrlOBkHD6JpsnNRyR9mGPZj7RZYOAw0IU/7bIXBeVTJbvNZgf51pc7NqyuqqxGsM8Aic
QKI+mtWo7i03LktO0FcNEdpyD4hhQ91rJgCXdNzYRQf9G+2KEvwYheNwL9/0hIQUh7zA1N7I+q3S
oAmr2fitk+S5ybWNyEOOR32jjhUztP1Ig3SfVDiA6Ay8lwpGXABnJg7k4Geuu+vQ5DLLQv7sKEjG
q6W7OV3uKSOhfzKtSzAaR4S5iLKHmgw19tm+NbZDZKCoZuoPymeTNXjlyC05zy+m2V9VDBrzk2bT
06pk4JCotbsxfwr0FOkZ5kKRljujeEhxs3GA0YhCwzXhlAjsItIYYsJ6OLESZshIIfUsoCcQS6Fy
IrDcBYaUgw7+Z41H0+KyniaOKG6fswqGc7bDm8pkc3YwkHDhWvZMV6oTrxobbqZaynNQER6ez67T
5ocmc9WS2qACPnxAz04QjiKdWg70klbmZWJMd3UkBhUi/Snc4cXCCRQhwCJhapzVrUXdTAXxlqgz
ElpoJnCeER6gxoiWoIWr2w/xl9Bclqw9Ort8d2rhSadXgwHG0hpaV46GE/pkK+uGX/06IG4R8tDY
IFTMWg4Gkur4z6CKlqAJcjIEhqqQgZbDKAidtriObAlbEYfkkZF819pHgrbQCgDJmQtBc6ihBv2p
6y+KYbh16mrGUxOA2zBWLch0eGNm2B2+Rrv8jGbzULC7lQ49QNFeVh7ipCYl39MVsPeSpN9hRZ8q
SajHKY3waXMTOqdR+rOALQrm2aWvbujk1rLxGYcfFWNVqzkrcUex9wyqsloUxWVXr8BLZS5kDUNf
H2zRY3nl+BfUexH7nAmfnDGiysG1ML5OcYn2+qa0OzO/zypRue+SchhG0pvWAULRxu0WN4FJQqBm
fTXDS8QEbYOQU14USgg3ZNxv2quZIbwxnkleI2aRGy82HFyXf0hPsuhZa/4SRTwMyJDLcV34Kipb
En3dgfLTqtjleAdIcnLbdvLA3Il9XbH1CpdLq0KCKldaeGgJxQQX3qocMkFy+dtard0FPAZRcu6J
EGqRORSZ17QvCc8J9cBrXHZ685i/ZIf4tPreV4+godicAb0vOJujm3jjSdEY44PKr3rr6S6kjG2w
rzmfUVqTBLnVAeqQqNiydlxwAjmVp6L7m7GEA9tXvM2GJ0UG9pCE0CaCOHhaHIXQyL1UUKChPGBi
TC6NaAg9cUcn9s7EB9QVx7HY9eMPu6TYBgjQw6sUQyv6JUlOyRdrndcUZ3ApkRTG/q+j6kZMxifw
ISQ2cu0fRgSVdvqr9TRRNXRZ9j6un7AovQIVD+iGM5Pa3H5U5j5IAEMAChNJDBRy9oJYNmxPYqUT
t4JYJ7Que9adzzr8NjE3OMDHKR0paMFFfCQEVjWeUpz9lchM6E6iTyZHVBzzAPSjjP/5Kpsmljl+
BRNKkLELPT4ykpykVPoYsgyd8XgS2kzOyuF15ucVofBVdZAlBjVOcuAsW1XdUyaDGR+JsqzeawoC
PlLjQPKSTRAnx/LIcz1ukVtmJqghAsCdBs9pIUysydGdfvT8zaRBmKkjgVIEJuVEyB11U0vtfrAZ
hWvmA0c6mpmbjp85M1tGTCIEJ8EJRfC+HEZENeay13/zasOjlQxr8WvCY9g7A9Mj52r2ogdQMhrr
X+8X2J2C8PGMF7XBo9mzubevnUXBWLanb61m00DGx3OzLEcivlqyAznKhg+YnrWpa6igbjmUg76t
MQ8zWo1PRQEKxwdv3CeaoRlxbLVdA6jA3YLj8+olyv5dRPf0I7dxdRUgvqTCsLQeKC7x6WZhr5Xp
SeF2mAkmORbdJ9bSVYUlTl+p5rcum/ua5/Qp4LVfWaQsL2GMMRhluvxjCiSB72zU/gRxiLIa7X69
hQObCZOPq3tufDjkH+dg1Eg9qLd4ThTM6Sh1ARUEnVWI3BzNm7t1UR0WDKtSto2A2UxsxBoCfnCK
Ydm30jNR/gaVcAmcJ8GUvtqjyupj/l/3NjGuq6tU6ImSFy6tFoNxUzf0s+vK0yI2DutlJBiubpyX
yQqvcocUbkZ9Z8pIZHVEPdz6Rp7vVK07IJeL9Og0p9M2S3JC3I03MXtKTQzoSfXN2N0yvmyD3zHg
ibSqP355WVk2QjasRwcJz+/4ovNjFCRrzgxSEVo1cSuUNola42cm0cZgfwrdTKjV8L7MiYjsQd4a
xEQJkLc1bIQYXrzT9FlAsZ9VtM3q4ItDhDMoIbGWzBp5uhrq58SvrgH/K6O0WjTI8O5QSfHWMrIH
x2oqMlmwiPBPcR9BXzHQr7KvmSc+x1M2YEw7WAkXgU646ghixvgOMU5SybQdxt+B4IL0JZKCU4Mg
ocrqF0cr/zkmIsJhY8+c3xrShQLrWGRXaHruHj2e/SwbnkSNQ/o6j3iPhvdoI7Ewd2FISIlJ9gzg
JxhXe6qq3g+mYC2wHk39FNA2IIPQ01XCOSOykhDKjCPh2b9t/SncQa2GjqXGwGD/oEH6ZzxEFScE
jDncHby0FLsjiW3tfAXoRPjLayd016KkJwYraW0gIB52WIhULKftzWTcSHvtY3C0bceNUpQPyJOV
SpL35BFNoOeiZ0JlWY7HXWoZBM+SvaN/B+p5viQPu1rxfx3dIznHJa13loZ2VcMdlHN0nYkRH7hp
KsFwoOpDUdVd8ZKyAlXkCkXabgSbbpH0t1Mi9PFjRZFovWzk/qTiuOqsfUl8TGDxXKCcTad3sFa+
SkffgALwdJUaoVIgNlH9GuWwTrRywWPy69LFAmSvuwZPs7J8oPMGf1X05djarwEZq2rojfO5UMer
aRVeYTPzSSWZtqs5uw3xY9ZekQTg7zEah8yX5pIZW3pRTevS2L3XwgHKuteFJ4Yb/LMcif992rrz
QnSdj0oQFSg5gtM4Ir1OYKE1j+8zsjDaj59KIAjQLSXvXJhwGI+8+qlz1B5XwcmJV2EXiQm7uaSH
+hbXh4rwyE5bcxSOKcXw8peV4enwMiRb+Uk4RMX12dqRR2RiXxWkJx3EM+6UzkFnmkkJ3Wumr3B4
1jtVp7MIlhSRKPpomdQZPNFxU28sYRufv1itUpLixQYvQhv/+/f5BjS8zrlYRpehftIHdS0jbIxq
koujbUvBTF2PCLmCK4LkuiRN0fwtLYdYMl27TLZtueNA7Sle5rzbSV9YDbsmJvp3OVSUcc3sLZPF
ZC6PfmXWn7mivKr69EW81aqXW7epXu3mKmBOcaWP5Yk0T3IGScmJb8JgocG8qcmjzA+t8OZLiXxR
i+6J08ioXyfg4n9gLG4k5oNochh0yOTFmFuODYDl92R8JrAhkegdiGbyLcG555LIsrr9KdLq3Qqp
/kxhWmX60DAFC6WEzomEVptUusNMFl5jjviPN50y3cKgeR5V1qX5jjN+6GzYB1GN/RbEP8D6toWq
prHD3q1xqsbkK9bL8ASRurO6cNOauwQXW5o+ldmzyvXl5KwxgNFkoSix9Fxw4ifLezd8ZBbg/K8S
bY36kav3dIQ3bsjrKp6xVln0wxQ8EYKFYagSmFA3loeOuJXArcHOp1+AtGKmjogLRjCwVvjTE3+I
gfM17iJWeIrutIedIM2OGD9z99rNb6kznhPcXWfs+x3+eg7p5GSQ7io++RkFvG83t55kXP6ScSQy
6FgeTIf0Yc7W4jzOEBL08JItXGg3WcXLOGxTflKNoEkAOgefA60Jp5To6QwUWizAPe9/bBDcQCjK
9Bpk5cEY+MfLhwCUxD1UQfhnprp3GmsrAlqUPa/3UlLbWlLq5gtGhP8tm+admOa6AaUcequxxYsc
d8Q0oDwlWXzWd3n6jWlDxVXQBM+D0+70nhAPrH+8xJwtDHEYiDZWN4s6ZZp/dwpbl11JB/L/zfaj
t52jzq6MMqeuiDV7NaFr0XRmmhfml27B/LTca0nacXntgUUE5LCR+mXbIaKSbewlk/qwx5AaEkyO
8zWG9JlHXjlu7ZQELTw+NkKmsH6dw+TVkfNDXKRbTPdod1qgrnRt0eg40eKr9GhxkW8sGG4DcMSm
JUVJRbVUUlwcEUhFPQ5Do9Bd2dYHbT1O4wXhJ1k8UDatrQsfI1GjpGofipJ0O9R77A9sPlQI0dga
yHj8IFXxoyhmh4/bXnvm1sH2xXao6y8Qc0JeH31S+NuYe4UmQe1ccs2RhErjVd8eQmdn7PVdJRYh
ILLuhY93JB6JXUi4OVvycW3tGEh7/rRs/ExY5nqMZNB9Ben8/c2wZY7IfhMmN3w5WwCC15DXKIcL
bxz8nBAwCQg5jUTAivopIptENHxOIxlLXXUPW9JXBAy9sKVV2SnXzzpM2OKUSEJCoB6/INGF1xvd
hzc0rwgE9IqlunwslP9p26YdeOJ67muCsxHNiGWzpqYDeYDZD+tkKYgJ/ZJzjmZKFez4pcnvRn0c
ly9CjsPOD9gFMxz6HIYkUeDpIoMRLVckJmxOfgTMjfQwuFJ7hVqdkd4GMrvUdto31sYywyvtaSjg
Nb9Dz882i9CVLU9VHgLFsWOEyhArFF3hJ0rLYZPLRPmNy850qCUPD122HbP8PZQfxFEmtEnxU5fE
2BF2W5H2Pi7CwPY0g8+XyGAZXdh90xvxGj5U86OxKAWKdd/K91OT+6pT7EKTjgbaLayb6L8gp4x0
xLkzdsZ6bqKDjpR/DS20qVDsjG4UUjoX0D7CZRw583PB16ckRPjJ8rTRMjKG/ZLMh9yZ/j25Qz4R
U1rcNZojyQJ0/CwqgOkJ9SCX0ozDUxp5kFi7MuVUdPRha0XGfq7d9jup6JnnjiWeTm28DPFG6pyM
waVLDtmQStFl+jR4NIPJ6adCOp4MpsacPCnBxiQCxKybS9m/dczbhMqoNdZ0swrFkPSWKDkCgMkd
AtoRmnCjac9IXOsMbJVHUiF9IVYueVCfLbnzVZiPeD4k/a1F1Dwbrp0v16WUj9ZfO/SYetgUievv
PEiwddgYUEHVi/YqmHCeOt51SBwgazK5+7doYC1TVCYPskQrfOsY9saASNpSJbsSqpBD3Pl3iGva
zSC+k2mbDONNk5xJFjZxOpxU/hesa9EH/nOtio8qbXcTnPjITgOTysKCy4grihlmavFDDLE7uxSv
OMGdHNkQ/Vps+trUrquASkQ8dICEhB0M3NCMMEig1fbcJOpaRXTRF7eZvk8BRKAP9+OQlMJ11p8T
1LntxIwFiDy8L2QNEDkg3Be9hjPTrxiqxMxuyc4Gt+EMDBCTN1FgnemuWNO2QpUQ87raLvPu4MRe
4KCisBNni+Bd71wRIltxnYFMxQPbHBqfWfoTWAjhPJvE9vvpiNiYP9CANhi8IDK8jD2bSYY4EMTr
S09oPVWhADb4w5l4NDC/ZkELwbRcG78pZQMJ78AI4xnjk0UqQJsFkjmn1rY2OY44+4lYwYDijlax
ltkKUpWlVsBkdv4aolUE1F/lF9n+AFgll8cL9OzalTIjEplCy68AZiA04FEU9PvEVKrzxmoROw9E
TIEjdh2Rnc7sirguNcFcSeBw6ryCmCGMGZ1DjtuEnUlG0otUbm3BBMmAEuKp4u6Azn4N0w8+Z051
CS6m8nJOs6hHjld2Xjjmt96yjnM9IBkgpQ3fURFtGzxaRCOL60/0gouftGEKp5zLc2yqgCyqDKlS
sLbFrBONF50cTuNW9wWGFvJjodkqgHxCttoSQS6P04ipl4M/RCOQT5R2KsTJD7SxRysY+BaVoNga
AsAEA9XaP9iSXalEdSwXnHjN6HHkpdor0e7gTxNKBB2ztC1vxAbZgroQN+BK3YUkf6r/jNTZkkop
3Hzr6rOpDiOcqgzO3dBMIWGOo0QeH6G2C7WnoJ2PhrhzWDuYsAcUr1SZEC93UjpM+hmgJUN8151G
7aTzEuKv5ZPQyInXjHSjKjhylb8OuEiJKkhpco6kD4qWO/Va0I0ADsPPwxUbI63ByhSwVBhrU5Fc
8Sfwgag1YPIKHRDLhmL81fLOIhdFbHMAVXA7TO/TDRykofuhngY/iqBVeFUg+1Z566zSDLoCuZmF
cib/VVlpmfQdRKEdnZ2Iz4IjucU23ty2Ib2x1zdxT1wgcMb/P9NKKdc5pFHMKq2JpozVMWq/qvLS
qvmrA5e66tpvXTnaE1ZHXQohvh1wqVc4EVIfngqHiwtHhtQExxavI+r8P6U4EFNKMI9BNMPFVFZQ
d5Y6I43xUauDSm3mH4coKZVXjuekid5Uh5m530rOyI5u4x4L931g7VRjvqgd7Yqg4yVNSGDhcDpZ
KJ2x0GSq3/xJ6M9A1Z5aB8zrHFrqVlwAiDhSFlITNJfFTCL/a7y2QHZ93LmOtRAS/mHu0+kzdh6V
gxsQVq+5x1bj54G6G4pzkvEQOOV1ho5l++gjMrtJea9QubMjkn+GWsElLIOdAVWmgqmRfbyCtSPA
f57x1rPu4IhrLymVK9ipAqrimm0APcsBVPLyjYG/QHpQAwdoFPzAKZGsyJUcEIgWrcEmVcIZIq06
KMzQAB0ORypBGeuugI92Xpz4IVg2FdlmBTMF78fbEBOt3LEXIFwMvztCjwHaxdJpdPtW2QbanvCG
VXmqg9faPlpRfRHQLWIwOcQuy3MNzqjh6gi655RiHKvaOIzq4UR+1Cac9whLWKbKumc7qREbc3cD
o1CDQz/cmH2BcYpDna/ck+OfGMenDGGRMR54ww512LnZEaXrgt15aCbcmh8GnsmTVuGBL3AF3Ogt
O2DAHabMveZqW7L6XWnFpIstw+ZYWQ1P6gv5BdOw3gzPPHthvu8/1T8eoJYIpTN3yOwrl+yk/CDF
3YQ3xIzbbBec+GJ8Quj9bhP40Xp51CccEVfiXQ/Gtj3lPmb+34bwQN4iUNndtDOO7Yf0qD+g/Qlb
WLW74YRxYw3v+Wy/G7f5ybyr9/4NWXzs8EIg+vMprZj1C3UHxUwVJbIaVwPY+wUD0WPSS/DCuRhE
umot5YdE8dvxEMTHcjHJjwm40Bmfiyd1vIswRzMEnmYJ4SKSmE4ttizZZAy2z2w8XJPvFoDWXD6H
450/L8je8Q3QpJVGLtXQWf5bK39ac9NZKxPYlRWShPyNxPL+zbykfu3C4ZATutKu+hO+IheNsEus
ugtD4LZvKEx+LM/cRRvEEh68rovkZYU2zKP49mRfqsciQPlrjZdZi97DkdzJTRkRNbOh08OoXMB0
2PPnpMLZt0Kwsgxr/TV7b8/VRX8ZTE8hZn0+lDny621EQVWBRtwFGTNUxBMuBlFcWaNvUAL+GgZH
ZdyQxo2gqEAc4Zarr3oduYWLnX1FtP2KULdVSCkhyyhb14r/MLVkf7s9qVx8dqjWAO83PClGzI3m
lzcesH13qc/za/acXJxvyu5CohDVVf+JjFPbmWe4OOiQ/Ek9DD7TT/XBL4ps3ZLwurD5otpIXuSv
Yl9djd/qQ/3KXd7sr+hqnnnr0NEJ4JPcNWKthHAQSRgxNbwTrlPujHLnlFuLGFDap0L4d6aptXbW
3XCn+e0RKqAmwWcThocqvKJWXWhvyUmURUm1S8xNm2+K0o81fBesVC7pR212bMPzUB0G+SmQTrV+
lFuEwTtF9SuadbOjzfzMtEn7WOQXyq7ttrM4+QQMTlbMH6Oq6fhzvsamuVFOgNr4aCQGnG5Nkj6E
J6BkjfhpodNrFf+gaWFV1t/kYxm63ZUI8N/+YZ6dLfPT8iR/yDfraP0IZP9J/4qXTbQQGYLAm0Wr
gTwDVo2a3YgYB0m7RhukkfHFr4ZD/2J9xR/sQxCUb5ghGehpryIa5oM2pYt6wcLvzgcGq3E7u6id
2w3qRa91KW7EpbPDIjqQA8z5TKTpZz0dKHneUaThvcybxydDuvtGUiQQiofHWj5YAFTobn0iIuOV
vULKoq2JZD3zYMqv5l/zgizwZkqfwVu9K24IexHbYPfwtGt9rfD1tmSNHVGZvI6n8LV+H1jUN5ga
sb9dLCajZBVtU9/6Q5roaqA+j96vdgYFMV65bfdkhv0txIAzqmqB/lGeo1PgePpH4KWgWx4jVj/8
QX2vbS+iWSVKLmaEnEJhJMdlh1pN9OkJD1bBKUyJ6gYUJoPeMWBhe+wG6YTbD44Nh8Kq4PwAbmrD
aIdNd+aGykbCAFfC+THiWnVekQeTcCggJ3EL1cN3FjPVEJZe16GY9C2D6WFm+7yP884xbsHi6xFU
m3EvlnubPA3Tc0ZfeUuaWZAxgo3nud02UIPVZuguLNnEsrKoYlAWQHV7EOHt5WXk5OdhQNfISFUc
NOtdbEAtuPT4l7b6PpicY0rBN/OYlrS7ortZ2CsBjwWSU3yCBjLFRhMhps+z7NlWfYsYSeSidLmn
ycNQjcifB4SdX0H8aNSHqn52WKxRyQAPrCKwJMLwNzKuPRHZ55g0VkH8ArFPekwQ9K8slK20pTFm
ys4+7nwzqoh/J/jA9iHMMeuqyLYYwqU+dVHxALbzb21r+SRGZJHyzHjZM8kOGrUU1O20MMnsY239
4O9j7gQ1ObCOxf1VWNo5KsTFXTmfPfLE7ojY2blY/P7GhS5acngIh4VoxB2zaoCnel7InrSwKrnW
mIArcBDNVal/yn/EkmA1sGWXIPkWZIKYFfP0p4eiwmAtAXdrlOQF946LiLCKdufE8Sm/TNh1hawx
qsB3oh9F2sK7AGd6Q6vS3vSXYaAAx1aAzMmvXA9kSGnheqallE8JNlTq4bMAKDguJ7xzYUryKV8Y
uSVzj9Al8202GbGaoKJkaKtnQu/R7Ga6y8tmU9tERw80AZ6G5KDbPbUivPsZLi6yCAnDZLCVkXnF
tcTTi2SfcAAH3RSYzhQx6MQ3sxM62BO0dCROXIlyDKyg0BBIqdVavtARp9qkU5p7wWm4dDA1cA+W
Ieod0h2VE1ZHxvDJCd90tNWheqqWs4lrI50oGJZeFFnZiQIyQG7agU3XMpONirY9KM8qLfb6uld3
wB3LsPDZgtY+LEzIg+lsne6fY7LG/U4xCL/K2CItSH8B8MbWJQVlBUynVp9LB79JjlryVJ/ERxXq
j+6LbQ5hgAYX2lXwM+TUmATsSH8BNA0bIQtmQ1vFCzC1Q8JVOkCFm2tzoAGAbZmHAxUxCwXVg5we
HevvrWNLMQKIM9KdEoRHvBm8HwBQCaZ9kyy74iYooGm+TW24BXkdrD9u0VHFoDvwj+rfCV9hn9MO
Iq+65rkaYr88l6AVRvKpKm/4PMm+xpJLJ7dkPPV8xKZ+bYnfFN4n6kJmbC2OQzgiyx3zM0XvW9Vq
7yFkBhLy+TsEt82TN0ewgaiOvVy7jkjZw3uIkheYvnkduX6qrKcK+1wZvp19/7PzhIWnk8yNjRVp
BmhaGCb4WkGms6+WHo0x2unzU5z/KM9Kg3Btp1HWm54kAGp5tn3ia1rzkvX3DJwbwbIIeDMopmBo
1dakyahWD4W7Km8m3xNhD6sU2HMoedSHCbrpkIzsnSrQL41/HE8JbzPb6MAgPCMzyKcd+RAZq5Z4
H8U0rfFo6n6J7sooIRMbZEqEQcflvumb/5F0XsuNm0kUfiJUIYdbBjCJpCIVblDiWELOGU+/X2ur
1mXveKwhEfrvPn3CC6lmpxnBr7MoJxicG9EB5n2ylf9viLnr19T4M2+AN1hXF7p+U/7i6JIlBc0T
WDZapBvaMDC9O6kPqwggoqZJZWW4kPqVnOYiZqOMA2Dx2QbvCIqC8Fqa2LnU91FDyVt1a01RHmH1
YYKmQoVbHmYLjAzubLzFSaSvYRUgaAF3ilIKZoSPQv48oJOYTrxeAo8i7GdfghMLZAwbindzjGf2
hCrklekJ7jgflzLQAO4X1lfBw5WRC5Ee5uRh8C4dHtW98Ruz7A1UMtzNewoCoSnxDgvpofc7Ri0D
E2gTow2jwmMwcfzGtNbA/VQdgvdYEYcXSC9bCRdyEfKUJYEr3AxBFrCdIgrUjC5dwUDBimxJGbaq
lzZV+cgKz+kFSgDrR+xzi9PEsUqMFeDSknLbAP55NReeyIC/6zb2J+EzIx8bT7th259ND3AxKB4q
84AUJgu3PEmT+0tQ1L8VF66QHR1cfuw4wxLDD6ZdjM2CHWHd8F2txddVAJS6WvFxvfBJ7cjCPYy9
grIU+FurvnWbBT63K2YDG++jGJDffKt61Sf8cAdfRZbzUmcjcPMBNTcnk80ABjA/u99sM3Qgcy1+
ikn0ir7lBrKkcgGqLIiZRNnO+Abr0bVz2ueF+03D1MK4LtplU8TP4ilEOLn7L104eM4J+VVEgvaG
I9mjpBwrxzaBcNeN+LOSHfdLymfa4n/cuierL7ftwLg7f+X473s6IS361h37jZu2O9sgOSD8c8k1
5nvDt5DxtYj8sGWrbRncYHA5TngByoPxEtKoZZBJxqY4iXbIWor96LKd0HYWe8GMfUvoOdya5LTE
v2LQaP3DHw9zVWZJACInwvVKp/Wji6p6DbOHcFfj6fDkGNZ6JAA91yaWjZ9j95+2FLj0wVL2gJpA
Zum/sMhatWyvDVoShUCYRq/3+aKccVhPakzjKNPdETzljx7UT0eNiDyOET675oIz7+3pY2nsq62T
pcXbRvJIuAppH0tn2jfovQTFG11Wr5XfFjkBEd8mtSZjk4z19MStjm2sijuyUIgER5AB+e6qXMbq
Dcsyzld8PIyjBeFPJ6MzKK11kZh/9nUVzbXwUav0Xf7snq+QAFyqw7u+EJRirHXkmbDI1DolX4V8
597dVxVTIrjOqDPKlBHk7pcONSjGbCa9Y+TBh0xfrK2bh5ulNzcOPK/URQYB5ztLRt9oU/K6861X
RK/xY1dj/IsRB8bglXtzuKLldBv7iHAhTOYgJ0EHBMoXKxIx0spSZBaqiULj29N8HdZxPfKgEqpl
zmAM8F2tWF/xQ/mE8WqBGO1AB85NQrQieLzzG3/yOZl7hCffQfMDhtGH9ptik8ZRFriOhbsq/FL1
iP0BQY7oOfKpwce3OuoanTquMWNI73/p1J/M+ard22jdySxBItJtbO+twqVJsaMLpC+P5FOP+9Kz
PSVrA0tgHyebgDVMp6oU4si3g3ud/1toecz8RRcjrOZnnjDc4ivGVNICEAWV3S5kOUlkAUpTuqa5
esxMwKmIS4oj75s89XUKEDyflQnftoqUryT90WZWsriWBjONHZeNUMQVjNEUr3eYdy36FMS6fYXT
BBiRBlQvoy4IXbSY29B8ctWvYf4leN5Xu4JgDKYmvOfkGQeJhMpqkGBvVBkq/+cOl1lb+ddoylvC
aFthRoSo4rgwIpKXM1b/8dpg+qjDtAopkzfTrX1QWo5kzwK7wJF/rHVE6OzNy6ec4DvLOeuF+zRw
hli5/hjTumjF2Y1oZe03XaJ4RbGDqirVy4MNXZfnjncVB4eA3tPyfBUbBuzPNorT7uuIIRa2jgsA
MTnXETms3fw4Y4PcDofVoPjXbIkdQbkPz9mw91DxL7L5q+Pn3ko3DjG2Zsliys62sTvyrpGBGeKR
INBOupvihiwjofVgQtAlHf6INObTwawNJhg49xomeV/iz8QKx/N0kD/cjpBI99UxpeuG+0k4AAfW
ut7l1XOGbJYLsICG1xBghLRBu6WRWK6QjQ5dJvSe48U4qui5sq6n2gX7hfynJPgqUGJP6AoHcRSD
M5Uis1a1/qVhsaqZHwnaA649uWuUnmlgoxvaVzwycg50Zg0cUyCfH5Ea8+453EW2tpzqdgLiCQqo
GzbMPw1zKDqEEFoGBASswgscjyDnSJhJGT1NUPbpfAONVFX92PbjY5sr5MQQhm6dc251y3Ij/7bB
EGJ4Q8kyPnQUsyhQIUN5LEIGih1dICwNWV+Re45uPcYjg1+QiuQdM3Ld5KurLYGkTN7fafrtIr3E
xG40LJbmnES8KoMDE2HY87XU6BmGxmJ0Ph8hDSmV04RqHMeq5E6qN70LRkWOsYEQZtEvM0lKITLJ
xluminsfHlm0rZ3hllClUde7pb3TDIojfrV2tPdMMEXXr/Dmt9X0o2Wia5p7C6ICV68lY2T5dTif
h+E7UKtd632zX6VjGsMCbfydgNIc7mHsfM3Wf7ESgXtB9ZlJ8wIUmgqCp+iAzLU6j6sYuKzvvU3V
VbgH8ussh50EvPx3wJO+hb01s77oqfwoAZVJ6Kf93iiyvVPP+0KfIPVnuxRGhVNFP7jfDM6T437F
/XPawYIeNpZRn+WY4AXk1qk14nO+pYakIoDlCaNsrr4tFe9Di1Uj2Hk9tDhcl2s5qEpenIKg52nO
TgogAxfRE2osYfLsZ9wB49hbgk8U0LdXviNkq8kIK+ktpHDxSGrm+Djn/SZP7jHHHeTfRsNhCjJg
236GHRXQa69TDviTHOeWfKn0FsZPQiyV10QN2Z3zzyErMCqTw3PCvepNFUHo2QC/oOFILdbXwRuh
4DuMmrZk1aVIm6zWwcKfoS9rjnpFBlpRwPfGvIBZ10aIpCMGSmb9AYM1ah+/1u5Ex8UOS2pA0dsv
HPwjDLSr06DgUJuLbVi7xvWNJrrogXJgD9TA1BbOveS1jzeXxdhc/wYgm12Mw0ijHQJIgA6r+kT3
taUnRYlRHhItK+6tlt716mJOzxLXiBGiapg7Ki7cuhskqbRZN/G8qYbWNwgV1hPOSks/CNWHnEkS
0IitxmzoA6OGiw43SlV+CnLHm/gZgEestuB9c6tDfqC8F72Jmy7J2mbwOzINdnn0lamYk7IxhBw/
5ZE/UNw4vlwWSir+dgPyKPzBMMxlrzc5A9ohHYgFW4EWgQb/jlYNDiOhV9vB1a4RJQwovGJf5oAM
cl4GqCnx9Gc2CCqXXnaLuSfWYOxkzOhhZlRI+3RbsaRoWJJZEwsLsK7CvoNSJvl6ojIWOeY6xXNn
v5vvCdVOp5kPQXnVlLjQMTiUSFJ55u8ZS5xWt9aYbDNj/X1lc8SMwWZcqxKMQehiU7ISrOIYsRXN
jJsR4EtGCIjErBC3OETHAjOVCAksWhBVpxdGdsPDvNTsxMF0G9U9xbmFT5gSXyPw/ABHPMji+ltf
Ok9MfjnpbUj5cCKfFmrKYl29RME3Kvk3ZOH7Q9klz3EBPjxO6qfKED0FBQQvKPBlerJz9Yg/WcVr
9nfIhCEbA5CNTUjni/SVusDGzRBFAT7Bff9c4EhJSNrfayGvSARYQgOb8PZH+rGBwCksPelXhGHa
qEcZDrosor9ws9PYfCBMgIv6n95i5towIeIl8hA4BMlpaKpbm1EyP4ajss1qqBP2llBnLAhKRuf2
DKd20sm4M/BVgUeDWYiLzTJ8GByud23Frl8ZbCCtBmApsoYXQghOfQ4EVRU6r4tZvabWv1FhqZw1
Hf12smyU+UCL8mk29TkMSXPHa9tIACtCrFJpDPQn6bO4xHJgGIGC8Po9ctxDUD/Z7m/OJNwTFsKm
epxRUemPqfOV01bx4iHWIkGornYT4Qmd+VpDVrDL8pEztgWW5unVvG6PPv0gFNxp+axTQl8K3GpT
nq8rG9YEjStk/wcae7fZlc4Z+LFCgMghQKUfzAGoi/FMQQ6EOxs9VzB1AnC4vb4TP1J+7OL0JCeT
meKwgMRPNh9N1JjsbmwCywnQLrOn3H4LWQ0ZYHP0adg2PQQYIcTQbaRIVmrsSzKfgeXQUE2PVnyW
74UfxSGtzIM5jvswL2GDXrKQcw9udQ6Pi8yK7UTbbIdEdLISCaHysjEmWVg2jwaoaHrLmU5oSFsn
In4FeLthdsADC1b92DhrNFxgL2QHuowRdHQpZKvCVEg1Z6ahaAESVPkpp+VrveTDYjknnONIrO4w
N5h4wd08eVRpSnGg0rKbmuxJNYxR5XTCFOGdrfKrwjFReYSx4wbDVI5nLWSKhF052eT7QfsSJieR
WRg2sPub2CcqaO6gF8L30r5CbJWgph7k2iciMEQNU3vfsQ4crHVrKHUWTw36kiNqn55QkXC6gnu3
ZnWKO/Vflg9wR28mrsrUSorARu9jEj9wXf8L/SQmkZRUtnzeiClrCeG2OLady1JgWHvF1dEl2F3/
K18UE9xv1kUenKr2UKr7wTma9uNQNVgI/aTVsMFfBWTZxgvYz2a2al24z3DEEB8pBj2lfeR/3hBs
xr44NaBI1Eshv4bI3nGITdGB8fTHjAg25jEMUiDlq+EmRTgBVsW+qGWmDWoqMLoAwifUmMPNoMAk
tK2oMCfoUXb1L8W7TUE4h76if7Eh9s3Uj9DhtUZLXX3X5ROPukwiC2x8rI0O6FUq4ogHgkOd+UES
J6AlDCz0amujJdG6yrVd1QwoBVtq8CWnBNMfiDfOXKIyYKmQYwgekBRDEDr/hUPL8zssd4hjgDOe
H44GnCkytsEZefgzvmhhsyXBkWRwSL5hYKjcJ49F4FRDZ5OwFrx1IpDiiLXQrlPINTW9lT3csgyM
jkX3gB3xg9YkXGOSwOCXwKnR499JZTDnctkyHJnQyYmKUFjLyoPKQ5MKpwXBEqihzpoA5qTUTmll
WZOoABp8MAVZUdwePjO4BFHwml3x4Bibm2IfRZUAIUdON8tl+wX/tFx2g4NdK7aE1XRDB+DTOgtG
yEf1JtjY2GJAeuAFVHj8nnUbrh1MpGzhedNNnBQhJiREJ7LQ4WAuEtYXbrxZcAEC2w2GLUFJtHvB
QscRPXv5Ex5WvJqrxGowoIL8AdPb0MunrjmFO9oZk4wu0MSezd74kbTItQzSu0nQibl6ASXB2/U5
1GveVR15uSjhujrfJQEMngLj+vhPmoYPBRG6OA9Wy07MYhK7IwOPcYC3w4uDjQxILfImT7wZyd4D
ia46xR+HYm1gepaBSHTlL6JCuZysbs6lTSkA8GnorF3Qy2Idp91JxbJuAYICuKNwCKpiH/sej/MZ
X8XGxAOZdSUwnNq1VzkdpUxm9IjZ9FbQtiRgrg7NDfdTt5dtN92r8Vc0YDB7HMA+sZGKck0EXhsd
ifuim9sJ3IzhGz3D4n7pONp4dIxB7+6aZTiATrrv1Il9NN/pcjuFocKCGQN1VQwzzPPi3pUJVV5B
AoyVUdF8QIPO+BbTJw7bjRPqEvbgl1TLBE+I6Zf3iPsWGu5DA6rXVs0xZYgtKF0dXyhoDR+95whU
YOrnmE4ueuYAf+Ohb3mZwTzlO8plkAauh01LPyswS1rBMYOnIq813Zsw4DOr3Q5zfQ01kwICPQE8
rGn8gofZoTxG4AzkglBX6IjnAFt0RvoBTL350U3eINj9iCPBHGVu6EM/0cCMuOVx+VMuCi5dCvZ5
bIyHku7fgp5sSXQdmBr4ElIhee10jDO5gHVzjgZU9fAOJnJOTgMIUOq9k6AEfWXxu8ndKQM8N0X+
NI82lL+5TK9LzVo6wEJ7uiDO3qQ6+QOTd0rR9tZ6c8loRl1OPokEZWziEqlji0zrTjsaFSj5eFA0
tWcfPZ/ANeSihSimGOI30q/X0ficRNXZDO9REJ+wAOPqWw8Wweh/6Aqjb6A96g7sWFmrtRjREEDH
HjXgo1nBt/B+wvi1j1WfWV/0RgNwEF3LyIVu6/2MU10gqaufYYCwzEt2ijNiihSulPhdMnRx3s2i
kUKs4NyK0pDjlWWmsOLLLPk7yJjT5cuJtHVSlpdcchx6tlCYTxqM/tNhQTA9wwDWupFgmHw1LwiF
8xc5m2Ui877hm6JCeonBE3UOAgqt+EcwXSLJOi/ks9gIFORCofQdIV/ndH1hXpCdCyo5VS9iZ6US
eebg4qDuXOYZfuhAHeq+Kutb5jw5sxLL2LE5Xdj6u7CZ8urHwXKi6y301NNebY6uWOjE52hmJ5i7
vpfZl1m0xBQDA81SwkyDPHfOnbcqGeFMiNcozv2MQixyR30PjJt19cGqcUVxsTXueNDa8CHTP5ca
8yDIdxMNe97BnK6xyRd6lZbsASMRExUE8ngr8E3fLuFDEe23PBmepGa/1f2XfHyZ5QIa5ylHH8qI
NcaknJYGathnx6OJi0d/ntSdvLkW0nr31NHA4w74At8C6SGc4qJ80I1xW2aXjrl5xO5UzcVYFClg
NuHl03Zvc1Yw2uGZQrrXhNgLo6FkeUv0r0KDyw4uk5Uu6tQBySP9GQSd6DGORIr1KWP4X7drPmN3
scuBg+zeWFcVsLk6c8QpGypl7N2k/HuAZ1HlrbSZv4onjKOpA9/GYhwMlQjcZmPU9V5V4jc9c8/W
mJ3meaIIg6not3leNjbkJxu0XCxGcJ1nFZhuypKxA+DZKkk4h7lg6OuZfT3e2hgWPTSQ5gSKS2rv
STSylMrOxLhCv7HdtRX9qLvM13TgDkD5MFITbVmrG2xye5KNW977eQVWq+fPATcQExFpY5vg0+zL
v0PEqc1Xrj+x4bcx8jj8iRxm10JTRn200eFbxb8lee2Kg55N17ibt8K+dPO3BqGN2P+og3UrYdOk
vsVqNcG1dWTOLTmmiM2YQKx5aUUxgR9VRN2WaTNxsocZgXfLItfiMZMjqrWly843SfrLe1rpeD0O
NOs3pgrpLziqauANyySyFPGz5bC5JqQRbSJdoF4Gl5jOTK6B4kj3RJYCLnyKB0q2Mrv7NOhbwm+l
G7JgBowK56zT78IGBhqccQvOhPql43RRGcpPF3bHIBpBy+P7EmPdzLLVUa/y3vRF7bNxS3SMY2zS
R9nIy4eTo11IwnLo87AMUKfFcV8wuGX2EPCmALPXQGfXOUosGy5PQK+LR+Ii8CdIpQ2up1nszHqQ
Tve9xculrt0zYCLTi09+sZASRahf7hzM/XodsTQZVVShxu63DhLpMFCZ69j5E0XuzdLEtbwN1DHU
VR2/PYIzbKt7G3nAxFMSWemBPf/Cp6xGxmEyhYbhsYcj4yXniktYePjXT+UBtavosZB+8gmdYW8a
ZMDyqgkboXsoEOmdMSE5GbBiPfzJxZAAG/AdqA2OycGHKVLtVuXo5joiwU2yDrfQ7zztiezhv6f/
4nAZzZotzA8+xxkorobBUpqgngJ+ajmZ2L8wivfIfZdypLuFF1r/w0DkkuJM55JDa4DPZ4xT46iD
4AdHN9QeB/gNqgcB03Fj3wAyVRIOFEqxtzY1CXvkHOy+0mw6ht1nxEzmVeNaqvdQ/whfHdRKzoq4
pvPOmnhvJ7wU2A6+hAopMZqfBQCHkTAo01/RB8VGgfMB6SbnFLI87iE0uISkRb9tlwCCUzoRqMrZ
FisPXnmWFkFpUlbHN5A+mh/pcQ1jP6AowejFdPYqjBEe7yppEcLwqs5s/Ltvzix88BWlPHtW+hy6
JJkRJ2mJ0EG6Bw6FjSwFeto1ly/E+iRQSa9LodjSqEVKeVChykv/kg/tnveQ5Q8FLws33jYN/7MH
4B61eiKZ3USl14R4DmsEndJ6QpAYiwmHtK+y1AD48As+m1qyMftPoZvLKQDVKqr2Nr5IJVOffGoX
6DDCW6DFzyaiCvO8cNY+R1WxsQYMtjBuRVnAQygIjYctliZHL38lRILFicXdI+6uK97z4otxCiED
R9fFBk2VHfu4fMo+XqP69Yu3MTtIXSMDAZaoqgFrYqMYkK+6AK4w3G+m2BJavYX5PHTjPliuHDkS
HWhMBFGhlGhtBsg5QNMb7fUeSRMWB6YyHXS6HTWq4UCXOxbaQOBOtZxwlHzq8hzzhBF+iRO8l6rx
1Qber+N01ab8iCnzdAIyFlkUyuWjQUyKsh9T+30YKAAxXNXRVfwmBW0eTk3JhAWZJn+eTjWdlrAC
PGBurXNuCl/WAvvzUKutGsU8pmhhzWi8L/jOZKzBgTL7tWbgL+XdQ43gpqHeTKH6Ikouue6QGJPo
d4gILSUaNdHajVbSu4BgRBoKfNTkGOJlcKymx4IhivNwQ8V5+dsvecnfxBAmDLYJfvW00wBHUFKk
6vV9sHMNDwNcB1UM+otmKyhmWbL05UyTfxZpXuNy7zGkxHbATACuvP+il37MNpGDO1B7R876xIVa
QnUrP9uJ2eASrBWCKurBmbfDBXJsJuwO7LPoEAGCVXCBpb5T5iA+cvx6KSKQBqqRA8pyG6vu4f9l
I29x/0h69Dpo+zFfsHDPLt4WHiQHBp10dRxznkHAwrSXBYdHlzlG5maBA8Jq0y3Mzdh1G0tZ/IlI
HofFlIoDb8W/GwNgieEfXn3QOfAzJp0zQ4U708cuFZpJl+nha+zcPeLmCKzZI9hCIpaTLjw2ZbCJ
4IzKnRdoOMAq26ixk+KwlEWtq+O4hNHpoOvrOLo06FIdjv6YWYr9+0hIbtPhDMHJBCXjWOg+/rlQ
i/uj2btIP5KT07yYRGTrLCEzM9pJ8xXyr3p0z7ITEgMOhUkcRiPsIw/LxXkDvrQarHvfYmKk9iBS
rn5g3Sanemh4JxDJNnJOGGqMdbfuyKMUHE52TMxMjF4J0MWoxEckRkaqbFHlMkj/PRCc7tJECngk
xpFu3x8jfVdY1K22exr1YdtqzNtGdxRLe9n9gQKOI2T2ujqwo5nM/x/rE8QZxfzlbNGRQlvY6YTo
9iRwDKFiDrYZj85qcQPyUSgBrXEyNe9DhuXeulPW7Za7QgdCT4KU5kauby28Jn9CfBkgGYl/ifYb
Mwhk7RsOZ8v0znZGXYDb+bGFwyNDbp4/B9F25Lq3jkMAHJjJfyGRpUO0athmFOOHTqaLVV+j3EYR
hT0BI3xqAYIs2R4gp+braGASBhThfJq+7LrcuPc8C9cF6+fFIYQRELQs30bDZsqotC8HydwyoY0b
aY14yA3f7DVOEnxrqGgjJOV4zI9maG6ZAubuUab7Lgf+cvcxJBi3ckDV4VDUrR+p8YWdlMtDz4A4
GuPGJGCh9WHoqOW3myAxxqW+pT7yMkCuKwqyA8sJYee6Y+7HE2sdBfaJGWE7uV9T2p80A7UoTgT4
EGOGBj/814Jqn0ZQyQzsIOq7RaMA9zAy9I18SRveY63wGjG0z+znKHgKQE25DKsWNwXyh1flkJ2i
1j30gIPEHRXk8hVu/grptei1/YgkvGDd57UELm2sFmZ0sMthwuCei6aC+AyeoA6/CaecTpEFzaV9
czjHg/nIWzixugzhw3IjSlV7oLvEtrJMMuBWVrOshwS41ZEfsB6HU1wr9sYAntDZEpTJC/FrGI5P
f+cE1XBhwA6RpEY8EKqNbcZ8SZP5AD3Vzx3SkClXVKKK7UvrqY/ZgqGiCTveghrS7SoUg5kfhxk0
UEZuGAXYabCzc3iXsDMFAmL9rAD7NOAvkBKH+bkS+atLi8U57yj6xjaGhyWDomfhbYlqrocb6xKd
GAbWuh8cv2J1M6BFm7z+2rLii1VlO5H72bF4cjT9ddA+BUHoq8S32Yr0noZK6EtODB5z6iVi2qcg
NzY8RW+8cn36rlQfoBWtDfW3rv5rjSeXnkZJyPFyGvoRTk50ivTrkKRkqEeGJU2HPKY19Z97LWca
f8Mgn43cycA4LByQd6Bu45JEYbGJ00MxowACSWoqiydOg3YmniMWxrVlRUtN8oiNKMFm98VQkcCO
djgbFsgNJTbRwVDvNK/B+4U/viNcxy18N5/fXLaxPKc5eJtHAASnb26S3/3tGNcE5xHUmpmKC5of
O/+UEnGM9xjCe/0L3eHTC2TpsoT/W4tyb6TG8gj1I/KQBWnE/KhY2l4LHwJaeGnDmvTLQ/iF/fr4
PpkLkkQozr13iJgiy8sIqxy//wWTEAucrsVjP8AAN3OqU+d94l+wb6uU0T0C36gX/b0UaE5TL2GG
z4Bd8Px9Bcbeqy4WSHYC4Ot2mPwwSqkjNkn6Bt9ZbI/So8j+uHEi9eXcnAOMjGJkqMZN6hL7bz9S
QP+lEWdsqN75p2b6SXtsJD2cka3uMkG0sFQXnc7wpPT/WROGSRrcFYmsgReVmO8G7BGz+E+NthaW
tvQENvZBJgnz1S9QZleVhxT8KyayosSnOQu+FnYnKcntDl6IClJpEX6S1Xhuq0Ps2aeS7bnAKxli
TLHcwU59O7Bk4VFUUI1UpPNI1GagMaQEn5qm75T6OBqDP47bZrhMdXAyQQqagY5T/K7hHicv0nU3
WrT6e5XTfee9wbHwIzb9iSMgID2+r0HI+mtz0/ak1ZQRcPqcqVJvu2sTLVcWtzYNDl2ICvc4J2Sg
Zkd2VDQDAxFWNE5xruCkz4tDnckB3I40G2xdZRfElmTAAyXBbM8ytmJEJ4AEFI6LCj0Bu7CFYUTJ
karq4VE8cXlvePPhKkccvYqK6Ng+wtri1zl8y7B80fSWk7vbgSAyjZp8m9j4llUNRdtLoalp3z2z
EBR3WBMl01z+tw8a4aLXhCOxxOYp1r1pa9pkqcXbmBkg1+aXPA1Jk77BDBgmMl2QXsdPidzR6CR3
QwPU7SDXBz3UwPxBOlyWn4PSk4lw68Cn5VFrPQbox0RqLsOdWv6EzzDdxbGFjPArM+cU4sAw7DTe
niF+YKjfNmCv3Yi/GtJtVKv224RrISBdlr2NC3ZApHJ3sx9wQLi8YOrJ3Ok4veKiRC83sqF5grC4
Jahzhadb+WvxsaR9GdlASHSBQNFBsrznpNBSanTtT2RZO+42Lh4CopsLYzhETX1UNVrjhKPU88tx
kpHKAsRlBqeNp3mVXlsuRl3gWtC4e/nZIdwzrXqXTlg1mq0sPBQ6wB0EXbE9NxgBoyjbdmhhp+ew
QyeMg9PfuW29pbyFEpfT3CmJrmYexA17AjrgGjVJ58P/B05LjMsIQ3YZLF/A/YlS2G8VxitpSvid
WOgHJye8tuE9VcHwEH1br00pHyW5mw6OMXRd7WChOuNjLW+ihZclEfi33Wk7LGNAemQ9JK26YZFg
ElbQWu4m6nyOh5NwROQATWvrhF1Zj42xPJw2SEe/65cd5UQMOgzWMzNrvgTk1r1Zzc0CJZQBulf/
6z0oVElAc8TirXzldPD4oTzoUfljG//wvsrVezOZK2AveR3kGJa1Q7ssewZYWOico0Gn8MT2JwEE
eHoKdodS5CfD2mtCrOGww7tGjM5MdbgEJQsxUFkN+nkUfMvbHwJMCXmdzm5m+xIbs5+roIQO26k8
/yhr60GQ4DAN8Mac9mz8+9F9mJmVVpgvWsk1KJ8IiionG7fZ+pDFz0NTPsBl3SwMvb2l7JScegwL
AqyVg7QesNChYMxpfMTiBq2hSTUPVh4zd68ahwF1qiwiWouRoCqZrMnYhvIT9qydhjX+f6AuXPFl
gNMaYptDY6oCaqNj3rCdBvl/DdhVFzi38HBObr52VEygIRUnrCEtvq3m9EI6jMJwh1mOIE0pxyUf
EIWT4A9TjwogP5kW9BaTjSpws6Y7j/bi7KfSX+oPFWNhVhCIC3Jc6XIueQxNxsMSQTFGZD8Z2CV8
E8Q0spDxkGcbE3s0ku2P8Yftk4mBxHArUp9tgW7ipXxID+Q0PKJbGlYUINxo78orqzvSx1j7YP+l
vKCbe3U/PKRne9N/StbtieqdnWFovZn34S0/Tdfu03mpvQs9v+quk8/G2ubfSXBeEGf7yKs8LADW
VzLPiTqKoBTDOcIBxz716RFnLfBj48jWw8BpnmSk8tQue5ibS4bdHYchosmVhQSMJwedzWrpCKo7
qTcV1Qbk/xtJQ215xRJr+s4uNOXdVZv/cW0gIGTVPoOcvYfrmH+xkKNv8DwMxkFDEZGSb3I0t9AP
2Oer0cG5o+B+rc/9k7bvTgvcvb2ePmp0UNwLCPzm3mUHZL7U1UNd3BediePR4CUFkYOd+2LQa5fT
uQjRElx4aJk+IowHvbW+PHXRAx9o7K8ZzewNtE8y3FbPw8nYkbhGzVxDwMAThaCo/Ay9GMzA51fy
cW3QSFM113WyQwdV4VOR+Qy2M6EGq6AiEf6opJt48jVE5qo/GhiR4HC0hXBnN6/OvC17QupPztts
0TVsq3uMvjBx4IagJtR8mDkFJqoEu+GWmWysDSA2Yz4MPPuzLg7l3vxi3ArRVmJgg0PrzVX3LfDH
sCIP95wFJ0vFmOVSB+Q04Ilw8Q2IH2x9ktd6GDeOeXVN0FtCPzbkoZZv3fLPnI8lZaSBJhnzellX
8y16UZi/xHdnTbs6h2v4Swmx0tvpP1VzX9p3giFL/Mg2JrFBR6J6bpg3tMUWLxwW3yzI0DPXZM2x
+dpkV4CjzySAg4J/8JB94a6MVY3+zcexm4OtEVwKRoGuqGfZwcIinVh+N74LfLXSjEM5nLnJ8s/0
Z/9BC2JEn0Fob+A55dk9IHlO0Xau6gcNj+x1v2NpFO6crx71agQtyd2E0db1g3eC/kqfA73cd08Y
p/LiiaUk1Jy9dsTlwUh3Wf1fcalBAVpfcTbass977sp3nKMn30FGbVjWwih2TuHyrrNrYKyK+PHa
BWakpe9wbBqDb9ud2V6SiZCB1r2XA9P+vxIlfnqghYKdwcgGTKmh099gTNM/8ENHklguwXRygzMD
Pxmw7R63ltyjip5mlFFaxyNt/bPDTQOZvocs2z9kz+1/qGiJMECjg7sJIru1yst60YhnoKVcF/eI
Kn6o8v3M+7EJP5hj6bp27d547U/La34hAfA/w9wkxwzffGBhXBVLIjfPsXJMlG2S7lny9bvhMRWJ
iz7v0Kz0uU/nbH/UmLHDUev0z4wDN1+nFKuVBvn+yOan4wOwHeWaLswnRzt5i36zXwyhvN9plxx7
6C+r+MXCSpUF8rawIVZigYCBwIFt79I+YJdHODZbrEtxmwmy8r3LGk6ngkMmuVG78ZU+mlNBBewr
8YL21YUj9KHUVjQ7a0/dj8s7cq3SL86sAkmJAN1efiYYxtzrw/hsbODZVxst5DdSEOgPxLXBLmFU
4jPb558ueRMu2R4Vi5S67AHuJ8RfF2EhKFZ8UkNXwPjmNtwjJmhbqD/FswyEDPICXIRIDPBnUEFU
+FuMz6jBEyyQmGb+jMFlLghrsDHLB9tO+QGsIEoWhA14i9I8u95xqkKsysotewscK7aoMxFqPoZw
qWZXOcBquWP2ssNWrlLfBTlqe+8sDTfqwSoVptNEtoIMh2Y/X0PyDKbxUGe4imF1q2Z7JcYaIEQD
6KAybxWxopFOW7BkaUWIJcCLD8073ZOYhlbd8wQpLqsf4+S5Ss0d2Jt0sbNTP2HFcDDyEXb7BHmF
0UoDPrEAxw1sp8OhvZK+u5UfJi16yHEJKmfKaFicVRv+UTRgdrorclwm052qvSfZUTZj+hT5Mk1K
o9zlmJ2nH/Lb+BXErlvgQo8tRc4hIFbqqmpdbHZtnnqY6PA7VGLwzEqmpqHW99KFZXHxJd+G22QO
93bOXvFWCM72roq2hfeG1BeX/oQz8AoSxHXkzwkqjG5v0WNNZwjMyLGo7kGBah7WwytjRTZg3r1K
TwQjh34Fj2jrUWerFWRc/EYy9nN04dWTq214po3moWieF5xfUC6tnKP3hh86AG5HQqSvneJdfKZ/
h4s4ieXtejm6Hr/LvbeH5pZc2oNGDz4Swtv034Z7wfq1d6DGbLOAwf0lZ/xI8bP6+R9N57XcuLJk
0S9CBAiPV5KwNLKUxH5BUIbw3vPrZ9WZmbhx7jHdLYlkoSorc++1V2Etii9mf1uGixFftH2Eotw4
zoSaQqfm7sSdklP3RKxgsP4w/tA/YL8OE/qQQPJy/Pj5EYUGCDp9g3KHFUv4kLsgtSwf58VkRPrZ
oRGkz3ZIiZqiv7mdDnnm6Q7dnbPBLT8PCJxLYQgSCfDGpIaQmcTnIcyvjA+re2/4XeTASy1Yue8C
MfPYp9yMM96hHfSUwZ+BZ3hpSHKvOHQfYUkBT4NOgcK0H4bXOTtCsF8IzUSnpbuKTkqKFz+rEAvg
fdFlRcl1Tvz2yJTFxl5McFFnoPDxI7RLmvdAInQAK/Ks0mi8I9CygppoPi6Jncu7CiwqMw486POF
wsqgfXSPnjadi4aZF4JTTCn/te0TfXoTXPPK1oM77GW+smBJyMiJGsRpQZW8Z9MCl/+RX1GmkV0Z
B/j2jC3Ja2nAZMWYD5VCcD3pudINBD84PsYwyjvMVrHcax/70CcqUvq0xFjgq5LdNXutx1B5uA1B
YbRCMOIhjFp3UQoADMXxsLOVnzzT/BV4G7hNjU9esvCFAeTTz4jwQYEQfJ4fS/tlKvxH84HxBvdD
NdDqJi9tGl8SEkfkLqCPSfXKtZtXiUShwA+JRtkb4sW1RO7Uqh/w5ZuTRKjSPUu6PVMPtjyb+sMG
aUM9wMS2x3RsSbiqxDSfcR53VO514GqtNWxUtnwOCRngf0QZ/HjZ5MNe6HS43i1dBYYH5gYXjgy9
hu4THv4rcy0AFbBbuulDdLGtGUaXcTF0DpAJ5illV/6BvBtsZZhRVxpoQ9GYaLAHTGM8wG3AR+7O
wIza4SufK0+YJmq+h3AxWAYsmhR23HlWE4JnCUnAPjNFzdEoF/QI6sFWC5ZZFmgdkORnOUMfRS+2
x7Vq0kOwkGknr0IKsCbVDn1/yk630s2J502QaW8zeYG0YpAfIDECxzMDy2BMXos+H5UNjd7RojF0
KwmCMIQFQjDKo2NDGdd06T5i7xQCF/qMEmhnKzvaNMkEbTNfQKeWyi/dt4+JkU4v/2kwNR5MMpCa
X2Zz+JTX/gWUYjRU/6KVBnMm4XVn4DCENl9AL7VAMoubEAgUsCCEcIgORrYugNulgAF6IBxYXNaE
Jocvr5ebV43rQ9fx1Gzq4VTbUYjN27BeiyZ7yxFBxLJJFiJHSzmBThdeiQXOKjPQ17asvLlE76ww
dlUGr1Dr/SNekbwpkGnNo5DGa2Z6IEt7X7KpPLAQpTlXLVlz+bCLxybI85yq5KmlDYy4qp/LD12v
T7Gy+ZGq1o+13jUBMhFB6gsse9TWjNHRcqaEX4IW0ePOV2F3Cq26hheDwzWvbwqFK4F0cmq65M/+
JzoRU9DZFoYAk59/Q//un2rsl6w8twY3jHKDlqT0aZN8VClxoXnPljW2yDk3aJI0byi+qtQO1Qb3
MsYduZ7OqrBs8sSJebKUtbgXXdHMhV5aGve6Gd4zvTmsbPq8mhoshopcAoE4rIHRZJryGyXejA2g
ZuiDGMewzEOC0RKOIxDMusxc0ZkEq2fSejpIn8bHQjtG8VREf6QovmHtf4ZVV196ANVbjY37v2ok
LN5UEkOJ6XKkz1wnfY+m2r3A1TUHKkmDlbg/nbgBaY3LHyFnbnwa+sN6VTIkRg47HjwSRoiueP0w
MWZyC/YjNTnEGSxijUsAlcZoBicmo2J+ipl7urJrC6fHyOrpCFOvDzLHXcjnzHQnmOUHaEXUXHIf
isoLtxfOQR+FuySFqT/IewtsB/JWeln/8HiTdR+/kAZfFac2d1aS4n+K63K0myd2BCr/pQ019ZAN
PCn+pjzNxY+KWsA1muNQfTHLoTzul93ythriAG/AGCLDIddhWyg+tz4Fq1F+MM/UD2XkL3xc5DgE
MwJDc7olEiF9RMbry7xXSi7+PUVKzbC6cmDhMER6mtrjo2SW+Uzrfmts3gi+36WCcpUMO6NDTghl
smm/0serCRZ2M7oIpNC/1AW4HxTafcXUFaSLAoOCcGQ6D7tJSraNfRpZFrrJLkifjwDbwMZo+Cw0
4hqgb1N6H8AOSpRGmtgTYPd1xKTNP0n7ssE/p5S/dc3SWd42XIqEZ8QdoOjTw+XKue9MTwMC7eer
38l7RmeP94T7PcbWdxrvKjwlh+gtZitFeRnnV23X2ZCsjNilUaBzb/AlZprmE47QbvpiN4RpxfYl
Lx51NrdiioLHU4exvQ9K+SQaZ8M3IqW+eDPqZ8iIdJxL6NkVjsgEL4arMIvlULotOoWYlr+lZ0hJ
qZ+HiJNFcUFV7LAlkFthkSsPzdDYTs/GjSt+Co3vicl9ee7wtL+ajvW88Xl18eoHVEG8O6xLWw0e
0x+i0Tjzkm8kh2N9fAyf+vxs1Tisf5sn/RNh0aFyVd/8ZBPzN3vCen3llh80Z5z2A8nmNiXydmLb
vZBBHqB7DEd/Dpsg8sAlRM+9b500zkmKk33sLwg2kr3klt9FgPKAiKmjqYLbdKwT4S5l/JL0vhE5
xFDT802cRWXEtLUI+6QVjoUFTEKynUNV3eGk5K3l1XP18KH8HtV38s3hN7sozsmeCmV712V4JhCV
7bJfXaOIJxV6T0g8PZYTJBm2CBnYzm4e0G5tDfuNuExEgbzBIICYQQgiZ3bhl2gK1eTt/WKM3pM1
Rem7ic9z/NWZP7xyAHFyexvLc5bAOx6/Yhyv23lzsrh4RoAxvEzdFr+CbrEgAaT1w/z3O/lcrxLi
7jsNl86vHv58VE9EGqW2M18IpoqQsoKy3BqmN25crd3zCML+AmZGpg2D7HZbclZi9VGPhKgm2nFR
xCtjJ+ebd9eWligFT2jy/lROdIqZCG0LKeSf4hMN8gKKB8X2M28hrU9e9AMb4EHPHODoVb3TJUC7
/IqfQgJTg34+8v8Pcbna6n8Gplk/ip8LrCZ/xVfGsAZQR8gCsC0vVvDrAj72uIxotwJHArFaNC2D
wg7gmSiFR34bBmYwcNjacZ0lTuQZmKDBjgnwEnbwa74wsLySJqhUQjef0+/CU00p7qe4ZAIj7Plk
6eD9yjAxwUrTTkp38ORAJx8Uakx0Q0hQl8tsI873EtXR4FJRqOx4r9vVWy0n4o20T9HX5AHug8ZC
i0piZIGEaxuxvOjuhfS02KEoe+tAcWmutNvqO/JpXZVElW2xEoY5YnLuDOC04IQJYiSls0VPHD4P
P8M+icQ9Bp0SlhIbABZStIrjYUfweCjLAR/TckReiepeY/0zVAltF83pz3I3PfWF6SamVpokpYCh
JL9dkEAF8iaf+X1YHItafGjccuVwTNwWcfeVz3GtAtnDstT59o/kG0wiT9IPhARwT6A2Pb5llBKf
46QhOPiMQFSa4bU42xb6oPQsaYnMZI0EvLk0pULVfmIfSjF8o7cB9kqTYSs2o7sWEnOGhEGK95IP
KYgCg39n6dGLqbms7nio8EKQBFYdk1/WA/fv5sj8I7nSaOTGxosajizMkUAlc1/BPsVgu53VK6uY
Tj3dLe0+cv3gTqNyd9i3zMa3DyD3MUUAVf33GH/V3cdGoWXJw0fm6QWJZmZ7vF0A6FR3w+TJplbZ
UqiuCCu4zvqUmQSFcnEkRj3kHLHscyWd6L02/b668iPGNNLvFD7sOY8EXyS7EkzGp+FXR1dZuqzR
uDnwI2AclZkAebSD6/ogcCfDka1qHI4cKDPpj0TD3vi6ku4gIENXL4flA9nEoW5/rce/TgpZ9d0Q
YHFKAUyi7r+pvCN0iwKFz7ZhKbHmMaJceUaW0p1vQ3cqjon1XYN5Q7pTvCEjYQlIrnh+ebpwjF9V
icVNSUon58VqzgjE47PYwRJHua/NB7+THXUNNbBv7c4I+dBQwYw3+cayUG6sruw3RhxIk/Vfztpx
0IVUv/FCtbkD7E/baINUBoTjzOM1hNUxQ/la3k0uYavZ4BE+GS9N+zLjHRuc6pkPoulOvOY4OSlK
mLzHOh+CDJP4pHS/kNemL/q3FYYUDQzHthu/9D5Y7G9t/M5bJII2LWI6tb75gNHyrqaupRykc4tI
lFvT0WI+5ahMZuiu/gPsmdwpWbhFZyaX21JxmXnYFXpHf3QVlinRE+9Vct3QjPM2JEXsUEzl2hFp
zA/CDOnWRYy9AnQwx9EFnhM9Ja/9ew0dJkSpzK5zaiCF1kRe+txZvunqUlI9DYfi03jvwVu/Vgei
OuhjE5/IpQ3IvUH0BufVI0CC9TMdXku6LNvS54LIgOdEyxNJB8IXrWJQR9Xm43Br57fa8iqk706W
BdgUEB2gWnGSPLTaADk2BrP4hJdvQXB9rdGUM/CbblioEs2N/+Tcw9FO3g/rOpg3WIB2ZQVaBvEw
wElzp77YuNCY+vKktSedbSw/6jwTeLNHuIW+AW4Jf8Ub2GLKK82Rcze5k1qDc2yUmC+51MtIaWjf
4VlxlpAMh7DN9rQL2lPuTSujEi7GO1Qme7bEG/vm486lk4KmO6ihoEv4bJFDtI/84UYbFKiiGkof
Su/QLUo3ENO3hitf0caAyyjbo4RiDYu9TYdrl5UOb3PuRcg1fXKo2LOjn/on/pU8RhT545lONi9z
CW2xGaPShWrD3xIgUsahp8brHQS4vDIM7gRn8oMRw4zBuN0xNPyOxU8fjX6XEf7nsDgyjlGTaLhw
IdoVR+lu8w+tP0V9jcd8p1xpB/FLq7KnLyG9yOKw2LyKGh9Vzj75TIM8AO/4ocTeyikB7vdHc6c7
mJtAdRRsgNX+QQ0/HdPfdgxpazXyLr42ocY9j8ML+zJDjfT1uH7Ra02vfJmp+JSZdZFc9a9Eix8y
MmvC5tSi05mZLvF25MfUszp6ueeS8RHd1fcIniLbGWXhiRQTRF11FhDwy4nCnd3GHTN4w3VyjZUL
mocSSL6PXK4YFX03P03IXlL7bCzsH/xp6bf5a30KJn7d8EgbYEc4bYDtb/PvIoO+i/Rwv2G9UrGE
6SbgELe4z/DHaRqxAgtYfDthkiax8rGnbIDMi1rqQy1Cw6fayP4UBOfZLguRHlth/Kv/qRd+G0Jv
CJqogT+LOx/4lcg3TdsDGAjmd+0A5MNwpaAIhaqFESLHuP1huPGv8t7dWoyhOEv9C8SSQL22Tyw6
jg+Hls0BBJy5Mz3GBbyrrHveMlUOOuZ8YQTg6l/qkT74wQM7+Szqnu8gv8vvNATTYPrHAJw7zOeD
e+VzgUiC8BovuqvPUkC7oznZwQbLNyJmn/cKIhitb1apNXkOHwiyvsct/YqRrXPBQefgr55+nW6P
MPksg/hXA5ezm8L/NgsjDmNxj9z2hlv1pyTdc6T8Rb8ZsAAv50fwEEAABHSk6i1LXpjm4yXceIpy
rN/pGOBDS/+Y4CQMr3e01UT7h2bHXuQFvCEfkXTX9tr8COuGhNWOkVVQHhdxrfCQozDruU7+w1vu
fTB53FQC5ToRAUFZytPbssBRy0U+rt36h2UrdKp+88ccQDmkGPO5CsvQBnai5YbtitsW5ewm3Nxp
/EH9fKzO5s5OPbv0D1ubJhHbBI+Zshwe97pw8aTNVP3zG0PiKfcRHmGWgf3JAwxQfNM42uxvDrw7
6R8ke/0Qh/I1ByxOcC1BgeGDvZZUzD17zuKn3oSUX+CF03DwpQghMuJRcEvHCS6c391yAOwci6N4
5A1FVL3RDxsH46mxfoKypdkktGIU+RoYev1N+FH9KlyoK2ieAKveQrXhOaY4oHBd9uOR9yT6sdOA
LPo8WJL/GrhSfW9uKLlVx/4galEnEHfXUd/1wXx9dNsRwdfqsiekAQ3nx326IV1iGJmQrMvGwZTj
EdIHZuAJGITIIsbf+OZom+NUWtB2AJnjUWHDAZnNQJLGHTsdcptQifYW9nPUwqajAs+OHUqp8pxc
bWEU9iia9Teyuhn+MFUfI0hvLGaKdbaH+Lv9tk5UI6AAMXXaW/1p5Tx1KDpksMv39P6VU0U4w0lz
DV8+zD7hBAryBqejruNr6tDitgCL3jdfy3VBj/GPi9/YsSK3NHGnC99mzANKwJiRsEyI9J6Gq1VB
f4BBB3LEoKWwX6xv+4cti6tMeks/eKQW5U5hs+xbLAghbAamNa/QWH44Hk9sdh1KMRqJLj8m32Dm
ieEuyC0KAw2Z5FwfCvT3j21xTX7F/efXoCP/XrAe7nwXm0VAseCj9Qr1j+UfQ0kAVYw8Di2fM46A
/4i86S8n+8xLvS98Ipw6d5Jt9J53wRpdJlk1iqnwATKjcYf8UAHharm+7jp3IUiupF7eGMEIhZv1
7DPc3M8JAC60UTthVmYJSJ78nh+LT+kjDhAx2mgyaG5sx/eRkdBwmFnVWFIwv8W7uN9bbofv3VPY
hiB5/7IMoAdg3kBlHJpeetXvVCT6XTQ+wU7vF5/jzyeoi8qV+3pochUQAv3QdpC1ED3OZyqMhVuO
U+Jj6VB9lNclDx43KMSmhAs7YGyg4sJpntJrh1A/1DF84334uTBLacvdeao8zv3+Z72WR+sHLGyv
OzZpSmiCryr9a3JIcBNQPaRePzg4yUWpgIsaj8KesiJYwjW6TLHbbp7l9+pEnFjCacHIU6xjh17p
eQkH5jjnaauiLTeUPbqXFRfrk616CBjYOOvLQl68g6Qd+PZ/sxWmO1vodKrEpe39pOX75pAQIPvY
r8Vn+mq8KERsMrWg9GdA2+9Q6UuLuMwN6HKv7Rdfv3fH7Oi95ift2YBMxQiM5bnxcvQvq+jaaz9a
FzSKN+L/hpINn/AdgNc/6pGBDsH7GeVDxnX0iS2qkn1xSoMfo1IDpiw/Y6ctJpd+Fm8Uc1EGGrvH
KyECTQKeamue7Rtfp2NX2m9C+8Wk0SE5uJQRQTNg+1rfUerWAUo7dPYWBR338pDh8Uz+PFmz867c
o6DktB4FH9KJhi92/wUWDCYHxoI7KuSJohRpnRjekT6Sp2KOBIZMnwl3BJCw0776WNTN9q5ZkfHv
KpwNvPHMqBmbivqJ/dJE0nNXP6hwwIw7Fi7BIHEefy2Ag8bBvmMQ8SgJXClZIB0/3ehE4+cDybs+
/8kW8wIatZZW7yVGwJv1In/rpJWMRNKdNvlf1CC+/cvUK/Wujb5ZctAHJKUGjLYBEcJ59ySvB+bb
G0asz9WtpJKH7H1Cwx1C7Wbp3xhyObW7cXiz7Bcsrsf5WL73e/roW8mJ9qTo7Wa3DUa3cVJ6Ktua
w7E8gpovdvKX7ilP+ZFpYoCRFNHg5vvxGTvB9nPitcJLeuLJT17SPVTT/eCIr3m+dNtPDkj+9/p8
RVayj7a0f3bqlrKWv9/xxmwNfhscH/7j6I8HCW2GxCgve9VcXBNe6T6cNoDa7C1OH0hh+YwyI1iP
XCG3nnRCwv8Uuc/UcvvSj7fPnwYPvg8Ncre6lCcecm6HqgUpD82P3c91s7N8tjr3WGyfh+1/P1IS
Ln8ACKzDzCMu9Jkfc7q1cSh/oVPaGdvbpQ+aj5/nz3O1CyMHkTh/YXI9cOtmCXU75hlP6Vf9i/yC
Ju1y23B3m60f7bgG6sX6lr9hJZvzdny8Lhhz0y0q2cpTf2YHX8bd/Nq4o0OJxSdAzchlLkLGfXzR
SAS2g8sOzMWV5ModH93lurAVLs5mNwa2R6XnXfGqri4W2z2RKQcoQnihCKfNnkCl7owdWvTt+7L9
+fnc7ChsGUHCDfPQRfjrJ1OWil7WafXBkqCR2IUv1Y79aStvbxw9VEbMP8/r3tqej9vXKiX3cM/c
K3YYef+sZ3AoDtkw22V3ZTWdLJ+rs1MRt4XKcIsjj//nmGY7Y7ivb5jzE/8FeC0YQLGoxKRt8cRh
YIdzOh4Mxz5u1L0OkwvDw3am2etwezPeNjNeUhKMXD4NmStISJtwt27JowGcDd/ATo75gRSXrqeA
wEi9Y2T2QDPFxPKmPzVf6pvtN3uUarv6rbtQDpAeRngTAvPkPf/HYAcKoQMT+aAHhqOcJB+/LrwJ
yrU/47K+GpeOqAhiLyZ4EIdlPx2nI1cHl4mpmwSkIxwkF/kIgj3vjnkl2n4zEuBoQjtIhsGOkMi3
GQ1lfb7HrvmH9ZmBVH1XXmOi1ygPDPsMUXfLV4HjMm/1q/U5nFqaZIimKQB5yf8YJti/ublXPGIU
ftY3MKTxPaOOPZK+zjZdUb4j2FK2XwkOWWqNU/RD0si8++2Ut/t0Lxktvyn9AQ7i6wYjOBf4bXVf
0TaQTsJWhV3f1UuHO3crYV7cAujPpy/zr+hdLg9aHzBpVlyC+yhaRRXLZ+6k0ycX0ZZW2GtuObks
uhE0FarWq/+gew6fqMvpnUGS/qKO1cMRu4AjoH8MbghkdRHDWMR0ocCiY7lttqhxds19xWKuCXiV
mvttt8f9W9zTY0J1xJWB8oqOe+/Ypwkabc/Xchikkw+AL5jJK7db6cWyvGQ4NtLn1Lnj9JZW1+xM
DQ/ZJGdrONEMedZPw52tkbMqZeF2O1qUA1ID2sjLu2LurQ/yNk7C3dCIn0UA/TkiQCZfkv4si5mB
S0AMaToYzQ2zeENo6gg1ovlJtEN5jg+1N7N19eshfWKs7U5e6op4aypUxlAIoDg1IFHHDt1rfia6
oHRJbMJQeOt9pgEO/8ZfzQG6DSTEZ0RlzXd1MAIG9xiO+LdDczB+N+fNWXmXf+uTdDaerUB+/rEf
r6nYI7k9HfsnpdrqF0KWnuu8+OGWp/9T6W7XT6ID8Bt/NfkeKyB1Th7jYoNB4+B4sl/oAdVIaKBk
BLq9H93oiefXgMDiMc3iFOU+UGLDKPcAUZhovZISSCgIfT7DnX9ywD00NxDccQUXcR8kelI+3Xiz
1IieYJidE37RVl6wPIgENKo9DEk4fojleeBqI7HC3ha3no4OKjiVhjAi6i1OdifDv8vuwah4S+70
SN8BWJVGZ8LDOU2pRpZfpYZw8Vs7QLGHhCk555XLqWgT1Dp6inVBuVFrDiPXlf4KZM4Nr2HHUEwd
kY86GrsDG3DupPaLZf9Tu7Mlffe/HP5Z7SHM1mxPA6+vwNF9mwhOtW8WCZvBTF+DYSVgry9s/7T1
cJ/qrjMbDvo7cmGOMSUvdxLqpm1ibH94xTpcW+DK+Pz2nBMWj+JH9WGG0+t61IxwPdDR5bkBqzQR
0bfnUobkl6E08wuaRvHL+MzPtL4jkZaJbN6bw1PTIHqnAQEovX+loqTHx3BSFGXzXmhccGUK3eth
yrhkQDqz3hRCbZDS9BWjwQ0XUFuFAZyy6mZ7fU6jmVzUjWvbuY8128ZuJOyi+JvDEbKPcPQIwtOY
F/sGm/FmUt3K/NKT+CLZZFAwZrCjOLCXQigZZipHhbzU2hihN66k4OKhnXWS0iKGsJw4aBrw0lF3
U9It+X9ifY3pY4LFi0wAyn3ydDNXrXsgwLBtWoAPSOSH+biO14dx2vBBZ+NRCMOMctzmTL4BAeCl
RqZNEYNI05KrnULvvu3pHmpejl5fQbnYIB3XmRrDTIkKIkupGLtAwOpS/qMaP7AB7dsmCSpNcT82
EqdoZLsg1VLUtzYRHz20jz4t6TTiPR78MsNgRMltd7LTz/mlbn4ExqZo1bdkQwoX0hloJcmaQAxG
gIfjXc0CARAFvRgoG/UwZjQCycqNAmHllegYZQ86dxRslFhSEQo3g7oEBBzotjD2HnWbcbshEoD7
7N5SggpYbpuxnpUbZjJhr7XW5k1NOVt1hKDmQchfCWQEvgmBVjpbC6nCbAYFINz1QoDe2nxOyseD
NHQcOAlohQXkpiYderbGiC45r7zHeKVn3+DS3LlhZaNgkfKPkcvHXP/wVsLIkfjk+MP/cUSBL/vC
iFlpn7EWLGgZbD5Eo2H4QxtOmwDKABh7sDZxUyCBEPhAeyBbFTfP8IwD7yaUGzWRl8iriwTZEQMm
RgASym9EQOTu2TlZcwsNXcp9mJVD7yglGBZaBvAJ04Jgo8yJQXEBatnxbiE7EsQZU7f9Kmq9eFJ/
JV5SZqd7Ff9Rrgo1y/eEwIA2dzq/C3jLgoFFgl1vm+NTx4V3JR8p7bunTTy/gMucF/RtsmdDkKNs
h95YIUhip2Vt5t81M4g80VC5GPjFXrHjb1B/w3fDdIFHONbvFadoLSvOQutOzgha6fLj3ClPul1T
zcNEaKvUkxYoGPSbS0I3b5aCTjSm92IDxMbiuyavgkw4AGvg/ljhZJg74tfMaauprzCPIJwJNC04
hT71MFUN1FX83ArHGwos3nQgFkWPlljnJ4nhti83IWQRlF1kNSRn+D0+EMEkFFjmiumOVRwQ43dC
Y8nxpdJwEiuglp4fJZhRVPE5RvUcO1qGkZYn8kFDMUekVWBvz9CU8dwr/QVASsTaKwqOTWgRAntS
WNaHPGEEFM8h66jjnIbwIzBg4KZXGDM2wpNcsV6nTEJiQI86bhBLY1RjCgThYZboAm0+++cenxI4
2Hj9bqERSdGfmf1wRoAIXPEhySRxSoO2Q15azxZSRXM/6hchbgV+yJJi1u1I7WmhJwARpXgr9SP3
3kwNktU8xTRZcnn3MLyulVyJYEGeUvRlqmY6j+lm8h9gETXUSvgD55gRKfzV2auBScVl5Gii+NGw
guHIIAE5tfdTH2pkdcjJDjshduItH6HwsvQMcvBtm3aOKfsFBrjwS1WV4RpmiyaKRa1+z2p/VAH5
VRQ5hvScsPHVdXTkjylYJgamUHViALqJfYkTjpfekZnERdfmKsfNdc5ogRqQW3UyVghVjSmZ5HgL
Ei0Ftv+I2XOYUiOAg+sRa1zplQ9ebM5WNgyXGBvsSo23tl9A5zAIGbBkYqQbxEGiBWBHwIA0wKYy
KuCPLMvNP2C6BhYRAahrEeDiEINLgEJwaNJLMmRAad/auTg1xI8vj9Gvqn/QkCJur/xhil40oUqD
JJg2lmwDCYuR00Ri4zABjfExEWVFq6w1A0GMGlFwI1YzsMrGk7XLR/kCLKHh46knmQV8K3mPm4aV
APsOXgJ7Q8P2ajKp7gFtxtj7l2IAVnPiVcOXENrspcGaTgapSZmumgDYrikdf+S05TIhbMm2iFqE
DVnX6tdY03alcFesbPhT50GTFM5/k6ZdqVD7rGmg8KWEVIf3zsL70tUvj5YLkZI9jdHr0gnRkyqA
eqZ48GAB8Un9BwzboHbSegogdyPL4VAxfEJ0uiH9VmVlVi2yFAOADIdjhwzexiw/KSbB9oA469/W
eK1KWjC4uQQBj4bNav2rtOZLYKgR1dOtzvBHR90LQs5BooihlNCAN/zf4SJr9InpN0JIgR7OpIhi
QJJBjCsIU3VcZ3brxqg/uqPwbC4Z+pYyedUXTDEZMcPY9THP1OzmsGBwXWu46bE+8VkoGYh2ezvM
CJ5h4DeoMwiy6Wu+4oPZKB0WDoM+fu0WZFq0e5pJKCfjvcr4jze3x8gTwyISsDmxcv/7+/IyIIrB
/wkCLkPcVjLSrAUgxuSY17iOw3haxeATCpdALcnFBQCmYEayzxXNF2lXDpLOgkw/EmaZ6xPu0HPF
KiFJsEkJFXmXxa7QSg6YP6u04FD1xIckZKwC+aRYhTv0JNhB+pfQEaOTFVFZHPJdDZRdTA2Np414
WHOTLBMx9EOInPobaX3mOLbYHiXsZIJZUaEMUwRUBXoKf2ylNaJEroLxElWnUpQ3ZcPJCCJ9L9ST
LWBgHVteJV3miAnJQGttpW+uE9VtsGRBGowrnBNp3NmxdukZDGyYb3KMYv2bOqaiRIF5TKDdYiSE
edzbsnrsuZBuFIZDeoA29D8URvcHrgdHpghM6NLQrOxbkddY/wi1QCzABkGrmwtUzASzIMpTAWym
U6sJ4oKFC16QRIkQ1YRV8FNGJDo1SmBn3zClsfC7NjyUlt8q6LILkPoKW2H2APxMHJm0kY+JmXj4
/4YeAsaBA6t5sMmRpidKwhKJcrywcMYnbgS1dGKSyakgCG+cpcJwAZ53oW5S7JsOLVGArgAOWjNt
1PMDFbX5r7C/c3SHE3BSoSNmkxA1JhSgY9vVAZPPAi9XTP+7tVW0vlwVilOypGKJcSYQeoI9E0WO
0DMzg7VeKM1sjsXIRsPEqJs3cZjL4xQPLwD4xEEHKUgAsP5Te+ZFONLbsTiKyQeYLOlgIlSA+uEV
w+M069+xcszQdscIaaZDA7NKVV+hOfQ0xQWSz66+MySYqv0hNSCdslu+wUr3CpSlAWKFk9TmMvTR
H6RfgsKoPqm0eoIGUIXOpOtSSq1YVTRGTexi+XOJLSPLDyVSOQmPQcRHMogc34R3ejPi3hrCeuW0
Hj/WZmtSbmcUXW0txtr0O9n65jhCjtv8x5MQR8BoU5di+dUrEilsRrdRMH0IlCyYzdokVjFFa6c+
lwRWiJyLOnqEAzroXKYgrynpGB5OzHrp9kyfvLvkOIgUi36lHAA1SkoyOuVHO5PQBevsgXgULU5j
/VkAe2CPMiZLhmeQ+QJ1mZEyCypKuH6pn8HybAFG9vqfoI5KmvleLF0wF72fsQYkdDEj2WM9xDFk
8bPKJZcFutSXVX2qOVCQ8OQWZD8kjcJN3Ym7HsoOJk0jHT7ingqEC2Lr5HsI0AlzSdrbFIMPo3Pn
/cPEPEfJRWgaHEZmEJfH4ycFO8iCWvLEk0t+Xi7CTabwz2HWfAH4HvgJsiqw0OT9V1EJWKN5m+Xx
ZeUQk6iPa0AiMlZhPjENubDUM8UivvcxWNDd7Oxlkjuej++cDcdMjylhNuq8ufZaB65cQp+RB7Z2
Lig7Vnyw/dPcLvAkQB2QqNxhiorJT/mKsMrUDQOrTkNcze2mT/0S+D30qZKass+Ng54OnoiiUIzZ
WzTTNcVZki6AITdp0FCMY8GOsUULsIstoeFqCTvVOOzTAyUA3uo3BZHoNKEbIAgk0lRO7PhplXwT
szCOTq3sv+d29Gkbca6wJnnEC4gsbbUEAsGuzvNB1JqNpYR1Yl6zZeEF7koTBCKec8EE/N8TQOjV
Z27KRSwL1gb68A3DQwaxPLNWYGFnQ5pa7uFPuLw/k9V6xHj//7nEOKjF8j9Epbv0rybTVKKuLZz6
w4oXaMUkmp1jTX4H31aQ/aX1JwO1jZwlpBb2PPQGD8a/Ko2OAmKIrf25K5IaokZ/btXBoSunA1vJ
lDWEwPUsJ/Ypx16s9+kr+wuKHpPCRyQiiH26YNtW2hdTQS7HoSeTsiBZcdjOOk8EIGC7vfcJbYqa
0GyZCB5lIRKZS+eElKmbknOWC4znrV5ML+fuLzMwFuilhAWidQ1NNJKcBQpR4GEqjnV4CwKRPk90
ehCOsLsKqsk00q1jzmKgdNjUvl2rB1H9AKfUQE5s6v6p7P6gUrBvihgaC2T5DOGxTeg3Ud8trRdN
xhmwAilmFW2S5DUHPS0aE0tNqKY9YwyCaYnvYlzCrGQPMKODzfgJAwlDtuUcFc2e92sSydUKkISV
jhScAmKPdgDv9lOZBfJ4mGJjb4ldH8Jo9bLIGHWYAo4DLefhheOgnUsX4hHOsQjeBkBnH2ai4KtR
WqJlIvuar0b8D5p2W2HddH9ddo/jy/Sgc4roDtVMjc2xlhj88O6aAD+pePgWvkPiew8+Hk6o36+X
Rzweau1E1UBxbm2n90iodLkb19nJLDlXKRvL+paNF2U5C8tGRRWrw/QXQEWpRUPR9J7IL3pAuBXs
TNx0VCY8D5iQVJOdJcHtB5I4Og3klxcc+MlOfFFBUt9I6Us/mh8RuWVshzbsfvFkikNrjX222r6K
vmwUFz0EwAc1UIr8cEB1k8otgNOSd3Z95iKdLcWLYq4vBpLvnuak6mvCM21XL1nLfTcysJVGzFFp
EMHj8hVtchVS4RXaC+ojcjriabVIp6Lr9xpZVIbkicAJvW4cSlMBhebMGmiiCUChBSZ/Ed023Jod
zGEjk67yQt+S361ofqfRvmdnki2Jd7Ocvzq6NYmknAaE/faKpj9Q1Ogp56tktXra0AESi4BhTjs0
SMie0hX1GC2QFSEZME5gxiA6VcTeMSpCHv7/Iem8duPWkij6RQSYw6vVOapbwbp6ISRZYs7kYfj6
WaUBBgPjwpa6yROqdu2goFqYSAenqeTG+MnD+RFcHiPnPxinJf1LNt9jvaZvwnuJ2tK9Oh2TNuke
qQ/KGOwGeAKl6IQrYD3ga7VedGTxBH9L5CZmpXX7z0OgqFDwLv/v5F3gAb4d5dpgu3svs85YGswp
fBZazqDNIIqj/8a4M0r9XUIjH5TNVUyq7BhVXV78J8NH2zChkzD0AcCwG7ZU+pSKOxwBJ9GA+xgd
tVdFz7WBQTjzy/k1oWyf3W8+tcPCFKQqn57nnnMb+hIcntk62Ugg8gw0FYul4lbBzW4YNEe4GPnp
sYd+mTXLe44sIOwOAjWK9UKKx3qR2NekLm4jfitO3bxD4AiDL5qprQN7NCQ0yCz0e4e6knXwLOU4
FkQT0TkZnwkp6mkYYZqlx6nVUJYScK3uAUOhcNi77NbKaS7NzPBHA57ytHk7WcizJu3aKPveQO9u
XcbB6iAbV/XhadC0TQczTgwWe0x6Y2jVmy5kBLY1FhLbxS3L3SUjPvwBGTDMbxJqkQYRN4LE+SBw
wgz3FoZvXR17ylIsPLh8Bemh6mqHcjWinVnq6ZITUdBgXDktJ82nlqPCFAQbF20tDFeCZlGz0HmQ
X+s6eIJTpuuovkcTdMr7zjTSkcxz8IvH7OJrDHj8W3KpLzHhFs8RbgXgI20dpIhmGHNDS/IvffUq
9U5LFpKh3P0Iq1WNYB+yFYjulItxEiKTO+M9tA4X5GVnRaZ2EJavnCPi2hrj/xbGq97Bdp+aCXkr
pwSjDRRuWPhsOFxSvIojUHhAaR+7sCCdjzksH24GMcZYCO/Q4LllVvoul1PWogVCwUypCUJNRAKS
2Jkx2KL+a7RjJFLasfxvcm3kSf2ey3MCFXFbfI6xIWe83nDTWoPBSSGVpk0Ot7aOe2eP5cCr1kAl
mu2700fXJgtAX29i4BPiEMIc/6mvcB5App6UE+kg1mMIXCHGLuxlo3pPXO8wj8Nz35BJS0ksR1Y3
DkyomO2lRnSos12q5YTcstg70AdfNy79COqdlfOpbsjTwIhS/By5REqg7x3XBP2S8vEhaOhYgJNF
Kw6kTDwZMx+0mtfQo//F/2oO+30IPdFp0RSDwNT0FQrMH1upcumBedVrRGJNhRPUnPvbub2GMYny
GRbRRcheHodgYzh0AFSMh3JE9UUhBo8mL/8GVHhWQSwxijTOosCfcT+G59D9qRFt9oxHMMU7aBbW
i8DupnWv9HqHLoO1PbrladG6y2B9YN9aks1BBDHIUVy+Vgnmgd3zCIgqnqGU4YoJnOi5MQIqhPxV
nqsDXRsO6H06bk/8LeIgzQlf0OU/7BgBAp9qa3zW6F3zajtxrTNS9skbojdh3uFT+0tCUEqIj0OS
lf+qQDUDOmcHlggeeFmBXrlV97ArqfS+JRtV/g05szjvBMp4dmv2cgodCrW95ibXJlz0hxwDulgv
mCWgFU0zhQMJ4CBlp18x64XV2MaQjnLN7khbM24FQTOdoo+xYTla9h5Ql+hhBOIvY//5G64wLqKL
5fRO+TxKandcpFx8hyeTm8Otd62QtdktnYYP+edMuDpWTrphrofEPA/JYTIwg/a+x5qwn+lK/J4O
eF6QfAfuAcItDkQYJlXsqt5BWMAYoNJJFazaR1Of3ypTP5t2+W4TfrjE0x6DNEjLxIB9ZZCPfNiX
4slmO7SBAwJz8o1wC05mDrIQD5OFZ124KVYI/lvuaKBU0EXoqPvGwNaBMbunYzM3oCV6m7KC7f1b
jgEBDJF9bkN/5TJSWeAp2pmMi2B0Ba89uogc6QCeATgZkf/5ayWA21fB4U4kcxycfHSLYtLdH4yO
GRbv4mIT5lkTPEOD2DLhaJIPy7sNIYhZ75B2ke/oO4+pTWJOjq15CRDPeQTe4vABQuIrYqPemK1z
wk++mV4Bvz12qFUibtWJ8qMZG+pLR4nGUnbwMq4ZpWfW6zQQWCXOs85umTpM1l7c9m+V3O3gHjO8
Mz6B3f+jWwEhDIkQ7gM8zEnCS4dbXQr1IThwM9tQCiOCdR1FeYVHXdyh48ZFwKYkk44zG+EAYm8w
MKPT6MfFWlUf8z1ogHYzC5gBZv/G8Ea2Y8ekdDCzo6FRD/ECPHyJROtZRCgDkwLifAuk29Y4ru0Y
y5jMzeuaX+0ivhR7WvdpBudP1hmk8xLwTOzNGqjy8kIsF/AEuTxGMLbflYyA6wepSACkZKMty0Eb
OhLOAkzLyHvnvAu2STqIzPm94uu6SbaODLFlUPRN+U33i2Mv8NJknobQ3YZ+txvp6dNJbWoi5WJM
XnL4h+C7HTV1YLOZUXSyzDz2ak9EB87uGK166Kl4pvWGfxuT+INvVOcwiIMdc/PGD7TLclsOPlbd
5sOUUlj9xlMMRBPGhx6YqwN5Xkx9l4I7jyZlCkgLSK6euDsNWBG7mLly4KShp4iXvacxu6mRBxdL
fNVaeA6cE4I79n22suCUNgX+EwsqdhncOdwftM7rAjS9AhWcqd1cmorcQ4BbeQ9yyDh68SyWgoNm
fYyJeuIymfRLWH/LhVnTFKva/8mo3obnUK9WGKY+/R4KFHby/FxQepNS3atfWkIEGF4xwkmLzwA6
Ctdr4m/rLtyp9F+aBpj8YqgEEdPP32I+mriixSGyx2KUrp/bjiRingIcyhRPhBrl2pV0DPYi7m5W
8wrIz6SIDcx/CSj9azypHE4Ttdaq3aIeuyo5Y5H9kAxf1dDvqE822q/1/IMlHk7zZ4CYxccggb5G
4DdZ5yHPLgm9q+fnz8bkH4YGm2W03r2PLgW0ICWhKfWZ/cfq0YeXkuSemOiDmiLBA4YcsBchXyGh
4MKDeK6a51r/nmdvLW4lYihrEneVYF5IQ3cUY80RA+7UNdYKQ9Yw9C+S9Y0yF2j0UT6XPNvZxGaE
w8wxk32ccK9GtPfLgL0OasbgnlT1Y44wBJuVaPwSaKf1HzmOBC2VyEZ66wHDecRwXNhciWEUbmK1
IYb7z0LhSmtaWQi32FxEXkksX20Q40uwW4bKYXnVxSKeUtB0pq10jiW4DOXigNIzJiZHbginRIeg
0S9368WER1d/zKTA6cy5Ji7dPoCOk9xiF2PTAbtjAszFQ0HcYrBxc/sjeUd7cSBoSma6fHod70VO
zx4FzyKoNB87xksUN4COiQNDGxxUtKDHzwoRKks1hRTEbGttds6xqMaLSS8wLkQtGfG+0rR3l40p
j13XozXuaaLLZ7T9qRIyWfrhoOx52zIz0GrttQ/sP1E6SDjS0JWPNgowsISkgzsgXsXkCJg3OzT/
cKxSRMhL8dxpwzlMEtkf5WUvtmChuf6YdAeDQ1eK0qr9CdVaD5Ytb6NOikuuyvUcQpeYSYhx8S8y
HuUrzD0MZzoqsR42MNHHbHkI2k3EBJapuaPhpE6XBT8l+23lP+St9Xq+zbOWrYczwIcZXOv53aM7
GWPOfG1DvTt637hm1JlFXg2klG8+ebJEpE4ByLF+5ATjCAqMGw/VRbIa+UwXWn8PDE8KQ2faV5OH
gdOl/EdwBPIeTyEEod5dKBiR5+Y7DEn/eNn37O0DxgKy3Oxoh7Y/Dujf78wGuMTYzzNzVKgiVUQI
XMOF8JK336BfLKaaoaVOWr2S0PX3doJ/x4SJc5IkqJ5qvDchNsFZsylEFdkFNVZXcJK672U29xVE
XswtqUPSflrb0bBSmOtBE9hPwwe58AQxhC+d1twJf9YQImqS7MAjiqyEgfCcHkIGwk7v3lvfuGrg
tjMMqcm9SI57zWTazd9q5PIanzksbgPfNU3J4qr/mrSbsRetrdDd1Cb5vUwH/YgllJA7Eu8jooTl
RJk880ANyQb703nZia0EGhTvrKDYZ+BSWQvVnFk1XXvjaJ+uhUYPf2i9eo+QkzaKUHZ7RwrYro12
8nG86CPGwI1CiOmjve4HaDk2q3RApYVjAO2LbNKEdadQWdrjQXLS+WkZd/sXiIqjoCumvwk22eQ/
kCOCLG01WogaPB/qEYMWokY0lgU71QhONmMNA70sUdMIhNJrGgKpQxPgsuU+o1GbrHqvyovbYlyg
6cesNQ7i+Uycy9qJu5ShKZRCMMOYYhoEp70n1nFOEq5JfUNpkgEudA0sgf41w0tL4ByfTgE6KPMX
YrqooWTrLIb37PcNJLmWhvfZjrvvpE+fw7G8axjrYAKYj0zvoJo45gNH4KKKTUaAnGfNnMIkqrLW
+6jdyEfHk2wN2+W04MaeIG1tbdJWPVICsJxaYoRFJi4dyQcjF7xJpIJMme0b8ZcUFgaEwnlsfj+d
VNhWoHbREqw8M5VrSEfpYu48TExY8D6QuYGnU6HFgOQ9YATqneKmh68T/KdYgh5t8vyMM+9jvAwV
frSVe/B5AqX9Ptsc2fCXcrvHgLx6A3KNl4PNSED4SbaRIzfUH1XGiUAlbfiUYol+srT6hGFyhgc6
Hz8+iG/wODcHTN/3jnFghdCWK+tDSSrd4/QkX4FJIfuHOvyPidWYnSjalvdscS+JXu0dTkBoaiXX
o99AONMUzDeiKzQN74uZQ9omanTRm+KP4oAqo1vl/UvcHzkZjWZcSUnge+12DoqtHmJqjlGLwTkC
P7IZW/waIw6SH5cXMhsU4FDUz0nwF5+AinlUQTYNK939FopR5BARqZe7JG3XzCu/G5SzCacH3IiD
nCLyqUBfuZk0ExJqyLXvd9fJPIx5vjV1cGOPbzjRuyZPhkthOuLqQ9FhNQwqnLcCgk9uviPWRQY5
W4+YGaPIXxiUn3vtPDU1/8CH6E4i9HOJe2mIJabyvvtypxNJMkguQnHQKvitkDMAuiECUhYyk3fA
sBBsau6bC9KnNe3G7nkdhDNRulZ4rRs7FdxGyJhlOKKVh1aJ87+x1/yWmeSFE9sJX5nx3XrdPzW0
3QrjrjEGoafubKdX7hTepzSabdJ9+iACTERzRR6OY27EmLvnkbc1xBzEWX1W49IX6+uqXOD9YIHG
um7fpiF5+M/PtbVbOBhp7WwXkwl6y9ANdzU8ECEKtaITSF4B4LsuPdkIjqwo2eNLC4HmxSDvayG0
5hAV1qPFTyBxp5ipWutfQEZqL8g/TB7c4G/Khgexw9YEgTWJwfLiTRP/21J7hDwTpvF/dhadjXne
seZtzKEWT6FxZ/9Y0ZGQdPpJktrGndjLWtQFIcV3BcsyM99lI5FKpIusChVi2rGxBx4xhJ4Y35y2
xVOARgR0irNLo0SIcuOk4CbaXbz3QYC6mKlwALwlb8fmCMtsa5NH702MGqgmKxqzS3mzWt8cmNgl
PiRUg3mD4WLHORClrRNMywWZdFfNF2XiP96mjmgsYhgGvkJYEIBy9zoQMVACvhdUfEFC/GHKPiFi
ZJ3isdiE/rqKxtdBw7zeO/e489FHNGNGKUy1iUFtFN8GiCpcugkvvra93+XPOpBOThbHTDIN2ZmL
hUNVkdI9HZjVrexsZpYGNlVdtepxnsSsHp3onEz4HNbMHRpKrwBjW0ljj75oS+H8MPNAG2vOl5zj
rMeuXVtKmDnOn17T/5MryGG8EzBjbFxEKtpPq4vlxPS9DMbaDfYe2G6IS18C/F0xHGq4KUubrRSD
Q7crF1P/osFLJaKnkN4QXf/MJKphIkL0lhE1e46aVSc/u5Ej70/L0WVCH4k5G5wqOYQA21z4DrEw
n9WMTheTWog803wZCV+nR6/wSK5/SMfIZ+dQ2D9TAPmDDLDZcXEeR9CN57X0+SaovICdgw9wUs8H
Hf2kAcvfC3Z5g5mr7yFthuwHeqXra1vV0nQbESb3zatFIIm2vEtFJR10h8cYQ4hehesAxEuc/1rb
Aat51xgTLlF0SLpzYl1Uo51kdCpsOYcs8vBo4kAlbCQ7TXbUdA3BHRqZD/rZYeyZ9tc0wpqpW9te
8MBX0MlTZX57zyDWJ3gi2D8djhFKnHIcwjplbWC5YV5s8BGB/+Yccxm0RBRLfSqVI6Rafr0EAApn
R1iOICsbiVJN6Lxsf1kLW00x0LBo3glM3aRwDkEsLauHFlSj/6Z+dI9udvAwxWLICB7+mLYOvlVr
nBcjyjEpGr33Pk039fwbGgDVB6vlmSni1sfFH6pcxyAUvytD2wNaz3dVvaDF7aeDohlJthZOIsGw
J9BgWD6T4dEs9jNGSdoe1Mt3DnABPPfEX83aYwMbPwEZuFcphh8kgxHh8oJDXB4hEn9s1IY8UlpI
mxFeQb4zCoHHHJV7/zjr+OSfInS984VSn+CqrjvPzxA3aMDBJyhDuuilxSh95lUcAXycadeUQrdq
Wq7lK+Bu2r6Wci2ET8wc+SEKowwkEc1e5O/zNkJ9yoKf15AZnAYh2LnWrmJSUf+nctSnB7fHwePc
RyfD2fH/7bils2SOF9mHwRfKaeheDCqCVeBcPYJrhktBnW1vsS9wWGAdnav1t7DxDTzSMIT6poXh
PmwK99R6hAIc+YL6PkXRychzwrYkheXhEKEXaj3X8Oi99DOmhJZ3Drpub588ztcFtDyCx6ExaUlg
azOh1urVkDAnaLdJsMmqI7EnD5E/PsnR0CL14EoQqIxjNoTc5bX3DGpWGDm0a7+k4qSj65vOBXe6
GWGCJEMwiXR1lptEY/TWTUNJPzgQJJOza75m2SVhS5u4F8QkuGlSyGXDyUpvY15CWSrPgV+sp78W
UQmWjlftpS1Gmd8JUZRWtxm1B4Prp1mKnSzy1PcwDG72xfRsq3erhK0dex+Lm1w6xu0tycc2GAI7
1qjijThfe1TMElg+t9lGL8v/ao8Dg5l74gRHLaaPxXk/TvJdzh+Zqj3awt4zMWzpnzJ+3ExaUEIl
6pfRNsfLviCNupi5cmoHO8UUhh21UkTV7PbuTsHqQXckZtvQQ4Rq4CAQGhv7LRsIUeQUzJDGy3GR
MV/kvBTD/jbeqYqZMa3ygr+VTSfR6YQz8HN8i+mrANIWVz5vmn8o/nZYxvUE8QUMuuP0nhC0NQFA
OXAoR7xDJDYpKnCdtSTnQ2E9+Jozccs0yFmMVSWLyzlTmpqgGEBiOiQQF1msASc38x5TS9soIFoG
g9fa/EuaJgMHJnEMr0yjQPIDF5tNINwl3/wS51YbdbDN4StU5y7/5BPlmI7J6RLE+Skwpm2I0hjQ
RdaMEGRU1fp/Tp43H8Oh2pjZ9M/r/ENtJLg+Ty9WoK8tHkI3uAeIYlDBNfeTInjX9PdF1x709u7x
bIQBHfFetKo5tcJHT5n3mf+y+ZAjqyF1GLCC+k0xnx7xKw0IRZgclj36R//JwUAVkogkZNsJCATq
BJ+f12F/lleH3x+Hs2BuD+Sy6A8yz46at0Liusx7DUcWQi8O7Qa+TGKFl2U/o59uEyYxOYaQr3Im
V2we30DOCzIAmaoLQWGYF9io1bPaukKBH4GmmFTbJENLFLLR3QLC4LWIfTK/AsV4xPOMHx4hhktI
4THcQ+QbDNMWwATMqK2o3kY6jlaIbUC6DdfntMOhMHZgZtWHZtYPIXstd8yvBO4JQwF5+Z7lvgVO
+mSWkI35Wr+8L/+ffDyatbZ+jYEKWoqcoEuJ65ph4dn/4AJrs/EFdzEeenS2zIvEIjuHYy18Kp94
Vku9C82NpNLWh3jGsqpAVBLueQfPG5sf1IGGjdkTNnF0/sRMuAxqpptGfvv8mVsCyUB9msbPAjWp
42BuVJXHUOFggLIP/hT5Azbf2mEbgUjoGVUiV2TJQKaatN9URmHTu+J9POV3XWs2JUSg1EmOzGzV
fIequUm52q22PYZxe0wgFzQe2ouSTiP8AMrRoOIsLgg11SRxIWhPU5hbXH4LtzQDq2b8a82f2IhG
JY5K4GxCrPOY8oy/znbmphpILh//yshUQQ4xNOyb9Ec/yE4dH7Nc7i1zLS51OPopks+rw8RQQCY3
Z1oI/D2SttVhkhTZKyt96iJYwWQKAYXXmvFTMOB3ynoDOeJUk24wROOKzSK8aU7ePBuffp9/YKF6
hBE9BM8MX4cGlAjhvb7YeGxWGGi4V0KIHmoIHJTs7oRFg9P6Lzo9a4ORWtOcOvirBK60wfwlgU2a
QdiUhg1G0WCiYyzCOcV1BBib4eIJ8YWPiQF99ey/zmGx86NlD3z2pXfVs8mhLaatFciLVO/uc9SF
yL1+2v5lHPwLzIY/XvHXQuJvdQTSLfPeqD1W6YvE+3mUPGpONxEWQQj/oIUJWZVeTpjo8ohsjtxx
ZIhWTW/4RwoWbuhnegxJmv/raMO3DPBDzPx9jdEnPHIphRIUUZDRr47E+2KlYeYtDBUPjsTWb7V9
iHimhblEpVfhpBbWCfcMLndesKVppPcO5eSpLnIRmVAI5VytKTBJ7RiW7HUBOHECfNJwY0hc/gya
GJnOOkemw5xGUf4n7OcKyz8zafeay4B1PgcWhAWF7Hc+NIa5c0If2tCX9ct2OC6opg/CyFoCrtWs
cjHEj98LP9gKwVVh/NkvTBuy+ieBy63Zl6FEE6i+5fZzWZx1b4PBGGsdawdA5bGInjt2qJVCBVQH
c+w2BrSJYTpIJJdFw2UIOyYhmEMD4BKBima8DRBhmSHz7iidCCVOOE07fhr/y8Jp11nt2VPLbkjg
rJgmGYvIMsl6LpLorS++m6Vdm82yny2gZ8fsX6iy6CTxPkcv7wkAz7Wn51CzRtpR7jWqM6HVRJTo
sWD13vDg4XmyCBZyR5IiL1LnQdlfrMe8wZU3AJmSSVGAwTAPmbsZFPfb5v79tabUitPCamsBlrwB
ryY4LUNyrBjZyQL1cv2U+NDfjdq5TaP32mjzbQrJpss/ZEFrREyg/+GnnqWr5qgzZoyDVL2bo9e6
garG6VsKi/+hD7rtKNcvayOwSJSfEAjjUz0Wd8O7yECg/0k5u4TGUnRIiIGDCL7xJv75D0vB/i8x
6x1/NZknBv94W1jQi3yI4pDAAFt+iy8ujCRxYX2nq5BQ6G74UvpT+NoX2xZ9YMM5gW/AVPhkkGHo
TWmeMXWNaYH0DNkxya/TvkwRQXLejZW+mrJ6Pap9+IyVNByz6P47xAsfObRJnIV77jWX2RIPverg
BfG59SAUzB6aUu84j/2PXxr5ZvRDfkqgbWxjYABGCsvkz1+AletgGp55ZDN06Nwq1nWGt4OePDqA
br3/j2GP6vNHeeIM+meXbB0evLH4jBthhlKFBzTVXLdFR7bD4Lq73leruHlLhksK/aWzoqsJC5/6
3sKrpiFyQ1GdtDGZKxWD3GA9lB+L57P2fTixQJtb1vy5+c25QLyDoW2cXI0R+lN5jF18THhH8KZl
nlFQtdKbLpcIYYFL/zvo3/70123NddSdJXrMGDBpsb0/JfJNi7iVncnrgFdqTT+VXa3bHqeN+UY7
hvEifj+D/sLG7iDNQ/A0lxbzU4Jaqvypw/HD7G6mExJ18dfMXzP1lLP/W+oCKZiEK0PU4H+DaRK3
rvPargZInlFho+AMZ2Zxoh8xALkdeEDeygidTy4oneFiIBcVHqp2LCwQSRylpZScp6A5zLBZfViR
BaUPtbTBhaqF2RnOXc1sAp2bB/bktzcZjuQ2Pu7znSOAlsmDU8FSWAVh9g62LIFyVkFoOqN8OZ6N
guEySKj5NS/N0UpMEtOeqqXCY5Q6oMT9g9AmtNT9yTOnc4tIVBhYHYxadbd46hOKjbDDoBouE5Cn
CQrC3CvAxEk0NI35lwJJvsJ4LzA8oRnmYG4JQqNEDep/tUTOQH1yrm6DhWr8r/EqlCLwQmHhzN8y
l7DpSBcwzCyYVvh0nxt9gRRWrI3yHwnIoOwUXk37mZvzTepfJ8j2DRQRrdLh9yFFAYSuFVwqrtKR
GtN2Eywl3Og/ohq+luSnTqdfFmWmXhNAonbM7mZ51PESAnpKNJCN4sNQ2BKEZCA141reZdw012hB
6l2n3DWepTiAyb7M8Jqc+gYvGWSOi7vXK7wKLLPeO1Py1Pv1I6gz95HwtiXgyQWTMHtKlwzisJFS
x8ltZkXxthowFaGj6t0SxuHyUE0TES04rw1D+aNcWsTAfwpAQrx6hFXlq/Y0DYRLYnBllpuBEief
cT0JETvq14D+B72GFJCmgfAmGejKzWMxlsfaSo5M/XCQNINnyKWHRMOedYk2PtFsgrG5EXE/fZjd
2jSljJLjfkTzp9Dkdfj8txqB417wCrPlNuKCp2uYAbVD/yKToWRM72Vn/Oh+BS10+tLmYJ/Fimhk
jXgcxzgCe39i/04ABEhTY41wrPnEhQZRnfm1jWSG7EEq10I02yy5HAudZToMtcZlrKi5nJNyfQp6
bh80LTLRTooefwVayVJ9pj3EyL7aZF56FefrwZtOsTj/kD7tYEhQArQ7t2gMj3J7LzzqanBIZQg/
hDkDs4TOXThncWOeozcdxZZOxUDAF2Q8B1f4svyO1SUohpWNnhKmjV6bK50Z4Zga+2LMLy0QSCPh
5EkgtKrKZWQy4mYjpx6KcjO6SLXFATIo4kkYJrEgRrCwltrApz6zDNiPwV8U8viWM6Q2Tr9cK0TZ
y9Jd7Eh0p+Wxy0AzdSRtEWhU0yW4iFSYjZH89rz41bo2cfap1GD/UfStDe32pKxtMjf/Ct98Gmp9
5xV4aaB+R9WEWlHtGnvYWDhSdnxICasychhHxXipNDFXhdAQCmQw2agyn12CsGRfxhB8tD5n7bxM
8IrZ4t7QSqke109+jAsNZ+JUP3Y6p0yjr0KOI2J+PXc5dOqIDrUlb69M06/c1vdI4cNY3WaSCGfH
gA6VejuvtF4VdfFovpTDuC+gFBt0DQ69LllmTIcVTpizi2IZGwmQBVQtM7B8DV9Yn671qreewgiv
L8qPZQRcQPY33aK1ozk3pdmrBqtaDlyJSRSalJR9Iw4yBi5vnBjTUO8HLEslXFGhU/Y8KDhGAA+2
z+5dgluIDAC5yOyIzO/x3mJRnvgQaRGvEpo7ZhhDm2OOrSnOMWgTqjg+2zBDnPppDu13znzuOkVP
KrP62l+AH1yMr9wDJTWeqvVtTEFsuk/mQmgWiItJiCwQNQ4lVodqIJ0xbx0xq2JgioR//ABnda2A
NPkMjR8ewoxCSCyp8y3JDDYyc9ENpYyBJHyQXE4pkOL2YmC+yJ9EyGuHF41TwQB3bCSsJ+azb6aa
r3RwMFURCYybvTLK5yWmWFeM9WZ2ddg3N8SsUsSZCfZL2R/BVPL0TXhLEfKFOqQSq7zfuJZ4RM1W
XQJQTQBRzQdly4eNsD5m7h7/WsFYrXFok8DQhspLom4zOtWlH6Evf4fNQfCAHpsOx7vmMQoT40+u
sCHV8f5/7SDQ4jui5tPW9NJ1bn94vKOuf7FShNbB1gfzKQFkAkzNhYHVhO2T2f3RtE/iIWC1z+qv
8FOXATfd4wTo4Lf6Ma9NVGl8hiLUoM8FRyeuXnWElehFQzD5btrEYmQFT46n6tLsZQPdZXOastvE
nWkHEHtD3IeFJio0DaZP5UpWy6+YCg2CJNMWvGUdDYrjlxyjzcZuIUPl7qrwLCBHMLMXZby3MApJ
vntYoAEbHXRNRpOmS3gtg4dmvlnmy4zAc56YI/Xqg1QKfKa/W8x1EvUehuUuoFF37BdRrQXR1YXn
2NhUjQ6qpKAhI7toU6qQCE72njj3E52tDIBElsQ2YfQqb2WBG2cCv7WZT14rWlRrgqTSSdLB2eGR
0ZhTbEeUGpqUN+UNmNBoGPfzKAKfoAAaq4arsD/yEWK9/DP6L+18I0HdM8c/MKiKrFrlaGW7M/Rc
HBG/AAFX8uTINz6Y8Rd6wJUT4avIDxNqXocZqoc9txncQ99fm1/I4w+TBisNFPSXSOkmb5Zwevia
v2R+5LxWNe+sCE9ZdjzQKs8DTpcB7wQhb/pRjUDM4Gupg+oAV0Lqidl6qc+6lLtIlTHFd7nSp53O
VqrrDtt/QiMonPNgOwDqa8L8aD+L1rvVWrpSEONnd2EEl+4klkgIR2VY00XqO2be3GAlFgIEheT4
LSc/i+jzaG6dfl0sOGs8x8228dYG3dGswPrbXWRnexwmjFBKW15JPu9jhP7dpP71oXmyYdZrS3Kq
9eAUMlesDBdntXPGe3TpcqduuOeYblJJxN1TUhQnHc4ugY9SCIdN8mmhFxwYAoomSmfCbDGwE+2O
w0Dat6FUkwlZBga3HOOOEQ7xOJ6DxjqZLq+5sFeZBDkeu9EHVEqPInHQfP+zb1ruUWQmLfScIti5
jQtuTiXPGS6pxuLvQQPPHAkGmw9Qq+coSBYMbxyU5mDBlS8rclDTPSzIZwzqvQuthD1XOct/8eKt
+7rcZbr6O3JXxDVU3TTAM9I40mOuuZtK/VMW4chZzl632s8B3m/7PYNSACpbew2EnDM0RDlFGAn4
YFcMm4Fjtgip241punQTaJCDlxObXChUFWDp3obd1+narmeyrnRUvp77Xhf89vg2TrcAGVqR1mcU
H20EtJz/8xMyhiiphqrfWOmIWcxCijyP2R3WtUJtSxmUg1dU+r8G4ytSM4ISY9G8OLP4aehuPhwN
OVcVcguP1FlE+qJJ6DWiRvB9syz7mnoASepZ8Fc3d4+NSzglpl4qTNdmyl9DLkd6Djua7yuYmigR
M7UxErJ7YW5VKKJq0ucs8TmCMmUCkHfYWGWwchVUQXu4C9lU7vwIR0oCKedSPYxWeJzKEpGdywSM
1gHgRd5hyBkuU1vVzxCkwHd0tEOKMt26BgNaQGM/tNZP5LerOUx2vpORu9GSLgo2yVgAV4ECSXDl
tau2bc8Dv16k3DH6q2r6FnpBzBSxstTK4VibWpya1ZEpPUBk1+zxlyntjQHGScaM0xwFD0xRtYM2
wslg+tnCf57ggC4Do/QMLUS+8aznwgN+qVC3UbXpIzsgwZ5nwc+huHuR+ehRZEzpE2YWa71snmBd
wUngROKKkTJEVnVNBkOVNCs1nw2j3DgAQfx6GXtJbYltOVaeq1l7aNr4pcY+0pE8XPIzErz4I7tb
yQcdqJJn2lchncJl3KvhERdC4onQuEBYQ/JglO12yPGID+HezVm6nqe/ITY5PDtIpalbvk8mfQtY
HdSKhxRmwTLAfvDNk2qjm6J0HnVjY46QujC2yVkuOr4qvt+bq7ZxHkaETWndE/zNkB/smj4SMRKu
vQSs+BIyBOIyOhikCwpEGI/KziZ8RTSX27j1cELSGe4ToxJWjzYe0ka8QfMIjIQ5tDlABh3VycS0
xctwfoI/W2akBnns/FYb/6uscZOmzDnf5wG6ynBpUQiAa6Dshb45gAVG00VwHNrOsqu/lA8tMs61
j8wf97JrIhgrChvkyh9eAs/cBDGG28M5Ue51hlAZlkRuOBtopBeTAGW9eVtgLFCTUH20cbrT6mqX
wdYFAUk2QfK30IddBRDdQYVIKEAd+G1JYItLWqfhMcrZx6ENXcC0iqOOFSm9hz48YsabHjnWxv7N
JLEwah5khQTZ1zSsyEY+TdTFRWzuQg11UZI8h0G3g310sAd0dhiKlz3BAZa5sdCTWR60ipxRVQTf
nRElRkmFgzRbxJRayQZLv6DnSPXFhLUvqnOAR5IQnOcIPinbdvoxoxfMX1pzW3RYYdYVwxKMxXjU
0kpxdfduvrfgBzsSzrB8ywqJQSBqTvrK3qveAfywIN24p7w5efkX5yfaSPkdwnJgeafDxUicHa4e
bWhKh02h8KzGxx6OW81+kBI2YXbt59NeSsbQcdBVeuapN+tzpJqnPO+5yUqwTnwpjXT1uOi3Zvgf
See1GzmSRNEvIpB0SfJV5b2RKUkvhEyL3nt+/Z6cBQY7O41WSSLTRNy4hlDK4maxieBCh/1nkLyk
+vgjCxgpeDnXD7ClAAapSM1nYqpYZH2TvlbswRxOgInbLJwIDEQT/CsBj+hXZGZc57pb1bX+6udo
ApFtQ5BHhOSG1lKr5u003ALFKuNgsM33Ypbw7pzbhF0shgnMvoBrjk187whb0zE2wJRVIYb9aK4y
i6Ax+WHlV5+Y04lJvOWcepPFxrqpgMrNecCUT192ZA4YTf+izuQMTLQT35DkkF/9/Xp+816OCFF9
wDeMvRiLUaHPRv+KtOTMr2tBDSrLatvEr2YbvlcS6iITKuM2WnjkR8He4gSpgXA1GI2F7V2BpCE7
gUTT7QDPcNvOlf0Jhw73vbDLrmpbKqhVtv1HbOFbxZNF12riXSJA7Om26rnfJFKcO3ARXRdQDtc4
qJlxucnkN7rgJ9q+kMYB9gPSuXgUcMEBvvYoWf5/2MqSxQ74hMcMDTelsU+vHlnLHCOaBijWwWSA
Ixdxd3FXCk83gDdXgTSFmJCok6yEJzO3yj/Vxex8xOMnOtR+d0ghjqnLjfpTcMCVlbcu/V9T3wwl
Oicmp0K+5uLmu/YOpcOLmPoNXXeWF8xq3kHIPUDrxHMuAHxocU8G7m6NLx5zIKlgCWisHoNrEXbs
LlWctlW7K6ewDqHNgAQ25HDyUas/xf1z58K+tu/QKkSj7lZ13alNESU4dfwm5ICYiD3UGcmo6f8d
YDxDsMMZUus/EuuLEYh6kH78Vs+Em9LWkwWn57BvW/SC2Ib6SIXdutrAsKHyxdqD2nJki6ghk8Ct
RC0vBf3DosIvR4N9CM/EfMA8gkvw5tMACKd4ofRWVBw96Enn2Ia1tyvxOAezDhh2ZtVaFQHlDG+H
5rvCcSkVxGZznQ8CA1UGuhE5tDLHkbK4D1a0nBpd+Y3QENletakDvCtdcKe4kVjdmCdV+1asYAeb
EYtP5rsrRUgOF1SVpVgHqWoNhwdFq/3VnHE7I8kM42KlGKEZQGrZbD3f2OmzRkQGtYE/323L2laO
9lBXYQKjSbXnKTFE9XDwa9C2EE8+JsaltxzScWHoUIPTb8pIFvx/GL/+OXdyq/SsUZciIwreUvIB
lUiTS48X7lFjgmsXbba0NSZIrOuMc9bGvqCOiGxojl3xk0zA8eqAdNpx0TXZmZMe2luIKlEVz+pn
JC38WFM7qXOkxkaTZqZpelpojSEgdT8gmGpwPUhL/x2+Gf4gLZhOotMgQB1VR3Bhk27Am0NEJTg/
RQ7VABDU5I6oBLFiKf2Bhofx28jPztvG0+8v7Enu4PtGJgREOS4IAkRyRiQQ5PBGs/eSKVsKb8mT
9GWB/hmYWNvAf1PbzKkh0YxnDQPOIiCpUs1uqi/LFedAfk75cFD3cD45qJuVWIXB6UT4RbYp1TFj
kBeRf7a0ppxSMcJOPRpXlIMg1zR4qtxoXk0HqTogiboReqLwWBEVDGHFSPERVyoQ3GUyve+p6Gu6
DTS4G+Zf9shg8gy93iO+1XPgY1KEJynR3O6WekfN6tq6PeDGAG2saoY3HEmM6WGML4HfPVs2uRVt
dnVa74BJnf8YlJEKgENsQrB12Ro1kWpANa/qUq4SokoJBcVVsqEzZq73AuheweBTNmRquh+IA/es
2keo7wozfqodZ91Im8iRccHHrDTDv2W+9eSGhMGEGB3whQFk6AQOsNd4JAnArrTdIyAi12Y70DsM
8s5vH3OhyfLPgEsoZkIj3I0aLMWgXHpaU6diHg9A1eEelPqgTY62UML0EmUe1dBM6exv5XBW/S9K
gYIg9uTFgDXd8iFT+2irI97oA55q45uydKvBWTwINn79Y0Z3MsYcSOsN/OqMhBd86bz74L+RI7eM
2SiKsKkP2ikfSc1TrSNTRp+JQUG+Xoothsccsy8d1dWsZ8CZqEjfLX7n3PDOSpNjMj5WR38jijvh
h1xu1k5tiyAVB37EFPw8RAw14GlgcMXUBUMjekDp3+2Ui2vCAURsdEZKT0ZuPOtJsO6yArfC8Kyo
4C60NJpDhAe8v+ZF3fe6h4a1HNaj7E95WG9yXXttwJUHkpCMEELcTa1YoTE6RYPW90S/833VqaJK
ZX8c9wZjWYhON1XloAVSK5vLfDMlI+nuj6Qk41xFXJPY4Zd3bbSek5msRCi4LqyHYKpflWHO4MK2
4yuFTVY2hCh0juGcvtjgcYMtMYaPcfdF8w8Yq2MQR+8f1EwamnAi5C+5pbV5JEhCeO3JNCf3qQvF
sjbAq1FhwzVWnSEc1LmW6xpXc/Xm54Qn2X+qusQwc+VxhK5DaX/UEk6yb/Z33Gy8eVzj+oQOJkDG
3YDpqPtZnc6KZh+NqQr9gPTKhoMBSl4SJdsMNSQpjpabI9S2jmxHpQxUGB7Q/sJmClKWf734rGL7
lOolVfYHBHOFatQoNSkQ6FKGhUnzGA9fPtRu+LsBDi3tt9lgufYnlf4Lyk6ueID4omQwTpXNY0K2
A2oaNAgd+L8NWltHbK55R6g1yGPUM+FwspceNEXU4WUuH4YG9wBFruqHbJE+s69CXUcUTM1Ir6Jw
T5cnkiLbI449G4xVlXsrM3ivtedYqZwo6tMw27TEc7jP7fzQ4mNsHkXkUyJQBTJbwvNjmSuV0Kyf
dMwiyBfWUFq7Bft502X5bycCvEtmqKWmW/5MKRPF0HnvMCekdmdbuk+Vz75s82Gp+cRkODB3hlo7
O5OS52FxhFnVwKUZJVe4odeGIOK6sLiGDZRYFqK8nqlKyBlWYRNKbdDeHbdfBRHuEXB+LQZylfOc
MtrUZ9R9HBOwD1+GSGJ/NUOfPDXglo17RSOypIbA8eI+6eLDIp3Jx9Eq4nxRK4u5vfqLLnwdqCv8
G1c8l+40jfE0wsfBYZTDDSmnDzXQ1yvzSVlsOv6uJTzaJ9OXaypomJLycnqqP5fi1Og1RqZv5oSq
lVF7wqhX4iLFOzNpRtxavwU01P6oVgcgjIfe2Y7XI4qSmF9Umw9WB2McuDLj0JiISbYJyK3EDl7z
qo2GNw8uV55h3P2ADYraKcavgHEVIgm5kx1u9FBxQXQUqb1OYla/iD7SpiMIDt8zQP5FylnmVGKL
5cFC6c0ZrCxKzf4IObMjzm4jJ7jFHVYw49HcpfAVCHiivy2Mo1kUW1E2vzIedgaEp5pJppf/ZSBT
VWcv4zo8ha55Bm1m6zbGmwzDy4ROzy7DT46IHRQmdRyFsThH16gnXIx5Q79qkRuyoXWLPC5K9Sn8
qnTnFgbFtqLbgteJ53lJN9klLpdtQRRE8/6fe0H/bqdwGnryBxpBGncn0eK9q9pWFfKetTKrU9/o
54H2JXf/GZz+IaubidUKnY08/weReONCj5iCw3EA0+OhGnWNpO4J+MAx30qw2xSuEcoW5OALvKQ6
TyOwYXwacpdJvf8u88dM8WWi65UY2sIYq1IfbN8CwNV7uMza2i850IZbg0luVNwZjFJqBF+iYaZh
FtXNDkmerTf+hKXQgQF95o073SUPnbM4om2NkRV0qH7I1eo22bQxbRaQLjbG1Ly5RW+R6cwAoqrZ
MLSKWLkgEiqKYZv18GwiqHjz/JYhcVXSL/WGFVgOn3TWPjI7fk1ciOWw8VX14gVXCRGu+uuDMwRt
rC/Ihh0JX7HQQdikwAYNPLr0riAm4w50EQv5mCf4/056H4yBsTromNiqn7zt+mtGXGlX1WSVmMcB
u6Ahn18mSnUoKw9nWDf9dKk0RKUuTn4oTYN0WzbTuzvLpW5Uawm8aVv/Quwlm7eKxHi7uKj9mhfo
OjlCNVzhjCnb6bJaT1ygDoxHNucQ+tumunZTD+TibFSN0kbGccKpzCeB2GEQVLuUkHAzvJYHNFNn
pvcOUxnHRz+pPQcQqEdv15NeScr6lv+rNQS8k2Hlwt846twhJTminf7JJZOTCZwLDJ9LDhLmhCgK
RowZJUYBE5jOhIw4KR5F/9PoMF4JvGenT1X4OVR/WjPcIagySFzA54evAjWmIpQda2Q+dCIVhMsz
6FZhj9WAjDc+tSWd0G/ayR8//nNRx4u2PM8hZEmP5Bff+TNb7B8bDy2i6SAXBUwV4XueE5w8OmQc
vdp4KPZhclb6oZgXGjG06UHKjZPF0e/xQEegb5/ZVtqPmzIrcaO+lI6Gk1M70dwA5dHfIKzFQ+o+
ZwHDU8ejWGPF5ly63ewezKT5soPhApy44STuepASGV9gInFAYsTG5EUePeyHKCopfSCKUsPXev4e
2jsJbcbyxAWr1qMSq2pNjcKRQr1rMXR34veiDdeuB6ZZ/4oJb7zZ7jkwrOyLoafsAQGqYjqFobfv
oD6gMRT2+ByV0DxqZ9mU03sr/DtepSQa0RWQKjxeQoYjE/MDH3rxzHS+nNPTaE7rugzfhcH1H/+N
aYPiGj4FasH3EkO8mIl5zJkm8+J4ZKS/L/v0Hkj5E6NZKXTEDL7j3rupuEyDspW4hFHuL8LKeu5s
g+oPYnZqPBeMWJqMMrxkaTUEf+Tyn5LhJdx0DmTYMqkeQtJdF9m0CrOHP+UbRQYCz4aPmBB6X+9Q
CKFWqX+mFv8vIhd0pEM4UCd2/KKsS0pz2hS4zAe4rVTxcFfqFduYiJKG+wZ2Wg70W0W2IyqLxaB0
03VOjC5gQe3QXuKkxFwXJCGFK+eYcFdpu2TmH0RvL6vgqx9/VCJ76rzzzyjlfcqUbcK0l3V/p+Ck
lXHfdVibuo4TKi71KHqAOCMm7hMqcRM+OIApAfPdqp9dKgXiUzUCSAO5GPvmELuHsvVPpYk7HIZs
JmMpgSN5jItin6V/Fc9Smcl1TJIGaAk0mP63ndFfYT3lJtNKVLh0ZsQYJsS1J8ZFNpi8Drq7zXGK
q+jubOrhmiwUM8gXehC85Wl2MCwCVOkUeyLtcYUPJzKNdblORENhlnyPiDkYUhDyrMUC48kgOFql
tp1NYrZ0hplRSrOunYvBo1lfhjMWYcpZKR1XrWPt677+pIiByBMunci4mKnxZ5FfgU5xXVMIqr/3
nz+ebHcqQt5JKBixfGhr+CNkTsHnLnKDmSJ8I2psq5OcEAZKK2kx0vO2WNovGkm5ylMYWuhWeXnT
u/nkV+N6njA1IbDCYZJH291QJ5DBFNu34qPK7Tdn0rdOU70ouqaRef9cpLl6dRUcCXr/GSbtve/J
7BLmGmCVvSuZYGMrSiSWEUFr6XeBxB8XRf4yRbHWTOTgwcOvOcID/3MSyGIEpyfcj8irDq3ukwDV
QcD10/64CMS4DljURuTvHfYjw1UJgh6V+at6CpnWfnaOdcJnoGmviSB7x24XaalT/tnyKCdv7afm
u2NrT4Oen+EUMxeH29Y4t5bf2DVCvKGGRVROn1V9mkMmkPF0zim5/R7+ioU5DuT4skuvnjNtxTSi
+hkWcKP24ax9hka8s/BEg4H+4pFi0PQ+DXeNCCL1ntULmr9qXFPmHjZrMNkUq9xkKAHR4BAeqPcH
X8QvWlj+4gaB86t5k4oNIEB7x9/cfa/JqTCs+NPv0+eyao+tlMeMsMoYRTYGXvTUROlhcV981Mzl
MHk5Ox1RGrr7bdTNnzWjRnLdRwHbmCL6pzumjA4FAWPRaGyiQj6aDt2jh2innqs/36jvdQ0ax5gM
uC8Chq8hfA2aPETjIR05veeaubywnnAcPEgKH7MCKGvr97gYb7njUp+0m75aO1oF8st3l6TkAuGs
pwa7vTw6jtK5WsUehGXZ9Yjjgjk+JGG3DWgUlrH8KIx677W0bzAHWms2oeZjswQFOCScAy5tgKmX
8hniQNh4Grkr2oBZ/M2AnNVf6yS4MRsGOY7NQ9Q166JyNnUUb9pGXJsw39SFuzSJihvSvSVaZVur
QZlTK9XjDRiZg5QMYoqmYyWnDFAaXBOGwKFx4hFjdp12JK6G41rHj4Yz/K+NcJqKj4YffM6KlxRC
cUscrMIlRDRZRWc4prHWlk9TY+22CDLRFAUEhoK9I7nEXpEZR9JePIuRmwssNMAZ6JONRxWXRQgS
7KGBt+d80KnjVIqC2BEZ1mvMbAHseAfjjokljkoY01W4VZJfH1vmNoI03lvtg8niMmiqb/LnfDke
Uz8jV3UqcMVO05WOvmQzDyqjrj3kDHS6jBHqRP5Xq8MHwHo/ncTNrI6+lt07D1MgjcHzFBGl0jiw
PWW4McKSnHNlfW5P7iY1g02L9jqZGFEFzUaU8KDIGAyq+pwb71GcfpQQvmG2X+KKBWb9f69Zubzm
VoGNcnfGaHacF53PxTjScifjEdYThPXkgpmIQ7hhZFzVAQQIcKkwrDc6eTOY49O0tBtbvzjYhZob
L906qKb0LR+Lfe8byDMqxGbZe+gWMG/X6mIVtwLQrgax1pnBa+sZMwwnYm4U7qa+rJYMuUErZ6Yj
7VNdJ8upFYcRdYMXuH+Wk2xSvOaEhgulC8vWnLCz9avdjBxyEdSUdCVsN8gxZy2ryaM28BdJvYVT
wZ+f3WFdYVSekUfYCAyC87p8uIWxQ13fJwTryGWO/6YeNDcSKA7Y4K9FjcgWRVqOJjiFt0wXzfBj
QxulMSsf6HryyNoYNWAcksF6vo168RHBXrOg0cwJJtnpRuC7ouRQrncrKlxCTHsZ1c1Dm8p1ZoNJ
iHhhWWy2Rx7o1PJ6sMnbZB2wgYtarrj3R3m0e6Q5A7Wru5UsuqAEgiaJ1uFej6elkoEpspU6oMvw
lpNdCBveprUxQOY1QJCxg7NG6KKP13edpwf1jdvpdYKl5bB+kLrB96KhACjzbQaB7IkeU8vOfvUY
F2Qg5mPVXNWbYrKk+DkqogQtH+KinObVNZxdKa2DW0JW9rCDX7g4oyIbgjD8J90ZsYLY6R7km6yd
MYwnQcUOrknQL3qycfkim3cF5QjQaGSpadCq1KXTe/UhzLR7TFqiXokz/pM//K1hsl7C2SQpIL8N
IDgixWulPEEuX0l+rKLWj3FY/bMasbW78lbrJkG30xFD/ojJGiYjSkoe3dWfa1m6PU86VAfDfvPZ
OQNrSj28uIM4yiQ1YpofGSp2e6LB5VjihlW9OyNsOkzjkwVCFxzQMPODTfDXZ4d7n/vL1M4l9iTd
LUhCArKSlbqPkmpfabc8NEnXii+V+JeSz6uKQ1Ps1C8e9OnebsOTxmVmwrODkwXWHtCXqOqqB+b1
OdwGQThVAUl3XqsPTceUA4rr0QMSFHiep1l6iovdCKim3NFrIFNbJ8oQIp0qT8KpUyZG0GLedKA/
gVC0KnIqHNo9u7cwBpfJMe5412RMHKX+ZkEAgGNZKrYBtiYZIMDIsWUv8hlOIQCL4hSHdvtq0AJ4
IZ7GZNWkTJbm+UT6zDHvGYTXjAIm7u+A8ssilVLvgDQwG6yg2KOG0bL5JxzradVYBKBF/Tpvvys2
u5jSn8HEw1LaP6CFO49YuE68dQWKPGM6TAiCebgP1OjLsu0PcZPeraH4bJAYB6a+jKthU1mQgYUp
9urHPCrNtoLQBdvIKOy3pjR2ASQOPAbXWaRtk5qGEdVnzPTJ576QwH7RS+YCbXn6Oekdhk8uHNx+
PbcNbzP4KrzPHoWVJBlMc1jGOBZZI5Vqlr0PZXERA8MMm/02VS9Nru0y3mCL/aU4OAN2mp120EfO
igjBT8lMRtZAThhT9V15VX6yUNUq/dykOf0v4CoeI8SWlvhyqAclChAOCxC8+k1xwVN+1bZJkpFu
+EfSlXB6PikXBHVhYQNcNdM5VqXVu2dgTarKSMkg9skvsg/qzVCDs1rmmQCe004tOGjVavDumzVT
3edO28chiuvS28x5ea3S4gihPtOw4zwr/1vZG2jp9E2bPHLH3LApuLPjqjxkZnj0Qm3RYb/wJI46
VsuUgsc8RUNYzJ9hTRUvu60bbmrTTJaqAImTiCeNbXRc6U9m1uxaO4auHCkPVs7z+ZoAHIbgdobh
oqjH4bWqGKRQV2KKnc47Gc7X/E0RPHtlgch+3zT9obPidcVDy2gpU0eoUx8DjCs6FJ+GOoxP3W+O
54mq24JERVc4eAoTe0f4FBbsuzL0dxg51KW77nJvCfcCq2zwIyKEx/zDaDucPNLvqa63ou3X6fyl
DkX1N+PE/g5bcaMFUTxy6ZsHW1z8aPgYuSptopGrYqXhdYZpxRYVoPoBTAhEeqmvBdU0df5PaMJN
39jFxqo/QmfNw+J/hxxyv/ReReI8Z8O8S53sMoYB5QDQpUKl0+InHy9TWzxgT3GnlvfQ0w8m5PUM
i0nWgYW/pd4WxHUhAoezMRTgU2NKXJ8yBGOp8PeATbE6wUNpbBxigaqbtJ0frUsXahe7TLT1gGAR
vpsR5Sdm/rERHfWy+Ncwxh0M+ZXls7MQjv2sRUShjV59HiO/eSp4OvrcqnCGixHW/8yaJA1OqGEm
r9AXm8j6UjMmDcmMVwf7OI1gVYWcm9F1KEj303WEYpoF470A2HIi+9euAdA1gL4pRU5p24z+fZyl
JFljWA1b5j5p0RRgRKUN/lEY2VsRats0tp97xsTCmrAUYcgXU9YUuJLTMoRVs/eEuA1oCE1fW9kW
s+2ppKSEvykyuXeqGNY2YEUm/XU8foQWPkxt9ao8FmIbYVlTl5+yQmat+wz+AKprLDAql9AMEx9V
s4GahP0brsORDeEJENob0o2armL5oX57OFEeX0OOdhV8Br4zIamxr8JURDEG/YwTqiIFUYXzZtlb
LOtBJ0zSzvTvfrxRDMdPylAM3eoyk788/dafOSjamwDqQUfbGajOICpVyR+76+JlGQGc0Aq3hERV
XNR2GgFX8gl90OPO2BwH5PFmqFNPNd3OsUgDJ9A90P/Krj8zZVjkWvhsZc5p1rVVknh/UU46uXOp
+PVnP9oVvvti6dpxbsD7arhGUXPTPQjR/DJ6lv9ETqdcUjQiZCBWMAGOsJrp4uwRGJVKFC/fvcTG
qxFfj9bixffhQ/1hVrQnv//LJw2nEL46L7Gr1hIoIQ5Wf2hoqbqov29h6nykuQV7cgLbSJuwpCal
Y3Fls4tI9Oh1aNR+ZsIO1b5GSdpz4n253bx1eyKs9CHehchmuOoTB+BGfEciFfsu9P6GIY2pg/sj
G++vcArsNX3lLjRaVG9T8dW4HMBzcsUi+DeQ86FL58tsOeUineudFWMimtX4A0r5VUh9WBhljSXe
X4j/CHTqVNWHSFAyvs5lKGANmKrX2acn9K0ZBscu7A5wXrJpW2j9s4nqZDr3N8K5kji+WYED1A1E
MRwH40fExoq3jwmkS59bPezpTU64wI5VvGQ1P3wMyuXwlR8bbN6C/hMjyv/0PNgg8dhISX1FRRKx
gfB6kRSBVey/6pzfU8NsFprhWL955MrUxX+pmeEtQMNWFlQVyb8iFR/qr/FjapGHBU5G6d5cfReM
jSFyunItNOptsPFpcNuIpKseDieIy0YdQziEbsLGWVl6vswrG61puuEl703EwzljoUTgx+mSOdgC
SnJZYKODp/Yc8lHQqR2DAENaL3tI8QdtVgnW2ZEvPnMdHoWTn/uBLoYQ8DmyiL61EKh9xI63N6PX
RNwsxDbLmmxJJdoXLci+juVwcPXnigkgESAlaLLHYJS0i5wGPcfxBeF4MZuM3UmKaUHWebqIOYWh
oWcoka03dw8ek9ZjVwS7m8KI4awyMG1oTMIGn+PhM8CwGFvWQKDv136M1N1ZeEOZ2qosW3p1fLuZ
fSN0q6i+C8aRzm8X4InfpE94LDfO3oeFS9iv8u4neqD98xzmDIhKg7NNyDWUOIKAoekHh6h+AcNm
9pgw9kJ8xI5rigD+VL4ZcWGZGOYTvkSYSl/vnIZRKkKUFJK1GxKUdFPCgCk8UR1TVj5Kix6dvtwe
Dp7lfMGQ8Ji9kGbTzf1JD0v8oQjrHp+nWRB2dpj4DzjN4zMF7hJfXM7BcQD26HeaR3eh+Zu8R+yH
OHRMsW72kSmBIcQZ5pTYo9Sht9Nz9jE5zPTyA7Myn1rKPcLrEY4SUf+haaPRgx3uhusoDXcGA0qf
WINlVDgvDccg2GuXZ9teNCrbyilY4yFFAzBMYGfIJZqF2kBDBOowrPC0xp6lsR7053J8tiq0q1hk
cF/BVznoKQ5YXEswdX3Ei7ytdW3ecmV4gYDCDYg54OSYcL2XkIxdpmec80XYLMzm28YyTqOMmvZj
cU/xOSr/oYai+6KZkdAEy3brDv3N7rSNTBAM0WHZdPOBIPuChuAVzA7mO24NVfmeS8Lik5JYn/Z5
ZqKUyxc0e7gLh8jngr2uvxfDNTWS09DPWC4SoDGPR+ZLKaKT0mpeAzc40jmjjyhXndl9mIN8i4Np
G449neTBjXgbubet7PkAX7MoVFgWlqk9pwh5uMz51irRZXIuM/MUxqVYWiem/IoSoILRfmgNo04C
gZ6wN+KGxai8qoNDwDLpfFACE4vnUt5wvF0UnS4wUncvzNSAPJ3jlEfvhMMM4fBl5Ok6NYEK0nld
tYexpBxO2lPv05TxUUqqlGpUJ94tlcAs0oQ3ncl1575MfgnL76MIURo0JR/wHmbfcfYcwxihcVuE
YU0iHdy3NtnWZvEiJJRu2kHoxpABxn/wxAIKU3ipDfyJzurQ96M2Cs8S7iF0Bbs+DOwQZbWqvSFo
tBHRc7S0WIbK8Mn705vXiKm6oRmgpO2FBhHyYbptDH9lSrGqoMZkjbngQI+ZwVSkyEcN7vWEbliS
gJtkFRJ5445wYvKX+DZ5+kq52Eo1qP8NbWozTAJPpfM8sqQb8ivwbl3EAv4GPhY0E4oWoItuJZzo
HgUWviqQ8PlvkPbUse+KzPcf2d274jDJaVjMR+UfBsCAW1NLiadtYo5upTYcrLMVsXKWqmDnynNH
G3c1Gr75KHR3JRgfuQbsCJtAjQHHhgD/b839dUEDylC+InqCLDAeu6BjlkxvL5wtiyjXzjHDo8JZ
oVVvYvEZlz9Sb88mYrsyPNm5igPrALiI0kie2/GnCeFw+6FDQfg6psVyqKNjU7/X6o9THNlYYmWH
8DLT8RgjZGKblTGYiNkd2Dn/fPZhBVQ3jNbRGPBlm5ujXQWQsLANDwlSGV1cVYyTOUQrjX08DtA1
8HPB0lrAqUuqd9u+unzbEN+zEdc7l/tbnVAe84vQDyA0fqbnHj/wmdEEQcNuhuj1yXh09aYleUhl
RrYV+kjvZHqPkklwV2ZINQQmrsPGtj/6fFqbBtZk8l9pYAQew/4tbtHQ6sshApLFUzNiMTgE5GYM
muNLa4ptMKylfUEpvdT2LqdOX73VWrvWHQLN47utvwv2eNpf2sHdiJ76j1GazaQAGfjJkjqW65AX
Uuhq7TLxTpnZH5ET63n0IVm2dk70n6M/Z72z03rln1jdUwKZW8/d9f3ocqD7N33wMC/u90HJxQ2h
zWxwevA+pqj6diKxw2OPOxwp1vzhkIfDc4mGQ81EGjKtAi2QIHDy5zI54RO6V3UtexFZwbjSg3it
NfO2ZfeZjMoYa91R4gIyUlBkAwid/kbewyIYH61X/uNqdGbuA0R2MR7nf8Zo7UzDOzodV13X4qWQ
XFDAvdlkh2mKvT299ziViv4V21Gjxg4se81t5zlpeZ9jQ31v6jCxI45/CEOtUhYKIsTL7FSV8iCQ
6vxXhJMnbw47kZ4qBJPgd2/60HyM5HfBjFpz6S/0lg7N4OdOcK22GH8sQLF2Y8YyDsoP1eyMxDhH
GK55BWLNYfhS264oi5PLa+7rN0aI+5YdOUznia8qU+eZXBNEBSp7LrZuCvSrsSxX39By4PGrwO/x
y6ofU49wva++8fkvz2DnEdL78IIxrJHfOsKKRSGvxKm9MKzQTG0vxPiZEX8E55fRyPtk7QYdwtdw
YPAPJZzoQZx2QIyZYONHMfH+oUaNlI85ebn5FqcmmwklqnYlp2yIgQyDHVkVLXzxYj+UmI48VXIP
pg/7ao345GwyQ4X9YrLPkBXKAEXJXvNYHUDdTcvItlezSXmLbS7/ob9oOZaLFDSxMsFnOv80cPl5
ycFw9uO0d4L9YKIOgMjvfA9ISBQn0WWvTd6wyTW4a/G4GpAy+A9c7p5M4rdynmCHjMYQ4jIgIcOz
VNnoNK7FLDE9jrZPu167twateXTv3XIXB2fDJCfIO+uMV5lWpDsDrCnPPkYTKlOjvcm4uzX4gFXT
fAhsnI3yxF+mnblJhXXwWOuGQdiPaqoYKfZ+uBWW/HIkad5JnDyDAWGIWw4cdNxqsrawu+6IK1hn
MzR0WIJxwcusySLCnUhVJwxHiRBRZm8RhBSbp8tSwaCzYsbKdYIZuSrulrFTkskTH8B1qVqqfUpQ
s48UkY9BfBe9Ge7HZJoltl/wjZSDAGWV06VwyWUJWAX/qi0Qxw09Qku8fUr92S27TcgbVnbq6tiO
PU2DTJtjjZ9ugJD68MWjdHzy+ACkmmIAUSJCOa69d7+qriB9/D77AI2kTVmMmydotb91sSuKc2c7
kOTd4vaKXhCsNL5X4VUjjNKfDyzfGALQRLAAvDalT7Ho/JhgXlxVjRjeBkVRR7kbh8aJ80UV1WHn
72hXHJVHOFpICsD2e+w65n+qO2mDCFNSMv3k0gZO8MJjykE7yZTESp/xj/ldpiReWCABoOO8nt7T
qLI8chgE5LhLGWmnwsEXk+SwnAqBYzUhXjeHZMeAMsq+LXdTuUgzlKqvf4P5x82s6YKpHzLGAlVY
We88OWMbKYd9NQbbiGMwranAHRTfg+ssTE59fkS1MyRVQRFJuNH/OTW12lccG+sxNn/MgfEj84KA
5xGlFrLYDK/qz8SCkVBhEh1iKhpZ6ySp11J+q/dmcGZFDfxyNKwb0dK6VnyHcL5VqIQUPS9N1sh+
1ELR4XDqdvhcTMpAHMxCBjABV61mfeJRPjMNrQ5JXDy7890evvSoWDYTxv/F3UghRE8NbrR7hS+g
5X1qm+Qa8ZlcPicRws3IY94+69ZvX0gA4CNSugKw/0VM1QzBCi8LXBCjTwGkH0zdOvAkThzN2qUq
n5NDGw60P/s+ejNDjI75Q11zdwZAi7pPVYEFy0h0TASBe3LWMhG0hBpYWF1O1UE6BCBa7z1E5AzO
HKMqxEpi+AnV9WjTRvCT9uKfRoNaRBctwbencC8e7wwgCw9+5uvuvzH4nXwUFfb/ODqPpcaVKAw/
kaqUWmGLczbGxI2KMChntdLTz9fs5k4NF4Pl7nP+WBFGXm+6sF0k2o3wBGQtFq6OV87YhufZc/Id
PyhNAyuCT5YOk1qE9Cvvi6uI7F3gJ2+JKnwh8ruf3wEhe0wUVqm6chGU6sN9ths2//5TdNVOx6Db
sy2P7/2Yr0z6M0sbQ3+LY8xCCvkTxg75CVCZHEdhRZGYfiZMaJfzNhikCHFsxoq4IpCjznxcee1V
mY8cLOZtTSa82R0JAa68GnSRMyZHf6WQKvgzPqzC3+cx+Xqiv43wa7r49TN7W8bWlY/tXfeRGcU0
Yvfhk2OG6OOJZzAZedRFyCmy6Noz1suTHPV7F2Kk9A/qPcqm7yk5ZVq60RBzSWmePD26KbWcym/S
62k56tW3DFOiW1g8Uap4OvFyQMRN+uR79VYMKeXRkCf6HB1jXUcsC3A628es865+tE9TuqzNeYd5
gtm+SA8VMRaCtxHO4hgvMz/E14c2khHA4jJfpEP0GoQexcExJlZ5dDz7JDvtiFtzPVUtJllSenoE
hZFgm6lxGs2rznA5/BDI9T2WTfmkcdazUm0xveB2XJDYsVatOR2SzoSyKxRNdvCXbrHLs/qxt19r
rCrzHPO6Tx4bkgu5l6X/ohYlHAGayunYnSLC9kmwoz+RB/6LQB2qkIpqw3UwGbSZMbdRqjwocSnz
u+ZMlEbCLYdMQ8vZ30p95YxLhJaaWPQQa5tK4yQSuMZcLAFjg2ErRm4hHrImXIv5wyiox0MHBkTo
bamyPApuDRZAqIZ2VVh7SdwkEpxyePj15/TmsNZMGpxidxqcZuMhSrYrdydCTPsHt/qcC574aV4T
8Y1zlb9EbfmNis1IFu68tJgrw33oAHdx/ce/buuqC/tcyY8cY3aSnTVsztQ8oBx6UpECvp2e4pn0
+1xHLIrFxJ4OvY+Uy45OfgT5FlFmg12xwRWOtgHK8SPiffNdwoQc+qJHAyUTBHXdvqU8/0R33/zw
ow+tgycnDvp2H/BP0/I3IuzGLFCeQYziNwkZZFMDGRc4HkW2FaalcRJLM2D+0p5kSegJmH5imjve
a66uC8UtLJfAQZUH1rEbEHWoEAmPGx5hrM2gyJYT0q0OxwF9asMD5R8lNWeO9uzo8y4t2CxYeLlp
DzrRXCbUVB+XCCz9rWcOO8Iql2bHftwfW9hKKF9iQxG3JNNtrlAMhv6n4LCrdG2DKx+HJhdwlvwS
42EVHKoOGXoJsnD1y9ENd+doBh109kpvNqWGKFRyv5cUmCdyPSQUx+b7uUGnHytjLQYduMfFwsBf
HHn2pcFRMOJQK+aM84Y9HUVFbzSnCa9/KJtLL3gQYzrKij2bJKJzQHDmSds+jr670gD45v5mrOwg
YcSBoivsjYbESbXngtkS+Zlym2MFYXPOs/hxmDFTc97LmFj4xl+5SXgfAmPruxQp5/1FfdBsCHJZ
M98rIOtgv6ZUWKfNfJk877lzYRcyEtyBeixqFxn3F0QfIHvBcydJTLoVI6Aft7HP4mZaW8nlVHs/
FohAjh1nGM3VMNdrD0VqzvOjSxO0AjbuuZ/6Q5YVSNeS9axY8rw/0uYK9NaSyavXOz96zN2RMi02
Mww9rFGgr1cPea4LBjgnOPrlGFJiwA5mRDd/TN5l9hFH2G9y3GM45KFPvZAHDVBC4CIeJoe0wXMa
hoiMC3lnHgkeEpQRjYzXUfaauy49o0R8l0mAw7tQBcgpYh0XPCLB/EDaYyaKbVHX6cpEPmfUITgq
LlI5roOA9mGl8dZWZdAvXfEmPHdFztsyp7+msMNdart0zcB6jr+1T8esXhyGKZVE5GrsHPjSU1Jz
iLvUC0pK2PQMEZyzulw0gkAFjgXtOlRXUz+F+jaNTnqHl/4h/wJxDny2vqUpN6w71rgABtDxl6LZ
ZFujhmvJFzjtujOe3IlVg7W8XzFLqNaAhAk0aDAm3MLuzebbFrypfDXCTC6+/SRvVn2H+0wwxpA7
9+N+8sR1HG7zs2nwn+ZHanYHjsaDvrPz9BSwQVrMxxbNGypZXjLlFa2zcmp6e0hEAGsyNvFwTMyA
DuCjUTsrOzu0TbBGWl0ayCg4gYPH2CeWy1WhhgjogBCA2TRoyz47FFjljPEeoHfDzE6wEJrf9EVm
9C9hm0Vj26x1fMEi+kd0vOAT1SMvD9DQkGapT+919E/Is1utGo3CTtyqD8E/ixg9fmkTmbHxGfES
KJOGTmJYJRejNJ6yxj/obPaTRuOJ338CdWL2Jp6HM0kvoS9G7WBaB5TFbCkJ3UTkstsCUaiP+5+o
KodUyatWWzdz1H9r1qzhogEAiCa+MfhmlrHuWR69mp2xpiXA6NFWud281WpineKP2LYvRmKv/NY+
ppxAiKA+olZSQ2KjmdhHFSVvNE+rP2TVXkATBVfsFhy3/TIjyVrhIjFeWjvYc8buRo8Cg6wz/UVX
Jmuvon/Mzha5be9764vI1uc8nPtl7yEjkhW59qN2FhweZmL89hjROAQzhceTHFzdIK/5Uiv+B8Pz
oMVUWZKO7SBzitwrlVEObuKEqrQ9ovMmSI8h0vFIyZvCdOFS+YC5AdNPgZ9SO+JroyE8wdePm0fp
rHnZth09hSKjK46MNM2wsdYkxmVMP0eiYBKkRHrWUb/BNGZjSEeIGJK75FNK0P6L8uElRFOg20SH
5JFqvUuAIChmxUPr3gthEZIak97kPjYexnRZboscEBXldjVrMHTybSDSJ4DsQEj2z0/bQ8XzlI/n
sEi3KGFewzhYm325q0k/pvP0jmmcTFunov67fUOPVvD68o7PTUnlN5E2/CfTLkmqcod4nZ5bWtBB
WBedQZUSOkBC8SWACrH9/pOOAHTqXjJah33ENw2xIB2C9cWs+VdU6rfZ6dAnPVngAKaOYCJGLIjO
AXS2mmHxrXs7l+8p4hmv3PBB0vpNbm0a8ZOF+bfKG6bEZCZyJIraV7Q7aRW/l3K4ltAHcRLjdQyu
Hem36JCRXoXQXKRUo0DlLpsEf83Z3GbD3e2quzeX6zyi74F9IxnKbT/8uv7BkfoG0GLrIbMevbW5
SsWbE69F+Duh8cH/ANtGByxNpm1S7oO42qbKAoY5RLrlxxSTFZ8b54kCpCastx0WjJYUg3aeoSHY
t1s+VoINBrMfEQjzuy1pDKnHXRbnJEdKGkiQztg8/CHCpurYieAIguX4CYnGwXTqOv2PPHET6tFI
73Gm36AM7jow7xgE94KL19NvZcjLxoNEJ5VBvDREMO02ENf1RzU9moiYh+nAurayvXgZJ8lybEZQ
BoTjsRh2SrgezjYQIwNmiRjRZ+jDCHFIU8JEQRdK/R2cIRgDJHQBesUEA8Fg14cRqW2WusfSSbZF
YaxqaANG3MeoLteXBHmbcE+oXjGfr3Kqw+qeQLo+3rjT9Jw22rbo+AVFgAJ8YH40RE1t5+0CHYYm
tl561Oi4BH9rpZqjvdHwiecP8OfREZ/m301FNKsjELEZ7TVyU6LHMBMNFjbFR5KerPyH8l84sDcp
shOhVuSdweGnjB5cf77uQKkQ70Ryr5c9ZUAhSCWWPjEMDfHGWRcshYsaN+rhMQfaCvtnA4GYLBij
HU1RlDVhIhPxVWs/Ty7mFGyyuDBhZF17YQ8aQOqnYD/oemq54hQHyZR8BVFw92h1qaYQ7wsKmTJC
NGA8onDgPOgsZ4c3Y+lPEdxqHCA8wzDHuNIbv/DRTBjc1DHqD/JwBU9QBCiANAefauYTO6Yat2HN
yPFTFYWg8vsGFC++qeJqzXDxDbrkAyFaycIXr3kMuaQw0BNTRaBVDW87J2Kv2+7b1Agkk/M2YUmc
SdMU0yIJ0FnWOjIE5bjzrilqRqqqt0InYKVAxk3bJ7Il9hwiB/nOB8x7W59piIAdwifkaKyJbkZK
1hzdILgmjsW2iao+tAFuMJywDDPgAhQklEjIlqMCFbsZ5Yc27zZ/Fj/MoTY3yWgb67jMnwRXkJkH
ZwOQFGNhnbsUp/Dj2kZ6R+n2l10WDNZGBi9GTDcYGDuALKfxNPAqsLgzgZA1wY+HZ30ACi81oiAR
rVd1SkG1JFmHkx/F0E4X93jcDuzk+vRIEt3R68UVhciqkNicc7p1mzPJ/Z9hxnNnJ7tYVhDO04XK
3Y3Drt2nGHEQhvGWThAbIbFPUS3I8HiVACo+2Q6kwrvZwtWyF0JYFjCwIBPq9SWcRYz3fsfzwgGf
Jodsssn3hYaGXMr6bO0kxdbipcQaVRSTccr4QJlte/Cl9mhrrz4/HlnZuZU+xyHbizlfEp+PD0qq
MuMRp+I7WJkMiyS0Hokuf89HbJZG91YQ7Ud3cuFqhF5gkSVxVYHFGLM46fbJEG9EgFtfmVkJhq00
vPq98VAPLByhTYHi9D3UnxYNaMQZ0ipirYWaTHdTDvG8Q//bIFm07bXG11v1qiJupSYUY3Dex/nf
JOx9HpLCdvNtaI2QjBaXrO542Gm4taVrbbEJ5pWF3Gh4xG+9bPyPNjBeXAxPRZRuW4vE/e/a714K
lvu+gMIQ2p+nvh4LVYsBBciWTiyECot1YNyivW0LUhJikomIn/BMZ8Pl8K+EHZPakwPtqa4VF/WL
y5kviISaPCpEhuroUNCr53R7q7eZX2H5YfUQ7JP1HLTpWXpgr/bAN7OnS5cCxttXr264N7/ryL6m
5g8Bg/hhmeSLDSSGsx+xOI51dMhmzlKWfatDW6RQ95QVB64grNp3gho3E9pI10UK6eV7OAmUP4X5
hR+S7FAjR4eMXzsfGaWVGJfsQhRuK365PoxORaFu3P3QaqrxwgiTaOO91jyB8RD9pkJgBkKUm+cZ
WF5z3utaPDD1ftUKFbT6dTfxKWPZr22yLW2/phiwvIdgeV2Ps9LNHmddrsHF8a9baKd8HlE7q8jL
714tOWzLwTkHyrXkmO0NsW+DtNDXrm6oIQsKhvfZmMH9AnKPZ154pr1obvYcDIx5c7SvS+86aMGz
+ikaoCc9R7Nzd8p1xzDUCueXKkQcepm1q8SLAcmoEtD5Ft+82JWKD5JUm/bTbyys94m8aKuhBBsC
torxuWEobkLvmGvOzhf1WosBxHBlmQB1on21GU2jTl7gDWVAKV11Jux7gk9ELQz8+k+vzkSoVOE+
G94tBFECHEdAMik7rWsjh/IcLLCc2+mLnybbHJJR4V8GmnzBEuvqKPd4D7nkEnNLEC9g2iB36tug
5UugYgbvMaLl7g8QrxHjbp0KDoaP+klnCX2tJWW0Nm0H78KkSJzuAZsqdeFvHZYorSCFhPAtv3Bv
lZc8NUOLq3BezEW0k8iBNlo3bNUKNEbRLxo1UB59yY59ihr6+qgksqvwahnFJdNB0ZieeBeAKZxh
N5egKxbpnTWMiOb4mylGhtlAHLHjIMYx4JJlMP+5isu4W4wBT0xgTS+YEVcOWQjqYI856N1qemp7
Yz+CjFMNuQwryjzTYa+e3T+gEPI8AJkydOrJOkzx/lrIfuXrX8RcRcijCaCfff+krkyHAQhEuDcc
OBKP+hsf1e9j6yMOcXXnhvNsrUmDwsx0pNMyeg+AtvL27lomqjxssJI9YOpy5axhjPmuM9VRie13
rvkdmiMQGg7SGLBGT4mVcxs2wyx9k7oFTtE9TjGG2RgRGdL+UI4UaLC6nszgs9e9vcymp9g3P1Fz
/vMo69VB9RQq5KcUWNblz+Qjm5+p0qJNjcDnje/R29Rqr0BjT73R4h5kSXR86ECdM3RG5mhb9q2b
812dFo8h2f8D82cszafJRc1ac8ldLMZ1g8UP8Nno3UWJIsdFlVUG9VHFkJQGpzCVcsxYirdTevOG
59pgXQz4JwY6th7FZGygQUX2wxHFGRfjwiX2kJxjmSJXQuClwmIcHnia/0oSFM7VmBG4iIJCXzuN
d7bK/jyzmihGnOT9nReDw9WQ+rOGQw5tkaWhgNCuQEVLTdDCgXHBEndUhCIzDr2pczWr3jlfURlU
ksUIXSHREDpQK+O6W9/E0yjKmzO2u3KqTi2dxqPNv/LRXlTOs7DcU4X/qD0FGv/42XeM62RkO6P9
F8DJ5nXyaRFaixu9n17Ra5LihVSsLb21SpDIjXSb1tTrwtUYb3Uc3vn0U0OlJP5MVyVNNi6d77TE
zSMZ5c1LOlNmEMkjS3sZGtsE6qqJ1sXRakqiAHHL6/FOj2vKil+9DCk59L3/MLP2JwDcIi3vRfoZ
ts9tFZxLPFSooJGS5c7WIEvbJF+onbKLPmIucJbumJ+8WdwKtAvuRBgTJhyU64vBIq6vg6jIjUfE
SysLbRhcm0WUQQ9B9bcTIUVtSO1RHJSloQ8muFygxGZbpxu1br5Bcpde7x0cqgRDMpSlwUIGtaaE
f4pCt40B8UuzDGh+HwkXg0oIO16GCVfK/3OojaUC16Ix2SF0WVo2YZE9yAMRAJYIVp52gyVoIE8I
wvMc/x42r8UsNjM3pEMIbt1JdjRn61OY1Mr6BbXx2gm4wBAewwwowHbQXjwTMX+HRlRDK4ttIbpI
RPse93TCBzo2xE49UJnLrtx5m9RFz/YbDQVhLRIdK2I/bn8LiXsYPmNJ2yp6QVMygac8hsNKiVRT
neZajCESrtDjblBDek2vveQ+HNr3xvkLXdwRKE0SzSn3Hv3uMsLQlnlAe3yzSXAbJYQSyx3p+Q9R
ql8Fc2wxEUBpRh8Rc+2cSiXtfYDoERNykXzpw5CUAHApO1jgDOjQIES2OqHwwUszmSv0AtCWsXjx
iU6RVGxr+gN/0dhvJVvOAM6uNAn2KJ9/85ouSzPFFEThwwMSsV+f2xdUMN0Ger4pPUaLGNWFlvm7
sTRuCuQtmWwJn+WQzSBk47OAjPv7AYxFE5YnJQVI+EC0VbJE/byEDc65fojJpht+5+BPYfeMNLAR
JHmoC4CX1UfFzT4NfULwkJ91nU23w1WnvPnxniQspQNEuLX0+wsJ7Pwiu+ZFBawoRWDJgYcwCzMe
5C1hUuAaSr7MOhdRMeac/lJ8Mkmtorm3PXJl61/J8OSV+skJu1PTtscAMGC2gn1czRsrfulZY4iR
WJcTabfTrcvY7e0JVYi2Tfr3Tk9+J0QBw7aOi5WuI24pKncxI1CVeARDFtvaiACyZh8188xnfTwC
P+vuycimu+cVH6qaGoHvrg0JoIGisMwP4dFplQPHDhkSiW0S7WEAFmXC5zfz95M53wMACSPJAeMw
5/KzGi3q1eCN1MOly/nauwEiLy5Z6mLcaNE7+V7F9yninzTy3ZyQq4YYOGQ8NQGomuRXG5pT7Hb7
nqOOMEeDRV3ZwNI6PBTZ2Qm0Rex/86AsCYZcDwwhwI4LgiVI2GcahT3MwuShnS7oQ9TWEgC7TjVJ
q6h/bPc0jp+DU23UleEZT0o9wqeB89Cjo7UfhrWnnl2JEMpdjeZdvfooiNZaDX9nbsOJ9sAufx1Z
ydTHT0mJBqoWudsClvBMw/aKBnaaMiDLOnnQxhLBfYjwwpIfJdOfDU8G06YU1hpLlq0tJwIbbPIM
6pMzNtuuDZZEY3JfYCJcTwZuP4iasXXO9Yhdg2PMteQTFwcZSvYl1PO7DTtS9fLyJFLtrgRkIsEi
QIA0iq4Q5YVndgTpMAly8a6VATI2XXa3AbVg8CKYQtK64rYxll0S/PO1G7eXPhQbCMSIU7f1vzU1
MLJ1tsHF5xysEu3gU5y9Ikcd24e5JithAZE9q79Plhm+vpIrUhKQ5bbfcbe1Rw5VDNvqQk5V1jl4
qKPpx4qPdJzsy9JAhqqv+TAZYO9R7G5b74cL4EHpeQQqeQxAjMw+Ph10T4n9bvfOehy7g8r+aA7q
t+qV2g8G3U2doAiPiR+MC2BUkNiOvF4NccsDmV07L1BBWFtd/iSRv+0J3hRd+9MZ4Bm5EZ8omd+k
hv8UO9S/QDgQRZMTSY0rutfHb2yhV6yjd/XnccKJPJtYbhh/HdS+QNZ4m22EnG3df3WksYTN+FYY
9BfQpabzs8wg3rxsXuBzWKCcgM15m5yPds7Jw4m/yizdyTw/+SNgMF7lfYQeS8Vn6rU5E4BH8i76
CCwsEWskWH1c78qoPnnEooUM6jYesZilyM6cL1dd3RbWZiyItDrKfl7OJh79nAhMTFOVgemlla9C
i04mhqcUq2tDulnDE43Q86hCAJkZI7DYrQrvn9+pVaJ3To28ib5Vh5pMoxcdhHzoUU2Rcer0vyz2
T07sfKfltKBicCOK6W76tIb/E5wGrUobGjUKOv34XInsHKoFuhkfIW0oyBxfew2dkOVds7w9N4ag
yRyGitSexzoAq5i7o4OR1+yaa9SLg2n2Pf3lzoKI06TslpiV4GrpuCi0J1pNyIUfOobGYJkQVfnQ
Rz02PUvpZmksyatroddoWqgVLYYzyZbSPhWonKiaWpj4/TpZLjq0CbUkLA03l8oTzn3OkeELBN2h
Fa9zxYWeiNXcWqsRPXllisdutL7kT0zsRgiSl3MZy9iHz9L0DVvIyfWzQ1XNi0ifaODBt0EEWt02
uzQ171l876g9ieqFkhNMo2nj9SDXIzX7jc0aZyJ4mzCvJJNGjE+9ifv4qKMIQUb6PWbdogqje5AM
xBZhtiE6gIP6U6s/m9ZHzIivPIgfEUITpPsv1c++uXdgziYXWFSgOG5buHtScQrdXpbEDMy19hVT
9SKcdOUvNN06RW2+zGp5lMNjlN5r718ZVjDL3bLw2XloOW+EToZtsZJotdFhCPfdJ8UJ+5B7AnfS
CPoso+tYf+vtI6ODZgsikbW1umAgbTaE0nAugB3HzmHgjNfsT0+QGgl2kU9vw1DuOqO+acYpMGg7
rZqN7qNdOZjkd9q4WrQ5+jFDdznAiZCKuFUyWLOn6oYoqgTIptThNr1tIEgU4nc/IidCw6WEsgR/
rXHrxFDCgW+ppWRtsG9PBIYlFn0BXh6fw/AvfRU11Hxw2Q2VACd3nq24p4GB0Kga7UpEiHDI57tP
9aWtm4cepZJDFCESGlTyZR29ThmeCAhbbjJRik8lLBtq7yFvgnOUXtyk3hjqUGZNxsVWVtWWcZv0
L/vokyUme0AaeBF10RGM1fB0sPEtI2bKMrc/BOnBD0nOiuXrVw00h3NU18ZDHQ5HMr1J4ntE0ojR
AWqOsVZKe2vWqLh8wABGBANFUwJ0l9P6lnSEuTD7FLgvxrl/Dj4UeI7iMtJ8Rg8L+b21EM1rVpAe
FiIXl48JsgmD1MiZKiwjvPXKBlLsAbAnvEog8dTiLPqK5zssMHUIognTrc9yXmTlfUagME3OrkqP
PhKZFu2iq395P/WUHVvyKE1YryqelurlT4SreeUtbTLgP8TSlCfkCKoFgarUQe1QNIXEVqZucXCL
iYwQbuW/cQE+bCCdW9xiqUyaxPddxowYbE4EuEeTGH6SS64Zaj97FCe+vQOzEbGRyNbaFTJHEMPE
66TGJYepnD7QILJF87h34/scE/XXkGqvQFiHw5q9m0K3aCNNVG1ECZiB/sjOmRAPjB17ryDHVnO2
GQOSWmrcilzokUoJHP9tSKOJQJeARqK3axDn6dnjeWtDg0lkfhrJ2zq1tvs793yzItTXJfuJy4zf
evEuxb2vDUjOEWVMRvk5o4wdTe2osDYMcoikUXEZH1rbXjqi0XhNaC9UqAdksR7t1Se0L3484NI8
LlA/VXs2AAzrLNjkDEwkd3p7wYOhV9kqQ7xR+NoBxTGpKHRVkv8P9NfB1sLGKlhCCbO8kd5HAMKQ
ZKlGXnVi9GMoOS1kcOsXCcHr/eNzOCqVmrVXF0uHcxB6HK0dvoVi6NcpB6TH4a2sHDbkcDvWa3Vs
NDzIqg+gRt6lLjTeW71bZgglMqYcA9I9dMM3ss/2HXazgPDmmNCRzqE5YJiO0udsreA6+QDH8zMP
s6PZG8WvTAT5IVtdeWWGXJOjqffpg7WXlbc1so9w1v9+q35FdiGMjAF948MraiQhx9OTWwoewGHH
4BNX2TqK09WMRMUUv9DCB7UrKEBHrUWdRfYy52cVysepPxEutUW4tXY8LGgIQ6kqdHhcEGILbTXY
GYy3UNINRbp5str0gAeOQ1hKUKz7Gegq4bHz9p2a8UuyjCCkXBQ5pSm3HeKxeR4X1ShJV9MXKpsl
KPsF3WoX0Leo0O55wjSmryUjscyYkAqp6ttwkThes4nq/GnuSFYQBMwn1dHPj6PxZNR8YmwGcyT6
g569KBMQ6xuY/xIx/GJsfgoCeiIzv3RkDo7+OcoFSooXr8b+C+wTEFtA0FYbc/5WzzWlf7rRbiPN
W47k2fHnrwYsUQaUJzP65ZxENV1WaXowUhJMdAMdfXKoZiy6zn62ycWkQ8FpKcYlxdZck+nk6+ZK
Fb4a3BJTy3jNPfKnYGchAP1ZVIJZh+/GWO0k33rus+ngtRe3EWSfVJ5dUYF9YVBRYW2dxpMwps7T
gKzJirNvQ/xKVr2k1p40Lj4zwYQwnhpHYIynHgnSISSevJteFb+lMNTMbVYKyHdnQgpYK8YMGAdW
hIz5l7QEzswYrPiF6CA1I64r04ZjgfksC7GqLOthdN6NKNqoaz4r9S9fjTPguD6MZW5+ZI58Vndo
jggXveOqyqfr5AIL1g9h6rFVqrgWDI2pU2yn6jwnrPGKRlHsfdVEh5qm77bpn2wMLopq6KZ046Dm
jCe+DxSPi22JibtPCBlA8N5j3lKEgVXqSIEFqQqEzY/EyRr9JZ/9Tz1cW+FV/ZiVjHZ1GZ+oH3Si
7KBYmAzV0gTOUXD8q6lGOERNKr/5vlGqy2DYGIl2as12i6DywfAapFf2SeXSqfjjoAHZZVvKcZAP
0aOWiWcrzI5e+TuI6FzFSBeIKlcvNqOBi/NavdamoOqGEb1K0Eu0BOr5j5awnjPSh9zIfnFhrt0K
gb9a9VHwGPM/Kn//yLEMr/jYu4/q3FVQXNjkbyoveMKl4yg4F84gQb+iNBGo9GzI9+bQclQpgYV6
JxSozeeCmlvEi9GSScZszY3bd8soYGvvRmQEtnnuEIZVIcEZSBF0dX8/akh7bMIx0eGVxl4tZ1nB
DEeu8KR1B8bJBeaE0HP2eMTUmifGnAPiRRubJ3ejHnjCkh/sVJ4CKCiPO7Ip6pceRoWhsOue1Tk0
Mva2LsVW+DqgjiNSK2gVXtW8DRnklMbLD7kfBr5owhrNLrTUqVYTxZe0cf2RJE2aLprxLPyqONJm
8xxlmBhcooABjWo9gB4gUixc+3712Zg1Evz6nJkfqqY2jhD26+V6hIqJ0K7gMPIwFypANwe6UZEA
Pm91FFRvtTA2SpSszjwbFFfn4W1A5KLC5uYDjSN/EVJcFnLbFz1EZLuXM5HDDR7I9JVI11flczIK
QsoKopPSf2oYVneVYKCfeFOJqbkUVcP/nMWFf1F9qytQydThRvRK37CFVzE3/7fUPi1XW0W5RZqI
OnuMS91r6w6rC3ryg2eKV49qlqA7+J63KHPtS6a4sDhBEAWfSq6SpIkZSV+HbjzMYwYJC3wEGDHn
fFhh2gNeRtr/MMdkCeFk0bIXMO5gJYoAbzGr8fLr+c87sVcgTtFk28AGRLhJh/poj/fa8X80kMEk
e8I9lAX8mmOeUX8AzXtXjHvCgBRyGAoT67T038BudoWLEhAx/4xmUNqMXAjAKi8+qaHHtcXy0uXj
IUyslUrQFT2iFI+KTb5t2JJLxloQN++E6MCld3uLciPCWhU3pesT9cRfbrvp7FcZvKaWsce04ms+
V3n2nBbTg25b545ic+pn0OPMVGSNx2HExcIWiayCLIBpI9AhjVF38lWmevRTQ7MkmMpsTp0cz8UF
eltx6eRM4i15LlLIx8w867xOc1qN2OrLrucU0taDEx5V6Z+chksYgDSD5XeI4KVc6SpcipqVKuLk
ACJt4nxtzYAOyedcFTsUtnGigdPYJ9zrJ5TrD8p+VLQSMN/7xXo7ztFSFY5NoNrSmh6r0lt5gbeD
ItxbWPFY7iSURJ3me7wVq9qipmJGEugp5RlSzGBZTBkgsHvmk8Uz/RnWNI7ci0BHYjbc4K0DjDrO
5LxAzpDnqtGDBt7lFiC05lqtYCUfdUolwHgVKSXY0Hsmnx5CaubTqyYen1CvnEmIkYxS3nSVRnhG
oWwCdkMbpTui6zndq3lTfSWJRaeSsBTWQuRZ+b2GoZ757Bm5BuP+kuKyoxBSAkdPRFyjP5Bc4JGD
DCTapiyNmflWIecZ2nxj4KjAGbBS0oek8X7Cgy3KFaEGi4qgBzIb8Q2QnQZsoZT3EU9RHOVPpgpd
s6C0Dd6cbozeUX+8GXVzUzO47M1DFkVrh91O3YSQcOzhPJ6UgbX3Yj7Us41UCySNry+Qn150suP4
1CtJmBIpqDfLRaUgbiHaUDWbhRzQRV6tI/oYfcNGuW+sbQTi6hefOhZHyN8SO8YInSZ7zy/QYeCu
Y5jRPDtG7g+pdetAdKS4IUX2tMXA6JXnNEexZFf9HqFEiwmjS9h7RnvHmUvu8rytFEQWT1v1wtQH
MwuxrIcunXgqj44Bct7Ynsf8MeN3SQS6mISMMm79vz570swRweSEQKsfCjDC74s1NoB0hlhKKJ6W
9r98tLaGPr+M9XjO62lrgDCqaceEIFS0spV+dj9KQJBDTeoJHDyRXMuZub9E3FUC9MqSu24kla1X
BwrQ8OBgGq/3mkMpzyln3lVkMSlgW6VRNKZizzwjGxQVHeW6WWTtI8GZxJ4yIfSq8ZKq90XNZDYj
lrr4aYZS3+0hLwvifaixCM2NMjdLiOd5Kr+5Ejtess4KPcLDlTyo2jJwrZM6ycGrU0maN9ILQ+cy
6veEKK1gBHsjPoxTiG/5yx0ZMnJ728SXgh0p1W7cyyrAJEdJBW+R+rgOwmMP7yHm7GLXQBNC2Rh/
Y8Qiwfjyd07X4gb9tzZLh1ryZ/DOVZfhaoq3pgs9P2OPR7KvnGocvgBJxN3ADdufcnTR41JFq0jX
7Khw8rhFLEPdhBYO13TN/gVJi9qnYNAJIu/TxTaCki/A+IYibUQvrwgrBTpP/N8zBjefkM7p2UZh
TCFDk3Yk8i7iriCUuwMFDBfq1SgYXQr57AMym+Z09PGLNp6S8mNA5WqiVBM3hMXwrJiKXNPWYoIP
577JsTdCkmSQ3tz0tf+h01hG0NUO+HuZGPTAfSm/titeR4tSIBWgY/HWq79rkK9xe+ourIMSAfXY
IHmHLP0to2mCl7fJEC9O5HHE3Wly/2Wi5PHxFwFUWa7WLlJRSMwBSwphTHnzIqalxv2lzAfxMMwF
Ic1uI1aC2SNi81e2bLVs+ui+1VqqjKyTZqybBsjEia/jRGPDHGz+SGqHxzOx3k2SpWdOpCwSbzED
nf2fpDNrUlTZovAvMkIFFV9BBFFRpNDSF0KrLAaVef7158s+Efee7q5ygCRzj2uvVThhhhgCczDr
eOaGAIvcFrJqAPWQox4CeI0mKVMy7NAlDlM0oJGr0cL6Rx6DAp/OiWrgC4MXqcp5+GxgMc4kge2B
nVdrgT2LDC6FKEwUpMB6YHHOE0a5FBpJbTI/5TNQCaijB++XsRg39F7MmkHCZiI7orS7pCj5b1y7
NSUEA0S9VSArJOKgCILM/C0f3ikIg4/DTmU2FA+4EVFRl1LRFIP8afOyROAVDguGblDZrp/j1JIo
H4rMOgBP6TPrK+qVQDTWKCIbQRVUxEirkRL+Q4IWZfMt0YgV/Uax27s5nRTiEVFtI2CZfR5M3qE2
EG7gm9Kk13jTgoWui/k6DXJ7HKOGlYd2HIiWBrwwTOBnIdG19FUE3yGBRlT4boP0XA6CakhuFeVl
UHKy706gdRjY9BViI93QbgVeUJj+xbhCfvjxD8sSuFBMrpjtAqxaq/+eAUYm7hW7KEDPFsyMTGhK
+dzrFNVnwobot1lkf6B/VnVHfh1mmrLLRt8idehapKUgewmnjVV9BiiOHo3fA94q/5BlJCZDJRm/
KKVUuYD/CfNOLeXDGRM5vE8HGEW9vYSNUBQCaOpjs3FnIeG1X1Ym1IOi9CSkHkTS0PSKWc5e+oe6
K8O0urDk4PceH6KcEfkhoLG+7q2qJPr4tM/JsFOWobkgZlSqrw8Q5x7RlohBjB5yHvZT2TIiWBRO
HlNwxjbU8g8cIaSP0ZM5jX+jr2iy0qlSZ2MfaNM9KW2G5QTWlGwuWtgzBUAq/fTJ/Q207u2PTuli
ivGXN0g8tLxP6mNdxADzRcywnjdWAlvcyADP0UefUYIV57cE0i3Qhd0bSpU+gS6zBHEJ0eyo/iN4
KICIolGQQKYkc0qlEVwHWrsAsoe7EFNLyWRqLLE2afFHl0+vKzAzFJJSOms0PWAXRDscjhDKz3eR
VleYKp/UK6EBBTRmrSjbdKzXU6iLZflfoCFiIAGvFkW6EAXCAjiGwEmJJE1M84mCp8/aS6hZTUZf
5J/0rqJtXCv/oj3xdtFEpLjQo5QMAzZUCIRUJLJ9+TNdws4N2jaMewpHHz3LmGut6IlSAgZub79o
bvjhYADyN/2yc0IK0y8qrSJQm4bwQI+LMNIUqj4fOTzOGb5imn05HYxQwY8maXJ+t/VRJKEiZoJD
fRbX5ngen/tEOebwQCykwStfhi8mDZhiHhbStwDhyYNHxip8naJs8veNFV3XDQNHRDPyOzYWl2lL
egZTURBc6+oRg+oUoE8xUv9vg1IzAFICq/r6E4vFcMQyTYiLodWhRZWUaxH5vXhCc/q7VcDwBpUS
UUxOJ4rlg3uY+t3lH8Q9qRmQSTlbkNsW9f5TI1GLRxsUBVXEMdpXMd29+TYlthPPCOc8JK0LTf4j
bcr7JMk24YvSsHC5Y7Juib8PA6JCcMDTAp8BI1XCQFtAIiWceiVfc3rbwVSGXDzdob14XHysvAQU
GINXkEAp9LiWIkrtBPoneu3jEbKA/b/Ui7GvHo2wZkwnbVWc6gYXEcORg7UCVTuwKA3wK1F9FG4n
XESMDeVuDFRUIidp8PUfdEpGVcQ0UgZnw4IPJugUjTGzILOF5q6NAM0J4XHUIDev6fS3b6TjYpa4
cZiao4X/3aSt1k1FtfAKG/mufQ9OtmSwaPyRHKV4kZcyJ4EaQAu7o4o7CdPMgilh/QZ0hgCb1UvJ
to+VQ/8O9WLuLiOGDwRAFZlEVLVpHkQzQ1CGJCG3HfqrLHu2kwGGOibGCCTFjQlIc/JmUvkbyMdO
5NSL4tkggT2hKlT1P+LQBXOZHr5i+3nqVGVuR9NEn9fZrkvIierTeCpq9w1b9gVt8sdCfIQQNWCk
XVRDIHH5h0KOmjNktishPhtl04Oo8gn+FwTIqZ4kLYP8shNg1rFiH8p3U9oZfQTnVgoO6wWMEbk9
5jd2b0BnczkxBiWG8ngEPncjZZlB3qr6UHUtpxzGdERTsgWjgdAu0e+oAgQdA8Oho1IzYfFiOI/8
GvKWONMFGkfImS/LvYIlUSg7JfR9FqSjZab8CBssEK05/TXqv4ysTSDNgqUlIdNc1laSDAg5hets
BIkB4gEyHDTQI1TVYEw+32/wi+LbMuT6RjexGvI4X/Upk5bTavOm1kFHTk+QwhkdSzCryTKEsqow
IJ26FJgcEQ3OWVlleZNfU7NXqH8u8pPAvbQfNG8nhZ3Br5wRQlLbCV6ZUS4nhkAI5AUFoRDFVyTm
p6/Vm1KX+JHggSj9gYiTSRHqBPnrkAnmGEp2i44cvww/DtiYKuFZjOGQKKT0tFyee7QjExxEJGL7
bK5PfEwzouxGRfE7z+e/aTwzZ1CJvOTRPWUoDLYWJrixWQWz52LqfeZb6cQ3e6rITAR/CTgKJv/X
j/ONDMS0gyG4CgG0YyBQttggz7HuIKtKQOJOO4C0DKu0OFTlEmczPcgWooiq6HJeQoc4S6xCSddS
c+joBtdlu2VWjVriOsvpAvXd56W1nw4sDKxNlKu7yJQYmCAnFK22hl5xixWF81sHVwTHJLifEcz6
QGesBbYtGDGaXLc8MXQDkwDV6dFO4BciGmjJPNq0TQX2mSZflxzrEYyG8SCikI3ImCEVEb3Xaf62
BFmRGA9RQLVIOJjZXPhOEsWoYDikDy3341cMwUQtmkAhfNdQ4vRADQhP4KyBHOVtC/hTnoygOpWP
yevnM8vAxzTWazQ9RDlgQ0TpTlOJ0jvIppj+hAKiLIR1ibaTwvPORDqrKJxv6ZdBcOvjD/CUNOgw
18Hxsxz/FmGAYhpzUMglfC0qpVDfjOD7zEqd3j5dVcoPVRxYzRLOENGj+IDMnY0ZZnzTUgEeoY34
J6EQ1DRRRNuzRvO9VCTSP2nynBf/qutI1pTrAY3Md8tOhJerTiTOPCcBWTJ9UN5WEsCFFDZ7mqT9
0FbaTIo2RbfUa7zRG5dW9n8JqWjYLT+QiZbraVZpdTvhOTRfckAcEMw9KHyMuEW/ieIJWBgiQvkq
4RIlWEnEKBWx0Ic6bvyiHj1bWGkBvx+HnmB3Rciw7plX+sBVwo5XFFq5k4KCDIXgtMZjNq8FWVdi
BcMSdzKFyTbb0FafBLNbUJbfAbP00G/sw8mCCiU1de5rx8BIz2kZ5NpNXy84Ltl3LyqYLxY00psc
2iN5ehD55lTM67WbaYIg5Qi+FnroAkcietZzDl/YQ00DpICBfoa2ELecMA5XeHmZur0AcfSZDNQQ
yZ1UqFxGsR5m/hpONWQ9ZQxH0r7obDC3NaVlPf58LSc0SWbL8vRKQy/uHSl8AYAvNh8gHSR3HfWn
KcVyFToCeB0kYK1jofbTbMqodiYjyOIZQxXXCSXDX0Basgy71UQMAhTUYGjOl3F9ZIoK+jwQ1U1C
74py76zedmljiqLq0ASnbJyDyH4DYG9MymNGl1fMY/VGWB9wAKsJfbkFXTyKZyF9siwdqTG7egp6
ZiEzshO11JjRgoCEbcY31rN2//Kn27acOz3zjsksMz/VdqDWXcClBE0q/PgL0JuTrZ9Oza5FID18
IuzB1l/U56ijgdjJ8apAV13NWQcGdcuYuv1ygx1DbeBD45ooUo4PJVMP+dBcCsp9Ij+jV9SHMzN5
2QGj3k023dMO0cOgN4rcvwX9cpskgaNIpdswMx8i1jzKADK0/rWIKmOgTlXG78fnzSg/ANCoIavu
BmRX0qkjGt5d8L7lr8kup786o8ASdNU+VqRfX6K1W73OzZvED4YCkHIwdjVuOUwdkQyWE9SHu3lo
zifUduLeZEhV2NJRLK9Mefz5m+BqhVNoWSewVk6RoaHbtPgm8BAI8ynjh8jjwxTL+y6+lDh3XsHM
rMnomzk1RYBRPkngHNjIax3BUUABsFg04CIAEseLpaADmwyKA9poFlJMx0QssjFfw5/IBy5ARrQf
EK8gprX5RJtVOVKdPdN4A+MfCcy6hTw2PsyL57CvdAhXDP5mNgvZQOEmwzf7C+byWUEwmJmSmV0+
uB+urS5pwTMNNEAXM0+X/xJjoogjrC07+un9JLoNyeA22bryItAShTTdBfV4X0lUKplNHk3mNv2/
iZqSli6wgYvuayG7XfxypoqD0oI744xPm2MXpuckesZUmEczuF7bv6Y3gC9vF3W5WwRgHoxKQTlz
XXfnBTWB3IJafbJkQMv2FWsOzRzw6dxafg35ii45nxgkzgtgCAgt8kfZYC4b6zqbr+V+Nw12rDcV
Wqb+5YzcHhDQpk6t/HV90zZR7bRRkzuQknD7osuvBavWqW7wt9BsBsL8OxESQ6ivHGbZDuVbZlXV
toZQUAc01NyRnOjRUMVpoO3OTCi6G4VOKJWfpa+lvPowxL+n/lmDJZ7ZUsOtMTN/wn7BB0ezGFXa
5Wyl+MzoaMF3+tLQGW9p0YJao5J4nD6gViMNJknKOb0AVbIV94bC4senQKBVCNOAGZpulfxQ0qr7
QzSEOSVYGFGfgnZkuEGXKc1swlUreR1fk5MUHF4xNSC6lsYSNnVquEB/mDik4z83qLEX9Urw7rb/
lp/pNR/aZipdmSVgDHidhFBheKO+BtHUy+h6B71VBngFVSTbFdbWyejvzRmYzFHPRa9x2MmzA32+
OLLkotKj9o8haPArErhPKv7cTTuHfGSTAM4mRoJW8tJjO4GVmAJfDUSWuT7q5A+RU9D+wnyywKJr
zWga16VGB1TNoT8bf4W3jB5BqzG1NkEJ92eGyv0c8gegPUgzqIk3h38RcNb285teSThIjKaUgvF6
hLfZavKsL5AQ8JY6pOioFbe2QoRcFR1Ew38ESxVEgJyo7AZAACRj6ML70ZrvXGYo6tJo5y0QLsIH
j5+KfnAoGQ1HErpzgfaAQTC3Saz2MvkFPomTbOoVhB3sooS5qVvyRBqAUL2msgjJAzKNmRXBgXai
PBFF614yQxoaGCLQLupoJOIUhIQcQXAFz8BWohB/AP/YnD6g218aWtlEcaleZytUF9GlE/QzgVo+
uqd/Sa/cHpSU1JBZcYjIuCOFvqW+pCMC8TFSCv7Kt0GNVGjHQGlB+saJA5P10ujaQ08YuIjZOZlH
ULSG7tdJ9lD2rKNDsfd1eVubKzs0E+3tyRfeWx7GyM9vZLM0E4eYYpPSPXGRyL2NL1T5A0llXuZ1
LVn1PyRENplV7iT97aES5HU2a5gDvvD+gTXU6WN0jD1fG/TMeTup2ZrLVusfC56MOYUX/eGDz+WC
Vzy46KVBFccFSByTI+BafsZrODdk3CgsMC0aIE+P9Da6lBOxBCCcLlCvd09ynWYv7pZnyPMFmUKW
A5kRJRj4dEyolQ/K6eMyILqfWYkdP/0HE6DacgXVuXxhrf0Tj6V4ch5gzmtOMAo1T24QC8UIHxXm
Lwgx2ORIEVxK6+MmJ+XBpfmX4fh2Fn+hA+f2hp2bPyAgkR/TC0+c9c+eBUJVKjyik2PssFOTZ79l
dfxLs0ca9OQ/OBnsDHH5z9JtD+MHm3zOPXPVbn2oPBCFZmOkh/mWWfitr6fr1yGxmKfTSXr1fC3+
z/psaCqQ6z+z/WjFU+MF8va1Xm4gJN9069+JXm+Zz1xTBt0gfanTmLU6o2ALMGVCDLw8cpQBhF4E
fcphvJuq8m5swmpuLVehTqJpQQ92ALOpU3jQUROzKPeamPw1BIfHzohP9Xa8yqzkNl4TrHJkcxNl
Hr0wQjuBbSbWe6M3IVfiz9F2dqye1D5PnxUl2FW+oey3boxmn7IhwRoc683b5vUG5+WW7KcX+Sff
5mtyuw1Yn1XoSHp/8U++Ntczo9vLO0Y7zGIvm4khm+GpMIJDdKj28pbDizw6CaAHawqZFSi7Iz7F
VA5vixKD024TPTgQQp7yQ6L9zlbFnlth12BDDotjeeCrjgvG8/fNHnt2zDxmx532Il/wH3BmMCfk
Zc4yVhNjbFbe+DHssxvzgFt5+3Z4i9pfppeXm90Cl7YPJ6k+stOW5/kWA8dkKoMmj+Zeupnha7GB
CzQlveQeGz7u7WUG622iSKiFJ8RaDzRELdbz1l7KbW/kJjLMBgQK63qX2ZkV8C7/QCXXkh3mRa7v
fbpd7qbbxFPs0fHjjtgKnBaxPbNn6HS5mu3xDA0AeZXTHm8m1/rA6Wov+YH7fz/nFwrzYquyGZ+w
H/CvVKFYrFVYb0Brz4lOBotBoRdlzbdo1ZnBAfwytzndTi/9ZX6Bm3AL8/WhM977foM89TbUQywz
mhtjtlzO9AinVr7MNgVPGTCezr7Y1g/0173xllmWQ/Fkkf+dT9GAeaLoua54FPBL8uVsGGY9Pa5t
sle2jU27W1PWI2OwlmydYh/uJm6y6x3lgTvVUYk7jbDmqJ1ZOe5pRs3g1roM/Iy1Zv92xiZaQWx2
8TgyI71EF2bIbIaBGBXB/fFfbItoI53H6uyKscVlngk4xhdKOlhqECAxbLxUQ6np3oNGC73iNjyl
a+rCa3jGGGD4/AsqszM1/Zo8Kw902/QELnVbCTEuFUYjgn5sipbdYis/IHl8neE0t/PT8oqZesEn
Ix4IoFREpVA6zCuqCfRxwHhg6yDSVaUrJGrn/IKejpeeMCqEIljJiiFoYne1PqLvNPM+bmcop2av
mBiszKvp28X7jzs5EJrIscb+QzrvNvlrbo1D+/XzYOz4o/FQLHbv9NI41fOFzwLUCCVetnoSBeGT
4Xu/9ZvZGTPagrNC3o5DF6oTWY1vlIOw3bHVEaugLk6+vM3d5skuoNzPP98DRyWGFFWQrpVArQ1k
urDr2ffnhDsLLsSPGPx8XR+kKzsYMjnA/bN7dmdXdh3+bHlmPhn8J2TZp/kXG3jyTJweZJtwl9K1
M4Yn0/Wo1ccAdWCosafg921ajVDRjfkph/4w4vF9M7x0fgHdizWH2jnXwMpzIq70q7vnZ4w1CS3/
Mv9ZnDn36UHCK2F0+8t4ueJb4c2bySpBBkuIFSdaxHOxQQGH4TzYGagmtS500mwnyctOvfu+w5uC
ywC0h5NlKQivLx83/+2/otXkuri+vj9il3f34IckzZns00O8b5G37VQ4qvjU4omWJSeBKICErtor
TAVwz4flL7/EWYKIpRdEDAJbCfSzDktWuowu4Vu1Ubxi0fl+Pm1KWH3DsFVe/ss2Q5GO5ardyZ7H
Sfo/2pUPDKDH3vMf7DW0t3lxceMbFDTGnMpj7/KcUpffLCyYy+vV21JsAlmLEVcEABbWeIeOo16o
ZPfXpb3AmQCHs5o9yTcZyuH8xkF81v0WA7etDEVjtmKFSrI+2xCzbEJveWQtxw9mxCAY37AzwmO2
S/SYg50fplDn88sPVrZ4Rj9sExY5vlVP+YG1I86bmzFGJXUJM/p/C81LCEWRO7QUs92Uh+D7jX1n
Ts0R3psl+DDg3V5Ch5Kd+XL7jSjeCjuEM972brZHppv481YSRmHZ9tmTL4fvm4IqpWexM/DuPFae
A6HEq1ITZ3qJtxVzu5pyIqzJbs2peHYvPbvx8tYlYpGxKCYxi9gghDBPItO04vk3nvLInmyx7EZQ
E63TdYblmG7DG9Z2X9l48yf1IIXV40WzZ0AscsXoNHuJQFWTd/mIsEsUW1zMeOnyzLh9Fh58KF+L
iSI+HWmSN7mPjozDbS5vU8GiF3wu1u1thc77a7aSNslv4PZuosE+SDjwdhjyvVC4JWwIGdvZLY7w
Sly7W3gLfjghMlxjzHAmxH5EZKXLkWd7zL8/B+UxflRe8mSdZ1duGM8Cvw/PoznNH6U7v7SPxhE7
zCKqecoED7UbWsXzbSZPgh3MAedzeLITQdlfxpfh3Nh8AAlBfcQ4ZDeCLhCLp+zEkBsRN/9CMVwl
A2v4MjgBOda8nnsmPG4U/b3coeiCtq1ymFiRsXSK0wBnKbElxqHha1sWkDgRZl9uJ7lX++CAJBIP
1Uvs0XW8i0mT9sMTKaOnvF+4OeTJauw0p8rGTDyhCoOrTxsxMMc4Ji3vM1fCZqkf0EsRDXfM2QPd
EweVPISIszxwyMXz4WXAzF04+khwMNjMmaqQ6SwMOEyKP6bObPkyvjHH5YE2fmvw1ezHX9FBvsxN
puipZNZf0hGer11l4xGGc75725XY4RNv9NVu2t+Ydkyk5hdyMK6RE8baijNMfsejemQdCZrmo8G0
FKs3e+JMYLDtbrPfAlKnnBliVfqDlnT21SDWQV/sSV4DhPL9JGcbf/G3CrVcGprkpiRbOht//MUh
IZEdVyIDn13HJo/ixTGaY/u6fbxN3cBlcOUG2eml3/WXDKwsFnufONItNBky91rCOnnd7igRHij/
kc/Q51qNrkD6dGjJ9MhdXtMtTM/rzpDXwaHatYQfifHWmH428QVrikjOZ/dZQzr6bInShmPtFh7n
NXOYNGycxsI0PwotWs3XAZ+QHkggnp/D7Ar6xKgfIgullICvbTzidQJFFrX4HkH0ShYBz/RjuGen
yokO/QN+aA/HjV0gZOCxVB6ZXHmB6Yyg4ofsrfPmD1afY48lkJ71L/6aR895wIb09M8gsmAahhC9
BvQOI6BDCwkdmM2M5HkG9kJkPGKL4mBInWlDc/ZveB9kMeDkg2pRzPQi20mfkwUAFN+orx+8IOWf
fw1HYW4YgKDEw6col9xl690mzxkLrVzY8p3IxnwYLsCwCXfFVhDVh1zlhrozO4Vggiime8q7zOHm
Xt/dHkdpsuc6u78MTz6c2w++ixu5RnPD+nDvEByRcgXfYCeA535B6O/xTfDrcN+/xH6tWHFkHm78
lLt+/Yy/MLnoKiAVEvJtgGYdzCvZLpQjzMGhdi/0R2mdU52j308FBm1vkkY4CRGKJTUvGI1SaV3y
E0Xh87GmC9wmBEuEEsya0mWbqMo3P4iREGQSf+XDYFpoPkUWmCyAgrBIB9RvBkVfAo3ITKAvEqxj
5QZyww+D7Bl1F53nMNy4JvquDA/TfXvZ/pbn9YVnQyRRxTiIryBunKvoklJOir75VzYw0EHqV8GH
oBKCC29k9F/dvTorpvx4ubwVX5K7n692K5tvMoLWxQ0dADXupfP8EfE0DlDkcZ78C3OV0jXmdZKH
BOmFReXBKJfoMNw45iwkdgbuGqaAyl/eIB7D62fAfMRbdDE2kycanLuZM9yxb4/ilB6Sp7Jl6oYI
8E0SXJo1n51v3yYRyZbiSkBx5/U9JpSfqhj/xR7tj219KNnvNtAWYgQCmCdJ2XUkAirpOcIdpwR2
2MFLvm5scLUEqNh0kgeLHYYlYhRtThcBm4jrP0XnxW/2fN/8x2QPLUxjg60gRGVnPqgiCVt5UU5v
whQsr9fYzRPslzX+Km65y7FQAOJCa7d6ucWdNPfR2cWNn21xrHgpalRHqmd8+8Tj0JUP+dJ+4X68
0JmfFvf59i32JjmdiRmDN13tiJTwI71b3ca7z5XJtfcTICFZFTE25xenS94+PJtb2YhrFCKRv0sY
wzySKr6Rk969AcCo7S+24kncAphYmN7J/sUiL67iSBMq5Hq/mX4rh0HvDOJPu/5qzdgrbEYCPGUd
UhlIV2DUjssvpNodIoF9+FwelW2xJ+Qmy+dS+bbxLty2X8ikHOHKXE+u0pEDsR6bsRW4wrhV68WB
YPcv8cipOFde9pTc0GQewsYjAXsO1cWugdGcYOpfieb1w4ZHpRK7IDwnIwA/y7PwYrvuxmJyCPwH
iQFVUEwPrRz87uwcXQEF3AfywfTaHhobQhWvIr+eX0oy2OzEV3W2+HV+EFuQ+XyTGMKtqFiNvvhE
fb4nLCPJqAj6os2bG0Yz9sawiNfssSGfv/cX8qMjpnUoRMOhdc8uA+HbB9667+HGBfxQT3NJT1m2
z6rai4Nio6xh5tQVmVQTYREJce5OfvsLm3iMrxEZ/fjReOmBWMRRTixFw4am2kGNyiXHP7BgRNbC
qLHNOFj8hefKA+bvVLhI6ETpgJxrS/Ti8lgob3v1pt22B/6Kf+TAKY/cHTw2FB/G/hFr2BjTR3Hj
S7G+/I4YjVdjrpULG5RD/V0QLtyyG9/FQxankvwhd4mpcCTdk8Vkz+E3EmGKKGPc6gdmOHGimh+x
u3CrBJg8pge7DnP8/71D4Ipv47yxGkHLCKY4exgPnNxkz/WNrmKDo0TiNie+CswZ2dY/R8BwM2hH
n6G8Jw0IvAz4xFlzYBNjRAfMDyaPs4u3+LefwLlNd+1XjuPHP/wQmE72wpS3JsNakFsd4T4/v9BF
tdhj0mzFnQSFTsL3yVafkTAKiNZdcDyfn4oUsA9VMUbBnuMiWaDgB9u5pR+D3cQ+3v1H+etvuVZo
52/9g7fjCkmqUSktXbwMH4nvW5yDH9azuYljU0POTn9FW8DQ9oJvao2P5gn3vOzKzXQ2QS9eBfob
XEpjiwtk+s/mcmuKXLJ4CFQBeCYKz1scbmikbpyWCX1nQk22D1QCFKd/CwePIV/6Dfv5Br7GoQaK
a8Zp8ZcuW/PY+NDBmxBsJBZNJDYCiQMb8I9KBBsDZN3yGTC1hesl8aeST13qNvMmT8nDiEPxg/0U
ilD89CVOpO+vRA2jUxUFWhLi3O42fvATLmqcrUjripdBQbvrNuwHqQbXwpweNpuYHMeM7idb/kRG
iTulxl1CPi3iRQ45Kf8MJrcHsa4CATjg0HIl8eVEsYAVuI9Cp2uo/GsM0ZtCh0lo2sXrV3jkGfsQ
ztDwWOpZZ/LPXmJaew1DRjtaMezAg+VSuHqOLduR7b94Eh1BQUJgQ+wPUgw4BgsarWAzbj9rRgTb
RiupV/ykOG5iEBz2vwcb8IEABGHLDoB0aVOyqkqTsjXRAiHvnEfH7sTmQVEY8xzESYLQi9AD0DI7
Dac5e0b/PCYvof8i01pIaZYDttBJI9i/xCMyl8JiorvFynGouGwsAlYU5y9KrsRhwwpDb3P5VEd4
yqDx8OL//B4T2MDvyaMnHWxcPEBIwMVyY3Z5Znw0ORM1GLGFyBZl1WUZQLQuzgt25kB5GwmU1YzS
J9ARLcEnw2Wz4i7Uu+XtjLtuGzvb1oydu3Mt3biammMZuqlrlm6bumVprsjVfbIWb9C8VvWsnf5n
hap1tY3rWPXunmbFqufdLf4oVEu/a5ap67Zt323Nsl1H1zxLd1XLtXmXubO0XaheLKtV9bt70Qr1
vnNVm86D6v4ZtuXcXdt2tN2f6Vi25Vp/RKCuqemu+afpmquHqmNaiupqGi/lflRNFxdzNz0u7M82
NdO5O7plUtdfBStUyFRqj5qt16oHnaCq8xlX14M/Tr3+sg1U3uxw1fx3pnlOr5qW5eh8p6bdtQ2I
FNX8c1uVH7xWbqJa/I9twI+n6h2A18phA6ru1urFPx3bNS3zz6pX4i2urbtbLp5vsqxoLa7S/jOt
YOV6f5bl6p5j257r/rmx6np4G9XW/lzPuovFNaxEs349yys0D8Cv6rHQZKkrlxewiFyebltIMNtj
bv0PhQz1rbm9eA23GKp//Na0dI1FWln8R9tZjuapd/PMmnosvWW+1lyzrZniCi3bVzPt9/ej/v7F
PCj8GvUl/LDDRpXJxSj9iiJP634Ok+cYQ2NgYAsH+/h/P4QEFf3Tjv3WMfnFzlxhd+cUvQl3pkBf
vifQZAmum3nYYZtRYdJl6YA+yKz8VqZ0xKHqm0C7CIxpCnMpHJRjjtqCNmFYfmfpDGgbXqoE0F6c
YSYyQfGoQ3pDG8lnDmeWrqD399/njlXkSyYVScEeJaEimMJSBF8LJe/RcvUZSrP8pHqyHLaDcPGY
hzpv19EkNcag3U5+D/97wLgLMBxIL9Zici7PoOorfnvm4sfMH4DPrst6L2b0lzKDuEO9rmfRPmxL
E9RpnH2NshYM9kcn80h8pnmQEJz7S22RuH3PPUSttWSiQ2oKBrhCbdTPkIBsGEAwIgl9ysrIlpnW
SA7s1na2HYyYg/wy6x2nWHV7RLkBjkPqgXNhbK+E6KuBgoyrWvMsMFMzDKwCTdZUr/Dj0wAYdVe5
n5CW4dzKJyhTJ3pffy0BFHb+8fnzvF4NPKRmX++2d7Ut29Psiz1Vr56iQerOb0h5iGCRIWUCFBlH
bVhs0falZ+5PmQpYLz4Uu3ViQCYVSnVxJ2mGMp9enCjZROTA7KxkBbSvRH7y+D71IPPV7g53H+Hf
HfA2atn8qv0umCwa0FaVv8eiVrH4K5n0RmB7qr5P1BnoNhZMiTKCNNe5beK4WS5ypUybM7GvAv/g
5uY8rgnsgBqeZNmtCFrI2FrRX2USEYIDmSHOCMikDrhF/ohcMe41vNm4BL0J1kQbUfIi7/qiRW+T
gEFiel+eP7tGJwy12kO+QxPKqs6fNf0JuhXRUV6PEYbrLyVpMuVIGAl8KFJENqfAesbdobtgzv6Y
1Hur1V90BRjNmFpkoPVtUOHufxZIpwP6hcThAysdHYRVvlQhSUJPRJWvE3uEIJItcXB+p1/F38hh
zKqGuIdROCAjVGw4n8x8E28Rd0NG6IsGO77hLYIx7oAw4O2Q+/qNWp07a9GTKDNReEqPk3N+5JLl
BkwuA7XILaTAU2HUkjXeB4CPMYuQuTk+Ec5k4J3Uhc8zAxTqKbDy/cdDROgO+t+gXL4jfNWD4+JU
k0gew0N3kayK2Ok8GAt9eqw9PPYGTppjeBr/oEoHJzx2g8h88N4mM6LaBoES6wW4U5UgHsLAmtWd
nKhczfZTphf20YF3j9SZQ99zN6YoHJ7bTWIjbGZV9virOvnfbJ6EWU0W5lY5kzMpJz6v06PVeGt1
Hj0krzx2ZAD5mqx5DV5hPej9ClUHvfD6TXmMviQrOUVf8ooAbN1vCj1dZXtJh72SgdTYltdQ3xng
Lgzav5SYgBKuIfbc3MHhavOV99l45WZpSXq7IVXcjk7yhknf7+ykmMVtZNHK/MlOlETuUFXK12gz
X/nryAsP4QFAsRbRexlt+p38taQJRUsIzfPv7pyd5N0LvevvaNd+B8ccpkYVMjkfBlQ6j52Bptwu
O+VHqtlfTMMdknu/A1JzlEgIP18+Q9fMMIlYFPyfDWEhd0oaE/EBAtb42z6oENE/Ks5kAOhdVNbn
RXOU0PKGlO8e+d3DSIcaHD6hymyshT7S7pUaGbkXbRaGSL3CNYMvp+gnODKIp0Pibk3Nxpa3/Wa+
JhDiQ6bU1AHdGsFmZCX8xrepD6RfodftM4MWsJbvZFLa4BqafL0X3JSdqBsoR9jDeAzyNjaove1H
NtTGV9AL1kyv1+B/V293fiy9hZav4cTcSgZCEFZsi1obCAw3pCRe0+xE6nzPUaWXV3nkLtU+2mXn
kZHu5uvxbrl/XeXj/FDugl0N/AAn7ySXpV1ZjKvs5ytl164la3RLd6I3EOpLC4LAPUVmo7hkJjRV
VOBjO12NnMCARIZ++HRFtWM1nMffOV3X8fdyr2CpbLBMq8IeOVzlZrBB0614uT5ew3VNJAZYQR/t
GY2hifH8GCy4Vu9G3H66idZoFLFhsJnG3OT4skfpVhMpsifvOUql1GMaYXhG3SqXNVR4MajdHFEh
sEYGg3eQl2tg/RXGMznNjHrT1J8KM0WEiXVgNmIUCnPKa6g2k+aj3sU8BbC5QYORJRwLsJGotN3b
r88V4/4fSefVpSoWROFfxFqKJF/JQQRzeHG1tlcFUURJ/vr5Ts+amTt9bUXCORV27V3FJEFsBBY0
u7iNGC5nf7/m4FTs6K+fnzCx4PyAeG5GmxBT/8cXEPfaj0jejgtid5OJlHwe89s97OK3+2EICBVw
8JMTzcduyyugMeD603zRKevfmOpPZmL0GsN+I3OqnIrmOJj2t02rlidDUzDXjI4CZTo38LgKF8tF
LRQMjUNgJvuAyOWyxROpa2PzWGWADNg89pF6vuMUoA2mP8KEIlIj8AaNESggL3I05k19f5QNbTwE
SntFfmblErNS6eAvamuoAV46ICRtp0yDPmpmsSQHBEMvbuKBXOf3f2qoh5flcM682wW52Iguq9vD
iU4+6noIQvpeKieq9sy9RfiEsE0U59SzdgRvwO/ffZgsnSMK7J/jePWIvtMvZfZhWM2rmKlSv1w7
H8PdNGvN7ifV/I4H7s0cT/vLbRgsgU3/yjrY+cFkuG7+yRNjaywgvkT1kjeTwfiKK2+Ha4SSoN57
lpoYLAa490zoVj8lP73BTAk7JohY5bqc4ptVWthsi7Rbq+s2gelfTav1kDxzK4qGcwoNDJvY57ti
Ofr3+TlAN/mSjrGbFtrpnebbF7XO0b9cgBPt8ZUKyuaa9zH45x+KuekwtvjGZ/Ia2T2dt7gfFp4S
M2DAbngdBXfovfnGVyJWAfyoHnPVYsUFYwtybxg9V5119/WwtfvlY3qNPnO2fQiEIp4aCfV9Vs0u
p1F6P388FAO/YJZQBtrJ2Huy3+DwJmAgXuNlpMxPu6eSFpGovVKF2/dM64gSxLrxXkHmX/fP9LoH
9qFdxvIJ9CYFgyPkzglD3JzxDAXa7D4FcnJRtizayQc2Ak02TcW+OEyAsvW5HHypLIyt8QyUwu6p
jGrBh1oobsfSbQoISymg9xBGNA/oXWEPNnkgzVYyBqOzDv7AhQnkatPr7J2AQLJ8KLkNHcC+eR8A
4Nx91oY8afD69L5PXi5UCogwPGEMffYP0MkfBxVZYI1rode+i5o+bdaP1Xh28Kvpw6GZrHvwmdjE
68MpQtIZYY//nT9/4Wf6kvdwACGd14RvS7JVNh0z1iMBEmM9TBtfS54p5dSkWHIGX/A3w33tXgEj
JUJKV4wt2cqnfsI2BERfQTGAawBJCPjjKP3jjg9X1/0jHM8K7rwB0JqfLiqQDNAGHa7/yTR+QLq6
xpM9dxoPbCCDuzVTIlDSkyX/w7KRXbP637IFfAB6TEj8hYdI77DSxuXRGWVABQXUnT7dvQnT78bs
qLEpMYHjN/uRVIK/PFC2enxYdP9otfFadg59eAngkLzWye30oXDLowBVY2I69PcvzdPsz1xfE24C
DIDVqT/DFTsCKL0GKFhxe6eDCbvkQh0HYJChUQCDf2E7nBBQISpvX/rV4VVwnUTeTIJ9myN8s4tp
/WueZn7PA4piJFFUCtDatEid4obutX8lmO+KMiagK9DJLxUI6hksYFFk2GRQUF5fm1MGKSJBI8LD
4oI8vF6OzhDc1scmVoJ1CkCHYQAvil9L+Yi5B9AaId4Gt4P1LVnKhsgNyAxUBNRvaH5aOnw7DUy0
3Ea4JaPkhZV3oo7JeoaiB5mVmhjkTj5N6LDFkxCtEr6AzsCnwcDw/k8lQJJyL6C4E7eG9BD8kLsj
Nu70sIFyw6sHAdU9F/oaRK7ZUy8S4OaUYinkmQ2AE+xbnu3/YBEgiSDcMjdDtH9wKEcC8gBBkxB2
skvUTEYCSwG+FlATZCzwNZ4LsTzTpmjObThF65IeXOH/6U7OTaKEw6jrm9W0DoxSSTPJRqoVMBpY
DKggX/xtHbAwirSiLRBCOYwrRNehKEoxTkssP54aHAoqs9wL7nRElgD+oxzbRPaBxbgSPM8BiNCg
2TeiGbpJMw9QIDx0lAKAhAHMsuAMCPO5jzm4IPjxnpUmUEDIAhQHNZESQE7lryD0pELAlDAyqr36
j+9iAQgOEAxWSuGiPghcUCSMKUype4o6CwE0VS6oKwLLFLtzyfuhlvzD9300wR4alI7GKisYVyaK
Z/R8ZZdhUh536imQK93H9P2rn1k24FxV63x/QLP+WLXgahzlBjKGK6WzctguJDQOivg7flgXtAbq
YexeFmkJ0vj7WT8XXCJlHFZqQj/llTIHjkDKgZZclPm5dNYxhEqQbJ4FEB4Pgu+DsDNa47HzE7/g
pEHyuCH4gHHm8DFCC8rxVzObM2oXmiTKa0B55iLtOW1uE2uTp/bdG1RtCBqpysTcRmXT7CEN8Tnk
/9zwmMctanPXiO0tpZTfMVV5MqDGK1OY6aZP+kMCw3NMUSLlzax6QZaFwaAKQh1xz4f6DS+TtN1O
MOHBB3mqgK7Uho4ZxU/OlbXKxaEYYFtzcQRjQyq/VrNnE9WyJc5VtRn6ymHuOIQnM0LthrGorKOX
gBG/Z3aRuhuvSe6ovAP0k+6BaLOydMzAhuwb7ACGD79GbgdoX/4UT58puTlcStFzy4JDcZEEKesA
T/1Bi0wLq/lGulpbNFzBOPL8yY4XhFrakRgK6OEDfilqYnwL11ynYPwi5eMBCRtCrQFqGaA0sDvX
zDoEOGLnAptitfiTijRoJ8aopK8xFeHD8bVj7eNrAHdZMYKzQU8tu/EeZwoh+rpcMyBXcLcEOQdq
HCI3/sT0nEnvGIiHP9hDt0SWoJ8LeoFhHqkXQ6o2ostW8BeJlShJ5CcWSTM7HPkeKomGKwJ7yNye
sDHKppvqPwb/11iMrFaujAkC3EqbiFyUbNhWdPZZo7I7A7Xf0AXRIoEAn/ehQxL8c3FrsGuMLqYo
pYgjiHI/i5SNvWfFctPaBf+HsF7uFQHEr74Ee4A674SSJK5ROIrVKx2BTGAuwH7rpAqxo6xb/cx9
Yx/ggboVRwSE4UELG7RXz+wyvhBQz3tvoAASo/JEbA4UcmMNVptwGMz2Mkzpt4yZWUBwRQ597heY
Tg7G42ORwCWb5GnG9E6LTNK/bEGcqJEkBG3l+bKVVPtz5iSNqA2acx8cNliHz5mrvm0HS+I/btB0
HHINZQi1glh35LCRKN3lCzYL34G9gW5DkeNDpcyfvpaEmsynjFRM3bkCkxdLi4x29MNz24vyEjvz
aRu+tshTbqcSUTRacQdFbkwRg9vLsnwtGw96KDkplU7yYG4GZas9NZEj60usAOFUhCttpuMz31Wd
P3NV0IOy8BCVezASbhJhB51I0pw4FTe/53mMVl9R3rmJUhGK9FZUI8g9ihP2mRiEL6f6JVY4RdYd
DwfzyjsvW66Bvc1zJZ9aGBve9/7lMlUOPxQpCO/jX9wqHkMv3ZvsMPxMLlFrWSX0KxAuKHFjl0kh
PBkhhWBBQcOEW1MybwD9uvAEDG0RFZan/0Wo1ntMv2kZ2EFTWIatGPZnis8v6GOBeQS6UtFJMVBe
1PvG3RIhQ4V4pQpVuppX6YfWc6/ok8X6LWSK97fzGSF87X2c2Rso5MIr9OZ0awR5RQzhgjpPs+eo
LLB8e+2EB6L0hYYHcRvFJOpMnzHz1WgCYRcnpscOOxsAilEMQFcUXgATuSCwPdVwcJzvgY0v+cQs
cqo1iAK7/d0RFUnUOewA7pNqM4ewRbp1F1Ed+SjGMqMFTObi/wXp5a8Kg6/HkeKh8fK0d0aTwhfd
G/ud0T2LyZ30ZRGFK8pTxIu5O6yZkSBKb6z/7uIKCI17Ohb+kVKPzqAD1cb94W5EhUb12GcwpzFb
BioM9Dsy01Qd4YymkGywmZRlsrso5fBYKeUhGUIqJcIE2QGGMTB9rcN4NviyqJFgM3AfiA7G7rCD
cRi9Di4VVqxG1tHr1mGlj/NI/XoGKe8D7qhn5JOuntzvdkO/z9Z9ax7KkAcIWOX0mUskwKcwSmDz
orSFboipfJ0NKnphGr1hcreF4oT6EvUoQTrjtLh5nBZ13BYNNnaZglzn8NGW412YqA7txSbh/94s
0mfBhyH8U1WmInq0TyfUZlIii7o4sax5WWafbHFIBg4FRSVSJQ5AjRkjQ1hCyzCaiPEUERAwE0As
Ph5PCD+baxA37ev1Rsj94flfWTz+vfO5YeJPZGdIQqiAIQZiHeK5AdTeHoRenb3ydyYYoKZfUlGk
jAYtaNzGmBqetQhi2FsRW/TAQqMWQF18RH8IFzN62OCkea0wwpYHMHKKkaOucD+j3JNyNMl2vzCO
FPweX09qAkJuCT1cH17Gbo1Hvcc5hPfSyeu0NpYHhW72QdN5CJffhqs+Jvot0sY2TdgeFx8uq+BA
MxVDTbVDdFE9CZylKGkHanfKtFeS7JxXGyAH5MLjp9vekIHTIk1IdKRPMlBgW15eTkExd9FmyRUW
lFkak7qfSJlXlpOR5HOPiDql4I4eo/dK8i4tpYD+LmJ89FWls1KCCoQ4vGBWBxKV1TCFez8QtXge
fSr7hCUXvOKyElV+MDb3UE9vzfQuiKXEJwR2ozNvgD4LZXsmHx9ngETSoxUeEHcqrCXEw7+khH7r
nB9HgRhf7YFTiPDhdVV7Pk/OQoKUQVODX3CHJoHs949DgRGBR9DF0BAJRW4Em98Vp345vTZXWKuI
p6T/Aw7tj/ojH9tjdzaOUuYMBSUEz/E/N+i9+FKoxDhv9JboGxRyh4dAq5Pe97CqVyg7BuaT0yfF
IJDkwMWi3dz3iuCBSCOoC+oK2RynUxKJHPF2vJG/Xekoib2HfLe5hv0RH8oiyK0c9sHmmQjOn/+n
YXissP7Ao/CuKConGWJXoXbj0skN8Rv8luu8w3khPSTCJluAeoZnyMXPkMmz0iU5INcjnCNpUMTl
i1NgUhHSgAW8QuwJZ87huZmkW3xY2r2PwlOSNnA9pMAvGsoGlJMhvvG0RRWf5KsUiQkdaKSn+77R
eNYRtDhVOF1oxVwb8u8VS5tGnVcDiS0bO/z24Wu0GhTbT356aazl4I1GII84Ol4NfUK2hzjFoBIN
mrkIeYer5+Iev/nh/E44P64Sb12tRI8AjAVBO8VEpm+JsLUhe6NbNYApeSXMBsYwEO8Q+hHEYsz5
GPHIhyqcDbWeoxCrvhaUCnkvKwrvz93CWeLWWW/NjPzhCLOWABr7zENGkDm8+kMcF2tXdiHQHPGD
sI6PsKXxWiQwoq2ACBV5RrBEmCRCWA25kOycTIGUF2XA10bxKMsOad1dUJXxd/AhCHG4u58VzqDp
Pdz4B81TAM6h7RE4wk1qyH3GVPvNy7+B90aCAGLX28i06VKNCx/T2p8Heibwps/A8+YaaB7/flMj
CREDI8Rw+W9LZREHZdWM0/oVQCSgAGLYARREU6bvpcL4CxvQU4ICqF3dW+PaWTsrGCY47MIBHGn7
4MDAren3SY2vubBH02spmZqBEx39aNq+lBsKZxKDnWhN9/yy7siRaV75GGxrfa8bzAI/HSTGJgUN
pZ0xxSE6ukH4HNkNM4oidivpw23s8ifKkpqJXk97xJ7MbFnMH7eYnPw8kOqGTZbWapz3ky7zWnll
ZMtL8+9y3WESi3d0pZMuDXMjpaZfHVPVp9qULm0KgyC6yaF2xw+ECWxOmmNWmOJHwPsGo6DSJ/Qr
6GnTxKqpjd1rFAybWa7PuCGvl/e9rd/f41hJdSk4FDRCmo+RmvTzltykmQ11R6NeSXDEmHu6PNDO
z4a1/RBkyQvJ0NfEPILFsOvEOCbWE71XKgZcIyzt2hkb6ps5GQW2q/Vej4EH0fGlzBMO5fgAW4v1
CiWSDhBKbxdoMzG13Ct6LUHlzRwmN3Fc5eq2I7+RfOjiMsjgJcRHfMXgpai6+DonqPMlHg97mHny
yNczYjyU9tabwU30SqMHRBbl42V3P6IcfqlxlyFZcgsGlbcORgchIg6kJfQgEwRiYmFhqrHabMxm
xWIf79g5GmijFGjRJUHNNB9s8JZV/EqUiZSiuAMu5jfNmbPnXv37i//ZA2xD9p3YzOw1v04HUXMm
fCHOxqu+En4nk0+RbmEK4NA/qTOQYkOnmxFDi1kHKp6f7iciFScOa27heP1MiO3Q7k2IWT4rUuUL
/a4q2qM4RDAEXwQB/QZ3RA2QT5Bv4omgOPEFZNUbvlIcEVSKIBl6E9klOp+VsBQZtsVpabtVUBqx
M4OuZRRZoaBZWHWs1+g8PuO6yLEosgNfjs8y4M6Ob6VeQvhy2+prIULWRYTGq8WDyQ6Cp4ONqkvB
sBJBJGVxTdgjElyuG3InHpCA3kOEC+4s8LH/s05WBS8DOe2FLM+niZ6wH8BY1KhmPALU0cTDNQ15
MD0ONpUkQ2IQpckhoDpQTiECnWuo7xC6CfSbl7DhIqmi5M01YOQpWh4FPXGDwxJOBFCOx0JOcuZ+
I4n0hEooZhZ3gp5nJZMfmiDQXCLMw7COsvC9ydB80MFvd43vXhsxHmCexV2qzNGIZyR8hlhEcB8F
ZfCMZ+RHHBVwIz2AjtxoHP5tcVsg1LSN6ett9ceBYO3OYBT6JUxiweF9nJ+JtOO79TRPWF3QhwVl
HkQ1AruOCSjGv3IkpZwsqSZOjGe06jd6CDDoQ9X1XugDhD+GCIawsKUCRNFnloHRM1USdmm9yRBu
UZTYszqqGYudMwPn1DbaUUAvYKWLQwRGFku/FC0W/3iFG87D4dHoae2zkLjx5E48HH5gqtKM3yOO
8WEuiAv+nIm5wgcFf5r9sV261WDzie977mV7ZPsy0Ij7DX//7Zce9mFXUhiFVREhJ1g9VuIjgw1H
Rn6DZVDJfFNj9Zg0rhL3s8NPxwrBZig2XuJKUAN7pjXBYA7WIBKXYrgj2tQkPJDrfrhTf0c7Vjy3
nFuzqTdsPASRWUzr1NSYX4m3aB1gXh3GBeqQqNmaJKNF8kb2Wti6XftslIB4aQWGYLXQp0rO3ZgO
ImOO2N9/R61/59ncYwYehXewBjjWce6SF/rMEBEEX6oQDJl37iz7G0Jkgue4PhKvvo7KdBTUDvRO
27AgdprXWKdIcfXe0fri6siDKV762pT8xTHmEsfH52ORwtZXU1unxitHiFmTy2Jss3qdK6ozZk2i
jShs5mxzI69Ohj5EFHGohViArE5hQ9qM2KKAIXyKJhIQqF3yNNQejIsPfsdwc8c2LWyjR0z01/oc
yaPJHEJcNGH+bUGD3sCY83PEMYEQMaTS7/2MST3MeRDYQaw4QRVmhLiaAAaTIgK52s5psNW4RD8E
ckRqEgR5sGOYuMlhM1p1exCmVBJks1k7odY/zebfvWwuPqh9VcpCnZCoUNJix7NBEatRs59hjqgt
d5ShoW4tmvgBhFSG1JWpLiMgh6z8ieUj/GXRU4E0k7i3PbKtWMSYQBbZ7S/8UgS/gJALi4Cwh6gM
3+DRwj3iHWILvdG1CTkY/7JCCExYJMg7ExoXAdV4+o5f4ANxQGQUGAFiGNAMlD9Eb38bXcS6+Jio
OmPLAEQQyLJx51DfY86GY3JC+Chpx/3L9t0ZHEA7kniRyhN9YWIh1fLFRIkKrAA15b5/bCwLPpg0
iv3QY8rRynJn/rYE4TLPADNS0YcCNLQVoQgPhvUaQXZn+QE84wd4t/g35jqJLAmb2fYjADRxazJA
IZr1UAP+izNFlCf6b11DSK4sejIRGOmcQ3amzYhPgEfrIi6DHzgw1469IDIXbQ8Y4W7pmUewSpzL
AiBa7Q9CgUk/SBWv3jijzOsJ2+FW0ERkjwG/n1FMEbZT6OEXhMqcP9fINIqLmHooYHh+i0fjiBh/
jojTUGjbR0RC3YcCBcoSCjO8zlJLscb8DTHH6jBn5aeHKeL5FTEGh+Kasj23FjfKeVLwJvtoNyIq
QGMFEZiqCZZrA9rBwuB7iWbJHpE9idNjPeFkIJUIpLAXsbJAIJF9EXDjpD6lq/feG8ADIJihsd/w
jfZDW2tvn+as9IR1jZp1QiP/812we8FZcb83VMaefo8KNRnVzM6lec/0isy7/DFIYYwZLW4lZSpJ
vqosDmoCvjDsZtLhn1THjZYa/W+rJaW0/mtk72jvRcf02Hb2beMv2E7JYOfgpdARhtnH7qD7pWbB
DwYNbfNoxBg8hDPUGkcEM/YXwcRzon+30k1g4Q5ZT9OCm8A7bHCuebe+MoNWpq1K+TxeaaveDJwQ
LIbFrV56wfbODzMWzuE6gkoe8ajy0lSA0iE6McgBtOPuT4djpkiYzD5pc4bN2SAxb51SQ2pseOYi
z37T4hjEg+9tz/R8uV8CdhDJ/AAKwpfZP7SnHxxat5UutLv8eDmFvwKa4KimGx+tlxT6E2cnen7D
JA5v0AZodkBlSv7RhmzEJ11BGQDONgoYT0nvcDKFi+x3BU2qrWLARBmWs1PokZTcDKuCxkJTiIrx
s15TsTddmb4KZDVzQ3ILsPO1Soskmo7XkLeAnHPEivWT/swa9GwtfJyuTAmg9MpeOvgl+2p+lfjj
FvE/KNvvpz8+Vz+U5Ylp39MBvBTZyou5rsTvx0Qe/34L59JPO/phGMknkoe/34upfn6+1eROa2kZ
m6Ka9NTsP2GluRJCoT4GYpqxLQegund2FJpatsb1GgLmlQy1xlqGI7KrO6PlJ+9BT2GidVjiHck9
WebRQOqae4wlfHUCUUeOmXUx0Rrzbao+lHD/3bLOFEZyMcepNgF7Dt3pu9AyYN0HLTVB7WQ7/1yt
/uYqik/idO9psR/IatxjL3MAZXpP0zWiF0mVRDKWr+/Xs3zrrfHDpUD7VD3MkHYH/iTPU3zCWe2y
k7ORfaDKcg2L74TUXbrDyHiFg5srOiFpfl0t+oxZyRysU0IZqIehSk9/YCyHf7prvaYKmJHhqgSk
tMI7ZImU3m6oZS6TrzFhgegyPHhYjIwOpkyE8x0Ag0VYPX5XyS7OjTaGjMHmT2HMCjrQlKHAEShm
DQVvgmVfsB8t8DK63SPRx4oZ74h22oAMihJQbRJH6CecdJZHwn5heIoYr4jBuNAdgldQPH8iFj02
spdXuephsHq8KLlCG9Muh3oaMfeYLsLQ8OKDtucEsZx8A93GDEX0ZvkiZhLyYxsbxPHAmm5qcmNo
HCJYUgP+pYe7McFUgrrzTIlhOANqsJgVhkIOhIacXk8dBcqXQ0VuRPxBy07QQ/pfggi0QiIsyuIf
cXduagBS/Lwvwe+f4KJkeISY9I4A2WZRgy9ytXKkPml3FpDlD7SwUIKKxogC2SxdbtvjD+kAnCVt
4WPdCtxyzCxE+vZZfaV7uPLD+8q1oE8f/UjSc4mBpydYhvQhZ/Q7zX6IFGSIEwQsrDx5RH8sqNCf
8/jKswDqg+6sfeEJJgAidOTz2cTUkkmbvupUK7YCDbz+gsVc9Lj9KsGDyfEZ7YcUXMd4LZoHaLGi
E3h2u4ubt9O8Dpg3rUrTgWxVKMG19KDfLIWnYhx22X397qK+mH1o9LjISeprGR9HIzv/vsc23odb
LHxdT4v+lx3HviJ49oDMFXpjtSMHScx32Y/9j7SoLzSycj5ZAE2IzCu7+SRU+NgMkmQfdZfo4hsg
+swrFBI6GdC629VqoBKkUHsYxv1p9Ah7oTdi42u0/5+Ar+rBbWg9uaWOSsMSVjF9pCkW+TKds9DB
ww8BSQDUKRJGqf+pOGhexXMipO7HLsGOgM92WSuIj9GF9rJXoWDkSUoAw9dUwPgRBRPEeUwRsOUj
4QhpGmQr780C6vBImfvow6tHxE7mZGwqbdPBw3jqqAGbD2AaHY4GdExddVpvEeL+YsAVegAYLtsQ
i8kDfdLj8dWkFfO7oJqACUfFM+jylCGnK4JP47N46wm1YybH/UCQGdDTrKdgBi2AqAiBAqklwQuh
80jkOq22l3JySoTZZ+X7Sw8Apj4yiXFWZAIcoDsZsPeH6apHqjN1Q0rvaI0QwRxApWEwdtQ4SMyZ
FDqsqEbedtVz/tL3bNRW8wycZfuhE7OFVVGOgKFZYhOL3lff954yI1pyCljNmZZ4xHwRTrD02Uak
Z3qsflxGZVIeyK6gN3EmJgFgSl5OpaVEdaRK4911RkSOPWTROkjQCglBDLNpydCoNAggk5D8m4mU
gMmGRGtHQhSAgz+gr1t1VA7RQcC4fM6edvtUmYoAl+4Rd/domJ1f96TWAn2EmaRhEUgiWuBLWFEQ
V9nzxZLq2wWPJUm10yiels2HUIqgdjyZZdMjhGTIwUSVSMzHnBXFYtn6vCL9H+AYHQbLHfxuwI07
3fgqFknp6O0STlQAAv6cl1groPqEAItGGWyN0VvEiRfRM1FPLwVger97jIcmC56+4CIoi58HQCbY
gufi4FZnZHX1voQFd3NVEM3G7tEJG8yvfEqrFzGXYNkT+1YASu6LPlAH1niTsdF/6dNSFRu4zU+v
7H4Oylm7u4XqqPJsTG2sziaMGBp+97AvG4aNPre3egMbv38Q7PowWcvCh9f0FVpuiNTIyqFZEwAo
RIfRDQzZM2iHOMiSukmpgT2kNT0YFXKrKyQlqFfMxx2WJh1/85OaR4oWM9atjAEFeHz1eJa9Jtn+
xoysBgw4psyH3X40SXXhmMeLnIev57ak4iyG2N6Sw1EKCGNZ+h+i1eHtn3KkPKklDTtuJK2fpcbs
D8zl7R8DpZibssqfMb+qYEEwGBBNNwXIkkCP+UYC4wlFCW/PJqaxVBbJiCZAKUAawoL8gfkF0Opq
GyYz7av8yiTT/pmWqCwIt+BvFmmIjbYWB6FU0qD3DezLn/gKdY/QYsvm00UNZIWVVcBtX1AVddHw
2mh7ab/NcD/CC/iGBzM8mLufhzkVGiIikenFWi2QK+349sIe/hSQj+G1L5sZCwwBrk1+LFgGDGOj
l5QQiNHYILRKC8UJut9DFFory/k4TjqeOc7YmzRW5ZACQHSlRxf1Swp2qMM6LB71efL6D+240Ohw
7bAOTc6VOMwz0IjnW/rW7OAhjxyK1XQSImONDpvQGllPO1R/BpPOsSBNognT3Cv3AMMBQ5HAg6NY
P2hB2iXkRyqv9Hb4QURgcW0/VBXMH/7N/OmAfP7rjM98MWVU87YNeUPo/H8YCw5iYXPfAWacFZbO
/Lk7tJ8zhxxNqONQxllIwwLxDv8J4xNtgEnFPOi8kl/R24MTF0eGGopsEwU3/1QQL4niRWsx/oFW
TiMabrMT/lCQXPzdUTjxTz7FkuA7n1zY3VlAVhG3p+K29UGdPunqQd6F+qyyELkthihOZDOkbmrR
0CKDs3CxvAXMAnFBP7QSMGtE0bI9mPCeuz9ACGYjX34FncOkOHOFpgV2KNNMWR9tMEIkM7JYamLl
IaGLrKEjfjdyptippfWgU4/iwrSFZjjlVw4AgvgOPRw6vIY+nttwhShb7CBPOEhclsT026tfmpPS
YfgBdG8JS0IiFUgQZh4o1Cs4XuIxC74qsDnXpvKknjTXAk1mB1mr1YJzHzO10FtZnBDr0GXlUmLl
ou8+JHDVEpce8kQZn7K8+rAFpFk++UT0qrCgflqgUyaLie8jV+V7mPDq0bAY/OhNiw8CWp4WBW4K
t5/lqn/bg0KQG+HFlj8a11/YAxA6FDqR8ttsnt4+2O8lMznSKN5WrD2+34GRaR+XCT9jEM3lHOYb
u7a3O/jHTzahzM1mSrMjlI8qQsvSnE42aXpKtaCwmBJrGvbBvph8jP8IqezzxNTsl83MMJNA23xx
70g8eaV3YUJbO/FybW++IUiHBTd/1ji6x35mk5mIj8wHW3sx+YE8DWgFp9keWOiFbGZvmZ2ddHZn
6+bAYjAPnZJ6q3YU1aTSnDQuVWfn7VT8iW7eGvFZuMN0ZKQDHwgbMAFQHgIv01vTpeDye5+/l/R2
TOt0yAkwZR0xhl8zOc4Uo9rN1mKQ5QuywkP0WbkRATot1IQNU3MZbG8hVhgMmawOS+4L3kudfZKR
CZi0G/6Yc+7I6hCM7JsZBLg4Tv9pupLJTR6bPAAcJv/1DnN3HFqL83Nniyv82mOeSPd3rXv0AWY3
GfOJkTtyjbB3qoBxy0z/GpuvaRU8OSrkQ/4TR2U4nHPwOrsMmsmLFeOKl2Wu42tXAcfmjbAALHAJ
m9O2aOHCs9kYJvdZKOAG9mrFs+YZV+bQwkr/gG1D2UYigPVGAzSyrnPmQ/LiwYQhwZvwUMKwuzoI
HgI6lzc7nfMju1c/RzXG4Dx4CaH+bxx+HR2EDluquO+gkqZ1gJNYlpDSWwx1O6FFY/q4eu2mPuop
z2qDermEuwULm4GDzuvrKrX3/feuLZXa46Kw0tJk9XDqN3tso/X7Bzu/QBcCqroez2o6kNdme5ID
eUdi5FztdMe1Yg8/gLTdudzT+Q2wmkEu6dA6gd/ECg7JIg1/ip4oNEdXNZvu/hpDjilJYiZgDmpC
MfUlNeIRo8Ozjlf7CIvFar0eLUj8njVwTmDgUk42iCzsPs6jq3W1QNOs9MyzLF0UE9bbOiKXtHKe
OsvCTLG7P3DzZHPFiGR6hoVolMzcOjH910wbc/NA8Rpht6a0T4eAIoTNwpviNHC+uD0svsztzxxE
tDg96wdtJ/5qaOG/KLfiKyWPMo0lHicgn4fhcYaryQYZcmZFBH/mw4aAwylxbmZFz0DasTiV+3Gp
oDuKB5Ybgs+wrbhw69+Vk6Rx4OzBQ1+g5xUrB86Qhw4mvF5gXwpvYq+oa1tNeAm8kzCeb7cx5xdz
WTBs0JwnLzPZU05mbe6Ti7jI0pn8rDha4618HPl0hbzXQsY7baxpCEZiT36wOjvnbnq1myTLYB8E
sQvrO70+8tWlVBhIilhvGKvxd16DyhIvflwN6263iJNB1C+KsgD1wMBdzM503W3UuL3V2B+Qdrjd
bmVD+3Rrq/q75rV4UcV+vB1QdNX8beyYt8Pf3r6cmhukmnIsLBN/M6MtvWwtiG2msDokhSbvs1uV
Aa30pst5nDbImnsjYk50c3iqHd2ssVCc2suMaVkeAPhYeZDAucbgY/0onZkGggnZ/XDJZrAcucxL
nr7XWqiFzICn04Q7cGSn/9Hdof1JWFJJst8vhf12ubtHQu2/fzpz7j3MHwTVIoAQ4cAC72yj0hbO
tg+sqRRqbii2NRIcFsoPjfrtxhmyv83jw2WxXnSzn/bT1tNY8upkBMPSRLWL2lE8YatPcDmJvPh6
jLZPanRqKVjXBL4Cvx6vEO9iciffmfiLvHi7Q2+86mZDj5AS9IYJjDNvGO4mzsRUOVOTH9A7Oly/
s6MCYNKQFfGGuBvOfbrb7SRPRJTT8B1AoUJzPnTu8+n0z+9P8eAKq71zOJgea267RNhF2CZ5PfsE
0rj5nqjx60RPjS2UCra1Yp9IB5Sr1SKI1MxNZ3GC5vtET6NktDdEbCK6b3YeUltgW23tbVjslgn5
3Cz96xH545RbfHHm59PEOUMfpiOGr08lJ/iaS/hk5rIzaT7lSQ4jOGNvjtma9O6kO95weweP6vF1
+vLy0F0KD0rnRzgn5vJh748FC9UvplpohMLV1f8O3tN8mjEFc7JR7PV3BvIBdCfj4TtzGX3cp4Mu
ym5iyx8mrZVNgOZFl+VQZgv7pJET1VyvVTOiWyhy9PDpzIRPilmD7n6/Z/SOP8Bj3PyEMbXmHKNo
FZbHg7Q3m9MLWY9HJEIZdptuPI+8nedr2OY5ALP3X2GTUv+xjuMo0f1+GkgmP47sYxcA3VnJYaZ4
jb3dyrPC3G63e4VYYe6dPGkluk9rptNvJ3yfGmvm+XwLTuLxpI/K9Hg+crIpncZKFTttrM2pCU3v
bk5ON57lRl5QVLNvk4m3YXc59KlwNp8wTSd83Bx6nne6WZM3S5UTPm3eLpGcOG+GxpvE3DcbRqFj
RMSjhIzDWDQYDmnnGC5kgrmGAuXVnC0wl3R9cBZhadl0KFhZuTvDNu0cGPUmC1DQ9LHKRPOrEVrZ
S/qaQGDPUA3OjMV9ff2RT90/45QjEjK2l1+0iV2xoATwLCyUZsq2XA+2Ukx3tgnNw93KAXJPKLET
WcFasERUde7+jBYaM/65mUmcRJgul0b25taNEzcw3XQyYfV2JC2EVluYgsHEOzemPtUtEzSZcIvB
mYixpPi+fhFX/Lm5Ww0JFNKjywDv/mIrF2dMuZD0k5Z7M1U1leQSHHzVefCfZgtlLPOQLcmhk4cN
A5Xol3FyIcKykG6zwSHKTx2ZOjQjUA9D0Kn5U4WWBGHpr9kHeTx92s7jM6xZoYAgZijciiDgloq7
Np7ps/EshwwNrhnCp4AHMOuG7oeaZRXdIbPogo9S457gUP1rUTGxeoYoaczR72VDY0BY48DRaCRo
sVBC8rT7jjpDcOkSyDqfzmVupMwd3MhzNc1iUcB9R8O02V2ZqAre6A8rR8cW9xCvrBf1z3KjAnuw
+hhJ+NoPHz8HBntDPZR2cOWQDlNaBDejozTeb0DLvYw1QjWBDpnIsCA8UJmlXMiL9Nt1yRxjsiY3
vM9l8oGQjiXQK1JhyegMTe5EJhaXsZhBSDGWfhelR5EuFYVYY6rbOurjazhO+yO11PdR/6Wx9/yN
MOQ/ku5rOXEuiwLwE1EFAgTcmiRENo59Q7nd/hE5x6ef73hqpnp62gHphB3XXkt+0SmN8/8dECYg
SMu1NhsOUIB7NzV5i2j7mMQ4zUQbRjGK7zNllgougbdtPiDRDGWoEezSqCRcvoxOy7mjGzy6hg0Q
xePWVOldrbQ/F/92t47/xlmtUSBPAZ6x21CWVH9Z3n+2lB6LJd6C+uWtTjOvsw18sHsMEKfGtYrZ
YP0WnSYVGIAFbaFt9Ld8U7dTwMi2f2f3/2KkPJfhZYZ1Twvj8XRcvZZV4faG+auNOGurSSxow50M
n0IVmvhuL9ct4d4sB+XaiRavUQ0tYSdGU4BWdYqtMlSytRZV1MGE9UGuZ2nsaaJSrgQ+W/Xh+uAH
1+UkP1emb2z3jT0B6c/ZuXPKOtDOGanxH7VOdXI8F7ksjWTr1AyahpNK0FmqWu1dqRq6lNdQgMyU
2tUL4lgZeAqFqHsB3G3i+898/WK+6f6Ceocoqgnls/pq2288meldrZvA9edpO4BtfokV5lsolnox
X58LjV1R88pQab8QDNNz211zAcKgUa8uaYZUqbX432zkNu7+w3ls7nb3CIbFaPDhv/tHTb/sTVbf
3RoTX72u37fQBrNJYY4B5fFS0G4AGSit+zvw+R3C9cNrcft4WlR7t7zwXka36FJWam7m/3SFADsA
xjflQUYWZZ86/rccJdveQW1583ErwQV0XNpZR1tmesQ1R9OTDLfqf2mi+ZPb9nQaQXbvZfLw3doI
hCN0rd/LoE5e6LJ/9U6aHLvdVw33wa0/AXdR1AyVcW1laLurEaF6edTVWDuchznF713TrwKI0hw2
Z6DmqZn71w4b91ooai3Qvb/mtcBrJPWmjdCaNuwlFr+ntUuyzkpo0ZfrfqQlUR6eq4UmXvblt4bA
YclET7LlSIF6H35RI1/u0yEyv/YCR2t1Mku8jdmkUoeKh7PkvOg8u2DaBefly2M2UV6fFpOib9Yl
coiV6dq7n8clKeeeN7eXOz4YGDXLfFkKTRNRvuSpr0qsQ2/Q4vI6d443e8H3KwZCrFzL7+ya0Ifx
67VLNWcs22w4Xb4ABWXt1VhnYF/TKsJ/2tbD99VlrQWtQkj2t7u/6usEX2F21RHPI02mE+KM0mEy
fTyXS40Mmd4syX3aOycNR4NEpDGf7K6fe7Fj30OtIGnWLQpEPpK5yGQ40BD6gLA7t3+1xdvMWT4N
poAAj+IE/rG06us1AOms839ZLS1pM1e3Ny/nrTG/b58V9bP2/UaZyezRYlQjgexZSyhNo9cDXhV9
iqxdO5ybRCZWy0GUfS5r+J+rzfKiaza0OPs3WwwVuZGvOxH2PK+neKPsOUunkvh3sh4gVKXLfyr9
RRw88hxLmHuuFVpTYBzFOzDQNS1BGkVaYZuou5Sslob71dhZypqVEWRV6Sus5qmhzQc83V38XHPd
nfZicrhAF5UoVzzrbNRuqeVgM4KSkv6jzWznw6BPR8Uf5Hr5AvqgD7sa564Gv2c/t9zPbOjQHhZv
uhrwW21dPMCStT388WhADRj+S181r3pBgD8rD6Fl+QuAV/t1xf73uRWiVcfbzces8OzVjXVOw3bp
vU7LYLjPqsz6cCZhTYllpUml45P24GTFTq04wVSh8U9577NmfBKNGo+jadO21emifX7Xa7i/F+6g
ZZv2fIczfubBggJLx7adYTE1l3NJvtD0jjf2bbrsVwuvZIV9z+P2eSx9XfIf2zMhG2iZzoV1cjkt
G3SeUxhhfUkIiDCyMrhl1xsXVn8RZlygrx6b5wB+bmNV2l3GzmhWvIQJ4vMMnGj4299gifPvm76t
8ctAdDD37kFYL5vneADSbat1efRNIXO9VriFbrExpMvIPAFcidkCgM5S7cWpvRPuiLp7yz8PglwQ
sOXPy7jo8ueRyRLsClznmmMqfTwo8GngJbzqlCJ9Zav+hJO8GEfP5+gVxCVX6BZm6W2W7q5j2DPh
MtXRCdPgES18gLTn30sWwfghA/A7NGQN4KeNGgS743Jwnz/6onenfcPeN0Qru7TAHoOBr/s6+tdt
or9s9cC1OOmoq0evWQ8PQk9ryQfZBE1kl5+VBajn1HdlrStBUOMY90OHmoCQhh7G6XC8qgydprUx
buDTMNcXIEYM72Kr9R+2CFx1mwePOnXLn2f9MXfYuGvPQwCKUPliL2axZ2nM9s1pHodgQCpdFMcg
QMp9i+VyCVmmG1iKxkELSORWaQpA8vt3QGkCHNpzrJVihUxXn3JhSCj1J/zA4p6eS53VFH+QpA9s
VdEwl5DGg+DXyLUcl2pv19ftPuiyetAanEZntevNCdmoUGnV4VWXH/0ArRoqyPTQUUUbyaFdc+24
+c7kQxi7TU6UnCupQQGKGYb17iQCibAlAEdgo6y9cwJjtclSnsf0tKWDdGKNAuTKyLr6DHBrueHB
aDsCsNMPgAi7hqSv1gmuu2HaOndphlFW8HBr7B73fCNkMqVqPB+F1nL94W6cdYn4MiGn5r132QTh
L5ARwukNvyCutqyPwMMwNzAGFMcOhznU05EHCZPM9O5BrfXucZk1xCIHemp7tF/d+y4VG8G+FRRj
f0HIjlsOLgWK+TzgVN2UhVY6OJOHLBHF6/psruW07F50pIyGqGhEzeu9p9m5WnYZB+8LhxXFf+z+
fTEEcWCOFsR2bKoAc2vWoxOdByYFzut+QcVeRQPKodoTksFVAQ2ukJuA9wQMUkmrV/H7PAxdZoge
lBj+3KV6j7uqZmhqNzbZfwTiTFUBJrBR3JRVr0JM+sRdpnVD6P73sYJ3sZ2OCWzyNZzNJ8NbFtbu
7Xe/Y6o487V5db29a631WGMJbXp1F0L/0mU5/S7+HgrKw0NyFH6ltwD/M/pyi3t7itBflHIeuJoW
nYQWGEPuSsBMQ1A2gKoZKuyAMMHIu5inAi276Ftf38CxwyeJuip6owHSXVUY/LOdgFC73NuJDm3l
R2oVXVvGyVhZY233Y9scG+Dsq7nrvfz7ZlzJOKiGUIgpByIqf6nyP54YCF/ji1tRFK0+rY6v5nnN
BCJ0Nm7J5OVGW2gN9W4YwV9aBt+lf7H8vkZ1a7UeOhkVJQ+W9LsShAotX/fRP/57qMaaT0sX6is5
nGlNURDVhDDj0gDzXEkL951a//6P0liKVkJnwmPIDwVV0PAwuWYhSQ+rkDPbvWm/0lsIRQMYBrAP
7tuFdEIlF148LncMql2vrbvKhPD+2qztnovxexQEqRqzolA/cHlqbjPSYVZFurtsl398nL29VQXu
iUGW+ABp3HAufQIcgaBQTGuKESeC9vZRXcmzcTGy3Fz3VgLhpiUapjSnlAfnP8Us5XaW5RUpD709
wzGos/1p/rBa7pi7u1+JDOvGvM/LiSnEUzxZEcP83T3Cp9uD1h3mHIP3yp7HwD2GIkGvGA7JhpVj
/COCXpPDvyIaB1R2CkiYfaj0hu7b/UUHHcrcKT5Og3Scs7g+tBk5Q3n2zx0DxYDvu8OreEGWbdeT
qplhmfEjxdaupgEKpubDrv+83nJiE8/lXl6Z9fyE3IIChjcPk+qoAlEkdGh+BXH5GWbTwIMgbuO9
YHJDOn9LPA6y8Og363/o063ay2nLDMES0Wk1jfapw4/sAeJjMd6WO5f913aXPEwg7RKDU2HEMmpF
SnNOofiu2PLRevi7eeIXXOaJDzTNaVLc6OpsHybfzZULtaJKavS8WmMo0HdQPDJMW95qAhSeTCqa
zgKqNRw+/7c/tJ2O5QcGBIOuGmwY4erhvDrXO+Cwp4JhTrfAqsaNQ9wwLaxlXJm1dnmlv/PvJqEu
8I0GoiLTSrDLxaTM7wjHFTqQS3y7uD5PShG985u1+xiBrCF0ZZtC0KXxUwH7Ffe5sft5YDeW5Y6b
InyPj++y01k1rWSJSVTcy2BSwhtM3oGV1tC1i20Fvev6264BkP7O35/6YExuiWV73F8K5hYwetR6
hj8XRUarfrqPQSudW1HVrTyoMtMyUGtsNsNErzINahGZAR9GD26fcts2FWTEj8gGpYKcyWV9rns0
s1B+jL0Q1z/ERq3lR5h+a8A0BdaUbeeqPitTAACsV4wO8s1hkvzy6nQFwEC+sS5/TYr8Uf8ct0Fl
F8k1wucEplEjPW5GdVv/j4XJjQRjpo328R++g68xkxmGTYGHWxEYWkDQJZbDmWITTMSazNUt3r7g
e/o9z4ZFgR67PDtfAvEE5mdqGh2CIRrjvBZu/1msGaZGUQmsjdzKtBkyKocXdkE5Sgp+Ko7dzvO/
anc+wQB0tQm/M0SmV8R72TxZPNohSJT0C0XzYZh7fh0A58R//++BPeB82jLMiw0GIwM7jagfLFED
EUDsog6br6OYxPWoRFMtIoh5/VS5SaYvm7/TF4T+zWrnR3OuOWufPw735ubauK/qq2r9qg14rx9r
LnejAKRTaDyyem/332HdXACs3ptLvZvhuqctZkjGfwQyH8tKY+2LADEfsYqSQvJaX2MV/v+ldUwZ
7Nahh554TE9drUXhTFnNf8HLQGMrEz95+569nb4rvcdILvRoE6aUVvEYmoJUuS7186yrmrl7NGFh
drdGLXP4QhPtkmFQaSIdKl8bhyo6k1ah0mrnPypZvbDonCoNZU8FhDRGlyBKrBgUU96Mo9ZMmWlS
fgcBTjbaHAUdz1XLsLJmxPRt4d02jfjtOojD3+O31ef1GViORdVtpd2t01j+2tMSOv4D7UFig0dh
vQslFGclrj7ZbFBl++d6GozEaqTa33I/WtJuh5FdLMw6gl2zrVoSM2WIgIYHILqngswQU4ljmXn2
w5V6F30BZl/axd/gbzUGvYy7wgwo5hVAHFStUSOxB2FpQskp6ymPIEjMxW7jNivvF4kXp0F6L/fJ
oiDBYdDCzHxlyIsX+nmunjPaJcB/LjUPtXbuDIGzyzcDqFTGm/PqHzAgPK9ud541AyrQTTyjd2cE
mgbmqcTPNi/rb+c1ip5zXMS9j2aumqO++LLH01Fr3qiEOCNClG3dLjPEldVbcK7OejXw7bh+RcDS
R2CfAQ0VwvH1u7rxCQQGJEint3+yjHg1Xp66Ij5BdoVcidBUp3JahzMU3stf1MrmRV4gXVEiklPt
GrVF+7HFEV4aKpPsVHLgn87EKPhVU93PkgGhP6CkcsM973BFhdYN0jDAOS/rBvhuDp9VGW/MqVvd
pdIT+2PbZDrCwgcKBMPhtJz47/uL3WM9ClkWJvd4fk6t8gMcxkwwVkCvZuPEwlwSN/QwiEEoTo2Q
6ZxNSHVxUgbnD7egzShJuJe+/GYxnVBvWkoC/S+gpNI3r2J8/n777xrkvr8Xtw5uqe25G6uMobVg
BH8n/knL04PkQ+7/zXcdp7Lq+N7boHUOYfXUDWE7GgUI+PkvepsH7i+S2+pte22Jis7VP46Ln0QE
weRs5iQnm9dqirxi6/7cRFbBoW0pCDmrhe/ld+EHtwGa8f2hedi3HLFt/AoluZwJousxZvJZoCV3
CdBF1Q9U5oKD+eRRVD+LX+WatJ3+K1Zcyi8NrITuVXxKkCwwcX4KbI6q6OWtvEdA3rwjlITl5LPW
rdO8f1u/Fx4Cu8BZaBbgWEtWG9FGUtw00SZSFalGT5VdF261dEpmBjbXJizz8sPPVaVlybgg/j/g
d7ed3LWDjOo6612uwjvjD64byVxH0axduWPUbw9vSqoyV/enfEGExCuM5YzhX2stVT645ZXoSkLi
2/0pozOAKPCL1h+SYYG/oFFhFPR39ujBnc+YGafNfUO85iooXUPs2dVsnlZmHQkWH+5+zr9FowTV
7S4N9jqA43lXC85juesI/vcAwVG5I3gJ3wtClWsgbMdFIszCC4FbZBUPHD2myr+seZBdqwTiGELT
BC/E5pacDkEBTrwoZnBko+aecNjtZz/r1a4J763+7qSKsWqZnKB5pEhMP1UM81NYV/BjOCRPZ6ro
j5QRQld0ugzjWiv/CPfkAdtJcFcWrPpQvIcKlngY2lsZFhrRX3w1+H+EcNR8ls1LlpRVzcyxtIXg
AuTASUI77hSEDLxQ2U/sOtbIibVJJg+xlGTFLjKok1mSU5aGC6os5E0A5PVnh/for4dnc1yfEC+K
Kfhh0T/+KL31cBs7Qi2LKU6BQmd1vTiwfpjVlqoVuyW1zRsYR2Bds8ZWScH9fn9zE/1lV+x6SDmV
pMKv9asE7DIWDxxWVxX33GUv2G4L4rgJ5M6KgbdOAeDc9EfLTtqVEA8s/wk9w8CKARN/OQcg5RaL
UBgcapxWSC7+XFZNtGoLEp7FNhw3HCOifpFB/tQR0G0NTGDAvvG7TYb5emw7+4die/2P+sl9ks+a
8oTzP5GmIMYb+1zIvNyvdhLRNQjKagpEWibv6/C4r2xBNbADisuRtO1NH0HF0eWJ2visS2sBUCsS
ntbq8zleU6tDhQ3cX/WneS03cSLfcs3FuYcienT9tQWZVnLHactt2+Y77o+WOl6t8vHYNMv5pJS5
oQ2RXC5q45rBRr3/9P/m046LXITWwiPHAmDSJvhe6cKKMBKrtQkKz1hfAoesQ8sit+hom97vrWsV
U7hgu3/k9VGX+kfos6p4KvGzni7KoPN8qtTJgy5L9TMAp7y3GCTN2CDxmxdbQKYd/hU2bgvK03Yp
Yr583Tpou93wapeEdh2RC5V77+6ZMEp5aMtSLKJkUR0dr0mSQgjDOeApFacUdVbKzUI+QUWDtVW0
k9u0t6X6/Zz6IBGRXpUX8osyeA0NDZzoWyNqnqc5ryW1FecZOHbixfmpXOh8PaqNUta+aQIg2qvJ
e9q1R1NItR4FatRjK4qC9sJm0yi/OkjOoCRTFGtTV8X+ptg+bAJVmZAWxTfandOtiUeRy78Tb0RL
s3+u/fi3a7HJqssRJIzlW0fUDG3Uq5ky/UZizrtjycP3d7mFMD/TrDSPeajP4D0FdDLUcsJByIkK
u643u/4rUPoVRmxHjHw+sL8/CWlRlouejyWUf3zO9dEr/xA1mwVvgHm+2jXHIZAXiCs6lKp/GN9l
S4RcZREwvztmpXITvbWtfJjButRXhU5wC/lkdjFC+hTntJEa4MVTU+DytzvQl/Oma/JYj5RDssfY
hfOcLpPcLRZaP1rQkNNTE1+7ksMP97b8dgU9ufgPSnVHRMQIh4+OZmY1Ak9mSAhOyfWfBS7DzuUb
tm59bHhD+hfwwGrY6fxDJL8K6O4zJF5Luxz958rkASI14pw/UhGPuaqFteLPFGQcrXxPHzykod/7
4Wo2DGcMJbxPjtDu1uNMta5l7dydxamlSHI9JftjY1NI3FzpSgUnk3452fht+3BqGWsDs1pUG7qw
91rbTulfsij5LFzq6Tk9vuxfHEVfUFU6OErF1PkXCNvOXbXhoN6z5uGhgvAbGssBal6YOWiWv6Zo
tW6N07xexQW9aZ4Kncxk8rkXgyLtza3+W39fzWFVn+YInhWLa7dE2ODMxPlG3qyzTp7kCi71XqfF
fi82TDD4v6yXCkJJBUul3/Tf1+2PACK8EpauUyu3IerOWa41Z3r508vdHA00EwbsbRPXn1ttK1gX
UNp8Zp6qtag1du7YvBEKI+c0rFyxvS82wkHeNp1om+7uqZxMgYxyTdEF2+ZsQfUzEKcHC9ImMIDT
CQRbDf/+upq1ilG7VE0qKDNvBtiSg8tbbp6K6bEyx9ObMty1/5ZM9wk+6jYnD0DLsa2JV9u2+QW7
4IhI+lRQxFfHX6vrVuD8cpMLnijHXo1OkB0bY0KSe/mU1ZKEUuZlv242f514R5WYveXlnijR6D/M
gqTN9Z84PYNCg5zXCZm3L8U2dQdW1plwySzA4foM8BQ7dmHysZGfjbJ74wAd7BHVZqgutLPTKzug
csZByqGVC+hggOzxLlq8yGpCLBJKi0pAaD/ihiQXC5ZZVC/moxFKcwPUYBCi+dl5chGiqJncwqJH
+uhA2aX67veJOIvZvDGttTGDRetW+SsYL8BIszh6BPO2dbetACTMf4RPq+9qz+hYBjzO+hO/maeX
Aq1vI0I0O9ZE25phE8ie5qm4iDSdmptIN9Tcsk6g8npWevIpMUN+qMfr+q0a1v60r3MulDemNVIL
Vpd3ZIsgFNQo8MAJkDF4uShu7qH3/zeSERXnifOMD6wy/71+tvy8xqmKquIJY/bR2ExpgfPX8QzP
rPyGc67qH08Jj4417hg3XV8W3ymP8pPCRiej8f8/ndI5TaXyk2jaFp8PgXO17GYUW6WK1pgZKtMJ
CLcJ96iy5RvSFYEI/y/EKL76/hDeF8MSYSTfdbyOZ8nj3eQLwo+LBDCMbS6NEPCj+nWA8H3IN7ed
UMmg71N92rhC58SqKwBaEsJ/j1vH7z3B7NMqOjQlhPly+AbnDwUIy+n3qGFWvoQyDqqDzOTIr48v
wvz40VrGTZeY49utOnyXaWdL4lg4PI7YDdgf4dMorF+KMXKnMjoLQ3hCy6zYEtsKbrCmPfpisUvW
ORy+QlgleNy3IiRBV6kcKdZjubModufitl1SjLrGDr2X2FiIVpCBmf2S0PE4NtryFKpdy2/UZyvW
eLSOpxCvsC6yl+m65R6uvw/P5DHc18UjdSYi6h4/Yh6BgkhMfWifmu5W9WZNjPDIhPx9tWqqg6lE
A/0+2jYxjtuELyvK0Y397I/83W0VcFhlSorl8qQitfdjv2lSTPecj8te7rH55boaphec6lLqONik
awjY/aOc54T9odZ49MUt7pdyhjhRXuBGCojR5Il3a7ueSqamw4521vDYPeQ/QvntluTjtpk8NUG1
Ny2C/M1gbNiC09huXnY9DFzL1nbWq5a+dIJE4zYCWOso2bdXwns1Sv1oFf6AXjCPfU0OkltEJTJn
bUKw8fXb+hs00i8tnYwgdzUzZeY3LZ4KdEtboVa4rqOhmLtJy9nPAaGLjhWyid6+Jyz0Nuhpa3it
kGCFYqqZ5GqQkcM9opwKsK7IeB+rc8fmNVkl/bry4CiDlobhIy6rc3Q9iGxJUSRT73jS1pSzORAq
jQiPL6HGol2myST1P2OR+GM/5FJuPmgWAmWAiLhfibrWlOljPKRsanbTRcvuwKnJdbF/yoAXrfK2
OxuxavNvYpAyznIoMDiHyjbmipX97RG5TgSKwvz5ueluFPb1eysTKf3W/NCE55YdtUeCBLV1c50h
ssh3lv2CXr9GfF9BUEJ8/OeXhPph5d3VmxMD3WFaAGt6UlxqBazYhsieIZxEXDrKtWvpmZcOBa7l
x24cG7pHFtpFTd6JWuW2Cfh6rSl7QcseN8R04RvdZKUoqRXPWU2YFE0oRWfDaZt0CwkHsdpW3/I9
Cpr4+nMNLv4uTarQuGdog0D7L/NksExujY0w6WNOIlNFDW8vtriGtGmRzEnf3FvFsfHfnoBt/mG1
Sl0mYIkq/9bX8qrc01XCCGJjIjD6RSBHxdOQQAiSekJCHtNl5SP9haFVv5GQOuOmJjV3ZHG2C36L
3lmgfaxBqNtX83JKKxilRcJ9xiDQLX76VIFSSEAOI1qSeh5qyzz0itVr2GvUS6G1JIvV5ro+HQ1w
bFoFAVK+yT4ypudyCHfirCfoLN+eilygyllNnbPtSwLo6f0tKr1qamxunxZQFq02XvypJlMzPF+1
1KkMpAflDmN1W7ZZ43u5E78b2dfI04zS8GBBREmcY7VK/1fmaPtXxXbly0VSsQoZ/qxTyQIhrhuD
LlLUIRpcK/9jmC+PHa/1VeNLnMOgKYT7LtHoHk5QAyluujWBvloxHSuUPs6pVf7JY9ZQPDd4/n1I
hYmyl/WtVfxS1hHaOtZOPUBrBhkqK+yxAKykiIaPcDZgpLnGS9uNJrwwwEhQ+yreE+rLyDuZzl0A
L1lSN8+VrBVbPALllhdjHqHxcgux0vEfOV1uVmsgavPF3H/IjIWrUgsMOZd6sL3V59K07bS7kw4H
6xmlD9kqtPQuWFtm13llNBwErKvISgxR+kb1p7gVQHePphe5xK2CXIxyK+WTR5N/9vnep6oEpyqw
arvygvjjtC19Idq0lTYfGu7mdtYuZPWDSaFVPdc/wjLqXJkrgk0tNS6p4nbKt+L/dCxVkEL9Igs0
x8JlC8kHZkrndkrEPg2XGu2pjxXba+2sawkXKrp0926o6XUmBMVgxIxFjDOxIc68n16s3P7crNaS
XLqUexTFMyep6C6ENlEvNF2TzSCuqeDXLRLyEQ8ZGb7xyR5KK3g3ptQj05IQSPF8S6EjNqsc/nF3
coXbneXV8EuJZLBdAuTI2cVYcgoJnmzJ91iSYhmmoZNRYIgaV4w2K/WHp82bfpl8/zgKmYUoEAn3
92s8bSuUqrOdWl68sMOEYoi/TlhKrL5+2r4u+1NYywCIFjQoJUrR3BLOSDtQt/uca4hWQj3l7jaK
ltv21dETzjo8Rc1YnnkawgbLqfIpZrEDp1VXOWY71OVXlGb9lcpUcf2Ea+tOWc1lvsWgzOOmXOtQ
bezXf2SaShcbeTMPr4mX//vI1AhSh0E/nG3TtL1kfcoslT3M9yZvCjwEjXpBy+9LW8BDriXqzSbL
txmltaf5V03VoLNgsLD7gLX8ZVDjuM9ZKMbpEgAbqRe7H6gZ4TAe6taaiAqJqmguDj2KoWbgn715
PuV2VbYD0Tra4bk6zds/ztr2GgaIhZy0Y0k8Bc9gFHro3/SkGJKTdiCkA+MRhOBMear8MHyjS4EU
j+QOeWpaeBOMyaHC/3PsLm/+WDwbz2bCe3fDiG+L5+r3+gWeeDVYHFtM86qVDbYUjIa3fH9LY2jd
Yxqctt3bJlm+1gbtuFMkQ7TZ13f54b13pDbS9ctJaZ1WnfNpLPYLz7Fh9yGg0jix3nlN0YeuaUeb
WAV9X+bdgpyHydRaHUu5C/48J6+mWpMV+ge3+iU4hk8+0NAlvrrUV2ajc8+LDRbyKKBswFcTuKZd
zlDqeU0eQ5eJ4GaRmJosJKxWRHglaywGlfHnr5/O9XNjt56VqKW+rH8+kP/f/ORKvkjupNKYj4LD
BWSI1KqTNdrcITN6CNzNYRuWH+eO8696EjwLLjADx2NnOt+DZny8hSsU7p1c032X9cWepeQx2eM/
yt2za7ukpdaSKA42z37VC5MYn+uljwMqr5PFtq4mot8Xw/V4P14MC919kI56C4/lQ0WKu4EUcGu+
LlMjSND3EseIgnbyCJD9i2gJhSqoq0V/8VMGT8J7bcYlTrJunHAlZHRUzQbZczaoTvLD4nNuECB3
/d1b4WGg1sKNUdf93ZPWjnrCDjjtypbe2magGkgCpRV3BWj0ece7FIN5sfH48+iLMKDRFn38eY5K
fa8uoSnbjzBq8k/tR+f6tcCO/ZKN5oPa5Jpvrw1v6bCmGEV7WwNc13Ja7NzASj/jbYrJan4PMOIA
WnmtfJ63idbMLYW3mk67EETxM6a3fgS79hMP9jh8JxhECLn2d6/YHnGo6X8vhzNF/h/NHgCn1Tjf
XY0vtw4Luly2qokeiVo1ghImkxTkK7BcessCzwC5qujYlqr9+ubaT2Bdxz6T90PgLi3Dehzq22XM
3t07an52eauUmlUa8RBv0Gpw7dT2va28Sx121jWBlUunCSM4yiuwJzvd6H6pc/9YUVKpJgK12JFa
vjiWqipvUznNYLHrLl+qEwntIiT8tVF26RRGs8Gjdx1cGSGp2LjUX3crI9SG3dkEp05xdOxmY6wT
3p7QV9gnMPkbxSs1IuUdQPOecZHnWrlfHUEJJpAZ/cpYbEhOHRr4HhiDeXEKRUGMMBf+J51NSs9Z
L1+1cbNB6fm0ME6RS4rD7dt84Amep8+WGFXOrdoL2Odls/LJHsNMY1kfzSbCzWF1cK48lUcZXjmZ
hbedDyGgx9uvW+/BQQ/P96drek5LtUau5wUVp7WmX9aD9eDW243Wybk/+7PDwTjZjh+97WAnyt3X
q0DH6bmg1aZRWUeXNZ5jacIM/CtlVeovt2n533ybXg/d2XyImijwVD9PsxYe6/WjkT92T5fAigbO
R8K6f9bxBZygFoeb+Rf5AQqVjbH+/sn/BagDWJwOqgNt3HM3qY3i86BwHubX/YeW0aavhSoZmxnz
U84DtdTWA1Vnyn9w2DiKLMbw1D/0g3HHxwWeyFFvJ7LOfTUImruUadTVAORlEApkHcq/3xph/Nxe
gz7RI4ritk/ZVlNIFhDL4WYMKxYnaCeYlkRCX+o6u6iY4tBjiv8ioS4HgA2aMZyFhVfH/KAyDCSc
hsxz26FOsxwuJ9dtx5ei7rzSZrE1HoGz6B6wd6rGup3pdlKVCUnbUg0fwBtNnsOqeyiGjJDZE/39
zfBKaFxXMU+CmXoA81H7BMELkpM+J69xfLiPfTMvUPWqCgwySh0/lQndRd1IQZ0/CRuYraF3NZXs
xsJb7xon66GVIFbwanShr9vO8vz+invn0ufsNN6Jq8fJzDUo/Y2QUkorNbRQg0P05QEpuc1905sH
RNqf6G8U+lsntz0feq/UBsersXXfTuKuFHo5hALQvAfg3vVMThS7QEXrITRQvpIKnsXlPNexmoLa
HCd1NghBZCCQLLEenri7bx2HEgnbwd5aOdYi3MUcLsrg66BlAPXGpQAbFCnIbJhvQoPBdOuR1MY5
wA+17RYnIiNQTj05PhpVusJznJOXvqrPZp7uh0uggXce9YJRBzlSHrwy2bpw3kgZfuj9/mJzi961
j+T7mgBhLSpezNk70f9DL1RtCCQjN/2Q8oAGqIi95HubQZVGqPG2R7oQmaaWDpa8FIigLwYtPL/z
fehfCGes9KGfwgMuJzI82ftG97C/eqVh4uBvywa8MESEjGj9WegHPcv5KKg7Xt7kj00Va7m4DFIr
/TjMv59nPV1Nsc/7wkEyHxKbaYm78iVHWrIjOl7LGj0UE1mhnsZMqo/3CgJ/WmZUqZKLGlu7OlxS
afw6fG1fal4t6kkMT2Kkf3fqjTUilsuX6PsBnCCgryJowUIRLhHScpWF3GjfMsd3rnvxsIfbjmOs
Sxj+8n0ZDODL1KLNCSGHxh8W4ErxlWOg29VeSdv8FdDv3nl8rUfTauLBeOvn1UCsEmL2591AoCwK
XQyiQiMbzEbL2mutfe1lg3i0B2TSnh6jleoWB6vu/OUWRvqWPU8JvudUuFSaTs79ZVBFpzH1FCH+
8HH9Qv+IdaIGqykS2e86m7EqRzhcjz+6SCGesXoeJiiXWH3xSSQyDJGUYFA8wLO9nKqNc283WL/s
OSw8dSfh3nrfz2MjuHZxDL5ncOXb3vZ1/bOqpJEZIsqA4+poRtfvkhIbVAw2gNid9+j/ZgN1gerH
oZgKoRW/BrXEyDTDbSIX6atBr+178ZZCYKlCsUP5btAh0kaZn+27K7ZLF4u+fF1ILk8MkeRKpKWY
ixSXmkPcJEnwoiKZKf8pm4XYTJhzT8t8EXpMVSIIkT+LMeQAABoBvVlvPWHKLj+bW+cShBgs5i7N
z96Y3PX6RZVPmN2Vsp7NHGLSaq2uf3P7n1ylq7lgrDN36kXFngLxMtffHSXNlaRm8q7QnmlOnuh2
2hGM3tMfo4Vm8VCgmybcQ/8MirJP+KdjN4zvoN0CTy41dhRlBqtXjmfXD46SPQhwT1WDebL+VmNX
GnIphSZQunk6i+fe+ZTc2tZDKgmma6MrUXtT6AiL6SJpbvFBfgs0ksoIAGfkBP/GrP4eko9lw5ew
Q+HhbID1/R/jBn7CfItp1d0VG24djT3jef/O56C0qwNVvj+xSnLRvXSURh0G3db+OydqXAyjDixY
Fosv8Kr29t0aIyeypvy5TE1P3avY+dNdsCWz/r5f6M7Hhe5sXBzc3Dw6fqH2oT3YkaCHVAAXcufx
USnWs5Hc6vhW7UeinMCI1RVDxM9hnADtPNZXbNTEjwqd6pGCLhr1YTzclNqZrwhtwlYg4EbTy6W8
SFuXL2zNgiFmbyAT1nxFjgAOUWELy56OWcjKKNe7fFyjdGWYVv8o37r1ih+14aZ3/a82vJn9HFG+
6OT7Of0zXazPR+/W235lL9V+PI5n/fjUy0bHdWN3aGyX6RrUTn9neE7nb4/hPqtvCr1T66EL0Y37
tV5VhprkDHokj3z3YMSO0gB9vyZlsOeiB9kUuljiw2HK+sZjyqPKpzi+rBnwekGMvOkI7qcDpPmV
kfGNXX/7t/xZ/CwNagBxPbzCL6Cq8E4zFNCDymcuceDAHBav+27WqyVrZMdrGXt73fXbrIJAD6mw
r2yxEAvS8CR3DdrORGCVZGXY1FjQ83RcHgqxsl7cvx7qlV6RhU/277ke5W8sjtGgZDTo3vC/W7Ta
jns0WPSK6oLDXBI9o2wvB0mlW68cXiXXs5cnfO0KdVO9lN7iVRxlcmTqvbY0FQeCs7Ib1T+b/0Hx
QqEDzT6qxev7dLAxjZUxFa6QSnI/o6H7joJx90qthOsBdMVMHVyg5G0i/NsqNJ7FnSHiyY2M2mFB
VBwe7wPyfjN2/EMQvu1kBsI+AwGza2e8Y4jeVIygvobN2n/mgN5BG4kp0d5/VeLfjF+rLWpaYm2X
0S/Jd6OuuiVY3P5uWIWuIWjvBKhGNX5uIulJVW+VwoNd2jD0t7bII5jrYal7PLY501JCnn4KW3yT
8OfNQKkudavH9xK/HqzfrT3/ZrWEeWJz9fDwUSMFVr+HfJP0ZPkheoMOUvMVhky7IQnnGPYtscPr
ai7AEzqCJgX2ejjpUtc7HrIJJnzXQVl0OzkHqSw5b5hpCO96Ov5UCnvtT6EaNNZhpiApO5u3NQqX
ly6Qll8GOHfHDj6fFEup7vG+9Hc9N/MBlV9sPyoDhblCUPfM2vhUVbMuaB8uX5HJ88ruCQXAo47/
wQyasPkjUxZf6J60Ko0Z2wmoIADp3XNDyfUm6m/yZAnnxLyf7sAb56YiHy10DQetrgpkAWzZh5ar
p70eG/J77fDio3k1i39Gl9Y53ruhuJNqkVfnz9c5mOIwmrUxv9HojqfUaJrLrHkDXl21IFYi3ES+
+hLfJlnWr+77q8HuAXV5m8zFy3HtKzqlmX+IqXjOzu3boVXrb4/N6wypZv9QSIsrDYT6GfUTCMC5
R96oOBufCyOlGKxzug0ijcK6Uf3e54b5woiTP/2PqPtaTqtLogD8RFSRw60QOQkhJIsbyrIxOWee
fr7mv5iZKVuDEZyzz94dVq9e/e5J1bSbBb1cTcQQGtrT0rIOZrk2QUnwiSbrWseQrDfROu6ReTv/
UaJDYVzjj7XjTe7N7aKXEWpojv1ZmKJCIRZyTFO5a7ijTsZ5ttE//8gc0X23P4lvqdp7olAx2WVr
4I4ZOYzOd/rr9rYaHn92w8Lf+5dsfP+l6/V72dvydbthpjHtmX0hNTJiuVt8LyLoDGSAK3r0rmCF
IRJq0TNdVu9ahk66u5iNdceR1HG06O+GN5Kn68780Y4GHyhEj4BnsZ3VXNl0dm48Y1aU47gq/+2a
pzDqLQNJIq+BWbNdRiDX7fL6stjZSykcITKwh99FSu2Pjhoy1KUWgu0qGIIKic7YJyh+iozIxztq
+03ku6XmZdm4/T7H/Kl7W8H32sPnlZkrmww51aidAH+2jQUQoaxxkafkmc18H2z6wDz1EgWJKDm5
1nUv0qF5nTD00+nw6xGbbwchpGlGZ64uzqFt7hQ/IkXKMhuBD4VqUQS/RUszu5lPRkt83wvhfomH
PiHmbT94xFjS3ES8OWsAnfNfTnln199DfZaDZNtROLzDnnTQx7RZrJ8iwAbc1GMkLqNDU+mBhlxe
5qCwrhzsC/BLkfcGosn+bt5UccO+u0XGUZ+tWUjZqfaDjRzu3pDyqao1ZUE+6yZlZCRYLVcXNibb
YnXoO96/FRkivsLKgYUY1azV9FaFfsFe9m/rPw7vrkBg2O8Intm1iGZhRX5SfinySH5opTqByIwl
iyEq7+HXs62VqHsj4zt1YjugTEfaFcmV0eJNnf1uy8K6JVnlKmrQSEP4TCXFtFNn+sfyR15dBfeu
6g9yuwQMYlLpqp6vp9uPjrIBW0bN7i4ruHQVRgI3k7AmS3jfWWSlhnQruAQKjyew2vZvYSqWuZLQ
rK6/TR3ze8UvG4gVKrYAfGei2OU0bFRlBJUWcYCwSHNvKHC2DY17Tm9OgOYRDNqbgoSRMxkVq9mx
rBC/VgyH8qzRsSbvSLeP50pGlmF4Si2VqTHDBmsLI+T77en3vTHL1I5/D01ZJyRUSluFbGOSJPOV
vIe095DCPyxgBAaBFoXSMiO1ntX0C//8NK/jRJ/Sv/Y9tMnYXpJb8XZr19dxJfNLXTt6SbgMJSqd
eVF8GtDMHywH6x7erFwZWxQ9m+Qu5IEcxZJYxponNmAF9dmhh/x6wRDEDj7tri/hw6qWqDrd8sWY
VRpP19IOTfIVp20mJ5k/S3DU4jnashkjwrSjzST7s13NBLO74f72zxCv/SD5ddGb7JmrG597q0jU
oloVhfXW7N7Uer7osJ5btOHhZXjky5C8YYJzZb3QIm8oIFxqQBMHLEV5wSPgPhE/AQRq9p1ArzLV
0iQA60yF47fAvXk704eUUzQJLG/1nri+yq5mLSkrusfyWsPi28spPcroGUHwKK46mlZi76KgSVl6
6jXXMHPZ4caE47EcPWO9LDKrUGgabyLP10Ddia7UDgqzWSDbRoykcA470Bw8ZZdm2/duj1qU7Z/5
YT5iGisRsMlumBZsAq8u4ELTzgAcLuTQQQc2GX5WP477IF+5ugVsXWiV5etbIcmuue0FKO7FgWtd
aAXYV1m37I4lxtmAXgTCvy6SGT6uZTp3I/TUbY+aMZX/ZpV9qZ5W1N1/oEWNcxMc8Muquf+rfHma
/tqzjImmmhA04pj7W3j0sqvqJlfdpfuXXHW9pC+V+bic24+KNgFqcm0+OlF43ezeSptW5vROm8YU
9yQJxCgPok1WNP3ANGYPIt6VlDfsFAnQsBrFfeP075ar3g/QoIq8e12spTSCCQFwZbVnjjVGVh5j
ihPl8aG6kfwe2IfWFb03aEFacaLkV7S2O5xrDvGiVaIy/bvR7PMoPyT3ZRzP9R+fpfdXnAoauEHO
dF7NzZNkcbJvs0Njd/yVv43kBdl075G46TBxQujbzI+3l80wvyqZvfRxIUuh4AuaWncK+vchM2OI
rdh4r20j9Kf/7TLVjTAsLS/P5ogkn+pZMvYF6Nlus6zuUpfq6izul/6mM6MsdXL91WfyBIjvq+Gs
r1N+NO2tRcJ49JliWx0zfTQVRrF4u0c5KV+1859iTlJ/M8xqkSTk3HewRCCyx2R0q20dSQViAJnT
0/DaumeqkfmPEGQpVsemiL2UtY0U7nCxbeEtFzFF6gggbqbsdcl1FxTWOg62vvUbQ3Cy43lQiUv2
i/8MQD6OyT38/H94ffPUD0WUXRP6BY6JMUqmi7SWyk4L1bHN+4o3WPX5Co+CZQu4EQbC8pWARG+X
GlYV0mCyfZbrsPDbN1SIw7qpbnJvwS9On2fFMKlRwgT6wODftrmKNihVp0e+VVIZ333e0k31MtWT
RXf3+0RpVn20wUG2CPyIImZY71FxD/cxayEo0T3d1dYbnoLhiJj/UuNNsqzFoTkt1KAL5u7+FqAu
3iXx24/Nu66KUtLNnLNEAZdoDJir6rsthsWJ2r9dFBjSbdxTcoVrbexhblp4io+Rw3Zv3Bvc7L66
HuOK12+fCjjyqbmjeuveG6LDFlaL4EvWgISz6qe/yA/LFzfmes17i3OvpE0PIlTetyALC1vutfSR
fs92j+m6VFyrxBcqrCK/fPFghI+C7XuqUWrLZO/b5i7Vyi0qD+WEeU82KheMSoCMTggrFrQBbrPm
wYQbB2W/7myMk9ssu9cv/dK3BwBc+APyA5VDOtny/nIAvrZwvO6sadKSamlUPCJMjOgxmhvFRyo9
KdSOGpcfhhjMtXhfv8HcZrAIbpTMFKN4b4cG7UxUgT3BcmnGaKL/BWGtWoBhxONJB0Vh1y3+MsEN
eX3a8iEQx2PybfGO4c1DNw3tFnsLC2xtw4ODWXjprERtICdFXwGGHT7tXW5N5SnpcWeaR2EgeNTJ
FGS/V7JUb47iaYbUH+I0A/G3aU+64u9BLhD3MedhgY895eSmPiIcbxs26ptpmycde0YTcVdx9NDF
cA7I3lbPw4akkMW6aPPQWZhQmNF/BUNPtACbVlAgvugrdcxnMnzCIEhCzzENMgJPwxYQy0d/Nn1s
nXRd2IKIfmtCVvwNXhi3lEvS+6+rMkLtKoeaOcj6xOHsrdXI052VCH1uRppU1gNt/4Go3iBpwHAA
LltZz/w+M8EsZbyowB1OcBL6yQuVIw0/WFY9Vx+5+7N+J/VeNOnftUg3pCnoxeq2WMeRzlpFZKg2
cM9qR6p0eil9xuBY7ZkG2JrZ+8f/y/1OTQoTrC9T0VEbJ5eRaJttEFgovgjWz+FbdaiRQVJCoKqi
lkXj3TD2mOYmdUq05plhbDrgwHPjKYyeQASZaBx8ScqG7l8MW1i9AL0vDCwdpSHyz65zGp6ABv7V
DMa4SCgbnjnOnzg+q/9UG8xPDEYQP2VbTyu61urGzUs3FMqbKh/Q93D0RFOVLIxAFmAX27shoSZW
GZaAEw92HyZ/nITVtbOb+ChDORLx3hWvDl5SZuioGDWBBviVu1FUtIVEkPHWnBovNVphfZHUdyDY
28FBlvFsZHwIA1behKGQiEfAOq971g497ObEaJq7RbigC73sqT7ZJsKDpakAkBOTzorsqGY4D+hR
i1BuLQPK1gkoBz6YW78C4qFyWGBFBh0sA+V6U2gDxCUa02NrbxyXci/JE55rsB5M87XD0IqwCTvL
oAiyRNX64nIOw/zPsnebrD0jFzvQoAwC4qKGnJEwk06YWMfFC/g0ZnN5eogV90SNPp3+ziDxnAHg
SckGq9M343H6C1QAmDod3zcI3HQQtWVOuguU8pWXyDVTHuSisxyoGy9FcpHHXCby9dZhGPfLk9LN
EKRJUoE8gNuW4531QMon09A27tl8AaGtP/O3TwvN1imwmDy2Uka5KdmVpWy4HfM/Dthk3PULHYvp
RckeU3YI3krElstfMuAAu5QRmxGquRSMoQgLBZQvYna1J3rVHZXLp/td9LFO+oIxxBR+AOwRFx+5
IO+JFHoqWwtYB31MXj/6YsMQcx92IXwKwczH8tam2N2sgrNl6ytI6UJ0KA1ZZBJjxSxubzWcD0RQ
dhuTfcQutKiEZsZdIMJA0CCyjV8PYN8zUvQryj2aWeUct9HFklOKqcJ6A7wVXfaT17dILTxR9iAt
m1Fw2W1pOFSsRrBnW2l23YQIrOHA84UKz5NNhabl0QHOzcrTpSPVhHJrWHnSQGszOaocMfzz8laF
vdP5JwSk7BPl+eJPhOCs+q4Nj/HEiN2YW/FmZVyHpz3ukhjLZLtQFEt5bqD/It0EKyuSVpor9qXc
6MevuBA99fq46J90lo+2WNxuaQ5WTVnWPrA4T+HpYaQQQemRk8L2/2BlwixxpUmW+E3lUDPD1FXe
EmaTvJCBOLbyxs+Zn0zLI3TLCpoMKp73ZqjV1gslGdABDv5OmU1NkMKV9teePw4sCbvpgKIDAwq+
rCAyrYJBZuLZZkAs90YGdx29Gy+0utq3T8NF3wk3L41tutXtPpW/flryFmmJfdq/qfvaBLx3OuZL
+zs//2Z0lxy207hn/FlQt8xQduCi/gIlZKPF8jD0BDfS/XSLf8W/QBaPToaD7Qe8tdoU/vQW1IPB
0ZcizUZehhgNNTOl+LdoQeysc9Z1bZYHWGmQ/SqSrOF3UqGXFCdpxpUMCSSIht34tHcgYDCcUTax
/SKs5TFjUXpaQ2Nwz6S07B6GWboutLjiC5Kt86MtQ+ofVGZxdp9UZAypeRP4cC42d6PzYMVGzot8
uKpg47b5WY3IC/lgaz/tkQubmmHUBH65heh21CWZl2lehs7gZnS6WU2HYQ+m0Y7VYxGk584rsyqR
VsmeQJJ1ZG4H5jNe4/gMaHDERE5QO2EI2wzJm6NMR68j9GO6DdY1H8o+au0pC8D5XFxayHC6JXoS
kILQcAuKTx5C0GrX1y5ouYjZ6I6xHe/XN+w29iaJURmIFyNr0qumGDmArJBNXNVQ94693ZK4gOMU
pXCtj9qR2TL4D1iIwzk53mwXPqEpl44JHajfUS0utjStmRluCyCUYhKk0NBXtczv0icTFv8nymNQ
lFmyrNSk5Cguc/IxB++NrD4p4pMaczKAmdnmNaCQS19eLpjfVNNtbTSB/2Ew8VpvugiOb0oDe0lY
oXYw+qmeylThQwLEOdnvSzM7r9y6N6olLe/RGfVBjHsc/8bcYFVlxG+b6j2QvB2kcbvhyvZ7dyb5
cGYdihAZAXPZxuEXlZ1ErkF4OjaXn+tiefk7sTLz/W3zccMTclnbVin1uv+X1b7ROc8bmd7q2sqk
XpKaHZrZTr6zKDQuqIvN1a8HCnD259y8FGqP3rWv1DRvzEkkpzVCNS8b1bi/9xIVrtfbpl06N2jJ
KTdegglzPU9Sp94aXVFJpasMcyyow5dDME4LKiWQRulj/B5EnlSFlmjacOJMYzM0dJ2GlRGdT3cQ
owAx2l+FScfWIjhWPcO7CrcmsSuCYVsyX0eij12FkPG7N5Hvo4dNDJlW+aYMTH8nGbYSJfp34ea9
HeHvU5Ur4zz+TNFUTHSlKFgnEyKasVeDKynLuFTN/kJHQBE4dHgSaYwoSgAo2JUWiLRIhlboBdyJ
slA4h6+OSU69M36aANSb90abivVOPNoVResMy1t2t8n3eQE42iXDJf2ltqOSlDOVpU4Qavl/Bo/4
fIU8veHLmSVW0okWrO6/FpAEA18eJp9VVp19yrI8TL3nPY9l4HaEBbPVp3OqtV1rtvN3GdJaAPRc
CqbUM2mbPv6VjFjkAhQbiLBUhTiCM69YP/RhneKe0X6QMwA0p8LPTNmUPS3qOEXiwhsAK8pXYd2o
OnJSUSYsLjvbr2Wqsm5l3xcJiMPLydDYVo5AYOJj2zIwOLeB7MWQx+x77rvwrcaaweY8v3n86oPq
iFompAh8mzKdYkDibTHx+HPffhhqwxeNL5afpW1bDuF+A6J7mF5ERGs/nLK/sILcslvkp61DAjTK
3CVC3HKPyXGapG4fWYC3YkdkUQa13mMwJpv5nAw60wmvp5ttLOY7pMmigq9m9XQxvLF5dxdj6xTR
y7rDVc8BYRjn/eIPOa7V6DBZi645B++LzUPpI/k1XvXP5NbCcDLqi9k/P7rH2ej6wxmQmxuQ/J1M
6ev5ogm6S/6HuwZ3iTYYuGed/q4zqBoIx0y619C2roEX1h548bWKHxWM3cxQLIYQ8oe/1itBmj/6
/1SiRTRwr+5x3LhN0ayxsRtoIXoSN8SSoRNt7Z+FR4WfI3D5E7p6oB/zXAlrDORgngMU7inGk1M8
NvFJrVqp/1KhONbDOCgVKntZgPQz8fJPxielWQ9Oue6KnIfsU3UnZR55onU2KfAHEarYPt//WpJ0
SxohJo7ncOgAcrlrKm0yPCfzPxoRl+gJBKbLC9pqwrp9M3eOog0kx5+S84GPgFJiYBJiJLzzs8SI
1oMMjRwULh3+GYK7DwK9ozgfOEDwrp3Ufz2gUKRHwjzD1k42M2tmtN8E/Wo1ErM/mnQClmet/82D
CKTD22jIeDqcEimQYSrTunX2iY8DwAmxTaV1PQCmBrC0xSa63L9n93phjpcpRMUGIiyBavKMg5oF
fULy4a4js1Mhu5LzI23K2BW7l6vUr/CNR1qgsdpfCTDxESeU5CJ3iL3Tg1UIFEgZCAdUnQMBO3S4
6bxwYWRf6uqI0JzXBn7fm9fI7bqZhVm26aPhiZ4CYVkJBsiuNRvRWSphcyqm5bZtoZiMxYNIl6oc
U08CexkKNmgeaPYste/39vln3JWU76ZPSbzrum8897LYvAFlOsUvzSvZViaqZ+yGdd22s90EjlKm
ke2ODfuYkTNpynPpVRINzCFHlk8TUwwX9ybk0SnQk0XWzyZJ+Z/bMDXBUEGJj0hJnMQ2M1vLgQB+
p84ntI24Sx4iA42ymFryZlT8cVAoPjDhnl/rTH6iExnJLchdz5RYH+AD9HypiT5wc52ix+TUL3zu
B8VWSq958iP/o1KRzwo8bR5koWVlNbl/rc6vs+Fi6PzuOrm3EGT85k8S384JsCWIm8H2OJhDHUS5
1KMGmEVjEg8tu3fZPfkOwVdPpIyQLt3OAJyW1Dn6shlqrBiAgs+Q3RcmZX9cM1A0zoWfCVgca5FQ
H+Uxngo6GDUNp3XI5FD9joZ8WYvKDhAOTqcjVpdXsdQoNXPGrmzU7yGG8WNXP3Yq05yeojH53Ab6
6lCRsuc6qUXLPrks3jLfzixxMsyNSBPH+c5WCK0tiwpuE4ivHJr8GKbbfNPx1LjQ0Y0PIKSRf8me
KqnPHHoaaafYJiJuofsuhsbn3jhSFRUqd9CLEmUQnTQ3Uet5TF0kmlfypw/JUGaid7m4JQrTGC8J
pLwuCq3Z+7in52v2evjEXZyeKttZJYVAk+pkf6EOXX4v/x6wzZS+nhSE+euhq3L/GIkklfcE/RuO
aQtlnLWn19eCFgtdbelGsrtHSru1wWabQlvwsZVvX0yuBpZZXKKUAugiCu69SaSR9ZHA8BckqQUE
F0p098+gftI6px9FSY8m3PZQK+Zqtjf1QzcdergcG0lAlqeGRxHhsFQXAcwzbsH1HF/AKu5fQwzK
WSNWwZi4WFmMLa8uA7Be9PluAQBbWRsAIy41U+bgT6g2+BxUKJ/dvKtS+zbX6k49eNpgDyBW+IQ0
21w5hUxf7S70KMIDgRNqvaL8JOIrymUIuGiDLTYdED3LeIxI6CLKdbK6ftMsqAuifm2QstAv1aL2
rLVP5tQJyH9bLSBtdpX5Q5c71TomWurxLBvTDEkLlL/QlGzhXkplpqcv4EmG/dcjyVRwW6eOZNs1
PRik/qazf2LEahLBoiF2F84dAtUkVSo54h12Q8KYUalGGsZ3kfwl0USH9qb6lJNCw8XyIVOy4ioi
wL+5fXy2wDIHyday5e5Z0Mu0sR6IFs75Z8Hr2vE10tOD9Rr4BtdhDxDeOriVkXxOLIDLDG00sxSd
K/Y3VTi2RCM0Wi8twUd7nHx3Vf5XunZwcCI5dV2mLVJwejrv1wM+6IN6C071nRXg9dSVddZkKtcB
Fa0H68lMFXCYdd1EoSNf02aIb6KWpUGzqSSrQEjmtKfSdsBfcI0wFwFiBCr4VLlO+v26bjwYgeRL
YkNx1J4if0+o4Jcd7fFwx0gd+WMr0Shku8wZ44TvMe2lz2+JC+hBGErEdktl0H5/koKzYcRa9iNT
a9sk8zWKjCQgk/TryCJptImcUfp41y2uuOpMS+IXLT1D3IPKyinSY5s4crngNmOn29qMm5XEcJZ9
7+v4FKA1A9m0yw4YM/1aPW08Ev9H04IdSfmUc0OZj5Z0eRGlBKmRYt8saow0lZwYg3hZ/U0fcqSe
6M9Y4+p1cCfYd24pvkpr1VnFHjfemmhjvkbuaLOKh+PWuA2HgZSR2Jnx8tD03WGVB1YgrOJP0FDJ
96079rRzmZuSvAxsCjvDU53+YR2xnloUD3yyTMyZ1WmZ00ppITA9AkEPEC8+9J5TlvakmWCUWcHY
E68Kgsb+SeJH0CjQMKCjUpMIJtswEsuNkDrdoCFf/zr/weQHPE4U4fVZSXLVkTVU69HO1XGv1Lk9
FeHarc6+IJnsaaQ0dRDYc5mJHX1rcI/AIFJFffeurIDSeuj4FE300E7GBe87VB4bnh1Z08hq6szE
UZfAk/HuUTqDFiFFyF18AAfId5Cz8wG0ivNEVbABJO6QEQ1Ov84CV+1rlcW3lnvZgkRD9EETUiXi
99imQY4OdWBfPK8zGphuffGl6CCOYZGIsjDGxi/Foao7dtnEJsyeoxbJluv3vIEADCn1vcWzuzVX
13ftifxX0Ym8RRoHSKL1INIXUIDYtfy8A89Ec0HjEcOwIK6ewY7CjzPwMAT92gEoMTAHxHFtB24D
0BHRlwZJcpIaGcww5jacmKEt7k2eNYsTQJK9bijxk8Lj9xiqHUMWQAogQqndSdxGkBM1qbU4oVmg
aQWP1l2xbag1yDk25okJ7VXagkDQ0M2Yrotu3SP1iShm+CKGENIaoLUpVhrjmRtLEm2sPQttRMEm
TB0KBXRMIHn0zzBuW5erhuLgJwQ8KteDPWs46fhyYTq6NNwI1KOZZEAkLg/mES6LC1yWFROMqAGA
dwlsCm5ST707ByS2HDxnUUn4YdujDlBlOvMtBGGlsonDk6Ka9qUAkyWvBVZCC0CnDlAXiO76BpQC
HEbMiGQpNA3kZ0TNxKiXixAFri1mAOTxhiLAp8IIs2lB/Qzeyn/NVnRLX28TiP45i+Ecwg8B1Mve
uWwcKTLApapIjeVYNJf5HnZG6OYSdSQwQzLv0g0BNKkEcrVmFDcnLTBaeF4XLaIwu/IdUiLJp5jS
nM1TEsp1dxM6ANzIJafn3nCF6YQm/v2H+vT9Z4dh+poAUlb1UBiPzThmfx/yb4sRKCGUEgauzIJo
NFvgtZBMaVqjg+RbCz50QQCB+0QxYPx5v/6TB69hD0QEAdpfz1YMI11B2EMu1vWmv2xsyIXGNVnd
/e+mz04rfTswKGfga7qKmrkyiz9b3XHXz7PIdGGES6mqmiS2jbkdmbo8RWooRaeIze2Xrh+wmf+u
MYq7sgSaEtvqOmsn024PEeGaE6Zrdsa6Jxp6su7N/8TxfOWVtjrxf8ioxpHiF9yFaNtpQkSbtiPl
vGKx7xHJnmOatUxaIgi9gaPefyJNaEU480WOEY1znf6RHzqpQggThZFOhNHSpiMp42VPEikek1lu
132REB3O0/adkfArXnf9ZI2FdDeYpqt+CCVelofaFnnGWugomrLXQlVBPIFn4YyrgACoN6av/4y8
D+s/bYiyZkyNOI1IsNOXf1uS95OGuGzStr6OkLxPDpVPQ9eXRg0U5n+J3t/MlfFbErJlN0+jlLG6
vYhn6RjM0DylvZ4z7o4ZJGCdEuHQGmOk1/8xsY+3BV1GNC6Iv3ufVZUBH0FppvHMzE0cfyxGEIiN
aqwgNDLK/XHAVphl773kM7yptI0oNZrSxp9L7XAz5xWnkmG7P8egs94c9o8n+rh9OChIVwShC+NP
UYO7gRcIz/La08jakzgN1fgotKNOJMrkJDnQqX6Ca5Vs3XFRZTtXMXYZ9C+NtdGTXw9fNbFS63xA
706jneQc64cL0Cr9tZT35nOqXV6Xbo6NvHavSaNniB6nyuf1L3nYkuLAw1iC9nmFNk4MNhvE04Xg
yDTOCxm0aqFQeWC6V6bzambbjsD80jjD8/Mjy6Ix5Gp6UeqmWaY/Z7enhEFJpXh6wnq2iOlC7Oor
XdvUWoY5YoXpOA/MkbRerRqKVIH6GK+gbJVr8Fas1rI6HXiW44qwhLlzS1zzoiLGBLLHbBe3+C/f
Gpc+nEU22wfrP5No3fT7h8Fz50Ikp56V5O/uP+AsPtxBDx2Wgf3ouN/Vpnm9bGQHwzFeTKLsvbAZ
UIcPXfUlCJJJkoglCIlejQOpoZ7HDOJQFdZk1htf3nZDNomFd+wDpYfMQLTuP2zwpUMhHBHJNdrl
kdf4dwVHoGyHEnGjdKnYH+r0kefMFyar2EYNfTYSALBm8kf12J5PoJC++krYjePjnqyAKeIWZbb8
dJTkT4DK86Fm2Z3gnTD83KXdKlazyrYha7g59wzuZlwMbnDzLkclekapHwRFhTp1xy8q3wxTIV79
8ji/huRMxGDOkOewrALu9+axIw6Ws21EK2+lfQM+ggQ5/77tNFlUzOOdpHXdsTkLtvj+RWZXMWr6
y1OORxTnMGK4+UC1Q464LUu7m+zNohKjqXFKtvXSRr/whoI8GlLWUPoQ8XUb0MdRdin2Vt2q3tY/
i0vPq5KM9E8/tx9qoZuNXs2Nb7GUpOXtggM3HVQN8Qx/zd2Zodw9v003ZUPHE6+XXZX/U3Ml+lS2
EXej7Suz7VeuLaQPJRs02WwbX++e79A9kmaPDzU/ZMQ7HzRUtwPI7qZjYzmPdmTQe9P1qJiVH8LC
yX9my1mOkKp7GfGitlZx02Bb+3ykS/bOZc2h9eATjUh5TqPgKE8eQ1J0A7VHFXgNRg/+H3N/W+Zq
uR/KUhR7X5N1nVPNef7JQNH200vhNbDLu/1wZzyOGRQDpQMjkVk4r5ZDaeR2e07kUonrecLMp0Pi
NWE/NeGoeeeGIbpAwKXv7lWNDn1cV4Hy78P7tXdIj0zX04V5wgaElb4ux33FnnO+EvdXB+07VOJV
dWlfNaQbWFVWjpE8ZYxpkNSb0CF8rQ0DEXj5R0KB+JbrRIDdGbh2HTiu8z9gmF33Me+f3hcxl4uv
ZZzvP8uSWXRCOtdj4PZ+04F2Hvr0TXQqpCooImWVqmb0anngmtHf0Cm114wrJhQBmjfD+2GgH2d5
erlmjSJOmrZZkd3tv/RajMtGxfCt1xcl4iR7TqxiNbJ30z/KsNbKXhVP/zcbq7KSoA55+93E+T1i
tWj44RCXLQb71vHITQOAH95bCxM2zKG6EKLpC1o8t2tdkcRxIGm+whYe7kaH/rqqJ2KIBg0PYj+U
CKJgqDw6BIoAO7lxAKizf2XP/aPg8lXsf0/+iQKHgOuE3wskW41smV1YsuXAVDEfFfA22KfczCPT
ybyX36ItD5pCM7z3KUiZmUf52Mn6IpOzQegeqAGQaxn/CfVC5GbSK1q/fk/fyvoNi/QZuvn966nU
BdDSU/02H+KlUN5Vzq812hQzhIh7Y5BuXwdnw85sfTulOd+9CiTws3+CVqMCwayYBySuOxDbYoW3
rw80p29FDh159/v7IVFPLWq3W19zwNac1u9CqpN+VLFHS5+70aazuUjRNCeVN4naacGfv6TvMeVl
vwQDQ0s1QfBa09JHbnGCRLT3md/GoOXPpgSakDI2TlDlRWgh2Es+TO/SbDSV7AzvO4HG/Dtd+rjh
0ghkeLfHpW5tKWoHun/7a6hJdbyvCQeLVwTPYhM8kxsugsVOCZEUKMEJvZAgT8THWfnwLk1oEif4
tWjB+0v7YfL67zEBsjkra6NMZG7b/EHd4INBGGfoC71R9IYQ7Ac46aSqb1SDcrXZ6EF6kP2NFsX8
vuaS2UZTQYLYkvp8oE3XFMuAhCkRxuJeK/1VMFvsfhvdlaW6Ko5L/Xh5S6pcsvJoK3Lc29lfqW7x
zRxJ+r0vpjTkf4zZUV2ZXTqHbFfBb52rqf/lLg1jyu7poWYug5pskHGxDwGfkvcsq0mtb59Ydfki
cP4lk+veM0OZAstlCsNRZyHARMgrWN+RrW8Kv0+jy6KRDXYOV7Pav4eEpQuPs1F7LFoHaiYGr+kw
wgc10inbWIw/z48/5N1LhK1omt+u3/yVnI/KkB9IhRbbDpywFQQJZFjlvq7WVuOKXJAk2APMmL1/
Jgzm5GYNOyQ2SAZMTmgMwKPwtk8jeQ2OhVH+UjVLcG3uZbHyuBgFtIjZZ5mSvuA+9x8J0O36ul/A
5h/tfamfE01wTqn3qXj/AX40l28+WaEs2mAW6bHSpkwdYnHbssIF4WUkxUKa9bLHI0K6jKM8t4pW
T4o2bQNsSJlJDUu5AT076dM1X1PyNocP7K8/6IBYJjQBrm/EW9dvZwiAwC352K0WwktFBIVe4h23
q137y1N1R8doVWvxBhz+TCvgY2psz/fZfcjZKA2y+jYt7R6ikOttv6DojmawqWauP5QGUYaW1ypy
B6FRd1zwhciRQIlJzHOq8N7PYSRc4W3CTAlGF33BlZUBCKrr4fLDAIotbzhGUsrC2R2LPhcN07fv
g+7q/Ci0IgLBOkQe/JfXK4AHSiCh805umSTzxKioxYgzEOJre7GtNYmUNxN/+Q2eKmaxserMi0BX
aiV04wE54xg4w+H5QVvjRMYlMWPYS5c6AXxuH/kmcVH4VTaKdXZ+zfi0bDqhku/eaKLYopnGH/DF
FXUyNoyNZtJNC6NsW5EphKey0RH1YLds/ETw5UalI9y6R6+vpjr+cUqvPdCdT3vR9jZYR8UwV0u8
yRF97WooiBPICnXiJgOJNvvsfiAs2kCSHe54gNC0eInsSE+gN6W/pG3j+bcfwTvSkOGmnKyb6xr1
Gu4STGVXPASsnmLlMVlXz8nXq9b1KPdog+0cmquKEBeQOP+DFxIlixcwxrHBxQJKSBpue3QCA3AE
icFtUYKUWymZRyvRMoAWh1mEI9fzT7DKNU8Y+fgsEEEpF7r5wBZdRIBjy7koblJzTZPydyJiM+BR
oXwa5W62QZIl/BJkVaTA/NsJpqtBjFwpI/ZS+CQGesJZCdkkCucVilT716ag9P7xiJYPwraZYeE3
2ljp8z4ofZ76m9CJwfWYz9rFH7Xh2e792INIllJVRDGc+p9cqmqXGJKnXTO3qOlyzr4KF6yyvSSJ
R6Kv2kwC8bMD1AdGFBEiMvW67aglLxGJRPYL4MBzLyoEHKFxylE1uY7cQsM1ks7b7ea0O72eENt9
4DRgUHq4pi/nnzN+saET6ao+3+ZjkgwBee33GH6Vods2Ca7xqBxGMNF4nnIeqnxEygDVV6H1S7Ad
moealO6cKVM0XBNEu9YSnz/vDf+pVRvTl4YZ5u8fjfcXg4zNkTbA+e3lpf1ioLexpS/NZrN+fSnP
XuqbsrmQ5fqrjfEvhuoOuPGXf/3BruynfzESdxYTzCvN+sD0+UHdpJPZi1LqcHjHVvKwki+DJsTG
q8OBN5rE6L9ejOvG1K7ECtEe8GJ9MFhWm4N4a31QH4IrhQ+Lyr9/8Lz4rObg+WtmRPt3v1Ee/Bt6
tyv5d38hI5l8/NkvP/DhpzL3+8/2C++BnCY9TiBqAFv0/6y3kDNwKIesIX9M5LpL0yNmg/y+koYY
243gI3KfhpD1WKiCrEj9h5LZ8tX8AOqdtpbutKHsB37bQ/mgastMmoRElLwW6vAA1der9FJk+gcX
cP8Ow59nKpcRUDrhRh63jvvd0PehXAAyfR4RyprpR5tDgp31gi0t/ZRbsgDLl3/CZcT16rdejJiz
pJyDU6M1VLa6Gb3ubxPTj4es0v1nMUx8m6plktC9ZfYbK9gz/0lwIWGR1kzSX8miqr1oUJmI3KTe
InV+53r5x5IdaorTJgeaY7iZ1f2L34RVRFKCIu2fqVTJqOswiwjqYeSaSlrpL+CmboGmSNjuc0xc
9lF7SXC8g2RIiHLxkiH/MAZn/BGsnOv5bqJxEJ7lgP4vaY1vq9H012XyhHBx7oh39EQuyagjELI+
BWj6GIY8Dv7A3YiUusxO45hG+Ve1gGXydSgnVg8U0ZpCfebuOCKZV77qN03FcVpHTXuuK8Qemk1A
lLNU3VQkcf5W7IfEr5rQ/CJxLg8JJgZ5ZWk13830NSHqbXe+cPw1Tb7KRAj5lJqHlxXmSV0KS3fN
nWrf9Pw0s47UFORpntq1h2YNqZUMgVHDwr5azCg+0BgGR0FfTIh5mNKA8w1Zkit/nfqZyfRPDmjK
QiJS/7mMpEITnEyIKbg2EGqdSizz9EKF7eDEXZU5X5Ov+49F2O+ESLt8IE16rpVOo8OySQGm40mb
wycYbM1/rf8u3vO/jh/Zj1SkGavyCc8we2vGVHIN6oVKRhuMIaeGtog651fp5LG1y6tUGnNXn/eA
EneOnKm0otfIjtX5PYnSROAmwMomX9eGuf8BUJ8UP9bVkILTTHkYOWBgP1OiNK3ehfkvCaCniQyr
P7Mb88VtqGSAHW6mRBkfY6SDApcc8YeG6JjXVf65VUtqkbeQ+KR47U/WlIgpQf0QmXjOVSMPMit0
N2ivt8pBjKWx5wazqimnmSl1HTdCIHNcWxDDKOu11IhOJ91n0Po/zDvr7xjug/j91GJff+OtJmRA
WU48hMFP3dRvUbhxUdp7aEmHJvxamc6AO8M1Q7Q+mQ6hd78Trey/iamAGA7AnGAUSMDmmVctIcYY
JEu1+2vhH227BB05MwPE9hcdODGFgXqJTjuSkIli2Sv5TFlnu7l0mfWrIQ+6g2Z1eolkOO6aPOXq
V1qQVWd2e/wCT+s1OBhcdW0Iik3fMyt2+Yq5drn1FfckX8ZnG2jjT1YG5Cfygq+KGlS15WDT2+SS
++IRwbU5IJ4sQFlJqxm0EXTqh4Aboa394m5jUX/TaKRjS9qnAfXprEKJorytHF4zV/11KXgpWOhY
KO8R238Q7AxKaea7m1/5iqG5Ai36DmAELVZdLAODXNCeISg5ZBIZrWK0gozmq1uFZEtyXL86GBrv
tg1UgK0qEZRzOzdwF9dxqLkut345OSciXy4ZYluAPrWKvofwBl79S8F4rUPjfn0lG3JojNsJukQZ
PudRvjSP1eJHUbDkgaOq/qSmMPTqRfgityKhSG8zbE6LgTM9VCiQnlUviZfU6XX+iKmshZmpkycc
/PoyU79um5fT6/3+uhdBnYVIr/PbPdBrp5hl20QNwAky2Bn+CqYgxuRhgNd0OSXr1y9zrtbPRHkn
dwfmPkcammOFJwizIqYHBWGgASe69VCaTLUTfu2/T/38e7KWEbHZz6iTuS90CmJP/AsPhitL37z0
cv04vBMjgvcpZc9e8tICf34xk0KVlRnk+jj4s+EtZL+dysMoGA14dMP5t+OS+p38kEZyaHpPPCoq
qbRxn0L1DGFghKCfoVN2aKLkr/+cRld2eXSX8xk7qH5HXNdRnW8+VoqoxPiwmugpIl28rf+SnZYj
OVyO0uo9M0xNyuMfBtLRzfxmU889PQM+L3gIaInUVGGoP1Z2Naznfx6d0mcMQNmp5z4m0nG/mQI0
NRwzol1/qSt+u6dTLTyHJmKnFWGYEOzx1LfOt+H8F0uwgaFYWtrg2ertt/N7q3HW6+pm8Y+A0bWN
WIMwc9QSbobXQ/qeeomB9sgS0pXl9/HtskNKAvFJWg59Hmr6d/29H9xJKqGKmFP4b9XFB4EEEHmg
hytavUoXeqQ4boaLPE2H0U4Ztf97e/m2f9t10+1x6/R79c6IUJlev9x+734X0XlUlmq/Sff+LKv/
I+pMm1NlmjD8i6xScePrzICA+27yxTLmCC6IIiD469+rTT311slJjEEYmJle7u6+u/WDf5X2Y9AC
kGzyGR8wOlJYLQXpsVuHmgi4EiuaUnpeiIgj2vbpQAqeiQWPwSH0+xZAs3CmSQtIFDxqizXJM7NJ
64UoGJVxE/Ym4CUOYBpZFxLiw5qg+wZtdygKoymkS6cCHjwf4kFYjwEf4u9YvcQ2xYx/C8suOAlj
aPYULicfZaVxMoaEPkFfoESKOZ0VOIoKKMbEdDFTEEBXEbxScghXYuB8MQK+OD3nBvmDeRhudzQo
ZyKpC4oAxkLAjvMwItpV8J1aYa7AuBkCEp1Fh9765Ud8R1EraA34w98gGRI1fdwC5+XZ87HuPzK/
nLI1IL2HS/IOf2JMfJeEHyIeJAOGLh8nMYyBcvAtHmAJcuFrd8E7fEEQgKblKgyLGeHeIIPmDEyN
lbnhS36laJb74cycCnnP2Dgz9aq8w6n44j45njc5noNRSZSWciSTz5nbTIt72nLSv+v9zTrrlRnk
b/xKOj30OBzKaBhl5z0ABecGeJMblsHB7IPdTHMUTNvPJfke1fvvMTfIMDgHp+chQPwg4+FkHFga
JoMT8MWY4SxLgdsywzn+lhJXY0pkrvGBIvk4n+UjLADe+cvMZQjy6D7PU+4gdKkUYNr+lhuf5etv
sKwJppAHxY3TzqEn5UJ8mrPK1v7MJxeRR0u27gR+EnBXHs5ntFyO13+HMgC+wlK6m8mjIlBEq0LI
9j6swsyRPO2Xyz3SLoe54+w8KqaGUzMAOf4zlXxnYH9X4RieIjfCrySccVq+4LfgI38zywcZInMt
DxvbFcFDoRy/VJb0lIDdC8oLucBbWHV5EQ2aAtmxh5hzdnMsYQUuw1Lji3NxP6T/8BD/FuKbwgem
J5YPwaHN/XBXXJVHifnCiuEFyTE8O07OGRg9L+AzxFCBcBCJfImlO87fQyFjiCOhDiChRhoay1mg
BSO36i1T+nevu5cLQRmvGSHXBtY48Jx54OxYpp6B0FmXhQGKW0Cpra09b1EizS9ca0qFlYm/Vog/
n0rfeEqjJ/v4/KWR5F0lX/Ry+yy48EC1SLZviGfPkrxjtwut90UutYpDc9k+vuhxQuMs4IF+Xg5a
hCwSdAYMXcK7VScvE5lCuhSrPwCuIOKX4EUDuTpotEcyQyBX9G4i44QYdEPmur5ktlnFUhiHs57N
UTXPZfeITRb/Jr9AkgSVqG0hiVR6XoDx9NCA0vsEY03SBfH1sxVnRw1jvLEUwmTUrmaQ90uilGH/
xSmtESmxcfPMJ8+UwmhrRpcw2bRIs5zgEkKLzYtGhEoJQvaQaFbD65KOHsr9A24gNbPE4X06H3Ch
9grzl5L6c+LwCZr/9TIaOcjGjDOv+3RDuGdq9Jlz4Mt70xohcqBXpw9XHjnMRrcLpxY9p4gBmTZM
zHCx07nM0nbdPwFQidlKwqx7pzlP5mDhdtrUcDjQNsE8nkDuL3mzbkl6vHTpScJB81Mv/6RHFzWF
MI20/lW7CbRNzcPT3S0fmFSpookbZsecpQeR/u4J0bBD8x9KvEnEJ5u1/XTzGA/Zu9XGDV5HDuZy
h3gqzVLt4yOjIWtwKfxLASM1jVpcWrFCFQ/VRP70zhRjcoNhnzZPrZJmnXI2rN08oGdq+N68copg
g9z2b7RIEDpf50JHsUQ1LZ0+NGkMJUTjEXFSc2+T5mki6Cg2JBEM88Xu5/Jz33aovLqaNKSVCvYt
ecJQukPyp4uGyiZ5P2rzZ5XCcb8vB81Oc3VrWjRUHp9wEzsx5ZzptrX7trPVnYKfagH+MET1jTrj
cJ3wYCJaOut7w5BUpvgqaKCAbU0/2wJcb3Y7ZO6FCD3TBExt0aBBdTFOWPckRLSIYFME5xMQpbRS
M8U9exlhzNbqDXi7ns15Lz9T6vAbHuod815RpdUcp2pvOZikg66BWBfIZ9tbtb7LLSD2k755Tisi
Y0wnx25GVwm8RdMmlNQwdYZ2OGHJRCZ56GROCkidZrQsjXWjTUyhf6OgjAaxX2cEUm1SPXHtzIsl
jPW9iQ7VeEI0hT49ONBAUvQBwG+mVzwbAMhO+z/Z5G45tZ8Qvf996P2+IfFAL3YRh/p2JmEHqg0W
oq5eUCz3I2Qk1jF5LYS1MLSQ44A5BCMHN1PbJDN7EMKIty6NO2q4lBNRwo4nTeuPrqliJwOq6ZGn
oOzbVz0mZE5Foqr0K+6HXWM1TAfK5GNMg01U2vD9dN6HV6oe9N9DG0TyOQjHnhw/263SrQ320zCp
zckwuIR0MqIwCzDwpRcUf5PCg7NCqn8S1Ctj31wqxGrIFEI94PVwUpJ+QXgsK/zwbcDu62eMaV1i
7y/bpHTahpxsigSeg/ZdtVK1fXFthla251XbrdechPxpkmtNr0fakYEmEThI0YXY6UEwQvNjmxVN
vyPTufXvT8OU8CwwdlXB9zw2D/zXnrn9ft+mrbV9Uixka7tjBaRk4cAio06lifeXffdw/01FGYJ3
GJyweuK2qQthVgADExf/rHnuFzsazRIb8VJyCyBBgX7g59RS9TDILI/5ygG33yYhZkqre5CTnzt6
U53pG0qhzPgVkmalaw3gqaBr+b2X7lEYt+qB2O3z7w41YynZI+r2a7kUjLUJxBHkGhVI+sklAEUa
R7jwqHXLyNcXizPOUM6OrcphMTyJC+K2SIXAzqdfMmuBBs5HqBFnhfuquFX3QWOEQn0zztl7kM9i
GXLvq0e4r67U/awb/fO+OL6a4tJXW4WNdqQfCF1ldiiIUd6i+Zpqk8OHu4XBA8VYT9HP7f7Vobkc
8DQ0JHSuVLurSuBNoQXdPqRH2rF17NECY5nM0+lv2+0FwFuZQ2basjSkNurQK4bXX7hI2SRNHfEO
TBaKfBEl7zQoS/aaa/kFO4E3Tl4EuTVHIpV13SE71PkZUeGsrZgPtvhY4WNUcIJ0UfQUIL4DKahT
kYigu55l5MQsBM71NtB0OzA5uKQAejWVf7c4pkk7gc8YoFVX+R4c1UXwNdxWUEeSO0/n7J/W9Hjj
H95ypLfSGdtkpq1SI//o9DBEmCSxEx4tlbqpOeuXpuGothTEgqTk6NfVUDPrkQc5ZTkg1kByR6dN
6tbcJ0656WmvHgKcUrejbWP7LBU+XPMyk/OTRs+E/fhhKX656vCHYscW5Hh6ZilSHdXDY+vvvBMe
FaAC3J411ZuT+nTs7Ih9IfLmUc2rWv1La8IniY3UNAtlEjkEIiFx/sDcF0CQyZmgSoBtR4K6xpc0
oEkeKp39sGShqrZQJDbJBtI7EHgkiYZYxuxfw+rTsBMLqumRQjYg/7OP/O5t4GLgHzCT5UiTCYBN
HFR867Tqn18eKekdPMweJd4AQ3QipXb9H/Gjb9ozIGwoy7obcdSBj4AZCyraDPYN9eLYQy2QNoCI
yCfyhl8NYEQtKssfgUij8vBYo+VQgxw+nRHJZ1v1Xy+iLtDfUltKH/MIiidLXyonSsHk9O3QyHSN
Zo0NU3UXecfs9i0M153TtZjU8FiWhNDdTjw4t6jGG8eXRWYGkCTWMm1DEXcanivaOTk3vu9Gjy6N
nQeXPQBOHJNh0q/1qHNfhVbQfOhuE7UPjI4Po9OnqWhSsbexupzmuqmhYtdgsj4pCixvYjRwjU3l
rV1wntIuBvjKORNP7hNdYcFDReIV/m0aTZP91uaOpjTdOpAFqLoHuueOS5MOEQO1RavShbR05+HY
i/Qk8qIwEDCvWUOz3ClMYeQVcpW+bwpGYo2AMXTlMu0t+lB1t3VG04QqaF/nTIArbl2Tc2If3u51
WZjRyDqhZcObaenHuN5R7Pk6aNUw9HoBmqN/sfVzbyu2ry5NNKW34FYGCLPQUX67+hm7pdKRf92K
Egoq/VHb/FjLtWlFo9ltB3TcoPzqOfU5JCZa/sM/Bh2OxSt5XXNpjOHQLWrH27KDKE2l2xO75u/X
HNOTjz28Dpk0zTqJShxO2zE2K00fOB41JR+Tz8gV3xOqC6Ha1D0iMwgQp63a6gVRo46gI1OZQXvK
BpW9ztUHuSa35bNl2/IzQBogJSoNX8M0bAw6PlUxqxYnoK1WAjqhzqb6h4sT8XLnh8ElwA/3Uo/8
dtfWh52BnsYB1/0qFDF7lbuE6QaYFi65KQ6mm6IGp0+En48TXlPEBDSIA+Eb2Z5twH+rX2porCkL
UvRKo/JC4X2acEWW3bRQ7zmxjrmIWFxazv/gyWki55rmezdd40XMv1umMEX0HTiR0cjQr+TpcQ8n
5zxJRhdIbYMToyQfYvMgfstQMiItJickz2sMu0kEr/KmuUKco9KQtQ59zBRdvPnfHkb6/FJJ8PaR
8oYnS8YAQr2lL56IbKgL/JYjigD6Cd4VsV0seU8DslCSB9rMkqO7PEenrPzKefCmaBk2ChpkH59Y
cg2X+noMZxzMde3LPpyXMCewO96urH3Uk8mG2ZDW4M4DP1XbkwrLg3crFmzMmk/W3cMT907Vsbp4
r2LPyE969FkaPmJ5nV3depCZ51FkDuZY41CxpOss3dK9rNEBkEKZ3ijnBWLmpfOgN+qmTuRjf+Fm
TFojUSiZAclg8VSiQIKnc9/uVokTscT/VinLEMT0EA2fTo71ukVDoED77UUK6ZTCroYJHRFacy97
jIVxL+CRrDsPXex4LPdlJaYD+RMGktorFhXiocJeB2oe3oZ8/sD5nBpd0bDqWbasfYro1G2YrCt2
aW+GAtSvY2nuPhfnL1Zqng/9YvVxuajQ9rbC2koUYqTAd8NKsPu8/aQXVZCML+PMhEQHtlyYnmfs
a8byeZAiGZpMVOo3+YnV+OYZl0Mmj4US8wc2a48fYkDQQJkkZtUKRDTsZu9tYysPXnjgWcBrjLQh
2w5C3e+Qxy6PsuZdtzDxfp+HpZttiy03yuGIwJBbeBzrsw6f7K1kamyYrJkBSrfZ14RsEEFBgkip
+pYa4Np0F83Z+5BcvDbTGy0thvCgb0ldVssbDJYTyr2IDC0YLYurB4O9biRK1ghGpk6HCNOJjPxP
lv79rE1kRRUnRY0bB7IG1QUJanoz/A4eFOvFYT2xmhKMDBGXL/25T9YMXLjMHWwOOR4UIkjWymsm
w//cgkquLCXe5P/fP5FZqSvO1ZlFU5+L1HuTxqptADtsQ/3cvAY5RNzY5QMgb6B6a2pBsABTOMA+
doZY8rSeHrzpKZAQwwrOidvDnc0LIYeIusN0BwdV+QrQyr3Yv8j/vPGvNUEaja4oEnMZsixMZ0Ey
JNczCXa9phGGEyHKJz3FytHYmkPRoXq3JTYncUQsEPDWGchlAPvfhiTfn5Op+InLMQ/JVaap84g7
QUnwMMQMe32mwcZUJZldwY/I5qRn7oHnycN4eFeOo1sr77FpjTxnVMjoI7b7u9UTxXllMqyJLJjM
sLt4wKwqOZFoLCIVCAxmJYr4eMFU3IbNvrz/PBI1GgJkcByubSorjRm8DkUqyKjErhSNkhmMi28E
BzJlN8o4jh0Zji/79oEddugED0zSivOmppzI/P1pSvZZixlcYv2ycE5j9jVjYs25vX6JQGq3uDQU
AJBBsc/x9OqaUCXfbeorlI3ScaJpF2Vfg0Nb9gJ3xqGicuMxRtdcTOsaYJffQPh2Pej7+XdFaCPh
Vx8FFJCgZBo/mIRnkw1IYPbOG3JMPbiUFN0gVPu7pchVZy5pw4dqaTL7b/2AiqCOv6mpC3Bwlgjo
JkMMJ233a30xF1ldvizi0rSQXt1tvK4HbZZ0hpkMcK7haXfIYWY9iKpLx+meheeD8aOlSGzWNhe7
+MkQXdQXbUajLnNC9RAQ9RooUuLSDI+i4QCeTd0IEmlMsnltiZ1d+ejLwJv4oo8GcVP1JBuZhVnq
aH/xH0TiTsm+YG93kFx/7gw7fhvLTpUp+tgKzC4e4/aFlZS19G15azJBTU3FxJ8gi35FxlXrndiD
t2kv6B1FX5XDulPEeCaUW/52C8Q13fKYA/QcLL46H4tVyBxgs6xh9NVJgF7EfckmjxmeVx9rgEk6
YxtgOxv0tPv+TJq4PwhM85rHQbfH7AHOGCoWnIaq/sXflxkkgertIcI5zVOfmOuI1zhi/MYrfWa4
BATMffJA799c+vsFd7e7kdVAJYuB2M3kVJsFpChiXdTmmAZBw5PfKY3RyTeWKyd6cFkxcMRybeHF
ycUEbGJi5rzH1MiK48Eg5ZJv7oa74DOfi1peHfME/+6k5EoOucjAv8aGQgzLA9vzX0v+TkWSTLRc
9zlb3uQQudoFvy4iBYEHEWnYI3iLZDvqhHghBofYIfKMxPyQnyyUAW7nAMyJI8QnRXV+4URih4i7
SctdXkfa5fZiMht480YmrV9DytQ4/uT9/axO1IaqzC9F917mGdsP5xXpTqkAIl1eyTsyeZZXjSj+
0imjE/NFjhMdysqJli/nupTD8n7LyXw2+1t3D6JfRJ38fa+OgDV8DhH30To2ekSWZeqnfJQSFQRB
NBXd+VoXw/O00USJ1iaw6iB1PgZMVzW2lWBI4ELsOKYhdzr92/BSwyr6CBZT5MiZVuB2aU6sUN/I
sQDUaBONrkhNWMNnMiAMXlE2H2NcFEubzQzZo+7W3Yd0d/AQyzNrQq0sB4nZDSKK/O6lOsGAFonN
mNxBfbbGTxbnl15cv6HBpB/cyMq5jejzBH0MVeH5j+2HJvd2jg2jxo7TlLDSQiWGVKBMoxrkG+j+
VLQiY7rHXwki/YC8aSocKF+QPJErPIDPTNEPAkoHoupk83ASUBp+eSnyyDwyyF445SeKTV5oF8wl
/F4gaf/6kVT0UuMf5F66C3EHTWboz4KAFodEbhTsFxeb7CBUV+/A8DeYFATWn8u72keDVHIPBddH
5onRvlPkUiEwe6bnE+EJxHq+uW9VDAAxDR43I7y45AN51ApSipL2uZkldydqQRyNM44UKCu7iD3Q
/1vLNZCxV5AMkkGb5CxrT4yMC4mgJTtniyDtU/wJrSzPiAdHAwa4/702poj+tB2UxoMEgL3bnCRq
IjOq1qftG9lYtOZ2amSHWMjSk7F0Yw2NFmcVofxpV0h2z4AwsQVYUIeZhtAgJ244wDscB+04eZOP
Bf0ZyP1oeheaUqFsVlJpIrkGktIXGnBGshzpE/Sv8nj4NFYz9rSHps9JNYvo4bfTENTY9P747eQu
C0sWHLiiiX/qtmlim7HiWqTo6YYvM4NjCPLwsXtoThrcMaYDa/EEpMELQQP26UKCnb5AjYNMyyER
bFkPtPSfMyfPuZxgHSzByWWaWx1DiBTri0/vSOnr5wHR/0DsiRaJPWLmo7NsT4wNWee2B16kzmxi
sRZok/tAqb0XiWN7bQ7BtDeYD1ghGUA284kx8Uw/F2f1YQDjYshf75Z+H9iUWxQ4zNPk/Dj1QIxg
Wt1hgeHJhONK7GWxRev63HZSLgnx35tcGlYHlRXB9Re5rOjc/pF6dzfvi8+m8tHViJa3N3FwdskK
Im6trI24de9B6Fyp+HCTftUcwAH2Q1ncCPXBzw7BWB33I8M/8Rsj0rhccRjPC975+6XclOJEwqX2
8R9Z4SCsRLBEVW3kk2SgT/EpOUZUWTwKKfzAUfgSdRbO5Hg5pthU7FD/fdYo85juPJlXo8WLeXuR
K1cjGsmAQqcYcD72UcwQ+f5vZxKA+AG10vSQvIrpgoYR3/k9uMwADm8TccivBuU1oAftTBSWhSK4
T+CvQCfWNmJDWDisHYqS8EsR7vUTmhuYptq/edZ4LS8Cj0AeuFukpxQ86Hrd4ymbXU/H407Q6wvo
gjVGh8EL+Af14sA0WG8HsSlkruqabieYbrvZC9Es/paYFhiesrOfAoVjymEPnQGugsLgHMHtBkt6
bxQfK92ia1zLTSpW0hMNfngCX16H8Gipyz4SHeCLoZtrYmOjxjblzOG6nOyQcy/DZ8UKTY7RUKQw
zGkcVs1Yun7DTxx2A7JdlvSn6ZBIZkFKcBFkZwlkcocChR8s/dHfJmpCICeCiZJhjI4tYApdG9ka
1HT2gWDYiwQKBUQRSz1cSxIHuyVHEXRWDF/23Uu2pqiTBJdRfBhkz4oCy6EFNTbbSa5rL3vj5+Bj
y3Nxi92L93xCHMojsyZv3iAI8U0zZhQWQ2D1cCryXLgjTix6SEYNb+FCjsnc+lgcQQJirZHcAOEs
eWriJpL8HzOQ+uxPyqfs/j/ABx+BZ3NaM0R1QSoJ1XUHCwl7xKlxJbb/EII9JMX183TbCggSmxb3
nkld7VbNq2nNxJ/ffdOAkj2d08Bal9v2LrgP4z3ebo5LDH3MuBGZyknGrQerCxAe66IFUbuaED5o
79TNQrNXT3XeCvJNPzhsicK/L5vrXADwcMC61GmhY1QkiHprLfjiDVmAybEH/wb7+Vgl8sb1t4Ff
ICZPuZT/rbVYoMC3xBqxCsjd3ueY9eBoukvIc3/3O6zdyoEECTVJEye47TFLigoApDyAeXd5rOKZ
CRS+Fkc7RrdC2ypy+s6CSEV/wyKNpKQUkFoKOP3epOlQHkAO1Yq6CSS99dUbE7A/Q4hH09Y/AyA0
r0FoIEMlrIiEQsXvHCkB7WM4OFdNiYUYCZ35WxxD5jpn7QxB+xLADfT+mKihbo0aC3EOmYndCHSE
WlV2KGY7UJHsS9mvOHF7eT6wGOHjC4SEz8durbF/AYVo30W0SQ5+u3I49tvRZssgKHhM9KolvRBQ
DHkg2BZmHvAqDKDIazBq9XaTPbP8AEp5OZ0jQazC8Az5IxPDKZl2gF/xNVLSGTlJxZWBSfBEgEfa
7tutbn1rK5DWlZ7tCGxXrEGAHFLsx8+1ZfHRJ/iL+x/6QM8BfFcZLbfR4wXoRRDO+Qi5ycu3u5uB
QHDVoCOXug8lxiZ4qdh+or6gh0VI0aQckSTnuaJlnjQWZ5l3+qN4Le/Zk+7hMhZLNkV674HDGN9j
bePZCjjMcwT5K30kKwYDi9V2/9wO7Gqb5NyJOCKWoU+T9TGBBVP8HABm+MQkJjWaqE6HpyPOkoST
gAmdEo6eb2IF3okSJmLbLNvQk/BPYyhmcrqUoJTIcBIhaeKNdQ4mHZnmW5exvmIoP8bshTn2/zD2
XvMeIU/ib1jq49jr4N2aBLBWFKX4KSeHALvu2lhqDRSMaI0LttttIn8CHQMZpdBpgKNCMThWvul9
ZZuSFFh4QgJ0ZJBoC78JavoXztVZlNrui7j/2fDChP/u2D1ovtbXbSPwbTza1fC0iHORB4n79Fr9
8MhinKL4ilPXHuCubx44cKLG2bwnTeCA0vm5PPAW5oZJI7LKFbuU6WkG4gLcQCoyg8Uj2IRIXVoe
qhtVD3cNmT67tkRCTk8b+PunPUdAdLHImwCw5rGJ/sGgrZvASFHfxrxpgaYhH2cin8V8B6pEfBJC
tj6BrY/FvCTV6FdQe0Q48Jo0imNXcnH5qLzK+YugdxIpqyEu5IiHAxGSwfSCZYNIvrYWbV5KDM5+
eE+R9WgNie6jc15Yty/TuXNHhP6Rsd/nhPv6KMBtLqoUvfN0uovLsRGaWCJ1A8CtlaiGP8VAJhSj
QNMOcYkKcNGG+D8vJ94Dk5w1JKZwE+rK0MNZWUearb91O8CMUK3Jw5DvDO5x0tbs3bdJ1CWTVD/w
9lZUsdCN41CFDpWKxKYBQTrKHtHGQzAT5x00ZjvaxcxOurbCuABAIWUwoOPZLFo3J/EWoN50v3ee
NENRJXuK494t92kK9hy4Gkfr85qUeD5r6zb91ABEWNPq6QKL6Mf2Yd5jgjzKGls0Ipk2WLRgApsH
ydF56XYZd/OXfuy6yynqk5vHHlS3Tcevn/+iAiRg/VgkLk+JKCh73PyKz8ZONf3bIB7RzcVVwXdD
rIJ0y0AglHYgjg0Fl/5ruC+d9/7hp9TOn76EJIl2rbgM5FZT50X9yG5DecGdpF5crwF5AnDqodfF
dyOJQd1AFlc26w4mhx0eIAXTiYFAFg/O/npt6mwnWBXgTIGnFMCiv7j3F0fK/ohCogyOZ7RHpU7G
K/+RMkRm7fGXpGrqbk4mdI8XOBykyAfqX5f0B0l4hUJYrY57uljAskItHaVXGPvqeBROQlJ1vcQ9
VmolXtnCmz19W4pmggXjtQ0F1otjrn5lET2IIYrjSz1k3/pdvxd3HJbBL13DJrd9d/xEQQNdHSDO
YymwbBYw+eg6QZ+7d4BKBBiLYgaDD1Xy/JAFBT5VDmC07h5hApAUuy7puzzjN35aSGYvviHuVZt+
fSn/6cAlda6kjU0qDxoiVwZcLXYbKobhsxDmfvpw4qEK9IbrzG9wWc3IzsEYu6ObrgAXIr+rY75u
BqlPgBJUCrsX+ShYSLH8D81B4IG/COIkUf3/YvofPxRkRuzt1+qh7R9Ju8AHEBEFAMQfkJ0IqwcS
/uKh45zuhNAHU44cUOU03vA4ZWpkcdA9EMYCpgk2gmpAenX2HeLzp+oNfTPsgWzEnHVFEuTf/fTc
99XbQyYogDJJFv2Oaszkt3TNvu2/yR3xSRuk29IeNTmVDfw0tBcbP4fklVlscUAzAEFZyQgUBe+V
afCKAkjCx3OLzi1VhHNOefmWXEEVL1MywPDXU/JQpsmSeeEwMqDMeZwsQT7bQUKmN53TZccLTEny
4BDFo2Vo4ZJ3172J/M4gg1t9VLnhMvYp9UHrus1tEjGI20OH0x3dapj/bkChxnleOk/KBYh2Odm+
6bZcKlzdBgMfPvwXyQlSgUc/6PHu8GoaKkyMQxMkPk3WK4UcBPAhJbjO4+Xp9w2yjAMbFOs7GkBd
x2GL4+IlQ2J9Ui5qsjXegoAA3GLlUre0J6kL49p92qrBDCk4rrm3HQl+iISWOdhYj/P6lEGMbXBa
kp9gVPjpmM4vrQS/aDmSACAXqjvvpkgr0gFXhUeVBJj6gPyb8WXU2On7T/MrG3RJTTFN/HNwSUq5
WaKryO35oXPHCJgmJ5wL3aV3iYGNYMdVKHj14SZ6sa+ak9vaCkoQXx7rmmQ5QF7PAo9IKf1JQGRE
TgG9Qz/wtwsgVGINkTXtkOQOrlGMn0tgxPIH5g/ZMPyZOivZeORIfYVkiIaaCqdfWX7JNH3DQg4T
NLAKneFUPk2+EiIjnE+2ZmP0mD4h+cswTMiOL9dhh/46JGjKMMgwYEmeParJ2JEemaskLPLkWa/k
irAaSYV3KzdzWgd7ZvdhXkG29/iXDOuHdjgKyTNU93VzK2s3XEKDgyxm1fYFXoqHww3NZ0y1pRwB
ZB6mVbe7svryG8Ue7rvfGSKAvq+quYhvlJyc9M4jllqq0zDaZDgw6kDa8IwEuTUUgKa7KlGypSsK
J1P1RdVQ+SHbORLesUac0RMgvoBxwZp1Fu8+agkl+DhIRPszgoBagz6rIsPE1jePkJ9G7IkGszkk
vWtmrw6+f3fe45JCqheBa1QT00pGL6egXsXQtlNXE1FZJx0yfFFFXRGpN4+8GN1BLdZ9iueX1UQO
uXsn4oqeHFlwUfI/0ZwFPxsMj0afVGKxn9GZ5E86fHTRHhWBBDQuaCJ9HVwAjpB1ujOMYqe2ljE8
UXiMYnjlg5vdg3YJ7G8ZlkTWRSlz312db9Pj07xTZk/2fXu2W1QHmdwc2wejoQXUyFYXmwAajCn9
TUUIyIdp4IoqYI9oMS7ePNwGxgZAGtzz1Aoy+U8fDMatyP7lXZI9gvqCOh5FD6cPziGmtj15rJN1
J0hxXSSlQ9APaH+4fSsgHZu4m4Rj7O/TkEwDHsknUOKLLCp1nrGEKKEmbMwPimdEfCLhnsMCQXLb
F8gKsHlzRzYD0/kSBiMppXZAceB+YF+TnorXkOEy1XWOb4B3QwRMvCTxQgilIdEFXG0ErMQtydBs
gsuStXuULlqF01OnJb1dhk+kJUKIvE2oPpbxssc99FTrIDugs32BRVKINc2H1znoJGGmOts1I5+J
3G/Z0hCyuPClpeQ2Ubkt1fqbO+OmcQ4V7mn/LtoR3XfCFaXhnjikDnFiUzMvL/+heNkh61ZD6aGh
b/4Yi/hwXgGtE5hV9U+iKZjm3ySIzC6kaFAgy2MWDZdOJUVBAPIQD5ciDx/YhVsWgLhCKMhPCkhC
nh7FwljWNs+yLqnyovboHYQZRAw2qHvU8i5ywk1kPDGBlme7O3iJZaC2ESy6Dqc7xgq3uCOgw9lA
IzLV+Ir+2dwIfYbbHwOetfxFAzau9Ia1iMAYCfoc/BrYPqXr4k3DT8A1RydYBSC5wKtmFNB+QfEi
bwO1e8kgywX5FPSZ2xqV4klimkt0WkLsRBcOBBcb2ORVIPE7IPjzZxC3UU6rc56GOBziiVz9dPhY
E8HcQqTkijJ9sPQapLSITJTfnv7DQnddPZiJEatNln/L/Whe1iOt0wR79sC3OcYOGjxO9Jwf6r0I
9CYlvOSOD5hWSqObWEWviUSTSQoVAxGThzayn58YfQvJipO/5T5X3wOBssCiOejplj6twzoP/7Nj
0jUVQz5FzbRCY6kigJvYCS8jO4QNiRA51GWrO5gCy6+QPsXHK/63Pu85DQWSexEypGqXZFvr+7EL
WyPVnogLBPRWDPZ2V1sjOehh8m0ZIQvsb0LlJx8bsH9AbCCKOwuY0UH2+298a6QDICdSrKVeWzmP
yKPQP7Gdr/hG7PUMQZYpR2QlEm0UDz8a+7YmEO9KWNSakQcXQ/Khb0cRPK0QyXgHBnVydEN+4J2P
FLdGbaePTHBJEsXcF3n7MNPpnX3NiSE3wP78jQl8oYGR2djonEwEfntE3F+9Z3Q644/1r8yT9Cbs
XvPgfflwEdAxFL1DXvqY95c1SjfDEe+rU383RAp6JC4RwgbaJRuKCKi42zvcauwBmN1+xL25bqAp
pRJnY+MqqHJwXoAij54jspZAinMyrYGUbxT1sIcgrhiQxQwuDRiM1cE/wo6hUxIVJd0pAiGWSGSJ
FwoafHKsQZvS7jrgcb1Ujxm1/LEHz9cQWAzYQHa7+9P15LzyO7aPX3dSLMA5MUWwEvzXkL/J3yWu
LiFI7OCpGM08rsEFoKITtN0nO1tisXdeYeoQMsXmJ8VZcnha4AofJAQogr8C7MsJ+2cR6MR14dwi
dgpLBSOgcBxkn7RksbhPwVudgutEJBPB2I/MEsSc58kDBC+X5LSkL4EnmpTgtDpX9IIfjsQqu+g2
WWdwxwFGWLT2wBUJwlnNwexEx8pf0ewDqbI9b14vnf6Qz9lV10RsMWb/NWUu0doxKw/+orFE7K8D
uvDyWlYAFc14lLuhaGBc5HDIt9e20YcbdEiGp0NcSHZWiyUUpqyUuqVl74kuYNk49/3uIFs129/m
VCdj82OWNVV3TfjJUBnWZi7xh8S9EVcn1JQem2QaZRiwlWmeyPBD1Mifac7rIIgRmzP8WrQn9hqi
GXZAqvs54kojbt6kxLPC0isgxOZt+ulO5LyrcYiqqXxIMMRypHz+huMI2QbSR35SDgYh70zYOj2+
QelGfis16qgBkmMniCFq2DFriYlRtE7XI41fSxdO/WHjE9ZjEzloqhmVqrwn2vbJPJmSyiWqHSd0
+R51CvfkZg9IWajcPKG5mvh9ol3FrU5XxNsgRKDUlr/myC0sWQvwSBpuCC0CyoISTT4tl6cik11B
aTYMMyu0wbfoqxNqk+5G5v6PExIm5ZUuqRXmfE3vTX4mcVTkZyDw0U5ooD96TKKcqFvUxUCUsKhi
MokpQdJJiIam0LRQe4lNig1OUrxK13RuWzfEQr7NUfBu9/jwW1tqUjXMXZLrWBuJFSXS9v1BXs5U
glDq5D/8iKA+GoPWuU/qB9RzKAKZ2vDgjG0d4uW9SFuf2LPCif1qS7HonRN1tmSrjXssME5iRErJ
6Vl3al9tq21YgA1jm0FXIsuOpUb+SsH/jznkpNJzvgIMinG4wiUddPRXgeTHrwKK1fbMAg/BfkkY
GU7cECsmLjcJcRwyQVDah4sf0Vt20Z7xG2qBS/9fiL+wF0/nYeakHzGdBU+DkJ2IgYklyJ4bgv+A
J5EVfBTBnmxP9FzFMobHZWuXKgtuBT1SmL3ILUkqSMyp69QtyflM7/2kNU+yAKc0h8W1RWgGLmq8
UpQseaYsedBfAL6cF+rO7NgEv493e2NRkYr3NYQ7RHd+c9AA0m8KYD+8OKdAkKpwJSmknd/7ICZq
svPCEXZS5N42JXH/n1O/oBIEPkaAzhi2XdOlQsaJJvQ5BK/s0+AX6j3TM3G/OYVrBHYrxHHHT8AF
zySpduH7dGAYMOmmViE6mJ4v23lBpkiabM3JS8BVe154VeG36TlKByK62r3ImwRZBnxD4LdYq02o
TnUdCAFYGWGqc+LmD+g9dBskF3R1RLsc0Rnq+UAPyEv+fZTFJ8sGpUIqLzqCn7ochCgkkaPGjgHH
dgyFG2OqcH3nO/dAEdYcQOcT20dSezFSb+c+DKQYO4+yLWC5fjUpWSgkyQlIYZOFjMfKGqLLFi76
C9uG0DsLEMf/2AL2iKd/cffIk660TSPojQUlCUz41eC6ZlWzocR2rBE1rz5GNlEU4us521va14ht
BHridPutrVgLbCxkXydBEJDED81nuRIDKaGDOVFNsbRxZ2/984qgi4iYooNAuAj9zsnAH3oBPgNU
AqtBfgRyavL32QaZ6vbFQhPr+gTlADKEnblBEh9E5FJqIH3ZxFqtKDEUEYM1zkAQrWLHGbsPcY/0
4GwiUYE1TblqYFBI3SbQEHWPfEJatos1hY3CJvu4R1xfTDlM6Bnl739DKkk1IClAGIg+MglLj99i
I9/pCUdH+4wcQxIiPCSPQ8uN6Z12lB23GmJKSi5H/MUjpSKDW5NOfHAS0CkailRYeVoWc/j83qF8
2pcDIlxYP2eI0w5Mwlif8mzrHqZ29q8H4o+MpLr/gy4iMuMF64jq46YL0zil7pRiQjUKoTFJEVBn
0vhcoEkasX1YwC8GipOU3FLNg0CyMn44qq6g9qSHAEXA9s83IYeBffvqJJPYoHFgUxQQbbWg3B4f
gfGL9oHMG5gQVSTgINNNA08R0lIG0hkgs5kaUCL8SznMEt3WG0DVySEvTkttp66B3k27sthS9T+S
zmw5US0Kw09kFaPgLbPiPMbcUCYaEUGUGZ7+fLtPVZ+cdOJAI+y91vonm3Dt1FUPaD3r61hDJGFN
4g0panfJw4qghd9duU9ASD5YRnUnzGGO7M+j5xStyOOfKLMae3BRnl+MrVCM37/G4prDGw1vTKI2
2JQUXH5giL6diFUCn1GAOj6lGntsyKSODsr0sLOHy3S0YLDwhZp1cIdDuUKAAgOD7HiYrM+fbqUT
RJyrgcn9ynUAUb5F2Sr8wnD2aJgWjW180PFDIICRcQzXMvsR5BDWysI1G0tmbL4fexQPuUaP7I61
4+gPDS7PkLh7yDFgWYB+wPwCj27UfZSH4LKmi+EYRr3COQ9wNJ4lt3iDWxdOcx2OhhjokXT49LvD
iH2VHZclgtHHbxfvcuAwSvpzwcinQEziJdJU17wYtSeKEchoFJoUtV/Pq3FEPFvjMVYcMkhOd8w2
kDFaCIHgyZTCJ1RgpRQobglwgrBeeOhPRkGMYTRucyhiYhSKQqL3WD6oxn87ODsP24TTBYSL/HhA
tAkdRAKHkpxe8VRqQ2AjybvnrikF7wHbtgAUkfx6zX3AR6Gn0LE7dFTYGSNvTMWPq8Yb/XYwZiTw
wpHVRezJewvpBrSAxCfyjbyRmAPFU7JhrX6TgQcTDaMZVH7WvcI7ztxot9dudErZsZm91/5j7OV4
tYy51tyez5+FnrktEwgqPcSUNN6dk2KVO/HVAuGu98GqoD8UmddKAVlPmFkeRxGRFfYXLJvI/YBX
vLHW85rf9wv6gbxD+rqb7BIgqUlg7I05x1p81QYUcymZ4Qb6cbKYrtbYpVzdzyBHGDyX4BIZ87cz
2aGc4UzUBTyIZNGL001qWpjOjV1vV9xl1EIrAyBvpf6me8MMMq44+obfag7pN7sgR4vWw2oSPJlg
/TRsZleAtbW2yFFHe4/cgUXway60Rb/R94jNvlt2pwZo5LWcNHwAdkxGFKU/1JufF1cdYT2HYIY1
Rxi87Vlv7WYBqxJn3+XLv9p1thMd8YzFiQL6cDhQ5R6K2eFiL23bXXbucuYuB3u5XJ6XSwpsnrOz
7d2Bv9jLmR1sjpswdK4bsP4rf66tFYSbjeMEztXmSxA4G2cWbAL+YvNXoJpNEOz+mLxs+KHtLDxn
cXTC2nKuju3Yged5mbVwkNTV9rG2HUgYIa8dmi4vmtjgjgFvEH59OwvneIRWUtvB07oew+sRPPLK
6/BamDrwtoIUuLlOOIrNNRBPdo680Ca8huKwMIsLvhwO9BA4jecER74NBTX56mzY7jY8Bgs68c0m
ZKxih3/Bn/P3cIIdRznif0Fg/+2AiP4OnBLOLKs3++ghw2rvwG9f9nUXgDwxh4L96GGe7GYOD/23
vf3F7h8VOotu41e+zbKMSd0OgzCxBYjnbgTlAR8ixHaithf/CVbjRlDnNoLnuNvxae1439bipNuc
gKMT8JptwNwJ97rZRezHyxkaN5vXFXBZ4Nhr17LEyGR5Prtn2Xbd87lzbUoPdz6fu5LDrscCv+SD
tdjVqavf1pIDdkUtIiqR5dl1rXM55+kug+fasc4pm/EccEOzTpbv+xZefOfzy+IP5UbFw9yaWtvH
o8Ny/6EiYmZaWfPSmbudO+casy+FdeCU77A1/IvMS/Z9h7vqjzR7pc+bfXolUDTQH+5qfOn2ahW8
ommzN/m+uLasBKJbpoqrQpDR5zdL7CyaG8uIgpMx9f+j6cGnBqOMJPojzA9g74Nh5ey0Y0YXp17G
Cn3f3//kH1DPHzGB6AQU0VNPM+DLsGOwRt/yjEko+hu2z+C1VLzBLadP6GmX5qiamFJme9qQFRqI
lXZ3y9/+V9R0kMFyy9zVX/LmOQdMEm2E9IVwnx43Jf2jYVLyW35RDk7kvbqQpv05+ZHOLPSpsUHJ
5SNRXz0OLKsesJI/UDSvmDjNzF/Fe+5LldeM6Wfvjv44Cj9zMTqTjxFAw0WdZaBPMaHUY88M6UKD
bN3OJ5th1nvADyBKn/nk0wMwwdj37mvqUxLEX8tu85jTb61ooUgC+Hscol281GeSQn5cMBihhGKE
PqutsQ+zalqJvwwz2dgZYvs0+U4onULyeNajSwHUS4nHdsySxwAwdyYSsuOn/yL/hQHC2y1h0qoY
myLwdPjmtwaPArRNxR/9W8ZvxPQM2hnIYrRVL+H40GROzSKaW/JFUZzmMgL2/jUuoxluxyApJkRN
iMCFA4xa69iUOqbmDgxcJ34dOxm+aPzZT/gES9CRzK895e4WTNSA4ShYrliAYK+IoV4NNwFxEcM0
tnP4J4zerlQaCXQyWTjEULBg84u8GJYWRCGwCjqqBqZAkvv6hfIAgwzqth4WFZR1DWg7PhSag00n
eIwrrQdf9kmQ+tP2I3tRhOb+afvGobLWa78gUMouTO+B9yg0hzuKdmvyEyOQp2+gMqMIg5aHh1lt
tZ1N32JogYHIVPGVw54OJQdhaJYRm2qv08TZnYJaejqRtiVg724Am8NwiqnD4n4wlgxvwiqf6dtS
c+rcG2S7oRcTRdI3z9MI5INWLjndtSzsZtX6UWdnmEw+dlXhaoCa+NhQA03h7Sc40sCTcxhWaVRN
tFm0jVTvmm2iEgeNq7Ax8PUeGlQG6Xk1gHgDekzsbl/RzN8Y540JAZTdnrMF6JU4Ef21DOMIN0Au
AJI6bAOMTTgT4eXrvIAbWk/UPE76276cLiOV2zMUx2Quo7sGaXoTDBtg6lo9wpKjERSVrT4c8RVB
s2vSCX1WqC/GPa7DNEOkr61z5A+bx4yXT1cM/TkXPbX57rlQ1spV2nXb9DTmOKmcdvKWKVgUFPj0
Tpx414WfA8YO8U6D7Kh4BadlvNCZZeiOhhPee/rsSUHyI2xdmaHfTFAvGD/3W5Ps5dOLEImfbi9k
fF/xVcqccWFRV304+tTillvwgGwxPjcG6FiZWzHFL7Mpw9FhZ8EIza0Pwp/5C3VRC2UQi21La633
T3ICrKP5hMh+FINoSIWALnRhzFpjaL7iNoHorXhlg7WKy3olk5VkI8piQGAU3njkDYSa32ni/Xvv
6WDdMNJm+e9YdQBz9QkGEJjyUdEFz7en115HUc/kGwwT8Du3RhuDphYs9qv2dGQYNF/gvnSwy/G+
Pcd/n98JtNC/+360eazHJKAWB9AHhXkobRala+pSlSc95bKNH3RjLCn/MVd6fhzhbiO3Py/J1QA5
a/dO93hp9+W6XTETpFAfPPkS0/nQg7A1TOzHwxW9CTd5g2+GV1Ejcnko2A9NSzDZsfdWZx/m+591
PlrQthi91b38dHBxmhlefvcM6p7MkeunZpGkIHwGfeXn/bL96gqvBKFGgU7BXngKTie1LxUO268o
34VlvYQUrOeQvW5bIU2Zt18joFUMTlKHSfcYF9Y75G4vGZwcI3gM2ih/G+eeuibYAXZarL0Y01CB
kouoeR8+GM3Tkd3enbFQlQy0IoOVXt9nhthPfZmxZoJsTLlqqrf7SfhgnbINSqxuGSa2+2TYvpJ9
lzBkp1Ug16iZRs20xX6WtW9wEpL6Xuj3Fyp47T0YKUFUu6rhVb0zfjh67sq5W7W/5siXms3EHvLZ
+0clYeNQhazrIPt37EEiO+EzhJE/CkzZy9sNLhsRbfhC00682Yd7O/boaRSMQ7BAWOOWOMkd7d88
560GqelNsilvYbz9B3OuiaPiEgKHPXG4dR4wKHMvgk+quKx4o2V1Sn/io7bSfeNPmr+28uyzr7Zj
kZm2ML0Oieah3pXXiN0RfLiwB4bHc+gEYxOSt/AJwzQXD1e6Z8w8k4xICwof7atefeCrrN93Tx/E
Cm/MkpCb6H3EhCiCDQHaU3oQRSY6jb376cLHvijZqYmhXn2+VMaN7RwJ20yBcmJaPb59+OTNsTV6
Hwf7uf83pWRHk/8w1iQU8G84ml+QBdaI1zbKagI5pMKn58jRYE7UwNe4lJX72ctHekTGdEWJQVFf
udFvz6gQm7Aj7pwPojsxuccyBT2rYQFdEyI5b2Y4rI4OzEZ/3fQi/Zq7KIAVMFNwLd29glcgfZk7
41tbsSe/gwTG/X5MmIE4566EcUTkvLRVAoeltaYmvQXWq4fmp7w9Z+9dunupF8O9H8qWXWXk8klp
D5xpcB/CrPrfRaA5Cid7DnsAikGVubG0ePZehnISKgFORQYetJYKKwGoK6co4pbBfHTKmIX2GENX
lY1Id1IGMHlAU/32JxpfRG6DaSW3D+CR0K++b1hJVJsWzYfVlo4J0sNgj+GcacvPgAEvTfyl3GNh
ZlAZvW31ENM0Gvg20OqblRtPbIUPqRHOq+21YcbTOTFiheM49SY45SlECpJa7j6NIC28AfQudQdc
6MyPMzk8Dp+DXB+S2ZhqLGwKotHq4muUufJ3prO9oFYE1naZA+cMelV/tKj/IXICUWF5Wnz6kyJT
IyX2w5ggtDSkr3dLEbVk6elTyMy91zxnfFUzPzWcxGSMOjUWwtGqY/JlOBpZ79Ksw2757ZvByGe6
FXuYHtOEIwKFlHIZu9I8msNUwcKHTBugc2JBITyB7DXttZ7r0V9z/CzeIIeQbPY5uCkvjtsg5E64
0rTtmFtxauFQAiPo9jubxnDvkTGF0gowaHQYf1UEekXb4QqFE0+hjkoltmHlo7hJYdDEfK4iT7zG
Kan16alVaAUyIY6Cs41d6Sgcz5SFCZB9NfgN81pUH0h3KCU/6HIMkpswjzVmoiS7MXspsORnJ2Ua
fbfiyXIUMcHrEjhSmuIU23zHeKz4DnbCApj2DHQbprmSWcbaWI8oNm3qMYYn47tlTI8hbrSWh0wk
OzxuYq6LE9DIHS1HdBZV+Fx0wRYO8ArsMAbzun1wQAt+hELxB2J+uezm9bF14+tikVvptPEEU3sK
wwS02hLGGL2bLV/Tu+K/p4KJLSinyfR+Kd0M1k/qKNRO1HVkT0SY5ZVeB164Zx7uDP72voh5T3ZX
xs0glo423Y+dEzJJWCJy0Hq3CD6Y4DlCq4c9yM4PB+O+GtZAVi7a5DUZw0GP7i3xr4LqgIDVSbg+
APEhaVQOdHXX9L0eqi7i/imObuCN6fRPtb6pBH0YhIhXBKSZTsGQvMxPkBxAdwCcvJUglggWEDR8
faeegpz+m0Pi2Q9ES08fv4aAy2CKEoxnKzTrOaNMzacMcSDjQx4Z21+xt6D+bd1qDnXGfXhEpYbV
nBwcH3n27K9kgoomHqUbyxL/znBxx9On9DEedV+rKtnUeJxypncF/0YiZ+7uy0MNO3b4C7Yv1c4E
Vrl1jIRqhivEGzHtevgFoGdOQvysYGmVLPmnlf37ZlIERk7j8SVXFjIHyCC036M1jQAJ4z8Ms37i
UTp/UPk3iCAkECX7Gd1U/+Z21i8GywCsN0hnjOhoeJnsuDDTgFA9Su5/EK1RQBFfcUasfQNc/I3+
2J3f3V9m7/7ynLqxW9jpIoSoPPsD//MLn4I4EIQS9DsC4RMj7ZBpuPMXMYwH0GRWgAjJGzkMbmL3
emCfYW4h5IQJkF7iLjd/UkhmKpdBKK4PLJ+sxA/frBjqOvH5qBYfem+cTJkkvEWfbh8i/PjdUxy4
6LAtSE+pT8e34+b/J0wUGkPBCvKxBLXhN1HI868TsBrdpGW/fDpmrimAyZmybEyGWwn9regGrGfM
4iOfO+bviRjI6OhvyP/6ft3IiiRDgFC2OaOOb9lNrTO1KAncClbpOQUiGBDeiug+MXa8Z65GPK5+
JmZ49YCtAhN24kdcvBDEfG0fzZ+Luzuyz733DgGt96xj95yELXwp7ehaBe8fY/u43T+EFVkTdikH
3B7iADiza66LH1TOBwoSNjpMRZ6wCaA7QwI7vMACOb+AsTDqexcSqkP/EsihEAzoIeqA3WOTrvIb
MzlIQsiv8+/yUC8+m37R7fLNPv6S6ROiNasJyKhuM0wQIR7/cAHzp/iGKw25AdmoiZG9ryBsgXkA
PezjMm5mvky87+Qe1OzDH99Agw5LHr1pMKGRhq0/jw8yEe2jORm8W22Z/XxCIuxCoEH9Km2Vbb9l
wnk/xROGXCzmh0SDxxwzGG6nJAZRrn0sNtB+pwCAspD+syTFMhT6sX6hbjLI+dN+wIprAFaIA0TK
YigPKYHLebA+1yqd4kf5BHPcEnoSYFADOcIStDbWUva42+3h/pjRj6qfi1mprsl/arLfZ/+nYXht
tpwyTDffs6jn6gCYfzKy7nS0QCyLClZkM6aYE2Z6jPEE7h3PYAhrohpg3C4cmCmeIZsKYqKAzxRi
HbLYwuWT/HlfX+fVsqG0OfQnSgZOcqx8yeZukJ5enn2/2EFGcYrt1joqGZU0xIaTJIl1jUq3MjTn
Gjj2pElWdwM3iH66mwx38dsc5nw4Bni2Ifz08UmUKBcZeFDW/9bMCR6bJJQhHmTBPQ6fQxhLzDwc
CgvMYQFOsIDP0U2rRIN6VUbepJfHfsaAF9t2yDxAo7HfjT3975X7tWbnJRIWD49MbCMZfoB7Y0Cp
0AK4QAUNpCJO9djqzeBpAKCXWIODhrryfUOjZ8g+lWnNWVFmk8zto0UbbzV4aBATuL+h89YWNcs9
dkpkIr90K5WbXOA0QkvKzOnrmDB8gI8MkQmXjC9lx/avTBXugGPpwQeljmPCFstnQ/JlMSQhdCy4
g+5B30BpR4H0bbKGwYX5o2gaz9uzuZeX+iL5078fDwDnKIiPnxEO8nYFtYB6usUbD+8+982MBoXQ
5fnL3pgw1AOuAnZHpAPjKXewP5FglQE267ax19cPlYRye0hcRudKz/jBiRP/c1Jx9Uh8EnVeWKuO
GQVa5heVNzU9TR9jvQ5riA0Lvg5kIPvIrZpij3RyIaMY/0J0wqBs+MLxpkVBR0uO/vBSX17Ih9Wd
UAEe4725eNQEObg62yeIH+ZPeA0ule19+aJ+RurJlEBIToTTIjANLVqFx+HsVRE3ZGeYPxoeu9KA
EMI8lrCaTI96SFHZsRwZCiF6TAPhk8gF4rbNHh7yCezV77R+TFYPw7Faqmid6HVlkrI/wbD+wRrk
JGvA17zrv4oAGtOdmU5QtLdHu6UyMb+zUNmO9lAKPWLqdxwyxyhtjWuNlu2EFYyCqA4d+By4iOW6
Z5Om7cFmr5qWqdNHYu3Zp0hUnOh1jpievrsVgBWo4QdnhtFGQ8At8VGmMvLFj5efS1jojCqfk+Au
T1zjgbYs3j0GyJ/tqcM/NF0/4KXHihokXRFGOaND+TQ5SnsAa/dyERQdJBm7AVG7oE8zkT7AMHGY
ZMD4UV3WHH6UBOUVfhocQIF+5167arYHfp6Bzz499knZtuanh732G9t/2L6P1aANlaCiVFmv1/OT
67rLC0RS8dBD4w++4ScVXK90NSod/bUdv6YYek9u0fiolpcC8055DjuJBjJ3yXbp9YvenUmc9BUE
ZfrmOVmnHQHtnoIQvw8KMuFJKqCx3VWT2fgTviezJzE713T+wbE+dZsFfn3gmDruW0y5Bh8/YKyt
xZqMcmdMWoY9fgMOOqCkOmYdT5dmhh9ihU4qlo60+G4/4ODoAXNLsF1gdFz1eQBEIPAg6mb1pt50
ZmiQdHFbURjtUyuAovuiYmAThjaEPAY+yB3smJmOJ6ihAmdvAIjEI1GNsRRTesA02oHpCCh89yK3
6S2CUTnTucdqybtTPYHXm1aFQyurwC2jxvw4cR8QJURvx2QHOJUseALSTQzAeE36MoikFAa/CSrW
ApKQzn2H3/NlF4uDZe3DVsHDhpcEjwpXOpxsqIxrt7yS/SjL08kgsOYxUPCDGT3Nc3fpltmZ5ZNW
r8G3EzEmX6dm0GxjgWjatM88iSoDWvzdZzUF6sX24A5RiMIM0BrtIdylcvpg2IRrTO7jCYyFbwUX
Hai7dBiK8+d+pXFlZWZFTk1Hozh8h2NmvaX3khf3Bj9Ti9acHj1d6oyfYU1c6sx+FAsG2/xUwstm
+xro8iexPf4qLky6szOakpRxHwrcO9Tc6SBN03rO62nV7NzTl47DApJeGbx1JiZ8fuOTfIi84lSe
hVaGYYBpxxlpHIyR3kyKCLEi/WPGXEH9e14nM85+VXnF3eOgJzMG6tw+DDoYT1fB40YSi88BJKSH
DwQL4n27ar4nx3JN4kLEUrmCtwqy0XIDUrWIq4VMUXZMPIeIDc2mNHJWv8HbADtinCwo2Ihes96L
6jCmY1lF25Kc5t2LHLFqQc5gBfKL6m1RQrP9l6jWdUKVVQukeoq1NrN5Sg5mNawuH9zVgK8xer9h
aLkc3M/6Qk4oYwHBg+tPol7PV9rpNTOOcciohQtHcC7YRV4bghkgvt0ev5Nbp3rq7fkVg1BI7uea
9uzd9zqACMCcYIAwc8mvTIRIPSBzoToWy9bBNOu1Hc2aZbNRj/U8X7P2QouE9nmFkMDQQj2yedN1
xy9H/YMGkTe2gclHhVW2nXyWGrusYnXQcOCJC3olPE+m7vTxXGX5vsFPPAofHuuBOoV0UiwEN5Fm
HT4dor/u0IGQDIz2lhPDIdQ8cz9TnWwsaf2GNYDtSj0vPkeuU9654LJmnlEAeNHsF7wQd0bt13OU
QuBGTA9ob0vimtELZc4k3d1x0IxKN44XChtLr2Oiu+CXD108EpJSl4dtGTDCer3cO5Ymd39oD7rh
8FIy6VAUAxzJ3SeqUyocjZz4YclVKlVkfop/ccXYImPKyuIk3j2ut7xsDEhf45bvZ4Uz6lejgjH+
PuXnCEHwPO6ZNh54zABF6qs0gh7fm2dQ9h6Eun+iispwHtiV0EGj/cpcvZxD+OOX6WhNQcOLmndH
1cNXb8nIdzGGie235EcSWskPruRAFdD9WWgoYikTsBCAi4aHB7PRxMHNWdHt6DVvurn5mkv8ilUJ
ugr0/DqQWn+i+tS5/HWUBXUUoJQUfGhkAPBb4dCrNsTtIrYZfX1g2X2m3WMqfRz1u0z5TQB7xE2L
8C284VhuXuY+1ReS5qQQ53RbIJAYjcGmQ5qOTRGgJcZReERBfQ6wIdZBQoA24fW/GDT4D70J9VCZ
voPaGYZ0UR1lJvQ0fNsCuIqkvmo+cEhvJHha5an6DAXMGBZJwhLdlH91/Fu39hjrchrgngF/WEWh
jOsPxRSmBygzn5sM7tkuXgFJxdBmV5zdAFGz8N4YYfRxX2hvdnIUseyozIHhUidUxJtqDV6lre8b
Fdulz+2+ADHGhuYyLATnaTjI4gc0WCyMk9n9+r7AyAdcnI9/M4oe4Q3HdjOhDcYYCE4TQXpzrsl0
2fn33/c3wSWAXZOAGQEyZzwdpvHCwJkCOtHpr1hoIfGC4Ajsf2yr7C3vWaz6ry2rOPNc7CP/ihnl
WJlZTUWylNClaqn/0VaGEpbpTkaGCM2u2I4RgNytQaYuW8XYF+AyZboiTJeQL9I24f/QSXVBS4/I
quXH0Lzg2KlTo51FMJNRTQDMMAlLfnE4Ivi6fHg8m5dpGy8g41ksfhCDCctkTg+GB3txwP5FJCPl
hE73144SLfHUeMbaJWFHOIyXytgn0BWN5xsDW6b9KEgnOEuErOp3xiuElER+zzATh08WbNToOGpX
gTSZ6mxqLEomNkB0G+TEDt9QlhrTJWmW9MgdMU3qeB1p0+71QzVB6UEdYWiCe0i7N0wwyhWpFAVy
mH+BGLxbBEcTXXM6Y5GD/YXNPnsa74B3PUpFNlJ+iBixRSfBrJd/AjAxNGBSuXzEKC+ggEHYkJf0
w6iNgQiRmo335WwwfNg0HaMUiLNYnSRBQfMKbMLAgrKHdkD9Lrz7SdsaTPu8Hk65N3ymKXTByjdK
ooSsT2KPAfrIVMI7mRUahW47y/JZ9iaKADyRldLJ67USkSpHBD0dKlxZR6dAj9hdr0/2Ki8lHSqa
CcfM0h8Vq+IR8qq8ngRMgeMC1kKAHRGRkDjlIBbq/M9PNQqMhMrNoQpWNYpzj1hcqV5LJz5ZotSh
SkJzYwKR4KErrgSuB+0trqy36eZ48ZOv/p6RkqVwIZQkIs+YFCS6QKblbh/dRWT8KPGJHS86ERrO
ZfheJIDTmO8x4O7OHAtYdrFQyFqdEjrdAb6ny3jiVlyn2iEb+9wUPJGNnSuXtr5HArZoDvyPW4Ur
qwCn7v799Ju6k4eluI62XkbdANN9mKmqiNUR32MDxjcyMxOvbJfkdDA44CubNl+5IolOIV8EGiE7
Npdpwx/JlcbHRpvBtZTyb8STPODDnktozcMWlxXDe/gfFE1IIBAsMK7hoXTMXHXsyFxy3MfsiJnA
dTTKq8FakhcCwAeu95ZZae1EDgD+yszj2uMmyBvfGLlc+x3sWzTCQH592BhhUc8p8UBAS5zTMo1T
50yGFbsaGye5UGU5BfBBS6wy3yynKfln+hZigT4E9MR8o5nwWr9Q8+pUtFhavLniydNxEfIrSxDi
vg5qZrtgdfyyB9LGQP6E/K8GlDYctq9Y2SSww/GqxBYw9diy2DiQAsGvKNlBMrf596pmbHXwZjOq
TYiG3Hsjn92gb322HPYh5vR8HRVLs/RhCYIJqz3MaJ/7lrPOCVbBzRqbWy55LkdSqD7Cih2um9O/
cbEPI+tOX4kCN+JScsU9kQcwCOmasRpvf5i+i3U2994K1D+LKRSjFCIX+aYcHC7wHHU48MUKZ+9Y
dx6KmyoetzbptDFgBNJDtiLNGYE2sgxy+cvAzDYqNHJzX9kP+xPhzjxyBDkErz/s6k2X9y5PCsYl
uVOf+h/eFooo09ge8jUczAEzbiu9tZaAgPpZdWt/3iRC5gF3hjjyEWM0i4ezjH4U94/FlXg5xHAm
FBSC10chM10uavjhmDe35KLb2ok5HGpYLukPi5NIv+S1YI4SF8v0B2LH2yNRmkj18uf1XNaII6Fa
w/TgXoUbf6YnT8Z07wKZEtHVUJoLH0Iwc18QrIJ0TzYHas9+RqY7Cn3C0UxtKpVc8Kw8+KEuYJJy
9jhUNB7aD/0aWwtfayJ3317z9qiyH5KjsoecFAiHkE4d80c7jU/c6iZPv9syNj0Is04DJeWBlpJo
UUZhJRcPEzWUzE9HPuySzn0UWHR5wy06PXB35B/9pd+4WyEAvzo3+x1gU8641x5fXD1Utyz5RefW
O+rjL8rwjkJaggJe7+gvWcmb7xEbFxZVjJrZ2Quc+uj5cOgjFUesKJOxIN1yTIJ3deLs8gPGaB0O
QTACyCBQXK5PXtj80KU6Wb0rvuHqsu6UK16jmFDhbfhKFhhPbncpaNbkqCO/+re9A/1fqeFukGmj
k4bWOJrLN/1jUaZ33wRC0jtkv5+PI82b7ZOh6TUJINsysGP14ug5A2xsZKyRIKm13rtffM5v4gQi
H9Yz6BJLUj2+MX9TQW7PjIsIofnsjT+oP6OZGRADzGxPRixpi353bjxmjDNMTG+469jiQLpg5rBi
0V6R10XpIToL/UiCDmBjlHm0ng0CCMQ6plNfATAhOKjuA7v/C9wGlkLWwRTibUawlMXskK6XGCS6
El7uc64fDoNFUcr9G8C+MJWehGQ2tXj3XST03XCKW5FLxVGSo81EF/rwWR5793PKpBUisXhLFl/6
oVz8O9orVCflX1SWPPgctegTcena0XNlIBeggGOXEScBUZxMArJUGnHkExMHPnezrcBOFZHMdwFx
/AI85/RB/h57wLL0RfCp06BaUvDSEnMK6JaYwBZbMeREsk3bXTovOnQYcsUSngZAN6GVdOn0VjBY
9CNrP/xxln2kX/AZMsgfOtAzvBOWQ/xQOBhcL+B1bJ9XGls6L9pyjQghSEiD213uDwpk2IfvJZsG
GgZwZlT+Q8h55kV5dZI4dRh+a4D27Ipwn0PF9tBEfqHZmXQqr4pGrbApjSueEGvelcMazdi0IMMj
PcNR4Yr8q7sUNY4F5S9nwCyDkkmFes7wCHuvoi6kBx98c46hgcHi4UQeVGHX/MF5hCETQmzdjRQn
Gm/rYg+W/3mvmnpu5H8PBdm6jlLljQcs0wAu+pfPJib2vTIwAT5HOzrEt7Qi1RP/h5h5sbuMqfIG
tx9vKyw25IXClqbuR+N/dD6EttOCGgewJ3HbsDlCB6JvawtHoumgAC+w5qTrYSlAwpeftc8Ceoz2
S5y5tEDb3iEwmT0LYp5DjATiaN1Bq2YXg77wCpUPVtHL+Gfy8Uv498DCiHTetrGaUFK9bUXmDN/N
abZF5+ywBIPBq2LqR/BC0GGOUofFe4sZ1T8Nmlhnd5l6KWU7Hz3cZ7KKVpDC8infFXM2jeVk+nju
n1pA9a9stU3aYJ/dJZcWqBBhl+S/IKfH64+rzbqvN/wzaERsYkxXfEa/9Cy9O9opS3LeVhPkNPZz
NZqnPlmMy8ZNju28WpQBob8exT2qScyaRKtFnLiB4FXfiu/zaXJ4etQLkHVTf1ggdLTCYsOexvxC
+m7eE58r2vi2HlOT1Q1NjlCipzCcnMO/0C926LIERUs2ZPvRvUxApaAfEhpkzNgXC3OuaFN9nehI
otmJR9MJu3J259Ao1IuDiO/EX39HjcPSPLxDKQAw51ekd8SiSGdIoOPJxRWFTcy0CVVkUPfpC+G8
4cHhoJI03dWD+33c7yHPPTohgYLMpQw7iFYSJnUobUsQQWZ4zRwGzeLdBaxRrA2znCUZ5gOigKWm
dWTeM5GFfGXI0/v4+H7sdCimKeKRCFPdlyNFPhmNJa23ksPfoIXRVxqJKok3UskCYtANwnks/iBi
9c8DRJd88JJiWUu7kuEPfuGfeXeTgIE1atz3Rvr4E1A7iV4ZjV2rBqNzcqfsh8UiZ4zMwIOPyWeR
KRtG9iqVsoojgyNDLBhPmyY0iLjDU3BaEhBCPuLdwQe+A8TA/g4J5GcDzz8yqMO9/DjUVg86CWjU
7urYboep+VoDFfQbxgr9wkSK9COTobbYpDOk9gdiuL61vwHiHrhI6+jmQoe6tSia8Kl52gZ6QzSx
S1ElQL+GBUG+w95g4NRZGmQFvMpy0NrxoryTc0fokUMhwZRV9tTpMPodUAUCKJAfUa9r2sqcLOmZ
QpWuy6GsLSMEHNQZPcQz9cZg7oMumX4DKR86LDYOq7gZU0qkyRl0IfOICgJnFsojYBJ5cLM9gA/0
3BM7uXz35AMzZ6ZI7CdrGL/tL5xAODtweCRHZowpTb5ZSbXuNpoOzC+y6fg7xd4HVzLnBT3uHB/a
MKHnKK0K+HKahzRfLV0MWjMKgj17T7XQKcJ4OlfUhsSmvYaxJan0fNGngHJbhntzlk4T2fua0svF
xMqt3NGCkpgVlIUTdl8afpDbc+RKxBLwTyBM52oQgPs2mPXemud6lODgop3uFJK7ZFGqgsYOTf28
pFLGaPDpLee2jUqYOzFaTuBLtNj+CuvfkUdZWYcAryN23W7Vb/M/VDTGl/aXb19r4orsKVIJ199O
n6AlnYN19SJHXq+ckm8Q2+qsn59l2NFTv/GJVZfme6dml5Z2zjirUgg/ZSS2aCf2Ex/ox9Cc/meM
fEyxqczqfAEmPA6Gia0eoy/DRzY9+aM+ur8W8r80yQpvygdTM4s5twINcckkbYxP1mMOqqf8EkFX
otqBKI03wtOjYCeFdjEO2BIf+xFDZLBABJu/bR22zLSfJpfzivphxIT1OjA9ZUb/lE+d+q/pG+pf
mWZJbHovM0QAxlVTLePtCOeHeY59lTT9ROw2LnNJxRAzQebRpgoJKaEd0szZ+B2g+qE4ykZkt2gB
HTHtbR2SmDReSrL7WMFrcwU/EndvNw2SLeNpOJBe7L4O+c+wwwKUaL1VvRo5zxNeb17kqmM38Uta
BQuKtN0e01/uepDhOdRZ9rDt86L/fiCqb7JT9fsh9RGZIQLIuQ5eZaWXkpKlnfj/kXRmTYpqQRD+
RUSwyPaq7O5rqy+Gti0goLKDv/5+zI3omJjp6UY4nKUqKzNLgqfr4OYACaRwATtPoe+A6mI37yuB
8ICpbhx7B1YOiFjhGbHln5Xfcxy0l1VOwRBh/Xej0pnHL65SAGAW48R80NYhOvqBoP4nnkJtplAk
3EHNS8d70XSSH+CkjBI9QiRPCdotKTUU3OloZ64JJJIpVX9Q5kV1TBbyQ8AENL3RFmvyBlah+IZF
HVEq1KXlSPdRIleHeDeSrHwFYm4GoiNFE/UxdAmkfNLMeZXa5ZTRDBdRWDf2OCLwS2sn2Sd4xvfa
g5tByZREK4RhDf1rqpz0HSc3PiO7EbVAyFmkLOgwYbL9CCAcBv3u8fd8b9W/OJvrhk2RqkcMOoI7
X12LQ3rNf6E+dONqWtPiygKkRfJAnm+LDiS1we2LmOkgHoUgRaDugsgpCLjJYVO8L75+cyVAze/d
dXRZtkeqxjlWEDA2VBG/oBh7rxkFkwKN+FSIHGlj0FSX9FfBXWNA/2E4G8jX6eSyJb2W/W+AhOII
RE6YQn2lsfVBA51grft1IlwXVv3sA9pvDHvaWD+Hq/cMjz6O8SnkrILAc0lbgtn7yBv8ohC1xFMK
sYC0Bb7Dc6sTkqyft+fDsICfADISJjAeEdFzXM5NHUbECMsRKvYFD1DgZPXHLzuVS2oIT+VAmviA
0Jk7o5/yJ5Wc0EmW1Zow82VnS0QKBHW49mywA1EmOInch/yfmMqtKEi0zvsXyzHdgp6XQ7xEYEty
Zpw6xBghvwB24sd7hU3XNma8iPKIUIQ26mjOr7rLaH94utZFuIF029SChqYe1QHG7GsBAWE3WoKa
nCiuMTcthlCmM8oEbupz+kKUzLRlKxw8fGiwt8NvEMia7ijoS+/R16P+Dy4BVg6kfYmn5mWq5+7Q
Hn01WnFvoYvq5rmtvhdbeu40YGXgAQwjugmyAKjFEcyQSzM3cG/LFBen6EGv2MIWtYSX/yb0pBdf
+96owF/UOL/jSDi1wA/iMUTo2D8X35gciEzhbd0wv7fertwOmkrhZclsInifdxtDXpSxywi8fpKL
h1cj7zOBwPKZF9f0tdUakjA3FLdEH5PPolyJNDET7Xi0B/3Kt0m7KjUfqlOLf5boYRKAFSWlj+SM
EuXz9CkFQJmoj4N4BrbJ0KOPSgGVEZgYeFZpS0l0VZxWIPOjAknhmNmwSRW44ojky8AggAt3IEOv
B0jQFxDFy5ikbWm/vr5iLAi1o4sN0V7YQ0u6kYrmU8ZvmMIQjQ5Ie3Hgc8uNQsuqXb6WgmIquT02
BIunk7sVgMj+MleOyjLvLOhtSTzDvwWGJHH1OqV1Re9WIjN5nC7D1n7FTvmnTeByE2DAiBc2OtRT
ynbitIGvR1B5Fju6RjVvD89tK96QEs4x+PBRSfBReJHA+nla2Tr/i5jqcNX7j4O6o9UmfKBIQUGY
5sYsWWt+d+v/3tRrVQgfk5e8zxGQyNJ0BLze7tgXYbVHWLOtX8mS7XF0p6Uq7eUS631Wh+ZYJSLf
xnvP+5VGuA7Yq88yGOoQzoe1HHeuvpEUXyyaRaw4X8FSqTQEOieVd4FC7+AcDtiFMJD6+DLamosv
hLEKYw/L+E05LwNh3R71ibHSTfahbJ7BMwGmdJtbTFHcFffJ1Bi8QMdwIETo0UzieC7+QelpaUju
cTWD3bAdN40jQYUl2C743siwnqUVQhNZqfSe2+HnTU0FGAumHQrxbQPPHjJ8AQWDDQM3zQhbiC7o
6zmSjCj/oeJTsrZzn1DpApGN85d44CO5JoZc3L0K3XTCrbQr42nri+gBy4wuvVEKQkw5CQkWFb6h
kq2n0xZsdNvfIoW2mat0HxsOeKBh2sbm81ervnwDZ06zENHFQb0q+QbUQlGc1JgmQBvhgoCQSKAj
wiV3humrWMULN8LLlASd/JoUKNv1GtoQ+EeE1C77iUi7dPQiCAxRYMEGlVao8KszJRLzUO+wbQRx
8lpAdODEFTHyZ57O1RUVr5GldG4a6LsIgh2xVrKi6Tc0U1JL2QYn+LiXjXz7nMUfoEcyhZ5QGa0h
pFBgRJDw8gbq1p2BbvF2IM56WRlWkGiRYgcgnLyMwBmy4YaZBg+DGvd7q8PsXD6VaV+6SFiGHsbg
H4Dm08aNl+n69QeO9qYmfjZnSPgHgxl9VuG8ccVYa6hqmHT6tVLdLviUjy3fymmyBeeHPv5D6tit
QDArt3eTGycidSbMupdPGkX5HEtCAHr6ZFnCf0AXRYyB9Q46M2ydxkCl2k9Cbot9vzekJtF8C9CK
mP7ZzokxDQi9N8FRB9oUWOhlI0GL94mKCTXfQ//nMTRA/ctgIsfnAzqAOzhAZ2bIM2hFuqLCXLNJ
KGIanw11cnMisfWjdUAW3+CmMecYhxbFpGO92OqeOQC0T5j5XpkHatwMLZhbgiTPVpIFoGyFKb0x
HgkTRaYptosbLLiu7lL27nfmA+ifrINAV327mUNMtgbfp5190gwCxgzzF8hvIE5Y2AH1qTCBbNzz
AJBIV0QJOagvowRAsY51UjNeQIUbgCFMf5sJybo4w7hTxrR5TOgBS6JZJ1umNzU4LXiuDU6xJSL/
aBhv0M7eQ4IEM/jIBCfhGI6VQ3XlNC9n4HjgfbwNOIHPc7ulAg4L3kKTH+OdMGvX3S+sNYQ8kowP
fXwTdLfFKpMCp+SUgbY+PDkW5t0e2aB6UiESN0T+a3MGjl4PdHb8lf1yOixQeEaIhBFzbVPsQ63y
oK4oYADjsEn8SHi+eeU291DSg+yme+wkgvJGKw5gZHekujkz4w/wWedU2McQqmScfn6rPZPJMlAw
Qd+lq4ZdUe/bJ+LgJTCKHdgd2Pji+kSOWMxBSuOjtqS2AZnBhQygc5bF/CKAuQYdHtjd0pzRxRX+
qUbRC7hpviGNIdvrb54Q3XElKihtt7fRTTnhVdLBYhkoTwn2Hvz2xQnRs6/LLfjzhWuCP2MWQVUK
wh/8B5eoNeW4c0leFylYRjhjTLbsGvFSZ0EnS9OqKISSKhQFurPGgjMiYcH1wSnDF5IVqSzkTQY1
RCSt+aC1KMNSlP2Ab7ENkgap6HI0przNfCvtqZvHDgh+jGPE24N1mn5mjMvzLOwaYUNRF3RGuxEX
aQvWUgLH9C8E4SGrXsq5CwLPMxWt1//0uX2RAK+cSfVxctST/0JpZW8YtEUHavRAwIt2XuOevkC4
tCL5Wnw8IYjm/Y3eqfkyWXJ1AnKEMZze9yixWT71th55CmLaP7iYk8vcUyvo4mVAJzW73EFLY5Xr
fj5Fm0H4BhvRTzGVmHTz5/kyhaAVKIHhUMnQNr1XeggGiPFJ6y432uzcqScwK+dA+/fX5KpHWPEp
+3qKvwl0Fdi3yimxrhq5GoXSTbpnzh8IL2h4PY5XTJjIxbPQYqrPOPyW0KZeAmJz4oY/bEl2QNRj
YfWyoWviryVOuT8mgMPKMim1JXvwTbwhgSH87OLSbJ1wPvnXb73qCDSQx511KFGyq4AUr4Oh3nyg
SggC/PaLR7HBYmeNt66TnCQTdhr3xMShuUB1+pCeO/IkveHHZsMnVfD2Imq0ZQ5Lz7CLeF/JVnKI
/DqbNlhJKm6in+TPj3yZhtFJem2GinFDLn6oL9ZQ0aAJDSdUuo6o1KDHdCkkC1Rn2P6wGMAbKxyz
pSQjP9ziq/MKiBRpQ+4K9/DG+wig/LF+TTCaLTIo7+NC2mNDiicPFfh5jcUFbCn7Qp/vOYSLei/c
2BzeVPN+v55BXI/qQZ29F+r2MUp2LGU8sajUZXPSP2SIrFasl3r3Ldt17GTxiUUA2flCz/VyK8Fk
h/7/p+lBJx9zbcldxEi2aviGloKq8fgE1mGBYMOErfDye4IUq+2BWK/mMqURhWv62II9kYJSoHBx
aoEQ/WqxZNQBJXjJqqcC+gOv/xJpq269a9bUl8WI2tgKIH2QuL0h6jWb/IJSJGKz3kXTzyIfQAvc
6Pac/y21mmhFuaCtgyb1aqaZighHPr+X8m3wCqdcPxAeqEwYpg85MM896dpJ8+8BtB4OdZQNW7Vo
BBC0RS9cpu2a8eaQpeCRr4ZVP1Nx2odVjYTEUzfC5sl5hnW5j78x7QfxCorHFZ7/s3b5GtSbA2ua
5E/xXpj9OBfOXcK4yeC05RApxyDEOco7JEyQRRefKUL29EFa+nqwue1Dt/4L+3k95yUOgDCtTrGa
Az/n0B83QzbHYA8Ag3AoW+qlNOBRFh9KeWRVgGRojjjv8SLfIzZAXoCggwngQuZecBoC/yQzaWpC
RllytSB25d9N9nGeEEYm0qb7QZ5ja4SrLJlVt4NpdiwX2rV2w79iuYkOSP2xPcR73O7hJv48j+y3
Y/C01XutDMSeN2f6A0OnswmBUXaJpeBuwk2fFoPelEoEHct4zxx51y5YsN5GM5zZYqAc6mfCKs9d
6qCjKanJ4AVxoY1VxVNHV+VaL4sFXaVPcNYNyFgWpQxGedg2CPo+f+Wy2GNffsuczv3ihkCv5Wl9
03o8admG6pVUz5Ti98NcwL6FpnJUOUVkpQ4F3t57omXSj2ppxS8aFT9nQgkFEVChnTWc5idqWCU9
fcotNVRo3cFl0xCuerUvOrHuUa9XAmAEY1rQgYnQ9IfAM/nh3vax1azLXevUOe4Cij36oUiN+WQA
r0wQ4CmFO7oj8o2JbPXCxJhen1dcpheRTVwOAxjPyU0zZa6RBL3nZGfKghR+/qVtHDHlDm0h5efa
0fwPjPNbj40kirkl/LDnJyCPvwAQwmuBrUK5e4S2JcIXBh65spQBq1RLV92v9yJiOytMTrSpzNMO
k00YiREeGTkBN34UaOPtRvXehHGYzwiLBJeHz5C2fLCKyibSr0yMR9ZJGK36b8igXg9APBP3JkGx
m9OEEDnPxx6QCBt7tByxis68fqGOnURLiXMNFedYIBf4Hfk5nHzdNiF2fuSrRCrzTqBQOhWeOZzJ
6lLFAByUqHeZ48/712e7u2AiBqJD977RavDLabah3aN2T5YsPgwwP86bqt8+1Cf9e9KrVrUqtund
oHRxpnc7j8e9o36GPxZPci5ArASt5At1GqMGqNO4V0Kso3mIWO5vaEH6yE8oO2EKx6a1fpGxT1Lw
tt+Gj7obrraulXWMpQfol7zOF5dDN2sRCSezEeKkR/n0k8eTcqGt/VHOsOvTCzyS4HoGzvF6RN95
ipyqdTV/BNmPH/jVHyVdK3Ln+7YTbfZRlmILPvcAH9MXSJQkuPscMOqcIhq7fWOXn32kBVLtvKbS
Bqlmi6bHOBnK4sKkQ/P8dCo/dxFeU9+J9KUEc7pyYrxJe/P42aFjSPtpTChtTI3DZ0dtovzLN+Z7
rIDr5GPRL6Y1wbQHXIckNaSgYCPxJ0uL10U/e8tOuszCR0tWTqs5TtS3r8IXmfMfBg569OkkMW19
idFFOaXScoAT/Rvw8ZHoPCs/Rppf/orUF/BppZQKx7Vx0fv9Iu0uO7emolFSUyJBxQ4W7Bw30r/n
23v/Kbesd3njqmR3FSoXnCE4L3DrWPf5uMKNgwZ6xKxQ4EAF8UqMZjhnyAeRCjKKOMAeoNINE7tY
Nezz1IDxCoCerDoCjMrTq+CGJvj4rZtNca5B8uxwmyw5ywqPw3dEgMdSHO0lkPEUwG/OcqoTWx64
924LsyN26j0dtMuzeov3pQOTMopxbZrU8jB25fy9FipwGUpHHzCPdPM1vVE8bzNPCaftIgWDn743
ESqtoNrWC6ZecVepcqeeQ7EyXZkyaqQxUkaR0i5E6zp0dKAmHoduQGTv7Mgg4wS+vDKsA/Ydu17r
V7dPcwcHDOOpGjnC4t27BSGoMcvSRQX/EK5YQQQJSIhCZxhMPJxZhhyNsD2pCA0PzQ+JNB7QFo3p
S7RQBR+zkckpTrRkxuSbBr3BlJ/DblHes4go9ULEaL3nbwwuzAlOg1MQegxhzZ1YQzoa43PAy45t
DeFQRk4FMaVxBqgFbTkdP6mC2c96kWrz+s8gQGej62C3RporQP+h/kqDqHKq16vXFizptTSJIUee
ZsyGLSMPzJ+cC9ISCA0LJXgIbQFQYZ0PZiDNNienXg42v+ypsEfzWYZtRa5Z7wuUhrMA5ncV58aK
q/K/sl+/bJ2CCdAycLEOeu2+kTMSfNL/HFvgx5eWjBTSVpK2eUPBJiM8M17vfQuvrpy2dMamtBeN
I+PMgZztmcMBz1JSw4ooVgMDQFUcf39EKnqU2+m6WmMVc2IsgNaaj19hb1otnx+ruknpugLupBPo
Ey3N/cn5rrk+Hik8LRvoCz/HkUdIQh8OCjvv43PLHpm3PkeDIEx2YTFj1+vYl4yVTMv0fIVdWXuo
0bnvXrNYG1/ohjfTWAIYI2CvYL330bGbZvsLka1hc0ib04bGd5jGE2VzRCuzDwbzYPgslUEGMWGf
SfEUgFwHfD1s/1MJHx5KNqZdbgrYLqFjdJjfTgpcJrANYKeqFxILkzPDeM/q58oYoZ5aclSQAeBy
k675dhwFHDzILiCFYfpA5cFh+hj5jDcQyks+SIDiugoP6pt+aGe/gSSWWPB1JE/lTKW1E2Ujf1nd
VTCAWY9h9zDTK/CMHDHnDcQLCwgikWWE9IWuhiN8+XKvlTwNc1yOOQrqNvXqeXtNyvHz1G5ozSaw
ZW7yhTQrdp+TOlOnvGQ6nfg6o4shHfDz3Szt5PqqgkRyaftGTRs5PO6xiSd0jkJHGoEoX10OLVIK
yp16dy8H9u00DDLDlvg10X/Vrt7k44dWJoFenyTOflAuUFMCMIkwi9oifhTyWEFYfZBRFECd+JWJ
M1EE0mwMp2QVJctEP1azJ97qlGJiAJQxVnO87Iz/ZiCIaZEqNOP8MKKmxGaioubgdm4tAddJvhYY
gE77+Wivg8Rc22u94Gln702M8zacGCJOpsBo6ACgXX5aedeYVxmkIEu2dfDCCFDfvjtycthxbM/f
VWReJQot/VhBOmlJmkfPw044v+K9oGy098rI3Ba2I2qMUTgv45dTp0F/hTEF4I77xW+bOoMjO198
4BgA++VcEFMDUm1fsGjrZZhMtZZcy8tcMfwr9yPieNN5vo5Pdpw16yVjhyBcRvCKRrvzjGuYrWR9
9YIa9p0WWMxkzFFLvjYRSC4ExTWHxDNy45YUNEgozwJy0JoSrU+JJcy4gvlCIYJIiTWBeTbM7Fn/
tpudlJ1VbSO2PK8bw4uuglQ5FDgTMvlgSP5+YKRuOP2KWcVV1E0fUM7MrR71T+7ozVbPfXoLXexL
TPDp94hE6Kwe/8gaThi4ZMN5ftEG2MvxLiQDI4aefX5D5H6AjCrsrNRSLw5chIi3y44mzBLkIp+1
QP8HIpNX6KqhfWGWdCiCkvMXIt63xtVf/dWRoYyqTSjvXoZbXEC0aFwBUMu8mdMOaJEf9ZFDSYji
6EGHPHQvlunS3H8f0iHHI4OefIlnEqn1rnCuTfcNLoYgl96gMmWgnj1ChiNC+vj5/WJ8np3wivjU
uwwvI0Cn2mv7m9q6xfHVO9MOgA71kTYz1VmOUlXfmnBCCL+qTd3uw3qTMuDFulDvshwIOEVckK5Y
xlwsnLcU9F8/K2d0vEx58PFT38Mlf35XcDdi1RFRTiV06KS1M2AKPKyMEFA44GTD4aiWLnMeo1cr
1uBYEmJwgsyN3fNQnElFO7uTmNKnlEnZrzuyUIIR8jAxHlJdq60OOWD3U1qNpDnUow+8CvRXFfxi
l72B6DLJPONRovn9Omza0N33F/P4Zh2a1FupsVP/hHE8uKPar880Z2t9OvXzVCAwGUcPeVkdwJW6
OZpa7bf0wd+xGPTRuv/zy9Iikm2HI1wa+XUybUSHA0zifZPBIN0PXTK29DXJMDaNhgCs1hfyxAjY
VnGsJcF/T1/pjL08gioxbAaigDN8j8P/4XlkQ0ytDWdgYu3eIS0Wfwqo1Zua3cRO1hEd4/aF5iro
Ldp9/Ud3vMLAQ0YnqTg1Q+RNNJKuw+ACYAhbCdZFOGjs37SJdwmknhhjihupWVRwOmkgkM8TVAWw
D32ca2ULvMtGBNLCQ7XieSXts3ie4s4n+TTWVP/Ix4y3jfFoOqucp09HJbuD7pIIRNnAGYTPAeBt
lBGG0DoQhyNHhJsO2RHbAwqhAoxCCB4ghmvFUz16M3vGyvxCpcA9CUM+Qja7BbOltE/dEGr9x6LK
iBEvcOa/Iitz/jOczIj5xsRctwtGBLQ7smW6TFYzOZB+czbPlLY6IVglzlgWDEBaBhhu+6DlJ97Y
lxnlw8UIO2QgOQfPmB2WWyB/ZvBa6EHiS25OVZ5eReZDeYDXHfXAhpR2SOnGVVgRL2HXw154l57K
adhP0XtUlGZlN8xgbbtJ5qjRPCZ3llwoUqPdc0kviOC1TFxjCdTiKgEu0VwF2iCn9hciDdH3DL3I
C1OP0WwUTvXPA848shnl5X7qWSQu82T//ayy9Ax2Qv0GnWMk+TpmRfH8Ek7L77bpLIoiCq4zT0I7
8jdhPpIxobX7mAR6J2NMNAc6VluLW1TfUxpugfiR/WMehlgMWz2+YH3gaQTED6mR23sdOAw27Q72
4HtgR35hYyxHv7RwggAqjwV2JeC/OxAiSjvxN6ORTHvUaHWAUnnLPvKeSdTtwKyhTsSn8h7CMoGj
yQaFiV9mUa4Fu0B/hlAA2ilOx3xQykOj39tk7P30TENNRuC6Anb6oEUy8RYb2Kjcp3mmEDI6snoh
B1eCjVkitTzcvSbgpkORgR4r2Lh8B3U+YCVlCHSCJnp9+BsiExOKpkcBuSkOTyqK5KmA6lyxX4pb
Y/m5AqLxDdSn3dU4Jitdt16iT9OSnnaGPXgL5AXzAUGZ7ZlnkOjIg38cvnZfBwisEj0wle+H1MJR
6VS9es/1WzZv6ODtKI8SqaAyQwQBEffT7oG6kCqGUCqbSQ6tRJmEVPCyCR8m4HvSDAMAEbS7QplI
yKNoBg7GOXs9cp8q0D0eRtdCvtc8IKMAnXFsfw8fuBVYeMYTDoQyGtwc03yCg1KEevCnX4a7dCPN
L9PvgUoKm8WVTIt5gKta9/QRuJr06wld+pGBB+tzbSausv0Hi8Wfy0nBnW90YhunYjszAvKAcpFt
wunFjzjqb2wj383ngBYZ4yVIeL3FmlfWoO3LZBdtogVT//odjC7gbFMLABcEkqefGaYS9ewTUJPZ
MXNe5O1sETCJHgw3XzwmihLGCldKBgdXAaSREK8kZB05G/2AxfGU4Kf8BTUJLl0PehvxSnJmAbM5
sqjgX4AcjQlcCUBZxzwntNalmvbI7wNpMx78CRg47ibH2JJiF/RSsHay/tjSqFNcACom2uVqhvOh
hRPtRFOHkcyo9zPyp88NJEpeInB8LbUKsSRg6fDpYelVtU6jqq+Lan8BUwE+LW5izvVrP0InoFEU
RD/iLiF40cAMi25MAGA8OMi03aHloepTESEKI7n8MYPPVXXBYiDSlVZBB7oaJusyWjdujtyUopdX
YNcC+XMKZQxgG1b3c1NAoiiCL6vmgQ0D40RruonEoTDHdcljLUwNv5pi7WTH7uDsgT2O23r6iu6k
FAgHlyjVz27iVD18r+0/Z9DS4dmDzIWnYQ9tA2Zj+7Q4Xfc47rb49obb4u/LPgSM407FG/0gg8FK
pAZHAx4udyLnSfHDQVA/cTubRKaT0UiK6gna+chraCGV23liU92f09HEo52KG0Pq0k7oX2YDMW0o
AG2UFZ+1AuOkNoesIz1TVb3cEBmzKtlfXhv1ikPKYrDh99og3hSrEknBXXNrqh94uVw2nw/kn3wJ
If8M406gyfigDdYPOv1TlMGknIkxAhP4txsAlYzoPEC3DNDxr9NQhR8U60NtE3s5hL0XhL1Ol1JA
GXMIiOhAB4K4RCIL26mzsJUD6aZPSwa/i81OdrtwrSc/bePKqgdu3tHlTh4z1eQZCgDkBl98iZEz
6BTLfOSDJjYTuiMSQS/KOxx+ExfkajbSb0pA3RdCO/IFmS2Cj2joC+FGuItD4gDIh6JCi/fvEiAl
c+BkUouE2njFpRKxRbpJwgXTvLu2oqN3HvY3QSvTojCTFmzbwJLmkR4v3dsl3Op3tWK/aTlLBM/6
Is68BkNNtkFd57MaEUspa9zjP5C/suBLSyXJR2XxhboDR1lK3aqZvaUFJxTiJ8AcqtVat+LGedyG
eL5ywosPQxIyv/5Y9OIiBRxLgYW71FPeD6rTeYSBxzqN5lXiASg8M+g7g+CeMxEXygu2OdmkwkWF
dJKOdAsB80BjUG2gF/hA2s8sTq8LlNhfNBpsOypYApBroe4og6tYAxeTMKZ4u9cP1eCVAbHDWxBC
8eoRPSjNrbmWsQ393+x8vvcEuKjmbQhqBBUc3lFGHwPEBvSeE9xYp3xqK2hXqV4SUVDj+sciN+kg
QyewAkf3oCcmNJHzOSkyQGRF2kTD4oaoB9gWDLmEPLtO0wX/hAWCSx98QAWSw74o9x/IWPQkTJCw
SBtTODSvmwkmO9dQ+RpDQRyClorz636InRWkAfW0ir0WZFCldlal6WQSxZ6JCy2JeaUNdc4vDXDQ
Mn2Jn5rErXP7c+6F15Gykin5eWJMLuOta4SZJ5izpj9dwpmk8+wieyayhdaYf0lqFQq+ej77RjQN
+VPoDi0a57yadLE3qnYVHh8aS7x3BIQZNJcUTpdbqfpR570ZipZ2uoFAA2/9p9MWIYWhtPN47Bd1
kScAcYt6IV0Vyf1Jd4Svi8zKJC+s3rcWIzLoE3zptZUgrEyhxpdfIlLP+HkNhfMEM9XWTrgknSep
LOEqiMaxn5v4eTTQ6eLOyUk8NWmhCdYbrKnLp0W2qnOJ1K4MYmGd87s6w/3VKeOltGux4vqHtQsn
uJhH7VJgSqAoBapRlQ8zdpqr+x62Pv2nomFRTnPtKqQLfiYrAg3L4KxHiEPIDL0q0ywVA0beR+jz
1sU+Gscf760t4XgOTId0pdI3HMrKyGuzdZViiG1DUhZCn9oLujkBbBRiCg+4HTWL4szPMQpVb3Bw
/rPdxB3iCcUBzVQ3R6zG5Enoy04Sz0ia0lFv7a5B+S2BPlIclalJ/kQUuXTahLC9gmAEH7rzQpzj
cEtgK9P1kkSkXSF8NAoX3SZKOpNps4hf8yh+JDA0emJoOAJKSP24IHVGNcjW9T722KYqTpkHuWjB
eomN+Ydeiz9ht+r7w6s+x307QXYnJXexWSSl24HxGQAvIz5HI1P+OJm0+WjbRPP7diUzgjnIFg+V
8NJVcE4BoAGEEc9oAB35JMub94vQv/cYiz48I7vSeTSID2JykulTxDH/K4hSoHewELHZ9QvFqSCX
yGRnX+oYYDjf01N32F3q7wGX6kEjx7UM1WNn+QLsywamWU+0XGEDlWufPMWggEjxfRurHgmcJB95
DhFsKkRU9jJnqXxMg1rayHhSDBEXqr2WSrlmQBsMn9YgH3wz1NC2VK+oE0cUJm8CAQI15bMRYkJn
dDDp6tUsE4RXGS1zXbPtDoJISaAsvLoTnPx7QEiSfulZq4GEDJywLltAEaM+yz4BuzIVA+4Nk1f0
j6gWv2675cDjub5/vKv4N/kl9+4p7eHSrG1Zwjw1P4XfzIcAgZjpY8miNRTfVSgSZObAgLkHpaRa
Q55Bv9IoDmRFqUOxvspLUCSgRhvmUKi7bzrCapakONjtmKwn42OpHaR3gC4oIcj4bBgoMlwIWFHA
S60jaItyyQ+3AvvJQD8abpHeffwd6D9dsg6H5ivDTsNHQZ5CNA1tirMOtx8kMNQXeE5BpSHST48F
EFvpvxuM5Q0kELl1YsVOc+fyI/0RlXLxUrT4ymA2q/7lx2xtquwKJDB4tiwq6EB0vMw9Xis3DW/N
oPAFdBQiWyV6Bu1hPU8QgNK/DAZAptj8ypctE28gltT5S5PqkPrQfBjxbvgqsgWVUT6be4koNrdL
xpNrIEjgtxFgQpfr2wXsLAYkEimwu9XZJOcOrSpFHk1WOH1F3CrPzr9e4G0k+PDEMJD7dwNV7nTn
fPlJqN1FMySk+WuH0R+jzVBx+6W+RJOKywFfDL6gbbk6b4iHQ3L6ocf9P7mp0g3q1Yu2NDT8UIa7
EqgK4adZ2Gzp8S/PVA0yVbSZTBPeT8a2GQH58PJ4CfyuqUyZOsNlv2veL0PC65TSQbmO4JUjszrz
n+xBMhD2OqFeVG95g9SmYUx2Z0aMeakA5zO2/BfX4gTrn46BYuSPXg9nZhYt5WAccE/8+S4CaHTJ
MT4SvFTEykQjvTyB69CukyOFGfIQAH0uTQgSIa/k4dHdU5AZ2p1AOHDgNbEhM6M5DBT9h0nBBO1M
m2XD7bU8oBn+xK/dcGxAobpAxTwnRz4a1yR2G9j+bwh4EN75o4IKpKE+vCZH3vrQD2fPZFH23bwf
3dpqov71u2IzmnEdHVNkJsZgUz1U2bkSIQZC0B6h5g7XmxPI1500yiQsukPxdrp5RWWY/fAUHzF/
QvOqOfUSuhV0UXFmoAIgkRrEqsR70sF8tDsiFXCVI5KkbEfDGxqgE5p2FnHn9wzTj5vITig4ScCB
0MnPhYWuTwGG0eeCxyKqIDaGmgb8/bXJ7Gd8gAAZkPMW3ya21jvt6iNXf2R3LkCQax4gmoEq3MNf
7LZgzcC0z1fNBqoKMuZiII8MYl2wzIGA1/vJCUY+2sAgOfa7930YCH0SXWbo6hD+FlCYAA6IuJJf
WFLn7tzTbunF3RGb4U6FlTSlqEWzGeSrodNVjvk3RIY8/RWqIjv0C1tkW9yR9eFzLpODKxZElssR
+3YVpm2xZo332+8ZfwQ8rXkifDCTU7nibW3bO/Qd/k1oSVxP7lDe4dr+e3PlSoJ/Wc/yFXKRfvs+
QcYhUcSGi/5N+/DYLnln8bHY8CIYqcH50bB6X8FaOT+pfxynf/IsO/X0HmJVMM0uP8M5/stKZp2o
1ntbL3F/QEU1pReXMeya7BAMIdaI2S9Py9DkL6faiOzGA/0ijQnL/ylnYTNq+JcgR0Yf3VutX2+T
X671jT12uB5ixlj/+56RI3EcMrgMDdkCr45n+57rZXnHDr4YWuUMVM5sRcLyvfIWm0UN+PNLEMtN
stCZ/c3GMAIWG3FLPVyX7GH1nLY7Jg0yXp6b5cAUgHb6PQ8tDPVhK9H/2MbXsHtHxKvrERs5D3Zx
2GX5Rn6Cc4T8mdErzkVg/CCzgUrcWBpxFgM1bA75KcL/YducOdc7mh9NVDDpBRMrZBGggWkWPB0D
/seAMPz43jVTTnbkWMjuqw332yLavwynPe+MpyZTOtZ3SDNEkBzt4+RI/MgDdBhQ7PMTw8TvEPT2
W/1vkLkf+U1xJ+6GrGOHb+7mOa02vBDWsnIdupYz2sxU9rfhwLSaM1RQbkSj8AkdjFSutiuwWKZx
E4gYtj2H10Buqe7jX67BHWCozkSv74i3zQMWb+wi7Ccn5NOAiTALZhKhGmrRcoXOTNxx/XJHa7v4
33uHN0at4ZftVJ4x8ZorU+DOx/6T8LccVFeSX67Mt0BFEs0uAh6u2bCu4t/2zvpVaU5IvW9ZiIP5
wP/bEs8k0ty93bFWAJuHl89zMC8YvWyGkxyThXQK6RtKBOEhO/mq3bHTMktrrEtg2CGGH480t0RJ
s0GfTiLPr+Qndi/mBndbKvbgXEBxlKhgnMJ0RaQDrWawW/K5q/rOqFXVgZFmYMXSvYCeEQwyVWiR
fWZcmo0AtxP7+QQOBAb0sNcskG4elMet74PKXvZNgha2cY6OMHE4ydnC+eITeTmRMmePYNXjWYAO
X5SHIJJpxI1+nnPlyo7w5EI4lbFkwBP4PvOE+2BEmQ36lZWpHHClxVPBypRB1NfDlBIdUuaq3fB3
8nwtIjrCZsJRrwSnfFiPxxBddgyr3bF188rYanr/vfq+tmY9G/JZ0Fys6oH+ycNjS4BYSq6a+HyN
VHvowMB9YEVETRb1PObaTCf8PqlSK+tqtMO45Z05/5F0XsuKMmsYviKqBCSdShAUFXM4oYyACQUU
8Orn6TW1p/49swJC0+ELbyCNZ9NDscmiFUE9ln41tCrabYjEx5vnd8Y/+cn7mNqvCn4zdUFmQ3mg
7B1vsu1znGxFRULpF/skSqgJoPLXu5pbwKRGsokpsKf4nEBd3P9WTFTuJNbcn+5xw9SRqXxQdMhh
4oMGrVxhBFA7UMmoDxfcMIcJOSmeX6Rlf2U1HB9CGeoOLz/vQcDDEZ76LXW+3AwS1CLo2SAaQ+Eg
51XSVDN8SBqgBpHw49dQ0nzcPSqN1yfVtLvPvoHTIrJQA458golqSvl7/O34V8h+lLpRTH0Ikw2E
6fkUAWAENoifTQDiTI/ultfZVDe2xG50r1BYsytPXxZSX51ok3xlWbT/u9jtUFsnSX6i/8SBCeCp
Iow3fL5tpnaMzt40DfOHUw5iG+BkgUYQFtuLW6Re3B/CYQ4F3oS99sJgPMdEMmybtICtCLlSC+D3
Gdh5MieSNr1uOVRzDy3orBsYAP3YMICXv5wSET/cfak3onF7kTTIewRHDhI5lHwL03YpZgMRpbDa
XPh/mgRJBZC1Z0yby/diLM3oPcqoVTIiGOJ0jxqehF9tb2XUbpG5QuVeGmhTIIhvS9Rw88T9vew3
oDRSKfrv6EBSnMdlnW2PE5jxYkOlh7+GJ6SNWz2UfvSc+3p0xWud1v8Z9j+iDfRxneTPNRRcAvyN
cUo5UOkZBZX43HmBSn0G7TO8H1qgfpRykHLrDnTW6EnHYALQbRUx+qUN8oUm+wdpgEGOAxDQi0cI
+ofekX1fCPn4V/DzOnSKvdEkWJybXrAIZv3w1/MQ88S/Wu4dJjcfHz4f03jHotDuKPYbgXX4e2Hu
Kj/EKeRRp0WiowWQf6MQhljL8zlXaLh2uqtx795D0vtne+i2unANKGvK2GrnI1w67IglZbhf9lVx
WUqP9vWkeon/DRNf9Vq3CFQPwP/+iz5F7zFrwsfsMSsCQjW/CO6R+HvrAlRQAVtvPlIzU1ASWyCA
H/34LWliTp+8FxRQ6BEABnCaAC6M8xx+B/jDiObj3bnN0igZgnp4z/RVobsNht5CzhuZTVs/Pwaf
xv6csREBuItMCIbsVzhGPlUUK5+zjb7Z7iFqEuaQT2/Zloo9dft0LFQJL/rkeUG0OH47SuIirpTu
4wnr0tI2eYiRDaQpFWbDHUwbEMYR65bp2LWEajKiTTfazbJTMlNpypSueqFN9eLJo/YEcC8e4gfU
BSI3/GxvoTUCul4Hr8F92lnjZgERAv2kvAoQTgObAGmAfZiuOtQuGC9shmyPaJlYl3xB/+VOVZae
SEgTjHiVngPYoUhHa5GNjwCYuiK98AuPxZ8n5rL0O6gNEvTTYMNTmh0y7dM1oCBWXmd05BTEoalG
r4h4AOUyXu0DBO/8u6dim3JoEEOnDlj93552EOLq/JdQEmk00PxsoZ01mqnPImoXV9jBXxvXnW+y
wGUCWwHsdJIFEawqBwRhqVOsoIXGZVAQiRGtySv6ZdmJ5hcle3pqqljv7NhUrfmc356dmM2dyibH
Bv9l60a7RS2PdMPf9K3ompIL5H06bBJdSLwVvtS+Ap6Hu/1fOG6//bzyaTRVFOihrdJDzIQMAD1N
9nd5/9QWbO/ld0PpmEHWcY0MG4y84OXSgwd4/KQd41CRZvhJOYh0uAqFX44vrlXNiJxvH57Xq8b7
t4islbruUYPOYnS2xTt7Jh7nIoKzlHzxGGKMqdHzSYUMjxk4BEwTuo28YvTJiPYbIURTUlbfN3tS
GX7WWnFcUwHmdqnk89Lo3sVWnzCFfI0PfvPDFO4fHlXkj3lk2iCac6PKzKEqKjF/L+ttgjbI3fwk
u+RFGmHu9RvyyHyu/D7rFYxcADGe9XccmwZgIIxZyZp+a0md6tqFGKELRICGEwqfNBNeQ8ZZcGNM
/8Wh+z5D7THeY0DOJUEASHIAnldq6epU+WyM0iPXusG270zoB5NdUNiiaXmdMYPl+6DYqysO7RRE
yI3lQH/sFjzoU1MSx9mN0SGAUgFMeJ9ixARtTZE7WBd08J3G3GjSHGQEt9kBd6i5D1pnEiD+i4gK
WM0epae3FbxPt3tYdKBnonYqLVsEhhYQKmAQvHGdflJVz1xZHRD5Na9LpwPuYMIqEX3ozyGHhhQX
U/lzeCTDjnUw0H6Ix3eeuO0pR4owCDFN6BbhMn6q6PS/RWfOKrCiXdXWIe/aRsdHdF3F2bMamM28
qML87qmYlgPWwoGLOEb2aXpJWEnD6e1MMlPIGy1/MJKYakwIHbaeuEouTTqfAaAHfrqjudZrnLy3
cem/gZE2S0FqL9HvdR4lCjbOFbI48D2WfHZ63JY8yyPKZHpR9MccWR4ZrwjFYHqRNGffYkaCUL/T
NAnQeL2ZPhdHHEKKXVjYMUERDZI+grDXGer6cNbRd0bYiRS6Jcqa0dFlvHnLXUPQQybdAjzwLpWn
dMfb0ic6Es3a79IaVZ/9HZYWjDALqc/3KjU3D5DQfzJ+SCMlDeUc0SMXWq86BXjK+UeYOB0JXOvw
g6q3aYNnAKavNGthHv/Mh0jF4tunADREL/nzHqkPdsGbXzVLgrS03tPifif9DrHULUATVy/QUJiU
1vL6xO+SaU0c2oGqEj4i1JOAJ0AG/M3+swFZ4h0XR9UUbRmPjuSKRJPlTKCF+B+z98H7Y4ugVepo
l44EGwSmBtOCjj7RIfHim4FkBl1n0NPepf9Qw9tr+0PuBPn9V9RyvJrB7YWgHt8T3diXACIY0Kgr
BcwcbmE0LRzl4bEjAuZoOgH7Z4I+NK8XKM81eGQzlKrVZKq0Q42gUxq8IFXLIDAKYCXAKzgejPeK
ZjRSAZ/Sp0VhHmn00WsD0nArsa7sNfUyHbPR4zQeoj0GMxNJYLEMIe/Dn6A9/xmg1vnrjOhocV2i
S5r5xs0XA9iJxvV7+tp/9w/6whw0jV8MTTHHH+bhRZBPiIa3Dec3kxRulkRo1DhgPCwwLObhUQaV
tC5v4VPdIimsxxOOm+eYchET54McA4NIlW+o/MY/Om73tfFD64bBBdbkvozh7ba8fw4yyiafPtgP
RKnkTnBFIfQB9ZXhjX+IkJith3MT7abL9gWGENTeH6aD6c3re+71Py0UemJ7jlXRlefcNH/I6NvF
nqL1H+DkAxvOIdBOif1ZjqjxUy8fcLoaUFviOWE3fyTGgeo3H1AiHgbQpLiYc7CsqE7gzLdgXoDQ
GfNPHv+2+K6AYohWtZAsBknGbyKlXeszerN82cxmaFGyt/w49VJH37xDwA8JIXcpcI/vMqhLX0Dq
MKtj1jGCN6Q9KVUIlQsgGOQipgXWLOQmicbpPpKUyPmQcOC2uK9eq+deheTW8QFkAElRNsniuXqE
3aOyYRdSNgTYDBBCLZnA1RBp3+8D+HBoCV+IaXKkwc0jn8TlhFcZhbkE8scAbMgLzDG5CHDQfTor
RCR/n31X3DK7AAMMQIGAXawo4mxSDavPw/KY3Axzm6CqLpyCcTWRPicF4HlSBXNHcfh8VzkOqKXP
0hIvDscZQGpwtsfcIH9AoSCDgSFi93jDKMZkwSMWfbnvuVulGTI36bmSDHL1DyfpB3HnUUKw0aKa
a9MX5v54aMEbLkQ2xdf5LN4co9rdxBNIvbilEottrqCPYD6ivf6xGWkuD97id2FY2WDgfiCs9fcr
vASmcDvHGY6XyKSjs6tiwIEqfikkSLgOw8J05vGZZriRzuC/8SU+uiVdAyzEjfLx6YwnjScMRxLp
G944aCK+zNvng3i53DCvghHiY3h5f7OaPYpH1OigcEdsVoy8uk1O7Ezmxtwg/cbIgkAgngQaAKSJ
07Ba8cs8IeAg0tib5jYQoHlppJXcJno9Rz70/+2lMv0wW7z/FsQZatsOQwfok9/TN5wJ3Q2vGpQQ
hwppaBKRiVsX9hTtAr+Fdr0h0AiUZtWOz1dJz5kEsoDDsIhTkpDxfVYuCiEZAPkCuXLzyFOzHoo9
E4Z4D/UgnhvME4PNwDKAjASrjiFlJvBS+HgenJtmHYi3QJdQH7IF8ZI5Vpg7vPkHA/nHAmd3Y/ky
RN/LV/O6hng5GeiuDSOZEqNcfheSS8LNm8/PpU/XmkKEBNsuBNhtS+DHeGXcetYMOxt+RD8yeox6
EjHfrkC/9tqU1cQluEeNff3eu52wCWBKrjizOx8WE/sCw/hTpuYxOfFGeY77Xrx/fZgTf997DC9A
KT7z03qkIGyPceGD4EPFjSyFEgNlhKtpg3JjLsCj3JA5W9Pnngtlp7zpo8w9w7H4L0NhXiBvhOw3
6L/jfS+W7YpxERsF5DzqX5TIp8VKRzAJBBrFDcBoorJgxG59rJhux7cSVuJdcdvVSrtww+n4Cbji
Qem3B1yPu6ouxeW+MqbmRNlwE/KFVc9JrItH5WOepSem7AXpW/wyW/ijq1s+iSXUP/rige5wWnpA
NJ+rXMjY4DnD2qaFzxnGn3Yj7aoLP8Fwc2/XfXPhmtRU7h5jz5rki68VXKp40tnEcw6tVO4b8gDE
U30sGBK7NgJSPf5a414MDDm8Mihedy7tgIYC2eo08w4TCWS54RPH8JXukcCG+zCmPGlxaQltxyki
cGR9aACn+VAp2Sh4DWxj7Ie62afS8CWBFJT4jsVisV8X5VissN7hWX7t5FvTWiAkxPtt8lyRQBaw
/SRuosZeNnyuYXoIe7PfjFNxxaUwSAXLxNYBT/HT/7sLMIgUNiRhnwPJrnMkTSUGVo7y9M1irPpC
no2NoAwfnC6ovfPu+CrWgTrNjFW9YaroE35UY0rVwxd7sAbGzkZTpoD2QOmrZwp7H2R7+Gv3MzVx
CLrQegL3E+IKRJ+Xj2MmAi+sLnwzXVEEKsSsI5RBDZKhk3a3rpuIDbePg6yFcx3dU2i+rS33X67a
BpDWElyv+fCM+plE+YsD3EWon6uTiwPTw3yWf5ZHNQu4VnnEXMC9EajF7usio7bc2tLqvu4V1Ehr
6GUORH+I163dmd9jW9tx5Up3lBPKQzHBFaxaoMjUpBOn5mfv+Dai2iKt3kdMrAlxNEAGoC0Yb6Gr
1qmQLsC5AXi/AGB+LyyN2wCeozp6W7CpejcCPc6JXdMGlIlyC24dYi4TnhWwodqPqSsxCO2kEgBI
eAvMkERBZ3RstPARbSSjDZEMaFOMlihCYcbJs6I4BCLyvhc/XAiRrJSgv/Ho4QDhs3Z64b8LSopQ
gvoNXtu1w6AZO+3qM6njd6A3nrBZ4g9ISSqSU2mfMS1qoNew+rpzXmbddZlxPCWTgzv+Ik3A/fKL
xYNV/kCjMGdKgexyUB/iqrd4cNc2z9gVcOmbp+LlofVYP/jt1R+EWL2HEVSodLGioE8xgSk7he9j
BqwBxjDYzrLFqsJ+b9BMexYef+XStxJZ1r6KnkcrnhBaJPDpxrAtOpdjbCU1YHiMEmW1wuPiMt1+
3A3gR9J3Q92RxccWVrgai9ZlAf/o6H6AfjIWwJt6onqnTdEN08ObROPOZl5YSgAw+5UPvgYBPNa8
9Ip7na1+Al9o684NRVVfIgNb5MeM0BVX80DaXQkLlvr8N31SIfR5aHn6sXBtr0CRIsz09NGe5O7Q
9exb+Pp0d50TDO9yy9xClp5JwwMgu4bM7dtnXCTVs/ZvZipWVwCIp9b+CXsD8DMTrwVsYKcrC58k
6pCg+5D3ajzMCxuSrpb6CG118dTIlPF13LF4cm7BhLI8z2WEb1DId1qMZ1/uS8NNldleRzcmKqUb
1p3uI7IZA9aPcMemE2u5OGA8EB/NAtjmrOiy66pwGSbK4oEoI+VJYauMCI9N1fIjIbHtdNkrZRdL
WAY04WciBqVzemAGmkYPimzMIHOMotVv3InUkbVT0B9hAeLe+RxTDqMLA0eBSmjqWUPqjFMokcmo
FiJE3RPaVNCnX9YQF3j+aFNu7fcQgrKMBlJmJGAaYui9qxrwxFeAhznl374Mq/PjcQv8F1fSDCXM
SY2qkj5FH50y7geoGwJkCLIhOG+zdg30cukBJTMua4HvtXl9FH0/KI3kqK4LBD9TuJnx6N9HUG+V
bGieuvVARfaHXgjcA6yOv378Avi0hogKF+C9VNDshtOEM7pEeYYArFfCa6LyP+06JXtC7DEVrXv/
oc4q+lKwaNGZezu8ll+HyoyDJBrg3AqcZSGeVVUCbuPBzzCTu/17p6dlkzfUA+ow3g+eGfYcKeMG
OaHpQPPDWdt94s/BJVC+sxwph3ztMaHv+BmeZOANHHtg/J2kl/G/hr2XXg8/mnq8jTYiSMDS5IP5
SRf5+GFbOeYJ4xPksm5wy4FfqgH3YDH/yTGfQffaf3YD4FnFwWidzjNsYUDI1LvcN/7N4M9UH1Eq
clozo1wy7cBX+won6bQk4V7oWcTFsBOpr3gLeS1sB7jtaq+DhTDk2th5VZwGAAQdbVZB/UWtDgNp
VDMpkKHGmTsU1oXoHhJUErLBiK3jUNxLkgEVOEDdrO8S62Gh38B4/FBiUAO+YwgbOyq2zyG81R5S
5Gcsqruk3RAj6Z0juBj7d+rPpsMLT3BHTU4NRHySye3V9D4G6HaCLDFc/F6ee7LR424BV9x/h26+
hN0NdZP53DI1WA9XOI2EEIKhzmRhYsbAIrZvKYBJkhv43py7NAG2cP27mMp0o6wZQFIB2ICXWeV0
vtNM8u8VHEw+As1JwaWCi1LYX4xmFUDbnoJqF1wvJF1os0KWhEJPDx7DLRxb6Sa7vJ3szBvlEdFH
ZO2iNaecuBcoyTmHwRXzORusPL/I5evcU7t9uZ3VWAikXgxXGB1TTXj+Zjzcmi9zIZxyGIju9r5u
KL0vmH33IY6n3zn6fmx60IvZdjEKb/9WESJmX2brzMQFmweznOdaxy2eFnUdNOhGMvD2s9tPsI+/
bqCirNk5Q5zGX5+zovYwk2cCPedoWiytGePM716lYcYMKRFJc3g5cWSMX7L9VX3dcDtdp8t75Q9Q
6K0Z8bo0bdDmniJ75laRZqgIvr4e/jVoCWR00SR4KDPt3U8hdmF/Iw0tGQLOF/2kGmEfp1kzMmU9
4pR4YFVwRmNOYz40oYbjMYO3hfAFKzVFrvQM/5hJBc4DdOc0qLtzaKpq7j/zADKncccY0EkFvHpU
HX6Qqs8aMw9NUzyMhynSoig9ycCybL4ni51ol2T+d6Es6zOqkYgZflDHWpZnbjRpBwgmPilVW1uE
SNOGxFjwpK5gs3ydPCWMoc73PlKkKeH7ciPBWyh76MB81pWGJ5kAOCcX0jq0LUC8QkWKREkQOG+z
GLEFJ27d64JOTTHpnN+I6O3q0Q2p294rQiGBYYGFDRbEcOsl87tCJbG75fONA8R9oBnHB2qz21d0
p2a9lEv6ONjUoDg/a8+Vr87QuSsxdw51kMGx08RCnIIdlBYZw/FG0QbAGJRTHSSTL+OOsTcxA6UZ
O/yFTfCdq69gVy008MeIA6KaOWcjhCjqtGMo1PkSzb51rZNo2NL659BHYjXLOeUa5yESwh47z0Ch
t7WEXC2xbegDILil3Y3Y0zWoXwh1qkP0GnDuwfAYy43Dc56PPzsm4wuOZa9dojA1/R7YA3nXiTzk
XNXGTEuWX3d77Qb5a1nCbMMhCs3ExGeDahvxTyaSfKBRecAEmLSO4FUwuvPM/+H8Bq55eFuiZcmm
oA9uqCmyQPKw7PYe4PaAic4/P2jgbgMGDmQbCKSIU03BYupva0I4Pjsy97/1SVC8k161NiMhr6jZ
N8WDBs074zF2753qfEmjFxiDiUKMYAMX1BbIKDI3m1VQEwHKoauNaZUguuMM0qEB3aOkehuoIZV9
EEnbYq4H99Un/ATUQEkdOChlUR6bJJJfooMU27elUk+lLtkcv/eafN6CIMslU6TvAXYAYHe73xEN
sdrg3BsbslsNrB0dU9SCfLaaBswUjD1eMPGaReslVAJzAU/ee024w9c825WIdLBknn7d9MVhw46J
TdbfjsCmwY74bEL0QtEXuX7Oz5eLRAa9Vhys2MwfsifhmIztz5aurPEIWN6vGAtCJ1V9tBTZFotq
fP+eP00fql9yxgiducmu8UVpYpQMmOw1UwFRSWBxQgzTLc+QHAB47KtF8yfFIN+IvoVo6QvxhXEH
RCFg2V7cx1M0aE5139xvcGMG/4VbIt2kPsGyXU0KFun5Pv/iRr7N6V/u8mWOhoNQFOJMAF0J7AU8
t83zZbAg5KVkTLss+37+8pqTOCPEloijhocFqdehhj7onrqnx0g+aId22e44Fmed1R0Jy8xNaSjf
eLPj25h1lgCn2SOU2hzKEaIj6jBfvijlSneHEiEppoGcOfSOFNXJfEDvJwAVM2ZuQEClrTZ6TZq1
5WWDEu3yA3r/k2zEN1mbeIogR05//1TWtnqo/DZSaAaCiCA+Fv33meZ3JuURNBPzAbvL8e2MEWQf
2PiiE0KcSaeYDvjUJuSvQ9ybtu79AqfiA69nQNZL5z6LB+RIBOQmiKPt74XYb4bnU++DwLE17Mok
sLlTb+OsLwGzgTrKMauDjHSJeK+khEjeKD6H2avL64ZEj0aamE3wxeSn/3z3lYhgJMZQPvf12v8s
rXU1+YC2GXW3fBPw65IDBBcRt0vl0q8FsLT3IAjfvbYVra9ZtZBDjdKePPrObwJy3WtXRfANEB+w
ZnCNYX82PeIyREzvkp1NH2cUToYPdQDCQMN4iH4oa/HXIzJf66sHQLYJRnm3YUULROQq5IQ5Zydi
sdfh/UBehbzNX7lEmv4V9g3ybhEr01Ijml6nQgucarULF3jGNPVq+k63QWUQwtZND11IDhhGY030
QAxA0N/BSr1yiAQeBNYg9Q6/DvD3Hpv//fDsLDPO0oGxbL+jbHkt8S7x9OjX54ZapO1s/LbTgwRp
BKS4Uy6pZnVR0aL9/LHlqbwjQH8Omc8KcurfUflxREDjNL6+Nfy8D4Q2RT2ZG6PVJmEVnJ3pO9AP
Uff3sTqAu0dIRU6btRvCHPz6fuDdxYrJ3CBxkXnVMycOKFmxvVDqRDSnHZd2NiA2p9f/vXQcbdWi
7106P/ZnfSiPie1QVP1sCRuJxMhg++8BvGHygOHvsgU1BF/YKWb65HpUlp9NvmipI96RAq/Gb8FF
gluMXJos7Gww4cD84euZZHbI3MGQaUoX1RXnt0VwvQBlDrLVmD4WyoZ2cXmi0oo+z0HDGV14LAGL
dZH949jdYVPw50KRDEppWAxuURdW7q7oI0QJhQ3kWYVmWy+ZdNaPKEYpJmj+vO8Qt5MCOvMCYwpm
yKQZyeTc676yph3sqoEEjwrlAsF1BBgB+vCxBbv3J8Kt1J58ru59WmRMIgqc0tSgaEsCNoEiZ4D5
Ysdk+pteAvIfzRj46keuAwr576aBeX6imOI4tSq0QWzuU8crSkJ+x7XQYCEEQtIRqzM8mhqBCOZB
gTdnooCenOINTkZnOXpuamooE1rxI+yEIY+jQgCiU6UsK4bkh7AzwMJlZ6HRMq9DbQU3SV4CUWf4
Qede8XNAif4+pm6ab4wROXbBrCLk9I2RhFJru6DN+pkDi6BiScXqdSF4vQVUazNbIrShVP26QEpl
9ZDAY88SWeB8KAy/Zuo+D+5D5LOFUI6gsmG9AjhDvRT5kPIKMJKFSN+dx4ZtBktM6rEUYr3vsnt4
3by2Cjf6tG3thMALZt/wMaGxWlDoM6kIsTYQ4V5VS0w2w2yF/gJynFaACRzUqesUgVcFqhJcuh7v
MErYY3dUHrapC82hheQHlcmmdM5Y5VHLZACxyHuRiDXP0P2BJsxuW2AAXaqJ/eeUgewMCwRXJB/7
OpM8oibctSHgFOBBz4z07gGURR6ZJLq09kdGmF3Q+sNl9e42ru69g3ryXcoR/A+HFdWnD2grUEJb
BCSpY7vpsCEhIYZG/Bxq6NICUnzhNqzzF2+MbKL7uFYhxA+usj+v//QI1xZOW9AzhiABeYcAKU0f
mzrelvwWUF1mM1mPbn/hrkE4AqxPDPUBKTBUPxP9wCrEYAqoHKwNgdT36mG9ftFl2HT7tw4xu/BC
1qsheHZ2wGl32Iyh+uAjAkMJidv0j+0B1hgHKWgYc/odu8dc2HjBBLgixy+Udn9n0/uN0GwYAonK
tvEGvOgc2uEjouwEphe1srf7nsD5bHCTKvo4NFst7Qu2OuGjCFKUB2LZ5IqtvnvJBmMiIgK0GNfE
S6vyhAfye/uWgf3iR4UX7HueoUJVH9Ldffo18I8VjBau3jIQV+Gy1mp4DYfdtUqgAimF5XHu4Nmt
DK9p8NiaPt11QMtwBJA/tbbXHYfrbY7SLV/vhjHSlDztThgmFEh84ghwLqPa+YSmp/aY0hPTS8cc
cAOaR0MDI85igy5R/9vHSrWPzRidJTB+U2XdEV6Gves5c9BM4UoQAvGtYf2DpBBub2iyfr0KHdF3
VO0rV7ZZfWh/DKoRg9pZ4wYEyNNFxmhHJxYasoWOB/YFzFcMv7FAQ6djbYnTh2N+kjmUUU5Umc0J
thPgCY9AuTE1aIWEM1NAORg58prgVutFRqHlzMNeuQP24nOBvpdx+aEZ8R2py6vPeOjdwJG2sGVd
TR8+x+mwGxY7ZiY5BvhfRHk26bAag4bQ7fvu7ZleJwk/+QYSDPP1OkyOzHKmJDIvupgD35GMnQ9t
K+KrhYH7hiBYLNlXlxmR3uG5tFIQ4h+cyUGC0+ce1r15OrpQeJjEnOtCQZmeyFrO/Pu02CVHoOi/
JdSohOLfujq/54lgaID87Yje/Wv6mOMW+d8rmU8vBhqSpMDTAJljtUn94PQ4SoMytKY1G2Yxli/0
/T4VCBJbP9LoizdfBFtrrzMvXNqx7IJ0cyh7i/4ACgJQuQU4i9fFbte8xwIKRrPpZAzYEL8uZ6N0
HdxqPxnIY2kXNtQ9RQGVDKnd6BvkWDGQ+T4GIAs42qYSXZZeukM+Cgp1iUYwUMQd5IT5O8iZHoj4
O48TdZ6+5NCbmGYraShFFH3YlePwN6Yg6prYAraBvKIZJu+7w9RFbjAE7+u9J7i+AfOP0GRY04Tc
kVReJ8jh29IUsennoONcx3QOIZWQc2I5QNgwldcwzuMIpLJ7X9GGg8egoRC/ZFYyedMdk0DBO5pt
bMhm7GSTx7xEqYf6v12v8Yex8diCD3ADCZGOWj9nsZoFnqHK8Ma7z6LPohsmdb9ZsfPhnS1w+vXi
cQJ9h9H2hbE1LuA1QBqDBOPgBMZE043sVbQJtUsdWGdaJaEYcURlfNO/0ljCA7f5YbhmAzTC1oxv
GtNyo430SRYki47HSQprny7p9Lr/GgKdCEkUZDAIhHdo7ehDfG3RLWTwk6DAaOFPIJ7WM9CHFedh
Vvp0COp4RLevI0N3EwXrb2tndM9CKokD9UAZxXLpQo8aOiJ5Xx3K6xKmK5VCRlOzSY6Rnktcgi/K
jXfvvWOs+9c1US+NmRUHM3e8FbW0KQw3W19kBGPNFIHlBUXDSeUiYGF312jneCXNvVdPFagLC+kG
5rvuZYvPXOpLI+iZHg4HWGNk0XPPCQjn2EH0uV8c0b50ADjtk2rAy44AVIxRpGPfoY+IxPumqrx6
ji/WGpetPi2aOHGQZ0O3kiKPBEcb/Uo4CLQqy+Db18dst1W/GEvJqBm3oT4n8gyB1cGjGADWcdoD
aewCEL9Argmkwu1Ptd4GX+SiKhM7sELBh5w4m7HuGb6mXY8FtyUCjhf8tHbRvauP0tSe2GwBDNC+
jtnLL9wrbg12aqeOEoA4v9AooM9YhnVIQzxbmLSXYp+atjWiDbSj4P6bEfEs6XhQUL6vs697GyVT
BBkTIhYM4w7p16PpZSMOpPbYsUcGSShVADb+elIZNrFYn9O8J4XawrSVXu0wBbgbvosSQTEtoYWN
TMjsVJB2UOPY8rm2I4UcDI4xuYbxsnIKlCJivECL83Nk+aC5bMwQWNwCPF7Om3Ex+yOcJYRbm7sg
wonHpS4EoL+YieEFciA+EfIFezuAjHQs4jSwMjL6ua8LZCfFT0bXNdEa8iVKkCjey0ewxSYUsFNG
Lp4AuJZG4P0ja9D0tf2TM0zMVRp8GJdjy5OdkKj3X7YVZeznrJWGpawLppE5hqULn2MMc/4a/uYx
R9pzABdFQeAVrqRdB2/vjoEVSigOgtVopZOfD764C2CEPJUmKAvwwHh3LMh4QKpkC531Jo3oBCOa
M4T5AKxi+jHt27gE5gp3PZ0BXTA9wh3xe0ZEHBhJzgCjFb75CbQlI8xB6nwCJhf7HVwbHvQRIsY1
qvH5K0Zge58vTvg/IwAOIowt9sglOI3dnsQ9w6eCkzqEJKpRe1oa52YMd+eDxgrBHdQHMLZa4j0H
8DLbgDkcgopUVwhSg3THRi4o+TwT4oe2LOefiHxhWy/+s2bqrg1itYQBImDIjdKv1IF8wUXJsQba
BUxncuIcLBV8MwbIjrAXga4ASlM7oNoi0E0R3rs81luhHU7RQaeZLaDSJAQgU/gLvf5HWF0oRjAV
ARFK2pB5oJkUrPz3xlpWrga938EYziu3Cv0sl3InhYxdOf1M9X0TyiAzPeYPqSRG4ASpaDgHdyzI
PwvikrF0TpB7pO7y9KUzfUoy5kiNbYqT5I4zEm1RnzZm8LKn1NgobpUjBMFwL2EXTKapVwypsMde
f30UdSzyXtnwGl8UWkp0SNKJgLNDdxiDgxhd8TmEyYNmD+ylaYPiuSiosY7UvbwqI9MjrHe0KLbp
VTlNn/w/algbYmWQI8UcW8aA08L03lAsH5PkFZRzIs7XiND2egZM3bOgdgBDTRzMWA9M77/1OTFj
+94O9DzA5uK1+55xeKiYFnVAEsCvZqRauLwHavAaKQdlTZyEBdnodoDfVI8qXFoxJwGkyeJAy5fu
HVzmlHjYYf/sMWkQnbBzWZCfczLs0e3IKQybCZ5SfWpkH8oQPCsg4TGF3YglLXGhtYUq++R+NiKW
IAwuJ+Fx0LGmiI9JHbGk8zp3S6L0co5/QQDj6LeC5kggbeShPuNHskl15ogWsgA0sRN0SUXyR89x
BM8bhUiT/gpwbehRpC9SaI4JNIafiP0XXNWPXF4lOCpGIpqUongMG4WhwGLgjgM8shA73eQuIcDr
lqevswmJvL421zdjlMEjxCgPEXvxBE3vKyy00YXysGgn5eEWidQYLCP1844jLwWVUHgWclSACrBf
o9eZMsB9cEtDONfPHZ7xXIUvKYSR/QeJDEoUI6y6/hjr/7OSbu+5ywi8aXlOqRIohD0Q9ScA+6Js
i1l0GE/aI6d6qAs1lQB7O56SY19J+wofJa5vM8Zp7zbRySfXCGj8Tuh5pL8+WROtGyj049f4s2g5
Na1By6YgeF0skgl7fffAlMCemd+vcuhg8LWczPLg9nB3M02zf1ux0V9HuJgwmWoPib4gnQEGe47F
ZC3nGJFzqoj32rvi5CLeLseD4Noz6UkuxFuGAM12GtuWr4/1MW4CA1h/4mXpk+/FYruWR8WoOOOT
dd3dPHFivb1PCIDMmv4uaJLB3GAF5iHgwMGHFW58Q/jFEqcTHpQsp0/QDZ9EbnwkCitJxG+y4cBh
4ok7Aag2tFpAWoI7AzB+4oBFt4mN9X2qJ9o5aXgOBVg/Y+m8QO4R/EyRX6vDMhbKHchFYFnI5cVS
JL1jpJD9gNJ+uDJ/eXYJBXMmdOp2h/JItlwWN5wBeHMrUq0VoV9CKoh51i0i/RH7LxWap4/NGDB/
BiUfluxdSEewVHjzBKG/eTYzJsCvHAzddoytGDktQhSbHEUe4UYQIbrh33fMT2XI4xOyw4XDGJEX
TLw55MWzEXzPnYNIc3bdQ0HyDQt01YxLfSBF1ZlHEAUrck6sEvkg5cBSfekkl8LQfRBvLIrJc53d
ASNp1j5mCNj5uM1OppDrXP2WNJKeBiEZcfMEDmw1QlHZGDBAxmeSzRNyTx1lf5HEf0f6mlHrWFPS
WKTSpTroUizXvkxyKRViJi33AaGVuuPRZAKbHj4y6gqsPFWsP/62MkQohi2KKlL/b+kqB3Yu5j6T
DS1GWx9SIzjfB3hMMg1danVAOV7+jzqdp9U+k5lb4R4w6fiYIp98swX8FTBEOk9mz39RWvBEaYDP
pHxHUA8rIqNeWjoSInsRlI8P2HKC6zK4+h2WG2Y7hKwHyD7UHobIu4XJSRYKZzjjtjA+k2KgLjmY
ySn+XNQwO4Fex2v6EdFgOggy/wRJEjozKkOmx1wURPnXmKNVvRDVgwUHSAp21ri0obpi5XIUIzNG
6VxoAz4gdu866bgSpn9iTsScLtPv+bnjEZUDo/VbkjybXnasOScoSFJm4yKkIx027RKbZ6fYcXMo
sahL0nFI2xCdcQWkFMEURWufn4glwatGi+G3oxpIabIZkS7vHkfeuSAMb2DLwnblrwgUEKY8jrBR
CTU+Cz4Nlgrng4xpEKT8UxtKoHMpB0bWtHJjv0gB0OGz5dwiHkcciR3yF0KakHwUzgMj9Y60PUUT
MDN0rY6v2eNEwopBCAE6D1AvEipbf0RXUO1YQ3jl6balaMgoskpizoUvqnN0fUKKV3xbHiXMdrr9
o2/j/lCrImJlsuHM94a++uSkMqLrSIr+0XRfy4ktSxBAv4gIvHmFjRHeCCHxQowQwnvP19/VOnEj
TszRjLB7d1dnZWVlBdTskI4bRu50lnX/FD40cDNRSIUGHtenEJBw61qXI9bWn5PG/lrbfj2k0QUw
PvJn6MKXbfBHQ4QGewYx2BeyoNJNbb88TEq35ilKFfXgdAxjSjdE4+VUW7pyR5dRuS2rGdktKZSf
YV7C8kePCQ1bfQXgrD939YNcFP/yaIeMYt38w1hQ1QoIM5kU/mFQWLMXI53djWWHs4lAEvfOOyNh
AkQzFaYDOrVMkAz/yxacaxxvg4dcANpe66EXqyeS4jr9je9kvrLXVAXpuRhHHvno4AbN2/2z0Msy
uicclsII2TAg0SgZ5vSyC/1ti0Rt3fX/x29QvDaXP9vQ/00M2XpOV+21lfzhxgakGRrX0Ght0bcJ
saW7RDtdXXA1oyRKAaryAjAc3JbbtcLR5XZiAbr5djpVPW1KFEIUlGS9WtAApkJtMY7L4CjehI92
soFlRW6f4G7HJff9dcXBD5pz3KtNGlq8VLYI+Q0W+9MxL8qsGiUW23VTP6xO31zdN142L/Xz9Dol
eTRNb4AQIYG8hVEinMEOueg59eN9WiX8XFfouYixaeR+Cd2N3bC02/tZbFUqtONfQOi8pUKynq0G
MCjLVmMhe7QJsXYiUU5rL/2Jf1F2pN8dOS7Ckq5ksGyCjrVtCHRW/CCkOgWVWXkReIgiBbOo4wAC
X3QmuAlRkCEclZoBLNxUMOrT9afVHOwRsFUtNOLxXhEQRUMEvuy6JV4eZgfrwmu6zD0RmEVqonSa
Zb/XHeE1vF8U/76oc7Y2YxggPYmOh+jUchSKrvjGllb1iQLDD/8y2+H4tZ3qq+fX0jv1ADux6SxE
38ved9lZH+zX7B7H6OjwFyyNsIZ78wXYghnxFd7o9uwxm0HLVPHYlIXjYILg8CB4sMvY2tdMYzMI
j3CV9q6FxPMcTN6reupBfS+FJHNw3o4D/Fn6O/mNfj+1IEFX8ahhLpj0MPc5tdYBZTcwuSepcbho
DPt05uvy967PwXKK7U3NWIBk31izAEGecxueNlV4Oc7MCzOJx5txZBncWVdXpNjLqd+9/hxc5uaD
jufXBn6hsRnPV5XD2IA0zlms1EaxjLQbeI3Azp3/abD/NLa6kXhD0Le0bVj6vBwGua774h/Gu/pt
zG2p8CGsJBtJN/s4MG7+K2SounMmnwoPhG/cyAPgaZ7fz92leXwSg9qydZQj3eohJusUEuty9ZSn
sdYz5qGVUYJZMMqscuhpmbhj0Gxwkgy7UIuikW2JlpB3aE12tULX6LJJKdZcOcQ7mr/j37aapeDH
cDY9QRAkQ0gHnqQgg9DvLlUKh6ZJKl+nPosLX3beUa7Q0/nnGDHvJOOlecdCNhZG6vho/B/Uyay4
Iupf1R7CwrSmHnVpXTsrElz8Au6/cm/ynRnGetwKascvFTIR0OegvGpYd3MnIsePluntcPp8epvJ
E2QvTRelvVKiZ6cRPn/WXD02EIdaftOyp/zzFc9zTpYhKqY6ll2eiipy57KN/OiskNjLZduHsUIA
CAbS3IYCr2D1x2FnR2e4Nlb3kVEtAG6ehvtN+/JyOuAVSOdWx4B2U7qakIMSQfnMqsbcJmY1Guv8
6WIXcF4Bf1hVhJMJ12pXfyGUlK9Dglb4cGigesYSubWKfIf9iUt8CPYWj3bI8Qt/ZnX2jLM6xF+X
FFW5qR0rDsxS6l3w6BoKVtVdI+pKOZwhXZ/RwxGjJ1iD74urE8Ll9ef+jr6rP/6pLHQs+v2ADLQn
7sDC3/LRQ48jIO9Dc1hGLylxh8WPCOB+tkNbWDignsHvIVbfdp+EK5+XTf31awqZNfd3t8QClAsL
ot6lf2lrxtTMpNvHuSOgcu79ZTDRff3qUIidKmJ0pB17uG6eyJj9CvQs3cyhnQ8dEWPkQPPUdwO6
OQ3WmhuL80HyW6LxFlKNMsoW06d9qxUaGsjbW+n7iBzb6bh8n2c0Dmqb0nyi2yQjFdUjrl1Lu8Sv
gE8QjsQ6BUF4dopb6amKYwUX/26/k4GWM8dsOKILz7f4IPlOPRGG2zH25hT6/fzih6GJPNABJgTX
hHVxAHYgp5wdwyBOIfYwgzKN7ps9+7muc1xpuBGwhTpSsI0oBx6q0CaKNy45CpnZ1QPOKM/O9dfT
2n9sQaG2az6ak97z91q+1qV1ITM+OIpCMaS2knpcAzMX/qt/MXmPklPsXGxsFPyuduQkBLb4mIBD
zSuGItK9d/iczBattDS8u+2cxiB8Qh1I9YxmElbddqVZyU/C1lXJSEfVp0JdBVA4LNSv71wduvvG
Bb1oMM6hlB9u7nXnYvNFqThKce9H2RbPo8WMyZzydG5X8vfYJfKnVTRAqJH4GFpD0tbZ1VmpGUTG
91eXiH1z7wTqTlT3CzZMp5YN2hElnBY6cWdMzJAV8JX9mMSL+2hafPTEJqeP30XO3kbq+l0zxNtJ
e56uHnkc0dDu/E20m821FhXzxvXOJkTEbRUeJA2YHHE+kAR1LtGqeftaj7JYRzTFQX50ah0P9d9D
pn1ed46DROvaBfZSGqYTOiA1duFpPuYpTAoYGyx9Lq30d0icvhOLOuZvGDYUAkPR/z54tG7jyejU
82VufNlac8FnBtGkG7gMfpwDnE1+lP12+p16meGlv/y6/OOJ1Qa1r81nM4GnMygGFfwWN/2umHzb
NnWB3psoh0hxw/e+9FfDzSzaClool+sAAEh/ozQE6f7VcBA+qHDwfCA1Dqe1ZKyVbigxn3rK/+vP
3L/tNCUni3EIfZgpnDEVjjKXs19J3sqmEdIIbMmihqtKfjOlzYf7kW6uwKrpYXxa1NPfYEgInqAH
PVNOSlRcfqeK6Xa6EKFzETuh4LkxxggaiQUiYxlAD/Bzml1CbTBjUibBwq69+2ez6tbQzGX6QxeB
EbiUQLrEugpX7hFt2grtC8bEizWuJjS0TuJF+XaX2GeDk2P6W+3T2ZRuzDs755wq0qFymgGUgNH6
UEs9q8nveSgQOakdH+qVrhl4gy3A/w0UTPdHHd/hU01G50H2G08jQjoRd/XJaGsRM4vryzCug/0A
MtIYMbx31BLdCkO0ffmUIhqTNZX+16HBxkeXtnwV48tD+BHtv3jMFthONB0EbMYDAX37t6kpZ3YL
bmS6lplNbvWwtMaBddr0HF2gzHpSeW3aWKkHyEWftZ1KjsIR6rh3BAQ6HX/Y2DJCBofe5Xv39508
sWGRBPi0HTjzv93PtILZ2XRX5dihqx9yD7lUI7wLxtuBakrvS0F+Ull+ZobOj2ZoUH479Bk0EALl
O1uRkJRjfG4GSgMFbfIR4gnUiZYGHc7w9YNns14w6Y+P1Lx7d8hFpCwvjvnyEp1i+t38MP8xYCIp
4hgQXr6/4ejWA2RL3zIypXPVY6WX+3dPRbmP49e1s2sl3rLtSRtfKK9LvReaSbWiL6UhS9PtTTd8
QzXtvzM97ur1pPUkLFamLmIlBknNW7p2rJHhNPbYwsAA7Y2x57YxjQ3jb4a8GFYeiquxxRtP08nI
Wlj8sYOB4uSFhrFZEaqVoFS5NBBqy93GtsQ1ETCOV0IEyEEkI0yFHEoavBVoz6iSMv8LXse+oxF3
tkAS42uWAaWzL9sHHFziJgL1HjbxmT/edbCbZbr70Xogag5MQa/En8VTJdXdqYgcWrQidpEvD/6n
VlW7wy5U04Eht8xHE+YOBMEXWVrsg3dy/+C+vj/6uvwOwaeedfOlzeCCP8WxtPtHrHWd3rUlmgD4
tBmzn8np5SPZnDSeozxZeZ+VkPPHik9Fq1TVnX3KPuaNV3A/CC4axoUySRChswzpU8ZBhhNqMmJW
tCo9eY4RUr6inJaGV0TIkXemLmqAGz6HvkVeosgrNED6W5St63qq7p9zMyXeSEYmMYNzgkQkOTLC
WKmJVVuy8siXVzY9JahgMs5NPug8kOP+ex4iFsLxexeMcpcT/zSyBheN/y5IS2pY5gBfzUbH5vp9
1U9ONx9LfXadRR9gLfzqFM1OX7+TKea2HTMvk2NKoXf4QD3WrjKFUz/371GlU/iDRzzg9A2Eshec
TKvSAQSutOBNnb4sFT7gFCVdDk2bDwDE5deUiFCtF4ZIiBLBbSs2U+vkY072WJt0rFIfd/KJQcd4
spxJ1kOdV+P69Y1Gw0SHS2iaj/Uuv8/p7vc8pVjl+x9Obbh6/uMqvSl3OVUJoGoS2Rtmgi2YlzIx
Dn5Unli0HM7PY3Vu10tOuw57VvB6MZoqZO2XMiYatPCLHcUmYGEDW0CXELKNHFqwlv3e1SFZEN5o
l/6dtAHCIxfG6pYnzcW371FjQvOhfTZDi6fqe0Jt+/QhlgdC+PGFCVKi4dtEyAU5RrHGWjNQaTUs
1O6le/kSKe81yTHO9fX3pH9qBSrPtOs2KlOyFS6/oqHaff1ZMZiFS1aqnHUDr1llNnqiVQ/enncz
v9d3KLYsQZmUNO86KgBnuDV8jEI3VGoqBJQdx9O6k/7Of3uW4D5mdt1ej0Ii+XbMKD/vG7lOYuAJ
rce6ujTjTWuqRCSeK66GMvnDMBnOwJ0i1kOhwCr+yyWwtC2aKYeoA3DsdL3NtveKf7moTKxNu1Rl
ijdueK1T9TK0CWhhDjN02LqK0z0dKs8wRTw9Oh8iw5k3PY9wLMdlw7MJz6qk8m8kQsnDadOAcJ+E
rYpzKY4tJE+K6L7+C1+OcmbQXlQck94lnLdDJ1fym3TEPOJ1RwS9jswon18aXuueqztgbS3kqefl
cQZHRqUfJ51yda+VuL9NiO4NV5kVujoe6M7N9JUZwkFIWuhtfe/6WVp2IDfB/jixZvCR4pfoHIao
S4MNo8HpzKlnGot8Ocu9ywAVvbkG65pb+PfVJDGBPkYQy0n/tEx/lOlpvOohO75zJmEN1gPf0fVG
a9xmNE8+8NVcc1I4P8RKpwyXgeImE76OlzjNQtX4sI7C5fbVEhgGLJ3c549o9uTwaNfq7zv7DrfW
KttGvQAEQrPCEwGl5l1kfL4YytXfj3mJqTaP7E199eCtJw5+uQiXMX/ycywKxpd4RHJNroCfOQKh
8an35K2JgTiMHcuy4uDjeRljIRDBI2fApZea5b/P6kxSVnaEznNvdc1WrWzquFMvP0qptg82PZnl
OD8CCBzm9w4e5/rOa82M3lDyVUeCDmSPASqqmgtUbwrzZ5DyeipjIwKBgnIr3UuLbthxYWeokYUK
zas+6UCg3htEgvqAjOQ08Hux/steNF8XKPxTDeAcj7yPUHn/gOWOsgQctqrDd3+l9FX39r5QnrqX
t+19u9B5TbOtc32fKV6uGKFavrd6NPK9v8lpyvG5Tqwzaa1U7oEVp+Txm7YBr3Lv2asn9VXl/peP
W17Vs6Nkk5B/eB3k/p3moeQ1QHg5bvZaiO61ybJygc1WFeQh2Jr/TuDEbEXbx/T1WcChZWMiDpVN
L6tIj2uGe1z9tWOffvForuAjnPnuEBbVTdVQzvbpzYWWZTPf9etQuusprUGaDsf09zwWwU22vxyg
HjC/dSSoeFj6+zH0D6oobK/9uQkAC3UWqLBw1fMjVBRUsacBGwaak6QuVT4w5vYuvF9DuTmJnVl3
ME3RqQ6DOOsvjzJqTQFhsAspxl3H1rURFsTy2lj0th0r6DpvXmbeCIliAyye78g6EWDbcZw+MipK
LtLuoW4eCqr7e2XOGZqMxl7CjsxEO3WqlsvmOYfxY+Zq+PUkWZbu4wqsbFflQI+o5Grhxu9SuFwS
VSbHzMy4SmPQdJF2nBZcuQPXMs5/BxqNEg/WcYkCqJAuLT9BKThaggQ83vqJIV9oSsFZlrYVRfca
84Wln9UkTF77aCtIH39IQBVY4+nSwbz1RVWCBnqoZTCVJFj+grlvRHeWpgEl71A5B65sMCFjWsU7
yVG6/1HiSbE2O4dCT+w3UMvBjC1I7DjAPJf/Aly1tO2nV7DHglf/neAJ1LVBnsENBdNAZ+xncgm6
igWOIk/kVGeHVFDP4LfxLB9OOFUdqM38ov+yCbbVNc8kEg1VGRigmf5MouvS5WZ61WS8qC6Ql/iO
qQGDMgqm48lTKCIpUGyHYez9Pno2YlTsDOHOAfmS1tW45fTjNCXf83NjTZyqBZQWgqgeX9x/HIbS
sHCCguRgJMwYqu6iJrQChjkZlpV9537QkVGaTxls/3dzrVSh8fJfqnYzcqtQJtduvW4tDDA63p6K
lSCieLCzXiu/D2FHkCsMGFkH1dzyBxcQncuXsHVZavkA5L+nWVJp0dPRtNG5qbLUzn+uyKpfg7yD
OZzwbGK/iM8758Gtt+4+Jy3FmTAYQmXDwa/zHt/DNQusI/is72qPnpi3kOrMuYippiqetrJIsVM/
FKI+C7lo+cP8JAxhIdtiLLFsHlh2jveferpfTEjpiqgzkd6rXnYU4AEWrU7rfGjNK/HGbpjruuqO
3kBwS94r6k6oC/B1JLD/nWrAEALPOsyj5tW+v0gJVfEtv9iLo2mR3ZzJWXw+12+FXx/k6/SsxT70
yBswfQktHnctOBoyYtUHdhd3FWupw4TCjX74NYVBUBakQiOBVGfhyC0+R/dQSk1K/lSLHjKjv+r9
OD9EES5oe8ESAv+r4jueCmXwjGQXAFCum27n27+/gZbUpFqTO2IAAvR6DTI0MMbY/onKFu/ubHNJ
edmJVyVNJMjbwFhxueiD9NvMmHZ96cRXdJR3qKTr/fTfTwb5myqeHS4Fk0qLGU2+z4iKk5QYS1bf
jY27a4WVG0hHibZwotQDcITy6zmH2ueW2jLNwEEblDr5io76EY5+hfKvWTerxkSVeUnBJH1uU12E
fv8icjBpFnowjnEsgcGlRPNZ3tbYDAHFxDvCgsBBLJrqFojm5r6niWkdDm9udFgxt565YoqFodqR
2tTSLrrQKN9kV/a26s85dmNaW4F/ObRf//hCNxkHSl5RYjUelFZpoa4RgJhs42QtdHR5cQ/4YbGJ
4pPcEoM2Mp07sZvqE/7m1MI+LL9iUWpTOZdJz9Q+b9UCrKVC0aAB7sQ/NG/UgkBokqhqrmlle6nO
jU/B0FTP1EqN8hHp0iqj6wLrqMnFSNln6ODYakX4PbJYqeeVsEb3U+moWKc5/1rOQRns8jA5/f0o
1jjLQwsMhUp3lVjdd5PICBMNfB5ifaXecl9w5etW/tFGGNj/2628GaZ0rc9rj1X1OaIPX1OMDP2q
8JX70mlNaqEuZSiI0dFqTWeDKA1nLGJkFlpPteW6rOugPVj0wtYC/GKrBrowWV5Y/i6J4wHnLEWO
9y/6bB+hkNVgBmRw7x+k9ky48Ei8ppH9zbGefkXQpve4stGFZeHimM/m1+Qf91JsXwkL2wPjkg7n
vlMY4yM+3UsTnSb58nKwUCBFAhF1dPN8M8r/sa4030QJPtjYh96sG/Gbad7lXZIwZAGBrVr7wMer
O6yGh6Eg21m0HqIZtQ2Q0UuaQq1YBsB2ZDddg20I5gcUYcM0dW6suBkKK75t0Jjk26F4tL40Jm2/
BMxpfxqhMWCvEnKrwiulXChrnxCby46Lrt6RS1PruFGTdPUcmhKi8K7lTQuyXrQCryl1R9Je6NsH
GIPLDNvTcUkKkZFJE+sq3z6LpprI16XFGIm34YvedFcz99Lv/fugxawCv68lLCPZ7WzXmw/c/rmz
o+Vq6WQZuyNeWa6ymVkAqptqj434t4paJ739XLUK3Q3RkdJMBydLJOrZLsciXH98UbgRTBzCK9IW
FaLN8H4u5dfvsqygHLOie8RpLrVzCK17N1kiFDBr2J7BpB2UrudLI6tNcCIBkC44zAKNlvyW3MLY
Ug9of/RHivrLf1/Fn4Reo904OZK14TuViw5SuwF+ItwfCGkRCkv7yh42cYv1Xqi4AEIyBBnQY6bC
0hSwltG5YwKAOohfJ7kfmwU6fgbaIvSJubMWqS9iYfrTarYOLkNRUIoR+M+hZipJ1oRC+TtUYYS/
UOwsdFmafiNQt2HzEblX9V48AWvNdHbEISBXzVt/FBIWaTETWtPMMUzjS1Sux+pmuPfZLwECHF0N
PKlSyqr0sjKwqLLtTEmGKH186q6Svq7C41+x2tzX4F0zWMySBkP5XDmQsS6vpDJTc7+0BfIYNwbJ
79/T823hwdoDRmJdj/f5QA4XEOseT5R3Q2W668YsJdi2YjSb1aoLSQ//ijNvkLPluaPyyNDbpod5
XkueG94nuY98XegmPF5vqMGRvhstUFsJw1IgNLQk6XUo0exg0qpJlNo387s3q9cNXA5qNknXr3Pz
Wth78tFD5GmhXcevwyvQPd2/hZuwVj1LqAkR4++OHe61v5Rd8Njda8QbznyZxS7DXL94eOJV0DwD
HsKXZEVYckdlz1Yn5M/G+RrJArbbnj2xG5vc5fj4r6K1HrgMK6hcj8wBU0CU/UdJe4ZPVNoOzG06
zB6Hple7zYDowqKGK7DGst/SB/b9YSyWrO/uspHShqxAqedWyne07FRScwXHazSpUSAo75Bv7WSU
upL2Or3SKjq3f7Eewx/M0/hRStPPa24gdpC4xrpqBE73NkysHjLpmaUdzfvmiziJAIRlZdVa0apG
m+jSzfeyvRfL6Vv3Wb6XM53buSxvy/YKNbZrLctr+bI7pYgDIqcw9FUuI7UMZfE78btOkVznTMVd
PgXyKSS8xE1n5QdCgRn6ZJmtKkjL2uXnPUwecXUlLz/VzL752SIuKXIWzUKXNQCFC2lhCNa2c+wH
3igvusZktk8Y4iuu8A/ElZLY+kIdKHtUcZLbQRz21J5l4MRCd9PH379K4r5PFGbtXBRU5Ivuuaxo
Ym9k65fualdZ7LVsG6ZaKdQKjqEdFaKZhEVo+RKG0sB/BA1SpvQ3/ZV5HPSBPJJ6q6bCtQJtKHDL
W/RaDJbO69TnyYvrr2rPG/yRWiJAQCKqGEFDvjJot1BLdPSw9k5aUlTL6bJjYfpfvmSWWkc5SlVU
YEw3vLGwITm99bVfBM3WVZ/BqzfN0eYpOTTSmgzWzUxrbd4mD2yZvfpWJRavbwFKPr1Oyjb9Wqye
+3gQqblf285WIB/eqA8GeyVaFU/O9qH8G55L0BVraWypSUs2tVVb4uS6ThqrMjHWWHEi0boPdDJk
X+ZCAjvkQI1t7drP1Tb82q/KCBONNmSfD2apBGgD4/Tg/K/rrRRk6Ix5f+eUMwRz5SQ9qcfwEn9Q
5e7qi03V9b5LRIe7arq/qR5aq2qs6fDKl871a5lqEHo6DPNlfyudP9b9ZUMZ7SPUUQ0ElbmordCZ
5Ufxxqubt7X65+/76N6Y9BfVj1MUt7Lm52L0LD2rOS5CWMmrfxaN38KyfVTOH+ZVGYtYPLaf5Xkj
/5shF+ZjRePWuvzsOhcX2ak4eGm8G3P6MLFSI2H7ymiUcu7LsOnNNDnbVBa2m7fbRC5vDmM2C+jL
C2Z4bVzL+WFo2NA2xLxj3873oOdOrpNn1aVggvgV/bJRfLxghXUtT2a5zp5I7fMyTXBBWiiLZFLR
+lsJLix+ikA2Z2WDQ5rnXy/e119QygQEocG/pU42l7CjpFpmo0brfvJjqYCnNlaKDYBA1+wUbWvn
/rz/YB0XKnNqp4VBoWM0eJQtF5gAh4tEYxdfmerIpKwy74RC7yAoOZCoodEzLQRa89fygzmS56dE
3IeO9KLTAeBGU3U1PgY1LHa4tYdUIvVvnRndK/mk891r2SuFSn52bQU1f/KNt0A3eanc3tO/yCL8
U9l3CvTupL907oe3Xokwz/YlCnEHdIGOaSui8GE1kfk4Icu0v33d9uNr92kaZjOthBGpYRQ8LPV+
sTsDdu/RqzknDk7hVDFErUCamwi26T10hFiMJAHD+ajQETGcn6hUcPz0owZdZQzzzwheN2A1C/ov
+uwwF5sJwb4dZ5Wob2y6bRcMQuBT2KFc16jB4Lg/B7JF40V3XcuxxjAL1eBMI7eYW0SxwaTHx8Q6
fbJoVmJYUti/L1/lJ/HhsjTvb9uL95SGMpkOwZBZv7+bC4eq4O7vh1e0e/ceGUup4W7caU2pEi5v
8X/XbCVFF+j9yWp/zv3F3TLP/nqj3bZ0fGklLbscu59C8FksXvvLXGXXzXmGPHh6beVqBpRXCzUF
dcMCLj8xq8VkbJJZSbDRB8GYJs/pTkdbKTa9ccpo5PdVjuiat9rn1kVmX38YVfCqpDrH8rxtHvuj
aQJmLz409+5UDSYsvacJ3vfqOlPctx0HwTKK42W00CX0wDBmOsnf2CDds3Fqj0VjUl9043n50/43
j6z5KegK6026yxl/k7uexXZSkcKMBe4bJirWrzQkoEklC40GV4zz7JWtbgbznmSBFdKucxzjmTqx
UZpEr2lpbropXqynaOfE6e+6D/qcd1fdnHHi10LVL1f0Ch/+KXGtXmg6Mk4g81YteO+JHTJ5Cwjk
bXctxr5vXY6XnfTwRGGUjFZfMS2arLC7R1FpwEJGi7SxbyAMsMX8XMtm6dyO60nrpj9W8Ury30J+
FjFLd8cRHq/Ssf+d/bj/2yJqS67+q8J2Zk3xbwCW2uCSt3UlLIn3xc+B2vg36Ta9n7pbzTMKmyOG
KFiUznz26KtET+l7wzSXLomw8e5tHBXrSqzU5qMLruLsQUq16DtlbcTD4fo1PT8qvE4dL8/p+TPR
3jTSqehqAwGP3/OhWzFcJMurQQ4QvJcuo2Xv6Wyg0UYHDn2C/D+3K/tx666mr7dt3ZyPyrxcWdcf
WM7qplLQc9jZ3muLQWFZuRukaeheb3cUJICP97l6GqDwlbpZ5bfucVyQjK4qd0oSL69NeXYZ5JCh
OoI4VeabfH0a11bqexG9avvxfewaW2X157r6qM09A9ol2dgL6j5hxltDYf/90PF50rNbN72tx/8t
aJzjJmI1Dz/7eXHzdQ7xwzrNZhsrY86i/Ysit3xsC6S56b6dZKfQ3PcT2vXeHSjtTCPxnRr5eDl0
xdJK9U6bSHAbH3vsR9If196er8/cmPv3pCpKdVtoxmcTuc1wmStxmnpcSvfxbbCtL/hZ8sjHWEt8
1UerT8oqYiaGOyT26+pGtWj+9tCENJEhl/bDTRikIuXBJRtiR4MYLQaaFLvW0nv+WON0GJz6nArg
2Z9pX1OqNcp2CzokHvX8QGX1xGC9p4WrlKMvVJbvF/r81uh4p7kWhRe13DTWktNpZP231tShYQ49
iZT2ttoKNfj5UIRoNTOe2QwdM+15edl6sqY5FY9vjGWbxnTrttyUyJwfv8tLGX9ONaZxOF1LmTVk
LX+xghHRVj9mv86T1cmdyX3prpbZN/+0xgqSdCVV2XSWZkiPXkgzNOcoNmnMx9fhtbWXu7w/Fs37
OD5koWM9qaerYXd3wtDsIRki9OVEsautPhC3y/eHsuyfFVv+Xb1KZiIjk7J231O129utuXrPVuf9
EMQXJePx2sk3w1cGufE5mjc5vZYA2eha3/9u48Jmppv7SRjAqwBQTPdiWUqu2tKP7RWOpZsyDIAH
nKMs+62Ter+SWMtF5BPXhLFqIRE6zAgCniP53Gn+JkcNlImkgjoV4bKoS743w0Ik0cLuoIlJzKVt
S5zgaC4DkBLmFFfzqerGTTP8AsCkt5B+BoTFgnw6aWXS5TVPcO7NH4lEdFPF9oT9n7wo4G/v9ie3
7yshbj7zw0uh+OxlW/N/D8f5fFs8/aQ/Tm+gA1MOptGklMKHCBfdps9esndRbH9/MD0oNBdDjEZr
3heSzh+r7r596SaHuf1b+sGNq7jilJAoZmeF0SNfvM+eQ3Hx1LmgEgeazWWOem9Hr5GDs/B2+EoO
M6FXmvfankGTaeCOEekXlBaelder3GViVJ83HEJ9IfvOG7rmnErycQ4neoUrjp678ba3OgZAzU7p
sm6tjtU8MVb3tnvjgne4VWwXEKm235eyLsUN4mF/CxuWTJ31lj7BRsFjeG/duhPjJbqPKP1x718f
vkDqEBVG254u6/oEF09HjRQfLkrb2m5RdU7f3h2yp/f10mu9TfgDLEo7BYlzOf4sZwrcY41KidYo
8Uxl9f754GCbZ+ob+ZWHbdUkbQGW3GQnTPAv1dxVQtFZfuQ6J/37RjUV77/XZzEH763ggVNxtYiS
i1IBeWn2k1dbRF7tAv5J7wyUWERnNsaZ4sI8rW10uZaS7NpWzfO89V+qsgbcZIS3YdxjNhUi/821
lH6W9r/p5SjRSW+qVvhWU7OBhL/p3pw/i/6iZRmWhYLjoYRhYS7UwPLfmvntw8GkoWk/82Fk+6ui
L18LQu53/5MyiigiHX++nfrzZTmXYtP8pyDD7a+bvJc2DY0gvo8BMZ+ncvL9QX6Ve09dus9EI6ub
U7fsO9QS5RVGhhwTeRHdqfiLe6KAu77drY7+dKyi3/XcDLOUQ5oT2v2Uj+gXV7872fb2fdFnAkBf
tOkv3wUnptNr/bubSqhGtDX5ZzunD7Kp7c+RBkyTxPKdyTZh0O6D9AT4/a+8gv2z1ejnfIZvtMBp
GEPfTfr0aN5aMWNJSb4Z4gJ2YzUJY5KfO55Aob0k9EWoxP85HR3GYDW+gKqkg35MfUGmrmA+1Hs2
wyWmR5vbv8NnssWqcCvdPyS6QMDxY2K06QB8vDABMU6oOk/W1x+G8BXHNMXNTKH6eBME22dbMf2R
/jf5ONZduFjxjl+Z6aIPzRFcM2arzqLEmKGca86/N/ib4u2r0EywEpirCdw4WbYXQ2yL25ps3HrP
5jzeLtRXZW2cNU4g7aV28U1NE5T6Wv+knBNmZKy7r3/Bj0mNS6vdnV8voUU9Pk4caxtdJFjvpL5i
VGkpJ0xa3iZaZ0onNlJnYaa24vw0XYpu422ierVnOvp53jMShAzhgjAHCtbSrXgv7XkQ5Tjdy500
lGhSwQujL4a7Sb2R7nn9cz2kUr51ed++vS26+0CvX6anaXpc0H57ZcxsdkdpoUW8txMfh1mpSq6M
3raof2INUlMKvpIt6I3mz3KB7QyWaLocJdsFfccIljp/yOozSjcpH0hRiQ0u2F/Dr3grENb+xH6C
8CRXxvSzFZUZrhblxylqTXo2VCwcH5UwiePXNZFZ3qHoTOf1ma/O28meX18U36/3aP8hn3s5Oj/v
ZShaPM7+5n+PZ9CTkeVpuWihtpJv+8/CmAWCQ1UxS9Ekrv606i9/jICam2jXNH/rQHiU7rCMbW0/
LznPMVAnKvR3Da7gc2GqBRzev2y94JfbT/XjByGUQLvGRIw/nN9qH+I3nR3sfs1/6QUXgXVzrbyS
MFFJ7TT4DizfqUKTnVcvWM3x953+Z3edfcd0+Gzqs7v+qV8IA7rW70ZSLP4mjhDJfmwSNSIgwbQ5
v9B7saBywbQrGViya+w/V1wIQ1uVWUI9LIJaPKuhtIG5ZLiIFbJnRZNzA89+fKkry3VCeUGT7Txd
i+Wbxw7oQp/sz9CGQX1xd23QPwxfTJV81PTPamG7E1Auue74nOaBQUA0h2qY6sVqxyLUi63GrsGE
P3/Vf3Syg46wf/RaDR4cvHJvueHm19XJqNawoNjJ0as7id++u22G+uCrFrz4+6Hn0ezFcKk0iF3W
9RWe6c8FP6fcbBPqpqzmWgzKuSJvDF5j30OjuH4M2NYpM+8UohcRafZnEg+lx7GY/Tx9XH4LLXcg
1rv9cvx2UzOSup+n0kZ7iUlelZatQ8OEPnZ822ryLbMp75umT1zkXfRdrxAPqQLo1HwUPWy0WQ6E
XdmciD91b9IaTNbNhToHjQkuunwIEUuH82WGV1UFydmhotdBm+qxrMigZDDZtJ7fRIS084M78cfz
PUnHaW6k1CZdoiI3j/rRoq/Q4h6UuQU6xnszto0e5ZM6s/5hDTeG19yC8HFNa1coHm9F8xiShlYY
zGR6bmj8/6fBrX/wwbBjKLgXEcG5q7OnAXYR0Okn/tNk+Jg+n4LWaa9CeSSQsZNVT98TbPuQFzm4
TaWdlBxXZzJ8QlTaFrNmgOiMkKGbExopUz8MT6IKkR6PSMMEdrO772EE+7ozQDKrkQhX8oxQj1uP
HJXZYWJwLcV7r06CNI2epqBVfvj4uvfEQFt9+xsnSbLNOyTxQuEi0cgsG8n2gZHlJ83pDYBhEsZF
ReMtiDCKnauvKyNGoMEAxaKz/wkyz8v3U+X26eBQUXxiM3Tt6W+8N57qr59xit1MRUQR/DZH4sDG
y+ISYO+NM2cMScOkzH5v0gJXTiFCghr+Hl6BmVLm8465KnA5eLa942N6l61njQjImEvMDIxYNlqA
IyYAmm9BFEEqlS5fTrX8sNCZ//OY485UNC1hFYhi+xjH05X9YboAM+kMsKX46gLZb+lBPMHhijO7
fthsupK5Fhv+Bpncrc9U6czSX45Da7iFQnCwFSxbOhttPte/rwTAVPLfykvRMWej1O49w4GBu/zn
0jExfh7QS8mWkwhL7AWP23IW8r3My+cJG7/ydctJLl4YZXuoXNB5/nHMfHrL3am2/n2sK8nxWZhj
4v9ZoIc5RkamxS4ld+9qez6LR7nG9i1+ai4S0X755s8Y8DaPzsmOEJ/TQvTgnVy8QSCLSurnpjN1
VUr84ELfDzEKvuKNizh6JNvepKM1g3pth6Mr3Txz20L0gLj50xpx+7Xio7EzRKR4m+ImU2tZ9WCH
ODNmoXOY1DP79/2vjx2+4aS8Spf3Wxrj8mE6KZSP2lvm0eMYJYwFUNYyuMBxnCpvfGQHoqEHwEQ5
Pb48ApOeGNxVBAvFLdnm2AOP5cMn8Jkf3qbLj/R4En+PP2u3aW45zh0jb3T4XILjLkmulEpQYNdj
xxo7kljF1bFk12QycJCl+CzuLtXDFA4ACNybHZuCsX2xRip+XVIBaiZS0ePrfyzd11Iq2xYG4Cei
itCkWyUnAUU23lAiSs7QhKc/32SdOh63S+nu2TOM+I9/gJkIEVwqt9FiuE7Y6rXbKD7UNhwk5cVG
3jK01fDx7o+L/Ed2CvKw3/TPW/Nqqrf/ecdrXs/SUjFZOm/RvePXfTkc+7miLGYl3O8t3lbGHuIv
l8ol+brJMyxfN+qRBWTU7oBId/S8wwKk+/RXnOkmd+WZ5EE53Y+STIT6Hsk/uMbpxZqE77syPLRl
m+11T/NDPafOrCV62S2qtZ29NNdLOw1sHeZNHrG8A7GWW2DhDPOg5flKYREwdI93smOXbewlGCUX
xWqwDu1fdKXdzCuCrxujpZRV53/59fh3y90C3ni4DfsRINcrHDEcy1+jX0b/lEZsasuHW7nAGL3m
Entp7oOQSffjkX9chFl35X/7S3UOH3O7ffUY2+4EWWESMi9G6no2zRxLlACBuATRqS6hY0/7HIQJ
yCg6JwGxbBjQCrHPyRTs9mVbOXdoPj8H4DD+DrUn5ix/KaemlgriwQAz0+1G150vP55H8WgxIUkz
vOpaEqwVdEfvAGAX/PUC7pe6WzMhV5M1BJX41rxiDPfkwKunN/XZrnHWBPDFoA7jVyCK82iavTZS
I0ctkyEgP+T/k2S1mSs/3tNfj3eoLL8zunS7uAiujuXz1HH6LbWtePf1f8pSWxELZHKIqun2bLI9
A6I5uUL5tCmVMm9nuolmeEGX1i35bnJcVvOt8XdqeracZ7Fy1KHIqbGA6BbLyy+vNKG9tAudcbo+
f+6G/DQ7nd7JE28hdCe7Ghafne4OByHYESiPUqmbh7OQQ6CmvMjUSpns6wJVwdWXYyhGrHjh9TKB
1c102eR72YKJKbPLvZeZSUg5KJEdAnl63bye52VfpvYyr1jyULex7sk8lqI+RdZNndGzru59729q
EhkNhnU+UFJRXyLYZs0nXixzjFe1n51Sqk6CJElSQBSsBPVccSoDLbttzgGSjlHpKtkt+A/esq2l
KOIdLM02ViRe4o2kusYLIJfvrsbwi2qRaTb21lMkouCHgsE0v3npOUOm2Sr693zgpT0iDBVT/9S8
5RPVsGulXAUMvVL63V/C2DBiP9PiMvAuYsMUWbsgU+ERybJJOg25HnAZTAmRGZQQCiIkvuWFEtPd
xKONGQfYsjnPgSiXE6NlY4avI9XNTDcAD5MtubRr2Ht228HfxW7k0y29r9TopP0xClRg2GBoAASp
qmWFrdvZ0WZc8qWdttmEsJ4Yf2q6K5YcilBX6zZ9WmIBFWrlhyBcGQgei20K8YUnaruUeqUw/35j
wGJ93SVWxns14PvgFVj9hyr+ykY8IgpMSnEKx+DdoVtAreX5da0fcHMhEJLHpsoQOyssk82GflKQ
TTZlA46iv/PAG/UP5jL+MK/Wy+WzRymzLGe4EPJuN35dL9IMhqfpPUwZCdGeD5QgnnVVIPpyjVvU
veZD3rQDFHkz1yFeduFHC5mBAKgdUjEmrlPzzWTe9G2HV+huBSBm7zBB8Ad5WKBU/cbnzNOlpVNt
xVe4VA6HapyqWKs0eTlrGOJ+BzZTYgJ6AbfbAbLD1Fd44rHzAXjwKGWlKyQYMu/CcI6SUIe4n5Cb
Mj274onnKYBOoH8hkXRbwJzxmMxAEG4N4CGE9tZb8eI23P+aKh+RNi5L+WmmG5LkuY5B3HeNY1z2
Z7RAXEY3mf+eM+/rQbCcbZCdkG/ZkIC5zscvE2Br5PMto7Y706RxgHM9u4c/YgXjXqLw/11UWv4e
Jo498IaRntbtS66RcTxnDR8K91UMMpMiSvSBOVSbn5edZPp7pg2F0xBj0hT43s9+MzOE3pwUTAp7
KIfZe/b4lVzqi3J+u6a/40Qtce3lMXnsvvPizUmS/izsBXa1i7uLndadjeOsZhMbdzrRPF9rkBTF
WePmrUQxsarsc0KP3Kg8qqti3I6Xn+P5aJMZrLPDfNzeXETeEWZ+ri7dwzDAZRZvuoHu47ZtEx2q
yUN1k21vpZwLFXNPfmxOzZKwlFLSDrEYj1LTKFl2cGjT27n9+Xi794M6mhB7ZL0yU9J6ARP5muku
CsrtQRSmC8bE+Hf1d2qw2VS6FGtw7VOQS3hK+gPAprOaKPb130fXvYsfVtDeWk3yLQiuWqZrZx5l
P5FIbusPCpjwo26JOWFc2zkupzVseU+09ikgTTnKvqRrcJ9OaZEQ5ukT6lecwvlE/W2qkvggGZxg
OwEYtC824xTyV06HodPt53NUsu8cCc/Ij/xiBo8QMj1hk5CnNrO7mzPQIqZ5P+ov4zLR6YanZkKc
LQSb7W9QQrLO0XVqjNW4HfoAjUQxhdjTHmekxp9JpBIiSKgIKHpLqdyMYy0/oYON8nbi9xYFcJJ7
AsHlAhDJ9ICfw296ZPI6jfoOooi277tDKINxKbF6sJgalpYuj5JdCy+UStTs4EdE4GvbS9xkg1nc
yCybqZ3V4qkhspB6GTiIPl7URogkTZWF2vOBTTKgksZAHpLYs5/jl5oetSfFCiBBysLn0FwWF3i0
LEIFZqMX4CLJ5iUF/ke8p7qLSXaan3rLQj/x4YV0xmgWJplQc6FgsQR7LPanFgfehy85ryHcktbO
9S1ykE+jYJ7U86GuO/Hh3G3bvMOo+VDU27gLN1T/WUzUZrZLA1i309CsZrpXTR4mOXSHrFsW5riT
GrmLNSIholwDKGsfamSNKEAH1A5jSuBzqq4P6C+KKoCLU/mWekCdvNoBaQWmA3ui4EUVr+ICCQiF
tSKD5Xlv/ZUbpn5JmV1VOWTgJwjUOqnPAGFG/pXjAEo4fifTJdS46IMU2p37+GquwtmlZUdZuqpR
zqtwEK9dkj4AxtFmc4o+jumGvCJavr/ZFIYOH2Tk2MBbLcEY5t2iou6CQqhU+67uZVnLl5jsNGwl
D6sZmDLHbeFAwFo8f3kGtP+W051ELJOceTv8AWJ0ojbTr1BRu/wmsBcK3+EjigFGSy0o9xV0mo1O
3RveiONvXL1KlQTIToElQmGDZncDPSUDqcE92T0L+bNGBQYfCMR2h1fdCOSFHyBQUkPz1wfEgSBV
46AeWW26h40YTjx5xXGXcm4F55R9A8mAEblWlz7x+BFB5GLm64U28IAAbmndlGAKEG5Ui1ARymh6
Bf+L1NjF1G5n2eKgRu3bTxGCQGeWdXdTy9Y8TERUYLKUr40bYoHLKbRy9wAsspGC8ArK8IBpGtey
0koVe+As4DS3FjEGp1HPvgEW99YmPFgD0FPM7VR92boKk65qFyCqXrFubpzSQjvNzRaQ78b1QkFO
+tS/VmEQcn/Ra/FnCeeFMgt4G9JG8QW8vopdkBsBh/tVQrt+hYKAzx4FYUONEi1B8khvIriXFx9c
dg0HzO+ABfftJF67FoEpsdY9NdJfHIvZkNF4aiyGHI7bCIehvRD1N1DtiY8QRc90mSxbwoChQBVu
guQ771oSmx+LScR7fjlMWJcboOzEB2V3GwlzD/MiyeGsj8t/YkJRh810mBDNxuczwj85rAOgkQEj
G2L6u9LlOWBHRwka/GGANSM2CWqCxN6gkHmSRxTN6by9u5fSncxH+AuFEAQyKqrFZFba8x93Tdsa
Ph8hT678yV3JfECMWUNsCFgqQfIIfaYBtBvormqsfQpEO9+d95RI4Y0UTUNdy6Sth50Lj1mZtxfr
XrbLgNg0V0OKj3D+p2BO+R4jtljKjIIop+9ZlZMcJUNws+EVvT9KlKnhDOgHspr0EDctlmDDh+H1
ywQtIoid9jHEt3mkynKXim3DJJwhnRXNTsn/FfrE1SrbXurirPT4BXjVGUVpzDNksLEc7iB4QHr9
dTsXI4mQiOjzQ2RIRhTB7vhOXJvW09B/98tPdN9dwyPACqGuPM9KrEMeHQKs1JRSebCzLjQs4tRT
IkuhMZYTCQ/oghF3ZZCiX/dlH7CsDIOxPMa4nAhKOig3FjGdVBjthmhrn9aS75fojXVl+PYoxWE0
9kORkOky2dhzRC87zvDF9sDoN/Qpvn19FN15BhgRpi8IYhOZAPB5xp/VrgUjzn2fZfL5gI5moYpI
g6trQJBqeln37Z4m83ahb8imnrYz7Z4y04QK7YEwc7i/ysTGuHxB3GGW6TQDLKYqywEbrzu/fjhI
Lr9MaBB6PhPXWA7/PJb78Pikcpi9r4JfwdgZl1gLNP5lAuaboM8DKvvdE70OMK/VDYktiAvoQvWH
sITUyanpoDIKxufOfeKzJ9lZM47m1mKw9y0UG6KPZX+uA1vnabDYQ2KE1P1e8qRkEUO8VTSARYoE
CCJ4GShPSIeNfmVq8sLuNAZJ7JI9IGo18B+qX2bNWoyYB2ZNbQLsvsqAyenO5zLFxSlzDIFugHfn
yfIABU1PlGj4+bFEOPtyZxyeXi/buoeaqW1g4twhQwCaUfCqQjZuFwnPR6mXr9sLqa5T9G95UQtj
riMSgs4NG8yzURdfJToqti2FJl93GppzybI2UxxoWMcv7lmqLmAQEGamUR0zyzE/nVe3g1ynKL0R
gnqU+0Khc6K1acYjut6m6LLTwy72+JTg+jPJVLuH/FsmlC3iDvFx7jCEL/hCJ7gzYsPL0nLgKlW9
y0iFyD/XSk1EcB7E26qg1goe3q+AIvAqXd5dIt8K9sI/H7YL9ocSU8Qiu6iG8Mg1iFOHRTas2A2L
qyvRsspzD5LR/G+k0JlaQtRdXlFPvUnXxuypssgGghlVA4WyzWGXCLrnFetsB/N2fhqIoMyZEppE
7dIMS8uM3X5fhksobGn3dDkQlrp6cIt1KgxeYRihwqVFxcH0qfBUHunulcUHhV2Z/y5/Jb1bwtGL
zrZeaETaPw10mzlUkobByS9lXsH/4bqBwAPUfA++TXpdWRxPORiIVBbvyscnmwmJY/NpVMVlm0a2
8AyTKbgjT5uMt7WQCurzkRglRttfgtjULwKuF4ZedQIx9j7nqlVn2vQJDCQ+AryRyF4FBGP/GuSz
vSQRoq4KxK4DtqDywyOPbXXis3c76zQMHr+alhahUxyx2igg8/4eek1cOSBz/lEA7FtaM8nZI85V
nBRHVumx/AxuZRhqUFIQtEPoBtfG5SNDKKoBuAcHeGPZissq98hvU/WoL1XhgBMPylLf3dNkBAry
bVDQIivai1ABdKyvNRFAeD0467zqe4lT1LVNR+GNu/kR0cRmsxtCvEb7DAVhzuiuEnwF3MQk62i5
ahq5GIrTy/DcB8SLveujLo5QETK1/SCsFVyV5a5/Hn9u1r1loUXEsOujTM13qFWImtX7Povh5fhr
StNKeBNNc5h+9MNOlXUlWvm5RJB5LM5qaghAh4GVHD5dQJQbpCrZWyPIMgUsTpKbe/4+fCfrfMDV
1tZwVSyEkhGf42JwQCgjwSKKJKL5tE0QI4CHA2b7vdmbFNnvTPlAyTbzaq5SXKHOMOjFw7YudOAM
JTM1I7OtvX+C8ESjYBT0kgvgk+IalW0nmLlTFsPmaWKK064RghJx5dabp86fNpmkm/hDJmgnEphT
lLt+ntQASDxvWa6V41zIAh1H+BOnyGv5/u8dctmvRVQ316YkxHtYfoS5IIb2NIosHqX8riKoskxX
LOnk38Umh/oWVTIAN2VPDTIcsfzL8l6l2KjOLAaJZfUy3MV6bxIcQZeGujfqbz3J6RXln2rCd68m
1rEneOersqeyJ4IWAfBfVnNpwRV1RwgMGTr7krlZ/7rEhRQIheoXHBrLbVpsMIW1Zsr0ZWe1ICcW
U1Nwy7ybfmuVmtUOizBGujVPm5h1b0a/0oewx411uulMUXTuGipNNM1L1LZVa60cx0JRXp5t5yXv
P5nlz0lBGaYZDEhkHFc1rvAlE2yoIUmCUL19TQ8K9hA73uCWL9N1VaSgXyydmpiBDQnOC8hrWSjT
F88aH5q4Q2qvcCzQKbT6s8bDYiRUJKwHBBKzwZIQNhrY+CFMXeDeC3yF1ikxa+CYRoWQT4VK4/O1
Z9qsV6H4hKo4CGuqOFxOOV+3+iGdGmv1aaShyQ3yudDXFmdbIIExPHRk0e0fQw/6e2SD+JdJH2dq
VtGzrdN8wFDa/yYxgbyDwJA0iqZWl45l8NZGTAdQX45BsP1+1wcdjUJrKwlYY07Maut7wzo4d2aX
jsdv8ncZBptcZN9E2WPDpdLDgTcJNnhYGkU2zyMTjB0MNXHQwBz++bVsAVQLzdU4uswjnEGzJDD3
lG121m7obcSy1ODaNjCIT1vXGm6imkGKGc7Qk1vWcG4YtqRd3LbVOCQjVxDDRuqNiRI6lKkSBPmz
0s6bPym1+Or9f8acQOIi3IFhYdnCCbY9Rq43ylBAd68aHnX8rI0Maw2FPnDAETIKmnwcJsI0h8ll
Irx1pODsI2n2fdDtxCb9xOgI+PRLVFcurJoYZbaJCGYo+tp3RXnmUUDYw94shXuKLUmoPMUW8Rs2
5ZWpdJ0Y3U4t1lIB2sHG1KquUL4OVSMO8lGJiLWzJMtDVzKsYnjTxC7uk6J+SyE0PHvncAdDv5xV
r6z+TPEcp74X8EtiQRB+N9LuJTkRDlf5pfhqpXC/aUcFx2AY+Bf3A0azk+XhBsj0t8mdJ3GfK2Dp
C7vVCyIKUX1nNde/TAGDdMrPbEeHAI4q0WQjX4ZhnrnyzIPri5PPkvMbRrP3MG3/ArDkjsU1imcd
adW6hYlkas8b6Iy2WTiDsI1tsePAj5orUb+5RrCNCTa1ZbSAje+W12JoTkeuZ+JAzUNnG7O7iu6E
KlultayH5vxj93koj79veHeX/ZseYMveObT0xAXxQTUkix92rhezv5S9OksEkI2hupGLs6uQtHwr
dvx+cB6E7jplUIOzE4sBbfnpLKPmEai2ocS943JCgRRefd6qnmsD9zcDxbgezDXT+9StGWKC/QX/
MA+2706DwNyrWQrgVCZZOCJ2hhPrF0G8rcpbtTVmkWPui9mpl5wjLEfHTEmXfUw6wWhdAuyBIcf4
bXZbPjHliewKlRCd7OYgTHW9mxg5P0O5kIm+lpdfATqHE+rhwL+63h4ns5x8GxkJRnk2HuX3QbuE
+y3LSrDadhiZZYmCjvx/eoRAvfLrneIRNRDNgzGi2dBg3Dca7xsMBeUrqyomLgfNHkBvPkxO1IXS
01C6N0+wc7TMDmYA3zHILJpi19rO/lYMGF2dkP8Az5Fzzr+Ql3LyUOarxxpYcjB9Ei9hn4XsPANb
ikBSz1RSqKFdg11l6a6CSqyECZ3nhQQMiOgQrqMHioIbNBsN8IYqS32r4N7qY/4bylhNb6G/DPZm
2CccKJYhFxwfaKFF29l5Umgi08zdpyVj1wav5CkDTbjJMIKEA19RGOmPptjZsu3u5Hco7K6zp923
yPI3tL3oA/2m1kgFJ42ZKm/urW08oj3NidjS0GOCIunt5zXIZaaXf7kdk8KXB5GVDnzQPplQjvlP
GIRSYA+3Q1PRe9iBvyWHav7rtkIOds1kKxlhyvjWiS7+vzcUapG9s9q0z4ObIqVzc9lDreRlvNVp
ks23aDASZBH4Hp4wHwIxTPaXyOYl1COHGXbH7H7gLbBEFuS6nCbCCDccCoBAdBSOkAJzNUcqT9P8
GqEwxu379lnVzJ7pUk+Jrk/xbghDUx9enl+kC1vE1yNWNaPkDORfHFV5G1XJpm4s3bTqHK+4mHuc
tV3fsh0HXtlMG//sUA7TKAkFKVV4iQvl3Ru15WCESfqVNDKF1CCdQJ+TX+S0l0jEdTFMHoXacMMh
cXbh4FiDbbazXlUNkySxY1iKtJgzTioxfRxz07EIRZpg5US5XHL0AqLFgqH0wejQUzkttn9Q7XDR
gv7BAMARX/cZ05Oe7K9K7j1wpqemCFo0YT+0TeX516m0mYJVJTeBW9SVLF8qIh0wYLatdyV92dJM
TLgbj97VfNy7ikdbrrMxPEt+yTFL/s9Pu0Z1+3G5+mSSeVVn+N9R8n2PFzmkIENwwObxtoa926EU
/i8f17325i3R9WL+ZqZNuTgG6pTZu4GECeaUwXFbZ11IPIIVoK6PoC/RfpfgNOMws8NzuQYrxmqG
91fu+3Rp3cKmEmxx4B3K0BIJrRPdVolOzTlDJ0ybiaQlTaSL2XzOgAfiC0+ja6hzyZgx4i78R8eC
bewi59+MWS6akrPWBA3+d9VRaXAUmgKu3i4Tg0TiVXpGYHjFgXXCLATpFSJL+oI+pf7T0nNRokSY
erBFIqUQ4hvmP9np0WCv4oEGuh6QZc8jbC5IhCMhtfoI1rXS/V1l9X4fus7IVFrrZjmwRibfA11L
beCa6o+9OUP1OeGkZZhK8s668+p2YooMHzPK/bcq8pomx3bmXIWUamn9S2Vkl+pDw8r+7nEY7Qcs
kmd6dTtgWCOJebMEHrlXLWqzD86/WMbyXWXv6N26GAp8OuqzucICK/nerxBm2fDz9kXg6tG3PZeB
LCHo7JCy1KrOgNHMbuv8UHKCfgluv5XPB0tXt5V9y9lkcgbEIP7f50ELpZ5PkLZXZ32PtgMDKnaD
y4FU7vxkG9AslCEZKtr9lhZ1PfaUp2mxHVBbIipdRsIVOwNUpOJpo3GAZ8m+KTa3K4l5GESlt6nQ
5uP6liBm1HyoARMyzlQu3bnDqRHBvUXjp1FPYWM5hk6vsxKugnfHsTerCEsriAhbeqnMMfw3kN2q
Z+bMdqOmPjVJ5cG36uPrMVCPfHW4srqVbkLRiprNZmCdMJ3UN+yKOkU6Wk2orKgeZbdRCG4rzJbb
/VIT/kADHP/iWisMsWEwQnM13LkhXMu5kg6SSURQyE41zHnPo/X00KYvEGLsQuRLSGwcWsadcnIz
nk+jWc1JQgyCoKHasJiL54z7hdfk5B95Q+j8FAlbymz17igDUmip4l5yX5PeCdZxrkN/Kx3Ak5Tl
6zjHyjz/1ZuDhE8DIc7M7bF69yDaJSZCD+FnExQ17HONc26D5E64YoFkcbHs5+HL7qIp9WjzBVe9
D6DHeoxGFQzxUsqk5A9m9fnid7ZtZ+4fiUVj8RNt2otC+5iq44q6BBT07mcNqZkvrdONWfx6SIjE
gSkUmqtj+Ry/cQkz+0rx9AXKbQKIvG2iZhcJJT4SffGDmZ29yo/utwlNQsIt4T5tSkKMJKexw9fp
NS0GYUcygFKv3j5I6zP6esJLstA5FJrQV3IgIN6413w4qB/7e1YPsu3apop2oXUTPUsSCpkV/vmq
kvZlPhi5yd3w3crRpE8pEBTosz6ZonlqSKIUHxHDhB/7S/6wGZe/tBkJ7ShvF88zGqwd7BoifoQS
XpjCy1nKcERmnVGXoXIY9xlR+LjDOWKJ48KrrRQBv437TvE+9Jvcfu1A+DUWIcv+6TpbyEkN0j6q
cVVIDOfZ9/3vuB90LrPAJ9rpSdy/HV9Am2UnViiJdP+9OsXnZZPaC963D7O7VC4eKojR0TrrOXZu
80efLCDszWANExXicJ2QQhnTLOuqY8f64CKx0XbIZpbt01ACU6ztRSSagHX8vKB/Br3go717sWKy
j19nzXULKqZJPE7zvJGa13AMJL3IU8nzGclSa0mIO25B5VbHx2ogTMSZ07Xs65WQvhkRSRz4kM5K
nCFVZcj4edBbuYVNEybiMCy2Eh/5qRyX3gy0tW5EiJTJ+2HIb21C8w/7mbDcoILD81Q7FQBwtcWo
+CE5QYTCUtkOjCxOV4L0Gpdu6YpGpLbrLfBUrq4VPP1MQhHRo6oN9kw1xrGNfKHA+FA+0UBtd7mG
90bykoJ8L2tJhoQz7qSHHlKYxDg9XYb671iV80JA1lw3sCC8EQqLcM5R+eKn2715EG7eRbbmt5lf
7a1GiP3b0PW5t1n39oe7VUnCXhLz7dFQ8vAaQ7iDxs+m8fe9vmHHNRYjQHytwPG0fsM7f17fj+gN
UFiHcKilMtNRTVeFwksqUNeFJrLxly6MDbIOBOCGPD+0WUI8CpzygXw186eVtzaTn6uujraLqRoC
ewy1QDl6G6nNKPYg1ZWS69p4/Nx/ZnvnxrGs6+2TqF7HeZ1mSwjqOlkU4sop/lDLLj5ct2iNPWO0
+28/kyrVuiuwRJ7h409k8uB2e8EB/argSPhQzJNLYXGdNeSyE7vDXkvoLK9+x6aDUAspOwkxfEWQ
SruKXAfkEQY75tx9sihxrnX1mZPkjnI0fHjHwku0L6mxeBKZeNd9IMheACtMt4i/emdCOW5ofDK9
PZC9vF7j18yttNalpoMRcOI2nD7HRj4BOg+6KgPqKVsM0604WJE4qahh2Lm/BSv+Ov+kv7LHctRL
9i4gu6g1GN+fAeDcSCO5SKvQX5fSt/L6P6QK0vSN1Lp/U8UQ5ybqaBb65YBeZrlsAGWVRF79bAWy
MdOJdL3RGwFiVqagIGCiXPvSncW/t2TzoFbjWFvWc+tS9GgX4X4KkzxtNa9eb0654rh5+bz/iM/V
+7abLbR35VOxecqiKVHxL0w9a2Q3jxDwOcz3L/wQlm8ibh/nYo/5clIndXRx8h0QKImT8oULfPJb
xhHxrzOIRfrdq2hxfj/1C0L2Eaj0a7x529Uex7dMrrwsHF7vxSYk+zVIrdPf6ta6gjG95uZvcdRN
MEV0Tywvkr1Mrl5IoR9E4lTsr3WcSCnffL8VZC4h7L0omCdobD7ZlC2HzS3m0Y2dLMhofNiU8lue
HkV7158EDPgFJnO8u70k76U8Sgs0Fj1vXwRwWKUcrmNlUxyC/N5xQM0hMDh8UTv94AssU4JG9YM5
Po5rj/f8nWz4OSDqbKe300LKwbpXlnMiPF9TDKAW/aaGjzFJJaNASfb2hgibfc185XGz08wUX/HW
TaACgKHIQ/dft5+7SwVieLP8L1qX0+vS4wKjvantxQkgo/37+HYbZ17Sh/xLNjeIlo2ruhoVfim8
exAH+QCwBYKGj54NKek+UPhjUYUHO4nTOUR95eFb3HYBNQxoMJv4FqdCPCM7tZRqNzKwcy/SdgTr
1RRIORdLlzzO72W+rKmxulzggtMFr/ynXX8+l8y9qfSbGWdJqhJOgM9tQ65W7XVc8wnZGYChU6Gy
ij/9JnnupuIP4KMZ+t5zJ3+prS6VY/x+hlHalSXrvF/H0zwHFDfmPMe9xwiusAvuCqme+TBoVQNn
4+xjCNu/QL6lph5RbEElG2Si2M9Piy3ZXSMHQI/uYQzJrce9HC5/2Yd6j2mqe1m18+Tp+Uq4fEAx
5zL1ufafh3dBHpb3dlZLxXVxZdlfUVnGcch0wBAzpFMVcL3NUEJxc+7MAf/yAc5Y6G9TzZAx5TkH
9K6A7kzvtLqfoaiNEtIDxPFcWhCeAm7sH4YcqAfknDIv5uEs5Ig43fOB/NydkQiTvwy5HTjIW1xb
LD9En/wmpQbhAf3azdYV2shKTRepJ/CNTz3M4du/B9y2517BRSEiJI8zNXO/wzExCzhvBQfXhpIA
kCNnEErexKrGsQfmgtU8q8sHhAr4922ExnEZijP2cuvpgOaYpypHGM/L/3Gn5tiusPqZgDov70Rz
b1VPT2SeNYcBaYHpRrerUDwQjwJGPfOS0oFIAYBn3Us2JkCxJjPd6/xtJ6Zn9yVfUcicR8VLuJ8n
uL168OLUnErHz1+Snc0kmleAGifZZMXgV0N/l4wqZaag/bNhvGguJvZumIZ8QDEms43dHu/lhDrp
p9O1U1S1VQDCJZk+os4dRMlP6qBqHkd1FMe1TD3ZNzX2+bjPMrLal6GbQab8G85+NpU99Cprcc2+
daR03HMljmyCQBEPzWT+w3+tyHVegZh0CzKIEbibsJ2O22+bIXcvne0wDn/fXn4sNDkj6pQ2VBO6
B+f6ToA3BaV4zcb3cmHxsY7rp+grQ7wCq80egNh9gZnTreVJ4TShaFNTI6EUYMtl4BK3JUHcEzLY
3pZqs1ltpN3QvFiPLUyMSKkqAqdOwDCuGRPsmVoCJp/KCMdA1v0jg5M/qj7iAP17iOsD/pcsuu0B
uOKjUmjCu7xBWxOw8Qg2mg3wYbsuqGNNyDI1FQJ/Xm2zrYcHLMu3W/V6GK4Vz5wmMBxBvF4zAd2c
E0twKE8BfCDcl1z/J+T0YD5jaCVEUI1KpOvrDGArEiurkI1D0s8X7rntXNBXud8MERr8UO0B6HsQ
SMOhvPq8jT8v7NJ8g+3FOvX1+I3E93EW6/YSiiZez5+nEstKc4/Ny3RZ/k5Wsj0Bk/djdVuOKof6
op7tHTRAuTct1OsgrXDsM4QtAqZvXUfe9HpQf6V85b97A9uP35xebrXLAK9vGe7uUia3XvAwl/Cf
V/Mvm/K2zvO5/QgXfSddra1EtfjyH6+0kvyMK/uiS84VDn6ZRJmlymYd+nL9svokCFSPEIhRlai9
bV9VyiyEkcWhdkLSIdaRFHf7R0DeQ/zaEQLv6DbM6VewVC9WJVVYI5icSmrTuvce6Fx18TevL76V
zH0ugQihE3cNyUdUFfeXVfyqaIxYAB5ndK7n9SyspJRA86wBovzitjS3/e5VGcRQzvOZ/sOAEeWb
icNOtV8Ht8F6vw9LWuSjgVcqTO+H8qE86E9zkeozfG8iR4q8Phh4x59r3Clk60jV7/Hf/lqd/XHD
763lvqWYgE+0S9f2cZ3BDjjEpFMv31IM8ZlS9wSHa1uthslTa5Uqy6DIRRxPCvjyrUUa/rMELjVL
moevO6D0aPPBVOwdshW1SkuIh0w9u3mjaArZJjLwq6KSS1YLvgY2xmyms09MlzH+x/3PCZlqupNN
vXMxMp+7feNC7jJtBd1E706aL8RxM7Xpn2TBcLRrXrCrYT+lTQq31o2TQwYcqrTcfvW51J2jR0Qk
kgEscUGEgP5at7UZ1jfI/v9oiPSjZpkzMIlbNHpCDtvaPiqfMB0myDXqqcwXVK6gFbUuEPvhLFCa
EVnH98ynsFk2uCHVgMi518+39z1GE3YUPb7qFLScUXKkE+SxsijqIfK6QPRGJP55LO6kU3FoNtUn
KqS6PPr7Ref6mKRTm2oOv2uwfgVnb3FpH0p+Zc+zD1wZPSikeNVUT3S5Tlf3z9WwVEhBzwMx/zeO
Fq8Z7AsHdD3z0xeOq0XlkZtXDneHMDWJrmJ/u8nlXEe4nMpUEuuqwuqxkie9LK9VyYgDa70YqVfk
ceFWFr7c9omRH//va/BAEzPpjH2LUmD9mkzXj7xhA9wN0rmGzikPvBGb0ryZ7+7+cOAk73WYlXHA
Wa145nDCb1Hms4iWphwyfw9FSbXUF7YEDvn49KsUBVIst6mf/i6azN0Vub6fHxW1pcyuDLqc3b21
ft0nQoL9Hv+Kx+1OzT0Fur83uKWXDAKIxccZT6sy2x+w5tXjZ538u+VbiVwrejDVv9R0XPeJiicl
o5oguDxC7vx33H0v1m3C83Dp5DCBZNMVJSqMDMIzE3XT+JyuLNb8ejJf0Mm3j+S8IqChDotJSSQ/
OLNChgsfCZmw7n73XVx0o10ZVlVWbBne6yNzqWsZLu55TX0ncuVD9iuLyzk91wVuGyr8MD4ERvJC
mlMnPXI/NHQs2i8aZ3Bz+m6lQUYxMMBY0wWTpJHJf/ORWIiKXmG/ZVVy2cZ2RiBXIv1pghWby9Tm
AKLRcL6TOM2CR24UBSyqzNFjNEy1BWTv52ZKPSiES2Lbuth2u/lohUw8mW2rJjvdflaZwYZHD3Rw
TqzL9ywFl1CSjnFonsaEOe7H2U4CWkd7llUvc23sY2XXbpBJzLXomaqKiW8fa+M+3noM1BAWhg06
6Q2RhJIo7cajZSTRFBrp1S/Hd+GEHXdK2P4Qkv1XeR0iziSliz2fOHFzEp2oYCobZ9wO51buVD7q
HAzsumlBOf7o1eCYjk+aNgREh7rp5OR2bmQvI8XLsJRqa5da4ChkTvWOmBrSUWMubtA7URA655Dx
P7N9Jz7UCSoZFZ0BMzM08LeXwrh62tczErzMRTJfsmSqfPgClystxNSrFceNsWhDDBkTrIHE9V3Z
khuFus0ORL4S1pw+PCjE0V0TElGyioklmUQrVh2nGqpBN9PbqZHNv11XtTFiymmEhbB//Mlxv+4a
Frw4fXdtPhTazMQnU2cVqKUkcqThihBSKsKjbGzj1xNXfwvTnas+ELHla9v3Q/uGIjlVifBNCTYf
rc1Vh5ZHZ3tUjcF4npqd2ba8wpBlasDrseAfcN4XvzML0cbW4/BfMRVQETbrJfpypiQ7s99ChiLt
VM34a/y3akTS3OVLcoClZj5Fcq34D50adF45+59CcRblsbX6Ota3/22+mW5mY/ybI6klxV6vnc33
+KD1bj31kcn8bmoz50yVQPK18HVhAKKXZDUxqsuZjoOy+ylS0hBjeiJ7muI0icXyYzM6qfpbY0l4
jTX5yb7mBoXLJwP80EyNqL/9/D29r1F+yUwLoyUIHC7KWTn/c/oK/sTfFZND89pM4N4BFhT94O4Q
dQYfNVIfGHfSfWGTWxcnB44/FTj5+nXfTbzvq7vNa9xmRG6O77c3r9ejQhcsz/uroeNgub5cNZau
rot1EfftJy8BWDpd+FBrwuiN5z/pnPKCvLR9usOARAy8WL7Ba0dawFWyZMs+30LpG1y4VQfy6JoZ
oOz3z9TbNt1apyoBcAGntaO7m8pf8+rv/zNxgqoPuzpRKxJA7BzyNa9k4Y5yLziyuXGLrFPPzGs4
yXyf3goRbNUPDRZz+x84z49KXxP1aNUrxKZ8W8vEEujb2gxvz+z6u7OXYQolp5hG6eFVc+BrNTo3
1P7IEongvsXn8uJzNzkgqhNS1yL0kRWGlIk4VMcD8fO7ZginGgPjrIOTMGWL0kyiAA2txIGClftn
pRvTIZOUmJWLj9d8/cxaiwdokBY0/+tlOcTsaKCz8mMUsiLjzKD4aGgWcSttVVpPRLSFRK9T3dCz
ZRmBL6Xcv/nvxyfGu+zhJ7ubetW4LwJ/V4lv2yfK215xhJgJJWYKP0Yr1oQHK8p/jtGsmtqUQsMJ
cGTz3V/q8KDHptrGnWOjwLuip0RqoYpSKQIiHkDdn81fXtOHdu4zWQUabc8eL1cMSRT05767DRzG
pUcsy6mSgXZd/M0er456YV2Osz/r7vFtOc1O+G3HXG2vCgQVk3xc9zBu5XiRaR4aaFyyIZm2TtT3
g6PSXfChl2wALd7fV3prAYvsQ8WTo34U8YlKouF6cuEYnZW5rndtyHqLbCXKVlL/0efnjNgb36q8
nGbQnj1+kt+zQ6DfS7Q0ImFitp2a3Hvu54EurY5OQfLidVW54myBuAythl7cemVGrgKSfHN5LR2t
jv8j6cyWVNWWNfxERtCjt9Ijin1TN4ZaJTYgnYjw9Osbc0Xs2GefteasKqlBjsw//8YRijaDNDER
BgRWyOZiIIntI80WUu16B1I74nNN0LoOrZQcb5+/IXlGiM1fga3XHX1N7YhOLHj9CnwMXQkGO3sm
fFXCTF7sQ40fpmc61FTdyczya4Yog6Fk6N48BahwLK+Y5gB0yv5cqvHoO1NXz1M6x2cAW4q2Ewp5
/gcvymtPGVNowD3lfNOXWPmPFJuKdBt6QGSgCR8Usm3YZ7A7WD2fHvjEAy2+Gda1mMqRGVicfg5M
pDdIC+/PocUPDXYBUKn0mSuUFIZA1fRu0BPosnm32CoCxbGRrgHN+yVLnioV+/sPLlWqx6yG05Hd
sronVeUf646LHNmTtlCwVbvzj4DKVa561i/DmysqpzsymL1xD/B6dJvjdkDOIMNWQfzVe/O+tgPr
MUnmn00dvQgQCbV1v8kjAEqp9ukAP60tEezMZP055dRUojA/8Dmtb2npuJz8Djb5HGT7NiMNcbIp
fGUkhr8aMdMMS5pjzM+p/j1qqgI3qbwY8WItOIWC2DNjf6j/ElvBLc3SQ8MzhZ8aM01HAchne0M4
xPbmc3IqOE+YBcXoT99/TWi42oI0SIRMMJ3Y+5zKwDizkaGXqP449SoYUL4ntMUYsuaTfJZiTPvv
xP+A+f1258I3vVFO1qwM3Cf2XWZAB6mUX2LcwmMb5Zqrj8JjistncoT5ACVAd8p+fA9Hz59sk0zK
aZpZrAjifGkcdCImOL5TmV3dT0X/QBocFhCqnZ61MLu+FTvBw7CIP5fSGPdUkihl97avauszz7f1
Ahu29PdeWh+/WuM2AeMS5Ei1DBpNpEjNmXe5XOBT5at71e4ph9cHrhpukowFAhx3AeECgHgdKQik
sTIDY+nxO+BpoOHxCfkIP3sMYdAeBtDgYetNZZYTTZAPCEiM2tekx6YL7AKDF3xar90MpzdFmmrX
bEqQXpgOfSxf9Zt92zNkw29cm6r1gLGFod2Mg/deG52f+KMZzn9vLi8UvW/qqV0EmIOsO6E3o0/F
kjIjQhGHK/hqZEC6PCc5FQ4L0q5clz5uay5h4/tiDv4B82in7e+X14YNTyXIdRIn7rebNixXl8BE
g0MZwJJXKJUm9wagDw4B7O+t4/6BpRtICEgs1jBLaVHH9CbcVxkmN1gWQ5D8eW/ByVjkhoY+AWTQ
g34/sFPGd0yPEY0JqcTdHo680S+zZxUPIQ4oU+XoyIltuKX/3pvEg6ZW3lIjcVG7WV3EhpJf7DuS
fVMeI5T8jLGT/OeL5j1InpzcBPndxtzznsaAXqCSiuC+QJl1saQAp733lnalh2kWzRYz2Aw1Kxh6
vUMg49HXmUvqP58bH+EfDANNtxHZkBjANmE9HrIPralXWM5ZbyhgxDBzilCwo24F0maF/R15OPXx
1pUOVohYvQBkZZVLYu3yg34VO82WFkG4nRAICBqkBA8XE8Hih65n6A2/5xo/qloOG//mazMgEn2n
7+VVuVUcgHqr3OAFfAye/BBTKWyHk/Rw3xoHIC0uEJLnT1x/9R63zWbWwb7bmvQELjaqHgcKah4X
AHwyVCG0uMxzx81jDbjEKcxom1Taz/HRy3g1uflHYwxjwGtDgQjS7QGvMbLjqPOOsrD9B9HKXJTs
+x5N+OydZlFfU+Ry3Zk12DyBNUDDKtRbaCPwdxM+itDPX/u+dWHTIyNflTAA2ulgprr0EsmS/1Ld
ZKpf8NzBKN/hs79Wt+DlvouwXsrzNJBYHId1JyyEsE/uNxzV93504d29xRLs3H78dN7nW+MOZl92
ZWOZSpJMcWMSfjX3RT7rd2zT/5qrcSBKhqHGoxOkccaQ/Ds/Tiu2VZzJ4xyze7Y1u26bTbMJ3SZu
PjHftpyMoFVw9uI33v0suxvWk7Cqu2Vax3iw3hzTxlPWwQmEbZfL0K5PPn6ywakJZ6pICzAwBtly
+1hyMP6SVpw2GtWy5DQfN7c5cSrMct4r1kLRcBC0RJwBB9d0mTyABLZkKQTZ4rlTo6IJsJPETHam
bNsFv6rpfctvTPrBtfU1vcEvHeNYIlJ7hPR+rF+6sRlVUfdFpW1VvGYTzFgiRlu28I7uUtx4Re6n
fHXkPhWexqPZLbPAlMH7edeVWefT2/PQmEWlK27vAB5LAkpyB0cHGwSnxYgdxRbkoQmW2cOfGr95
VpYmM+akDZ8SdMYxdYFDpK7qM0fIybdQJEa/8lY790Ia/Adf2M6vRJ/h+ZpPUSV+UAllUPXwBlt+
0Iv6KEY9XJHYTFro2QeyIFAaCI2Bj4ywQLM23MA/rAIVsnTA7u7xi3nRF39Ddnk4nsHOsDTDxtoW
kxUlrEbeTZq/H0uqcdPgz8XHvudeGcqT+mXdVmriMaRx4HHW/PKK3KvVszy/Pwuj+cW1JGl/C3oX
lowpZEJ91udRaS7kN+P8eBTcs32LCzDsrlpj7z8ndJBXAqtzYhvNcKTvpVRY1T3vTlPZmN7JV/ps
ouxpKs3KHXgmPcEZkBmiHHeSOvTxKMT2Si7t7w9UE0KPJt+5tmBvQNOjE63s8ssEHUugn7l6xL0I
DKqu8JbFkhE8FbzgKG8IPHpHowkW1tn5e2Ep+twKa5/9YA50u2Z3WDyixyBgi6A8wuPpyXm+W3xn
XKpYu8BvoY8Ef1SrBefA6NhtelQ4XKZHsi0aI3onVdm+GULf5fSzp9nEIRt71BRJ0x30CYdh+2sw
QmBSCjwuVgkkoAafs/TDw8/7abnrdmTWST+DeQ8ZxNYVwZ6Tgch66IUekvfnCsUMjyR5BKwc7rd4
FN9L8F2AJDwDxhV8mHXmKFAAlVhRLWDMj2/evLKI+jWl+xWrronzLhFeumtcR5pTLtVzf6nJPYfq
NH5XdodfsTzJwtEspTOmYXfFuV8mQb/5GHYPqPiTqmSP2gZrKl5xbf6ep78j2Kv4RS6H0Bxv9ohj
hpa397uLqU6fx7CoZ9XN1VPPPKvY9q7fNxtfSf6bKe1D7vPQTgdxSy40bKTflsve6kl8lF4OOCY2
5scQ/2Xcaw1QVIFK4FWb3636REwHXaYzECECI4DuS7mloqQa7ALR6GDWD9x1NRakiwxW/b5I3RcM
hn0yI5IDh8IPD9WmVYuSJcPRkFDf3sJEPyOVgDUOQWskZ1wpXwbmmRSZE/+/XPn0T2Xvq6SZJbvh
hknGtJUFo2ZyooHHky6N8GzrMu6rW4ANKL/i4ZSjlPCtb5373t+3NC8D8Lfro/IbLHpW/CWZgv8M
GTj4DwZkI2zQYsmwZZli0gIiWo0SJ1cmTm4q4dc2XNndgn09Uwl/pnnNFAk/KTZ0nA2aOiq1PozL
OjKmys99xzB3w58FVTKkMGgilbB948/cVOF2amwUJMcBS+kKF0DNMyRHfAn/nzlAdeFwQibIXS6y
UsS3rc3DbXqbHk0X35FfTOcGZKnA6gH8yEBoHSqW0P8a97V+u4AIUFyERRwbzlYPR2Jz/GogH7sV
Eht1xi4WXH2HRobCwR5qECmsNfFcw9OJNQNM+cUXzsHNY+UGnpL4CRriiB0emy5wO74Zas9Sdr6Y
cTBawkIEuq4YTfliLmvy7IwVCLc+LQkbZJQcJmuYTU67owb1JJ2aqEVxZtyjXh78GsuB+4i4UI1N
6fO91ANKS1WYjNDFsTvu5zqLHEzLXu79jWRW/wVWAjcsz0Ln31q/tG5s0wL5wPSnxlSjFJXXuXgA
cQhzIbZb/JAPjhwcDCxAsLzN/XaCM9MqiWHp8wtC4wMce2KT+zyrB7oqPi9IRFntJN0z+TtLfX5j
aWb+W1lDYMU26DMVE8lHfFU4HcaSnwGdwaQ9w/Nmy4dwCmncYwrY0XQXyDYY5ByxmPvnb8RyGjQW
gAcO8JMgqu+sEa4kSFAFpe3eRx9+DU3pDM/JHmsRX7GzuemJ3HYoqmPezuUwAhfxYJxPdQ+4FbYU
YIuy+3iay0KTOzSoTph1klb43srhPSCKGsDcItjeYqNhDwIzIG3VVYSRM9cN5hM34HNutky42Uz1
uAu7sHeP0wz7TSypo2z2RrwPxcndXDkb1wo/JfS6XuMbztsGKN+9+dO6uAKi0UqDErLF5xE7cotg
LQPr5QjvjyG8DpxUF9zjc/yRC4ZX1crXrxNZm9X2DnWK/c6EdMygtR/YSDjlnExPM2QqHY8YPk1r
x2wu+OXFlB86qFCu4dl3SC0cMRf0RawIMY6ZSDOdc8bdwZJiZ66l5YQbgNebS372DkB1xya98nsP
s5fgFji/AUxP21wls2SZRpLng53yycQTqqKcf0ib1l1vc9OVHHg0LqQfZ9iN38Ga6IGx5HAY6b9Y
hdOLKd6d76FRwpkcnPtsINvUMbx/9rRulDn1clzcl727vWJZFbDHtq50ETQO60YKBpckcWEXBRLL
0HwCGQOl8MOhxHlYrmoujsp0iev3T+G156HDAdq3Fo0DRDLFbsdbQFqiacZv97lNltqiilgGis5v
ov1Br3DgbTmCtDi/eUY9VlcEE5O8UQTPfkyogz2Y4RhLeqKVbHFt7H95n5l3GLmWDFa0reovXCc8
VmTRVuFfJxwKwIEqtEXIKuAcZGPQbLBzacYYQTnqvNzH9CbAm+oBc33Cyv329ATT84sdOGS/O+Xw
T8PzqfWJ74RRKlAk1mJ2giU0mUE49LxoACySZ2HYfV6wkMAk+is8tqn+jSvHrMZv5y8Zg4bbX0vE
R+6hM8/YhMoekbzhEyre1vARkWwAniov9UlAZwBzdateK/ZrgaAEcffc2Azggf0U0X3JSDAHzP6X
7JJMmDQX2DLHiodRZj9vxHVx3Byn+TYTchtcccWUMU62uVj7Qhr97awXKQKK1UftspzpZ6w53Y+d
RvhT1jcruaq/EpowGDl8I2F4CHBd7RVePB5laglpONQ9CiYUzMdPK0R6kCtRH/Bs0p+3B1vljBkg
iaIFUitXe06hFbTAx2h8caHEFoP2g/kS5R3o6r8H9rHkq3J5oD5j8cdH3jwWaMAJvQIFp/ahBZ9Q
YWzeIKIFsayxCehgOY9x1TThi/2RM0ogIYxRnwxiHypt9cdiGFXfa5p6YG9MeNehz48m+LLwVQFn
rXQuOdJmiF3y9unLb+dNh2TCQyY68icPBzC70d8X1kukmCRLMDtuahNUvT9AyJpqUwQ4it1ds5ls
mxP1LO9w4I2G19wYp+v6ihVrxztVBaZLwgqdNg0Uw1c3+x7RepK4Pc5P9emIAW1r8yrM8pN+oRHB
iHaw4jWsLtS0JjxuBmwsHW7jzqMvJId7J4QHHuQJD5oqjF4WRn4aVPs00C9KeFwcve/6G+EX5n/O
IlRNdQ3vFfFrLS5feEXAwVx0U1yJ/GQ2iNOIZp2Z4POK+PLcwcI9RQQvIHdAH4IsA24dHhybjO/M
iDE5OuQyLI4/yKvOkLYfi9ciXTBAE7tqQatxmNVYPfUu6HCoB8K2h72nP1jRIwEvD1bfC6OiYCiB
aGGk6xqmXaxBpYZpSF82XOiApStQdplst6ODE640GyoBnUY+4SFwCYBhr4BL4QtcyK54XgEB2ITN
zRsXOSAbfNLE56AJDslj8tR8Qn3Fmw2Ja/pY3LEgRiFKbBzz3cBXm/jp3kIWrbCGddanPlR0afL5
0zcdRD63ORde9eFmM3AL7rkoyIKJ+al2HOzSr51s+5zRX7mKN1x0DuRVh12Ok09ln70RJI/7FU9U
6Cq7j27xEbjs0XS0QovFm/5pbGOinnKXbS0CwJ3idzQW/DFtOXR4pXDhYBuA5Q8la/q6MN3ze5Jj
tkqGV566MGPUobIqY32v185gNVqJJzt+T1sKWrtAsUxCpg0iULgki2ENfbj94vQ7b5zWythUyDEj
EWadnKaOqE4RtYW/+wD2jmCYyYHkffejuHM06+6oE83hbPBvsSHFMGEFZO3Lh9H6DQ2eX5EkaFII
WRsEtIBlmc0Ccksiol1de+uUuS/W2tD/+vgWyHtwoelrzuQDf9nKYIpaT8R3fh2/Nw2n4qdY3paq
zjUun3jy4+9CXeRBT87uGJqAo84fIZWf0GYQocEU9jtgLESr1ShQD/2B6/5IBRDXX7KECjvN/fu2
X5UTBHg0UI7hqLFBZhKtP15G2oLRESdllLTCV4+tB5up6SNiiB6tcNyfJXa2enkllizC6hbLrcYf
uN0C/J3R92MP9qqrEWkR47gCXdNtnJTTnpusKJpJR4m6+eBccRWyCrHoNLZygIjTAhybnq64aaIG
ADMFHobxfwEqncqYsXZ+7rZrTKV3tAfcOkBsLK626r5nQuF3MIHBcmBOTBf3Sz+yoDhhVsJ9kbhv
6xb+CysGsicpbXNgT+/hLTGGr46gAozgRaXkfcCNg0M8ht9EWkjnHL3PSiJNrHeZFgW0stK80aUE
SXm7HMI0SgOKhZ9NQMV+O2KvMb3ZoIdNx1xuEuZpG/puffy5Yu2PikY6k7qwASMBDrY3QlP0x31F
ZyL8PIr9c3cnGeE7L4GEtqRCMvAJt2+lEkMOpq6Hghy9BpFCt+MBTkjAIMDBubsNF3qz021uNe/1
C4/wF/AEXqUHGcShZ6PzA3rGVORwt2d5ILxcBHNsVrKLmxx/GPi4MVfyaMzsr00NvMaGU16fFsN7
EtU+0edjMfsz/d15eaXMJoCLZdSJhXc7lc9l+Jpr+N7H5vjcT0DO7c+liIbh184A2vMZX9uXPGwk
rHzxOIz2kNjDl13NIQi9CI9SyaEaYSkKYwcaZmGbqFK8uw9vbF9FrNKr4Hitt5C1JonTwZ8DVgRU
2DTszuutAcZKsEztSchvxqN9ejAscsMwSCL68OsTFCNiZL5+7WW+6n8nDPSHxH/Ojl4eak53qoKv
i3f1XUAexpTFzgRuFO98ZWfbav8IahElNlpxpI/om9IpSe64gGVXbtMVK7fnVgpl9+7Dx/FHlkrX
8hmL8GnjahJiU8Ws96/v4MlIxxVHXrTiad5rnW21sD197Nz5uPSWPANzd/Ruln6+xfzoz7+jTYSO
u8ddWXhAljjC6bHsxirdn2M6kAatL5jVuN3kX+dBkxe/4s/quDVEkiA3tQuu0SxHe2lbrfubU28/
keqKz7FXrm2yIK3pDrXLwZxOGO7oLDI9NWbwl/fwQrQr1Pap4shRvujJepKCe5QR8dC5UlxMXmco
BMe5fNZ3mogMu13qihC5epOj0/uR/ZGbYPUC23qi8MIQJyF7bxf6HAbkGJU/QFmESzO2RQzlY5cI
ChDK1wH3VIg8Pgkni+p3+GeyhzeANaTTd/0+ekeAix7x3Bi8mhah+WIr6RhD2OOOds2PM7q5gdOy
/2WsIa6ksaoMz2pyQUDZnIKwvC0hR40nGROBaV/+N9PvH5uOf1CxSMRzgtW1N4rZqYKJlts+dZPZ
88RtTS1UiTLhC2c2XxJe3/9tSXYSCR6AMcVc88g18J6nKmLRrcr/olylMM/spsUxsH0E+jHMZc/w
dNYSWyOfyyqIHVpDi4aGcAhySRrvuICPdaGL4lUX7v17KrAAkFmMLIiJqfb9BUyp7ZwXn25fEV7C
IRyrl+GiIEHhR1+xIf4mAH5jLtX8mgaKsBUc7bXtZ14vEgYstDCTu18FLWevdzEsCBQPWZJN0Bj2
HuYBj5caizcohBoseHZ1mDyzhynw3xbkZHzdCyo+ronQ5y6ghVDxj6y/GX1G4nsOj1G3rOhtyi1o
j/yGIUTongUaQXXLECxxewsW8EQVLVzLqBkrs7vmSrhO8nAFCZtvpK4JrsG/UBIkMwbzfNIRFbCn
TBUDhgmf9RIABfMKXK0Up+nGR7XA1AKhEIIWGAMtG9xfblSspZnCATIKyMSCVB/SaMi0ypJF/Hb+
xhEUTuFj+oFtP6eFZAXwy13GiEtKKYxy8IMziIQHDWr5gWcrTGj/Z0SDe4M30DjXvr4GJWgEEoPV
B57DbDCBZL6gK0fbhhLx78urAbRPnNRckZRagBNiryo8RN/c8MxM2Bnzgpdn+k9Qg1rYnOFx/Nx9
/pcRmMJ/wHDkmNX5hCdCSwCZ/HNQlmgq0CCAZomPgGB8ZNObqL88IkYRttQapBKCn+g+mBZx2wOS
QX2uzZ5X8HLJKx8hzdYbu3AsQVkwftYKj0ybv+CO5FTjbgleksXlupuA5AADwFJpx58oF7RqIoXP
ja/4LGtk4fxnrnl27wMlpvMwN4OSRTVwswN2NDy2KrhFAEfYE+z6aUrJp4f/UUPZMU/FT9mwbqup
9lVEJp/HVON/52bAoFuvkdO6xwUnNO68cg49UXUEjD/haqtzZk4sCrS4DNgzdAE4PX0GSYbZ8rGq
l8+fdGB/d3fpn2B0uIGsiQphphWW/mQKfUcQK0bwVlY8lm4JQ+/LNUm3aOEK+jrI+/anIG/wx0SD
zzYKCTRYArlgKtsp8quKtcwGn4I6kf1+MlpWu/eO4JgJ8eNE+RDa+f7i9EbMJgEoB9IzSPWCGFMb
vEckw4aC08/cKNv96HR/7PAMpfFh+SNOmDaDkFT209u6cCvffI6XP+SfauiQJrwj/YjXSLegIjNY
IFoat3azFx0L3F3kVGxPhGye31CdBe/s9Bixt23HXEj44J/1+evnwVpRmw4u5FvgN8WUSlufEKz9
nL/wjIFFRKonaz162ogzzZTLkA/fgyaEWnQ/o/aGxcArQMNSS2IUqlHebFkpDzlkwu+99oeg/GME
GPDwW9RAqo2yhyLBfji7yr/UAtQFUG7Q8wLSfg6CDAKlBjcpzj87A04qOmfhh9yATgBvskKziUKm
BWvDbqGZFglnkEy4wtqvzd6K//SBedZdUcZNi3X6tw2pCDjow5jn65XGD1bDTHAZOxZsLi/YGmDK
acKVZzKC4zR0y9ZtIlJp0qWUOGWgYHtNaNRY8mlrozcsOOCD3n9iGacj8zxiAJycs23mPKd4EYWi
JgGOgPPQk+buF3saLwcAJHj2uRCWSREvMTFmkSZgLWYdaXkLP7kHMyZ4kPwFk8a/LczfwjNDSTjq
veG24ZeD+ABvPMWrvcEyH9lsTpLz42+wxhtjDrYA+gnmObt5NkUjOzNA1ZpQNnHBfS5SiBvetYe4
DnJnEeJsq5EZUxcSF+UzyhEmrT3YD4s8INLFMA1gWAywWTxTN+WL1FtHCHG51cD4ITcr9VKGes7K
w2n44fw0apWgd++d1cA1+EyJyHw6Q/IL3Ba1md8vG89gP8VOnuRBYvZQpaGenmBHAB033bCxitvT
Ixguv63fRWr4WZjtARIKOgXU0ctXpM+bnSIsToFj4SMRgihHzR+ytpdkPxu7Xrzng3M9gifO/QnN
N3wCh77+FN7w5LMZKGKTJ9/m5OtIpluos+dD7EixYhOgMHItqH3VhF1W0tr0vbQjsAtBul4Pr0wX
ADJDq54LsKSlJV3wA9RngXAVUX4mmpndJNfxg3jXZ6QscA2mU+fv0yVy4nFKjbfu8busmnWjYu7k
J40A2JsdjB0U0+hre4FxS9DxQ3nk8kFWtEfI/4CYi8EVax7lFShsFdCnUB5LbSOWgbdZi672n1yb
u5rXDTzgCylhCkxDcCCEDVEfeLgoj1oM+q8j09HOytP6GONyhUWqxz6ILX51QTh25L7jsiJvZ5Ks
63X/h60CM9oZwo48RYQ59NE+fLdPlzTMlRoafodL1fnbcz3gMAyTC5wm6WwW6B+XfwVqiJv940FE
87jg9AMqAEqC7gmvJCZFYI49niHKUpwCXkTwCm6bB9WIYy2uVTiGIEFT3R7t6y2f7evCapv0UbEv
G5cvl8U3jnrMi6YfQAdG+caAf5QI2kSCO0COwmpe3OcFxYLPgSk7wpuumdf6tH6sM+kM5nF7zBG1
VQ9CJL0X+gngd3VGvkCOGUF+apgUhlpMfSP5QcY5RRhf2GiB7/Si8aMbo0TS3NfivanPZMNgL/iA
B+y8HCKwyCDEMlLxtUuWWVwwsbKgtvwCiz9t3eudci2vRtB/OGf0Pr0AfBjWQ9VB3M+Gi+52PQiq
DTqscFAFjBQTUnF4ytc/KOLI7/wEVgngT0QxCochQ1FE0nk8DJmbLp9VPvuWU7St9cBRbuwroPlY
7OefPaC5nzN7YszfWQyQPD0mT62ZUbl54irap4DfFrbEmEBh34IunoJS/RUw1SnBK9Y3VE8I8ark
UrTbM/p+RfWH5Q6+4vFsvAN589rkTOFMHPYgTA43R+zdTHauNe2MdZ+/QnQ4qYWs7rFpV0Poebwo
rB6OS83V9mioQFTsO5emgzMWMY8QhSfpTwJ0f5sPp48pfktNcLyk0OqExXKkH9I9uOPs5pR8VB+Q
NF2Awwl5FvCt7pKQI7zDhf83juQBcVr3q4mNd+fdDobHCpGIURloFw0O3frRxFn7Gw1IO367uJ44
j0NyIgsqxYJU3324EEL0G86d4+6Ah7DskldDr4hTBIwAKNDf2G3SREWCoO8+VsaaX5gSQ7azU5w9
QXt0uyhsibM8IySV4tUd7hiDnJIwedjF0XrRBp7vNI40bV+L16pGQAdp6OUoL5u4zNfRo/gCkj4u
6c0rmn1KwuOH68KRkn113GgFkdxxcpzp35XJpK8sGDZupl/KIRT3QreKPTxkqHadw7+malECed3u
cfYr+aOobW3qk9sSSenpc96xjRyXrc2QMCWYWNrK+wIy5wTavK6M4Ua+VrDD/8GEM8G9WWkUO9zO
BxfY22BwKCe4v+PbAp+EFTSr97qKa2xbA0DMlnpFvFn8ROOwVKGE00TSHMz6mbo46lAGxqOzRAMw
ffosqCGODbe4FFxbsjonMsggwpQ/JkDxWlCZt4K2y24rShOvud7WEPg3+uy1fW2NXx1ZSHz0tUM6
Tw/MQ8sRhEZI2zOVV2E3gMN4aA4vaL6zN44jd7/vEMovKj24333jFuRaWCRzzSDRcVNR4t4FQN+w
3D6HdnFzmnSVvRzyWFOAT7yFvWHGDbX7+p/JBwaAPCnDweUdDeJHcN/KJAuCdFYuq2rez28VfL6T
XvtNBruKXvKmRs/BLvn244qVWkJ7lXyI94xQsHfyYfjw5Wp/BJkjEOy9f0sGi+y4RrDfvX6Pj1Vv
bqBfsBkbjPiNB0fuo3dJOqxjvLaTB1C+SMiql0gYksyDQkahbSl8iMbvzlD1EN7rVahlc+29eX1n
WwDjfrAYJBtCsbrCy5pflQCHARyWyYues5Mg9prb4WA/GCC7i1XQLYQ3ePEqzynMYNTtz/d1cJt1
X4cAO4I82aS/ZBFtBkYvH/9aLcYuD1VuRf116pbwAjZDEgObNbyMtrBXqEQsQpAkD2cQsKDrKWPq
XjvTY4ADLUzdO7OlSZOFFT5VX5g5OjSXgKwdHE9GEzI/8VGkYwL6pdzzW4VvTXNCs03PCG2XGxI0
GL060xLtGraEkDqCGrCatMv50P/yKsMa4VZZvQoXByohdI2ambl7itXJq11XoXH03qfbohqgIGx6
zAPHmQ9vDlKQiL+mYwQ03uANZS7vOBz/0O59mQNzl1ka4t+o5bagTaOzQQxQh3SyVGfVruAcAjvb
R2/NwHvfDdsIrbSC+Rh414DtnY3SVTLW4CfAtY6C87TYF/mMAnxt5L/0ztBe2ie9JI8fFmc7K/+q
QPCfoUOIcT3z78xYVF+kKpnDoYRZ8zH9YWvv2XCmA8wWUa/DLxIjinQVeory/DzOwTuAUxpMKSY0
iMPQwFsbEzLo04yZGBHtAC6QgII33ixAh/Vt/9zW4AGU1hNUFAQZLepOFoIHBAsY63eSh/hfubLf
6C0Q+2Zr+mgnlODoJ+Ezd2CpJOakeEbFd1JVuJg7KWFHhNZzQdOo/qRHX5TtE3T9zx6ImsUwrDPo
ZXT2wzPtEt13u2uYcagWKzIFJ+X1uAHHeZ4Ic9uhWoXcHjc+JteC1cwWobok+KaAm312mAt1wk6A
pTrBivj4baqz6r/m1CMgi9EahzUcTZD/gmJk0FGYIBWIl+knxpb9H0hrIwhZZQAfEKRgj90Olc00
lGkBcAA7wI68Lvahk+z8iIR8/7XIYwYq7LdIJpw/hBUtogz1cPsBw7ifCjBf5gDG/ksaEWLFN2+w
HQxHgRhhsAPAuEhZibCVr0c4EtbUDBqc/KJIPUzYAXMG8xLglTuOQZ9JV/M4frSP9GDH555hmuAi
BTEAzGpLec/f8qSFv1l4TJAgDZxBzIHencfPX8G++geBvHjPYAwU2BU46X1SmFjxEmX1jQoEgG3p
5Xg1wxZMwg4LCtymNHavPjo7SCdwHFVCcDSb5BIfx1cEoRqw/f1MoaFxbj+/dGgw5eCcoGzMcQvA
mhVN6ZnFHDvVbMe7P3zP4c3wp9Eq0YUNIjYTwBCY5mLdkBO3MtOuZATx9xnuEM7848njT92xgtkJ
08VfxjLW1Mcjrg2uUtjdmvhRuA0GtL/eUZ0hSwWhofffP5lqD/cXeYbbgzzGN8jn+3ntP1lEitcF
CoSwPwx/eEOFW0DnQrdIljKR0y/yNq32J8dV6PfDRcR8ukRjfup3KoU5YloYwEIKCEJ77rgZDLaW
U6xt52h5sCIdUDjYGDHSgJ4dLcpY8eUFFhsyuEa7XLbZncy59H8fGyhBfLVkR/LKRrlUIRjNG492
+Oe9y3N6xriJcb6TWeVqO5DzQ75UNjRG9q+Yq00PigCzR+nzeGloHWOO2W1YC8pvwZXfIODkni93
z/PzdN/qazastBCUEQSHfnvNFyXvZGeRci5f8iPQkE8EM4UZh5U6IybKKjJLYiA4CEnJToVekqAi
uoPbNqSWxMgjshandLK7hTK6dbLpS43bP3B6NGmAE4d09TqQB4VpicgwaRaPlYqkZ17sVL+ZEW8M
JJ6Hz1ntpWdzyndKL3c8rpbttohYiWADCmWys/qn+0H7x7caOBUSi8O2OWcHKCe8E+YarJmjm5w5
F0gb6snz1C44QonBOsQHmFakyT0c9KyyeQCtrSwZsJ9b4vz4v8cfed8ZbkGxWTbLdDi+fy2DhMGV
EVEujxR1v95oh/No9g1LkJgotbtTehhhqOl2f0/cIeG9xAWMh87iGoo0KN8P+2V/ouPPECnxWD9L
23R/XNQnwXVGpyKRgZ2u6gFcQNQKRkgfkoWFOX4A0VwgLKarLwrIsTHwJPcIodyGgwMPC5YkyfU+
q/byg/ALdTQm/gxwKCiiW/bz/Nqd7g6GPjTaGy6KfB74vU+nH+Fk9DXGofDSLVfmwNEuOYIuhVvB
xv/eGIJ6VLDdDzpEUvTpqMxYZ+E27sq7z9OqDvXsObLEGjuzs6VckjI6brbDbQNx/jNW2dHWwLp+
MW++9G2N+yrIHIg/O27K0c8XSGuTaHaxfU9eLluo73tSbu7/lh5HneuEOdeWW7c4BsgxlQ26yoYq
/6djqnTkXuU1aJ5Bcxqglxr6T1zrIGzqWzCGXW9gH8IDLBeGdqjvVH1B+E0/bPcaVB7NktG+aDzg
Ju7D4XT7LBmtIEFAR4OsRvk1zukGsCXpgzuJRU0fcxmQens/0fw8or0RCs3FfMASRtk+T8D9cBz5
V5CE00OBtIvBq2Sss77rEX44QlVoWS1QhxffFw+cd/4y0rjO+TRVmJJccsGnHKh7NumYPrXwzmp9
aJcniOX7OwIPHCS+VH77ZWzrtwvZVl7/ZH8mOprnlOmiBzcxf3rxRFi3gm5rO81HYI1BnB7jYwZ8
hQQboVx4IxL6h8aLDToTYz6X8okOIftxOB50oK58a+K0Bz99/biMSEiDFM5+ZK+bIU8Myb7YcQBF
MOAze90gmB4oGVAPVJfWmsw2uLjlpAjS4Bn2Nw/XUIhEq2z5ccvdI5Bt/Qy19ESiMEG1aOrX6RRs
HCuwl138YSPIwXRosnJjQuNVsnSb00QUtVdowErLpHa7fItKB1bzVvmPpDNbUtWKwvATUYXM3Mo8
ilM73FittgJOKCri0+fbJ5XkVNLpbhU2e6/1T8sS+h4o2o+QRtIUnv7Fn/QTZiIgJEG+he521Qfd
AXUsW9wB0gFPsGL5SBbdeozf4o3AMUYnSMoOf9wcWtTvH0747jyrEB8gVhEZWUyBGN4K5mr+ScFV
8811nZ+3/U7hfy+k8cMcmifHYFYeSiWau5Cj5ZWoI7YOTky0xdcUCS16mAQdUAzr896xE4e97r0H
5LGRc8RTiLvVO30jfflCAYWYDVoCj65KvjsB6omBGYMYA+etoL1FvCPgeveVth47A4Fbt/Vj9zqc
kCfN6IOxpAbfQV4XGBuPgdh2/xFN5zK/50oMlKpxDBLEJm4qgUKjkwDG38z4FsCF6vfFc1/vmQLN
pRW8AvLuM615am58yDNKT1gnNq0nnhZnsK2XEkp6lX1CWE2MA/kK5+XNduANrdWT9o9iOXlq6LLn
8u/zu1AOWAFOXweSSyeM9V9muQpY1Tv0nydPQs6FzOTPeIWPgUOO3tSyXDbfTevTOnMxLtaSjtgm
sEn4JpE8EfoyKteGB06GKBhRD0Udzczq2IX3iWKScrGmmIR2k3y7ABIxV2jbrn/AqWUwSOGVZU8C
4r+hyyev508NjbhKuDYooNjqN4T/yz5biuapYLvCvY4uQGaHZXg5VgRGuCOxNuIbTrCs3gNYP3Yn
eHLFUeGr0nqmeAqzEfabb0ar9N3bjBG3AjprKkJQ0uNClOiqmCb8olyaaRmoxWenz+ixmjEBeWVm
ZMcJ5w5SbowAvWfP+Aw1xy15xUUXI6x0nmKiDG0DdD8N1vcYk+7IjIiKg2rHzE/iR4ZdQk9Rhhtv
c8DTQ6c4yK69/36KkwXIAOyo35BRIJi0ck6yQK6s0SsBNRGSk+mqAxJzRap2dnGsoULllXj/Bg4P
QnDe3hWgABYOytBD0EG+2Ow5RmUpR21c/8l4/TNrTvHGOwYlNt1TLyqJLVm0FSrO4wEhefmOLlgn
wGJ3HNfyml8H5cdctQ9ZVsdPCjR1tIbAcm3CRnNdl2Hzq/4OpgNN2MfYlKGFfjpEDiQdiOijV0x1
myBZ7rdKxiEv8cQ/adrGNVPWjzGMFXUDFktC7eAJG8acm4JRRAVc3n95uBQ9JlblDS09NLaokdgm
SHMizQzMk/+seviIz/C2khdWXvnG5BGTa45K9JSf/2AFvuL+ePabSukHwQiqgKtPra2YYybY3upY
RrdQBQB1pBY8yN7HMLv4FBRp/A40zVSDKuupuC4I4uXNDL9sKNGJiaTD55hC2EzRw/iP3UB4txDx
lqm6YjoMBUZBaBCBv8i/WV5IPE+OLiZscVeZUvYvR/zy8rSFReZ2WLcRy5VNlnYRuBKtf2ZpPmjS
2X+2Hip8s1s8KMA7RvkRYgQKyMTiEXmWWYNVzZd9pnmSOeiZmYhZILNCCLQd2KRke44AMXN1DyVJ
OjB6oOLsyTxszvOAlug6HHQ4MRZAfcvXWEcf4QL4WKgFcCM6xwRapnhGX2IBtOF3cUXqSbQn5/as
vyWy6Ogw39AX5EQjEEA4wYokeiamYEdXK0IZm5Zr+rszMYBLJSvt4MWOTH4bAQJPB5+yC0Y6AL/T
keChET7mqhGeGRioxFg9NKpAtBKwMHm/tqXYLj2wKq6x7PXz29Vtf28HPlVZUE5wOKH0QI+zAGr4
2GJXw3TPqcOF/kOQSGQvFmpCX6P2j6POBZXj4hv0WB4ROM+oJD8OdPYVD44B3g2KpxYJ4xolDxoG
afdGqZBA7TJBkKGmrNvNkC9x+rJ1Ym3p7g5nNNpJBKW5ihuWnejoGZ+1zJ7UfilSyBQbDdoQXsbg
NNz4nLD9Y4KT/xpt6PGhrC+/jV9ve7iNqb1k+dFigxtDA5Nx9F5aY8HYdeQHc/tJc6Tj7+nhhNwC
/UL19biE4Pjo6y1rRusnEGDMOysyoJFR0kfNUOYT5QpfTvyekP89FqSc6oTvNiF53poagheor5Ad
SIllrIdEfRKBROQCToaOIZOvOagC2Y1AQu9qp+hr+jreE3ym1qfkm55kPpqIhn8j3jZiXO4yxI4e
9BtXtTyauynJp631D1zpPDosCly+ib4QY3wP06V6D5QoULkBh6cd6wgsqf0VgqEdaa0tb0sOebKI
QR5GYhiuxjTLSBb560kv4VumvWdT41fZSJv8VvFaNgYdvxN4OwHDCtMc3v6TXvz8jbtX0krjMqlz
fNMbNpevcC7RxGvUkO8R+kuk0y07IuANcoD0Ev19hpOhH40eswcGu/lnQXOhTKVv9Jpd777+o6+v
OOlvSf0rfbybRBCg2+7oPcfgTjWywPMpPDr6TFCpuB0LNiVmOKt4SbgHMYsEoRm4WSIFJ23XiAfE
VZDCI9aIzkmZk/Lqfxy6l7fT5N9JJUK1ohfi9vSxtlcIK5CkFTUlWmqvdcB7pE3ZZvZxOlc6yH5X
9P7HW3VTgkz8O9kI7jNArXdPSQEAc3GeHmRTxEnGlGHGwOFERIeHtuYUl3SjHd3LBKPWTXX4iNer
ZwLZjG4gBEo4wBW+0vBbU5czccYDXdSKTYFrMtQooQIN/Aw+a6KOv+XMKIhq4bJJrCHmYPyRu6Km
NxJAh8e1TP+iMapwvxkpqw2aWa8HvQ44W1mVQAnENNxxwhEyI5iAHkZ39PjRpgbG4KmNygD7V5W9
EZNrQQMQj4rocFpCxHFlL43Irtf5FglOg0GXfdKnT9RMx9/ypy9e2KbeQ/7Ulm8sKqSfzhD6ZVLy
CmW3RJCHWRylDYDJAidfC5ppue+N1+SYaKOnRwSRtRsQLTx/EoeHXKwlin/++LkLc/oJDOoHbc2W
43LgD6Ao0p4Ic44DrldqzI7R+RyafyaRBAZwkBApXBY8Lx0Cu+J5kCEtS69HuwpQC+uCCn5h/532
RPIrrobwhYDi57hcgyAPnMsWBtRCE0fJiJMPjfi5DXGGnQ6cvudUyeg3wHnec9DGmHMde/kJsSrh
e4AOvwiQwXCQ+S2+yHIcWBt24RMlB205EXwzTj4IjustZYnkfSJPaDiu89MAGxLSGgE3cqytNX9D
4FzEcyaJGSgRKPOdwF2qUQJ+/Co65/CpHe1cnwykAMAQ68mK7JXvFB23aO6gAzmRriiE8eEfc3FK
Vl5pMaw0/jgEQR1nJytoraC8BApicXKQCQmzZhtYLSlQ5UBvh0Zx+bN/PyBfKHg1kNrcGiQfmOh3
+BVovIl2mcaGUx6dEIkVjglAqg9lZVhF/QhC8bZsi2+8GTFU85fx3gc5bbDCI8V8uIM1eQpnO2+P
gUbCRSz7X2HFeWNUmH0GsYLwJL0gAd0ZTXb3T8X5B1hFPCN0PGQzgdNjjp11GPlSc30sXjt+nXn3
7fFm1H18A/IEYLwvvmDqBiINV6MWR64wPZtDGSxjbH+Gxv4kBXynlbI3XVKeE2pOFGMcG9uOQHts
JmgilfCyLE9ZhzJcHKCe2MoO7dNF3gJa8GA1/dQHZYa44MxKaLh7qVHlHyK+yGxUp1diubSgXZla
JndMgc+uTXyyfxpECg81DN5tUvWB9g4HW+s6uVLvSVdS0ZkVe2V+re1J1sx85hbjJynne/RIzvez
G5S+XG/vR0YCEKMw6zHm+rca+2phX0iYIxMIHnHelL62osJ6ohLx2UL09waYEl95IOGYYy4Gc+yv
v49nfiYAgJtKJUUhdHQuy2bRIJoC5rH90swU0I6WyQcrFbyEnU3th5+9Vk6P+tA3FU+14jshR3UV
VE0gGEUE9QR+xyqhLvQUmqOKxydV1aB/hC3FCio1eVybQ4O0frXAwN7qjo2JiTdVRfzZIbdGmyXP
eopG+gCm8HW8hPMBR0D2aoSy6tkIybnFr8hsU6kPZQK7TAjqpWKEKprznfV2zEti3V3l6SgPr7oN
WTHm+Hyw54MPcxniDUxMGw/Iog307ITVo4r4hX03fVK0D2L93+9HbQW6xYoxiJ3A+Yj8fKcid0rU
XFrjCfh70J/0w9J07zvjEZ4PFzQNu/MtefYj85ozf6d0JJED7COo4PuA3SmFTcdGyYtAcvlaVgMB
36qa/8IWh0yxH37jx+E2G8T23/PrHQm3jEHDhzihfzg3KDP/bbHWSAT5K7FOKCQ2yR+YaaLK+Frn
v9Ej6eQAU1kiF2PzGr6orE4h9LTUO0eIqWADimLjYg44fT4wki/nefXshhCVrpCoHhFuFvqYxNji
2Q+J02tOYf3b9KPmGtjjJ0ayfmQwTcDOPoeaJvwbGaO25HN4Te/1bUyEogKsUDJ6Pq+gvnj3O3ts
HhT6clCo9a2N7PGVXEScywyWBUgDLek9fgn13dl/lZ6JIEDfWyhZpUxaVxfnGpa5efGOiqv30MdB
1ScSsgbUBwwNJZGbWp8ECkxfHEv/6lEKNMgKAUmPaUUYaA5DYtP2n0m9QPlMOga5leA92J6VVAa7
Y5/GC4aRAKubktqXFbnfaECVOqQLO8ErV6mJc4RlgR4VcorFarMsfBKHtDfEkMPMhoCuogQHwp/s
6AyCwz55CT/tiM0YIAfkhjOJ77xWP4hSSe5hRK8CLJ5ok5J0PHpryPvLAqFYLAvDDCgOiDikIwiO
PMZGLDSZY44xZjLT1CNli1RV1KpQXxB4b8m9UojjQEltK7jgCWtTuy8spPj/JMyk91FSE+L0pD4/
1z8DjErUm9+JXeeoQeitCOSdCuCYWAeQH/y/xPO8Qh1nFFl3tI3GpL+5hhpSoDLQE3ADDuT9B0+i
gO/fAzkHCrJgbVCJAtZ6ys93iXmZWKh/o7CZtwPNpKDsT5pfWgZEtcTW6ZERtB4UoDyR85s5JPyE
Cws0I2bGLhlg8ok/KySijLPvmQOQWXKgrUkkfAPZk5e+5gqd59a7eK+hHtiitzefqRIT5nDF+h56
ZTMqY3jNOoWwRYDDFYZ46SkP1NH1j6xgRFpvkgEOmp2QZVYTjz25n7NXE9Mf0IQiN4WiQc9JXUvw
JwJSgym6EHsK+UcAvkviNPTgEaPN6nEmoWFChAv2jWl4xdQ4avprZs/O43KMywLCTeRz0IkwXHhi
zfWpwTF2uHwduaF294gkb3+oyALZxsZDr2aMpVnXEmGBiBKZb/4U6E4dQyEzaQ5BFgR6RBVV4tbA
mHJCeIwYgra0TWCFPC2mHwTO//uspAQCmV4fESfYAZiUtaaCw4Z5dQkrgzFh7kyA+uefKu8WIjCj
M5LXLAMmkhJjIa0g5riM34ICiA9Fn2vi56CepD0oO7QspIGOSHAA90IrBRhAL2nua1zovJfG465D
WMD6sooujcs8QMof8uEINoOSYyYDqC5mL0TPT1dZ3xYVCi9qIgw88qLMvstubExocY6jR9Cnl5GJ
lvH2CJqYGAiGmgO7RC0zfsb6DFL5MSaik0frvRsU9H2UZ82cUTYYkU4jAAiGYiTvwFxdfNKNdnBx
Sx6j6DsSY72351Sb2GGnITRU8ZiLISObbSPoA4Ztn70uJDQoUxihfnF5xMlA6UOUOSlgOBN307OY
/P72YLwrPFrDDhqPH2oXDx951KLHJRjq+5uwMarFI2DK/R//AB/LMGhw2IxDOWdkFCdcYKJVfxgP
TEwmCO49IR34YRTtokvKBrdej+2JBhqGcRDdBVcI/NaqIcpac2bPKhewlzIdbfVpa7tmQWy4PAbh
b5YwQyxNhikBL5nea0vuMzJaDK58O8Q4f/KJwaRg1NotbxloCFRqfh2beMgb700lipMX4wWKo9Pk
QSo6O0raB6DmbR2i55Z4/Rdr+L69LYChBJIWahD3nnHAFg11Xc7lhyD2z8wpbDcOuNDR51rJ+ZOp
df+Wn4DE/NuoGnHB3t2Mhm/C+MbwtAXHYiAN0n2UTMBAAN72K2tZXBmxs0xyMlIaE8HXipnktrBB
oR+5Byqp1nTvxz2aQpTXfMbbM0E9ASDP++i2jCjnidT37Fp1N+uIXe14w1qANo8a1zJX+Ppp9je3
0Ajr6wQzHcDAq54ZEIWM30OtIqE8/gQ2WVXEbp4zq57xC0G+VabCcUUFliBRrBxJSrHh8qm0RVTu
nB/fNAFLFGt+W/o1mg1Uj4zEeCMvcF/TQdEtLIAmikFuNl0DS3kACCiuRP7GFPGcA/xmA+uHC8hp
B+MKtcMzKz1GnDR86+MYln0MdmqevIaplnzCk9vNNq+EcZaAsI95O2KtGCEn75PG6ffydI5Tdghu
XY1AcI7EHjFCFfQTew/y2swH6NX2NO1LCWDwkrDBkpBiod3jpem3tDUgeLMUkMjokcGm83qIe5/I
MZ9/H08eaTvRI24YmuZTrdAPf+Lm5zVw+xqRcMRcFhbXafQJHvNmIs/MgksHLIbZ6+fycSEgcSae
12gqOVfgUkDD3ueQXaIlA2SJXoVXs8K7T9lUQsy5xrIHzz8HjcCmhpzgyKCfEeUSG3vUjM8B8xeP
2E8ZLwO4OwJiYsYUVAK61rQOUFIiFiCgOh9MGQ9F05WD3b6wkUwbAkqH76IUU9TB0KCVScttQwhW
JCfkvoKRA4LzlDU0GLRiOtNZKo7C2T+jp8hH3PJlgjjx7aM0oGufvjM2KF+NCO43MpCwyzXpCVz5
FwcGsIwQjtIRt+HARRGE0gOx4oVeinS3x1i/OB1tObs1sAGN5zFSENRQCRT9r3LYjB++ie3CXqGn
I4ZNI3A4QN9hSwgV0c+gt3wFnXf8acZMpcCzNlOCYy9U7diX+US/QhoUH+HdYrYU7HAUqXf3BaKJ
VzICm+EVwXFZ3oSwiuNVnoBGf8mP5rzgZ/yv/wrOUzU55ZpXhe2YPjHCy+opn/DjEvYhbJpKQJEZ
9f8MsJyjXMMuRJ1pcUzvUAbSFk2hD7dCZT1lrBDn32AF5zMvSSi1ZwYMAcJajGPSogteAyYacNIr
DCU/jrRMG1c/G8r2Jak1wseKkB8Ac3nKbx4Nf8Qc+ByDANbYNZUajQiKfXJXoO7wfDeVdyMrGaK+
J3RcizmAKYIw6fqaB71urERA48aF6gfxJtXtmd8B6vym2Li3gAQEoHg2Ajwny6t/xdvRTLHNhzKs
uw786wJuknxZsSCIYPVR8w2Wr9YfpCrg1J4sIus5ITanIyrjllPVvXePgEeQ7aj8Y6bFZm7vjS2w
JhNw2fV40/SP3yWc0DVtfNuXYw3C4zapYt2/H9pDJ2HyVvGqdtuXxlx4EuAgmTFyhnZmjWDPPhPk
bGPKbI3ykxC4KdCfVGhBGVEswyFMZdx7wLfwnJBlxuG0JmMAjo0zCfjEv+VAx0TM78mQztli9egz
Yl3URZdbWbU1AtJLEiYTZtjLaoVkb2I/eLPHhFIUHQM51A/A5/z9ALUh5dzh9EMAb++7BaPOXCw2
5MaTp4QMQgwCpUikQuPhoVREMHQvfeZDULxSelAPeDg7OWHBbqke9eMerMyFJkXtzd8NOqBN2CEl
Rtr+/FdLH8MGaR0anClnvCGmPeKJX1x3uiu/fBHS4FNTqE8kwouWmAU0e8xSAIObIn/mTsASkx6C
6YNtk6Gt8y40EfIuUPUhImLNsUXrZNZwQJA0vmAcZ3gU2ySXtQ1w042rLUUXuevUpRYac80FLSIF
9Aqq9PKUMfTMRQEU9eRkIMAXxs05THzh7HqyhUnQN1t2kwYdGpPuEG4QVNwLEoYjo/zjoZEn1hh5
0p588w/o/LZUfM4UBvjwApzy1NKyQhxjTs1SKXOG2hDpi6NACK6Yb9j9EKt9bwjCGzK3iUOBNUjV
V2Z6wZco/RkWyh140FW2MTTFmITAd51/KnryNim1/FHn1Hxi5hgxoJtE3fxxa+v5vZ5RTzL3AO7n
YLBSqleBz6upCzz/FiHhJeVrNSKX30I/8AVfphZl8Jksb+/1qH0E1MASo0EjThQ697yawe/nbcQ/
+IzpljIJUznDAXJ8uJjLMcL4A3h/e2YF8u83UROW3emX/CbKUjJ3weMql2KhThXQMmP4I3bYSZ12
pzHu/TlWJAnnUnYcAbdJQVX0C9w/7H38VurwiK7sQujIkSglfW8WrE9hPqQxHpIuwZFIMA9jbUHM
+vRlZLQMNA9bprUj1az/KMENxHYRQTx2RNhhANM6hUBA/ipejdc93A7cM+gABJ5kXSDdI6/itmA+
wW0K9KiuKOWaNczeILtNjUTeNrGyfGfnv6rAcYglPMRdznMyq6YsBw5VTjPFt5Axas4NYDc4jaQA
ARgKCp9+hym7f1Tk9ynFKTvvhxEQRcdsLjDWSFu8ksH046s7lEcME8Jqt5ncE+VQUUXAddDWKZjp
MCLJiJRWnz/ufj9WZ5BPPxuu6YEoNigfIILxWZqUr5FyX8hbAmaxlLNIpoyNOmGzWBxheNGj/X2O
IX3Oay9bQ0YVk8IIKHHEYCI2AELdL4RFpgwC0Qn385HXY/NfPZebvA5VSAdKvamxph9aVCvm+saI
H+yfR/5quRTPA2JgBEHMoPT6aZOJAY8SI0abYE7+iPPLfEU2QCN8TxhwBVOAXcUBcO78ywwxtovD
lC2MuXskw75SrJ3OA0faF6EO/7NLn6QrkTbsEHEQ4Tcdc3D4q127wr8f6QDyjrGEmyGf4urQl1Sj
c1yv+UBO/IYlBU+g+uF4wttNLUd3VnBQDlEK5Evkd/ktUcZYjUbWmEq8IHQhaTIy/xNyj3A0kN3r
n2M0fT5akuCACswncFDMARg95mbBwDuNuAzbtRYGYyifAdECv7VXh5shLDDNOesAdnl8j+y/z3z6
+w7EMBWwdAJYwge/SMnZuQCFF0S/DkklAFvpXfXnuCdjjKSYV8iqb3CctyGnv0jJoPWdqlOSjtB6
+1IoDtwRjKAR1AUjj8YdGg30RO4HBfolb1tqe0QX6KhJCGKdPGcmIed5vTRQEzpkKaUE7uHY/eFl
AAnGIr+jDsrgUyDUTqUUc9+3QEPDRNusGwMJDXlKfslHottD1Lm0gv2LWDt6hA71KCHMBAewM3Ot
g4F/S3haQR2R23AHI6zY8cZrQ4LQ4k/GTNKO2GAK7CeeLyLnS3wfKXmc3GmAdqKDN9zBFu0ivlms
Zlhi8jLaEIXLtXK62TuXhcfRhGfga8+/I83hw72mX8ITAOrGsstwBx9JUoReZmxH5Z8Keczn9ZWM
ObJ0nVQOm7E0PdI5AibwJJp4lLAbMSS1zh4+8Qacq0TLTQbpJQS75K2jUT4AEZEyMHBRSw2NWPsl
eJsQHNXFRxcPQiT00NXA0IILJdVGyE6ot3d9NkggoRJkzs/RzbHcxcudPKZX0hEDCk7mannH5Oye
MkJKKkTOlLTeMzx6l5i6polwDjCSCp6gIM+TDFxMuIxv43zGXJICDMAbx7cQjoPxRpaIWFuZYmoU
jIg01ZJqKq4N4jjG9LD51jOiTmajQXLCT3edbQJmr5FMsVmQBu8hz88JewroelyT4T3tkJV/9OmL
cA54z/ljDJJFYIBwVNsRGLw/thLcnE4d1QXNFQk6BVHGQ0ZaZO326YsIritrBT16XSzLLB78vAm2
Zmgh837amJmwBRoCIlPvCXk+RPUeV5fVlFwqBOLZpxG6MY5pmyi6kCP5ODQ9uATvFbECfiTuLuAH
GJUy5uFgcBXjopDtGDmaaVcn9mOzeyWNO1Y9OKGEEsRzr+IYZ2p88vuNY6yaxE04gxhbnzDFPPiX
rkBr6HV+ma/ui3pe+ewlHg0sGfl1Jm+PLitrROgdkedk0I2xyvkmWlopOo/xKjMEmm2MsDhmn3Pc
zEQkhpQYPLRPLPsUjz/C4M/DgVTAARelGpS5ya+cscysC6JWfzsip6mayIdrkkuwKegwhoPdM1I8
bC00STmWS8RbhGaEaEBZn89IR5+H8X2B6Lj6I4eQi/DihpDK+Htd6Sk/J6+u9MsIE6ZY14Um8pmi
u6wm8s8jvbMN6LYIFmq9DmvZefbKm+nVr/3myzIHlo0b0lWsAHMCI0LIamC8BbkHh6/P91hIO3JW
cHo/YL7l0SC8JtwU72ST0v9jEbE519/oWcgJuQSX4Aj9vTBo6azhO+yLB2m3lPQjKn//WrBVETKr
7GHSNq4ZcLS4NtJ0AiKa2W3Mw9MA9C7RY6ZyBL7OgFOEPRGwvby7pM0v8zfXb6eKBuP6x8Iu5YAE
wkhH9YHkittw9QV+ZE7I0Mxtp9+DAeZNLo8s95hdux/VVX0M4DBhceOjpPwyGM8h4zy+/w7c26Sb
6EikhEoT0W1PtRjaDxSczmXCqMIphrKgiu3EXqDkxaaCcZtoXjBCF63z9jLGSGutXmustneC/Bhf
45duNVaY/7u+Tm/xFVWe6euhvmhGXLvwRYMI4WyyUcjRIJCbIaOF4z+0rdJQrBsG2SywKpAVcg+2
a0Ssx0R1u+BfJogyNBw9lX8aUlV4t1e/9EWUnbQ0fdLuKg+hKLfXTs5+QDBHyOJ4rTYpHIfm2lnr
V2lfHFN9YhWksY66rPIkNBLrhlSFK3hBODKc9hag5bMOEGEndqfVJ+1Rxv4inyVkI5WYmAWid/Wo
OlURZ8xYUOCMwVIgDcK56Nd7M0R37DxmR4ovDLh90GP78WgN6SY50soAX0xkpiAjGXadEVrAkXXY
xKhcAaOYzUYBqo9EIsZ792T4Najqa7iGovW5IEMTKRwTvaFm8JLdg5rChbyUK/ewdXBJGg4p7SUy
JNW/5BdP3M38ioN1SMuPGY/BrbSP3DI0MiJNGqM30kehd6XXr61QP/vgB0qsCnDIgq/A+sfeiiaT
iP+YXZ8d9pu+PPF40D6T9fULR3kke7tC2kLsgI9MyE4QikeMH+BhpLWY7oCi3XJZITlo/ySaBKBE
3+bihQ949/lGc+vRjdi1W/BJbjGxdGKJejj0QxsUfAF9uWtW1YR3qvvdia3MATT1CGQLwYSyUzJI
FfRJeios8lQCnGEDV0PrktHcigiDE2cBhjaciuiV631H2vktuSKkYo9IRmwQ0yNsVt5OWGqf9M0W
cRk/CG1dyQcFs7VISRfojJWdU9ALKH68DVwx/h0gB14F5RH/+SKfBU3kP1hh0CN7ZSlEwBHBoGiT
EGT19Mt0i0+KycVFd7vLYAlIIszoUQeUv8h/qYJrD6uJkg/2uIdBqDtiijgogCm908LIWDz6lPld
4A/VpAUokT1ylUewB4Azd2f9I06nPUnlEf+MyC1gSSzKP3lcBhV7P399C5NcAE5cddf/an/HxAqe
6K9Im4GRc7D7J9+Z8UEmAi/maw1bxl5MIcemJNDuQs7JTiOCqRpvH6nK43ZzTt5jpXEy+RYbCXFj
6/f0Og2QuObkrHsoxdnL2VhpYD/DBhQBPdIWJ/17JhGPaRFVZ3EGtC6vObEnFtXJlNGFO7J5Jsek
VLiTrx/C+/k9/KyPTIKFD0bC7My49CGw/Wb0Ca09+y4uE6/M2hgN3gQ+2aUd8zTE+lhnUvaVP44I
JrEtPi+ROpFvZkgVeP+4NUNSxl0MLOiR/Jovhm8KKjyoBbK0I6eHnJ3d+0R4XDiBVIb/JKzZ6OGh
CEaGnN3/ymkFFDrawC2xobANfwfeeftlviJ58k82wdq/zB+44jpPxV8VwbhMtTmJQsFbHGwzhgfT
1Wao0d1Zi695ffXFQRHcCg5Z7xOK3HZu8IkHAvPCYPZG/aE5pLu9mIiXyHOE02H3h9fHAREjrW7/
2BP/MkQxTJnY+zonky7KIfb3gkQJbLe0jfgS/Nh/vh2qQKxm/BCiwxEn3J3HUBEaWZ6duhkZB94b
0BbJc+a05fq3HtJu9JKnHMmLDjWNTAV21DNH5KO3MV4BbhE7WefeweTQkZzWogdUGT14+O5QLqNj
3sSCqSRZ7FceS3w2lGfYL1+ONv7soEChAAkt5KCvqgh+dTB6LynThUHkub/n58jc8Q5Jt1aXZ937
wDSQ4zgGlCRO+2661Y8Jnlf9lBG0RCBKZ7sgqJR6jOKdAQ+RHb7dY4KlFkaBcN9IwkkRnkessJZ5
t9RrWOfMiIELPZpNEsbBaKCv+/AC/7wGVDayG9bYa4FgtIyOlpBXY7+7/IrNm1lD1AJE6YvPhc36
4hHQx+WQdvYOiSTXifeLUOi7bC2mB9CY8aOUFvqDkmpGVBPhJNaYeCTwc0b2/eIQhFsWOmn+4qCx
BEdzpAUCE7wS38O2hGbhGRNmRi0iUFcWCVKjjKUg5yBQGwRWwNoVBnAc8mcGXNIEEZpB7ALkOOXL
0StpcPChENPzj90m68REhTkS4yvv4Xf0Hd2RO7wQo4kBi6Q2l0zODfUN6KQD/cAaB2FfQeOxdYFS
AHER/7MAnIFeoXqH6VIQx4FeKt5NBMEjpHpM6uQxPo0oUI3nkAkslxFNk99RUOAJ0cn6PAq0Avib
0YX2ik4LmKG4h8JXeNuCh/tfJnb8D3q4/AbJFXaxJiNThPhWqXhmTWZGDLV/h1YO+wtnyZsBDJ7Q
UDGYxspvC/BBEQ+FsB9sWxeq049bhV3rC3iSTIQO2+Ww+zGC0qYzeZL8h2YK4jWGdpngD6SlpGlL
P6x29PHGasPDOznlRsB1k+N6BlAatTnohdsG7ERAeJf1e1GF/eRI092GncdZsxlq81fGLlbUSz0x
4mPotljdFAJGaTEJl+uzBFX5aLAyPHzN0my/yVAXe9897cCicqXRNSUB0AN+lNevLeaIbqzFNXg9
On502LPGF+F+mGGDEYMbISI4na/T55R3/PshrDOyk+6EsYgzb6IuhbU2ukFEHEhZkHyVCv/o91uR
eSoAcLNgtNYIVAcP3opVxUElZgljcGw88nAwNnLQALZPYee7D9bFE/BhYkzALnvUykxJEgkFdw/U
E93v0/kRrPJCncFGQzpiYwMCGKygW5G+IdClSMK4m3aGq2RQAYseLBf06x6MeXWONswVyy5my9ma
bUCIEi0NglKReyKGWhNBLmIstfiB0ADqM6y2vORzpwVQ21fMqUisSavkxJ2Ak5JkzuJksvNmQqzM
Vmw56owxjYyMJWKbz/Wd2lRs+LGN+WP3hqlbfEgfYA0l9wXevyMfG/wFaFFEkCviyashYlQkWg4L
iLwiER0CZfZCy8ePVwtzz6eV0rdQkwL/Ehu0hxme3RLstMoEHcQCRwD8Co4D/gWkF4aeBEuCbXAT
kvq0Iledr9qcOEztJv6SoVK6uCs8lqbhfdVhz2+BKZIZ5uYdmQj3j+nnUQCB5j2swDA3l8ieveUE
VPW7IigdfnXzWwaoJMoMQ7aS83IwkHCPOhcQJcaD0VLEhHf/mBzCxpBnyOK94Q84v8dcAdhV7h/i
RLsKTlvIfMQFfBdjO9kZxPJZiI8N+kxg59XBBECfzFNO6BemB3EV+BEm50wgR1HF56w5kOgQR30Z
8DLqBrq39hgoCqfMqyFdvgw8tgfAki9m0E+q6TGl021BT81sK55xQQDcAwLnyzkCA4hPxjbjmugc
gpwQ6NwWQKx8SuZxgmNzS0mPwlObfFYkprF38kn4mQ02znoGgcK7YbrRVUwlvyTI19+ehmAkAvcE
BRUcAsFpCxYSTwiiFFarPeNnIbz5rNvyOuEtoBz59y3kHBWEivBm9BVXzZr0oTBtQdHyU6QlI90h
zpWAJ7UATL8nxNmUf0jDyVB+aiIQiSCfpGUv2OTlmmjSlMg5KLzOuYWXhTUxV6cpaSA3F01FizFV
RH8LLAhd/EyPoBj8OXdxyK/C0sGipcaTfLE1TsDZqd2f6MbRyqD4ecHQCUyDWwKUDFSSCbzQ8O4L
RA2IHeoAmwMl/hyBzm2xya9zZLuxCn35IX++c14DTHAA7ZetlfdbAFIy/PcW2pcNGVycDqTz8/+h
BjDTqIU1gSwnjClQVyiH+GOPUAfkDNwUvhRzNQO6xTwBCHBuIquF2808dH6WHV6bNDQTHZFuBOEW
nTriDnyJ/ee6MnuCRwjFsxgWji+5TwDfYJK2uG24YdKe4fAoYykTEm6AWUBRgriHPQAlcy55jkc9
DSCVeEJ6Pqg3CDaUPwgQUp4JBTezr8RJB9KIMoLnh4GH88Z9kUX7djX2dZ2AWFpqDxEL2CAida4w
nd01uEzLNfsCOg2+glXgU7B5cSnvW4wV1jUUbGbCr+OnTj5FNUw96bJzlkydfvfwUUYuzkkpNKkl
UQ/7FSmyasGHEAQME2hATonhFLNkfdjveixFR2YYb1kUKwImUh4ruHkMtOic/ul2LNi5V3xPzKia
qggHBRXnnJe8D+BxhEqovVB+kK6CbRTtlCNgUXzofG7RVTFy75qJh27B72SZESfKpR5hAxCtCio1
HgEiwgtyqG4cvw/YbOgo4CnyWiAtaenZ680U+wxTCFYn3nvj6u4rRImxyaUZIL+A5qRZia5BL75T
NDEh5gkcqyvTHfCfIn4r4GSM4NwCtqupsUDYOxEz5MqYSRXkYUKDsMlquY4RsgEnNybnjFmUPI8R
6rCQkZj1mKeU/D6I6/C+fSUC+6PyIdvYcV7bZ3DyiZR02TYHBY/nUufghcgniZEZzKKG0aP7ApXv
XHyfgI6RKQEmKiQWuxXBgp/siVCJR5+HLk2+LqS0g0xC9P5LMD28CrGAzNHeJ4vfBy1i9x9J57Wk
OJKF4SciQhJy3MpbhDd1Q2CF8BISEjz9fNkTuzsx293VRUEq8+RvI44hVNy5t+CUdFfn+ZQIHhfJ
EJi65IKssYGzZXRr3l4EPZRRfrw3giLYYRaEyOlvYvZ9Ng9OOg3rVunhCCEmoE4lR12ZWee25Nih
q34r1mVy5gj1SSa+xEYEeBFgdUqBSFULjoC84itbM/b8NemQPE+i/F2wMgxHbt+BoGXyHMxY3DAM
1m3Yd1/gnQQI8OCjImDF9NaisoJkAoI6kdgGjUl5jacE5z8eKWQXxANvyE4bsJHxNX0o0S5iR2Uu
GTigpsUJY71vkLgEo4qwjxexlGLq96ZM8KgbnS3fK8h3J3ReOARJT2dfVCPkv445J0sE3Jj4FHRV
cGHEWqD1OkcPgjCvmRnc/uBZTLYFuF12TmlXeGp8OaKGcu8OR/mcglL/vfsG/34yWBT0WLihtT0y
n9qKvrQgECPk8zCIDGP4qHuGOdDWQbepbECTNuLAgOp9keL79/j7/N1BTKzv8vKH9v7yh+jkDAwc
qYQ4sw+/d7yGs3uOCWyZVylvPblaMxFsfaOqClUHzbF0U9JsI3CwXcc98YudUKTVF4suqymkg/9Z
KZN7fEPpm5F22kbSaSMA6xYdukWgG3un96EzAgkn9ZvceJm9iDoF3P4X4Io/3EiU4eCAkzgCFCIx
OGIe6YFomSmVnjRt90M4GhiFNZ5ocrOZh9zHHhNd+FqxldFPyTQY9VCw9hLj0CBDevmMKbDVzCgc
35SncNAWMpcmCb5+BDuOs5LyACIMkWyRuMHqUZ0ODeAnJODj30krAklhb48oUM9Rjfi/WBsnksa2
ym7eJlSLhL1xMfot6MXJmPp87KPelHxNO3pE1RFCjsfrRtg1z92kDdhmrKnkMyBZKYNhAqsG1/Z0
ThdbvENT+FXgBcx/pO0TKMuYRNcSn4UUx4IhYeCBThuxtI/MSB1bAtsQqyXfI1vhpHNYXSxvKlAg
0V42Uj6ekQNZa/Zmr3ovKnBj5I0bRD67hw9NAEPBuI32x75DLbLmeNTpvntay8GQM2KhOsvLsH/6
7vHXQSWKUPT76DakGmmkrCAq7yMFsqPlhdMSwKlz4VVvWL/sRACIyekSYNkkJPvLs8g9HC6FxmGr
9B5uBa3Btwb+vy5IDg7NlOsq6ZAuEt5YSu4jVuctQqy3Be8jpSQgXs8Rj5f38lHxOHTDepxdBbaX
65T39WpHzhb3K6fSkm8Uf+Yv//A8NdbXOom6HQgK0h4YsOaoGly2fO52Tpv16VHgqVnI+zY6FM6p
cggqE/HOl9kCkw0/SsWmOjUWmOui52jgE+VNLOcFe4VdH8WHdR6VQxN/9YTtEBkqREd896BPOQte
wkgS3PwF/L7NwOvqDC2XP7hptGEZ5zMb91+TfThENnaXEaZkut8dPg8Xe7b7GfVhGpMFxxFHlh7o
nHMotPQJ49eK7LpZ6y42w8V5dqeITnBMz/GGIO4irqaAsfLuszwD/5HBFT55GHHSgjt/7HtU0qm4
5CrIVkjCeDEmkRUxLMWGtKnV5Kg55V+bXrLWdMv5zaH5sQFMIDiUlGzizACna2rorhOCId6UaAOS
UAwPof3Xm34R1Qu8kqbPS/lPNQawawr1lvS1n6cDnkf7UNHBB8xZozPVpqAErxWqFLy8tAIEqN3S
4rQ5cqKw6wFvuMVWxDTvlT8dP/2EwYvIA24ja2RYlxUj2BPO7iuapcxhu7sxXBKrz6z4dl8JOiEq
PPoHo+Xe9sqjwuHTiOmK+juPSWbgcs+g0w9Zk0wZAulEkuppmO0ptkEX3YvBP6dcQEw4L7BVNOH/
VPbaTJn0DgLk4VDuZKZ0dMcMn/2QRj5JcjFlvqE5J2zlwA/sv39qwJyYtF4dbShIsjByTwgKCX6I
CaN60s6MxTPEYraEBdfZIBpMLRGVLDCzhUe1k3ggzi4XKxsoaieC7tN22e4uf7cjWXzCa1XR94uu
cVfG7bhblzEbf83ZO9Id6C8uQMP9x51XR6yLXJE7TNl0ANCIxSnn5g9XHKVc3AdsO7eZIG5/e+FT
zrQ90Zpbwky5nfViAipm1X7MSUw41JALoFOjEeY6De/VT37egXLb9Hc8R0185xF/ZtKuB8/877rg
UIxEwkT4g6hANpgMHOJ8HiFXpijU6HiZTP6kE1J/MTsaTEpUH0QqIrGvyx2D3SUasIEwg5OL6ROm
5bc2kbGinlzEdU3lqfjp6Y6zK2QeSsRF3f17jhG6/WLqnEYyAbcTlOaQWMECPI03hGMIhg4GEchx
MzIPNSAoQN9OjsELUBbClmz8FSuV9bbkttrP0OaFjT2FIUJjQbAwm6cwQw+gBlpXOIhvCQv/vahD
dg+BaIj6JAIA2wj65cSaqOnyFQH17wm+VmLS7Hz44rQaf1blibwD80uxkmqXhCYP+vaPuHwkCJ1D
6vp3Q+Ah9MF3eAYL4NTI+mHvMBg9e3adyozz9sct1tq2HHGHCJ6OEnM9Hb1H5oqhQrAulrYlaG7L
Ro0SH8s6Wtz0NWlDRHop0grveyZQUw3eoRlwCg0OItyIUFmg35V4Exz26+C56x/YbX8Z4XQy9dcP
/821Z1q7m+BhzWVXUN6XFCmNUxAiwyYMGxyKj5P/Q1i3kAsXfH+S1/g9oDw2RXAYoJkRCjmGuqW2
5qYlUx3DoI89U2R20Z8141L8xq6Jtl+IbBTIoxyujEgOUmnYPg2rWWMTcl7Dbwh/4nFnJnMezoGN
Bkn2TD49Fl2EK6iOZB/rqIaxDnGq6E66bPUV3Sgsp+y2HQhNLhoT96D6jnfNNhMC7gB1GY1desgn
lU1qVc4LTkzvukcvRUrAzb4vJMEa0CaF2NhjLrfFQ6qu5lj/QgNhDC9PzGPM8xiDoW9XrfWdgUau
CIqM4dvJn3vAwXOjI6HinOgus+T2urjNyKEidImeAv4GfpTvtAmnBYeknI1vUTWsWYMXrtE/r49u
gRneAw/geddCF6VPTF40Zw23fUdoSz7ONcYHugQMgSJsYS1+WW96ZTBJN3N2C/oGB/uWj+7Lajwn
YIo9VA5VQmNmDhOF9BgRCT8hZ7Aw12f80S9Q2DfiA6b9mK5b9zxD5MCWz4sloI5FCnMdvlDTcoD1
9gRMwteM2gUUAJl4clIMXyHacfZbpDvwsJfp1RcRSeP22MfRDhhgp4xeKBqZHNE9kPJtCwaqt7+s
4XOWJcKObs/D4xPneR3nXHCYcUXrgSCPSTkQLNKy403peSeQHeYSasSGtDi6GxQEuEbGZmpkgkKF
BAhwWLDPnOlBFrmQ1IT8PAGPiu+s+q+ZdELAkk/6e/4cSmPWMWcDGCifq8U1h0xk9l9ISCx31oph
LslB+8rs4Z+BoAgeITlmgEaf4D7no/HoTzWdqAkp2Ay5IfGFxaSh7egbtYZQoDbRYEp8qi1Wlkr9
xwuECQVoYvoVQiPe4NKr54e4TmpWWM2X5yBHTAJAnSw4CdmqwLKJp/C5qSGjwVvD77VuHeKL8iXm
ED7XqAERRl7EYVlTLCJudYNph6pJaAeJCEGdxPCOGuTf+An7qmBqC4sY3ILPnsChoaBpbSQ1ykne
80YlRdxQ3M0bBUXwYT1mAlb1iCmnbIQcXjqohNalz3ULGeeZDVyU5dEwZMGfGFPI3SGrROfdW5l0
5N2YWnAtbBHbWvRN2QOYd82DM4ww975GBFEwGlD4kImYeGlqOmjgtMn3oB+qHef8URtW8X2O1yK+
jimiBuF00Tzc/WvaJ0uOiKb5IyPF64MR2f7B+6f/unp4z8kyduTVl8OHx4AeTtG/0dWkaNng5/Ls
MaqIsyWs3ozIqbiiObqO2/SRQTia0GAQ4RS1EMwz/QWFD7l8H0M3FaRXVImg95AMZXg90ldt5WmL
gRpOM7q7NISdoFbIYS+J6oQqcqXOVojkGpsL4ml14i9OvaxgqCbfRUFVlDM9ceXlcUT227MUJZSG
Bp9klTySRYMDHOSP+bFCtykuD+DiLuHPsYIaANgikaErfh+27z5ZEnYxNcGhP2ttBNB9Puoc9dTe
JgKj6x34FJEb/ULiWJdIwrXgOUQdkF1W34Vg7iAhSj5aIdF4M7vYSNhwoxpUJrv3CbMUOpZZP6lH
P3E2SozKSbFo0GCNuB3We3B3AFnGPyJ4x/XVw67ALyGU3NJjwd7TslYpxrM55M35j4z7wfSBuYe+
rzeKIGJE0Q6g/OPGiUk933FZxJ3bJ8WT7wPRpKTtObvHNHllWgbMzx10gO0fNxSyJK5/LE52VwxN
Aa8CDuseb7ZmJ6wcVFCvauI7Vs+Ay2gATALExvSkq2FvdMUWoXtKosdkbAD9cCjwuC+pHJ3z95E+
mXZrDEABdZazB8oodKP+mEsVCBUjL36bCctctS/O7DVD06utSqhAgssvoGwrc/Gc3F0kzhgTRCon
lUhmyqTTRwdXiqGUf9LgcV2eL+79GYGFg7qjKb/hfASM4uA9vfYNVmDkOVvlj4LYe4i4bcpANQQw
k/64m5vEk9whVO7/UrnAgp6UF08xrgIZXhDdNjF003Kwht6CnWb6QgoMHk3AJ+ClOnxHzNSAfwAu
1eQcARTwBX3LJQd32tnP8LMw6awNCFV1LxNOS0hMj7tldPdowCDQWGFIuaELLbxyh1qbqXRUze/E
FQitHEMf00CBYFRzsOA5hBnZJWV7cDrgTtCrYLhzzYGk9agzS+RVMeFIiMnIXOl8Ro21aoOeowpI
xWAiN5Jc8wFmZWAy9Aqk+hUWcVr4JEphpyOkmxvmrtKBid7AL49xRQg3gm5qAXymPoPbObaGYtfP
aLR3piK5dhA9Dw+scQArANRo1S+pPvmJW59PfYMEobS7Lp87ilEIZOS8FZ4tAPG0jTTKQsn60ulj
YvvgEEWp2CUyapHBUA9pP/BvXEqHCrJ/emYpadB2HYURc2QPIfnRidJR2yQ6objmrY3h/XjBKsdG
V+36yLDgZoLHDrt6HTNHo3qRg8bvdgUB+aBgSOOe6Wt59sr5J64DeYKK2f5erAzxUFxwZhiIEQr3
E3OWop9L2SO7JZsYPzZuJus20nZsXP7DE0eSyQ36ubiFbZQvun3FScDQTTjlJqrWX65j+eKx0tMe
wQ9wX9zpF0oE8uM0otye/buHDx2tKZHBxI4xG3bWwLQ2rK4/8rzxDV20kP72XW+IaI8BwtPDZv5Z
svVwJ71/Gc8w83FZ6+24WhG0iEZEdX8OwhAw3YiDoNtRrJjqI5OgUJjjQGWxjlUg07SHX0AMS9LV
ff8Z3K6IGAAi2/UYGPqBwmPEdTj6tzvf7dKXd0qPgCf7FjOeW3SO+Oz3FErK7mvJeyd+QeFZ1Vvr
mhbz75qsAbdxpGwzy5kSWFQGmpN7qoDVrm+QAlgDn97jGSA1y2R4AO4ZfNat/cEttDx/vHzM9ePY
LV+7LtisJcO9CpejSEQhAb0KlNEFdBbgNngFdxD0TNadBovT2EjJiyDJc6YgOPt6BEG8ne9ed96e
nnFB9h9B4z3DMun7r2DjKdOKduisx4aXDPxlHctDGpX+aYThLkB4blE3J19yJLuVDahEuR84owB/
6Kz2zVhx8gMk0ag4EFZp5WvNtItZDcH/C8r9J+r9gQslPV8b98bK3qAnDhP+/hryzVK5sp5fT5+e
Fy93U9uy/wyRbuzVKe7vMWEXCt+DyVVLnntpT84KLkBkYL48+fmd3XjfkRLiGvSkl0XeuwL58bPk
u3XONokJlEtAh4z9wTPSW1y56pTfzecXnB/x9e/syESCWbftJiPdRdTl+NdQi/pCPfSzHkOe6llF
xwbv0lNzy8Twy1nftBEWgPR/iQgzvmja6AmzzzjzUeKebR0IB0kKraywJiUiZ5cPZfAQSQ6vR8D3
rdBCRLcpzDf3bGf54TaRSuELYTpj5It42Hvaxfe/V3b3691gK2V3+xNc5yofNREPFccTeASRz7w/
jOQGeLnBIXaSCTw42ypyvq99oavL26AyUimg+K3Kp1epfgNk6t79/pI19piK2rHnvF9bz9QYSuGV
dY3GdXr2IPZWPz/nP2r2XtcnUhJtWLVZg+gs6hZy1HgECsYG2zCDLnM78XiIXBUAJLaBOXlFIpkB
a+ONZDZorFOBBaEMTY9ByQdnBhnVs3xEYYbD8oRcYqzhlQ1RXWWosf8+MS/becTXZDPF7/kb/6LP
qQr0GTltobQapHVk0ilcBHe3i3kQ9YQSePsdtivyCh20/HBTwCTW2px+SC2aEkXSwJEjGcfk26zL
PGg/KKQQUGIqynr4sWlW+Tn8Stv5T/u1vkZ9COUdqK7dMDz3k2ZMk2mM5Q5RIzlq1C6Nf5aGoWh+
93nvOAjHZounkdT9q/9afuxfhDpwvklgviIMTE41x7gD984B5w71KTiPZeBgAezjoAlM0qyvTh81
h2phUP06QmdLo/0nIlWDJcbdtAivIOF43XD2GLauBwb62nUnidARCf0VMErnv0qfj3uwiYvG0V78
i10egfRK3SZ6CX3g9DVV3NfszFbGgAnJK5IRhz0rZPdiLyNPi19EjBeaPhijc5vpCPD00Qc6n8s5
ytXzonNpHXFQmdGtbecA+CMtxR9bjC6EmaKBVtefpYwOugf/aKvHikgJW0iRmd4IM+6C7zmQEazz
UC55JwcY9ImjUOw2lemg6NYyMaaqdcaAiq2nIyyfvBVPi1UGDsbzucJJTiiU5Bg7Xbf1xjEbBwPp
9/gCVS2977GiRJ5KRNGYR8z/w8g2yIu3bVpl2ts5g5jvNdYyfNXNedJgVNvP3KqnbxYI8qHs9xYp
4NJWThDiFnerBJpg2PQ/I3WB0Oud3qCxh/pWefOL9+ABZLe9kygx5qs1QpcCwzOoBZ19aTHAOfwv
uA4PxEtx6NhFj2X0EakIswdhpGQkv8oUvRhyNnRTOPLBUeXZZc1tR3WZrJH8/awuwLcQmEfVRbPO
NaW0yaWlpDIXl1o0qM/0enUoM3xhXEUoTiIkEfVc/dkfl+a68HWHzueACfyZYv98NtgfeBTM9XP+
nF9ZuoMJmyXCSG9Q2UnOU97ZhlsDUz49c42ykI+++Lv70rqOu7jnXpY8QkrIRy6U4apFEPKdEZwW
i+l3T0wUKOS+NmhWPwef4VCO9OwRC6V/45moCCf5/IolbnQ5GX990BhhUrO/sDUWkmB5Y0+I9/ng
uryR2h3QKpYWXDHYbgQwBCeXET2BfssyxkpmDNxmbc44onYPD186FSG6w/H8VK0BXeUkJCA89Aky
DGUL1nrI0GJaBuEKKXGjH24XPr7kiJJRCsr7JMRS2TYq0l/MyUtQFAVjcx4hJhLeUZBCEml36JaZ
v/Lj9yImD85+haF5TboXf2Qw0cMqqElCL/mb1bmcCD1jYVHcw1IpB+7boFLR0y5ewzkFWsEMkcPA
r6o+JYD/VtpEOQEUlA6WdiKKSIsjjs/ma7lUGxm5G3lQ8KZ8AoAVTWa6YbcJTmd/s6XhDxif18xe
OAOrdXArRxoeBB560AeQsFC31cUP9fMmueJu4KXB1nLPQEzvsbrmV9tIB/PCJyx2iRPYFPvFdZ6P
NyMWEydlvHH4FyXk1Gxrh1OKo0faXxbViUlBv3q9Ob9Wn3iULTEg+aUjR/NvMNT3H8Su+ZE3qgo0
d5AO/qR9d9rsLyTaEqL2pByEY/mJcGdFIPdtwSa/lSBeihejBcGZvdbaTOBeAfeF1eY3Baei/48q
yqtICWYCaePeoVL/L9CtsJNhoezcx83//cbvyv1dj718pqi2yUfBP5mwzzjtH9vWk8IKgQ1YA27F
0PhiTyAubyRNfxN5LCFco+UYcQegHqnBrM+B33fxW6ZcSOxq+OLkosiNQ8ZliNm+R1rEJMC05Rcz
NYPB9j4ISVGpnp5wo4bzdvSMiiSiJGIddLLPkGGSUSwtEWqgCAMIOGGjBOVBYINJGIGoJpJp4FfR
kxDQRmETQY5sPVQh9hK0KRmhHgJ2w8LhfuPKV+J2+TrS0SNYggeXJPhaobogCx6PGVpFnDNV1HPk
kQkThR2Qq234Da7ZeykjLthxSSMbFWAanQyiDMQmePm4PxNHGOlpi5wkeHDtRxAVwbVw72GiQYmH
qAWBj2RRIUYuMtu2e0vzntBjmRMNyRAJkgiEGqfcAXPyUyHigjB9s1B4K7hMWVTCocf86DiV1QmK
iN6BKEnEshIMJDdKFFKwuZRVLNEXgWGZSM4smcsZOxrk/67/i3pcAMNr5fKTV+NmxP8ObR8wGMlz
KDFHmo6tErC1lbe+5LxyCiU9YOIC5LnvGD/7gqRK8ga64LtrEhMOcH7txnoiD4urnwhraKGsLLGv
gbv1Exk5GBrULR8uiRA0LJKgBkyZvPmcSUn7kXht3Wf0LyW5yvTzQ9FPG+Xpti1G0JVg4d7giJua
RzOqx49JNSlDIPbHECusEYmtTl/l4TOR/c30gbAlu0yKmbmqGPL+riHEsuY/Th+3x2xauZge/V/0
G0uheiA9jEx0SAZscwgOkO0yROBqHw/QYgfcOR47M+mTUMUk8V3pSFGmZaJkv5f9HljfPb7Y9BUb
qTGu3EesOteEZyAPS1JOWf1EFp6JIVqjL6+DD5znMofVkvzfEHHatAQOEs3Lv5b0MP7y6lSEZqKH
yugWX9u4JtLfMgk24fjmyCQgfD54BOVRWw6WPTGBQ/Is3yETHpwGzkpCvVqHMQ09w+n/7+s0e66F
X/BhcsjeV++LVBtVLiByb6E79XIz4lhDVPo8FhpdlHRTsoUJqI/5dOPwh1MuXLLmMz+PPrnVcEDG
DRczFHxCbMSlllJaUit1tH8o+ebXeR3UWPXJf7M/O21yTQdYxYz0POTnR12S9YfYnvRpkVCMwBdp
X+cOo8aB8OHqwkQ7vaclUaKOHn7X2JBMS6CJ4Hnj367n3nZF+tjpiYFFqC+CBV/foOQaCBKNbA7k
cnSdm8kn6C8vJLlg18f4R3EviVgpZ9NnaX7c9/HOyTshnBuoMn5lzfXfPBV/028HbGar8zMsN2Pf
35djL/7tXoR9UlAHlfqHr8XuDfM5pD0ELekzZ2gJ0yI+ThiTZKxa6sEMBww9nG5IM2d9DgD/uS98
JHq2uf4Q3ao6XB8YP+RlxewG/ESuq/cG8nySzoYZiSH54v0ABZ1Hds4wbi1N3JY9yj0Ll1ReLkfj
/O8XGIQDWDDN3QGsC0SLc2t8C+nqw1YiOxDOwp1ThSq46TMyAHJka9T7I5HxSM8TL23N7f2zU3nr
h3XUrhDnDAfbT4TL6sstkOMGHojGs8vwjlqCQDo4QMADppG1MsVguiv8D4mmj1OJD5MmO7QdbL1I
tEE82AxqssidnKEciS+PKxMtP+u/yfIjLvyPR9jtuCTIdSzeaX3YL8kVZo0GYnytXE33GXyZQ1kJ
JnMsJzdBCYjtabi2TvKBKFEbhaX/Xb09IpZPtxMrvBSzzRlGqrIMnCi0hIw6xIGcHvmslw5uDndZ
6dCOFJhIgjjjdlSAprVJ6RCZx5NDIzCS+WCCH449zucwBmfQ16ZYhQ9EKw4fElqriEcgZxfBVMvn
uJMOzxWnOEGvP59oxrZYFPRlfEJzE3C3UlWHv4Shqfl7jMg/xoNGXMNkQ/TxSCIVlpu/qLJXI2Vb
H2RiF8WOb70y5ci8KT3thyneUVpeAWD4e1BCLlld6shs/fbidLtNyGyhkbjY85s10ZzKTJ1xC77t
LjtFdwv/LHyC3BF4l3n12rLC+4Rp3vuFRMj126H6cGRYAJ4DbrEYYhoxXLFwDNWumAzx4ACY9tPP
jK4xBudP+GApb2XYwjXES4cPG+vZdkDESVI8XTG25fGPm2vhavQsNNGD4GcUk4DmXDnR2SkOphX+
K7gVui5+brOFxvnxa4wWJyyOXw8AbwM0Td00DmhyQcflCUrtTOgWabj0j7C7yzPiNPBmQJi9MGXX
LvbxZtFH4UiCINI3Tm1MEWFf2AA2Y21g3fV4k8IZo4+Q4XbKQNCP+b4NiR/wCB25MzI1Gw8V3zVA
rzGqAhlHkbTVBUMFhrVS0wqlOPr25bUvkk60wwd6YHgFroLfkrOXo/wz9XHDJLlh990xYOHf4MTc
aUh1lSEB9bgKShsqAmEOQmRJTRGNgxd3tbJsEGrAiJsksf77L9Qtv4KF5ql6de0TZvhrl6o5xT8O
y48kmIwPwvTADwKBiyMK4OfRUGIZ6wGR+nm00Y/yyADbQYhEGYItKVR0JHmOWIQGcxdwCaLzUAwJ
UwwNQGnienl8h7CkxAUmNaEDZ9Ap0lsUWNZzrIFY3TYNlp5AGrfbvOYUORMSS+OsxHoi2WCiPqaG
sWeSDfPh/aRitwLSIZA7hW03MigvyKDShV4aiJENXIGrGOtFcIFYEeEq/6fnsTYMrP5eH5Mwj3mI
yDcELtqKewVdMw0KtMG0WkFmGHjazkewYhrFULVesIqUO1TGjbvBP21pvDDRApZpKw0JKljmGNGL
8HuYMJL58LFixnII4Bt/KTzj6gmuOJQxoUKqEWWEUCUB/WS34SNYXOCYhFrx51xgMHtTHlisO8Lj
+sB++guO1+R4weXRzumTpYwRM+6Yq/kZihUB0Zar8VJDPg95YxmxvuAuMsSlhRYDqXLWia27SxBY
cO1A38FbI8z13CquoM08q5iS7sKmJa/qpNm27rgiqgqdAW6EPp3VNxQi7JxRz+4mIJIZFl1PPeF8
kb0+PT4dFx8zOq8NzNgwH/s7VK2EdRVWFOaSQB4SJ3FOp2R34lSRg90rMcdfFzOoUx5vHsTz+I1V
ELT0nJ0xeMcE1MP89TbOPYVPxon60fDoPoWbLshDNdRHjx01GmhG36EwMyszUFiQ1ra1OCG0NwXD
zdsljAQEctRPmz34W/qi15RFTHs35+2dyDIyloCgj6/Wu0BzMIpTVq8ToiQAhoJLBI5yMty5yT99
iETaJq/q+gn49Zh20rCr0m/PHex7+z4PTC0qRthvro3g2z+QawQdu/LNA1g/o2dGgsnPur0gunp7
dMookLImqx2PblRVY7E9ker8swf7it36TAtBWp0dnKJ1PymfMTKfD8o8kqR6ruihsEQhBXoj6RKy
8eAm7YzghquZ3xXOV1EUgyOGnWvQ4ju2ZTIwDVhWl/z3lofJ7qlUZbgKGBo0IeeTw/NTt3F797F+
ybLz6B/ecvRolzQH/EFgfVAjrj5c+eHi3oNpf0PRs3NpfNKkBrKDxy9XZmyjJrd/w758hzem0pu4
J2+OsHPYsR421wCrDMHdYYIguUn9RbciEl742cVLXCG8OWPaU1wBFuc+5xpnnA7NDEt3D4s5LvFK
zRpK/sj0IZCRkEjShf/EeWZaiospCC4WdEJjfsGR/ZqbfP8nxwBI3/KuOUwzAI+1dZSmyswMz9lX
Ye+h9g9ogGvEcFemz7l60FzZ76W+z9YUMR9yMeQi0bm9iHzYMiEzm+emCzc/u7+By8YZVQSo5w9w
Qifhc+bubtrtlkONHXElxgrdHyDSgLsYdzHqNAzfYBWCVUDXztC7pJxSOC7L8+z9m4M0fM4x3kKG
LUx8BuLYGb3O/Kt64tzpTXmXL8g7CNrUstIlYgkq/uflEwkLN45EwUTzR3pTWtNJjk3vi+/4M4hI
0FIC+XBVggtShNtskOmRtGgRAEBuASmxx/MkEOiCqmD4TfmpjBV8PeZpA+SJwcD9+ZsQrKXipbvv
FJc1OFrrPpA/3KGuzhn41t1nf2XDovhEFEidGeLX+rae6QRmvB1pcebGW7hvk8bQ95YHij+ArZx/
VrSdTqgee5EsuUAsJW3r2m23L05ygbu0RD2kVqhhzX7OqympbIR2M+WMEZPswDE3iIxSI+jxrJbw
Cm7Zccrzpd+tRmoZXgeQmGE9w8ddmI52dt/DXBSFNVBoOcX2F/xGSRlhjv8A/Vv3v7az4Y6IWmvw
/X5QJIAYEWZyYDMoxzmWKCA/jMJcU9ZPuz2ahJQiEnBvHmEJQ2YhTOkGLDryGCx1G+CrmZBby86O
9w/jK2u7s0H4URBwN9g9pmymACXeYHKPUA7UmfhMiAj9OleSyfFKwBwoDj1WDDj85IgZClQKzEVk
lXDVxao50ukUZ/swnWqDnY4kYKslzHhyN0WKXXsLvluqQMQvoSJ9O0xXxi+uDs22Vhxs+uWEzAWS
OITpWnyKucsVyNqitfSB3ZcKKBF6bfhit8LcADrVY9CyH1Vq7L+nknQipISrh/NzQCywfwtxP3w4
t74SM+DyAIYwPoN8fdJHipMbyRBFliGHw+S6g6k93qftP6Hl59hzbkh/oIz5/cvo7erID4VKAssX
aIWuR+BMIppzJIcKQLJkA668cYjkRHCJc0ohfu/T+TiqAikmCtil7SrJT9ILEppc4Zufmzg7yLgJ
cuKYHhO8YL2ZRMobNjJkeYdiSdBdQuLcbDMn2pPkLabgSS+M5CjQDhDKHtE5K4kHCryHmBxHRkc9
R2rmg4/6m3HtDYJX0vFw3ryLyEKs+yLVsMZNyiCnq36PQAY4SUapK7nL+GZgwUnXCweET3PUMzct
YdQ8aYkQEC+FuRNRv/TQeD8X8KrjrsSMz7KqGV0ow1w1AfYIB4K6blEefWTSbrv9Z48pJixOFH+l
hAaQht/DCudgq8I907N4ASraUSpoSLs1LNIvBRnDh2TM6L4kjfC9qy4iM7hhAS7ZvTWcf6QTjHOS
51YUCCZvX17+CPi4ePoC+/sPCA7/e6xuH9mLbJ0+nz7IqQJc7JQLOORMHVeh97Z5M9cFPSjcSphH
zIiNQl/QEUn/3JvlMwiMs38F0Ge7+1mg9c2EmrWttIWizmPF/dHwVy4A42/M3PRXAXuOavcxNHzi
nVmV3wV31De7iNDAiRhZ5CTpxVUcErpybqXE6lAEzOeB6sstXMii8O5yS2Z693Gzxgwa3IKaI3B6
t3ur1nEoWcgOS8cEoIAtJjVpx/U+H5+zEbTh7DlTVqVzJGnbI3CiD6D/5IbE5U28sj1j9InrLmAO
NQa2xBC+ZjzjUNuEIrrxF4PUGMMXek/WNit2mo8FtVdQE+qX83v0prkPPyKHzYYOnS+ijof/yG1U
uaQVgzM2CDA2TsntdoRtZf9I/iZoKbFlJaS1wESWfh49yYBy8IAiq5bXRJTybgwpfvQeZM5BS4BV
A/igqasRN2J6HnE0exUxXddkGLwj1MFTGI+Ay0djG9nbJQyKWFKUH2jfyTq6+PrAPSNzvJ4Q4jk7
XFi+hhpiDhxhhvRW+p/waRfp2SNP3Vfs6x/wrm9k/T1iuJkovjOFhQKRMTcSIUl+RJ/h1cnRjnQk
5RRDRL4WyzKSnNNBWCUQPXuPCEnLjtQx/zEmRgNHCQpdvkaJm6yZ1ZM8dzpY7s5v+DHZlZO+HN4G
dgUZtLEA7lCxsktFOoy65N2CF2lqHmCgJzloScQDBoE+l0BoORk4/EGJiPuRY3ORW/511G0HyNxY
gYE8fyFoyd6HZtaM1FhcxKL+9p19kPOmoNzVHC4+wFUyMbkRjBoHJGpLacyIrpc5jLNN9kCCrwxo
6/jd1Wk9BKO8rovReVgkJBDOigPE59A0g9fTLWcGTgzg0wG07aQX3UfF+rXlr39b7/BDWvSIgK/Z
EDs9dDdZDEO6Pm53h3RckMrGIUFsWw3vAP0+4eIuDgC6SEobhFyiFkWPNRFMgOdqVN0iQ0ohCX/u
ABiEGJ2FBoqZe+/Za9L9RLJzH/UOETlLMuzGn5TARAp++HE/BCIBsTDFTPGnPBon0FSH3RbbfkNs
DrT1i75Nu3cmtB3NrJJoR6Oz8lUTwjN83NKhq8Xp7JytZI8ceqQRiZ2jSa299ymnmMl9C1M0pn0K
Vhp8hjhxcZhB/WycDeYnLg+rbk6Y9P0VdgSLdiGhfjnQMhMyc03Plo+NFvAdh7W7xWPmEFlvE/wN
htER58efVJYtzzTumIxXzTe5orXgm+iigmhDxFrP7lHtIjl39OhbBSRn0cxKqEXv+fP4Ks4Vqzte
FXrEiPG7uV8chfzsr798b+42cfkQwYODYzszl7zeYv8Nv3fPQB9Omq9q6xy8oKQTlNlJi5nonX1n
NZ1mZ5+O89Lw+zZ0AIaXLzdwIOP9l6j2UnIkaPrwMeEdFIuObGd9eQfp8za0JzACjllGIyGdzskI
U7027Nv35J1oUYv+Wt13Nv0ZzvxCHBRe0QbwtJ8q2ZWkhvHGY7plVa1rV131/QeSpJtucb/hdTQr
GesXhD+M6HazH4i/rDuZU8MnXM/bwpn+R9J97SaWtGsAviIkTOaUtBZgssGYE+QEmJzT1c9TPdq/
RrN7utuwQtVXbzSFvt2+H7VdqpQpbVrf8zfI3ml8rS5Lw/ajtp6t6iKxk9aTz0In+X35zk7mIfzt
civt421zGu8f2pIypNff+R5sO8lz9fqClySvKKd76dZLb0X2KkuhgiYegZy3j9JxBlzfaGNlk85V
bt1oPSu2NHxIGPsCFJvUPFLaluV6fKUxwLi1BKT8UGkPdW9HyXpxeGHbvMapbNnh81qFT2a3rBck
FGZgnUHtv9YUWoIX5n425doXzuVipvF8VNbvlryNruI4I8jNVaQBWLSpY6T8hJYNf+gmW6+2At/1
hbd5E/fl46O6IbA8lJNvbtgxJ/61lGQbvdO0FJqJBtWg9zDR039xyFZ33fQoFx9NhiXvp7Ui4QXu
52EEQvlGiSgfXRtqW0vnaDnZVNRnNSjySkMdzfRd9B2aZmEiNr9COYAw69D+LLKAv/z4/pewFgQi
b90ThNn+69JznCjlFzqvjl6+cbqcHqaaXKAMk8HKrFDu4yKi1jf+TTb5tCUIUNINE/jjj/Mw8bEe
bn/ZowLHxZXZYFyIZQ5YexuLIaUlIr5rtJLu3FqY0uZq8oqV68e5thpJYVz1fEBiVrpM7OHha2nd
E01QrIe0cSGocaH2cBV4JxkKDYRfoiqjVaXQl8OHrqqaNYXwOnGqZhLiYb473xvFDzHPibo3md8V
ycOiGRXkTswr7UyHnICDjkZjMksgsomyBjcvNOaIDHQu/naHpVXy5POex3oBBmawKBENfrz7rwA/
YoFHVW6HcluLFPnOm9Gvsh2jigXWXBrSMSTu8RUGx16yt3w7+z7S8oaML6EPEWs+vCAAE/WMMP45
6e4sF9tSpE03ty395dy8ixb3vrZzLBd3Wp4uuOiyBBZQ5Ku18fDOPRTz+cfwmtJwXrn1SCBFFmAl
33bVwuSwL8P57p2K9tkR3Z7/QPcO+qTr5lh/Q/Iy8AyCxZ9G3Avay6nSgDOEyEu0N10zDKiVfJi/
nt/Pb9YCGYnTSXOWLvc4p2BtWaL7Am1+MvJrPxJZO+IY2+F4YMrNSVxaRufadUysu31dvO4dRMRL
qwGlAGF9jybpyjS6EYqPsmKzQub38wP1W0Kh+7xVyjtK6JmEwu7LwIALNItvzTuXLWcxMxMcrzr/
1ERenpmNlb6ScXamEyBIiFg513rkaQxlvkJDUpB8E5BrGGxWOfXyq8/FtKVWhSQZa/soEyYmroO7
8++hMtflB1cO0TfT7ffT1HKspj0Wlpq55rrKJds8UhaYylN7pcYV/5uf+nKJ/mbJfFlRSmo1O5p0
pE5N40RhlnCqCT50HOzBaJ8tQ3WfQlzorwR7OczCqbReyPoi8FYyWKA2KNteU4B54BUG5x66kPSL
5dXtZt0QgrG326sjAkNrNfOdjy6vsqnf0nB3sfis9Xbmc1SIhdducUm7+pSLO0XnWytGYJmwMeRR
hdvSxzYmImMpthXVXWAvzL4V9FByFd7XQ5+Mf01OtdIIyQI7fS7b1qK6GidDyG0DHKNqaPNq0qot
Tc8JI1uhrWCShpinxnMdZMEnYY8ekUO1pRmgUihP/kpvzkGRHHmnv3sA3/ZvKhZoG63xkazllnil
TL78w30InMWjgrl791KlBiteE1vkWk4Z4wk0HkgJOilN5qpvd0Ta+TjdvA3lapdPbYWp4GggrZOs
2Rds5pneKFCUrx/dM1Xh9AmpF0vpTaE2jYMZjP9QIPaJYw+wmEU9EQJItuPj+PJAdaOcSu7w/doE
IguS4qR5vZJjhJQOMohE8wz0ldXKxuvjCKnaROtTQ4PNbdk4Pcp/Sw7gg+9SrN4RSFenN8LvFKXM
oZLmUNw1F95jpvIoW8nDVP6qkjKjO1i0vl6GIAXARfXcPlY/CjFSvvGoDS/x4NPQXB7cKsyrknN1
3UeFaBQWs1m+Mky7R9PmpTmTl1vONNsKI6qZNjqAfkC9L4BvTt2r+goSLt/na8G4TbaeYJm1pso7
cf64yWvWikKHuQ4bUIpO5oMm7jopvGe+ipVFyyd7/vDXOSA/P/4dIZm7n7DoTTuYZdR/h2Cw7euK
kHUoZ5zThFwhI60hPkA2JeVZleQaOcY9GvcOvjXipub4S4hcgAkEOBPWtWq31l24H9bx0gbUxIhq
fXLEWKoHR8cBFZuARkkHzfWXUL/aJnY+lHpOC5l4tuElp9Giy94Bd1wlSXIjEVxpeBt45ljPvTQy
mRpKiJfhRY0S38KP+JEg0/jjQ51+bQb332PvMODBo20D0IbSmXkFrBuLPel4HVoHJyIq1zcFf03X
1wOVSFelaHmm4LMuweXT2UJrOSRY4EB0r4lIqe9fRUPNFh9ESTk+aYtmnZMs6LBhOH/N+09qJLxf
ONEBiNW03XFDwIHtLk6FSe+lNX/Rwhp9LYbcAMJxH43NiLOum6hvJ9rMmvlXYzWyqx6kVfanYfpb
2BKLh8X+Orb8O6Qt6g4pLnGysTko8sFY2NfKdfnKb9kxDdw4R3B3iLhJur6NPoYgdH8ItVtFZzYK
0D6oJAQib113ZJfJwJq7rBmn2nLEyqR9w3w/U89PMvX0PHCOxy9CWr6zdYcNZR/dKUIo7s6xKllh
Zl5JWLqpaF1DU1WSrayt10dL5isZnqXvpbqPj2m0c2bR47ma7LZR8iW6HlrzffusTpkP3GpzCdUy
XuUQsYs2C8FfmfbN0oioYgn8GxTd6nu3MBknG8lk635oMdH2+b/WH3lLZ2VRIU6gWnbIx/AO/A0o
nWP3/noaFTtL826P944MLi8Ke1F1Qn93wEs6SyZriz6rdLkQBz85TKnGgMzXJnPCXJ8XbsL37AlP
elkvjHr+lJDCG4nVX2WEvfP+F8BDRsaqA0u5H7bqfOfr1OJs0HFUrssDbgoAr2wiQWYVkcmv6hh+
aejbG7p4qk48T7yokczPqWLv9ecVchivuy/SMovR5nNF6Sii+VFLIO63Td98z5Fl68TFoQs8p+sy
OxLYBsOtS8TecKtkTcKPcsa/bwINAO263SpXe6r3EwVpGrsv+t5n1ih0QRaHQB47rd7HhXzZHpvt
+ENTHnpX4VFeQP6wIE6ujxrT+TFTfcnXERJiFW7H2uZW8cPzAwm83/66O08wQ5U0RjzeOSK6eKnY
rFEZ3q/nqcF0Pn86Glduz1ZRKK1USIuO9Z7AIF0usgDlbbCNnEXyVMV3GIKK0A8C0Ib/fsnU5FTc
sgoiA7uICHx+FLth/7oqJa8eYmkW1fAxRYDepFfYAw7ZksViOjx/s+gockM9bEZUsYz8Z/AMpvK2
7RpRVrPlvP/SSfaQKnfcba7CNrWfV1cygY991ab58lk74Dh9b6ffbngSRrVihd/phaESQPW6RqPl
JudvCKXjoNDAAdOT9XXFyXCpSTnaCMwoL14J8fpwFVjpv0Q77UvkEa21Ok1D+WZwjWZaoiMW6Q/P
Yik9/jtKBF+9J9svHQZsEG/QHJ+GVyLF7evNCMt5FbRhDCCvBvhirPqDvqEYoiPM0WtJ6IVo+muD
V2ky5wKicJJocWBqn7/78LrBDnKwUj3VpSH0RWZQsiRRidKsoAJnKf2Kt8Z1Cny0u1STMnTvpjgo
xyDMP981FueEHw9h0tNJSGtP+XkVdUbnWljdpIQci43kBBqafsvi8IzwrcsXDOFDFwbPWa59M037
bLI/Cd7rfnKiGzIed7Ngs1sMpeJk365/TU15f6Pt97GSaWxft4LjrrVx2k2xFhv/vYTGgWpweudL
i7eniWXaEj4fptM2r4HpilSRM8/Gb6LJjun1nC3kDHnPN03+tJsB1Ggt8tYstKjl22jdKqSUMvTB
nSWXsrOONj5iKC2DWCy+HNtKjFGS0fYvtRdDULoT1ouX7rN7mJZNJfdEdP+4yrF9tZcfNx2/tLeu
aSuRD/aTf6MXSOslE4BUNYx/S6rwYLmdx1upeZZsQcS6qwCR/WlnHbdLj1r+L4QmbP+aMOA1C4Eo
kq/VV04qCqOJkwwcLffqAObvcFFDtTr9Z2Yf6WkqGD0KIyUnq/dMUoVpeEA3u0pIarnWV4XaZdXK
ofT+xZctorkYGIEtBeTGQUP43dofuq+eITLPGhLgPblKEs6DnceTFfbXbFcIQu8Wi27bNQtte6+V
lvf8/z33pbur3msh0M/yXkaEFzFiyPWW6EngJMeDF+ZDrxslo29QrItf8qvvfHjTsiKDzJeuW03t
GFb1Btm2c2gqtjy2CqXP/L28UFOMcqykq1vxk8EL4LtZn7jUmDPjuX4pHl2PQAPcYoVfcs893nZd
DZyi/PU1G62dxmprR1/3Wf6RShJlxp7Q2OBvPtoH833IVCEqyInT4UCXIXG0WgUAgEp08zWvpd5F
MjEyYjtKqjRqdEXO/DosUmIEMk1RY3RRcXoQTt774VxpSOV6b4idEnr38TDOH96fwvpEUVQ/wThC
eEnFnxRu7HZan73HH4sZg0onU0t/TkvJsZLpY3XfLA6zaAX/CrHBjpahTG1x41HwUXxm4gdzXsSW
5/RAXVTPuTySJbTC29UKGkMWYvvk/qjYAottG3n6o+q9+r6KXiXif/0rGnfOcPbZD+Edi7TAmPXv
vrWeXCMxOOLyD00hXHhIpz/fsVKI75M9qD/LOdDa/x4wVMC4S8dItlxFy1TNTi9UTNxci9vTGtJw
BuLDgl/mmCYWjczX9tfvIWgBZIQwLNftzF8jzkq83buFZf9tVg2EtrPMmJDkE1NfaKG14+P3+vXe
CWnHiucMX/9afjAs/eKbxgheekb7hUofC38xzlCVx9vx8+Mujmz/7W2ONP61/WwSE7Ivjnfq3sTb
Frm0emc4bIZ0BW9FGITluY5Pnxk3yrC4eMtEP9tWCCyzKX1jnB3FyIVlB3j9JAO0UvqK5qNkD681
9jRV9AGK7LhVVYAxf2Ps9/V9/bCVeBVihyTlnAbpcrZRKNJUALkTjQJ6flyMFqlod5UTlAU/7aAt
nZvOdlNl60GDrqzOQ5t/W7ZmD6axJORy27sPM68ERVVY4SvT1t0R4Xv1dh7JAOM3W/YZYd3vE+lr
rhasQtpzWX7JFErMNesG/Bi3kZQg2Tp0/lhmmxfpKpnmtXX6eYFj396uk32vAAR+V3uO+el2r/Hu
QGyZtiIZJRFNyfFZPLyQwGU5w1f7dardxsVF+Ty6vZ40z2Hg1jHyf3D3gG5LhfhYLAPXZGkUNKsJ
aMhK9LEegILeU8AyN8eKbDAO8iHkjRQP6mhrajjBi5907OPt7vGPx/f6Y7TvKkKrvf1V2RoU2i4q
2VIvWRIhduwNQvqfboSywGGa5Jljo9oJgSapT2e7Kp2k5PtE6eKPSqagLS0vGpqUJL54EqALZoy/
0fV77szPIc1smwrWFBPtZgRMEbpj7pqnYJI1z8zO+Wbxg1k02a1P9WKxdPi8tPHtU9M0vtGf6q/S
0s7SIQw9daohz9Dmx0153tx3113J2JNn8+sh5iCtOG5TOQShm8/9l3Qk2RGSs4bKmQn9G3ZC2U3V
QPDpVdDSwhUyxv/ww1bOlqxp6XrFmm8ry48zHDB4fZ/1Y335RtTwFPWzJktAldeer07kAtaqz/pu
cmU3ii5sq3lb9Rcy/zvDvibYPYe8kuEg7qAL4tkAvfIfhXKYXs5ECfPYSczGv0JFr1V37aqBtxS7
2vxSDdyZf/6b1cN556ZnYi8kqv03dy323XzsPFm9HpB9trdH71Hev72Mp62/z0V3HuRRhQZecv9x
RQdIwHifsulUhCCXp2+YvQVnTOMvSoPC6kELkUw1it+Ln8zMqS3Ibaf1s6PQnrV3PdhED0mR2hMc
hKJ1JUsUtu3MG35Tl8GVPS/4dZd+5Sljk0Dk+e6JqAUF26JDruXrf0+j2i0oowWwB2k1rjDfZ9VI
OUq+0ZZKUma6+Zr2UuV+AVJugP7Er8zZiq0htRPj0U4qBOVS0KS9ULtoqmvvXRXwezsxdr+cul4q
y8FfQ9GFJCu/srQC9A+cJwFQcV8kVCBlw3XR/lDLvysOB0VK1OFNu4uKuxtZZWhPI1x6pBVV186m
T7JA8ZGsOie6U1xqk2x8WEmrWnF7VcbT6nrHbJDuChfjgDm0NlKxblKihEcy+HZ2OnhFpGDsn+N/
dbdHJ2aPJunN5VAucIm3i3QjQooLDcElryFiuLr8yTVWfZa5MLedf7Kvp15LK5JMyQB0GGGuuP1r
BQVgPUw08wNhSi5yrP8nLhodRGpXmR9BCyL0On/NdYfvIlRk1KlU5Daz0lUVaLAgLspyX+xbQihD
DIfkwqKD/AuZO/3S61/88rrysVQgXH+K41VMdYem5HLKd1Kz7Jge6uatkm8rsSnZ0LrRPne8Nz/7
+lEvocAWGo5keWQYNHBBl4FY9B+O4IVKTrhGjAcX/3CHK1y9UrmWIXlCs4XgHkA8hEMGnMNns/HI
L7Qt4vuCdLJKZTRtkJtsGoWuV7U04RCvZmuH6LmiCn9BKMvLLhuI6pnP3C8OW2dP60ohpRRpTy4K
fdn8ktCf35fPiuRc6vzfzW+iHQT/sXV5gUWXaGqpoMT4yYyuHfJdp+l40yBG9uhIFW/QKUe3KB1z
j+OwT9GpD8J8vzdvrb2QCkasq7dSuYKdphou2l0lPPf6o7qtXYaJdwoWS0P7ZVz8vr5uyAv5trKl
r0sPnAiKePPyEo10ghR0TjLfd8KhvmRBS6mj6N10v3nzpxU+g9fHdyD+ddFJtZnbm7/OydKZGXdp
XtNC8dfzjeckg5ppju85fxGglmSo44rxPpa2vA4C/6/vue75Pd9ffqXq/vZuoiWXpAwU5lOg/NLf
1rqCPoK7mIShlaL+alIJhefs5fWvsfuV6r8JwpuqK7iL9gPK/PVg3lhFRzOKLmQagkx3M6bQigr+
03tiCwIoVN7nkNXSuaAv4de9qIqMYzcZzrsKTaeddX8u7T/Z+avnI1TStXptTE8Vi8n+nbO2s/4O
SOqtYVcWryKZ4N/ytBjkukjczhWu/XZnDn7QIuHzKNz6kg+o83LyGkjHLX27cuZS0dJy6iWr6zdp
RWhIZ5zFRo5AsbnjSSaeZWsq3SREeL/XnUXtGyxTO1RW9S7BVURMUc73jWclLTFvzsdRvmrRqgPQ
yufomSv9XwsGK+Fzixz1qnvT5wusoDId3BucbNVp99B6EFAU4DUWTsm2QY4a1GuXaPFx7q4YFpJO
tx7q32ccmiS/T9pyS/O3VZ01oVqoryKJIeU3MmrHvTkxhWU7YImqY5jw/J80hkSb71Legw7UQT4W
i2/dsxXfK/qHyvf45vjxm6tAjxvL5qugAZbyRPt7OujmOSZ73WLrUiuSsXO4gZbMKbV9SURQK/k1
lxi1rtJGIu2TnUftkxynzuEye512jp/5RUuOFO1Ve0oJJwtRKS5enuHDbOVnrTkaS6fxg6m8dBTj
Nl7PFiH5unmqTd+yxvVA+R5nt+/9bD9zS9O9bMSVV21P4/7Rin+P+cP5MpKVY28zODakR1XWI8zs
NHZ1Rs/GNH5on/rr5qsMhojRkziJezR924ud/LINMX6cEVPPSgJb/cHLzULA7c9lFF4k0qNb6WnA
Jr4kwhLrSIx8qcz1iDyijJhnNTSUOZfKXaHruXkg5rHc0FJb6ZivVpUrU3S6ltF0UazdnJnttuzH
72kfZPIQU8+FPkkSP2jkuNxbq3SogzlzfG2aT9H+TM217LQ+3b5zHBevjRfeOQLGsw5Hus1r+XxL
y0z8tFEVkp177peC8aVANFY5/LWWBHR8C2qEpZwV4ky+OYcPag47fS8THYq87LFltBKulAFskAYf
W2Glyn4LGjNCjazwyzdgpKEczG3ZJ9ot4GCKnYRN4q++zvRzPaeAWq5P1t9d02Cfe5uaNNmekNjr
L2bVLihmfYlkPadqixBHq4MxPjPl2SC+010HSoh9mbmQYO6FQgbIlv6+jvevx/G/nDu7PeZuP57P
0l2q3NIhmoQBjKNHBBfVZ48Gyn5Sf/k69c51n1jUXztfezoRo9YkddnoV61pHX+ncxHieueKQOjl
u6fY+cjM8xTDOJ1Awc5zEa+ZvoK/8dwU18x2tt/q2b4uX+eL2owKx+TrQ0in77AKZZzit9N5m1Fo
MoYycEFIdZ5Xi6iY6BqGvC+wgppIgexSUM3f7y+OU+nBrSdCq5OUKij9Z2GbaOyOpaXgeV44D19f
dzgi+RH6IzHdIoAT3b9OytekKerRgn/uuotNiTgw0XUYc/wXEDRMdNe9G71dKjIZmYgp2/+hYltZ
WyKd+qDPfabqZoasW0yHZBxgXfle8wBIc6qfWaUYFaxsEj4mxb/K0ZSIH0+gbkD2QvSGWc0/4ex/
bBwjipegltw7/On2aWIFDCUmMK0zk0t1+UqPqgzgVlZhBfGULxbiq06f6XHefHIjxg2E6kWIEDmj
B0dKcVPOnfzjbOcfLhfoBVlpkQPg+SjUUTBZudAcmOQvAeeE80AcMe+3eKO8EjpeU8eduYOM8EU7
oqT96Gj/irb9oG8JkYMWqOghFLG5jZ5cEvYYAMy0n/p6SKoMlhFahF7xd9NZt7ZDd+tuZ6MIqGe7
IePzUc2Vt4Pbr/eqlHemrHGEjPID2i+tqsdurkFE+1ca47VhdZAe02Sun6gX2of4YB6Ezt7Ks0wz
834LAaSVUa+nQaWU/ZpcSCsXuOZpT5EOP/mScCdiZCwx4ocSDaTExRhn3U+ih4p6AfC2GIpDS7zC
2HJtEWtKORj/WsCSxHbmw/K9caek6/5FjGLNZPfc+DaaVjfCyU7Ds8LOZ3Sb3NMVRcEdk8RFjEvv
1Frdy2YCCvHE+NIW5VeaKQQDfuSglzSMnwqszb8YjPFVllBWTs7TPl+sHgjlbSBJkQYp72frGjM8
GgTy0ba96T7ehKCU84rLEqNsP983NxRCyFe8GfIEXpsmcFJsZVdCvEKeF2bC8V9RJs/SRTKcUbnY
OZHtPcIZVRPbH3X3AUu6iaeN67l6lVjkZJjEr3we2rmG92nVvr9qaG47mv6krFp6bqN8LfV77m7i
w0RJSGP9dvNpdX9HqZGf+FAadopX2+qSRo16STLvqeZfMrfhcx49VvECfbaha+6nJBUR4RD86F6E
1zrZBstVJSjfy/lDb7OpOERfVHaJy16+XnUnPcvhWF2ITtnai+MZT+/A4oqYyN6a+KDl7uPxjIvn
6OU4ltwGJ8jHJ0V2wjKfdTVdEP+tF+BU9c802kBp+waaVfFPJ2rcbmrbPDzj7BPZIkZm28mfGs/j
OLAK1nQUxaUs7xZyn1rGW9rGZPRCwnZvi/d2gzQeebdpLrtXmpqUyLbd+0lu9429Mt3cDEhu/1Ds
lCj1oyhm/JC60XsX8G06L8MTACbF3qF+qi+bO+gX8ceQMmHwiFLte8dhH3kOpLSZdI+Na8j+QfzH
WnLlEYxEioGVpOC/433qpmABv8Cu8c+qFtpnrR7mAnqGADYdmufxfbwbHYlK8Bog+gwhB9dXYlAc
aDuszMiZKuD2lgfg3yF5/ZObLX8OxXIgwTzQr/N+CJjFlizrz1rSH5H+FDnZ6gHF6sSBv+LRjQPK
ke7cK/hw7HRIIkIvxoeYO6kWxvdsrbPtbFhbzuPzOJBjkLhiNwgPjm3YWWXekTYdP9CdL10o8//s
mtqAdJcXX0dSWFMIhLxa0rSB231oqGkmEenXqrqCkr/mX8g+wFrBm7dFvoVfCzoR7ZDV/UdWgmwh
HZKgGqtqsTlvXk7Ivb8qWb7h+1CZ1tPxUTrF17Gj0UhA18/Wpf2zXXI/NdMxDriaY9E7V7Ljnb41
40xrXnp74Q5ZkGjUspgvx77zQCemjUEyKE71n8sjN7Mc5xrHOoAiVmH/LqFr4mB3Hx9fl91t9+bh
HudGQnuC8xHfMm5xgzAgqoPsHusXP1YEpDDTh67snUQY6UIUzXZkzDVMaOQUX4hWn14rB/VF9/bJ
FNp4flM5/M0s+XkJ3/na8p/RkJ3sd/clAE9Gvu4F/NFJVMHDSefdXOOWvKWioiKhfzRFN+h0PfzP
8m0kCKWs+ZSEdZbRSaUMqLNTLYHWL/QvX5d3pbr30pYYJNXOtUIAsNaEICs+1g6y7OxWEmRFj5ta
OHEa6cEOtLpURCWrrvvSndof0+VZiPrcV5jrlIn2wjMUgrcF4lGNSFINR/SSfYLCzJP9Up4PdqAT
jXogcKe+ZWUSYn3zoYHltKlfP+iMySSMR6nJfHTF0jB7emaPYLebL30YrDp7pwe53+CMal7oexDC
K5Cgfx5siJdahMtlrWSYqFwPANZ6+cm1syYlewrWIl1JNBf1xCAlrbMwXM0evVGmhV/JVZek08ve
Ez8cwvvX5RkYk2pDAlq6sqVKrJGHuYOZxjgZMQwEDYz6MGRjze0KdzgF/pKU7dvDf9rCSEXzipqm
6n/zgpj3TmI7Q+lewbaHt6cAD624+9BuRx1zrSGeX2+9nNxM2W9Rsp2WvjvLchU9jToaPeKwOwdB
whI4gofGgN0rKV6WwEV42XPGFnNFPVsHlYQqk1R/+uvKVV9q5zp0cfFh4KZEFaFXt1BK+yvT7SM0
4PcW139OhvCF0avVdXQpKacdNa/R0vwwO5CnCMismLswiKjxyjX0NdOPMSmOOF/eAjsJ0Lb5p1wf
cI6sWyKJ0uTuvQrSfgtNEJ39y9ZOxkD/ZCxYryWUCA3n6tdDgq1donYlFwnXR9l6/Q5dO6P/LKJ7
QfWhRW1E+YIxGOqmdxCjtYkMM9ioVWWN90nGl0FKXQY2o2/NCam98kbYKBIYz/w/eh//6UG+av4N
zVqIcEmI3o0Q0k9lGCq1/8RRcqVZ4w/qns6iy9kioSxOSmV4GQFIIBtXk0vrpfRFV30Rt+uR1HDt
P4XBgNO+8VcyVItbdl63eEGPiYpSvfmntrgAJGlj0LSbMh+eqrMbBcItDgroM8ndzyyFiaJ6Eo9N
UkMcFT4dfinQUFRr3pdFpIfsr/5EC88/bcjzZH39lpldLPGvxfGhPW8mrXT8jYQRi2+A4s+5fumf
O1eAsKhqs/ZHms8lKPhE2oIa501mD7Wr0q1e4r/GS3MDNfNVDOmZ4HX2kNkmVIAmyuHppdsuBcjm
KMA237wb4miNoG3F/r66Qp9i1oNXr5zsbJdlEtxrg1eu9LuKrl9/rUL9FEGmCIfvYb6TjfB+YFe3
pser3xwjaaEeBL4GoNa0Ky5hPdj1nvZfeCPo/lalRSs0OK7WPwbR3bx07LBnfQYn7H4g2sy6+6w9
x6kedqWPeFEQM0TRezW3v8tWaJpb/lqFmsUf+p+TZsFUK9nfvLMzaaix2JxdZ5yRa12MwzlsXoVQ
OxO1kOgJ+QO50AiV7qrViMzt/cdvorT2+C+8/5mebF7+skxDTWtpN+zgO6MJMwp/Fddzh8X4NQ35
fNp7MaidUNee6yHH8eY8xQkaHArL8WheoQoQ6Zv/CbxjIQopxZzcooaXZV5nOOGlGShSSwyPA1nK
XkFTYFUnZOe9VaP45VRFoaXzyJco/oRso6zv6mG3zNg1IJE2DQUt+9e/ynVXQ2IX6Bfy6n+mQ7yt
ga8WmOdWUJDKvayMcViD/fD2RXPWoFzVvPhU2OYwHLIiG9nSaFdzEn7EkmTDbkErOqRS6S/qQT3W
IkhhxjH6aLLL1nyZ11CNEaJQNzYRv3P1tf0ORwO82NvU7BFuAmlf9dIJD36QksKB3e1G3orljrZR
7P67LLjsLFnB2rq9ihyaBE4YjGKncurqX6XFOo5lPQFhHDpW8ZlwQpW0cgmyLXj9NHKeLHb1rITC
AyrC1MSEaGG0Db6bCLP1M7VeOjDwLz5rAaWbKD9/cZ+aCYhFxsrTHVMXUoq9DxXZA96Lax2nM1vN
9jzWjxb3cZv/SiKG53ixKispleYx+aeylZ9vC/zOkXAHcNcL1wq/dd99llbRV2r2kA14tIb6/Ima
doznID2Yf432AQnctZVlf/FnlCburBCkAkrFvGeFMFzeeQf33VVQqyX/sUFCxIlh77V53wV8TTV2
I/ai7r0rrfybwuzIv5eK9oagI9JY8XEYN4l+RYh4jmiNX0hbrerHH+YUa+0s1TcZQxABGlEiDpB3
xQNJz+Q3PRUeWKcTQaXdJQ8MaxyzatCY/TlcvoTkaKdOm0hSOteFXs2SxYTpbfRis8qKNReKOOM2
LP++pUH02dfzjxi5v9J8XlKcmm+uU+VJIdKvOc4OkAk6e/yPKKizGRUH820EWDbc+QvajJefAQVx
LDWTSxR8ExuBXHW8j4th9Xgxc6v/C6kCBpTijajVyK+LgFl3D5D18jr//dU2E2jX5XfdKdQzeAe5
cUAMEoD++jvYSkMTSQLSQoJayb3vBjvBvKw0MltqRLmZFk6j5WLVjTQtv/ov3b9x+eo1aH7ZQMQn
Mi5idgXNYhsqucGjtiTka2cNSHJtYLk1mv/GuZrsgAXZQjL1bVN+nCU01523nu3NK/eGbKUb7Jh4
kppuvPk50byKDo9T3EyLmHxK5O5mgPUvvKcq6jBkz6DlQQJzWRgnVPmC0m3eLkSgC31gx4ry287S
TtELQIjpcSA/GmwSXimrp4Qp039Qw9/eUdjfP3uWmFkKQ8RNoH+MhcffrO+SHlyXVk0F5BW4DKE4
a7kPuzTZRDCtpUm5Co4RlPjRvD2yDtnbE61n1XlsQKJPD5sAvfxZhICfaj0Aj5JWi43N26G7s/fv
eI5YVC2mEf1czfmSZCAMnoEULr7SBzfmXLs1qhVEC0fRlkzUtNm1tIhiKHaQUui+5dvF4h3WYr59
b1l4nI1O2fGiPB1hO+qaOY6lDl7wbaOWwlVquBL5wbxf7GQHqP3yeDTtT03USZ9Eu0yiTjRDI5Yu
NcwaDk+Xpivn2bOcK6YqVC3Pli9xXuaOBFOGjoFu6C8yw1vs9ejhtN9VVlbyISAPiuUxJyPogjtX
cVKaO2t+OJ3DA3xvceE1sqFIGUd9/BL8IC/1Py0Iyd7dGMne67tloRvXyvjQXLaKPxe9FM9Oph9K
ogyyqDFHUXXkQ3WjpiE//RLPpu1TrGGKLifvTGd46DqJFPpJfkO9I29aYs7tk4sKoJeDCPf/VST6
/vJDLfYwD+jplE1sRpr/QDZtWz+5/pn0Ps4Rq2dZKDe1Y5Tz1rUUm5gwh/6Ril8T7VVr04K6VKS0
SOWRNlwZhqzr1eAQ24utz7f3XefRpGlelmROsUfT2SwmrCvOFgF8K+okCfn6Yae4qox5xNy9zfB2
z3hvnFgml8nDq/wi9MUJzbN/cS5JyS4tdo6Vnvd0lneLt9FPzhswWUfbxjr4G0lol6qXbXskA+pm
rtG8w/NR1T1a6WU8e0K3EGUTmIyzNimW7kFW+/KmvPs9vh+YNIx/8lfOlbeOlVVHptuQmghgZjlH
JFUneJF+aGO6OokbgqlSRQcERYC5upr+WNypHx5v6wa1eWll70Ew7n+yDvsez2RfI4B6hTg3Y0bu
hYEk669xUZsaPP4dzE7tQ/sZRHAx4QqQmXKyvL0rFBUMuKpR/6T0znUK5RBinQ+weOpAaPGPm+0G
DHE0kRlQ3vUJft+OTkEpgoUgutQSLcR6V53lmlrnYt7EKex21z1PtDFVcy2hCHEIFn+ppKUZxNeu
1Txcxjm893D2fpsE7MoGIP7Fe+QEV6TAeXHeGvV8vsXQ8YJOz6RVbZ0nB5af3stoUPx5qE6ZDot4
zOMrULz0KCXf0sNgKpz+9vY9teqU/VDiB7sM5wKpxfg2gntdRsjzIBFfN5L25ujWzLu58aIeakhy
IwqBBQXIXb10zmAhzsoIGJrgif8LXgqPemNemQ49+7VrFBq6HtEGsePnc106a1Nt29Q4W8a5iTwO
srgbaODkd5g12PK9QKLQaVml2xBPydBxx+GlcWhqpKp3yZxAK81w7bfDUXg575Xmz1kLl4GOIh5f
DmBxerxTUjvDARqKnDP0vfC3gH1Q8bEjGcXaXORJpjuiNqvzE9PTNanJDlxHqfcfPj1LEDFw+SeM
WkGURFscz9DTVdiOlvohhVfEsrLoJSzV5rvqrZ6LY/sZ27ATsflISVcl9QXy0T8V1J/qeKvT6shR
PCLpzxui9zQ5wHCMCCWRNo/oKh/Thv6arS9/t6jaanYUvF6Z6GWsdhJupg+80LLm4TLKKgZ5Tp35
iQz0b/SsLMuh3CPoPB5wyPp2cdwGLORLKyyNjTyngO5rWg0NqHmZmI6ZufJeDmLDHvL6nGVD5Gak
RReAmzfJapzRCV8XBrj5gY52lxPNfQ4CP5SulWv/qgYy9D2JzGBVzfQIdjc/tLchY5Prn4Q2GYVR
LByq/uL7q+fQg2KZvcaP96NqeMfLCzC+fO1RbQlSPHSD5urR8SkW5Su0UzwFoUdlHk1DqAkIAhtY
S9tFk03rZmvxLyrwNN5ROgbL1czmfriWTz9E3dGmsxq4FJCOw1eyf2mofUIWIBQIoguRPuRUf24L
mrbJ9DYd6H9UEOYwHRbI0vTIOJbOnpX9R3K4/j7oiUKksFUDt9AaTiIflFWaItP1AziXbqiafzvF
/0S7hH1rzfGhRONvkAA/WO9eh9bxgN4MT/W5aqNLiagasCCwTcR2aizr12OdaX8U5YNCF7y7A2hg
eAAbGydx19sZ/fk9uD7L/8Sauv56wz9wbIs6jew2zvRSVrrGpjQ8dM+n0rTJWk5Gcfb37WoJAry9
92C0GZ1mL5ySGVHeQcG5K7mVIoCNQVQlo0x4r7IfJhk9xgrYtm+pjW3jHyYiH1Tnotc8tB/8LED0
JPGauPlK1mW4XjiLQaTiLBdXLRl6W9Kvarv79uK/p/xNqXfX0q1QFsNwNoIxFGdraYy4CTAczMKO
CoCpz+OHJkYnhrbCuKRRGSUAsyGw/BB69aDxMRQ7Tf47sWmmiY9dq8TSeQRKxDy1GvmB8gIam1hM
TfIkgSVLm5HnT4iFz/012A2epfxwFfn/B5QR9cKHqBvNBSFV5Cr+d/qz/hLS7xBff9bDJzhbkpIR
dmyP/bi1HJWcc9el+n8s3ddyKksSBdAvIgJvXvHeCyG9EAIdvPfw9bNKdyLGHCegm+qqzJ3bUFSF
iURrh3SS0WBcfjb9KWZ/NfJ5+9C55gqvb3PK79c/MEF7ccoPTSEK3KE+J4IKFiUklPKpxeG5OpsE
snadjUIxW3uTgylmGrsq7EfGC9uGKtZTlWSkkS3mSrsmTUtuqm36wMnqsG8Ku1hMyizZUjDHAp2y
fV4Or2OinuYbFBpW3muqeLKvAeUTZDV7SJ19SWAr7mB3x31guGu7awG3p0JjAdHTGekhIZzNs1mc
/VRLNOGLfq2cWwZ3A9JxQW5ZQKnJHPw+299NHfZf7hTCz220crXMlWBAFFKQOQgFOudxOF2Wp56l
ffeUZ4AiNlD5JRCOP+rv4+faTQigCOSiNNj9+RUSso4MWV46/UZSxIXmJhxJjYSjOM7FYwckWP7q
kjrT3EzR9Mwnq3N9CAxAhzNwXo+fzdBhGy48N8WoPROj9t5aAEfPFWAbUnWISQo5RyFx7dZ4M3UC
WvqvEYUA19wvCLWimf39/d6WJ8XzZ6o9DIge2oQBBksVkLLAPDpli/hW4hcEduDP41SlftHrYpeF
r0Bgby3JaO5Z/t61zbFLExc3kTB6jTVMoUk9w09uO53RpaF5JWD8szWD1yQ6xK7p3mj9IdMoieX/
wOGIBPScYrpIOV0LGmCcw29set1YYHBpJCuLerqInYRPJgJc7GcwkIvCrtKyFJo+X3td3rU6jQDg
5szyzXUzboLLqZ47KzzhCZ6usPdL+A/Tmgs2nBZrZsrkcQtHUKYoG1LFTzUdbLXjNunqYx5lMu6Z
tZbWpjvB/V40VYe1jFsWvrUdrpMYzg9qu58ru/8zq5EExM2T2zuDiE4unntHkhwi2z7/o3AOBFaX
Vj40pDIXdnogwczmwvPRsflQB1yq8l0S3UHCqMod8dbwZaNBGh1S/7rnAke9lPR5ssCXa/P1I6PV
pwBBd2xQjafXjsJGhyxcauWQzWe7RHG60iMxtyu/q4te+uv6eee0tKjwLy8viwmZEXIUJC33Y5+P
f5nqoS5BBYVjsBYq8PhONK6dd0AxvLc2WqM/UaKzh1t3QvB7bdMHPpY4FGKipb92LQLZwoVK7VLZ
BZvWj2dj9fHmShvswkrJGuRSO1TcTlkgoIA3cIi5YdNcdlN+EPcHT/eD9Xw+Ud0rnJ+XInu49df2
wpGskDsXc51s7z57d5g0grVLQfm8aC9G0FJIByoJ7BHQsR8uqhHZuc/yZWQUAw2hR7BkeoxRuJ2E
l4GBOdINh/UnYX/YD1ftcy00jFc5L2yCGKFfO4fCpIwjUSJI+zp3lgM+Lv/Yykzf1e6r+I+fbDVV
4rrRWzJMX3bkCLQ2+gEuXcVccJdhLgt5yZ9APYVsM+yBrFoaB+DImH7VPZVMg3Eqm4vzbwPYqZol
eZuGnIPAYgyRJPfqunNidFMN3l+X/BVUkfh8tBPe42hBecRNli8aObmOJgqge+lfTnqYYQi0wMwK
iDNime9uSjfYkIojqqe3qyw7B+axHtm6xoJHHWrf6hs3lL+9TRwx7NyBw140YTH5MMoX28aGq9aj
mGIWu2KslS7uP29f0IpEPxct5NorVZhhPjOaN+/BtJzUAGIgyFG3fC6aT966FcE5Xn+aCs7Z+HmP
YhIZDJe3P+RsiOAbElDCSnC+sUI7zhGrhsu+nK+v3EcgVF3K+2qIa8kWk7VFzVy+N9v9W9mgmKF1
M6VU61UO5DSD1vw/Sz+vfyptOdoj2fojYoMKUI6BTlRxrzyiq8jNIz3meOb+q+/zgN/vOFV24dX9
dNXblnGPu65wwXzxOj3rymx6yDbVTOHOu0tERLDEF/V8A3ngrAeAvrnMI/r18Tb/BSc73XIlLAfn
NOv37G9SP60FiWFGXuuei6ugofP03Q8xNM3XZx3lr7lAJqtmu8tBSP/IFFhyV+Nj2u7aYoBcY0rN
QvxYijBAJ1ehNIsui4JEfpilNJeX4DbzNPb/ARtlZ/HATUuW7q9CFIfzd2cSx7D8kb/sC7FX8dV9
98+CdEnBJwJr8+kwmr2eKrtDM+NhupUT2TJwTPLkP0lEi16O207nfS9v4H1CZ79Xi0KChfmlwFb5
eba5djdIds3cqc7mMSuxbUtaIXaruk59ZNKVxaMzkQ6VF0P15LLeSm2+TjLTv8/Knicie4qSeV3m
dmqXoPIJOxFeaWyFEV+OIgN1UgbqtVvv0b/1kh/r8UL3xKH8G+ls0ViPE81ddUehREPTitscjSz6
k1UhO4ryt+hftEgE3X+lV6TIyRO2/Z0eReL5+McLnZMIEN1xVVwg9g0PJg5D7rmxIQVnQhPb46wb
OltMBbxaxdpdelh+8Soe0fcNRINhXXoVojMi48y4lSjHmsbb+dm/oQ+7L4rCuNe8/gL4eK3mgCnw
j1cxx+I2UfSj3hcHt8uQ69yNDWPNEy6YraO//Tp2c+X46MjPPEClSrR+NFu8XXmjVO738XY5PV6K
/uQlcmR4y41j12paXcyN6sdbKFD6SNqXZG/B8EtNzQfDyyops8UEZxx/ZVIJw2Cj6/VTwyfq6L2S
HDGO+qVgMIHHoD7+9yrxpz35irh3KSbfpfjIW+7huYmpYjbyaeNRoEo4PJbPIgmCKSbaSQoBoE/i
YBi1Kq72RS+YZXXEm4x5QT329/JYMNwXVSO1oMcOxXVt+fWsLckEmTP23Yz2pX3oR1cFCSoFjo/I
fz7bmomFbYRe0zGUVZUGCGDTh7B3GYCqDp9anwT3+zoPRMm2oyd8QpUDEEFiOn4hWn+0BLiqHidG
/O7z2Iz90j/13fnjl4orW/Syh1jIjjSC+I2/gw/ypZ/gJyvgD4e/4B5eDTcOeeX++Huc8waH/Pem
v2hsGr5b0zYNQMKw1l0k1POX4MfyuKWW1AYgg1ezgmRWxbR97UJSFFxqTSaz0MAFbparZeKIwZ+r
xGLdh+I/my1IU3FfTu4Gr1RKbkmnu8J3AmDtKSp9/1k6Pu34z+ZrNBHQmdIKdwMlxCavbFh3SfLD
b8I8K8MkOcxOHA/xUnnMc7Ewbo2DnjxZ/455yRfDojjzdQQiefIb24ukUq+IvHTbm91Vt7/hvi8q
tx/X4P+TriTa9ol8zNyy9JYDHinJ84tng5HiK9Hzv5HxKdq5vUu+R07Rj90gO08uW8lIaX+rK+sU
hSfkV4auv8t7hY2ATssjFXkF/7dMpHVNlcwNluRST0XFfI1PeItWY8ui70nPlp3T13h+JnpgtG45
pSs8w9J7GQQyDDEjLbmctbiRvJ5g0w8qgj4A/ECtRiDne3oULz9ejfXje9MMn0eIlDKR6lpNaQQx
3A8ffw4HuRl33TrXvXJMwp7a6zi0UNu+68h4x9trtuSnnSmeOIENUzcOG6HQX3dv0ZrV/6SdWBUI
6Q8/9DGcVC8MSyf5B/EjCUhIlr3WHiN/4scTt4IPdhR9N1z+7vruhFHI5V3wz1wiChc30mxvOelg
wOzagZD/S6ixilaRw0zaPYzxry0bSy0GgGxXdC0vbWyqHG4NO6RYJYf6rZ+pjbO92JhD88/iWTSA
cd2RTDUzaR0QTW/wwsw40uGr43zliAtbRcAlPPSoH9vKiMPoe/cTPBTwl5k8iNMd4cccc5XzrUIw
goDzilUS13o8OCXwXp+fRu5aara6lA+jKCQE1d2OuCwltmXdmqbEUI05wkvYRStDQS4zqO2WKYjV
cJniDSfFktPWLirefkvyqAG/VeAIESE4RPwgAC+bCFL5jDnwNrhgcyN3OYu+vLH5OVvDZVVAErvv
3A/vYZgr6vtaSabynCoeucHm5Mc7q1RZ3+Zv42hURk8vJMfqmc/W4Su86bl4dX8exeWhc6dl+KPX
bRcVL0Xp7y3w5CZekKwZcx6/8c9QmIw/fuji3S2fjRQ3Df5apLQSD2V6130fEUpohCYC+penveVH
c+oCHtgU1kxaBask+2fXzVpw9YGZhF+ua30UFx458gFrC5GXVUO8eU/2Y/F/0XctSfE9816uDnTi
RqXftY0h46MRfbfuoAMxyszBVrWcCBhZFrn8wk9s7VZY0zU9QwA42slebBDsfbZmGCvfgw/OkIQU
17gRL1mv6pW+0xXH1mnkExqkkNIFzs3i54Rvqz1Dr0MjZR0w+UfnDrfMmoEz06oGge2pZssurrkB
Y7xVtpXjx7aVdJwxO4E6Y6QExdJbezOp6HRLHdBY7TCXdEmWZvjDm4kJR+Xaqr/yveQ3J5gDADbO
9IHBktqC20qIoX4YVbC6m6U/li0d86kqN7aHQLOR3rocEN/nj5plN2G8GuWqwfc4DJMIUg3j+uG+
jnWEVhHMnYiod2okBuCcIpNUFOkH9PxpRySsP8zdoLDlGnjnD6yUljeTCe8Cc102e7iy2qv9MOmq
wpWNVx1jrNp7gDLkDk/purBZ4qZoWjC991HDjyPVHT2ZrbODh6PxbAdnPltmb1+3hiFkto/+15wU
2E2O4zoPBb1bozyqBzYQJPwxQv5rplvfydGDZONNb8UCgdBG35at9W9oqAHFcExYhk4D8rHSriUA
oX2sRkpXEJdS52JCw3IAf8Ru02ArVUNvCxoO0/lH/ghJ0jZ1juVI0HPaFh8/TgIbko3AXupxvaUb
HoxNrHJNlm6kv5GmJX+WHpwspzK1A6obbkOyvMjw6PV4S52onRPiBAoXsB1bhbH1eZl0W+vEL0cd
v+JbEVPKlfaQQbNgs1tACqf62tosB6MgbxkCCM9M4E+uapqYLX7SMKgvdDGwQbZH/MbRNfSWNrt8
sr0qmsHwx7b1srGXyIJApHXVBJR9pPUqoNgWKCvdwk5+eFZ7vhjhEQQB2O1z08mBYJJ9ixZGidIB
js51EbStmJq/AoEkK/PfpLFSbBbQrAFBsDikPToC2Znj+pBnKjRfV96D3ecN4emPfeH5YY/BXp4n
k+n6pb2iqnm0DhDDTR/fmzZr0V8zvT9yjYEKwsVeo03/0C6v/INIhyXoh/lheXf9o0/BOzHpGE+c
bsEv5TPzG++HfnlloIRaJ7P1wey+G/hnbcSbYRCAPvHIYd9ZE9rjLPYLnQ1jtVyVvqG1x1FNjBeG
zU1Vw6WdKAZk5M5r2NcfjqTayTHJl7y44BxUen3YGIRlc/tvJYbJ7/fsOE5y+7/MCfNn6e+M/LnP
9P9diE/mfVLaZGuxx7Nnt+HZr+8wGHN4ECntoO4r/B+0ru7dtNMIkprx8OkxLW1+Ao1WO96MAPJB
th7RQz+wFqSaF+Hxcm8w5Z5tPlyVdP9lthaIj7974B3H1gKvRjOV4GC3MHXG/6VCiPwu9OGMNlhM
pfhu5xc/kx5TYp69JHYt8mgNuuba1JlHbGFq24L7BlcKAQREYxrXafg1QSPiR8APNvUtyQFGa8Bd
kEuSJVQVz6CAUL86GQYFWzV/hmsRD/iCJpRKRv8psVtqIVxC7B3ESrz2s3FvrIgkYQnhR0Apvw+x
eamSmI1UonB/lTP7r+VNLuCxsFt/QvSz63oMp+RRfB5790XpxKLlVF1f6jy1kJqoB4yk3ss+Y5o1
u5JXL4cIlcnnwMincjITDETSTwlU8gB7KwbMRwz8zWdM5lFwFIlIRJ0eGpkVkxqRcwTUZUyr4tQS
qYY8+0q0NEbL7R3mZp4rnG8Ykrlf2xf5PhWdFU6W1XSyL56v2B4phMLKZpBmEDI6sNs9GiVnP7ff
r8Zhyket+uzsPgl8mONpJ4rQxwOMHy2wjCOb5WXcuf6LfkY/98xUApHsMghcgsjvBu8h0IFCInVA
gmJ2WVs22imfXkRLT0YJAeErPn0E4+pAZHqW0/UxqiaqKlkVwUHKOHQj1C1bi5SmVI0dzE9jN5++
iiKrJp4rE8sJYNDtewrv11it8v+OGsb9EKQACtGSM9MCxNzIQlKx4E5hETmXhkv0oaSR/6G157na
3vFhgW0g+TVOlXsnU87WQ9PA5oVt0ykTrhs0dm6mOqZt7QSAqbylT3pi8oZh3ihYfa0r+GTb4Z0d
07nZQJk3M16xdTAbQpgbhrCWrDHztWIWRANS3Xx62KuhUsg//zHiQ0LAzrMON1hyjrnarir9KPmx
7wZtPEKr/L4lJc+1lqnueloOCxUFvHTr7b9433Qe/3b1DQTd9rTqP9pJoOdcrQ+evvZvc1u3UW+2
kIuNJlzZnogJgm06p3PwDcvl6u909ZGRUtNkHJjcljbr+pNe89zZgGUQkOqZYc7D+kBtyfp63njN
SgDe5dJBEeeu44OJ5tLEFYiGE59gc752MAcVAJ9sI7LKEhtm2+MJi2wDJa9hdXbiL3TD4p3kJtJN
fd2mj8/VgDUun7fNJ+3JYTA3yS6GpDh+V3bQZdNZYV4dM9u34Vx5EfgKmEsda4opzhJKklZgC+wl
fbyr01172g/U4ineu5Yx6AaQz7n1r6o0wUWHaSC0LEqt0/xeVoaH5wgCxbufIiVQRpMl1WvwDVCD
TTxYfBjRhoMaX6306Ol/iOFmGhdrynYzTr5kk2hKsq6OAYYGSODEJ40o8lgQldRTs0wnA2eZjBh/
VuxGmfApNm0cWVwrurEXtVD2I/GbvbRRQliuDNhqgkY614/HnT4qUFKWtftYfb/seqf9cNPf//K9
qbxx4ngk9NX1dvHkzqV2TKEMXhRA+rVgm5VyQUwPjf+DnVL6wxmbaXrbeHtf+CV2JhHHBxw9BJg9
yxGoWJpBcOHRYxhkKIZfN3Pvn2NCZPfxUla+XXYlR3WDsU/p0jVFsSraJz5KCQeRRCNj7O9Lsnx6
diY/VCabGEVOxtZLAYpwbxYaXHLIsMzdV7j8q+l2fJxRjZwYYio8joX3F42XU9wTT4HAvuT+5Uts
276kzGuSApwfaWIuN3w8FWE/p9DjP/HuEmEQKn+i3yV+bxnOQpvP40NGuvnNoXEcK6TP6rFp5FZa
mWYF0zuavysTpN/oZvzA8Biu/eZmsi5ynZzJssWnnyIt8ZtffmDEofwE2/ZzZVu91V7DD5atjdVg
+QRgFbnCLHm0XCrrTGmdrq4DgFJ/v7ts3UiI3ueatkUnpdBKgxQyMr0MlakJq/eZliIgDBaLzYZD
wIjIfmShFm6jHCOF1R81cN0F8PBXuFef5mWTkawLWsfzqhxLVFeHwKgxbmAOHynEId81bcRhFCtv
u+fOqT3p+btPdvCb+qH34hmZ/n53Mp7ITf53pzALATrozwYSO6MFzE6SYQhrQ69gmltMVLntzBK9
CEpzUti1oSAFQ/1slhGFLO7+Hqzj18OgArRu8mH/jVfEPjAPAGWAGaistNG52e1n+3v6ic71bLFZ
/IGSuCLgikdrSchLnIpnnTLBRPUEG8xjmWoCn4vvwGuuD5c7E7eBzqEOqRnx1u7YFWajHae6UjXh
le+K+vP4weGOI5nrnFJlHb6qb2t6ZjvU5+ngPQDvbnzyGXRb4NPd6zvuH51rBxfd3sebx5wt1SE/
06HlTjXn+5bnGkcMqde6FBpwSMckHPGr0blYdDRYp9qjGF6fN/lOfqOsBJ5dKyzNDzHRhcERY1Bx
H9jTupNeTrsT79vQKj/XkYyRfO9STw2enfmP2JpaOKt+r600gwa0kNBFPhyWr4oFzzQKR6sc2Kw2
tdIiDZZDHcR7dhj6HacShVpVBZgYsB8p4961ApMwMqASbR9NvZD2w4h13XyOedHlBuH7HYN9Vu11
DYMjCD7GJ22LYrhkXdTC1J2/AkQuUKaxOxtJyByUdraqKh8xUCgzCxbx8Dow2XcQUvUwG7Z47adF
tHE+SBjjPLKWPeygQLqNzcKyoxBbf+wag+T455FXoTeTPTtPtp3CuA7ijmxr9TeH+kuaSc6hTsm5
nXPd5cpSu860EUZFhjjmfbqIHwyYCgUWzsA4FH7XKmjUIKIcWX08zQVsvQ4t23ypt+seaon6gKru
XH71bpBWdF/EQGFZL+UuxmHp2OqZb9dl3tZeLY9CVZxbkXM7EunoooHMcYvbVnJDpOhYh6dvC6G0
iLOKYBrN/74Hqdp8EkQzu+nTQPI73os5A/a+N2oyTK7OZpTK5S1eDO4w3yXse4+VHgrLZK+FRNbL
FuZIHUUf8smSeDc6jbbDRV++jq55Hp2HXKs3csShityPTbVBDMUdUXdfC8ENV6BZMRBuBWRVWeKX
+SVYIPFevM4jz+kdBCSK4g/HT2kfxyW4NyVCldMyWROmfIHqn2kHO5jQ7SkaAz3OUuNT0Aq1yqUU
CHMps2jLo53Y52+VTOPRXlQDEjc/zeO9SPCc5SFlt4/0ArXpVVx9ZmkSQMnmwKfyGWvA+GGlv/Tx
6YsPXKYdC5Ga8ukXMJK//oCtsE5e1X1v+70q6753iMoyDhtSgkrQy/5+mClHYciBvJJVpqxrifFr
9CB8I8rhrCdmDW2niUw5jFABsxXBDgoLhScSka+xC+QZYAExjgfgyEFMAGRuUg1aoz+iVWMebH97
PwCVAnrDe5zopMSbbE3B9X+pcJ+biLTLfzSTdflSnlWXaJb/Fajfmfzv4s94a1EcYUP5UkW1E+mI
NGia4ZezPU9sgfxMLxwIdPH+BcfmaMZZ4t5eOQwJVRFlgWYxRXuwvo5jtwahbrDmvAwew+f3Y7gu
9YzqSyhu4IrQ+Sq0T+z9YoNkK5hShzw1e6hS9IhDlPpRj8OMKoHfOer9bHCNoIngfWPpvg+f/zUT
Lr5ccJiXU4sDUHYshu7FnlCxhqoBkR+3Ay6vdh1nAsmktiMfDqoozPK8TUctUAeZe9l5BIqdP5On
OW98Fdw1ypyOzVyfluWhvR2O5mljxd+UnhFLgzlhuNdRIl4gWel78fPQCr6L08M/ZkQ+HfuAIJLk
A6jEC7fCbO7fvpTkQPfbws5Z10aIU1ZEiBnM9ta10EYYn5Ea8J8wa4nkkRdzDdxfzpkMcu5N2mFC
dmImHP5xROp3lCNJNf6j8byM/EUHDaDBH6afw8C8chbDAw29Jz+h3qQWqz5aBoddJ4umAtePN2Xj
v3EJqm/x2VzX/nyE1MZLbRESzLa4qy8HgffhIaadDANlxD6nQ2YQn2/6zwEirDm5rtY1pPtnkIdv
jIkBpiXku8GZn0TVYQgJeeG3bT7XdD2hszf+p55jd48PtSpnuh4JXur5Xf3anAqyK42CQBEFkriD
Bv53UsH5pBkJArELc9i7GqnMD1hlyyu+dHKbo/VvwoB0b9GffivStFSbdtDXspa02La/QTsmHjW/
+T7ReBCKfomii1CCmo54BoL5rHp5TYcbpBShfocVhj1CeRWkIn/fTVBVJiu8xRSYx9rhx+bkBYLA
LLiuX/qZ6hVPsNBN9GrXrm1Y4dsmPRiYRt6oxyb14GBEhV1ZNfBqq7feqUCkMB0DSKGGYrAhQvvi
Hse4ADdQOn+GlYuEw4hBh4+AiIO1H8Twr0Iz45s5O0hfpTDaWbnYwGRi8dRaTdd1gpiWzSjuXpzy
3+APJ/0imD1EqCuWtWg91zmMdm3DlshMKhBoq3ct2Jcr5J7BLM12RRZlWE8SBzc266KsMCDNm2Kt
2ptRvO4GpijuI7NIB38d3Bg2HDLW2kGX2zyWN72ILmbH/AIm3952j1/kMu4wg4fgqn2Y0mC0nuVe
fXBAmBXGNItXAmX5VzWP2oIVfiAZ1dV/LGsXsKTn9tHINXGiUXuAanzMbCDKh/rUNorwR/IJ9tn9
+P53RUTUfdOybGEqtVT4LPRx0DphTz2GQB7wRMJXFzdE2wWjCwaYIgINhPhNxYNBKa7WAYMMPlrZ
vYNkZgTct+2mYI6Nd0dZr4iHYymLw5RhX0qNb1YEtxzGH6dWN9vJgHM4TOhqXL/QKONChHBaN8dZ
8dDafV/ShXQX0aQfHyjOi0wX65FSxvC4kvlIF4dZbmK3vnVkS0HEABil2fTJFmsOzaur6UAhCtIC
B8OizRaLDkQVXFbLBvrhJvSSaqHcIKg440ysRPXqzadA3+CTB9yVLeW8DGjppBJKayngpW1zeqis
nn+r6WSqucF8Cv/cM14Rr1zHBahOhofCtmyjigb9W359Kn03TvI+n+RiQuvCt/eunj6gPpt60FHj
gHORa8YGSCxYXbGw5/s+wiaib+7REA5zgC1YyzgsgEBnS26Lexs8uCMke21KHTMRH5wbG3ZIcdGc
lOMd84cCOeaElM5TIPRrxLbP4R7pZAR74qsTZSj6zHxMAPOb3jRwvfaovsdaUDpn7e4csCow62vN
YLu7cyOMmrtGA0XHqmSJQ0kRIUgt2eKAdS0iNTo/ZCtkK8hEPpc6x5PZmp5at9ZFMudyCImfX2uq
y+Ce3yFCQniK67OnW8QNJ6kto3Ko7wF2lLKcEpEXPmKNh8VsvOHZYZUR+MgskUNIVzwkUB4VHcNQ
Eyn+QtSuikzSwp0vTSszMC/6pciHQf8Im+B3TBf5OhdivFyS32IhoH6J2RFLFTW2RcIBDuI3/B6w
OYRn0i/Ld9uPwy9pWJelnma75FZuRn9GKJGBe64LMq2mBAtWCPiK9o37+DK3kXbWOTIzNYbbHau8
kc1W+fnHefSjIozZStMfevVXb/KRtHl1mcR1+SnD6NBqVfAKLjYPK2q2MW/sidqQNQWeNjCy9e6Y
xRrXtqzcsDQ5abli5Hxa0e8de7HpY469W7VuoECV7yuwc6azyoztWHY856GF+LcJJ/hJxon9v9Rh
nSxSQKCis2UnODqUCKYJPtwWSDfUBfkeYR01HBApNy/1S1Bfxtaes9BsvQeEOcqbXJOEca4ufM58
JqZncxhJ0FQa2YweFQnEwR9i53lBpPKomZIyELQv8ZirTyOFoV7P/klnPNIkJjmK7n7cYxtdz1ar
gQEbr1qcxBZ2bp6JpNjjy8sLORZy5WOtM2GqZadQCx0VgWw0THgYGYT1+HMfWuLlSw83ykFsRXaw
36hTCnezO/UMY9u/jtsc0pN0LiXBSovR3fWptSVBOCubzqJ45eQNBUVotsT52d+VMQ6Z+bZ2GwVF
aKgLJ9A+2doz8gAKb8zFY9N+ovImnjCt42Xj3MsnBsD5xhvpb1U3OArS4XhXyo/kc3cPEcxyLhzk
XXyuo/nt9N5I/yYHkqOqydpxih/FQinuVC2eTYLnE73AbP3KH91YpnCLylmwdraWal8dUQrGThJh
30Z6nU4QxiurZqr96L66x0YgK5p7SshKyUgoITjOhs4Bp+qqbsENs4GnNrGcTmxm2qm+kWtlxy8t
1Yp2U/3s7/Xz+InfpXBkKF2N84pP2Idh7citCTwvFO72szBL1+5U53ZqHnD8jP+9vpJy7uV8H0wk
u89nKRfi4/P4YM1cKdm9oCBuG7Hes5cEBzKuaNhYG3tmd1KFPzKl2PfjwZ0u0kfS1SzKxSzEfKhX
J9tEXHsr2NAJs0U5vMvyu4+u6GlIlSa/uX7Mk9Lwkhz6zlW3XasUHh/VEtoCHrfjpyI5vZqj8gTI
Zb/AKIEZt56uPiTg+SoWHNPAKBjXtWiXr1qs56bzx3OPB/v52TbfShfPUw6xElg3T1nk5US8FE0V
D8sak6v4R67xOJX3fEwUQ9hVaBXLL542iZnxJEorQLn3svfl2hGlcw5tTjU2y9IbOxwrG7Lz3ccW
X2bDhC4BBFPPm5EAfbCb2meecbG+KzNdqnJATOMHXjU+5nq+3XWgoxcx9PbzaCfWi9e8WvFZWIuW
nd/njzHyYeOB1Cd68u4wOx5L8uCRiZqLD9D8s/8gl5mmu2ukyI9VvHw2zaHb3rUSydrjVkzGy6q2
3XfmUkjKM7Pkt6Xkv+QTWTQNISdupGdjXoQP2Yob2zwLj+C4BtX3yyvwklkzL45s/kxKxliPXRKq
erLKwylSzD5KJ152j3L2zpRUef8sRD6fLFOz3fO59IwX7oLfPcPowHNU0Hbw1cgKCXQu4mZy4rML
sBKbXqdZLNpu8iu5Ng8R38aI+tlf5F8t382muv4NCR4DY9F6ixOcF28kh5m26Dj3ITtMd7uC5kqx
aa6faadKq6bPKLF6sS1depkNB91W5q4CWargshKV64tdnh8oSXCGjBnpLXMtkWsfHOXHxpZkMrCl
cPGud6YinVTSZnRECKMVeTVSd0KMQ39phP8unX+xxrbd28+hLyNUXTdFfa5tv+64NycmT/iPBv3q
oDkP0i0EH3wOGFjZq/CCInIt5ihwr2BFezs6atv0yUqbVCmOVzKRPl1BS1r13+dWbvxCE8kFdSxO
S3q+ODZQpxQ6uDAgYwyjzPgW7VyEhipqbpkGzHxCPctsdDFOxuuZ0/B47nEETrJnf+G9dfxh8t15
p2cMVN/cEc9Dld9++NrWr5faEZk4U8XgedyUj+dZ6lpfycaTsBFIQEch7q0cNsae23KT9CWtulMF
GYug/862kbrTcXNtmuoxw9M97qPdaHwYt+0uHh/+IpIsoepk1DrZj/WVQa+a2VXoKpPBnukehoDn
8jX5u34si+kdNbc/8S/8x0AW1VoWVqyyjNTXkw6DqMdpFkXmvcZHKdhyhh2UdgvApJ/xFUxS4/ik
i7sSM4f3hN4/Ftf+c1L3Ov7R0wWggylFbSwK4hMwgcj9wfDP9P14riYYk3hFEBo8iHrwyaFA3c1d
NdVJdNRDJUerHahwmW4/JE4bD3bOwdDNzN9B5vsSyEIIUAl5S0ECZnMbLRz9yF5J4/FLadlKdCLB
Co1rRT6dn/Vb4+AxkTB+TDv50Ua8jiprSkdUMDVWL88oTsZgGD9mQnFzvMUrDRldY24b4MXxQ+oh
XGJSeEoJNZG5jBB0CIxSnecM5yXdM39Q/M0MwBfV+yBVNZg9tCbFVDtbPJZes3wwTrtWhda1Fjaf
YynV+wnCdooP49PSDXfQDpdg7Hn5IOb9l/ZkGUBsGocFE8ZTLxEpvFpuZfJZ9NhEN7UTUgGy3a0Q
PbYTk86ObgR/bnZcfwRUefGjK6GW2pGZju8METAjefjg2kg7ipPY3KgUQlKwT6mMoHVQ+4XfuTuf
DNVJ5p6lV3FQ1OWwloQPj3wDJuVhOqZQUsFEoSrQgapRS4XN9k9nKHamaGPclLh25ted72Xt+8p7
CYOkZ/vULWhozbr8rGw05cPi50o/h5QQ/PWDcmo4KWIum6oyvP2Qvyp+jY3VQJxQAAh1g8UE77UV
lBhGteDQvgDDpmDVk96kFYYDdojC83PIZZq8bdKvc4VlCiHRvvELq1xXfs6IQaDeKhk0vxiz0Oa2
t1GsbmsBjGOM6whSdLlCrNVipROG8ovSvTEMacvexWCcoCjbMgGx4oCk6iM2P4ihZJSrwaa4L5HK
IS3Ah+Lky3+AGk5XZnwFAYk5IkTajWKIVqs6Hs2lgivulrAV4hG2/1DAVAyPuBxCVGcc6jFiIGZs
LPkRILgETbAuDqxTHgXnJ3W9Nt49AKdcYUewJHQQ3npev8Fht/z6SLPMmgT3t3ior9lrpKRkfb+d
PCa9lGFUqafaKveZQaNKju/lMGyD+H1IWXuI2nmabXHxTnSzDvBPkcYAzbzrzd0IByG4lg1/n8YL
xYIZAbvDHIrIqxdN8q1+oMzEzQzWtXhheoYEBwaUcTzkOlN8z55aNIz0vP2JhZLDH84G6ldQ6kN3
4sqhU3sdWGYQGcTiTRiE2ABfohwIk61Cg1qzgMYaaLS6vLBy9TCmRvqudXlMPgWMEqAFTYrXgXmi
xYOcBuRPsZ0pTZRSgPdqqsl2S6ewyj8xQHLt4/p79epkHK8C/i79WECJhEini6gRvLUG9ghfe+pU
uzKrnN+wQnjBCKBZV+O7X8OTU1la9udSYuVMzMuBZfrq+7oRw/Uv6gLQDnCEDekFF4rHXdU0UPuZ
otwgUNeWgMCIO9yKhy2bMdoHo5nC2SwvVsySGSgC55NVNb7lTcShzfdQXnLO1OLrxCvXWfQ7iMRW
7VTnOM5VeTRUwwExPRfDJO1kSl43T569B2+NFwvZ8Qp/aG0QuvjkTiboEE7/bZPFxrhuC7ZmpsnQ
eP/EHkz734i2gcnekcbK33LmasqhSVKKjCMY7jZTkzZhfrBOSwjHrRsnp70fevs0/8XyeVF8fgHU
OTTdqu/fFyGfoGNfHXUjWMcrxtu7oDNTLwievs9AcLUnt3vJWPqXoH07Vq4fIihlGE93lHDxqnHr
32uudvC5a7rpsia7avTSvt1+VwR6t9okUXnvy+tV4z3IkaHGzEYsYfDuQA+M074vNPyOYxqGVJwq
iifol9Mm2o913B75N0JCpqvEd8z6UheWn12r+1lyHW9eEsJNPZdciOqbwfsf52D+WywHJMoICDvx
07k0rmsCnpCNc/qMNMRqt2/ywGDRlSUYVg93LMUQTswe+jlbEMC/lmZIYbjrBHB1tCskdG6RDXK2
n8XbZ/yiWOc4S5KbJvt66o5/YFh9KCU9a6g1II2Wu4jVUmGbFES2GVrE5nmGR4lIgMRJ4jEyLTzN
U77XCsrAb07gbveIv+gzTZ/VjiMx+O0e5u8y/CJH5wM85Stjfzm03hQYgpJqqVKmFOeAgGBWVQ80
guvJ2qg4v/rIOPQ/IzKy7Bo4/MYX/RNqVfXZ+/M/vsMWh+Q8vy/tnPi/7rF0I49Sz1+po77OvEEJ
oOLdqGO+FBmli0zCmYGv/vED7Hk/MpVzBWH+PMg1zHnmqcGfj5dh76KVHg4d88EgXRphT9F2zA+N
DeYBIXUoO1Wvn1m6OYbILUZfZaWlqQFfJaOBW+FvJwXc/glA3nhMGupcA/7GnksDPApj7kk9a0ID
nfk98Ia1eGwfw/Nwj7CxYmb9rQ5AqLPQ60BHeZEablnR9I6bqq58DnGNS42AFI623azIRi330NHD
cK+a+gKpB3gOEGCm4DICIRcQFkYpkO8QARiHAi0+Dd96IjHO4Avff/Zj0gp/eiitRgvYdHMaCL25
Qv/bcRL4jKtWpN2h5deZTorx7gTEkOurRCijnpl8op8cBgsvLtTPXtSCBo5p9KyOUzE6SNb0yw7R
f1aHjp7wrBL/N2HYHcRGDvdNPdKmjzTFKt5/Fw0qhgSHZBMZd3xSyxT+sZMv+GIPlSeruG350b9U
MlUUuo8wXdg7V+GXTDR8e2LVHnNxCAYSk1qyG4GXammQ0nzeiGb2XXzodv7wRT5KHQfbKEW3GeT7
iKl12YV9yFp7X/wfSee1pKgWheEnokoRBW7JUUQRw41laDFjTk8/33KqT5jpthE3O6zwhwW9RER6
91EDVD5lb0h8hVoytRFMu/kYub1AKFXUV8Whgw4tcC6019CM5QZVbBD50ajKH39S9yRvy5GrZSHc
FySb5CCTc8z4PG7Ref1YqsUHQwf0bYk4/Rt+td6rd9/ZatHqNuH+xIeBSp9mpO59crv74IDhUZ3u
EAlRw/sKYhI4W6g6ZFAUehsl5BtAj6iVXIsDApqkREiAFbveHjQuHnmSP28cosxT8b0FYBFIVvTx
+e6eitMXDQCOsqoPdIFMVxWTzjsxYtahNNoIm5VPOX9TqMjrMfwR4q9wsztVWiFLUgms3shBuuuw
5qkGgqTnJLms2Ula2emSEutjFkc18vGVghZF5eXsrzXp4AVtv7F1RWMd2AHYuOO8nuvZfUwIsyng
CtRrQnaylnNCCV0DdFlK/OjMpsY2rGGho567FClBilnUe0EGIlKVg3IgeoXaDsstpXbcXAIg3u8j
oNatDDgj7QradnJkiGWc26ycO/q04ZVEowSoSIgeYTMsIQXs8RDQPGHU/Ro09SHHOHnKTAffbUwr
IvcOdoSSWoB+xAmOG6R/ely/l9+7z7f4AOIWCn3cRKaDe6vZYPk8lYv0Z73Wwe5RqGYvgP3AfYwZ
xQM8BIQO6cYQUF89fOk6Q844jtTfaKJ/e2Bn4k2sz3nJjVwVD6+8K9nSJ9whcsNnWRJUcH0O4mrm
qmhrgZYatuuUgE1vuTPTPdQFFnlXDOzUKfHbft0aqG9CfS2dzdsDoq8XOrZPx2zJRetPwB+45Ldy
ONMISwjruIHHLtD3Hh8M1PXz7vMw9IF+cVDaxsmSn/DouavOxTO0mA9AuZZfba3adwQ7O1NOQIRu
P6doZpJmYL/uEC8SH2D/dV56vHj/8F7XXwxD7dDs1x9nd8efT7oqTxQad6ItXgPnE5IAgONvnZ9x
q8N7HULdxqJizMWUdnIEiUB4c/FqAJOg1d69Tsu/mE5zgOY3e+6MzN/ZU/fBIBtxKswWI/PqGuAL
mgkB1n0LzI+y14M9sB1pKJ6diG7fnLcmVq3uBv+ydtS+px/WqnFFFrR/olTiH8Z7KjXVw5u1xH+w
3XF1Y40HX4j0mIQHXUR6OfuRjZcA2WfvBlRe1nQ/0QisHVrnzbC8AjUkj30AHm9TqFXE0cRnU+2u
mhNRnRHYJUVyt7wQOtOYouH/5dxoETmBbWyFjT7l+ZooAnwZ/VB0APnJp09ftC8teMLwDQEWkVhQ
ilS96AbvrbgE7yN31+FiOgnbzFYQICWLE1wdffaPD9ZmKgD0mrp3h0fk6uEK8ARqGcAdQGUQFOlF
E6u7Ggk73rVACh1hAKQCAVWKeRhRErE9Hxh6NawFboR3XsitwLnm7QQ43mKCS3h/5kbQqo8xGKos
mBaCVVMQTnhPJA2gwC53t6JM3LsQrutF26Eb2kIzEBASH7VmhGuq888Jde6MaJ4wNcb6zmCgcc50
1X4bxB0ZLm8ot8itSdzDxTpUx0ktUgomUu4XIz8zQXmo4wKVmwmcri8ysujL7q3yIcaQ8jxkNOUd
mUUM6S9bscvjryHEEPES+YLSwZs3eSbSKJJ0VL7L8Y3aCo1EUHuMAm0sPt0GyRECOHyIO66DU3s8
QwLI4OHz3deGcdG6upPL0FEXks8aaF35bDIlBAMDCthXPJlA8l1NxNDUPuNONcdDvQb8MHuYO7NX
tyB/BYTtfCFBJG8OaJ0RRcaJd7gEK7klJeZ59REvYKQuCGsh7wBEpqKzKr+ZkwbI3a7wDLVWO3sl
F9sMmTqYEDKCF7eUJ/qdyK+tYKsEgBihUzDZJxty2+NoP+LPPa0vvwgYB4UGeQ9B6uNLb92BSHIF
+f0OvyQftClaGWTGvxkL1hzRZKZqyXAyOeoRoTD8uBBx47O1MsMc3y87z/HFZOW1wxzlasaaG63d
kuCaZ8EwgtVpr+R2easaVzGUjRjdnEXW6UruKT+SMSOtsl/WOl8BdWVmNEOGTBAJM3vN2mL4kY6h
wcws6PSpHkCicEouenVkFrR56eoV5BgMxeVK1JHlAfI1kI8in46G0u9+xm0rvlB7L0C6hGqqpQ1c
HMBARBfAF0BYa6RRGn26+XSaZJriA4bPnADP6Wn6zTAVxX6mab6yA7vpIn+1mg+GmCAGdFcddfSx
gjxHIYMWt1Xy0NYrpwkueU6vPY3XOWg2qaWtJB/euEMqInYX/+p5FA0CwAAVIDFAgEBaEJewgyCm
RjY+WiTafDHX8sAeztnvnK87DyIMmaEncSF6hejgYQbPCr5yxr5sChzlijY+fk8WmwL6w/lggGw4
114ffBbgzGWgW1YZdPkMbncYDdb8Pv+sMVsA26Ekcp9MG9bv1SnZNFl0zpFdpOHHMR92wMMKcqF3
yAuBmfBSnkabUWeJ22MZgA4CoU5J1OWN6RNWAd1p1E1wE6IBC0fTQf/KWjEmrL+c8gJAAZKzcsWI
W5RPZB62rDGrq2yARHh68RjlBfTcREGGZw/7PDtSMOOuUv4aj50UHe4PH9YF3kVqRPlB8Iw8cilO
8D9SCnhh3I00Xx7u+O2k4zQV7i2wBdBcAj0ax08nHk9fbiov4iU/ui94bprz+H4C8Uqn5mgBusZ/
3GXbWK2CYeCgS3h3WE+8vZPirWOl1FMwwqY3J2+eIpSXcVcygDoJ+d6C7cN9CwghTXlQ45g7mabF
fxrzNKWekkrxdGz44ylXS2Me1WCVx18ETwCW8GQ9Z5pm2cbmZ2AVHcdLnTL1Co/GN6Mn7zueTtNU
hoDXSxEXS062xfq3FA72IH+hCzcm+LZZkTHrfvyhrX20qAwxWHKrfIubZDJBoZQ/Mmagjr04LdON
5eS89kmDPM5Lh0cGJFh+x/ndryiX1xaYoJgbGOuOk2WZx6TQrZI3W/HOcZk608wD1+RxSslZ6cDN
SeVpqjYPdsyrx3EJVo7DWPYMFjo76y5lG6dEaNeYxFF4Qh1ccNfULAqZrVDDaMtyggWdPjkaE/9k
30b4F/d3iNyx7jgy8bV8UZzSneeLi0Kaoez5XZW7p6AB2Qo4dDz2H74vBw7VbRBeZ1HkkfdHB627
3nIBGlZosFUIlMnlTEeknjEscMCrcc1fjOFevUaX/U8INPCeaJ535fAhzMCyXElWaMlD+IHHIJpu
aLj9FhECc93tgojDgF/NJs4qdDfDWwznEwsQ8AQwSDTkzRkY/8FWsros/u/AtYgwizw3nxM1MDlF
8CAhEwoMnhyyW62JnJVN8Z1H11g0TGCW+s0BBTSnPPHIVbBmgvgnkwKh2ISQ8jsDiYnunqxF4q1F
GyWMA23qgk+A4zG1+WAl44KyRVry8GSSaP5R9oJ3r9EvV7/xZQ+989GDFbEGxRFuhkCRo0I+MrqY
DDNPjKvFFVXwpjwb+VkrPFGc5chuhQQa8njbPXmBPjkNHyOe5Y5xb+3QMtoOxHkUXD3bZ5Wd8Ezl
0/ubYcXPXhT2ZVN9MXJiZsN7d7lKimclhBqmR2xSNWLXydG3CtoDBZkalNijjy8qmzVBI25clCLA
QlItFnMCWQ9gnOhxCI5YFNupJ4OV1XL5Hm0eRuvOZoUsEOVynX9FxQlMNhgKRK4tY8ruJshR8Uvf
wFuRl8p/5cyijswIEZgR5CHIandQkEAolL8T8TuEqr8QAWYjfEkFJl1jgUoq8znWoaO+LGWyddYN
oPfxka5vvIPVe/aPqIpHu+hDq+E8RLP2PPyArsRIJ7r6orPPuQO6fIdku8zlnOAxpIbFfGV4UexT
Egp1b/xt6oC6pRxGQF770pbBpZVtuKhjXnDacf7UII/yW4BqH9hZGjITCSUlnuHOqEnTzMDX48Nb
rg8Rz2ydy7nBwS7BnTptdG8RiJoEIjiF3UihD8HoemCTRN/LqSgKnRNB5DBsW17H8SCK+UCYEOpj
DMFLyBFUtrLjmtob6Q37NK86O98BARdb3GnJTcuI7sVlGURJcQmakzZ1Po2oGluTBeIsrGxWNSjD
BweU3K4ywWWbaaQGVx9XKnCLeJhw+7IP8P2csh4TTFwUsJYAmg+gjhYf6BCm5IlTGtcPkJHONd1E
XCQW4eBsx2m8fo1gQKVwUGJWQcg4oC0OwLg5KEGkyhGqoDut+gLMRy+dSfhFKPclQshRW8ITcMYe
8Hxfjt0960sm0De7e4p39RBi6iN1R3lZQDJqOyL4YMMT5XaOeFkPuTwm9q7eh3ggb/8WSbBuxAp2
3bKlNTiqmAWSRRHOsuNVDkH1baGzXuj47PyL3Dj7H+L6ELvocLOTrST14Ai3ZenTjWALlECQVFpO
iHSMACdUTmwwZP5IvClbZMleZq3QE+aSIP94Bxl6DM1jBBmJNHBUIHqVubRiuACty0xbSUQpO44E
Z3I+yCzDHIP9EEHCgHgVoTYEF8PLSO7Y6KO7K3+Qy94WqLgJjPWn8CPXI5NaKUV7Yq746YiXcrUR
O6c+Ia6aIMv5h90y4HIq3idRoQYOzJrB2ZP5wo7F/f0OnN/FR3xu8LQis0vc2mwT4UtiIV4RxxFB
fCorg4UMH4AdCxQ36yKQScZUAca994jGSDbZ/tucJeyTCHRyDMjexR4vmyeP0KmYgagTcJsoQyuT
M0AGziO2OGHkc1fyuv8RueRAzPaQvzG/Z4gkG32dHcToC7sWtRjnw0OXL5R4BUreiJnkAgvltpgM
/KS3N6BxomTKt7ZwBw45ALW8AYvklj39O1/HTATyUFnCEFxUVY+OvWbF84kUx5zI4N1oy2FEwvgJ
sVjhz3JphtRa87HpD9KuzLYOHVGPG/jbOloQuROKb+4IS9eiFu/lW4KDn6dHDcdAbZS+CdIDZx/h
I8LNYE4sjXMIRshP9+7eAE/cvJv39S9Oyxdb70NXR45q0zX5byui9kykLYPKnkvwJnsvQr7cMKKU
QNJFxXQHPbmCVQj7lRYlW2h8zFAgdcU4AFURjxvfMv2hKrsE7fAcD+7Tf1F3iYDmk0FQwZKNHTUB
OoXs+lTMeKIrcQiZ/X4CE53YinY6J56sXoVFgubUY7RhGqDRAKlhXuHyIaE+4sup3lOKHX24C8hZ
FC5xE+i4t9+Yco6RA3Em7ijC014+xiLSxiagJ3syaWIT1Amu7g6428d6LvUBFTlqYIUB34ZcALFK
2jpnu0H9RkDp9wnZxIo0nd6m1LvVvpKQ0xApEmCaBHfSdCY0NS2ibiwAojE/k09wkzwUvkIAhdsm
Bz7YeU3NgbeQA6wCoSW3JTQ7fiRRkRwPB0Z5DbtPHgffkM1E0g+lgEf68Myt3+qx+nlApGW/vqX8
uSwFzG4TanBXoAdRhqb0RfChDwhWnrSx2ImIhSS1lVBO8eK8bYGQfLiEuBT15JCRI0Z6ZPgAuGhq
JNB1Y86Qm1vGORNx4idwSv6LGUAtTVFDzldlfHN5TiUhsVQn3j1oIjFpr5QHiBoBH/iqhCuyIcmJ
qhRaNyZAoBqCJRC9cyCRONGAA01TxfLCygqL/tHuh/2C+B10awoQiERDNrfyzicmCZLEmXXMe/Ax
2BSoMQEilqDtlNxJNrzplLh5StoyHscUZEpJHiX36KR38JoS4csWzma6HnxkxO0VZQs+BMkWKSun
Jq9/Os7UyyqLm6kxHQgzD21DUVHKsnA6HY/ZJcmh0jN/AZgHRqK2wxBoITPOWlCSp2KBBw2utk0H
vpntLYoC1Ecc4pEHWBQHD5kvAK6holkkYiRT3C6nOEG/IB+Axnu4EAP95IpeGD6tPoaMUxK0KX0u
FKngiDQiLjJdZAVQSregFeYRaY01UP8pEC2PdAO0NY8XJQngdjC7ub1FtpB7FNcH+iBTNFNIvhzO
QTm+c04k6gfrfOPTORcGGyFIyP3A/faJism3vJJZIf1X0f+W2SZRoTwc+YpjR4/m9mDgrKRsR05E
fC1uZIDgYRfN6NOdQUPUdFlSeYr8Co9QXkjixYwloyUJE+FaiSolWf2lpFMG5YxmBEaNFlmXEKwu
VsZ4ib7UkQGRfLS2uEGeG6jn6c0K8dEOnek49bJsOm3YJFL8TNYrtwCWmY+ugv+GKGpr6F9BXxHa
Hc3YAgyb20aU1lvci7Y33QL/k7fDqpo3ucpgPEBeX8EbXyxyNAVUBIJkKPP+Zqik7VIZRL6Cg8YQ
iyTqYtKL6HQFhSA0nguO5pz4LEJRhGAeSR2MqIGDsMMrU+j9uvP7j6QqcrzJtiCOM5x5k/91O0nI
JI+VeJhKD4vgvmRHYO9sYlb56QtjUoRfSY4Kyr5yF5zsVM8ebENo9XdFPkTOyFkfS0wSj05f5zWs
ZKmIwU+WMEIoCjAn2Yy5HA5vkgLJG7CxRfIlJSxqpy3u451JuUtqd3Km02TqE0Q4xwZRhpT9NnD6
c7l/WXUS+558CRgps+SkZ5wBuz+5OYmE5I2lkEwZllCEcOKXu7KNyBtIikQw1CPikb3xFawJrWXA
JK0lPSU2ElaKYTM92Wmp90ohWzZjAYP835Sp+QbEAOIEAWNP3i5f5Wu5sf9fUuAzuvovvSI4kXcx
8RY48XnkrCLFE96v5MacAQ0yI4m9fjsxE/p//MXOLPVKItW+BPSUyrE00Ns8ALhrhFoO4SMxJwIe
4Yqaj85WX2VmeGG4euJ2wmMBJfT/ufN+x5GZwNqjPk1xnM9BD+Pjn8dXIls+GKyMxZktKNng/f4L
/Ri09uR/3HgjKBlRSM12Q3Jm0o+KcJZv6hjMGn2pguorWNz/h52uSX4afymcUbmCMSvZ+W/ycG5U
v0sqSAUiIRNSoKOmi04+wdPkf3wq22hzUo8k1kRtaAKZnbBNStoMAW63HNgm7edQ5rFMwlziT57n
kLy8RR1rJGkR0S2VVKI9eMh0Ms7jd6+EZ84HZD5LtfyJ3ZRkYbJgVliFLmbu+oF1iEnCpRHjShAv
cRSeYPgwDkCSDdekHcSUZ0oUSu9FDC2ZDCkxIZiTcx37VzOhtbBfcCybCQ5OoCQ2u5L8oGeiy/D5
WdGaQCJk7QSwLKWCHGjk99IYkHNcZiZfPm5hMHT/CCZ/ZzfxHFkOy6v+zS4cZO0S4CCXx0xOB/FF
FEg4TW4uQSpPvbIeC4JfprbzS6UkhYrOJFy7nP9TJyXCItQmVZQfEKmGcqbu0JP9P3cVxBPJF6jg
EzbJastvpAD65BVUaAVx2RlTTsK6XQ6uHwwGnzBEHr8vd0FRFUVnei63hZzTq/Wa3IixQ57EEdKW
mDpybnIVeo840xCFER4GWowlDHcjtrcVRigyy2R/kZUrBE95JHyhnePsJGEgI8eAF9eJX949uKZk
6fKb7ICUk3hkTFfvs9jt3Rfapaqn1si6eE/Yf/tY3XpPqkJt/4RJ9Cu81vYOC1akpD7wT/zm3jXq
4K4BV0VVmlvMmjbgfFNJMLeFLuJdwiGpF5lQMEAFk3j15rSZAVCAJ9vJe37un7/WY4Cofg97+OTq
drJdeS4bnuKb/j6ZrwfX8jDXBs/1x1NS3UcspdskOm7ZSq5BV1s3vGbbQ7swAqwcfcZbzsewGeHW
vkPkDSRpgnO3ZlovzZ3R2l1fkF8YmFM0puIqnA10fM++/qYknA4mXx+JWiVvRzv3Y83ll8M9xtL2
d15PDHDBlDVNX/c/Dv1H72pfMkCbQQVi0zd1sClP++M1vFt4KNXxF126/Hl0mqjkjPVIyU9QuZFC
AdDcfcysU/cOQeAU3N0HdNnklTwSJReooPeAhvG0VfzSxZy27d/dOyq3yS2sepjdA3FVvY8Dmz+U
/EONr2DMRwDFAQRbODjSzYVFcQaREp0DI7t5Z1cbbCFssZ5xtj0mX1ezLuOLg7N7ZGS7+ct7uy/v
JqlN++UcxIXF6Xiqd0lwxV3VTj7Lm6aEpmRWjeQ6l0iUwDIBlwLKMASUvEEkcVdQeBYA5YsvJSJv
iYBVgiYbAZmyAA+8l8z91dkmlm3ZRwdZdlJZEcyS4B71ZmS70FAD6vcG00EtHA0U1k6CMkBXi3S0
jRJQNrToZc26h6A9V5NdsIk/ODXJ7nUApPo7uQZt9nHZzeh5DjZAVB/BachCwOj0Ea/PlJYFdohx
KZsEVRGWmRQPIZjhGAWlCpSTFLhhcRLqyb7J2WZAEEJ0Bj/zMXRf6lVcxoQWKGj5WWriPoS8eDRD
d+VmnQwY82iTvyF7Qj4T+e5Im0rQvGKFUnX99BVE4YjNCLYQyWUYjiSzZwCTu/QwrDJhQ+1cDGXc
BlQn9OORE0HVqPFBseU7rro6gl4oWkabQvPPkLXRlSMN3kVafCyf7PRk86RtUe3Rp/cgRA+w75G0
2mP3EsMIOTYZBUpYNSUeHcxMB/IAZpyiPXbgrRGwoTAk+xRRDsGyZFontFw+lEEhZvoqXqR3UHnc
1DXUIEYaPCo0zpmQDf5Vnf14A3YkVoOnbwQdz/QRZbRrfkiujIUTxUDvnF8yLb5kAi0GaJzLvrgm
+pL+C7GO+Ouww7LNk28EeBjzGb9Uig+Ef4AlqT0ZrtH/r602onZKVWu2YBf/Tq5gRkFlyADB/utX
+DoJERJyFUA3YlVQczzZspm+4YET2YrNKAKNRCui/Y5lZXEoZmgYoDVm+BX4LHyAul+MIYC6o1km
qkKcK9ERI9PDVA2oPKSHXOpVzLhuq1dK0xZUIdW/+1gfgDJBE6lAFTEBECLinCUim4gARfyZ9kQP
RIMnDxE2dNjG55b7IxPkKN1TW0eHS3jh0GjQF2QlJDWPhDIuF2NRMI/xhmvQL5HFIwWII9DpY/wB
4oReH5V/UbX7euJ0xfrFcQWGBO5eIH+dVyJwZNViKxif92HLff4dNOs+xBp58sFAILrbBqaEuCa0
e/D2UCAZqFSs99TsPpBMNZuEDon/jcM1DJw7kD+IPqOKxjtoReD71E7Bmz+AGQGKljiWhgiNnw/A
fPiRtP5fsG0R+qF4+/lPJ2wmygij1hWNGoHqXZCbpBeWYYJ2BryPvdeYJua1QIQTyZIFEoQAPVD2
RkzddI2kCndl8raA5fWFlq5OwFIfsjpvJ1sY7q+yMz8PLjAgrCbMIGq5E8Mh4dhCJILwATj7bkco
3fcU5NjEIRPIrRe24qPNvt9FLjX/Ug2gp+IIrQvQ2zvUn2T3aFUDDBRUlfyXigb7+Ne+9OX5ioGv
/0hR1kGkKbv+DPSAOSVXJPM75KWPdIQBlbXAiLj6WrvJHQ0ILlf3jXVb9D/2aC7CI0cqiQ9lmza3
NgRvlvBmC6hk7qYbokxK1ahAdotdk33o7jzRjW6ADwQdnkH/OBRXSkg3lFI6nGO4WFLe994sWW73
Hsof9PEGCqIIp1xwHj+zjQEIBQh9HL+jPmjNwamHIkTRXrCrqbayVN0WJh+dcOb9vfHd7oGDA/XA
vyoxONGPuB5cPeBP7NwosyHqGG8XAnt9wYoVa/oN2uhT3l4E7MCd+/dEtKr2djiGoYBOEMwAD/bW
BotF1FjohWFPzD6t9T+R2Etj6BYiJzRGu8BF4izs5O/JfmQWFCk3hn+ct5YtBN3voTJOAehY9Ru4
HaNHQosDHYw1IL+dh4dvIvnEhuCV4BZspDBhyIDIppbC+zyEzfFd8iTE0Bo55FEDNxDp+3bAep6T
eyLihdIalheCSHamCFyh0UulXKRM6MLTvT6E5RrAtqX4tx7WcGynVQ8oWA5L8EMZjzMzPGYGzRFC
D7yAKlxuNeD01Cl71YB4k0OJjYKdBm48dbcnqXxKEDg8TF+iQ4e/hB4eYxBTOWXO3mWlxfuludbG
mtc1vBOlvxmKht/edcmmdyw13lAhHtyWAP0PyWXNSf0KzahZGsGTPgGeYWTGFDao0sxpYW3JRPZz
PM7DA7kmCx8vdbFLJsHmcO10Ka0diUJXZzIyRGcFwQSgDEkUuBQwX6kPBDTZXk0yr01E2nP13y4h
RTB/2++1cARMp11QhmK7E6dA2/W3dsNTcQcUsjcCu8Usp6x8MSzsJaA4Ij/yhqsBF5jIvOMhJs0g
79IrQ6KPqSzYr6IGuIDRIMk9DixsbDtuVWdrbI8Br9FOo0iKKRmkVdrVMTenIGN0xNawkwIxq6ns
27ZOQ6xo28/hmcBeVIQQyeMkxVgxaHwk5Q+v9GRaIY7SANkAG+rZZ82ifaDpgC+J/QRzOoOuiATq
6MI5BVVa5DZgcDpHypTwGGEdgB9JgXQAThJ8zMG0VJQ3UbuXQhnNeKyxEL8ywIN0IM4cWRC13wLk
E7YXGjjosyv+sHggnN3ZXfapBGcClg3MiW5j+PC12ntuPSh+G6+9aCE+8nliLfBdPN7+bbgVG3MY
wW1w0NeB+nfr4797gkobmR5v9yEO6avzFpvIXFblaVDE9Bjo8oZtW6rQgMGmgyMVFk4inBEO2YIQ
BycJjAYpzYhuEXje+JEKnY+4gOJEm4K0TleN0UOoHVJfD8o4di9wNIg40CxwWZ0Epo/8kV7SQ/aC
OXSChKuyeE0Y2q+m+6Yhig3bGwUTCPOIDqtI22GtEd6zWZRe6JSiqEDHmN0H/NIxVvtXNUGlzejK
KtILjsNcASHutwvJ54lsfx/lB67BwdFqYSVG9XykQoYNaG3QPkRZAgahsvzM4UV6M9xckamAdczm
ePPRCYAT1oGos51ucJA4pp2JFAYhoXpQ91BoRcNxgPKKwy8v0dhtzO8ZmDONahe2NPBv9pwInRBg
YjDxzf7Wf0ZLky0PivM9wLhv739pO2yiyx96L5+uWDYd86McbkRFkJB6p+wZz3p68BY7iVe6y1r9
GyDuymWPQOsVEvwNWTUiUiYPvhTb6G/nLFoeAXopNvPCdz+ud3bgsu+wyRzXgjXYgLreFB2YNKas
EmJOT0EKuequUEGDUSOOvmg2IUTDAZFpogCwdxXRlgEPnLyGOmIm6hp6lBCPg0v6DL59Pe2wYJ9U
+7f2TnDHj/mZNQBtFmW4b9Acie3MFy1j9Ey1NTppBvJgewKaFpOEP0d7eHlPPCj2f9mYNiQ+IyQZ
WGa5BwPvq9PobWUivron7OZcbXsY1oQebXIfaZLgHRiUXAB3i9EmRi8VDPw2rVXGBWqiwNa3AUT5
sDlSwFzbF/+KICdsc8UtRJ2mAVh9P+Qd2tnibS2Yc0hQSxKFciuSG5Sb14IAh53u8z+U7BC4G524
7ScHs0hlHcYwcqSmRDMp4/Bhn9S8ARoSxhBLWIgRnJIWrZA3m9RsyhSFGiTqGSLTPstvR6eBMJoL
7zsTAgcbGUOBgRO/SFLLpzvm7aAVXP5gZVDoYl9/RTnALJo6VJASLW2imSb4UXPwsgeGB0sdrJwo
x1wp5Yquzt8XqCe7k+abFiIBeJTI/tVbPm0yVAcyn0N41J0lkOAglS+3bDd+WDCP0NkiFro4aPva
B+tPAU+P5qz9hyqhJTbiW1uzlnu73yFi4NDtMsUDtvFUtyG2X62Xtw1ny09x7H3tffLtVv4xrdIE
INsYReKy6Xdgc44e3h5ZcMUHV391v+tjQcoNn+TV07t6lzBO/EugcSvdBtJCaMshJKCI25DXDqiZ
uVVKAR5ny5BwEGMamOYXyPhEGrQow0XlC/1ycSsV66/Z1/sZ9Wyf3kHE5w2ZwDEVDfxbvmzBiq33
1Zf1/joavbCm/e6bKTWV6QGlhhabFAD7W35PvmPmwoJ/6aQ0Jkf/QP+h7vINE8rCFxG2n1pCoP59
E4LGxZlrf2rCzbeBjlcrYLssF394HBTIVLoiuV37DSRx/i7YVrKmoEtyj+LACF6X2SMx0+iJmUzF
zWxxEm51kQ0AYAu7oD1S/x59GCs4YRitqIl8bHIjm7qVH8iia3aoAs065xZA4VNwTTI5timfA6oH
yoDRekLxnaYOEip0536hD2BHXBJuXQaWf2f+ZoLU5QjLIGFHOCRS9j6F14Bbr6dTKsRbmg4E6hLs
4lLgp+04Z0cPzGzRDHa8HvcP1HjAcQMrFLjFzP9ITEx7pmJqFZJwLrIDKD0CYpB6NXQMlhg/ymic
TKG2X+xpuljMpLESAxZyUfg/dvEqYVP1Lv4ObdQjXNs9u9Bfn75U8bb+/ljcGdcP+4jWE7IAPpSq
bYsWiLSmSrJPEuQVJXTUOsipMrjJcFZIdAnrFWsBFxW9Eea7zPIed0mUzh1RVLGKAhoFEpR72j21
XRQwQoVVg8JA0ORYF63B6YKOlkIc7/f7/afVk+m3QdfSXi6Xn8zkEDSSXmJJm0N2BAKBr+NNixBN
Yf1qVwlqzZhEs4+jfE/wTKOFMfe1cOac48bgiQiPySHMx4N6cg02KDLZ54BVco7v9JDgkVDcKjrF
bo1BDmIKGHzLGWHS2bRa0xuSHxtvCnpwzTVQuh9t/0zMEemGs6Vi5sCD6ELS4ESm8QWMAC+2OzAY
Urwtqj3SpjHB63OofaFRgzCiesNeht6KzgBsrekhFJ2J19YeU5FnwHZ7nqruTpL+2woXCAmhD6qi
SUgkRYhE5wqtV1SsoJLZx6Hi4jy5bnfxLmMxylP4+lX6jOFsRd9uPT67jRD9BsqatES6er8TKl2O
RsgRkYpX9R9hETrMpq1t05uBB4+3JZw6uTtsxijCzaxW5YuWIGcbZg4blyyZPOlWdgApfQkhTuJR
iCs7ugAPwMiUFlGvnNelsQsh8GPX0RCAf/wGTtN2ORevT8qbkCIRh3/OUtFz+aDrE7ZRfMRenEvx
oNbIp56V6E1dpfkmQ/Oa++mb5GzZgehiPwGlsK9wqY/35IUf744YnRhLRCzVBrFmnekV72W3lmiu
rtGcOZqD48tp1N2TOafUgW8E1PzLCz6Pva/S2Wn1+IbXa/j5htV89/Fa5/SFzQTcb7Q0twkVJh6l
EG+gpBypud1NeJsod8T8BIldgt/rKTudMn640WmBXRyNBsxmiCgzUXBH+3FT020XKWFhE1Cgj0g7
TlVf131SFIPeYm5MKWbAyfjo9huH4qvLP9BcOm+3CV/urc+ro382MkTAD2YKu+Q0RnexbaSaFj+f
cas5eur+DdWQ2zZUCcHwEaM4dHKaZ0t/QYLpvTpOg1i94+iqzcF73BaXUzCbGyblmDZCGc/4OTkR
+lHiozV0JWSGn+IfUUojftyl2o3Ir3a5nNq/UJEctcLj4obmHZoratd8Ak5/c8RwQDW8NwgnEesF
2sQVm9REVOnXdEjrUJgj9mbaUXTb4y7YtF8O5vDz07zptjCesj4hnW9/qFK5PUXvv/0Aut7wlM5G
8G2ya3p0jBgy8/RoWABTAFKA5hBHXqEhCh55iLg3NUOwqhT0wMrvzy4BOex5wWjdqJlpCwJhomuS
GmILnq8xc2/I4wBXo17oNNdK2qQKZzrCraX3weaJ8AMyXyhx0R3g5ti98MkKnlh6IQbnr6ki5R0d
drASixvtnhS4M3wAIwJWhBYjZ38Svz3mMsdHRKYUaMnOrdGVTCGcZUcgZ/SYFpVAXQcMWL9taySv
msimPULNFDdXcguT7gtGxotDCvjkguwk36ckXVyjZwmKg9ySxBCKkyrwimkneod7CemIKKn0YX/S
YPY4r9qh4syxJtg39DrBo/SkBzTaq7+mhgAPZ4bVfTjb0Bg02JvCiuOJdsUpouExPhbwo2gWCbZF
zG43wVMK73dBz4F9e3tGcOmB15ncRjt6+eS1VNw6Q4ByJTjQaEhWS0W7YanOkdSHftkJaQ+MvCgB
QzFzG6OaivJmcBmcK3vfcM7TvcNjH9zxdqX8pEfvh3PR5l9UHXHVQ/txY+kg/uk4P9jA6Tjcu8dw
N78lszE6Onn1whXDMstT+QG9HFEO7x+Le6mhd3J3dxySxWzztWi03DbOBcABPia4acR725igAeZX
xbZ36MPcDgwE0lWEXu7BzZlLRXY33FM93vduBCTlrktTor2xGTC6M6Fydul0mF2ouB8on9vkGbVS
lII2C+Vvs1aGemok/PU0OsUdMar1N91d/4sLGCXgp1VDmkfI4UJ/19n1aWtcwgMCeHA1n/a33PQv
yYwNgLiwtwtQUwm+wxnCHkCqKIpi41xNVO9c7ua0fk6uapn+d92g7LmB0qKEgzMK19+0Nb/nWsCT
3uQ8ocdIR9aOImYnnaUrNRY9ytkfDXsm3poq5LIqSW+dVzxBf5nF2qKYAE7ZarGM+BMIHaA8n409
fLsrAJ8ipq94kUwLpw5hX9hrAjLPGFCAhYIWDkgnuYdjRtFjdo3fbx9CrvcAjfpabNLPYvMHrI9E
FRmFHpBuFvErrke0ka+EmIIlFsQZ02iiUclwKCxSpwDD1+meni4LiMY+mUTl7akP0y9AM4OT4hVJ
iYYeOSRMdnAyueF9bLiQJ1m6zq1HApd3K4RPBjw/as77npjI8oxHG7+BxR9JNDBVNmkIbD0QiRvs
R8RzmqJxRYjPBjuoutNT9gHYQqeWtu19QunLIxb7Qb809O/WTSpfdDfAdEup+Dv5ZooH/b+TcuBQ
/DqVWFC4h/KBYuKFAIHIocdWhkP50dO81pqljipB75F0vKEKoIIiVifYRCI5u0m+PfiXdI2gU88J
9qGevEjjO9Rz6HW6ZrQtrvNP0v7h5jQmQ4NNqPLgz4MbpE28plH8ISMspNtRbp1JCxosgZCZcyeP
2/j1sLdhg2MZ6O7FbpZDqVk8Jy8wq+EL3CZ0nBw6K7IULSpI2LRQovji3spxDlnrjOEorjbY29QN
WrVvH7ojZTz4Oo7I1jKpSbxWqk/R4C07i0DMV/wFP6QI6D11Smis16WZ6IVU04DOam4FZ7NFj1cv
KQw++3ye0TcVnxgpjjeXCszBL6FzjtQ+8ARaJhlK/1XHaou+fxsI2ye5dx9ha4iBUgYPgZ7KVTi2
a3UEsrKiuLeRaEN7UTdG8ecsejecNYERnPqz+DF4UDXIVgTxYynGoEsXTQVIA7ERJ4EdOkKIl2Nq
TmtXx+5RbNQ2bbpAWkl9O8GO7+ZQTtJ4dKh4LJ91RtijmBai5ibSFpjYYCb/0McUjREeeiHJhJB3
LT581xWxmR7chpc/qdWPbiiutdFkEGas1VlVyTevfB1jmrBNcgLvusdOg+cJtO17we2gjgMCGdPm
hKSYHOmLIQqOle8FV3hN3jk+lz5qVgTAGLBQ0jnfCZD3/sYpKCogyEk6PdynnZUYAKPZSE64W5Dn
1RSJY6SznHaKXlxvm5ux8XcPof7PidXwv3GQbzxG6JxO2yjjUfwnlEXF0sZKkTyJwoGY1eGAo6OK
X9Pqzi8AwuphRWUwQ2YfB0DEvOEhr3CX5NeexbmgFICFqDiBSLVpSmBIN6vDs52bS9H9racIOU1e
OHhDC/IRgMU1VfTzkU+j9KQiHbihhVzSMtX+0XReS6qqWxR+IqvIyi1RMGP2xjK0iKIgJvDpzzfX
rrPDCt22kv4wxxyBVJn34NfDUhcZAI3bfx3Pl6CTdzHZ6IBYWn8YgS5KzOnZgNyAL34o0iBcVBA4
8n8pyDaT4gG5OsVohk3f4bIwgKzaCYz7nkK79iVZCzwI2zBf50xii/ekmgn60g6K5DacgcaM01hH
WExneI0lh+W89Um+JhRkjE4bqDY1iZng1W6NqJ4oDPA4n/0iFls+uyTaoqK6xguKJFSRjuiAzxRn
Oha90vP7+ue1dkq75fo5yCbXAWYGsdDtIJf5WA1ca67ntVeOlQW+T9S17K5teHVYCeSdSGN7BXsY
O2nEZgVadTzJmIPP1Fgjq2svGsaMyPeAQuHCKKWbnrQhE2a218dsuhbcFzbhbPTPMxP2RQkRC/4/
6l92R7+WY6LnmEv4Ahpk+P+D1pG9Ts20QMMT5ipPLJs6xBDERz3JFR08KyiVx4ZSiX2cjCiqhgBi
PgyS11xhVRDfKdi6MF5JaSA2aVQRUnXFTDRd6HiuSl3Rv7MX19CmM+ig73j7R7hhVRsLuW8P0jbG
HhjklEsMdQRLPrpxTLHs9wGithtIuXS0MKG25j8cKHh6XvuaWAVggUT6ALLXhNqLI8nmGRtsppeQ
hvoUxAg1IUZB29XHLQ4ZFzZIhgQLUCJefYiC4hjOeoalOcVlilDmsdxSaVL7q+4FAlqvNX4TX/2N
tKWbju1Yugrl1X/9/R48jOVfNQCdN+BCZT/Pbvv3wfXO2kfKC0olDKh6sLzZCmc3yhBme8oZlH67
V/QZATxMzTYpOeChj0lG1FkpZgI6YXKfdTNRkYCcXcT9DEMG3AttHEtcgWkrhQwuqTCekBVPvhBn
oZJUDrzdj031S78P9zVuUL2qO3Oe7bNr7l8jaGE8Sey5o+cJ22lJP6mOgjG2XIpk4ASSrHAbqrt2
cngHbV8ZW/1m1Iy/gRpvR0tabxmuRZhk9MC18uWdgiSsl8x86cDUIiT5kRkvcXukwr+QyLvhj4+P
f7v0MDehfUb5jnGB82EtX2qAVMNqbxGjtcbUkG1bThoeHdSn4dwG5VK+hjUJEo2lFtGcxK24V+2f
MKP3erI0VnijHCDxHGwW67EGlw4SahfAoX/Znx8hrix0GD74dE5xd4ZiB1tzrIbK8czmeJ+F+Ho6
b0p0se0g3xbbFGtsjDGa6D3iAsS1WZ+ZobBEnYBZHBiqo0f4YBON60fjA/AIBsc8j9F43bXG1xAo
CF4Fys2R2nG+ibETZ5Azkc8VTyceVthDYvHdZY/ttlYtNlqkyPW3c/DYoSqMC9TLk6JhDNy9Zv6l
U0H/RUpUHRoEQHLvfPhFNUHA/fpILEQlsQ1r/EBCWSQEudLp4HwZ+M/x+dV9xK8pfo0ajLfJZ5/T
YDKccpmrkrBM8kJwA8GQH7U8Ncxwx7HGFuydfnH4gIthyTvU8Hp+DF6ja5eOt08cyFBCd4kQf04K
Nxto0W+oEXx9+O2vf5eAninpsMAzXWNtJy/Av0/q2Pgjh9w99vU8rSG3F9BpjzXLJts8a4eWD6CY
SnITkM+VVZDwuM9Mllqg2/UXb/GjGQC+gRAk7R54RgJje1SteCUVe3uEpfTw2qMfivXuBOQDwjVN
KURnzBTZglq6YprgX6gvLZzv8GphXHFPzlh/QFPB/rWQpRzT+ohuFnYql2D/9WX7g484YWI4/wuT
xR69T+mCHRZeJUiMqsP1JCxj7hRwfczLJdIP/BOpZmf8WraG2gUYiebDSqMRO30OVISbsjKVo84O
ohB6Ata9Drva+O7l03JEl4H8LZrL7V4D3705bWNjDoLet1cEEg9w+EvKkSr2ryK3+9eZOo94mDPW
1C5jj7WIKQLjstPPM7ucCt2E7qef4i5zjdv/lnzEdwPZFhsT+3ClI/ieyyeaCj416Z+UXG+whbU1
zgbbiIvIKoVBNMi4YbpVj7PufkNCeOjtcMv7T/hdd5/jd1Rm7PDjW9P3wXI+OyGd0UDdvSHVfZJz
twnW6gLDttkbOjfikdOLxgUAABjHEcPZZsz4ZqwPeKjMDgnA/6ylyaHHznWSTz/ddiK2QDmuiH9i
xCv0sx+23tfBl7F2nacb9kNAjmxynDcHXu6NL6HvrK/cSR10TzjvZxomQOXESULWfmIEb7gM3R9B
z0x5tMcevBkubvRFNELoy70SmWhhLI6L+D5czT18n9b37n1ZrJogcz/LHOoFMC5MjGb8WYpjbw1U
7X7nudIntuNXxedVwZSnhy06buT/ElsPmon/FK6azMFr2Bf3I/gjbTzc6b87lUJ2yz4yyI9vm289
ABmPfBPqxZcf/+FYyyTe5VcSafHTyV8+XyQsl2BfE3sSbFAXGIVWL5904mr2GD46+FMPP1jnQnui
2Tw2ieVFLJVJ35Yk5OfdJ+8Xf1DoF++dniUdLS5N336HdTWxmwA2hlH0WC9ymt4/7Gc8dTtqih5f
/2A1UA1MC6PBdu+sDNtvtz77zQkY8razR3jHsJ4jrRPrgC1q1TP2HZ3NG04A3CGqgR5lF5XG46RB
u/KuZEVy2wJWQEQJZ/rq2RCI8icmq+9Qh25n9m44AlddJq92ov+o3HneiW5TsclOSXUaCgAPcJrQ
VGEg52v6Vn+P+Wdf0QbBUcWx+m3aHG57qG/s+TewSHUH3NWYjScGdjEj8xK357ZvS9dGiCX54kkK
Ox1GHPtXuH2913yDhSvHQJr5pcb3yCvKvom6GjiED0s3jCLrThGhugpkx9o1kbkgdpo/+Y5X6g7h
6paE/nncF7KyLT0m1Ndk4wcQ5b4t58tYwoGW4qHy1NaAO5HynJ39lt4nAJo7ZX29F4RSkNdXbPNg
kA8Ngab6DfPt6F2O2VHZqmdu4y2jkeFHY8rwTUiROVm2Eb068gUK6FW0yraxTakjYVVa41Mtkst7
Rh119t8dl70D+ypeS1gfMxqkmdz9rQDMCceRt9aYNTgQ0p4Ac6HJkpd688FlDaq+p9+i6kNje8Vf
nBY3iRNsQngWspvH4QHP4z5EJ4dX4ytI6a6G7GiI7QKkTTFg4j222BeOcLB7x8C94MhsezlQe/rD
HeQSY/rz/XV1cl3w2QPqZ9CfvfcJH1Mynir/egJi20LzUmNSpV5Vl50l1n9a28W2VUGtZPbuRKoj
0oX4vyBvSoMuRaxbtvlusScEivSedK4guGguItnHqYn5Kp/CsQKsECU3Y/OLFHlFrf08EUgFItt2
YKH/ptsB59mWA8H1cFv4mHNM2X5rA/a9peCJ/kUfnknTbbybaCDMF92t23XAFrVRfQjjquk+9a7+
dfQXbrdOobqmOb5dZ+dzV6G3zfbh75HPHvpc20N1TpHPDnJfmQFqzJTDNbLgZZxdNa6hte2K2Weh
aUJjBh6ztfVnkZo+SMI5Aca6J+2FuqiG9dN5Dcv4MrH/0jUQbncLrZ60JhqwKF67mLPRICkDOkPs
iEGyMnSN/J6gxgxQOUbPvuoXXh5fNtLOhb+IFdBlcJpfRGtg9xfu/A5kB899XpBPgsvFi3cufFq7
grZogjl0hjkG53GzL+n7gn9Bc7w6a21luh0Ulem0hBMFFK5ivNPqwpmJxPcRCBYFN/xo/LSwDi27
acjMyxtCk9JOHYzZcvSAozbKl4zkI3Bz1Cfj8tCSuAfU+kCkkFbzFRtloDJ4T3N7AHEQEY6oY6/O
dOt0P+zQmMIoQALGh3JaMYRxl50bgTp4BPKX79RYKqDeaOZmYDCoO3gm0O14KM8QtSJjFjTVETpp
Sq+oWFI4xZ0N/e5/JIsfa78G1QzkgK745B0rYbbYbvgsUMTvBICK7ShVlFRQeIGmSeMXzrQGQDNC
tvLkTWE4h30stD2iwKY1ugmOBZNFcSO+zc6cCaYyydCMK+eIwVG83dVoWBftESdlQ+01JjJiD0+J
RVggGGehAYkjkh3E/RWU/YpxA6eSB5/KgEgzSJAcOYswDBz82n5hTSQukezEq3S8Nh3NAj5DGrew
fHeaMX6CDA0s5PYqJ9oaEUt/dkmJo7Okj85S1ZLtkfzG+bYLsLUjzXtUHST5EPg9m7bXFKWfNaYz
LOQ0X5hA+OD4JZYL0NaATVYEhxIS0plsN6SM8/BgjAt7ib4GxkNCUTttfQzu4PROkfzQBHKO6xsn
Pnh6GiJU9mwgiq3eyepevdbaGvLrBFrc4PXFB4PHG8YJFrk9gPExluduOoVWDqZH/resZYnkL3Lx
mCXBCjsrqNt0BGAmwl1tjR6x2VNnRfKbfcMHWBdwcvTrU6iRP0eNENgH/R3KfMxQBGY8/UCwHjfH
nmlwPO5dMhR/mNy3ZEL4YcbVowylG0G4EBwXNWhj7d0GEPDfZbxV/bcZAgGoBoLm957Jo7lj8dDx
SU7UenQUShw1uEH36FpEHxidVfjRAsuIDDqhWQCoT41fnbtvzQfRf1zdFDPX+RZ4hkCjTty6+tay
2mSrB6Tp6YP0IIKUyA36K1gRt8EWuSWQzh2nZlfFYvIWvI9qHiozO3XtxbZ37trho6+HN/IF/B8w
MUWG6ejhB9v3DGmGt50+eezmKXvHcvEM3qnfrEA4dQpU0mYebgO0rdH7MKBynIcCYT888hSKiADu
rXNJrKC40cAyQdVmbFAAWmNcy5N6+ArLOacHSk4cmNv0uXs9yCr4QABizFlHHNmtmrg+tMR5acpp
ueqc0cVsOVHDbdcCLANqPd0XXxulQu3XYSuk1cmCR2EIwvdvR5zN2eO3E7qpMwNFxO2PQvbevfZb
A+DbW1+D0FKx/yFTYW3G5QI5dgRxZb/tv+JmdFvpQ6qy6BW3duJ0SVn0hT25N5N716LaXUPG7sGS
u3ebw8PLwqUW1DTn9dAeIKwOj8Kp5mJ7tR+LabG4GohUdjHtTD9uOjPjlnDaY0GMFzwksP4J7xvo
f59B5VoBHZoyoaPU4wbP6QQiWCjcZomyRgSImFA4aceB/sARzbc+HEuUxyLgO517b57HkHIHD36g
ZOUOdf/DTa8Hl8knbCL7j/bUn9YJbNruPWVSLH/j7wSnCZinXEGazSOAfiWYE0cOVNjZ/Mb/mKLi
gfWAKdEAdCGRkwatMqTFBg+/A2B+/0NtRDQHuDe4GM0BiJZoEBmHuKLgKeHFmP/NsblDB0f2L/p+
ZO0+jF/Wmm8X7IV06K59Ov8BzMUihpRuF84CWMEgX9QGv7FY0ZIQjtAddbiVQKIXphBPyhkp/5a/
NxNjgGvhKFs2k0lrY0/uu9usHdtxe3ElKZMDwXkiIBMVaGVMzlpSrtCyZUGGWRTJz1ZCl4xHFaI9
FRt0yboLlYplm0Iz6+GvxEJA6ApUfBqdr4CmT/9CGJQoC2hgY5KqGj7GFsxSgA+fKTOhqbJHAQ80
7ViDhkZ2IzssZpTb4jcqd9zyBjFEdcAX2oX4N8PbdaHSKhCLMrEbeUzvsQUl0kKL9eKSI4eawrTr
HvN526sIpwNnU8JjLnsUEaZ+J8q+Tt0pMCTLBFG6chcvsebULk2mFn1CaTh8EMPBqMJEjrYMZXXf
Wv2Q7HlFAOExYXaik6c3qHSwVxhcouyUwkqnxSVr5rvDT+DK3Xbh82N0CY1z3gq0wevATLCDJEv+
2h9pWiRgY5rJztSELCjblTerNC0NoVSKiBavDnEBGuer7MQV/rIxOlSrt8+2l9qvcYrdecat+CB/
kH+ZbK25ltyWr7Uc+hTYDG4BL+hs/mlb0M/Qkvuyf9BokyLmBajuhFkCMivdHmA0x4wf0TO6eQ9Y
AfgbEl9wsLvp0Jiw9eWOA/EcgZOJuIRH+whrUl8LRGSZO/6LKFtBgBM9D6iyypl12mNAy2EMjQi+
ITyN0X6lR3Stweifg+powM98QLoxk9uAIe2dA0iEdnL/5w1cU8G+8US5H5TkwmJL35CuN2A7BRh+
HJcB2yl79l1maEp17Ar1Ea8H6LuPQP/BR9n1Q2CVHJxfb+tBqotlb2WFbRh6NQxLsUS/wZO6bmBQ
gtmyo8WQEELWDy7m7SsgGHHp5wiHuDH6X/j+lG/2/jp5zC84bS8vBKXAhBRy/zvBdBSPZPAOpKEQ
syAJLrIRImEGpdgFqCPKxNeXbyhuGz2uvWZk6VEWEBfcOmJo4h2hHzyxr1rS8EsDxZmooxbz4BNR
azo1x62o/GtTtPVbq8vLfZNiCzMI5gN2D8PrEkCffUk6JIPgx+KMVGJloCjCAEeo8KzkhKg+mCx+
OWoWnhww6q/PDqhzIsF9QqTzKCd9K6cxgIniFOjgBJ1uwtVmZqIVYoTpEHrDmfRAAkOgr90j8EVc
yT6rS79EDwW7arYNayYDxO6oWLEx45sHjeSxFMoaATX18tV12nMDItUbQC++hq0/PcHyGBdgSqMd
Wzl83qBBk+iCFIX7hitOsSCoHIggHxNZ1n2E2CB2NZjOTG8+rsrdd7I9Ebd0dTFyRe4o9qC4LFR9
0hKjtGvsDFAh6LMwOkU/IBZXtRBcx49E7Xd2X6KVkXChD2qt0q7k/pl9Be0+DoPEmkM5wQtSTNGt
RGwMW1CdhelBBYWm/9Gr2UQ/2A2rWGjHF1pIcmDoHcJ9unk4OtCWW8wJZednsDEAXYhf3W1QM0Fy
qQbXYc3ThzUuXFoqS5ywzT721GJQzTXAlzncjltT7lRDLicTGsp2/0X40UaMRknCRNo6YMkJPhuU
iAmV3G9MoXXdfyCGjZSNOWUG1ip815kYyDPJEnCSug/UepvofMxjclE8Yh/jcq4sWR1pA7C/J2yO
5tmFJbJmukESj/bsSZk8wCCWqgB3or214diBkCdnTpCZHSkHxyim5zT9ofZ1ieslqECk40zmpH31
LeApwYzhRc2EmwpkBHpFxSCb8OzJ6GwTUt7CaPsKHxZeLHdIUiAkZJpmioOeiLwZKMs0HLeSei1s
eXZVvSJmw9VtB2ZPqIsXr4B33YnsgMYaWZoXduXQ4SdXqNdnH6M6NFDtERNczI6TxOP74RIaMtKk
TiSAC5WKNUTajZK3QbhftZwJKbUe9ALsW6BvqmN9RJtqhg+8suEKNPAParysuWBTG0vTgKUPY8kG
N34bs2AxnBf1grHpMOsTs5YTz4s2EWsFxiwmu/BuCFrF9/K0hL9Lz5GS7MEShE5efN8I5fA7A/px
5gxSAP2tNYINO6ZjXLMFwGyE5tCUu0tBT2QDhhJZgpcbdTqSME+fdnxEK9oQY1ZMx9HuBADR8WdJ
5nafbhsuAqj+tD5WyOJ/w77ORSO5ovfJDKa4NNgw4Hsy0DnPakUQAp4Cp4ZuV4m2WZ4og6hJa6KP
quCJfV76T5wPyq+KaB9yxJN85qZHWy4kkB0mkRnRt+thaQtfGjVmAe1jej+I31y7b1hevYJnB2Xn
xISt2jJ7vSEFHnKM4dNee2kw1FNSg9UeEUjMzPcZ0Ub4UXzGZqALKk2TN/fVXupToWHggDjzj+cY
ctKzB2kKW7PL/EvJSvopCnNlmc+Bbns1zlNNt5rn1PjwQk4s8HJH7n0sVagmMX6MxL5cKPOYbfiQ
7MDAGMY0uJgAUFOLewVmXJFKSqu5BCezl3LNEyMRYghB2eM6eqKhmZJMlmQI6JC3IbJCJNanup+e
OazgNkeRQTyhGdQzyqFR7Y06EF/vNLSuQ/Y/4ovuVtPHoGZ0kkLFnHszSFe22GTlQcvPwvu/mBGY
VT9nr/Dl+OkSDrBRu6xPr64OfXhPA5t1qz7sb5M/bUas1FAZEwagLJhafCNUOH3mUp/axTfpEtLK
0Xy8l1VY9+3hvScxAaVfMyIVl51EHYhhPOtjnDKHbwObkUfc8wCSKEzqbWBO2vT9G/ya6pi9u3+d
/AA4U6znNTjDgJw9lndiEfaXPYbyPWNs0KsGHv+pvkW97A+gSIg6YqCuigQMFaie9duzGWddhTn0
5ShspAcvimo4/pmvHc8Ny5SnwQ6mRwK2t6rRJwVtQhFnpq8DhPMhvPWL/hrtBcR03Ypezg+ZN1sU
vzO9DF9xR6q3NqgwEF8Mpwu64JxVExRk+PTSQQ4e6j0Ov0l1o+arTu3QZqvMYzxpRtuuMub7nGHB
K1P2rDBPSI+fPClncCofXIP+q2vIARZ9a0QNpkTtttv6M31lJAl21pQjjGBcfP9l7FVnV2M4HJQp
OXX5Io2U6XaqAIISiTXK4eoPrwCZXGVzckEsiaoeR2wm6dn5sdRpAdPafHi8G1cIykYzNqa3vj2h
FCQKftWap7rbLl3wM7T20G80etPMPARPdc2F5mVHtn5QfknQ4pE4B/CZkRb0lZEwN2ADB+/Dd2xv
rNFDc/gvPVqg00HFxfhg+e22Uc/COXqdjEMWGoAWFKwmeKz7gjsFy8U+B1/DU1qAuuS39Mrv4kL0
MgtXVcaG3L7voFPsth/aJ36jBTpxAymUFaT219Csj6188oasx6pnRO9Ov9R89mEvCW67gH7zaBFP
ESPB+Q403zqB+PTa27VkHTzDN7RELSB3IK0jG0YV/XNwpdp5p277CWTtfmnP1k4j/c1ZNX2XwZmm
2cDe1xHNDACrhwucgsUxE2e/PUK7RwMOefThMv7u7iV5u3YwK0d0TamTe5RrwQfCN5N0/xa//+o9
T/FEhAakKnqM20HVM5wxEQtg7vTr8ult/uqpw3RgeM+g8o3o3s2iN9AcbV1n+Vm2/H4Nw+gxzoFD
igCB+Rj7bdRTgepvD/D6vjD0OErI6tNX7rXnrbkxEyuCDltqMq0Q3bkZbZWCHdbdsYE6n66ZSGv7
2qd7SnoCA3LJDh1i/fNCsW4P7ypTAtkUFpIretznkU5lPb1Pc3ZbaCB9ZaGd2LR14iuU9deUGQM9
MbGzn70NK/yzrPi9Q/HpZYPb34dbA5z2g0UO5sD2Q4Kp7jTkt55CBgfN8GZkPnmIGdTPgPw9GrEf
nIePaEnw0RjQlm+wVou+OJewJYtsoiiGzUhNcHtjMWgA3uqYIdxvVibTDk/LEPZ/AKHJTUM4u5E1
SqPz6fZ1iNClDIa+fm5AaNip72mfqMM2WSr68MpkwYzRMV0QjDdV5ZfjJ034DZ0CrQF0se5XSERE
WJs0MPyidptrqC5VSAEv5/nvWVLOsb71vm+SBBG/etXVfdbu5RtoX7+Ei8KucMJD9/uO8ynPXAv2
ahnQYnnWUUb+JEKrOlL+KowBCeXI4uJH6RnVFWFWPJ1YRFQgWaPqO9Rq8oh6T0C24hHwlwqpf03u
stPqADo5Le4SrhaY2lHZTK2MYDonq/2UPM+/1ze0l5XmFr+1uY2y+6J6O7cGqp2T8XTDAMbubnxt
vC2iJ3qtFtJrVwFdSN38HjQb3fsci9Llo8wtpFz/DAMPlRmLaxoUzMmp+zr3HhgptfZ894llVTXc
Zq6quby+9fIrUCrCBnf6KzJv8womBLEhyLAQ0MzIRL7A9v7EENMeLC0oPxVff3rlMSU6TEI5WviU
4ZZAXwKO6wdDq6Iad/DFwFVRCd5CEEEhV9ALGTNzIKm78YCE5B92FjpHO2wWINWQHohtyvzL28/a
DodK6zInPS3zr/TjjsWtS47i70UAV6/oeHytPDa4vdNaBOqgdXzlOem+mGuBpcYlKNDMvnsXGgLA
3cy+bIPXFUxQ09W17us8ysHRrD7DqiAss4m+Y5YCe0MDOYWx/Xa0VYki4WQ2zhWyptHXc9az7vbs
f7SwpAcNtErnzg5N7Lrg+GVuAysYO2g2b4YvTivURmSnceccZQQwrEUtJp4bm+nb/EdyJvYkT7cN
gbxwFQNGiJ7wxNP0HTEPljbhEl69V7Em3EuM6KRmg0CuJtmxyABrovNosTATxKXqsjXAuuPrVMjO
YbsABbKVzQffAU3+vwK1GQjJ4O/jtsNy95ylR5YXVtDOCLhQD9VLvO22B6UoqVCOKFN1Y6UQNWQk
J0YkKzMS4D2rlrJuD228lCILAmCBrRzl6u68fxzot/+Y1AfmEFJPyHKR97Qx4KU6/PFYz7KQ3OwN
OytKfWVkcTDAr1DcsDbsdBvNMegz0xEd0wptMrAcGOgf8kv8YlwOPyTXjVvhuQsqt3re3Es3H9Lx
AWXPY9pOb3qVSsTJ8B8A0Jda9QSNtU3Xxbmy5ThcKtKT8r0yJbDnGXRkGmQegwQXFdFyyztNdeJU
uhnN/Yy5yp7AofVbf1mbDNqK4KaHd158Yeq8kSnS16cdgrWP906AbnHzYne0twyZiFhA2C6xNMpy
hctQACf/NTKoQyC0hyWuuMdqdBllk8emZn37I/TPXNqlt736WYxkzGOOeLMrQMwzBhnvX/nzyQLj
2LLBO3bmTwabD6JkuHhx4BXQXm2haZ1gn0I3ISWUpXLAOHjNHqTMkKje26JsxFCDOpA+Gxmu8JgG
2ZSNsNWGdYbJGgpwzc96aE6+C/rA1ongnEAh5LPjlNugDSYI914IgzgKOOdnlJFZj2o1dY0WQIGL
O4bRM2vIFL07N0/3stV7ut2bPJ+13756SscxC5ckz84et1F4ihdIbtfpJYao9lw+oEuJI6u5/plu
q9xgJMeicmeliJqcBNiRcJPoxoLULozFFv4JQrMDJBD3F98r2U2WjL5F6T8D0ohdw7MHjz57MDU2
pj/IZaxo1KtVn9z28DH/bmi/vzy6k151KheM13x4HvImOXZKv5Ao2KiVwIhjqTD3CgQ76iUBCjot
YC5IbvYUBCvEsNNqu7SsPuyn7MGV1jR0R4icAYUR3e1tFmVfr9UO31sfPJBgUvvwY8obFjv4dDRu
pWgj3pGDoMQIW4jon6MqobHww5WoT6hKoNGGhJ0q5aPqtaqYpsGpI1LwgKO7ILK+ho/wNSrXTOf8
Z39Cuv1tzcE8w1xtsaOBfwK/PYbxcJGEuoUKgf2Jm9mEXvYbdKBy6I99DIEdz3mQskNofDiOHXZt
booultZj6r+ppJtBtrQqyXm4GN6lCLQGv+sqxXeMns8TeSvkxhmeZY0Ao0/mHWgXHSefU3af/x7Q
Xfb3Affbs1pe0QEixhis7elMiHDXG58Q1G3p0nyHXUiZi/icjdrF503yK9TQ4a30EP5oiJ7ZasE5
ark6IVHcHS1IH3Ry0bI8im7G8JGHmY62sCAJXfy6H+x+aFhte1+EcygcKve3Blluo0WniFn+phdM
q/XD80Q9i+4LBPhJNIER3A/6EV0BaZoQx25YfcNWgBTS8S6A4qCAH6KKgyd2G1DEUCp93NLuGj9i
m8jl8812crt1LxD/NQLnHRKpoOrtFLgilyTNI/pzco9qr6baQ4SNfJouH255OF7tfuzriFnLx9ce
NDVjjjkCVo/ZIPsm1azK59dE8oKZQGnhszu9BbwVn6R8kmftPdQox0z341SUlJ9QR1sA6+ccssJy
cD/yIJ9eY6xTqD5PpGIsjaQAepe8f717cN+KBOJO+eq20TxRbjwD5ICwRd471ICsr+ozuhxZysmI
v56hNPi1Oi5AcPsPbEAMDBQYHwqDDllkgUn/iaKBT5wxh5yPHBNBDQjyEs6MvjKgLthncIPYVwzz
I63Kvgl7m/q4a9A3oFMYIyBWMemxQd2THNgOqrh14melzuSkn0MdSMpeyYu3p1+fCGNGjoevJg1i
HLPImMB6gbxnyD758TFUIK/J5zKMKfocqVUxMPJK3plIMHJLX6DY7LxvXGcu5S2ROGP00zv53YI3
A+NYAI2aqztTiBFTePtbUgyfsGRyCJAAswlGaDFB9ByvGkB4hzXGC5lAtv8ORliYBYetgk3qq1cf
1XEMEynhyvCdTqzj0CK4os7PyqHKheK78i5p8lxkCVM09R6UfrJKTdHDyieCbAQNkgMitxxgFg5U
TgIer3woByweBdcE3EH+oAbaia9yMxQ/7RliuEqgRrH7Eh8xNFrwNdxbck304L14L3Tunhyf/FiW
mKtiZ67kauCGAY7HfeQEy1k1w0ll2KG4Dzimf19kEiGCHKsPCtThYyif3b8cL+OCFG6ZR8Nil8v9
lAO7DW9DeAW4hOHA0UdNvbNiC4Mf+vWnArJvCzyYEzZOcvLopbkAcPL5EYlJ5Slx4djDH9miB8C2
h+eFbjh2EGNupXF63/0XwguGmngAyW9y1XlcZzXNEfmQ2/DKv2DNfEV6DThaHPl/XEO5BBnn1VCS
QeZpRCDu1f69ogZ7evF28o7av8+Xn5UHDW5l/NwVnJLI2oHsEUkQECnpJC8SLcWcigsFpyEG0Ykf
O1ie7uYJ+1QeZf4V21gcacHk1dV1CKNKnN+IMu/XOG3VaI/YB8iVABFieytPAKEpzAd8BtgR3ziP
uf98++eJmpwLhQ/MjU+taJh5JbdjJxdNDtc88wuOb/S4lBOGLp6+ShOECnLK8pOsU0OM76Q9wFdQ
PQWcA0/WEC5fWxwEuNJoDHk3QhhlYfs3etJuBb3xvxPhNnOqZQQYXGI4kCYQ0VHC8GMzXiTkim2I
cj+CKM7MPzYA5yXKjg/kYpEmPYMxG+N1zqtfUT7ehlVkM27lOvH7QnyFFZej//e/gQsRdntRm+8N
4JqxYn938kI4aTAE//tgfgyfYTkbE4Mi5gF2BNh2SRzMeyE36b8bxWlmCSPjvN6GNqdwj7hpHP5J
QO7/7qLQBSmFyJXvhDLY5R5AzKZuiGTEcR93eMDFcvn49DZv8k8XJq5IjDjsffCSfiww9OHCtEZ8
bIBlGe0UmoCCYsBO40AVUHUEZ17V307a/OnfkXBBbd5QzvS/t6UjMoOOvChxyqpQRTRYeeA8/INA
/P/BIbdWoRd13aU8Cxu5itAF2eM1KFRUujngiowBFPFcuF8gnyq3m7mlz/f6r2gjB45O2idHWJ5r
+c7b70yM8F/4xsyIs0Sm3M2mE2L6xF6r7rcwQuaicFLpcDsQuz+sEWmSEKfmQ6PmcHBuhrDpYKK8
YRBA1OGJbEtuxELsa3FKiK2BKch5TuyEtJIgLnFWNAwXdFDR9ctMb4W20IvENwdVCNisBAnJjMBc
zOMF33fwCSDgi1BfQnFoC0FnlukczvhwU9PDEE70tbfffBfS0zBIX+TJxSWLJ4XJscZW2+ILCt2t
Db/Ad6AZxLHIR3C4HD6KXThcLRgRvZU8CV9GAE7YP/KGWHPSLjoP7iHpmxvpiOg0r/bcBMk8WuHG
wa8Y3LWm8jHcHZEdD/CHDnh2ANxo0ZEWyYdhZ70wo8WKM8BO25lx5f47yjfU8g0/NiMQvHZm9Ocd
LrwM7Q+X4caDtOHB5Hn+757KN+4RZO+2E+yRdQT8Ax3dwd5BDIlxgMCXerHgzOQJk6eigY3M/k4y
kRoOjQMWv3TRlDmBUztOuLw7eDTIpz59ftnsqbt6ETCh829e4+wwoO+gHl3hB46huLyxzdW14hU5
RnwOTAQZy3xZ+n6D3oCXEH3J3V8xSLjCGAX1GDVCNpFjMcJBT24mGVwcuNzUMlrpq4GMYjkIXv3v
qkoYEx/oia/z4t/HI7WJ+MAO4/e/C7IJAtwWkrC/7i/DJNpbDAGDH7uMN6Mk5fRC5+OG/05GPC0s
ly4lL+DmQv+TR4J/CqZ7mQlNzH4woeHP56M8WAxJLoC8knHDnB4MkBMxZQyeJ8yu5PsKfQNq6Kuv
syapZLh/KeUo53qbYlGv2geI2JC4aMFBGMCu6xUSsK2gQPisOpMNbSENDBFPHWvyMANUTbfdixrn
Q0VJ2/KaQMOVHx1dd7eFFjO5k7i7ynpXkhBA9mENsPzAHWOCWj14HYMLa7aJMRmkbM6BVQlE/56Y
GfrY3SGxKHG9KIPyiAweLI8ZkWIMfSBNoE/hQNNlMJ7gBHsFJMtJxQy7siYtfIJoc3KzNbKusVFf
NaT9skIyEDgxfLhr0qu/kAix/1mIyx4W/eNmCDAs+ocDczH5tJiP0g4f6QfqKvi4iPonXwx9Ss/A
KQ/9HQ+FKeuTLF8tXpYm9Cmn+9aojC4gIH0cnOKKm9E66Afpn0mn6NKHGYdcg6b69Ak57yN5p6ih
JywK7BhgW8xL3gzNBFk/G51a6sY+6DPCo8NRTo9FsfNauAUIKYQriLgx/hFiOcOQUfakPCqXGZfF
wBefDRciFflUaYDCQ2PPBnTFs1VPLG97TEMwica1sB/Y6Yk1+0HsL1YpjB66CnUCNyygD7LHumd0
PukApuynaM9/12h1B5dTnXT420jjwQUNc0B1XZUO99a3DlISQ71XA/EuHAB3ctMRfubYTVz9tuoW
8Z0NA7uWnb2Ulg+A6o0O0GVKweABscBQpMrt6wk4Ek5OS3AlEHkKE/UbNCmUY/iXltthTdXZkYA5
anMELTTTEGyCDP1pCNgqV9ttKVUyKUzayAg+YX5sNT3wzgjxwf2IzAYeOnAevXdm1Z/PLvb3C3Dp
YYv2CyiXbmqEgJf9lsLtx6bqhOBnwebzfKSCoXYxFuxZ2JejmT7VmneRL6uiO6ig9K6ohuUd8d1c
4Ml7QTjPg3fiWeFLvIZiAZk9NRr7oNvuPmPQUBrTn4cbHvOx4A2kUgCECt0YBVQb4IyirlsMf7TI
UZNzNBBUtxP26PjLJLDm1QDtrogomgUKhi9eDwhk8vF3gdvSzl4hp4AugYpKOd0hZKCpwGJjmF7B
OpwLfl0C4hTPQD+IYSZYjLrCtpUdyM+/tXzWugs+VEgN2X+8ceeFK8snsAGzD+xo2Gw1C575JyPo
CelWg70rti32wTrdhq3Di/ASwCn8QukKweSREZMlgEf2gX3If5+fB5wDmzHIGLpIXPArWSHJuMzg
HnHU52pSRd//kXRfzYlkWRCAfxERePOKKazwQuaFANF47+HX73dnY2Z7e7olBFW3jsmTmYexNIZV
/ONuoZaelVrKQH6uwsgW49mmXx+bWh7PJ19iiAuNew5e/01nDqNURjdSeuCgbt/tO1LKECSRTFQV
SvFrP/muxZKt3YQq+vyfPczZ1AJpx16ICYn1LWGfefn9imJnjucV8eDo7aJtapjm2aq/XrUT+WoG
g4uavUW3C+Hwb8a82qDQiD9f96i/06zMXDnffFawRQxhX+GvMnDq+MdbcvrO0U59X0GZ39t6gfkC
WwU0lXlsIIRER/n6hEpxje7flmNlcLLGmIHLDzwC0tEQOOLz4H4xC063YUkLU7oJWXqKRBUhX62T
a6769yjYt2lYwu5n9r32fNLbv2R9u2Br2vAhv4CmsRoKUpD5+qrMAEWpfJX9c6F7yVY386BOvZay
mILvP/S5NBEql7+6kB5qGTY7nDyD0PxSEcz8SBSI9TD2TZzWGP96CPZDxkxvxjy5AfKMSOtTH/JA
nxJE6B3ttIPH1mYEr9qETetBR74HJeJExxG8qIyx3sVIa3QwDVojTPvqZX7ix3XM1+I8lNXvDPju
0fxcHFgwxS4FPxrxan6KqMqCSjp8xkLrVsP3iqbTDOiLdoVBMKqeRnI9HAWrSuUpYUTgJ9ayTF3J
RmqIUxEEBzHqHuFKWkXLO3GUDLO/wyTfO1XmcUaQtxbupq9/Rp48wpdjXVUtChMOYSdAvkrB320b
wTzK/0Kntqqxu6PveTdf7V0jD7PvBvuxXGWTofnJlQKJ9lT+F9wYOZy1No1gjrZkKc46nEjs8IlB
VNYrUbGhTxn2G7iX/QnVwKr09zaMuDZg+rUMvDJTOcOlyo/qvkwRSXPGUqf45/GJ0p3nqzQ2gjAi
zPrmay1eX1WT9XMtb2W6F/vPxbB3+ojfyksSOZKnv5tOFmnt22zqXcyCMLnEdU/t6zCmHRYTr/Gy
iRME6zWJLcux7+1MF3kegrFsUqDJgu2cZ4VkWIq+OnUvE9jPqgIVEh9vo9z3Qm/5NqoKUVRoGB/b
8UukPaaQF0T1l44MV/J1N/aX+I7PHTsOhkHaTr/FEAFsfL3Uxvu5ntVZX3PAxngRdIZmVH9Xc+FY
5UyhchrFac5zte2imnX7of/OfaokjJzPZTHw/3+eTA7Z9yzeImmUxwy0KJeRrvn+fzw3WLGY4ZHd
7MoCBY6Vr4yfI/qgIBhi08CkSa90Lvs1POt2251rMvkCtRjb5r9XLsRAjqXzK3wlUmXOF7yKggHI
1DMCFwSSeiYRQc/J+W3TOL3r9q/7gpUJMTrOJspcq4opv+E0FU80tmwyUrMnUBVv1FeP2YmmK4VE
y4anS4xBTH+1abzUAhZs/y4EAs4+WUY1QYAQAlr5TL7OldsJZ/i+MRkpv2er6ZZ0U9cD3RccsI5O
U0T+ZNs+uNn6Y2W2YJlNWIxQvfbZhxRPAazfMf+sHBvPj/QUVJtAauKr401xq+Urw+nCI2dCNsHd
7C4h8pZO1puUwU9WmuuhyQPxcLGRlU4NXZmrM+vmvJCs3Gc3+kXU08qhf5wRmd05QlxquhVpr/44
KwWjTV+Hz/suj0Myrjbz/bPFPAENCG7nvoDCkFdURRa5o7GgifE9S0UrFSn2tfiZVpdqu/WL01DB
ZopzBt46F4VvC/W6GGq2WEf/p4yDB2AngXJH6s7RrNCl83gxR7fwJjXM1M+AuNHeqKu0GUClM92T
hpVC0rccKt/riH2lhozcDOkoS9PCvAD14PZx+1zRgJJUC+YsSvQUwrHGXU+mrwtW7VPjdx6AfGhi
A4hERJl34R1SV8Q8Bw+Vkb8jYBdPT0TYl9G2G/pKFC+++phOatAVLg5L86K/0tt23+w3UjWZA3Xw
rnlCVy8OsrWX/1vWtbfJUkqF+awlfwLYF5/kAHzQsXK29+BCQlBTfrfSFbLfQdx/071VkgRU5gTl
tBpwUTNmwG/aNPbRtcMteghm1HjaOGqa2MbMwutFlL9VfrH2sZu8Ntk/R5l8H3FMN7YNrvv6/fyH
bZRT+3E+lhWEa4T4fGM3SegJTb8YYwA3QW7RwzZvzi/KUe8xmP++9e6n0XoG6609y6m/zCBdneEI
Mc++6qnOYAcPmtQQwItbJWxv2QzCrjY4DFroqrGlsiJEZLhjMdydNUW8sZhs5snfZUz7mdO12oqY
eGIK0nENQUeswouNzKu4i33clsyT59Y3uichx8XBCLliaKZ37Qeaar5BKM9F8zvzt2jTANGIJo0s
OofRYaSWWrV38wSj+hzruUVfFVfo9C7DcVMezCnNg6Ce+KfMTbpkvYAjHPar8L6tovHPnpFSLMW9
P+XMch6fo5WB8G7BIeHSPjR2bvpmH4SViiGV3q7/+LftOF7rKGl0Pt12UrU7RT6sdD8UW3nXKA64
yx4mB+qrJ0kK93xzsokWRbj2l75EECONHDicXF1w4ZRM+uVcWc1kAoT7iCeoq6Pa/q8iTnFk2lWu
ocKglUiY+BffjLoohe7/goqttv+YKUs6GfvrAiQRCGiBVzxmgGfapbpTHMLLVxLEdB3hohHNYpAJ
mIs2pZa5UzKYR1Bv7ua7c3Saxy2LvNXCEgFeXQ3xdF0PHS22aaL5q755UKM0DceyPSTadbqin/Pv
w14/E7llMYFdc+WjecXz8oYTLV8lSTDuE0QbmdnpWEF0fDTDdsD3uvyYjttLLFtLFO1apUEwkVow
5uLFxImOfnjcz+CF/44I/ovzXZkx5v4z7JVw2rBoP1Z46IT/1YKNcmEPZtgldym+r3iBq61iCDzd
XbEgv7M04dMRnQhMpE08fg+w6MrFuNTbdIhcWiO228VxIyxmowRSuSwiq3CyH3tr/rb1nAY23pjt
P4+n4ri/m776TG2JFbwUwdEcIUPYLI8kj3ZKj1RLcoqRdqBttrwp0dH8WxepvoJM5fxzNYajjMI4
ONk8VjOlT+Sbr5gPdbGuK2Ff1iqaxNip/+etQkqxbE96z4S99wRMWNxPnUcHr1r0EKdTxInqZXk/
OETrQSarIlefNxATZBhowbfRBaYW/FzGv1mYLmFBKdld6vsB3cLmlqjigcQ5/gj7ygN7fFPbhR61
KhpZUILUHdycY53EnzEJKaRinW52Ep67/NwauVSkCUqatv7nTo2bsK/dyl//CL0+tI/sYj2rrKAX
PSYI3YcxRZ5LA3ywrk1YjVi+YteD1cspbzJGuXm0/oJjpa0Xmp9s4zeJd4liKeoch9ATkMW0IxgY
HYgXHYbceLICP4qn26DtKMMLGoVglraZjHv7usIpjChAvvOA6SbMg6xyJHsh99MP25/Jnk0Kk88W
LN7bySgkY0bzeK0BUOWvXv5chn2PI88Kg5biJB6t2znKMvznNLt/0a0Uimkm0639LJTl99DJXFuW
UtYOOsQGCxgpCl4aOMcMm0wsvO/6ipMoGWXuezMJltVK0mYQYqQbhkMV2EGiuY9O/Uxt5Wxe66dS
FKweXIEyEbHB1XkWLzBswAYtPz4uvWP31gYzfIWTtuyw93aB1rJYKrr0Lp9oZsE19+llloPFJ4Ya
cUwIkLIztPA37PtwnI/fj95ZpQpZwDvo3Kd3unyojfOBB0UKrI45/tt+vEiJKVkbeU1QWBnKcIkI
svygCXfDU8X5qb7mCxGcmzJo8+LDZu7Aht7TR0Tvk+bBYWewgBxOlxR3Cj1DRfVudCzN0lVMec3b
rowCYBwGcC7lS4OMfQF2tREF5ckq7uXZyIDFK5LmSuYZ5vZhZcdjDsMFUOYbWvxFu9mIF5tJvRm0
cFFjluG0wQuY0+q7nbtnfdeHMbzrntVjxFOgWQ9mYwYtNHOQTfB9qQOakqnfzYcWZRmxlHKOFzVn
brhjw4H8tuOVrBBQykxhoKNeyGvJ/vX72DJmFaxCZeHERmwhQEdYr9XA3/dgFKcAnagn/pVmcDLz
xQzPFgkWqGUnpqDdChssbk2GQJ7rawv8KMCZoCMpmwlXxr/CbNHCh+4iyLGalLfz8NPM0Zi13dyW
YOODn3L5d2hcaS9wiWEarRy1Nv4HViaR3LpiSU/dLq9G5gdlZLj4zkesKAak3+3dV0xcOlWyrJGq
7++cFj3j5AP5wIWvIjdDXj7eQgAGQ8V66YOKWjeQQ8BJOnrX/+ouvC0+5MEY7zL1SsqndbSG1hoJ
Nh+VMdA5rCm0RKYMnHQcQusOaWStxUnuPElUPIUeYxNpHDd6JHndkb32Xr7y2dXCe2qXH0vIeuiZ
n987bQznLkuM1KDhsO5tkUgTAsQbXMnDQM+wtJ+QvTVlJCAIPC17ceLzF+wmtCbt2bIRqtujKdpa
PWzKLPqV7wqmRLRoZ8A982RNgD14LibOn63JWBSxOmfRRuqfEn+wsm8p2OK95uKQqw4SY4nfCwuQ
l71dZzc49/J4fOoTVKN0L/GX2BJQljNpAUqooOuZH1s3l+ESA2wqAb+9Wb4gqW/U28WtBdECE11G
m3clUaj6CMgDMUIO/kNMfUAt4RgE7bL9Iq/gJ3ELq3Dm+0ozX/WOOIG4DIb+5mDjahJ8g28T5CC+
i7/huLj4WfwcyvOATqdzoU8VmrZhwh70QHdzM2hCJFHYy4Ezz+I+ZfLyvZblmzLyJPGtKS04MZs2
6zZFiUH+SDqwQwZJIDlPSsbzUJu+GqvJ0/gLVlLSH6WCeKMMveXNs3ammCK131Lq8e+xUDYWf9Ia
D3LVKcK0UYaipA58Fk3Ud8vKTCaRzC+9uwf59omsCV9LNh4iCH1hI9QPQsRfqF6zdm6H9U4cDbrB
lz6sRue4XBkk6mEf6ZPYhz1b3WXJqT1zQCFYvcAZ+8vJGNvSZxJIZ60aLTISYpXBhN1jc78NvhrS
pdwIQmSe4sgUf3Mq5oX0inQWPOpSWu1KH7cvXR4ewkwfEhJp9RxxJCkxCm4ZUuF+iKNQi1eyE40R
vhxDQD72ASOxFwM3+lnsYPNwE+KYEhe3VHcfHIEq1FNgNO9z/sm30i6SIAKmO64aCIIBuuMG2prp
e2FwrIdL9eSfEiuhMLGHLW3qf8QTPF/iFX1zqdv3eNx902PiM5G761ey1XHVxiD59FG0xCsN8+Hm
EhL2ou+oUCGRY2wqMDY0N2Pnd0k8Vtm3Cl/rDljUJ8SwqtjPzmrAUMJUAezBnbADzSndol1paJ78
LA9RwjelfwqXUuEPL2WIlGRKzwgKOOnEVOeT0nHtQV14JsBn+XBFNpPjrRorDgkceWSsgq+mg/vV
KWBI8yq5BafB2Efs74KwF4oGT/4Y/3WaGzjoHrLLCEBeyfWHGtSdZcBM5SvLEbv+Tf/eeTblxLrM
3J9Ca3Ss4ZA+qqGLNusMcfvfuZJq9HVtNpOszSGceJ8p1179HlClo0sfxyEyoi/mOMRLMbv2heV1
uAjGfixu/uEUGtBcfn/ltNKikagBRTvvZrcQ2JX+1hC6uOldp4niv0T131PmChxxPO6vYy1bDyJM
aaQNxOGwSaPEJOXWyNS/g4WGbbyhrAn3RNAS2+oht8+CtDlcC0MwCOTyJ+yG2LU7tgjubLWavuZL
6z72qszCNGubyEnykkbbx+Gl9C/Li7Ebm0p0H30lR/P1+aw7sp/nbqplvLYWkHFc+OHhmi0Q9cf9
h+rJjbEuMR3xnTmW3x3pMfA6ogTdV4hO2sLSBV/nUO0gBYVSyazeI4NGacOij4tYE4zZjI7/zPLY
SS+roWw7YzXwXUgMbjAXsXbOubk42wTahiscMkGhMxvchmcJhBEGrEe3qfrqp/778STBolCQM9qx
i4tcPXbxASLN0KM0Q50sIkNglmgTZg72tVyLl9e1z5FItyvW1MLFXtwI4w4T5eH03z4aJFQEEXMF
rxE4I+/6u6ZQ93FTX9u954j/v38Ij5vvzn9tV2goofa78s2kTW2i10qGfShBrv+JRN3KcMtmE6z/
KAwssNKbbbsvo5C4an+FRYVL4C1KivrHaPxhsKMjVFLZx4xn0pG29T+rbu+GGWNrNljUK//kGqdx
8I0ezlc+LfeivzhimXa49E+t1/tP5qzb9hJhmLra1nLLsl9XpkjioNCRd5IsVbl3VpVUM5i5LSME
3KGccQzYZ0rr5aDgnGMuiavrRzE2xU77fv4Y+ICLnSbzjaOr3sjjmGAkfKN8hOtjJ3m2nxiY+NiX
HDpgotOjyP4K9y46fy0axGIoNym9CtzEKVJeWO5cWc+25XEjeEPF/DM2CSTkwpdgYFc+zmMkcjSA
CtJabHrr5XBMDsvS4mt5LRsFK5IskyUM/AhXjTYvppyKCoPzkMcsQ47mvq7dT1fkh6vKDN4INvQh
wd4o/RlRp38b2d/1C9HM/OU/VmreJDpRY/ymVySq5h0Tlmzx2oSPNCCPuiK4p3ufytdDPtbwQva9
kM7+NV9MmEpynU+Na3cWhKXT8DIubu2UPNoTm4LbE//bpdNcV9gRlA9D+/tW2OyBIMvlM9rVC5jn
BpcqYrWWSJIsI3ycWwvlwCtY0LxsHNTm4JWg9e6ok9WpN23jYXTz1cbF3ziFEXMtF1jMrGx9IMui
vrONR/syx4DqHyMiPPwVGjQPbkgGS4tEt0E6U940Do3TR5qufdXbfp00go98mT0WoNtgxCK/Z0H5
cWM0cKobH+mp5CqXh/4O/uQaGk1H2b9V+foXRjz+V1bqp6v0161CPTSyBZYvt+aBXayEsGifD8XZ
DbmXR8rwVhokNG25wWZiD4TXXkW5MMPOf4oVZ11g8K6Oo5BV4k0X60NDs25lhrfmpnMMSi6W8/ba
MiYv375TXihlupKxd8H3qZBspWo8UOhcVA5RlU012Z1CczqFJl4ReEHetzxuZdsL6HYz14m0M0Y1
LHYaRIb1F9vE4aJ1nr6noTyydzTPeY4OSgjMhyqmckV1WRJi8iRYQWf11521rifghqu2t41aJYG5
d46oHqF0+lRZF//TYy7ahcG2uunaykoMm/qTiJke8C5fdM+l5UdYFZmuMtxNlWOYAvB5+qRg4pT7
w2rEVMVyqD56ALV6tnkfXWVylK0ZRIXra17bAt3/S0Yw3poKN9dRe7sGhv4jRK9q7m8ZyrhAJERF
yII4A+sXQLiZPmpxZfBv3FSUnw8T5xZGxP1bej4BxeqJP/GX6KOo56sm+/e/cEesntdhYsqCaqQn
1YCaqyMmGXvwFob0BJECGYMjlGJAwlljku3l/kbs5UsuTXg+HVrPV7BAsVONvYte5kBwP3muW5fR
Y5JqjicxNhdL4ScxthJzUZ6kelyb1IeQcziYx/YV8Qj6NcPYtgwm1ouqGSfHnyuDybPtMs59g6aV
X4n53LgiehjNmsNiwvHL5VnJ1CzbNBqNfd/hXxDx8s1dCwivEYiHwReEUQf+hBIsuanpC5SFBcsI
k8X3aahwNjrgvwfkSX37UMlervWEu1JTLM2MLQzej/KdG5EGZRkzmSQE7NEssORIFuPfkJVKJiT9
cfHeyCmciMGTFrZKcCFXxmqX+Q6gC/3RbpNBjdglle8+Cx43uD4L9UCgrR1lsbdUs6qch6EDNr/f
8aYGsgRysceBctUe3RKYEiyuY0GD3Gne6riW2Ke49faiqqTGnUXz1KZz3nY1NEn8Dr42pJT9/XAz
UReQSHJ81z12to1stBoX461VtGwU/vm1hcpPFsFZUxEVNqyxk/5kcecDlo2nMt97boflnEIhPw/l
mDyKWucMW4msGtd5euBv1vblawvjO91BWGV7iJzxe3vVeeo6OcnMb/+VCLsPHAqLUwbZHm/0U5kL
xGRVS315BkfpDZ4GQb3rE8bHXPD2f7Lorhmrge3LseGrSlRwHddeZrDt9L5hWUeutXp28vHGWXkw
YEUnDTz7pA77dXmhqAR0cEtGL5Czdk3N7OrJcXwcJU51azIey+E5xrorV7neKQ8qz3V3+6oevpaN
rS2OsS4rpP4GnCk+M31h7ld9C6hW4W4B9k3zgLrP8Hf8xuOILF4QLpUzcBLvPsK0eM3jPY+YGwJd
YaLlqooE3EsCx27cRWUUdl9FdqlqL1lrE70LipzYn5q+MR5pddTYwaEtBx8izbepGJIYwOOAz5Ar
Vp9/52iU7mvpTNjC0ICO/OswLqd+nt3j92oimiQ65mp2pBi+LIoPsZWHfR4zTcfHSWBl+li5sEvL
R7HhrnkkOg+8QHYiK2Kt9iF8/e1QTg1zu85WnevTr38Xg9SaeSd3raD3XzjTzBh2o+vfclHrbe4j
mpjCjAG+ZFC9s/P/2DZWOkaFFF6icnMUG9CgfHveuaCMofzpXwf0ei1fY2EtQuzHjoWGtStjmmxn
RwRK/gp9Nbz6eqz2/hl/uvveZ134+81ZJ/zquZKSdEF3GdfOEGRhZOJvNbEP4EVEAacwSrBo+VzO
H0uXuao+00kMGJM4qXOWHCy4k0Vsiti5cjx+jO+/7AlX6eqT3tncgIb6yPPFwSvdTKhutZjH0jDK
dO/bZV8dK/u/q6UB3c3Xzvo3xdeTOsgFPtVuV7+8ctES8PGXoIv9CpuAbbdsXX8KV2suHdA32ft0
w0gNdv3l2q4AquiCP9nfDDbYz5pjq13ccDa6fHud8xEPgtjs9JX5YYVhFA2DezZYn10XtWu6vX7U
j9hWq+j8qib5djOfgp2WnnHWa9VddzylrunDJoqv5r6y63IJuxo24XPgtDI4P0S8WDuFXGlZy3Ys
WjVNWU2QIIa3ry2lKX+7aNxRBS1rTGSQsfDiRtuSJKD9pRnONGSjbTvZzHKAk2OUY8oOZ/xmRD5g
WMEeqOp2s6LkIHnZVe7GBkJ83/GQ2FajjR29lsvlS/J1lunfsnH/GKNrV68XJnCm2puJujLfS9UD
MDY/dF9K+7AN5NOyP/kjcjSyXBWqScWhDqYZrDf2vZcp5boVDI3/HuhXWhPEvW250MgIz7PHbNxJ
RuPm/WP/me6nhrGBkOXyHM1RrpFL4PAHYgii0/wwP9nhCPxY1ZKBRzw3k9QpBD4JL6+2xqDwTYGl
dmOPb/RrWG+2VDr9LKJbc1tR6FxbCtMbKnZYegqka7x8gj2929P/stwPUwOV6YAbWxS3SSQXzqx8
hbhoyr8XYuPRHXlDiI4O3cRn1lxWfEz2GH+1jvzKUpUnkJqgs7UoWBRigGbOI9Iosj0F+5ZxxSQO
vGOcWn3a8NCSrJXlXOLYrbRwrHCbAemJfP2SxSpHMDTKkXz2harb6Z0gJYgZzERyA8yExb6SffC2
se3QwEAZse0W/vSEMiz+l55FFmu+W9uuYuhkNBmcppc/N0mO5WFVeETFYpddUsRm6a4nRB06Hdfz
w4X/jwSz55V0TAYUCBIo9flV1WLqvpuQjTYOw/bih5sksjXG4uhjPcu7Fkk7C+RYzvBr7Xq6mrsG
yhYDj0pOqCbeAAFiDVVuuTJ4/L9wbdUnBadRwUMyR06yEGlbqOZyNTZjQ12J04jjv9Qdh+2YAI65
igo0Ja98rcqxqt1ixTTUmnYOR9qA60MuyzBW5kpOU8/6K3pPlnYfJJWDl/nLwvUg28hzlLFxq6Gy
HmUbqybmgRcpLhC1FXpZVDMdLr1IFloa6VeupWX/VWYTZnq4LY4OATkLOPJC3aSX0/7dqrdYJQVK
s2I1XfLhAM150yxZGxEwwzPmNPetgHBYSLY8RTCSm6h5Lu3lLCHfh4oIJRHFSsft79AZ0X80d9Yq
q8W2hTrQjS44cNFBXWg4odo1KNenmxyQgL7m56Hg0Fkp3FdU/VrmUeheyytgzKJ3ahN0wT8a2X/b
Adf3L6pPN0fgAsOcSlMqMiNr5ufV4+D+ZW0Y73MeyBeLHZ/NBzJhmAZJVxzSn/D/sxWxme76X67M
Dyvde4cuM6zyiTf18LnSfAwBvjXkP09J04lwuGKD9Bwx2E/8TJQVUfvvj23LCUn37v/9d8DJJ25F
kh0RS8s6N1x4f51zGH+7U/M2vdRCz6/yh1K82vi6BITy9aeahZ2Tj+IRUq5Nnip7yEHnir/HPLSh
wGUkpOs16FqQJJDFM5rnU9KO8/sYpNvjzzRcJlcN42ATpx+TkJ9C7VS7RsEjK3vtZzoQR6nEPnZb
c+L6y+LKpvGA40sYo9iDh3I4Egxj4HR3iPKt2DCoizk0oU0D5yeL1xE3U8C2RxpWPRHcjVx2kXwx
Dk+I6eWh9lSxhtozVn5O4hyiaDw1zTwA52ofNE07dtGbW7zSO9shJBSf4tbHk+kFzG31j+f7n2V8
pbeyDFB6GaXg2KePRR/PKQnbDQj3drhTnAdqOGfPCgKfg7/w9AcVF6mcvSKGlpUj36KHd/6qgtsK
vD3ZmB9nuYHCtAk5SZXHMhCfdL+uodnpngdTiMjPsXUFNDz3JgrlSLyYJ1oouvQqk9Vk3XU3FdX2
uYkl2xqbcPrYOpiooOXv77s7SgykuZkQlkjpPRbNXe+YqhSYL6jUSSrz5eQqKJdPCFCmUIIzP5tl
/VIoLfelnQr/TkmmIf28f93jxcQ0nmbdAWW5vV3jkqbpvgikslOs6/nFActfWnsujKCCRzMva47X
gztS3Mb35beVDECdVZIFqY+Wwq0ZVuupkPalzK716l8NZ0ieH8sodatn9w160R8FdarO/NUmeV95
/8nMmKUWn9XniK8Db8O5zVXWPYWd31kDwHiDbfC4ZFT4Qe4G4+QTQggbDJek1d1X4kc1GGspLNrn
tFlUWDP84hD1KnGKz7RdN1VO+iPdpnxu/B8MDVMfqXwzIpaVJpWtAbuXILi/haWhStpQQqxGFq2Y
Zf4GJLO3rqkWBHT55fs0UkQ/v0d+iggmlMuWRX3ZdrLuBxQmXxqhJKE5eJTK+FL7qj/9XhcB43cz
lY3FRIEWeYwyQcL5mgtKiz6qlkL9MrKDp3qTwS+Ni5k6VKCND/JoeibkBqp1Vmj2fonxm5FvCXp1
VbAcNFhNHBEfRM8F35zRBDw86hpUCauCF/so5ma32m5wqFs55eqemun+e/ZoZDoO8KbtxV69TOf8
HORzYV2LtUBYithQTnfnFMjUizx8Lsg6C53wk6lrgBHa51cp9ree0ThX3c3B2kC3gcAXuCrZaliK
nETlppcJ4+7dpxmp927XjjVj1mVWDWiDl8qFqdLfufIv18xYAf5kxcihymgnU05W798F+T/s8x5+
gAETiUDdew+0Zx+q7AxkuedNglASf1wBISFhhjm/jBQXgmPDGzrVVPG5n/1H3Gp2JjSfC7ttp9cf
qPRalikTmO9VDZPChTeX2y3X4wxyGI0h99jqOtGTYWGa6Kjn1miYhIuB9rwbMUPXu2yAS2aKKhnP
RzqCsuqetPHS56u41Q4phCuZXedqTqUFO1lVaipaKKespm+vTtUbORpCsDdKpqG3tu7wFqUe1UU+
utgThiMT1hUlVeAhg88LKsFM/aQB+FklSj4a/Xi+LYTeCb+HdlTmC/yHQc3FlHx9rABxerFucL2+
EISZoWZ/X9wax7hlPfX8pbH5epxLdy9W8SKxGVPZPINVoF1UGF4aR9U8UJcXaLx2m2pMt1UUyHbs
Ax2Ub+ZKRZvqptsc1JfazDBaP9uSapBgeO9ejz812nWa8biahzeo4FZ68la/RdIjMjA7sLt5LZnC
gNNxdhyQ4DXX13v9NEY8LYJAfIzd9J0GG5oGRNtYNTQyWBjpaJVpjnPtZbZ2yUWuZvY6y+yH6/tA
5LmPa09PS7x4vNcP/IGQE6Qtw98ff5a59942iRu08d2CIRzKt9oqDW88/9v/W/9j65CbUa5fYBDi
1ZooHtPpfueLSx7fzFjFfeTiVcrlKolENN9yw2ICb95cetoHf6/gph4/r3CXxrjNpvXHjdemgQQO
iUr+NIgfK8v0V2o/WcbmXtxn48hm+9ujlEzW0tbGrwBPRQ3faxmtF+Hwvmyv0UWzXEqXtfwHNhD5
6Aiu5bUyxjPyxwkdhICzqu6mpPsbU4pD6/D422XSepUL7C6/qKzHiZ9dkgZgeucQtRvf69lY8yKf
aExMk3JlRgJnYInHTbWl6zZ9EE8XRe73/jBEBDWnA89qxFAmjF1rePmlkT94dlbTQgsKDpnKFV3r
JBihAKvIlh2uReXSiaWjH+MKt7AwSN4/aQwrmQzaPBOjXXQ4sUea715g6Fd0Bt5Ce4XX4yvSZmU3
DUHyOP6481s7W7v6XxOoDszWdpf+4fYZf1asZ02kKod0tHl/JPIdISGlB0fLY7cx/tzGIoGD2iud
LQM+l5GHMG/EdhiudlVGwhRMZHK3TNPyW/sy2njFmwcNDvPexZcb4Mxau2aBDqcOhvQi30eA6Ixs
TB5QHWdjkuttEqxEZ0ktUUZaaIIMFhHh2KZ/7hqz6hSNvtSQTUod1QVMMPQQCVRVUSxY90fquKP3
EcqQ0yilT/uLiydIEBc+qBXvaHtpaFkLS+26Mcl3xoJO9Y5mVgjqbdD9Mf2wEReVpTXBVqu558DV
+0SMTywmCcF8kExHmdznZgSVNCFVgfs51vvqRNfXxo75HLuNWHTbN/3oLGve5acsb2Sxe1W2qVLh
VE9sovSqfhhX/OZ0574Q78Vd1f+W5HLjOMSr22vVatxULnh8xIWY06p+iQ9fKcGneYxV0+vva7x5
e/zBKQ4GzMXktRu3dCT9YauCkfuh7KEPDhkohtWVZHh7dbLbsp/ODeRM28veJvXYlNJXsGAZ0vRY
1ZeJVnZbgQ89tmUF7MW8iPnkdbZJ1taswTM9/1lY/iZFi9zotW943pa5yukW3Qv9VKqc/Uxka6v5
y46cUfb3kWMMFDlLworvE2uuhY/9N3fq43f28zQ2hXs0zuMG24tLWDoEddNnbYIjCc5nqEAt/LDD
Biwa+naIob9JfyyrsOC/7KcL9J3LVc1pUn/6X0GzctAp338wf46i6KWhbC65QjUiqtb9W77B0R3E
BQSr0x5krnKxWnxNRcuQ3c/NBUwRCHNMG5g+emuMoksli+o97se66eYZny0M0K7cHETXUuHnVSyt
7WX50cuPP4OFdu7ojAtTaoxf3U6gTbrl8zyYrBaIWjw7Uir/VVkDsGwd/0wuwFUeMvYrbH43k99r
ADhPyrUDb13bCyq/BQU/t9H+GkXQajvzKcFTWpKiYjWR3U/Ad5qBYMKotI94qcUrKLXD+tsNUxSl
FUHbq7zz+WQy7tzZClWN6kg6qSK81pl1Il+Yojwcw9I6P4JTxcbcsmVLS03H/WwbniPLg2uiJYzx
dzWHE3CFvjVpfMTLchDtnJrMMnVmi68XaiiVbNV3nZpcdrgW3z3OABxXyP6Yl1NUjFOYDlNduWGl
kvga/5P84qLcnt0ZcKtCLnCq9eRg70KsXn4+9WU+sLicqJgv5UGtlja9iwt+i6/yQgZqg1gin3nc
znUP02N5NYKjpoay9fUn15K9FAMmmPt0d2uOfSye12xSRqtD41FgHFWW+hMzacT7iUW5WDWPoV65
TfPtY65yK5Atkn0GDM91khUdZNH91UthlqDH3kbvn9xQUn0jhdfvP4Wb9SuRqj79cf1ZfhRmoL7w
OGLLdXPxKLOPCrX876Gy+Xr1z3+pemAzxRs7m1c2Dgo1y/f+T6nyfPCuWVpEKpmsPQ1KjWVkmXWu
5ZENBQrWXXAMa1yhBEgst+gFbyTO4haLNsopYw7KJ2oT07EKsFttMFhG21UbvvyMVQv7z/2zmttN
brcouQwX78pDe131Gz9rNYdLZ3+h6m7g/ceNwWjH5VptSjmlhFP8mejGfz3eiXtzr4imSlGcnMpS
xYVtvZLA+3P/kqYIpTwokfcWxfQmSp1qIoaF327Jc13ZWR6Uj1QL6fY26FVCGdQ5fvuM11M5/rsO
K+7beevCkBpZxmNLXJ1mJrGxqoXgjLh5G/rmPsbuq+y8uxq76fpT6eOiPBQZXYmeoV7r7FTZBo6T
NfUzUwYKX5A4Hj8fe+apjB4am26i8vzs5cqO1hj9HjUa1zoxePg1lJwqsP5KVYVuoWqsgYenNyTu
H8sXQYJMSvStuSknrjONC27l1gK1izbwdwcINbuCnecqTzKATe/O6vhznKp7th/TB9bSvfJSc3ym
6OKPALSwwDvuWRyeWA9+Pn8cotnelgFDYFMpU7xFcVAa9LCVZz3qZnOqYDtufSnHABH1ZhlQ8fhn
e6dVxq5cur34spunkuuOKzvbcS2NHWLoNucFBshZM8P2+l4pzOYwrlrg9Zrzv0rfH984XWbfvTAq
idWSfTvVjZj7hbjcsmdbx2UR0pGPduzjCOpAvUDwIUo4L+VD5HX3fwAzxsDZT/j4n5XMzk31yDkt
FNuFISdoZHW+Utco7IJ2+qc976A37/XGpVHoYjbFJqStxqvYN8KlHxC5GMDzVhw9uB14p4+STihI
j6DtD4YB2KLokvlPF8DxnNk2734VoMIlYezZPTQfxnSemFlmyIZpNzX/65Ov/J01yrnIIRlf1PSi
xF5b3pZMEz+XJkRw/ZHvx3Ge6g6RU1io2T/dS2PYdwXKpa2rH2+QVzdXt7dzaE0DajRv8rBIeCcT
5TBKaM97727h0VjiC5//6eCmQUoYV1yybmDKblFPvk2b+GHIL8sMxb4kQaoQaaGEBZHgmGboz1OD
d0cBNv63bOnbCrXrn43moaiHmvPc6Muo+lOi3uLs2XnvS7mfwk/M3MxBTbdjM9E0/eF8+aCenNwQ
tb9t+NG++emWT386gOA1kdgGltlRyV9X6ft6D1fuaoWNCcdmCn3gYq0VM7ObhSei4oSbf7cLs03i
0332r4AKy1iuK64Xh2WdXM6VkgT6fu44WXOLbm4x30zJhHcU+X2oz4u5B4gyUsRYFC4FCIR67/A8
l1fT97WsPvZoZ7hT3kv7b92sPT9M1hlKTw135A8bSJcgWGucC8ytY0PV/DvjE5UkFncq0+VSbto9
UITgYO7qLoSX54fe9qbj/WVLwfFlAdSh1JiT5VR8vMTPqRmotClLh5bkZLuvTPfVf3bivfSxlM5p
9ZFMDgmG1o9bRGOoA6ofpoWfTN3SH87wSVaqpfCwfHn8yH46a6CLd+vjrf9pfC7TBcORuKiSGq6m
iVXzfyTd13IiSRYG4CciAl9wi/dOSAhuCCEknPCep58ve2J7d3a6W1AUWZnn/O6cJfznOpl5JODv
M3fu3NBpkmVtmfrc0XVXy8/5nqjT2r7OU1i9y1stNU9v6xc6mFVvNdtPi/tj1Zfp52wo07KpUB3Q
ZzNFizXeXyttNcO0+CeABaqSKLrfCUr1cZa+r7Lo2kC3wJKV4WbeRM9lBaalf1oPQ1/ThVJyWVGc
ersHiZDrPBn86hGQ/ekLkg5P9ut5VNCYi60duabl6yXGGfiGau20C+cRgtN3wfcW39WW7f3IlheR
wy9CA6Q5z06LHiqnHAC+t0BJw6tq04FLy9ne2ncP3rvMvpAnDyhu2VMyQw/xcdQ3aAl6UMyRn88v
GqbNh5I20YPKGvpeRffmsc9qiuy7BPVmLiq4rUa/mzZT/3+lk2WAk1YfcdMSZO3w/n0QMrau/dvw
MudsTZofIW7jAQNuZd6k3RQnu9KPaPmolqC9aJ2oCj4EQWHvG3uJ7ttfVAQ5BZDqn34+VdvWkh8w
e2B8tg+/D2JpeNaOup3zsBasU2zunc99czVS6kqgaYh9+ArxWI+WZDSyImFHqw4bki2fagaiIqjG
Y9lytWnabpL0QdTTTP+bV/KVMywiOLdXr9qBWYm+ua3Le/FQMCNLcW1wc+sYWyLgYsSiSLso9+VM
V36cPp3L8UmsBeJsLmaxyrKNg/s21tA+uTWrXqKjRpwaJKAnRXVQVviA9Bi3Y6jY3C4l2mlyCe8/
VE4pLLa6nqfT4zoKh8E1ELLJdgpYk69nO4+xR+7YtNvYLrzOtWkKxu49qk+lgKxZtaM53QVAIG8y
zHRweY8ZLCelVp014Vud2dh3jwYsyJP9zDTyq2q0K/aXATujBtgDFi7v/m06OL0ffpQeFt5g+vNs
SInSGiF07kEHZdaK/gD6fzYR3o6lQfgHFTndfAITM/+RoEb5mb9Gw5SnusuQh/W3/ZcBwubN5hwp
+CyTMUeJZvbjauKRiQ1kSac39uhT7za/C28T8h6NNk3a5xAGdx3ApE3umbJFnzuPt+uj/PySybIr
3X+iymHMIc0HUYOB/6Haa/IhKJ7AgI9gsL6342U/LEEzCOyhtLfPo+MnqqtcJhy+hcsbPLx3/8nU
SP7Mph+YaOivvZLLgNklDv0Vv/OrB69e4kzYqMyRRpzz/16qq0BII0qRJAnby3QXTkqnExzg79MO
b+NTlYbf28rxV9jEhgoEZfCjm23DuBazvbImTIU4c9ftOwmRrYzRxmRbEo/vkPMife89/pUmuiCP
TJb47el70F64C/31aoHj8cl4uIg1E0EcmCEjAXy7XEba3Ht64kS0n+wC5JfeEliohaCxqbfnANOe
CZv3BHQyuJBXBXSvuTN13TBIlCGJ6HoefXKKQ0JMlTg0EwMJ3KZsZG5kmAaNUn9yYqu2jn0SGtBw
tG6Ji7hENeZbNZcG5DxwonjQswTcZMtohkcUmM7bXyXFwSQFjelhiEk9LaqiMOweXJJQCLRU/lxj
VfCR0aYk2WgMP/1i1F9Uc5sGTN2g+umirbz5FNYjYIReNuvUr2131BAnDk+O98tUAgIeFZJrSmlm
37UNBbT5LY/eZiEkYqR3NGuB4PvVS9mXWyfqrDoq+vl7B2B9soMnvl0oMOb5Cy9C+d8PH9gXSsib
8PB1a7No70ShbfB1qW8+9eMvVAu64VkBfiXOOhnFe24COXnqbW2k27IwUiOfH5pq/+rtFUfL4vZj
8xG7VOOZwopW3ncIF04Vt+u6iZYuMH0ebBL9W9g36MClz1KZ0VwupgZeuJ6oO9111q3bt8UqBfV8
buV2H0mtw6G/TzQ2xICorWs1n9cl1hHcQHXvAQZSjnrdewMJtSjF/0oO5HaAwdOVXKJPTsdB5yWT
61oqeofb7BA3z7ovdFl/mbGmv143tFQLuyii1+b48irr2guIqtn8tihTkL9VAQ+QYKwV5XIsSRoF
sTFUvAqOxO1If4X04GGeUtz5kgqJ4rkUVRPFzJdY0WQNTKYnOI/AvmwX/ZhRimHvJQdkAhGQvRyL
l7Nwpizf/9Ls33P1Fw0kF92nLzj6DiN+F+UkWQ+m92B6jIcgGMQWzWB2Sv8Ganc9tmjOu1LKgBmi
h2JEKk29C0Sz6b8+Vx35kyFrh32sbAJqqHPQOFVmopCAdAhqapWCadv5Waq0NBajRFZcyksq3lb/
KheVAfUY6V2ukC2miDg3/XwktPk8fjje6zmJIXR1Nqveo598+/PAG1PB91vMDy6H8iFXMSShfvk1
LrW3aS2G6S4kHmPYNPGmLs4/Ndu/GnFD9wxkA+8TK4/ug8f84HQxnnhy7l/7MaGgzn9K03g5vSuz
gpTvnQOR6PItOlbz2gWYvCJftsWraVz07D5YM7cZVuVG9OgepFcGt2Gi9PyYiec3rad0GeYxy7Yv
/k3/aGQMQjdrQgg2o8Kz7PFNOQb8Hup7U5Lgu0S/9vY/D4FXb8/3Y+M6UOVqH5ovnzReWL2qO4OB
HsX1d6Z5lZmeqty/5A45wUNqPnMSaSdaCiO/tYxf2oS4VIHV4Gma+7oenYNgh2xPnE2uvsVyuICr
iJrymel7KZtglyQeLy0z5Qw07VSnI4xRARBo92FlQmxEUsivOObf7KlEIVowFqtXHawapDnQA2xM
8fyqsevLJLhUd88KdmYrCx6SXaCulYsctk+SD5APkyDUU5CttzFq4d8EWmkTksJu+X9PKU0HZfl3
0O28WdCpIqA0ua1uBEolGljqS3qwiPAA5wagytbkPPJsktItKQKOpUh7FTOOuJUMpNXtky7gEdUh
FauPZNX7IrgU435i+qyBVyF8mr6MzImgF8+1F+Kn7WEtmxck6mzIn8IjXfk71aATRubayD6WQrP4
PxH8Htr0ZwKLdtFYFu9Ap2z9amOnRuSDMSlPZ3aFi4+iczUjVF5v6w4qZB8qDu3X1sa2reuA9tph
USwIsXtDe6JHUzcrh5/RUPV8cEKirDiSn6XX+DbebAK8e0v1NpkGRWPWyY8/19edmtdTEz2h0ZGN
NYMMbFaVKbgQ3PH3nl+Xl2Z3TX+ADQ7vh29Dr6i3hBIeK1Oun1jd2bi71p3A9kCfCu55CTVLEe+c
3DWeyRpFWqwFIkkeqv5w60QXd7fuR3cgwS8wT6EHxdiKCi8EmDlT1LPZRZMSleCYSvloTsSp8NJ8
ztKD+MDwPiVlkLT69eqko5LnytgtyiGO53CYut2iIHP2j1SR/NcSjyeH9nfAiR7aDCC0iboU3K7X
RQ/GjiVrTAqbVQDVzhmMcZIKU1s4xabSVqoK/Vvi55KcV1IPtJp5I1X41IUnGvJ4K021QDdTAQKE
9rpXL1E1qDX0QYJ6gkhP8wLoUV4mj5X84j1Gycr56PygDk6ME6vWKfGRIJbMKpz6qqGSCKZUXTvs
nkKsYK0xY1Pdfeu8h5qEhEWtS/S1hx2cq39ReXHBZSBQIYqnSl/gtMIq1M0nWIiONjOtuNEHitMw
QS3kntzlJNmmk+yCJaWYHz43JAosTXEeezs/uF6X9/mSlgpESoE4RNFBZWItVVlsHs29usezvqhs
DbJaVdJkNOBI6Bip/qcygPIoKoM8X+Ml0ew9wKqp8X7khS2YzWiDjwwolGopqPtBVMdZ7tQEu97W
1W2qZjEcHo016m4OwlXzb0cLOnLwz+moxAvItxsNF8UTJIkxOl41Nff+Zw7JfzjzH/RIq6/2Rhpy
Ttjq940FnObm6W+L4j49qr6Xm15QZJw+fqgIxWqOhM1EZSsyuvbVoMa+YdQz6IMABUgDl8ZoJN2+
tDeSwx3zKDwSLQeZujOUINvq7tDfBbyymE+piYIceWFtPXvhK5wnp63EcnJ+ygEKrqHdp04m1TNJ
cFHQ7ife7EoIFa/7OpZ8NWvUztwDsjp3YoR++Onk6P6k3K9nj82Xw+Igw6eME8g0lTzpNA7NzW5a
5wSVH+m+wid/qVrMNqvzbn5OV7bxarx/+Lwd6zcR9Ku6a8PCebgtGjLvyvTLFhQtO3iE665hy8oe
8XuAmIryxwe0o6XD81vDd9g8ldnn8rmxvFTtADL8n/UjCthF4FwcxHF3a1dbYGbZ1V+9QJZrkRaF
28+uDcZ4CS0JwQPQhWVJQZ4So5CSF9Y94Deiopc85BtLO+mETUFbKyVC+SO2uamERPFvf5Fv2Xe7
ZPY9O/lzJaLfYSLP3uIxya0h4kLmE6qCVd9qgbhHy6aHLHFhX8ZkKjBt1msmECdTvArso0zIPgwn
LDmERHK2PaDhsr7VfUkAuRIUQ/FXkWBW0266JmfAPy4EWOSR96Q/BpllcxerZq7l2AppVvVIWqyZ
bDm96q+WlVNMYzwID6b2ODwMxcuYJkdf8Sx5kP8HuTwRHhBA899e/V/0C4lg8XmUN8sK/Nxlxyf6
JSFgZ/tKGS9hOMuqhAfLnOPI+uJm38jSNmKu52E4a6wpq9aeppDjE5d7Zsg7LON47kDqj/sG/Cs1
TssrHc1BO2HoukNt85s0Gt3WQGmjVS1pCrpni7acJhBr5+uajXZOIPn7sk8dUM+P/XMWAJSCQq18
Ln1593rm33e+bOy7u/bJx0GAxHqnduiWzk3DQCru7aVyBJ/QEP0YNUmHFnyTShrSPrS7fIpreb5/
gxqUNXsfhJXaoABN2ER5tgu77k0CQ/BbTkmx3g4/Z3Fsscp2FBnM50gdkatZFIS2WQqfswlmnKeJ
Ulfq/9fJ2LCYHtc0MEFto9VPqvma5RVflfX3RgbBaWQwTjNrLMh9/ILnWbqJ8mUmcAgcb4ncKpKD
hEzW2YUFnpkCyNGpTm5qxi/d3JcuOm8IUqp16F16yY8tDxYflBhIdutFVWM4BY8sy7REf14F9tu6
VHxB3T1wWFhGLIhNtU0XdabMV7OBy2/ylirSlVub8npTFM/zcmd88HMTrVAJYSL4s16gMPOF2fIN
xaqtYYwOM7VKlxqypnSoCIarpEu0FjxEJ4ZPPSWon/2vvunsAEBivkM0pKmFtEshL1XiGKb6/Et+
7QSV6TPZCHPd3EvGC1AYtWxj+VY4gvYlhBSfFhcqsYHvzJbBAT5xdKXqzv8AovJguJXjWFOvW53+
7Gfbkd8I/GN3X1345ndI0W2hD2ZiJ2rq1BohSlqJiOTXineSqYLBsSFeeKZILwyPxU37b/Y9PnWK
f4V6PVFbV0y7uJYWFBU/i5/ceEl9S1N5Y1IjPfjIfYR0KMLlzOdTOfp7x/kEndkkmIRPobSQMKRJ
FaFo7GK+RrVtHGBoWrYduZs65SOz8eeTIaO7+rIt0HsjPL8l+lT1SqsPP5zPN0Lt8Fc4/nIifU9h
Lho/3Q+xT1ULrVxN96EK/l3VhhQ9z0wIFg3kQRoGJAqc7flaQimnYVtQAME9YJBrZypxip7rFnJX
8J618+T8LiVDACcXzqOudO0bSVcTpe8j6pFbahq23EfpIK4aXC8eNt1uHokNx8+qTf1lyVGntx8C
Z3GtQx7HeBO/FROBJNAKb5OWFEufct3gg7hZ25G0vdfQ0hIFRnUhnNbYdvW8xL3C7GXYSxCY7X+d
mrFK9j1pGuWKkXZnkoZsRUUYoS2MKP4sXAXG+MK7+6JjHB1RSL6fqxuZWl0M7L84idmmv31Pr1m7
42+SDUkbjREkNzHT80B6CBotXHBFXZ2P/NYF38q9kM6V5OC8zDb5MxM4z37P5R+C+afgn++7L8X8
PXJn8vOXJSrmVpyH3wBS2O81SYlnZW1mzbUaz6OxAlBBIL3ODIIGw1MBcmC3cShMy7FDW1vh/4MS
Et/KyNvn/oNAwOo/tO1QENHv3GTFmPYBcp1O4Bz/RGjEcn+eqXZ2ciCfydYcdmeSjcbmX37V61NH
pGNReCc70DCnzecpV81H1SCCtPudG7FU2ezq56qu4zGkSR3yrQHRE+lUBgw1EglMa+fgSovJO72v
lFA2ijJcNMTM4AGGe23YSabytHGY23D/5fGQmUDBNRctMhSRsuYxQEDLIeNXvylewYNaiXqSr+ty
L4y1hLcGfUGOGW41T5VJ3FsHYkHJpr2/IW288PgQxrYqP5R8jUvvVZuFHJhWyE7wWq18aV8zhWUU
XvPeUKZYQUQAwljCCbB+iw3YGkcQs0q2mhhSSjkRqGPqx6+QKHY3BOM0j8wNLO1/bxb2qnWBXn6m
J9QQqw83ZE+exhgYcJTd9xOMeK9qMNCNmTck8oH2I9n2rNm7wtk7SE7u/aVDOUM3VtgoXDQ8IH3J
k89SZq4cVuQgpbyimOMvdAP8klxDxRCASEglIZOf3M7wmpqesNEtShQo93gAO6lrFomiWhh2THTn
fVV9fyxFThPBjZz57v6CG7nkjw5k8nND0hEJkg9U/V2MbctbpObEgfqr1e82X0rnm9tRjk68dxv7
EIk5d9E/jmptZNCQFg41DhuIV1LzW6b4TNU1U3o+Na6KEvu/uVYW+0Zm/rFLU10Wn1d2ysQ/ysyP
rSDbJAgA+OBdT/Ve1HU6gqi8PzcxJqp8n/E2nqYbQco1UTpiR2Da+J5QIGQH6hbMCxJqTd04uM9A
6FGLPMb3kW4vRlxT8SDuMk+wvGZntBErhN9jc02OWl/lq7F94vM86CwMHVenHiGmw+WEZMO7gTgF
V2uerrWkAFs0wOkxhKv7nmvdk+XnsfwiVCX7s3Tekq/mTpTBcHMr5KtfkNLS4m3ZN2zcXwtpSy7y
xwNi/m0//ktcNVQtrYfmUQ6gmhKfSlv8yE7+h4KfjRaM6BO4cboIX+c/RvVec3bfbdQ7fdyt4shD
jPckm1Xfn3XQSzfq+QibmYblzJ11Hp1HKZa1q71qPU+1hCE2ydNDEo4AzID7KZEdfUIOOjKrecLP
ZBptNc9sLbxqdjUD7Tp4DCOgrMKd2jXHktAVEK3BvX8YjmFPWJbOVNUfdjG2ouJF7DBHzaEFxPuw
C1OVAy8WXycRuPbyf+QRuOP2ab+CxFwdanvWDDjptfHskxgCLFMk5vem6p9O0SafiFcwqcgadYC5
357iZ6HNak7Dq2D/EktjeDjYnD5+14WLyCAz+5sv8lnhp/Bs6h/OLdpBZUJ+BV8IcgnVsl41tmwm
pB3EK0rsTC+n+YGzDR9d935v4Le/U/tr3yQrDRIXzE2g7gpEmm6v7hGiaAW+YoVVqqbBtEaUJlwp
Uo0s0sS78y8K3xzpKw3FIlHGQrKFxjtEPqcFdBWgn+jhlv81ZLQmDK/jJblMLNa//UN6E2+XbC0t
7KKmv7tS/aQCCEDZoUg93Au3x+cpZjdI8hbpLeih7GoETNcyMQP+1XXpTGnsXETGAzgjhDmbl/mW
7zFoGtQ0dkfgReiNx7czBSylpACaJghZHuXNunHzfKtMdCtISp87KlOpYoHtZhj1eWp4+haqqjNe
UN/XwUaUQxjl2V/5r7+rIkhrR0wV8FWAIPUbyQkazS0FpFYb0h0bvi6i7h1uWXBeW7WOaK7/CaEV
jfHqYTPp44i5Gmyaes7fZCleOhR31Uebi40LQ8ynqlwi0E4ck2FtZtdElUhA21Qq//M3mDZiMebw
zZdmKwSUMUjj1KBeX4KgQ46JEidViT5//zisKRT85vJdfNHcPTSnnYwC+D8izKutTcwOjQhxjjZT
3x+2qLqGqxvVbWaszR9RaztLjWldQkpPyCXNs1tSwX/JZooFeN9ihLvoWMEeufesUJdTRgYRAEA9
9nPYVKx2X2B+vmxvUvXQk+EFYchajUN5M0vADYabkf0gFdQBYd9FUz/GMVVkMAz+nszSjlcarjoi
0gquYbuB7yDjVQteMT8PyqOOXd66uSqZYS6SNwTGOGVnKdtkY1E81o+U32tpYTsQfmPXOCyKt0fx
kHERpaSRfXtOfaaN/Syos+0hYC7HeRjYAWo+VGLkWMis8p8x1qLmNTK1/OfzN0x2uP/1YtbfJHq1
YO2HSlLA0RGGnuxdtpDySxgym5rlR/eJGus2LQjhQDcB/ZKMdsmNc0AkgUBAkUTH6t4XkSskaoYE
HievENh8qyeYbiC8RP5MakqwqBTfVSHK9qmQZPkbXA/3knoqs24dcvW7LKyp9DWp5hr+5boFpdvH
TMtTOqrUFiZbi+yiWRTA4vP96K3TTX9yLl+QqI8ueJZk2PkKX4NTUupq8MlK4pPT9+U7CeIJ396n
n7hji5aBVjEr7bjr4ITyNehAFYG/bCtsNWZ1tJpOpA9SYMCBoL7DRVRnoLTtbDvz7C1GU5JXMB1t
BzAV5NW8xeo689c/+jmu3hTLs+oapT49Fw+TW/9McFK+70KcQHJTTGoAZJZY4zf1Dq5AjcPxMTIy
tyJ3OM0NYWDD8DVcf9Nlr8ek+l2ge+AsXSwotgiG7sZH7EB6sMxYtQEk8Bzca8mZ0AJ0N/Tv9Pn6
zu6aFAKGF8m+MSSyHM8WHsOp1MCuUQrGES/fUobrio+bH6XEpDl1Kgm5+KfAoGorPLk60xaUQHVl
t5fPwIjDBuZhfJuOanACv/Zvj/d87zHefe8+GdK6IVro8LaVrKgD8gkVoq7IkS8ZjLLxz2mx+eL+
lERJKa2FdcQlREB+n77v69o1Xbl8G5+uF/B8zUkCIJQpOQcFzNZ+9hovRrBMur5t0/792LdpnSG3
BFWqEtUUXeZlrKaL3aupeyOa1oJtfdU85BdBJJRPdhaKnyAFSNVBkLbU1xsM72Tadt/h4zF0OQpD
PW4yXzrilsQqzlKKSWqumKQ8eHueEf1YASaxcztFCK921HL2YhVk0BUNrmCtK2MiQBWk8yD7uTdP
bTL2p/+jkvFhGAKauUlUsLYENvVUXfQxCnGWkh3csAbWjPWcZWB6OoPXOJB4HJigvhqnXjmI2aiF
ylYuC9aT9Ogk3W/aBw5oYje1qJYJDjX+qDSPi0YrphxRkWXC7PdR+lEYrsd/c2UEb5wkvC6tCtf3
GMEEvGAtehoLQoxTwbaH7jPIgwM5GJtJhfxBOFkzpsUSNitoGGNN1eP+w1fn+rm2eAOaHGVeJvAG
0XCpZzyxM58HYb6W04VhW4wKFMJoujpHPEiaA/wnu6+4ykTt+r5Giv9one2GGsV85SGOBR055Db9
lzhhbFtftAsCmwg1EFkXSR+Mu/semhkJtUV3fhLE5van4sasdajeurFO/OLYLT9dvFPo9Z3OloIp
R0zys66kSXYO/9QqxwqUFFdD1u54vx9Mk2xs+Ir4D096yLL2IJMfKFxfxB2PCgODvw9hBVCCzaPW
2RfLW2VVBo2hPX5hXve6kEvWsqmuOiCoFxsiBaZfLsf7ZgQtKCLigwVvq4x38xSDWMpa2jdTiqL5
s5+d0LbDSg+Z4nnTVs/bqdbVFzHieDWyalkAvQLayCPgCFMvRSuIP5fTtaGOi3duq6bLS3aM62wd
g0Y70wP3SxHrp4RTK+h7sojWpUp9XXfM51vZjmrlELX24rgtecWLs1uEABwyyD3jvFPQwUPr7+Fu
FjaX4hW+Ri4SEODT9+oD3XIQlHep2jqSk+btWssS0VMOekSDHg2ImhpCL4P2eKFyklgj6QXuFkPm
l10amogSbq7a04rsbrW82bkCZ5m5AwmwToT2y9+3+/79bEp0h1YMp/nnsySfLNsWqVl1ithJKAvC
GKpoGNWF8QhD+EsXYonmImqsAo9fzNCaP4oXEZOb+bWUNDU31XiVGUiVM7nyvW9XwBc0PW89al9+
JKSbrkr0zJ29Sg3adKE5voZHNT6INUPjjpbafux4BIhNMJp089vmPVvSNzEK6XmAPNco6AaqWUVT
JbFvMWNNp3i2Gm/ASgtTU8yGbcspnC5lTpMlgzgRNS2e3o2z6meDNcLilQTfkLQ1d30Q6KYESsuT
W+9DGFBo2QTOKIY5VoKGJZnB61am14plc1aKBim0FaryjAd5pS1nYaqkLus4sWZtgnShl2/FN/z8
zQwPcSj7mZMmv+pk7y2qe38u1uQzw/Miewa4pMgeBt1hyz167Sv5MRdzDrD95qL82rxd2utmvCU1
phrKMrJAfJk2Xdka11drnNP1y7oKHx4/ntXHobWKl47dxyTZOnQeoPpt8VVelq9N17nWaekn8S6V
zTAhlWGQy1ijxQjoM183I0HrdUFWEq9Ygv3oRcDBnuc5V4Z5WycdpXPB4VRO9Zcd8+0/MtVH41p6
lPmuu1N2Q22wLKFqJEcaOhOSI2Kl7GwvEgnY/5G0G/YTxUasnu9l6g6rbwnXZy7l+zsffa87O8qU
zKiyQx7cvxS65VxLUFkBuTYCt7PF1YI0yBAf7ZxzFlYlvLjrwBDKvewrZOnZng1M+I2cAnppLOTw
NjQjNUy6ESJAuMjycZ4WU+NjjRvDwZ0oLT8vOwioRMXGls/ezEmk/Et/K2TzDdcB8ZRlh5Dsavzs
MTZfoYmjSMhI9dz/M4H4NLvNVovidnJur7s5QutO3BLs5FpxDND4Bn8uecoiPu5GVFy1NxA8MxpA
cj9qyK8Q8u/EiWokHEvHN99Bvpg3i/N2bUi382mBdUd43dfxi1BumSmTFV2dVV3w2b4rc0Izqa00
4MqoFBXytrnkKNe8Ru63wI1rQyO+mZFl/it2X3q3bzAXgmAlcscnUnr+VQLbG8aBaY0Xq+JyGBLb
2AyGQeiGkEUlDF+t03y/KOSVswaDLdhdHoX7Q2x0N+dUGYAR10PCiG/dD+nRzeQrgUpsqI+WPArD
SLpPwt9+HojlG6xsKtmZfKexcxrvuKfRhbM63Aw2kBgQTDzMPp1dWwDwIDtID5ZEj5eS/T3dBvy/
DDz2DeeZiEsrzpSBrt27wDD/DJXn7PHFhYQ+5B2g7FzdC7Dcv69dxMvp/ijeed4qp9qzG5ayzbl9
fPGIJqTkTXYcexiIwmV2Ue1ni/IyVwI/RdnF+SmMKRKKmRfk5wUbh+5Whdk6DuIfsc9run/MFzcL
wrbYdyJZegBzsvevtCWtMHc/keivuuFMWBN9PSAw0PT3fyGtDxbvY5F0S72I55MnyYOo7Jdf4RiW
zq2MTPQXi3bW5v3J9xEghqD9ekEkc1WH8uJZ1pYrsZNgz1wVtJY9DYzT1j4tfNRHxROZXltSBSp9
TUnuZ2qK7bkhRuaWJEfXZaeCfabmKMu1U5bI9D1qud/TTN+GDE8ljDaZSAtHfeE4yW57Dwuc3mEC
FVzNNGnwIf87/Ul28LHb0Qe/yWqWnPgxpKdmePf5fDKZ8GM18/P1DzqO8NSBlJhLUl+UzfkZh4Nt
hD4c0TfuScX+eLxORPerXc0Z/cq2lre+846A2s/ZQ0T7AQ8orB3+i03bdaEKgQ3PU3H6BZ7cGwZt
14icnbb1R/SBKPz7dO5rrAcf+5od/1KBVfrxvIQ8NsW3S6waoKuHPGJoJqEK6UozNQxqzLGjONXD
yAFsZ79OnHshaddRS4isc1APzo7ay9gJARP9qy7Ll8G9lbQ5XeRPrcux0lx9x7YAaJ7QFb1vSnlm
vqwkNShe9T022RXewOG/8QHor8g7yJUN3aQjv+h5BF7ntD3Pvr7ioXBV8Tss/b0LMS8ae/UbdBED
yK4SLPu+mHE7RNj7a3NZdY6S5Dx8tdumtoe9QtzrpUIDYduRjlAGZTrBttACRTQIaC3IgRfy1Hz0
fK00OrEWVfq9KSnw2jq3wFAFEfaDWGtuqnsxXu8sG0n27/d76T1WtxGJl0JnVpR9QjfMjSoZFdS5
fNogGHVUeMUPB7NRJfGPqKlgZL2Qod256BO5/iyMDlWFuxoztIVphVB9Hs6XueUPwzhU5bs3pwUz
PCgiA5NArDjTMJjmAMJcFvpr1l2BRRwsydpBQKPpUY0wZyHdn68L/eAVCW6drzv34eIrpLu/jFNV
u3+bUpnEgYtlNodLhNXnRdx4Do/VkVHInL/6YBSrYnZKJ16dt03pr/wqq74mxuiofqRJbSu/bIur
QvtcbRNJJQW/O4BYylrYT6nvGLxNOf27aD5K59AulOLl2bJEd1pP9auyXqiKY9/5kFxNFW2MUabw
Jq4mqx3Mt15vR9NUaEO1UPTQ/Kfx2i8MnXBJ0BdvYm2+L5uXIy2RuooVt3r7ZsXxbSvI8q1kmxYi
epNFfS+JD4edyhpC/pY/4iL0saJw0mIdhZ+bLAazRQNy/Xv9Ws/xi/1Xc3bGMiONymeXuDFCIMx1
2XbgUVrxbH2BCtkMCGU3tUc937y/rysvt6RMchxSaGFsg/AeL1HF4T8madWOm8IO/lDDXr5EYGx/
gtiamn+46ST/TZhaDbBQlHcUkVhBdCkWKb9iAQjQGlmarJcJrQXstVLzWp8Qz7zuWcN8FxyGCzjy
YT6MbypAAv3MS1GGbzw3UsPUeMHA+HUbL98DH259x4a7NvSBW6Fl5UEGFl22yfqlArWsTRsgZ9J1
Bp53tKb6nrh53aZK5S5WpehsjLPA4hos7Ez+zLUn24YTtHdoNV8VtcOplJCA2UiUT1VKzZLTGGJJ
z1GXSS5q1uA5mXYascEHrQuLlmd780Hyawiq0tedz4nZDa1j/HcBateNMHZ7JHgh1qAsoSElvL9k
eI7L8Dz5GWkGeM8PuVl9GrY02+hfeaNYimzSZTveVcyYqjdXBGe3V5PH6AWaboEVcpNY5dicyhvN
+EgUEbULBHxjlsujovPqPjww57K1gcte1pOy4qay7RayOxYfwW9+GS45Rv8K0qmzpagtrVZ0Nu9G
ZZb71fWXT6PpeNU4kMfnGv+CrZhY2T1SLXVG5eghIGf/Jn0xaeNVmRDTjk1gQsVUrC5OkDepaHbD
eONvjGmTO5KvQOoyoydMCAJVWLn1q9qyx3/UaicCiocKa1ncRtanS39dSMswJ3xcIfdtVLGy40WZ
IBlVJqxmbbgr6atYCZrTyn28aD9q53Y0wmjbD3KTyXDxPlVWTGROVbez+ABYYzj1EUmQJaPQkxez
veShkB4nqfVGZ/otXsX3KQj+LTM7dZdmL0TFabYQy5SzYZEXxet8BsY9V6cdPX4FvDBbmFw/QsA4
34gn9ttOEOajSsrtBLUP9UrYGcSHbL7AsvuolPpeGfuKtFAMcnQ6IThKgnyNP/7z8bngCzQceDkm
hoSpZrm7YxXDIcznQ9EqDZCjVKTkfUgZcfcUD8H0Gx+EgUYb0cCOGbptTLbQjxIPGfrh3LDFPKTI
SfC1dLkiG31HRUiWcibVj2V9mxBJ396hSA3mEDAdEo/+Hc/5y5QPA8mXIqeT/WxVLAsldE6ovxkd
ZfFjKQZFNknGl4tXw8vUjNQqNvvPkdWaNqMhVT8Ft/vTMAo8mPPlzPdkW6yyLpbngl6Iuc6NpP8e
PY2Lj0Q92Y9/5MNWVAJlaBSe/USXWZ4CqDI/VHfVj8unfMPBFYyTUf4oSc2oghTCxhdsk59h8sKD
CzxXdKC2U0PVzz8KMokoEMaVYNZktrKf3zuGKBh6xJoV8hbEraqKsuXUPKrjVEA8VEPV7LstajVy
BFd9g5vfaaqNY+QKS9VlZANoxZ5wz7zLKSwpoOx7ITaIIz3U+IleIGwhtRxgrzENHtck9JIhixkT
7BK1tIcaYWEdPYe+dhE2kG/tvkmr1lXvkyA9aseaWvRD+a99Zc3luh0ZARRAQK9zcB3Mm0FNWzvO
0h2VrJx8n3KUDnT4Fo8BwBXcy2Q/u3wSXbSDmzHTA8UpI8Qo/txEjIxec2PCOO4N+PhhjVQ+MSyO
WFYxTYPlz330V42GsWANFQVZxT9JWEiwkGWG1K5uhstOBIWjLmGpOlyFs25HROne7eh7xJw44AfH
pq38NQZ9Uk5SgdjfgIBBnkEVM7CHe/aCeb/rbTXyx5oqmCMXQKP2ZCY3cvNQWv6suqqwjvjxykFq
UzzCt1ze00sVBL1c0zQSvbBVpvIpjWPVZz3dXDeutcgAIQcAMkfUF5kkTlvFQ8iD4hERsCroU3Lm
EQtEM1hVA2lc6BsHU8Vm+q0zWPaOH6xvzo9/eU0EsEYFL95NR8v1hfv8VRaNnji3r4fZeUbIdJ2g
omv377Dv+qW34AgIo4joen/2faqqWuRsglNcPfAT4JOhdZnR9f3RxD5Xn+198QdwXIyK+eKqsa/q
c2THRYXV+wuIOPibZXsk9Oe9Nqb4l+QLKJzfp27xvfA4F2NmbhnztEZgrChL+BKL+8FueKqvebry
IYLs+jWNShsEzTT4pajfzTG7figypHd0d3/io/aZyrK+HcFRnAbHhum1Q2kgBMjsMBwpx3wHNKJ5
PUS14+82xMDn3+QaEzXewiZmx3FwEqU7sUg2hdxqei4VindbjS3lWRNVYVuArJy4UdfAdnO9/ncQ
IzjCqbafsUdzAcJ1lTXN/UhpP7aSDqYHZtv03+FghCuNFx/LVnxCu5tvQWmSHVWpnNGoYFo6hoiC
k5i2ufqd0jy3P+lXw3OcAN5qKF7d5IDm9k1joR7Zih8VEaCPCeyLHW870t/oTiNMrySREAlAIgbl
Df5Jul1qBAWLhW7Lrf8CiTAGtcM3KKAmIWIsALV7cuo6Cexx2RL8UpaqXIXNTN+lgPc4hxCEgd/B
lr7G8NLkwKbNlhtJo5TnMcRJY0jZUjP/4li1VOdZ1Fub0J3qqkpZ/jazLFmmLj9e3D0qFLVU23lj
m7nG7Q7rWJCs+SXpAJCKtQWzevJtQ35BgNgDkXukIK83ak1Nh0fxJ1c2fydWzw1sT0B+ANupcu9H
RAail3NVGtd/8xqrgmKNizh9l/wRoyn0MEPsw++u1MlhIZZtcfMQxpBnsaxejZGs6yRXs1w5N4DO
v8eGNXL1QUTgGcnRFtlnOwDK4FvEptc2G95ieGl91w77BB6B4N++sYr6bJLPnWTCEq8suDk1twll
VXVid/SP+j6b46sXq7Gzz8MqQZDr9AjPEBFjJeNuOrAutFBsy3BvvXvQ56fvrVznGkzOzNW4w38r
TMP4bMZ6sRCmKn8Ip+o9USm5zhlpMre/Z+p0Fx0An73ITuj2KlupHDF8meEFIzLH+Mfm0860AysP
wGed2Mny68GcVzO/ZzTdIly/SA6Ev+v0bRK3yOM4jlJwjzoYuH2eaQITtvPMMOFenGfxpomKFdnN
FX1gM/V76UwLr0aOlmlbyfdMBYAfWutyt7rJ0r0uWrn5FicZJd4sv696YpN+/hp3dUaoBYC7X7lJ
/k1KvFkPcXnhgeFiQigmRhsh/Xa+Q28f/D6bmiqnu6mmx6vCp67FeUcvJVIGBmeWvcGKUCsj5IRp
CVo9dB+myWWLMJRUJfMfTee1GzmSRNEvIkAm/avKeyOV3AshqSUy6W3SfP0eDrDAbvdMj1qqYqWJ
uHHNFsEBR1lKMQKefJ5tjoh+PVNJPuYAsXyXncsrdd0auy9CMyB7mm/xc36Bhb6iV9kMEOI/jHuz
NCmndtmxWUucNf1vhsFDS/cjDwSWGfAbojmXgQpG/2OwxOthiMIpTVY1v+KW+t+4jwkdeBpmp7Od
xZwPSPf7hQkeBoBAL/YVqTvTuVX5gCPG8IAlR24PKN+VyS2jngyoL6CABaCDmLfqfrOTcS4W9sFH
T7MkPR2KJVzKgemWnB30KGLKH/o7igua5ukKHcB2QLY9uq/13BZTp3JUsfR+SCuYmcEzA3a253N5
MCk/P3pKgSf0O5FzX2R1zFFKNvdTcq9eZwIyPIE1XmBPOfDa1xeMpflHMjzjpnN3rFyLpNTGxTwb
NwN7QUECaQGyBD0K3RMErXzr3DkXuatZ4fTy1hkhEWA9AbGAABC1ajgE88yCIU7BQ2K5a0eKFhAf
Bw4WaEDP/No05+EQnAHWNWcx3CK+bh5n4CZ7hUNwBKnJT9EnFe+H+cGoeJVhGZw/Zltom2ISZJ8z
CVKC+a+Aai0SzCL8rc1Bh8gZvhakGNT0A8sLQKdmJphxQ1zm6RSY7BscLMbd8KXhMKX7YdO/jMeG
6vzJJb2Wi/BDfbpfguqACxBpV330x7Xmzwntc7Nk3YnrmBOKonZFYOCz+c7S4Qpcztd0sCHPQyyL
M7cpmPuEiex0BAtmGLwNb/65pEp7AuXfZqdkT2dz0F8nCJZQVPjpNOuz2Uj73kAYAYMlCBfRJ5wJ
+VT9LSFQRkcQsmE+jjkBqbA4xUluxDIs+2PKxaEmxiWKI850hvQYctiSrtDByuDKh8O9aF+DOxEF
ZxAkLj1stc8WnkE7caaemwdM8QHmXDMceUo8Mf6HFoYybKBJtd4YiHG4GVfaBY7gDmM4zFfw07vz
0cY89WuSnjCS4RMFogOzA29kDTA0s2fGHtwlCG0eW4av5gLgkIVKojFwjleEsWB2gb3FoVUMqVY4
Vy7KU0601tYljA2xGV+mrxllowMYrGXvveBsoclXvgmSHApgQdZwcaQ2ZLnYs5IAWx4OwviB6TiT
vpd5/AOjjnP3XnZQEyAmxpBkICrw37nlsXLp1vjhQIeJMgwQgge7QnxSUwbmBdoUZzDPwfxQNyvf
1RSEdAHF8Or2FRXKUffUnpoHJckzK8oF5wy6v0RPVsEYIGqJ3i3sATvviVtak/kZsDby70aKo7Wu
09GmJ8ccoIydhqql8J/pW78ZcIrnvxkmVXrqfCXahFsFG6RWK5Fj0+cMoJ2FZ2wciwPJtMxVmhXX
wKd4rmvMZlW6C1wsLZJRnodk2CWJ/2Rnw8L39OpJNdbBsvURJgikJBcLfuWsVZTtY715WN600tLu
UpNnyVA7GPqdZOlMzW8kDrKWi1iP1800nXK6H5GP96Z3GHJn2s2Wj6b5yRyLmf3ZcJOd1uRnBRyT
6B5JC/4qVUyy9XjVkBpRO4w7fzvNI9OCle62BwdoXk2I3pBrD3wQRYm0tSWlMlRIOGv7xy+TlwjS
XBMnP5FoERZaQGl+ds+SZBPYFYWpXd8KXz922kB3aTTGnj05y5SwqNPOfkaI1XQxTWpSI/w1xu6v
DceDQnQFNzIMhrdUNLs4o8KKLzJw4ULW/qF0HWAr+xSY1VEvPkut2NcSwAN/j7r0mFwimDlkHQFQ
NB5yuuXNvKYzvCixCR8Iog1M6KSZ8VbFVNNCwMDCqLHh8rDwvR31m1NcJYGvLVO2wnvSZXd3VHaU
7dGbuJ5MyU722UhtTsMVJYtKOzg29AwDnA42TZQouG7NcnSm5UD4YQZshk2uyIOd5Hx0uUflh1HE
Bx666EHvbXs2qwgU+nyAgn4aFmEQIq0gaAAWQ+A9qRyTLhM7VH8pZXbqamc9/+w4J4qmX8fab6FT
hbfMV4J1EUDpKZFSvnnFNcL//Kfp5wz1CDN9PJVhIIUSjKEIH74Tb60uPWWav9JsKAXTuhcAbq8B
SnPQCfwZ0uatNnDidLtPXYfIZqK286mBquqpCPtTz15uU5Sq/cNPvPd5z/R4AQ3yq660bd5s/TFf
SQklxJyWXktKbZ6eU3d8at+jqb6nGlE4fbgsGmCdHrvmBgBOYkI2jBdNIIvx1M9AOl3ilzjLTFUI
iNMpBtjPZpZbTKO1hag2yhFr1wLw8cgC72ilomXfE8fWMQZ0ynXMTpnXQKqO1shB1eCQ7KhlGJNw
NllbmXYfQ+Dw1xt17mLt2LYeUyx/KwyZbvQWa203vkQ4bBmJ+W3WBrIUYzhGgQUM2ITMNYxwYdks
nTD97mv8MWqnPsuCoIxOq6gUom2QpczBuekip+s3ns+7tmrCJjR/I3v5Ypvyt87cxViKm9dilZ05
8t5GjALr5urVjCkIEcjj7GIRWuLn/afrYHYuQgjlCZ6Y6tDORpnVd0BzGDfDMqcUjbHcoC+2smXP
tm1KhqCHj1LApXV/LcvnmX3oijn69KwyCG/WzfYOSbL2yiVMIEnW9LiLkqPh0CyPZ0GtHBSUFvne
b4CKYusHrVuIXZu8MEfyJvzJrtiZwbTmG0Tt2rP+uc4heUn8bQ4jLWWybYFgpuQD/JX2j6TApXhy
23fV7j1Sm7wHBiQxAKb7BaBsBvch/Mei1tQJUaWFu778N0Q7LdtP5t4lJoJkChYj/1SMz86Aro/u
p5/eeAN2QtTUuRwehX7mR/OutH4XZGubOGpuA8bA08r+6x3yo6xZvwlDoshulfmIQi50YC31yNKd
A7GHsV8Rb5VwFj5oCA4XWDyWs5XmyrUINJp6ysSNwnhuPDfJruq+I6ajXCPOKjLPZv2exw+OXCFO
GPQ7xn4EzaiOhljnGDZ5lx50y4cLble7UbzY4shGt/3H6L5H2HiB/Fgr23gtG7LOJhpcKlX9G2IC
Z15jfnVzO90tFVQQjjfv1ssPh3SobN0UCP2OED3bg1Xs+fqxfJ6uhfsRgaLouJUCNTvvWfGPh85H
FnvM009p+bCwxXZfbjT48d5KnvnIOxPlmofTGN/lmlVrYb2M6a6pv5zuZ74+nJaCOWEkPbs9WVTs
NVMivFlqhkfqrfb+whB18YESJykxKcV/FurjoZ/7RMlAfNjnyavlnmrsCRhY0V17O7/8F2MoFVHh
4PiXQqnhr9BC5dNGiT/FJJTJIR+C4Miej2godXwrXf1o3i+7iO/ZyNUU3lgTAXlext4oDnz/qMeA
4jkHcuquGXZR8YZCQBoYU4gLHwRrQIXPLi9IPAd9TNnLDbxnslqNn1OzTetdByo9/LIKk/Y7h0Dq
yN8keG2cK04AxiPvf83oQzWbmJzkcVOGr3F0lP0HvyYFkoV1/994RIUWt+LF6V59hGyeqc9PS+Di
aC9h4HGvsyRnqg06Geswv8M+eOOBSw3W61mOL6o95dE5Ti6y3+bux1SQ1su3hgjzoTe/FXynuIfl
UdFoYudK8etNpwaSx7h1gqMu6Lg3yl9l5c42z3Vw59SUAL7RpS+G2a9E+mePj5pgn+DAB8a2mbjW
UvFStvcKe/aK8HN8RrE5pf2+Dc41qZka62veBItViLUsD3q/1KDyAxRYLA4ptkX45ha7yDn5ySMu
PyLz3hU/QtwSSWdsJzTflg5KlN5YqGirUZyjS6J3NcW1hj4YTnvuYLvYxo7Hd35yiuOQfFnmSyDa
jS+wMYjabe2x4TPnZS6yMmOCnQI7uXXfqi75aTkeja/R2uXtp1/e0wpW08HCW6Ticl9xzk3xRtZv
wnywWTiAANDMac0W5vxj8M174wAwio/5FHTLm3AOORAhLCsY+tWSk1CfNqgd5sdXnwmOGr+sP/jq
aHtovlCWtPHZtq6iz+eDpc7X7kFDL5B8Sfi3vuYvMpHhSczUMCTWR39X5lrjNYnnVhyx0EUkzZmR
hsRgWYSQYS9g7ZRzhJiQVye6Yi73YNpS41jxtQZxBIQAVYnJFt516VUhUq1CLEf6TdGb0NVN5urs
mG4nXzs666j8cKaHETv70f+NOGMGmHx6bx2ySh5SO30MfYg1JkUe6rD5ZBP9C1dM3qtlDHNx/n9n
ILPOXf1Dz7NP30v/JR3ZKGMwHctSB37DyFgapzbvuSLj+prXJr5NZXoOtZAaNXofvJSTO0Fu0Sn3
pHH+Sidf5ZIuCv63E4zfQqKJVMj3oQm4gPS1/2lSnzloKkWv8LdwWD0IkQMb7XG3rLkmk+DPBpQY
gmXRtSA5MYF7tf3ep0A6pAb4U0KPaWuLssknStMOrx/sDpLkZcyrvW6qr7byNlnNNhWw6iCa1zZZ
3NrwpPlYig3/jASn9wkZSYT9ivqtuutcNdqC8nUwGB4xnAoc7jKuCI3+bfSepP1pcm+zYkIjQBuj
EGoZd0WVbPM+0q5fFlSSE4YKHiu+8wHzPNRlESAuQEXdrvxJHv1BnT2ii1p8ZMejm/xqMRWTA9e9
6tEl0a1U5qpyufDo2izF7+WKsnryTi7Pr8K8C2dwHkyjwTN3YNFMCeMNfp6eGxvbSD8KlrXZX/FA
M52Jt4jJYJYBssRSwxShRXqOYA9VN5mXbfbaMCz2vAxg+pxPsITD37Z9OKBq5XuHCiotPub3pB8s
pncMv0plPfWMQuPunEukTwX3RUFIRezOG2R+DNL9kQDjfQ9XQ2E+yl4owNsM+Y/CaGXoWKgbCO+C
9DxvHE32F0979ZGb1FW0D+EQJxY2wxk/U0PbDK+x8SlKQ07F5yq981k/8fWSOy3Tq5XhDk9Co1Il
SoIPTw2A1uVGDzlG/1W2zuKcDqp6qXjVRgMQIG++ihmLo86C7ZNy8gXmPoxB/3i2WvGmunCnuZIS
ujrGSHHKWVfCMLRDcwTXiR2/E2DJhc/kz51dVog6iYpdGtZnK2J6oTecUxHpVlFyGDl+5tJEjgyx
Fa1kiblr5p+jZNjmah8Als09zWBwNyfx1ommRSdnjhKvBoVSVhHMbjhUpjxns63gLmu3LNU+VRjg
l4cfAUesPQzPlRB/JvWimzLvC8vl/HMqaMUVB6Z6lJgZDVW85shrq/dMv/mBJEGkgf3FpFdoi0ij
eXH0dTQCcMSFBZNde1MjhUA/lQcn8Pa5WW4xqm+K9B404mGXTJP9DOBHPCcctPOWCnNY0OjGdB4y
F3qdwKxymMUPHkVEGzwGfwCZENhZ3cwCfmgebp22OY0ENVEyY0uBB1xkEsOkH82uArgDojYkNnE+
+mEPXaPufigtAv+dOAnC8qmw0rdsEpcSJnvAXrR08xRKJodSsKzDDCwkMLHJs/Xv+jRGn6XAGzgj
OCW765LBmMuEpsBehYdsRg5nQg5DpPbXTehxqpULVywn5lkOLyToWodlYn0pnzzURJ3dGpaDiYV+
yyYjvRHcoA2wIWzqZS7cjc6bamlc/Dbzn5BKyaI9I8lX5QjTEsxUBA6ekyht4v5Fp3ixA3VRTRzC
acyxpLLIKgrjbz+uIA1F9Upo46s50C+Ztvbs62zcPsKZCFeVWeEyPTS73OpsgZxcDnoiCaO3BAhI
LWyTbDAlH5k0Vg7gE3AxqmRZhAsfQQINABEC7FbUkQkuOjUe+N7wmHKGDYkwDmIoTzUHuHKITaun
xWcaRZeId+v9zt1j77GPi2adM0Fq2/echcTNaU3hxghfi8KjSmeGjr5MURkn7rtvDesWRDuYGfHB
M6+UYwTFAKVHiu1gm/8N6DSlW236kqGsN+zHJk0wllEvWYeUio9WsJ+M0aNObACsZpClcxP6wqb5
VzojOoIBAhCXyQZwsw5C7NUK7+ELevfOFDQ9LRKcMcMiwfuefG8XwrtwatQP/S3VQG0yZPQAEHlE
YpoU/zyBM/Wm71+tamMpLs7YOEWF/+Wa0HAynbqV2kGl+EiIg22DUQ/u2xDRtY6YvRN9AIgW9ISO
ITpQASM5wBYjwKzGMlk7q77A/6LXv+nWRrRIVpW/1dWiIzDbwf9r58XmwYiaW8AP7pvslnDeAMDc
/cwiIAKDs/7dII064GVrMR6yGk2Sz7VIblrFn/XTT5rAwcuhY0AKysAHnfFbSugRZbfiJOZ9auxa
Q7Jsapav0TxqgAWq+M7N1r097aPBw9YOIx8GxNZkvkuXNqo8m/5ZGy9JcZHFJRjPpX4S8bFr9xqj
U3uti2sAWdBFbcZt2YnhpFLMCMt+Gzgw0ErYrn9eCmeupWoiUaObfjqX8GgEKVG5dF0i0TneuRLH
5jlBT0ChOmNj0uaU5ToK0e4RmSiyfdC8YiQ4eLtM1fQRE77x3trQbmakrbqWMmK6GdxKXAKGNPbC
RkmP7JXrmrPJDOqX2gye4zLYNMqHGhm/dy1tNotk6DI2B4m2bYMAYdcTb1jSa01SW7ka6WJ/ebOn
l7YVmR+HoNuFNwO7jemC8Cb9AwXC8WmrDee8CRd9ymVpyY1BjxAXxFq5bOHABkMmd4+ZsEMR5Gcd
6u1rZLwCSUbTtJM2Bk8JyVhkZKArJKmv9G6tESwqka87nmVgjJsUqEdSK4gYAZp560R/HCn9Dfvf
GBDpQkBDm3zq7WOy5nPoMDC3a0amGSo9udy2Slp3pzB2NldGp86GvCUDFF9xGAKGJjYdzfCpm5uS
s4OrNBAvLdatWpxDKeOisqCWc1HpnlhTj1ojhHCDNrza1fxNZ8/poNjldQ9z4hoH5C6Aas33tEPG
VhZf2Rx95KJZYLTiusdcbzZ9hN1Io91rAd0NeU1aiefowwPqbiu5gcR7lNNcUNII+UkDnuScRjb3
/DFItDIOApx7TWc2f88y6ZY2GY4KzVSHbZLZ6ifc7hKLIT6VitZl2wLALDM1khoys7n6BsRsAKaK
GkMlvD9RbpoxWZo0aFBjCwMjCTqAJol/Yhu+8K0NlgNVLNWsGROjm9eXtkUP9Go2/UtcMCBuAvIf
QlQqdf6SGzoy5F4c/FBbDVa9B2U3tejX8KZ76fjrovNek6bdT4NajJrzm7ntSywFSR9YKIny5pbN
1jLtfRTNeF0r8oXRXJp2glGGB0A0gfWPufWBHL5p/fpkdu1vm76GYpEp1LTpVqvkkz92S4pGQaJM
bx0zH0jVfovqT737S1uoUBTePerBGFr1/CoFSTaTpZ1m2K7p3bsEYhe8adKQAmtcozcOeo56duVc
2beac7D1euVxk+gdY63k5PXiCTs6vSIMq8Vrh17ex7Ovm0Zctd/G5G3KKBmb38SFDu5zA4yXNtX3
SlfLdDw4LChDP3tSLvmtc2Couw5F374ehtV/N6JUyIYXnoJPJRqO1p//ymao5PNnXlsEyQ/lIhb2
cm7Nqh7fpAE9vrlPuuA4mBzdMU4cQ44tf4Qupu62dWH8oN4yNaSIKofHnJ4D5jCQOFTC3YjUDusP
RZApeqf/4BJeoqlVa3PkXenx3punOYycvYqy2i72c5UhKINyK1oZakvtMTfYPJL5NKkDWM3oqyJj
2MYIaDNiuoFgWrcGGFlFeJPEw3ckxNcUp7tM//RDQiQbb0svsIrs9N/cryRuyDqo985cIOmj/l5a
QmI1CwIVRDuzo8V1QJKt4seoh70o2C+gKWEPIh0yA9e4gdlja9P/TgLrCbBK6+J7qZDQSmOjvE3Q
3EcEjaNuXNC3QQS9WC7yTrBH4ZaPMrWPc8XjYNDXGQGAj4//IBK5OBivhlNdlWXQVpv/3fa6+tbd
V43E2NpU20L5RyuDbZ9CYuUzrcD4PUy/up7ZjRXehYTnQmE24d9tNVxlfHqFpTax++dxs2lufUn6
YBneLTqYpklu39Zv+lFnyWejuXCUVfdtKu0tdZIBIzIN14a4eqoAV/0kZ1RdRi+jgRw01CbIgHJE
ylnZtzbuixWdcvBUlgyFBoxb2QlNbwCBclLFxUfa2OdC+N/ZgGuPG0DM0DUbGaXd7aIgr5bUtFk4
0wVuskK5GHors9EWbgvWFCLPgoTCCVyUsDsBPifkTmWB3ITLyKJ5iZlYTj/CfVSUcbS5S69vDtIR
97hH/e5oWOpgq2tZp7ri1TUB+mE+qXgqyLMfqpdGZxwZaYfO+rKHFxbZ/KzsN01PmYmM7303bn29
vjVy+i7KelE7tAl5SrUHvOaREdqu6gAFNsHrI1bwzU8V/1lJthlZqjltceQqMt2JvgzSzXxURsY5
hosxg1Ip95qR5xvfsRZp4t7sqPktGuvZpA33EAYJKf5qixn8JLdFpcNF76JtXYdwvQYNpQgyjCRh
5Yvk0GSMIEw3X9n9e5ZAiLL96VWI6Sc3m4gjWT9omkieCjNCUA4R2JCPltTR5ix9ChivJkYlfwun
JFlosQMLRpK2bBMTLZayJ/kjVseEaY4U0UsTGbvOKPDuCUlwR26iOf8SPY5nmVQ+CuyOU16p3nhr
f5QbYaYvU9Q/7KCI110WP5uO8xxE4dEoxnOkGqRVNVTdwoiJTsKMoKk/HTeulmWKgZoAF7Rktmz6
fm1HBIf3dvxRyNOkXHy7lf5cGWa1aN1y9sU2M3ddKjKK8p7zw26Yhdd4QA3XSWH+AdJqymYbamS4
MCdUHfh9ElX7qo+cRT2UBFeM3rbOPg3dK7cOBJ2GwKuhxCSaYdzCrKd6j7w+BPU3Qm0XdKhZyuhg
h9GzrpXHNpwgRkTcoFU6rkdpwhwg5KiN827NfGFX+069KaW6qtz0nkbl31RO0lraoB6o0Jc0Q07t
BogzqPwQGpP+7FvtZ2OPB+m399D0+jVF1MXK22MQa9OS2Ngw136Fpr1M77G385iR8Vve7g1GY0j0
tecx2fMn+v9/5V8L+hP+qGz3qbeb/wWXAD+P4cZb7FI7hA/u4+kr9kZm23vbUOLZDVIA/LI7F/E8
JFW063X7M2R0XnoOVViTxHHGWRfgWlscdfuQxMyLw5KyyqxtKmfgD6t07lRx1iJDb+dMm1AVm6mp
HGKE7OFpQJklrK9AQOnt4nckQhKrtjR/aPBgIyBAb5sbBNeSZlcM+rIv+VFZv+uZO9rQTwodOqSH
t4OksR/GtZemJzvA0WK010k/jk/KDqxFXUJT6/1rB32vyrAYdtgUef8WxQmWOgESyQgYSVJO5rp2
Ck3x0gc4FZhV/sfBvnZNOnm/guzV0JgUyRdtTpc4dy30z6VI+eH2S1aOL95QDEvDQ1JRCQwJJH1n
8dvXQIZ6ZG09xz/1DdYhZdBY9KjIRKEsckhfXEIJ+R4CCJkWNtPLfTnhxtzr6a60g+so9J1RUg+V
Q3UurKnBWjeCiuosLEkvWjBCnA8SU72WqWD8ZOE9TbvSJPqvSvWVn1FNdgknd0llOFYfvTZ8pH71
o5mYd034TOfU5UXD92+KT6doTrIaC+R2xb++latiwrjCh7SpoW+2uWHjlENoYjwV2GLpeN7VqrLP
NIUm2LxrvnGeYtwLB5hhJXP5rmyPvp6/RFaCH2ez9DHOKnmjHbzWLNtpAr68iVubA39Xlj6DNUIH
UndrJdJeOnF5bUp1cBznqA3GIofK0RprSzaHUXHF1LGHN2PNBCN6F4X+q4+fY4m8o2furKltJdm4
wUD9Ya6tgZ6JF7Bo+2KfeQ3EAe3h58EhdRnMB1h25MiqMrHTzXLdNcWm9rpb0Scg5+rZLetkh9+x
yUc71NRv9kA4W88ztpndOmXy1U7yLdO4o7oIn7CwvE1m+NzPx4CSzZeVcx9pzjEoX+PJBHgMT4Ez
t+hAECyN4iN3v+08vlo9Dso8FeUb38EEdj5QP+v+XHy6q0al97JR3pPQR2aT6bmRyG08cHblXxxt
CJ/6unsxGAnKZLxLB0uO7uTVziYL9LWlUOY6KWJVadDqGNaV5e2WhP+OCY55MRhQfIsm51v3iA00
Nm78GdcthVzO0EAPUMKYlXbRcK2sovbGOoerG2Ub0Owdq8JqQP8sk7a4iO+qyIAWQ5I86Ymz2TLR
1b6HRKztvn/ROJd921tlHqohNmNo+D8O7zrQi0fnFzslK33hGwDwUscMa8yvXc+mDsePLrV+5ufD
rXTOIB8kcU8dVv20RQcQncGj9aZNFZZXZtfHNMd/x8jv0YiLX6Rv8D8EenflTUdC1WTH1gwOjl9t
aolXXBkEiNCI9W3pAMNUAGPwBLwyO+pYyTY+eZJJeTOxhcyzYp9MzC/c5haX1l8AC00k+JU3qX3L
dKg+wpYmZVVwtMzxxcbt1QCfgpBWBvqLJ4dkUyafog7o3FIDpgWBPKMLB6PTLp7b7bxEUoTWaNPY
tlnNCp//blz3O880Ljg/Dnbx3lb199QjsPFjRgltNBwSlqbnK3z8vPfG87d1KSBBSPO9CbSXJoHI
xRmTx1hleuGlBuNI9HJZRv4qqPxbWPSfpu+/uBa+EqHlXcWEM41mcOrFjzCYzvNKtmrmg4b2FAwO
Zt+cEmk8I2w+hrbDVmWt8TQM3m/SlXBUSpsFyPlsrzpPXqzSPRdp+Ig0Sv5unB9uDtszLz6G1P1O
q2Ev+XC9jg+07P8852B6iP9T3VnlVnbSYB+GdoRwl27Ms9a29e1HdC32t+YVaC8jxGTCe47d+TAD
n9OcdhHyNIraFosqGT/8FNZtBqUccPCOqQxzgnlUFH9wp+0NAwt+n14XllJBpvV0krV/6YIC27WV
J4pb30L/s3v6lLJ8lqp9uIPA+EuZ+9YnsYAEbKkBVAZVNSyUMsEIAeMdXEpc9UnQhqoQTOOe7/25
Jv47oPauT9sP66QxAEa0immIV5MGoJtn6cwLMCFpNweCFg3ZVNbRoJRU0sdmL/UfFtRrCtrVlHMT
aBPkTzZcqlcffORqUcjkFbjkszP1XW3BkjestbBn8oC6JCGgUzgcNFe9ZiOFAmeQI8ojWKYNV0wX
8uL5ydsYKpheJL252mloueJCS22jPMT/ZRTXhLtKxsZqDHzCDnr8SmoD71VI9MKySOlIcJipPjO7
eutlda1HeD+hVmF+iQUeV1X+VDr5pnf7de4HMCOdFX0vzko0mnVa0M+swgRnlAIOs8GeHSIupOGv
4gDNo59K+M92NX75rQFpw3ghaxuqoLnJvGoWwgL+j9qAKVLmvpk+AGGeyF816hfRGeQaYlmkVoFo
2G8h/TUXNyc03Gk1Fi8lA4SgE6jo25Ho12HXQFPzchzlGsu+wlMUzFimLrkk+EknCV0sGX2COZje
MdslyoCh0D0xYP62+B4qebIqZzkoLaAo8u7VMCGRThbJgLKlyS1wP/+3rBn4TRBO8CtuPPtrilqo
jjZqg5AWtOdDjeBT9X702WP9VI44KhYuUwXJ6J10H6/tXsHRcubDz0nIgM0PxZfVWHAikchV0Vkw
rnzKMyFwyl+55thtFPy/hBGpGqdrGMIo/++F6+XZLypgOniFpC7FGcLjkWRtx9kq/RfeyZgw0NQE
zIwK8YvRSMI8qLok+0tV1VIrjLe68Y5To2+0DJpmbS0N2WxaM9loZUxeiD1sR0csSiHeVeM+21NN
82VTRdK2hfm7qRkQRpnoNZO5aX2xM/17HzHRF8twkM9O7N+CAB5pywvo8TPwE3zMU6yxLPGXtx89
VgfMdrYxRlFcSBTU/a6O4j97yj6kbuHgjm7d/jdpxjozx2+/9u5F3/3QBSwMFB1pyDaKHMClynse
jO46JjCcg6z7LfgIMy3dmL74F8bMSgokoJAUfwp/eI18XB7LYJvGoLiztHOi8k5kipuK2lejvkwN
h0bV2PlVtKo7sEo6H0hW8fek44nZHNPa3RfCwf5j+mGq8Qgqyoi0ge6nR5CvIHS3NVoMokPp7RYi
YXiVld7f0GICw/KjkV7SLh5VZ3/4CVsiMBGfHxxBuVNgD0HhOenUxXTV5CiLlZbM6HFQbAe4ct2M
pcTPYQC60kpWjgUCRxvafnjmSUXpUjj2InOIDiJzjLsep5GKE1CCPUwUOjM31Pvt6KFjQjcMJoxd
dO61YucXAT5xMNEM9QGfBzZN5zHa0vbBLYz5sD1EiaLgTTE/L/FiNGc4N1y0ODvisjd/QxcYruNg
NFN8huDmt6oi+OILHlOY/2O6tYlbUF3+Q1HgzipyEGKglOy38sJFUpEFg09aDBmdYjYw8KbFBle7
xca0NOJmOfE5MR3Er5YceegHpmvhIEtW92QspvrdirdlJzYHdhbeBBIRPv6GMdo+QFVjTEDPulXf
xTtf/GEKbzKH7doHPzDs+Xreis+B7fV4ZRvtnark7ITNIcznm6PD3An+JFXCmFGwv5c6ivjip/He
EqNeQGe7jJBVNUSUNXP0GDZmw7xVyz5S7+L/j6PzWG4dSaLoFyEC3mxJgqD3FCVtEJKeBO8L9uv7
oDcz0TNqGQJVlZV577nDhav7IuFfpESlr6gvgpdGe18CaB+r86h8WGdZtCgqJiIHM6BlyF/fNH9T
zOn4G9TfwsEygGmzESpJa5gASFlX+DLOUrP4rUN8kogMI0rEijPZp/82f+wqGi36OSuO2562XDTn
JfON5qfSUpvnaOGLDl0cvqWCH19x+JSYPyU0hNMkHWmdB9OxN95Dm7lLzkgBGEQLZbtUhWvHPYNs
eakl6nZ+MhQNuHlCHe+U+A34NRNsyHnWrEqloQmJyZsr35g1dwpBP6HIdOr2HmbDpo+I5OJgoWNs
t5obP7TAcUE903FwmuacGtO6aIjpmN/cOAIPg3qHmYRvMJwYp3wTvfFkVkM5ggRsByAVmI/mFVu1
9V2dxxVG5vMATQpR0cPMxazYEg9lIigrJaanXfISXNEAZhT4XslfynMNj6NKWLqa5fesYeoDxMsJ
nzSEt5JueRVfVFjSo67i46Dwx4o3LWp3wQSErvTfy1zeGxg4LB3ohzbi5uRmZFnoq0ohv9XhLQ3S
HZP1kw/y3XQ6zw/6z8pONhIP1myc78HobobSevFEHZdknas0HzlMJxHWW50bQ13of7Q0vSz3/D7Y
UY8GFb04SdZZcYnyylVj2xryPZhvZUNwt7kk9qA3RotGDIu/Cqd1lVC/FQN9TfRTSE+uNdYA8prY
WvvBfinJrI1rv9Q57w94p64Ub7qU9It5S1cYSQuV6CmywmVvcvSDyFV8g5MMLwcvdkuhBOWqjC9D
TbadpuJf9HE8aM4uTZK9WhBQY9FEcLL0hzwGpM7s42N+jDre6gxz/hzmlD/63LzN32TS+BxzCm2Y
Oj2/z3zkyZTtjkYYW94yRaBpQsos7vME5ukoh6ekEjtzmCjUQKNIsrYswUIZavrtt9EmpTdQFDmh
Q7KzbRuUJmGJzgknQY2o1PKj6P8/ZeQTmyULunmphnLXkgFV6k2w6d6dkKH0/ElR7fxUeX3vfazY
/Aajjrs+jz/gr4UWkygfcUwAsy5T8CsH8r2xprsor/YEx92Z4OM0bC2JlK3tbtyz1fqz1pDm5GZQ
uqeuskPxGIo22mtVtS5t1NJhLSHH4XiUWuUwpcU5U421D1Yxo0VhOw0+jhoRulG5wMAKS6je3Cct
5e4i8QnYZoNaqueWF/VeE3IeWjoTOhil1nSqRM8jMuC/UdlmVnFKs/QO5Vat4++milwFe6Ef1e8C
rLci4IVnmn+SaKlPITG9iZXIXqEbS6rI2s4JLS+5NBpx/TYw0isDbyimLS00UvSm6oO2zFFp2IV6
9axwY5lL+txiXsZbHpbyBzu+TKyGhoQmn6ZFY2ivSimuI00EJ/8IBlKSfLDmUfsV+uqlGLB5pQy0
fDs7YBRrkreg2McpSbhRelJDmtxYQ+nSPtAgvZXar9W3O63vlGWYIOWmq5xm46lAaqyynzQtHa/A
Fo+Mn+ar+Fgz3pmqhdfntJBuY8CNwviNpuzAtIn+VmZ4VsftPx2V5XvsZK++gW6qCOvchT5OqXst
0g81DAFyKuyv3bPGt9qP4tm2HXckYuLn9TB7UxxwVyT7JGm5t7LmK+phV8jyo+mxMSr09WyuQVVQ
dSjluxUPOHXqh9FR+bWZDZCM+76uwogK64sZs0jEJOfLjPaBBftRYvy/bLUA8I7S0atDT1kmPLix
4zUI++qYcvueIu4xveFGNPPNrvyq83kK1NEiLKLyOYN2kMTTJtCPEaP3aTI2PehnR7QMICfcOZ2Z
fo9peIlDC7wJAnz2VPl31mHou1Tq0BUGnDNNwMiFe16tM9BS0/FNRTovrGeoFoTsJCADQZKqnfNj
JMgLm6l8OSMbezVt1ZKDIzPUjzwVOMknOpq+NMIWoiSAe2mLs8xJU8QhY0z8AXQnAyXYlbNWXICi
i7Wrk2NEzMGxtNlZlvyTkOGI4U6CIhlyRmc9PMAo3fl1tk+70lzYxAcOde4mFks7QzzEJSBd2gS4
tTKjMD1iJP7udMw9pggX+ZBjc6rRnTtpv02abhtr/9Ryoj88YWs2OoxDinD7xOZYClQ6RmZzbNDS
22z70ZBTSQATTA0uaK1tfxQlYjGWEVOhTS1RKIxJ2eHxdf5SB0y/KHlqBklNI3yoAW4t50xig+sS
8qaynS+nMTYGYke6hqSJO09msJCURu3Ca//XV+WcEMPRGFXQfjQFf5o58AwwpeXZOR2RyTk4DG2H
MCjlNteQeW5vhGYjDFI9w9AprXQYIL51EjUiwcTO7rLW6/M08S8JUBBYWBgpxKI0Qi+VPLt11/gF
+v25LVhvhCiJ9aYlsRgdlG3wUo3q00F9aTJFHKXgvVDCY9dWH538FqudtrRM58+aBlxBqEzswbVD
kHRhODKt0C+15PmKf6y1CuAxFXQ5P8zkijkvKJoTVzveANCffou1qim+U/+z1efki059Q0x3q0uL
n1nMKWPNR6hW1zjKPcAvWtm+h8rsJrMpNBX0r7lMT0OwWnOOuchB1lqAa+J0GlL7Vpt4CW3tEXSj
R8i2I/TjaHZ/g0rjegIaNm/pSnetOZSzNIAQJnstVfVgOaT3BkjX0BBY7Sri6u5b8Zs6gt1RuQ63
YbN3SvDQU7MdZXcgfyLkXQrz9k9PGxLQcFFk+i7gnBK4ggvuUMkQHvVEYTOhyjajfx2XmQmdbNOa
25Bq2qrjW0V/jY4TMWNKvnKoJeNtp/qXPBw2qT4xy3L+BLMsgeJXodo05Rb3BF2OsKo+dCleJTUt
cKui4M+So94gQpSrugAir5/pqrA6pAZ4Mj2oqRyXnWG8bKH/GxFbjBpISAPhAGc2lpANZ+21QPqi
BWC0LPuUSeoqH/Nn4yi31p5+ikZ6mrBF8WA0WvoZ+dOxynl/QUpL3PYTm7Tb0l7Nn8X83500Huyi
Q7pH+q311WcweliyGR5BKzXvIdgL3/J/jdGE+J9e5nEp6qi3LoFjJ0VrM//hNHOzUKykHCvlT1zU
O18DUk+XNRfBfZjeQ9C+7UDGDc6iAPJalT8ShIamz1hQy6AVNb07cOSW6ColEXg0u0GrVOQhoRxE
kJu36bnj2jrWMBgizTNj411RGjpa6arvAGXafr23gLF0Y76MOACUJvgOKFxzQsUb80NVLdh+5T6p
gNwl77EEyCawPEXvXGaqDJWGjW7qpIvCRolCmrH2ppCafTbWfxlrM7Lt1ZhrbiYlxzExr+iEb5ox
eSlOPgnNuE01NGD9brjelp1MC3UgpMbWOUZM2Jxye6k6hyFhds5Z0nmdrdFvQjSypNNo3c0w5c6X
2XgM8F7n/gavo+noc0gP7R7m+WtlVB7mU3eSXztB4Z+z2mSZpEH+QD5NeUI9b1v5vRfUcS3uZ+WV
lNpzSBMk1YpyGTuEM+qZ4cZWsfWDpWsTEqTB1fXiGEq7tGDor+sqOll2bJkDE8GzWyJKjORnkvrv
nY0INUmIFwY5kGTlmlHMotKkE+PqtSLjzPTzL2coHoNEiNDkP5BCbzsfo2QSvprMJpWs/EDIfLFt
DC24qjBKWsLa6xo0GWzNflvuOo3Zb2u056ojgNqHzd11M2MEXW5hkYGHwkoiq4qzKcZP3yrtjyCw
C6J2U9ESU+jnA+vm1f0t+/aeJOU6NFF+RuDBZb9uVzajlyQkE8nBPMkNuE+wE6jTZRhMl+lbgNrR
WhkZw0tLPvp9d+/504TTrtWy+OdnmivTVOVEsmHFR4MKRgROZMX0uuB0nld8VerfIeKQBCKGrEf3
vtK/jQo9m9/PKaXjwE2x5nJpNfS6pCZ6WTasMAqqgWUlOJICikzMlMeCHVPOmqOC23KYxBLRWJB7
BbrBOjqkbOROFd/0wLmaYfmrlPpCdYrLDKebxGdgUrD0I7d+0ssSCbeqE9Bt79LGY5j7kocBRwJ2
H8TvZF+yCnZS0zroxO09/7B0qtmT3TjPsqCs4rbqRwkdGQQ9AcUPgwl/PWqaZ9fleqh8T6TqVrWH
bdHALOSyZwixHfMAZXReMPFWFxNV6eSom1by14Ei7SyblGct5lAncvrPt/rV5LC4+LbKAGyzNxn8
mFwIutLYjs7dvhbpfa7KOXfgdsXqNte1c22pBHrQVNH0n6B3kD5V7EbiMDjJoR5xTCO8zeo/iZ1l
oj1vtTb6wWFrYaiZ9WaFvxnlr3/HqAhvmjZSnDTBXwM3rsIgI3CaSzef+pbxKi6kJLmUk/GX+vWu
xghIS5kpeE+tFhLYWmGwY+0PMhGDdknSRSyOuuJcxv5Ns5pbwcCgwJPdOD1HfwbDKKLeyIcBa0Kr
eXNntrM+o9o+1ey7TqptFMSaSxx2kWUth0oDEBl/jTn6IzbZDo160SQwdWXHq1XoOe3kIkJ1J1pr
yMXok87dxVQpHlYCN9+yLrxpB5TPh6lK56JhP1iDp7N5ZSG8bFs5Dj0Cr7opOXz+AtoFwJXnXdpE
QS7ovfpJvhRc7ROJGniibKAokMJ/eMpapBykFSjsD3Daw8q4AW/CfdZm2N9oeidUGpGTbWlWo6vn
jYrQUVhvdolELyXfons0sb7WmfU61jbRJ9CY/kNStS+9xngjFSs/bdY6JC4zD5d5HrzLylML4jfd
aX+UAFiX9c/Uc6gT5lSvJtt/CxpCqBQn9yrN5gLCtCM18L3nMs1a+mrboqQB0sb7PqU5Epl79t7l
yBVl3RVTszLwF7dRDvHCLnaFzXcocsijsowolbZVJSY2Kkvl3hiucOD7EwslkPaNQn/btDHeNf2/
tp4ckv/k11hnf6FJjtgkvYsopzU+ZbxnJCE19bDS0PSwJ0USzkrzqwk+yA+MwpkAvLAV870iF9uQ
QU21hgCyHKLu0cqtFcZvJNn4AiOuMGlN0Sype/LxEowlxaCjnGBQEk3RsZebu6/HwaqDmGIT5VPi
87OUib5sZPJyGCCYLXxGkQAIZLSwAAtayZov3RntumYDf9gib6ypaR8Nw2w5+DJt5RIkykIKus/J
T5ZlVC/xSY2tSdKCee0dRFc2J6SE9XaVV4474gPNu+QhadIHR6U7JX22QsLCkNYU1ywxVVytO8uq
r0UILi2CKGhqXwqH5+Do/cKPzgNWlHnetw4TODWN7RkKE/BCJi4LGbQU9oztO+ABaQYwsxAwDbSF
XuefVeBfHM3CS/3NLY6zKrjMFWIp7O+6+yiNFgw8mTGZjsxp1tZBIcBdWpA3Bwg6F8vBH5hoEzL0
oyaQLAt0BN2aBQBpkluR4xN/44RwbyKqcU2cDWWdGJ8jF90GmAR3/IUovhxMKrqDf8UBnIZT4Zs1
Rxd8tNf6yACsEMu6YGCrvzocrTygwnlUzYBD+TQawZqeCf+SWQg3BcaV6y8+tSaEI0czvew2cLx7
CzR8B6t/r8QXczjQ4FzYPaeQ/M3kmSArP5vWDeLnzNqJaNPiLuw5tnQ8C/oC56I+s4kurbaJBo4F
hlzSz6h8lVAHGNByrsu3NKFbhEYL855xjHySSV5hsKFKHtl2IYQgceX+xy5lQeDquWP5H5S2RDnJ
GJlZ0sODj6yfYTwb5bcI3P4uEsq1JeM26WNGbjtXCxWFvW/OGbc6+2ByJppol7/yzrUjrIgfSv5l
EY9nPeKnFG7yZE9fXpC7gix9BR7J/4S2C1rVgC1L075f41oBNkYAho51BdNRsm5fHfQx0Dy8uATc
hIQMr8t32fCmlDv5Qo5pOVmuJf+idlLbizqj2PAs/FM6flJxK2jI2Dmwi5VxKa0Dz0rmjw/9GzAL
rnBB7UnmRRq8QWEiAtgOrkv/QQ3g/ENioVKMydauMY5w0Y1mpHdx0KaSCKtsaQCQp790VS0YzUuN
RIEYG8IifgiBS4udX3JTsQPPYWFep1sYHgoSOKRV94z7bZUd6iRweUNKAPM9F9rfFhiQ/c4djv1F
ekSQ/Nl5EIMad7bcdiQB8gTDIUzbtUKF+A1BqZGxOeEdQelJq2qXGpf614r3NgGz1WHQkT/iSf3i
1ppq97jlxQdavqmfhbrJfX68C61IAgW2DgExQi0hyToGTYeqDwp/iValc8XcELRJV7nvNL4eaqDz
AW3Wjq49nzry6e/sXpydXwlf29PP0C6tx29etMDmTuiq7RuKD6igpBm0+iYjnSal47s3IPGMa8QB
+bV9IRRGWJy8tw+9PM+UifIfjzOr76ntMjufvxmJl+3VTI5y6UHdxfJU1wdiMqD083PoUqkqhcKr
mW5hf66Gt7a9aO3ZTNAXgi6XkMBhF78OxitTmR4UhzrcjTxlRi46kt81cpfmG7NbbFSLKfwtxjc8
pbJ6s78z9WklGP7dyP5JzZV5Iul5vEKqGvNtNxx5Adpql53Hb9EeLSwkOroxygRKr0V1oTOLAYUD
KAB/DRjwHy5gykaaAmOzZl/toWo0pB4sFWtjXzslQEPGwItmHUBA0Cy+Re4EzeRnAosXSYa/R7uN
Pz22lo0EP2TJyqPXE4od3BrTv0jFFaZ5j0EXO4iV3QIb79UpJHYhou2tb9P8xjKYKvwGrHTZOPvs
ckP5VMyLOvzWDK97DktqXEwu8iJBHAu5+2jZLsVLS493X34iRWQ24fG2oiWkKdLiU/lSR1f+jHum
rXtUIka+ZoKS/5u2oJ7IWcMbka86TIDkIqHVmTQXOhBRD4Z/0zCb7di2sDcoyR7XbhmdVmGCUmKb
x0zMVD7Kl5IdkNQZxRPupb8Cy6UPLvkNsaGusXnxojRMCh2Vsw7VLc2weDVK3B+vA9bvmBvbhrEr
HzmJJRyUROfxfovIq7gb10fAEiil49CrGO4JOg5z+BiCO/1atltn8OSCEYIX9tjYafFdweF0iUsO
Cwj+f9lGXAQv4nfX8C4DHMyXlb3CxirdiWmBAUjF4nzNfecb/RCACgjz0hPdf7/cMRNjt+AXS6xj
VmwKXhGwyRWRsj9jTRgELWjEw9k/9P7LvlymAO3GZNpAqCT1EYCBimBW/Mrhmf8fVo4PMYVUduHJ
NMopTSd+L+BvU41+DmwXqz9Z0MMWVwN4VnUkZ7x49YbH+RTRu+a5RvgcXHxgKDHmOPtqvuEgFMFN
Pd50VCOtV7yRmKNfRoekp5WDrcjkjhw70PrK8lnEWMxfCmKJXSDuASHeYPPQkxFGUfwqaIBhOXEa
Dxceuw0cftXvY9g6iuvo0Eb20y8YvKjccRARkklLksxM8H+mfpbCH5/NvAS+oMou80JYbDxFbJDY
lLEMGEhV8aoviKIcuhVuGHI1PWk7JTNxEgIWJHwI3KhGTC98TP4ulnYVMacV2o2/Zrzxp/DRR3yV
pq0QUk4pnKt/3DGHB9ZP3FH9l0r8RboT+iEV1P4dkF9S+tb9rTNc8MozwdJRXuSOYHdsRoqYHfVs
9caT5bTAAY3ltsYE2awx9hhvQf+kPYD0AAXM0O/yHAslLiQyw1bhlmYSOEcN+a3GLsDDDMEh2wJd
D8GG8pM4F94U6+P+RyBXA7uIo2XNZsc8kA+xXWvBLTU3jD5J7YiKHe1oUS248570d5kCRn2iTfMG
Y1v+i1izzE3Je2dqZfHBLaATQcCwwzPIPSsUxPh40xn0vHGm8dgpK0QuPDmOGESwKI0mPPldSxhM
S/NmTgEjCZsTZyw3rC546vZ1Cl0HvInvFpBS3TE/ydjjVjFumC2BGHxtRuLenG+2AnVFuNsujjYB
VlwKYHdaO+9x5KKlJvPrh7QbumWC4BFofMlqfLGFJM6FUPJpOjEgjFxCIOQv0wt6hMSeDlXcmE/i
JuCvo/l0n+qrSXg4iS0b6Z+95OSGqOZs2YpNDxGSjEL2OpOyRobtqAiQBfP7kyImyG7r5peMvurE
xC/w2EQ5cuaYLetTV9xm32xY4+TLKV79IcFH6ZbqLqbkD/d8Wiy5DMqVK4KNc9BTrzV39OvgOuY2
6j7G5yxJoLJPVNvlkS27pq+5crhFAuda2DdifBReC4CH1IoReiP8fRzl5ASCqgQMCale3mHaJrKB
iBlMLCuY2dqB2VB6oJujMsS5oW0gJ9pZZ8GWbC9XQ/V6H7G4H67sRtkhO9/ZHTQES/Jm7uCvtB8B
sHLt/yliU3GbAoSdQA3brhAHmty8iDw6lVAN/0UkRNGooGpV3SzdS985mfbqkS+lhx7LL7u98eOq
q6SbC0Y8PJqwvIKRgLlXQKwmE2Hu1PnCppaD1cxQPsWepuBHMKLvUfaq5N7xkUs/gcSPMXZkkNON
ZhoizKdl/8ao85D1mJ8SkmvSozgPmrMRu8HL/Azli0342V/wZqDlKu/dzBSH6HlRWTx0+/GRbTN/
RT0cPmhbo6wB1gHSGUqh8w9Sp3yyFjBa6VcJTFrk5XpK6NI5oSHjkxu/Qt2EDKCIr4w7im9H2ev+
R2yAyVq3NTRcBH/n4SSOIO+gfbH/6Bvu3UiY9P1ANlZ60oEhgZE8qM7lPcRjppKd7eysO0F1dbcM
gkXc8NlD845gzDEePfrsNtJNB7Xraja2FMxUBIaf6MT1iLXaA0L+CeQnHfbxno3b+KJxrRWHhAaT
Ix1HeZuYBn3QCoHXn6AJaTf0q6ptYLxLguGN2s6a1UdqfAu736fqP97/nhtAJb5ClWsos90GOwzo
I9rwiTdGj0qcBufNjImL0UEpbIYOA7SKihj1KHefhp3b+MBpolJck5/urMJn3B1x95jEnIBhprNf
QbKSOYVK7q4tSpb19JlumuxTDVeYTuU9DuPsh8yNC5EYWBBdQG+MG0rP+vCtNfy4YgQVcKBk4pfL
VlLL8GPr20vlp93Fc7sVd/g2Af8+5+0ZF3Xf35P0iRCDad1c1ZBtufGHW8hEXQt+DDRQxz/ET6b/
8E9W5FGsc32ij4Nugg3+j/20XI3YC0l5D39oNBaYOPrtFG5Z44g1B3gI+t5XXJKK2o06YoGlJ0S6
Yk5tvvLxEnkUmJLFafcqE1p2tHHnCQqdo9qVN6BQaWapnkkn7jqAJGpxZ2zQ3+fab6z+Ylws4VQD
1ht2oj/6vLvEIqF5rrb4HG20UIbXF9uS+w/X9uIWF4ckOER3IVbtni+1+U2cX8LopAOVgpTfinv0
0ymQYV4KxGefevQKoiBzO+8JyNC6AATY6I1XB8QfUL9Bv0HDvgiyX+EAe0LtSDBprhJJZTzCXfpb
/sY7zOnKXfYMDm8VfaTzXVBdJYAw+88M3Fm7YoOymse0fsuaAwTO7pLxpjvARbtj8Wu8Km2N0j22
r/xxg1e+TNvtvrsRzdNSfTCuNFyl2RdX0lVms8Qh9R9Bsur2GE+CwUvKg21hB/h2aPwj6WEETDQL
FCrdc9Kjqt4zjwlkPh0idlzSOZ19dCT5zd8yjKNQp+wwlxUfjWF6CytaS9UL42xT3JAGoZAmuCdj
WADx2fHaW38soKz2yrql8E/cGvYhwBlMxZrrHxzITAaiHByRhF3w+uuUl9PAnPwGbO97oMw7KBvG
6IvAWFGhjXRVLVfE10y5I+FPVxGtzg5c2HtE1gpxJ+3KIeUzKHfci6HqPS0vfauNfV3e2xlchdiY
Q5fruTS8lUlI9/ms7AduhhO324pI+v5DL29lVy8yrH2CdkGAQVFpF1AD6l+7Iqmz0w+feYcex89W
FTcvCc5ox5IEdioTTxMHEBcvDtNNEc/WqG1Xnjtu5YNswLLvmWMgLyZJyWmH3aAdwignwTTbJSjN
pQnVFUWtlGA84qIP/4zClfq63tbQChX1AA0ug6hIi925q+NZRQaPCKToGUWgudqW82ksrQcdi/oB
pMxCONRCzDXNFM8gdJ4RAAEp6Y500KKDaWLsx11c+aj0vYb7EncVyjy0L+m6brZUVga65oo58exG
iA+G/cUKsOM5hI8xXJiuwXmlIdR+TpThJxNfdqdi0jtVAWHnkrEYkSjZDCJtGwwlJVnFKQuUL5jg
W0GgAPEKVGDhWGfuVyTLIIgY6oVFmkRPkiKTtIUKLZFh8pKhL7hr0iDlT/Ozq46cAIHfeQV8KIe6
o5f1BZpvnUlL50DTHjWEPGaxiZihxGhTcokqQnqn0rfj3eD/QOy4+AERiU5OqwxzzlQvA+WLo0yl
mjP0CwVbThO2Z3KVvHJaUAymoYHaoET3SUObhE0supB6Z8j7JGB8gn0kyWEzn2hzUfDRG9L6aGsi
9Ktpryr5oaJyt+nFTPjlY0Khlw7exQJ7pdTvOiZH8j5HsfLCKu08mnwzx/DlX3B2LfQK2cUJN3wp
DlRasRdSBIHRkKJKTFWruDFy3ZXyZYzuuLXrJXNq7r1Cu+N/gSlEPm69B35LpzqlDEKpvqSLWLxF
f6Ja2epWL4ADnQoi6/QV+3hh7iaic6haGSHv2p2ueZHKli/92eFHJOYdkpIIOH5/Kp/hk9ATf3Tj
i0EccPDS35oM6vS+Kj3nQT8k5NTtN/J0qOxjQsVakju3ibRnHWw7j/a6hNnsLb+SZlDRMFXXrYy1
FE0sVtt1RqOcvUccxI/1kVrr7mhYh/q3LhFdIPpcNm8stD7fQTEo/W1IyIv5qPYhiOkErNUalyOI
y54p6V/wxws+PWv7QlAopVxjWO7EZIQ2Irdi6wBst7o7yrG+9dvgfZqNlG6Hbx4C15WYsh5d0AN4
6lyyA+MYTiDeU+1l2w9gSdVLYvJXHpATAnN3wlsRHlX5WNVvWuBhsLfVR2ODalsbtHJojml35D8c
TdxIe7aLCRTwghkYV6iUQjjZpdaTWI6G7cCmPKLPvvE18Ag4VLw4+7KkLYfL9CHBs6JjEHAPlfbT
3YZ77iyi0YUA7/+Snq2R7a4sJS50xHMgtvmIxh+nPQpxps7QiOqlAZK8qTQcSKmbP5A5jm3KKIh/
qBK4HRYoADr9IqxDLzF1p9RU3+kZ0ljMoq2DCmsu38f9HDXGJUH/RPzdvPq54Ufg6rVieqEdm5nq
W3z3uKsG85C/Sxuo/GJD4jANRuYOFCHEIFFOquKrkR9K+Abdt4BJB2YXbku75hZD2k6QvKxzqd9i
pAxaCepwpZCN1kc4+f9BwnJs16mfiE/I5yU6FKXksOSVLn/o+vM/0BApkWlLq/Sd47X4yqrTYINd
+zSUm+Zzo93E3AQ7jZTrRhysc15dZwO9hM5aR5jvd5+Ccj9iGTfKlx+xrmiQ9MtGxmyOK/IBx92I
9/p403ApGhHjmQw/sEGDz0B0ASNbZuLRROfRsrnDoIxLiGbSL1FmLjsrdAESzw6Jkt40vCJFbqD4
ofalku4VQlRQaFUvMTvladhYBPip004wgEiT73keQTm5kvkaWMFkQ6qgAs1dJotVU3XuPMyIptsV
I3xcJZuSrn1TW8ecTxQ/k6e2A+k01qKvvMQ4jsyfkwDlQZctE8da5jwIgjoQaHK+gce6MRII9DNa
Y16deE2DkyaXo6xt+Ej9P4HadO4wTbeCxnvBHtPW4bLGOeIYMHU2aLW5uSKcHkBUaHep/aD3z09V
Z21FPixT0AxmwwxzGWcbc6OhwQvoXnFYwyECDYPLfIO6YZ6V2UC5l3yiysAqQKSDj78IPa7qo/rV
Ro/RhgWzbKeNXDIeIl+lObAwkvJOBUyf2nA4gaQPR7pRtTIW4LrP7ZZZrcodiz24qodFSjcvixHz
8jiZ0anPSoXxtDWyH6HD1z+Y1kedfwE7Q1SyBM9c2m+dSoSHJfFYaCsO27p8tgVdNIurhAeYGncv
Z96NvhFgTWYPYO1CjF6R/F10g0t0KP6hRUEYImli2ZGuZ0NrDOZRvvlH8xmjrEwoDhj/ANkQmRfY
wuirJWd+QetfU5AkkoRc8Zb9uJ14kCt+TVwNjAOC/EprSeLJDMhkF/X4Tk+ADIWx9KaP/lUnK3r4
5J8ZtE19cl48VEShOOOcZLTtBPeud2cYGY03gHD0eaDZwu/hPxgz3LgVEvwqW6e6PZbdNdRPyOSJ
sOWCh7fG6I7iWNEiYhOaB6ho5Ng4QUAwvqdftEwgZJgbNXUrVHZX8g/odY8qrQrELspSjs5mfe+m
95maic3rSD+XPxBQUUyXMwpX7Qj7HwqCZlwcWG0YmHkNymZtgU9iarcI7hziZbUV4CnMgylO7JvM
iSJrFxTvpYxoZo16uaPPHQG6XBPVkQRHkiogrv+F1ZHmgfGvPorpgUm6GekMrMYNVLHf2QcT3Fiv
5FLQTMXnxlGYjZtU3edERWjvOn9bhnkWT0rn77ALYGQWFmk9rta9ImnJFir6jW6RW8p0YJosVgsj
fMJMWSJAL7Q0WIFXI01tlZE0MK+qIlob5ZPBVQ788hZEa7JjVWJUZ96OY3FrDP017VpDugkNOFWY
uzNEryp3YW6sGevYZEHarcpCpn7U75n+jD8l+ME+4dLyjiSUbjlxi6/WAyMykDO4V+am0d9EJxRX
J7fUaFtrh+nMqEu6pPUnrUhTbBr9S5t4qfQ9/+AHFGKkBVgs+geW/FJ+UsYpuFkJzFKZ+d/G8toz
/85cXXqOd5Q31VoEiKk5CtjY5nyngkyPY9LcZOinTBW20+9YgeG+yegiq0X+W0Z7xIwT99VjGu1s
huvAIUionV/t5qNBZHVFlCqUz6H9AbV7yK1HE3gq2ZT9zXQWFcpnmoJrULEyTBP0WguNj0o5Zshz
HT6o90Jz8/HBLVRl/xNzHIJ91QIX9G8uXxDLZdmrqN6s4lzSM8WXe0vp6JOjATa4OZkEZ/NasD6k
HQ9uBCt7Q8iWvSj6aOQ3pLAFrqQemuFJ9+aapmdd33XJQcTP4Q7VQe4eNhJ2m8iU+NxZx0reWeO+
+DIUlANz4jBkB5yl4hDOjhP1tyVqRXdliYHZxi/hKN1aYx04S+29Ki6lfsjr7Uh/luDZwHOSddl6
FHtYCKgUoOtCoB6zPWsP17K8sj5kkqO/0DDj2SGNFpzqonnj+xHUSgcnhfPCRQJ0CxMIU0CNR3gC
nAeEaoD9jrRPdr6WjmmTcJ252wooXLD9Mz9O2MOmhfGXqM/GiJZasKulv7Hi24JFmG4t1WnAVNev
pg2HLOOn/0g6s+ZU1SwM/yKqmIdbQRRnjRrNDZUdE+YZZPj1/XC6qvt0d/U52RHhY613bJg0B+Wg
cd9H/Jw4q/e+Kq14uMb2RAwOz3FKgp1F9QzFMQUs8bCQ+abS8TH0tk+dh4lOo/uFnmnfa4njXlJp
aIGOilA40jI8O7JCUh8Fc1ZkEBf8/oOwliG7etoP+l+Mr58C6IsPJzKBegbxMRh36V5RP0P1Mwcv
yKtuWc2roqJAK9MG8t+rovXjZZuBXAPQwZ+ZyCMCJ9KovtRQ38QoGzBZEh42oERBuKUy1gPJtpHo
NQlLTxwhojjnAXxuQCY/bDPZh9xHImA/yze0nvIdTLvRetYlEWya41NgKN/U6CjhT7gI79IOhpdG
TUCfwYqeE57gETgPCDuzNlpQrKRCAN78GJoveKp8sLhxLozjPb+iUd56/n7eZ4uC9lIOvLCYFmJ6
NmJq7Fm8275frqEEJYLYQLMIglSCAuCaNHdlwSlqCqZrUIapJE7EatKabzdCSt0SoSoe3n9ifhyy
VcEZoaCh2YnGq/yemJ+QlrfnhiKTkPW0eE5whDRFSI7wFSMC95tNQhPIb4DSPH8QuhO6o+hOyN4x
0d1JeCq/Z44Qa1PgibSJa3tQ/5CRDFM+ntJFJzC0siXw+8mq3be0hg5/zOwA9AQfxVcqnYI/qkCA
oigNrygaF+5a9MrBsDj3SmUbDG7yJjh5X+vbyiny41tzu+ro4730j1XzSCqSfFH+iMRJuA2Qfp5/
JOEqNJrl1PxIfKPdiZVtXpxnyEVY1gD/Lb8ur/LEpT+v+E0S5KHH9CTUay5Dw4pxB6qhsdeUz23q
alFpt9qfztVISOlvTbRJbjgcMnGNDRa2FA9dRxANT6ALFSMne4gtKn1glQa++gARXpojTPiS4pvC
QRK2jy532uluiIcKwwKgC7/eF5qM/KUgetTlc5U7UsIZZI+vlhoyQoog2/PgqeUZ/+A/cSRRmdOV
k1+lyF1Z9TQyCLSIaJxXWHYig5Dg0E74/MUR/R4NIFze5tEr6XaEHSWvGhTVh8eR/iLujw6IwIg6
4AIU9W9x3XNIRzBr6qlJpxXv4TZeUuXex5WdMaYxKBjRwWSnxxc/ADgyHZjlikFEQRZLPUeef8OK
ygMKZWMRKkRANz2uRjRo48UobjlPfMy80R7DfWQJC8H/U3mbJ+I/zi8qDLY8FNXE5gMTQvE9xlpE
ZzTO0SMYIwI3e1rZ/pXoI9/Fjd9sig7zzO2z1VVI+tbo7qjsIP2LsZ/sEN5tZ4H/GNQTy/ChFH4l
A0F8fJcwPXDCMRyzIvfM8QrPWy+QAyNy5+1J2oHvVWxTIlSJiVJY9wDvJS1QzEJkPiL8A0xhbGwX
8e+ofEc64bUqM0y+hwkxAdJCOss8FDdKcQFSFUiPVleDcqIIh6DDaRP/puRMseqjIped8ERXVw88
Ze3BHAh0H6AvkqVE0FLgJY8M0Qa6Waeo9s2Pru0+seJq2ATz8xvVEiNH1v+CIwX/tMgpH+ofYYmT
i1pO/2KxNBF1ANYFTkda9OhKxh25hE8i4cx/kc51TDfkWu3minsiThySfBSkRCjJORshmrQrv6+1
Kis4GOTQc1YfzKBx61OWs0MHgTJH/ekAYhUqNjAurgw/jlqkfgO7vq9o0Xm8YSKsAzE2+5nYHGQ3
vvXcWcCymxbulgTNbK0yqjBZ6Pv2aCIZgn7Z0ym+S7TFu/TerUeig2CsNes4p+VcsZbFT5OKysod
Jy/4KzmyD7Mt09OtQ1PZtE1Rt1M9lcfkkoLXB/tWQuZ84C6i4i7rdiEo56/KjEf2iPrZqQQ/B4QJ
LobIeb9XWKJ5rMV79xVtAn7dD1a1NzbpjtpxaqvaHbvkoiWqbfL3QXEwv0z61eldQRWsYxnPwfjb
G6YCVn0hv1o+9KjgL6u0PRSgVgMYaoRwlI3b/+VVCD01oKUBzBM5dljM0aOOB6rtAN+Qy9Esg3Cb
S/jJ3MR+w6zs9w6MMfAco2xKG+X7B8AjD0AVcOKC3fWbh3oO8WiExr9KOLEqp9We8B+ZOO3ut86+
OXaYELYlN/1rxqgGG0ENZAUFTbSbPTAp4WVBLYvTUPAv9+wPH2EF8Uin15fiqepKDqkPi0wnRdlT
KKjJniI+2djfDPoabx3Ko6cUnUBKijV6/LYn7HIxVp8jBwGLVaDtjeoLf0ZWsRcKC7NjuCP4VOr2
SR/jMkIosRq6fV4jX2Aj56XfILfDFtKoFCWAqQoe5mCuJMED75DXy0q2tjhYKZqgz5INyMp3M0sw
BnYOa4GBYcVOxHoTMN6I7Z91RdTPoTOgqTPvOr+wwo/q8SSBEMH+4PRKzpw3b2MnI2JYK9+0RCLv
025VXDK2bHhq3h5PPZsRhfPwELld2wQGrCE51wwyBPxby3dyyId9+jsRggC22KGzIGrCayZSDw81
4cmZY1LYJfB4gmDuE/RlWuBYx17ejH9z6ta01veSQteVxTs4xWfjo6ehHvncq5Gd+dsR/GwQXpbC
orDizOk/1U85WiZasKDWUjTOmXFNOncs7ln7D8DOzLeRuM4uUb5pSf8M7sypFgaJ4mgSIcArMFpp
6rJCs2AjsQPaIJxFZ5WnIgQh0CpQIpuzkP+LDAZy5SVe6kgdYX3ZoWIgJQ6b0TrPANK08WM7//El
wp6BtIx6AyaGjuIvTXaEsvfqM+0eWeMSNBSIXgpE0KgbJOp91fFutqOBDRhwe4euAuUuWdYBPYRv
lxTErD8ElMU4LGGaI85N21n/z/Cd+kMDGgO12YUX/YnowQw28Cc4rRflxViCxxS2H6zj5nNgstTG
neVfRQXInakMuZvPrbGivoZkGgh8ms8rNs+pw9ZKhocUvN1YfvVnvubgH/WLWvoEnB2bQ681W63f
ZMPO6FHa6fXTl4gf3kUmqXuW4Gg5ZVteyqoZma4J7qDzPkHTNkWn6rNZh9MDEbrbKGuTl1DCt4ob
GVEv0VSESvjqitI/xNvwB4ea+RlQFcoslN0qfPr6lwka7tsqdldU0/4fkFESuSIprfVJrJ5IeXo4
crApeTs8yUsU8xfQXUP5B3HgnO6HDBFCdbDO5M360JnGmlwVa/wKhQ+shklyDD4Y+3sSZJz3r0ys
7aw/WCNaY1RDHKyfKVCvnYE+xnl8jOwau1t19ttLnSASF1KnMYhjXY3TZjJBraTjW7ZD8o/AkZKD
wfTEr0/x+tMXHfK+EhV91QkeN14m8kcEk6gujOT6/ndUUM64inwyCNAtUPpvsdXyzZqnvgeYIXF9
VWL6Pqk4bs7G+5A6dJmGAkMP8e+rVr9a6QqX6WQe8KZndlOf5PivSrc9UuuouJQQrrX/JD+DVL+A
825yimg9fMpUdq+yXeevrRCFbs0DjsjMHtaYFntaNAhQx4VHtDWOen7wpB6teptwt1N5kKx46K5R
t4WSIlOzO4faSqH1jMKEfyoUWEGQEN2/W6XEjHVo48uMyX6u8J2Xy3d8Ra31F7KzvUb0LlRHUdXU
UwIOjxR017b81IZdEG4m6R+54FXgGZhfAIeiXUkTkEESqkm4KNcng4DMluBRYrAEPe1REmO1NP01
1800VtBg6VpF/0WuhABBv5GUW0VMkG16F+3CFF8j14R1IXHFoUHApM1P2YgcNhwTTuup+Qe5wPZO
Tm6DtMpOYkaIN3ZK9kbGi8xVNghN0bw3jmyt36YTX/QfudyP/VYbu4WfHznGc/7sMF8Flpfy2OZL
5JmYt74rAKDiIii8h9EbE4OyTl9SZrc4g7RTX7pKDM24To/hMUMisNAIh/n11zQ3zb5UGFVnaIiE
Hve9v1I6glfOGVJtpDKJLVn/at/rssjmmvL0p9OOqE2UnyYRjyQhTl+CtlbvbAAfNTzwZShcxfs/
PJ/VrqX/K1lcF8UqHZnS/YdfnMkiMPBqp3fJOrz90zv9xYsaQOx9mBwkSn0JIEcjcIpusaNAA7EO
0pLxqIaOj9UzW6JRyKbtEL8O0JipfCa2JexwX2/r9sRDgCfSvMfXVL73jWtdxOZZSkQckid5ol2T
vt3m0utbAP0ODlrv1gYg8PLow/RdTMp5WVuWHb3nw6LGHozyu7wPZFrrC61FlynyUQXV1nV7fALQ
NMkuEeZA7DFxa5DAfmPc8vaEvarcWRjVWO8JqKhXfbzVyNG++LxmSPi6DJufxH4XHu8oy1jwqxvx
1WLOSasVU6SYrqZPxso3X9Reqv5Bi+ffDUAphAVrX32p78UO2PMTS4ahXwuJQiKmD7hbyPtqhz2t
jF2S1kB02EDI+nj0kDUg2SHJPqspcNSz1m+ROcHehI/+Fpp0F3BmLQJjpwE7FEsFom8p9mx1O6wS
9MaJDSZch6dX9pBpL4IWZJ0ywNtbXYnctG+vHd23+Q34EJtLVNtQPSyAFctcswwMqP5jf+hWgAxB
vguxYSoXrrptbsTMCSKb4fXNP+8U8yK1tHaiv6WqF3YHlSXHX9MdRQIv/1nKiqxd4pXea9odTOwP
i8kpr2P9Y6LXwlpVrOL3NpY+q4FI3R0WfN/Lt71yny7CN8u/SIlVuG7JF98MAk8nZhC4kmWHyr1f
WgBf2Ubis3bawhQ9tInmm+Wcj5xSCk3E34IGiYpXruGUHp3y+RaBMDc3ir9kvpt0/EU3wvfD6AKT
nSWqDdYexzvG8k5eo5vI+z1kjsaYP78gfZErQ8ODan5G1YeZLge3bbz2vWmUTZx/6djOTYQ9Fcih
6fnjWoPvktEdE+mGQ7sBA/zuKQeSVlQizh0TdidtcsMjQTrhInXqVwpWA9RfIRgtHHxQi7y81BgL
DIaoWbTCtxTuzC89/wXeludzA+Fugc+Ez1TQuwLThbSsoweooMnPpF963/CdTuWZIE8ZC0p5LYST
O3Vb7FSqhqgWTuxjWk7fPnwxIeh03ZILAWmHLZC+CvpK5Ziex7WY7sPwD4hdN65sqvRMkEY3UA+T
X1BYQcDUAgHzdofEilR8ubEn1BFRAK4Pugm8Ots1biOtN8IjKn7ILDP6LeM8Mrh8STS0INCgR/ed
RyRaRsvOkjE1MJddv6x46WKFhlWPuOOq+iZFmHqXWQi33aEthtsXPboZo+hBl1zV71GQu7PDkOKR
oPnt+BWZeQZ4ZWxHeyJoWSGM9JaLH8m7ID7SkR5ED6jnwSHyvdRWVuaq+bJE9gBK9BdU1AV1/8zq
0HrhS1JfmCA5VREAN/UOkSOqk7eBahvmo3gGJUjnZqi94VF0u6I8IbyWlF9hdJNDkjHDnIwriN+5
kCjZhPhbq3/8OWG4VH7MW//pI76kEhszwhY12zFSvvRV3a0MxeYq6JwLmK7cvb5SqQ46+PBRkXiu
kVPFTk2KuiJ/0oi4oLeIzHqZnRVbzNBfIbdE60pXgc5oFjkKhwv9qdQGst1ROmYccfR21JuAnK6n
bg8vKvw38Lfv7dkvNkBI2ccU0J5DeoL7Tjyof0nct9/Wn+6vhHxVDkAn5LRpH7NOWt8gx2ZIDtBD
NFujX01wcQ0pUA1Z5Ti9ATzArq2VxD0pys7wlZDKDd2zgbsj5h3xQw7MczF5yrpVgNus3jXM3TSF
oFauHarX1VfOXM07c5Q+Ku6ftYHWBKTaWIXKpg+2ISoIdZtOmxROqXVCYrvey+F9Trs9NCrULJqJ
cUcklooeThYvoCa1Ld0sgjubczF9dhGms2XlUm3OFRMfIonXFTSng7+yytwocYMPnYhSEcclfIrl
yIYLS1sh+8GgUy4b+KUChXIgWTbHR0zwzQeqt2CNTIOe1DFeU99XKGf/zEHA01wBNhkC7Pq0xgo5
oI2JjvJhOvkHQJnB3AHCSlD2frXhK0D9keivhgyiq2FSKzN8G/TQ+7dIoadD3WFCsbCvMekgr11Y
jrTvYW4J4hCWungilaRe8aQVr3d1r+ew+dp9Lhuu6Qi/l35Gyc0Ar0Qg6bsdGgOicWxjo+6+O/Gn
xezDz/3S//ONEL3C7b6Lx1W8waZC2WaarNJbT8bRDLTP+rc5XnIE86U14mI8KeZl1dSeb/IIKHgj
a9mYNSCQbRljO4f1PvjmrOtAtT0ztNWV9iMRSrFGcDH9YL8TL+OFAA1iwQl2+4wgzZ/BkRsnprg9
22Ly3xkUHD+HJ+nn5+hv+gGiKZg/5mHfbh8IEd0Gpbx54BvArAto/McvhEkLH/aKYhb/3O60nbVV
bbJZedTAf1LUmo2rPEDHQFP78hRsB9KjCWIkqEDdKUyb35SSofTDcLToSe9dwOy2taM8jKP04X8x
tEAXIAlhnhFP+estL/gXxEl/R1c32fEpP5kE+hDtdY1wr858ZdS4QeCSSqxE4Fh2di4Fu2UlA/+m
6FR1hs8Engl9tweDHc78mYagc/6r3b8UFi4wsqcJMgyESwIa8til+hhoFbUZuoprjN0UwWSxMPbl
kgrGI3EYbUhQmD0e4sihhcZOLokOvLGYnZuLCpjUpIsGYiN+MfCiN9WJYw5sje5B3jW3vrCnf+ZT
fNJIyZ59AGfpTnOd2SI45zRL885OrtG1tMN9us/P0hlRHxPNqnulh/GngeMEOPkiFIY7EA8yCc+k
JGo7k5xwFU0SsZtUn1sXOIzmCu/6AiFsXnTyLIxDzzOxI54HomM53du5tFDLbZE+tmflUQNcYRuB
HJmRoxIt4hcKJm5aRBJQ/Cw2c/TvokydylpkO2MEY15kL5BdaT+S0zhnHdrCH50aeMh4UHl/8JvN
0sVx3KCh0QEtP+Oc5B+n4QSDOk9otFknwyK7KUh7EM+jeUBzwaDxkMhfABomW/CHHaM8EuMQ6kuT
iGqMRJekQMDPKUDXmiPVhPUttQ9AdjwkM7FGajM7q0GVLhi7HVjEz0NsoIwh1m5Brqb94B4jc6m/
CJ/B3FDtgO7LFlo7l9cCKtRSX5vIaPiTvmmsl5+kdAvxbhThP90KpjV1+4h0FluqllxssjZzGeIU
nsTOJd6+BEc7lCCI5EbOD2hRw2ZuSOTiinwgXEVo+4YZwMNmd51rkOLhpnZVLvnjEVTpe2Yeo15P
Jlpc1nuv6i6B5IXjdhYsCXsQFzJlEZW/p0M2HaHmKFgYwguTCiJridCeHWim8WQUrF2jOE2EiPP3
yE7duAMVk8KyR2DP5dUljFHem5EucyUCcdJ1xADBPocHBFoYgKV1NWOr5csm2GacFJxm/swK475D
xYV0weqXYuthOX0zSGBySOyAhlucLTN8gVU3hcTyan8PyCjwApNXdbhKFQestLRWFuqP77nfbXSJ
KVog0C7y+YYysvnQRFY+S1rAjwG3m6XB9947cb4cTU+SVjBhEctGROM913HBTS7ZnflEpsaf5JBW
Ik8XJD1r41f5DkuOm2pXSkdu99ShdJFflZ+agQYlpxgobEdwAjObGC1FhhOb207k6a33n2QDLAsf
nsRtyLlerHT2g+GJsDvFsZB4zBKY2FGVT/Q+wLgW1SfzXsTZBOlX6F9/iPm1L5OAjhS7aWYreFJU
+YbogXe9kl2qfzHyKIfBbzAlpP/0Wt0AdYT2aNEtznrrpPkupplFuVFySSpDpyFCRQmPiw7v/Cp7
33Xppr2EV+DjAS3+hXg+NIJyhYeMExKfAe/MLbnFcXHDvUFuIQlugXgrNPovgXMjO/lKLbcyl0Jj
9/vGfwimZ+mXKHi006dAV+nOpwMOz9cscrxYwrHI1iwbBPKm0RLYfkq+3nx1rVQdDB2laPZCs8Z0
TuwuusKA1CCSQL2g4oO0oPfgPi1G4IHliqZZYojobqrJnBybC5yBVHsVr1fXhA8EVCesOnQoMbRM
Dohb9G0hjMZjk3wYxybmp2S/FgYL7i8If7g9sSDC4A96JqxXdMiwe3JEJOR3LB4+fRPLilMywro6
Pd7g5nXAAT3jfBY1M8KFYqYrw7JI7pP1iTYshnoBvmRDp/dIezSzcIUzNHcEFkIn/ajUg97iLyWD
WQVcUDHY3mIKHzBObmWMMfgAfE4DwZm6AdDoQ2b1pTYqhd6BKNwK42f+Ql5QpLxZlGcgAngUDBYS
6TrlyaggmHgtUhw6rZFIKdqlZwPid+cN4j/bdF8eG9wT5hJDM3+S2Xv04+F3/zbhf8jMCfcMA3if
3o5mLaQHpu0DChdCEec4AfQsJN06Btn/ExZqCgFneB6AUD6V5togRs0/ptVVyZ8+gmRoCN7NkiGQ
Xr+D7o4KjuKG/WyJ4LnJT7mna6gFOYOVP6IxOLhkhMOsyoToiycmj1C9KATxdmseYeu7BKeI0UAU
e3yIRruPeJQERdrjdH9jWakAcrVoC9tFWa5U3FAMvLBMCzFFso4lb8kvXEzDVYaQ73yZVqlDb55Z
E7N/4I10MbMg1uiqld1etJlFZntTzaC8CqsrfgtBcRR4yH6heQZXjQmA9h9eIEch+4CKZk7Up52p
3X3eqKoDaQjMnfIugLzEFoWZW20v6BWlYL0u9VNM4a+O9gsV6ZlOz7e8MaSrxRxWUWLrDsR1Ilu+
zB48oFWlISnwrNXkaiGvHmMUp2d1dlUMHkFBwS40Vvov0SX+OWY4ifMjpdpVscVIJWK9kuGcFgbj
iXgI1g1S73nL5l1ogCYoBB5F9zQ+iRAY89Lwz1c86qcbotXK8LcW7ob6MbLq3nqk4riXvlQ602zS
fjxKH95rGJYarmtWUR3THS3ZpG5gBs/50b2ODQJBEj1KVnSfUX2RanQPGu3drVIPWQ0iyCo4UzWt
I/tsaYCWSXm8EPZP9Nw1n8UZZDXA9TKqIlJErSZpVxN66ocCtPJgcmNZdkHFx/ST5Q+Ds5j+csub
uCmRJRTyxcdLE6OcZVMhQ28k9JwQXG/U1kibG43l2DPLM7FoI6I8Go9JhO22U/YT6F45PDE3W71j
4ehsP97Jb1H2s1e0Vxyh+pMQIRm5o6XoVZbvBrkNRlO3zjZBSq0FujNs5uSSAtAVPzWFp/FOEEnL
E1EkC/zXjfg+tzprFSEh37sh/qTKkgA7inOyJftOCci7aJNNJ7gSjZb9bgro17EpvngbvObgpLDx
aKcMRXosbCtKbh4JD10RYEj3isEdmoMge/WyqIifReC4KHajwMQAsOABHTT/JPUAAIHRZsCAMDJ/
4GLD5DAupmTdEqfpCQ45LFVy5QvGhyf/S/MNIryC2hc/dPsUyQ6EqfOmXeLbopc14+6klhLPn4pP
Md9NyAGxIn3o8rXINhDB+U5xfWFZJRsFBwAnfM5UdIDX+NbIFmyrR6lQhbDKk5uOXVH0SgK6sCBL
7NBA/YNDYADe15yk/SfQhUC0WDTTsPkVIZMP1IND6iqezb8SFHeXfcsXyo4x2goEZ6EtIh4r/pro
xRF/B2W2lhJ4ZgQ/yLQR2nF5JJ4QTfhFr1qJ/whrQt3UNdskRX305m9GlJ6H8j5DJzOraGhcXfYD
ACUupzAnEhunmZAessokI9+BlEzdSDoZ515+yQi6dmSZtD5CR2DPHXi5+Mohk7Lt+DPpvCVRn/31
H5lyn4VvZAwUy7SEervV7119AMIOJ4+7SSWOQ1sLfCQR5Vj4z5LdNwq/8n20rB2QBA+KY2JJ/eO2
Q6qKGhKJX7FgUO8Hbmob9LtpWDZxG4HKL9D3NcvC8BhCsNNgbEOPwnhFBciUbTp0IqCUU+hSUhyu
ybfAbveJJuGd/lSnkJYm9a7cy+CYNau6Pn3zyn0ThyWeR1e1Fv4jnJ6Vz3cEyHfjPF2iiNA2ausB
FXAXSohSZD4VNh/BqTiTILvMEuRsOVgcjZ9h+mN2W53e76Pl8Ckq063WJA/hzZBxe6LScYi5Q+eG
EDteE3llC5AIWAHgFgkAbK7vao/v5U28xIZAOtJFelsGCNHkF6YC6qB5U3VPXOHaa+ZUyaPqb7xm
qlnRAVima3zPbMcnIXX1DnIW3pGMh3N0xxJ9b+QNkn4TdIj5YNmhQG7zfJvgvEkFqFNHLHlAkl/J
m07Ul1UZUz6PDD03tAuP3QG0Fs0OIC7lE193v9oa73ONoFYiHwNAZ2GUF9BGvXP/eHoS4YTQTxtP
WHeBPHikuupj/mv5oXS8Ii7GCy0txB1JIr5ym8vmiLNQg1155u7gMJ+qtYWyA713L5IUtZrwlywh
jCpK1jgYBNhE1pRZsXPgVtlQl4i1YKki912nkLTZsuoxxzxwO6BLBFZtY2o/He1HlTdDdY78g6T9
tt1GwZBOb1O27MRNdq8uaUkKsN3LLMOr0DwGIkbl13xyvBMwHN8xXnKxKeHFk38mopcEEaH29lT6
HmFd3nvCEUHmYSf9pS/9G4NdrG6V9JN84waZ2llOr9RMwUwzHnhEayMYhUgcP6Ca5PYK/DTyhKra
evrFyoxS/NPQXdJW2gMZgMbvG9JF1o/jPMWSDOzTczreUl6s+YfJgqi/aJzmrdL3xF0U297/xuvw
U9F+h0gG1fNxfMTfIpaZV1ZtmiMr810eXdSw6UYs1xJaZ9J2txM6uXCXGRnIwjocr/UXamCoxmWL
DhmeQUv/EZaAGhINgm6674FT7ahEL3X8Cc9sMFPySiti5niVUWO2FLAfyG46nKXOmZNartOwL3gB
C/90uKLapayV9BJxXYBbA7Ay19r1ptlp2FfZrD5yDd2SbVbnys0+yGkL9VN2jEHUOxurJdQzLasI
VhbBkZd/v7X4iL9MMqB4fFesYaCSvon5g+hZIpZW5QUZBqkEcXMMSLcjMwggL8zuPmzyIb7xyn6D
uoMEILaukcTAg5AjfGdaXaIF6bAN2tZEi/KHEax438UaLXgooqpjAMTJsipvhA/tB81Sh15gpQP1
oOxRU6SwF+MY3AN1b9Xrjv6MDQEgNAzhxP02rI0Fi9n86zC/h0sUu0O1F4jIn4SvjEdH4x7pf0oE
QxYHOn+o6igoR1DUPVG+z20JrrhU/L0yuWCFu6bf6fXu/cAd3yCnPc9yUleSASreO73ZCWzad+0n
dzADYErAWcIIFp5YiXgSOKOEeSsET3UBeaixopBo+mywfWfkoToxlwhqAuYUqTUvNDfYsPWbTvZe
c7/w7c7xrbQ0OQY5JlyfCqflALkrqo/gr2WTq4BO7kig2KDIV8KmWTh17smq06aQwPtY9XT5Q397
rADlKqfQxzq2Pkk7LgZ4+lIVrLxUJ30blLstxkMQ2EAf8QIizdG/gdSQiyB1wTomuc2iu0yexscm
fQLO4+8Lukb4YSz2z8bR30dkUv/JG6Qk/Fv5yU/jgU+cfsQf2Q1uZNaDUGBjZ7/RzTigX97F//Rd
/yOd6WMcznzupf5X3cud8uN/8bMoaznmDJIH+VJtq0/h2s0ihXCP5+hzwIziTsLC8AxPO03P2XxL
vAD/BMcy/R8LQBl/n/zpXzP6wXFpay+met5Qro7b5M88xzvmCi4fpkaxoIDZ6ykhgmLmvbNOHqVT
hwQ5HPFxonaF8mW+BvHUDy2sUAIWCGtSLsZ071QwqTwlbBPlF/IdSpIKFy8tQigKyzC9zZrZDf8H
/g7DC4ZdZm7knIkXTk8mIWLXpeSOla5IfZm1ljZRuNSyl9nClRoelLkS7y2Y9izgnLYxki7K8Uge
wfAR03rerTrZIbvTggbRj9tbv2W61VPMeDPyRMKEOXryHhuByUWQNiCz2ZyAQkSbQ2gAKvKWT7zx
v+grpm6h5B4ByfZorEs1Jx2eFbG23wY5qyB0DrR9TQpluqyB99B3Tg9fP4cjEQ6045SXyFo3vtvT
phGh0LK5jN77lnyWjzvfZG6sH2xLzM1nNOyR6lmOesC4dgyqS/xCbh6bAbQWEvoV5qOeffB9plip
SB4k3uCFn4WdWCTD39nXEqrisngfWjImOvkfZ8+oHqX+2W8J/elUjyOy5GjyNJ2CPN5e6Ce5+vLb
TXXauuyUiWF2lBCBJvYvoghN/8nXmI3cz/62xvqiExGGCs5/1qGyZGcEK4nc8Ksud0V25sOdEz4i
VWbML2HzjRuQ/rVEX42aV6HF7OdMioJj/3PE74lwrVhqx1i5m2zO2eW/tCgHEErz2h/IXJ5lIKRo
BUkDL2GIuAHFf5OGhZbJsgKOkof7kCC0DBiGSZeqN8WTDcR8KHa+5M08Szfx2/n1Z4gyE31HyWvh
iQdIG68kAWQ8PjLpDFNFmhYMjIjnGycyZGuNv1Q/tsrDSrzyfaFT9JPwnIgNas8DIT0DDGb9J9HO
SPQMLuGU/PjI5XcJkZKL6sTesw53+Y8Ifxw7DBn84+SJYbMrFqNtrYVujmOaozwWzst4dhGZE5Qq
eQWxJ47Myopy2BEhKSJtr1DdRaC8Pv3DlT/LUE/cu+1wQI806+PuQUJB8DeqNzRJz4RZMd7wQ8hL
Qbbeo8knJ7fnFE/P6z/kWmTjACU2OG39T6xNcJTCbxdRi/ycsBExhQy/fewmWGJW3MUUYeKnod+g
3linGNkt17j3nZznsfkQt4wofPAoPXbDn+HNum51Tmp41u1XP/4OSe20NM+Jrjj9pCtUwSlpqwkR
4BI7FKG3VAeTBRf++stww9LLcqAJ/P4NBdv9wdf3OLH0Sx6deCjTVXZUx/vYbFWYIexZ4Pbcdb2n
/ssc6ASzdOQtaUfaEc9cPW2MnkytdW0pPPub8Hwm0iNUtixmKh553tL+XUKx718sAxxlvsybKvfQ
zfHsScU3v4xCrFe1nGqy5btVKKubzBWRaYy8pmIUVoQ/yj+ILgi0L2BLuEmtN1QIXTlMFy72cc4p
XBRAmVA3AduJw2FsRSfARx5AAuHkHR8+X0ksRb9IwrhX819dvKr+SZIIPua1T7477mQOyiE66CA6
63FFsikqyEV6JBDLDljzmGblDx9KQ1uBTbjhKX10246AQTTsH28Qp2Vzx3G39g/kxC6tBa/gtfLR
FJiT4BwwGx6lzS2/qQfiGvRsNqkVPyVJG476olsGOObZ9Qtj+Sy/VZwMa3yj4hqDM/kQJAc63N3c
iiUxGMUJVSzWM+ozya7ZVe5HlS3mSjM3Rqb0lW3xxvXLMN6oEJVb7kiUbijEiT+w9X+duekoAk22
icvwyk0BDGh5VbjNeTxy0DPtaFYbbtZEO8ro2eKVwKsYetOg/mU4BLKFwOtbKXFn7hqillKAKK+z
VsYKlZXFNBNnTsFLnA0aKm9BYTBXCImtGM5fGUn/P1Xr9eEMCLKpHg19O/I/evUlcHim4xeNBNnD
sBl1pVnnhJ9mDxZoSm5kExJLrMxkB4an/jTXUbatfi3z7qpXSuj1r4DmC59Mq4upk69z6ZBcmbUX
AdOh7Sn3tN7LruiEYHYUJnFo2vWNi8qXUzwNohoWUevE1mlOh4V35lmOPxQOHGCTYgW/YGwyyKby
OJh2ov9QDgtos7JGAipsNl3Y2vZKM9Rk6wRyMRjZwoEKQGX1rCpQEOWcsJLe3/mpIgrAiFn9aHQF
BWS/XMrxpZyWGOS65DLc5Uf4GW0YTtDXkbbSLWpUw3Z2MyG7sGj/j6Tz2k6cS7foE2kMZaFbQBIi
Z4xvNIwLK+fM0/fU33enT1d12SDt/YW15sIhc0WURUVtI/4qiTegHRw20eyCDKVJlmxWXXnjk0G6
DPV1i7zim8H+58/UaCmwBOJUf6Iy91z5aS6Et/iLCIFFCG75GeSthaxbEfdEuCcfhFC1ngIDSIeJ
hH/a3pU+UagECzyIVok3jD54MkgVwBRMx4zBrUUBf41esnAu0t1sEoqp8gbY2Y4tvE7q0lr8iu7i
eEyFbtmG6FZ2FPcjHwKxSLXlAf0BIjnHCLhvpXl7yfbeb+3/CKMLzaZBIbtUHtmTWSHXb72h8x4q
C8hTYjfjpkQrX2xM09WTtXxLMHafq6vBg1B7F2WG0CakuJprbIW8Y/30Dqo9C17BahwuNKM07Kji
rkjxxJGwmPz0sYoNeek5zbWHOumza8gzEGnmpOzY8OSmu4ppu/cV+d8hZST7veyQUPKxRqAcRzY6
rwAI/rQOi2Q8qj4GPsw1VkFT1ez1Y/GgUYWSJf8kCA5iKz8DkUdveWhq6nBzA/lndkdHYhHSsGTP
TZxF4Ebf3a7FKWlP0BxYDw94w1NwCFMeapnORo5vJszWlthxYjQZ9JBMbLb+30hSufmGkE9fEpCI
wqAMbyofhI1FzOHLTE7FJfrKJsBYSMOGABrj+mxumstIPFP/hzttxlSBfDZAPtzyJnJ+ux9XeHhn
xMS4GCb58UBgxG684j03jJ9qWFM84Fc0N8MvMWse1wVWuNzNnTebJGSdtkelsmGPh0TlF9KsqW3F
wQr5nHVyhagn/NJallY7dROswHMrfyQ3k/1FZWWJ7fPjo7aIHE90cG0gPYrWubKMEWl6X+GzlRcT
1ZT0VYUxISB1YxUZbwgyJPbM5X8YQoCS7pQd0x74LTmbvSnhASUiaFC7uyIXFB2QJYalneszrb9q
l+fU6Y8aIxxAUlS7mM93wr1SqAjZIGyqB+4wUoBNvl5cDM80YppNBw2mQDhVA1OCnYAZg6+I6d1e
Pjjo08ccVyl9L7LN1O3xeSISzm0ktpMIAnHcnNmdQ3mjrLzwqvtPtf+H9JktGQw09YQTlKeFZnLi
pvno4i0Mpdgf6KZHDGb1S6vPDTuC3DL2UNkwuUB+lays3Qwrzer5SDblNiJa6Vy/+33EZ7cpgNXO
hR1vZkqx57nkiGwjlt3oihPsKBrz5F2NWmtAEbaF/TqstYdPxB5n1bP/+1zgJnMQOv1kpUwmBzQR
IBB99jEDSFRd15eyTxhYEhvM7YnGlPJ6PKfSD2szemDmref0m7CnXFJoQqzgkgz/+vScADxkkyzb
PguvRj9U0uJdrMZ/yIAkx0ErzFUK7HuHyovdN2vv2iktOOXuMB+Ne/qtTHg++dtnZeRRDeLjaP+8
d872PvuqsAlCbZ3dgHwUW6glv4GDOxFhAC465gZICoYdi+tPsufMZqcgPWnQceM08PaXmQ40hiqH
HqtG6PFPCA8MjHb5LbFxUqimNQ3YZ7uiWU7AeVeJj12Ag3o40KTytJkS3DCXkFgp30I0hPRMep28
opbZlYaD/B5n7iFw7+m+Vdct8t7FsEx+jXpxxZ7kQcvEeGpBPvIYxdwCXvVMmKQiC7nfIqgBlAUL
llWgsQIrx26IcBhonEs29zyA2c37F7GQV/bhLXp19fHjELQ6KUykdSkB7UCkawF2n8BeBYFxbHws
zgtyla28offmpBPDxa+0PsZMAlrEKkRfC+EKkk75gi7EIJmVyajfkFZzus5RJsd4azelsvfRtZ/j
XVZY6vEzs+PeAkgu8eiYWO+qNEfD7SogLMr7IK5ku5rRohxIXvJjuzHwKg4qXwysQ84CQHpfvfxb
owKLTGIUOe2JZH/mS01JlqnxV2U0K/cYDX5dLwPtKcmOxwBGOsbVlTC2SeAUfW6RbytMbH7T0Y7u
NWrPLcUAct7qJG/H4ivAlTyzhY9TTMkrIJ5M86sOl5IFlK10q7s4YY4WnQAzngdG9wF6zni7tIXZ
/SCtjf1XQRQy2TYlSNY9kmchJJj61FM4cm9A98Q5AN8wddTaKsJdWbvgyuFVZ6dxqav/VM0Kij17
cXxft+iNRQlDDWErvdN8o0MPkLBO6EjvQdsyFLBO6BDnnGsQxIc1ivh2iwhRpgy+aEyyMtpVWqpy
r1NX8l4YOKbRyjfGkjs89JfDGy8K6OzyXJZrBFsxcnj2Bjr3O+wEd2C6QsPAtrRjhzuJhiE5QlCs
NPuD/g15g7Eq5qhaQvSbC11cVuvAwhqrYz7jp2RrgrxqgzOjCVad/+jbo7hBED+cMLBFO1nYtOmp
LNxEezTjKYwPaQnymoyozwQ7vjIMHfyvgF5yKO+wWhQEsb9USBhJNQxOUw0RX/eAHRwk1HLrMu5n
uSGwefYh9iV71NRY8Ag00iky2Ivj2uarNxdZADw8XqQ1mNb0JIwOHShXh0VQDzuj+uopGBPeDCNZ
1BXVcbijEaTqvHaUaP0lUa5cpqDbFmG36jbihQJvTbccYHjotkiuhh2BVcEaRfhPJX77jTu5xqeu
gWHrR7bNAaP20lsI7BFuIcftw7dT2GEuphuGoDALSnTjS7aZi9aEW7WM0CPRz+NYmwye1NjBX8h9
N9hS88trcJGoaKpJrXSJWP1kSgckBJsKAzM6HAKPzIWWPZhro6u7CGjfU0gI/bn1nKB7JSiEGaPK
IeRGYoMQ/mb7iumwAQLCEVCYCnYorGE0RKPLj8HbkAmQpzaiAl0KvMyyq2+Z7BoGYKoD/WwnXGQV
2Tm1/Xds98C2r40ODTXi9aCqszUQIMuP4Xz0LaGPtRtnTm1u07X56GD/LXsOPqKcT161NY1VRabp
kl18X901VDpx+f6IXHXloa2RplPQytsYgVamnCN9RSMnRsjNVbd4YynVSyfl7ldJx4SFCmWFzx/m
gxY5HzxNNoGvNnoaZ1YASYMkigUxPLZ4xrGo/VXhMoq3NK/FsBEh02KNLpemG/dHJGQQZJqvUl7n
9W/LOFB++h1MmXDJJzhrYX1BXDfnkfg1G7YrpkgolEkxOvZcsoUP1Y2a3YU/VoEmie3s/yhZsqAY
1LjChLuAzzJuii8U9Zgpq88X+YAL88n77F/QCjMTQM8FC8QoSANF24x3bHJFDVspg1NkZ/oWuyEG
Nrxc9Fv6kkyGEfCkzOn8lcVnDJuovdrm3M3c7GMnXPuMTwRkgvVieKUcM8wIYjNx8YiEFXs3gWVu
smrRRGicMXLxz3O4nGTZCbEasbWxdk3+LMZp+flBFooubFwYM0eaEBzko52xpqcIYtmcooHuIALO
P8bKgHir5vdm0i1yDIG1BFAMx6Teo69D5LLzhi8RcR51g/xqwmfag5lSF5Lm9mc8q0XjJiGGZhY6
cfvCGyrHKxG1VVrec/RrtYZtLmIH+BOjqw3PiQRAj5nh9UM97CtrxC/kJjOrgFOF4DtesU4qMXsC
Iyl3DF5b+TmmfxIzs4gBL1S2WS0vstIlpZd4o6c61b84dkHQXzABGxmxgGgMqdpnlBZRk/F67NAd
9OFDk5YKO4f8lyiJBd4B1NWVzbeWo0f4BYCJdaB8zMQfQZ655aTcYNtSqs7EeGID4hWYaHAX8bBQ
GlcenNCYGoT/DLYCc0Jz6CaHEzUOTBaROmto0Mdw/EwRfM0eO7lCNxcg0zR8xfkn76vBqbrT8JyR
NNSDzIpOwSxbDMoDeFaTAwgrHkROFd0FzyWuA45odA4axGN6KQMeCxr1ATmbh7IOZxj/tAPIt2cF
zCAxNS+s1TFZqm8Mx/GOABHTljRi50srSL9a4Z2ws6Czofp6Kmz2sUDzP9Ezfp0huf4pEbjcQp03
7m+AjS7xiSPIUu9mH1gp36052gYNT69ky5DvWJpG3C3qeEgh1Dtf4WReZD6dAqWfuYZGqh6q0z4h
L3olzF5DvK3vEfwldI1upvzFxX3mo0qdwidhHPNU9n6y0hGBxPwDEV4lo9jKBDMMdjBzB2/dcyxn
vrknxmkRyXf4AmqKUBIJkHPIx518Z8bh7z70Nj3KAPFY9/xukxsDeiErpxFmfyAwvAh1Ugw2iPWn
8yDEVgdKjFmQQBozDHSqCmgK4D+xVpNtHL1r/MlcHs1e+FeFv4iLnA/fmMxTUavfeBV9oFdh8jVk
W08EnDEJQGWGJmQ1BBzbG0CH/HMP1sj4uopoP+PZ4u9+nqBUcTpn3pl9noG+VuXRQb9exn+AEj4A
hoCa/iv0dyYf9cBN2++AbLM3sQ24II+EkRDPZK6ZA81Q8PM09MsBdQXld+/k3YmrOVcuKgoeKP3l
u4zv2FDFDLoin8mzm4P+BhUgOGWLxvYgdzu/vLUjYQN/oRVakc5IDcHpwAyKJdgCt92ceMohPGQP
758vrHLQTbPrDCSp1egnAB0GTvkBHjy372+ywXK4UZ9SshsevLnqPsRAfjHIMXEqcdlMowEJzs8e
EzTXHJehujb8PVqEGWUHWJvIAxOJ+sPSgwuKo+xz14qltlG0w7AytF3+FX72FEXs4T80VSwmrMkt
wjNeX1pMFqC3/EVBgaQ5FAdyxpgf4YMyj//qnGLyZ6QoAHw2TKbi89jR4iwmoTzVR62uiD0Q5VfG
+E82ch5t3AIfcDG0/pKrMJnsTigRouoHNXNBX4yEfq/2v5pynHXfmnHIN1p78l88DGlE+wiFEdAI
12DTX7mCGPKT2kK/dJeEib6NDgzLrtZfmi/2ogRGDcQOrsPoMaJ5D29eve3z/agvKztwzJA1b7AN
Nt0ewi2ORTak2PpZDAK0mIhbDPup/JS7MFuU21D/jbc+NKQ5WoCnFjDiucXg8Y+hi0tRINlpJTLR
OwT3tDil09oOlRUC4R+Gy4VMfhiXeM1ze5GZPvygshxAjZwZAORWRoA57O1r1Z+y/JyyPORIoX8L
bvJZ0V3WmAMaXF6jo9hC8VsKMIqWuWHLscPXGEa7MnZBkgBhTqUVAp6cC/8P5T+OFBEaxFNQtkVm
t2wh5ppFV+1fp9J22R7z1D76UCvWfbeRMvSQJI/Yw7x/58nmw93MBtUyMEdhYYCcs0CfT8yH79bf
h5dqLoInIRcZqBpwclh6d4QltMml/2Oe/TNuf2ji0xktpkW9Rn1E0GvPrxV862fK/B/lkn0xY8EC
kZ4hT39wnUN3ZFj9S9YYy2c2hDaimY7lH9vCJDyKIxx0droS8Qk3dPsymO10H2rLCVCaup4LeK5A
iMpoaqVoexoKdFqrSt8SxFCvCTrDq0Ijiy3F+A1myBjOyM/zu+mfq4AICVzuHapDxPsPJLnpXLqX
LPdhjD68i+aUV87qtf4fhK015s0zE3YwqkjWjRGCXtiHelb0jfoJuxbKD4ZY7/aEiBpte3mPhgsr
8ro5M+RRT+ylK/uv92zkJf4hXNIGwGhHz19W6AyoKWBXk5bYOhrkWjRC2bmc1ZwV2+GvLq9ScUf5
TBsmj3bJ5eyX12bE8IAgH3nfvwqKgi7QAwt4I1fpgpmHQ6l0qPRpUJ2CjluxE5EsTd+ONHitVfya
geaqMjkOFoGn+4GXSxbXEiZlVbVBHAIBwbECD43bRCVrA4Ff6T1DdOVdAoCAE/9f95Qk4agTRBfg
dDVOHPm84Sa8OCy80GQ4ebUrlb4W3cf4hGq0Sc8Rp2arOsiiFT5sLyWjiKpaa7DWYjBl+hXvJrJL
Fh1ZLm56+dZF+ya3I/pJ4TdBhw+FsVfcKPqdMDMgFlG7DHDatBC4tC09FXoLiLMz1CG7Vv/GUK8O
5O3gAlrNvntCoOf1quzvqTbNAKVLdGNiHpOjzAjcvJbJCe6eStmd54JtIgE0oQV1bKrQdYyLIt/+
wePEuFJzx5BoAnmEpdawLlFUjt7CODaMhxFWZecGtR6V6zCVFbVuSwrU14OC+CM/a7Aao+5ZCpuh
+GEpFevfuurK2ReWtg51TlfeUv07RPgs8tvHv4Czqn7XV5cWoBEeuCz8F9NZfV5QqgKYaJ1PBQbS
0zh+Bqfo4UUiQZEsf6kSXiOxS3eEgctkAlJpuyp2WOgEHT6jMp+SRmLN7T5rddiyVIpPxhbPwAHF
n1ixL5okKvxa5rA26wMBcqLitrOT3B0zNvG2Krt8ytlNcJEBia+aVBvgwgRqrfoaWAEcDubABzg4
KnsAr5hgFPh92KmSicYdEL01fvAm+NN5DDVcLzhpdjImaIGJC3+g52+B2wqEP1buBLYgUlApJIU3
N4sfPhscnez3MF4QKjrXxK9EhFPD9Cz/mZmSIwIAPJAwkvLz0vuEDG6TK10rzTEbTbaX8qsFEsx8
QYr4t8ctkXQC5aWmZ/cMoPBy8P+QdcktySOAq4E60ei/au/Z0Y7CAEregR66LQuQvBK2ZQK+4BHX
8LMIn142LJnzvrPMJLwMUGhBJori76z54FRhdvGj6Q8RBebJxOkiW0ECRZvpevYFu5AcE9xW46n8
0NIzv5DMbYcKTkZDjWatamj6arjtYLCFpdRjc4IdQTpNZeBjjP6ignV8upGxRH4NqIxk1EnF6H8X
1GkM/1kvRsZe0K7h5572jjduhvAkN5ZEs2OF1xp2ycjYAKGlD1Epe/HDzXzZ6tLYMtFLM576QDUx
GkLRj1lzR5mUjY4EULS1BuAkeKCxWHZc3w5gppiZMC3+xRyRLEzL4ilwKtz7lzx6BobtqZb5jnYk
SnzEN97AysQfsyIfAuNu+YA2nH17rGn5BhYzNJJefwDAwQY+3eeMjG36lzJ1hOheacdAZbCpp4WF
9lZ9JOa0cGwoRTmu0aOH3R56MgFh2ecUqdJqjBOX9Z8eJciQrszAgtkX0lDeSR67w77MRfBNjE0N
dH10B74G/De+cGFWuNXxXVfdUhFXOsUiPlcfic8xr08FDuHx7r0qNq0SJGh8CAdjaTYAjaCXTQ0F
mAEQgG3k5j+wtZjdnepVxWPuczX6LJXlXuBFW0g9VMUfYTbaHk41dSEqvCPGxtPeSvOr6iDhfjBq
AIIsw42MWP+YweeZpywvV6QFlhGy+BUTJZ2hxHoYMVrC+IfNu9OSI1+hJEE1GTFZMVaBqevOxONM
eTMsFUGyYC43s7WUbiJEulcd9wrTX/RuHTEYjJtI7ZmzAUlZAi0o5kc+GwK6+T+on/ZojlJ3Gpwl
5ztaCn/LLnPm/aeKNC1CSD3yXFgTRJXKeM2otTU0cfDxXPgKmbwvJX0wiQmbL8YMDfCJhQnmwFLJ
VDTh0Qlkd60/dPpuiHNeVK2KBipmQBAxz5V6YgKUv5Lzpvog9YI06skMQFE9Y0BN2cLsGvkksTzn
S9CGDy3vNgwRUv2hI+tZ1iaIlx+4HFInbhxku4Z4UioSU60hcxB3mLTwXry9RT3jaDroR6F8oQeM
Ko6+DgcCnDT2LojWmf2GJ4Q7uvkS2QbQ57Gb6/TWkilDkWomF/GXN/3PFB0ZbRbOxEmW7oy+RVag
NejLFvO/Mi/+/ONEqjMXskTV95X7x5m2krVVUUDttsn7ULBUjdhWBPILOF54Jy/Mx1RvGsdmlnJH
ehvsEPDrAfAT4MWLDJoXLepSn610nSdbsJ7B59sElo/jmS/ZBG2Fhk1ahsPFg6vR9dsex7RdTHug
2NIYv2JuTJZM6/6CvYjjJFmXVzxa3Ts+0ISjLEmGHWPXD75J5rdJ7vCAcC4Tinpgqltx/4U7gRx5
feV7a/TMPripz1HTvzxjxbvGxxPNUHadDM9Kj/BySXdRLAbGibwO+RNtAP5zWWHTiC41RFhC0Fj6
Mi89ckeEOMEUJr7ABefAPPhThbyOK/bZ0knyd169NFOk/FiFw70Wf4kkVzAXCoqVwu3FboVVZ+AI
89e4Y2zUEahNijms0Nq7K69wRMf5CsMTVBExuSu1k64TP1qAVwj35KV27ozFocLg1u62n8AZkP9+
Zmev+QZuNSargE+gO3yERXvTMJRNlxsTvNOvj7KnDFG66UeJK3JyfjxC1pOYrWV6d9EKMD3LK7Pa
sVm9Exgt8aguGNiyHkadptjyMD+Md4J/iMhFlPTikqG0NYbHx1YZCnS+48nX0aqhgi+EL89J0BlG
z3SVIUnRoYF09KSozuzknxiQVimD/t/m0CgeJMHKz8y8qj4Rcsv0TG2eRJOL98PrpABURBLnHWfS
VQtuyI7IETem/CEhAC71FLHNPzWOXSTKj3oXv2kl6u4gzdY1BxBMGGQAb4gZtE5bklbgE68rY/HJ
rI9vV+s/L+G6obDlBZ4DnEEKp/4KBo/kI1T2BZagFiYScJ99ER6KfJV1dnAgy6KXWKXfASCoT69z
K+k15WRRQ32HxoKf9hsdkeS7vj0cmn8pUMrw0tfIUI2cgWlwQkbR3eQNdVxNlzmz6SM/tuiMqgtb
jDAD2IabIDlkFB0n/6RGG+PjwR3cpU56g92jDw4wivPD2MGZ8AA9QrC7YDAnswvfw6Ib57NLhjrK
Eu5C4JFES0yJ8CXop5IiV2H2ymSvnhJlX2p0N9o9F3Udzb1LkC1L3jrd9hlSrQNv0Re3sKQSWQCc
Gc5dvdBRxVJuXEz6is/vKC7YmSEfw6E1/iExKJ4xXtgZm9hd3Z1q9HAQy5MfvT0p55Rc8AGhMCIz
lr9T7YoAlEHMqC1Y8o8d4SUsb3Ok09MPx3zOu5e3nrFIxX0zm1fFWtF3CbwrMtUZWy5UeLJgm4D3
d2tG8GyLOxuSTME6hIe8E56F/Gu8SEIJzLVv0cr20GhjZlQrAmeHk+5CDz2xvkQ288PAnGgGZzKu
PnyiaM7A5AAL+q/lbB9eqDEQ2ODFWQXc9QzlrWhRbxSAA4ReTaC0E36IPzIKPs9MROX3QfPxMntX
3jM7FvUniyHoTdc6vsTlb5LCfKHPyGzgF+w4AcUs5dEtR5bImB3IalXoDU6zbEUVyWKjfZFkcBG/
6iXCNlW8o+vg8GLhwYllpR5mvf1/1Ysll87wzCoUbqKNiBswObjFrnFmiZMx9mQoyQ4j1olsfIjm
EST83PfxtEtvgzCAPXCnN2PPSHWor/hMP9gw9wHiLRLnepZyKJnQWRyFBoDZV9xY2V7+QsYPn186
Epcg5/8+44NnoAU8NXH8A0mbU1+DIcR5MP6FZ7a3/n+pXPLnG2c+fE/Cp9yA9oA4V7sHwYjDbRn8
sZgWqb44YLa+LQL9x5H3CqxmweoResRkgAgiaxrRw98TkIqTQCFxbjOSY61PN98DNmF4V5XfE51P
7H9ZyrgE5frcrl6fOh400FL6qVFegua8stWwZIR/0SxmBudgs45PqrhJiRWFg/PWj0F35zKKqDiK
0lHw8w5wCKfbyYpHtL7wY+tH4p0k/KTLGB0MO4eQ/lIhC94i68bPGnvUgPg3o2WgxGJQGd7GESkS
tdSzMNiTLfE/JcCmn1rFYt8eVqaVK7sQ4Ofw1qk0O7sasZfYuYDFcC02y24F1uWdQRpk4U/1iqPI
m/0JeAhNNlK/qvL7wdvKpRTPblL276N96egyuvHQS8vos5JO2pCtPtC/2QHqwimGLN+0MAl4e0j1
iUkB/oc8WltL3b9e5CrL1qZ+zRBokxz6lC+GuNaZEgkf0PdWT24g17eH8kLxtp+cBURmBzKWNvGv
lZZJfjS/pZPPHmqc6+MxNw9K/Cfrr5EnVTwgHXf8q+cvCxK44DIsXB59ACl/8HTeRNQY3/5pOqze
2RLJCAxjyEeYiAtW/GhuVHpsUiwKjoV1hvqzvCSM0XQ2ONEj5jcmrC1b6f56RLrywESGE4jMB5cq
hTC+7czl1w+A550/qZuG3zKH10GCDWCJoUMaLFn1DjgorEZEOwTZLo2X+Y1xKF3GAh1EFB6ERQkx
Jl5cCXfqgzVm49YxyRL9OLP8BTWqIUrNxyq+ngVz1fV3vgoF9Vp0dj48Dekm03cbOU3VX/bI1WMS
2A0qjQGU57p6sFAg5cbO2FWFLsHMsy3SHJzz2aERtjNl+tzL5iB4mH0X+sVAmHrOhT9shMMqeKQR
2LBBsUdIj5DA991ZXzFD0R+0YyrrxUfXnAvpVKn2qK+ySTJQiTe/Yqe2JOiJ3pFJduTE6oPhVr5M
mYafQtChXMQbxp+UyKq8QM84Bb/C2zEsodn5CKyVG9Mi0KT5zAG+rLGruSilzTSo0DbguuyBvTqd
TYTTunDaLwaZP+ISOoxsyUs0gOqrhrdl8aRe+s8i+cV/LYERg1HXWKhujI1w5/ESTjSVUP0ngX65
ks8iUTLa0rwjbPtpt+WWHbVmXPi1m3jloxqfdvo4Zq/ScIVV0zIhJn+L/dc8u/O6EqPVsqWD8MfA
1G3u6syZhRbbqcZilbmsGjs5B3smrzMDzb1tYKh0s28VIiJboVN24wosaoKF0VVy7I8oOPG2kF+B
UT/kloCe5fzkUAIOiP01/4QzLxAXI8ZjerO/ExLUfrSyr04tl6BQisAh8DlaGa7whxiAPDWRKR2i
R6ZAczS39L65wQKWuoKyFQ9k4vbVtYLQ8EU1vRqOwxdhNqrDepHROglIpaVdK8LJ0DG1gC+znfJj
FsccYySMN5uvbC5spgH2AUgmW3NMql+GK4c2VgKjY0PnBhbYdI1iA4L4muQG46/e+gypsjc/X856
zWIj1zg9Tnu+SPxuzZKLRRaXCPbJ62pO/ZZGmj82BrSmWIXHM/3LWt4ZOhupJ3mejaM4VQLP/hhB
XKM1tbMbc0MFWe+SD99q3WpP1oExszSauNZl/UK99scHKHMgkUILGYaMkPnQrZTIYVThAytERrbg
FHkUTrQoQTOuvPwBlbQZeJ+Q5yEY3nbZwrwiaddfCC6ENVbLXH03Z6I8r9ryPhzZemqX/kGG2HmS
4wNq4UdjAcnnrKBq4SwI7QQzQbsCqmiuk8UH9ggDye5Xt0zzXIIhOaA4odBtN9DkGO4ALQ8kIgHJ
mmuLtUZoWxAdBXcCLXc7HSV90dGvfPlMBVukYDxJaNd0BI/tAT6qnH6pEwoPjku8V3ng0h2ITrl/
Vz1erlOF9l+lJJqOFDZGBjxZ7aCSI8f3kK8oLqic22MUzXDFTBrSZdnuq5ilGmXPbLpQq9sYHUwq
WOllElkCZbtaEPDN+i30tyM4FkYGjFaaobeYlTHGa9QLf2iSxc9RosUbwCV3EgveRDp02iMJ1kzZ
8FV08THxF10z8bOeQfwPBY/0oQnkB0TJV5q2ppETyK9bAMUrpXNeg0avHxlzIX6jTcs8GB4S/+Sk
7Da/c839hO8UewS/ZT4AOmboKC1wMl912j8Yms1OK+zO3ILYw2kFPwrbkgLV8STjjk5OUr8D1UvE
NioAhDW6gsiaPOIFjo6x2fizdc+TDAQ1BOh2wE6c2psiv6CJaqAIoIslTZHPveyO+DFr6V/KRp0N
KqoPLC/U/Eejs5ITMG9trWSb6hydKv1Io6FNppJqJ86Hb4W9/zESLPE6zmkLH6AyynEu8ShUptV2
e8wMbI54PebyYdLgM13yreCt9VBU1+n4j/+eKZuB1WHEWvdSSR/mclp6zYnXCcIek0QG4tV7cAJ8
vxTM5Ml0y25PbleeffvivajAKvOUMpIcnizB2kuBIPk3kjAlMwSQnbE4aM2E9PfQvpj/UAQN40r/
Ba+xAQm+wmoXvcmoglXm2+RjFzB4VOT8Ft9A64ZkIf0kFWnqL/gpLARRP/n7qL5zWXBoyiXZJ+hQ
YQQH5yBGLA8m7+YTLGI8O2k+sVRgfY3IhxcWnDmuG655ugDFKatVIDyokbDm55OigOoifvimo/S3
bPiJCe1CKCCOtoygH/M2o0yGRRy0HYgAJ9kr+b5NcPgvkRj9MLO4ITlR7Y9V/QhU1Aa4z260PsLR
1L66iZUUX2qkByfGBtRXKeXE50TnXwJWO9btIW2es+jYvIoHt0ipoMfVNgj+GukqTsb3byXAOE1N
isTBMS1/7lIYsPss3zL66Z2muhjG/XbxbIE5zPfYEFDFs86WnEZetXgEohU/d75UN+OD7YLZWrRt
/lJbco6s2n/V9Fs0AyR2tQBHhr3DRp0vbhMsFKeUadY1PRanO9Y11VjL5RqK0vZz9hHKgqDEzomc
ATVz8Jvc0MnswtoZ+c1aS4Fj5M3bLQalXEbQmF4KTGM9+ScyCSOCjS6WjaQK/gnwG63szZCsjnn3
LjB2n1ewDHwAC3MFOrqVkEy66K+dFXYPLTvSrX+jgZrVazj0wgltQWc+lIGoy3Nz52rTFRf3b7T2
XZJAvIv3wVnQgzMlZYy5GVYJhU3arQDsHtL+C86xWc9KV6u3xg6FnaBtOrQiNOsVI0UHX5cxrGLP
/sQbxMTcSGC95X08ngd2X6sJsC7Ys1tqPFPNyU270S5K76KnqSs4/M/pjE3uqd3rrsB9v5zdpoR3
w3NRK2oENkV2NriesUbDL+2Egd/EwotTr9hxNCjGwV4xQgHLszHTde6/+m4d4cETTtItW9wbx3tQ
a4Tx+b9PGnVVbzCKdAhbm+3J1gDkF1G77NiD261ikVW9Q6s87TzAGflLJJkNAOx4NXhWaDqzDa8U
S7ITzJjaxQbAQZm2FqmNAAOhr5+Eb1JX6eB5oAGY74YCGNi5Q+rzO/uFGUDilK6uZqsCTKkCk9L2
oB6xP9wkbG1CioJ6zrhYrg6JaheFU5WXWNnLEPpwXVKfNgwEDTKLF6IICND+YJo27CbZMDY0c5v8
sWiArUVK6BJHzHF12xRM7bHu8fAFN0Ydk2HnreD3lFBDU7tm7NOAR6s7tXnPPq+RzVi8aWv+P4t1
fUSiVyvLaM2mYbb6wH2d0xhjy1Rc37ii5NFIIFWOmcT4wm5BsYG2DHFikXtMAAOK4/9iqgdWuOy0
h0VzFpIVJygYqGzyUuT9IxAZF807S5xckDWalY8FBO6THDvG7y16ljknrMHJF/7Ls5Wm7qP2Suxu
BPII2NWwSZmCgZJwJJgy6rKSH3i68MzwI075ewf2E/8B57nfSWsPCUaeXJ0e4gBcy18wdGpjIXKb
UrvZWn7SDoQSIajyV991ftGZz0LvAThDRK+YryCyVgvdaVEA6UQwznN+DpwTH0b/NvYvmijmJmY/
0NKT63TE3A90h8Xz/fNLAUnInqadCdXTCGdmoA625x7vO35m8gg4hXiVOvMAPGHGtx/jl+Yv1H+0
5iWbzvSfEtsRsm5a1x6refFgXdpCtnmQ89MhOZsinCaCLEUwN5FuPKft344LsJ0gsBiz+hN/YxHh
rIs3OUY/mBq3jOAK4U7JNFN4YiiC5GL9oezk3XOWsuqQ9hguxWahvoxnxujo0BHQPP7iuBLCf7wF
KM8KWxeuLCBFBo5xyNew7hwAzZ+f9B94Ro2hupxuI3BtTCIdYFJcj5CsVVufv7KXNPWBsIgBvszZ
YGX3yfiWvD7MrogMSV4YapGVIeaS1RXL910ON931WQ9p09esXBlShrixPNMaaCvYa8vWsCcS3Sz2
1T7+8pdIVqD5Z26sXsc/0EQQd6hRjTlbeFSs/pL4kMlGCPikwLSq8M/Jt5mNSlaxuMTU1afY+gvC
12y2dML/SDqv5Ua1LYp+EVWIzKuIEsrBkv1CyXYbRBAZAV9/B+c+ntDtINh7hTnHtJ/fmdcANBR8
Ds17vItDrIB8b5YIfO5fSGw11O4Wi1HqsCugZInffhEGar1n+2sqB+2qv89DZQvKqS44NvaIGRX5
uLizOgKiaojoFd3oQ4Jds9P++t9um6Cb6XfMmLvWpVPHzRPoFkOYHGN4aK5brD0+lwZDgroJptAO
qdC0FATsEdkNI+scrZA58FwwT6tZ6ySnhDmy2KG+3kXI+bnkiMnoQjsHyPq89Qzg6whWWvonMzdw
KvZAArgrIsVehDuhEhwPKae7rPCSM9jjF4hUTOY6RtCO3/BbFO4Y6erxridOggj8qfgALuEOLQIJ
JopyIC4m5UDr/+nCj1YHLPzlw5sPH8Ay1W+B/u+gYyHEtEbS8OtBiKHeEWRJoFIx/0N8BOyCHRHV
svRGv1Q+6nhtMmCgsKTEN47tcBE+xfizpU7X1i1LDZggAluRebWY3Vv8trEUlBiW0+Ejdl6ePpX7
13B5mRv8rnyFeekyFacw/AypdClYlf4ANLSM1yTL1dcJN7XGugpXKrt6eE4ZIhJ110AQiCirBvq8
FoSNLUFTfIewKkGFtdSSEgKSQtz0LJpCfVvo1N7ttcGiE2KDAeT6IsI7gYLefvSZJ0Nfai/lU1+N
sPJZwCobJf6ux4fxQr9jBG/Tz163F69ORIzBXYDFNwZm43aIp0TttBgeEpe9YnwXz9MkOOrks+hq
mNjzwBbUOejsX8WfNJwFKEVohFm6QaCDB2Uwh6n9AedR+tXo/rp1eMjUwnl/ipTY2HuI5IL488Kz
xiwkJWfwyviE1oKFP1q5fEubpwr313Bi5MAzwhjJeP4Yn6nhoBxArzfF+yxDzYH8Sl6ZpwUvv2k9
aYOd9yEJgwVJ6Jg8bieseAAcz3xM1D6Nq53BZKMIv4C6PCIyJEEs/NTQE3esngPqYCG0+u/CCi8s
JVIPoRLZQgZ5rLTveBZwZ3LgP6BBUVw3NBXSRart6DI42LVbr3/zcS3fSAOXA4+8TdHLKpSFsmKT
fDDIqwEtxjf/kgZX90UX5SPirXCbPF7SupI2ek6MqDhwax9TnVDAxb+2/o7MvSRjerkI/DobQpre
x0RymKZRtKLZs5KTiOGGkjJ1zXQJkx5VOt8dI1ntydFrSyvpvNEUh09RoP8HOTmRYbeFDozGTAsD
kmDoMHjCKOT4Afn58NhGhMyM379EA/N8mhu+Ox6DLYYik0FeTloi6etgfDVHxPxHaPpvT6L7Snm7
6gMJLeoSHHDr568h7gCbID+XZB+SJPRoJ/9jUhGRQVH7rcpUZQ3ZiZ90DvP5D2wVSEENhO1XgLwE
Wlp0MbocC3/Wh3BebZmOpL5ylJitsJz+p4wuJVG8U3NbBa620tda4/HnsH6QOeHT9COphSvu5AH6
HaQNFmzmGgDiCq7Dy5VgG2Cd+c08zpggy/zMCJ7UXDeTuEvCGwimuQ89Jbb1pirBE2JAcy4w/7rM
AfTPSoGIztRiyD9pcaGGwZixp/NIM7Xs8u10pQv/wwR0YFPP79HAOgfRu/kS326heSYqs9w8jjc8
z5YfNR6kj62gOG9GhHUKX9XKPxqYO4yOgCmjeIrXgj7nJhcIf5AHYERQGXCRqJj3Fp4OiiPtW53B
HCarCdMljqVnam6sI8Y1kW2x8CBbe81qV+jY28+VNaMEuu5qrnGsnDK1vGbg0pVVfFUwwhC7gqOF
yctIWerpiovxAR8j7dnGIGWKiYwlktWwKXcDVe2piej4aHLjDRc6Q5C5L0/XomVAs3rbKq0dr0K+
M9hoXGHLUDyUoBk1oMA/pKGVxCx18poCiOVgzGgIHTwxKTlygmHVyK5ZfD7JNYs6t/qGBG2uxJN+
RwqPssqO8B778kVnLGgdOwqgnfjNFaCViI8I0iOhuscdf2EGlUV/Ruxq8Q1RtzZPoAy+Qwq3nF5m
zYo1hrezsCeKMD9pHf5jColUcKRug26gPioCIcK3IlouvpUrKq8MYU3vhoQXtZTNzkvy+86Nk72U
frwnr6Ujzu3FD6aK6W7UP1Oxr4a9TMTSciAhUrKeO2C5lFugjqG4rcQPNu9kAT9sfA4RZJpvPBYw
/WtaJR+Ao0IoE/XGQM/JPV8j2Hi5E7L+N1sMLAyH/I+FMC0lL+Z4EktGYGbzKbZXJM5E1qClGayS
VGOsA8tKJejDWdR7Wh3+CrnYEHlYagey7PD22FXiMwBEEEklzHvLFA6hBJYSrlguX/MEx2VfYxry
XgS2erzf4Ykx1OD6BssoUjMVJ7wym0gh7fxmL9IPbOHSBLhjydkE9y4v32RICk/Gl6jBEAFTGHM5
VwF8sff6va6Hcx2BaZ+tP5DpP56IGKD+k/5gozjXsrUCVJHRghs9uuJGKBwC2ATp3fDbUOtID+aV
iEXgkhj9x4JeTD9m/+YUuqPUBMAI+ZwhMKS8BVoT8FMJz49RusaqXXL/UruSxKu/j3SbAlBW5GEo
B3yONpmRBKdm1K2rfq0p1xGdDDz4d3c2Gnsk/8cnmbHcLlhOOkZz4Jc2BrwGzQ2MgoQNlXUzzsV8
y3TqqViIfdHMBvEWDecG9yj7SOSHcG90QpEd/cPwfelbO2HYmekGfOk2I4dm+TqW28o1/2mTi+Yi
fmhLSP+rbLGCRzh7BylnXGS0G6562So/1KMMMsxGujNukICBBCCfhVbKqrdwN7fMfJijoEFDkwHa
wySJEZUrcgGbJjSK7Jr5j9x/pwoBe7xIeGohea1RXzI/hSXJP3LUVIGoeqHVBU0g0L4hXFZcTMnU
WPSFpTv96ypQSkS3L5lntq2d3pAKEqQ+4dg8CdBF7Vf1yLXVJH5JnccXyjWPvz+h+0FQhrih2FOM
4j4yrgz1bJQ8T6K0EKtYlfM+Ruw7liS9Gxv5WkJM3UT6qacUCOfRUc4mhZEE9k4l2TR9ABKAcTRM
5lCcgwQryaf2y0IfQpFweW2hy7BswDy7BhZskFjsV5g1vsZizY5EPdflEUFvdaMBptZv8eYLy9e2
/Jq2+U/JqbvYMuoSSaL8W1x5hoALnf/oG9CKU2VOkw+ogDk6S/dK9fKbtoW78yR7D0U4ZCoOa1IW
pyO/0DJxyCR7c+jnd2FVtQHzG8yPGojlms0jtD7H/MzQhXgmDS8TDgallM+qwCOP+t5mbfJCVd1K
1E9+uyuNABSQzcdeMR1N6LBQSywmfanmuLEOjA9jcjIdM9yUJNFwRje5pWxwZgsX+J74ZZIUn+ys
b6IRQkszj6xQVE6mBQ3AtESmnE/AOLNWuKYUgHxOX1+T5RJ3LJfIZZZ5QICxCnbeXiLW8yTggFbZ
My3MMZWpSNhkT2UDXkr3ML/yz++oZyBWw/YAhNJru1kLd86BXzzXKlbDP9gRBtcFlwpVwUj2KoW8
sHYED4LQ7KvC5govibNka3Y2DVeBBKF8vGCTEBPlxFvpljAq2qtvJjL3Qua3oc5DLSQ8XBfaQZSs
VLa16pjFLIst9HXFPEALJL/4zKHeNVs5P+sDf+rAs8dx+K4g8aPQ5tLkh+XUg/VcZMcX2bTUAvqn
xQhj+BR9tbwmW1wpY2lzTFPFm8xL3jspyOjzquukbxbvz0lBovVBEAQnMtORZ3qRduVdW5McrA0O
ZZMkb6FlGl8mo9XWG7XPGGMgjTo3ZYA9tPbYuhM7N9xx9j2nbTXuE2Pf4s7XCDFmzdONK1bsaKuh
bTJoOsjZdyevRPA20vd/d//QrdCG4QDcwlEAhtNrKH3ofNgdkgldxZtRJopXhBaFCH+Ql2uaL1Z7
kG0spm7/kU+Wu12pgY9gOYOxnmIpcln8lPleJkB0ixPybyJSYI2QRJX5xBZQJPBSAENGkH3lGDVu
C65nFnQkpuBtIE74Gu3kbFOiFUNlqVOkbHnqy+rrzYB91nWohK58kYmH+WywD/AKCmahFOM+lsSU
XFHyePKV4aCbjAQsbwxYHEoYyle5u4zoNZAgMOPglqQgIja529fVlcs2zRkKcXYAaqe9T2nfZ7VJ
PbjCEOHQR3D1Ncig7rQ1P3f3zW+FmGWN4QkK5Igwz7UImgc9Cg4Ftggomhm/ly5fzDwMsws2NIOa
W5Snn+VP/MUx9kxchhfmIWRKH/FnkCqtaoCsOHEYcFgz3XCpf0COHFk92XGgHjnesurAh+aXbKNL
d4EcAes0MUcM0RjOoywKFmKgaBdq+eFeDtAdPLroDIf6XWsPHIDP91Wme3XBclXjxvyl665U4p34
LSKJO7+ALQUc++0XW8SV8ItBgy6dsS/0xnz8ooPRmJw2a3J+EHEoojcxhUsp25lR9MpJHFdFEbQb
RDM64+iCb7G4LBZ2VO5IGl3kXwaGRRsPip5AnKQTGd3maVExxs9rLtwEbKDzAgZvovYtUPYMN75E
ik3ukalORCNjEZLc5T9yuReRID6o6RhZYl3grloEIVgEk7q7ZeZzfsfnCbhoontCd1YkKo9AQdpJ
gYM0nO0IHr5D/s94Lxu0fQ07IZAp6sDUnDvaweqErFqeTirIh8wzXmQMnl5h7Vdlw5z1N+RxEmFo
6NvXi9UNw2vmaQmrKT6GJQKGWPMi0UMGJADFJPznnwiE8OP5qF/I8nBCJysZNsG4e+rMm6g0DFvn
DgPTGH3VCebPJc2w+fJLuhPsYboVtWsm6zuQmLOmj4yScaV6w1/ckdK3TJafsGKWWMDz2BHHHU3r
8FdstJ8yxh3zMYxBREpDVs/OFL4PtQb6b6n3V+S11XYSONjQ2oa820uFyZicbJQFtJdjEnuv1lE5
5BbIdckLUp9XqtEehYcg/dP1bzN+vNA7+dOFiegUfTHFHBi8drt36k3msUsDDGmYxabayxHKoReW
qe94J7gMdbAIs7TpPBqjFfHvrrX5OTIBSvz2T829BlPsFWgAeJqMAdfCbhWyyTyzddNkpzM11nRH
I5SZkq0j1uT94xWvKzl3KG+kCNElZs42EIzjEITM8KA3Cz1goSVSj1K6MvQC1cBe3Mgf2WuloGAI
tU2bviByB2yDjB6hG20AOoTUGWZ1Pq0GAuqleCbHjQUTZkadSU/oI+if2E7Oa39lBlDU40YsHsro
SSu+2oJib8EGk4nkir3zddqhHGyCVYw7ym1/yx4Z7LobQlssf3HZpWhZzs0fFb5CifHxLIJ+rv8R
f4C7kfYlZ1y6pFtCB0jQXxr5MAKK7ZPz4uXzAxtPj6xBDUmIo/Ge55aorXvxHoEXeGEocmI1GKlS
W/lBQGYNKhFApnwN2TXLxukl2NXocQ3TM29jyQF5LZEEUF608Etj9RqKHyOs37fx0AZ3yhnk/LSQ
MfKLWf0suutoeE8TTyw4seZOzriq4zVnJDpjPJk0jMQ+sqp7rtr2n2Z+NKnHfHJ0uj/xy2iW5fs4
7Xv7W78tgiYa9gkVzU3DLgl2Mzvm0bqhPZfFR5PsMlcrNtmZ3CBEzlhSut1i+Ci6/azRSVj7KZ98
bjwnYrQurrG7UPgYNs1R4DKJDnhtaPWoiS/jR4satyQDquM+YqVHhJjBH+O96G9jfBWGOWTluWLX
/WSYKcAA2uvzkjpBChoT5vBoCCWmUXprrix+96rHcFUgR0tdoW2MoN63u7YitHSXoa5T409lONaE
+RYWZ9Vwq3STBRkOPD9TV7kCmszLPSlaP7WbEv1p6cH4RJleO/IN1RIzK8iieIMRb10LmTKV81+D
FrYf6STkueLN13F2leMg6/GmZRd0UBXrE74XwCCvr7rel3PsMdzNfRvTvSJNTltXBPXZbwpudaID
wnWY2um/f7K/KO9Gg6x4iUFxwABduglz8saX8Y/r7EG6/lqijKOZEPSVmX+2xl4uvtJvpCe6gbbe
0uNDPezE0WqI1dtJJOvU+1b/JU+Y0XtV/cD/4LZOSIUMZoh0HryVe1X+ECRUwIbof5qBzGyGI5kK
Qv4Q7RDO/2vC05SsExTSrUkCagBfhajE+ruGMqOck9pLU9JIuURtMfrj7E2PjUdmgm76Kt2jvH5S
TSPsobxD+sKW3NavqPl5Mks+1JpZfjSbRD2jOowimVzrBdLG5htSPtfospx2KfFpwBh+GNLkxa6K
WbGLXp1cR8kbxA3ZkxrziuchhuIouXG6V1XgX6w1t8YKyFu1RESSKwej+BrqDdKvP6SbCYOdTLsz
2XsKq59h/cRyQEJWSIaNBbUDCUuxadHnJjsCJnVutHiVYbyr1y1eSnWHdTMjhxMBTVJtk9Z/Dbek
2UJ0iHGHqEv+TakNdklUWO3QUk+/mGUJn1I4f5nK0IPeajLfFkc9nW0MdknGAURnLvlUbJl7M1DP
Yaeq+5dHAdw77OLQl+CdiahyDxJrUg5eWjQV0DdyDpvgXiGdxVaoGQoP6ejbrRgE/Ee1jIDXYBCH
ufGy3jWjNMtkXwz7LO3MJcsQDonnhbFLvaWAjOl/FRFPptsZbttdqHCjBXHRlW1Az3oaVn1/Nhul
+Rf2PzJuMqaaRJ1hnRJyJrcEV5OlknhZGhi4+Z7sWJJfViRsMrYNveYspMFjuA6Bg6+6c4yQGAKk
4Hcst5p8O/+xgQnBd8ZPKnGdNYtd063r6MiEHwcG8IwwXOMgbBWXkfKrBOMxX8XwbXoSAzpLn1bj
tCMPkInKnfQdoQgMghmmvfxHVOD7ojQXovFQM1NDMQG7ovnQiQ+lXQRiWUrB21irDE5ZG0K2Y35Q
+uyO8jO9EeMHOXWyFEsSpJf+a4H7f1iAneUCJSTWeolEHng6qk98lsYlxGlNr47AmDVSfIzKFYW3
dMLM2qUz5NDCmq1u++Kkd/uKjdYEvavjc0zzLbsQLNpK97dQbuQDpOfKPCrAist/hFNkWBcjdTv0
///7EDsMzScJMCS7DC+g9Cdz8RsxfcsxlmrJ0cj9/uklhCetviJhoxZfrPwGhjCEM1GcV+SAkAwS
p5yZCIhmnX0gCKsJlSClNfUBpsKiPSCR0pn5ZDwMv73hhJzzqvAB7LdUz11/KLKX8yIXSDoVAJQ+
F8V3yqCsKu9sq+lfjS8JyEIFrwUqDFtunmYp3g8swcKA4m+yKXjRuaormfiteAX/QhyQnREBiYao
1Soc/EFF3XIjoVwPfdxnpgpO+pF8xV/x6DFL5f8sZMgalNkxXt+8YuWPvIKnLkdryrdedId3/9Mq
h3e7m1BlwBYbICJB8IUstKL1fjOLKkAwI0UDizj99YAW0/jrCSVsSQMb9CJxGKd0cFswTVHMFoNs
Q+mkQaJu9V1q/IvVJT2Znq2YG5Qy+jRPk78n9EcdUxaVLYeG7A2/Rh+t+C3woUtgRd+VA3ZqO9I3
1xIXODXE0P4Wi95JoSMqQNUPDS1WC5vhtxEe8qN5bWdmqaH/Yc6v58b9+vb/dDtV3JxOCEALsYY7
U7Q51PVPPbq+Zl7bumV6P3wJvGqLSl3q4h9+EVtCZ7JRhdX88L8JWXZxM6baViarAlMBrpf3dxat
+P+OIrcbNFlfiS0+mM4RTJd9XorMvz6+qi2nl95uw2lVsHbXYd04qXrO3sR4mZua+QnM0tFjhot6
Itu8Ou/NjNZYifK6zK9MoweI8yDMDqlu1+oPQBeCjPIbMamDPSDciFkyuiAwcKXnFMcJ3I0uuSXP
UwonzzxTLD8XHrVx2l2bxTobdxqGoPBLV/H80RA5BJ/mdg7ToD7mr78qvM02vTnaQDB8Tt4hMNNN
DcKOzqMg5kI4x5A/RJUICN0P4+2wKRjajEGsMkRw4s/nTg7XdbOgUvcS8UCiPONTCXE24MfM1vNH
/7riH5ieSK+OfXmsgU3LOzFnfAdWlznZ2yJylQ482xTvjSgS6KCcjOKQEyAjnxhGsyOv5H2Up+vZ
1MDeLW3BEhQKGYnEZDEOBBRgsxFNqP1iK1e3HYlEDuVCr52Klzdo+CGsiiqdwy9ycMzvUVnUrJIg
cRCGjoqQOAb0Hl3varvKSFG98PRhx0Ad2CGTx32wifttqF00cD6MKfuj/vzAZfy0/5qa8E00LQo5
gZy2IFRp4XfM6Dp1xbmPHhaGXoGSCcGHrTN6pq9L7k2LYtfqfOba4BUJOqH4ii+T9E8WPzr0zay1
8PSviEVMyx8NvF7E0KF3X3ylAm7djCDrOxufxgtdCLochhtbH40hlMAQ9s0JcDYfLy9SFgDcOky/
0lfx+hCCCLtKiza2C4hU0EVEOksGEfkM4SXXfbLpINnL8DMlXtJtW2qybicc4tI9M9qQbtxIGnyS
M5QUPaQBstSlvTgLov3BEWNUeNptaNkick+xvKeSpZGEh3We3Njy13yfR+afJq0AqJ8Vo+1CXU+4
yVtrIpmt3S10h7EKco8EGIuCxeIFGUHZxv+6aVMRAI/JmRCt0IbTI2ES2zDzMnaTZlWyw4ULTgK1
vJ0D3x1OcJWxBTHcn/SdGp2B8ab9x/RE7YeRxWU48vxBZzyeRaiDogdqh7gqoVkvFnT5d8Hn1xlz
z044eEIHMov8RkW0T8hgSD4QraSgX7DGIk1GTIRigGVXtH9ZIV495LIZc3cBXS1ydziZrMKOA0Ic
Ksk83I3T1rhmbPClvXEaxVM2bl8e7ikIVys4n+w1FZ95kkZbCesIhXGLNxhxEvUqS03pB3Id/F66
BCjZ/H4wRkQeL/Gg+1CugJXT1MHd7l2sjcKabBdvOLZU31b9gXvt8P7lF90FFTIFEBTqj6BuOAux
vHS9LVrprnMmY565kXnKJvkofQ17KInxnOEEMivIrihuc26H1FZo36DlGGSqGf/h1Df9A389nzac
kzPhowfMwNEdw5xyZmHXoMbA67hlH9hmZ6b66/gZsCIJAfeAGxDnWC4GbXRjkB5oOYlm2E7ouIEJ
/pDYre0yFFF4RC6GdAk97Tio6PzvPRXi82MAuzV4vWq3NSmCyHF6Mua5Q9FzU5lWjMxJCnepqHk9
CxcjUJl6pe7IsMCJqkc2AaxZbi3SvqDarKYz74UZXWNtw2ECu5I+MafP/qzZUslnCWX2C4ykn7ps
U6fW1mRvcAnhIc42dgcM2muWdmb4eEIzgeXoEv08vxEJgV/eoPxTwhvpWoVbC3x3RwRXSIEqB1VI
hUBDPGYSeegOtnmGnbm6Wjx/nzxeLKmV/5DWRoxuCZgF6pHXi7scH7NKKs8XkX5fgm36JPqx5hWm
mSfCwBWFdvz0ydN9AwMpXeW7vfKWMV2N1Xm8OZALsGMfOULeztsgudb2lqsST7+VIzGbNc61aA0t
EwpLj9ZJFrz+6eB1YBBf4RZGLifjIDBZY9nfLFlPyNbzAY/eMHcIyMjJLAd8hV4V+O8b4Jz7Yk0g
MeAZwHwwziE6IOywgvggvfD1Ey/C94jXwzaNAF0y26jMbyuX0O3uu0493mFGg7rNHp4oHs4e1P6k
3ZL0/Ds7I9DIPbMN9wEcU3Grsb9b//UsPYol/V52D62X7Bq+rAevNV+lqgMKJmqrs8JbbJX2dHju
edjy/dTflC2GgwU2C0wrRuUMj4Zkumn5R8QuUYsz3f59BiS54nfMcqEoHabunb84SEewZsrovInp
YNw8xGC4vXTPLGPJPfIfIxIFFSNg8UYqJONPGgpUzTrRvFR4doHh5V/+rQTYTpb5ZXTN9UF9zIR/
IhEZI5c2lMIU6bsjNZCirOf8CXkFivDsM2cWuuMlAFkATDBZbobtb+KAJGKkTlwc2Q8QERnAvt0o
37MLAHUVOWPxQcnGwlWwoUiKaMjQsxKwQaoon5w92/jpyy44HWDiXHjW0vAgIRJjocSIYVanO+xS
AVPyPNIEsNmFDVxpCCAszght+O3UNfQ2ZvJ+kwc0APoq/56XuYwFWdzbwieyKfL0Mi9W1uif9dpt
Vo2xjVBy6uRarmv2c3Bx0IC/oSSRvcG8eCf2nOSugS1IP6SHhWELXjzY6mNAoMbJxA4/dslz580S
XKKNpWTPTlB7/8MCImg7DmodTOJx1nTSHlbc323KkOuS/evBYRkuPSbfrsmgOnviFQ7gAxHKHue+
XB4yxqEPKB0No/bl7OigOkTJsdiv50N6VehQieHULLNmlV3e5g5ZN9Sfl+nH9PDlIfkdWl+fdk95
3Sq/WRQYHFX1fibJLBeGyyZOdxeB9sG5DyGNiEUqEEx6b3e6xTMmsN90f8/ce630e0eqHPNYw+8T
WDE2MrtWJ97Zbqd154f/YoZ+isUKZqqdjBEfMkXNUazoFHfcPvwC/0xMQEiZq23IQqh1JXGlPNCB
7QXhWlKZlhxRWNUI8MPZ7WmejRAfE1J2wXw1IFBqdgyeEG148c8C4Cit1jLuPZEdG7jH1H+CgDOR
X+xA/JrR4yXjeiXUZ6mhfvljelIih6eA42xgl8p2mSqjfe6E/GUvKBcVVugBy2oQf/onxwvrCZ7E
cAt4e8YCEWzO9XcnvBZjNftXPmRoXCM4XReiVPMoe9azMjFOsZ0Odv6ohE3YnrLGIWASoq9CGPOL
V3a1QB51mp6wfBil7yqM3MpZTILqao6btNosxu3ixOCc5dqdTU6CR7//KNngFJxJDYxmD9zOItni
9pONzw7KGQqwfXZ/MitbNugwgO2xXSEhiRL9qw/6W4lTmyg80txEVs3WOHiMQy+CDr3LVieeGosr
8h1uS2o+xwT9kAsAYMmlaehOSrxGDcFaZwmqMNAXYJESCgkZdT/+9xfW0En2y4D+wsT1ekQNvUg/
wV8NtcdMFWrbtnNZzbeok4WPvOLDvck13/lS/Rblc/MvOaOBy68FiuvST02n11h8Mghevy6RtOZJ
5TOsStd4k7Z6LTm4ZN+k0JjWVF1ESvjSsNLDC37EKb0bidNW69Q4TAqEL5YqtccYr1c3UeU27y0w
ZywFOOCf1N/DumltvNwirhtGQqde2L8/iEKWkPEtmOvRoRXpOsb7GLbu3Ahw2ZPjpxDRRY+5wT0u
uCkXL94EJFz974I6YuHIBSufnxQYX3Y3SNlIdD9CpkCwHjd5RFg0bZJqrIxt3HmAzoWapgdhR0RO
sScdzdCV1GNDnUpFvMNDBQuUOF7kd8v6O0m3YnxgwKKhPTuYoFxPehggC8wEkm/rLj8sGo+h1dIY
19WwQqpDF2KQoVFHX9D8Dkp2U9lODHALL4zQGJMnkPHkmyGfkfqFxcb45O2IKdfgt8gLT8e13yK5
Cn+iiH0dT/ebN5ENRoUegZbhsUDvvxaYQr1/2r9K88mdLBFDfnTMtzCmnmrg/NWFHgud2uxcHCz1
H8f7YIV7rK7v66K/YkCKEXzFBII3YMiY9I2E6y4Hw9WJxvvuK4cYXO3QUeoZi6Bvg0I5T8VKpcz0
83/pQnDaobepuxN7LL8Gnpenw5hdNNGFYDa2R/Q+2Yapk6ITcIXc6M2aYir+DdhU0g3HkxoiONiL
CNlBCJERnD3U8D4OdwW6NmxYWFfs2Q+r2YpzlZSD+PwA7YeLYGQMSaANDYa2mQAxZuxz6+5P6D8G
ZFDidwHulYBxfvaX1eW0VIw29FPd7hSwpzg/eUDUnTHeIxM1EGVMRYh6G6j46+a6IPrTuwNbIgXv
I+hS7a8Qznp16VFpuGV+l/le8CxCQXDyfyFr2JevfM56sQFtG8u7EA5VtQXyIOhHPlckAOLibjL6
1wiPQdykrJrqGpYP8s/E9NBpVsKbza/rDicuOo7w9dqgg0uu3l7nFc85w7stf6hM9wvJKeaCIloD
xhjZqzX1Tr0XiwFBl8bkUvkdOVcXXro4FuXHnDLpVw/GxhicFFN0Ve6uBeMMBrKkohH0PRLsJ25J
Tyx+qvSmsVEa/6LT5I78FcNXaawAx0Vwm+MRJyOekjFgMwTHD0IuL+d0h5EO1T4lIUEUnLT6VcMU
EbyT0kTU2g8U4Sy9hgjZTLYqGRYU8NoytnhAKMXHQI8zLTaU4v3A34asYUf5hAmAIUwIeCOmZoQO
z1YDuRKXLIF2tF3tLjwp0ymPKlKzPgUkvTM0d/hFJs1k0Uy/0/fHU9kPLNkAIeAj4X8ZOStFAgw2
Im2LykGGhhSkNlziihq7oFPN2LjFPCayREUmseBo96gdOUmYm9AILq4DUsskeIGMjz4TEgpJHtLw
Yn4q0qOi803A0K+ntWinq5YpBDFLdnuiUaAMIXs1dSHDvxMoX+hd1uhIUU8sO29YjZZ4bDi0APAC
pu99xBajI3n1eKDS4EGhys8f4xvbW0hzP1Hgugq/mT5iucbf+6R6Zhm/K0h7eNUE186qzpsoVJyz
dyYAQkX0+EHT5rgyu16cFS6LF2BfDExheW5lsL9Y3Uh3G34SPktUVhEQQWAlXiGeWuHvjbS2gNWH
gOH0/i6fKukpVjXLFbYqEUnc0uwNWTvd8W+UTA1ep5nej7v8widcoWTNon/6GyZIstOcrCeXdAna
chSBdmm28rxIFCTjnv5mcORzzCHLkEILdMkax2+qU1R4z/6fZH4uWGeCaKo34b+Z6+YrJy0/mL9x
UtoaWkbqhCHR0XCs5jiv8KI13GC4VRcVmyEM90i4Kuq8FmUOzaaOPDfRXVLYkS9DW910kW3sGQng
Wi9cZkjsWrIWnKOVoLmnWmRYh+MYaCMblyn9MROmku8VY7dAiA92aaKzcHIEChQ+IjFhT1RO9RwZ
bj2JXFAs454eotyKdxPQEXHV8nmHAfso8YSxYFJ2FLM3RmJ6iPzN5/uD7AVp3w/3LFm7lUDH3uzZ
qqCO7zQW0Tahkz9cQhDXcdXHsXVrnfojwd9xMmu6eYvX4a2S+2XJ0RarI5Z0rt3+lCKIwQfnjnji
EXrmVl4fnwc6Jmb12pQ5zS8zXZLpcQ2eFGoOVkrmOQcL6CuYzHS6Ak++aA7qDEN3x9EvwADwU5aI
C/bou9hxFKVfH1ULk2jIEgUgTpz9dgvHNHi/Z2gOCLJqCComW4gICo4YbDKo9M4Di1nHuKN24p5m
gIg2mQdjKrZoholnIP7A5/t5zysadMmg24YvIN9YzcN/dHgmtVhmUQgoxicG0+JGFCkLmM5mm+SH
MmcWp0YdzQGVS/CRYKeeki1qfnenbrbTQ0LaY2WZ4FTowvYdMQTgVTwUVB76lTJi8FQ0S4flKYnL
6xdffY9hrVFOYJwyebX4woGfc5DF31xs74QUNDv7Zse+MG6sX8b6WCBxQLYD+v+F5st+3ZqZP5Tu
OGjqYt+duG2nS91gF/WiQLLCTTv8SM8d3PUdBEU2USjtbsPiI75QF80C4Xu8AgmrlTewJeHrn8mD
aSwljW1JkGBnqzwFE8N7ZXxGTwI8C6wij6bblgxbTIxJLTfnUtUJhM9ZX0Mhs+EfqeJGN92+s4oG
ir2FWa0IXeTY4I8ZNRFcwIr2taFBFFySgnfvrwZJDMeEsmWtLWhfIl8dBTjmknSLwxQRqTnYeMBj
oOze8KEa946Wciy3vG99/6235J7jTyMamYcy9fEOYF/o31e+SncyzbNJaEe7lYC29FA3+RsTYHMV
+uj0rwBZnqkBdgINf6eir8Q3Rj9HQFfyo2dzXgyFHn6MN8jjBa/HUtC2Q4eF8yLjO2yWP9gZ4PQx
btJzn9p7TkR9bgwdiIsZ4EtTHZlAD8x41B0jpfZTxx18SxUEuq6A5/SvOfDsjzbnrlOyTrLI3vgf
R+e15Ci2peEnIgIQ9lYggZBPSalU3RBp8d7z9P3RMRMzEzWnq5VK2Hut306Iw4QDES2y17+3mYe6
igcWhGMgbYe1fR19aSF6wPUi9sd6Qlo1zzQyCHZR6cayFvK+ZP5lUpiMzxiZ6tnRk11zAYPC7CI6
pA7EJ+A4wFAODBXkSnCXUo7pjecedBvW/sK+DChC/OKCT2OgJdwE3QaA91TyGPKf0YgsrWEif68U
HA79+6RfUYFocFdY2EMyPa70hpE0aC0hmAx/Cl0ByKvNC8n2rMer8FstAOgXZDZ98LEmNCuMBzYm
eXb9aDOsziZjeYkFEWDqXUFvvfJQ9PrW8Gz6E3Juv/tJw5jI8SNZkaiLh30Qv/qQFMl9Ujticu57
vIhnPIQzEkGDhNPhzxzWLhSPRcnmQDsxQ09+7NLXgjSDt3Oah2AuKJM2xWscjxEt7ajshvecUGqs
lj7THu0ApAnpu8i8A13vyfwBSOLduS2ZQ91Wkk8c8jzaHWkpIPLEaG1YWCcUro1Tde8qqgdkvJld
CUtSNTBIuEMiyyCxgEyd1UJb5Rdf9sL7imaFLZk4ceDN8kl/qS8yj9uTfOIsJVPlqo9e8Sz2vETU
j0KEI71WSCqQrNhbvdN2Ibu5BcFZaJD94RlFmIWuFVZu6V0fjrb0wjACc2H+MMvERwKektMq8Oil
aJqbKD+whlCcTMIlZAPa+ka/Veo/Ud6Z8UYgBQaEFq4IikJDafM1xl/VExQPGpNAh9GhSrb8rSne
ecyYjD91uNy1+vJhBwYXNftI6TCYYXwHInlCR2LRWcuEb9goAof6nC/ZDiNajC++2OqZEMyCiQMV
3zbEXRPHe/iSEcM/UxF1OOmRFNHQu9HbGVurF9R6r5cwx4DhdCKy7kqUdLN88qPytEPHLmMJpoqh
2CnyV7h8FLsEHrFMRQKFAunle1wYDMgatjMgg26b/mIR4ZVp9pBkyIW0xl3qrHiNJo/5TX2BvdOF
A5jmk4XiQFeqAK8ElIr9HyA34ZwVmOqNINv6eEPIkt7CGW8oPoCt/C231EVfkMmJiQXuxAoqg4AE
ZP6jyFr8J0QkgPSa5XZF5DwKiIV8AAbzfWJlHSl2QAhNcU+ZM/jypFICtyWXVnaB42HXgsntyPCQ
HfFPfAupV+F+PMG3YdaF5jr4Jp0DG3THK0h1e/nfg8WqT980MczUThvkEep00Vm9w1uCjY7Nz8tu
EvBtd1l1tNrDIFgEEuJ1EtV/c3/nnhVojCfTAOUgGqUBxRoReraKbmdgr+oRfOPUyJ7tq7XJI12i
KK0hcTXMTgy79b5UL+X0kQaIU7ADvXJi4eqNwuGDtdLGOPA7QxhwkZi/Oe4CQlRR8vKjnxZ+/WZ6
upNQSk2HzRnivw7d3KOXaS9tqIZv36MPkVcNO85TFX5zliJhHws4An+nfMeDno53nxke9iQfdoH8
AOJVtCP6fr19MekjgF9ODmXHv0qlAwZ0EokAr1Xbu1B6kDmk330Dond4IUjFnn7M3k2F3YgQpDoy
Q4a4nmjTphh6Lz7RdCXbDhZlei+BBNuHMf0kPJGbAAF//FKeM2VhKR4P2jHwA2lfKbNiOjsBAzEs
/r5Fhph2GPY3NEWyZyo80MPs+uZVrxC6QJ5hufotgoOhLmmxRLVk0x8KAp5GA6RQQWytdtsMtVq8
YuOijVRU9jm60JRU1Nkg0R72TYr+xETZNMJLb/4NGdkTNL06PJG0m2Zk7cIt73LhXQEL69J7Pd6j
0tUKcy2PF6Py/JBADQ2G120QRGcrxaJapi/qbZuQ1EuYrXZJj/3vis8yUx1DSxapKLVeQcuBpoxU
JV8hpaWPRLRbKaY0mNEo3JUmIZH77Cz6r8rsd1350d0Su7rJxBMi9q3wjyYI742WP/nRaqacCZfF
E610ouBChFsi2Z/LSAg8BAj5dC+R+idcHslPNfGAYh/kiRMBI/GylWGz1gCxQv+gtXspvhBUYYfm
oUjP5nuECJxso/GIATaUd/pv0T6FETkQyoVJfWhIGgooZYmMyn45Qbiix+Qn0z6j4J9q0qR0S5f9
2/C0fdHzjk2vESMkZsqtvFfRja+QO/PReSiiZv0QUXLVmLdL2QQlp6ea2D6tawFNAEPIjssx1BbK
Rkr3GmhZEjas05QP+BzBH7gXefdWA53CvHx6PBwEqKPlH/EXw16DeRD/n8jPXhXH0rQIikIFdCKB
47YwwMZmPpoC1/V0LIyjzH9Mnv/S0pKJLe3xFegjryE/aUkgRUJ9gL+6Td0TxigMTLQM3Nsi1IEi
sExwl+zKN59ikIBc+A0Lho8FYiYQiqLFIX4ktEnOl94KLtEHnqmVgQ+BvDi49v5LGh/hWwYQuiNo
wnDIgYwLL6j/Tcx6n36wr4KLsly3K3sp56pO6PZVrOs9Ru/M5wLwVOTE4nEInXlD6hhZbzCa/7jC
xua3S7iYObNaggwNXlWwDdlh1Ul93NYj7yh/PrUyqWm4va0VMcbqm3Ym1DXMybnFad9uGiAoMf1H
gEpB3izJrbIdCI/VxBmRPGjXoDfwjsUKaZwo2Kuotv190NEi981yEJXEGFCr145HJj45G0AORHQn
xNjxCyyKa0ntwYgjNVevNflwDGCWKqDB4QTWZLz7PxKSQIPAGXI4A3yiGIyxShXERGxFTk0qlz0+
EaLt5ISzyQ23mJap0dIM1zhX7BzEoOi8N17w2w8/XfeqCBRlkEGsR0yB6fQwxy5PBTHCsj2+LzJZ
0CAb+/UKnNmn6KB5zkgRSIW2cyudvPxfpi78N4Fkqr4MUmF35tgmamD+/Vb/wAkzCOVpq7DIGl/y
v8VBm5+Laml/QaFISoMA9wpWExyb3eqTeC8M5dKbSR+9TAMu5wCwLpZCBCpQXxAVXAqsxBv5C6mN
fFLxIHBuiVex1deITrCLtIsxQza/xS3PWIzG5hYD+k6EL6/DK7EYC6hjy+0fd4qK48ZmkjNZPyz1
hz+uNvEmWn0qT/UXIVn6L9rW0j5CS8Kpwu4O4qnfMQfzf4y/g+oOLtaUyry0h0Ldoqug1JXTuw2o
mZebExTZTVOIPGKIo7eZvSPCSLTIJ/BOxcfEvPbBH7SGwvgX76ljRGHh6p/c1Oz22LEwHjJRReER
VmXa1CvOXkgD86Zruw8UVFiLeI5bE0CaDY/TjoKGmEWGkV1HUuso94aDa8+68ZT8rXpQPiP6bBDA
rzl5rZH3MGEXAaETyIlRthKxcMBqRKCbCOzx5+8UmHe0CfG2PVDZmLeiKwYk9JFeID8JLsh7OpD2
WXJX6mcJR5AetWCRLk7yZyHSTgncwNtFVlPgSsM1ufXDK5re5YlgeTv7Vg4VY1DxE7qiATmwCNNp
4lB+WK4IYI6NEYafZLL6oornThy3Pc1Ftj+PfDB4n/3Euqy/UtmVPzTXV53UOFQ3zvPgTOLOFyrf
2CbphJqG5fH55n8UrvGlKh76D8bgtfGopyVsHRQXHQWDNxfCdpmjIArXLNOiRy/Jh52RjjF6iPzY
YfR3crSMgieV9L2N8gV3QLCV/if9GTRCAt6Ob7ifqw1HOV7wY8LriFIBJ87kYdPJ+Lb1O9YngkOm
admL/1RS/RpXvaFV5jx2eSxQBxLAmmMDDgiLvvGk0vrzU0jfXMmdCv8CahmfxX2Yv4fjMrTyE+Cp
Crn4Gcr5wt8ohnXIXmfjwK23E/ydgRsdM+pJsPkRENMMX+2w45dyTWAGBysc2R9ipMQ7UYSnT1d7
lELy/AoJXCL3bZ/lR+kRu+RXL7Fd0WIv1KBxsVPIp0Y4pJzOx/9JNR5m5qmK52IpzcJVw0NlZE6n
7kdYWGKbaMz+GHFgOVgk+2Crv+NgR91giW+DhayQ1SZ4p74gW53BXlgGtBP/H4yX1AXdEWux4I5W
FpAxTehsSJYL2zCuMh1jk7O0xBnnnLBdeB0F/mT6JmmZw06bD6wCbMZUucQPektdHYAdhBQK0Ug/
tBPk2wjSw9g6OOzcQcm04/UxGByRDj7P3IaU8+AjBSkcohdbBPEsPSTU9FY1eH5vvvzoCeYaeIL8
z4LcI2Zi4vrE+9A7+u/S1w4gLdOtxwcHcRyQHga/AtaXTL9qzanR8OZeEv8qIjL6h7QehTV8KRuB
gaT01DMBg41yO4IVuiwkbLgIjwIYOjZinfgplsETNJdRtZ4IO4mujgCPvaSeJsPD3JgoqFnBPlr6
91Cp7HLlSTi4/rM6Z9GOMF/Keow7Kkw8AwvFehnWf6sLljNwcVLvctoLOKABSSUacNke1fZM0vDg
UlhEQIqebMktlMmeu9XNhqMcxW9T72/kHPTnQDvSIJ9hkDBOvGMN4b9segiT36T/V5pIPOSJ05Cj
GZ04Uac3wI+F50VfJlxqw55gkI+EM8v1oSZBkeaKNfcpJNbwg+1YR6XzQg8BapA8EeNQfrIVpRNj
jvDiRetyNyi+qd3LvmC5CcJASHRneZHrfZF9TBMa7/hOY6+SfeB14y3jzujQ2yMFF1iB123nJvOO
SE1SmW+TePD58voNZgQdHBPjEhfkh1D/8xEzNMlVLJ0S39vooZEFwr7yERAFkzxIXS/30LY+8qc4
Iz2WiOIrsrkjtbdgPqD4JO0iWC8O8/QNJQS4NZ41n9unuygoQcD70iO/UV5T0qhM9iXBVbQ7AibA
F6JaOPL4baIP7VyiOhQO0+Ed1580OCPc7wvJDRA4e5/9eA07ovxRHUdbTpmGpJ64vy8uh8khVhEU
o1k8d/FvvviduQ6DHQAsezz/zQcErY6gLqwSaHP3F50JKWv2xE+iWlYvdDMi8Ugfi10XhgYbZiEg
lMO8jUhrjQoTIIeQRmnLMePw2EbNk0CgYa+5PGepZV6aPeW6o8azl/4uoIG0VfsrOZXo0AeXtRi5
ZkPK6Fv3ZKMpk3fCHodOXrvollW7QeuCO1kHs4uvTcmGL9K0yIRLWPjWv6LQ6/EqnbESrPHEtukG
Ub43sF38IPHju3vVvFKgcgHAQN7Z3deyHVLi9sGm7wFmUts6PTnTl3zHBNyAceC3P3IE3VYw0Ohk
xPhO0Cungm9g6iG19QchdOjxufl6wXQwsVLpg2jCEUOnyI4IOhGw5yA+G+Lw3JZ/3T+f/7DwwzPI
gTLDTUGKQOIyGTU0nB8QaWKRZhTmxd/GJNiXtIXRwsTVCSOB6/aH904P3dXgGZsH0hxOT+7dILsX
MfZVhkQvmw8/Qgoty/rID4XkBW6r8wa3Yv6k7h6Ru4U5WAV9xXGE8HR4oXyZV3tstNX4YxLvc0pu
5GuqyQlJPko+XsfymGwr8J5P8BapO5vJHhlPRWaTgb6AdgjX5gougEE476utjzmtukGPoeZNUYU7
CtHfD8QYXGL72JEoGi4fHRL5GudE5QjJxRjeB9Y0vftHCSnjkX9iy0fjo23wsSXFRSWt4sh45AcS
A8zd5H0CbK91dDK8YAbSfk8w9kazg8kRdpwKfP7myTZq+uRzIEvb8zQmqMb5yvk3pg4omhD88Rwn
0oPe1OyHW7JguT2tdCcfHT2jV8qdHN5irLFI8OolelyWz3h5cHHBQC58AwfQSruAv6E8J1l2aq8Z
okoVa8kvf97lxxGnmGlREFwux9Tqpd6i4GguXS8sfWxrKHW3SBJAZiX+KURr0KnfyAGOor5tQOZp
wYVkWhP0DTrAWUo8SNH/pNFP9cXHGb5U4Y8DjQUWiR7UL4ugbXyQ6Tteda9HTEQE2VrM3d781YGK
bWCHHSYMymT072kTH2Ya7ElYJX1fprKPkxGrg7ryxHvtzIODZHvFND8ewwfR26tdzzB/51GVlXPh
vwx+XZN/55RNYk8dvAbGgDNnLt+waecr4hSHKyO6oG1WSF0SBlvLPDTKUUV3TW5yQduVn1y5ZAiF
KcPfiQczt5Ibr3lJatbfuLBzxRvLogb2hsY9+FgJJ4L5Fhc8Gs3ke6lGJksYb0/2pQGSsgmMtL/+
LjcnVtbimKPgsPnczFZIbdDkTRiE1lRO4ER68HNU8Pwv3lf4V+TGiLnEvY4UgHApCB/KFEWLQtPC
K0jYoyeXYP0BH6s0s4w08WseXISOnBX7EoFk/UyEfYJblFJOTvw6gSgZftPysADuyPg43JXPnPVT
GDGNY79VBPI9XDbEVy4dU+R5ZPKC5vKwB5mj6P8WeDsP7vqnVL41xrVqTsUiBeo3q78UycMWCFc6
qGhZv/rykD/o75KAnrovGadk8l4QBwCXajWEZAKa9J9t82CGAjJMPiTYADKV8ZUtP9RmYE6i5NDh
dR5hPRsSjbTC8+Wdulqcnka9FYdurX4H7CrDZMkOOHdDMwHly1ufR+WP/wS1ZKi7riuTtIqHQpTE
OT6QO9uiO2YRY0vCyaXLPwZZwSndDbFJaoZXCinxDcco1O30KNY3qr185TxggtoKxWGVkEwKZKVR
Ffhlji8Sc2kyVM6cWvwtbZGtVQ0Jmu6RSeDj5B6OSXYvCT6lLkktkY2QLmGgjDpoKFRwbv9U0Eni
+DflHxEppcQ98DVOh76GSSOUhJk4nC2J1ATDFvU/goNIV1CUDeFCsDf49afaIbCWaBbLAx8S8WYS
olR5BRKx3m7M3TOeSX1Y59p6YmRCPcAPwosBPUvFEw+9vkGb2467ikTuyKkw3Fd2wlEw2IZJE9xJ
DKHZT6vfH5BhDkgu0P46yLsIhpxCEqrnPTzsTGEAMVcCpTOE+T2taGsldFRvSVj6/C5RBZibBv3j
9Mbpps+MNogS/3gf2Ea26bGUDkXpBZSe7Uv2rdIr5u8lTDt8sUZ2u56khf/vN0wv4bXQjk3Nvz24
9SWrCtkwJ2n1ZM3TsaX7y/1ECQnxi1SYrW7B+DvDwP+QMRArJ7JBCB5oB7f/ncMb4xTNZHH9WPqQ
Yw/NQFj9G5VTvroBfZs4eTm1ziQIxORwY+HUPAwTmbIbulNVenmyiZik3YXWcdnh4Y8aVyInH1EB
GSHGwXz3KbtPbL7hzrS5cnxhn6u2ojlEg+YropRQFaHReWjiF2cspoRGvHMvyHv0w1gEOVeXNkT1
xEBAcV565GrwFycGdwjjNW8sG8Pv0rW9Nmecwbb0g7aKgBziPlY0f0hUO1hdc8HS3+9ysqrRJq5J
AQVPgvLASgPo9RFuriHlA2vyZy1jUxRPrqD4mOUf7W8x/SaVV0I0gByjQX8iJiDakdxYrd/CZ+lI
WDH6c63hcCAJqVu+xWO6mZ6pQWjga2WQ/7QvEF8Z117ed/MbYb97Wdm19QNvEzMuwE3itI9Fmc62
2OAVfuFnKQPY5qWWKLcaZgXjSsqHnKgE/S2fXjmJz+gm7pMZBEpzy+lOlEKOd/gYwg8H8w9/dYIx
kQmFJqoJEpQ9vR0d8y6Qj8XONnDf979i+wRYmxEphb/Jd4G2mlV19UnnGv1tHKvYNn6XZP8t0z5n
6Sr6xlAPEYMvEFS+/iT4s/Og9tTZwVfo8sVih3OQliD9GvAZUUjDc6OuCxMzjTMZboX8CgxIg5n3
Sn55U2uVxoeAiGqdYmDzEpxa+8n435rRENWwgKBdtDUvZveCMTX0I75Pbf5Skis/RUyX3ZI9R7hg
/6bmB8THBhox8l4LSndxxVgTjZCfXJy6TgiglT+wIzTAHYict5rPG7VpdIePiAM1/w4fDEs37DJ0
0/AR/7GlyqXdFDstvcOrihdA6YaMVdL5zJi4AzvEYhhv/5g/islVeeP1badg4T35OPeIhv9HyBor
JB20mCNgQABl9nBVAMx55vKzicKLfxZRPtdnmduCYcX+KQfdIaKK+imS/vs3acOTqlDe53QrtwaZ
SJevDhAY3V4dwMJ5s3B4HrgxSiytQNPKphfPfOVJ+4RJCzUYirtQ6fALy6o/I+Zx0WO03YFcbZ1m
wRMVYoKjT+vwtGSDc3YL1Eid/JjBlUd5T3R/tS8HfuN2tXI5bcad+qjAsVLqSx4azSPpP9bi6gmG
woICVls/1GGHA9zB7IWpmvMo21qtM4OmR9sek6Yd3XKEgvns9IgiSZUF20RIB6RAnD2lDkcp+YXQ
G/ZtzS2IHI85WTyn9L2knzxAiN8WgTGk6m87HXm/WnkHxcmvAtqlYqj222fWPvtkL8LEZMdCPTMP
1NEiMSF84TyNF43COJgGGI5OB0x8lSunu0ufw1nhL0GNtO1Pcn2sqIzYMG3KO+0bxcGJ5gcEKNj4
5vfQBOTwb51iNfMe7D9eEQRCDt7GP494AUkOJmew+8D+3AnnsD8g5fS/OeiF6gHIV2ecfF4x0r7l
pCMrYLipRTf64WVnv6NE65adO4XRAjPvkjvcYjJSYNIIZm92PkmIjHbwbBUiFCo9UJsmpsMSpsY7
MbP4uMz0MC8srxlJozsSSWm+IMmYBAmF6ksX0ZwhEgBwXRBwwAxWG5bE/DhJYMrzDzGe7VK0kZn/
qL0YflL9Ap/AbATa1vC3rc3iDcxQ4JkL6eEZjngv2AWAoSsLdU341pHBzZ0ektPJdMgRSbEN1O+i
Q7AZ2kROBS5eiFDDqZgdPHhKXtG/VfnJ48c9zpZlSKjjbEUZ18FPv+kNS5oRvKNjOCKf4qWWxy0z
qvFR3BlTw9xpWd7of6SmEcnXTfsWGzcGPozsXkf+fqk615Q8bEcVZDuzMgA4IW123Bx0+T6rS3ZL
xp7AynApoGenSwCbGdhitya4XKVuxA6HhzFuySblG8+XrFKXJDdyyXoZn+SOQXXc1M1XZ3qDzWuH
etDgKzMtvbiwBs08Bh85INK169c+5ck8JwZuacmexmdb7hfpUrrpr+Ub6SS+9lW+kxJVtMcu2xLD
2ncEF6N+XwoO00/pX1qD4a79nwpPEzmJI2E6ZJYgO5rfysnNatomf3SnODA4qScRKFLfjqjzah67
jQghiIWnIld009JnmbIyUeW3ZPR1LG+GG83bedoU3yP1iipsMpeHhQoKN42QIfmysazZcPeorE0k
VvT+UjSFRpmQofq9EE/qHxwNo1eIIu3WmGvzbzUigETUw/yGN3GBd5EEFxuA+lFdFnpEAb1E2giZ
tZa0qI42FSGO/MKnDSWP4RfaVMb6RHcIIoK7INWqpgcIJ/QCcPC8NECRGFB5GAAFiZXRN1gsZ06h
YRPrlvmDspM/0LFQS1yCGwUZAhklSPm50Uf874s/JScm469vHRxKPlYBjpjl6N9HNE9zCaVb2C0G
/4IPCx1NcObHHK+v/RLxs28JFIKBIxMdl1p4I2utje00OlFwSxEuTEracx+r1iTaunri4pHSTxzz
CGS4oftryMgS2o/gQryX4HDfil/DtcmQ5uDJWLAwvpWsODJw6H/gW8BaRAhzqaOXaMcNM0/UWjZb
wkR4EvKJdfows68ErxZxWyPvMXzWImchf7Qc0du5y/VI9rrqtoHHV9WTLAG6SxanjbwHhQkxBNQt
hVgMed2fEwnJFn8AaUgaKY0lw9ojKKzpHC7GlHD1iPK47VV/oYRTRLeYNxCl/HpFCTXSO9RRVUNb
ko3h8JunUTGHzCJDAmrYgaNW+x1rOVdTxD09O3L9ng+nqLakDyq74EXbHzSxJNGjZ+9FC9E8hPBK
3dQDJIxh0xKdwdB84AQxtI9gRgR9JszTjElMZwEj4Wn4XhH1qzdOKnzzfIUCl/iAcg54cAbGmVcn
Tfpk3jSkTyU8V5gNjPtM1AWI8koGlRrJE5YxKqDJTDLu7vltSTMLf4sCyE/9F8eECBwN4gZ6hdMq
w9vAuxYEyxBIme9KR8+Fh5v7CNa7rB5/rEjRjajo5eZZSR86OyiLZBDD57FM1jIRW0AF6QqhbM/B
Tv3BoNx9soTTb12k/5u/bRi5H8q3Mf4pWBs1kqKrkVeQqXC6LrXnlJifaWnOgkM5e/xzhIVJ07VN
LlHlRvk1iV5D4c5RZNdEYqj+e0yr1LQfeOeBg32bZ7vDJ8qUhxhLZmomS26D+MbULiZhaugqeEIl
7ZarNEugfcOHQ/SccSiTPbYuvfxEXlbpThajiknvWcIvpEPXeK4aTGiTlwgvE+ZZCv5UwCuNLq9/
hCSMf+RagxrV/TmFfUnh+kMUlYH6aMgTKEYkMwAMC5xo0DyT2H6+sOGAfgBGLCh1+PT1Kze202QW
AYO5x0GHoqw6TPvcic7k8EQEEqRe8BNc8Otgxl04+Ypz6ImIJHVawtA2AzrnLW8r00i1FRd1GXRx
uYuDHV1J7eI6hiuCOMjwUTnE3zCE36aBI+zZk2zEXLoAOfUp4qy48MMhQZDJv7irw5ncPVfvbMyX
QOqFhf0PXJwYDf5NY7opE3R3QAs4xg3RKyjPBptY2gaShQ2nkmNbgrlUcEl7OoybM1MYlvRHQ872
kqb+CN3/Zdszf1lHijjz+KHMnXnl9X9CtFSd6vM/ysER32lw0hYBBZ9ohgiIABJtvpqnQjUBCNSB
COr5f7UxbWUIbyyYu4u/x34u2NUe6J3SjJpcCYu7YYVUGo8Bq95u2gXNjn5cHU0twz/wllCS91zb
Apl2Tn2cP1nq432WXQ2YpWqbEGQ8Lg197YOGjvg6hp5HlUxxmFAxWwBxSHtb7TUEB9knUxkTN8RD
G3kViDln2l/B801r8Y5NrdgK2HZpTbbyd+ZW3uf/wfTqC49mchy0KzzqHz+vYp6HW3pFFmG+EdWC
gEz2d4r0vcBg23TJW/ikI5LAPi3CAL0UlBtvcA7hlU2VDRCiHWixs7HP8h4I2GZZzXifKSMIiMPh
l9t4SPZXXnNgD/HrXbm8EzxaQYVEgzJWIpNXHf7CevIYUYj2oLVNt0ZnFdHNVlGb+t1N++RSLWy/
9LkKXVondY8o21F3QBAX5RuBLWetTaxmuHDlKdmdl7VADOoCkhiGKylefW3EbxreiPOhLVGm/FJ7
wpdhdW9drvWs3KkzTnKm8zcwzO7ez7RosKwRqoH+ZXChsu+++qP0Hmq4BBmLr3OM/Z9DMqluMPAv
JV19G9TX7of4bSxZv2xMWKjHTWzQ4Y2f0uHc5Obfa7YJq6l9N1RmN9tlBKmsuvqr7vq1bLbZHW3t
YO7AYbeA28YpF5xotdMvWDGNEhcKCqRA+dIwQeyKajcQK0PJYgZuzB39jPkOVYdXhFNJ+ZL3HFFL
dKPG5Ujnd4e4QDbeZMT1xrecLnqgNUkE/ooCuXz98r+ZspVvUXdxdxCFlByFtwwIqkH0c+L4Rdxj
he8BZGqw6QZkpWQVuKheEDMOlFhslTtLziHH3WXasDdg8WC/g+bkR/2HPCQhBOaG8Im2oBzkVg0C
DvUlOxHFq0xY7dK7owZbmjBB733BTj589SyFO4lEQdZxas3xcCySgf5QGt+RK2Ze/dNQg2sX6MJW
b1G4Jb1BaU+F9AmTUA8v2QfPhRDDgmovonF2enEtKigQPUSgJMhmpZ1sb+zu8dZkt0yal/6e9F7V
eS8x3bbMWtWbqB0LqK01CJcyv/dvJt1UW76l8hiA2ljJ3TDWLBsheMaiO5NdJIH5RIaZFVUY3K+5
1xked7nSeQGJI3x4iyRnh9yYlM+t7DXRDoubIh7KdNf4QHQw4bt2YiNd86ivM8TjhJKRRAdoTS7f
RogsH9GoonyxLDU3CHCgI8zJPNXEwJ4pAEq+wQySV35SPqb6qEfErXnlqZOeBVKzeUjXMW529Mib
Vfmbz4uTja5SadNgbk1DIiweD+NL6pE0DNQq2Toas+mBkRvnfY/mUdkR0M4sejbo0dulxJF+Rkw9
ofRuhnvEFKjR+Cq21X0czvwjXKLaLj36pTdlV7n4MCevCQ95iirTrf954SLcVnZLYVVuR38ISMS3
2u5tCgv2dCTjm12rww1yfMQVeZa/bpXyUNI7ES1LjOBGwYm0o+Il/OHxFiQbEBeoXvQ/MuUjx/zN
2EGbHL/1nIGc1F9uaIig5BSdYYCi4RQD7gHacIhrbKoHkAveDcJUlq5suKIK7YG12vE3oQ33CSMl
tDffo2kT3/jEvnVFiATOOl9yuCzM3vGFOxy8z7xT32O8RTY9FBLAdjEfYNKR0c1HtsZS4RMhsYE/
PhbhV0thSTTaBrgSx9U0vU/+Fom3InxqmdWfOJC2lLs+liFD+ENPX+pWrL4AZkOdDXBTW121MZmU
CLFmdkNHyt1oCu8Ry5G84YdIh7dsfjJgQ9vF6hMmJ3Sx0vl7xIuWKjtzdRlRjelIFNxUdmLc5kwE
4mkqiHPhZwVJ6BZ0GoW/yPZlEV0rMI2F/zhs+AWbl5rqGe7+sn8RdG9ebm569SqNvrYDHxJnjbrh
iEo+qGJQk8tAMAuulY5Ys1+kaODRqHSGYE9rOzHH1U6swJpoGEVMh3PDRA6cZAdun9qTn3LhAa1H
cHzEoivLamPiyLIj/9UGLgkJjDH8F2gIlS6XGOzQlogTKIRraFwGBD8A8gUzQOY1d9JpCspBBns2
Wd68pjyv/Fupf8R6s6EdJF7y6J6i8qcOD6FY5oyl5PQv8Xu7xUSZVFeV9xtiW61WoKSnbthX4y1i
pSajeiNTC5r04Gorbw6vc3DueAXY95F5Zt8xM5KUIY0kV633MFDxk0j0nNHvySSU/+O3SU7BiqcG
LJcgyQSfFxK1sLACThkU/9IFQjDVdxp21n7wqmoJwyI9ucaayapowjpl54xAaFVfvu2+/jRAvdAL
8z2BlIzCu1a65YqqjcilkjPi6sNHRF4emZjMNho+wV9hWV0w8mF4Aiavnmp3BIokHQUli8wxV3t1
+WZqp7Z91yDYom4nc/sKVpx91Y9i9cUF9RYpzowKViEeYMdE5SNCbMxvXTqaxR+sL5Pse1sRmD0w
e7YpFzdqLNbY7kk9XtsfsNaaNImYf6ZC3DtoARZm8V8RHhilCHxhxZ/xNWAgXOenXrh0mSURR2WT
zQs4SIH5gGEdOUyJY1M+pNEv9AcgYeyKBc1xwpemY72N2VsUSxaXqVcM6EJ6j8iA6T9yDkmt3TFD
ogP5lI5Fdh/JfaU/CH4uFTbIOnEUovwYdxpYaLgPgj2qUEZ5DGCqJyrnpL+Q30/0ejheY0ggc/6A
72+tsNhMX2JhY6vAVVEeyZWFjYrvMXJHyh/4MJvynlQWkskj+V4w33l8ygrKn1B4kF7Nbe8OqAvG
dUMdH3IJ1JnXZe78MacLWh4m/r7aTabN/h0S61vwu9ma4Dkei3ms7/wTrLK/ofnduCdfBEy/BLKr
sXTkRF8BZCq6hZQhk0mGfuB+VLkPawD1jwhYDCIBLlt75LGjvBG+cCsyhwOXjK6o2CQuFtbksdQu
By9SRCcT3ldfU6ZCKmrGw7vpSKUGoF252uBhfBp6d+iPkXoJCDrI1Msq9/KewLNvmS2lRaLR0mVK
fn0GDYCGjvnnKM9OtJ8PzWiDMKqkhG/LdoNXbv4g7AZlPJDFuQD0/dac0MLF8BKqm38Pl5w4qzLP
hnwwBG9mb0PC4jXpo3wHw8HWXBMnS5tr9EzCt4ZzA+OVu5zGDlGs/rPmyCand74PCqQfP8bJ9Kn6
suraPpfVNcvsXroE5D4sQfl87Vlzwx0GfOdl70gX/dnrWdBAktp7EL4gAEuLCZ5TFbgdNQMGsrVw
JgbTHG9lDFNqkbYjK8dccLUKmu2Ux++LGODwE/vnknD6zEmp5cxPlGiMvI8bFIDkTq4IpMCedSX+
qz8gCdCRYz8GFrfbjEOIELFkL4zvnKgs0M1+ZH/D3qam15mTHNHquv+SCju6GsfZ/FkdGmd4mMZ2
+E02AnJMItMgRj9glUTZJSmFgBXR+iCqF0cBlapUmATyh87ks+8q0i/WzTWUiO7tli/sjZ7mFboj
AkUnzEeW1Fwjt9yG30LtSDlhz9shuLblmmxIadt+5beSNnMEAFsu/WqjXJWIXyVw7KUAsLljZiPc
056fYMqJdf6qM6tr32Yqy6hk2pKOQZ1BZaE0xe/QOQRboysQaWImuPQ/ks5juXEsC6JfhAh4syVB
gN5ThhtEURLhvcfXz0HPrqd6oloigfeuyTy5YLruKZf+nw5Gw1Uj1xR+AqaCzaeibkr1M/7z2aU9
tR1wXzwvK4nJJaOnW4p/F4eV+pDH+6i4uNPskbsMpDaKTrCjj4ykIMstYV+tZrKDYcu9LdevcVpP
5MBN1VfzhV5CCZ8zliFXHVXcYv3MfgCe+do8h6LqobJCgcvQj62dtkCECPRScZQ98L1b/sfTWStu
8NX/td0atQj/uxOpeTe+zoCTbZkf0l2vDYLkqPY5Amg9001ksnBpDzLRM/RfJCmjvy0/RJ5sisnx
pLLgMudzFNeiuWlSmoWbIkL2fqnMMgdyjaMevTo5EIu/kMU8ZnHPKRkbYoXxbFXZytwqYP9IyFgC
xarYPRw7CayJo7F4YHsbLUfvV5P+JRKO6hU69xYdm+I2iJDiXSW9glvYMIPCGMjha5u30sErzO3Y
n354JQ7kSeHJjU5ArKc1HAlAPDiNZwMmqJeEV9hFSKcCINgrd4ufAR2wvlUFBgX/Jg9MiEFiQI/V
hGPFyRKEIAWxTIvkp/EWjecgftcCbHBHrf2KrE01HQsL8cjSZN6TuIN8i5Y7iygdOjsgYOicv3Bw
GT1uNTIQ6HWiS9n/ArIStxarSjtrbumfHv6o3/oGQDXO3wTJ0Zy3xTH4aSF7bJzyikQ3R4AA7GF1
Cm50kAaRqrZP2q/bAJS3tV12S6LT8Aq5ZtXjkH3lw6JjVwOEUN1XGy//6+WLh06WpJvaIYYOuguI
3WZveNtkk/JddNydDDbRNO8mbAiKnffXLlzpueth7v3dhUe29Evp0ci0htqeQ3BmHH0G+1Db4C1E
Ru/tyFpRP9L63t4r1MxohWz9FT1KclT46XPhnIO7m/6JHxWPhi9yZcX+CQ5yEOzNYJuDFlF2oJ9T
3xFUZr3fKd9pDUGzhlU5PjJo9IWP+WKDGQUry7ot0aYRxDgHYCMtqhqXnTdL3/ioo/qSMfvAsmr/
z6Nirt6xTncCLP5YT9E0oqbVpx8zuas+dI4az5CTJMROfMq22bmIUpg1Ffo5vYUW+gO8SnhVlS3Z
oSR74qqbl5skEKXLiC0HhV7FvkA91Tb+EUYPxtt6S7rjB27FKLnfdJRf00jrBNPIqRH/GtjXsw6x
+U+i3aXJFfq1+MkQhVEgFq5SPU3QUJENkWqAqFmPt7PofWCCQqweeXHYyVmSkcDtSzRpUF2zb49n
HYCScZVCu+dt1oM/ztIGywUtAuoXQuNJ5rpW4rnTftoV7fGP9pXcIahs1fbUu8g3CRwEn/qhcISo
5IDRQrrKlx9tzBFT+i+EAgNtGzuH+TZpabA422tyrJgky0Se9FuD4VGRP0IN+vKOyGRGiJBzBypm
aqZY+xPvyArnerS6lTuqBaZJc6RyaU/FhTWvSfeFVQU4unoKaF9ZOaT5Nl40qGMQj/bruUH6jc0j
P8U/E9UKf6IvmbODs4uyE7mh4VJf0yYdOEkLV8kc9TrD3shoYSmwrM+xQJmHSqXDLLD6Ryh6SjT6
krDGZQ7Ea6l2O/meM3TMcWrse8OViJU/xsGK/e6wFT4kVCAbwsNIS4JTx2wNFxwjpeIkvatip2Ou
ph4mPlNEgTWQ+kUmOhMv05gWnKrRC4BkJAAGYN17RgDq2YhnO04n2Sn9Bx402XPi/swiyid3T2VY
CaSwtdxA4jNb89gU7HQfFPk5SoVYh3HjEE/2bAvE7Vg5IpkRjedq/zI6bvoVit2UPuUhJyeWBZ1C
qqVt9Kd5dS3+EqbTIU9vOMQf3s7QHNNCJH0KB8I7GZFvFAny+09MsMeEYGqlhTc+NlZNqG9YNeUp
jvrk6feoBHC/H1WsT0uoCRmSLP5PkJpp21JSC9k5MQoBW1gR6MP+0ukuPEnaJRf/uiND2jxwDYY9
4pyCJGuUTHNILLt/5sfEGSNoRHPANMFa0pNQ0qof+Z1wGMpoi63LQqwvjDrQN2TqndDfsFnPw3dQ
kR+jrfn3QFxhAGK9jeOpdvDMsvEybVO4w02LvHdLZjkmAys6x7R+5nfNwqedL+J7T92LFDn8ENAG
Ut7m7cwzJaXTNdGPPlT2JYzMMG4zeM3xKlm6S7hotGUP1q5ZgAjmHxKvMbhH4EFAAlbPyVvX4kvC
mipC9wxt/1WuR3YzzOZJv4CJx4LZM+70xt6wn8799F10N0n4wy2JULUiEJKxd3zy6rX2YBaN6Y5W
Grcwwv44vNfJIW6OMORkFk1MVYPpHOBIcJtpB6ksIeKaKKtDffBEPqpXqhxz7WyxKp4NTGdZOdb+
Wmy/5W4lGXcvdwrYxprJVIDJ6UNBEsN1zGo3QBtIEoeAE8GG7IVElWWmDd7tSryaRwEbdb9q9Gqa
99T9Ai4j++AlUyn6vDkd8KGGPQk6pF3o/w3CVyDsVPh5sD65AOErEXrLF+SEaGKZG6qPKkDDwNCL
KFe1/ilbbNOk9xIHHB4B1Vcvq8Voz46OnnwJWy5MQAYsQ73lJyESRIfo0rwGGnopP3VoAqJ/8was
WZfk8HzIiHy/Sgn2KDoeY4EcXQo+2PPJ4r9QJ0YFnK2+yg5oLUPN1Ya1vA7HKxMEg/Oxbc+1hxvx
wYQVrQWkjC35NUAKQ/jy1AhM3E3swrnTCD98vQIlevCAPWq1F7aFXnhh9zYpn6G91iU4g2sNv6sU
/wjfEHWGc3rs0KZQqXuMEkDYAnd3a1BbT6WHcfE3+geO31UFc8fb5a9Ioh/TbOy+ClKnQDmCd2Ez
S2PHU0lfE7GIOMhuNgsr9I30mw0XRrw4DayKc/uVkyaj2oP3ZggAKpsBqZwfa3oECnb2nhjQmIOj
JwJJi4sakY8g4CDnh6RDIikgWLKHw7V79LIB14JKd8LjPhJusxTxNYGWD+7mlhpcZfzMErlbm/jH
5sGD3QbX0EcdRHhF728g522GtY5OBMakbR1aRkKoj7gPX911ol9Zyr8wp7pFjCtgpxunJj+L5gbX
g0fSL9u+pfiQt6SuML8EsszJE28Fb6tZD3o9nHwSr+UOfy99JyUy8Xkr+mZiwgGKsHr+rFS3WAc4
Idkb6Fsl3yjdmSViynNGszJepNBlWstv3C9VAH0cIo2LYBCYzzyrpnI6tAzxeyQ5vwHapRXuZQTf
ZgARkXEZQ8M+upOSPWKsUjbBAWWVxdKzor8qASfzACHRXVO8T8oKm1V8wi6JGw9thnUv+HJxCCXD
Cv99sdhDB6FiZ8jpdt+o6diocdiIa93C3s7ieLn0N+WXV7uxuCs+U1wavOQbCo8BccS4KXcILBb9
buITZl0FqAFOFpInmUPTX+Y7SlgvX8lbJWDxckVGgFNiaE81erI9VQiDA3S9L0ozJHK1/Tb1gyln
TsvdCWBD2rAl5G+nBvzXUsFNNATafP6aFPS7mhD4c5R9FB6wRvpfMD/JIt+IeL39QxMB3FvEwqnc
x3xqh7OP/BGBD8XomS9H6OE6YeNeM/ejF6SM5qEz3zE9HbvmHfDMVWAimyGZFqNcSfWBO+RQcwda
e1zY9cVjUPZblKdwXEolgB70lcecdK+QmC0iCMAXMZQZkWg4Y0c5sgVaF0qIZjYRuyrr0Xo/MGxa
6aPEHwKAEggtBKWVBWvnq/TXMkp3Rwz3HVnYI7IOJuJa+uszxoanOI7OdGmlX8RgAOuSmVjuoNhU
HlJ8RpTSt1uuN9RJTblEbEJludMeysQYjVHEhOT8oOBdMsnSReMQnS1ishH2oBvnsIP6eTbv2iXO
lyGBKyEBPP25mA/ValVupi3d0cixAIYtWwOKB2SKvtopcSWcMrykDqB71jJUiWedZxekyDxovLYi
kjLbN9j/wvz8kObD4gq1hiTg0iY4QZlj7azPiLjZvCGYO79n0UXTtkH6lf7NeS4FrZNbfFjb1KEt
KCo2T8R1MY3cULkT9W1SGvGQhEQVz6tiE3vH6R1i1bbLWanLHIzSo9c3dX7xeABeZHavMTeiXxPZ
sE6zXIWPMQX/ky3kdcwi6nN4duVfVB4TNIUBfdpYggJCKT9DAGMURogZ4FdJtg6M+9JS8hXo3Mbi
HiCwEmEqZPhd1JWe3SuJlf9rpMvMUWsO2YfVo9m3w3w5kDIkreabBTUq4NtP40hIEKQ9PnfzXowr
4UDji+gJ75rWUmR4W7XmkkbYm054AAplJSN4N4AC8keBdC+HY0IUTr9vPkkbmSYbluGBWdUsziaY
mSQURk/GKlauBQJ0iYnlSiX7V2Qp73B6GCFMAATzECr67YSPqBdc8COn1trUzRYvMN9XRUihv+JJ
kjmWTFat8GUWPsqoUXgZW334rLKdgpNC+gvKH56zDs79yrrE5/QnLzHHmwjIeDipmooRI+TNCkFw
HDE8DNukf3L1tw1LimsF91Z+e8EjS255+FSOnsNB3rw0KC1CcTPI3FqWX4mExHKhicsGbPQifRjH
NLhpbPAIYtM2EeoiLswz5QTHM9RRBhvN36RhM7sM0U1gzTHazStiROZFx7o56bjKxRevI+uVAbDv
Uxp3pNUm8dND+QOfTNhgIbohHS/CdfWINVcSXGxcBXR9819fXfXhNXwjCc3nfpC5JlJAA5Vx2jkK
1+gCce/IDQcYZHrSChHbyR5NVVbjF17H75IGJWU+ZdNdtAfmWjhqL8qtQ9mv71pGXhk80VVzm8aP
lvoUY0QWzyjbko5c22TyMnHiS0j8Ia673+RToqkmZn6p8wDC3UDBvtXLqyIdQ+0+4imfGOVd6cg7
CUU2ZfaWlk7MVkH0IP6Wr99ficwWW8cmtZVfU8+2YbSueDsNnjx0EdBa4sUKYEG01x1xsQQUe6LN
CtVnIKwt6w9HAjTb2ZebbxNtzhnswr1q3nDIlJuuXZb1a6oQGIKzZY5h+591altrg8ymYu3tVBPW
t1MaV0W5oMZjPtRtax8T0DI88MUxQhV/5r1/Xx+x8CiIWfK1Asp6cMkrYKPLyqmnKWOsQxsGz2+W
AUASxkHzbhh4/PjLFHIRhjpGXKTJ+KwdY1Kym6sBJwoBRLdomGksYkbw0APLi8xaN77m1V7m2ghW
0hfJfsm8z7OF0cWN0VO2lQRjXoyOuJy1t0wpaJN3zWiVz5LppLXMn+GKBw5sbMhHZKOTRjGAhVhZ
Yw3sD92n7l1DNtsIlkxmQ7j03RMTbET0S/IjlEXAQgEjmLjhdmAxDb/vzE5KPftjZIvnCjfgReMR
wjkg/Jk+aZ33UXZUkhWqfyVcTFZb3G36SlK/onBjsKsaSuRmIbEEK6gM/mPwMGs0DJ5XLSGTIUe2
yFCD6GABUaTnKPR/5tQvFNF3RoWU0oglH1E9D1UleuWlUklVCKCUtVOyfzua2k7emiDegEuLdgjS
O0dHJNS7eDtwMLOHCG3FLrlEzYvOCp+xWGVsFeUhkLOF/MBlSp99Cu27Y9ieqkQ88HYmNpmhJzKB
eeyLlhxpCsNAYpX4raXjyvAeCrR5dL6EuqcPoMzyu6jRDgA9rOblbEl0hKNRz+2w6WDDaJFTP5vg
G2ZvdmtdAO/SPTuP7NO5OJleTW7rJrcCKRMXWeUyWQ61hVYdKmvdExFUOHL1SG7dWmTSr9mD/FBq
luJAc/qDCv4SHhS+aSbKTHA4DpjtPLiXuGok+KRnicmzt4o5WyCwRKuc1fhGYIqbsGFg8Ugs8zVq
30b5KUq7idSvnJer5khxebEzyVUG0qUgzz8GjiR/GcBqx4u/rIuDlrhJcy5BfRj6xZepOS3KGv4C
Rl8nNdwBaDMlUPAzGAr56HL6mVDOug1052tibRmUegxGiL3QzjKK1F9Rp3jgS/weaYP0VWU4/XAs
0fZT2QORpjAfmkcD8Yx0Z7v3f8fohbq2ufmoR2CUXiPjuw+PckPgFaF8AJ//ChQM/rr67Bay9VHJ
/1KBORJySEzp4t4Ec/+EUYftLVRsn8+cpZDllEuZgE2Bl29PUiQT7p5sdrYqFXly7Aqq8rMZrwl+
cX7CiqR1Qhbu/gr5IbVHTeWcNJux4krGVBoW7wQNjv47xaCEdNsQZ7dyDCwRv26Ela+6B9JxDsQi
1fGWK0C8Pli+5mTG8Zx07cqXniS0KKzRW1vbjy7rM23xxSlzGonzRoHNih7B0bj4wJME8nFbnAKY
rdE9e7KrZEs5e0fL6Vstdox8/fydR6xfGZX0/2Kh2yqOhLZGfsvLA8wn+bvjzq9JBgRCNgw7oVuc
y5+2dYFF4wBtHfiGG56P8ibN1aupQA5hPRFf6IF4+1nJlOyhlwkjB4f8QIikmfHyoYN1ThI+BpZ0
Alvpz6bdtB6ltU4BL2Mw4lhdIAoLfmCLgnSbBPiliGkj334LPAc9lVUi4SYWFlH5DBX60wwZC8w1
ZoPmX0vvRE6xyc6elcafYW3p92R5TapTodoBo9USicwZFTvikfcA5AUc261GJzR1DucUd5iwUr31
2RQYYQg/kfpUmVf4CMLQ3qLbnBDODoWKasVb/1CKznejecizvY7kYkka2z2N7CG8n2uOrCj+Cpo/
kXPSDF/anLdA0fUl1uav3x4MgqHZOaWMGtrBzVRXv1sr9bfBTTfsW86PwCclgfnhed5HoUEltKcc
t7lO1v2xnrZDs2uH5ViLqBQYXcYVjJHMbgWeI5Jdhs4J6K4mJGgl6FR4mRPlkHETpXdZa7Y0HUI4
Rv2znfE4O5/HIbN2msIMO/BtRb8LjGd11k0cw3W4H64ldMDg2dXnuruo3b2WERoyAkYyk5KtQP0S
UW4ATKAl7cm6vVpswFjEyXuC01i7cCD70W5ST/Op2kbHjAAd418Cilyj3ZbPGUvZXj4iWU3pY6rm
XdCQe+w/0coygjxoiDT6i/lt0oiSM5lS0if5ln2J6TE/3ujMKcQE0bi/1YU15FWajmKClIkc+2mh
vB73lXU3WKiZAgoBfCPXVGW0u5EZiE8kj7IBwi7bEwDdD+RbfofILeTsM85uHm1PO4Mzw4gbz9Vw
bmXCssXV3x4LHCCssAY7M4aDNu1C49Onj2K4Iz/FAQnNl4+1UnfZeliW7wwzn4G9ondJC0C7e6MD
TnDUik1ZP/zwnXU7Egi9Symux/GpeVsLalDghuplEKFX7BO2kQS90K7PIvJtQ6BNcygVwiTlzM5I
DspBWn1ynrHF4zAVsaE6Qbux1H0GWyYpIaPzHSGKyOiUH4n6EEMa3YUe/4j651j8K+PfqD/r+tE3
jkO6L5PNwD4PcRyEZ1NyyTkY4n0rb1Ho1VcSAur12Nv8jB0sZWZf1qMul5DsjMkRyAx9p/JB/1Be
Hueez41N19LvwhRBCxBi2eIsJupk3z7C9KhTZPArDFwE7d5MNh2Wh4jO9isPzz0Dch5UsJ0tXzdi
7H2895svs1w34KzVVUCK5094aAhIgNXKulE8KwQBBdhcNmXwr+gf6V39oZUt2XmTHoSUieoX4UuF
ZOo03oCWJiwiyXf33OI5L6J/27PBf+hjmv/4kKOCeevMcoUDc6eGYs5wxxlYxrBxDx4BjW7D7hBf
Djo9bWNIZAfte7QZE0EklyFfDU+D7MLmNt768tQRSMkd3n41qPxqhRvjjdZfvffSWepDSLEBRhe7
SLeJ/+W3OEWKv0i5F+mtytxAJpiFNRF4R+9bI5ImW/eDk320+XcLRevRFA6FMZw6n3patmVMQJ2I
KnUtxYfgJd4yJtA38SagQGYciCCh2coG4vyF9S9I1l3q9l/I4fTaFdBi7j1zm56xphgpE04XMb4h
HqRsJ9Zr/RTWK9YBxmUk+ov9KD3BNz0bYDhSHOQdLAUBj6bueOYG4Tn4tZ53adgZ76nk5vbdSHcG
ZqD39BfMF7jCKOOIejChNUZanZGxAUrMH5CB4ldD+MKwCxA2IIRjUMY5hygXr3pga+1e6pKF9EAc
xK6uZSyHSiUTiHXGO4v2UvzyThGI1oQT6h0PZH92sBuFWT6bGcSRYERc06bl55xoDIxWLb72JL19
9+BgzLWWYujATZD961ttoei7Xln2DVLl2BnPVnjKgQ7jKQcqatTH6ZrnJ6E4FjhZBEfRkLNC3nzX
xhU98bYv5hysSZhRPx0Zydka578JRMpD6vaQQwdDZUhOO9G4D6zcQSfuGyg8tUcGOi5CFf+LKw83
NGLQVbq2WAJewDfABkIJDjFuJFyaR409OkIN5g3v1PiFmoYPKiCmNv/QjCXFpoXM8BykbiW5DWam
z7g5MSdCS33pfyb6ccRBjGFor5txRbEu4os+oegh9NkCUU+Rn0HiXlb+fUXyEo8iD9D4zVwrZ3x3
6R5RfIQwIqHFJ3FIYP/Iv3DlZlcTDxEhWX10mLor128+c0Rs1Wk0D3WADOpWgcqrErdEO1NSVBfV
O541culDTp8grpEcQEqPNyGLmqtXkS3kqaqjMwkJoHkzwZcu9XTsfZLobyiscXtRPtXtZsDOTabE
rG4Lib6qndhYV+kfEwDsauB+n2FM278ov5F189QXf7RxafwVAi1hcnWD9oUOn8jGEu0UZwZlgb43
wFG9C9KWuZM1V0YxzT0AwvDT0j5Zx1mZWyu2oO+ayQWbx7oTGJqg7OgMFP0rtDZSPRMgUdhy8HBU
VWt1P/M5PkxsA0zOduWr6rcMndE3YowwG5o2VAsu4ybGm+NtxiGNhyTkikTMe2TFIp5IM/As0sUc
PXZU64AGGvA0Li1MpGbMAoJSRANRgqdGvbagi6y1qa74B2RZ3oFtYFlxjLL6XQ1X2VrkP2r2r6qP
Y7sIpk3MfNDjIyZqKWn3A0mz8mEIL/Fvu4+lM6I9H2RtSUDGo8T+/tMcBLLqWLV8M/YFkzd8W8M5
a+yKDiDL91134A9btBHiYc5Akl0NSm50VeH9McTrTnTTvEw0vUZ1ATma7sqJzN05SSb6avgdglWX
LfwSFFr/TzsNzG4xFz9q6u2I8vSscEkw9VCYoJmr4Y7CJY7R8W8R1rfVJ9AoxndwtCfBiTB/m4h5
t/0nb7aPc1bcSZItD6i/VoIMlgvIjYRAZKa5Nw3C/1XcO8I3a7XqiY0S5WMonFOGgmSvErITXlH5
x5uErq8Fi7I09tLZnM3mgIQIE8TrRWJZQHCfgVKD7E589Sw9lXjTo2WntJZuo7RlII3SThHs8Cqm
hCZg2SUsacbhZZj9jD2HLKLwliK+sYHzqEdA3dOt+QmtIwzSnvZQpsM/y88CQFB9GcZb1NLv8tle
c7hozdZql3q2ouIAUijmVxP7zQKebGyd+Rz5HfppxWSPeYO/8Vh4kvIEpIFaDdWG3+8j4nQvhCH3
/1Q6VKhrsdtm7PY31AUqY13hIEry0vygeGIGmxAXXa5acwXiP09+h56rwE5LmOa5qZGCilbiKGCw
hIGesPu/KaZTXjt539P365XjESYRPYiwoM4J3wyiEO8AiDtWp+TkPy1oKwpsNHbPaBMW/b/inkF4
r6An8Vf2wsrbDt1XlOzHj4STwbp1MI5/WDOFam8L7JVmOcQ075MMKAN4oyVc9Qv5gPV63o2y6iFm
xXer+h7E8K/XhnXKzZ2FXqVk4oyaCnsLCxdTuojy98A7osE1Zu+Kd8Swc/Yz0czCYoHPsnOJCVK+
+gxliuPAeBoUBuyC6E6ZwYEJel3j0+bIma5wwVMXADyCqXribHCIIReVZ8zokAQ0ghXh9uqotuA7
osHmmcLAnySr/DZDuht0eE5THFh20RTX7/Etj6zLxps48t9cGIhtUVJROZU6zUq35EXbKL8yvhd4
S1W3HnO76A4jw3HD2I/0yOazflm/9TaW77V3xtqYkt+AfWr2VN2l18DgWgVPBCyphDLW2l7Ph39i
dFQqDoFs+SGniLNY9mMW7R9hDsI4uCo/U83Iqwb7ypLUdA3pXU+bov9Uyk2WUCjIv4KyGpiAhSIs
37kdRPKuDW7cOqrEmc0WQwnnuOW0HJBPneToUmFLSYKW9pDyiH7LZY7UMsRLgw3BirKHSD3YQJPA
XIF9dMr+wSXU4SSyxs7lfzFsfuVzveX3b/Utrxuq+IjtWFrvpmxit3YHOiyL4G5AObvNhZtBXsod
6WczoKad0xvk+DBr3a0/NCLM5BqYCqua4FgGKcX2BpShSD58+1axteJnbOdJ2RWKDbPbxNhjz4RZ
xH+3/9QxrPKVrWDms0eHBvQfZ3DsfsEooLDIkPx1YBLJ9OsJcWaOAoLk2OTcSTt26QQIhozlSLcD
5WkT69giD5iwhs05fMCr0CF22CJmCvNP82BSCIUTMMNofQM64jXapLxRR7IqMZVULjBYMTnUKGcx
EMSbYq8xpMbbdafZQwhP7OFyeshrrqmMWtGltuEfu6cgsHRYJE+cD/iuEUtx2eEKpF9iQXIcvkPs
eyvo3dfpaUJnpt+DbSzskO4ysEYajiiFchH6aruJfZd3Oaa7PfnnjuEOd7qtntJkib/G+mtAf9jG
Nyi1vvtgXW2YB+tc6IwWvsZ5xSvsEo3EQSLwqLcO4pGjjx3UwWDeiMdv+EujU6kfsgvTmTi5zk8k
RWNk15+YDta4Bq3zh7cSsat84iqxdsQUS1ClBORSVNVOsEEILOw4y8FGZbiMVuGw43ExmLuuIOix
hPfclPqBw6w7I+TDi9IYCMhtlW4f/8wQIMeD4+5UR+tNpmvLDWWH1bq3TvBpQnUZrc1dEszPBpP4
CTKXTRzRIvsCmVhb56Sb2eFF7EQMaSKe8y8BB4hhj+nWAD1c2b3yhAU35Q9sbBxz43iYwVfSLWVB
1UYSlyjGBpPymhfeu4Loh0KOfljFSBb9IS/C7OVxtF5b+Z8H5qsnsBtabFoRe6U8Wggwr5qyyoh2
8JHKgGlf/y0S3DOhNdt1Cts3fK1R/PGhqRAVo5+gO/UMLSpdWsgo+KPoV5I75OPLMMALgiiMfX2E
TkLMwSf45Cfyszy9HNNyZwfavcVqbjkQrI2/dFMRleyE0BcifG6QhTgFyGzG86lgX2ETWRIz3Wqc
VyfkDwPWTUjW6QnCnLLTYKLEoKZTmnBdusa1W1FQ9DhT058Rc0hTw/QJvgh1qNvdrI4ODyCPdf3U
i4jPExcFjsnRpICTQXYQLOvgn0E2RsvSZccSLjyrzVcKXsQ7axCCWLQ2OjJv1TFDW0I9c4IVwGEf
IlJeyv2m/lN5ke3xSylR36w1qjPKubmLMKi2HmlO03RMo1XsauKLNdqkkum0kubXyQ7/GIsl9jdi
Y9atWrEr79n4FFqca94+d9UzwSHLFiwF8P9s2LSb8C6wh/ot+HFY0gDPe4ybtrw044aoDxfw3jx+
hAayxLeg4fb5L6cOTsPR2lrXcIFhiIUobxdRo9VDZUfwCCATT044D2V3DeyJXZbvFMbjQOK7Xayv
kxdAWE1xaZTSxtXevBRNxyCg+dSC34qFl4n6C4oddxkTD74ROumBKfCsOcItQWA7Ky/pG4sPMRsa
FObZ/IKAAzadGjgCOXbaATWMuGZdX697ABMQuC5ijg2DxqWcQ6muuSF/xB4xaSn3cUTBDoVXmxp4
1QxRWna431O4w6rvPYF/jyKaSMr/h5Y2Ds45VXn6xSrkgVbPar/XwQBaAZRbJ9/JTD7XoGl4QCW6
6aOBSIhhM4Eyy1A9FBHkm6PXG+tMUGx0WUQXo8iBe8fQsmNr/DsnM3DajPlWGFgaK5sG7n7Tc1Wj
qU0hbsYagYXtG4ISC9kSlbC4UsGwjMNenV6WsNGLYMlwFBMg+6b/7m4Cllj4bZpoJzWg13kHO9yf
YGmkuUEgyh7BkvlfNW3B6l52yC00l+AmBCQBqb+bcFd9hm646s47dRZixsraGJDTwrr8AavYRsyB
JWzWLDjVJzW+MVzwHnFks7qbCDyLPgAThbzkhD8MLqKqPcMAuFhSxDWZwBNHmsPoq6NBuZfVTbPQ
xHHXpK9+cQG1UKH4yR0f+gIoJSH6YYGWZVdQVLL0CNAMK0d1ZKPX0PGAayAPTlwMM9emxUB25Ghv
tDO3bSsZYD/IfOQpIZu3OZvTC1QFdxOe3P6Tur79liicuw/uHr898hg2KL9H5E8K5hzLHVlo0lpr
+rjshPeoM4/x3uW4x+bJPnRuU3Kyc+FAcGDKawnFwjEIthUK1zS5YMfK8gkE+kGHlNk5qWksPb41
bmpBOzc8unK980+Rz7CUvkFyWg4JFbMxdStivIIYWm8ZDRdUcm175PqHowtFyYp2ONVG8veEWWHZ
zxIBjVGdsBODI3Ib3X/CeJn5FTUXJoqX/y5jZsCwZIXeTd/iVqpWhs2jhcjLNw6RWnL3LmoqBs1t
cFwBjAUIPh/HaE9zc1E9mU0iduIPht8M9TUifxzozsXaEC7OcwtSBtkSLpHLN6rn5EN0jsOxOMiU
Ssywn3ivor2AFtRW97gHgTaeBx4zFx8aFQ50Qzyn0YFZSy98FtkSR+JwUJYGEAHA0/R5PVlXcKja
Fz+ByOwKiNgq/JWDa8BC1tjlDaUsImWfu9JurvzcfLX5xrJlRpsrGOpz8u2Kkimcw7Qe/J6seJQ5
gmdu2Etm5cgCkqMqsM1/qCAkg3mAJHouwHfLtpiMUY79WulsVp7FBvFjOiDJrwGN0w0hwMNEXqxQ
AG9IB3WHbz7YiBIQCSR4TozaeuBwDpxVZW75xtkiklI2khXODkKaI0BAAAu/FduOMQWjsDSvYDTA
OFCdia5Zkn7MrohYsxxt3yVkhg0fEYgRKOiZAoIMFpZUF/zC4zDYkWEMePGqsVI0ZzWKon0GfP6q
cQm5FUvGOt0qTi5ktc00CjjnEjutjqlrg8+LZwt46TWixYUvTR9YL4MYLfXZA27JJlhKXjVZdWdJ
OxMcQytuFfzNSNCXMacQi+UL6I4JAMCdz4Aa2/IxLKQSccLrGTkFS7TMGA87SXoWtmR2mKfYp0gB
OAs0D6mp/yaGrrVJQaraU+nt6I6SA7ET5CzzgQjZA7F74OrpOnyBERW+s/AjQUqxnPA+YY0r93Wx
labtuNE5XYiL56AF+FY4Vrwy613At2s6QniuROqakCkrunsUNSnhKOmGt5pFvW5caiZ51L4YrOjX
iaNn5WsQWbrsbz49+INivMfof5cGVg707kxY18xyox0VqRFt/XuKl5lUApQ+yH1G4ldI0uDtIb9J
vQbdJ7M+tNwee3Zy52eaxq79zDB8ufriqBkEX60TeJH7dju7O3WH3RSNai//E+ETrfk84bCVO+yZ
fvyokTEsWxJ4aNnKZweZL73MhTXyRW5L1E8Pfmw+oJeOZ5IlWYGdYAV/GGX9vP7iCUCF0y/ocfns
iz/oWtfqSL1JK6lt9CsfAgxRpjFoI33kCjC1+K3oJ4ID7hW0bTxl2UPWt1W8M/6Fd+1oLUvnsdZf
ZK8xSYvDZfTL1vF34jFkxXOGTc0ZONf5YG9mkxDu+GXQH/R4OaLp/8uzC3LvkEZ73Wj84AmJQZeC
ASiUiiS8zZN47swVE7mxOUoYB9G/7JiETwfUfWKxovPQgochOogRW9GpjL185TBFo4j/FSoz98L0
wNYzsIHpSGJjSuonp9HRIrgWLM3Mq3w0l94/5aSmK4+Eq0HifH6nN3aBIeLe4ATol7oQnZJHAcwQ
b1zh1GYiG6ZL5V0k9DITs4nZ+eM3+zYBrUOOrF0DgLsQpU5z6GfHMtpQw5estOBJMbSY1Avz+/jV
ffPtm+7kPbAd/I+j82puVUu36C+iihxeJUCgnC35hXLaJIHI6defwanq27f77GpvW4a1vjDnmPXa
FJf661GwRF51J6DY2z5gCDBToM1NM9M+eb77pQ31A4tku0aknqHf8/hd8QDz6CYoEwk6QrOtfDAn
JOyBfhREMxXoU8SD2tzehwgAg7VhhMSlcyjuYbcgOesyumZl49fvvewbGDuqTYaFzANoLgJ00Hvh
d8w3cnOziAfyIACnNlg8AfErnlJKfcMJHOHK0UG413zVagTdilBM0EPm+3kp54GIq8xjBm6LLakf
NvvpIiJRRCVs407G25d+JLsqglcr32jIJpIKmPM1vCsPhKAFcmWShj3tZFXuLELNL4SpzNbBZJV9
oFvnYa5Atjp84vwUvNQRwuUZqsE0HcXTHOuurvXeBRIe9mAeVsozwq6/yL4E6ZMROgpXNBqAA7ib
59RPjN2fXM5fOp/owgBLbxfHediYoI8XaFXfLvSaV7BO9K1VeRn3ROXVvC78GlhJJntapxYZKt1i
DrcEsTxDVz9GA5afuk9dxGZkoXDw3vnG3I0EyDqBCBxazVzy0BEJqz7iaulQvZaQT3hxu+QHoms4
oOM6KX9cic2JjMN34wHSUGaK2hmKFB6xdTq52Y9WuCQyDDMMBHIYEGQExIhrCpQgrtJ5LaGEpMEz
bYILdWJcIKp+dJM5dbihKcaZXQp7axVbtFN+2zFVcuCU9h4W/heiEUxzb/4YcF3/fzoHfzM5fUrK
OsWFjykmboHSj2niDSXUkl/07nVKii+ucIobW/qn0gmBC6FLObaAm8GpIiWrCTp1pB1OhOQPZi2k
wpw4DlaLzbV/beMjmkXW3ypzjJuFU8RlL8mI2NhTVerHwWMJC/kLPx8A2lBzSvT10BZGUtYcMuqs
o7Qj2T5eGJ8jowVeLEh2bGzKJfMYZli1zdB0rXywZaeeXrIZVOeFILZVP4dJw6Z3RehdghJAc7P3
hpEpS9uA4V+0078wpL1FRzSBPmGvdlMQrPoBC1QDXo0o1LmuxlaUXNs3Hq8vpC7imsFOsI/tZXYB
BpJRUooOvS6qG4ZdsCdqn46W7muRS34hInqcK50pWwsvrx83KoJzP9Bxz2ISJNyWu4r4L1YOkLXg
ZIWCjazu3vwzyF6HxtGBOyAGhlVW2+7GQ4UgWnNAcRFmA95LYph5itYga/zID3aYR3nkqAHkMzjc
fA/TCebbrf2ggE4PGXD2sVt02MrFX3792GwU8o9eayLoXtKB9xVUGIUvDeS1/U1haJyNFXPaiUc7
W8qlLTkf+I6PKlImjSEWh4Wee1iDKRaSNXiA8q5G2Bc9RhGNCygc0jAz3RyffBtxglGhwMGZ0j0m
ebm+tIpdnJGRpcxTyP4Mp296Jekol+4IxA2drArOZIPSiD0yM9xQWWsScJiau1xim+6+1R3lloRg
qbEVTlgLKaJNgAj6mspNyl34oe85UymK3gjFYKwiMqegpG0Lzb0huK8HUiPKGBV6vLSIfptrJ/h4
5pmYkSKIm5Rge0Ruja/yFvFl9/khR6uqD15yQJWVN0vDw4TplvJJNzlZPIlSo/S1/qNjmEIGhuGG
4gnHH2sAea1+qp94qA2fVUfc/5iWIxSPoV8x4gO1XDhddw25qJ8i4rfMR9dvWavX9f3+4yqxjctr
O5kH6ZfGiWl0vuZ4So3PHCEAyxLCElSMJp204GvnyY9wBcaL3QMzDqQBRqJ4PkX52ljn3mv+tBTH
xEJnJUqgxSnUmLOBu2fy5aioAphcagI+QpyIDkNxzDUA8lqDmtURmSaR5OfDgQTmWj7DbkMtMl5L
n292R8XBbt8zVvHxzfYSuRVEAWJM+UzID8UFi6hhg+4hHWYAUZm44qY/GapjWb6BbYoKPv3K+kNT
LNBw72PRU2lAuYnawIkoSi9B5fZ37TFhpnwo7ZU1E982zGCGDoJ1fxs7JfTABcOPKrAQU7aPbph4
lPFk26kVj5SrnxBpS4v+D3un4LxRzvKvGvoEnxp9L5EdQf8TYmDKoE/MU1dbXSsmuV2n9Ku+D9VJ
KnccHcW0F4TZAd8aG/KGBLLcWQ2WEVRS1tIbg8BWVzhgZOdziRyM3ErsJCAQkVK/t9aAY/+k7Flv
NwFjBRs3sKNszcCp7+xQ6BFsRuiZgX51GZCZgFl5hRsywm0Ft36FmVClcNi0TJR2ivgjDNscu526
+MbUnh8b0wtrt//CJNv3B/l9Dhln2NoPMPj6X2MSf83dZxfBNW/piJi4r+T1HGxngz80cF2/OfLI
4WSfMcGFOyLz0Yyr+aTL/ynqXTxhMNlX7Z54o/CPjWLlmf0qrzZVDXeaIsTrgueU+zQ7AoP6jLg8
c4tOo4ahAIrReDQquAiIE/h+WF2CYZavCT87tes9klmfMt/BnUfz7rC4vFX6sqHU2JXfmbgKGJQn
R3QRRXm07vS/ND0098QV/M9GXFtzSDfK43RZ7ArGrG/ey34m9fcblL6EKQGMXbZnIAHETCHk2TQz
GwD9DcxauGoYgibeR7snsAU+zP+RTDPLHSRQdc1KMib8qD5N6eewleyrwRINrTSDMTpJxT5Y2Cl4
5EHlix4vR8Qlbuu3YKfyt1JC4drXfoPaLbYzCBfZGgLSGE0V6wDaplnPh0GcMjswds0f17v2S0h4
Hm+CG370kP/9RkOtqLqs0DkilixWZHT2qUc26ReiUKXeSMOPgQ7wjLKshwcZkjvrohXFFiYsatMp
EKa7AYjXmY0Ubvu9ZNflsv+HmRnyRFM5AUmXlNWs4UdXqdYSToPi10TZiYzSWoZ3ikR8TL6WP6J2
w84weqQce9CTDgLPfOMFXI2BeJDjy8Spqq5LLEZI9JcKQqE1O8PiRQ20i2OvXKq3ovUQ+Eqa0w5e
zKyRGUW3KYszU+pd85M/YRSkkS9oXh2FQKgQPw3RZyOsEU7PB3F3wHXN6607c6uCZGKJuLYn+pDJ
805fIigrLD9qaXh+25rC1OfBAP30BquYOVPtU/07Cc0T1stpo2R8hvL8c6ZnMg0lTH8e35+hOUDz
B0zS1/iMOKqlZt0p/AWg0rND+b7TMdeExD0JbCK2AYXSvwDL248unqbKoTB8uyLX67nZcSrMKWuZ
vBING7AoB2AwObhVXg+OhOmTe/n1AGAB6JffZLY08FIp/2RGoOimbE4nZjAHfnUKK5/6PFZuMWfd
IizHaky42XQo70yrQGywyjbibZ2slV/1bGwj0rC7xfQDQWMyfKai6PKKH/Zc9B38MrKVRP75J4bM
bsan55h7G2X2lfUZmodpm9OuBTo2trPEZ2+dzempn/L8wK0JlIy3U/DQOverzjy8xv2LA+K33lsQ
hlZvHlu2HDiTlgbWkmjZq7seQIEV7bPRixir1jBs5QzJP0tdJNT/aKYHE+GksNKYmb5/dATHxpNO
KkQmOPfxNv8OEyFODoQVcfsHDjQYAhPEG/NBpi+vwBPjaw6Y4tDj8oWvcYhb3P4bvbmT6zb90rpb
xir4Yr5R3GgtKPXfyqcSzLs7i3GwoN81AHnWHyMeln803sazJhmW1u91Y8TN2KQrPSLO3/+4zjig
klvFYv0Ghs2yIWZpPu1Wan2I405mw5TH2xx7nXqA3t3wPFpEnouYuvijjPs0m4ehOJTx9lUqxyMt
sDE71TG0XhX+U53DfwuRGuDyHRr0/6STZ0iUI6ZuTJgzPrGSVwwYfVgzcnkWpONh2I0jO+HLvoPM
rwEOliYao+DPbP9ZINSHe6semu5pPcPC06gBY1y2UkQ8i/NuPdZ4MVsftAf1eZK2oL9kNhNEZhJp
Iz6oBSgbmb8Z/xePI8YZabLVZ4MpOkLXFDnFvZPWRGZAJhKVLeDjUv5mIhkegOSzlWPyWLEXstI9
rZXVXfvhPDA1Fq7ABCGgNSdW5wKXt3ZUKYwpbF5zaA4IWoDosUSXaIEKJm/bGxAuziZDzOQNEO3X
GmCfmm4BJA3pSjcXxTkRCOUEiLfE1zd9kTVU+PnnBc8wdhhAus77981Af7CrfQDqaF5uvl3QnEm/
0yj49+kDaVl2wSofwAGdVmrs1NejXPtmsCJ4VKWXXlR3TGMMiV+rFu/eU/nXFte3eGwlzhQMj8JM
VP/K0a0gwQY21VFDFIh25wZMQ0T3wZMgChvC1IgrovnF5fL+t4NmoKyFAzLnnH7vdcs1Lik9gZmK
rW11pxjuy3/UoPWdMUMHpSvL6e2cFhC1TK42LfxKMr/DM0BWUFZzwMBv6Sl8cku2IVaJGAEjudYS
tmMLNiivpypeZkP/azmCH6Y4r/KlsQi7rfVyCcCL7BQTWt6sKeCR01Jr8Uz0kUsDyZqnWpkM8uEM
CrpLsQpMGBwhFTQ6DLFcS6o9j3GYTrOV3APRQs+ovgqcgVySdr+4pO2e7ZAMy6mL8O48jGQ7f2PT
0sJbB04QSvOTWk7JtgCI4Bi/ne7JlW7uKmoqWCRns9/yjaTdv+R9ozadlzAlnMgVyDTaez464Uoc
Mq0wkSjGL5YoVjRkTU3QhYM/sHkBEmcT+obD2LWLjwMof1YS6TBPHxeB7E3MQ6QNDvfkFqMf+pVT
yHubcB4bh+tfhEMVdj+Cq94yg4a/aBe6DEQCcE1LtjxMVkeCqOfBIXU+Cvbn+1vDixH9UAwDCSSo
pMf4kFJv/qmbAIAp44bV3DCg2dm9vzv8crN0Hpx03RzF1TTsiZZlliVCs4E6s2RuaB2xe9OknMcN
/y1fegD4Y/yve8ofIvgizCDqozD4WG9crqShYe6r0iMYYLph6yk3ewDLW8pn4Ynfl0zjjt30Po//
lW79mx6VzCbrKrhVDU3kbRB3FCjoE/rfrxsy/G4GbPK6W3tWqui7ZBulIn0+cS0IkfBT44eGWz4J
+wA3Vu8hTUG7VH4UNzgRPTJp4HsI8RoX7xW9X+JW0IyghFJzXIDNtke6RJDrjOtYZ7A7sxYR/k9n
OBqvY076MwZErCj4xoO76Y4SkalzHix0wezEJtGEoBb5qsUzSNqta3n0Tgza3fyHdddIHcM+DekV
sC6GUzSEnkUwD5YGbdkcchuyL98t3YDdenSU41nhviM/CI6O6fLKRp+s07j2QmMNazq3lZ+YS9LN
voN9MY9ta+bv1+qRoCv+FQy/eMAFZyKSkRNLvi8PUA8yg0RkZuzO/39N0gPmX5FOEWobYlgV1iza
8bUuKyeF2QZSEnzQ65RRakDvoNRiwtY7/JjAldiNFycZ2QzXvzwbeLU+XSh4XE28jXBwrGW6E5ay
Lx6e6RH+IWaiGcy6aF578YrDWfh7/8gC3HgGGNsc++MKFwT2MM6WhpmLD050zctYU6+z6dZ88MbB
B1BhnZpncCS8ke8DQm8q04UUsGjYmRA4LylLLODu++DwQ04iobU26d/UHKw9baj+yID5WBWHsIut
Un/y8xgASkS75+dkvYiQ76v+ne4FdYOJneWKJ6Q7haKLJBSMOLyrpfHCmclxtss/mVZ2N4iSbOuL
l9ecaxOuD4nEt7kFCIGYUQA98CKkd0oK+BcDBgE29nx+sx6DNVG0RnEAbgcoOa/t27HU73x4aBmr
BI+iAh30nFJYeuqnpTrle6Pf5ikjC4LXiV/sxH6ZllQ41Bjd3DS5jJA7Wge/xrDRsJoTbOVZDxCe
knnQ/Bet7Q58QnSM/h8tgPgUAPXGHth5s8GvJJqI811IEQjvhmgvzOJUW9yV66xYWSHLeBvEmGgH
No4dOpKW2wkOELy82cnk9piJElKxC1I+N0lPD7DRrC+pfIxLohHQ1t+76YioDOFERL085zwa5QM8
s37DKJqre+FaoTlSqCihACbxrZ/n/B6vQySc6/dHRNBsh3xrOZmMPJI524bWjAwbxGvCtolXbNOB
V9Fq8nONx2KLgE+wDiYzNoZeX+a6yJZle06YBG8li2Sh65Aisdm2IisVxunVnC6A/C6JeU0hSyez
Z6GRWw85YsYZZTrj7VqucelI5s+0bXUiMnwY8iZyAMZ3OyF7vrYidcq47JekJCF9fTWrGu5c5vD3
RTFDXCdomBmt+NXJ2o6ntvdZIcgP4IyF6QAvYsjKOaz8GiF+Jto59rSiB5K590rrxFk1lqtO+WBN
wVtEHOqCOxYpB6bCm676qbrKul8CkcB50Mvj4lKmTQRSe1EiUXNrZaMw7D7QYfyC2dPq9cjcLL1p
tYOWsbGLayK64WdD03NTGQzeZFizyrdC0MFrl1wygGaMRbRN/FWgl3IFfhfhWoiu+OoT9UsCA19u
ZAC8CNJtnFv5z/8KHebc3cbgtThpnlZjSPbq8b3Q7wj5zPgSFtv0BKNpzFdMzcR7F0GS7TbV62D2
Ty0ErrDqhBuIExp/2QcxAKs7WRMM9FHBaZVQ4iCeWJokmmSEzBS/osWygP2OuOc+MJYN+I499n4R
mk0reNlJ1C8qGXiBj5wUmSdlrjw8rH1+YaMH68mZ/JFFyJh6sugfYCGrr4+A2UHrvJlYQ1a+h9Am
3j64cAiK37ADWJxlngTUClsC9J/uLJ/4HYnn8d9EsjHyu49pouuukEXU/mDS2VAYXC1hOaarzAth
cc4kvXr5vkmRG/g8ejK5bzz+ADwYFL0MZsvEpYzu2/DZN6c+U1AOPGzvDEEm9JXLmQIZHdpnTJ22
1tG8AJiOGGcSE5ECbVgI/LlIk39T6Idzt3jS1e4joAh7MX6oLJrfXroe/6oLwfSMX1KvZ7Kt2AoV
gp7a1aUGx/FQ23Pu06Ii3Wk8RJI4fwbBBSVCxcZRj5tsoTBS2Y4K1HXuYGor1FfOMK+bJJf1jN1r
foCScGdCm4wYS8nLeA5es+VVzYqU93mByeBY8LSioMVu1RDxGKyIJVlzrDDnbFfQYmVu+5Rrk1hr
SVyAM/EMw2OE0PNhEk/AdoO3fvetWJ7GGlXbM6nqFM9M7JXlaOX62nDWyouKNoVVyB1JDDY7Rg8M
KdiGFx/gtgEL8BiEADHxzybHYMUwQ0Y9oLjTdyVsMO7B9sO8rXZeV6zxn5rjCoPmEPj5HEm5zoX1
DmrccLQ4O3A0myspIyDTZ3fEtNAN1ml8Gi6DBar/FOmrod2osL6O0QHb6il/nV74bI+ogEY7id1e
91L6b8tYDjKysMCDMCTsXw2JD0xKqIMc3e87R0BCZ4XbrHe6Gq3+ZmCIm7Q+z6VtlIe3xucVAX9h
iM7/6eDum+lelU7II79rwESLDK6RZc7Go8ArEfBvpmx3raO1BD2Jkd8yeDLceH9CJERiEGw77E3H
Fo35QFI8UwPCoBm8MNhYQtyj2pMdsHHMZBblLiKbV6PEwjbuXy12dsJZju5cMmKPxpVHu3P9yav/
BJQ2JYUBA+5unwCR4+KkIYereaXyZELlKANils8Ja4HwEaSOAa0n2/V/nHA6HJxvS/4Wb5PPlCqq
d7pJ+beQUV/dYAUyijpaC3qgZjlgHf+WtWWVLhMm38jaPIRV8J3nkHQ8Hljb4eeN48mYcB6yvYQ/
lq7ep7Z0B9ZqjJM1FglhbptfE2N5D81Ptcl2hMy4ibkOx7V6UwL/3R8IV+fZTAkxRiHCrjYcGV+Z
8H4eMieJwDlAVBy+Ica5GUG4hoFzuzMgDu2SJN+LEqcWg7vtUDM7Vn9reR0J6xgpQ2UdwuKe8FDU
72OYzox/3YFtJIFUOqTSmU7J0rYtCFmZGwNkEfjUlOAypxxvQlUshMzFya7Kq+DFREagB6d+ioe5
vhVHejh1aYjHXrhEAQIan1UOwvSWeGhb/GM0qWwNCrtE/3tVB4nlXk2LYFcj6iXeUR0CifhZF38W
5O5g3VNvSQfAD3F/I9MwMe76SQaWhd/KS/HpgL/gHHDa4pwSNPZ6WuZV6bcF6hYWf1xabbmZRv5k
uL3SEYEaSg6bLy5YX2LigbeEwTugI8HawFW1T4F1EPWkrTWDHRJqJuiv2AaFi0ge1r8B5De9t7Tw
r92Gnzofz+0Tv5a8xq4ESDc/C/cJ7nkF/xGN07KHx0Eb1aIyWfKeziRbZIPTo1A8Vg//yFEtUgaI
ZHfPZ8eL517A1AQnCgb6Ca9CHF1UBof9X83o/cWwLYjW4G2L15aPXdK2qnZNYkfKnzIhDnytrwG/
lEry05KdzkSdRcTyNiPhKFr11W+Eo34cS8oQHipG/gqOWR5QFr0AHONNlgA94akUl1W9s7rHtKX+
0dco0zvtbJbfIrOqcQHCFd/sIH2A6GSd9Qa1Ec+qMowSmIPPLCPkdlueddbmOYd1742IqQvh+cp5
zLuNtedgCld4ejvxNrCbgNGqrTheZX5avAMnIV1KQN1WAiqE4jDASeIBXzD0jH6FxetZCGhCGQw7
WMmZakn4z57+y9Wf+tOa7OHC3MFFHUqQBw4hBV3ysiN3qnH1np0FSwnYqCZ0dWZPBYtRmg+yCsst
Hv8UvxdCeZtBFdNLXVhI2wqsIrUv3Cxz28ceFhF8+OFOmji3twWq7vbUJnYFuYPUSIxtSBSXQ7lU
Vv2ReqBClfvBXwujUHTYvcV4oFxMs7W+Z6G+yqY913DlTCdpcOAitdiRRgidAfBpO0NExMd+GT+7
FEQ/oX2604cHsoWYHf2Pe1P/3uNsOOlRdKyks2VRcN+1fINkO/mCLRGI+0RZS7RJfF8m+Wus5kd/
4NuMXL6X+pASQMKaTdtFnStyYhfVRVbsYa2bq3G8EFxjmgdhOonxLdqrlV/HX1b9U+SYVff1nN5U
rbyR7MlF+GRPs5z+8k+CrGTVo9Csa346djkOiTwRPTTlKGOGed2PcRmjS7aIuNlSDJfAKReZ/glq
mAynahVf+hwq9io7dOOJZQLJNvVFGvBfYon31nwpnbCvbaKd6o5dFT9H5GhwWFLo3LuaEb3s0ioz
2OjpV2hfGTxJeGg3VefkvcfkIllHGnkwAOk0bKLZHE413CjrsThZa2VACvrJf8aa8MLeaSm0K9we
IyXiYwBt8a8rf2qZhY0fxvtseDbfhKFtlc9yvHQk39Q/052+lgET8gbfYP77z0JXkNsU6bN0giXS
aeARCKC0HlhcBt8Fx1e+1lqCyDu7InjxzlgEuwvxIAMDGhFXA5px7cZ8mfZq3nsX+ZY55MSGINtk
ChOZH7N6jgH3Le6G9VsAb8/UMs8DyM1eYxZM05m2PCSwtO+Zh96rW0j7GC+IqkRZiNJ0lpf1qIhp
TYjK+sJzqbQg98bN8kV+xHszPmJGHCbIF12ukVTsFaDDeHAFIEDS6AUYCCUMt6W1Nq3W0/NbxYVm
ibfqvWZv4xpnNb6b4OUYcu1we5bz9Kdz2nQVzjRqzAvcA8q3WWxGVGM+J1ctUWmcjGr36tYVI2UU
Yjrs+SUP/zgtaxMlwQuNFrLpf++3QWaYuDC+2783vAwwaQU+qOOQ7zKM5pwH8oEBffinCliNOBFR
37cQBMvBG36n2Cnr39zEysKCysYgP/xa068YX+odF7AFENNYxpwl7/k0pT5Z1b7yNaXA7l4+iqu0
3qUM+XEhigCGjYeJmwgMVpV8dDrq5AVoAA70BP0PVVFFFtyBZEzkDpiQpdkCfdDoG6bGWCgQhzR+
zEhlGVY5OfrGHDobmn4PwToJXq7pW8uK/aV+msyPXoIC4+aGvYWULjXbiaKb3V39/uzinRqGKzH9
6jtmC9hRUawfM2q1UoBettCwxhC6NJEFUF+786gfrP6gtNuwWzlSCqIhd+Q3/6xlkMq3NDolwwgK
oTrZWhpewZTlbLJQMm8AS8lSNJwBLOOxtLlMVB6KknxwcuQIz6PNqnedcrLgVfFnNAzC+Dly8kf3
lm6T8Vhjdyy3mGwuJWzxlJvyuBl1KrCWeJ3vSscyTI500nzzx4m0Lhw8wqD2J5f5ip1LOligB9Wq
rp/78aOQMRc6yVeqf+N2Jk5hEE/l3Dgoyxy+EVd7BpF7hVEDu1bcnUoq1m50ouxfhR9CqxUujHOE
0Kqg2qsDuuV4BSKTt7D9yy3mtruquLdMC7XsqMafOR5VNFg5G9xwWE0j/0+XdtX/HaRCLByd/UZZ
3kcb7SVRggZiX/SY2OwbTAEjE683+EbJNfZsTUqASMgdVAwh+Oj7caBIvxSM/NorloXSHk5iQ0e7
ECOq7vIXyWoMDTIGQMoAXz9k9Tr0x9cyZhCxl0U3Lncyd56IHX6dSlsTBYeyosxoeFOpOT+tm/B2
AusXQ62J4pZgPKrjAk3JngYx4QOvFj+1C4SnZOc4bF+I/ubUL/o44JFpf9JK1+hgJxFpzZ2Bsxpn
BZYi4IUQme36J9+o+dYgjBTaXZAR5eXr4FphbC5f4uon2KIagFdi2lxiae9bUAD/MPvzdxdAOONN
KXiDfhLav1d5MUSevuqSlj5qye591PD9kTdZowimJCmRpJCkILoNFrpqA/63LIjBWekd58YxeBI+
DP00uNPg0GSBDyzMi7Cb43zRua/UH6qR9iu55+Oh4OMnakzPXfCofegBKxJeuwhBSnCtsQCT9IFP
/Yt1tOS+9xQcrD3FcFdxVsGMoU3y6WK0c1n8c5PI0cUVGe69LXWPEjbCPGBHT+aMM/ZKorjqhLVl
3srhM8HyqVwz0cf7CVzVILMBbZVkrtjsWvAIhBu8n9wOVpKLERZnc86D08SdO6i/lrINYczc2/gf
tBVJ3/W75or+K6MIj18fTfSVKutW2GvaX/2lJgjD5VV6NrTfkpem7JYAbZd9sX/LlTuUylIorwEH
2sjW6QUJNKDQGWM6wYJTpENN1eJjJAyR14xS+XNcatXV5LiouMXqtRgcDWIyA9I9PgNUrripdYZQ
+GRtC9rYIRtu8T6fjqG+SIVLm7Oo/0uZGr3gamovtxZ9i/uFXkYjjWGkMxHnOovvWQm+0tcH9Nkm
S5bD+MFaYwAj4UHILgkUMXEK6iQBO8rERlWgzqu0xVjRfRwqTOX/ZrFoZJ3L1gUsmxmnfJX/vRzi
JbY4BsOf9zegSG6CbKP9GoiD11X4x678iLi5P+W4OKT4GHMMDYySb6jnUpe9A+bBfiRz0M5+Xm+g
sTfUgFYC3/F1ZfA5cwFPA2t6Brgtr6vGVZF0BwOEU7Wqs2sOKTT+enkGhqf4LsPpJ6BmoczfLgxZ
7bVUfhB11mTkQu7vbU2ldHHMhplWc4Z2EqyIIQpCdiFI2sODMW7QkWFaecunNDypE5eYuRDEuwJ3
KXzbA1O/ys+rRzUdlZ94OgjtinjcpHt0ulPMQA2/ziwY2kjOg70o+jzWnXnr26/54WRUGtyR+jkh
iQC+4rKWe1WPJr4Jg/tOcDhXwLU+2Iyj/YWaNWyLX00jotLcAYTX8w8SXVPJAx5mskSy5WW4D8/W
5k0qBi1E+GV+ll5lD4hKxVN2NteNP23BJ3iGm66bxXuLYHAXeOaWI/Jg2sMH0K9NiTWd0bfiMe+0
RXGv8AvEwe3rujcVm5pcYVraENjPOdM9BblrNnYuJix2+dpJArETgaBWKQmQWC36OyeQThs8L5e3
DCWq8TfGznjpVWacbAYdSlebyaJNkbmULylZsee6ts05zubesIqEn5Fex5iAw27F04o1NAASFJJ2
+hhDu31mDzrZ0a3upoXOhyC9BS5L3TUXThHurNd8CcKHnjFz3PcsZPrTiAdwq2k7agdtWhxbaO12
I7nEdOYYVNjJzItaOi+bZ58WzpjFWCjBnyx1eqe8G42D6Egy0Cwu9KfwBxAlFJDN2+2uMReJ7NTM
GJALjq5qrlBggoOYMj84moM9JOAstlrlS0z7H6RkJEg8tSWLf+1nHuqM/8p70jNePL5QHLO2W1je
a6c46gFeLFhZBFFXbqZwiQh+UbBSWdhEk/WLfyxYkWvLZ0miwjw1MPhR+EB6W2anpoGTja/Qbnzz
pGpgEwKHhO9vQ+fB/ccG5vxmEBhVSD+WIwOpb/PJWxnSaiXu8BEHv3mxTkOfWV75GQAlONIwFXwp
VJXQrLRNxDGBSzdVnhAHdGbOoOQXxEH8Pw+/2+rnm6Xj3rhmGyLwIOmBSuBfcNc+ISHtrQsgLKTt
lq2v+u/KhKTg4CXKL0yG8Fnm4bERDpX5o7kh8qbGKfWN4kaA91xSVkTt0iJmbL5BM7Uhc1E76Pzw
c9oM3wiY+IgxL1h/Wver2gzsoKwuua0OReGF1Rm7V/1murG09DUKNvrU+Ba4R9lHsYoouawf8LEm
PMsMLxuPsfFN2fH40XkmIyNcCmZQ37GjOkexPGfJdyteKEcLlKmI3Wdt9ob7jLNyQxdbZy0wwaPE
rGpbeVaxGtsdGIPcdJPv4eQvhg3Muh5/oEIWEIjDvYSjr6s3wH/xfSZk60HoB0AR2NI3VTiTcMYc
DN+mzdRs4FMRBFCzIKUShya1Rm6+khB1O9l+ulr0pQ8WS1SGxoZcG5IxDsamB92HZAhbP3cxZf9d
yW4Im97TE9AZEK7dUO1wFAN9Q4ZYST9iTCNIJw+URoSJIe3JELwKKOIKrlSnEvAEu52fZLdAoPQ0
MYZlh57PJ/w/I3nQ/hHvIWk3DThIh2SMmTulAirUNVCB0HLK9etHlbwUiZYxC7WsmO9PRTMSoGFf
Y8XT+DH4xOWIR8BnHqLYVnpIT8pH+8eSh/dw/kjWiGFyIgExOaecb8GjufAIT/gM2szj+eFmD6kE
8bTxhMIMQmnCx16oWxV1NEyB/swUki8+VDTb7ERp9totG4Qz3zxfEzFKJF6ys0y3y/coIqNOXBJJ
2opxFh7uaduUaEkhjxpuUu+y6i/AsAZeXjxMJXHBTsTUTespTOzKOGTZZiz/9YwrhPGD62IgIXsi
yoexYsqquiDJZ5GeuQA6pI78inCaoFpiQe1bM5VF31TE5CA8OOWttjB+NJUxEwBVoXeG8vr+UoiX
1fhMAGA/4u4r4dSsp3xB1AXHLq2QhcIx+LIuQDJGxFGtyVUrWV5IE6JAWHr/o7pIFW1ZjPveoejM
mAe5ZFWIBnb1c1VX+waUu8nsWMcFUHpFYwf1QO9FnyY577hfGMI8V3Znw2WAPSt+pum1MWf2N/3c
GyEJvkylowrpVhMQ19jpe0yatDTMG7cS+jqbJIEH+c/hhTizCBsbs2YSjaCjLZIRqznDquIRIcRK
rH8YZoWrdjTQyoRrtANq+MzhA3IeEJzBP+T972h/d4bGa8u0krU++JruEEfHN5NO5ZH0W9P87JpP
DY8oNIj4r1cQGZ7eMCWxAia7DpJqt2n1w2Q6+N+aBivkP3yMibjBHMX8BVcsxllgBqXiFaADCfnO
b6ZySOI7Jlfwg5VEpNOKIXF1DTgu0RvguiGyUvmy1BVvesT+W7kUlxTYJ7L9fVUdOv3r1V4m8iIS
NKj0yoysrcYbriHkSOJPT4q6jMitwWdiguiLP2VjK3aQuvwKWyqQOs4K5ud8m3LIROSYELoOJ5Xf
lZbbVcljHrp6sTfh0nPhiyCPnhH4dsAY2XKMdmxj2YnIc3iQzSju3qAeFbYWU/ce1AaDcgyz67g4
G6xWzSNj9OGaAsbMUcIWFRBJSkrTAsm66BsiJdFMot8LQBGLTiA/hgIh1RZIfaMglOKfg14u6C6b
xUvxNZmZCo57H6hkxTCm2+vwTf/j6MyWE7e2MPxEqtI83BokEDMYY+BGZeNG8zzr6fMpVSd1klS6
2zbS3mv9Y7ZQniQYlbswpBp729Zrhee7DW3ZOuIEvZPvNElX9o8BbYYE9NS9Yuzr7Z/HxBH/A2pM
ye6g0k9SXYJstfrbSoi8YdOjtXHArYu7MrAcXcFZ17lxsRvQlxTFfLaWq8E613659jSqEp9j+Nmw
9/fxPwSkBtTg4ZolV3n2EpEJT34lJJiqnmUA+kTD320x5AvHKPrpC3gdDuGiWScjUda17NbMF0Xx
MOJiwVFBUBnAS4/Hq0UTZRmvLBEJLQZrFvR3Z+h8rHNE3HNqNwptNELARGL0O4FcLPShPvlvzFIz
0dP1NPKYPPq3+b4eOMLIF/U+aF1AsFla31r4q8rrhNLFWXMnOEvsWtIKMA1DUHZFNludyJfg7GDN
hIG1lZcVrAr/kAIPpNB3POofAvGOe3SWCJsMlu3IpQ2IqdJWahsKq24B3xYqNl0fn7adAEsy6Tna
jkxgHBg0wYkrn9zdnsT99J+S2z7x4zXBGtCYBC4TIqodU6hhHSa/t0VaFom5a+0Rei1dxM1M7wL1
tbtbob1J6IkgSpAEJfGX75/NmccBPWDbogiGUyUniKnc6wDhHWCuZpJzhHaxttOYyCQE9wj8iEYc
tiFg5/hmktm3tolMxMtPMZ6avpz9dLTapHPiUefQ7wPDfBsRwTc2Lgmk4nV+UIdZBcHAuO3fBG6K
+d/AW2D+8tNqgAcFFieTK7FD/agDPhs+49Rcy6ACoRJ0MQ6UbwOFV3T0MH3mbCdoQ0mAyhxaWELq
IVIWclVKFmXGNUB8FTtjzzBKqPgzUVZldY2yTxXlOEYFzQa2nIxtZRzyzxbhJi4NikHVbM3XLkq0
JDFuQwAQjwI4+r8YFhq8/wBuGqI5Vkbm4ZfXsypvP/e4KLwjBDvPuSqUHBxacdEj000+8Uf52TbC
640Hoz91PV6ohSQeumvkvWpxzcIaKSR1csuo5qEZnWLYRmH7MSYbepb0ZKY9fPBTgX4fa8SGpfd2
nf5pnoMCW9yW9C+M/UuTmBZw69Kgqz2F/uodEAz1xjNMrxYnqcwgT3zY/zDVNCwGCgkoPtJOtKfj
lfbSdRNhGF6FyV4elwZKN9t/J66PXLio1tXOGWiMXxi45IkvHlILlcu31d88shu+Zf/I8MH5DHQD
acQqkbZLGT0KW0Q/0Grx02VnKb6M9EEcY/E45tuOmhYcI9jYyfA7GkxtqKRTpwd22lNBNqwS/iQa
DQy7KOmNWxBhTFg0OgzKSzXYphW/hMTcoV6K3W/awgcdGmXXlVdW+44LO/4u211Iqp18bkHjVDJK
UbN2BVeit5+YB6SJFHQMUdLdCwlnrT+D9jNBqrBuiO3gka1d4x7xebGJjoAAAHi8n33+x2osyvFZ
J++pRUBJ8l5eEk+t0iDmzziQpG0SRC5CgZKND2+A3OAOuCA8VGUMRhExsoC/aprcAtB93dI2JSJd
HhXL9eOjWOMyCYl+w3k3wTPJEhoXu/PntZ6NqbdVVAnF8FC3Tfw37BMbKRtyU8m6N3AHMqWcdkmX
l06Td8+vRVgQCTuvWYUGMx/vaFAeQogLCyUGZjMw+pX8f6asQEXtbGVi9lgiyZSs9zhc1OCYcLdk
PxGypG1IRIbcUsRyjiJ5FuAKJ0Rf1K1T5Yo3zyTG51viW+sYatRkTxIE1etidMVob/GvBFJnuz3e
8epfDZy1r0Czrfjkl+TeEmDg5bxJ1aYhtc2Ul5L4TCEiza+M0A+7GtcGHp/S9ZFqeD+khpYokvYJ
734NwzCHH+XGBThWyA+RtKIOkvp6kjtCGI8CiZ7wnuR5LKHsjSwYyAW//WyRg5lLIGHKPgh/778S
ZH0MPlyeK+Kj2BiFZUOkjnWjuq2ivgPzSVl+MsQo44a6seCD5lW6ZfzbYKw1i2yNDXuFsRRQtzAz
cKw+DadhoEVsx7k+bqGVY9Gm/BGdcWsdLGsvMCvxYWbsqCfzpyx/EJjApgtUVgLCTDaGLWDJdp8t
+yeHRAYOp3LA1s6TZ0DjnrwY6Z6Gp8KZtGP5b6LGB26jpHmKkoOjPFz16ezX9HdPTg5dPqgBzA4C
q/JgVo7BsqMhJJ4HXRPAygtkqs2IF1LneBkeR/GNZoC0RsImJpsncST4CdX4RbJc3to63uh8XaxP
uoauOSQsxuPf3NDaeOIq4vvJ9yU2i2jZBA40Z+/dRIDVrFyn2PWl5yQeqpPi6NKz4BhUsbiOvLYO
I5YQPaTh1PuzZekLkjlBsVMQ/oUYg287+DNMl3FMSJ7IvPJ44ykO4CWoj9ySHZXZQHhKjckPsMkO
NwKEhvQFtXgJENF9dMY+cxT9Bp9Mgy53voKAPf3HL1NAkbD3B49GeOgSVU0ERv30vTthcSYSOnuk
1R2sWEBUbvS3CX2IpJAaE74r9CkGn9QsRBFh2MuO3msnJqVXHq9JZS4y8ytiRyMwLyYeYpoVusYv
hqW7jgnNMehDIojLHtXvAT9/ePIZ5TGOSotA23bgC6RmiZNtauB97bgcUvJ87wC9kX+KaNBOtD8Y
eGN6J9EjF26KAeKj7HOZNUxGSf5oDG7aYDl/9CZGfNy20nTyZLpJgdPiP8hn+KbYv6sWt+pexY7O
E4fEpUZP/kWRTvo9mpCOuugm2toHHxpoQBSELfVdyu+H1mwLBQ32zqxvevvLE6XGaOSQz5G6DqIo
48G+hOIWEqkOThatcH7laiq0MDmoFG7P3qb6qiD6B31C3IPcItZfMYwuRW745+AgWv/Vj6e6gUjV
xEX7EJAG082AJFDvliUGCzw2FSk8TyW+tnT5INnEMcz0UqpoUY8g2Jh7dCyyXPjRJSIngv0HGaRP
nrFYO5HnqslGg2LOZ0qbukRKiX5Y1EVxTx/yZG0wlhKGlsxVqtz7JCvdya8uw79BW3d0hbUL0scI
H6Focu7LploTET61hHu5wEJJ7xb9r+RnZjCxaA5wFSCaGvi7CbkhgxOjV8ZXFwg/fVlvW1t8WwRa
DgpvKg+KoHc2edDMnBxwASParLb5rrozbzrYLK5InQjXApFCSUAYapDWplGh/FjGW6W0+ay3accI
In8Pw8XHWtiixFxQxVaR6ACtlF4U4g4L8VfETlOZ56BYdlp6KYiNFJuazH0sYH2xOgbZviWiNvEe
GSmfUA/Fp6WuPba1b4sqhYXY3OlTknB2nMmwpqeU1vDlS13ScUJuPBp4lwG2+eWhwPgi4iRZgCXV
vFvAQLxzFg1phJjzARhYRLxd1n4PamKz+auAEDLbfyvi7lsLhKJoDPoe72bJy953gNSUESxbbPwK
s71Pm8rESF+RhyDrhJ12ZwObhzY68/+maM+gmTB08H8mEFwTP4uUvm7WI787p1RieN+IkeyGeDdr
Vk6w6Qb/Jylz6pZrbjBQw9lwfBYs/HD7MvQdoaAkyVNdRJQZBcfGwv8uSoNDiYBORNNtfjDTj7Ne
cqfw8hak6oISCLjDrT/xqSsrgi9N9JJs44L0Z6A6x8QJkcAEzbBB1+Y0ZovE8L5HMvQslIkG4jYc
6IaZPCIVbP0daHaj6dwoo7JjhK+odBQJPRLkm8w/DqiuenDHLMJNG7X7fvJdUTjVgCBxsf3//FsV
Cjwnb2Lf8cM07nlxmFNb5+IwkH9T3NdkRYQ0j1CWjZeGwUgDy9q01CubLh3FOoiJvuJuQ5rwDFui
/epbcML7KON0HNHSNbaElDHxjmPyTYM5Zjie5hEKCeMkbdSai3iqCn/K5FOAz+XPTg+QTD4wB8TA
smoXv2m25awnUJkE6vrFTBfmf2HlkDYa/M2PSNLYirH2lAeAVO1BM9LFM/BVuhLCTvQNqJgoyMNY
cfWKbSt8F9dq+uZesz6be43jBXP3/7xBnG/3M6DNA/6HO7KGBRKXonVzwT19MqXBY8NLV53lNw3s
SXXmnocWSYbvwhU3Gpa7Yonl4hbM6Ht6orpmMl3iS0LlHP1xluzo2VZJ3kq2ylrdeNnBRGJJLu5G
808CNR/ExptL/XbtjjHLdE3ghTcdFe+XdCkyhI1tof+j+xtMynTbfFs9kmIzV6+DaYprWJQRpIuI
ePCAEP0OJqEtf6FrP8z1umdxb9LuAsQ5bIdq7U+uQskC5WB3b8V2nqDjpOovdBIfJ2wKK8ng6qCw
37H90QOBHN9Xr4K8FPAufkjtIcpcKCf8+WyKCyDx/OyvijUSxJDoIqfgojbJNNS/2Z2KI8SeXPFV
EmN3MgLSst2B6+XbIDUIGjKeFVtj8leX74KEsRz3xyd2Tr0Cr7O7ykXDpSbrJH/wiSGflLxVV9po
iNlByQZazmvuWVl7KwdXJk+CmNKKxNjn4h5CXEQ+Z+TC+rGwFz73+xIHFkQF0Go4u24/sCfD4AOj
z9utIi4HHBqc1fFRtdlb1TeN7dNdI99wXcpXibNOPHL4+gwMu/hMyVNz7HklCGSPoX6c9GLkR5KG
+69yZRQ2tHMRHAyUGq+sXWE617IjdslswJ5Gjf0x+Mq/RWs5l5frUNVEiwZ79GpkE8TrQn5XO6YS
9m5+mjqyo2IZbgLAT1QcCwCUQ0nwLeG5/uwKz4mzWlJ8VS9jWCiCqCtXPavP4iVW2w5bEzapgaSY
1XiJ2dW5zaG+NGciT/UEr8HtpO14YzJao1eat5rBEJenW6IZCNgRUI3NA0EG+RyopLzsVJVXbi/A
Zz4TIBt/5V+QR6/EH8NhY0qKdU4tlMtZhh25nuuNklWz4+U3iLOo6KYGcGNHjJwMIxtTUHWXDTy0
JSDtnd8xhZkz17h6FT5OBEulndUri9SYagFydgXcB2laUg2rbIpd4NYjbzL8qrWu5jbgbiawq7/x
EDxYJkUU/QBepGpRB6O3RzNcpHu8oQk+V5rUtxn7CB1I8fCxt+5ytiriHZufgu+uaTFHdlhz4s9I
uSXhriK0YUBEYa5Rn2FVOWtXzRXlr3o49pvtuAl4/oIVaBZxcvOdLlO2aY/kCf/g/I/3jbj0O+KQ
7Wst2vBNgrWiuCOnKWnNw6n4+C03dX6T9/UvaztpZAxbD++f8jG8AE5wOYIxGqToIW0HA3Dkhbfy
SaQOoeEJ6PjUm3AhVWsyOwTzR6fAmYmudHvwstQmgWs6DuOBMET/SKAzPyxKhVCBJPB6HO3IFhum
fBAT+m7nEaK+1fkK+wvlqUAw8T8EE7Ccf/G/cp94jnAZ8y9BsrVtPLq5f+3+EgZ9m2+Q1OfCvDRX
hg7BHup9/yWJS6q4Lt0m+fht1pKEwAb9Eaw0UcuEtsOC0TIG0VfccT8ZJOXzQ39Mv6j/t0THEPBH
MfAbedzgqAUBHPZ0jC8Y6rnedeDzheadKpZaEJEnughFA3HYxumam0u4IxjuZ8u5QrAPvh+7IpKK
bgbANy6ZzvEsQstR3e7llZmu7oJDmKz+LO30Bzx38ik5teFavA2R06BpwWcHYjMee4mUcVYCHp25
YnG+GsAZ1XVYOJzBEBvY8+vqD8SNa01T8bsfLVrdVb7SOdZ2GZwoe4Uy5d2IrK9o+q526c+ADMNw
R/1KRQDPTnYB90UZ2m8yGN0B6yXqpV0+gIWtDHlXoB7iUCfiCvMXKBWajG7ZK+eZMp9OfARVzf1i
8AlXa8X8Csn01tee923l12Fw/qjZoj76w3LVbEPIBturWJ/ySzFXeNV7FGKlcOlEUBh2NfxcFJXk
h/Sg/i914ELmT5nRtqVJCN/aHQ8RiwRPEJDMNS5P0BvKOv+Hpg6zB/Hijx5goIAlJbXnzExN0MSS
RMxYWSGji2JnzpTRHKsne22BtAyW8Y1y/XM2ahXr8kIeDaezcQEeN5/Ti6JK4FasXNPKe/uE69ji
5BJN3qUXssR12uc27IKcgDEG5olUtYO1DRxgox/9R7Gc6g/FdMGrc874uhEmNrYvzpVyrL5o52qy
CTmXhR19SMMRWXFs/h9twaM2rKsjYoDyHyXG0v/CVaoa+SaxY2RHpAn6Y5Jp4NBtAAYidJca+TQE
3a+ourC6H4EqJ2KxloX1oNTrhqZXNXezXpSlLrTzhWORbIIrSAoO4bismQch3TNGnFNfvAcKrspH
oxDXmK906mMIeDA2FL9QIyPu+P5AU6m3KQmc/dCMD25DJP7dp2Etit98WKTWjsHfMBROpY1oLiNU
P/kMlQNg97NC/dMST0b8lCgPCFYdvHvjsoqnbIp8wgl1CbK+7bCHuKxbVr8MDPyCf+1g8/NJ+Cpz
ZJQO4Jo0H5gOBbtP3yazXlkHDpESJKK3z2YX4l6/acGOuJx6jasvJnB8WIpzwIv+9nQiF2qXzS0l
9MSeGhd5JW2JuE+2aOhBteFCAuHIPjdQG17TfvyT4zsA7bOIgEuhyTlPlOoqKufCJcxZuWbekcnb
QuiUb6WKPrH8WHD7dJDdrynkmQf3CKDtsSjUbGCBhCCpR2RhLHUEVqZ8jSwe24r3l9wOcEhfF/lp
IOoniG6eI1ZRuwon7hWOhtGWe2z7PakCCZVj/DGz6atF196AYVJRqQQ/er80YPv1YlHdeUBLilF5
8IJy71mf9PlMxYPjYNIujfGr4U7kO0swQ5F1PaGBt1bMpzaZlcZHw1UM0PIyaPl0Q2Vc9fPTUD1A
P0DPx2KLzBxEo43dalZJ4Z6hrWFHOBD4M181l2rRkpYBjlxvytoB5/yxlD9TusrjkcQe+F6osgU/
6PQyazgEUI/0rRc3zdpr0S6YHCxG3CQBoVHMlJrDqyOgiBwoXgrmSYHVgqlCZDdjF6hteFF5fA5Y
5q39OAI9R1/p3JWp/yFv7TrSDAn4INHzxqEG2UJEAlZ3hiMy39/qSuSgTrN/jG/zidm2C5kf9eYJ
Qq6c09rRh6+qvuOhGO7BdGD5ZmCljbq4hZPb1Sg49upKgtPv4090YXX5O8Ugqs3eVJ6saVWxn8z9
QCCw9dGAWUmBSZKjTuQRvA8DLxRPpFILZ/3ExUtQX7m+FfObmv1NjfQhxp9ivYuK6yg+omhXSP8U
/bd+Ez4zYIxsfyRP2MlF86WTkYdoVcQcEDCQy+mbHJEc6Tt6mclCqHzLCcauCShGXc8nxxtc9dsB
F0zJZ8STJfHsDf6qBbyDbh/UfxxqCq/ofRi2jX5JAPPIfOq9Q83E/sq4XmL8HoXbtMAjyK+0l5n9
Ez57rDV8GSlj1H0EwJTAsuMIKaj6mrxNmC5hqfRml9M+7iP38FGxxD8eFAFqui4jaqKEQmcTbHJk
CcnnCNYWucxtfOkZABf3UJcCRRGQRih9cOl5zpVXw2cwAnw27XpeRJcmjhWmFOgbIyJXP17n/pnf
BvYxhWfwhmcYfXvZtqOWQ6Z2lClMIxj5wyAbYjznDLfSEaSwYhGc/N9BPExg48383GnGb8NXGLOm
sluW6TtT/pgiOOel7BGV56YvbBNFmWx8spwvmZM+AnS5hUTIWoVJOHuTl2Qa4uKJvmw2ovQXYiIY
HZUdgDceIsLFFJedIyIY2zi2Aaq6mpg+9iUk7xjv9/UqOL4YCWoQ7nhf0mIUvztQT2QLsN5EPjP+
oWmgs9KnK06qVuRT+f9CnSzBZYPdPkNTRxChsrcIxzkpBDuM6Tf8fP2yoB699pJPttTUqzDqlj42
GZ6VQKRfdtTnSS4d0d6MzIXErH6NI1+yQaZvR2vcGsUmRsKU8jWaQiltWIdbLIdsXHT7AgSZ+7BY
4SsLZsb0oLcXEW5W55BHkDFai8l68WfX9DWGDOs53JGPvhuAKyWwGXn+4KWHxtozB1e20JYL1JfK
vqipYSn2KSFsAQ7icx0sQpTkAXbqQQTUzI4RpBsVHS7wWh9+e5MbSafoxEc9ESbj14pj4jiNSEqQ
qAn0vdPeZ4EhTnKQiSMhDVxSscl8aUgSWtAmnbDCHpoF/ZSOjJoIM1SFgHLIwIV7L7uCh7a72cBV
ttOR1KhM1m2ye8YnLQCEdzAZSfnVqIhKJ81tywiuSDsLIDODZfPym+H56wJG0lIxCGQnvQHC/CGE
R3BEvNlIB9N/I1bKOnIxT+2oFNBeAhSTFH7J9U6mBLTFUNotEzwZHReDPe0MB5ROJBOa64xzoVuE
UkUZ8UrceNO+q9adk0KQglZYsF8e343Hg00MUFMyBDJW0/7GAnlP0aYSOxqieAqmk4Ytp4TPPbQC
WTe+rbJGszgq1lHqP7VXA+hVVjeAiIn1jNxAWmpgEwySj0j+FI98v/q4ktQFm7EEJGX5oz132XE9
NzsBINIkqOmWTYesIM73K2NfmJzhHk8uUfAMiPxeUrkUA1CeH9U6SIhvBtCqCAelykoNH2VkudPe
biHmBPpwaMjTgxqt8Rw1v2L7mYJLxarFY/sxUXJD5gn4eosYLVjwrfU0ULWUPljmMX/XNRJMa1/b
VXEuAIxKBGNNycuIU1vWsKH3MDgVfYEExLC8UbWh5MmfITJJyIgyMbPFC12/JqAFkcwLa1Jr4+bS
vPgxXiYmP/BbmP52xTpjYErJvBN3Xv/bI/BgS7sTHpcfkGQQHZVviZSyQtKUwsXQlkvlHhfvLn/I
8hUVbDh8ySqqTsZkrJcEbLGR1PQFWqvA/y0EoDg+s85AvcC5hRdB4/Tv2I9U7d7kjwEBiVKdReET
1EfxD4RJ1g4oVQ8hLb0qQne0rSk+wvxAjAzwMdmbp0x9kV6mEOcffmtLmeHiW6kJ1ES3R0ifB4CI
ysLqOV1kUiPTlR9/hoRB91rldujG6sg7lmiVBpkBUqWWpb0OYn8DltRJti2eARnM5Q0vj5qc4DqY
DmPSsrVfRvBJ/FeR+k4uDEIaek6R8S9qtAKnaG+FJATTxfcaaB2TebIbvseK7CiPzjdtLLea/yNa
nwphrC1Xo4yCKWY0zoKf3iDxgXeAW7TVsFySAZaNEAwUHue3GIWAiVQ+AZcYegW/HKs+39bAP9ep
73T8aUnidMVV8lEtYyeiMCsgaXlqrOWcyUWzD3FlCBZE7Z4aGBgIQWrmDtvx4MFxZ4FHid6CbUOO
Vfjea+HPWTYE34jFxuKM4yDPeNEHZRHqmK16PCSx3WPhqMh3gW4WuCvAamHzeJ8MWdqRBUlyJ/Bd
Rd8KituKAb7IayQzH7Vi2DlDBxlkA/aejtsLMTRmdApO0GKwIPUMoAVqc7LjBhDtaicwPizJW2UC
FZjRYxzfLZpyaur5Jx6Q6QBwxaOBUWHW4AGRDNqFGZkl2dKPnsSwZnUV4lscCl4EBHuXhu8UB1bP
TEcCJlF+KidrkX31hBnr5wLsY+SOlvXdJMuU7hm4bbWF19B08KkuKJwiiJyeqLr6zbwcFfHHBHgz
pv8qZsC9XB8S8mtg5vEjlCQ/GRD3jvZRS6u6+VULDTT0LeBMV8JLzeAyqG/C8aC9opOIMYCZpkw2
tYcKDytP8ikTz3ChKYnPAK5RKV2FTm3I1IynmCS2FCuCeCZdTbA2PeYRdOExWyOUqo03oOE0MuVz
QfC+HE58ZHZfkIQXcOlzWoBo/MxLIoBuyDBirFruFp7JArnrurNw/MsvFM6Vt+lokSG4ASK8v7Ur
615Y3roPXd0kwhJImr84bCQGCwf6v/we10X5Mf5Gg0sG9iwHnFvZPnRCX1LKfYnfO2qtLfBbd/qO
kOkKBrh5pHhKlYilhz6hUCSBgcwKUhRt37SQlyy1v+bBKWgY4E9tfqqsn/m85EpEOcHumtx5+bAE
W1vs1IQeqURbE4oreH9IkSqihvqaey6/Eu061Xei8EUpXEzGLQtQ7EUHY1jRCddH2IE/+vZLAjKt
mLPGALfQleVC57C2xtNQ3o0cb9nGiEhSszY5pNdAWG+AYoofFAqfWLoO2XHovpnwDBloURMcw2v2
oWytpRbv916OvknAAwLB4zwV+4ashLSOkefcTT7mQSa/WXrTiowAaBd4+5bXp+Ey7YgmV1h9YRlQ
/n8qCEj/36TgtZCNmfrs6mGHAOXUp9BBYKumExANKLy0qoy1HFmLkGNBYAUSV2OKke2uFfsOlj6A
gBOkWyrglOFONGCEALFriR2T+NdiEUP5wevZc01ayQPdxfg64AoY28uW5YwleRq2XlDRWkJ6F+7P
cp4v/I3GcDevf1Kz6ZbeiG3wUNNqGhLUUyvXAiqC6nR28wQF7vCls/mAqMTGKT8jjE2VaKWxDFdu
ciplomtWmNMLeF7TxAO5Skk2TPS/wDv6ypnTwDTYdDnq6rfxSacB0T6NjQpmSRDoNnbK34SNF/Mn
sHNIAoCOlFdBTxpeivDSAsAA/+nl2ydlsrilXGnl39CucuFbZVOARhGJ9IwqXETMKv6yYiuxmFdW
Exsi4ZGwUnhB+Lrkt8kL7YmuFmD8A+7z+Z6weHPqIqicRbsc1A8GYcrzVCqmKWFt1qHoxtk2obaR
sPKIc4VL6SPiFpTI/8ZtB0gZEZNDeQI4OT6/HWdit+Ps+Amu8ClQOJtBOIoI0ckoJrXTAadp41dI
cCn1rZzfd1rr6upWmgu1/ZpXcSVemMnG1x2+ueGrca8kBjRU/hAz0qwzcRaRf5AVQUKSq5G3ooHN
fsZs3ZtoV2HFsDERXwFCQLFY1HQB+SoXVEmUMuGTFMVCMlIkDhJGQkyg7qo56uSVvlsbWe1iopxN
Okn1mucU2pDJHnUB/S5/sn81gApFQHFCYpeR7kILsgovBOEkgI9IyToC8fly9R8U2zA7ntiyhJAA
N3xp/EK29fn2m549Tr+YJXJE68Ger/t7HEx6DgqEKaxet0l71FOAGAS3lCEQw4RdnrqREj33StwS
vSXQDf2ByxiyhQdiunpLPTiJjwHBKBzK5BiUmwSLtqAOd1sBH4lklAvjh1UXHx6iXRMMDokUJF2q
b2FYEm52mh12Jo5fk5oJu8aqweckHaw72m5GyOSa0ADBo5LVnG9/AaUzo3cgM6KhB71xS1iidf+k
a6BZWI5qk9rJPEfzPOxlkTpD+mRNC9cSdH+0H+ubVu+b1EnohGdaxRabuXAX/LcE/eFPbAnPBjxA
dsb9MbzBrXpI5WjAg+bIswqHY4/RiTNFR2HOc70EjLOlZXJSaaReGHOA9yIYv4dkVx68FXr09Af2
hGoa0sKhjlG9HJRbI61RaSU8vd9oFgbV1s+ooqY/wvK94TbA9B2Fl0J3PG8QWSYVVQoHlJyI7jWA
gsTVygfvej8scLVm27hd9E6ZgFga+3yusyZypFwROhCNOyhBfgc0lzzK9WTPwD6jWY3zNx73/qax
X9qq+NG8A798TgkptwqZv3H9r4loh16M5l1Q3wiKo5+wPFQPRN24+7BPUAamo2mH5rh3dGZ8wxCv
svjSxLs6/0z+uEDzy+Qmy2N6lrxlTnQyITFzoIq8SK5okEBoSs2htZJJSGZ8+8g8tz0T3FGpaxkV
jHqt0qdUHjvx2+dXpSS9aDZzd8UZzoyLCXplmL/gDEKESWorSmf6jCasjxkLEDc7exorfy9fYV8I
iwAqbMjTEJunqNwJu5HB0Ihy5nHfKfi6ZudF/KcU7ojsJCPxDI3g/OZVyqzDJm2BAN7wXJFUQkw2
W2xnk63g8qeVLw5oKEkopVLao6AImHWNX5/55C0c2/bS8142eA7u2VyK0y7MyYVMmLWI1KxQtjzm
cyT1CcmJJzLOk3FLpCZ8IhtBIOw9bGoYRQj/yx/WPYZ5RXbu7isRUfqf8CJsBmWOvy/tGrzjTUAX
l7eIt3OpvLpxRvqIqU8W9/K7DI4ccEXVLXrOdr+6QWPpLKv6isArnSu6seGTX5H3dcPfwT4agurT
SsCNUd3QDQERINxKHG4ef23cvXNjIZlGEMEtHGG0Htdy/wwKXiHC9sl++1HoCBHdTMPZYn3Bw+oy
wul7R2Y/xwzOzlblrFf+CcOWQ4gVmuUY/Car3Uh/MecVpMIY3hFddGtXPIcxM7DMFUo4DLq6KED3
twPZkkg/mJ2rOMrZxrnBYskdUdCDFRE5bHfoR1ZERzNAcgVb1JebLnI3X9wHzN5OyN62Fq54KoT1
2BFQ/yxczi9rPW1xLI3/QhtGJ99L8ED5AiRR+wnPIyrrZiFalMsuRfmpx3MmUEo209MCxN+SIBud
5MGNB+Rp7ZpAJqk7yAMPGFEdvOiLcnpW/rbbIZZGSLD0mRmXW+/8xNHS32pORG91lJx+Y9o02rBm
WGvdaY9kLAYI6CBP1mzyMYIfeVNZbkz7BzenHW/Lr8Y4I6rxBs69PSKKdR4e9Acvk+cYK1yBg4TF
OKL8ejsuK1C+kdaWJZVFCZWn8HYkksxa+FGC/9pyerwJbRnR20lUM+CVNTbYz3nZQQkYdOP2Vak3
a5t+paCsG5xGJ1l94PADI93UEqbHJVzvXAarvAN/K6FPn1yxh63Fe/IHesxixA7Ab20HuQ3u9cCo
Mr579UpAXSXuxPqV5sm6bHpnQL3LYJBJpw6KMhSfg/nbCe1ulB/GHPVwrOKvVHJVUUHVz87/Gd2j
R1mNH1DShJKhnnRggGXpLHh7potcmlPPBg8C8ZK3bJDjOc6/zXJHgjs1Qj9Vu8nHLyA25Bgrc9Um
n4qwSZMNrJf80EcaP7SLLx41bw9+gqcIKg6LRiSTBrQylOpjYBkWMNZZuAdI6yicwrqaD+IZLf+h
YJ00MrejmDK5jf/yJzB1Gnw3w7/AWNXyUw3XJMx7dGdHyTEcHgWfY+mE/Q6X1irAJmHBfQm2Rr28
8IMjWXPGQ60t2dfeAy7e/qjkVMtb65RF27wMxl9zQgwaUPfmNqpELALqoWAb4hoLF9hy0W2iQmUy
6TDAkf7L2doCy6cOfhk1/SQ/LmFmL67hemYrOf8j8w/9TnsoECm2Eo13zP+HjNAbMjO0U2BsjOSq
xifROFWfZQMOia0PkRa3NWlw8dqnfHe0lob5alFxhZj8OFbnqbDnc+HH7zFqaNykcGZr/gNsaQ1p
EIN9hB/UZtPblq9yLBythKJWntMivD7UekUGqvjSyRWhfQZ8OCuP8gI/cQyRlEWXGbZv17ygK31J
zK5/AtIR7/QfEO04HVSMXz0KYcQTo7Zk2Q8X3psID3CxNlkhyPT/6TOx1fJZm4sbUVFJrKKPuUbA
wvdaOTOMZu629s/6+Jz0SwV0M8i4bzfijSCxdbYWy3OPyZlmMeoHks+CyIcT3hnUg2QDIuhXN+kh
iyGtaZ0tFr+kF2FD+vIJyuyuSo1dyokDu4GEZnWJLshrRAt1G9oZJAcVBjAEFTm60MQpCJy8Sq8o
+CJHHU0bK8H/CQCHLEePtiZOZxsXTvXbUVOrb6pmSzxYrAJZdVS9L7wzDTUUZQmXWIRJAIVdqucA
0B18UW4GuhKI/4zPhUDlAzOCQrHo4mumJb61RUA3l2SDCiGCBuFYIts/kpjhvzR/QX9Q99VuST3m
IEcJ26RfE36Z+G9+3cDxMjsR9oJ2kXnFNWFTRDvwP37gwWdEAMkHKQfkxIbL7MaM7Dm+PeEWJpcj
+PHjXXRD9QcZ8fCwvX0R06SlqGLJCF35zVJ29b8GOy+b2b8BHpD/bhXDSalOqG2U8WTWP6z0GMzS
byqVpr937hwqPv3Zpq285aX5i8od2fp6U2861VYBe8Q5SVa6efWOQYPVc+k5JHsU/3F0XsuJY1sY
fiKqlMMtymQwxpgblY0bIQmBcuDp59tTderMTE+PGxT2Wutff8CgGUcnnB9gr8AjFKYAURLS6BYa
3uTLYt+/XV1avJmUs8PIbpTZz9fGDf3Ky2NBG+T3hdEfi3VGUuvkmOZ1gG2hOWx37eoo18fZVXmH
A3DWzNwmAqyDrGLO6zWOiU8lMK7a5N/ZpzFL2/9qB8Lwv5pNJMQpkiKwlyLT1SGTTJtjdSfsEAoI
gJqj8T7ilMKEWZ4MD9+T3LkHyoWmOSb0bbjIS+Vb94JkAQEfYpVvP7wMaqvPoy6pQTw6x8e2Od+V
9YuKtrKIF17jbVJEJAthyeQ92XQL/hJUS4Mep99iAYcZtBslpGlgAYCPlk0LiEVCjDcozBRW14I/
SPFCwAFoi3F4sn8ezTOEWpnyJVAuZosEFiAWdKA0hGkkwh7AqzbDy2PwbDtR2bPnKv58cDiaQod2
HF4byNUNNWtpVriWAHOQlnSC3HXpEAaAc/r1eEKqAn2MrenqLQcAYqpXh0wzcOm5rExQvPevU40d
f59Efb8kM+m+V4lv32Ne8FjYqmNwisJ7yph7cyIBPNCuMXV/4R859hdRv8Dwn2owKwLEMqQs9Tgr
sp6ot90PgB/C1RhfKwQKr8BCZm6eBzx1pR3LrSeNzrxELjnPXFR1BZgQ9AYC339ESWVLIy8kaZ2E
tRnc48Bu/iezGUujvGK/SepaEjQqenqXSBIWtD2wIxtjMAWazRdOAcgSyx3xL08WhPiwxj0dGySB
pwcBUUzsGyNom7CwUB/B8xIeDxZ1aN77+N6u7+UKHcreXW/bj/SxjEsfjqaaHZBZMiTVxEoiT/yf
rTb8FHmEaxxeH3i0np7EfTwazwjeR2NYs6goTxOHYTr+sLs0EBjBHJH6QypHMRZw6g1cjiFNbmE3
wcKDM+GpSxFXAQ53hLsNHQoa2qzFQ/jGTMkEV39TDGzhb4sTDw6E2xnPBTRYuTqpsLvx2QsCn4Sq
pLlqCzryGctpQJlk+uwb3KOdYtKd4aKNrGE9jE4Ep5BF9ajeDLG2tqI63pbdwuAspnGU05+Se/Ew
DsD69tkmlMbUo6nyUew3eRifcFaDwKVBYVmwPKPkYzRYWC/OWuQ93FfmRd4WToLM53AtM0TmSADV
RbwAqops6YDDbN2zZ1tqnzHxxr+2FmFxqvtpOMlh2Xx3hn/Ha+tnaj7ZSyLrfiE1oiUDsN3y+GRu
1JR+6tGx5q+AV98CKMYRaQNmX1BWKvTR8PDhxbCJCzpmt3qhJarH9W82fbUdVa+5dMbXnSDlBhza
MoQFQKXNdXLjc6QSfnPQ4YkwXjMGNcUCRZdo1BvWhxCJrBCTLLpVB58y4TvcoQSUSz9R11VpOgNE
CgjrhoHYykcE9TTAOJHT/WJ250h36JqYeSLMcEC+Mcjq/wb8LvFw0PuATohWoQDkyM54N1T/hn/r
t68WW3bRUOnYo2Z1MEyfFSzBkRQAn4VlJBKfu+xvZmxnufAyURkc4hm+VeshA+RDBA9dAn+8XbP5
jTq3/GGpiC0eSdFZdW07XOO/LW6xEL7J+HSVdzaAS+w7UMzEH0qboojp4eN6bALEMkIQXOgllNdf
9qHrixHTAce42TylpA/Q+C9TBvjewzxSE8sDESkGf51R5TgsS37sEUzQuD2IJMJFC998YDFQBZb8
HltcuLsaljKYAb4WXfBmA4GTO9U4oHmU+Cu1qHAak52Gaxk7kIFij8YZCmQWQSoA1icbQifZGLYf
9ug4zwnzDMQ75FkYpxGdym6MoEkJZT1W025XfVqzaPyaCFHowOCbnf4twZV9+cmHyUkQmwtlpWl/
QgL+/iKwirivHr4lDdun/kmTYDrWEYb/o/mqX2GizVnHTigB0REyuy0q/764md9pvcxB6TVzM9Bz
8pnxUW7x/jvW94AoGbM9Dz02zAtucsZjiJ3GFNYpRh1EWW1AoThf4LABz57hc7MGQeNL2C5+JUty
WPVuXUmf0H0KEHSFHKI5W7u/fDy06UolHwptIQviehljpkKmCl6c2G7BdsR3aJ/eFLw1G5jzD+ws
luxT79U3DRzPNGCXrB60/mfiyGOdu2AALe11MUcPVImJrbfQlTIWWwijTEPIA0qF1Q27lRu7XFz7
eOkVj20o1iHaN/2AhV4Sy0bIQArkZGz60Rq8txCbejI3fSxxMKf8GnflOSnQD7pDdYJUZY4+u9/d
7Dt37ZN0x3oTZPlGMoHlaYgU1jPC4lN8bNii9cbV7s5w5AE7rMemWvza/xNmsBmFjDg72F0kjd44
fBls0uj+WKxC0VzgAdzhN2ScHj4HefGLEbbx71F74CFz4jWA/nhbsRorfoxPhJG43eI7wWKv91Nl
OYB+zrG0wU8VqFoGAlJZjT8uDSGxD4foMaLpCGHm5LJuA50AIzC6zPSHoZN9fcGotsc9Y66TGcdY
QpjY0o7izwlQnX+LrfYPXFgoTtgMPIKMJD44Fh3ETD4GOTf4KFYCTwUg6IgTlg7xhZIHDgOzeUXj
SlDoW7BAaV8xfPSss+J3ES3Pwv4mPogbFv8UyOzZmJ4A9n17/Y1DBJP4sDTdWQh0kfOzWd2iE8ND
kIAXzJPQs5LVhh1ei5bEUzFpUcBjRW3FTKIDB8AS2+OT4RvRXpuarwpcI90EZAwqy2NlQoDwYSnA
hkAWyZDEuhU4lU/KT0JQcNfQAwXIcUEOa/c1uFACUOqkVDZ2w6YPXn5CYsSGS3wyAlNBjlibIJxA
9x7f+mMb9SsWK/+g2NGxQO+cTsNJ9WtqROXUf+8V247ppsJwh2nEXuiKQw2+/dg1CVwIZhvU2Tvy
moY9LzzKB2YTM49vMlbkg/sYzz9hMOBqx3qwd2GbKnjDKA7KeOhjK5Uon7uPiidztLW0YRnMpvPB
qD64SA74nHEprhFYP0/AbMuxtaWkgbBSqvDqmGGuwSgmexAHt2jhOjhHO5plwn4s4kmdZk8gjjf9
sF2gb6Eng5EzuCojhPgWZAxpBrGJ3pOcIToDZI0LAnmOBcorB0CPtugkGM9o4X0OvNCKmEfwmksG
hxWOcBHZol/r+B2xsCZ802bUPjKfiofuYO2hUCncH6ZIjGjZpKy6i/4l/6KzF8TM8itR5iilZMJQ
+dOgxn63X2hZ903g4/1IHGHrZdDRaW87CB9svpyEELlvoGTgGS44F6T+QE5AsjB7bEg/eDUYczhQ
XOkK0B40mNflloQT3s9yOKyRCV7rXbsbLh2fzVEQ1tPQoOpA4UbaFgUThSomfqRctejklrw1qOuh
DRr0w3D4ig/GX8CCcgv4zSYNEHI24QtF5OScM3vmQKMoALdxptUIUKEaSBtD/PnUaCTI5GPDcGe3
cXyg9mphOeCq7rQ7YgMAM3g0fJxaHJIX/WqOkwZmCixz05v12SyLLa79PkSrk7EQ7wEvjYqliXgD
7BwcD3qjO/x77VUfDog/cOJ14p42Hm8gUe40d2e69zv343b/FkqGY8NEIxYzzvMbgvbElkkMwdx0
qGUoGHzOHqLpXlwNEIWDwt2Bw8oUqtOXztsPWnlOqH80dNzeujoqcjCYc2xJmz/2t9gSiFDUg7U2
0AVSUeBZNb4QnfAYYjGAO9aTsQ6vbwxxQnpiRLW6R8ltWw+0mfzEJ4eKd+GRZR3OUcDMzkfMIHJD
pJpbWPvx4URtYP/KaUBwFt6IkETxE8VGgk5RAW7lqkLRjW+sl3bVjYMBHXG5Q2cYn6BqgjGRFqAi
vyVmlpMd21okswQFTnxQxlMGkyPSYvp4FC0dXl1z7YSKBcy82Ku/UON0nJdEVAmLBAcrAtj3s9SH
WCKgIE1cObN2ZrBbs8iovYYVKeF405zFMRiFiu0Y68DaJWR3yBxrQ/aXhroaawIUETlmxV73jCrb
f+LSUHoIq3mx8ftipE3IIKKnSTzmRFjTbKDZ4oCaimMD4cC/FC5m6jdQj19sFrgqnuANQcmA+wDj
hoTWFHM7WDu9u2aTGL1CeyexzYr2HUHWpkvKcjD7sPZv/1ycyHWjrL+AlXnwMRivMFTiLOTsgaRe
XJRtscoLXFhdC14xHmNitegQIcULz3VGpUnhtAG9OXaZPinGEKR/6LbbHdoNgfMz6N5Y6E8n2d1y
37CrBHyb/qDb6MAaB6Ia2OxwURPDAfbitZNwO8CtGvG07rAXuqbTnIqTgunihzpALgD440jiXab3
jnnCfOVQEJA1zz7Jos/S+d/wh46dJFaLBvtf/MPcSXsR7/krYze1hUKKbJQVhn01z3BUvO6sQohA
+wk+RfQoQjYE3LygUNb5VDMsBFhIi6fkXXpDhg8/jpKiEvK2kw4Fo8HuvLvsWpIHcMqP5kzsfvSv
9tfctGGEjUNMOhP0GppiAlsJQR4d+5dFZPnNNuUNkIKXk+huHDPMRGzKHYqjeLqwy3NMEqbASueU
+fxDg1z53SzZG3/g5+n264blVEjP8aWspUXj2eH4bXAUs3Gln3lCnkcEic0UZdZR//Tt5BVBhsoB
qymyHi7oH6VTfLK/AE+1f+oKq2t8H8PuZM7XLCt4RFJ20/PHn3bRr7bPmyd9EpoUQUNH9Wes8/8f
G+7GE3BYoAfQ/Th4mPuwIMI0Zw85kLSMeX5KNtKCdU0TrRmNpf8rHyZxyamBdOBwlHOUcT1nkFpA
WOCfZCFULf4H70IkCMYwVoJa89CSiRjBBLdDFDONBxHaJhwPw84p5CxI3yG1GWaEQXbusITl0hOl
jl62gYLPayFK7dmEFMgSmTbBVbFLZWFNSBjGbjj7YPOYH8v4R37MvMSGuzn+Way7gjeWKg4tDWJQ
NHB0wnhnoi3nEt2PzxUFMHCX7fc0ua+XC43lBffpaKxfHOX49Mr0KvhGOAzPcGOTf3XjAGbj6YEq
stNJ5nNKioXuZhwKZJNH0wkh2CpZGDtyMFfwl0IZK8T3sl0S2bRjK59UHDDouWYMmvNqI33GPBrU
qrW5CYbv+4/goM4ntLUbhUfpJ70Iygr+eyeSMVFpyLpvXWPh2ap/cdILPRjZVEi2HOkfJ14t81fO
Xu2E+RAgP5pI7NHwT1ggfc6VZb9p/90ZSG5x6xTI4xbSWd/rzfL1SbKQJ7hI227DpPmZXYcDy9c6
Yxx3ym2yVE64Mkj0XXRfrBJvnbqst9OGZKkl9gJ4A6KfYpH1wm8SSQdHAlEfFpGAjPZbmWiHMvIR
cIrhODubfnXgBeJ54xoA84P18P/33ZpzGvzlXsBNdJIfGm6cKXqwxFt7nfbKpfYl7H8X45nx6Zyc
SFggGwJuknlMvuRhvmdUnH5ZCxO9lbI1P9Vfrx2QYVW62T9OZ1xQQYyTiV2wRJAi1ZfVGwYD12fv
FbEDKrFCsfqRhvc/uhTkxJzitA5Q/ED2SP2KP+UPHUGTBCezDaTPZMO9gQlz58RGCQLUB2iKcS2f
nTONQkkbzBrq/g0EyKU1OrfJXSw2eMyhdsz1L85Q/AK37ZZlnd9+YRphe5KfHXRk6XOrddO1vXkT
ZzOIUNOSN594n687mCwNayNsgw9z2KSzE3lYUMNSECBSb9kjs/zEziJhdIDhC8H+6cFvEfAG8l7Y
slSXY/NVwNUQZQau2IdwFVsT1P3HyVj9qL7strv2qIjtGqAWXS70+PiTHo7LRbmn4a6CY3IY3erE
fzGep0MdyWEVVAseVUB/HKl25a4/guPQMmCxKtoVTD0oV3CuLbcEdYIG0EO9d9n5y75ou5gcosdR
h+NMNgHqHfgimN0I3ZrK+4fLwzrivdC+aSQwXZYP8Ac2cdhdaT8zGi4cCeftod0X13FTQdwAGMPZ
EtrFfFyAtk3zDoaKgWR8voD1NUG/xucK1QBVjyUNJBQ61Y/Pn+xQAXLR8NxMTiLsdeHcRQZ+qlU6
X+WRjRM0J8gDVyp5o+O8FCDJIPwXfs3va48u7R/HQMZTi5fNpo5GN8eMD/reCKZ7Mk7TLV7LK1SH
1DJjwT59Ua3ZpaBEekHFvAgzWhhXOUYPWY9WEEeciakZiIAMCAwCKGPUbXBjuMy019VEieZKdWeW
FgpeVKmHjSIiRWrk1K1G4Xzi17M1QAvmIsUBc8dqP65IIw24hTIEJBcGB/wNkQ0BQcr4wTYF9x00
4iT9zcjfcNNkryJasn75e2Ceei21aDkY+mqd9j/vELsHbSuGWJfZsdb+6gxrfMT4uDfl/Q8fvsIh
hFcBAho4Y4LYkFtdHjVcwoD2ECXBaDeQXdDYcUVkf93GAR3sivq3F16p+xk2fwCa+UGWVmW66pGn
oTsh2oAIo//dxOhq6HooPctzBkDwPeAIm80nyeMoyeDdgJqNrvK6wZGsj5wwb5JbFa94kt+L0/mV
D69GtrvP/t3vYkY1LoNjQuG9PKNOZckt0Goo5GzngHPbeg2XkTmXpORLye2hIGJb+iaSxMMsGDo+
jsMGXbry3DQ4lTRfeqT+sQUmw1tSAplvNevCNr50NgZPNUHtLpQQGLY8H9qCXN3ky5z851+1YcV8
v+JxPs6tKPXuHxjsuvXVanZm7GNk59JMEKVpPNYlAUoEoeqJMKNAloE/CbTVeZch1IPz0xBB/jO7
g5vnZ7xwjQH78CjhN8q7EWkqHY37oFcpe7apIeRNx9L3Es+P2n4bPSxFg6df3VreW9bnoUEVidtd
ZZlOQYIszLbhZMrL57hvuVZ6vXuFrx+AijrH3QZ0W0Om40syWspl81Wy9abbeKtLRvHZB/7Cs9Uj
MGKH/DzcH9DDWa5wChDn+tTduv5WS+fx6TMdpb/WMGEq4+cyrPotCe3Duw50CELLTl9j95d5s2/n
+VneF9nFINGpDe2nN8bn1Az6dbaQh70+IP5mu1Onf/fxeAdo3icsFw3kxeMNUC/xZ+PiNYAjWp6w
IKtRe37VU1Cy8cbS4Ql2Q9wgKfWsBJ9hYQKmTAeT9uFt8ghglM1qwpb/xnJ+ywkPuR8f+BoRSe/E
iOVzTFfnS3pDfK540Ikd8jV9/5Y/Xu3O0tbkUb2/4ZboLGCJ+kjIAcVZm8UlN5DLfQ8qbmaFqkCC
Hr+VxXqFLf+aSDttipRsYVU+qZX31birOCwjl9+4uUeg/mLYe9NI/v7JH/A0bZJ3VskXFmx4lSgX
PpLKyYJmCS5M7CQAX5BsEJSRKqgHOMm/SH7QXC2yjkxjvTUnjoZjCO+/l+rrS+2fDsm1CQTPpHNT
nbPEeXww67OGoNjgwpBAto8XGajPTZ9rKA6hmsowoQLI40lJOIJYlVF5UTFjd2hgOUY+FgsAoN49
K2qKZYUcMiT6msDWliTZN97ijohrNPA9blHZQnJxWXrOVuaxCatQCofjRMZEzFf5rS9aWCNEm2uH
EarY73Rgkkku7JS/3qCc7Lb303qgctkfPW7k8+IE0FCDb2OrfuQNAohRTrHwAq1wk0XfiRfO25Vb
d4IBjZj0sobyxI3UfMYwpCMcijpcO3xQfxkX31ijMxMOAgJjjuaEeq7oh2mYU8zBMsigPrzcFupi
ihYlVNRIJtAA4c8sLHEPhPolrPaJVXAypmzNgVDMV+Hp45koXm5fuTIUU0Di3n9UcC68Qg/U3jNx
38G7F/0FN94dWZK1h5HUg2Nv7DQLAkuYPbfvmQ/hSDeuIBMF963z8bdmUqVxLI8zmPw3NRpIa8Wl
f55sLCFeEvPzXcI3xpVTn1MgVXy1ChLLwzoDswOOutfDAxCGToIpYM/AWnowKmhs+SBMHP+3z3dY
dvYShXOI2OUwu6LcgG5Vtg72FXeddOyVYu4ew24017AyinQxts5v6XPYs1IaDfSrYqeb69RxdO4e
LBn2Oq8xZOicwGRwZKckeJ3t2UsUs9VjSateTQvTWCjUtwG2k0PY2oNPgdUQoU4dW7Te5ammYOcq
8sQAS8o242Ui9sMtjQDYRgHaSCIsX3qeJqA6WMkE7+YuahORs0gm9ivETotGJeJnk8rynlYGQc76
Nh/WA8MdIQ22z6CckPUxrBVjx3qLX+CfFDGTjb/pEL2mhczibVphRmozK0sMN+wPu8/SmkdcxtGh
FoCllHxYB38yzC+w1hB3ogeeXLyxQtFCEvAyGE0U+V84qB/QX0BMFTJt3675Qnrr8zEfODLz1RUf
K4SnFnZD+P6it4wj6gyIO9MyQwSAOd0+gDImAHxjcQGY7h0demVFrh3uYBiDCnCFD1Nd6KXEit/p
0TIxDcGblFwivjA57GzncQVrYVriFiLhw5KQL2T842szRxnsZ+mSIFhTsjRWlvMH8B8F+QOQC9dG
cBoQB06xI5MH874x8kjP2W7wXyykFB1/Sss63hQD2BOEzRP7VEjT99CQfVqs/B+dNqFI30Q88li+
eRvn2fVZEdECRoQEOKIrhYtjlTishuNX8vBI8HvvkUGsg5btx/PMozlrlzGAoXg3HqmX0PthiIZ9
H0gvSrAZYxjLK54i+fedotpzKrrn2PVhR8Dl5P168Ypx2lRY5Hlk7rCbjKHCpQLaY/6hHUdH99L2
5Hgy10IWxdQlDp48emvMaDY+JuqkZ6qkFfkYaDAuiVVkE+L5hpkWxEXcclufz6OXCNGRTYpxSWp+
4zu6FeIzi5nnN2nk4qBiXErs2vNfRIrMHohP+U7CNGteA5mNp8L6WHfh45IpfrbOPyhBbx1G0DaR
2SF/ANkin0GSwkxGpvitM2niAFHhx3MofRHcLg+eQjyAa7+Cd74ZEyb6v7GPHsP+KSPmCFvSQXDZ
fQRF7KUxMiY/AYguucoMzn6XLczVUv6pyx8Wso/slCGXQyobz1mdOUUNFQU/P6ceIgurTxbUamjw
knf8TDf5yn/rPjK1TTOuSKlV0DyarAochkVSbX8NttZpcn66D8wOnRlqFN6kCPULCF8c4bKeXTFt
rj474iPJf18BQgBvfbDVX+lsRZGNaevlszpKcgBdiaREHNFgAmD98HivIm3moWjgFgvqJOwMmtcY
WAhjzf8piYnq06kw41cHFdjvVP3vSYHRBeIKodwk4pWNI0y8GOtAJ+9XPSXr0u/sM3/KZOFvJEyH
n3hp3z3tCV3GQwgilg9koqCQk9bQV2JmfcvwS1kMzyPJgDzsR/zO4yEySVWFE0qvS6cFuFf4Csj/
PRozuJpRfqF8t7U4j5q19pnjcighonSQLCVocn6Y0e6kGia+ysmcLDhyqtKHS59vZ5BsW6eEzl2u
wCl4ie8DhA9s0kVwIXR5TBA7yWMll+HfxpIO6x96s2phJiu2/WkSJUkEqevxwbeelKAhO27c49WH
Q9M/JfeaKWDGdMCExLe2TDdlTThDzShXa/psGkixQjpZHrpeYLJ35hHy/fpSlPClhHiU0RoZzyWT
uq5C9PbS5Wv0DN2NYUtv+YDw7WoVD3EfBrpt+S0Dt+mRh/vs8V3xIzj3wIV0h0//Nz8wqsG9oK9B
+s2cn7Pf1TyzDtMWB3cSj31qP6QtUHOIr4ypp+d1TLzJsS46Cg+0AROp0IgJgUns7aB+w1edQA8B
V/TwTSfprgVvEdVlaE3bdxuWO/XM4thgVcNjciuvOMrft2Z9HDEsaMGSOQAEukmFLSxPRlvzAe83
YZ9Yupz1Rb60eUVZuP8yuVAOObIQMZzQnwveIqxqsvzeAUQ/gJrgpRxr+xf7mawJ4s7tLp2IRQz5
afBplccSmOud+WkOT/t39RYuhIAX5BGbbmkeiLDEc2cyl/bb57EhijKtD+Xj0CeXtPrRi7M0HEuK
1G6LirSQz1N2hfuL+ye3+66SKwk1tFpwpkIRgYXcyptJhvLwbQNKPMeVgjU4sxta/I0Mmwd18Ka8
Y5WzweoKGazfbwuW43frIByoaa72o77ib1FAYPw/Gj+z8TbhOt+Ptwq3aaWDD7OUTSBiX8fgVD+m
BdoPPoUwemvrY4MXBUpX6aM2Or+EpGpgDAtl1NS2XfKvV3+U4fh4nu/d0nwSKc2mhRuT7vX+nKEN
6RdStRpTF/aZ6pfJUu3PnbV8m5RTMIMeRlz/HOaydE2VLeHOmr2joEBks/pfOKNdfSOKIbF3CY9a
Zq2TbCHJoVXtYDQOD6KPtvjrTtjJs12SZjBCN1CXpG4Fl2VIz9ZwIMctliMokQbkdExlIkNeg07h
ZCtxCOyQikKmWzzsgGOcR5a23AhOGMaXmjugMYYwQNzVAT3RbPBNqjybsjwUSukrtGU53tfWGmIT
ZfkhHOtok/QQ8Kzwy8cP9Z5Xi8CEZ3FucNj18GTDnj0PYJOUC5WYy+D+3JMu95qCGEnfDn3KezUr
F619rPEG/ugUH5IEzQPcmfF5nmholpyK1aF7BVL/PXwmBy6G1l7YCEoAQqgE6BvGBW+rZJ4e5vId
smh8Lx+ZDynpha9A7lXg0mGrYA8WJMOauGAlPTGOEwxiOFg30srya28iTtutPB1kNMgBOtF8+LDw
E020jykLquoTkfEHHVTVi2Uv7RCtX96vZ+mWJMhX80cKOy0s7csL04K373M+SexYp6XKmw1+zoiu
YnN3SXoPZpB591+aCzxCA0dXjHr91UHRZms6x0UrwFGOCy8k9veVbmx53rA1BZqt+rCG2tLustJr
+jCLYXUgDvNKgL6eOnrG1tRNCVlqN0l9jrXDU14jkpnMQ4JPo2/BUcqJxiDu/aOTP7IsuvMM5ejN
yA1tnBTzoIebGNeiW7Daaumlsendw0XTH4tcccvk/DjNfkh6gLo+QbW1K5XNMu+m7SoxvDTkOLH3
Ssj2hKFLhsPOnlzZ8kG0UlRExYOW2B0OoFGpKbp40SiydTEnea4plzjB7MAh5O+FuE9ZTuyXyDhv
uy/t/+T6Ll/yDFN/wHLkNWK6wvjoxxUFlqTT8IU+JV2njw11iTQcZjC2gxJ+xsvc9tZ3LHSSANEV
twdTyv7hWxPQIzUL2CxEit7X6+xPEn5eUrmD0QhIB12GXRoDGypxER0Z1nRdnKHU+wMSF846jmfT
XICyw82kmeV1T50nZmgj6rTDwJVx0kuOxSGILz4uGeGM/zsAiXb5UO3X4HVJiFgKFSX8M8aZcgfv
qcfRxy2JSiDjht3tswxHMfRCvA7UzL+LTTgL85CqpFsYr/iayPGphpCGnDpJb8Hae1pPNPhsbLRt
/DykF+YhaHY4/Az/wLpgszS0P3Pqjo5CCEVy7dxzfyY8wFYqB+8c3lz9kW8kXJKLRTV6nFu/tL3A
86PbsZqEKidbEaIEzmmaCmgM19FaxFNgafyDwItxFX1ucermq3zzG+DvFgUPObJwRDWLtN4AldHK
6LiVYFLJFpmt5Oias8X4Or8YNdnwBFN2qpUQrE2cL/WO84/2APo1NEg6aHBhqTiBpHNCmBRrboCG
2Zl0g97at7B4MT2YbzndfeTvAE2INrnOb6RgNcwtxBiG/56RB/ewwzjf4Ke3o6iDVPTpD4ImEiwB
8RJ4rGlYV4tpPbtKmsbOfI3VMbo8DITYiG9GW7gfG47us4tssE/ETvbp0tBLT08wXzBPtqOpZAkT
tjjI4T0W6sUFbwtobpivMB5A/siJ9cYINMOTpY3g222J3CG7l4te7dlMV9oejqdS3abW51bDmU+h
JwWJKXb+XDowcjLgFJ5IKZzxkMO9elIdA7Y9GCc/QbUNBfoRmX6u+ZuTouFkW+snxjROBKo19JUk
Yc8xe2uqjVmGD3NBGB6DCi7BTDd4CvLlNGERgYaNS6goC8RWuh7et696Q6sLp0DuA796B7Kr/Mhv
grHFd2OrnC6JARqj4rk4rtF32vEnP5aBB9s0ugvGI5YD8HKoVsQMMZA14VsHswgYXOg0Z2VUvAHh
ImLPORNNTnTyKYGt5siq4NUBOaOfBdOFw8vsR1dS7zQD5J7wP4L2nJmCRyyghxBwWic+Je6foja3
DgCGnJKUIQobksAXYbFsVL6f6jxbpZ/syxxu5fTw8jHUyGDx9K/xgwm/Alh4OS1JZbp7xDOV5ObH
ciKMlmhaTx587MeQSxX2kpPgXS2YqFkOQ8rlGCgdTfEPLyAE+BfepC5t1HpsGdiYe1xCxRAMW9jB
NqnfCUPqY7zBd+Y1p3REI3gPVEpUtymMCe+lAjsutW9eH0ryhLIJHg3eGNqKO4ZAT+q2GlEDzBfE
iGskyHtSEjZJaJkeq/Q0RBelkY5SG5dH7lBBIdrs0lz0Cmj+WFLhs6Uo39Xjy5R2d9bqM4ymFjF6
Umo6czRAyT0qVF/rXA49rfQtdpk5WS8+QAWEi4oXhg5h8Jm2iVxlPhf8G9i870WjbziDiHlBM1uD
yz483Vq87BVG7wPSlBYywYCSsRM77P594gY1tGoxCk+VLVZN4qbGqPp+/z26rxxUuoNvqX0y4CjI
DJm6KT/tGbJ/cn4DxudU2Z4d64iGt+zPDfrqGOABoZMmX2Y88g1roBnCiQrYm9dQYUjSkjPCKXJa
4q5ZGrSLGdBfTt+qRtNrZdH83/kFqfxpzQv6nqe9T18rtDFJdUhoQf6K9F9O8JAskg4yQDkNAein
VG+kfoVrRQrla8OoDw+an8pDvGCCiAPrhuRv151kqETtyrhN3BDE1BZ2vxBaUM+yv2E3Pse3uoCs
SPRU76ZLBQkdAgPWXTMf3SXObkRwgGqL8D+XjQkCEIaZbLL9HsxdBvPB8pWg0zfdVUnc9bh/ZIe6
9Wr78/FY9YZYjXBwaKTMKrsJ999iI0jtULEwuS99/HcegW79dIBXUr9/Y0KiRWS/1PZxyK4PvXY4
/kf7SLWfGcRRqiG2udVnHX/n4940zDntPgBJU63yHCYSvfCiZ/qr4Ex8phhM3BlT78tEiQgk4zjM
uwO1Q1mQfEEDdF/ep6VMeg6LP+hdmR2Jh3Rwc/NMSE5Zf9fSV1wsGmWNeyaCa0PdEwJG1bGvVhY9
HyAKEaMxrIaq4ENuK+VYYOfdgQSuJe4yk6B1oqC/ygDAEcdLMz/23eaJUeYA85Ke7zO/ZO5rTcmd
2e7siVEUln9fraB4/LvTKou1sEqnFllKaOa+sp5ocJ7hNPwri01dfQ6z5aB+6sUW4tBziuqEFpuj
/bF+9ltbuejvhdq5d2Tc+JwUH/Uj0ogEzCMsUZ9vr/krcTAmmppV1VwdPs3FGwH/puOAJ5AG+pcZ
djqW2pScL9ly1ZsNsxZ1BMID1XlF9UmmaeKQwo99cG3d598RLnznQbI/FYT8uIBs+FNNy43fHxhI
2jUWOHWQl2FbXOM6qDDweAf2FCgVXt3uOFAYQ1ct3Ht1sNqdDFS4bIFcaeWVJYTlZFviEq14sfAt
m7eWxwYNvJzNu6z4jUmeL24/USZQPvjwTjf4r2INyD2Dl40Pq29nVyPGXjgw+0hRwwzqPeha7tl4
rdMgIDX04O/Vl4rYthcGtp5RuibDfPBOxIIFpiweVNu2KYJUD6s/3QK5XNvwhuMGVeHRfP1zuIpP
RATgCBNHXgzq+WQhmfsPWAUzqL8QzfG+XNzLUyW78ZBt0iGc4a6MDp2JAcvvwW871/5mRntCJ+HN
hFXUk+hrp1hfyl2/mRFicTU7tvrwyl8zAlqqjebXhp+WTH/oaWIqc5b4ercy0G2g6Z5Vp/yxTTgw
YLI8hbRe3WRAYitFW/aQDgpCxSrcQn0M+vP29tauDaAeHlp/DSCekWHWxUbgiV4q62A/gcTI3Tdr
zAaMu1++lOtz2mf56UUBbE4yz1UKOP9KsNljKVNDYkE9lGM48RiiJ/5A/Ufe4JjkITHT81BSoBCs
39xlq16kEjHqnRHqM2ZQTy6XT3ACDHkuZuV3LE+MCbu2WRg3OF55U/uR2CSubN7p1RivebFuegw7
gxIvYaTKirYuZkup/lCl5buL2JXBemclcg/G/Pdt/5Otn2q2koI4g5zqd+26Q6YLkQw0joifN09r
T4e8F/qp8XFRCohEgsZVsKEFsyZZhRGyRKu5V+rf1/tCZh9CBmP96NaliFzWdtJz0ZHK3CpfxZ0w
49NI8HV7uxPLxZqM7drMJPOHtclljA/ZuLg/DwPmngrCln3KqgoBzBjYf5wRPIrAux8m5+CwnnB7
ZurZlrnLLyjsez31tXrkm4fG4LJInpEah2/JN4UaYeo2ZraU8mOCZlkLn7DfywU/L9HCScJhAq7E
YqRmoqEgmAx1Ajj+LOQ1SuugvHPgBHcbqyknxUxi8CY4SHTDTnkhpekNKBL3i6GglUP/1dgqA8LD
eRMQ+IK11dNHTcf/SDqvHVexLAw/ERLRwK2NwTmHct0gV7lMDibD0/fHaWmkme453RUMe6/1x7Q8
yOiDlPDYoAMq4mP3MzaluR7corqXhk0mkvw/Qazo/33Y94GwG2LcVoP2JwN9lEgzqpVcohZ/NPmj
ZU3LRGQ7AWlD8HEhhE5IHougXnp/LRdk6yFH9dbMx8M9kfF0+k9V2gn4VIyFGd+x0/OnG8RlpJdK
/M+ea6tP94yrOlFy4udilqdqaerv3h3FPT880bNJYus80WR21FTXVo6AVV+TvsSFt5QqFslxzS0v
Bfn0zMTKxfQueXQ2uLrrdsOxEXiWLy4Gj8ITurpBHgSEUuH+4z5i79zf42TV4uUThq++5OcCxQHw
W7bavumOfkQwXv3sVdsYgMfmqbckjoRcMiBqxaNjdg2FGXWHxv8L6A90MNAaXFXXRF3k2q6Un4Wy
UxACBbuO2uSQe2LByxgSB4iHIE9PGeQMepbMOPbN33qCvrU8D9K6V5d+8HLjLwEue2FG3NbOBEZA
//b45zL/IX7uKfwYBTsgMHZB9Hi7yPBCD795sipGbLYlPOMQUyb4cTTAA3V87TOS6MVZh7QGoSRA
N7k8C1EFQrVIX/IIAU83gmKRpE47USPZpeqQLS/Wf4pJH9L06DXgp+RFUAY410dXuP/uW9svbnmO
0MJD84nM1VfRNnOkt1DAcMmjdB4xU8FwgVs1PfXpknAXqM7oJvB9sKRBE3H5B7zVBY3k0K/7bhd6
2wTT3qRApFQ7efhXpL/kOn+ohaa0G7Hwc2ASy8m/uovKlQNZrc6F4nThq2kvBbox81blm/S7lA7y
eHySoy7qTb7yJwwqY8DRZ9cpK73Z5FSrpcewfWjDVyY9w+bcfL7ccucpS0hpwV+E4kXRzkmCeYKT
xo/gHC8iwSD5vsTDuMwqx8CazBAfWLzBVbAjNSLYgU6TjWl8gMN+fKTSXnXvq0vR/MTR2zTyP4PD
LMPXScjmW+1dx1WrWQd8IbEp0TWCtBXlE1oaKtf79kxPJwwgCzp1G6bC75T5NiW8swIK8K4Kc2Yn
fwkZxgc/m4k5G+uY2RVL1qTclfRmxZC0uk9aJBSdzUZCjnHk49E8qmPz5Rw6r+E4im5luDbNMaHB
0PBI2GWML2BV5Zcao3EnvbX4WaJOKBFDkDbmKQzVmAfrm/4x5yosQkPGQMPl5LLTSK0Bqw8ECd6/
EaJlUqxKQhyq3ae3AsNWQIDMy/jvGPp4kxE3kP2kBtqUD5OEeZhM1kD2IUQ1EG62rZu/DM7YMSec
57euPU9SfsNUkuWUv5F1H6jIXBzRpOhqE6RbLzrWwoa8wHaYszJxlGX5oQcmEKIfzUWWpG+E4Ld2
XSys6dTX2d6nHum37cLlNi9l7SeiLVxNvqqmR+nA0CagIjbY6LCSRZKPCgoFLVNUj1CdTpfgQEFd
Dqg3mSDZarl+ckTXPd0+6Bx8jyhT/8hZlnQoI/Bgi/6mUr4mKuQWKa4iRrUEbjEBOGdjK9iB+a0E
HSYNMLlafiaUU+Q4kdRtO15k7VLV5n3L/QitVlJgpjAYYS3gSOvDlj0CZYmenuvskSO7MUFO3Amg
QHDO/G/Ke+iePNAtpsTrlOQKtiF2QxYMJX6r7m88ijLKt0pmVw7nnbx65S2qL7WPZoJGvj2PnoEF
ujhLUjVt2Fjq8Qzy2a4gAhpWa8QY5oRMDnFcWb463M09o6Fg5jONL10n1KOhrkcqILMomf6YvXQv
chyWoARytYi0Z8dem6g/7bmF4k2Hp1bwzyk8GIgvP4KKKB+4WuqI3ElneU6UE6L3D5xUxdeSJ38h
PsPirYz+MCYtpLcahvKOnS38+Qw/ogTkx5GixTeXNnfpRC0ii0Cp2hpz24rAvVmgqU6ERahHATlA
jMdoYkk3UcYddB9hc5dQZzkCzmYCNPNFbWyRXyDyBugBqA5sckzoPA/TmxzTJEhGNZ60cDH8xcUp
IqHWZu4L1xHzAUoW8cGovsxowTrEii1CQ+TCjZPAon+kIII43wb72F8EyJ3NsUNTQ4w7DI6M9A/r
GdRWTn1CCgV3G7p+xUj/Wcn5XHkh5cidwum41lXDDji2dOzp9bBp8L1BiEfkFB2R/ivDNFt2WOwt
90eV53XjE58FhlyPVLG/goH1UC9GFpZEZsccVK7Z+XzgxrTwyR8ESWy3CpqWSrtnHjWw2jQfkMPd
E1J+g3pt5oj4sPpjcNajCKqAVSxhe1NpDWutUFUW/YRchGqCCur7jSCbvYKEBmJJyRfkvbGFxOoo
iyc01TxyqMnaXklVq4+VVRcRdSMGUy3BUBesqhqHA1dYgRFSA2PGXV1sRLLe0RNObDekyWc/4fsV
9ENFQIxdUugFvs4llRboPZFaSib6NtblZLRxv8ldLgw0dZjnBN9Jahxj0itC46M/lTkJQ4XMph2N
SWQ87B5VPD5UAEAGcSHto9vpJ4Il5xvkOeQRkGpl5cHKRadoDO5SZC4TFyGFaguepBl7oSboa8ML
GJpY91Wae6+E4lXcs0W39IRL2xwEvhdVezLgBzJEX+i08UW8d0zx+UnhwSCqdMie7qmR1/iGMsjE
JSXN0xXNXt5wz2lQe7QmlIyCiAGOSWNz5KA25hywiMIMb+tKK0RG8LKEU0Dxh8f0m+wFB9RhsqVT
xvG3wbm/aDfpRqbN0nREu+O/FVZ5SxKXtLhOhG2DI4/OujEGFi/2DKuJ9yCKQS7H88pDDVEtMty8
ECj8b/A7BJsojlgSkOoRFzIVLyomMuxTLxAs5JX9efIl4D/ku+Vjq0NbdG2ts5rMKch+xPy47LQL
TasDszGiHaYBhjKBmTbRyd98qemSEV6JfzRy8Buqbk5KZhuoPxu63XiXUP57dKNvVTiJZqlgeCdg
AlE9KkDhFiMgkcybQTxO6e9ZGklFC1ex/jNUK2INkxtaTu3zJWKTAcmJyG7i1ouad1AjN1A0xx+b
U+oDgaOjuL0lx2iMLlpS15b1lrgzZKZWfFk5U5mjLXH6N5CeBAJD4Ig58TfYNSpZnOsIFnQJdzoX
0P4Trshb6rjYDS4pM/j1/3R97vJyc6DEnP4KZujUp6XrynMZ/GYKRQVTFhisOIyVKgeDdmDrUMaL
wnywHOEaUahBxNowyhVmGiPFu6MZI7PXZmBNWn5KB2nbBFSronUR2Ri5K5yAPgL+VEYJ986R7iAK
HzgSS0SSwSOJ9hmEpM+nPX2T8+Xw2+fTCex2XUMtSN6SKs0qvKV/JU9ybX2oXc5ImEL6U7L21Ciz
dP/t8XRyFrLua45ZgGjI64lg2AUnbQdIl0o1HN2HeB7OzGWx7ZndA2R4QtlbpLygNOBdIifTSldA
GDXvvYiyMOSMcEmSkDWCsgZYksFRogO/Kq1zbrhC9E37oyZwl3yB4fFcKZj62fVvEe+ZMrHBFmdq
gP2Z9cOKxZ+WYC333fUW2adsXx4+VAc6sUAgxO3d4nCdSd0y7UacxlBmcmFV/Pz4st052SQCaQzc
abiP4KrUeelBXZH5afm8RIXtC/N8IK9jVoLLYcpX+UZinG3otgKblTPnlVChBawGwxEqQaIuuX4i
ipeIXoX4YfQeP3UjsyY/9RcAKPhqmDhZQC4xsaJznC5gEsDnJlsADVEPInig+siEF+tLV8PQwqdx
iRM/cKTCifud/N4KzbY31468PF7C8gaxu2/9UxkatNWNAyhCttFaVjy1aBlTMGKguPudLDiAJW4P
OxQWnYKtgdu3+0LwXggvT/v+KPvq4Xr7kmahlG7z3zi8Sr96dgEA1os1K0VSWYr92UFqSTKxsHTP
oXtDWT0qT/AyEfaNjQjXovyuCerAE8sgMVr0CsbkHwleC688NCVSTt8Gy/LVqU4NGGVV0uxYZ1yu
+CnsIrPZo5ji1MwyAyfGRp5M+dMIxjX6GA3bgEBxZyVCVvawE9hfbdgN4JZhk+Dt0VBM+R5+ooEU
M2iA2ajY7tD0T71fvpvRB4iIhigEAHRUa7zCAKze+PuQtVWSzzPVIcSaksYMxs5mjUh9Du8Z0yOh
APxbKmdUcIU2ypoPCDuFRDOdejCahGNQ3xnaLi5MBbc0ZFjjsAYLq2c6TGt1xqnM/+BRMjBog5QD
rrCmotPn3qK+DxQAGw5zCSnm6O2IueQluTOq8WcRlPpYfYJpxR/HB84evJSe/GTyPTtzCSYvMr1x
IWJgR4eGZRVTUYpsylKoXCMQcUxt4IGdJg+fXMHASh6k0Wp/7HnMY+Ztco/xnjGavOV/X8IvMWoS
YzjTNLtV+YS4m/D0TvOn9AYbrSgwky3Tn5XUvq3IPHQJPEtmvDw65CLuYJJP0ezgMvbmTHgVTmDN
5uI2eSFL2mCsnpWYIdOzFKryuPX4DwlvS1qBNyon/wWl3quvrBbpNIGOv8mLO6l+8W2QFsRX4ccc
8DJj807mSW+XyoycJebP4pkL8xr6EV/tRtK+KuIVME8hEdctYqQ1nSKteXuQdkXCu4ZYzGJW4ECo
QVFQ11yCh4yRB1l5sg7Iz8caB2Pj22ixjWb2wdGKPq0bM536V4PXjlhOyMxxpbaGN/uBwErREg8B
Le/IWN98yC6HLaAijNt32gHd2hQQ+EPBoDzLhBnHJJOni+eQqHPGm26aoSXGtAvHAy9IagnJk7Kt
4ZSW0GMDsFk85tTUcR2xfyuIr1QHGIR45wxu7ZxfeUiJbjXWgK0e/QdF4E5J40VXR9ELUaEyaomF
azjdsCBiMSisXCcR0MaT5nHdJwQBzSaArsBBo5toBvLOJJRtmPh1wlCglPl34E8lDIbgPFYA8kyV
FU979OJg4VkiGpgTEeQynbULeZfNdZj5HKB+1s24Fyd3oJaQH4sfFN9cO89QYGx5rvPUAjTxCHoK
LMLdObSBE2nvZJ4eDCy14HtbFyNPAvVpd6llcvfwLyerdLDVaEM7O49qxJREZCfkKQ2SuJN3gLYb
UGgyiSxDhcZAwT01xE0AlKFE/AJuXmnxpbRo3RdnUBkNHPIVwNQv9HVCgC+sm4QiwfLrUTorEyO9
46hgWEEUb7g4oK0c7Ws070InkdiHZv6cwhQT2T/nBFITm08TtKEuD6p45FwUw3us3EYbl8fDgGdn
0wcMykTcCcVWI4wF0xc5CwU8wBhP6JkjE0xgEYpFnH+UKNJAtgIYMc8Gxmiuo4YrAEQs/9WpxLEw
asI8wvxbE4h8JgM0xeybfybgrIQA6pb2HBdnoeDHZJn8Sp+85WjdCe0xZ0gGWDY0fzbQTqGiXbNS
k6lrJpNjJVsppKk59SHayaNQbpHp8MSzxxH2zZ6FnWtYNG+A6MYEFIJf5RGZdk9/0fuW4M57JPhY
oxDGcrxRCYAlGiMoeI2y8YQV7n9y8JZ8ltTF2oydWkXsKFfep7N99SvNDn5+jhpogIvy3eqYm+bY
gZt1GJLaBKR9xyQaK74Dvi2W3zBuTXn/pz6jpAudANJ/tTmJVbns3b8flQuPNHK4XJ4GdEArpMUt
DnxY8NwCCcRP/jsmN/DDghwp4A1IMWZoPN0xKBDvuYWObywWIc62Rfi1TZONARE+RXdCzhDCY+7Z
USowD5kWvvHdB9eh2BIZURlTBY/NNPgruk38g7sZQbd/FghZZnqQ5jxnKKRJWhj10p/eQfKObJwK
R/4YMUAY/WEQWPSxTyDCUpfhXf6NpWcFnkgKVa3vxmIOfggPP0fGljWv4q3G/Vnb/7tJE8mmWZmS
LzKysJrwCpZXvlIBFnWSRhYgtsDkSSJum81kmNNFRQAkouMxXAbK7sMNNJUuNSMUGxcBNxwsYziW
j/mGTAEKGWjo41LyZw1eVs5LHqnaxkQc0hRJbwm/E2JDIFh5zLslxCpFoz4v10iwolToO6v/JteN
L4NvFYBjJi7RwHI9w1yYR/+MuMkLLfGzzIWDXj5ruir3Gk3v5UZHt1zhEZRIUdBeBu1QtAVLiIJN
XXFydLOCfGTF8RFhaO84R6PklBgwpMiR04sW/xklmYRkO2LQaRZlZ5vmGtqFy4p75kMCS7WsBRYG
H314wptEjKwcXCfDh7BciT/wL4eKm0hRv5rqlBTLCq/1ZxFhRCFKzoNFYBZvFhrlB4K6EnJHlV6h
sFG9Z10sFNmY5vXzc6kLMu6AjlB9T1MOUo9nr2c+Hrx32/3VGh1d+16eFyWmQfg+7QtUjyLKBcnt
4dIEBbYntMxSxqWazzSqLNc/de1eE3Y9WX/okw0GEdnhcsvk20ACosLpu0I3T0JL3K69zAqe2uQU
ineUMD4+3WqTa18pvzjJ+qDqJEPtopnPDwV6RKFESwkRS3dseBxLwl0Gx7BFdfMptkb1weHEeNI9
84bwbpLfuACMufj4HIMWD7Z6VxEbNds8N9d4gdRsG4YUB+61iTWc4EPklOO5xc6D4AMzEuF1H5o4
G0pPWCjXBn10iftZpxmXDEeiP/CPqeRVcIowTXy2lXf8FLwMv1KjM6IBdt0Yk8Xo22ArmsCWpaqB
HfUlUgdDoUnJX5GYBCqQjH7Kc0uWW9jA6vv43D9PM9721CumK50ebw6k/PMri4d8Qq6MfNR8Zjhx
HWHW8q8lOO4caV8SbYhEqK2BLgl04qE4V8lyJxKOjH1hVTD5EdAPBtdme0G1uUEnVBskzTL5YCiY
a2NwDMQ9eJ2S3WuCLhBfzzICLLCjt/peR6fKcON3OVTYus99uwyvn7GC5wPVy6WNFcpbc8W6rNEQ
oZKyUpQtt/xI0CTphg8+TRz34wKFnmSKfXtYGdBjxCocYWChdbNq/i09LMwhveyPHhZuLpDxVQwL
D98EX6fdiIQKhXMculG657P62LlwGqT9olMD8mU/xJLsav8eCRJ9XGcjXAdoy1yollNanBQUVXcd
wyTpAjlMtTcHjZyYAIZj0SBiiYeb7cGuyC1hw3V/9OReyExtfK7+Wu2xnfLAnpr5Rv6tBpLL+bym
HeI5rkKi8fcx2UGfQ9A4xGtUaGv/xZazXBFLZjgFXFkxWT+keFX1V8POtxP2fAOaZyMOm8WAyytA
/YB5pmiA4/yvSYc2LydjKAOeXcgoJ2uDAkAXSPXbV5zUk2bZAVmzj2SRpQSZEVeq+a46skuSaUry
oNQuJzpV33zTCLr4dKvjpPli1HGn+akvF+pAjpPyrrWX0O8/wZUTLXFSi8wucoAxzFoGFsMxAIMJ
rWCib64l5pau/Inbq/vZ9jaPQ/pMyLljchtQuPN08B1mTrssm5UXTgP2LJF5pybPpj0NQM9aQo/E
JWG+7LmkJQndfL1Uo5mLP0MG82o0q0DwS4dhxz6C4LJroTfwEmnMLC6JSl8i+fch9GgCZkeSz9ol
3ZX9tnenEXFlIV86W/qR8+7XUKPRSG9rxJNMQwDQgL9CoOD3q/Qv5h82UH0UHUfO54rKwGQR9PZR
v+lxBMQqmz4JAzxp1Puh9lVap/hdM9aguSHowMyIELB/FPIpne5lEF+GAQmGfyuPrAHZGEA+xShi
MKq1qqHNZHbmYB18ZhALe6KL4hNODQp+Y95Nd1bTgNwdtHP+alik5tWqmDsIomhVHis0aUgJjvJ1
clNviEgjW1/4lDCu/1DQajZywdXClO/FZ1tkF3C64kU4y4dsA8Ceass5x5V70Ag3c4bBag/aKj3x
yMI288uYGjvO7+TsLvyfFFZ0Wi085Sx9KLemlQ19HP1RX2NglJNvBBjsfeSu5a0OsTEVmJuuOKv3
sT2mXFSYEknLADInRkocYw4IYF6hVFjDKGotQRTbj7bthG7aI07rO3oybxQfgJjwHLB5G/HRneNJ
EvJ1kxxcAiyoPxA2CabvFZcbz6F6gbhVJmuQsbLgSPF37BmleNdkApI5HsS5wG8830Ckg4rwfrJ8
p1tKl/yXeMeAqrUjHiL4iMCqfaIuzWof8mT1vyWalLH6jtEdDdQzcC8oWfxvT2c1UKelCg7cNk69
UGXTAbqNxKlV5o7cXIl7lSWFR/hlYPWN6buZTh51SSG34cguSdHJlZWzBZe0gjmmN5+0hxBwe/zC
Y9aDgBrVtPuZqzggJE3lOa6QIQADVrnjj9dKXJszpIv5Gc17rR5U96T7l1ZwQpV9WZ2aucVxSOWw
sEdkDgThWQZDAns9cWC7EnRnis3mSjkBHvv2TeST5n4Hbz+2B0xlZGpyZFIWEFu21PACzxN/H1V/
5KG0hDauz1WPNhSAv0UYi7blRmTk1rMW5V1EzW18BV+ZVV2rmtmdsKYo/qpzImAREi9jc2+Ot76V
/n7mKjl1mPf3is1Xq/KzryxjfuQLhd58m/HM87b1u/tlQyHRfHvBmoVUGyO/eZpgQjI7dnCyGUt4
3smlw0ZyRT1J7bo1NQ7uZM50WAon0svmGDRQtApYUO9coLrvmMwHvIwZlDzFftzgK3JqH746b+/a
wx1RHTHBp7SpJHj76ZHTRyTvyOgcHpIfeW5O7XiMcP3sPMwkRLkFP340TuZ/YbqYIDDAV4BqT364
1l9xnxA4ZOvI74iimmKKqcITWvKQ70FAHfgb7XAk4vroFkyqCiNpZOwsY17+BDgSjs2JNQh4Aaxw
+Gspp+eFwqVZTRdk9MN8z4l1Ctsx2wyUjoGG5SO16TyGOEP27kares4vUvwOO6cLbmF7bE3ylY2p
/03uQDhFs9Ve2IXNSxOCo+DGBqcSyN36JsSPkY6mxqn2PZmwL38F5rvVeco5Bqbh1sBOYQ8ipI+B
+ZXxOOS8xZS4mFXY1+5I2ir1zH3vg1yR1yXh6edRmajLs/BAAJGhReQRIT8rch1QYROYuJ2lv5wf
ZGsTyRpwQKi7miMc1VQzx3RXcJajq+LkIF1OWgKN6ye33AufdfuQ+ZZA1X45RFuTYm3HAhJEeE2Q
Fpg8IOX8EJ8dcc9V2XJwT2bIc4V5W0+vbJbG2ZztO7xTiKaEzYBBPtrKqqWIU+XeiHas3Xzwb+jH
X6TjLdp5u1VWIM9Leh/MPS8C/F89vaQ2EtileFZkYht2gmmjDo/mODgqMh+MI2UMuDL9yVwEOEAj
lFE9OYsBhDzv5bMG4weUoo25J19G068DcyEJj52tFzgd+JprAeTYibcxj1wKK7HoiS6e1z8qA3nW
HHzSamE1OpwkpPmI+Woi/UjSV3wMBMuAEdTiXajSd/RSCDyYrbCa/6l1wY/8bUT8Vk4DwyoQzRbQ
HCiSgbmx0ysPmjH+7cg2UOpK0zALHVhh4EHMLg9/rVEYA9bPoYtql2dzoWFLwAX7Knp6t+lfWhb+
Ui92g7AjOiRGwjJnBT+DMLCERy+1nXGpyMDR85qsGZbiK/kVv/VF1U+dAes+47uQOgSa9uTEECY8
gJAEICjxBK5ZX4zpPL/56QK0DgrGTW3CukagikDOGLfRnSSAgIfR9K6FsHQz7HzXLF1KIwASO8wZ
rYtK3+7hCkMS2lYDW5P3yhHoT66xPwMJ7ESn/KKuT/5BjEVHMXIGznjULf1RmtxFEt2NtfLhW7Bo
esXLfIaEVG4Poz+DWunHdHr1ykW0CainmskPQ5kaDx6RDtsMF5dIXyPicG6GBZ3EeDXogxHnW+OA
zIIOo94eZuwWw17ECAwsY0VL/p2zyRLSmg1jfOrmCGIHcaOVR2WTI8BnJecqG0H6GbQ1na0n9H3N
56CZxpTYI4Ql8a+H5yLa55hNeQ7ILb7WhRP2K8FiUkKrNCrUeEuZqc8m3k2ORuCweAsW/u9yS7qN
hiif98+ZvCXLrk+hdOLZV989wwgqClzsPUYURs0Zz0SHj44Bk2lCdQirjZ2INtFxs+/Vs0pzifvX
agcRV9Y5ll7od4QRb6CuKpNt6YeQPmTakvbE/o6FPan3iXL+1NvAeJbuArj0Y23wKSM7U1+9u/oM
u83kC5IQ0eZHQ2cxAm7sHt1NwGLkJJdqj9ypTVb/J9STojMbuwGGGeFMzZJ/G5o4D7/FRjuyOmAd
0q0MlCrd7TAjWrJEON0yTu4DZl/imAXapXE3oFA7yuSx2bm092roENBq4syJf4uJsbXAi1oG6/GA
41N3itWzFe+M+KrWTSv16HEjFwQ1+j2sSrzMJoR2T+Ytvt9njy60J3HHP/bmb2a8xOgpZioqf/4f
zi76XbSlDiKq+G+Txoo+4WQhgSA+mgyv/U+ffMnIEkl9H7O08lUT7TjzSxBvj7skAz47Q170UJES
pbzdSmkuH+PSZM9a23/URQOMQM7ot9A+gG/ZFZB55NeaoQedQR0fIT0j5QpuiEJwZnZ4XGWC1EYd
U0YeYfcgyGsProZ/GMF0B9mCBYCrE2NEcFNof1hjpnuM3zc8PmRhRDPDRfMXariPvwO4QZXgBxT2
1drf4iH6kCvGqCy8Df5m0s3bp/aLJdLhi8pj0cIs9t6m1f7keMZmmQTNA/SH36xZBvvKvWntVv9M
V0DFHOk0nNlLnrAGqYC+IibN2/4W8+hXXoca2ygEuvsQ15OStAgrHeXINZ6hEaDlNkToKUrPz1qg
VZK7lm4ojl3YP+TO/4JIVLTwHWNutMvpOfpSmkfpPsyLMAELpVZgNmyIZ6AggkkSsIpdm7GGMjim
dGWB+zCkpI00GqX7S5tDGD70Na0K7lZRdwGO+B5XIGs3Ax8jVwuhR0GWAXaF7q9ftOWZsVahLhV1
tTkTLSBpwUAjaFUO8ZRjQmW6jY0NlwQ2gGg/k9fF96RxTJzp/Saww7m8KM/SHAPrQX1wiNT9iitd
mAUOPBgs7Ryzl9DSe4bcbgZ6+jva8vqxmISIvFE7Dh4GLn8jhiDaoZzgu2m1ZyZu4mbeh+RVgp6m
T5nUr02L4yZe59/FKO2yKSO7Kx0c/fgDjNP/YNXxpQj/9JbsNrps16L/MMTf3ONj/e3JVJNYyQ9u
ca66Sy/QHsv6dhlqTtGj4p/Tb+ER/9Uhh+ZnZpySbFWK+IZJf8bKt/LHt+bd/kToxq/nikx64W+A
7wW/Ulou+H4Wd4+Ap7z485ket+YBX4Np1XctA/hFsn7l6ZhUwLfKlWQDmGhAMS+9lt0m+SmLMVKT
lb2L/hKd+IXJVPUdLVnpjJKC7HRsbH/xYDC66KiOd2aiz3rxF7LF98/NVvyJvxvhhp+f5VPb18VA
5KhjILwoOIGB7aFCAfyBJzG+80WnSvFdiifBvKnty+VUGvMxZ3iwhSX4RnTCN6P8a+4O5fnnWjMK
j0nFqHACfcWoFqT4Vt55s1WaxQTudjX6BIA+jpU4+9QLsA9jqjvPFln6rDhWMv5wqxPnkiNwn24j
otKoz6BpXOfXtm8hjPoVJGdZU1c2Z6oF2U9/m8oyw112BssChAtnrLT63qUC9cbyZMJvzr0niQh/
KwxaDsq5l0JWgRPZ6JLos6QZE0S7wf6DvJwoZKdEIg1ZC+GqzXHfatPSvLC3qQLtYtO3uVQgQJnH
dxodfK328nUyZ1bAnrXw3VZbODhjhEn2dbuWWsuY4kDzjk13LXaI92SnlelZSb9DxE4TCTPRhwDH
HsIC/KFayt6ug44vq+OgHnESZVDzyW9lhA6wVkYudVz9Gr8BJmqEKRJb6BTG++Wza6CQcsE+JvlK
XKfCDYSt1FGqESy3Z7llfYKX6aec2YEVGUdfvRfQvh/1m9maUvVrvaKue0DRmO6N+E0MLYl9GDl/
ch0UDf8l+Uanxl0kvh3Wl3Le8DFNtRRhj2JCEbzoMXYXbKEpwUWR+k3t8jTDHAAT+K3s+9VHcohN
oDiXwms62Qmir/BAkBSAvo2qKGwj8T1sZp60V2/7AFPHnfgA7JfihI8MFUyKmOYvdKI7UjSwhSX/
PBwEJKBPkSt3wpiH4hnEJbqU7YQnMVszOlNnhc2LVYz27G690B3ZR+U0a5dFsxE3EZCQKp4DYzW6
Y3jFFxNt6/L/mw+FLELvUfYb1Cl0w0rBL9LZfhHDUSe29ofkCJLDW6vKrVQh/AlycSbQAOQqYLjt
HMk/4J8t1iCEEaANiVedT46Wf62YfBfFdG6+JQDyZBNoPz2G3OBCmPkiDdcs+AwkIJGHztx0/YMD
NhCuwYEpqwEKyX4xdxBFotptv4upttIXRfqW3nFKGnu5DPRXGBxVor5pA/ou70Ow1gVMCkTOfBXZ
XCULcYUuIhfuor6giQbpAGFz8/jH4z94KX97IreFa+9SwLNF1uyRMVj/JPovZK4a4qVklH6TkT9H
1E60hvgjaVs12rmPVH7qLFM+NS/LFk8LHULmnjTcdFHp03yR9F80qWHk/v5YjoovoDORXa+Gk0xM
OBWIJCOSHnjLb0a2h06nzYDctGEBhwCYcJgEu+FDbQzdH3F5xs9tmgsdQluvLiKoDyFAGKmLqzb8
JRqL6OSMl4yUigljL1kW9UrnnaILrh1r6uKJg04ZU5eMia9130J/MvQNOVLeEcHmZ4t6isHQ4FZ0
CmgCf3YL3UU0amfKQ/umK4okDAjPPR3yQvMSbiFgTbn3HDjiwbc7j8lIPCoISooJETX6QxkeyrGE
q9nDTM76e0iMlbdCo8TxU3vPJn8r8oOELR5cd1ofOnKsAPLiV40Nk5tkckNbGUNY4jT6bAplbbAg
Te4jd3cuNSoTgJLQpBrrICbV1t24DBB1SZffliFQVTc6ByDhk4C5XUcR4dOwkxrn+FeaI6jFuIqE
+q2/gXIpLdWW1YmzCVmx2Vw7IsOQK7BA8bcQLnbfQsE6uqnFXbwD9O7wrSMeou3FBnJG9d5NfWVN
n7f6k/4lyG9M2wscPF8BXTcEEynOqNfFgsufw1kTI5BLrUFagFMLkzNSvAAFQGIHDE79Z/vp10Z0
bfszt8RYXEwxZTcPqjWsOshZI/OXM9Sk8U7UtwIfm/EKPFTXhNy10q7qlnwV1MzygPwePc0+IdlY
OPdWlx8GFOrm54XA3WQ8ia6TkgBeeE1iXbJXOfDW7WSdMzLLCW3eZepJzr6DANiePZiSW3kVFQu/
sE0+ZJXLPn6HtAilOz+BX74H/a4Pfpy6darM0qSfRnOKDjnG5DvBvUSyQeXbNREKMFjCGq4FIzdY
zCAROvAChcWLQGrkGKA0Jj7jtav0LRuXa5CCHc3ZuXLh2YDBFEAMHI52BFhvwlggvZwGiw+AfTX3
kIxwo30euO/l4dh3W9olyEnvvhJ5YfLBMPsl6hGilLY2el8yXL3pUS5fQu3QwgDsZhsPDBzA1dl3
+VnLc9jcwUAxw6ZKiRQkF2Q8xyb1b8WFSGbCR3dfrbwqqXZOlZuCuEaunxF5TXNtzPzrCpaRaetN
byEzXvgboGYZI/AZXAcKroqrfuBCav1pTKDcLGvnogCOCcU5PX2YI9jNUOiDnk1mwK74VO74Ntie
KnpowHSJ0YWYmWKLnsmxHVLcWhxFvP34qfMHbWmN8kDnDwFV4p1pbdWlzdhhV0pah1etPniU58Ht
18NaKWlgi7DnFlsmurJcUD83PUY/L84tNIPSoS3Ydt/c/qmjgUtMBZ9cKFRZGx0b3ipKnyOLO4EI
IUp/jphmCFa9uv/0oPqkj87R9SIcIg4Elpmjn3WRxYBghehPubW8ZUQBZMBFOC0WTWzhXlsb+laS
FnG+qev/ODqrHdfRJQo/kSUz3CaOHeYO7Bur0czsp5/PI42O9mk12j9UrVqw5ZmhI7W6S/APgpO2
Ta557/ilm54gOamFKw77qbtlgE1MYNJzEhItvTVCO1B+JwdYGgdSw4Orb7eEbVASIOTI+ZlroneI
iUllN1S2PuZSf/08TElsI94OmStoOwgq2gQ2jrWA3Fy76NoKZxH2kchQo0v/JdPTckh7RmYsuC18
FXnPOhD4wd5hEj4TCGN9eDANyB7YKKObeUeMeyS3xbVK3g7aSlTuMeXXx+C7Cg5FhI17078MfjOc
CgxAGkydbCV2tG9VXHvKdk6phVOhExE22z0R01MyRt/HLrDbBJA6PXEzSfUjtlCV6C0qn7SH6hjK
r6m+Kd49RtYIQ8jYU3j1Lb55OM65euiawTFn8kBNyWVIhugEv2edWDM/qyZLgNeNLd+a8eRQuLEA
CWzVM7+lHO+wh5qX4/gtWOggF72CeGI54Frdw1dZDjuCnn7noaj8a+YHoftXf5ewFK1bbay7rYHn
t/Qn381gl2bc7YKSYh27DlVGVE/ojeLm2z8Iv+lmrDftvq4OU/cVQft8CeMqtL5U7ap626T9qP5I
RwL7sTbUXDJHJmnqi+QzPMPbVS75no8W1YMqsUXhiHvIpadY1u1m4fLUwZTXarkx+13SXhmE7pmh
DflDZSqErUazl+h6YAppCyPdoXOh4KauQ+S+5Bp/1NJVUtzm4hNGUfHKzG+pOFeSCzioi46O5xpf
BEIJ26QKDx7mT7OLC8uLC/yGtTF8MH1gXqW8RQNWvdeu6voy+JdKEGfKE5KVluQoYzcAFofYFwzT
kiCRPN43+qsrzvB6SfWCx4mQziyQFDHuttyhYXkboCg06Dg+N6SGLuo9yWhYOgRLjfShHtIQ+raI
SBM8Z3DAoEz9iPI/3dtmuLQ4/atTLvpJBOvv7LhdNtJGd6jMNGmrWm42nbixA/9l4khiwNjfttbB
8z8p9/P70H30xaGnLkv/6ANHgQPzLBLdKn0Uu4C5s+D4cBfa4i5+C+PSite1vNe2HpT29F9tfZXt
LKqFYo0lwrAI6zWFftR85tjJ1NdQ3ePb24ib6DqnApFMLz6z7KbpjgBJVzy1MfZ1b9M/8n9pX3vM
7Zf8EsJwZdzlWQcsfAru5nMb7lvmsEiP0UHU3gmqUzJtQt81Mrf5NMmExVKRehcyeHWLGJiwlNOj
ENMNzigXr5GQFQGjJh073kOmOrRwqwQK/IeCr6F5HB3cqshqWigrRXSpUxvFrenlaYtrKsZrHjiJ
v0oO1bI/TbmLtT9jFpInlxDqagoTRotZ9LRQBgtYo9hme6hxK+VpzJQ39GkQ5mcqK9QY2W2Li4TR
zBp+P/QIKB3ZOiFhEX6KQykLNzVhNJ+7KUF4AygWB/z87o36iFN5py22ow3cID9DKvQfuBlIXyv4
XrShZkQ/sc43yfAZsfyC6Z9GBODwHJSLh5V7GxOOdNUoCMC9Nl2zH79n64d4A3U0Y94D0acVT+XF
fJfaiJJ6VzDgHeC64fIAqfEo1F9ts+3gn1YrubiP6lXoMZ3CZq88mHpqM603UNzDHfP9T7VjKY4+
BnKtKwMmSsMED3W5Z0eHd3N08npTK384Lwk07SWUVTRfGFO14jlhvFfiqpJCSApx+esTWnfzy88x
bL+3rRvBph9ELFnP5XxIM4iewxVBh0Qsyq7kBXKbFRBX/E+leHSPlDUCrlfdR+1axvsefljhIVu8
QxdTiKyg2mHnWF9JecybVy3bOj1D2RJNN3ywXk0D/Jzi25keg44ghkiwrVX81lQNyl8C76SHBunT
ljWUAVa+K7hqpM+Y4LgXlDnDXEZH5Q90FC4rsAD/IUuksxC/g5n0O/NjvGHnfQsXz2IuCUdCmNk+
M/MX7wvqefCFOdRtlvqy7RhCZQ8VEhC/HmCftRgeuLCnZyPezMPEGgTEhv8LRgrw9Syu5hNmMrd4
+Ka/5DTY+mcoJWw0mj6+sLu2G+sXBQm0C/YQf0l5Hx7+ucb7Cp13Rgg0g9npn5d8AHTAK2gh98hj
ug4N9JfLRoCesWYUoZR/MmRjpSSI7JriTxx6X1PJooGxAoNModncgvqaVFeKcknPBbnq9psrgvWn
h/zJMbVtvsc9O3voqMbglRCVuWoNCFVnqlCKk4LWmKdIbC7fj3BON1K20h8k6bCzHFjM6CS3CjaM
qfVRTHNL1hM/11szy3dAEI1IIIbjvo9b1yIzGn/HqfyOjnCuUQ2k/JyZmmJ8Ce5QHNt913PX0KXy
hcrMuH2M2JMCifjVJnrwAoVDYx2N7NcDayJKIJIvMIDK4KrjaPKUKm5XBxGx8cXZAkcGRjWLguak
bwWbvSKAoA8rOfr4lgFC2uriVRsF3ie2YvCCDBeeb6eTrfs7Yf9xoLK0Fk++HeUpI79o3wSElRwm
Zj3RUSfrWH6kG58K8rTfM8fw3adQJcRJML6Fcb0MfxbGdACBfHH2sp6alcnjAq5bz8sRJxDOEvNU
UaGX5rpQLrJwSI4hFs5sN6oHog9l/sgYmZxsd5+U1fOUvMDti0WY32GQy2jKXfwPPtnd/ILFJyci
uJixLuFSf0coJ/lU8gPg470ZiAnTSWq+pCX0nOYxf+uMdES1uAgfC+6i0m6d+A5h2aohib4GgYLA
GYg1UzEn9bbhppHcjHsT0b6MTw8z6FXy6fP61Ja64ABhGqKBKoI6J2v+M79LDRULT5kzMnliKqe8
uY5Y+KsVNGlZvTbiQYMLAb1ItXDPOQ9QjBZyefctd+Xfycgxmb3+k5RDsaIOJgTNFsIBij3rdoZX
CmEdCvC+kU0Kl3B8VhwYnDd/wXUcHZha9MyxCa9mwWlrGQB9yoNSmEle51IpkBhHFMxsCIcx25ko
FpqUfxP4nF7jikKyAW/RL94KRhoFv2SX3BhYjeMObn9ABU1PDWtW2cbxXhKO1I5HWs6f9G6xbIPe
4HyCMSXxqxUUQBxGmqsGH1RWre+iA4jU++xaUfyZ9YUk7M4d/HFT5LuIg3pYZZAKZjyD08LrnyMO
RX1xj4fdTONmYzeYfuGY6B0C4dzDZM6xp87fKvVLqP14t4zUxg2SI5ZCmZ9EPoGY7O5BIVi4aKnQ
t6JV7IY1OnXeEiW3d5URjHIZVavkF04E+hNuzK6/TEKyWvvMGjJCVXhcW5wsINQXA47o+/xLwYJd
Bqc4eCuhA2S6jSO3JrgwTU+k2rlgM3dFvQm326RoYw6hH/CAQN/Nrc4nEBtkhmu0UwYspGXL+fcl
ia9+hyzZ8reIWzJhg7elJlznWNybpVJm2xj1pOllzR/iY61Qs1tsUnBG9YXsxQDdtflNA+NsjLP6
JB//RMtpcbJsT0BelDDFDmVI4vYLEqul82xmsGC4iFg1YtzTjZfMRAOOWCc55aK9w/glg6pezj7J
bFvxRwAWY45qrmWLdEZz10DKEwQ8A/5QeQp0QM5g2CSEzAohNGTiSmx+Q65ThFjIiLAqEpzSdKVL
BsRuFzDU9/PSupZvjvfUdFVSo6G26HZAKLWjojSY2eKYZuBoowLPks82rhTriRKqDuC9zXs+F+Cr
kAo28Ut621T/mqRtwVfQuU2SrW0ABpjP0P12K8vqtpBrkXGkEJsaLCS53cJryjad8nNobhr5Iklb
6jzP2xBdE9lVCTZB8tAT300CZhJC0Nn3UI0Wqi6g86IOW5TadaXQ8IlDu5aHm1Z+wzzSG1dxwSrc
EBO08ZZj2hNF0Hq0HzoP669F18fthUMP3o/hWUYTIZpfJk43zEZmQdlpPiDF80SFoXSf6mjAeNhQ
viXw4Kccn9dDKWxn4XRqXEOdIJu5UB2ZxCKzGMWjWK+FHPXBlhukk+dvps8E5Nyzln3j7geuoC7b
IRbWgATEe9u4YJBmcYdxryq/ReZOl7LfZdRayPc8GIlcM4gwk7VewejTVjWw6Ghrf0pxnmt7cFzT
lqDYAkVyV5si6od/lRsgBI/SneBvZAxHHSm/xQ3upNHyuBrbbQ3zm3MeN7vaLh4DngaT1dsB6ank
rKHT4ewMoXmi26mdAeZq/TKBmegtg+Y46ffypd7IVYcJDDjT37nMixaSxxzpe0KloxWreFdsQgJ+
bPq5gNkigoMFHxauFffb2aj2JiARdY0egJQdeoeaV2dqiPs9jnduyvsRoNBVw0dgsrXOgLqUDikS
0CNQA7I7uFg0R47c7RL5Xdt99eK8Dh4r7R8NPsxt2iqAzUWBFAw7AWRN2s+saQJEXRcP6cMkzG3f
IzhyYPJMx/rW71C2qYFj3YGA2u30I2jfhGuFAM/C2pbOhEZAdNGsU4yggMN5N9C+kXtA2UcThTWi
I28yxMd7qMDpBW85RL3eUyevmLCS2Uz+DeXooLoRN9qh6dZANKSX+HhIYjpFn29TZuc0Ky9EKRbW
SRhl6F/6jgNU7F11zbyouUA3F13tIrjz+JwG3niH5O5+f2ZHEA2YFE0IJ3nRcMv1djFbkBj1WwJi
a5fW3cf+LkdqDkCAg6KDk17mjDtkiS0xr7pLDGMAkAtV5lf4Kb4RBYioC4hzOGwI7ll0+yR7i8I5
wBJjhW/JhwDxeyfvUJSqiI5PHCQN4O+cKgURZonuIh/sOUHFTpkvastB3HX9LNVm+i/8et1Di9xc
P4gi1xXOUTcFPz+N7KF8rwjrFgAJsV6Pfm0khrC++cBAJmPoklJQZs7WWtKvPDwahnZSNjodMYAD
k98J7ZzMUZihjA+qaOv5X/60yyEh+W+spCxjJ4DZ9NaXRMYNOjndqe/jnmWFQ8q4p1cX2GYFYBVC
JaBMyCsK9yllZAIv52GkMNi1u4xGp+E4HMkC6a217u+0Zi+Irv4DpEIu7KkCbd1q8iEhqHpyBBfC
M5ThIFhWKCX3AzaCILJ46XEu1fZo1z5EmSXdgmkBZDP9odPjBdLK5b+wwxvwWurxY/L1i9Fjd4Yy
18A1WIYb2lhZ/SGEJgC/zTYbWoJ0730HKSwwbMttxOuivmoxAdMaXgH6VofjYFLclnOeMeyADVTO
IdoQCY5PkrSZHtXRpxfTORdamea5+I0ILA+GaFPFDCClQ/Xwwn8Czfc5Da8x1bA/3JL6igoJVALp
qnbxx6OQn0nliZlcOyg2+LNQjVynvHe78RNKw//1IGl1dI/z0YWLyngIha9JwBl5ZoSTh9pCv6uC
u5j0TOedoHko6gXPt4TqQ3Vapk8GWp6EHMGmvwYozCck8whwsEqqQFMUPJVM64RMKWfaReVUxBwl
6JX5KLYqlNjskdqi0iqdXv7xhnPMqGuRPLUr6l6+QXQ71b94J1rOCdbDVlx20JAXJPnQJ0cw/QGu
mF4j/Vf/iZBACnGB4UvUHFHlVfOYd9eQ6sSAdHZne3reD4emBBQQcMbSONcco5zuHPolshwI5CXO
wrX6nU7nPPwIvqJZx7HjfiwmrLgworfHjPHEh8C1lzNR15bQWo0jwV6CigH3oqFF7ri1GL2tNR2f
aJpppntewzSSGVI2fqvRroFkiLsglAWJ6vckmrA8rWuAAQlKprq/p/DOeZ0Gb7pyZAU2x5x5ABas
b0QeMw9e8V+h8Fl1aEOMtcbMKK631Klls07oplWuZJpI+lW5P0IaCPHsvkvx0erx6tyA5Ev9wR+p
uLLNMDue4DXt+6gi+JHB30wdtjhKdaSL+mk0DkHy0/nPIONdlp+1cfDYFcW10XtEQ3u+pYZLZrxD
LJ7HH7A0vOyVi9/Q8yRzldPPUEQT8S1gaCB/STi6kuExPsz6qcABxctXNS8DLuOTvMthE+DyxIAL
Ik8ygOIxlw46ddGra49Sr8QbwKMTzzBiEuic/chRS7ftAICSl2feFfxmlebE4HWkgudrNagGI6oI
cHrlUyQ2gHoiZNBMHo0ufUXDex4hQO7xpe9kvAfM6Kfyc/I3IhFmzODxU8FFxIKTE0xvE42pWt+H
4V0Qn9GihL4JkqPyfXvgWp6VjDo4Z+zgF+sCyzFpxI0JszH1Q+EvGAF0FTjdA1TwUfsMcFnEThQ6
Ef/SfcQ58kuDSdyLe7HYiNC2IFtxBGTanfqeXhCQQFCYG1CoS99ms2man8Ta9cQpm7+hTP04cL2e
GQLM7qH/ggIWjjPeAunUe2xYYwWy4+XETlyGX/iT1ugmxtwKbsMRqoN5HsMV0IO4B0oBvAD4TKYD
7Hqq2of/zQBTcNEWAsLjs34PA5cKKKiv2R9TICYP6l50ODz0eouzGpgW9qyOQD5Zhqut2TaU+wSB
JszNc2+jAmSNKXjsy5zzTn+NT7UX1oHiYsAGDygSNz2wD10u3tHDJcPgufyYMAjwnx53zsiEMiEr
wMcWloalrkuI91wcvz3z6FB8JMxq7qi48Hbzbh4X6V59TcWXAgKXv7MVGgoFIbx+oMVcB4gROIvh
oJnYvZGzDYtr6cnxrBtvZsSvPUMdlUrbY8yG6kGSXc27xT5FwUbEhBmeyBq1N6jPPS4WmQXho9sG
6dzJG3YkHTBIMMt7DFtl+BRfAOsV5EIDgSrarTU511pmgzuJ/kevPSzT3wZq5A6fOX7yKuNj02YR
29Oj06keMVyi6sPNpefWt1yuYQ+6dZduSmyT//Jze29yyUE9AF0Ok7q/If8qsDxdxT6WriSjU8gt
87cefxo6pvTBbpes5kMeinobqjsVWoPMQSSy2zeCDYFe/Em8fYQQWKnOqoLVmWzaMaZ89T3sBsIJ
SIIAC02gcFWQw8YS16A7+OOCZwgokgInwh7Jow/fxDfBniaGEjPyW/cv/rfxX0H/iZLaq9aG+pKw
P+w5IZpg5ZonmY+3wUdpoVfZBAFu2XSV0F6HL4RwXb7uup8MDjn6jCy51Jwfr54Z+0J64TBw1mCm
2Y5DYM6pjUCjbYWGRpqtKWATKtMhhMKlPEoFNyXbI446+mrbTVY5vrJvvKP3bSAkbl88XfxggGEV
Nw5XEGT7ZqlBIvMt5D4e2pnhKiawXDeaBk+X6Feuu+zo4+/RY7FVX3LlzANIHKQ8Z4laffqo0mN6
noqj3L+m7AZi5kG/YUNGyp2x8BLlNUCaSMsyoGazynPdvsLU8ZN/Sg6DnvIDV0A+A/hzkF3LegnC
TezwdMBrATbOOWTTSqhHgTAjHckMpniYmANzobkyxn/Y2gCrz54Bg8qIal3EzxTmMscLHDb0ZeOp
xwMm/2kYslUYG5XkEBziGvOuL+z65ZfhAhWlHdZ3yKn9Yxcc0mDVy38eAx5qVLoTdXFD8uL1R7FZ
oW7v9xg3MJWsPghLs6Ar4nsP3wI4hj1HZBDWveKDGaqnPRq8Zv968TahWkXl+RSxvYPztPYgdvuz
46vQc7RUzzn7/PaInXEdabdpLEAUOSF3CmxgzhkZHpyGyRZ5czUuurM95Zge0JibaDXQtJDWrV/C
dMvexn8mFcEuPkMZm+g1uCSjiHNkMXC4l0DUwimnS8Q2ib7ReuFHjrIpWUJJZThMQlq1EW6NvFfN
o4ctIBvj5D2ws1lINICedDHhzsEYAemjmaGSZx9PuLZvGW2L8r3K35EMwx2ruIVY8ZYZNmZb7Kjb
X2n8yf/5s9HHnJASmztJfUzVBbpWyTbATYgoFNzeGuFkohPIDfxT5HMWHBO0TgnltFmSodgTuwLL
fYbL8eXvLRg4BpxDmun2MaJpR5TeYZlLZ5DVmwlFErWiBQWadklB1FGz7oF8KI1jLLxIHbta5m/p
obpAUXQCf46RHzD+OKHsQlxoyCfr2JAEjmkqyD6RLOW2xIbon9LtAjRW4EaVbViupUJ9PYeEw5S4
4bwkpnrVHDQrukh1WIqmA0NV8H6IERzDk9nw5w3DKtm2UKyedbtBjWWeJSzQ4w+aVZzLG/49Cguc
kq74v6DvR0PuBPDp0V6CQEkfiRU4cs355K+rmbTTHaJfATkv6nJy4TqcApn1mkRaECREdX/8sfUr
EjmfLHSMU1GVdIeyhmkyMLbCgNDcP+b7u9nVsC6JmoVJHUo+aTun2Om5k3zct4q1gHkWbrCc9tXi
8czfHrS9+Ni5gJq9/4UpA9xrFoK+8+8RHhEUqYdn133mG/aTD0FIPxgUawVEz+joRe+bj800QS2M
oa3kuzzRLgT6u/JPGCpTCY6/A3Rk18PHrVfsiPBTbKOwV5lhWGqKXvvgOhp4HaZ4nPFkXB4A9nap
uQ2UF6TXqV95X9309hJSBxyLakUJ/ZWqu8Qd1CibF5W5oxlqtDuM2D8Rxg7rxFrgXBCJ/zygfKDd
rPyFVtlcgFCeRrCpImnpD0dMI4X8JpCSMD0+OQz2oFAjiUAM42rHuiAhlcoltlnBmljAbaTbKtr/
n5geLn6Lod2Wa+ra/+cK8xfU1loyd8Zn2e28ncEIFC1Nsk3rdYWPjP1dbsJ6RQGOOqXPHZT6/CPk
TSrL4BOkvyeFlGQpukrxyQU+3vkB2LxY0H90HiIPAz5l9TvKcMaYToBERpdgwoGTKPmjYi2ZNmPx
VAvvnHS3D2VwRTTe2XpGLwVgY5Rgqwwk7immF/QI43OE8Fc/vZKZFV51s8f8F+NG+SnzlqOfssVn
Y83RBf7oy8NKnJ1+d6X3lSVrZVwVjBl6G3d2MnAM3IWyf5Qe7bbAdZfCuiCZsUTWX9583nlBm95l
35m1bwEES6Nh7vmlThi6oX92hu6A8/C466dvT/rKh5+KWl+Ql2pmuL11N0lUUGdvevkrEgCa+GG2
V6Pkz3lgzZJwof8nfka/zYkU8dCrFsxDMYNzvWZXFhsFZN8ztykspUKxVqEI/2wnBxjlZGAJtU8r
wOVpKV/Vtuj1va8I++ZS4H5eYYIxQabeSPgjmvqjx1g6BqGKoWRp0roBxK3NeY5iMTJRFxkWUBbL
eK4WrVnvocFLxTnP+PG6frZdaz0KykUaXQX9xVSu3880HbLs7QwYGLh0zYxEW0PnTvBr69pvnvNi
ohJszTWeu/6PhoF+KZ2L8qEXB5xoECbRBdE223XqiE6ufY3VWhMP5CkXVGEcSij1NxDYfHdYUbIz
UYVZWDtAVtimCNmNaSzM3tz4Z5EBxjHRywQ7H9F18XxY2afyXMkAqDv4EihI0qe0/JTZDZJwk7p/
0a78AU6GDzSRfYGBn1eS4HDoKq5IgncQlcV4hkcJ4V/lH5uBaLbmwaysZWfiaT1Lf8d6V9OkjAN6
eohnMPGZP3rFqxs+CZQVCHdYB/jHLnAHHr15ew0PE7eJK2Y9SXDIDGiaGoKzH13/9dSHSXw67ccM
QBQ+sAw4jke9kbOVvbmO8/nmEROavnw3pGyGDBfpfsnTgVYKptDBlVGNE71DDUl5KH9jbxPttqXh
Ku0/sSKeeca4KQe4mopxY7Fo8vbGVM5QL3zSxE3o4fRL+juvQv8Lq5rGCvIlbUrMN6wZOCeQPn3m
wGcd8HDS3jgPMR3XLM9p+UDHLdlp7xKGo+4EOZQzAmwgkpNeGOP0l99buHOm96GZ2tL/iTuMnmL4
RoxHsKz+q0Rc9bbChEXy7FMCcFqpaOX1P2pcPFNDnnOS4WODGTsSPQFiII+w+ZwXbx0lbnGdas7h
TXEF+68f40CwJU0751kYnFMwkk5BDQyosoXhj0l2XtqNdNpC3yKDE7t446/F1QQHspaXLmLoNK83
mAfYMbMlTMyKsmN2Xc7fKFxuvZ2g3ZLELhlDCANHOMvmrMiHkCgqbU39n3K+Wr+FeWZJyhgVpEIF
k8Y1gnWypdnStDv9QM+dyKXHHaTuYIXcenPbqDtdfPYIPUlp8imos6elbJv0ERQS4UzCAkwHZScj
9zK6NogFYc03a0ABbdiEGuF6x6jbe/wx8KTTk2C+APKa6Ldvn7J8leIG4OUssbxNOJZoxHS7hH67
nzw2abPGFgx6ZgHZLZE6/s5DRNFKBWMq+yiz4+9cJxeUZb2m+UbgZIH4w8+2Y0xzPYB06H3Ail5C
lkl4FamngV6R9cGN/Kq8uZTd5Z0b+8xntT1rTOwWNaWT3Lomi2geEPrwxTrGyWDzyt4MgBZUf2tg
9qRdNZZ51vvMkLDNjDIn8o7+2QCOLiUKgE+GvvKwIzECBbCq/I3lvezpgwzmE1KxCotuqRPg0eqo
+GEDcTePT0nEIcjLMUENoaH8bbEY0ONoCaIAqMPgOh92IsQYmG2x9j0Q7VLCoabLkKxbByZntRRA
LQESAXiqDKvwXy0/dDjwRc/hvmVUM09/jeI7ZAaqpb9qve14uJP3NLkRQbNGRJwS/kyj8pPhS4QF
mnrtMAbzsIzGIAR0OTLyXVN9ySlzTlZo8D0Z90giO+7RwNsvTOBcxwSocmoinHJHLjAhAsmTmd4j
hnbDCBY1Yd7lLfF2FVo7oEcizEiymTYGiORb/vB/mw7aRb0rNJIJe165CnEHsRuENFn+FzJkYPcL
IgD8agr2OZc4SRiS54TmUw7J47kgkytL6MWoaJkdIQyzw/RTy76Vg2I43Tpwwss0/lrjT0D0LgEN
n/5m/OaVQtTyf8PuhJ5IuCIB8D+EdA0NTeThtMi+CUzmYOFpwOHfd4hKg96ujeE48QAk46ZWp9b7
2QzEy8AOX0sFIpPV+ANZpimYXdSaPeaXEFOylrq5fyi4NIHC+z4jcqyedPmWxl99ir0XOuFVgp3U
sG/QWS0M5jAY9nRkRiAxqG4GGcg7U7gqXL2oQfPPOCczi+hDtoYMHgxzp1mk/l3KDjB1FfNChB35
v8RBjjhUkhaJW9xWlR0yCSmMWUBaBW/vqNJGsddlpktMMfndIFv+i3/nkN6n0B3FAaSXbfVidjq6
mroeIgfltjVwzY8PcdwSFkpfxZQxxGMIGMcneAUDq5UY0JGW2xobMIQLHQPQB7CZUay8nGH/grM9
Uz4LdEM6T6GGPmX5b6t/YPgkrDxb1fBRg2g565vVkYGO+QxBSQDXrfAeTFdL3wY0ft57hM+FccDg
6JhdjeDGc6Ab1mLkPeh41er4o/W32Lom6j9GMsCnAwcLRS6TkfI73OCk5xUXEwQ2gLs4G7bZkr7V
cc5hJnsEd2Hik2rXUeNxuU9GZWJ/U/N7L/2Exgr0HyW7J3G6cNzkdgqTJ/H3RHeOC4D9wUnh2GP1
AadM/BgldDm20QHSbssNLDhp68IA/hcLW0Vcn3OScP4m7HogkADcbIXyfIYOpixhYVi3crhlxKsY
yJ3Y1hLdGpuF+QWkDLg8tog6AlrTPg5wQpv8yxjXrlhQNAZny6fyXoZc2XkKCo7cpuYaNO55jRqo
+/H2Pef4MjxM3rDUcd1KZ5UxBRo3vgyHh7yDmrCr2f/tq9Lp9ii90AtEXbucyLtxAl72R2mb/srL
IlRIuRNkfx3ebj1EH0OjSKgIip42aQFNBd8jav1VQVWmwxORMugUf0r+iB4hpimBTgrDcnbj4Rln
sIihZNGPVsTEQLdpklXCmTXSt0l39qO/N6vVhII/v3uCsogFksArBCPUvwPNiCRy7HqElqHwGgyH
Z5GgwC0HfOyzs8Cpm4VAQpRDVYh7W8UQK5w2PtxnHfsdjQYJXdXQ4SgI9BGVMUFpQCAwqJVnWL4G
8T0raSCjKWclxy3sn5ZkOJxQvQ1Q26YFHlkktICkROa9WhfNEU2YFR/Mtsb/85QayXZUng3VUePt
/I8wOrf98iqE0Oz6Syd/gF+FHwz/4deE0beGZXXQ/dUmbmLICT0bXKMEtiewUg0B5WG2T+A/2sEi
bhDDoJiYSD4M6oJGw5T2tMilfGvmgPfwjFXM8Ixd2uqQsbAb6STmuZJSOAFTkobRSr1LlE9+cPJk
04BSpi91FkJSz+of/Ha5+WCveR4ddc0Ynhp+PPcaNy9NXdDDemLW9qHkL1wFrOo5AubknwkCVYwp
FGeM7RrwftAOjbwOBDsmTGUR/5Io2en3KDhgTbobGbRDTxgucLuf9TkJMIIiQoDAa3v6rU/aZ0+t
8UgeyJuRaNrjK9B2xIflHL9sRbid8aKDn3KwpkO6f9NOL6IrUxuQbFzonBWU95qXSVm6bI2LyQFO
rMJAovpHy1DekjCec9ogWoVytlURpcBLnpWNTxkGujf9WCZAX8fpYDht/7IsSt4qIDNAWVIzQxGU
0lWO5A0EWiDOcQ97YngoxY4oB/XEGiTerNnSW8IvSa4MxLtpEzXXMf4HGajwVoizSfE+csihSnvJ
ylIwbEoKOsZbf6M5H284TBJySnmrHfR+G1WucmgeecslMGdYsB3HVUQgwby/VrApSrJKl9KFk4M7
DiYGvkbcuHiREUKJkda+4UTglz1A39VpijSERS8P4u2q/yKrhogkCxce4O0JBjcnwAqShPJP5CFB
eQud0h6YGMLoCuQtYivzFKyZ1CxnfGstq3/+TAcv+dsw1ZKe8Ksl7PfIZbdxUwsxht+k7aWZtURM
Hzmt357lTBAb70v8Mx8wEM2JuSZ+ECvVW4MzQVsoyq34htEyrIjX5fiall5pR5+0dtE8lh22lur4
AkNzGqMjEQbAzRjJGGtm+WhvDGlb19uc9KBkzYgkv+nIwukSDtJK2ZbzAX/kCgyoMGcOfMjr2/Pw
NYoxiA6EJo3OCmI9qLKASsHhU3C3XDGRhglSDStiUoJkZ0Ur6TFWB4Y3RIGwjITl9AGVtRRvQuqy
JfvZw3eqT2ggsOpWd0G/D2icycIUF/mJA29bRNuK2STHp+m3UCokMFFmrEBD60pAYmAzdKXPPY1r
2AawE3RtIwwbz7sk4TaorowuiCqQmYKEYE5ucZTwSB+Iy40NKIPJ+hzldBFLhREFpA4px+THwe25
Sh+FcoikTUFuY7pC2o8L2QmhFWougqjUl1i/GC+HGrZguDty/sJ27X8IxFJRIqzLbI39SeYWB7SQ
wb+Ecwmbb7QvshOLszNpHZFztahvVvTjPX3QuBD/4AgoSMJGP6NOqgzskPHS8j1yoGe8WTqWQBpv
Tfw3SQf/PFGXwl24nqG7ivsKyhLbZaPRLHgU7VixAjbG5FUiE8PPB3opGUQ4JVb35PjmsgVjgbEY
xGvJO9cvXAllFq51MsLxWmsE0Xwrhm1d8lf/Zi4iE0lLLYgH0Tc0mRyArnaDvzp9S2lF2gfRrIsS
idUnQgKEBv+3lCrvqAyvDMRwhoWDHv1J/zT5NOts+2Uk7HLGwUdsXRyogfF7OjSIUDidCf2ji2eq
Pvsb2j5DgNiNv0GmdFz2KDrVW0oXeKOmpmFXJiYYEM4daVXHuFm7ebcEdrtbB3wiyQpQIHIzhHVq
fe0RocWK984ymEZrbEB8AvycxV39pkhqsh/sEC7dqjmaX2VyX6pr/DfofvAkXpYJ5pnQcPT6RfKz
vM8uoJ/Vpf6ZwYqeYG20TGf2nXWRCOm5eq9BvkAIxhEZuJI2lB1RHUhOv5GHxPimw+kJ8AgiNLbV
xl3+9wjrPRcrOFgDvQMVDBV/fJwBM7T5/3F0HjuOY1sQ/CIC9GYr0ch7qVTaENVlSIrem6+f4OAt
3qAx010tkfcekxlp7MfKk014uAx7E0pZeQ/ZimydQd76sCOkUnMTVrbFWPJ7Bgvc3uXw1xPOns4Y
TRcjIcFnXofmS+X1p7fWmNTq3sDdgAs7dtqBL653eu4cZrt+sYnKTQdiMWHhywqMgOziEmuYedcA
hlv9aI5IEuidWNyamcXemfgEIsl+Q5ZODAy4FtsPXlM945r0FEQ6uX9uzXyZpYcgPVbaWYRpoN1z
cvT2/TE4veUNnyqbPixcJSMw4w9zZTRwhUE9dXlQjbPGTgoNqexNcxTcbRbWuT2j+jcQvYdaQ5bC
9EthBU+dZe2820vpjPXDiMAXaXf6yhkQJLqrsxkqoy9DPgOLTQ6j/4WsJZqVrNYaaQ5mFyb5mG3U
X8V4avJGNNdqeeY55u+KIGM8WuSjLpJ/MmLB6mOexZhOg0fsJyNVx5GP4rf+XT2sv7BaMnUGJMIP
oJEWrK01VEDMO8hxeMOHHtfAk97RJvru19w1iHUsdt1F/cXACz+dFW2KTfBTPbq/AVkMXw/2ge8e
ofkXJSPNeP3iN2oJ8wzs95Z6+MSai9nuRSYjnKWw4mDHUzHvNivm712KA57cICiBm3rC90FKCSbS
uFnNAtoj1QCrbNT65Kr4W/ZRxaPWHKauxPbgcv9Xo2dEim1sOSkNdpq+8njrQOKqfZf/NY/sC+Fb
lf9WdOLaCAs6x8aE9cdFug6XvfdYPuS/GMxKYD6LZov/C30E80J+3tqd5VJP4yxtqJDTH0RwIJ1I
TaKzp0+Xo5dxBv5CzHK76uHlBC6hXTWcYCZFnHlZjOvIWhOz+B6M5Vw9Y6axPP8ZY6TkSWcGNQgO
jmB20NTL3bhE2IUsYV3jQvJM60sHSMFIg2QtLGb5F4oVltGG5UzUHTnt70KZSwXiaRREGT/qJzWk
j6C63LTD4lf5x99nPGV/2A4o/0EZtyjhdt0vUV71NXrqzTw97NiTsQ77K4ofkzccR+RdLMgB8eQf
7SV/R9Y9hyMxS3RCO77zXMGWyzcc4cP5I1kUF65bKi7ujAnP/7X8FCYwTCuNfEhCE3rIrPPjEe+Q
nerX8PEmyIPEQQfDcu2Uxj3esex09G32SvjE1jBFDUIbPDJfMPzQOrCAhW4Z9sehdC1wF+MX4Q0a
mYaJAnIPuy0aRWrmYlml33G1wZmMIxH0/cpsu2VjMae8E59FYC8ffGgbmx4LT7msco9IQfRs0U90
ywSn+1PrJwLS/gkSVzv7x+SCKnOtnPhWtyQ3ndBmMWaSYiy1Di6DyP/iOuGbaTYRdhrINf8TikkS
zu9mT8rkJv2FMtxteaov8hFZkMoMd1oxldcYYw7M5Wcgv4Ia7gslQnvDF4d7lRhJqafirxg8Pbmx
cRxAiY9Bu+r/wmlNWkPDN52ui9X4A8LHOJc71OgoQtbi2rwVoNR+mo15Db84fqb+3nzVNwbN04OF
P/sjjpctNohespl20BzOrF6CG2j1Mf9WXoavvmVStvR/SriGdO8vhljGH0ASnF0gk/fDPXOMDb+o
oMccr9JfesOIN3PpPeRrrKy564VX+2TKllCt67QgEPQiO1dP8ZsFItlQmErtbtV8EN6+yfyz9k/5
96YURaNrsaplHnTyM9NTLrnhfCeLT8vrHN48jtRNl9rGPmMptE3IKqC6jlBmXoazfOrfnr77xoPI
8Qjvfql/qutozVgYz4sjrTqNiwRSZIO5jSWE5Og/wjIjSW9JV3SOiecAdYB1xE79C/hL1r4ovXsm
+e4H1gKR7HCHZ94ufgVPOdC0GI56JK98w5Eob8kA/cUBv2ESyqfspOhP1C2X6mSTOJHaDvEFbI7Y
5A1ObVcf1h4gKfUiUEn8SVvew/bIM7OrvzUn71bZgr8dCfZrpIeQGaR863AhoYHd0BI9WUSjp9J4
cZi+eEW/hzhDJIFNrb0bU7c/IoeDjOLNui5+oAq/7YNR3n78MHpU/eO/4kzRe4BdwT45MU7KQIW+
mB7GH2YgGoYCeQOl9K8OhPVVovou0EcdWGPW45apcntD4IYB/zuR9xoDKx7tr+wyGYBk73mwhV7F
XPudrCvRQbEzkBk51Ig6n9JwnmQMQGS2+eeCVuw97vUQqr3vVsDXdipmKGSURv3QWOGJR1n4YgRk
fBeQWAaWBbl2eVvX3AD+MVIAVRdGd9TzmYLdoHyNM7qFjr+xL7MhwnkfsZQPVPHfsCZ5/QxKpIHW
ZPa+zeEIZ94bPySU2Z28eI0AGizsEisiSC5vcggXkN0U53aNyHctbLD6gGciukdZa4xCIVDQBdqh
zBRuFSSbi4IdaSVA5VisViFWnn5VRCt6Oc5Abi42aft4w9iPERITh4rjgjYA/MW8BAtXDGKRIIOA
uYjbssHh5DVgp1PsAbSFOwLRIQOQc0BGF1IodU2ebTN68EQU7UDJNYSztg1ig52geCUJEHE2qcjA
6k3jX5c51tkSPfp8Xcdjw0QUG/jK/2TsJfNxKaUnMMTI5zqXN69WT8n7DOWO+7B19djNQ6e8ybs6
osfe0Ui+XxOjVzifxpWmBGEBBKyyPTSmQ8QMuw7Tt3uEkOMEOgrr6QbffzD8FHzl2joIdtLI9FKd
nHdIRgUtk+wUGEFMNvZm96fwClQfSox4WXyW+bNUjyO7C+B8ao0ZaTG8dhSF4zo+goFmXnBjE96j
+r2icgiEHQLA1v8ERqZrXnGX/9XjQ9BO+gfmiF3HMgHWKDJT2SV0Qoa1PYExQYYYsVThgULzMa1g
d+LPncEHs6MhiGwJ6ysfmQSGfvE+M0cfuhsumDHHlz3nI7+jdXBjDyb+8wl3d4dfEQf5CjCB6lLB
IUmrwHufNCTCvOomN9IIf3hZSdtZxoiVnHsAt6LLJEkK9owLx9BrLvETec93Hn/IyLuMZT+8lOAO
aDCF5h0s62aDKbI7E9ogSFu6MDYtOhLEB88wA+ol57sFC2Az/fK3oL9JMMwvdYcZ21z/HqtkF118
1TV8F7+VPO1A0PLPI6UqshQsTQt0VogHK/vrvfiEYWPwgx9Lxoahcqm+mekCFkZshF6FAX/G8Gnd
A/BF9xIe5cSeGvYSuFov7/gANnQwQAA/jM6pyZHZh+FvH34m4a+E5QjLyR2P6QieU7+EvJz5DgYW
Pyap1CSZDsB/7cZYc93UqBJsaLOmbnPgiR+s5q49qd2hUxz0lZLMUXqqvkGJUubwCDbVb10w/Dvq
0zZqVpr25P3IQElCqh13dO0kUljHEUwbge7NKYf7M8DV5N6Bl2TrngSY5stiBQ2ycGngF/xCPFRv
9AsDL6KfP6eTeee+omJCr5O6vKPjxkJujbYAUKzBt4Bdazmd2ICXnxmLr85GfSA1y5xV84IIhRVn
8BIMDrstfph/nOMWNgDTw/oi467MuH/dsjgMGqcPRIXKKWz5oBNdwBB0BzHojSUBtEO8iABwkpOA
ouYAzJTWytjhtAo+6FHq+WcQ31exJ64IsSBCa6LzMMQYSxYsEQS32NG4tr46DPE5K9XyNqL68DeN
sXoma+3bDIFUb9OHrJ3l14B3zwB4ga2M1LrZRs8jYmV3qaNHXY2stwlTDiSyUK7aZzCiT15Gf1gf
gVBnGk2Am5Fp9tmxtuD7BYJxqog1uaJ4ojT0vfLyCg7DeAiY9jAnXoQNrGDAnhgeGFxhf8I8+JqO
FMMcu+8DSSY67uFrl7jdeI3Cs2auexbsJiYpuxNWxq6y35wK2G7iVWWnVKaAvXWGivq9yu6TcCkR
fXBOOiiJRCoNF1K90nl8ZjwUYL+sTYMr8jxSUyhwBmhNErv7ZO5DLiK2CBLmCQUd7Aa17RItSWWs
+xV6lPKDEn/8q7/8OxkdpcNWlDvX9AyGrBgV/2TOffV7eBKogzYl42H0VH7PDsUQcaUrmbvaNdg+
kNmmQvBbwOr8M5JlwdDfsY5yBEMCRSUknkPvYTKveBbhtVIO9HRqDBXtHL+tfxTFvYo7qy1+2KoR
rEhMQ7wEJPA93fQ/mdQXzZUUqBnM5nBc0t+7vpTD9XFy8SYJoOwnp5m3DdGN98XAdMAQId+83+jW
bfOs88Yu95Dr3OAfRN4D4cHJs2SQU4OX7n/z33Qfv2i4AXQpiAnR5aExEM/pl3RL4X3+oPUnBZSR
ET05E4syWESAqT3mdEzdHWRf5nL8GdHS+qgOHG2rBmRxearxNAmAbwk2q34SbB83KdnJmSdZizem
b3w2WDJ+WV1xnE1uh/qK5+FiBvuMvHqeVoHkN2bz9lhCqol2wipgA6OF944hX8eyh9dMAg3mBZt6
HjGgZp9TP4bdiwdU2dX3ENXYHenvZ21t2AmRjbaqtv5cIQfO2wYJuxacHCXdKd0U18RWYRKTYoGY
BjBacCov5aVlsR8iiwX4Yr8/5ZIb+xEQwXQw/DtR7dh5GeEmm/e4DTuv/tKesY52YhX4h/RLRv/6
zdlMvAB+moUiMPDbK0deRzQfDAcW7V/+QBKYrfVNeujjNboGYnSsb1El3XUJ5NpizLgR+QRPulfk
x8FNmBA5c7oMZpgF5y359dzQcN0avmN/P6D3Xqq8MqoHqB5nv+rxwjjK6FrfbyYMBe57GNLf0zP4
YouiwRlbdgyW+K2eEUNoYjmc4GAcG6zAwmuuBQb+Ze0foReEcXCV9ttKiDepiju1SBwRmyxGrui9
LPvvglSqEtxLViKqNp1IfQ7vCH5c9ogUAHLo3FlruMyOZFrsuoVedM45ZxIzW2ocn377EwzzKK7e
lpiI3wKD2nyjxUDqlXXK65N5eNuPpstGGyG9uFUYyMxMtaOFEOeTRWA8Ae7c14bb8NFG6C7DD+mZ
HqTaKzqsBDB4LiFgkRDJ9g/5ypYC8HBdtyfUBOW4Cq4qCBnGLBcS1hEmGgrE0gOnf21cwbqFP7Wy
mijB8IX2K4p3RVgwc+d8ff+bAImqX7AnYOcJBFizgObVtlzhR1vr46qZTjVu/GqZvB05W6XJWbhB
247IxGSnRGhGvuIitkleKdCZrWRKwEkraMo8hfA5MhZ16T4auMnuegB0UDvF43cpbMl2D/iBF4KA
rh2X21Z743R12ivYRJuznBIXcCNMbP7Zj9bkRoahY/DF/rCCzqMdJBuMK/eg4+5fJp+k3QjtMsn3
QKnqdicRLZYfSEDUzyGXLh2EtOHbF5S5EvvxR+TIEFXYf9CV3uRpMeLo//558yMwDyGxFK/jArve
YCfcmvQGCKaK7ybYlGTVn9+dw8/FJ8g8mvEr10NfwX5Hl8J9SuDi35Ui9qNk1cwpPVKTeyEAz1kR
tQBkmW2Y6p2rjovTS8nEhVr39qSjeMbzg47U+hFWzS6K9vqZCEeKtm4lVzuVSC4AIH8NFMPLG1kP
caSoN7Sb6ait+76Ta2miD/VSF1/CgTcHbtpapirHQgkYBoE/3pJ9RQYqa6dDxGJgYRc7GXbG2rjx
YtwN40SRX1r29GYs7vWLLT9O+MNB2csunymaGjx2yyl3J1jYf81thGsLXPiKrBJhCKnT7uCB11JO
hc0hUH1PPVT2cIfyWERL2uAk8IKLhrWvvxB4gcpU9kT6tE+VqYvE546MqCLvctWbeIRfPeJBlCtP
Q+K2sdG6jS6r40R1/Gg1vs8Ne1E7QEugRWBE3f7clg7Gz+xpGGv5DIiTNRSyM4U0gnMr3gLDzgQk
BYtGwzh4TYQzwFNMm0PgYNw+1rA7q2unfVgnmQ3DmxNGNrccNgQ6jIvtILkNwCa2GylpPQ3Kg3wT
f4ypI7DV4IksrDVHZeyzteGUX2DnxvHc4ymC/OH4LzTL1w4NdFR80CmEeLuc6cSJ0QU2AHFC5CzR
7RhfsrRdGD7ADhzm7AzZNe2rZ89E8MhnmFC+LtI95BbIqJyWanvnz6zgLC3V/t/ImGOtY7l7KRLq
kQW/wHEYR2tt2L5hieHhJu+1IV/EM0hTRl0GJ4OBLoVD3O7UkUEJFeK0oubjl9gemQuybO66tKFW
2k+Rp6xZGgeLcrKtT3mPEbvdtpEDtfAwHMlCs7hx5wYDg10CgOprHFH9IoVAG+Iq3+153FfQbNaI
w1ln4EenyNhR4QJ4k7YllNmN3t+6dC9RPkd2ccL01hcnuHL+Ps0PqOor8ClX/8SLb2RQlJm325p4
CawtYVmwJRpk7cFW/5XjQ8VI+/bunsjpxfePRb6lvLdkxgrsFFOqF+XZAn3C7hbYaM+xP0H9/APx
OPx7xzfuImWrk1s14yPXUOh8Gk551ocjlOChzjSnwqM5slIFglG+bWU6aPMypXm26AHjGfQHctmC
oIDFHvA9sVB8sxnOuZByV26Mg/iXdbXX89gLp843iZ0wVhYo2MQHW8hPpv5y2JeCk/IUa0D5Z+H6
rnsLUN07VmIlzxZ7FtCqpO3mxSEEQlZKoA+yxn5Xt+jAeqdaxfw7UYsABk+/mHrviKmOv69s60qn
ZHQfreg1+Aaq6GXuI3Evm/FqfkMQKfZT6XTSX8zDNhUcOcnvCBqSB0J58chM8jWYLlOIOkliurBB
SpKQFwur9JQJbAnFbU7FaQwny8C/BOqmCX78mAga3BYCqqrqGgmKI4IIo5B+pF2wq/XChu9qdOeu
J4psN32GHaMdcl6DTctZ2Xc/qbIWxS9JfCDlZTGDchnoGx8Xg2p/Y6YeOhkZbWJ2Shqvgb4TdIdE
l9dkF9uoBddW5uLv6GR+CuV9rZXITuicUtF0xdLNUc2I5jUCIBdCG5L+Mr5YFQ1RZDa4nmVb4+Up
qaA26Wv+cjOThJIZ6bogvrb5DYzzGygvPc5SQukCUg2NxHSqmothnVgbq/ISMDzEJ7MkOQAGg1MN
NgPR1KVC6BiBwUPINeFEkIO/T+CqdQgmmR+aXpRecwQ2LZSVU1itTLazspOH60G9TyVuxK5dJyPV
LLqIxp2yW289J5WnmdGSjpxAbrPr1AM/1FH++Sixqnw38P7W+EgKMh0wnijNJu+7bcTSZG6/0cOF
lPlSLCF6A1ZeTPgJKVot08lq32uDPaf4OkiuQzMuVS3+S2l98pgjBd2NLMVugApHP4sYlWtpTsxu
eOgCFIfCVfDDv6w8G83gmuVsTYWmIuOlY8z8VlG3EsuRfVoA6HAaZcaqbiPXFDOeFp9cPm0h6eVD
kOV1VHV28nwnoZvGf11+rowvKwhOAvir1Hwzz8qR2/W8zgQEIQGFzyJYB1Nh8aqivNXhWRyn/wfH
T81nI9nufU2Gh+1F2FJvVvtpMVWNz4B3magoH4mEIinHbEfkaCJRzRimPWh06inRGkRHp2Tl5GuV
pzaXZjnBB7GTMsPlZNjU/xg2+CoNZ26TaZHs/xivGecYvU22k8EAmtmG+RXoTSH4SbhbCDvF6iZU
z4jbg+7SEjbCcfyL9efsoh7R8QO0aogaog6v+dhTGIGmsCsIRhsK2HHJr1EdJeQW0akPPsP9W8RB
Ka8C1Y0CgEY0VboMlhtMitq7HSpK7aasjcyd3v9ybmxTYJNFCrJEoFf00KhnB6hjOsPNjhTXLB43
xfTUuMAE2A68NoShcfGGezbQiF3YuQ7CbxnHXqFoC02M4NMtIuK93o9etPiTQ5ZIn3DXVBgrRKbY
Agmhokb6jHzVD0X+pWlLoT/r6Xo4IroDms2d0aNlUE/t8N1r/DEPpROxFz1DBDqSeqgB09fXkF1S
x3jSZHKkBBuhJTNIgB7/Pogx/Pp0FqBhPSKhWHKKGbxL59yH+ENNh3o3g6jeZZe6f+gl6oASmZEa
emRBEIUcm8jDmQXiZtIpZ5NzGfdc3nZA2nx6NhDqoteiH2ckm90N+n7tQOQG8cUzYT/fhZw03S80
ezdiszsilbJR7sDxpp/0uboF/mnbkMOe7XT9PCgf77upYdrDzRh+Kv06zfb5+AOtAq+IKK/BORvG
Dr2JrG+qfcnFbJzEGN4Ddy+xWzw8KORofNB3nOdOGVW3mzxjVAn6usPBz0iWnQvYXFKpzxRwUGDh
B38YayYiU7fnZUNrvw1cuCvKXjp13POH6cSkYSINRqJ+pw5vTFbyyiqFP8SYJz2rkhOlXkgj2I0H
ZaRoAl/NlBBnPRKdiQQFuwlW1g01bsDAJqTlmfgAOL5B4wHlLeEUIb9EfQfyF/u8Fu3ezJ1Joege
gvtGbIPWQN6J/J1MfIWPsXPR8+5FRgfhuvhu431lPIzIMaTfbJ4vKrCYQa+r4zGkROA0rWiVGNQV
h8DYGvM8qL3E5UmEJ5V77eT52T8R4gWJUGtKLWx3PRdguJ8ho9bIoIn/Al04DNwhdbnCG9HGscZl
heBmugZAiad6VcBxUJg6o5OhiO4W8SFBB43wG+7LSF3GoKENBrLTWBomoOEZ0VnEf24p/IQjYZ8U
wELjaROry+fQYrTQV8jgh5cUkRnEJkT+U5HbBKhsTIkdBQMf109HlmLQpJEGkxIoMlCLg9CrnhW5
OnXlTuiO6/wgdvek2aQGKwxm14TgiXzyKsdsXEMboBQkpcdCZVxr+NJkhEyszRjAWDom8U1YIwk6
FD/+Rgr/6cD9KCCRYODN1HF5GnBqhm0FxbKq2bmzX5dU8pqyn868hz4yNvQFonUYJuqwTc5DhWa5
/iiuY7xlXFI+G+iRbkLGFlULUGJoD8Fq6n+ErHYT3kO/Lb2A4IaQFTKHOAMNHqA96/r+kcxU2PaU
oP3eYiVsrV0XvDpyf8QBddJSM+coZ+a+wcHc5BdjRgoJV+xZrMpbMB0RbyPSKZHXAv7gyWCKrKo3
c7AD5FgXFV1BJoO84EJeMceSm2/13h0r+Z+FZ0Q9C7rHBASZgrRVRB6W7RsBakPuVbVglaIwEn0T
QA/tgiu5ES/N+9gZnJ4qSEhwbFBrx2801bxA1k76p4j/ot8Uvqej3qZ0y9815qjMvtBQk9dVyJiH
2QYwPUPUk8AvfcjhWk1axqe3SVunhojBZykAj4AUIqpXtGrstYKaGi3+kXsHObFRI9+5Fe9VrDrW
+yNHFQn1khrFnxYhHgcEU7ozEzEC2vpiRui/9VXLqbsZCFFtmQdz37sayonJ0zQvR4TZATKpHL08
SO0mLDBcXgph81Ye8vwSd7gIuNy1lo5OuukgJMom95rxxOEEhn5CZuKztFYvuXT3iw9WGUYyUNqh
2hc4cWuM2tZvGN717PCWwQG/MvNfXj5qdFj+/KXlv4psh1BN290MqBr2TLgU5Hsxto3YIzGa1beB
hN3aofWbhE8tXkqI/jJw6fTt58yNGBThX6n4BhvjJTTbZHDrhHUWIwbZM5TdwABzjrhCaF50rqmg
3aWRfujhX5l41vTrx9vEgth/4JUjTbCqP03j9O4YJPY4VigMjvpw1ra1vA6Q13W23B4N+T7AxzB/
GTU4NBY8MtNadUZppew48kxlm5971DXKe9nfi+6Qma8GxIVu87GUBx2hz44RmvQahaveXWowKUOM
PxMHDpb4l8HOAVRrspIlj/DqzEayzEIbDau5wLCHDjBlsZfXYL7vqeIFIfYNAgs8dTNORL5K8wIh
zTxr3JbD3QJ4vWGCiefAzcQD3RezWsZ5Ji8Jngn/qCs3heEtV9tRheakTNesuslLt4GeLu1551ij
SR8G3JQlnekfhuM62qvhXh/vbf1dWCybNjJd5xAb5EBtAlStf4bxj2ToSDgN3wYKExijIA6RuaIA
V5mN3tUAR/YlOkCRthZs3aLmQhpZ17DBY8D2MKST3F6wafBZhvKuZ7Q1H8QF3gMTXfPWR0VuQr5F
oMNGxbXqjcE5C3Yic1IEUKxGy8kR6nWs25Q+hW8rduIvmiPRAup8gV9e/ploy1W96o6M/hwQSOA+
t8nxgunZcHJrp0ErM7ZKsgtoop03KR7cX9wNY/ONIVxMNlivC4yp5UVI3UGV7ATXLvx/NN3bJrTT
8ie8xT4NGw1sIFzZ+SiwzPYUHnMSiXvjwhm1qx+eQyLEHiGdwYrxpDq9BrQcPfBFmmQvPw9s4xz6
1h0Hm4BQKVyWD5XB7XNPxYb1fCArC81uTgd4bBHBKX8+3aNUP1WWaQN23a7ZAEFyIiQkRUtIKM3/
kv69mQ50sALHq1+5Ii41+IxIqeZvR8G5g8mCANC4/eyVK4IcE/kC2yw0+3l/q7Tjm9QXBkJbOcdk
X10tDkV2e3dtlzCg5TYqrKViretRhMziVJWTqf8K/4zkbiXIC+HZXgxxIaGraeejNsD8hAT5nDrU
49LiyGWIr09kaN9ueFWCWwc46orszsHxQ0Ryw4xyhYuoWAofvTc+wD7I9vuk/jHuLqsYyNgfX3BB
FhzPA/9LtbOwIElpzWcfNa4QfZWHWLul4VPy/8lotakQfL5kygeyXs3Vdig/A/OpzdCU0bKLNY6i
9xr+uyOyNVszrRnqFds/dTnQ/DPQKFcsLgamNqmOChx/4knNPJlW7KRTf+Kitqcbh6eKVRl5k9wu
muqYKFitGd7sTJHjN575yNtqjWufW4ofGTUa3fG44IZyY2tpGCtcTD0isHTDYmOq9kKzJvBlwXse
Ijp6EmcrHF48lbnigfPI4vtww61WvtoLw6Nnw296ARZ8xPcYQOgz17lps7al40isFZGXO7gGzyT8
4mHshHs63M3xnt3qRyJgSWCYyXPjw/OFm0tXF78oI8CmBfmWyqTsIauFCOiwu2A73raTQz9fQmp+
XwSDYeC+suY4x/ePVp0ZuWftlgxVUdmkK3KHkO/g+Lli2Yq3jCvfJwFom+x0x9DYm18QFVmiFYrd
IB9YYGTUXP9vsHmDhWuh/ZZVBN/+W0tpHOj3R57tZwoUb5JORlfaDNd5B0KHc0yRT4NPZq6dtEQc
bMfSJaNx4lmkONKmgyl/kr+d8UCzvqU69et/ReDF3E4IJEaY4lQhlkdZV4M9rfMNqiUkkkm8Yyzd
PwpGbKQVea+tGn9UDIx8za2UvzCgSJhg2M670gGti6KhWFu1YPPs/sAEO1vXzS4+KPo3KLKFOg8M
+BNBPCioMUt4kBrr2MzRPVgI9dOPUw7RLXczh0AA0NtH8BbGhFSTBbp6+18VsdzzSEr2r0SLA747
jA8tfmmc5aznzqFbE4EgPFp2pKsB1yNKP8m15BWBJUPl5bz71qNKzmy3X2N++X+/hy0sPhfXLmXA
TvMWbQx/rcr7ERtrE835Rj4qPRyM4quemLHimsRA9gQVIabbvG88TqQOcRP9arTsk5Migqz76/vP
yrrpzL3fdu+UDHe6S7XutIchXn0RG/Apnyfp2iPUKJyupEro4E8azjaGJCQHaP+mBmeoa260+Zhn
Zr0Ak0gB/IZXhOyHRviC6oDRaRVsixv/H8MTMW1lWxITHnri0gw3HTe99SJdTUWD6gkjby6eJ8/8
bQCP2PkBiyujapvDjK1jBW55R8nATmppPf2N/kVQK/GsElPRT6zuEpSolWByPu65hyf42g10VoWK
dhmgwooxbgv/sm5jdv+C5lHjap5jl/815iLYmLnLiJRSjJHUNH2w2y2VgSrIfjM+VVm54xnjD55c
Sb/UgYulJ1U/5W5XnFTIsTG8jMr4AfQi8STrugkgjF1b5hQokazXfPesVAzIt4ZYirBdU9p0qSsZ
3y1f4Whs9y/2cnxpHq9zHX/wic+Xnv7Lma2y8SDzMxNtTVvPMEzxp1W3GYqThFAlww3RiASWwv5m
rSBmNq4Doj1OYGLsGew4watAioE3we4Rh2FNFpamjQA26V1pBYUzkRnwnduEq9lfU6bXE6QTZKZV
tSEtomrxqXDe5il6Sizmrk9I5jOfXnJByMfRl2+SYUCbOAbRfkAyBQJKgGgEMRGpklDddCg3xbHD
4xPcJnU3P1AyEyDq33H+ZgNmZax/H0fGpEaJbwN0mEx3T+/OKtLkDoGTtB0f81PN0D+lK/gbJAJD
wn5JvEsaFlsN6drdfH9U8ctiH8NcJ4XcwxaIFW1EvBQum/zQC5TqmMLLzwJxY/xSJ1i2i/eP/pcS
VzRddfTsevzrE4jz2QhnynLxa+J1CZLKDvIrgyzdoMjlPwkgr7fQq++NuU7fJM0yWpMM8NuwmtmC
fcVnJtQlU1rr4P+8/2HNfKPkggpFUHRG/uF3xUzSSNf6T990C0nZ8/JVBebJ1dD9xP4F/60SP0cB
LB3s/G2vzFGCKGW0vVRe9YjczaXvX0ZiZCLaE2Yy+mYiz6+183GDabbjSGeKo3BvJwmq81fwkhJy
3HqHmnvC9FzY8ZnygsGzXN473ql4+CRVeP5PqPkB7hgnHbkMWdJRbbczMkx78AskH+v4vGVSKXE+
IM9I7+L8bGvNVSe+K5b3bXeJVjKXMitn14+WYuyx4V0ebwqYdJzmS+5pKtE0/oCeH17NLw7uMNg2
ss2kFCz5PXuGp5ZsKDvd0yJEmf1SoIYsUkRAf6a+Vdwn+ywRGzfHdwyTYHKpujjN6eFYghAPgVAU
9gX7AYDnxIkvdaJ14G3QizH0OxfurAAQik0pYu5HzrSexQm8SKzZJq9oWXftG24iA/lzBdPPtDuM
yOA86Wokyy09ToJPIKxW/BmITjt9zgmSd/Qy4fvLinfJiKHi/P5sSRG+xCGRJBinmW+00PZeaWab
061b0yzwxDfwKMyNL++l3o3CdUcRwkiQuAfpwA3rT7dKIkbhYyJuYNnRxwePFDixPiwVdJT6sfQ4
M0uk9bKyfT+DWUprk060j/SrzsAibRYi6cYBAlHeP4bVarA24VEa3zEPbirQuIf8cdfyDHNpOFuE
9imrrD0JOO5ovylEwdRxXulc+usWt1GAm2TJy19Za02RaHB38heVRExDCKR6wswFvYRckk8rpKFw
tGdGeEC8Ltlw7aNVVe11Ami7TdDuGmu932MLtlNp7+9jpsNPTlV2cy5NQrEOf4qJfDH33ax1SqyM
YZP4N4BiF06Zgu7VnlrScJiDopXeJPrFNGzKrvdcULS5M/5qJC2mT0vYUlyhmMlKfAQoN9jpDaKF
ocXr0K7GeIBosP/MDfdRKF5NcVWXO8X3Augl7Xy5tOOXjxNIOEzEbNQuO2HJw0Epjdtc2quGHeN/
Hp1YuYUUxGxhPvwGuBpd3YNOhMOuiNAhbvTqniYOQhOx3OrZNanPhvkvFq7yvFWBj5vze7LJVjZD
fAkQ2Ja3lhhBGcE65SxTFhMWY8y5i6S8P76BG7lZsRbaa44YWY+e1rTlm6+g6qSEXfCENwZev/Io
oN6Yf+Oa+zgC/2aFtDlm+09Xb0h2GCqFP9S2Ftm1y3wj6yei11oElbFtNKsAloau8PEv3+Ymin/D
wDYFp34YmDKTj0kkPguYOco90lO0jU6HCszSiUkoeda0jyGn+mTDPOzvY3KNDxRq/5F0pt2JclkU
/kWsBQgKX2UGZ2OM+eKKicU8yeyv74e3u6u7alWlKopw77nn7P1sQbFEiYY0a6eKzY/TIG27O0Xc
fHK6/+grN0tJ7WUg8qoXRqbz/ftL/waEiVKV3nh2foHR5sRF2puEN1Gyq3TTtzJBfxAeScIji086
TFb0F8UdBRv6odUXNcgdI/aqvDXDpaY2E+YxzHhW9MbICF1eEbSRxCcOiaVgdRR7FH+h6PF28rm9
K6bICFjQGUIKuFmoVBabtEadx+a6gtZRwcCTPxi/KhEd7Z58VGgtMuq/8llD3uoxTL5ISR3r7bJo
N+9GwZzObAMhMblJaUOE8zwS5r5fvWksg9mujW/hC9mP9qhoKlFTVj1sbKTKjaXLL6sNefd4UVAn
SzJNJ0KMRqK9CxiuOhvZ3GvkfTNEF6KfhLPYK2O5uQPp+RfDToJvpmMzTue1jom3gs8gDD/mUklb
x078fFENpBZ4ZiSnSxp0nkJ9SWNKXfLAR847fAz3ypgf62EgGYDCtj9pgOnpllORMdBGPoxM3Epe
t1Dyahok92uaMMYxkQwR6JbSAYQJhYuVJklVHmvZkRFOVtKOZl8+HgeF9uw6+pX7Ex3QFaNUm+Sn
7C+JzGzwWH95sEoO0jzzIXREdBUrY3Vd7RRPQi8cfo94KhpjlZ6yPqgz8u1IPl8wFN1XF3jJVSDT
jp4uPQzF2ubenQcUMEBRbFZMEiAjo6px1GLbRV9i/y0SjDxDNkm40zMvTDipW2p8Izr4zjMCTLUx
YSfTf6bSGVBOZCsAAMt/yQoTgwHfoyhJOxDOcXzWlI8JU7qOBcNbNce0Du7YHlfPZoJUdWilw4Ku
I+JJcH3oy2qrYnQ+IN/gBVVkADSkJE34wHqYFQE9tvc7iMZdq7vMtDXctLKhRvZLJ8Oki15GmNCD
liRxhX8So/Ujbg7TG8Ikq7pbo6lRp3PPwVHY1/Whmy6h5MYjqCyL06TCoe6m0oD3WERbDkySlyNP
ub8d1H3CIkXGCjhCRAQeiDV+Drr23yzNLB/dQ5O2rz+2koR2MPJgJjhuRe2nCtvuB4lQvePA3iCC
v5JEpkBpOdJRC0dTXH7dc+ttJ8KWjlp2uws7wHjyv5fuNBVUDiYwCLTocMg+6si3vYKuh/9QtVrl
cxY08HxVcBIJNqXRZI82zVCKmYhxh754hj90mDlM00vR31D1adChZlp81e1jrtGNVXSi9OvN7pOy
KnO58uV2XLjwJGjsleM6pJocOWIXjpKfe2XT8VwtmaMMvNyj9uyOy+mHba7mtFXx4b8+cvIO5qv3
oasucJPpskJZidOilP6i0F7+NrfUycxYtwT2N3VTrP44S3JQy93lGy/FvkfxG/9oJJW8DZZPel0S
Yx1euRYo+TVvPvcSahj40utujN2F5tJbqcKdzp320FCeSjXCHgpFLznQfqfFhvmdaQoqIk8GZdkv
iGVFesNnP/1Uub0UtxrZL8xB+OTHkUCFxhXDI0Tbw90fl//uAqp/ix81bUTWXX2I7EjYUj5PeXgd
lsEbcy7+G8rv1b6BhI/shIfJrI8sadb+jmLvhPlg1laqQBJFzggiqHyvwSuMZ4RsuG5unojeKMOH
WLdwhFnr8ONOOrw++Tjv9nQUF38jwp43kkkm3OxX03iRGresDxKa9rL54/Al6I+eI4HEVlnLwAgC
esst2LZAZy29E+STemzH3zQEBGT6mceDgnghYHNQ8LC9Go+2PE1Peq+8nwlzcH9hMV9xUbC7XgZk
gdpZfp1EGZJVCJt7+O5Hm6lrhvtdsVYvdxQPMzYNL+ZEH54Nxn0ZiU8q+Xs4y8DjYV0QlfckdOMV
8a6wq5G5Nc323EVpx4ytV7cYkgNj1bCFviky4h+AJu9j4jWxA2uvc/XEhawsYX9xswY01RueFvEq
U8Ls69VeSIZNQ8g5M2CnmbDu28ysBYwD7y+ivmAQkQ6Ca4htCPvZ5KTqfixOK9U4ciBpTbGicWPg
A+fHBM/bF9cNTvBv5IffpXjK98kxRAobMWvFXy2SYIU8WlT2r5Cn6xRFLrnwbkp6trG8jt99fAQE
n7bBsr6acAyezWMkNfAfRzwqkGzTmqTWGoTwNmxituCljHqr5z8x+JuCC7aRGgvzc8Gs+MIuzIDH
gCpv3WbzZWThiWDva2kXDy4ov01Swku3i9+S4MX/+7K2Pt7TGXabgv92VzeEKGAAVwjjljnjUM76
UO4ZDSMuF+goErvAd6LTuGKujUMZKjmXqeb4Qwcw/MAi0peWgXjGDoE5cb+QhuBEgDg+peTvrZJU
gjzBlBr/rWCQscouUGKOisQDtBCN+UcY9hNun2M1GAl2JL2N9JNH0+/+CzgdYLJdJwa/+t1F8tSp
cwuPagaKC5RHMlf+VepuEhHZj0cYhuX7xBCPTb6EY4f9MrhztHMbvESo1AgLEYWbuPKT9JAI/xB0
jH/8NV3ZoRA/D+SEKvDPTab89IenZD8F2KVafILVpn2yYDMuSZ3EN3TALdIBn8uF0WY7J1Y7ymO8
MDTl0Cxhllo4rUAm6mvzXjLGzj5SzgPknCBmyHb391NkyPZN2a/aew0zxrAK8RrNytJsw20p9AHy
vrHkcw/yMy+9Tm/xL9OxHX7MXX0oIS+ScqkeOjjk8Zy8lB5GC5+3fELKC7xgOuUPHpr2EtfeikC2
z+FXPWZkdNH6w9IOyF/PA1SMaL5HIul73iyzf6oGiJLTZ46Tgngkqo1/6psxQGhobzvHFZBs0DYQ
6BH/omqM92MDJJoeE4kaJpHVvaP8KtUHegnrvldpRaLwCLrF7NJplL3uocjxGpc8G1qXnLZYkHyq
Oz7R1TgH9IUq+jRbeIHOMeAMAAtDxgYYYJwZ9cp/FmDBwpRPc7tl+i9Z5GhoRMSCgsNu0L3NmJMq
NRoxFT8oIFZAkRjgj4aW2BNUeItsOM7zJs7j8PcN17B0K25F+TQwGyX8hkkpTaZdOutUUaiNmOKl
lX9i6/+OrYVmx+Q0rSZjdZxIWdONCa7egsO+BKlc5h5RfFn3yuxS/ombiC3tg4aQYs7GUp0+o3Bl
IFzeeKN8G6otsjFWlY0c5IeZZDOT8yGjIAOk/QRWfQ3rpCFAu/RfiG0xvPx7Q8puN3lLIuMcFg9u
qEMfphMZJnQ214tHkVgXqT0oLcOxU8FgQXEFljGoe6xJsWTCiC41J5+xLojavCVElL0A7RNtF167
YZNuI4qUZm33h1TyV0gwvto/dmE60JULTeU1nkZuBECLNU7sPrE4XDKMiJA7ArpDjLEW041WWzNN
SbLoT7KBLpDvvgjLWcunRboRfM6wjxJOQaoi6yZ13AwR3xOl9N4QwVQXnsTSCGFkjibBhTIqhzBl
UI7bVpDp4tKUq6CmvDFNI84DGMSRvfj31i75RPiQyQ/E1FlMRp6wnvW7L+Rg+by/ZVvKetYkZNwF
0nTxs9CfHR4LVGoUrysC0sFncyKOWGEX1+WFf4bDhJihiEBqA7nSjxa/gwTOxcrg1DYJIzF6KvB/
xQu7vd55fUPgcnVpwxWXd5sMBNdiaIwpyZFZAXbukQuM1aZml5hbzdr8I5QmnJxYWFge8a6K3CCh
YMY0LGl4xOBvGui3KHtWiH8Z5yvv36njI7p/TM31lYHxaa4dw9ZqNgTAKeduZgla+vf3gwCUgQ4W
mInZ9UUf/L2R+0OPeW8xfHT985WsmBQyDRG/NGkmafkpDFXWZb2CP2Z18CpQF9a6jXMxwipXZZ/i
/SOhTfJK/17hNRc/IavroVcvS0NmZk1fLaQ9k31ob4ZCf5oI48MW01N6/5UbJ9e/R+p7boZXvUnC
68SvFhCfY7wcx079qWE8dMmtqE73l6Ole51vJOgbnS7/sgt6JxF9cWmxkCVkZsjaSeo3IzkA4jV/
3VaMSmm1oLKFCVMwU5mobqb7Q5CdlCBWdBed+vnuNz29nTs7052zAjDclJ+AoF/7QSPrYy+Mx5wU
iJYYq/6QVbhd0l/2Lg1vnPofuyMPcVmDQpvSjzJjQtrM/b7ECQV4YnZZS2RT3aarxi8SWv3kTcRw
hTSSAfiMF/EzSp6AISse/Tjbd+NnQjIQH90kP1bVBizyG2zDAoqJkm9zboNV8ego5GuAInKIjizs
4RUd79lewwkFoKOvN1N7XS2CHH3e+98daB079GsFujw7gM1YDeBauRQCRKDiO7dht1iKW3xX/Prl
tM7LgajCsu2Q34vev3JKc0aRTy5Z9Sz8N8gBjuiK11mzT7C2LfMH8kO8IpZaXkUXZzW/KbrV87WV
A1yJIjk9MyCfSZqf+LIrE3HCL+avQbxdfMtu4hffYpDaryevxUfDzZ9wjrcrp/hmq+W7Jdb4XF4x
2jvwh93lgy9w8jOvwhUDPKT8jsL/5q/9/9fL/AmdrHnBp3bI+K6V8/8/F11yg/iOoovLNVCVNW+V
qB7+Pj9b7fz3UwIRSKv2oTq6EX+1tDMf+vSDr5xtLFCJ6UPR8bWkZ+9k/B18mQ67qQPlquArkY1Q
1196rqfiZv6Aa9Ct+WVpv77xUNj8e/CotSufVXtsHYm/TQfPnl9DZs2vobSZZPC7Bb8en1z0yaUl
LPIRCN6Lqu1KqqzkA0SDCT1DggB5YZPvT/hjMbLjaXeTyrg/pMtS4L33I5/l65n4Q6B7K083cYhW
a5rmGNENgBPupd8m2LelZ25jqOS6wBcp/MyfX3Hhx1+tg6mfjoHD/8W/hT+c41/N7s5cg9Jeur2j
XXuu7ny9e66dgazMeDm0B3g78lxmZz6dAfb0l18cSypDzl/AlEztipvEafbMqvlKMOFGzv2Wm5w8
Odt/U6T3J67lfD24WGcEEPaFmtLmhLyGX4ttY9gvfhK8oHZta3bkLqzIvdNtsNmG9H/D5v2ZuBH/
XfmRW3uqTz3Dl3r8RJyy4My/Hd/6n9rDruwi+P/RKLDcAhwY4XQec4jCKrhRsm3FszDxM9Nxck2A
hGwFxJ8c63eDK5jQPck5JoLn9KbIBFfAodNcfKpc3PqP35zfmiM9u3MFk58PhPAolza5Pz7lgMsi
BlyN8DfzC59LaNFt4jFMYWkpruxCupi/GPsDgiOGtvvwVwnmG2fLb7TbZs84gw9YcbmT63O550t5
6uafeaT9CShxAM+IGRdLErfma4vhysarEaTrf2d5fd2NPqU7UZr812T+/+Su46H0eUnttt/ChHN7
lj6OBUplwus6vrY8n3fGRhr/ND8DmE+OmBrTc3yOjtUl33OC4oWSx3gGxWS+tuk5PychFrJyz8O1
zY4pX9Ju51dabcVADAykIsf0nBxzpOJ89pMT7+M9NnL9QLRiSTOHhto53Fd8fRcIXrGNz8JBxxMW
nItLtQ3Pam8R0bZax6hMD4KH6RRPTbYdgvtJPzSV/59FSD2sDtouxBpdovbAYRSEe9TuB50h3pYv
5AB5WO60nXrQD8lWPxxX3uqgCgiGVWRVDkJ/9Kb8u/eTduoCTFTRJbmgirmWjXHnbyEfhhN1QlJ7
t8oHJ7YA9Slfr+0a1IzYtPnlKeRIz22TbLFwb+98N2GDB23BK1B5cbOX6L/fbYKU4+PCjbZNsLiB
CuBvNESYzYdLhMu8oNewFjbRdn7VHngjtNFeF/BSD3WQbOc3Ae2fKLR1fYXRfkKPZ5E6+N+3WqB6
2bFPAvTYspemsZ1suRy8W7NbB+fEWOHtMVvoIWDfr5wyuNIdrQr/fuIEiKX3cj81bGUX7YTKdVUY
yxMmavUmfOBWv3b/fb/hUVzY7oQb5IyZFc8s5tJJxvTorhyF5sukQ3EPTPeYXbgfdysv46OdP1KG
nKgceaXqIdvqHviMZ0UXEQv2XjiE+/n33C7gE+Yf2RXbOrbD+VYRDvM9Q6ICwMmzVP3MzKyJw2o7
4CdWrtC2WjrPMtWPBykCDgPZN2A+HB6fIldtjnIdOs4InrzASbfJEJSFS7MI/wSNfkNCs3o/MgZs
OoB9Cc8kJ71was0oBjGh0K94dMtvXW5MiSFCHhGDOYprlWFxPBFQOWqMlu7WYhjAECq2iu6zukw6
Lv12j15aXJol0a6hchukjywM8Bsx3NPI+7NBx6eLTfwnLW3sdD1YBpXFBiasQ+RbbV6T7NlSxCJp
5GFfAwj05crCZI3wxU6O9TsYcACo2+r1M6DlVloGyoMrNZPfMpSe7h+ZnGBxVzBq7gtRt7jwuDOH
10dEwp8mmAJMt/ysfpKXlIMY5dMnBnW1ofZLQX4t3hmOOQiwlG6Faqv9cZERD5egZiihTtAJz/rW
ntTVulEdamwjZJs3a4QMNF00QiQkO4sP78F5JbNDr6a5vVj3r18wbfUu+8pT740NLjOFW0O9CKeI
5N5hH2fbUf9TuwqbPGOOxJkksCTQj3tQdowt6dkgM+C2HEhO05wG/WiLkesVdLpdtJfxR86/I+Ir
7GiJcJeJ4CJHE7pk7YCQUYOYXuw0DjN3l9XrTnwoLRMMxjSqF/5CNj4R59UF8I32Qo949TOkF6Le
S5pOpG5haUkuWDEr5iMpKrU7fCeyMdsXeVz7EoP2heHIInFJlMl/hUi1FIUBKxrBnGu0QFC7iss1
AZDxbhh/ucX5yEj1kLAqiryj2ru/L4j3Jd0C9JQ1e2FFxPitYYSB95HoAga2vc2biv5gzDv9FgcD
C7QYtEsqTQu0SLaNHOQDeAaMcqejCXybKAUHl3F/IPwjKxF7UGNy268nT1460TetHspdvfyBVoJn
lgESLr3JWdJWHbu9zOm8oGjGWzd4UPWGdE+Q/dTvahwZ9XJfXLidPub6KhBtLjDT/LO4F57vo/zx
myXk2GGVBFRFYPnrvmPzZkFSvbpCb2Mr38vCLIPw3Drv0Swsqs/rMFo8iQn9TSBEDgkqnJoO6m/M
OITjwrrxBwIWjOyJVRasI6MmAHdQiRGObxcUwD3QMhgUhFGiJ4H7ORyWaPq2ygG87MuFGgZgk2IG
qs0ROwJ0vQvU657Opt3QcVhTkMmewLaSWix3Um9hyKgoxjgwMFjgMpMVSWmLhIPXQMeCKvcCUQHm
IShmPvU1cAj7tYNwWm/m8GVqkXMRTIPR3+FCmjHZYWskRF8oMZGmrYsn/h6uY1tiy6f0J8L80aJR
mE5y81yMdv6p/8b/0ARBSjjlJ1poqGMw7Bv37wIQYmimBNmqQfhJu17YM/bnqLyhv0dLRVy4PMRv
KQi1I/cTzglanljdMOyMB1yTX0BPPrKbcqGV/aj3beYRIUGThrPMclupZiOeWAvcFJ1kepgyLDCA
d03Ee0vYnyzgy9Xam87ilV7adxftg2O1JrwMgOI2Ou3GXb0vK1NYWXRvFZXPjOe6tKC7d2sKGtJa
QA724bnOOfve2F4D0ZmJFJoXFhbF4exXRYF0jILzfZdec8J78NicOfZYBwcLkPwRb8DIf4gftC/q
l0+ZFJLDJ9vcpi1csYrYDclIYXWS6usSUMO468/vj+W+UDGh3PI9bGDoiTgWS8qUC3cU5tG5wKEW
vj/UgUxtj+Midc9y2pT6Ef+wHsVrmRbzK+Ks8fbHYSvrNlmC/bxxbelGDQKQc48y8EnBjM0YrYE6
bLnRXT7SecOtHDJlmMTfJPpvGg+AiWWI2HE4eqgqGUgTz5h/kVryceIlcgJlcGXE23CbMNmgcJ6f
u8YojIpenZk7nLg7+JG4i5/Co7s0nSmcVGv8d7eXJsTqHiyIIeNq44ZAsus0igXqCFu69afu8Qs9
FofWEZy0OtK6gSQYvq8rn4bWndYWYrAQyfHnjXAX0iKe4qb9JAdx+SWkcJ+xb75t/d+UbaI3R2hU
PnOM8/1rrrbusH3E4PSheS9Xb9ako/Q/cGYdCWSEP8OzMWpNc+VsES0ED6Ay1dhtsPfVNoziCCj9
2+TuIlC7UJjaCmuNzsha/FZvUHDmKk9lg3errabsGwDE6/rBaWQiJYs7khbYwlSC+tFiNop35b//
Bgp4gqMnTn6sSBzvcnI7qIJpj3LwodN7Nyk+LlXo8SBidBdFp498NTHnfYqRMSQSoE70dzbUfzCd
IrYtYU18HFax2WWK+1Oz36FLKzdHCjYYFKn4tFg1sGS9BjeveEE8VtX3kG+nxX5ixIHS5DFBWjCA
oEnobugQ08ge1mI1J4zFv4u5Pdi9NgwJaN9SYFFFkeBddMSImPG5OtJM67+BGyFTJlZvbG1Zd0Nw
hNzEpA2pHi3mkncX2/y7AB8wxdeKd+d401tDZ/Ojo2XEDTIYlLEQdFh6aHxjY2Jxe6Vzdd535sSV
QQOBdjOZOQjxmRMCXpegP62YSEkoo9dYau6VGxFTB2NtcCkimbQD/GFOgmdd0+m0EdAD4XSONkXT
KS/X0UdSgtOzqHrbxMklK5FsrFLkHhPNqiGJpkmXW3xu9cpEPwwDwIdf0LlcylJDlWTdo/+/7rnl
S3FLIVQ+OBDwJ9w1r8omxmDG8toiE3qJ62fcr9xus+eDFtkm7P0EqWIy43uZEg2qwwKpoMfRaX0z
BTLiK9N+At9Rl4H6YMS5mmFcegIPieGQLaNxfbBSMFOQY5tllQW1cTklyFcu2VsjpwKRhatqFv3c
tCV82QHfOrIE9bSIOCc35FXXPkMgcuZ7jj2QtjnGUGURh8NGmmjWEoc2bnia9MtkT07xIOG1sYot
r3Xo7a6365U/Y2OnTb7y5cITr3OS5JyUpf4koyWln1lrUqmowIaBF/Y2i7B+CLsd4CBcjhloMjfp
WBXT2inQXjhTeGMog8uh3Ev99gX+elgzQ8V9hQ8E1juXAkcB+A0E770HzoElnV9zuaV2fy/8xQL3
nslULGFv0gmjwrnJ1MSopACPIqyPEYoPpyYm9uXmFfqhgqryxI7aexw3eshF7aEgPbL33myvTAOh
UlCgQ7mQLWyr3HT5r8I5dPptyx+R+j3XeZ4ADdy7f3F0K6hEX5xWm9kVwO9GKTJ1SI7zESSrAEP5
CR6J2pVm1O48rmIw1g3/lMqnx0mBzHXTNitRQg2qegXKWlgYslW9fZ3YdkqV4rR8XePFReXfbvvb
or+1KZqCjZIdu+W2pCdaPFROHQrndWG4iSLh6P2unT4WQMZAtkV+BI8KVgbnOyHQ0g88y2900wur
LL2mt6UsoNFJx44046ahamRUhaoGaN+xJ+w6Q9WzZVzEQsU4CdfyK3/EMDlIQ/iofhqGPxsF7CjV
MYtrg6iAERqRXpFoxQVYvWAQzFwjNoQCDtUhKis4I9vhkXbrVYpI5SiC42LvWQMoVl8HTpglc587
RpjE1m80S1k/OHKDq1oo17TfvQTSQty7zpe4TbaPLgUMJEeMUeabBVh3tqzcBWLNmkuRUvttd2pF
d8zwoK6H2GbpnQ+IuKGSPWj0EzHp49y7Y4nXbEosOmOwstGuyOCZTHqNcIYJbxPTfaxQC0LDM2EC
sL5TizgJ/DQ8vZSfg6mDsiTRVsXJiXcYWu+ppr9Gdxbnx+0VQFRlApJM7J8W3FhGTEyA6AORC9ob
w8f0wbwafWx6IAyrbrYrP/7jT/McxaylSWucnclnDFfe0KjeYCsyCymp9FCA/JCnancfInMrmBmC
VQs/iWbmLDV/+YshrBtiu07biMGj7HZ5uF8My90wgQeDEyf2nCiwDk7c0W9YepFMk+Mc0y8WIdHB
Op/ZK3fgdRIk+me13gDaZKEwPwiaNIsT9fiGII9wrzqvgBDstW59oyYftrpxpfJkGk7laKRu43yT
YEPTLgA5Tx0FppOQ50hxYkLvgOp93r8ov1Wfr4W2ZyCWRuqq0VlogeOZ902WfS0LAL4mDf8fioXO
hhVPOFQFygtrT78XU1ZEN9+KCYhKp0KTDdNMxmzM7he6y+Q3ud/a2M5D786kZyvROhfDcyKjB51T
OGxMa7jRJqJPqceOYNmiWTliUgLpwBBVpAB4lYCTblH5yxWOm4heF0oaWwThc7giTjDH8YQdvFMs
yO4FsgbCQNiELpFEAOsLin6GQn6DZzb9m/tdHUcbgGL9RtBMxW2fPFcFaMqOLBN4UqaCNZ4z7gXI
auhoZrPYOUllDSAjChGg1UsBuxjoorE4rQg2YHyEkZbjADIqU2tdUaU17zbSjgyjl7RPgvCLQ1B2
mlrrjQ5QY6rCs4YR2Ft22I/W0Ym0VOrdBVXe18oQD8Xjo7g7WFxAwvRMp3BNUAWdiEbedrSyT80n
SjYkHhN+H/Q5p7dwwXn4ZiKykzMHJw3xiV85ilRXelTWS/N6PsgWZMZ1vTw0DmcJxtMuMxvwFV/J
J2kj5uIB2oc/WFmgCTfvOU/g+t4JcxqYGxKLxbxN8USQQiYAgMgZtnfvo3A3qqMeh3i9ixcmN7vK
GRffbGmeOiB1ED/W8he7m0mwlZXMxlp14XEOhOPhIEPCw2XgCGPFftw/cFnKK2sR3lZ00/b8X0PR
QorG6GPGlU7j0tT2Gd75E8plGT9V86P0WHssQMfk4al+8Ulz0Dl3xleNit+NltwExpp2NSWK8EO2
m8M699VsFMbErUV2vf7+rkaTQTOrJ1nB6iyzNRpSxd62DJvPrNXWuFA+cIQDm24tfpBHLe5nDhJk
d5FhQRK7vG428UYzDxUcYn+pO11ucJrKDDOhTf+eSOudXwWHwrHcQCdoL8WWc988eWNlucxttmm9
QehbmvIjw5Hgcv7fhfP8c53tcar8gd1lyMylgq7Ac34cK2scf+MNRvDBrCQ6478H4CwsIlFQSfk6
hpUoxEH5SJu7S/k3/jgRb0iMP2lbODpM84PWq960zujy23NDEgSm+BnkE4tDk5np8hmBJlj0ihEu
rs7Ciei0VeUfoVkDj95rsrJPgq6saQY28x+EiVIb6M7Ll6MNo7c14PkNV4gxw2Xc6j62QvWf8rhb
gr2qTdp/x2bYsVWx6LKtsxerb1rPEeQMfeZDSdVppOlCpOcPzkF36XVgeRiEHxZu7I5YTDe1P0DO
XYveapd+0wTcjh73ygPK5XZAtbFuKJldju5rEQ4GPuxtnu+azLI/1rNImzOcja/oUvrtsOuOI/xR
VnKeJOteBcpoEhcDZsJAyiT+3R32aK4zox32HV01XTedeW4wbFZwmhcfKv3zZYB+9sVEOP+MvCb2
RbDRb3+5FWo//Tcx3PpXpjcU80e6VcMhg1SNl9RmLCu4r8g7jsqpsD9yGEbd97e6bs9fXzgLlt+k
ZoaWWX3hzP2BuSE6o7RmWujeazokJgxFmE17kTk9b9KrmDp8pVRqCHb3q/3wXhfeokF/jBg9DREX
2ZjdUe0C86sYmleIuijmXmPsd0vFXBq483b8ka3Tc/5EH43PFBv9R+Mf23b7lC0vus7+NBqdwSu2
IvI7oefbCQMyR5p5jNMWiWq7MItDsV8oBp6tAMkq0gHzxclqs2SUGTrE7LGECQuDFa35eeP6HU0l
BbMA2sVB3ganUywcrA6xBMxuXf+g6F7pD6wTkl0zM5ngcuPU5qxkzG66j+lJR1LtZydxoyESNdrY
XLnShhvn7WPKy0/jBmFf3wXNCekfQJBqg09bgrhixwHZXgl6oupRlhZePQIKsIFuFoJJxDBibjQF
0kdhIiDVCXAu1nb97bDqowIpgWUEzPVrSBKGBIKVeRz8O9VNSQFSZvhV1K3li/TQ8ZNI15DpmPXZ
nelOEEs0HJtgaZUYPRBeZpW31fLqb/lG/2U0F6baw0me5VEmJlNE8eUp+sv+GuWGXy09gWkKEVww
uErWTHWRJZNXtjReuQHtSLQQLiMhVTJvbD0EtUNrI69cNV4VIrf+qjUT8COoCQY8RMS66euJfedP
uQadNe8EjTegnxX2/AU2cw5Gh6TZ8lG+N9hPUDPwnWdc1m3RGUgcRxxcxH8A0cVSgTScg7MRuljT
yFvmg4BRehvX8YiiwIiM5ItFZespo/E1OfTFA8l9303JLTAvGu1Zr3yqn2wPjUK4pn6YOveEfLbH
cCIPOZrZuzhH2n3oa7eSo+xtkgLWRlSk4FoNbf/WYKtg0jF0K/TRukgB/p6JOuqdv00g6LCbnTfv
/JQflz9EbfrOwKSx5OuZbiP8qB8lD2knbQ486LoVYcF7kbpsKom4Dikx1NgjNIbEJhoQJp10yta5
J587Nd82RAtZHxfT90ihkdkL3oOOiDv6md5UDy8Q5/hhCxy9JhhZCEpjt1ukDaGCPhJRnM7oD/a5
7r0gxtcJEDqTeHZITc1smYDzYc2ha0b2BUeO2mTkaGF0AcK41U0lXo2MZ2HNSTGpNh0G4NLT+21+
J4o7WFDNV3T+SawoPZFDTnzLm/P9bkBDC5oPFFl0O0P12XBt31ZJBiUqyvaLpjuig4jWKHXFHJgy
QjleW+Jas9jPuHHpvmzC+sxBrv9tO979Tj4VHXYVpsWlKYn2fAac0bZrhvoYsJmiLJFNrBfSl1rZ
Mf5z4G180sw17Op9nHM/8+g7R3l4bjNnxJuj16fiTtMUHrZJLJrE+D0+y3woqx8FWqh2qgivX6yn
4jsKZICfyNHeP8oU0EuCpbJWAMFgCpy3FmQ2/wSUWbUx59cQG1DIzoS7hgZJ/wPEURcYGvzc1z8v
ga1b91Dw0RiYN//mo9E9lCj3NaLSzbs+MEXusfP/q3Z+tavvF8DiMEpRtlW7llKm9RGTs83K3Vce
7ozpg12sNZYaSTVzaklxannsaiNpqHcf+oIT45OjmPCPjJ+h3r+roGm9iNDYlpwORXd96X3hnhkx
kpM6MH5fOPdyDFnMCjb0nWw2IVrWYnsh57QdrboLEPt1d7vQrVomh5Nr8leMW006vS9RxPGa9A/5
a1oRv3fqiuPAZRLmOQ4nDGQ2tKWyjOhFBgFIR7pwk8tcSK8XoDdy1q2REaLgJr9qjLxExAsv/TJg
VsJNhqKfRfkoRH6X2PW5ffeMWk1CkGROWRI93jH7bQYMUH7UXF45xUWCb4lV0uqm5xvZT4nmsHgs
nqQGNMR04vNFkqI+l5WnMnpdzgO7SGC3EkxSFN/ZZ6ziaYQO9fZbFSs2rIE5ndxEalYPcw8RmQui
rBUHBJPGDwJMuD4sphfatpdQ3AjDtsf8m6KzaBAnJLacz41jMqn1z2za/vALun9OT+mCrqGCTrdW
rgLlwMKm6/UYF7junyXj7KK50DnSKxt9WIZe+klcdTJ6Mo604pixOEMdJ7VA5q/VSw8Qkro0eAju
ikfbHJ0v74Z/e9aBnIQn5Qo1pVXXAKOQN9IdTzJTW+KycdkxyJwpsQgjvSrifyL8C6xHqy1aD5rN
2cIOu+Ad+SE2A/YDREv35lrj1TlG35EFSoPRUGq+iD+jDXecldAlTyPAD978rc2APLCFsfdDhWGM
H+mbOiHvweyd8tDN/Kb7+BTSeXTPBhf5UuQrdBZEOuywTGgw0jrTii+q437bgFRHykwUjm7dBQRr
OEJrP1d/WtK7VI+MHG6HxbMcduhm4t9G2/KhGswJqeLD176Gvr1y+k8UcigjCO4NqGQRyrSEuSCj
zg+duCm0Q44MjpV9nQMPIf6l6UhkUdbISuGfNmZI/E5yWmXEuo/K0WoiIFwAg84T9w4HRvjeLg0F
dJftEbE2F4OLXGtbf65TM6s69tzqC7umb15bSC541iqvkQ30LBpiNBCATxLmmz36mD99JGfbmZON
jUr0/8fRee1Iii1R9IuQ8OY1ExLSe9P1gspC4r37+lmMdKWe212VBg7nROzYRoeLFeCBimVEciwh
7mV7/2mwJObdW2jt1CasgtWTU/EReUyCKb71MBOuyoAKh93pQg5WM7nXRGHQgbchAgTcn0HMYJ/h
vgSJRPtU42VQOYSuNwBXZJQjuODsmlzG1Tx8Rx5JNl2pWEm4V1PDyQ5RRewM6ldInpy2SbxU3MX+
arhr6fc9G9bdHuo1K4bfChf3/MZDyaadHmb4WMeSEy+Yo8rjgwFB72rOtCdH5Zc8JkhAcPZ+2YOq
Y34CMKCbDnR4qWyVJKhgIlbtgZ/QQeQuM+nBfPXqMqTLbnecf/9iy7XYMZbGJpdO4FvK3/gC/kDU
JDjWXh9WMFMZzLbMtf/KnfjNmQYN9m9oGETfxWEbqCwUwefu2qcBhtg8FNvXE6aADk2espQyRwpe
vPaEZw6HBnnisLA5bT8JHwqRpYpHhUOOCQTOHKgfbm/fJXhcDg6ivlYbT4dLC5pCkqWDOmtUd1mH
zS1d1prMVjzuT0SDI4mnFMK1eQPQDoMx/Vf/EGdEpgEDoyNNHe94yPQFqBHUXONPRIjthVsG1vzN
DtgcAg5BFDg3kmDD0ATO9qhf2t2I7pb35K/je2LaobW0UG7zhYlHeFRvMtGK5MmV5Sfi2takPVcW
Uu1MIADs/gkze1TBzZc6Lvh4AtPXGjbdLVRiQqGNT5wn91QRAOmzSSpsR4i2wL1MIsdlPwvt6cY2
DCBQDGAuoOK8+ZqzEfHx16k7mDGedSr3lG5tOT3og+eaZVoq+gwrciwxgLEeXL7J4d/Is/ur8PfF
ym1cEiD5lm2yMgKy4sUT/9FCHBT2Y2iLoa0qy2k5/GEnQIZPS+ilsuxJsKudtrxBzRAIfRzsDsua
0Da/1RfBHdg0kdo1uz3bcwwalZq/5z9IFOung4TGVLY7zn1Y3yRPoR4BepgtUbB6nf+Ja44ugjxt
ZgFc+VY6+f//DZcecS3vZWJCJTjNY74R/qdWnCBiNw+adDLM6tuAFQUjWuhrZ+OGk8G+/dGIF/BZ
HzLMeOhgyDWnYwFq4prToRRPOGrq+TFEVWDnWLwc9IFJ5jK7hCx7xU0aEkIcNLcMMg79zoPFg9mS
J3Lilz+y5TJAdsnANO7GoTNvQXFf95TQkHKxrHWDhXEAiYTtiSaJU+RTWAc2g4sh+CG5kAtgA08f
lQcLmiUyHLo9uLYKVfX/WcGHZtqyTVjE9EHSjn8E30TDCzOSHEbkJGyas9MbbHS7Roe3goxOHUXG
yrR6tw6DJ5lt4U/8rh5KvI6nFSoasCqQCLaq+B+EIMmNLnlDQCUqbDRAi+ne7Bl/hMkJEZEy3nqS
7YoLG6ky7HmMAsLtEzRdDvhZeyLzSV+BAyzhXoKp5yt/C4+C7BRCL9xCWbF3MpugXAa3WWT6PwaV
QO3jmr1oiQqxRX42YzwzPf/anROiMrFVhJ8jvUZtXTB9Zs7Y7M0nVQLbMaMTYzZJJWtEyJxoIouR
h0tfmS/1O5AXp+hQAxKS8LQwE85VWBMdY3uUnoS7UU7V69EmTllw/SvmXIg605u/LY/aTF+w6eMP
DDuhBn6n+Z6SOHhxP/o1lxb9Gdt6sc6K1US2Ch4Oa6bVPuA3g+NwAzmeE6TEa1Gc0zoLQgH6K6eI
HrpqC1nfo6ZBaXq2khNZclOxalX4uRsBgqO5iAXk6V+FiGwYz1eqi3AL7oCvquApp4rVUG2ZDQAJ
TuthA2FYb5eMxtQXvYGgYdN3Dtb9iTCo5AmCx9OZrw+MHupTXm0C6vjvOXgkc9rjkB7IEuk62xjs
PtlNn/VPhO0tZaVWfirlrlKKhd4zkeujlboNhFsZHwvjxIHFXaTCnwckHXl3qGZhLgLc2iFcZcog
InOoK7k6Cu5LLFuGZNPGx+TQ7bMzBua67KSFl0OLZr4Gj1RIv1kUmoZrlQepfBTtyJinb6MJImNb
4xn2uBCuWdwc/wyaiaZ+cH4DOykcar6AFqQ03KC0q+Zuwq8zlo24KUQnBbozlJV4IzdGpJUBWyXL
acnZSw0BIzWkuUUwglhdRR8DU5VSh+k5oVKhTYLdjVxJNEaoTdd0IxUjGHp0LJcIFmPiyZmAk0N1
moeor+KTHUjBZvCgKP/e3QYj3gAuYWb3tDMQcNKziFjYac4g+jzeG23D+7B9fgSvDle+M3RLlGy2
RNyZ+YESxWyuMirme2Ip1J+EmW9ySmvzRDHTlkC54S7RmKEtzSfiocGV+iNNBl89Mp8+Fv3iVQrX
Imc+ohfJm7OAOf60P7Y5LV6/cbY0YUDgxX1jI5ZX7OMVDieEa33TiyNRM28gDSxWOwehX8vH6vkr
XnXw4pnoBh2IbdQWwUNF4OtN4aG6nkf+aIBY4TLWrMvgxgN5lbfWr7563zhLghMYeO5dyUtsdzlc
r0cz44iwjjT9QLNC4VwfobHuqqV2r0/szScDWjtdDaKB10w0KIzrxDFJTUrcm2w7FWNH5NcMMVwL
2HVeCJyD5T+qg/9vsr9tiP4KVhscYv4lF5MyY9BXBHdSTUCsNv5oGpPE45kh8hgZTL4ludJ8NSTM
EDWEDOdvNuIk/mGRfTrpsG3+MDgDNnawvRBddhYOk3xNKhw/ARcEBXX2kMntONCSvznMOXB3Acjy
YVxhC0z8SywvYDd6nMRYZDF9d8HdzZdkks3lOBC2yI+tHf17wseOScVdcxEDKszRbfRW/7i07Xpy
G8J2gVUSO60I4aIXIQYOMRGfCw7AzDHnQw3zTq9s2OVgJgbpksq7RXtwYcHBhIA9BTcSKnW9bn2X
QgTrHISLi+LMY5DJc7TuPViyNyH1Xt9RYBzSk+WCDrjUEuKKG0cFtFaou+bZmWwTPaXdae6ADkg0
xH4gWMPMpxSlJXoDGYMlWGBsCzwDFlQm0p6ThrJHSLyYg/cxXvmJzkXjSdpPCFe54oTU51KfrhRV
b2u/dYofYpGPlNcwy2mTSetmsN3Q3aTHREP1sJSfSHy/8qNOw1TOLQhitDX9obrdVD2E5mFPicP/
n5grg58aS+kXG9AtuWGlR+uHmyJdhrmxaIIYYDJOoZLfM7wlApkJqgXETPXfQXBJv63g+f4GsQUb
nlu9+iga80w6Q0poktuzR12FoYy4GMuSS8h1iOCzYFqNrhAezkRtwJ/EUsYhJaGnsu8AWTKW6w0y
JS8qUmloa6qKgAqGnSRS+dZYfXsNDRqXmicgWnDVARhg69V2uLVgUf2LRYj12qPi3jGTVLmiNKbx
DzIxzHgFACF/cYikkiDscVdjkgdSIu84OAtzG0IzYRJZ/ziUqwIMBfeAE6ZwFFyBsnZ3UHhENgd+
EQu/zi1khFBujNlA6pDdieQbQVvvQxLwxBVEUuGldlDK8R+U2hh1/y2lF01v1niUpn0xgK2+7/D4
lx3ODmKzKR4pdE9p+a8gS8OwE4l6YlqU61mcZhAcBkpXPIoR3lmy0XqObjxAMCID2auCfVUrq346
lViXllg1ib+67Wf3ILThRlpIJs+t36yDHqedAkO/ZHFhbDW8iGyUEJIc/w06hi0bNYX1xvwly08C
69bXKYURZSCkNmWMYcZVFeGl9FJcyAQp0/KAKRyjYFjlrNcR6TiGW4xLXjITH+s2LTCJIHXwmMJr
jKD88uEqpd6k5r0nQu9ObG4VQa9Lh+uECcCwiSTX0LbDeHyvMTTDGndTF3uuVtOsQCfXeYbBe2+/
W95xhaCRDfEa/4ioNFu3YRSEQXI+EaC5EtAbM1Gg8l9iOUFLPjF2aORqpTEPLYl7+xPlnd6igjFE
JrEPn6wfdIjcgo5q0PKvxV/4GI8jZgvkahb0oghRNfKD9pPDPAQRXhpfuPNDcmXqyWWpd3H8QUEV
80iHZyr9Cfg0wDUDy5Hs70Q8eLY1cTqiqs6B+obgVfWfpcLPnMIJWmzu5gFA7G9be9a8EAGYY2wX
eukkprdad0pLwMIWd4npKTkGRC2BoKyCCQblaIPeDCxFJ7cjUp8c1ebrX433nIj1Dctqdj/L3DxV
TikPryJ+ZGnyp1pfIkOYyb/iHYM/Arh38Wu2bngZnEa5yQSQjhFPYM8X1ZahOnqVSQTZBAaujZ4p
NxB6XiEvn1wMAq8MUsndzj8FcE5bzeHXTQG9Me4/yUekBRsLaiztVTQ7HlAf4BKcQf+U58GtE8DC
TOvUa2q8esCTjeIBkTAtsZXOtz73tl43uBBkQ7qrmYKxdGl/ruo4x8aBlDiSE8Pfp6ojblmW7LaV
FqX6W3GIspRM6VHIm3p4FvGV5eVf9ZCwidbCbjtfTKz3Y0YskjEfaxxfN3mh4i6FkPh9i1vMyRfS
uJS/wa8517ADwwWL8+Sv+jSw3j6kkBTeO+sPcCP7kB7mN0TkuLKzz/xW+ov3Tc6PfbeJpZOFVz+W
A+1pbJ3+bfuSI95GFZHQRl3VNs9E+yriV65cxvc2ZWxVCbvxRWAkiYmVidjywy/hEBA6Njx1FFRJ
dx/MYFlC8NKkW//KWLJDdTA0c9H9FfGGUWrcXynUErs9truAVkPF7RezjM/GEYBjwGARUpJXiFWQ
vh0x14b3Xuyl7BfEfFoLhBhQQC/iM7GF1SXHTt96+Mn2TdzZbWzWhX5CPzDhmICxe7Uyvw0TsBHM
FZlluR6NWZY89LbYPTXpPPDAxRKdd7NrHBO8AbKvjWq1vVf4S+xovMzFt0lZ9pElVxPcpKjJ0vSa
Rztg+nPDjdSE0nZuwxNPfTZyYLTuyD7YMrDtcG/DAftdrSu4dzERtjPTzaCF9GJc7+N9Um/zZFir
0moAqTD3TcSSRxs7yJ+Ww6ipfCagWyct2otJhscxodcXTTtXmVfJLETZqyvPX2nlFtYzxOqMWryX
/lp6l4AY19bfN9XPO72PbPYddYDDQF9zooBMJDcytyPDS/WRMR/VVorovWtsDzzxu8tPpEOXnMd2
j0eKeS/Hq1nepmjtz1PNfZau39EhwRtlwx5WpW5zGPUj6cqCf/JrV/qonLlo3iUXIJmEfKMFg5ah
FRZR90Vtk/ERijl3gkINwtsgnSEL5ivjQQyuXfR2ZzDWmrKlhd1zzC4BGCUzgyIwmfG/nY4r6vt+
jmjehLgnxWFK4OWvpdtqsdc+sr/YwjJ2pTxS45v7KK6/CwimlKU4ztCrSqmjsU1K+8BCB9y+pvqr
xOBP/R7rF60Yh18i06vRtZe7XvuRjS/OsHQzMuyNyoOsXchdq10MMZfFoSJzU7alz8k8lfoMQX3G
+k/uf89IEyUlwde7AbkkIiekLi5tIS2feenAakYy5U5gaCajjYEykzd8V0cAMGUvUo2G3ifbNCMR
YYP9VObEP/EK5pWy83n22JrixumUFdJqJf+chjUELsF4IYTDbcfcFj4MGQRL2V9Y/g31F3AQQ5GJ
Z37Eyp1K04qf+GkssUc09lXshWT6wPQHhSR12ygvgHlxEJ2j4sciKSaFeTVc25XRku7x/gz9KxsM
gFFEpi8nfyCif3vIHMJB+FmBjeMl000fNRrT5ouulRqtEH5hlUX9xcSvo3cH49TQBr7ZI5lh+NYH
4n1677laQng7I28CUodFiYEW6RITjK+NNrl0rMoNqGAIMIC4jt2JKtjUjgH1SXNTtV/DBNlroA1b
9N6YayVnH0hEgdz0xkwiJRlC8Mphl0/zQFbB2I55PHZf7eFNsmMJhoDEkhAY84ALUWbs6vqUli5Z
fYw+KTXkFapc7SD2cK8qLD1zj4FBYu7kgk6NMdqP0tBgrjFqHoluxlhIX/bK0TwXh4I5dIxrNzll
lKTM4aDluIrTwVA2/xXtMfmAigkRqREO/lZl7hNtU2J138xgIaK8t8palo+Ys/TVsnhtI9o+kquh
M+ze0dmgN5uDfrYjs+76i56qDECZHSXfqU89XL3lG724XG8tGzJxuYa42zanDuKkwBb/0ddf2bDp
CKIJt5U9D4HKM+havoKhTE6DGpNriaMdlm1O7WGTIXqmTzoE0ZHwuqFIT9kOr4TFgKnp6GpIttBn
mO2hSi96/y23B3i14x6y9YD7KVsr5RV0gZVh/9AGsy3PYrFwI+ADCMWiZnQLuLhWsB/HqZnd4jvF
xHpW4JQzpVr11zpk3GjVS07igvuJcOZtuUBOglPRsi3guZPptveZYI7u1JC5OceOzmNSMKK3yxy3
WfXmP7KR4ccdgMTIKALZ4faUX6pCoesqqKuo/V1JwQHRC9/3atURyoccMBCoi38sm5NAw+TaIkcV
Oi2eo4sQKswy/WLxiK4UOLXP9A6nN85THCi4Dy5T4xoR48RdOHQEe2AUBhl42cQr88BzgFICnfo2
YDRnByvueLQhyLQdvvBVzoRjvthrZHTeyhI/fj7a0Hn6BX9pRdoRPKhCttkaa5jfKV9TY2SGUkXj
o8XfYXbcxvWXYgLyXywcTMSzkEJ6YRFFu0QhevYkb7hOGJl4PfwqPPvxUzv7+W94oxSuZ15xhhlR
Ea+06GOoe4Z7NoAZ+SzMXrTuJrAMijOWiss43ujaqv2ETiKfAdNEj8Q6AssY6DzJ+BETW7m2f77v
FJQTPAbAX2CIE3QW3xtMt6s8fV8z/ZRcvJTH1AmQmelD6aABcpEtEo3Gb3UX5MloteHwkChFigL8
+AwK7LPdEMUmTuu0Xr37zzF6QlkK1UdE5u2fYB1JVynR6/b5LLMR6ab2zXhIRCC26ThLjlcdRLFm
81DQuw0Maou9ID/6evdBzs6+vrAX9ClVNW7qSGCn9Vg85rjAnnit/rNbheTu0XZU5Rk+oO/VGf66
oIeMVyDJh8uJ91E1Ns3lSCGK3di4Ip7qEBl3yP9MvnIeoZO5t7AwK6ZrTDXgYL72IUQ7olT0iGnp
tk3WH2X/qRKmKcMpDXn60XXnmzrdRhaUlD1rsC8OsvRPp97kUtN9MOazDjwAFdv5arKn2e5wzh7B
SW0kEWQ61J/Wq1N2+D+Sp0a5G2LRj3PeoP9a0wlneJzkM1f46ei1n0U7LrWrloMQOVgymgziQZPf
91e34rGOSvJ+YNPbIhILWkVY8G+Icyr6T2A/V7jGn8FD7+3XPiRagcy2o+hGOOaCVp5wquKK5/kW
E/ByaW5IjRgJyiO1sOq2xj/PADGWVnkOMSPATH5foEfmWeShjvJ/uUdnXW/f8qbf9CMP5rbBHyfe
sMd7s73MvGdN/6w1DiMBBtHojzGSyALvrL7PKbBti1iIZ9nRWOLfJNXqLEA6L/UrSlbg+y5Ckna0
1YuwwysFZzhpzlFL13DHOA3IXVEP6qUe6Qu2JmIeZwxWhHTgbMLyxXaUoL2hwaWTzgTzJNL2AsVc
6MANQXRTblW9MfH//Yz9wO7kA+ywflOqLxkw/zvvmFRbKE9epqOEp8dobWPYUHpxlSRyE5+l+sFe
M3W3QvcawbWa/URIbmQZa7Xf9UhK1iUuYv7KYKwepRduFTpOjGmNGyFYRAzizuKDmCgXknJ7HAqy
h4XsPf0ZYXymNXg/hedEeJD6asGeJBGmD2+f9BvNLuSn4P/W6OUQZCSCi9fBGFKxAkKuVNlRD91O
acAZOJ5BsywKC5toZYhgLGeWZEtGF7Qlp4L+nHoT1V1vPvPeLitSJ5je09wxyEx/hpaC+Wn5HyVn
kqR72RquOQ7w7MLyjf8Vr8i/oLtMlKcWYqZ60EqsturjOHG827TQo6Ch6rkCTBNCCxfHOEMw3sp4
nnfL6RgDiDKwOw2nknhM4BomLyiWR0cqZydIqTgL7VqOEFwdmxRNueWJc+Ox1BEasULjzfvgjwzr
HpK+Cy5BddC6/7eDkE1kOKoiGZYYb0M93bWepe/IZJIpBZdMAKRTPLtT2XjJBMc8IGmcPNb0KeKE
AEsS3njiBp/woGEs8qTEqFo8mAuhQKO9EDgCcWddmUt5XM9EwqWwM5SW1KJt1WwsiPfJH2b6BPvF
0DR7OCmW4srCKSyJmKUhLSlrWjevVgktKyva5qSBShsSBNEuY6DJyatuI9lIsddzUq9qYcf+1UQf
MfxOH+wcFzD4qwl5Mdz7972glkDsGu6oFCZhFZ7mMwh3+cHhwNXsccQr5raMxkO7NcnFyXbkH2ES
BmNC2EU9j7rS3ojoQHNaYw6hnqyrnnr4lELBlOojAZ5SdcRezE/XkoFR/kImoGBtKIt8dIZuzUNB
iNfwD1ftxi4BCDlbuYB18V3gLKF91zqpS14+2zxuVPpamcECEJS/U1VCRCkt8DaOmZDpCUEJ8Suj
WLPSz7wgcXkpRH+ql36VGvNHx3gpJFMni/dfh6TBAMhCFUUO/T/tj5kmDd5X+aww4f3QP6ift1F7
DAdGGo/G2k/fg8XZtq6wIS5Qm+tepBzK97NCyKbgeYeMqhEJi2YLlFD/dLd2M4V3X9vUHvPi8G75
l6AA/FzV/U/LwzlZEDGqVS/AAMG4I+Asjr8IuEPcDCg1AilPBRsTWl1V9ayfNviH0dMgv5LYFmHO
15dWt9O/Unf0g8BEr1rjYkbYFOpLSaGyhpC3QfQJd5qnjddaZN/v7lOjOSF1lOpE7FY9GNpZA3qj
MHp/QpNsUMTB8SR6oQ2cFJBqZGqX3Qiok9DIvpf6RJ6eukBXlhJHjP/0rQf0X8XvfWOuRdHFqTHP
tkOjLV6Cj5TMGtbkevaghDNW++zwosFZ3XSt4qzBQJe+yaKvmy/fPHTiYcx+U91cpEyxaMxUnFqw
bQzonbYhO7jpYUXQ1V5jbaYEEmJyLZVbNwdLMMfKkSgdx2g9tBvBdIdxS6ps6WNtABNptvVVOKa1
Rd8Zy5rkioAwurl+zH+H951n1wp3uDhAd/wxmhdRzma6VVkFCo2JyzY8JhvL2g9snMXMHq+//NQz
xoNUrmf5P3RrlhBnvMh5TKIOURDEecSFG2AAZX0p/cuqztHAg84mUfwY5MoW36HAbFRg/zvMh+WL
56bRv4gvEeiMo1NhedOOBCauQksaivYVg36O0tlgRqnzR/cUpMX454uMPffV+0Ts41jBE069ILeD
yyjBhSZ2INFB8iUSQZwQQsyg/dXKS8ddISUv27zBMhesJ6N2fINSYrUPwvSl0ATbeIoVOhjAuVVP
UuEo0a37MnzCvH46gXLfjVqvu2kIxKWZPGgyYvkXDJ/5wAx4lxjYopfdcmhd6pTpUEA5ofE3sRs2
GM7jv9kQG83z48/DpvxozWnW+oqztpswnQZ9NLfTiKtV5sFdzk9UETK4mILTEbeRokwmnndwJgaa
ObCYJRG6uRxOuWHj8i03qwAjKIhtU/BRvj2JeXvMyU+6qvGr7CrCIRBY4ufU4kOHL7QQFR4LQ/ne
h+a9ofxU8LDVkARXeHKVD6IZsRaX4/4AV84JEQiF1kVN/nyAbNKjiHIf9WYlqR1ZTV+mDurFPMpn
orBky4KJvXmXuj1dLaLeLbgTApje/JnLlKaYgifagmUL6EA5pZ9MVAuKnyMsDQF3PlxGDSLdarpW
b/xinqai+2OzGL/UcxjvZJi7fnSddiEJCIcEOxHlLqjHkIYQDdMq4MTPyr0Kni6Kmzbmj+kLkWpF
lU/yfIdXJb7D2wJ5HNr5+hIrbhEfa6wXjHuHK6GbmJ5ifSoDI20UsHDT3i5jgbgGxl8K+aaF+tjJ
uBJjnZu5o5OPhV2XQJMBbJGGolq5JUi6TJCLNv/hQMr5CAKIjh4D7lxQpJpghlllR/gEyD9zF/w9
IYQl53peULi1yLt3/uiRISUYW0/4f2SlO/Y7o2fPSxdxCP17tOu2W5N2QmTgcHxrbP/CK0V1pb85
ARaEgDHqqo8N5LdMugtk4bWe4X+D9lJHGiv+gpzzQRC3kon3cYY/YYh5qxlv36aC+ctwaCNGkP33
QNRiCvM2nvDT0jGU01DVKeKBQNQDC5m6ufPSmosrYL+bVMeh0A8dP2dhCJJkOmFOBkzzSCQPAtxB
TrHw8PkOneHoFblPo3JXmxRzdBqRPFlNufE0YU6pHTCSVDHPAowPp7vUys9MRA+Kk8pk7Ew2KyYi
AA+lo/tbrftnKutBwEVeLi9R2DyT6iMv3h9RvpvP9IGWK5yt4E3orSjKLMEgK49Qvj6vkMb+jNxJ
3/S/KwlCaqfkN1/F/FykYgvgUUAktnCM12D0J7F6HmiyU2LN9Uy5qH4Ee1BtoNGb0j+hjS/a+3vC
2CW1/r3zyW75uRTORGEOzxa9NI+5wq7XImEy8IeJ25Mc53apHmUjPJMOLs21xwhTwfw3tD5BPOax
q1E+MRotDIvv8UusiVOPzSYYd2P/Eybsk6J5e5vVnwB/1Iqa5zsZDiJCOwwQ4mHair6PZEO/e0Kj
bkNrAA8vUH3+Spl5zsWvRE4IcUTUkgq7nNRiC6eUcSx/Wz418EevQuv2HYTFYqIxRoHaSfqorzAb
SPOTSZfdmuKunNJbcE1k9UiG5wDQpG/yt2ZnvrmWEHCxdpGqcL9IWYARRKUiyB0jcH8TDz9obKGk
ywLG91F9irP0NF8ZXS0vImmqIptH2/35ISDVFIcFn4CtlB1j/CZt5DfrAL/9wFFQgpjlM0zSqx/d
1Jj5N00qjfuYVU4ZsJsTGyUo13Q28xoZFZPh7v/hylUIqIwBDEQYfVz+pDlqNZ45Vf6Z+vKyMh1N
yi/o2EUYbm1iIYzCWoOXL5UKQTZ7eMWAXQIEV8tdEB0paw1BW3toSY0usbWCcAumsoOvnIyQHvs5
avDsaHkDzNtQoAMw0rSRWhd4WA8oOacngad8mFb5zBtGqnzeie7TAFor4m4j95C1h5+GZMD38NN+
jZCp+To16kMNu/2fWjPAKoj4zMho4eOyURXCHBOLPQ7tu+JNdKAqlveqCFwrkiyLAgMzHHFkohRU
GEIudYi3A3XXOH9DgMJ6G4N3B2j1RfCR4DpahPyQ0oRhOd976v2lfyn4ed1HRgbClwXQQXEwkaRH
FjvZcE6KT0vvdhhHsQIXvIAI+e0l8/uVTNnQ/c2OuHTI5Ygzjnmu3+iMmNdjBh0ACbyoCkez/f9l
48keef7xngSM+DeyEvDdzfJP/k5AsOGz5EpcCHiFSBwdOfw3B+dWfH+/ZJqITa/W4t5grfiXsIBS
iWSEF5hTfom/hEI6tcdIRr59LCN8B8Uv02SaHeCVhket/hF+iKy/jq8nZRe+QYinh6Vcxe5Pbw/z
ne4Zk2YR6GH9YcCNJdwsIFBDUQ+aJRIxojnngee4EfEuF6D4tjMn8qwX6Wns/vDLDQMUauJISAnE
JCb+Ja2vnKFkqUmhQU3KPY8ZGM1LQlAPQ2+6BWTRIHEEu5FXSURhoHgieqH520bBNQecFyD6wlk2
z6xklRepYsg8aFNIsSbnyW645VzfDscUFU8X1WKHnxd9lQ/LengENYZj9t1X7uX0HY/fsvKZ5Jhn
2QHQcyOE9uxkwtXOsFiNqnsw/iQxgNecc9zwdWvZ0SyYAdF24IOyMhudNTHcWgirUfqlT+2qKnbV
b/GbtxnM4hsSkAJfEpO+ZxrAxoPNFEQbkFRMD/h8vpRR35BqyHfmq0Kpigs7k2m5BHl+s8JCnTR+
MRRLSOmRtaMa39CoF3nMb/+q0FwU/hNLbtYPSybrZ/wYj/ZV8atriC7pY3kXgX3Wilx+d8zwhzHf
dsVVqoBmEDQGxKACRwYbHeO+aLiYPHz+bH8Rj64UFfbEbjDE3y0dKCZWWo/j1S/S/FwGFR4WBoTt
ukbdi5e20ov0acsk/QoMJvcFfDk0KYhxEqHE/1f0/LxwzfEbbX8VP+JAgKian2b43+AWFOFvA69P
yy94hNQsYCxwHiI+hiJQ9ZBgoqDxAN+x4Yjpg4aQKGmWjVQQKjcNO5xo5lkiWnKjZ6L15F377ft/
Z+pRXSvRw+dbt3yt2CCTIVmarETsbiQU2Lh1E8oc0zYycthKXJVquFXxSQP0/XoUmGiJaCkhc3TE
eC+63svEV84AgFYg47eUWHP8ktOGgZmPC3JIeuxV7H8b/aQVtZPXuDbxNKrI1z6wUukJ1Ezi7Vbi
desKBKZ3Oo6V4Fp86OZ53iOslsyQVmXTs2wvJr013gpEVITBOgo3NUQE871iJfs4YChgdyxejNzU
vieajnllW2Ezz6QEg6ouRpRFOtugPeNM33I9s/TLGDDK0546Vwow3uB9YnSVD6zEcX1I87WEiTlg
e2yCh/Fyw0KOyvM0MJXVbEzHxZzER5cAYQhIUfTjj9+6/y/gs9QhHs8MH07J74RV4VXpPVw55m0P
JJTsJWhFWo9JmwwIvsYlInsHm6T+KFkpIc95wVdL9xXJYZgfVh2bKuLnjvFShM6dmUcPKms5RaSe
9GZLX7Ekv3so3RIZIXdPra8NNlyCspfCXwPvuwTiQEBcafZq+r3S/8PDqyFitW2YnfGnzFUTZ0lQ
lmPSfFfbyUPmu3mAMs1GvhPGJQVql15f6QOp4vV0N43QrfkNxSS9eHY/GodfiatC366EvyNJyt0p
rO5zT7c1mK1iPUQBFaJSg/eY7ckCE98rjaUpwAuPGvTVS+Mdw+t0dHih1V18KqG1lrSDhkENFyMq
P6Vxk0nwvB2yrDDXzbcPXmlgcGgBRSDC5rjbnmtA+Qq70tmDLEYecy5YKjU2FTlwgs+djSMQxgbJ
Eqya7I2iv2rdGiZKVCKJxkmAFHh8c97ZQqk/cBjOR9xbcM6/qxU8YPUzRpcwEALY0iaW8N65f/hN
L0el2QjvioAXGEHDr89nifRnCeHIBEaAvxjoa7y+xvM7f73V+9v/Vw2ekF/Y3k18TeRVraODe69M
s7INWBICq0EsQfC24Ns8VPhjGbz8+P43sR839YfCDiTOGe3x8NvjFlFkgAF9QGMJOXK+V4z/ZHDW
0c6NGR+CXgzR/GeSXk02XSuUyznIuMoXfyOt7CGYjjuC3rN9Tfo7fgVkWudv1fFzr68gJ2XSokuN
pQzfLCdGY2I3xtCR53Rf/Qb48FhQOjBrr0IPW574IJaojYlFpkuhm6jhUhKSBwV3QrTNte+FGyKs
MdiZOfEGPhatLA5EBznLZpYySV8EVC5TnWP1/RsTdCIPUKpDNEHRyqd150GDuioK/6pwgwu11B5T
DdYXpkvjQ+RCDsQpZVwu6jRX5IHCV6XHxsqCocBQbcnovv+aXXO5TgmjXIkSKm+nu0i2QYGBRDz7
NIMwBQrpi9ig9Dx9UM7ZLiBAV7/Y9iBu4iZlqXSEAT9Ah4260a5kfFkAWaWURtTDkcKoXCwdlwnb
gnRREeLopO9U2NQwbNSaj+6XkxjrQh2GItvm8A/ZVcdJ2AMYpngUvUVjH8PLrOKVFQQQ6qmm4PyB
0CQRBuNb/UswmOOvWO91oGxlhBHvzFr0TJObWD0ZnLtY9ddPXAuhk4vbnikaI9BJIymuOcpl5QSM
95tiOHaMTIL/ODqv5UaxLQw/EVXkcCsJgXJOvqFsy00UOT/9fMzFqZOmu90S7L3WHzVEuhKcWIHV
aa/wVhJXE1sEcONIyZCDCMWIlmI4ed5IX3sLhwDpbbao/Fkn1w3OMuOjAp3n6z7FBoXAJB8A1cgW
qGER3c/F5N8NPp9cf3REEwKMKAP8JE94+AG34h39kM7NlaejD+jV6lewiGUpJXwppJyCVKCA59sK
60dpbT/ZkzxxvdRRPEabka8AJMSOP8bCKG8mj3VnDKtSFJe+mLk44rTkLgxrspZ0KhsnD2Ka3Cu8
LZHgrUOaojR+qDZYhZRB9reQmpOc75pj7bM0hmsEdY4vRo13JkhkrZCjxYei8NcUyJ2YsqN1iwwW
cpwnxag3ZZOEU2h0kbvMeVa404DFp281hHZUKB/j9xZ63VXYlBB84okbtYVVVrYQwLDnZ9xgYcNf
QaMWw5z1xRYRO57E8S+yx4QkSIZG2prvbKeopqOZWj+8gg2AjvQYF2cPcZPLz1jc9rfI6GZefDD5
vLFJIvmf0k17wqDFVWQLpNAoXClj8C+MX1xAZMa/hfxcRn/N2G14/PnUBkL/TIrGv2R89JCRFfgx
mhkruUs08KF0GHy03+nJIP2Oz0O7CIBa3TGCPKjFblF9riQc8Vnwu/n8Ulm94SMVyBotCWgUhavH
AdvuBuGqNMiEkqNFGBLdu92+MNd8DsjyW/kZmEdCy/kmwmAbjlD3AgMcQHf0+c14MJTeFn3cyeU3
Fgg5fnUB+mNcwiY0GurZ9IPslDwBffyXifc+Becr14nyTNov2fryyZgxj0P+9PsRc8hR5/fHTJwR
V0BEUBA8jPBSoCBMBlQrHwBbeCVKa4gCaTAfa9q1q0/RePuIlyi4fiwU0P49yh6+7laYFeu3mT+N
yS5MoVUMBysJIAfiHz0fOnnZ9bsR/zSkt57wo6o/IogT+EddOp3x5+UmW9RNC59Sx8T7KMy3qd3N
4tABbJfVu67eYvuUjXdInuR4y7uzSr59uwVzRrImy8ZCJJ0rzZB+DDffPBf1KYcMlxcEYiNayfG8
VCdWwFkh0LF4wKlXTE2I1364VWyF472KzrmQM6d/f6odokyl/kWDWHikgB2NDgzmKvlX2TjLXTdL
THzI/U9GG4aswRKrP3rl3FB4G2iPCrrULPwJBa6WhkoIsns5X/JzFzhS9u+TBQdfu1uGOTvmAO91
g/jIxzVmM13asowpY5aR+9sB1eUHIdjJMRqJ4mrlx0lw1U8OspK/cxo4UJ/ImeT4ViCEJLepuzGs
e8jZLImvYhtNPnosWiA1tbbUOzq9XyEodR2taqSPg0zISMmkxQ3KNT5ccvoVB+9W1G4AV1juqiJb
qx6RSLpIdQSHg+kiVIXIQGwlgQ3vsSw+EmJV6nMtr1Xlj//e+rTcoAZsGCnafzXZE2VHb2a91ihi
6mrModn7g8FlXFfdo4u+IhB2qfrJ83epx0svEJ0m12hMO/N7FbRyjo/W2HQ+tsWHAdIu4uBHi4Tg
Cik6pkHvUBKeCL4ogQ3GPAox6GCOFirCFqBUZxWuLpNsHT9Jnt8T6TVOBAuy3o/EQRRdUA5/oi9/
RfRfV8zBin1hWVZbdo3gA9tektlJbLy3zqUrgmJArlldnzPf49n+J9NHM/IhnUrtmRmuIqJa4SiS
TljGSO5N/okawUXaRpbvGa9l+UFcb/eAtPIaGR9mzohzAqnph7LCSHbYIQbDDVsA2g1S64HsQ9P8
bsihVEBNxRL7jkno+E2xML3A7RbKP1SizHVz3BQFvwDmkC8JyaZZrgwNwMmfOjIeLIlJ+SuNX4G3
TzqFW5AtKz/iz/dDqHGVu4oOR322ffWhzHVKwh3xIxE/36d6mvCLpi9iVWRk6JeV8dOUHZ2ztyiI
DyPNuEG8jkiTEUIEphn84tbKNpnlNrxa/NSso7y0l9KzZdPfWMMqBIkyrtmcsJC0B2GmUkxGgKxQ
/f4tsbaIlA5Couc9zVpzmmGBOzdqgsrU+DXJYG0RfR7aM0JIPBKo6+t0Qb0P2h6OH4+oK2+29gJa
gGi44JG4Ww04jq0/5ef4D3Wd+IyIThlsjK6ka+KBpCSFFB0RT8RsQBGHw1xcSOjfGF3TiyHYbbUM
yBq/zz+/OI1KbUGeY+y94mXzw/hmQIa1SwAJdvmisHGx1/2cyMFlPvcXc+AcXXOE+N7UD00/dgAN
3W5IrozwTLlsmQM7/5jfVJYNCXRsXFgAdyrRHAXOvrw/xSStkSA9ZfjJcQPVwV4LbuJWmVtHtI4y
zba2JriGRaGB0FOsgldpriBNZn5jJyoc5CvIlgBohvgkAGlnKwFMJwneiwg9MrdT7KFzvqXtyyDQ
HPlT8CIVQ2MZr1S86Zlb/fT4hERtx09nYEMi23k9gVcsXlTTD4AygC4+sGoI/ifzoMXYURphU4H7
9/lNCt4dQyrFPWp0EMEV3KRA8hihn7t66apkf2LKZJ8yu35L//As4nYmqFxjohzWBBQqJLUx89bd
KUKinRFXEm2QfETdSwY26h5m9zfABuFAJp4RozmLtoH/agr1Q3X83WQrPm2M3wSlkc6xU9jF9Epa
jNU3trwCzixQ2IySlRbuLFJ7Rq53QvpLh6+y8WmrWQJUziXqUDJxJqmvHq1ReRqCH63gMom3e61c
FleCJQ1G5lJspqAJ/oiMfCT/+jHIoU2XmFIkjEHKUmZIy7ylZLE84z8Zw7WXPrHAY7XsplgGE6KZ
z2O4WuEfAC3cA1k1BKB5W7LH0W5HkktN41QkKf8EyOLYe1zYac37DerF+FYRTDZ9usxQU2DbZEqC
D4BHaEwMFcKKWa6psCpeEC326bwylsqFZHLEA5xomOWWPp2pTnQd1qoTVfamDr86eeUjdWyWPHQe
7B+7OE1/OCupiAZZ0CLHurIuWOGwJPIeFL1bTUgiGswotksAKRX/hn4eo6MJgpditRU9ImN5nPNe
XFbobx7eeM7a4zTFJ+B1wSmd1pDEGuiC3Bf+VuDR1UfsqTHxIuFC/4Ax9dfWtEVkj21C61+0NGLU
EAeoOpJghzWdP4zJE7XD2Nv3c3VKomDspbyBcJ1JN7oW+lWe7D+MySYl99NoXGkNVfYLM08R2uxU
QnDJABdLZnxtyltsSkzpc0nT+QGIsmCjEjiZczbKcSNXJw/hCCwRga6evoowWxS0MfY3maOY+JTE
4hxG608JCtHiLIT/LFSRQEUAhiiBGhCYH6zoSM9rwRbLU4s6j4vBeJJdyZkOxxgiEynolsW278Te
IVFe3UCFH2ZlLlI6wxFs8DkH1OR6RyVlnCtnM8tYVjdsrY+QrDeBKJbFGO/U6uX1nIoE9ZpLndRK
6GB8AhnumS3hcxUPBNnC85hRJMOAiH8TaX6y8er5NrgjFjjXIVzIqQHSi1y1XjNFBN+F+vtpdoV5
rxAWPcgD9JYim/mTlzl1AY9b0sZbxfXiPdthpIcsSqiW9uWPFryq3YpPB4Ehqc0piOuMSMQ4n1vd
0QSF3+ebUXZ1lGS9w18QF1DTuvKbhBWOCXKSUcTZGCahj7TFCtjbZ0nhfJmTMUy+/KsoL8JaxAO9
4WMGiqIY6SLqV7JPUlhZRgftmzYOB6aZMwH9n9M3K/ZT6Vbuy9RhBGIExh0JsL+d7C8ilfaRm4QP
UpQH8itMDHP48mhu8y8NZFC4klYIitmzb+DckrruMAhmB2JLOZLWCOiD9iyBl4oLcoxMyyFjQAVv
lZeddfI0GnkAfwQXSl8lx4SKvcY4jD75KMPGm5p0F1xDvn/s9elhQrmtkFQ+iW5QKTWz7d7XfwNz
3vzqIPYHs51KaKJJXUysCIp9bVwxUtLew3qFmu7IP7muSAfkNcLXiAXI5fgl3lY/Q+NxinCOE0eq
BW/ujOCLi46qEfJo8zUIczSsCT8GGu39FbpILnheZCDkS6avyMMjT7evpyhm8UqGu47sZY12kCdp
qRsnph0M0VqCxH+Dq9sECxgwEV4hdJxAOKMiQiOKyqtKdqnyUCXQmEWlHhLM6cmpBxPUe/QEXAKA
6M2CBoMsd60j+raIsk4XqJFNOwa9qesvn0gT4T7kq+7abXMary4D9i14HW8TYF5byBIJmTag7KiS
LTszf2CKFp+IwFk6vshAA9U9ygTTEPECtg2BwOaaLyvtgB5bc/r83OIkIEGdWMYjf7kBLaMDlv45
sD4yiA7Q4OuaUrpFeQfhKufhXQZN2tFXIKywV3J5c0izHVHPF02S7PQkfafySZpnx3QtwZZ/5hBz
OATn0iF9ph2fHb1M/CwEAezJDoQD+ia1E30FMfSFdlMQLGxQLCMY0kdSaGfE3MK/gH3o8hkbhITM
Dr08e1eJThu6fE2KKqhPZPC+bxihCGhhiiFtkS/GOhor1HHSu8Ufj4egWIYUW4bOQNJCdDAEF6mN
VzjtH9hVmUMpfQWUY6FtGVmTL+io9sAv03jkVvV+3Omt43Mh1wtF3psiXiNKlO1Pcuo2UeC+OwtU
kSeVvb3Zf/K1qTkVJqm4J2hvFh8KsJGqOxac4zVHGjhwTB8PaavoRBWhp5P1QHNH0h0SwhAFYh6R
03C0p6bt15sGruDQ7kLv1L0H0ta/cxi/5bb9h06GwxVbeeKWXydhxQ9kCSeBuI6W3uapkw/OpiF3
e6HN1Y3lQfOhE2f6JnW5o4KBUi8UceSKz5ufdjfi6KVpR1tJb/LAUTmRTdgtdPTwDqnlZIAjsFii
NEodBbCBusi1CVVgIRjESgP2uNBtBTcT26ULPePZjKLT1Lo5Na7wGndUJVRUwAYkaI0UuE8Y/5T8
VI9rciYY8ZJNtq0wYRF7Gi/I1r1Cki+RN0HjzPtX/K1xveerSVDI7Lcjb5vOGv2rXFVoIB3xXG16
FRNH/7G/cZ8pMdxbtdlg9lwa75QyJEy06DEsktIclc7okZ4A40gm+di6lvbATT7VTaGj2KG6Qw6V
2SQbaKsW43xrc6iUBWMgChneLdIH5F8Y4NnACz0Pvs1nQtPG1E5AowucDrEozAYk29M2i2RmcdMj
tPTFRiaRrKG0CeTEHPjI4JcVx1+Q7V6e+Ij5Z7hrexLT4zWZ+JOPBjv6sfuZIkZJZeU3iQn4d9/a
hCWSTsDedcPc0vPEpDbtdzY/U/+v/Sz8OYEwPmHjKgkkwEfxZsIWRvrPafRdDEsYYWIV2psEq0Oe
Mdpr5lFgYEsiA58XfCyIiJu5xBuiCYgjnsl1HVwmOJwoI5KG0g4cLgAHpxdLfdZYHY1VBQyPhQln
SHKio5DMcVAgEQTB+kcCnhW7GoLZKciUZ73ZdwRhVMOP0exuY/IzfbBh9AKojR3rldyQrnLjRceh
uNADrB3pfBAx1XAsFzeLVk4jJH5+iXNnCneRo62kT2ZE6y9c9oeGFIYlIpZG+pZVsiNfNNFyVYhz
NgzRA6Oei/q6pt8z+ML9UshnEuS58ALcwVt1q4luPI051l6C9Zur+N2ht2cd6XPiEvXjvrOIBDVW
DL4aIUlnE8MNWTlLJJ1gVtYr37E1/iCaGBTMOcERwSJpN56d1Cu0OSimyCHVw5VWrhXp0ge/XW7T
QFCJTEbL4AvFjPzZ1SdGH3NTRtjpH/CujUdVAAZYEkq0f3X+NwxLAvOyEGW7W3uLgortjTXeQnoJ
piq12/ATUhH14V3Ab1qeSt6fXbvIXKFFREtzQ2QXBvoAEoiO8pNEXcgPzlIcqzz4xpG+AvhDkV5z
7pV8yxqAykTQF5ycSF8g8xAG/uufVDpwj+3JNblgdZ2VKwQ+EtgD24ibiVSTbjT5HWd4rjgwks95
GMBXF1QwsyaiSs/ik98cP8QIMocOwoYvBwIk5Tr08jX3G21WtXLhMI0/z3pwFH9N+RRU3Gg2T9jo
hiJM4PmKMHfWHcK0JGLZqpJrFowVBmnoCfFycE1NCoOekVwgvIgmo4kKrLkf4PnS+DczvnzsW+Hn
xEZZwDFxIKnRK+ADpT2YYxzvFL0o9FX4y/CiPqRxzbO5ijlSOTDZycSnJD7DENKdPBsDeyJVOeVI
jIT2SAKXMZ4dE/26FEKMo4jwWry0xNg+fOUwLZt8RxWvgrryLxM/XCKUpZupZNXkQ8qjuxRtIv/P
43cAgGswYTB2ilj9tPKrRchDNNu0jKCDwvAVwPUldLjQ5pBQz1peEujBgIKf/k1dkLAooUJVNxRI
xsfxw46GoqEjM1Jd1dRi0HYgrCSVX8TpRT2xr35L+OU+xtcHfqAjnoHNXy0fPaVVMitSKOl4FGaC
eCCemU0OwTtkd9zss6n/BuN0tG/kG+cW/RQUhK0KtOzNZqL5s/ZvkG4F/+lDaWrNjkzSJUr1RRv9
ltyKPXehsIJzlrzeFa2rkoNKswdqe6n+4s1lWorpZ+rDv4Hc1wmbb9CPWLaMLu03qx3zQjaOfq4u
2ouE6LXphld4ScSWVOviVrMlNlEC5CEQ5ukv6nkFaElblr88aYrNNwv40hLCwKAEdeHIpIY1BIYQ
ma+j+uAJYfgJWIC+KQIKMFYzVpPz+s1zrm4Bjvl+yYzCo9CdBNe6ZNRao+uYD9/jE+dHgHUTEoE2
qXppHJiL7v3xgj+ex3fVP+PgIK7JA8fEx2Wo7j2KjvKlZyM11D0qBhANrCpX886TAohDDeQ9Oqaw
7yoQAjhTxbRlN7zQL2LFVsWb27Pdf+rpJVKC+wii0trQ862OiA8d83paXDdWeu7NLQZUmHHey+le
Ekjos16tz2rEhDo3h4U0lcRjEY7+l/Pw4DZUGUMKcpicEaV+8eczC5vG2joOjnci8b2zu7N10OqX
4AamO16kI8I8Ch9wakXrm3VvcYuvI3wTGw4lNS/5RPbBhpYGz7acffbikdcMB34ezjCf7kuSVFf6
VVUXua2TD9Ctkkn3VoYO6ntyRpx7dFOQDIoUIBbxElf1gVMbMbv5MK7VIRJo6TSQxPzvrCMTi/mB
y0u36dqgInvvP1SVNnIX5Vf7xR5M8pyQzRZ+5iKjqqoL7MycOMAbMVjdhV7A1jaqQ/HT518FhduK
C1pgUN/SO6280YkVVb8tFkgeWnyrDt6R7MFQvvdInucMnYv/SHaHTbA4Wa78HeFRFunK2ASEGdnV
XZspl+nUmkoYwPWKh8VQBeQ2yYeoh+nGX1hBdEjVgU4SiBnJlnggvNwOtEU/PoucOPdZUyB6X3C2
keY9x390bFYsOohs7Qzec0G6UZqhKZyzRuL2ZYcHaOfX+LRTOvPcTR7mMd5nZwm46Iz92VX+9CfD
8lneBzeyru3glmxJmrxhwDKOIFkkRLakHZD2LDmjc8ynorgFGbq/I3ZfHGuPMFyTTt8ZTnLHp7AD
8Pk8chZT4nTb7/rM5sxV4WjWNo0fUBvWOtowOaWG3S7CM8xolM9Clx/JuDYgWEd0uelqXHzWeBfy
tZrOAUuPeO9woyfPO/Bh+ZSJg5rFPAT+Qf6sAs48ZB0+43bW4dScDaRbcs6BahF+7laEVx4y5NcZ
c8KG0iWC6gfmP6e6EiMMp2us3WnsUvo5zQ/eRRln6ktgH5obN0KfEF1Hi3435euS/UNiC3SE3G8A
Rz1b/OK9Hyu3k1/pyvtTwCvalRA6YHQkLM093sE5JaUB1XMILLSjcvVrxpF48nyLXxk5os2S+LXd
8KeRgmiD99EfPbrs1Qt/U+3+wP+R8daEv19loosPAI7NfIPBjDE5U3cIe3vAuVfyxElEPCLxXxgx
dhpM/AvvL1NG47IBUiOG6GxSlIbJla4jlkZWwJDm1z66W0gvsmUH9vQxnWiDgMZYyl8JaWyzkglh
2xc7HZyekziOEPcsxOwoEWWmb6B5VCb+WUczKRY6f922R3+KeYeK2Hb7hMmGUjSAEA7+t0hlGDv6
RZXcIV00yloyfrt7ddfXMJwScS8R743fhlCyi8D8KYVlkeXLXK6gcL/aCNMdcSQq24CW+HOpJB1H
+ktJtoVgxnNEhuCXj7BxbSqHsD5K9U4QyQeXvnXRLvjzK5RtYP9i4cTWFbMHsgprgbKoQKKTLeWz
xSPLGhgD50sA1W13RR8vBG+1Y13Q0Op53bJGJ+N1vM0NDFiARiWIbKpcUK4Nm4x+PcA87NxfAod2
joQla0w0MUpz0CwE6/t4RgUym4OM2JItQh9/Bh+BSHc1vGIeChuW2hhttYdJtQBrmzf1vmE7ThF9
1TSvcSgjps0envSNetUPqSt/0coDjp76f/EkKgTbNo7cmOVFRVWsKS3l1JMAm2xyMO3pFMmQ0qq0
rXLGG+o+YT9DX8pSWfzkiP6kqXewC3KQ9z89edaApwUJhNWm9v+F4CBErguTgpLwpJ5lrSTzhjac
xCDdTzv8//YgjQNbYkZLUPHkpGOkarxvBqJgRcLOBvInGbfDnTr+9Zz1AnZr7wmqqBmD82meRPjk
HVnN3qVqWLP7S8VaU7bfCubHDxYJVksZGA8guFyCIMFj5dZDqO8h1t4fCzFOP0PEUgRr4VG74DEP
YT+isPHXza5/QPNq8OCXaNluur/KMTA3/pBvsckfxU3/q/6Efb2JHrlnl655zE6fNUc7kVt/8ebj
thv5KF60L+PLOlHvstMheefeFtw12agLIkUu+lw/9ut6o9NqoGLsO7WbZKOcwEStHQGav91K/fEv
fBB8+PRILBBpJLf6FHz75HtOMqB817c7/qd+BvaJqYEBXhNWSIVCW5uQ8m4DECGLDym9eHN8tNbB
x8pOzTu1oBQbH3SiGpiDMTQv68VC/cfh/kY6w3pP6C/rF3ErNrFS+dSqSx/O0k+WU3RFMM6lu+hq
b74dpb00PwhtyOGTl0K2V3Gd3IqN/1NT8Ls4UfqVT4mSZExXdjL7puiUoOibLCMMsUWqT8UlJALJ
OWjNkTUAYXxgHTQSHFGZ5U6PtqXDrd9h6JWXbb0Ao2nmCllNRFu9kc1o8/rAcVgMYK4w/dtImBzN
/k/z2Ygn88wHku/+yRuCLegUbgIHVCdxNqiKnkz+VQB8MucVGm8Es8OqNxcocoOJbpiEd4BKpF6y
p6JHi68NqzZEiBMJl5T5ik/wwUVJrB/5AGF6BALCJtkNaMd/y4hwRlqqp486OXFIanaqg3KuAe2t
ZMNLn/9iqjbo2wswtKP6GCPq7vHF+qSbkfMMRbrkzwv5SXo3/kH/C5aDaBTFZTA/bFRnyOlk4KVF
iRCgcd9NHpy1uJhaSkYbZLvIVjBsgwYNMMfOaeQ40AdxzggByl+feGBAuqTXBxxEm0srP5zagXmf
Xcz9JBnIX6zLMDp4ZBRm+cQuBafS1gz6pTQZomtjy4/6aY/DlL9G7DL7RoAOPwwOESAp/EW7s7JJ
t6oY+GSqDZtGgyAqBElsuW1WvcMHRwoQlgqCg+iOQs1F4ac5M16ytdEwKsa2jCxzWAXrjBNlIyzp
Q0LjGLueA2JTQthICH8nHyK3lIrjqG5PMbhGz4+inifXM5Pqy2+PHkJa1GbgXyYZ4fJ3Hd8t2uT0
r/rPQ2va2OY59HGjomr5TiHLGA/AkvECZxpQ5rJTHSrUfHYHIksaG6Eq/icw4DHcm+lKVVcBR2RD
Z6CGdcem8xaVF1M6ENFH/QqiX3qB6YNpub2e4LhQZaLmMGhMxUBMuIScwr7FkTsS4EGwwEiD23jm
460YvwT/LyTrMO+vQIcUZpbsfaw9EssRCuPx19KOBcE96ioOXwkhhAnqVpNT2jQkO43uaNOYC7Pq
wk0+dlcYz6i4IfGHYFSZYdg9c6LmvLuqsKPUfEuX6VDm5griIw8P0Dh/D727Ky2m2vafwO8ePgRo
U4X/pHMzdvCo3HKOpRBRzEW77JAgB0j1qpGUYjq9dhaz+djSNkV10FujTcgACD1O7ocMGS8bDaQg
83VnvSZtqesaIFp7+HEKt2kzk7mAUIwLoOe5fU/0o96RV/2XZOcIoBDlsI5Mu9aod+3n9EJGc57x
B4i5sUAbDYk4xZRTpKNXI9wx8TwIVOWmtUWWKX+lhtN8TJsl++XwgNfLZGuOSFmGhwN6YQdv+BER
7qcffSto4tTrh3o33VFITonXJKP9ICXu2DvBY1uBmJt+Dt5n8DiQko4uCiEyWvXRREjBv3J264ZN
DzdROv1QobGIdLDoFN0YBDQKwwXcckCA+5h0pxCTJwUOY/49MjYo6MAF/j3hAlcR8nmU3NJUmXNi
fPipM+T3fOqqbvCNYuGkTj0FtyVEmvBvk/dvSuYkqYrwvsrlbYjyedGSTTynVjNzIQkmFqQ7+Shs
P3dElSM1majeBVhOPqt4pMwNyYiFmI+ew6A4+xZqQEd+EMpPvQMzadm/NIL2+93ET6s/E7H9P8Wv
wNyxLAAXKVztok7kr63+tNMnAXMeX0OS9lVpWI3Bn2esyz/mhTQ+6qBSLyN8p4W/KBkbSK8XUOWC
B5LUMukPvc8pG+85LJkCsTwWFdgVec4Kcbv82CqvTMGolHN75mueKywFFrrhppNBrR6mAA0GD9ef
2uQYP42arut3DFHUuSDMRneSQIboXWz4voPBn4L0oWH0XaLtmw9wdbgIidtBMWhY4Uo1AZqatUXP
bHGFR6N4ZwV8b+1opU4JlAbvrmQ3uUHKMS43DxwolbpS9S8WMqJZBt02yaiA9Po4VKWy15KbNB7C
K7lNBrHd2fFzx41IRMSAv21vRCyHZyLT1GlCwGe81W7JF69VESwFV1XWMrvmHtjUxOllEX+BNHhj
5LdGPPf9CcCJ/O6fclLW8uyTG2yWj5ixK0ZkgDZbohKgvMFeU6nzh0DPl84m/y+KBSt+d7AWfRg5
grlFMfQYeLdDBLc9nSPUp7XaPgjcqV6QVUHkBeJUqUjEzMHohhn4EouDRMhkgqsgYMZNHBK+HiZf
lgRazJ8b5OcA3a5MDqeMxBeffUiJhtBfB2tJUqt5DNEbZ8PdIi6tnGz4SnvwacZG8GOm1JIjs/Mf
5PSz78BoYYmEdOypgaZUbvnplyO9JZb+aIb7RKRMkFVArEFpTzJpY+L6vTByU6ZTGL6AAsu651gi
gCzmpK5jxnc0q2ob4CAJUWAT2wnDYhGZhNiJ1P4N97epn/wphRuXph5cB4YPjKBF1dtcFtXwK+Rf
PjyqQnYRB+KzYAdH0U6BMpRUuISymw7XD0g1zN/a5KmlKXDcxmiBS5s+RnJ9qw9qeKcD9ejqR5+8
LckVhP0QC7YfbOPqUU3saPcdBY6gniEq+Ak7ykLIBkI+CUnTRsSMHHBWWAxD4CQQ1fkK12217xOU
WIePMJXp0l+PxmNPLOFA29fJQOszhSy4yNqFf4Cb3LYoXyIY8/DsNWc0/kpomye/Jrl2mQycesvw
+07OQBMR4g80jP8Kmk3d9ek2om81XUXxPtZ3jBokUjHIZ65FvU9gT5EJ9Bu2rgK3adhaxDIPb42l
7yNsUgXqFjEPDxYEHrp+KbbZP/grdSon1RkwDO8lDbTQq2Qa8UNknIRMKdXaIriILL+CxPClnOzq
8RnxT8fAjkQq8YaVr1ReVQCy3PwdhbOE/J0nC3i0UuS7SZSOsgOnDrkPikvV3uvwFx+smF94H5MW
/wqblksuzURL4NXrKYVx6hSd/MaYfJBw6S3VkYpw4rsGYBOakz4s9L06BVKR8nPteKi3NYSm6oDI
WSthpb2E7Wc8MzsyBGCTr1Iub8OO4p/xyC8fFUSX8aJwC4Zx7YunKHHIFBNdQKBqo6mXYHTIv86k
X8DRhguQacjb091DABFWH1qvCP6fSxfAD0YVMNgf/vQWQ76E722B3zDMV4H05Oz04ysHMs2yjGAm
PQ6kkV+53rgQ62w7tkiE59YKlPLGSzfalB2hemln5WhT3jBgkVG7LSGExOOXZyKhKGcQeIqwIWUL
c891pn5WxYNhptFQn0hkUOQEmNUmbUx/E18PhiXw5KK/qi4o/GEUZDdINrLlMiPyNvhoZm3Pew6c
AbwuO5i+yI3/8aDzFQI7tnfIMesdWHcl2kNOlBdEeB1RxaTLgOJnax++0w0zV+nmDRWttxjDK3mf
M0/bUZ0GWsldDCHtX7B0FVDOoXRGeCXiRtEWQG3w7TWUGv8cW36qPdhP2KKEmpaI6oszZcQpwqoL
sp/vmAa4odlv2PWldqES0tQgwcd9hGNJUxHB4E+tEW1Yb3CZijRGbv3+Kv/I1caESUb0COO8YuPg
D+YuOpeUsC3UrwUkUdm4WogOz1+gpMWunK7gt8juaEB/CNfAhZ89akzffr7uyosPpKGe1715V46Z
eeVVrrWjZ5ysZmelZOu9lGbXEHj2o5LR9oAAs2hhnODvfwyyTM8or5l4xkXxaPBiVPNAfCaOVLOR
USvoVo/gJMswMgIyaXKfSD2ClwjKL+Ot10cd1gv1hEuS/CZnikwxVXgs3/peexN1N3VCR1cPholv
Xr97GlE5SbAkLid8kBHxfgdwy2H75qGBDokcQn+dXIK0oZUsV0RXBflJhjVXNFAVNwXi9umsLG1S
q2kzSKRd+AYA+pZDbuWAJwSGq9uRCUT9b0iYYu16yZKO2IbsTuaEfdVgUl959Ub8IWfeP4zFVGXN
VLFNIfwnO5c8LQt3lGqgLxESN0cJ2bsXAZnSwVwgmZjuCxKHjiQ/VKQ1f2zlBgXN/N1thGiPHvkO
2gxXjkaW3AJGOnNToE9J0H4sBiKJzwJromOsWAWJ5gAInT5kpmHyn/SMDJ87gRl8sxzvUrvRyLDF
/kCWBNeNnU/wH8kE6/Ytx2RP9EyfMGrpPkH5XuwM/9v0g7nmf0NCii2infu03IacExTYUtSqhEch
7uejsle9rYmkuLs3zCNCtzaDpdKsEkCFnsx0moviY4c7WYMSFlQCVUDI4WeblrgY1EvI74DEjAxT
2FSCUDok9Q+0dv0hZZViwhzsJlwwCnVwSC75SqLiouUY+Qq3yPMHpKjtHwAYbdqrT+k4jCIbpiYS
3D5ONSwY0ljIix/N53yhzOTSzfvfZ2ddfGkNCMkNRUHgP62y01VdFWzny2Ar6yeYpkGmS0OlL4Y0
PIRfTsbh8JqyA8z6n9HYRqEtPEIqrPbE8SBEtIDvO5aGgUh/vq7ZnTEuvPwrnX/kO5pfxI5qNtlK
HFLln0kCzaq/04Hw3e/JcVIQy8/SrUjv2eIDBlSAQEyqWiX9Ida+7k7cJ4y9Rk/IH18yq48AAEcu
n1puCCvr2nvAWfgpH8PnhEMyZioVUK1G2RnaVOwQ04P+WQaR/E7+p8JYHpBH5cwdI2cUSwWHxscJ
tpdmhbdxWFjjSla2BsJTAjxQFRFmB2jbPMKpz+CDmGfqTWIeG2c4x5ofRMHSW9WoEAYYmGubz7gu
1jxZ1D3F/+CQ2dfY7XrmH9RPUFj/zNEWnv65+heRxsOG1C6Vd09Tj8RZQIwlKNeuebCpRfVCPY3P
IXaBhXWJejdniltEESQ9cmHZ0IlJYHG9BtoZSQtA5ZrVkKESr0QwuYNmDSfFSe9t4uYMa2d1rPaQ
BV6TLjW0vgkxR+hwiaAhOvsSyt+RsR3D36glAIdyYZJXQnRNnM+fL1+61pCaPDCWfxYtlJk7AgFZ
VEf5Yqb7nKjnwOaHCZllMuuSyvdEJryQNEXiOZEcWVhKCCEzL1JK4Ge3gDtUwq0h/WXa0xyIbVln
4pWJyYJo6j/fIR9Wz2ec8+rWAe+7ji8Lw4qj/1+vjva5qY7VuCOrhygUrTyUREYHd+9bpuyxPQ3G
q0Iwr4S/yHOEl148RgoQ+xOKJQx0BA80qAlz4W29JXR/Cb5nUGXrLIsOOVWf/0g6syVFsS0MPxER
gihwyzyJ85Q3hJaZTCIooODTn48+0RV1TldnZQps9l7rX/+AKTz2VQQfRs/3RROwotwyGFAdaPDZ
JeZOMq3s9l/l0HKUd5096xbA3IzGoLEIpxz/M5jDOnrSVsOgEmSZdBj3hUt3tfuqi1xojaCqTOEG
O4ToQaomZUc/Cs/rce6Z82yUxsXs2oiBI0ArEUbuKIBHm4kih+2C33WD16UZg1RBXTdQC8+wslE3
JVK8jmm9M6HDm1iK8pOhlibkcydKeo1PRMphUUmkC0bxh5jCULTlvwYvRsgvs823gAT6wlyZXJg4
5gDsLnnivIEpz6Rpqk5FLhFVIT6eaIK+EmVNZpWvOT8bvCODnsoQjYFo3ONLRyEB4s7nfdmMHe7/
Wm392l5ZEl5jYYh5U7x8PQFR5friT4jVn9quhIc9SZfzOcvYa8ClZOGEMRg+nYq2/zIWUdFb4vYN
GaWTzuUBvvIkxsjEh+2mTgdTFXFJ7/XZMlY+xMqDcDMt8EdWQIL9wudHmW7i6cR4sPo+EyRL7S5N
KqJ3fsZnKNXoZGOusEHDWF7IsKYXMu+MVwcT+UsB4WIAt3SaTwzhPoblD21BXj4/JFAlVCO4CSQ2
NnBKA+nQ+lyZEU2xxO4IaWqhOr8IbsXPwlS14EFSVSVhdYRQq/+R7pifUeJqiwk2txLcWEy6ywRL
oH33wbJNsNthBVzd29mMQhwCGJN0IaBNFilQn5ScXE6K6dk7nhvMZp4QCVppq+XqtWpx7gcXg+fQ
UBEwB/oUpK4jQdTMJwDx92F/JheJVZ4isklAoN6YfIy+NpP1WwyFXnJlAnJf4q+8pl2/W+/d89p1
keZRJH6JQo4lb5rslQkpe6snRjH3AVwW+CT5YAnbuanwj8Z3Us1tmSoUfgcSo5Eu9ek3cpG4YrWA
8zO3OhjrqSN1BxQomK4xYKQl6/GJLE6fV/AoN/HDfHe7V3semwicA+ARNZO9zIVkxUmd7OPsSZPJ
jkuk9RBlQmJ2eP4kvDX5e5dKI8S6+87DhiJPcjHB/Z4zJoEVOguPnkSUtml3ThOffU6tHYSbIjlD
+GWVG3DSoTiVcUAPgIlnmkcchenb4xCEpMopnDAWI8y7h11jY4Hzas2GYGFxnB5JU095hEkfKlxA
QSLKQRC89f2Nl7fLfCmmq2QMDYsogZDu1vQtYM8tbCxOIW9b9OEzDug20rfFsYedUU6NiC0XXLqZ
0XAIqwfmVwmMpRoAM1JfeGz43dSjAcKQVpUdfj7+NDGzTwiXnKpsUViWAwIyRKSLl50pue0IVB9u
yoxe5WTCmkHvseGE7zAbiScj22vu83EffLIzx3v+cSG4jkSVpxU/XCBeuoMJHdo8rGQHyhPFf86+
x/7wcBvIcViMxH/MRfDMyfikU4/bBCQOxJtKNmxXBFlsQkCI9JdU4rPVcEWCEs4piyhe+UWf1i3E
afThEaR2BUrKEmwgDTvQAyV8RFGmTpfxKBoJeEMppr7PH+4oYA53e2DA1wR0mxqpQP3o+5lzAiQu
VCCcLhjWYCiN/efs3B1lcqIHk/klvSVQbkGpepzF7kgW7qCBeQhkng/CkbwOsy44PkSV4NgqO8Vs
Uc0WynvHBGmSLeVhU8hL7jufobpOKp+29F5E+JFBPuEHAPoCH8svXLioNbcvPguMUwJroXbAulV0
NGuCixHmC6SxcvveJxV9wCu5M0cT55mTyN6TDWR0NkxUG4s63mocFnsxmPYOhyv8QsKKqJtAfJhY
4NDKSSO/mXmbFQeBBiDoFXQ+LAsGjezw8HBpjHFQ6UPuJMjLJA549pBDnvOfQjvTrr/z6M3E/cbF
8R5w1rFs+JRwUfgquO914iO8QJA0iRi7LwXoH+SFnNasQKas9CmtbNLn0ZpJG/HfnCEqonr2DMGZ
PUIF0kz8PoDa874psft+u/ccGGM7rRiN8Vh53cRzj6nFsOF3BUbHVbuBojBOpmWjweGu8NwgYvK7
djOra7IEP9Bu1XW6Em4lI2ksLnOL9hfYA1VMPt12D29c3Fd6yPlGub1hOEI/EW48ACpbYQd0ALQ1
/jheSIUhHc3nLl10hJZNf4cgN5Td2HvdoE9xJ1lX5fUTTMYuEDmeFLX/qgDfZ4CpQLoaBVxxeLAo
dIBcPmMDKQrgCAce8ejO2aLAmigdhi+UWCPN635KhNpkE2HhAnFAGEMV/st8q8FfUrGaY53jjhq8
RfJWnQeRfcoZC2Ca6tUECmlsqnG7ngkAVWwWLsuOMV0qQBqzBPWFaHEJa/met8zoQLsZhUuT1swX
EqctznOmkOKqy/enNIfbQ2dxHquUzsLbkqZHVnihXUrDCejE5l7vp3SFCazZmtZXZA4+Y2mSFzJ5
uBMu5Uk5U5JIKICF8f5rn12Dja16VsZmh6++ZzIEG4ymIejkbMajAdJXwukUjsBQo+Z/UxYxKaol
uh+oBxrW6kifnAnqgWGWGZ9x9z0LzPAS/kaPmVim7RoGH5J2ZnoFCiCyuhQG+w/hL9EA5CBWvcvO
G+mrGdMbyAqPNyT4jKGj/NRh/Y0VVpdBeNrQ60+FDSqp+QNUB+GVxXylgUVASVbZdeKyi94oheT0
HAOVtPKRA37oaN5/xekWAJFdo+cRJ64gBiDZcxW6xUi5Rt4xxWRihjbMp4sbu3kWLqDSm7RFg/54
ZJO8XZQXAFUIBFTsijP7C+dHRvoWMoTkI4zuTW/sG//lg8Nggg1u3LC/m+ljwxbBB2DfEBiNMbWj
8acso7cFIeNV/3jDDEtAi48HmoMZCUAuNEu+m4CKMLcmUPSAnp9EMxOTgunvmnIGKhE3gG0CP3Q+
J8fWvRq7vfSDwHRVCQHXmLwc1IZ8q/vgIOkgkYS5p5b4XBGr83XHHRQ+i9vLnOFWgSIyhYu/f8i0
5rOVjFscs7WZAx2LC+auUY3wvXLVUuc/JHNTw3P2deLopsVmjAcPFD7uDh8aCKpURw4nzSHsTEZM
XO0w91En8sb/9/52Vz4CX5e1QQnVUiKJctyS+Ms8FqZq/DAuCJSVFg2OPoLOITa5c/xUTkol54jF
/nHcQMavpwetbIBYdB+sp49Fj5oTIpMDaWOa60xUu4rHL+RGPH4ZHHKTCziesfngpn0MbLwY2aJp
0VpsKp3RZAo/DAhpmCm9bb41F0qb2v23VABBkGJSV/JovnnEpJhVxAVw6eh6WEtwjUYVCZfbrXim
PCDOE17h4btBowP/Di8iPkAsL4XPTkWBBXI92fB9uGwF8hJr773gpnLNXAFYMdZ+vDnI6EYOPhKv
A0cbOwFDYQ5GIHj2rPsCwA/iMX+HDw3jnmu4f1w8F5CycCPBv3gK5IaNfw5AUFtTgUEQRfR4j6GR
CZz0tBC8V0y3YGugdyqJHiN6E8+73JhyK7nnKOx+een4DiCZ/Ec0gXAq0ffg6zK5dlflDPVrhtli
E7BGuWWQLsXKfvMqFiZrkXsNUs7aZTmNl42qDM0qJzko5i/vWgo/Z6z5LKic9FFqPJZk3RUrkrSn
XHY+zERmPMK7gy00g1Pxt/5lwo43uTmeMFhVMSHGC2bPyB4klf19tmILu+9xY69sqMT8YqJTsIjQ
rbEFMMJgQE/HhucXRw2sBThT+H5QO3DRUPqulGBUgHwM4BNwV0Gge2fIbPGY3vkKXxDeSkoU7h0L
mtsMS4ELlVisKhM73IrQSJqY5sD2Fs4lEtHaZ0mD2rOS3ywTCj7sTTkk+D+4/nNPEci8HHrip4zU
e1yhxFlzm3gu/EWwS0y6+D4pYdZsM8ysPy73GlY3iNaLFx3dM7K2D1xLlp4bUy/iIoOXC6MaAA2c
s0QDNyAWBwu8WgL5MDmcyrBoV9i3sNk+8YpR/KdkscTv0HV5YWv/i4WLaiGwYv7BZ4R/gZSDJ0QQ
KKsWduLDISHgy3A7deH4YhHHR8RM6MuGmXhcISxnzGcZmUDaxPukL9hXxkIHIQmP4r991SSS5KuG
dR0+ZVfuolG1WocaxRrr9BvK84Uy+EBpXCE/CxrENHdaTN67pSJv1RIH1t30Az64JfgbURa0e4mJ
M7T7fSeYkjpC2O0vYo3hSOXMp+K6J7KLvZZCtmnq91MS9Gpl9WLq2828TmLxGjDl8+mI2zHHZYr7
GSM08Plhi0E5AJf4MwmJs2YxfmfmnZDtmUegeNoThoHgccw2UbAmSd2Sko9BYu2qxZJxLUQKfifB
861ZGC68FMQ9uERCnzc4utuv0YLTvo3hRYOh19C8H/qFoR8Bh7zkE+hLcBqYbTJO8IiynDnla43g
kCCt+vBNFoTOvUk1U9zJ3SYCpyptVWLExTfpDQjVGmNd7+20HJrMklAojDKMakeSDnYTMqwUlMei
38t2iqW7DCHJjNE7Q+oOOzuDHsokX5/rFuZ9MEC4q8Zk2TE+JFYolwAETamxGsW96zw5vbGBqUQC
8+YAYp+9NMoX9buLlYCqh+waZv2XacsCz4fUAlAVSer6+iS0LWt3Zk0858jm8w86sAERyELQaIoO
udsE8KC0I3ppDCfW2X8CEhjMXv/XWq/Lc1esBOjbSKwxgvqD1Y1ihyl1DigCw6Sj+9V76Lhw0AlF
gEr87x6JPgNRkWaZes+Qcbu847VjlGR6I+2ye7gmKgjziHfn7DIH6pkSdkCAL8nqeVOvjz3q+/XT
9mM9zDzhV9ljEcDkmwr/bsM/uTNNe7nNqbMbu/DeBjf5dXGZ6rqDg3ZKZx/nfhxFspMx3FxdBuaq
ePWbn85hWhBAai6WKFhKKu0bzxESBC4urBXBF3zsXnCaYIlwHZcC5TLCdVAiXVmUELsQtxRmdOFx
zdbT9WBOrfvPuLMTkEx6489jQbSDkTqaedv6uW5FrKtltdujBQa5CJDbmLPVPErXLTn3gq/wj3hI
I2WB+8SyXEk20aLrLkWr9fJJQvwZ/s3W5BiupIAYITYMxprkiPLUtd9yO92zpEX0XBGx1EtsSi/K
3xgqbQM5MXZT7XFUgaPNei+RzMOITEe2xNnpIz/QL6p+vuvWMfyY+y1+Xvp69B2Ft7WYR8/ja7GN
VH0MBq0PySoB67QLW1hlsA+JHj8JfnXGn0I8EH/FPE643U/1qfxjIqEbdLrEYFGK05Egc0OcgBiQ
usnk2KiukHy4iS/cjqggdo+Nem227X7gTXLee1JKJlft/OEWq265xGJuUY5GDLRVY2/AyMGDP+Vp
OyT//Kq5XYRMMySjiEcy/R1Z++AnyDcpOCfMujjJ+PWfryAsw25V2dqBnxhQEzCneVpzS1rMrWGN
+T8zSfqI240wSRIOCHvGuewELy14/QreqOTYUzJCZYNCWF1JNvvtrlxIut6CiHGaIMFqR5cJ8F6i
FJMD8G5ygVwe/6LfowOFBD8FjM6cjPxYlh19/eKE+5+N9MuB84Y1zZNuTB9JRoqjLvql4FYBA7xx
encEI4CBCTfj4YK4kmWiuRNnEn15sS4gj9lfchCJMVG22aE9yT+zG5+EngjI9UloHi0TDTnfhz9k
yP2Dbg92MX9cue+RJ6ydtRvQ/ecKStFdOfOV83h0b3rg/ON0VV4pkyhX6JLIEqqO4gpuJX5jqPmA
QBWTsgAtBvM9EAVqBk5JjoSY+c66815+uxdW9Elj7bDrVwyWGtrk3dTj/WdtTMfmbHyWnPnMASQe
Fm4eRy1nuqQ/9qwMGi54IXsszq4Qf3F2E844dZxfoGrgbRCNxqKCbpMSPWjt+SL7A2Nm8g8LgyH5
DKYDhF6Dn1uK2Mhb/M7HpBMEXJkM+PWg1jTURp+yhBW0AH8ZWxYuG9hsID7FTQT/v9Ihc0pdKFtc
659/eciERLGzIytsfGCU2P//aSzeSFpAHnDQbxmNznF+oTgink2P18RNGcxKzNbDb/yirj9WvpqG
mLB4TNW81qWmZ3BOmHsfkHxa3767qYvbuF0siDKz38vYn4LfXspNtxGvzV4LviFIilUcyI5Q1wO+
R3/xn+LWGAwdU8EA4z/Lq8l5jqbzinDBEahKJmbPZxr8p/OhmPvtfuk9YdeTjlJgBnCF9/xZyAcG
39t8Owvir1H5JYzPa7G2H8uGkQ6GO7h38BqyThCSHz7Ia1At63wV0dDa8bOoz8/Nc4Pe1sDpdv30
nxvlWPliUOyRmuV2tn7Y2Pxs7rfPIV8p9jVzm8N9J9qi+fzBbmeTBcq1XCCvX4F6rept6ZZY1uvP
9RQuO2OSbbkG/IIHu9USPV5xz5rfhp0VTKnVk7V4bPbDb39NfmY8FkX/TRY1rgtog6BTbj84EPWU
oaYCj8kV3Xr5vs0PzBW+ENh7/fkLjCpsinW1gH/ly9b99t7lN9HELSz2G2N2LNeP8R41C4V8g9kp
Xk//oeycO9Xhgd7L6cP7rthgTRXML72KxyL6T+OBup3Wv6FFhuXDnBF2GjU6KWABvzPxYiJZfaG+
X1rpoIDzp5sHya5a1H9Xk9npOSyZfspWa6oMAWW7JuCIrExCCDSkiLzEv0qLZ5U7V6NGCJuXjade
KZ5rTkdYpMNqmKxzBSciADW7UyMyuPJ6zRTqqzA/JbLNTAaqTif7uhn+gK8Q2RnsKDDujnEZwsEL
0wJ0lEyVRZ0NQxmHbeo+Dxk1klTTa7B9MTHR4emAez8fELlwldelhUykWeqAID0VYEYhgBnFa8XO
h79ZxytK/aPPTgz5IFmI42bM9+Wr1ejpIsBPXjbvIRwuugaMN2HBKrAegZLZC3MwqoAoJAv7JZAk
KDM6dGFmBYzSxi1yAqDDUZNA1IN5Nb7YH3ZhfjJQIKJhmKKncQN2u2O9L5bpWo3K6+M0bF7/ir/H
iSklrBF2yqcrIszGAIOuBcAHFiiOuUjuN/GvtMiuH+QduUWzPHZEcPWJw2mCAyYZOtRIHaqEzg5r
sD3zugFtmx0u/A+vvC9Aq0AgHyL2UuRuOpNhU4sBWC7gLUwYMXiCzDw2TGM+qo3WEDUf1OEYtN+T
4wCwuBWRHrmA70/6GWWdtksg+C9RAHD9Yb/T3vYhEPAgWoDiOczm0hsvAdfjz6gIvNPVg5Q9nQzs
ywX4BsMGGGSQD0V5AOhjS2hX6Hr5aSJ/CVBeJpuC1AedZ8DDZAnUY6MwcvA58mjmsO3YkDOVjrKl
V0+TteQyC4Kw4LR9UTPyTUzAAsBboA0GEGB8KiY0b5eGsDpyXmshPNQRmzMYA3wyAkINDvK5ZvY5
sfM22O8IN4CbqHaJQy3b0OhBDyOJQY8H66Xr/h6Pzcj2zsDO8IuEEs5awxyKFAFNMYb3Lyy2mbCR
inUKixXElqEkPelGjr63+UbwvmgPpOC/f4ilfOIokPvI/Dc59o9NMP4jhAKi845X4NrLCClg6i5K
eyDwtjl9TvUhW3Xb/If1F1+gUI298JGmAgdPXgJDtMAnj+CayMUJKSfkrhtGdlpzpHhBDgi20uuN
y6HLrcKDm2YPAAUNQ3Fo6UJVoqw5GJ23i9uJJYWToHH7bhyyK/Qc53hTbRVZ1+gBJQZoXlO7EPpz
su3GqgmA4IPC4JH+0ZcVCtxXpwauRie4BuAgQopw0enDRAVQtCQDrb8TdgsrvhvKQl7VwdSBwhoS
XUEpTdmPJ0B5u7s9EbpPht1jFyKrGA5YuJ7Jva22Dn3Nk60pmvnKWt0+IqIRXc2RzcJ4cwpkYRa+
qf5Ls7gxg+PELi6fv0kEsE75//KT3RtCTuOpwSR44DNBVHjEKIzT35NtbIGmfmw0/tthtDIWfnKU
hhjhRJ3d2ffjN8rC+yWFkEwHzunPqNiE1wXP1cdlgvDxGEtW0GsC7n7UhejhBrEkwiJKbAwdonSh
bijeNx2BZelOc+OIptfHCsD++qOYov8ZrmTvqfvswp715ANr/iPCdwfXmhEXYeiDzsXmAedBAhEH
5ulq4nYenQe6yX/JihyR7RTpHrtYsiVlaoUL4p0oPuj/R8mlkQCsxcDml26kvdRr6kSDqAb763y8
YlvxWRlOXlDGo718uYCMhsZ/iSmAd2ByxRGTowO/OyW+GC1ZtLFuvDfuC3oq/Xp8pIh1Gv/LSVtG
8wUxL7ZkYq1SmYQPW/eQzsLMVtUSnRAlDC+dq0QqTBHmoNvqKq608O70zsuv1+maWrsKxBvvKN+b
JQ+3kpkaTumQusOakp4Bif08tPTIF8TPdufR6tHW29Xy7gPzWs0294FkKeCkheTH/ozylCpcfY2R
bMQF8iKoEaz3q3LjcfFl4hkCAKngV4ZE1OsbtvJhk2HGDu8C8QyTreqorCT6hnYxHOMNtSJG8ZKb
mJBq3YS7qFJSpPbchB6P7x/v5eBoWwGjjdSSaDXuexWdAAcVWxHY/jG1OgseZaSZnK4W2Uebp6th
q9oaWCaNK49vTM7mkuTEMWVhRFsWE95rmp+AyarNK59ifns3OiPb1OH333c5bO6sDRB/C4rgv7kT
O3dP/qlyY4Z7NCa1xpMeEuoqTiYDz0lZpmHuYYvr5R7BLnyWj+vTAvszrqh2cG+wGpiO2PMFIvMy
2HMbONTR3RFw/Nfzy+dE4E9h1s7Mu4cZNkgsWGJBVzhu3Td3l5bMnDt37H8vuYdZpctoQqfJ1QdD
hfuhzwedCYbmwsfMNeRRs23jqhabNMRkXsPl3JH81mQfhMAx+HOnsW7k3RtryeAjm2jwFzdyUB2E
MAFCUR/Ig3+7hymZhTM7c+N1hTkT8oxr7bfRxEU77U78iXPgfnFTpYh6yeyC7ChvxnSzyrz7taFi
vlSYyIDNyWZm4trkTbfy+sn87yb99KfWe26AmGyE86HsoA1zX7f8lhK6qZ2SgMR5aBPH1sME7eXd
Vx1k6H+4sIrXz6INE/4NASsDrLAPP39IicroYed2jw0xaKyh0XrMGInxRAASKFk89G4G3Aw+EJ5a
hFhR/6FmsBgbgunU7tOkvtypzsfv7YmFvedv4fMhuPyWbaL+BbxUvElU/H3+0lXqaf8EF1E2a+7l
Ze40SPzn4m7mS5zMjHfIMBMTtxEmZSe/O1qIjb8zi5BnmZKfs0SA4k0M2eyp+by0yMQf3OLa65zi
p/Alg+mIo9i93fmgwxu6ZKuyOgNgXocJahGQrU/DLKjtt1sT202UDn1fEPuvMDsogg2RS0yc6iJg
4jFjH2qswRD+vW7N3ZLxBwKrwA4Sy0Q3C5D7Wc89hJhZ8L7Vy2wNlum+t/dl6WBwhjYS4ayVRVXU
j3fGip2PI3Kx+Dg5NZ994E+AgZ2UAhSYFlt0MPojAyr/tXvchgV7hCFFSL+YQ+jKtrMwfFuWP6OX
u17vWHMrJhtUJRvMY7HPAX24pjwOKOalOf03/+sy4zW37ufHTlvendG7vgmgUa0gUqDppkvyRZsl
uiL2jx1u0Rtz/emMH+sbirv3lmFiu7y/jYI9hIYRB0dyMUER9tPjM6LYz3ec9biblUACkkPsDMWr
hd0cC7/16JemKoEPJKbhyajTva5Uj65kQmG5rqL0lJ9FbjREMr9z3qvXDk2y+9+iipKNGGZrqr1N
sWk7h8my5IBoLysAAnWBxy4Eo2V5JAAtGPxkg2L3746D6eUZEb3Hqr7jq817Be1q8XQ/65LoQhS8
62yJ5Q2iZ/abD3+R5Axb8brjjM5cdp6HPqTRU5YdQSxsIYJHl/09Sz94CSP9hPfiQL0/iP+w/njs
xJPMOwQThudw7nf5OXZqj0ksSXjzP0hZ4zZDZg2KCbAK974UsTO4yXuU3x3NILeg+3lGo/xxVQTI
uPx4PWb1knO3wfJatnp37j2dfHX3RBMTViN2KIat2Mu3oIo2PFzp7+2pl+lJXP4hpGGlP6MyQgKP
leKGwOIDm5VFvFnUwvIqDdWBkm+Rqm5MnH6lru87do0VVNV2R1MCu4dJgE5+4mFCsLie377hZ5Ga
NMr8emwbZ34AhPjHPLebIw4177fmUP11vswR0dsfC1bLl6KDntRMeQMj7AmdbwC9x6zDwa8OuOE6
EOL8JIIFwQNU1yosXay9/33W/QrKDryH9vz6N2z+Io4DnwaLYsWeAQVUTj2mWzvyGLHLlkOm64zR
onR4nYa1EIqrjpM7cyeHJAK3oIN6/wMZoMmiPR0VZHdzDpbeOk8UPpDTxljthAMHNMz/rJUbBnXh
HO49r7SAeyMeE6+TuKUXQhiuoS00CqgruGHR7OHhpMUeoFY2ucCYxQCE9gzIRXMbPxBXcEEn646k
p9aZ16QRkCY7iYjhRNkLx2WKIw/TGUBj6zDtxoBqFhd1hHiGuPcgNwwKHiofCydOfvirddA60LGx
x+CZSRTYGRgMOIswq+eVLorvBMjHv8Figy9FODC7Nf0dJ8jnCAssyK75PrGf28cPKBcjUfoUgCG6
j/wXRT2FgsHZSPh1YHJ6rXBsQQJDUvKJTAFxy8VyNQ0LHgrBmpgSAxYnsO/DApnU/1J9jWkPpytg
3ZH5OUDiF28vF69FU/S+W4oCo/UgehlyVB0zu//15TBbUn7vyd2yIROb1cEc1uZ0WY+5vlHnz/mz
GoOq1maO6kyM+eI2+l4wSiE4IdVvL+MoGmU4s46J1/sTnQ3GkBewKoz3KfU+x9k/7HX/Kct6V3v5
qj2zWv6onpZ80HwNYua9UP0WS2gPx3zfXd2pB8l6NWyUMyvLZ/CFZxUS4tHei92Q/Wu649ATtskf
/xP/QAztrO8puSTRcoqZKZR1mtwvdTS4Nbz6U57o1coCas431Mj/NeUQKRid5qvRlae2JSyK2Kbx
MnT+lt1RWz3W5AxTSgvOjBLnDXRmqkEadN73QBu0nYNmqq4QEs/rIu8qLAD3957ehrEgcgCGhAYz
2EVhkvS3bMeJG53wHD7jltmrnv4i+KBaGKiFQf4Q+yUma7nPV38zE/G98XRZqKbmMX98uvMoN/4+
HhMA449mWgjp1o7CjdXZyZRWXTBOPtOQpFDDnBxrtGGkHrI6qcSWoJc1yQ/xlZbqsQD0xG94tjuQ
NYBzIvaoHlvOYyVZUGisBvDuwK13ZXQTVmaDUUIqjgbONDxTqCzTXckmxv6iYhAYYXtgKXxa1CYO
Gzwehtwk+gVEcvupW7MNqv5jCcnwsc2s8dRtLsJpxtnLMXKanqqoi5q14sr+5DBzMdFe9ttXY3bS
olt/9tkPPFjswfdQwTERKX5q5pHY8zJf49P0eJiij9AnqMaCat9wgjM5S7yhN5TG/CQ20dzFmFVn
YgoFgISpyGn+w2t9kJ10N1+zoGGggM5D2dQ73pAKK6PObdxxWBMvvqdCcnpahSiJsITjTikrZn7h
i80Seo1bWZRQpzwkbhj2Xm5lILlAEGMDkIc4QjivkKPLzehReEec8dv3drqDbe2UBwWPmFD+afyX
jYA76qmklDA5AqaLK3iQVQdrcwS3Xv9mW8iHAyU5ZYRXXIVwXBepB6rjC6s5ySdgKDpZeAaXb4mA
O18M5PBtSf5mO4j7vKow5vj5nDWDBS7LmuR58R73dhWwficRR6iRISzf5iE7j5OZRIWdabqoH6eQ
lOc+8JAecOyxXIQtGzwZCi9bjj6+vKZEt9IwZr8ej0WqIP9OVa+5xZE4a6YIZnEZC8v3GcBrQiup
mVOvZjOBAckCH+iLMnu8uYhB+38Z33K6g9dFWhydTOvIoeDM2Ypw7MfZtXMvr80dw4h+NawpwBka
7EgrDe6jWR1XSJFg1WF6q6lr55i742A3d0gp5Q41V6L46CAeK+1aWOTFm6nNcRG2WzJj7sy5f4bF
1PwG8bnYfxYzPDF1kFvgWYzvjzlcCdGQMfSpTYhKw54/dDFrX1ZMma/JPr/isrFod4Dc2ynub/Lo
qwEzb4uZbj8ZK7GKw6wy0q3MaAg02JmvptAPZB2PiAgbHEf1sJQc9TlUw5jjbKp9tc4CbC75M1AS
SgItGAigyo0C0B21BO0kb2eDNRjhWjgaMKLQeccUaBepM0HA+g8CPdEt2mnK+dxE8r5wW4+Oakfx
AS6ZHcpDyb+J5jToFg0ejyNOTl2VsKFRYQ0HCJa0T4qOxg37CEbaiF7017WFWg6lgzYP4x3FUqdM
xvUZ84599Q9uojPbJL+4j3Wn2CUIHmPWl9GvJ+fKIcplQ2FkPxfSAbbwgqN5CXXNnsZ6s8j2sKBh
uRw6W1ppm+c68+c4ZmmGSAQKgsoaRxRzOiMuEzGlXbig/txV2qYGvwjgf6/eST40VwsdoRd7FS1E
RyvB+MegLNvKq8TKbeptq3JwrWVsEXszC+aJ3f7nhlL436B1vwHumO4YNQxG2xupZs++sAb0B9Jt
5kfkzuDzBtgPf782h8oAsS9+sh++uhapqYyUlg1Eg7CS3/K3WNQBtFCKxm8oHaTDcKG2D/JltWCC
vUi3BUOFD3Knpeh6X6rIFx8A/ZRdOiLAoyHyA8EDCX4r11oguo2Tb3vEq2vRpAu4EB3THZpLvUsu
8kLZASswhYXjkK/XZF05Y0Fc6LAnDSBwWzx+j5lfrJ9sp32z5Vs3v8XPY3nfVnsKR8SqLFK4eSxS
sTFa+FWcFkvFnR/kyyfipwcMMX0mt3WEXMfCf8pM/HLz2k724pHvBr2/kfBjcDUmERyd6D1Ue6qu
O94OmEPQmjGPXdBzQCKMD/1uCiMQtdzLUOfIkSFjmnnspVNzcqAr6LfiTsFohf2IaI/GbEElp6QL
sA4xuguLjULnMEWir/NV0teodwXTf0bKnH0YLlEfkWDzJ9FxJe5zM9462pmVjII4j/rDO3pYbUSg
RT9xv3e/6Yh5ceQWvg3DYkdCpIEci3ZLZlY6ZEYJpbyUFsOj91XNJ2Px0E7ixR3svwPcmVufKSX3
Y/X2EpdWiLZe9bBDZBuWDVocjTlE9A4Tl1GS0zG/mqUm/X708LKgwahD59RR/eKQE0ide7CWjW/4
8ooo9ksXW3rmn79fjmOWbeEQ4cOoio4wflLc269ducGYql01UXPBlRw8BSxHPH3t2iut0oU75JRQ
iww6tT1OyniCbkqn+h3YcsgymDlfKt7jc12/rL4LeN7fKztAsRfd9F96Yvx2VFDnHF+BFrE80q2w
eV0Z2e2yhbARonSpRdIqCce+uViwW9EpVtgWeBVZhRzO5mvJFbjdr3JlOMYErz1ma14KOCK/DMeI
GL8fcWPVYnYVnVycNyxwRq5MVqHYu7PhJn2shjjpFMKmxWyt1KznBN6c8SImFIAAx2WqvlO1GX7S
E60aFjs8rLa0aXWTL1YdLkusAgwjswxaqz49NRcU9efHuXBVbDQzs0dJ8oDpCq3cemgOrRetCC/V
HVN4wXr9Z3dWVr8f0eHPaePkD+bZhpia78Qh/Zax2bs9idPD9MR/rJh5485ryv7dLN3YHwdwtJOk
s/fc9eoXk4Ps8sSYmAwNhwHkGu+cjfaPxiqnGVYNONlqzPjXQa9075y5bEOSki15TQFLkzsOzqX1
fDHbalusVNjJaPlKp/uYhK9R91Lpxj9omzB2/FJoS4xcwl4Kn8OoJk9E3CMM6gjQMX6luy7qt+2q
QEQm2AjuPqU1E83+n7Dl4zxSRAN4e5Fbg2CHIbQ1Ic4+94DeUMkCEtPOwyA2FBKfSNMGDxyMb4OV
jP6WLeLDSybuxJ7wfx6OOGAlbzKLGxPici/LSR+F0G83paVVu+xlz2kpDjSCKONfgMaaDlxw4LaB
NYBxDYPVwy0arHqw79WyknzEm8zmlNbvBT/5Wri0zvKwzveE0heNXUEoQob0sr9cP1ik6mQSSouw
5MVCOVUg/lpqz/XrG2nf1TteMOnsQYT4em2RPIKGO4GfIw2RbH3AFV64sBnNI5i8bPXrqhKeNL8T
ad2TUeyniMbLrRgv3/FS4nPFkdxu+v++vfDy+PRk0Aw2DxXIhFvDYatgZtxh+GATvd30y3buakBi
ookkkPsvNlZNfs40ZNw65N6gRd9692w38/c+fu/f6r66b193yFX29+WVLT38/0i6ryVFkiQKoF+E
GTrhFa01RVEvWEm01nz9nOix7Z2d7a5GZEZGuF/l3WSw/tUtzccyPAqZ94N5LTEMbDtZ3bXO5RNk
4lRb5G+la2J6imr5XfcisnnXTZ610U0+RCHNcUNzMs18ojXP24y+ZtfPbXJ0fXYzqZ/5vL17MnZ+
HcBZ8dwwnRu6TuAdvfv6D7uK4o0elcgYoXM5ZcN7uzd21+LsQ9vv2Uj/bX5SLU/f/ZOggMeYXZQf
LCoaxLmObOxVSb6XXUjnSp0qpgc8led/2W9pxJ1jJa0nTrbjHUUmQMhwk8extDk3EmDurACh+jpd
mQkERg7MrPC6MEHrRy/PfmlNJbOlJA/r1nMRt6HmPlkUdylvQW+wXg+T4P1ly48yQB4uXGGCk6ui
P27QagsxVsnY5xFB68riVNvdm7tD+3Rop5TKwvmypTXV2qrhviW6qzvYDTIwtyeUmSCXZsKf9985
D+1Sb+YvHWurdFkkiguzqUaLZu7YvJ5a0UPQU3WWEjHUuV/Gy9WQdTkjWM1ogxRSMbDJ5pmQrzCG
64fvrU22Fglz2daXfCOGTh8ITY0vL7yGF4ngxuAyKhtBvi/HzIdK1ql6HtdyUnRGrM7uhYFOf7xk
bvD9xhklBXNVlOYh4vwRoJRo20Kc+jVXe23QPsXXleCazLvoN7mXM6kSv7YYxwyFhG4u2V0ICsLm
kg6x80ZTcV1kKotl82bqXtA4lRLe3z4ts2tBkdPL34Mh07wTXo3XUgxElaGBi2vDs+zYjxcXnAgg
ziUi2pzh8Jv7Xe0xPaQ60snEY2F/vQB74AqIdNGrv8fyiN3m84JFzP/EIOmr/v06M3z3XnpdR7NU
O21sCu+Qaai2P/Q6GCRfirzbLUSfIDl3+UFMFQhw0+931stRBIBl0GJFmetdD1X+vHnwp3Uuu3Em
2blyvgYpcs2NiJa+t5O0nt46alq7a/0gDz1dcT+wEskHv1Nlc6my/ppP9rrWU9daNlm/3BsJb53l
Xi2Dis21Cs46ljjRZi0v6f8et3UvluMIETGXGJ6uo+S9tWTD+3crc3kiu3D/c6mqD6jlfCyrB9f9
WpPJfMGTHBDvLBnl1L0aPD7XmuadkGg5uU0fmsQDjjBWsbXCL+jLV+X5MDZaT9Dn0KlFqjM792YO
ea+1bJIR4BWgXLtva01j6yOBy/SisTg1Mum1uZcl0gqfKvhOmO/mdyxsWDskWIh5H2IZfGrSzsOV
9wF8Mg5CmgMN83kVBFD+vh+Tm8DNHtamyIuTErSUk/tGkiRHctX2NVbX9ird2yyblu0iOXxtuWzN
k5PNkAhWJg/PZP8cXNK953IUi5HVN3eJJu8Tc+RyV39cSjj9q6P6nBjLCtjmKpF0VKksext6AT2K
8V7sK7F7NSNOvpWNKnA8SzwGDooX6QA2PPjLqusRa0bDDApVznLr1DtXUxNTsZS7y2upotogLJGN
Qbn19ZSYDxNq7BppSOaqFlAejS11AlcTAxvqMBi5oAYygXWSz8GMzuSya/mwjG4etNT287lub/eN
/LKZWnINlahNRPhtUzU+xrl/5t5e566nhkTCF4MxJkU4rSjHitQTmeSQDERORnPF8nLuypJ/uD9K
uq18lxj2KNxLyjkX3Isljh8r4wzO/GeP1iVE4wVlBoclFcade25RCY499AvtOzFAcpi+/jLnZVIe
jKDj8+7EEftzk8IicRv5d+9GybYjDYiRKHJJ+r3oxxqkhrncatG1zaE3S3X3178bo9B28x7Mos/b
2zFAq7Ef2cH+kp8R8sDwczX2gsdCQf4qLdIFH+4i/+HWP69GhBn+6HSr3xT/sWv7ecElUmKtgk+R
v9KFlt58mjfuuxB/7q6vZn/7Sye2FYZcyz1a50w7YccT6p8TDF5m8pnZncJQATqUhou1P1bZKbPp
qg/iglhZJDg0jOSB867YW64aQelK2txbWmgXR+q8kVyNkq+vGz2IeAYjoExViZLwgYH3ARezvFOQ
UJY8D2WX46KHXUlLNJmuwmnKo/piEUpJMyiz2PnaLFwva5X/Kje6Cwec1/zwXQ4O94RFkW3w5dxu
5QORyLlpGIoXz89/LsJfX18UMxAVhgvIJj8eTSKZS/LRWsa/Zu5GzHhOHiZhuvQ4jIXcTgJbCSYF
EWX8rCfVpBlAHAVEZPqzYNmyWB9ceCJYyFo+hd+BbG6FrWQbUtcuq7e1IOL16BYbvAQjPxq8MvBt
AfR8FnEpvjz+lVO6c013o4Rcqp4wXwPQ7jThq2ZK7ja6KqHXb0pl5ziQOnFLNN2++LFqIg1nVzZV
o0ixFqTksP67NBw41wmbQDAz0jBs2je4Np/CqucF2GpYifaUtwIFGSxlx/FbowDv/QMacZ/6jF26
C4k48S83kxnKr9wxmLtWcxOR6PgoNCQ9usaQGkmWw6i3aqe4M81qTTZNdW0d+ru29WBjvdB8XsPe
zI4L9uI7p0uSuxK8j8nPiCYhRp9ZdNnE2x7VcJxeCe4iz1sXKk3SSwdE6HQPf8A642/sb39URebU
5Y6Thdns9+DWosSJ3yq8FXw7PmWEquBn5W77Z8v07zzHHscrd9euzprzv9TJMpOevTwNF6nh5jZl
pLM5EkW5x8RXqUTzcO/HPJD5TNGSDVQG/gIeRybM0bwTpkkB13KPQgjT/Sd9rWwnKhtGaLT2ihC9
viKLuvQON6VIfc/IZ9uMVTkMbSLUWNtjUFtZbJ4Ai3p3a1u2y3NznhHM12Dg9YzlhFVRn6a6EUiQ
OMLuY8nPpOaHyigo6lRzbibEy9myE/DCktLwKHi2jHxgOxIDmqt4EEO4D5PVsumfu1Uz4uk9fdyf
31YovbTdgCgttmulFUUMfmx402tzO7FT31Ha/3xivq93sKTclDRqP11Iq0xJXoWQYLl+n1+x0fzt
+JbWy+gqYKa4Gow8WFcwGP0Hcdpk232Mr0PsABP1z7WhKUj2eVy7qe9bxet7O0vXOa2Ofdyb6mSJ
IVvJTAR/zjKJ7csOcRq5n+HvN14OjDw/P5CInvlsgKAdpZLcN5JfG0KQS3XDE7zvGpbRv9eMixsY
60GW/ajM2jqSV+WDzEqMqA6wfUfqMPsMrDtHknLf+hr77h4YEhoQ6/kLs8/xlJ+yQ1llQZ0m4xYM
mfnf5WXrkBBXongh6CI8J3a71+DkqLtNPaXaOPlEvXVtV9+/GcDU51yy/KEbzTSeMfqRV02oCEef
jYXMhLMzvGsBh1VV+uHCqJI8ZqJCjKgriG4Q8XVdd+nEQsTOBDFSPr1LVnyGhKHZ7yrETFRetMJY
23y4AVmSsGtdJFOc9gJ9aNvY1W9U2dfORloYwGU9YlMTAMwq9+SmvNWZQFO3elAzVnyvNC2lHNk9
9wL7wqpp9N0F5rWqnLuZ8VaMKbEh+5Dca96o9uqDMjzduv7sEfRDg26smOex7JZRY3mgbX/HWqab
NbajmRemtMUdoO9NqIF0NJZI5ngDv7fcGvlMHdx6Gkd5ajp+RAysuRIVQcpud+gLZ2ivkGGdC/dj
ObRyGdwyjd23huxUOP+lroEJPvQew6eZfQH3w/BXMDYLg8oLp3d8XstfceTc9q0QVsDlSMTyLb+W
fjbznSMjJvc3fZfo0fiuuZuzGZ/N0lO2Sc0gStlVLvRwYtIeA2X+q3uq7P80e+JwZgaKHIvaQsgC
gOWVLs/f9rXFWPxL9Tm6d4/d5dAVyf8ESnn96QMBH3zsNLgckMKN86ShansBITtEwTqtIBaynsyq
g/0ZPbeuaA91PWrR05wBJ+iCfcjYyB5nY7hDxg3GJkI5lFnYFn2V2flLFYXsNRMD37LRFhnELm8/
31q0GSvH2+bMNL2KFC3t7u473YfWdXa9jUl01B7zfoyxlr/yVaowzVWo7ixmKlXbVjRiOyDSNStG
wZuYya8YRdd6n7kibU4Vva89C43gsxwaRLO2E8eFx8nks+U7I8t5dHs7COHnBln21j+PMo2UeRoJ
fEmuLIK99upmB8tJHMk+WnRnh0J+8GhqG6pYtDdqkYoRPp0bhc2lte/YfFFLAoMyQs+wyWU6iHfX
DLqDHaAf0goV4w3yDEKpPW78jje6N670TkYGFGKNA6gUojZcT/U15Ys5X9ia+WQ21qLSd64hyzY5
urq+51ZA8DjVjTVTP68u3cB40XKnf9VRPP0e2uvX0SyyQ9kerAgkprsfqldFr/G+rUDDPS0cRL9X
ac/fZuPsRzYjSL1wYd159DL0pB8PwFcpbpDIqWzv5CgZ5MZXQ32GsS52BO55b6yRaErDkbD24e7d
Pvz4znQT37dpuvNs3psGWLXPaCIsEEcPCxpWKGAlEs9cC6orTqu3W+syOo2ef4v6rCgiZJQxWF2g
ePUY+Cz3WrNI0PgZZhi85Ue5zrKb/Dp2E+27lIGonh3I6apEcw9uUYcQ62470BmTwt9e74n3xeje
ePUe4gKoNzGrT6q1UyX1nXrnivvTo+L+qOTC5rv4TbCSHKrSEilNd21hoxRyuYLtsMsqSB8JFf+Y
DzOiAsOyIk9Pfly+U9+rUWZoaEI923mS+xjt1k531tB37ILnelXIDHk769jXXOHZztibzWypBQ5w
HowyokM0YEu9S9QNIh3xLe8ooeznZhovn+oSkVoPGYOFo4EwKm1gz2mUqgBXRCrh+uIQo6LYhcm6
qweoP6b7Jq7v+9xIypHctdyuhb9//ru+rX5uraApy9CqmRHQuHZJ6wbuUzXRVWmUgDHDw8fu9/y1
nTz7++aiLdu8RRGDk029bwf3jqChzfejJRm0O6fUYH6J8I9RCCmydrLt52A/SXZmn+GLDXKd3MB9
qnB/VVJFAn9Y7LH2+rFGnBPZMf1gZ1Mky9eBvaaH9zSyABxMAPuqJagsjcr6e0TVLEfZV+ZHp0P+
cZNKsqw4+jijRfiZkUH4cHpLVo710yf16qbDTsmZlpdLlKaUGDAn/zpJZx2SpYrz7Nr0UNeeYYJx
chCvviqUZgLx0x/3frxvBsazyrpNznRqX9rp2kIzuW+ekLnpahDycdMQJ+3cwUM9M3y8z9r7Do/o
h5KhFFhbUryeycplO9PAnKALeaMHKt5INsKIjVzbJotx5ex4Fz5PH5qrspK8WssOURIVnMnV3WR/
/kYh2AAzzpfF/dumtaHnA+hoo+dUBUHFKlIzeZEiF6/k+w9gncIoDO3es+5FjcubcUUZZomfx9v4
jj+WybOQD+WWDfZv+RaxTXXbXTQ5h+lYzcgsLWqvcqaohCHohYURVy4rPIM0sZuqEqmh6gMxF7jG
y4ne7psNt/5s3Btnj8nKPK9BTBrHfiKz6X1VP//t36LhIV+4vSvwl5/pIHjskuSXjV9roYnr/tM6
k4r++zwDxGdMUfd2NTvKPpRtn9kjgj5u5fl6W3aOf89BZpqoM4+3T6iWlSFyBmu62N/iyjzp3fkE
nJZsk6x0HSyg7OcfBw+5Klie2On8xjBE9n0v5WlK7yWAOn1cXEI5S0quA4FoEFwL4Dz9muRZjmP8
T/UHzeXNdv5obWsZDOWltq2ejGtI1uG/NVRFbVk9V+ateRUz2nxM1h/xcroRbqGwkNq8/2geaq9q
cN8mGrnv+Sg7fAyyrUyHhLq+rRbo8cvOwFK+ui9duEDP9UeZeqwU3KvxugyDSfWiAHO7kbDMWKoI
/twv79MglgmSrs7rWbHXZbo0uc+/1PsRJ7L8PFM6ZBu3lhKgiIzlIi7fS8f6jmvkXmx/kSsWjB6v
GkJ4eMvsOzHTFiGxnuAw96G2p8d9FvbvuRaCuTdrHYAJekfIQ6Jy+8IHB8JeAcYtTxDWPTGDoo+v
Ru7UkGI5GesHUsv077G/SxTu+fJ9U97KGdkVo1sxmy9ubIXT1XRL070sno2QtroHPGX3fTVrJcrL
Sgq5a92txUVZ8Po6Vzpg0oUJflsaUaqV3FUVbtggypJLrJ3fVFLiQ3uWgS6guJpR11T3Z4BDiDKq
x479TFS775vRWdx5+b4tceBAeBGW22L6n4b3jHkKM+RLr6gmxG+7LWUg+N7iHZFhYztdGvdVvZQ9
VeKJ/jJTWbn52It1A7dx8O7pMjbokGytoZ9e/Fnm35p3sn3nvTEMSilqOTOc+wicZ6b5Ev52Lr/s
2+n41CSKc36yPg+2uc6akClbU0+B5xk4c/EqEDwzvMb77FeZWYCHVxdNdDVuka3eo1QvfvuGrJ7j
4xjN9y5EcWn5tPUKrm0ylLyxXoJpNl/fDx8sHRPjWZuyd9qnQd4DMYrVda6nRlLGdWHVeMoDA6fk
Syqcfuo93TDJLqSWl/aPIu4w07xXrx38Z+7PqQrM27Uu71G3ne8uPzce6M3Ppjfrk3F/Zj9UOTgc
umD9RtgEsYKe4UH0fuxkkpQG5TAlTmVMHJCrLx7crFWMU/IlJcrIMJMp+Um5lKrZbClxbiABjmUZ
TsbEQryz23o8j+WqcaouF0BQ4eIlAy7UgpCx+MAE1hGy6qwCJmZUZtybOIjco+ysIRGKR0VJ6fs/
VfH9L6P+V+jeS1ivDdc+HtLANsxdVEWNqXwoeTBgycPbel07/h1SxRwWZW7IdG1OPOcAXL7tLt1E
1DLiAUygT9cOxn7gK9IvHlR/6+5W+SiL5x8aJ1ZLu1xIy9X3niiEZ2UVa2AAvclp192/6kgREaU3
CbE3kRUGjJVy2mXRFe0dnupMxJ6iehRzSkP66q3PLYU37BciKWCMefWGkhiBjuzHC2LUpuYN/cB2
E9X+aYAIFdrJieEZnUgWQOH1Hf/YTtQemgqeLeViaCrY8/eF1bFPLjw6jBDsrX0QvG5+ouZh+Ghm
e5LFiRpobDhS+SP3xgPlZNEWUk7Lq6dCBjFsPvCHC9tJVEJZUZnm2qd7M+9MW4E76+x7/HRHZsKH
Mij6ThI4zDhJ8UIiKGqno32cIIzHYlvPXNpgf8eeaRuaynCMzQN3l7ZcPi7Yq3wBf+iaKHJ4BhUQ
6RAtiP/hiN5uy7lbyZ9jz47P2jZZE7GKS8iQSHMx35qWViolnUxUZRnBsxBtoqGo5uOVpbijH3WH
v3nL1k5RXfDoJU/3lalTwM/lMNGelCIpE5ngcqQuNVG0Y2aXeTsJXpuKoSV+5XcjvMdFlwQylVSW
Dpna4t0BJkoZsN7/8D4W52i0j+S9azuZbsfA1ZAZZWe6wN0MISBWVcc/xSrHfpT1MAtKQmb+6H/s
oGzZ/dzuwW+0+edhhhlClwGDLxf6UI5lW5tHdbfsIX6wQf6IBxxAvF6NYEehOUjVTinemWaAH1N1
vT+ABvYKeJKFB3o+XyviJ0Fsy7OGMkQZhV/sxtZ9VJGjCmv2OrAzDwM87WWSB5JiV4cHgRziiTJ7
org2eMVi1bysyjIv1X1CX3goZwOgVnTvi6SROWThBkP9BFOg4gP3QrgC0O4s0q7rlkBdYpBgH6+S
vhnCBIESh+Nz+3DnL0F+cFY4smQc1wWOS7QJ2prL6xYHxZzzrzuKjVweIDcEy58HtBUXAhz5h71A
W8UcrlM1MC4AUhDVY90JI1HAuysRMkWfhljQtBsDCrdfvlUiCvFQORMYCju1OMAzfyj4py8vF08C
1ZArEcS7HM6P5fPXtda3MXC4Q/pcNBJn/sDYPYzelKl0/AJRam5ZyEDo/tCX8As05GfD6pDRysq2
G1sjmzHIZ8yQb5V8yA5a/fJHbb8W5M35ek0WFRxT0JKh0GFAt2ObeMrcT8PYFFSJYK8XB3z5jZt6
udKI+0iM8Yu25mWWrMHb6bAD8A/mgAFRFntG2mx63VX7XFNzyX/geQXXXAsXFgeu5VJ+KtFBBEY1
Z8uRfqHfmLUz3XQ/P4oCekYC0hBWVT0zFmyDjWlwLcYH2fY/00LqZ/3l8nwFMwy7P0FYCA9yxZEO
PpNf1kzYtkAM7CJSrfrGQvi53W/4aL+L/n6YgBpTTtHUCjv6db3+5TIkvzR412AFlsfXy/TyU4xd
S0MyyfSATD1Tx8Yko5jEurxMiy72c/8SzBMulWpYrTNcl04Pmo4QVAQq208e01X7UEVZN6+9jSkU
Wr9b+8GfeJFLalqladTf8dGqdnnbt5IjQ0Em85bgrmBoLCyrs1aWF/FoVkEpzzK1L1P9dR3STOH3
kmb7pp5Tweb6p/fZGPWbGj77kXBxYvOhg7386CW4Ve68v3XrQKNvkPckXPrxfvLqwQPWJKbHJiq7
tR6tBs9S0IULR2vo6KbrL70rMMtiiUYLr5bw30iHtBdWALR+T33HanAcQtEhcLX3+FbF0C4muntv
+Zzsu9fe/Fv0ftechpCKholsbPpuePXa3E8MSRFFCklLlGLrSjZePZODAuWJHLeF4JyTDWaclKUy
8GrNRSNrgOinmSlGlD/pd6pDjXcloVFQYWhuSGoX42tTDjJteLD6TOfe+vWsHkRxUAf37pPI/xKs
NsjJ6NavtVTvjKlQ1HNy1jDf0/lP4i3Bxqazk5VkJF0zx+dLBVs5qY5SPxJ768hFsu+zD5QLpgrm
Co1J59jINBVCQck5bx4bQgtgq4XZlHxvN+Rtug2XLvsPSTO9kqJi/rbWpUvFEMXIop4uCYAD5stq
U28dPq512UCfEdj6XN/OCq+3E7EpN0HUskXpn0KBRMOxKFIQyfGgW0OUlhDm/XN1Xs4Xt1UZJsJ4
6L1Z6xY/ix/lb8PYhkUxftDwTub59XDLorLv74Y3cbvStSTGPwoX8v3vmDLZp53uhR2TaJ1LyYcp
ihlZ1QUFeXJXTgsrORdU2bw6L9omkq9T6SBEP1k6xsq3XP1pQqOEgvyQkudE5POq0RI5g5WuPvF6
W1blZh5oKm9QXvwbNFk1JOywrBqvmIpXUO4UFTtedNpNc4uIyxiOkjXk91a3mKqraBjiZXkGDhTi
+XM31FZuhxYVeyEpzkSye8G+aNfNylzNjXBMC1GBjyrI2Jn37yRpZhEeQr7MImrfJywkWItjxr/a
o5cVeHcNsu+skm97ZJUC5yQE3+rHICoIL+prwX+y14IpBOV1a8fqdvvd72u8WDSOTXgvit2ZdI+9
P7ooh8yQN5bNxIhZQ4BDUkiIAa4qW4Sj1NIb9sx8S/EDGQ/QjJ56uW4fwTASYQ0XqqbAVMbOCT1K
Dh9EPMtll80WPHkY0hr4thifPCnD9AppmoZwk4XDY9V3jjqtfakwFRxfEHp1zI7LgB7eI+3uIaVA
Wm2cMabjX6WBbidAbSya2D48mamxIawlNgq5mSPHurP3eAHe4J5k2lrDdgoYj5JlVfUCqzHw9Wr+
2DE/3d/VZKrB7f5S3lJ99xBsXoZl10wFzM4/eoPToXr+ElVPARBOgHktkrOOja47YH9yA/+vZ0jh
PcS7Oc9OPLF9PtyqoSDdXNk3F5IkQ9Ss1Pkw20nUFWN9+QvJjgcMYeYAZAvW5PMkxUo4E3SYR38x
xqzkpzYbhxwVhqQg7p/por1qWwpCRiuY2VpwlgOlUQjJj2Un/32q5EdZYc82jX7ufQkCzo3zduiN
e6lHaPJEQSVp48VdFOeTJJbnCJ0yZWX8GqemchOK1ExGth6MGpk4xE6Nx8elne+5Q2oMPs/2rJPv
zcVdjtC+hvx6CqjXhtmyU7DDvfKps/ozYR5iZRofoObIJq0w2QavlfcvxEvz3vYgAD9sZtVcvLDs
gtbCS0Y//+5fuN/yBX6TA+V9ZorIdkcdhJuqCgH2P6/Q76lMsOhsVUfZfs4NlU2ip/RLduQOkeQJ
Og5K/59omvUi43DGtlWIUGWzNMKAZ2Tu7tel9oIu9JkP5v8CwU38B59i4zHIpAvddO0WcKWxU/Ra
m4ntL+IP3F4wfOU5QZWV7cm1S7u/aVM5tva+jEfNulM38120911VEbRQjrUy53dXlQjxdRDuUElO
Do3dZ/5NeFStpUCrnIrDbWXVT/LlUKpZtlPJIx+Xq6wh24bKPeQQ7YpvCldYrXqovC0NbQbltxUp
ZO3aPI0VY2i9gkmm7b4z9QtsHkouQXH8lKH8Lsy/1LuRJXsapJuLPtL83pwL++rnvvZD8759Tw+A
woUjSQUr8anNAvaoaFGeLI8alTYw/jEVzhLnsFDtC15BXBezGuwx/7kq2+X+SIexeV4M4nwvRD9s
KlJElp9AUmV8vvaaenD0gGPPksjn7GBxK+eKiV4oeZri0sK4iVClEnnVPUC1Rd9NN0AgKuk77Hcz
Dn03UaRkz/ayGhvbpf0q4EEJi4eG4V1gMw2su2BI5au3kra16i7KirJa6seoDHtF0rdEmBsVnXl7
fvmczj5tE0JVk4TNmmc8ZsWwHPvjc5Ppli5DBk3InczXYz1ZArvCOK1wOlSNncKVDSU1oPXkXzzS
hY6L0JxJPu2mqc5wl/marR6KDMKGfVOp2frqan7qusWyBR0ls7Yux5pga544b2699TDzCuy7Arrw
co3K20tHCb/+WmtY6tdJlgvL06qEckL+wrzd4u6qb2hbhcqBGfrOZ+74jvVynb4N7roNjRCGWO6A
LkINVQ8/f/1RS/Ox5Xv5nv95Gef7G59QvH/ER8BVxO80GdmRxkyx4v16XBqyxUSFmV4TauIYzuPn
qeyg8qVjxcsoc/ULGs9M4dRZTolrbr/qKVf9H2tgk8v/rOgcjVDmPwYQH4sJe2msd+zuyi/8H5n/
h+dTkgVNXPlSObTeoSN4nW4U8k48TYXb4MEiOboA6A/VZ6EptKcmfLadpzBuyW6s4++II8bL7vHH
phqYs1D0vj4vHWmlcl4HyX6yD9KFNAcv0h5WkR+eoNZ7VhDni8+KoUGDcbUCjmZjTqt/Y6fQtyaw
2tlSU3fD8SiwLj3Z/UqOmRefTSnXxxq9ke1SC3koJZsYmobU54Jc2kWb0FEJW7gxf5PaRT94BTqr
zn7V3SxqzwmJzBwxXFgPH8eCOaxPFeJTWmDkdGjK/x3hAjwITT8SgnNnpSTTiXkqXxSt15JnJxy9
6z5pgkungUsaT4JuvVb2X8ZdZRJNeTq2dA1lkPWoFgTriNMcJU4fuVkTJW/6OInj/5tWNUFIVxX/
fjMiRqND4ENsFJsNQlyqz2agRPdv6fHyiimmS3uRYUGPqJUXGJfZfQq9BSedL0MzlSyh3bnrMJ6V
c2ARLaGDc2YaGxqSOIr1fj9Yiqq517TEiZBgrzvzXHk/Cc1gIpZgIhi935kS4EGhAVq+1dLHieIn
aWqaSaxJo4Nlq7oNfgjichqukhVP/az0RMvL9mYlK2mgPSfzqcunsaT47Bt+d2xYbgnexmTTdb/M
i5kSLO3tNpd/GlJY/c3FuvevkS7gfvcghICamnrlPP1LC78cnJON/R+oxteKVUJyR2IcexbyVZMQ
NyZWF+jDOomxj3cnmSAG89x6z2Qz/ZUMbrMGTE/gHr4sksZAgaGw1Y9dwReBDTa2Jje4tNc/CvBk
6XAqjjO/5/rrEzD6HJnicPmcj6Jx7zGYiarZ5Uqrz+u7AK4cebOue/6XkoPzvR5ADRe9wJVycIJs
SHSzpVfOOD6c1bOp96+vZGpInr0Pl2dTsYxb6lze7iTkBbgw78BtUb5nm7FN5VLHIPOtpyo82c/G
7BHWtRI4qEfUc/8olgRlmBRrs2Mzem4oiMkHuPaAdWhfZK5li2nQSh+s+xzOUsXHOOohRbSLv7JM
H20HIaUPaeni91JdL8uvj0s/aNuuv/9qF5r7QBIXCe1S8zD57Cg2te0gk6ovY1aIEAVNZi5oZhGX
cd7KV9fTmDRSWr/y7pc6hmJif/mk+oVT2X4T6iofMjSt3fOfjWT9KkeHLvehTP58KTlQL6xpp4b7
U1W3fmrMDOsNQfAEPHb9CpXP7NDd/5haluLwCJNb6Rdau0sVSkkYIgrVScNnUs1MJewKdM5JuV4X
VTGPc1eJEZbDTMWUK6j7XaVztgSkmhsO286MTXrNv53ShcvHE5dkBMymLlAoL1RFr56rxAECKXQT
NiDGXrEoQn8fUT03hrDtJ/Zehx65quJ+804on5lrBht6r53w6GzZoIBQaO3lXYcJ7ocFVqUgIFcc
sIdQ+v9TIvo/2WMqz85EvbVYo0ofhgYmP33YHKNIrmxylSCr7bWnUD0vpmF6uncV7oAggPSNACJE
lAHbIvOk+KFynZAn7diXQdJr7ocZ7L1ElArfot2Lm7f7tHKPKdOtTV6eDeYmU0l57AlAft5/Nqvg
JxTgeAR7S52dvEI2d1N0zE3gcCV3HOb4Is5EdsNLbDC/9cI+Jkf6K7X4DszDvJGRU6IiPw8RCYC3
H5Ma43jHfVROZ9qp2LFYWxMcOYIOTDbo2Mu25BacyBEKh8b+WIKb/VoV24noRDJ5JHD8bzV6Pgup
EXhUaU8aFHmxhIF6VSWJncVWdKFulEdHi3ham9HNK7fPV7O3gj5bWas3TCqzPCQpimvtYJisZf8B
5TNi+IJoayOQAlIIT9tUCcjXiAKzN3EDmxJeKPthh5KWTbFIi7j5vA38PaUdPcmF8fpWfI1tpBpa
rUxq1XtR8CWa6Q/TMTlh8yEGOmx5iSKDhAZ2xoS7b0l33q4qi5TMczMqxJOUPHaE3Ydb7SQzqZ2f
m8ldlvWGQ10FM0RBAgRfu7IoQXKWKkWP4k199LuCa2KdomIQeZMfX7tc5mbCbTalw6Nus78B5QT5
3EsXpkJuvUwhif1BfI4372eWYR5W7mVoIGfDvpDWsN6F8Jl8WyjcFAnvtsTADEF9YyU7iKNcnsXc
1e6hcViTNu+MHfvC61U8seWBEXWF7LW0faRTTsd0T5mcXfcZ750rzwHvRxS6BaJ+RvIYfVfhfgtt
jN1lhynfd5icElMdd8BX9Ua2iHjpnm3LO7uZkUj/o1E1QXFevBiEIzw4dLshhpCt6UNDrdG+gbC2
ZXB9/keE+UduIohJkL5rfb+BtAkUVURGmbmDRymeImwJVhbQm9WPLT3A/GoczTe6MldX3IXkTxNM
+W+2AZRTJoY2Wi5A774wMY7fo5I7IasMq4htapu+cepAg5SChMQcka1koRAv0mwQnO0pN7D6dJG/
Zt/+huoOsp0vAbyTfvYLOJaZWjcW2c+5aQNf9a7jxxfO9dqJfc8/Uz+r3/m/gC1iqrBw/mmKU93l
sZh6d8ittpXthzmZMKmLdkQxa6sz3u7BV817UUaYMWG8lFR9TrTHovT8I/PSizkR/RXAD76VaquY
rCXpJ6Khx9AEqp1EEbW00pVDnIME8/TxbEKn9yHnL1RxlgaPAoIs33L7gxPgUE5+yZ8j1ADSk3Km
tTTXkqMatm780J7SV2QLhf8damlcK3NZughzCI4luoHDt3fUBqnDQs+iKRkl6I8+ldXLqJEC4zkN
CkkVQnXhLJne/lEl+k9Fc7CQfZ5mdn9m1wLsCMeb/FzKoPrNJMnuwwyJg/KRvH9bXHHZIKs7Sf5O
mO7fawqf0bBYgB17fTjhw++ka7YKG5zZy59cn1hgC8g2FLEGbgggJAedPnQPApHqi+bjEWo/1Vgo
axXrkm9/93Jo1lK2hWovC6nxK1FdMXYMM79ULJkeFx9C6SSdE8Z7I8MwSreS+1i/nZL0gqePlRp6
wuL0+PbZzjUVe8oHFkXdDfMcPfLBI5CbeOnn966v/iL3L6+wodPzd/p9dyxG/XgTfeZG2ZQ8OM/W
EeOmi8hIVyncdWgf81Qx+w6LdCDprRSYQujjpeU0KY8hCG8jyEZUXLodPDgDjXA4/62Ay7w0/zNM
4KJLFKBsnpw5HrZyClvluf7y0FBZem7j5uhEZpxLKDx9pxIYM0m7qiFUlhqb7jxs23DWP2GmMb63
Yx1LLuGUN2y/quFm8/G3fex9hg9Mp9s8DyeTRXMjiGAOkcPRHzXoDhfiJnwSlVney3DtV2BqCtQQ
i/22E4MZHlCmmvgHKIqZJavPVYCaZHbg3wxWVPJNG5GwE132U4eya9imqESmiyBaKMze419WuQ7X
xMFXK38Tf2nein5em+kRDnBTupD59FVAIdHbWbtDAXB9Y6te5WpEEveHGFBto2cmJjmHHI9ZlY8n
KD35Q7A2pL6ZXCm3qZyOxbyCkvjvqVr35/h8YzXihK3TW19jZLgvkI8l5DXV896Pxq2WriQB7kHK
yOrS7B+WQBWQ4W7JNhyBp0XjgoBJVdKWdKgXT6XV32JRTM7LB3uIIyJvsnjhNdbm5ol98tPEz/5P
Qfmx+biYF/J+Hz3rm84MW/y1MZLoJT9gdilmqgwaZTK9v8N30E3eqi/zJgvZ711DVfgPxz99+6Kd
7Ffqbbqr5YbHuprlrjU5VV/jg6hjqTXUhsJSk4V0ksPADbuMHVurpBE9YZHrd67EWSzW1Lv/sOn9
Z7wf9UjZ6ksRTaNn0wrTrrKulpat2Oe9d897lfk3YqC1/jt92+z2NbDM82vze4wKm/qrEr2vkSRv
yb/dCOsx5I6dpOp0h6kQ+1hNfh3a0fQyxTDDXRKyry2bZbr7kK/ycR6wgZ8L0Tdx1r2a/SRQIhJL
f86qVxLc+lUJOS8hpKOrpzgxtKNzkVmO1L5hBXnbfypnjvZQ+vDTpIJpKsRYRuC+/QQ087savP7S
77rufAsqlfMA9RChH6v+oW/Tvss7xkEUbx/bHomsPfLt3wzYXd+1X47yHxyZh47zeTmNlUJL8Q9r
zH1Ew7mMnvw/9t1x96UV/Tr9ciGJyf8Oiy5TuBkR7mtRiz2bInGbQYRG/pEmFlx+Hb9mv7NxODoi
+5C9Qczpa2jsFlkg21rzPImXTCHsSYv43AIMC+n+DaWkIrW9BMn0s0++NHO+aMzM063zB7/MWaAH
fNWSy0lGNqiuXU1C/XOXRdDJpHv2pJ1hp/E0gGti1cBpAPcQCSqSwnbWIzpIPTspmQCmKcQbx7hp
XO3T0WzYpnZE0ay1odhWHNOD2wrDzpvtvNjUE+KykGC9kP0E5q5zEzZY/sqxOtdf8f3+RswX758b
Wum68XSol8oCkbboUSbJEHOqx4a5/1i6r+VEliwKoF9EBN684r0VCOmFaAkJ713B189K3Yno6avp
Vguoyso8Z59tPrOfq6/sWPnw4pu5+N5VL+3X79PpI2r1gS9fGO1ilQJbQr4irPTYtb3ncJUFofZi
8zOruHWHrqT2QitkWAi2+bx/rlset5lwA3EU45GuvzTfFYEYq6KmKinm1pkDqvxZN6/DW/uKLHzi
FpT4RiIaP79wGNvChVdWTC1QIJ/DFzcdHz2O7ZjvqlOcFLEWqyoDOGNLsVxJPAt40vedFDDh416H
eAQ/Id9s0xuPxPbwNyXzlo6mPAHnfMZ3lU8MGqbcYaahZpuKZyy6RiMVBRYV7xOorieguGNRYEaa
0c0BTVTUV2CgiNQku4+/qIyvvDCtMOulCyi8bRtLQkA/46ZWdTZr/oAfz4ZKTgF50eWY1ncMq7RH
eZYUAhsGDvEwCm+lfnjDe5AeX/EukhxeUifXwEcjAWVBV32OWP4ni942meylzh1tcHjnYvsZ32st
GF6jOVBPPIZ5O6St4/SubgU+F7SQ04wRMiOiShZ7NN9kLdu2PWcH649LvKFimkXO2MriazVxfeoU
ANxhMvdAensA6dD1dCm/HmXFEGQ94kdRqIQOSKHy+RT+Ih3EZl1M50sKl/x4+7OKSNP0CrZkLRL4
GIiMAInCAH+JsaMpxsYvrHLRZthmyWIBJ1Y/VcnW4/w+53yreyu31nnFQM9obxZ0ASw7XNQFp6bg
zFC8fuNI2ZA8JPodMFPi5/Z2+zJzUJvy0sIsQA/Ifl3MHM0KIFv6ngezFPu9vc4DHh9E6rZ0Kcu2
XJ2U6yd+cv+uY5uxc+TG4bftWD8b6hKhcsm2882Fc4nKAgJAZiXaFCAHlZdMTuWGetXExUftp5yJ
x6JtzNH7bNs9LJ5e6o11oTiI1SiPW5D16kLRw5XNcq1zWbKttQuyE91eFBj4sfpVyMXwdV+jwe59
8buavLidPd8FRIT5de05iP+6JiZLGLqlzUe8vR1IwbFIgZCv3uyfyjf7dWROw8bpElS5yx86J3MQ
MNOZfcOlOsuBNkrSSI9HBu6sOHJfWXXGovQ6lqnxm6+32HsqjSr8mDyCZgnv/RUOhILk92egpi0M
hHN//Jyubg6541H9b66vI9Hj5BpCX/uFt+SnoF7lIgN1z/OiemzqB3USnmntT26+tYw6sByaejMH
131rbrsjvansL/VErMOb68p09qUDlXtJDtm9L2vbN/dwvazYxs8M94MTdZjd3BpQTSIn4eGEuSfa
xSQTeQB7OfDfedGZBf5I3dRh9x9Ng0z7Caj4ZK3cvmB8IJq6lUdEgg6ZuTRjbfpaxemqlR6SlBVQ
xJzG6a4qP9TSrnGONCpm9NZ6NDOn+v1UVsF73V0IRPS8kFqt3k9f98DScFDKdFSGeyExUxpOFuqx
NlV85HyyQEjl0ZZsC5xynzWbbaQopPP5T83+k3rzaqTz1+psNTC0eOAc7nqmvZkSqCjqJbNozoFr
71FUFtntSAumZ8PQ7vraNOlmaSY8U1+cs9FUFF9Qiqin09JYYase78xNynzWzAtpmxfgyruF+Qkp
V/Ko71gGv/rBl5Ppv6pln7ZpPu9Sa2VqT+61c8dx9P7K8D4OhrthY/tYD5asDxksbH6NMfFwf149
x82pvq1pxYfeCRWMi8rkYq9ODmoR57P+De+c5jkonR+luW/YM302SJxVklwhw8zP1XRxX0Q1dud1
d/2QLkHOAOW6rJuFc+X+GLmH4uuFaCdRwWT8cnjsYad6h77UGC8JqdbSO4ZaX/cKRka6sTwO0FfN
9XPoz7fBatvBQ4Oim12TSPoCYnBIKTTri+zgv51Bz1gQabSOOpdRjAPV3xWOd88phgKj6zfR+nrd
d91DPCxNZ2o0v85+L46eEECsBFdZ5T2muaDi086kmirKp9sF/oJmFs9D/t7n6vkxemzob/bj6FUj
v6s+Vp8MtGLdRXsP0Bguf2b/FJ2zQaHgEWfUzJoI9vcqBh8MeVKsr7Pt1X2SHT/FKuQ7+3yv0KaA
RKpCPcrfiwcHyKf9UWmH+sUGRvA03IFOV3RnXsxU6f6qFE4luOp6aNd+hU7w5dDVtubr93B0mrRH
bCReQewUrizMZhgf2t5uXwu2FfA2xMNFMKBSyq/rO9TJH/AoyRglTHRtzihvjkuOLo0bj4N/pnEw
D9KfWz9Kqc7vaywq/cRqV3te2zkDCwinfLRFe/Zldbrr19sgXbk8yoRrt+DBLYXnq9Cf/ZvFKzgD
Zxz4ZZWhRMG0JFsUdPUCffDNzYfdKGFU+Sr5dbzx5ytTt+4PQzFrT4jYoh3tCUUbm13JfnXsaPDN
3XkPS7xpp//ReCBTQrxpgvePBvN7/y5ez8Phkx9RHhZDKF5K/v1aBu+hahopvJTq6FJNvY7NZVhK
z0H2E8DRdxc39i3yFJ59Dj7F3pKdl5TzfholjMoaek1WpfeLdRTymDK4rbCBuLY5ZWwQltO2Rtt8
J5MvalROUKesUzgM9DURzghPFtjkdUCLcLja2cTCZd6w2FbYfX1Q9KangABs6vJt0IVe8llZF2rR
9376GDyHtgPjz8pxcvyVTnBipPN5eQO1I7CNo76gjsypoYzKFh+/rpKj+3w3lkEGxPo517cacxZ7
3dMXcE8FfUg0l/ke3C85yDyrB57yTB6+8+NXH6KsyEveSvRuLuJlWfYPD9pkPN2UmNlSSmVROb0b
VC/4lWq4IPAUfppDaw9ymK4Wvp9dOJa2PWxN6ILikAqoaLvRbu6n7mkJr82l9qyL0fyh9znU95/3
yaIvaL1+9tn/Cdby8OCwXL8dTEjbFjw02GVmj64XVXslinAp9GijssRoiR+IKvcX5ERIn65nXpX7
RH+nmkEcHo7PtVN/bzWL1A1KRAMuj92LvRoyWcsYj4PTrRQbPfRhDEQgU7niDLa9UZME+awah7NE
+s9HUpX/6a6BMrSmya94pp6/1TI/11Vntytt5odNO1k2kalxu/2D4pS3nBTypee+fPtn6sQPyafS
seo6+7NcETnHwTBjLBDiEKtRzcT7HYEZSyQjwOfm5ZyZr34rgJ6oBV+y7/KF6ot0NltNOBahs9ib
p6oWJsUKUAO07sPPUvYY2KHKSoLL4k8lXbDlx9eNM06IWTz0zFEWUtkx5du3EzS2jBCXDTYhFKcS
MjP3D6iA3QmZzkhlOxBi/0rg/9ZnvEJeDL7qM3MX7ZJtJTZcbmo20x0V8eCVL50V86KcTOif8XLg
QOQ7u38LLJBhKll0US7rgc0EAswAYh8bwuy3EdRddUmnnpL8vf0C8AGG2X9I83AqhWjte/2yY/3M
lsykdV+/L7yAATOcP9nKv/OLo/BFh4DXr9Ndkw3P5czJxPLVgPtV3AmybQlwXty7t3eJ5s/EeGmE
qlTPNpWbm0P9mG8vRoE4cGymueKdfIx89nMbSXstnQuVzchLYvtiXeCmrEteKNgEGCPFZBe6DxQ1
t/IczzqNnKXr2NDiMEQ9NqHViqFCSmFUWlNJ6W6khAYJ92tTWz9rV3NPTNzb4ze7/JDled52cRy2
4zT0rAmFL8yt2kNoMszOHOyA8xxKdRxfaMW80FUxmM4EZMDDaRhkdPQaCk1dB8aXCa8q8nGvSopc
BvwOvfrfPlYPWSuLZhpDQ9OLfJxItF6oV7pFsFCyAjWIRc1BJgbhTRLLPYuM2ktjWYuJ5LSwnRx/
WOtYSEAXNPcVK8XnuLDsbx54BHcsvMYx0VrQchNm44puB9kn10cOK5fR6d6HByK0yaMtrJVHYKqf
wiJfzgjtS6B3mB9c8VHM4KxKMg3eKXLjnYKYpEhtmVr0qIvXTBwEd+UZyH5bd6vXfF25XVuXFEFS
NF8ojx0qIbRv+0MUPdvV3XLc9mAmgER368ECE8s6LsvhUV1HFT3L0rQ3/mYFyXZWY2P65T7YMETV
WyG4t0iiseLNPmG9Y10gZm60qdmEYbg8XZYig4XV+qZ4SUytGb7eAclj9n6ZZ/b8UgNtBrsNL27d
FJ9EOH1W8C2Kx2/n2v47OZTTy2AEaBdtvvO55uFayhWmszyi8jDbSteT6XYm31+Rq3wfY0JS9uNT
0hS74YiR4GYP76t91MRKQUYzm2PT57SJxdfv1Hi50qWll3eSQLd28fL2UxBvpBLZfKT+zWa9vMY9
HYxfQn6cZ2+Dl5zCzWhgVT0Yj0JQTBQeDAVOTZQcPBomHgiW+L7Hyvbxxn37jn0RlfazSW6V8+yW
bU6PWMnilzjC7GgV3H0S+ypgNoOf+mwej9VHTHxR1YYTw3rdN7K3ZDFG/xAfvu7hMaA3MEYUWnpk
rOQIqK63LfLTuqrnlGgqUhWc4DLFP64zP2e+rR7iH9uz2x6E/4pVIzBu+csy1Y4xW3zA/Wmg3tSF
Oyrz6/oxBkQNaoHVCITBOiiSou5QJh2yUV0NOrrn75cMK9tCKxpnXiXKinfETke6itd4VyGzq7Hj
A0ORMDB/vTdy946lYi81hj5vJuvVT+ph3lPfxMtxiSAhILq80AxlcelX3XjQcSrBGXSQWuQW9VgU
QpptRMbFp2U1wRrImEQNHorbP1kLUCWUCPcwxTg5LGIhFQZTfQl/0xkZc5DSMFwosLAqBOrjPeou
gsaILmqxri98Zcmq06SXP1I9zh+vdOBvMNu+0zEUk21DRvQErD+HZdQPDgf4EYVyvpuYM6ZfKu5t
KoVo6qbSUdjJoh+HwXIc/2TIYmKXvrdSzUCYYRAHwnpBF7ND+MjsB+0AVde/SVHAlMKRrVVeVY8d
j132M5Uvfp7bm9ZlNtzX4cfXr1W2tOB2+c6dl8bwVHnbf+SmzKihNjtwFsFWDTcxdGMThHKPGMgM
OhsmtoP7VFX7p/dySeQa3NtRo8oS6j7SWk6MWrFbjWVU/izxzUr5won1Y/ulsHTo91ku5Ae570WB
ZevxI9V+dvY8PLe9oyOx5o1hU7cun0DHs/LT7/3M1No/87aMd1KXxiY20sjTlEVTMu1cXV0gA26J
L8jjffXJ2tWj9Qf/owegIEh9vrTMidw5w6qZqU7O6Y+mlpnrqgFMLE9mw0QfVYLD4egyyK7pn0sM
kpsUq4ezEWbxtSu+cUeM5wxJqFutEakCZE726VM4CAPaUtZoI1BnzG7/CDKkQvcP89/mklN1ZTk/
/EPY1lKwWcpnaumLMU4ukNUvISAxNU/LPLh1VDCDa+/s+D3VlojynfUUq3nzbzERtYNSo63ilt64
8JaNZToMhleeiGIqprQpX/uJ8gOknyxmqqd/6aZAdbEyz+a27YILB1zV5nR8i6/9d6JhwhYP1Jz8
2BC0Y5i5++eKFnqzgWjikYdwMwSb7f6lseCo+BvX6mNmvajTeUWYF8J2LJJjm4gwSPxar0JT4ssI
Dr3596rqltcNK+PcJpV9VDzzr+qdd3rvOj1PO+Dw/TffPgCAneTRpOMaPKLK1EIu1OlMAq6VrKlM
79M9c/Elv2NwJCl8Z/fo8DQ27YwXn+Tb1J9Wwi18SH4KA+Z6/YdHd1IYGbzOBloDZXuAbEug5NWr
wjmUM2eBG326At5Jd+KDZQOEXDP9RDSVG8MtAuLAyppW5PP0DH6MqbcMPXnrkK4p2Zwsh3cbw1wA
J0q7xik2DWByIGHKJPP8kSLBBrOVXevE94tLe8ky4YfwlDbqmX8Cx4EdqKTYn4ETHSaWrTDYfAkB
HKLgLmsqZD5AheCzlZkf6g+Lf984pWsmUWG664VgkEGkFCSLNh1EWVoaAO7ctiIwlFxcdc3sJNcI
sifsjtxcI+mYir1FvKpDxHo5q1Eb7SOTsBpQk4nHw1iLD43tHZ5xqRS+PXHA9bi7XULsU7Ru24x8
4InbKhYVcNmLKI/A6k7ZcA4ZVLwgtI+yjfQ4v8ZK+XyJoCExF4lkgG9eDaH4MMXAVWF6mOgnh/CS
3ZfGlX0GhqrOToyALe3PO7Z2/zpFxeQEt4zLJr16huncZhLaejGGoo41z21ty7xALRi85ZaDWe/R
jwaPN3lUHFU2k3hpd60eJp6awy/tRPU+NTdZg4MHy86piundP3aznrVPlhHsXZw2YLdLc/YD1kOC
6QL6+hnLTLU7G++aaxOMrGyYqGpu+BpZoee2blVL4VKQHDpEwWxdEIx9wbFRoPp1vyhRCcv6CgAY
5DHQHWskFofJcnpsOHWTtfUbPzf6mETpMH08eBpDdWOhQ3oO7x+X1unLLbRHEBIBv/BkBpH4FwND
+ZAtyezsVzuYWLkP9zDkcpFVRRWIJYvg/K9W9GgEiLqCPCa3733ZSHDB7bnyXpEhORebJ4DdLr/7
zQ429aWkoEXLzT9Lv9qFpclfwxEjwMhVsW0aFHk74qDQccFXIYuelUa4t2ZoHt9AGCcjdNOHhf4v
BUegAN/eA3cd3Khl9PdBN6qNsv418rZk9Zmh39i3UB0H81EvZyHyfdLMdZgiYusEjxtHop/B7RNX
8dRiVGV9YpnPs2OAAvdFxy8jaFs6ZV+Nm6eX8hqIfQEtMP3dfOGGIxPZpE/1/DDTX9fswIWG5mHW
vWAUWJ02RecYtPwrayle3mddhHZLdK67Y4mxK07Q++EbqxAPiOrCIEhP1E30MdBW5/dAQOUFtvxQ
y3R9iPwQkrQoq1M8suta5DW3XyiEeXzsa3dCjaU2fEPW5OSJqHGr4xzBhAylSAMzn0hsex1sgafG
ui+uzaPLEk/rqvIGfcmiTNNMFSahttbV0mgGp77SqTW5tZQEoGNODn0Er6odqqK7it0rupX5rTXx
Ubw1mfM2L0uSwmLZPNYAAk0wS/rLOM3TjXJnjMZRD3vj8I5OOymUD2lCcoyXEFwwKkQ1ipIHmaaI
ReV6PvhpQZpjHyvQ52S9qALZGxEcuBMdShqnCch0O5aM2FQIR8IYL9NndTe/9X+9cVdVrzAma+o8
RrCN57e4+bDEkXoGNyPQUyhO2F3MyELBu6YBt2LihyTvnbfHoe+8QS2MBNuwh5aMXFaO4HQb85vN
Pd5N5v34sH6R79hstHDFoh/cxnRdRXwLUsV9hyoCk2qgBC8y/2vkfrOtbScXWoDYKDOCizeXZJCo
lDy8KBTYGLGcfaImZvrc/7wt9w8hAb6smqOYXg2jeWEqPoPJfePVo/dGgFpJIK7fucwZE7tHwKmi
Cqp8nJtt38vRtnpiSrGtMjaoUVKkh5Kvj5WEZvNzXGjY55GK+cTsCpwSSo4SYlzFN/cxC774KHo3
pWv1uWrYH+07Tp7aqzQGpplTnT6QiSpCZ3b2U7WF+dC1xqHDbI7zAl6FTsO+pmgZeFjtKXYOgoaY
o7Rv1ml5b6xnm4bqaJkMc3aWu/dcDe9P5rffKc3MD2BlJEgTj9fEJWGXCG241Fe37ljXfM6TX9Uz
Yl1kjpPPCwdULTHm4paXLhbKG1znWQJvsgyKTpOGJUraQqAAQYLZw+Lasn9MFuXXxyLVeH2gZiGt
q3KGE3xyjxi6JIqsWLCvzZdnItfQZI2f79fOcRwWWfF54R/WgjnYHbC7Tu9+6P3e8ZjjnwVUYR2c
MSd/LpXXqPl3W/UauK+KR5vV9dlMvKa4lQWWDceGIzX60F0sRtcOAs6WXfDPHcu7+gSZuy+O+7et
J4tS81SJG1Q6m3U2FOcqRfRvumTjLbpzFPb0yAdfDkz/Fsyh0jU/29fPWxdEsWbKpmcKUezSaHP9
OdwDPcTly/Vz83BjtrVZvho02AB9F4SgFtG8Ev+yd46Xg7MUBvN90d59F89bWPgejrrKKcd7iTZ3
Tokv7SslBaUr+du2jJeBXJPp274m+e7EoMEbiR5viGSTLNX6tQVdvrXkGLh9xwrCVhOnXpQ1lxYc
w9IYUTp/LKdeNeRPTVisfHlUGQkmqk84IInMlcpvWznkmmQXcVUxQyXBpRwaGUN+7TvN3S5caGx3
Q6tbmSKGMjD48AEMYg0gEinQxGo4Ay429/7i2T547HJnM75cc7x/hpMju37LksG5DDHjxVyTT5oW
mWzBqoN6PGve9TiKT2e8T7OdPZJochwwoExnguprvgFa9qbSGHS37mE7MPYYg8hWgqH04VHTpuzf
PR/BwqMPRLnfypE849WcknfxO97LIyMxH4FDNo+azTWjcX1OkrM3kOIqW8kfFGccYySE1YIRV7aF
hnf+JNlqrCf3JzXx6xcN3wVRogElnGG2sEJ/9GilLJPy2IGVY2fhYcHTDjuDbamsz6X6Uu3k2lgd
/5Lv7ts1J7/GAbOuTAAZAIQqOuOvJtSm+BF9qH6cCC5xnubhVBn5dLN3bh6l5Og6kRjBANTS0+8Y
S/gXjmqgmK+p85FXx8lOsqtC9hBfa3Ek40UVqoNouLIyWUH5rCiNCFAwG44dBLp1NFvN/Sw3yFai
D3NH1SwyNdHmqbWA9mFGlXJZc141VNjuYy1neBi5tinZ093cHB839L4H7l/XWrIdEjlhvYP4EIJx
xehjhGmxGqTnSsum+iTeTeDE1VCA6/mOWnBG6rYCMJZOvwqhPIvIOwogaCczPaloo/w4LYVcMkQC
2rpmF4TnW14pT4FzZJ58EaRDyn2U14C3FnGeS4f25jw1vWE6UEn1rlW35TOJ+qF4boc/Y5rSuDXP
oSRI9J+bATvLGLrArRkP0c/ifRqnStLLeXso7pxvjNXYh9y/r+VgZ+X4WEx8z1kpmdQr5IlcVUsO
8sG2fY41T0TtigfUn1MFuDFZhH9KQPm7mNwqi4n31+B37NDs+dgxRnvBdWwTfEnS6d7p6/AVH1Kr
90QMnkrZZzG7recDEcSLD8J7zigbbyGnUFJmfABm+7Ji1rUNX51SHLUCGZBd0XvQtnMuylSdZIfz
N9MZhoYGGueyMnKUtwR94CSVZStWtWgqm3cWmCTB+4wczszo/p3qsZza/ZrdvHpGOzzUdLAufqIB
tf/T6Jod8z4K81/AhGI56p8AmCVnqqKO8tys4oT7eqhapIk+ked71BMtkSgKDbhU+AptX11Ukxmj
RcwepTDmroFSupY2XNRvRgot7hS6ORZ3b4CtLC+VfS8ERlxMeF7F13WaKdT2/KaUYUHyrQdfM2nR
TZ4cYu/RG3JEbJS+tKlMkgJPALXQB7Ms62Tddk4PAHbn+sZKu2yYtTbiybfMCVJxrsZ44XHUH62h
hMXEWWi92lpSSMidX/zbnhuUoh0Ekl9CGM/DyEp5FLqzmk5+n/1eJGuxXqGnT8dVuj+rT23y8/Qd
Yj6IMY8q5Pb50Hsi3lwSeLOXxmHTyOQbeMeh8zexxFnm6grDqa4/4rHKQoTypnHNkFoM+ejwD8KY
Ww4Tm3Y215qtSudt78AUgtlAHbeEpMFwsJ7K9KT+gPyNrsxeTtd253Sp5n8N6Qvp9qx2cOQQYYko
yvyiRCyyYs/rQJb1alhgUzSxHSxtd0rRTtQLD8WzmVFMme6eu/GI8aQYjDLzTZY98VqI3kjUdslm
bJRsmrG7Dud27Fl13VL5+l5wGRUQJlzEMREHTz6dBJeKqyYPM56oPfcKczhFdTfJpEpxPB7ZDbPR
ls/fS3hAOZkpH/Lt3ee1ASfB70DZGlAcuOh20x3mzamTZ+8ltO35vtEX7uL1RNRifhYu9qPFsirx
6rLBujA1ZH3lY+xrSCLrM+cZ/lO1pCBM8zgTUlnHC4WODqVUuDbDIDETlqtXFKaIZhEfXKemgvvz
gALxKihmPeutuskCb/L5cSNyoXVtp2ejU/fcztdmg5lUyNIzMeDUuA013VPzakEcGwZoRoyseYBA
OlA6Rk5c0z/frLOiWeAbVeGjmf1ctwG96ebt93Wrxb5zebYKpex4XVMVHiAx7VefzjBMX20aya64
2PYq5EFuIe69B8Wshf60QPP77v17G72zmZLVQvxJ/lMX/uyYuI/O5Ja+4Mw38nay0dBAkq8DQuw3
BiqsgILpWs3QpjQkihwwAcIEvbIs9CRyBEOs9QtBkGdTc7mowB4XaJmZkhHUa9HEGYKq6JZgOtRS
uRxvYCjQftacUShRMQzAQk4vYN6IAZbakJailN63ruey7WF9rXztEp10ovaFlfLFmqdr5hfO2Q3T
bqV1aZbvLn7dH2uc5926v3dIujs0uEKmG1A0dk4qGxfbEQ7qLTRZTRhxIWFHlcfkVQ15Ja5eFcHW
VcJOjv3FYaRGzOUCCTJXaNxFkkt/PhiBWi8yKR4tiy+b521bvpcpKVAxDMWH4Fu5OSPUj1MZMY8M
xevIR8qFkBt2imywzvXUubHeYIZIVSgyuEhLiC1JN+KIXtyrwt/ZK2/KOzvYrXp8B8OeavsP01xB
Vtfs73lFpNOKp2opeUMxOqtVKVNopOg4dlXfcbyzdvyLkb1f/PdBHd64J8uSU2PNdaxz0ipEz+rl
OkSnEqPgTaFYUdzwAAHL3WqwCbc0msoHOqZ+Vv9iiwpTlmTT87yGEZ+4YgI/DK6jKdLqWlZM9C6Y
Jtb3oyQNCifGIk8Wl9NEa1fLSC5G072UcMg/NrlGCkmDNICldivzni6lJ/bor8vHuVLwapXnx7L8
ne1v38+HZnzfTmI+ToZH01MLiXSOSxeyRPPeiv2T1ts79LMtmZDQu7dZj9N2pvicZ6IhTmZ5WTYo
KX9f37+zvIA4fw8KgJfm1eEPmz41E/nPm2zjWdS4JRvLR23LEOvUu20bG2D3pZNGmivLpxxustXz
ZvyM8uXbq5JK/549M1H652UgnmSb2czau18Ot2SufGXGC34z41veNPOBS+YiLCsvNNDDAQ8PqDWr
rFO/l9k7w69YjvLzMMmzPXHNbxjB85jQzFVt0ZU5dpgQcB8l/IG2zvXFxDzmyT7MnD32fUl+hCMF
x/IKXeJTZ0qTNn+F06pIQorTubpIvO2eTOTYdk6yuxAyRB70iA92y15uAagZEucUyC7QzASgz4qP
4XF02VQeHRdln/GeB4oeFQ8CxkMs4WLVMGh+PQLjDmVtqxoaXVr7KU+w9KeS4pWu7L9Vs1AeRi3a
aI/RK1mOCj0hQrN0lVPgNddYLTpgaAD+3kF/ryGl5KSYYWMGhbtDRkW09CnUhgJw4lZ3KZWtQ78v
DoI8X3joUUlEXVIaIkDp/Xw1YSlvlzV+oXSuD6Yyj01TkpDwS4VuAXC/av9xtjTXy1gzuW9xZTvn
xtLdtd8eXwj1rgLWPOyYlNUyuRrODl7oMpxWs/GacdzZ4Vi3rlOJNjnVNZRXyx+j93S6RaTm3dJz
3P5iuzLpefrFua12TU5umEVKo1XQA8ELyShT+RrgMT/rOughD4FIa3Dj/mSmVfuQLUIuk8zQ5pK3
ZyqoXRZdaDoPolyd/FVq8iIqwQQXQ7yc26RgRNTdJ8tf93IP26LlLCw5iT+jcg/TNf5rYoAK1wZ8
ZE7lWSfUVvO3e18iuojCK+/CpO9yOgtj+Wo+6iDfTAPBM1P8JWu3txcC3fb+keglCsXWvt3i0GT7
Kq7bD6GxAR+OcXCA81zTc0YH9m3FGslOLypfjq3Cd/BRJmU6NdTqkNhFWRfPluM8mm9LiDKBGxZH
MyTHDmyDMjir9YDU6qhbFDkpAvxZJfCGoJWwXpjP2wEcWHyum3uWAxIri0Zi5cm97D7GgVlNT9rp
X2/ZdzF6z0qh5zk4THoCXvdFADkLcg6PAMlJtjYRc01qxdPwm3Pdl8OiDr2vfCxZihBLVn5t/L6R
Cjb0Zs+W4WgTbK7M3U7TnzmnCIaQeNJbRSnfWv0LvzucndzmHF7+K/G2CneqcilxHlp61+eeWO03
NVOq2ogWreV8Mext3+5lS9Yc6c/T9V7oXPj3Ov9rqIzruuuf/tQMdLzermL2sC1H05ZILr7spZbw
tGXpUIwfS5lN9V6eKEsq+cEkO2iF65Irtu7lVrZ2yVTZTrQW3VY0DW8yfJc3Uw4fQdlrr9xSVofz
fT4bz35iGq+nooNX77PYOzZ6JjezwST80+tUOzWPe2unio/tFb2ULwLTChIO2IqqMJLmRO4UmqTn
V5GjeoDS3nUMuV5udCiGt6BuDv/xfrzDbcPX3u22nT6WcmRLPmbHp6o5rE2zivP854q6oahLfHYe
q4apFtvW0l0Qbiu+egvzXSd49/iQ0U0H3Yj21eP3eZpSDXhLNsre/VKfrroGoD7zUsvCfUTGYzun
abN0CynzHpefoXevYyuSI8fnqRcv+YMsG9niG4zQ3/uPX/kmcNDCYXg0VWq6Ekjl3h+oSonFFrE9
uf3ah5K78ht83KTyV+Z65fxth9j4aLyNp6EE3b+6yr/poyl5jt0NjqPlH54CUJEGmpkJUCg8D3+/
/v9FALfBpcQzaiFNQTHyQRksZQdXjuL5AOhyBLp7mnDnFVjAB476Kr99wwP/tSgaEbAdZnRvAFaa
r9vYE//dEffvgIIx8D5RU77RplN0k4tabtZs7Sbq3I/c/Pf4k6z/jmNlcQBwpXLzURx7KBTPP68P
V/8b4QOKXfYT3dPZrhZvZmst1UQL5FJ9NA1hZpVMed5ajgsfm1GFmrTyz6SrBnKSUuwzuY5WpmHK
J8j29/8fOtdoGQq7JvnSL28ejF4pbEVr5VwNNlbH6XQiKwnSbP2HT7ZsnKeu66saht5FpVKpjoPF
jukqDgXoC8zQqONvcUT6LTA8y4UwtUH6c+4E8gwMT8nS7xhY1E81sJVQ7QmaTVE6OvbhGlXS5b4b
TFmZz+ZkALj9BmmDXVz4jAtAcGn0ca0CFzLV1T8P4aNptzTtNUl0Mt4aYGY8aeVBEBPZQlLfyUe5
l2z2ogWjsJKK9FUlyZiYmoXbs22Ehyx8MF+JH5p6dP57/Pxluvb3lwpTz5ZnzPPjT3eTiePBZuhI
sRt+uV66I7GlvIatSUm4eKC1U/HtUly13mRTKIA/c60IbQAfjrauBbO30+qk/4Ux76rW/ml/5z9S
ddzQztLhgpOAR1K0N+eLUTEj3Njv9c+FH3TwzBxKeYSJhiqIbZxnu59u9i6osH1J3JXqodQ7dR61
WLp0f6MV2NCEwabee7N+bwtVKCbKXJNo77IYrJYoPHFRU0hGbVtRLaQTy9xMobrOim8LdPcyBZp6
2151zFTCo5qqLj8kpd7o0/zhmqxNfaOy8jfytieJbxmZWr9euvnlqFgNe7Fej42/Y+xWcr8UB3Z+
+6chuLEvILH22n7sTNfTXjvsmmvuLtcqFoaVGO7Rwu2ph9RiW5mB6A17wJ+GLWweb87tRf7EH2wv
oYpw+wojW9Px1f3vxlq/16oYTTBT2FXnYYe2iBJWZngXfze/ZRImQtz/CT8IUAyPuIm6C11MNv6G
WG4OXtxP7buZ8qOU2bWz9/IAhyXbQCPK9dL4WN/OhUdTgCCarvcYtuDdxJlt2L5YdtiO6AO8fmY0
NWq/GVv4UDIHL7cxksbi/x89+3f2GRjil+OkXJqgMWt46r06e5xlYclRs8pcF2qMZVdamaJuKkKM
z9din6/2W1SskYCXZuXaribXtFhwQlpNZ4urUFoU+4oC/9u3DrXacVauLoqyjeOdsz9L/tuJsbsr
Ys676lfs/WKRvWe6r9pH36irsxrsLqJ+lc3KISWQSkRS54wb7yyUJDZ0CMfmUNlgkKSXgxNthJcn
nOnJ0DZp/TyaHbSYe8vQ8cTcyyItpFcjbNg+Y9Q9jd5twu1ikmZVr7wGzv/i/L2Fn52Zks1mnxXB
pBPKvlah1xJEKoLyE/Bk438EemhK29bwzYnp1lou3FtuW5Qi6K/tNu/EgDYofXJ7NhEvHa7bBkVs
46MUH+NrL1eVvVXxutjJ0fduslqVvHAVHSMcXX8fj23eW1QOz3oPftRTGFbTr8/TbUgFv+pOr7YG
FKRcKc5Uavws1dGcevoOh0SYfT2KaRYX6qRiPbJTQeeHEe1OoncvhwDYcorDfVlhQZSIrg8Hmxyv
NURl8A0195K8Qkf8s4hRc5XoAuMyjXlTVGIyZzQuaBi/6lwI7K5rzQRR+lW2Mk34V4wOXhzBjxTi
obeuxVtFAZZ4W84z4ZHfv637AZXJleFRir1LZWaX1ao+BY5MPXvbtqODWTgzpEast+0naZ3LMLeV
Z4oWclF418ty0h+k3nJvZ+NOFaaCkwyW0m8nO6qW6anGr2hZIrJriWU1hgg5fhzJdIBbosfFgZfO
XzqJ8ql0HWWqRL+ZyueSfVRvX93iAI+TBULO0owrSIeZTX3VXBRXzUvnhLvFYCElLLPOOpUeqrHX
Kwll7Wb3v5J6k6BlT+OUqnYCVQjA6p/fskqqEuIEHO6u9N3JAhpqoC3hhXvDx1tN4mvy0OIkWbHQ
79emBgZC0QPV0tkhtePQiI2qKMwnGnqHgt2jlbF1OEVctLCfBHkS/g+LXTyJv+K7/bv7MlZNEX02
N9lWC9K5ReXQ2sT7upNLogYlyRWnrdd0Ev4PBsoruy4+NbYB8ODnkzTsaT0iy1LKMVHiubHtX98W
9WQJq2nLWQZlYxKVo3JuVkT823WJjByFUmh/qx1em3qO9iYnYiL/DMUZmMSRFpgs+ATF56t0+/dY
lXJVG/x9frh9AwX55UPvWHMmlhUMoqjMlJxiKFN96+w85DZrpZIQqmlUjaYYRgK91fXQid2msdVL
iWTWIL+KvX35MMgVqpCMpT6s9PhZ9/bu77J0lzSBKt1KZqe74b0dQxU5XysgJhifk2Q2ADoy4BfW
fHy7/NsM7Uvlw3C5EKAAy8z/Pglilmjh41NeTDcDcTak5wDFzBI1T2kq1oTmPj0s93YB56myLHV0
vgYZTtJ7fcUFQvr1qZN25q4qcQKzKjS3uMEC66VmPkb5LdoXZxsZp+HfXPmrlG88TwGuMKf+aihH
YuJBfyQ/VD5KzurnrKZPWWzrn9nmFkjGH6mYTzZVvtfrFM6GfgdicF7FLKJ0al8nZPFAuZQszDab
5s3wxKqsGrf/j6Qz205U28LwEzEGjYDc0rf2MSY3jMSUiIoineDTn2/tM05VTu1KSpFmrTn/+Tek
MfP8MVUBrzdcUmwfJ3IKGcq3CjA8J8rVbQr2W4rgmHZVdPH5OwLZi1+oFivHl5aEHahB9XaUXojz
QFnRUaqEZsds8YqIwNapB1jvpjkg34nt/Q/eKoQdUbyxbUtbmvVE2K7RkzUuHLsTm978g7IN1eec
KcuAl0zJkQyY5R2VI9iIsX5RgEZYzU3S6h4J9HlNAYxKZs2yMQvGedCfJueQfxvdBolzzrCdeIWF
dFjKJxG+fKrUQDPDEeR4NaSAeAwprgsjUE9PESpF4SDogdoygUM3/xYSUx++EJAqoZ78AYMl8rPp
WPFYCm6gOiZI7gD7EaM62Xn8Ym6IEnu2YQjrYXSPnPnsUrYofrHpmnUGJ+gwX5NdfQmtEAIGDr6C
J83OgAARD8Q/MnpW+DSKMZuUDEeVFc4Ibul8faXQNo+gPQdUzEJhi8BZIZL3ueOjKLqndDFxEaxD
O1zQYh3bqpCb6PYHKuBDvZOd14bZibPkI3mMGN52gcKscr+tA/uuvD+IrievcSlM6di+edoVUHSP
2VE+Lq1t9vQOEAL7x0LRqJrNQz+SihmJMu7tl5sZPPJrWHMg5vG2mt+2LZDOfw77/swblsbMhob2
wHoSTldYw29mRVlBm97Jcw6Wp5gluADRSpTqP0QWGFHfEFbCZpth1DCLOiby7P7XtfWr2Mthlcft
QnWmU50WP3SHDV0C2wLbVmgkXWs3H8ZCEEc1e39OyVzphGGFwfRLNCnVqRd7CBTa4qR+E7LMgGrD
I0DzuSVz3tvzHWqoK17Kg529yM/A1GHCQYWIcx5BiNv4CbPPXaBiMNk6PGfr7+fijfmDKEAp4K+s
2QwtKFyhjtH0OUORts5udmdPCt/YPL09UtucJ2ZqrnEC4/FJQITcswQ8Wr8/YbMw2/byCFCwciTL
zeEF8iEhOnI9vGuwGdinnvYmGsPhky9KOIOvx8zr7pD0kXQYdoXUqx/9R7EekIWMcf41G4N8VWZi
+TFzZ5g2gNPPjzKe4D8BYZMxjnkOQgvZ3sG1jfrvHM6pEVSTq7Pkae5zU8ziy5fFEkORSAo4n7/0
ep48vyYyJ5UwvX1D6+a81i3tgw7J2MA1V1TaC0qpXPpkQFYDA9x3uOwH31O9uLz9NxxY2EvokNGa
/GgQS/gbIForKLWYFRaAkUg7NZ6445vq+9Gwt/z/BSvIq+ycqNHU4sAaLmRprn4k8gWvkog3hjn5
fP1YZjhQa8K8qYyEWer7wEWkb2MyQSY8a6nSB5aV28DeRMPDk6wj9i/GDi3SxR/Sd1hrGMjDD3zu
ftnWGMQVLBtfEDIYWxAT89rqy2FO08xezRbfn2jCD1nfqUSpTueNJfkUk8ypNAUONpL7YsPrs9ma
jNKl3jGJ81KYpxzUp6OpdrZGHQlpVIu5n9a3Vf3cPXGjqLEuuBLfQ+KScjTbGDSPyDkV0b5UwBKJ
qz313Hq3/taWIJX3HbtFEt3S+3HaMNzOvYY+Hwp3eCkwWbgubmgOuAdR3Qn8jd3Aiije3gcV8hT1
MH0MizJSWWfHHSyHI/FoDisYvAGK3lRC4cyClvWiCYGjTO1/jvYMcgXaeEYJfPMtzFbVGA/wlGFP
4auOlgfYOdQB8kRDFHkofPOAvyNPiZPCCQou9O5yOCXdF9Ju5izf0F6zzu3BVgofN8JDIRxSy7Pt
XrdAJiFQgVsAFGysREsYHF9RufdYakFyLjb3PwTTTkP9loyESMNmr2RBcG5IMwONnRFRieHY9hHM
DKe0x19pkQM8wYyBmZBQjRdK2O61s/tcWAcWDhhDpwc2WbnNM4A6v8KBzTm0e/1ARQcqRNXC5OC5
Z+hMW4BOTiaUUdpC65qJbC4j4HqhSlxCsSo8sHXmTWqs2zBOw/6OeXq1F0kgcMHgC0yxRNmqQ6tD
AwJG9XKN+2JU/zED9K4PsTah4WYjfFt4uRO3QsgOi/5R7JakhXDx9OWdEDVE9PSAunA4IY+b9yfo
a1yCvaJUlAgg8sTA1e2O1ri4pc8yAvSvD9WJ7wnVNGI8yaeGhEpu8Exc5mAvEhnRf9fys0dKAJBu
gtKwv526lCVR8IKpjIHyP1HfXFyu2VL/2hefsBQ4gt7k3hbcDqCaxvwpoU4BSRan2r0rqb4jJQji
H/Fl2naEuiAHZPQJ2CSFo0KwurqY45v2rQvjdXzY1W9ecbBilSWw8Ump0+DA/GeTjbEbt1W3h0Cu
6UBhIkpmpa7Ztfd0xueI78KEkDfsBXrntMj+MPzNQLEh8NlQzq/3FQMDdDd0/mXvuwQlIIhLmWbM
UTKyODcCVmctYA6D8goVk0kwBQ9HhBXCuJwBGVnJuLKqFCa10tOzzDaGh/kcDgGevkM1cPiPPAE2
Mv+gcCi6fyjBOUWqDzx3IzYQM21sgnEYi++rd6qQ4jURzUhTprNM6MsWSwAYeh/yjc6OOmh0M2pr
BfCcXV5UVpSn9y/5g5VZ7CmX0mVJ4a7FaYaVbH4njgOymd/sWGEhUq6MgNnWPGPAxC72gxwF4qir
sWKHrJ9vAlkBaw74PAYMwhvb/VbjjOhEL0t8jKGeyJdQFlfeVQnK/uqRlMOwXic1kn+gb7lFYVSx
lnOc7IrC7c7mfq6ZcnEX0szQc9ATHoqQLSF64MTXum8dzvxjQbPgX5RPKAR0REw6KI35VWlBoOLQ
pH/xxn907fPgRcfJXBJhSMG4D265izIo1WtaMfAmoKaJsEfz7M5jAIPWrpuMifgB/YeTnXdP0V2h
FAE+ch97TU0tsihfJ4a8B2VJtKVX7YvF8wYiSWrP+jD43LJtjCsG9sDYF1Aui1pwRkCtCmCq+PK+
HpK3357YhFS32phoMubCJIh1dikBnF2jK7xfVYwoOU5p/mtSLz2Xz1sogU/jgczSgj9NH4jS+AI1
7u5N1KoD86Fe6Hxk74HMXyPQwoSmxXmU78x2Hlyse4J/yBaV89TwHJ4j68oAMVAnrEtfAp70QKnE
9VgyNXwyXEKf7NP7Myw3mP2ZhGXxv0uU47nABogV0bhY0tciZhnFp55b4jmujz1cxZpIJAaFagC4
xnAQqJ2LS38Gg3U5bTp/Il6Px+LhLbsv5RlisqarDuFQkuxyoiibDByL7ebqoyB3zmknoneHx/pZ
ByZLmJJixidEyio1qUjiQgF/O2DtSacrfGEB84oTjy/MpkIEZE3rupA93sG4eSwDVk0HI/vTmtAk
0/ComOH98pzCNUBLx6qVPBBAQH43QvO+4+nHbQIAC8MPjp+nckaDx/gIWh6vCIP+goaf9mNasaxy
Hkqd1Onkt/I21KLp+e0OEOqtTftFXvnTfy/OzdYYPGvu51E6j6yCMszOX5H67xXwKk9PT27Xr2Vx
wfDVme9HmQQix3+nJI4PmAkF56/HRvOlaZthyNP9KZZvfRr/sEPUB1pr7nXgMDDZHcY/gu7CUHXT
S555HGka99zYFNwn43nkaWZoyyUG1DMCTBStLaXsk86GrYgRznz4kadljmVTdgY+w5evTS0zoHLj
3FfXjNQinG43p9wJ18hqyJN2RPhMi2+UOKGw6/aJhCk1dJ/SeyEj4tmF1jFoXhflQXuNqgX1HOtF
r5Eox1HY2JPBYFpIls1yQ98wj5i6slZQLsBJoK3gyLFQy9rbFtOiXf59i4A76KOQL4FCwKk+O+tv
djQodPcvprkFbC84eQ137kv+atwlWyJUr8SAHRJfxXONaaxcBe3l8yLkVWgpGblpy+Utj8vZAezD
tDN4GLiKg/XSdxQoED4bodsHTmIGzBv6zOghfxGAzTTMz/Z5ppJzyo7L3sZTf8GLldXFCLUtiC/P
FTj1sqJX/9shBDkwZxJGJbWzRESz/r6wVqG2YSYrAjSR4cMnpHbxZFT/7ORcm0ohCsUfFBcSEz7a
S1lKz+YHfQ2y4uS/jCJ84R5rfp3Ju4GZ8o2xIB/KgMF23b9QjjFzZo8yMYIDKdT1X4UlV+xXjFx1
g57bwx+FbD2mtzi9txjQil18LTJv89M7yl5es3uzbJFWSRga7ieIo2hCLxE7mFeclDPsCF9MrVjc
G29HEWiFuLR9Lns5sELQ8wvrKhg6iX24prUY1HqEh5y1zfWy5W/kb/ZSCZap9J/VJl6ePHzvA+NL
1zpYNBCjOw8Gt8FP1VxCTPmRY64GvTjv+orVgMU0eHjqN9HSuUfAK2y0GwRriz2rikUfNF8Va3DX
c+32r139R1fBwwEeWePVMROZMd2yQMo6t+/bmhjSL9rYdrZ9XgO7mHbNPL63wRUUAcX5A99UwOsH
KraJTkVGntzNfy19Y9RVJG5VibHbs4V+jXwSgHJ2/8uxMTuU+aoal9VlzbD7JdMKhuxibv76rpsI
yo3mNLC/bv4EM46wwTI9I7jMlPPmRqjmqkPkVNdLumhl3LKLPJHMq1+srQg0a6BJ5LYX1VawiT1x
vxUsahJ1n7lFJ0bd2L8hkBKrSX/CA/V2aCwQoo4vvMZaUGJ4c9YCqlqtpMMBOhAI5L1e6hRFsoZh
0Zcyw7E9NgDG4S7xKBdJXsUW5a/k3bs4azh7JuTAN3Vt9XMYcWcGEHH1/55nQ0AvBDFzgg9AJqgN
MXXN4/7nhnGtYNMMLg3BFM8CGXoYKPXNAcTjNPIMuEA2pg0ao4+frz2Jij8NSqKBQBlsgcEMAXlt
iQESdJOZIx2B2aH6Cc82EdZY0WWPkJWwQJl8VjjS+4YD94waQzkRDz2zgOB5IrSaBcRjhYIllpaS
dzUOj82w6pmcwO9Y8O7yO3oqX2/IBtAOId888pXR/TAVRpHCiL54LMROSVYkHhC8xvP7hRrpg6ck
qA+42Bmx9vfe5vBqNGwNq2fp3BTMknbYehiwU+8pCir0yhcCAh48NEyZMYvYv1PN/U8ON+dSEsaq
+a8fpneXPpL/FeA6K0YNxHKy+tENXSJ0muLzVHsNhE5f1nl8g4o1v2zPasoc9MIDIAOkgINkqrCS
5yh0qKmoGhRcJ5YWYBFga1DXrvHybjUD2CGGJXX7e46i0ptjPHXHVcZMhhl0bvdG8XzFqOrXvCwv
6AN6OAVPl2tx/1Pefk/mOdg+G+DsH3XLXN113dNVZqWY21BvqYAMCcIPpm4hjqdUzqeWHsDEyu68
GXAS7b17WYMk0o+peuVQtqjKjgpFAWS8pXAPnnpiKdhlH/OMkTv7Mgxp9vIXXGW1+5HLz/kLzAwX
EwZ2D1wCcdiAQ6jMjgW4bTctSupdSP/v6Pxca6UUzrDMKX7mLIeCt8j1quGG+zmPUT8tG95P3ZXN
A0LHnJCDDg8EAoNcMAE4i4UcXdV19lxA0AP3/r789XsmrLMCcAal9bJGPjf38UewdiXnf0pH/OOO
3SXtVLRE2j+ZT4eV35Xq8UqGkvX5rkGWHthCdZiE8DE6oDYTkEBkTslwwIA4Kfb6klq4rxOoJsxU
l6C1l4vYp9Vvqil8SuiVjurpxXn+K+dwlYibLbl6FHraXi3YqKXRm+rSxQNA2z6oODh9UukKJMCy
88cqV9bMHvrWHzpvgEeOUCvSRrrOSC+oZs2jjC6CscX0AlSYr0V7oSOrmnnanE4E7DNf3u/L7pkJ
tyZlK/lYTldlBA76hDr/LWCC7M24631oyBCH8PR6bawDvQp1lMxseXAPdAZn3J5u7nBgBy5Mqg/q
fQoGaTwndymamUqIz5qxHq1XBIOnZrwMQ830z9RWE/+60x20CM9hj2HxnWK7HS/L8evN8lrJHxae
pfhv9i/LacEIyl9BvdFW1wI9OdvziA3teZ/3e0Pov5KuTDAWnwGDzJvRG7GSgM/XQabOrwsYVcTx
6uiZX2kH84EfNdlmBBda+9Ma2ZmMliQ26P/dC6mfMGai7qXMhR5CvBblmZxBR1bpIz6oP1PzUO/O
2/wv/3viMvCuPR3HfIrmsxjAgfKhKIEwgiHFx6h6wDaGc28+UeuM0FPQERHTOaOrYWrcXrb9LO3W
zQfmFehA9kKS8Dzdzx70ZaYH9JhTr9lAz/OwuoUydPGRIUUfd3hENWMyg2JoEwf8uH4yP+a5pChr
3LcZmszo7v9Ka6HB5n38wQwffba77gBRaIYnhNDLMyFAExa3ekJdXAOuEu2eaksVy8Ozum+fv2qT
9vfVVYkl5W+aABgdkAw+GIH3Qr7Srp5WgiVh1++ULnsKWa4/Q83QkP+SchNwm9csOLUUDPCS6UKv
97RSWJeK1qd370kweNRYSFFTGNMv1Wmbz9zmfQ7nViKbvsogEu3GpfW5Ilc8Ks6mhVzkwnFfr2vJ
2iBPhT5nY/6QjgWD9VnAFZXCcQ6KeseG3Kn+LzIrg+HCtO0MQw9p7D0keUf9oQBFM8rVgE+ifRk6
Ps5/VS7MxVGVXwHzH2dNGOST4GnQT0zlsgOtO7X6y0fF04GCLSAAnP0Xn58b8U8rF/qb2BLLtWQc
JPAo3PAFn+k7xyu85saURFTlDlSzfNwOGPuj4MI5hSNiA4Wid0Za4eDz8tYdblGcFCj4pJYk2OD6
3N6UJL9CUDZTvVui0yabt2cUCXm8CFjEiRGW/RfmznOs/7O+3avVll4FX54oVxPkGNNl8ZY3cJYH
w1MxWAeVRhiq8aFTHuge/wQ679fLbn+oEe5tpDrXRb/nz8V9K8vf3Iw0LKyjt5tPwvHrxHQPqtsb
vjOZ1VjT68mjgz72LN2EioYRE5LGMwumgmbhwj1GXx4zibG2DELAue4ppNVvzHuEneFwvNMgymtl
a4rugW/KsU4nb2GSx3RlKeHKiLr9RmeQgyLl/5qjiP1pfKHaIaftQ9mq61k2BYRdNcAvEggkeQjh
tNZ35Wf5O1toOzUTPwomEL+BDD4ovOZZnYpSmw2lPrCgIhs9RwWMq+ZAewp9kRjk2MjOKfwjzCOs
UAr7mIkP80kE4SqzHQwjEzRLW5Uf5BN+D8fxiEHoltDJ2DSiCa1TsZ84HKBO3pyvpg/GlL23bYyZ
ZtwgIULKAMIlE4DBf2rRC5+NxEq1PxXb4ypRsM19UXMk8gbnEGaz0DMZLKmbR2hsuIsTC3n1BjiF
yMfrL8fk429zsdvknJ0zYyHyRkllShnZixbcSjui555C5rTRVnqkRyaBc8Xc1yBcCaRLyBikhKKe
caMWSSG6snPwh+EV2YZf+m7kx+jDEZF8K1t4VOkdwOWyEumcUwzJeF+G950RXxfAMEgJsuJHwMdi
/lUTbF//4UxJqub7APt110RzQutHOgmmpNKS0KbVGL2CO/N765fYS5ygcDjvN9dwTDvcjm87QUWA
X/B2ihBJPygus78BcFpQF/DOuzIcPmMb8txjKbBrTzRoVCNIxdbmkjZa2soxU/IupZ+tU1CvJgWm
3dJkgu9yVPCK8EUmFZqi1FpeIWtA9T5xTxAnzvwxhuVwP3BLxQRccyXpD4SrCGTNEXuCuXBePkfm
tk6VFe5SyJoYgeZf+p12zNpch6/Ok4dQmuG877eU5wbya4xiK89az5fXSF5WkRIXUZm+gyI1llLc
8t9AQ8s2Oy+RaCVSBjKU1osn9ufnhZSJn5Q+pqWBB48zbnC49B6UBSHDqWBc3zCHiGaRuXh8VFmV
FZmemZmE2iwYeBeySSLs0ZI8nUVGWkT94cFzGuuxFkvobD09vq6uq+ZnPFURIqpdsSp3JhTB3SPq
xSzYvkbnnwlby6WxrFJtPcbXqKNTPr4OZTQyX6VYTMf4sr/ty0hf6wEDQH4b2/O+SIvU+ric5GV7
0LJ7ckuU79bv6DcWL43Dv1Gte7cEH9sFXefHGOZRk1jZI5X4/UiHU8noDdjz55lyvnbdiZf979zV
qOH5gXc8o6NJR2c6qMfu1CJpWV8RudrT4bZvTgiC0mJXUgLv8y0zef+80PCR2Y+xlUnfVTpb9kwX
l7OtEijrd1BytMpa3srLN96cDwCszfT3WvVfnOozOd0bbZGnGl5C4njZVRbqSo3m/13D91rhvJhZ
e3xYdusXkbp884qch9Fjx7sn8A03eaqu5n91iMR9I0dPyhLMmDYYykZ1MiGqhP4nLcyF7pUgHWVS
htqBgT3FGEqfHWsvReyiicpNl0o41giLmIYc26jGIIMpRxfBmfP1dOblc+RI42qWiSBfenhtB4cy
RJqkRCPGHmiDcW7I4NtnMqC1RTeuQKJ5Zg9UtfHwOyTUajIfLffzv3mUf1VZHkkbacGdjfqJO5R7
FL/VrbQZkzGs/rvnHh/S4oqnGpPmrPonbfLV9YOp5vBpzv0hgbrxCQA3hgwrS+alxXcRK8njX7ke
0dpGbyQOD+f6Mce9DXAq41X491n50f12HM77dwyfUM6oFHk3vjkn/d3OI+ML6Auem7SxNjh8cucP
8IakhfHfn5VPdG3xiEdQokE5u2bmYsCe4EUBb5ugwLzCCuEzibulx5g3xLAv0rJZVKD8ufi4k7nF
bgJYX90K22BSfBidTyXENhjvaGYDlZ/Hr58csgwM4P/oQPN48kp+oFk9F/M1rf9A/7AXG1sleGrl
5r56/lQLWmJre2dXNLftHl0B03ckMVnJRdDCPLZ8XNFiPRQfV5xraTEkzScRJPLX051t+wPmGBpo
J0arzutrdf+VYcyucp+70jNcRrA3kcuN0QMhjgCgs3V/Kjf1boyezhUrqMIp1v+x78ArbQPg6+mx
9d1YS162tgV3/DHRfcJV+ChPZJSw8d5gF5QndrDF47NlrRP2Ojiz5Avpq1jKv02gJu12TgjDczlk
mFlv1eQVqr93ZOpyMkskFhmd0ISHf90iOYnUzGAjBtSLudsZpGnLAgi1i1o2hyK8r4yYhghOzE+x
QSyxYLRRLW7Q02675w/kq5GlCxCqWPAaaxmB4YHZ63MvQCj+0YI+YsLZFTNkMfWAYMpQmZWccgng
Pn0nbwEn4RSK2awmqEh5fI+EWJL5IfOYQ915ecDRCHIgNJQmxcrWfe6BQTO60zpyvy+7OqISR20Y
A3gi5GG3ggWV2/UOKiYvGMxO7R5CGO5MEBBeHwgi8wBeDa8JPOMzK3aQJLAbXcikEO86nRDWTifQ
V5jztNkYykFnBcjf9rRnp3J/ifYv3Cr4zFA3kJ1M9vfABA+MBICBBQG/Obq8VICA7+MA37E/sTEG
BvJ9uwoRmpKsZGu/U0aPDzOg2303bMd5AIMNApgLWZjJTLGBpPX2+ROnkq55IQAJkZbHiIgR8SrP
OCQm/ilUd1tamkt2UpRsJ044I9TyhwLgFvEFThg8SThgvDRjWqYms5MwLGcrEkzYfq/LCyy/4MV6
UKK6tN8rPlMT88j27nLpIDRjcy4iN0BkoU0tZk8H/gX97xqlYRk+NpKdAUsSOE6BL34OmiafxYGE
0O/HxiUkT6h+McXCKYvZ7B7kD7SAp45mJhZGWSe6Oto2wBewLGySXKbHmVb5BE/nvJTg0TGT+5v2
aBlbOHKTOFxQyYirCFCHLoEXMo9UF/eoxZof9OR9EOrzLq0WV0FgBSJFqueD8glRC/KB1jtk0vKx
4NP9QFQQq8GPubyn2lGwF1THl38EifudkqT2l12QCuOd1gla0L5lvJdqvszSkiE2YoRvxD0RIvNg
HvCZBTGD3ArIGNJh5txX0M75e/RVo/vLEO3CjcA0kYGYAApRTg68BQd8noniidMGSjeLiQGYc2mz
O5TWnOkkQlkjeJ1oObw30+WlcHbmxILO7EGxANffCCxQhot/z6wrrCGdowxYHEBq2NEhAKSwcZSD
S/VTwQZphLa2c4nwxpej8GDZVNTu3GqQIwWneTjOGCDQrQJUQ2/GOcY9r+rdY3Fd1MSmgFdh+8xM
m5lLwMkyTv3+/AcQD0jIRDRmIshtye0MuY9Rp867nXAfFRM9nsmJ14Nbx7Mz+cVCbz1ezq2J4/J7
+4BJDx4r+NPjWKCuKfLkiPtJKz+o79fQKEGUxK13xVeO+wJO8A7wTZwkPz+x5QLV42cGSxj+RGIl
jPuxdSe3oMVC8MXzwTL1sF0aIM74AJVroJvqMZ+CIWEIYzu6dGaZDa+ImzMvG5gHQCOCzynoCEG4
j7abfwiSHOQRNhOu4RIwdmT6sB+RtxG9maBO4TQO/tVEmkXGH0NVNI8Qw7554F6CIXNQoWzwMfQ3
C4h4DSFuSuj+ceCpPgnaPv+zjNTYvLFhSlqCrcIzPjWuTr0ghSTnumedVHY+KUt7WDL/BOZ25iEP
vhX0abky4GadviRWXp7qdHL71QcRbVLEJmFAOfrP0qQBUhTistu/B9sO2pQqaVwXTSv3yT0FPANm
BiI2l9xjwrXKu4ATaXaCqRUVO+M3VkbsiE43UtkFqQRHLHw5Z78oPp0cD8APHFqdkuBW4tP8eg1/
AXQXyyv3h9wl3BTNGC9o2b+EmvNjnih6vxqDGf7bu2xyW2Gibt8Nf+YjUl5M7nNnxjKYJEqhwi8O
b4atYC7/ztz24pf1r2kciCl2v4O3hkk3Z8Jm6JjbHm/yRdjW6JknHdqrO6U6d+VHwaDArqHS4otq
DzgvuDOCRoDag+JLdfsW2MHpVxhHYYPCHckAHv4ko6p16+bTqnQk4m+yHq5zYIG0hMVOwTTj+OK/
7/t75eZLrLar3eIF5edtH2fLzntihlK5MC6wTJYI+8XspcCuxnSVv8LFRoZLs9H/8KfBmeQzZyCF
AgaCHx6KTcTTmvAnzbIPh3l2eP2eKl98RHPCkd4BGWFIuTSeUQOaByrAIu08d7JvHLHSpxzH7zsq
/jqD083OAqrpXGKia2k0eeiYORh4f7N3HGizZgJQnmJUz7jIv/ZLY0VxZyXL35lz3ShnHPWYMN1p
AfbsJey07NJyqB/vEfEa47YdfgayajKh1Jon44knaPouVgU+pa8fjKlZTw1YCN7Q0nuNsMV/m6OO
USMTP0OFijR1vkI0OKs30HENjPkUWjI2iqqnwFZIqfbOCqBIo0MXeJjJbVWGZ1gJNGBF8jSTCnky
PCkdp4KIbf3kGzFOjGxxCAo9qGyE41KIua+FjAddQHgXlA9MGzwhj8T0AgIzfEpQYLL0MN346R+e
eQ5md8Tx7WwH8dp4wmsPz6X3pDRSFVbn9hYDY8PjBNqFJkJbfPnSVfasavNWV9X0UWhZGeoskEgV
Bit4Lnq09mds437n/4Z5rJPtshdcKXwA2C0bvqAcF6RPdW+yP51FOsYalOherNDW13mUjcyWAKi7
cEipbgCegbHwtUXnD+Flh6xAxRcE5Y5725mXDZRQJayvP9NPo+9r/PP7YVNH1dzFtkLz/3tbRAlu
qWb3y4YxX44y6rV/4HjH6k1AHtBb/Og3wOdQkOcBEyCG0xwelgFjG3TFCtPU5aijdnSqApLFc1N/
vXO3x+1G2fSsrzQz6xf+4Rd/YOE3r8trjIAA42sX/xGHSogaGLJkO4aEF2q1e+schitw0Z7YNvN8
DDFWor5VRy/oQ0KaTmom8X0dTKFl/5E/06H0psf2fvffu/5MadLurpum40seCLcC4lj+ph8G/9dZ
3GrxcE0hvBYBNxWSDRZk5mp5RhAxXCwZ6RCV6huoINM6KAtpMx4nE9ciptWYj8QIx0CQX9H7Gbx/
Sx57BNaLf/fPigzUh5s//OK6uqi/0vin8k0Dr0ofo9L8YusMXOGnYJekeGWxxTSCZquRnNeIk8+e
gELB7pw837iieeFIAeZ3z3P4vBzvdIds7P016brPc/mF5Gz+ZHdbmvKmxrzIjnJXqj2tsieJecrf
fURHeKf5GgDBJW9SfMVcq6/1XNueMcLUV4rCcnAmL4J/8QoNbLDDNuAyPLL5DFt9Rq1cnJGULNIa
PniNRmZI6pAiuRVj3zl+6g5YOr4yF3wlL06nIyiFV+KZ2vLyObLAfs3/5C+82rOOuRfjKsiy1qIa
ouewHu9hVe6rYffINzX+MzRQqOn5RfmoxwbeEWOge/JW9PC5b2EGgf5EtFtV1n1Cfy+hY/1imwBN
l2ax/uVL82kurEWZqV86RA57+uq4C1OdiIvRs36kG9Rxp4Fx83DNJmkS8FV9UWSa5ZobhPgbc8Hv
zWzV/VqbSbJnml0ndcJLiZ8zF7NV8WGshk9u123777ZsAw2iMJcIm4qsS4bQiDjzZcZLh03So4iZ
3Dp5M+qQ7JbLvnhiTfXVJEbUhCoazN8uLDPxDjmAhBZUae/Dc4taX/dAgoAdupBXTeCEx9cs92EU
8l3+xwIRPY51ePs14CY34Rs+s0/8SoCxXlxG/cwbmRqzTccCllHiHCZO2h6LSEAo1aEOBULSiN+J
trh8lpINhIIkA/oIbq74zbgXFkjN64/nxr/DG0QgxPLL+AReIpsu/vqzFR/vjYMRDRt2M4jk+Agv
n+fUJYwz0jbFP8tyJTJ38WIbvEr49AeGnBj3tH85Ew5/l505y+7697nDEgLGQu+f6eupnS+BSigT
FtxDpJreawzMbsWkGaxu7s/y0GoX8xceWBgba25pevMSs1m3xH+NzF6KldNt8gpuKWh0+N0sqB1a
lUcvkCgO74ECkkTpBHcU+0qe6zdci1X7nIfTPN/OJmGoJnN55TJRho+CrYZ9zduwxhWejEcCsmx4
XfDzJkhc/x5p8fiyCPvQ7X/YiKTnvRaUEjso2Nf86sf/YlIya/rI82jf7O3bOYNytS/7TQ3hzo/k
lVjN0dLtleynKwtrb7gmj5X0orRbzZfaSYtHj6NyuSCvA3OR++mzhr5R23YHe9u571soXexUqL7s
kfwMdX356V4fASEFTCJbrC9d9vcP/k9u1oR8bJ+q+3mDFdJEhp3yrfnW6apgg+4UviMBsQhiVPd9
+hpgoJNqUgSf1e5ubVsBPf01bxjymcgVM8PHrpEjHVKKfbHtAPRv7aws0x0kvCBXTbeZbn4PBjyq
uysv+A7nTCLWekMNwp7D8TD8cIL3aVffA/kwt6+DvdIxmit2L1xLnA/AWDs/SpQd+swOrGA10s9P
pMxO0AbEt4/58WtVrOwVEVbe7GjNeDg41/fJdphM2t3pGlnTksWP6sukoJGUnYbDHIIY+x0vLvsC
wVXcNb7jNI0dI1ayGQQua89BHtEeh3h0dvLo99qq/mySGSrzf3MXyt+nDn/COX+SEiFqLIuG1NWJ
RPt8rcjPOi2AdGOm0BRgZ7zffqRMpRPA7Sni8nn1YzGrs7b6Qh6w4oGBbxXMAHgvuOkvlca5cvhu
QUATlDGg0ytCX+8d94cKRns2EtvKEobc30+n16ceaAETtAdKECfHA54tYOBJrALrQzWD14pHWtK+
77PM9AAwqee/B1pPRKr763PdedeoJ+EKL0mblos6pYmOMdQdrz84eLesX5T0DLiC+sTNr2cFFhf2
5bfidv+nb4CzHtZJM3YFNreB1v7j6avDIhjx2YTaYVdd0PvAtAV14MS5NTPLcAco4Q09pRlo34Qr
2Iqyewd4pIavMsCx37dZbeLAgr8b1VSkdjzHk9qMjPlywGoPuHxOYV0pbtzhq7FmSVeRT9ydp7Lf
ETRT/a0GxEiQHMjh6aNiCK8XT9rrpnPFmUPWFm0fSd/Svybse5FrWOHjhcruaLLJX765+czcoxJ9
uRb22JDKeGRHyJtt+oShA/+hD8p6baGyA7b/KOBQ6OOvTHrsWTEJUUFbD/OBUIg5pH/ceRjMr0eJ
kvL2P57Oa1lRbovCT0QViqRbFMSc443lNhEUycGnP9/SPn+VbbMVCYsVZhhjTDwPin4Klfb2nLly
brzOSjpihbJBObYas9spwqX/oXQ0uY30WDV79TTK8WASII8PlUltFsIae5OgMFpO5+3oH8JK5f3p
H/TIBUsU4PlQV/hAhUwMXImXm3YGpWsahwj3+O3IgK2dRrdb9RjKsbTseNr3Vy10Oyl/DnndOPhE
lcnOuwHYS9do604Ci8Zcy28HGIYm3VrVLSrnvHTQaznu7VObtZVRPIs+Yx/ygOkfjGSjoBWO94Wi
EKl1GMiAZIjphZbmD6HFRKjycVub58rTBuoYsY8OKEHg/Hkf4F1lp1fwZqgPRHMBiOBSZGLz9e3l
uU05ewdGrxA8HTT3j1VCyS5LRT8pwQcd5IobbCnifaqvuj+UC+F2DnNU8NrtXttDWLjnaQ4VVupz
2Vm/2mgDUyax1aANx4JsQD7I3cQg35rMFKA11BOmKnONMlJDseJqrjb9FvmZBVViqHw0BQhlPY0R
VXBirTd/kY1+biKzK6+NcpgyGaTdOflm8mQ2adrHlKJeJ9UeGoaLp6qYXfVW0Qda0yZ3b+g0edRs
sgJq+8ALhixoEVQ6jQOgFdWhXSwk7aBZ/VnHmxuR9accYRQ9Pac1jYttp1i8CNZAI0Ks43KGrcxs
Uo1Uiqu2en2jHLEa2DeJbM7JNpBShBXZvfFwCvw/bPDACWuLik8bbF7gba5GYJnVNiA8gRGV+rP4
z9Sdm45Yed6rCwfxrTdlu2xy6OTC6fXdNSXoY67YH3pOovaeMySvpC5W8Aiee+9NoJx8gksygayF
55Bnsx/kvB79fAjuaA3ClLJi2CD+2Of/fJg5AKvsk8NgIhPWHnz4iprFFZOCFWPQYUKALHx7UMiM
RVZNWqdeFTtcga7hhFF+VeqV1JwoJtoc8NB748ERgflfbyCCChp7d9lZSR1HIRP2vvhPRzpmPdb1
4H0pHjYbZNv4jnFsIEwaM2lp7avCqj4Mx0wTrYWyqPbpPVimZi9jqc3HEcYO3A/YYVcAEBhCeoNp
Fum9EN+ts86pW4kx2Ynh8WPb+b3PmMTLktEM57m6YacXnR70sQ0oBmOb53PhBrvmrsC6iuxTZ657
OGNAx8LTe6itFb0C/SznuAG0hKdQBCOwHN/GYIa8U3cJ1NuYOhNziQHuL0jjZED6NeBcrrZ9wDYR
Yfd+hGRGE1ylcqiRGCWQnB5w9HJpKDfIAHn9VJrhyMdcvA2t5GlNRok16QnUger8UQcDjw0vDCxh
AoNl2XtNgT1n4M+c5iz0DrH1ULFnboBXB4AwGb39kemgT4BbXRzjFb47IFB1DzY6b43BeJr4JXbO
0vpsU60R3HLPqLqR86pETSBEio5yBBsSs55wOe4+p8A89VGdrlcnOEKfI8zqoC1UFgL1KpHZNnqn
bfXppy/co2jZ1kG+DE9DlWB200kwN5kRiCWQV2rANLZenVHVUaFOoMQVrZNkDvXMiB6O0YBPA+QH
BwYRVr0cdWDL+IiCjVtS/1VuJBSuCMZGtw/TZkhBNE+9vsiJMzGw17Nw6s74ExO3a85gtYhrkZGs
plo8orHLDjXDuQf3g8E1bJNezOc3Ml31KnQhk5atKbO1vHq/3OAg+NKErAgEJltjGDvZ8fX6+8h/
xVlxnjyFSJ6jjtU6DZEUoEMwCIEmy/YrmRNdf+V4jc8hgnodgFlYPwFZaYqbZAgbzuCJMv7Lv2Cm
jDrn11IlXWDOHo9JnEHoUS++Rs3hdnQFiaQFQx1K1KPcANtvRyxsQsQ3CnADMRU/ER4Si1WmIFK+
rHb+KpX31EGi0njVcZOZF1xbMldKQI4SVgqan8tQPdal/ei4ueTmAOLmqXQFPvPABZCx79+OF9iE
/WU4khaMZSq0vM1RC9j+vVLpOJ15ko7ii3kawDWts2GGAUqdBO01Iv3fFrPEUBkUZFmQZfgWwHkN
1LVa9SVt+zRAM2LTBvo2BG+V355mCHiH6DBLb4yz049y6gE5LEg6tG3AsBhNOIIQsIKRgVAjsQsU
YtbRtAjH0ctNJ826Ig+GI2ecPSiNmkVNtnWhQRYURafeO5D/HDulXE0+o/7KiUIZoFoH5F6EzttB
BZphwIWj4uqV2tEP5KpAsVYi5UJ2jyIacp9sDSqwIHVVHC9XR6y4J+2iK4qkSGUC1SO0nw9i8IXp
Hx+QY2oe6w71+IjsMdXFE3BB8Ihayl1GFwApAuiXa4KGOZmJxpWbQdMPsDMYddh8t7bX1+ejNtqc
NVGjdn8LsJRK1cFC6rlen5KgBFQH0h+iNS5QnT6iaYgyoKwAJAYYYWtgTOAMielggkRJOHw8uuUf
+d6dno38Y7QKbTJb9RouMpTHSB0XEFpZobtQAClu824PqYGXqftHxdROjQqG3a51BREmg+SjpDMZ
SaJc9PSQUBjpenBIqLm7Kg5lvCP8rOvj2BsWiY3QbxsuLULtgEChz2NKITZkvxvnNFO2NQBTmCh0
E1UgCiGv0XFgwVC4lpC6EsybP813ZLLdHdcj4U3fv5MgAFtlhNTSGxrxHG420goliSjQh/r+5Xdf
RM7h7pPDzM4feU5sTFIvQbBhZCZdaQabCb3HMWZlW2jdEGQivq5EY7/aSnOqf5rgLKphFPQVUFuy
heR1bHbxmyfm/Alr6kMAxrCUpu+fHMqvXqiNzPyzBc1IlCa5tW0VjRRqDdMvpkDUlGtaOyAJTm33
ND0hFzQpVpu3Oi6X2h+aTRQ1J8Uw5RmES8QQpglqAsTJqzEkHuq2olZPKQY3Zmpr/WWnQ1lNELrX
vaFSTTJ9qJPEoW5U6YLDhFwJGKc1F7g82UJ1FQRNRB07w65Z3Fp2XHdL+OmUWxug9F4RKWUQKQTg
u4+3q2DKPlx07p8eeDm3EOySb3ECiswi/A+TsJRHOeWHZIfLKyELADxAdPcKmRlQPxhBWs28aktK
TTTRoPhLPuKc0qFCMp4CmjcWS6XoVZAap/X26XcVdAqjPqKZPQw0sgrJutpRxRqd6g7VdvJ9e4Js
N1gh05VJfD3BpL9sBUxDMQmc2KE47BTZlS0iMC90mvJBukaM5T3VGjKtJsasNjSG5h7gB6x2FjqK
GWyf69MCcMiF/Ik20df6miZArTKF/JwOwFjBiZpCf8AIHSQTz4mo/DGlf/NkynWyzNcmJ1hGa7LW
TO9nAW8lEs2jp5vhWH/1BZot9Vl8UUyIJG/nDrmxh2rmJtuoo2yRUjdtWa9ichZL4hzjNgtH6OaD
fB0fnofowJ6LYint6lV7A1BsVEzj+Xv5csu5b72GzQaBuRvvmzZldsYG6b21sSVcTlT3s/aoMYRY
ENeOPXOMD/UqX5P33acscNPTtjlmaA8RL2YHINB+LzjkayLUzda4c+Hq+AMJE/2E5Qmq1Z71isYk
CosVRmWP0IH6NwSzkZyzRXIEiLKoR+9jscnnHDK+0kAoNbeIeq/TNaoYjs4ZwCMQMEcsJLrW6+pc
MrOKCuv5vIWMjQrk47FMQE3DZICa6C/TgcDheBeZ1F0vX3e2+Vo+Pw8ncXVhy21rVjbN5+o4lO1H
MjIBNaATpjoArsMlb8ylXIpxN25fhVvQPOWVRkQ35Zyd0UaCG73GWWSWwxqSedYYWDw1pogD5hg6
HuI0yIVdpZ1JReMNKkvRKicfZqt/GLYv8iVoNP5hsfO/MX+NjRHVGhhQoMcZYpQ7ZH1/XJJ5SnVb
Jp/89l5VFKyYGnA979QWRc2fKJSHHQF6EVMCa6FLgmiUDptVAJRm6mFtLDS8Si4VuYVhve3sW431
uXtLIjvnaiz1vVFDmfFmdRoFbD0Or7l/LcbPrcC3yOC0Pv3TWJ2kNnFfDFYiATkiFN3Wrnp3H0Ok
WJbGVTsgk6rvCjDvbeFzIP0oLHLPyhIEcuznBfWW5hhSTUfIWdFVWKfIjMuQ1JEhBJlHPqmVAfAk
ZUM/L03Sj9k2dJWd8XYQYeDopKOSmzcrJniaMNBhpz/5A+/p7z1sbsWxLbh+YrK+kychPY2oQUxC
HG+CDGGnCzyLpAD4kvqaDL2DIOpA8GV/FtMcSZ6PdWTVJLH8Id2WDTJNyEuQumEVAjXgs+azmqM7
QGQQ4xQAD2sCsgampYH1JetK0fKqFzKVCMCxi1WB+CezZgElhnQAWUhqjQIYrWHkIFbeRX+AT3j/
PBAK6cFL5z17onE0N0wb9hcTKD//+GOSyuB0Xy8bQszrM+HnpGqpRQ3/DAomkjz+Troq82apAoGM
xiUwWPgSaEz5fW0lTVpLwGNEYLxtZ2CsT2t1+oK9K9QNNSHwh7ZHADwEFukFiIQnTfAHmGUA78EK
IoqJXmrb4u5JeYNwIGNNG7BGpmBCvuw+MpVCE/iCYMwCZJvt2elUa48BK+pggXyrjTabVd/JoxKD
TOmpCQXxrPJOaIZ94nOeOeH6cX2vp/k2Jq651PbZ3EwslcWWc5/NBp6KpV0I5hIBzQr0UHtEybzP
ILuYG293GhtjZfLgRFBV79neOyuL5tK+4OslTDWX6hLflSfVgHDuqosnT5o9od4qs98YmUhWEqqC
sGXVD4scxtLcJPtsH99DEpEs4qAquWQf0yfuEkGk9El1wfGRoVJyP3B/VYvo+/P+vCem1cEVBXZ/
zPb854/V6WmgiPwf9bih+go2ISg9O3VPLiFIfh+2aZwE2KQ6wRdeg4gjEyHPP9PPQjkaD8LAVH2Z
nMb6VAeA6bkZtSggbO4oB4Ve2RXCKeidBDeSDk5XFvRUyFyaKqC3SSO4bqxHeAQZRaJBwICdAc6Q
UrRE8DXh/iQnu8z7sOEKErHflRcafuZ1UdczqDFRdBFbPSW4aE+4nDbVeVoAqbwlknjQWoDt8Mvs
ZFOlkhM8YNwQ0APeC8EMLSvipyi2YyPi+iFFRWwdQxVnBasXjgbjfsu6wvT6XgbowXaGYnXl0QLr
kpAtEfk5CDuUNQJUxp/opzHmYAACTOC43BNhXtjWFdJx1YohZWxywN0wyobh8nk1yI2fX1vtiCog
l6TVdrr3gBwxLQaUaoTHPuDySa2xDEHIpEYXGpaYOfHe3xbvEbAuBBFRkGCQB3R2wsjIfT+7jPw2
XXnN3XzAoQRDDRFbahsRnSSLnncBiGPGGCmaJqIUBwQKjXIqknhhXMqFc0Ilk2oQxNFp1Ek2ok5J
vui4gBZg6jvmHFVUCCUs70cwMGQMQF3552b7GVA/FNeLbGvWZzn9WNr5RZJ2I1G8BuxcvAYxJ3LM
uBKX11S09B2qM4MYmA56QngOzK17/ASI5tE424Ldklb+Pb5AAXSD/fso37AS5uFZtAcWLUCaNqQX
fc8zKq9UaYWoec1M+7RF1q01bo4pFTPTucCEAwWQt6DpusymFaVACLJRF/OMN4g/S8fn2QBAX/tT
niWNKkoR4JSAqbj751PikJycdOzw+PlLNgihA+pYN6CbRVfhbgDBYXDNOxtMkvTQOavwF8FpgNIq
CbYO3/QnIv5oJjwhQYM3cnKq1r+EejNxxifK4YS8WthRIEZEH49NQXqO958VW8y3CPXC8aWD+Hdj
UwwbfJyQtCGhzUEw19F/eA/fYY9lxhzF8w8rLQ2Pkc+MgSLEx8K9YVURCguyS/4/O3fuXDNty/XT
InRCTDxiBWwD6eKOWEjw+gxC3qBRGaIIRyN9cqEgRXbOx9X2WGzl+3NNCe49hh9mHklz6eJdUcyD
neFRfsQAIVvdHi5klxkjK7u39pzMu/K0iefwlOniSOW0UYimkhJa09/aEoUBLuRbZAIznttDfaUR
6mU0G4MaOB7hEEAgrdTFzxRa7He+CQBJfRF9iPWzGKPMw6CHFQoLhzgDnvPnginGpT0GNZ6Yt01Z
6PHhqXdKehm/B2GVE6BaYDxoVmGQmwB1XZmB0rJIuSdVjxdKL0IV/otB4TrAnDFLMbZQ0oBxTkKH
Gpnwu5lNGboIDcB4E9XpYWojNvB7omKI07TcN4sKC7T5dfTAanJ/guL1uKObEV2Yfnno7IDH+UbX
xRfsbHamc8iszh1HUuzyYaewkXU4pF20XTz8CGJcYNJJLRCuVnq4WgBz6TNcRg7UvRHdi4uBnsCR
8VyoA4RjtGfaDcMVZPICuQjmXFOYAswROQsEtR36QMARXEF9IYWJS7TV6rxtDuy2CMGeXPge+HYR
Mjz6QS8IFgGtmkJh+lCeoqK+6Dp1MgNMM0pKqOGczn5+p0Q8AW2CLBmhEbhdTXvQrpfIUQfG/aVS
pwxiFIFfY/KGVWQnbbicUOte2RT1SxVGzmtURzOBzv0MlMYJHiOdsjTypK1CK+0TjgNyS0gLAKcg
SFfYcPH82awaaLfKeEsEodFGL3D2y8fn2EkosDdjChUoP3nS6RNvQpT3hqpCK36Q8d94mYtoJmVS
jBxdF2CY2xLPSDi06GaOmBtUa9C6JNvsjrFBH8OU59zavn5RqAy+gm+p4kmyoM1UKDfISAaDyNxk
6Cw51XMIB15BeCQKjx2BZoyCDaJAM2jmzP2d9xy1vTJzMcjHMjVNFlpEVstuv5DEHHJMU5TW6cAh
B3QJq5f6FK3GUcB/Gl3yOndUDIKBwCQic3JOQQZWQAu5DsqroF9VgaJ7bxlbyXNlnoYxalS1f67n
lH8WFR9FoTv1QL2S9qkLmypAjXRCNEVXetlQRUgV0d3AJQhppNCzZjrK/3GXIjuzVG6hMQNn6uS7
KBWIsjKUI29TLLuHHIRnCuCpMXRCgNSEvJ5ODZgQfQgAlkCaQQ1TFEeAteCsb5l1uX1cSoj53jzP
XNxpZCgyd0GxvfiwKM5SuCEi/B4t2uFOsnrtLREpDhsRk4+JgjNk7YkcDqmPQA4evwMRmgzI/fo5
YKXqMlcQjvMQlEjb44e0+xiDtjxg6gOfzc5hMd7T8QF+bo8sNUb/RQw2dBsIcNDw0euWED2M722U
VLeCI+xUzI+su0CEwIwliwY0bC9fPWyCY50QpV0tAhJ7Br27SulC2PHEunlUYGiDMZYZiG5gRsjm
jqFkEmCrM7ui1vVqpheM/FXU8rozsZIfkYktY9COz/l2jW2ropzXHqYxwAOHdYt+JIMhkIap4V4r
UpCQQZHxpZIcokJoGKc9QHoL0yCMJu7a1rCeqG4EeVpMJ5gW2GZQzLWjCGSGjlCW6uIo9nSAKUId
dMtzoieVDm/K/nNhcpXNHQ4M87KXidlwRrySoR/etUmt96HZMaWUylxXxziDru+MWmtsjOVz4GA9
UBt14O9otnUJ+gBxW+I33ox52ThmAWoFFCiH5c6V9Rs7g1wKaY8SxK3ViDkSQwvZW5Qh4osKXw8T
hE6IKoUxYcyd/IEuOacjMwbOO6jhF2JLHRtEeo2tx9qigMEY4CtJBRP5CcL7moF+amafbI+6PPpr
CJTU9Q7aNK0aygPGN0MbW+NZU2EBSDFZI5qCQii6W18eSw981pFHiIbSlmeHXQLdmSbYY+ZilQk+
NzMq8ptgWPi6mcd76mYxmWMX0mmwT5n7cXLyfg3NEIgx0Ap4AjWkG1iTTSPKpHEPxMWQ1k/k9Rva
Q4S0p42qudfpvXZh0KVcD1+iFYKgB3QzCoi/C6eShxkqW5QsQPmAtQa0Lw91Qb6ASRQQdwPZcUrK
Q8AZB3Qj8IenPhB2AkL4pMytADz1npkNFbiTrCTvexENMSVRKqAowZycRAclcUSQa8JlYzXtk0tq
3+q490H/ivKh5IFQawP8yZIrQ6VAkQ00GchPsGok/FOMWfCM3j6Xeg+5/4l7JRyaepACYYczhDms
2bgjyPeY1G/tFrKtvYYaHV0SAqRC6DuaaSStCE/AwWbKHet8NBDeMTW/mBlFDOYBCDF3vT/btDvk
w2cta6/CG0GJ9eVmkEhCG1N1icotgESrMMgUQnr+Q+sG6Uz9kg2FvGQ+IHAT9NoHakExUtHxkGbA
+1vASIjw7NFgAHCpAMiUt6SfiimozE82QKY1jGwlZbA0QETnL8DCwiCmEkxfWuo2/C07c1uz+oJ1
+p0zijMhT2HWi3uopqS+7OdWv5tT4jQFhyJmTGWSqzBmbQY4tdvlASRwpIEGXD7Ax448EbxJ9EdM
C2y8/nfi4lkG0I46whqJ1/HHIVRP5RgERt9g+p7UI7DKrIdwD9aG1EO3r0WuOHPpA4zsgpqxi2LT
FD0Fba4BgiQu8f97sz19WFNtNJnArADDI/WdHTGL0z953UJxb0GBLvK5Fw3w9GlnOMX1AN7aioY+
judQPxNLZzFAJlfrUbLQbQElUYfvvTJMV8XTRjkppfyoZmtnXerRYtlZp+nCGiO3D5C14WGcBoVm
kcqbBBl5eRG6pIJRnXVbfw6jB7AAPiACnQjPEspv7qwqp2/UwM+cTkOGfZx8ZgD1vTWTWsrwsl+L
E77o00m/Qtm0G8+Ognx4JyiLoO4PFehC4XMCIh3SItj0yuVElUKeOVQCc8USkFPABQMEUkNEwXuh
S0FpcKwWlBOwGXiRjLQxxthiivi92MZ+FBYaqYEeAsj8gL/+e7WH+gwfEnnGxuKFa8eEQSKKdyxO
3jEwmQ9hlBzxOTHzMFuxQN8gUr4uA6OekAkvPuFzxi68BYR1+soA4nAlPv59ieX4tuUjpg4vJB5g
MDMcOUv1ranLcMAjJOyPCIbfB3rr/zFrIzJBqIgzsY1xyQYTGFfHBk6LsIQ5XCWIYkzuP50ENnhx
4NONC2Y2xiFgKPHiseBzYNrz7sXCRWCbz+nZfILqza/F+LB0RpTPBCmG60H4itkJoyQZkrj6Nh4N
ygYvjF0mVs6BThW9nxfHYpVnqW141gSzEeLGjntbxy0PgiHIwfFnOJdYS+8tGGZr1voc4cPizvUd
O3eOQEdCV55sHJSV75HY4NnwzHjn7rkvTs4Gz4IXGzQxdjNPB1+AJ0JL8MoEE4TGjivxAmpK5SaO
AbBbmALfS+Ba2GAJIf7F1XO/3NuvGdh4nQG5TnBtQMjRgcZevxkRyyqngqn5bRqeBjeFY/fv2tB/
KjZkqlbZmTWNUANWKS1IwW4LAsikYab4hr8A0RH2wthEHoOnxeVzE+qFVmYkvCxRJYMaOFZ+YZmi
A8IjEV2RHsDfvwaoWcW+TTLiCfAdl8uL7kvDk0xByYevkUfeQjsBORZYCzpjkFikX2paaq33Xn9w
5+0cc4mMDJLXqByJHAvGNTpNbGAxwAopDCf5Viam4BXJHnmkbp6JxR8ciHf2Y0NsE+OFHwqtg65L
pWagzMzfBMx35SZPrBheGEDp7xnYm23eOTzHIrUDUpJP5F3lyn8Pqg/saBbq9XLiVMx1ZIUoMoGS
gS276bDuG66MRyhI+BjkU+qvLMwh4D8YFFbrgG1VuZ+JT4Q8sBEN2BJRiuYECk7309YE+KpQRAAx
qlszhZ+0p9PJC6aoz/wttPkIHMC0Q/dhy9NIbcps0yoVENRJsA7PFRKYljlOsxmZKH+lbplkza2v
9FqwQWAyyEAx7lQ/ngvBuPY0L21Sb+ihDvyeNPaRXzHuaHNQQBK4M8/rHoxFbMhu+h37BecXXQKf
xw7Ix0FPNvQHGPfZEAlMspYeJUmRJnlOOkmfTF19o0Q8wbC1eQjQOd8F0D2pTpb2abPOlHJGn3nw
oPZktz54yAeQMEPCiZJdZBduIWieYTbjKF6HnSEEJdipB3NQTvwVv28dSLNK8igqXVQJKnQGwVhS
BxWxTkSgjUVhmysqBUyZWN5nA4TDQNrjGnRQTlhhTfU1GJ4w5lhlcZmP5ho/d+ATSB5hYnsD7H1p
9oIJVgrmHtO9dhKWo6IPqPTJbAxcER4enkabike0B05WMMcWR4c/DF3Ypd04WSAGTBCQMUigX0Mt
ViAjUDwisIQTlwUDyvORqjKsddMFqI3DUXc7aBSfwz6UhVO3/96kcOegOgKqUNxwAjps94KjDPB/
kNO5rJwCsgT8uyHEFm/VlMTumYpj+3wah0HffoaLeqsQBAa5sK4hpDnl+UMsHJUvqx7G9hpjCexy
ew5uUppcLLDOXDYUHNlhDB2SaVgOfK/vT3K0/TtgZe3gTyeTzu4kNE1wHZScFKst4WmDJ/8QBWKI
sb4oxguboP3okdBh3qycWkAW+x6sx0PJodOZvKnDbtHPVyAWkbyER0rzoOGxRXUpBf+/9qlpa8JJ
6Mo1iduhKAM4Tmf+jYS9YX126UpVgQZqh6TtZEUvDEl7YyIQ3A9mSdHTgv5pUGpD0jxgTEELfsua
+JQD58dYpI9BSXGgW7RK+pifKCxS0+eJAj7LOvJQQrHhAwSW+QJBMsV6xo4S2l7Yb7sGpgWZIUrW
Zl0kjP9QJhmC4h55of2sFlTNPJ0Ji6TUtIe3hTwM2JIayTrytbD2wNGCTIBgQRmVj0dZUweIVtIa
FZSaj4GeTDUSuMFaUgYqEqlaFxoEQquKPnyXM1oiZPi1RkImi5uIe3zCuyZO7JRoj7wWAviIBteO
0sWEWt+urE6orSqBqe4HQ8+0X/nuPUqB0AT9T9iXO26rmFHtu67WNQ+6Q9TBUQAyw2qmXh+5qd6H
qXKUla7e2rTCRaD2US5qlU4Jb5si7s9ppE/CekIVFDeTRhXUmmD+yFYUwrBKCoVLy9ZzkZG4XUDY
l1kDu6k644ZAdz6CERlYQnlLBPCd1p9RDsjXPmcmjQMI/2EHJxYIohxSt1m95zD54ltnFy2eFeWu
uo9QFKj2UHo4ZAD+H+Hsg64zNb4MQqam40vk8QeUf3+GUz8fRe/lU5s/q0GqzSvk0d28xyCNnfK1
95QN/olJ3pjlZJScxQybLIwhRkRCAnkFz6fwCHiPsW3DI28BNQ5zgG0WADCpq8N3xLV/rKRsJVHf
mVrOA3+q7FGnbRn9rNzg+OHp6Sv0ZoiQl9TTnhn1thlUCjkcAYV4dEmdbvFR6ZTvXSO8PbDt+ei6
Jb7o1fiKqkJcFUQiU0y9QKAdOBElUlhBif0QaExE5dUKjbM5vaPuVnSactq0wYFaUriO0/677pK3
gLy8haN1x+/jSAP+EXIhgIQYFO/F3URjATD5IN+RQGmOYDhqSuw06jR/LeRbtSUOayyEuFmAYsQH
5/Uhio/qlrws21slXtTVDh2fep/XTvs0FrpgaK5UQw1+K2P97204EaTacvQCI+Zt/T+zVs+KPDIi
c/6qxjLZOT2yJUYWGlsdRME7cy05vD/GJOq2DoDdygod3Qiq4zrUiHY+qVPoNKx6yNfoIltRIk1N
3hjlJ2DBD1FmPepMMYPOSBpAOdBim2Uggp7OZVAzux6zkFyltcDRIKGRU1WT5Rjpgyy26fsAo8y1
cn3Clbq21O5DcR+trlZuhenxhwX3kaznpPlrE2NDF7ocPAB9tmwdJfnlR9nJhgPeCzR0EYlAGt+n
j6EpDRBaPZm9srTbpFaUmQTMJ+hTt4BeAGT+8CjmL32RtLoq7CGULj49YCdISqHiZOCVwufqhr4D
oE0JbDaeKl16oc5jdR50ppTsLpD5b40e0ig79bgvHXOyPYraDn1fQh8ksf0YqMwieaOFS5VE6fBE
iHpUgeSUhcmJia4S+L3fQfaxAo3Jl8PWr4mYiMvjgI2bkmTqereYVBF26KDVla3FAmyI/UYP+d1N
Vh1RjWERvazAnQYjjwT/aWCQgoywIx+9Fku004xevtOObW+ow09rxuCjgOUwaBmfHUoQd8jFUd5k
FEIuKqhiOVTFnD6hSF5Htp7D9o4M8gbsTN2Pnj2pn2LLM1HZOYGgPuIxlMHaVyDsMN63cIpHb1IX
GV4kaTgoZoUD7nsJ+m8EseXRKy+SzuRpV2+XYOasGXn2yt9zcP+i3Iy/8iivKVZbLoHOzatVszJ2
n41sxYsWX2JIgm5IyOljq0As+G7Xt2BR3rRddCwn8aZHzgy15Bo6M6RfLIuBDnJho2yKWbqgJKu/
f1xOf9Wq7iPCIfXqCRwK1C5akE6PPiJc7XO+LbfylKzSAXNTJSKOxbfDnOV/Hi+mKe98XACDIs7/
/VB8EvSxYNmQsAlBI1VWwzxFE9Riz98nfMiG2OELSuIrsdv3EzbiNtm9xyydvEyHr9gN8BdxfTb4
k42AFCZQJpZ4rOrvEfiEYRQ6+Qan3yHVHB1/X7AHp+da5Z03NFpLbJA+WqJdSpfvsyvo+A4gje/L
vCmCH63fiusHlXvC9lglyEzwaPHViECCvgfoQpZ+3bStqdx7Lh+H/PzBvhH6l+j0MIUcnsdkDjGa
kI/Pjq+ZgvRPeMUICnCcmN55qPB9b6/e4wJw/qmMXKnpE7Hom9vPEcSoftPPnLK40rW4OpwEeNpc
xoPo6tc1+DU7rUfT0Va0My+WqmpFLx/QPnwlUHqr0En7xt/pT93IAhtvJzPskEWxYs3ZPKe5ra1O
LsL7i2rWYKODabEE/1yKVuYxPz/2eBLA/dzQea9Y4Ix69zsTJ8DbEEkWZj2wKkyZoFe+Gx/4sEBt
mMChp97CS3LgT/P2unDrNFuz4nJ5cX38No8d3nmlt4BsbnxMydUzC34PwI0nBxqDR3JOrtn6ueQQ
vBIw0/hxG42M6F45MjR+/et7KZz+dVHO7Mbz+ECvnIXXz8N5UQtoEFC9yaEhn1+3q7hGE3NG4ufx
J2Y62cLmpx9zbWzQvw0kyKgW/pywWgE1vJNYGqAnNSpc2oBdvI3eIdxT3Ug1vLGRYFfloW5FWlcm
LveByRirrN8nVDegAhi2Bskwxd5okqGsDfR3vwGI8mklZ72LZF6PnDkRxuYEsJGWbXUlUh/6uCm3
L/wDmCEvhkaPJzGXe/II7RrWm0V8NKaF7uAwcvk4o4w+7wYg5nsj3AIb3A7uYrNiBJhznEgu/L/7
5D5+O/0GCX2KvXnxOZ/wM4ba7/FwSb9G+X37bDudXWvSGfMTxivtz55Mn2z7qwfWEv1SfEbDRbff
t74pnjRdhO9+3fM3jrn232jmTw7Ot5yLscr10sN45+e/d3bj29+JOPq/44woJj0q5nj736v/7cT7
7zeNG86QoOAPdqejcgliG685eYzRBJgEx3zD5wUzJ0lIIoWIADnZHERYvRXaEKzcW20drMKNupCG
2BtjwhlTZLuBc3tHMfmujJNVCrmI9BgdxYNiGB/9i7+n7x71c7NmaWhhitnxVAfId4+tahwtAcWg
1oR/0XuRANgbVBpAsefPeFiNK/V4Kh6t0F94m+qPh4gnbezijfBaGUv4Pbd8md7MNWt/SFAEPQpC
EDdQpvRfHh7vvyfP5CAe/v8f0u9Z5vBBvsOXlmDU/oYvX9HuHObXSJ8bu/weLnMqY+o3MHgW/Nne
Bccm7a+SzjkJSRgPX6vAfVBscptPlPeZS9RGyobZirkyumlHefGGuUHaC1+k++iSR51dWR2I8CNL
xbTm1HO6LwYA79wDT5gr5mp+l/DrPihKrvibh4yYIP2EjsRzZYppVp1x+MfPWI6IPclH/qf5fm3B
jr/jsMGN8WJDZHe+oRuup9zwRhek0fiM06Y4v3/8RUuEzmvFCdogx45iLkNtpLBk9zXjGJwEk/g3
4mhqrpEP+RnvXBmrEk3WpkPhuIGEImo2A0PNL3iqhUDIEEjZgcN2S2I1ThvRDJonWT8oX0BwjCBV
oovg5q9J2CDjTLCOKgFE6gJIbLCadHJZ/xrstydPqH1M7GrBtcU3An8IHiOZb79XTwSvvD42nbH8
zFES7QX93CGMOJPW6v5DHF1EievBe4qOAVlBfVXufbdjI97miOJdCDCtCZ+YK/+srP0lsBnQgepe
XWkbicrbxB6R8N5nZyL+xNMI4hGI0EUck9gEIUlCa+17qfTIZlBnouefZapcxGMNkZmEelryNpq/
psYEsze6dUTRcY6Alj2OxeiP4/EiuqGPjCOBO1wTEABEJ5XYCu0T2AFIKIsXkTv8gR6ytQOQOL8A
H2fG2OaaBB6E3NuMj4FKvOFqt8VlUdEI9D7rEegNPH8iikKd518YlSsnDB/wYAhYCsBGZ0iQ+kCS
FAw0wnTAdnFKv2FoGp+Xn6A0Kh4HsWc2PsShAc9/nyC+N52RroLdzjYfKoq1kGKx96/D/zove/xe
TLRsMJXzeZzP/tv+bfDO5zxs5XCy2YktfiBev06PyL63KVwkNr+TwO+dLu/dEN+keM9UOejzqzkg
yqkEABSsp4DVP0mVd/mILkz3CRgQjDJ67Pf4DKffxq+PMwY5F7uZPfXAIslvir/TlP9+A+C3wS/+
2+B3nJqFdPJYtYI+nzPGn0cGw+8XHJENduH9zvTGbyN2Bor+nfDCFZFPbUc8LpjEBZLmFHePj7Qg
+3FtzHBcjzjBN1DKMfi++e5+4/IY9CwknII9CJf4K66cnxAHDcT/vDjG7wDsxK5MB7zzOe/MCL/2
YIT/Pmd4s795wHv5riWY3Wk/7seErMQZOAQbvH6/5+RYUMxBkCo4XAAp7/sJR2GD1UKxE4eVh/1w
k/7H07k1qcrsYPgXUSUgKLeCHAVRx3E5N9Q4OuAJUFQGf/1+oru+Wi5HEfqYTtLp5M2u3L0l1ft5
vwj/BtFz3GFwvDc/ypRk4PbMcn7DxQH5pK/1QAfhtoyMS2A4JOXd1MvDF/5yvBhb3plIXjRLxEYF
SpnUyvuCvjNafKKZ/MY7n7mPu/mMTOEr79zDV97pMlfoBL2R63T69cj7hnchjAc/vUv7rxAu4rf3
7uu7V++vFMUHbns3iAcpmWLfD/KrbGdeY0ZF/ErtfFBezJqv75bwyLs9fOXF4+93RpPPlC8S7nXx
Xey7zby/77+1Y+aBG7jCzVykMbxDaFevCLnEz3ynKVTDOxP1VhR4BoHP3TTl3VDupJT38/zKVx6X
X18lcLOoF693iuKztBsvqg0Tgcb92r39XhY8wIv4KNRgKuY+yuKdr8j+d7fY8x1muAJx67T23l16
N0OOFV4N4+u7JXzlUdpMe971Usx/LaEIiuc6hRTj00wdjvnCi4ZSFq933yju3eIF+g6X3g9xiQLk
6VclVMXBA7/yAanG/vXdHB6mch5594cbePA5lPbzgZt5L+iPjN6rIIqj8Ywe3eXK+yLvPElB7w//
NfP9gdLft1ElxaGBcScfFuUXVyjwMOv88+Jd37tY2sqLp7ihH2k+N/G9h+5GiDbR1q9p4zMvKfH1
ogVc7/w6/u8SBdCERbbhNwp+jy7PVAuKeg/Du1au3V9N4UZeXOQ5qRHGxlMZOsRElEhu+u/93Zt3
D2AhPPZkh/UaXguXHIgRxgFE7utKTzZZcuHV8+5VF7VwV/u6i3cepVIuSktfX7mfi/+973HnexXG
RTZwXH8/S9nM5/tzBzDZ6zolvHuhbSpH93Cl+Fg/xwSfkujmkcP0yMPonevPx5WUFhnH6OK5woHG
vufwuh4zzKouPt85uQr77v0S42/eHylLjPQtx/wOu/czTjI2mjJ6JGE0HzA9xp+i343kCO35mkLa
827tf82G4rlICxkzRm6ogTwuk8P48awo6O/5oEv8QDcYc8x+75HnIsXxzj28Mm3MZ37K9TH1MdoY
CtQTEXSvuXgRCiVQN0XjGCHP8Dw/a+K5NGLwoAUmhHeu9F8f3qW/q6G49yTwLMMs76i1rJ8bIW7c
QqW8c8t7ovnKE+yN0S8pkov8yosPvC7XMZXwgfup80D2O84/5BoPMYBYM2gmz/2/jNe0cu8i/3kX
xvU9gjGXG+7Td+NtUWXRz/D2lyg16QZXrB0VUNMdE6X8tXacaPLTyZLRppnWjieYJWvHY7z49m4b
jaeL3HHfUgGPtlvaxR0U+PrI9uvdUAMzDLdiAfjU2JoxeO2WYu5yP7Xyehdt7SiFsgY7LtHCRu6y
dtaOksCva6UQ6mu3NIc7eG+l1fzE86++8I0b3s3gM13hFz68Ovbu//9blWgO1yn/1RR+5xuthkD/
vrHbfBrLan1mc8PpDBpx4RmYvklYiyfvqH+2dRA4H6FlunkWGLsseuCzcfMr7Ou48ZLIyC0T82wX
WtBg6vlzMMT0z2KzOFTjBrz7ISmsJPzxvHd6chR2JEl8olxsom73Y3UfN3jJgfXt5Gtgcn75Vu7t
Jh3gRI1Kyi6UwzMLhLOkPIc9PIIaB2tUC9geiKGVd9DiOyj7uB0UzqMEAC5ozZ92/12Q81qf9IHY
P05O83s2uhHXQ1AGnpMWRwujfXogRAEt/ff4dA+XFDghDWyWcnzFPYqNBPCbIPagu8+UGeAAT/L5
zvSwdVFsQEQ5Bgrg+z/PsOf2cucGdvwP+NnXALgBBcD8EKPlgbCn00InnoLdUTU9D3xVnREI007O
D9vAT6y/M8KDf/u+3L1sMehAjHMe5LF5ECgbV4C0TS+TAU6r5Kc+O0fwuhMV6582M6p0ENd4Wv7U
c0ANq7sHMM2BtNb4UxDfBECDAbKKsuzh1UwPyAFKDqzFHjLHEvCt2Eqy73MMeJyZH3sP9GgkjVtO
icXz7hJzVblgOY/1ed+hOZE6I0rzm9Dks3O/hQAF3a2RALCwn1ubW620k3ahe6kxE8CLES/wMkZF
khGOcraP7HX+AYjkn77uCybpGu7//ZnkgLFlEB+/2ZQ4H259jq89X/3sN351dgtQYrdGWMxLjoT/
/WF6dHMdJIjxPpXBQ+h+g4EEymIDUspE94gkIoSHEB8N3xnWgIernOY13oCAvbn2CHDJAKL64+iq
4fBHxaN2Xl3H1QeGtuG0+1fiLEM0G4gxxHZMChDzftUZfbdmQEFQmeWREBJ6t8sQcdf3H4Bk23/f
oC2dTmE2PQHxkOjf4DOCsFSt+zjO0pZggbk87OFrRk503HCvLsgYAUeWY86jl6zY47qZ3AOcUiuX
453vIc4+PxBFFdCEbxCjMBrOO+c0Gw5HN85gOeN1i/OLtX8ZS/U7+4EH1AObrBvYcx2WHvkgChxR
gLwhpM6uibVmdZnuFYQVlvMZ9BLipx1W8iPhWqmHrB0LQ+4DwBRXGTicDLUfLEtwSw7kpai801zF
G5CocySeRsAVCBDRpRizSFT8YziO9wceo9FgceIuy8NrRhnae6xK5kjNEsa57w7I3T2/NNgfFaLn
SNr7y636r9Yfn37btGeR2HfUcpz225xtVjSe+Z76bf7TvSGn6F0ghidgfHmB6YW/LF8Fx5Mhp7L2
H5BOl0DxiOAgK/LdfhLzEprTw4YBN8hgJwv3wV7ZyfDw5VjmlFTBHy4Zdw/sKM48bhySTkx8ZwsA
akeHuWq4FCsUdnLNYQBh3j7pMGuTk9HBbDDjD1g47PQDMNVQEsYXZwwCfnqAtZrTzj0HPQdmCwmw
5Bt6QZDUR4N9TGeqa7xgPyiTF134A8ES/l44VwMs0UtwD1qWOwEaLDKZihthstRLrqPC7oMGTLq9
3Nvv50XpPVjRHemEPBhMD3QBdYSqoRLlTdhEP+3W5S+G95qRycN7TASn5V4xodzHrBh2eyB0fTfE
POJXEpLeoLNZPFQ+IaxWt+/Y9Ij8yjhkGxHtNvjqazYsI9NI7+L0mvVpdW7x+yafgZY2y3raXzbJ
EyjFf5d4QjCarfslyso51h2yn/9WnHJjhPhiXslq4+Dte5qitTr55cNiBznLCaBe4NaIlRm73tz4
1iaPk2wh/r6gZBXNbEqYf7VA7cNmliUcNuFqwyFJ6WkbrFw/3dMFa6fHhOBaaLjq12NM1gUNo7Wt
TQ4hSsljfvWarfrbTi0mTRVLWA7upK/vrjGmOQzbhGSkTXqbV+lwZeV2OXvMkNZIKkYI0LPbJ0Cr
N9IhMyXYklTvQrzaLxiyuRIT4shInnxgbPGX0D0GkDDCc3D47k216XCR3UQTLA82WCiWusw+gLh0
qikn9VdwCm09IHfKiHCd4EZk7bQnRxRaBMlzCBiSbdAdEtgoPRqEANYe5vu1eRXyOiV/3g0DcANn
mJXJHhf+zQB/CxIHjssvRqq3QndULgSy2c2ipDANcVp5sAEg1t7kZxGrwqmFpbpsxtiAD1AECahg
d87h7A4j4v6nN4FGOez5wmbuGt8P7x4dHTPq6rBPkFgbD8EG8LMMr3v/+K+e7x9ek+5Pk/NW5DCn
oIk+prEX0k/Jur3O4PrDqA2sz757cW4e2GQKDi+Tuh2fySJpgl+sY4VzziTH0j+aKJsXX8wHjA15
jyjUAXimq6gt8LK/T43wN7zw7Tox3csUftotBt8masE1LpMsWw4Jj3TktIujWGTRgghMybuRRcMI
n1q0qnvfNghAwV8AtWDWbMeP5PwBJ9wTjDUMFICoAOgAHYJAJTC/VizJc4py0D/h8eA1kyz3GoP8
HRlR9qBQgehHxCDJo5qAK3scSapdSVZCWlAJywSNrW383t1b9xgbHRFvL3E3in5np0SZFVjeQLCx
M5VQgkA9LXhAMTl+DrNi3tN/a7LEfPar9RP/gef0RNBBA3ogscwfmjHPht1o0EwGX8+e3YIoiGs0
UNvIYeKOgVBwLzinaNEQmE3wDbtAHzjf6aLFwR8gv/RK5qZSPMXIRzo/iZzJNETcb7lr8AJ1lV+N
WNIxTtNAP4/xp5B0TW62Ofjl93nSTtbaz3W0tmac77sc1fiwQMIZBFMZVZl5XhgOLl8uSgAUzGxd
cm+iueZop4eTeQJoX7Ofw4KGOHqmFh71OEb1fwyvczgmGN0djahp77v81Nx0cSkcSp7/stoN8JlB
7MYN8oSGpJITBTRTwI9BhnzGxvcB9SIkQ4KLlMK1I1v1SOB48uvZY34Pzh8cx/vawwMl0hytiTWe
QjTTlvyPY6b+YethMeB4wSGZJeqBRBU3oMIgnJH/I3h5mhabi0MrEHxrohoEn/OnBd8T9zJA9xg9
ILqs2Y/1KWjW+4AYhn84KPAw8cVsR2wS1Ny+YXi4krErcAiCJTBia3nyEdmJXtI4Rvi0zQViDqQL
B90TeYaz3JgGOOX3npA0BwbPEeu6HmvE8oWc4rmXifBSQK7HLA1veXHJIRygqCQcOc5UCjRshKsN
iKjbujUrTQnAUrFJ0jY6jdgGdw4HrJgZ2wVWK2ichC2xBVDh36e5OoUoEnjYBSB0uN3qL0FmczCE
29n08A2PQ+BefvDSG1kxDGH7HNdhs7p5yzwtIkyxtPA6x6LWLdroMLN7vuUcZtm4tO+Es9yO3q9Y
/cb5YvBBeG2HebbE0xJOZH3co2rT+VhGm6TFt9r3+2yPAnUtXirkJ9vKUQhxerYFmK9DKSqNSAiy
0khpnEqqDDt3MZsuu6jEr1eLsOoszejiElzMUcNpl+HffuCYgUCO8XP3bO0FgXtLnIfj2/K5Zu1P
yq8BYFIe9tEyzsD32uyxogan0AJfJAfJ/mq3wqvC5tea9DaDNT30cmfAuf9x3C5YBRMDpbfaFhHc
EOP5Gj7z87TwwvHBQmnwnnae3+pnleZbUAV1O1+XCShzf84jMcihG1penexT1KNL0DlP4hjOKTsk
7yrTyo8Ein+0kwex02CfoH7pdk+Je4QHK+Nzf5IPgXIlTS/TCOu/faJXlk+yO9sH0CA6jndIt2Wi
KVyvP8iFnvuok4bgultYfhqnBSobwfjcAKRpQwwfjt8BDvr19gkmPiLWtfIYl5ALDNM7k3fAcLl6
YnZ7cZkl3fHL1D7L+jPPvbJObAP3kutpcVDStiNIXEn1Ppmau6mOKydruXkYvg4GybAk+ScOnrcj
i+CGIttNawO1u3djp/bbUCJxtHsCE54XIAi7K9E84ZO0S2oIUwT+PPOH+P9XyblcH9T1Ho50iS//
Lo5uOjcUaR7orO9DD0NDjvgG//EWoqRUBGoQd3jzqmKOxsWHS/7NbgoV8XoMz1lcq961/lStROuS
P+COn89YV0ON05+uCa0jiFzuH7GmgK46vbTPXreoklszJ/sjh3DVB3hTI927Xd2GfDBAk+RFFtWI
N91KtUV95lhs+bwecQP9Uoi47NezQT+6EkSZpbU6M4nLgEncUJV1HDWOOIKMGmLu1TVdbcmD+bRW
V6zpFY5mLA/68sTd5w/MTnZp2sRc/IX9zLLBx+tPB2wTQDi4gxEwhAmVBKw9mj0xTPiw4MR0ZQN3
XGiLCviiQazOrLj9V/7e2wX72iMOz6aPisig5Kik7iPUFhwEw4URLSYILwPcJkfKF8o2eAzKF5f6
6miFX62k81x3/9g0oPJfGtCqBdUBDRNIVfZe4DIcPgeCxkc88Q9affMP7F3lC6HN5uxBdAViFBUI
fXcKoPIErVSdHT7vP2iQetysc+FhvzQLGMTmH1LjcLBHvQVqa0YABrsCwphR/Dq3n8sW+Vnb1Ii6
rH7BuxRipjDZ6faRWLYHfpn4WRItAHgC+Gcj5fv8r/cabi5191HLEp5QBj1iFiiYD1wGHbWbnmgA
53FfBePT2oNl4z6INHMAHfunfgHvO1hqC/qQobD/VtYIyNT2EjS501G+e9oHh8GoJaTjZncwkCs5
kU4EtGFPA4cJlC5zXOBFQJ6Lm0N+LGBgqdNaDpY8BaJFhYtXcP53UdlQCDh1t/fAqqsHI4uQ9QWD
xoRgJsKXETsZIFIT8jfVgl96X3PlCkb4+kbixL6jzuuT09tmPfc2YGzw2cQ+ZfPbZY+rM8R22PTW
hH3Ff+RTtIfB3iOOb/QAUbFxvDzopUPn6O2XGX/7jjHWQaT4+Ts5fygnwGGtlG9zooAvqTpA4rIp
AeMZGOrKIF8rGQsEjPrcdxTdM3r2GXCpx0y1nBL41U4wLDOyVu/D+/LkGtEdWzuW/KU+GJWbDgsF
uiYOVADaeGg/A7D9EspgpK4daIMk03Qvh/G1IofzqMwgYQew8MsNi4ZTFy64svu+U5E3BLymirg9
+3wY/1HziieuOA27d47scOgHIAuL17b/cWfw5owGIzSY31b5rrfmll1LVgwITltfyRCSgREHSLTd
gdSk4EZORK09/GD+wLctI3PLV7VyGGDaroP1CZgQpo6P/vbd0isWBBwNDDsz7KOH6SuaM8sUVmcE
5ts3Gknqt8PHiUNXYsuDE0d4m8PTyePn/EGw5qbY4AZPAy+Arq7z2EryXbZVE+jpmcDiSQlnbjOc
rDl4CwqHILLJD+nq2E6sD6v+1kRHAHb9NtpdI3DbuzTDqNQf7YYBueKcY7zDF+FfPa7HfWcHOjro
FmiBa8Awl9mkw0NtrYwB87lt8t1FGV2jDjEMJv6f1/x5eNdnmT8AApNAVrA9ARTaavUIv3oNEy5p
yThotfckBLuDsPFhIDfr8Lbhb9nYtWpblYP5Ch/dPfHRnA18qSs1wo/+sPhb3TiMxYqI/Ufx8zCf
PSkzDwir49jJB4wE3NIDoKaVdwxLF1y9+Dbt2KPQUdKYbAFpAFKz+yWSZAAGowSOgOlAps/TFjfg
21TyfFZQ/rMifcGopV8EgxwcA+dfc6KiN3KovjSZboCSjvZ+KM3LnL0Ph7X+GW7rPRaGf8L/eoVf
JX2oOWVc9Nf7GFR1b7CEU6o9u1ePThWe/2Om3iMlQdeS18cdfvTWWmpuO8zY+D8fBE5f3QPXK/jp
J3VJ1aDkG4n4IfOZ0VsP5iCN3lYUYQGdn6UZudscc52R8+62InMb0EDHJRERmJU48V9ag9E5fkTF
UDLBDUGpbxh98OwB55f7QbOMcpTgo/1c7XO7ioNnhKie4jU7q5b72Wl6WDyje2xETMbPSXGKPVyI
yNTHh4bFYtpo670FilhFuruhYxbzffpH0GaxztIHmebM9LZi2IYDoJOWqn9ZPjf5DEIg79wuWx/j
/KuJG1Dbqlk5BbIu1iMdTFrQYO8eWBSV4QwN9iY+MZT95fEUEG3yIEMG8HJO7YKQ1iNrAxIQ1HTn
9COMQ/GH6WNlpgJDpkZAVQ1wQECpXndfB9RPiNsv3Xw2SIDwcTGqGomaZC7ruARTEgB/Ae4B+zMg
rHTew2EsuoW9lPsGcxOfnQ2AuZERkbIcGJkdXvQ+cLuFQ6q/pQru/zGofycCrY3POEkCcnJgjXKS
NFLo3BK8cBZ+P2DdQAvAGCsj7o118mut32tk+FGSWaD6J/kKtbU+V2oPvlCucOcnd8BKT/okc7xG
sHdSYq+kmhxQr5qEAmX0B+qQIEORhyCFVKTd03YNF4L5DxICOaJeUGCzCEgtEYEj/Tci+V8kDivM
1J6lzhh0W0mp2GtHZP8DHZ5J+lvtZ6r/fKJkQUXmwTnHA9bDtN0BYjsT9/hbtKt9ybdIY2LAW8lx
aJK7UokNUnBq7iFp8Cszp+WnFReJ4alhBSbZMzxPssXhs3GtrwwsJeUT1kss2W/56smTLJt6XKz0
uAZfWBI6HjZ1xNjARO9rPXmC0Zr2FpJwAUuDz42JkZxWjC7IWHM9EU9s7DKZC2iWK8ND4oFswkgx
NcVKhlKds+DMoFzJKsUukOyX1pyQh9uKcBjyMiaS+/AG8nfOu2REzIIz+SD3vmRQHQJQdE/OJBcU
gq52WcoStRK5HbyoDzJaJoSx4zLlPT04QExzSpbCnlV425BMdHZc6kP3tqo31w3iL2dr6eembczJ
LCEzhIyHgsH5Nsnb8cCMjJ/MNl+2KB8JGSRSrIE4HtCLHoyD3qLfRX+sduHn2lpDqUjrVfZxfbdn
21sDCw2trhCc+PWnQjtQ4004QD2G32Rba87N59Ew1VoIlhUU0a5H1PSdg2rDi8g84hhzODXpOuaD
ORlDytUtAqa8j94U0w//sTouyTi5/xI+s1KS24YyV2awX6Ij0+0HywMeDxnl8PzhGiYeirJBVsod
EgwpVm9g7zfiSjibUBLEBY/xjxbVG4QsgwBh9hCbTGTmM+NzBKAMlDH/G4j8LP180gP2CFwBDmpn
AGagQidIdPJdqDPV06amQHr1SPlK3q4pQM++tTxFj1CylWIxnuqz/qL0e1Nlie70CFXyezx56kgG
D0yxqOqkYyX0dIpZ8GYb8S3UpkAcN/84OMGkmjvPs9f9YEcmgcAZIidxqwEUL0ogmvNwwVnRkAMV
SupPRwWm3ZmyK34hE5h+Nrn6A/KBKvMhaK0xQMQ+SSXJIYLWg3pHklkMoJymkF2F9K/folr9oGBf
pLanR2s1EKKZnH4KZ+edJAikNkHNIV0JDOED7P/45qvwD2F8QJ7C3I+zGn1L2NY10oV5TLSARCMR
6gszzMRJ4pYs/WMyrWQYPDl1AepbkpDkLEuCb2AxmUusnIdB4bsfGAkC1NejZzQgDjFCHJ7jw0Kk
0TCw5kS57J4RXSO4Z1G7BA8lALQuLqwGUqHSMAL55so8D7GSkaTlCeDj2R/8qxJDGggXgDP453ys
LR7hEwt3mQCXM1FCnYOXi8uB6DU8jTEBTIdRPetHABZ7PcUWv5k63k+zZDg/IkmTwsNNTkuInHTN
hCCRGG9JbLSYL64xHp1hveytOh+f1yCfDufm/BTrwXPdYye3sj6AQiXl87pYqhi7sa/2/FuMrwfI
whgQomvcRiUZiBc51Q1SQrjSglTw/ZlJXm3L18gnrabm/B5hmMCzLcDuMAdyxj+E0j7QbLFrKOkp
VoJy2a5aMRsfG5sk1PM+HDe2aBFGiJwsiyPNB66Zc5RyfAgBBvYf2AusGbskDsKSi0/fYvKOfmYz
AdQmaA4kTTLZZV+DhRJd/GHSRpeoibC53IEVGpnzy8ZMCCFtbQt071hHLuFKROgHgRsEp+ACS90W
kWmqzXA1UWHaVoBXX8QZC957RovFc5AelqcYb/RVNpemHmIe6FZ7fHrAOnBNXw6LsCgyeUo8YFIO
ZMcmK3dkcjZ08P92+ULKNHGHCHpezn6c04VeiEtokCX51EyoFpg7d5hg3yKmRgc4s4sIW50C2BsS
itqF/ZkWV75KUm4jGCb46zFF2koGOJ9Kqrt71Pnk+w7aTS86Lnq+9hq5flS5jKN/D/ZbIRae8esQ
LzgXYOmgidS0oR3goKdH4F6dLhuDEeL3kmz3l6pBcyamePDxtz6TERy3Vhm84bxh+loVMGaf863g
vioxRZFl774aznFuLJY3GFdrky38A/fJ4UAcBDNMWnjySia+gmPbHIsd3/D6Qv3BvBgrKV2barHi
AsZLPSYUfd8wIyV0e+R8NDZ2PYbTCszkCQjdsXIIBRtgcR+kw7nldx5x4/iK5is1HWzV4Lw6ry4b
or5YEmayX+DISNVQ35rP8SnkfGVRc8bAv7G+O4VF2EaS5PyyMtaQd8BIZtJPX0x/D08f6+N70Hdr
DjGuYGMNEZbnRFkoBEEDDj8BT4HFls0HadGHLHpRHQN/RTlk+oZuukgm67qs45vXjw6yZhdKyrDg
E6qmndeSPr4muzipbX+VSGOHkRSsiCbCi7jZYDWUBT7kmhEQh3CIWbAK0WzV5kI7m+ge4XiZE/4d
0NplligTIyCuNMkSAgLidsViphEQbmql4hW9NIJL1J+3ldOfQwEH57SkLVDRquC+yJzjIzRRgycE
oEyaaDjPp6zaeDivGB3wTyfWx7t4nksgbEJ2CNa4b2RZELR23BTxYAvAT2OzBpuoWf2hcm3pxmDN
heF8AAwFSwxT58cQ4u8YZjO5RyxT7EBbZcsj5P3lwkpL1ACI8rSN2tW7ryw88bSW4bhscKEtdjzU
rLDX879YyrMbWf246MpiEKZyh80sAaScD+cwouUh1qnY+risCibJhKzN+SGGVVJAwyPKulxK4zDi
RiDufxA5L0OcO0Y7OvBLBo+7YzKFD9LcwGFGlAmhAfCZlZ5K2wlVWZ9gl/mC7J4zQszCHgWQ2yxF
WWdehXcqk4ukygwOcRXp02LC94hBpTUXfMaFH/KJqBhoCA6ZPNfySRa5DDJVM5n5goZEVsoRI+sH
7/N1Sehvhx+rEhQjqVRoTphb510+O9BEtFk9wfHaZIWXkxx8NhKeTBUf6g2A/ZD5RnxYbASjltIU
Z++KFDhOe/hBNEfSMvaj81SKp5f+JQKZomKi/ggHZKygJV8IC1qU9QzpeeAffgj7I6kKeOxteCaa
R9rZ+iWMaE9R8Lh46LeBPiYcKSTWD4mB1IBU0jtSgANqUGRKIgevLlwJ9g/cP4UT2cyjNaPENzho
ESuwAj2w/DZUfNzUHBVGcaeah6eycuFSURfWk46FdpgcmJvTkvCiCN+dqA9XVbhG6MrM4Mx2vE9J
djRBC5qSekUYuncan2KCeRqWLubwMjYQf4w1DPc1gQymSKIsfASWqwJqCyj9XIDWr64FN2vC/POd
Pb35BQek8mF1aZ8gaKgUeijijF5hX0aqAyP8TaqWdB88Qprh4o8QdKEkcDcQnXtiC/aJNUXigklZ
knNSC/OkI6X0kKrzucFcchhKJDk0AaWwl8dKKSF9rhaZPkOZnJL9RzUZeCQkC3K0nYo04pgbwiIq
cY2+eXXc+fkCTxqCdTrSct8jjifyhdAwsaA4TrSTZqLEcvJvpFU0JCF85Vsp3DxwZNnBm3zw7Wai
BmDkD85BHcq5hMUYKYscTEjYGHp2yAZhJuW0RFje4KlUOTlPmsAk/O0R9yjKmiDmfZg7nJW1T+50
ZQpsfdiPs+/7RHOEJ2ZzzoPuk2sCT19KsEiP0xKRE4dZ5V/Jb4/xA/zucnL+LCfq1Pio/Au8Rto5
YF1YQYfgJM4UJpuoqbrWWaPCe7X5JWJJy1JvBfZD2AgLDve9FXyblWikgwDhvaZ2DoiiYkZYziB0
AL1VXE534OtEBgNexACWKGnMrEO4qSPhgegMMBp+ENUGq90Y/xuXnECIGLzuw/6GuNIrIzJ01XEB
Vp1ACz84xMfdQkEQMZc8ZwUv5oHXI19YMr5wTPInEIq+JwVyPzwF4Ab5DVoA3jM+G23u6DxiwLuw
COQHHNh9uihUeEcj5LDoylkTrClQ3DP7Jq5KCIESCAvQfHPDOSnV8kgjRGYED9JFwqToJdzZf3E5
n751/tsf3tgix8neB2+AY1sBYXwizFFG9DErxyuQjUJS+rhPsWh1IN0rzA6wAhFki5srlHDbcWiF
1JN/ituKgnqHybzFQ8vqk84TWEbLFUbk7WTf+Y/d1TtDw4wog9jHDcgBnyyq/NM/mg6UC08iXvyr
WwQlklcLgYLVnf64XN+A2u84teBcCU5C/EoHsBmTWsHx6LuMehE+KlTvAwx2uDmFR06WZWRIoOu1
U53p3P/IaMgcWhgEniHWcywCzB75REIjeGHWCWuQaRAyEOp/t68HHgmdY7sd4Mou46oE8p87HHkU
5kmXOVpkouqfq2AwRERoXNB/et6egwaPsGZ6evUU/pXjzhdCP9AWZD3jKa2SYakcTMp+MQOphZWG
rkyYNykFSZsBWQfiKo8glDmBvYRF/OLaNIT4lTYi77lbkbkRTGhPD58A36CVcFrnDgLmfiXhGQrF
oJkF8MwW5i+UM+s2otDAal10NabTxLotxYmUtuTOIu6j1lCGBhvkSMsd4EqMKsUo0FvFVYPLOMp/
SWTsNZCmrB7pDnKOb4SndP4FDY1AY9dinAz0BsRIxKEssgwLBeMAhwXA6NVP7EJSGWF1hzHOO570
F0qW8ZWrOIH44qF1AXhe5oYxZy7QEfzbuvd1dXtfoqgCEsr6kAbwK90VbVGeFzko1wFJ42AVpRKi
flVHm5kamT4h6qu7/+3oDV0z7AuCApb1cxB+D37jpBdeOZWiDhxt1sg3yjtCPu+VzjAi6apf0qu5
3CKjUXFuroc6h6t9uAnTgvdgoHqSwaohFydZPBla6QEaVCAa7Y2GwN4wIQY41EifFU9YkegnLzY+
PsHzFb6hB7n1j0r7UDzf3bE4LVch9Q7iEepTfFnpwlQYyNfCfNF1H+ZIn+tdjchVAg0vFIhAcWUJ
w3z9h2nLupUy3tJDljtdBQHGx5lcmBvDboLGPRbKgMm6fa7BP2j6S4AykqQfD69fp7FQjUwVdTEi
LCLW6z0CaKiIHwD40VHgDlha6WsuDoh6kz0M6iDEkMjcyap9jXMx8q87YMehJRGLNCNiTyskhZdP
kK9kGB2oHn9aSE0nFRmzz/6XqKoIrVr0SlYd49yhzpgbPIq/cH/oiRCVFSHihy1lYAKuiXuXLe1J
aQ8LCO4qoo8HRauG2cFgX2t0gJaDe1HyIlLRAmXdsJWn0TLcUqCMpMj984M5ZNDQfvFZ9wkaZeI5
Z7bZeVFuwLKT0qTpwk3MzZ3d4our+DbSrCU1FH2VKVdgJjLmPUY536BFQubCe0XUXIQYDHotu44W
LByqqmPZR0nrpE3SwiJEJPxeK4nXYrhZf7jK8k8Yl8xcz8c5VXb5qKn4iaBKs3Lqnawp9oWs24FI
HPR9mivjIiX6bQOWRRtRZBGe/ux6dxUy6tiRUibjKLchCoTipFvoxlCIUAlRMEfciGkw+5kdW1je
aK4QkzR2EEiYHbZrEt/IDgut9qXRGujtsh9AHz/E7IPUMU+hW2JMdETIyw8QlhCB7JSgKUJw4DeM
Iy9a0nGz0KwMMzPBpp2GMxnQ3DCzoQB2Z0lL9PAO2SciVElFs21RxaRdECj3sP0AlVf4DAtGvDkY
MDQSbhNaoUrmTnrOMMkOSTYPhKQhwqVzuYu9hRpkeKFBJdhPUdA5i1Lson4JhjcdychQYUDMpc6f
F0+WdSfjLTKWoacg2XSy7QEuGJAeIVgWRETjmB3ON2XpvTYvMGXZyBCP+LLtyCRhW4E/vhsq6oUM
AWuGfxBsEUr7mXSpi7mUwHxgP6mBYs8N2zBWCuogZaT0ZT/Na0cajJrKSXpMd+k94fuMCGNCT1vf
ggGf2LQBKRCIMwxzwS8nZpFxLthFvMRs+RqjbIzaStX+zRSsFJrCkpO5ZKDfjAGFxCOmh4ZSNzSu
Vq7cT5wWVxF8sC5Z10JJXIV3iGB575agfBpPE15U+NixWL5uSGihfRngt2JEd93uQxYco/iSGxcY
lCxvYbIV+7TTP7JMQcAdB3JUKZoMnkUy4MK9ZAFKZ97SRGS/BZjXiCkbsqWSxglpMKRQB18gCVnZ
U8hIOkg9BIkMRwQYsWcaeA1yAlqUFA0IG9Y9JcCQ+hiYZIGiAMGdpZkWV18aC1PwsnlADgP0ZOFK
PXQN2TrJbGNeY8/MiMqsCelBV6K/CasVNUHWB40QTsjvwrxY4y9yvfsQk7ANfYtpiQ7A/HgU7RYW
yEQL25Kts3QctmbYGOyEEaBnwD7YofAfIqB2tuUwFpor/UUnfW1r3oxf2iXlDjPAvJBAaHCIlWzz
QKyQf4vQExYZ1A49xgSavFcanHKLFcMBNBuUmxfdy5qVkl5EF2lsQIXXSTOFTb4ZATTz7u/eXYi4
QpzJUrqTqe81Na+9vpA7RMwGXigEO5kwWXqNQJXWv5YbLEs2WzB+1gACLcLUJjyB228FgosaSwKB
hSbh+a1sVl5aE4Qny0mIgj+iwIrcFdNoSbZGamGKX9KLaCu6jxCTeSfSj/WxI6UemBnc8WIl+PnI
HmdzfU3jcNP3UakYOWzUEImsClrKiIGewfriGVl4wvJlIEVpeI1auXtT8GMnUpf9oHNCqRF9TjSw
QyjbIg6vApAgwPEqgq7xcLGe4UaaInjPJBHqA/YC8Bw2amjrGl85bTf87X6BPRs9hfmROGvBO1Ci
x/ETUyb4g9VKBDAW6B0+fbtyH/ZX+HYsrQ/4DWyVpBqkZGTt4JwONrqDBe/oEFbxCewWe6lJ7+9n
NrtnThmewS4JmUNcltoB4eLhrS86h5EWo0/lARYYznWao39+p2T/tgLUs9r6d+TMyXt+EorjnIiS
WuT1v5v9j8iqY55md+/wbU5r/E8n1q43CJthmJFigoC8CpzJYgcuAUibo2JZL69YKIA3X3A85Jmr
dkEQBXEvFbmrJOf0NTw695UegEoFyu+yRmEmB46vkuvm6t6+D6MlshM2kaHPOP1Z8QPWF0sfGF4b
mKbk5uJJg6u7fYggQXyagssap9puC0CQ4mRjhod9r+RBmNYcFHS6bIbS/5F0ZkuqIlsYfiIiABlv
ZRRx1nK4McqyCgFFEGV6+v5yd/SJHd11ajtAkrnWv/7hhsc4og7UVhC8EcNUMQ7qghrxAejp8qlK
J/3coDRR4UIcMZmB5jkjU6eHiMsBmfqH83pnyZ5rXyPQTRfjntaJ6K0xU7AC9L836KxOAb+OsuL7
8W3N3keFOXcgCj5UmaF8Ulf35WcHV+f37DKTT1d14/Unhm9wNdd3GI2ysyAnAy/YL5SSZCz7ww8+
6AMk7AqqksercQ9ST/rBObiEewUl8GppUDKgg30Vk/Lm1n/S+MprnFbnoCKOF+Eihgfw2BfSIVuW
L7d5e30eMoU4YSlBfNxdCrlYfUCqBRmLpHrYjg1ZapgZO/2qby2Mo9j3KLOvJsLIgzpXb+TQjytY
DkTedCJ0qsaYKBVGEDIj6glhAQaW4I6BOS1yg7un5z7+A9BXO+9eeDvYRdk4H7u3CZ7sWIPrboIZ
F/wgjBJaInIWrT6VHbhj4zbAQQz6Oe7+UBShHYgAkpw33tNIher8M+YZJMxAZGDoTOoGzxzPZglh
ok55uHVUhAXNNNCNEa3uv0ChYRZoZzIhxh9M4whcBp+BsUr2wpE/zljSa1Fp+KOvHXMAorjH9x0G
jDWWkNtXYJTCsgzouREmryP8vgjs1PyEHndlb3laEWWigDfH6X2FaAASKjzsKpbdbm7smxPmuWs9
KL6SuIe2TxIkmJPDt7b8dMMhdVc3INSlMLjtZSd5ukbl6xAw4RCPJm66LyzSzJ3M9DLFf+Jo8fPe
cDuMgJxNSrAdvgIABYRDwYFucaAMCMGq/9I5LuzcV3J58LpQohHPJj6lbrZqW39zD/4Y4LxHIgUJ
V40aemDlFgShkpsQP/4K4Vj+uAfGX7q2TphmYu2W4PHFu84riNKXnFHKnFOD5vz1K+qIWZa5X/ZW
7P/ANZTEGNJhy3WBgcwSeqABEu7R3cFOAnmmYCcaqY1wZt8qkEti20c+Bz2C0T5zacbbpwbUqI1I
BjWv3aL4qabF7rxW5/cd3Zh+5G1on2SsKylqTyZpv4WPOx3I/qA76Z4f4cDGQzR7SSKKCKKmvRg+
4QPBDlRD0qL5RqX/DNqPe9dDTSVANmDhzWoRuvecl6pLEExeLpWftD/hsXpeIWwW0xvRF4qOgyef
RpcDADI5/NVFZi8g6NTfCzziq7XqsCdAdMWaA0/PUJJdwijI8yCjjCNV2n4uZQCC/cjhXCeuCy3O
5LPCN6Wj2qmlw23E1vvAHrAofwrJV1fvmEsqkREAXG6nXu+0Il8D1n/pNC4pOANWsi9Yl5LwCn5e
lIk2M5BQbjDrzyZTvBNLtGFB3nvc8Qke+sELV6+CTkPek5khDEDKtyvxnIq8IF7YcK2TxlM3Lw/Y
cWJwOJcWHSlOjABJRb1ZIgfonc75+nx7dDhkjC6bI5+gzDx9k7EaESvpZHmaXGhSRFjFJMgYs4Yg
qYigITVIL+1oMUqXWICfUjMwKsIvcSL18s0NO3BO21LYXWB+YfofL03GH4/n307nXHkdVS3qhixD
KtZTIUmuqPFh/Dng8lPqQ8UXPsG46XQLlblZP/3D6GSpXF0++LAZsDyfvuEMeudVj7stO03QjW+8
+1qOpmSYLM9Pt4MEYS0sOYBL5uj+pxtfYCLLUN1SDMTITPwkKxyIc5sI6HyezMn4Yj9UESXZRCji
J4uNTInFLsNs8mwmM0zPiebzGxhdwmrGePGvZH6RsqKQ/LPjWlIM19MHR59Px4Qz83LYYDTTiKhb
nDi1v0qZ3K7l5BVnOOMfpm8Ogy2rRIy8033iR/cdXP5uSfbEJ5JiUflDzl+xmdhhutCvFWnrXBjh
d6P7PR7bapDF/1pfimbRlNGKUYxlkUpFJarYW0Qh/q/A5BcEzkLa+4R5cSRGxWKwIdDKBK+gZnKO
5G/rD6NjrDmTh8teXcTPvyJ+xwL8LeL8T2TexSTI8B99pAIz8SPEbrNPdIsFXiNwNIG4fkg3loCT
buCS9/hOOB++QcIIOcVgEhC0j9hzxV8QWFMfid0K+yAiICC3rEwRkju1lG1aTNtso2/4su8H3qLa
yzdW7AekEPmwObII9IgAH+LS3D/lyPhiCDsR2gsZ4+W1XEDY62g2UZNzr9fJujtw1xYN0cq+dQ96
2fvASh0niodXaM1EsBxLW2b7Q+ZK5QfvqKrevDB+dVsSIXa4TK7cGlwsJKodd/1Jx1czQpPAWntm
eLa7Itmh6P1Kn7b20k9vzqLPog6EpvK1MqBqA2544RLp8FbUN454whWnTEJjDbGbZqp3awEs2aNN
iZFM450hVC7Ic52ef6TAgg7zA2WDNsyrv6gtjvdtgu9RsLrWoqExQvVHQ1IIidxHVw7TFtBUaT11
bo5fW/yYsmOxFVUEYQaRuER+ZniIgahULIe4FvIn4jdEhdnd9clV3qLv3m4fgbmWaXJkp++iAoIe
xkV9BMfwM6v1jXJ57G7+0yGyo9LY+7znT/NawyKGmoWGMncS1X9oiMd8rJQflpfB5QtlnrN+W0iu
Wbqlur51c82xgYoZNFtErmvRW1og10NiNycBNV3bVFKnmfz30r3HvC5gRI5vP0XlPsGVyW0nFgoS
MtEc5cRaTQnp0aIHKB9zpr83ihDSSHVPa92p9o6fODaNdSqk16o33YlezZQDVtEUauSyEjf2munD
vDzvkqenxPJMNpykjOEsUtBJ4xXnKOq6YaW9/R66TD3TXyuLaBMOroi83PJ6pqV6rpX9dvFavGiI
RfxwVs8UgjBKPvuYoPYX+2luwMInc2X2YnwwefvNAe/XKFFmhJfGRjLThjDb6qIQnd62SeGJG7Vl
vDrV7UluuYdmK+XrkRWepkY5V/8oF0bbstrKkjd7seUb41vvG8GCVIF3wjV8BDe3Q135Hnc4JP3W
QW0uDUR/a/NzqKplEw/Y0CBDti6JDFZNMtTNR3FiBY3KGo+yJaEFKMuUbfdht4JY75lVUM/y+zV9
OUQt08Ddxz46QlRL/fg9+rrdvvEHmcsOqVPNIQ0L1trxtsl+jI6zBeemjoqMsqOE9Y4L2bfOyLb2
CYw7R77mpNO7G5iXF5yzPGjRYUjROTiJQET8jN3S3p2jS3bQvqzvE++rRRyguP4Poc/GZJ3OxXxB
KVu66NV+BoXKt9JObsRpaqhhvudJSBWieMQblzFxPSx+f6rJFNI4rovUAyM41xcyjWAR62stYLeX
mdVEjz8GhMWS7OZsQgUgUia9BdbJxTH/KpPve2xvWo5+Kt/O5mNIWBfDXkZZuyH2TcGrf7Tm1mQH
O3WpRcnYOdtTaXunEKQJVZAO4QJ3UedFgWf44gkVz4J873YqDoDhncAIZG1ojpLZV/qtby7MnEmj
iypjTPDuVALDYgVPc9IvMeZCO7B5aN7Zh1S/JJFM1sZp5ZuNYzyDqnA15Gj2BEo3CWdYsZNP23KU
ActxnNAojf6siBAw9tC7fxmFDcrY4H3zEuLaxfiKXslAUVeOPZv+z7ky+sMUwX2ifTOm0v1UcFzi
ECAtFCijS66nXR/ezwVmwF6KP4n0mnwowrrn+PAYwrT5bu5+gSn3sMD0eaCHh3aFsp8+7wfFBxYa
3swUTQkpNUzS6sGjcmmN8RQw4e3p5mUgMXPSG4c0dQwS4OlyTCtoey97uaRYFbG54EaL1Yupp491
nNL5suC+p3v/0XMLOfZ4fJ/d4mltciwJVbyf0y91pVGT4fj3JfKtbOzVsaSjUxoWMrLIvSV/S88T
XJPHfFEcaBvr6PWaEIvnch4naysw3peWhXXucW1hF/BVr9vgEn4PUF042i+7ywJHO4nkqKeE+CfQ
BNGxdBYips2sJvRIL5R0L1f2mB1PXgdiRmnyqofXo63ya684pAWEresnfKVLqqgrLs4ssB5HPq74
+U9TZ109IcCWtHkYXnU8UliT2cRcKD9ipYJRLG4TbWVv7EURn1cGU92PB40jMBdEwR26g7aq/0ym
4oCLs8eXzk/vsQgQz+LXgYaPXASTth7g6iCF2sna0U4oG4bqMzmoI2sn6GRgd7EdtuTicg42R8wh
L+q6OTL/Xj9hdTzh0kGogq/wnH7ADZnTyOtSEtEuoirnfIVsSFC5snxcxDQgIZ2AjXZtzEeMyEdH
wbMxGZfrS5uihj+30Iu2Ugw9i+ccntm3mOiTPbsghTD5Iy6LwRZtSCQzhte3TBW3UAvjYfPysUGf
DsvHvjnalCLFT7rX+I3hKP17yRw6j35NgTmeTJftGBPMCEGhDTsomlLsRPKKajsnv2XW8wbia9cR
QyvBeInFN9TdqxR3MDu0OVjn9v/rImbYylLlK9pb7qAU84cGOUBbK8sq5Nvnew3aMV+Wuo0pwMSG
yfOAuDcc+XdIUHjvSyBU8AWWFXMjZJ68B2+8NmNGvey44ppyUeaUoFyvf1nykKSeF6qHi7GG1HIc
TdQ1DCN6MWnKNQDhtGNtzfRc0DYNlDyTB/QFUAU6scfeEvtnvheTi/wCRxOGJ3gUbuHgXmsN8SFs
IvpcfSuvFfI/Amp4roLMd5b8KTwk6rwMloUoBOHKsBbp9t+Em2H13kdiPVozPEYDZaEsZFIpoyxm
RcUf7pgEDixDWAFZaFeslT6w6rE7glEAVSDlE6XwueR5chGUwge7OegNDq/iG1wFEU26moCUjUT/
L6ZKMIm4rMqSPmarX18+30I5ci/Wj8uwHHH1K0arDGFJ65swoueuhcAEYsCsrrlkcxZpo8NCpG5k
OrnulvKaPhWUJWfp8dXFFZK5GANr8jk1t5Tb0BoghmlzFnIghj7cFe6Muc0vfDbwh6kxz3bVBWyX
SeJEUHgEFbMi7ZhhD3w/gBo4nhQTO0EFEyrgx0XQuiT/xk+eFyi3c54OHjqeACnmPttXec2NmOhX
mn2garGuuHH7lE4e2gHsu9F1IAVlml4I7WXxuSYXYwQnjO8quKDKkniYkAV4BQ4RK/c26460vIyU
GRqI976qa0h/FRMrueAr8zn2gt2ns2q4igKBhdtZ7fGzFzcATuG+QwI3qS6Q38QAiG8JhMOYlOod
5jOXvMOF3hHrMN13R55ReJeC50R5r63trV6CGPHhWZRr+ypM7NmRj4IygrsHl2U4cudhlPI0d0c7
FquYulrMmkTT82CNlGLWymsvsZ8hvEIgP737b0FVH27uG2hrKfnyfLQdTeje5zxvAMA0xIXfcy3/
bYIrczP8qBlr+RNxyEAbEOmum08EpeN9NGPB6LhTbUCXHsYAQKwSsUpRp/GMFQhUV2BluMiqcw4U
tsAtjzK7JQ9zyuXT1qwx+EI8lABLAC6w+VicwvezCmnIAbxKAJNtcvn3dPFLQGj8acDw485vBROw
BpeI/z33XJNW/MKTLUxbw54FVZHo9/h/BZcbmhr3Syn523xPdh1sTc8OTyzEPRFsY7E/tkikOYiT
dbom1XOpxBrS6TF2314V0QW7+El9LcorGfLv7SN8hHTgoOHw0Ou5Qh4yv/WGb49ggX/YE315AfMN
5WQBEx4FweIJtaInhaeBwXqHTHw+MKiKLewJnm4ZKd92ZAZnH4UaRLQ2GEJpVk8sH8bSzFhoiwYm
PVUOWrmpfLXiNwzB8B2VuLiE1mQ0LX2OZcw2aFbJ2OHU+xEkpR5khFX677meiBsO8kS6RIRia9FM
8XNiMDc7IwdCJLZNZ+jNkPksjeXzHyEfic+kuaRCgpEhARtChCkRQq+nM4QKqTGz5+zRjXnvRbVK
QD9DupRmon4TYz0vYEDOh1j7tn3C9wzsxCY0Gb+U3Bvw5n5m0oK3QaaMywVRjHsKtw+1G6+e726b
+4KaO1L+CRyQFqwN5PyEZpEEczSWKdI1NC8XIR9UUTchengTScp8OEwmuqciX7PRwjWhPRe6HfBm
rr6QdpgziXz1HLuWIUomEOV8HbjJbZfDSsga5GUaGBN0ec00W6Rcon6neSN3AC14rHFEn0OdXInN
PJlnWzopakcCe6hCMbJlSsLghNU6RzkzHVDDqoS6RaMTyiKWA71XqPDnEJ4nSKQmOTQuxBzZptw8
IiAfFA5FmMcJ7/+eCknEffHc5ZHp35cZUqLSb8mKyUNK1QjMnIWsrpJ5CcggCkc1AsPL5/ahYSG2
8+xH2tvsMWE9wwsLBVKchowHxN9HLQGtMkf0JsSQeihwgmnOLhPavhnq/INgDtwdHdeq2DxW9Y54
NG5JckJ8FD1nxWYUPiIhwX0tgPDbGYSvsA54sVUq2uQ13zLkbyOqO3FV7ot0JYSByFRWtHmbR+4l
pwqDALcLs0U1e55IDeQuE8CEBzW3T/fe0R1122ito/bA+j/kjqBd64/KGhEX8rH33py/Q2R36Neq
dnwO5Ym+TmfpLt3lM6RVHJgKHlYuksLSe+2TWYvmZ8oTsh2QWcrXZIbMOJnxeyVQ8BJVseXdNgoC
0oUSPkia5evxaLzRx5jrTvFQnZpzpLkmS+m1f1+kdbN/cn/QP26QRRpLZJZ8VqETs+fUqQFC8BTp
URJIODrMESSxIkKDn1ixMVF50beJAI1HjI9y35+v94sQ3emz25dyd0t0LCPUXGwiw/48OU+Q+F3l
JU89mr4EldTrciODaSakbAjZEr7xC13daI2yc1nPHlE7e4Q6gpxfBGVsFGEXlWxuQl3/gzw/jbO9
+XJ4NMTupKKLGwIEc7EMEc3g/9PnQiqFRBGN1g6JT4KGB7nUols1kbVIJmdoUPdLD4Q0624+X7BC
S8aCTcVF/ScSnvds9stXOFqzAWoTbVuE2WVYoxj8eAh0lvpcXSJlQjH8Qk6bTM/khBE/yCgEiUa6
ztFA0xtGGVcAfAToIHU1qnv7eOtdzt+z7HHQ2GP7R/ZAd5Y1aRm4srurXg3b0eQLLh/7Dzp4NxMg
WcjMK3QgPN5mEecf0hVlrHaufeltz/o1kNgrU7OK6sJdXG4Hi7f0s5GLZ5UC0hn1tG5xYjv6AZcd
y6TJpgmclNvKdADN4GQAoe/fB+pgkr1d0FlclNBc8L2xM8i81KXY+Vw48aCkJIBqY0apQJMJkyk4
FNBMoR4YG4VtMUxQ4WR+Wk2GnLBgH20Pg28CXoR+gnKOAkNQkoQWQZCmDYoJCrxbQCUh6i8KeRQQ
sIkoO9EcQKybt6t+pZ7alTQ1Y6pJIFqm41CZBUELEkO7J1YOBrhAW8XoWFiEi9cFn6LSBV2lW6FY
Xwryu9DHQAkOs9MtgkL0dJlxky3URXDMBMGmEyalSHNUmO1QGag3S5KI1qI4VeckQwg5CXUGJ73a
uxonMb1P5qgm9TylGpSHpVBM3GbDknoixFjlj+B3GsTRgoP5oHMwi8P5XwIoGK3yA+pTwoI2FyIW
lIbtH2gLZI59BPeTFggswtwIOciHWQ3Y/VP8uA/UFa0muCBTG1aaFaVTm4edQ2ZaBw92ctuv1kNs
fJl+PysXdSD2wiEur2LHHE2V6VPsl1OS8GBQ2xtrxTxg28Wmb3Ly5hmw64pxxQvtYz3loQfrN6SR
qzNB6NHZrBt53eJoVcZ3P8u3TwbaPIPv+0ptj2/yCM7HezmRlHULRosby0l6HT93WuVDx7DTEupl
yEl2dJbmA1YOrMxbQkOEA1cpz7V2Zxi9mxjjvPY/1dXEWO6xS9LVufAe97A5T/lUz3aGvUTL8U0m
HYpyxJ53ijM8m1iOt9DE1QHIafA4wBP4EToZvWPQFSwCEgj0RA/38BN6isMo0VyZpgCN5smYKFMj
vmH9w/SocDK+EjFnFexOwibli1R6vbEc4BqCy/xaQ1Q84gwWFgdIukOLi+UPwhBiTIvwxmSj/eJS
JXiG2owWH7M2n2dV9DhxrHAkWXAKvFfq5cPYpOKvEh+Bd7M4HxFbZw6i1Tt0gXLzgSA/H6og1fe1
jldhYKve04QbuNd2VBkD1iOgn79Mtqy/5wq5dpjcgw5g2eECk1KmRhfOAtWMhd1E+3Qa2dV+uUSk
MBOYyhjv/Tvs7N/36rkgQaJgkEazBPeOO7RR9+f9oGFf6zAb5YeAfuQ/DUkEcP7JQlYHA/GnEjIY
NpOA2FRC05sbc1Vf4JCMXRjP4goFstwBQ1UzCekiB15C+gSp2GZk5cst0DMjnRRvQa646dSJP3pj
A4WJh0OYwaT6Xtlj8FUHwGMdWfg5suKDq9ltYchJGseRC3gv6cCek1aZnWs+98uR2/VZBTXcUr+8
ihmbbzKTyIrxL8o8woElj0kwnONSg4nYLA3ObnmsgY1sEzxg9qEEYuVAEEaKyPICHpDJfx4wGhrp
Z+KrWXWTGzQfXJE3byPIbrFhLcmw/6w+vw2YltNlREjff5ql9nU7Gn/CbIFEa2VfbLINBwWcAw4a
zKwYx66eM8osYPYcB5iAlEWOnb9KZBRLRMkSysYaPxHxbo+RBn6GsT6Fv3syumDCePatBSm1zZoU
xGZv9+6jIbnBf2GyG1tOfuFaVQN6CGMNLMb/2KTSEqzPJe+TrZHOkqYTaIEe8pTMcXUAowPc5r0Z
c9mV2yRY1QVvG1sxTqWXK5EOh7Fi5+btui3cjjgUDeJWWF6wqxCFGfGvW2IRL/CRxOCZ4qEJiUfk
QcMot3qHL9Nprzg84wT95MeKQ3NJKlp6oaGCp8BTIANJ0BrVGDOQdbktA6sKdFwD6Tzfi+zjVnCJ
hqi5T7t7gINyy3x9+cD3kEDaYXxGpcyEKsACGOmTgAN5tN4OQ3jDwC9pxBQYbOVDAKVzazzLdm0s
Ujn1P56qR2m6qJ4RG3r1dPXb2PDgADCAkucgZbRVdKq0qzqTn1DjL368ttq8JayWTDCSYQP3AoSf
3OyRHTLO6BrnDCPhm2ByyChnYvfI1eXm4VH6njTYHb4iKfNtG0rhrnG7H+IviNeoCKbmhEaW8He7
vq7qVx5mTKTxdIx6HH67eQ9Q1GI9MSmWn+/XFmaAQJjJZ/r+UEcXSFtniRKUvAB+poX/UKH7Tqyv
6pfqkg+1HhpXAu98xeq1JTSwn3WkgHAScpgelfkItPDf1J9dg9x2q1k8u4mR/ZpEct8mj969nX9s
LPWKgFkrQxywa246T241rzkshrFh0Dd7ieknZUAzUWzfmpO8HDH+hhMFxPvgigPueCNG4L9p4do3
ESiu/fF3uWhMLklml7C6UMeMVirhIuTWzAyuJLZm8IXySVeHrFEQZPYaBgr1jPITcIQAXAA8gyoG
/8kk6J/I510Ad6gC2Z3+0IM5f8aa7rUiZVXN9hB0uNB8aGD0f7HN+GjxhFUm9Y8rWZMKjh9CtnfM
35PKmYluni3hp/5D/qHpfsbE7ZtZ6G3y+nn89T1PiVsM/uvtveT5HWIAb44razdlBPDx5GTGp+n5
7vh3YBmMh6u8SJVZe94MAELtt9Lvk9eXxoErjZx7HWrZRDUOT3kiE9H+nDKg6e/RE8vot8f0jAlS
2QQqNPt6dUObMnjVI3reQ51lnqh00GT0+sMkBU42KCbc84r18Ph+xfUX9512j7q0VD3ziUEAFoF1
vQZUz3q6Bkcqji2kmrPFebM6M3l9x/aP9d2Opha5NBrFd8kSkX3jWFxv2xRqxDw52W+fhoNSXF52
ZPSQSojXrjWmgYnx0VP25XvKCpWb8KH4leZh8/BZ3IZL+oxta5vZTO+dW+d3Ko4M4/ufsn4Kc1W5
cmDxPdox1iyWMiU09OXcrPBOlbavgnbN+aXEtPzgasx5nFdHpiIgEuWp9IgRCGIewFp07JZa5oPG
rfrNTafJHZVX7JxR5iuWXzMStWLS7F9x0x/uh8/ffZmO/Cpfdtuu95+YfWPPpVqBhNEcN3eswCXC
+qleotvBHFWtJ/cCb6imdKmzW0QhdLeD264NVHpLDfdPtulYBAq/IAGZ5/Gt9fNpzdrAQdYYP8vA
xEsTgwX8y6AaQPCcgu/ALbQ5XXYP36TiqBDcfxR4kcXT77Kv0RkYSTZX5YGlqnCX7xtigeL0X243
2bVdHz9On7k9Eq/7GUXUQGYx0SBpMIqA/3Giz17eyRjE2S33m3Z7hwBojYtTnuySBcOvFhVWHdgp
9hYUsmTwSkvziCAW1fZKtjioeWSZpr10TFpvJHa5JdByF6Ms0MrIppYUeB6cSK2eJvU+z1ewXtT3
96Ocw5xi/sjU9o4qPg/b1/iKoVQklX/pHXtEpvYZqjylCcjxeiBblA9S/nXDKGq0afu1LoZuouoK
H3CG+7hLNg/yuSjQsT2vsfmtcRLJwvu9gWFUQHib3npz/IYDM0szX2B4P6BsGjb8Gw0He7xT/zSA
tm2nL+lrrFEIrnoufhk7Pfbs+VgEx9hQp+CNOEZS+0sHpTqNmjCvghvWqTpdHLHqkZgpsXKq5PhF
EmhB50EN869S0h4hpIQs8e61dz9YsmO/vIQ9WP18FT+NBrCH9k2eEvp5o+3APY0APH7LUAXmxYy/
V9ng1C2fGAfB8fslck1cRYYB/Xpuk03XOo264e17GaKFX47clzRlz64IXhYTI+8c1zvm15wmWOHd
jNIYUyYt7jev5OVrr3u5efUn1R7J4ERA4Roqu8/STRkwQ+N5cBN4liAguobpUp3dPx4mQ/hcKeoi
Y9fHXBX2rexY8IotApRF1fAyKFF9+Zc1+GZksaCA7PHmXDHBSg2fh5CgKdBafr3FasdTv5IbwdsU
Gvrk2vwUhptIztM61tGtmRnmhk/I69YBjyHmR4x98OLJvHahc75pYwlqMkSQYvsh54oxd+WShBXa
B4oW6CKl7L6xpjg1P1yh+8eRE/R85pXHZCCLAR47qYTQll5ugUN5Gk0ea9T6qLteidPjGkcrJ2IF
74x1YdkBoGJN+3BvOItP0jy8L6sTn4zpPucfuUD+A2JGBusxHPLTW0WTlMc87EzE/20GigYHjzh2
8rswkC6W1MztmgBrLi/Lkv/6fJPg/MJuY5JtR1NKzvKvwS0W+CX/UrYPxLjksmtuaWELHd9tHwf7
KlIMr5B983zJ32ygK0yrq2HM3Xgd+W5mt0Fs/Ij1H9V0+r/bLYC5SqWHaUDjV18GneZPDsXT0UPr
iq9gOq0/M7gFHMVn8hTkIdSNyxuNOMC9au9vo/UALVJ1SOSmI+Eox0ejmNxTLEAj/TnLLVzZPcij
xn2lqaOxTbCtkkRG03nvDILrM/qMvmvr+NFIedRJ496KB9pewyhs9dSjBntZX3a/JO99en56MITS
jnPsfXfuNpwRpwAaOjJAh3jbtNMuPemLEe6M8Dpca4CnnTKkrlwmPed1mbvn0tPrxUcLAFagB90+
dOHnX4bA5xXnfY9bzNv7BM9dh9NspzjgoakjrlmYt96IEce+pCs8WpyTWGrZbmuuMm0sp6SYBsUI
ycjngnSER/zrXU+e+DipcZYEok1nkAdpGfdTPQuNxR0gTPcIwkULRv9wuyPZVqcPt/yuer/MhRU8
OtaPjxvrwxrTY5m52w/T14nQYRkrbxMnbXiAig3Ro8Q9zvJlmn47CXl4z/U3+4xNV8ZgYzSaMzbp
P9cb5j/2X/n4fl4GAKrbz7vZFs2q+UwYLXPBygpH4kkiLXNqZCsLsRet4xcQ6Yde0lURZUjfsrQ0
+JxqYDcH+GKGD8XE/AQM+aG7Gux1I5zO+VVqgxFMgcd50983jXkZaWvZmr/7ZWVPOyLScdxMjka5
GZZwjNXKt3GaxL9z0cXNYjSFbloT0W4RkG0fsBIIslVVujURwtrMKlw+fcMj/hbcwO4ni2lHKCbP
f4hvIDjPVRw98PS+lKfMdh/g/A1hw/L+Bkwmnpnx0zPYNGdwaBLdl17h3d5JTItzMrt7tqTnN91w
e6I656FIv00K73UjAiNRfVkfMjO8yiK4j4GnzxTKiF9ZQIZuqbs0MfxW+lzBFcXNpL/5hrqoWoaI
tPAPzxgmVFCNGYzSQDE9RE/Mbs6YQsr0o+OzPh0WGTIXScHOOXF5oa98+xqrfrnuEBI2c4spkrZ/
YcQzrLFBKU3n/vt5AwtUgdl4tLxJRbEmkU8e1uej+lkO6ReSPoZzXaDCz9dcZkBK5Q6KSzMx5D4t
FW+vZNOzsmPgy6gHrQtxa2SBwEJ8XhplnEDGq6aKtoRCrty/9TSuM/EtRkpsDbsUkQX06QfHGE4g
B/mU/J2rKXv6x6TqguX2yqZKM7sBXQElAaE+iOLUG77GkneTqoMKLfvxB2u0pQy6/ZPz1NnCqalI
GN5jS/RPHsVOjjSSFhSqkMpFm7YVWyQMH6Zn22cSgx9mBENg7Yz/PMKxwbFhqYZkZRAxkJl+cff6
W2wnwlDACD7ZAqp9Y3kc90yZlWry+IL+fsO7n2Fs7smGJzJl8CM2XWJXHj/8tmVAjJtnK8sf/dUL
ZBNpwAD/Fg27D2ucGRHEjWr2RpRP9OhorFm4me/58FIRPPv9Y8kKTIodGkIJM8uTaTk3ALZclA52
7uWsFrRvuovneF65ajPODw2jj5PEaNKIyi6AxY1X0CeJb6dB+i3yKQY4I5yy33CV4LyE6bFQAxm0
VXO03Gk+NJ9u1iGhuKsBIT+SBO03CTPQ19G0fk7yg3DzxtN/rIMMrlHNcabhkiK5Twthy1QbZkN6
qM9Q8IWbshEYzFc0K3jaTOYenxX6oGFmqUBo43Zwq2FNAvvpsdDQDBoOUdR3zwJZA1ZuVw9Ye9iA
YtRps9G6bbYtFJcj18w8FL2fEfCf3xAR8vviahzP3yCIBYdJi/wmuJvxoENb3NmYMPJo0/R38JVx
YvqE7yYEj2UDaKdNPS6zgFqCBcDU3ppjd3/rI4BzhMc/FP15FbXqjqtiCSroAbK1d0eanTiY2m9e
Xy80TTZ1HK+X7uspeiRiPbJlk3vljk9aBsoMY/SKShFEOaeXzFu6zuiMqx/1Vj7XmQXu1OeE+sj+
/TSOcpvk+VrF2XxWl2wkBMAYXtUG5mfdanHNYHQOzTd4YIJbln9P/hvn1/ckGenzttVpOVmW0nf3
WROIfoaGUo+Nxrc+8xsWD7Y3GgKwisYRSeNA+Qmz3wpcj0r3HLxe8Ud2Sf0h+6ChvEPBgMgTh8Qn
fDCvvR9V82oam9GTwG8I4hA6b9OPubDvETnLikUDSjZLfWFlj+oTTyTyMwoi2pT35Cyh8bgdHpZL
RfgyLn0xfaUxDTEaBLvdfKDQQGS2AmjclPyPL/MdUiu0wEJYaZMAf3p+IOGQd49fOvoOyln9aEBK
KcjMSeAYUVZTE1Ahn2dt5yGLeCCuo+kMEh1o7ut580ugVmidptfzWTf5tzYzj80vSKS85k2fIR5N
Aqr6eFAQzhyPcL8ahAqr92fGVqEUfkNtPppQhFjA19K1f0xqxRs0t3v6vbnSgcTOMmcDoJ0kBHy7
8reG0MGwAZLwAUXajpWN7Ri89cIBg7rPKJbO7yFUlX6s0jO/TlDrCWzQpO3tfaqsSFF9qd5pMGBt
rygdQ/+uGPngCMrOR/IMCbsH4rfeQUJvS6yp9Geprgn/LWV3GD/tKFWwHV3mxkSyhL26Ubr/kXRe
y40iURh+IlURBdyKjJIVbMu+oWR7DAIRRRJPv197a3ZmZ2xLIjTdp//zh2LxVf0QtkK4VP8I5zdh
tZ6/tCssWITEqqJu6QItdWeJFTvxC+srB9P5R4J1moYM8Yw4KrKkoH/cgjkJk8sy3vJ2JsVmc6pn
aPDHst+ILKhp3Us7vd/URUQOltHs0qB8vJnZUSsIzMbhwikt2yReiV5I+V48tqblS/iMPNdyf2T/
tIiydnftk7XZo3D5umtn9hfMexmi+OqDuB2Sf7KSgn6/6I4E0KRSqPV2WcNzML/y53pglwmZsM+O
C8xWF19G6RLRM/GCq8ZqmNbs1r/rq0KTGTmRgq83MFrqGkuOSHibM3dL824As7/1UU3Id+vJ8kdy
1r4XWTjfo0J3yVFavDBR43qNlVB8svLosbivPmJyChSysOCit4e7ZSuX4U3n3U12uL2d4lnI1vxp
7eXHcdLXjcJu9/ZZiCieBCDWw077/tjNvXfbYLFdZu/pjG3E8d6/Yg0u/Wj0CVRHOoGsLZ4h60ab
ehKb8YWH9zZOzORX9JkL0oblMeNMdQoLdgFBGsE0kTCHJ+1X9rDvjT/o0dTthjK4Z1EnXbXbWlfp
CwPgj6iVPO0lycnQ2prw5oDUmbU+76ckOelEQ8l0mWunAakp97WyG4FlsdBctVlkdh+TaITC3C50
R8nWua+du1/KyO6qmlwiNkaRRSz2LfzW0RkX4SKBBrsyB7u/YDifMJjYxaJOAXljK8s2/2wuv2Ir
ekhv2Q35tq+dnpKX+zPQfBnCOVeUN/zR8eT/Jg/kdttgIs33jKP1OkW4oMtPN396/d1THlEtdLl4
VRLOQ1ABkVkbHM5JA+MWL4gvfFNx3c3xSbjwFyN2CRpq0iPfV3/Hcp+i4MIDssp2LSEmaBqtdWG4
luXwjQJrNvMMDMU9TrW9BMW/8U3mQn23XKzoFyxkV2IxRiqHUTlP8MTyEjx/VjOCmC+dLX7tDhw0
+hLaETwdF/mQ1rumPrMbBlt5rPJ/+esT6AkukRIRA9IB4md50I/vFXUDZGAjlOQ32By3ONB3xvCZ
YzxkbJT6tZS/pMUvVJA7bLzBLez71y0RVt3aB0ia0tl8CmNOPuILaoDMwcbAz8JwG9QduSvPXz2k
qtRJRrtRNniy8/Jz4xFVTwOzdDEIUjFZzYTk50R1nC2CG9Ma2hByQI1oSTcH6RN1t2yrud8HlIQp
JTLcHtIwdGdKANCQj1HlgUIEtGaR3bPayzmLBBaIqGwfOoHLDjYwNV5xo+LOitcHMlKuJCTPhxJn
xNeInev0j8ZSOuzpFN+WPhw2tjQEd2HZLdvVcj9MhxlR/2I9I6qd3qrhhYJ3mlZJD4T6Tx5DFRn6
fZe2CFq/mTlI2dHJWlJc/n7qQZGoLqG/Lv3a8FoS7CSH+uXhpHABHi9kjVjNUetCHdtqgECNvJ0k
3/SX8WVivodFLW/J6uHHCKZrTbscneV31nlm/VE9Pazdzb21cPuWkhIBuVcl/pjT1fS0L8obVHeL
5kptldlw4kfEglvZwtQCqjUdd6GObe0nKrHkdQGj0QpqoIj2WN2I9GDT9nBumJiOUA1GKXXi9sC8
y01T2jMT7Y29McthTtaZ+jaxaSOcPN2RCUhATM42Ydf9Fo/QQDk4psdY/4amkRZh9jtAmc5xe0Fm
1Hv3y2MOIQpMwGgLsWEXGwV8EkoabdQ7jIx2cBsIGI2LWYCFCdYt1LjAVGDmG1sZ8CQJIpsPbgaN
kA4G6SeLfxJMK3ox0IpMl7GkYdrV2neSvkQB2gFuZGzmg646zkhLRko47V3JyBd1AKMYCIRPj1TW
33fDSR7R4tPEMZiGWGj9UxTikyC0rxAGT2QDXs2LiXByPrHUKV+0qtQT8o/7hRoScfUtx4KAZvnk
yk9/vvtJ9qHpASPprjut5FbmoWb73Nlcwu44vXLebHSx6WdJve3Z1IyBiGLbZQjuN9S6rEq/rC4q
uovMBrvWNCFvTtsXlu70TmZWwM6k6kPlZ7E8cPm5HTUbFlsgXfSIqK5fC4rfj1n1yiP7FNIYEVsn
s1gmO8teSHjFBcxshLAtKM+woiq9BZXMi5T6pAkV31LjUgqQ4LTQzgbmNPW6mECWERb1lt+Or0TX
ycvLaO175S1TPmoL1/X+MrG1NqAvAQnguwu20QZZ6nXdbnlz7/FLiVAJJnHpYBuMsX5N+gBhFOi0
dI+RnpCPQvOj4t6r4VT7tzMFxK09kONgtR6xHMAVCwLos09JFkENU0abpENsJ/In3AmiXQIs6bfY
kdHocEbg6dF3FdxpZIdt8bCC1Oe6MUyI6ZMQi4e7qbTbaiNrHusnBsX171JGRnxcyOcnNOfGq+Kj
RljBw66IPEiFBKkDZyz3ScvQdBUYhtNLdXvTbv592seG3+kkZECYpsOPEzFk0DYL5CMOdz5P1Xxk
nZI/2UbHpFa0xWrGQ2rh3xC/Ylkjc1lXG+MWlgWZGcGjCVN0Hehw2Db68A+36oGctPotPumfDcGY
umgWL976m8+aPuIAgDWiwJxXJK4Mvzp+gN0Vdu3KelNh1iMqrL0YHyrYMOaKklwTOdgIwu4iDh1n
CDbAkk1Xlm1ITO/Tcpb5tgMMzta3ge7Dep6I49ro5RFvhfaf9k7k5/nx06vO9CZtHvvlehL7KvTT
2Lgx2eekPtn5XnnX3sndfWLrNP/Cu7CQgyuiNkR4Rls1x/VvDJm5WyxPrzwO6wdf/8vfNSH18OT7
LAuywHVF4For8eTIuD988l0CsZnfgd0yJgAbWjHk5fV8ErLH8gI6BQQH6boKiL3f5V/svqcXC4Ix
irR35psUxXnmFvv6gMvqlo5p9n7PN6DD6KjZ6gl4nqt2E7SkxdKnW1iRi2fYypNdL834YMbijiQ4
B40diFJROfmvJIGtU1yjN0FTXeO1Ib8+LMe0XEXyi3cISYD70g7NzmD69wsf0deRGg7f7CWwY5gt
cAG3RehCKZJkJ3rey82T7qUmuEgIA635MmXuI0JeB9is04KhGDoAMKuXeJsQF1cg3JRD3u0GOj56
rK9yTW//9lrebSAxfHhuLluXqQM/wQfk2W7uA++X7wySDEJF56FzHoj98i2qbqva1gi/eJh7u7nm
V4g97HPYjLAt0mJngKbRzB64A+gTDWl60+aBA+IKAs0AzhUexgFgynSFIRQlmseEjr3IeUnpjXEH
6oeDeEsatLONvwAcc4RHldPXiGIn2ZnagJG4FMcQ/2O331eBwFCoFODFIDgB87OwsqBQwgaGViMC
JyNAcTfRfcV6uoOx46T4HQNf0Mz1FuSUKq6ZilqNXgajj71qeTCP8n4sKZ4gsFXUoBuCg15RWQxr
JPHqSQUtRwCfbaRf6doptiTyZaL4laHVdR8PpEz99jY7HLmuevgKQ6lCHs4AKSEIwFX6ZrUCG+HT
iFe9ktE3/2N2Zs8Hb5wWBZUU3ZHf5yy4MY2EHlU59EyFCDrrd3k4YPYowzfyB3hbU7RwWL56nopv
9qa0RgSmVx3BLpJLDEtrAFPHF8sWJdOf6/AQb5EosQSwZS2yAy5IqXVU2cR9SYfbjk9OZQe8R4Wv
I9Pfx4J82FbLLWWWNIgFEB4DdRHa0f6x5nxy3Uf5+ZMUPg3ZYRlwxfOnzWIATcHS7ZG8aigPa55l
2m+P+bjAw2EZcIvnaa1cy718pmNHWwJ3CloUAnKRPZ4HzDyWYmAKgAnWHn6nZ6QudK1AA241DxM7
0BPvD/hxr8Xj9EQT9AzM8QcDgVnbAfo0H9X+QQzSF6qm+9NreTZQ8R/vDxYVN0bmARadJcFT22vq
FWIh2h/jBycF87V87kb5g17988iVqK23zNyUw4dx2420VTMH1bmZHyr0spqf4iuo4eBEGMseCO1G
aUAt/q0+3y9aatNXjaGT0Vhb+JqKHo7lsl/JnfmtcYPK7f3fE6rjYrFKYAk6iwxk4TJO8B8IDZkx
LNF4TiHayUXjdovUWYw0P1OkLC2z0gtI7JycQP275FfOX2p9l5FMrJ0oSbueSDeGl2HxHGIlsIzU
6bw0D3G8LjAbiKkE9wXRDbC9zBX1S8DgZ8r7jF34U+kGQo/wvM50usFByoT8MEiGxpsKIzvD7di1
ddQu1TFZ7qlIngg6LHHwys1b5D7tjYF+I+NlPnamqy7tDjQYXCMZCLXWt4p5TvOdFvekgq4XSZAL
TBnrbucBvF5HQMyAFfRqKkTLfFVN//VMFul0voM8ayc1WyutyMLl9TSO2WWAV2dOwvBYoOaVx/ND
xN3yHKdzZrPwpHdn1vFnqKFjbFLj4XQMq6ajML/m8lGXLg0vNarjndE1pz9dgtsLwYHyV2f3j1Oj
BXMGlpWEU+9oVfB8vi2Hlxk40HgpikOOl0D+NkxsTeDPwsgmpQGCTMO26F0jfZg4Hdzz1UBfBLq+
M++HIQ3MNAESZvdIqixhKlsqvmdD8IzP4LGwhyy2teqZNy+ugzrf0UE29Hdj2E/Kul/YGMz0P+gX
sDXail3OSBcb91MmXFDWvP9bNKlM+oBetNqj5vAtnAWBCDPc+pq1nkTcHyv32avgWtB1+yn7pk8G
ZXImLUH38F8p+3PyboAhU0VhyVDCTQGOhAFDnwBp0vBPO6rWmwHj2Hjgs4PUAgSLO8BzYUvU0RkG
STww+Zr7q3GLp60+BsBTmUkjYdyWY1APHwpZDkceiXa+VNXSvicnk/MYqUI8nhUVR7L1oifDR9Cd
RoTdsIuJemxERfxy106p4k0wND5v3v21vf0YLy1YHOA2I6ujmDDJHuEhxYUgP5jGgWmStzab93v6
rxvP2aei7WEJMg2jdlmch8xl4gGb+Yrp+YSj7snxXhcUV1CE58tQHdDY0ghGUApY+HClaK7Eipa8
KUf4fbcv9PH035o18kVsctAMol49aNIWHak17xrCwnfSK73U/irBsYldoRnHa8IK0Nid001Ft/hC
CiO9jF52De5c+4rNuUNUJ88+fTBao750jxYQU+ZwbL8eZM/RBqHSa7k47/d++7zte1igreGyqC/n
LWtBRQlSCg9YqQxpGLEAsDPSDhh7pPCnkOhWSEU2Vb0+NMuoQxB9wUYETzh2c2yJlV3OtiN1xVz5
2EzwsCCDltVrOUVPpnxqx07xVJRVnYPUBRufanJK1nARBOwDlD4BNnN6lSs9ZSOPIosZW9kW5oEi
KdV2MDLUJxQV+62EfMesX9FdXk2LgLouXthZvma7lhouwDzrZsP6YOBkMbwY6UcNnwLBPpTOp22d
p2wnNeQE49JFDnRonOQ2YEWhnawsPcBf7QDzhoLttlPZw+IqVYQQP2OylOpNPexuhjAwSS9WGcKQ
yehrF39Fg8OnIuqicuHU4Vc9XSxTuOVpHLBVvTU+Jw3VESodKAo7VLFPG98og2h2gvXi9PGQ9vBI
UFhLn+ZjV81wHn2m3Hh8q/JDW21Ec7RxYsOBXylXQVfD5/OfE4uUl9MsSWkWX2XolwqRL+0Xdd5Y
+LC54GbVkOlxPZwxL7AfpOXOIcSGcQ76+F3hIuo1aYEYgJC7hDPX3WkWLuSMp47Tz2rZbxLFn7CY
JfI3jmCjQjvjKsnnfgw1qJqFN1E2VViZm+jdyK1+oAaDs1sqQkk0EAgo0SJM1vcl2AVt+GEJYEOI
XtBPe7gfkFw189Rqykr+ho05EPn8wLYJaTCbmwWZL0da9Zp0pvilEEaaz9qsaTVJq3i1VNs+QUlm
oG14XMfpMxFtfviq+ckipB7Ht/w0G4Hyi4ZfS2k5l4v7vxy19f2tzv5pLTf888lMJVkx5feR/54y
RWFSQ4MBQq/dZeOrzOz3GCKPgjKFnjprR4eDvEaXQULInML0y97gdxQCF0wYVYFOc6jy2BlMxiZ9
ZcCDJ0yTT1NsvO1VDDwMt9V2bXmkJqsFn4D9HMBBm9p0SdkZ3VWeJczWVBhMOOHpwkVQZRl1NFqm
H9J9OxkMYyADfM2p6gLlButv+LXC3xSAQbzSYMf07F+mUvVbQ/FapG99+iGxubUGFqXH5iFZdqVS
F2EOmlB0vVTtu6AisTw804954JZ4KWnE+namnb0oj8mdNETTjZXXkQWNBZyZt3fojz7NA21cbfmZ
5S9549aQ80zvThFya9wWZzqvhEef+4gpwErwoWPxN/E0gJlpZf4kfg5prs48wVKJEG0MmXif7Smv
wsqIsjSYkF4000+CT87XM4GgOmx/WeILDO8JURu3DUTgSbw7fPncNpHgDb9QJVjnO/yepjGsiPoU
DpvLz+7xWf25ptyLr9ty29JYrEWLqhy3lb6nV8d7qOz+6qX9GDw6gU2x7dVXTrtU1ljw1ZRFZvvO
WmVk67HHwRx6ILkatQNUqHwZmc/1YA/z0MJRvWZjyGEtxsNgbtp6M0OSMKJRp0rCf0c+0hxFCPH0
tecm7gF33+/TwRgPydJA9gL9NfnF6BXQiQSa5fxtJERMf4hyihhuBDfwgHKniT8kkIt5EqKV8Gmd
swnkdl1hwoIGkqkrdjjHCREFchNsqevcU+uJbiNXm7aKzOE1WDMsuBfPuKRS3qqsSo8UIzt0t8R+
p7QOpeFlamhYgluVeIn0C4WAddjsOlnoI8TO5PfxOBXzd8E7Pcd/2vRWklvDq27WoWbZFhVQxKCH
E80eoGDCTWGdG59S/KFT0qFRFRVVvpZp7HQ9O9YgvQVWGtAifi63XLU/oxt3eI2/5quFy5+v/qN1
kLuxde7GYLphflIHYLI1ee2THVdB7iXzRh8/JuFZXu0Vi7gmW1U8ufYwcsGkmpd0ZR0tv8biMKVB
VQfAAgqWemQc2MrsnEgJhlFpecuvE036ky3RHbwWbNOhSg3QeOlTV/LxfjjwruAgqwcp1tSbTyNK
kAErgVNjSCn8oj5MOk5uAZmaAFScKgc2aX6xnn8pNCaXRqU8CUsuBhx8YH3/UNEsMBrK2lvS/dFy
APDyQpg34ySo6JBkPIFFyJ45Y2/bvkhYZPw8Q2n0inJLOhJ1OOvePw1bhyXLEhi7A1oOyIGTjw2S
fVucqUUzl9qTWaHwenjvSnGQ0+C5iobHYhWlwCK/z/wqY2aDbNh05vZVbV9lZF7JiekITGXQdiOC
MXkMaE2qFLVFpNCdo1cCHatc0y0DIYLoQfQ3Gbaw5TsCHGuM32jvh2wyJHxsyaGCWzl+L0tm6H3W
Xlsavch4ePozp1uyEwEd03lsXzr2DtkOKsgzg6DH5juYWOFhQ5mUxdD0ORJMu7HQ0xnFbByNXca6
0+YO/wFcAusM/4YtgE9fYdW7yZl7KnbPkuLeD+pIDOHbVB8BVmcKtao8LO60F8kf9esDkI6HnWRQ
nWY29HcXrKvF3rPGGrX275+wTF8fJ/Gj4t8i5uB/8+w7HuHjvnD45Ynf4m2Emad4HcAoXykPd7dw
AFbv7uME0OtC//B0G3K+rfC7cgiJ5EWZ+/+vzheG7Qr4Li3Nx3lWsTyvNrcwCUWOmfgz51/i77dw
jlqRm2D4elRgZ1uJ3xv1z7a+CBt+yVie65GCnb3l0ya90t7EdeUocwziHHMPt1FgLqE0E2q1/w1w
gfaE+WpLKghrPVD5vw5Jn9vH/oyy4g3wVnykCAJM8F9PECgWlyQ0trMvE5ink/aMfz4XJGfI1Vws
Urp5byiSHoYBPGy4hfi6PVwtYEZx6NOv7nO4m3RXhLTq8PXH3F0QTLqdMPWHtrN+7BuveaEg5Bs7
xUH548kszS+sf/lHg+EocKUL0aOhzdyHYApcImxYOHPA+KgK6eaQCULceYBfIVdldjVPwUUeExN8
wm67e0gZPUbCuv8exn6B7Vi7KcMMRiYXCAfcsD60Pqa9nrWHwRDewwzfMpEzgRwvBGQSxg6Y8bLu
YIAn7GBH/vx/9ECMI1CgwViu8EDfiGT492yimOVSDAXuCKh+T8MsGPePlxqw0RXHCxjgTW/Ni+bR
d65CFnmJuyh+52FGDiM3n4RfJNFB74nsBaDjFzZrNpuDiCYScmXap77qN6G4XKpLhcvtbrkVz4gy
JOTkRMXLbs6THQjolAl47FyELzF6QjIPxH17MrkyDBjMT1yIEWQxHTAqhJE+PXasoVMIF4yeGRUk
/2cR4RwBNL0nL2e5JSIMh4VIPD0tPEaegIZxDgOF+12Fy7tdEOk4oLtevCX+QJ5hQiRBFRIGojPC
Ci6D5NRHbdNjRd1695BO1DJC5c09wZYv1N5Jj/dLAi2Q7ggrj1CMWPT6hwGMtsD1m3KEbAcDs2rx
JzYtIdKcMSAbgnmajeEm9pco8eEqdvIaK0/AFsyqse1H6XUiI5DLyVPKEOTm4X5bEDuQAQ7/DTik
HMwG2LEG2OUeeb6RN3CVsEnBYURyITMzXNjuRTVjX/h+s1nAqfAJQ3d5WTA1WH85CnzVx8Fh0/8m
Xymy009G2ucwrZqTtmFucBFU8ViL0AMxR9A0/Zs3AH6YI+Ct8WBih/r3fAnLO4kMICu+KtH4m4Zk
8rD0ObBAwgSBvML3hFse6kgs9GANIk7HtUgMddPXAHPr0LgIaYX46vNXw5WvRFmPQt2l4eQiqEeA
GAz8gHg2+CR+M43SIhwjKg4qU24LUyPO3fjbC6vqZwBRimMWM4BQr5JwwmeXXAXxxrHfnWNfEhq5
OlR+eVsP8z0OrQ2lN5Q5S/y2NA4m2Wl+/Xcdy7DD8U9kv4hzQBv05xroWaGYf5mzcKgqeXyXv2C8
9Yb+bMTBifPjPUlBEZfgzkGX2L8IAxiJf91DfG+16HHFzBbjtmUkLoXx/ff+4kIwQsQYUbGaGsh2
xmvJkXJcE8vFFs1NtRPXSFw/ahsqDfbh4qhjX5gUdrxWXEREABsJWzgglP3flfdux+ZaM2zF18Qb
ZPxfnAr9p7+7QyoGc7Cn8+Pi/oiDEcFA+DCKWBkRpWb6HSeF6dgvR73hLIWhBF6H7O/JXYmvRJDc
/JQdM6lSJn5AwvxQ+hTBBPFVZSSKX6jPmcAW/ATPFh6KmCrSAiIlk4siBhAfzVfBFpkpntjg/Fkq
iqclonshcj1Eko54IwzbhYqZX3iwiMeMDRBpBrgko7n6G+TiyRP5BuIHxC/oS1T6tFggvPwIR550
k9CFFMkxoTB5yjYpaUb4G2FjtCCS5C9S6u/TLDxBxEED6u+E8w7f4d8MNSAJjrDn+fo75ngr3k1I
jXkH6vIAb0hxzCJUBlCFCyFU2QWeQDgp4bPT8H7C6KnBDkrEywlXJOZ9/s3SVQjSlnCSEaJsEb4i
EsmYL2E+i6kfzcX/X2ZvxiMLgVQm0lx8DzIywx+T+T8xtzhdLiKPobEn/YRbXcOVZ2/9N2gZN/11
2IBOFfYNX8/Yr1aTY2IIIgaVydBoGdttuOSWw3xgQWBY4EDJ2SW/yidQIe4w6MzFOKB3JTJ94iuu
LT8N+BN6CC6U8J/B70rEGwnqNxfu/9vHrdB//sTqBJcIV3vu1o+4yuKK8f74et5ES0vfZ39jQzz/
4vDFrCJO5u+Ki7v2Z0MF5VzCz1P8ypiDGFjoeqO/2wrlPhIuSn9DyX9aL0BRyS+AJpZCICfChh+G
t0Xbz/+7bU/huCoeWCKM0OH9TRqAr91m+WTOYDIIk4BpZMCFVDxHwspU+G4okbUXl7jE4+n/o+Q4
WXp54lnnuw22xuLBI9PMh31zHP0CKr2OW8bdO8chjirhLbI8wxNPqPgYJYrx7iocA6iTR4KhKs5G
WIdKuJ5ygrQn+7/JiFMVHyoGYcWjwAjifjzFh4s5b8ktFe8obiOOMA1T3JJJRhPKd3LGOCr28hx3
zfUV60aN+i1lXhKHClFmhzvt3zmJ+bze0By78SUlGuTWzaa1vBe+VpKPP9rfwykeGjEUxJ/td4rb
1Z3rw0QYIt0MdQ/S7t9dZPtZ7dpw2KBI5Cv8pcb2DhPCSJx/shO+O4y1DdCHSHkTxlni/ESCjxJh
oYrDIiOx3MwXcYziZyG3c2U4bgjjTIVKRGgX04iYjqiABEAKN4Qrx+lyf/kSw2uM6m+VCxZfJT/+
BxXT/QFJ2DD9/P1wHfKciGNLAp1Hg8nWE7Y/lqc64lwkVzwykjvu6OK90Nk5qg6ujlQ3wjCQDhB2
fbjJiou65GKKZQUFj7jS4lr+zXxivlgEyucjMoTZEeO/x7jNYm4RcUcqs8WdgSBuXsJHCXsZfHSx
finwoSH8mQ8Xz6wYfN1mDlucc7rg/4VbxzkoJzxa2Bk8/FsEne7lvsetJ7gtX6a1GjR+SRx6c3gI
+MIx6BGecrgNyNBTZ75Be0D7jWO+TY63vnCeFDD2yFSWor5OO7t0cCFFLuYuK7FMNyvQv/LUT/6C
pJ6TsVirlifD3djP0KMCkKBYCnDtbGD9Fwibbc2dQzkFMAubSHX6yr2rwmj0C00QKiPvDuh5gkVA
dYkrQOXmeC9+xCV2iZsHGEZuLyG8e+3CkaZz9Ym+txmPlmbPm+nmIEoc/z3BvV+r2guhcWBp7aZY
5Lc4Ka7yaIi9WMY6p2KFZG+xwe/muTPfRlBoG9umG0jqyihsDQTTld6QuiLp6H5oINwITcFrFY4s
bpGkwENoDMdrh58k4KxO9fa8Ln91FPwD2qrYN/kB0dsrH9vHTu4vMjojtOXaPdJ6DKantVT6xeRc
qjcVsjAWTVfDDO8qpDIcaYDOdsjEWnmHtUFJY2g1JgysOqYltELKsdUi+aKDaw0b/YL7M3jK9Br7
D8sUWuIayHa2t59P16AwvPCK5MCLllF1fMj4ASxoZDItYJIYIxiSt7R3zZwplPkOyRa2DsJvn8aL
Y2AgCFa9ZJ+Pt7C1wq9O/n7m76i1KkKXxZs8ARd40HhmrNOA8+ZjIysbLXan+jza8zJeIfHFtfyi
G4G1cjgipsHZuRFA5SLLXfrjcp1f+1/1m0wEh0eZCcqnjT5dhgT1B26WFUF9QlXBnzgky9BBlwiB
e9/Q3HqTnuPqhcZHRlgoWC49NXyr2YUlruYP2Cs+jrysvSyfQMv+QvkZ2OriMxVBDhgsMkG0y1AA
qHoWbqnG1WA7VzVf5fcC2TU4VZpATybhdoz0c8tJ4l7WQDVhmrr7i45c3QnJws0hSkxwESyHuFxc
KPVDyxJw7CfweZBj2B6IQTCsqlDyQUnTPvG/N1CP4vrdruPuF6YAi7cRBziisoTW/bbvPf2nXm5w
KO4PaijUS1g0ZzxQLu416o+VvlCSYEgnXBPH/CJjC0NPAHrMgEmuB/2FRnd+kJAz8IHJxzTQRIab
ZUJZx8O5howBZZeu9ezUt2+AOP1l7re4abXrnm7HqvqC2BbbnYx9jKlHcrkZZE/pvZScBZ1YgeZd
H87AzcZjb2hkanjF+ENP7IY3OiSgFLUtZKYTTXpIB8Jth64LHi4o0Z41DZ8r+7NqMz/YHtrKbX+A
Hgk5je2riq8/9Q0KiBn5B29FGzG/Qdt0xtUwuMsjscTdLrbrgdxpXP0wrKbNN1AslJxgQxQO1kIo
e0GMa1gf4KQraiN0xOQvY/gEhMwmjG2GGjwsw85pTIGOm0dl/nL4JI5hKkX5lCb/gHCar75/4TK+
60RVv4Mx4XNjuKCvxErBxW588nDiI0lHoLF8AwkH4CzVJs1GVWxLccaBJiKTi73IbWbzl9/DQY5/
YSMQAPj827QHtJJhfGZOfNSHEFS20vZ3X/+4+1m2/qHlPTb+b/oKn+BwMMlBAI11EhrGHN0BrZCV
uVZHNgjvwqfyUzUnrGrs8TALQvN23/4Ey+EfieHZcp0tFk6X/HuSuVo2sGRqO+H8y/GQ0XZLc0ix
nWuJkg1vfvVGx2zgJxAjdLggDsPKwErjTpCqzII+0MlBDwRTJcXroc069JzRonltc1CxUjvkz83v
3bfa3u1zkoTQ7lQtGRtLEy8HxEwgvQNwsoLdb1tg+6hmMY3Nt5vHTlQZ/z0MOMA1pW8MJygh0dmc
jxKkASk/wyxIDyDOMW93AxTNHVrTcUtqYjXZHTMQ/kS58wOgK8FRjNWC5SpKD2XxVedrurDXHxC7
bjT9R7eW3knK0Qo/P5mQjJUA5F/3CWVYiL2HSY8od5Uv0dvcJbiOtRRUAdwYIlYg6OYnmZOo2bDD
ARHnAu22Ob0ti+36oV35MeaMsjq2/xKJ9cSAIBs16YpEIL5frt64ID8C+e0I24JjCYbM4trwcUkd
rqs9XXNZoIvl9jRRpty6ExzedPWbzf5ztQZiLV9lFAkddTKI+lDNq8wlmGxh8/JD6a5hL5MRtAL8
vyHHAXmlzl3uEFu8NXuIyToddoxDyFQdneHYv8+ZYyItxPfvsvwCxFwGNK/wBjBd2BNQAgwisirR
95CA+mEBprjSsG2aDzRRl+zS39cJXib3T8R3RvR8p5FgJYQvodnpG0aVc5Cn8wAuQwPE+OzZBTzf
e0gWCDDjGv3Ba8fx1WNY3lmL04BGGPGFrXSZ54cd9UYEqlxoV4WuuNVjoYTlOf2KkWl5A8gL6bmU
CINgqc/2Y+2qN5FyXL+SGOAXJ+yQcibs7FooKxVZo7yaIRrCwvAlxLPuY3MzYd6g5LvQ1YWhZq+1
d00L6cvQl5ZqV+7DBER3mwsbGBi8xbxBa5qtxE0cnod5K6P5jOAzm49gQLHxUgn+qIBQnwiiV/Vu
idYkjpLzktlq2Kmv6co2ljSRISccMno16Ure6gy3YxKv7qsr+rxVNUA0DLgWRlT8tIk3EpO1itst
l5zFgaYRliYXcPuycJCnRw0ZnLEDt5OQmaC42fRSQcJzwPyw9+i1e7CTWfFW9dX4rBFevPa8y2JV
6tt4Y5XfI2kPcMAQfNvtGwRY1Wd+zmwzhPCKoMHWfuZIuSQvJdh9Radb48o4Mk9Lf6qcFtGWvThg
XhLiNSHj3x6vz/evlLmeOfAFoPBbJZL+zDSTPZmDVsrJ+pRnPGfukwsRD80G9wDSVA98s0DLpW/G
lwyOACZ9bF3EtW4/1/WBaRztsvsG0uqtkZTRfm3tX9LmvoElZnxKYRTg1InDruyQxwGfdIw+cS4h
O2mi+mJlaR0AMOltqfo3jXgG48TWqMGIhR5zSzPVT58X+YPxHtuQVmR7N7AMu48zzzWOBcYmowon
lat2GB8VWOjDZzjGdOg7h/gLZnpsST54OizaQR7eqq7ailpJNcPthdiUCvk7EhJJsBsizLi6Tefs
t2wwZu+2g5UwFR80nX9Sv66uCuxTY5PjsMoucw4GK/oZK0T9hwPSeih/6naEnBnbE726edO9rmki
MWmJlMAf9YXpG6P3GvolNQuwZLqBAS13b8NnB40rJbTexA/3SDnSLNaBiL3hJEg1ceGY/WTILU/9
821KsU4RRKApjYba615p5zF3DvpONLvYMaRixuLtNJzXsSxZzx98+gcwLeSY/EQsmvPkWdnnCBo0
LBBWEQsrRL4WqgxqYenS3xzTy53lg6hp0o6FUhUMWzgrge2i3sRSiZpBgzarj7BRjFOK5w1xc/Di
S0yj/FLfMRul4FGUQvQycBxYtavoETbKarI/xm/jNW38pQNuy9N/oSu/L2hFkAEOOQSGuBHdnrSW
bABkZKxUVhiaLaNk+s071L256tYK9sw9NiPH+Hty3Uj7Lu5esVgd/5kkkbEXpHDy5V1SnfGhMLnR
8MFW4ybbGVn0cHpnfhyT86b7vcO2QFL0q5jhbBuprc4B1TkdH2xX6Ki8oCYbz+NgT5/3dkNXQbrE
eFl4xUdBQQCclQ5h9d6shRAf6tSLRNMggzKPsa5QiVBsIPeD7098IhPCbRTNn0j5gjtAgxCGbiVH
NUQaLCjP2aUst/OXguTiNbX1Dd755sFAcURYhDuTM+JUVxWkp/Uw2DGEldqIRYq80hp03Fg3iYQg
5qnahk2tfxxgXAv3ePNAuoAVUkmz2Xq/2JeoeRyNzlbPzivrxBjWZKyJ/D3yUZA52EWDSzxMELTW
cCrxXjSfbnfRV5jXm79YFWFVAcQhCKmsEkqx+oDbDQqOhELkWzKxm1gUg9OUHP+6eiNPDdIyOqgf
XLDIeKJ0c2nU3//9/kfTmTWpqixR+A9dI1QU9JViEhQFFIcXQ9oB51nAX3++dMc97Lb7KCpDVVYO
K9fiS6vgsqmD8BdijBwJGECbCKfNWZhXJNboVWxbPNaDyjwOO40MIIFM4Jos6F8yS9Z5PO/Pj6Rv
7BqImj6FuZNNadHOw4by5noHLAgG8BVi4fQmvAUkinwWfhpt5TPfmSEjvzt6D2tYJjgNzCuYJaKk
/hfUFTG6fxxTvqRuO6Kduqajg/eJGALSdJQmVQaYtXccH3u3i03PQzs9EEpT0oEsI7otKtpcpffB
cO+j5/Dgg6EDJ/1aPN/me/QBKIwui1BSwk5NK9ka3O5I0EKvLB91DQ9eJPgrPiTkSCZA3H8Y68vk
eOx9qBQd+3Sk1kAwfgGoAKObldZtXHY9wERAKvxPk3BZ+9Oj2Req/9vL+zqdBTEC88+i+Iwk9mnS
Ct5H6ZAhkyxJL7QZVpea82qaFzo8i/Tp5vNXx1sep+d72l1yzYLjd0g55YwTTduMC9HKFzI7cFXN
BXSN3TJsG+7NIkkSg92kq1zkYvcZrYt0evwV6DaeLfhwWgiozSnnvjNIEwrcOVfExxhNiDMYdNr0
GkMw9doNsMsVPzojLvrO0SWimEQqUZXONe0gbZf3aTpxW38dWNGqXj6tNNwRv5y2DTiZkB4copTw
dW6Mj0ZKl/LhZndwg5tqv7hk7eg83s+/X8WtulNIXIEBCHvagpVvZx8SIys2oJK0Qduug9iHnAip
Gr1XVaGhW+By3kavweKHjgfwI8iwLjZN83TM0eBXN7zrN6SlpAVeeHWf34e4DhjZyzJuHKCkgGdM
nRqBrwH86JIS6WsjmDMwoo9Fh74n8IQEBofyiW0FsU4tqDa/uO/jGO+ZUS+l/twTCMw5amb99IHz
WhBnWsBRQOHUW6jvQkdEv/YUjMv5Zl7MTqJR7Ehp+pTeL3CNT7sQGLB1+9pC/TNqX9w7HFGO3kp3
EKM0rNAn8FxzcYF9a5W9r8J2dMztfauvNQe7kbBqIJP99IpD/KLtR1NqyolXpBdebuev61YnB/xk
jtrdeDkzfNpgmJcGUGjyg7P6GL2bAKTvGz0hOgaAcRJ0w3lOTJz3c3plkCXJh+WQnm7BoMGRBaMS
2YvH39WuBVeRXZvBoQ+tK7APqPrOKnivOnQwsqLkcR1KCAh1qBAeNJjVaaO2T4zSey/g2SngY3o2
KotLLCgCNK+AwLfCDiyUoDPAHtVjmJgAfuf+awMI5LQgzgFq1R3Bz0AzEwyvuvogX0FSKwNIgbDj
BbqPr3r393MA8mRmBOJOu/+d7sSKoJAnwcr2cqjXQUeMoPxDCHZCN74YHwIeiKdjSgukgfrHePmg
GtdNIHI/t/2PjtdH/gRitfvBb7WjTnPIZ9yw5cjerH8mVht2WVA0uq9oU/MAfnIa+eJD3dHRozOJ
PJdM9lcEZ14O2I/NLtliXelDGNNHga4jFKPLbgJw8swNghgUF0LDt4P/pN5wMfEwDh1GZc+QCqwH
MTsNB02LGdfpYek6f3RwMnf8Gh3KTBvNy2n/QVLQ1IdvhFhGtEqdsbxf8wqiU7Wst3Px9N4F35Co
a9oax1/YNAEf7k1x/s18W2gmuc3lmsY0/rWg54T4v6Cl6YvkHOmiWIsJxnHOjrCRPU7Wrkd43KBl
cZkJ9WjHqudBrTOaPfNF0Zh23gk496KgtWUAywhoo0flv7p90DWAoZoebWIkcxQNgHQpjfGh0OCy
HinmQMd30KnVzdoQYR6B8XnikrwboyusXeDw8CHcejmCo9BOEJYugpb1/DtlLYhqD/bl7dSTm11G
97f04xX9pabKAlcjN6zl3dKIx+7bPEZ/B2JGM191Gv0GLQakVwp1IkTW7XrvOqs/vMK6w3P/ntO7
ScFnQ5rmbd28q96/H20ak3doPgGm0JPDA0LmjgYJ92HaoK+sdOsjQ+EV37ylFjYLv9Fx4LK+nocY
rGX/440MiufHdWtpfhU4GFq6bqzWACNwj7RBSZsJWV4HWpkRaPt37/zHCTvEBh2ribvhQEBskeu1
LzrF/r21nwGH9b7mXs3rzntNwIwh0kmr9KCgBUL3QzzQYLAgEdAhkMctJZoDJWmTYOPVXuG0K9O+
D4vg5Wqkj4blII8qoFrYdd1hRonRaqkPaN3RS3nPRAIgln67E3QEHG03WzjVDu1ewCpBX0BotNYl
mn5toBsp7nZl7pzKjEgRtswGshdT5ILtclC6DfvZQ5eGFgpp3TWP9Hv7n8HNTx5lr0EYPi0hLncv
i/Pd7yJfg1eO7UBpmHKetYV2ZETE1rERC2YcTWGKATZFVxm8ba9gS7VsbKGkUPjo8CCXfk9QqLUv
bsGXTpGHhG/Cw/JB+bE5uQVQfHzV0b4N/s86kKEf7AnNjm5H5CQs6FYOEXjo6R6vAeisQoR38po8
1PHvAKufu724hwF8EHze08sntELQ/IrAu8IZA+IAe1wT7LV7H+/19XXEqgCOKbu4TyiJQE8Eu9n5
7RHi8XlNW4MaXmhA39P9cUhQsHNobUC1YUr7K5bs6hwKD9BoqzVcxluQjcAWWhbNTvM2dEiKzDps
ftEZ/Mn0CigVncEFnDvIFqGL0PW7FtHOtTXxn/ReclJM66ZD/0V7TowSXRa4ygAEEmO+laZXhxwV
csGQJkBKcqFI395CcnwbAkO7+T5Zs5agLmgGouduUSCbAzD34mNZmyfHOPu5YCG6oADVM+OSVqBT
HPKtyfXmP0r7npDxI626DPcOLbSVmcB7QTs6fTaUVHxgwRmIBXaBFAAYO0pTN1rdcmIDDJN6/QEJ
Z/3mzlNVPU7Btq8r4kznOqWngzl+mpDmA/BgXrmUAZ06x4SgdO9sDy4rfz2+osjdpX/IpXmd9mV1
hVGyGMP91iZR2MPZoTJND9sO/J7r4NzbFARJN5AKo9Ggoej73TssAdRFhc1wj7NJ0hhX7rThCzkz
RPnU/agsNIaoisEzGebwIRxdhhK+FTnEinmZ202vCzM5PTcgZp4eHOzamKDlQK+/R0cRyaUD7ZYD
Pu9ceQ36i3PEhsfNwQH/BxEB5+3XKQaTgLq4J2mlyyekixfA22huAglWWQCTrOfondTABlvPAOUQ
7/sHO4x/yv8elvW04RmFXEw/B7dqVGETh1w2OqV1D+0/yWkBzDqjXkhCXnipdvCBOp+QQUiz+X3Q
mYEx0uwO64deOd/J/3b1otvtPPIP5ly3uspQHR47FiT3CgAwS9O/n72Co/X3ChUc9QpwaGHW3w9u
0xoLhqrZR/cI3qhVWnDKBxBQh8DwM5GhEWQBs7orzJuER+T1AOegPdeXbZ+SjrJLp0Q+9G1/UPh7
9UnX9XbBLmiCj3lHzC9LAFU7Cjs2Hh1bxdZw5PFLRfLfj1Ql/21lH9LV8N8estfS3dML58qfDaqJ
Dae0ruGnX1rn8BqWUN11/NIS/VAUM3mEy86U3w5dBfxhmDj61sNqDGG4GBSEeMSkfGaVCuTrV0K9
9d78j3y+1M6L1c7jC1HvTK+x5rzGdRviY7ul9JQ4j/pbS5EMoqoIC7QDNTiPB7YTkAPSXGTAzU3N
3jQyJDEUVVyL/jvFks1yQYKPCt3TXAw7PmkFs2ERqIJn4DI4Bdfw0ScOIZb5QGGk8ktUcEPwumAs
+vplj45JNEqeJ3cPM7wP7JVEL0W9a3y4WWdRs9A8Lfu2XRQ5SZMrXBDuc8lqD46UMTClm1S9QLwR
HIDxa03rnp41g6NFUlrB82Pi9/DzgK305JIeB7YOglSxsvK+qvdSmEpgTADeEtgwIZQw5gKTlGQ+
qSrnHwBSEJfIbbOQ3tLDqqzMyoF123lb09HmAxkK0ETVZRtt4LPhWtFRp6RAi/Iid3Tpo1Wq5Idy
UFAM2qgNHm0joJhLQVfn+aztPM0ML8jeRaTAJpR0J7fkGl0gvf8kiIGISrMzPNrZeAhJk/OO9uaQ
v4a5yoYf0EUCi5Oa+D2WcSjF6aUrz34t+h+tFl8uGoo0qnKPybWZACB+t+1rbjabv+mfzCYUqBUM
B2oD6ZLacZmZz1zuM2ckLxyZgpuTOSKHwaabnLrch5KbL7tRc2EoyP1BD9rMWnaGc2CSh2F7Q3r/
byP9DS26DGUZ2oVNM7n1D8XxQdHv1kca4DfUARizH5XrgNiS9kNosiwZ7cjd2XDmM9b/zQGZByKC
97K+fx9HpuzdJpeFRjhgwRl9wAj8CQ88hGkKInBFwKROvc4PtbV0Cybev/n66gF9W2Hz49uIdtn4
MnowP06jgQC6PrD2fvry16N3Dl8ANhA2BhEhcJjloDNoDzs8dgYaoAxt+PprLVqLywxYQ9PD569H
ZM9pm6ZBWEPoJ8X2P3q1PwFL1NUzFTCeXAsxAf9sA/lkrQygLiRdhLjlEivQcS9juVSzSgVXc5A9
VQaPibkL2s5wmGVo+Gxy7izFUK7zWPPG46ca9ij+/G7ryZzSLG/1CZG5c/Tp4TN2CCdvGFuay8wV
yyy8szoZrX+bwD6blg6UteYuAamewsoy/O625hr+x2aNGpf2IxW3V7YmSMmWcwIkWll4cE4DsfaS
vUoZPP49eiRG8BjmfwKe0KyLdXBkSMFMA2/BKYMioUcMgJHu9Frzf8aaxwGE9GZPBhbuKFuGAXTJ
DqLR1qNUVPlN4E9dT7BDdZdWdYAqevS2OxFhAmKsoFqwkWCM7HxUWrJB04dFhj+Ucr7Y631wjhEh
aQMdhHF+lU+WdtvK6cCvkPQ59NsJ6tdpE3mJ3QqwDpnrj6aOKV9NGHYDKwzmXxnDfPROzzHJjm6y
W1GviN5buuf6PMU6C787BrYO37M6zG6zt5+SYNPDHbTRAfmUVughlB00kYhRnz30wFYKfyh6xK5Y
c8re3+Tx9qqbi2L3DVWDrm0A/+woyC+BKoDpgfIeMpYTXhs4CPKmwrZT4Bd7XzpFhfK/CfQatpgp
BXcyIHEd/hezWu8B//TOXcQKEIDkDdbVPQzvkzqAFIWM1JmMxClodkiFUMy2YF8JS29/cloP63by
CYPQv5iRXdhj+NLnuILM/WPmDMY1NFXH+UM3G2lndonDOvdtrJM/gIfUJmewB+ZeWHnNrmsKInO6
9JCbp7hEMWTHaTj80TDUnfQMSRrqCIwXhhEpudE/sZsN3ExGmJNViVtjLc7fqXaDVMzq/LVd+cuB
4wQ3RenMeCs7e3cWoQ9+kToGHBiCwGezHTeEoKrAAV/XoKgZ6f16gioOSkfdwf5qsr/qEFCuT1vS
Duj6IFh0VHc4fCFmgrax7NfqKv7QWwV1AoQ1kBzj/JLf8Qn96rDPEgUPXqDlP6wwukXYW+zWDWAd
+Ih1fJFmrxFzjwqzZuewCnGEkFbcaVtgPdWmS6KwIe1skPILMoQMAvWSFPibNgMnCJ0zMihgXVa1
jLt8d+Fosdpxc93hPv1dZ8/ZddZKnn/5FBo8xtm6ub5k1Xw5fk1zVKzKbHyMjOlt+EiaE31DmyHQ
IWBHzdVhdgTZ6D1DgFQUccLHGBwVuLGm4go74pDcxgxt1pO9hxzPXskCcw4x0NtTrw0YY9jonUF7
jZGvBf92vasc1IaJjPkMiRegZdcVHYk43vUWQcrgSO4XqhqUETsbcuy1h20wAsj2Yt8a2ZeqdkMV
zJ18eF40wepdRszRVGtSGBu0rlBcIwxDaRNVsK4DLGq/OG64wm88cVqcF++/JU4A+BGorHar5su9
g/AhNs/Vkbb6GmSScHmq5dOqDPdVd58lqCLryC28KbhYamn+BJroNWvMmGBJV47QrzOizMOS6jjM
keoCFKfl1P/qXSjXYGeAyIC+KlpqnKLrLruTLo0RF9eoje5a/7KqnUEo0HzolKgy4m2SRACmva1m
yGeMqY/CwbZh+pKFp4k1x2GHKq+oWXsj2F1Eh+DvTI5lf94UaGAcoWrvihk6zd/M1KOJhpm6BTep
qPYwoxbsrr0mOmvH/sve0zRGQcKubYzJg5wYohSaOYYQGzQnLCSAoqMmoqQ5ubgqwrod4wfEthAy
P8Pb+jYC2DYDY4joMIFgQwpWAJKh2IDF1KKpmTc0/khYV7TWjr+z48VtzwpXQ5luTynTiOAYs2Ga
fnfVO36NC9Qkjr3a7LbGJcG/F2GJD/DvJWplJ+rn9rLXBBCBK0aaoACm+V7wVzWhtIqf0wIN1lq9
YyPoZk8odWks7kN+DqULmT0CobIHxW0zu93IeieGaDkaSHLC9DWAUovOVXqwSupmH/L+qhlAjgdz
EXztJWgz6r6jHLJSUvC0zOJZgNCgGkvz3pYUBah73Mja+Aa0zTynN7wHbDIqzfRWrmp+l5QxzKLE
Hm2LKjWVfEhaO0E9KxKDIU4Ng2SOvUcCebYf0zbdJ2lNylTbXJPuHQQeDFjwo1Oxy6PvhkAek/qE
yhCEAZ8EVQr/omPWHLxmsKYgHEwbN5cdUmxYNJQ+IGt6xjlqDmCKhYUUjpPd9rgUzZUXYr2knEgQ
EeYDzmiDE7GxIqh2I/mAYS14Xz1X19QY0e/4ohv75H7Xz1x9aAnISfEi9VyP6PUH10WPMWEQ7tof
mGDac+uLsiGVpHfufKnCLag70QcN3XEJKfofcDpmfgupy1CHUE+6BeiI2NahbTbbs33wSCr4eajG
lfT5kuM1YUx/sgowjMje5TZYfmTj+IRFBX0ktULI3XDbuCE8d8GdbmHJIXUlRqc8dbdPxJE+Wu+Q
Yl+hPXlb2hLI5Lx1W13pEWuHRoB0UfyMixAiqsVzw/gvpzSWrvYxjtjwTLgBEfKgEdeHDf+Qwgw1
2vuaQQ+ievUxwNhDxEMq5NDSCh1A5iIts5UYzyoE9/aY3+gIX+8I2eeIhDzQrGBQAEGgotRHGeRs
4ew9V22nBTE3FxYo6eTsH5wW0/Q5f8/bFHuEPxEhxtcI2N05RjoQeOdQB31hL33Ad6imfPHr6hMY
MxUNdAnlZzoMakPs1Ii1AkN5uKij/Y4RmsL3mh59tAI3e5uqPq7ZQzUHrQXkYnQq32npeIxe9eR5
8fMiBCTaq5PmdM9a4dgf22a9SaGDSluz5Qz2Ovlsp0lf99J8hFekHWjAIUcnXYEmf1zHh5gUz9Mp
ZpCKQdZj4T+MSNy7x72Dd7OF9pyVzXnr0AnHD+7/dsKOZGOr4EbQGnY3nSlZ6gv9e3COqq+hKOdF
CJX1DDizvE/0CMv0MdGnVL7vBBzTJm7j+k25glmCN980r+vd7BaRyf5satYy65AznLwPDj2w78RI
qentx5d0SQrZxOLDo+SXM2oKjGMoy7hvm4/kMel8hPF8SUmdmv1Em9x5kW4FgiRW6ZvQI5MyARrX
Ll39AVDBLOf5pui3/dPqTWc91h7kJMWVH89ws70g2/XZaMAlIC/tWFyr7pViQrMDFAZqOIjKQKfc
voTB8GP3Lnj8dRHONEqbE6KejV0wNu0NiwpVHihEKVaTyq5V9hvxbtKeDIaTQIi+/G1YAFpL0uGz
6o/cL0WrY9O0KdlgxChpV4bHdwm+B0eR7C9aPU2kg2xS+O1rAJQJ1hDaaqsMyNz3p7UkiRrMIug7
YsGL2YKt67SQMonkmyDphGPMTAwACIAvzspYLQkAGX8ck2hcUe2iKVkOQ0+MhbaowRDLpd/yuxoZ
tjHpAvSEgsX8Wzpdm270IYWGuD7Pp4iUlDH97G3zOtOoHV5NMDOIuocslrs509DuN+zdvIvp3OOj
k9BCTXafCRsgk40hBVsfUA/Kz5QXKTzQ9Ew4qsGNKKUQEsIFjf2bT1TvX8JuC3kdRJFM5EHDPMNv
KAiRcYVJuGWXqU7RY/zl5tLAO4FhZgJcA9E/ynoiI2A+s2J6I98LSdUNv34BUIu63WejT+nzxN2M
tEknoJ15c8XI0T1Mrp5WZGEJKwApoOmTHrdQL6BCY0PspM2hHXnNdWR/33LgL1rsoAuiKKJ5QPwE
bDnABGIIwRycZsvJ695ruSBql0jYqRIha6wuSHf4SmlDxkC03GK7wO1ZgF4Euj2l5EVdHlJverWv
e4chTeKLAdxvo2KJijaKDiYNcUDNsvYa6ZZhI7na0CWTHEyp8gNCRkOofNpoATVzSlDUjoddBrNi
HuVwkAGtXnWH1bbFUEyhJqmnOamG8+KTHTc6Fz82YtwO1PdEyrKwEcY5gd4OKvB+cINOWQbum0dG
pMIibHazx1xDKSx3wJVTEHq6d9+YllA587nXmIAZDMOcbJB3XdwnxwgFPU87m7sNrvQD1wP2KCR7
cTwcae+gzWMAmWwSH6MD+Pu9z7eUaLoeI22K00GApGVAkGsxqgiz3YoqtIsw2bTywCJXCSUOKLgy
AD4UGoB45m2LMjhIA3hkQHrsGL3xPaNEV2WMsH985Rh4Fr/urPlV4NAjcl75iG4E4PFfYntYwXDn
dzV6/FXzpvCrvlRGeQ8XmUuJ6tJ9xb70LJDIAmMGEPzr3LFAS2IFtfMeyH+76B6NaaQjPGySybNe
jg5uQxovjEePZZiolwQI7XHEUAUlX/gm0YmgD6sxX9r77GLYyFQjOg+QrgQQ59efHqlavsJprQ2Q
dMDISQ25f5dUcwl/jn2mc42c9sO+/r3ncBN2xg9fajmIJO8AZXSs86ixKr82vlDplvQn1rbH9efp
LGenkLbenbtfmofVQZSmem3ylayOuVWNr0/rQpJjy1w8BZ3kGxZwb8FdOSwM755bIBHhEaWiAJUZ
dVqcJP1q0alcz3CNqPeSbKcszux4zT/oueMMLJ0bcmTKOIGChpjIzNeHdYVPPWeFPOpOM81oL4j5
n2XLPAZFSicLw9t4m3qEd0tpA6KzY/zFw9nSsVLDR0SOj64pACubd4AphAKnLZLYGJhjdp0CaEAy
AtcE94h3dZNWqIPMF3frgN0at6E0pKgzKDctD66E9DxuWu8+wgRvAmLsJSVXapP1JkR63l7Ir1WL
DM0I8r0rZF8oISDQoJrUTwg/IMI3BJnTpoGYkjD9IcTy4+9ol+GJ7bdv8vhgzOkfGz9Gl52Fb4R8
VEg4OqhlZbJ0j2kXiW9tdM26a2HXE+H1w4ARwSmSeuex7gIKem/xWq60oYe74OgZxG9Ba/IaFYMK
h8TCZ6sG+gbXKUJ4u4+ASXIFS0zJBBvFNZmeJt31GyKw+Q6UHKgXADV0puxpzuDqcEHvUzLuju7l
QTf6+N1JY1H6tQGUylRGGOrkJxeYfdDvwzpe1PwTASb2jvgYuYeUrYUt7zHavWb/OXoJ7+41wf8P
q/4l/QAfeEs6ASDla9Wa1WesdC2ZxszTP1CLQD2hmJbSKsTMXPVEnxczAAwsp6QoHgNWQtjmOzcL
5CN0wBj3Aik/UL4CqLts3nC4/WkbBiIjH2AtNWeep+44oWgD1fuDbiNi3nOsu1TiSdsxe29gk3KU
chVGoNpCKwF94Tmli5zInhPefmetwY4Ckv+RCPGTXoHxW0VdyEzIDlFgY1Dj4kHU6VbkiKlrWCVE
XIryPk59zfvMnlsGA+x6TSQzmyb2C8acPgHBGGX7IxItfW2Mr3JeoTuTfIethR6RocrggWrMbiy7
DYrXasb8wdVBH/abLCeF6W2DKKBrZfawzmbg+7n5NqNgnV7JNZNvlpTweFgz+XvMJbP2thaMd2aM
W2mOYQUjV3dXY+CMtsMeY3ZGSotkUptkdwbc1yaLNy7N+Kpi3ibb2eXt497O7MmTRABg/XrkRiS7
H8duvIk3uRXHm83ejd3RCJPkunfLjON4NIrdP3e+YadvSArerSksVhz3OJrx3oxrdszHyjGMxxxv
lom2cMOMS5MEOlnA4ULOMxsusuF4sUBAzVwshFmLEow5m7Xc2WIwkwxikxwiL5BfsAdSd/k6C17h
ExeDrik9m5JkBOhkVaSW2QOmCbJOXXkPg35PHcSX/cjZAj4d8qwkpe7m8GkONes25Jtg7TJngZUG
gIhCym+nyUkRnwUJpJCAvtdv+P2PZnDksCSNPdPMtFBBoaKdFW1TqGPpxbn1FrOB7oLpmxWqbXLD
DDMYnOVVazaYfSwpFRmJDtkB+2CyHhbr+LDh0O5oEx3IHZXDlDN8UPKChphz57erD1gTOEbiuYir
cjZnKfASdpWKmJwXmSMeS2tRV4tBYcu5S8VBfl/5afqLRdaiAav776y5N6QOyE9zw2UoZZk8wXA4
OOMsww1kVAiW4xswUPRezK3t8Y/RwXO8xhtjV8oOVKN413jIQ680/+SJj3d1y6AnI0bSZ3Jhn3bK
lZgZ5qHHiWscfUpMbM7eiusYrQ0rgtZwQFfvFLEPk1PjSgdpsAc0CfD7d3q0CqoZlz8NHs4sijwm
7U0lOTfnYE40NblaqxAC7HB9MB/mJAxvph9OWMKtCcUnjx23F7XN7QqooZeb/H8SBOuoMOkskU/z
txSWo4CSLx9IH4tGy3VBr+paJx19s3Q7INvLYTVdGvU4gzcHEgW8xUuDALLOXiPJe1Sxy7/logmp
xdMjb+BFFkhAi7aek9ryXV4UUa5XkCrHBFo2FFi/7D8lgT6wWbC7FqjL6dOaT+co31qgjm2dPfL4
YoZkjNhcqRbMp/bTKpz+6G8E/Yfr7pU7mm6kNrQZdSnDEnCpj+JFl5oScBZr/yuKue7LZHLyTwdp
P+K/eDfQwb/Q9m/xxr+4q9zptE+DQB8ktTmdozlm8sQcR8rs8zxHkHJkcw5B8w9cYhQuF4dV/2P3
ASXZ8jx7zfulsqdTk1ORM5x3eN/NDP0VPHZqHtIRZ/2qHQD++YgJQkbWJA98w32OO6xLxzFVEps9
+aRwzgdPp5upPZnP+33b5kbfzD6FlP7DDDEzmxbfi2SiuvamDY5yXiq3xatkINx+f24vTTvkF6cb
hhzTZtMPSRLIl64YJYTPFfQwlC5Q18rtuhltKSnK4ICSCO/FlvHStbbbvQVWZMuLEfgykyy5s00S
vBBW8SiIaAaY5PjOhbleryP2dkjyBAeq2DRAMmYY65EFzESB4Veev47OlGgdJrH8XpSOzI9Z+laB
PJOSQA2v9kFF64hjYJBvvWR7sLdofDF2d8OwH6ocviFhRQqC7YSRvU38bbL1tpElQ/mikgQIMKAD
L0K4/HzwyP3YXQwXP2Ip6O5xgrddqQH2UMzOOOPRYIfZABss1naxwHpQy0Skx8F4Pwd4EBgI7ETG
DwYDQ83ib/IJnMfLYlbDu8wMkY16sTz7e6FQWL+go1JOrlJpSvHlbnOWB8XsA1BR4B1IbfjBXCb+
IU4Czbdecv4GQIs1qx6GFqChlAz5CC7Um8KjIV+84HB5yuK0pMr96UuhVcydFCPFiC6Ivaks/laB
/9tIzhKcAJbU+D0SdXIgHbVOwR5ZcEXT99PhqzsqyBfkQ3yfwUCUyXHK1edCk0OwVidvxaAlIFar
cAVYYt7PvZZD5qZuEaMEhv+FpqQE9p2Q+DHl7vBe4hkTiFMU5JMdydCryXe+TfDJUeIn0ToNqJPK
tk7pyAbntX5yR3k1YhmK1mtAe+E6Igmig27UXmjHR1xa/rHacAM+UpNdLf2WrJRLF5NPoW1xjmWZ
I+lEzmtBu8pvSdh7NXNQ49qwgyAEEDI2uacZkBYWjsWr97u5ANJl+aTUya2Uyyk/mHC+EzMZsE5y
Y+U2y4KomQGr3UIWnlnpDED8yPPy6gIQNcvSzqtSKqikzEhCStGbYvjXYulh4Rn3WE3iUfxzQRqm
M+5SGZQDEhDDjoNtcChyvyvFKgqunGkzXBAWyKmnrBOyLAwWfJWM7jQin2uumOQJjhRdtgHPuCCE
1TpKdVvrpYBenWDNpeeS2phl7LGqjaVDc70tTGZ5bnOzUE6G2msymTTNcAdCQbP5yDvNe1SzE9IK
n4lPvEB+2mAc+Pu2jd977KEcyyMGEBs1+qOoP5831Ff1MaT9MAzFJkH4ZmH7fLvtz7GJpR2uQqxS
uCLBJ7YpidRqFSZwMzA3OBAaS0FkYYbWa7j5Rm14Pwy4tnV7ndYcZpYOXI71ilW0Yx9cshlmMvE5
aYaq7zP6ZNwl2xqca6aXrPgWCQlNRc+V/YgABmIH4dHxP9gTghBM38EnwZYxLz1oiH7PHKFbIxHM
FUjUZD4NYcMDrcGeYknvCGZpKU20wPJXkxWnNgewzHr2gEoOaD8cLitQn9ehvFLarCbkQajfWigA
At1A5xeBHpYGfTilEawbkSayEA2h3n1LO1fawy4c24v2DoDv0NnKhSDvba6ZuwDWK/TdAHMtHqAS
UPdhu/SYDKg9MRAFikM6l8L+DbABesQuhJnU8UsLXUwIFIQt42k/baQtASzA5uxc7SsGIBIbIBsX
HLgeeFQiEAh1+AN+ejmG7u9FlF34feCSkwilEC3bLgTaAC0KahM/P0H2WNo7p2aJHZFNQJx0mfHD
kiDuEUytJmyIMr++oIT+AUY4yr6UAP/5bDrYI3GEBZgB5MIX8y28EGSX+E469B0xXvLJ8iifTKjG
Bw8+1mD2c7aYIzM533/QDbS6uFTS6i7zqa52cWtrBLUM1lL7RQKX7A+u3T+sEU58aW5I23hndwPI
xotreH48d1Wlx55DnTnUQ5lr0EQsjaghFvDJHld+WFfYgn8O3Gwm1xmL0CIUFjMilosaQp+GFJc5
+bNkLVeepezPCtEjz+YAO0k6Vzunw4h9Ob0oTaOUWY9twTjJAsZqhSViAkSsBhl8vSxTQ6oFXAnZ
un15xI7ikCHzKUOHbrK10Qtw6SLxyJYg2E+Trcdc95PESzwRFS7dImvGrXDLtBGDggMynYcrrMHK
Zxq7K98/mD6NV+Fqfu2J67OazudLc/6F32BQUGF8Xq0DeTcgG7XkuX4QTNZCeppoS7TweUwha5Pt
5gJdpTC2o5VZ1pl9t+k1yp1ND5s5BQyPH/Zz+pCTNaftiCynL5PHBhq8NPGtYuDQZoNJRPsBXlY4
kYAR93ay+qo7WBPxwZh5N5zJF9sD33EJfsN5Wh/1sGGPI8fXp+3phwQReJGgQmqAp8ATWwSSEiON
kQEyh4s2F1XilgywCxFjfPNcnMwvN5r2WTMedcxVOJJ4DwilvO0XU4yn82mcW0QHYABJFR5dMksB
fQtWSaggXyaP/G1COcoXo2goOBkxpJx+y/x7gpYA/WnuYd972aV6g2ih6cDqRvvxLQUN9qJqUjhY
k1nhvKhRkYhLOsm/U31wwppACkA0WJREcY+/IdkV53VTrRdusmy0m/4wbEfg33sXBYj5brKb1Gz0
tAS3uLSOE7QybTm22u/iAInJuT6dORULGfi/wydGOpl/N1suK71OTwvNWrxTKsx98PsmZc8LqC3r
j/h5Ov1j15fZtket3h8eK/8wk6CEBFoJx+rvSuQ85gApZKKB/Rug+wIi7E756Yf4Y44V+GV4Zu7Z
l/kmP0C++Jert0vJjhwwwFQeczUjMMRpo+BJEMgGbECWYCZP8wf0+hc/i5e0GJJUcAY3ixkm28+9
IodMbG44ZY+VWb5FYGTyjeI78IWyUgum5wl1GX4E/kQTZwP3oeMuFgwHsSY06XGoDg0Yv3cDT1PF
BK1O0hKXHyBJIHECintKBsP9dz6ggx0gCg5nwlmQHuN5OR9B6wm0Uzy+hYFLIuYg49yRglLLSGJe
OUPZfo7qB5/xi2uLTjJu7d57x20nHy6tKSQxU33+8rVFK3lAYK+06D7Th9UwzxpuvffYSd9EbdUZ
62N2Vcc+ObMITkDQ82GJ8y3/JEHAbwkbcuY1k4/c1W/bJpNJMtluo21ELZoVExyMJ3hIWdL31m0g
8aGsavzNs/+25CxrNaKTPC+P/A9hLIVWJes1Laye5CRYan9RDIs56zD1QV4XT1oCYnJsv9/ybCcg
t+TI8tzsC8oSBKZ1HMo3gc38rfgTT94j7ySDpYreuyfeLM1HbXgwqcjXIthCwVzKTHsx0xrRg8e2
C7ElQ5q6HdGXODkFHRliiGDioFRERQhcG11q7j/jdKJ1EE1Z9puyluTM/s0Jm1TadaewOqz7tQhH
moBQKFZzc0X4OL3AtEgjt1s4mt/27zSN3sct4HByzgKWk7jhoSYvNTE2nYAzxP0GUs1KSxUJW7qF
w1UuRqwpXDgLtMEPESffKsjRWypA0kcqOLrfczhjgqLj5n7hq6xDWShkoS++CdA2tjr/EYaifMMN
aatPfAgOwXuEAAzelGykkFXdIQwl0pR5i5XY2fEGcyZXaoqXG8fTzm+2mwjFmIdpV12CpScBum7p
VmfcxcpcMv6vhyFSmAgBspam4whW8776MeXBnUf9jvkFllR1mU5PJDgF0I6nzN8ycR4Joge/+dCw
prrZH402I+wys5LJumN5B14qtl6sH4aKwwPmSOz+pWWHviIMEffoXwLwH5RbbJJABQXmLYBvMuX/
EXVmS6pqzRZ+oW0EKAjc0tv3WtYNodUgIoiAqDz9+dLa+/zhqtVVq0zmzBw5Gu4VOUOezmmbvOte
ZlucNzi/fiHXl12aEm92Z1HckbY8398H+OEPjJB9TgjkmcNrdOWGV0PZ2HoKP5vAT8J8FRyz4njB
+sUHjPJi7283lK1X2L1yWghRlqfx3jmN91Z+cxmCOM8hJC45SWqPV18esCRsAbEfYzkqKTd5svLT
yhOW59Ed5CwHzbJNqDaBzprDgGOL6GXLcdkLTgf5D3WY4peqAlYYATbuvsXvOGb6zTb6upHy4KBT
04fVWMRIUsX+cX6F98uGPEqH6bBgO6P32kqzJQ8Vj02E/Fhp3rl+bGBcINmSBdJsIJySZQIpFPIF
BG5CGbYR6R9r4cMzhaKGI+mb3lg6Yqi61LlP9zSXPV2+pTxkW35XjFSOGLk41FP8KdsjFRLVcQmt
TCpLoPFQfpdaUN4EV5Ri+uUgcoXQKSijfB35CMavLLyjZQuKd6djlWpOijzBHqXbfH9x2sYSaOPB
Dydc4RsRu3fnr+vixpSmhH0SAqB0xYIDyINE+/cXFOIwFX5MytpfyYxNKLWfS80v5a2gBJQwPPT5
36cYPK2/lwL4BIhO4FeBEk8DziChFwtNWX5+qZalMr7bsid/U3SeBxSbi2/SUqagElxqPpEWj8dl
gHCQwrzxn18IhQeCYEi9LE+VwhPkWV4LuQm5Zu9fchonrFuh7SfwxwUqldWK8oZyQvjo/Gv2v/Wb
TmQN/z3+7ghhd8s9JncJAqwQEs2gN32CqnIxnhx4YC9rOXrfh/nsuF5TognJHaYyv1Ma/DyP3DDI
ApjbcuLK7RS/b6fx2ApovqY7gMNg2eEpCILDE/noB3JhTX5/IBX4UOmx/2p2ebc8ZtTY8sEPYCQB
k+S1/M9cTy62vBKf733l5szWM8Hw6f4XYGELUN6MIv2TYlCGAvxiH2pBjGdHeeU+5QUUfEJWzQvF
xvO98KStAfIZmvwuUBAIzd8l/7vsF0dWjJydLCDIYV00BgxuWEqX4FdUWrKqpH2+eJyd/t9iEwA4
D9BW86FESPERZ94rHfJK+tmX3RkkM1lUIMGABQAx34uD6lBNs0zlccEDCbGVtH+L1YpTeRWyfmru
EV1WK5/zDY2KdrKl8fxbcN3fv5vrBf31ybWDBSFlMT5eXB6poSo7DWUa8xN7MD5ClS3vT8rR4+8n
FpZUa/LyyiWRhlJW9guas4zJ/3pHHCXfnRS41rB9X7p4Kh8t35lobl7Vv/sRghmfKYUea4dflmwZ
uF/K5cQLjk2j6zy28nPK7gOg5kJF5KOED//ays8hZ4sQwWkFefx89SlVOaLkQagQx4k8CNbh9z6n
m76sw/pd4ct+zY4+jIfnlezjDK34UsyDeDVUlxdEZYVKvyHzLCn0RKbBDGYugJXmpGhibsu/deJf
p/IXbNqm4pHbd4TKTu4tX7FzhOQ+00fVhsUNrR/FN1EZK3NOQwvqNGGUEIvUle5gYC0pfwfKvAih
ExzTwPC0QTGyyP4lnDEklcJvp+siRAfswR4KGXkNunOM9oXpu49ZBMN4Y3nWskvpxE/d8KrQJry7
KOYfDjV+Qu/Q8fQJdgBSJblBNM4Ql8ZoUeMJ6bluf6ANbu+D/+F3nC/5Romzb4PKL2haLgQdBuS5
cTpJD4Eg1OObB9m4Gb44iERqheMVfdxXHk4x+bAPj7nGf0rfhOTcr7E+jOl3LK8Z8l0HapCPpFhL
Bjc3GTyxrz7fpvgdbeKHbYaN6b7s2x5Ex5MaFWcp+tIEPQ5uzuAeD7yGsBdqBowvAuAy3Mk6POSm
kyJSsTcepRjmHZENviRVEDQ0kB2EOdK7fbFIZJPT0M+L5/QuCwRLwH0qgIH6/yf430qi+GDqkeIZ
IvMP6e3ubuXK+y47WrO5VEoaz1dO99QBomhZO9I+Sj0jD2mapFA4u9JciFFk6v1XPpx9aZ3KVe6y
TFg0Kdu0bNa0IDQmGQaTUkXpo/Ju1wD9n+r0ZNLIE5fjQMU4YKAUiHrj7ooOSTQcIpSTClhqCdhk
08sBpxP5EHJF3+WuvEsKo7urUHFKzQCZSiV8bgirzPy6DsTzgjqbcrsaP7hb2ZbH2eA0vY4ZyJ+m
BqWITrUh31A+++VOgd/oNl70HchfIa0pq/SzHQ1kHbJ7cAfJg9E5b/RN0if9oa14naAF+ystsEgO
lN/WJ2DHbXFYb9zOTLAyufFbsHSI5kOpIjDTodsUAVqySBZSh53800r+BKjl0MMZg/uYA2ZyC9jb
53BAqQy/wIAYK/fn9H2Qftk6TCRfSEupxS0hJdRd9/LdzCtU6yQC+kSCnWfm3CpIp4fp41hf2eEy
x7Gdm9XNRzFW65dDvks35pjOmhqth4HKAoZbQseybkioY/aJBwkxTpZwylIJj3ef6NsvLgqLAtCC
gM520pucVe81v+8vv/3V5feFN0iApw6X2AiZImGLTRlIGukdBwVbIZLIvo6VD2shVeJpWgOdXLZS
zMZr6YUICYZZ60udK9e48eRKdb9InmbJIu5+Xy+spwLIEHLl/BswcO1dxwSeTU9TWTByk/yVoyjH
3w3H9VsZx0657NqmL5AzXjQzk6xZae6QyPEn91v4bjRn5wX33/tGPX1qoRZ2Q4jVYYGL/PlTAhPE
kcjHuglXhPcb6lTu7X8tzSWOwNo+g2ouro9YuMtZCSMVzgYLSw5I3rwV48vH6HF8HGOwT9zzcJiZ
RKjMR+K2f1okK0kF1UalsLr5YaUzEkPysxc7jOyk8Rnvns4OgOmTO5ub9PleoLI8ExR0oln8r96X
Rkce8id7q6fMTVefkmr4VvJBv/JZThC4a1y6VO8KmuefoPC3lPpSyAtG9O92AlwjzQKgSSBLV+5w
a1dz9JDQ1XFSGFvsJ8dso+27e0MLLGzDsF/CkcJTZtljFLMFPKGMS9+8jD7ofLtQwcmDxByKdWHr
TJuvpEpIn3oZyvWQWsMBB+DKvdtA2QLluQPdsdiJZ5Afjo1QDsYUsUBjCwAk2/Z7a+QpJyitBHWT
ElHaH24rHMLeD7mpE5tyiilyHiwWoJ6MtmafVFpAK+BnPO35kpoKuRm3Wscu13KKi8pKtK/YuvIm
/WOJlkSc1UXxJ7f8kcpRALifBHDsQU4Py9xYsNl6+vt3WdP0MJyBKHvogGiKPmSNS68M1X0J4Qzm
Cw3zn/RMca3hfXAOH7xJH37dV3NOV1YEAV8z1tQCFB95mxaiykFqTzjHDIt/Xsb+rnTMIyuH2Y3M
HVjgDD1K8H6S7o+ynN9n0QxlyBt5lyEdVn4U/doEGi+Du9KXtoCZ4UgaEtzCsGBmTDaQPoI527vj
6I6kKJS3ISVwArVlGRwo40BxD9PhRmAEgU0YhwhILF8HDpc4evKQuT1u6oiGKBWlgnzDNxiOSC0p
1x8KF18YWOXnv/fJLSRDFdIXuCcR/TvfAniD+JeA9dKCyEP6m9jlRqYC/bs/JeNAbnJBQv4FZkJO
gtFQkAh5dMEfSD6SV5hX777q8VoKcqMDcuAr4SKJe/e4ckvI0Ssn7B+SKOih1J4XVw/1kfzJCtvJ
sQHljnq0SgHfaFz4IISLAuFKQXp2008sfOjC5VjNJoLe/IdCyufeWKzSZLCedbZKATuFK3A4cEPw
ownQJHXCmXw+57KAzBsw/nzvL3KF/1CoPjtIteqGdWo3E3kBZNFkPGF50vLhAlXJ/5iM6vu8kdk5
kX/fZngSvHcvdZLjTgCXbw5PjRN4t4MPDwthvGe+RllCIv3wHOJ9OJAdtl4ywj28wSYuEPvW1d/o
cgvLv2hJGRZ+b5noS0OwGg4P070n+Ah7jTo0ubMB1Tlw2KB1R3Hly5KUwt/k7fV+cBax5aM4ok4g
qBEBJ1RQv9zKxE/hf4GgQCEA5hF1FiSNIMunZjIBTC7ACEOcEBHpLaXKKLfwRD3Khif3onx3QfrR
9A8E90/mAq/1AKDkskd2ly/Uc/KllCXZGinW+z3yOxRQNjOZBLzcnG/6YgyBfRhAHe67iMXCzm+L
nqbDi4SqhhE2ZkbYk3CTv0EOSbp5gfoJDNILBPspgbpvrjw013D+eV271Sm6lhVOAd0HxmA6XjnB
zULjdbNh/VL4DXFCwX46d9Ryd8PIGlr2ZZRhIuXVUC6fpFs5N93RDVz7bByxYRxn6CFJDXZQ5/VS
RFuLB177YAm9kbqGR/r6bUGBgUn7YY8G8ffyFQNTZ1Ptuqj6G9rm+4MYNweCcdIO28GJAKdi00Lu
QZvQDR+F8/rFnrZzmbXje+ybVC+X9VXDJSfmIBr3cFma353EcvGxJinxhMiuDq6638ZBj32Xc/PW
sZ9YknapWgbo1FDQP+jT9Vly+TKyD37S530UV5t+/ZmeoECiOOnPNYTtBJZ1N7p6yM19VHzWj68s
ZurW5WDFPBge5q6tE4yuD8oNvRcVjcWXavv41EYUPQiT7oRV2f39a9aSHe61MalzFq4L5+PlWBuE
cjv8YEaJ2iCZN/XUzGjFkt7qChES+g+TWnE8Z9ihjhIi1a6eemLECZ/ZPh+tpYEWZnFFRgJN3PJL
bVB2RlUN/3pJBB/wQrSP9gaezsd6Vx/LXfyj7Q2O6TcaLRuWpLRIBYBxD+EzPY+VFVQUPZ1Jf9aZ
mDNrwZB3Zk2aYRvUw+5bKxeTrCPd4onjWt2d/fjz7D8hkkWDaGC+H3+tZyJQhifdg0xmJPyo8rt0
bvEkniQTcyDjSfmc5+g5kn6zHbUjVLUTdcQKSoe98B7gvY6KkjxjX0AyaOkUFfGQ0dTIRGfy9qno
UH10ptkEG6bRadZZyuM0qya5L+L9FDv8ZmBCoiZfgLh1rKFkbCyqdzRafuPGoeFncGdennToD4f3
I5UwpybOHnjdEGSRT8oAu6r3dsER6UnaT06wzYX3V6MzoRdnKbXIhdgYe2Nf7bQl7NC5Mr0P++gL
4OMs2l2yqH5uPNrj9ecEzvFjxfbrPBfSP1rMZWv6mJaP1J0+ek17Xdf6wrXrIyU8LPWNLjNq0t+D
LuLSJ30/PABYtZT4tNOzR99B/xkNrhi2Q4VjVr1P6d8tvOjs4thZJvmSZRepiJ2/Y3WUX92TuVe1
QGMPtNwfBdl1Q7w4giNaqeyzPl5QCTjPaNQf9H5rArSfbtx1T9u8tFtsNehia9fED9zgsNhxj2ZE
0do6kOQv9e/SGiNus8bWt4Y5i9dbw2a+rA3YkwKRH5puqOE5iBFsSOG0fBLNZICpq1cv30WoXeAx
1jbmWhxR+bAm4to7t0T74RHPIDBXF9fxA7YeVhm5n8Dj04I8GyiD9oXN+eHHdH+WFGT+UkaUQq8b
c8YhIJwzGZKOtGVupwygiLOGT4R8s7mOeDr8lWRNZf+DNdeu2KVnQqN6MS5c0TcxjT/FUenwI538
fHRz8y1nCbULufKEyeFFVDYuvoaJq05i6oNikH5EOzPsh9GoNKbJB5WnikzJTp8++UdJCUECVLJv
1wQxXNknaI1P+DQjgVE3prJK7l5va4YwVTrDNvZLgtHUSaVvOGcNmohx9+HqK+WzLPwXcrEjpOvb
XwIvt9HJJ749WjI4r7VdPxppbyFDesTmvEAMjEYAq7XBqXtAVDKp8Yr1e6rX7zAwo228BeKL0P19
4JA3u+LZBLCHMEL7yVd5x70t8jkSgWjSncClJksHI/IAnczQ4hg0LmF4TQGrXiIwra9wvAraPiP5
ItkQUzlre1eOxPWGEhcv9iARjsP74udaj1q8bE4htkBNb3QZQrJM3WyVza4geAyCjDkg3mWOkoqg
0UtYfuKApD6oeSTnAUpKrq8MlCAavDQLywAyCbujTFlm5U575jMs7fAugXUe/mKS6ijjK6Fr6Vrf
YA9bgfMiyrOg7z9nCmKz3DGVo4lLuouToAa/CLDybPOXXvmZUGi3vZ2JYNzUggjd476g2FfqefbM
fY69PMTjNhNz2u4S/4zzUemGCIYuH2lTscYRgDwhjLPwMEEnag7PHLRXtdyB944Z5op9Bebu7R4m
dYflcv8Wx0tLLsMPvc4TVTAitZ6BCWOPcTB1FKZZblehJKoc7uDisX3FQ3NOTLr9NB026Hm7i/Yx
Z8exd0RK9Bn56NrvALZO/zthFPRjRJj90eZfu35NLcL8FkAV1vqmu29GJbN89CO75Kezjb6pMK8I
kJ5ETbh1xzFJ53yECmHkePNvkesMkZK3eLNoh3atri0UQZouHOLy4mMrfEYznbn3l8cupu66gDQX
uuQw9axRl3N/d+s7CljZ07mmoxd2AxQPYTclnxPRtgA6JVIwvDAQrLu6CtKBVKRcW1/Ryy7mJElg
Xo0JJ64Iv81Om+mBxTeiZV7G85eL+6k4KZhsPlPizoPnMg7uG0gd8xhHK+8+vcyZlnhdQlgsMrHg
AS37Q3WGu2OoLs3xyb9g9js2dg01z8/roO/ymTI5r5pdvInm+ghTWqc77++bYz67fuq7JzvULinG
FEWzBAnVeU7jWswNyAWMUoTqFKOimVg3gBC/N4pFe18cnxEJzCRuOFHHBjvhGnDZNM3lPzmwC3In
qN837U7DmmGdNpPu1S+5WfXPUnUANa+BdZ9r+fL6Gi4TQDN9JhOrDsAkEM4t2evFMC+D7DRUUY01
Pi8uf7npbo+Ljl+v4lY/aF9JBt/csRHqu9XyPjUoV5cqZmOIxoDsznYDFMwk5uQW33lhl/MGGOBq
l1/RJN6mB0Qvn+lngUxTwVObl0rOkKOO4kgiXDoMCN1z7rdrjSPEBMIrvrXDJXPQvJVr9oZ8T9Gi
4xCFNh3Xgj5OTOTEmHZNajzn7Ec2xMoI7W9vVE2ui3YcH9ItFpHnVfZcZ3dsMFy+6bkkMIbXgiOv
DsvjMR6e8Cm52fXxutEzGqYeUyNe4+8eILsGC0SPRmdrb7rPsLcEdaTSeOF+6twIufpil7NefpdV
q/v1x2nSWbOR47zVtbEmOGrTs9ioIaq6XiZ9a2RYp9WtMwQTpNxnv617225301EmFnfpEKnPheYP
7z6G62O81AAQvOv2hRZfd/uxyCvvR+RfueUgKJ/rD6i40ac21ZbRVBkZcwzkjvmED7zObivEpt5p
YiE0LEDgAOChsbQjAxGY7qNljKlEuvpEuwF7qgjQ0XWfpz28eHUnQXa9I7UaSfxryRHRn/KdYhjr
O5X5xuqBPZSCelKCSQ1Wvz6P3TIOFQIh7n5NKD1u6R/3X3bJ6xHXskk+BMOaZEdxN0Tae1cc9Ni9
EVOpEo7pyGrwYBiVj1HE8LUNCdC+v5yaXfLsvNBkvXPC9PVjgZX4eRAnGCE7Jjgd/8jnV6gbsw5A
DKckiwMO1Fhb9L7O0ZJI9v4UMmVCPAcqTkZ+3D/ER6yfe3VeUlovyTHpQCbLmOjDO0O8zQvG5HCe
ay+H9LHwNNGmd9i4HHB8IqloWGUE0EMx71p2fNSxDPd6M5Ls02PNfBarNrJmIMAyWYucGH4L2+tZ
RKaYAX63D1HLYuRMB0CZY30jOOwv48qJGR0qIoCmLeAl5drxGb932LfsTbSmQlTDK0tHJGkZ3uXn
vrP2LCmSt03MFBz+Kjgd9sMTBREtwZIx0Q4B4Ql97i/ObQCITwRPm/i+0rTw1MwsOA1p8Bhdy6Ah
i12TCJHe2UWgys8ZswAR4qFSRUk26gNmnOIVDocEiyBj49ArrZJs5TGfc8bMjHK6GdTXsc6wo553
cevlsyrmeQOeRHv2DAWW/IPZZu12xq8XlOaXghEwlD2yXm7gclFIAAwpMGuuBB/X9nCetTu4SGNa
ny3vfYCdp2dhNAKltz8+wxZmoJJhWJPRwpmYOiJoexS4IvIapjBVz8PT82nXzeqyYp/IZ+y1VFLD
+4RdgV6A/NxRO9BwJdLxWCHzahiRJPhnOCVebhIC9/T7DN6p8qn2G7+GOCrObwVaLdTB1P8yDpTx
+d+b+B3JQ/GOqCeZVfXBPXtu9h44IIxdURgvbhvpUmIQktRpEz/7iTkkf84gR/xaXTfn1WWmQ494
zwsZCeaAehx0nuoSKoYnFo76hBP2A3n73+/t21JLGFKwWUjHwkR5yNCDTug2gUs2aXfNLiVbSq6p
LlpBqxpq/VFrPpxnsT8hDe0cOx8dlYle5dPt5nc6dHwD4XcY+qTE+1afnZ6yeQ9uDKczP1Y/b6+u
88pwdr1chgYdZMGG8crXFwPGr7G5ND1X+0wvCfxGGETZqP9cFhUYSm5CIVVo9pnRXX017Ydlw9nV
gS2AA0dZjPVO4+emNa6+i7b46cuUpOPdWUGPB1NjDaIeh6HYwRite98r3y2TKc25rk+L/mf2CxOX
edbzYM7iQTE9j4wtjTF2B0DsvW0Laa2L33mC8eIM59dFtn/0xvrvSZl1v6B2m89VUnsIdW7fBXJP
tKJ5qoXVaWkROPYii+b4PGO5QjmKSUWbrvBYegJ0USaQK1UBcXyl8chSUVorgzNctxSldL1Aeatd
xj2iMlqgsvSbxI0CA0l8TsOGEw+TURhLfFOyqG1zqulhREJ1OteBSZQwBop8DUvdjalzAdU58ZC8
x85ttepgK9o7nm6gNhF2kW3QQHe70U65Fcxn0z6DQNI1QXjkFei5J/zOgHefrsZLQKO2TeZY0Cbf
2Azj1DuMZq+vdIwMPejtCMRoZlh1/eIDFGab+lhRY7Knjl68akDlfRUzXapOp0X88sUwhpegt+gt
1EW0ghHDMR8WN/+fXrf/SOsqq9dZZ2BYzoUW9O6lZ4Kz3ML048cgxYuF9APVKeFHRk6KHTe1ELtV
jFVAdD102KjZk1FWMhCfVkjKNxeyL9k34RMwE6jdgmQZFCHHDiQOSsEJBiOI1PVlNqFLvtHT4vaN
Xw7FLyOG8wzzkuqn+qECz4LTKvUeAbXkZUXNtUJBz7MlTC1bcPNQstWzWTqqlhwjw3LNgNy3wG0J
V2asiLU7G0gVKFvcnKLfEgNmToQPC2nr/rZ8Mp1cvraSZmo6vGPy2J5A/bY5/7+1OJ7uduZhS7dQ
tuYwWlRe38Oie5IOTwl1Krn0N6ezEpOBHrV76fZPTld8YvCfGTXfNe4Fu3zFubHr7DLuKfcGzVXa
ZHPbYF8EjGK43TxQew4KY+y/NaII1vkKqynsNLsvWyPEYPb4sXbFN/nrSj3ugSOXfokf08Uh/uhG
1fyZ5wLLNbMGQ0Tzh/qMLfTxo+OVQSTqdVptxZuPTLXHb80ciIn5MplSwIfJtFpiaNSuScCgibN1
tkl8atjIRzQh8YEWVvXrgRA/CupaA1YIVAPvrUmptrCeAJ1PPnpWwvueYYOJGOcaFku76U6YbPWo
s8TK7qcTy7pIPvnT5JzhMu9i02t3gBi90MAsFMk/06AUrId2xIuFKn5B+1kFuV9h6/J2JlB37L3R
vjPtLC3s1trRNbixDm6b0+oJMhbti6MBLvTclbg1zMxxBWh7A/w8uZaHMTSOET+sU6C5+FM/VpMO
COTr8AisUcFOz/8tzzsgO0hFVlAiSabMm/aY9J4xPIyG1i4egqiuwSnA+DUaG1l29VoVW6j7FLtc
osnpC92yM4ygsGnwmnIyX0Tjcn1xg3glo9i+bXykU4TFM7gq6oxdCRhqxYHdfIGc3Lf9X4wkeshJ
J8owG/Ff/CCsJQPWV+Q1sdeNvBo7EzgloDk41X3esD0o/ZZoU4ZyuW18G3Td3zRgHLeMRkrUZHIM
Wo1z7xDv55nNZ/70e9RuYNQYNCAI+0p/yw8MX7qtrQNJf8eFR9hbw9dZc2jjh8BJbypOYXiVRJSF
+dXPr2Oq4kvq9phJbWvHO4fNp4bdANMHvHhTB0X5Cwe4yiUcvY+vUyMWMqdF8SNeID/R7rVO98kX
+yMlT/9I837+KZ7DkdD9I48ddH/aEJOW4+igEYqFiMTPTP9ypm8Z9kgzF68ZlcEXADzBataaLJy+
HtxISCE+e3KbaWe/XhbLh9tZiGoFJLIN25d45lWwbq+o6YmrcV53+dUwtqg83MfKm/PCrgOfxntg
fiBu6UG7BDSCk8vO9dH7rdZ3+gPy2QHWLZwcVPwbhW76GkOqnSbflyUGZ9g3ELNAg0ATcZlWY8x/
cLJJKHMgocBVgFdw8tjR2drzvm+hiW/9a+s3xkjhxwHCsHntHg0Yh9g/VLVnHJ6HTHOI2e6O6R1e
pF7D9WycjOowG+rdQOHrNTaeKprz0r3XWN3WlCHwVXquEgd8aq6EeeWbxcQsB+doWhPshH6DSorL
w1SR3IL7UM08yrFqrEBHOnkFEQlxYMBB1AgM8vEg5MzIgHe7W8NwLvn0H/1+v6b93rNeX3YGPPaj
AT0fig032pfFUBhezqgYMWuAbcyL0dXnOFeiB6VGC61lmnqlYheoDHanVXNkV7g3oWEALpSR2446
mIcuTjNGwdcUPxLOXDypKIyC25tRcgY65ZiQ8ZgN2Mrv6hEXTdqEIcNk/ilvsb0MfoLga76Dtjxl
2lR93dyvGnkG1pQQeERoywQcIrPwB4RCRL/mQg3aM55jmCSjMqbDfOxTTPhZzIExpbHEUpoNBaw9
AIVxrxPhD9LUDBDhP/mmshsKwyUSDYKP6YpMxVPeKcwqof6J/Dr7wYdmJYNk/u2QRLihoCL28xNz
W9hW/xaTIG9TjXnYxpq2WHTVgCC5C2zDGXhd1CsL0HP8WApSUS2z8LnO93fcCdnDOdXYWJRtHBaa
w7/N39f2sbW+9I/rtLhsys4G/7Dvx+Mg+QvEWighvbY6uDM2XFvnMXY5ndl5jtRjdfrAOqune23X
5mjjA6qDRvXxezto+PQpoX61izUnKtNsr3N3ugyqwNG25Tr6bQZgS2TOjisuzZATHj5WD5nasfeJ
FRNWE1sSFz5l6pCNMxp6RuwY4VSQdY2FNVEX1uHBK9GzNWjxL7xemSqJX1zvJP+MG6+CxDBRp9kG
aCTSnRtAfuFlmqvefWgqaTOI1smkDbJBJ8BTbhx9P4+nWbKMiLuN3Ms0CXJGJkycQETdyEf+EV5O
PieCjh9I1yI69jFOzZ3axSc7agMcG+1o+6jsUmUQhBFZrwHWpGXg/bOEfTDhrvQzeHu0o4CBCd70
bnp3dQClT1bmnU1L9eOufyKNL1DVo0Be7fiCYUWP3NUMOhBEi8R9XYNu61DQwxSwAlJjq0XDNGDN
NEu90ZeYwCBYbU5JbcTxntBYBsonnMRcwP+oALkkUrslgkLQeioz3XLrUMX0fazxSp4pu0CANQot
ZXJ5BM+VPm7H+ZzqjLOOZBOeHjKZb/6l/OKYU9fe+TsZVRC+EofYHe0XD6RtglVctiApR4qmCFZW
ePt8TYnBw9/VCu6Urli3UClc5S8gSS1h1GwAzKFpPXDsAk7m/mRVosysPI7KBg+vHvgp1u1H+u4E
Uha3RWnrIOyl34NnDKRANYhLMJzhd+KqqtrdhSoIo3T78dHcaAtGEk9W4qoE90BCMbzheZv8YsoP
8N5i+Me7910i9q4wAs4LE/AcqdcXzjB81Sd7NaUVI+oWqErr48KNFb0V2Rh8Utt9YDn0fbMc0Gir
CGlZTwxJI9tQ3JLYYoMbFuhM+ZFBfbm/7PG8qp1Hax85DchYjG0jsvUxjrrOkdouPy+5awbPMTf7
CDdT6yNZkktyU8JrN7hCrhCDcSpSfZzhScGo6gwBfh5h2fqTeTiUbwsOB9hwCHU3ieJQqDbr8zcl
XRS0y/zsNL8pfrG1w67cMPthYMNGZtoyVW2O5vedEeDH362VXZzbV7u8fyQosDaPwu6uWhgy4cNv
g2sXQjJYkSsfmo87h8jH6VX2tzzxE2Z3PGcwz0rgoHYqQ2PDvkTOMXWeO5a+7jFSIbxFo69w5sWu
PGrD+/ZxYOLbLhOVO+4KGZCNvONcT0N+LuksojntL441s/ThMe0VT1oJ/GQE0fEMY2Au0spXIb3G
LpnewWuhdwKuPl4cewI6PMCYmIBElr6AJMBSgBiB8tgq2qy3V+9hu7qdPxIp56sJnKJSOXZU9qTs
sSA6LqzP5BaFgN7crCat+Kmb2tTUTTpTfrIwS92mpok44iOZsAPB7Ej39SQFUULpQjAjIxGiHUYl
CkThhdTB0/Tyq4MRllrPYqI+yDki9kj9ADfybzvaevCYHGjc7c0VMRSoyfi5Q/jXFiaYJHdEw48R
gzFexqUVZtU837dEur9o3Si82Oy+WNMKRo+kIVIvcLNydydTFbAGQy0EIaPGBzGfAazkugN+ppVY
CZMQZzMQyTe3nDC5QcnhXAC8OPUeqA6ryvPZzXbqHigIC6UKODKDcYbZLE8yWxQPQkuK4SY/FIcS
9/Qk5B5JfvHk4KtWABV9h6TQ1yg54VrrrS4FPwRtNjqdAiMLJDH8iDn+bsBdj1k2ZzaikBNQJ2uS
WBg4AisWny3ZMNTKjoVmsWd7BoMlxMvE13T2BjS+ubqKeUrDjXoZ3cCbmayZLvda5hTAn+lHlrgX
umZG2/a1GfYb4nvgY2BANub+xMxsi4TIFdvu5KNaUzRlPm03BRzkPNKN8lP4sHyDrdfVxuqmrzl8
CDFo1ICFc7172jjaqeA7FVUrjJRqRvIj6aFk/113KWqL/nAruxtFHryhAX9yMnL331EAacP46tWD
XPfYEZOlxeACE0/dNw+95iOHAHcfPjwoE838RcVD4CfmbN2tciGJ/LmCbHFm+LgsmbT6vXExV7AB
+026QVtOFLZtihV60gT7hv7yPozDPm5LDrvjnfEDrm9QNH6LD1Fci0Yiwb+iGyYzEE2uB/5IyZH0
mee42uF8NQAwZiWAK5PYNqdMZ1b6dPRDu1nh1sd13R9wsh534SIubrNmWU+zeTVQt9Bkxve1OjFH
xbDZcLnoQs4/BKcPoslte/q+TnukFEquyeBW+ezUNRygF2mQPiEjHRULJvyW0hdOPDV2LBbeOyHL
u5CuBHFxta222OnlMC2Xt+31EjJyArnH4vtJBYbLontp/aeLJbxmOrFCMLdbrugT7VhHcZF4pGyf
nraxBuLd9rPgsTDI3Gw/xNyMRaQCaMFZZeLqG8mYwU13ku2SHNPm71Q5Gtjo2+VzmBSe1Qlutd2L
Z0oUoKE6M6PGfmF8w85zWk/EyCYniAA+NFQYakIEh+Qy8/q6yew6g1DHmlkTxAiJnXlDuQa+6n8Y
6bDEtZZwQWQUkCywisTpyvwyJpJ9BC7lVJ2ByaRoUH095uoSOgz3+CAe6IvzVqejMYOO5t81OOT9
MfydM2xzQO760P9QQQ5IZw1rnhFyO/9lBirbBNE5FTsU6SjWIPWrfFJVQXkJFLeZdobNtO/f4FI6
VFpzAFyiJ15OReEFBT+h9E2CszBL9ICt8bkDZRjry+ei8hMkho1XImqGv+TfaYnNUCNUEIZU1592
gkckLmKnZTq3iLWcIfogKrACQpt09qeFWJtyfHu0Wa91Mc3BSBiCKOSyrdpDMcXc8mDa0z1eNTjG
lLYHlcrBJmG6x6FGCC3Yk6ysl/3FzPfOe+5i4AB5jCa9a++xqeEThWolikesHGJHo9wDMISxBR6O
P0K1toZTY4jxg+p44zs6Muz87D3QGOMVXn6GZwM4zNpXtr5VCxzaIGs50fS2s6ijOacYlnI634Iw
l+QY9TTEu2GojUjRWBXBxeva9ZKJPq4U2ijjQJ2RLMQmzAiItKETXTHSFhaLQZ6ze3o6LBw2U5KI
DKbS9OmKuPm9OFXoFohOZKvdXYJQWVhhhQ2K+nNfPSHPfDw/jQOvHmfBLFecdK751wGDh0E0a73e
EP/V9vepcqzjvX7v+OCA/dith2rjaq7SzlmBbOoHaA4Xmrnlayyf9ijdHav7Nu4sHmM6gO0NLv78
4ZIymMyTeQcAMR1cx7eBwot4p1xha+h/YSAH99v6ND6NSWejrV44Y6P9o+6IKY8jJ7/JhBlMBoSw
QOTNKARkaAMs1FlSy1a6kz2DFxcM7EII6GV/AeW3cyDHt4GIipvQw0nPbkTtDTeFlRw5ynffLal8
cHzAhS9DodDBEqMNjYkBmXKSh3CH+Zm40y6j/Pf19E9baOX1edCYTp8Evine5K/TgVOII8PYtpzi
qX+DnM2pMaqB/omdDZXd5YfLRZeM8CHADss9d32SCbvnGb7jFK43vncUqmePfbWCVPDdL1fW/PxZ
TpofCtLgNc64xi7LJYb3DJO6cEmlurtUKqRj7ZXwsbuwn4stK+G1d9KFOrjg4Wv1cD+uB4pmQwYY
d6TK/REm18YMlA6ovioCvIBfFpmo/qI69oBKmGZ1bLZyFIWr6/8RdmbNqWPZtv4rFfV8iAvqdeKe
+wBCHb0NNviFsNk2iB7Ril9/vyFlxcmsysgMNts0Qs3SWrMdc8xOrXt9P0JEH6dOXJsxgYj+MLE4
4yc0l9kzOL3DeDmwifVEiG7o1fLvzavxVf9a08uqaeCoT/h9/s2kzSN4R0Y3Kl1ovtzZDKw+2PNa
i1IVklUw3tqAw7+dG5lIA/QFlbeDrRpJpY83ota0mEOh5yw0EBMTjBTO4gJSIaC70AcmTG2xneWD
w8tjmkHfy1AvyP9+HKcUJmTvS9BghFam/mI9JqtKeYnXIjiZw/WdHq8tSLXdfGq/UmN16Jnjezp9
DB53wCfH4A0NZw9Jsuavawje49W9XTjAUwlFwVO7GR5e7Rb9pR42Uh9lAsMYcK97q3g5x6ZaBx8n
Gdhv6OGTx8ykBw/cym06vRq9G6dP8rBr9WmTRsN7Rw2hnkOr3xjeZnhrTSAfLRyMDchnv0+a1s+6
xigv9PJ+6FMuSuVpGyZESqmmu5d8lrUb7+AAnNn+Ft5vPcfqbz5oAuQeiRv4RCfJQOHvCW4S47c+
3h20LBrp5bCkXiUQngyDjNQZhTY2aojkRrI7dhv2wF0PDvSJxhE/9EAFONbr6vJ6q7VoskOENTib
YQ3euxQSxzbGxv3leYsaY3wQMkhEEoxt7BDCiq/PVs9qEX2+PMPV8FaEvUx0odZnnRI0049wYcHe
0QkWcyzZDokuOOvEK8CBLj8Zc7J/CzR3BtHpGZuH2s7NZ54nZ0xa0jKbEObGS3RDoJEEDV2zfSAa
VY8KFHbRDlxOPod/i5g0UCAwtFTWRI1XpgRqvPHqfUBLMlsDB/28pjiOyze2JnFMkhq38p1UMA3r
DrgbsrtxL5HT3K2ig4FDY+cRyP16Z/NK+7zdwIrtiUGoq2x2fmnVog0WZsMcFdPti/OlTorvj6gW
OQvyKg/GCwiV3anPU1Q5yAAiG8hYommXt9PQBteFeO7lwApPHVDvLikkD5cg2Lcb6fNlTWcvr12j
P8mJDoOsIHPTPJKGah3bFoUd2A/O++bVHt474Jze7YR2GtcZCCJFjBodK2E9tr3FabwmZQRi0fRa
7nNA3HEO/3dwJMbEBT228W6IN1gfHDB1ADQfhvR49jbd4/WFIqcTEbOMWo0M/Nc1XL8bZuASLQel
R38UCjdCOFmHSyc5YJogAya15bd9CAsrgcs0IId8+DJW9BkPHPHagIngnEE/AWLMufiO5cLoaV4i
z8FBY83Qg6j+ti3XDKWO/f2wKJoHwRE6pei5PQh4tiyjvWWa4KS+55QcvqwYEST9M0RJEZ29T80+
5RCH5oxqLH/XLg4zyLrBUG+6SzJd2ErDxuzaDMTjuvHgijW/3bfbS75NcAZum2QFIpAIZ9OppQWw
uy3RnuYlpTrJeL38nGnKTgT22WoTH36k51mDVDEx8pj/aFIAFc2lubDQmSpnF3cfDiMFMYJneEne
YSsryUC7XsAjuE3xqVzAvAJQBCu7hhziFOyIixjdnYkmR7T0SXqPTpgq8+bpxpi3toD3GtQZ+iNq
pGo9Csgg28bN3lF0+XqGr/9BbHNMywGsBJJvA/fatxHQp7YdP14Ht/FtvO+ytlhnj0ZAD1M49WHU
dtwWIDhrn/pZtHwGG1TD19Mb3P333U/2QwhhcwqPs6OKbEAlpE+utx4c4O7PAKa1Tio63Y4BXzf9
VUBOqUZ0u3+G8vZr3vXGR3Qd/Vxd9UIF/eZCSUn0yd00u2samM/bJjrYbdX89hK6t/ZzQzQl+z6H
AE+v/R2U0aSoP+xzS743bCSP5onqHbIWXwRbT0BwqIpsA34z3DbxrP4KYMZqfKdqLnKp+gMA58Qe
YsMGfAO6ElzYrWhS5mW2MnghPl00zwnQPRFxG9DQzym5jklnYp6H8Fc/AkJSlM9gb4PZ6TMzNvh8
zBKi8gk2we2zTn3DLaJW5pU1CNkXRti14yY+VNHgBxEGUL7vW5djaNL0PCXNMRoVzZi6GIqbJ5OK
swPDB84wTNJPJB3OKFBsP+X1sqUn9IT860/AYYPqJwPJ45x81uHD4DfEri9vqkETfYeeTNDj2zvl
adBRZthi1Iy/l3Vc/vWHnizEx1XInQBoaNA47QuypUylR6CyYYhaNsXr8/297H1/+3zyzYcdVTU9
mi+KT+96Zdx8nKXjrA2qrDX+LcROTTCQzQDug1sgJ7K3gd3w1699a0SFzmvRgZ4RmsZj7/q+ntw7
I/ExUqUR//oFnyAKGHuXh7jqCPGH9dbHVDXCVAmXDDlfWXOAN8wn+9DumLSOHF1LjDOa6nJqO5gU
NJYC4wAsYUYXmrPZPVCxRl3pg+7NEPubAApOzeOzC1/5Izm9EETbnuNsk6zx/u/BvEcTiM8tvd9B
0B+D5Tfu0GEV1AlcGM/+42c+AEQZP4AMj8/P1hLfrY6KGYOzdg4hhik9B58A+mi/099QW9yEqfvy
/DBdt81enAHlkeSuwyer8BdkBgHkxsdVO18GRUTTtqAG51sIOuzFYoleadrV2b1l74RcaA+waWZv
3ug5XXbqtfZtSO7j7lJvke4aYe6FyAsA3q6TorxgN7u3rWXKwgATSLiNFktrRC5EifTwhe0YcwAO
gF901AZiNdciic2C+o4QKQM2IZ+Y1it4Iey5Vcp/HlQeYNvoZATq6Ek3iuBAMe/brY/2nqwn2Lk0
GQXvRQJxU6cJ1/kyXNMWeh7X6p06kb7W+es8WL0c14lfEPPHAGw+/NChUdOdMGr3UMO39e9tE6iE
QykZmcLjB1U1wCgXm8h5jB5UJMAHBV5wGVizAhYKsK1Ehvo2ldNmBxUwt+keD+lXWa8QnGi08I5S
oXiRTsu0eqdoFdX9dXp/zEhSFoC6xEYgrM89Jd47gMwXg0IPFaKdUwC7oMA6Hlh1NkT7w8tHne9Q
RWnnOMAwbDn9B8DgFsYxMF/xU0ynYl0QWgi6ykMrYV0pt6TyPxElAHkIxiSECIWWxE+knhQfrSqe
lQ3aoR1Ucj8fEyrnFZgPoG1NgmEdodLp8PDsr9+zFjSwIoI1wKovht/fL8umiug/fDLvIsgUKQA5
QtiVRfKoKrV18i82PDUI18kK3OSMHsCetrR400q7kLDokV4gq0zL7da9Y3T2oyWwPazeU3vtd+kP
C3ceJA0T2smyYvcTERqJvIFaHQhyz+/iZONOx0SSmmCjQQD+coNfDFX7iYI1+mZyDDRWHSxdl3jI
r77kVIPqLlVXzzbOgsSqcYb4Xk6ZANXU5OCGvVEpn5DB7+w79V+rrwu5YpYi8UtGtDMPT4szEbuB
3WtE5FqjeYdQweBOId2jf5hls/1H/nIeAtSeNiaP731qfBVfl+87XEq5gUzzAcS6MHSQ1kMw5u1d
dx4/+7Xv/8pz13T8I+CW7TU08H8mhKjRNUBxn++nD9olUPOulhu7aZdGVlsvgQGafFr8eGclmpTG
YCCg0ukVTXC7DRTdQOk0gnV3Sck92aR426VVVwZs0n5dFk2TxsVtF1hG4ue4/GHup3coXxbez+MV
oBlglwMQOPrfjvPni3UDBLNG66HzqMdKyUq87ZMCvsQ7BK0T2iWOUOmEwqnIEHhjBafBkLBgRPyB
JrrHVTzaApz4tW4ZLyJbQdvf66PLbA/sgOoUMrsQapCEpOtAqtxLWqPuFeADLEowk9Bs4+M8Qqt7
AGf2Y0TWskZ/wKxPTs+keNEDydQCly9iEaF5CcsVL/YvLGgc1SPEQGQJacZ+Igf1WTPIPKQNuPEo
M4jrfeoRIFQH2EnOg1ryBWNAK7OMNfNs7m+t++eWCDQ5ZYP2vUCEYLGmSua+/F7XWvT9ugREDBiU
2/MLO8hB1Qovj5mF4H4pqG07BTkQdEafPqFf8EA2WgayZxlvNsFZM71JRJvSte9isppiMJ3vTYJ2
RLeu0/3P6gdzxcdJKJp1aIW2cOV3KVE/L2n90t7hDj/pxsbKxSJ0zokf0cN57LzW3mqD3Rug1Rt1
n+fgvOrRB65LWoEY6ovd3YLESy/HADTOPCDPcL8DOGhZFEULMg3AvIal314PctpigedsNb5Ieg9u
FMSu4g2l4OarBVIzzj3U7yO+Y4y0528kkl5pqktKJaPJ1mrsTGC4L0abLyxu81f9A7xxEwzIdjLv
N+5NcB1IfVybbECAYYKvs1L36AfU/HUrqsEXlHeX0JMa9YhINWglwqh7cBpUiHI4CquxgIf3FzB/
NJDru/T8LJiTHNBq2u/AHr0h4K3Ndw0ZgelLHxgHfM6KrCjK5fU4MN+ZSfiC2I9kg+uAYN6oFUQ3
L6li+CJv6Q2Z/efJvbcfn95qr6c+F8OUYoqaCya2nP7sbTvF4weRHT5pjzdPc8yrwywnlD4mGT9a
dzJaguGOENM4TuaDy7chdVCbEUkjJkOzs9vH8YP6koFBlR+5JmLXoP4JrM+AQ69AHQ1Jd5D/OOCP
4fyRALgOaOUTWSFRDPP7fqSoh9yO4h8xymf9QZvnntGxqHfeBZ9FFtjE/mneSVwluPRoRGF6FFiv
ctI/4INiq9ZZreLlgPuz998ABi9fj17Xnc1fMoLCJqnRAPeE6AlIbQpGBh30Ux0/wwquwM7NGXmt
xsw/ssjd7mW27cqGaUwtkGCvdSzkFEuf2UR2maKJNfkm8JTQPfSfC89tXRY3E41FiN0kk69mmUWK
aGo5Iw90EtFI0O1uXKdpag8w9MwdAhGnSPuKB5F6C4wqQ42nO/TXePTPTuI/4rnXvD1H+2N0CI9o
8UP7/HptcKUFFcChC8LRTGFlO2RB7RxuCOStGr01qZl0HudvqxdicR6TbduqD84kfK32/dGx73Q7
oRdZtH+2bXign/EWD3DTdU69J/Khh2GW47Zb7UwgVbgeYuPSWpFRu1Hf+Xb7BD1TsykAxdkOsPU3
2Flui9Dcfh+ZiBaiFK2r1SXmZ48e2MqQcNF1bxnV3bhYd3NEEP4bSQToxSn2JkXcfTdHz35DSfSm
ugM+R9Yvi2DByzW89Bs/tk2bPtov5e1//uP//L//u3j89/L7MDxsi+Vh/4/9dTc8ZPvL+X/+2WhY
//zHsfo8+fU//3Rsx7Z837GsRt31Go7vOny/+KRIb6nN/ys75r51vlHQRK+bzi1Yg0TaUNg9ONOu
5BS7r3AtEfA7dJQw0ZL39sFREqW9ec+zCFPnWIsetHY9pwC2+tNfr9RjpSYxjuFzNzgSx2zWrgBy
ow03rQU+4RJTicpEOQR38PLX4f2WUHp3xlLdBsaAcPDLYu2OVGz3GODBEma6Z30CqFnzNIRZTUbn
GdRhu9azsuA6LTYhBaq3eWeIuLPau0sMemgOccB1vIq3FGKx7WwJteK0eH9Qe+e0rlrKvy5Bp3YZ
FNch4Pj+dBnuvrY98xiyMsC2/fUYG/afjrHbMDzDNXyTF38cY6N2Nk3/YdL7hUgHsKtH57hrGZSA
jEzSzyoLBruw2SR3Wo4cQD6RVqEVyAUAKSlNAPGvx4QMfmNFj/PTJWQndQiNOluaa95gS720inO4
h/JQdRFEvtAXEu7HGp2QwnCs3uBF+wJJev/hptkIJiM6x/hkI6wBWOHd8JQ0ADJTYQ06Cm1qJQTG
jf2jFT3e+xcrQVjGa9JrO/pgnpKCzLIVOvXwvO7k8fDYOcjVrT2ad6frr0KvazX7oGoRkfsE6Cx4
ya/nKaIl63JCUqb1vZvsNm3KR+nb1CDmE1uzZ2d4+5oP3eLlTimNHVEMBSjTWEf7U3R8X0MsRAEy
JMoj8y2PCANfIXJJcFWZC+DgSJNeESXBa88cplPAeFQiXp/I6ukIQdLJSZcHBe8/MoAym/5hHt6/
JtP64xfMJa3J235SdwCjkXD1mCt0i7HBF8MagLsiVuun0ZluvzFPMVeC/joaTTA5cMG3VI99ESan
BcvXerKHpILkbev03t81oSMjwu0m1rwzTYmfNiEZpz8Hffo6B272gWweMrk9TWtdE9lVI/KXGx3q
N3ZWnO+JVtVTAuFusvnyh6vR5/T6RW31ZuB5YePX38xL98+Wvtew/bpj1z3P+rdp6bj7uuPdngC3
ps7HXRz92OubvhvWAfR6wcemfSMx0ts3DQyzbbiKZ6sd1nXaN4LbiLjDX59Owzb/5nz0/e9F0d69
3I09y4SK3u0SyBPBU+ADjQGK8xM4ENN8nl7rbe8Hs5QgymgZW8RGQQxRbQCejSpGbOljo2UNv2tm
+PDCW2euujWSyMRTzP65d8NCx7+/ge29UpnWvf8c9620GJWAGNAWt+ETKpR1q2bEuI2E8tpLt51T
xHQdUHoF8NvjYNeCfpz0G4sopaM41xz5aY2sJy5PExIUnAgnMEf38EQXI6I3z3AzJAXKTC3E+77e
prtHWHROBBknRZyn5mgX2gTyP84xsYEfuEQySEphusV990ORr7vfRrcDVDW9k4QAXItRguUeeS7C
1U1qQ/WmuEwO8J+YvzYBnjWtQwEsBGnnDkml35o44e17TRe1hHoBikx3ZsKcusA8tEv++h5af34L
PcsxbN+zbevftMnWfB6exYkpBaQEhDr5rlWgIuIpHqTV9VCO1xQ5lBicDUZiih33oKEbFSvz2Mna
hzHjm1qxA4crHXnrXfKkOHqnEdnV50cjtX8c52M9wQWkc8UqxHz66/Nv/OmS8BseJ+8apm/af5yC
+elwPK1X9cd4RX05sDNWcgdpNF/GWJrz0CHjDwRyhWqkL4Dfbfzyu39zBt6fLYLfncG/jeDhdrm4
+zVngGX8AN5DosNq7SJKHEzsrSLYkos6Nd9pQnbMWjDxnyKC+n99Dr7/H+dg1w2DQai7jtsw640/
jsL6cT9cn+a5tAlW1BCCYDHoeNatTeEWBBJL1VSb7J3V97s3SJ7B7S+pkO+sEg8qe0zrR0Gf6VtA
wfP5ze1Y1D00QwpD8qB4q7fPL3546BFb9cToF2z6O8AkIGshcEkpEsUJ7tleeDUSjMvlBxkmC3Po
tG9huhlW+0ZjLjIGYINH+0bE/TDhF8rHdfBzGSU99jPGkzrfXs/BojHawYZBAnoZQadCgLWgq2Zy
5nrIQafGDrXZyjw0TQidHTYv93KjWFLUOP7NgFquRuyPVpZdN01MLdu3nbpbWmG/E23zjbPPV+vs
MSYQhIkeiReiFhcILqWftl1xvF7CIp1/rJNi19536e3Lw4qoQVYjAgoxbahgt8mxu6e5ZNbHDzt2
l5SaqB2Akx67Bt6ykRqkpOqkog7xKqLLWHKmEPFMfGkV0do2wgSL1UuWY/BavBOn+EwW/8RWbkKh
IE9q77yXbXT4WtPB05yd4xNf24nTXkUnXsshOrTn30zNPNxPa/F8skry0JnUKTRwuzQljgq1tqFZ
Qp0jkSW7hGsurwTMpfn0EhrRKuGLLq2lk3XXYCNybOkKmlvvo46foMsVbKeeFqk/ODISyz6pk/L/
Nd/xCdgBGqol8xG9lAYeXI57HGDYA2Ctc8ru5vA0JP6C+EVqpFwm4SKd/YqkOS0wIugzeIX6XkW7
8CKABLkum6tQa3RK5mh/2SCVKYw3nr+qPJ5wjZDzimAnoKbiOoF+M2ajDhphmUInEt++gFPHp15G
HfKeKpIr3DYFxYNwl5/IvNht+iv2wdNGBlRvdor51G3A1Kg41CYpwk1S9+GK2yRmBKBBjVXRIyls
gqkZLRNIK9JH2oiuMOs0oNra0UkcwAuwYv2vzzf81XfEFXbde7jk6/1Ptfmx3Yguq1aW+L01XILl
Do4QdD+jLNn+nGGkP7M9uEYOVJs8Uu1UT7A8T85gB6+PG9V6BceuTi/jfHRWRyA/55DigvaR6GFG
ngkMJfyNt45eXeBZQXPClQmt/qT6ds73eXyFsl9nfC+v3o4aKXJdMOkeZHlwvgBzb7P42eMxzkg7
T7Q5QKIY6Fobksv2MrJJ8rSJWQX66ghQtw2AujwNd3Lk9bvFhe4SZ0EThMXtzY/IpYqg6H8fjx+x
JgoxJEYkPZ5UUwAG6Td6p9d7ybZiJ5TpxrWQaljWSi3EjoPHRdRhfy1uDeM/tQ7SwTYc1/YM27Cd
fzN8Ntezcz/Mb3cMsSKix196W9Qj+ovR4aIe5TwJJbN2tIrgN6KeTJ+e0/k3PSHjLYuQFhjdugrO
WEosJ2qzFvSOT1dkysM1sTJEDswwVupQrko1NxQ04kUVX02dclaiJS5QQANw7yWhB2rbSxsUodKn
lYDkg9ThrePBpoLMLce/9nYNoWkKXe7E/kupRfp88P8yvXzp5uWxy4SYMzVEz37lpmbMaz2rx5X5
pin0ZOLqrybWtdwaZgswNoSs6G/K7QT1TswKVtRjrPu7hBVVH8+ZDe820/aRag6duiJrF32mER4/
N8n+c5fcfmofxaLBZNYK2lGINWcm3njNDEtXn7XeLjEAYR1CH5EH7U70nNmJjXSQCITHN8Lqj/wE
TjdkxTqyEaSaCsg+QN11hCfG2bumxOXa7NUjoo681tA7baunCeP8jaPu/KkG+d0ckY/5Ow3iXfPf
5ogEuBMh9rl/qK70KguX8EW4p5UnsGzrTeThLoSlB62kV3+iBa1hdiOSdzY0XURLEDomPOVLqvqZ
+FZ3285CsILb6Pwl8biKTGb/KYYTgLlfjyT0b8Q//+aqbOPP9KLtNBoN1/frvqHvf3dVq41t+Ovb
9T6WTnguHKL00aXbCI/Mw3m0DW8Qb4Ic5DbTNulH1GKXFMKKyEsgyDlx2adI/0vWXJGs9DqAVwoI
O7SX4J1YxjKYpQW5osPfnHzD/U9bTevWty3XxbE3/Pofz367edpPa8PZ31PpNfhqomOXyLK08bJ/
7NbBvw6yWptXKPMjLO56+q9gyEXpDgdBVyqHfj0/e35Sva6n0v7S/2s0/ba77GtLSHCoYt7Tp8hJ
tVSp4CsrxU1Iakn+BseQ8Hj7OrrQsfIy2Afb0OOunyg+IbffPQ1FfVcPGiCPGxCJWgi8IrDRQNI9
GlZJc6mCZ2R/aK1cITcs15qEOysOMOgcU4/tqIqLedv2J8/oRCO905QeKvxf9WHwFnYqQlPtdcdT
+7SC9XslFrSAn6kfwc8Z4MzDHbyPrrH+F6PwMdJnuntrSB+UbNNnuo931iRMZKy/vxa9rmP+ma1r
Oobvma7luE7plP5uBp4P98f8uXLuY6rMwkqAqs8TAj/WXZVZJotl8yPZe2hjui1occual2y+pzCT
YABdQqg/+V/WDHZNd92VlEAAJxfK8MN7uqYZE28W4MruqdeTuedh4fAFd59SgtL+wRLivV7bAyyX
iHbHmgjaRAYTmTSZbpoV+ugMYCSFZoXpkmEgFT8EDgb6YpXQFlOzSl/RBap8pbm1Zxruu6efJYai
F2FbJUC1ywMUzLN9VwYZJmZpdK4TcyF7s85E1hnKAmMPfGlglWmvDq9keekvh+do2l7H2FIpIUu1
nhKq0sGMlOmrX0gLsShYBfis1Yf6ESZc1+FZrRACR4muKOvrBzIBpbr2HApSYnbOaHDS5kKf0cfZ
K5kNNn0Pm29Nkl57Q3roefispy4pSxZl/0KRYvoMba5qn+Td/QpJw+UwEGJuALHu8Dbv3rXI9KiO
SGKBM7FYu3qPMQmhAhRrQw2g3lPojUGuo2ko9toTw6HzZrXScZ0NtFcujp3AYsXarafULFlcg45N
aJNf0H+cfW36HHz1qw69BGWnXMalPKgOJC5m6lcoHOQYmP71Hx027274uXakIcMGxvr7rC6POg5G
SmeyTShKkteQ9Z/AANAc2MX6Sp8t+zqB+8+Goa7OtBQyF77yOCv9SFeVd09vnJtOlBFmEvEtI3bs
UioCGUwOtTygvGrUjPTOyYn+n9kJS025MT/u6TqqG+txUnl3Ox/ooNzLn9pA0lJ3lq6SzBdzsSyP
y8me2wxqea3aZXVJcnR0YuUgb7kIZoG94OoruVtPbyD5ymNpqohzaZ/smArV/Fz2YdVi7Wmya25D
CgKYlZmqM9AeNBO1qR4SyroafZZpYwaKDBG4SkIbiTvA0UBAV7NSE17TH379AXvUdNYOdEN0Fhpx
HWCbQETJrj0lRKQAuFaBaaUNtNLmvX3XHbCErcgdzD/27MZiPmnpyBHak4qRVBDDf3V5GhZ/oC2u
yADNPYaXRC0f6CWnou20rjlzCQwdhf1LOEhe6K3OnLNYJ3d2jH3zIzkkUSJdJGm0xj+7SW1JGD4w
T7WBlJMk05YznFfSo1RrUlskjFDpBfuFSrCL3Fuzp3X5kU8aMIXVSbvCVW3LrpXkRK5hq5ZXJnHE
njMOyIbb7mNB/1xErk5D+zYHEoWQwy1ZZim+bXJFWK9oCnfl3SVsNPA7JcfJ7OV8fglvVJljx8Ty
WXMEdb7Isewl9GuYdLpovZpPZEFfOQdEP523K6VwTSuTjmLABJwHhp78AYy9iQy96lGjUexBDSWh
FZYxeOIoj1mNxAJuMw50LTzhY8qMPJd/ZW7qnYxOPUww2zjgsjjlpZ5jnnjbcuBdNsUw61xjmWbX
DpXzhJiv5fvar8pLl51aHUjGjtPH3JFbz2dqamkmFNbvvmxeEAlAzclLd9o+0QCdvQiJ9LnOPPuS
t+NMqOOs1CBbX2ZFBIqg9IUaiUblxpXpcTGb4CpjrGDdxlq8ztlIPyWYgcFlRPJOCEY2mFiEELoy
kdeo1HwKeHbgYTCdfmzmru6d9OPmp1Sa3B+U7AcqlilYj3aFwDTcWKpgOZputU5cjs6hs3ynclg7
Z25pGjAZPwxutOayDmD1SqXLxguCyflUv9aE0TleuGlcGu0yNAXwsbip2oueUttQ7P32TidHoEsf
/HaufI0Kj3Y/MgQ0ffUDba6RQAf/mIN8oZWqw7ACMQxkINwWzFotjOp4OhbTdaCdasOVwkARYOPj
FJeuPLhmpvaoi6uMDKenQIrPRWBcaLrrdp45kG4d73gl37EK8pBEApKkcWu8EuZPAXNwGprmusGy
UjSOdKRM7HG9z53UD3cdACS6MIWTsHI0uXF+nQ8NAGtKh72VB9KN0a4qv5N1dqWtjs6g+r8eHSmW
lCVFY0cqt7kh2q2mhg33K1fPmxgsi+67dl6tbAloSxZBhtaRqEHIjVHDUrD03T4m6Cn2gND810OC
ajVGJUWiX9knqyGaNUXxWMSIUIFeBGqir11YaNoaxg/4khcpaInmSjBLxrOHkeTXCbwK6gvJuE7c
V+yIV4lnbySZjdRk3qL3tLlEp4R4pQyI10kf8MdiN0V6QiSvE2e07NdesXz+V9pqq/moRnv3eeSl
4pMC+5L40x2GzKUrnVMpd9kIvTmadzU0QxidBnsFpzxCSyKKkhNY/77iKTUISYEEi4BJwBcVX7+v
m4CCgjSDFyX7ADRB3T9uuhoSLlNFasSnK15dnPoxTzhK9R6jv+OM89j4JbP/iKW//rICa2zgYRGa
SuCtCEDsIYVg+CpFh26+Q2ARyYWgW5VzSRGJ0oYuBaGCkedYDHTE2WrJMdKT1iHfRVzEtaR6bPm0
NtMWWbgLd0EGEAxPxcCrOwF9caNDYtI6q8CraKQH/p66h2TbF1f2eXzvPkuv5oy/Iz7hVWyEFMsl
NGtLqBOKsqFL7K2sI6K4CoJLhbayxCaMdeiakU0ZkTPYJP6oAavRur9/o7MGn+lJxIywAWxvvSvU
1vPBhsDdJvEG5+72R7E1OU9+T/vbElOSm/3g9Half73ksDqwG8GVhEukYEReOlryqB6QDSh8psgG
VLREOdwJ9AEfYK8npceFq6WwnuIofk/u++VHe1CwzGY43Gj/uYfwoK9Q1ik5J2B7KQy69MCcxDlQ
ifOgSPZtTgF33xoc2yR9l9H6vfam42Zdir+SZ0mRPI/l+CnSQm0kT8V2iLPwKYE6tTSE0NbC5ZMz
x6QgMKMz0wNHkX1pO3rKpLeUoMxIrwnedR4vc+I2FpEj3jGZCGjye0KbXDE1X6+Q4r4vIyMB84/r
WR1fwUHt/dgegpED6nRLjbHNwTQbdcBbWoWKCAkG5oeCgyr+02lsf8CucHLaooyJdpfcPNgziJ2q
wY2CTW7vwbcKfSrgWV2iP6EKrQxGVUFQ+cG39DDV3hRj0r514RlFjy43RyErfQI4nz3qWwW0tH9t
pUCX3t3Sx8h45azxpf1PfaNbrSGCEmKqI53DevLHgdc16bfVEY1GU6dSHUYnrdPRz+REn2caEH2q
k1BUF6LrV42c7qkOpc9vRN50qRogKgYmS0KqFH28OwmcKdwFivRrb4+RP9nHhknM9zTVr+Xg1/lF
7Y1IK0e5D8+zx+iSKrbKvmfWmI4QLl9IbhAC7ODTs6FkiZEYpSxRbzIbeF2Hqs3I61K434dRESh5
nHfcl4zOPpfOhaBiHmcTeE2RPHnHpnSoB9qnT4uoyBnm0EHrC5UvWEO/X70GpEnvqJgw40vWM3dN
vw+3MFtUIWeQ0Bb1mESHFBFTaMiM6z2Y+nA9sCXxOH9kRlY6V9FT7KMOlVIYYZXtBALK5CXWG8aT
rKLlexFdZtLo+9KJw2EWaiOQi4ZZH1kf2IMT54MGE2hrdCHV7lj4OWpIWkrG+IWiX0xV1JPMAOqR
RvPoQh9l5QVo9MQYKJ5SCoG+p1RCp5iBGOV2VyFtiYKMuPqGyyqvHFGhhVR707LRsiQWzvyVIClv
fUyJ4rF9mFKvEPv9Wr8S/Mu0bKkEgAkd4DGwGbTTWQTbVN7JCMtb9JtCAiGFaHolpRBQ2qily5cg
PfL44vJWcko3fc3KzePVF0WV1F3oc/YQgLq2kvtMN11TTX/1SyspZtavnN1mkf5qj0duGe9K4UDT
E80IPqGHKkmXZ0cEqxnKDFI18i1l+yUiWnqcIZv7Ler3pRmHZEAc0v8K4ato8JkpXAkq5RxKyRER
7kQyHiFQr+JJG5Xf8puc81OFjI5/4WyX7AElEFXJgFqkziXon0CvDhAt1WnUAWkDlNJSUNqHhHoV
2q7yM1qKD0T0M9pzdQqKkwdh2e5/GkzGeWT8QICEcNTirE0Q6R/VQq1EHmFtjeoDxmJNHirAF8Lb
KpIBT19M8nOooD2cq/AP0WKJoZJCh3L/wfhpVJ2SC58cDKF7+Mnidbmx2n0SHg7OESYC804JqkZ8
jmB/YHzXRIqhyQmuL6SuMCmASxI9rr/NiTTmCdxrZNZAbWPnyAOvvPHKIb6FmGdEdkojTa6mHC6n
PYL1rm2FVA01pbmpAk53QYG3soo6OTEr0bnJ1qmuUd6rohQZbrkiLYqsHJNDX4mKjGu+R863JsCG
k3JaJC5C6GA0HKLRd7k+Xbnus1SvxlW6opJCml1wtO+/NMM1s4uZBmnJDb/9a9Iue5qPmqfbd2dc
lHO3oBafqaHl4fG88GsEFJvpl5q0l1h/9Yn+FrPVl2a/9Br16e96ZY2BkZOeQpNOWNpozxNVW0Lb
V1ksE4QNiTrl/rLxvg9URAXNpAUZMDhLKe+zU6rYXcLed66pEvFUHH0gzqcbfrl6ofVXesbC8VMj
bGADaZYqw1jHQiLOX8XM3XJxlDF/7Bishq4SbtgQBGGZ3ASDy4a5GEuVUlPiUbH29ZsGUpq/ERUL
OpvyWbHwP2TtYO986H89lAyUXqoCvaWKnWAuMgIab2dcjVjOhJTZKamsOym79fYKxTbTC1rAiMCW
srkKkbsDF7htFTlR4Elxri2xSKoJqiiFwiiWIku7fs7MVNxvgyktMxmfgJx4+WOmZBX3lBtRRnn6
Bs4fxXXsU3vXpPM4YhXZrBwAHetIJlmpBwsvQ5NRRnjxsy+joZXrQpobL11ZIjnvcpyX75r4hQJF
tIs7R1p75IvLJ0T3vK8+ecTqOSEr/EJPwUtnjjyXspIE0hS7xIWY/ytNh8CNYYHC7K6EsDHTBqWQ
5Cf6O6ddgOb1gzC+WwqtVXweH4YNWrPAIUdGszKB9Xc+lTCzuM8yqavP888TSTBM+t9MbPrVwupe
ylHdVlF7ypD4l8FXmoRMapkENpxkxzIhm/9WYSjdpKtmPSK3kTbkFiVV7LD4bAQZ7S6UXNSiBqzO
XzukgUpITfk80lK+AM1fxvNoPbR+9LfKQ8KH3L6+QIfFj5UT0mPTPyZ26DOLTgwxg0m6WY8bSecq
E6kBVkaeJh8xRLbNiq0NXG8pDp9iczsxGfVz8bVVmXzg+vKUHl+AS1Ig8QjPQwQuEYWsS9OK1zFK
xJLumwSClGRlc873JCwdhkZJEcmBcygbXgq5pk6tlZ8lxYqFF0kk0BsC+3IeV9pDC+w8rfL9WmJ3
TLYrT+l+9n0lS4/fQTktLx3anLPm8p8dTBEycKVyzlMpEgeOO0jiy5PTd5CE4DBg/ft4RI32LpAO
xMUi31JQ8HovMy278Aai3EC/rW2w5FY4U35I08dPj30j9JErkilmVPvYJKpc4Ogyo2VZ+j2SriAo
fE65AgHMEyEimLOJNaXIBkYRqUow6vQzsTnb9WeDtC2G9QsZPeZpDVlnhbe+tuHoXS8sW1gFDo6d
j2PjAoKofci4lq9VdTv0yWECSuCiqDImOXsFQ18BPLZRQTc8Gn3zq8dIvzmHp2mVNZZZwChNi4WN
kJSidzENXF4reayMqFAB+HHkaPAS5dI1SuAESro6fnWzJPckHfWo/mKqW8EFKHR7XWC0a4D0RfXU
ndRrJTJtfiqH0AjpIApnpS6aoiI6RGmcLU5Mx+XWUvZeQiyqHUkGb7DklUOvpocdrT/pTYLclRdr
RkOrKQtkCexDx1KWW5uDD2GwJfD1swq/cfsp+ATECbu0dY5cp3LkTCXiM/ip+skaICO9rOlB/klB
ikwaXUSV/tOoLnFyhDF5pBhRaAvaHxLx8GnMqRFFe7Vy7oT/S7FOAoJfhC6ZdHl0pwhcEqi8s7DU
Mr/lz1/awplU1lSFBqkjmI401ZZvq7PVd4wOp6CVo9v6L8vpvqB+XH6SntUIAQGrbq/U3aH74Pe6
9vyHDuRpvRxlLRrpVu11R/ch3XhhccAOUI8rtakpZoI+ZTT0c27bSB/pRCvoTj0EN30PK5Uquanf
m+muq31WT90kKWI9Hkx1iWkHbc1qw4KsLEqtQz+5d4jwEvN1EzBWoDqqKGUFo9pO/z9h59XcRtJE
2V+ECKBh+5UkvKEDRYovCJIivPfAr99zqkb7zc4qZgIhkYRpdFdXZWXevHkz6a7AKd1nLrT8EKcU
Y12+bQHfwAr3/BDME76cE4eIso0pOeBdGYKZlPfmwDulr/j/hW8pNicwvNYsT0oo8ITl9xheGkC6
oRuHetmTJsz7axhAsQfHNyaAr/UxcXuMBowHDsSFBMg40QS8L056HXGnvZZIuQ5vI57Fh2lhkRej
V23lsrEOAcY2eFWGOfu2Nmz2Al0oBIkEjcFV9x2GClh3LPyoNa5hirHVNoIyXFCSFylP/V9DV6ES
F3eCSSkiunPGjnn650e/1lPVpQvxSAx8cFlGjAKOGnNs/Kr1Tfr+LWTi5yZgCl6Y89BLW0JJ4MJY
Xbs3ZmEMPSIQ4DLkTV/+XA4ZRBeqnVvxznhBl2zRKfNJmr/WMl0pMFeMaor7JPwik0rio5gAkR33
wiWjheA+YdCEioytFt++F6eUzUdj4XmxRhjqOItlulxqpa8ynDN9Q3P+qw4dhB0ITmQHq9Vfr3Wv
dkm0EveowoMxEfs8N13z6NQ/IsvIQfIsqVyLNU7oT4/N18JPvWSBgN2b+8Komb2n+wwfxz/+xTDT
T9g7Dg6Bt0J9seEW9xVeEV+QhhsRQ+DrE/SwnyPQpi1go84vbW45fU2XS0gmiHPIJesleiY+73rU
jDjAvw3GGVkMPubq800CaCneswwzph3ym0j11YqUhTVQrnr2ljge9XI34UAwZUAXvSfEoZw0d4ra
eARGcOgdFzBSLnD+Soi8ZcgEQ6ZICCIeBO9vXlMpdvJt+OH1J3SM0okSP2Q5cdMNPWeQ+DTUGrQB
hU9IJME/W9ToFtky0By33FdpmslV53iHqEgM6/Sk6dQCIvAdXR0gkLbMOm9DWIDM5qRZoEH1dOg2
AouKVgn4kob+o3dhB2+2Nz1uTREpctlHCMqJJOgbpgKr2OnquJYRHWEJMc7e0ctX+T1XR9rqY5O/
XTcQAx2v7iD7UsbU29Ng7fg6vtvPboufh1N18Uh5lkxfAr0fUzXRb/AwhofkZvK1SmuLe/Slrpk6
4jcHWsXUJx/q0SD3uvlxIHrWmV8TK6DrUgxEtfxfXRI2jzs8Tlq0EVroWdtke9+m6DHzBId49c3Z
zLrQ9/O0IEKBkLhu0bwCAE1qm8cJPdPIr+Et7206cs3dpPCdyo+01djuUXQhU1K1R6h5tUvd1GNk
XpCi6I9Jh8H9CnkUsy7i23PsOO1vaDaZqaOwoEMFaFA7hCAhUyPhWiZpSd6FUvF8MwcF18/L7jF/
AN+CHNCywwBUeYYEu7FJAl5k4sd0IvkueqK0xZsAksi6hsxHJ9fMvlNLjvhfV9ZsTOiS/jVPbH5K
sKsEHSMxsn7cd8rwJsg88EY6spFhMc2L7OfQ/I07x6C75pOleuZZqEzgKkueZQNBqUQ6w8+VSQfT
Kar2RlKENIqEByMsT4jkSXf/Rd5k+zaFxCImQKaVsz218mT75HfEvLGvlShVPpEfK5HwJjtIuGUM
IMjg95qmD99vLtuLqHA5bmyyaxwzY7WCjMa6fKiEaANBrqqJFAETyRUzGA8SISqc4YRxdgBMwMw7
6fOaPBuMY44nE4tnuTgTbnvzZ4+Ztlwgs3RknpBTvJeSU37mHlYe1005x6ue4ESBIGR6j260a0p7
VgGAmXWp6yYkaRceDEy2IJ10H8SO5J9mAJyu2UmLfnJVI8MFXQldmMaBKToLHMNHJcR968asWfgS
gtI3HuAU4jBnWTf6kOcfBnK+pL++69MghabD+/q0ikA3CnAT/r9gSPgbtdASHn0alrHmRKvgjmFY
gzEI57T49meMa6B38tXsaKdajPUjuswmCM6hDS/Qn57tE/DEgMY9X8chbhYV2pa77ZqhcNNy69CG
uzGV7n2uCOmwEDbmMs+eWzfuriM2BWrnH2aMCH2UNLOhL56Bl7iWXRzLnLFxpwkEzx8kn91T85XB
vvsVqNvkH9dDszvkY/AaxH60nA7wub0qEPv5EBFz/Oc1MUZwpKdjP8ssSqryb4o1p+KWoNRWkNDr
+Q0pKrTf+aPC5HINlepSTppbwlHf7adjxCs8LIk2X4uUGBGMuADXrOs88/P04yo1hmn0AYo8LJzu
5gu+alDnS/hWsA6+sgKgIDdKLpLvNSougonZcUZEMOJnESAROBGsuNYAQeYustvLbbRXgTDl7OZZ
SRPxXyEYBa2ac3wKpcMUtgxGOmOFHPiZ5LXPlB59T3xuTw8/+BbYjDqK/RxQVonWANbLR+4rAiss
OQ4gJUzTFXPjWgLBb1f0uJn70g6w0Disy9BktaYxpoOxLeF1l6Sf07AI16xZwI6IdCoBSI84ghHj
kobuD5tI5JBGbVSJQYUkvKcrXOP47M3wvpk4ligJR78uqd+bFSF6OViZe5EoyUJygEQnV2SLBfK9
qjFkglMrDkkcMJg/MT0M7CnZRvqYBpCfMYPcPApZeclQlD52VZIA2FcyBW4AVGc0kc+/pWQeJsQE
aCrsIu4jeVRCpIbI7Cg3590QHZAmnXfhJXdPxO2ZZooAkCxluMscqAwKNX/LPbstaLQdLAco/Uq/
Ml/52pZBufzIkbhlGjNXLx95/ncypwiMZAGbF71Sa9E7dvwZIRaHUgTYv/dMQJLqQ1PTgzpELj9a
oLGQXxL/OUW4163cl2MnyJNnUdEgq717LFQv3czrgS/yS5HlzpPqDol4kiWcagCV2fKc1X5WPMhF
5RKahN89FU8oEPxKfHb34Q0KSwIMEMegWRm6G7hk/BdvXPolQugCAi50/wOrDlsSkwqA0N3ITdYU
vnN51EPbhg8A+7GQ6dpDykGMPdemgQjWQ0Qupl6MgvTqd1/6cD7EAkjxfen7+zeR+Zfv0R9egc0I
8GvkfFUrqW9rOKqLGomyoQTEP3KE1NrnHCYsAhhmdh5mwEgGvlnSghD6MJe5etL3iIV+MIh9E6Xy
8s2tGv5El35dXbwNSBZ5EHOzlOrOU4ynyKyW3CAiJkD2OLW6kRF/1JU8UIhaLfA2L90dbEzVVsAe
/T9EamCUbnKoyBCCSPN1bxA0zHwQPD2v3rwIzbbbnHsGoct7hCN2KVCSEaf7Ebsazi66rC0dX93f
SwPuNj/acgLSZmAK0D+4LlufdQL7YPSK07YNrBvkCrFJZh90lAyjTw3KKpFKnaPFnOBFo/oAMrVi
kzs2lp9eDn/reT/meO3K1eohi/HRzwi5BM5ry80CtXljoL/IZ76qz3IEqZAHYcCxAzr1YYVJ0YAI
JD6BrZC8GdO5H2W4VINm9lLu7AGXeQLuYjjjfT4O3SLdKC9shjr6vjt59lbFUQlRYnNcQiVW8jZK
eihXSof+6wFocGJ8NAMnqrygWMxhi02/JZSN+V9Ohk9SypD5OX2n0inEIBbOeDsHv7x3+zAe/nTP
NUPhHErx7dN3YGAjVyNlEx5mGh2XPPCTUaFsbzd7Ea3KGwwLroc4kTHKktfYoeAuHFT5Og4N/r2+
iIJJhQAcnAJ/nmrbofGF0dy4F1ECIksOz1EEX4xzJ+zUFlXtaKq5qJ4/DdcMECMcU3jzpyGKQVwA
FDhTczlGQ8ZCYNcBETAMc2xdirtQwOL8/o0AlPqLPanWMpp/r3schohnUwhzl6269WpJ9339PnzN
hj6EwIPB7JH4yxbRcfrQGplEh1r55w4GDVBCty7g/fwWODhdikpXXR0u7EuDNrb3qYENBkxy6xSw
BvIWdBqz0T7cMbJo7VOWIZ+PJyZ3yElVDUPk80n7kqK1fDM6sKxuVcWn7qYwqtwU1m/+jLS235T2
SELTA9cFHn1shpcWHq7+ga63JtGNOtYosMvRuk7usNuj+RY8H3xwXCBsKPZTr8g92icDS5rd1h1X
I+2jqG+Pw4x8RG1rGR1B244kr7yl3bfdm+KDLkyUXRPL0Z0bcH9SpfUIo8kb27ypTU9rKvEmAbfn
gy/s5v5BFSzHMi/qrn9t7LqW3hXJNpEx5WYtqiY/zT0hgzO3izigUSzxE0wSa9E0u/4EGcp414LM
1tWJFG25v9ECugVgKPqFuzkLBQPC/KQkt/iu1YvTSvvvgbTz/ibjZ8KEt0TCuPmMPFiwehEVNtPi
ivJx5WWgIk9CBFvogj/dLKa9MbVNtAoFAXKeR8upyR3h3jKRPs+fZjXUWKW5ywJn1F3UrpcGNcfa
BiLavCmN3Lvklmku1XvkvopvFeaHbp7v07OCm4k1ldKlW6KrKJWZpA1J4kUVBSnuoeUmCrgSwvOc
D1lpuf6SFoS60SZ78visWc7GnM74V6mVrcp1u0DsLlHy4yzU+zty/CXnZfPDXZ3WLVP8c/PVeTSw
2JS5EEEAnAhWY5Y4jwOxUPy4LqUfZuLxZUe2cJKEzks/4nQefcT6AonnOkfxFSf5bhhGg3Pe3juH
QC2wg1IXoBcFY+Ud1HCJjnh/z4/hhmuBnDHJs1s+nalq1ye2Yd72v8eplpnfXVCYD/mEGchyDIwq
hHRma0c/zbKYlhMbrmDFxCqJ65C8JrGbwagmlOloVq9DzW2E9GLBm5MiFzBVrWdEpC3vQlqGictv
YH1YRXcWWjoVMcMbti05Yxrnyv0BqVLQwAyJjwTLXa4zw57yASVcf/iVJqFLb5m6YuocJk5CsX1B
RF58PHQEVvNVkxjIc/NFO3hvkz70ugWOzfqHX1luuUO4P8jJQ5923lsBgsbJHie8g6b3FNeL423y
YtZc/xg8i72b3zS8szyUu/AGRHcvVKmJl2gh6cWH7DPdCalupedZh/CWnMAAw79oUln4dnmgARMb
2/mmwPIF5qNVtT6TcjsuI2kuQqk+4l7InkgOERrHtw1C3ER0hfS2YLY1QOVE/hrI5gEmin/qHfqu
YnX8Ke1jXc2j/Z1+SC87FolyF3QWqBe70tDK3RmJCR29MykDwtYS9K0Z/Rqg6nFHW3IPdT+Ea7cY
KHJ7Dxqq6L0AFoCxGddKmcFUhvPcdfPYuP29xIhRI307djIWe/StUEnRVCNYmv2odDX5Sf38Jplf
K09VR98IN4eppOS5cX5y4IrVbFNuF1O+VWT4Q4qnOFxAp3RemsQwTSiDgL9Od+OPMfmaq/mrH86j
UGs4ftqEmYFEO/6LLtKOqWHLJUL14CRFfpqEuVh4VgxWlLtIU9hbp4U0NN1VEM071fmopWZ3FqdA
81EfVnhAJoY/8TCBWtzUfWb+6f/kEH6JN+/b+n3oYDcHD8rh0vBFQLQE5c0pV+SysrVTJ4VVcewt
q3STDVNb6MUpPvs5fSq2TJnPHlg8LBBWwQlCLKmFxu5+BfCXZ0xWd/teng9X8D79aKWm/7mprUz4
hKI2k68WudHxPdMctxIcVRi1gL7IzsJUQp26WkTwjbHNU5q5sUwVRRp8N7Joyq1lbqjYx9vbQPlH
J4aVeWHYzb1ItQrjh7vlirHInGY/zU0/rc+fXNBJbUkZelKb879uGw4cdsRbhjsLGAsFRZbt4a5E
dlDva8wb9a1iyEMaOoA8Eg7/9yhiB/3apK+3tSH+cmuZ186fuTu2G7CuEQtXj1cfUEfPm++WqBeI
H0x/AM1bmQHVHtJMHd3nJZc+r+bQ3yQz3VrU1u+xOhB1tSw+8L5e+NwiLHRjrSAd5BhaRdSmjONW
LW3S0vz9iigs0YQfWIFUo96ZbWQbQmNbspH+P60m7Wlr2kI2xfuw7+6709aEOMRPTqv01agn5smr
23ryGaKTbkDVziiw+ItPGbLwf3XakmKWbRu8+LUZ0noXknuz2pIPTe4vbUIaf4FD1pUEzQdf1t0x
H/MQoQayOz3TYvOmUqFtBx3QNi9oji0LNydSeavOsnSr1D96/bcLyGCzHxkU3A699TcyMZvq47i1
Pdzx4SEdIEbD5TfdmvlS5PJx61CDQ1h/tOjSdSozvcscq0ILNIHMrF+W35m77Osd7IADCpy7+WM2
02Z2XjJtBOvGp+6MvrJgx+gBodsyoUvt7fjU2KwaCCedp19+4wa+MTrJtRkNJy65z3EVEc/i3T5p
rxbdbQHZ7gtFRA2U/HnXvnTbuNxMBv3t4pNv2Z4akzsubLapIog/uV8gZjtrc420vF2XbhfsmRQt
rVuZh8k9DRBqJ07qsVj5sTw2cg/JrEsnoYqS3/mHybo63i1uJ8df6K+fO4vXUhXRJQJFavbbhV6m
I1CP8xxy0plOpiNnYMNrFMggDcZLSJjlm4UexPYegiAET8AwnRMSP+IxHXmiFtBcf/qR4JbzXGCP
tnMPYja+LgsebnyPyAvNdRlChR6uPMB97iFFmGOFw27NwwXu6eRV14oIDYe+I+dU9z7tWIOT44P+
TaoAzmuv3ORohAGGt7DrGxW6ZFCCHut5hIxWSMsi5oggOu/wXTF4SHqk3zmwZUkMRDvfN/uQXO68
ei/K77VYyA/4nHVJNE8/ldFEtbeZFFlKQxi1LKeJ4eEXpMjRMOwG1iyGyA4PPOfxyr82DSqe2oUn
B8Dsf8kkC5efe7BgIMdxGLB1qHX6RZ9NuBt+p4OWeHzoApzQrsGXef2IZPkJrR2DW/YujbtxVDMd
35t/4NR7g+ztuUy/ek7AQ1d6uZ+7NrbSjPqBLzffPeX0+Ne2vsoqKxlc8zoazCl/lh+mwGuHtmn4
eRd5xtG9Ofm0Obon1P5EN4lXG+WH0f2hTZKq/BDRON5cn36fGuEoHphGVIMedfSHNh+hzVSD31ko
husgeHJvCNcxC3RqGdOgnT+A8vjeQU+GxAZ4hV/m3QNDJ86h3gpDxIEPDQrElCoII9b1KUf1dzXZ
rpFDMY+6rx03y6uERxAG9vdtZU7aWZ0Kr45jaTxp+YaTJU9bCcc6BpYXpuvxpyslVrKtmBe+K1Mb
vYb39C98ckXuBlZ0ysTd8oKHotKLMHT0+l812vmyokur+QXpwt8ShZTZl9STKqUFlAr/IRKw3aSV
+ap4OiEqJZ4sjXvZOVDGDJ73uyrUkCUGtJGlF2ubKi8bwmCTUUKL+77o/p4YwtBEQpl5IdNa41Dt
ZehsiOxDuDfiqQQ+ViV6iISYckeQJb9Jb8N/UranHCri0YYiF3BiAxOrMkUuxTJND9CGC9ygc+mt
cdEOOJkQHxBiYe+kMkU8RY6VMeepFihIerx6w2ydQEY4YbgpQmX+HoMPaQoo3xubDkinz74leY9a
k28RDZ1RPy6GFPEZowzRppDHlxYG2QgIKi3eZAEuS89xV9f10pXw4iRbHMEsaNhoyCxtmK6tSDg5
hMZ0W0IuozY9TOuWssCwJt1C9a+w+F8wee7LmCukNLl/gYsfMw+WecbA0tiuAH9y1NrDxZ2RVNKb
8GyK1cUI4MmkT47iCbPtuht43GSfdFSNvNMXBT+E5grkn/K4EhdjILA1YPq3JT2gJMvKNbtW88My
UJ1BjlI8ZqT0Y49Pc2jeNpwo1KaNbPiNxixVXYnflUroUvcOQPB7ymtWOCqx3MjUWw5ncXV3xKvA
TRndXqjVdIkGlSHoN4DzTk8nmhPUi7Zwz8JFUUvteBli+QlH5dKgORsuwfxbgP+AdS5itP9d+KDw
/0tS/r9r6h+SM9niaD/LrJGcMd4nGVQnN+9toxGwJNk18klb6ue8y5Jaz0Q+EhadoDhqTCMZc46c
/9L6jCbHMJzwjnF5URKB9PXvJ5z+Uf/kb0bgH/on6JRtT+MTJwzTFpkswSyHUVzAh4G9UyxmqoQx
RLESAny5uWPAjg3BkthNsSp5aHmH0A0X/ldivJ75Kt06qTdPKjbFdxrASYlgXbD4ApNE6glxfAzE
Vc+oICcWouMrOUcYYa1KCiHiiuBYAccdYciWPOH/kh6p/NEkIs6WlEuFJJerqCj0N9WKUTLZXM7Z
/QljfMS4yNrPIhMJdkLeK15a6zAcL24LrdMPbB2R3U5MktVMCOk/xiA8PmkFG8AiEy/JDwEzbzah
a6sA6GxQc3pOiEkki59YQmIXkRNqnQQYAleZ4O4m+N2zmr/pVtPiFE884PnvS5Docf3f50Puj7od
fxsBtVn+NgKFQWm9mBXRXjEFJQt8+7B9Brrh3rjqXd45tGDoMMcO9R/f/Wc5t799uSf3ty8fZ2bL
fCbhy6ULbN+2TMQiLQ+dduJkEhSoc2YPULQprnhRLidqAhcivs869HzfLXPwkjZGP3zFLadUTd4D
DYFMpLjpLKw/i3bISwhQRN6aKKSIfNyIQm0QPTX2jexPn51+XvgpkcDdQTgDCAG4X4gDRkKjlL9J
t6TGl58Gy6ppzU63xMq8wSWSkE06P8Y80hlgi2ogNiahKm84jXyCWpa20XBrQuA0rmolg0vVREMI
BwbnCs+KSnU96+Iv3bzomQyqJ7yvEzPFQMwPS3gyrTFUh1Vn4j9uWOmPOkP/u2H/VOopLFajdDpj
vYQy43zV+mUccZxwNQG8S7HUe9w8fmmXDVvd0TUv+9rkFTZLbfe4BJIE7SSrvA6lSOSXX2WXb+qg
2KSHACsDYOkiMtPsepSg9JtTvqmfXgii7qNUj8U2GJ2uCLjEeSlMpgcqzQzbr9seBYtMYvoLMrqB
sM2YzmrGlhPG3ZBRkRwlj0QXVixXGf6mo+RO61CsQqoK4lrHwF43QGvtfocSIvfzisn2M5vmFtDP
1+l4gOlykZdANGL2bHXnfcbNxan8L1OWS0t/cu/+dm/+oTZ5PM3Ll8VggwIPtyEKWOjVJVjn3VCH
ykVlksIFEr0zlALDUpOlY0S1R47g/NMQwZjEKMn/C3XQ4IcZ3LDfnA9vxelFip5KWVhN0wNwwfKN
UCHFDfMWW1qgrRTbFYCb9sQnVv1Ns/RmPktcxNrSy+Em87LGVOqDkF2dNiIWDDeFlWmOQD/KhCrg
Ih4ZNUafFg/pPI66s3pudLP8PP2UcgpWQ+ZWn2ZS35xI725IGkN4JGUAeZabaAIQRhtYCOyeqlMg
AwPgwEIzgNJZH31qTLKMlUbEkckwBjoWIZCqOTKGaD4Ejgr0S+Ke+rCkDVQKCpsySwxj/9/X359l
virZXClfQm64kP7TWO+SwXZcWZ/68EY4PS2iRAWr/E3Xp1+SECL5Jvnrtuyg9e1YV7J7zUo7DPnh
tbp+ylVH4A5McnMhMVXifrQCAfLa/tt8JMU/CvRVkPpKi5W0XAnibH+z9+X1dFlOx1tFosyByL45
9ZhaTBcQVzZXcyGu9iV2wX/aCYvvrm1TWbIHzIDHFCoG/DvSrEwbaKq9/yY0kYs/Wq9dz67+r16h
yD1P0IuFQGAk3eDnupFdk6De0F+WKkvq1kI44s7gvg4Y/En+EYJLrKLUrECKHpD3lnNbhlrVRVXd
jUGkO/tzQtORUIqLu221RFl8kJ4E2nV93ylAaEIeg9ywVxuuTmsFwQ3vexJQaiMV2a2eItwE0mbm
TPQTtSLaJ8FUKbRUgcByxYoR+ypVglYKXd9ZxaxxJkfyPgL88GHg+ReawhvtXjdGGxF9Cpc2nJlX
Py28QltEujmhSOBaYOPhUwa3IjT7n0XaemAgrs+l6l3xzoDXIHZbK/ZXDbopgol4OOATNmP1MvJ9
nykRNSpRgSoGrrcBs6iPJ6s3wWr7zy2q/CeHvFAoFtCOzaHF/c8dqrKdJNPLhSnmEpH3rx6quhch
x2pmOFJy8oSu0Ssv49YZMKH58O6u4SrRzPhYdOE4ERQKcOvMGWRSSaOgQgCziXIwa8ehGLC7weBt
S/RzuHcjlk8Q9+5x/Qz2ROj/7+Ygyf5JOK9QLJaLxWxBBb1/OPOZzSWZTDazUz9Kr3ihsrikkaKr
gbaGsVKk6jgAJeIT88vL5griD7E2o+E/68HSL3h4sK4Kre4RMWHIO6QvfVxQ0dTU+FBnLWa0DW3y
ZPLN5Us0ir9hhCRzudFs4ddGG6W/JrfNnOeiakpfH+wM4yWsPLkQ0CiY6obolA19VL4WlDfEdKHP
+RA3j3GES92PPx1fK8vbAcRw8sZuGNJETrXTm4GGa0ju+47anvzjivZRvCFkoEPayf2EXcNiVZg+
FIbhlJkzNKzNwjtOOiYg9MJFxfWrlu/QyIPGnjfVAFNP3RIrFLbJyJlgzNQvBLuybwI8/jpu5U90
XXIRXZ7+0xdL/3+NcO56Mc2luWyukEuDsf2bMd3sF4fFZLA89X8cbtNG6WX75sjL4SMbfWugYmBi
ol1nVZ9UBud3ekurUed2BAYKJBtMC8XBGdVPPxkYt1KRjwkJOXdZ/F722T1W8dgY0XuCjNnom1+x
vzjMIX92/DQcCusHOv3se/FtVbUwCn9xz2WOWhmoC5H7zL3qz+WwhMG4vpN2Dwc3YKQmD+MdUhj4
TSYM9IkNiswKZGAwWXi3rIMRjoiQY6jvE+tvX6R0DWAhAA0/AfwnNTrJTHD2NJTcua68v5OcKP90
n57fDiDSVyhHZVtv0y5tWgdCLTdRcJ7ZnCDYx/6mQbuOUrXYL9E0DKBO+DlifxrDYn9O9PLvyzuP
TPifXLpCioJ6pcg9rvzDpUvn19nqnC0YH+moAc3BMgjLDp/XvbGMDasE5kHCa3Glu3Sj7pzrOkFR
n0x+dhipr5aJuu0KqLlq4QGEm3ZkORqysBXhZ22JfoTl3NqcNjrR4MIslvEr0rLTV4t5Duxx7lTb
Iaib60e4KEtoQ5IMPRmLFIWUjKxm3yvIFLSEnN6TlbiHXAEHjJJU6Q7BU2wZnFl4tPumC2nQPrZs
1+1+30CLIk9TaFwAiyLdla3/hUzYXZG01Tg7ecDturMu6hcDMpQqYASiELNSryEIIrCVR+xtAXyZ
VOVrOGqVuoXJUTg0gh2RDiGvQWuqAJbPrLnDOoNatyzlB4Im2+aMk3JZaNcgQbcBEAIjw2KDuAWv
gHSV8UHly7tIlYERE+uV7Umot/QSId8Q/VIBWYd6TFMq0IdFdV3LooWNoD9H15k+N6w7mbCmHK45
w8f9x7Ji53FJdUun3dPN6A4HzkQJOLXbvWRXMO9vkHE2ad1WZ76w2uxzXF8ia6Vem+g0Il6Ic3Gi
RgP5/ujVJ/V8XRqVqkUYAT9XEjYUaeCX5OEV7LC662oWoRaUT4hzy9Su6cuXq5mPExVtS9QCLKQR
cdTaCCDBGqBeSONuOVZMWjp9jJskeNAEns0EyNZJBuEBK61DxAzFvfIwZNbx4Yy5143Tw5TZqXpN
3KJh+GDNl0EfFfv9ahrRwIuWn83NJzA/+TlQf9c8WZM2qSN8nk+t+vj9+LIkWFxiekhHP9OokAAx
ql5Maly3+7pjPdce6EJZY7gmmmeofEK3KP40Jk7eJ8MLM2b0WsSG+JrFg/7LA8HNgvcVKcr05zOc
/0zFL/9Kb8C+5ATceMQCIkMxOueyNAXpnJ+boY3cWrlnI5eCbqCb9YUCG+Nyeoy9AOMpDaYCAESd
KIAqfUHR1d+UH4o9jBkCxCXvKGFuyX6ihSNegX5DVPcS7kN60C1dIFaE0NPwL+NLJdv0FGg+ojO4
YcQU+JggaaOag9ySPDK3B26svi1IM0E5AXqs77QoTZx98JUhZLfoWdfZQQfzCFtpkaoh464xsK5B
V3S0Ng1kDfFEzpLPuWhmbzOP4EwMkaS+u/ic/tHVjXSswTU4vG4i6maRUq6FFJQ1pHqpmwU9BsQx
jugmRqA92NhA8PfSLTsqQPkuDSc4QRjT2rY/eyJFYmxzN2PslBiWk5itoogf7pant6kye1z8GBLU
8XIUCU0u3DdDbi/UpLaohMiBnj8PPH8T67QtI3AloU48scALTe6uYEgOFhHO43aow3QMtBN5ywp6
JM+g/ScYyPLsYiwt5VjKhzS6WE7qb64cC6S3Q4lKKTWtdPsKNbR69DHkxONPbqPtSkF9nHBxPqPe
g12jFumVIb5zBTjbNRyGB5uwYqIhodvk6Wbw4qLI9ysv6y/TmX7ABRR+EmYYHZR4jyZXE4ZoNlTN
Er2tGD1ULdXYzBL86mg63UPMUx+coV06CfU5VQp2YsKxr07YLrRNkiZ86C1GExJwAnc+ZJ9a8rwW
WBv5aJovHZciSZmAboebp4sVZ72H9qvcMpz9Fcqv1CyKmbT0S70X3Guc6sDRZ0s+QhN0GbmYogiD
QXt0zBPyZG42OOCsJxf18c0KEtNgbjTKdf4P7nQy/hZCdF7HDcszcZ5bq6xZsxHFnOliLV0Us9Am
uksbCpuysQhb5kjkqEypqY10SVnkCVNvdK/dN6XiemBPYEF7wz0TSK5DN0NuhYp+qhiq9+n4u+ig
t9JVM+i0/lXRhnafMpUiUWYSPIoFITqsVk8Uwc33zVNvxIgr5ue4eF3GIIw6Y2aCDNVXC3N8xKcc
NCsRbzbMHYXWzaTqCotw5Z4PLOnJPf5fIJC4DZokT5uVKllvrkTw2NYEcS3SjWNNkhNTwqAKkl1a
169o2E4tJFK9Hz50BiQFq1bitcQsp8878SxcOVQXnKbDkeH4JVaPY+V9tQBQFSDdCkeB+/vu1y2/
PA/JovPOYmj4FpSrTceU702peoqMLFa44LnxxdxmXi3e0ySIxeCJWAHkwfYoy/pbmAjyo05cd+Sx
u324w9MbITg/2+aG4qk9drMUDu1Z/m8RORddcGqGkmq7j+UlVnMFx9KpLE/Zm6WiDB92WTD1XTSH
4ZnQUZ0ZlwK+Fv+8X5qS0nsOGS+06R8KHLiMFLY6jh5Db2kHbIA3witZSw7pSkNpoyZGo7JqoETq
4mNPc7Y7vr+bpWgRlJP1jnqnWQcQJlYNSN6YcfVKxx2KSKF5UHsauCaiehoo/vE+54QzPJoOT9aL
qnTV/fSVAyKdDqxTnW310VP0YTHS/A3740clCKI3bCjs6zpnccMvsR95DusUW1950af3iywWU/rR
fWjajZCLp6S9lMagGocel1mBKcswmjxaGjE/JfPG8LtYW9cORATWuTnWyEpBMcfgBKNwCYl4l5Ou
9vb+9JSg3C2TN9YOWYlnDY8mKwhtd9TARi/mzhDfe+Wd4H63fG6BTxDuO5NZHIF3gNRTjIkjr8bM
tsl54J3KYpbBbA5UpCFOM9XfyqECzyODOvBKZLf//j+PMbD6SaOQACOHoLwWMtFLesGrOrbrHMmt
nYemTytfG3Q32MsoRElfjF4NTpRAlOAaKxmsyLfGf4pTo6cApTqIkFtgq+2NVpcB6Vdaq15SPT6n
nDbTmshJPvSgfuHSIhl/1DjBPlBCzIA3hMNIbNNwWCVGhAc6xSdBRAMoK1krzUEz6CmUiKatiJHI
nnlXeETaoDZYuZCYbTPw3TQ3lLdb/RJRiwKfs6CG0CZ3K0WBgAfZI/4k/FkQBFV4QyjQeBFF5xxC
umoLjmWUX7hLP4KEG3C4uX+IEb3VA/4EzlWpAfcSc5+vKmBTCFn70tcmuYEch2gH4yxx3mIdvLX3
sknfNjxeIhFi+s992+/LdEUkZw/+P+/Ne9Pe5q/CHS/Vdxgv/oYUCOjC2equR7cjyGVIkWDELAI5
EutYc8i1fVea4/trm/bjdxopvS+S1twsyyloQRz6Orna1DsP6y7sDW62SJt3cjgSLmmX7A4HGYtR
PNwshm6nLtsy1Y7xxrujKJgVi0wtfXNmB94/jS7flh0qNLRybkqu2ysC+PBmNH053DvoKXyEhNej
iCM79rveid5MBiIXrj2PtEk/exaz5npLStLld0R7Hi+AL1KFHt38Cvrv6sZjM7Uffp07QeFxTSsa
8upIMS5rZyCXkMSMQXoJzcHCXbzXTv7ArIbwWyBUkjMtNzhXp0sRryzRafCnkpkKdK4JpGR/S1M2
hans4LI9o10YBzzUbjYcwwclPzC0wUBJuQgE4UD+dGarWqHOSFgGlBw7L2UHR5Tcv0sPok1EfC98
M4vS/73jnpMMHJVvDPJMBbmMS/eDA5oT8Fp5E4V6z5xynSanFiHZrChWEBA5sHwWzEqlC5ENamR6
xser+vheV7cARd0rLL/wLo4aiwCZq2cOVKIKOqSBKRUX1o26j57AjInracnA1lFMaTINwXb6w4U6
Y9layFLoi9K7KhbN81BnylqAqK2hA+U7dzSs58QsPZH1YEVK5Owa9CyHCk3phGoBzEtla2NUjCAr
I/YkpUirJgiWrS0/5DKtUEyR6G0srIuviGj5JXnWqsXhNdiuUDGFESYQCUUrkIg2vXxtR53qvin9
ZH4/ak3waReYfuYVIgSx/l9vtFQvWueJB7vaMAcBIWgQTh0Jwm06uHod+lyqC1QkI4cCpijOf4Fw
tIYrr2yAX4xqNBIK6sGzR7PO3IFwWZEFiE0+XI1u2OauaMGG3oc6t85DaerEiD+9czwa2TCvSyT+
TPiVgZIKzCZqNt9BE7jHRjjWHYT73SSRT+1lEAmgon5LrQGzEhtIqrC7/sz0TNK7NrLPzILc9WbH
XGeaL9BucQEo7Cq6zBxDaPMOEVa+3ZRjgWNG/NRjzTmuJfa/s/yj+op4hhOBPPWRNC8g0t4VK+Ui
zOGdWV9uBbljMy2Y5J3rkCIOEgnAHDuo/SaWTSojV0i1X7l+eBs3BuDgag1AEtpSyzSlqg/ZJebd
rlkIZHdde604pGHiQDqbVjOtBIUwwetc9YAuWChLYZXkMeQoo4DUOFenH1QTMNHK2Hu57GYzlDzI
EkxD8W4TA58asqP/QluFWP0OgwjjzEygKDm5f5cLuiaFZuL4ugPFRK0CMdqLAuFmFh3U7qQb5PZ4
6kwt2sEguarS3aoup8byggoNdRl3b8fqLSTqAkpwRn7Y1B0z5MUlmufb/EbtRlRYXF5uc++uCEed
L8VGOgVI1C3qSJkAhgMAghy+XylEFkIzg2xhgxbAL5pgTLK0qWaln1Du2pGhE6ZUZ3FNDXZSnTG7
983lL38zYEmqlx8jdAT0VfSDXSPGDnpucn1NohraZhqGcqpzxFCO9SAEg4uWEsbad8YAJ+RIWH7r
TnpvOYn11HHlhap9wywhGF2+WKZrMk5n0S8Zfa5R5Dc2KefALEzC7X/q/8fwQyX63POIfU+4Rqc2
/+WiHzWOkDmTKr1i0QJMqqfeAuYFiftH+pLT3szycPkb7pWy27zGWY/Nrjmx9Zlp/zE66YL4Z5aE
NxqHw+IJAB7LjKx60YdZh2WqQ2JWwXo/rViOAiWnkJMzmlE9jsqX1Vb51qZTpOopP7RWZP1hFaxr
JKbaXDUWSrlipGV4lFVn3LOEQ2vpLXRqaGfd8Nxw0nf9LjfE0wEwUWvjrnAtUixEwSx/uuNYAgVT
8k34xLc4n7Sxv1u1jerp8q58ZKp7XW4zOjJO2JPZZJ7o+3alU/2gb9DlK9/WSTRFu7bj4hkQ3qGN
kzZUfC/vkD7U+vh2ZIrYdoNx649fPZvfCZopEqmOsmXXZmQoYGLUJ5ZjA3SLswsTm7MWlpZ3qlug
0dtWJVmsAhPiVDsOg0PHMhIg8puo3qEd4K3+orIlnP2LwL+VWzPmultKEW/c5jsiXf69eipUoyTu
b76Ovv6+b8QQPfmYi3D+xEBJIorQgTo2NoVyPg7IXJXWtyN490zsTMOJnE9s2kp0hExiwMe2bwiS
NhfsYWoUkQf4du3GNG2wt9xICkK1ERb8C2YhAvaupVAMbFSnF175Zfel+8E9Bq4OpaR3lI09DlCO
Pj9mXvyoHgcz4WvScQNa0rzRKcAQWgHHliGsfa2TceSNTO8FapLRLuWpvNJ5sNjduaVTQfX+i3Xx
3tjxa9kJgtjza3SGhaP4MOKKa+5v/I24hY3H+Zd5uZb57iVtWgNoZXm3qnqipKwczt+5pxvi6zo4
6AuK/lmAJcoV3xiUK5Hx01Zvhyjqr6ihFHTVv/GzxTqulr9IxzkOC2w5882tyl2uH4ePbpeOp8WH
7hXijUrvyZEyKksBlNA79etWHYgXfrvuTuleuUSesPBOVC1uF2l9dESucMPeRKzBsvaFMb4GA1bu
aoUNNehJMCYHmMChUPaYkUanFpyqSAdNz3974TJoaEAICJmI4nkNRhnGVaiiC4horKwr3lJfx7Zq
OmrS5FL0JbfkiBg+9fdY7G/b+c3g/jrkQvpmcq9VOgBgXfy+RXNwL6t8EC5m0hk0FKGYGGu+OT56
b75LH88BdHPWl5uNyT1nWWQHwji3cwjj7LHjxhg+dC6QPUV0Sw0pSEb5BgoR+hQH2DWWFEOMWyd2
3QU9wncci9NhJmpPHF/vBbWAXjVH5wr0Lr1b0rp1tm0dEEv33JK1UE5Ubw7+I5VpaesQOMZnGnfi
TgQ1xWv11LTYTur2sbd/OiMmur+t4GIcHo6PEuOoIKtKlNuS/JFpKEjtb+PAPlQH1SyraP1VKon5
LaEmH8ZhBkLL7vx9y0f1NUys8HMTarlE88UrTctcKTsRvwzEbVJZcLM2SFaUydSYwolyLVNw8jny
DGayYhGK+RNDrTlNJ9cUhpEpbmc/16R8JzUTBcJgEsqhVTenXTMqU8IxvzT+SznO4Imj8S3+838D
N4FUvwWmDZcH6RL+IFhMgZxRpllRF4L/dJp4lXoVMEYdKLUkpiSjTVKUIQqRrr4/6VvF6+I9nn+G
Sh/vODWJZYpjOGyXwhjex68pd2N6mzbJTvkWkVh/zXtKYZzNZlsDE+UrhIeoJ9uRzT40HiOfzaIk
aqZCiVZylSD0X5zQcvJHFgo9vovZsl1Xi/9gocyOmcmpsswj/ATIWQDMvFAJQQOaJUAeT9VAxegY
9JYjZ4SJVwsp8wyseUGdaYk3ITLobxPCX7vR0d6FWBslhEdaVpl6zdAezC1DVDILwBiLV2wF6HPj
5oYeeOnzkRgdnk/nCESqEybxhRCaGF1XSsm145cEGYMOnaAQ+wBfjXo2/eK8AqigcJvibCqamaOA
IDUHL/CrBEHN0R5anoJfLJjnKUioJJVTvvVpia+4d4NubEGmvyQyYabIHmsTfpOfU+lmRnc6eEKe
qnKD2W1tySyUUeJZHcFJT03uGR9KAFUzSFOl99QbA1v45pjDvyLUNMIxFZtSKGDbkcaj9Pvlx2x3
s+wrSCTQUGpNH9S6ytfGD+KztvELJf6AD5n7LV8munGplsD5DuzTFdTuPEFPBtx2WGqFPnS+LaFF
UKk+eBQ61CfNf+nC6iLG6zGKdKRNKgtM0ywMRprOKChqo/hrdjO9hUlBlsLcgmlNF1tpgSGgXoNJ
7GOrbaCE64ApKONNL17BsKFnSE81veG6sS5uE6rbhHpDTVzATaM1TQNSKjwsHc3MtxS0iKumIRdO
7d8nicKQCrBIzKSf1qpE9Br5FKFFUkVBsQl+b57gOg/ccwSZ1A8qDO1huOiZ7zMLzyV1LnDqxvVK
uFjBXie8vbpUCxSxzZDQNF6TaHlo70z8ABcl784nM4qVdyBqAOv522V7C4lguKevFW2kRH11+B22
gOsD6Gv3pt+ZZrZ9od+PXYHkjmMWuhNLb7F5y9nNvEUnm/acCtwZmZDMg2bw1MDKYGrNfPMbZneP
yZI3s64X2qYY1/CbFrR011RiS8St9hTleaum9UHPJ7GfmGWq8zTMA2rmyg8aaF/yVPykr4YHFATN
o/ZKEaILllPOjrWBg57l2D8x+MHmZn5p+kG+b8rwGLyrxlL55gKh3QNpHEu819ToxoOtOQRmGLtm
h0Gry+YoMnAzIhlGt7OIURmBmgkPKWVuJEjtGLcwfTXhLcG8ACZcoIUiEMeWzlN2rzJO8iCuASI7
O1smpCgIxoIki7w3peRceYB1QO2+TVjx/xB2ZstpbE23fSIiqoCiuS0aAQKEZFndDSHLFn3f8/T/
GKu8z9nbn8MOQh2CoppVa2XOnHOmqJ3YnvdoxECwZoGZEtVB98s7hns+nw6xQKRS3KX8ckx3mAty
Wx3o4UgthFtfzYKoOGgKWZawn1i6DNmoAbYOYzHG+F0DD33sNIEftQAQJymIqAd96sR3FG5eoHJA
wkyAEst3h4aZ5bxtZ8mM/jOhCgdIH9evY5oeT9IdbiRku1+Chwco35GErTII6RKetuCBWaYMyaOj
tTWxaIgprp3KnYGcLry6QBthRqTQ1hW1XkzALzqg9+IZui5O+8NqQJUt9tNOCnNdw2ADX3KikCIG
C//zbWkaTGzOe35o9LO6KdAqWzqbEIPf17cYw4aWOIZ2ITma7zNHgik/yF7O6cO0vugkt8GHjKZe
EJGuwJQj+ncJXWbkuIcLlCeDJrM2ujDxdMZfmzF4hp2EWXPzJLZltp8HESCxYq/FILBWpRHL4VUv
Df3ANFhEFAIGNY9Crx7yXggwYkJmW1cC7dmjGN86jWvK50ofR9oxcxQkdl+hOx3TBb605QdO/pJf
2E2gij2+GG6fdIFljYjTDFqkSWDMMT3r6RAgDel6G8OWkiFFox+TxDJJIpDnd7mAgVIl6ME2M1FL
htW411zemwvSX7bql6Rq99ocOOJc+/GaQfobATQdzsxXljQEETpet1YQymH/8ObXLPEXUjUDNtY2
0zVN3mMdPAuuvXb8ysz7xXLLdA0zvM/1THGunT2m4eRijDJ2i08NQ0QKrvmTwfBa5qfAnX2xrjT1
cIAq1FwRmDswRb1EuQASbvqCzsLPEb5g+lcFiQD4U7kpoU7PmwgwJ2FyjwB8VhQjALe5tIcX8p9g
28AGSFL4NFBteFgxFHEz5EjBZ4B3KyQLEWyLPACII1m4o9jGXoN4/PvxVp2Qo8CzJ+JoYiiq4N+Z
bIEM3PRSOGHENhwUHCZggBCG6Lfol//nRsRYNGruiWyX8LpcQv0O9TFwk8XpEDk0xw3jXvwUQieL
MufEW9j7zI+O2tNnd8lEGjQT+M1xRi8oyXrcboA61JmoXImlVbj+M8ZCCdiCC8nVPnMPido5Qq60
p8owUFDtN6+SDvq6o2rvwm6/x29rjl9inh8phkFhgkE9611OtS0+x/La1MFWbkYP4ky2cjVUo1sj
QYLcthzGvrT/rWMaC5WA1ZKJOAGZ0wpM5qjOM45uEUfvQ1iqHYW3w/YObtMmTBp+uHdtBhO6A04C
gilChsJTftkqymHnQPmnPOB5d4SN2uMncWkPhJFNDpl5Vzvuw+1BiiWVxnTVm9QRaMJtyg4Mwzku
c3oc2jCW1zXrDA56OTf2oDOTlg1l9WHc15AoaiLAdYb0tOHr9WwtzzukfO+LxDvUMsc88i8heWZC
saigkV7xJU+Wvn8327Z5RRFN7qFdAveNG7OBRiwmf1DlEOeUuXdMv2MSxFV7CYlTrW+B94xbmOJS
KWQ2JkGsNCtodguN5MlUcdryQW47wou6xEvnD4iDn9BtfgIvX9LZYEcWrFGTHL9d+9A1c109VvnM
C9D3mf3gxewrr8Fgo48GBcRvQwauJLT44Q2cQQa79qlrEq3t7eExJlOPG+PWmYMza8+atcA/7SzY
INBE59ItAlLsyGpHr4vXcevSzQCCKSdCkFxdpoegOUypuQY8p5fm7YZnBAzOmMHoNu9kggy6W8CM
ZtmgSNo6Y73Lq0jfTWIDTI5TikFdUqM7AWue4ASoJp+iZY1Zcp6U12CWcDVYzFVJHfbwCKwSyjvY
tDCoMJUzBjaP3fByhM8hfDIzzeJg5RMGFES/Hd8mo1TaiLCwPY5tQW0oQrNMkq+EUCszRjHMcpu+
o9qSYBWBOixfildyNRvT/o2gnv+dVrCcxPlipVyNCvnkF2n0qLy/RuOkcnxcYFJ+fsvF9cN7/Iju
Px0it/dGGKWrPbBUQfioelMcN+bgj8v0+rpp/ZlKHce/Y1KXk2KpUkTpG5dixXP/Issfx7t9NDrn
jo8ojwjRaFZtkGeotYNps34xG7GsC/mhvUairxnBrLMD/i/UD/1tu/gJTRjrceiTxPkg5PFzaNLT
uMxovWP19gI26avRQwfaw7Tpsu2Sna1f1XINgNJlwcW41D0ycbjg+vf5ofq1DDoNVkaEFDF2F8da
3JPxp3LQ4Tt6FZo59xbN6BnPI0J4B5Wiz82Xyu3pixrS4nNEWO1YERs5v/7tkv5WLl2pwENPytVS
nC94lv91Fvfz67kyiiqHR0lCyYe8UGseUrgOFBljaiRGqPmGNQOrFvoZZoLpsnILl/9s4jTQCvjt
jxmrn2dENu8x3XOGRuV2/u7U3H86ATCBUMQCd1pA/1cDPiVrONxROaszlXH/zYB2LgAtq2+zZ4w0
bM1L/tYI90nIDP4ylKq/GddxlKDAKzqyS4VfbDQqyb5aPQ2H50cQam/g4xxUg07BIAYG3t560mwu
FHSyso+FfEYGtbddY5o0VulwXMt9XBoRqrzzpZajhD2ul29vvlEQvMnjYHYAtdw+bBFDl/DT7+U6
w7S2gULS2ff7yfqS0k6lfL9+Eg/WIc6J35DJRUG7PRd4oyQXLkNiawCKMAyGdUxXNFCA4Ou4tQQk
Q9HU0xtDDMUHgqAXYyGYeR2SCnMT2RUiAby4a6CkvNPNUpoXX/TT5p92hsm6tZgDiFejHycMMyzz
p6ucDEth+SyXyPDtbLEUcwUylgLDesVkXOyumodB8ZuzoNQJUFGiHUY3IKFZuzPh5UFyF1Rd7Vb+
fLHzv/EHiKNSVKyUioUE1eUv13qzO+8vs0n5/Gg+R+6G3aI+zvLfpEHNGLci1pUPa1AxCxy4aQ0L
q5s/70cQevxi3cJ+FKr5fDGqFsvFX/ajWpytkuWF/ZBHJuxEYR0ESyyLVJGgKYHkqo8ql0Q5DrUg
rjUhjLpbXDgb8afMAkz/MteG4Noit4Qrzi2aUOq0Dpp70h6EeQjrvzUOiL0DbYUsuJ1ZyPY15x3R
U1EH16bqd1CV7pXTrggQdOLrXyVu5d+ommOUMSwgUZQv/s/EfY22pdJ1dTo/LrG4FEwJRB54kwr8
981RXzKaYspRi1Qd/MlW5+J7GXBVgKbjg3vQXF68UYhqf6CDxphe5JmjjYiWRVFszwlCzQcNvDMG
ypDzaOQOZ+S51M71A8WArBOlCRMXXVaNpJ3kLceEyT4U79bE/kT+vk+uNXHu1/yaTq7Fx9LYmZDg
kYK4ceekV639MMI2UZvRU8V1g1mR0rnkBVgdXY0VLSe5Whg4Lih8WPsMwP+E28mAw9DRUNL2N3Je
AtTPlODDzmYa8xEPdku4Tc4bW9Hw2/EP0ZMA4Agv91SNiBhkHeYvkFEdIGoFhToy1BB4AzTLSdca
xToAOoyGWyvczhAOx1Fr+t206vwoJV9sTC7VqC+MO8YjQAyP/paCVGthvhsRJ2d0IyhJ74plERAQ
oZnICJYtRuQzVg4sPlA16eghkxsEnylbjIASWnG4PKh5+fPtFxDsX2+/fw/CX9a9a361KG9m8RmE
ew+9K3N1MVF0GqUOzponuCTzacLlMc6nL/W9WIKlwhAFUHvF5gb6BC29xMZGaNIUtIm4AWNyXwvr
yVpNYCf/bSZLir8x+uBGKhGKVZMoLoRw7V9r9zZ3SDbD6HAmAvIoznEqNeHCr3Jb/S5877zi/RMI
3D/XM1c0NaC51hzSXUZT8DkXeJHpCB95L7azkDa1er8IHFmEDIWv4I8q0yUrw61JsZyjnHGyNFl5
lhJ1DR40R9J62Dq2C4zGEBo6iP2A2IAwtEajWvzsK/GBArtSoLIhRpN2LLbmrLjAqjZzVy4FcmkC
OVZYS2NjUcDjz+TdCMxkLWoGf1YTL6u6p1Am5urhdAmzDGKVGSbJLjvpdXaXsnaUts1x1xc3QlWs
t5IYVapVwWQECkyi4ZqQYpp6mus7Hjx2y8qCOn6EpvG+GjE4hDp/s+et7xHjcj5wNs/emyXsMkKl
/x0ZcmTjt+W+iW04ozvIe5p7uvDDpgTiysgA4QN4gx8YL4II1GlKBMfOXNZGzeWFGsaf2wYsii7M
uABtVHvWmLMHHc264hU+hLx8GGecsJGNACqMPCZtfZZVlxjNeg9PAeEDs5rQFEdJ7ukqMYC9Gdfs
zpYT7XVYkcUJXOxnKbc9T1jtdOBM6Mfp1GATFmFp6Uk4PmZaT+ePhD731id9N9+BRpTNQJHi++4L
W6SUuruzdnlB55WlVXNoOmjBuPtk4hvMwSaHp6/yPfgJTrlVxdMtR1b6zjKZPsfawwbY25/WIph5
iEh8E4Z7liasu1FMCL6G0oBmz97XY2g4hix0ogsTieBy1m4jE6UPb6ovRhcUWuwCPIdPe6JtHCVs
dcYeuHMGJcxv4uiWM/zISt9dqDRQrWrllwlpkKryu9aItrqzXsA+otgBKedN+Dxa6vB9ZY+V+Jnt
NKwwVh8LLO4WSfzLs3MhURz+UFHlQYdyiR/CkZhOapnIlPu3yKvwu4W/SEUxrparhTgJXhj/mq8W
q11hdChszo+ZDIj6yZsJmo9M2Ya8484Jy2cvtDPyP2L1tn+qvKGJo6Ilu9dAwIKUWbFdNjL+LtMt
61BEgW8M64SOG/Uz9wnLba2I362367llH7Jls3qrJ8XyZxeLeROaGjdKlrrtWHFlW0grEgcSi3T5
9qaEW8q9Cypm1rOG7iPNVtDVL7uMOac5N4QHeK3YrdrX2c1lSmwhnuQ6YpgsfpqlkdLaxa/oDkc3
U5G8dcufixdJLT6yjm/armdfhqcJ2I6ppc8J23tXrT+lL8hj9aYTDslbwGeART/jOy41afGFKoI1
NC45Y+r4Ok9qFwZTVmLTGSUrx/nd28ChRnB+RCxqpSh+9XbwyevAgA3dI+tzJvj68ypd/k2OH/97
xPwCOFRGl2p5EjNiVNtaLct0MSdiDtUlCrNsRwx+z3pNav9mfWONlUxG1QSqfAOfC0mq0+7kh6io
UxuhGgGh+J1Gg8JzCQsGs9LPm1K8xpjY47WQieYNc2EOX9O5IMLlrEiG+PMBJ78u6eVCqRCVC5Uy
2SjF94qF+X/dIuPL4ribjY+nB8yoacTdquKkNmuVVv3luBFTCdqlFLjO2IS2DqfG6H5c2zDxMTNC
iJx/s8n8l+P+IXef744G13IdB+6Xaevz+jRnGByidI2H7fG+8pJPF/na+F5GR4OI9SOfbjcpbrrX
WRoX02r90Bk20NjDO9jc/vkA87+aefx6gL/4g43Ki1VlXNqdHoaH7iSqJSW7Iq9qh3V6jdKb5XOh
NyNsfOmOuqd6aVhPKLqusAw8Uv3coPnaPP9lf/5ywn81FzmRh1WOe054/FIgzzvUrofaJp0X0vWx
Bjcsvba2J+yEa7lhbbSqTcDtH9f951mNQVY/No4EBLBnSvX5OZ0QDz/8Ze/i6DeWEHFULpdKjIti
JR/9cr5Wh+25Uh7mzo82Ps215GCbNDn6zX2SQ81oiAQ+n4ITqtqZ0Cdr0U+AbvZkt8Zw4FiDfVcF
ngTRPWwCm4v74gLPWfOUIpD9twQYQGIAfmAFlN/vwch8m0mlggh5HRIX/NDyB9KasNEzbfXs9lSm
GqkC44D+Puog7LPgOf4OuRQNMzlECaQBOI3/urduy74e2VbljYwezDbgLhCKsk3rrdsurZhoIN7h
b0q2mQEWFWFWVBsysZ1tWr2bPsL2CI53F0qhajiUe8xgggztpUQG053i9p4LbflUY5RuzvVVmruz
78OUo1j6eRNez07n7pKP/CUNKApECz8mKdQm1CgEDbRS2Xb5+Kwi7Cd5Ytz46EFqiCeLraikC1eD
b7ZK8++sCZOrWHgh5ePpoyo5VSojrM15QejJlNBiDAAAjobnxs7eFcR8frKX26DY7hRDSQxom0rs
+OZJegmi1TFUf5fGjHZ8Ni12jXS0+A8r0aMHt5ZHTCDel21RIaCHUb3jwrc5v14YnxAe8hjlqqyP
yGPyneQl7C3iGjanIE2hTbhc6+7PTvKqZD3tXDEugSV2VvLSvYX0oAtEWjsH23Z1n7YPn3ScehSF
cm+y9vVcKT6J/T6mEjJc8N1Bf3fo2X1++Rg3x9+t1tvczGwB2gZDk43wam8QMxrzGS8c2yBx40A8
l+rWgg4ijGbOokPchzvhC7xPYi5AockR+KccGwk61Q+vgmcuo80oE5rrJul7x4NVf/fE5496YZvq
zhzwvnH0UHjxNcP7U4NOYaMH5UFexcgbTIuXIvvp8J4Ay7kPRW6TjJ6NXS6nxn1yODCMuKfHg/nj
noDIQZVdQg+rdGFvL59R7dTIcS9uu7ClVIQ4rny1e8Kgn3M03gN+iQA6XOwTZzcQfo5r1TvRdIWq
UWf1NH50EHlL834CL22HYHv5ak6qm/AVkqEkWGQtReRowdK6cP2dFbz+BsfGbNIqfKE/gXs+cgeg
nNy85iX2cBx09rODRXFocBXzafEeUXJyaU6AOliAx42XZg4x0+7bYtko/Vj1Pmi5vKmfcOms1M6f
1W1z+kTHiPgBu2Acw+RtGiPlP0xfjJWELX2GQhB/0VY8EBxyvXwVWYb/mr7LOrcerwNF1nEswzcl
Ag9pxEMkNwRisyCwvU36mlVYD7e2awHYThrywIPCKnRxVtVimDh/9nnjkaw2mVyQOonnFtv5V3Ek
c8k9GVRA1Hv7Ke6ThI++2WezJNBS6JGQthqwpcXNooa9O/njEXI3zi/AVHTmWGjxQwysnbJY0ipw
dIVkpCoIMgveWpo7hwIdFRt4wBJmTU6uT/A7+APQnkYtZeIjsCb+Z0nwHxauFcbKneR8dTBl4qgK
fXCzGqTaQctsxFb08LWe7hn3kYmkbCdEzfMT0KsEQFzlA+jmQ45pmd+WJvKj5aGILwcuLu1O6Y8C
O5hLJGTm/mef4Hc/LWPPlm/Qm/nejDqgQEbQM8+hrt/dyQKlSTmyc8i76wdFNcW7GVzgn+E2g8HD
nVIuPX7GHRnD9DmmRZydqGOgtytf2WhwhFhG3iFssbCcVf0z87eYau/0wc8Tsc3GEqpQTguXIBRi
PdF6YpDnclGuT9QY2VOc7tgOrBKlunVlGZlLY4Ynlh4pbPNZVgToicaWkWg2ZNlaRjTLQ1YOORmX
2nruaz6Urq3jd3c4lXL+OhZZ3Al3yqtvRx11QIc7E+v5z/4c8sEhAJGt7AE8Lv3AVUKNvKRFlH6e
MTsGXvaEpoRTkZUARnxYmV264kVY5DeMCcINNLKN+gcdm7AV8sSaWVlHV/ekEW1GCo6ezViujFRO
KWrbDJUxSxt1BCQCXz9U+mW3n5rw0GXa6Ciyv18N+FgUJfDM4abLXXLEQH3vO8S9VlAwHmWdjODr
SCXw/sruMbO5DPC9umN8RFZnIVHoVTGaQCpEFGVhzFJjZkar+E0+qh7pJqnWh4Yonsp8zpFDgxvB
b27Lq+SuI9lEq8AzMCuqX6kUkppkrxA3kmdFS9lAlPEGcf/lqWc/PYY9yZ26QQk1s0Bf8TbyhOry
YCp4UHHGBZyBwYpHcloBOcxaTGe2dFIRbTjJxtbbX/sfTfvmL8U3SGPBzsA0UNR4TBYd2OvAAdlP
k0IK2t/Nw0oAi4KHEZRg0d9pdwcdrQeQ2tU5xy8rTvBstx9agEgQFVigukPHAvnwMgBlf6xatmc+
waAcvvtJmA+SlYpp7D8uN6NPU1KL6SsEUeSrXyfPlTMluspX0R1TfR8xZaPDiP4UvqYQ9hDGJ34J
PqbdaijLC4UqptpTFhMOrQq1UHnixPCMz/oct9DPxM69uXBxXbXWwKC6vlg+yzc0ypcxRrgH+q3u
OHiXBOsCyxSZAt+Iz4KSr/Vd0pLyjSpFjaiRNM8E4YYnoYMrkVBmHYGFwysMPwp1Bk9g7RAMM51W
VsgT6ZDWbFjgip1FT9M2TUwU3gh8iPpaRIM+dCt1NMPhIeSfqLhN4emrDpetkUP5LSsOzhswxYJC
U7W/6F5YGRx4WWGPDmuWHpzrDrCshCmG4B2jgFs60refo3Y1jPQ99SmNPbegn1cAc17PYiErQ88m
C93yNETvLAIWeEbOR8Id6odl2tx/FLpIWlx8XQayadsVK4KVgoCMtco5Xp3ErJlwBYxHjRUgeVL9
/yKwURE3Cxv2xgu474JbY/S6frePoiKdbCqXq5aJgokEMLCdtMtfpe1ITFtVqVs7XzCPNDI5ZjZN
bgb/1DCSWuH9TBcgdpUdnbQ3L9hCg5ZK9mIlg2sLQslSabWjwDmk+RbokJDSiDvcA1w/bZjtQV/b
Z3J0zEX7rhOKOjdQarYPzu5IZdgiCx7nTwkMshMYOZJv8hzSjouZdGwdVpWRuToyKy4Uo4YKsnOh
1djyPdwXQqCA1h9R9Cza3YhenCLBrpEesnOVrcKkpqGnsWeY05UPSTOlO5XdkGc4Z3Tioo8MT1qG
UsXsPtMpgYirg9yyel9BXeP0n1BDnbJvOjtUmac8KiBg9tcuanrKrfmvR6CkR5eEpGPDtANAzCo4
q5dahcaZCmwMaWIFYCy3R9KTrKRwLsKSZWVp3rh8KYAV++V319UpnaMU0e6++9wUjBpjTc7juLWh
csMCB13q1IW0BE+WHZPPVGZXXrkKEKZo0dUOBhUa4Pl8sbmFyuRQFux2R5TW/KMAOrXHrf/PymIh
H6jpsbOXvRD2QZYjI6r8aSMt+VeZAIfbFKpR/tYq2PbeQ3X3oRkFqq3xqoosIxzlkXgxPBy63hkO
EsYsjancXe0lYijloZoIAZeruiACIjALbcUmdKcq0/jKe5mrxQ0w/Zx+Rl9WH8JgM0xRFdrbCHLD
d9SG3OPVe6s9HqhO9nsEOHMijEwEmxmSVZnCAWvfcLti5oeEFKfTrjO2D4WsOqRp4SNT35Wg8P3y
l0J6sfxbiKRSTAqVfJIvVoN/7L8ws1EyuxRGpfz5UdceJ3wVJiguSDbh2EvHOnR2nQXz+n5KhWz/
WuztgFIyjykgla/OmMKYlxudqwTTXXaEOIXeE1YaMXK9kiiQc8RQtW5XCcuQawbJXo2b+nb6/E8R
h7pRjZ5QnJhir/K1cCcNg3Vhko7bVc4POnqL2hJLtO6eoYDsqk1RUDDvZj41LiuZPobkeMt7Mk3K
tM2SOuxVem5Qb6qLCTKLCHA5m/N5vzKauwuXMDhvIb8DR7g0xBxA0r+WvlZ6bl5eTYYniRyYe7lO
ybs84no4ggRfYk89rewGr118akw17G1fLp2ZKhwrh8LxHuy47aosNGXFHkJJEMWAGTA5b7tXNTw8
YNGQ1V6bTPHNXKEmPBQ9GVsmgWolXK4/r0yUfQs4ky63lIYsTCMMa9QiLBXiRr+AYbKLQCYE9PYo
EwtZK9NUYP5te3t9kJGrAUHELFTmBhS8FrSuNPAGv1XntuBGzuZEIy6jtHPHeC2rdzntGes7+zqr
O0PyE7WtDEIrW9nKhbMLy6nzbGBaMF3aotHYlPWO31ZYDo/gnalxtZw8I0rck+VJ0SYWtYYYYvRg
nMEcvQhUZ7OGf3xkZo9ZdiQ/YENEq8+XWuniirTJmcFIvnxDM0szHb88qoxB5PzshH36CLpPDwFU
HImq87puIa6F1iMMfSWKHCCum16Q4no8uGizosv53eKnRgSAG88EdHbURknrguESSc9H/lF4G1Ec
cZt2nix/HTZtSljq5vEINGSQBx2jqfVEOgmxJJF10D6QdGX3l/r+b73z4+hfs4I8oH/NCrtcblHY
zUsW+L2XlG4V72m1xp0F7NA91Z4OBO3JHfMUgStSjhXjeflTqB+gCe4u3PTDnShY4b3LLapRmzdY
8b50n/tCFKY2pXwnZkNbe0vn3hKmBBEhcOm+cj/DeVLgLSAnBpP+JbYi/Uo4Lmu3ntHrKjeoPYzt
+CHSk3VnEWRYt8wryo3FzYYRpC+IkYTVWBehzMih+HLomgVUScJMw3ddx8lkERxPSBbXj3kWDQeL
3kSmg45is2OTc2MSAz+di+zPrUGD98MEyTZDCOoZt4EhoEHCgcZIsy6U8E61d+2sWGQUz8adcV+x
SJb3GV9lZilmhVH99Jer/D/VhFKS/Oci/8IBnU4qm8J1mZwfifdhsGUEA4n+w3rcN2e0ffqijlEa
XQYtsMKtZAL/C0r/Wy5XMS4WqnG5GFXy5V9MfZej0nwaV1YSMUgGyAPBTjFaiBpbiKW0sYBB6iPo
ikgeCoj0ROBHvEb03Umw0lnA45KyfwThkR8gKwl3KzJQdQt++TBjndGbZMur4CtV2nwT4jH+DpYY
LOS3+yFJ+RFEiZLFcDCGTS/3nyi/Q8tt6BIThCRyOm3XvbuXbLVjUAWCRjDUMATY3CTfdMtY0Xmw
w7csS9DnO3oVokIs8GAga1VTzcGaxMAdVhbj9OYBKA7w9zV2oHnucjpyBmVumXL0gQK1QsEytTWf
NU1FSetFMlHRIdTelskJCoAMgfX99pya267Y0JY2UzICjLB9bO72926e5qF0Rwwq5DE23/y7Ju1I
mbOsW6OqpGYwE/ds3CP127epq9NOcNK0eR17MrB4bgncQniWH5rm50BIrRpUwm+C0kuiHcMHYx2C
AtRu8Af4bhdTP3PF59mk08Mps70dXa10wwOkaeefKR0F388L0M2fx2T8OwlvnDAey1E1SaqF6Jdb
Y7YqbLfVU2xjBqeiylsWFQi+j1EpMwXh5ijLNYsbWL3fDDKMI1zRxc2pYThZCTtf4bAyG10tehzB
Z31WVFwemAo0xaM2N5XmI7FlxAwvGXof1VYv/iLYKcopgcpBc75nbeHhUuB65YolEFm9qYDyERu7
uDuJmSj4tFmpka4rntqJC9Ccf2dVcJFN4/cY5CmC1xh71Rk3W4IGS7Z/PrvFiMXjP+yxcrmcL3Fm
81GB/nvJLzf8enJeb+NxfHiM3qp3t4dG8uX0Od43ju3t43ZXn90m3SI9pzqTFCV5fbFJh4P57Zhs
Z9lffb8+lUiraYT1vkR6sXhkhoYb0lrUh9+Wm7Q6+POuFqwY/++uFgsVGJdUlX8dB5Pc/HheHo+H
x9vZU6lHVevc3bxxJzEp4DdWra3jWq4R9yfdYr52eClcUujKX9f95GlV/zzdFrAaT14o7dDvYVAm
xt89X26r3eSU/nk346j6ayX217m8/N8Fe7k95qa5WXR+LPa84+DkEcgCqqHaTD6qFJ8yPziDS1EW
h25GCxWLmqsrD+H4TWUNebvE6uxi7ti0+rTFbxLIhE1qq2zcC7JD9I4TZRv0hkAgZgOGr275p3iM
eXEFULi8xQeEhXH5WcXOYtjCXcqISGLIXnYH2ZLKwzNd5kMrQCZXeWwnfE/Fb7Xh2ZlZ0UZdu3yp
ZdJPol6CEaK2KwBKxMwYKTD3QeBEfeJvpf6YRCGDraTjUzp139cvhDPgY0Tm1MrkKoorlXjBacsh
aBF+6sjg2XWmXZAxysXGPBrhzfpxU1L/qFXma0htS664dV+FzMBIn8OvGwhFgGxf58TvngojpizX
IJ8gUiGf4HljFmWTRZaQstoKVqBRR3v26pYyBIWIoDtbkE9MKM6FShPSDK1iJ09CVexSkPrD6icC
M0s8oH3Rs7/qelC/F25EWfNNFlQZqDIokPX4NxUoPq9v7PKknPnCTKtGQvkxNCqY5AcyPVlEJoNq
B8xWzLec2ozNsrKgpSrH1j8Im2WrLCzz5wkJibTJ6IaTCZUMyPFNhFTCpCcGi8D6CSw8/9VuViP9
3HuY9CBnzXzjJ51yMBDUMdWimVNwkNKHrYo3umZI1nIlXPaGfclkaoCg3zwuX5i0w+i0ThtKgR3c
2zLAT7LupTN6MmN1IDNou8uXKmCsNqISwyD5slH7vpS/Z1mPflKI1F/MMLObZvPp/QKkShfcLBvO
A/iyRRQ8oeWL7CDw2UTv+NcqJznfoi8ri3JPO17reAzu1gHQD3FNvYq0hkSHyCswEln5pT+6DhSI
wxQYZpGC5ZE8Xdxn7ckxzfWY/X9SniyaibfLkGQsbdIZxmKzG5SzBBADZiq2SNlFREqw3mWkgJhW
nd6xUzkEQeeofeQlWZKRcbQMRdYEJICcIQExbJF5PWQz5jRuTBpW7ukAIHomZ9SoktTT0IX/2bA+
s0Ar94qPuXfSmsZpgGwT4FTTOQV8x86wiftSiJQlaI/7xbvrzyRn3xEv9dOiNnMs72aX2Z9C312X
RV6USR64pFZ3ht9z/dKgXalX+yiew6wCd2zSO+JvVmBxpakS3Ni4XmFQED3CTdg9uRRbpcUn7Mux
ua0LNxRxsfVaO805reG029tgwoFM7dCZkMWfKZZicFHqXRjgZEhA0AG1BwHh7/v4DiTHpN5ix5TW
zBILS317ckrSF42Hl22hCe4XU4b9hMFL+t7I2aDGhoCQiNt7IHdMb97MOi2i47PPyzmUb+hUb+2E
8vqdHeetb3qewF05+0HEij4130arTjbPf/pGup43+LGNy+u6hX8Wv3ldDULl3lo42u5Tabpedj1O
9zhdlnBxLSnI9qoOTVG5GtD363lSYln4GS1vBBN2fus40i2MoUY6Q8aL85jRyoIEd8I4Mx3SJqp4
tyPz9zkxtfhmsE93H4UegxAlp7mSGbcZdvK2axoKOVD0mJKTPGuHdrZS+/2j2iskZFr2p/dhrnz4
QAvwoc0ZiPSHsttRSNWUTy4bO8BM/ZosbJ4/zagzwamhlAAmMVPHeu1S4n0A3oXd5QuiKwW3FL/M
yPm7OzWlUei1IxBhdS7G8cmyEvAG6PuZiKUIHJjUikAy1AxZE+fvx0+rh9btjjeqSoumkUC/Jp56
IoqZ8indc39Diioka0S8IuG09i5YQdUWSFs4u0pl0h5YFgeO96KpQtx6zx75GSG7PALZGM8vmqc7
PRHFgk4A41dg9PGDEeOaXn3WnXfko4LyYiOC4CPCrOVDtTNuBXEosMzkUZBGiyv3xO9MR52ks+yD
zj4GkULzijbPFSYDoDLLDMoqNtL2j3HPdfbPgVAQ3P0nXvslpf2FATg77K7rQlJEHdN1gtX3LUQP
xBDXltZsxhDCZEVopJpHXjmpY9yaMq+PU2BC2wbR/jgHMMw/7x+Naswc/mcPqzSviRDwxKXSL5S0
aFidrybjgtmuECgtL5hQSMBZIqk+UapzHXoSGM6Wnexlxm1+mXnM+pdP/EQbSiWq7RjfQoloVtd6
hXpuQjNoHQsrFBg0EywzLon0uZpJp5JWYHOIhEPud5Dqm+o9Kgw1attTxJKPMze3ukuJRSn8Lwbf
zjR2iXpZL9ukaTulEa6ps4ZnM6YDjUqd/e3yW+nRd0vPFUHMZgVvZb9EAa3bVO7E//xdNZbIyYn/
BOUes4LVY/7P2jB/FoTI+uyIpvm8M4v7irfCy7ANloOddoFDHxEokWrpSSwaa8SgXl4ciBnS+dys
jCj2htYgpGvA24g13osdKl8iUIcL7LvSfYGlwOjZiEfHIiIt0gvlPc7zbdd/rY/G6D9AhkGi762L
Zq42Lh2zz8O4Vs8MloiY7DFiUFy449d5+/qRxUImkwiwDJ8ImvzFaJ2dz5hZ0uwun7KZAmPv8ilp
y8OTiGS1bo0n0Jr1gwiD6KpwVwjAnMmosb17bnxmAFoSNIafV37xnSuM7U+fHozgnGCz58iv6pfi
/bhdegNThydIjJQFcG7CnXU/sUcyd9/jrDIfwDEElN48wXsz/g+QHefZwcpKCmivvQquzh6bQlCc
q0DiPYVejNWnjtP7jxL+P7yZYzecCjZR/mI8LT3MKFkwDwCeBwdDwuGlnbJ3QvDnOQZTEglK5Dza
KmUcdo/PLqxeMlFK/zaOFX9ECcttxjUVtMz+FXYgbISTQnXA72Kc+k5heoMvDd0kDR6Nb4/N8Bun
Q7bXy/XFK+QIMqYPhdTA9JMOaOCqCD1DKbPvnlXL4sClDsn4bto1IzFONn0wXnD0HrjiHnagYbIZ
oX837ticfBpqZNUTWQZjjsqjje8u4LEGtzbeYDgbrrNrBLvBiirbf3fI3K/y5pi1g9OFJMnKvxUn
xA5MPj7gJvDc+gUnfjmHAa0wAXRUmeftKfBwkanTmBrtoQ8W8IDSrcJ265BuoHxAKuQCcodxHKMH
smDPkdTXjKhIUklW+mBKFKBcjnvO+TUQu+CGOSZ58hDEinWMslrN4Yz6lE4cIvoRwfJkqBmecTNC
fSAec+fiL56Q0XOVLosSJYjKnVplXOQJpLglu8P36H7H2YS1wGc6QvwUAj5zQ9R+DOTXGEfOHBEf
5+PlgFd6hdFqVCd5otLLjZlGHMBevIhrarY5/OpQcy+mzBRaeno5yBQ43WHwAZaXyEvd8LJrcSt/
w/Fk9ST6aTgmi/dTPdvcBoKOcGjcFJzpczUN+bdHX+aOn6gerED7c+RBVGSuezk0Jv3ynTMXAPm7
k5XTnyAVlSuYImZx7qi74FV2R9yVcaVVJH1ZDg4UfWEEdZfDdITX5mJwLgDZjfc9XO/LvR3UmlFz
eMFzrwObfjupn3bpIWosj7XiPB0ReaeL8u1sAn8SLnXXBH1xTVFUP9oBPa+3Eul21Bh2zJ+BnB/K
zVlr0toPTn0aheHXkzzbtjhE63XFJloUuW4vsChiqRFntfeXVD1RUoNdLXcyiqEldRc1MyS/MpcR
S1tXgl45g4q+UaKwqCgO8+FCJfK+GExwXZnVPiZJDfoYgSlx65aaVu6tcTzVcwn8ANS/MgToANBt
pPGldjo0PgKewW5MNrQ7KGxglG9adAoo0OUMBPblA71j+Y2lAptujISKaWlfe5in7bic4rp0REo3
ri9q47tV7WFx0x7DraocaMowiKe1dFwf1onEkcXeTL9N9vVLIU36s5scZMX6uJ4m01ql/mPUe5g+
XyboogY0hTvlfhzTH5XJ7RnUbHxsHsfNafRePX6s8KldvG/iL2ytOADZjqY32+dp3Djk+91Kd4oZ
FO2zi9h0DnBhqX55lgjRnaev+0blbj8c3HxAWmAxTS8EeB92iLzW0vK4lofz/3mq44laSy935Shd
3j3GiEjIHTv7zuSxUb6v3sOrIFTdpsnnrlvAEGQxSHOdTv/wvfpEWoWnZj69fIFhkBaP2GtuBlH9
vXbqvo9bw1W6aRc2/ME539Xxm60ssUTYd7hVYJgTpJRPy3S+GiNSulaaRwrJuVuaIT+erz0qLNhf
y8F7nT9HSBJuZ9P6clo7YCcVve/OzeO8vnmZp2npblKbamwL63M4OD/P66PGKJ1uKOMiYYQ7enpd
Y1QxS085bKjO01phkaIWjB8Gu0JtNDhC/tS3Ck+CuEbUVKjN+68Ffr+wdKS1Eh4Ox/q8w4R8kzzG
7dttc5FW87VZmivfXaPbBM14ffGtEtVK1XrloX5J79HC1lu5em4wrBUGuxbugNU63bH2VIDWqDnY
UvqVwH2edl9PH9UawyoXNU7T9OEymIygCiLXnKZpUq1fz41SuizXYe7WD9t6ifAPDsm2fiSHetZs
6uaZmAqmxP14UuMiEQ7XvBdw2Y1ex/Ufj7ubpHuta5nI9E2BDtL1QxOxSx0tPKZamx+VU3pOH0eN
QpTSUOrbNF+7y32bNL4VvxYbVDibd4+F+nSZHp+bhX5JZ3my0DPvbx4extP0237fuDTytfXjtU4x
ZwL3Pt+5PXZPN+NaYgo6u5/cjxrzdR11TWvXuzt9LbQ2Nf5ZSb9NXxYgccdBqXZ4mBbSEeWczuYB
3e2e9WbPKpR0q7XToDSvHerRx/ALbU8xXFul80tjnx5ehmh4is3puDna17eX+mVUv3xEIyrep/oH
inTSzVV6rkHK0UD4dfo+fiieb0/1UaVVwYBjzWL4BE+o1ngtjuuVl2F63tQYpkeovvcNWJTPx2v7
Mq/NuumhnscypXyT39eGu/oBH9bdGF9pUu5eWvxexs4MG+Tnc41C0Pu4f6gv31+rN2nMTYXVB7lj
F7eTGoTU2gAeWPP4dOHX1Xdw5xvCw7rBfO0wbx64qBKxV90UuvGpCaiT3GMLXLg/16q9XK90t0PQ
VBnjtcEMhjPntTZ9r9AW+oqACLoXXJZ5rUIcDBewsalP3+fvjeV7YzaEw5w22JNGJX2NN7VDmwpQ
Pj3eR3VsiI7MdGUSz9mgf32igsDOnd/jxvvoFZR+mO6x72I/qe8T/VJb2AzMTjcQkWJ+ms0ev8ri
ISetl3+s6ud+TJVJZ2C99S3KygCKmsOP1cDWhfvajsyVJoThFRGmvJCT7lYwcu29OGebc2pSUFrd
ItWr7X2R7JNIua1TA1Wk3vhNcHiOF65AsdWlwxcdwjJ6mJn0uHXuH/gEDVbyCGQhBzfyLTtV+6pL
vUiejFUwGbUy3iO5s3V499Rt+BqNl6y70KMarvUGaCIwrqGUAVC4RMn4kuUmmUBr8WKw6bbEL9Ym
rd1MynzqjGkeakgwm7D4/QAofZs393cUHgEOZx2Fe9xgQWxvC0zaEIntPCvWtJjkMgkviS9tEm37
ptp70jjr1qCFmUCdRWrBGWEYUzG4zUiRKA1l1gnnezl5yZtMDoXgOnBt7IFzIoj9WX0SdJHpGNPJ
I4bNZlVcgpVcuhVyS1lrctc8Qflw8WTaVp49yaqT4dbWrUQ6ELY3+Zb8Eh8RtEu+t7LqJGnP2wIW
5AznG0uEJco+UTBO3sOSHD7/v4YMDIPsU9D21fDCaZjRy+X0XVsqo+KxWklv2U4+bMHn1pQ+c8z4
lBHY7O3pVkehKLQ83vd4652lhQvEUPWga2viXxlHFFu3P3yzr5ay6KYZ7ZRfdSzKxuaiXqR7EINT
9qY3gEU6m1F4lldgZmbEBjH8jjuXyu0tw/PQthDnjVBsnroqwXmOm8jyq0Zj3DqhC8ASnplAvkca
BcBFDrO8ZSyXEWtrR5HZvFqaBdUeaHIhJXkKZVlmj2FvQCEBJ/+PsDPbUptZ2vSt/GufsxoNINGr
uw8yJSYBkkCMJ6yiAIl5FNPV9xPU/nv7K7tdll22KQqlMiMjI954I6L81fqX77/Lqb5JvYKMC8Au
6MQXuG014IkKP21HmEGSXeXlrxTpU50IxIGT7gxkKra4XOJQCKJSeHec3Azfb3/jnTIGcUPkHjKO
r68FMcalybB8S8B2+fsLPc3we578EQtWvGCJCQvPWUxscQCkyic+J1/Fyj0JuI9vs21LrzBgVgIi
UrH6KztVWNzy+VjVmNz2RN4vNTQqjXPt1iYCip6Q6lJSa0fy3iWpl4abuHWCs0j1Aylr8KDbzhUY
ZI+5+tWraVuV14XWK7xjGYm0jC9Rtfa/H3NNoEG6QX5BveLLST6w8PyEcSGp7G4fwl01XcpzCrHu
JKxr/iXds5kkfBP5W+h1EjWXYAWVX6VbKmIuW0AERwhNooEkyUIAFLGQpfae05eyhEc/mzn0pKUf
5hvsBQKt8LgMDXn5yl2uJPKRFeG8Cy2e6tvceUshV1kNQiWIUGUuK7LHW5RxCtoN2a/57J4CT/Ip
RGrkDSwWTqP4SnydCMQl7iaP6/FtEcavua1A4xP6oLDcxX0TySo1aFBrS/lfWIjyRhE8ub38S5qL
CN3g71hdRUKm35G6X4ucfONAHfLTzrnlFDk5jsRRkoof4pUJzPMVhPv6KqIjEIf49uKSvhEK/nUz
VLkv8lmm3LOEE0iERF5cvJYvzpjtST8GKHrkiBC0aW4WlMQUYgpBE/FYAMxGwq+W1RL1Kkr1sRSq
nNCWHChlglnLeso6fqVKSPb6mm0mBQvkzj/xRc2SPPU/ZoXgPZWfLMNxLMOy7G/B+9M1u19K+S5P
Bgc14Td/bl7u3xqXjtu09WanTurQpG6ut/33tfZW/roKj6aoKFu7rj5wbA76oMnGpq/zaICl4s3n
VjS/q4H89CxMZid90tvqJsbfU9gO3r2999bvS35yp6PPKIrK3iLk9kFJUSBe79SI7rT65hV1Rc2S
xXivhlsV4Q51k6RByd7W2NBjeTWvYhW/L/437rRqfq310GU15pehm50OfUu4oiHfPau+qTK18/q9
oC3PGwQl4qsqCEYjR43M5tWb3LzRaBQE805LPu7pCVVBjV01HB945er7+0kx2HhHFPo93CkJCo9G
c4sqZi8hYxq6b3ofH63WsJX3TFe9Nh70G4z95ZytrOJcpkWekXr4POCBSZsH8aUe02VJu5BspDA0
XskPpILfK029V7oM7cEplgz3O/dhWnzYr91lmycWd3Tedz+pC9eWhThpqghPPbxyRV1ULU6sO77N
Mq/AN0gvxlP6dBuLmt8af4w/Ov3eUy2XS9pU4MvUl3uacmdqmSnJXyJGoJbBgIeMOcDq8eDsDda6
0PrpgYzfOBLfHugbR8J4lC6XbIfoggTpxtp7qW6KdCwiOMKq3ku9OPtpDt/06d+3y38m8VtAwnk9
rumqcMiTDUt4/bzrkSRNTyaGEnIZjqZ/0MlKhRN2jWojwTsVDNgJW51W72q5Co86rsfxWsfxsrdC
huZrffaCRioTX8u8JAnDsKDCp49fdmHvOCIwIp18HHtpJlWs9x57SFhqWuQaaMBLVbebdGdY/u+V
Fekya4jwU/WOOvMzpmN5fy8WjRpq07KSY+2l1p4xk7U/ydYHF9ox6IBnahd5aZZkoQAZCTvWCt67
nrdOGMiX+E7C2aEJUaS9a+6xX0+aqs1UCYD3wUrIAEGK4IbcmiZeSCpY1s2jTRUQmuyZEfLBR1F2
XlUpKNBdh5lepapgUTqfL7FUXmfO6KmgvMHRC0YVFYaGrDA+u1osFqkKZwUm6MXMratUI2gSG2pv
w9yWxwq2oRTJBg1qj5XseNwk1W9+ILxjypSpcY1PSnF1efOlLapIPvYhdalVbWgDjaghxQk7G906
4rUd8X6e3g2nyeWHqXhQ6yZC2r77Qt4G1VCTbqtWi6ZetzYcf3wcVasV1WSIBGYYbTSsjVvjzrgs
OgwttuDu3XD01KPJpM0jRIsoGra2g0J7CA3prRdE9T11SY02KqhmWsoR6rCRyCAXi4Oy3qswGGWq
0xsMqHdXuonrnhQU0uioPN5Xa4tuYyaywg+JiMgSiiLuykhatRZPuuh2u2/Za2w9vJBKMDNYEEOm
1EveM7QAgLqpT6YKaRShZjxkqfnzqZ7v1KR9YRYfLDxvYE840VzKhLyqDww1h8+XH5xlenbRyUlf
tAjbmtPixNzAYqASe7IPSu0baEu/iWY262ZgoltrD77dWCM2Bv+glBdnkIxqUYtw/Vcod/cN0QhQ
83pfZbz7MlNLuJp/3c5qePGGrcuOwOguOsw/DtGZSrBY46coq1N3UreDefxhNVs4v9R96bsousnK
ULgTmOVTvZwHg426+M2X7jz8qSoqc7aHS3XxL/4VOb74o2AQL+O+T66vOg5ccFOVApg+vDZrOmrL
usVx0KR47wcAzxqdlIns7NWjttdeSQXLXrPjqt7aL3gAZnUb18gOzu2jPtZQEPN4r1Gwmer1oH3U
mtIQwAz2+qgraf0J/a+ovGVTn22FL4RXlIYoipyDE11xYq84qg1hLZ6jfJb1Hh+zrHP4zGOO10HA
i6K7n+glyYwseBWu1HMaUx3PB//6r//xf/7X5+N/potD9KUc/2ufM4ur/fXyv/9V+i1E+k1PfwuR
Ws7W2RfW6OmsBSBO3X4iY4hXEk4m4aoPaaVV0MOIrTGs1Vj4LgJeqw05av29anKsoCo5R3px764Y
9101V57s5r+P0qLE6R9Nof+n2w3hOf5Ckq/AWU6fMs4ATYugywrO22EZuUXzYMCwh8IVKieM3wvD
nDK6DUch80coL5zMEvb7SSfAWyqdPHi/bKeNj/TPQgOUzRCNs+jWav5wsdFRC6MCqCh669S2KBJ8
cP9OCdUJu/b9zgi98dKieW5MRwsls8DgCmnEzJZD6/mi/zhwQmZT7JnJRVUvzGG9ESaT8KQI+04j
Q30dFqIiFuiormimE1pLnlMubJ/BIKC83buSiLm8Dx6NGWbWyq+JfuBEo2mWCnmOCzf79+UzQtTY
TlRp8n7LCqAVJbTj8dnAfsKPFpgNziSMG0RxPhjkejDC1ETvIaRHDjMelKPDB8yvaPYgGninRV+2
huNxhI7g8XgMsZRGZ2908bPeSkVbVeteVIHxP17gJbb6xNqqXXm1lsxM/6LKDFetexxIdUM10CSH
9lf+f8ZrMNSaW46MHdh7xtGgawW/+0JNrXnCF8er3Z9xT34z0IO6elUKIQjuuYLJmMyYuQp3HjHd
o1HMYwWBHJq55stTBwEW8NTfamSVL8hQANQMPnxnJ3PGElLxZQm9rpi+CHv3vX4UL1LViqNSG0B8
c0Jwsup0vlvwTTRfIu9BAc8szx1kYKSbjkWfJQipK6jICf0e35I2W73nROxwQs46R1OBhpLe4Siz
7K0ZdZ1WJOiLkzr3z/rMMKAQHvUSuDd+znYFbVMXqV2koTpN5V117B+1WVRZquOtxt7jl9PAkHj+
+6JAs7eOPaojTf049Vag3dKpBXWk+DN8Ds1ZIRLzF7jbm9MrReSg4C1XXrzyNhiOdT43HiAWb3MA
lYUEh8SmMGZEFhrhTHRaXp+nHpprzjTnfrv6aGTzadzG/1Y88coXe0sM2qe+VYMgFlW7VuApqt8X
vbeMlywDbZGZwYpKg4JKmHZmNgmRTVmuQWz6DZlidvfXhtjJOTcfxPKkS9yD9ii0tSz4lSVsP7xJ
ENeXKKcPEm3R6qLbeWMc83xzPjDX8zOHBIr43/sL0X29rWg5Ta/q88bxL+c8UtZABBYow/++8aDk
8QmITq4Y9h0TQBxsMQUcNoGpSaXAI6KOB66DPPWNNd4NiH9w6N41YaXmHefBCEucUQ9ee+olTgyL
ySVfn1gzH/3esufGwcPbddps/hJn+kYNevW95pRgQnKsrxixVjHnhuAEdO+iIKCaVLgjki3+Cucj
d9OvkRgqRcD+Il/FV2N20QLMpckLT01kvyqG8CCeL+OAzb/pjIqapa6GsxDzqT2iPo6HRkhmovNk
fpieC4vanuCJhZh6BX+KJ7KoYXgloubkyaXZ1pN6PsX3x7P23sNbRw9P5oRX9YtdW6Fkirx7xJMg
dSuvwBTJNF4bFbXphuuqeLUXfFdbF9SLT3BkoK4eyC8CO8rU8p1kuK9XulaQ13g20byNAp8K0USV
gF9vakgVAqJrGHeffK2dlBvviNi/RdIjRSVtfxLvujWJq1KKA3X11QEFTYdTJY+3WNSGZcWZ9ymW
kd/doQs3XDt0BHesoay02yjQHF3mVvQtCl+8jIosiUxHuSYPOrn7k9HKVq2aLHeLD4yGSBf6nocQ
g3zH3Q8MdUvIT/7wLlhiY3hBUavl40CD76qX3ivqL/GmcPKqOupOP2Vuw3Z7eWnt8OlSN/PGd2Eh
8hWTxg3JaW7hA7AfE1h/NhdSvkio+Cgyzl4TVc56z+QEPak2yz8aUXyJ8bXGrYhJuLD1uzlRrWFX
/vtWizN0nkHnHn6CHY6giqnNMEx/JlblBB2AiNw8duTDM1moItAE5mJgqN2zphYV3R36nQ/M3da4
NgQ8+NyJWsEGbkTEbrEUbYXZXmtwhDGukD3JHFanR0UGa1LrfgquIO7/sLaQ8Cmd5XnW6Yoob2kn
+75z96bq3jL0iaAhbgUhJH6P2WhlxWxTanp8gPdtVGcZNQOgXN6R7Wm9xDGe4SCt76rxPlBmsp/3
DdkbX3vofYKqqMbktBoUtKkNh+8mjK3hVQ3xST4kOMkN++nouLCWlPXiFG0MIVq2CwuicnoPydNs
sJl2hEqlvqshcE1ljQPwqt9rR47RHQRznTDRCQsEl44pYBL49d5hSBYl8TB+KHyniQkidMZ7m1xY
4pSBiYT10YHXtmjJXqcD5CHWzwr7jUXtrDGad9imRcKcRaVRx+IYiRJylTmS1Lg12Wi1YamkCOV9
Vah5NIW1fH5qIQvv60WoribkVvlj8zDHIL81Nu2CLt71qg0xetV+Ub2FxStrDlU5UVeIkcgJBjoR
P2+S1LALENGbL0Ivz4eIflkuQ14eDt8/J1YUwomYfalsA730qr6gw7C3/NndL9Wnd7XRi2OApE9D
ArDe8OrX/q21mSukEqPt6xAJEcp77RK/6lnv5RBafjXpaZTzMyLfNvMzQZblsDuwwxgPRwBCCDl6
fImP4RlXp76DgECujIfU2R66QTCut4PjsacXWFZiw4kq26GFR6PJjAJHLrWwmH6erhEh1YLmJGLv
cbp8PZbDe4PUXwXYDavulj55q/rDK670o+GQZnyJ2XccjRELKDqk7NWGnw+mtA0iwBmNJVPnD5gG
W47RY8CH6OmTDhGeV4Au3avTSUX4t8wqe4oe5DrMx5QEpN00vU6U73da3Raf3WtR4FAdJJfXgYjq
Vp+Ncv2M4YCibg0vPY57nKN9fCR8VMb5CjI/jgfgchzvzbXqNLG9sbzE4MKh2XF6YUVQ3kb8hk7H
BHmQ894P5qBSKELA1lbuSb+ZogdFGCqu2VpFqT52TlGhduus9XI8vnv+rYNJ3+QGzT5uFxHHHD5C
fG5fa5zKyz5OahOJL3i93oelO08chIMf5Prg1+sd9j07wFbDKGqdepkvh+JOzWMcud5S9/ogk1io
rZbaZWoV3g2dD2OSO2I+dtuHDvB+DmQW0Supky9QDh72+/gaDfAX5QUQJdEUkxHb7e6NV9EDfu9R
lZrsrI+mVBY5K/EqO8JZmPIX4y+xTdaUG8bawv/DzmfOmh/RyUOlbBo6C/IoD8XmO2oqntcIJjHs
S3NwkigPE4slkKt4rxg9OAWH3RFQ54RVp+0cc5cjGiuKzxzgpLygM9/8N2BK2Ls1Hj/8O/ZGseqC
10K98FLdMXf6CX85HV3b5eDUK3kW57Oc2qL57GY+EGO/qNPuzRNCvxxAMgniWuNuO2CQUuVn3ZHe
Yll3PEXrGpr/dToae48p9Vw9d7w69slggBylHtEx4EpxprFcYoIcPNMGCAVoktM+mJc72K9Pnrr9
PuQuKBJ0MzhFYgUJx2Y4EfPo7V6/PweZWnm9Y20Ze2RkdiBQVTAeoFJ6ctYBAsh4MXy47DiLqKJJ
aqQnCyt20JexRU0ugPI1GfjW+BJcD9VLYNxpWUhYayHJO0+8feRugbPrZ/5ey/XktmJab0iiLCq7
XlS3fmWMZTi4IC7BXIxQYquY1hvvTDB86/fPiIW70czKfLnX7AXdB4tI9Vl1WraHgeDXz235OdxY
gpRE8c9NcBguOiER7hcO+ouIOpQK7+E//BsUlAccITIIEpvycJ/m6EP47ozuzqy+4bvqkQBALBPO
JmVJBC0WqxKbFv9vNJ8vxYVgfwmohig0VpGYpZCaI5e/DQ0Ph+NiA82myBnSxz5oDd/HycYr8gR7
nXp7ejSS/RQ8hzIxYCZMSlGdGXO//9G39Edz3CHGT94pm3Jx0E3KhAyoEuAdsFJsRT0TVjL1lrGY
vcwSe+WoOqD8rbF6NogTrDvPSDzSiNbUA9ggU+aegyxuNpsfctShwx7ah3H/PvxW1d4HiFPr2TiF
aWinPO1JJSJCD0WMACnD+xWQvKhkorDtHVgjSuRFzGXO1nA2Wtfmo1F71h2tdYA7FY9Ga+82bOyw
NwdoNJCZsj8AS/fa10YSrr1FgUOZanc1DEY+obHinhPAzNlVdd9WFgf48V1nidtwJOWoJAGj0+pS
MGFWIZ5jfjPQf5uUMd90PPxW4hQA05YK+XzuDi9tp7kFpw7BnNEIgUOxgn5xJjAf+D28H1eOkKrG
UeRR5/MtW3jTATFICBd5clxlhIrkSHipyUD2Zh154OCqYhPBAZvx2XjvxJOgtH+idwaByzRUUJDB
gJjIqe7FJeWNMFWgMhEEklklOUiCFowLBgOxJ8I2QdBuJ9UwxIypcuqJYSgBLbkEu5OkIEid+Oro
NGYART4FUQJeaS+pyc78oireggsdr3s+KWnVo/QYqACWzwWJagbY9niHSLIo6TkcMG4spGrKKrC2
hL1Q1aKl2xPeOO+hLQTD41AZlBYH9hh78FqjVjtuIynX2EYZwKcI76UnZANAUL4etRwh7JMlpw0g
BVf/vUsZX1plXkBgpz6oXbXiFfBsaMkdCmkBOhnkNCDE+jyof0j4qoO52OFQGvpHXYiy+M45S+oa
sCM2C+e3WHizCn4kEDun+QVDZoQC6fdMBghkfvCaTXbwMhC9NmAP9N7jiX9I9iibv+NvruEYtksZ
g6I0H/on/mZnr8v2mhOgOvk5LHcb0sEmpKr+g1a0EIY9qh/XDx/b6A5AA+TcaTwHm+6muavfSYNy
gmm0r0NkuXw+SMZ5xcfOLsno9LoJS+jBStuJbwMqQ0Xwcapl7zrIOmZL3uHqXbhrqU2V9Mqf4kV/
6MvlOP94pm/xovWptN7trE2eXD9vJi7OOnqNCnWXE8Z/QrNsVVC9gzQ+YLs2T5NKNQ0o3E3rorS5
LugVtM67tgnGZniX0Xn8CqzudfiqlwIQoI80KNUvVI0ONg9l1Xf11aNxWtzv6mSpVavsOd3brLCw
wDzi86CA8RsbkHtx/y4HmLFX2pRlyh6VcQOq9+E7wajgc6DvGdvc2ip9HTxNLxdKsLfa6unRO94b
JYpqr3WR6FL76p0GpeorcTDdUyCZouutKjjdp9m5tm/eMLCGFyRrmIZZDOuHFF6XFKK8cTxC5zlc
dKX1r7/CzLb5h3iga7gl03QrFRp4md/6dKfri3k2Csw1idmD4iCbrwgTLJ+Te7sE26FVuSuzmyUv
DPGBA6oXOVTJ61U+TYIGg3Pv1ssOutwux/QOKLSmXXuYYfqkekrYACIkPuUhpn9uVLqqEz3R7qpc
UOW73mZqgzX8JLhlAVCDoScCOaDHwAeEizKhbTm6plJ/ktiyHa9HII54K3zG/YO24chceeJUn/jL
FB5H7Rm6TOPPjZ8Tsikq5KN40k+KcMP1xBI39O7j3t0U/Mqc+uTO+Ea0/fMY4SkcXgzxNfUuR39T
0NvFuna0dPmsCsPn5EZSTX+L4b7R6eAJD9xRbgW+rTpligzEuV1UJ9TdEA6q82EdtDVPsQCJEo5e
9KPeK86z+1pLQYpPiiWWjiTmF+uHsK7r2qvXN8qmNdTI+UQu7KHZOSfpxPnMcWQ3GEFmbWChE8We
WPtFVe7sBsZMdPhJA9LWTYrrbiN3/uwfR1TuO3WsoprCHLYUNNF1rg4ft09jtnvo9KHKFO7rELHk
KRauLQQEZp9lmNKhyyBAZiTnBsR5ykoInR9eUHO79lOQ1Xp5YpEnilqcmwyjl9c2wXTnQ28I+IQs
zFnpkG33jF6x2cspftOFZnt7yofvST1NdnFK84nP/Zy9F5ONFu6D/VaVsVoKCoF4tShw/OzfQL/P
6vCZ3tR6qs907OpkbPkOQ3+2Dxyjg9uwxAk4hP5NYfIPnvPQKof89epUYkSKZbTa50Xx09JOVPDS
qBhZnXVRGTSXW1JfgdXaq7Ot3DolXalPgJcz28Nm6EMVZ5zFHhnC7sdlYbV2zU3ubQ19AKw6qSeR
q4MH5fzF5nO8HBQd8svKcyCzgvnW193NTp+30KD9u9Eq7ZuvSgC5dbtVm0NjTZLkeeLmnRuMeuz7
qLKvnXbagCiDmehtopN0wazAkHlBF+GxPYoM25QYeKn7aM0JVlEbSv65+lVWu3HecF4kF1R5FVZz
2WLQW+Ib8A/K6tystNIlGUj71gMq5U6hJ8+mWn3YeAYFKLmqkux32mI6h7vwVH2Ex8U9uSSZrV6U
zJ8j7cZotWRDn5NVl74ajlrbbBILAsgsn4F6kzL/d63z/1E6brlsV8o0yzO+sYoya5MdD3aWJ4/P
Q3cfXZNLx0j2yams8sWlj9zm8Y4N5WgnnoZ7ysoWmqvxq2kGr35xdtv45/5po93dD8P6vR+knDvu
f4b1reBJufjY5YfiOk+2HOI3Xexf9voyrT9zBZP40jg2j+3XZwkrdL722b3Tjx+m5Q+FNlyjYnKQ
V2zLpjzIP8/y/XR7vR8N7n9MruSKTQx2EXT9orLY+uwNeiqTUNh7LG4x+uU1RrcUgsNsBWdbOSMj
Oe1ULhqJ2hru64fJ+b3dFZNjWvwyyybNot7FN34J9JXz+zYrHKdXyqs+oP3tfAOEFdzQuzVC4SiQ
7Pb2RvHemgVFJ0wiRdOo0nE6ZA9sdIkkfhtvRQjCn3fo20UlXeOmndiO5y4WMyzVC3Ux7Xrm34NC
lP9gKNl/KLjyy/iZ439O7sHZ3w2zUrkmVLTTx4aAwCSfecnIhUsyKlUNzIObN5ni61AUn5x5eOoQ
yZ5Qnk/VYmsK/nbHkH2+w6hY+233B67dO1T6jSbjUhKGFg22WTQNU0y9X2a4sCodDu7duCa7pfWZ
f2wWlf42KPRP4f2if5C0P0Rt/3Er+f4vtzq88rxyOpauycAIs09rz3GcxrSaId8gLm/VLahU9OHz
OCgPi7Njl74eJtZLN71ynHl/H8qfZP7Xh/5mfxSsY+6snSLL0ioOnDoZJm5w6ZU7f7+LIXP3t7n9
pnGM5/74WlnM7StXFCjYqEcA1//EMdg4d5hhfKnx329p/lHgyrYJUbBiF0vmN8v86UzPqVtgw9ze
EaYCIUxJwKYMBM6XiRpXHHvVU5j5dvf5o2VnCQfx9yf+z+2/GdH74/O4TTfo2OLy5r1a02i3gEDi
U2UmyLx1r0jOzibaNs260zSrTkTpfI1Msy2vUE2fYFjTH1u3WH8yNs1fpuQbqSHdWHeneEnzJF0+
YYySHYgxeSb9zvV3M+rXEPTJqCZKBJvzt9jAIA8pYaAlBw2640rnkptDVK6T4YdR/Mu71P++aMb3
5jJl0XL/GaH1TUukxvZpnCwWjRQq+jpWOpXudHwOzLBcd8aVKGvvftBL78puf1mn9zr+shVfpdPz
4jy5o0OHhqdfoMkJ5Yg9igREe7J8y9TRMeNVl+RhM55OHsDrNyAzSRK06tcZGXcVPVzVsh51hsar
ttXdD6mrhukTTOcYCrTGu3zmFGXedvLoHJfibZBTz5ZUxl7RK0vHXLALyNRQu7EQwINCt3MEz+iR
SZr+cISYP4ik9U3BZZvrfnPMWP4nbWaluN1FAZEQX5Igw917wQIlVxd3gPRKcJS/L635J51XNihz
VqF/GJvy24Zw88LTLq8qFzzldXSMHnt1IZPqOKxoixwEiOIaJJ1yFkDMHuXU2gXPor3b3wfxe50/
5OvXQXzbAXf7VnEZ4SUpjMpPhQm9qpvLckxeOOlw9ta73gOTLMtwuvWeVNWjXUWqthHND0M8oIKj
LuTBDS+22h+9s6FT0L6X53DwrnVF42N5xOckc69JnlShZmmzUcylHNcZBspoM6uMz2VtD28dJ7aT
bGlN4NqCAs1MYq7D0jKDruN4xF5uRfXaqWdUHO0nxwHWNBGK1powzVZvwW7BWcizvvmr2d9nxyz+
6TQo2yXsQht/1Cx/I1ZjLb7cbeHJ9ECVPjTKsHqovkXzgLt/3LWzW7TaREYhOD9bdD4mvA2Kxwbo
yj9dYt0FZkFi3lm1AC93hzrByzkPzbvCiML9813e5np2RAJogcTRUqeiy15Fr/g5R9+4bHXTwolj
X8S9HjBdUwJPY/7u9QjqLwlwwywFTQIEA6Fqprrf7PEbvGkJVNyrr5VvaP+j2SEWwhtAgATcwnwE
uFvXoJpxgT5FKfgT5/qKfloSYi9CUit4OM/yguBReMikeplkhgrsXK6SgyZ8OJcbXFHSoFpPQNF9
/w6Ue4edshQAUWBIKiKyg7hrGq5C+R4sWo9102s91Q4ov0PoQFImBJnfzdLZ666ORABL4ZZcrGvn
nlf/vqq/dSQTnepgz9ClmAqXv7Hl88rllr3K+SUZgC+CruL9VXERozdX94uDg8InQl/wJRr5RZrN
QD8las/CKr/TaQJtN0n47O99iZAW4bgB8H/NnkD8TCsw6j346Tz4vTS0DL5cqhTdEh2WzeI3S+n+
2J+ma7twTYzWFFJ3a7fz0odnfLo6Daag4tR0PVuaHE6TwjLzR2vbs9i/E0cbLbrybLqV6jb1pvIv
iv8HxvDZ2fhZVkvPetrMl4GTWCOpZ1Yk2//M8j5hhhw+MltPn74B9LoCqbKTw6jk5xUAqikO+8r1
dvXCcFvdDrMhHoqZnOtrEN3LB+kok23rNZoSPiGXd/Zyk7WjtsHNUTnmeH0bzcjFQeBqDxrV7xZT
0knu2o0Ka30NSl30iB1RaDMqzstRhUpRBXD4+6cTr4DWPIei7NPPsq3t4FoYHNv75rUviWiH3vWh
NqNyNQVEq66AIHh+6BLjdT1DcKmxVhi79UKmrwV//9IVoFbQUGA9iuZQ97jSfPY2LgGYU3Waqn0T
Rx2+d8krku/aM9WeOQeCMQDi9m0b5ggWQzT9QSsbf1I7vy7yNyP0cX+m62eFRcYzqB6aRHplrUhC
IfGbfbetH5tlVcQC+NHe+OnO3+zS/e1oGXnKkUjpy25esyRlq3G6qHttG5xwQIgDdm+daVCub5t/
35Z/tE9/fehv3uZtam/Rtzz03S8MQZRaN64ppQeN+NqUVG4pjjrASqBeavqD1f82fr9ZPRWj4rq2
YdKarmTLvPxi9eSv3X1aKDoo+r0yCflReHCrsjGtdGfXmRk94kLnsACq2QYVnzZ6zfLnag7QZrSL
M4HfZnmq8Hb/PiO2PPHfBvXtcD5urdNztZleEitXNtExhH5Pyrl+jLJWyaP4RJS1ylQ5TDv3ZWX0
9IuDNNiP9+NruGpepzpzq0X4FxQN3Wv3qgtbr0AeARSEh+eScn1R18Elslu3fiFyIisyO6+e8xOe
+wen49d5LX2zXzeZY6WbQ/mS3AkLE6kwUKhCX6elEwEp1+NkJD0WQk/lI4frJ8kU99nUt2tnr24K
cXitidlfoTUTsZDg49+n+G0/f59i0yxbZqVYdi37XXP2l3WfOtNLqZjeLsmZ6of0CCOoDGvrs8D8
jO/tFwFryEr63l+7Amiu56XOZaWK1Fd4qpurx2VLr1f6tVXX7hTEC6sGSnvph0Garhii30dpFV2B
w+2izb/+KZ2rfGdWbqc9gqDOMAwkyCNMKbcpbCkb4pvpS8lj6XQgdTglrWTF131vMwFZBB3dbvQq
3kwOxJQnxizPvdNiDeS4KHTdCNgxhdBGRb5b8OKygl3zSI57X65n/wo36P0bsJvfzvDed4almfW+
SrMLbSIVpWHLtrqfWtdeZSg/tjfU1FYmFryhjsBVH+fx15XHmxJ5Dc/Orv5q3OarwPSdqlOlxsU7
q0FO26/EJUlaEvbcikvMSIvUuvvoXi3FzvtywzTJOmlShh8YlzIKNSjKgRhUTYr3+5r9eVvan49l
+TONth18jdYGBiDZ4KQei5mCjUOQnax5ssKTbXeXbJJdsqY5Bm2z3m20cg6CQnNd39av8atvbLxX
/9ycBoDn/rnpBsf4GJ96t/61vwk3vSxe9SoR3ir1TSVBkhRQSuPYIElWSOkpirRLKVbp4vCsGey0
rO928yFh70CItvcA3AxwHsyfEAfQE5gpmZ2gnIQsJubMnJFxfYXZQYIWCQLbdhpeiClEFmBBh9vC
O0l7aW/FMDbhWmgubTvYNq2FTeAMx4H208eTylincN/ek0O7XtBKh2xpyZ6VrMQL2aJfGZ0/OZNl
S86LXyXXpfdrybQoJO6Wi4b5/v4v++ta3p+u9/S+6k77WZJkiOuaVPyVUJ7TCwrBeVbP9MIjd5xp
4vXy3Vt97D6eJ30juKBu0egGM9BonVbayWtX2op08oIPbYmfepmEMku9XeeVqfPYIM1/SnDupZyO
Vb2ySz/oe5hTbbS6u0Pze+GeoPMe5xOezLF62aTqdvKMc3gG4zliDxyLwe3Yfz4/U0Ibl/BUCvaX
uOLCxt580NS1yOa2qs7ssv20CuOK0zxtI9uJSpXY2o+OBW2cfHtDIY12xfRLuzjv3ze+k3cO2IEu
MRuCB6uzTgrdPZmmVBllJDAYXy/PfGgCh6tU3+G91qe38f0yIS5yfPE43tTBAAusVTVdr9VukthA
0Yvz1Ku6t/bKd0k0hMahXKO6LjXY5mZa31/YNC+KT5xK3jFTL4o3mZpur6t28UiM4dI3XGUNLWKD
543GcaNkTyK1k7fjZ/vcWzUrFi3SqXJIljQd7LfekaoocRl8pDAgcnNZ3NvGjZdvM2tor9A8J310
VUbtzcW5Zw23BX0uNc4nf2soCn6GK9y0kPAnBeuam8llAr2xWelsYuvoXUreq3Gh52KzPD7ojU+5
PEqMmJoYGVHUGkGbEsjoYprqQ4yuIs7HZO0hCgxJlxher8qhYsh9zOQ6EDe1m9V3zRtc4FTVij14
gtVNsMNuMlpGkBNaULvmuVI9PZvOq4syXy12tspwHA2miwoJ3XWPmpnhAplKrNZJ7ygPTxeU/0vY
WSxJbmVh+IkUIYZtCpIZCjaKQjGznn6+9GqmPWFHzGLcbhdkKu8958fZUbrDvE3UhfTZr+qXVN90
sduGXoTj5re3tfcAlf4Mt+KV83HMnFFgQutujAYUBJ2NR2BLgR09vUHW2Vq2PGlIz5UvptJxAWGX
lE5wRTl3HV5GbFWJHZ7NC5/MgSMqdoeFVAJz4oo/SacWHeHl28GVxetN1tAak1Y8LjCln2iqFs/F
1rzkul3iad0UN/JQeGCu5oWgKdzdwdG4pfvfAlVOvMzVhf9aefEmSOzChDRnpfxiNH4Rt0glusSu
fwjggE3rHPEzPavs8cUae8AckBDZwItiX+SQ9oaOTP5m8RruY7TS7QIChEzthT2yUbgKR857qHhw
XTmrp7WSPztuHGRkyemDVHq4b6+2pb1VwBvhpqo/Ko8dk1nqOL2Y4q598lA7TVpr5raHmkb23Lmw
TnXhQmGNaL0Z2dMdz7EunQp/kUSOig6RRBJ/8dF8690mIC64X1rh3g8ddfa0cdE0Tv2AOslu6Vm8
xfuYLKRhDeJIeIS2KZRFe095ZfFL8Bk5l1th+WFSp2huLWIput3mmVgBybrj60xkZX/FDcKovbqq
4dTOkPPjffI++vudRPSfwNZhINHLEMqYe23u5KmjC/exfZB/UR/aZqFYnBmHYt5aglt8k1gjVFBz
CP3sAQvkxZLW0dugQFH0v7xJX4yZ43vwrXEOkstS3ZpToLgZuiZEKBphk1tWnQSJ10rq3eCoDet0
M+QLv7HnO+QM+7d6YWEc8HaQm+ohlfkNTvKiE+wJJvZLy16Sa3FFJWlPN55Nkz1xA1XJE6ZNm8p3
cioaoLf3Al9op5CRZezyewAFdRe3pnGO9/NJUkhWlvqVgm/D9CLfeTrwnhfMv6kE/pbX+detooq6
ZBnyswjgj1WhFufeGNI4uiRcF5g3Alc7dr/CVvvKfo1XwiRFwni0Ly4BfXSDBMEJCkzFoTd5uheI
gHyn4rNFAh1uv3Fp2DFfY9u8WhzxHXGynZNwxN3QeHOK3QlqoE8z2hvLpXw6tYTWEhawY/ZAM0GG
FnI63qx9sJN+kezcCet6RmwNPaxwvEJc/oKYsrZH1yS7/JderkV3JNHomtFqexlPqMkK+8nFO7Xw
r5D/3/BtUzEUGZhAIdX/iTT+MX1b6pSroZZGlyzjUXGgz+UzkjVhlb1o31yKsHrcwo1F1BbzxkqC
tYe/xpNymaC8JbvfaOfqhkidJF/fzX23qh12blJTOL28xoUAfa9O86MV/mX1+ROYf/7gmvgX8Wio
ivbnD26occDUUCeXpmRvEJiJmHyDhbybnkWP/7wD/MXu/u+M8r/f7A+Qb2ryPpXi5zcbj8rrcACI
QCKmIPLWNixbe/JlFrgq//m7qn+fjP73uz5n/v+ajMo009VJqJJLb23aL6E8a5TaTOR3PIZl+3S/
gUfrv4z9DjqX8kR49apyeoTBxE7cZmkpg0EQ71O95MOz6MBKeCtfu8kbJwZhczGBdByaI7BFxS03
7OHQSfnVQPWiZaUu//mXkf/Esv96v2RJlzUyKBTzbwS66rd5maQJ143BLK9sBAhVEnlUuy6dll7Q
xJbHNRy6/3biQ9Wy+E3OXP+aTK/awkpclNPm+C9vrPpktP72xv7XT/XHMTFWUJulwk81X2evQ7uQ
4QMIlijl1Y+eBI/iYlVwwhrLe2kBvwerul3o8cEi3sc4H2d905NGTV4Z2WuhuA+zjZnu0FCNg9vv
Bd0ZjiEZ/JKdLrXc6zh+WidR93HyGFm41a3UOopw0coP3/3nl/tvzOyfL/cfVJ4wxW2oC0Vy0d9p
a/0RDvU2o0Zvvmef//yd/mJ7/ukl/GPzlDK5lvuJ75TuDLiBrvS0add/ai/dtDSfWoBPXXUEY14A
3Onri/kt/HCE9r9W88TfuEDSwBY6wH/OSRjHKVnUhacSvO+v/vkn/RtT9udr8gdY4htqr2l6hpiQ
YAL/GUiHMmkbIkzFhoIuJbArgsf+BTf6t+/6F6j1X5/ieQxyyS9jHjE87jJ4GWuFZrBN85JYI24R
5PLmJr0b//aNny/8398Yk3JAWddETfzj2Q5UqQ/UUYgv+mQ3JJ406+KgV3bCfecmd12hBq5XNijs
24uJah3pO/Hh//bra//3c/8sYiGLRNf0vx7U//r1pXqu5jaz4kuGsRHP6VnR1x3/l/BBZWdxXM/r
aqZncCDn+vKMFmPIAsbqnRita2q3qEYWzd4cbrF/09TVQwB+9zRCbt9EotRK2xCOIY8Rz9BFIejU
Vr8SlrHIDt5CQOJZcLtx26TmmjUJYGvY8cms+3/5tP2/W1SVdFWiilFWWWP/uEUr7lV9iJk2htFN
Pog7/i0Ogs/DvSrucrBhUxuJj4kRW+GFoexnp9PTYrlhSkwh3oyoWdU8GY/+bKmL6nq1EiIJGDB0
Wxg2EkMUqhp1WaAU9J0+/hc6l/Qf8f9cpqoimYYB5QHVqP55v7WDXGmBFl+CX1ymT18KGcDEtBIf
DQ8Q2fS9DaDg65l0dvEkJ5uGZQBJQjm9WuFD08nVnkwY0go3gnY1ylWb7jLSz4LeMa5itk1j8J6d
UDl5sKy6S6l+K7UDxrpI5qMAZ55tFcbYG86C7DLUF0F+aMFyVLFwmu/KQvW3gbLmcAgiL7K8XnX6
nF6PMLxQ1qSiQSV7x06WX0SwmhrH6qnsTkH87WuOpdghoWvAT4h/XlvjayzejHaDwJk9a8pRBgbb
LHXmzE5CXPuk2xES0rrdgzSowkUCm0l2Ex+foTbDWae0snUBfcH85uQdsKGg+a7ZTcmmFvYCpFVo
R75dWHwVd5jcST5q7DxWfUw7oFmdaNBxGVMb5zua74nF1/wKiTqaS92w6/Ak5Ue+nsTXVmzSNdH6
HgPDgUtELZnjHS0Wyxt/CtqooHL+q+2eJZue1E9BvojYnBv66fZ8nDod1hP/lpQvBmObPeRlJy6N
m3mokWJVnhGWLOXDUkMtYQ9kH5eOMS7lGQ3gSU02wwUKRlyYp2hr3mdkUcTWnXvCMJJ7ILpGeCk6
JDemU9ZuTIaU1/2a8/s0rwTZUYe73HjqI5dsw39Sv5Hl6OQzG/1LHaNJ/6oOJS7adUdBGlGI2FCe
Lmd1L8SOKK98qOKY4DlV2xZQhZxSTDAE+9FtpoIuqo8IMKQEJav9fRm6Bec11VfxvREg3kdUBq9a
7Zj59WlFRriLlBUVqhv2LNEreCleN35E81eS2Hvfy+gdzxGa0Kvmmfk2Qth4Cp7lnmXeOcV8bANG
Xw4NUiveexz/dCV5xXBJu/UYOohxm1WGXBaszer28l5ECWAsEc2Ia5V147eAjL7m5rrKnNlcde48
kuVN7vBDlpccxgz2k/oslPJXSQ/eSsBWduy0fQWWsuOR7uqHltq1sExTOwf6mlyDyjvj86mwm9by
L48WAl5jlfqLtrPLL5Hap/yi8g4mG1l0+36fB2uQDXLltjraAOpgCbF32m8ipt+T5Kqn7kjyKpG9
L4W6rsxF+9qZzsinwmWBH86V5k2GjWCY1ML2UHdrBUtTush4CvPp2tGPRJO2/9Ooy4RUOOulyA/G
VZB3AJk8Rg3P1dNjpWOYei81MNp2WAjzQbQODRm1BghGuc8eBuwdTSSv3acoXnzL0SiPYmH4jf2P
lGod9i5QcqV1gCCbQ2MssuGRQd3BL535B766G4KI9taA3vSLQbIxQIDpPQMG6Cawo/LQiEeef38J
kNjLzpCutQhMPIKfxDBPC6DyFWVO6O/hQwN5w+/BeJkxLwsLFG2LGmY78N0o3cCr1KHT+G6gL9q1
QZP0rsKBys9ArmrPCdTwNmXvoNYFdyiStBcLkwfpefI+arwhdSz5W5F/Wu1SAIVZa3NGj2DXDSRH
6hraqso2BdqFXL+MveBMVsnjgHRGo5Yc+8ZNIn0oSAl0cKVsx+P8bPaSqKQbUVanwU4ez2xi8DqZ
46mUCGq2TyZx7hC6zq76IdLDifz4HBDT71w4RhLbCHeN6HJOj9MjUyI3I5q2vqXobtqdFt9LPsCc
M03wqhCHEbg1uyjo8wEFu3+m1v1ZnW64rMa6tAW0zDZAkiArg+2HPyq8Kqo4NO93frSJZFH5w+Tc
ZhEWngDrF3uaYMe8vNGPFtLQQli88PQ1yP1tNs9FfOCvUWCzGEqSdesRV/O+nb/8HHG+/5Dy1zHc
SuSmLrwqOSD5sFicsRkzNpImhPKCCzNYTGj/xvXYzk40L00ps5+CFCDdgI0au2H+mZFP16mghqTp
CqzYwKTTXbX5OJmZy4sZynS7gpO1pFy3t4rlyoJTLXkyACErgpukQ0j9HYUUvHirnl7a6a5IJyvh
gW0IUchKe64Kz28Dbza+ImzZw4dlrmPjYmo4v5OeJI2zFX/M1PTQJSW4MXNMo2Ik0LcCy4cEHaJM
qwDcVyC5PCXcKF/q7ees/rQdUQiAizWxxANPSKi0ttVrjnGUCLAu3nSE6h1cdtebTiefSwTZ7SbG
UM3XqRWg13jHj7kcA0JuhJfXSdynzSuIKvNv8h4bn3GzkqRdGjoGO3WDImNwQANK4jQIUi1/Zz7K
rXXkc1xwKQQXGiEW4a0ROV3KtRqvYh6Lmeok6DmsduVPxEnC4zdhhay5cMfACYs3S9rFJHQP0pu/
14Xe7upPYNwc1X69SnTutAa9x0g+dNPZSZXasrAb6s6uv+7oX6Md1z7lAv6LKezSAMc591hotajM
X3SJPAKQkgrnqb5XonFV+ackBhoUH+NXQ5/HVUtAvYgjQyXHd6jF32Yz1xS6tb+N4VHvMBSHucRm
hfnlUhVOZ50GbVujrWUUaOxRWHOTc2QkT7NBRah16IX6jl4pk8RYw015nR5q/i3VbmN6/kCgmmaX
2TE2l2LlmeWLSM8Wygaw9AjgcsdgYph3YbxqPp60+chQFBThQnKElGyhMFvLb4bHsdzfo/IUqqjl
Sbie3cfwsGhKX4wYT6azql/92e1pLq9w3YeOVR5BbEpHPFeLGWuOTnF95o7+3l8mnBjJvecEg06b
MR5t5adZhTdw35GP+day/id2j60AxtIpT83FLGyBiwm8cNyk1i2TPGV2GPyS7bgu3xgDhtkOa/7t
qkJy/MBnTqiyeIhD1+R6XzPAA5f36rcFtVvGi1FuXUECedgqdP610qInddT8QD9WE3t593866gKf
nQ+pVysXEy6xXChkRG5FKv+yi7ofgBlzEF68PYW0VBTX6lwxf0LPfWFLccScQF2b4KnNYjrTWQf6
BhxOXLnhlK/KqdCgLHb96GmvEDUDnMm6MSFJBTJ0RxdPiVW71pFCBG6Vaya7gsLP6mDXHU6CzDM1
42agu4/WheV8VW5l9IhD4ryXw1mg6oWM7C2nZdusguYz207toVQOeHBi7Mfz0dBXgujUbMRfnM1P
yzU+Gp2LgC6QuHHna1DAYdNXERNOybKkl8sR31HxfFWmVVYsNbzYsJ/ENMfORBlYC3tKWnpOPsQp
u0x0AwqbFI3NrSVXPAFfcfNAQbZrD2RGGM9LW4b8pcpqcJISI7d4ZvLbyeCK/iVKbjyxY8I4V+le
Dzc0r5N8WUyOdspIw2635U8Xvin1ptA3Qn/tFZsZtmyP0ili0beD2QE4irEz2coNEDlWvtkZgvrB
o9VC2wwOfB2jZKKsVNOT8ov8DF/TME30nmE+Yvyzg4u4jOqX8sGQU/FYnWqYP+YbyEfeOE+TfprH
vKvETXVoZYY5UmU1yML05Md2Z750PQvXRaOMT3oaLUhHhp/wN+H4ouB1ad6CbNkFkCWj246eTG4v
YD7K6hQq9Vs1bymGvWI/IS4l/6nx5Afvz2Ew3sL+CUvwEcdcxfUBQ6EBB3EdLwJsN66A5nLRs8w0
i0Rdi0j0DiofdfFjPJoUpWGye6Hc0dwJdKpj3kHTtlcbm8GujJZMszEqNxgVjhdzNawb/ZyER2ZD
Oh1wkgEY1NNhHOoFzpbxrVZ23e/zd2mPGe0UHNDb4hmMzI4y0A/5fPWyNe43wV+l/bWjVHlchoY7
nU1tIc5vTJtNS1IZ2eydW0muWNsG8SkYra2fETVPdFKpMDceT3FdfJKaY9gu+/aoJ69Yw6CvOFND
j/8utYsXrpCsf+i8Boi44tzWx12eXQz5GkteU7T2LDaO4V+m4qWEo+oOsAHFdoK8mXf13ehZDJ+w
O+yWeBkrL3HUdN8gnyh4I3lG1I/gyNjEtJTk7jwhtu7KtSy7xWfNbrdnVcBp95Wu8MTD20O+QEgN
z+nb5n9yaCcMibZGApP0mC5INhCp+vXzlE4+xszWvhL8gpvGxW9U4xJGjvbM6mtHoCqbjBXZ9l8C
LwSPMXZVaevkjtSAj8sGLRV8B2ITuA7xzGITb0I7OACDmx4T30gGDlOGW1F+UMP9lHZVev5a27E/
aLXLh1Mk1tllXyARmeAy8V4tNabzC/tHlVMAg2yHf1FU3+GN0fOKkUdxO2im+pQ5rLjoCIar8avd
Iy+/t+PSEr3KxdrTwGCWCz6p6l7HmSy60yPazmxtTD2b6pat0fU4rNfU99jKMdE2oKmhk7mVaevm
YWz3Puo3FP2pK06umVKB8s5H1yiPk12JH+Kv1S0DshirA1q7yqspPi+OMaYxBoqWyp0EPmAwr3p3
TztbqFeiZTciGiRiaHjYQXlOGHuslfMwJOqNXGE+xagmAmKOolVMAELocSDowlZvtzjQqpcsurHz
KLQFqm5K2g56UmURGZtRcxLWf/HOZSaQb4a56Om3Wob5Drek2NiqApy1wPXBDaqgLwWXLd/74Cso
X87AS43MEHTp8rUmfcvxq6qh23OwRFUvE449PjYSW0tn2F0GZ7rJLcJK+dABKkGNafFSLTbYz0Lr
MaKEIA6ZhfmT8+eUvQjCuhqaxa8uumH3Nhm3iQ8164sceobkzQlFDt+Tb7NfXlVK1NCICgQudPvK
9IToNGG/jFNsj5YnCMtxXBa0JBgLgU9zNqIlKe8+PrepugbWGz/X07sq3plx+JTybs9UgsxOY5Re
JbPRqUdWQc7x+D6srqSPlOoz/fs0oBkfN1a/SiirBUuB0EMuYCJQhA187tbBDYlSCte+M9t1eIdt
lBdi8yLGNv8WwfZ70Xs+iVIEQATO+DWdoZBHiUYxoWHsWYvsTW5XLkkoQzzjhqysBGZ3F/J637Nu
4aBJefZ1sFy53GgJLRex3ZfszxzQlFL+MC1uZYZ5hwNFuRlgeCySy/wdVtWJ71yLhvzsH+TAjkbm
zfVrNq1aqPfSQxYTeIbiQIEgPwe8tPRmOVSEAfi/fbGrzJtluDLySDXwovg2xgf1YNLhENsFde/E
7sfbqOR4Db7b4az5P5xrc+vwCg5A9gjH933yiUG3Hfa1uNFhRGkGKM9wmsbAnOtW7aIk+0VdOymc
p7HQ2bwq2g+GfIWgZVHER37fPHbSn+iVBD3txBtSJTmFIieTTcTBr2DMrwZXVrHp1L3vSgan+1vA
Ma0hiQ9RmAyOfkfqw0ulMVz+ptWCd4HQ9S2XR5t7cAkktZEpQ0hgayc0so1gIp/+fM4TsJRUPUWk
I5Y1qFi3GKfXcCBRQKXYiyyY7pRts9CuqU1gEPWlDS87dz4sIF5y4uUYnkTq461FA3RRbKXXIfvV
GXwfwXgHk+hfJbxlG+NVM1fKCOyCAF5Hi+ofkPvOrwH5i/M+tI696g7Ysp6FdZwZXXORqj1Nbtlv
Nrmaec+qh0RkpngICpdYykbfqumqV+3yJBZXCqrYvsACZWmv07jHwaX5yyje86fDBWVLA2Th9KoO
eLVU2qWfb8FiTDZrfTuYrxlKRsWRqnNtLaGe+bVJpaABBeWbv8AxOWqPBJWNl5/UmaN02TAA3tKf
gT4bgzdq3+jO/BXDO7GBVHCwNzZJ0R1fZZ41xWYmKdR+wTk6uO0x54xZjiwuL2azS6QN2E/b4+LO
8erSO0j9lPjUJ6Xztenfh1/fsF976dt3ZXjVK8hcmYJb7cuSgC4YibVMdAp5PhmTIzOKlwmHGXQL
KYO2+MSHgsLvNkpOR4L4N3DEpuK2Ij2mOKpEI5jCi2SsmFVpuIWTN3cWOYF0NyvtYrwqnP2lTRs2
IIh0AmwbZadkuGY1+B7weo3bWv9mts5vbeiwGjE5h9Mh5jkuPOoJbPRssi3dy73ldDr1RAv5Xl7J
pIrI0BtsGUciuZbzhnfTAjTkIR2xYPMWuaV1oSmpAqcDki1q/ELhfla/ZQOwhLkdu74LBAWwLK2B
HQ0uw2zZxo7xOq+xO+w5Dz/63i4dhZZBdNmUOQDCFb/Jh/kOLM2sGPZ286tFOawKKnG2qea1V74V
8pFM9DUvTXfhcavmVZvZXbLqk93UfwiBy3bQRDkBirX8O0i3YTMKZ2t8BfOYVT6zTjQ8IsBvGSMC
v4d2QWc2ZSsFBYF1NaZDCn6bH6J2l+q7TPXk4hRCpg8OtxbLsqgey4C5CwXQcoyuAxP3zEmLyiX+
mdOLoF6GX/XBCivLHhOyfgZeRq8JgEJy0ao6yxdD2kafFo1OjWtkx+ig7OLhZHjbjoPTLFxMVysD
LXI3OGHjtEhMkGVQu0CKA92J9ORRVgfeENm98Zso5zaj709aVGeBdylZJveSc3AL64q0k+sCOYxb
Ga5lvulMIwklgS028FV2x19OPp+2GpStbJxG0V/Q7BZrx1B4a8koHhnbwTRd7SzL1PxKFVqnbYXE
2Poyg5sWbM1xJSu+k1ChyKa4ENiO0bLECjYInY847r5JeRU1Z0DChKxR8/NFlj6CdPnccYGdpdOA
3/xXaF95fmtrodXrmH7P0BVBVPk2WPP7GzOHPLtTskKerZNtyErFVJ67OukIX8MHcrFVgeaIAiuq
7UBvnqGFMlz4NYG2eBT8XfSe8mXkjNkwPn5KL0Bd2+jQsSpp/kL/7b9H2e0QWBIwqbp55NQ8u4iF
NsUmsOzAANnl8uDo4hlJDlVl5/qavD06w9yW9h6inJKlTCMvRRkIxVGoLDRx3a3RJN4Um+DlBFdr
uPV7lj/ki8mqBjR5Sxo0iMgSlQnrPjDkfgrvRKi4eig6g7iVLhhf6+IlFd/GfNP0BkK/94mu7erF
zEmv1E46t9bshOTMUt5E/JIrGLaJrE5fiellEBZR8lkVHQcRYACjECiz6f9I3F95aix1s3IsAD38
S+0nwL4/vRbSVuQLx1vFtyfa0fqQeIRfiftvUlBF9ADtdGDopm3NF5V/qpJ2kRrv1RI1mInCsYtT
O1K2Isxnkp3VhNLb5KGQICK/0sOCmOoBS5CD21tXwAMREA2a4EqB3oFr8UXZ8rrgzlCpz+KoWuay
yw13D6JVeQ3eAbRKCEFrSS7o87g02jUzSakvx2+vPdGGS9dLfWzmZQVCvpmyg6A8yvmKfUEyfnSc
bZoT4pbfph5r7pFbRo5WSeHKycGYvsbnG+718ATha49ux/KU6YtJj5AE7OJ55EkHWspCxNI/SDlX
iGYKXJgIA7eE5bNVlvdgYzR2iLoYvAJOD/sW4WaWk8SfwTqNPZlsq8Qtoo1mIkbAYR5uCrSBbi04
yEsDtFnBpsh38bQTuZTiRac64ttcg6hiuG8OPZF/fJLVdUOUA2q+iPpab0ArsrWku6RvUomXFRhq
Eex5o0N6D/ct6MOngD70JL+Zb5bvKNm+iR9lbFMx80YKqLjKv9mgHk20yuQ9ESiCg9Cm6fdq73aS
p0ZUr1mji/xhXk6ncjW/GAzexgbVJKgROlF9NearWN0b6dISXn3vlJH6VTs1Z2Jm8RvSSWj+0LoW
PopXY9/2SwN/M6QBNX4zWT/0x6ESR0CAyHKlPtNTSJmCWiLwcjuwJDeLZZkgCR8pizdMjwhWBqCn
hosUQG1v3oy9QoU2q2770ZjH6nXgGGtJXk32oZfxgWVFe6Ma3SczonaU4sDR1dNeLjnqLVp2e9YP
86EjZSq8vHESee1Pm4Y5bkVbkHCbSO/coh5ogo3c08sud66yT4AXKcWScO4lCqszXJhNHOdAcsnS
oAurWYuP6gIyNiZ2q66ll5Df9mJdsqhdhNxy0amo31vlCKKeKC/z5cuAVtAjpxnOwU8U7YjpwS05
A+LxCJobqXTSIy9IQ2qMm3C0VlfiWov9eNboX3kV0EvqBWgaztuZ/sqV9Dk8Xy3zVsQLifzqrV4g
/t1noTPwUCj+rinuZYYlConjUWcZJlKTehd9ldBbsqvVdf6MyI10EP81uQP8ISaqnzryZhCd7waX
nPh8PtyidUqNCNTwUCIwRD/Td0hnV3rPXIDg/7dpHanZ9sqxnC9a7iQGJbEQMOZb0HNYeuqp/sxA
vKT20DC9kIjHQVXe82ab8cEQpV1AOujFIr6GbiP9Bu4M5U+OqeG01lYVH42xTohvAL/LvaDa1w0C
a28C150wv5gHg9EdRYBhXemqTKgX+OCvIlZOPvXTTJn2egI9ok57DVCtqk7TraX5jeO3Lm213/IW
S9o5E5bPHsL+pqaXniU6GOyS5Q09WupvKzx12udAuR5DFzPWPdaPwyUiu+DWRndFdUG4kg/RPpak
fENgDOZPQUHcIbLJ3S0EBKCMru9l+xH5q9q4jdO+RChRHE0I9DfxJV0CR5s0cWI9fG2RoTEBpJ6J
D3k9i67cOfAoMh4G2CD/vfqSRGpaG7dLdkpoT98i2wr6oxuloEkHIX8elXXw7DmtOLzGc0kY64AK
x6GWcj4r2I4FLvQeak+xLQqqbqKwHIJVLJ799KNr4bb5G5xWzxyZIObR2ber1vAGgv+ccXRrRq7y
2f2IRtrkTSDs58LQZ4FPcEh8UbYDqKItw6MBLa3YzZdiwDPaJtiBRI/37NY1mJOxIoNikbRu212U
2e70n0774ZoM62/rLJyD24A1Qr9mu0ZyMuOuz6fKWioNeDVIA6c77EroYuizrU2fbVDN6viCNctO
kjdBZz5kQVjmxMDNDn0tgE3zSKyPiXjgohHf9Fza0PDHv+3eSE7YZoGcJv1h1HfWYxe5Y0nTVOFm
p6Hax9Jb1ZxFjpPs6muXpKc6saC7veJcUvhl7M5fwrXljp19GdSqXFUosCOOzEuS+SyQG0TPCgiE
baC6R7JFApGP6kE7KNGqv6C9XcUrcgsvLY1SYDgVITRfZkWClZKvDUB2zX9pYVA2UJM67GZxykw6
LTkvFGrkh636paKdmQ8+Xb4hclfpJJQPofbm2eXdtBa1G9363M2lp4S1fIjyrk4381OW3QXbVDsH
GnpWv0a2ZEG8HFpYLA1RnEWwa7mn2qTkBoIePrVww5Ij5d+ltM78j7ziskBRu9eZBgSPx7cQnZYh
sly2AxaeOaWu0rCV+RiyzYE7GM1noX9BpNkifkZ1I0nLENSclKwam8JXoS87wvOf8o+lIZyEDLNa
unA740vjCRP0pxmud1R4jTB+KerXob9WTlPDRAXwX6pX59Wq1LYi5yz51pO1j2vP59hMfqdoB5AJ
yQxo+aVMbvRdboTxnNMdO9vNTipOKf50kfU4LK9V64jfCU+7DKpToivWtZiPI80NtFq9GeCRzz0g
cbKWe9NBjpnxYTFzLx53BpGYDXjk5OjRNtf26YvRPWLzlnEUhvrG6iDFPjp6phuJaXltyShMil2v
KCQsCm6tsw92/AygvyjpEb74MpcYuFGPvyP4aeItc7UWvPU9xiGG7Var7ZkKvR4NKR/evwYP8/YT
ja+gp8ZHQCzZ4UPdNp8hYVrZnlPsvqjajaru0MWH4TUhAGR61hDn5yg/A+YqJP0QLgWrE6DXc8T5
6uvfEUnQi1QHnr8FZDsDEhUuhpOBnKc39sPnGbkQflMskudm3b3h2yWdjmmIb/cxQN8TFerFhG/j
sUw/gmGNpY5ZjALyAyvmvjYPuACFL8J/aaoMl/qrcAa64miTR69MHZyMRr5q6FFeGReSh5iPEW7D
IaqBYwg7DZN6ex+rk2K5GpCruOtONDRSl/E+oAWpdqGBqXNXJ+umo2a3yt6keGU8tf78l0Lxq5GH
Mp8MosnVo+XT45eOV8k8yv4uYkmSP6CXKtqZN0F2U6gezB9K+VFIT3+HzI3GzxYtm5fMPE/qMQ1X
ggYGc8CigWlmO5RuDM1BAdu4YdnOGPax3AG36PN7GrolApbo/al944aB8JHdaskAKxNPeWjXZrJi
jWQ+DIV7/TZaHiKF6WESG5k9f7jBuEXFSsbZgawsOIy9k1DiGnm98hLVBFileyU8VPqmYQqakEHV
64gME2NZaRsDeg0RVukK4VYwHlKBbnD/rcebUdbxTH8HmOYocQ/Sn5ELl9JyspNUrzXhJ+IT7Acw
BwTukhgeCSCpMLEaeQlaEa8h6bNDO629+fcRKAKwihC+UliQJJesAR1a69L2txAjL+hu5VXauyKW
iEtIsT7qzLKEzJVu8KXiBQIutlHJxw5sUUN3XtMDh7rDMa/t8KkI5w3TeTnUVWJ505XxNwKcxRZD
BlUvX9FbdNMXXpjuqtVec5MdHfkO8o5Y+w9H57WcOBaE4SdSFRJK3KKEQORo36iwPSigHFB4+v20
d1O7Mzbh6HT3n3pZetkKrWaOjCskVHHY1Ht5YafvC+BZjZnKzN/eQrErFoWPByuHAcvcRHXG2Y/+
RgBoiJpN95OyqKrd6eSK+//m2nGYYuww2u4Q+8drMTG5Y9hYhFxqdmV5JAF8pA92XymSf6IDom02
7t8jbuPFdY4gfw4whoiqNyvFTl6qSffifdjrgaTCC6V1Dg3PbeYEF9nf1vB4cOhk0CEMIRrkY0nn
Yiczwx7S1okGG135yMNZrhf/dN0N2Un3G9Xrnnjg4j7XL9Ihq19zwiKZ93j5M9lUDz3Opt4pAtV6
55cq3Szm39k9aXfifUAcwahLd1YFDlNGH3dLpdsp4KchDaTJixkc4dTXG11YoflAZT4/f2jo/jFs
KyvsXPnb1uqNX37LBDaSwcUdvVQ1r0UAA/b+ozBVrNrQDBmxq58axpVbtWEL+JQzyfIROA5KjbCP
0BQAz2h7TTZfn9OOB7yGGxdBhlfVi+3A+lqtLuxQDo3+JNJc1YeYs+T0kw42LXlXVoyJpezvC1QO
O1RSGAPP+K1EYJSXbzO3x6zGfL2Jc3CFaodb79VFMMtr3pssnMBW/AMgO6NGQUBMkpzzGf0D5D4m
JBMgssWymW77YR0mrEsWyNFMBgfFG2j4DIqxdFitlXtdd+s/biba5czpcQql4CU3kkQQaPJ2lxjE
ruBJcKmpZKApjIqlOu7SYNNKBlwlyJXyXIRGXTG/Q/8b3UE9d4wOX361GuRT+74q+U5jrRFNIwBs
xeXcM50wag9vkOmzitSDhW44LImZNAM4/zm5RtG/H5fBo6wOJXljAjIltMV2t9Uw9MnXGJ9l/u0H
rzmZperTr7GwkD6BzCa2oQnLJxHZbLcHp0ebJ+9qNp52q0VkV2whF3cTKy06GttE5K2OkJbohQf6
OfT4Q7JChTrCCHkd0CevWP4O6BLP7nhnpC2U734CdJKtkrm9aBA1MwdwwML5W+oribCJ2iYSMSWe
sr2obJ/fYSzPjGl62JbqTuNVh8keV0sgnME6AF55i6luZl8zCQp6M8b7LD0KWNB1F2vAwBPHauxP
Mb2NN4JuvDHF7J+inYTqouuHQb0zJpNAmeAHny9zcZWqX8KcPupaEW74ru0FCrjICBWiMjLFBTUK
F6v2/2tPHOzZ8I1MZ04uurbKPg7cnPBxFMB1pIXJGmhWFjx4SJDgmqXNk5LmvQopEdI/DAxhs5ID
TrAhGWgIx+7swzkDwojKTZ+hJVUxxH4PL4Dj9w0uDn2Xsu+ILAX419BiqL8JKB5j137+NXFUuQl1
i7Bh9nzP91AOwV0A/PHetJnCcAjQQpi5Jf6lc+gHc/wDYd/wq1mx0pCIpW3aW/1ezSovrLb1P1/3
tPlq3GRIupnWMcfqjOuJJY9HoLMaIUq7BP5BRxcGm0V4koLtrGLDCsUgQSrOWgFSpt4zo8LIohBg
C9aZviFGiX7gmDgZQRD6sxu22rI410eyVq1EwlnyW9QrdX4RZgcWKg00iGZK29u2Xpm9Mn/pz/b8
JzSCafB4i9txfpvkj3Bh+tnnRyHVIBRl+HjTQcRIXpolgsvsNbzQxEriMUavtQ4DB3mg5s3pCVST
T3tCh1mEgFR4agiXCRFJjqzv4BH0eBW8MeScE22Vg1WUgjUUu4BBZsD/upF4VnJsMOt0OA4jykxm
Ux7HrnObe4rOdELXy+3ihxgmRZrcvQiAQ9x51XUWbyYjDe1f6TTtP1Uxonpf/fiMj77RJNvZ54h4
/A4YKeX4yEpLVB0ZC6f/3qDn4cniqH1wY8iIye54W/1mr0G2ca8wzeUEwEHPmUmDnXd4CMpaqTcU
Rl/c1DksHKu2gPO4t9sBufirI/RAUbb5Ngrct0HdbzkuAr/r1v/V165bpVu8w7qlNTipGv3SQM6C
LaYEevusadd29TYjKZs4caT+MnPgKGNdYvSGj38jo2gKRxxcoo8Cs4yuHXNFEd8VRsZi+9U+RuaA
zi5SS2LoUfNL5DK39rXXM6JHiETXkevVgVVK/4p4xR+UyOUvy4Do1P9pJbowsLgluIjjyj/nXvFe
f4AgqtdId+CTG7mA/o4M/i1ut8/UelYdOztSkuIjL1jsO59NWO/1qJ9LRFaNxA3squjtRuaaoHLL
x5x8/WErSsiDW6pai3wiARlgG833W4ZAepNRYBAdjFs7+s4Iy7pKg616fBzk4liFataXON8k73W5
2CYS+kByCtAvi0wo3L76FVhRXGzGfNew928ZSwo7i+6tWZsFbFWWV6CSnn5mUUnvM3K5pfJT6Gcd
0B1jLA0mURUJ8F/Dvhs2KLDGpbK0eF2buJnS6KolxJiYKrx7fK6gZiU1vKaq72itb6tUF8iLInD8
nM96VMFnxVW2AQcNJBMJJxdJmK+lOd41Lbai/JrPuuuAML6C8Yw7IHY6vNiqk8xs34G5IJPC7/LL
+PlrWB9vaNIqQcK2qA/zmRFpVpBxcQ64Pr6AC8TjnUYnx1kZQNiPrq8RBPur4r/M0O/QxIfBdkBx
JvKxxgw7tbQTwktB1yUvSDrZqZ9zMbuo6LjDlq3y2k0BE64DOtiF7S/+fBForfOyueuHtzCjcd19
xmQ1O4zjT9X/KuIVi/3C2rsdo1aU9ZPIFaJtWFOLRHC2BpDSRhHx3iGQbTxKtGJJ1j44gt632+YQ
mrNbzqEyeEWimQuWajRIN9z2+cFWJZCk1JvtpPDmWzN9GVt1xZpJUjxSVtwBTAerxS/CDGU4S2sF
S+J8qS3DX8gGXAWnfp/0zgd2ZJp+iYdh5wVqWXz9hOXjCEBUoBtmUT4ozWy02CUcFVuT9xA1kdU5
EpN58JSP5C3PWQq/gkztbs2eKXPKpOQh3QzYcHiCSV9okKoT3YbRK3/MARcWjpK689kFrG3GUvFh
kxMNkKwFkFy/cvVwp7ozpF7onRHcjzgRgz1gGA1Wj0IowdSItwfZbWgDZvHrZspxZAUmxh4u+0eW
u8pPEtzq+TqRDfbbrLt+j1BdtMVL+7boW5o/PBnB9J7zLZDIiPzNlBYbJofuPuUOCxb1SbTZqaVt
gl1o6OCM6nJ4wSQFqYX8UHNk0GBwTA4m/ek/wkmQzJJCw1QaP4g1THi8icICzYunyr2MH2mwTp2S
hQwL2Eoc9hvRVZ2E1gnWrzfRvIufTSiTajblhyf00wz43PhYalN0hEhIocPjw482pXBF02LtQLE/
v62FcQAaMmWrBQvex9X4KLFJNPF3it5xyc+GTvOpnO2S+cOevdezyl6cazryub9Oxp0o/5ur+BH4
C8VsJ6b4P5/D7YOXXO3wgNpzZU63/sfSoGnduXzM+QmzVURbQK4d09HcG6qdWu0i2qDk/35ERHvP
L28Em9Eu41vewZ8PZKQPrEHhjx9MWg1io2XhhTzaUH3+DuYG5VP++tgxqZDNoxu/C4p8S0UuOJc9
c06AA8LXB7PtrttAJPqC1Vu1x8GscUV8v0+V/jP/tCv+m8yjalSRJ0YIybg6ApTU4gF2uVCgVZHC
jgU92LhD3dAE1ucLz0JDagt/O8j+bRXdmUenEPLGf6aUS+imhKDR1I70TUS5nrnoyV6Jm+uGrIB6
7EquzMUj/OvErTwgiGZjHFnlnvQHPsOJbMNVQpZ36gYSoizAf6bLfTIzW+LO53dNYVvaNdNPOWhi
eyVoHAH7wkY724Z3Ae1k27EwgonBLPbRUSqv4F4N9BTaOMVSUcIO46Gd/5unm1ix59/p594ddEb0
yJm39lugFjHGreTzmO2ymSMBF1Vn2AQKtNxgPiNaMEbKYS6GU6+ufc1S2cDFjpIELp1jH/8Aekfk
Vf3I8GLhqvDNNnYq2RFHcvZAi35kFRjHq+ipyt84E62CDzVlZUF262ezKUF85KTl7N2oTyq7wYed
Pq+pI6ugOALI5g28f/+9SF6iMzls0dsmJCW26qpDxaD4HtBvCvEYvDOzDN929Lm0WGPbf2W/Rj/R
5t6IrkxlKE8ngcGmKNy572CJUoeUYBfhYwfDWo/AHLnb2BOPMfeRQHyrtvT4+GA9LNNSQsWEsFFs
mOTsMf9Ycxd5GgRPCwMet68FkWUyjmMnD91u25VLt4ITqNgLhZqAEPTA7t4HEBIQRTQNgQgab8Xh
t4LZrVxDes1zoqrKqxSeO4ilPP9ZALQRjiDpSBacsNrDIwabrjfr/tn4ZJUFmDLmTvXOthGZFFz4
Oikh8xA8xufiQWZxXJCzPqvRimKmHwN6ZazE9LnqRlH+SqnCBgnE3l6lZDUkaxFoX+bCYVB73/3q
R4eKfHvvZ0M1F1s8H9K6yGn+0QIMr6mMAs+gpQuRnIhsSa1tvESNyHUJdDoPnj2xd9KwLzG3AazH
n/mmrpDQQLXPjh1YL9YVFS6cS3upI+VTtZZHgoLw2UofxNdIjote3migq802TA4ZPrRjjY0FrYd0
60NaS/Jh68yaiY5aINLbDTcJSxbuaZXScI0X31K/0rvpU4uEmaHP1+90U1XrkmTxToAe7B56Mn1/
OzRALfFnoqmRzAqCHmTmFHs1vF1VM6cpQdlH+a1+vXcsmfKqap/FTx3vX2Z+zgpxUdj5sRH06BeA
heiK7vRcsbKVyUgzEImMdqFukuwPjBcTjY96fpyvkvbgt5Bm9GpYeVMmBgSZ2hd8C68z5n1toy9Y
tGIg3yHcQCIWZrhS9/mjTp4prGBiL2jhBKvMvpKnaPQscXofivLVzPbJaNXeKDrC54rOVYIjdSt1
87llRIyN5HCpS0l6hZxhpB50NuLoRrFXwWeFoEMxOqDskMHJjaT4YBQBtIVo6TIjf//MWI6TAGZK
e9o05VT8yL0TwMnLZvovLxFT/dP7oxxHFmlo3PE2Fa9NTvSk3cetflThNHDR3QR0oTKcerjNngBf
KUx8P9uCzlcp3wDBRgh+jbfy20EeBbRWqSOHG17Ags+bHad0ERgQ6Vlnvx2s3QeIvBHXw8yGVAq5
x3sn2g45Yh6bDGPFqHpPXfypvp29hG38VKkm7U+8y3YAWCC6uki57m11BnIpnVE1aI6/mZHf813/
sUlDAjVbPttqFaYOwZxkiC4/9T80S8ukMsAn3cI/14Aq6IBpNXYz+jP2xH8tPmaGX75f43qQXFLU
z0Xh4S9b4Bkvdi24pWbKwlrsyAVB1i4e1cqta7fvn9X8GJaBrRQi5lC2W6CE3sq/RR7YNTzxgGDl
vu5QexcwJil3rqg8KjU6VzoSZdqumhQaFU+Qnl+0MkXB1DjaUB/nI4tZPMhjHZmvJPyKoJJMrCEQ
WZ3+9Kzn7X+S2lnEXwHa838LO57ZIhlPK3EVHMNzeFY/brr91nOuMKdn+vrp7wJztsRaMpaF6V/K
SZxZ8LaY0i1Y6cFERPaX/QAIlQHhS5xBHkD2YzSFBc3LKsZ+s2gPDaaBq999Df+ixHkfayxTxfqz
8v/ek0LkN80IokYHEF3rxT9x5pSPBRwi1HTC3h7MOOJabK+6atHtqQexsCbW+RQY2j/BFOGkodQN
9QOq9uP392Li1kr2MaLIGOwlmcRL6AVpT7ZVOXFqNIzxeQ6pkT6aujBV8e3wmPln9RzVD6V5Dvs4
W+WxA31ZQA/Ne1Q7iD2lGt3dxHJ80lfEUcnmMjrLXYix1CDCT90j5SOsgi4mBnwJr/yhBh9GHOZq
qRMO+8FGdFZN5x4CCWqVLqdWZdoiI5ld9c55Y1px30NgjOGeatLDL+AmoZs6Cahnm+tiF0yfO0/a
9IVOJZD+n4cl4yiSoQEBoC0b5L1SPKxTlp1Unz8f2QxA8+c2wP4Az2Gdo9HFnwRsEzYvxEXaKG3E
GWsLUIjjRV8AQcJ4s08t2Gbx6sNtxiX5YfzcC3gRMlLl9URfRaL3KTCZbLSrcNXDq8pYO4/vgC1Z
tgMhTPLbu/sAJfxLxIsQgHpZFGJlO8dAkfO1x8mjQcaNN4W1J3jef2If6SXCaTuZX5Vkmyc/2mkk
+FlZk/ZAurEWEW3vo8UQ6cRNApOXdbuVq/08WhhKtvPVlUK7wUUNcFqvMnEtCceInqYnDaxBUeh8
WAg2PBTSAeOHVh9gytlZhz3PkjE6R3zRZlQe1ZZ85PEow776+eVN2FSAagbd8FYX3B6pMJI3gMAs
OYbxBaYqbfdTvtg/icHmukDzzrFclPd4/Gk1D5QdR/Dc7DFPFHNS6vb9iifqPn9fhsxLZBf+fMYx
Ql+s7LiEkcWwZ1ciON+oLNXzzUG3+ME5KYL9vi1NcqrjSaQThTdkD9G2aA/YFnxiDU8DFiRgANnk
qy1nc6ywI6syNvJBvgzpHrxIPvcLLG/sntV2CvIHL7ktnnihMTOsbCQ9TL6gNV15TN2USjglrP9L
iUesNvvAwnH+2pUoz4QbVUGXdrzkkeUl6N/DKxVW27XzZTww6gdzPJX2m6SMEZnXd6g+nhRo7Rrv
agni5dXsYvRb+7w26fs0xS7IOCHKHTWAET65YRtEKUfCREeLvC4H6D7ZXVn2aS7j3RwvmCvcqE+B
i/7tXABnOf79xvSMfZuSySXd92YA7cK+LxzeyMIbh+23KX6/yBtz6/0ovRbTFB6uXT9FNsLGG4wl
4ZatD8OZxUhUiWLXVN6wZ70q4p9F4mTJqwAbMnKKMNFbIInQ99YhFI8l2vcjbF29+YsgBOxqXaSY
9lnhtQ7gFPCBatQ6bIMunaXv9ZtfRWXdabKE/ZshAltYv+0vZYKwT8vwIDJhXa3FsQiO72hDVvGw
1zTzS4c4nx38rwCa10SrQ15aY9zTwWYP11tY+wSGQoLXJ1/fa9FxJF5Ioe4SHANCLyw5qyh3Ztle
MXYkjRHVhMUwgDSwOokwDIvGK6Xm476jJzc8IXKhgDLk2tkfPGhM+iUpxzfAZ/LXt60XPxfDVgHU
+Sx23tcAccOJ7TMHGJL7T/F4dSHOkceCsq4zRwOvfkw2imFNxaEPNbuUf/l2tEmcslR1R+6BaW+6
YIN/adueTPg/hEMEM71z5LEw10XloJoEp79EeDr2yIbnvqWifMFX/xMj2gP2OaJ/U/AI/HzuvvtZ
naTeUV3uBw0xEyQgH0Hg6ZUrYrHxp4270q/x7InsaVya5XThvmEMcC0D7WCl5jOyYKP4Pg0eiS9g
F5ZDVqs2t1lvvYOs9wHbj0W19AQ0HBOsacCMdbk9AKBZGsvPFzuENbM9YS3/FnfUZtop7MwUvvwG
jqezUH4hu81P2zlse6KPiaxr09glz2PbrhSUbzOLAFXEQ2ww7R2iz4bWoLCufCv9amivT+xFmu9h
vIM/AjG24wmyiEvleSAHIrbEbx8RpLuwnOCa3RExKeyp4SCD4BarABt7xaBtp6Ch8y3iKp04kTKz
Z/9nxdFmShdZWKqAnPWy+nk77Vdtk0GS2txAeI558UcAbKRPrYHq4O0VS7ZV4PNHV7qb8hVpuRCy
KU5iwQzi+Bktvs2oN2QTDZSw9ZfGLtOM0Kp0C38TxTABLz8DADUcU8L/ttWzviRH/6QTuznZ3fpw
pf+mf0g/jPrcbioIX36BldBqztasQyNB27To2TUHAuaZvdeenBDLim/IUDU3uvBs0WHiB6e308jL
Qz0v2QmXKK6Y1G3bJaAnJo6ayrlsm/Vb/et3wFa4/BQHBJOjGu96DTEOuLonxfbH6XeNanekvbrp
gSCWcBqhkHIooHVmiKBbd8j6ggnTmS6XPe46I2K/5bD2Ve/D++GKGiZtWYHHkoAK4z0/aSVxkGaz
EppDLD4/zZXnRTOG1krbS9pv+BzJxj5WHRmISrhGaLSQafJ7owc3AlBsPRGbiSGtBjIQrAGHQWP5
zVqfNJs5G3Z4w/6FLi3cFy+dNOLnTh3sXXJSrtURcVL5xZMG14ZigC3IUJ+E0E0jpMUFnn1MEnhZ
WDaDNFr25KIwOu0o+3IH1IpQicVkA5SISfcYdQYEALhVtqT0MBhyfYxMGNJlWT+0E8Kzla6TOKLs
gDzeNmUPvEBlYQBlYBI2L+Mf4gGmY48OQ3BIFK4yVn2Prbl4Me6zBkTnTkWPzcMTPyp53ygFDjPW
P1i18A89/Psfy25ocJpxWM63b09j7RH5vWDVMAJIC74ogpAKCg0piScsVL4i9OLLoL0CSuY4qw1P
hx1hT1asGmEJogymXmTsh4rVE7XdSrcOX+wU2uDO/nIvZ1dvZNeI0s6l3ZqROxPPqXzgekcYOVvj
RQHS+NGMBt0CprXPDk2vCCZi5g/9d3CNeHmerRg+EN1e6D4Z3Vq7BYdYNTfR4poKSU4k7PiGoHvU
TCHeqvoW7SzHOF+cYCEG7tpVvy24mVYxu61NxE4pkeqincwu/Ms5l/PY2MNgM8nwRmk/Ze61MNwW
N4Y9zfQbI5MfdGtGL67KC5ob9GgsxfDh5jqYG3auROyCR3AiGBICCgjrE6vrAyvDobVCQqTEDzG6
8IUxUywQccdTyXToTOCWwdDAyW3WaTaGjrJimexK3WHiZVIkg8JOsGs+NLasksObmw2r3GhdAzbZ
oRIzDowqDKMky6w+OReb/llPB/sXRHY1wKCScOiblMN+MINvmg1IVOiOcs3/CPS3qc/PPfKZxeak
ug3s+kX6mu1H1DhfqeFgK0C8RdVFkEGSqMyePw4f+DFQqvwIWSjsP/+IMjAylg77+wWGU2lZut2+
/KkHVDjG4iuyYRaWySoILNxzy7NuZVucq+y2XTZO6rK2/teZldgovAQUxYL5QlVcexrBYVcwbq7d
jwHXzrqf1hS/K8vrEnvctb8IJeSpi0G2UmvkLc85d3RAjO2MJdnNU/llLNUYtw+wqSUXDw3ZcaHi
LsAd70EUER28FrAvOBWqwIbGaRT5qpbhx5Q2oL+OuBUx7jyJCsDqraxlILSLQnDrfUHEVz+ZUk3U
OV5KC3DTEVraKhFBmvfm3IEQHLu3jUa5gDnbI+e3qlP6k9tEZed2zBWFQtlccNMTZ8cHsm6+oYZS
L31gxZO/ggMJYmBz8w130PwIObbotlwrLsYB0lc378KGFmcd4Ue3pcCKofPN1ATNR/tYuvS+mlNM
ey4hVDZAHvPC8DeLr6bhc1A3UPjTDpgGL6nu6swn5Wqw0X6OLB+1q3L5J53KeiOs54L1XiDcMhKW
QQgS2ldDuxYWoxtIHnGeCjvEqeHKsodlccd1f4xt3TyRnXxTbcwV8z/mbTKYbAKSTIENuzhXP6gE
cJAb6o7dMZWtHmdo9G7FmpQaOjiCJs7IQOS9dIHeuKdoyVHgwrqEVtz8EIKZQk2uZm5hoSYx6+w5
/MV48Z9IlBlvNzBSSyLfyCHXUrPGSQATlcSPfl2qVmqToIrm85P9m7NH6aTBZCAldCBP4XTdHrss
AmOXXBME2ZTkJyJNJ0LrSPBM6Eh/egyVzP/gU+tovsmOoafHaJM/NRyVGxX0TuehmLaMhntao8V7
231xXpGo1OdpgcubaWcXb+mQgXL3PoXOFK1xnTxBtGSRxNQlxOuscicmfjk+ZVYOTF7NZfZPvXOt
roSauYEp5EUqsBsE6ERM1ms+oZewpq0D+rcXrQ9fWPMDeD33ptqJB5p/9abRRl2OU2E6UbKLQBIM
lUBnBubPWkYACO3kjN8KW1tXhc7pyE7cQozCS1lwmXNVj4lnTsiScEIeh03gxQ48wRz7lfAPqVE8
W55EfPBe9l4pkwfwZ/gDvYK4N1ZUbxuJU7unlyaHANzB7qEcel4K6i926A4uEk0KFYFtuDiwXQCV
KktPXBffmLgI9NXPVB/gwf4FtKqgTQEDMKTKGtsnUBeFBP4BqpiFnIrFx1Vw7lSUkMtwhSCoO+Ck
mpTRnXPQb2A9O0KrTWSmCJImfIw4kKVEzAGnzbY6jyTVNf/DvPykRmrkv97sUZ1UfgFUHaGUAzvS
dNJb2AFoB5mB4AuqEMDdEViQ+Sb2+ECcMxtD8SOwnyecYpXD5Z3slalcPtrM494uB9J/O/tj+TYv
AO1wsOJDFmi46HESlUB0xkLu82xAonQuP1sqaOc7bb/YReqv/OhRw9n6Lx0Ut5cjfGuw5Y0OJ0DM
xgYQZDHjnJ0xGdPQAIOJwFr6q6YDpFclswITKqIJdIc8fYjKyS0Snxpr1DxMSWzzo6WGaXbwiZnV
PQMEAEQhRAOR5uzffFd8bkJ+TwUaBmjdWTcp9H1UDQVCqJbIbgdh2FfV7wfIH0SMJIxpvZWmqOTB
zLYd1h+HAjYhD9yqNBeRR911yvIx/HWmXFnJuCfaWTvmZCzohgccotsgNv04VXb8A/q/VEfJNSGZ
AiZBVDr1g/YRkLhAnE3mt/TZlvIuydfd4fMKgc8HFuDSRdJolbjYNIw+y3rGYjHSISUQ6AXTgoNP
aCPQJq9m+hLeQjXZzwrL8UEYZFYvlcBwFg8DSUpGOHc/6w7Wgy0s5OZFS+FfYwV/qWxy4fbGnBLF
a6FL81ecUuZ/dM1AsXbMch/yFjf1Rb6gxMDwslxMhUdzyNV3ZJObg4rhkw+iOYPdooLCtb68D4eQ
/oNEVMi3zgUJOuQMqWxInxtvTCcfe8RRp/AienCRxwesNJ2k41lk6Hj4LJwVXNwaE5/Z/hKPjNOA
iwok5HPHoeLmH4tp7VybXm+UHhnDy3C+AlcAPKY50fgVtM0k/3G05TVYMZHjtOh+cBUTAuZc2vyw
9+h6+eZHh41ANvUPEPUNsyVaQJmhaBGjRAGkQFSIRtRuw3fA+4z5jKpqGVUmcO+cqARY3tmmKyHR
4MxkO5gIx9Jsxu24Y+nqXwkUBtL1cZncVA8pBdPnYvtZx8mZ1zgeVW86D880sHzUEpoLL0bfxK0S
Casx/MKD+dnoh5l6wAKWE8+LzR6l2hIPSBQ4XhRaGm4pRmzhxgP5vtZwwpZAKzR34mc4LiueWWxU
vKaN9kQMo/8utpz/BuVI+1Acf//ZDb49WuoZRGc4iGCpxIJ8EDkiFuJTWA4YqumPt0gm7ty4GHQ4
SpPJZS2+htS2uCk4jZUp4q0OTGC0+L3qGQh+P1RMtk6ELBvAjmcI3wvlgSgHzHD2B4H31jwZdSOc
nB2fuw7Jja2yf4BjgbDK5eiMuETmJ9T4+MiEhSH845HL+FQpNSAN47iNgy2kYg7qTxYXsVoIMhBM
oBanXwgmHiGPVmx64kHradKLl3ArcYEw24kb8ALlNIZ2Jm9r9myhdCDLwBOHfS3YPntioJmpJMho
gqx2gpw26INkiHeNlDfQXaYBg0hPmqOlRC8UkgBuIwz6gBzjxOTChxHFydDeelxk4PztE+9fQjQI
01MO4uHjcyTOnWfNqlajwz3Yqw/ASIVRmpsNX79ocqX2Nzk1ust9eNBB9chsOvIe218mBwpKTrgZ
JqqZeEMZGxI/+QKtlthFO+LD5C9suD3ovsqH8EQ6XhiTjBUDKFACCcoTGHMG+GA+YuITvjv5j5Ef
9vbFvsWP3fDpUBl43072IheaypyONlsK+sgF5sro1W+YIw64/bjfpd+pq+BebhzGmvFVcB4e8U35
Fr+75Cn9TRAuEtcPW4DNkrDMyHsLyxo4O1vpGCQWz08IPvF2SEId2aC+lcC/NLSsokHBpxrVCzIj
Dnwwh/BH273XboZlzSKsbjEJRU0sazQI+BLZKY3lIUCrjQGhWykuGgg6z6/iWjlounlZyho70DdN
xoeK5q8hHfD14r3Dovw1Dbb0FAzUe//vFN4/q+Ebgpyxfz19zb90erXHRWEOwCSQb4rDyRseNXEo
Dv7eaxmuZOAP/4/xE9kGpzQ7Bb/6T3GV1LV6GuhIowvtHz+ME+aXZp9tBjuwJGKAqNYgtQMpecvw
3q/9vTahq/Sv/7JNs0ZTBJK2Vy/Bm7qvWaVX7RRwHg88sjC6R3mJNzPJGtxdbgqvUEfqfpr8TeOq
ZR6rTwGTMWCJzzgLtItqKdxwRBVxzROfLTYogNn2hLRKx4ZCmMmBw8VDCrYRvmr6XbJD/BOABo7e
4HssLcLqfrjDUsUA4hh3DcyyCZxdbf6NJzG6SyR/xsxAJzyU23Kbn8iON3JndkAnN3xNQqgZGA5D
5PI+e0zgLFTYJvkW6buvCzL6zHLKFpWt0IUNPAHqNQFi3DXq6L/Zg89o+tQ5uDTQiARPuRMUXo9f
yIFC69j+Jrhj4QgIyD08mwua+xeYHyVxMRiC4NWLJ8818ryBn4JGnL4Wh0+4oxD0KkVwnw/4qjZ1
dhqDJW1g7fEYiCdZPtBo02YpKDgtf18ecGrNacGPkAUz4S++yxftW/3FzjW+4F75RyHqWN6UHb+4
r2mvQ8bzGg7MBKBEMBTL3xmrS5lOIu0EiFcc0ZacE0deSR7+I0IJvvzU1qIVPWG4ma+xaVGdiVNE
jgBEx4E5vY3D1FypKwZp/ZCu5ZLYoPz7s/mHrhM1/dQ+Af13BrptyR0OxKjnO5CG+m2XIOpsZwuN
FqByAt/JQSFtmOLUEZ7LnXBvCrQmLdEz3/G++SlgHUDNkGb3y9mvJwA73jgiUBo2XkLUxy7W2Pp3
RoeGYamyEH/00R1x4CjbwL0DHIaFulhkBJV/xR1ZxbhWuQEv/EbRSXZdaosG6I3BkvhxjZAEXCpi
pdJnR/53se68yNUPyZ400W2JPO1fsLD0ryQ5qocJq5ju0zflk6eTFYGosL/aL/1M2ED5C7glCc5n
wK9JXwkCwvlpOU7O/Dus0IqB7+JopzXibG+JHygYWL7mnEgLbUe4F6jYtECB2+nO9FkHv/gE7CY1
IzIO2PZNemq9BtXkcKT0dXceb6iR2SEiF2y6QFWvWdH44M0+RG6GguNK+Un+v7X4RpgsHFblzC1U
L0z+Muy9X1vCa2RTFt7168KVTxH2x4vy1U4QBIpQyD0Y6Vd0SFlISFIVfocVHepkzvBQnRfypQ6t
Nx8rKcimr/9FX9wCJCedG5hYmIzTeANM2ampnaTkVVnJLsfgNOFFvJcSlcSRW7QmP0U0+/qUpeTW
LdW/VNwou/EYgyShIBMBb4EQAbC8RtoCdff6LpA8ENG8danDEPkxzzpIpuCoKxLed1Fu1j/Zd7Yu
Tv1o0WUHFwiB8DYh1/CAOuiPdmonREtx+LgxqzYv4CMsFNPtSrgditrM7CXnXez7cT9r1p3ym6Xo
e6fj5O8CSjcX+q8W32nUuSC4f5AkM+xx24mUHGR6utNhgadIVSvhGnzu/BHtEXcAVEUEHsdy0u4/
vs6rx1k12/Nf5aivBw3RwNGcubAxJjinsusGuRLRgMn408+PnqsT1FJrS73fd1fZ8IS11j/himr+
5AAz2EVinyPhKGWgtro9U2XFMYh/jLzVQEySP/RN3FlE53HhPGL6rLvmzW7d0yrWayaQDdaOUrLp
ksNbuOVfEu4C9bYdvAE5wlcdWnwsQIbEMpOzGfVzQXHTSxCg27R6AepFxfyTTwt4xRb6iNHG2BRh
VvyVaQuCWoV9ciD3hjgcl2FVUmwRpZvCembsOtyNq+mx3Ld40cW4hA/k5LwIleNAzLB0o4Ye8fWh
B3TE9BP8BjKslmyk1YoR3hzEGxhvE+hOuifaXqNVqJ+UnBRvTNYXceMK45Jll1GTwyWOwe+k56+h
HilXZuZOeHMyAZTP+Ntd8Tv8QUkZcDNI0KKaW5nrh78wPT6OXS5g44UKmy6KbZKfeyTVanFIey8r
sAvYDgc8t2cnbQVZ0I40O5D4Ph0qG/MjdlmCtQWLNjv1VAhtPnVsjMSaPybs/MSheegw0LrnSAe1
E183xO6ZcYLfNIbHqLKZe1KIHlmw2qeubwN5sRp3ITNr8AZGLBXkQRJsQR4p3cN1LIOpXUxo3/Qr
4j2xI0woRR9uOJMAmrawtgyqk+pmBuu3hkc3qns2fOghXVHPwCed8+wPLaSb0er3466kkRkwZYxE
MNC0cuHkvRbFmvifEmDEn1XeN6B7rx1bvMgGm2dVMhyAgfst74x4mWlepN9b08sbwlvxUZhnmGAw
32B2Q4cvHX/LCWHXjuoeGgBsAfGuJoTU5tdQ+WWzdu9Nle9pE6l7Oz4ubJbpTNOw1qFKcJiqc5Hi
rIMENIH85TAHfjfA1Sv5nDGd+m6WQ3pixIHqD+o2QT7N9pX4zXsardTxSht2WBoI1REBCJ6II+TW
qf4H0UZg88JUDa+xBy1TU14b/pL0Rw8+SNXCjOlfpwt1tJV8W7AawtctY4wSIRX3ceOcPOFAQKGr
g9S80490uHG7MtfWNJvWPRD/QtbCmK5Dg9UFbwgPm55S34JPMi4ZNXWLcSfksCDmvGcmRc+ZQzei
5H5GsYKPH7M1eOA86lsb40nPvfFJa8+8M96PVjKzEVbiGY3jHCt6VH+FjpgqvUMTvpXGOfKdbXvK
0WHeuMGEKeWxWxLzrgdrnrkMyoLTxqeZWq/GieEyiOt4sGU0qrVb8D+X/uPIaOUZPriXOQSnaUqF
9APlLBZelLXZY1jW8CJGk28nr6psxUQqznClwz3w5Wv5SvKYwGLmNaDNwhAroNyYl6GbcP1knv4o
5C9mXu1JxXsHW+DQlf3UPuk6NpISHgyM6AJsWA1P6fHZ2BlfpglVAQBFo7bbJuGOnzwTv5/DPjCd
Z3XvzzJOT8lPpvpeaht4GJmIIXj9oJcx2/RhipuVQpv7Md1sdrMdNqeT8SX0d74411MKyS/WV2DL
6vRk6T9RcwODgTBWf8A52rzXv01oxjgyTFbsidtoPg1gy0U8wUfSRjGsLvoT37+9iAyLBiSYsLCo
+4plfsSTKlzQFyVOFegfSpx7Kd5WtMki+U4o1ZZqv33pxFHd2fFvRKgZR8sabRsegwil5qr6FSP4
ZlHA/WuI3Gao+au/HyIT4PosYbH2Xvyz98aSCcW9boXZJ3O85O32cCZLeSVhqtU9dHFjrhiVBFE7
97YJztqBLQduc8AaRdvK77Ve7dHpIUp9A+S0BI0RFsahrvyN+IOhVMPMTyPFHk6mRXTX21Ue6c60
fIl3/DzOjpJyE9VF37hIQHfR+xCkD+bzanPqCPx7sZD6pRqutcwd6iuEjxrg00gXxvPgmSEkppNY
us/OLw2fDCU07XMZiI3LEK5BbeWUlPybCbZ+FuSurUXYOO+N3tByhcv2RrdflGcz37aj/apd7fev
0RZ+csGGGA0+7Dp8/J/6tZHvI3mduLpctT/tt7lwDkDJxV5jjyYk/xACAvb2WhEvm/xHlf+a5EOO
jmFwyYpfLwDy7Al50IFvAiiWVhvgnOY22dLcS+4AOr3IYDfyiplf4VBJVEm1z8RluxPn2ZL1m6+c
GR7QB7zxNLd2UnsG7ekIlJsISw0qBqv6WzjwxFubM3uJDAhlj6LfgOMYmTjMfCE2VAt5LYAzXhDZ
1wvTaTA8w5N1GC5FfSjxhsLjAQU3fqTPev7NwVyvW92h1M4eAVLaYMW0NSZpB6Ez6edAitYTbeDs
gGFqZE4cjSHAyotB9gqhb1F6We+R6yct71ANwM5Yr7IlQKanqyw3Sm8VZ15VC5GcfhNYHkc7w+ke
NA5YRKGfI5/dE9FUfKKa4PFBnj+hzsZShQTkk1LQIEOQIBgOj4wm2E7OqwyQnvcOz+nKUVDIYJGl
c4AYT0aQpK3Y8sR6mFe6yo5fGfU+/WJd1pCrh1Or2ixQnANL0Y+Tj9EEb16MIHvMtNB/1fAGmDhq
jq5ZNbV1tciOFWHfxb5DfNHB7YzxKN5CRxG/G0/D7gHiKoai8OiA6zBztnBmzW5UNCXm5fzhCC8Y
G/JffkVllfChGN/tuqfzp7idxjU6NVRQIjjK+ItQ9/IVGOpqKwqPN2ZLwza5kLhNwNx8wQplpvec
2PM3/aBEPT7BgGyG8/yBieyPiF2ZQIp+cGmsTzpjY3HFGhKMR5mkZ8v4qwS8XNdMYPJ9B+PwQX/g
FRD2SIGydJxd+WuzQ8/QDNZobDfluvepsX0NY+14l+Efa/pT6iYrG60ckwfQBNbVpf8yNSvZXIX2
UPuUxPX+kVrQqYEW3O6PxxJdBNtKyRIhmbla5r+YZxoI2qucAI5/TroieMKkoy+fKHvmtJQzr2Bu
p+1jlWHs+5iVxxmKBF/eZgD0+35uopGuVpo1G3FUQMSDCASHhwSPmj1yFByED8xLwfd3iPSWJU6/
q94np8/ETsUxf1srB9ftVhDaGHBuOku/9w7S5k17DgN43nPgJh+wkVRdFi0jHxm3gQuA7RUYJReX
EQKa2DahJblGvIsU4kC2oxN/63CZWYoTEwZvMahbETKBEu4v03x1ZWCGgg5B3SVYs/Nik22KzRXZ
vMYHNeauayzhDi0qxF9Ww/CKI6thSm7rwhzjefwcehJGu+Qqt9xtBAy2nCElvB6YKxaC7oTfYczV
YbKvQIUQY1OmzePbEwqLsByeFsnY2BWSjc0ycaB0ZhmBLtaw6R05ssGMySZ+Q4Z0JrIXrSkepXZG
VirRjUwoJvPdfOHAuv7QwXlAXMLB11e9BXk1oZC76o+nea+IEj5eelf8Fj7jaE2H1mtLlvIrwrt/
De+OtAwbc2vtSUIOdGGL8HqD/OGZiKTah9BYtycQrBkEP0im36Viz74kIiPBZ271d3JlXJueKYmj
xlaFHZdCiBpltiohuVf4sBEPwsgUEmTnSAAlxL75fbTLGHorFGBLBL1smPIb282ElBWPFOAv4j0q
u4G1iOBjVvsJvlXY4YbMOoZzRJhtgu2DbzALJCIG8oo6ZbBoF1x4UgZDtRs5DCV4MX7PL4bkqng9
aBZeyfc0WocScoSbunktK0tYd906mkEdoQ4Do/GEu86Em0Raiw2TL977/EY2DJ2/jm280C6wy8Ou
eWgsTilI3Czi1JbXRQgPGW0v5cq+FVcFUnSGSRwmgKauRjR6m09ZM7dkjaE//yWmakxKoeNyfnI0
fDOplK5isM97zC/YAIE3Y28UP+QSLvD37MODWny8xMMz+Oibxwzpy/MXHYS6KtdJuq7pTYyNzBlK
fb035UVDXcKK/HxmpyHwmuFD1BCeLPwJBq5stK0NG0zb8wFCO7vgMvFSN/HMkxNpDmWDuYBqOIKw
lS3sS8h8aDgKDwIECcVSt+pGA/R6r1o/NBY4Gs7lLaf82NlCd4iIZKlHt5T+YtSfJj70s6WpfFd4
3YVOgXO7eTTel9lS2o/amtoWEiWsBj9fyS9IkDquXFHoZbhpDRj2vhDYX8O/dnoQHp4a4wdGuBHA
NbYZi5JGt/ism9/gTUu4zELEzsRsbKsUu4p90WI2MhIN6sYICUV4Zih4CTKZ+FPnJt2jMsPtoCns
Do8a8/XZwllRYdm+PUvAvmWFY24dUsBFBxVYtMZ7kQ4/DM45DElKHWmLNpbbNwSX9BMyMCjaI9yX
9zB64PUUrNfftOQVLmttBSesa3fwMuJ2z8lgqtsSxzR8IXnQ31pvmX+TshfCWrHjm6pw6xk3l73D
D3zh7TIqF51DheEUFqqfxWxTIWhst+xirXPHwhuo0CBKFI8EJwaIXljV9spj/MhgvVBJEDyrQyEE
4kFShJTkdRLc5rdXLzJf+R0CcgiOUF5e9UnLvrSGcGIY8tUlpJyZ9dx08IJBS5D9jV4Btwydpunk
BBXg4VJa7T5GP8/3sCV8xZjf8tG1DQtmIYefOZMWhBNugJ3JwiJdNPHASUJbHhgaM5EivBlyyhd7
DCrTmYJbbFfpjQq5/qLMEAvMnOOTXHMDfxnNNicfMfyJTxxStV98ycDK3Avl4EJue3b7EhPI4v1j
DNdUc5ID6R/q6Sl+53AjddiY1pieo+xbyr6jJ0XMuX7/JJ+kB1FXgE99ONUvhQVhih0ZwRKXB/oE
nKyVQ/W+hy0i5+5rkDY0k9KqJk9dgEF8aAuHtBthN1EBETZ+iBkZDw9IXyyAN8Sk39pRJuPsF7el
xa3KhuMeYHuQdN1jY017aUUiLGjzq5FJOXPkJ3IhV/qEjqRhjVrP8xpsW579wEoZ4NXTfszhptZ3
YMSmWRvFgbFA2lqDP8khJqc4hhsyvh4TRgvbMVi+EdpZQLxwl/+Juw6fQwvpBZvejHzpGrnnqmA3
94iwXAiRDVjMMk7sIjlwiB4UfWmuRdBoP5otot/Zdgr14tH2P2ydmpw5LNqZLPVXbc+1Cp2mA18J
0MNd2XyRy2nKQYo48wXrApKc37S+GqFQeCT70kVcGS1nOB+aC8AjzTcwUSUT7UdDgrgi8caco9te
0P4Pt7heJEwsrDc2zfWcOA26zvkAv25vhk5QeNo+SbbF6/SDpTk3civzKc+juEwmK4Th1ouODKF6
VUDGaKfKE+sKpUXctVKgfYf02pR3si0VMK2XIcZPyrLfpBvjjnArbFF2kwtyq/NVRxBEBgsYQ2fm
4RZtk8YQX7LlrQotdd+5Qboi5IARBhzEUzllQlSB88S72EOp/yAXRXU6DPIJxnrm/oC/Xb2sKZ/J
W+kxkYWR2PQf3BJpfeQegF3UIK6domNyegapdaQfHZAd0Su0hvjrpZHc8xJ/GlhdTFjN/CIqSAue
KJ9wgmcgzvugHlzI2hR3kN7abI2+oXy0u3wjQhYtHrOtI0XfRe52ECmxs4SD85ff8uhoKGeFoWcN
h8ILkxMhPJHw2b4dTFK0+DHoPziWfKGUbn768TOLLy+R6YcfJKcQeWiyKzme+iv0K+pPbJoU+Mcw
awC0wRtyGn+XKBX6TCZEyjLgjAA6eaLin0JnWCZUBYkDN6e0sQ0EOI6ZKzswCyXeIYzzNW8B/xAJ
KYy+F5Orolz6bc7EG1cSckR4HdGl+Gggc0bwN5bpF/8dE02LqSCIawV8sETZ2aWLgRYO6CO35V/C
+75ldYquqM0P0hwIAgzHTzU55WsCsEYfCMIWX1+6OQ+GS8Shai6Rv2WHOoXlSV86t0Z/aqtxLgAE
Sy4JvXaF/+6BFSD2U7FNj8lDzrR9J8x9WpcQMfVFVxAzzMvvwlfAbVnNcrBQxF+4a9xDNAOr9jWj
J7IJaQnfn5iDyCshWieZ3R9oV7D5T4lNO+PVnOYcrYv2S7Mk9CX7FktzizIFs6dkfkDNVWCsTfm4
gGcY4mg35QL04iLQfMLPtMImZ7hSpLkhPQTFUoxNIGMhfqOuVtUNVbCKJgVncGvgUBE6N9sYGPpT
6ZBFgWNR5plXauF+7tBz8r5PWP+3DLg28jbuLhG/4NxYloo+cpPry2Tz03q6rUK0xRSd4DRIMFSv
ySKysNwtODoPGlXR2zo/nQCeS7yJ8DRVF+NgoTB92jw11Kfp1jYOOrapMNvqFYlQgQp7iOKehiqG
78iXMbsPguZYJ+FWk2n5ynnnqlcT8tKLyu5dbdKHkM+vgk2ECo/eEXbJd/qaF/iOO8an8QlHiyq4
ZEmhCJu3ELSpgAF1UnxBVtGvT8D4XZlzJqkbdVW53Y9YHgOMSH/r2V4jVyjD/sUrE0ASq1HXRCRi
D1Jci+ZYX1uC4M5YzyvlQcEdCRjlSZuOizuRawwQ0RSv3jspsbo7igWyuDbPLrChy82SW0hRFAdn
3l/Te/gbtPv+YDo0yMy7Vj6ZEiqwQLmcvfyh/MTPrX6QroOhE2rxlbY3XrbQr0YSI/A6p86cS989
bPRrPpEtVqxuYhQ0Mukrntq6vCf3wFM99ooKmkeVq9sCiYgSXHFwVaDF2eUdbMRVDl0L8+8DlVuQ
bNLAn9ZJ31zqrxJIPgn+5BY7tM+0/9YJJKFFIblnm4d/wyXgZrdHkoQGaGpLqs422cXEwk5uMmQ0
cE/ioEGZhh/MnqhBZLeI7nW0OJDbP5jT0rE6RnNqZ15snJVmR9RMKp5fwi2mYmNGTV3xSlAvca0t
obK+zPuAwrSgntqM2gY0g/qSeyWrvfqLso18EIgwW4tkBFjc6NjEG+vi9H7bBOa8LXOa5nN12IRy
FPTrryUOPOY+pxOho5gH29JYaxEfN/tKZUxh0hu+AgmS+sA+VRu+XT91pXuVI7Jke9Btj9Wx2gyR
S09Lv65OpZr1A218hq32b5lurzk6WUrmrOOacA6cLlj9zbYK+UUoIEDtsFy0wm1R+ENzS6A4grNB
AUSXSMgFuPpRHl0MmZAFLzTDyjYqFF9afA8a59TrdNaAOEVjrntDq0u7PCg+0fWRZv1wTBLGgLfw
Q2mdd4XkfhHBc0Sjcatc/Xs80vwz4l5zGzPL4cZOIkaNS5j4HCDdCp27zJEv2YVusUsxmpYgwBLQ
Aj6G/cpyCFlVHNk18g90JyMUTNhfynaEUSLdwm4veo2r3aSC7l8BEWvx5CIqhqAWfDD4cT1K6LOU
cP8JnKBENBXxhtRFfMoV2DMydhogp3ZprHxcpwh4qr1n4ZdQXyrmiM4ACTSmr5rcN4RvXJqy9743
T/E2rzd96mqMU9+2SpsEnIi38o1saK59Eh0htB2bwCupTGaWuQ47m6GO6tA4LwY2q/7g8uHBUmn3
P0xg2/ea4BhNcOldFFCp8DWF1hZLY7I7DHlpTOKjbVDZ+stSvVjfin9kDbz+uLjo6E3m3leE7+8f
EmBH4mbwEcDHNP9Ory18uzXn9y99B8ucUBBxQdTMvHhyCnzaNmZiCN9roHLvPIN/6/q8Fty932um
TQJXDfOfmur7oJy58qQfmJn5rSt2BY+nq1YYw2nNKsVr2lXyuWJzsT6PoXNu2BUOeXZwf2jTiQMQ
/yrix1F7rE1q19F5XTOJ5Earo4HCAnCuY5GzlYFVr/GDAI+K+JuXzwhnNUwXO7206OnwySbzCtkj
HERpoYMuCJLiHEFfAKETf4jBhhO0F7QlAvcbKSoG/LN+/WLQ34PrwAsDDmAmbwCpW+II5r97Jp4e
Lsd8qwjQ2BkYw7okrFLW/AYLA4IQXrIjFt7IqFZe8U0wPVVJAmTCmTbHcn0TWtoZAjXk6xsi1Dlo
1zYOQNTzPe28lV9UCVEetnGLiWjCKZrSekNNZUZTcjgvuOHjU0txtHjd9MpO75GnnBOGixREUISJ
y/EldTseEjdvF0ylgcctTOqTxiuwRtOX+E82gH2OTkg8VzibFu1w/ll9h1gbV7gNECJykkFtmLN+
wudYxeC8K9LeJp6MKxLyoW8rul600CCesMcI1kGm/oTO2li+owjMUFDd4KQ5dfEMp15fOFk6HATs
xeATRzxS6HT0z0wTmVZ1EobSdhN5Qb9jstwGi+k8Dp12OI4jAxIKoSkvBpd9eDuYCSZgY/Sw7oso
+warEqv6rQCqHPI3X+jz56gl1yjMmQKPB65YVZ8KtcTLZ9Q/cN0h5wztcuRwXPFHheL2IuMgE1qT
PrmrYPhyIFuGbuSTlR8ZK/3lvq5jjHmK+U0MI85fbKo5LumsTWwQPCQt2PCEJqxnN8K9jHpqqhkw
czBrj+prXFgqFnlzc6ecSI40kf9+lJcUPMFQmDkyBNBtcg0Z4mANM70wzAtWoXjnZKuhl/SgB0wh
5opLt0poawFesMSmTaKc4kjfYlahW+MXZtBM6RObHF/ck6byT0VDsubUb6/qVNpQ3IUxyqYTzoLU
PUnolwyiW6aG8ALd5J7sRoY75JP0PclD9FTL/Aezr7cT01rDViRfcM6J+wR3znFUsONHPthtvRZ8
E1iW0eRro+yYNbGJ+oWKVNIeoiX5tEcRy2Jpn4pT1DQ3D44whjT/C/6pInmptE5zeNAjC6yWl8PL
EctTbuDBv5JOZFX2JMhNkoZ3Aw98UVXOk5HsoKz5ctQab9SW0Sc5TZb6dMSnRbGGdQwni7T6J/l/
hPo7sLcxe8GMakXx+xIW2g+OPpTNr6dr/fRw1i3uKdBCIMBmlUcW53p9LeZBbtV/DUNNJF60PwhR
p/o6Lj8CE58jXqel+tih9P7BzO0WJwjcTBbhH7NZQEXzfuXP+zWFe/g8wKbTLWYW5GUlZAWt2RrS
TmKyDrALUQGGhEhUivoJTPWkclSWo+JILYJvmlubY54RoHbHtqr1YiR5MUna3CxQtHI/2gtze3Lm
qZfgOBz/mi0RPMNck4Wku+IR2yeuewZxqa0qjjjsePvKExsHq0ns6oxdlPkFXQo+S+ukhxdeSWdJ
eLQj75+IjWV2i9436iTOFYkYnIV5koCvjBU/BYtHgcOOUCDeAiMGToPIWAZEapBS8HLfhI5Rq0cL
7AShkzLRO+r7aJwyIMVoxzSV50s7ytsFM2w/xHbPykZVj/W6Ld3DwmGoQ8VE1TZLb1BxRoR4G4rv
qF+ivUyYb8VT8heT1/aLDd8upX5RXdib/VRENJ0DRBHCIZ+UeUvZtOqPP6bveo4nL7flNCt5vz5p
rv/KVXyKKbhTLpV5bItnoX8wmDTDjS57+dLiv+rGM2IPZUl8DzNxDSXQDF06wcPzKb8KTm1pC+cX
/tZ0MppXCD67vmL+v+La63OPL2sFxwznoZMEpZk9gN9fYwF08kOwhoguYLPKsrNJYLpF7Y20UTJH
nwrqcnIK3dcIwHYikJNLVwOaRfz4PY12R5DZKYObmQ2WaikqUpeW1H8tBUvcMjD11Au+R8URvImH
sHSRTrQHEacZ5CW4btH6mFR5DkMRyuKDgB6ltlQYe/cAEzU/vpl7vDHpMf8+/3mHxVuGG7jFFDi6
ZvOvTefKvzG4zJUd/knudjeceY2TPNlOd0K6rD9CPoqdADWY8w2uM7AZxsXbjtUDPsgLlCkBo0Sb
clb0xkOMsx9kYfkeTdHgrhhumOvWyWlUNxLEcJDQ7FJrroBdJbDN04La+srdaHDf+4D5PAp/VwT+
wouWubrPXmWAs+lhGPGB6LlTb6qzJOZU5wDUAprT9zv1TbKzMRC1Mtz9agfy4nP0wXCyAfOIRfU5
w9wBId8+Wv1JXCwSZHFyTvFJr5QjcyRy0NWf0RvxWCMjjMCt79fzl/jcsLY5m+l1opfD8+L/VuqC
/OXm6whzGm/cwnkrbkldF3luT4gTlLBqO1QbYnhkxe5pyO/wimkrHoQDaSRNqfhHYNDutxs38Hr2
ZjhPvzgBZ1j63YadMu4bkNUvNgFRqexOI1vxzRlFgXJD3XzOx6NSLwNYY8joAWvmo4dl/dSNfdJG
VPgMI8W4KLQtv62+f5aLL3H5gtqAFTHwjtXtKBqpbWS8499uK+960wIPF55r2m5YS7RlGiydMzgB
yDsREhZYtcQojT8LLiHW38DKbnCJ/0yMMr6piVkRmfuCmYxQwYSP7tOtQyDDLhCe1wc8AINcVkgk
R0VZVC5mnh+5hW1ucBWQjxU2kxnFUQxb8fO7lq6Jx2k/Z1i9aTYpmG/iGMjrwzqaomn35opChYvI
FIMmjnGPp4BHWjzVsTeyyNrJjBWCgQOYQsTEQXpZ4idGechieLb4KybnTP7LYaWOVI9ci+OccMsu
Jql4/gYriyIgU657a2gX8uOtHkfvyYZ6RGv8uxnMaB2N0IKCcj57ZJgxT24YkFdKZsLXzPzQNP/d
XkxulEY/86gDDHoYtFhysXahzsCKgjzaq6Sfg5ODyAkLqp45oTqZvgnx2elXEj6uzg5pols5/T57
oO0Eflhyor8VyyBLwGa0Hkg4t9liZRKuzb25wOLwAUMd3SuPfY8jXrXG7AQWHV06KtNgl7G03pzM
ey5VaqIBgZyKf9NzJXePQfDkNwgFllrEEzNBJtarvOLFiMsv5nLBpqUopO4ive+F/VbhUxmTS0bp
I7xc7rcZFoLYznLjvzYlHDl95ryw7+UPLoLDZi1v3CaIF9ec0WB688Ix5a2xparHY5PGJT1Rl3Xt
IVKXgXEKqxgm5OXV7MFrRrrkYV9NBme7LBdtQcd8w5OiqxCTAwuO2U6KRy7ECt+83WDZEgDWzYyp
q54J3C0b7AfvOqIs+WEwHDKiouEi2hmCKY0AwQ9C496wBhroPzfdkg177K5BgYf7pL7UfpXr030H
y+iRbw0IUOkc9KBbvTmh52Qsdzb1AsBLjMDfh8BANGsEos8EGGJHyIQX2kBo4WujL7xo2VPbFUuK
sXG4wGty5c9Kv3L9PENLJeS2WkCd6IjETve4W9AJzbhqSJ+AeaPSMMmou6aESRVl7SqSrf7KRFrf
vbCj4Im7JaLIVYmQHf/5yFZQlzIlQzcKmUu3mhvHlsT4BW4swqzGQduoX6HP+9ouFR2GPszGCY18
t44lH/BcA42UDSyFvBBMqN5rP2K6mQb7gc3BaJ06cGS2NAWLoywWz5/WOQSL94TzQ5f3VBKpjkHm
EWDPNUohshC+mWR1xqUwTsqJQt58I3Cfi8FNaQ9V6yTd8gfy0i6FXTNN6fv28iaVjpgTY8tAmTu3
++1+gwU+zQoB50REzM17N3oSRpb6HWPq3AsWfnYphiuAe8J7u6Ogir9Bumi+QhTzNTr+VfvVZF9U
NPS0vLPCr8QrExYpo4d/qDc5OiIKU+AWgCwx3QutnlIH0ymRgADG0ZCXo9aSt/o6wsT8ievkVjyi
HKUxpjzpAmc8kL/BKpcXHIqGAAqMGsuGbsW1hnUix7RWuxg+q+2xjB4arGSOpehSU24DNZjtdJkK
GDmQHtUtgHaw1t+X762S2SrZDrtOwYRjQd9YFx85vR4lFq18cBQ1+Cs2ABFc49Xzj+MrfkC4+tO/
hZ3o+Rzh+iUzd7NqzYcLspUM9ZnOhK94cIyZVUZHurhneqNzMu+jsygvOCpCkCotB4twHSnqr3gQ
m6OYuBrD/Yjo9TPV0rSs/1IbWCrARRDtwBsP1g94PBCyOk4lSiBg8qRZ9Ui5z4Vxp8ATYFIPOOuT
XlDtCIHmqVJJZqSBLaTB7/pVsdR+wL5qBV+7eptwlFBTgqtih8rcikUNIGtS4Nu08cgx0fM8MPmm
l6XopKf0jaVKdaA+hG4NfFFj9k1SkskHm0xkaVbaN68BNG0tPakaN8CYY0aW07y6ZURJUXIoFrFu
MI7KHXrmJ0HK/A0Gmdv+oP20Ph2s6MP4tf7ezYa26OtVYU61Gcm9sbhdNETE7jhyLdOXUSbBOWDP
V4D9HexvqJbE3ljjQj4wLpfRgBNRrexSAyyMPIQ7B5Xi5sbOXMPbfuJfTT9KGGOyNPFyYI7deWZO
M0Tlsxg/NNBlrFLTNbVis6aAIWmXfxY9T5AZwgQVcDLTIT+ZK/XryvxTlK0sOxLTs7JoKN3cSodV
fJmGjyKlyQElfWrnB+USAg0Vf8/vTLZz3nLPItnwolSueYYjO4rY6qyDaGk2KcggHgVsbC7Dm7KL
gEvGTchpafxp3GPU7SgFov2o3yto5j99NYVK5ht2o0GsMU5LAagvbqshy6IDevVM9czllS9f6qJ6
jADbGrTAU0AkBHAt2GGysEjhwFKGb+W8dsOLudl+VjrFbmJLQL34S7AiRPRPsWD8GbE3ktKr/hib
FxbbpjWCEpzhyMWoZrBbOOkAIFroOQ5HRuK14TpuD/ipQAFJ8PRD64OPqsNWwF9kwcxb/2mRZ8Vg
F7AiybOwVSfZtGhdu81b+sFxQneZQJWrQmNEEdmNeqLohGLypBtbUsuSKN+FbmyjDor9sdnqHMrJ
uOLuMbOjdG/gdMUlbk68+nkcJU72K6aHrFzXCTCbhZz9GwFZSIuClxSG5lADI2QQHwHW6V+zFDIc
+4qAU+UTClHZu2DK/Ww16/Zat5HidLqnIOFrZLtCvmR9CsdYQQFTIghw+fDcXdNYEfPJ3i9MS4Nc
s2y1dUIupsVYjEnqh2gjYeQDsM0UQhYXzUZ/EOL0owCmfNeRJX9DN+zrpfo9CHsDoBZDEhpIttPr
JpUbEzuGaNG8zgYSyCTcdhESaqeCaApd/3MajzZWfEotXAL0jal9dIPD2MzQbZ1QEGZFqRNyEO7j
GL4NMxtLe82raKP8EupUnF/R7g2MR8o8jOErz0tH+zGV0/tBp5NmFD2BbsBtgHkL0DbJppnh3ES0
t2HC1kZ3FRIAY3D9wGoIZSAx6AAd+BRyTQrNZ7edsbv5QZdxODJ+eyqPlrJP2wNexvFO7f60dqLC
2wIZz3sePlYQ6GLv4RdFY+1xHMjxvcWJZLzNOFUcLLOymDADRk+eoc8jyWZe0cLHJ22aQ+G5424y
LeHM7DKVHSDDgOrx9DaPs5nHGat7idfgyZo7+jk4ElMhwWPyICV7PO/gQS8ZfwAhMoC/GCjyLOOL
+HSELNecUbgPD6LVPLx1SwswHhA/2E4IypfkkhMN+J5giW/YvY9PX5J4yaewJ0AhV7bVc8CCJQQA
RxbMyUF5jxoufd5M9UOnABKS1RtvALLRS781ebODpV3gIdHCjVclA92zuSlVYlwJ1gsXjAP6uen8
49/+9//9P9/Dv4e/xb7IxrDI/y1vSRuN86b+j39Iyj/+rfz//9r9+Y9/zDRD0Q1VNiRTM7WZIusq
f/79OMZ5OP3t/5ULL/0V5El49D/7g3ohCOCNa8XyCTuYm7mejCT+9W+Uxf/hN85mmqzjeCiJs9ns
P//GV9GlxasklpcsV+Vbfzk0MDlkheYkc/C1P101CQG35afx1WYH3Xqzg7aV/a8/hSb9909h6qqo
K7o5k0xjJv/nT6GU+VuRX5FwQL9+RndCTMWiPSTdNiDk4ID2XNjmw7fS/6ivT1ScGAM04xGVCQYM
o+31LvMo+KfIlm8yy2IDgSWG3xxaTHw1WOEo8g4To/CKQsnv4zPTQ1LfzLuCcFkhxBKvQrpd919/
KdX8n74UD1XVDENRzf/6peKZMTPMpxAcWk9m0EGOe3fqYFAfuLahiOwEELzVG4OM2Xx2tZ+XoF2S
y1S4WCQaeG/sSXQcHCNHua3OYe7CdL6+icZkMcBRWG5nNgoGFHSNPzJYaFJf6CltVyRfEaX6PPa1
/6+/j6T9t+9jiIoi6bKm8pIk9b8slbYf9eoZduaBjt2F0PnsJ08UvAMfxe7/kXZeu41jW9d9IgLM
4VZMorJkyZZ9IziSIsUgZvLpv8E6wI8qd6F88QMHfbq63VYguffaa805Zit7NJunqjy4fP7wuv99
KHhdS9EM2bJEyzCMP2+OpK5ysR5CixGCpNpT2iKNkHVXu9lryFR9cz3z+cu78++XVaaP8+ezaIqq
JBqabOqipEvfXlYyszEuL4a5v7tO+a7Ui/sF4t6E+Tx19OXJJX+DPWgfUFJ6xbyamrhO/Fh3Tjdg
PsGqOWhAf6xHaPCi4bXnonR0mAgMoAQ8jiJ9sX+/YXV6SL69YcmSea+GIsvT3/35PbVxnlzFTDX2
dFaybtGNbkhlV/uR5mZHq3ZjlCG+SSwcRg6akeSHijuUs2htOgcTDyf7EA1Vv0ElTV/WB6GAwcDC
wENZ1RF5/ojEqp8iU+bz1qug7rH2vv77M0h/+dL/+AzfvnStunZm2hDkZeCzHyhYyX8nqL5fMZoD
W+HIz4VOCY7OZtXuhR8uufqXO00WZU3XRVZfVbOmxfK35deSL6GQWi376BFRlD7h9yUY50xLJIaX
DxJ3GzJ/h7QoOt7qK8By5PILYvSA/xHVApSEXZ5jMI24Y89ka95+AYvE1XrFhiz4tDEnx8FaEWZM
RhZXxk6U4j98g/9ddcw/PsO01P72GTJJ0WIp6Yz9aMwJlRpin1BES4Kv9sBU5UTODJUQCn4khbGy
LDlIoAlk60x+eCOy+Jdr+cc7+baoF8RLikI/cj9OmBCPailCoc0xgO4Mk6tyy3CZSB5mBddsAYvA
yHmKbFKnAP7XqzfxpcWBjrx/QZIQTS1teMyhvL9ZO6h5ekVS1Fx+Q3Dwq4XOURcngY2FJfSy3RS7
NLvscZBC1BjQ46/0JCCGgqtoXQKGAM+3iBQkJ2HdJOlHml/weVqcVRZG+wm8ZOB4Zq4TI8CPpFUr
Ym5lviAdMMSC+fylp3c9Ir5WtwJzBv7NfaeTrotrgaDmMFoUxi+rRXnENHVBp041ROK8jWG5AwLB
uok4aR3CjWNuJCwE/L6ps6tTNxd3oPJezOATF2aHdO9DO2XMb9oTVmNhAdwTCeWsPQgaQdMwntfk
s7Wb3m+TmfkWvQjotlZ04Z9IkMS6+jnQGUX+K9kjXQ72Rc6epQ1cebYk7xra3o6OG2VpyClspS/Z
cco5pCzq3+pY+jd5aSFqdLt6Y0Es4xOcrwDR891wFPCVLH7xcdRzewqdZql7kx2KiHPG2Y8RKknT
jpcIWcM3IVnefNMimiVFVkXB1C2H+3TUbTPv3ze+Mi0N35Y/WbRUxRRFVZSsX8vjbzd+GnVGUmiD
sY8ClCF6T6CSnZ/IRW8+jbfoHliCo7aBoa4vz5pgj8s2h7PiaSwt3IDH20hTFSoQ+P8dpr0R6AWW
p/gjWhKeWkzCXetD2XVU79VPq85U1H1/47Ji6mxuqqSo4rdVJzSbTg31Tt9HKwuBe+pSAYfGMt1E
UwrTvhiWyZKZgW254gOWzlw5jDQ/8PwQ8r6hJzAzPbTL+crOSBx4BT7qY2VBZ75nR6bdIfWLkVlM
PRNfEMikS3YfYfXv717/bxVpyrIqS7JuUUYa+rdFR9LEljfU6Psx32fnga4G0z+a5fEcRWcViPKC
TAQG5w7BZNIdYxmxGLO6X12o2pLlVQftZZM+oUjsUPUbyVofTTcjgRFf8pM5hqiCplSdWXe+HUQQ
tM/j59itm25XXTwmanq4It+yWqJUGbfp3UdMTaItEQDIosAxYiTSthzpKfmZzfz7k2vm3y6eJquK
aio6Fd1UNP121zVCll7zsdT3on9ODhJRZjP985rCxwNm261l5m7nbl35yAo4LAN/RfHwnC3vTseB
FRdw9QxSUA6Ijzdc+dh46YoLmDrE9K6eT9f38VSuU059tP4QOFywbBEFSHuPI7rDROIDB9GOSd9l
g4Lsh3pC/m9RbvIgSbqmqKokyeb00X/7aKKY3W+ZHKn7SSX1a3ZRBkS4jeFSucyyzgvzA8ptuSMu
24WSSqiyftkb/TzfQcOKC0+PfnjEf3xH0973+zsaUq0lRlvF+cfo2q2lnSAArZl3YYCgWQEDwF0z
0FN3NJKp8eTQlQX7RMzkcy5j2wwY7v/7+v+qAr89vAZfkqxRJIq6pn67/vVIYEveFtoeWQLaqpG0
TURbMFuYIA1ONk9WuKu7VYFBTbeZsWNY/Pc7+NuXYoiWYlDyGZwYvy8fQ6jo4iUT1H26sYCgIBx0
LIBTp4pWKmznXbiivJvfxxWB0OUizTzcV/Mymg/+v9/I3wrmP97It0VAbQ1R0ZVQo2DW/QQ8OjKN
xpaOarNNaPE/6AYsVHHYgcwoZrmKdyLQOXoNDog4z1jLTgtdnoHmBud1uFVh3AxeSSd836MJtuws
XoZv/37L0vdb3DJMQ+ZswU1uKIolT0vzbzeULt+rqMiKy558qNvVb3lmiw7NeQlyX2KcF8jWixrx
sMrVD6dDaap+fr9xppdmr+IgpYmiIf6qRX976WtvSnk/ZBeeLhSPtM2FeSDIW9kCkumUxrKp94X8
lI/v//7I33fJ/72sonOnGKqm/jrk/fayiZL3QqJcL+TjbC6Ebd2nsPK3+EaX1v3/e6WpPPztlfrW
aoooiy97UeRQOulltiGqSoWpXyf8cDbVvu+h//tYhkjZzkJsfD+sjZfiJrAW822iuDfi9T27eDUS
VkGn6mTaU8DIKkPRFpp+OYYpiomENvdBVfZXeCNmuSo5fxdNkBA9fY+A8Xq6sMd+wmMbyr6eCLaV
PxXjO+kJbG2mQV1x9ROyh+Rr7fVUoxqYVshFqRKSTfasWDmZCxYDTcGpB6LXcsslUsKOcc3m2b7p
t60AI858TK3OSwqIz5hIw0j7YW3QjL9sT4YkiZYomSoHK+nbihndBUNVylrbE7+FKKgyAW+chcsi
zsBaPNGcpxGPoJZkQUWlAPSoxxGLtPqplB5hQV5kFg4KPPXAQeX+RZu87hgPzmlS3jDbnrtF+S7G
Txk2nAExMkKbZXjQhiddcOvjVnLqbfsk4dW+LvKJaB/k6xz+lnhOX27YG677JjqHxRIVkek38j4z
3vuWZuCZf9DWLjqzNNxyhGXKE1YfpQ6wlcmiCoC1uG/HgaGksBFAlYc74yp6qLJUYfo8stzbUeTf
+FmLULM+nWHbuA6gkgm2Wo/yF/DtAC3Ju2yeuGTcIegzCcAs30QTlsL0MpwwmIMiYaqnE0iqrtE9
hptpcj4pw3eW5JaMVmPZFbs1gTop4ZE4iwgxov/qx5gE/eqj1dHXgSqfvA4YN1HpeXTo57ii6Usx
hBUD82EqLUVjljxxiyrR56s511yklHMkFxLcK5HOrx4q7lhAk9laNO0RVKE0q+fk4zLgQQRDnGup
7CQvJs5nxdHT2GbkjYNoIp0Ha/isPtNLO4vEnaMXa+n1kiK2zD+z9ExuDZTLpAvi+4KInxjsFA20
7lCrhGSvrPd4H5Er85H5j8lXf846ogUQYJD0Ee5ljHHtCi+Sn7RvknCKd9FHCe9SJ9zrAqB4FYZb
bZ4vqk+9P24pBcdlvVWeOnSMD3x3hjijRxo3ywtvgeaC+tLWTH0WyfpAChSblmy4cBsnXKN4ur2x
b1yEL/4atZ9yeoBEO9nALiW2LkiKU0aPrcFgoXmfv4wceDiOW/vIwAnk5pAYoB/SbQfWRoYncjNn
lKhHKQlJDXDLfcXHTu2m8evqTc2OpClz1XIflA8wufQMiMlyLcuZYNtXqkpIpxNkM8y8+qQyuwWi
el/olODIgCtGEkwSxqVyW+pzaVKJzjJGZiiCBw+4FS2DNhA1Wz6Om4gb11dXeNPQ9DHVwGngpWdy
TqKvNEBrS0ICvq45c5EULAqGvks1l+TFcF93FlfY7vdgHfSgoJ1keqFud8+liqbCATlYYv6hdZz4
YEs+h6A7stXiA4aHbqJ0aGxwOJjp8mKrwJKKiFxdVARpWATZkhNWPI/CzkCt0lwWgJbaxlNViH2X
cIFWxOx4Tx6x3qIP96gulmRpxLSU0OiarJMLvfUM/SlERHPlIFxjeFr07jT4YQqF5OikA1MRFoPj
Mp/fyNtxc/UJiMkxfK+f28fkfFHxi6GXI5D2AVMbM3LaisWaJqeZ7bmOCqEeRBXMIGSFmAIYd9cH
rrYsQyMhI4CIPMDSydsN3/oT9msjyNN1rDGAmc5w6opXH+oJLrJlXodN4YrFRXZz5hqZx5AVpSh/
fzcWDEgHHV2nL6MKq6SP9mUitxAAJK9rWgq0biuwnsOnZOHOmJiJv/qQEtFKmT8s8XhUeE83qD1T
x/ocqiehXWPjeei/6kP7CdS6fdFwXqyKdTNXdtPsOjgBluFX5asBFsw9KMO1MM6nNk2Md/FAsFPv
MwoKn5RqkZ1RHGrBCHRWflU53nTCudKxO8W7Wlxqzz0jIOZ0jlkBzIVd48uyQyUcLZhH3YtFMq4U
wMScqI4tNUZwgW1PHp97OQx0xo0fCnb1L9uPJWo01BQ6x5omf6uOlaRKqlq/K9Sm+muKB3QNHene
uhJDLtaL1bXCWuVi90bGfF+k9LDvW5SC2xJFJPhdYVejbFo8RwdjRJ1cF28X8kpn6hMzKJCA6/Ah
nndIg7iQW3SxH0gnL9WM/cpAzDn8VOpPBcvvFZupmH98mG8FjarqYyOlfBjR1wkHJ+V8J531z8uu
IWqY/IQvkGoWAuajOQ9/6BH8p1D9/trf+qLd2F2Vtsafiy9CcW6638+gXCmLYgHDAnVB/fzv4u0v
E5npw9KSsKhOFdP8Vjjk0TW/j+1N2U/+SM2DsStfV7F0AvDaPWcxTaB5nAWSMlc1FL0fiDu7ywF7
G0FOOouZfoLOma9qjFDh3GyewU6HZx0rd+jCbhHCRSyiOwu4OXkquWXNfkX3wMpeuU1HMNtYJbLn
UFp0DU/naTCO6e08NuuYB+Gnc+6vGui/1/X/fdTvXd+yqe9x1GTKnnJIINPjE1FkUcPbtjXe5Ph+
j3dhegBT9jSpadVtBHNEix1VOiXJ+d9f+1/GcXztBtW5aRqcSb6X59lF6+JQ4GuvXAegQQrxDT8S
frdxBd31CBdyFj3WmE9rsjtflNEu7NQZDv9+F+b0WP7nG/ntXXy707u7lZgXqH17RPo4Bs51/3B5
0e7zDoMgZJMBSrOwiq7LXw1EdCF6OkfgQxVt4SBBRQb3lwW0sbVhc7m/4/PA0Wz6dHlkhJozSPt0
LC6ekDxA0AP6t5uiBtgY3o118UVqSIl6iXRu4L1Dtk34Ed1p2BZMktp2Enh+ToYwkmGULfWdTgjB
tku3nXe9bGV1CsIKrwfZKXz9ICy1Hu2DPZIWHdv4RUJ5n9BzdT84h7BImxhcfzheyd+PddODqkB7
kjndSdJ/npux0Km51Yx+gCsDDUQ+aohvwoau8UoOaOsmcCuT4+uVpCW6YfDir57GhHo71tv7T7OA
X8vrn9eR06VpWIZmaJJsSN+Ot6WmXUXlomv74nzH0ku+bXDxUdgiJlj0zOTXJEOBWH3SiX7aEhVV
kqWCTQjXCqp9B3G4+cMaqv1lKGApnESYh5qiLpua8uepcCiTEZ8STaUUSqngkgCNOQA5M3YTxirj
hTAcmMh2T3uAWoqZNBkOqs08fjxeFqRGle7/fkCsPL1DV+WKWOmYtWFa/exII0Ew2dNTnKUHfoIB
Aj9xRc0A3gA126HpHYwDZDmnG4gEjV+tITKXWxLNF5PGCkWSYj8Oh6lFCmF7me7vJ2hpRhYcYuQt
yFYgTpD9WNmCQn7qLGRHwzxFxNIW8WZON/4YYnhDloCtdNLnurq0ULPlFlss+DWQ1oCu4LpcHELO
6UyTpUcUnVIu4zSItCXBHaSAhoT4TFqV+QDpQLJb+XRjladAf0hf8XTHokPv1GBr50kkOJFcG0IH
IZnUTo2Kxjxy9AKYTL4moUAtjfmZCIHPWJEdd/f5f7GH5Hkc0THkp7EgUSqbwO68jRjIUPgsKBjK
Njqe1phzQgsXIClOt+6RUv0C1Rf/AVrLgTi++bXwyl+t3BZfa7KsoHIxTjEWNHcVggGaI/kk0bDC
xlEg2cEMmi8MEg31xeQX7oJaXxNLI6A/131I6c0Epa0rPyZ+Ud+CT6y1rQmEWlubNLFUxxpWXAk+
fN4FEegUbALPZLh0JdXyziiXDM2pTe907jlKsLw830ExB5Btc4S6mh2WAU7oCUaPvj6CGxDvehzs
b2V2uMHkglAWIXKzO0Byus2P8HyScQABj/9IAFI/bgR2eIuQFJfZSnbzsfLwAF+RnMiEt81UIjFU
m5+5R/6dYGHMl6OD7Ot+d1NOuoxVrrbCbxgDQptiNDOMiHrCQMGfSiX3KZg6rxJ3akSwlB+m4HwV
pi9YsvsNiwakPEV34AOIcFGACV2WAvM0JdDQPvUufEbQa919Dt6SpISWwNXqkEByPFqAP0F3UPbX
diQFCdYmQE26Tf0nFsyIA6as18frwxQ9SVcjdIn0Y9qraA7xH1KxKjNazc5AVAmHdGRk45TlpaAa
/YQrDApGxXuNUVuCosUJAPFlzuH10+DWTYiTctDR4me6rYcpqXKBY+wKewF5L3Yq9E4MT9+wyIhZ
gIUeP9AwHu63PW9w4spEH1MVwJHjyoxtiVsO4TNGuWlzgQQMAoARd73oi33de5AW5TVyTePqxspG
j7YACDrdocPDw49VRceLBdywIkvZVmiYD9M/l8oAT3pZOv0zRw5IW9A7ULEhYcOfQy93srplXpIF
t3iDtOmCA01idLIZcgJqVzcsPepc6p1cWEAOUQQsUvg4IEDMqgWkgh7DP+gxSPsRblVooB7+0TDa
yrrDjSbB/KJRoPl4ynjTmHnoAdYZbGAivDgEXPj6bQRdLMT15wSi/UB+aNFYMhCoMod0Mbnpe+Se
Jd2kYYZHlf2VT6F86C/pKyvp9MW94S68b1FeMfnoTA86A/rVqlpanJ1BBzQbCxlHzwkZ+ZzHF6wO
Ts3uze5E9xxUKE43cYL3cZfwVtCw/rvGkP5S6rALyFQ6dK1ESZa/VZhNWF/Mth2VPa7W9syVwAuA
cwVLTKV5fAhRO2c4DRPsoegv4hXODvEGJ3LWvyPcb9+LMzoLXM4EY08HU2HGEkAGOePkNLRTNKGF
1yJpw21qeehhSV4fm43ScOJa0YSCb6zCVyTtrHdLUCVse8Xsl92BB4wFKx2Y5M6ZRHU+j168vB3S
d55z4k5qWlCDZ11cA/N55cJvr5o57R1GOKyqdJASGK2Wo6DeOYBiIG064tbDfZIyiptyykIcnYyE
NYy8rsmVIdZgSilFV2hzbomZnK4x5dFaAFuj5kHEUfqTZwvJHkatO8nChs3tfZv8XxsR4wnILjJs
UDoJAU3cmnn0kxL9MAyS1O+NY2ZBtMkNGUGMyTBI/3a5DL3r5FJU6dJJK7mwh0fzNX6Xnlhr2dTy
J55r7jLjA78DUpczLLs7cArA1ciw2WGwiE2CY4w5zWfyEoY267xG9tNlJp8KwWbbHgQ0nm6TbITb
ml5VNfh5shmNifmsYtO7+lXlolLUiRGAg4eKF/YbM02VYHhQ6PH4fqm3mr7oihO7QaYEqQDuhgrU
Rt0pJXMwqrE0XR0aeB0OWQyvsR9dnDTnP3dz3R6T6Q0VT0zlMJgQSQpNSqQtj6F2Pj7JoZ0RB9s4
yEQNlb4uOsJZA7UInWhoX3Ejy0uujsRhiBsR5RzCFX2WvnI1LtFkSryrk3cDnzQ3EdRMk32SlPfc
j++e1LG/AGKiUlxeYfnAgUJladrYEQhYxQE2WWnZlohwBYRIIyDGPEcrK7PlQ0pQPappZMzoccAO
swP8VEVykb8fB7j0iqRamqpqHE3Eb2VkNTRXhZm7vNfXgAkolPBwaKETr1APAAmBcwFqTNxPIcuE
MUCWrO1p9o4+XXSIZ+aPeuENiS8DZmzJQ54ZT1wFlBe3Z1baTvXAtaj7zAz4k9ItQ+hzpIqjnqKN
NCwL1cad1cAwP6Yk6XxhBKcS+18xoH+xFKqUY6xx++rxmmKzxGE1awU7SdzyjeqHmOwHflFx7psp
JVN6T8hnpb57qvoAQD83r0ghHpJ7ssg/YdEzqSA4mSAiAhWQqusk9M7qdIYk9/LEwslzWpAoj3Fm
FZ4Kdi3Q9QZTXGmgiyUg/vpgaacdpV45qFGK8lar9UWZFVM0ZXS4UUguu1WKWUL2ZdRsrF/YJ3CU
bOXz9YEVIetn+Fcg7HaWb+KViRwFRcZtysDkrZEhcq99wPy8RSJp8RQg2mdkVM2Uz5Dt/TJtz+hk
B+WkC8ub5oCC435tG8xf2OhcuGfoWFk64h/Wc2t6/v84a0w3iaFPEy2qehRofxb2kSVkZVlo0l6g
TuULVx64dyd3E212Qne9yd1NUKdIsTfNDu4X21Icsn4uEFSkGYxIbgnK8Y/iLK9pktEV5z/G0srm
k8XuHSXNjfgEj1tk/OXmFiKnO3QveeJQlFIOdbVzu+C1QDgzgxpOa7sfUQi7pCuhH6XPmPJUtk7D
lkltN4cMJE7X835UDlTZbBMUmdTCHRlYZDGozBI8Vg6+8hsZJ7v+FZgm/l8KHF5CoGmHoudESinR
Ye8wWV9zwrabmVz67Uu8v1NhzNjOf5iooeL775esappEZ0ZUONJ9b1VYRST3acOXDF1Ci8jkfLqq
gSXNuhdaLxyeohtwaCK7p/UBEYyBBAwgDrmPdKItIjfnmuhYpX9BSEfdEDrkBjHIz++rrFkSwEKn
g10sRAlNwqxu8+0NEewIbPkAI32RXm1EC3p6xHktXIwxBAuuysVD/Ngac5YF+jtIvk0Kc9VDGw+8
iRbfHavRm7pVXljm4wfxyyIcGgXhM4OSlnhEacZazmGhwgHQYQQJsH0TeXS1RWbImCfAd4AqNd00
IRETNc90vflIp2RaWri4M6LM2RB4DAUgOhAYOLPwV5KPKRyY69LvlhcEWhZU23hONexxcyPzKdYZ
uLWdS0WEY4QzH8Dn2+DTiqJAqxGMO5TetyeOXjfK8ZhuM0R7h2wMaRbRtGxtbqTrOyel5Ejnj19N
vUe8N5VIyfrNDU2m1qOOzc0fVHziboHCjMObOb8p/hCg05+e4Jeh9+jympLD+sD2oC+jg8zgDOcZ
E0vcmyMtkwcY3WMXsC5pJyP24fugQ0845SnzNA9A7Fyuc7aBEjUN9cmNtsP02PwyZUwNGw2PVm1z
GE5IkuaPpCpK/vWLUjuUST2cFnB+pdTMyg82rennJBcfzsDMA+ATyx8qunBWCTYLCFX8vwtBZdo9
vi0cbCuWaKqWqBui/K0jELYNk5Om4p4GmQYO/KFDpQ1HneRtB/4xFp6JaIYrdlirO5bbG6bVwztJ
o4Sk0QMtSi/GDGeL7LjvrN/6tveV5+m9Gyie/v1e/zq01+RJJ49KH1Hwt0VO05hehyA/97Hp05a4
KuuMECGqDgHPEGs1sz9IGLkjKbMfXpmn/D/fE2WXpFEyS0gGZOnb91R1gpFmVS/t5T2u3qbxchfR
7ppmQIzSDseMYZNxgS1hUZgzdpzrfNCP5P3O8kWJvnPLORXh5fGyRiElPIdbVKgFg7t1z0jEqTWc
zVTLc2grMxNtcO2gWXKiQPU51aPLujjbnTbnYJC+JpZzXSR+vmZ2DRVvnE/QM2mrOITULhR8UVAC
OO/OSMtIFrw9aV4Tfid78qPRzKRt/JzOR4hja4T8KGpZwCnjdyOtD79d0fHhm32/A5UPcFsWVxeu
t74UtHeNPC2R7sszDQXy70ywa4AdlHn8QAVvkWHoy8NOgATF1hMFbTK/Rgdiw2N1m/r0mdjFCzRS
jBdzwFbT+Gx5dZW3KZ6eVHYIxpkxi8cVSqI6xxBOFuVOA8NIPWakp3JXaUcjPmj6l8nj0Tu8WzEg
3GSsF6n6HJ9pCmVv9HYcsZzXgzNmQY9FLiFolnvkLCQHM4WUMh++4DXjFgNfY9dP/Vx5qqaIJxzy
tNxGx6pstjaqaZ2RTSBJaDTpUvHl6+pOcOMtxUjeY2311Ny2Ju+oE7YkTnvMwK0BGoGRzfV75ykP
CRb5G4Nau+m2CQpfVtHwBqvbzZQ5nSENf31ytKxnERNodVm1eBC6U/Qx3L1QChTV1nX701DnyX0Z
Mw5TwFnsCjiks1v7oR/vK7156m9zjqLEGHXJqX7cDF6+YnCKB+mYRi6GkZg/EbysVJvbNaAFQ0JW
TM8r1hdkYt9YtQfDK+TXFkbZjEBC/BzzdimRHKi/XMNPA64MuXZ1610CznY0jKRqmfgZNxWHPOS6
8lJ4SobgznGPFr3HYcKin+Fd+n0Dn4xf88YR7nq6h9z6TmMEPJzCCw0dmF2u1ENmI3QpxFzRzQiS
4VAgh9SbW8Xc5y1WLheXOtUIo2mTm5qgYlZGfJ7EzGl7OlH2uK+XZGalNhF2d6wp7Ja+yEjwXWeh
rWatHLD/ZIRqrWmNKTS8Dy3vPvHNo74jGmrJMxHhl55fmAXz16B9q6HonvD3Yy/fXBckdpg7um3k
SfOMYC9dihbnAmkpk83e5+yzrom0RUOMCv+PPXSVg4atHqopfFbYRBwfODAgN0SvAO9pf93ftg3f
UgS+igPxr1Ln08LrSMIYm7qSO1ONWzOedkkTmSm39ZgDYInaTdxHnHKcdE+3uOn3V8WLe48Y1pb2
30tx22tvBDNIBDB0LrF3Wg5WyWn4qFMpF3sDfEN851cwJRtCtMwdJpi22RgjR+4ygQ1m9zWj5zwQ
CsoZ4VmBfgf0Hjexf9NPLB88D+h2BhpODzoSkuuZhgf2Ng4EZDhzAAmXMWh8OLqcf6F5IrmzvJwG
E7Q7w03DD7l1SaMchI/ROJZvmoY3ndMf4+UFYlMifRndccLiJz9rUL42iSzHkvMqea4dnY8EZXX5
cNNLOwcjCUcWOAN3ya3zYhqQYx7oPS2YQqcqAiACv6NlHiMxxdewh37kUz6XREHSTHmULVa0AVGy
p6uuJTz1tN+KkvPg5FUCTB/fN62Z2llDe+6xpViD9q58dOphEIGFZadSfZHqTVH6IUb6en5faBSZ
51J4uCGGidEvy85wluRtflk0yG5JDgYoz2SEnDyUP4DFv2J6KtzzaF1mKuZOYFqBfg4Jy2hntYbV
/YH02o4wA18ePSpeQwaQ/VFwmIwt29g3TEqwQfhddBB8MCX4fgsePOJUq6ACx+ANzmpYlROCJtmm
b/enRoT3RLNpxU7YvKF7NBGkzPgqgMN/QuD2cVlSURE29Ikf8bnnV65GQDWnzMYvwxkaCAOKGc4B
OOapRbKVts2C6ysAE3N/3URHWVwrZ4AeX2xf93huEvgOvx8Wj4slUIt9TQVDruyub7IcUKMqdOCU
0z05yPUCh2ZhE7oID9R64BhPuzPaVEQr2s9pYHz1a8waHZNxgEcfXBTAzuWrSZzW6A23U0EgNbtD
oS4v1BjXi8fAkhIpap5LznafNOdEknP4vMjEDOKjoO/IFiUNRFhyXB1zSZIHWejejUkmefXGXGbU
p4Hr8iCiGdbWgsSwAnZkxUxO1z1e5J0U7zSaGbP2GcqqBOtTobs7z4ct3M9B5uumu9IKeMqSfaFu
ahm1i+oAeuwHnwOR6EeoxGnqkvo4bKwt9L2xehHzgGplUFztMRN28qoPH3BnM4tFtFDviTPo2kW5
MedXTpJQAGYR7s5u2xcenQrqB5klphQ87ZjmThn7OASE4hXgI0wlLO3ygr0UwAlhrKvLujxHEz3p
FHr3wtFhQS67IMVJcwAtRTf51DIm29JwE5ZYU3FdA11bJhbYGuDPbF3LOfkExef0lm5rHCvAs4Sg
I2PEzd+49ubBEL37/aHMGcvMqoewAMfDrRY6Yh3NIDRE6wwlzP2ZRMfuQXvGXC5MB5P8FPucg9HH
38pTN6wEBnJXVwsaYTndo5SQ4FtldhJovqA/kK9wIQH9fYawpxzxjfwCu3HV2rs/0gcBsAWh4Lpt
1yafkZZYTv+fYV8O52+L2wF8xUQgMrp8VoBTNczH4iXbuPGy1SVgEjaEYLqgcJcMcDW8nrUbCWGu
Zy5xAwG9BvzxDsq7+kS+dX9bik+QxXwCOyAHSsFwf1ItCK312vrSzyjY3AK6HJaNJtAKT8G9sbYc
6+rfn/gM/CldVh8XQPeTVnoBocQpQr/mxKwEFjQmrHS0aTDCzEOimPH6y/NW+LC6xdXyEiYjWO4B
unfKnKsFZK6tXrQO3MLXFIUEvL7Du+hxg4tPxN6AWwKQCB9/0+MN4RHPuEQfdLLbdWN5obGoEAjT
1zSbjaicmLkI+SOGs4x1hY1Xc5vwxK6Gnhk6Hvs+RwJjpygPHFw4Hgi7aD9cjnfacleESjh404f4
an9mDtmTfNGqNBMKVh8Nv8xyMkkgigEe9hYtn25KEGUuJ68ReYlbLBgHh15zBDbPMI5gbw7znOXM
BzM8WOnO7IpZz5SRAv9ZR6wMP1+1cQPF0TYddmR/gfGjaT0p/mfZvtxjJaHjYoPLgHDPAGReolnp
HP3jcmTwHS6MSfxH6MIz4RCNG27698xnY6/u8ym2Yt5flxKLgwUrbQ0JTpjnmM/fDK7cZQp4EIu5
EM9ALJB7Ec+QIExEAoW7d1V+Znv9kDcMkvwv9XxS4jmDLw5PKH+YePI9bS/SCV94NCcWyR+NB7Mm
gHSzG2fsUw0RHzYddG4ECmPcMySp0zTBSDSfONoTGS4S3TF7C9FlEq3IFLuDEj3vbZ+wHgKmIfug
ZNxBhJ7wroyvJPxCH6KtLkC3+zSExUX+RYhXAJkEtSj2JuYic37tndVigU0RmzkqzDXndjDSL6Gw
aGQHFVUcJCopwOwE3JuJxz5LmEOxFHq79NmbYQJtkP3jixBdY6H50rpHybofHyynmw3Lsgfa4PPQ
ndjRS6DAMw7IjrKA6z+iRz+NdoQYy6lPKcWmmz9xbr4cGEuZxSJ8gAKH05OrGmCM1jr36tTt881N
guuOEVopvN+rZbgVsYg7t3LZkAs/BNQwpKnQ89YUKDr7wgDjbWN3L2bERLPXgUs+EbzA/UwSoPlG
aEJF04+8ww/Qi6PEUiG089xLA+G18mpweswspVcOa/0JJjr95DhZ0j5/FYGcv8HFxV9WzthKsCvR
wqBLxcsJ9C4pfehu+lfVv/OAAenhuOfXpAO8MPikJTdgD3LCN54bNqbk/g4/jP5cbczpWLezcc1D
Bj6wQrBq8JsIQfBK4THNCbR7hu6QByJ3612ZtzQ/Ic4aTmlNHFyMwTwpMw2AWL3W9zAANljNJK8l
ROBVTj5uPK7IZ8RdGC9BDjB3RfYGTxYSfr6dNnkpdMKvmgx1yxmqQ/gIMkfVjznv/zToPk3Mq/mc
MPwM/SgA6RXGNjFbhQ0icZ8mRKfb95f4veudjqFfiny3MeAELvPRliFiJIuocm8hJKLDZXDub+Fz
fOhv7oQnIN6GtbJfNCrhEHi9WoyF8YaojW42njR1cVtIDIG0J+4o8mGdUcXeS/N+wibe4+d+x33y
SpocL2Nb6HBpQXuPTXLMt9WObY+usUhiTrVFvsgz55Isw/+IDGISPc4WbFe6bwWFZt/WN1erPAZF
pE0p0N9Rit4uT9B9EXo9JPVXaHnqGkihW57j/Ad1xl9aMZJs0bpVNVnW8Ad8c3DInZ4WNSbiPaJn
zFPJU83crQwgRqLlppH+RL+Nw0u4oA2DkSl+ko/yB3mSkKxUd1yERybiD+AiIqCjfL3pVzVMg9t/
t0Lk/4gKVWlyoRs6jg2VTug3UWEnxpGpaMK4D1XU449RFZjMmhvyF+DwIwsNJr3BuGpNjxT00Ojx
nXm14TCFI6i3OV7lHdofdopGccbPq3gwL8sh3qfFw7/f538b4n++zW8iqjgpE12sInEPyWFRHi0v
Q9qWLeR3qXn+9yvhtPtvb0iRMd6hHbOYpH6nODTX+0U0Gi4cqDsatV8h0+62eg5vH/9H2pktN4pF
2/aLiKBvXiVAqLck9y+E7UzT9yCar7+DvA8nS+mw48R5qaqIyiohAXuvvdacYzLDiKWlaO56Mouw
0INWd+Do9iIDagc5gUhbsSYQ5iUgal1w4KuK0rH+5QvISs4zqlWpIf5ABZTm1xvve9sQBrAaGcnQ
mQO6hnlHd1XjmZUqpt1y8W3aUeaj1DjDdSnM8Q8KY7JkPZCuBOcnaz4tUh2k/B5vrg6BNHU1st5Y
Iyg1BUfcVytC1QNlK0vbaPQS4bNEysvMtom3w1aFnUOAlXa9m+ismLbGeljxtOF1Rw4v6Ue2ru2A
uPQg5mdZdlWkt9fDSKJStB/qbS8fpshNfvecnjNGiKCBnOQh/mzr3Qiajblh4WWCVwL8Li+y8wqH
FxXHUjiLiu3TW7Fp91vqVhNXHZZLB7MoQh2MBa74q282bc15ztPU7cA6SuTik2E5eUTTASQqEvVV
QlZpr//Kg1NQpZt+HkXEjavw3fXQKQyKFuOsT3ehTi+arMZ1YwGT1DwSpjhl5S2FGyjRPSk9/FJP
GZOTJRkNjC+nD847MwZf21v5rmMgYO6oHfPNQE1YrCRjV6keXhh0CzrHEA4nKbI0WV1xgBml2oa5
Y0lbIE4zcK61dR32Hh+MU8KFGqRvk49c6agVZ5FyshoAAzAF2yZ3lZunByO8RMJq3DGBuq5EADa2
T/Mr9DSdsm+H+Rh1CDLsAPPyB/pKhvhqDDt/p4JSz6BxfP8mKP8YUVkb/n4RbnSydZdFPSyR6VRZ
TxYA8xTixs6Cpr2hY5LsyydGPGF7l+w7HBF3PAfFaiLQ1EWsnoS22VJwB8F7QdSxiyaE80VDxmD7
Q8sbBMhX7yv0DwxLOqP2W3XtoNSJoikTlzkCTC3efGUjhduS2kHMjGUNB6o4NPpJRtE2gNiHDVmS
W0ECkbq3fklhtMyvL4Av1Xm6haFieq/nAfKDhJI/e0DC1RdncwRMYNPfbFZTfem7owrJy1hUw6bu
Hq/s7lJ8Qfym9iuS4Ek7TLalBlnkvqXJ1r5rPB0fNKXCLbNJ7jy6K2Qub6LPGG450DtA4MYsheqZ
NAN/8aaHJBwHDOVpEHkg9xXAOfdIZzhkTBfmQpyFVEoH+tIeIpca2Q6YoJwjIXNi304A9niwBLE7
aM1RB6cU2R1fr3KjYYfp/fuHBP/TFz///KDQTtdlHeAD//4va1ozaVNQpA19vFm5vTKRhDUeTLBO
3qBd5dcmyqyfbRdEee1aAVEiYWdU9eUuDHYABF5w7vOGZ/umPSbJoX7PS0fjdaQ/lODth83qqOw7
2qlP3Zy2j0yPhvhc5pNit26Knd+w1p1bVBTmbxow0eiakMFeI1wagF3Tt/apS99oII5QpdB/OD4t
SQB6d1nr+McguAtU+OkumfPmUcVWUtVrwJMDRUq57Lf19T7eRzGjYhhjIhhB8io2qrzGWA7uuZyP
vY+MZptiU8zoNUfmZNSdRtPVAeJYwPLuST9oOeuDXWyfLe7eIv/4LGE2Nwft7ifmxhcjTTzvqiqL
GrwjCcjLf+/FOEaamsrBdAK3zXrrQ2+Idy37JcMuKqxjwOmf3Ei8KMUBm28IFudFBz79QS6EKjFn
+EHpYnwxZ/nPBd3MWSStwRaqJNNJDucQubahrcjDEEkbmcw/4WDNQ4+RhgDyQssNL/E7Uct1y8l2
OEzmYfxlOGduCu72ZiAdfVG0q+6DOGe0nrRlBuRJZC8hWtIAAb2X445WcHYvkowRr6PktcAvwxPU
5G7/UR+KFyH8JSFC7Zc00mrZ5Xgyjvh5JvInFhIxhgLv4VtFjrbxggRHP9Oxo1AdpEtgAkj2Gi9q
f3h9vlxjVZzOvECqqSMJ+u8di/BBK34jjack9srUnWpu2jYeiTDZC62Xmx+xvAwsMqAJdV0m3TKA
ZK5vRoRU/hNjUG1eNSboe62jW+8RQaPtEi2kEnhRfOrV1fcvOxqEr152U1MVfNoKHumbclEsdKmq
dW08WbW16DfXbiXGewwGfrnk2AR5YVF/XJ+7TqWaoPuJoWEh0Sti30NADIgy9Qxlp9jgkpc0AkqB
8wjbuovbS37o9RdmK2nlTPqG6Y2FEBSa9QM2QOVJ7uxqYT7+Cf4RHmlXyYuKKvpYpC5WMmO/Y9TE
YwJH3/bJC2GUCz9ujmNf0kfnOFkyforBrmGeYs3N8icGUKFPDhUWNxo5EahZqgf/2NDfFZtdZR4S
BgK7tN/Po+xqVXNUVO9yC0WFdgRuXJ1N2Cb0Us4MuZi4dLFtklBDb+7qIZZhJqbM3XGCiJQNqRaM
42gv1x5VH7EjjbwZGM7Zw2WCzU222xU9pINN0co3RuiO8RZp9Jje+dEmppKRyYsJSBfYN9XdHEKk
+wcD+GRrkXxWIKIbnJLt68ox0IeNCm5UAT4yRA84U4PiF6j0tEPWs5BpoiqoK5QD9liAJp6K6ACA
G71Mg/hsRJO8PPr1YRi2XbjHe08XtO4wi6KwGx7Di8Id6u9Hadv621Z8CDis1Osyw9W9F9Rt73YM
8PnyLLFradXpDxV+XmXZu3iPCkJY7Kp2iuQI2KQWj3WFcYkWV3tOSNrt3irCzJ5FnGBTvJEYPTDH
Eu0sf9fKTTesJVxoW63ZkgSjc2603K7gbh6b67oAuc74MncnZU/7rF3IFyXYwyGMlJ2oOQlWcPo6
IIjwdrxlJkghx09ddsx+PfQOLLtUX8pPHBCzaIWksB7IsVkh6Pffa+0FZnhLgmOQriTazwVVtXIa
5H1FyAVy5ceruasfQtQ1VfIyhE9X7hEJzGbAs/IW80BPydr0Eps/mTI47Mj5A6tBx3aF8oVuVHYM
ui3GSvB3U3YwBTvw0bhBG0Nv7+NCi+aWRq/8RmhnDa8SeGT/bcoP8+hBAQ2/dgQutJaxua8kmvR0
qFcYZS998UoQn/6OMDkqvQpfRrtOXzHi0Qom5W4oqWie9ORejtyamHuyM611E9/T6Pp+qdDmheu/
SgS2IsuSTPzSLBi3ZUE8TEMQlD1GUbqSn/bk5vdCuDI0WksHy1xV0V6iRnzTUKszO4q3xiGTtgnz
wbsA+Y1yhpCNUoSN3UNFAzE7L1htHotqHZmrlj6VvKGcRgHy3tWrUdgizWoAo7ah11j3yXTGpkLE
bU0XhHU79wAOVuoaVuz331L+qvbUAVYg1WINh1rx3+U7N2NzxELPeshn83JzM+55eZnxgdwi6gRC
lQ31m4eUKhh3QkY2711/SadNcpmbTSAc5ni0H67K/GLbVSWkFZjUDYUt5EZfKvVq3GQBp/rWrTPX
cAF6ECLnZr7dupKdy5DnAdQje1lMv9RmW7v9BrLwXX+edtKRfgUq6ITEGAO0BRo41ksOwqZ8bFoo
IEDj7oh90i467Ho62Zo7CenC3MCFF+0I2LNMfxE+5CCw8b7PK7a1GjKg22uTPuEA8TFcsLwbzHzR
wQTPEu1kWo5PTGCxxxar7rcmn42nmcqynvpHGlzMaTFdhoeESRNIzXiJYUOF+4Ij9pWAW+ZkTBXX
nU1paKzibZs4KA0YFCBnFLfDqv0cBqcrFsNjXC7TE4DDyiYm3jDt3HKqu2pXfPj3aeTSIkc4bpNQ
imj7lY9RAQiFHNYd3dM2JMwDCySPMiTvGWnK3WCx4MXM5PYVgc+la1WbqQKD3J86xgVL2uQjDAwb
kYFmuhUHXBCd2qv5S06QXaXJvZauapPcnEWIHtW2HCa7jOpRSY3rxNVU+yHdYNvPPJrJerGQXvH8
v1QGvvMDk52tRUTW2VykHj1Pzu2f2u8Cgv7io9eW8VPqwQLDILAY30PjwkCI8f9DQ56p8aRVRN9s
mUPSxFtHK355KlvVa4slc7TIJQnTyT6Qcd7RnWLUvjAeyHDuybu0ZWFJZDr/KwtRdENjgEW6w7nO
XewO/ZN/pbRFU/FENB4eRJt0tlNPRsE5HpZNtRFc8TE4q/vunSY600rV64QVO4JLl7p0UGRDpKbp
UL9W7z1aVo7Gv4tkCc98tuKjEAS79tPLy5Dr3zVKpc8z6/9kU1bkm6NLOPoi/RO6Sn6wlwtHIghS
c8J7siZz84HmJk4AlSkB9Q29nZE4C9+nRQLldh/XzwWv+JgzglyktcaVEnDiO/lzNC0ZvcZ24cif
NG2g39PYqcMVYO98zm/ZyLgVmDOVVCeaG5QH9ugrqdAk8/iIABPXV5/Y9mKg4kc1eaTrtcQ8ycGI
eACMMNbjtT2oEi3n2rHI7IPWu9PpzBL9h3fxl8mPKjxLG11zmnvMFCNjiG3Fg/qSwFKI16N2bjTn
SpvO5rGmOOa+MSWlJ6WNr/jGr9WdlmGuAFW4D2U0mM+6dUQSOMo7zbAVEQ0uUUbOQwUy17flyBZk
IIbXOyqP4qf2w1eLmCzidNbYPthFbmrNIDL7MCz16URRfA3O7Li4I5+FYwIy7m1M1zQnp+wUMvg1
NxoFHbANJyt2KlOz+4kE1Ae8PEO1zKRDSn8qRfnf70kfIlb4h+X2q8fo7wu9eYy6YDAzVaFPAmOZ
jrJDfgh6VcM1aH9AMMqPqH100uL4tVgGHGvwsotgd0/hbyu6s2Z5aeF8f0nSn43nZvsFITZTPlUV
Hs4f1NZfp3K9HKphGMfp1DDgQXpGZZ6GTrYNHxAgauyb5aNkfmSQApkbzM6BYY2vLr/T6Zeny2to
+5917qqfHItIp1GZeRnP5vRaV/fyZ3pd8V9M5AgfKRmJa1trbATwKCKiR+xSOGnmQRdBRa3967Eg
s8lOcIjJHu9wRchdsli8lMgyIJyQrKQOyJBsgbSWjrAR1/oNrieOTr6wH6ZjmnqRsIllLzbvpZVx
jhxO++qRNOW8fTS3BUIIIsaTDyE5EOiilx6Ds0h3ugtyx/EcZXsYcyg3U0JoUtJFBqLzNt//0l+d
iFARsoxIGLul/98e+euH7kylF0WxnE4ZjQ9U6aTl3WXYNI6kZEZEbOzql2f6nqSrfV7XVOHDYkRm
aAPEaIl3WKYD0TwcFNBcPb7k5ZbKeFoSa/fR0GzCB75ll/n+iqH3fbHsyVBndYPnRpH+lG5/XXIz
xfHVFIrphMMGLOdGTZ4I5ylQmx9N5v0sUP3gCTjw6vtcfRzuAzgUcB6ZAEYcSzYSwRcR+e+/4rsA
6t9CQp5rTitTXUjqsXwCgmKQeH6Mn1EnHYfwrFkLXgVhvEjouWr9MXMkkeiDbZY6vNxhSmNs0xA/
W7zSVfQmYz8AiLnqK+OdfvuQ7Wm7sVEqzMyQa5hrw5UfBgbslzlvtdujQBT7+yvJWeQH5a7GXXis
8Xt8EOFORO+VVjug5WXyK2pPAa0iOxUc6xSEdvoYrYGbTeTkYO7bNPf5trHjtza5lIkXHvRFmTvZ
fZW5RYA3e21+TOYyNTh+zLOOvr2Q9x184GKsATIdZCAV1oZRt7bCXjA+AxSsD3iumyMqLYQCfJuQ
rAnkiG51PzkOlkzrwCu4wbuYDmsV06lNODudZrDhwzI6lt1xKHbmAankr4Tm1RZ9ORn2iP3iY5x8
oA1JNMQYorqzJlY5l0JFFm3/XZcdcsnEdJ8INrCQZtUOJwLa1XM/7vGghb+DnsDrOxoE3GlF+any
/KI/oMqQ20RFZOKl/fGp/fVoXfPMD+Mpmk7GR84zPbm69kS+UOTFwsoIdioxp9Uqg6kPaUiktf0c
gS58ha8BLny0TkZnc7EkNdJ7Y1daSOvvn/1/CYMqqGV8cipLoiLBWfxvvX7NVHOQWmU86eLKJ/wT
RY+YrwxPO4bJeVCcaDjJ+YpIULVYIT3niApGxcZGp0+rJmMqMSvo9SuBb4x5tpa2rcZt03roFdCH
dZSGBvNvZhQWUwvwiZEtv28wBDSP+EqSX2LmcuK7JisVbKfsMTYdpjskDSrNDPxRCwn/xRXdzPdf
+l9u1c2Xvm3CVaU4jbU6nmLoXHTEB7SddsmzChMg8jInXdOQFIyVP62hZYYvEApSBBaYA5l3ARYy
bR7/VS84QkNtQ+MOgQvZ2xQ5GOFpAUVb44jWOFYIrrWrg4Wpe9xRzPDK5qih6UeTP0P+MqbX1OU3
UUvPIOjrgwo4Qi2TevpHh7hidFkDe+CsV/QD2FDR0zV77VGSXRNRfol0CHAP1lt4Y6vmuqqMffFS
c1uQLf+woytflR5/PybzCvrXY5znUZ81MW0u7brVBFQL2+Izprt+TgyCs5cqSpfSC4p3OpeoRYvA
AXE0ZBv5WSBcC8kdGUtzBPlcW0PVDOBLvcvvBHUHH1P8Q5kkzXfvdqdneisyZjZUxiA3Z71R1Su/
K+XxRJZXSboxesPM7TiDFsjp7Ks2/+KaTtMHA88Pr/tXvX/1fz4busl/fyezSLLYD+bPPrR0wffz
cQJP5TPRVfg2ve+f468m6qoOxwN7HCgG9bZXOih0Sq9BM57UfYW3oXIGeYk0e4zX8hJtJR0sNPSA
pmMEdBsktISxTWeYZPO/IK2HPYBVcqRmgB4Z9C7/IA87lCwIzGqkOPaFIdr3l/xnPfnn5lgqdwXs
uqEpNzWs6HdaeC0L2rtwOw5l66QQI7AY7WXTubZbRfGmcjZjam8NOerueJ+j8dkS4J1jaEesqf3w
ZP/LvpnXgr8u6KZWHfLI1IL5gtrKJpRYCWf1dMh0rudAQOLKBRnG97/Bv1RPPhJov2kAdVUNQ795
SHwx7SVTTVh+1ldpB8mEAn48FKg1jsx5kD7g85E5IxlbRHDPVbXplt9fwVcihzkygCMEOgdMMTev
yNSZeSiqwXgaP8PWq2d1oquYZ5Gcxvdc2OpY920NIdO08JsX+UKUxdhu/I/kWQKBgCyIibDkCAri
UXBmDyVW3V8/XOFXR4i/rlC9+Y3yFFjNZIbjCTwfLnRSP3F2jg0YZWI8k30tLIsTZDLQFGDa4iZd
BiSBQX5YBMSotQvtnrxa/PmC7Tc/jHBU+Ys9HYuMytMrW7JIN+u/L3nW6bEUXbXhBH5Yf4zD7bAr
wOFPx4AupyKQCneSUEjiIeRUcM1f5SElBiq0ryz7Jn8kT3eBei+ku6h6JLaO9gCPt4wTZUOQFhxZ
o2QksyH7Vq3BJx4sj3F8ycwVGwfLK+DZ7D6aHn3mV9m7TxdY4awreFp8KA1w485AzUBCEZ4CACXm
SlLoR+RkijI19/rig7Aq8mU5ssgY9viVbPNXS5RKeYq6+w6FL8OH4MLAllzLfZQ6sQZM42iUtHru
JwFK25ptLY4cMbszsCfD/3qTNM8CXsmg37JT0QbCwVQLu3V4CboXJAoWAlX202xFbJEhba7IPHMU
uE6i3+U5LIPsdIXApt6r5SEWL4AOhdCBJVm+gHE01cvImBeSB9EMwfWdirseQCQekoGhqD14LXnC
IGGZD7yGqDuxjy+1Z15kSFqNf+gQi9bh4jpertVe7R6gSLqgW8w3es9ZCKaG+B8oe7jiX3Bp9NE2
SgBngqNbU+7HsN1J8K4v2D3xDJlvVXWIjVViwkrCvuMj/JDzc9ACkXAotvGHCxxemRLko1OY8/zF
OHR7KXuQ+6NuOnVK8YyzAf+5rD1xBCZ2BDFKtFMDe4ieejyW0753G+UTJvtoK8jHM36jkfMEhiHE
Ihu1WyvDh4xHr9xUqHA7fZGDKBafC0iT6ZFhUYdtB7+K3O2wEzAvyzwV0FQCmoa+/xxCiv8mGm3x
QvOiodIEP4Oh+ENvyRt0IHAM8MEhNG7YG+7jQ3A3BSdFIk14YTL9fXDaZXcRPYOSfomPQKFRRpfw
wVeW+YHz70M1ImCWEJwQK/NWTogH1v2FtgjiYnZbUTwLMYrVQmKbCZcJlMMIhc5awQETdauhXg4L
8DLgB50CpQ2eJrqTb1c6etOhrg4qgy1H20A1wV3/pD5lpgtyJLDRNQdHAkHRaBMBPHMBEN9u2nhB
iFXegIQNfzc4tzUXpx+qSQvR7hNXoyb3iJdnGWc3rxrRMVcPErotJgNkF4rDo4FQuVzl5twblLPX
DPt3qW60t+spLJfNBSN0+yp6VDPGjKAk4vQsGLZorjnAEg8l6iu1e8JTmQVbAbPp+LscsYsdWiw5
B4HmK9rwa7lD+MihFjEb58HK46+IFNDmiV6qXnR8YJcWZUBlraPI7tOXHuEc5xyk3rBEcjQ3EC5F
qtKWExAzr4L3nPTN2O0D2AbYWBdF/ABroHxUxqNxEmp34DpVZJjUQhVGWxuhdl++yNMFUYWxR5JI
g/L7hfzfnBpOPQCQoTHBhwWCfLPhS74WXxO5Hua+i3lSulUFvIvEYFDWNFOzJQEYA+1jquEdCjHQ
RvvmauukJ/+68kfknbSLMs94qoZ7XDUoVnDLg/WD6iRv2uRJm5PcnzKswcUnVm4ZX0pxn92BTQRF
jV5kNDcsm8jT6fTn8fv3303S57L3pppBFyfDWIZrgL90FhP+VRazP3XFteOM5JNNo567zO6kdUVm
Cz4Hw/PpvbxRgZJtWEuH2dFcwwJwjaOvEMGFaYx08vVozMBz9VWED4kq3WaGMFn36gOtkx5RHN5j
0Lde2nojuhqXumIxPI8b0l8PPJDVShdmyxFMuauHLICJqxvdxW9FjE/sIW8uQsSJAwd/8KgBjqe5
VRz0TcHornpsceOg98exgxgbD9JME2tY3Wm1VhcxXiXYM9M13Go5hdlJDC7jCqfGcobLLjlEwwof
ooG6bFE7cnWa6B3QL1AdjUhZFSbWexvdt6XT4XrpkaLVy3Lca0K9uD4o2sVKD7UC+wmU1UKsTjBP
GZFwXK9g2GxkNV0W3afSn0QOxt20G6BaZP1vJnS+uqI2pQ1KXCLmBaCu7INYZELaHzu8z7xXgXgH
Iskklab7aAhBUheYsXcMP/BOaLi/cxiql47ghcDVn4gdM9+bX/0IUQpPhTs2NhAMjXeP2M7+h1JT
/0JaqvEa/NE2WCYo6f8+LYOqjNJVlIdTAt+u9vLsutQ1bNwV/cER8MP2mr4K5ak3eIr2Y35pMYDt
rMYZa5d5eQokH9sl1m3mT90uQa4eXlAPKSMGvmVeeqM1s28HoBF3EhAI3fNRO/MO6QgPf1sqAWN3
SQZeYHSkTwCdqSflTwlnWw6wrrSvF/BP0vI33vVuR3sHE7pxfQg4+T5WMsgNep6t19eOuL1e1+QX
fv8q8cr8+yoRUCGrDEhNXqZb+EAky32VCP1wap8J40ygxYoeL1NIrVLxbvBw9ue08ei95kzXIPho
7Zr5BJN8dIYMu7ZEP5LXqv/WgFAvqz2MZjAL2gKTL5qzpEY5xUil21p0FzBX2MUhm/3cPOHGr6I/
E94NJCjWHQojs8VsiLvF099aOE6LtmYLArM1O0HNeItjUPFdEUefueKvak4JJFeHJvMYLYp7oIrK
FoiYMc7i/ux3SVpoazPyWtMpaX0O+2hSibUDzgYrZlZ91Ig8aXy+Zc8SvmuOYrVHVzfBdmhhhVkO
S1Z2dJukq1LwHsVgU5ELyJCCfhEynWbR0X4eIBg6CPwoPgZbekxc8b15lxjOkNyAyE8gyCbdoP4h
/QEwcTnH/wrUccwfeyf23sDWPZ3ldfMhoT2T1l27wfen6C4bvgmvb3zvvRFxr3Rup4UgrYH+KpGH
0jZ6IZuhDtdYZ/yt2njTK5vKIVSWuLj7hfgsFos0BT4ASWzBphWfcNxgERsJPIQWjL79Iiper+8D
BCqR2x/fJkY4z8pywzAGwQM2Z3s4gE/4rWdvc8RFYZtrTiUIkjYjmJflsMrEO9Yt1AtL/GQk6cpA
gJNjDd05O0rDAdPoBQMyAhYPKtxKBhdebq6sOghTeTXs+lOOZv/NSKW+wvoyPZDnVngVxBltbUDb
ef7+QZfkr55zIqAsPPgY+vWb3hNioahqomk46fEm7RBZOMJzMuDVWzD0bKZD+zjeY7v5P37qTf+G
iX0fZy2fymZQADd8SzXEKI55uX4GjB4t7c74qRUynyFv9kZL/euL3m78QZD13VUcTrzBAq6tF1Nf
+MxacYAgUmHkfaJN3tImdxkYIsLeadDvnor4h6/+h/Dw3XXcHPC71squlcRXV0Y3rZGHYLCaGyWo
Esy3Ye3HK0pgEBsdw+0XzSEQscLt6LaQ0CdHvB/M3Y+hPH/mqP+9Js6NxLnIc/tGpzrit/urbuit
PifuI+hO8grWXM1Y2yS48+VKvAvEH3bwp25wtUPDYHlnpHZPSPSe8nnuYpOZTAELwBpnm4Xi6Id6
7YvmBDlHEv1goiKp2Iybw+1VigNNr/v2BB4luJTWPVc0s1kEj5Ocwd1qXwW0ZaHHRqzc4URqkUf8
8LT+uxf89xpuNkq1knxJUriG0bjU646ByTZaom+FyVGecvWHJ9X490nli1KkwsRVDXjEN3ejGhLd
nCyjPREIl+4IzMK3rX3k7fMo7mcNGA6goV0pott5gTCjB2u64bZhQ8XvQkAiKyU6i9A4G4UC6mE8
yeWKXtvo4k8xTyonfbjnzOA0m6qKxEW4EUO2ymTQ4jPqhSgNx2ypgJ2w3mbxHePrRWUXO2YnBPZo
yxwpGc45BtJvsdMUXgcb2lyIu/LR9zgzdtZv4wHBACizB4bZA//fpH1uus2IUiNeXl9+uDdfbNSy
rNBe1S0wJZZm3Cxg1z7u26wVmhMbLt3xjEADtpV7fpkytAXJnkk3KASWOqTIYFXRgx0J8zmMscfc
nwgqfXD0cm551S8h3rAJrKkvz1ti8NpEywznR7mE4SO+Te/Za2At+a+gz0T6IqhBWTmch5BQY/GL
xbtCfw6VxyiEMf4op5eIqX1prcIWsBDkCVqhTt5418YD8nXt4b+gE2y8ItoM447idZ6OS3Yl7yxx
E8Ur0KWo58zagZHONNb6rCgoAPeRs1Msw2Fdm7Ndt0tt9k2CvJNnnHmVQIPOBOCAjKm7Fx4QoDIU
i2qGcBtjgiFCysFei9ZWS+1GjbFCq6XV72mykXWvLA6GQnm6QKGXZECPlx0OPtjkPQ2JZX/CI1U9
hbD8EL8PNjivqllXNRxFD11c6vqBUzFZS3bJ+GRc3xQ4raTTcfgEaKvMMLIMzy8JDzhM6JlhGZac
7x8FdX4vblYxWVUszSQURaKjO291f61illHIaTdIzSn67OjpaAuUbVlvWx/WMy7O5hRgUCfZDLuH
QrziyCTgUdnpm/IegSVifeIj/CU5FKgq+Amr0NY/rmRiTEsEGRrII4xs0wILdr4rP2av9juefSiG
kBzurz9JFr5Q583GNAXVPt4vlMc3G6QyGkIq6kODZ8KB1KsENgbTCocXJLHrsvedFrQCTazEvfIP
Dd0+p6Zjkq8igqlyspyXDVaomWslUocJdnzk8YxWgr9LJBdh5sjaZRXgq+jYOL7hkQkxPyDCBrP6
QQ1WsypzoHZzTMuFszZ/+JXQU7viyGb8tL7+28D875e92ZqrpsoSP54a9EiOHiOFcOsX5F3BA6Nc
V9GQxi8MaSWNMDvwanZoDbUfduUvRhfzJbDksuJK0JluthmMZmVpTX1Dnl63BMEgeOYe+fQuO9eM
112ekV/645wgtOSHOsh36hqVzoaO2/QJ9XcX3dVvvBemjOMbK/zw0HjfP9x/lrF/Hu6/LvBmD+rS
pm6DiAvkNZy4PzBq2aaJA6jcKgT9i7zNmRi3cPRqPR3c3qNP+wc7c+xS2Ks0KoRlIzLeWKiPaK9p
Qka9U7/kplcNDE+dmtNuybx+hkXCSAk/OXOxaliJVzEQrFcR4+rR1jgyoAFhlHThwItU1xKczlpz
GsC41RGTjpoEJQqsoGpZ/CoZTA42oaB6swqhmTIfV9fAKQJhG8gPEQxKQi9+upVfHGu5lbooI6s0
5uPbzTCh0sREkv22OektvqAZBqaP6xQDHA6UmefuFvG65a8mwpkljQiAbplXOLxWbBzIrNle2TmM
0dUBHA/4zme4ow4Xhn7IHynduDBSXMcOK4jQeIycycwqBvgey35YJeDFOGlVtk4XETFOvEMgY822
FBf0CG+aTHxQx25ki6ww1YlcgDQ4ZfpZxH6CdjijAUcZOocdtw/6+funSJmXwJuniLVEnWs8ifLC
unnMqQD1pqmUinlgw82xY2rcM7pYzTUEW6qctr1ApqbjXE87MUvof14Xg4ghfdmso44VUjhwaPO3
BawyAUin4KXpoXy4jOefZkLW/ED/51LnrDAZi6cKhFX7ZwXMYx75USmlk0GKerrAm16uzTcDjBtQ
mIXUNYynhGoTHpvCTX/B0zSwRZc7KDiDv12BkKR+fowv5AtyIN3T3gdARDjsmvVwWmhbTow4nezc
Fgga2Vb0ZbcKZAV/FSn3MfK0S3rH/AOA58bsHxBH8CSlgENs/7X9hQfAbPcoLzGi06cw1gb61hlZ
uuxtyqyd5R+i8WmA7uWvSuuKIhGelEs/mcLecmhTy/qjwpuEXYYgHFQg0y8y69NwI1X02VWbwKnZ
Kz0C/ACz3Hbr75+CPzF9//y0DP3Iu5BMpNE3BaaQVVJvJpl08h9k35H3WNWEHR5mD1R0c47dKv5I
YYrCHIDuIrjBb/nOXA9buD9Hmj3wfR9rxc4vxhIOaGZxyGaQgw8fHDTmfphRa+OOhyPfJChqOIfP
/bwfhuravP/99ytYik5pbEgIqPn7zTyurKKyD/SkP0WcnR/g1Vfx1lculrAV93BKRvUleut8Ahke
dXgT6e69oTXhr63GnnpXD5Ys5Y21pGEzXDcqsACRFZEAr/SC2g1OWY8zTdxZ1UGefknRJhc3WFJ9
1ocra19ubFnw+OLjhfihsNqp7EgPcf8SXELBCyX3+9v1j4CAuDddmueynMEM+nU3L63RyUps6QQ9
sM8jwipDwb5mPS3HpcmQVsqIHFmN2Ska1V3Dc9O0P0wY/+kR3F7Azd4jDoKVDaMZnofxIJZgmB1k
c1LVOvR1B3lznV5yFGIiHuS3H776rc7jzyebElGK+hxbaN7cZlUYI2HsjfCM4adJnvrCqfW9lObL
BC+F/KhGjmBVtiGsvv/c27Xnz8das1UPyKGk31ZfZXiVpsBSkMa1G5iHXQpb95jKq5YTcag8/e8/
TNZ1gjQ43YKbvql+LPTNVj/I4bm+bllwMKhnzIvEZZpuwmH//Wd9eSv//rCbV7/tSrGIE8hW85iq
O4tTCcb5M/EhuOZnX60Zuo1Lo3/jl630nz58flD/fmnnn1U20FnMx1sUmTdHtSzTpi7sW5ifcAyl
ZAlqPkaLNZcwQuzkSr0ocGGaE3+jHwPefGKkJWcz3spCMFwNjz/8GvMH/ntB1NfkmBCJI92UCnVD
gnI3cUEJLci6PdXDIw8WtJy+2GPnUcOtb72VBMVVjolp4PtPn//n33z4rRSvarOmtYwmPHMUNZRH
7jsoOK3aJsqjj6Sp/+nLfvUuKeLczOZlmtWlXM9fxyNCIPNB9qvw7EdPWf15Vd6ABLQlHPrg7Vo/
KnRWqcGXYJK+/57z83v7PTnI0NNQMeGYtxO3LstkPzSU4JzWxxIIfLcK+5fvP+IfndP8ZP39GTff
rQzHvo4VNSDP74xgVuBRouXNSySClM7DE8/yKP5w3vzqaZ7fWZETGruQdPOZjZyaoX9F+K5iCOP8
j5QTkD2D45+yZv88hre/oK4h1pREcKjKrYKM4kiYfKEJzrHZoIBpFx1IukF7SJt2L8cmmt19y+ir
AZ5jcSgVQZgBULXF4nW4YgEcg5VZQH7MXwv9h3v71UL5P1f2/0g7r+XWlSVNPxEi4M0tvRFJkfK6
QUhaErz3ePr+SqdnWqIUYkzPYex1liWAQlVWVuZvftjx2onv5V5VA/4n0Uay/v/Erj5bYhX490v+
bbxNk4wQyQ96MrLIbb/M306qS6X0Iu9E3AriJXQd9h5WysWH+nW8cVVlshoiBT0X6bVL3Rt7PeZK
wbqFpWPAUkQ0MnCLmWM9K2Q9krkZ9WXT4T/4IrdLLb6vI4DCRyvRZ9xS7pcXDqi/BYuvt3RWD7Bz
1xlkOfFOkvMiJxs5f6ns6zrdmx4ZQHsIETz6e7Q/q4znk87CmcsxhcyKpZxt+oZb5ppbG4IsADJ4
nKTBKWqbqTvA+NwMDUeWYpZD8A5HmjZoTgzYrFLi64a5Y5fTGGDHcDA7mAFwBgNjlQLhssiNsnbT
gYRyalRJrJESJOIewEnCx7JF3H5gowXIjpaRF2zRY/v7mX6bQV8f6SzcG44+9F5k43U7cvxBm2qr
15sc3kl6+vtCYun/MXbnod1KLdMD4CwdO3UTlg8EBRDURr/8+yqfkfOvy4iI/2VFRGmkoGCkS8fP
FwNVltCX5UsxTyVjnAcJG2qLtH60djHuUWpQCtZTWNOAy6lh3tnOoTMOwXDqw63kIvsSM51pKRoC
Afj2973+GqEdbBEVhK8VCvpnq7fQ+0713Zh71btZVpPLTplHcnmQka4b5XlnvV8MnD9qw2wLTFxB
TZIVNj7nLOEoBs/oUsNxj+N4nQ0zS79W3J2QKgNk5N5APra6vQ9UB68kpMR0+AfgvyMOCrvQvy6F
CVDx7LTmYihF6xoSGW4VcjdR8jk3TXW2AAyNQqOMU0axyQVUvt8hqm6E7z0llvptpI3jnfzyPrf2
BgglC9kNPIqwXOVHG1ZfeiIH+nukNfFQZ7MCKKCiWTr8XjaNs1Chp15PxoM7tD4WyMfSTNtI1rOq
nbR20VGw1jaZjeerDL2fXnVQTvXwWrcPDYzsRYj2jdKp0w4MJj0otAYFbwHsLuXUjxYsSOv6i7Sb
BkDAYYMuR0iGf9/+L4HOQiCd6Ctz6FHP+z1hXMM4qlTnmIbPVQs4yn3suiddeciCU5jjKHQpKPzY
wmyZrRVotEEPAcjMWZzL3b6L/ZFFROqgpRV2SCL/buGnEa2c6EII+tHPAmds0KRASALhKn52djkn
TfUgrVgHiKoPA+BQ1Plc2Ib0sVs0N6AnBEfyQLud+vmHQTdOj4TD0keSHLNLFfMf8ZB7odmnaORO
tgkN7Xv8SOrCiL3Kco88MwrMsX8IUENhp9MumTl87hbfJiWXslSSfoAmQMPNs2RJ6SqcHHzXPbpy
N5MxjWppRbFXqKk3Y2pW0o5tEzHbbjiN5cFw7mUfMRT4kZUyszjllurN3/Pst2f/ekPiz7/ETi/y
vazNJPfY9aJ+7kLRL7Y16kDFhTf+Q/NFvPGvVzp742UXZKNm8OhE5wB7XXq9pWQvYgVV1exFA0zp
ueA/onmMb4cjDJIksfJQApKdY/sOerHSMQmAE27MAnqBf48DyLfzePF5fyLX4exJLeUsSKY9rNHc
LqWjQoiAJMdG73Vwa1oc6LR7qSgQM18o0quNs1kcBOhXHwfj0QP8HOVvXQseJdh6TrEk19x2aC8W
+YCf6U4fn3saxrW086qP2r3zvWaSKjcWGmpDT/AY7+hTMCRA1Uwhegant91o7kuEdY2q72pj7493
Hf4HNYCyEgZuyCE1je7V6rVKN2iZDeomBR7fZPsW5TXDeh2MI7NKSY8OikVB8l73Gx0QjQvNq3Xf
FLJiNd2iAOAdU+OQodUS9DvNJqUhmWkRg23jWU9R0OxeFEUF9Ua1Dtsxr3uTHTDRVL+SA2wGlzju
NMiXAzcZJNA8KKB2NaapE6tdOq28y28SFF7MBJK4c7DZ+AM0BhL51WwwYaSD1408gD/VWGdQLtMM
gHTBRoMS9agvxAbsdfHeke7KDsEU8BhuABbNo/vKNjLueUnkvwUVUSOYNxa8u24Z4VEibqeIUC+d
ttSAjP7Dh86awWOopW2+8JC8kJ0FzmQIJe8jWcK2tHgdYdNH6S4zIWFW8SxyyPKg5PVeM8+g+rc2
zgL4KiqooPPGYvO1GF6YskWczkBSLBxjJ5F0lFk5H9E1TrgLXmbo7RXDX/Z0CzokoVP7PeZ7y97H
YpJEGrlyji04yjw6wvayQNxYi48KykaF3S8Ug3vPQCaRBQ7u0og49WfmRNOjmRIeaqyhbIfjD+Va
JXzgqxLUrGKzx1U9mbRoN4307/wEKgcRtETxoQthPYGpNk5yBpAiS684bPd2PZM1vF4SRFehoCgO
7r1AFbHt41Ccuno/OfT4raR5vnIjYFbYxxho93opqFYyXuTybEm5jWSLObOumNtRUC95Y7BMMVK8
t3U4ggCL8bIXL0H1KNuFD25CW8ChYI72cWo9e+pOy1Gsv0vIAGQjvW5L81ACoBpdE0hKgEpMcp0Z
+bxTyivVba44Uo3ITkvGRkOixq49PASRdXUG1AeovPLSE16Gp1Sb0sIoFNMFRdrIFFFy29s2dbAK
ygcnmsFvS/7RWFyWwM3IWhr7yAYTGgoGlcXMNdZ2uZObTecZqxr4YqH8M6GkZxW68do8TMx5RF9w
4FDUfmBF5dCKSmAJpwjRqmtrWiXmLKdgFmwlr79Wkk1OPQVlskUU0MWGQ9g85MQGG4WwLLfRzBln
NfZEQPXBDQ999Y+jhfrBSTXsXryB8hDjF7QARjnwjloxL9MNK8mV1RmhpK3yQwhVyFGfiQtsG7qx
QzNVipb0MVPDWtRY9gTRQYnLBcuG8hGlnEKCwtntUhs4FThCOUY3W8wUUPSBUc5098Ukw9N9Zx0z
nwMBUSNVHfIMjinEdemZuoKoVGkRZFc4zXi4T82ec9gwo4JWwusSRVnxbzr7RaefICVbQpKhyBs5
OFraiw3d1sn2Mk3xFNaKmai3EqhXKb+HhZibKKUgJOSCDQdwZzJ3O8CBWFdj8rcvnQcDRF2SvCpl
TQp5N4zmMbKefcvh8H9TEDAkBVQRiwKltCsPoR7VAKuKgLcWLCs6DUpPQNPseeZgUA7c0AeTjozN
QB1cxkHoZegEDyGhJAT3CviZ1FasmEWknQwQiZZ/2zgnC1B215cbqbPu++DRpiU8FsXByl70/IZB
jqN3JWtXFs0WVSsXcdtD86ivclQOYmyJEwuRYFmnL0OuZR87zZopcX7l6A8ISMRKToMMKY4FXxQ5
kORCB4QBheb2RKF0FXaCIRDShPzHVuHwHljEkVBtB8IcpgjKAEjVRwDO412pHXMoWwkGQ2Z5lOup
ah0d5HBDbsImolOoxHyZPN10F5VNVJEwuxTwho2CJgi4ldp81Kzj2CBYCE6YpkHIgKb0egJg+yws
ymcjSgyKr69i/wPezkzz4xXYJPFXXKxnMJPSI2PTAumzqoMNkCskysSoU3/EzZ4wQqlPkZ/j5BXJ
ODQoENXm/bexus2deEshTtGDZQ3DgDfj2fjd+G8RlvIyjh26hvQWFfjS+4gRMy0NhecxV44oUVTD
zEahkJqXS4PDli8qOn5maz+yOUPVdBovlAfks5TGiMsaBLpMSkPZScOSJsLDMQucZWLTI+RxzQio
bJJtaNAZbXDS5H+qOGj0KFHWywj4KpsIFhI00YQKpUmfhcxXbDK1Y76GLbjoDBKs/KpE5joivjvu
MG2DbSlEB/CrVcDFpbuw2efjqUg3DmUxH0BNoN42IKMiImwHXDPP7F0umdtCon4DuoD9Gd3WQF0g
a9bwpv1Ynko8AKmIpiBBV9mTPK7nnen/404pewxDD6RcXobkLC2lf6t7LLulh1+XPVQY0Aq/qBXh
HfWTYEP815x6pbmPpR/Pca21gnLVuW+ino0gdMKrgLO6ziIafygyE6ub7G3s8bfXP3xYZdCIxCCI
XT9rdqqBkVH7kguAF8Daxm4POflPkLTEWAR26hejV+97A6f6pJr2fb+OqfwVmbVN3uq8+3ByvnwU
fDlpbgxPmY+foe+CgokeUvWa/YpAyGMQSEm6a+U5DfKtLiyHhpmLe8lod3OqFrRkhD62phwG/6VI
ZSgvpxH6gJsgnwZSlH8ekq4VdP4j9mVtRDjcqOZ6DkU7UnZdDaO2jLZWDOi+hPw6C/0A+QJ9xwlh
xn6k+c3azpFxA36lAxnvSg2dt91ANoFox+LvTPdnCUIkugaSSwZdHRCFZ8edITGTtu1KtLPJCMk8
ES+KjKlR1JNJ12wKeC/KhbO4WAc/1gknPSpLlD2c8xLxIMne2HU4aFEH4qDHIYMLsrVRc7pY3Ppx
cObpbFmmuQ9/kmOs8f1A01pKPpRG7B4prrDhmOE+xV2RF8amR2MuAuj693j+doICNKqBGcXVFg2x
7xcsWlkZDNdAZrnFjG2pkbpxjAv0u9o9/X2ln10r8WwIyNI8AKgMqeT7pXqjM2xPHR3xbOSQbMFe
iJIoC7F9ZS+VcF+Jd/Ypty6hhn8d1C8XPqsYaqYtVfagO8eue1b1m8oBNMJBLaOEtnNAwPTRpV7r
j+oNj0oxgpqVTo0bSuf3R9X7ICm6AqkFukMTipQOvtrorLreygDc1RzJATkXUZdI75xLb/S3p6Xr
aRPXAUIhEPH92m3hh3mF0s+RgphS46KFht6xhNgBf6s/cij/+7X+qJKKR/1yubMJNJZmLuudOOR6
Mgk5eiDuXRqS34SP/38XOis+xHZkZBVVyWPvifSNwEZ7s770OL+MnmjRAzGnmes45tnj1O0oB4PP
AuQArQJBTE+4IbH+HP8jauCxXoJA/Ojn2ey91KwM+EumTQL5/W3Ztas0dhhSvTHhpwNLHS3yWXWX
a8Y+S+F4VN6xDeVl6WLgweqvZFASPf0Jtp6CAoSKl1Eq46iRE7EtgcyMAdpg1ZQH2EGymdRQcPcG
KKBWw7Ii3LQDFAsL1icGJmydBbyXlEgqjkYdtJEYLiyxrfRcNulqY6YQPCmhGSk3t9fccRU13Y2o
5UgsIQtiq9uiRG3M/5/fNaMCtIW4JNMnOpvDoxNKY0K79xh0L1CbPHkr1a92fgmX/kvwM6ljaQbW
ATqB6SwwSEqS5Iruooii3dN+K6oDbzqBQ+Af/n6eH2AdykcUQqnMqCB2MGE8uxIgBVhKIbGvoHDk
C7Ksf/BtFEnbcGGVYJI6ADbZRklR8DSpvgBIjnRrWmBUqucdMOK72mxOvZfdeO3RGDkng3ELACuO
SS38urX03mjuPZK2ga8ZQpXK1DRC663x5Lnn3AmlMguDRTDMKgfWtErhVavzFu8y62YobuLspFYK
d/b+94P/Eh1MuFcWZuk2fQP5bNGOUkCZohSBECh7Omc5cchkIf19ld+Sgm+XOasD1mViu5LZEuF7
MLUnNurELiaiHsvJVXbBRqE4CMHvf3NZUhHRD6dFcc7ZN+wxDyK7xE/T3VDOcvCXQmmX/TPGox5P
zUFb9+bVhYv+ko6YKlOI7cVCAejT+vpLzTPV0ZGz1MxBy/gmwKK71G+0dNf65W1ho1Os+BiRbAxs
iyQdwl2iLGX/JUMsXlOV26YyF5TlhQnT33f1W9j8elNne7tFDSAbuvpz0xEQvmUincJ0Xn66pV0q
9v/EUrGaPtv1FL4NjmRns6rtmrJ1g8Y5mm2A34Mb13SFjJXb46iHfXqbbbyS4nQq/BXIyQN86PSL
Gh+/BQ+OTrSw6eUbP3YKtRcdmoRo0bcPop3P0PalPK9LdMyRSBYFBKa7Ji87lBZkW4LvjYC/7i4r
ujIe54NLbfwfBCARZAxdyI4YGlNEPgsyFf+z+3q0j4lKcKjMWW+lc7hSHHF1lO5FWU1H/VcUO6Qc
910cQNPoKqdwiEaBWafXTdnN+uLVjdQZfQuZAqBK1SxDkMPE6ThKfHw2+cnfU+eHesvnbdO8IS1E
KQ3Y//ctcMyTXI+Qtz1KzoaFRIqdZZTRUSzHjFzp0BE3vQVnRDByjnJkJyqBSLDIZNjwkO6cYeOB
4C+o6fUBov3gvv++wU/s1tkBgHkm4DbcHJvRWU7gSJFSFkVpH81kmaUfKDxzzGP/mhrxDmAqggqy
Pxcd8lXXLtL3rr3/+wY+O80/b8CxHGYxpmTnnIjEdYxm6Hv72BYrUVm3qVtwdA6o25VoM71V8ckm
1hshtQd8hcEB0YUtkIkirAcap3eqUMlWVIj/vjFF7MN/3djZqzP9Pk6NhBsL2xsSJiK8gEFJy44q
LqUdzuRJDAdRnhvCdBV11UuZ9q+TB3aFjl6RBQb2PBQMUSirRRvZxxolpqhO5oYO9x8JYosB0fCJ
ogIgSrQqB14jrGcix6k5wtV5RICAK2OuEUw0MPZjlVK/v8OvYnRXf4/TLyGbTqgma7ZsC9ze2cJM
m05SFDuxjrq5HXrcQedsE+64T721fwlP8B8txLOX8uVq/PT7erJwAHYLg6upcoIGuDwd1GOLhD25
FG2Q1HkJciyXKdM06b6MG0pNDwompM5j2Xco5d6Ht4r5FpFcW/BX8+zB6Z7pUtTUq1RYgth19bVD
7e0xTxRU9Pgn0GTNknZzUiGsOEtRYo+jq3bsMaK9KR1oQiQ35osoKpGs9tEpo+Ah+/CxrujBU4dG
k6GwHgqnWoYUmxDKMFEirGlQK2MwNdJtimVk3e6tfDl0SIoj8VDF9qpH46KRlBkSMPIo9Gtecsma
+tjdd210HXTrlDp3hgslCmFj+tAPDaU789rGnhUtHM+OqXqYU40DGe0cyQsmqPFTAkOnMzTmeVUu
HRQwgnjSFvzlXSwHi3JoeW5ae9E0kI7ZAMU0fsN9ccAnq82uwmFjaCBELMDU1Ttp4IXV9suG8+29
ngFF1LjMkZjjvebpobC2wGh1CtudvP/fdNNxNQemhmov2PJP4bYvKYbZtNrQD6l19NINwNJwuAdE
SeKmsYvYxc3fi+OHmAfxnyotymqGbeGFcL5tlVY1yK1km8dQjabZQJdugGIorV2EKVtpa0fItdNE
zvT8kKJ9jU6vVJYw4YA9pleyglSPvNdoirT1emQTsKHSGc6tXVJHx9gr19ClKNJnVz3EJd4UqEdk
0UIrpJeyv2tbdDycRywC+6x4cbC00ANzY9j4TObZ0sbFI5Su2xxvtp4N8jbNAfQjxdOQZgb+4u9x
+CWF+joM5yfBkisGCWVgDiNMR28m1zu48inr1IjWDVKH5SWH9l8n1P8MvHI2oTp/HAcIU+bRLhFP
PKroHgXruHoD0/L3o/0a/75cSP0ekbRGGjujk8QbvgqznTSePOOtzQiBp+RScvjbteCcWDawGeof
50fHqkEXxqhj65hi1mHeYF2TNyAP5OkojE0uTd7zVJRDDYgkqGZkLqLYcn6EVJWe3UUyhi3YyRxz
I0q7gOuBkVb0o2gxuAodhsXIWwSN3F7a/n6/PLgXlXKT0Jk9OyjbSqbqg6bgZBLeePhhO7RFioEK
fLfkQCswpHH4GNHAMsMXSJuXsf1ns1Y8P6VKdjUUpDnbnqMs68oEgKHnw5YMoG4LHBBRfaCKrwWJ
AMGP+UOHEl/qhwslA4a0VWH0+PmNX9yjpjKiFqUn+q4rzQuL6Rz9+Z/7AjfFGQk1POqO36ecSb0z
yhTMJawJeh0Odxaap6TDVa19jrIT9OiofM7bN85KOmxsRT369HJpbQCFKGjcjQzd34vgPFn6vCWO
K4AzFEihZHPfbymwSy1UjXjcAhqicN2rYv+gH6HhRl3cZ+VHWTzgikNfZN9J48pF+QtX0r9vwjhb
8/+5CQoR4KS4C0rN329CD3KzHfNx3FLyGPBC1UJ/ZdFnEkPjmAkKQQb4CTzjUBt2+vXoRYuqTq6G
WlsEyEOHibevPX3jp08uOhdAz1w7upOclZvdGHSHuwoOOT4SfnO06JGNOYw99YEOWkdZit9XvbvO
cpZtOxxEFq/gctkGHTR8+8FJhidgUpueOlVrZMsQ0wqfPoTsWnj3qWsVU1RV6LgFznVLo1u2Z1V2
LCCUllTJLqW25zn3fw8UegVC05CjydkZsx5qw3LhFaBMOi7NOBBNF1XddZJ7N1jRPqLdJ4ezKPin
6jJCZI/itGl5t3WJg4nUMx4Z1jhAfgyanbJ0SXr819doK7ZJiYz/znsSspJKfVJW49YOEIcGNYAt
sjxP9A8rO/09Y85rK/8ZCIoclOEIqKQF32eMZ/SpqvlcKoofDBqWIbMFfITonSYWOjrJHT3Ki+Sd
XxcwV4PlaFkOUJ2zyFYETtS1aTlu6a9/gowTK16DtwD9M4iDrCWjKZMglRZOXdWkU3XPAJSGBVfe
WWl2uZB7496neaICTPh7SH6LeSYVGFWGm6pz9P8+IkEyNpFlFCPaNK/geTpEp5JXsH6AImbKuBmM
C8UV5Ze3DeoWwzHR+AJacHZBW44zpQ+tfmtoJ2u8rmcZg28OT6GF9QM1X3j5hDKRDRJXa+3IViPi
2EgKerGU+evN6BqAXgrWMlvPWdbAbhAqUj70W9hcvSlNQQsJNUggy8QvxNqQtdfnLXgHdp5Ogbdb
Le3kqGbNsaLwcLFjdn46F/OTbhKX5XhMtP+cSF+SVSd3ikIOvX6bGidxEyIgcLgTPArkEOPyQXVp
fM4ohZTAQxwqLz7OdNUl167fwrtDnRM9N0vAo89PopVjRa0n+T2OJMgncyBRd/D8OvdeTU4MRQOX
m5aF+a7E96J+rgJW/ntanstuf44E5BwREWjk0Qr5Pi9pvIVRYXfdNjKRe60wy6reDLq8ErKVVtMJ
jVDMkGx7HqAZUmFJDFXlvepnlR2AIVcpmBJ6c4K/iS9tZ/frpqj2eRjeAoGT0UstUnQjqXMOsCRq
6NJNcq9K6UqFc6TjHeOowwyhCxW/N7b8ugqvDOna4QhYxNNKkhZjhGKVg/guBySpbXk9WXBXUr/W
guHQJShJoZHgO8gwmrU+6bE9TcxoaWba0QVBZhftVZmAutStC5SU8+L8f8ZNtR20c1XEg+2zGd1X
3gjInBK8o7055by20mlPDzuNrGvkbO7sLrny5WtJznzk4OVJ0ibzPDiVyF8MRbxywSiJ6e66p1R9
qWsQfJY9tzFlpbGKlqXwLn0UOUbv4PCuR0sHGw+TQGr00jNOj6vQjASZ3MOiXQYmFkv+zmnqp4ym
v4wnlmw/l91D03kkl4fMQ5TzwrQR0eNLvYDHR9Oaoxd6TQ7VrfMqdp3oeaiNTo8hBM64GYiwV0Xb
Dy3ANxl9t51ZLHxAviUwzbw4kmvKIVzzDJXy/L1tebR4mzQ7PYbDMrSzlJjkYEMUyu2t45uvNOzv
Myd6tt1VZK3T9AGaDcg1CtVkypExadDmbCQA6+gz18BJUnQ185pDj7ot+2oVZWtqy5NIfbPiYRGU
yJDWPfJ0GZCJRY0ZAe6osvWhjycnx/7uQm3yUz3vfGxsmRqLAfFNoZ37fUmpuekriaL2W6f151Gl
LTreQ29EyxioWFzIq6xPnmnikbbViBdLu0pz/zUsLTOrj4LcBfBXwXu7NB7aMV1IRnFlDo/+OPPM
FE1Ra07cHhRlJpvrxncWXmsCNlL2TQrmokEoNBPQMZt5Yc+B+ZHqzhqkEMrhbvCffbHJyRaayvK+
M5BCM8nE7GGGpeqV3vz7e5agufBzmmgUsWzK7RhY0yD9PhSKJ0lNo+kwyMH6Jt5DHrhUW6xFBsJO
g1vd190/GT1B2dqPQEbEgMUwjmwElesKazdq40OAJ58VAmbspl3TTLUYDj5VpKwtyaSovKS7Id9L
5U0wIm9b7VhlpgRJDMnH1Afi6zxZycG0hq2vqiujaq/D8rYzWFU99hUrySfqaC96lq5M/j0kiA51
ConYEcvaMSnqVdbF16nF+Z2kwdM9NCm1aW7UWwmQXOk1szTGhyXbazFe58Am5ZQXY+1RHNlFKCwn
L63dz+QGgJsGMM3jAThjlWAerT6fq+rRzvOjClwHFUW1vIaGCjfGDV8zthwXmIFOWWMAAlXpkMxS
80qVY4C0hAg/38V9vBktiCS5Ow+Qaumj9rqXwbGFr+CrfKrwebspEA9SEGxUWC018travUFYGcvP
chvCrGLIS/VBQtyRUxiYbRsdJdvyprVOnfi1rveB7UwUxZ2U2bH2EDyk2euPzkwiZltgMTgwgFZ4
qJJoyZcAyoMnNton296qfQVyNpub7xLuWzKe3CYtyk5BfjWgpRShkYzIWiy6xeGLNr43sYk030vK
nMV3mWG23Cuj9KZgWnoV7KbyUi1j46VDEnjEm6v3F0rr3HWFOglEyiZna7MkDJJNaK0Oc0Lh5e9y
/xiQ6iRDNxdNC7HT98Y6iLc1iiY6+5smRUDVwfm6Lw29b5uUvA/Zja1qowH6liQ8I8FCRiHD2X10
co1tdTp3VO2AGTke5AI3bWA+TH4ZMLJkHUg9gHaOjqVcIfp4MmLnirN96GGMmQgnSnUSc8wR9+wZ
1DOkYSOLLROnR8X9MDHSdUFkk6pGCIn4IQVyuu04/1hg5bNlUACSDxGB6u9hcGvRgSy+4N/2CByG
nfQYp48xJVgJuSZWztQYXhvwa6HA2btQkBxMbNp/0Ex4vaLb5PW7HsWr0tFnEnddqnf9sKr1CuvP
hyzD4xiZ2L5lBZA86ioq8Oz0zO1ppn8Uzkul7gcJMUqMztVjFbx0yXPP+AH4XEv+sWFUU6OfImtM
LQwlbQWlieyoMuBV6G60eNmNN22ANlQA/BHMqBI+KxLtODBxsaotY05rY2NNwtgnPwSzn3Lmc6e6
hBFS8IECzNpFKt8M2HDAydC9k8DVwqWGV21g0Cjly7h8H5txN6CCGyvJ1RjsYO3OexVBqJsafSi+
re8FGhEWjAGSkKmsZMYWDZlJg4gt32T57tyq85mFsJaRB+gUe7gmS+sQU7I2oYMIzDKWJzx7OxSr
lFGXO2wWZAIqMFH50Civ7KvAOJ/FY5cZ9uFdPK351nxABpZv1J27KHyxk3g2MsX8ikOjWqBRi4dN
tTMNVLV5by3UA3FX4wcDnaTPEt/ZItYY9QlSs6jVcKjOX3Tw62pTzOTqmOOSGwHvRkVvA4JHjIAL
Tk/8ac0y8/oPEK8kTjib8IWKdmiHOQQYJiKeANxjMIs8VH0BeljJK9l4K6GURogL8xFZNPwKLXUJ
dQIbTnNBnWdrjCjm5gfVjw9tmeOIZiztQD+UVXNyVUxjAuMQ0nsLlHGpwD3gsGHRbWYHC0AQKHa/
MrBXJwhjvpzr6kJOy3kaTRqOYWGjLQUk0GC2BmMGzHCYFy5gXlXs8A3BUpnI4M1bg5kuvZdQS93c
wj7FuZaGdKkRJlgiRocIXAl9Dcyk7Ppr0yPxFzGWN6YZH5JnTGVjIUJjmtinhH6ZpkqHgXxWk2LU
TspVZRSPYv8x3PQq9NG0zXvstlajXgezsA7vfJSEyeqs6H201KtMQwGlGvZ9Zs60qt3nBXLoRC3b
eg5ab3qR8KiaIqv4knUgEGU5kPxh7H7aip1XxBu/yrPKTqvbTLicLeylskBvaYXd8EpH7czZ/udj
XLELyDt51944D+CH5Ts8sGUEUGgO7Ep+LDbiM66Dbb/GJmxTr3Hi2EAmX5sbk/+3ccil4MLvZfts
H14ne+DpV/ImvyKObYZNt/HXMb+O1/pG3eTrcj3MZT5gsafJvFoqK/EpduO22ImPsmrelVWwSXbS
XtqbM/1avUYq56SdoEvykRBjR3l8Solk8ipN6N2iWURvbspGN3l9fUX6ddIsaczMgjk/Lv77cwPT
8ilcZEv8bP/7o6xGruNtxpWErBqS+OU2mtLRm4CMf5eRu+RKzh55/Zk9U69t3urEvQ12wa7e1ttg
V67MdS20rfmrgXUVLd1bk1ZhOS3dbaDv02N2cFDm243GrN6JXyGplx3qnYvlFoJqxw5LSX63usmP
1aE85kfOAuIX/V1xg42XOm3vLG9tvrbv8XN9lwNPR4bnDtHYm+ym3Zlbe2tu288vjo+cntQtjCvx
t/XX+Fn8Z/W3lTStC5EFI7xDmokgwMrfqFTWkHVFm1ufuMWy2zZ8ED7aGuvsQs2ek+tvsxDgjkp1
WxcFXv78y8EaNFmKgiWzkDRzKS+llboM1+ZSfOylOgVRMy+W3oae+7jNdgkfaRq/QomdwWzhP2kO
wn5qzow9x27xu9OEj95RJkOSam2vywf9ybtLlst2Mnnj5U2v60k9eXi42tytusmxmZD8To0JK20q
PtbMxrUpnCacqKbHf+n0ePNx4082m81+n0+ervopQuXVrMb2y5uiVcx4DavgcNOtnGtEhPbWk/Gk
PWUPyYO2LlbZ6pLt1Sey8sey/TJgZ2Wa0KvlNh0ZMJzSufeBe4cVNO1nsOT5YHM1SRd40UxYI5Nw
MU5IT1beBPMc8TH5pBPUovjkE+xIJ7i7TnVG5C1fvemzawbm6Wq/vwtm8JgX3qyZ/AMKMCex2BUr
hEOnzpU7jRgb9Du5/N/5/w/0LqRa3QKmRkcQOcMfLp6BPUqFpyrZbXylz7P39lV9ku6atXsiP8SJ
6xLKSVQVv4+luBxGMpy9AFedn8kr5ECTvBizW1QeUatehzfmlbLJ9/ZquDTRz6prRNvvl1K/z3Oj
1HIvNOXsdljGVyjGwZEZXrSHHMLQo2JNCAz+S4iNG33pB85n1cPfI3vesDq//BmGIm6dsWh0Lp/N
bXNR3JXFFAIZFZlLz3lpSM/OsvYo57Y6ciFpi7v6Mj4gQIjmIRroF0Ct2q+PZIHMMm2F7st5vTLJ
+iLvhzC7NbbxDX1/tuLu5D+StMTIm3rT7hRt3sp7c6Isg9vgqd7lz/mGuY7nqVAUz3dgAASiCoW4
hSZPtIW5b17Nk9ZNyI3+Hv3f5/WXexWz40uUq+pwaFxxr+lts/PulIl3HPfh3D9i1IucwIWh+aH2
8Pm2UeNgbIDy/GgCSVZsh03uZQRV/WjcFB8QT4KT/jw6E9wrCnLKg/fs7fRDvC2FnZ3P72CKAhcm
mJSbbu3PLzz/WTH7P7P/f27oXJwrb1yr9hJuKL0qg4n0Ft5KN/5t+c9Y+Tek0/NijRZkE0zifXLd
3coXJuUva8+AuY6+AbV0k+LC99HPnC4CoVoVt/mtRyJwqJfejXUhlvx+DYSFaY8yHY2zBoZuRLGi
OVlxKz+31xjzoPeZHi+92F+mPKoY+DGaskD5OmebpaFj9knAwnbyzX/S9v5DgM/C3XihCqP83JPB
iNO7VKDg0/X5xFJ8ma1Kpwwq5OviVjtonNRu5Z119E8wrXim3SXexO/P9H8vdj5wKeXgOpbi4jYi
v0OycY2v7OmSCOCvb+d/nsg4K77KY2aHrsVF5GVyUlbaDi+EC5PsM1M520xwYxN0jM9mwfksa0PX
9vPcFxtz9IJ9x6TbR9vwpt1GpFFrrG13yrIOp+/xNr1/6efw9NcrnRREnkhP5h7ZXOXanZNCzONp
//T3+vvE0vy4N6FnQ0wAGf5J7P/yRltVHrpCwgT2sZoX92hg/rMWaBWC3N/1r8m7lpNHIRN7evov
ws6suW0tScK/CBHYCbxiB3eJ1PrC0GJhJwFiJX79fFBPTNuUx2xd66p1LREEzqlTlZWVCa3NHdaM
OJqtE9+lrvx+CS4WrhakM7eSvx/KjDpUUsIT/GLiFB2Nq7OiS+kJG0KV7ml8Ds5sE39qXrNLXvHu
GrQA4YsxZoQT2wg7fkZ2Uf+VvRZuzzyL6JiSPdlIpTZyCKRvvtzgy2Bh19Lh9OphBAXG4+RUVyoo
hEvPSjmhey2x+w2L8rjdwH/vtCfcy5lIhp22ndHdyu3DeCPyf59Cf9z5q/d4tWWrqQ+ObWC6B2yG
RUzHu0rsPUXuCDLrSMvSmy1w9BpHZ4ZLeDH5NyFhQEpuHRv041GhNBc8p6ZdH2i3IHTgMEaxPn6B
b5wR1O0ss3BxIrDGuyFIHUWwJW2D8mp42M3o/K8PkS+M+POAq2G9wvYFmUCaOMh9nK4a5yLZhYfr
2kULywcYTWg5fEQVugN2tI4cF8LFAooCd7beYOaDIZaNI8dn//SZfMjvwuAbrwwi+8KL9JDtbkSh
H0RjVgcnJiIUsBnozF7Ln1Cyp7RHpXjfeCisoM9NN/Ixsp7HJ5hwSCWQtL4DBSp+59oVFZkdU/EU
aA/j4Gn3TyhL/XsTXfcAUT+FhUKmSFQkRUV45s9jBJGXWTOYlbDjSsTCLYJiYKod43VaWlaNL9IS
62uaSsYrvgJQFv/98j+O0KtXvzrEBAPnhQbxrt2I21oLfGeV8ByLKXNEclxrnX+/nHTd6Pt+uzO4
wFPjkymZ7xbtbzEjhghkGLi37rj1ZPq0/y3UHeyZNX307lRyyDbQCpX1f0qP9/feFyiu3/ejtQ/D
+18+/1suMQV4Ge0XlLv4EL0RU+zWeWod8Xm5XC/XD7u30nKXT79+3UfWfr+nZJ+qmPfN6ytGkuEr
CLm9wi3H7RwIof6JIh6Lvu+P99fvcn6zTyhywvv7j+3T0XrC19fJrSycip3GnV52/RDZ2DormMA1
9kNqxRbmgHxkHjiijWyAc7SnD1xtKGyIAhQ3mLG9G/YtqeJrwgc3FWk+lrQsoQfIMNBVyBNEoS+0
o2bsWhfmKXWaFpx8jGjDdE2rB6/k1N6bvONd5h1uJWE/jvXv12YqEgLkRKa6eu00GzR5VsnGrrBE
Hz2JOZvINtg4SFXdWKzKjzLg6rWuw57aCYzC81otOE8UwKZ0dUuwI4uveJb0JyZo2u9saNxO4oPb
8NRknkQ8z13xXdvfSjN+bp/pxv/3zV+VzVKuiDUMN2PHbXfwl6fyfUtwwrixa35kM1fv+yrRF4aR
RDPlZaBPPM5YyWhPO/vB+njBZvBspeuzxelz625Pe//PQ+bPNzdd1W9btdKUdpLs4W7bjTM46SdS
1P5xKfuvNAbmUlD7GQc8/pPuQLKNqpJDOyVEzcg/Wyx8P/FK/xYdk9GKn1dFFT/pipF5TK4sf17V
cRwbXT3F2s5ZrFaC9YqEE0seSQvih8mB//paWa/vr/u9V9hISUduGFmskdjxwwmsYUN7Xm3tN5vN
6/vmfd/6HlElcmMnDPebCRuUrNjmv9S2NAWOMBws4gCAnUWjxCr8ezpc1r0R/rrfbpcWoN3Wt7YW
8Mdy2TvLwf0OTb23dNejq9nrF3zil8utn9g+Et8+zmJ+7WxrbznhJuNct7ZI9VhPWfjypFpPy9Z5
Wb68ELse1nMAol3wldtf4PHunRD2wRRMTAfo5O4xJZo8One7h93c5m85d4GTE2x2X1+fX4vPxWJR
WM/PJ+vZcUgG+ZazyKzFp/P5eRc5d2b49fj42DhT9J2AqsdPw368+Ap4FYqSzn/Csmg/EyFXF3e1
Mq3V6D07CydwdnZs8Q9gIjZJmZM5X8Gnc6PS/GGGQDyTp8FS6KmciVAz/3zGhSbG5HWz4362y+5b
H1/kZf4S3UUu+hcnhjFskt/Tg7JS1pVdzIsHtEWWx3n8Wm2ae+FLfdrllSUiDtODL8EoTZ5u7McJ
17jaGbLCSYWsH9qUjG78eX1Mgo91HStHkghj3vtjEPk48VgjcQ87m0V8g+VxTZWd4vsfr3e1E5u8
KPPa1I97WiOu6ur2GMSexpZT3Jzk/mbR8Zc4+8frTWHvt52vXo7SudB4vTIkH0FpE/BTDE2Q6iZg
tsJT3eqhXNRe78le4SW748PpCaPmRfpAGmisL++He+1GDPwJzPx5D2ZXpXB6bEdjPLEmTl/jZrYs
FtMZgJOd/Cg8tb8Ur9smczU076tfLI4Ox+PCEh7V3ezutCeXQoW3WmZUgYNf3mWo3dAXeW+f6qee
GZ/djeXxl1MBaRIRvttsJlPvXsFiInSMSjwPR3CJYd++nlbRa/HQ+71v3jeMtTrd3fkVp9bNiDpZ
iz3cjZf/69Mjs2VtEsApzv58evBBTS2dVcd99JisZTd5LXFMytf6IroxGvzDNntalzq9HhJm+BWk
1H++kgnr0jxHIj6+62Y3s+BvEzKnzseED/8iS3vyt1tSMCQUN+mdUFqXmxjYN43lai9CSma4TdYh
cWvfNg6/rVUYLpemTYWUvRGHmvWIIZDXeTT/vYPPkI8FNGlfqEvi5TGM1hhO+4OnhIfJKNclMprk
aqDRuIi5dIs/OEkWsN/rB4E5jsXwlG60p97Fi8DGEiHUQzVUtwzihNPBogTZfGYPcxTpVvqmWmq+
4AM5hYqfhBp/5E2y7L0qTLbaHENN6zhPA+pDn2Evr386rkgLV22gbKsg9XMie2kL4cyJwUIE78aS
uOJJTQFEIRcnnk61z+w7sfrtJokmfIJWzLL94Jmb6qlyi6/TfeSWQe5ofhM0bmPRuO9urcRbL3tV
2yhGYhTVhZfF5MjTNudN7UhkZcO89QbXAPjHoXx9/vXvN/s9kP5jRbAkKf+/If+rLFE+KLDi4jTb
F6RGeJgenWZR3GNY3YSzGUWAsu4QSSJNdMvHIbWbxD6Fp8/x1/GVVr2fUbZXGwnkV72VUP31dugo
vRsqvhFgFH9ul5ne1ApDD+kevQO3WFHU0JG027uWkApdhyJInDe4jFR+4kZ3W6TXPMSzyKj0E1ne
W+Ec58Ng0R8SWDM3btrf9pHGhKiuoH6KSo10tZclpTDUHMvRvRDQJJtH8BBs2cUelZwKOT7uGzQI
S3EoU1F3cwfvM6fYoFK7l23dzoBz5tAgF2oQu5GTh/Jc2Kj20at99RdKUWSQBxemy7rzBgcnE+qj
g33mdh/sC6mzRotYdsew9I6etohcNZy5XRDzgnRdfZWtR5bvN/jtRVtmVtV0Uf8SH0xPpm0epB4U
Hn5FEvRYnFZz4V0dAtFFJsA7vmjL416+2Mc9UkvW+0hoqKz7wVL5CZ2kUHVaD48RnwzPWjJa6FDl
MTZsNxYsFLdxS9dERhpPFaebpzhxhdr8IDm9EwfDI2MDD0g25Y+SPdK4+/7sKjZqvaFs6QHSRCBx
8uJ4l96JC/GpcJgitCGAubl/Cc6vnd/454eEYIBbEypv4WXRL6AykDNDD1yVfnx3uKeDKgdYJDvJ
k4GH6OH+1vQ7YyWsuqvtQruDLIYpZqbm5KsHL+b6OWszVmX3Ic9Vv3LRvJ2bdFma5VROqn7n9MS6
ft7bkdeQ1X+VThpi9WoPXrbu/Xo1BsVUogcX6sw2aIH26PN5mtPaoo+4MZ13DK238L3n4FH0Fi8u
VrXWB01VH+6p01gqjfWKdjcP3k63LYvrGEpesS5cBo8WBU+ntkvvEGY2HrRO5v4CiaPWizlnBLry
KDv6JkH64MSe6ZqUIweSf7SObJTeSFIisu+pJXnwKp4vTrlUiInduKDPy4R6EX6ry9ykNbpzjOtt
xRa9gT94Bi9lIn65oJlml35EYnyhRwuMhf/UHsMIe0adqdnVYgrfNF744XRucBeos21tckRcwc7j
bpytkrtBa9P5mr79tROti/WJ0yVlEuvCphXKnz7IH25tbO1vjxeoRWYIHIaseO24VLdtcuoPNb2R
D9RtrY5SCWoKrzZwOM48ECfuUe1NWKnivd83QRSSP9mJL81ZwWQrsKPf6CaFyMEGjReH1AjWwUoD
wQHJANkYnAYzXeMGLmbeuu6rnPdQCIWYgk3t9RUxwxOBhBi2sXl19wsSkFUucYfyZF9kXab+dDHH
EPsD/xQAmxGgYpvRbatZ9qwm4270IIvZh+0hmPZ1Bdl7+lx7Hak7+rdhCSWEFfiMMg04qoPagYXj
MAEichEKs3tv5qdrUFM3C7MtKqkc1afwYn0R6nzF1Ql5U+e6pNH/77h8PfQ0ndyohTE8C4pAT1m+
KoWyQUlS8ZKnlBocE5YWmkFH3YZtOTti+g5R7egcJ3gHLKt4hBJPKBv4eEKh1R9AMtPH1iOcWtVD
6yFzbL2Vc44QdsFUgoJtlZMbsqPYLNSdGPTBrf77z8bh1Xu4yoc1w4yGPC7S/Qx1DSSV7dGpiMDv
2FaGLbtzsE9L4DvOhKn5T+17sSLv1oL6C/L75528inPq4QxknnAVxoPmYR4JwliAGsbORN3R3MHd
jtYv0nEr4dR9A+a2tY1oRTceqDK92etw+/sDvcpOzmfoWdGMBzqlp0Qvh6PViZ13Fjgn1IHbgR2x
pRGJSlt3Ewd/e/toMU1rf8p3xE4e09n//Pcq+15FPy6KLg7tTM5+xOL+zEwOWXYq0yyaVhl2jyue
zryw7vBcnHgxVuTDcCE+wsb1M+/yfcL/+wL+Y4p3fQU6ox/K1BxUGAv78wrqi340T9E0sMEGH+GM
Fev/oDrfaPD64tIzxKjd61nlE2rb87XiwZUjMhy+oqAJkyDCVI2DfYnn6lK3u5BuVIDnuVtb5w16
x47iyO77e2W9J9ZmgncybvmvX1OOQT8STC0Laov5CK8F2BqsXx8fT08vL6P70jud27miJ3E0cA/4
iGwi9xy6Jg9H8o+LMsh8iA+cRRnV+fQBUZTfsN0+rddvD0RSHOPdE58VO7+P6CNNyDDBgwg6I/Je
iMYz6zPnWxNsnHknD4VZF7FkDIYND8lgeGeu4kquSNlCtsG/p9+W05ZKWSSXBbRgMpCLV1B6mD76
HnzQXOFvPTzsEvZ35OUcTP9+bPKPDig7m5g0hSbjW03+z6dmlPolyRsl2aPApVmnx0i34k8exo4p
HO43N7m2z6g5+kdiUOLnbw/KV27ap213F4GzuQbx63ij2PkbSkzfD4yQutRkzO2q/hV6XUJPXE72
yOm8vH7RanBLqkICII8HYarBbnbVAwNWRWWJkJO018s2ruzjm5Jb4h5HNUivHeqcste+Ky//vmPq
X+DLqQCjHlNMpuLUqUb4rRLL4hkqaecu2UMCXbePl9ylHZmSe2DVS76bLpFTe+vvawJ3AQvca5/z
J3kzziHkdlCTLWOjrdSP8oj3czCr7MwZ7Tu5sNHpPfsFI9MPTFHPlgaDKIcgam5UMN/dmatdOvmg
oYbFjBaaJVen0VlsqlEbxHjP1AuV1VsPWzJFQtkSPxLJUZ/rTf8eryaWN1qMxa1Xvx5pAbgA0aD1
idocyqDoVv158zA20OtEO8k7YzXblOiZXsKzZ0Ib9WZUKxG4ZWZBHbVTiFfvhxKct6EZPVDHKIFC
MdHfi8mcVPOySvj7umnX62rOwDQZqupGwYmvWylAoX2oVwkwAlrs8KnOhSd/nZfjc7YobF1bZtUz
JOqycKOTlS9Supf3hZ0vDs7Rr7o7GQIcwskh/+Z004P6BVtOzR5mXunmCJA7BZnD0T2uMDfWXcyf
pRD7wwSe/TvbH1MScuhF/uuy4Gk2vriAegmDi4RrAT288ftNAgzfeSUE0ad+J9G2thPJok4A0soM
1GW//5L2xijh3HgqB25GVIYZaUHWQDPHWgGKcYB3KnR8uiId2uz4Oq9j/+zpr2mo7Vk16g0g4Jvb
8ce6mR4cx8rUcWX+RryqfA1jPECpj+Qd2tMiiSbDWhRTiHkNzqm0Y3zDGUTON8xAlo39ft405COV
S8l+aaGw23hqiuhPtuuivL9ATo3CBEZbs5EVK0OcGiPlcqKpqqk3qar32/MFJYpFRhpfLWqEhRQv
rt7Y0odu2xcrVMcapI2FWyX0j07Yn2/yexr5t60tFWVftbog7bA5Yc4YY843/S3+QOC7+KVvlXW0
7L6Ob9GLulR4qDC0xt6Ob8zbmtNJ/fNO0xmhN8INF6+gaeCFTFd6Q9qNm+qRGaaTsJZaGyNwuseM
usg6LquOeglwbUYRUS63kwd1jR8lFFjjzpAXFYTFyIkBip6QpimgfJaeZXq4VkbJPLncMZ9qMkg4
ZyqjgFFRBlHu63Ggya7aB9hSJSxUFeUaXxWCM5XWGyacmHFC5Y8YuywdXXBqttkeW24a23Li8F/a
1Mvvjhcfm98HFrPee0zF0HTXjOWpmkezlZ7vL42NJl60Tb+qDwIgvrjd3HxU0f5+GI5Od69EYQ88
znga0xM3ovb1RPd/As/UWP3fu3pVjJioM7WIeEq7EuUHTmbqz9pqB5te/YmeMwJjUKtfjLB5VGgC
YDg+2DUq86OTljdOt58HCKsMtgDMZlXGnVu7SqaTXETdGE+VXZVPIfbyNTIIhiKM9ngmdVBchYZ4
786eLg+y2yueILvxh5E6qean5AedG6u+KW8G1esxDZdmS2zpDqJrLPBH1mnbthZYBBr93cNJDfQG
MueBRi5wegoJ+d9nofQDD7t6K1dZZ3RoFFNK2TBxmK0ZBTCYYLLp74BHKiRZ3Wt+d4Yy/nBrk/w/
95DBaxEtC2LSdTg6tkOdDBJmICeLOQQDs3LcfUWnRWblrmR1xoEkM4jiEYfaHktwH70EZiFjqvjM
JWcwjvbl0yRb3BY7+O99Q9j2RDUYmWjKUK2265I5OD85hYhin5HNPvuj7CU9CoaudEs26697XhL/
7+18QwC/BZ5EGQp0VVmdzIscIHADVBh2mXvCOazjVWQ8p+n9QSOjbh+HRrEzTGXdDqfxmspPZ9hN
1hxNwz/QOaNnjAEohFdMKJ/NzCY3qV8F5AromLB6WucE8AWE1r0Uw1wXFycEs47CUlY+JPGuNjZm
SdriRoaPk0hthAroiG4h/1pwb0dnbLAoCOKTZ5RuKntK6nNfkOduwJfw5jDtgvQXmrkyF1pO2Zcx
ujt39624bqrtgRGlEoOFkPQxJoOsXnojkBN+0IF0Jerz/uRMJxdTdB/N6U5rsZ3CPph1fyPn/clj
/F61/73bV0mIGsVpA1tT2mWP+SeTVOP+sMwfs624bNYM0/17jyhTRnUdzxlh0CTUGk0FRas/U56j
IaZpVIvSjunL4aUAv65dRqJGfGDZqthpICu1MN4uJ+yknQHtMbJJ09NT53hwTh/ZZ9XYM6KvYGvQ
E/icOYJqxZ2ToHPDz9yiaPyssqe789v1XuW3pZK1ah9xved9Shp2QMnBlgfm5bHsYljTnSGdzbHB
oBzILlotSO5oFjYWKqkLOeVg8X8jQB6R/eMgXMbExL/v6M9a9/sK4WyQSnJDr5vLsKbluI4baVej
cKLYCENOq5u59tLKTkwUWlAAO2ZaUlf/TLaMh3W/jpHNIMygOfLotAfE751/X9NPEtjVNV0F9fo0
8X+1WtoZsKVHm3m4/oQ1rYMQgikHyHLqz2qxYvCtqNyBZ3trUf+EaK4u4CoUa0aWm73JBUiKbRgT
ifDMKEFt6W/y28jIPAUrs24Ss/NOzRwuAA0NVOrgxKlhQ9EZAEHEv54TcXSOxxtb7v9ZVP99ZFeb
4BQzTpeJXN0Mh5jeSQu7ZpAQ1qbg5iqegTYTkxkZsOGdhEDA5qZyityrIz8e3RzOVuRRH7VoBsNN
ZPa/cpF7+PcTnP2ohK9u4NW6R39wyLSaSzyD5rQYcnpGPp+d7xB4S4R1VS7adinUgQaPsMIMgm2M
GqBrnh3WnxS7M1gXGVmtI0OZjd0YBP7sKGe6LS5iYILsqDJGLl4iMv7onEEaE6c5QLu3GYg9s+sl
m3737BXaZlmuI/2+KddDuTbTUORazo9VHQpZIBRuoiwV+e5Q3emHVYZ7jYIz4Wamc3W+ENvpupH9
FspUYZMO5CNSxPN2XJqUeX1IlB5IH8xb+3FaWj8j3H8f7lXG2p70Qo9N9qNEbQC4BWUfWL+ecqvD
4Hca+l/+qd3AsUePs29tU/KHwTmW9tC7ae/mhisrQaEEcY8X/I3H+hOtu3qsV4lfdJL1wRC4uCZi
BBQ3Xyc+WDIbZJz2hKxDM7GmjOvkkQdi2SSfvAPF/MGWU/Q6mdC3Mh6i7JAWMl1fZza0WCKxfCDH
sqTBzmUvOgVl6v57OU4JzL/u6VWCc1bLsqhrLvv0lSwoisESDst0XUJnvdXVBJz794t9sxN/Sz9K
Xc0UueDFDpTj/SIag1xeHsT5AfkDIK7IBRXCn7jOreFk4ZP0MUauEjkVvUNuzwUNpEDq3KLzUn8Q
glHAjgkJcOeEnQ1oGX4ja4CbJkH1zBboGeWuWbkd54PCGLfbU0QmdsQEWTdvAMQYKfuQocb3tpG6
UHp1JDpyQKnJw8VAYRxTYq/kNSGdAhMaSF46Iv0had0AfbIhpVCvw8ic9o1UuE02ryK3s5WKwV+X
kVvlGIiDn/VcY5D0AYVpXi9kzIYqn8xQk1wp8S6sASHALEiO5oLqC7qTyvRTKavuBmV+lFeVGeha
cGEolcSXAdYZDnU+9Su8cVjjkgbIgO8gY8auoDgSJCbNMUBgI1tryOws5bHem4mdCfZMCKTUV5Qb
q/7viTnqUP97RH6PV/72RIehSFFEa6UdDKd9RzMTp64gesCZ1Njhl16uz/P2XX5KnsX7f6/bn0yn
7/1m0qrCKgUCy9V+u4yKNJzSs7QrDMKio+HrAsqqWOInW6lEvVi3Ssx9M6e8dQR+E4h+7pn/vvTV
nkG62CjxFWLPaFSwbnoO0cMZPtUeOWC8YmyceWYYvMEfYXXPbHmia/u5yllik1RrdEbTMDX9k2lj
KUn5MJiemeDd5p4M9yJ5ySQaZAuYd42OAYY8iehYZLJo/s4YszyiiOoYgP/oV0NqOzsneF7CawPe
X1toy8QianMTzFfS105s6YUx/EhxjNbSAmM7gvyOo11wlmSoBdIquOXqKv0/i+L/7s/1tJWopPIs
kTjhWJ3JaGN5iBrEWXbKxu1GT2vcSndazcno1yN9QdQD5IIKWgfCLNAuHnJ42jk8aewydPAmhpYE
9US2Zd5M7J7EUM2ClF8FUQtoaLRRaoC80chObzgVOT/v1XCkzs4SuyAv4e+4kM2IpZh0JTXOzTZh
efp2bjV7jIT0gRTTZlOWypSDktQgpN9BQNl3nxXqjkiBkLuTdVZWKlrcxxE63dGfad6Mjuzoyp4s
O0I+H+LVsV2exY14XsnC9HUSLWYHdA5XWGxp+qJkPFfY6odNbQScvyIhz7B73EsQ7YWYXnmn3k/0
8GLMO+gOggNgV84Q9piyJVm1kdsvb3lno+L515j834d1VaQcI0U9q2op72q01I38q82CWbEShdei
WwkV08sd6gcFefZYYB+se/iDYokBqfBQ+LMSxUvTQwE7naGu4GAPm+MAiUhJpwAjEkmbM/6XTg/b
GrmYyBOYXRc9ZSmPb+bxLlng1jlsL+ctpbWQ2W39q/mcFRMYC6cgXifBLJCnFLea0b1BKcNr0Clx
xn0SYK2jBHyHR8Kj9YBhpxAfBYf+3rSYrIes5cl2HsFGJujjDSLfd13JLBm+g4ESY6/pJMH7pPK3
S4JukwT5B1zpdYFe9Pr8Ek2/uvUB132uux+hC4/hhP5WFPJQe+9ZtwOvIKBgYrV3zWcSjGG/Upo7
duCLSLfSRtnGmX4mW+BVMH3R8ZcKrHis8wu/yTro0CCAhpIF59091U+jw3VAb0w6v4innVKv4tjn
e7HiRvDOYNAovlSvuiY4HkIZrzhldRrfimhTHtEz8U6RJ3ZLLEEvQNVnPEx8fsPlvO6au7F7jukk
pSv9vJWa4FI/Vuq8y+7L/rnUlpK0jqNHQ17pUpidZGrFoCqCvMNtcSFKgdlhmvimSOtMu1OW53gx
ylvl/HKIOBQDjDoydW7Uj3lMTR6gh9WZQcOPHndH7ZErHBP3mFrdsMVs1RkSdg3WcQtuHg+ZrVGw
vH9F3fIYr6VDeJDRJPf1Yh6dpjGlvlseyIWrBUIdQoXns18yxQYRSve0zteawFSXqbhDRZ9rGJtQ
NjDvWpL5ntT5LFrz45ccRWG7ZNBo9KIiSBP8ZXxkPk/SZujmonqXH1/VZCUID/x4yxbH1biYc3vN
iGHUaC10viiFAz+D1vXBT0q/7d61elUjuDRUG0KZaD4bKLkIo2cK8F8uMERjv5t96eazODDDVq8k
5JrTlhmw1bFeDdE6be54SWV2j4W30b3XcOPrx6jxyiaomcUtgqrx1DzkgvhNvBluFH0Gc/RGM2AF
8J3oEmKNzenQpF4y+nIcKMWqAXbtvHPidaegK+dd55FR6N1KMbxSCRjSNDxNtFW8Z9GnTZxxZh8m
WzV2pQdick7RgLhLjFURvbb9uhi29Qnse94luBA+t7OPzlgctMeEPorcg40Lm3OxFoHgMzXEN1Ut
HYHmQec0uq2RktQ2TuOIaFOfY1lbebW2acm3mPcbAkqGGWxg6FIMJtQWY3PUg1Hi1oWnj56q2m0V
cGhFDXbCwMHIWWmCm4pBLcxlYY5nIUrmHfQ2MSg0V+idYi99yYiWtXM58vHi6I5+Rr10dIGS8osD
aFxWCw5CTk25e65rR+RAPQPFItPldkxB0lVpvKR1xSYQoX40rmwEIhDXmTHhyNZBJXRvLOZvqFRL
yODVwanDntLDelHQvJo7ejmv1Do4KMtOmctAZTOOf6/Mw1IELXAmrZ/IG1FxxdmoCUVKYN2bicFx
eBPwQ42b406ATcHLoIGHseJoq7nXo9GTvUZMTNNrSu7jdqmS3tagdF7f+nozPwpusU8HJ669Cv9Q
FIy0MTiN6y4Nj2mYYwzDRh5tCVbj8cvIPOxqgXEjtGAQBZHQe3pTHouDRTuETKHFQ1N2xLPDXcsZ
ikEdBumXoxOf3BIaF+Ja6X3RhAfJFgCHR+vyfKqcWWWddSfvnDj3xTIQDOecBNUkWO43fHEIzye/
yfGUsuIGBS0vTQlL0yvwszyO8xmpQ/dEeO4cnoJMgpv7de8pJKsSW9xPPsSYsTa3UtwafpVCjuQ2
SPQxN1h5F9Orer52ke+XiXSKl5sucjazODAkm3vweX4e2I+SO1Md2P0FTQP0IM9+BSrLTqGSQsIx
mT7HMw+LYPSrW8UqR+eMiDZzHczAghdMEn92aroyLXHTUlD3IGni1sARHNwj5rS0HU42Iuak3ONk
teaR4EXkA+seElpvYYhIPo5g/rEPUnlxGlERCiKOy8QTy3kchYZOju9drEINGsg0knWS3Ra70dOy
MJkcfYozbFTm+cXvE9TH0JjqXQYVmJk8TBMLrN0ApIKbIYLf04guvW6FMjfJ4omprjQNtJwjENZR
ZXVQ7kQHlaeWI2p/YMN8dmu2wuKwGB/YnPW2pBPbWdhc38ueWngVPZcKAgJ7FLTm69RZOSw69kB0
B3q6La1DMwchQNtxq72TSynlSwlfaoNbLnryZK1ixBiky3pucCVGyY/VhnAWU8cMylrqtgvuaw8a
3fm1nexNw/GyH09Q48Zdgggj44XnEEXrFhtdsrHWnmHvgnvyAtfxO+Wr2rd7Ddj/tGs+9EXmTZZL
1snjEwZeMFJiS3tkk2tQdkyn85XHYS0zb5EvIo3+86La0DAVVGcmTE2MZq7cm/ZDQz8YPttsfgDs
o0PUQmd5xZmzbabmuTb6Nd0ovGTi4MStXgF6gEBqD0QOffLXtDDwHEGOEuTRnJYl3D51/f0k8Dyz
TUaCE7coLZg6R7pRL0TA6rwZGQ+EJso4IPGdzW+rM2IyWYD8yu6970kJoEa+6ZSItD6n/pe41Ma3
THpSak9t/QunGvKKeFEwYEOzCReceBrIzQl+TClCAr1Y/JLsg2YNAEg1PqLoODt8XqQPLX8cBuZX
x7k8yNYs/yhqGhHiwaoZQM4ktHgEmJsUTpJ0y99B+WsrB/nW/63brsfU29GM24NG8SS1FuiWfMYF
22btzJhP6/Aid+JkMtECVySVUaAXzuyj6U02PhioH+0T7iZnxxTcqnYOZ6fX2DF2KqKyGAqVhYPy
TqUFRalPh6r3gGD/XXZ+c1z/UfsZV/grybLU0739vnwTZnDvnBs3P1CluAVMHwahD4Rqm6h3BLIQ
LHM1g7CmYsTrsA76zlbv23dcs9D4vHFl0yv/68om9Oy3UrytilaTNK5MPLgjPGTDaQBmDXvq1mBx
wsmGFAms1OkfO4lRsLPY4pTJF1gLKhKJVs9nJJxuXdlPYulUqmuyITNpD5L+DZ39dmXDLOk0M+HK
kLfUIILCoXqu346f4mOOg4V1QRoOIfYvU4ZT1b6a7xUw1LsOA1VkCN1q3rmZWFgwEJPip7KS5uqG
OZ3D8+mzuc8+iJ2rM5zbAg+Ch/xOhgsxKauI7/K7+J7siqd/32bjryDkb2/m6jYP49FoG6GUdgmS
fTxx2cLlZVJ4n1oDllHZ4OL9+ixZquFQmWbxSjwh8rpIs+U5W/ZTfkKk8s+RTwEbiUE7Cd2tx3Gd
H2A1rLVqVct3sjwhwhfZR9eT3F8rAyNz6xZqkjfhRMfgqAQ6XPvYYen3ClHKrU2/Pm4o7dWzc5Tn
gIlV67cXHIRdIFu+nh3IbXzhsmnE1XHcIL5/JOOMHL1yNQDbo0OApnHBmdoM6LByUgbppGlItU6M
c4hR2cHr7/59O797KD9W7W+38wqw78XxYorxiY7kh9w7cu3V0FV6i0aG2lqnz+zjIGA5cQNJ/slO
+l6RugzBBGLVD6dCXT8V6TkDoVBwFT6vEh4VGHni6G9d6SSRnWCDDZcXUUGY26PLaWhMOdmNLSv9
bS3JbA3MGdEaYNDjzy2rmvHBPBqsJRWJ+WSqdFX2HwMMCK1hZiVbBtGZgX7YcVPfy7tx778pHtc3
//fXv8LQNDESMFECQysZRUdPUbeeWZoqAxK0fSNf7eF/uDGk+S/M5w7w8pi8iOalvOjLIJ4FZuWg
JXu6uBALgHEGaGc407xRzBuJTYFLh5iofkwcvtDgTueO+saXsRkczYDKCMMlkfdLE7ILY5wps3Xc
baN2k7dbtV2Vp7kSb3oU1RNoI1Yc24OOUSjtSjfJPQ2CazwtStq6MV1oevArMwlJc2dkujMYbfM0
g/60yNC+FP0cUzMGZ7B2Q4Difwg7r+W2saZdXxGqkMMpkZkpSrKkE5RlyciZiFe/H/ho/vmmtqs8
tsaBAsGFtbrf1LVnWeieU18QnUkOqsxnvpFC+HBEt+ST+NgRVwrgqrggRgLq7toZM1+lwcq3n7PF
twa3kryhDP//n8j/Zh6wLv/5gfwLWawfqzEtM+syUhin4gF8F8eJ9EA05ojngYBMhk+7nIrR6JqI
CwA8Krt5EIfqpHReCmCHQ6MHsZWN0AX2IwIGdk0iBOvg0bqMIMdTwpBvPNqmM5r2Grmj6s0G9Zu9
ZkG+eGbvDtpOH4nb9QxAHNVPcXTo+6iipD+O+lW3nlkAcr1vH+fsbwIFyfivU0ze2GuoYfLl/y3c
S+emk/opg0ZBixTC8vSkAkpe0wcok7S3+Y0Dw6Kh3ssfI3ki+EB0p+qDiYbQsteHK3J7NPexeoxC
GzrqWK+BQ1AcJlUskjuQfPpZYNEjnpm4Lo6JdZexKPA2lE7+0k7bka2xq0dO2b6UjbfIh8dyTATA
ipC2gGo0W10TzJXUhoJkV/JldxKZj1T9g10ZWyehfESVF2k2lr8zW8mA4A5P7EAyoFSH4P+fBIUN
p8eKjISRXUF5Ir2DWJWaJJ7YwYRa2lMIwLi6pGI97ORp/TmhzZ0Q+DYngImiD9TCN5Qdo8MSOtRq
V16E9zVzJfGwHHQid+9Y1my+ifC6EjERr45lMK7TqT6my7iff3TEZ+LQgjR7EA/02LXffOv4hQQY
y4UMEZl1Vjuy4cJvG+cFweArhj/uKiktD+AlL/aCAq4U1TsVuxAqdFP3THjFqKW+JMt7Z2yNxYOn
0uS+7/q/+Tj/iHL/Z9P6xwqR/++mSbBFrS5SzgG8cMbaCXE75Qb9Wky+J1b4gYjA1phFTzH9ncf7
aQy6KtQy1rfdNW6eOV2xa78EzSH3kt2AJjQlXZ2tin4aLSqlmrSz6B45ecHuwaKanYqdAom7+Jdj
SNW35/l/3wvHH9pj2cKH+H/fSyHNqyStnH4TEzQ15pyEoKrxz94gvzeQ10CL3T4L09JRSzcCBiz9
XtqnpW9WTi0HY395GG4scXiDpLlVdWQ+Mls3pV9VeuzbxjZF0U6eM2jj9mRaZ1k8rSqpyo+nVbym
wCXQFCQyGU6sezVzDRkTnu7U3wnQlnxrgasJI9G8qjsN0qmVTqlxSJWbBNbRner2XKlHa/A1GOME
iaAtybuH5qLz6cwgrTfkD8kQUec9fHu9Kxm/8zR9oOlMOALAQXqn35gK9wEGtXqN7poDUIerRX78
8bgzqV1st/1OxyUnhcobPCrvq31aox0Dv1GEatuhjBBoZ/ySIH+koLEC1gOn+KR7oJlgwHEZwgCW
2CMaT1kdefaZlJVop2g4Zdqpz865gGxJs0ln19E6YvaJ7PU4vpHExIlMwjncA5FZ+WQbYJYJr223
BDsRJjiFi07etZe258QKedsL7ws5PkPUPi08QasHzgP8P5/6xRk1hJBO1HpKhxLYUdi4iUB56giQ
Iuibdj7xpF+k66uIK9mkG3fB4whHKJCiTtzxbr4Ov9VlK5LLD+FJI4k+sol4gzVuycxVfaYDcDq2
1i6mIVLQqRFlzLJwmNYiAF8otAMBAc6d6vFGmX5WG+GkB1l1eEBpJo78s36RPpCOl75sMR96L3Ly
5F7e7/l6akNjCVMjlKVj6/BCvcwK4UhPALmQT4RKddbSsFlPD8x8EcM4vQ5/G/Q/OaYCyd92tBCK
zUHvTnRpkcsJXlDcKc4DVbMB8erW2U7+glxB/p/JwcaFN3R3riT5OXthxERLPwLKge3FRQpfbnpM
jTJb34oDQTqsmb9U4bJsUhcO6jiyq9HVB88coCpsCWrXr5mhmHoTux45Y9OmuDOIvC1cMpQftb+u
bo0ZDJiYiBLAPXmX4U04jwY6vh+W9PzoPGENgeLW0uX4jN9T9C1M21rtAncZdAcOocQX+yDmQy/d
kfzk2l0YWINWGYKA60FmMgCX7RSaA+FKNb6YIWOLddOfGAeByOONM+6BVw7BkLrBooy8BsQovxJ9
x7DamggiGvplZ2g7OFW2MsQ+jHGcF4dZkONi58f2qLwSfa1sEZ4gOZB/MYLnLz3lp0lGrbQz35IP
9JrERKltKD9rORodHovd/MTgEoBCQrgZ2EUQtvYN9dyOtsl2ummu2RHswXwSRUdIwvqSQK4CtICh
VQBbt+r74QtkAMf36mMI5M+B9EuiLz8fftXu5u/oLB/ynBrNNd7bgIhdNgHk5YAMIrnUjC10Wxgk
QsBHos8Js7KL72QXfXb7ReQp3z7ScfJJ7a4YY9Ac0+wipIckOw/qKerPlniIHld+J/7blEJ96zr+
d19m5CqjGnUyqP7V5BEbw9iwJRLv8O9URnfdL2BtOcvUJ535AOdOfFULZ36T7exoGEG9GXMQ2OC5
kol98hGLao99izuD+osprdU5qraEy7Hc92FPJaACFzLO3onee+kgE9bSv/dRAGIgQDAhthu8CCPS
7+a1eAKzNgFwXsTPjAg5r/+Re9xklKLEjaPRW/6SqPKfilem7+LtMiSGz//pf//RrItFYzGpjiPJ
qnYKsP0xfVXYHks3L51ZpQzY6Xx2PFksMJbuNruUZI0ytWHQ2Btx7aKpGDceW7E2sEGDwWTdM68g
sTP9oN2q1n5gwUTmYtpA9yr+W+Zekho8OP1f4RrGa/7HR0nyCrNfJNKf1X9HbCTFYEalLoj3CtNE
scP0wtgA6eFnZOCywnKPQjOJfSU7Fib6L9fsjw8wQfLTsxBATjJCtSYV/fIgCftxFOtzb93X9KW1
zq115+QsaI9ot5uzUV865agwa3r0JepMXEOxi4sDgbuW3yy2Hrbs/CBA0oz0Rt2PrA5XtjzrZsZh
j3j1EjXnQroSzLCbCno/Ro6MRww/ef57AfeePZjECV9t/tJpbipdmtITyBbv4J4B6nYSRUDiisRS
53vLQJbszA83ygOO+bjyM9kBFVQ4RSau18kBrZqDmrjw0MVqE3oCmDZjv0/csbAthn5sthKX+iMh
DW1wFT0Qo+vUH2cjzIywQbyT39fxPo8HZuRkit1+svOTLnxRcHfdi4BdLMOtnDj6nZ1vrP1uORXy
hdF4PU+38d0VSGJ83fhCcgcLvsnRYggs+P9nnUMK5zT8Tr7bdjBlF2O1JB/xZ/+2MC0VnFh2s5vM
5ryTGKkQ6MfojtLkqaNMZh3daSpTguLukb8giNsWZEfIJZmoPztqcV4omDtfIPCfkIH0Ig+nRA0l
xqfX+7mAKTrUJnGwlzQ/zlRA0snEuGC3TZCOVyvJdsr6Ji7HWA3qLxHbAzJt1M3muSBBAC98fa0p
SYT0Q8fKQQwX1mFtb+lhg0KD2UdtdU3Ne1t/ac0z6giZv5uKEO42AqRHE5rGVSyuyXw1mWAxHoTH
TVoPMRGZ+rOs34f1NtanXj3E1jU37sp8leLXqfstd1e9vjfy2dKCUTvC+cKX509rt9fka/Y4ydIF
NldXb7N0hrydxR919Aatm9AKPG5KfDW696X7FrXnPL7A5UI3MhVde4SqeYDUpQKLlP3M+EOS5amu
YNPka5qdIEtL8wBn2UHpW0FSHqFb+wpNIKMyjibMav+cwAzHbJd3eOMcU5V6m8zDALUrUVCEUsFk
goMIVVR9PPTfk/as6zH1CFQ2BVw/oiJKbrPwomiva/VhsnvCUEvqsWTxc+H9Le6uhflkECwAHwtJ
bB5G4SVV9zN90MoonJHPaf+Qr13+VIgeUymN0Y8P/NrI12Q9CPEhkn1TOOcdghC35e0+QrMIeBN0
E+hNKspTcgBoLqiIN1GJP5V7xAkwvoyNatbDUqN7OCoJwxODEiKxCGfoftjoPyx1ze/UrqBtltSS
G/PK9miudJc+73ktvVU9LgyC6E/kjraXafnJ94PSJyEb6t00Drl8ysdjkpxLqF9SnJC4J2CDJ5m5
IP1zqj338XNVfXScmP2zuPyc05LS5LVfXtb4cxk/o/Gpbn8jP2zT04ASkqOHSlUK4yLkwq3lgFZU
stAibXdKVvYFlvH+9Bj9jnsnn0COZwQDzAiW/cfzvCV17hOo8nh78/xoGVBQelT+o3rspZC/lUD+
S9SavmHCZwV6e1aGPS05VT9rHKpfVp/72lce7tKeM7ANKWzVWyOdTYEe8iVi+rIZ6MaBPy1YuoxQ
w6GKyBVJz+pmqbvw2bDqkluOOkHZviiZ87EIZzh9XbibMQaGn/nygn4hEi8zGgPxXKanON5uewMD
399krmm9F/G5avG2HI3uZHAHyOxIfAzENDWsiRWEKdTQcFWJ37LqZIbMngX11RSDCMSWlCTu4SYw
CDTxzOXWUqiVH1V81ocj17fyfU3kiZelORCCIkGwStxYp2L5rG68vDyssOCQYC0qPv+k6E9Te30c
HwBoP1F/bWqQ4si1CsuBP5v5nMQLG3IrnFP1xjfjRdsZ2jG0EOYWrPHbuhwGZV+PT1wNr9jGz9lj
W0ElV99eDaqO9iq+4lQUzIBPOUcuUgRcJy+G9GDi3cU+78UcjoMUqmKgKnsdLBaQKD4Msj91X5YZ
tOYbLQ87KsvGUF9VjrhcutT8sqLIL7uvJvps2vcs+pSGt2hD4tcfH2b3OokfZfKGJGRor3X3xXuY
5pcKwt18W6o7Ooo+PdUD+SUgngab/rje+Vh3KmE2NZKRvP3mSG1XlDjUtihdJvNN074V4aJJ7Mhu
FG//myZvY/y5rj8QguV0a8N+bS5JfJZpWKOXNX9BUz12z3wGpXDmjwoukeXWMzzoaDbnKnppW6Ra
4DhPNHUVH17xY2RKjvrKikB6nQ9HuTmv3W0y3pb4TcInlx+H5JQIl1g49z8nRNnKTS/venQelFun
vraYUrrnBXEbRTeBBoszWU7bETVTMPYCIIUa+kvUdtoXvPSkYJdxNcUR6FiYF8VAJe7HbjKc9X2i
X5odDnqU9ai4m9+I0VCiie1OoNQEz3Q6Cozel9KD3vgWEqOG22SnDRYpxovTMCb3gdgREK8RpZ2X
y55g7BoB8SJBVyVX6bfm0egPk+rUvnZ/MK+XpbjJtXwEQPxsjHu0VJnulr23EkZAfftpEk8WgaHZ
OCIkMEU0jZ8q+RpMCSMCNfckhiYCSE6HsQy3M9YkmwDl0rk13CWDqAzb2dNKv0GrWPt6/HOVEA5d
aDNXlSIpmKx9mx6z0u/kYEh9YzpO6aHJT/K0F6Mn5plU6SXMtA+z/RDM92J6NYo3fqzFmyKhGMHl
vD6Nra8wtoFxJamvVY6p40L0xfFQZUGvByOZM6g8rh3NyrTX9DA2veKJMGbxhkBGMM6ZeTYeL2ny
Wgq/KvUkGq8P4zm3fmfjlzBTSWRAsicdSDIFCvlooy89+5xxuMv3VPL4q7r1O5l/JfF7kV642jT/
LJl1PG59/PCujF/K8rTe0ms53UR6ygkgIquxu6jYgn/L65vZvBT6h6q2QH2UPdO3kLzX+a9k+q3m
Z6XZx/G9UV7E9OuhvKjqvROfCi1cm72YfKvxb7P/sEbv0fnTfFPblzj7mtqXZKIK4r+mv6sw5RqY
+CK+lSZDxO1CP5lZvkvAhIxtMtXomWMomShA9hWXvDb3djmb6lONfE6CgEuq36iVI9o8AaAAky1E
PdPkn8XsY5SeRXLLpPdEehdEOHCHFrV7i+XfffW+qMwFWe1IpeK7leLZEIO8d2LpvNb+8Gyte2Nw
1t8Uq+ht0vVgScGMhIABSc9QMi0Ofeo/GlBiFIqNb08xyfZepdyW9KkSqfd8XaHxPmnNdaZ22631
IeZ4Gv2oeVcYe1DeYzZW6SRySD3H8yb0BMqKhifhjwWjGt7SFjaSR734iPNQNG4PHA1PEEEMpgPx
rPHsYjYaz6a5T9D8zSHVKP1plewHSkrm1QA0ZQhdHWbtzeDIk8snyuKPS0+inydwOz9UyoF/yMwB
gqMxJJCM/QDffyqUZ+Xn8CNGRJbcQFvz1F+J0tFRZCBrtzOovPgYJQ6Sc2h9nvMniWFvzyhCRrhy
06G875Ujuqe5995Rj7ZonIgzIjafiEMstA8wGMzdW0rY+I0aBIGSuHhFoD/FiFzRz0++IoWCeVBK
B35dbonRxPBp4PAgrM60y1/IlNCkV09cU4owjr2ts+HjeWMDGUD9ZgmNiNGFGNKpeADLUfLTW/kZ
BAVbDbQPh6cZlL2jipi797V0lYp9jbK53SEDK3haKScmh9PqB6cBZ04gH2V5Z32n7wjjx1eoh2MH
BbDHooYxwvTyKOQFO7w7sMa2eO2/0EZkSH+v4udIcgQxW9WWOT5MPsM3owFKfDe+Fmg6DFfexc8Y
ZkgL+445/I8M3FweiFZ2aJXE5VCdGEhW3ISfycKYxB1iMLxMxlX+HF9L1KohqgqdAHA8hmCSNORP
G3xE/pe261evjXBUO9O4fXAypwyjgYh57b3595LtovvjiVYLhRv3OIcGE7zuA/N996oQRYGdpUUO
vRvyI8nxPZqS2F+NgyYz9xfJj4MazPxR6MjoNloSEZhFTKTwOMoaMjZawaA7A2MPj7AxkT/ho97z
+S+yoynejOBw8pEtpQhmxXO8HHKOX+E01gdjxWfkVROCeeQpoOMe0yGLn0bOgMTzYKBPdNN+L6wn
RaBqZ1rn0ULGKgRR5s5o3mnwdTDOYJb2FjnzlO6ZK+OdEADFHAGds8TBJRXhQwxr9Qh5kiXh0vn1
+1CH5S8x81oaM7RxMNCRlyyBagUIxYgWh9iW2l0Jrk+mQn7UNG+Tt5BlSmU57BfVjn8NUKY09T+n
51jwl2fQbY5LmHDZQQZTa6CJYWsGiB0bGlPgrHEnkCxn2dsu9jR8JTgNIfo6TzIc7dW6Dai9QOCJ
OCCxhQNP2/6AN8UX3KGBe6M7oGZkNayEt6A775wY6YSxIYsj5h5O94m5uMj/vbm2O96R7HaK97Ds
Av1+6eu9q8NgMtaMnBoi8kiFNYm9Exs3NtCuMv/OLk5IJ438j2n1sZe4lMgdjiL2PgSc+n5WHRzd
EalVibuw7mEvEP68KZWtA4TiK+sCppMmmR/3h1yCUg5mxm4O17FmjQcq+Cqj9YpT1N0Hk9DWE/b5
8p19Iv/KtRDXW1V7XLxC4oMa7CXOhjlk5ndNhG3P4vHFzTnuKQTjJ8em9arCr0gnWXcVmlEKTvUo
omuibbBA/RkSuyuhY0gEFFw0T5PgsCzRGDUYaODrqN/gEChGa14khHAdmqDdeByvYufPt7yL5INn
jJ0/GY9T/BrLrknKPp/wnhJTbwIuS4385jyQ2cfUM3ou0avYv19KcF89ZMnndDGyXVsBsgYU9dDA
TNXLBebuBWgahiaMKc5ZsTxyjaPiZEOAqId1G5S6X86bPBQlGO+b79DXobSAHDCRkzHCyB9dk9bQ
2EvNUUzduvKMhzclPvQqUrHVYkipDbLJo5tCGkb+aLn6ZukBNK4I48JpGzlCatfAyAsKQU/m/Id8
QDaZ71ppt80YJFrPCkBjO8AMcocqDs99yYBDlFKVs9JtKb5R7tvKq9AyEpFRbBebChhLUFFu7g8X
zHZTdh9gtucVFe62cTFvgn1PInpv5NbuZMlWcZcxtgwTEXMU9T0auZk5jQoO122YpcmQysGv0bEQ
OlV40bhDLhYBqyycw2c5kPWLjhFeuyTDpSRFbdrXop/+RuTVg/4lG8uDT5FRGso5fSHoYpZsCCK6
bPP1cU2fsIVrdko08rX/HUPKgZfvkfABEaZ0r2DhTMB7ZWgUsmH1gTfRgV4BsQJaQqbKxspURNaW
1BMzLDiAo4DenFeWtqk74WPAHgdMFhQehTtcsWuxHGSO3m4TtHIHktxBpoVEckk3zXBr7oavVfFl
LeSARWKDeLnnQ4vpFLjf3mO55YzquwMnSan9c8trwoMMRFUyaY8B0pmvf1IwLAgqKebYaQkk5GsL
ocQBNY2g7IHWF8b3rbaxj6ddr7vKFfxsi7ZwizPpOCjhBgaDHBVExgQ/9V7+xTcTS2jtkyyeIRxw
A3Hqrjw4H9wCuAukcNQF8AXCU874YkZnbhsg2GuhEMURtoUHncD5LdUHVuemUUTv92e4RlRQXLEK
W0htJJjqrr/za4F8G9Vds0npgFOKP2UXEsh1wpNnp1tlhQx+x+W1jDz8o/hetswCWyqd8kW9k8Eh
jjuORp4s/pnVbQh4+SsWoCUdBK7M/pOZo/c5vnTyH31uFZq0DBLqP2wHbto4/KzXRIOwM+4T9L+N
Jy379ML/zc1Ra8guOinywZhOUn7QO4QKLpK/THc6ikWBDxEPw16erg/lMBk4HnxFOy/l7ZHsBdnT
1cCMj+zKyRwI6hkBSD2/ZtNJHa/8vpRfeX3VuomIo+KwJIGNEYv4G5JblZ6a8UnhIM6eZgDhwccV
iEidQihhdiAKrvWkVYf+D3rYYfcRvAS7keo+KoaOhp2MoXYvnJLHUbHuEU/Ven70nvEOc8Mxx2w2
hLOd00zOsk28/IAC22pXIhrkPdJwyqrB8tcEJmw+jGuI6qWSfBY23sGUMIUOeBjohrmJTt8Hc31Y
CnYnqKlzznzH/smIropw7bsbJzKliiYFhKWwb+A8HB2Ory0bBfUigUhEnBr72Ty25U3Lz8YC4wYA
tdeAT4B9BEzDh3wIMuhXg28V4rWl/EBBWMzkj0k+eS4IhsXt4gGB2ZGXOxplYW98CKfVJMqF2cJ2
VoTGRjbRP5wG7C4mDqLzJJ7Rsko/N3m1xkHhDtSODwKbbMTdbKdcaNz7FN0W+TObLAGiouRBQq+z
g8jisep5jo19l/mG4fJkSz3MmlM/DhJtU/0kWjfduqkTzNHe4rTCClIcR2Z8FiHtRmoFaX9SxAt7
KhqBJYFdumpQN3DQDy8CslKPY7E3EdDDoItXdWXU8CXTvJVAiywYpoMFSF6fczPk7suokEhtEh09
mLWzoF8T66iNwVSzNL1eCVo6NJzwwyGL2Q6vcf4cjcwKyl6T+G4WN45lHTeHeTTNW5afH/NN109G
fjWGS2Jci+mUqz/nmiYAOHjf6ycOLak9FgmE/N6aT3gpzOEQscxbr9WOKYMMhc0SmBw4kugN0uSw
rEAGYR3dpvjYF8/ScOnqpyo/r9OtX5/g1raGRg2reT9jm5e+a4HmmTuHDMgZDdiDp0m5RGWoKmGz
vCXjs55chum4lhfJ2kMaTC/ZG+CquNI92QQLLXD6JYSWjbIA3S+sdrHvqatHdD6bxJySM2vt9F37
nfxQn1FBiztuPjYCKgHanAclF3kdw19M0Iy5/w+WiKAwwvNJFrTMP/nl/2C9UjWSHqXZiPfk+DYR
SKy8Da81DH9q92ivEJJTYSUuOoMJ3xZHBt0NjBd7G5moMFlwxkAucHV4FxjIzoRVGNIdgriMPZZ/
jUSZOhUQtGNSDpEkm2C0xTyYOGbnbRKNzhkgECmgCRxmuRIloew69OnzkYJuiuwHeYYGjwydCXFz
uwxEKdm0p5hfUcszMmmLhCMKh6/heqCkBLCk7ftysRZ/xFlTUgDZBsxRdQfXi9ikKar+XDAAcQpG
hD3u2J9zghABtU/G2XhKmZ2oXpYLmJzw+oCuGHYpXKe2y35rp/Jo3JDSaNjrux2QB8F+FsSVXUzI
BGzKnSjZ1VjPEJ87BlCUYq8YW/FZ/3mR/p3Rx7+HX9Urybi/6PAQIsA/YWrBwkBxh3NgQs4Oa9Vv
+6FlbN54NkPcMoA2GkIVwtrJ6nuVETAwVIF7joi+IzFqR4HOScMX1AtgAeg2IPT5QqOBpWZhhfU7
jmZaJ1pp+j0c99gTKAqFGXXdDq8H59Ki+w+MFGTyvMQXK7QIYPz/a/3U/+KYTYOssy0YEcb1X8pX
oxTkVpsS8f5IekQSYWX6qoqrhaLaHphzf9HeUF9t1RcSxcRLM0drfC25gC0JtQvihlpNBRDkqa68
7gfa+KT5YdjmxVh2bMsICCgmOaPj1jWc9CI8nLjCRO4Jh0x1om+spGNy/ct7+i+D/z/f07/1TMWi
zlmSivc+22vWab0ruPKjFBjJz1RXijklA9z6U+SqdFsXLQWfdMX9KCPV2WUXKn9cFe1AGOTTRATY
yZL2UXOqml8LzPfsNSi+sA99j6U/DTaDI4fnBuXGX3Sx/xsobFkkL5qWQgK7RO7Tv1SYRNAqSS49
HvfR2ukL3RWCF9v8xscnIG8g//NDSraMANLo2Nt43MGbecj4oZOmhCyJUcZ/1PdxZ8cig95tgFsU
4TrM+OBMsc10UH7Ig2PQSCHxQauHMZYXlO0EoR41h+Qiklms3fybrsz6nX4JvxMEEgXK2t2DDYJL
Ysni5PuIf7FmmaXaM9STWIyRB82hFeOPKUZzdiUKfZXOdFOEjPz+aBfocEhQ+iV/ArqQEkC1a2AG
IT+L0W+kliL06znL3OZv4TX/kcr4f27sv43h+qSOqxY3j3sCuscMCHZRxC700wkc2zZjbfnAM4x4
WJ43DH9zLlAI879YZVR7pcf+RfxCifZtE7LgmjNe019opDEZbc+yRB/AFsdN4tGm+iUXRfOSym3Y
aQnsPJOeyHlCd8CPv6dbGP8V7IKQTzGIWtO1/83Fz3JtbsUcrvNXcqW56R+eoibkLiGl2uUHCBQ4
WVwu7zjKO9InzI95wpa5Sy7GY9c0oTRe2aP39Xd9m5ojyMrwjRi6JmI2fxlehPMwBSgUvPgDdapA
riuGds6DHVrW+iPKtkyR/BvVWMPAAv5OzhBqO7vTbwpPQxzEtxYZ1RXFVes/dusOxMVH4jrN/vhj
bX3kovL7GjSfSutLw2/zOb4Nmd/aBoRLi1pU+rSUgK0p/l7noyQH1k90ThmCfaZz81Dkz7+G4+M3
GElZMCvNCJrfbNHbg2z/omeMflklabS68IKrT/qJUQpoTDpZuT/gC16fx+UGPGN+0OJQskuNl2sv
2BLK5Dh/I8oW1++oRwpLH3Fo/PaH9W5RSqgDrhvwuK+eUXRxMH0yEaN96V6KLYHJNPbtfWtNmLVm
x5+yYXfqL32CjcKfmXv8u7o8iCLWIs4cxiHNvnCIRSCUUT/GSP+IzKWhnmxh/Mu2Lyv/pfk0TdKk
ZFWRGFv0L/3qwxj7RB9LrMuJ3fB0LvpzggZzcfQseACzrcGDcAcxQIlJglHEQPAcXI1jbBOA4+hb
U0+lDaLHmcJqPRYNWgt/bkJ13edJqDbHfhNPUWkRA4vIuYu8GmiDpOFl33+Uht1Qi2MVvLN+OnPf
I4PL3gQtNFG1W8/6FLbrs5z7y6nPfVndbPkyUSi6DQVL7nxti5yK+jMC5mZn/BBBIOJjo+yoJSxv
fJD+43V30cJC6WPaF38OCpglykVHp9g4jyvRpGi4djwddbU5wuXlHRqrPU2n7qsEIpWd7rq8dO9w
boqzvBYMmtJ9hlCSTIMcUqhuxmcJXUkchme0d0Ny+4nQeawiQkTG0wVOI4V5wjeHNkSzoKGewFLq
DczV32C/l51pkMRDYSHswWi1n9HkgYFQNDPQgxCaGVqAFAZPNU7kgFYr6AuQgd/fqab/WIwQUqqH
DTXB35P4DSGrrDAdPzitn3JajsX60gNrBeNPclXR5zDtHDd3v4vftZ8iWaaIY/cAX+DIyeNXRUBT
uhUtJTy0vKeBJySSfQ7tgN+d63AuEN1Qftu8gCX72koE0y3HsaNvyAS9K5A34AYuScr8lUB6VC3v
7Y/qGy/rt3C06iMddPtj8zmiNrf7/EZy6+DJ59ijwpQAn3EMO8uu/dFhKPTK7i9aMgam/1dZ/Y+1
vqn9/1FW520kSmk1i+AJfLbHvrlq0QVeND/XvddYPslcWnYcsrDMUD67WEXI45BxejCPRyIC0OVY
EDlfRU41v5GdHi0TpV+ESzqAYoeeN8FCj5DX41HrTnNzQaKsgjMuh773ki8eGpwDehaSLXKFBBjR
M30DV1jdZRk8iUkVqmcaDgZ/NCwj00zm53x+LsqbAk5Q3prObwxHfmnQLsx2EnlLuleasNIv+Qyg
AjoBa3YZp+uknxVzTwziZ/JWiI7oRe8GOxwZJATw4WdkLgezyIdAZT4W6jnqSfJLqh1lhHFohgBt
1yw4K6Gk8BaI6zv4uF3xpXP0E3hiwgWzwBAGbxkX5IIhVajGDT6bZVvM/ZneDyN251rrV956qIyi
2o9MJ3nrsnedRBzB7xLPeMoke26o+l2ep2j1izfQQkigdQ4mBuO9K2EL/FKGyHfToOJ3GM8kOAsu
V85ZJo3g728Cdp6ItMrCGZ8/P+cQe96CeeCEsnohQoWhLF8TvXKyQ7SGPvWY6H4LmJ15z8bo0R2p
5EI2HrKZONwEztB4HPFo0Ksd+l/rE78cn1XanBd5P7zGmBSqLTMCjcXnEDSqu4i+Q6U85VDAZIY8
z6afsmrQx2o7ZTrMDejvPosupYRB96hCK1PRDKyXLVkBfYTJKHZ8HpsWcbd+yWAO9kq8VBaA/GqF
LZYO0nJd8ovY1/N9kbgl8Nspusduju6WRgP/OlIYYl2hsMDQ4AYKT2b9sBcmPk0hqzot9hj7jF8a
c08au2UAIsprSldmKD02uxQV8EPwCsTBnxoJoY+dY32Zmo8vXUMX/vHoQt5oT4GMGhvclrz3LijJ
jYchMsII4oEUnGr3nA+bWB3HyKJtrtMOBUEG2e6juFzeV8uRDC8DlVRCgUSsfRUo3HwUUOR+S6jK
nZj048wxo6CXcF+56RRikpDnvTEfDW1foD/VXdVwtcGbiChKbALjSJ+nf8fQ/if6OhVDTdhjD9NU
1pPbkC6UXmJeGMsrUBQpPpxu3C6wMXTcqI5G21I2bbCa2QRVjSbmRZduTydJCwjn4chEnIh2hsgh
BrfdvIb0+9NlrRzE9GyZEa6dH4UBHkwh4Hb2/C1RPhI4WNLX4K/xJwxr2dFihvVggz1ZW46kXbyC
K4CTAcpN/X6urmp5qURyNAIS0+t5D4ffS07/RhmGRmvEVx/ZZQ6FvBNO8RHQQf9Fm6X80Alj8wii
jMaQcOmBRyAJyNdoQb9/4CyAs6EjoMlli1kYBqTOh6T2x6fyC405qIw8bghpN16QEaJRMpH1sOPC
dVK2O7jVSOOwiFyOYJShypX/R9iZ7TaqbWv4iZDom1saY4P7NsmNFTsJNgYMmNZPfz6ydaSqrFLV
xV5rq1QroZnMOcbfDeK72fEkN1b9y521PsaRQ2EWtRPS3nF83XElOjome8XWM2RYLhHjnehLPUzy
N8B+8xMsAmRbMDaKw1n1st6+TXkwUDIJeRhYjZw7wmSmusSElY3MB8FmVBkuhznO5aPzsILKRJoz
yeNJD9VVBTTbdOBCtaYh0c1JJC2LclvKfpaHOUnqjwkYM8NuLOILaK+vrkTigluzgVoehB5TCeiu
AeYKInVGvEuONMQ88HRIT03Msa4RpMvnm5wzNXsILKssUOaR9Bmdrw8fHuV2Gw1VvCdfQpD8Fs4u
jONZkgWKGlxE/2bOOjUU9UlcAguv5GYplwezpgzH8+Ub1iwnkq8cKd0hKVf6DdJyImv0k2EUjWQJ
CoNT372W4d1YjbNs/UhfWnOlNbMoXohIIC54ZZ36uO2ahWFN4cUg+wBJr2d4VnjEI5lFeD0Ij2Qi
lEywLbFQzu2tHPzeQ7tiTgxp1R9nT3HWlquo3zzBYGnQaG7yBcsYey3p8+WA2fXS2sjXJnzWQByb
icNfon9L4ZE3GOKvq/718QhMUEd59ZRXGjyyto7TjWcej7aQbmqJPKWtel3L5aqs1wC1zwtKyuCS
bRJpwqd2Y9nd5jpjzdPVo9qo1ebOQictRvTq62TYDolAd/ISG4ejBOxPEvPujGWFrMgE+h01Aqld
MGc4N0CWV3dz1ZeHm7h+lIc+WVXWvmtWTxS5j+Wzmonl9F6PihMcpEGTm9uEWbANtAUD05dGGzyP
4wrZ8G31UBZp/Y8+Xlb+iOpZErNnVVFDxv8DYnmmXdFLnfDc3An1qIISVQjplSjzL7PE8jFL9UcP
cTvOKuAIKm28Trig2M7klprQNbJR0/niGwgbacGK4dEW6PDz26xyWqbwwT5SiU4K0mFfkvNzDnj5
PIi7LrWz3NWm2pRytpOXT1YEnBXSYs5wsDtArAVPk+IeCPBKimfkW7DkfKRoTMjmpMPfgie/IK+n
VJamJjmm9MhorFsUYBQIthWSvhFoqBVm95cnxpBdSdLaBzKFy1o/xSEZZYjySrL/r4S9wXG5t84m
OBsr2BG5EXYsL6cNxEMe+zmwg0ArZxuQRdBuDwYQ4DchIAjgHKW+bVW4YcCUCAgAWwduQ7lzowGn
MGAQDyQPM31hLXOnpUngk04I0hjSgxEZ4OwgYxQCj4V+HBCp9gP3Kdw7xGFNTAMGVVyIO0AqAHqq
EQ4JdvGiCpCA62RnYf85H1UONEhAaY1YDDPBvXVYmY/KBRnDlXWNiO86Ju7xK7s4EgWNgiPUY3+3
sIgiQ8HhhLeLylz6wkSTEjOU4e7ziHVBRESUC1KVCwYlNmtzCNUjYQiZAGG16CZiXLSgb9z2w4/T
cXP3OHs4KMltB77gqe9jnF43MksAw6UIjNJ/JC4FBmF2rKcazqzxQqsZ42zo4ayAcLUZXqW/Y26S
/kcg8ZdV/gN0eybM3iwsgMQUdxV5FBpEuW8wLImTc9yXo3tK4CBqe0gRp88+GH57BIT3LIaZo6XA
2nh+sreLEzBj8Hhyhfvl84tpCehUmg1SwvLE7kOwwOBAYgpwhAYRdb7d5d5TdEpiiBXq6VE5xMKt
WoG4GTCXMSjloGc71DH9JUVg0Bhs1f61Cyg0niZoNmoGLw/5WDBKUdFUJzCMmIQUWBHFUbc65gxE
k1evJHcLenxyj6iDOP2wTgyWKkBTRIxiUH+bNNk8CDNvTljhTMWNIvyOo8NQurwhJcTMlshjA7HT
x0Uaft7TGMnHsWIg0hm3zCm6IiZEiIz22r9P6cfo1OB1rWiw3ecNf9GLmSWhB1UzyZgDlk1yCe/E
wGDG+SjFiVZ6mYBIfqSiB1Sh/6bsbUSKP1+PV6j7cVSGrYLkd5bHYU5XlqEO9Azmx7W2KVIauZeZ
zAgZGGBmegD4w7u02Vhvp4xm+ftqMfQ/+WEsUWIIjyIbsvY9PfeXlswSzLuYFeZzAyarMZ70SfDk
lFVyJPThDq1ObJdTgraizCxpz8nCoabzeOWCaHcbFtcR0V/v8cndMJy1tuZaU0txkBZLDFK9jdPb
hPNVuy+0cmXcplclyFEfC0tKY7z/JsxiO2FHpJ9R8EF52pTYj+P+qKO1d5HHsxGBDKJsIcsOa2qL
o4qIU7+kcTh1C0r9y0Ck+2x9on9UR/qKFEeAQ+FliODLpQFQRKBM3X/Fc4a5+30oyUIEs9IBVvyd
oOwVpkoSssH3cwZYHYfAExvL8DWZi6qrvMnLIgqSwj8OZR/NB0vpoE0xdpI9B2+lHJ6TwcBKZBlW
LQMRDLy0jfE4WxCmBz+0AzIrCPln7AtZGvZxUScOgcmi5KrnupwInYctU1uzpLGrNIdPy0EF+Wbc
sM+eGcogiVP8FghsaSZxrd7ZQSs7rmxuI0Ot9J2RT+mgoLO38aHn6+oewnqyP6O04vew/VK15vPb
ZVBJAJF2M+0DgxDMUDzt+wn+U/h40tH0x6F7+lem2vDBAQJTsI/LAPIfvBQH36LbYziPHDDlCK4m
dZGmJWB3mNJbtOiEMQGxovVzSijnr8teWTW9/ZwfMeu0jj4pZoTfUlRjKMfmHnV+ndsaL/JDwlR7
dBX4XP+E7pRW/kqPdrCiBXUnwGSoxi7Y+DGAmiJPxSpn0jf6M/hjBPTMigFXBSawInBKpf+Z8U5k
ToFh4fTI3Qri2F2ZQoNnMsfoHs0MIqmaZTGDBlowisTCb4ZeG2DGRcN9waG+r16eH4RzEc1igzc8
z0L4CC+YEuetBynWjNI5rvL2k2Vx6r6S0JgjjwVQQxEdKSMu8vJxr9eEEsjBfSxgmTMnYjGq99XF
NvdyMrkj5CAVF5Ssqw7Pyj7fPrFEm+2CyJvzKJtG/YCHHcE1XpIPkom5apYoAcbkaPIfPRubMIiL
CzBC0+Cx5ujJacWKwWZENTGiIhlUhrZIjRHg/FyD8vgEYHsv3YgABfpr3nzqNkPd8egZrGcM7urn
OcchnFLeIO7g3Zsmej83O3cv2kszoVF/MAh3ABmArAk/FNmvxojJLxuZVvxL0kbweQGHdIq3FO3d
OtrdvOZgnJqDsNcjT6AXoVHp/CjgVEVdegsJuDUn0qkjikv2biGvirGr1aSzJuQuN9cduI8uBtDD
WJ6baM79FRZmNu8pOSCYlxcyPmu/wTVA1gcLywcMD+l+Bzklk9Ulj3VBuruKUJJESVtYJ5bLJ1Nl
frLnH9pX550HUFqlzrVLj+xWvoJ+ekTI83BxzA6+W4YdkTrTBrwCoJrLgrQ8dPYT0I0TmWuIfwRX
XNek1x70UefwywtOppEp2jKS9SC+EyFi96P7Uk8W6OwUdL/r2wm18CvKCZPojcwX3SFpfq++cGlw
qa1rBVzUkIAo22dS/MDM5VFl19NnIJTzyx6a87qM34n4QymWBM/PGqXWd1GO0gZ4sfPTq9u94aeA
3GDkwFB/dWhV8M0ti1Huy8N5xq9m56Apjt/Ld5S8Drwt6t+1MFFP/E3Ab7diYsCZj12B9H641TuK
FnIQ4JUqItu+sPLX2J1DvMDSbZzsAfu572EDsCUfGB5bIcP/2Mhxa0ws/0yGHARH4aBBat7rI7GU
jgDe886TFqsxxkA5pCt+Elr8Wi+T8RB2PeiI0cEOeQzSOwOoRJxj+QijNcA/QkBoPvv5xtU1BeIz
H0UOT/u556c1xDJGvrQ/auOEH/Xkb9j9pmx5op72SWYeqqSjRyZ9RgWkTS48bQHBoX3tEdA4whtX
Lk4qOFcSk3BeTFgr52QOnyGetS9G8u5QERON+8Rx0OLHsJFK9/osGnU01hWawZBsGAkYn26bB1aM
q8qFoiC78ntGTgkBu0G3KT5fI7dNIexHx3ahk+zr6Ehd7B1RAIRl0KzxiLZd7DEu9ISwkI7MUuds
AE4V+9AT1uTZEDLuoS9VGc4BDADIj+iKGIsn7SvphiQ/TPHD511A4DR9xN8LB8X809AqSzSHiXSG
av1vLuMvhUMrXuL4WFg0U0dP0ncAUs8zHy6xLECs7fv1mwZliwKzY08UMYMdJ3zJgxvyxDZiCt6w
k1OEFQQy1yiTup0ujXuv9e5Ej+ER+3ri4rk6w3RgQK4cke4Lk0wg6ltX9KI5c78W6Pu7DcuYAAj2
uSvxegoH5BEc2UWlY9nVKGnswQg1jKKIiBNinolHdA4aDSoY8T3i9BpSpOfDgIqni6d/hHUfwb5/
Q7fBME1h1sszGJIjTLv/IONxjR0C0xNFismU5WgEN4eEkGF6IGkZQs2Ag4DBP1E0EYHR3kCQbl5F
yDRHmwZ0b3enErCDADMkwNboLodkNzAx/rbC57LRWCUA05jMndb0jpeAZ6mj3IMdYVOzhu8KliJ+
N+a3gH31DZHzfZtefNCjB/E4drlinakneC6+VYSHBXQPhuOWadLajrw/ZTTIKNBZ9W6ySs+anwJe
IhUeCGsqmooPDgCGIb5jOjgqof4yhglKFtWJ3zfWxthekhEvAqHJ4+mplxmc1N0DaEUTodjWucRA
Br+deDRYMxnpJbOMmYkaIWKGzecfFFGpMMZ6Sx+paxA+I5NkJbsbPwP0GHfMhw59oZu+tW9Dzm5u
Z4vK2srbaIladQcfDVWYM4Yd6vMWdig0yDNEXu72pFycEODMpVnzKSyPzei4vm3Sc7cbfhx1h+Cc
0s84H6eoabODSv1BUMpnfCDxcHT/6Mm2idD8K2uEEuRuU+9Tz8RwIsVnobjMyiRwFIJCJGZzZ5kA
OAR4zmgJ+abBTwrSS2j0cgLz9vVWmrF3Cu71DF4jIV7lFdrgNvmcTZANYd3tH0tOHKIedAZ4s5Vm
sNkM66BFGYCj6LYmpRLOCRimr+e0mKh9dvUBKWNEh+ppr8J9BFyKh8JuTwLDNcYxnKbKuUTnTiln
gIJ6lbZB6ZaO2hCVpK5BDAZXtl0sPngUordyFhk+f1A9t2IRDOJrNUS1bT39+mJn5qHbtYscehWY
I0n3VvKB+UT6hzhEVv+4g0B5qrpk6aryU2QlRxez1zrxuekWRCekLiDIZcIH+pzWhNYgikJvxYAD
hKU26cAML7CTiYnm/sU4y36iebovJi5bDtmQ7Co9iBywoe5HHd/P9U3DsEIkN2TFqZ8DHnzV+1Lh
v+GeGIBGJkw/x4/bpTvoFfXmHzk7L3QJNrPYLLfl2J8Ib/DYmPISW1hRr1NEMhdvhJ4AICKaHJds
F3ijFjkH3pIPlKqG4x9P8UF/vb1dx3fvceoPBp/lyNj0vV3n5JnYTEtfghTR6ZDFZ/oKEVaw0TIj
gzu0dk5x6BZ8YRSnTN0L75h09lBBg8FuUdJNrJVTDqpKygLSdzQoLTwraUxoSb4KqkBg44otJgd/
0EBpsrHB7vJO39uecT7AJ++xQXCRMXXQvvqSR2fM/k/mbnLEc//rW3AdKyEyguJ83RIMVAbNDv00
jlfunYRASfCMPX9OOmCzQiECUIlAR34ZAF2GpAsIwNi2XDCV+yJqQtBQQgTTBfFJsddStj2YfYtH
8CxznicOknV0yjxSNjUeKZsfmQM9Hw0k0N0jT7jjllBntGRRExJCuCczEkbtqQjZ2/juEp2xlE6j
O3jvqRLQHivLHQnB4kl7bTr7skK02t8Hsejfzz6Y+T/wmNYvK/eHIqi6CI+ub3R8qYygUsgrdsiH
Zh3QMIRoUDfsi9WWTgSdUP1e7PHb0xuDWVl28W6y+L7M4BaiAgGTAidDh0bmMD0U/pTIK7ECmGtC
MLXre4yi50rDqZzYMyk9o9igjGKOHB2rtO5OgvMM0xnqQHSjhd+/RtY+us3zEB9KNpbqkd469pD/
Nq+OUCmbO2ru4DkfNmLmR6u+LAyLljACFZuOQ01DiC6lGTSrm43LA5m2ecDmeZvhC90mofkB3cM3
xKBH9u/YxDJKbtzQaVkHs3VojlmDCrXjwH1wIncnOrdoJUNTDGekz9Fo5tPvk9JWt/ULtt2SeBO7
YBQEfRQgYjLvSirtSfLVt6D0brw43xBJvUYza8fRhUrP2JNPDVnAvkpo9FF41fUFApHHIrGgKuD2
bkw/LrQJ85Jv4UXb4MywXoedkv8dhn+nC+QQiGw6h11vRhieOTLc/iCgnKOiHwKVpesHBYxEuAre
G9N7qMiKrQZLFLs/G3CNEweSRF1IlzEBiLH3IMGDn8MTJnyZLdquj+6wJe9E5vudaCTu/Nx8h+MG
9wwCldaWiR5a8zH8fVlqf9xPZUvRmCFnWOr3fvtLRSbUwjN59Lilcb6eySlAj9otODTkOeNwsiWC
P4rhiQI4C6r8YOa98kKk3JVq1o5RVyhk9LjMF6haP11RovTLdbpVmeiJxPUVsBa9ZGxXHlHg+mUI
UDduEyTjvTXBwjCcPT15ZIOsmxmf/whZVf5wZ4qoWZZMZosySKp+1w08Yj0Wy+f9uUEIyQULkSu+
0+7T5relLWA5H+S1Kj08CSDswohXX8qNvkVaKlHeczAPMiPAXgwWnMr4LDXdRvgMMI3D9e9vQf6T
yAHVsIjoy9J1Q5d+pmj2USkbJheLyOGIai1am1em/lBMuM+zVHrViwHSwFole0ZFblMt+9S+7K4M
PBqrNFhUQi/Rc9FhrzHc+zuo/YNgKzJyI8RsjU2KAbMAiGnQEJ+jhXvuKF6p4VADXftxonvkEZTV
JLPeOA67kKRBybQ5DJ/jhlEVaIKfY6ucWh3Oq8kFMiYjR8lLVVclQhLJ78kY1ysgMDYc4vH4zrGT
0z6TE3gozmhQsJ2+P+cQotY7p0hdT7L3wWT43k+7L7w8kXPBojFsXhCSdjvWD8eQjkpZ3ScmpQVK
NRRq8CcwC5jrPGstTjin5qwxACxcc9nT5tUEEGcETK3ql3raY1MPCSsU3PzzcSoZSry4b1iOd4qf
Oz+G0u08zMoM6J2/DSV4t0oaeRS+yZo0rfxLr8cRDjc32hHaAlTDkgY5cSERUOibeFmxETmgd07B
AzvBwDG2MuzWdLpcwVZBo0HJO74Tueom83rEyVwewD033Jc1w1vF+ArvzmQD9FV4jFhwUDcEEtMK
42u+vdAMcqXugyLMIdMfPyweLrRuiNfaAO36PSY9wLfMT8p/hXIDfd0alJzbZsQ5xjc3zTckk4pg
IY8vov2Sl+IfKLBmDMKbHwFXrFlSB1G4qur/mr1fto6i1WWxUYV+w07RkeQojqqX4wpVncZuNY+Y
ncRE69tQbInvLxjASw+ulCZIGwPddR8cZeXd1pMNuMyyNgbGg/CK61xl+nX/Rc0mvXC+Ffv7HDkI
ZXWJlotwHMiYAIHBuQJSuuHy869zvmMUa3bP+0BUgRr44V3QxoxuhBMi8Zohy6j37NyT7uWILqhm
F9de8AIANlIuFg5N+JwqC4oNlOppoml0ZII8OoV/xVvm61EJmg9Ua2+EKirkIaYUffe5kM+adkPr
+Vhbxq6GuzB8MRCYTXJoE+RiThmtK+1U9xNh1IsO5jStmTwRKnxiuqvW0FY1RBndDZFs6AeQHiKs
Hxf73sNPOc+mhcZZD3gXvzYoG9+RdDdnBpgVh8sk3xIUKAKRL/AB4CLAXMuoTTOIR8KBz5otrb5s
r49dpk+0ImCuDGO4CQP+pINsQuXQHRg6xUSP13pmxJCBDuwOzQgwtmTfVvQ4LgnkAsuP8L3WIR+P
kuIkf+hn4824e8lXsjc5HMbNATCvCs8Uh9FnEjYMHnGR8jREi41JBT+gEH2OofOGbYENYXzdxWSV
FpO7xfDAYmo4sUkXOXwASSjMldMTrcVGnfAdWzNiJPKQWiMPDRgafZiUGX3Pta4O+ocVO/KSRvGx
07APg4kelEP5yva+4Lt8cM1wqPprcqpO8YG7y4cPGn/TYwKyg4urx0LGrNgZNau2tnbV1011mhVz
ELDRlUH2Fm2s6zBqgULczT55L93g27eGDA0hLLABMaKB/NV4mH1OWKH7nMOYraJNEvvUQsxdT2ge
98ZKxIdgo5q4XkPwFY+hWfPos1sDuSc4J7ZMQ5w/mRXg0duF4hqGmFAV1xoC/cDEKWr0eFpyHBSu
uaj2RG8DLWkyM25gNCFsW2N3LWb0EPw2Zk405fRy4mHfBJ9fCb9V8vE8gps+1uY6jcdzzl5zHMkf
1ZiHVIVJeN3yBg68MIQiD2zvD8/ygQ5h6Wg1iy11lhXke8Rd8LYnmRDXenSzPgAcj+fS471xOm6p
vkmCB0gAzVuzgbGTGQy22EMAzMo5hQD7Vztky+6qwS8PiVtPzQ2eBKsFOrCRkW7vExbDxAwZZUz2
ozzXid5YPUIh1H2Ow9GDfO3Rw8AzXwYI2tZDRmAJZT6LNtKSH9w6sjXC647+CWEwKCWv6io5ua/P
IaKwfCxAJ/l/xM21IeZmCiwmEA00iAs1gYBxyBbEue2CFrAc0SC9ozBC3I7QUz0fR/orciQioZM1
HUq+R5kZUvT1VBHIqjIHWiRZJlO6ZaxKOIldWOjrmRxYjqbqs6d9mw2GYQxa5KUBjyIcFLbimiKY
mV/mmBYcD3AIvsLTEQjXFILnSojHeNvqiRgaROMylgAvB6ONx9n5CF8duwDEzc1DQK0SB+TKp2ij
TNqeui0L9JfMM9d/r04kbWB/f9/pLVWRVFPTKEIkU/7RukhlfsmNY96B+W+E9DVXPoT4LSNt0ryw
Sp9vYnlORaDqdYYNyGI8OFo4VZ5Z2mfDFn7JmeqB80dEdvkw53K3iK/TRAzlcnrVX2hcRWFuKLue
BNioeE+xkT6niCKuDGkxMFJuqu6jM7dZjRw8FNopgd71df9UFhkyVerGLsiqpSlMogiDdmFX0i7K
1i0Ba2w7tws+n3TVdrN7skTfhn454kSSR80p09/YqKpuKh/XSu4RNyhBFvSB9WBa1CZWZ6o5I/NS
BL7vccfS/pyTdIN93xBnQxkivXJ8E3wd5XgRydxbafhNZKLU2BE4AoO2P+TRy7XCaB6U0UoRNmkK
k8l3W4dtGZjWuMAXmMF9OQpjjdTwURCnOkiR6gYKDTv6xGIeRTeW9PkNdSh2QwS4ePKaGaGl+Yws
S+rQLD21cGpMNbUvV+wClGtUBOp10RzXLBZJAD+cSSkYFRMgCcw65IwWl0JBOcTX+Y3oAGl6VHzp
vsvlg6q//mPhWP+1M7BwTJEQSNYNrjj59xq8FVIpkous25ARxoSObQaP4GsvcE5qcJsj9EbJYT+c
5/gtobUgpMbNRjI5MM59Rd4ynhQ73l+9ekUShV/M0IRK24szcLnIa7zELWYDh8UL9aUTHs/PdKfB
0CYuWkv/6hXBoGicFUG20JeJWy0RwCvj44TYjinWBmaeYVW1SVchICCgkLQt5+KmjKuy0122MZjM
piFbuRHdOyMXSXKAVEsCuKUBitXCFJCBkYIhkQaNbfmNHpLt2kqu5Lev6CNNaWSSyX1ghOXXbSJ9
WZgXdmR1pCORAMgFp1G8p+TtPDCN1iJxbYQIG/XgHoUJM5Xk82OiAe3ZGpPcCI8fo3sS0SfErr5u
VLgjjJ+cUJRZIH2CnbALzcQQT360qHPv4hNp66GOIRiYfG8iHEbpwnCxlBuDZqZc5bs6LMLbdYQx
mn4UdTd1MgYSmD9UR0tGg8Zv3az0iYz0VWCykF1HUxC+Q1JdgqOnffxjpfy3WbNItrZ0U1VUw6Jj
+32hWLJ8OXa6Vm8ox0yoW5XgXMcwnOq9WnFVMbaBf82YNP7wOzXdpDeUTV2T8VH8/jubm1lpkZBW
G9MHM43sGRWpdYY9YMOlRQRNocZEkAt/GxNhi8NU8Uej+CP+QF4FXUoWGklMG7hnhMccwl1kZ19w
2F/Hc7PST+rpvolDp9qbU21N79MvrTf5DPIwr1+jrTqqZtayP3GUKTtpZ33dl8a7tBucACLWO6f5
bFbt4nYebn7394dt/mE758YtWVVxkFhkgf5+40cK+rrTkmqjFG7L2YJK0qP8bOWAsZlSTfZg0KeI
h4cc8IhJ0OKSgHSGv6SoL/GtloOWvqXeJq4bcOUkMR2rXsBaFOg4CKFnljjf3c0jxQsFt6y6bTSO
zRFC1Tsho3y9W1T0UFYwVHfkGw90H8N4LdI9EMyAKuKuHPKCSRedS0S3XLyS1FgMoQjtPYGPG5Nn
75F/olCMk/bLjvfJvCqc249hYIqtQ7bkw3h3/cAgP5mxmHYfO7k0GtX43t2/P0vrD02QxkgamaPR
FNnrfjTuVV3fn1ma9xtVDct+Tqz+De9PDlpySXbSYwbVblpTqft6qgR1tLOjtnkk56hdyOa0f5JZ
dlAb+IpBhLup4nX2QUKhmMJGTo77FB98lPvSEEQfmno3sC6yPiffO76MenOI7xCETVfuBXmQr6/r
/FW/vpMzU5rw/ZkFLodpTHU4scyMIY++SFZkt0SoJjEPpg9oiGv2rtRPL0Pyw7OYGy35QwRr7xni
pu0A8JOXRwrzchvdMIvVy1J3ICou11WcfNc0DfYRl5CHo7rHUzKcPKJXSiHj3W3jCYuRnI4tFVZc
/AMw+YMBytLwWut8tSqDg80fqsyosY7G08AFePys2c+ROOLSuFBXOykjie42fkkkPCxSAQqQHDq6
PXyK90FTg30yWmlvyb58r3obuV9v2cUUO2BLn22ONURAOxgP88S0uk7nVQ45FUr+rzv40+7z6x38
UNxdjaJ5Gtei2kSpi0qSKXJjIoS7wcFOs0eEP4H7JjkMz8EiWgxkOH7N1tEgrpg28Bhb0QxdJJby
QSgEn7TIAAzhET9KlCD/WOV/YF1+f9w/sLRj3Ga53nOx/aCVyhqb7l6x7CsCnvIbRsuXwLjgutF1
0392uFJyV97d/GL3+MQ9eDa+onO9rDfy9L58zsh5Xxmf2NbKIIKmfGUiIihtgqI9uG7+/n3+AXX/
/cp/fJ+NlZTNs+XKxRUlcg08Q1BJ6oqzaiMwSdNuX2FDt+WpPFREeK3jebcr36j0CcP6hl3/fjnf
Bc+PSpp1q4u6YZELruk/3nqbRFHVdvdqw/jmZzlmgtP9HiL7wbGX1EFOjgQ6HSKSmoWlEkgfmPFS
04MLeH0f9AxgAwGCxiPvSyMKzCYn+VbTC62rdbkijo7Ohw4WxRqf7LpZNW+c9KsUgucOLWsfw5hZ
feXKvGqEIvk6U3BVV8cR3Pp/v0vlvxZuHrqkKwaiaZUE9B93KQnCU8/jG3dJCH2J+3P4Ku+0R7jK
v1MHyAJkuS8eyqhlkayIFtyywzcSESlOf0X6P0hQ5D7kqqMXk9nTGwrcfv2PyxwO+F9fBiO/NUVS
VOYmyZbxn8CGe38XHqbal5tvrsXYpOHtcA+v7/JXtdTCaHzzYBVCa31ZpD7W2d1x4F2DK9VawUA+
V1sDfBwXZBay3pF10IZ/JvKI4FOmPo5FOPh/TVv6D+TGFZsmTn/d1ES2PnN48L9Abkr9aOpKadLN
ZZJM4iWfu6+cLpdh7GQULFSH5uGLzAZgtS8ovmrbLJhPo4Td+OYzdmhCAmzuSP4OJRO21Ndyd914
BjpZ0BnhMkIabY4m18/8YBPZ4h4XRzvAFuvT5BLoRFB/0Hz2m2aNcmZx3dQcq2TqO/0BHv9Vvc2M
j+c/2F7pPwvpf/cL0SuqGlDj9+DpX+5XzNJnb2YVlgSmze7kVfTefzVIsAEClsao9un8fcDAEbKd
DaSTNiZKQ0U2oBV+wfwrLKEQTYt7QG7RppjVs8eqWAF/0YMfiCLySW6Z3WfxptjliwJZGIJ3ajP7
8nVA4ETWkKN5qmAflzC8tAJdmLMYygqLxCBi7k5NaDn1SJiB5pR7GW8oWgGfziL1+a5cHYnPCDu2
19kJgq58TkyUzkAh0Ph3oE4Sbh5L5FR8seQjkdzMKY9iLw6hftoD8ZBg+3jhuAtEOtgsDbsRONQZ
S2NH5mCCgs8cSCOgi9ijrufPYe8fJ2NJDF/2j9NK/tnIfb8Iw7JUk3KZbu7HwquM4hkXwj3dxNMo
1Kh9d9c3smDxixef3QHE8JSc+k0/aVZQqvnn9WTOTEfyFC9b0WecxH/Rqf8pAH5e0HC8/rIyILTu
yeVSDl+CQLdnLnk7m/QND7q+xCE8SYOjG/mGx0zo5X0mzBvAwHKcHbIg30U0jScqbaQN6vw+po0e
9vplywHAg8Zt+Y91bP0suH9erPz7xSpJK+t5XqSb+7qeq/tm0rKfRG8WvEH6iUuUrCFY62xYZDnE
ggl7ib6H5rSHXHmTN4AnyCWD60Sf0kWssrW2JzT9TGsUZAFM6fSCUMSa5LtyVs6SVbn7slyDtUeu
1OwBViCOTd5OM4s/H6E570/JTGL/EHcynWIyMyYPL9si5PSzLae7Zkej20JY4mUMKqY1+8KUiE7v
uiAeehMHwqg9aP94QN/H3o+dGDu7ogztnw51/mN5qVlVZIJxTTfmTjin88vE2vQUFtNumy17BNfM
X9sdV80W44DF8A67fcvRuJrfEtbavVKVnogWwgIUOQzM2jUHJUxpyRn+x/TVpTQjyckrvWJbTJJ1
8cGQ3fl1boH4MRtk3m/T12SMkUw9JcBHq3ZjnjIECox5PQj/QkSGN/23G/2xbJM6Ne6txY3iNR7d
gtTn+NaIR80CcMpQmfz9hPs2J/38dWhlRBGxPv3e9+yoX76S8hZlWheL6QaRxMj031AQL3rdoU8K
YDhmOCaBy59jhgSN2rOwI9vNkyDy0W86xEAYoPhViJOPboykRABJmzytZRHuQJomPMUxc4uZlQwl
AMLQvBbh46D9o/T89hL85RZ+7jyxruoPiNF0Q3RQIJxpaND9crjlE8LGPGODsrJ5lefYpuwyNJds
087VJwTmhdxx2LRqHM0QGNqEAB2kGRk9yn7g2f/+nP94Tv3ynL+hhl+e8019iE0lcpE5M1w6F/cI
QijyD5hCQXwdT++2FALFm0+KVTuv16Dr3Vyd1pPoQ8Y7fz80/1hn8k8/z7Dj/HpBP3acR9k/mqod
Lmj62Ite6xPIxLmETcC/BhcXRtcB/Nl50jobv4P5lD6WIyf+x3PRh+/2vy8P8l2nGhSNnyk4uaFW
qXpn/ckzbXN9H/KITFg3Mj1ekJRXhP4SlHT0MshdSD1ULFhH3OO2AvcCBfxAqC/npDO6OochI6Ez
24M1gttQfBKXbyMSYoW3cl+9t6RkjYlbtJzOp2m+oDKKnftBeWW837kHlyHDIOx96HNHc+/e39++
/KePmjmD/3+XP6syUxRv6tXq0s2eGYdB5lJMfAI+M/4bPZW+aF3O+xScHq/1/I4vIJ79/QKMP50v
ljpgWCalLJNqfj9f7pWlZao1lEkO7CWztCiPCCJAY35xMCaShIW22GPqcVB7MP7oHw0GANrFOvVi
l5GHK4LndKYr2Ayafqv29wla+jExHZyKYOh+HpJ3MULAur+Pqh0YgDBkWb1AOoxvG0gZ4lAOKvhM
PGdkp3txp7Lb+JlXBvFaCOJwD6g+LsLj+u93Pcg4fiwvnRFDhkoxLOs6+pXv5ffLZyfcYvOotl2/
6QrYz1PcXUYZxCBSZvMGe1XiFQIbl95S5tFcHx9MNp5YlIDpQYOgSKjw1DQbtRYtiUo0gwqeFOEs
v7120V6BcFxoJhiy+Jk+KOfJ/JXiV+NGthJ8cxHo1y9FJgUAevIxzHRDLVFic+iHhpihiIuifS1E
HkNLUjrbTtMMWWLEoegalkFcjAaUvWmwhC3kMMgOKp1geT3IjysFP7cYKexrQumLypBAQnjZjRBq
5tKpnk5x2yowx8x7K9/Ni07SEfMuMLTcNynC8TgmlevhP550dtTkxld6++xJ+q2Nx/jWeQhlAKdR
K2AWV8HvMi1jaCxlWvmVpEyIPPo62u8U3T8WSbRkRyC/yxH5HgBKhxyjprE5lvNj//5QV9kAisKD
mvRz4lQtvsQHaDzCYJZMRwjc/5F2XsuNY0kafiJEwJtb0VMgKUe5G4RUJcF7j6efD+qJXQlikNG7
Hd1VM1VdfXB8nszfiAXYWKHbBQ6ZAhTW/RUT4jmvg4O1CFqklECFAo2mB1klCgIjX/2RG1ts7qqo
vlLKW6c/CriedSTuimVUvKjpfYimIkqP6nUX2YkBhXi470uMFFI02fRHH2a5Igdgsm8E6LUFSAlK
vgCveRJb1koG7S3ed8O1DOC/w3eJ+xeKQHpVAEBEIDV5kjB3y/1nzUQh5tpMQHnOFSDSxp1McFKC
MEEvuDCAjS+U6iGAz5X5OCxUSwu6AAtK4Y2IiY2f8xYDPxbe5f5t8uVQY0UqKmDP3gs+Kor+WWWH
ju+Ss2ulWkvGXR9uamnU7jPItqEjj5sHRQ8DKlW78vyVTy7ZRakivxbjvUz1QDXB86EPjmuFCI5Q
6XG6b+7Kimybv4upruAfhjWOguttHW6S9NWQbijJ4ZihRcfgpcPQQQIrLYNZLlC/QvCjqck612j1
RnbcH2UcWtSCmfQQ93QGZDT5AzgCmtdh+y5TntKWGJhk2icaPMGLb46WPrr4arh7H5ONwF/1ykss
71pEMJFUNunyXeBsxO5NlDaDitgNaU6kHUrYRTedN1avFi3ahngINPlLGctXqfWM94jJbT6grodu
wtFjbGNAIw9s4CE6loZDThlZhxt+1JWHyPhrZS+RhYB89MQWHZPUsM2KRSxcF+WBJ0iXofCFLjri
3fMW4wuSxovBu3MRr9/4oNI/TJ+rOxUW5P0hL4VHcYP0WtCsYA/URKTkx2WkpqDRUMwB+Ac1B3Vj
oou/RnDAxEAHQWa9l9I6yA+yBbUHyR87Vq1ROVl6Kz7YOWyr4VD1C1l6ikaAbjJvK9xpZumfgPdK
t9NftOwesXOsvP0lhWfcecldYlNjXIVIt78I1AB91NDJiYOtu/Jf8TnO63WnHvj2mMzJDZRaSLAV
ZZx62eFLjN7cwnLvED5DeMltHyjkQ4IGzIQAL04V/ZOJ6dcAAyPIbpxSQ84Z5Bdj7qnwYwPE/IV8
5SOQYVB2iovnBJffJiAVb4HPqJCfcgRtXXTvUvy3kgN7MMRlnd0KwFYK7TpPsqscxP4TiOFmH953
wkqGJAsbSPKAnuMvKi0pUUn6TTOsKAF47boJFlQ2YZHFgi04m6TfB8IOCRWkUvwehUrQZWvl3mdK
0Yzh6hFmIQnfZgYWUyRfq81RS5ZuNAMTAspm2BiOxBnyz7z1HNFGhnzk8S5rhDA88rqgQhflcID0
DCIYvktJOAv+mNd6v/R2jmxDYeo+ZWOD0El0PUgrgBAejLANVo6+dywx3NRFeS0MLwh3CCrWuQgf
g91jpft2a0T0Dt4Yh2OLTM1Id/6T4uZVyS9hUM7q3Jw54VJ3j7VHCRp9K/+YFg8DimiA0rLqTSjw
s0GORLuWrV2lXwPSwHYTv+UoDxg+50r2j0aPdJfdKA9IVAKL9eXPLtuLCmXKLVaAET6RvDEoSFcJ
rlzzZm4on6C0cirf3l0WHF0EspvsoSxBvd1yAZKOS14KZFw59eZqj1QmmaGV8awlB0ZbhG0wApBo
un1y+ytDmoND71m+qGTGOOHia730kaiH9Ys7h8cTlqLAvDtI6gwxLUMZMxb+UwDX7wBjUCVoR4l6
1OVPqECiO1rf6dGWY4nUIFmechSeAXVcAumB/SosdOS5D/xXwLwPH3CfC3dhaYvAFv4CyREgEIOp
dhAyWQIrDrPHAg8jYJwfbKIaJm6/KYNXqXozyy2S8m0KhUV7dKh1JYekeNcH1oZPiIa+METX6LPR
t2iWpuZ7CYbBiZplLuyoREXZPitt8MYhFShYTPIDQJsXyZY/5eyvHnCUtt2ysI46WCO1PabKraJ8
QiJSqnrrl5Sa088i5+BtY2QVWRyHIIcTBH/VOpj92qpWrKeMijWSBigzYxh8rVk3XnGdK+BuQaHp
Kr4QmLS0qP0o1Ap7mO5ZEQGQQoGVWq2D3oABlRRkdCdyEkmL3oNin97IPUA5RhUAqXdUZIgBCGSR
zSKdyJ1B6SoNOIGe4A9qmPxmTILyYskPIsTo2oA5uHO769Y/Cj2+LohoKqhAY51SCts0f6kldtef
lnCz8kBRmIjPVK+19laHku0hzCfA8aw7OEDPSOeHzVaKVkG+jIHaRORUBSQyPeRLIBU3/U7Pt160
akXbBTiTogMAVjL1Z67/njaAVGMg/CDEMZsvDi3y9hkwYlXqZybl+Vx/lInbdE+4QuQ/NT5C+Lcs
Jxxa/SFHCAlN86MPXgyefyUd2uGpoATkAkdyiAFaflbip1LT1ryeWL6AqkxnafpvOpvLaBUCiZ2r
r90vheSGEzhEk7x3Hhr9qe0+Esvu0H5DbRBdYoewUO8/hpyi5/DYRI96jebMvjykxN9/AtxPLV42
hrmIFKCuf4oaZ7rbFnQ8pkUQb7uX2n3Vg5dA3MouKIFmnsjAjfR91hGC/lWQv/B0DD1IcxDnuygf
d2SAk2WX3Dsk3H3kddWSwGMdwY7TgNrG97l7M4BVgU6uDjCNGnmjhnaL00i0ViA6D2yZjDiqHmna
/q2rH1GvTXT0RpZKu4NXJEjPiktGSgdPBy/eFf802BdEQXiLdr8pVGsrFeDWPDgIfrmgZUNCbhAt
5LaKV83AasRFdfA+ZaMGUESl/iWV91pA/ATgQfJddBO8ZRRQGCb5LyQpzCaOBDTF1SfHx4+Hx0lb
UUrQBhiM5k3RvQiGCQcV1n+77aF1VxWBWbuoamTX0Snu+FZvq3YfWn40VGNZZG9B8i6AlUSzJkIL
JeZscZE9ypEmtBArUIr6asCiono1CckNvkRJ39Nkh1R/IDZkbtFx6j/SEQLh3KqEVa5mF+aT5D7B
LLCMa4NabU1NfG4A3W0OHTSi8E+FIzHuOgaHbHhTUORStHt8o+z6UAZL8Z2SXQmCBQDH0O5aRFVk
5EwMnWua2A6e4y7MtzE6A9xMDf+AGM1ieL3JcwlJNkne8boMio8mIjzcxPlT026kpF8WKNmjiz/M
lW7mRLeRD8VTqqEnoxo92AayoGPxPRuJ/ea6AJ/Ma7l6qsMXEYBUtjYpj0kOmjv3mYC+Iupp7i1n
CiQJkHlwaO3iKd1QoliwX+cl9mjYRdwXXJygbxGiKLZI2Bt7WdjlDoajOyO5h/er31CHDsoPmsCT
xUL4ZyO4oIZv0FOX1QMVkx6aHv5Hg/o0xAN6KMRgyGAMiHISC5LVHe54Dc5cHXPpGa83MnS6ddXs
K3UP0lZAPCtcIAoRL5RHK7OF7kW9WHyZPvPBpyB5AToOaV+cYJXxNfrttTlEnhP6ltrfawfzLQyv
AahRGMCvqtn4O2JTVeawuqLkv4s7pOYX7lEaoEAFvIRhn96jrTaqsPKMSqm+LyVx3kBGMxck367A
TAh7Hb72WPkCZQHGmF82tsFRfrIE7JZmFEq1cMsgJiMOMbzXr0Oon/MCeZqVc00U3x7gjbyDJU6K
DWVFH3AlKRDEv/C8Nhb1k6oczr+/T0Af0J22DN0AAGGJPER/jkcq+l0eWXJ338YLUNN+uA7KDerk
PKRG6U0U7m6aB/Q6MLd0+01E0RHNyWEbcYpjJy7OW3ERKGgULy3KGCOF8CqF9zrMPX+pUI0KIGHN
83yD/S2xbRgsUpbqP8AqhIhtlQwWbkLoy7E2C8SXFhIovEVFCoBAC3AnojB/IeXP5DUwKk8dxwwf
bbLFOPVk2+CDhx5wdJSj9J38rlJvAWkZrthjlrsRUK/nb+yi8dftV7q6GVq4UXNovtnRhLuDUddI
ILNR5Lc6urRxyqvzwyupJ9abqogSf0GXNhVtUnQ3TdEQkJ7q7hFsqpFSIdvl4WUbqI9i9IQyivqZ
FQ/xqIAG49h9rtTHqLxVlVuPdygnoI/DpXTA8FTBc0LfQDMOSQ1xkFu3wlOXrSP1iK9YTF053I/5
AAcz2ft2wLl9Z9TX/AnR3xrJjh/5oyIqcxHYoOtkKeRbw7qVo33i2VG7B1uJ4qVhvejkVdFLMxBo
CJCMktDqO0jhzvVt013gPoSPBYpmjXxbmbNOeBoJHhm4zS0YH8V4bt68/MYlPwZTK/0clAeUlle5
BpPqUfmsxX043BOycGXx72bdURMPZnjMnSO/LqqP2AVpGHg6CJrWrPu71jlA5UDKTTa3OYC7+ro0
dkP7IkXvRjtDQskL/tTBg66uJPZG86GbD41hU/rR3ZdQW0nuVi2vMYwXtZ0JSimmxp4fWTBBeocU
ehg+iBhcUDUEYKzcs7bEcn9+9qcFN+ZWNHWcs3Vd1iXKn5OKSDkEQ1aJXWfnw4LHVIqAGtYUxhcf
AOkYol40iTskzzc5bH7cadrPTnihDsz/royHDJAqsogipELs7g3xOeujOXifpLmQe9QmOJZfHzqp
aKhdZwquJHU2GnlOAgc3wfBiVyuEDlWyKzAm51d0cRNgWIsecxnvpaRAmOPJAPRkcRNlyjGngEMa
zaKeuO/I1GgtGRnhSr0e+geV+9Bc8ulIcZc+wuYffrtCtyIND3H7nPrxsgCjqakPXS1vFXPGGACB
eO0zINXqSEGz6nd+lNQLhYkxp/ottf3Vb+bIMNQREE16++fpR7a/E5qu7uxwYHstigxzkzWGdwKi
msElQMUknf+rMfVnY42f1Eri0Jg6yuvFo0OECW438/ZMt1wdGLpSuBLbWz1ZeP6dKQEIyu8EdSfn
z1DdvXjja4ivENasqpS02X2cPfv6tg4OMtRmQblWnQNjp43KzrtAvVUujdaUjferBxPAVpgEiUvW
FeFvdy5Yh6zeSgiowsbRYVOCA7/R5LU0zMlX6CgSO9qezgQo/lFLlkb4Z+pgq7LUyeUPZH/gW/iz
BT+RulLbpafee9bj+R0onRxzFLYlkSvfAG/xc8xNM5acoSg6GyGe1phDXGL7le4HKzUBZm1ZuMqR
YkPn79NTt7p1oxq35z9BPrW3DFnWJIbPJDM8mXaT2NRKW6a9QZwaaHGF4sxDStqV0DN609J1raGy
CefO4Q2N0wOZBbLHS3YHFxWcCUuhoEkl4vxnTbAA/0zlt6+aTKUWGoPfaiDnU+WZKUNAj5cHDAcr
fTvfkHSp/xMcUQDswFNU+s/ZAtqUxSF6a1ZFQ41anuP9jqQXXI/zrY5hy6+N/a17k2tX0CvDb9ym
swmhCuN9sICFPJq+nff3JTryzgWBa21cR7/b0yyiKE0WOfJ/rjOtlSO/c9gZSbfUIEsn5t+8ux1Q
PCK5mfFOvEL3KAZpAoGf6x+qp0V2IeHaes+IOob2hv8AQq2kJpaM0FDimjVK6PYWpsJEC3jprPpq
FVorI15F4rGskRBeY80K9csh04UZcLSo0n5leJQILfQYxcTOxG0M04ff5NiVknZWSndrYu3/y1D/
b9cnK6kMg17u+rSzS0p4SCDjHkq2x1iQpxlP8frCkf3Fov011JzYuHJolq6Jk/YsN4kSPWI9lSgO
GnN0YbIHJK142uEmNzx56mudoU8wmk+Ow9KR1CIB91BcUtA7+SGWYjLZRNCW+XX2fHtKpF2qk3JN
23GNuRhVPZv53zJd5SD8oCIiFMbbt0fKHIlQFJLuK/WB77nPwwtL/eQZ9/07JhusSzJFyXK+I+v3
lg+MjUJhgRowD80B75QrygE4de1d7EvLP1RXnffzC+DkDreYC1GUDQWYwqRy6bmpkDpZ1I6GCUVg
I1LBe1iVlqmzFvoNryGcuspL5+q0XP91gsGzVjlbZaCY6uTlouZ9l/Si39oaIFQOVgOROHrbUe2k
60HyoDYhe28T1fr7oL0hLun0WINEC454ER52Ty4LVSkIN2ZXYSaM5lyL/k2E/vzoGKLJKP//1WGM
XOIsSKcOi29frk3CQkGohEI0wtbGtEnogDSPhT1OeCaq5/8SS4OjLG1Wi2DmFG0uLZjxMJrsIIuA
lM1jGeJYc/15WHlB2nWxajR2HG7/u2Oj60AaY5AA7Vvsou4EHA9wRkSM8FIY9MUCOdf6+GL6tm0S
r5Ql5KMam+C3RoInXgjoQmL1rAEktouUgsTKfyFuP79KT9wIPzo9Tsq3ZskOaYXmugw6vljNjAuo
bNYEH0DluWpLeX2+OUkfz6Ff/bR0WAV4O4miMemnJVp6X6dSY6MtzPIUV6bYz0OQgla376wGd3GE
s6wDolRF0SBIi4VDiTPnHFCUgyeLg8+D86JVa8qIArIL5W3fjvzCLvuwEA3jcZcfNEACKmAEwCry
O0+LgPe07G49WIvBAdX2xtxGMCBZZuPF665CvFqU/NmEoDTgjIKQSrcqg3uCTaZALV0kxJ5cyhIc
aKwLX33OZGSGCSnRHEBS5IBZQGXuUkTxcpS7sZ5JR/wieWIfZAoCIxVpQVxEo1VvPPkhuiEtNm3h
WwoOjhHgM1OPAll0rbXPBdVABLsRVxKh1vRUsaFpw97HEv2hwKc5epLyG7ahCAfEd8UlCXPKXH25
yUkO8C5pIC2GDeYfChLxkDZlODiYtXcN6M+ShfQapFsHAySKfgApmgNJ3kylutc3CwN5SctbxzGl
KODX6lWGFBTsFcAUiLiF4QErZtCF4MgI1snZQYgVbp4yoKn8nMMDHa6wghSzjY6lK6QthSRygyum
z+nTKKsaUvxcy/NFZT0LwLD0Tz3dqMFBAv7PQ8YZ7ZzWqnI8v95OLW8QFJrCRayLxjSvFRuCRqSV
tDad4tFMuv2dGJfu87VwzM43durKsb63Ngl3htDqFSugtdCg3HAsDFRXcq7b/4YspAhY5wwmr7xe
vytNFLcvxK/SBC4zHv9EW4akSSBaRUueHP8+pcwKoEI7hgFmjg7xE6TRhHypOd58hCDMQgv7E601
SOD1kWMUzuT5cTg56IR80M9UBD+MycUXy3lRDabQ2BWS7qrddlfs3zH60GYZqkoX+SbSBIr1T6e/
NTjpdFlZWRtoNMhNyw4lUoRUQl9lhCe+lvLly+JUk6amE+eo/IW+zM9zM1IDuSw1pbE5JfDh8osb
Xqt0UJTmCXg+/xkrxvOjeiqesL43ORnWIlOVjJir+e+LieCZcEZV5yxoQUOubMOerdPthVZP3Mo/
Wp2MbaL4bVf6KrciFWX71QJsiDx4BlQHidwtRxE7CSvn2nj4/zUsT8IBsdR7XXHorlZuE2RrEk1f
NAUuLysocj2yk8Mhi+Srt0pac5Kcb/zU6/R7r79+/9u12KUil5TJLcWZT5YK0MCVB25lOHCSk60c
X07/BJLBcBASKsANOhG8YBQcZMwaYZL7DF32iGTDpQ1+4oX648sm92cp157QpAxLGTw5nbKEyukX
Y0hb1cs/GK+33X38IDJezEuGKGG7rGHYGJc+4/T6xwkUcSVTJtL/uf5rPxIy1xTZ4ywC+ZbF2MQ7
8hw8X31rTErhkHp+Tr7ohtPI4ct89J8mvyLfb3PSq7JJuE2TQQFvxtiXkGldBckG/Zl73AqXgkDV
cM+FLo3VbFKkY/xrob2YtK8AYQrk9gvnEEU1JwR+S+WmMCU747XIOVXIuBxdEQRBbST3yJ/tUrh1
/Vsf3YwPN6w7SQJXUTUvdeh0xl+9fyobCn6UF2H3WNGKWl2CeNbAfcne6HSeeXNFwQ+Da+eYmseg
tLt+LmFSwWnomixosj+Wb91WvH7JbzTNG3Z8Rj9LeahQppmlzUqQDpEyvmkD6mZLC0n/iPoJo8v7
jWpt4qObiP+H3txwwuEsXiKTiGj/5Wvl5ClggLyFj2gw0JMwcYiE2pXH/RDkGxK0lgkEuARXiEt5
PX4zNzp18gwo9aVj72uf/5r2b01PLtUmziInHGhahudewilnpc0O4kd+RB2lfQHpBEog7JdSdLVo
Xo8OTAdQf/6lu/3kgv/2GZP3da1Lba6F7DuMe8c8BYiEbpObjw7s02Ehto+X99ipUBnmAHlYWdFE
KnQ/91jqNHpptA2HkL+xUO9Ht/0DDfamn8eYmiI3wksB71qANOsK9mRxoQimj0fJz5GXRJHXEJ8A
5O5XSiEKs7L12qy2KbyK2rNeVOsEtMAYWsu3XVGOeUM8Q8hno70oNq+9vu/d9dC/d/37oKBxvx2D
WITuNAom2kpAAwvPgwaoczHYTm6b4R+iArW9Ljg9HbEb8zFBtWRhFz3gff3PuOvwxr7J5WxB3Ou6
j+OzhLIuISb6vrqAp+5IJdVfCwmXtGd2QE9hY2B8WjCv9xjNNzi9N86HCI39/HH0O+hAMoTcqW4q
EuRoXZysS9USIjMQ29huzAMiUkvLtRZ0vyhvBCBhPjK4A/WrDi2W8w3/3hBjw8QdMsVay5CkScPx
MIA9j7LYRpYpwcuDmNIRPnoIkwVyNokcIaS25ZoEKdXcet5fzbBLakD1izI8G9Sf+/JeugRY/hV2
Tr5psjv02ooqoU5j7JhnYyq3psC41+sLObXfKYJJM5OcTuUIQMH1JLajvyK1eTzBejtFXhrT43oR
42TizBppLA4DtTs/6r9je5omLQC91dRN+AeTC68rjXCouyi2cS2LRXNl1BRxeXEFytERhIUIqAJX
lixfDnqx82JwYyYCFT10RSpA579lDPR+7MvxUzCnkGVm35K+eMHfLkL4YU4nxYwCzEGJLE/JAxEs
ZWxXFVtvdb6x32EnMSesXk2SpVEP7WsffGsNFcW65I0O0Fdfx+lf0CqzyLNeU8iT0iLnaU20/+kB
jDWCC++I3zkREzCCRSpRUUhmScpkuvXOq1zJygIbXyre00G9V5Cya/L70CM9Iu3c/tErUdnk/d8q
w6UNPu6jyTD/aH0S4sdtqYlt8E/rZX8LSqcY7tL+WdC3blUvZH3Rl7cumqo17jlczZXZXfiEKQnA
RFaGUrisSjzk4BtP8+eyZDmhZiZgT0PQF3nNm7xA4AA9pPdYvm6MDzO9E+X7Dh3pqLgvMIFoEmIS
PrUpro10X8KVzXJcJLq/XlkzZICF+vLCgXRiOVoqa0MDQCKTN5vEBmYpKZmiWr6tkroyhTuzmVXN
HfQCR8c1K7owJqc24o/mJsdfoBV+Ak/EtzPkfV1wllqyy6lYaaSQgQuXJq7QsXlVw5tpvIdkIJ0j
vzZDcPTxjzq/N37F4oSj33s+PfXCVm84pH1b7A5+9BRRYACaoUHhpevnm5oSccal8KOtyV6IAkt3
B4FaTdz7Cx3f2MRLNoHkbGRSpJ63XCAaMWdNBjEmLyLIAH1du2idNT5C84je9ejGYuYkJCY4Sse6
ycoL4cLJZSBDzRoXggpjiO307ZwwWktPe1XzMUi8c8JFSfYqC9cdrIT0LkUp4/x4XGptsgpMvQWk
qKm+jRuZ5i9itAfValu2Kx3J2d670LdTE62NwgaKpcj8M37Nt75pXV/qwoAPUoyiKOF3km8b/aGT
t0V/4ZUzZbcxz1TdJUWC7sRukq1Jx6ygSFJRCWOCrgjlGsQ6SGqoMW5P9ZhEAXZKUl549/p4Nwzq
HfozbW3aqY57hg/xXW6eY+kDG0JqQbdRVO51dZ1jUS3HCMfI7IA09i7s/xM7kk9m78s4zOkKNNef
oyMk/gj04D4q8GQ0otvBB8quIVCpHXMzXZKg1RXi5PxaErmfo3qWrKyGB5j5eX5NfCVdfp7YfAhp
L2rKmqlhwvDzQ8yg1Tko+ZCsGusFzVVfoBOGBEVT7VxuKJLHlUvsrmqAwff1mMeH6FDr3ULhVlc5
NnP3khjKiUvs50fJPz+qEwuvtnoChx6ougANafySBumVONoXyXoYOjB/yqwdeEXlnB7C3flRUX4v
Xl5szI+FLodhMD8/P8CoGkphJuq4KL29CJJ/l5CRU1Lg1dmdZYIpitDCASsOYc5Irg0Osahy9xi4
z0QLCFquzTUnx7ZStAtJw45XWsgF0CEG9T3qFx4ANhFgtJ4181p9KlucFkg6F031lKXpykr8gxaD
hvGBFYC5lSU/W53v4O+j4Gf/JssvE7NcUCw9sgk8Y5xw9Pg9iO45eBqQTHF5ISg5NZoKRBE2qU79
Qpyc+WOca6LcAP2oe7IQe+XKMVELUOt96D+c79h4pE+XM0+vMfxSkaidUgD1RhyqOkNarxC2bryP
Am55eaUy4P++HQoJIvGFgu/AVCysU8JKVnqf4N1aFNWt36xN7Y4OnW/l1MB9a2Waz/PjUJWTKoiB
ViBUWMzc6pAjRseSb/517Z0zVKXANOrQSIbxxSn9dly3epZ6YuVEtoPLEnIYwyqLnlX3WCi3lfMo
/Pubj+agAVPo1XBtmAo2scExc0Cq0G4QDCneHBxoqbK3oI989U25VGAfF9h0VWjMFfuZqvIvPYG8
y7K0FlU6F8UriRg8Kh8F7+b8ZJ2I+gnopDHdrNMprqKfhwYZX9UtHXiI3OamBtaik64IfAkwugEL
Y1Cu48z1VIFIC/zrsIq2iW1JciFxDvn4Z9uDW1gWx2FkQ6UCDmigEQJj2lyxJAOwwud7empZamOG
gz7i3DN9xse9GniNBJ3QQA3ToIPCmkmGErYw80uOq6faIlGADATvdoB14+9/W5dDWcXwLEtIiPV7
7TxW+gMrUgv+JJdW5G8QBjtABzSujpHYaMzwsyXFK3zHa2hpVC3Vh6MlV3O2dobeVh/shJa8oSHM
OZyBhKyK0TEYIRG1v1aiFSdmGbjLTG4uTOuphWugR8RlZOoKhbKf32S4StFVtYugLDwdrgoLCtvF
N+Opy8BAslviHaKK+hew+9sQy6Hpu4lihXaqYXcARw6p+4C0dPVO10DGnl884zBO96KBCpRBkk7m
CJjEhX2e+GVgYOPomcT8Elmwslicb+JkhzSevyNgVmYyJ6M2ZFroVDJOkRp6srjLP7IHwzHBPmzd
S2f0ySliw3No6oZhTpG5bQHLygik0I5HZzP90+V1HRnahS59Zaimw2aKVAeJtMB/f2nyfpukXmms
oC2GyDbF5ComHJJC8ZBDevOHI4eM02P0m6VL32tWYvAG20cstjgqnx/YE5sR3SUwMopC2ErA+HNg
xTDs9TRImbtCuxqzGoxu268QjDYy7cLrTR9nadJjMrgURCV6S+Qweb15hamFqR+GtjugzB2AHG50
8TpGV14K5bXolYhruOmqTtzXyH/otGZdkzjs4z8mFj68aOr+pl42Bkpyta0Lf+RgVST5LISCNGNb
h3ACxOR6ADiYDftg/Pc97NhT5FFlazPmCwrM7l1fvWlldzXGnwG+vJzsPdzEsoehj0C2ghxnwnVi
kV6vjXYZc0hA1e+phQzurLD81ZBWSP2bySoO0fJT/QC7ngy2mYP9GCpDfTtsFA+7eTeZ+3Dezk+X
enK+vg3h5PBMy1qRvZz5qgaIzNY+gIIqC+KKs1Sv0aZmKUUQ5PL8zc2RnrKiuR44WBJbmzLZCmqE
fTzg/GA91JCYNWSp3Hzdd29iqeA4qq+gxM11yOeer6wNOX+sIQc6CHpYEK2VKn0c0KhsBmc+jgpQ
aDCtOxVSlAiPEjgLzAN3M4bGmSM+R2416w04RdDiBeQ+zw/EicQziN1R+Y8MIFfklJvi4f7haIEQ
2I3wpnoIC2vdqlX3XCUZXhPKAmUHKJjehXvyxDn0vdXp0TDkvIC7xIVXJ29xREk7a5FY10RwGuG2
b1zo5KnJJuUlWuOO4YCd3F9loHh1UbFfSnRGmVIPvkW297JwYeXuhZV1IsvGpUSRBZ6PTCgwxSu4
olp0TqiCsoJki5dW9leMtwFqGBJeP5iSN1W9ilVlLVX+rQyQFP1/KK3Q2+Vm0cnh2s+CZYzvzjjw
ovbZe68Xr7XfnAnUT1TUFQnHkBLmXp+cVlJkNsSCSJSR8fJMb6uMfi0CVstatFDUI/cpC6DMxZVC
vCQY687t33SSPhpMdEDwvoyJs5cv1TS/ziGyqSaA2GJhie0+zfBBMiP3ntLlivj4wnI9tXA0CZw5
tSR1hCT+/HJZamTPddLAFqOPAFsrcugzQXtscvGgQNLJHJBMMhx9AfMKp7jNq1uyF6ryxNsybbYJ
Hrz9hVv70hdNTn7uBEkfOiCZqoWeDEWbdOXV6J5EcLa7Wyl2Lrx8vhIg09OfYJpXAJQncsqT1Tzk
aVYUURvYnVUtdNHZ916y7bJ6Z0q7UkKOWNR3iKh9dAXM1cSn1If43Pi4lEQkOnx1KStP6K34GNF/
+gJMur69knIwcJZ5rZrhoYgNDMHUYJ8DC/PATUflRoGBHaMuIoQKVD40+S9m5088T1EGJpYjRa8Z
0lf58Nstrqp5Z1lhHdhjRkyQOJTh2Q5hO5fSV6V/bLKtVdxX+X1pwHGHJd3pKhogGJMOR19bnV9l
p6aUqgyBC98DJmEywklLyFqVemjnxR9/uPXqPVGS499J0WNY3J9v61S/LRSfVDRsOIGnz/JOyL3W
KfrQzsz3MXciuMvxknCQcD/f0FhSmi4bS+UVO6YE+XnSKblWjNYp49AWt2KG9kpyRMmfQxdbDdWB
7HuhuRPVNQO4MokzMriUe6epjdDLfdlpgpCw7GGMzLg3XRwFY+VaD/500ai1CkWl37roXSCrafHO
Pd/hr0zDrx4bvKBlsq0iD7KfZ0WBGJpbKV6IlDM3Lfp44fO8pNyM2YYhNHMeMuiaz1oPg9zkEGNr
gPoQEy3jwlBrJLXI4mWZszz/VafWFhKq//NR08qfnCieoPJRoQ5LDxvcsN+SI5G8bnw1XTzqTzQH
rIwnhaJYXEdTwSs0fc1CNvJgrO4F7p6DHV69JW4IgBFjPd+1E9csL7Ex+uWxhOL0ZIWlbqGUpTaW
uKi3pygHPfJWorAminfnGzqxZ0YQJjeYTM2cJOTPiQVJoPuiFRFsKwX8epw173rjvYTvfL6dUx3S
QL9DKlRgN02jlEBNBW9QucpdEVpRi1awOKsx7fC3F5NMp+aJaIG/STiT9Zl0qdRywR3aIbDHhws5
LcPZEIVlirbgpWk1//61olMMFRHGNSjFTh/PiZ97eWRyhThYKHHa8ExyeSSw6N3gQrHjVMZaZwlq
FJxgZhlTsE8jaVVSFnFgkzuj7DrGzkR8JCwoNRYhwBes7YJg64/58mR9fgJPLZRvbVvyz4UidX1m
+UEEXQI1UxltZ+O9oO7Zdpd86U4crjrFbOZvLF3+ur3yNBZiwTeo3QXrBOUxSEfZW4RdIcmC4rEA
6Xy+Y6faA5lLUoYUyMjPmHQs0uM8LGEMUytESSqnTMlRLsXbCm2WcNag6XC+wVNb4XuD4/r9dj0P
dZvkVkuDJKoZzKTE9gnTga05XNjbX6fy5NRmYeoMIsktsEqTrnmmqxiOTuVPKzZyO8+LDx/rd6rT
nCdKik98/yj7t1AC5pCDZiaCFBl8Gz8pUQUGkYLlAQoljjCXhQyMWwx466ZF3SdEHmecBx1ltuZW
qC+stBMTYuAPoSC9RyYfr4if44OqoVmWeomWEfJUZG4pG3T6S0wsQyANqG4E956fkRPZFYND1iIG
Jp1Dzvhni72AnkuqKp4dtvLMyvH+Fo4X6xMnNhDgfowWsaahdDAVbGwtuY8CN/PsoniWkluy7BZX
uS6+n+/LidU1ViSoVFocfeIXwf/b6uoTpYoKsKi2xLQHb2XwWVCXSJAs4j14vqlTD94RcwgKRGWR
cVH9HLdcCkMt1HAMi8R9UK44+iIDCa56XDN1cR2KaOtcjG5PHO/UsIH8gDYF2Tgt+Zaplxa9qAVj
B+GaWCRVpF77owbNVi+xpXa6bYVYtEu5XcAmTAvDZYUyql9TOXtxi6e6VNEYQ3/owmCcyCSxchj5
MW2lgLz9ORhBZ6hZ0fJdUbHm1gGG4w7iFYkzVLe0TkYr5ugaAJAuTIL8NcrTXT4K3hMZyqKiT3Od
ua8X4hB03HfIwdUZcNQKsknT3jvUnd3WXUqV+yFqDTIKUt++BZJgo+c5D2N5pif9JsmLtVYXayBG
6DEEO5IXqYlDm3DdAi/8D2HntRy3sUXRL0IVcnhFnMgZDimmF5RIUcg54+vvgp6uQpl22bIpkTMD
NLpP2GftdDYdMz3q9ZkUIgeCBQvX+qEi+wEwln3mihjo3aOQ7+Q4KKvF3473BE5KL2yFQVPCbRco
lzC7xQzOiGxoKQwC5pKMUnRV/nDXf5MsAB2k6pFq3ldpfOjzi7JgQN29sCVaAJqMATO85FL1xkmq
QG2P2V6bIso81RmLMHyN9M0eqcDohEe4PQOcsop9P2KkI5tOZK1XZOPPZRReI43ptbnbjRUYPoAu
TXch4DHV+7q/r6IDjl+qILxm9ZugBG0UXbbxHNoh33Oe1GHuwI2gsWIKXEpBbs0oqzAzECLBUYza
UeAKtuNPWQA5YnkioXCilns5MRklT2kTYvY0+i0ezyHRjzBCOhwwogEBl8t6MGnA11YZ5dzVyHB6
qupbH+MIVJ0HMkf4Axpi5uoiI3efphd1fAiFb61ZYPBrxsftO4Ry9gpeo16r58LyGcRz4ra+xCLt
NfmaMmBTiH70IeFwNCTfBU3ybb9gSy/gKaHb6lDnavfYfTb9Y0HXtBqkY72sx1iAa2KPM3U7/OnO
bfVRJbcOOpQS3k1ZiG8f0+m510TAwkeEn0X1sEUFlWZh37p4Yyn0tqnmu60MuX0hjN4wjMgpS2X6
6nB746p7cot+fZUZRs4XhsLGFhvnqIfhgy4ASssXj+k/t4//e1r+SBomK026EKOIraeahXdmEOu7
hSJzxtuRg32BiFdrnxugZhndckhjtYTpLOzU6vxl5/VfaRVBI64VWJWpJlib3/cMswzjTlLTdGvm
TYXmEc3FxjkvGK8XYFNios26KPqd+k690zxtYj74IsZyiJP5VqEvbb5oov8r1YR3qVmUhdAXQxH+
/R0JWjXKYkX0Bc5/QQGhGagE6AqFTwRFRAWDEnNRzv0dxKCvr8e2R/6xlZm4Y2y+bRyU2p+TBOY6
92ESxfGmVhXrO9RKSXbtCka1IHENhxU5wxbcSl/iBf4llUHHRRSPtGcTZGwhwv8dm3OnSkPaL9EJ
uVh06Ie7NrnwocflJ0kluYo5BCMFTg62Hgvt/H6cX/57Yf5jXf72Bv5cCoOsp9g6RSgWA32jZmEa
hKi+vOcqfymb+ldllVejZsm/CbT/hDyQ0eSrJc3RSTODrmG+s3XbzDGzp03LmFvJLqtu2aC9ifQh
eumNDb1capIpgFNd8Uwa1eF4oS32qCP+ZtqjBzjcf/Go/uuKgKGRGePC4or3+vstQb0kNE0yRSfO
kgLpcLm1SpMLSgtjwu1ZKIP/vgN/B2hMxiPrZCRRAWut/HEHxBnTwDUeo61DSe+GnIrm5Jfn9d+f
ihIOkYu1VaoIcLff/7+FRslaVoRME46ECWw4A3E0NQua6Mp8zr4MBv/R30KpCoOfhit+c8jSf3+5
PO3w1pDa+LRGk6ui7sgL0Rur1Fe68yYdkOgJdeqyA6rliLjSjLFbrW9dsXDMQzoRQ3dGLmEKdWeb
0wPuk1ScpIWTc9L8qoydks9gkmy+NeDAVg69vOlfeihbVVqc2dUolTkqwFGLiicSLwAsmpvFnTMW
6slC9qiV0qkgEulIXztZRSEYXyPCg2gCKTIx2T7UuMCt/iZ1aOh895i9aVTYq6Q8jMnEzEuOf+rk
pqax61CWVt1FwwW8VRQW5OobHPKjqPoJU8JxZeFlhPViTTioFjxgtBEGhOB1nQKzrSG+avbUlO5g
qbYaRacIxFfX5i+VEe9WPUbEqPiaEYKYxiVS64L1Oe/w4ZN/xPS0cnHDJ+BU1y3OFofW848RD0wh
K+6ZTtnJjBZTLXNWgGrLSF3HaE8FfekU17JU20cMDOkUyaoJznxj7jPGl1CZO0UN8xlFGJuQkOyL
XrLXBh6p1PGxcFHKG/zUDry1RGmP26OLbm1WMUnWaj83TF9RKvqZGH/Mw+vQjrtiaQybAsO7wnk8
mCIIR8tbszkoAUprz41gHCm201MUKNtBMUOp04qNPSkgfCD0gUmk9C8Bf62ZJGipd8g3cznAVmK6
AV8H8djKrV8z+tV1oqPGjNw10c0qjlOkkTzimFJcqP1a9MbiRA+2Krgq9vu7UjY3+GEgVm/hgCLQ
xLeGls1cQOQzjMNkfGpY+y3qk9XejaAbU7W4DANm6ep8NI3SK2YOTO74pjRW1wHT98SeBdlVo52y
3jqlPRe17kK1sVt18GOxeRKjzo5YXhNm1WsJKc8Sgm2PkYBThg0D0mGBRK5CVDMxrisYV4FujinA
t0Oyq/CWsB1GOojhPKZ44L8pLsAEAG5I7PdUwH9nktgce5dKtI4tWW7dryqmcIj6tsWepbDEDymt
jTTmfIcaJnGP10K8JQka5XISgVou4HPNl94Q7g1BCipqupNsHRDQZVUHLgLw2bw+hhlWyWN/x5Og
pk/6FjB0vbfpi5FYL2POcyEEW2lIKX6k3Xos4uIhSUJ/mvB/qCq3Ll8mwj81X2johwCm10tkQNVZ
NMqaEK3Vp2Lk3hCpZvKbSft07cqgZUpawdK1vF+iDEoFNWDottpzlT2t0nMxfhid9D1MES6uhU/P
YWBhrqbizePoqb2MyiWyU8ZiabMkn9Ws7Mak9noQnuG0XRXMaRtRChhVBqBpFxG+BmUdqNbmOdfb
+6GjTRP+GJnl6RcYjpbZ39WieienH5DjVEND1zycBjgm5gguD9ZjpgieQdgwL7ALUoiBQMctvPtK
BoN09R7F6Zy2YOPp2C6OxfnOifQiT/N125x7Da7EnAcVs6zkVwlbaAfhNzHSQ1YNl2wuLoK2TwqU
UFFi5s7cpDvjRjgBRUT3O9P8SPrqOItY/nTGkWQiEGRA5XcF673rM5cFvtPUjslBQT5OCvZPUvWw
Dt1PiZ3CMKeg7sTd3IodRj27fJHOK2NChlYcS8y5Fx27xLEZfZj62w5bz09tsfrbqW2J7zIG8Mi1
PIC7TB7KFwtIRQ+ocDCyx6y+hU3mYyo9M31pJKRzcfscMi7Vo7RNU80VwStmSQmiC4Jyo+zTzVkK
bmmeCx9DLlMmSh66ujhUy3dIgsexw7+dQeCmcpcKd99Bv09QFa9teB15DvtqhMR3TM0fqTR60Ww1
GGTSmCnHw/bUDspZEvSHgQlPS8IARjR+DFJHlbgb/YmdqE9Rrqr5scDPqmVSc+pe1aY8QiPxVv11
e97FZlfPkBQSPNzwSQ2N7kLzJkjM5JAqFy2R3CptfZUdzQTpqPAo59O1VqcdJVVqX9YPa5Rw6Uum
1z5xVlgOaAisciJlLl76GY8m9tMHMx19OZrfh7K8zj+XRNhtW4+WFS6i+q1NWRiUf+uIqllhESgj
ZM4koOW9fqJAt0942hdGINaOfE57a3TOwqUL8lp91sbbSmbcdstRx7TUXFZfQ0xCJcTn1e1pnG1x
RMHLJ43JVraGz2B8KjiSAbtVkPguFDkcZQIevaWXlulU27opisPIYCoDBoGaZ5dajfbspmIf79tY
B8xUXUUZELLeOIpCSzNpxcAg+Oxx6Z3BpT6YVWNHkIDbtcURQviIhga9VuIkRv1akKZomfgiy14q
48neLoYXq7jKS7gFJIJrVJDdcrTL8a6Gf9yosyeQcWbbMMbE6avP8osi6o/WnLsrT1ieljtVH/dF
nHvx+CarxXYgRJrkkhV3ucW1wrGIfbgt36Wq8ejFc+qqeCfXFqOl1TkB87+9irmTe/lzSOOjnsWu
CqtlqsmHBcDVbPr4HE8815HSHyuyPC4Ha8Rd48apm+9SjayGpavIZ5OnpsjDhz5OD6tFYRjIlaRt
KpPk1RrM1U7y/iiK4S7kwoWlxB1gziNfrnWtnzqNnUmIMW1X6hVanxo0rRjaOUFrsUomiJMJdJ/0
IBBV15SJ1DGCWiJ63SB4MpNL6C9sBk9Bl35OI8DmyAF/vY8IfETzpiQvVtj9EJrqfmqQCjBiwYqa
rOZUSlvM9t7UGM7wbFWyu+bLDw61K8k3hl9Ze5pqFxH1ZYImtxMl7lqF07w1PIR9ScVd9dDMXhlj
335MyyFuaOG3lphonNJvWY/2ssK1QRbw5pjkaUd68Z6tmduOGv4GOhWO9FhPrwYlFs5hqMUzz52U
i3szb55KHvku/kY+yIfg8kFrt7L6oKTR4wAnfQjLnop0zoan74aQUekyqcDKrMe2RITFhzailkHj
FVNJ3Lsn9lq1ZJy4V/XHClq+XjyuunpUoyRIiXntthD3A8Vv+6HHMcHgIs0bQBMPzAlCuB2u+WdN
EFsM1Clxms4qIXMSTeW0PI7Zk7DeZfFWEgDdr5s7da7PUq08GANq1wyfhRiiYcX8QiUTuLGiJ2va
DZZIQKzRB4q6Uxk2DxY1rrGsvpAA/z1nikBV03+lRUx9g+z8PaYvxKkVlyq1jlGV2N2U7hPURQsI
zlzDsX7dD8uZvTzSkgPKtomjlhSDoYECCj9INwI3pwWMvdTMJKngfcpx90Ui9Vcav71BYMUsJJF9
7U9pZK+ntdBGmXUkAaiydC9bhV9SsEpTPzFPLXcqTr9Xy87s20vDgSSJRGbdfs1OAydiKPm1xrwQ
7qMlRcMF66WcSlrepm6EvfyQQsYnVIOH5WRgd6oaFKCbd6gbaifs2V0pcfGAZylPzViPx2Rp9jA+
EWMhWNnKkI2guzw7TfKdeqHWhnshtw4drFIleW0EUGDhTezuh/BRxgGZIBrJ+nFgtRtpckQ0gzl6
9MA4n//fV+1vMQpXbRMgAyXbJlp/Kb//LzOM4rkRwsUwsTp8QB/PQnbN9tMkaSFQFCmVCX6SPC9S
5s/xG9WRtZcDsfkIWbcaXRllixiXM0UDjUd9ok7zMUWu1IIDEt+x4VjT5zqNdqpyl1d3QnxvgLJe
hK8wGH81b/74EH8k7Y06NXNO9+NY9TeqWZQR9AK8TcJz+ZZxYEzZy39ftr9fUJaoVDFAI/FUg0H4
/WGQk3mMJoaOjpSMiGJ+patrfBGV3lH1T9q9SvqFagi5Gz/ztzLVNr9AI5v1Tdld/1VE+787NXZr
EaYV3sE9rES9jZ4nzCESvHzppiXb3KuqB5r6LeXoktQWX2KG46s3Sn2MouIiquJE28qz3VUEMsD+
uwmVqMLjME/+akArxVmgbONj0YOzVyavmr/XKKa1hJ2NdLlP8M8y3hZ0qBMpiDrc4H6HVeTT6AYj
6S4lrxG9s7n7zAbh5Py0su/PUnqdWtBe4EA2tXlVXKvZQ8cQQrloxWvRPUVFvS9XZq/WK71QnZQr
1igHLETOm+yp86z4NBQuN4P8hrc2UnbGoV4sVCeu5Ssix32hRrcG/6X+B8PHu2ZKdtsnLmHVouhs
QwtiegnsS9khqPVXsoyKorc6v67wrqwcVH0GFoAiT9nfWDpzXXstnBAjnYNaSM+tKh7jCHpvfx9x
qDA8xo9wtzLlHC9uauGgkz+LdX+t8vocY0GAqfkUvnTbKGLDRJRIKzPJb6t++1ULYKMgqwlNOO5V
55bV66oqB0a9IkdGqGqaPDSTNqDcVblAbFvfJ0ryYQ8Ve/PMKhil5YYVVeGJBkl8/TGF2D80XoF4
PwSUmyi4fhk7oSr32cKnTcLHXE93aGXCvHYVvfZKerDD0iLQdeQa/Hp1q/MbAiIBwNl42MJYFJbb
f02bFwbQNY0ifLn9OaM0XDXntGH0qADwkVuT3ZGhJ+NDbV6n8l623iJJ9ZQk2UWLdcD0m3525ExJ
70uC6BQA1HFw5ium2b/V1nH7aGhwpbz+Noe5OyqiK+QgbPrR9IWZubTtp2nWAOt8crYBPeI32r8g
+W19KJ+naj6m2bgnYJN+DaGpdiwsrpVr92n6uUqdM0nMY5VvvR7vtDI6rWSbRZuC5Z8fzVz0J8y6
tELf9+aEZXrnkEIeraY76PL8K9DbIlIB0MgQ+kskPlElDojM96Fs+W2r4KvEt6vJrjUMH6rca7QM
xAiUtBQQioV1TQWDBNsgp0+Fm8A/HQ8RklBD7k8LIhQ9Rq9cRXftvJ7zGkic2jhbD6CqMe/jRF+k
fr+F+XMzBb2e0NFrV4+Rd/qAlLA8Gd24NkfeUFKxkkc3M1pW2+CZcfsZj5vfEv4K7WEWs7tm7EDB
9P5AYUHQ072I8UNR5IFA40FU3+eGnR9N3n9vkn93ajHi3OYu0C0hWqOj//sumYzg7Sy51I9Gfb/u
LZV7sF/S4yRA4zrHNT3Lt/9+RfR2f2+S6hYAMLFAu5ua+u8vmY7ytFAR0Y9rh+x51ij9eQrnMD5C
rlpNfoMgh6ZxDhFEpIIiov4eGlpr1dsInZSdtED8Tf09WhavkDH+Ha9gnvJx/i4z5E/599YZOcme
FO1neXquM2SZax/+3DL/lSRLnOvTlqc25LSUxfBAethGsOvMdGoC2YR5sGl5wvGBSb4jLZ/YUrEy
6fx1HK9bB2bOCUWzZD8UT3C9KQx2GKWwBcZ+2MX3MiGLMv+0SMLTKQnE5OdSYa5KhGouircVzXoT
K+IRY3W0Ms1PY8VNKAq7Ho+g9CLE+E3mL2Uv24YCYX+Z9tvnNxqgWvx3q5S3LfTRNRyF2+WW8EuO
CwMts02oYVUY/X0fcJHJ9QmvxcaDxolrFV6aEXXk9XPz/zNo3DZ97YuesdB6RB1X05RjBufCFutJ
/a9k/tiJ2F40qj/plZftRoqri6kEcvetDaUgrXN3u0vbTwTcPZaNL6rVjRkVJgNzcC7kJUyjULjp
6ua2jbuHw14tvsugL7Ysj5YZ3UIR0Gkx4Pm3zTQVmoPp7nXgqq8zbnhhIKmZN+h4f2dCwqRH5JsN
j2N/37ApDJlw7Xi88q1J2RlMXoMjrsyHiTYodw23uwY8o3oZJWxjqFtm6nfEtl5rMo6Bc05bDH43
dJf01mgcJAqHUUMHqRywnFHFdbfNQ8wAbar+3HXT65CHhz6FvBcqD1uqoMCzARcAMPi51PogzNvT
lnanuB5m5IYmaHBRLNxKlHHfW46ZiT+K3BDDFuabFUU2VmNiObyp0vQRMl2MlYIfEYQqVRwUvRYs
u06R/Jy6tlAsFyRV15kCwMSqS6kBJumIUQ5mFcsu0zrcddh+GajFF8dAWFYeVYoEW0daL89R37As
Yg9J7X8/w3+1Ktg0yOBABzBzxMbxhywGd98ZzVuoHaf+fevpE2ZQy62JB0hLq/yLQE77U0DBPME2
iQNMAb2jqIl/DFQVuSktIk/tOSkXHomZArXbrQes8Rhh32V09fPTgAlUuL6oU38Z1e6iq1R94GJq
JoMdy93c+maIEpbKYWP4HUhQ4USoY0yxremXRj71pvUsZNDmZXUnytTAo1nwBuWzoLpq7pled5QO
7yqrdQjGA2MOIKndSfjselH/LIyDJ5pk4eEUNNx4pXuaZTT7lZOuyf6/L/1fycCvi0E7SsMniNm8
v+YEwZtEYtrWoNueFKD1IAbhrkaOJMbULM1gFhvXD3vxTbS+zbLHoLUjMkYjtC0L1IKSOqJAobcn
U67VIy/Pfxr6cXvXosaI0FgarwVSCij8hl+Pr1J9qhsV1QRxB9A086csfiGTBDrwx3nw6xPpCMFh
xogQZv+4vV1dlppRF/U5LHKnlYiFoU2blbFjQwzy6efUf1Q0gCZ6DGkRtLRSzPlaIBQgrhabz6iu
aPrgoSgp+1o4W9llFO6FsKQVJS0BBVsqVKL5vJIAylRTMzO7V3KQbNrLqstsPp0jrNquCwGkbeEC
w9vqwm5br08UoKM6e2wa6dBYn0aERzee6POgkldmflGPu0WIP/rxZ9GZH+17BeBoJqFdo+6sTAl+
ne1xElNfWjV/7COPeW2abNgzWZanyvIOIfmrtSyBDBUNhv+pNohkoksp3WvVnS4EJibDNd5cgvCJ
i15bPYzTKY/J/aJ32foGZc1tQNXVM44zUxRUox8Z94v42qbjrp4WCCvheVbv1rLzwuGzaG+RGoQJ
rHrlkonNacmzvY6b0Vi+Uw4P1hXjVIyolCK6L+LqIqWm26dPo3LXtdg7TE96j9eZkgWpWX7XhtRZ
IzLH6GdJR0FEEvDFKv8L58iikKBwI1wyoUIwz/x7kBBZczqLZV2fxTJ7MszCHYwhJuoF1cvkyTJ1
547xr1bRXIXFL2r32Xrok/KUpk6u4yfYH9aHaiJMxNKtlckFVAyNNHTnp7jTfcmARAQFUzPBjfox
jjumm84RHRfiSyd23glYWWyO9WA96PeTA743SJ3BEW+WC9XI/p6fMYQ8Rcx77KdDvKd0bgOc9kLP
cHFUdjSbi2wrV3jFDvaaXnKUPcMf9+MeJ1ZnuiM7lE7dXXVbXdETn9pH4SXaJbvwQMnN7d3jk+Ee
6/16klzBTuzSV3ad834BYWVTQA7iK7YlPoHIPsMxOXbhEwZkOs7olPbJtEv7+bk6r7vEA6zvFzvL
f58frcKJjt2d+mT4yY5feRuyt3zv97LDQOGd5K7u7KbXxVN8xRedyj5vf0SwwwNjIO70JPmAQnzG
Qpy38+C4SOhs1AGn4q6621COL2EQBsktueWPkh9SUt4cnk8zju7Wi8IXyFj60R6ehqfqu/GxVjaj
6MJkL8q3HiObmsyqoi6pro/lVLij9rPLWZK4jkmxfh2N5CUdksc0gR6d5e/C2NnqxECBhbtSF95D
jMMamkRUrUXccfSdZWDnOnM0UsTSFZZulT4PjeUlEW451oqPcOertNIGYVe12aMkU/MfAPFTbsIP
b5sJnvJTnbS7rknex3i4FzDvnuubguFVDvYYIkZgFdn9ZCRnOScKUQdOiSboaSfJpvo8pQoJDnjK
UTqsuKKEMt0t8JQqmUbzlMgFmxmeeOOQ2tUc7bZCvZEVXhEnz0WpniWgTHP9NGqhf5cukYf8g84F
Fjp5/jLTMSupcQl0myrLV5tLFgWKNZ3mATA2RjVmXx60ugn0jRYdSWSjO1kLcpN2XDM39IFCNkvF
FTPhJEvvkuaaJb4mIBmrBYzmWn2RX/wV7P96jhUDyAKn1Sbz//05FlUK2o0cUySVEVY1npXeqAFn
0n3a7ytSWsIh2iNew4aFxcO14rCZIvSGlYbxJW3SFvpdpno8/Tg1YqaLwiBbboXybTlOowwQhcG+
/EO2lCckU1/sQuY/Ag/8rnTEucgxLKxXfn/zWl7nxlSM1bmIkP4aiH3Ubd2usUdw6RgzdeFiNwin
hj6BEf3Actlr6ESuWD7pk8uonGw8NQTYE80ItX2TzGQnp3diprsSWP7Zr+Y9hVa3FBFRRv4QG64g
da6OOlYRMYt6GquPeUhuPV58JsdXWL4zX+SUiruk4ZsUPiCBEQVsVju2x2Yn1vclaHI9u+OgsBLJ
Vq9YcSKwmHz6lCcr5WRVO2+YllMoN0eB2eSYbhVOrgShWLY7YfrdKp6jRIOD/lKDfpnNk1nKQUzy
kkaVl2bWeczmfZfM+Crnpt08N4CqU+0rwc0vM7H/r6Ntq4YckRjThIAj/Ynuy1ehL/Ky58J3tMHX
b5PYIIhJXOaIDlIKQXNkQBgDPlnCjgI710Ew6VtpdrZG16iydsk47CfrZVH9QnzQ08dJfFCSJznb
FxkmRZHi4e4Y6Qd0mARCuKHyI7L0KU8pCl3otJGiuQAtIPmPO1FIXXM+pXXrlFCQDJSQyCAtAb9M
EccwWlobZUqPYq8eeezCBBNni/7a4HVKeunF9m4qMGkWpviHaE1fsYq2iv4fF4qRW2b6mD9CoqYp
v69QMWbOqeuM4twkLe2GFlZ5gBWnQX/pv0/kv0YGuCUb6YqgRGTg9i9Ci1Ypg1xFVX4u1zthNB0i
uctkIlCCdZWmH4ohvnajdlQXBTlPelYKDYmFykgAIPyJeciqp7G6eSSMxQvl/R/ZIrgtdKeFxFiv
nP7cGDl5PgdwPh4i2bj99/v/V9yMJlxGN0ZrVEfE+PuVGow8NaHmZLSTVUR7012+KPSyIk8kglH1
AUHEBXVLSs9ZGn0x+qj4umwEci5iYI8nDLUK/m/cKXVvt/ga5A0nIypaTrvOPId8Q3hm40pIT9CI
tTNr5NPKp/1cZV98lr+KNkwTidjGoHKnFg+P4Y99qdIXWAJ9nZ05IiieLOqDtOhY535K6VlnkDTH
2tEYvtgNde3P6ra0ESxJ/JjAoMsEsev3S1hlhrkwXxqeuglvUTG8TYtnhB9pihA789csOtfY8vVR
Hmji5lIg2xGUgnQ1LqHxkM2ht0bRgfZ7JRawaKj8eXE0HJGW25VxXEMMQPvVQQO3D3Xk4IxBl5zJ
lnau6m02RQokKiK4vkv25dLZl7c32TmPlyHA7slvHHDf7qfp3qienx9TN6jtb6ho7O+m7dmS/f4+
BN29ZFeHLbzDKNpDDOQw6OIk9qULHjvn8TF2cfHc3yI7dx8vzRm3TD/hWx99//3if9oBBREbgqj9
SHzIK9xugneL3UdYfpf5iGDaMe5MF1uIw4wy2nSvn/WRLr9T74gS7+Q9lONvOCN5Ji/zYTgfz5Zz
DbIAf/dngdCt9wLMIGw+At8UzPbnfFyPGjq0mY9GW+CCHfAuO8DHJ/iynnFZczgyventHY8aCHO+
6iF0cxglfswQoq37dc9ZWb+Wr9unxIl0h2Z2+wQ+yjRCyncCOP4WnfObv799okHysKC1pV3zhpaM
D0pl1x6Pn8lhtRsHhTv/jryZ38r97W/2Od5gxTv9ddXmHSGEMx5jt3D6HTPjfPfjjcb3/N59NsEj
LUen+ZbNTnKYj9Un0ekhOWACYs9H3Gt8vB24gLdbFXAt+Erl5A+E40Fkf2Yqv5r77QcX23UpnOCW
ObfP2IXVy03nhiW8WOR9fl7tmJ8021SQg5jPuXL79rN94zbxB/gAqds4KPLc98fCe8fOx33kr865
aLv37cs5303YRJjLlsDV4tX3fIw9iScr7PGx5vcfeSe8ZOTxst6jX7rvkR3s7dueV/OPO/fou5X9
Jtjvly3kf0clcYRs55KN2uvpPTqip1NO5fAcZyDHQa+1KRFPTHjRsPlU5PApqzSpXAx32RlbocMj
G71LqcjfQb7ZrY7UTHvrGkCGtV/qD+qUHeplcnMK3FYFlXlC4UFtnPaQbPZkxVQR5QnT5sucP4ni
m9VFTgMQSsIBNqe2bmzjFyTBXTF79YwFckq3JWwmpF5UDDbbFC0kLDll9VWDjtFSfmm2OFi9rsl3
9P6tsVc3A248iNX6A62IUzMgJktUr3BwFweFbJ37lojeTNs1Qg2ohZKTR4E5k7xirwmEVHc6xIY8
X/LzgXGcZYQyrfgy0xsjPuuqWO4mETEqxZo1UEPyidiyI9X4xf6bpEe5cAvjWNTBIHMqK0xwxCy2
/tTKjc2AW4+5CgmT8TEK9ZkpXgaiT0v0YfXRMRo1P8RquW2NFzaGQrrrywbsEgKFNKfisHjanB0i
GNiIM9y8T+1MLD1V8IsTwxrkLb1H8vo+loFZvWxxgVTrQZf3fpnI9yMlipyXSY8SNvDTz3DqoH8r
QWTJXmkqj6oWMsARXnptOUwpgywiaeMkBEkiHVPDBHiYP1RlFlGwtvxk5ZyptKCrxdtY39FjtK06
P8exJQct5VI7xNYUfLWzxoUWNH0wUVwHdpwkd+KwE/3NjL00TCcvURqyJsL6RSKWbUYtAGbnb9oR
BaYgh7UGm1gx7BoOZIk3xpg8SQW5TCfea0jGcoUm+kofUUn3dccOx0QZMrjGb43IlUsRs8R9SZN9
UBAToCWYTE+KSa7puhToUpvpI9Iuo8Z+h/tjWiQPS5J/UVH6VX78PShipFFSsTLDQIZpsD/Kk1Zr
xn1RtyGcIJLyCMbmJCJupTD4NISim1iaQ/vWjXUa+6ibW8OfrVfTGH1APkqdODJgcxP92PhYZyiG
qxVhEVnj8CaXwhdhFWAvDs0/3ywYXgXYBEAzUf3jUEWalmWxloQnJmiLrtjrdMasJN6Jw/AYMmLS
hoIfF36YD+9rKeybkupBMToGFibEY7u2lVgfKIyNJ8n8llcxlfvEl3Q+V9OjZl4MXNvwcC+qwzzr
9K2EJljFjMbjh661rqARGKuurIVnTcwvZY5rOoTEqj8KsBkrNfzoqLnWSnYSjNgbNA7tngOvn/2R
LG3uc9eqpeOCvMcmXKGFwSY2YeXw0Q1329QZ8y2U1+5wt0Epd4sL6v+ihscNDgl97ckYJWUpUlZf
S41gZKi2YauijOOhh7LFpQkm9k8KjxZnXGVG14yJIi26qlhQd2K3k1vOphozgUmkMiLDy0Q7TLJS
TVhykg5EWW/XodM+grJsf6BYSwWHfnn7To9PpxkDQbTdp2wd2KZRCAs6UEsy+kZOyCrFTJcVXT8S
1vUkaf301Mvf0vmNFCrPQQUR+G61yDC6m9DftUiD6+gSzv0eId9e0MZDuuLdRxbBrEzS75bOwiy9
zg+0A2ylNn1mw120nlcxkz3TuFBuZ8ZIfjbKbcm6EhtXG+me1FB9IcAyV+q4jJvAA+5giJtjULKw
TRyIi9ZPk08oRgHXfBnJZDZpnkiLWuG4qJxaz09TK9CpLvykbO6WfroBoLOlfrgJyf9IO6/ltrFt
XT8RqpDDLQiAWVQgFXiDsmwJOWc8/f7g1VVnmeqyzq7tZiuQFJEm5hzhD/OZ6XrXi4krrEdl8jJF
2+jYUTEPKRjczpNyUKwSVPbwpCTpRhpqxzcvfnUKcpxdln4Jieb/OlSH5wPTEP4TZW7jNlRXaIz0
mhaYh2w+SqFI27O5D2KWKUCIio71NXieuLXu5PY5AUqtpsZKE2nsSZi+WdW8EadrKfA0tubjpRPe
Jn3eNMk1loufcxg+pCCGoSI+kBjbmlR6EfUYqJtP40ykIYFZQy8rqIunvx/VFwdtk/DZVNC5Jq2V
IfreOlv1YOMCReCwqiR+81XoZPO94IerFDF8Q/ooI+EJtCvgcKyfhTvycRTeA6cA3rdAkARFOQ7x
h6xcx+oBgIMi6K+WkjgBph469rqM2HWSpI+i0lwmqmNBczFMlC8oD+sgTmXQ5SHAOh9UnxTSLgC7
KRrhKcm713maIBZmZ1QCDnVGV7J/qBIWr7i/y2lTKyqzBlDg+dLHoz20x87a5uO1oXhkxcRTwn0g
3wOfcCoieT+6Rs1R7Crb8DED3sZyvJP87BqO0SkjAMDGJe5++ONaNw59C4NwmOxmESizWFf7TYRs
iXIUxgmnFJUi1ivk2IxEP4pZbdknMZOOsEu7qraVehfG5UoK2HkzX7UhZmj94AqG8lRCXkjJtWOZ
ag3MziEGT8CN8DKK+CGztUbunmuLcssYrPSkwOT9owdfANPOMdNjpV8V6yO2OI8gnLHbTmos1MCE
1xnBj1qsOl/a9AtHA6+7IZogC6gHM1QcQ51+RBphMAtlNBqPUbmLCnxTfc1Jx52AbFsrUCYVlbXP
MQkso38fY7/ZWTeLCRqj+lI2R6jvi8dPoZag0ttMPwhps46th7gHCl7+kLRDBRZHpoAW5XeYN9Mq
C7bRXRqu4ZUR7oXmO96nWIuO95MIcqmZnKajmgHw1lIwrPfvK+KhZAEFRlRbCPCS2dwsoOI2/DRC
g/zvuaJUY6h33fRBrCkWGlAXGGNK5MnDqzKJHql38j5hbVoPuevLoiP6GiIO2CAZxbkgohMGH4RR
j+N99A2C7l8SZmPRg6Gq9J9Ts0AS/guXJZRJP1eGrB0MBFmm/FORiEaPmvSA354orBYwpC9/J8qx
1F5uLwba6iAyl9ohxPQ/N6rk0TiPYaEffICKXW5h1TisCvMgKtFaa37G2R1nLfaXQgH2QTTJM+Mb
EcN/qb6iKSCpMDaRkwYmfHPcsNERj+8qjnu86+XKy39FlrVR/HCdTsFRmrZxT+Nc3fdK5EhittbT
3FkqNpYoOvLEAJd3CYFlnj6X0knwaSxFT8NQHVRQzZKQ3/Wtyqy7l2EFSNo3E+ZvgbQ/zx/qaXQ5
QZBoiKjcCoP2XRJT3xM1rBR6cFw/aqDQZRpuDP1zABJCO7AGflGbW00469G+iOftMAtu0za/4qkH
/rte+92E4UDCTEeHgOJ2kq2mmgzYPIzyU1ie1YcAV71H+WFKwSi0m0BvbH98NoAMdtIDPANSpW2b
3In6jzLE7ZhFXjKeCVS+uXGNZSzcHCuCJmjncvMSDVryn2NFE4NY6mZFPfgREOI5d4c2sk2puO+s
TzPZzwmBtZVvIkTi67UJYCLqqCrgkwtvCUHyGNcaMGE7qU7WMliwAklDnIIteYdjpdnoZxRzH4Wg
JKY1tg19ytl4mkWQB8QvFuyAItt2YevpZrttQanAlQAtoqBR8IR+TUhjrGp3VkwL9NdY/pKwrKGY
mWFtxWTc7JGvIGu4m14jCi5jQqmPyJCVQgYLXjSsb+vZT0+ctzRMCEpAIZPSSD96ofMkEy+g/Dky
6EVjvcV6bObuzOw5BEDOku+EGH9LQHw5zZxirCUXpf7bJTgeRsmXslE9KBraVICkU/U9Jlwq4tQD
MCeN/h49zwFIGPGG7cNKqxt8qWnQjL3gBV38g+qWXQChNQ0E1Zdu6H0ZkfLO+VPkS87ACU2MdbSY
yfcJwsvxFhBBa7yYcupq7c/UYFvmxYg+zLbYiMSdf18AvphJLhoTNFoQAYLUKWLr8Oc46vx4Qmoi
tA6zOTpl7++NxpXqZm2Gq6T8HPPQtYoKwmxGl1AtcUFUzA2wP1svwlMlnP++N1/L+IBhZRDfIiqN
9HFvwWVC4htqp/jGIQp8miSIH/jyOcigBKNr04+eQc3KeC8E8PjAu2ehfABHs8FPYRchk+BkBeAD
pXOk6ER3WoHRBTcUedOIjpYp7ss4PySMXpwqsmSwMJC99jT4IykkWUB1egihSiTZ0vG3U3KhbJS9
WHd8/2GCcTCnHH4hSR+DhGkVol6fav8xdPcDLfJZffFnEBZ0aWe9tLHq6sRdEHL7CIUTDaCluuob
pZnfd/gfQ5MuE6BAjY4HzSau459XDlBZl0nYWdCWE7etVq5luFN6eWe1ldNU8c+BtduqvUp7Ak6W
jQ+IBXbhZ1m8jT7Fssi0l5rrGFruGE/OFCmesNzcI6O3vgDdrUPYkBHY9nR+Spr8zZ/wi1YGLHqB
nIoFfnaYTKfUgQoQNVAwk0bZmsXk6IHxVlFpbvVkU0OA8sHVWsKLNXRnKw0fCq5RT0NeF5+C8K3r
J1tlLe3yO308hKlCQmjtLFN0NSg/BpXxUl5bOu0oChE05nNLP0pWtmv8bo1sgGEll7A70DeL8sex
5qqV4oEig9eZR2rvyvgzALY8lBjaBmnsiiWiw0Rnsf/IbRXP7Mw+7HZJV+0mGGUhqVwyGvXq74Na
Xqbi2wtlAlMhnyWgF2+RCX6GvFgGq/pQq7TdwHYmlGiFHjVpDTaJ0nkKkASma4ogkk9DdnwZ9dzB
Yjat7gpS+ciRKf3V1USD27AT7dhV6vrv+/hFtEBiMCG+Q6dm0S7/ikOn1DRnoaqgPfo6+sewwe4K
cE2ANGsDCrLTyLKVk0IJJtDljSr5dDQGT4H3Ws5vf9+XpX7x5XSpKONhE60j9ngTBQEtLeKxmZUD
QkO0QlZB8P/Rqf1a8iG8YrKBIEGHgiO/mffSSDcIJUuAXJWjAGhCnno1yZCSQYUJAow4pwdtXc7K
o5KC3JjaOzjj3hhD/hPgiTf5frHA0OtyY0jpmmT+aYlKZ1NwwmpwwkL8RsLgX0YRZbUlIl2iQ4xP
bm53SZyypswa+RAPOLxM6D0NmVsqyg7/bDe11DeZICMnS1A0ojTBmaiCqDWaeJRggRanOcUSlKsQ
CT36uYZDSY+VkLxrhOK7sbTEiH9eQLrf6rKvXEORAPrPiSlW5TYdhUA5YBqaQDBL1JNQwLUD8Sdk
PRnAsM40cTPJH36drzEZxVNbseW0fgz7Yi9mI0XT8TlOVGf81uLt673IvrG8SKhAwE6/lXwC/j/y
kikfSPm74tPQP/D5CZsRFCfBa74WkV3VSNLm9mqUl78P7C8hG/4RVBeJIki1Fi2KP8+LWFiBKA2t
fEjwzbGAnjmE+cJwsYaHv2/oa/Zys6WbEqE/6UYZj2xJp/6hfiAgpVDBRZZIj9xKuke9OAHd93/c
6M0d1aS9VMnSIB8GcTcw6hBYFvsjyXlVaXYTutR5++i7AO33bHA72IhfqPqo+GVgVPvnSVWUqDQK
v5YPPta9aJP/kGj/mOVnhFijI2AknOwA64CUN3NElQnWE7z8YHF+kzgtB3e7G+bSYqUGBTLxFmTp
F/koRW0uH4JqEVJss6OYXoTgm638XtO/bAZ9YdECgr+oDf95tFpb+Go8pDI+OKuBSm1JB8AXUqdR
Lopx6f2JisR0mdKNWvq2FqMWTDEjK1uPGQCstekjrYb2lhxSblBsar9WnLkt0MhWfZvMtaVlVDdS
J8wJsLSPDrkH+Q26jAPb95tV8V8CT52ARKP6oJHD6LeQ4CRQw9EUNPFQUXqqoML39HhjjB3XbDYM
jlRo0MIIrbsSRSy0+r4ZrcvNdnMm2bwFTlhFpo886s8zqaa+CRhBFxdzYz8Kr1nQgu3yEp+90Stb
bE+5CNrJWE3CvKmotMW+tprVby1Gb5HROB6SrtIiXxzdWYZuJkvq+KxPHadh1Ccw3+oGVf1mMKh4
Q0vWfkJriKQKkHy9hhMlR7h+hr6bam/MTiEnapmrBjrdfz87v1Egt2cH5DTnRgI+DdL25uxY2eRH
syEeUl/lptK2mEh5gwheFjRc81kCRhUEeS3NycmocOmsoDIA1VC7jESz/jBaV4WUiYgJBpLIW4O5
SqSPzFoYVtO9HldPcpKjBXGZcbaNrcYEIhWd+kG+hGOG3stFrTW7LfWrHyDd1ebdWW2EUxuEzM+S
kyET/FuZF3iaIQeUxZrHqhDoP4rrUpzuc1w6bHkyYAmWXl/RIdUlSsLZN6nT70bLl5OkL8gGRFRR
6r+ZZZuOqG7qJfFAQHVpk4bmprop9WM4DKuyVd3MV/cZ0N4Z7GMYnvoMzlgn7Y0Z3ZexpOre70Ce
XJg33tRg+BmN9UFSYJrIDZ3M4JdSa6g7dmcuusf951LijBsZRRX1nmvziqzHEb4I5jn0eJTxPi7y
d0OT3ZYWy5zlThGgwY1+citFJPDpQ65FPwzp5e8D5T+L1u1JgA+09KGwrGUo/zlSImn+5zYupUNN
rSzI92WzS9t139kUWivjacw9GSAoXaAo3wR0do1tn66KBQV0RJOY1kWm7ztzxSOX7RT2wav0GtA+
S64Jhdd8HTU/fRgl3bo0L+XkYf5dgUTTxr1UbzPhoPcO4q5qCF7SgPviNf5ZBOgYwYvy7Wl6LK1n
iUJBo2yIqiu9J0XDWGKDRpNtdcfe3+TYO6tu47u0b8bX9Fz+yjbGxoLSd1Hvw3hVvVoXnWL4i/yr
UJ32fX4JOxcMawvcV9gV8yoDTOLvSrTtJ4Bwj3HrCo1rmGus6016SsV+kM+GdQrmk9lCT0p2dOAn
6UHNXOiEaniEjBPQ/MzPUOzGEkzTj7CE7LcJ1R91ve7r9ZC/pzqzM/X6fYAtOK1fRLOAvDQQ7jya
L1q9VsNNNK8l2ZU2DdqZcJz0+J45LATMWWx8ad/D24Y7VkKXXifTuhI+emVDiShNaRM4wDyH/iwb
rsxok94LdIq0tUbVXJb2gr+PAqRT8NJYa1xHCf1ceZPFLveZRYGL/t+xOir1E2YJvoH0XGO3+i7O
t/SS8VDwFacT7Lnzcn+V5au6Afzm+Bh74tz+I/wU6TtngTvnu0qDlLCieWpf8qPvIjcJ/OJFeQsD
2t2sAatG32kDJIyVGJ9kJBJmR7fOuYk4pCtJ+0paBajLNC9ce0l1FNvQDlHthXy2/IIqTwe4rL2T
WkrRjtIfKUEiB6eq2060xzfdd2tyr4tMG2/Ac/4iR54eeU2+iFIYGg3PA6jTSHdn0xHP0iXV7hba
5YrFEdIA+ke0JszBo78oA5F/7l0RU0S73lv0Zbb+AOlopReHaFzVwMUGrz9ZHlX1Dk6lZi9zGDdu
btO87OR9oq8YfJq+G5tVnqxCc7ck7C3dLCw5bJSmQnUrUaUDQhw9N4VnhJ4RnYPepd7Q+Zs6Xok5
wgoJf3xu58cyoBun73iYSeB00+swvTZ65STV1R9fw/ae68MDyFqhoMu2agCNKM0hDVBP2uLOhTT0
APkZETVblynG85IJT2Ulzy+QrywSkGkfl/SYHW1wBhkcj3rAASrPn0QIX4Jr6fupY4lYWfGTX4M9
c2X/pKT2+FyOTjdoAMPu/ALa0hkGXJN6nUUen+5CET9CCjX1lhAOl1HVAtmFytGAyuXZHJ4G5ddU
c7DbcD5RSBvZdojwicsj1ffAUCTmk9GJ3gZqmVuWhzhx4mGjw38FrJGwdET7qNmbwVtnevBGJHze
O081vVi7qzsn72AMTXanHWfjUCvTB60CRGy6tV/vA3CxoGqBO4y7vt/UwqYxZrvRjuJ4KKRLbbhO
XHgaXQ6rOUXtXQ1SRZi/0Vf8WgEmciBNNlBqBbdA9PvnzCtncwEWthUPjc8Q0jSviSQXkTFY+rIA
PmZgKVUF6lbClc7U8hPRg95fK+mhYdLqAXqrBjjeuQYCdMmwICV6LilRFFrgDL6xJ19IpNAmyVuR
qLT1mmqLzwRWp9NB3Sk9xMQ4XVOIY11aiw1eJcHV7B5AyG8IXtf0Njd1kmzbEp0ETnOsg+poq5ei
CxRbJaiJcehp/Bkpr+rot2ulVjwpYn0grhVnxEIHKiDJTpFGoB/mi0rrLmR/8x5fylh7y1lCu/5j
jJX1WISHUAppUsnUIyjOaTEa3JnpCpPwTXHiX8JWbDBELHAXuUPqOTeRkeF3I/W2UTrIdK9Ayduc
tJjGguWV3edgHIz2rgfCoKC+mq9nGijZvplHt/U//r7y/kvis+wIA4CCAHLT6k3gaEj9UBXpDM4q
bLYBQj5il3Dgwcr3NQjNka0h4R6VD03GXAUhKzqq8eSKFuqp8UcgyLtY+GaX/qVEYeCVgQSkurjE
Ypz554hsmhLB/jEVsaqFcDAO0ODooBTqQ0sMELL4zAb9Pdw7u9SJTHnbD9c+PILSMqk1WvVHLzXP
ZqzxHjj0wqOawW8GBPr3E/dbCfXPiMUANgPlELIQ6OTbiKWjX2mFmcyJq54ryhH+eB39S1sB/QIW
PwYjd27olhIzXPRQ+slSEnYjE0FBoaCEiOaP0zDj96JXKIk70zMd7gHQbsmtIxMeGCJBTY5nRcO8
mcW7kobGojVVaZi/Fvlp9sHTEMNzQQT9AioKxaJu5TbA5FLElssifopRYAnyzyY76rV57JzJ2uiw
B5LeSWGAJH0IlvrYGRQRwbIOD3XPHZLpTkAjOamUxzFh0eP0pqjHaVA/MiNdpc2VsJsQ+VXytQO0
Z09kogQuMUv0sJ7n+PnvZ/lfqtO4LZnEr9Q7NEm5ZUIMiaRNfp5Ih6maTmEH3g1gi5oEXsTkeYHc
YkkWM/sm3EkSbbLN5Lv9lG+BDD+iBe4ZDv2BFWYhO3No7+Jce0z1xksRI1/S3rqSztIke/UYnQtM
Lay6/zW0gA+q6l6szIcqhygfYXarXTNxX4zoLvb3iWWt9CVZKcMEiTOi5Dh6LMUcWNexqC45LK8C
8CQJNshBIJGAB6LWv/MD04k+ZkrIRUud3A83lfmir3KBYn8qjbsMObVufogNYqsh3UMudMndV2oS
Hv1BtIsOYoCx8tHrEhbUo2C4tZxttbr+1DqiE4DkXh5qr2EUk6IX5bGBF0rp9VdW+fetzOoY0Gpb
NXNxCbhqXfDGAcvf1G7+E6b/eVOYEFdMDQmSRSv/N7vuv/rdCDCn4xhgcpbhv6VfAlaLilNjMMHl
E+LF02Ux/9XJNhfDqWhRj5BWKp1//DnWAXgaZRF8Sk5zj0VLKSKWtpdCYzcooBYiY98D2FdJq6ME
NJ+yimvxuIBwsnZchS1sdrO/j/Vs3aBCVtQyZ1kkztJ21UDQPpyDRvmlRPOpiUtk8Nw86R46Q7NR
Vu0TlKHFnpprfokjbjKYMrE60ejcCop5HqPKm+f8vk6VfUeVI6XqFRjk0HGyFYS9JL13I7daEu6M
2HLjLslXpabPNCeOQxl4QTi7YvJgjfLBUuzBUjZV+OAUCTIq6TaD7jIUkNah8vTty2zEXldNdtzt
EEmnijLAvVNDOj/itVzqrdHDUmZEKJl3o9aNNNqknSUo6Z0pbku4Dst8bZWqV7UCYlBLQD6xfvSI
lvuqvlImfKBG9Afmq1yiYJcPUPQhDi1dUBUti/kEZ+gYx+l9VW+bejupEX2srZTsAJfxlZ9FVOUk
/77OjU8zxQHP3y4qU0iWC0xRk4BsFiVhleYjMUNkojseQF4DOFzbTUpfAsApap2rgPxlGaN6An2q
R/YjpoBb5+G5BF6s0WTOTGE1AIhJodmh8RcAQT+l8bZoA4IqpM6uczxt51jxVOqgZRa9dVxAMamY
s2rwVw63vz1Z6Jq+BRQtfxenwggNI3OV0GkFapCgawaEvCLSnB9rCNUvlHzp3qUPafLhZ6+9vF+Q
MsvSMSpIjfqFK1fDXmhPyAjaua6hjpu8ZehGIImt9Neix2kQXfVuXstcOgTjrMq/UxjjkYg4u0Ce
vbha91D4PqIElfo8fGrl7jTr01F+yTPfG5mUaP6WWw0cgKGgSoaO6d8nVPqfrJ5fblGFXp+09EXQ
Fv5zdUUrr6YU11NuOAbPxad0qr3+TXfFO2Gv2AzP1QB3FEaTzZyxmr18Wx/KQ3CnPphH1OIdUhAP
2Ja8Jq+10Zu3IYfWTnbXOwbvl6E4hKuFDUAK4urr0ZtWGdxRcRef0RBATSPnXqdY0y0PWBZUwviV
x5zDDRAvfAs7m2vSJDYUPdQcEJLUkOHhq7w8iIE7PggJHx+YABkfVGy7oTnR2uE73Evyd9zcw2cV
fUSIYqPNPDOoNixNVKExfUQ1nuyHzZInIXNHNZOmQSnagrF8CgMCfXhFXLJi3s8zPdhqHqENinJs
4X+CRlpeDSk2AQRXwSsvm+AP059paYOy570GXDzxn+1zkHzk+C4+0aRsqEzAlLgi5Yj2H3iFXoWe
iXqYrXC3JKDsHesjYXGOKa7aCAHyvUd6AViAjWJFgouEbJepnT/678krEWwDLze0hQ/WBWRo0ZKI
M7Qf7OEXgTEfiUsAoQlbSNhdwLrqslk2zqZK4LTYMnNeEc2ewNdzR9ho8Ck0C2lTG+DoFU7+hq/m
72SHrzmIPOiAv/d2lf1kv2q6w6XtvyCipL9oz91peC+P/fP8rL6zSXB3gF9EGr3Grv4JRXmDGILJ
qHnr9uRMd8IBldRH8dH4pqmtLmXXm0GOIBbmvovzmqbdtuW0jj5xUwfiYSrqlZ+UCKWWXmGBNGnz
p4xKd7SsSgyXtB3XonVXENqyDmiEPou2bbqk8dF4DICu6tpdcUz65E6bajRN1ehUgi+uZ/WXP6HY
eleEqQPvAVH8eWtmV019k3I0PGeUgWYJRtGMllMFrqTdkrDsGpWkBQhGW1z+fmPrS83+yyEvRtwo
98uIGdzU9AfAOEmXxeIhFD8VZXQmUu7mcUKyohfBeVKOl8QCVbrtXMtbAYQRKmVOnItu3otHv/4Y
cnlHdY4bEVIyi9yYXfV6hJem09Fn4IETG6PAG/rcNcvBCciUJ31DEhjIv8SSuaoCMNHH2zrNtnEE
XrOAo6xCLk1RaF86C1IR79RFSNts4a7uhRIdbjjY5pQuQawlvn6KFfrFw27KYdLo1nGqCXmlHV2b
zYRmVzJ8sI5Qa/v7ifuXZggdRkArYPYVGkC3CbCuhVSGR2E++HP/pKKYnBWRU+rhDzEr90J+XQIO
uCk/W5GebisCUWXF1mVPIlkPrI+ug0xCyYLeLXLBtOQidDsjQMPzJVPEXTSmrppc8wBOicqdgnZ5
1bUNaSm8cBkfiiQ7FsV30/xXwBHNx/8+qJt6KubSei/LoYgnjeiSN7g9Q1QUN0mMxJrgA3/1DPEl
YIgncJ9tikBLuwTWgoxQz6PJjnL7+i0I+Dg4lbrMDGR9DL2xWyLQIp8OUVxggMA0cd93rVNNwuEz
kdU7rTVP6dg5eoSyluTlhrb9++X64ggN4xTfKJyR8W4kL1BuOIiZBM8kMZT5UGv0LPpLOExoX1IH
j0GeE+VUwiYeLk04X5MI80OPHl3/bf93WSS/3GyguVTQ8ZKsWzc9WKuvZrmUl51oqTpObldaD+YY
v8kaWFYw1oKrgf7L/M/CHHW7bMw3Q3tLWTygTX+TiKpLqeBmX1RUzX4PYAvo+s2Nrw55r7R+Nh7g
D4dwBvzUnnv12Mf+vjVGPJahZsOKKs0PY0ILimyHBS8EUDxZdg8rKR6uuC/QroJ2jHQrKlIhclH+
prO0C7jFQKUuW4luRSykJA/wcNy6/3gxiQL1OXWRKs9lV5SyJ+AzBcBao3CUArBdIZKr1kicJXfD
O1JIlip8g2X4rT/5x5Ejy0N9QFepXGm0mW4KBYiLp5NvJsaCEEABm+xxK4DBCT6LHMMAONjZA01x
6zt3+q8Fit/bxScFXwawLurNEJwqXKDmKjYOCbLvbQrDjGlUpC3QlMMrqbKrjwBszJw4/xPLM3eo
rilJWzdNgNEwrFA/qzmE2NGaq2ZqXUDgRo88gvrNzPb7yn89P/9vP2+ak8WcCHlhhhQedboA1iXG
+7JGqFb3QNqjSYN69lmXnwmxh/g8xt9dni8r0nKauD0WMUyTAslNZVFIM71IhcA4iMVCJ2oQmWkO
Qa2ck0f05WwdL6yheghMHb1+5Q5yxd7PvoMwfAkE2AcgUyIgoAWTZNzcqNAcurgKOQUaojZoIG7l
lPx8eEBwVW93ulbtqXDbi/BSRqCma9+Izn2FUOhUVhkhiqWBJWbEcPP+V0KMzGLI4mLIh0hch5E7
mg8U2ynxUNA2bZRwkZ/+Zn783S+8ueo0w2mIi9j30Am+uSvgIsYt0uggfCCSbqrBFp516scfCKMH
noj77Dp+IwROUPyzVsJ7f4g7Sq4OLSZl0xv2vA/ugk3+HuxkFwMpedqmA5IhkBJtCGFbjFggT+gP
417zqGL5sQsO+iq+AQeAhhh9oKIYAX+2GVloQ9gR8girkY8Tn8xf/jbaWmsDSvC4oROGbfNExLxN
1yT8NbRNeBUbOhL5i0BOFrswpoIdYbfqVK3byHcpjCrNFtbGuZNP45uorvPXfCXKP5jEBBwj9JXf
3ZXTWp+cQXC0Z+lTQl10Ha7lcl0eFYIKYSWYrvY8PbHKpSgR2cMueWF+MIR1Y3gm2Zlx/na6+F1C
/fOCqGDDmKINa2FImDf3AU3wXMn0QAa9nm6QPPmIDMQoc1aOeNKYsuGRw5tVzfouqXqJ4gOQRYlL
kzTE8tLsRv38auiBV8NhBWfr9WH2UBnqiRW7lqnexQsnRd7VGa0jo1gFUX+xwGFWHWozOlImSvOz
x6diFCHoFMY6GPwHSWvecY9GQxUEVSfPLjjTv49D+QuURVdJPhXE+PFOAtJyg+NJlAIyUiZJcI7X
oUZLd55ZKs3KXgRvuvaaITTu+/0h0runMhHeEb086G+Yi9PMWVM/8PPrbNxHhIZ6VrrW1PyslX5F
3fexLYu7oaYjBSjl7zv9VWmAnaasqyzOV+gcWDdhExjFQsiKVDng1RE19jC7jbQNxZdIXLWKq7q9
djDr+wzngvTUZfetcUpFJ0sQ8VxBaSrQBfFa3wHPYGvKdqTN2AEhgHMEWcwxdi3ZLz1BV5fdrLNJ
i/z4rcPkqNppCa5tW8LtJj/GO014BvjnG7sYAwJ0iXRjJ+grU1qFyTOyqt/hvKiqf5mqFRMMIwcs
ahbMEeNmpYirVMoyhU5JmKOZFNLA7i3oTaB7x0qnApRxRK2VgTlXXnNqp6tMEK9d8BpBfNsEIimi
1f3qqJAN2Gc4PuyfcsJsOUI+WPyoIvPSS88yx2TGCf4btRuPFEZCGxDdI7hfNXwOy61EOtbDgJWV
1wZDBU0s1krQkHeg0g6tQgnPYk8p/FWEwKLN6ZYM1c9QUycedP1RRUH2cXn47Uns6N8Reyj1zLwl
KIcqT1egx4Z5ojrUX4xYpJkdPfcp92DSNoDVZWRze8eKzJWmLBavH+CfAvOlzM+ynLg19d5igKDV
UX7F6tYyQpxq1PBRyx/G8nXxUsR6DkkRKgM/a6N2AXGeAhRGPM9z3o/LV9Jpm2/eiceVZ3jiynfY
5gghHE+F7U2ud+QNR+/IU0ePF5dfHO+KJhY/8A4ejlfcLU+iAvnDpJ6A/qZuH4+8859/HsN2jGx+
92Qc/LbX5RN47ZSqh/AXH1Tc8Qwf326XT63s45V/7OjxatlHHsuzfOE9V4/du/Lr8na+41lhp7/4
rsgcytHjCBADCzZ8yORKzvEK02t1XbTE0PA6zg6bPdFtXbbA68umUOViAxwomAlb4tP5e4kNVTYP
Xp/c01Gwl51BEM9+D1cnTt07G3v32JHTyQtXnifZ3pZt84rnocfx7r1v+enMFxQzvPPJa2z+8Hry
rghmVPbpvbGXt58E+7RshLR4tfwcrq7vV55hb/lNRizt97fr7798X95eoaUgcbl4ht+u8rLb/I3s
vvNKY18VruGRn9XVP59vedcQ6bJxe9JXx2xzVhzvnReTPcoh1En4OH2FJAibfj+zU6d3xTl5iYsG
yPIq4iIrFEXQ+Th5i3QGx8GbvO2JZ5ZD4wCXnyuUQ7zt1jufvd/Pb89oQ5zPW1Qgttvz8h+CEJwN
m5eXr9vl+WLlISix5c9mm29Ijmz5PXCL1RZZieXveMto89zMy4u+Be/lxbPHy4s8R/HB222eYn3Z
LbIWLm9ZF6szz8cOQhnLy8tfPfKHv7//83mLIsf2jBbGsl3UKnhDb3uPi5jFaC/KHRv4Z7znvPw1
W2Df+YUPeWTzy84sP6CFYSPBwU/22l7Z/PP4X+6KH0KMMvnwIcbvIZiQeBrdSW6cD4MWnDgF6wm5
gZKuYEAvax6Rof1QtAdBHFdl+JDNmjP08aaa6RKU/hYx7OYzVETaWsW2i+9RX37UUWKwaCW20wDU
qFiXsk/cKlCXfBundDdSrQ+ln0NmbcRR9JJyXniKXk09U0iOU+z26UdqBA/zwKiA3CNWV9m4p8Pb
FP4lHwCejb15F2s/ECYC5aG2ThBmu4CVMI/EY9vKl2wUTwDoVr209tGT6FVhL1aU9LWX2HyzwsBL
Q2qcCK45Vvs5ax2tWiQtALGZ2V5c3Mnw3DKGnwO2o/KE7UIvW2srGuAfCa99BKBWzele8kIbqMB/
vKpW3XB6rFUk2wEwOrGibgKjfYs0BCHLtt37pnoaSwWxMBr1o7IKwjZZGX74YmgIxT0NsrixaBrn
0HyWsiNFeKqw4abQnNkE1DdBwpfjA6LbNssRSo8IYkrGRZww6EE/F/0AqpX+Vo0AVPv4bMU9Fc0R
+Z3/Iey8diPH0qX7RATozW2SyfReKal0Q6hkyE3v3dP/i31u/tMDzMH0VKOqWhIzk2bv+CJWqFjR
G7xgprwVVcVic6QRTlEvSXWxsxw9bsvghs4m3ZdYLmgDTNhgMO5ghg+18DXL/mUjyyMAzTKGTlng
1lEolcx4AlRdtu1pqbXD+ci62ROkUigE9YysvlgOlNOxPUdKTZEXKl8kfMf+24n3heScTxGuz/kR
psMtsNX1kEHR0Hu/5HFEAKTUP+bmSLSUqCmpuiah9bh2DT5yMEt/mqS5lov3kHoJo5CRRjEWTeS4
4EfXA11nCk1oxW7W2nPL+rDJv/LpddfxwRTKtNUcqo0sSNA1jUBDuk5E+OzhzzaSa7bw6cxbRB5n
KCDQQ+QnPZ/UIVtjfhwwlSiWrqUSbMzS2lYFpQiLMW6ArF8JxpN+HP0NwtJPxuoRzgMP6+FS2Nq3
KuFUa4tjchjht0wI6CVuLJWO3YZPhSHWkTzvKq14JzkDc9Ny7eA1MXIvxKgVTz8pcHlzPM0DK4Lv
UHPWBdp+n5fr7GNSoaX1jMY5Q+f2PEbS31wrTxOJqho7TyJHtV8D8UNrHsiyKNkmCEGGBHjg0av6
YVVg/dLkYNcoqWfCKkQOWBSvOjozvPuiX8XPL5JVQXIR2avE/GYyFFrblisqO5vF36mSVnKq7UKV
FjALJ11TTAfV6djO34XOaY5CZgoYn/jswAS8SQMjuwGTpoXFWSxTC7hek69UMzyxp95VoNODa9wK
/g2Y3rnIbPahypzq+dTvOwfJDCVAsR6FsL1hfi9VNHYkf42li6S1fiDyz4LxnRG8aQaYxiggbgT8
ysRNp2gUh+nblvqN2SafBoWAP1qYEH35pdg8969d9kkHH62da7WX//Td9GIkD8jSxDbgc3fKqUQI
6LQKHD3z1zl6zi3wOQbCUO3dMXe2wuA9KuPsKDT5EATJpmFYoNiTRybWs4uOrDqdQAaXvijvIYpC
YhGXmq21AjsPfVxOMMYVp3rdYWmJm9JrI2tjYiZztBTJt3qMIDUCKoTlhrrsOu43czxw8kgysx4N
pNy8N2PVF+P0rlst6WWMV2rgWWp10RLqjauzUf1k1XC3AqYgrajutWZ+ZABNuW57kFeSs+Vav9nA
VE3EFm25xRXWee6/ZKg6svmcxje7BHoNWlZTFw9B6MfBtVh2pAxlYBEOYwSbmGlYExwq1NAsAYtr
y64UdZcguppa4+PFGIKI8TTWauKMwh2gI6reSE8i9j0tFKeiJpuV/OpKueqUcTWqNNnH1ZG2JgJw
H4pZbHrl1CylUiYkUn01O9a6pLJB441Eb5sZ7ybBq1jA0MFNyx8g914HWQA9qX28wrthfAtxxpmS
42qj8Ce5PgZZQ/C+36Y8A3PlYxoYUPP4AcpesQc1KOAqI8BlznAyVbIF3JCxIMVOfhKqhDb1ns7v
C3OI/bLQs33VnEPMWmxGCZuslGZfFs+IR2xVvWodE1uZeX1Pehf5yLDIl1sd1+R1wo5oSRRbTfPa
LMtNXT7xz85Ve7GrimTgG0+si904KDB06ezDhGu0Vbcp7J8p7i9WKEDTa1tDhF6kvHYwTqXSdiMu
K0w1lw6pjZkzoCLrqHV4xiPFbybOQ4lU+NQjB38WcF0CiRMmDNeq3p5tJuIqPH1Fqy6jWnq9k11k
8JZDudhZ5bOsK5ia6EsY9HMUda7BtykKZs7FW/gGa26SJy+1sC0Aj22xkIZirTIvk+JmF5WQdZn4
pQZDLoALgNpLq4GWXJ0VhIwY9wb8Hr9t8YeirtphQbfXqQu5URnOizwMgEjLVaHrG9X5ihPwsfhj
FfmjYvbEX5qYHQPtaJjdH+1QUixWswZR0mqXCW1tC+Ebg/5S1rnb8+clEHmZeEqVvabamkpTvCh3
fJ74HSnpwPFsOp4dVWtJKI8l5DVkgD7w5WZ4WUybuHVJmUf0ao7kCOMJYsG0s5zIFRBK5kzdQMMx
o9qjWdWTsuomx99m/F2HODG6pzEGXicPX+XEE3JWvZAhQZs4eP6Y/zgehD4GjyrWYzDascQzDJhV
A4lXiX0pUjZDzWLFZJRLvxjz+rnihjoqkDjYYZYwhZhr0nbkgQ73wL26WldzKrBjKxma0toX5J+D
6CldAwzTT/SbTa4GLcxkRKexDlHRproCsrj2rqfPEupMmDHfYNzfROEmL3/tQHhdonmt2bsls1O4
8FSJrytrV5d3S2JnL2lUgvyds4yS0a9BZ4xK95kx3WwulIzLdWl+IAW8rGekQ9NG0CeztWnsy/Sq
a9mhqpJd3PT7jMyjRp8Mxc6KtQ4xaFd3TlQiZOGuN+gnTR1aTfRHV9HZ14RUY1TUKGnKdkg60u2Q
uBR5WHcRaFq19KMWqotKx21S79k3awFOjyT2ahxeCC0BHGSIoioZZCu8qna4keOXRJs487FZVrkK
kYFIBfdfEZ1qKTxTbbCX1fRRYaMIMxpDyngdxUziwTRkfbAbteFJTQiniu1TyX0HLDaYoBDyzwnM
x8i0QaEMJzW/bUVsiStHyzHD2yS6c1CYgpuVbymq22MFCKuer6OrBTaU4fTIi8pqrJWbRf4D1cgz
8Yn0EC9n+YVphruswVpBSVpwEnD1peYjTF7G4CMNErdVg30cBM8ZqtPYITJYpyy1vGE8/rNf56ZW
0sGF7jLOyd0CJ1U2+q8hS/TbOBq++N3EdZ6kRE+CbYMwXLF+Umq6qOb+NNeodEMJlmsRzakaImqg
iYxXziY/W+QE/TInr3bpOczsq5KAQNJsbflRpHeENwLbkm8P0b4zxalW4JWECHCxRQcIWvxUYK7D
01Op3pApF6eyyPXXfE2+is3kG+7RekjwBrbZtcHrmKm8v638LsDlBxgilpN9lvVVTvELK6lKn93l
sZ7VOU4b+jYN2Te5nmet3oTKdMoZz2VNspW1B2rarmg+dMY22Ka1h6jwPHFEhsyZA6Mr+UgzBW8C
yBXWRXHc3XIaUChsdvkPBqXwEmHROqgdW6D1NWjf3nqTBQterCBzLLEpIayh/yZ4kejBMdZ9GT+M
/kPvb1rwVpftLWs8bb60jnLpZpac85dtcD0DQ8nQyFhmEX/fOxgTNG6YoFt2KQdXJqpb5umh7Eil
kELoG/XQcNZI9DxHvAeydBpHVmUG3NSxQEJkS+pwgcuTW9CeYlG4WI50WEB0tkqw5VawJ9LmRpiR
xoEbDvUK7UdeI9hV5VY4Jg1nqAV0wfWy11E5Os+la4cNDbXbhnt6Y8jrocNQUefkrjkLKYxScAIt
W8WQtkunlU/LyjFgkZCkxSGTIo8+b28spaO2PB61mZN+KUN5jbkW9Do+5kQGDNUERB1tLP17tHcA
YmhRmA4QoV1TwsdfF75Y3if2c7HsXENT8gAWeyMQoBBKF/ZsWhspEKF0Vp1B9c1i3wVHB0gHGlX+
gdPxiUJ2rytE785gQseNX0+HU89tR04xxmTwvTkXm8b4WPZAI9QhXiFK3WeJnkSVX/lZFccQQya+
pzPugnR8pQHT6V7n/px1J72VGDeqGJqZj2WUE0N4ih9jS8o7ZyKqqhvhsBqX6wwNKCoPYIqi7Nxk
H3RMDzORjk3QSODWUUyj/EYbpTfObCRidlKDD8KCEs1tRuWEqgITJ2+jtzhq86OSGPtR0zam6Nw6
O8qd7Ea5zpq8wL0fAQt7dRyqe9kZ1HVz5p6jTMGXxH65qxUeyUz0K5mWBQz23bBvUXSbJPADJv1M
ldZtDxw0cjwpqvxC/KSNfW6nn46AdjPAsIn5DhR+RzT2TLmfZtamnTn/E+oClm4pUe3AnHFexmx9
uSsDyh14oGQtCJIh34VVvvox8oFtzGubX/VcxW+RuU0YeqKdbxofSGPjHyuOY7EOKKI0Cq+RjbMc
ntnD7GAIyfu+Trw+zfbU9bwbMezAPDtHfXNjabC1OXWt+UOhejcJW7+Ij0Z3JEa46YAmygCVSwte
QZR7bQDMzrApxiv5KCjAKZPl/VuZROiVj6i6G1MMRmWByXV/gqKFlVe5yfCeYcV24q9K7XzRH5Rh
2mYosj0xGZyyg/a6gIqz04xRAKUiLDLfcd7KEsswt67QeQX5uKgETRHeiCXFaMmyw1IBz1nwk5lc
R/hRLESViVSUkHJXuVvlY2R0g40lHZB+G2bUuep1gnwUn80jxDrKiTDY25QlTMmGx2gsTGPtumUZ
swzArZswqGpQlgsQeYvbmiRzW2cXEAzROh0FYBoKDMp3mVIzPAAuAA+aLsaRYdZrPuw0vHq9rK1j
bm8Tls7SbJ56AyNT0f34ThqBS/rH+kYX+NS+nAfGOvNJkp3pzIelxk8u4oPgAxfoEBn0T0I7lhx7
bSGtlE7ZM01BE1B9a7J8kggbeejX27kG6c/GRYuofxvAbTsa+zaO+zyTrSl5YDrDpgflZ+slF0Oz
UTKee0q3zsNxl0bwenmOBuOK7gBwfjPmWhAZa0XaBYJdJ4XDALW2TROu28UKkG8pebH15Tmiu5Ms
MF7aPJLITFW0LGkfLbHLxsiwfslfM529eMiiQx5zHrW0W+r+jB+ocajy5RFkYYAR2PSGKUldq0c5
0sQjdOaz3pTSylR4MTH4BEm9DbO5S4t8M9aO1yrTbzc627pDpFPbu2jBTbcACFuGhmN6cPriIgt9
OxLT6NheGnG9nwW2C7vjtMNsrHlJU2NugBOC5RdtIWEllM/qdjqkWr2V6Usxrdh1WLGbmkSqrX6p
x3NiqqdUx9OvNvuiCmht6uLzBHosM95L63NCw+syEOLdqjDpf69trxag4Dqcj8Vr19NJnbDSe034
yLu9mLgLKq8ppiAqviy13nb48aSICBhjvrQF4iF8W2vvU//lMOeMK9mt5/w173dllbykjnZzIhXs
IdZIYGEY0ucE6y07sTB5s8beDXEgyfbL7JyCaRuoO9NiR5B/4+A6jbIKZQK4VG/LkInhNKmPwXzP
m0s+0l5oY8bVmp08IPEVuXnTazh78RJoIuMfyrcuT320i8Cq6Kj1wt9g5Jgs6c3qWZ2a0XqSFVxF
XBeSPxALNJ322Afluucna0imtkqNL887c2F66giFkrQbo/FCj0/ZBa6OklHXH1ho3rWWDfHEw9wy
sTlHoFvLrfIQkrEqtXGLE2xy+5inV9sOnK0rzVose5lb9T8qoJzI6G+mipCSKMODVjwog/1LUvPM
dKKX/z4a/M9J/r9GZP+y2QxGMmsA0AeW7VzBN9L5ZvUhRtPNkmcheYnxASLxv//M/5yhLmwJjLoW
M1QMu8q/xnKT0yNi1xpb6t70SsZLi14InOxTojCkaimScjokNRrX0bnm44C7UoDHQmoa8mJPp/hq
pIZJs9clrlJ2VbZErrAfvWFx9mhQQC/2/3XM/2nK4ZhNwt6grnA9yP8O5HeJyoBXdN1Rrv/G7aKm
XIpxp85PJdsuGz4FZ6+VQQ0gGfPf365/zBT/a9Cu2VDMLH7oAqeHefm/zRYRkK04TIKWwjMGGS14
1pQdgbEt5k+F1GNSUKE2A1irfEO+FNy4JRxZaoGe9X8MvzUyy/ysfx8LhA6ZJgmZhNA/Nrb/z/gx
TYU+Y8SYj7izLkVCe4ht77PqapkoWeSrx1y6BXV/CLv0pZb0p3Qphs9YbR9ZOqBIJH6XA0l0BlcR
uN0l4sbhmrM+N75qMgacjcRgk10xRldNjk+nqjx08S9gplRhmdl1FK9XLgq5HXW0A2JqtJeM9z8Z
+5hBZeFVBjge3qYWSnPYDGfJ3hb9xTCI70mfQyV9FIhCqvOajxrYFWPlTGx5h7j12vpFtR80kgP0
2shliqViSfHn9xRjtIQ8PBfSNliw3NKQbSU1YnAyrvt6uWdiC8WlcFAH9qixGNYmFYM9VPK5Ow+h
81Dtq2ZIp9Ktpl2pQI7tD7WzT7DMhjhDsfGil0MszP5QFmI2NwIiB1Ke21TR9h2306ASW1OM11Ie
vsMYsLB+V7K7VixggclVpB7c2H6BW4TBtLfnj6UWNa8RB+wHS8e9IC2r5Phaeja/9DWlJtm7kWnJ
1dQPjSa7pRo+5rHaxXF4Mo1unX2mLUcw2oe6e1fbT7mpXVm8CQBSVG4+atl2e+2X/MAnzNRD2qjE
krDdM+6JRnaXw9M08+3sJBsz+THsT04T5WmxEzkaPDQmohw9R6LjRHXrgRGHwmcjoQeqLzOzbJMK
jBgFqkWU0uUnRStuKcMpUU9J9i3ao1pTSYo599Sgiy1mev1dc74yPsRSyryFmWkPdFBUeCjtd5OW
MLZFGoHf3vqOQJzkKhgdMwHT2R8Tk1Xl8NbO18RqriLGF4G8YZYPCUxRwRNDZ1GYNnQgxVstPNDT
MAQHsFpT+jI3+MvbAOLFV8ftGzmDG8Ym4sEfj++KQ8KD3VqkiLe85xST9rKkbVKRPwVNphbY7nIp
ReMuxqmFl2TTECmN64nwM1ypmVx95mwwuG77IH4H23iodR77eJQt4mknKyp8OWkXXHxWi62U57Fb
KOKAddPNM8SngtgoViNGIgyBrOVSm68t9ONY3hpmvdbHbersOnJVDG+Got1i2T1L8lV3kKaCfJe1
XxJ4uwlnDa2PVfkXUrXbFzute9Sj4UlcBsYI/MwEaZlgwI2CvSKcdc6SL4dIhCidVSPb9lQ7dW39
3s6Ml6TwKgaEf7qMVQIzFuHgFPHCLOEYIIMbNnh8s9qF9TFFvDd1y1fnT0Ib8qmamJtyPUc9RGm0
RZvHd/815d+VoK4sYCefnbWGSaZNdAKO6tIy0pt36FVri8x5jYwRcPqWrxUSgmzewih5sMv32G2v
RowXWUACTYLRholenUDTSJs4YsBXFNs8IM+ARKwx4qsY6f32zH0s8m4DxqweEpwFRS/ACTPnxTpE
OhowH6vFbmDPL03EgQ89JLPG7HiNlEcMzM66HpwC8Yru3BrDS4OZJkTAjwqi9dE+su9Cu0W2AGSm
vGYwBe2Sagr1B4kZDspKKVQvZZKkOPsuqleZAyf0ra6eER61edgNyWM5f+WQmFL7aTMwMYoKOPtj
7iMgnuiJaIlWtoqLp50Hu0jRT2qRvZP94X6MoEofj2LeerX5zRRxVJ2K/mnOZzagmWjWWfliZD81
O0mRXTnEnEWgqcm/tfPFjNmZfm31VDMvMKzES/SUUdresJNNVs9uIvJ9SSFiiHFvYjENb2vDAAy3
Dln+yS3xJMVsE63vAPSyDhuyyeyHiMW21MnIDuM2kbBEz8zUpOpQOAIaRgiwi1xkiKmOMDrVwiLO
KJwzKKh1g2ZpxfoAV2Ctslgl2gL6h05kmGl/hFZsbG5n9rRO2MfDBzvYhXHIg0/FJqKqbZkAqDbj
hpfSpPqwB1O80YeBC2ugXYqYN8wXKXqOmbRjdLUXAfZWGbk53wyAX4ll0xPDdpxJyozKk+vzNikW
uufGzM4lcO8x6El4knqD5AvBj80WEf0ZzLrYFGZ6UhpqmeLdaH1BBVvFuAJl2IV9sqOyUYaISbEp
K8V7P2mHsX6vB7FpQgwo6VtaiZ0eGL5A6uizF2OIDzCHT+OidrUHjNxcZdxSy/WkTet6upOXBDqf
bKKAZ9wAURmx1FLvTbM8n6FLhju5fDo9FzZX0Xs+nXPmhAqysiiwQ1gqgqvw++yp0j0Oqs5tYuWg
G+F9rmdsfNXf0F5fhnkTlA0aK3ALIrZIBKNEg0GpOW8kNlyw668KUG6JUV+ubCRNuCbCY6vqR6P3
tfgxJVfqrD+M4q2Gs12q21XZjl5dsdtif1DHHNB06QOSThLP34rnSghBW+ajwQF4ZJtAnidYUKuP
DNnGrk4tSsrpT+f8jvWbaRBFF+fajDA6VU+2n1cIjRut57Kf7HXNdzWMp1q2GxvqXSpdopAcmMLM
l9zSUJxjKiSUngFBRWaG/zgdcG22wwG14sQ89tgk14BBeh28dBFDuDHzmiTbz+BbqvLYqziD443Z
r/U88E1EDq1t1yoSbJ7RNl5TUdLDD8bZu2wdUkHSixscVkN+sDnCkgzOCkuedEz3domgkGzChJMw
GF4tEW+tKPJsxJfUIS1LqSRO7JjMYsHsQ2nOrW6c0D8DILxgE2mz/1vSzXfRy/tQtpeh2jbt+6gw
sQqpVb+3KbOudD7ObHhGRlpd9KKiVag0CQRBwOrE3Ih2umTsxfOzruyWjWDcr9XuzLM+1Ea3YOYd
gGO5pMMfpnNy/sqTKB7fipZJI7zYsCt9deHdIO5USIkr402Oz1EduUHYEvQhggcNc5ApeXGo4yn9
Ud9O8ZeZ/lWdkLAtnI/pNkSnmMd7h+YvNZtAu9odhAq0KU3ku16d902YsJumKqjCCKCNiTfBAEVf
sAT9MUzSqH/2aucATvQq+vpY5Om+dKYXaTOGqa+DnDKbNwJfU0tdCqGv2ADpwI7ZpLYDXd4yoBy2
l7FBMC0eJTEEbvU9goRW/kops4ruYaUHwWB5btR78jL1PH4Mf6oczAuyy/gOf0iyDiJ5HUWxn0jm
umY2XkhfmaBQduDuiX8vqY5ZpO1qCpFlI9iPtNaZzP0182JBoIXPxSuaeM8p0cIgMMO4kFZpxv2J
yVsvoiO9ACSAOjRhEgUN4HSNuWnCEpyzxaTYKCXvgB+lA04T1lg5f+TyI5HGgyzVZ4m3tot2IeE/
WYUAmF/t8CuU31WLTC4vdvqjCv0HbX/L62o1SESolAi1iTub+artNZIWBuSr6agOTAnnD+bMnGf9
fLLVb6klOmaZPGHe5Wj0qyE/Z/qEnkj5l7aje55a7M+e8Yr+ILZBYw2YFgxFGKCpjxliFud68SyQ
4kpZf1PybZfKv5EjH42h2s8JNE7KazhvJyFO3CDWeXtyeO+wwGry6zyf5YGFAGvRnNtmZpxi84dJ
ntK8y4Bx7SzdVoG4tMM1sS8M/pahD4vQzDzN+AEY99Dsal3C4S80Y4XryCZExBamp8mwNcG3WG8T
anUUHmL1NQ2vBIzgeOC5hCqdP0d9V3zkcbTWJ32fFqCaHDrGUc2389T5YcKYdfBj7F8pizX6GQ79
aDxsG9muIoOyzPrYfmnOkzB/Gq6lcjgkobwFQl4Zb/Trpmp4HIn29WTT1JChFdpoqX0UjAxb5kMD
MGO7tLwayTDlIRpSSmMDw52FW6h0/I7eWLzPluUKVuKifddKppE0EEXRb2J9x+F7JfLTsQCnlaSv
dcH0DNlprgAYlWzflihlzhbnuw/JtsbI5bwYhKFr1lB7BaHMsg6Sc+wc6iiBKPNMJOC9TCOfExsl
66DWgIFxBncOuCDWED1irm6DF5qZYxn9M89+28DhcZa/dDKFm8mvFtnMgkW9F6T4xPimKr9JFrO7
OqYs0+r+rx1+jg2T1fGSCFax2SblkT0yu9J7CHrsJMrnWJZ+Lcju1ae0+B45v4q0PzYI36E4WFJM
fohFa8hQl751BlcLBb3JNiLNVwlQtyFBLZS6naP5y5kwpRcswjzzUdqY1W0lQR2w0TAAwCftGGct
zf1+5mNU1oP0h/42prt4ed/yjibgtZpSgMp6qN509ItOg7NfdGqUEwA9BJpZtZkY5le2NrylULtm
ZTo4AEWt77RvgKEpm96hQ6G/E9BoF0eg7myxXADx2BciA1i3tyXdyzqq5Wvt2zIxTQnWGeZwUiQ8
fDdG+h6q5qpc5YlzjYf4D8sgGHfjHuDbgwjeupTN7fxjqM02MxhFGD0G3WZclRNnQhn7NnmKbLEr
GSwP9aJZ2SmwjZJ1bIqFeWSEXwO9b1j5NA4KOyaUmEnIRPSqw2AozfO3lWxtIz/8E+8vu7sOqt5o
NJ4Ao8tgaoWl76oaTE2k8DTI6cYun7V0nJbXqz0JBnyPSzIYbk9GwBrYRffsRXc0Y3lnFsW1UhKe
/rj3lmPMqvIqlprKsqT3YvJonTxIAP270eBiCN1BhbrSQ5DXIxxqk3LS9Hg7Ci8f3ns88E5TbpcX
JNrm1THiS2fA2+w7D2K+RbwkE4HPuGNd5eU+HP5w0zVT15FDCiwsbrbv5F5PdfHTjABIRlLWgfLW
ZIihElSHdt1xalY8+/nxnt0BosKd5aAIGMWXhFWcoXGDUBhw5CWPR40L2l5XzcNyKne5DRXjV15Y
q1iiUUjPsFGiVBnRVbbpzZa1ozLB67Kyp2mogu1n/VGyxkm5kuOSZYczb/M5pDPnQ2rRaUG6GNG+
ICEZorR0E5x2g5uhVuz6Gb0EnGkvXlSFriOqeOrAPEYtAkyMIXoGjNy3D7Pgz83AFSymynBcK327
cZoW4IuLwc8rQ/tPXR8d5gi2GmNEsTZ1dp0hmIRdvv/OSmujDCjei2kffK/NNk5DcdP7+S4p05/Y
gKqh6A8nbm9O+7cL7I/GzJ5SYlur0KjxorCvcaZ45aAKt1V2tm3qjzLrUhTpxizUN90KDhjgDUdh
utRfB2c6g05ZzTZ0d4vVBj9LSVHaafKoaeaQpsiPp3gbS/SAF9BOHPItJMLEH4FEosQzBkEcX3Kw
J0HKMIIPJkDnGcgIDAlMjtQHZ7DlFr02uNuGlorhliV8Y+2nhPXclMjQp5pd3Vl3zYLSNnDzCll9
ir1TtuuJ8jHTaNjvib3qBBvbkNDh1XPo6JshIEvfmU+dqEZg1duxo7EKBlLGvT8ZOnA5a2HFyNv0
tdP63czfJudQjUiTlL3v1HhCYXfJUU+q61gLi5Cd+ipP4wmy3qjtJWqY5FUCzi5BXWCq6FlLV5se
p3CTzfWgaBdHPuG5oOrJGb2EovGIfIeRGvvZJFc5reQg2zLLzpsPfh1a6GmvU9Hhy0gheUA/0CRS
0sOunjTaIqJ3YiUxdJvmrEYzehWoAXY4btV4KW1Oo5n5d9ks9srImiAY1v0sHzN73syq4UoWqk1b
ALRReUOnZb3h9AlTURAp9VGzGWo51qWR89+kpWCVh5X+CBV8AQZmCfwUi/caLXHadPI3PK6ekQmR
kG2cAkWDtqVOaFHOuGEuzWhnvRRoczSSAxZWBbZgvisKNYHZ2ohuSmtSdfUi1Vwp/V+nCXzGFdA8
WlJ6CQSEYm+09zywr4nc7iz1vWCA2HM3Fs4lti1fyb8CXFNDbG+giuzE1zBeB2VpW08z3L6v9SQ2
WvsOJj7PnC1N85KNfcscdyNYTSXcEw3ypoxmnmBvVjOXG1OQDCGHPYa6y+WDLoXrxqSXT7wr0knt
i/WUE5fDEEDKEK4cJr9U9Qk++sqkH2Qhv+iwbJpLrCXnrkt2JaiVJHW4MB/BIr5JxMAR7FTuXn0U
b+x63pjcuIZdgkVwUTKmvDtMuY0Zr2fGO1yF7LjO92Qxz7cTBv9fQ/6tj2wpFMz5DsV7bYgD216r
eF0aupPnEDA5X17hgteY3s3KaUpGst5gyK3kfWC93tO44jCHM3TlRY9vWhp/TsOwzVtUZ7XzDG5r
+CAtWn7TGnv6cptQYXLomCM0k9cwACYbCJRyt0hpsSsXkuKbqrsGAsSqPs36RN7x255vJmyaNtTO
+dRzd5i9JDcQk5EbEVrfp4WC06vwOIAQAOvLQ8ez5uWaVm49gUXZYpDo3Gn0ATlIga5rRMqqY5LV
cxxSasGIZfub3RJ0OgYlys6Cemir/oQvosMH4whoUTZXpkwPeI8jKK/cWox+zLBu4JHVOFz3ml9U
Gokz4ojZbSR32CNxQJ8rgvg6l8bF0svXxVoZbrNKpydgUdJteDyJ4lHddclYZkfqaY5Ml9roTWn1
G4NQ9FLPEQvryH4p7Qu31g0mMnTgLXeZP4Z4sRR7VTOaWPZvppyccyGdqn6xPcn9myD2Flnd05Gi
TV7Ht978cqxl7tZybU4hJgM27TCpcPrV9s1kNI2/UVDDoc48G2RaZ5piU7CcoU0hxLCScz6yumRm
X6+H6Wnl/SUyxrVUyRtJsgE2aGuDxI1CNuWvn22bfxI0FXEVfvuXfxN2OQ2MUNpbQ+p53hBHIXsC
tYwEyP9EUMidECnh/0s25OXux/6SPXlZKm6XvlV+x98RRPF3lct/+k+5qR97/HsXrvmLcAmGLIGS
HV8WeauX+1K3yp9RsIrRdrda4iTLr7v76p4RYVnt+PVniZfwi0+eZHf3+RLCI9Vm+Vv+x88OvBdy
JBxU4P38U9LKs2K1WuIzYrUjd7Mc1svLcox3IizzYTn+5U/J2vDnL0t0Zjm2JcPyz3Hx10vLK/+Q
Z9kRiuHnLYfGj1q+CV9IW2/ppxeyCRdx403i7SAyc+cNiHxe1/LFy4+68yuvjkO/8+vyXi2/8N2X
TtmXJVvDC+DA/uePlrdm+e7heunK5as5pHH5ctwVfKvCjejVLTbLq+A38zZcY+yngXaJCC0hIbG8
xbwYXi7fk+964R0AvgNXzxt38qm41Re0wzsfNf+EB0JPuvtxOhFDc1aEtLC7dtEp39Hscsj9alOc
pHNQrsq3nx/el361ujOPJJ6zW60kd7Nb8adL+udnJ7l3fivxOnm5P/cfXjWlussH+PPDB/fz49MF
fOfz5e3xeDv9ccvbyqfu3194p3Ycrc+hV8/xIK2XPt7l5Wbuiq/d7Xzr/1F2XruNY1uYfiICzOFW
iRSVJUtV9g1hl23mnPn089GDAU67Gm0MTp8OVS6bIjf3Xutff8BN7YBETNuhn+KBSV83CSURn/Bj
+4eVwjK6Xs3V/NXzn+V+sTj4xl9r6PpxnS/wyqXND4S1uub65qfDT0HvtNhGq+uHPf9hXoXT9cme
V8vVXiz2NmsyWBGhHPA8uMz5D9n8n+/Imv/6Dvw6K2rhzRdznZ8qX8Z3Xs//ya9dEVgt52fIj+Yl
+H9/hl/mF7iirTe/Pluujhtz/WAhzQ9u/kBfi5sFghTr+nUz+0sqRJcQimHQ3EKcVDBcc0RUHAMG
rEN0ihomadneKOmC1kNx0rtLnWEoJJarrKmxdUc4BQ7bYgaq4p5OUghObbsmbRWqcVy5suaawggS
mZ506hWBzr6iu+sBoSeYfEaabcsQqx3JWK7IdUXEDadjq044p2IsIQFow6DLUtHl8IykR4Pes+8N
vNPSlQLhtcOJSWIjHEkLS3T4MOLEubOcoQ8dHmoOiamtUwBM+ubhIygZymBc1Ogwd8I5/FY5FIw7
xMFYyVyVxpwv1bJt3EGkFE46LnQFnI6STj4CUc1wpUqp9utL0sIszm5Kcf1yWw0IYK8qnMvmfCII
kjDNwx7C4sukpzBR4Q/O6a2Wd5yST6MPN341QNxcRsNrhfFwRT9x7wsANuZnTYqvc10jm7i1arKJ
+wTbq150rlTBdtV89OqfZMYCJwbzg8DsqMLdsNsEUb3rfe2RKWRvtSC1ebHxoMJM6RNMt5UeyFDO
AXGD2Sfqhh9H7KM/BS2Oq2FjCsObMUFF9JSbN40HvvIweelugiRuCvmvnm6tgoKNck3Jq2M4B/Do
yApFb6W7+vSC6xmecQn3aSPhOdrL7bKhc0fQQmYZNlumgy91j0W7AO7fQVqRrSM+L1l8lWnHTFCE
sv4QY1AVZlzzrGmsr1TxW5ng5VJQ3uLxOlOZRKliogQ05AUEGF5rOKgwdrbT9NDNnYINeEDBFCz8
Zl+nfwTYJmmjotCdY4Cx5ZKabVyamxR0Ae5WY+lneXLkWLI1zBc1BVWQti0Sckqo9MrB6UfmtZ1l
q9p4MEBxSrruaLQ2o5RDmv81pBFrNtn6HTPtMFy0WOCpGzHFDZOXI1DKvadLqF9TdC/mFub/rk/b
rY7RDVHHRvTUdrgRKMDtenSc4MZkGCV39a0Ak6xoYvPobKYyzpTmSq7lddtcYuxRovGSWXu1cxmF
u2YbrQ2Gt6J5HAT88pdpF10B8Pc+hFCQF3y4dKfUfOzTMjyMQ4S1pInmM9Mo6d6HKnypsdw2BacD
/M9mfK44TlW/kzsHgXNM4SiH9VmEF+pL1l6eUOuFCr1MITGGIjhpIsFmums4G8aSdrWGYc3gy/bL
GB9g4IIZ/ZqRr0lnvjyiaGhk3vbMx+wHJ2UaTJzzUSbSloGTGgD9bfam5hm6rJGZNKzixlznc2yl
akgVPnDcYvUXFxwX5iWqgq3XlHYKihrJa4X/bJXmNewgKiMCU4OdYZ0T9EgaW5jke+cAZQvkuR1l
FeqclHGhxsNlBoWRqUbBLvvIFWoad+j3cnFR8oeHbkpqikMyZcR9YS3FV1NI49wWrb2SnqlqyALo
drk2bAZ9OngpUz3ZONIi3aIS2fKoPPnxJioNyH1z2AyNhjk6wyCdu0J5TP5MT0AcRtc6yhhHl3ak
1Addt+4q/62Fs+dIsxy6Yp9v6iq+Raq8pxU/FFjaJ/CptBFDjvi3ynhF7tG7lfVGtMaTkLyZwTNe
4qRGkO8CB29Ml7GG2EtGTyRCWUdsNL2Mpjuz8hsofwK7o17oS2JXz3GFYLs1lHsuvlvYEMowNHX1
QLKgzn6nhI8czA9EtYIrHq1rVm9H4Bi8oFZ5a/Qd/svj+Eses6VisTV+mLT2BqI/JsGQBT/86qZ5
f5pIWaCk0rDcL8xdmdQAz8+lgPhy6jb9F/j/ZkIVJTl8ooz1fhEeTvVtHeMEOgmzR012yQ5jBS0M
kc/PbjXCHUQkgaMGDPxgUVnKthRiuwScqzL4tVy7aR4KwEMNplkL3Xi6KUG+viRAvnNaYp3Fdm8Q
Zcg8hr5stOoFECC+qfusgTKJHCQKb0geGNYTQ2/+Di0IjXgS0iq3A6G2jefoCaEUFSb2tG4DtiYa
lvIIRqrpT/zRl2iAcZmPeqK+3iNJWXbtpTZdyBom5JIquFR+ep3BWC9AY2B9EHnGIYMn8BcSAQgw
jW5lInfwR0fU1OOgKpvuxXsTp40wwMGj5DL/ZNMCQe4ESsxPQbb0jAk5ofFsy0PqVlRBrZt6GDNs
htf2DFG9eUmAn1ejA3l65V0/67f6zcf/1rx6a8Doe3SIDkq/+MSCD5PVhbmObOuJdgO4K4QIepbO
aE+W8kFj81jiGATZecEQ5MSQZhl8fH4m9kVZe9f6lczH9i08zT+EdnVtPJlLc61e+beVelVTvKPh
+WwSO7OV5+rDZZtbhxvhLDoQLt9un6BXNlGNb5/9IrPdO7Cq05DOsLhjh7iS+Z+3o5VeVNBeUeRz
3ubKamDVtWrFAYt8sl9pGNp3k/QIdOaf2krSOjhwMuLQySWfeuGHyjJgi4oGZS22tIKkzPsxQcxc
KJYzPgWIanyGHIA0uYusYU9p+w3CkiRuoEaBceftPuoufoJKlNcqhseqXwRuHmC7E2H2j1m/ggwq
ntKD5N/SXt036nioUY2KZbAq5OktUPu1IvdHS1E5PqKDyvaZDMxNY/QLVnRJmAsUlYkWMXYjzkKB
iVXiA2myHfN/9FQMHjAgzLHD1YixT3I4UEb7jOvtYpynIhGzL08HfRzxWZ8WBmUcYLdhy+WjguZb
RcOz1EtuHDKTQ7ZS+9Gmh+6kzxiVh3X+2BH6lWw1VbuquLwLiSMmrSPRHkbTb00wFzX2UEmCVXSg
b0IGeFnYH5o8uaC2zKR0LVXT2jAo5fIYn2sUrpDAQhXasYQjJge8ZjAND2GN/FHHZDNVENDoFk3I
iRpOeKo820gSZBIK98y4CeWHapwKXK6T8FOorPe2Ls/d2Dz19KMiGmMCgB0tbRahN+FsDcFb79Sn
0jdAL1apOtULNk3svuH7JMlHBdu5rK1dqiLx1X2gbNQWsxtsxZgpwbCobRME5wxRcDDio1hJt8DY
eVEqcN0BYVsGOK1pAiEwTtDxHyxMO8uDTekhbJZPjfwZ+MRgVDrEl/rKpKrw9GeRVOwO10TGB0s1
/03kPQMmVIvbtGb+XiDqhRQREK44fMBJGywPtlV+6n2REpMoP7HeNP67AQA3TXxORUDFhKtBBzmp
1s1HNVVbhqOtsa5F0gu1mzB2R4EUEc1LXFGBg/8ryzARVNL4WvJp4zg91NHFCJBRgsoYQfIbNYHm
Q6YCqoksJ8bypwaHNbV0VxXDcyGJm0S0WNkMgBsELPkEPHGORoaT09oiUWPMnKC/JOksZAH2zXIn
LRiUtuwOwLxjrME64r5H+nuIzHvwPv32nKTjKoY4B4pxj0r2AYYacgiGnnZMyTFqIjmqz5Wd1wK3
DMnvHPAfsioJposRKkNT6o+SPIhc7OhUxs28GmKS/BTAnDQPttkUIpC5+FQjqPMT8ibE+jp476Pa
Q+lRoMWsfX2D6XrGC4CJVdx9sq93vl1HyH4i5qHriCrGpClCmWIKR9kgeEb7rQ2XUkwcrSdPo/xN
USYrvw3oI+XDaLejXq2imHYkfWLGaXjVeTDltVeQqsqSemhEY9IcD9tS7rZ1g8xu1peTal3Capbj
NynajePkc+xhurju2GRjZRYQ3DPUd7OYxtZ6cZkmFZp3AluGNyFw6+FDnAQYhvrvFsumKTqPhM3n
He8FeNqEkWStvshU5kJGegmkKrYqozcYyGPhi0U6bxxcvIM54A9ofYSQoIrDVCjLkGE6hd7bEE77
UryY9Re5DEpowtmDh7XapzYMH8uaXx1uHyMiA6fnbiJEkycrmzXEqmmpIhEiRio2n6D0KMExjlz4
MYuIpySNyJA69WiVqjvgUg4lokwZ+arqKfJylzzoNVCXrbaMJLUsIGCkC/eCpcIO5lE03h3lGZTU
Ra/cJ/FFlHnC01tcL2W+f4wHJSTTUGEjCnDA7/u1iXivCPKjmQ9HZDSD4D1Kwfo1adoBM4QdHIQl
Sign4EcyUusQIlZbROWiGdhxW8GRj89R1rKZseuPYk+AqHoaY5yME2mBgJ0t2Lvz3BNwYY1ziILs
rUnoSdDBVIyk6RoZqQrZCkd3E7aDdTUn+aUEK8TVaheL8g8s478zv0xDNmSFOCZd5V+/Gb0ZI51G
Bc9hX7tR8iIHLiNwEEaPXDrvJy+/2SfvH3TmL7toMj014iJMkgf/Sa0uFD232mjMcbOQP6q6dVR8
rjw4Nn7fnJXsoiEOk4MjMvGF1MNG8eL6iZFFrfxgc/uX2eXMhjdEoluxqmLg942FH8iTOOJNAcvY
fJWzT5z82mzONsOMofjBDOxvOvm3n/XtM0dVp0WTxs/qIzdPQsKPLtzvtyRoD3AkkTt3qk0e5oOl
c6Smc3xwZZobof/JxPDvm49jF3kYmilpOrz6bxcC1m8iaAM/Tqsr/ZjKSL66jHApA8YVxapv7P/7
2IHyZ69zCKY/EOtn4vw/n/4/L+CbiyHRYmFqIlvd52vWAf73LnBEf5FIMrLuifxCrl6dHthif/i5
f5Ho9X/+3G8ecsS8WIMv88Fr5tLdUhgnmHt4zbdgPgpRC8s6uXr+q2xiHkYA2iWFkqYTAPDzIzBm
57d/3gJVNlhwZG9KOjl/325B4o3UeHmKEH9jJCczOVPTr6PsUr4M1sX3f43lK39vB8dj+jE+tXaV
nFLjGCsbRVwJ3qUur6LC1a8B2bCGDeu7fK+Mg0j9qsP/22hgEcRHla+pawnPQ+HM1D/1tSxfke+2
/jaN3pvkCctxqcYqHxyH3h9BM/paaa2Vv7wG/eFNqnfj4E4yEs1X+m8yQWjCqNIRjDYMmndVA7F0
7bcrc2tgNkPfLyxiggvfc+VX2Kxm5+e9umGwT/uL6zK8j4nTq6epX8XQ6ZiQ7agpFvQvcy8K+Kyt
3su3cg+5YNPYfnvTi9XEJzaZm2P+7xC/3t5wtDtmWIyeMOfV85VkK27ORBe8genkIv01jxKbz8AR
Roi+r3K5zoutrjrZS8dZJ29yH4bSts63o7DTVfRt27Cy8zdTfEuTi3AecuI1dgoGn7My9pQdWvOi
dWujIxnikOMtQiXD/JmfVMg7mTHvcfR2lkq8Awf/UgV4JQ6t+sWOya9g0DqpFNS2kV21AqROs4fI
/smxl0CMf1tMJusIl0ERt+5vjpBK0QTQmyNlz6Dmivg9LZY9A02m7JcRF936zrJAwK9hdOKMyYNf
ULsTTVAOHVgS/5TJruXeqA4DTvwLoPwex9leGioNAQSzT4zc4vfm1BgkTuop7Z1wToy/yPk+KFwL
WgBHfa7cUj7/eym8T8ztzadceJczWoEtNJ+WUjhfKHfp3mYH/U3Rj3H+mwYu+10kf3SNDMWll/0e
x3eN5YC572DSVyGV5NiEH+Q0rDCCylh89a35SG8eJgHhCeWuku8NBoEs2l1suFlA2h026QSsov/c
4i7Pn2pGlwdKXqQGhQHiBnTAbnQV31+0MjxQAjcw2ds3vivCWewOcNDxUVDhAOUbiEcUBxKYqEJI
n/PDZmTOtr7ftwBTY7O1JEmTGQTz+/8j6ckjT/QS3yKcNVj28E0DoFpceNbhcCeCwhT4F1b/g6kp
HHFZOxbyWyBdccJSunOoreLYDuVdecjlXWG4uKV3O9wSD92EwJEE9MXkrXJarG2GLRzFXOk9mmkV
nfSnjpeakn7FiaN4hP+sJCdj4Yw2RqtsyQBrh2ncF4XbaDhNnnT1GKUHGX4/bkwtq5gfiH93scZ2
HZxgWnXmpReuEBgGxp4VyEjGtkGcXWSPZx5842iwkTCCmJFq2yCVmiIz3MoN7MtVAm9iwVlI360K
z4ycARPhGCH1iIdP4NCqd1QKg+jEK9bvSkcfF/hAOsMrYlIpRrdkNzZsTIYBo8LJsVMlXLIWvH0l
7hA1EACCEeBZLNbC568cAnxed0gUGKSRHtBcu48lZWdNrcvQ/SA0K9Y7HXvhqvVOdIZmhesyZSIn
IUSKRtqhm8k3rbhwcko5bESlXXJoc0dW2cIRfQTvrMwJJY2rmxsTiQJa14hgFtrKN4AMifehOXrw
jH9KSjf/PlJxRIayqpK7xbn+5TH9P4sJ9gbBsXTN+2jrX/FsBLviXnnwElHBiA4GOLPqsXbmv+eL
9IjeMMfcjpwjgwy+g2WgWv9g7x/kO6uqFhwdDxy7sZ6b+DLwQYBgTe/ahn+k+T+690C+m8WCFFZv
l0nrSFqGkY29Rl2+4E/FGoRHNKl25YB0E/BdOKBtvORydwbPX3hWSzvMk+nB9tAg4wh6E5UGdPcQ
zWFRa+q8sljFsMirwLV8R+0fEt+wu8RvKsJ8Yz0h98FdAwaf/MN7+bfVPf7fooh/KYEmqqiZ34qE
eqz7IRomeR8eTSg/v9rRRvyKgEuZVhKCcg/Ny8XiaRcku3Sb0XdhLgprn2NpejU+cVkbPhROmGYn
MS6Clg4aBVxc+oQwu1B9FBySpHUx2EV4RmtS/nD90tdu/21fwUXcID2YKD4FxO+f+0rfKpXpKYG8
N++Qujb9FTYAHCYP2A/IFLMvRNSbojkkCqzrP359pqWE9w27L92I90RY+SPhXMcwXyNrafD+e2uT
dUEzlS1D89zak3QFB+5OAtg9U4/mNnRHQ4Jcy8PYsOvE+VXgAXu+2xVuqx7h9lfJJQ4c/2Jq887F
7qIOmAtUcwyVhO4bzUwOU+3iD5eWLG7GGyxDrbQtZi3Krbce5pZEUN13QvCETjsMIIzsNf7MIJHv
aGtM6C7sXuQeSus2JxIT975NoL3gT5eYT0q6ZTOy1n73JDEIQSso3TX1wNdO1N0DDHxCWOB88W1W
fucYIUQIm/ynsP8lxhusAP3zSKH24PbsqhJ5yUwQEgTHgPbiY73yFoD+v3Hu4DGDW9NsgpPlV813
IAoV+VU0LwkDASij5mM+2ziHCDbjTJn6pxA0Xz0W+tlP4TUf5t1i3o1U8dq1Jx+CH4Sibl0x9Ycf
FSPcOzQR0B+oKvzrweX3PF5M7QUjQA7BTd8yOTsDLuBmQ6RXAB0/fStjmm1aUHJJfcwTczYDsu3F
RfpGqFbg3wzBIYSkp6s81PET1UqLwWFGBbGZQV/2rB8OPn0uR/5rgX6rfTH9rdUuxDwsUzHugSef
SYjlSkbCVVzukCwdi3z8LCcTODbbhSPDhXQ54aPrjdpOrIYKeY6+wgptA9a2F9CZmYi7MogrmThA
4g4QCSluYcTPcYtDhVJgPyC8ahYWrAFMGeOiaNLvts23UWftoixfWYH6SKICZCd71oVgpxnFn5wU
uH5S3bRLbwp2JotmkC+WoB5TnAax7NoXnfRkdgIO4R9xDFedGUtmwXcCcYe5lXUlIBPpTZg64dOe
XFqvJJmshNlc7UzqaAuBkhy9yaBdGmz5IYF4TcjLSGRK2uBYMysqYS7RkSgyzKF4NUk9lir3klG7
V7rcrsWMvnk83CTxL53FcYVjtBAFrq8MLp0frFCggpGo39E6Nrye3Vxik90h0dm/DEw958guJleB
2iGav5RBd5fFniNqWSaUjY3PIifuVNuUwKk6bpdFTW+hfJStuUyptEo+jiiTv1Y9508a0omIZirm
DfFFHkGZHwsN7JD7qpKDU2F300MVapNy00Me86KN51MMmGfP1xEBYdswphtNKm8qaZFmMDBz4uND
qjKqU85YIU0xBa38c1ED+jJY4qASbbH7FCf51ImVjobiANXgl8bezUlrXgZpJxl6AQRXg9xrZrss
EaVqBE+rXduAjd/wefvvtW383WESIcKuaxikeMh/uZRPEtM+ZNzSvtn0XADq5lUInZoRmXVMZMSZ
0Kt2SCtkFr3gkqoNgS1fzP5+cIN+lWuwY6q+fsDfjGyNBckqJkuGugb2LOhAs8MWHOEdLIMIX3xf
3jS75BebWkIRwxQ+czDFwD8NxT4mUJHy1Mqrep/HL+W+9G3DhUSHeBpVkmatpfmOXZVsHUGCuC0p
A313yDc9noq4Tu2iBHOmJecVVzZe//s2WTOs8n0HUGhU8ESnVDGkb3GlReVNwmxQQBSYcApHXgpC
YOyB8Sax2xn1Ub7TqnXVLrkfKj5L4LzEND6yGHuoBVkPBa3ojd8OLFtOmSnA2kcxicoF9hz3wulW
46fc3fPZpXE/1vi07ZFQQEVOuqW67qHGfN1S3JAUY9NulGrBxEbcgPTv0cL5FSPnuWepPpWCgF74
j78sHmFj5xWJb2uFVbsc//g0E+FKGxf+7CO+lMRt+Gy4mncUEhffl9lLxnSgTXRzvbfUHnlzydZs
DX671qSTjFLsoIWr/76zsvY3oqUqqiwaCFJklYCKb2EihgLl3S96aS81OIIttRsDKZagLNoKjHJp
JVEi8g/BWogUcPxjSpdZ68LKTzBTW8T6fCO1YacIEFaX4muvuHNuZLKdCA+FUHDkxOrI1V0Me++z
mlDMQ5xcUR5U4TpuNlJgDwjf6kOPRUF+I9J6ujVbClKmN8g0eU6FZTdbHgXFlQJa7ibvsuQwn2Jk
UnQ22p7hCVetcREfAf0xFQgxZFuMr5ay70iNCl5lbLwoGMWl+QnpBj9On1zfZZRtMI/q4IyAIe0w
UaHlhZRIt9Qb556hCjvuW2sTZV7BAblkBp/KqZodxQMWQZOyDekmy1/qk7rSMUnM8Gd3RGYHJ8oC
+hcapextyLYMpKkZxGQ5KkvItGrLS8WzVzLbx0UxXcXvPqKNVbtPmo1AgjEWl+zj0jl9z5DrwwqC
wnhkTegbNNAa0+BgMd3HP1je4Mjl/56ZMk86uokHQ/wC3V99kO6efO8+am3LbEF7gKEw4sbABvCE
wQ5Kv1X6bNaOhfD2bPLjMOHybeWBocfUbFRtj4voUG9iuh/4Ham4Gl7T1mVtk3x8ZBxsrPhxrH9k
Id2KyRfqO+mUPtOVSea6v/FHJRdYvMcx6rNj4pacJG+v3NEgNN2q3KTtghTEAZJyYdfbcq9LixoT
rD2bD9u9vK5e6gbLgAU8gwQa7qv09QYM431g/Dys9RrO7qJ22GZ6jKAocLRlvbPef3gp5or3+3YD
4imSl6GSHmN8eyckRa+xda2lPRHI7CXTHxaQ7KoPLV8MN/ymPaz/txnxlyAHS8M1WHUexjzLdptj
D+m0O/GHDfALV/6vK5rbuf9p10IpHo3YIthUttMjXoC8P0m4CkQKcJjKwjK04227767WJx6j+K6y
SmEcY9R4zpH5/JCBpf0LGKmKpqhamIswURXngu1/rkYxArlUUBnu434lIXBCbI7CHo5+9pGhoje3
CfdL2FOpMfKoNpxYqEhZxDSY6dr7hHdMojJjVMBCPOYE3LmXsXJVQtCnpcqxJOHYB6PG0Y4Ma5Et
hKKLRIaGz7/QZmI2XhChfmSBQWXULo3yG+X3FJPAfYCUJg0HTKgB1zSa+LdC+6kc/bcPzxwCkalp
iKb+PXi5F+pBrXND2veSTWR2G33w1YjqNGR3qzS3DtV4L/WDJ9w/E9y+JQQ+EkB5uez1lxgPS7/6
6YrUuQD+tjrI3+J5kBBqMiT51sFV7ViYJhrVvaqLyx70p5RmgWTQXszi02jcOf+WgFtPPeSUmX00
m285cYXopXmUGpbC/mugynbLWKupXczHViPbWF7xyNCscukjJ4OHat//NMJHWAP5MZTLhHuQ3U0m
UWkyviUMwhqpvuUEmpveZ2ryJxTRHke7x5p05sn79YulHbTmkWIJbhFIJREIgyObvh6wqM/XSsHX
DGy1L3ScWetk6SUdbOZKc3q1Pt07xHcUiFru1giR5hDcmJExc23cxNvgwVQP22dIfOZ9aB9Q05n+
fzbgSMZdby9ijnMojlUPpdZnXEntKWowBcLOoQePrOymj3EhTJjx43JQL4mCIvCPSTAEnyhb562x
gghqNk9RZgewS/JXUXYKH1VTUNCcQ5lI08UQzB57F6mzyQYHXYZmcy4rtDUvAwJxZgQerr79ZQ6q
ZXZRB+u4xfKQPTsiC7uE9v+KLgyFWKXSJrb6cv7t2lLu3vwHYt5pDfTOW4syQvjj//eex9oRdUkz
ETRQY33bYbK8HRJUvwPmYAttg70ru//aAIRdlQfTWIPb608Krgf7eputqdlTYcmMFL25vma/28Xt
D6Xx37mIuo7RrEhZp2jze/ZtUSNgbvpewfCqQiW0wloEbxf9o9uyCTM5lz8hbUAkA0NbhluacCd0
QZdsso5TxMhLiEpQRNiTh9f6PXP7tzinUbdxfvnv+yaJfxdQXCfhjQYA0L+4PnVGU8kVMfZ7jZTh
4jHwZsg8z4kyWRzRDcN4pEgq/GOHG2g43Zvwta+YDfQwXDN31NpVmFYbEFwKsIBXr0pYSMLL1B2K
6j7HNTKXzyjgdRAkDt75XcYCzGrzVaUSLMW7ITcvUv4yZTg6852KjEeFSNJHACsCLZTo+RvJWGXm
h2CijIvHpUkUDo565IIv59cB+ufQ3S3Vnd9UTz8HE9v4zBf7IGRaRgWPsaHqP3ABAtg8E3dv6OGp
sih1/Y047qLpzjrvycYOrHMvTlt0UEeN3RFHUjMRMJ8DoM1NfCkuYoW8nMYwx26HxtDIsbBWD+Ec
ac4XlSlzhqNgYC0YhnadjEs2nDk5WWxwXOY1TWveCZXqwQdt0QCcIB7wJlZR8sNT/YI//7mjsvp0
elD8s9hV/5ptF6MsZ63Z7Tm7xGgbE2X1CSmi0XkDbGjVbgWMki3jrQXV29oKxRE5beDCxgHFJm/h
RxDk7y3+nxf0rSQpYYdil8UFYc4iumbk9J9kqeEHWEZ2/5yha12TNwIXs8ar+ocD5l+Gj7r+ZW2m
yvwD2sE/z3uh9/vMS9VuL0NkDyn+2lc2oJFBDqxovKDKRwdZpc0/OT1yspNUxY6sO2udMSOZ6xr2
tKmyI7xkrQ2fU4yHVoXOjmPHxdsjAXPpvMzmZCGqC9lTR50LFMIOyd8BQzQCLPz60+9VVNHpygir
tcmMSO1mTRwBZoyca7lfl9a+h7UYJpiePKbxRajuTKNI+sN8/1OhaNClD+bU81qaM8F7fkqHRJmc
L5NttvT+1KVTGMBkwcUc92O1w9sAxnFEu+mpiRMMhzmmTxouHUfLf28iXzXD9+VGsalJcCnYhL/c
3P6noNI7LRWFVm33g/zRCIdU1Vf4BljeKvDvCUewzOafQOUXpldBK/c5nJDwOL9I8zHWNoeGFl0u
7flk9tJt2CyK8DGf77WChjKdb7TIatHx9/7hwsW/qyEy5cikgpVhEIP5VZr8z5VbJdSgisTVPSK8
9NUgegPQyTUsm2KPgWCubzCxCs4jAxLIcOgilx6yOhV3zGWe/CZV43fTu9JtpKFETunMVr83eVhI
TATWFQ61c1KTaUs3TGblReggAmel4SnjEV3P4Ck6VVs8Kpt4b37GR7hFiOwKYABophi312vR7S8d
xl/4RvyGvKcwx9mHjonwYkNL+jahrjSXMDzTpVwdG+8JBDtP1oDSTDuBtUPFJuwdao8OzWZdew6j
bBmrVKdvIRedTG/T6PxXeaiVhfYSBqvYstN9Qt2LpjBZpM/GZy3h77ew3MpmWIxkIlvcKBzwbX7T
SXJZSq5wh97W5CvxmVxG6xWRHAewi54aMnuznSfsd/0J1wwYgYVj1Tti9jAXGJ+h4LcbfDx0wW1e
8yffh3dEW4YLghwvcQ82XDora8ZHlhQfYbz3zwpFyaNG2Z+u2g2Yj8lMzW0ZgG+Ur9Yy6FYY9r5V
MSy15WguBh2ZvQN3M7c2oMXFC2XSC9ZFtfNJHAlcWw6chfQ8dOvAYpK+88aVpS2Zr4oiJN81DWfg
/tR8/FtdYGIhIUvEGSoAQt8KlTgHSLOyumFyxZKI8MhhqrjLOVvl3bQbuGqRGSI5Gjg8qyuAMLaP
4GF8xk+QC4jUCPBKo8teSzcZGOcCZTgabFzS5VMR2v/9evwLhUfnWuH5c6EYt5jfKFKFivNNBqNy
rzRLQi2YED1wvuKdbRzsmQWTCmGTHKX7z7fp71hetmzwRE3WTFNTVeUbZBZ30ujjkd/sqdKKvekq
kFE5bSsnBfFql912pAh/887dTmaEdrBerGN0a21pR41a/y4PysqiCF+UL8Ab3FxMYEdE32uNTWUr
0+DfaOWZTnxNR8ulufETdEfkcc7z7x/uIuSqfzY4sI4sjVBxHSGqatDhfJsAdD4CkqmP0Sw39xGj
WXzgwm1gvmpQj0agUagwuJ8UE/t4fZWKC/EEXX/DqZHgvbB6M6BR5ocxffcmLHmze8+2kO4sfQvb
Gn2ySUw274G280SoNIeswl8DY7QTkBZKw7jYTdFV7a6e+txXpP50eyPFF/FTfkXjEgkniNLUN+fM
O2AUjDGMGbt1tG3kfRFcKwTy7d6T7TI8mNK20ufBGEjWYJzS4o2YjNH4paEymOQriq28vCqlG7Q3
xbrkbOltcqyiTT25ebqIE+DcZYBIrXxRyjUbpbLLTvklOyHjlhahi7prLc1OmFzhqUv7RaRt0aO8
RRjoGmc9PsfDc8PvTuP7UK6LaW+Odt2vjXFfwXbpjpH3VPtoKlaj+HvQTl18auOH3x8S40UM36Ma
A0aGHFzBHi6zmF8n77kRrxrUSO+JonHSTsw8Pe/RDhcx+GjEPzK27t1RGh5dfcuSp4GUVYuU6ktc
7AkHKvx9xYhT2bUAaYaryru+P0zyejJc/hqgc3lPkW7DMpE0hCgQv6+6horDZWdm5qildJI7g6Ep
kwDZ31bxib/8ZNczl8QdH+tI6BqBgy+hBachei6TYzxeguwgTXvFwNnI5ZZo+dZPHlwK31SUfrPB
5slRLMjvgPWK3scJB0eKT/BcEDD5ydHzt/yWF6Nls0sCOuYPgpudQVRmf/bwPcE8swFx1o+tte/O
eBaKxYZrQR6Q9ZuKhxdDN+a+J8fUYtK9wxZWjldiC0fIEfKtxM3Vj1xGUbpN4Xi9k7QQpB0TO9Ds
wMU3GrkrAGwuV9JOruHjCVYqu0R4CoNtWmIZv/ODbakffWI9YGgMfDmJuXys85icBdUph4OYHOGP
Re3O7E6JccqQjuinnvpMAsNDdYldxYqIE7IJTMy+JVxi/g9h57WcuLa26ytSlXI4RYFowIAx+ESF
jVEA5YCkq9+PPP+q3bPXrO61unq6bQzS0AhfeAOusTaWWmrjxLKtP10y7VR08AHJuhmvIazQ746f
IWHuDvo0l23gQdyWIe2YvjGi0ICkHm6A1MDDjdG151iJka+Y8osG1kwC/AB7MMdPBxQrIkxIBI2k
kgxhx5Nyh1/0NYx4EHhwUORo+FzL5VP4iARFgQ4rAvQTXeBKJVQp+E8/H8E/wcLRZGZ8O5ufs2qG
YnxVhKLf02MwuFgTx0MSbuQITTeNqavNecGce0y62RhUDouAAcQJDfX/aMHFjL7qtAvoK+Mxxudi
QY4eHKpXDAudLIqidzsuXSAzimAjLccVcmtcLZspL+OnwgDVFYGOCeTTEnAebkuCTbQnIonqVtHC
hD6FoBDvd3fy0c3gNH6H7pu1QnWgTdkAZHD5tg/LzEQym88imnV4anwcmzkPi5GUkGp4TPs3ajp6
44RgsjrKHzbvGePjRSDCc36SM2C3RWCGwwVKyVjQkB/aij7lioy7raPjRg6Hh4FE7cEJ63FScOHM
Dmp4fD6jx9uSmUIr5Q2ZAowel8Pf/KhRlglddCD/+pRbRxENMW+EP+RvHen9h2veIQN4xFshcD98
Hn6mF5scoxMH4yQgpeRrk5oe85JP4wVoZI0wvvGJceOY54Eo+EJinFvnmkNclzSq+uOMGEdPmmAR
xn3VPz9Vv+va5gnxh1vh45gIvEqJvVSbcTE/f6Z9BCJJcUFbTooB3ycnV8axY+6RADI/WSAMjSIw
qybcMOr5WB1JDAcfjEMIvF3A4ShCFivmLQOqd3ZP31KagFP/5OhH/tXD1S/1wNa9md+fcPpKjlIF
GjFyBuT3GMFB1+AaJswysl7GNj1T/0DSMT6h0xuB+7RRNYqWWT7l90oDGLCNmSJvg1YDylWWj+0I
LeEpLwSLQZWsR3xsmISIConjWuWuhRL+g809mMwpiEeMM5s7cuzYInfoeblyN+NpszHGXzLykCTs
PF0iS/HnNCKHT0bcIFQd6o2E6Z/MEVJ13oQ/Rgu23UVtijtgZpVn6MxIcmJxy0gyPuCX/QiJyUkB
oOKan/kAfiuOaQuAGLSh3xW1V1/NY/9wyzO+fxKtkBzFJcCX48sq9CwwUoThDTIh8CKiUMyngJzw
qHQ4HjYGiD76JUi5IsTDi58/aBR+V3GkxM7Bteg4XjuBSLPDoR2EhZiaL3PdffGaCx2u/sI7o7Gn
wBRZKd7omwKOp57zXT5Dv8DuNCB+JnZ99Y/I8/g3/djte3IcqqDbatfsyqt6ic/11UCfAuhSQ16y
5wqtaGJ99RhXoJ4TvfCgWCZsjchfMsa9rb75+tjFzavXOIMddma82PhU3GDCE+OgsvK0qcAZmc8H
0oV6DARYCxJnfbhXNFS8XeLfwp8hxQrBtFwjLYryH22Kub9+zDLn4Wro1tK/zNf6TMUP4DbiYjdE
0CsaRsMxkCbNAVmidt2+obAPag/rv0XJSnzLZv1seEGcjB36PX4x3x9v2Tvmhw16pYCxrvWtOtXE
0/TWg3NwxkZDuxDFmJ/Dt44upexhlEBNqKMcBLrk83HH7spG/VNfWsfkDCxPX0JikC7RKTiZqEke
/E/pm1cDXWjA81IVAIdoLvDoGbgCdjEW6sOBwk0DxoQZH3j6gAAPoojsE06D08cA0myDnBZczlZH
3HATlzbhgg/iYP9MvNR0rMTBDEimK/gEsDZRffSf7JDFg/udNPfpXCLHtG0OxTU6dR8Bkw44G81j
5Bf1Sf3avYTRovC9p+IKiKMOm5yiI01nnAKx5XMpGoj5AlCwNjUHB3SyLEPMwG992ju4VUHM7Hrc
1WwhnfKwoEvxpgDG+PBCtUnUUijw9GLbaZTPAiK+50Q4dBsBFWrAcC1maHZU2N0XrvFnnsDdRNJ2
0k/i1+6btg/NQRGbRmyCBk/BygxhWUeQp1b/OsAPOmvUEwMbuTB0D+1G4nxyihAJhGJ370iXcfLq
1UmZTdV6RsEjCnbK612xS/pMWEeZiwBnnDuyXCtsyHdkteDYAvWzsiqoz0CbPeMW8IWtqJADQWlC
hVz6iVc0biB6PAUcaErY7VdIpKY5ad4tiG/J8kmB25z0n3tQttxNzlHzCQvxvunqla4cLYAQvZco
R+HhaATWmE66ajkTy3kAEdm01d67o1COJxOlQ/QLnzRqObOXPLBSXIQp6DL7QYyMHAQNKgui6ET+
0m69+pUhas1+DweHFrhhJ6ycsZE2vYPjobJWL/ze060pbfpehoEMC3CJvbYe7obHzMimBpJwZAEV
iZOhkSYFKYWBbo5Jx1yqixskdZiuieQWUXwgvX+a/j5NhTWCfF6HwsRjci4gfH9TMlbZcNgZETVo
OcTsjPKXvlQK6qr7+vk5mMuWnjmMUhVbBYcGcRNOmfd9RYHcUTi9sXHMAV7PO54m7qJPTC7RSMdE
ZdI9Z3U/lWhtE1Xel0DBItAH8bTQOO0nPaiD8EUOETeaZkjPKrMqm6n5IiPsLHa5sqzDPQD8WKLx
mNs9kEsBtW5HaRy0PWRhXNTWuPOigzeuvNFgC/wSQzSKHLoGHlfaxAWJhfQQy8/4hoc+S47tGbw7
BYU8nEWod7sdKr0oPMYTW66nneENOxZkVdnWdkAUu0Ujwb7TahnJ8xND2d/FQ9LPMgn5J1sDfM0k
znGHZH0R1I2bCwarAdEoZxscOQJY1jK2Ja2NIUGGZIzhBQX+O3bzRH/5KGsoGSGWq8/o4OUopwPC
YCcDxxsR0dn3bbRFrZRmGO5IyP4SsEOA7XEQddiyDjFq+yDAot2Qr6HgVchrGCf013sTrBYVU4Ta
Z+odBBpbvfkmQO716wUS1i2y7wvTelWJhHwvRAiM01qg1w9IgBhoGcqzpH4RDUykhE9N8eBDNvHO
6tEyro4o3fmAgEwnR57N+izV892aP3ZPSlI+5tN4lXhFRMXUBj2CJItC6YwohU033jwxFs7Q0UAs
AoLcXMFrTt/WpGxkEMJZuWM0NIPyYMQu0L+6eXm0r025lJO5H3oYVoiwGAhAkCpt57AGVSCT0PE4
5e4V1i36Gq/kgiwVZDlIbbTTKpBmaHg7VL4SUSUSCBERXbYkGIBr6ONTb0KN6qs4A1GwgneVsjsL
DSAAZXUgChLxot3HHloItMMA5h/BbI2wHFQ5xkqVgmo10TdSxBw0nBL0hQCEmTQDca7aSxfexvg2
iV5ArJyKs3EB3IAkgYkIwKjATKNrfCOBgH/D+1AF5oWchDCyWwJy0P31Jha+je8SjTE4ynfGzk6Z
r+H1YULHWkrCDA0DKwY3Zz/gbT6xvxsb0Diq4XfM6mv2AwTviU/CPAGAmIHFQD4J4UuE+VQEXRcQ
XNXQQyLhiUFNMsm/hq0EyiGbwSuNTJwtHOREgxEozWlh68YED19J8gbeBVUnHEFN0EUeIgG05KKU
Mw4nPceYa2fg4wrx5cjJZGvEExFcgF1DeJRtXheShgCYR7XBmFSSTedTlmwfwK06V5t1qTkmqw5P
Z5YWkTLwW/Q04O2Q6MkeEwlZDQ51PpsDBLJEjvgyqFEgYbEj1msL/fnaQSR3QKsVN2gOLI912ugL
LaXP+Ko0M2BbVo0QohthNgx/8xwA8K488CNSYTN9kYPAZSw10BvbRKcnBxTqYplwUCHc40WTfOn1
ftx+yIXB3IeLsgTF5Wnf+hIHXNzbWN1x0Xv4Bg037Zu4YUS1Wp5WwAiZ+5t8bc7MckrXxGI/rN4T
unVgXhoHYgC3J0ceuOzujjk4BUJXoIwdIa7HxjhiXwISSjzWDdeAB/AEGjtLwdBmEzZ7CAR3oMWY
uvpsk27VerAKOGFbam2jASd+f9hj4Zk7Sa0xmtE0p/8U7utKnanv/SerFFymxpcAxkkXaSsxK6nr
y3ivZyTHsF7xA5si186bR14MjeWOkiPNfyd5r1Dy1hdXgQSish8mrAPKVW5NKux7w1tqo0Py1syU
uQ4adGKKU7NzLd1Ob/qesjWYoAwyOtHvghI+QQYS9NCUuBRSnARYgw1CiL0EgLB2d++cNHdkSzbt
iw5oHw0vzqA3RjRGVV5E785Vni7LeswE7DRa1N1covo1XGppk1eTFMWQp1t3BDevmfSVLzq0m5y0
m4W4MyeAz7ETRbcFXC9YaSggZLVYcCHh6DXNNqGgjyej/olmYQf6WZ9ivyjgrBjO781yEI4DlmJE
tviF56s6h8T3UvUr9q7OPNY65oBvujIFEvtIzrGylneauCywOdz9uXr5U2j9pbfzU7vUTBrqaFfi
iv4DwPulQyI970IQ9m0DetTBvTWgLxEQNzmAIGofFUCw5Ajvo1UFmAl7mqlMrk2HC9UPAQ9X2NAO
noI+buHrZA54kCcTur4r73DeHjVibeRT8JeTQXFETtX/pcGjja29/716HWCJZhlYCf3W+hPVNlAV
PW/27ReFVkQarXDSKaASHG1/3wXLBoYc+zDzmMsObMBR4HrQpe0bJ2Hz0Cgm2UjvVrFTQGX4UJ32
ZrjmtlvSrFxU8+Cr8HDyWBOmXQghOPyJSXO+oDoh/d9OGr9Zc4RpefSa5EV/JZf+XqT/eUC6qCiq
pqKIYyq/tVYbWa5UQfXrPcXRmi3GNkk5bsID81EyxYnRTJwe+vgEWGE22Gi2aFj74QGGHdZX+0UT
AeEx4URiR0GYXIQkgj21gs/AzoPW5ljdoZJENavOIUlOwTMJuTuxiin/8M8tVBgWX76I2FxzF/EC
VN+t1mueqCRgjkAPnFNgAhsqrOl/4u9pJyCTS6clwK3oU6G1zfYHZtrFDk7qnLAigXtTw2lAUQBu
P46sX1gFh7gAjgfq84rWF4LU96+s4S8CA0SuOCyLejyE8SOQkS5h/0smkE1GZDV+Cix/mu8j6XXC
acJJYdAT+AR719ZUT5C4Jc6mlfKXhfNby/uf5yLTVTRkqA6gVJmavywcmqD4nJZGvY9XI3IM9sdF
20TH4kgrUxrlhWkVouj05Fi5Rh/Zh3zQdpR+I9LZa0/c/iBCYt+qP8aUDcQhJeQZ3BpUoSDjVO9/
vlprbDv9vlB02LmaIcrj/36jAT3wG03VtKj3BUYi4E2PiFKZyVSxJmjLtaoLiNuPZ4PqmhRYfDcg
C+w9/gnKW0MkZjX0uAUtNIkSKyw+u1NszNfF54gIf6LFC3a0d8Er94ZzB+KOn6yCsJvHa3pGY2Zi
OUqjkNozf0SJlJlqLUq+ANImAuaZ9h1W4FxE9SNkVpLd0aPHtoHYfBS5xq9L39P5phLVT+hikv8N
GqoWGIWPwNVn78nINQANx60SR8yRfkjfgNgMlR7YkRMdJauSIt0YVyu27j2Xfx7c3/vj/0yFXwb3
t2aW3rXGoLZZvU9ievTzynD8B6I0MBoITeE7T1CaMrEbXlmYu1Fyupl0uyh5bkhP58G2PsImlS7g
aJkU5frxQsj05yv8z13+18f/OyRS8e9JoOX1HoVtEzSXLaFaFzqYho4CTZXLbhHdOE2zhb+S6D5M
QsYPVhsZERV2PEsbRE8m6Q0EDtgW/B9M+s4MfTTpZ+kUDpxKWcJHA4Wk6m/og/9caL+M7th9+2Wh
pV3T6bjF1XtEF8eNjX2imjz2wq6HJnkWr8VXcxa+q1PLAXBSVwUBinFWiRdJKsFYviNd8efRVP/r
1PllNJXf+qZCIjy13kjrfdjYg0XdnMeMLzACxF6HGuJgh3irJw5A8pbaW28Hx/vl4chzmmwH1E0M
6gsoboMxB/7EAgCR2FCaR9reZsLjLULv+0F5kNb/TWXzplDV2URG7BwYUsf23fjLDSn/vTtoEq1p
sGKa+NsENtMiKMJUZHe4VcfnZTiI39p78w3cHKotrgsynpHPiXowPpi22aG7NNfnXv9kryKKG744
d2ExMAs4Pjb1h/xuHf484vp/j/j/v8Df5q/aV0B47lKNcbiD2VMw2GDpywRYIhx8W0tsC8Y92z/V
yTEum3g52eWBZdcdDAoaSCCBHVVchTyTXJpyPUCJa12umi/o4GA9E54T8q0g8m8uyZ3AJslbhSg7
slBRVmB51vBvz8UZTeg96RoJGDEy/FlsI/JiQllI+eakIqEjvRAzktq/LGHrv5rMI84JgjVhgKn+
toOHWYjFbN9z3mQU8yem4SRI0vko+rsphQO8UsapgsW73ZVo4CNrAPxhjOHSq4+CKRWPmhYQMF+A
/WOJGdGpMnLiK9XerKKKMVaMEZlkLAVaK/hJdBjn2iks0RFB+oVuJcUzDi4gH+D7QyRWv8R3jl/y
PrQBGAPGg8LJFYYA4yjF43ZOqI4tH2E74h/szs2ppk9ABA/qAXF4cidqCApHhN3dcqy5e4qCOD2R
N6Hd7mA7dv8io2VMHxigFS5DHSEjSDLReoJmF5ILjJo4jKyStAzgDpaff5538jjx/+fYRDtGV5HV
MWRpnJe/7D0WGgFPU2HQhcJpjs9duQGC05Bh8sg/Knqwn9KnFUxyElSJ+v+YOtUXrLXe6o+WQdHH
vJeLhCSLhOLfru33RWGIyLxAOQJkIksArMdV/cvFPcUo7x5xnOyLY0Vt6FXZw7KTeTxIXX2BbmIj
suDFjFhLsL+0o2wLhkA7ia/pNlhS8H3V5oKXrspDP/XdeBX7k4/0QEzZtuxak3aVbp8v3aewy147
p1gKnjzNFskLja0bpzqo0crFhPPLpAACxILdl0/nAPMnTExA3I8v2gElyTnAZioS6FCN9UvHYtai
ooQBCwif3pUO9V58a/cECXNq1Wuip/H62kO7bz7ur+01PhNNGWR+N/pDAa2BYex8cATAi4Nd+7xx
x/oN53TYcOwL1e15A2VF+sKF8MKcrD1C7n3SzpVJeK3WKJU7wntHi4vGxTeNPxpYtOQGJhdFX4mu
Ik8MPQBtqSwVWCCyh1yqf91Wp+5V+OhPnHn5ur71p/pCihic5Fm1MY7dGNbqdE9APV7iHnUHapZj
kcBHjbQei3WgqYIz9VMLvBz0Ey6adjskJETNbu2l3oGrLTkVDvcv6e3+dUdniTDtXNA9m9U3bZfO
6HpQ5LsGxfx+0t6e1zyFzNF+QzOJTvlR3Ppjh6R9eXyAfRacxzR/0WcgYZAZGLZoEH5iAAUUkfxo
7SNjoI/XN1ySK1ufRVVZY4rYerUQv/iGeBqm7Syx29dy8cZ1UvKkYkY7pvsIEW8IqeHfv8wZefPI
7mV+U0oSJnBecLGU1+E0+Qxfspk1w2hv9udZL41n668r8vdJr/x70vc62sG9ECX7DCUUu4EgxclU
Xc33+pXuwp8/TP/9XBw/TALXQ7yMEIEk/nbQ9xXWmGYeJHuo1o4/rZbhoY0mOsf2cZQLhOkHcYx6
bYLY79iaLtmq7nQ2bYTIQMHxx0Lr89x9MvuDN+siTQmt8mN5yRAEPRKaRuy5NLBKW/98cm5gNReQ
CcTLYhN+PN6UefySftffzXu2DFfWzHfLt348dcOPYGNs/3yz3Nd/DK2kGDoMDUmEN/P7CSNqeh3m
9WOvmC9Si4n4Ur3v9fZtkCiQehUzisMefBqhSTMdG2sRJkTuWMdDZeQxI3+h4mdgKKZM21FIcWPd
V0roBjhm9XY4rADpSNbrUO3vKkCe5SP02m4lZquu2VYCWcncF4CHB5NK/yoFVx3Win4S5LO40tGw
oOhGhhHPLWsjDNtS3CYyzKIFaCgDAiIstBihPE+2lqrloG/xpGv2XOrNXMVhpV7rwtxsx6p9fl+o
koOO9J1m5zdlUpN6Zj2JjwRlWr21xmbnVEnQN537FHMTV6V1g30XAZ05T3VvJHpRDEaM80Gx2KmU
2dOi3UXtiqfn/uWJyL+HvuP8g8gkyxr5v2r+LIZfdvhK0h9B9kjue4VA05jlMlD7XYceW7lFN4kz
3Q+RzaWObjdr5atNaNbOMS7HXV030SVYPup5kMxAL6MXaOKOPCMY4uiPKHYCRWIjBv9y6vx5lOAi
5EHSDTLPCD3J2sGSKq15XWH8sSnanYzJtkQbCzPL6SbSgecvuu47wVuFjS/WMVQnOFW3qvze4g0W
bv36Jay3tXGIP1u27JzS6qT4qoUVOR+MHMil3ceT0wdWFK3TAd3jTRvNsAspIhcLx7K0YQRSKc8x
tRBXJjAU3ROoib8RiqHql2DDgoBPsNK+qxI9kqMVf2vKsrRWUYHb01wWnDDaUyGnFs+uJelrNDvG
wigtpdGOxEVZWuaxt9/Km9JPS9BWu5r4z/9L/KCOu9Hvu5UpqTw+mQoVKMt/71a5avrPsLHifX5K
pBfVRIYAFAh4xXjOWU3ioN4IUvGnaLf9t7AGmJLRBYRE5GixDQW67p1IgUw0bs6EFyTDJeLO2+QQ
nEP4mIgEUbSn7vpO7EnP0vpme65fLaAQ5l8mozXWmf50K7+F4Mm9tJJcDO57Q3ET6RW5t0e/xmjS
wKXK2icDrPXto3ZBymRrREZSTFnk/MpdQ3WlJAVWGclyrT5IrMzcawE8r3LOafogFLJrR75i3pZf
W8rYwjKu9urzgCBT9fgUm/NoXXl35QCzH0e9Sq0TfxZfFpAPSOCC6z882KrJFg/Odg6JpQZU4Mlb
UaKXTRILqmf+LA9K8BrLL82wZFYk5bTaD5nzXOH/IXWzyFqgxBH3Xgw0I3EfO0RfDflUDq/18FqY
L5XxksdXDLsB62zbv7Hsf5SR/mdkNYsIzoLfRGL570mScJrlot/G+zBePbOtps8E6RhDVH+gDdsD
S/gimtE1LxW8ntJqjRzD/QNxJdDrfo9QqStRpyF9xKNMcNNyJicuZn2jvaiwYO3DYS5XRvBmvks1
AoU2lcoKYgTR130RXkHWgOIqkFEIXOOECIVG/xN33f3jFpXzTh8HUZQdQoQakrdbffs1/cWfjpbu
Dbkr70OiFpzIpGmNuiKSkdbmQagDOkB6lanrlPd9nW0z863RdlH5qpfgxWY56tnYMHbxHOqPkX3n
xTHH4unzLxvoOCf/Z2QpbY97pySjjfjvkRWyIEzVOov3JtgnLK2c/ImvtIggyNCB8GvR7qZ/b+Yb
SzNoJ8rzOwgPa5AdXU136JjSwsmjTQiUFZ+3v1yb/p97wy8X99uC6roqVlQsa/Y0mVpp1YhTTfRU
tBOGudzb5Rc1haAf67uivhS7awRzKXBTGNCT8CuS51o3JZx/XoJiGzL9gQelMONGAA/wDn03WFMR
dLDyOgCYDkYIIH5Ipe8B5LnD1OCBQQfAQYMUWaKAHJ7ur2TPScj26VADpmRe7DATDNtFU6yx31QC
jwa+pU4KfUpPTQekNi0toD9LYvOyxnvxJQBUgk85UneUcFsy0WmClxlRJqZeiN5KtuADFKQyPIU/
awoToiWAcMjIU0DkT+I2p2flRgciYfZ6v3QwFVPWz+dhpCuQjxRH0shs7LyDUZ5SHszMWU1PxRw3
RdqwhLfZmWoq0zyELvpRc8QDM+qWvr8JzmATLkRm7KWE38zoiiukuWVhuzwiOWB1a5Sh6XF80ERE
cotyhjFg5g2tbcybRlvkCxXOIV7VDUEvtkwW4MUG6GJSwWlxUwRfLGFr1Kivvabyy5+ny3+fJL/M
lt+qYFIv60OnFPH+cQXuRYYm7+40Mg9CY8s3HclpDDKpiIsgjCAuI9/A8KK96j5gHqBiD5btjeR0
JLgTne0iUDEMV3Rtgmn8mbwpOypPJBQwsx+v6J4DYDqlr8r5zzchKfCv/2dJEkar/AQukSXTuPn3
kmwzRekUyXzsiSrRckDR+9nbR1N3KCIViQveHSdsAPI1ss/R/BkDFXBrgzAES+m10K2R/JbIs/dt
4KRfDURrjkd2epa37wrGVOi8WnVZNKrqqT7Kw8Tk0+w+w8iCYrRCR3IKz6v1RJhZ6LAaYH8APBDB
Q0Ry0CrBil5C7CKyKYiA0sNlTB3sIZw+yCGTBbrigboAlqdnNGKRUZwiHsHXpuk0qaOBa8DaWXTx
bL2bS9FElmI+oP1YzzKoiMm7qizuj3nB+1jgV6aWOTMaZP7IXBdq6vIytCYMzYVRCR2dz1UGDw0K
6jZpDdhxVh7QUEdMhe25IhyypnE9kx8zgremQfF1lnUYgyIRPQtxChfcZ+o2OF3j/YhKAf2WbPog
M8um//xio3vgD9UIYUSbryNEK0Z4p+yMnKjIxSALFKQB5Fl07saIrDS/+b8+ojjBYw6cGhSGf36M
t1isz+9LwJT6d7HoakDFjmmtknwKoFbIZz3UtzftE69pDVtElOyBqKJVTLmocPu783h6IH/ZoMAU
A+alH+XfXbDLKUnsD57bkNF4cTUA87knCTYMq57S26LULlRgOLxUzeHnIHZlhKT4Pa4YhS9h/ILv
8FOrcP8BE4cS24EdFB4fBdIb4DS/CCSbVwIg/udNgJ0SDRcjGJyfg3kGzQ0kFyAtX4Dd5osuHnHF
OJNHBQgHD5wucFrcH/nYCBWIb5C42O92wJ27ydNyk2j/pMuDj+OI0QWVynAp2ow+XNG5dyREv58A
z7/uo4sgbXonxT7bHrBuBhkMO6J1tpHrz4Nv3VGmPv3uocV0drGB0c2TKPU5UkWgfv1ubo40ux0Y
2sqw+zXvJ4VIQk8ruG/uRluGJ4sdA80jAPe4ZuLV/lynGTxeZPJoHDqKOT5RMK2jYfCTlu+Ito+/
+HmAlV2zlyNk8AG8mo8lcFiFJsEJKrz5zfvrQOHC+VOE0jyDExlQFhQdr5LnYjLTYbR91+SQgB47
7EsXIENluNrKC7zhNFz76Xvtz7P4RQw8NXXQZXsiEq2t1MCzaoT7ZnG4boPtgLdsNoWikpSAAV0F
mwlz2UubJy9IVhyIaoY5DUT3N6F2ZcZ1JncOPjgymdCADcwKNZVWWgeG17a29XhL8BuQ1rA7H42L
uV0u7oNsX0mzVt4Kg5cy4JhL1jOpPUUk24kXDktZmpssPBnAzwx6r6Cu2oLsaJUUy4HFW71slHba
wu66oPAFq0aU5jAYAsCUcudlekE3Sn9+yRnKZnHiCI+3Lsh23R2zn/BVNYWPGKUrP3UtfiMt8lkx
Vr2AXNSI0Jilm0ol8gCvgfr60CBeuN2qyb57FaeQNqY67eh0XFOnwD3oNQtb91GEn3drqQev7Lik
YM+TnC+5xkh5tSpznkiI9XX4Ne375J1Lmya7RIXYeubeWGTGw8sftPy6CdkemTemh4TvALDD8rVE
CFXSJHyMOFs6sNK0hqMJ7FijQzt2BZod+fjkQUzt+QPoxFUh7E310FV4N4LynGniuuHWZPK5pQ4O
cxP6c6KUh/btt5/Aja1o52fTtnJAU/fKQWYqBS0IUTxkSXZRGK4Xln7TYVcFAmXGfglE/nH1b/1F
oL4J0papgdYP+mnnYi15bPATY0KP2h7/Rql+Yk3IMiafn92chvUcYbujNQGQ5kLP4GfFRJiwM7qq
jcIa/y7nBCPTekUp1e4caPO2dQLZP6GMOBF5H413pGO7/gBLvJD5pX9+bfwgYgT+lf3ff6s1kJLt
5wftSD4qMp3wagCmVtUzkajMYyG5LfVrnH6we1OnIc3SIaq+CdabxGaR+GuOBbEQVzVZkkjyKARL
sscaDLdgzCQZCHKJ1A4IY8pwyaC4dyRLgtc+R5PsNSzmWuX2oPRl7BDaZZAtVWoq0JF71+Tgy0Cn
bbqBkg9TnvRxLhpLpV348qtYUTzAIQS3AH86KKsSillPuSd88ccjTO6ea9ipT/mVakE2jMSA/Er5
WL4JeJLTuwrZXiYZYAx2DPOIniulWSDQY1eieeXQaOf3NTVkdaHeUEeyqLesuM+I/jnrGPyA5hqh
Sx0pvhpg7gIvAGLKNKAMew2W9YpHcuNlWDZEWKHxgPkwmhnIAPHxABxTl2/W7dg3VJki2c6HXrou
dnQ7kx2i+hSc6SriDEF3QydmWDN3WIT+4nmkYh6DxY9ceiyahZgBYZ8bo6pY2vmZmJBZT+kPTKRD
SdCn9I8fy05b0WVikjNYxVH5Qv3vkEYsy+6QcMz+SJneMTxiZtBnYsYwpYMZ/lLzO38Xa6hPW6jC
u2SHr/yKa8n40l9ku2yXH6yTQtS+6489Xbr+yPVfeUfrlB+el+Zy33UrrFec/FAeip3MS0q+YhSb
S7qt1uk232Y/ClSKB9PH6V2RaSgwj9Gk9kR3cEQXIQ9H8kifmeXL4z8X+bMm1qLL1sxvpcJG8sq5
Sane4L/ZOll3q26Fbu6c7NsbVtkumgUzA1HOdMtQ54f8wAQNz8Ql/QXiwvVxrrfiJcLG8IwqMM+K
EIm/mSr9BRnvn0eLohHjyybBdwfIJlfyGp44dug8TGr/tBcgJTy29fyfqcBD52e8kviGH9PkYgrx
puFZZKzCcz3fbKC1zuuDeaO/6T/tccj4lEYf31chIzjye/yLGcHbUOnie0/MmOg20OiIbKT72Vd4
S76P85Cn0X0YAESNzTP+0PLgjrg4vsMt8BbjSyMgkSMShL95F77J17xGOPk36gmn/iickt1j29GC
ue/KQ7YOZtl6/DqHMM1YCiduo1uNQCy6mFzcmXHgDR5XLpOP56dcDk2XcUiu+u1xHZcFDBueHO36
YMnw3bMp85QB4k9DLwEMBGsDWMc/f8j/BkglvNC8cYPxVTziUcZvU5plegSzAuZ7MBOPDy443VoT
Ju7jirWpW875eKppW26F3fXICPHp4jE/+Dfh9LzwHnzM88I99z83T6T7uHJfvJCf8drHV3sgJkXF
rjEt7N2Pkjkraaj3bOuZsBbTfQcdflwR4fW+w2tenNEGhYkYgxvUXUEp5tGunCc73rScj8econ1L
pTauVP2mJjw+aSbqIqAjh1S1D1w5Z/+jZ4OJDZgVjdxtDQEInzJF2FgUUknAL8KmuSWsmPKanstr
s35eWIUcK/Rax2s+mK/1/DmKvq2EvXTiAg7pub8wFnSbSDlpNTUsgWhnbPpFOk8PzZrBZTYAB2At
aj/taAM4NW3Da8J6LOyxfRba1ZH6YD14IRtM5iYpWFA7TTxZ3PDw6dzGFcgXZyBFYJRH38RxcbCJ
MjmfpHohMLcRe8C9t/TDkS8bi1mw32x+l78J7dm9WC7EJuLPvsjOwzbJGuX1gvCSbgmY8ODzK8+y
pmSYDDs3S2/tiF6d5pJ8jDsyOxK2LZyvVJJ4Jx639ZVcHge+xZWQAEF9QjI3dEn+n+vcQ95ygjb9
tGdQwytXVMOgQrXsZ9WNxWuKF6bDUql2sPYE9rIAlww6zFeyF6YGc4iP5QZwVuWfd8tW2BBQF4No
xtzZ8l7CaRDX7P6ZCdHS5grZ6zvZCTqHB8ZsHu8vdEZZbpdFqh7z62M7bv+6p9+KyxMLH5aUSn/C
GQ9whbmEPhLvy+eKF8hc6pGqrFvdhA2XmewKuqFIWqpUamzeg6+rDozyeLFMNJruXATfZNHzLHgZ
/+T3NGoIiE7czFt+JT7iypCkPvIDFs/Yw9/Kl2Fe7oV3k97SqJl530knfQG7a3F3CR2Azp3ZIDhr
DKfiokeESYq2YLKLnXZmHoBp1PKossl2QIuGv3mEFcEAMBJrqnCsIit4xa38y9qn7NufEs6PDicu
L6O+KIUklRgnjide8PN3yutbfNlxlHS5EVOcc7ZwvVxs3S/H8lE2ZUTHUWOCydMy+WBOZMWaW+bU
5QW8GwPC0Femg/KG5ZUbQn7RZWQICcRbikfFU9z8M1xcocgZTg4Keqt05J/C+C4AV7embHkyp/6U
jKdYq9jG461YjRPwnwvlKgtlMebLPLIDDV/qIyS1F7rDlEXDg8GuVm+f6wLLRydb64tRquQ0jGJ9
DjJ1TAmWPhMf7w5OHOIBno1/C69yQpdn3LiLY7tq5+qFicddFcWWJ81HcwHikU9iQmfr6gi9/IPk
asqQ5ltqMRUneMkuEcuTcsV0ZzxZI8xfPrPa1Zvs48GMXtVfo/5B6kBlNJYgVfh63lEGW6cHZjIf
w6piRLlJxomZHF9J2nP2pXHTpcMP+pbIAwgSix6OEK+Bq8L+1zGZ2ao89UN91adPtut2080ZXzBJ
QGOxST9xd/2xuXCwcGdQOJu1eBxvEItMjy7Ew/lQvKct74SZOjWnHjPtzOaUXmE/sri5HDY9WvV8
2OVnk7MUeMq28NUxo5mXJbQfgKbISO6YlniCcGKTeuF6iqc8VRV5Uh15QP+Pp/taUqTpuQV8RUTg
zWk5PO3dnBC83dN477n6/0nm2zuCYWioykqf0pK0xIa1eZ23li1B++jcy8GihcQAHepPLav0nOvr
wXywfp4/c2692uD+3z6gArZVogCRTL2UPfuRgc/pO+6uKKFd82x4DtvAjrm1jTsMs8brsKMG6nOU
c49fEELqsIkuYDeWrDxFd58ZW0+51p0seh4WOnkSNuN/Q+7zeXR6Le8Qv1g67iLJ0xIctiz78CLp
jvTILd4+l0dC2LNLd5PxWyh2lu8OnFWbeHaK88fev+VmdEFNq1MQSPTUwOZHRKqm9lba3OyHwTUH
gPy0ZZ+uXeVDVr3bIq6D08tJabmH+Wj26Fw3eSZfTswBd/6s/nTLap/ihQY6tBeE8WTYsTVvOwJx
Hs2UVfuYVv8cf7fvs0dtssGy8JlNAEWdTGoP/bkP25wP5UXHBuEy47vU4kashwj7hd7kc/e6H+VT
1Dck6FvP4Bmsd8RUjZddb/Gozzev4lB+NNoSdafi6lQAUZ8CW69dC0J7/n3//98dEz739eUfHetC
4+sqMl+Q/FZJ0M8cFe1qs0xxzQdnDanwwjarjsvnVVih/zZ+a0wpCjPpLGj1dw77U5mq4IOXi2tG
+H6ZtvveanO7Gw2S6wkDj4cHIXQm8WDD8t9ZDSOStwtcZrhdZnOn2Ppzw+V3t8yUWyeQVTl6ICUZ
5d8NTzhCWZK3sdEy8FZzGP4QHppYhqPdj1rpeVOYnHd935KWhfd35QLrUXD5aK7S6fPk0Haj1hKs
MjcrTgN8Jdtd9XfDHY7iw5tqkv5vSxjZz4yN6wiChNPlcyH34BZTyhXUJEedBxNh/8GdhtA8sEJt
ff9qPDmmtof8O8WhM+xzeG5aQJViUrBSX+ujyys9n0TqIblPsSXOqNhe9kzeD6SkutRC8WwjaKkR
VMVCqszdFu0Bnlo4pMQSe9rHfYuqcNO9hvuMQ9j4lh3LUlPDoOn4+56oAWaJLX93aPnsJ2XOlx+u
/9cd28Hsx15sllbfTw9bid/rCWanmLzXW9ryPscSs8fzgT3fDW72rmhDYwI40uA85SDW+dqa83tY
dnfBm5557x9dZIvxS5Bzqa73XQIwtHpUdTMt/HLsGCkF4v6PNjQws8ltQUYhLN0FqSDXs+Rznhpp
kOqX5xheopNQuftSd7OmGxRDa8dWM98XjlIoO5nvE8hsvl9pPyM2goJMhtw3GUpnuVapqu47d3ik
d5//fW/fqf+OQ/95hOeaI5Vj55/kqPaXex10ouvMbF1DRCQzWi1mjk4wcd1LvM8xEU4S3+vBV/VJ
8U4zTXdWj+5WE0bBXhlVZphoNh+QgiPrlJDCCGp6SAU1iQDnqf+6Rd19aU8iIWBSzu36LrsuKXp3
QTOco7MQC+/Udpvf1Ghmo9gnJmbQTLpiHcZBTtFv+1HtM5zq972ZxBlWG/jbQtO7i8dqE0RgPmza
xCw18GCVCMq6c4sMRKAZmYGrnypifan+bNGTR4dKrhFJi2kFGU+vsAZ5293PPCNit5p2ay2OZzy5
ODUMI1O++j75PLWrv0vZT8Mktz+ZLPKbEK707xWcMToPXHhp5/uFJN/JfV9LnWk+neVwms6e97nB
5fiZ23wVRLfI34jR+HvXo20YtqBKg9ZTck29QwK3QZAEwtZJDHSuoTqTR3GqFzv5dwxkuV1YVH6k
URhDHXRpV7ry58ADYADcCCvCjzL7bRBDSh0OJ+fRoZIe//eRPkGecB4ARwyqbtLv12LT5ujPxaJ3
vA+MU8R+qJSgAR076siColGNT/OlNHs+jiqflOJFJlEGJIYnebDFcfRLZ+NuMZeyZupBTwp1KbSv
I71ldf3TakksBOtFp5JZIbPH6q+nydncauxo8MnSjKtdG0GkgWfNeKGYR4fcwwoCoKLD30Il7JW7
+35YyuNYi6aFdnHe1pbV8g/XJfPHoqj/0hTWgVCX1HXdMUY22vMTf7f8oF7oM5msbSU5fAe6Ob//
Po7C32eo27i75BZ5/7doLfSz3vKFuTAM0oM098PtT3XSn6robvZcP9eCIHcavunuyUKuS+tNikcG
nsLmYfdq9eRyIzeaw6ceTS23eQhR3Gtg1N30Y/7mL2+atFr0/hQaYT7fJc50uUQV068N38JA8xeG
SJQ659zgHwTjcG7Qbu7i13rdvJw4QGU4d0vj//gE7w5t32gds4NdsYgFQGOmfD0CzTl3ay5JzF4c
sJ1xrGCVzCBaJRPBBu+nn2v6EEyTOOiYkXuHn8PrdrAeSB5A+DslNofatxiTFUzp0haiF237l+Tw
OeyzU88mKSL3xbg5B6MF7PIt/3Z9OwJD/yDt6a+6w2z3W2gWH8uJwNzf2eDym/++7LJJ0FKj0hUf
J7LmeP81LidXqcLTRiORsnuSSBUmZ9SxzwoyE7z2fXiBBWFMOSbnv4sXmV4W9cDSBBKfCch5yCMc
qgfDVU4KLh/EcchbcmCN66OACeamQyC84WVQ/nsNX2ExYWk6sc9gfUJWEuhJmM4mn8Ek9IcTMTYe
1CoeX2zIDBDV+XFGaHhw85yl7u7p9WUrz9r+dAQZ7VtBo2WXpJbuEkc4hc0hlm7fmJqFtq6T2384
dpZ5fkTj6JEr69f+tRDXEyQp2GZwkvd3D9p5/MPAU5nJKx+XR5efipZs4sOjKXF9p1VNHQCd8gje
2eLF05kl1cdp5y/+92QaO2q7loLzc5YtmzBx+gVwidNqO9u0J69HVvgeAWs5eP2Gn0VYC8ELGTf5
FpbheP3HU5urFtKhZPElX2EiiLyv0FYjm9twph0JwuJtz1qJeTmEpnA1qzg3XxmxSsPs+HxGLb9K
ELPMq0nFGVZKdiihXjmx758B6kw/TGz8D/IvtUOLi1sFOREP7U1btNumlNTfN/h2GMfHXFyaxMjz
qNxBrfZeaBe+auZEX4o/enEpKURrdOHacO7PW7aTYvoAVWzK/8s+MCfcOPR+IKUtbLhtiubTKit0
L/9N/zLF1NtbJHWzpJKBBVkP4kqTd0fEp65AnIoNWYQboTvvoCSLCrRRAHY265Ue8h3H4+t+sMim
+G0kLxR4cY6HX7vW92CdUb8ftr0jESrjRNwTOn6Vleuci09vQol706/L+4oQ/TrdJVvH/u/kml4f
imFhZvmfiA9HNn/dT3CrCDnZ/R6uiMlDzN5mmPLNq/RLiwSvwP5r2lti+xB1y87zXunn3rHurj8b
b7tlNOHyWIpm66S0xlqSjmfJ8WvmhNhHKK6Xh4QdaHONi+3NLD7zunydrm1aUe7vUOfcnb5rtoQz
054suXFR9PlAqpctU8ksun6h8558lK6J1/TS3B+SslwOy/b61F6e+E7LCR/VX2fTh7NQlGqPsVn+
I+G23HtYPGjaq+dlqc4qeOtubjgVE14mB2axQnywXPfBsftw/5ybhT8Xx4GuraNql0rNKsGYKfB8
a9ZvCsEDnKMZFs3hKnx2h3DI4Lsyo1hjRkqX3OxEHvB4rmee0xiGy+Z/lSL3XD1wTWYI+C8IsET+
yRns92lWr/Wqp7Tazg3kO9ndkunfy8csF4+xVm2SxoxsaqdRsr+26+CLLkx1jb1JvPRafJYwApZo
ZEDhs29UP/w6hLZI9xcmirvc4oL9GuF4+H46Bk4hRhFSH0I4NUFVXDMLMbDw07unskl5v1FcpwlK
wVmOg++yC+4FhvcbW7Q4kFpnPo4XGHLKUZtzCY9+zjQIjysyRBWCYX/+Z4O3bx6+c6Uo0TkvFLUV
urEGyIUH+Vw5RIE3Nlj3w47qy21Fnu4EbaiS3OJi90oWPUS5h61gi+qOshk3JJ1DVTVpHUWeF+L9
HFePBOTxyaLUCmQ9uVhaIUGsWNSOb44K9FH8gJEA4BfBO/KnXk9vuhykwRLAVxu7Gyqiuy+CLR0n
XHne5AWAvc+XIgJco4Cayog9tMn+xyEBMReeLIeAtBvrP+5xxeyAyCb6H90X4DVGQHidoxGI9ZVp
YZCn/UP3YWelT9rrzqGU1GRbjiaML/eGlKSqnKfDwqdHnzaJ0hWi+j78e+e/5WJcZ3MbJNPNnbmt
OJfaI3gpTHYpvwZ/6qi6iBMUSv+d31RMq7wrBRXhBeHIBtdBosT10/mPrOlt5ss+p7HCB+hwiyQt
KfXYeLJh25dGfSqtb1r+u3lZvBRkIHTf2zg98CNwHL6d32bZ33zGjJ9Vk/LjqbX9u3yaYfhq3bq3
/1YPiMHwdf41cFXW4VygzZvemjzBljb8Pc7xaPHC9+P45/RS+w+LorOUqwWSOO4anMVy//F2/sEY
WPmYfJY+ZrzmGQ+r8RaPnjDon+UzmCQ7/r19yOQ376qTmIQs36994IsTIt0JlJN7CVMy7hbTLoX7
o1FDshVOIyQuqHl+dm169MuFKQNbfzZ7WPZ5eySTh+kfM9IQkYHXqSQfCQaHtBq/LhKec9Elu7W1
YpVNkP5EdWJHdwLWLDhWs9XPGak4P7V0la1iWGV0eNjkEjKFlFnpIyN3tHp9rUNruSwUcKqlTnu8
bHxgESDqIRIDFkBOIPNFQjLwk/byx2t0p63jk0mGXY+/Cckq/7bstLVPNxcRxPQxo4J39k9G8Gvb
4ST2wKxxnLSBW5PPfRN0gxq8lB32zYv815M2hw+8guNru3hp4Qscl7vzqfjKBBkd1kOSjPDw4rRT
3Ecu2+Dn4Ldy4lYoMzj+zsTE4Mxi4nnnIHQ5Y6wIrjLI9Px6eWE4ebxKpILHnRX6FCgJSTUeimVQ
m7khnv9Mr6EWqOgOkx6byZr/CXIKZ/SQab2UHJsG2mHPKYnjYg0t4qLJs6BMovnaLJ5x3EGciniI
i3Ft+FS+NXmsEAAml2x+7V/X8qI1pzzzP33dIDTb9K6S6DxxQtG04BpD1qo1J5Xg41SctNUW0xxx
5vy838XnbXaotv1YHj8s1x8cbNa1GBRt4iyrsng2sb1dfsDRuy+uLtc/nno6puVyp3p+uFR6lx1i
b36JIfqXllkdrTCNMGnlAzU0uaXMgj3pHc1lwomF4stdus+njcAklx7ZTZ4x5W1W2W79NC4+/Ff2
TbkjS2WJAX33pZz6lPYbzT5Pt6779mvuLvKrZbVWa/uUg67y5Mtn53EGfRMQeTtJUSpVEsgFwhE6
wM3IubC71cfZ5NxEysc4XzxkgPByygOYd41HgNLR6BFANY6jguXluoRsj5vuqk7W4Cx6EE58yEhX
2xbHGt4HFtZPYw+RbWaZQoojph2D+Ld6awZx8bHRvfzwH1NyQxBaIXvgTjeqdNdPR8Sf0a1t5mso
yEllIJwVznM8tuPVOKmOgr/aMQVyV3pmCjiTYyOHgzwwvtQMzeTm+r573N6lR8x/hvDy8985TA4A
likwKz3mDi2DplU1hFHHdLLssby4D5LWiMmd6maLNl44C+vv5VGldU39xSPpUuX9ZE4ap+Nz/W+9
3sWQV62S6Px/PWTK5DcXMks14DVhNk1JwCIwCZPcTgGCoxlmk6kDL1pthc2E+9YSU06TOm8VkHU+
1j+AmoDT7pvnAU1NKSp1Nz5sn5WnxeU3gu3lXsx/jEzSA6MjfJ0c21QP3hdbjin6jjmyUulV/1pM
22LbFxpGmla7cQYPiw6PSvGZUxif4u1zpYdZcUX3P7TBuc9um3J4KXxc/+i68giJI93PWFiX0p/k
yei7UP89dKAWrJnmzKV9/VPpIRy8/Jx+2E6p7CYgN98Zxc+63j+H0D0eQ+/sQBsGPHOYQWh0WPag
VlSj4zPB3ARuLDMqqa7WAdySSfDWic0s3598V9+h6WEOfwGXRIF1PneWFFvUob0vNefsjSAvtlKA
YD1hj7SeLJDt8+YnrNoqpPqB1qpIGwhbyWXStUavg3K6dRhpVigdnGM6vCvJgNo/gncnhHSRGI3r
H9tVFTy0SC7toPDukQmhQQ4D7P06sMkxM7zvn3gqarStQzSOMTw+c2/TJzYY87jR5QHZ+LD9cCe0
ITk863/Vig7pIYWe2bn4pu3aiN8Kr3haOVfKzSJsP5o/EWsIOztubpPOHqOYxHB6OVs8rPs88ZJS
v/HW6Be/r1mlKUxfYHmuf+CiUkovzxJEltAMEmc3zTpsq5Fw8pcZZvLrfB5UOEFQ1BEE2AVL0alG
PotxtJ+W7bzdJwmUL8KspNuVU4zCJON6Pl50c4ZOZPjndJ8OTQ/WlU9L+akxOnUanEG3yfW79qfy
VC4ikgDIxPsdTqGo+ImsoUSJEBF0hTAzIbLGNVXXj2N2GUt+EeOJ5y23+RUCgy8B00Mbm9erWMfZ
IL/nrRvXKkJy04ZoQIbBqkcVv6eAtgd5N9DbT+pSPpFCooDa3JkjJBVDKVH8zu9aUyD/OO3thh9L
0MwkyQP0dpnHeXqj0hVChhvuampAt87J+bNaby6ELjSiza/AcfwT8u1IsZf7U38RVraqo6dKxozb
u+yCE4Q4VKGwZ1N+S7vwvb44l9FymTtZg7YE36s3xwhzxsQ/AVsPcIvasokOoLiIhw/S7OLAWKYq
dizFcy4cy/TwW5OnYpjWho+YMhR4rTf5x8NFBa6Jw/CUvZBq3cRs8b7lRC/FiR+5UA3TzTnRmw2E
+rvMTcUGKAjeEE9WTRGJaDcK52Q9Sa7XbMpr60zjQyMGCONAkellITebZTLLpRfZB9lSYCu1ZBuG
1Be1XbacpEfGXua1PeqlVHmSyk0r6RWEQzutpA10kvv0tEyuATVVV4uN7tBfT9IVh+VdooRL8Qn5
h8Qs/jyx1uBQ3EtGBHAOYXtevkemaM4sbg9YP9TIn2ehMufEl7kdTr3E/MLGGKYTDBDTlpwLq+Yc
mMTPWyFsnDwpRNCzfXDpv8qyG7lSbwlA0BPVRlQsE1xMVUwi4uuTnIGsx6dF9LgeNxf7TClDlG9r
abnT3NLJnZ7XD4pTqErksZd8S/2jH/5V2B1VrCl1GxuarvQ8bh70omwhZ/6u6RkMquaYHHfJDKb3
dPt16WbV/PetLhNLL7RGLPE8tCe86oyCBmiXuGdvX66kcgsdJ6kvK7XwohB7wJjVi9UOg8ox1oAd
G5lmQPlRTODzZBYAFZa+XLnmOHn/02cXD9lyEXxMAm+KpyxDWsVnNVGy4dn3zvJ9LjrrfXtXrzib
P0/51gzZpJwBJtsPLpMri0C+jRryFZ2P1bouPMpvsHV0cnv/LS06JSRTfDPY4iuZkAzUgLs7q6GA
WBQMxUzlrn7Pt6Y/kp2KQkZsiQ5jM2+PEYMJNlrd0hV41OJeZGsg6XbfPsvGOLqtu42drYt2N0nX
/FUliBofJas+xjtmHd2f64yrz2GeDvsIxU4VolLzkG9DSDbDQen8thgOCjegZeB/qFjvmPanz2ch
1nt+hgNz2WvDULF7Om0ejzJc5PTLNTmUXqUnvX7oI1+K7d2PZYxJrZMJ8snPdal3yX1sS++GXD5T
o4n31OfdKsyoIeqs4jGsksL8Y7XP8oC+dXc8f1Pgtfz34+srThk04ubgDadu9IjfKUoHmyg+pW/r
dmdwSSet3UiIfdr8GpyTr+Ing1zvmiHiOcnYMWo0L2k+AEnKsHYGe1kNK52vwde+t21f0o+BslbR
15fw90i65eZi8PVxTWIwaA/60Rx9rNBgrV/x0D0K2Uyr0TmJB710NoBMpsOHQlz+ZNCIRig34y+A
YtLrqeBMaatRpXOLe3XV3fcqnUZz+krvVepi4GyKRjA592zbm+jjln5g+QP2P27bqO4zwkH29WWe
J7knjMBRZyi8j9ad1HXBJhp0moOvOIqb/u+NPjTmo4PJOKJyxh9fvfq3LAmxHJ2RiZ12mp51SS2W
dBN1mp1N9OXGr8EgGoxO6cFPb7g8oqbUvdGxt2OUi1Il4jVIhtHHsVdzB0T6+dgrxW+3dDA6+7CJ
3npvlkrU6FiQnUnrmoQm55PRBy4g/aTUFNoR+bkQd2ZRz0PyyaAz0Hb1IEIlLwMUa3GnWYjjD+PZ
G6XRaBAruDOYRY+dZdJJ3z6GkRsu6S76mkXRIe6dms1iNIo7X2+DQVk/FeKBQpUfD3ZuH3g3oG/1
aPvK/40TPmIKhrvfesZfIuopJMQ/nts2f3wGm+cOEEfF1q7Nv8bNrcvgrjHpI/pafg/eeoc4HXT0
NYZQeedwE1/EsRRaC8QL+EQX2CNY/ldxg9qcS9aV1umGKy6VyoMD9DFrVNPa5fFyaJbrg+XwY1fs
VfP92+yt7swr9Rq7VqX2hsCksG0jW7ytXyfcNErPlcIHKrzFPKtXnoaH9325fyp+7Cud2fptWRiV
5v9NDsni2N8W3maoeDacDqTKRlXwe5P4amkebU6sPTIMfFdyY5wtb4dZtzz+mnOzOghTbxcLB7nN
R6UVWj4q4rYBCCYDn5kFqSfTMkFtd0GXXovGAnK/kWhBzxFfvtYhkhUQfkXE6Hb3gZOk4bfhol+a
MT6Uc8I4rnaqWjxEFbhiByk3CCAbnqdSpLFITwqQmI30qGSEyhxmVX0sCmZZ7Gs2p25JForL3zGC
8vP8IX/KjojFsNlsRpX852b+eB1+zR/Wy6fJpPMmbtXt+f/wN88uBLWoWiAZxrg80ZaWZUWHBQaU
HyNMnG9kfgp/khXBXTC7B7/vJi2koRvMqwAGRuo3hW8SFyhhmouxKlygdMRUCJDpBDgke0NC1jFm
lhVqvUt0q8ZlACu4a5gEjkT8/qBVrABIff+ycUpK8ILyWd96RhmKWY4wkeJtQTi5GgPzQp13QEfw
YT1w7CHxrPPwamRqgsd5Xm2ON63lHPdeUr0lQ5SgEjRJNeB6GLiA6ToBKp6F7D+e4zv9cRi3VSo8
Cp5TTz1KwZhetUCpOzGOUqUCPR92f/1WxktqW9mj1g71QSHgucV8lEMVWoiv5G7JxedpVfIOTL0f
R3UfS+uRbiVHeHGD+3XZchtINkoyzXws/hwYjVip7AaSwTINoB3U5blY09dgnnVbAJ8aIrfhtJcP
JDf6VI2UPc8OxPv+on/8QDStoDLQFKwo1NsLScm9t92kqz1D/w9PmebNBeVgKMTYBzauxqaE9m9R
kpoSUKaASOA81uZ9qz7NxvJ52HyVBSyU4WAYeGO1cyMQS4ORgbotcFsyZQi2DON3uzZ9rwtdfDuG
cn1vEim3zDkcYoVI04TQMWwUh66LL8BX4WN77CLhs74O/YvFB9A0THC11nGscwTcIAnlKhC63jQ0
UCZKWJjjtj91ixdi55eS7CJAexB5LhGzgBVwsRjUjJUQMAEcqOrOkmrEFdC0cDGzWqXnyeRO+Ik3
oCa9wK0nCFz62cCfK5UF6Ir/vXXu9mMiN9XlIqUJwTpqbLINs490FMOnleAucN3hA5s4TgEc4ivK
Ub1/OT/ULq3zvinQb9lCk3KFEU9T9OGdQ7E9NPrTVJTpada/KhmkeMimQAtaE/7syeBQMwcGxWGz
AJlaZjfWeSDL6HDI8CKfMWwII2BLo2aCfIAThdYcMSqHekYV8U38jjgXfOEIO/7YgGv1RFLXSV4U
YLLh/cZlHmu+qD2KJ6MXLXbRUv4swCk2DgYDjriBh3E5lbUOC1QIix2L7EG+EK5CZ1PlG7nMFou2
jb9eSXHVTwkqIDVCpLO2ESOHwWkzpONwlFHq15w7FV8qZfGt4Fb5OGRkBxRQprkpMiVKM/q4BjLd
0i0l/ZZtntXm2qvhzuFAyvmGa8i6WcWN8rWXKEvsqsMIxvW1/kGCH0J+4e2TXq06uICt/wi6bed6
+edjjcknyk0nA2olCXCKbl/AAAesz0r1czK68ZPkTh/kAVLnvrcgl1xGFZ7F1Wy2bh6qWXGJGN49
E0BQcBzAkIUWszvlb/O+OWRDUJqwySp3+zuFP5N9vVt6Lx/S2+h0SQTLRLl5W8/hCpsOBRGH9pSq
ck3f8g8s/iF0IcH6qJfKFNSW7FTRrVPokDRm7vCbCC1Gd7rS/glf0Hz75QZD0/jdM75DLPhfk9r2
2aUaLd5mXVoJifbwfnkvS5vGUC8RIHzBtXWgezpnPuWCxBfm6/Zepx7y9qYG5FvK3pU6VYpqjEti
9ayB515a/2x0itizSS2E95NEtHkyh3wKnLDG0YpxR7gLFkPOSJ3VOzWwIMetYDh5X5p0ujEn5ltK
2yDYVxGsAD7Z2W8hv0PlltIISpe3nh+Wh9TpLLOBpqgIllCh3kcyKqdAcTyMzHRliMxdWdioRUWe
m4yq4CfXK1TRXrhnjNO/16XWzeVoYcmOeZYiB5bjN8lXkWuuLBs82mk9fLKII0RBnPYABc5tn+Kg
dXY5kK67IlRZmygjZifeUs9ELuH5fltBMmnGApfqyY73GKeRaP5zfqUaJtKWvuNEQ3izSGaj1WjL
xx+QWkkVI/ZcqzSyfu8Sxdx49fIuCWpfeG0r6bDxtudMh6qBwqq3gu4XfiqXerQ1ldZlOcHbr3Qd
XbcZTXkw4YKh/9S6fsvTu9X5kJ7phZgujYzI+bt6pRt0p0eaEZSlmS2DBs+zhtOOC+ibOkz3c8Ka
JF+T+8+K0HIapUt1iWZXNo8FUWSLLMf3XIByMdyQO8MV+XXL9Jie8PW4C/HcKqi1bvSrGtyouFx7
eYmLq77/6V0TPFLNpPOIF/GLVLGBCev0XvnVeu228EqABSAdRIY/p5AHIE7+wTBIYKE79Yo2h4Qg
PPB12L3bdKqL/eShuobO6LMCd/cRdq9B1xyr42ZpXGbpgePTb/2z/okGnu+v7WkX6nxJ13zbACHL
oP5u8q0t76Zz0ICVpF7D75X12r28TQnIUMLv1XtIzGzSvoJDaEHU7/vlGrl6lmWD2aj+Z9PbwBXg
L3zaAJrxMH7hnMcBP9d3nQ/X6rNen/PeEmdS4EVuiCMSI1EyUHWpmGVmgBq3h/oiM0c0dnZ81ttU
xltp2gWQbDQM0W6+PRz2cfrbBuEREA7bHszjgP2Pgx6uhkPQgnCl/lPvrd1QSq5PXaXqu9LappH6
8rRqXjaP1FvXbOjjd7jBUwrmgdpxILVZbgPDH3/u3/Xrnn6JozjANNCfmYowJwB6pKzhmYCjBLtY
IGkVxgNuSwFt0JbdoZf/9ABg0Vloku0KKkvT4srEWVK9OVDmpKmKQSgaeeBYSTFhKzlj3OQuBbIK
AI7yJoMt7LmS5XVQoalfaPfFReaZYBot8v2Z17woAMAAZzSqPRK2YuK1uqMtnCio5fVyqngEMDbP
WgK9OvyCB2dc/Wq0Q7T3HRLVxzLwcW9beFrw0+fa5dblnQtWc/hSaubb1VJUer41x+3VOwDJWORu
CJPBxwGpAms5heq5jlVhzVhFVJVzvf2Vz4pZriOLbURWjCuN4CGF3ANJB1+oq8lVw20lmizN14xp
VkOTkGPmlKcxqj4t339GWLi19VvFJ8+GxrI0iMtGU+/rwgDLcS6DMcJcKUjiaPi27yIdD2/yp3dd
pML6Te5H0Cxsr3Free8FoELnmxMCXsE5oQdToJlsncBCsBuwqvptEMoCBvun4GfitvWr83fyXEL0
h0vWIORkfw4v0C1IblcJoKFDZAPp22Vgu8Xmcb+8o3GV9aA+HhmO2rxTz2W4P7xU+x82AjTRlkZn
2y5/XjOzZPVM/E0aj57Zhns/NfoI86ovM112b4b0PxAVuNRR2DCukgC5zfjCCRCoBJROw6GcKgQO
BNiCM0NtzO1d2xL9PiNi6h0XWbWcFvd3RHCXaQ9Ets6h7CAq+ZzUlgGonECszDztExajL2SRnbcW
lUwfeEBYENfw0u7zHUrj3NZoWqfwS1Pb16qkMD3lVmijP/9VzJ8WpiEDPRkNTwARKkmVhEcbOwMC
KPS95RmywjsIHbEATr7FkM5fOJm0rUAskwTeqmsBsh4IvdUm/RHWgWlSa6mOrhq//vvOKMNO1c/7
VnXvfedCCzDM5sVL+X5HadxXaV+aJ/rBB9coQbcAobfHZv1Bl1wKzdNv2ChhaXecGRC8E7J0bALl
4fYmhlYqQtM90iQp1lr5WgtMjSgGhjc/YoBJrFETLYDSQ7Bp2wNkIzKLQNbgayUE3HvchI5DxIvf
KnaYtfG5QW1npM3wCOIm+cmU/wwM0xLh7iTOjRUDbzcDqObbWmslLJev162t1DF8EG6Ku6vWkuOH
JWBXaKrFcN+ZcfgqxTP+YvaUXesUlN6WRO+Lw7P3lcVWa7EgMGdcTLt3Zozj5wWE5Xh/mbdP6S6l
MKeL38lo53S8Pe65P+JPhc40BCTbn9EeIEFLFo2XEuhsIucda0kA9M+F5DSUuyZj7pCe4xC+9sWk
lkwZWa7xFh37/bWGkEC6BUpKHIS8e9/Z57KhB0uNWs6Oh+bcXsi2smybhpK+vIx7uVGOoTEudYim
77IWzXhZO4kFoZDiOZHyvoYLc22mCID8OMxLectN4pWlIExhDCTUgkfCgksJdEBrK42pYy9C6MyB
MJZach3VDx07pBd+m5BmyvZlHnvZKJHwWucQVRetKDLwFirAuznonHIkOdT+vcKexzocpPkItB0e
qGRP8G5OMCt9eyrDCEnNvsgWEQR88rHX8thx6mqLlw8KDDLKpascIpzWga3zU3J8g7wxTU5UMZS5
J0J+5DmeudcZPK2LzWm+rM0cWDjgZTb5hbOeZHjFNhVQbStxIRAOCGQ/KHYg74Vfm9Dh3Qbm6lXp
1dZcm7VV3QfvjsVas0Jx4VMLX6OLGSSmXLscyJzQTHTCWlwJ7wwdprXP0GbmpwkxdxL6b4O8kVRF
LLqSmKxQK/un9OsTCcoLqF75reD25uwYEf9PtW4A6KNbviVzfAF9mrhJGevYuXZBSifKS2N2GrlV
3xFPdc1KovRe5XczjWu/0x+/uP9wS717mt+dAkR802OL1o3gjbJPLIzOYeOvRrMbNNKTDa0quJD4
7IP3wJaq9PlPgyvggPXmhY686t5ayFPQoRze73IxZ9dFS/aAkDjgS65YDvqtStzJJ6fn40+ZCLjr
SaczrsR73BRydxyi09uODWEecqnAmjZlaXxAeNFEmsVNSCk0y4kWja+4JL92uej0hS9wcHs4pmtR
75XuDoAmrww3ulxculPZ3LqnLp7YIpoSpH0NsnZWfDoL5RN9VnGcDa6dav/AZirXzkfjcZnN0nMX
n+dZWopIXvT88/V50pRBolyLPF7eqcLMCRVJXn1DppGPys/108981a79FELmxf6WozhbrFTjQpj+
uz1ecWaki5ljg53/q4qmgtcEuh0eiPrlbVuIL7V0X4uKeC4ZBv5bnRgE5aFulkNRFeFzqsLfqqBX
pIIF7lD2mutdhG0JQ9j0d/uLeHpBOMICNomGf6fvEu7aQg/NGr/aB5lPHvZX6c/7Z++/R+cMCeah
/kd+AYFtlXpz/i4iTOwU6+utNXld8X5P+Jsl9V4tzqXLpuolk0GtOW/nnmpP0gHwURB/MfsRViF8
ck4BbQuvOIgAod5fs7UgZsqQ2c+8SDV8qP4RUNLOx4mxP75eo6CYSXdwylDbFb7Xo9p37mH2Wvw9
8E++2O2DOF5xL7vsgy74PL7PHrnZZDcZAorQ3MF+CA1K5u+z+JIJ9sPRUBIf0M22QndFeX9gyUow
5KRyDzUe0eDO+nywf2+fqD/i5d8FPoVyp9h8goGhnAO3jh9m/VJ01D9pcD4uP61657hj28w1Occ+
oNFeNKt8zjhK/N3SGhqtwkseYeYiLnyXbaevwnnFpVTlkj/m/zul5QxV2mFgmZC826dmKV0Npo+C
Qjjqpi+Tp0V/0tx8bpfRL9PB+7lH0foz60gvsUVgxr35adZcNFcdmU9+KIIMwO1Vu9tI6uk6rX0j
xZCIKRu/r3oH5lmCffOWXZvr1uTvu/yzz4cfwSJyF3aKnRn15FtiudxYg29Jpbt/4h5LhjV11x91
rp2M204+hMuDAlq1r81bqAT73McxRn3/XopECnys4vrzuZtvjcQCxeii/1vxZnwZJ4XbaMcH6Snv
O/mz3MlNQ7uPd0PhpIWPuJBCPzbixsEoZyTI+Q+WI1lbo3MPhAXCeB0/7tsSgfGa5jndrxOvq8Yh
PrbGL+f/wNnj710zl9SfG4/F1qSTe7TyH9ctnE4P5+6kmetaXPG1u3x5mT8wXUrmFeezQ6fSHD5Q
NTPOic+wuu7q6RqJMHgeJ8gWenezy2kA2n1rJEs9UsH7kcsggapU/1a9WufcXqSQbLSdg0uz9IYk
owe12z9sOuNPKCVYeZ7NOttySzX6jfa1K9Fi8QMwq3PK/42TXSYRGvaNfq7NGxoUltCTmqfPTfJr
k4rEVz5MXwLjaHptVh6KzVPo69kTt59eQ3BnNBSeX+xUoqfLG0vFYOi4a66apJze+HnBM6FfNRtC
xPg5lYZN5hnrpv7EHzwazR9nrTzPk/6qPzOFK7GY0T459oEZXZrRCeIkoYCfK9ayv9vs0oSdy6Xc
WRjbc9uZIPP4SzFjQ4vHGWAjmUSgQnM5U465J9exNfB76vMXiqDeD1KQZMSJbJrk2kxCrUt/1plm
BUTEB0urbMi58Qa5dbRrsnzwNcWImItK7dvjQmKCTf98oKfl0FoBtznNWG48RMsiMbPpmSy5i49f
G7ZqRFBgOSE10x6jzkGsxAsRkBRGalr8BuVkkowfZ8+UcWc2jZk7/OfxsZiVv61I5rE/lXlS/28H
xA72g//j7Mx2VMe6Lf0qv/7rQmVjG+NSnXPh3pi+hxsEAbgBjMEtPH19K1Ilncw6ypRKubVz7x0R
gO215ppzjDHHNDlXoEwEM0v9aj0Whm0M+/sZ0BprBykOGGZrSptocnDkCXF39nKxm+IeECveJuHJ
b712pfxSG/cBSOrLTQC+V50ppuxMTK2WyTmbl6Q9Pjmy0xlRb1EKNZucNYpsjyfESeOmAU806Pjr
VdclzVzfpq8lgN/2FRRLcLeQOV0j3HOdaMEImB/mCTs8fkSzrNV4TI7AsHSn6xa2ProNgcBN9FkT
uiysh/sJ00Ek0AZtgHZODO0yCfrLD8QyfYxWNawCecVErucCDgMrcXhT9oRXcT5gp11db8fb+DCg
eUWY0Q/pbiLi4wVwX9Jne2Yy80X1by7dHGNtBvU+r4Lkh9nn9sFqBrMPy6AbZh7reJl5CfO5CANM
oneIcb2RhG/DLLHLESpQW0Kqw1QYS96WQ173inDS+vrp5BBIu8u2uRJwp9rUCBL74XZAB+k/WbHT
2wsMS/oyFYam0XMQFg72YLV5DywsBrmGhyNNRH8Fa+FxftrPSXfztoaQRDaNi07s3heIwLXNy0tG
j4u601c9W4PKLobgwZ9lPRIWviQD5eioDNDPuvA3JgDjDKwoaNfPM71Ig+yi7/Szcv7MDd+XVZrU
zAf7muF9IKn+izhlSYE+MmaCYFdIfGiMoHWJlfRZZPP3XLa8L8YLzZ7sxa9eJpJ2rL1a4kZowGSO
GMHwHaTj2Cek0vhS+0z9Kk+wsg6NNlf5+rWCzglyaoqN8lSnWuktdKczf3i9M987wj5ypni659Wn
ZATLYeGMINaPIMM0a1j6yM0yvzuhHOn+CHEBuFk2h2V47Z5TBcNDs/ELPxOQmD5S9mBgHPlrSA3Y
6gHigCvtb2sKydlhQr73nFKrLG6VeQgZznUkn1RdGALZMaiGeQM2wLrkxjFDs+djh2+DRs6+M2qY
MamrRNORU+6TLWb6aDR3sA7vwXuvWf0fToqz7iiD2mOaHC1a2wz47fbDRTRn1jfv1Tr6uuf2t2w2
QMD7mGYOH9oyQHgxT8Ni0WKvZsrXet3/YTmobj1/ongOX9OuXXrs8vqS0HVDgy1wBSIb1f3u2xtT
oJ6LBidUWDx2DqF9VGwqv5oqV9XVIUO9+liP2gtPlDvVoxkDPNIkc9s0Q80iPkIcO9kcM1RS2lWF
s5OvweDhEgNGxtcezMey0rCZNJPb9jvqobfngNEqIDyGQqBQNm+SLSO4EU0a0Ev7pnZhHW8YHXau
nV2Dn87sNmHu6Dg7ZuPv+mmnTrpnzknjYxFOkAcWaX/ZhhiCCbuh9fc1TQ5BH93kglfvGIqXhelV
XYhyXQcoxK26CN90zGSCxXvvO/R98BHQSi5gXUm7FB01tafB5dNmx+dDU/g7cg1u0Gh8vjGlcRC9
InMTYUVwStvhA94kTjW5RXaeWxo+6LTV114f/hut+32S38P6s2wvZBCEfwjJN9TiSmuR1VlMSoVu
L62EJovWXIjZgfDSnMuI9GfqL9Uq2GhGWeQ2O0++KNyp1M33HNAanw695+UZsV2Z0goP4zMf5rmA
peWEaU4x2gAGI5O0o5WcRhs8nvFGcSrmJt05/Q3YGEZ1DKkmKdWgVVAkhI1LcgeKKqg3i6dYw0ed
KZWiBH291R5ZVrLJGu2FL0zBYcBpA4CtfJnVJGIokuJwWKgdi8UbJEvnY9/9HpodWnZaQuMOtMlh
Ne75D0LcLy12GABM0HNJaBfliPHWgh83SUuAaXthPeN4a5CKD6Of7/7pviYwzQ+3H7KyHmhlhNE6
Y6Tn+pX67u6zC3gd5moQgq3+CRkAB3970SyUSMt2jfLDL0e8Nld/fpxhAN9zhqZ2rIKZpuhfIZAh
uw1m/pZmfiHbw5J+XR8hxaDYoB5VWt2Z18iKoEl5VU2rqepzANBeKTZI1MWKHye3KWgI8spmCwKA
qLM/oSYWOiiCNc0erU21jtDDz7lD+RHHfI5mY/ZeU6KD/KLBo0QHIBDkEof8GpaTYJRslSNXCWoz
bscM4f6O1I3qIyf5yeaE6TkGPBfOjCM7j0oTdYLLUSQNGVLgPKawLoO31446XuwbXI9kfy+PCUOQ
KQQDyczJcvoE6zvpaTxDErEogtgX5165gigcco0nmH0q8ikUeT7qjyXmjqguvphOMUX6GuZk8qSK
zps8A91+PtCKdS84+MmInruciomG5O0tUD5knkABaH+WEYBzuZbw85lROT8xHVnf5wjtkKFxmEMA
VUGL2gqShAZ+Fg3sov9c3s6SeFtRXeORe4QfFmuS7k2wHLtavmd3vzPgRnK8sWR7bk68krgUXGMF
jfCYvtxikQlCsF6D36s/9yOH5xqK5xehJMAftjCV5fEzbBbKusRe6UF7nFUfwR6iKUsBFPVpwrFy
e2NzBq923JKfAA3RPkjaVsQG7qYOEiVIL1hCsE+I0y/a8r79gYqOnfEXt3LAKRCcJSjxa6i6H5RQ
vAhQF3gGH54MlNoOLspWvTOl2+4ZfAfGEb7dhAFnPDRKFN+4fIYQM9weoKRmSFpvqfvIXkj2+8iN
7gwYhjo6zHX7vj2gs4Jwr6nWLGXNh+55ayGwKo/ommxa5UiJyPk81JO7eg79VzqfXTQstoiN1b4H
MApyzJkCtAwGD0LVSQNAI8GW/co6eaS9LdcEnwC1KHBfECyYnL6NRInVDGsmeE8P/iP5LOAbej8g
mgC6uQas40JydABSAc6FctKGCQJe679GMBQCPsLNS6PdW8zRQ2aKrFJIHX//ESiN7wHmAosDn+Or
sEX8i6BaAaMoR9hvlEhINH8Bw76Y38ppEZ2JeGB2r8IHhIZRJPoxAEqlk4kbihG4D7vERu2XWy4G
brk8jLkwPgYvizKVLzGfkzRXo/awN+QT/hFT8yXtrDMAfy6wzDxGrQB64WP6AegMQMj/eCnAOeBx
AaTTdIzFASQIZohULbFTc+/I/jAdQIcLiYqRDfK9HtNPhjy9D9k09FluHr4ui19iULSgc2/nYmqs
q+lNDL8ibABuARmeD+TPvOK4O4z4VGKU23vMGTqmaQmMdJdldjuWjxXsuhPZ+rS8BzRWhyBmVjaG
bBlRVJrqBL3fNbElf6wPOJOHlasjFIQTLMiv2Rf2Z9jVUBlmKBuupEN+x9tE3mMIAEhqj8oUyBWq
BkIcXx9cAq6CYTxTfZVH3ePr7AH4NbBARUB+XCOykSr4joilDa1hloqJusXqFtqBJ05LFsosNJVj
BPuECUgrXvc+Frj5kUOEhZaNtaNyBGireNBv4MkAMLw0HwE4h6jQ0BPnR77U27LCBLsbsGSRaoD1
sobrMcgqt6vrPqacHl92Brkg6x6GlDv9RW4P5gASCXqLJymKF/ruaJ0Raw+N4+McnY0r10Rtah5+
+MSQvkQhwd5zxcmOByLQSrPlBs/RtKFlwGWCFiwb3coUYPe261JkwmHMyd7GRw0DUhp8XJBTdais
JEaY+bhIPJY/KVDL7eex434pV+4Ol977KQ4T/pjOqQJZJajPxmSN3BKOcQEkD7IZbvPFJN333OjM
huCK7wypUOxyRilloDiAfLRIZvFiJ7A+E4ff0cmQIiCA4YOiuuGEPaPzYVB48KzE7iet44YNCZyf
5YchQb1VQgwFDAHY/EVrkfVwEcZA5vLErZUhokxuGMiz4WGCByospEacAUAGb5HOcoLSgfM1DSjy
Y2TgysjF8OPZXGSTtJWB5hMJ69FTEaPweHOQhNPuTU8dvbic9CRdZJk3emkxlQZFCtIxI5Yb1Y9b
Ipe5Isvt+ui1kp73vowfPS9vrR15g8hITgqiMYRYCzRmSL1yIXKUKBHYdTZtbJe+y0+DoqZ2MTmU
zo/AglpYCur5m50NXl264mWHyo3X+WzwZrioIV//+Ci6vozBELVj6qUBrJegLToDfZ287MMpplVU
Nlm5ZWQd+xtSDyGk82qP/9EfQ+f+uAc8MB7drkBZ2gIgr8vQgtiSBrdN+9PFjL4JhOrf/1546Hw/
zXPkjQLu6Lo9l4qhXkOyPIcIDem42pFoshzKef+n7xu2vOiEzLw9SqgWuNMIN1bcqc6OhOhd29KN
E1b3yAGFixfu1FTh+Tpfs3OjKcNUm+lteN/Qh7tnXAOqpQkOF296Uz9jms0QpNasfwKQHc2/QTyJ
T/wIpAbrD+4Lhv6xfFv1vutToxxCZFeBkEP4ryUj47FTo7ckYAd/RzhuB3prJT/1nYVBfUWydgKj
OozJ5iOxcdymItQI5bndHRaL5+K1+yyGBWCORaL3nrdHkeeR2J87tEzTDQC2M+fRMZngRb8Mjr9m
f5NMvjxBbY38gapUcdS+2fezMVDakGigD5CGobafa0eUgbcfUl7gf23dTL4vUwqLAh7ORP5hAISI
XVkwJQIJEt3o5mMnGUEDyYPD4vJ1rsfPM0+Fh6Gs23E5y0nIUdkM5FV385q0CKvBVt/zw0m+kOQz
oYhx6N0hMwnO2vGw4fEVC+WiXd77apL85LPD6bs6bJQV/KK+VtbsxkW15OxL2CrprAoP487uvc/n
tymBKzmzYWP/e2RHSVTt72N/KzY459qSiEUMu4+jHYpugmnGTmMtgECwpGLVVABRAZVG/ENEA5P4
e2/c+Om+WRTDTKQeRCyQzdcwGaWTbFJO+gPMSAFXhFWaGPdwJ9vY1Cc6otXdAVuC+0mnfu8HNQ4d
bYDNmZ/M6KlufUo3zCUL7xskPjzz6b5Rg8+koLgUx1kc6qvsSmLN0XKYtNc3mW2045a265iHBdWy
pbN12CF5bDH356LbtTFohq1TDY99tyRnxUVhCAw1fLnRgqfiR79wEqvR+wTv8ddBD+ED5bKeHkE7
QFLhTQ6zNPhub3yeLq7FMlYoH0dxDfowo8HDUwMMIrwDRhyNd/MVnBsVt4PjdwZTTU2PQiS9Hnxp
0luwQI7q5Pnz+ukv0NuQwTxuQ0Ec8sAM0aDExsjpNrS4odQPKEaSJeRnd0uUh9ICCP0hZeEsIzPi
50lMkLhwCqI7EtjB4adatmNm7E3rK9Qj9wyogsgbTfM1rCT88/3IacgbcoYSixUyNkPIabDJIYv/
4CJn57hK/RL7aHZgI6MzJbb4AXJrUGIWMu5bVPkYkSGjw9RvntFkTmsr3TjAbgiDEGLWlMOAJhRn
7LSjvuZwYoXW8+gHHSuyUl4DiZUM6SlI95DEJsqEbJHzgKDF6/E4wd2Qo9JJReKwVgbJ9LnkoH5f
0LtSwT2XsHXPpejcSQSDSPIn5EG8N/fuyiXf0LSSJ9UeYQXN1n1OLxt8zhcRDFZEIauDAZacoUhT
MIhD4EmVggEkLcjYdwutkRD/kUBwo/gDWch73d3KAzRGMKHcet65WFSnZym2wgOw2MfFJKGfgO71
Kx+ba5dHCcPEJzyCZFfOiRkHm9UykFa3wRe76gK37aeHgGeWuu+pPHz4ehiFBca2kFxwVsbPa1b7
3aC36OzfV1IaIwthxEnKyY/vRwrNRb6+FUI5ATddlAP5/0oySLKoEdjPypUzl9vMdcB5cpvZ+Rp/
gPxkjiwnC1AuRRrhBa54r3MUYdKyqbbq4oBLEeqQB3nd1+sNtXFB2Y11+UQ9F6PbIILy3dbT/vp3
ViaW5ER/W9lLWxjhnOSLXwgYf0l1VBfIMVD4UIk1xorUEFqee8LCRT9HnieSOG4pQBxSKJA1/h2z
Wvp90AXTwhBZMvp2It77Ip2419CVAn3nINs0Ieck6JR0QzpvwtB8MXnYi9qfZgHq+tMN9fvphgC/
ND+SybEIZaafYR975A2Nxe8GmfWDjNLVGAJxwGDOSTL/w11a6hj942WRWVCY8llrsEIU8D4HR/TD
OhUg3jo+9n5Yh3zepuMZtOlhMXmmMRmTBKb0VJdWZ2nY2M+go4NHikxtnJ7kebW7bxhkL2X0yyGG
N2l7NQxbeNVwh/mrISZhdy7xxliRZOOaE/Pw6bI1lXGLvU8EXE3hh0cCMA4GBgjXKIXpwhQJ52Mp
DYvS0lp+wk7uCEEwR7E/dL/DsKLXfV8/MK8g33iEZwjwqVtspOFd+sNpRCYtxGhTmPY5OSQIOfzN
QsJOfw2adfC7ps9sUZFqkfKQtoDxcEoJwBHgPxNwEOcmh5ROyi6ZeqAET7+/r5CcfIThqEr9g0Cb
oMmhxl6zDYhI0tyjEWIeQTsyBiipraO17zul6GDHnsX+A/om3l+fa33xPMGvQKIw/VcF3Lj0wNxP
JF5fRrTEYq7fbVvvn4v7HsRyeE9MnWY79H5IvylzkbQb5vN63ypnFhJLCByzBfxm5MQkclMAGfwl
uKcao8k7ZM3Iz4GqKcIEW15hN1qZbIOID/A2O+vuWcpNxgvH1wy7zZ8cVusMlnY/5ZvDLnJuM2WD
w66yMZDrLdAo/AZF/doeQYnTQbZXN/Hw+xOtmcyzKUfvPWlm+BCTp4yRsSeSvK+ImdQfw8l32O9f
K+S4VFxbSbBhxToJ6ekdfcffuTLv7h6X1/5xY+79HUcyw0OzTtr9BiN6Tu/z95g6S+VojPeUvn5L
MjcpxUeuXHnTrOgETygMyXJISjhN0N8SmT5QzrjNcT1E7FO1/8Bzcq277pFHhefIC4j68mhNRbSZ
mDrX6FY/wNWULoCZkfVlXA3kGDk7/SuEwVj84nM9sDMQdZOO/oMw/e6haf46Dc6I4ghP/ecU9QX9
rG5DtJV+FA342cx8dSLAMXoakSiRpyoWqSSRHcE1UZ7z6EsCSrKLA/7RuNB1NUr39Qx9hky2fe1c
iYFEd4Ih5yoh6n4kgeBcFY3eOKDHFm3aBQrPw4hO8T/CFoGJk5boD2sK1f8xEZpyMnHUoHuRUJMg
+7qhnl02k+fkvUKQyZLqjrsj/EoH8rAVswnMdpWPPmF/Lk8P3o3gjr3DSPVaF6cWGnROrGOqD4Os
9BccpnoqgaXpYnk56olRt92TsYMhw0kEeKdxur0RPVOirQVphSrolog7XIo/QPjHLdouh9Ya8rRq
0yevWyq7x+kzq4gVXkfYDWUL49Q5lQscazA26WyeA/7Eg6xasfn6mAOw25nxs9QRzFxpGsOSAB8L
dSWxT0BAqbiYoQY0RUsVz3zcnopVHbxOhNRfi/g1Lg7H2jWuMHF9dOi4Y6JvsQHAWQFkyocTEcK4
0KFCmwGBl8V2EzuXMSJfAZOfGytdHmbtFgbyvsznlErdyDv8vNdsGUBI7g5CmgduaeTtK868RTmr
W1oFUGjZ8GXci4LSR4IuFbube+AX4eOEXpbNS21DCfXDOs+mT+TUO5xN0cm0oAycPpy4nFnkyKwg
BL0Uz9Tp6BFERww1Cz4mwm0ixm+Qpb9npxjggdNyoW9+J06nk28ob6L9gdS2GGmF1WEQL08GWJ4J
yNxeYiVEwgY7HW5zsYcKK4HdN/rckEwGUX35tOtq3fO+C3kijdWxMjWGkncz9yg6MPdW1+UIrQXA
rWBEqYs8ed4/62MUm05ORywbBvYLoNwt93RkVUghRpJYQu2qvfSJkYLByPc8hhf594aCmQTgs5FO
ILphdmn4wFgIQ9LQ6ob2ZPSacNRxF9+aRZH5gqbSuHfY6ZP/HQ3kewBzV/0noVfi2LvixbfubPH+
5L4Sz2uchcSlP1ZMrD1PpJGEh6KxwVBCutwUlwEsuPyoK1aUurqfC4AShFdwUpRSvwau0M3kKEDn
5JtzGf792NKfC7pACCcXNUDwzPin2Hd/3YhYwjjJUBI7j/GB9bv4nHj2nTNWEiQZaMrIlNf4by6R
EeRsXf6F1RUgJeKBY0cgYynI5HfrDizFfmbJvc3y53bt7qNNAnVDSkFIXkRzlc6eLYDAbVquv1ei
UrUr2SxstONjy1F8mFQB9kP+C3FlZ4Zh6RpVKE0bIpkWabYIGGi8WV1HelQMzaQ4IFFkkVN80aRE
W1APFfAt4K/18SM6B4w9ZRuR/A/aA1JiTxC9z6qFvpaPMiIHGJb7IPewbhjXy3b5michFtMuYo1q
w8HFDrtx02i2+sn3h81nybQ9QcjRSbAw1smZbQh5dYG3vxRDY9Vd3I+vczbQL9A7HKeUrwRY40pW
tkpEBRmPb2DSsgezZQkAOXUIUi5hITCcFss/MGPVgGd+QwNDHey+8xrd9wczb9HaD7fBkHHmYXz3
nAGEVK646DnA032oKHomDkGXOzGv757gd4hnrci4IAY/Bxu6pfN0E4b5sMl5LDTLbsSDiX/KEU2l
k8bv2PhZ2h03ZIi1kzodG58RRGIHJ/OiSTxiT+jDMCa/sLtzBdqdKjYecbQ/mVauDxlQ2lvJ5+Rg
KcsqtV6neI+WooQMIq9x5JN8YicfduXJy8MDuMd3/EJ+crqHZADtrHuG1JZ21LjkBOAbtCf5fbv0
MYKzFT5Kuo/3xo5DAuwYgR2/kHt1yCpFiNRTrzrg6IKdraAeqbapJ6Tc0X/AT1h10rF7rOb4Ti7k
TTpRnXRnbDuTZoAnfvg86XwskAp59OaoyQfgAeFjp60hu89xWO7rEe20XAm/0tx99x1p89nE+9tC
OkkhHjCwcKROS3n13HWH7zkYIofoa0fL2yF8ngHxiimhmn+m+EKASf82DUkIc5BCQJ+TNTn3wRhR
kktOHlDP803PZW/75FyUlgAJy+jcXhXodKatdjxWEi8V+3cmklOVcaaCklCDAViAAOqMT9lBZ+sC
oaim0hI6j2wSWIxlQN5HQAcTe37xpwd96NATbX4bU5+yGOqUoZ/k9rdTZyhPDdBvVDBTfiOIdaaP
Bf/Tl9EmXt1XjLtbdXCNZG4iWjHwNTL9dPVEOBOAoEW2FEYLfrAPvEG73OA+Iz6e0ELN6EmEXoEV
Q7u1MKaIbJqNFvBQ35fOjmn08ODZ5b7q7FhwbmSTewdiHMhz/N0aQ6Gy64ya4eNcwfsU025IPcNh
lbhK7fDDaP6GrxBFm4e15kraxDNMGNiX2aoJGz+ZwE3yIFOUAm8YT/D7rrUgsHMk1poN6klop9FU
E2Dac0IJhOosJoiiWaYAFGl8hWkfIG3jSksQV+42lANxiMfx2NVH0h3onfTXAwUmjvRI9HC4g/sa
65sp33fYwmj1t0AQKG6zMUSYPsjX9DgZhUsFh/AaxBsFtoYVRpdhxzQ1863rJ0xhakkI+dRB4UQb
nZEVh5XYcCQzQArjekf74QTdm3Xfa3ZDGD+sxSwoKqiRvvv4LP+JoPmwYbRfitmxgPAxjFgCIgT6
TJ1ECH66fE1zLqeuU5hLEitEnQjQ1R9h30HWN39Mn4HhQZaLuIyAFJee8wsVCKIOl24pwWzcnX6o
Xb4renq1teK8Jt1QW3XxsuXL9Fg75Fv1Kp3xFD6hjFyRDGr1hm5tfXqnPwv44UNYLfCGARCplngV
D7phvY+ZMukUwSoh6CRrPAyst6f6/DAakYauF68iL6L62Dbncv/is0iQfGAUT7u91BeQqsJilVUb
VhyCyHHqJO6XADEgDYR4na0f5jpxef6kVfnsPouyLS3YFbaUjG+3aW9GkvVyyhW1L7KqJ4AU3Aa+
dl2HZBGoW7k5tE3Tmk57NP3MdYMT3OyB52TiF6we1hMCkXrFp6hJNzHFzMxm0eHMJ2mQEIK11D8M
sYSXRSy1ey6YQMolho91cUX3BPJkdS+qg2kV9rT8fsZiGAtpHoF1FdIvrFFdadDzShtDTjsNUPDb
pHAEv9TJPepnDujhbQxkjw1UNDvYn+kFEAyFn7JVY+uwx3N7WIS4wDEjD9QK9BnSgJf8usm8tmf4
wwolpJdatW2YzUo5o+Ai5jH3btQ6zyFAhWqjv7G0WcxZvcsA4y1timcPWqJqeF+zeKJh7hvzB534
PrUdHFuQz2uvmlAMYAfZXRUj6pBhb6nuEm9Dl7wPvM7uk069k+B7qiHiQGA9GhcDwEksfQxL7pmf
INlFnNMHB45aH1C/iBzee00/NVR/GgrAEjLIaz1MTdSJRq8sTQJ9Xz4eQgqr289iTiI5qZ1IPJPd
w2X+OsneAbHIlg/AiogHOgNIDgOMzftefgFmH3CaGgO0YsDf1nPxnNQrA/tFiqtBd0M8jAbEv9aE
LTGertp3MQ/QUue1YXh3VLtlQ7tBqA/f28M+2fSRudFtfCRJvs0fR46pwukjMEHHNhUUNqiG9Tr2
vI6vUQziaFkHqJnddtqbA6R058mGZnOzMLddhyw5xyYQcsbRTdYPwiFCBx9k4BOD3VcQj/OrJ03L
MOFc9EBd2B2fITIo2AmJKsSJgmiKwVbO47FpIjGB6uHOobKG0VAjnfdKJ54DfCMAip0+pEJ+4jl2
RdtHdO5IQXQGcofsk68xMDv8KvEBCIRjECJVcGftBUuJDSsz/t3UHAgjNESUZcwzs25ucUpcsup6
hDtsWF5gitJBNaEuKVfkKjqSefwtXi/6z4Q8p2JxhOw3Mi6+uJvw9wd+G9gAryCu+IKMxn+Axuew
0cWuptHNzi29RZRCFXgf/B5lUYeEL0V7eB9QAkovp+sbO7sbIiRGEGvY6ilZQFQ8JoSQsFzx6dIZ
AiRj9149JnwYX0g3sgF/zoXJg/g+VF851QOjkixwGYqBUenlg3olDhg4Xk5iGTsBQc+BGcEaQHJ5
H18IyZtAuXxKH2GpB7vh9rtOfelt8pk8InNNnY8PPCNfYLjqERpgeOXUIdoLfPM7+U2/IoQqDGdi
i6Ae9qtNOsq82GOC4YJN5xpO4tGYPRI5JqiU21tj8eu9Cfmihyke044mtHpAfgROYwBoTLm4hBON
iPHx/MhdEW5UJWj6FGsczBjc+7w+ylehI2WgvMMAYtSFbjrHRSFE4YuWH+4v9uM5cW1RehCm9AwL
7VSfua9mznESv+n0FWKHJqDp7ZwawragbW26+Q9Av6gsFBdIDOBSuzTL77Fldjm10EAT2k6OcTYt
1BfF4ZSjsxx/91UXqNvKchiwYtI/dcMbXREeauufDh1Ge52Niv6WwboLzv1PjrlJKBAAMBjiwCmn
64+WP/F3tg/Xs1NWCmjQCLRdudl1ZL1nCEjCWBwoHAvSBgVwAsOVuNibgD2ZfXPFkgA2yRCik/yQ
6GAoS9esw3aDSEsHKIUDggVg21r1Jb8KqfBlhArtKhsUC5pCeNC9DWhatqIKQ59OWSIeuBJkJJky
5xTeoE7L+ksHN5GzU4IukNjVRKV1NviwO1nOM+BElGohHQ7klTeqKToKJ5lHfLKa5XvMTfCkkHuh
OEhSVhgLOvmotI7gXQuiNv0GyFDsIuRGeMo5Y4caGDXAMnszGhcDZNDo8SZk1yymxyghnDyC3erg
6HxKNQTpc99kgKx+AWfqF3T3ztPGXNxNgIcXEq0CnIupXwQPV+WEYnUH7NOnVan+G5kjHjTQmXS+
4GHSjnNaKwHyPazDA4rxvvkmENCU8cWzafOu7GhB4vrxhU4cJEjyyz1JoYp420Yjw3LmIkJ+IyIT
ewTmeXPeF+agUTTwiu/RbcG0BeTT4B9sdkAMkLaQDe3pQTyTfislaGezCOLwhnQ555B9LO7Wmmg+
LCmW+nMdxfCJ/DNZxJ7hHwROnl/AsQ6kROHHu10RZ8rWA/UHwYRcZNkfs6QZibYlXQyMJTIPVxz/
3TByX5uOqyEEva9oIiLq9eB8RsAxJLl57qao31mGv2Ul9adC958lX0hVOKtEbHzjDOkiLUxn+L2Q
hheb2EOY/hlQvqP5c5n7saumRESYAwQKnHSsvwjil6gf9omajPomZoJYXnhCvA93hJ6DRbp6AYrA
eZDzUtNQXLxIeGFs+J2elY8IbCgIunCQLVas9pOL6Vi6ircBliJmChTMpYRfnhwv/sEjF85A9onH
YM1g6AckRolN2Uqhg4qKVN5Dl7uCm26eNvfukDv32E9xKH85KZO9mfJNnUrbBy5IcxBLtqf40Dzc
/YM7cvNuWKbictMXRAM4X8oxggoaMP2YzkilR/L5wPlHsdU3B2xUhZS4FNgX+A1pnnBhWiAJJulX
YTaNaf+35MxWXwThuNRzzJBo3JA5WYCFDcLdg52zEjvCb8hHBYkJDmcCulxqUfWUoRwMqrCgkmC5
UHhztnFcuCAMbuwDaDuw77bhNUOKzknXf7kUoT7/beIBPDxb/TG58skkAclQ2ho71BEUX4fxbcGn
pWo5fTaNf5iLM04irKA2DO6rYnOYp15/zu8oD7ElarGUt0nEuX0pBDbsQmn2AUHpvWBh5rgAjbko
ktrEcBMEAvmAi8IqiW3IsqIliJIPSyZsa+GC0OJiLo7p0YE5K96TR9zTBXhLU4ZR+9+nK8m0NOL8
43V0pkB6Bn9WfPVp81f15XEnu/wVhULt8gAYfKzTjd1YEEiUpfSG8FIgjs9NzVdsZfrBz//MvAfe
PNTE/+CjgOA7OT1Q+lk7P0N5150/wt68ZdFsuFE3Bgk8cWJ2vx0zpi1+XtOVR7fb7zuxplpKTax0
4XAYnMu7HvzY63R+Mrh6bHgAVDDv/eBIAqu8fJeM+eOD2W0nSHXnXmL64d5TR288Q3IrXCGYfJ5Z
Fc5yivgqvX2PZvjvf/3P//zfP+3/ii7Y5tw/0TP7V1ZRRSVZWfzHvxXl3//K//jn4Pwf/+5puiRL
kib3ZE3VJF3panz95zhPsojvlv/H8xY1VTfqkpMs9JPaB8hG1zyUepxFw0pFaTPEWjZnLEHixlg0
7bTU6pLZeeX+2wQqMSkKNKZX3LwKo/23J1cTVjEYBjIsmkfwkw/+vz5wX+3ritFXpZ785w+cVLdn
q3w/yeJTDXvNsXOSjLWM8W4CzPeoNOuJu1E/Pb8+yztgDLZJCgglpFU1elfjPhNoroW20hj0JZp7
2IINmR2S9TeVq5auW16hRhLSNrMYK18yo8L/+wuQ9f/ujvdko6soererSuqfL0DPXlrab7gAhkPO
s8nt490Xj9aX6D3dTHtbErPXhBwg+pyJAX3rH95dvPpfn7eiyzxwSdY1Te7/+d2f9fv1KLrKbYH9
pX1CmmLN6XsxRe7+pkcvdv7h/TTjv3lDo2/0lJ4i9WW995fLjZ+fKCuafrpQkRrRU5tZuD2rzCqI
g5iaxxiqzId909bP6Ej3S3EXbTq0eKMFemHiOm7xxZdcQx/hTX3IQ0PaaGUgBuGS3I3f2hpYukuv
E82YmAR1TFq0UEMQP6E/O30XHLsmCYcbIl8hKcLgbaPgAty19dhmlIwEXKCO9e9cOyW3MIfbec7f
Bv60DkQuUlGcmYvCzZby8DnQ/ecgnxjaJF58KeaAQIF4OC2m9TPIcl9RjxJ9wXSpdvCtL00BiPSE
gRblPU03dC5XA2QU4La31qUd4XXwYtlv63mzAARGKQH6kT+dpG1IQmZdtH7Z/t7Ms2yApD8hmE3j
bBC3Dh1iwmusb7gZhtPNNMoDaoi7EibZKEcgpVvN20NJrkR+/xnUN/urbZJoqDQWKCHx7aGbH4oW
ALnbWI4HZDTSiYSKs+NOozrGPBpWvhbvKWmj19sDlXzeJt0P7mxbI7KTTVT8w5Lsih37pyWp9FiK
stTVVEU3ZP0vS/L+elWNzrz6eXFbxL3cyarPsIc0Lztc2nd4O/AJWkp0A7SRSqJhbMWN4R86o6Jy
ynlZ8Z7oizq38PUtFlrS8V7Jd/4Pq/ifPqJY5P8lSsq9Nm6Lu9TOD83kjUM3RisJVYJwniFU5vKo
0S/ooHuF9/dvLC79b25NX/rz+/aqbtNT02475w01Wh3wrfy026IzuqnHA4Dt379b9/8JDn9+Ev2/
xNa3Xqufe69p51V5+jxiQuf1w2TsLGZqwqRsLuldAQKj/iNHuWdwwV/wXlCUT3+vY4NZTe88mLRN
glSOcNlHb6AjQZCxm2kGf/9RZUNc+p9uDQeXYSgSMbTflWTlL6vmk92fTSQp6aLEySLGSM2vaOdA
zvAypUZ4yRMW6FN+400Hn7yFO+UflMJXSl/uOTls4b5Z9RS7h3AUBwcN/xFkU0Mal7N88oq9VMLM
x3nCp+WYJwogWtu+48Ej21I69tDjFyPkMLAjTRnAnd91K57pzIwJK0a7Mv3XQw2qjjGNmX7yECar
HqKseG5AYiFJq40cFF///3B2nruNo9m6viICzOGvJFKkcrIc/hAOZVIMEpOYrn4/9AZOuVU+FrBn
BoVGD7olUl9Ya71JBBvEDARee7DNrXH0LjROhrJUhHszD5RZnq367FmDlP6RiPsT6hxxoeOwpszr
YCGGe0JDKmNttnQCdCvwGsV6QQ6B1sGIoW7yHSIlutArk3mRrOGBEqwZBvOOGQbKY5hvkExi21C9
CvtGpO3Us28qFMKOXnGbITyx3Iu60Po1Jj8hfimqE4LF021RsF4mYuCK0by4bi7Goi4IxPCablBm
MG/QErcXXyAOYHfOcXiJ513syKXdSBuY+kax0dKVlG4aqPG0GJDAWtrhZRt6cfCQpKvcd5R+mhlO
HaxNpNqiU/uLMlwgwmpN27U4ZMVw6ksb2fgQK++SrLtmY3XToJhesonSPzEf8x/jzD0VuKHzcu5c
al/b7t+1p2uiKWuaqcv6f7dlWeatIvlStK8PykJAhQOxV99+ETNOD6o2FlbaW+tdbOHD31mwuWBl
xa/tO0h2hv85fn9L/pJrsHDjjfUinaHxdkNQD3hp4NJDyDNxABwdKEmPGsnwANZY8YbcayPGaoKB
ZIKfSni4gEHto0dga/95QCPXTAH899Oz8Qr3iPnEJtt25hJKEOaXWuN1j/EwekriqYTU7DkaZ3eO
K0n+cVP+fTFD7fP9nPRbtW5kPdp3UxBoF7O37RCWhl8I87v1df77IaD+VEpZ1t+PuzkDKr3UNOMk
83Grat88nNfiH6seQGJ8CHidXcw3yLcEJlXzszLLULC1Q1ZTCNkAff8jqvQ9pMhuUCFI6K/KPcz2
6gUVOzDBjmkVyxvnRXh4kGmBsrJxCHfZlp5/fwzpq8j+bT3dXC+B1Mbh6WxF+wix9omR1FQz3dBy
ZYvBktOjCDpoSMSq8VtNt6DY8IDIf8qeY5j5inNGmrkv2UhTqnVVIHjFOaveKVvI+uYS2w3zJHpX
pnO1h08JcWVptCkg7VDJoz9uoG9Idoni1VMCkkLP5ih7K2CvvyKAQaag5aT2zpHhgHmDCXaMnXbi
AehKx3E1n7CemFZxa6tI4LYlcLZXrkXmGcwmY0YlOBiPB0AzW8J9qB7ollsIK6thsA14LD9e1sZr
Plhs4ByhT0ucFVCmjE8uoADGBAxlv2avLirNzgULnyZL/rVNugTaiTXycobZOu24QIWUQhbKIYb9
/utoQwf0y4+j3NzBvaoWspWwyMqXBA/kF2GVresnYVHOJOc61b3MwvgWns44WodroJBNA6ywEZx+
wt/LHy7LeGmMlSU/7joHUN4hMwaDpuGeMu1kksZsBAUkA9o/BeowViE1Kz/mxUv+RH+upLSFdwou
6avI/+2Rbu75sOuT6HLl/Apxg+RAcbAq2snHczYyUMCrz/E0mJ0PzSydhwcklEftXd8WnuSGEE/c
bsZ0+1gtmmVARJbvEcnzCkEoIP8EUd2zTu1Kwz2KZ5QNECxRzFWHYG88xzt4l4UwluYnxqFeNMbu
6J03h0HI7jot/8BqAiEy1uIWXlP5cprVjOPmqQtMoh/FP8S/RRJ66CnW+tLWXGMdNVgoEXdaOlg1
4osKxx6q2iAlhICWvOqYnB2V1+Ih2SFIklAiDxnWnqqhkMeZwyte4AzSrDL7Z6Tgr0hqju6ch1/N
6L8v2rJUVZYt3foquL6dh316SuS4qqO9xJQbGjTG9gjX9+koeA2RDr42f0QWApGP6e6Sjlpo+Mlo
IDEqxugE+c8BfIZTC1sEOI809wnpHhDBn8s/ljTeBdqEhgYR5yqbx+MBpw9AlJ7O8tT6zNUFOklM
bEUoSufJBUSSkSJD1Fl0YHyUz6WP37eJ9E/t+FWP/X3Um0HCyVLbq2jyqMwmyXBiqrcOxZEGFYpy
EiwClgJY8WN3cu58sPlPkXzzyTe3sSxlhXD12aDBax3Me98pwTIq5GoMfJ3WXFbVkqKpCFeEE2X4
dX3EKAIhtDP2wtYIYjPj6oIkx2mXrRpjbsI3YgKJgZU8uqgzhaXNaShMzwMrrXpi6Bm+d0janMR0
8mpRKKMgH+iz18AZUrE3AkQXfpbKyUmZZSjajghzJcIw5i8Ymbkq4zKSwziPAVbPS+D8uLFznKex
wr6M5Q8EiAMqiXM+UpB+qoi7sp9BhYfxUkzJrYuSLRQdvKOhKw0IXTHr30J13Rh219jFW/cRh6/o
O88JsBiJzE5rd8qiMLCpmuDbHCODQLzyR11dcDPBSKlFaT/YNl4OvgWU6Erm5PTStGPzuaHReqiM
gceMcCBlLqHYtWgjqG80LLFd5rvaIYP+hU+cAqncVnUygdeZoYyVHv+sdRQskmZTE9nBRLnzPcAH
tTownE3OFazsyRU2YA8FjwaDFFFPBHY3bQRFMA/FyEERZNJnZy64fwzsjzMELtvgfPi5R6i2bQy7
Gn3KkHgYPUFZsBag5L65rUPXwM5Bn7Yx+dZOJ9GX3bkUvg793zb2TaGjtAK9WNVxqB9gJlrvmCvN
9JW4zfkxzutgfiEQbWUeDUd9uHCeYZgXHLBAJImXTmDAfKSHbBvNssmdzfDDZUUjLWq6SGNkyNpQ
oH07cJTWFDWhar6mLVGwitKtoTGjhwjGZSW4fWbXs5q9aEiuGj6HEKLD9ztfQf9h4vOf76D89ztI
idBoRdtGe51GqfeCEz3ZWDmNrlvhyXyr6olysFy4iJ0+phKDSR5CWnoXj+EJGvuY417BVgZZJk0V
iWBQgoKJLrknFNX9VsNwgl4gfb+WD3W6IL24hQYAfHMYyELvWYVX34ig5bhzq9y9DuGEU6ooNZ+H
LN7GIUJRTY5tbnM0CD7Omg5VobYSCV7wSU52YRMEUC3hTl+YxrqBNE/q0yjpBjVAcFrFuqsTE9kN
NgzifkgCKhxcLNHz+A6MaZQ/WF3WMCNQRq8wriUecB4YLq6byIHQuGi4gWIMkLoMcdiGgCn8Uyzo
My+FlpobVB8qnCOIpIEjfbhgzIN1AzsgfWtfAZxAD8QD2AYSOpYR4yBAAf5kzq4p87O/iDAIY38Z
m8RagLRcMlfIB98GKjWEAnj3g0hg6w/KTPAlOcXtrApcvCiYNivncXJIV8RzyBqBzXU7k2oP2AFo
RKdm1GcRyQoXR4rs9n0gpWp3y5J/piyi9J+FM1wx3xZv2caiL6kVZQl6qz1TAyjAnaN3dnvw0ey9
B2+dXXxA3DcRk3YTllCIjxiFceOof0p84x5J14TGS33hb+p1tzL8SYUnrTxBLmd+Uj7wI+vDqHoU
ImT8A7rDQAnrLJhTwgzRGrGOzxZOWgC13BM7LDG2gwsIVhkPqPfHJKzJ3bREZTgmnndwcCzQzI4V
FwgJ/Q5mcupRcfOHbF4xVhx475DpuZbxHOSANB4uC7S3LR75T8KQg4wyvNphXUHe6ZDAzqGxOq1E
MKYlUC0ig9aGzbKvijGYaveoZne6WO3e6765sUND6YtS4cYWpxakbYxiCfKG7LwKuVhKcghH54/y
pZijty69eFZ/lA/njbHudtDSSQa+kics0lnpLPND8mbY8pOwJd7aRTS1Kz2kZPkzYQng3NGcOt3C
nAyu55w9Iu7RO7R3jmTp3rFzUwYkSS2ctbCI9sW7hiPAszKYpdjDdIjjP0yXyBWKN0lxsUJAs+7H
DwF+WOaonQJh/X4E/jvRvFnIN7dD11SiknZ8FfXFChCxfsbhMrpOa/LlrFUHI4+eaFlS2z0nBHAK
DgzkunjHtj5LH7Vj+vj71/kJcfjPvrppk/1atXJVYl9p6+4TTtdiGE+Je3NSwzx7x54FExdgfvde
+fvT7J8PNlRF5k5SrK/+/duG1rVQarMuZ4VtA7de5Csol9dXCXGlPzrtUqy5vJI/Noyp6FI56k1c
XE72malcNlfUBcmlnOWEPeewplQXjQQhLR/mvn+VccjHSAOHC3lkIjFZoqtSAseANNJOrE9BXEav
xmWeWOMWK0C4ysDH0AkZH19crV6CgUPCJGi6doQ7hbA6XG83pcF/HvrmbTOvlcrwykO370Y7V9Yn
nPwZfUFXMsptYr0Hl30hPjac4cuOZPWnzEnJRUfiNb9CeS/GbTZOxKm+hnsNe0g/kZTraLEdBNip
VJcp+RLwQnMFd/SxvDP+MH4tZqE62O/I4p1y4v9zRPz9AW8GE80pzARJKKO9AfEfu6vGITRYIFul
n4W+k+cOOaA+Yvp2koLhl7B1xjrTlg//GL73woRhFcyw+g3lrJ6t22zOfOUiOmjacA8o1FmAMwXv
QR5nL2Diqn2GWbMxMSaBi4VcgIFXO5LqdZMNvExFcM+Nh07qzhRJ/mGS/P0H024a/LSPL5F5YnuI
U9E2ofwvyxdlLv8xHvvHFDx7LU7AazoGrogjhm/FJAMhz++bVP2hi/nPt7jpybtKOZ3aK686fpWP
5pewJTkY79b7dRqtM0SpSwgsWMXPiPO0w03rtW49+KglMxpY6O1DYwAFUl6oMJMNMmU87sd2gXBv
WWw5bZu3KzPiKajJ+SAcdIzygv3vj/DTpEQSQfl0gzZQlo2b1eInYWwYEYUfANdTj9UOtKxuFCuz
DrUpsQLxgmuSIyBwrzp5Ag7Y3WlbzxHLvGCUgFH7ifWP8yLSliUmC04/1VbQyeDijZUpZoO4Ohbw
oKQlnlevxU6fK+Dw4hrbDs7x7mTXL/ETNK5qSsP8+6N9YVD/bOq/j/YPENOEQRBcRbK0n3Jka3CR
BqOhK8pZ5BMv1vpyLJoxJpoLfau46Fj8l8LR9vr2BIiyD0LHfEl3wQOd+puKla2yRKWGTJdFzYJC
hRSMlTdOQGl+Xkfrdq56YJcGzFxpHkF69iflQ1JM9WiqC0ROj9VmBCgBzbvEc6TrF+RdUc6VuA8T
rgQxDo/e1QkrjnIyDASsQWaNfdwRcivjjt9fjP7j5vn2Ym6WbZv7uiymNEJgGa2/LnF1InnkhRMB
RQCUmGLC+xLRbScE5kzOJ7hBtrrEjpj/O0dBigMT9YIyIkQ8JRSccxB05A+x9cW+XNZuutDXV4Am
tAnoRLtBTG9w7jOa/fofOmo6Wx06/JdBCTdAgl0mFb3H5NJ8p5DjPYDKQQ4iBglh7O9PD2b+02H/
7fHl/5asTdZQtA59YAMyIqzEYCvGswqpANzTAEbmKKPp8q1JgJsuwAlux0gl8ebI1lccp/BJCqek
dmvxg0mQJcpbjKsJTSLHtV324iIkB9hNK6dIFlnpdp+8TdZWRe4PTgjXpzQBRMLFDDLJWDwi4iWs
WFxqi+ABMsOJXsQacbEYJw+lsmxBS/LUbGvFewHDFjj4FNlfpgagmKQRVBnSOy+mM8WvANmdgX9g
zjjl6FOI7xrFtphwvjAthEwD1co+u6xihyuJFHU4ZeS7OiouDcFcQVfFNo9ds9sTlxRJLjPi39+7
MhRQ/25HVaGo0OlojeEO/lZYnCorFk89r/30aoxQh+EIjfwtxbQAJ7zCyZTFGZkgYxkMMXnMfHnF
wwm5wceFyhCXT9ThkNVoyCjg0ZTiriBdVkE44S9gHxNqE2/aI3rS7qC6v3916cfyQDFgr1gqqKZy
s2K6RE3is8wh2eyMtxyS+mmLsgMDEjTHW/ERgt7vH2gOXdO/7+rvB968q/B0FapgmEFW75l3Wfl0
Kg/dTD5WmEXAc2f8TITOMATu39NVwHrC2Bs52aR7zifNsge+wkiSLiVnSYxwAUkvzF9GOkzEBSr5
6lF9FjfiXsHaVIL0CxSPOXIx7rzrQXb6x2J/eYAmDpN6pm/Ur+DO5mD8uaxPjrntLnh+mnNIYxDI
onHxkXgh2sh0XzxwPKh4sex8DKgITsDnSDveA16+LqTfXs1NwxkmWt/JKnduuz412D3ry5ZTZpEb
kwbXW23kL9MY0m1u9xt5KVRjRG3lMcYqgMmXmz3jFoFB0YM1Nx4hfJxd9HzFKsAWXpnEi8u2W4LT
jnE+GQbRnMRAv6VzegGRZp/yosECKYGLj5J5no3H+XOLIx3WZq/dU8ZhqnrSluIOS6frIV+bmC/3
tZ0esEzF2co778J58VK+xW+/LxfpxwnSt/V50xUmSprnUUc1VD2h86Q8v7YjmebO27A5cDIr14wh
8reJdO+OlX4aIVM//F2pNx3c1ax7obJYqYWC7tTp/ekpm/rKjHkykICAxilwxHZSSaMS/UhOQiCB
U+OCDsHEgI1MG1R647Cf9CR1mQxExsUToZsxCTpQZjSGlPMUWFl1+3aRXR3/NE/UaSpNFInonRHR
wqLpwfw5q4fKty/W6NS6OIlolo35RdQNeZHmDko0A1uIwonsiPUob1zS/GjcyvSF3w8srAZaw2F7
DnsCgS5wl/Qsbi1C4aGw7kiu7AQsrBQF270RTBwK/Ixs+M0Qql2MpeVlLn6C1ab0OvWyicYxZnrY
XOO6yKKRvTS2z3uwFV+etv4bE9RQ9jBqzBunk+3UcpsKEbatJwsEZXB776yMn9BdSVQlyDqWpDFc
vDlJslTNwihmu2CbzEWgElRoDwewUaKLXZy1oy4vO2WqBZuKhlJ0wpSAJVutd5C+TtsGkxVsxZCh
RS6n7obRL/fhmei2rUAeLIJF3Bf+FJYXVE55sVHi49BnzDt52hH/11Df1k9mvjnj63qxL90h1L2c
QynEbFSy86+rjnyXkvxYpJqA5vqQixFeMfH7RHGCY058ei11uGboDWhEUAmMZfVTFWaCv5eUQ5qt
/WKLiQ46XIVTiMpCJqNhXwbHulnr8ltQ7Y3Aba1jrHoawFbtGtnDgHpaTpluztRd/UzJ3EK3zdwW
sgWAO9zh0F8UBEgiUFEcgijJryxOM7oZltDvP4+s/9hBaJJqKibMQuULJ/l2KcpFml3V/sz4TIIr
vc39jU+rbD50yCsuf+T64dpMFG1XCptAXFZkgkWuTyuBcWW3KusH2dx3KMn3UreJ6SRoR7UnscQ2
6Mk4P1scfSnWPzrQSezJ8rSQVsrAPQfxoLJ7kJD+UUPgrfdkrrhsE/hKlHYIwjV1opyds/9yhheh
w274kPzXqlhSEF7lmWR63XkvknyNbxD0PmmjCDOZWxgfvXgBETCOlhmyH25zyN2IqYiiayc6NmeI
AQAlWB/qQVUopLO1USwLimiZUW0nb0vB5n+9uGmAKMJurmJloxyZBWK32wuvWnGgHs3YslU9ZdoM
vq5jnN5sQGUM/KZQYODFqy4uqKW5qeNXQ9rp4QyIxdI8M543GAHJoSsYLw3eb8VD0HolejhM4aLp
5fIKIONbAJ5nRyfzMrF1+A+kKWKTHR40C74GN67ZrhJz1YvPlTQLyicretSNN5ZhS1qoz6BZOkpD
s8klpL9b508snEDkWbVm91iRXka+uWbrxda8ThvLk7I/JK1k61jaxDxOJ65Y0yXzx4BLOhaWgja/
nHYRtpm4XDLMvKxVgomoFqsdlXUSe2aEeQTWRD3c7B4OS9UvBekgYNWcbeJs3WOdc2WvBm9S94BP
pbRqL3tmEogUcQjV1FkTP2f1EOAuCjCVneLhtE4MGOjBJta9dllYttYfJMVh/n+Cxc8Io7LTK3ab
Uyn0EDUxDtdhrEs7lRgEEwV2z2R7aG3pCov2IOODmUzyIeV1LzJXyLR9WjwaFfNFNyyGDMvImAQX
AinTjzpEv/7V7Bhkf4OskRYcLGDR5yIM8Dc9xYRlJWROni5J9LCS3e87Uf2xJ9JUS7JMBtpQGv9b
nWaRJft6KJz28pSsCwnPYXYNDS7hXNvmk15HnvWEVGl2+Cy8pzt2gvGef+qz9tH0jHTePTXOBYuq
4Asb9MjNSy7cJ9z9wrY96u8ZQXqj81S+87W/ju9/qqFvX1v+79duYvlUXQz/tK9yr1I/VH0iKWOA
aFwj/eU12yQmRNFPqIGmPAv7R7958OVZUpOF8IEIntDkC8axI6JvuYc7ZJVx4gSYsJuYTBKaRxtm
lx/VMVG2PYh95xj4UtYmsirDJaDw3NM7On5gG3D+3+MN3RGuU88+IwJSZ+5NWyR1qCX+fVhTgSBk
qpYi3jxsZKWSkMnDuOU8D6yV3y99+obSNfIJdVmpOSfN0VVHKmcauWQw76Nl+BbBtPEEJIHIMv5g
R6Oz9fD/ZPeUiWeSOoot7nUhhwj6eHceBAa9B2IgQWeaJ65UkhVlg2a1+tQqcJ0aB+0YBkBMMJuT
t1ieOafBY8bGp4x/aym6F9xTIGtRCWY2oMUJ34ZoEtckcE5i7fFi2oIPyuCdUYczDJGmuOfBF2Oi
AIt3FMSLE765sYu7EYozNGkgOVD0sYEqslmJjKSa4/6FPWME7RjCvgEIrO/6akF4kyxuMCQl4zOF
Gth4dM5ps9QjKNLHdjhP03381LzJBGoF85JQYiQLioOwOZZ2TMeAlv+XuCJc1tdBkYehmEwKyntL
5vmxFOYoNkIdSTq+y46iTAyw3etDUa4Zl/iIQrFQ598MRFNN4cDr3URPvfye9MH6+b78uwRuyhnZ
uAbnRrgMla6g2iJKNiIWTbcmri+Z6cmsMN7lAUy7XEYavu/58vSg6ZMz4Tg4WChDGlHDDYJt8nWh
4Oy7PtEhGY6A3YESbVNMoE6eqYC5YyszIWiNmDYmGQwO0aGkOIzxkF9ZmPAAhTf9GTwIqzgC9ZLX
bFVgmPNsbAWNxGlQFkKuJleswaLlBSuMT5mcXPgGm9AkNLWEhfAuQi+ZCYO1e8CLm/MC/ffBkQmn
HxByGKJoQiGpDoHehE4U2LJ5JLNXLcrY8EVHjYIQDAd02FbRnRGy9OOERPv7lm96LEMIhNrI6Cck
a5Yt6IxwJcAsTdr5iKLXELx+P3x/ErRI4rfPu+lfYqMO6lwFezk/9YFdFk7+6W/1V7kdK3NeSWUH
M36aD3xp4NAKhCDx6JTztWNqFLVj8V37NI7BukrmKnNuEbdBmyqd3/+0//2b6sP6+u0Iuml3rFLW
zsrwZuCjnM1pt1U+WqaJsBc/QSZz0tUSouQmZzwTamzAGPrKFFYfgJ/inwzrjN35kZFvdgRCttBQ
k6CWYj0xoh4ak6GKyhvUnZIDBrJK2zZtXfkgzdjusKHoK03IxkOg8fmVZGJ8eIi+kqaU5gHu2KRS
QNEaks6i2gU9Q770+7PLPz47tH/o/ppp6F8Dnm+1ah8K/VmsEiCp60j87I6B5iR/sknN8OW1PtTu
9UnakivaeSnfC5+aWctkQXYN787y/BE0/PY9hjPi2/cQ4zy9CEoa7S+zHu3lW/UJRtQ9IqtM78EM
P26Ebx91Mx0/Z3JrZiofFRwNi5CxaIMtUDqur+N2UR8SGGzI1rg5RyQUEHtJ3fQsv2V/8v8TGvj3
e3xVL98euYk0FbiO78FkLH/tiTOmwFpXj/02RtCPdzsuBtmuOqpOttS8O7/7j9futw+/KY3MLpD8
MqFHSUxPguM5O63wMsNhyvekHXx7LrchZ6bBkWiFrYLyoLOO90TAfeK/SxSXQbTd719JGw6gf7bh
t690UwkUYaWlscBXqsh6OJwiTPs1MjaxujzvcbZC6c4fa8tLFpghPkWEFh7bJ3akgNoVXOPYHqSD
gkZ138/NZ/UZ279iiBZWXvS9fB3J7+fPdst1znFnQjfD6vwrg4LEusl1zqiagUCnr09I7IkRFsa/
P9zPLbuuAcag7dNF9eb0DQxdDaxwWHTY2X5iCPFS7/VXBhsTJA54tbbL3z9Q/nEy++0Db47frOiE
KlKyaE/N21rTE8NhwB4oE2TB6bbak0w7knFFaY8gg80TRpjYFlyx70ncxppiyJ6IdpXvGLZYgYuw
6SLBfb/zVn5ib0nity95c/I2wbUIrwWnDw5iKFRITtau08zLMJAPkTZgSha/Vsq4YdzE4bfpVuTB
agl+vzUJhCjv5dn/GntWOJpNsM6C44DwM2nufM+fZ8Xfvufwsr9t1aIR2yA0+fX6vf6ZPBu5fSEE
D55gNCkYsdKjMldo7PvlsfLzufh33dyci5lQ6oEY8zMWEjiX8BRCUz0tAFXOD8oV8uHSAP5tJlQi
V/iCxpgKhxq/9wTjLSoO2bq6eFK/aDW3QEOSza/JIzMrM9zGOI7oaymZlEBoAA0fUuhcXq/EXGIv
/NkQEOA2wQgnEzwoSP+mVH2+bmFGqnvJhV0ZBDjN4fk36g1gfxsWZxM+plthrOEpkUxCYXpt1kE9
oY04z0Qsry5LVRqsf4nhUT352awm4oYI3v4zfo4gpiB5/NResEBjDsBmpbquMPBx6gcAVFJ5acFi
Zlj6OyyDfD9YzBtDgDmsAmrqPlymH0RKfdKGl9E0h6yUTvx1eJkTg2xZKwJP+96ODHSz48ZY5vra
x2VCGNFY0Oua0IVahKvIgd/9ihCR98gaoSwKL1jXr/rzq0SIuDL9fXdq93bnzR2k+ULQmSkLKpEm
hWqXzUQngBg4RxrRGw/loh1/0nMFx9Mq3HSzwewMGm0CkDJmo4iERmM1jVAJ08SmPVxl5wqZ+Dzm
KqlzOxQn6QN2nXQVkGxwQ5zDE+u0MSWw/ASERwQ1/mvllTLDU8MdxBf5qT4qzNAtJ5OdSzU63ZuK
SdadR75F93OjqQNZ4JHVbW9O24jZKBpCjDSztUicqiP3uI+l2DfiWjwzi5FFsAOMWLV3Ly6GDp+D
+bUt4j6iu1zV+Sp1fYayxIdNuwWWedUU8xaYXtLnedcTHJRPODjIOy0+Iny1mDtebaEZM+0J3urc
s/yZiRn7YAoO+oSKaSwPczI4j8YFLRnrlRtinH8ks9ArgGDwNzGBk2dsIT9bkVNaHE7AEunkK5ET
PnL0FOBLMdaVGRNibCyrTZGO1S8ycYHsh5AqaIRUNEQwzqNwXH0WhXPCixgDd/RfrzCzuJmCabEi
SBAWI4QbTkDxaNJEPg03lu6epYNMojXDM7InObs3CJKYv4jNHJPDOaMyNhhVZ+JvyhI0HGMe8+A7
BGITRa0HZC7Bqxtyad5iQCU6zMKripFM/zOv0FDa8hpLMx7bfMRutd5i5kBle5nJm93CeBmGHlSo
+Lc0kwuMtCXmF2i7Tnu2f0brO5SIFCyS5rSxdxnSljCYgEFXLE/dopLmqgpYAWtlnL+Bw9bV5B7f
9otP+2/x8P/OSe2mnsmiLonakJtE2Sf5U0eequ8mpZ3r83IYMq9E/CkEeC4TqoWmHTH2Qvk1DDGh
DQZzMfEuilMX0+zNwkhbgpK0VLGouXaPATGK2aoOlkG0kLtNglYERzoimNRphDuYP4bo/2CQavEa
PIH5F6gxhDHkzuzL5ACsGdnx74eH9ONYSzd1qnVRh99xUyilSigH3TmkVv4EHpNphZmoCSPJwK+C
WLoyvfeBPzboiNQVTddU0dJuL6HGTCRJZiAlrZPDaZ7vUryQzyNhFSy1l2oW7hjyEa/xoD8mL8rH
709r/FSug3JYliXKumR+cfy+3b1triVaqTfI9EmsVezOXEWJkxFvcx0bgV3htniehxirE7HO3zGn
+jaXZxW8X7LBmJKfhVk7iVKgKS8A9VsKpSuqB007JtWhDVcSNtKzs9t+XtmMZ5tfW2QP9fYD8TcQ
E1cprv6mVzINYC6mYehHsqs5rfA8Kndxt7LEKW7LFX6kxAhcZ0ngUIWcEOdSTjGWKD2oEkSkdy4e
E9ahEkZ4fd15Pz9V8pKODYNoGYqpfTEjvr2frmkV1ffr014p7Av+ifBkrVFGSX9ZcTNfMJAcbAcn
Zx/Syko8QvtpiI+5MlMa5VN0BdH46mSEAl9g9gO+bZGQimfHhNwLZqpxC48UZXrugExrESnR+Hp1
df89anewr0F7rNQmEIEUBV6TOVgcFhgfWQ+C8Kg6g7MQGdYKwCDWGZw6O+MQ+i54m5q6cejgIcqQ
piaH9GrH+nbwEsd0WFlxFaiyl2N3svr9Zf0kuJIki9Wk8q6G//63kOtDpVdO1whoJphKwSTATE+e
1VgP4tnuKm9G52moj0mhI3wJUsyx23MNBOv/07fAeEI0JLbvrRVDawXX7CpZp73gXu3qvfzE4qME
mL8+WCt6E2zcMJQ9D9kcmB88/v7h8k8VpWT9/fCbxkBl0iaaDZs5myCQ6xf483wCGj7VzIQuBIpc
CY+nxg038Tzcn6CgzPTui1Nf4DAZzUmbGfJ6cWf9/Xv9eKp9/143vUDaZr3Y57wUbIvw4F/3jxJW
Qf2L+Cjcm3p8cTtubwt6a53/mDq0lZturMO2pMjMrx9As6hyxRm3LVeZo+BYDQhQL8pXQJoPGBfa
QrChKStYsTMZJAyaLglsZhQeARHH/Wv50d0ZUPyI/Mts6WF8JqmiMVRS33Z0Hhvn7tSwo0tMySkQ
tobtuy0WIVOQ9GUzVzYVVmf3zpGfJkEySImqa5omq/LN1ihkyZeVlk/tHfEYk8t41CTY/+Y22yOe
HKe2Pys21vz8kTgAj5ptTYVPpmPL6zS42NlH9aE9Qkc5M0GlLZBwB45s8yBg5UgcKyegRciLZL+y
z8ZA9GNpSolCYjLC8D1qCMaP9NzFC56sjD/z0Ue7JofdQu804c/kqXFJWngfQk6xp7yz8n4kCsuK
olmiqoma9dVKf3vfYSVGxjm8coLyUQdUy/To2SLFcxvTfYxcgT0rW6XjJO0Q5I0kmA0GKtYjsgOT
geEgKzuTrrVS3wEFrSXD5fxAPiKoLOEMDKGP5Ji1GBFXnhUQCyZjqXKyY0eb3NlBxk+FwfcHufkJ
40tl6LFc8SAwydE6kbQClTuZUOr26o4JXx9M6icfNxQc6z7Fz2AebYb7wC5noADcY8+Ci1qZxDJu
rQI988gksGFr4tgzNpe9hR3kSORaO3ImTMVtvGq96EMn4m1WUgF78UonuTlGtjPOPAvdCDzzx+jJ
fA1e8Mso2+m1JrLsTXyWscuc+RqSkVE8NQnfRqSeuiAvFo5RI/3Z3KNonXVL/imCi9emhyvrWkd+
umjnjTrqHwV8N22E0cCPTIoVkhDCebRCwPfH2nFhSbiTM/X4BHxhzgPBTBGnwgs8O9Ma2Wj1aQ75
GBLbaYU2wlZbSuQdUd28DlDXtJ0Fh3KS/omnGGvSdo1wi0G5A3RifCUmUtfiZJhtjX4qzyGwixPy
vl7UOUZxBHo01JmkAHigJihFtAlxhxgKYdc0UvtRNL0ri1Z+qo9kKkGuEVlVlVsyiBhZWV5lrN4z
PESS4IEJVX41MpKe+r2GKM8Wgacm4R4lVYvQRhoHAEgjzZZApHwSJ1ghY462EynZOIUFg4eYtbmz
NH9emX+/5M2BG0bJWa5FVubVRvMVoRycXCeIPwZ5IpZ7dz7t3iu5ueKEpLz04rCh+3c8pzAjmlg2
CW/V52v2YN0x7vrxPv3+/m/urTKKmsCqeTT9JfNAAN4wd1dHwUtWjhN8loGZtgADooOiYMi1PW04
9ZzrvM9GkG+tD91WKN29czNqtndew7Dd/7nl8LXSZRy6ZP32XEulVJXCjtcgJ5Ma5Xg3fmvnySfp
uW+9NQEaxujVica4JraYyty5T746rn8+fRhh67KFnc1Xx/btVFUaX5WatKTImZ9W6if1DdHPr9Ue
oLFiuhSvxGk3Np7yXUugPCYoEGpVuv8d0CvRdvKaoqOnZByiLBjTXCb4DCzY1daSjYiWi76dhFVQ
mZX5dl5amyGgexY42eRqd1OmO7+/y5/viG9PM9ye354maHLNqEqehhkMtGL2lZiNUVSSlxO9X/7E
W6SKJ7ygAXAZIUyUXWtgJiJ7jRNsLpPsAeE1Kku7nTISAFZRPzDIAqdUJwSSzQ19nK5BMmEkYO6L
J+Jda6f/Iey8dhtXmnZ9RQSYwykzlbNsnQiWLYtKFIMYpKvfT/v7gT3LHozhscdRTN3V1VVvECP+
Xw/j2/zTH4ViXc3iOL8abvXZLVDR24CCwNW06ysLgEN+d/GVHupXmEGnGF6zOgPEDJ/C5RFxxd8Y
SX/NwDSRebHqIoKmfyuA3bqLdspvHQHhDYwzhl6Dj9sai6XAfjsDG6LS8HEboSFyLsJ0bqcuXE0h
MwCyFdoS2Zg6yI6xMhQmaNGjf/4lSSYL/8sN++P8vlerura09KPF+Z0G1IqMMjnQsqxiE7VCGVhW
3D3WW6AuRFjUr+6I0/dQ48eRg1695YPXVNHr344EmGqkPwNL9CnIJp6NV83Ke1IqLjAq0dSYZRNY
OjB3RgYCAY13eQeOkPe5/bpfzU4TSSPzOmyy12rFBP5sAOp8ZB9KWLKj+4BZ144OhNIRr3a5e0Cm
ACU6ElPaP1KhHQjMUy8NceelqY17IWRJEll1eoAUmY+k+87A+Zk1T+1R82H3K42xeKvYyq9oAxzw
4uGmP8NPdHxLLXoWobF6QIaq/EcTObcIG6xOiYumj3lW9khsxBw02hn99JKwBT7JQBoopLj1xHn9
92z8a9dSUygHgBmxaWmL5eaP2agfy0Ol3MWa14XWXZRAriWhNq6iyxbhSE+d5LfeDfMyPLFPyFt6
huWRDGif7foGggMPszayn7/FiL/Q7HSLcwKYqcvk0V9thD9O61I3W3lrcFqkUjD64zy51MEBDEbj
U/yGEJtSJji2BNvJ05mawCNx1mQQyBAHYmqELRKnagDO94mgutW7FoP8MoaCceiGsLyOuLoCtj3d
NunLifgDEpm0GJ3tiw/SswbbJoxa0WSDmgJvwdUOg3Zfpz2ULazKyyjtUoV87a5JygbOfnVyVh7h
IgY9xLd25FV3mq3t1MoBTQagX+pzBEz3jhHR8gjOpsb1ENDtKXpYAQx2RGwaMlxOt/aRTJQPc6Xv
rCH/cpn5ZVGd3wv0TSlfmqPjMT5Qel+W3epWj43T+JEP0Ls6HPcq7pgGylhxhexyO83LdTq28TdA
qqqdFoc4bcKtRelxV3IBF4V01LM/WLtwiyuOK6f5UJuE8xW/3AQpEgPl5moHEIOZRLqONVNcCF9W
dvf1kAJ5u7wCwDh7KFei0kG/F6WeA/67YQXOqYKOERwRkaOO3GGCSckyS552uCXDw2oNpOjZr/c0
K+5IW6nc+8DiFxdnZB3O/uER3zBR824bwEDFkkf7jA/IVypUlM2u154mdyOiZ1Q/oqs+v+BP93xR
a/AsELrZDO1ylkRnn59fzGpc4jlM3eXqOhvQ59FpCigvRc6QVfLQ60xPk1ZI2Nbdarurqwi/CuR2
Da2HWODT9iF9pBrZbLeq8ZKDoBLmsxM+MFlYO3E5ZaWR1zQDcCcAjPSmUGamq4/hZ1T3s+tYP71k
9VCGCys823EOsJTwBAMM95N7v9tzWKRXu/QD2yrU5690TPXEVpds4NB6uFKUZgSNUZYtxuBrzfVc
zoZPho4NAWeGDSHG0fmGWim9GCobhBpEhinoG7BM6YK4KEOTTpcvbMklivsudPg2S/KuJzew3X0E
YwFBwSCnWauUSz0HUuh29xWa19O0lw0lZJV6qFDkG+Rwn517ph2C5Rdb+M9SZm9532v1GI3cLeQc
XAgAdSsoqHkW+xADgDPqIj1aXorGtsBXapR3kXrhce2chFou/yxsACBTJoCqKC4/LPx/+3I1uT68
G9mUkCtFEFk8KeuILFyPO4VIBlorz+cLDFe4R+WpX+P945doixGjdjjzNcKvC8gXQCEosFzqgYGA
Em/mGR8wLw7HV0Xtn87+tZoDkjwxI0Pl2Tso9DiJ1kJ1GhrtK9V40min2kA9o41d1X110LFevZ2E
v3Q9EUpNO3YgOfEhdk4B91PHiyfLQeOPQKLBMOIO6TFawZUR0fK9KjMGmopXi2i/G9gn9xRE0K31
JcY5UAIGNrRROH9g60i0yqesxacuruR3PDDsHAZ/kl6wjTCi2hgzOB5GZMMMONG+i63fthY/61ks
AbKjy1B4HFv7DqM450p+lh01nasd8usg2JwxXpuF7bdVyMLoqckWAXRMsq4B2x2AtaaKh3qThf9e
k/7S4Tc0S9MUxOhQz7Tkbxmiap23Vfcw9Fll5YNnkQ31SvXbc9VTj3RfyLabix4XB0y5tWtYnMrY
RNPh3+fwFxIgADiDEoBj6tS1zG+VI13JuvJwNbeUpgFAbgeaNDW3kzMGbYVnNGGbLyWhopEjs6Bv
tupcuu/vufbpANB/3mIV4IV066AUPd3nVsceFHlT/L4e8KFhxqeEmkcFWxKV0ud2VFW40wJfUsVE
q5Gpzn3V7N22qEpN69M8Pxuz0vSwCc26KDvv0tvydH01wWGe8TWpX7f3zwarbTjFPg5PpuNLUmSo
6xptRXNgHn/bC6k/M2DDkE3H0nUT+IWtfdummRf1cbalpz1DKCTJk+tMDxz3Glyn6h71VyI3CoXh
mUR8eisgFWHvE7ONe+j+M3bCM55hoLF3ENkCSoTtm4KnBhILLjsUsjb3BM0v6OI82L6a/iEB7r4+
IzQ0NH07ydYAwSakcH4+L3Mf6bF2eHawxnDlpdF4ZWLF2STz0zBdUwRLpE99YPXSvrMy12wRqS6c
RuDA6OaauJyAXx3QClyyWbjr/mFuCVlzLFiFphvA1YpWBAmxHGNHgVZSgFnFkER1hhJ324dMJUxy
AIojPEj4BoXqIJ6dxjcnrI1IiIz8Um7/C76DcpqiGaoD/Jpi67c5cbYOByMvK2WWSaEtR5odZdsx
sp7OcaYRtJ0YraZjn+TVRoTcDhAtlRAP1yOr2h+RyKkalEIy/HnD6rk+qclZRVgzzLKZLi91dSxJ
v8yfn6GEcrDKZsDQLcRMv8sk5CT8yhGu4OwhJ6Y2bSUahY5XPIHYB1KxfNqrf8/Xvx6PiKExYXUK
kN/qFJdTddzahi3PbvkJwZrkdji6lRCrn0lp8kAFSkr+fUBFjPL/7gO5wj+O+G0WHJVj16VPrtCw
Eume9XOVvQtzettaWHxC2Iq2ZF2I+Ukzuj4np6XoVbMxLUb66ZcuyN8u3uJuyzKhW9G++gF/JMvb
9FiWEP7lmXpcG/qHeUgeMsyuLQLDQnv0AGf3l4sX0e/7xVu2aikmgsDorH8bjRctVzP1ckQrvlnn
VHU1mnFX5RFL4+0KvcBDzMNGsEtFnfWef3QyXTJ67e1Lu3395Ux+Fqjo1tGCYp0wZR78t0Ktc7VL
7dzaFDvkqDQ+uuNOo76/PUX3bmcJRy5E9O4P/ITn/z7wj4rQN11hsev9457nZW0VLVX+mQqriIq6
LAWGLeHZ6yEmdrzKv4HQfuyixfFMZIENWl2y/UWJ/eN4J+Vo3lXl1s207ZsB01J6zmhSYwVsl9m+
uRCAlTlsGPW5RzpaevZVgBpnGxvAQ2+6dRv6lbckB+Dz/u/b8GPocVq2zt03LU3Rne8iAll+agvr
eulmjTQspbfOWGZm76ytTE4RXLjh/DLP1R/TTjNVG4itaVuGYqlfyhd/3IfzmfU6dVLuQ3UaNkec
bQSQaZu7bQn9CMLD44JBA5x7wngujGsJ7wewKKeXGzEbxbmrtDyxi9HbAg4ISBJLQvYHT4zlEYsl
+24lR8vy/n2T9J8rpqUwT2xDpU2p/ZAwS4+3TpG0spkprHaHwAGpBChPCmkCNCHcvHeUZSlsIkvu
KrJb7G+RRGbdAO8Y3SjqqvFRCW/gtOj26j4IAavCxQKT2oJu/BO82tZXVAhYqHJKUX4KSvz6MIUZ
XprkmgfXLM6yQaau0/svQf4vjUZL4AkMxPB1tPC/uih/PAxVyrO6uDn17LpFAlSmjoEC3nFiprAm
bCncSiBmvDZd/Pt2/vWwiP0LiIpCdUD+lpsp8tlIzUOD1QDVnxQ1wuwYKSpki0n62JwB8zDpreaX
gP8X/CDrruPQWEX5X9Gcb5WSMpUMwwThvSAnTZy+iQftY1NNbwi7sA/Dhy0pfDbuO5yXY2eUkm9k
npikxvQxwMHqBLDWcamy3afqjv0S/iR4h2QbDWdIIGknj49m9tsT+hmomSmKCiAdZXHL+IKE/PGE
dOcOj+joVAvtxZpXuKhVw0PPfEUl4TBQX9sQ+svQnjmo1/37GX2hcP+7Qvz3wN/ioy3V0iEtt9Xi
FsC+8c89LUYLKtRiCujxNi6Dk3vB0xMOoX/yr0ERScC5cObwiwHkxeQRqRE+lJOud8UDVO8jADrf
Dh9TefSI9f72lwn6F30/EVsJLIZM0mJ+xxSrqSXZ/LRapPjlkqLTxhemR48ppkCXq5d+QKDaDkFw
5iGO5g5o2jqWXk1sYyQMmhDVBGbx9njLXqFkFm/2kn6EkqB5um7WevKYiMS1etcX5uA8kOf64rrH
R867JuCf8sCOBZxsQbEPM3M8hBeI4OMBnmM0Xvq4k1O7h79RAGC//doe136s41y3JrSsULexLPvb
TMrr0kmPRlct5On95REdR/lAmmcJvXJ6qluPbCZqew8XcQ2gPzifeXXP3hQrUWuVe1p4jbTRNjyT
TaMLitXsCXgpKh0e0gFoUtPPPWyQUhgjtN8/9/FmeGlXdMqo5T+nyvQ5ytZb3MsRHPYvs0dyH94S
4ng9fLzZn9lrOyQa0gHVcWAU7XBj/Uy0HWINNM4X1lhjUJznxRqgMNUMdZYNqtFzYd88a6Q0vrpQ
59q0GlSD8yKb2TH6ov3L1O5v19kyWyJHrK+7YT4sl2mAQUPPmBiTwzjbb8ddD2H52QVzQtsTJoMY
VQ3UCC43DYadGiqBPlDjdndf3pflsJirPjSj+/Iwr2Lll9044JW/PBxK+o6qoqohzCS+pRi3c3sx
paZa6MMTsImLl04gXNODXJXeyV2ibejRXMa6VHOBa/lAjnAJKwEEWn7RN4Nb8JhaeHJu4X3oQ2UM
MoPKG82j0j1+bpfpQI9Sb6hGDXCNW9B6gHR8xHZcGMyhHhS9O3smlK5wzSCaY7WFMKGp9mGPUw/C
WcM3ZNd+Jdc64yZLrQnhps8OiHPjPy/+jYLR0509qBjzwlQckfb+AtNe8piV+UGFlArKXYhl8qXj
hNepRs0rxyogcLS4lN26ZfAQGUCq7Z74hfbZRRdsooESAE43Ee1Cm0d0ulChrz3j5Ya5GhasGD1z
P3IPAG9zdW/4DfvtJL/4KNBCusVHhcnVgPbFAhyU2pv9vlWEQgpQIcC8p0sPxwta3ta0frffhSst
aDjg3bb3wARMWBui37VUFboPAcBEQSRsAvRY0cqnvnVA10hyWfEeuxzsNf2n3ZeNFHtJUP9ChhCn
pX2DjbiMs4ELCgJxFDYPkOVwLuQv1o/dcXdn/7LmqysdfQxfUBg4wX5ESNPjFUhUjH250SmOseoJ
aSRXovk+kxbZUu1f9odxta7WHZJK64I/O/0SJxX7L2OSfT8bOnZ2jmFq3/ZZXam37VNt6sXZfXnZ
FO5mrFDzBsUeKO6ucKHfuOObh3k2KorniK6tFNDH8QmhsOT2+8lk8j5ZX9w11brgDvyn9ieNy4CK
8CdCoEXyqNS5Ef+iZI3TNV+IdyhF7ux9Uvj8deNGcK1H1Enj/eT19S11P7feyg4+Pj6PIbKT048P
zf1AZyH+wKsumn4K42isXSOGnfsx/dgGH5+5NxqNPqfT1cvVXfXnnxhBuv2XG5f0KX4rdT8Mdzr9
mKK/6mL67e4kd3dzVys8dVcvm5eXlxV2sW7LCob1z/+9bb1Pjlq7H/9eSM2vrfK3ldTSYZVRbFGB
jH5hnP5Ywu2LpOhH41QvKJeg1gEScKbf+pL/4EyxJxT+vJzCwf/44ODCL89Ao/yBEE73ng0uA4Mr
QJWDiS2uxcLezuAdoWQft+ag8Qkont6T8UC+Yqsq7O/EFW8j8dvod4fif6744fGv8cXX4s3AclV5
rwMzsiPx2kPcKL1txIig4uxuhnDEB5I7RsLLHS/GOz6OF5m/GKfemJtphOON5FZZwtVUeG54ZgR+
xAVv6bP2Bbo33PBKu50fbvzhMFyMQzHWwuFwqK4248pV3PGVAbeA4joc7ziW/wQvsEs9WMJu8TWG
GDh90uiAXvKwc/dp2Ll0Zt00xNQ7nN34nQX6pO7RXfCPAOVDV9sd3bHp8RGZ0FB8zMOdwsFYe+fZ
HBlUDwUvrx7SgeK6dlzV/w15x+WkdjQ2wCthH/zkI6qATAN2ohPo0rEYxlT5GcbHqHEbdzKbzUz/
fR+tM3dyjCaTUeYOBoSwyHQ7b40j3zmgD4PIhwDKvrVTFHsewaVN7qsnNPTcfQav/MV68j4YDJ4e
/rTryfr9/cy8EweiMoi264GLh4rCSYhTEZ9LQbku1zgnRMdoz7l4R2+yZi5SLiP5HGBWNRNnR/kr
QW+GNzEjG3ePOsiMFyfCcnaovgzaEDyhp3hL9rrYR8o4WKqu6sKlmaWxHr6h0eaK96eHj9PXWxXe
eWUrAMvDsZ4RYfo5/d8LAi521+Un4Cf+An/h12rQBaMW1JftvgqTTD70mhy4i1cVEYQOtwc1xrt7
S7jkoTiuOD7qcd7ZJ+vmc0z18BlOmcgn9235ZQPmvr1yj19HI/6opwSj0avWG72+ad7ojYM9g637
RigRsx9NMxf7UP/zc5664p+Y4W3/gNnkoy8h3ERHSvMkX3zz84IILFaI2HR/Tj/rGOiJeHc/zNHH
50fLLKUqhxXpIWzjj7qv0+9gph4wDWWm9lerq5haSEzw9mU8iZg9dhaZ+3ILBIbh6n70q76T2MEl
2vJOdKLl4B79Txnr3Yc7l3wRBz7nWCET+ep4Ov2cf7bu9ENcBrXyrxhFCktcEskCUnXkciJxOHm2
R3ksNANC2ccHHr5A+m8ei6IOgJnn8hvU/n/o6e9xzMQgjj6zblq68y2d0bM8s05X7b4YivDDFV7d
/qb/v4Dz0l9p7kufaMw3uS8fLXGZz6/usA4I0i+rF3G/+AXigzcUEckv/Rf/RQTt4cuwEOvORsQQ
7uMLP7+5mxcR0dF59wk+zNPdLvM3G34HPHew2RFPxpvNC6hrNxkTChZo93kEAtaz8fjpJrMkuXqL
/Wy2mCU3j2k7+5oaUTJxI8t7Z87u9/soIbQkEUM6iqLOnc32EpVs+jzuLIqYXhF/k+zd/R4akLef
mMlscvX2/D3KIcG745n+ZC/ma+J4s0m0n8zO3jv2GzPxKp07EYuo7d/jRXLghNg2+fs9y+DZm804
cBRNeOMfL7nn6HuxdBLWbsQe/pv9b+m8eXx/9vWzxSFgr8nPrh6nO4iCwWjwKmZnRBAZDdyB23ij
9UDMwNfXr6kIgJRpHHhiuRwxQ0a9wOstl8v5XIyjz0+WUOrmLL/xh+HXLj25jy3D0LUmXyMPH10g
jsyOuRh4SwQQ3eWIqbfsLVM37n39l7q93qhkDi97QY9ZGSx74tWz6PPs95h9UzGeP5hc/AWhxv2c
br2P6SqNplNv/jmffk5Z9iz/k6O27tevggNDpD0AjO/G049LVLvTFWfWF99YrZgcfM7aPmV1X73g
yOJh3ysWdvTScQsUq6j4wpuevOkvxSugCz9TestSgQWboJFpsH1LnzB6S9P0drwvyvAFXfgE0lh0
ScyI3mzSDLqBMjj0lQES+8FzYYWKrwbVSA1I52Ldo8fAcBbvG8dlHIulvArETHJLPIfpnfKNr5H/
9eMXsUiL35Cj4msKidkkFv8Vjj9AbESmoEfIXvOZFKvDFT8pgiLo30Opv7qHKK0HzMBa3B4wq15B
RWq0fVt1Y2xOiEvg/cmBbO61iGLDl41IJZRQZn+i+NR8E3TLeCMz/vooroA1crcjJwDVGWw6v/O1
UOQO1LY4bzTufS5FfAPp5KBayd5GrPqqR5aphXThAjHLj7HIEviKVys8kXpKs3v/3i/7ORqjuIQd
hnk/j+H2sbgVvsVyBfJ+rvuNR/L4vt8jQcNaOFsoTIXJ5WtqiCkoZks06LwBdC+xHr6vB6+2G8jh
aDAQCSvyXkKijjWKLUdyBI1WBpWPzYTLq76/s0RCdI+puXp709/bCxEGkG/00PvkI/6i+2vEXN9P
nIDNP/Ocvog/cbw9rEvWfTpgHloqnj4ufJn3EhaZOASmbKEVyeEtQZgSfLEv/G9zlsD8awVEvy/Q
lhDezH4X3VkSEWDxDN5lGAZsdaRIQmVWip7BFTfyh/9kSQXu1wOQNqad/rWWAxIkpWDXwp8gCTER
ry2WzP8trJgkhafNOezSGCuyeY4LPIsaqw08z21QI7D9vzfltcIX1vqotoh7uOaITjdu0SnO6lL4
74xY+VJS+L6SWNCndM2h2aHZ31aSVrbq9Fmb1aIA9oiBTjaqKCFcPPUxrHtVr2KNHihz/ZjoU2gp
Z1qNU/Pce9Fg6qCi9MKHe5K25Hjlq/p2PIQmJFfqNu5jJHsOA47UlExOZJDpfJs8Ea29jJ99ECP9
J1MVqyPmRiSNirufgn8qBzY9z3dqObXum6+IZclElR2eLSFQfRKGXAJQA5FtxupaU73dXrwiAUaG
LNA2NgxX1rzLSnXch+JL+JrrwddX+tia6uPHS932qwvse08dC+KgESJdQ9LD7hAA/5H1XzwOKzES
jbdbLPb9KM2NlXnOEivF8gaD6xdtvl1qk9zPm8CcPdRxgbofWqqTVPeR9PuVSaVY4hH89xGxR0SH
iJ6lQovAFG2b9//vwWua5/JZNhSWgMp3EGLsHjzMYqQhYav1gVzVFI96KVD1K55IvnN3r0x5Y6RT
Zyqj8gsZdLtMrkttTXf3Mk+lhb7MtlOsI94KQsxeFPKxmEFkCPW5IqhgUddtfMCBpkVF2CMOZPHj
NSWtbHrAjzDiQGrNrwZbevCNq+BQER/fi/AxaAfFh9Nrx5dNEeT+ygRn7ixwsaGsIhaCi0cq8vnx
iZlAAhyV0gpYsUDkfORXlLiowoCUFYtV6YGHiK/8jxof2fDdAwTOXKTr3DNjdY2/6xqPgJ4K02PM
Bv46xsj9vikfQzNsWR/npxh0wxdp9+v/y7V/ek6fBU1/93wnCWwxxxbvmZf2RGrHjg8NUZHJBWYg
hfeQxw2TMJaI4ObyUHk23d/DXkLQ9FetKflnHYDny17V1LErpjKq//f5VudnmdrbqmIhk2L8Y2H6
DUq/7rXe3c+SMjnG9+SeXCbFqKAe50KNuCfbHh5oIWz4qI3qSIlhvwSM6FBxxbYKUZSwXhZRu8/I
v7JQbKEA15LJ7Elw2DK909RxL28iGjpwZxM1dIhrz0CGls0Y5k2EP4AR4SnWVvmsXjyDinfVhxIP
6hnjFdcMSUHE0yGs+TyrSMUDPO21ccXbLf41VP2tPSZ4aYJaaliW/K1nkD3aXM8b9YmClNdUWq+C
6ynno6PMXkWaXR892mpRcwCt0K2ugEGUbCo175aJWjIGN60V689uj7rivyPojyyEGQnDwUTHTSUJ
+d5LtI0ye57a02Om17O7Sf+pfbeBmBxRJd392q352y2AAkWwth2LmPAtWFdP2emektTNyi2uSIgx
1Tc71LWRrLdenStDTR3a8u7fF/ij6yEuEE4iXtAKfULnW/SR6pNtVXermx3q2ZZMIn1Ps0Cpltvf
XHR/O9C3iyvrtGuzGxcnTHRtxMNW5R0YmOY1219yR5BH30OqsJtG84SAyq1UvrQy/wipnd06V2GE
NFPGOTgZqFRQGoc3E5eVdukg7TGihKp7xzc7yhc3C3EvPahX9ubxVo6LJeXTa2zpnryEmfXe5iFC
Fu1tdtIB0PVbQifOhv1DQBCViaU3TGegoAI+IwieMXFO7rvDwcsw+Ti47V47Ynjgn6eYfhztAIR+
nyrFvPPr6XlzN8bXBwoCbjomEF8HKNn72Oy1QnCZtRHFOfDccGh2aQNFTIOmdpmqXYSVmEPGGmxP
dABk3ZdfT6ETAj8VrwKZybr1mp0+0Xb57s6WjpLeyzWaNJhae/oA66KrTzUeHib+0BEgy46u3HW4
vCbAgosg6yiYE3g1THZsV2uCXA2z4IH2UjtHGFAgGxEAdqXxYV4i3aAAavbArtaAtLxmJPndWErw
y/E/FPrMbGRmkN8h4UbS5IhIMqSPvZSoM+e17h1zv6KpM6U/O5X6hzm5WKJ44PjQ/CM7knygnRe0
zn27/ykhFRDzB6dL/4gO3qOMujbWqU9RjGiJTofQYtvUbJguLt5bfu7dbOLYxInwHO8BAk1hIBhj
4xHleK5OsAM3vQvIWgzUPD4F54kz3W9eIMaPyP9tGIr5/scwLGUtv1yPVTsrHqL23GVeScPsEhSr
GswgUmhUn+SA2n42V3amVxy88vUG0LK3XWwRlOnfkgk2dTYlq8n29Z7FdytUkR0iW16AcKdEfhhb
1Fa42ER391lcgKTDO65x2/mpR7+fu/aEc9GuDijh/xI3oA3/e5J972gbUnY+tI+ynaFniF7hqKpB
0KGIxOw4+gXcCuiKR+JY7RYbYND1M5KfLu4vT2xER5gpdVTXij3ov5y8tEDE3T/2tvFtyCZu3ISn
BTqmO2etr67MTwTxIuYwDYwBDZEbMhzOWl4dRnZ0eunyxIZZeHAzMvpZ8/IMm0VK5YgJEcodYzWl
sXpa1p6KHHyNegmNsWLaUEN9es15Vm+2R++WXQOUfBszuu5bRHYeUT1U+dsl3bTnVSDAn/0yZm+R
u9IlhrBngPRE/8Lw2521Yhrt0QfB/Ig9VJBnptusaGMbPfMK1D2+z7ZrHJww796NoHSCdvWell+O
itcu0Ib0coSEv4tBbx+gK7LE4T0C89xFTtSs1+vTCAfL8XGMA4Cbo/E4ubunERYYs5rpQYuKDdB+
ibg432Bvw87r4z69jbOlPX1hBy86NwwLO7TY6AyuVNimZgD9vRJWzKcZ87kLpAkMDvRXA+YCRcuC
qo8PPYiCNNZ7WBRWEW562cgkmw8rErmDdxCTK6URme+ho6CVHLagEUNcPgm2FOPg1/Yb+bcW7E+m
KfMJoCmSDGjGgRERi/Uf80krzrpiX67tTPYuE0rqAreBtbffpAFZVYkD+/SQsfWlVj/oSjp06Rys
8AwZAGaN9ww79tCajyy7L9Pev0DqRWM3xG/IZkMcyLavHGExAo12+jl8pIe1RlMFeIl2B5qx7OYF
1WHjMGiKoJnnZmSWy/qyknOMGsAPnr1yXpTLJv9yjytO/WMP9w4peKCwOaoOQZr1m/jSb6oBljLO
0LFHKKRiLFPGh8X5A20U+eVRR68pM8bIfOWNlloGMOjKp/lKW11Dyrs8tuMC24g3gddUZR/MC004
+PR2v5ZDRFxsyFXCJ/HsovMp7+4b4rt4eEuVxm+4ZIQBxd/VO85OtD4r72AOQVU0y+wcVRjiHftV
3rudWiRXkLoYA7TPPAWA+wGNpcRUlzlNiwFg85ZOMFpQ7mlpN5/dKaJMy6rVetWabe3T375c2fpq
7r9Tlb9GHMVwLHo8wv1d/ZZJZ/opB0h4aWcpPTWH5ql3nIEj2KuEHGsDMeRyHZbs68AwPVAddwW6
zX2Ae3oyE6clFm6GL3cfD7NnDagBBQ66/v8+ReVnULTg4cB6BCkgZNK/Va06s4QxcjHr2UFOwDUa
9ahS5yeaqyczvJxXFOWvp5dfjvkzR+WYWD6ytSRplL+6Yn9MC+diPbatoQEtOhbji15FtQMkF85r
+3HGzvSYlmEtg7tpV/W2Dp/wlxlbRo6dStFvbAfof1K1+m/9z5+Ln6XKAnPETNXJK78lli3QkaI6
ZHfE3Hy1cxIZlF1t4m0vhaSaUoEjbPaiQry/Yy2tZezxHVQQ20vwSKNfYZ8/zQXQRFcdGrGaghGv
/B29oVyeReEop/vsUGqsFN3h/amxEFvN4IlNYKnWifO0J1oOd8dp+H4eFGXh3ZptrGj1b4NEpLr/
2fFzMqauwVE1ZPDyX+TePx9YaW8P1Vk8MAp6+lue0J2GMcA09+4w636ZNqr8Mx0WqbCsoe6sq4AC
vz0Ks7xW6vN6v8+Aq4D6CIsV1HrgOuWRwuVhRpwcA6ijI4hwWnCLtPg401f3+eU1R5IYs6Gehso+
gAifs1zS7aJuTl1CcGmJfEuKDBQeBBnE25lUSc/reg3AQhg0NrExKob0BJNq9uwjhH4Z357Rs1+N
cvLvT/QvUxUOKLpaWB3UyCyffWmNR8bcgrPziiuiuDFUIafV3kCOtXP1/W35REuXmm+70bFKMHzJ
ctVXst7z8rG/x1rUrQ+x0k8rD+KTEwB8fz5QeY0e53APWtE4u02gbW605bppfnGlKecY2GO4CQmU
JNd8tQBxeFnf6J1i4zM/hE1U7qEYpFMW+xO1Yyx7moEIKufghJJxjFR3T9/JCyir2ejR74YkXvIA
D8fzRJrcJg77aVbZGYLoxSSLurHqNjTRYdJsZxryVR6CcWtJH7EdXxzHgBS6LdogqBncXZt7CQ/O
di1EDFDzcs8k7aAYknK6nRHYye1keqzlWkXR5vXfQUX9uV1jzKiWoemomKPN8W2ttc02r+7d7T5D
ruqAEEHe9gvLvy+KKY5VcI2fM0iDTp48QRUV9FFO8JmExJvUDcmNtqp/LIdnbV8gGyd5HZh2zrY6
/DK0vzAU32bSf87yW4b9cI7s3rviPkMVO1TeuxQzYXywvS1lRTu8pb0jsBzLTUcOvAgKi8M2qdfm
gZ4wImYO7iDj4+5qTy0wIbiFjLG1AGKC1gpWN785VGLA+3N/zz21HaqwlBJM2f62OJwvTmfK9fU+
s8vB7bGxT7Gajg1sk9E6hLGKQfboQVdTDo/LS4iImqeNs+RGgTUdbkpyzmPgPAdqG+eyf7iOLmNn
62KY6D5VL0Q+g5qt/Bai6ZoMz1kkLxXyHSNpP3O8UWrExv07KpcTXvDBtOpivdfgqgKcY54fAn10
DhGCZjhb+qjqFavTsDNG6SHRTtF5jb9sh7ZKU4/vJ3+7d86hFtYeFggYKupRk7tnpg60QjQuDl61
edAlMQI0EG4IYSV4tKAn9+jgy3rUL3lEJPLmUlkgB1FF51EZYh84BMNkhZpFKez8RAgCmB8CgpVn
TSDOqC6XVOOR4inAHDIh0URCM0V9UkN6Xu2hGRJseZ3TQuqfILokUpKiu9B619VDAHvyvbmsj2FO
IXKY9fRRNrr5j/5tx7wk7ZHaoBU8FOR3/WHy+Myg6WBKjMHrc2x2gXhpRNu0NuL+yO3nUepnj569
9QvSr3Z4b8YyoKatjxXIYXVaULqlNme6x9wr21A2RuSFj+pNZ9MCirFatmglYh7epj3Nr00vPOKE
GLYIOFBPWJUwTqhFmMmhB8F/ovnKDpsUcx867/+PozNbUlRdovATEaHIoLfMgiDOljdEaZfIIKAg
IE+/P/bNiRPdtauVIf/MlWsoqXgWLPEcjJqgNHb3vg86RgDYZGY9CuvxM7uh+iwPMtkYejvTEzM/
Jd7MioOe4c/DV2gEYd9W+68gTjhgJH5b3AgmKx6fYfRGEN7G/Ag7c7qn1ifZ6CkwnKRwcOEhmInH
cumQmQsr381DYl+N+WrmlC4YRPfHGcCwcCBPnbyolglhB0cteMXj/xeakfNLYD0+9riAoAnuEAFV
mpXRmjMofcYPKwPLA25YEbT7M57AW0LHrHgr4oasGjXWN7gVwsyHNQHj6If29MPkFFkvqBQKW4o5
jMzi/PG4Pt0VgCLCzPKKkGmMkVK28ak9f+9zt97W/vyH46KitIbt9bmBHhm+8SWkSbxHbrFe4Ete
kMqVXb4Hpr+a9Vj6W/wyzAWTs+w/Ts01OUQ/MC1HPdWhWff70buJEHD2iolWnYmogaMpbGt7YVmP
MF/2bEp/JA/xlF/Zn6WZLLku8HYHU3anG0Laot3kXARVQCnw+OQKuM4PFXW2z1fzDWHz3b2+L1Yv
QrG6HXFk3vdEJ6/u6bjXbx95ZvjcQ0GYn1MSHbsTZ0R95fzJL6lbr4sto0G2/J5z7xvCOX1fh6sM
Kw5OCeanOD/y78Qaou/L+5hVWg1VhrwnzGfonNnz+XI/TiADx7eiYVQHtKBi0L9g/OD1xCtgfpuc
n7CSRmOqjj++t5BfFxxvxW8RkEF47jxOqa61iK0GmZeuSGj7zJZOud9csFyNkZ/u4nNxwe+BqTRf
ZcfkXjLVP3wuBQzSQDh+1+L5GTJmxtrsh+mDX8ErDkhFmwRtcPFPXb1vXP4Zh+bDGAvpraB2LF9H
0lErhpXkKKzqa4ccACrFT758udjTrtrb5NKHSOaZbT7XfjyPIYzlMLSw7F9NtvlhymJVtVK4RFjL
/p/XdMcT6nWfX4ZzwU+kG1YH9/n9e38F4nH+V4OKgW5dvz9iOL1OvXipuvhyuKo3+Sm8frPYAuW8
r2xbZoMmEnjy9/Ljg/KTOOp+Nt7yaYi83J9dM+flvHbZWgn4TI8D+2qzWvvv5WLZ+q/1cxcFX7vp
tOnUkn8eh8/1sSl8xSdUpdgw9lWXxwY/nQTxM9wxxo5S/5x48T/XhayDXw/U2Up7Xp+nzvnowk5A
DQO7ct8urTfJD8bkBAmdR3mJb8E53ta88gZ/Ex0vpJYs/c6cH/0pfifdXD9GbJaLUDxMdMjOzrge
X2hE9npQ/lfVQTUmuGLzmD0DjglvxiL7yrc71Fbmr2PkT8oFCfyuOMjLcZJ8/bLIZ2HNztDP9/PN
RDHU9bB82STLWZbizuAumsk2VuG6zkMW/jf69BkRpwRs65SMgOg/N9tW1tzOK83vfs8+RxQyeI29
JR+rPPTaFT4MXFrkliwWNQwVje8Jrg/r8dJ/msWSV8trgA2m1ofCYUPtOxJUpaln4DrpUMPnWiLW
1J7wADbi75wMdUfaIfbWfQsrDuCuEjYtBZs9OlfDnF3jTe3jjEr+oJZa0h4n3LTRuhAy53QM5SDi
A6wEktHUnG6qX2UVE7QO42806NWkYykbz1+qpJl7PbmvEG+bY70XNgfK6DH8rFIgJ8LcgdxkD4PR
xPt8qdRMv4VTLg/gDtOv0brxvxOE42y/7yyAqZGx6/ce5+hEF+AI1ccBzg7BFSoOzAb/Q/yZeACT
cJ9O+Rd77YlESpjUli/qCy+J11d/oh/vU7zqKuCoxjZZidNKhVTojyGr5mz5nZo8cHOdYYNNI0gx
5KmlCgaXL4fd1+X5xWj9WMBC7LmAkXG1viChxICoo6Jnuop+uOHNitcFOew2CRhhP/bLvlqK/QnG
U6HWvqSHAMYbD34ezpjGZwK9mAfzDZjQoUXTuUM5HrWaSZaJ9sUUAT6XOAJyOEgQV6kpV56C2GAr
bRPKhpep/ranhZ4exIuwm8HIgTjRuQuD7kHxZSPBvsMTOeGtsjSOfI9Em7FO1axqCXiEjUFQSWSO
Q7M4vFmDq4f4MiACv3KRaRpcSccLlpMcxS09z5ifmF67c+TMtg/Wj6NpVge/JClNwjs32KoW18JR
bSC9U25weD59ZT+oTELjtf9gArjn/Y8CQNfOEwMOzn0SJFxQ2oj5kSg7Z6CBCAU/gZWBqrI6Reuw
d0h8WRX/os2Em070ULVcz1gwVut4A/0ckKvfftj+xcsY84ZrhwXBS9uyaD/O1scmtY/llSQeIjYV
QCi2zP5lLmnVOvkrDEbENY+Tm0O/SkxjOWEfTFo1YIyewlnH0TEybuNDUgQhuWuB9MPpKY50Wher
Yb4eP06PgaOtdktZORh8y/YmrFXLsGZwC7ajX2VEYR68MfmptdiykGKlVafEF//N3InR4lRINgbJ
eMDHnLv43PFaGEtxM7UW8Ghjc2ZYHxMYxBG3jyUnwWNJ4I+W3IuVZPZXxtAdJFJJu1LbroMn4AR5
hU7/2q7fuyxInGQzKS1gMq29qkGNMTbWBkjouOFgZroKBQTYzUoDliy3Gl3KiLrKU3tn8tFSTc9/
m60e/Ng/vFx3fJUxNXEEGeaoqkuCJi6nF2zFOevYxkbrw2DH7sIrt7QZ5LcqY4hAtor3dFBY3ZYG
VNJhU4Pd8os7KzFrinUWr/nkmGufPvhmwlUkwlOyZxVT+LE88gzbd+TnN2lD52SWXsoGTJMu7LpL
bZ1aSJy7Te893fgS/02hhNqUh9aIfjk1VXWVkvM2UuwJA5mev1AR05D0Zisq7IZZdiXQld0nemXw
khX6cQBhx/2NiPcsoNbaw9uIth+XIxr7anolgG6zX8kOwiC9opG6MoI0dhW8LGEpw9Rh6yzYbmJM
4GwZmqPgc1w7nRtvq3FRvqawRgg3VG08l1R+x79xC6e9jRKlgshjVRjvJSHChiW5b0yzztOzOtWY
jpj7IX0p2iOk+byk+9oV9lW13pPEpTOTdL+qNXB+0QzPVlQcvhXGKri2YDojUIPdzHnCL524+HAs
DOBV2kh/EnR3+scvHGK+Om2TfAQ0mt0LkCVIvR9jV21wwyADGSsIdAymSFDQXJ9YAp+HipnsSsN8
rcJ5GJtDwHquuCtv54NNhpZOHNEwZ8T95hq2z5kp/GAsfkYkAMm4Mxr7exrx4IlBZS8OT8vkVz53
gAbVH0Hf0aE+MQGHY+cSTHdMAQDNm9T8rnTVZ3i0OE1jXVdyS2SFxoeYazfVViydJaHN41xcFj+Z
BbdpQ5/K50R3Er5gMB27Y7pEi/nD1KD5X/Oxig0cqfeKzjv7thbGcbzPa6bPzccDReE/5ROHTxQc
aH8ePDvqKiFA22kMTJ/O/I7BavYMPZnjExcRwRrHDPK97n4/2KxBM6/RRu8yuHrbL0CSQgn4bCiq
DxteavcnWz50YHWFkV1JoWXl16H28MGGJbM5H9mWEC6i/5PXjMZXXz73M12pQuYJRGocP5GN+QA5
gb+qighbe2DNsyYHVzIaWCagYUQ/vHCKpx2KJzqOW6X7suXVM6gvlKzyj27iyFHCqiaamg8tWBzi
8O1OTiBE2b9ojLXNSLFvrVw2DgnMo0wvB0I/sH2BUPQy/zUWd4q3EBKIZEqHtWy8IdG45oeNNdR2
s9rkl9ExBxZaYkvYj41nQeankdlwsXH1O9ziOeE9kNbfwGVz63XrdTLTAbRAaNIl5lq1psvMruwW
DB2ndJFn9mX1Jn+/gupmDGyzliD1y7fROSzP1mLQefgfcxwu9oVer8HwlwJskJG+LrK+zW2FtAA0
h6bxtYbNM7bx/lZgWjM5z270X4Fk18fPxb98LvDAUisVR7MmZYnmUySKOxQOsAs1jAoPrZv+Cm50
4te2/sJ9HzsO47V86h3OPfPhkU0AW/8W75FzuZAU7QPLY8lhRjkgUYdv/45ph9zX6sDJ7qMOPi4w
5OTbAiyO7hkmvvHFFh2za0IDfF/x1ee6avprZc7BrvyPxjMzPewWYaNjfTaDqXlqUR8dEl2lYP77
hgRw3ecwHJWl/eU9wXdo7Kc3OMJOTsQs8ld/WBYxI/kV3Jt1hakQ485Uhz3wByBaEkYKAZIFus0u
e0bSpK7pX2hta/19XBxwhWG7z5e/UzLy7WSleGbwyMyDDotx1IFxubHu0sfjTHvv5TNmN7SmgCUz
iiRWX+hVXrRS381ivR67IxrTmrLXWJHdA9ft2msNyiMHyeaxpi2LjMIRZg4ZR/87+iYGVlm7eKds
C96X2OBlOegyAQk6XmbEgq6judleMeI6wnk8LejVdFs8c5Aj4tqVO1HToEeGFZ9wLS3zJxaTyA5b
/oe79aLzMhfbwsmD3jbDekWpyQP1CHOLFE+0Dtfx+SpxX9KL3/v/F8zOr6RjTgOajsp7rUi74tyk
R/5rjw2yCWHVnaAicRcmFg/+Hg26LrNSPk3IydOqA6/gRtIpDNn948VfjaQxDn56a/e3MXmAUpsc
BYMP/NhBKVtl9uevhOvK4exMtykcR4G3DcsgDB2t3EYW5Iz9MXk92EiiiXK7k+ZI5/Sa6Jzuc81t
GEFN036usPhaPjQ9eO2KzCjoO7lrTFTew/zVB3A2TPC+Vn+arHHdmh70IDtP5lpKGKgJPXxq92a7
MfOg8R+VhW/rsOP40yMNtFTaA5vR3GB+o+GLN+5+qQ3FgXHllI6Vrj9ozte61X9to0VWHnDJtBFC
vuHIEutmyPtjFQG9EYpLeSn84O+4onFS9TSomO0/e8V7XDrc35zxFT98rY/FbyJRbD4SDDpQVEIE
TjYnUL1LxkVfyWn8seixKEdr0XD5L+Y+qfCvEDCKIyeQ/IXxq5OmG0RLeMWauwhzU6cl+s1zJLrj
y4cdocXc8N5ku5mpHt8+6WaQYK1ujQ8zYhEB9Q3UNXsIJ9fs/NiAq8324sZj1wede/WBLv1EDcXj
8IY48UBJNPcll7wKWtp2+TUZHltjrj/+ZLoMmriQ055EqXJ8bdrb2gLIu/7f3QCs6IVd37/25J6A
D/9Y66HR/Etm9p70j07bAEid2JE+0ybunHR7bbpeGB6khNqRkeZiehWQIOpbCu0KW+EvSr7MjIyY
cdUHoowuETwjI+Uz9Wu45YFl8UApf8lm0dJliGi4hmW2wYOVAws9GfWrhlYLeDS9ZvpjzsBqLAdI
LYNVa2wyEzrU3OOY/XLMk0htqCeoTJlm0QMhQmHZsAP7Og0zKnx/HM/38g6d3/F67IXoASTTegYT
vyZK50WRaA3QgIk9rBAY6234OjR0OMTe/w88Wknw5gX9STFAftnvdbKJlvw9jpw4HS62yYVMG3A9
HeN//c34cOU/IF5WHxhe/GalLiv/cZjeMDEBq2FGpPG3j/UvZYvOdwQh88MkiNfcTOfKnNf5z17r
bE6IxIR5JdSM41Z5xGDIerJiWrf8lGJz+TXVa6BL65awLjiSDZbbG6G3R4DYUv89lgDOkLbqw8ul
+vIJfe7CLORKQBkHwGj343jsMqqot/9Fqqvd3PoyjqMFBkvhgZlZhSEd18/fI8wtwEzLGriQFP2Y
UkLks8X5O8EpAkCCvuWIydRo6rYh0dNXTCqxnSIR7gG337wkOhbqJhPicpzZQLSF9zINv4C2ekRV
1JN/M0gWrBwgW6GEW830CePpePaWy/L2p2j8gTeBlb5kIjUOkNC5eAjcTeRc61k4/Gto/sUPZKfH
DoWYDYLWm5Ol4L/Cz+l7lX+4BDTmm2JPYIohWc9955TmnPUci2/vsWWgBTGAb1Y4opVZxd884Kty
cpLqC0rcbGF61vo0xMd5C0EgmeqQBkxKZGlxpvoIH9YfcJLR7JsPuQOXnQPm0pfdEzjg3Kd8p3oP
SGmJ2YbxluzpEqDiAkksvgEcoNCv9B8mFaJTtWOhHwAX0SpDGAJhBpBn58HMllxyj6SH3i2ObySB
c8DNiRMF03+5XxHleGPkh4yh934aIL2G7Z3QtOzLesnf4Dlt1qpzk4MfgHcORP5R5MGMMuI11bJ1
t4sxVg/GQrd7elQQLthYo2Q0kWFxp1tJ/iaEcObbATD1ibl4iqv21MSQjsISYBlZJSYfuJqaPcMr
9YVFzHlYphbwqnabAiTRA5zoj73Wz/+8+ZZuq7c+x9rG3qttrW4k+27z/Wsr/g2na7QEi6VAP95m
4gD/PHbMhLSMvA2vI+nBL+32MKYBeRimen+4GJBz1JgiwViiycOOBh3ijTHH1gMVYMN214g08XyA
sb9lQbfiqQyxn4Qe1/BVVgoY28yg31GdDDmqGW/QOQI/1ThITnbUAg85hvZZsY0/dRDJfrhAwgYh
P6IOVQfh4OAF7ODHfHhr/ieY31/bdN3Qb2T+hyeJouZwmffxTCf8iY3lgjwBsiXHeYO9AoMgGrvW
BqzcpO7ip+MUJU3KArCCD8eXV4GVaOZKY+KljDfUXp4K5LORKZ0+19G4ypFqXfFIx7Seo/fmwlRW
39v3521OARNoVL5WtxdoSIQNMUr204stOsPd+0i/SLmkZ9FGcuCHw8sqHNntbXDzl8ewCKGRXRfe
AG+IhIPLBYV8OPbm6UE2YAp+MCA15b9qvCET/wXhcMvTImHYCd4MTO1PLAKSiK7Gl7l16PBMWpdb
/FP+yC7/+OEB3XocD7Vbf72pI6cHotf2uZzzkh5gXX29QzuyhlC0u1QAPhgdePbUCZR3pZKb/n3w
B0zfN6zGkVpLjNu8QlWpQ+c+zG0RXvkIJl8lBJKFLjGIVcsP126OJweXInVKdtZmObfVg2rrocWj
Fyy2YdJqP262I5aZsiAZiWiEHGoU9hAhzFngNkcG0oBNb0drVAmn1667PsPpFiAeRIPeAR0zw8gq
DVjSqB4bVe00/qI0kHUKR0S5YYN/G8tdKEYj91NYueA9gcxGw4Sux5qiJKoNyJrCfJpfX0uCF3bS
ajSD1mXXbr2FNwe7W0Xh2+O4VnVFS7c8am1wq37ZbzA+gdWdQRi9Rie/A1addM1h/gk7xv/UTKAz
+aKBrIRCwwMGH4rnumVeRBCEYNUrsNujuhY8GPgh2Ql1f8b/pWXl5WcxcrjKxMoaWIeFiaUgZnjD
WKQfokE9EB2njZynwhTsp9EcCxsgFGMJD1bsEpoFcKatcnwNJxLylgVNQqbNgxj5bbmMrVduoD4g
OhrhybhNZ6pIsRVRMWgbZ2jWda0EAmMwdoiT60L0hkvBLAdcFO/GHoXC8UeXUp/ixmPz8dNt8j91
P2nvx2oVb49CWPVcxMVI8kIWW2oPT7lyesGa+02oZDQxio0u8aocZigrEAdwF+SdwD1d5jD/2fYw
K6jaDPAjXj9WcwL4rhBnOc+NF/aCP1Ap+HXp6vXLHHb4H9xgSMmXX05KVjul3vpcS6sx2DEUv+BU
YKm4udTLOffozMNcagww8VW9AcbbEzDpK62E08PUU3cJseOavM9tPB2xGvkc+cb08eHDZM/R/IlE
t/7lOpwujwfmwYfMdt1J3W8SK9980TAKYb4ZCyHMNNbc40Dem4fsbQKlajzurKZ5SzdwN2JdWlgi
lqekNOMIyZS9amSjInJ3Kx7Hkk7j4B0JqRkPYTBoI99XYDvIwGoDO4ugbo0m+4nxEzhhBhIzyEQW
dO4PrrJjjedofTLjWXO33NBisO12Bk928NJmmYnCBdFGAwobu5Kid9t+9f6Mpv4PdrnX2amhA8p+
5xfSlezFgSwh/f2PY1clE4XMi+PzfWtr80qbDJ1m0Alm/wDW8rR19utpeEQd4VYin1+ESQywfeIg
XaE/a9ncXJ5/NW5nY3BHvG3oOxQj/eMhFFYsJpg9x9F6ybuFDyLOGiwjTZAPaMW0HVqX0ztDkpyd
1lCoDyKHggQJVU82uSVA1y40wsbT0ukye7JYYY0yod06sSh7Ms3yfUaHY04hQKKAW+BUkWFL66e/
phlbze0aCRr2DIkDpApwSRuF6shmMXGI/uX8TAbz0arCds3FZGGivzYy/QUkJaCxcwWU0NmRXRkP
2jLx/jhDB1lYI9GaYzYakUAW7CcoP+tZwNHKO2+PZWwRvA79gy2MSFzdERIylEr+KS23j5Ir0zrj
dxGj9TUUux69x4Ylz65g0X1iuurySXpHPZX67XN7cOf+xg++cFDE29Jmci+dnIYVV6DN4JA3kPK2
s0NoqShJgIaL0UAFJ5UOTx9U0oDdy0oDr6SlYiquZBKrCl3ry7Vj0+4sBPhSJKO4xe71AATVsYZR
oFbHZsIUogw6GwfxLr21nA0SInzx+nEl96O/TlBXuYHKksZlaqmr7nr8HFs6Oi70CLNbqoioaHq6
su3TAYdsspkRzMtGTDjRC+8BHQXCa2SDzTyUDjZDWvBAq9qZ1XlC+Ax30wAVw4+l29A9f47vhQU5
jMYKUVoPjQP1wnhFi5usXSHGrhOuUR9+VEDU3M198f5hLD2m4bX0/2eUqXtIIbOexvABD1viyKfd
OnP2fQNAfxlB1Zqfgwq2bInE01B+OcLuvbwi5vC//2KsDuBTjTvN/ecqWAh1j5MDZhMWfKTJhhuX
8ByxUbUW3uDNyHm3UUYcJaSMMCdsyrukF+CgravaCFlHls7UEjdswFjx0Kd8iY14ezDU8K4n51dX
118iRq1ItqoV3kEb4sNdQVOvi5tIMeRNLM5zf7pkk78tNpUBQMszBv0NvO2z/OBTwHFn/HvzOREJ
PxkrO/rSEHno3GQu6zFIoJZ/XFJqL4D6No5GIJXtjV2rhZAS0/DVdeokwdPLBgMQnAkI12lOJaM0
i9he9yf6SgUZN7DdyD977JM32CKkPJ48gtZMsGFKZkeH9niOpYQnqGbxgcmUjnKX8PQjW4WWPfZ5
CL93Ds+fkmWOqE/paQYj99h0jjx8a3IBGy/vU/bA+MNr0/O/gjVNOK7WcEcftPwfpclvdq1XW5zm
bGQ7W71B/nRJVD7Plvmoggs4KBTOt8m91tAryh6KAv7J8Lv/OscEcivUhLmxWMtgbYTZV8gedMx9
8wMDLuR8/JGAFKwmiE4tN27ch6EpeY+N/tcDnTag/kCU8EWAHA5ij1QSuj5tCkJtHfufh7oUSxNX
KLLQq/M/6enh+Q46uF2E8r9mxt22lNpjbSx4E5nLNz8oDJKblO6628ArAFclcOFXMYm+BW4uKGZA
Keyglc0xNt438kfZSsksBARb/UGCIrUWh1AK5tSZyF2yHR9oCD+VXmONHiwc9cb2YgbdXX8G0rHe
ZNjojuyeS3fg/HBmCGsDBQ28CdvyQsRo77HSQBZwHM/bDPDjUv89frJYz0tj9mW9SUKNNSiuAuhd
OmiWXr0OPebFWwveREa1SpYrZCBD4aJcGqjwpfGU2Xayq3EL0RTpiN82ygYoUa0/gXk5bMWph5/u
AsCJpqTAPMrKGLpeB2jpkLAlR8j2aWo9mcpczP5rewZQmbjfP+XLCh3K1E7BGOQwel2d6gNMeNW9
VmhlGP3/l8gUkFQmca0Jpwn29DgDJm6v+k20id7A6vb74317f4Kgtbeewz6RvGHu9rWN0QxZBeA4
qt8imszfkBedT+JgmcaS7XksYF1xyjTrOv2bVsbkIEC9XJhqikumjaWohko/hgAwmjbn5qW+zGHS
A/d+3nwCR2SVDdQ9JkFY6HUbOn52RJyr44k4lh5e5IbOMwG3bdm6QBrBnqu2p2yDkblz73AZgrbK
7pcpBCErv+CXnT5Ch0qTx2DdECSc76fo8pV90xTU1FyIRvqvYP09p+9u1nxgcOiNivCktV6HmccU
yWo8c1GxLBHbePJ5tpr4xGL9JezTp3uCZBcWKedclBP9KJSRKxkOnC2ZO4BGrNi1oaqpL1VIXXO7
o6AtAGbGf5BVfemmVvfTXGFa7nvn9rQT5rOMDV0naTJuONSDaxfrs/91cU/YcBBB+nFbX27gZwIx
wen4bKjPqT3l0L0KfDiqCGvMd9hdQFqIlrjkol7/feyB5TWP9jO4YmcQfOjld9SsGu02jEP340cr
TgSQyWOzL1mp9Loc8efJFosIbimOipsaNtelo/U08h/ZgUDWT6hADcvP2E4JB8q8JvxcZEwlBifx
aVsQ6Z3h4NEPKGtYcv78SMbJzHsYId0JxPBB47FDbAMZB2qRXnFRKHYj6HOB2DZbqRj6GMV+CiMI
fWE03mMbCS+epteOm8UrZudrSJFUwq+PpCnxhnydwBRgIU4mB3rBwQiFLSXdSA4cQ8s3HK7oR6X2
8bFoEuh4oKH4pZ9duOJjR8Uv0ZrJaBXX4FvgQcrl1VVCaV8dxT3wETj3d6097g0PzH7SGGEx0aIl
/yV3xJ2vkE5DSwlYSM/Rnq3XJG7T3OCDcViclJm1Rw2+hsQNn0+onJ6domLn/5jluL5dz8Q4Bz74
KGElwIeh5PD+KrSCPMpgkuuKhTeIJU7t0ATEMNnIDk/DB/VW7IAA1Vv5RncJRsNCmzmWxLXKEn/z
8NqeYhg0ifm68Bzbr003aDXgk2h8IH6W92TbL0nBePDMegLV6yIeRHMfu+ClAS5ITvq2PyIZJjqv
/DW7vD5444/JGVgsbiqr9vvTFwBO0IC+KXIVO/5ml954dqgxfn2hs/pLDvJ2ONGn8jRn9FoUruFa
7C41LRTX+IPzXhRyTZ925vLU4ybeOuVN2BYeSLqFS9J+NTmvulyvgAhjY+ZL+4wFmI2pbrxMj1P3
dRP0dE2xBPpUr3kb0PPzgCh7XDaeukz4kPdmSdDbuXguKl2lATuTnyapLMf5SP/YF9akPSH9ys3J
KT2Qubd/MUvY81N7QVeRsyY/N6ILEx6S8Ea2086Qv9S+SzfVPgRjifAhKrNtwqoyH0bbr9TgGbvA
MO9xX3TrEAvZsFLE2MFh8NPpGSSeKSyMcR851gglnKfMXA+8c3lvED3JPCMnSeewCgHsTV59aJ+R
tCvwviM9RpR2TAlfYuzAzrAKU6DbwyxcbEfgp+fARIn+3U2uEZlthP/pkSViHgrXTPCobJTGB3hw
ZIj9JpqvusSNEyfLw9nEeKNthczWGGyPoz/JnXVWxhpQZkA9pjyo0Hb1pzc7U/qwPrh21YqXplyh
0DvkQRQ5GU0NeP69/Y6EDmk3gXLfLWNwYYJvWCX/zeqRRMIszKvH4QYW8eANJurHUCDQrEGa0eEq
CBrNjCJkpaz79/m6fYKu48h5pkKrETLP/8F2gMtMT1V3viu5DSsxNYTjIyCtjOJEGjdTP4oLvT6C
PtCBVf9it+SsohJK7tMrf5GnIbzlSamo7dEOPWi5xMXlL1LtFHZMC3zr4OAvf42iOyoj9/6O7nGg
CQYGQ4hM38yemoilh9HzY53+BUSENytbdMPfoDx00DmQdR7RqxbL2aru/A4/3IQUSbCT/+uxZKKE
S9cIJs75a8dmAAFA7nZfM/NIJXDS25tGJ3ZKfFKWUQjxFgo0x+cMWGsUDdbu5zrfUKrzNSE6aDBX
GkYvhDQO9jfZlNtyW3zsTkc4C4mcFhFXCKwo/yARK43xl6XGTHGZYJpsPVWOU5RnyLzz1dASQ2w3
uVXDYifj3gW3HQDyYefl620FLMehVOvvUSymT/ePHYdBsn2A3Fipao+UWE5XHBAENElaLyNz/LTm
/I2rC66iIrdVaRfmFHvQr5wsBR7bDOZJ20XsHtgzPJ5OkgCE8AVE5mWhZjCbZ5YoJs6DF7euGf6U
ZJllT+ODSWjdcmZmNAHv8pGYjUSOzHzGu/WVRdRtxB5XhIrg3syF7c0Hj8GbzarUXqaLzpcEGr2I
eV4BjMVgXUMKgWr7KtAllooZCc5XEMJeZVQETBSyj7XAw7t/FLrIPwUUngK80gm/i+23bgikQUg+
1CCXSb5TsiKc1c/VKUnMZDa16hI6L9jtl9TLEii5H01hmNxAFOOeYK4Hs8pUshbZjF1XPSwVrE2/
MmjeN/74g+S9sClpk86efUS9ijcTCs9Qi94EyHtogPHkn0HCrPHlPpHUPCbOrOQI/vSD/xiKfTMn
rpPJtp+OtBwJ1sQxh8skv7d9BIM0R3hQcFF45R/QaAiwEi8LQdLF2bl7QvWEcpc8meCEQyTUYfFy
lXqxTUuiPTGIycjUiXmPX+hxsEmAiI5WHZFv38FIjImIrgozY6CdwpujHeseHHAANFzpQjmMdzxu
WStECSqCeyzGlqgKzCOinknryVAYKRTnR/ZYDwQ/8/JLL+/5nvDcSk5XbLNO+HkPlVe2z9hs86mT
tujSJf8VsSn4vp8H5clXE8KCbxCBE7FOehqDROfbMwtx0xfD9iN8XKFTlsJh6KlALbubkkwBWN0K
rcQz4OvWzfoll3gJ90ACFd36FPWZ9uAr5I4ihjFvQis8/j1aOLLvzkgzDvqEC/kenFysNsMwR02d
bIBuxz8u1LfRLE7pmKfZ/SbPqdbMjewhWvO0DKdPxXwnn01f5lYrTYJmDtog3SpmlGiGAGC+EUsY
sg30v+qQPL/GbDF1B7V1UUX/exJV2Ly98FlD1RftGGhJ4h9Vc738EqWzYGHf1ocYoLHuMn/suxsB
q4BW1Z80WxE/vvgosdZTxJRjERNDIiDYymeG8mpdIcrMrJnt2tEGfTF97oXvy53Xi5WggCrmkTYB
bQrJlUtb6CwzIGw527yoBvUEZwi23HWzGd+ZiigjcQ4ru1WdRUcnOsWefKqwB5k3hT4vfbk5yJi7
t7N9sWlEnFdwK3iwF5Pfolt8f3X5zYrpuVP63YDkTWZTCDNIJAD8MejCZpot7Kdc2ZlIt1wI64da
/k3nKHvx2n0KcCgFUtXgW7Yocj7EBhC6c1rkLBRe3/NMtNUB/4gXEGf8DXO1DZ/SUh2p8jzgJSvT
kkOi4UVaRK+dEn82PHhBX0NAJLhviF9u0nDOqGH5bswK9BDOCJ6+QzQBZ5t5KAKeb/oQISWBDBN2
SW/ifV/VoaB08OO6SUTGC6fDcFuUEJVVW35NtYiTWXJEZDlQwmoU9qsvtOpqO5EauGtUu0UBBj2N
f4WmvmGEGCymjQVYvCCbZ4icRJl4EqSt55C4o+uL1JulQD8wOygjXVlUKKZQyqgrnLYFZEUZvhYR
UPKL7Oakt95K+jsHtX6n9/dcCeKX0yqt9RD+REREgJIOJHrv7m2M+sS+VjL6dmmU19ny3j2sTjMm
JJhd/yPszHpVxba//YlI6Jtb6RQb7Lsboy4XKCICiuCnf59Z702d/a9UJSeV7H3WdgFO5hxj/LpZ
x5p6wiAcpgTW/dhzc/LhLQMQJkP+5b0U7C+HopuXRsoLe6k1UKmzvLM1d3SAfE7hDY2p9fNBAIfZ
n0aWXIfndCOsGSalunKaQb0pr2hxxkxkMsLypKEC42AGNR6Aohf9mqcaswSYCk1QAFfibAq13yy8
4sBAI7iT+dUENl6QwJcGXw4NVBJpU0MJBC+CyY87dLTe+gcA7Imy9aTagdOG6QXJQdab5YX36aES
Y7yeY9UEpH1RZ47SuxOlDP/hIo3uY2nKVzCi71Bmxmy3snYYaH969RBS/LzloSzRTvi/h+uSh+F4
WNY4nkZa5bhWfHtenKBl+/bk5uJhi1jex2rpWwRcvAqJE3HQEHbHE1OEYd1XnxiNFMB6fuIBzlez
BtMCKtnxE+88Gqo3uBf20M/Ve3ML2SSBTRYSOWc8hRByZoM19ED+fUzfa84jiDPauthhjsEzYoxp
7f7KDcAMCt8MOLQ3b/2X7dqKi2hf2Vxc0QGrNlQiPKpi2M0M1Hedf/jFguKIA4u5kkaCzE60Edpx
e8xAxg4Nzone7zFKWP7+O756Eb5wrr0LURh1nkp4YC/cAAFmUxQ2+KiHfHf31YcnwxgSghOjUpsd
kSEBensPnBpP1nHF5eKycPMhw2SeulkpYA3M8im3A/sEHguzaKhvHhHgEPlpK41SnF4Ui7OJ9AzA
M2zwd5+Dvve6RAVjAf5d2qIFQbW1vc/LaRsyhrF9BqVLE8lPlJExj008HBKgPjhd6/DlFwNKjqE5
bOCzlX5r+yArEulPzpJnpA1s2DdGRDCdg8fUu39Fc/C65FQowhPWRObdewBzXfuCHCu7S4eUFTEi
oTVg12yXTkBXUM5KdhW/sCZLZlXMhFBVZciu6DFJqYJZ7PGzt7NBs/YV3Si9wuq9YuRLezhMwMNk
GF3IBfetHhihNTZg4rn8vYQ8tQnEKp6BHcKVT/DbJNYROC5l/MKMs6NwKTFhZufCUhlLd19qeifE
dGOBgWOyWA6ZD/ZZfksmuM+9jHe0Peq+HvFVqR+hw+qvrsJRkFphcRumrLLFNX7DglojR0ZmMUJ4
QsnJSYx+oonLOfaOk2Zq9MVcAg6KkGtYfe4M82ExOeHX079qI5WxGM6TxKUtVX+czTGNdhH7CuMY
qxc08RjKNhNuLHuBM4PDRHv2ZjJkPMojTIIBPggYgjPmtauVGrS2uyNLdWh+vSZsJ61YWF7NYosV
x5U9dVvsYPHlP9FzXABRMECP9THEYF8a37H6xRgR4P7X9ScztfcLHVlx5/w/cwMAFez+86P4PnAt
LX6UMZVup8niBn9xx4c/InVoD3HpGX8vv+YQshFu85ebD1VDC6Ar0RgJ7D/zijjjwbGLy3N79UKQ
Gnzc/Mghpc4kQniuHjK+cMXU9r2p+8Prm6wFfe4Mrgw6HU8NHyOBAnS9fN2cC1oiF6fFMZRz2/IY
EQJeI0CZYSnnkTdGub+2oojX8Kj9lvzV8BE9wvvYWVoYuwwJYjF2xMBwjsPxTn7NMfAAtoN42iMj
ik6QhL5e8FnHAQf3FaGuS4JT+B3kMw5ktCggHCAvvTGI/KdaXBdy/wkZmBd2zsR7W42s3vDhwvpL
gfo5/VR8kWf5EhruL4X1+0cZ13ER3yIxoA7NuT7p5ubK6RebX44MfQ7BaK4kiG9JINlZ7AxgwmD0
J7LKJCi55/xXWphPwNpngL2+/ABSXkvXs8Ugt4c5Df4vzcAmUaTeOwOkg59dyrbHT1L1V8mgK7Z8
jc2MorAkNRG/U3YCHjF9PFR6dXyY3KTeM4lu0uC7StYs+kpw8xrT5Th+GJ4mNhf3fvfbJO6Ehiu8
ovwgJoCfRP/Hxb4gaqA6QFEz4XyZJu57JC8/w8fACbTz+6TFDkAUWFPm2QTNlTFwOV4ZVIq4CZwM
1xWf5T2B9g1Iq9oahuVemTZFgmNEaJiTxpyojrikaubaTo/7yHf5yz3kK2plYSmJE4/mJ/K8jFMg
xYNrnrhRyBZkiqo0mKvGGdm043lvYShb7suA8/EFdpGGiO7hbaMxZnOawQ2pAo4k/ohnzgVON+q1
0LlPybd7mJMnExh16uQb93Wk3eMHSf0tsrFRxyV2fjAHqOPbAcxNh/DLo3WUAdyJxqzX3Rztojq2
YlY69lUe8vMWvGZV+7ctqLl47jfj03Nia/Qc1xgGofZxH3x5gZb4JidBRxuCogvjbbZpjvbfw8Sk
LAbwHEhSLzkXychYN/vPsJ0+fMd2jWP7q782hQ29jJ+HBc6Su7kfTo77VGeLTQaq4Br0KjaCk/X2
3gOKE4XocNL7ErfEzcR/Gh7fkOnMOoQqPHO7mfjeh4ypN5HinnziPwKLeQZfxJELmKbT5OkJGvQb
hu/7pIcqUgqJUQ0LrTgpMUtFnBy3UPt5IP88SoP7tuLj2D/+oq/bf80pFtJAnulERtDl4ArINlgv
UgC+BaGl1axig8ZHiniVd1zKI+3KiFJb2ajn6eTQEXW/d52JSso7Mv52YQlqt1ATeCflKLWmShJ9
lro5pkyS3U8Ms1cNKGe5yGZcnIC/qbugEklD0guFyY52evhw7KOKgsqCPIKbmyfk5feygjfA6OYN
Kg0FeZ0y2zaEhJxIW/IRjc0BeSe7q5HLA2WK3HGfQ8B7Q1AgwIU1Bs/oSW9Oo+rmxDyKdVbhQsu8
r8C/9B5BZB9kgXQL31OMdwgDOgl9FQc9BzhfIUR8TFbNlOEXJhvFi3C3B9w/K1bHvFkmE51kWAVq
M60pr/a5xDV9IQhuHGWojPk2NHhnBBtTXkAqoaa3iefz3ktRF+mi6vhAKrpNnyzIlwewptAcgtv2
2TbuaZRtDGvUMln74gaBxYmliHZ1fbOMwQ0k5l6qu7f2K3ej/ElQJLi/xWvV8b60h2r3VZV11VmW
f3sev/egoHEga7rymOrBN0HwScF18+97WV2Z6vHRsVvFnBHAZLAPXLsawtaQ0kt5hSGYXP7dFEP5
B3cfDdsh05YtXfjI/GGKUWrWK3t0VjWX8li6HT95ZCN6eLeBiY8zPpXyqUv/I7Dwn3w4/v4r/3C4
eKtGbRkZv5LwvDxxGBkNDWfz6sZXWtt/vz1V+Cf94aZhi7xM7pAZhGmJa/mbL431yOVrXT4q+rMg
UdJ+mn9RwraQBYBobJkGpkGO9uwc5O7tLar0W6RC63r7PA495wt61qHRdMyunnZ4kFpXM6xpZXYL
XYubZvClyv6PKxbONX9eMaGZiqXSZBt83P9ecWpK3bVwinL+/FI5ls3T+/IGlCWaacqgFJTj+bgN
DCedqFc2Te1sPK94+CKKN9AZlcRcAMuUj+0NDQEWDKIN/c/cv38wQrItMhcJaLc04gj/uEaekl0W
8qucG10G7VunkYykjKPX+fzHWvkHI6j/+U1/LM/HN30kklSX81a/B22h+vLdvya40iUfgPJLXv6H
Oaqqyv/wRpCHZdumzndAFvIfliYfO7Hfj7uKoRPcpRQgHhZRbUNXRXOoJD5p3oMVvObIGaQDpPNO
ZC2/5ITsIAJjaXN+Ccai+6C5moHkiwNPG0CkNTlysvU+XzHowgsvkK70W5k6q+G3/GbDN2IsNZR0
BPo5UEHuQQkag+BcgK2QuFIOZoOX8YN4VBjCUAPVRvB+zYvfmuRaWE6wuKTRaweST0+D/BAU5/Ry
m3UzZvEw7GHFw/BBW/WFtvP6DCkw70snbrdrPlhQZ2Ar7IpZexISEnwZ+is2WryTgg52bzbOI4vu
g3MNB8d8Im2l+BtLsREYfQs8HqRQ2fM+OVTsoGB8Ma68Amcl/xM3j+/VTw0XFywQRm5EhgQEwjJ7
Q/QSok7sXx4h4geqIUpkUandVmuH/EZ4h2yMPFlEjrkHcemGUAX8DpaC29kuIxqAxdvLJ46jQnRN
Og1MXHpkOHe0CwhBzy2CcBUIZCAVfQZjZY7J4j2PicltlImAM2+BAdU4eH8jDRwYile1+IBRqDAV
vrPO8YFhahTrAIwcUVDyukvCpBzJrgaeyS/8Yi4S2ob3/Uyv7UA68aeH0f9+R2+ObBkQWz87YqAX
3tnlRkA5Pm0QRHr7ia8/qn5MEoKUPkLPfmTaHvk+vZMjCIibXcEjq1gGxz59+4go6PoQ5FMyxFwc
eDY2JMCS8go1GpBo+vQAk4vMEyZTzNFolzPuK7kTNulWKIfB8v/CL2XAh7V0rBggnTB/vVfh04HV
5sNy0cHCnz6siRv6anA+Nw2ahbLZW9LuBaUD2oZvTs2lNs5H399qwjD2rUK4oF3Fp6hYQ2KpZw+Q
/S0SyWb7JLS89543JrA8joJmutBdKuoGpMseg1bW31DZwMGBLQbt/0JTswKFfDcew+SbfirAnUDv
yz2khZOcDF634FlFNlEqw7sTyXzSPb5R4gBy3IwBXApIQvA4ZIYuek+BawvggACeqgUYJvMNmjFj
+siWEiqIA4TNiUpCfPQwsK6bgjhlY+0rwDcddjAgGDPRJeBQaY+YaA8MPS6oymt8EVph9iJRkjvB
iypf9QGBeTglDPrMlXHNLf0PiMXBM3jN8DEQ+kdX46ARxhWuMvkA/jHsQdJzeg67+L5+Wp70dJvc
bzpfSV11QbffwcmcOuQGDRPsyzB1ZdKhuC8sCCiNQH7IHzu4KX07pG3FTS45kps0UOnx/nIPaBgf
ztrjd3VdiEa23DAqsDflj5mEZ23EXBgPsnyGYP+qQIRmltu2NPhrWDk1vUTtInMH7cZq8fgMgHFq
p2K67DvO7lkv6i5sPr9yBtmN6c990tmMFlpKLojKcPOizJwAvmvMi/YJ7CDAPTjU1NEnngFrCm0d
qAl8nPfqGWf75wL+NdCDxnW8RPdoreyX50yuoUFAihZOGV8QOfWJOiL4tMG7L4Z+oqfXztm8muIt
C+6ShXwrNZ1V741DMYxk8byJIxcCHIk6uldfgMxWhGJb/RTBHCA8eKM5gVQDbIg9h1N7xmPcSkun
97wjjteZOngdoyqld32ebrg7jVrJe00zxwfpo6VEteLgJNSx3T2e26waqW1/X5SB8OXodrW5AzTJ
kMFnKLgb1ppvwlIYI8ZFTVrONQhbHjTKJ5OyieCpMLsgRzSF7Lm63n0dId83wj+5vEZfyJ768W5F
1UmXh6zYCubEk0o7rChx7QCE/nZshEgc1I5dyrPboGsn5ejpq9sOl4jqYnmfk22ERXzV/BvDuyDJ
aQ2hN5D9OcPlKdH7TrvcOd5jj+VDnMXR9zO36jWiRi1SQL6fdAj9ib15hImNCMk1IVv3bnu6qxSm
tby5d4gAVABKM5DRaGRLMK9wxcpExtA+8F1xv5Jvy1PDPRt4xKG5iQnjM1EZlozbS8G0DBtfHlnh
Q4Uv7Uoyeqw6KEeWzyvNe9FP9hY49d2VK+8BoEDyF4AcJ03nlkVvo29rBjdIaHT8zSL6BOk+SKbv
67xMj9bBN6tBZQ4tABYg/Db6ssgcJcivwYtR0phOrmm8VI++zfwQ5AR5DowIeWB7xAB3L4jUhO5F
HWlSvEcZKc/wKpZOssnJ/0A+wfQPJAKmA+bFZaDQNiKgRXqexWWMuHZge68Turf8w5HKvudrvn4O
OThCInmF+AySSg9be/6Vsk7iw7BkuCmGw/YZ6j7i0OvSwM0NzLVBkAUt1sUc6rWENwndEC4Wbg/4
Ee7TqfxhbKSOc25+14bHDOjs0VtVF17plPHUEzogHcQNqX7v0EwYTNHtPC/ICmisCk+a4vyH4VK+
KwYmlHPYBsM6xggbYIYJa4mEww4QFDyE1w4jQQV7cDAVQepTxhX8P9Eq0acwx88xbe5n5w++sZd3
XAxuQ+MofJyUVYOCk9SCymt/jSgdkrA5JQ8rF1rtF7qXFgQJ1hB8RyYySGdsMfFhIE8tw4n/0Y6I
BWRjXOAxw5cRUhnw0E38FoLbJA8O8wIpvmsunc4rwu6H3XaaYzAg1HovofNmra4O8WeEnsJ17r0V
SlIDMf6kCA4++iUI34JZLjTD2ZsJ/LY4CuIoqjlGaEuGe70Gc1HyNB4+psS3IY9I3majxq8Qw0Yq
ow0FgzSXq+Oz8UMMVFGfPD1pgQ8kDj9eO/mttvfUO73wFmc2jfxeHTPs+MQ3TLDsfsVYRmgZFOaK
DKJ7ztnIOV16L0/cKdrVZyT1C5R8aKRQHHPy8hKP1Ul6gTeEooQS8wdpK09TRBKuqjWb+4IWm3+O
jtH7RWCHNQN7wS+8vx5mDuPnRMj0QBDg5qbzxGvGtzGGCon3RFABIkHTjsQgxdDOLfs1ivObjEzg
gIvA8AMdlBXkJr8MdYtdrkavwD74BdklIep/8N2zQZAF0iqYoXO1DQ6LFGZ67k3LkfH4lSx3evCw
PYg006vW9Y8OQIDtM5teHX4W+K7nFQqtcoBrl45hfU9F04ZeqJoh7r+YgTR7wj8MyAEW4VRa1IwT
RkMe8lKBDhxC5Tf1V9ddyTmHD6dbD25HdWGE0D8hNrDM6+Uhdi7PIzhliTAxia/rH6KFw0eYVj01
9ZAMQUyKxOfJm+w7ry4vilp2NHaHbohy2VfPyhpogghLTuVQHl4DlfHtARbX5jula0/D0zeQRsL2
o/PuE4zEqME8JBNMKQLz9Onf8DrqvNVtXw4sn7EUb6ia8abTVQjJ8z3pQToacFugAH4xfavw9d0n
Uwe+3O81RPKhnhS2jymaOG0o1KjM79HZkGSDZLA4DOz+BwI711OQ0IgzA4qcEJ3B5zflQcL+CZIN
PvaMeBCsrR+j17mdOg/3jXhhWdfeGz+utUUfgzUOHtpofIX6Cg8coaTDZtEr/cPsK6Cq9TfoSAHo
GShSMX+DSNF3vHZq30MpfsU4mLfBd1HitUcMFEFRTEaJ71UYcwHFe7EeqWOwlp8bgcMiikpavhAU
62tl8/mVWLiCvQzbL9Sx72I5nuwQG8BHib+PNKega4cZ/D7EzQIgQQPq+DrvpW+zO54tIYEkKFqQ
Ct0PWSwwfyfJWYiITQh6SqB5OSzw/QEfrztuKY3ci7sjIto9sOS29dAqCt4X1tqIg5jAk6L14cgd
YQ/ilmO+3gLO+2cCafx9Qk8Qwzubm6D3wIQY90+xDB0wToXpU5FVZY9vOIdJcXH59q59pAg9FAX3
ARPMiF0NPfTWjBjQMisNMT8ax623x7XmiEB8UUFA5LclJ9VCOXFnvo7OBVqtA7+H4WpLgt+K7pGx
wAVRFHYKo+vkddYGFmdGkPS10qOr+PBrEJ/0GChyjjkozFGjIV2CWSBNbx9hX8Do73tGcFcG2Nzj
ZfMYaT1oH/iwjaiUUMAFiFQE31oAkElskkdjLZiOsWULBcvwlvm6Pki5+zipQnNIXdBX2KL/WiLW
8irkU+ivZpyS/C1D36tAb+696BqssYvM+2g2lpWXzaWhM13dJv9/68eVqoYoJUxYsO4O89gZcI4l
Z2mwRv0nILyaiPl++QmsDBaJOJf0EzAkdmTdIp2zL7pOn8OtnNpoogePox3gy6yMIWtTsM6xEHn5
guaJ3VG4smiacbpnE59Scp50HL/nsHZYA0rm0hOC5mHptMg5BQ6hUfMi0MvijNaNLUyhFp9Ji/Ph
hCk/aGrvmfdt1SOYy2JqTwmB4MJlj+unWEO3HMmIQkhwtKZc93MMmwDWakIT6OKpktJyxu3kMdu9
QjFpZcifwKFn1st7zsAHC4Qo85Jmahd9e9OdVMbPR1GfxA9cUMj0RLEJFEPPvJOX2ZbYaiMEM3x7
FcQhuOiSZwaHjYRt2GOe5IEd1HXIP8G0d/o9XjWKOjYTjEGyQ6DbnKAu5Yk6BBOpl8KTKg+RrUUd
LSXFHvNI93Oq5tWYcTsrZpcymPbMfovic5HE4tumikEbZO/XlAcGHkg5ifMa4muehv+acDbLXEKD
MKD3ULFMYv+bY11JjpV8+pEbJvORFr/Eq/Hdnmhc4G1VGBUBuRiBCpvmixXWpw7S5ZM44XVpC+dN
ddyendrP5nd0bMyFUaL13kUI086BMwcvBkfOB6gh8xAinKUdwR1Dqil3WIKiBzefu+rRJ1Z8KUun
DKE3ZpTpKKR/23VHQaK7XxFA3XMI8INFThNKOWb1ZV7KZTb6AlLcA0PyLUrfPdsPsAdwPaszhplG
keMxzGWNFp6z45ykBh4CPhr3/gEHaAqqgnAqMW0cPiEvGaMnYkHg4HSQxQ3fEzKAxs2oATZpEwkN
nn+qj6WDDWughvku1aIH4V66K3FMceKTWBV2xPoOIPNRnBQ/xq86Mn5TCk7UIThfOIl7GD4nzOOl
MNt+Uk8Lb5PiRwoNVEDYeVHV/NTTdI/i9us5ls+OytTcBExs1+Xw1kUFQ4TZPVI3VMo51nGf+Bkl
39HHCaiWAaNMUOaq97hEVmTGQpOqbwhlVVggW9xm5WVV/9y/vXQuVQHem57arUu4KDW48aWeqoF5
5WzfUbh+TqXdu5EpzSSDU13ivXnM+OTnPPspA1ZUeSoU/zbTMfsxsdYx7livoJAAo6aYW7J878E3
gjJeVT0lVM9YErAjyf03BGVEqpc19WcL7GC4SkxaU+cMywPl0NrSULTK4FIuxxH3/bF610270yey
QkvaxumKXnxV4EfYy0+1cDK9jdccpmxVq8esmX0xObI9ZXwHk6LU5XeRnIee41QsHtHLcRPMOecF
7AXcRGWYMhznzxmHpbTk3P6PybL+D8Nw1cG3nrGmI5zT/zBNvyaq/T009/e8Gilo/VTXBpFeo2Ui
hw1z4A4JZSlkb/smftj9975axtLGDj/zkgyIfhrrnqQwBCI9aJAAAb/XsC+bJRYOjMyOFsaFQYO7
JRLEAg6CsMtwAPM6Nx2ZlOzUlh5CTiqR2nfOb8tj0ocz9JIej4C7+duHNMMEeasMrmsHdue5mkqc
VbeFPTtModTPwKMDBAVCFniPzUtBhz+GAX0u8DpC7AjAg2VANciMnkRm9xeeyYS2KGJkCmMWea97
QpUNFTbFzYDA4M5ViXWjJpx3VGrS7NEnBtGv1ubi3OBGZgQW9ZvohQYptxCxweWLlOgD9k/8Csai
0RO80bgeXQdIMQKt8ykvkx9rJvTxWDALjTvM4ioi7g8bGwya+2VcT/9yH0NOT7H2oL6wzszr+tcN
NcaMxOAfi400oZvg+O0wwIVLk+Cv1Jo9s59N7T7M4HWy/XKOC65Tt8lBfnl9yml1pLs6f7zjbY8Z
atAc+dd01mb/KAerN7yFW98Ju0E5Ogg2Dikcu7U5o+f/j4wE4x+n539bY+r/whdZY3Zvpc7f83TJ
Vk1jR4ERNMUAXezmu6kvyKuYGmHvgDC2DovxEzfJnxtS2UNcZKP+a91wUuIk9Uak+elnG1giSjUg
FW0JVQXMVzRoOEXMBEhqIg3oTiYOwmX/398Vwib+Lwyjkbiu4xPvmLqu/gFxmKZdq+1be82h39+V
XkVBa14478tJgUgHFBj3u7H5Cl5XZP++tC3sIZNna3ulPFveturR/MXg7MZWfYelEFAkvMrY2Rrf
4LFU1/jD1fMPYiXDv00/8w90sidaUEISewpFrJmOUUI9Hji3uQlaq6nKUAofp+U90BDPf2JI2xVn
CLRCTqePn3CSgJFDUjngmiZULyz1Zvg62bsbyD7PC89zqGZGiB7iwcbf+Q62tndPX1pjOMJSdL8o
A/MK06F/W6UhsCTAMPlWdH7JlMmjgA4AawvcLKBTY4SwEsisgxeFEb1/eELhNyDfUfTlvnJUt8K5
BysP1F5DxX9gZJDOWHNiqFEs7b4mrDOBUBjOpT7DCNBZdcK6xcjtushuATQkvKfetZdVobNuPz5I
v4WwCHcBxqnfyEEXZIXtYaSWsVZNvt9eAWXiurjJUb3grLT7OU6x/5XVooul+wcyp8maoqkQx3VF
cf7AovTm2ypF+X3NvyK6kED7cvzcWMJYTOyNx3rFkoZkL/GFbV4bmZxW4pVMxpquQw/xDh8R7hYv
TyTpKrvGCrHHArYZQt4rYfr2eaNzWvM0/Pel/M+XTfqe5hAwo+n6H5edF9pDSq/la15XjDjM4RuJ
jylY0asxGIzWxxeeGJUvwmIblfXigRsZKsT0XL/7FhjH/VfBAh/elf7zWuOkpm/T/S0b2LAT6CCS
MyNj7QdfiBrbtwi6CtIP8wHL4d/vQvknWI64V1nWLVklZ+DP27DuilznSvOac2jgNYGbZYXJqcss
RfO63zJ6/DhxPkcLum2W+Vz3s0jBiEldoxOZ25ABB2LqEq4ZT6PyZkpfXu6bbqoPMCbI735yuQVL
5rz3BRiAskHxIgbZVw4B11nBDTpiQh99JqRvNMgBvJxpJzUV4VOa9xl+p3Q4uMgFvCG714WyoRrL
Swn5OBM3qJhUO4PXnoII4o0EW3PB+6Rvav6DZA9vZuT9TBGhyfAoL+rpP56c9k9bmSKbDjkNpg2i
/EfGkFlpxsEqeHJfMvWQ9hxLuIjEGRCDAbUSCiyTKdJAkNusaf0GzM14JTE5rn10M2iThfwZ4dnV
bcGy6JeagbWl/RG1N2xS/CvAGuLqDGSDTlD3i3WOwcH6NXKG7ckafk8vcgL37xBl/w2z1Qdptr2G
+p+ibi5xFvctIlnQjILNLYwR7r6n27I6BCQ4wCul+ZgmPzA/J+/vhHGK3/rZqFzeqKC1MWOdoAvo
RTwMB9+BvE3n1x/Yquw+jGchy5FPwv40UCGdxWwyVO9PCHCZJ2x4ds1ep80RphcwfijMh6UxSOlK
mOAkLoMvg+HQv38V2j+m1vztm/gDWjZsK820K7gtM8fOGj4PMX4QhU8LrI0OSDHpQE/ad3677QAg
7mg1uJc79YQzz5bK+KD6r3lGygD1ZAeU0a5r+Sd9n98IdPmZ639wJxRxNX/ud39fN2Jd/Y07kTUf
tc3a6jWXuwHjkhsRMHpfIR7mNvw++s4RZCi/zzvt+BD95dv6j3rVNv/PBZgy77ltyYru2I79Z6jQ
1866RylX3fIjhwXDnYOfvEYmLuSYnrKBHbDIZ/xhnC0RpSAhzIAPde+XdQCSbNG6kA+b+skXpu+A
aQnS+icWn4r3wZybMdsd1R+kfwZmvrFgtkKFSDgGahyrxvNibOYh6HTzDqkrbUjYbJVn9ktW+ftX
25ZH9pjja6EKo5APuCAEIxbYBx2U9+XINeKvKbSZpZuvCqje2ZBYzDLzARvf75iCuexCvEO+sLYP
qMqnCM/fbAM4XyBSIF9Tct9sUSsQRIsASckF1W04DGHtIUYtIwfR4LP/BAV4wYgjNxJLBfrKK7SC
gMIYM3HAYJWwYjo0Ii0/ED8JpRKKZdA3M8N1oacbE/MzTpi7Mr4nM6SZtqqP6R1Cmm2nR4cIO07u
WlgQY+cxgLcEDyDWYjEPzCEvpwHv3OTKAO7Vf/qVby+RVyLgy8A9VSG9RkppwNsKrH7ex8MkusWY
2CGUvp0TVn7v8cPIi1iMn8+6O7JBG1vhZsxYfgSSjM2nPd0fxh//lLtVP36AmcG9fg2op/u6sNJh
HGkwkYO61RP+4I67tfDf24uAJkTAWL1gFI13wbj2SZ8jhhHxNsZuWxVhRVD8WtzGSfIdF4I6QDe2
ANQQPXu/l/zDaEkY3ru3hVw7v6JGlvg1tb9PvQyniS1R4Pu3HyeYwT7IsP9usc1gNifmoskaqvUL
MBNc2zvw7/IIWlHj6fhlEDUQ1EzImYiS4yKGbFiUKVjFo6KaJyNoiP33+MZujIfqUA2m6fnqA/cT
xNT02s09llzxwfeY+m5YekYIbNQD58N6fEpdjWFoyqAcrjcfMYzliFhAZiqu4pVhFl6Ilu9dZ2je
h/F9kV+SsNgGFhCad6XlGje9czGCxpMAWGWrYtwUXtNvT3dPxpsSSXDQ9u/evmaOibsxq2+DesTL
jkD1g2LeLqsd0nVmY3xM6zsRHwWbhKiqENfZPW5vY8LbZsrosXwjIkfrXsX1OI2Zj7joj8m1JyN2
kCyvP0/YH4G5Nc/wC8KOI/eA+8PzpH5cnb5znsJHBCijVgqNIRyLfrthjbGm7WyIjFlfIWn4YhbP
kc/ij6zgfbxNs748Biifvid5VGIvUIfJrAixJx59fNVHRb9SEGo3ixbP9HyP4PvHmKfee5XMkgsM
Ev5nTlnpeISlFADXiz069D90i1cPpIphRjfCj+u6TI+QZWRIGcyb+COIvjY74Nd7vVCRgyLmcRvi
14EbNHvUC+Hzc73BBXrYMK5XIbMfQavwqSevB4O7oJnIy+uUqjxbIlx7WJ7Kg6W5Hhxv82RHTU2m
akiB4eVLPKzUoAwgX00pwySv6sFJLl2HpAs385jM2j4sZ7CIWN7cfBBG8E08lMeIX5bVRCRgJwLw
E55k1PKhgiuYnwTp3tK95ypNB8n23QCh6FtnJoXU83001n1mHOnqMX6Nb8MO2iaDGNzsKMydNcUQ
n0qXmpwPQ3n4XOl9669cR7kOba531+4BOl4TCv8vrwwT1fNrfntgBOm/zB6jzuvuPslUj3Qn/+PJ
I3irTJfAX69s19Frr58Ypr5CskbXcJtWdNRUL+t23FI+9K016qxqr45yALcQ21V4/OBq8xf5Q1dx
VmlhzdpSt2ogZpwHzLXqIcaPM4q010wdPXidj1yGwfNJYFyHUmS4TzTqVVTNa/JQ+7hXY8UgotCs
OgD7cxjXMVjSoWEM7o/FOw8qaVKnYdV6NjC4FiXG6IGpA9zc56A8QBnxq2+YKawHJGzOLUQTpr0I
gh9ButaSqCQkToPabutxSoPPyAks+euZ8y4kFzL7TTb155xl28ZwEQtYO+isatEH0G8upKzOH1Ha
J5mY8PpScKKaAL14CAvnOsFrHsvs5fXEhAt1U7LoTpR4/PZaZujFmKsGoCFT+CPyiNsu0tErUZkS
Z4Nz43vTwNUBRpE8BsIMNJnbfVAbcuI8+81z3l60tG9gWd9/A5pFfA1THrqfg49ikhep3YjMXoYY
3Frz6VUfKOf/XlXZ/2esJcoER1U0QjRVW7VF1fW3OuVQOXaiva12uWfcH32wHSpRSXBK7ekKA2VZ
RMYGO+9iiO4BdxqSUBfwIhE2HAbi/cxJY6ZKP+psYH2qfmhV02u4vw2YN/AHBqHRN8I348w3j+Pm
jg6aWlhyp3KQzs3e9B02vREQn5sFHySQIt7ZgkUsYOFgJlQkxg9X5Dujf79tRf0/df0f9/1HXX+3
skf+QMm51BCLQI6z4nINhDZ/bruonRIqwZC8oTE9hNc5DX3cXoNsf511lzSAyYcNB+Sz8wUSAH3L
Bd8httVsiGkf7rEsijlKAttHrfTEqXAk/D8jJmLylmRNYbMq4QTLmEGwzHpTZ2bMXujAz/n2r1gm
bS4BbKLCdXH4+IG+ga3UufKTKeFjQ0F3+K41bCKozxjwGQA0gMAlShvDZZye7YAhtMt3fPcJmBpC
7FrWeEEw/F+YdKz+C0P7mD+ae2yAf6+k9O3wAovei8d/zLIU0Rn/TwH8xwP+o1zPim9ZNwoPGO1m
2Pm6fznjtD0WE6q/oC8yGvrMPv7j11r/tZ7/qLubp24djMpulwwwZzLomObRf/VGNegoF3LAkwar
EB9CJnKgNw4GFy1CjtLf+HLfPR8GOsC43h8Jf5arfwYRxhmf89RvWa1HLaSnwPqrQm0FdQNfynKA
FIooaaA0wodRjqEhcg2w3P9H2nk1p440ffwTUaWAJLhVFiCybcwN5UgSWcRP//6GrWctz9Eyb+0e
l6vOlVsz07n/3e0k00EeMnhHsfX4zzBIulcpt3Y82tllZU4uQ4pr9Mgdo8wHRRziMLEbvh5gB7xa
5xIs+qxPYXou8Z1IGFECfT9SUc28ntbXu3bwWJ7MPzKX0lf9kSe55OvdmmtnjjaeptWZt+3GpLdI
9q0qE7zwF4hJncDozJNVgg9Ai5ELiiE4Mgz+FGk+1fXHX6T/AQWXvkgCys+P1Uu23qDYGCqXOM2p
+wLAKFJznK7guLq4moIGrdZ4kpXJ0S3K4VpwDWzvi1Gw3atP8Od+Pz6WUXbRVhXwuIneNsCQ/6a2
tQ773Xq+vgyZppiAJPYzhqjYr3kT0ByLQEwPSa7GjFCHUY+KoPLPoJY7LRKXXrl2tq7VfLJCaQ40
T7jgeewwjlkk6/ZBm/7p142C3e+AcVmNWJawUZpR06o1SY3szkttcnM2gt3XIZFQvG2B5SLs2Dep
ETKRl2Gb7jZoNz5JbdOuSodgfxM/vvT7pT76CEmp5JdJZX3S+Ygcv11H9aPA0yWLGbec+5VSPSOR
ad1lNY6C8B8bQsWF03hh1MhBGqYpXXg2Oc+n21V2GW5cZnLSfrj3x4CdWFF7ZtR00GLMNuP7J/1D
fFBh+cvkp0hakp/tnnEA+hrSz0xiCifdU5OZXsA2j9j+mm+lAI0oUTMQOqYUD3R5+PjoVQX9qiRW
M3M9t9bV+WVIBwFhIG9eixhg1qO6fHNHNoMA64yaOr2MLz7QXXAILza155wNbKT32X0zYc72DoDd
Uz0BMw4EYsrEflVaWxfu0R+c4VTZtl2rwqKm5EZMF/sjXR6TM3qPIZDBluHJYh9PcEhy4EKO//hS
/sxG2uyJta161RLrm52qJA3Tg37WZycexQH6FJJsGwiwHbOh8ZEqnVWTFgAqkyLSxGN2qywvFr25
exf/m3bga1gNmc7SZSGHOzjE+UKlH4w/b+PX50lywrwNY7pdzy7Da4PiunAA+5cGwcgddvj4KsrU
7i9akiKkpci8Ogb8gXfIdHhw5fHHNDWStcsQ5SXTUFQuo/iD0lP/IijJ4nV9cXZLHYJ0fHpjfDIq
EOydQRkwpeniMVqdqfDKWpr4q4+oSmJorGtk7uvTyxDQFqkSMfMcUHjNz9zXVULXA3Pv30CJvNQV
8nfPDz4gfK9VFsyaeVjU7F2VtyRs844pc9iAeTD8IdwFKbkCsbx15n/BXN7We8pcp49cAvJcBOf3
Y2wpGL/Mmhcv3xLaovA1+vykW7UljE8eyHuvIe6TVouVfkQrj/mqROP+IiRYvEDorNuzzW7HsUWJ
n3P6L8yLw216TEUvMeO/yAi9UiCzWE/tzWKHGd/7GsPo4hOLWYHxeAuVG6QiJCmoy+0832b1pYhz
QCmQWToBkATHQ4z1r47ENmtdc5yqVpd003q7MazVpXIensDtiQQczSQeiD7Uk4KSUCN/suYPJUnN
1LO9Xa/soHRhx7N4pTxmT02rOsBFJ/BndMGOflQF0XLd9kNU0jdLez3TJhlEBSwRwDMXSceP+0YR
NlYSKzErsMcPMUnXzCcza38RxGB28uikZMOV99Kes7FQeZsqWpKGcVbn63XGLDB6OHRCiTW7DsSa
jkoALIKs+X9jk79KlQXOr25XS1NbcbQVqNRkGQEs/3aomyme6/GpdE1SGLNLZs4sG72ZM1D7fcZ0
a9uftCh8YIvYJ6wSsxJvpfBguiapjdmiVqlk4hKfK1SF33fe1w0vxGByzONzlaknHU/DMSxNr+my
O1w/VPbnumGJ28PqPVX914GTKE9TxutFKpKAZevJdjm3nDNBBiusI9zuAE/fq6Rai9zZv+GIIjVJ
svT5eXWrm7Zg9nQS1YOu2FWCKlRIcLWMJYp0JKHS60d9km051Yo1iO4lZnee7+A6sWXNShywI2xn
Ri0K63X1AJnQVbrpD6PpzAcGz56Aoz8nL7DVAId0l/gZFJ5wLB2fEQBgEbf/9Vokudw6k+nmeuap
heZOlqkTRI2KbyWPGarMg7ULtyKHr5X8fDxoR8ic2UxL15U7ZFNBZCSoNi1WvrWCs2QUXeW2P1lH
8QZkSmjabYR50+yD800YRQakS3G2MuNXPJsklefpYb2q78SLM22bpk5KOeB8Ae5PFPkPvfRclk4Q
gHBWa/e0VEGr3ZaMXZvV9PNQi9gp7jrtuncIzwRIwJh9VWyml2qBAjXJ1Or5+pCZjnYeAnv4ZidG
QK8jm/fmqdk2OgefcYEgBrMYhFpTf318p3aZ8QUESchjoGg0R7rTZX6u67fj9Ty84wNDBMml7dYT
Jc/FsDIQwSLGg5BtP6JO5NHXTTGvFs0o0tF10KgACs9xZBdhnQ09TnoN34CCN0Fdh0ZIxbPB6El+
F8ya2rcPvtmjvMX813Vweh6wqZZYZkt+bU4y6/G5ymJ8W3fqpmkYVVRrVdJClexi6vYk506/Fy1m
CbPPDez+07Y5b+VBPWIjF4vvwpqCbOlLFqhKOql+m2f21YLq86lFXJ2QC9/4Su78U/Ppum5X64Dy
iEYdR4qlrdvScC7OzRzS22Gny3b2ev2qp4dkE1aPNLzatGQ8vk3jT3kQFGumbRuWbhh3/7cgDwvT
tGbG7mwOn0eirSnV3WHU/wAAE75krheTHs08mlEVVP+U999UJaOv7VeVvbmHqumORoTHugvApRu1
ogDAXRx/9hT0VKeUZOFS14/XWQ49n5qJWEqyY8HbyYViKyDpOji7seqIKpLiqQsXiwmznOOVeZK+
v3LHnWGSLD0vegncxiDGN1S8Y0le9/eNVn+T0w/L1fW6vJpYh6U78uuQvLY7QNdcN/miGy1qvWqh
93bfNhn3Zqnqhv+Uj9/0JU03z7b76u0kbng0SjtWqzMGaRCF43c3dCMK/K+EwH77lja+lTct/vTv
KOM3ackJukzs2sa2BGmM4vgadFIq9W4YfVX9KHjFu5u58XfF/1RceYly/01XUkSXmplX9Ql0m+EY
kCfj9N0oioKp10Chx7GCnKViKEkDGeu8nk0vghxr2tzUcceXVsf0E0qdbidMR7k/4tWrge4mSZ87
D0CSBa8v8+QleH0NGvRUbsmqUwoh9bz1FF9nlGoukp81UPfgiDXpEeqLVeZo9b2JpUvTcJywlOGr
H0Wtl8DzBt9xU6WPzT8deW6/QFC6/bm+2NcNY2cOb51mmhpBx26w1dNLkoQw7KvqtijWBUHLe6Jb
PhBmtqdieSFSf/Bd4QukB9lrRl5fbISEh2knMeNVD5AR5+53EfLJRAh6s9oHk+wqtJnq6EIWC6rF
Ws5qTm5w180RvQGdhEngbvLyyk3P3EEv7ine1lK87R82YrWp5psa9J6bYwsmY86vS/8E2iV/TyIn
6LZojdi47Qaobb/htQHtZG5Aqh+92ou3vp9Oeqkfe7tOHPfi5rPiOkpVz8873FNShevAcTzNGIFr
Do/ec9qsuxpQqzRBFlt6A5yEG7wCB4kHV/e71/MVxFVsePc3C8QZFXxd2mfY8Plsuc9N+lkqMa37
uFWs1k76ZAQW/tI7dz+YZxa0LkHbcL1er6cKQkqygL/E4W4fCt+xqyyOZlXjOxgWxrIKNqdu4Iww
cVvrb0BKh3XYDV5eJ67nxb0ec+PRBgqLV64Pf97hflWFT9hPz9csO9xVwCm02FeahmEnAtPfr7nB
k4ZdVzDmn3Ov7N+Hlsw6YAJrfbnmSODZe2bMO6lXLEAaRv0XoF7HsPU6H77S0xwrOK7U4hROKtn2
s2Ev9HOVy640KzHb85IRZEPdD/uVZybqdVuBETbigb+IYpXwl5T2fp9ZMvSb1e00104HcwgCGTgR
s0nBr6VOe3HzpkwIrAG8i84vq/961ZJ9P88np1llwuPugiajMmuN8ftw2xn2Kx7yZYRt6wl156tU
rEK072WWAkvNpk42P2x54GZqfVz8lKWlM7KwpNkuzaT/0SJKZJY4MtUYVPzvXs1TiPe9AeaBjjcl
K6PtLxsiEI4N+oSACJht2jl1kw4WVkuioJXZbjABq0aTeoqb4StkSmVW5bpi/XasZ/r5aBIYP4/Y
QrZzx0LjJyg3wK2jNjo/VtXKDIV9MSX7Ul0xr+565NB4rv6RgMfwQmFXoxYr3F/bWeyp3rnUt/kR
qKoU98yu6/VRW3PMJlNk0Ry58NLpiwN249a9LmOSwIG+sY809v6bKN+rmwUO28wqO/N4Rpyaedgc
3cJ03je8zkUcd+m1ApCPTPRpt988pduqcB+qkvI664vpIZ/iPuCvWx00SNo5eIm7jrv7gMcN2u24
UfdVxlxlKO7Jt8KBd1a23Bsaj8vWTLrs5+1RJ72OQ7OZ4K+1Xrho5pscvTaKpBHEPtGE4saFW/RA
pO79m4UPMCfa3jjukelrBHvdRmgTMNQhTA1XR26r3tvSt/vaIPhUWesSUMYv5SmXZevHST7dnYXL
RpSSdugTgcFcF7vYGAx6CuG1VSeVfOLDybEW+4W4ao01cs0Ra2VYy80ceRaqsoy9874dDGuv/c0p
YEAcKw2TDxZHvOC2t/NN8HQLGoxnbjSC1zYxTOzF337v+RA8H112ATcxO83RyW+O4maM4lFZuJIA
3RRjGS2DLItTu6M9Co+0nlR2q2MtM8nKN4V3+9WftF4+hBjElIn2oYInxE1IPPGLnHRT8+l0qq3q
kHs+0UpLAIlTGybRhel6bVdonTaS33SGDMT7F6rnF2lJwy+2+yyrVTcm5SLiiJTIsR99dR1kn7P2
Ppuf//GogmkKN2vm6+tiNV39xf4oHH8cVlxcaTfZxzkjfVqtmxfgssR2W2XDS/T6r6NKev24t7eT
WpVbFjmCNJ26wj+NopfoVRy19/zfTiq7pMe1qWUaiCvClDC9toccsp90t0E3eNW9ACjpDESeYCdV
irAsqVU8qOyJHjaT+ZUFIbxpmH+M0pDkSzdj/+gtarltb9DrfarOqrhaU1Lmldp+tZlYUBz5nTDp
z6MvqgBVN/K8M9DJHQmfTaC4XhVJyQmtmRdzdbhCcsY6X89ym8SBK29Kp0PW/HihdSzAI1MlPcp8
g19XK6xagX132XS6OJhQZdY4LtHKDTs8Ks3gXsttxPz7j0xrSo5nbp+OZmUluCgNCa5X3oUQ6wbb
BuQ0iOgOC+9T1YdZ5vb9OqWkj5bH3Fks6xCtx2ikZ3ItKSHvcOV90QHg2f4HqI4qMDayWUq5KYuj
fhGXNNJp9z+N1KSRcJx0KGB30QmB4Fy1s1fihvyiJumjFcum1tvV2gQVOUssIsdwFBI2fn287EE3
Z26bZ1WqhpIA6hdRSRMtrvPKJP/rUf3xzAuHm7TPTLNJTJAK4zJMxv9ufs4W/1FmZD/zvKJSe9ny
rij7lUt8Gva7de8jd1svLY+RVQtPVbUvi1FpRjVsQwzarVp16TW1W+W4W2wXiGnLT8N3DFvH7U+r
vusGXsMbTPo92hyUXl7pqxaoSq+6r+6nGJnZPR0XhutwuIr6/Y91E2PafmqglJp0SaiUYIkX/+uo
0qtWztuqvjwshaimW940Et4s5mztAroSJmbp2k8KLSgk8Q/P4e+DAu/7rY9O2UJfmDo08SVpoWf2
VGcbJqD7XLIenFb32m0m4RKc9QgPFcQfH9iWsQv5nCHbeg7xJYpQ5CCTfn8PRCjymIaDQ/n9rPJW
SpV+4biSnbnuzrvros67bgUDrxPhO9OiGEa36MXdtQIcxYFSWgWLPrpjydKY29rqaIh3HZFgn0RE
oERmwnWOwGpEra3L+Dcxj5naOq/cVJ1ZRV4yORXrYpvXIxIkbtlxR9cMo/MujGx3Gr3oRKWroe6J
NE/8+axisLuv8Ojwkv3ZHo+n2TSf/5UBEDmtHfl1OhpxFG9u4va3sYiLF2473pNkdJIerUkKNnss
zMBXfvP4srrVqzedR8eRErWyYbIY9Pt9GLz1ZnntOJ70EWbLV5BVcbekuSrX9WpmLzk54qzfj10P
vvCg0CDM9SLZozL1pUFHgbklpbVbVvPLZss5yTs4bkqPzjB0+x+R6119fBkFX92V/aOXldRVdtKv
Rn0OX5FZoQGFtAOTj1AhY9YfuMmQBlC3axCTnsMWvkb8SSu/G9PX+OY9DZrKwyseWU6yn9a3TWYe
/rpt8qZ0/+Lk9F22VODHXZEtFcV77urB+eW8+fm02dMRwfkpIuTduTs83WgQvrEawt15SbSNyW8R
i1pPgwa7Ft1vWjJ6NCzETIL4BHyjeI5yz/Ln9eVMuj7/nybH0WNTM2vvPCrRQYBgX13hySozEQrb
cUfcFHzZ9bEyt/drLoChfHfVcg5SgjHdFzVL9v26raMfUDvwmAmo1GoKTa5LWs1a32rn2p3ZmbJI
3gk8T0jZ7oXUj86U04FKuISSfvTakh6rTRcVx9ygxP2xExNbf3XXMZe790jbTnB7aqqSYFlJuuAO
2Lqkthy9djSmGuL8LFzLERJNgitMtk1mAZDoytxuoIUB/aexhxv9+e+SCsBfsMtV2wCj+Vtt5rWN
mdXrtkEUOPJH8z5zuxISiqJi1YocoAYO864aMTUqxV3/g2b5oSxpFuu8qsxzFpLgU1eOHJtF6xd3
8il2TTtM63TnBGlRRAw88HqH95jKWBi8Bm+a652bvYw1hJ//Llr8uQzZ8605t3wyMyoGyvwchLjc
IttG/3Fgwt4+npnCeJSrs7+vQM6rTmf0dTnalK7GBubjnczmyuvbQ5LmTMHG8/XjbzraXVXu+h+Y
7oeu5CAts/PFJM3HOY2omdaiEa/eOUdkAPR+t3VlGmD7tVGLBcqkggVTuvuCqf4Usx/6kq+UL6ea
dbpxz+yv80SS8T2B9jxF3lDlW/etQSHsu6dWZuXG84ewpE9sKqDZ2oawn1IoARKVRN3Ia3kUZfG8
FRxelkhFtn+oSdqkXlvNp+szz9scdZYxmR2RLuddbepeQqJUxqHcF/mhJ+mS22VxtnNxuiYuGGiL
ZDjxk27XJc1hoi0pajav0WMWvudsHj2l5P+ssunudNHQH00/HXdOg8w3mywsiCNCRvQ0gxC8xhOt
sefm96LHZj96Av7zPUs6LJua55oBvm/YHA+JGxMSk13vTSCklOpSKKVHx5WU1lqvbLLZEsl5TsGV
M9apbTL1jez4jW5w99oSSbuGBZwiXuPo3r3txxeuYiq5kyVnv9FsvhKHDf33d7zrjddlRSIB6/c3
EetjaiUoY73IwnKnysrZbHcTdkUJ2ADj1xtEcGPz5O76IfNXmLaCntancLXxSappFrdvnte40nK8
9zxGCsaD3MMvopQ+URUdy0q8v75M0mH123Vf1Vjbja6u3NsJUZ1b1/AFPaWiLvcL/pasO/ij4ARN
L0fWH924BlHhBLIguhZrCVU38hMD7zvzvknQ8vP49o1y3+uHrKSu6udZvqnOUSDE7egrzklYg40g
qMkbmMYGCx89gR/p6YmCdBmj26bOjFDmKRhVOaNo55Nsp801NOXIHDkfdXefhO8MTfnLOpPjm0Zu
1H5jvnXVHTDxVcTxn4pvKPP+it8g6TOruj6yz+sqvkHkhPrUc1ndioUQulqpycpsQ5GapMku1uJk
La+6QdbAH6fvzCM7X9whnhBkW7UPjEQ8Gw9WhBkVP+75Ckkr9eyL5CUlVlmcJ+CQ7xc+JnrNfDf5
AB8E8LIxCyhqKe62zFYUyUmKbFfTdktrw2lnyZl4PcWvvjCNGHfHpbb2hIFSCpEwd7LuLJCUvavL
xZyvGaaIxI7S8fvMGwL2xMUL3OCtQZJvEGdeU3WrimPKHlZ9f9Ou1T00/TsKzB32Z36fjBcXGw+m
odIElymK4hklreTMpvZEMy/QA2OVMhwydJnsHzGz9Z7JJO/EYunHT3kXxUf3KnlTp/l+Va0e4Zxm
an6ks6R58sci/dR+DzNRDYgAF0XMYHmdfr7SU08aJqatvtdTpmDK1FXx8JK6mtpna7cwkFecWStc
tSdRZ3jPgPWrfjcI8rfGLoy/BchQyVuqd5ZcLfNWnxpWJnirSXKe2V/vSRglLzhb4F4IIPzHd14G
OTGLR5VU022zX8+MLUc9eqk/1v25qE6S2PwgY91exBRdYGYFTdX1SgpKqy3t5U6c0cdln8YXHxmi
CNG3gihALZJffNt7LP39jBXKQslhkm7a28Z0tbtw2meBmU6fNaKGlM0JMJfTt5MvStBLFp+S/xnU
X3tXpi1+fysVpOqJJY2l2RVHm93E8Sm206khAE5u9BF4MDR5rx7pCcWFC359IFiyq6Wd59fJkRmk
UEw76GTChX6f1B4JZIAXA5+CpYpmXUVT2MSCp2Esp2ZtWrkZtI+xbdDX2Bvq77RYrJuiDaWLA8C6
M3/Czfe7WgK3gZaceoMZw9HJUjTary45Vys+pHos4g3YYs3nvrUOPggJEeawQIi1y70GdrT1xQ6i
mk+KuNtyX9tBgznknnHfjbMf61+M+6h8ZqlSdhSG9o7hLhxxvV7td6eMa63HozFjbAQcOeoGrf0z
xTt1zlDhRci+22IO4NKhxxHVEBLTD0nb4bdidUQXBaZVJS33PamP2EZSg5WbQ/ukA6MevRGT8sBL
rP3OcNros1kqw2m6Mtfk7Y5CVmdVSqv6BcVkSYpwx7q83eQgpMTvpLQ6srnRvfOsePwBEdinSi0p
5NKSVOHlOrka2ex+vxvaODu4xxMfg0MS4ckjaQUURyGXCiNrSYrQOdyqt/NVUMQxrFPngIFoKwjc
1zfhjSsZVsVBkvqzprXs4iy4UxHjgq7sDN2PKGoEoDkH36rDKbwkS1Jzh+1hr80WHO4ajVJHmLIQ
zEIS7WMhzG2Tgn5MpjVW3KnijLYQ2oJQThwS3cbtfqfp+/B2R/jUvSBCK9zRGT1l5UShBmxJ011P
2jJfVgVFh6AqHAtICB04IEWBayoT5wqesQUXF853Y8frwhRCyRMe3Jn3Pm0mDG7rvrQawaAx9fNo
Fgx6jy+1NM9WEEZb8symFE72UwNl7qf+vcCsa26/T+TUarcH3vmFCXhu/DTgtP6nypLch7U8UEO2
pIZmOosftg5GW8Sso9G48z7s292L218M+H35iAKzQfvB0z79XvPE8bPWVkJEFC7Lfaxv4dZXG6s+
nc/EBYyuXkgAK9T9nNqgy5yjN8N9uyNwSEyp2FnFXJJS2uXb2dIS0dTWHzXByCY07AEnaBEyU3JW
+EelOZniO0sKqTpfLVinDTWSA2xKdZPZYEh4HND9GBsvDIxBKT1mLVW4eIdVFm7WnpuVW4VmxbvD
CyxW+PnJB6B68m0AjFTcpLIrtqSWdrXLObucOCJGTSDMRYE1+RI6d+s+4YDRxvP4hCUj9/Siiy23
eZq5M19O7u5u50SyiUj8qwXoz+d401CldRXqz5GUUWYtnP3hHj/MEh4RcMQl7m+8/lfXJoUZxOcX
ZdZSYTfl1mNzfc2tiojAm/64FqWd2zAZ3vPDlegpp9jhDXwF06hUgiPpo0tNN25LU5AUOP00hFPp
TehfyNgmkXvBP6En6R6rBo0nL/50kkqLTVpM61W41qXwrYLEyB3m7FXQcoYqisOzGUIUWr6qwyiA
KHlTZW5HJS2O5BUdT9tFzRJe0bMfdlbBX+atG7226Lsjm5N5qpE4JYMNf3OvpIAWR+dwWGtQ9EXb
C6ttnBgEqx6O6+EQ8zqMaOVFWCtR+wL0BhUxBi2gdEUV+teRFNN+MtdutsY1I7Pjc/tddBz2Gdkp
XIlDgn+GKGWeKnGnfF3JYTpbs4uR5cK0pz6NAsNhMvdIV+Ze41uZ4VH4S46kmC4nq3qpzMm4PKf4
u53EZsMIVQ/b77ptzR1815Pv+LPaV4iSSh/WJH+pZh812xRumoiEWXxEd71LWMHFCkcbe9rD8X2s
EVVJh5qkpOyatrK2J3gKYLLfyVmJ1xGYaN4TEOIboyBEDV7pkIrHeuBH1CTP6bSrr8jrQDUPyduZ
PqH3LgJ53oeFHTiJLgzRU2k0KT/UE2VGTUVe0lmL03pn2ev7RYv+sZlwHxbkdqx29ELTLpH4Iogr
Se9zwbxSxYUreOs+brhgZFerOW1NG5HQ8oUjfoyQXDZQAbdxWw0DONcyHKxTmklV+vEfPArLrFM/
tDUc09/u6uyorVazLEdwGR28ccl+JywpfRFVYdEorEzdld/yDz3pkff5pFZZH6D3XCNeFbVDJrc/
gcGMogtvrAeNTeIxVrw3CeJnVVPkPzB2rWbqVZP1Dnd9UrhnY2td7eP1yD2Pwg4Ben+vuRRmOSvb
OzusUPM/1SnDchfxb6L3JygQtbcHih/TszFMGe0RohqRoxNZrDf6N3rPyhsWeuhPMfohJ73oaWkz
tvrGDfs+8Bna8+i/b1yAai+j/volhzjd6Fs30NzG2d291xmE6W2UflzJYBBhl34+Q3rofG/p++Pm
BGORROszQO2lSsqoPWfmz9R3urOnxyL0D3bwh54kvvksu833JsfGFKAp3/UY+wtsjFl0fZIhwl/1
nr7X0WAWCPRp7/Mx/X/Q0z/0pSioYsz2lcsF1jp7lABweJL+F0hm9HQMxqCnQiz9g+n7oSdUSoGr
dI1ezOqc+32+OzaTCGwD57wx3ZUELfktxfnKBfeHnuRnnKqX80zToUeE2dkO7pOgWGFJwmAbwFBB
O77mLqMMvqeD70WkzMUozyt5GDV7stxuc6E4KHjcfBFqgcezCe/aT9hBldkt18g/xxXXUbje2tqq
WOvzXVMATB8KUw+COkFXiGLovTT3rEIwK88ouRj6jQ1w1RxNcfXudgD2RVuI9sM3EqpTVab73tT4
QFXIPUHOMTcZwgy9s9dMcR/3Qztz39lD1UBn9C4vN3f1JEate91Aj+69iO19u8FWTzZHgBNbR/6S
2UMeGzpZtK4Ebv2Dbfr7De5g4MIbUMSbVZ01n6dFjNhgjghFiCSnkxx2E08eK4KzewPzo/uQdNZ0
a2ROtoPHaQJNq14CbqcP+JH64deGGZCkjYQSudzDULAGNa/3PQ+/VZJW7kv/HFvSZEdrqTuVI6xH
l6LwRDpzl5LpzCeHTtzdYoiKx9T0z4MqEC7tsymo7HtUV7jvZWU1t42NsBwstknr7uFtjDvQ/cqa
l94HjY/WPbWbRWd3Ef1H9SnDALR5pTrJ6ver9zv7znDW6UdCbbfbCNuM6YPftUAVGf9D2uznpiWd
5uz3y2PNhMGe03lMV0Yj899vrRAcPSHTrA/WJdbeV2EsvGzVKyu8ArmXXZ9OahftJhQMUMwQX1ck
VvrRS5vs+dRXsfY/BKY/R5X0GTPJ8oOTcVRYipYiMaQr6LvuC8zknWP1GCDhZTwSJUmV1SbLo7U9
QE90pYm+iPGagdMJ/HuidQpPevAZP7ZQKu0pl/2n06NN9AALXSOfLOSCNO+kxfS/nGZddZWw9P2q
hmE7VbaAMPvmt4HIDhPnshCOLIFnGt7ihOF/Ee3ppLHpu3iut5SZsVK9UKAoXal2mk8nuRBP9tqL
dU4ck96w/tdHd+5ZwQcTwgKRz1Y7sKVv+UNYnnWYZUwku+6E6QU2TMGffuA+Jb+W98qWzSfFM5Yb
pQI1yX91tkt9V1lBzST4DIdi2UcHPPYxoKlS64l8EllIWl5AhVfezt2zDu6gfW3tXT/eBT1/nX7P
nuhCfMxc5fJT+CrJNOTn6/qg3d0P3K2QyugGZBKZ18B7Yt8qsyZUDojq0iUrYN8u17UmrsFy2abN
cYXz0e0G9B4CeVNmlsX3/yGvhfNJ7ut+Xz9cd0fIUUfEuwpDgm7Wp3SZYwSEI96o6iTl0logKPmv
G+1/xqYJLlf38XMYXSSucwBiVfF69ymEj04nK/qLszSPU063CXYBo4FqT3vfX8wZzUZCNARZwFwc
1sYJZAUN5132vj7TmmfgZ3ysZx4d2dWwLaZ29Z6VAbjwWx99muTX7upzspOCsa5Rim7ujIfMLhO+
Zm3ISPxXruTst7fkotn1ZanAjUq2lrQYUz42x8sW6gSLwCyS/vrdpVNaNBX14om3elFpsfJsO/B/
DTwDI4FkZWJqs7O+zG1dlDCY4T0WWjokPPOAYn9bvkJshZT8cbsFapIymV/xbpeLmg6IdZt0xh0e
+MS+Ax53j+aa+vS7P6ZYilMWI6j/dz5JUSwNAt/ZzoEix9u4zUPATMUxkPsh++PcL9cKMpotxAQV
l2TWekwjj3oIl5DWR8eWlMdpoZm37MAli5LcORjtYG92pnv9a5fEuyuww2ASqBY1HaXiEizziLak
SVgJu79NDWjjvrL1ssPyuLgTMp0IXOVHN9gkr8FkREWb21c6VarnlpTK7Jo7NG5x+cxFEiYjHRsB
5aOo6gNxnMV0Dw1or3j84qU9xcUXl5SLtt2cM8PiwJUmRE93+0DViuwdfmQU7FqvJKQBDj0r6JZq
jgKnSZrDyPbVHBggnCYy/4tu2lnF1DtRoxmLm1oU1Ff+U2/uNz9VQqw8sqQ22E+11CvijZl7kjLl
8H1YoQPSAAYEbyHI3rQjSs61QKHIyyEvjPGuGvW6pbPNA+YrhCi7+oRJErp5Z67UjgCJMbkFqf7Q
EjO9d1NfXVZJ9cCfHP9VR7VdIC5x9vW6uOrn802cGpx0iOoKuzYzNGjNI8sT3xYqu1U2HsgsUpT4
+TSdOafJnOM2RywA3bnHPp2QQSKype6LCVkRiBOV9QbkS5XztsrLeIUDS5y9nVUPF71S1Ydpc9ZN
x8t45h1ctsnwk6BKvljV3GjBaDeQcUzSW/qDuk9m3m9e+495/R7q/6lUft5d4vVjrp81c8GXiF7U
0J95u952QHULiLrj4f+h0cgCac1NCBBoIHiP+FwVspXmhArXIXH9YnbKq454/2cyjB3Ka/2+8Soy
QozGFkBXkJjsTFQYlPLEYoGq5PafHCYWZGsLHhCz7VIim06IqFXdl1brVdhp1Vay+9ylB5ctN79O
rKvDDjBNZ5gnaIqc5Un0gHbIQPSphVxiauSocr3d7R78Fv233qDejenhakzcNrhb7/tTCYwqt2d/
P7/cHHtg19MivyIHTIoQI6qY4EtZCMG7ZzxfG7Ri7JQ1TcVzyy2w25uWLeYnnhtfMcWEEvgID9H9
yIMLCfwImGMDE6aCWauEXm6EvSzZmqUt4fV9iC3ZMzryr36MPvld98XqXTwrZTIYaAFs2WHq0jan
4PTyZPoPz+mSpsvyo2Ec8N9wYkbU70WydcoCq+MTRhyrJqD0WqgHT4N5SHpkQFPKp6pN4h8cxZ83
l3TftbY/mnWNaxDTkQj4aFrMGdrJ7AoAC4oDl/vBhQNLms44Ls+bWo6QMQLbp//3HXdl6tq0xnYD
9u0N5v6/4mlHd2oWSZmabsplofN0t61u6rCXGJQchu9AI/p07VHpvOMZKYH5DEDxHitSq0ySilQl
h7g2O+eV3RLZRpDGHSOY7sKhzpo/UKPsnaKhLZqzo6G1aLcrjfYiaPQ+P0dnb9u6ek2GXIhOswbK
tv2UUTOrdKnEHpSlo1LuK36j5EIb+rKmmVO+kalGAzZuzzG3J7+SkWdZEwYn7jYGTldnxv3arae0
Gry+CYit2rMr87CKHyJ5G45t3yq7PR/SFBno0Tph+NraD6l6XFy3rwH7Jxp/W7EdJT6qCjyltcoi
cUkGJ4epYWxrwtqMRu+dUCBn+i8v5HgCipX3wW+PWaM0cikSlASuWqnOb1nGaZ9HHHYSwZWXpOM0
8WQXrIoTzIkCojW6vfxYNGkAINuksj2lOejiR0iCOJnU6wdDE1dO7wFSfxkODyl4eNIt0QfTa9r7
xtMlxdoyYVTdLyxsqWz5itQlN2NtTWrTS01Q9xltwo48CtSLUWceDJmek4t0D3HT027rNmiCVPjz
pRMgisQl96IyP+XrfKoLhVCL1itP7IrsZD71By7/y2ZCPmEME+lEBpWCUDPgFg7N72m4fqKFWfE1
SvaT3I7bOcuWp4ngBvqXhd83TL7ItIlAHRSeh4PtP+Y/Qzztg8uXq1HZabOzZ4JiswrvpSnY2VUD
g4OPB2q/0ThFYJIFtlyh/O8TVB8RlnTi7HqxV/lVHLUSM11s22LkYTVI5kt3OOyYofZMCSbg+hlh
3z0x+it4M+eeNnwC9XONvz8Vn6MSgbucFmIc/TKdHDem+Jz0RCl51d+517aQ/z7ADDHae+tiesmT
oX2Vk9xLQ7sCF96V8y/qZmXKqileoZlWG6N34020o5C2eAnguxWTQInbldOqStOBRbKSttuut7Xa
4U7WF2khsO8RLXtm1Gq8NSCnTAyJN5XfvGZbLAp1CBeNe+hTOOZGPx5z7plLPoWkaELwRqIAk7sg
bmquZ9Dgq6zBlJmTIk1JwU6dExuDHGhOZ9Rb/XtBs/9hMeNlQz/knAnGYhLDLCVeX3gsmX4sX6X6
pUheUq2V5fWyWucX4ePg5eBTvaPZZ2uY/Aigjf+7ebPPLlDRsnLXcBT0GXUzHnxPAnWTWVmaqPg1
kqo9HRwTpCRfI4a9+OmVUc4islwMFr7ZZhyIFy87A28VNgYsX1aomtLCX5G4pGoX18qmVr8deP0R
60eH8wCyNRDzzAvjERbAJ0SF/6h7YDeYtfP/KP+pji+p18qqvr1Z5p7Q2h/fANjdZu77hrwCXjbh
vTCzy0+d8L4WPk3eB4sln6O6hTso/oEMVCVo4dowJ4vTkSfA3I+wdCF4t5A1TBTr0lHz9EoVfBSu
yQr/H2nn1eM4kmzhXySAlEiRfKUR5Uuu7IvQ1aWSoSgvyvz6+wUbO83O5igvdrd2MKaBSqaLjDhx
4sRsjaQk1PZVYyPqKSQ+iAJbK8MfcFgiJ75TWHsKMIfjYe1CsvTmu8cAYHMeEhkMX74eH+TSiLiw
e2qtbaV6rXr095SHkpRiLQQob0WAPxT3IgAx1NvEslxfcUDFIV2mV3eTzU/ilAhKvu3NCL8hJJJv
Y1uob9U8AaWuWHFAxfE8rXbrjXVghrZfJUFB75jjM9Ae9gFqa58ko9+dd7HIzyTHw2Zn/qpZYY11
tBRrfKIi/7SvXfKT0UMSEgzVR4QX149Qewpx+vF4pda/OF/FMh5rl+19fuc2dNDtg/lJIoJKwXOr
3fz2wubjwUrf1+Jgih1cptNVHRagxNeEt9NYivXoYucnbWJ7rv+t1e978Q+QFZ1PVebhFEdWbd58
MT+4SDxg8+q91Lf9E+87OR9YFj9nx4YFJf4cJi2irqZW6Vi27NFlV0yeuTynSypVMHmiFBvSFFxU
neM0yFUeukZDSNpf6adma3OC/aNxFUM3v5gVCIkZW5s1kMhGQxWT8oS2xJyH53P3tQkv8hDCRpgB
05N5ctpIjIxF4mycweWOLE7eIB65A1SvG6jPCUGi2mkGEe3TzWHs+kizg/h1htdLfH16fFZKGUGF
HVMrc1ems6jtPEykFMkJ7oQfnAzxFCr9lhfBquyNfC9CgLbLk9lHPUsgdzIbphPpdrBUIqX4LYqb
ah0XnuHeOT3byIgX9P5823Vt3xreSDOBz4HJJUGetIUI8E7vtag7cKINMta8phS8NgWl0TykpT57
8ZsUy+h5l+xgXXLLiHL9kwFAJNpD8KQQccdBRjWEMHE4fLwtOnuhltpmm4ORZKh9wlRqcKLIewz8
d4JD3DbEanVIYGlZenGWijncLRa3dHuRuwMJH2JYY7KPsReklrYIuSKKTiexANJl0jhQ3Ud3q+GR
SjsdElzKjCh+hmIlLxYqdfcls6YcVVI+YBGTxqJBpd11FVwFlJ84nQZxOqdxj0g7qqff86evRW8K
QA1AMexoietlAXPxkxRbWtvf5vPaiodKujV80AOrStDWbNB2F7WAAa/UAHoxP25jDHe+86WjTGoP
oGJS3bVVnV428gFSL2u/7p4glLdGDj5sNSQlsB7eUElEN0eLz2g8OFsxqNb2ZB3Qm2XkQ9h7uvTg
hNQMH8MG7RcID0RqPF5c/XHSoNeRjj6RS/7/bVYF/6y7dQ8KEua+EL8Y6a129DZ7eUpos4QeKNXt
FA2Q/fPjA5P3YsrzhlZfl98ujQ8Z8Z+Blbtwn5qn2tTc/vLbrRiYBDkuf0bHhJ9ZQFe7NpXKRAuV
xuMrX4qKF8dVDv9iX904l+rOnFQ/Om+7ltS6f8K68nYR5bUzO+qSdAzaVucAVVLCFsLUUPN+57Hv
o0VXTvvuWHNWmySf+zFvvNN7+kQfoknfiNmhkwT3/gB5UgFPVwjwQgz6Dr+y95q/vmiSQuWxnGN7
wrFHTlHNTVwhjGR1mtFgkVh/oBLwgX1vcoDuL/o6sxFQxStcoT6BnNkTwJCCncXzi16orNRVLHyJ
chBX+9uhWsk28iXA5gLPxl7AZgTSb0xnicsNf2E05fRNsUWn5MZop4bQCoXHOPIHGP9uf9zWXfHy
/S6Mppy5/c64HtNDKp4iIRKY1FMPk99rWVGjVYmIlblqMe74s4VeOeV9X26kxeHkTP115grfoJy5
tXdPp4c639BZdenHO8Tu03RpH4vvgXgmNTP94+SHVHEutYhFKW/KLQyuWNfltmJZ9prlDnHejGB6
QO+ZDOf9S5gOMJMnsZn6seSDt8E+PmygqwsN8t31aeFyem5fWu0onQJYXVoEDRWNb0m3GM3iKDZ4
fd9bMHi5BjU/a6DwCD0RbcAnDOF8iHcLdzC6d9bhZNn8pH9uhmpEreo/7d6fvGNwScKkbTdP0+Ex
8ddjBMd6aYCmsjihAutXQySGE17OtjcLrlwlG4X4IXDf/esrJM5sPlf95+07SnTuz3kavFcOcD/B
RmGmU+b+SpX/j8UBr2AbBiJwEkJrs+3ga5ri2KKNMh2tgyOkLh3MU/4yFPZMcbiNC8SM1Zk9g9T/
UQ2oA20JsDL6SWxD9V77Go8JzTs6Gky5e/p7XDWfldT2a7teyfcCGQDIAr16mxaQjXRGwvguaok4
JvSARLJo+dRsP//onl6gMo6/JcTTK3Bq7k2e8Ss8kNsd7VVSg2WQFOY31K/GHt3RTOgxkGNcn4Y+
ooJ/bjZ1mcscO3xwZXP8ojD0bY78Z/26MicWQR4yEJ+T/WxymSM/Q6yVwNWVFo0OrMJo2oG0AFmh
Mhif/dr7f0dbdd06rYRtGEi1/LAUPmW5Xl2svTtnFRDrkjBhMpIVgH+GrwxZ+OVF80yLRfhr7oUB
FXOVJBt3tUgXDCidF6WFVwVc6YmWmIx78l9J1lE9IvV2Yx2+Wu6mF8ZWrNXVXW9qqT01Ji/SzIpD
SAqJXlrhxH7FN0Y/fNrAMeNFNCgiHUeBF/e5rxw+zRqUHr3CdyhW6bgzarfrpmKA3oRPux1S0nB2
/Du9fQhWRUE7DdFz8XCTgDYfj10esBbGVm6/RWtA1KQYm2MPO6oafW7CDc7BIsz1iEbyYm38d+mx
tcXAEZ0hTtektlSbxpDQ78FJUNM57gYlFPvoGlSWZvBlCAznseCFXQQOAThCbVNEzbLX5LEonHVz
ftquTzsGFOUI8RCfqN3xpSI8fufcAaZivwUoeLzk5R7x7yVX8zXH42V3u585dtuoYwRotIlTUu/i
f1G4JURHIQZpecOl4UdhVMXv2uxP2Wl/lMP+RqsN3uIGzDDxhuphF34KTfJohzPlhE0DXdAvbs+j
nVWcMKvCq7tdccZ6PS4X2Un68LC3r6wwamWbgNKkl0Wsu1W6CSvOGBm62yqZMmGBpXHGyMVP0B1G
EY7CKMwqfZUpzAIKQtBZl5bO1ckfTVkxa8sTb6q75mxVULIW5Q7E6XtZq0IDDpLUd1q7xvWFD2G+
y6bDLe5nwOJRtOrAhRRClHb7ZY2VD7JM13RMu4akumcpHwRXfzHfHh3uufTzekL2azhypY2NqI09
44xKp6uXxyc9/6WPBlUMrJ3sDtRgsgrS7O6ts+iChtAW4u4nVu4CEgn5/vbtdTRajFHPJ1eM+/Rd
aX1DFxmPl3BC3bmvbfeVC5g8+izF3p4cWjAbC9aCrUC1jnoRo9eid0JnFVaIyAHrHISIqFQdwZgL
ng9tWr8TpMDhEBb2c5+6AyRX28twPdvgu407lS5gGWId9f4QySZCmXAICQY+s7YyoSzN/sc+KvZ6
QUOi+lqsZOflhQCDB1oUxuB3vvfbUgavA5G8Epe5OKCKaFaOu10CRZoBqQKj5SEPQ6MRhslrZwyN
tEOpR4fML2AeyrCTK8wgyqj3gLVT6k9uK9y4Kzk6Qs0GxFuoCfRdeaU0sQVG27X8Lm0MOIJE4iKV
+L3qDTd0Oh+bs/EK6vX1eTxe99bBgr+0DQ7KCs7/mJhi/tHnmFaqW1byRSB10mig+XnpbLNpayxg
Wfj9x1gK7Llxp65rizkAD6TVsLDrh3lHVkEB/VuD0rqNSGZ02+2DT/0GWlDcxsTRwABltLU/vkN5
BMzp2j1tEIafQEYlk7touBWKCLl34wWK9/5qRuaSw/zYDJRFGH+Mqtj/g+V6t2puBihbXDWoVUmG
Dd4dFH3beDdEPtweHlqdFS57aRnYNpGbcjwPEvifL3ziLIypXb/LsueIV+MYw8ikYCcOYJ4+5xI7
Wti1dJFpvImNZUx8aMXUVufXw/JYMeThIQsglec40V4uSYKMAhHM8L/wKKiM+j2iYmfvznll7k6M
eEQH/c2NnxBqFimhlk9wLR0bohqpR3gYmnNtlbyxfwysWFIqj4+1pX0zhCJwpgXPdu2/vSTfKYSB
jnSjc+OGcFFNfzcW0Sp/03mV1Aei1ZGxDroEVhiBmFQIVGCQeCpMQs3alGEyf3yiYjC3iV2hrJS1
kc4KH43DjsxdrpeS9hKQCKkbZn2kOfEpCduHITBUh+51mqdQdyhU7/ZeOWwvU5fPOAehwF5pjxdF
CByS8EAZUjdeSQqaaVOdXfXqtK3zlJuebG8LzzP2HH3wPsnJx+cGginkvoIvfX8S3WjKDZ97teRi
e4wGS6UWHgPkACA8xtGP/hrSb1NLvCsLW/6YnuLc1dzjFYkyBkyoduTMI0L/aUJ9EzOeBq3zuxXy
+Azg56ClJQQ0SqS/va9vCVzug8f2rYwd8sfHKBfemS82x9vywFojz34deyBIAnGN4J2+UqC9nHRp
rAE15HUIR4Ra+BdPZ2HLHunibqsGoHacX/cwTznk5HjMV8oSB6JJB+EMKSBw1Y6OGFxq1ItDKlff
uy1ut4MjkyabYQUTs4lr4JNy9TE4uEBkkD7D4Vlb32DmTQFV9604snqjM9e93q/sPRWBLiU9T3YX
LsqO59NbNu7CTZbclhxBd0toNaOda70bd5OuxPOzBCTUW/eu/u6Exs1MBBL6xAHtUy8JT5b/fdzS
0QcW82Hlv3x9t6NNn9C3GoogGUSVOe1fqBieh+fO93glGlNQO6kX/7puAgtf9exXGl/HzjTQk0pK
oqjCKcNU/PmYmUl1eTrCtJBwlQgOIzJpxct42iXHLX2QAlwHlPE0Jr4MQf9jWMVNOlQW19XOlqP1
9uH5nyI8EHfNgMZDLJMmZivjsfwxmPpg18/7+aLCYMxRZA48fKUlhbaIZP6kyeeMvYvJFbBZN1LF
3+te+PX4LpflTP/4AsVuVpLVcms7rPKFnnLXn1I+hGr9ofVRWfqVzP+Uol9w4swnYxIfgX5BBvf0
yDQa9aeNj1J0+8c4gcb0eea9tVua1+xfnpH/mHXXUAztZpctVtsrC8QD2/sAKpNAEkcKjikboufY
yoL/+11zDcXOLs/r/SFF+FeUxkUIIq9TRNwcbs+P/7b51h/rr9jS+9qz13PS9eij7jHs0w8K2TJ6
jIBN1YN12JJWqMZ7JmWxHXcyoJPPex/q5ap9pTUEqh8OFlZfyff4faNW98+7B6FjOt3Ja4pMozRH
Jbb5ieHgYWkOp4HmDJbGeL8NnGsoprVuLZPt6SyL3vtw67TyOUh4gr9AcXf2wqDmNag2wYl0KEH5
/avVSde6rmO5rnLZt+f0tqlkWwGJaBs/WvZGGNIhXD6I3KCf8T6U2xfkBEdvqTE1uYL0X4etMLpy
++/2MnP22U7cdXHVYDldm/cmCqtW0Mu6T7gxjclmQdQyGtG6IoKD1BbpRvReUEquN/t98khm+z3C
safLwTqASyhkOxug7bGVKA0sqoUvVazEJksrEIX5UumpKpr/BI8VyDTTbpdELh4+nUS1LT1zfuWj
9VEu//Fwv983JruTVzjVwjqa8XCh9kMZvxLR+WZgjGOyZ33Y3juQCSlsDcJFT9pbXVDb0vthpY5H
YSEU+7DfeVZmcDWE6ULhF6xoYOPJdu9DMrEg5VF/Il0CqWeGICtlluu4c2hodkNW+9G6KDbjcNze
vUV9Laf2g/pefF3SnOLUS86Ct1yHiZT7PoVZK+agVq0sEo82RIBpRkB9KeVuk+vnaMTb1Je2Bphi
ll4rhlgXz+bRRBXD4O73u613ZqIJARYskg2g9bT9BHY1wveifwCncUvrByFs13i50LXLZSnxhN7d
mj+bAsZQFQJx3PXfpex6E9ya6z0g6A8U1a0nH8ImEi0L/4SLg7uziF8eb1UuLP5oBorvdtp6Uydd
5VtlxdlPHvnpsNODtfpBgvhNOg02Jjk9wwle1y9134Je7scgTh/UGPVQ8Kek6OdrFrzu/EVdJJ7P
rT5aKqtuB9KYzh0pN8S/91nVntjdN4vTypCvRXTpTQJ5YuoRoip0VQO4oM25tpitrGLdKpiWHI8r
ZCVOpm3cFpmcrTDkRk3b9SBtTuLNJ5yVAQaONAws1+Y0GlZWepUpMSEP9sdTTPClerezk7dhxvDM
KWrZ0Cl6NBr8jLp2TrMUmsxw+1+FL4V1VszpeUP/z4qLYav23kj9fLLItb40EaE98piZak5h3sjj
0SwVQ2rbp529XzIekDTnSlrlAAGa4ZPdnJyE109YIO/cQpJvbcI4tPETf5T5rwiMgeC4nzAVcUG5
I3TM5pl5fEvKEpNW1UKEGa4W1Sa2Yl+sWn1au18XRl5JfPQ/KaLdAZKbzdbIixBP9J9F8pSc4OZ5
SLJo+PLfWbjCFyiWZnFZpOYOAcccroBj3Vg15h+SKxpQU0ekAU6P8biAeWudrZyO/9fuFMZWbMRu
nd6vGFhxAbFx8EYQmb02pbCwRcMJuvrUJ+iCYGO58s4XiHG76le7tPhZa4nm5Q/9729Ru08spof5
xpyuDARCKGurQUQG2OB5iVDoxs1oD0Pd4SwFrGhr5zlOzTEMM+8vWDAAy93msL5dz1zBFymm3vvG
j6SJ6QHQiyDN0RKnC0K88w1QBXnmEYWBMfuiJe6V+bzF71Be1eR2S83E4pJQzT6nVQF0BMIMuvpI
tKxvnpI3gFG33TUNywOwpSum2pNieUium3ptfZssuoSaJiICt28jOL/QR+UwoK/zAiDxw4hWAypP
EJietIA4EIV/6mZAiusRSbQrrU9MV9L00ZWsVkAfNdJJnAotmlcWixe/VTEg6RXGhrNb3fDQXWoP
n+gfERGaBHnfbQCFPWXuwioU8efHtqGM12i5VcM16kgSo0av3sxskbiHdeVKPqZX6358eNJV/jT4
hF08DWMAL/DV5/QcLfznpNFsakOEMmerOL5yOy/O1qUUbnHD9yGXsQha+HtJp0FrnRlkGYE0eaCW
YSWch+NmlQTvUCd4WZq5KXyCqjexNrfnBON0gy/TCSd+1vEJB8klEBFpXorSgKg4lBIQbbKzuTHd
6VWEJHBwPal1SmHzTSuARyJtMJcSV+llhVL+8JuGJV97vUZSTkX462783nSVvrmvH+1Tav+aca/a
lphDHLtc0GSEpPzrmdbINmvP4o9R+4z1ALZm31UCcboxyByZHivREGeowaPgNJ9i/OzKMOqjlaQ3
vmJhHs1auWW3OfXErgzZ+5h3Ti0651HWjQglEpQIqHDBPQoo2joIqKzep3jDVAN8Py63Z8ub3/Cy
pTnMB5Uv1J5MWzF6EkTg6LqlYRNZ6GbHDjWXWy7voxkrNtc92Nf66cyM0TJMyafcgk0rbFDnEvui
IOjPiGqkl+yPsC2grmZ0cSseja64HZd7dpp6Ow471NEOrnm9DcKUa3n4gEyDbtoSHtDOJ+ZGWl4z
uO58KXbtfDrN10aFVe/gAsJPzgsVqOklO3zgjZMGlf/rkIopmxu76tG9yvmSnBkWFE68/77vgjQi
cyokJ11NTmmqoGBPqgqI603PSNNkYj1Tv3qDcyaM+HqMr00Mee+0gHNhPL1Hwh9F214vtFqK5xa/
QLFozqay3t4MvgC2HRXzVM5BhYlhLTyHqAJoNrUMPiwOpoQTW/pMXVZTNrVGmkbCGcbjkUBQj0x7
8ExwHmqGLAVJXFK9/EB2Nw1lfrejW6lNl2xq59To3N+QbwTIleqXz4/lMui9HaMe+dhXNPWS1ntK
HeguWhBoXr+51zS0HeuudKmrUPgeZQk8z92s3Wr9ClQkAbm0a4ztEZVW0lLsIAmaZm0AmRPUUrP4
Yh7/vs6/V0JuXMGRdC41474/uVfsmEHR16p1C7IwW/rWDV7zL9BqsIu6y9br+ypBxMXVfYBu6or9
XlrZOXFPbAUyCdPhG32+KDjx+91auxtnhFVCKNW92P9yvn/PWkGklnbVdI4rm/3vkRUkN0SxoORp
zt0fmwgOqea8lRUX81r8Hk8x2dm0ctpcLfaXPBhAUANW1QCNL6I0aQeF5kjwP26rYqX300VqePtf
A3pIPTVak+lAOke+xu+AA2PKKC5gQDrHU7uwioFen8ydld4dWdgOwBMBAQBtHPvvnpA4dLZZd3gV
21zfXCvGecPhxcs0IlrwYaiQMDtQxEy2S+rEv3SvLz09Ht8Y1bE8JnsrvWZiO7b+ipijEZJ8kN6R
ta1fIxFx/F46lNJVPH++QWO3d/5hLv0niE1mBwlyn4rUjX8lGTPyAuLELY5xJFjoCulhnvBISLQ5
pQlCWUTr5eM86saUWhr+VxCi2/oTIaV+5Dai6BjSddSvEWZeGmBy86AfGVtI2MvBPFg0KVTD6znT
lPr+8808Bx/37geozGczDPqbTQgE6WdJs+v0hDn7PVzEX7oqk1JCU+HUm4qVndcM21usuWXY1lAq
OT/Rz95wIEixxt2634XSBQze7GybIfnUFWJLqFNpboIM8sDAqV7xKaueb8ejJVevQe8OGHut3GGg
d2DQhEumM+Xl/tE/V111gQ9Jdk+8KeO9dD52LcK+087fzv0a2gbCdou6leF72zJCCNuN8dAjE/V4
wroraCoGtZKuF+7hxvmUBMA0JhpGDZfK9/550tZpCvyLG/x7toohXS92x8o14b4T/wvPcBtMBzMK
Erpg+iAu4oKLyPCw2ns8y1LMpXi2FItqbO/J3TDFgqeU55ihgMLgruS/cI1u4Q98fvIrX5pRy+CO
4qiKWV1Ps9XmsGS6H5PJtocYPNR7Uvvf0FH1rX/Fej06uYotRTLHPN4qWLcjFVIZjtH2HpwW0Qdj
S2J5kLReKRHCmARgPTv/+mM9Ir7SnWdxPR59hWJj52czMa27vCTycmGx0meK07tT/5nB0HNOX3WP
pRzQByOq7u90lSYrR+KbQ5iQn1hMYPpDK42N1s8TWD9NG58pf9KLo2sMe55WL7hC02RVgZbHzQ2x
7EjHEF9M/BhNxugd3KAttXiaqZaJYhb9ArWo55Ts6xf3Lm8JCum1LsSBp/q2gTJXXOvbh2A2myQf
M/zg92qX4pY1XEFwvCOVX2iCmoPla6czdlNivKYueal75fKsR2ExjJNzycwNJ50X5C3pY8eA05Bo
6fBcbT/gLV395bMNmybKG3BHa8BGEqzNS2cTXzqXz28as158a+5/6bMfGpOe24bCt1WmVnomSYSJ
Bfj9RLl0QiN1slWArSDtGiejrnFQ1Wqn/el6nmZ0ECXm3C0JwxDs+7Az/wPTuuVfJWj4bMBpmhgQ
mZHClj6QoP7h4LwjfoC+TDDeDsJ1PAwyjtKqz398EmZEMKyPpsGQ7m+r4Oj4mrP1LxjgP6a5qlhI
r7pdX0xxrH9d3G3v7m/QQfLPyL8jthhIB4uhMccHRGcQV0ljOEoh6oKtzJ+Owi5ltN3LnDVAQUjN
EJUV1y8Tx/fnvc+Nsp5epacU2ROyY6tgR5IqXJGj10Z6pVnY4lcoRnRXTxaX+pLdO1Db27HHb9J4
SRpJJsGMDGEVkilRfKiTEPgXMO736itm01w52XLrYUzeOkI7hPvG7eGBStF/I+09iP2Df+r/mHbo
Pdv8ovXN/xoCqGTStFI/Hc5r9t9risAEzvGpswSKk8yQXBR9cZbmdczXpLDjV29+r05P4vxjsHko
Auu9QoyDn0ca6MvZsb2P32Odr6NWSd33BvxqmSP2k9t4BfyjWOYS4gAA6D8erJROWjhK+YEvTG+5
T+vGfpMH6YjYIZwN6YRZxu4gFUppZSRamoSuPxLqP0AthukrRM5eR5t1+Rds+5/DVZMXtPAld29p
Hi4pzs9TfSZ9dyk6wcigVk1rIUPjT+piV7WJUlbb1tcHCekoVYFMcA2PP+7AjdcAueD7dyQ9jfHb
H691/sY/8AHyvSjMsL4lqVZJ5Sj1etJCEtCt1UUrECPfRkNJM5rmQckDmcJo2820Op+7rOeWvgrA
L63ZDFauVDywi1q8S/Og5GVhhdHsKVbZnnJoKwTJokhJUcxmjKtxXAGUBySoxrse1BA30M1TjN2j
VVWMkne77A5Zlm/lISQoA2kbHTojVNeIipDiwrNyGzSCoYND9/ES6+xhjsgVJn1P6ra9WzHpkHQl
V5W2Ak8jf3XyN+Dl6048bxHVjpF/xWuwoaWEFuVw/ovOKpZJFRc9LlXm7VhJagf7whJIkwFbND86
6+7b23IEgj/iFrshz/jg/N7tnqmweW7SJfWpHbSj91eqAQdZBx0W4PX2QYoSjyef1N388/FSkbt/
vE05/bSwVtVF7Xw7zCW26XVuax9Grb30CSZ7bxt0u9/SOs8psu3oNL0dutJU9sjLsoxMSiha8A6l
ue3PODpPquAF0bLV7W5bXZj2oCOOEOVQ8zjPKCzyo1vYRm6uD2bw2o1HUtIvRQA/feHM/Oj/EI0P
7kA/qt2gLLXHsjdOOCSdDC0oytA1677fGjh+6OfmZCaC2WPq64jrOnOX+6qF9Vhf97dzPeHs7Agy
6cjcYif4ehAPnY3XuQuWYlm3W+dyPdZxF+R4WN/bfgPEAGJHHEMOj1YjKUAZz8e6cf/lbXHqDrLd
jmWouj97vJS7OffuAO5yMxE9oQ/AlXrzIB5RjtpGLRWtg58zMh3CV0ueFtEG8mL6efZ18mS5Y/iX
laihiwGFxKyS3f/zddkezGl9ebbuuNdYQ8jDaeD0Z1Bq4/okZ7xc/CkU96GpeWBLmVR00f1nYMVj
de+Gk+5d+47/ALOUy5g8j5KYGwfFh/CrJZjlUS/qUBr31SzbNmo1UuWG/HnheNHLx5pTeyfDNnrp
EPJwa3BoQtzlTO9hh2qJAaWBfWFA5ZCd1xWrvrcZsIZin1CmG584pIsnGzJ50+GfwnhEL19gjL4E
uvPwnkV01dUFCKXvkG06NaNqWFVH3ef0kl3SVW1zh58AdANGKdSRiXQufv/RfJbFlvShbpNL8bHC
qMomU1iYGEZ25HSRIcYrxRsfUdZLmPQq8QCIgrbJuvzKvw50YUgFtambd/PkTtM7HowwlskPw8yP
QaUxj9JDR5RYXx4b8XIHpjCmEnccb9v66n5hcTtUO5kSOgOD78N3Hg7K17TkON1eKi/7HnbSyU73
d9gOTJJihDmtJ1t5B+xl6z02g3fE+mBB6c5Qqcv/e5rqs770TueKm8kZgn7/Acd5ieCvFIxDQA/G
4074eFnz3/dgK9Xne2EtvNPG/HVmRWt4E1L7wbEFmch/xFqQficpOv5GJpD/82Y1X6jFoe/442/J
vexH3yLIWcFuHOxNMkcdhLnjM1bhYAEFPFE0Lwea89yN8GhodwBmYwjLR4vMlZqRwtordmt6vzlz
e8mey1uFJg95JUi+5Hng2MQAEejREAVBM3+ngQ4Rrg5pLq0zgYf1HwOiPpbVI+1G7+gHYsf4hAZa
eaR7iIJiRu5H20Zbt+SlvNfiiMrTJIrq7vy8u+MJiKOe4M7g0IxIpTCodK45wQKA8gjkrNnt8sep
MFnFbtVPyaG23mO3qJUUbdVZpT+aUWCApjR+ERxHHYRQHng5VaTYDMupeioEZ663WW2+yc0Wi8uY
cz+j2xuGKyIb1LxAH9dMspRT6haGVF4m+3JY26ZYSjhTvAmta2cbL8I0WISoYbTgu4rF5F4vhTM3
BDSqdLW95svveOEjlE1OF9VscfLWv95jyemRUJiNJiOC7fxmxVEbs83/+IKQWrYXrd5QqTUtfIGy
13PntpnTMZk36q0RfpIbvjYZO/MHtE6kW8Vwsfc9tDBWeGCaHSh3vgpDK2/VpeZZ9sqWySPB0QBF
oSSaNuGzGQ6oJOpybvWXjspb1hfHKm688lzND8t1dpU1J2kEVRDGHmY8BieMIIrppdLlHP1lOguz
VJ4rx5USlVs+HJYDJ5MLhfZc4IZeMBOUP9yHJHIjYXHJ+yySk18v9efHFrw8ifT7M1SIzEgd93T7
tc98Ag8m3Xlas1fiofc+sNyQs6W91ZqzpYJkx3PVzu6ObHADZZFPQu8rrV8yfxmjpYYHtOnxVrn9
YagjZeYiHA8WXQXLrHS13EyPjHxu7yPRuxHXCwHkGcRpIMk0qOPps/4ZNAHqFzCoXLQxPUkEvGs5
rV/VUmdoA7qXpBQr9qDhWCZabyLF8OdTur04mZfY0xvNwShKeYJWJgIYOUxL9WrmTxvrziscFCy8
mJ+v4SpeBS6TeHwgSpmcxe9QnnT7XDUcp8LFt/3cO4U2gdXJPlke3lTeGHgFwY4fYa6Kf9zR+sdl
zmrxE5RX3Uiz6oouEvecTNqgh+0TrNnWIPN50SMIpBJoiwzPItbpYJa+58WhFevv2M5hf5ovsf4h
NqBFMne0MrACc2Q3543m0A51VfGlbnJxSMXW36ysvq+uV8xW2pJ9NHjLaYGETg3pW4TrNO5jqXUt
DqcY9rWVuk66ZIbSoxdVRzQMpSIuBsrEZ8R3QNYXh1FbAlfquBQHVsw6IW92MbfMU4iLPYRVxEmc
0fvmnUwM6rZDisI1T0kpOF4cU7Hpu9rUc82Mw0wJ/K/6M+r/pCiWudIP+fV/PrqKVU82i3R32ear
C+/FAVhERUUYbBAlObhiR/TaQ6XVYoVp/lV9Ua2cbvUVS1vzbX5+9fLOG4qzyhIXVAKJD2bxMgBA
GfCsofbgxJfwQArmuTlGmYgE1RtwKKrHw+Y4QOYsgnPGi6O1L2XBb/FbFTtXu1wX522GnfOae3qL
C7oC9DobxdkhgD2bBNDzZ3DD6svw5z6sPHehwRHLfH0NF8v+5RA8Nne621dXzN36bO3txYkTQrvs
D9ycvGsyzNJfj64up6yzL2rxxmlRqXqXA7NH9mWLhiUmvjGiWhirziRDPbKjW27FoNXdyvq0OXA0
uHNCLGyucGn9GQUIYLgwtBvgzReKAs++VjewzMMp7rRi2NZWfb4wE8y4s+FIUqMNjpb5IHrWJJeS
IQM3/FrEukc+z6qqj3xxXMXCHZjyfAc3BtyBVmfIrPgtvybnP30ejZZUvLazj+dm8/hJCcKLxuJo
z5Ni5bbOsn7c1pg0bAbhikTxiN5H8TsaI5IPM/qPz69Thj4UJ6tYuOx+J6VwE6uKgZPGveQVRLYO
P04uPn9D/WLEjqfoso0Gkl0B79lwvOHWAYnzhfcOwAwp0X6bikmqpJ538ff3cN2bRh1dtrI0oCt+
rmIf7YV3Syon7CP8EpAvZP7B6aX/Cvb/60u3GXJ5H5yEfPGK8MRmc3I2Sb44gHuitpbGCJuIEwOW
P7xAIdlroTbNsXcUAwevtl7ZGLlFwaFGPdKf1c6NGZV4UENErHhQW9HBO358EHRvQC7mV5jrZUGj
TavGsCiXv8lVY9NHLZTcf6FCWRMJZsK3gRm/zmKnL7LqvEvQMoZ8E0mLzrHpRna4iN3ABikRD7eJ
n8kyDb+GL48/tjTWKhwDR/Hw7rfqIXMc+Vh0v8g1ckfirtBBtAZXdwQU+3c7bWs3c899tKQfFqeO
Zku55FDH7OPKCgUSNUDNwSulDhXnp5g+O5l6h+2NY44TDZtfWijQ69C9UIlkdiafR/+Q0YTwjoDz
5Fcl2vvhR79dBcajSw5C1yLD1CHE/iJ7rnvxdOdTMY+bZGMvTGMhFoNzwpOHnejQoo2KSYE2UDv3
3rXyiDrvz1Hs4jRJ7sllyopcnwTu/6DZxzkGKZtZCI3FrxchodCEcIW46tmfn4iwHh853cvrKIby
Ykg5h3wAkh2S0VmEVPu3vGDXXAZ1/xmWZvrphIeGZljd+VMM3vGy3ifrqpggSSQhOgU/G/EJnt72
kJbeUtCgGVHzIrjy5wVDcM88VGQt9jcMKeegMGkCICzqTdSRNPUbWxbM0y7BdqjDrSHip2zspXZf
2sejfYMlR0D90WNXSd80RngYBGsBrSVBnpvhl2aW8mv/Nu2/h1W28+Se58n6xLBAJ1YAQGU2TaDQ
9BmrJ61+pbzy+USrCNRHn/8fMuiyb3+P7xgmxceOWc+T7IVVvtk395ZY7k2QZ/zmZZ+yDW5SPKv8
cCm3FfU+KbRsHjtO60XLTfwXA/p7eMXApKltrxc1hkdop9Hy+rOBiOSPaZWgO8GlqXjP/D2UYi+M
dE150pSh6EAXIAIQNT6wW0ucixEKFIO7EcijEpMv5wtQFjr75s5/Ob1rNrz8WP/+DOWcpSejWs/q
fMY+kpq7D8GCW3AL80o/2rWHmvFKLy5ZQcurU8Fs5p5MYYOXi2pStedVKckSVeSnvHUmbdEjRL0k
Xh1rCT+ykH8dqcKIyqO4Nq3D7uyacqSlcyYKdZLMAHVZd8ADXt/faY4AhXJot7RNYHRDK68kUl71
ZXJypJQTqiTB+TpcAY1JNePtCZcRXZpmaCAzpZWpK+X/eoVZKyd5ebys9tvrr3UmHiLlzXvUlDZm
NRDn0cAY/KxE9Z0/e33ltY7IrbVfIwo2RH5yFa+DiwMhw2ytAqIMzREoI6EUP005+efNrnYws/qN
uqxeyP6DWMyM1mDZHaCVGHxdpXxIM2TpKS+shnLK66fjfL86MCT4UxLl/jGlZ1Fe12kzyaFmPDlT
j86cakbPyfSENisF+sik0ay0lQI1zgbV1qv/Lk0fv6zU/9I+Ubq7pTyKtQz9Atu0OOkX0a8T1Av6
MFpVXR9WfTT+7jT/t3mqMPfOMqa3oycjiiCcCIuOXDg09D/uPlM9+q2XIdTMUQW5D/XT9rpPONe0
seJhNChGFyhTyhZewdpcyvoCYkLNPEtf49/nRwW4p9Xj6bgwuMi2j58TQoyC2daIR2vH/xnB5Wp+
Lami0oHXpZyhwk3Jwe2CsXS3mzPCphyjlxs9AsTdbTXi2U+qtqLIFk56qGMXlObpikMqJktKBrie
sr5Zw/HnfZw6mewkXvZI1KE6d4P6RXMImvbhVUsboRzUvGhukM5+qRSSdX1tncwLJ4tN7tEOJWkm
c9+cPE0AWlrVd74kpW8APLMFfJpB+hb3zeDHcfBMBcOSHqeHBpjWKjDfX/7Hk6AYr+3aWHlJwncd
wNhqb3uYcY3ZZYXSMTZMxLT95Th5Eq6JvqVAuRWrodWNY+RauRxy4TjYd3fnmDeDvZGH7BOXN0YL
BuIUaYOmrr97OeRS/T2aYk0ui+12YR/k3UQ0H7cAlHNPFb4U10XNF7Ol2/J/OXr/DKhKvWMyN/Rx
lelhvHp7fzf4TKMW0j+jEdnRbk4HHs4bdDNqt9Gegfnd1CfRyh+n3x8hf15c4+0RnQmDj3g5hC9C
I+K4tUb3Eccdi+bp9KFLE4Uk4P+zp7lWVGG8KxmKRXZhPMGXwRKlWyPtVwhfu7FDwQcyl2GtpXPz
y9+n36MqPtF+tViv9jVGBb78qJArJBUes8QYT8w2rCXdgOVm+/eAillJk932djFlbwWwxBcZUfef
Uy0hBa8CMLHH97Q8RVFYV8X/cefptpbuZECCJ/YQBfSfkP3gVDR1Ou/asRSbcE7my+t8x0154d0F
JRRCliWqqDBGtBGaxgjYiiuzSc39YrpnYhWKL55E6hmBsO7ru4B9xCla16n8qDg18LWqW3fqyoWo
rOtbq5Iw3gU5kL1wfNdPQtpADu5I6xZ5bMdD3BmeAc2hKa3y9aAP/mdoOVSFu5HVlnvrWmVoOtW8
bVri0dRfPgn1Z9aAaPRn1xkew1cvQYmJHtMBJa9gj9/oHpqDK93AH5+oUppO8WuUO7M2D+b6XrlL
5AI9GueK3npBKx7cca+CH1Rqfmn3uvzW/F4A5dZU9qe6V1vJIcYOXZ65Nq3Y7CMCJ1L1l+YiGn7p
YhZTDuvfruvvMZWLc74cTrurjPlioAvy2YpXr9I1APq8ZnvLQGsbmVKXhl81y/o/0r5rx3EkyPaL
CNCb1yQpylaVpPIvRFl67/n196R6d0qVo1bizgIzgwYG6FAmM/yJEwaLuGuNKpM6saZGyFlQLMzq
kG8oNgAICTDxfzZrzhe8oDq/BDLvSTSNsZ3BlY5a7gIzh+iTBjtgUoEEwa5Jbk3+guL8ksa8l6Gx
Yj1JIA1UhqAQwJA+Hc9CkfyGstLb06k7dP2EyoWP90sm82BiI4+1wseVouH4jNLJe7eLHTMGF8Cq
vC1srL44AL8Pjlg0JNJdQbnbcm/d3J6gqv/BBGsi3eIGmBnA16cQ70x9dWzfCYaxne6fd5hphqp4
gL/YN0hD+Fbqgtv+JYsxwYYplZWmQJbzjGwAHvTgmVvpBrPpN8e9lAOhWDrX7/qSPfglkjHEqtDW
ehN2p+f7jnaAvmqXXxRtjE5Q6n1/PnJrRpdCsl8imbSyK4N4NOgp0epfYYcSnpOBaNxFr3m/51mC
S5CVX9KYADCOQ6vzp9OdYv86SlMo7q6CB9QRkFTe0LwS/TfAePaBBNwI9rIBMcezEZzvysaE89iq
lhj1sIBobKHzhyLoAfgxw35CPGbTeIznzXnflUUMlVYZVfmMYw9YlQF0A6AcWM1z53WOTjz7BnwS
uss75kXL9KMqbBQYBWIQzhmOWTp0eArkJgt8WQ8sRTSP3v8XPA4+LcjLMBulg+WRMfKpkoWTIRfU
EiLmREMVtBmai3IjXbyOySNuv+iiMTwTyOhnalSzJabln3QOKyZXFKXygW20ro9+GEhd/5vx+Tkh
o53DqMtInU/OBRzVFPGFcr1HEP8NWBrFk0b/NsZp/rpPRjF9M8Bi7wrS8O0WcQhgCN0nZi/DBBaW
23+9rBQ/Z2MUE2/TAEMpvt4z4oLTBAC0QgfDC2CcEdYj8qL3kye+cryTXTqz5EmYtGkn5xRcguf5
ikIEtbAAzy29lbLEusbVl/ySeNZNZk93FAQjLsCHSTfL0mnD2XB9u7Ojd27Bi7qza7+LiU27QDQr
VcPveqxc1EdQYMUGxUO99Bfey4v9huLEhm8fLvrYn6fMVrBnqe8VxcRTRioD7AcdqkGDgi73oOZw
DVZmivDhIRIuR0tnYplwQhGMavADiEVnBEkbdPYWwwAf8Deg8VpDg/6bTfrnlbFcCHLWD52YIX55
prOAqGJiTT12JlHsv+wcHS77/yWAybkSnaphZ69M7xW/1lR8zQ2MID4mdnASTNJTaMEXRZbZYJ32
sR+S27q9bH1/TsoYpzbW28hHY5mCS07LmIHx+Ehsii47DsRacUF7l/pMv47KWCclVMogoA+XBqL3
B8GFsUefx7ZW0BTyeD1SuZSf/pLGWKfUNy2lKyuoyWLxfo98cQNYCqW/+6SABI4wnnowxqlusERF
LXCZdG4ncgsMt2LFJyXgzz24a47lvdRGOz8bW4HurTqZComagNNAIYWiIEtqbHAhLA9fwa4sHJqf
4enkAbKK9GvJ+wl/icr+eT5sSVpEvSjpRJx4Yz487uBtMFmAgay7GlydCAY5J77Ucf91YiaL8c22
79KcvlbsdsNqdRvd/if0z+xlCcgZ37fR13HFyLJF6Dmvokmu8HryZ+00LY/JUdAHUg5/2h/cX38/
3NukNv/MCsxGaBgTqkUo3DjS4g9YGxUOuqjRh0sZlgaXUuNSnf3XlTLhkFZMsdEKVCZtYcxYrU7x
XXBwdxHa7W81Shz6jbGqeMO5PM085XNnhxVaUDMO7ckOgNv7S75Dhxvjx0cHCGVe+ntZGCibdRPz
qLrGooPGvJGU2UKQidYr0DOwr/d/joikDGtNMAj6Xz7lmUDmUyqzGUp9iQwJAltnd49S+QooWTDq
3LyBaoFj5i4rxpk45isGPsLotIC40tk8SwtkSKcKufs0Ure8dK6f7tLsuCYauEvULgxNFpngQ0vM
srdCOGSQ5TqgQjutbt6+gLSLd7JLhbBfohiVb3PLzwWDvs8Iab182rKIhZn2DHZgoOm/9LsPaOST
eXwSA6e3b1ANQ3KEOi6GGbxPbuZLxf3LIpydnAlF5iguFcU/qSiCLnxV1CDBvJeSHvHBElM9lJaf
l5dd9plnUpnX5Jt6bio+jbswvoRkFKxdyMcw10v7xf/nMzKPyQLNuTjIkPaoYynE6+0Cmae3mu7u
yLx+QQ9suZ+P1x/UZSt0dkAmDBnSWIqTCCITimBe3GL/ER3gCVDexC6Z9Z+LpeEPz2f/RXN+njIT
jhSDMpQp9WDdGpPqCxrqAaLwsUW9BgwVmJLiRu4XQ66zszIhiSIPAzJTer2PzzNYWGiSTWctwbBz
c0NHUThuhatCTFgS95laiRaOiLbOc7md7EfllqLzUa6PXLQ/UFf96D683vWeNNez0XYBfar2sl9e
/8i8V8xyfBo61v62E71qe4NXdSoJgn/m5g2RJs9CXfTcP5fMsmQmrdb7fnZ6UM/op8GjrQDsOT0l
XhDEs4YsGeYQDdixa0AWUlKKR4e2RIigYQw7wsNOXUI9nttDlglzkoIKqBoIa9YamJ3p6icwcK7u
AT74+ppeaE7UHpZrDDN5fDdzMdc/u1XGDnWl3HYzTcROwEMQNRqiPcbY84hOLEiEKNzyiENLdwbC
6xmYrf/jC2Isk54pmSaGiMcqdzdCdXb3X/iqLUCmFBBwXRjPJkmsTdLVRg2p0UXFEZpCaalC+nnR
vMNSnsHBcbHhYoy5g3sy/ZuvOJnTgzsLjZoimLuqheTgsf8A4/8rXS0KAmesf3zxb2+EBJixBxu5
NufIfwmT/jGGJw0+EzxomZyAfRQvGTVHCvjWHQOQfneJIidalTxTyJXHWKY6qpQurCGvXSB7WLyT
FS3lUBwL2K845udydP3zeE///+xweSsOIDmgqSDlOKDWBxhxulaeNni+Y16ywjvcyfOcyUvk1hpi
lV4mng8eDxZpnkYlsJTX4Hy4S630c6vAFmZiaex7saOynl9vKd3Q6uMLyEIPCMoT17vp/se+w9l9
MqGQrslTNdHC3wZTfwiF3g8HzY1QnaZCjxYmW3kcLzwP8q+6zCgElkqTFX3nODtUilekdOG4kGou
ecpwuep0dj7G2PSGLKVhiveyQQBPaVopsB7gnz8wXD65Cce4nqzC2XtJNSWaTQxwwz0iFoFEWrkN
PIzZgE0MSPoXFHCP4LXUnM/rlu5yt+PspEwM5M+YaBlPZb2MwOQ4GslXYBMD/qPyMN4CLtIWVROA
jERn7VrgOgdUkjtFwP24TFwktXKYSyXeMFrM0Bh0fIF0egFhN9jirh+Y+2kZuzOrYKOq6FVTQXSv
KRa5kD8XvF+GHnYncwRyYj62VJP4+v+EI+0CzDWwrKajOx/uEzpmdFBO49gDnu35V10mSubKooqy
e0bZCyVy0ExgABGTeTDj/8ezMRmaqhV9gLIX7KrjvK6w9pnOAtKaJdrmfKtzUUtQcFJFVQNSnm1R
GaFYTliTRzMF4EtvgcdAvQKLkA6UYA3zZlgLd8SSGC6Umlqzf/nkM7nMKQ1FF5oiwilPGQqYE9EL
3HzRpY4IfrYvw/bNRmFYnsn12z2VQa7JZaxsVZqNpg6n89I24CnjpDOHB/BYqB7AAwuvXILqD5SR
GAb2QSGGtRbOJ89VX45Jzs6v/q5NjYWYDrVAyzXtR/FdEBBnk1tAbPPlDDbnp20Fxw2CGrRjj7yq
38VY/kw0Y4ijNI7bhMbydPoECrtYlRsDzO8fwLBTMot99QTWd2Te/LdNCxnXbp+JAdXK7FTM855S
p1149/pn95n3UqxcmiZd/9aXtfbsoIwdbsEkiSkQ2rhrFzgqpQ+7P/io/kkAOCHX51zsqXx57XSM
xbXCRvRr2tt63MUrR8XqX21xS2l00e3VgXO684xXLP3UEY45S2ELzjTgfLkZOP18134FY4xTfdB1
iZaxnc0rcBuH0EG17B4bn9BWQjYDUJ4xEG4j8WIh5+eu2QH3TsCQUU/tCAIJ9LJOG71OA8wPdHCU
Y4+1ixH9mTSmYOY3gmy0Dd4RDXRfaZ18t9tEIcoZGolXjbsRlnO7G++w0YEWJ9FVzAYMKKTvlp3E
mGCfb7BuG5SQ4P9CJR+T69DyvVmibslj5r7sG89+KmPoAD3GfolTV2FHawSVrTgLjBsPz0/grcG4
F83vVtcf/uVOxplMxsiJdaIJMi3CJETvHfMhIUEKBpveUbFmIQOxXGRnz3RSZvzeqgSoN4CxEbfz
cz6OldcZK6ejw/mnwdDZyPqwCcvGyrnDx1PrtugwI/7CSlSOFl7OS84Oz5g3E5TSggQ2ThweQR+q
e3TTGjCwWCWNJMjhlvc4+qYzNi1Qw1EWYlw2StMbLHfPlnQmiEjYoTzbqFocc+xXXX7ygBeX47uz
czLWLTT8JgbOmeYoIparTe4ChwSk2iS0psjDJXCvlTFumWYOkpVDXGeLHqWkRQkI+Z6Xo7JXY0aD
377hOAudMWT5LBtZbUAiqAkozRS2QtO+MVyzDZgHRhY5Yezlwt7PjbLD6HkkztlwStfhFW/xEQV3
JW0rtBoQINyN2GKBNtzNEbhftHGXmFvcd0+8qh7PXrDD6WJgdaZCAyOsAMfennvAwQ6eSlA1eHvD
7hnQMVw3FpcrtmenZgxUqiRtoFGQ0uPjZrIpwQ2aHTTbxR4fxwXHE0cexyawvSMtsxpdpx2IR2Hp
AIuLqHMFxBBaOch017hjcE9yRHJeksGYIbES/oED7G4HIBdRHiYIOHI6S815RZdBX2f3ydgfCRxR
Romo+n5D55gpZzMBInWF5vWT+9KsQszsg+3x+gkleoIrTt9gjFBcqGKj1viIjVuuFDi9Ww97WNzo
fnsTcW6TZ3jYQfFMrNRErxFWDTZAbel9RUi3uHMNJLLAv/K6uKdc7trRGMOTakIkabTOdCKkSGEI
TrMU6P/1VDBCmje05L7p3OXj9Vu9DCM5+5SMBaoaLTTLGKIxaTBuoY3AyXwphwOiZDoz/Y1peDAt
Hz8/r8vl3TA7ID75ugp6Alg+JGVooqApJtzQYgkgfHvzwDnl5Xr7zylNqj1nhRLAOcq4Qe0J6BzE
4+rKhK1BFrBM3jnnulwCPpPEmBpZEtQBA3D05QCW85qDVU7t3S/BVm7Al3gcQEG6/I6BUnzkUbvz
tNJkQqKpxgLHYjqJfpfd2xAbiVDPA2Qb6ykRGMChNE+osHGCEZUTFptUb8/uVjRj0zDo490hNHhG
WvBMKfzA7hGgrSGB1AGblo2ZIPGlMzMPoE58+F6WjrUFD8Cx9LCUm/O06JO9ok0mY50Abk79GkQL
qArR7BfIdcGGG0cfHXQH6PByxFHlvCaOsUtln0hiL+H86FEZZAZoKFt/bFu628V9AJDHuS6P5z1N
JijK/FkepFPpDXWhzrun+JkPOnkvkiNYRHjXyZXHGKc4kMVWCqCpCgEROfWdyDUOiP0ASwCVGHi7
OAfkeE+TNUmyrhWGcPIu2GRO7heUdjQCR8bWQzyNkGQv3XFkSrxihUXLcWevOKqjfJpoPoFBIboa
4bYiKxji182Mxqfu7Z6xV2x/TBBdY3b3OY+w7/cx+QYxPL44RqYQT2BmuUfTG7QEhBJ4g8CcspV+
DS3S4h4oMmzq0Imu030WLwoGxwAdxr7Jx125zYgApCgdaWsXCWXu1939J6iR3l5MLEuns+bY0vNU
PAMo6t70nk1uFCCYbrC4+4Rf1Va82+BokMWYy9HU/hfhQ8vYoI8z0dSBAh1xeu7V84QxFjNtJCDS
qAeinAo0MDtg/8YdxgK+m6XPi5NOLbgr2moxRjJXoyYMKWwSePUTMAKT5pq7BQ3KJ88OcQyDxRjG
sdWsvNEhavIoVzE4f9CQC+DhsH/q+M0zC1Ttrx2MsXqpOCamMuIBn6qNgLpFwBxvdNgGLOKjJXEN
7ZUjnA8vG+W5cosxgKPZx/HYQ/Jmhw3cu9S5B56PQnswu8Jz5LzHwhi/0AjkUk4QmNFsm1qiL7Q5
UEPE+ThKwHOnFmP31B7bvUts/oPds8htsUf59nCAEUJUbQPtgLr4gPllbkWP92oY65f42ZA3FNFH
p0gojOaLrlKkI2VHlCu5pTT6CP/+bEyRsXtTKWVWN57iMGwMOWJqBGPzFEZjnWootLOKbRsPmJjh
rRPhZGUmCwnzpxTrHnraDZQ9OGoQjSTeKUiY7TcadO65oOm/lEs1xdBVWZNMtoQ3dyrI2GLqWnYO
xni/PoB9x91ClMMFENJn/++b/ZHFGNHIktpg6nCzIBfLFxRLguTvYcm11pc7ueaPIMaADuP/li3A
7oQSMF0gQbCxw9Nu7u5Q4gY7CREo+z0vzeXeJmNL07FIsrnHCYHtB7KOEnMjwkP91QF9FrcIRe/r
2n0y5nSerKECX/V0H1tIGei2Dkpj5flL+YhRApTWeRb1ctXr517/ZVF7MRCMDMc7cRADEgQEwAqF
RQrVoVOly++Nz+U+5n5OxpzWep0ZdO077A5aurtFv1pJywMGyJ6ItMagCIzPEUV1nrm7bAh+TstY
VtmMZ1nz6WlxtZQkLKJzkGjUoCAEUw7yFzRVOebc4F0xY2ON1g/TibaqamcM0ERGdUb5KIDVLOlm
Jbqhiq67XCUjeBPJCnuO6L1P1OxiJzMpPHA/teTpxVhvXZJg/mtauHd0M+mbvf+0HOe4tm+2T8Ni
20PJ+aVf3otkTHUhaupcnepYyDRQA1msQDDxIeFXwh85+5JfiL3YFP5RdbZ8J+QCdl0UsF+YWKUa
8Hq/gKHGPgAg4vhwhsshxT9PwmAsmNZXWTP8afZQHl/0WN79NTp46O7T1vdNf0CPCcV9LpPLZR/4
I5ixaKMpIiSkoH28CLwGbO8Go8niHmoAiPmdSXoXqdWfxc1LrGfj5B+cz8pW75phDlKTxjNQwAxT
9BjAQ9cSMA5E4RjJBc6I64V535WxbYBhq3VfUEv6TLHYlKHvA4DSEc9WxEDj//GAjGET/Tk0iwrS
cBB4jH67E0GDiv4dMhN3bT1y94X8pW3480EZmxZmtRIG1JQ60HA6NYAWzf09VJv2rSg7jkkMb9s4
qD2vEVvtN01Arh9a5V0xY98sc2pbmXbvNnSIE6G/ez+vQrtL4LhQcSetGz/qBINwN6jPfAFgsQLE
9AjOMapYvBeuXc5xfy6EMXwqupeDJeLXpM/P4+J5AH4H3wL7giijCSUoXiKPtN4Rc6oDad8J8l/K
Qf1019vhAKZmECkGC2AJ7WPhLEUE9Wa46ACw4RjovyT/P7+TMXGlPvW579OnsivWGGMECT8c4NZ9
C9Ai6DafgBZd/05/KdX9I5EtDLZ9LgZJAolowaCSBAN3QDrh0oyZ4/L+krj8iGLs26gGam/RthYy
z91uhZ5WQOgcsU3LNrwu6V+iJdOUZMWywOXHaF2pCapRNCl1sIiWKE0UoRqHolTkcBOlv/SyfqQx
GqdgCKlsqTTaIvyzQhtgQoCHEFojOuNc5WlX5r+Dsx9xrHYBMS7PWkKRr70DsrHHE+zifQZl4eyA
d+UWaSh50QukE8TF50Rl7JvCE7jQosvG++eHsIplxeactjg35fQFGGJ1OPV57Deqx9wdOX/JYX7E
MfqRZJowSxLOjULJOyYBaGmMlhqxdouGKdzFW3+JDv8RyMLClDgPhwFTfKc5U9pXWoBM6+MOfVg0
YlH/c5aPPGPFe7ksNGwystSyWsikBOq3yJsOXr6kg7QIcoTF53UDwLtSlj0uUXpVmHpIoxPDCKpw
pSsMkrhrrL9Alv8ffe/PjTJZzKSN8dBTTdmd+BVRLl6hZo4NVhQWxa0qXI54f6Qxnn7Q4ipVNUjD
HBR6WJQZF2wfdF2a90QXaUaLbz5PLUcpWHo4a0zlMi1xpRS3AqzvP69UxIwgfaWcCOMvRvznlIz1
0YI+TxsTAvEJVfsWJJIAYiCYwcA9D6R9oXkmq6IBsizFMmVZYQEYStklYWUOVOMLRGuzo9s6sHbr
vkX/4wuDwtj1jiZWvkYntPbgM+nKKO53/Xes/PtXMNZ9aMO+q/oRrxYdUXxVZTkTfcAv6ImsUSpg
VDRCUgI2nmKxkBa7nxzHyb0H5s4nRc9nU8M9IHPrZq+yDVzAO3of4cJ0tMOJ4F58P5rvyfMxdnET
1iq3xZKLTpFEavR+OwN6F4YiWRb4MgydCd+bJiisNsZdWEsneEQb7Fm4je8Mktw8P2MeX2htU4NT
gHlOnXIhj0QrgT+PXrc2uH5qO2ptkahLfdMeKjvH1G5EtG1DtGV621QkeZVIKjhYsDe+Y7ziSG9Y
/+yJcfj6AIjUKxGnp8Rv7dGmAR0ywvAg2VjxPnqFUxr2Q7JInNLD3rRmdr7TkZL6FPZE5Pfx4QjQ
gyzaurvc5B4GhOGhDMR+hXvdxJ1YwK5dEGNyskFP82HCBWlYstTS+f3q0UAcXhBtoSz0yBZnYskH
TJyu7gz3Y6vsn158xX550uKlZ2KRhb9Myd3Ti7B35YWPxy1UpMalVejWYh9tchstYt3+VH30/OYY
tPpTRqplQmKNkyudOgHXTsKYM7DTzlihjSnZwhVyEk1kWCeTm5Hm2yDCrUXaniBzHHatYN+3YFG6
1QUEWVZtK+FtYqt3I4oM2Jn8OhO1sFE5TkNwDePRutEXBtMFbHUm+OYjCdbBDjaSolbpDlqsfvpK
9yKR0o3/jr82QHn0oSbTVrMxm4vp3OPwdFwmzrod3dStbqnmHfOvDkzYn9F7QmZxcf2TXqBj/P3m
Gf2viqEMjJRqn3HUiFAvw86bbIMoz6CzovsXwsXXl3qPtXXW61ORLjqnJMo6uvPJW/dJd1nxylen
GbJrn4axB5FU6ZhFQHm1cM29tuwwHklXeKU3wzF0uUkzjav+Jc2Erhvo9mom62KicFD9bkaGV0Zb
ISRt4Mrqwkc3q1lMN+ExQDt8WseSbQ6kxLOUFn3hBF5rLBqnfJtWQ7woNcCNkmBbqniw2dP174Nl
mBd+IIJuVVY00zJMlpmvG4vRVDK4pF76tFApSp2s/KgyV99VoT35blUvxAkmCpWn9sOvFvG0GNa5
BT20e4v4olc0Wx3Qy8CbO7uYXXOdGJvkEUesck8qSGQ6VXkjC27cE8WRNtWhlkkzkREcW50d3pmy
F4zOvIqPDWneQkyJLuGhpsf+1nhvdoNuh6WzCBLsDe1daEOwxOPHZQUV0V/Kp0xaROO6p1uJ037R
6ms5dtvNoNmatSklN4g35r3hwjSU3wNAzpYtr+W9chSW6cr0yoW2GUmsrxWMvgAWUFREzRdaQgoT
IM243Vr7SnaEZlE/5lAit/sWbetZdaWbGCTyuWtVj1v5qEqknoiWeXr00KmYGcycXnDLiZgfSkqE
fWw4iezU6dqAfq2l9Wwr34JK5Oc5tGfDgf2SUiKqj4EJ5OxsC5Et5O782r/2FUkTF6GIvBDNRSU/
lMJSi71RdXRlif+W0qYVyGw8Vg1ncc0FFKmMVXe6pcNXYXOAxWhtIClFAyIVuuFdWtxaPqlftA2i
FQTxqoN1ZC9NTxCVpcu1vBRJkhMQfu999/H645QvOczzn8Goaqb4Ylz0wniCqy9GkJWNTyNRDh90
2sxdaycU6bL0jgEWyC65a1suhg6SJWKJgGjJusmGUNZotllqzHTbevMW3/cLaHC9bW/7p3aZqA4C
mDBa+MVCvPOXbrxeT9hatoR3MVVPz0i5K+28pPQo169Fv2RTsOgPjIeWLmEdO+MmlREbGstEw7XQ
KPK1d3RPn2hBblw1CB3uQaTkUZBJ4t4LB9RLTvPBd80A1MtLCvKq5rZC1vdZPO2xg3j54N40EUGF
qUXVBEW1hCB3gYc//v8nMLJ6/rMZn6idxgYz/GwQTmGQONi8N0BpoP1z4yo0++bC8egrZW3vuUDm
Fde5XyZiqY73jyDcphVL4MFpvdxwAXEEcPXmNPa/5zKBXEgMf5+Uebd1EkdTkeKkCUmBYrh9BQVR
Wqx1xx2ORwCcxMMnj/f4Qnr4WyZTaSh6Q6pqE4fdyHuwSj8DqEGTfHC69N+AIvPSC648pqCQ9eWk
6vRy0VcHEIRi1SgRiId4ulmBJ4MTxl9I8HE+CTyQsoXFIiILpzKyNp4tTGeiw42K4Gmo9vaeIMnf
ek+u7d6g7Mar3lxodf+WyTygqSlbkHNA5uNuM2J/yQ0CUQTdwHEBrVCs/I/JKXyQG3Bvl4VjmNTq
gbNWV7BN2kTowKQKUtTqfd2r2VYrZVcK3wbpta29KDsEGFk25l03eGWJFGZuEbPtotSOs4SI/Xeh
Re51a8N+6D8/xRQ1SVR1XdUs5qeYKTLMUZ6zbWntsDaOAE1nT/FqLGJHyPZ5/xiCedkMSe8Pjirr
hP6mKJuJ70eeMDmRTEyfgJ5mG/mK21rf13/eaUr/TMlPP8+gNwTksGxYLJ15mWRDKolisR2yL9Ow
48Rc5W3j9UKJ66rJrK21PlEIGNe9sfCGch2PHucnUMPF/gRT1GVJVcFBa1pMsavVhjhoscxqG4le
MpROUOotKUovK0AC5H/7+qNVKC54Y50qHpwgyJ3avBMHjrdkvMLpIn5+hcUiFtQps2pLa4qt1Xl4
BVHz4BdvWb3X851eVBwf9G9hhqhaigq/qIh4o0yJOBOG0My7Nts2mdvVdpGlJDb2ertO8Se/5xxN
YhslONxvecwjTBsV1IFDA32oLSfRY3sU81UYCI5v1iQbU1vKC4L9nnaQPurjHjRMW7UJSFU91ari
xLFs64Joq3JKDEBNzTJxjLiw6/humPNFV45kiGY70zu7jD50TSFFFnpjlLhjZy2mKiWKlGyjdt60
PsaIyu8+1Ow2Gm/mUF+Xak+GVCBxZK2b+iY2x2OVSIsijN/MoVwi/idDBkKdOiG1WpBGhN50Mimk
FQrRjjzuZesAWvwWOW/5iS3uxB+wfaxMbVECQKEdSa2MZJd0lp0q8UGNJ9KFBs6fEMnAtlTovTU8
KFMKJZzsFtM+WS/aSbsO1MSZNd0BQzLRtdBuk8jNi8KNrAdJfOsEC+r7HQWyU6YaCdNhYSUWERSo
Cpa11KoXNEc/fAlkd9AiW5sfAgUGyERYLwsLVX8Imp2MxEBs9kkX2n3igu/ANaqRtFW6MH0A0FWF
NKN6sIa9UqUOVm7YUmI6gZKQSTGILIhOGj1aMQaSjMK2NMFVm52Yy+40flUK9n4lBceHMLWo/3lE
uqmCZ0nVTYPR0zCOo34cc1gy5VHEJgpthYuw0nWY8aaUmcCVlcQ2a3x88KASi2xrxY0dR+4w3wfj
fujcMcjwGtd6sr9ugy4J1ERRNiUJ0+fwHDBRZzDNWYgtrRZxNE16NIXeLtVHZN7EsgZS1bu89IyY
kyPQGOa30TPEc4lMNNfnXW74RYnL7CwSKLEzFy4eYtLp5PrRTmQ21yQxXhhLU3SlnivYmtQneYx0
C3raWYajKB4MKbU4hv+d6QHH851cx78FK4ZkSNopPf59qaIQiilsS7adxD1o4/HGwVDtVlOLCuZM
tK5ysl4llZk8qSJqcJlMdL9cSsZRH9ZdtW9DfWEGr5jo8cYuWiRj5Rn5l6zUJIANCgx5EdZI9rTV
ZEyOn7hddFM2yrZXval60CaNtC3prRdfDJfGrB6LqrXb2LC7qHSVBPwQw2ArsuZ1uA0pXPvS2xzz
buDis5JFFAZEWdKwbuv3DRjjqM35mGXbMesJQGJO28U3gdGve7V7CWtPVDvkyZFbjqbTZoYTyorX
+JMt6I+qnizacD4gUonr2a4xyKCipOCWJaKW1KmVgijpvdJ/J7BgrVgsC9FyQl8kSMRsXCB8SS5q
dgLXlTcNmazyLqD2JpI9SZS3eTvasCzJvNOaFzMPiRZMRNHQtUehM+h5bfLLj/DnJlgK6WpMBmDn
wmwbflZBthHjxyIyqC1VUk9LK9evaxLyejBsInGyI9BmQzctxIMSCzhu5FHUW0VIt4Eu2nX0VsmT
2zbBQslru06bRRP4wEXnjqDly6H1msb0+iXCHD9agFPcidvJ9aEXwVxy7I1Ele5funH2yxiH3Ijy
3PUJ7mPuBGz32smdE0qHZFKJXkMwHK1uPQj1w5Sg6pcpcLtuCv9kVibnjbJJ+p87UkzU002k6tgu
8fuNNlGml4OlpduoerTy11EvbO158G+a8jGdn+Jgk4hAmBvtIoctlnovwusbZ9Urs8Kh91n2D9EK
/EQ2YEsYyJWlDb5qWaUbISnXwqqa81sphL+aREdBWHvduLH4+j+/3pQNVdXAqSiyJQYMTifWIOIe
lSG3wyaGPQi2WHawAsbIHdPnGKg+ua9Q/08HzUl12ZbK1hWLN1855qJ8K+sR9idPpC63Q6Eiq05w
Rtx+UUgmsVIps7N8fpnLh8RHxHD9x1+yDrqoKPjXQqoiMm+gNq2qjnoz3dKADJstyFiu8zSxlaly
EXiWw25Ev+G6zEuB57lMxtHpvjQYkWJAZu6WgpN332Fz43c0sBdqk3PASwHDuTDGxxVGO2Whrqdb
VaQhNZQeTi6KXOpyrh/rkjfVYbcUWVElRTzhCM78d6T5RefLKo4lrYXOU/HQ+v6hz3nv7eL1nclh
DDpwm+iRd1CWulnnMf1gSYbNgZ3X1J6WvV0/FFtqPz3us1OdsEdnp1KGeJDhBdNtJ64ncVd1i1b4
gAqO6b61NnVv2XAIUePNMS9huPjlFFU2VUkz8Q/z5dpWTLvOmlB9EcJF0vYeXkmGUFOM3jM7rE03
E7wmdH1t1Qzfcly7c9yt6lbEVXy3WvgfAk8dGo6VaIal6yb9Kmf3ELdBXbVDk27TAGVBwUlGr0qQ
0MMscewyO7f458qxnk9XRUSB6qmkeiYqVyshD5Ua1rDLyBhqW0vu3dovbDFQbaGP1kIxOnKsuWKf
2an+isWdtinFxDdAjSDuEK8MMzxuEt711bBJMtEtrF04+bdG2u7DLrgDry58bbfKNZ8DlmG746ff
bmiGZcDVYU0Qi3Dw6zzCVSn0mg5jt4bGGWmyMuONj+Qg9PdVEtN83le+8DODNrT1qCR9cqekk8eP
Oy86FhMbZEWQZiBlYOc38l5Ru06HTirlXgoew1S0kbT3wkTUMVmaqu7IMLywCI2Yu5NeOdSJUM+H
2M83FZIXb7H8nScuZtnJoL82PXqZsSu1r2n9BX2DChbVerDQiNR3HM3TLimAaUlo/UuWZkmsAtRF
WM2zOuMd6M+1Ut1U7Zva+o7ig0Hb/AoU61CU9UqfKtuPR7udQqdqF8Wwj0OdJrtk6tzJQoAhL7Jk
k+voReugivFhBH2rQUXnO1ZEG6ELCUxkq5nh1SEOgrhNRPmhLGJX8RfS0JBC8L3EKwzTVkqsuTPN
xRD1a2sOR6dIAgfrEA/AldoopWeSRLLmddL2vnq0osUU1HYfSCTOrDWCyDzch+NOrfOtIk2uGN5U
C6BTHH8m9NMrqe5YsbLqk7VRrOMs24nqjTG+hsrkFuoqDcXXWLiL/dIRsLnbyJ2sApIbrSV6DNV6
0CN3ao2nNCmOSNjXcpDaZrEV+jWt4chGTeJ5h0QqFjQbl5lK5i2qYXWakLDUly2q7w2S4NgPF2XQ
2AliQSnaD2j/TH7gyG362Mm1I1jbXjgoqtOW4mIUtG0KndPlZkWLdo0p3lhS6tUa8vFyHUWR18ko
HydfWiZuVXoH4rpCSwuhdXifz7mtoI5ktOsJV4ox06MoPyCVlYpHJe1dK7VQo0tXiAkHpV/UmSuE
38sqlpedgtZFEWx6SbzN4+DQWs1T1aFtIDmjkNqT0N1znuKlKMG0sJpOlVSFmsDfxk9JG1/u5f9H
2pUtt21s2y9CFYZuNPCKkaRISZRN2dYLSrEpzGNj/vq7mjnnhoZRQlXOU+I4xUZPe1h7rd0yTiKS
phiVP+hqrA44ilJ8tGbllFNjxYnhpNK1Kr8xWp7yHi3CuQ84U8uMp4nhKa6e2yFRN2KJtTtiyiZs
jawD3ryBTne2UpH0RgfzNTtiGfUssdrho1fe+uSKYGJjEdb8+/1QC3/EokyXy05cx/rVKF4xIJkM
S7HEIedJ7hhIguCMq/lt1EpXlwe71vcgX9kwGBufsiD83qysiYqvaSDMMMmtFcbdrGOoRYpGWIZJ
PSTc5/P8XVIbG8+q4LI68UR8lQd7irDgfxx44QWDcqiD3sBBaON32FOGzA7GU2aXMTwDoZibwpnj
vzYGVVbylPvZLgKeJh3bIhezjZTXoUdcXPlq+yaWfaoNC5F+M10qCppInnr/29DL6Ie3oUSUHkOn
8j4MHnP1TRhWPpwKs9oj5JqDeD9VtT1kG0HAqvHHsZaBzyrI0ZYKy4xMc8cSHOywudIg/j4P9JuK
SaojihYJjFNU7KXhdZ6Lg1m8CvB2TLilwaPC4vHyYwYJQWRL7c3XnaoZR6P5QOT4TAGqtlXlS90H
ihFSVu1b2UQAAQ4FDoxq7NXinPYdd7TxJAIJPWqOUkzdHI58AL3DUNPDmJRuHht2laRnm8Iqm/Jj
rl1HnHtxJLLU0/TaioqnNL/qcKfhHOw2tkZdPRX/LJDIbu/ugBI3ulKS7nYHovAim5Odh4GDHrxD
d1LyAzowWKGcOqKqMoYfG6OvGoO77RF/fzd6n9Oh78PhZnfizBfRDe7DFCBKKN7HuLEAAYVTZQPf
CtTIDsMbqsYkxVaz+vL5x6xZ5/ujImzk3beoWj0FaTpmx0Hxs8KGCRS5h8acNj4IbLYj/ucDrhpd
NB3UTdMQgdUigeNyJEly2GbHMbi0+UkFfaE5mdJojd2WpVvWDP9j6v4Za2F1dSMb5oAh7i7C9wFx
miK71wBD5ShZOAO8Xphxq49eeuMy59xmneSaxi/8n0ODin99rJtLW82OXGpWjEACT6AgGvIlNbdu
xku1i1qxEG37o5HtkB2m6sc4U5sQkO8aG4gvUU88mqwcyMcQqQ7yHk3CY05GiDhWtxR6GrMPiiNe
twn4YAm5YOehsLGMofYbWH+ldPG+qpWUB3XGseC5Ly6Lmur4gMEykkfdeO+A2pOTgSFExphcq6H1
WHyKakUA6pOB9E62Wlrt1PF1HvYiMs0Q/LQjsQbjLKokbav9BQMsg3GIuoGigRTXnuEDy/KbiLIR
gwTNWYuvInhMFdMO2tli8WtpXI30AuixjR9FrKNNZ8U8hrBxBTJxVT3P4Vsj/zIKcBTj0BkQfRgK
cAzBr7lWPN/j88KSIm6L7QZZ0WA6hbkF3K0CLEAndGIaFLnFzVbeHXBDTvqyrXDZDIAUUewafWDP
Y/cqy8zn+nDJAFiMjeEUPUBG8DvCiLojq7xKy20yswNC2mi+MGxIHEAUY2DzW7mxssTnEn1QBr2w
zKn6Lvb084uylqqbDKVLxO8g4yyzoZ6nQ5eEMS5Kd0BogD1Wo0daiEzdwDd/PtiqSbobbHErjY5P
QV8l2VGWC4vT2ulyGylLvJWfrkIC97NaXEnWViAEmyGCAOmEWyj3p0F6E6ZP4ygtkwP8ojQCIkZo
LoD2/22WC7NfN1Ke0ByzlEwx+AB4BfUrzPPzYVZN3N1iLux7jmC/6AbsHGCjpj23mrjWefEGqOHz
gW4tW5Yo7P1qLqx3HySAJUOsphzgGc5o+lIWgdUNjkT6V96jstYYnjwCiw01j5iS08Rc5Azi/DRd
4tXKKZ6bBzkF2RQuF/lSFtaA1S/TEL4Qjrv9HgI3oQCY87Mh/Uql0BqaV+g6UJ3LRe2yQAQHOsIz
SJWi0GS09TPi6KRxeE7tWYlDC+lH2ElWTak1ymcaGsgxIg/Bg45aYgTjhn8FWCjMEqJfkfAV6OYI
7xOQUzaXjkxBJcBfxuQCSo0lDWdRfMlEwQfcPUqskr21pL5hs0AcqyaxgMcfMph1fW52+M1uzB/J
0J01sOWEdUrqLZbr1lVdRrZtOgayGd2Ai1A9TZOPYriYFIzaViqxCkuYhqIp6NhLddDJf/fYTT8Z
08yM9Dgbo6OjoSeQNWE+85ZZMSoRSGV1YLG4Sxny0JiGdgpAq1B6R0UWlUYZamiNVaWvc34Q+b+o
3VQktMPufSxkVxgyAwUbE0VElSMFTq1+3EiHVlGq+zksrEBWosc6K4L0OBHZZiF4nTh+TYf5qB+U
/sDSGQWz5chw5A6Vt/K9zl6miHkVmJZIGJAqhtWZBY+glzjdEIGBCAZt3UIUSB4RrxFQUD6/aUtq
+t+hhEEYFQQPJIuLPKKivQQoCF/MksyZmpcxItas5Q/ceEZmoUrf00DaSxIS1zBEiTC2p2ZwdBTx
ENlGSvxokB+pHu0GwSAs9ujT6leSNUrol0PNvZR9n9t3qu6BXUSeBtgkix5VBWxPxZKM0C71azZd
aEl2XUEsPIZsU/pTT36I7AHV5IYXFlHOcgPHtqu6zjKKn/Oz8KXYV8eQlN2kFh5XZlRNZ6s1QSlo
KisE0XXQgFrAyX2+WCucHBAmRV5NkV6CvySSsjufOxaRDANeZUc1c3P+KqossxJYlXHAy9eW8LQi
U+hHJ0pzV/ATxEQ2vmHVo919g0gB7r6hDTnUNgaAUBwzS1NnW84PnKp2megWbH8zXQE2dVFrpXl3
6BF0I2Mp87OoMXZGtd/4mpWkG55cMTUNNGvdvAn+776mQRKaxGOBr9F+0ScRSCHTMkZfTqpd3trz
ta62ol9hBxa+4bchl15IN4pSYmLI8B2GPuQXlYrFf80RASG1+DvGzyPTybsPVhQbN2bNTmF8quFx
cZShwdv7fQMys6cSk3MEXmPqIRoUVxx4qGCoiKC6l36IO4yMjxbPEWucuDRtMg4O4EkY0DZt3a6N
vBD0bJhRir8Eaip8RoD97JLmK8hWNXJ38wAWiY6odGPHVpw4Pt8A8U2TdUxisXzNqEhxPcOJJ+1B
1XPXGOAjnwHtlmnpjsDGNfUkFi8Fn0VKHLBllNbuQtPRyWUzo18h4SGeUFSwslUDpfiljCAdhqjt
NDj6quwOpDI8DoudKIVfKucYCYQ5Jp5cAN4ApjqPV6r5ZpG+hjhndPoR4MKZdLTRVNVBGKLxS4lr
uLFeqyf87gsX61VnecVpKaVHbHUkv0Txj76UPIQH4J/FI9kP3avz+ZArN/y3NVkEP4PUynM2Yoeq
AKUOJCBD/lY1lypKNua2NdDCveNR3kxOGQaaoxfEjO7cIV2IzgDvP58QSJ5rd/ZuERdeBoD2WAUG
vIym/JIqA9DQaHH2FeLWp57Wey1TLGqgmV77BWQEyJqcfLQmXbO1/CtaH1sTe4z0I2vM7zN51ZDt
tsP3KEvsrs12Js+/GepbrdauFoKeiOp3USQ2HQ4TR+W29PHjbsAim0KtxKSrmiIxlECtaWQXiSme
J7FFwNFpJzVFYJleS4TpJRxdXkT2kJS+QuywqR4R14cstoMOmJFOvufV+NJMgSVNaQZTm+FSn4rs
MIyHDFe/4sEOzh4sHhMgFFWYV0QfKLDmna/UfoZbrQNWAqg/qMzLWIt6AUxY/iHsuciA8TNA9sdI
82RyzQKQcaKaWuiSgft4CkFGTRAYQItnR+2LlsHG9IPFUfwSpBtEobR97hIHIHmJeQ/K6DKoCwpQ
9ezJiA9G6/RQeZTx9zF8FtAdUkGEk7F+1bnLwlOiwSqgXmac66axi+GcNR2DmMMtm1MevwpYR5YT
SOleCm12TSSOIievGLGA6CCOjUTlNT/z+F0NLwS/H6vvESugTzQtI4f6i/tdT96GTgbzD4/TSS9h
Dq5/17ksNm25TLy+7p14nn1WfpFovatFAEUuIYCDKWwd3SgtBPFacJHpieEPM6RHALjn/qSrP6fi
IctKq2GjrQzEmqbrxmFeNQiaalAGZb+qsoX9lwYwnSjErkfwJeviEJjxXmAZqMCyQvC2pErzE069
z4ddwbOA5OsgicsgLQHW/93rjGyU27zEqDBDIDyU+TNlZ9aCLFnaLHUx98/HuzFd/3CzmslUoRMR
/Qt+H7BtTM2cTT0VyZ4AZhBbIPgPBK0x+EB2KdCNFBUP1AE/H3ktiMZU/xl5kQgUIIvpzYCRQSvM
i+cuPuiM+lXKLRZ15zA44nGWG5JERnrK5+99o/uiRMkV5oiAq6OJbfI3EaSyWN7j5TWLgd8dVLdi
Kt7+tJq69pXnzz971a8STdFvT16CMf37evVAaHqOTsmCOVzIj4xmdig9FewRydvnI61kZeCs/zPS
wj/kXQ0FjQyfycIXCkoPkrHxEKDahDoZarOfD7YW8/422sJJGLUUZU2K0TpUGdrBD+U3cDmi5IUF
+3I6FHgTAvDRDK0bIna4qY3hxTH74xjeTXbhOSa0dZvMBu5X4i4YFp1WWQKUZAwPqXgdsQlEz0ni
A8vj2sbYyyYXIje6iQNkuGNcd7q4AqRUKmYo8FplDhI1eregEmy2qidNkSUj/1R7yIgbbsVgQMZT
hQjOLRi3KqAQFSoHtUEQfBO4F3CYyw41sckroUOMc7uE9IwP6XGstf2YuEb6nSDkQnLhBdOvZDpL
kmnx8DJrvqENtpp8VfBsi47f2ljdVasC+cN/Z7i4alPMzcyosLn5cEHgrqSVazTXadjz9AGVER4z
aABxfWJwXEZHgxlQEMk2WWMV00EAj/xhhP/b+KpVC3v3VYssmpkpV3iMqxQXbty+yiPo4DUwzlOS
uubzSB7YptRh9faC9ouA2EQwetOt3OUxNFN5o6A6fgxK+ZgUBUz6z749yeVrSA7CR4Kf0ai5a0qD
k+3yWt6hipuAfY78RlbC3ecrsHrD775mccNNbY5jacbB+1uFEMNkwXcjlsH92iQ8r99wqpugwxJk
BvriEIxZrEhyRVMBXYYdel7hSZe0RZUWuSM9CRiFj8j/EZYwgBfo7eRt2vxbi4A/rvndNyy2PO8T
sDJ0fENKzsDkhKfhb1TBcZRKD9WCGipYpf+A/UmjBtnATqSaI7uSJHjpe7A4VPY0FPFD8QwB13MC
MAixHaDlDPvVtigrzMxGPBQBBx/PSHa6urbQ6sxtqis9zIXh0SyylfHcTBcCxQIffB3siz4ZHaCG
cllg6r4CVkwQpTvAnaY8O0CaoB4oEC2OsW7F3RkRAKJns3wvqYz6UvKk9busyPzPz8ZSPPq3VdI1
ZiCJg/R6iZMZfNaUhqop2P7QVJSxreoE7JQJ9AxQMIA+z50noxJJKqscIaidKf5ZoQL6yrB044co
hwqhxFiB3HsmVeaoWuCaoI/IavEdnUi9DrWV2gg9AhrM5x+/erChZ1IgOsUjMUuLWtNezoJ+vAUV
XDtPoai2oliNcBHJ+udjrZ9rRrBMxk3muvBcsiQZDZE0uI7wvRn8bkZcn+fOjLQAhacJQf9QniaI
QBAsSGMp6gIbXyCCsj9ONQZHUwycbXKr491ZlaSey1gP5/SI9t0WEDVcJySOCPtFuVnk++Pk9xmA
y80iy/IR2L9PiUE0U2caJLW3xbkbOp1M9FrUJlxq1j70DuT5rPtAuoqnqV08CvKdQYXSAzbKw+RZ
ZB0cHEGRBAC8UqLpgA513nCjD74isWFSf0xrYHKke0BdTNcFkySKIQju1X9zQu6+e2EIeJ3qBm/E
kqFEXUgXSt8iHFtcSIFBALz9V1vEQMqDEAtwyiKuNoa+lVOzR2YKg4JTwjNIF8ip6HIHSHNSfUyw
LlnCDwgfN4Ze9TkQQf536EV4AcvG1Qm1t+PY+uCsIHdD4TOeL8A5RHbYJsVeYN7toQVzB5PvDF0c
VZ7h7Gwq0daP6j8fs3ACRTWk0jxw+FzZ174H2RfAihm5RDoyO+WkDdBHmZ1dbIRYN4boHzcEPBbY
Ayb0S4s1UOvcHGZ0fxJ2v8Tz7Om7kUT7aR4vAbg7sh7YjSFB6uWbzZnP6Unp2B78BgtJgTL+0qBG
N5E950iyI6VxKnP+gufgLW6mtqGhVQy6KjAd5WD0VYgOETuIYEabTVugKqiZAmRC1BPnxa5MXY4+
BuKHRNADRqYz6NQ2pYvZay8RAgADxUNBrgPWgOYm4QQCenpFiSIA/Ix/qBVx/nY5AnMd9bcmbo4a
uxHGb1y76L1ke8E4aZR3qj+Ez3Ae0Vugm/7AASIWWgIuSnQpsuBaqoErSHKVGrpDWntRPvlS/leV
MTsOtacIwhtEH9UWHLQizmUKSi+UqgoMBlCJ31MYU2uDVpqLArqgU9PXzgA5LC8OefemzcRiIZq3
dA7JmS2Nr1X8XS4rW817P5c6C7KpDUOwpkxBHAaqL7BBE3RdESXeWTApCM25qNPiGABL73ycR115
0Io9Ny5U2c/1hW9ROJavJd2MpgIes4iHIbi4GdW7IYd0GiSah4WQBJMwPBbzdJS79rmtZVelHhge
nt4waxoMR5WGYzNEHlDdvA29EmCRIDaIA6Tn78B+4FsoDioq3IGZ3ACXmYjGHcwzGlAU527fgh9X
EeMhLKFmIei/UOOdG4DJIuJSWbDrIu3pc5OzZnE0xZBBn6ZwwcscNQ5CpZiJBnFL4+aqj/0DVK+S
a1hv5fBr5uR+pMVRimaZmDIx8iOTUXaT+SOIYmYsI0fXnS5E0QJpBA8+aGg17buIS8z8DJGZXUqo
oSCj6Mzhq1IzO4fXMVByjTfld6trAWkzM0wVJ/7Gr7jb64L03MgUNT/qsq8Xbo8bq5xyydlcizWN
L+T9/4y0WAuj5HOpS1h1prmd+Zh1hzj6TlEoKn9VUmapxYeOs2X+JctPDAzROcPStBcDJwlBvzJe
YvR+GbujpH3NI8fM/HlyNP086j+UHAyU6rksci9vzyWkeqqbzhto9FrIdv/1iyiqq6dOTzSsU5Ad
OJgwVMCc0uwD1thWnAtzv3QHmkpMRajNNXrrEHK3KaBvpqLYlB9z5YBMxGAO7I+Jqi9khHpkqfNj
R1Wris4I1T+/Gurq5b8fe4E0cJCnqrnH2PCAObg9Rv7IwjcxuImuaQB1law4tfIV1G7xVSM7EONY
VfE+GfWHqXjE+kBDAM6pfIoQXIGCqigNNo5amRHZpIdUQeq/EPIDT0ZD2vwwZl4NPHn+2k0/mAJy
lUXqB57tuukEIukMUBdFjsQN9ZMy2OCQj8yXFC/HqxLKQW52JH1Jsh4qbcUBedyri+qR08xnSEaD
QHa7EnVxGBNaDj90cKjwxQnoW0Gv+2F81rtz3ElPSol3S/hZRa8wuBrQdcT8erD+s+w8o4INiYVS
vknqMZKA8aI3kTsETq9YJnczdGHTHzRjJ/MrjkUwnGN8b1OeR8PqmT3FmaPJLisdDV28Rg/aH5DB
i/yMDC4Haok/6CMizrSCDPxCgRxFZxCA5OYA5cyQCGRemq4wntBXtpLLQx/ASox2QzCNqk3onmav
LQSVU2LYyGgd5HF5eAgSCDof8d6dVZfn5jXUXxoIrqvIypXQT/WXDLLh1LyM9QG0BjerM1srPsx0
p9zEy7x2UYkrzgp/bVsvkI85RGnsOUchug78YrCNQGBcWXzKcSjU6QFpuj1WMGHNM9juEgDwSMrx
JwgHTGRUhg2uk6WgwEAyLw4fAlz2qLZj0y+oRzGR8SGtdyglGxDsJZ4evjEW2ij2UDq5avQyjYWb
ZpXdGb8IDdyAh3Y1OGMDxAuK1UaVzy1051I9OVyCnISkh8TNYkBT6qV25fEpz8/BCJpbB3UJ4pTg
RRuPmH3QguWF/1b1yjmHaVVzyBdRvyQ/hjrZVeBQEHJRsO4jUXYq4K6W02dIUj+/b6vZmaZB1Q0/
xGTthj/fXfUonEZaBGi/EZkWMy2B8UCEcQ0Ad7U2bSwG4p3mKRfwETZGXoOX7kdexJw9Gm7EyKLz
I65mqJ3nwEvRkaqxDKjnVXu8qluMt/W5QiIAmFljTF1yQyO1IUo2CKU3+o+hvxZ7YxPQlPbc6CfY
+Lqf7Mq0C2WH5IpDwvlvJow0ECCmhq4W8iK276OCtJIJSTu4TRo6NFS+Mjsat2DIu8atVA/tAjeG
pGuG/G7IRRrX0lAdCwkzrkH3Hb+w4ElDAF89TKgiDWgV56DpsyWpb6H6SgzU/3wp3nyQY3Wf775B
fOP9CRu1Ok8MTJuiu7exh+XpFRC3reF7yJ0eZFhzo0azJh7Gg+P/LPSiBqBN8oASAEaczlFvtZEL
Km5boX+HlYP4HdnVawRe7uigHCdEQ8PWqouT+4f7vBt/EWlULGynIOJwYeWDojpyBlW6U1Ew2Paj
YReG00BcTpxyi5OxbCh0C5zFIyuUQOwLPcjCd3aBwtNZNE2grQZe97e01Xd6+jpl+3H6MKFmQ0XW
lE9TaU01TNzwrCs/ZDhFlC7y09QctAIEVlD1R37t6kOubqSZq7He/38e6A+/n4QyLJM8MdFFouei
IQFKsMpkz8NTpO82zr0413/ugAnFNoFyG7Sq30fSqqJDrosGGeE7NPvTe/2mcJjg0ilNa87RJMQC
s49Uh7rcFd2GSV02mf/PLvwz+OL40SmTGwOMHJgZiPDgHMmZoh+n0Vv5NHiT6Yzd5EywcQlI+GNe
2U3uhTJxZvZSM6+DFUCzAQe6VnQVMh/whOKhJU+DiuaB0I9SdB1F4svbp0B2Ejpe6JxDBvYLAaoI
1BnKgYIWSN2mR7gin0s6vLO4tLIKPShN7SmPPQlDMzTJDQfgi1qBcM7iQCepJiHQSQ9T+3Vo+AbA
s1bh0Ng/a7K4EnPehCQ3sCaomzbMH38h0wdC/MOMT2a4wXNYNrD7ewOAZOhorwWFrrE4Z0Gtp5XJ
0xygG1oLIlKFFgChfBdy7IBfUV9WPF16mdQHaB4yxDEKekeGfoaCfOpWUWlD26qpTtGYVoLKuBqf
CYIqfHECvFA/JoGlkMYlMmrnrVPy8GxGvc17R2lTe0odoj92+U+munQ3VGjUAwnWYLeZk+Y2zz2t
eujMj4GOliFd9eYwkWtnlF8ykFiHHqTX8rXWT7MO9jxqqHMTHglwc8QeQ6+DHT76sVIcKO2cJjp0
dCMxXaNPKxqqzKYBfa8K+ufv92YQb9FoCJCO7U8NJFt5hxZCCFn54Oq/so9EOVUcvW63Ss3LFwH+
3rC7YRfJTaWWbcsLDKu1tgaGduejzF3oF/QkEylYdWQAoBDg1baqPPPyjCoAIsAcfN1w672jtYNK
dHAcIW3VRUOy31fAlDMwHoQmv46/jZpu5cM76GJQVNMWnEp0XNya/FpiRxjGQpmTaERbWAspy3qd
VQzkXsNXUTVv7Kh2E9nvzP02z2vNF98PttjfMI86idSi44B6VocXNdv3EdgrPbzSU9ng/pvJDik4
9LCyAe1x+LUmKPMgG+bGIQdLmkeBPUV+orEtn72GVNx/2eIIoEtslaYJlqEvUUC3g+Y65qInXdn5
4yviREsuzoDpP/cTW2u/8JfSEBO5L7AcgepzBl8EtnnhgxiD2D3aalewMdhSr2f0fcnQVgiisOIR
VpDBsgD2ETmMRr9uHqtV3A7YoaZCg4nOhvriIBcS0YNihvIK1VsBYk6I6c84x5ggKU45e+v7Dce3
NkGU6iEHhxhGAVz4+9XpiayFQaFkRzAVA1Ra4OLRJQ+pHRhXdbOxdWv39H6wRTA9l3hcvNGh9gQi
jfwU1ItGPyOSrmZ/7E+bm7fWrAmOBLUysI3ALTHE+b2LYrtg6pJaAd8XjXROihZ+UcEc52BND5VP
+96ZhKoLTxaab3Oi+qBbnSRIrjmIaxJ4QnIboAVZeOzVwSMN39XhO/A+OGoeGQDjkGz1j7BogZFY
Kbpq1xl6a8Hg8cBvZjRNg1qQRA4kCsj/SnbW9bOifamBWTfRlz7aQ9RdRHtt/Co1weOcPBZ1sOG+
yVpIez/9xd4Sac4Kpovp548KTAOiKytVf8yZF1YPhHuZ5rQmVMXVR1DbSItRjAfhAl/6HEqTjVSn
qfZ4ARTm9AceMT9AD+QESu8h61K1o+Sr1ROK+a7ZZnYdoLVBc5UrJOTyT/3bMB9nVHxL+aeWumH2
FQ89W3E1brQbW80ZwCRHfxSmof6+bJQTp4nSGi045SHU/pFlzoKtd8UnTrLH2iOXr1x+odNBkXZp
4ACFUJoN50vWglbUoRQ0hDDQgXQZHmt6Kc16WIIHyvyAeBXfQZolFW91PwMd+NmNaC8CeAWtd7lx
xnG0DV7u9Qo9kB6H+p3nUKZIl7I4dOg3p3E4LLcafIbO3oZVIc5p0UbQ7tVDjVTI7KpnvfkBkEME
jRJaaoEZarfYFTmoPB1ULVSPD2wM/QYCGzXamOqqccIzFWgLDtILWPQLa1+FdQTKAMjjBNhyeG7k
2pIqNy9sE70XRKNqE4yDrf4f63fYIKINObaZqkuTSBsli/Eqx5EjwBvgYiFhktBCOUG101ameRdg
kdLsOcj+Svv0RBPJk8OXIYCK6XEK0PkQIsk0ky1d8tCWyIH4dD/j3lfzngNai3fttNdyFAtrty7f
02uG4mUzoe04dUYEiGN4GaJ9rHkayFKqAIjinVpNu3gGlUe7ZEKyDHYPTgh0mW8RXF4guWr+BUYm
nEp7rhIPr6Ia6kPC3iTkcqHoQIrXbsKv6vAjDDI3Bn4vs+dSld0pezEGY6e35x7atw75b44HCZLi
J+GHkBWv5hjt+fRdo5EfoscDR1cn43Ek+ddOKuxOOUrDJY6dKfeGfHACc5+hT0uvu1MBFVf5AmAK
TVstM4WNB7+OpT9Fm0gCbHbWH2HiDlJSuLXPR7vPzxSYmT6fB7NH4QaGbHD7xJZNiwRo8PgcAF+t
IctBl8k+/NpB3W1mu5jkvpS0KA2Cz9kDEZLeI/O5mc4mSZycHWj6s5kTwI+7tplQ97JRnxyri6k/
B2SXl7VnXvsid1NZDlDMqy9VHQIZhBWlSKSq0YRGywjkDRO5yqEHxwFtKHS0LEXm+buHoLi+2O1M
6PH9UHKl0A9CL47xsAb/iAv0AnsKOkcddgF3zPBUSicZ4FM0NHbLbKK9p9SHCJQWx89DHGXFqqiy
EHIhFNDhvxYxDiFKk3I8rXckbwUwe+j3Gru75lcqGHLQsllD5Kbfs86ZK+vzoW+tNxZZ+P3Qy9Jh
rYxtmTYYOgTZO0KHkvFLzj0tctCmSByJK+pOEJ2iIUqHtDxB1e1h5l7/TuYHFU+RbD1StZbdoBWH
0DdoMpiby1Yh1KymsjBTOLGL1uyZ8ReKmQi24+GAK5j0L9nkzDr0yM7n67A57sLahVVfzmYHa4dL
ihrAqNmoOGAbKvCZIDaJj6O8g4KZbyXda+RhTBi+hKoEfuWPkDPB24akw4TVU6M6AHYzHXVGB5EF
QBAwyRucRsXdmO3qgTNg2dG2F/3yltk3IxO0WzJLj8pTiZcG8mM545EB3U++hV/nD9LbanQs22/I
X41/tcO4fwqYDMB4/7DwQ6WYTZyAslhD+Mk9xCKYNNTit7TFaXUPkF+I6HQLWr65juVRvx94kcUl
PbjZRoqBtfQtSL410lOpPCFjHHpQGK10cvQYBRi8eDGcyNd5Phel1+XnaXieybll37XA7vYjdLCz
rQMfajb2RKR1f3wdOrKAVEAUyMMWX5dnAS37AFy1lov2b6iJobaDAHQzKl89cbcuZDL0o2iOtgiT
o7DXFS7IXhRCRM3uIxcbMAPvxdsc7TEs7MGw5H+17fejLqJTyFMpKJUYFYyNqnEU1QpeFXQlKNB3
x6bMQd4+ttCcbxi4tY5iAiWBgAvsMkinFiY/mY3J6BrQZrCuYRXjEaMdXLcBcrEK5YzQYxJIitEd
F11IkgORR5fDnUVYBo06E90gpK/BKCig3xrYo2Yr/2Hf2ISOnDXIQwOzK7wxAoUo9SR4SYhg5RO7
BPQ5kR6av7Qz5Pd09rXJjxt/KHafW4AbZLE8btCRCRKL6AO0lGaQjnNz7Or0GIDxQ1UnQalNGDr1
Cc1kEA6d0sSuB/AdfTK4YGc35YnkqVtG10h/ypBKdMFbBz4eYIgyiR704JTg5Sj1rx4/h7YU6qWF
zBXfHwa+3Npcclh10ZuHNnn+fCJrBSP1biJLUzY2vO6DooGOGH2uTV8mX+VoHyAC+zZEDiHHBjVN
eqneJuNfwCEYWcfigVmKGHkBYVaIoEaTFelR5wjaJ/0hYr8KPXUEKaPUrkB7uxQKvbZ6oHW335i2
iIP/2D8EMKpGCSN/hAyFPIp+yDmuE/y2zDVXBpeqx3gkvhpt+Dxq6UFmR1CQoepCx+Ci9iTUK3WE
blq9Qd5cyfPRAh4PzcG6oun8H3nZOAF0rWMYFGOPPrBa8IOAqspvzdEyECS3aij42ZXZC/BYF22Z
5T8E8D26EEBsAJxGQTAA0biF9qkg3z0qWY4jjASh171MSe1Sq/1kLA847ru6Jw8NxHT4O6syAW1H
FK/yjDbFsw4N/zrO3wL6XZrQOaHHOx2zXefxg5kLeLlGso/O5WgU3sa2Qs+ihT8F2Z5cOT+g58uQ
o3Ns+5agH6kZvsGvOlV9IGgAraPDXfk+5PMVr6m64bCL0Pus6d7S5hufA3cYdA82Z+aZhYZDohZd
MwtkkRTsH4g0IVAhbeVAyeNJ1eSjVUpPGpCtz2hWl4guu+3B7Oed4DYD9zaV/+PsPJfjNtZ1fUWo
Qg5/J8+QwyBpKGn+oCibRM4ZV7+f5jrHawjjEKd22a6STVkNNDp84Q1AI2QxchA0AFJh46mXMVO2
FOgMWmiWk2z8BJ4P8CCuBewYYB4XW8oxAyw3gIsjtWx2syXwt/m4Termh5cX2x6mBZKMK6m31gXs
UT9DY6AMjl2SkNxSarRztEobOOb9cx5gVuyr67G1YN/dxaG2KiwSqVRatd29015t8lybbyTE6TSp
2ox1fOa678rHmokPkQ1WItTSuRwKLV8PI/45pnqMkmdNebahLBrSA99+H2RHZ5ThB3bBSs5/+mlz
jANQ79ZjL9HC+XqrzeGDVeDjMLZZ4jhkTW6Q3m9UuWuomSVye9ZsIqbx1Crp2kgKUkX9zpZhMb5K
YbxDURQ4m495VRM7qzgehDQiWZOzNUSAA+Nex+TNKR+9zMYsAN0vWIrp707rN4adr5Rq6fabKfcR
3VHnI7C0dK7Bz/lOY7W+U8Tdh96aAM3SmoDsWQCtJtUtF7Kr+cF0gVFQCe6mEG6u0ywODLQ7iY2o
+NXmGW7COFyFMvkiCNeaC2FpAJDEUZugQDF9NSD8CqEMiQJckzY19pmhbCMlfaRuS9liZ7j1nYsf
SYNZWIpoSdj+aFsVHP/3tnyN241rvWGTXpKvkgqbKEhCswUu3PKJOyAG50DP9j66JCGAoKE98qdq
Wr/t4mQjNOTY5x/2CQDTYzYUPIykvU/ln/w2DxYslfLDYKCK9CqoX3W6YoWgmA4yWaFlKEFMocXo
Gq9dQxnIsNe6/ztxpbWGIUXintue3mcOEidex9KZ+P1esaS9Dx0U8FPf5wKMDwIf5kIfvphNsXKH
d6QLBt27T0rcF8pgb4dcwsHvZqg3oQ8Sxn1MSSOTVH+ypDtPf5Hyai3TneyQwcxplvlydEIylgvC
UoEVVtS1ZMunw1auo7Ubj6s0D57q3Dr6tNfa6ptbQhTej9Wr2ZsoOVy1OnvWfWAS0TbtwzUp5xO0
pIfRaVcZ7GOrUjmmA4QmtjiNHyxVQif/GrvlTlBIusHaZ2wix5Dprz0pdQOYp77zfIWS4tXtWiGh
MyZ4zpTdg9Zr4I3BdZfqsdHfRzpdrjwcmrHe9Imx3x2cmEDuzTHbjR//HLMHpUHwgoatX40rYYgA
pyByP1T3hPSk7G3hw9pMDpUVegshmAMq8Hp8LRNlYxcH33S+BW5xqha1bueucNC64HVFD5yG1ufN
6WGQbCa4fNzn6WNfNQ+ZMZD78GZFskq9YoNesceBi6/xOuw4QTnZHrox+44fy8LOnU0JIKnahKY8
jvEhQn9TOadj6BiFQ1nTprQaWILVo5wSI9u1qk5JSjTVDA7n0rHuRowLvj5g58IHBNpgfaB/LnQi
Ps9DVdtZywf6kINDvWXlO94OriSfIKUShzB0Am/66yHnVPUB9srobJN2A52e5kAapSbPFBUXkLSA
M5P4ZFIfayEEGfLfPVVxp4aZ/ZvrEfECwynZVevYyteIkgrpNBPbp7xdSAFnJ+LmodTPExH6YUVj
EwInx0/uUE/P9/Sfof1ArEJMdhnIOZNzalA5NJBWDj2hqaKNaxaeVQY6ijb1qTS6g1DDah0Fj0rV
/UsBNS9rgGBAALonj7ujB+eI8rKg6gNhcEp5JZEMWwLp34Ler1RUJZlDyOpNBn9eQRQP8Xe7to5V
5i8ACGbmikd3CP0sEmbyqc9zVchFX5oFFQyCLogJCLkgsFWU4EFPEG4WRcvmhvu4QzE8Mm1letv4
SZbHQU72Cv+bVslaxFYyWs7AiscYS5d3Hemdr9foXL1Cux1TfL2bTVmoqWePKUS/krUwwBzW+wFZ
vtfW0lZqt9WQac0sujbFgziD6zVItSpGggA9Au52zdZ+UD7gqvBF8TrM7+00wiSwgiHAB8Ie4uvH
nQnJ6WNa7CUCDhgqYgZvnjZH7KXqG4iYLg1reSfLoCj+DPLCFpmDTyGgIxIewxHG1pNJCZPOSMMR
PrAa4yrmI57Ux3s5eqjl9HG0up3g5Y7wkFIJuUXvFFoIS4EWKYhKta7ZBaOUr9eZbnw3bVXIaqa+
eSyD/jGVlhTf54rNSP1QyeRw08B6TbdzbjVqJsPgo7vLVhYaq0KCC1aMm7zDCudSa4h6y+bBap4Q
lnCLH2q2ctE0a6TfWtYTq9BsYacJ74mvP9bcxr99tMnuaeu0lRwfyhvnHkXOjkQeMDExBBIWX480
l58LPwOUPqELK9qUKZOVQ2uqPvUXIcIUoD8ONR3lJRE1kUrl6d1Q/gDvFoS/regN0ZGF4ec27u3w
k7puO1ReDKP8gx/sE2MMwyMyzMck/CtFlS6vXoTWJbRKMh9Iw8KqpJPuOlJCo0h2EeppGqqfgnj4
9XPN1d2ZFmJyROUNDAEmSYWXpYWVq9SBRvvsOxfoe2RuQq0NrS5sSGgPGc+kG+LIldDqFizIzHvF
rKCRrUMhkYvBz9K5KZteX+qzzoTWgFxokSDAj8DctEsSYEaiwGikpCKfcYRAAhCJWhr4uBMRPKVx
jRzwlXQUht0HJ7RZKorPfDROWfT2KSkwR9OIoOiTIghdF3Bm81qWKKQSe+91hADun4d6oYA0c27p
9JSxzILIpIPC+HxuRV1a+q5rAnGm00jVlXY37hgiDf/6i4toblKw+TTO5DRIXUc2h8QAWZwSA4Po
hQNRLRRi5uK4T4NM9rXvdBzPFlwiUjC9uTjIyBTjNcH5uEUEQtlk5VFGknnx5eaaxTTlTRtRAMVR
0RX/PIuq23aNGvop8vbPZDoFBOIGsE6QvJIAjvVVIrJQXWvhipx/X5M2ETmn44Ci+TwskhexjvMH
k/qeUXQbV6jlOclKerUbjKtX8RXW49efcY6ipIOP/WfIycaVlG60qpLvCPdlgPsSRSeluNaUS0ea
lgnkeRcVwsF7Nj1zZyIllGSAiD7OfhiLJ4PCDRyOMrW3ceR/4Gu131Gr7gR9oa5p9Y3Smt+nBmgD
cu4bVIyE1wx1osWvNsfjAXtLsk4dEZOIaRE4NCQtHGosHDvklZSr2AF9TNM8RbU42+vja0yi1ec4
+2TDWtB7ujRaRSLeU362drDRvZew/KNI93kRApQyNhr4cTxV8ubaRxKikyFkDpky0VZSf3C7qPVD
T0l9jJS72P9bBI5ynggPr6+/0dxWI5VhPZLLQNCcLMYyDszQsEDUm8A/w60bXRZVMOaHAA+oqmAx
TVn8/CbasQst9Ho5Se4VxGMFl4Qy1v7rt5i5o3Xwjf8MMSlwyJWiDHUJPpq1hMwqdb8BlULvfZFK
tvQuk5DKqoJ2rG3ehbZTBjMI76FsIVpfGmJ6CweGkQ4CVc4QCFwyxLKgqDiopweszW0q2yxoqnST
A7Yo8XFpe+ZLQfOIsuHBUdJtJSwmfe0kWhW9dhb0yXg8V+5byM60jXfNQp5bxzCen4ubptwaYXpA
D2DbydrC0fGRk3z1hJPTqg7KUFfqFtB5/lKpuKsY5sGuioOrdeDQ40Nku7/CqtnIEU/q/kkUd+NC
Oxs1MoAIFKJ0MmB9yRAY88bfCcB0mO+aVtl7lLick4CpG2PzYJfSA1QzhWKvMTh3CaeHgrJy4QXr
Vq/WpQ5CliMKeiJq7yG4UnG/Qi0afqvYvUAHUyDDgQ6hKSa0OlVEgI1z65/9PNlHWXDS0UnvenhA
Y7b3YET1mfxAxH6M3XDtWfU6qiAkKZ6O8C9qIWZ3V7k64Uq6tSAEWx5q9oq2CcKWhPYy0nqygdFQ
NH8odHcfWOdCu0iU20tC44B4yG2Lk2xfQyRhrWuhXxE/QYJnhIK0t6mghu67F7+DGVu4WuZCkNvV
NDnma1qxcEZZTRUehwCI6H2hhFEiV0KjEA0OEq3/xXYHBkCkzF/aVOtbcoYh92wWh+a/SqB5ybdF
HCLHl0Xc6dzJ4mCxxJ0Jx4nI/PPhlSpZWXuqigNYedbGNzakAbE3vopK5NcvNZcD6bdDTc6WTOpS
bLupnUem/iQInn1WfROAfRO8IFaBpxRNgFEWfURro6BO5hvXJhq2DmCqBK9mlhmg4sLTREofAdZK
vMVu0tzBcfuMk8NJxjjIr1VR31dOZXLJ/HdFx2H7wFkI1CVv/oD9dVD8/HpqZj4CpR7Fgr8rauXT
RjA8/jotYqrljvcN9hFdGlIQVGYWb8O5DEzU1QDUUGNjrMn7+bJqtIE7fIxkUW61C287Uj0N2qtw
QoiClxxxh7D8JWZbqS40or5+1TlwjQEu18aDynBI3MUXuLktrdqsUrslTJNV/J7SS1uepWaNfGn/
0/+OiAQeqXcj1YKlLrd4s8mB+2ncyZUQpaNjgXT4iLklyDkwy77bPzjKFiW5Z78magHkTTJpyzTk
8JM0TrBX4bJOHzD7rQKh1+91EJqXuAhzCAJSFYUckL6oTNv182QqSls6ycd17e56NGghrCGM8YHp
faOECV1Vee6pS7nmhcJPVnN0AV8mHN99/VVn7vRPzzFZViUlBLtMsMaVrbsmuwez7rULudns0uXo
d1SVo4rWw+QUts1IQWuEMUIHqDpLde3YkKlRvuxprK8K6Fog9YpVQ97ehpuvX3Bu9WCSxFw7bBpj
mqLrVVnRJCMuiooXBM5C09t5iGVTpmD5JJGycFZ+JCvT1apQ0yJjMWw6JGLCb3ZJYoZ5WrRQooIO
C+Bau2tI/nu4H71VPGTuQwtGp5dUbVUrRNr0SQVkr2wtCp6IudKa1n5hUbLLUcyPS+9MbLxS9Wgb
9NHZad5V6bnU3XWSDZuGHReoBkzw4lEv7XudGB3N8J+dAusLZRl5SFGTCB/aFPFVelU1BVb/mwZ1
fsSXLBkWhZZFQP7Vm08upEIv6kaNefMiexDQzzTTV/Kwb2Vc4kQfIIzely145tavijQkRzAcjH8l
P1Y3amprcwu2v9DLlGx6sygXnkplPVqrMoYbvhqxJUaq1UcU86fz4+vVNZcyi94Dkhq0lZEqnXzu
ENUpcKognanBIQvQdVhepEfwpvVwSb3vdvLLMxbqA2Iep/N8O+RknnUp62Kr5CYYMQSuLqVJMedk
EmR9/WozsROwPjIjlZSclTwZxvCwVaMbTHMlSDbFvhtONNawtUYaOODqd5XL1+PNHb63401OxCyW
6rhrea3QPeU49FlnUGWV8bao/zeXMPNmQCN1IVFG4/nzFvWkrIg0l366thqHJ3m4ZhhjCLGInEJ8
jr52XF3H/oEO7E9fIsihn1tEL5lp7Fs8iTX2K7F2ZAtCc7Xqmt95hJ4/zWBESZu9Z+Hu97tuvskV
exXYuNrus+FNaurdGGW4H77HFIOTpdmbK6IYhAXA73ghodb7+aU0Mx8oItJJH4h//K2vbZA3WuXZ
qbP3DChLG5muZLPEtZ9dJdQ+P0yb4T5NsiE3auhpmLhAUWWMBhtE4AVwQlT5O1CvnLClWiysyzmv
FN7UgfZkY476L/BdF1iVafUwZNpN6wM+wfFuY+QnLdjZTb2SRwzYFegGFeI7dbIaTYr2La5FsbXX
9CdUgGr774rKVl5tQ4nUo/2oi1QkKp7WobuYbEH7CJ6EhY2SmuRHezQ3MBMpKQZGD3H1h85yEcW/
pv0RVj/sBLA3ggaeMLjwn5P0JYn4H1GNk95AG1ndmwm6XpGxI+j2QWM9D710SOt6n7aIWUTKrqGY
eB/4fw0BhON7o73SGYFXLL2KufMr+ShV7V07Fo9ZgyiK7a4LxBhr87moKOc0GnoGMJrrqwvvWggY
NvzefCVUzSBRNPIp9pYCsrmdClJMAy7HOvtXkqPmsSwXJUutti/0HQqQth8KRkdBpP36UJg73inS
ifuUArIzXV6+rYelNxacdc0JVh3l1uXIWoQf0/P0doxJeJL6VoXUF2NYIQDiyD2Lm5nvByYsBBov
Kc8saqN6z+xq55RvlMVsTLa+fs+5M/32GSa7N7EcyZOFyQV1Zdh8SXOGyoc119ejzH44WgIOPghg
/Kb9cnIVFYlf3pSUsUbiVMwoap/cVnKx8EJz5wIdvn+GmgTt8qiohTUw1DBC0lHO0AZh5KKB/6cf
Dy0iXEvA8NmVoiHjBrEMIYKPgPsm7grkrEiilIOILjhIaMbz24WLdw5vwHL/7xjipW/GqGg7/oea
SI5pdpw3UgzcTUb95tgFz7hkbxzjUbdh78ibqHKA2+LU0sYn9F1Q0R9wW9I4YhBx//qzzrWhbp9r
moXqRWQMmcXqKQmvxwCDiLTddEq+jsfxiLptqV/LytwPiX0QCj0O51OFa0iuPJZDdIBo6KZoz76U
lbN1imRhC89uL8PQcEOguk/z8POk0TzV4sYDD+ExtDfGm1RaKvPM7h6HNrvIMUCDTL7L6KSdCdTw
A7MGiT4A6AGpezkkmutbcwr9M9BHNHizAPywcGpd+OF4yaYat1wQA0TFGnuudVpvh/FkJL/y4XEs
HtzvhKAaWsnhNmjXEuzMcZMcHfO7/g1y8sKVOL8wb55rkpqrpdzq2cBzgbVU20uYSMe8+FFhsjR2
/pptbg2bWEdiE/RW5J4K6RQPxQmAJzFxv+6kgDsUCzUpOX69Mv8fDwa2A4daGqQfRMGbCUNt24LO
xjFAsdRBoaPMUFnEnTNLX5S631WhDPLv7IclGK9tBcA81AFh2vGdIaF7rp2FlWER2Tg6LuyZ2eOC
pu3/fbDJkpHbLIuGFKxUK52NDFrUcbH0P78qRU1KwMvhQX1e+LbpKr7uQEaiHs31xSjE6UCWv57i
uTOd1rilCggNZahJAp8koRznOaOQddGUL/Bj0D/0ugSX9+uh5hhuoHQEN5teq03K8/mNwsDUkmGE
eFe9u+qpb+kln7g8WorBSG+8qX/J3p3crhrSA89eGFx8kOktfTv2ZInTl6yBEsKw8vIHme1HM5uI
DG4j3G6skFd4in/9tnOf73bAyQ1G6JFwpPKy/4dhjzStzjiLy2RuJZJf6aIZqYCFEc9xs0XMMQ1x
RgdgIoBivUA/Ld77s6/imMLASyyUD4XtmyEwJdWDSLU/vGHTQqxEBEUXr6G5Sov+31E+fKRuRoEZ
1BKDWqwO9Eu7/RC+/P90x2fXu0MtB1ABBO4pw8obuiBPhZIE/U2LpHco0Zg8ymh8J/rCCpj7MtRc
We8yXGa4R5+/TOg5kgzC5WPajOpMh9Ayfn+9yJaGmJwRgR3bfRkyBGcENxdDSP7z10OgQjqzdQyo
mPAToXUo0xVWyH3uOCyy+wK/11Auv3lcA9SHY+JdD26Bb6PF+r1wtpTIOJjj0di4wJfSF8lt7rXC
eOnVl7YodnmSnQphSA/wuhuEAwyItf65ze0LHcHEoJZVXXwwv4L2psBx0I9qWe2yEpCQLSPMHu6c
HkTziCwgNkfaisF83fuTOBBVsZco8deEpAubw26cTZCD6j7bzbkFzdpJDOVaG+qxVk9dS/9VG29Y
qjuefxir7blDcqyAGZORvYsGeNvjudu26xAug3jM2ONuNF9lzkRkFmn3KjgkyqDxnLF9knEF8zCu
p91WN/46oHfo9t5D6yNKExnHVLGfUOVO8f0cnvvS/+i/ZWm60TrnoFVAyYtnIBJDcWnkfNdW1a5X
qq2m74YISQlLfRGVuYy6FOi6tY2ZUOYXK/EkcpetHSYjMf+SG2gbSXBsw/GHiBpFgW/kuUN5HwRo
pUi/TPmOa2bVGBr6jw2a5dEh6wVUAgpDsK2RLuL80NB4t1GbNLs/blivMQZ9M8FTOIDAo+JvnqxU
/uqyP26cHkozfHRgwic0DxDBdLB2UMd8V0Ne8T3zJPk2M4pGPFo5QglLP7M8oTdu9RgpPUs9qMH7
QClezGGODrCwjMiT9942dgpMmLJVDlWbo6/VrXTPAHEvb1vD3ruuhRToMxK0NJU2eCQ1kQwvxjgN
WI3of6f63uSMpV7YC3B/cYLl5HnaHTz+Nn0VuriioRgnyd5UkQZHWt68dqW3Bj64obhbjuZO9Igr
OIEi0qyQtezV9EBXzGHOfKG7RWyI6AVSWABBt2b3ViUXk3ROda6lS2fjMlhwv+rkgGhDSZVgpKC7
Sg2asMgSdDISrcmDDPGGcC/y1T1pNguRNqJuxYeyqTBDHHdd/TPH4In8own0l6QZN4bCR+ieXU3G
EPW14pME9V++Iu1UZAKcBPVScC60yHhQ0dzOKQPnFC+bDHDu0Kw5rTNELHX1SfVs0v9gL4bTKCv0
krPpDkb8pwTw31lIo9Z4AnXIKybvItTPoleZrmqENBdlk03cZAehsIQJxPhctW+UDewU5KuRbBXv
VyorJzE/sv8TUFjsewd0Cn3+QwL7TtF+irJfH5WrEpwE7WhNSBGAxvTw7ezldl37LxLyDGsXGZae
x4FLAyGD5W1dE89ZwCLMXWlC0pk+Df8YmjhYby6bRm+t1HSoQVDG4WzmShu950VszdxlczvK5G7W
BqPJg4waKN9ZL9aU4Pt7BFbNpRxp9m3gEIgoWfg3TK6BTg1doK9UJMGMU3ngFCRURHr265tg9m1U
JM+FvZVlTtPEIIgiWzKpsPqKIC1dh/bscMahuLKofzU7FLR0k+FwvpgirfXCCnNNmHXXzdoOzqAi
udogE1L+/PqdZi9QA4lPqAeCkDuJ0uQySZ2ibQgHKqFOhLYmS/frIeYUawxovog74clHe3ASYvf4
3CPTTOhJptcFKLUiHotuV3/x8AdCNCSt6IKC8BxfDa3cZckzGhqLMzqbStFToiKv461BoPh5xbua
FuhKgue1IegkercWbfjyQ+QY8WBq5baR7xOT1BcGsO4HYgmBO2gwCgtiHm6Psxz32VLDazYpMGwW
LiYWoHamOm6Wlg9VbgAZp91upntmJhxQuan2oPn5F767eBDkkcv0JB6hp0Wy8IHmAhxgECpMeLpA
yrTBmBpWFLYd6GSIW+Z4wacOd0MHzlfYPKN96edvWHdTljbpm+sg9NB3QttOPAgqYdws40KuMgcv
JEUCxARoXIBSJ6cTpALJ9UtWTO78CZF4ROs6yf5UAYei9cPCx7u00bSqLqgTEdrkVCtALSv5E3YE
qwYthQQ3Lc1yN2aLqWshYwbhwSW7r50MxOmfInR2se8evOHvzsGVy91KASWml6GRdpqbbr+e3Tn0
hwFCjshep2ViTosedem4XVAIJz5qXP4rDHxBo8s3P2yuBhBGgBrhX1XDvjGfoG9ANKLklSXrnI8N
Ep0fL+PRZ7+4amKapyGAQT76eTOoaupIxWhSVCJuwi8v3dPd1Ikhne6N0l/JY0XJK+0Ygbpk4QXE
oVB2ORvYw225cELMPo2uGUgdG9hKTzP93kIIt9Jg4KTlM0ongscL/9b+a/m953qsqKxCeRLISFCF
n9/blBw96GPYJFAzeWMcorgrkvws/BfyU+u/qMRhX3//2c4SAnB4MMJvU9jhn8dsm9TvafNADHev
WktAcIF6hlvbm2ZgTniunGavhahLLfkZzRk/MaX/HXiyi+RSboB6Y41TxylKZNrK1PdG9KdTzy5f
VQ/vanTN8LVKpRPa8oB+VPWuawlJT4nySw+Cdd3+MQw8O7pfrtusx+GicBIp391RRwcdHuGw6Y1q
4ZKdXQs3Dz0JGcIyd7TKEQ/drCHrioSCzYtNNgy0zAwWjr656+92iib7gBsxUZC2Ym+m752qEKUB
Mf376wUwd5ffjiHe+CbUkuvR9WCZftj2kOdhLIOUEGe6vfTBZxFGls0GAjqHV5Y2KcoZfO3A0qEs
oGlCPxG/mZo8rhj3ruqxa9cDqAL4HU5nbRdv+bn60s3YUwWfMVZ7KctzscpP8IK9Af07+DT2S1u9
5uYmw/n162mdhQ5Ytqj8OCTnXKGf53Vs/LQnL725OOvkTEm2I2WqzoXznHoLq2U2hoAkSNhsUwty
jMni7Co1cusx+zA9MvPqzoGmBAJVM6udROvAHcfv2Hlrlbny2uTQk58q2m++tsB7VgD6DJIqLtqT
ThqyMBvi5JrW9yxEH3k4rhjKsp9nw2v8QYbjHt23ZNPyHqs76NhEdGweSmJURaBPIjm52Kia3a83
407WXBk2khJ46H9wkwhL83+GhCDJkbrwlrP79b+jTVeZa0mKjaE3lC3pe1oeovolKn3YmhQKKIHH
j8jP9fq+gioYVdomde5jhPL6fkkNYX6n3TzHpJpalR409ij8cBkFP1w1JAOPjhZtRudhMO4b+Q0M
BB5kwRJ4ZTZcvPnOU4B349R+gb/qx6p3Eb/DbFcVDohULwzurixcBfEVkixbwKMUUC4xeOa33c2r
a58XmpGrKPV3CccZp4mFNYkoxVDcDQgMqc57PAT00//VOqNZbgidbGAa9uSkHpW4NiTjP3QsoUhW
nGxw2+keeEhfXBaW2dyR7SgYx9B9oCfwIYB5c2RHeRB1gMzCe8m8BAlucoZ2lFFUCL21z9EyXrFo
xUpRpykkKMD8GnmBDEcuN+/vrCHY9sqwcNx95LDTDU57DpIPBkQCP/p53lUr0kcDNcH7MDH2o0O7
LDjgh5j6d5qLTKa/I7xs8wMpQ5+tuADi7J4aY6puRl8mjnyofDg0LjI82j7rMNv+0GWwr23fbkaA
g4mMwpF6DbRnNfrpWh4l4eub3ufi6lWUfq2TNdmVim5k95BEmL9GK9QXCGZDotgmRYhFv4SUzgSL
UkX5xMjbjfC6bEvqUeUxN7bcSEBoNk1OObJd44em6u+4KoyZjGzKZig3dvezByqFE8t7n/D8VOYo
crnoXpbxk1fne+BvvXQVtlCY1sQhXinWhTMmKqStucg8njvYbuZ7qgkoVVocly5rgAoJHtIiZBIV
bOlJB1kA8GVhyc1FpnxXFh2K5kj6TK6W1KdQk4Z9eF8Isj0ymNEbqZfttfcrOg1jsdzVAMI5c2eI
DItVLiMi8tGuvVnmRY660Ae3mgK1aicny45Wg6Jss4NMDbgEqG772cZ3Mc2GCNVes37YJWq4HxNp
27XBVkn937Xm7DJH3tTdr3RQj/X4M1Sbg15Vd5RvqS9/429MTTexw7qI40OtFrtQGSlAmhtXHaib
Fc8ScpJFugYzJJRI8yRGzIOlM6jj8xg5KH5CChu0FabSRwOhempvou9uH3pAr1Lgr/v2MkgURqkr
ZpKBCH3WQrrT6XxmK1NBIgg+K6huxzNJ6vsthUKKiVYhr4HcOzW5TwLdi3ey0VtQqx9l/FA8Sl1D
1XV89AF8Rt4VnIeUvnC5UeQWxkWQQVgKngBpYX8UIrOrp78DWaEIji53d6JEOOTanc2h2GbDKqx3
gU05OjXRGFtCGs6eVjefcZJg+K6WeIak/seKcXxrk0tB/guAsjEXErXZew/0i84NZAGAMSf3XuLr
Q+QARr5P3uu/Wu1+iA+sUoRTtbXvIOCyCTiU377eGh9L/18nH4AbxaB6Y1N4+3zySaVtCsXh6D5W
3xFn2NbJmhLrGO5RIk01XN75vl6nPBs4crrpi9flTzYL1sikrYd+TZScOh0/qvhHY66B+3tKs3bM
dxkBQ6jFfnzkAsDl9xwDPNUQPslVDLH+8oLkTwEloVDCsxLATqKMSwO+cP6UlnlkC9OLd8/oEmJY
40flBWwfBkj9uk72NkeFKD+Ldde6wx7iTk/Zi0SeZQeiLOm0ByOG9qdeENIAiK92xTH04J0p6l48
AbU/8OqXEnsujrwqwNXYUrZCGBchg+WPOnvS3czv5EbPy5xVL1xnxf6XpIvlXIaLpXxTsHlFggR7
0cbah+N53Dsc8JYcb4rvRaagQ/WWU6P++mvPot2hgv/ztSer2XHH2PMNRCa0bDX+ah8DCPOr8Rug
B/UvPVhFv/A/L/83TjiAMCnTsLYJnvVJeFF7Zm4GmjAaRptsU1DnAk9frr1+nQTCyxnRCVta59LC
285O/c2w4uc3J3CUKJGshQwLg8wq1COsYQmzCHK13gvOnbEQ2IhLZLKTAH7CDgTiBaB/Wv6gvRVF
TU7YmkXHqv3tZbsyPnRKvfBWs8MYKJMA2kBLfxqlm6lluJWBrCI8EMO5ROGD6MosMrjm0jGTQEhc
mg4A9iluiSZGZY0d6diQ+EjQfw/c70pw33QbPTwOEtTidRifS/t7iI7k+OBKO3QYMXINRwKKE5j2
r1fuRyHnX7P738f5V6FPqpQ6D0iBcSIFXBFcNOTtc+8V4NEmaO5tZB/kRhERGibCuyoxNwZK1FVx
NZ33hkR9MNRDP1AJylU65QmAv/Ii/FUa+xx1C4fqHM9CgAvFUY6BK2yLzyuvGu0yo9iF+G2Lh2UC
HVQCA5xW8CKaHaqYa4MOrYxUOxfg3vCtdXaHWAZ9Ox0gnrXREapVpBdV9oWkx4MqIYOMWZTfYr+I
bkRoaCutV3ZlgK5m+3db042sOSi9/IjsVOugMl3JXKIj66N6bqx+51psPH3YBLb3KMHmrBB7Sltr
54zdwiZAJuXf20CofYKpo0xCND3B4agNBtaqjRyGXVq04Mxv9Kbl1tgFGuJpYCIQXEAzDs8hCfCw
RfzZl5ukHJEgAZzzDC65AroY4ph1KZprh/JaEe0jzs4UYGAa0cg0nzN/2LuRc8izAgPhN860feT9
DPneuVXCbTG/haaGBJf8JJ4Bs6l9GV78ZFfbB4AZ2sMwYHtFEiHp9u6DYO7tsIkV20i2z272SrdW
9bgpKkGYExeTJGPxhyCFcRUVnqR+oomicpfQglTDcF1V2rMWJdxFFt6B77ahb+gvoNmv+cIqYSNl
tDHReqVRjQ8GNcVNRPGXPwqa1bpW9pmOm6RASAPtjV9CKtRd2JN4Y/Ns+2ct1lex5a+FKFwqP/kx
UAb5KmNeKGN9m47WRhhk5gO9nxolzH2ObKJBDqDsVG2TGckGQSXYlxR+01A0QbLO3BvGNyq0eBhW
8RZg1pDu4xIfqW3Y4Za8QZasHLcKL2N8y0BPA13fjcZwbGsYbjhGAQ1H2oR21B24igdD4mSIM9q9
V5OOKg3/NsWix3+IQ2OluL/KCK1Fnd5/IB9xXhvxsJLkb0EiLC3UfVvDuOxoTnEPpY8GjrzCvRcp
fki7UGPNpzDB7BO9NwzOo4EyiI9JXm/uBtfYUarbdIF2DJUVvbaVAT65UcCaX4O0Jy9C6US9ivQL
hTyK0cxJmoEXQfImUNsdkv97i5uHAti6Q0hCeK6jZhT5PWJ+3cb3Mtwg73EYWZWQBwiE3OCUVj2c
Rm+dWFAtaKd1hwb1n5KXc1OcqGn/I27/rEQs2uRiO9ERCP3aSkYq/xfoZysTcW8iW9/qyHrfUlsB
QHBJ0l9jd/DGu9R96DoPLYOzXZ7L7L0pzkXUrMIBRmOuohOIAC2l5Ew65YbxZPbWxq/tDSqbI7mo
EqLDqaF+L5RK7Q13nUXrPjTfRBVBRfMsQXFzDH7r2bcmfMuqq1FXdOIeCvUlkI1N1p6i8nfuo6h6
KtGIYLW03ZVAnOpHYf6Ar2DRODNMDICDPZiko+6aq3Srycz1efCvuf8uN/K2KFpk+K8pAT1sc80y
dn2orEs33nRyt676l9iUzjirgPpAuRL6eNxfhT6f+KUDLEG0Chy0Rc1+E3j7Sovg4eEEpF7pnkPq
QfDQz6QNgm2AA7z0EnoEEr2JUQQUB2YSn4Hhd+I9lB5qaiAMXvVY3g34KUleKzYwGcUQnzPgBy0e
XaN956so8OVQyFvMhjrabXp3F6PG2rmsR2BPvBZbXQmpk9tPCViC+OJpG0vdpzH5V3UdBtCE9YMD
TsUv3bvRZbc5+Q+xOLmbGiSqUutM1Cdc0mUSotqhlKBlGONs8/BeNZCmIJuQlXQTo4ZP17aCENd0
2ZZItkv4oigD2ujD+3ew5+N+n2UbfG1KYE4G8lTXyobCA8QkyjGwRBZZtObMqDy14yY1cGxX9Z0P
054CpSggdbF6ECKUmf0m6g5pd9dqI7vujZIFlRevfwaiRWCNA5I9HMSSBSM0ZndkpWe9SfcUj9bC
SDtpT1ToDho7OBB8owFfWf/Vt1QKs99641JqNAiZYMer1llsksk2RzwQ7OpoEfhFlBGH7E0qThxX
cfBCvzPjhlCUTahk4Kiio147mzj1dkRovW6sTIgt8RgcROM6PzlpcB9s4hh0E7soT7oDInm+RRtm
l+gZNo8vUYW1gXyqyHYrWfkf0s60qXEk2/ufSBHal7fybjBgwGxvFFCFte+7Pv39JTP3Drj94Ih5
ZjqmprvoSimVefLkOf9lg2maAzRITRCRnYZrAfDS4Fi2ngyGiHZrPcyrWt0JkB5N6pk5zoThhEbY
a4ZyAxcqsrmqV3s7r+5CLrCXoatnqvskjSBW0WS3gK6epMeD4bd5GdiR6Mr4iLEwNaLQA3JQfDzi
BV3737OpM5kxI2IhLKzHFYCdP/MT0/bsTIu5lHAYA53y6uhduK5wwrb5cHMRB3FuOPDvXGppn+Bm
r/4crtMkCb0F1JsVf0H/u+qPUbxHDUyAkC7dor9q8aeJIl12qi4oQhBKTgaLytKb/E6LrgF3X1sg
xxKK1Y7ZL6cpW8N5ivpyK0AAJWS3sUSGcieiMsUHWqecOWzISJChChP1h75yhV5a+cj10uY84RWx
JI837IJoVNaEvgrDX8mHzakQheRuaZKEsKgJDegHQsIKLuTBX5Wxf76eKGNBJlFl+eTTRWOXF0GI
t3KTd8scxDxye9wpS8+8yTgW+ZpwBqMmQoTDnjW6tGixfRmNZO0VK+BdtEs5mnHxPgj9cGOfQr+L
iAlj6K+zrCMAmgvDGBYBlDDu7d0yE3kJmC2SiFgVmMODBlKtpCHDPaqv3ixoJqG3y/SJVNrZdsNi
bJsFl3a3aq6D5qMInZlI3yicB/KKbb7QZW+R+NsgKOZiext+PpNGtI2K8UK381xBxVSoalvsKXKv
U1nlwFdj7gRGdF0N8B2C91YCowdWrW2RJ4y0VRwfomlvgsUA0kj2daGgo4ql9o9v9W18kSp/u4Cm
jl1Xpsn4Cp7WZlK7PgeJ3kODgW0zTuY6iLVZDhIBgQLmwdxCKsATeuoBu04EYPSqRdJCWeNTgFMc
NEuacrgQC84UuH5M0kltVFUi1AsNk3I8rXKA6+iZ1wTw0IIDf4kM9P/4IhRU4LYiI3Yq1VdXWV3U
YnPiz2Cik4cLnb5tvnyXFbJb/FCaHQePdUnp6JzCNhARwxB4L5BspwXnoil0e0jH6NqT7lIUb8x9
bxiwoQ8I71GKJMc1N7L1DpN9LY4vRwWyjY6WbBgrtuGikDctpErkZERyJw5TAVEGVjKiOJaKPwIJ
me6YgXD6PVKfOxsUW/C6CJ4C6/1zCRnmNMrBxNeBphb4h8F8y8mLQjI3t5ZmFf7uv493Dk8GFh8B
Uov8XZwPPwfMzUnzR0uPrinQcAcDttVH6Iw3V2j1DD4WqAvIDLxq0u689qiFVzIp0O/PcP6d//MI
JyuyGCLTBHb79c6Z/UmJbGwFTsv236qEGtmlxXGu7ceyQFtOuH0qyF78fOcw9IU4FauShh/0ZG5G
KQY97YAwMRkCRwOCY535GsLCZna+sn/pkjjP+WDx7SFOqr/WIJWVFcvRdTztxD1K9Hu98ZFokdCT
CadDb5Vu7nXXntWxTZplEyVrlTKsuDOYGpTe6oG/Kq4x4PvggmKH8ft3Oded/DFPIt59i2fAuWUU
lhXOnnrLepwCaOgruFGg4UEzVdyPKM5eGFP8macxFB0JWyeM07k5LXclhVN1UcyY9rSLsUzH/QEi
St6ucK0LlU8uDDRjM/JvWX6/MPS5ShtcbpWExZAR6TjZewjsK3mb0BQMaM9ZtgYxZVpItobdGcZe
CpuxmAvWzTjg5sKNc+j6eZNaM5TKNx4/drkZcc5qBsyeqVBdEVo3p6yPVCuLLm3bSFAy0qq+CqBR
06Lmmqf4T1x8OZM5qJmaGmQlExNgqZBBPQBkebFZfe7g+P4sJ7XkwdBzr5ebSABiTLS8UqEm6qPZ
eXkRnEsgBaEeSyfgus6pITG0x0yRKoZyimCZCxxiOc0AlorMTSU5Qe5QxPHaRnuNC2XyNnEFHpKj
aBJkfKxhmubqdElU5OwEfHuqk/XhS3yjtqg5zByuYcG2QhdY3iHUJ130sj6zCTgvSdbRcYcafdJE
0FGRTRvBbSvHBZ1oAOWEYqW4tODPtEnN78OcfFFPrYbKzBiGlp2HNJU3U28NqqTu2C2bZu5dgqKe
22Dfxzs5azJV8u0wYDyCLlLFdIBFDwQ/xd838rnV832Yk/OkS0K/M2LU32XMBDJy02yDPJ+kP5Z9
Or+Y9Z2DJGIYDWsO/WtLkCt/RklnyHw/aUI+Vn6XIyE9WtcevsppCrB2VmPtKs279CPqH39/y7PR
WWjaYvKH2Avx8ue4qWQo9GbhMkfRAVVvt6CcGCJfXcXOSiqRG5YxiUjRX77k8HfuvMYjhxse3QiT
X38OnEeSn+mRAH9DQ9HYjlG/zG4JRVKmLCiROvmFhXppwJOjMigHua8LEMz/rjcijCVudgKBJ9QC
kw4mS/D0+/Se2+zfX/Jkdk1rbGs1YhGB0Y1AmdY7EiKBpE3LSzgs8finRx54Aei/2B3pmnUSV9I6
zD3J4kMOjqvdtvkR2VuBWWd/CE1JkYVR1IwuDHv+Bf8zqpj0b4f76JkUhhOg8rDjcnHTMHdftzz0
WMl1/5vJ/L+xTreIWcaDGvYUx8ki9GEnLqEyHCtuzV23/32oczEGazYqV2D3wP6erBXAFR6KdYCS
iTEMxREVqLD2jr+PIiLV6Sf7PsrJ6nD0vLEoytL00AWovwj2U3eB8HmudytcaMCZ8guQzJNoaXaK
UU+N6N1WDhYj0qKGZQcwzXiTYwTGyVHC4jHX0XTfUydrwgua3efWx/fhT6Jo6kSFMo0Mj00wvJLW
uAP6iEk6Y/0+l2cz4e8jiSf5thKrqjGURGUypXWlHCkYWc1aqRGtwCaaukJmHnjnysDtNVur+h04
NaBxuZ6DW3Nlc1N228Z5qfzSvfhoylfJ4J8f+j8f4WRverHvw5sn1tnKFkEd3QcTGOBtmOebAZSM
hkswSISwucpVvH3eKQLbFWAVXJdjyhxEZKMaXKt/Kkq4AT7ClP7CDs0trOrMdpYhNYKwmGZCh02l
vJlq+Q11C2jRiKUdPGUbytVKFHfye7Ov5r66Z8vEmQXLc4LBObmAOPw4oZjQUsgPZ2p935efLZXh
mr8r22LmN3SyimLVTrkbxfVdKmc4EnbPo7xPlGLR5e3XPPcYUurRton7O3v46F7xRNh7Wy3Qr4pU
X9p6PQ+M20J6RGuE2nBSL8deX1Xykw1uVyA+DEhcYlhRUChj6dGPpgc9RUNOq9fKMG4GOkl1TYMp
lSgIF2u/eB/0Ztsof7RsuEllH2NgBzkjKvHqp4csdBR/ShIUVP848XqwELZxOosn/64DvEH9iR1H
06G2/+JjhlRWsLVoPvXZDDJpjQk5tdSxS79QhGBINIpbbW69Bu3BD/u5k7Z3IgQhrnhvtaYbTJ9O
lW9pFU54hcZDPhe9BDj3tCjSFWOgEz+PgFjV/R2crpa0P57uYglT22mnrOgq43hEc1Le8KpuNn2I
ZyItzIiq5CEL9YrbkpJNM47T5ZC09yPkY3BTGQBmhyzVt4+il4mcMRi9YJfQTqw6+26iTO9nitsb
w3WlvzpMddJRSx/5/GYU4nOpQdss1kncuHUBGofBBd2xcmhg6u3Rf9CL9g4I1VsIsPL3PXs2+TDR
XbC4kwjFuZM9O/ae3rUmOHwrc1XjynxKDDBCC437yB9VXZj5hdreOVkZ8/uAJxvRjmWldiIGDPAN
pmniVZ8hjdXGO6S4X/QHAQRojCU0Qoq5WU7/gduQc5cV1mwiGQKm78q5wcxdKPp9wdT/ESGAf3Bl
FDe0U3hroNSDPlY8mAI01KSnHOjdXOhvmZ49B7JGx3OVRO/0ja80kOpeuyG9n3kBXHCELompfg+O
0+jcksJLIcczG/IzCQDYuAAEJzY4WtFe+/Rhs3Kaw+0OzQkYYYIKs7zQO2mj4Ho7NqvcoVYt4VAv
77IMmUF2/k0+oIahFjtKuMsE0ywvAHtkfopgJHTXbaxp++6QoESLEK6r0paqM5BXEkUHysC/L5lz
5wnIyC+TbEDHX/iTb1He6HQN4iI2K1xlhfVMlu7D+EOFKUmJ5fehzqbkaDCCq0MrgZrWydE5pGk3
qjGYGfyvFONd5oo2HSluTyiDqJhOOy+mtYXA8/uw51IPQE9oPAMDEf2In+fY5JRBrLYgaLi1oZuF
2K/frS7mBZdGObm0FQOi2FUDMMZptiFWU6QfGaJwF8++s9+LV4Gdi5OYfqrxO9RWEOU1TRwSUiI/
rWEI4Yp3fZlHdnYk4E047rHFUbD8OW9aHuZ2iZXQdebfAwf3qnuhcgIoI1AtV2ik5pRZAUvOialQ
JU06eD6/c/Emd/Y5KDk5+IOYMH/E739foXnfSaMhRdedQxV02KbqEcaJaV3W9j13obG+jXQSzCQE
Dix58vF+yp8y2s8AyMX9GwkBOucINF4E4Z8dEDA0OvZoUhGnfr6aHDdjOMgUG9VkQRaRcMJCs8il
2hWka4CTKaLZv++Gs/krckP/N+bJBUOm7KwWNWPWyDjQbIiRshBClSbokjr6es8RawiY5Socn8Re
mRxgvz/Dhdc+xSaloxUolNQjQDk33OCoIAkLEZxfhBwBEAMDOYvfRzwLoxNNTyi3sMbgO/yc6cKv
fMenySKk34p+cO3iiNw9kLGZHx6zaZcHlWCPSYY7CYNkWrBiAtCE7MxDX1dujJ+TaCpeeCwRe05P
KYhWFqB4tjJo45+P5ZttNxmAXgWzqKCZJzL6dNygmIKqBx2YgfQZ88JZ6UVIKmzDi09wLmx9f4CT
TR4i2o6EDQ8gDu+J7HEqY/HtS/pAv7/ruY8u2ieYM3AaYz7481UblHmlsAdWTcpOp1Srd1xt2+DJ
dA6m/waW5Pfhzr7Yt+FOooYXYqnmJTCSq/BeAI+MXUqb+WI4PptxfX+tk4UVq51EAY3XskS2zKUB
uBqtCjBmVnpDzojJ4d3Flzs7l4Imo8kaBa5Tjl7YY9cyirmMe3p1gbRtMTUj8fbG+IqmeNgJCM/V
7xN6tiWFoBfmgTI+Mv+Q6B7bVNGbBgazLO8EN4hLFocB0oHo71D2KZ1dAYkh3+BcATGM3gQQmd8f
4ew3RcABNiR2sLAAfy6hwpJ6VGN57U7GLiJewMgSoPOLDiPnP+q3gU5iZCY1RRa0XH3h6bp6dhRi
kfBiqhCC8BsWmX65oI////Vy1kn5bgocWu8dL8c9TrwcvtNApf6rQgyp0P/OoXVSiNGzPlRUh69I
kw3IoR0+0SvgfX5/GfEl/hHXvo1yUojJfXVMVGzmr4W4i1Ggo1R/Ui4X3g+4FC8u9w7PFetsDYgB
8tokCtbJF1Pk1k6oBeOy1kI93g6Wv9TQZQ7KBX6JMryXyboLLXt5sT119k3/M/BpDa2TR6MqJuox
dIfdXl3Z6BuXgvDgmffIfv4+rV8dln/Mq9DQ4D+0w8yTcK0aeZfZCZoGZvmk1/G85eYZlJ2rS8ip
P0poTcsjgkTtNolaCCSvhX6MKSQKR6eyWODPHFXKsq5L6ES4oYZ/A68Etv0uiL1LK9euxA/XRrzg
lGycI0ukkEuOZOkWpbYGVRthhSmkhVPVWsVO9ZWmNGF9hdtDZhXztuQb23/FMQWZqEjDOwFt8xDF
Fa4wuY16cfU0Dp9Di9OUg8xXe8SQymv85aTHq64EPkfXSjPqp3JZG8lCqCvVOLX+PotnL63IZhii
k0k68BXpvmWUluNr05TDiKfIEfh0dcHxpsPCBxAZFWRAwVHl0mixXAKUrBJBCOF8DuUlRSPFfE5o
ZSEssRRYNZrvFx7u7Eq2SO6/NHGQbPwZ5NJeNSmqtRxc7SwGYIsQWuheSY9ygFrZDVDj4EV+zSic
cDG8oh1f1nCBl56NXNSmvhTzz+YngnugohsJl+JkvaWN02bhyB0Avb6MRSS49rrfLlVz+LIJ+3fj
mTkMOPqUqngqtcPvE3I26NO+IWmAL/ePfkqdyXlkk5XAjKKOlQqCIm1nJ7wE6Tob9DnaDBlmOSqk
p1kpyrRJM0mwywvrvYzQo6v3XIapBrmFshdNDTvdXzzJz4UPGJhfKkjYFJ9ycqLQNKkaWfTVs9WE
OzdI225Rp0tVnY32hXV/Lmv4PtbJ8dmifjOGWJJfx0BtC6tx/XHNfapl80sI6glu78X86NzXc6iS
04+ydJu5/bmaA6VrUYaB0tzKglYIvr/Jjx5mU78vEtU4c+BAZf5SoAE2c0rai6SuL3yZS35BiREA
8bJePCB4402b6cUDDmvtkno+PGIBaivzOFz4Qk5w0UwLEP2lvjABw4uS68qQLhzrZz8wHXP0FKCi
APf8OQFabtaFPEIll2pE/fZw86gf0hvAfodA+Pss0JYS83l6QFAcoI6DYIT6jxRJAi2lakXNwati
zsgqZt4NmLxBKM9pKy+8srvqPRpY/SyN7K3qARQI4qWKdXqrrEZjnJfaOM+AuhRwtLClAX8FFFr+
JJkbjOZKDZs1J0mSx24kfepleSsErhygl6qnrWoFwmv9pk7abOhFgRrgspFtImq3cRx9JMQwfM6W
mY3bYISyJCo2swoWUzw4Gx3uSNo5t0m1V6FGBBnQa/MN2eZ1Yi0bE3Q1yE861W6tZvNRx9QtfQi7
ai5CkeoX+2QYxSIjc5sLPXGxxnRrVoBnhjJZWror2AiI7/AzFgGc/qHmabdQnbbR1C0DBfz9W9Tu
K0PbdmhmaRJG8n25k8pdo5qz3I3z+En0PSxgmoa1r3RtAfLDIlMbsFgWGFXZ95BzttwJFzHVPk6d
vpGqYt6B/BR1bd8KEBwaZuJI9AGMSJ4/rwWEf9i1SFfS2AEVL11JSbQe8lcpes+zaklpddYY912V
zvAhvEpAzGpysCnGRlvY3NrjWMIYiANK32hD7UJllKErcFvMO8OFiIA0zhrRjLmFNonRZm9dlD6V
BS7ItxZU0JA6tZJIs1Y5DkEwC8z6RmA1PLndJWOK9GH2lAkMu426Y5s/Stq8TXxXkNPrWp1X6r2l
ZxvFXlfjlV4femCk4M7TRt2W3TArxs9URJgRhCcVzZZPWEgHQbMeEaVEUqQtfUzf7ks0BsBsgLi0
we1P+uONvvHojgO+XfBQWqotR047IRWmTTPPSkD47oaa1SpxbMsLP52V6qc/bIIIfFhFLwcpkGQN
A86o/6b8kaCGhVQk6DGRvggfgtF6H+KjweGeD9o6l6J5n72nuxj8UuvA15KkZYUxWZwX13n3/gUZ
TQgmEIKUZIMqXg5byGENJ69TcD/RMk2FIynMA5WWhpCgpFgU0sKgnaPAC/fwCh3jbB1ku6AqYR2M
91rkXAv5SRqWaCHvoebqRvpsBtCnd0mz9b38kACarmQcRNSDM70L9U6hCdE7AB73tlCE3KK4FZJd
lbMccVVg/551FcO+Fj5fbF7qVgJizIrxOZthuBNvepbqtGxhBYFJXmY6f6a2Tzh4fLdvyXgekluD
ajZJuznK80lVVzg3MPooA9ZgZ6XwRUQqZ9bwjQHT0u0EeExVemHDz0rV7EotvGNsXNOFJbubNk1z
oORLifClyMN5REqV0wuiFyBcUIXYaUA2gTxz0sMEwdZQ/CNfnBbmA2o49IBgMmquyLQMBQd21AjJ
xvzOhHulY6LWwG64NfWPkaUn6eljinBl1d9QUbLifg7DBmy11+/L1HpWYRvUrY+TBwtb15eqlLw2
qBBXK0suYD3Rl6KKrxT+Us93PnFmqENkz8ubyNqXYzIX6S60saiIqSIf2DGtBnuJ/S3evHWqa6kS
6lMmQI9N2G4HG00z35yNUoCB1f2oXhMS+uggSQ89WUyl5KuAn6ApZ1aWm0BwEV6Mw6pxhjnfmQhD
46uBlcU3ZOF11koojHrodo+EO6gYzTZ+rpp5WT7UDv70+utg4JiFEyYCxNTQwniHhsqilYq5kg/L
uC3mFKjfTPxX2qpc1+ZOb7S9eHbRyPQh60mi0tTQ11XXXJbG9E2P5DVyJEs4CuwcDJPAdVlSehf0
LH09QYKOkjAccLwaRbky7ovFICHCZLQucr1PMU1MrYdHgVKpWL0mVCVE4Jhz7rWDmWxSndL/+AZm
/1/q3OVCGhALH1c1ZD1v3HZetCYDK9AGDjtjHZufU0RlVHhoyk+J0yxB39zSl1bsN+xN/NaYtyas
0mitNjDqWK1msafdpBfROsX5MwvtOQKpQb6ZuCP1sTYP+CeejkI4OZ646cMYQP2IFXfI6K5PdENQ
RRDTLoBr3WDfVpOHPqEBfucQRtZC9TJUOlRgd48mq4M6iNEeejudJ4MBU4jG6AOG41YxwU1wwwpu
aHsIaQn5W1SCMQBzhaGQhn2mHG8xQXR9Obij0p5DNI2CaClJ+nzIaS2i8Nfk1XrKNxAG+sqbiX0X
K/rW1FgSoXXlwWPNjJq77rAy0fftcUNOtb9a+neSnDVFnWe7BJiazXraxoGT7aTMWTu5P3eCYGeP
1tpLutuBY65kJ4xVf9tEaOzEwQeE/SiBtNq8y5ILQ08rMOa4S7R5AQ9Q8d6L+JCjfOVnjWu+yn/y
el83m0TdBCRWQMjQhcJxEp+6AnccfSs2t2w483J8zHMA26E5lxN5ZiTpXZhGcy8Z35Sgmlea7lZa
vUgK73ZsrQdZytfphAJFedOXzcyGjGepu8l4lcvXqcHftM1nbS64fLB14oNXvWYpTXM4lTo08Kw0
lmVowf8d0N4b1g5+ak5huyK0JslrN90o+WvmEVwaG3McFqGuuGNN3Sfemc0Tfs9uMXyU7ArZW6XW
rSR8bBL41+PfjNiXWeL2PS1H+gWOEc2NeFzGd4mZu0oaXnkOTUEzmwOzAflYrGqVnidFQRlon6pn
0NkKToUA3n28KoRR7aS4uYPN8uj2QTsvyCZUy1nYXrlSNH9nNDAnIuRl7EXh94tcLrZZ3hON423C
SGH0PHn7jzrvKndogctDtJNo7yf9TahOywqDVW3qNzVkmiEy8Ar0Zk6QzFOEhXXbY615s7F4CMAm
2A18S3QPmrRDn7e/G9QKgWB2zawFDT3h/FogjRe67aQsJXaOD5FgNPZgRhagQlFW0JKlOYZXmpW6
vnUllY+eurK6u3FwrvMghjq6ROPKpXq3VJzPeAju8lFbKvy0YmYzT/eJnWubUJiX6lL2hnnJFEeG
gccdgNrSWNnIHkfWXUAnVpHn2di4Wm7A6fYQW5HupxDvPNrLVYaTdftiJMmLleeZa8cguIKnLpJW
YxUuZTPfdFO+tupoZivJmh6+W+GAJVWwb8p9H5RuEcjrRmmXMobqljUtsyjjxOsIZs9dtdXrm7AO
1kGEeh/5YAdcARGaxyT+cPDIVntt4aS7sbqXjI8M4a5ymRfyrtawl2oWkffmKA9QY3v9ps4QA1c4
DEMVR4vX3nhWgltVfhjCjPSm8F2jRJUJKgi8IiE2YFoIyaSLNCfPVVhzNkqu3QrC1Xzyw1Vhy7ed
7S2GDBV06inUorvYn1nAAUeVz6bDsngJHLi0xk1urHpmXcfeQ68bkCrBIcb1J/JA6/ZwEW8HFJyZ
u02TcjBnS6l9RCrTy5Q5btLbStKRCEFG9Z1kDbI1LTMSe1TIFTzg2F8RYIy6OdjxSkEqvGmjeWNe
6/ySIkva/7W7l2ZcJUDlS/VRUm69ZqW1oVs6Hj+brWX5o1NejHZttbCJ7XmeNXfKsOpZ2RKXjkrR
53m/5CzqfVd5qLcIM+2DfhY+D3fKQ/6Bgvd7dBzuodTpj/KD+iA/SAcoq3uEwx4yjq3QVUY39Nzh
vXrXjoS4x+lgPjf77n069nfjLevbOipP1lN17zx1++HQ3rFzuvfm3v/TP+Sv/WP/iCtl/Hd4R7SD
4AM72mXjd+/KQk1nw7v/2j94H+HL9Kl/2M85M0A2d2gfjM/2rn8cH5VD+KIdylcIrfZH+6Acms/w
lZh9KD6zz+pTeg1As3829/1j+Nq8t4/GU/3gPUdv2ScrE6WU8oP/qV6Uh+Cz/1ARwTsOj/lb/UlA
ibAyfK5e6g/9fgDR97f8MF4jGE4fE+y61JX+On+dwtVeldd+r/wJ/rI1D/pBPbR7+Rgt9DUPO3zW
gEg+os8JNvqf/ojkVhNCwXSlP+NxPIJckv4Mf7yX7r1775nLIxPFi2oH+3n4tJ85gqzH8Ln4M943
r8WL/9QQdXL0Dlz+3T8qnU7ozdBxP8wP67V9z/76fMg3+YDO/HN3K32oPE/x1+YzhpmbMSFxxntI
f9XUHe74xrfxsTxWfCIeLSIGVyS84umcPxOcYURU3rnBGOJv9GN/ZDB4v8lfi3+BZI/o/Cd+h+gq
vXhHhUChItzk8n+Sx3W1Utez5rOIXRQ3+g9mixM6fS6PZMXWn+jOW7Xv/CR/1e8SMhCv3pHaQvI3
eg1Ji55G8ZtwmDnhP4o368l33PDPdPCYFPPZQj7toP1p5tJVsBL/bZbVS/ViFGAg6jmVEtI9acaF
60bCAysrgJ9YxkOtHUT5BOF5tSPHeevbJ930ZlEa3Ykrfom3lIUbQkmQlpsr22tRt1/EuTNLsFKo
PXnms3mzOgcRZy907JW9DeAMNOyagzZ6MwA0bu7nnJ0tWvvcmdPjlD7bXEZoKU3yvk9fvaGeC2GG
rjkKZ1SQcIC7ZpTiRFYtEFKeXv7pe2MtOl4ZOvpgAqiagYVblKRS5A9SDNSMicxpvqIIKxL2NG/X
4u6K6K6PmpqTbKGTJwSsoCjxQ69cpawXEhmlEPSHRUHmGIz6ClXfhfDF8+FCk5vTAyTZC6l4Azme
uP7aO4nrmUB5UWYRl2+8F4TEiFkthmgrqrm8oGY8ypq3CCK4I8kuNgRvpxIcDuFISnGd/LhKYZNj
sydY5WF2Z/ga+MJZguKKUqxMuuZDvKW5p9rbJPlr0h/Oy2im2RatoVaw3PsCVX68DOC9t8EwTwl1
dfeWoWGQ+rOJL4ntX5je2/Ub4hm5ZeNosbNL+T5uqz+Yu6oYYbuaGT4mSOoz05OfzkkvuR/Knv4g
atUgkNME0lHyVg3y3JNx31CEHKYPtVvEfYrDFOMVRM/yQV2mYbkw8mPPpUzjJo1enpatM9TJBAxN
+E0Kmak62fmeN6/GQ6Kxp3Q43dwd7bRexdzGafEJ4ikSygGHmJ2n8G7NJ3Sq1AiM3QPVn8AtdI4w
0i9Z6WeYb0jap8AwiIvXMK5AkmDY0GEAURmIocOI4Ytx2rom1I3aXyVMtfC6lQGs/V4aO1vzp4os
WKjowZA0/azDZbpaWWZFPhhPh9HfOOxE6oT9sE7mL17zHofraMSh+iZQtlROau3TV6+HqSUjXki9
MUu0Czjes4VR2xLqi8i7yqfW7FbXl7JfBODTrAO1EOqwHqoBF62flLMFwW/jnLQTxph1147ghVI2
EsUqKm49plowPaz59AQgjRX6+1Sfk92hAgkCEdtqdCVPtcxq2c+xoezhpzGTmtBl7lKSc6zF/Gdd
u03aTclVedTWqq895tNjBryzacDjtpwA3YNmx0st+RzmlsTNwgs3AFgNG2dUe5an3lL1LeRS3tXx
JkJNwoydmxh9CsV6ztvnvMjBXMaz1LaXfd6QFDmLoXobDAXcXcDNXJ2FxcPvrysm8KTi+uNtTyAc
LbX9YpS6SAD2aagKY2HfxWgC9t/vA52pJANew2SX3hBwti903beuVTVaFrKbkM4Qa0y8DYULogL0
fWT7++IC+PsLHvmPt6JUjICQqSEHLOrt3wbrkbYqFI3lWU/ObSx1syDNr3JjXIVWhYGykhM6EXFv
k9swUJG9TAA0aoto4msP7Pdq6uay/7elT09hBadRqmdKCYs/X6aZTAFvP0Tps9e3m8ZGwcPBqcWz
l6OOMg521U2pLP16jgf1jUql11W17uABNus0+84qknXr3fn+eOtNyqKmzAv6YhdXl/rxZ7+r0I0E
7AAJ9rT1VfqSmcd4VAhCNmk3cRUJCKLXReTg2e9qAuXDBkMIqJ8soEDnwmdM0F7hs9Bzwh+J4s/Y
ItoTHvX4v1lE3wY7aUfkvtk3lgWRGZGeJurniFyg5GijDCBQudIl3vSZKAfcB3M7TUGZG/nNn8vI
kIZyjHs4xLZ51YMGl+6IOMgF/b4zzrlXWdCevj4WKIBToS8HqG8W0L/6wrQBLooQBxJgOsUe3RyB
nMZ85kVV6yDSgca5wZ/RBXoERzMp5PcUMYaLQuXnqO4/nunkwPGVMZbMXrCZ23c/3AtVCJMcHA1X
wXMPi26TouBkpdkiVKwlDuhdYBOatzLPbKDtIEoGfJPB4WKgAqAo2zlOh9eiAC86sJDogHyaNCOG
S9CpS9N5ytKPgzb3Mx+IoDmW6ES8UWtEg6BU9krw7ssr0pcscyF/9LQt0H2fSelKHF5kb0jcXIxF
J21LVMxkQMOWiaOJbKC2cTKR8tjYSjf5tFzqTWNxRMQLVb/ppc2k7tHEAXB/SbHwFKj8ryGFXIVK
0xJPl5NOaWz5TUUvytybY4b3DSq+N2aOSwfX2BupuTdM6nr7qrm9sIzPvakGoRjQOp4V7Jqfu8X3
fG3UqsDZS0FKM+YzVprHKQ2p8RfNLf2PGv0ojNhmDgW4UaIwGKTrCAfX+g5AzwJTkPtUrm7ThLu2
FzkXjvWTrfw1J3wC3DT4FJjnnpwIuVamvtrY1h5ZJF++otyV8CHS9e9zcGmUkylAZzpiaAJgrm2L
6b5vt1K3yIvF76OcwkG/XgY0gwGuAZcc55TOXsh+mBnNYO/jSJ+ZkBA0WgqtaER1cELqaaWplDQT
U70N7RXkdlqEawSdougYjPu8VrjzxJR5vM++zC/MwNnFBz4L0gLnHjqdJ4sv9VAMG5KSm42mUC7d
N0UPGPUpcp65IZXYakj1k63jgPr0+6ScW304psOXYD4UYPo/V5+ZoNqn2APXQ73eGuZnqD2riAv7
JjX3caIOiardpe9w7nN/G/M00sCe6hspZcyubDayRsODHgAd+VWVor0aO1yVfLcqn+XRnCmShwDv
XV9WUC/keRJdALucRuyvRYGDDfkVdwQsEE9SZR1omREHobXPguymH+jUOj7XER6CIsZwiFH71rjh
yIuCVLSgdkQFzE4/cF5vHUzlbOk6GONl0HluYcrXSon0AC5DxoQnhb+suZVHRnWTWsVV5/35/dOd
Smf849FP1kzWeWlq69yGPfm1RQFxQFvcL1cYzdNj7ex9AV/FLtP1SN0FR1s01VqUoNMLIeILw/st
a/z3Y6BlJVuECks7iRGmKuGFlxGq/UFaqbG/LBBIiaL3QA02Wm19RlX1HkjN2rKRJ+6OiG09lE6O
62OGciA3xPbeG4N5ntwnRflcLi0139QpBjLltYXPPYA4N3aM+tJTiwTrt6c+iTm+4emjZkomFgO3
VmfM9YGevmyspUGacy6BSH9J0dH210oLZ+g4odqpZNoiBLiQo/w+yDtfimhXv1ep+qoMu0SN6I9c
uC+e/8SWIeIC9BmC1s/tCXodRU8ztvbTeNNXTxYBGK/bq9aTth6VCqO8oia+yGJlGdPypTS8nOTw
2ujlC9N1SiD410f+z4Ocxs626/LSLlK2Sb1ItUcv2vCFRbW3dxzXmuZj3Lmh6Dp78Ozy1MU99PfV
fmqx/e8nsBHwRFeMG9HJRlUg+aZRb5tUdwTpzk/mkjLHefS69hHjgUtRTsmLZjRb2llc83kenzbT
ZNNNdlr5JlKYsskBajDMMBDi1qIh9ja5NYZb2GnI3FR/f+DzIR0fl/994JPt6UhenWr46u1jv5+J
zSBPVEH2Q30vwxrLVM7wWHhkteolmeJTqZJ/zRXHHIhpHbzjKQ8OD3cl/R/OznO3cWxd01dEgDn8
lahsyaZcjn8I21XFnDOvfh56z5xjswRrsBuNTjZ6kYsrfOENSqXqjuanU8uGGrVjZSkSkeBbsuJO
KKXlRFWtKXY2AuiFbCC+CGg6Rjsddxvmmcsx3v08I+oM5fh/HwsCNYA+kIXm9PMv+WVUaf3QChxY
aSMtQCTbSaPsRslbDPJgq/sCKVUfaukkY04M0IgjTgzuOleI6TPk5vvmmATqJqHOmsohGqk1tfWt
3wPq6YNfdX3fq5Q3lbcwiGxJEe3MwwO1E1A/1RMYrBUVbZAiSdhgFSHtLVi0Yr7twRgVq3AAQ/T2
8+sCKv33jDEhvxNLIiWAXNzsZHSTsqil0uWMQXe7r/ZGWu6LhrKZzNYdvA8zHx7DoeqxhJCOcgIS
anjQlAGZCmCysORaw9pIDW/vjTtZUHbFyTOqkxe1O92oboQg3uktPViTrlgurNBjtLHU3UlWTN23
F5ZmGx8A/61CvznoUrASvANqcudOzG2DI3qIh4cxdpctPnKIIK5qivcypVHN13+LQbQqY+Ho+bjR
1tZvqfa3IYdPTZMxrBAr4zKsm6fRb6G4rsf+MYxpNg1K1q7SRLld6/BsUF5fRgneAHr4KlHszCmS
0CyyBHmb1+5fYNMaVVLDe50aiGjU4/0hL7UmsntD2tQ6SI4SPTbU6WsrRdfHpcuqOTBdT22VPFMh
WFaFfpDC323lH1XFh7hDhRKyr0frR3gQABhkyEa27Pdpr2m9C+lb3oZUdHOOz8B9s4RnMw5uOg/p
QGXZgIoostIZ7o3KXTe+he+IsECH6Dbz82eD8jah5b0+5kcdaWjzLFa2TI/SZFY+H4Z3UehLx1Jy
Mz3GkBm2lEfrgsoUGsQL9noemoBQMrtTbyaKD8TYReLuRJBqFi8r0/FLqnFXgLYt1rVc40APs8LY
jHFyk6SOWUv0mo29K+qfhre5m27zXGZr9GC8vUVEjCFGBFCESeaTkk0uRbTj6fwtrV1XnWpMdePs
bLDtx9pdKzSL0RHs4MAr1dqzGkfIutODlt43GJq2ufIroSheprj+jtFJTSPw5ECzwB7EpbIlezJp
rOKikoTVWg20+yt758L1TAYIYxRTGJCk8xOMBoA/trVGMlZBWJOwuD027aqnWJj0iMm0T1J4P/hn
aBmVmGxq2b8SF15KFqBIoUyGYJ0x8ea+n1VS5BqjS5nDkaGRI/h4i1MJhg27KPprEUMFLl2xZtVS
YGyKgX2BuiN6ocPebf09rhU27ZhrjzQNOQtZTAlPWyYFIyws6L8/UiJUeY07s+6kApukRDe42FoF
DOyzQowygjgQol1eLdphk+lXaoMXYnaTIBk1PDiLHGizo7vsWpmVTn5CcxpdxMHb5tJRC6/EOxdH
scj3JRGNfbiR39+wKsqwy0KfzKDZe6zpXt6bxivYjZ9X14Wkhy+LTvok+srfZlEVKInK0CLOZe6L
TsaVZgX+qOZmgRhJ99xyfh5uVlScrr2vw83zHavovV72GA7lyVqYsE69hknepo+uTJ966cLBLRjk
PgQHCN6zRWvReks1hZGGIIHrLkHsHmw3IPmQadAI66qxjcxOOJr3lnvI2mPVHoNGxVnuJSjOcDnU
7sHDVV33dp3wuxDklVlbKy+u9kKeoH6M+ChCwqO4yENpV1fmPsAyiOu4cDeZuC7SddCva6yhkfJ9
lmnOcp4BREvWStBcr8FP8dN8O5Aqc7lSrDa0zybIl2ii9Q01K8WM2sReMDYUKEJ9r+8E6Tqx6T/2
mf+MpSlUG7XP8sFsYYa+mVidaLD1fMUpcAnoJ625ygMimx+DcVirZndnNQBnxg/TzX9NuVgutBTN
i26Dajie3GQ7VbDNoqamY6nfJ1ihWAYXOKC+TVpvQnNjhtum8Z6CPtxpz5bbUiLfD6W+ViSOWC+z
8+7JjQH/uWgjKo95jdV6Ypf0A5LqcXJz9ydJZaHfjprk1F1/E+rVUjGWCDaBLAyeah5hyMBugpdx
W+FtLG9DKdzmUbM3+5VCpUPwPjzDWCCLsUbRW7Me9eLgytqyEaol6StW43ba7iFcHb2s3fbiaizU
+0JsEWV6GjprrRJVZCBfpIaGrWncBAbt7MLdZt1RHd8qBTC+Cfzi0RLTdaJydzT0khMk9anhgpKI
uRChG8keounum+/fKlW7CpRTUaDIrt2mmwYJeyF6FFssB15V3D1y5DZA3cZgvvk6toBJItqV+zz0
HxTDEcBGZ52yiYlo06Q/NWyCNtDuAPcR9KDOIIzHHguvUNJuWys+YKjwVtDLKILoLJiDXQn1QkPa
PYikPRmWS1XCzbOVaxWf6U5a4OBEmAllSWwkIGfB1sDaxUQbeIgf8tSigxDs+xGjMrNbWcc4VT9G
r92ZHgYQYkL7M7FTIPVmuusUMIKt+itO1LsqVfbR+NtHv1zJZFsHoQziVbLOPx9K83rv56k0Vc1N
QlSLeufsNrFyZcCvp/5MgIPmjCT/slKc3PwzJQcV9COpXTfaO3IpEHDsGHiqWNFofsNOYy3Y4bXW
6KV0idsFjUvNUiSYirMmRVBa2Pp5ie6ME+x4APABxLoq3mTrnMjlOfL4L9nGK01EUDdX5mLWL/3P
XGgKjS8mg+B/diFUkNX0vJV1x6ifjCDFymqNm5yRBvTi156OupGB29Zw7RNcutCV/x12fqHniM23
ujXqVJU3YbtR451VvojhIx4ICzCkhXYDGC5Qb0f/WoZ46QaEQUw/EdIZ4quzZBrB00i14kF3khF1
9oMaQeMDbp8FD1n23ATDsifmvjLJly6nr2PO8mEjlnjXttcdKzaxXEgWViuvhUizFdAyXvHSFvjK
0EXFQ7rstoMZ2ZP6e1B2S9SvroQzl1JRkyYn5u2ohCAAP8WfXy4PiYRGMXpWv2bcBkDMBICCUrcf
6C6ke/gui7DNFzGW5eUmewhKELftDkG/zySIQgjkGLLl4veAxIt0E1kHSawpW9JtDno8BOiWNLze
W5/pdtwaywj0mqLh7GbB4qh+W2KyHkNvy9mRtDtFPiiduLI8a/fzjF+Kpr6+42xHxZ7Uyi1ACycu
bv1sXxs2roStfvPzKNKlYdg3E4eONgGO4N+nki+KtMO0inuhX3HerGrzXZcBxJL7NaCjpvPSCMnu
Ue8dFduFeQbUZCjMHRr0CWf0z89zKSzA+IdmxVRhQHnu++OUohaZ+uhqjlDHq1r8Q0HAKM8qBW0J
Ik/XPf483KWdpBtgrhFgRM1/bm+YxECshqTRnCw7he0Scryg77tiG7vVMrIcPXv6ebw5tuPzrNIN
ZG1QKNRE2ZgVFZKEh0m8jFSY4DW619w3hOhqINLcx0bxWKMl1F4LLC9eFuwVzN5J7CDazb7x0MdR
kXWp7jTR/QBISY83Xvyo6c2CJIwrAsnjKaH2br1YY2lv9XqP+KQ43d81+OPoWrPuUkg9UQslMD0S
mryzy0sRei/V4xKeh9UCrcfkvtqEisfRQpHv/POM65cOLm4GyKEG9DokPr+vKLPV5TAIGQwrF1uh
Z5TkxconvO3V9iU2wGN0H5newK8Ln81hKY7A7K3S7rtnBTZNudAmx8Y6Xmb5h/LcZIeAmZPjpU7j
PWf5i8pKRf4tFZ3Efyg7FS20g+zuh8ikz/pRxe890Vl+gjsYw0XS3tGzH4b7emCiX4caq+BdQgmv
i7RdWwTjot0WYNnLTLJlo7WDHTHau87lWVG6cRUNpA1o1SrSMfDKl/wL+i+UUrwWi+Erh+zFpYoK
K9Jk1MBI5mdRs5UBvcLthW6Weia2s2jQS9RZFXFDYjd5XIaTHNvdz5/rYiDxddTZWhVyGhVunWqO
0Z+goD/I2JSYgNbbZeUqi0z9O4m0TWWLn8dVpreZ5wiYUHCdahoQkvnbUl+sNLh8qsMGUUcnaOwU
zepyCA+VLq8ldVwGBQXORoB0W9le+xo1EV0QuwkOpXSUkm1emKuovfdNC3A5MaC71aXq3qeYr/fv
Ovg+uRTWFkscI4Jlma/7xvhvvhgdcI1eIGLH4hzFlWRplphJrjlmcpeXxyFCYUBesgDdCgzp0VJt
H3zwzxP32USeT9zk+yvKKJKJNHS+7y/LyGvV5Ns4eXBWahwBum3SdRstL1cwG1rlDcfSHspgAWoC
X5EIEGukWIg0Nv9NiGJZU80HpQUTINv3J8lCLRLA9asOgMYt3zAUmoemRaIo9JEZfNDD+EA+4qEx
oQnNodCAf5rdUcioF3r+6udpkS/cLHwD1NlEpDuAMM6u76hV+lSMDcVppxK2RY8UwkKwrXECEscA
Pk0BPgQnJyXfSyOJUc3+HgEagzU1W6wtzlP9ULHCpagISyIRAlnuQNz3iohCJ65DcGUT/MdUaxmy
I67eVNeef/ZZY1mQwiy2sGeTl6H7prTSwgwPhnqs5FNMbMDt+POMXRtwClS+xHSgCcEOQ+V1EFEA
vOUbR6i9evbGYZPgftkZV5UXpyhxtnL5RJbOShEVQoDZUdM1gTKoo6Sw2c8SXIARR7KJFZqY1gKI
IK4hiIfusRRFVJDUNNz4dXcNBjUtg3+eAU44KDIVuv1c/RHpJeyVkhrwhHVKg7OFeVah/+qKh8Ar
UdhApEEGnvNcxU5PK9XywL2Hm58n/sIFiUPG/z7CbNuIQdd3hcEjhM0u714JaC3/2qk+TeVPrzl9
/C8fV2wVo6tdqj1a+GpVO12/N4azHLxLHU1Au3WfhWwNftT68/OrXYgmv76aMgs0Mg15uj7LGTag
Gp48pOFtG1FidZ/V5iS1V/b8pRvz23CzG1POR7UuZcqsorhRo13j7xL5wAZFLwxM5YPXOEibXltB
F4Kpb4POVnHOiSdkdFUdTziF+lsvHNQQUhFDkgRL0ovr7gr5qfHwskbpFDFFyVzz6r3ur4drxg8X
97CGOBrdbqQd5jiYIIqR/WhjKsDSosg24iPvX1d3pOHGXSO//fxx8SO6sKokUJjgzORJPX023yYN
lEkNmYJpqT2Xg2RLqbAL3XrhCuEyL7udCpgix2PBbZfkLkWo4NmWLsoOML26MLobc8C3yU2hqXG2
Sqego/VdDY8ydu++hPsaDhX149B2WAd4IGY1vJlPWtpA5LkpVEdPYNFhJhkU8TkrHzWfBrpwkkP6
lxoQGJCxqRfsrOx5SpeJmmC9k1H2zVMQCyddxWQ8ABeDzITlbVU3XPYK+G4NvuUwYMhwq5p7D4KE
FP4tRbAz/ELe3WgQEyMuBsrrGQGZX9/0GNjG1Lt0+LberhywS6WL0KXhsmXmLURoztEoLRRTfuzV
l1yo39u63ohRZVtlYOPss9BSavX9e/4C0LwQGhgGRYHJaOt0WFqn7634q4UFmsiwbTvk2z/Uetv1
w18UWpdKuFfhRcb0k0LpJS0f4+w9kB86mPyKqe0yEetLV721GtWJDH8j6KGjQ0xiYn1ftZsOBZ/K
PInDis1Zexi2sE4D9yUicqbJ7GOgDtEKvt9ZzdIrme+ltYo7rzQlvVQS5tFCTvOVWm9DDUFYK94N
eME2WfGn9ZhomzF/+HmxXjqJZFw16cCggwZW6/sBmGBdKo4uKRhzX3pTvVsFXC2irB6sNPf882AX
cnrcY/93sNmRYBZ+12DwSPeruiljVO0OEgrMwu7KKNMzzw/1r8PMqjB+Jhhd4fNOcbkbtRsFD+Ne
27pwyU0wmGJ8mFhGfRnDwIRIoKMj1j9QziGTeIE7Y+eRbIfpSyfnti6wD5Ob1kt3GdIRwV8XGlEV
129pqMDddNDgWCWWtjHqh766STnFlDZYBFloS1SfOksAyk6PPmNBusDfAIUM6D5pIaaFIW7L/rZs
7CwnAMMTSPZR2TDQ7ek3gbmnFbChCgBNLkMLCaQYffrhr4v4idUsehw7f56zS6m4NXV41EmPTxXn
RUNCEa+OxUB3OvFlyKnFptomEjNmi9K5fFO576EAbCr9XUJ9hpmphMdydDydk4uqmhLZqX4lbL60
D1RwX/AUpgR5jveOqq6QIo06U2CeImkXB5sSNoAYvCrF4bNweg2lf+nUBm8mW8Blp/rp9PMvsUDa
Sy28HosMDx5oDePMWLv9f7G5v44xCyZ7WYmkAHFY0MCf1eiaclVHcHcWStc2ypMiXNOiuvxWAIFx
o0Uadg5wakAShUlJ4UpPNnK/Dfzz1TrOtSFmgZopNmmnp/95KWM8VOoHkOaf1+elYAKrnP95i2mx
fPk2UVPUo9gyRGAdiCSohULxUtnYqGP/PNKlA/HLSPMakOt6gwh6S5tCBQmcEy/k+ndEu1V4ttor
g106EL8ONjt9m7IrsH/i4/TNJm0ObXWjIfpwZe4k41JCMYWUGuqw+A2p89kTuzAH7qc5OX7M6mjr
mmcXHQVkX7hpJmk6MBlGht7D4IimYJvEI0TCAItJ7kybOA44zgsbUG3Q3IitB61fDwhtdx0qHF23
df3IHrKN2764xl3oVusAjigusc1JhButu/3TUOPOEw8OtIm+VBbxMG5qA2OErL9V8pR/powjqhhd
YadDldzInhL1T0W1O6dZUum+LYiooYa3ceVuK7Wwk+Dciy9hgKUfFKApAtDB14YTXLakktiu467b
e4no6DVsRhfkoDwgoq2Vy3oEXTL6sAkbdNjztzE5tlQEjHwjN4Q0eBgmv3RX2Q/BywS96ItyrSDB
nVflJkCoQMcR24yXTOgid9tFEvirmKYb/E8eGqkeAhYlWEmQ/yNI1NOvhuUDU7vUfsGd1n7r/Ypb
NjiF1Q7KqdJsgpK2+E1RHSUU4Ilf4rUR06GgoISSx6aVVsIf3IJLNBfHkyydpoBmsNQd6B36ki/o
4O7rOt8JoPkTK9n4sYYa1bgKExnFKdjGSWGPOHpOGifvKcR23IYtd+cDzJMjZUdwI3O9JeKxzl9G
qz6OyVuae7bqSbYn+ZsImY8o6ghOi42ef6QIF3hVuZBr2pVM54PU24MIsDX68Dd9jZs3oZReP/28
IS9uffrjKIfTlhfNWcHCCNvaqMWKUniyieNz4d+x9f3yoXGvXDiXjrGJXETXAUiKPPcMlJJe6UaZ
gfwGK9s7y7jrlGu0jEuny9cxZhveqFpGTij6ikKziys42ciJDMptQkfbXCDTtIgKfKtVJ2XBSyxi
TT9MyIhpNRXecG+OB5kI4+cZvlTbRFDuf998FpdZqhdA8eapJHOX+6ua6nLofRgNBZVVUK2AsQVW
vrp6+n3qT84DNdgpE90Kjys8S7+f6p2QRKWFzp3TmjC6/eA0+A0NHiIowl9VwRMQbicqo66Uwxso
9oIug+zLd7li7YRg6xq3eaKvlFQ5pKAMVelJZZoy98PX2oWkBOs2heBHfdH/XdBRVxJcM0yc8yzH
8kCtiN2+etL6TZojL+D+vjKn05z9824qvRTMSYmhP/tbX26svhM85I8V1SkV0GUjPizoX/zyfH8R
rKxX3Tq2JTX5cRnLVwBdl+6UiVPz/wae9tOXgVu9SRLfZWA2MgsJcpM7ovV55VLRLhWIDE2T6WuD
CP6H1xSqsT/IhaY6GfBEDF+Wo/XgK+/aGE3Olmb3WqiQFkBMVOYuqAO7Ju2EvWz7JJFWCs5T+OiE
50GvnHywIEmvvfK1jRGzmDxvLEcadmJlLaZUcERDvM/UZZqoy1bM35JRXUXuURzzbRT6mMt2R5DG
duYWSzWsOI12KptnJM1zgaVGvi2C6gwG5FxqHNezc9s7rStyc0m7SAeLcS3LuVhuMbAe/RRPpPo8
q+4MiThIVdiTWqbDQpdfvFyeQrzEfFQ8zjBTo/G/Tjx99fOSu3S2cMGDF5Lpz+JP8f3DdwaI0jiN
+SLJxss2VvIglWcyOa3/RTL381iXqutgbf5nMGP2jqEYBmk3RKwv0iSvOYcVKKH2Y0wGpyQc8KzJ
odLb5exLQs7ei5Zk9Fs1GhxVvcZn+CyXfd9rpMuWgdIqQI8plf3+5pYbqtbQe4ojoNBckOfRvgxw
86FnmunvgfU45ukKIYBTy4YTSnUd0gWhUmAiWJJshXbYPtUAn9AOWkqDuMY2fFek8k3Ycd/1t6om
7gCmAFIpaHYNVx2UpzN//vTsH+q8CohUfV6cUrVB40YAoBAZNm0s902kiOJX6IN/9pfVaqNrmyG/
cq1eaLBL9LInuwBmbfL6+z5pxeiach+1ssN2xYaMoPAltzpQZOsCNS+aMxqo5ypbeo25qLtznnH5
uNsuoNpbaVeu3otfEGyhhaU8sIl/cLGyX5NKu53sZOD+5NEDMfno1aAMowHlHxUJur+uIqFtN67M
TJv0Ru+GNL6fdNWE7pgN2zGytlrx6If3NdQvxd9qgWt3LddBckDmHcmrVZid+wYmVj4SWl3r08n/
Hrvw3GSVVh2edMTYsyRIlobecL2Cr5jgWKWeI2yn3d8CiopgnLAuCgN1FZRvuWEdtLjcDggZStYB
jZRFWz5mnbGRkrtIV+wKoLantzt6KUnT76X6DPbQoJNyZQNffl5Txh1DptA09+0W9bypjaAir2nf
hgw0DCw5EdkdE13Z1O7QchnVcS/GD9N8VeKfAHx5mKEAiLG76EvXHuff4IvpI9kns5o8J+fd8Dz1
zLIVQxmJvu3k6ElzA71A1BdaVP6I1HHejFN9nZZ/AEHaPUCytttZkXUzjOOvK1Pzb8TJs2B5hbvQ
1CabhyVQKxJkO3UZDTJ15QOkb1SBKF2hXz4eotG6oXsuGadOR0kSCSjmJ6F56BlUeejOoCu38kAR
Xnmo6QybnxIgi3E95X+CH+j08y/XOpujDywDJJGlPIrxKi72k+18zwqvkVJqhCOA84UMrSPpH8Xq
CgT4M8j+Z3QgIFSIuOz/aWFqnt+MslbLTgODQknkdQBEPYnvXd0/te64GRVtW/b3dGvWHqQ8zYrQ
qEXvDQmfQNpP1C1KqkkXrDI4KBTQbEv+6HSExsc3WtfPqKLUmnyr1s2qsvDpTrYB9bOezmIW73O/
vVHLcZHm/q6luV+iu4aOsJxvEu2Miv+y0v60PogDiyBS+2MCl23EuzLc+YGOsE2+azt5MmQpSaS6
roW783fSzgsLhfkyFzJ+b/pfScxWMBLkHljcPoREFCK06o9OC7sRgGCFAE5Fi7Qr9/xWpORLcuGF
YO3FQtqgJb0tkWZKYKOwVIXsVgWIQfnqyil5IU5nYcInBfsAaASA2fc1oHiun0tGLjtq8dh3oa1Y
wVLvNxOYsn0FOY/LTz4igngVyfhvaIGquAQSaSIJQJSbLT4lQ24RcK80gRDkngaosGyHv5PspK90
AHEgEqOdWu/N8E1qX5tUX+n6yH8LNz1eCQ0quJuft8PFC0NHRx1mM2wKKoTfp2LEgK+zQkWiR4oK
JjA5K2nxde9IqNZG/uChrtYpxyJTNjsJ7bqhUvcTNa0xC7sFmULXe+Nbg+0Vz5pW2pgJZqW0FMZX
TbPD4lynZ1ADfbGtfT5kLV0p+0yR2Gw3yYCeOGTAPanq/ICpWs0o86Hl4UXKCfQcihXYrkmKONto
PCUz9vN0fYZj/4wIoh00GTRTAo3v06WUTSqqbSaBQ9wIld2Nq7F7rhWcO46FtuclRyFFeXGT67sK
Tk6w1jhYjArCan4U67Va36IimCdH12fhPYbhr2gArnVCXgeGlZavOuEPGpnNuM/AfPIbXTpSIFl1
+m+5u5dN3+5MhPWCJ7U8FngHdkiDSjCIynSha8FS8RTA/vdltE6kCBVTaTHRpa3gtwX2URdh76Oz
bbdHqX1BIkuNbwAuNS1SVH9VWk7thkynAu6cNVdW2YVInpLpl2mbhdQWsrLGWIUS5dolWiCZJiza
2CmaLYyuVnr1YPEo19gqF0JrSVYsTAomv0HiodmgqLbVbpxG4oSKi4FYiVm1wDWGRZLqSEikNFDT
D53SJDQJDHIqvVymrreomsefF81nzX++aDT+mMRkJgOW2a4PvaizshB2btGnCzdxEbU9ewIScK78
KPZvxI2D5D6U/gTMu828EsS9iRCkaHddeqqy2G5zbxdhbxodJAjOPz/dhY7FlHiC7YakgaOEOHu6
duiTUTegfQbmvSnBWhODp7CnmUOXcdpUiuEY44M0QFts3XUvwySGkF2pECXEyVjFWMqFv/OoGf78
YOoUOM+nTRdFviF6VUQPswcb6RXWWgJDF21EddU2y16+oTHrU5IrsUddWdswW+hIJcZ37V3yGt7W
h5QdpJwkcdkUdo38tG4j4r4p/yL//ItAfBmuuHC6dZcu1O1QEx+uHrY/P/WFIwlHAbKAiR2H+s0s
G3BR5Yuhe5JCVStsp2TMXKxgOxkrDxsXZlqlvP084Ce4czZN30acneCIQjVhS4XEqcR9SOyEq64r
nCX1AF9K6uiyOYn+EPreSrmWKF+K1b8NPftCqhA2al4wNLFUxYXZjdS/x3FH5X/ZRy+4P6DWnOwj
QT712tG1+v2T0b8GBuEEv5FQjXWFYBV7yjrVEdQARjBxr3FODmkeW9x6Y/NfYOiQkYCgx/ltiGBm
Z3f/gOmcaGaB6oT1PrR+uwLCrNmHT6gcOAbkzAThVo2++JWvNJXg5l9pErHQELpTiTxnwwZ9UWio
8CsTLrgqHssbLz1YGmWVE5lzBwAzOAf6ylsW+hWDrgshh/J14Clh+BLvpn4dWAUps4NILacfdES/
eEwmErMTXwPIXBtrypW+jlXhxRxy1Di1cGz1v9xfoJ4HCEwT+O0a5/FCdkFrnzbjJGZFTDVbfELf
l0LYge4iIgZJVlIhIbhU+mPWXznAL+1p6lA4X1Bd/beDWgaoZQUtUyiGW74ZYOYoO7OriRfJLuPh
Cszzk635z1rBBekTM4YB7OwMkauyaA25VxxECKM4WNPb2slBui4zx6oXwxBtIxQApnWTinzNgLiH
OEDpJ2XzcHS6Ujw2aoB0frc2vHCvXCMDXZoPfGP4kGCA/u0k9G1oGYg9qE4VPWGeopOVTNcCcSuE
304v0ci68gU+d+V8SqjsIBZp4hL1jxFQ4YqQiMd6KgX6yHA5Y+Ntx4I2W93dVaa7983+bxHHB7FI
FwnQmAj9sEaWKD294YM6aTjonXfj5f1CRCc5F6yzVYVvwoDWayeuI9KMn/f7pbhawTyIQ2ZSkIPL
+n0rZJYeK7FeKv+BGwdLMaQiT02mlrSTTFCdSdoqKipkccvgwYf8UWsUVYlSCiHYj/AFGqrphWHg
s5Es2/YN/wbFdfeSeSCDXFK8K2xTq3j6YB1FgJdxolQ6Y43Ten/lHr4UvFFI4KwEhKXSPppfMCG4
JST5cSagoiIfDcvpQny02wNoVSt65EZLru3tCyuMIacDmhIW/NHZ3u6GVnO1JOUgMTal+U5iHLHI
huFEUSodN9W1Krxy4XhW6Z0okyAIpRxxFtdrehyKmWtKjgf8cqA8Bhk/Pck5uvKd99xa9WmSP/AD
GiJygL+jh41ws/LTg0bj0YKmb4h7E/0Znw82rHsVJfc6R4pG+AuiXWheOf/BnqAl0WBT7qIFkIzW
S6USNnXLXkuPZVFci7mnOZptGe45vhqlIFHivb6vwM7susYFKe0kRrROhWqnIUlfeJED/LgHEWZp
5cHTu71BQ6Fm0XXatXNsWuP/PAGqOJ9GU7j2zBZOQ1SSyCqlsU/to/GvL3j4Q9KuRgi3bFygeM3K
bWCsU+XRKTM2Et0P8qWU2gZJXIG/RhatpWBY1APUgCr4lZqPGbpXdXCoc/ekUnn4/7iqL8SduvTl
sWeLz+oVpch0qgNle+hahDnUv9MRBwNdBnoYd291jFL2tSV4qSiho1FBFw9JUV0XZ9+LkkHGpOiS
EzXn2BvoNytLClQCy8j7mMQUombdmUeMOK5t8EsrReYSnep0IknA7L4pOy8MXYpRToPgDFjpNFyI
FHRygmntnb+KdN7+s+vK6r8JjKBnUXxQ0aOXsZT+vkzlSKaWZCBkaHZvevDsy6fp1JNx51CVeoks
dh2d8E8dafhlnHPdtbbBJ5lyvkrRz5uCJLCkKK19f4AojcvA0wTRQdgGn5rEvUH0pEa6399a/W+q
44u2wjDijOuQmt5Vw6odzkb9J0veyhLozKFOj7p6z2/3CIUWd2b/Knfjgg6wJNhJ/B7xs0e9h9Jy
7CI0wm/GYCdke3qYkSguugFTm6RbKPmKGgxyOuFwo2n7JLzpk3vB39Jmk/ptVx1T/VDrhzDZe9pv
Ub1RyGVbfY2ebifYo3ujSZvI36jurkqPlvIEQ9OP/kr1bV3dBtK7iWx+p+0amBGNeRyaE6XCrPkj
pee0eghpCpdcNh1qjtY+DR67a3K8l1okZOHQVigDs7q16fT9EhcWY1S5gqFAoeqbBbI/lFqpT2+I
2gIvpob0Hkr7IjhPgk/cc774WnOb9Rs1/fj5Vr6UK8GqtbBOp4Kj0iH5/iBypIbUwnq+tf+W5Adw
Gw1XmdF+eBuzhOf74Fq/Ery3xvefB76UKekm1yetvomoZk3B7JcZQEA08NSgE5061G5MNdvkKS4j
7VJtX8XoXUHGvpLYe6UG9wMp4U5YaOUT82O0jy69OFXE2En20TAuFm7j0/T9MwbGshgS25suf0vY
arhg/PzQlyoDU1UQFrpGAGN8XppfHzpP+06xgCeWMsrPxCZBuJdjutQkk1aKM9vJ7E9lic2Ie6yC
twDnnMJ6RaxJzfYE5frVqOrSEyHqAk3ZQjgL+ugsi3JLS828LhAhQB1aYE2o2Nb5MbV2SKDK7a7C
kB4XqfpYNA5K8CkRak0LZIVXRtH+vjI7n9SN2cHBiWGg5kHEAB9p9jCjGJlhSI7r6OKmg9wYnGPz
t+K/txS4AjSYbwPvRQJM3ombVPlTl06P/V/1kLen/M5XlzSv6NOF2W0b35BbKMUqa1+01gcc+qyh
Idtq9SIoDmn5yxjvkGOCqBfRqegyhQo+BkJry7g3g4+qa1FJIXuuXwLpj0jXP0SHoaLgZ7W/uxEF
P2zDB7NHserN8G/L4Ffo3lm67Xevpv9RwReLh8ckuA/NDzUnZesWuUEfpHwY8jetv1EAPGL85len
Qn4kTx3RupU8RK/8IxZBVvlYF+ECpyuN+KYzPkrzviu3LgCDfuv163h0hOjD4vZsecQ+vBv1U6Q9
RDLmw8sm3U8SGwmmcR0CTO9Dfef/aYGtZf1vMHgLTQ8xIEBZHLCVrr+WSDSV/f/h7Lx2G9eydf1E
BJjDLZMky0m25bJ9Q5Rdq5hz5tPvjz7AQVkWLOwNNLoXuquL1OScY47wB0eAl2lVR2xeJuEPtB8a
eatJ1w3WS0N/N42v0BOA6feOHlf2TIP0589+psSF2QrKh74U8z7rJK/vB0E2wrBdDrLM4YTI9NDL
z0vmYddMVvLzs86FKywqoSxSBNI6ON3uOU2mupLz5cBgNopzrAt+I2Mh/Fq1wJjQUnDFFnxSZkSX
zKLPJOCrmTHTdIYuNFFPIrZpMZcyJeY2ybgnIwBIIkpYmz10potngGI9/PxLP0mEJ2cJ4vLKazQI
NNwTJ/ExmVPKXnk6EAmnALcft5M//wWxw7Shw4oApCvER5ibOuHTal9mIezlKLo95s74FP4eMgfL
INJpBiY/v9yZT26uYE8VMDN54any8KIa6G3V7cTx+710To4SpXY1Kn9nfRMPFwpd68zDUOrigmDR
mRGdtqf6WU8xcOrGg1G7Bbqb2/I9p3kyO6DVQEQK72i5vGGbor51o90IdvUxyPZ8JDijAV9AXkXu
BEcMJD5fEslGoVMX6ODa3S9Gr8IDlg+MnLlpJuSIVZIUWy0RuHYwp5Rf+w8js9PYFo5QkKffgCfM
F84P8UUlM6J0fc7/zKWt3ET4FyH9gP0lDfXfDK/CFxGlOZ2etR2+WqTrz3lld2+rKw72IsafFltR
yVmO9WN1lBQ7utHxXvvFjNV4Su+U1+GVPwCfun4U7f5defr58zHPY/OcbC7aFIoKNA7447fLt41C
IQyDfDwUlm0yjWxcCKOucWe+1Q2a4w7lSHZvvAxP6ZW2je13ZSs49a31Udz3z/lD/jA+KPvg2Xxm
kZWX7mm4K4/LU/tb/s1/kbzO2Mu8lQ/LU01lI+2CTfhQH8bnBemxt/hg/qn2qwA/FY6AgAfqPfb8
gsERWECs6wFei+Cq1ikp/RwXVMbohp03R1SSLoZjgYU5nhsPTg7DNUCPzubfQ7gNsQOIi2S8I3FA
DJd0IQCSy1/jInSqjw5TDUaobINxR0+WlAZjJqtzFdU1pqs4dVjtQbVR1YCuIWEPlts95uMonINR
MPhiqYiGt/Pzhzi3tZFF01WDuLJiZb6ecVQ0grpQtOGg08BCWCNwwmZb/Q5+BczAf37UZyL39ZPL
oNxlRB3XUbuhnoTpWWCSEQyEaSa86qzaHQqk+CI6jMvNMdmr1aOFw+XAFLthDqQoDzSNPbDXaVo1
doqlRYfCYKkPPnrPC/LeVZL4VYUmqdx6oZK7ufXQSTGNrsSxjF8QOI2Grkz6HM/DL4w5/RgRWrEt
r2fXJHWzylvM/majfghX540LMeOMGB6ME3zTaWqDtuBa+rqwkVFX4LTH+ZBanG/xdkiGO1160adb
Gfv2PkLZcZl3k/geVqYT4hEKSOqmi7HexSRtHPOnIV12DDXQDETf8ecv8f2jI8kgSqRr8JVIuE+q
qw7PhkTLrAnK5I4sisEM3t3jUa5Lv5BelksAKHPdRCcfnkpWkVd4BVT/03IS9aY2m0dpPODfgLSX
tqkpxuoZ7AmUpWmARansKsCrzdAe++wFi6dro68dTX0ALHIzSekmVlSMp2RQ8C8hmNnMAr4tP8zo
9ykJLppd6FoDjnEUbpESbpH79IL4T9Co/5VKfJUElduJD60l+6abCtkjmvBoTy2u1T6IMt7XD1yB
9ioGOEQvS3VbXWVGyCBQ8vRhepkQmdFFYj1wLFlS9qBFbqIBua+23DfixwKE3NJeikV3h1baimno
xljyoYdpqqsk0bIbgQta68g+UN6oGbaRmADLpYnV1PeSUqN1IWK6aO2bxbiqsL3MA3lfi8bDuOQX
2k9nGqAyfQyKHQlsq/gN6RIEkBCkMh0P3YCq6ID8cbi4mkjAZQeYWGWNs3hf5KIvi/VGmf4AOXXk
nDjUWtzqOlCpK8qN1XIrEzcCIsJqDNdS+GWIya5VG88S2vsYP4auCB7GYrRXyEilzBdi1pkhMj8D
gYy1L4J8zKem3z81UC/EQqaY5XQwxv2A+G1xkAjNwZqExneosUmk8As0D20TtnvTM8rfOffuz2fo
jGAwtgeayhHnFSh8TqvHYrRiI+ECm9trJRKd0iTemG+BTNrtkUOA2It2koh7beXr0+QiMGxXyn4R
BK/WAy+7RLc506v6+kLrqf9nVYyqVfR+4IVqyFAE8rw9UrxU5S4o7sYiJ7DjKofFOYft56VQ1sB9
cr5p1Kga/j5rBn4aT5BxW2QUzIcDXtk2yNpdI1gOWHsTYLqpPenjQc1vx/63AXIK39ZadxX5o5XF
O5FcyOQdR8HJQSGEUYnIUWGnS+uKumQbmGpHFd7AUbyty2u9OUgLKoFWhqsprvRlIr8UmUfA2akR
Q1UmuT//MOmzmj75ZSYhC7ozH5lO4Ek5ORfmMsQKrNwA1TkB/9McuXA2eFxIXtIJbt1+aJPMi1LW
6DHpgE87qonRyqZ5wyzCNrM7fZUib91WCd3Zm4vA64TwtbO2wfPcZxspDm+1utyLyWsvPIHNCUC8
pZPhZIFPhuRq1YBAH4UjDmjp34YsxMBlvNM8MMG4qR+z5Npor1ZB7y57tZjeZiF2XYYbISyYlwF+
m5W9FrB10FEYHeNJcwpr8fLoT2KMTOwrVxbEjRnO8IRfk6h2JTBodcI+xg+ViJsj2T4Msz1MHwK0
4LovYNDErtTJpD1rzlm4JY5q5p2COP1kZBsCH6FcDXfF8iHE2hXso2RYbI1bOe6j7dyj3yvDvDkq
xa9Rcspg39baY/pUCXTdCnR7wKYFmEYiymAKPi6frVm6NUoRdHcN/mZllrfyTJJt7Oo482IT+6rq
r6IPtG7eJ96U7jZlNnAoQ3CC6b6W0Dl4zkv0gvuXPBY8OT1WASZJY3pjFdGFye6nXui3HUNVIqkA
/pG0Oblb+1ZNFzgTA0OLD0ZZj0MeXClifB9b180QcRYLN1Os+1qoEIGqroW2ubOk2lWkxO+5YXq0
QGeqqxgnoGNDJqlKKZBUcALJprQQUSE3rBNg75PbkLUz81QRiFRKskeNxsGhMOgR55tC6N1Qg+ie
Y2SoYgk7IZo4K44RRW+FYr7WYueqUbPp6D4GSuuojQHOU/LRtI7MTTy9dVxadWK4FqJt3YAjag09
a9gAXJTn3i+LxStvKyvxZXW+skoUj0PZ5QOlxRP6D0z5VGdmvlxljR9ibV0sNcpelVPE+Mn+rcQP
s4gdY/Zr7CZb73ESIZ/pgSthf5Xs1o8sl8Z+5DjE2ZvUVRfuD2UNzaffiKqDCbVECgTv8muk7DNZ
TcZKo9NZbnLSM1X3Kyi+c3RQ5PSu0VXHLNTHtrmGguHi0Sdosl0N+5qLej0DraA7XZXf9jB42vq4
FEFtl8J8UMj3OVeWuNHK50LFHRh/Sj2/H1ARtdw4yHfd+FqR3gUm8rL0sOX+z88B67Npe/rLGMhi
lIcIg4LAyNdfFhTx1ERS1R/C8h6X8k1q1HZntgLoZ9NBG94351XyBrwZzeYs9UcdkQoHA19nbrLP
rKUDqK8r2TVYSw69NXupvlURT64C7b+s9Ys2uw2U68VSnCCnoReILjzzoL/KVJ0kq3Ka6aBnmIJP
T8ts+FJFKhf9lWWvRCHRtBwG64SU3l3J5S2lU1hxzlUj2xrYElsYLeMMl40X4ri1/uzvy4LuwMoR
Rh/7ZFlaSSuZdhT9YYx1X+vF/YJ5VFRGfpaEm4SGbT6+67W+maQ9YuS2HlGwJ49ofeI8Prhc6Uuo
fnqBIDQL7ule7m8FUd/Ww74Y0O5FqzwVH0XLz2Qg2/k1aLONKQa3Nfjd2vAtQjAHbRt2LZjq+moc
7trNSF1uRCqFS8+QXiHLv64GYFStOjsqgiWMCWU71vqNWueOgJW06EujvtGC5Xr1zeyRe659DfvS
1oPOAGc4lPZa/8eybufwtpeOE62AzrwThEON3Etpz+LsGsZOrt+zOdoSUpeEvqXk1OKHQaJqGHct
yingkwfzRuQKkGAcNTG1Kt0GGjzV6mqHdlOHqEFomLdFdKFgWuuhnz7RSb2Uw+qUagF2YhS/d9Gd
kt8K8YVHnCl7VuVWenYSPchvpPsFXfR0bozu0C5vVvWCIp0yHDuTuX/tUWP/fBTPzFdkk0a0RqlF
9kDS/fUoxrWJJXQy9gdorV6U++ibtEq8TZfcC57zvnUQJbD16ki6ZEXLZhrBI4SJExBgikuWPZ+g
25PVRZyCjFmCrAdu4KSVF6K0MIRS1h1SaAbBQQ0Ux8zg5F9N5oOp3RpC5UKr264vMOTaW5M//Lwa
Z5YezhZzJtadWdPpPM/E4dLqgr47hNVzNtO4kYUIXcBjLP1ab5r//cOM9f7lElbQOjzJzDVpkVLR
SrpDI7wZ5jZoZhcVGTV6QKFZpbv089M+s9vTtaUSIHlcsUGUgF8/NDjNogjRPz0Iq9UYqH7toGkl
ORSs1pbGOfPAxvhNwzaPOq/HWV0VBacqFmdYFqeOYz+jZOmD1Blbmkh9C+q23XWDtAnpMWXtct3J
gVOKR0t8NvJpp1pPP/+AMxLoMq1NGRlfEfFlpNe//gB9STK50Kz2QBAY0xEX4saLDAwAtdgVE83T
M+RH1cYROvRd8W8Qa3aLdZWbL7JUQk9cNnqPMTM89yVcjmWNWWVZwmg3/uvK5yCbbw21+zPCWhPe
9W7ZgrhziszwFvU2FP1EYnxw6LKdprU9ldveYt2kIiXq3tfU6IGk7rLqjdEcEiPRhYL4TCLAbUBv
QlyJH2i3fP3lIx3mIjOb9tC1O8b6OjVI0L7m0V7GIeHnVT5XtPIcleMH5pqYcPIseGWM0EalPSDq
ay9z7ego0SWjPfSFT5EWtqGba7dhooItB2DBsqB8K1ulV1wEYa+n/XTH/vsqJ9fhpI1NS2u9PWjc
VxZ2y+rsZ+o7eWNdIYlZLo5eUVbLe6l//XkVPu2Dvz1aWkk2SBExnzs5m0Guh6AapBbQnPgcSddD
O7tT+HttLuAuet+F7TUaMDqa/DalEvy30REMyQnIVEA9q+9JtW4Jig1UouqPWnzScs1LDAVxpmST
Lh9J3t3J7bLVxl+DloGZqFW3FhJGGBg3x73XzwpeqE8ZggxWHXpDtPiLrFDhlFu9IeFLazdMK7uY
bDxbPJnGrNkVG6OKnXD4Fep4WzHpGTOH1l1ANxjVKSgNYZh5VbhgTjmhZwMZh+bDNJTu3O2SAZGI
ULwzxN4b1dusHO0ACYeS/FepU9y8kHRHA7jvvSZquZDnyAks05vo3avzhSB8fgv+s/gnHYICDl+p
S0AiOuMYC7cSCYbMXA63J+t9Qr/bfBUYchvjsVTwhjJuHgPILz9vgDOtAgtVU4s7GH1Ywzy5iDoL
vXalrNuDpBPwsFnON2qET9iljXYGIIfWjYoCLR1nhZaj/PVoV4rSF7UytETlN63BVe2p6ie3p0OI
wqobNu3nTYsuwIXi4lzjF5EdgimnfRVmPznnjWFGUTYbzSHtrlsqI7E5ikTFZtiJzH8Xi3R3khxj
uA3GA9laJxD6sg+s1WhePYrIEljgIetLbI/vFzBuSuBxV9021v8U+ih3imgOqtSg/nsbW6ILbFXS
9hbG3RPGwdZFecPv33l9HgWWqiMQQHz9uvxaKwVI64rNYU34O3NyJxTfgiH1Qo6SXsNpYUgILXme
3qbwj4ydUajfNXmPe4/mT8lRHOtHCXyTlNfHNPzT1eitgTLNYDykQEmpUDwkQTL5uFb7bcG4vW5d
0wUUgGsU5uia4LUa9niZfR1hCL+ec11Z4ewg/mhzjy261vr4mIgSY4RlZ2q9wyw8kP22/E/LDZ+r
0GIIkWSxlxIr9Iu9pTNIBVLQldyx9mOBFZ/cuqNUykZeChVKk38SsIxlMPuJEmzqqduSZ9z1ersV
O+khEm9k1EiXBP5RVTOump02VRx2H8UJOmbVMRvYNwoQW69vKrfBLVdSBAiGuVdIFUrsnffzGT4z
Al9fHQAK+S19P/1kixfJKGbZEFTrFo9n8un6bze+SS3lsFg7DN7z3NhU2UdT8q0vkkXXv/3rFfL1
6Se3l6WOYylIPL0bC2cJjxmukTB8nBxjbaQPB1R1ej29E4vZ6+sWCWlpdznrk84AwnkNGsAwu/FT
+X+tw3/arZjhaGMmW9VBbT4aQpg4G5yjN9ANTBBXIqbiLSA80glk6qA5yA7ujRJ7GcXcZqNld0vu
VmNgd0SjeKl9Pb9LGChOAIsKWg0VcsV0RVsNnbbZy6bINWoAahR1cYf9DvmWFsW7vJDesPx0i9hb
W0BZLdLrY8KQBzDHQkfuokO2fGRxt2YYOX0gnSuwCw9KguNScCxuo+nNHADq0D6aIkK+eBVplqeg
kWQp+3UVVbdUBm8GKFKUM4ULbXdHhDYatT0sSZzyavzZwk29JG7MLCOWErQWFzs2yhcdH0t5r1eb
lnKuqxElepdZhHVs0JH96B8d49JmLDcZnSE1rm+ipno2qveIMLlmopPOkGe1E2FGSwNzHZnUouV2
enVVpbs8aG2jJ61PdE8smLs+Z3J+TDGYEkHsDZ03cdRD6xApiPlE4bNuvae4nVUoztBsUu9GEu2f
j8WZkCcjakt1BRAGnbmTzl8Qi1lSln11QERqbe8mOCGskGz5wnO+N/qZ2TG4syhxmON8E1EMEAlQ
sAXsDqjsMkN+T+rXqEDPHSA95qmCfNPEfzq5t+PiQqP/2yXCg8G9kKcCt0GT4iSoY0exTLGwtLgy
oS5Nw/DJsl5D8whRvBguZIrran055SfPWlf7n+OV6I1ojYPYHsql9mrmoob1LogffepFpMZDlm1J
j3/+gN9zhvWZQBGp5lhc5uFfnynFstzpa86QtHC5e09hI5kHxidUBGtHWcpgll74mt/vgZOHrgvx
zw/NdMjW1IjtwUx3WGhzlINoZw23ZvIxbaP5I25EhxDnxLrgax526Ggim+JRau/SHjC8N6m3aeW1
9SZASkANrpX7yfCyS4KF3zb317c8pdDFklxKddCDpjUdXjTPRJBAL111Sdlc/hbdTx50kiAKoLx6
ZS3JauF66KcNUH+3gtRL+r525QSRtqHhVYXg6jS+LYYleQxPtvFH4Lpj+san0lrGKoyRYJXAxBXc
qZuB1xjOz7vlW+148qInCSam03EgCny3QvVyAxrjy5o8E+Quzs+/Iyw/H7WyqUF+ifzn1y1ChpsO
ql61YJFpwTfKdZKjdUwYA2IW02WV+1dT0DaJbG1EwAx5dMsYP04SzwjQc833c1BtRCr2nxfgXDSA
gIXyO42ulYX19a3gXjXcCwVVJAa2RWWum3UtlBTUbRdAYd0lipN2bsn/feLJ+VTyJrXKNm8Pg9z8
1+FBaQay2yQC3Oynkluj7Dt/Yuys012IEtUXgldmF/uyF3dBwtBRfQ+0lKvw0NLx1MXOy1PNCxku
loQXHK8wGrUN/SPNNsv0JhjmYzr7QvOe4jgmk5XHeJJxy87ynzh8DwakLRPFKQs4w9ah18bfwmJi
VVt7qGA+tMajxEgnKVt6pr/ZlLHcPWazCw/MFqeRvOVPxJZE7Xjz81f5RNGcBk6URSFXg4gk9T75
LKkYJWVey80hC9euZvpc7cIrPE+bmi4x/SdXId/v7HEFoTqAP2ITxzoXnVaRKRSqwjhs0amU7eDR
OFiH0EEQ8Mr0DjTloxrNPeQnbDrHyRGckna/mF6xSR9HFXtV4BtenFw4Zd+uAWbE65h/ZW1h836q
W6qrQzamRdMcxjn3amolq9wxVelzhLbQOSPOXezcfttln480UerBQYC+0Eli3lqtMRtm0RzM9gFl
zmtohk7ZtB69s8ciuCRO++0UrU+D2gKeG0QOVdjXU2SFWBVocd4c8vRxmfZ9fQzpiiy7sLu5eIDO
tCp5GLDxlb+NKctpipL1cVHNatWsQNmAfAramqub2qoSidtzvx1BeobGrWEcVGjcZPhYoxo2ir91
ZW5gPXqmVtMKZEKiE1KROGHQfyehULCOQehr0FEevTz+pSXVVT6wHfr25eftfaa8XpvYtCmhTwE6
OMViljSR9SmLGvhLdE7T6wzoBeOOaHgBXcAskyHIbd+OXkcZIPpdLTFyDx0SRqtpbWH16p2Y5V3I
HM4VA7wV4iGggtce6sllkOl9Jxq5UR9M67YlipTcTbJ5Xxq3jKh15D3p84Eun/eDsBen/YxTbuDT
/WyEym47/JQDA4HE2+RSG+Tci1HzQ2BatxcMi5PrlEqAqfOc1oess/xoRHtT4RZB95NZ5QpQUcm9
GZVeM8e0UO2NUCVdOFnFlUIfS+kSxFFlv6Jrskh7sfLC4RIW7UxTCr43HVFwaBRRaGF+PQBykxe5
1Az1QaR+LAz9ESGglxR5rHo6BOpynyHM1eNfnljhVXufSi2lQFZdlSjjqZHmXtheawr7JXqu7PP1
7BN1oB999i//ycYsKe5lKw35kPmmKhPHILwP8avArD3JD4rI9M9fMQba3xHh+AICVNC1NpnYhfc4
ExZAaCH8RtBDpeI0FSWhiOosoTtghRwqsKbM9VfR0jn02UVSjxB871RZh5zmfyre2EYW2JO0nS3T
XRCxWgwB8NolBOeZyLjCxhCQpvoAvXKSk/dB1FlLQOXN4owm/s/ja2SCHmyd+mKj8OyzmM+vmg38
22fa/M+HGFRByiDGVQdQgBlSQHyEJNmp7dOEgNvPi312rf951EkIjlUlRHRQr5DbeYhoDHJGG+sW
LKDBKCJSL3zazyD7ZYuRzf17QZ88roiLdKwzLujZUz7iW2sre8FN4qI22NgiodUBvkKfYFf/Vbb9
g/gXABDM9vfxP9Mx/tDSbv+Tn9qPAI8hwD5sRWyTS3vBMwsYX2zLH8HjyEjzCXBhZht/b2N3kPy2
8jAF/HnZzpUE3CUoaoCL15l+fT24QSjiwTD2Db31HcrStsg7hJYfg/f4+UFnC95/n3QSxCohM4ai
mZqDkd9NTO4bHdFmKd8IzXXbeIiMVuW1DCBJHC8omn+fm67f6p/feBLXZT0kzer5jbHpaMZntJxr
39rT2rQHx8DiAsTy+KsKOIGXKuBv2/Lz2Zx/KAfg5E/XF6RPWEzLwj6Z7jhwzKei+C6l3ckjk0vG
DGcfhvMf42EdvUn9pMRYokLClocfGqBNigIbq5lA3wp8+osXAYPfzja/jGHwCv3/LGpOV1WuJF2J
oxYx4k0aHwrlSMITq+/GpXv50/Dp9KzBHyVPWLMsYtfXPRqNQjTOWUpFX4r7LnqP287PNP1u0d7U
mN58fY2BR52Ux4oJOKrhPoCqmBhbozGtLR+L8RqmgH7o4SSWTt57XDE/I7Okcjau6uyjBPCYGpYN
FAfKOLKHYXILzMMzwVkyl1JMv/yvTGVmTbUTPea6Q7dNCkBtZECSyZey/jaCUsDF/SEE8q8lhMdi
wrNk/FkUnsFoPAdfrDb5rTRKV8VYOZP1UCVeqmCa0ut+NL0K5j2MJLsFN9Ctec80uniGwi/BTiRN
rxsMQwY0LUuJPxDWtMaV5kIgOFuf/rvKJ32huo2KVOotmv3pbm6OJcOrOFXwb4FUAigXZKofoVoL
AuF2xQYy2dUT80Fcm/5heif06j6r05uq9C/EDeX0Ml/3GWNdFAsMlR23/u//3CHdJGp4whNp1QTt
rt2o7s1I81boQZJu4X2Uwz4KsUr11341QMSfH392l//z9JO9F0SL1TcFoNUCwUwgQoi5p4AyOVP/
l0extzUSvFXakQbW1x+aA1ALC4OSpes2c+kJpq+YKFpQ4V34TcxLvq8pz1HIAUjA8QA6eVQokPp3
U9YclBar82yA6OyHWvcriX4XCEUqBOSgQ94bsSdAVYxSNuPyFIuBa836ByPbKGKqQsGJFTTK0Qd1
qh+HGqF566gvh1Qq19bv55+hGb7+hXnXr/n9NKXb8dfKCyEFtSMKbu694LlWkt8Dov+FliBeu9c5
0BPdaY30u/abZfAFfTyCv9ry97cNdta4fgwmE1tz9hIzpUtOy3zFZAgxmvTqkzFGuygcHGE0dqUl
eqPU3K44y3xW/ujJvM8RypRxeQ7JsUxqnQCJ0970uuFFr/b8pW4Bts6I2gcDJRgZDPCq6DiYOLcB
pY3CY8P0ZuV9hp1ka7A2Bxkn+cnwh9LciRW+PjEY9ih3TMzeaD1amrBPDDAfjMeZDTkNUJZuXh2A
2l0u615tvUfi00S6UBoNECIKjfa49OrVOg1XhsduRaTEd0vyDN4oA+cbxQAdEsxc6r9rdSem1oOU
tLetmW1jkixt+W0Zk1NJvd1L842JW4sQbyIJ9TPIR6b4R9Af15wXT+790DUbqbpdYJ1Zij/+MnsZ
fUIBKk2Dd9zgAiyjWvycU3XC6GqFJzEu7yb6m8PkL/pLXuoo5LAYo/BRNsz7SVI6fcBv4CHwRcJu
1w1eMtBNgpm9IJFNPmuQ8dbyPaVSblRwPQ9D2e/i8LoKXxSOGHJ2dsbwIl7NM0KDKetrEFK5DvIG
cEMqxxtZC7yivO7r4prn33QaLNfqTaoHwFd3mvlgdF7XlFdWEG77zLJFGXBjBx0PQ4nC2Ek9TGYQ
RKaQrVEs45GaHG+tew2xvyE1PS17+DmIfAqqndxgX87bSbZYxwpy5w2SfLn0GrXZVaZjtRBcTX67
rc2ngU8/0PWKWsnuKlhm4gi0E53dR619XwcCSMkqBb3R1paTTc0ElAYDfbAFxAJDNHDSCH3CH5WT
+a9WP9RJsGIgf/4J566HVf4Yq1+NeIKO8Nfo1FWhNcm5XB9mVd/JQ73VO6yGE7rU1lGhr6Sb6VFC
F3fIwy2TjbtyTp0IdLAE7tjsYQcxM09zyyYN9S682pkbQoOLZgLtx0pbPC2PEUIbpXwU60OYoLwP
IaZixKoLuVOPJg7MCqIsvO4y+T3jtHUYHI6RhyXEz6/xOTj59pH/eY2ThCiRxKJZ4rk+CD0dGCvI
f/X16EMNgr2fiPV+BZQiVQ3ZydxOELdRUdjV1mtNZMqExR2y0q5CjOY4rFC6OhOtL/Dc4a6VSAz6
3jUU4UGz5Ks1DdGa5j+TMLbOFYY2Rt0SXw/aD13gY0YsBbd5hT5YgOkRQ0YAXIJBV5seMz4fK5oY
cA09hMTJJiiugHdag+n5NNxTeEozaumi7MEeUPrbALKH0sZuW8peg7RNOmNmWYAe7QGVarOrMhhM
dW8IY1/iHEm5cjMX6O+mH4JovmumNwA7w63FqS9P0M5ku6TPdEcR/V01ME8Pld6CBZWa+mAQd2Ck
MHn1LLlxgcpvjFp2au4ZdR42gGtz47+xfylCtoWabUOmhtJY7ML5I9TGS/nKt2YnbXTUOOiEsCMh
OJ3UOawSLnFBzjZAfipCdsIsADtBIqXCxtcUvSr5aWkmr6uiqxU5JIXDDrEDOkiVrbJSSdFAjcOj
AJirvYA2/nmbfoe0fr7f6kvMgGyloH89yGM9F2lX837k7QArRfI8hWg4ja0rPEv67DYYtwM/DkwG
zZYDrLaBVzYlH0ynfn6VM7UnK/X/3+S0R2tVfVorCm+i63sVPYPxbg6PlyPX54qfHkwaHUBmTBCS
oFe//mK9CvqlC0a+CHof6Ch2MHBXqnZVwYkjetrWe4gUqOqosBeBhmNfBuTaVS1Xw7dQ8kzTr0Ks
iVGddQvBTzK/xr0hp2uD+7TdMzdJ4GzbdeHCrs/6q2TxEZFZ/wC9AGr7nHDsKq1nZE4ju1gf6jim
/eKimRNXlPadhLkPCH2HhKoe6PhsI6QaTW9ByJGsdvSGxe3eVWaGv2QBrfn9Qk8/8uXBq2I/DJ12
uOGfG8nrSnRN0cFypFVJgjvUwfFmAE2QIPvtRXcTVHSMAp6Th3ZH479J3Za/wDVKP6i8eXVtdGoq
ErgpKocG9ZjNgE0c9ObBKzsbNErCK0sOqhD8+Y4+bWeTteUUsgMOMV7Yb0MFsrwLvx1ocv2UW5vB
cCthZV1XBBzdo5nBcLvCxKC5VuNNELvoVJMjpqDj4S6atiH7fbVdmHhwGBgLHVrJQa+GYSiGSGLj
LIVDhRFbPtOXvLp0kZwb46KlQ2MMe3UOyCmROuswsU0ldorRbQY0qzM/AWIYERDhfZMF2SZugClo
FFD1Ltsnhr+M7i0rvjJ83VFDzmgzDb7K0lVwdtxGcDQB5rCLC3cs3/QoplhAccHMOmPh8n9XIpcH
VRGinN6iOOoIeATEsQ1fU62J/qjWOAUAhASbDscqGJQ58GJDnWTGq1YhY1/p9qPsg+0I+UDPmXST
ohGC2XrnBcbWYtCLX/NuSV1EbkCqFJxtfkB91Uw7QXMFIJGxp3eeApXnOUivC3lTU11F3rQgyuYo
lLXOdCR0RccCONJoA96IMW3nn1/D1lFsspEKd3gFIyxHe+0723wXQIPMrrJ4yuQiCFuio9S70eCm
j428m5/CwNclB+dO7pQgt7NLWuCfoKvT8w5ra1WBl+hBnLZdOe5C1Mgl7d/ZmcydMpOZ28l1I1y5
pnRVqd4SuoJlN/f5tma13NpYT08l2oCf8TWQpX2OgnqIswbN0a1ZXauDh50WW3Vt1mVbGS3uACFq
Oyk2gODCxKWfID8FT+F15zFWS4GjMYzrYME7ar2xJD9Ud9206QwP+y1qZbb6L3X+E+o3xtPPIfU7
qovoDqJk7X6vNeRprOvweIj0oK4PlfVOWb0SM2tjAAHeYJpxvaImBXEbT/OuRMAHq8cLR+hMuczj
AWpCtkZsxFhD/j/F+hgFmdZoWb3O0yekKiIF0es7WXxUzdeff+l3/tc6rlZ1VcKHWmHycFLDivms
jlKaV4fhQ3kEc5HOm1kHSePQYS/XJN7Nn8o7I/WQMQFsyH/Vpm40+vl01eW7dNzD6QtaN8OuylaK
DcfDKBw2OAl4UzwIwc6MfhnGRhA2XXrfX2SlnivB/339k+wlSnuxm4oC+N2z9mK95BPY5BtEhtXe
zp4pXtFBCxyx95vEFS6kKMqaq58eEMRgcJFcHe816aTpu0i5Ji7CWB1cyqGZCUhlM33AEo8UhAWc
NRcplqzkzrLb16m9bSyXY5LVm1TYGqLT/IUIr5q7EMZR6Rj9XX/XQR1IN6WK0P3GxBZL2SbihQrk
HKiE1137f6rFO3/j4iyKPGc9FSMUK1/tCTog8GJmbwqJr8CtvTSwnYCiKXOBls5HBwPifwg7rx3H
saxZPxEBenNLJ5NKL5PSDaF09N7z6c/HOjcz9Temgca0mapKidxmrYhYERZZZUxl2NJQOjFeLMz2
rh4FATk6ajt5akfDh4nVvzFQ/7Q4QZzXBASUFZJs/PV2iyAny8GSebu5p4qPlfgSBk/z5MaWN2dP
arTTSYMI6YaRmeNR/y5LnCR2D20w4lHu6gXABDJ3v2ZAjMbJ7Dw5R/dGyeG00aZffDl+kxw1PdDz
xrKDwbrh/u/9Jf3DIsGHH/kBsxWrZe5fX6GpMmCPhf3VKN8iM9DGq4Jaomd0O5gDv4gOST0egJfn
aAHMflyUD+nfZFV4bfxDNY2DIKOQJA9JjESu2+g/DpQgjYNazurqta4cqd1LwWOV+SZFg+ClixMM
rv5WPQ69i24zxUPY2Cg40cw0NYzpuzHx07WdERyIE71jYVKyZfTPMrwOpsZy+8yV411geTm1Ezf2
n/uNabpKc8uH6Qtf9ORFOdR7gFjhPc1d8BqN2g9nGdIa3wy33TexrQEl48074g3jYiHfilsLktEX
C2+RXfxYMhCw0OMTNx35Dvuk86wvAltWpo/Qul90jK1oK99L5lTGthRe0EIVCKhnkApvmfaY06vo
QKfNWGzl9DEr/alzSw2WxFXJNbB27Ne49it9w94daAiJmwbxynZ4qAAop6WzRPir4HSJmQbF3AZ1
NgHdBBYN6nOlbNX2eRY2VYPnGRpqB5sbqpYIB44/t2G4Vzq7YL6wdEyMccCW4GeYI2JeNHTJg7U+
aOsM2dZ/pNYlsjgLmUADndiovV9ojOGsVeMi2GbKU99QXJpvtOa95PACGj5RA2Bjt/uotLX3rEf+
2eHg+Cwq3NynOdv1k5c+RGhpCTnl5cGTIhLL/FTajsHBrO+G9jwxWCQ464umNqXRyl2lcRdCMgNv
yvyYbUVYONZKsW19YIskobCsXQI2586WXmQs7tszfmfv0qUlO9i0UZCLyy5RvXmDQQAGfCWvdB9t
mGpSsCkZPU11wxlfJtOXla0g2PNFCHEJxKHGHVc9AJPGfto/1OmzRfVX+h11KjVg7yaaTXJELzuY
oKS4Axk2fgB08ng68ADj0J7vo47TgN0cb63uY/rfNk6JU9RLCQcAXzR7+W/pYwwF4ohbG6u1ktxx
3iqhJ7AMUYzpq+VSZXhW6QMbG6G/VPj2I659iwMsCvZj7AbWbqJNId/d2GfmYTZjn8HYbMBOhcn/
OroGZsvFp/pWStI52P46WzEtxMqAo6VNScnaM2m0IDA5BsCrjHyk83NeP0yRQSEU2WZr7tHcb6uk
9uO48hOuXiEVXuaKJZRvJJn8rg8cD+J4caeYYWa+opQcxOjSMTxXpQIpFh+FPDFcVjoBEnk5sXhr
CmMmo2N0wrYwCTJVP4XogIROFi5M5WnlPQl/q772Vq4XL05UPki5k3dUZjRCmOI9rPrqdqj8YEHI
3X8FubQZ5giF1ALhrjsaSkgiPpgS2KRJcjDLCOpFcieV+A7At+Z9HB5FZfGRmUGNrjFZmTdOi0zW
xiqvkfXnCi81SzpntUnJbgq4OIYBADQhjjzIngpes3LkF+oG/nvWMq+Yd4G2HXVeYa98WAv5qxTc
w6cBamthm2Usry1uU3FPk3SqAVfUA3WNEU7ffddh7+AkZuGnzB+K+7Zwq5fmOc/P6D8ihk6sHDwU
A4mWHD9m4qTgFX5Mjab1WaBhacSXtJaxsYqzDW9CqphmQhhiLpuRXhb3Ow7j56xyspyezpogourn
ut22A76hokTDHHLkVMmLKHY3ABr6zMExjcGpg+zYJt02r5/0ssVRVd6MguHl7ehH8cYsLm06eTMT
YL3ylAYdwHTkznPlSS0Gc4cMmYpaRg+ppkM2DdFbUujMVHvZQknklJ3HJIVmEGGwTYnBPbKnk8gb
Cy+eXJYQ1UCY2lnvzU9NOdhm9alngYfpBy9nsttc2hWMyC9HIRs9aY73vfGQ1j3P/EspdsOadcn6
NrDUEEgXq7vt0iquqhdb6ECn01t7UuN9mXs4S/IP1LjPCx1cW2AGosbbfj52lB5k9mLR8FbiKBKL
aPWSaHbGPHFlmmCtDdzSAnNvGq/IizcUKVAD0AOVQJjYey49yxlRNmpxjGuL7th0gvDIZBX3qz4/
9TQas0JhiI1EgHirAnWDFIhK+EiUkhb7tUPuUOevuhr7Y4pdAAaPxl3XcDzNblnZuzmXULvcB6MD
T6cjxbKdHJwUkW2N2n8BmRcz87NQRl+aW1bn/BAO/VZg9iPDUC20MIegYVU4p+pg8Rhw9AcoHD13
msQ4JPMfUiPScZdmFm0lJWJloX3O9yvcKoSvUxndJIzy5oWej7dqheZRgAOZyWniuMGg82FlYZeQ
uZj2df1DZJSvkpI9pd3g193rIi5204/7VYSZYV8dd1spRPdY8gki7aWp0Ebm6WZmng/6NnJCk2T7
8KFMZ3eF19fZpCUwXKG/GPiqrAs9bNVtOMtuzWbPrh0SIQucgnGUh9WtpatJEMvspDqK5Eow5Wqk
07YvSKKeXxmKYafifLJOp8xFTxWt7zpAi1VEg6kMgAuQLsRNKmLVCv4SYEux0UAfA0PexBEcCke4
3PgY3NuKF21Xp7oP8QU30FC2pdlW0UN/5Vf5XfxOKUpACch3pmI9YtTAL1IMIBRsCPVwhaDifeaT
AVKGb3Tt4iFRNonpqjgFAVYBAgHoYHwAlcgsrltNrvbaAMO44eCxNPuUccdNhmmDuGvnh9HaJZbT
pNsg41qwh0csDIqJ8wyHB5fCiEDqGktMycbiI4WzOOF/BcmUOazwgSWKt6TgGax2jApNp7jjegiL
mBReUoMkeHJIV0al7iHarRZHZnxd8CPNN3LscJwWpIUza0dodabZzdNyL2MKYXvOnfxqysBBcHtU
GPZp4p7kCJr8CgvT2JsXiheQM3vIYbp8i24XLh+31tHF2BJsGOda6v1A9bADBHph/vliPej31Ufw
MUodjllWpv5dPKUf9aH47Ch9UPDQCt0iNpNN9tTEjD0GhtRZvkCqk+g1uR/LG4a1JPAbzWvW1Dfm
HzdT7AqRvwyneajtoiFcVdXJmWPTcbFznvHuV0cGB0vClXKLGDX3wswfKgeWtMGIHxdnBim19flh
rLHodvyB3o/uRdOd5GaEO6AT+TO9Gr+6bMsfxqtwB5p4kUj4S1xCErlum8jBlkL/GI8ygUj4fck2
9g9CukNzJeFWC6qT2gMVBa/Vgp1gyhXGE5bMTQck9w5qZ5YKv4CBoozor82IWxML+jbTIjP1/Ju0
ftq6T9T9+dGkXC28ynD7r/CxMFkZjOn5huVJKh3hO9YxFkWcvp0/5OeyxG5+nfhjhTE1NBGrjnmR
uenHTbEym5R3IKub/lTerE+4OBY5rjboLYSLeV7dWmyGa3MVnQbzUxypdkkgBmPOJcHTm/iodpuJ
+zuifHVj3onhlpnTQc+S3KM4GIs+M06AQU1NPfaT0mGtlk8eG0QX3bT3BJ3yjRgrjFRuUCRhD8nP
6gefspUffRvMD4X8GDJ8rLjGnl94Gj+X9+II1TNB3MDbwA1T+2bbNnao60LIutEtsSgMvXl0A437
wM3RTzChtfClbP7LWtZAXcxOnblm6cWfxU93qr8FCj6GHqjoknUFkHcPB0g+rTY6GPZqLBFztdrk
eNJPHUb9sOaiM2XIC/nefpu7S+SSsyMyjR07E0NU0KH86y8rlvZDmH0F1R9u67GNET4ldZC5XC7x
fR1bnp3uK9doSJCC52x6IEaOGHbKp3iLqFMBrxt+qXIE6YMHKt85PQ1s/UxOLOPMwbU0dvk1IV5M
HIm1mDgjtqizU7LyUaRzzahOwoAMte3grCAvLsmYEtTOqDrGAs/t8gaEZT0N8PJEc1IIXqf5JG4v
q5XVih0Liz0YNqtefQ+/69hLJsBxqhIHPBHpWlQSZmpbbN/GqzD6p1GCuJawRaXQEW/ixkBj8yU/
Kt+42vIMhcgerlwl4tPynt6N1pORVHfrlmbID3tDWBhIgan3wrOwnTDMwrSJVPRfmohSWstw4Tu6
KVigxevRjQtp3tuwT3OHbSgbz8vmHRrrlhB60CmuTCRKBSoC+CBbPA53zL5Q7waI/25sRenxj9TG
kaQNTNZSeGBoprolp7i/0CdqiQsG38e++CliRe/F1Zawunlxge6Vr+SbN4SILYJtuKJBqDSesLe8
xGD2vVuvqj6/ireytovox658Yb88pw9zTB62rZ6bd/EnBSKDhKbokWz9DIsxM1DRUu2jXpy+k9ir
RWZk5h8b5uIn6+3iW7xzW+IARS0Cphp9t3fIJJYTCxvTzrt2bC/RvJHCba5tJDpvyTfIq+xRQjgR
oXu/+BSsZyinZ+NyQZusYXnThx/jU1Kh8SahxektMBG4Sj8V8Z52VofvmNeZfazOxLmLKKP4KH8z
jHKJypnX9r9v/aVErsH7Xq6W5jDuEP2AvfZYsXKah15nbtBPm6Pb1s66JzKfAiE2XVpcdnPpRQf6
VJHaNnS2BrDRp/Ee/PIHN98G+Zn4SgLDs4VP6WXO10ae2WVm6YKN8JE+WJ/ZlwYsQ2cL2QsIgO/p
mbZevMM2GaoTKUyT+NXVEO3mk+fMemv4Ct/DsX5TdVulkLT5Ox5t03v2zCaKGBzubEQmGcj9TdaR
K9o431LwtjfhIvkAWgr5iIhiuEzoCEwcIFlnTotZEy+ag6G1xzc+Lw1L9x2c+UHnGfSa+VaPuCys
MjvgeIe7IcFGihmSkiz09XrAcnOYHCoYMiuyyTMR0WmuyJIuPXT45IxoJyzBZUAs3ObQIehkk7kh
AwX0HzK97t6UNsz0gp+wxgJKSW4RuOrFAwARX5Vd7Dc3bvjmRyXf/nk9WCwnKLz2bvWwtx5fhPpz
pHZA67X4Dbk+5JuRhcl3BI1ZfAyVOgx/a3uS19tBdch0wJ78FlH9yqiXPAbEs6OIauuKWw+wt8ev
5dWBd3aUev1GUNbXiOGwiKfSN3YebKBk4BzfaJgDUywJj/gNqLQYlcPLw9/hRzzG7zr9WeSxLM37
/NPf8Qnj3ZNcwkubXKIWchTHX3jjtgzWQNzETvXOy65vAAdTBzfgQCPVmhtG25jyAmjhT7PPZzN3
FbOx+XrJLYwYISBcnUWdCg+NHiJHuTOfla84Avp53pWV2CPwd3nvPtq9+MlYU9w5UeZyxkDygAsK
phfUdGCbcvQDy+9O2W05WYnLTTIYB86F8lJ8tXdYaK3bslRVk83IMnHQB/BzSx73R3Bj1wjElnIV
cwIxev/nKpM8i0X25eF4/Xjtzupz+QGLp6JssrvttJ1/5if52v0qi1NYTgHymawXWf1tPlgv7a/5
lL9TJebfnNyUf0n+Lma+kuFK6ko5WMw1LthjfE1vVr1x9uG0GmzeetsEnvOaC2qrHteD1qeUzDqf
aO1O9FT8KK2tAfY/eH3gRtzAAoKajcqIEVZ36mHA0lHx52ajlNs8ovrnLvDrxDWBooJHKyXgdFsu
FyvbDTGOoBc+E2UMVRqNZzXCGRFP5JEiQaFdNscJa7XyJSl+dPnQiHgibhRxpxgPXb7v8FOsESeu
Z/6iO6WbfxOgiICTWrjVKX43Qop/Lj2BL/O9radAOhhQUxjsEeo6PwdcpFX2nu+0kM4U+RxZLbvZ
3MjGjjy9vH2s1UNEuN1ai3drSbvlIfP5eUzLjRtWYtu07kQ/VJKr5kQ0kukGZ1gYKGLGmcOQc29w
O+vECM40P/SiV5cbmaeZ7qZo0y3vhrXrjgStj5bDmqB+1S0vCfap6mf9plFszkQLepIiTtxRf7WU
DwzHLBvCB0C8kINxcYLC4cjbVs4Aotg7M9LX2UcWR+2zrAeED/knsYIDKF1G6ZwkBDmzl8Jd7uvq
pZZ8K7zgPV98SceoFxx0EymbMNgU5kMh7czcp5DW9hMY2hvec1L42qS7lcfUXA6ukcxK2Sd2h0XD
PtuYdC20NCH+0zsaCICXsnfIMaNB6cH34FFVDha3S7GWdDBmFDECTa+Cdej1TRAeyLpYxTEj1zk+
xqi2mAqkxgEL23Av67B84VZclYprLVO+kHZtLc9Rh43mVs19bv+hBhzYZem/sCL6qir6i8vBPJd4
YVwQZU0x/2Lc0hq3e5L8cKCYvCzYl43PXTo/VkeMd1rqRA5yBmDQzKEVaw+5BIyxqQOPtB25dmIG
dKiOkY5x52KsIm9WjgJ0GeZz3os0iNwuipvKtLqHGoyIMeXop7L8FGMjSJcTFQ8Fy3LuCVFDI4Cv
nHjpX0Sg3K9BtNVdc5+7rRhggfTVtsdQAWVzut7Vun9hK5R/0JIgRMezBcJXMuQ/j+k/eII0EUDi
UngC8RZTAIN7RF4LRA/kWwHx2csX93r2suKsJ7AZhXfWUznQhNjaBWKo+Jy/KV175EMgCGgYJrx+
XSwOZq6DkBPdpSoXL8npf7MsaIL+6f3h5WYhUFFk5W8uTo2sWDWsgffXrJVAFewWsK7C0XuAQO6G
Qf3VTOI2ttJ8sKpt0z6k0b5tTkxO4UI45+dB24WVX9WbJHAs7Ip+ApxtgWnmzWS9xhAkXHnTtkyR
h2xT+jIOpeUgj8+c+Em8EepnNXth4m4INn12WdJDp8Puu7L0WFY/kfCcRYdSxyj/SxMP1RWIyxDf
qgqvladYOMdwWfWJmy5Jn6dqyx2shA+B/Jh35yB+FO+5+TBGH2StWPrGKrdM9alIwlgRpttEGwnZ
/eQgBm3fupdueTBBtaWVnVAVr4ObCd0lcwtMXhl8bp9p+UgxL4G3PchIMXka2xtOagWhw8w/KkhO
1hyLNPJA41VqHtQj0PMLnu07kD66/+Cia7eyf0mVU9E/m80GP98wZ9L5D8ow+J1J0e8Kszeau6Ul
P34b5H6t76rswUTp8imXXgI11yKtePiTObtNKNyp3LKdHJD0fm4wbcAyufWxfRslV1e9ArFAvw+6
1258Rgubt04VvmO8hidHnABK7EuSErQtg5tBhxbY0ROfmr9Qjpq06/R3CqqE/AQemfY0ZGeulCA7
aPSCmZPovt7u0q8SDG9teOkTBtRt3DSozH5QdQdUdcYLAw5EwkzhbuyfikcUPfpndsJwxJVqdDg6
PxC/meWtKaAC3uHsi2TTzJtGfiibdy15ktJzo72Xxt5K/kUoIEl/7Ar/z8n1Hyv/L6Ec4JlgCeJU
vba/FGEUOOK5+U6u7dmwwBvoGB9xW2yOxTW7mueIbove8zzXdvnavej77oPeLTo2O+NBAq6T7QY/
Azf5AAzGmPAHhZf4U713791R37dPQ7VlVjqRqJiJRKByhtFKTJvFbM+TzQabviOuonv3HV2Fr/jO
GcqPE+/ZdfimzVmdS56Ly/RZHaknf6UDls3f0wcVq7oPz6QQET8xceW+YKEudocBBPosXHodrsFN
K2zPnPKJqpUWwUSQQ5ZHvaaOABHA3KSQiao9MClG8dnOdkUFi46a3nGvP5q34av5yvE5QjjSEXFt
Yw0Akk9TPiHjvGSP5YP6GJ/Dt243HVvAeag0euWA+AzpK9h0z9Vze1Ie4h9sldf8nxVCyb7at/51
uJSn5MP8BSbg4UIyW8/BY1fa/V69FQfEnNNz+GtQnX/Bn4tv5WX6wmdV/+Vpl4tNTQ8XWF3nO4cW
DZxi7uocjZEzfXHpr91ODZOGSRR3jx2uzYYt//LJhC/pKz1DcIS/5BHF71UKwmX85F/UhxR8HLWA
AkQtoRcDazJ+0q/kIb4CNXEOk5eCWHE8Kqfgk1t9wk4DbOGney2/R3m9h2aZ8sFTzt3rcBJpkCR7
fG6/+TP1wK6v4nE85t/DW4Q2id6NW5LeIXygAYFYX3gsmj1itkw+VOkZ9/YdeRudyWG0533/K31R
4/ezbVz1z+6U/MSfKNDUW/9b36MrokL9J0cD/0YvHN/xYqsqW7iwVrMvIBhsL3CJsx7o0GBl/jzP
LqMNdIov7cpbXSfxX6EFOWWaWw/s85y8Ltf6kvz0+4nFCJoEL6mBB8C0cqUTWwrkta1eKXbiqwxQ
cQZq4Okp9/X58BAoGbm26GXpaAAb+dfr9Jhto5t1ZCFhsIdn72oJDWJNm7TqFMu35Ev+MdGi6I8C
FZPmLV/9ZfjRL5wYP+OeqEAup5iWN7wApgCaqE+Q1Zvilp0gy/3kIOzgpk/Fo7LLDv29eV4u8UnI
7fS1fGOJ0IKmD+ad0C4RS6NT/Rq+zZ7gBS8DgfE3gde3SkrWbqw6sryqb+Wz+gxP3WUeHfG7+9RE
WEB7PIXhum20j4hV+ASJnn3PZ9Yu7G30UezYh8u7fjO+JJYzeAzIJwAPs5W/9Pkqu5W1eiShR8WG
ELbxyoXFcZBds5fxRIvN9qD3hjCC4yaBpo6dlB6CZu9dufYP0/MKGUSOQuPxUl7Si/QRfRXfDavo
FxK2xiGbTJ/Q1r4Z26Hd+2wO+Rs/kae7bqtfkMLkQ/zpbyMr5dYQJFBBdK2tfoqMEJyHN7KT78pH
eCcN8VFW3eET76EFJ10Uqsm7AZSJtHpFOPuv5FJ9apf80GxhexpxPdKw1yGW5pmTj2eahrbxkb6N
T3zblCYT5POKwk39Zr5eudUf09uouvp3rdjiNXtWHoQ383vYAgT64b7aKnvpV/wCr1W/5e+Kz88C
4bvh0AVrhbfhmpSDNBBwmSKJJm0CxG/s5Em37Il2gQKSxpoCDGD0rXmN3qbfCYziJvzgnIiyAKB7
TGzJQCMLVWfHP6hV5aNw4p+JdfxpPqWn/gtnA/A+/Pj5yfJHOKwBSgFv5xuNK4N/RwD6BT7a4CPY
wRHt66w5zMwWd/PA36qHSNok9QWwJdgR4BdwiPXEtjPMA4+B/ENBbI2EAtzRVaks+CzMDAcuUT/B
dfokG7QafKt5j2QvHT1TdQO65gWc+DANT+tGPofn9i6yVE6M4/Ucx+/jWfoCfmKTskj7W82FcIof
im/IIM5MDgEmwDvVSZf1EmAxWBDbB+Nzah3jE4VDEhEWueeKYiGybxr83FEfc/oI27hcUfAUogkT
TWjwxV3Qm5bg+KAjtiQ5qMfiyZkuwRVlKDUUf7FyIDaoi/hqee+azPRM3A6UxniEUBEC9IC8rnFT
/TWkcgAFXW35IcEc3jIOfcXMFBDPH+nF+q6ZSiYMjHGtz/mdgQSDRueKW8v8lnLuwtfwUviegLIE
qDGUN9vhTFYeRCSv2gEshtnnQKXB0+4VfCqRT1D89nBu3pK7CGKKgJQOG6wVB2We4Hd/TLzqBsTc
/NRgDKDt8ptwrJ+bJwZNN839/7MaFhAfuoV0BSgSDuvmLb52NapP3LaZMWKlwcdAYdrxFcQKPiz8
Kl7DD5ObpHOE30a50V6qQEqCKw2P3Ko69F0okhHKNpmvGhEyMt0LQWgTkaKAIBb+Mg5dTw7vyCeF
oSiGffpikbVrecgpjd5tE7/kOUGMWA4dIHfXAAJCzLGznCtKaQ5LmNR7GW2E2Zbuw9tyr+78kdYN
7R8bh+1VgfqjO7ipJSUdt7mnQfWhVfupEgpqznlD9fEZLqm3WXyMyUHM0em+i09mxrQVd8x6FN3n
u/GsPgJIsfJYf+qdU8aiBrk3V6oeBB9r2gPYPqkYn7QaFrRY8GvQzt8rkMKSP0aHF0I9jtXNaCMJ
R8qT0Pb/xm/pfrq0N2Q1I6TBPb7kF+OgP0Y//WeyK89WaG2Tx0W3AaEX8hFBauyI/oazHq8FkC27
o+r6Wa+sMx9pU5zZ5PXH/FweTD/H38K0e20HqD7c6NV5CsFH/z5fKiCv9Tf1QNp2d1oe5Q/hzrLV
bjMIPXXUNXtfLrRPPm4oF/1qrOAJMJVZrn+JH8Ipem5/zIP1Cr6i+jCBwE8UwgN4BcuTfYMxGfMq
lJCn/Mxqq7b8oLxzlhql/x/EHkgYlB6HoQMARVutzMx6c3/ClVn8Hz+4sjwUJ+EQPaqXYZPs621q
l9vsVXrkhSr3GlpizYdwtBOTb9AUx//dT1JW/1M/iVpP0pjnx+jhr6p6UKph0Ye4YqCfnHqkYj4K
NDlzqcfyLe8d6o928snS7ob0Fk64PDIQsRNw7C89dfFMIFVtpYswGKIzy2RPUXdz7+IORVMZ0WO1
boEhk2Owf5E/gOtS9lFpULYQkYNY1XK5shd8EmFgmUDgXEaLUzhcZwFHberlGNCT+QyVQFQd97k3
XIrP4mKdsnvzVJJahF/1sar9tPGI0GzSjaW/JAKpb9su2uvlttFwVXtOS3IYGOX3oTOlwoPszr/7
1kXeE4LmEKAHiEoRLNFbOVLnz2DuHD2jx58aTZCwBFsiTHdQubCBCPcDJZWcULT/9+sgmOAfXgdD
JxgQiCaZOtqqsvwPXKKTKzmJJanEMBpY1oEhbCjfZFcELn7SHsTRYSIU214LiPeQ/IDUEU8IQdjj
dZMeApGEYrIOuDpsSXE4Tyt1Lf8ZFJQrkik2YClmvE2QGAX0ccRzMK21qbMd4seS2Tdwu9xjhxL7
zamk0G+Wu3mNXrNRzlCLBaOHTwD/q1RbiOqi3QgqChPUnZ4WPNfhKx6Yq6wPy3OBiQDfDP0qP43J
YzR3tKke5AxIoXzWgY/yfansl3ZX0/+u8wQuXU8T+8QgyinL0MW6KiKF2fITBjwElAKOzgRL5RGa
vszO2LhaBB3nI6gvLFfS9hpOmfyaaT80D3L0FAwXTQHCYZuPTejgNkPZ/puEH9NZ7jd6s2W0atB8
bqqCmg1R3U9ToQXwkMRJLZM2Dso96LMl3IvaBiYcSE6ZXg3G0xbLmyTmTx9EYd+nh5iViZgRUogM
jeSgLk+r+CgEdXSoXpTYJ7mnBZ1mTIM4sMYN260A/VHQkqOIMGVXIRfKdJBatMKrPPoN1lzyNjV9
U/LS2oNR5SSc2DdgtQpE+gYVwzAgRXOgCXsazZ9StNuLycAMrDqcKexD7Mh/MFtDRhfMD0INxy3p
mS0KWF+ldrmOlruI/6IT/yfjDANU0WLtMl5HZOl/L97CGEe9iITydTFPJnxUjASo1ejAq5MmXXVz
2xsntD8R9vKrXE/jif3v/fN/wTGc3SUsoNF7Wwpisv/+AMkYpmUTzO2LKpJy88gwtZqI1M1ON+2T
f5sbkdaj8b8BCX4ahubM7TFQqMl/zYnFahWYWRv++WlTcJKQIVQMqvS/k7LS/lTy848Jm7O05r+c
E+uD/PsnW/h58ZyZ3UBa+N/fUxqrKUNF2LyI7c8gOt18mpLz/36U//jt/vNn/DWeWhRCVaiD2bwY
3b4a9nJdbyhomjrcyniJhztT+mwTySUB69+gnv+r4cZi+D++3V/PNV1q02glrcEYnt6EoifsFU8y
b2j5twtUrQYWFhG2rRmvnUqcTX4jyxL/072RUDRrwjVnLmKm3lWN1395KP/3oxFnYRqiLOu6gp39
X+h5kXGmDIZYvpo1Cg4GIucnHcdvDmB9vo3xq6A+L+a7Md2F4qdW+g2aoiZ+FNKXrrjP8/cY/stU
i77eB/+9EvhAOF5oJOMZ68D1f6+EZB5FTajM8jUWdypeyJVWeblyVPdlUTo9/fUa51RSJs9vZL8c
BmzJ8l50Z0COeog2RBo7lvUpQ2kYXDEYc5dMFyLMLyPanlZCEsnQoi4/KajacBWWcMGJziJuC+uk
xCrcS7uKwz70Z3DwKUXuQHvA6YnPeKnS90kpUbeCJ8H4Zn23Vyp02Wj5Gk7x3sRDGllzTwXAxL0M
4ZZRM6xa3FwbN/iy3jj/ZAvSJtR3Zbk8dxnInPVvWR7EJP3DQ6T4IUVakTk2jL8X3DB0uT7l5Ste
L2TSv4kFYxOaAfMMgUgNG5oPmQH+Q9RAT5YQE+9uOSyPBWCisQt0jEcxvkAsu5qN4zew72i5ZWF+
FDiRA3F+bGjX1t+gmx/qMO9r7iyQfdT24MEG2rGUZniWHkaN7g1R3JpVVAJEpBNB28NDtXzB2SDI
ZjJAVjc9p3uEZlUxfrPsbmZfAgorvB1DWt+AqcdaPFXKOUYyyB7bBWciCucRqgV76Cl8Uq1kNQjJ
KhJWV2mNIT91Dbad1AbZfJXLj6I6CQgox0dU1pn6WTJmGnYbwyq5zRA/W9pWHhUfLwoSnkkQzw5q
aTKbiCureBowGDBHMmwVciROatLRZWK7IQOa4tgQmQFWrgMTkKcOoXZQfqsrgSlx9z9kjIqoQ3dO
FR4r0nyGnxGFDW8tCXxrHgGiy/1qZCfpO4yP85DflNJdkc2Vpl9xqboyS7JdVcfix7LW3J9MB0fK
5BjKUaeCSUfLVgWYQXHbW7T1vbVT9GxbKIyIajTUCKOlybzKcCkZpUigjviUALpGy7FrMcIwP3MT
HQUxIeiUgpUK6p8qpEx9rYEQIF7gijPJllsYcJrT6BFfn/26HYMY6FJAxDpFSJL0NECXi0qr7lCN
bgT0aHWJLpJtpJpo8bAg0NLuJSXdtIlTLAeo7oJgrxlIYbLCRSSDy3bAWGuDBUtlKYeAmtZIdha6
XY5LM7qm0KpWTMwsOLNWfrRm7l5DJhM6jBZk5BNT7inUDBqamyZ6ltpyOxdvc73sjLTwl7XDi1J3
6Z6KEt5bfBol6TE3YB7Qv2o5Tkd0aCi2eyoZvapfFIAQ2rGs9UT1M8VZBaMVvGAY1TjW6PkXSYFv
F3ZNadhRq2yKHEhhZmqkoawnBdquRBkYa/nlJAADxT5xLxqoEaQBGQnXdviO93I+W78YHhdrARzP
FKo6YmCiDFAwJQbULN4dQpcL9pg3qL4uMTh2v0OmTglilddSO5qIeIm1MV9LY3ASbmUk7Tq7AJ9n
o38a0EPjYeFViMsLenz8pUv912KGt7MEjycqLE9RgPLDIK1y/NRRCEB9x3K9TVKG/AyEUmOJErVD
S8ZRuZ6CJaDFIm216lflDhro8AtkWtHOioU9YuVVzrxGbcQWo7OMdjZC4+sAi3FlJzTvajNtxK9M
xdBnXC6r2Wy33DGNnCIK0wB6YNW8S5f1XF6fCWkqcjvZZnBc5xhaQBrY26Z8KYJvBV8INkkXiKxp
Hnb8NtYLlBTiuuk1AxDtVB6M3qCMTmaqweQBlbs6AJQrirvGE+IaItfDbs7qfZ4THUhsrOWLefWU
Je1RXeqtpBmbRMCUwhXRAqJ0FqLKX+X5+XxJWCsy/1UPa39iMQcL7aB6jOZnOXyrrU82SoFGnp5f
wwKIg0CJpt261dc/I/l/nJ3ZcqvKsq6fiAjRw61Er969faMYHg2NQCAEEujpz5fWmnvN6TnOcOwd
CslqMBRVlVlZmX/+mTZgicH1IzSV5G8fcD7jPqlI5DKPZGWYnmkAjINns1K0Gb31zWmSvAWVx+z+
Ys3//ywPrqqR5m1PdOOTVXmGnv90dki9vBTRRd1m+C8t4g7tSjsv9jbpBnGnx6rzuvvhgLJUog6c
DMX2utjqgkP33Ferplw77qKs1jr593TrtbvPreehjm0DGuKIGdlCxk/mfhvmcM5oVEhZsj3Gs3em
bnKaVBd8SDN2CZCVHPBPPV9Hbyzvijw+HQIofPFO9qS6AIol8pP5mulPzsDpQWf7+3sFGM0YTaq5
rcSFOnfthU2e1pAQuMuDgkJAxAQbTwGcubn0ScvE0+cH+7kz7w9Q8ShROzyMux58+OsE6bGbRY3b
uXndn5YHazWxEjVnWxnnhyh3gsN+bmjA3th5N1+wP6DV/r1Mw7Q/mZgQq1HMRPtk9R4aHR5obQ/X
fvV61X6WIJfa4d5ulna9bCdza7e4uPfnLoEirTQez9q7Y2/OrX+FkqSKN/1l26nv7n5Nopiym078
pqPHorZ+3RnstcJmscehTp6FgXO0+NXughz2aFg/moXJKFHxxz1vrm1o95t6oLonPq9vELrhqjWU
zf4iqbFNR43YKHW8i57smKJH6qBSl3peuNs0k+Th4z4wLklnxMPlF460E5AQe1qyKwOgpwFwDzpy
imoflD5zgIolpKmU7D73vquCd/Yqe8Ym+fSzrONJ78EKoUNK5fr1GzkT8GKD2WwCEJkEKXXSAMGT
XRNjHxJTVPE96QFAsgLo9Ma9bOzd65mgn1ScyCowY9d3hT3nRbalvOJOJvH5cAnUxkNFVFegrcId
bWTckIfL2SRvjQW5IFGevoTtZWYDcGTnXnhwVFBaCSfyvlsj9idBwJMcMLc43grJDIOhBEc1JZ7A
KFCU8EzBB8sDMw8DBh3UzqBA4VJSxcnxDrglkLQI46u93oMwG37gUrCgG3Z8XNLsrM/PtiMgSbYD
zm5lgWOFr6X292kwkBcASC2dC8QaJp19rJDTD/RK9YhSjvY0f8+/DR/kCWCUgL7sqM3Yy4l0YvQS
KdIXFwpygJzDpCFLf4zVNmnd6Jz7be7bEZMI/iLL8Uw3Gqm/YYfU/Lsa8aENLyN60bOPpFGCi/S0
OrxSG4KdS4a3NYFoV+niPUnSpGkQO4PvADi05U0Ix06mLpVUKUr+YAbka9C5QhoISwIIPJU1mJZR
F3fWNqTCTIfRB7ngkH2IpU1p5FOkN5tLhm4E/DjvctRLoMIqfaIsr39yIuUQGnAJ5UtoDQ1yMstQ
49WF1SGpswXoAbysOobeeVP1q9wMHSvZZRTonCtDYpihzliaEOsHjvJY9N/xjqtlSOnz62lqdBEW
PoBkjNwX4gEofx1t5WCpTB1gvpSE0eWjEI1Lbge4wFn9HYCb7CDwEFOcBN/3tGUJemICAgPf3QNO
A+IFNG546++vP8myZd9Hvc60m03eC2D9lxnuL15d3TvjoLksWPHIm+qQX8XDwWrBVgJYUkIHeT+z
Bx8E12FkazIl4gScvNvjZJrCRXXowIcIbhV8ND5ao/GVwj+Y3sVJwLB24M/8TMHh51G0S2W1Hkns
C+k3zU40hX3MVCclsMc/NKvtcAfOFKTrZF1f713cukoC7JC0I5CHV3Bp2dzmleJjenA2vdN+Vh29
ST9X8+jsLtQm4IQqydFztZyT5IS/GcJ42PzVIRJqgjq+2ImC+lamNJfaCMM1PBBIqGeMknsBNBt1
a/uFkC/wIKB0O/K8IUNxFbI6fFXc4YQgcF8f9lQ7w+c0JQSCsxy3d+kihLCxzIpvxFkkMEfMnU3a
gowTMm/wqV+/KcmFzCqct2+0jgnEWbCBB8cnWENgF3oQgk0kbR1J1JjW71fdB/81mUJM0ANuLmbH
58NiAHrtPO62+bvGDuV1FBQqFlH/oJiBQ8reOLMeHIesHnVa5EtGaeLiDEvgJNFgyvbMGp4ZyqJa
L+kYtKRs9OTAJHmP8lq1oJwIdRwpHbNfS8nUogTRGzrXO81a9vttiTO0P1collV+WowlGy3/lbD8
jEUOwpPe8g0TOxpUgUVwMNKqbSqQQ5AEBVACHUJ0rYPuYZ4pPyfnH+3kC4+L/hvfrwO7ApxclgFx
mvuJoYJ9/5CrA0W6wHOcLJzu1/muDuB0AQrN3kUS1DtsIRIgZ2qEKUR+wFv55DACz6hrqw7aPshg
8JGRJ509KIf43NxZl02nzzWDSg1hBynOivja9avMe/M3W2jabk6EVQ239Wc/xDiOsPQ5NW0PrYSQ
kAJ+Y3a9zs10VZxCiMXYPJpOXGiehgcV041NlRUUuUcmIVFoC+axiPInkbHeBeqR7M8ZmWxEzygJ
CKIL/UbGA5EsjD7gTZR1GHFVn+Fk8Lra18C16n6rB+gfJfvFrMyf2+94ar+qHAmt5u9MkP/e5ueq
mQM5qFZp4CkglYdofC1BWSnWBKBgdny6YjNPZtdX9vEWjEcE5GFIorIvtfbKGaGxw6L9wRp+stlC
Il+P5ckjKRW0ywS4seMVeB0uHvHREwUX5ooJYxFAco+pSZ1quByBJRoQGpJNlS3HbnE5UPE7OXts
qy87P4N76ARUdzaQQS97SfzUgmZwtkVyXbob5Z4h4eIAhUgXBziPN0jfLQ/EyUl+wI9+wYgX8GP+
fvkF0k7wBpavyYTztG8aAJhQT8O2Tyz0eh+CLnH5SBIO6GEEJAci7IFRwqhg+ZwcyfCFk2rmELo9
SGOqX/aaaANrpnlOAIxDRwRNFYR1k3v7rSdgh+tjRQwJdNNkCa5iZC+F3fKQwqTZ+WAetMfxbfd0
IrvXmU32yeRCXv3UAXwDVwM5GeSUkCNJkKyeq9+Jt5MYD9S//E7bdqxCmteVgUKZR5C8k0gKa6Uh
cauBFABsnW5WM3MIMuFN77FwXwB4seJflhhi5JGS02sS74nsd2LuACcIsgO4BBrgrqyHCws44V1S
aIgNldO8S1iSiSRrhH1/Db/aJ4LiPR/JXQG7VQYcc1rsH0ARXumekvCTd8RbtD48AWDA11nHxou7
e945j2nxSKwAUAUL1qHyibxrJVHdWVN6LrFhBP190kwhNnidvB4J3ZP8dYhxGYCKGMglJwMGq4Ik
ZugOWE4IVpIXxmoWDwsjGXBFzgip9G/c0qUg1z3C5UHQf78PW3BWZHEQ2lRmZJCMP0G/OIBG7tXn
aqlv9V/Upi7J0XwignL8fqF9v5pvBNaP6EgWdjAC5NgQ+NFCljy8dxrIbECGMyAAxl4StZyMjbUH
KLF0/YvOLo6UZ4Clm7xa5EdcUT5rFEHdA4jU4UGpA7Xw8UoiCenrJIPvyzv9GMIh1F72wJJgAgNB
cp0ppwCGIorFkmYCvxjGCR6wQ7dgBwm8GHAJ2QZnaEmYeqD66sCpA3Cg5gLbangef8AO/ZRvxu/F
E2lkPdOaxMc9xE/0tk9At4Ye0Enci4+RBBUakUAABBQ474a4+YkRwXe702zvTM+YpLhgzFmqgGOf
Xq5kDPnYBkSEwfZzWAU3hSXRppXVYw5Nh2+orwJ/NeH5TeN4bCHV66y12AEArPfdCwpPMKc0f9dG
2E8symyF1Sc0YMeo4EXEAN58secVP/Ynt/Lf1bnzaatlNe1+uOIk3Obdndb8PGKhN/FwpZhykh1+
FWrcU1ZtfloT3IGoqzLX+/3yz034HdDZoQSARozD1VQ2fDTxb5FQFbfKYaiyejv+qu5AVzmAMtCl
YKGuYWfBvxTpbtCSyIP1hztR0tOrNj7it6ibl2JY7toQOCqw1tGIyJ4YLhHIVjAJu29fNPS3a8Lf
GvopJpD1xtmtJztwIs7sCmbqqqfRuXnJL9RDrgp1XdvFVq1b0pnRr1cyvkr3W45cwlZClTHTSCba
0StsMDK4irWdSjY9qqKrJ2/laEUXCh1mGM9GC+UnjLcauyAFjuM/34T6mzgClUstzaLKCnUezM8+
jsxxs8JlYSNMjBKaurg0YVthKd324I4gZhlQetNsqj7++cqmTKXPU03FqWJSoAb+I/VT92nmNR9U
Zc9Uwxl8nWbHmKTRycGrhiU6CMS2o81hmCKzBNioMBicw+YSWuWm6+5t+63R3nP1xd4/QLXRVD6J
kBjdlpLs2u2xChRsniX8Mo4RksOU72c2+i1PYLVT7HnrzAdK3jaRNS7qOrpSsT1P4CbX2J8X84MS
/flOtQ9H0b9vlQo8gt6f6PankFpr6NesUZXDFuoNX5/uV1dvnKWRHWXsftlE+fAde4rmQxwB4eQ7
JkW4f1PnsDvPD8Byj2/7rT5/IM79UN+B6fKwkFatJEUq625Rr4qNFUIwMMNTMWX5n6bTd5BZvh60
G7gm201+DfGN52+lR2paqEf23H03fh5A8OWJOlcjco88qnrMiK550FD5+yif7yNgF7ukunMSshXZ
BIBMA8hWgmsGVLmpv02WFGHc5HdNbCXCPQDrkRAQEtVo39070qltHEMLjFQAVhQvm/rgbGeaZz/B
iDPVZ4+TBdGo2Alw2gbZ/PIwLoq7fuGG5OAmrCitb2/VcAxqr4icAE68FVWXZ+SMLTsWe2oWJBOP
RDdSrKb9+hwe/HZWeU6kPoIduj62iRZh+Cb7+3xNtNyJrOgY8Bpghk7NGSQuPn4G3sMZ5AMOfCH3
abp6pADODLSbr/ul323NR/Zs3/bkfLCgDFMtigBdh2OEJr9Mo9Rz43RdPoKnmFJLabrzXTylBOTT
NRSLXoHpVX7hCfuIMv5rHhnk6diu5VDt+JPIjPr5nOdjUW/ZJFmnRXt8yE4xZFJquTiS3GZB3edr
8FfXECcGFM7DqX5mMvUJJgfZaQ105CfKNM1w6qqTGb5X2EuUHkaUmXKm3tZM1eEqp/YnuVn+vmNp
mv1ZEvTfyvzfbuDTTofwnpqaLrrdBJyGrtsHeGUqkroBJbLMk5ABx3gVuG5AQU11ZN/jHQs4FcHt
TNUE6FpuiLh2g6/rScr6KVTC3vhAcjMJ1nAl/bm9Hx36pw7/xG12bTvL2p1obwYlQT4FDo0Wbg6B
AVBv4k0QnJTAx9QGlJdg+xFNwtSgrZN7c3m4U8FCEUOBIo+Yjjmjdt+fm/e7BUgzbMPQcbiDB/gU
A253u0oxytNh25IMSGJHXLNlNWDEGSNSHMVp+3+4HkQU4A80y3U/82UerrvzqMBFuK1BwJc/pcyB
Caup9kg5dCqaxxMy3/58RVNm9OcB0ChUYlJje0LY/dPyZF7O1ESt68MW9in4ggYX3i9iZqj5fb60
NVgOGiBo52pTZGQINEbulZfK1/rXM5kZRM1nCpR3ObwTwH91nOX700IHanrA/m3ZEBGvVQ2gdsaD
OxnvTniMi5GtA2kL6mkuRNUlpWxVkr2PZL2pI4XeWdrZyE5O7ymKsfp5vQSkoBwwLSsy1oT3Hzop
hfkw1s8QnVIz8m5kp2ue11oTZTz/3D+/8xz8vXs+mWtpR6m2Ui0OWx3uPftlh1t3GMiwwrmcxn++
1O9qQRAjp/6jZeu6jP8/7bKqvB7r/tgctqfE/N4q3wb7Du+ngmGF49iGEQ53xV1jvmIs0wwqLXxx
/d9MBYpQUaCOFEYqjX9GyLm6c62qY1dt1cwMDTa8lmnPrhoB2/yZ+P1wWbnZ61FrtyfydUftx9UM
rhXLP3iR5gvb5XeAJ3wdE0ADYqU65ifgwKkY0+v+RFsUNSMzlzXlsL3sw2r/Ez7BJlQhJxqiIzvA
hkqdJ+cLuVd/M+wUmweQQsFHE+n4NBTWabxaMCVVW6qJj+ZDKbhql1TsEthJCQa/P2RYyG0Abejq
OjFfymo1dCVFTx76tve0k2e7p4c/D48ukvhJUl0SKy3NMQAxgin95/Qoy102mFVabZka5WXy2BMM
Rw6cKv1GfQXg+xAWO2HnrM/29xaXdhMMVIjptZem6ILzhAA5s1ZPDV+fNIvDBTqiRoOtak+kijJ+
AFOdrtgoKqHNb9TqSAiA//kGtN9EmSihqU8scFVMsg/Ezd/2HVBbDVdoRUssYWpgUtvT37PBPPlw
M54syRIZ7o9LZbV7yBfu0gzNX8DPj2xqQfbhTXDDDHvjz0367TgL2MgBd4R78LPd6GRmY+46rRTx
ZoqfYdFvSBveZ6ss/TGS96henKXew8dE6kV5DdEG7Ifs71RpJtpbwkT+5wZ9bP8+D7KIHy0C+UYO
7T8HWR9UY3SHoRS60jZly31fmj7uIVsjhTvKidI2sxS6kT2cNux7IqUJTRJOKd8LX4gzVUBoFGzx
ofGQRIUUqkNt1h7YkC/MOtJweOJMp07q1Wswq07RpQyayTLDbWVANBI7pHC6pIUGfTonsX0EVGp6
FpWX8B2b8REXAkd2kXYOSELIK4Hfq79Wx3cD/pb3cbv/NSb297IJIGzA5aWAWn7B4lF0b0L2qxGQ
7QxWhiqDGZQkEJQrX2gw7d97Lej+gfiy5WF+Ec/8Z+9l5VXVjtec4ewzINCdZ+FmUVM7EErDyzU+
pyvV3Zo28TfngaLQl+7OhC03nzxoZFCc2zqqsydrt9s45p5+/ckOKmohR7sQHvrzQP/G0iQPU9ft
D4JzDX6xfzaVEgknEAHn/XZY55EOze/0CLhzCuKAMewN8n1Ksqw2gGyJxenvVUik6uV816wKchRO
G7G/J++n54LN7Y/6HRRC+9OWwjqz9isPtKrRlH/OSRUCaYcyoZZrUrnvk005Gcwy68q23NbW/KjP
S7AHlFHB0qUMlh0P+ks+pNPCfr7UeNzar0BkH8Hnz5eHPlx3xQijYMmnJdh1m2xUB2MPD8TiNJzn
IHFznDgNeWfsoISRUgFdPE7wi1uxqz2Ul/eTsrzoFkQ2mOwgC06QV3ZxDXnJl4W81d/2jmXQMhh6
4av/7NC57nXoG7txvzVObDyteXbu3jKy8Cf4/3pi22lZ3R1+qHaxLE2yKbIjNaRJMDuiZpSaYqsW
CCMwYPkIYRSUybmy6gABHXphhuJwquVWBCptoDttTrkPAHRyihR6PTVbFS/BRYkqJUqV6Nzigm3e
MM1qEp0qQ/N/qhUwmW5JOu7gQNbLJVl0ITF5GLQMqjo1uGYt4BgQiIOpvY1uFhkHM+iLcID+76zC
IKntNrv8zfqupNmsJ1Qii96ZOKKz/9ZTmyy3B5Am6Twj1zY/3zcJm50MchkpmjkylxGubO9sjCsI
FoMkWh0bvpkATUzXhxw+33FLDQy4aoiGO2w+tNEIDTddlCMMIFobFzRcgWooTaX8Fggi6P+uJItD
zdK2y/NO8+tMi0aIiLUSMhKIxduF4JaASIxZtbGcyxfVJj/076fJSO0Kx4HYgIX4X4z2bVfpCpYD
fichNoDr3Kni1JqfSpwoBtEWQJ9Ywpp79PbUC5f0Uzqg+OHo5BW+/1mFqP82CGCXh2cB45264fjy
/qlCLkNvu+pOK7ZHyOSpISLIxKsbGC3JU1ArTuBGOc+dr+qw/WbNVE3DhCRBo8oPbq1PStauSsPJ
90NBkZ/7PIX2o15bEBblhKGztdYRXLHbKUVrdrLTra5LY5yfqM0H77wGNpWywl/teX+j9anpigTi
+nEwXz8Za9cTuPQyOxVbTNYMWlsMkA3Zk64epxSVGWf7yTLNhkVL+gWgK53C17txM7DDVbuNXUCy
sDe9BtY/09Cioh9nuvso5cs1rcEd2jxkVf90zNJw/yAElHY3hAdIarPmSBkMptlXSPvf1HdCzxkq
W8AJCsX+MKP+ZiblxbXKDsYu24J7ySYrrA9ZnAzrujlQrNt96OxfDc1zT3dSrKY5umE+rA5sTNUM
OkT1qTeaL6hNnN/0MITvKjoOWhP9X+VzVXs8OQfbVjYkQJ/dEBzOvplLkvABLovp4btbL0kIEJaf
ebPFP98RsN6QmwXtdA8mAE+O6hGgTPu7sdkQEgMNcnWpqDYdn5pdSC5UMnjt2gU4RxgoOb5QgWOB
6EcEjRMDj1nmWffaQxspd4SwKSf32MHXaIcaCE+/2X7P1t+HLeGcjtBdG5+csPxWEZ2iqgBMrYcw
rQBgCsUdtMuXbM4+viQpdfDKO1iSv5iMv4lj0kuUKQTvLF1mfFqtdu2hdKBTNhksKCq6xVF/wLHs
A7rHnIJIGeR3WsVUgGj6ywFzHIZBsoAIhSm+Zt1duowi7MGXJA+ayMA/9ZZtm7gH8I1iF6G8/qkr
0otZni6Tg76Bh+waXOMqGSLGKQ/Ibu2icg5RK0mfCbC16aJ/tcNHxQOxY5NV6sbUYUiD6t3+ohqs
/W/9RZsMxJYKL5pGatY/20Q2QuoMlKTaHBbpnT6HmvXp7KlxGtTCiOi6IRn7pUekFbklTdxjmLXL
9DtoeLam8W5DTuACVbemvNhPguDQOmfP/ffsl7a2XuC8XBZJ1nvKg+KVb+e3w+q7vrzgkEQrNbM6
pujnlC00JAUJdJve5Zmcf8UbcUR+L5ak/PxZV+v/liDulQQaIAjqhBH4ZEOZljvmdVHpG+n+4hUe
MVjqL8CHv18DgQxbEQFdJKYNGslQJ/gNyPGJYAbu3uvEd3TftLw9rEInn2jmWJMRPAPCIvyhSwlT
fbVX+6q9n/xyJ4UqcZpZ6xLdnl/8/jElb+wddtZd510r2Jum5xnRumCc49iEt/syZ2P0pE+fSNm0
f/y5835jYv2z8z4p+Cxvs7OpM3khasW/bkdok+B7He/m95P//aIqiVa6lFlgs2p8LLp/075oZVsx
AQdvuoU1K4PU36Q/KCoVfFX645OHAYOW2kYgUSQyg+VofOrgi2Pv9CPuz82pfc9OS5X9kt5/O1aP
QLb/3H262AF/k/1/XepT9+3LzLyYx1oWOy24DBS+InAMAvDJHiXdT/Xbxp6X1STB9U3tLOpgNUlm
b8uye6RCJlAA2DrjFB9dBgPDWLuPLkVXlQLwCFn7lHKDkr4k/RbQ5KH2TQmItJPg4hSx3U2+cMfh
DBPPz9/uBm3hkEyLb4g6zlQR+7wdMPRdMVyzTt0c/d1jERMLTw4LLRkTZX17V8RQvyQwrMbpql20
izOPbNMu8pU8qpV8yn646+HhsmwCCdeQqLlMky5iz+fDkAbX4kb2sFOCQ/AMy5PqRMtz5MT7Zb69
ziF6XoMg2tTLapluh/kwd+JzBGKCv05ccewwhx/0fp+opIfM7XdYoQJwBrgzIPSaakSA7AAo8sfT
ICiF2+McXn5ZtLldlA+1C//EKbzO+7Ds4guRGIf9t0BBDj8uj07SxW3cxeWPPEojeXZxHpmBvGOn
Gxev8pkIOkd0sck3+O4XeeQk2pN8un0nx8ux8EXwnR3IL3KW4jXnnHKuNDI4hxx9+5xHcP18fLYD
ue7tmmDL+PbWBvh4A3k6SRvLM+cM8gsteJKzy/U468d7ueKtDXKslaR3ZNbeTqn5H7/c2iT/7yTy
KsedFymtcJJqxVUXt2/ks7SMyUklq+mvHdwvzbolnXoH5+Me7OBh92jDhWKvz0ERHxaQAB9XeqBC
4xKgSOenkNu903wgvoka9WE2zjW5AnxXcfVI4JIhpzIYN+0wyXZQmt+ld/yhweldt9iv5LnbgohY
7ZldTmIGk2/nDbz1DHQaAWfCc9ixxmUbOa5agWpq4Yfd5hxfPCjrfJXeNfzurpX1fiXvbp/SOzle
ribfyy/yKWdWK2twObstLzKn5QwN342UuEtgEWWqNwtOwQ8uj0nyAtPBh0yIXEAnl4iMdHynhfK5
C4zQepP3HWtvF8iD+mg+nOBhTznWSaQRIjQTK6iCdG35xSLzwYiRCH68B3wM28nyQDSOcnRa1IVV
UCTF22GI9Hvy7WfjPF+XS3L1y6Vxmrs/GImlHfdz8uJi6kP5+2coWOnAljirDGUXN3G2EQbbjcxc
GO4S47GJSeVdNst+LjPhEB8jaBED8MbI7j7pw4qZSs5Y4D7rkR4VSGfhTId5uq2X6vy4VCN1vk8g
LuSwlCESmat8GdM+pHhDIiog3e5iKzY82+8DeYD7i9uoeRfBr3BLDvNsrayOiPZxeeXMuzgNG18P
+wCGEh62D7VhPMxV5gqyvkPMZf6LbNTMEBnTZtF5MEf7JygZ+qhcnuZYOoG7LmLLv3VHFlq++WD5
mAGeFh4WMmq4YheHwIm7qIvO0ZUb6UNRHhD5MvbN4uiPjKccl68OC6MFDPfXYNf+ZTveycASO2Lo
ZeDleV4w55NivdtQi5D7SZnj2fq4zO6v3CVdR//xcbeBEkVZyV1Bq8/lO1SgNERenbheUlo9glCJ
eN3Eh52Mm6h9iwnEFdvphKk4BCN3BA8Ad5uF11eLWdUFbdzTjYZ/axZ3gQMs526U9fWF0sJM3z3y
LdKdRrcJPEEereR2HFn2r6JNLt9Eo4gmEt01eUR4CbWX63QrIiuDzpNvrnM9KoPx54lhkQGXwW+C
84biIVyXOTZrRJ8ivWeeMr9u2m14yG2QA/IPB7S3CDOTy1OeD4Ee7RN57UOWD0+GI49sIR1ei1Ab
yR4WtbWsSgcmtswCmaXpNt1WdNmEMjNMgjFpWIhQBR+yLFJqMOANTbipM7l9ufpxKeeXq8t6MTyI
uk5pR8P19UjahaXI0GcbaiyH+baLDO+yaXz4TRI7wr1z0/kWPdjJysdDtIk0FfUhk1KWTUj3gjYo
kMnT3I7dDbF1kdl03c9vj1NkMW81MKi3S6uRdIThZ5tzMPkY9stWhh+f8rxISr+FcuOwLJFYThmd
IpnZomsqVmCT/zuydlbLeqmzUp0XVgIfQ8p0/qcSIrGEVlnMYjm1zC9Io4/MoCxOnz6o0eS+zwtZ
pGS5ajgxafzBScaFxM0kW+PDWsqanK15Mr1F1GUWMB6s+CK0tq+scoAauzj/WP9dPw3LZ5ns8qt0
Zx9cQ9zG6D8lPC0M7/Rqv1FZcbPbiu6nX7m8rHwyQVSsA7ELREDysI3sGTUNozyk2CStoM73XF7l
rGDXF/UCcgdIs4I8PEe7jWgpGdPJo4yqTGyZC6B2ZPYzWVglZfxklRELwElkPRUpcKAFuyn9DxGn
szDXA+m2/bOFSErvSxfCVeZ1jJfof5Ez+R8tNGOqrMcm49RHkOXSv+gcuh2yinwtU0DE1v1RLvN1
s7zMAYyHMq3lhmVanRdiJImelU6uoND7uEtRhXI71/n5f/pSVPJNt8hSy9g/yklsLAyRx/O9WGM3
uS3W9ZL0HKwwQKHOplpigiHgeYK2QozE1JIJRLWSsJ5B743ejAH1+rutrL8w/d21r8dvrJ3co8Pa
Bm4DNQglDvBVhsxdy2Jn+dxaFkrvyC0iADHcGB+roha26CJRZfYineMURQ2ITUXUW1SENFtmm4iA
SKmsJrKWiFSKZhjmeZiH9bJYy2e+RV7lN1ocMSn8SyDD726LFdyOySm4bKBk8fgPyPcA+9wZD+U7
FM4fGlcmr9w5VkigXzw1gZEE2h+5iBOTh0Y3iLaW7q8/5vgpFJsLCmuWMjVkSZudWNAmgf2xWO1i
sk2wc6n3E5IDt1C2dkLqQ3iKVfh6YCPxNe8UdyGVJ8L+vn3rQjyzRdKGcMwB3DGTYpVjveDhjCnq
hXConLYPREwQpUfDu97Zvgk5KFErBEhWRfIlX+WdPADN8G2LsS3ieEQBiC6V5su6+tdfFPc8p/oh
95bRhaLmxLolgZF7ZPmlFHvysXpTXO1jvE2/XMk9yKs0keIrq2OshDpN7jc6d2UEuj/eX301oRvD
U0BieThuTN96kEbJc/cjDw3YsUVdEIrUIxK+GV+SdhhreUc06EE0JdPIL2KwYRgoMvZyD7ISGP7N
7BXJtT9UwuXuvBF1J7aGLAJHVF5xL0ogw0i5fty7TH8x2G/WyO04mSs1mh99JRIhekWMGN4xEVRW
50L02VqaeluQO3SMaKtu7qICj4+iX0UO4U790SGBYsA4sbKyfaSRyUmd4/i4MBMKPqlJupEJoNMx
7TtbGWwAda57jACKMKfeOWaOmDr4QLlCG1lMTIv5hUlEN7HHGbiM2E5HL49hfk5AkNLpLfNFw3TU
onaZ35c/0/vJG6Z1VHsU+/A7FojJXNkclpP5JCoS+TSJGj41S5jr8/UkkpnYhQ18ifvi2854sinp
B0w92DOzjx4VBn2ZlhNOSQFvVh1l46LDRJ57TqJFFbO59s5bOC5kVnM+XEIJ6xOr0oUjmuU4369h
Y92k93wLe5QPzTlGLLT7tN0CG1cHlzUnwfClglxIObeoDfmdv9XHU769rM/bLNK8LLoJUB3A8Mzx
OGcO2qsJ8y/lIzPvmhwXeii9vo977uGa6CGBSL7RQ/leRkT+5rHyJiIl71l5kgvCdU3G72Jq/vch
0itG6u1IET4xRCdrd/mXSFJdiCOURxFQSliicDAMAhNT9SasYrQannZveO7jkdVINMJ/nz1HHj3z
41hKV9yJgUt2I0fcnsgNv/7Pdwe0F7qrIXGbL0Wkbg+ZLLIAOg+mD8vVfwRNNJ08SMJ8TkM5QmaP
aAxZdG9a43aEXEymtpxj//GaMwnHVzkOv+UzoFOsUdsXRUiQlkThWBMJFrXoxLjMlrYP4Toa6EM4
/mO5yuohz8P7OWK1Yue/3PEFXBj8EwgEnlBTY/nP5W3Fj0TlML4RJB4idPwTAdmPN/LVbVU/U8ps
2tFLmIviQvjL1jy9ERr7MCHF7tQj+UVkWtRGFZKk5+8/gKL75Pb3psvlVSReND3H+eNP+c8DykLO
K/tLUUrnjdgyYueIHmAbQ7dIx0inSaugh5uL/IoEm34VNu+swQn3N791i+VZdJ/8dxWmCDIyTdYd
ztgydtBZsnynnEh0NNbnXAadcn78QimYUE3yOGVdonolSkcWSLm141KUxQn0q+iF1ldC0oCn5+Sy
kTEQG0GMo9tIf7yj+3bstbqIMfzYS1UxTqp7wJ8YkDYgUOoEIMJ1LBMIe0oOInl3kW6O8SkWzKmI
qvkkATg+ZJERkAuZPfWvDepMbC09dN/y2KQXrqyeN4lDGpPx5Ro6UHcySeLTQs52Ys2gumgCugGM
w00q64V+UwYoLsC1UQlwZUoVIlSMaCtQsBA/ngMxc8VIlkex7Gba9328W+tJuTITOaWc+HaBnktl
kcmye4r7RY1oUER1Q9aHLKhjwN0EJor5xEG39hiBjVLleYKaY6Ym2cpEtkW+ZWzFdBDZRR+wnl1X
JKzCi+c/yyp/2Yi0i6xjZAQiLB9jzeogD/l0s3Olj0Q3Zat+Ideq6VOKI7J6Wi9w8ADBRb3IJBKl
dOtO6Uh5jzEDdJT/rONsdVwcWVB0IoAMD/gQVuKE8l8z0Xo1v1TovZv+kxbb/odcQoCKhIqJjIsN
af3vK9IpBsTt9dbajxUaaWRaswTdUdzTl1VH1h25OP3JEP1y48t8t4LuUhYCMWbq4Lw16NqcQBkB
ImCK/+k3AseQnlJRhHki6kYMGFE4ZCDRd/0L1v5HS6Ud1bKL0HEsPrRVzNoOMcrD4U6U854JJmqd
zr9Z/C1rr0z5v+wLUW0iBCbWhuV9zDrWVPn1Zn9Ii24uBbmhS/CxmPKd6GjZL8j4FCuZNFZgBLLc
ZJE8Bqo1QVqZxtrDBKbS/3SfjKwT/6e35O2t+/7SXww+FBbzmjuSnz4sLW+YHtmhijEjr6Khcv9B
jHKxbeWvbJ/EDof3j+mTk6SCA8GKlUe5g8YvainP8WHG/rfTkO5Nsc7WZkhCvJg3uDtnP0WfiwmB
PT9QqCSnJ66rmyF8m5G3BUJ6RFYiA3MzS8Y5uZj0ljhpyAP8mM3yzkzqAMJO0ctibd7WF/lZBk0U
wD4umNhHNm831Yg4vPR0cA9yYJZDO8o8ljGUToZiYC0m8TGW1x4jyU5g+aTza973Cwh0fO3+tmgP
dy6TY3zdxYc1kW3R7jtOKg9WR0JraNcZF4eMg/8UgyUDuaP68l5cZWJbEES9uykxCxNVTFaZp1mE
3oTelpQwuASpZnMOT8IUjyZQQju52bhigreIpMwUkUGZG0rYvslJmPQYKQD4PXQW0iwnpdY1ioij
EBMzWYkCkUkv/SSdOtzdlvyKrYASku5F5m9gpBzBpkTsBukgnSv+ZUXcZBg+P/9mYYyovJt2RQeg
a4+LcrVbn7QppVE25Yo3YvWIba5jmYn5J6afqNE2pPgYO2y5cWmpzO0KQv27VpL7ZxjzNFhhE37b
qshmRcSAKnl9NRNF+f8IO6/luK0oi34RqpDDazca6ByYyRcUKZHIOePrZ116psrmuKyyLdESQzdw
ce8J+6wNuIjtCoU+b1BciuRcHtvvI6I/qm6y73zxLevdX1s5nf49cSb5rAgC/+/X4gTEInDFH4tU
V+Z1/RWcmh8i8BMhqvhkBhDYW0RNSxQyRYWDWt62Pziv2SOTY2Knqa+1V1/1I7esI3EiluWr2q2o
haTPzB5yTIicU/LQ133XWSvXIKkQsav4G/G7qJfVW+vB2GFu8v1VkiddtbV5sS/mlp0tkNeMwXb9
Kle3eNzS2EwY8O9cBsOth/zDviuCO306SvGvxHATUmLzTc5uhW86D0X2a6jf4/5gE6QPblzjabM3
UpfRd2EQ1jyPF4twePlFM3/ABRusAcgfhjpEQA3YFr3XSpwQIkBmduCl4h2KEF7a6d3KQ0MurZxd
/0GVFsMvaRd9ht5fl6rf0iB0xPXqxG+fIOguBN4zDg8rricfjtuqXj1x9vu81AH63AywiCQg4n4V
PoR2stG/Fo36oX40/E3HF7HNU4fmxytg1MXsuvNUyevguYPEArwULwYkstWbgG25uMBc7hPyARHC
p97yCNeFJGVmDWII9yXue0InvP6d3AUXxvRdvDLFYySe1Ux8mWt+3ORtevliMOpU+ZhIe5lfPPYs
DsgbH0ynELnwvnxMbwxXfCjK3dkj+HNWSf5BveGOXi83/MPeaK+YSG1F8cXeMHX/8R1GiBDC2tnr
+sNx/1o1FqvAukoP4v+MneVGj5ab+MkJz8Hk7XsNWjtLrKBPyAR8JP5JfK7od0mP+7C10BHyMx3+
gnIPnRF+bPv9le02uHN4nf2B/7b9Bx3zE0hcacdNoRvNn4p1m33exGLPTtKufWbE9PvTpZ30Kn4M
hfkLLrVXvlwcuwd+7Kv4ZuIH4Gz7DPaUS/D9pjZRvTopr85vlvinJl4E/zDqna8OBm+25v/Q48AL
1b8fgvr7uoA0uIyiOPVBfdIFEiSupahXSaBQ//d7WJTRpVfxaBm8XaDOvzOfn88F4yd/8Mq2vByW
4dZ65fW1B/FqzI31Kh418TncFl6DuEUigUSanKyIP7l0JIzSzniVWLYJN5OVaB9TmFyISFi5MoVG
1gH3HkMYBpPEZkI7ZIdj5/qvhSDtTGaGuYjZadwa0vcV5VJuccKjKyL+mG/9aV2/Pztdi2vM1UT+
+Sy5PElc7271OB5iIuJ+W32+fWesF4kBWRLfv/JnmP/MEN4wyvEob30Xo9TNBS3Bi3Qx1/lZuWjX
5DbccPMCLDF8imRYe1qeyGwvYmsTWa3Ia7+bN987o3hhf10VayfuSUKZ0PoOqni5dMQvEiVisfeJ
Cyey7r/WqfiVi3cmExeLYCexng1XDrlGYoDLuib7/DuTJpt2xS488y1GgbqIVveOi5GayM7tjXmO
fHitFMpZDHRN4BX6+D/5zYMosYjOh3QRXTJRgBSVbfqH/PfdSdu16VbUtf9q+Do01cTHQpB8aY49
CTdlVUbmemgwB/Do8k2UlsVubG7EIyzuX3iJ+ef/DgiFmhH5wU7s/uPhew19Pwj9gW0dR3XWvnjT
ogv2/RzwUQCYDZoG34xhNrEepGtwp/EE4ie00Vh22sN/d/kZdPz/jXEN3TiMRNN0VM38MTKhSHIz
p1O+XJsQAeSvZvZaqlDW1gG1+Ca/qXdsxaCVVVhW+LkIdkiOwQ90OPqckj8Cpm6PuEmEH/rsTlep
WDHVL1eYsK4VZ6XewJdpD+PeOSZMiu24oSq8Q2Dfr8O4DsE0JGue2YHcm8mtF4AJXbBPMJOgaAZ/
iBI3RpUZcKPPeD5pbzC3gCouZxUowJr5+GbbAwdx1cfIY9CFwwZoAdWELWberSvvsmerXX3mp+I+
3OPhxwMHORJ/Y6Ajpx7tL6dEt+qxqU5Ayd1AJirDajmCW49of0BRh3e+qYHNNLvsATvb8QyPL5NX
026CPr5ppDXOWmdmPLpjwqw/0ghh8AiQacSj3CUNhpgCG+E13GcuPhFa75VrpMf2K0HrG7ztQsJT
ze1xGtksh0ZenTlqcF4Qvpdr/LvwvlBXgt1WeO3vDqzpSqlXr4h7eWRN6QBVoyLPg9/EJDtD5yE0
nlV37gdhpGIHp3p+tutT8V5K+6o6d+m2AV6PC8RGgzknKEhbwDHjw/KOJIiROFDReIg27nCmH/vf
awws2/9fYzpjXKYOGtWB2/ZDspWFdtZ1ecwaU1wZw9xkO99JF/QKMgQ7a9e9NBZ3cqcpboMNTYIW
j+aaJXnpO81yQ1vH7wvYsF82U8IFLxIfnk28HO2P4a0D9IPVLhXSLytalfDZtHuDlcu0HwM+SOKR
4BxH2Ko4YzwAwekhqCbrxA+qTfQoz260q21hvYtrPLF2ucJTrWNWDLmVi8ODsPulqs1lwyg680qc
dh4AatDihy9m+s01vBvp2u+rF+U3A5zvZeEzm91jjLrpIjopTGBMOxhTuEBCHpw0uD/ERaviPoKC
A8bUZzp9+kA5M/rCRuUsr5uXcUPYSksC3wUXErYmb/T7mSQnguCxmRxUMrgCr7oN5Fd9Fu2qfP+A
50GJmQ7VF2WdYvdLBfGCQBoBOFOnlrRGUm3l6/mU5C5lgOcMqFmwst5VV4KcuGJ84IoXPMQIxwfl
9BwcjD28KAeJLsxDt7oL4Ku72Zbl0xEGKpQ3lsLPj3DlPZzjUBRcoi/LXwBNpKv5aCR72/IBM8F0
QnGFb0u3J3vunqBjFdsiWD+g+1fuDJBSxVG7s97wG8WDIHQDiqlIzW/wZQRm8IQXN26NCY9Hz5wm
3tqwUFAurEukmeeluQ/c5KNBd/vW4RHfrDExvu/aI0ZhtmAQ8aqyWET52juAT97Z2yCi7Fl2kb8W
0S59wTGebKBfY3GZXp8dLCciYGiekm7rCe3x6pE3eUiIYpmQfi+Q1vFYGmtofSud8IoF9ElIwsnT
YEV16yZE2+t+N9B1Y7AZj1Ixagf7hdGV5Q/Ktu/n5YeYyTDQmqHztZi9tH9oqYesTTUmFeZrFOxV
IOKdgveIjStTDNMHpAlOxzm22ssqxqMpAi+ntnsD5/XY0X2AKLP2ZVkgDkKwhO0fpO7/IlkUk4C6
cC1EhQUImb3gb0o4awrUSO3t6RoPlDNfrAlCSOorD2h0ESWK7BZVe56vQYe4lMqYg26YtcdbAasJ
wLVwDaHXAEt/uLZoehMf61E9wGV+ZSO7xHQi3P4Zrf0vOlfbtFDVIdzTUfBZP3SuS5Q3/aQu01UV
4NPRac+lKjwVcM5j/B/wzRB48EmT1OsScHdb8DPA+4bfcyb8+DDBq/VVRVaTgLUTILyU4ImawbcD
y5LcHMszC8+o9F2mbGqdwW5f07Zmsolhq6iHoTuMfNm4aQI3oOcS8ONciJIK7XicG4C61n4w+ZBu
e0C0jNGC2A9waVhhT8z8nfY0BPdtuw2ZrEUTQiiJqIDtiMiDOS2cX6DeAyE1cKie3tj4oElXCVDq
bUwWN26nEZ+fbRPulHCnU9WCvRVfU4MGiR176ehpE9YS25LXqAPVPOqBaygHI/GraC8lLrguogO7
hDm4V+aXBqoHTJlW2U3Zhz14DIXHldtgLMzpolCQAD9AhLxRhk2THIbxVreHbmDCamvP7h+OnR9a
SSH5M21UmSZjDo6if9Mf/rYSk1ZiRHFppmvRbkrauPEtpAg3EcvgKvuMCb1ybtllr0gSncfxV35M
3m3FLXLB/8GBq7y3XvuPKtz1EGzSNvqD5NvW/+VUJOJiqhHXCdj8P0eAZrVd9IHpxivzAfl7DCpd
kU7SXDzUme1JBQO7dC8ZHIWsc9LajTR5DdOMEFPqAsRY7eYOCGgG7Qd/sj9jLKSeKyKn5ZyMbEsS
1VJefU48ND2NC+uPKZNfDsyxzGfCWkzD4NaIcUzi0tuOP1JGUGTXlAUhSk8Yoc53eFLL9bwaqp0a
PueTBaUPKtahUmkkh75OlRrvwYadugOcwyWudrV6DmCjtdScBFZ6i5u0TYCCMcWwdcyjWextExbn
rnSAmqxb3Lg465HuqGhbMNV1FwyayNQxWKJhEG7E1DbLa947cP2GzYjKBS8LBPnMrbxAVUg6njX8
MdfF/YBvE+avybpMPaJAPH5kojGsGogIgbXlzGZSQthKkYc4OkeAMNxCSmg8YPKhyEs3jG/J7HiV
xbxSxo8CeYBfuQkn4DQ358nYZfmpMn2Jadnslky/g/hX7Dypw1bRLlV31WrPyLcKDiCSoD4a0mZA
luZc+uQRBooNHi/wdOlmWo+KVWH9AWV5epaDy9je8uw4vWtoGjklnUtZvOrap8PMfFH9KoPLcUwe
l+r34pw1CccajiEsBvY2M7D4Vwf7wb4fposdYw98SwVdAlGVX5SunmxQu+fOqQpPenBil1BMNyQo
HX2ASzCrDA5nZkOT3TI8QszKE7eT13q4sUGSQn4ED9luCF77yA0aUZ6tf2lvoJRHgzqJxzcaqrXz
RkwrjM82yeICiNTZm3CkVXnCIMC5GiHD4EFLVcM9EKxw3Mbj1iL8LY+1ft9TXemSAjdkilDSU4Jh
L5ON+H2Q0/1edMO1W6+KNwOkr5Kb6NuQ100orS/dAqECkPb8kNk3Z7nLp1sn4Ty6a417W35p06eR
/dIRziUtsqHwS4Prakd7MoKUXcsbKMn0bFYQaXdKtQ/sDaM/WrWv5RfFvlnRa2XtmWroiGPonqP8
FM7pT4Nzw32V9wDcNBg2esG4mlhSi+Gbxjms76LlqVmOKaNt4y5NDjiDL7CRwg1OZU7skRDENdTZ
rWTfZOOaaZfFeuB466mear4dP43xcaBkOnnG7OY0COif9ddx2HTpicNHU96V4clWPCjGUye8CMXR
odCT2Hb9uZ/2mYzr50W1T8t0zHDIAd42DLzV7aidU8WTC6p9CRhgPdO8UXMulQq+Fos9cjjhY/YB
xP2s3IwzZ7T+OT1DUpOetHPhYkKV3WeH9sQwKdZl2ql9lXcyJR56GRAusdV9tH83fPYjlLHhS3rX
L/HLgsiCGR4qjjArSUVYnHgSgeu8MmnIEHxeXhZQokGabmfcZNNxPmX1huUCUpVUTyBiVwrApWZk
HJinJxhvDRo3qnFEb1diX4sAX99xpMEG5hCcfytvTDYQS5gXJndMfWN85QyPjeMlhu7MkFtZcf5o
OjPh1ltE1sN4RImb9kpzNtZIwTsgvJfwdNO7QzLicj00O3nRfV1/nEAQy80ek9UYtkatPfaYB47h
MQ1LrC49SKQFMzjtU1uCtO8Aw0OoPE1ivnTZ1s5TGb5XyqmKbiqQ9Y7pjTa3eCTajV61bmtBx5bJ
aLdQ1aU9gLMFsy529ny75Fst3s7qivlx/Wh90jiDI30xZTcEVwIUHaTFL+Np8scH5d16155mGh3W
o3lUj+S3O3XLFAtm88s7JpmMe4Ayk4oNljXjsIb/pjEItl9zFQDB46m2Zf2cg1/p1XzhGnLhA2LH
jkal0JqG90lFwXcnA+STvWILUYEuYnmkyYBirz0UFPHMTX0wrjUbwfLIxhXcDTPHyAUzmXbxgKVx
yxQorrlS7EhA6g4DM8zmAHmSiJO+y6vgdb46ZzrjJMGczfDyuLMJDs9slZpwbZPW4U05qLsY1ZG5
ba/ttSN3fAh/xVQXPkOFKebsZJ+7R/2A2yVoYAqoV90v7QWXmWptAC9MzU8VW+CPisvMjMJqvmgn
89jQh4vupVNHg/SVABmPr/wVtc+T89k9YsoWv0hMSr9zDdPfwa/6gWmw/mLWfkNUGJIXMHLHlHsv
oqAG1Zsa+cFY79P2Hu+iIGaPwUZiTS2OQesZe8p2zTEdcPoynUMXLXFl6JTkU7MAQ2K1QZGBl2p0
q4ycFmcoqgoktdNKkVfGh/QRCEZ1g1sc3xYWEAU5xtOFfeEIfJcqzbRqdQHFdqgSF3jg6l+tg1vg
IvkUKTBzLRbjIZ/hMBEGFaDulImeFVZLaZ15xrDVKMoDZC3wpT+p0kufNJuZpzfS7vL0uVRvsnSP
n5UjK24FCSDQGlelVqC1b7p9Y3zZY1USFobZrcHfmbo5ZeCQazBsJh4xvJXMYhPBksoUP6KKRwKd
3EtOtKpHMndD/yhw/IpXuO21FxLyGgRXf66t15ArXcPW3sL/7RRPGQD9u7HnMFBUgQknXnHBqY7F
KSgJS7ba9JAgd6bvaQKadWP9okm7ia1W33VAuvh3xOF3HeHZAHCRzx8fCIM1m3a6X3cHs96Y7cFO
b4Z1bBc3Gjhz/KGF1PknWMg3i+RHEsdgvMLgqRiOZKLtn4mSpta9Osb5dFV+MX4cPKZ2vQp4XDD7
jqH2B+tRI1IAP+0RpZYqHsZe9pUOO73nTDh1eExBlOKphK/UEVStli/BfIwI7UDhgJvaCnYU9QAR
mrsKnedqw7CNikYKjXrgjtW+bw9cmVrbggPgS8YApzWX6T2oweqz+fjf4bji/MsIjiXLcDMMXdcd
/RvD8Ld4PG3bQFpsZbxK5k4t+HXbU0ipsITmVSH0V41tUS1vRpmsneZk69GpMy3fcXJXn06K5KqG
S1qv5YKGyVMAtDwPN0G/6TuX3akwgOvuqvE6hvdtuI2UlTz7HfURvddXObYABh/PxD1y+qshEdPf
zeSqDuVq1u5b/TlEEZ/4g37hkO/DXTg+6Cg4y7t8eNWlLQeeMR8t56GamcfcZcgJxwe7vXSVb0Jw
LzCd2XQoBZW9DtiaAkK7Q3KpWttJAu3+3AanBiLm6PZYJYoIcWew/K1tYG1jDerr2cj2MKowF8Rd
zAphXaxIsyz6z8Harr1weFyQPuswVk5G/t5pZ9KnsNqmsZezVxDHh+uwOMXlrtW3fUxw5s3Ore7W
I1jMiQHvPQnekh5wAQC8mCz7PnAxvBQYTShKpKPc+8STkSimANJdjblGfRcSc+ek7/u6wZlGNBTG
ehMGnmzt4Ska4w5OHyzOCe38tMH/gSy+382iogDYGGtQN9IPrbMtGcDMdmVLEOMrXBLosNCamJlB
VTOcIIIbwOklv0SWSuPV9rLUNQygJRuWaPyr11zS/lnlaN5A+a4H/PDWGgP7sRcNG6v/w5zYv8yW
Ci8pSxceYrDcvlO2vy1RVZnNQlek8YpTMk56msPtdQFAkGwEKT5b9JTh6cHy2eIKkNYEAL5Jwzmm
P4jPDPpFw1cMPyq31uxizJUErppsOgR2wyZQPEvZUKDrnqMP4miHmNxyAdXUC3cR2wO/wJFFI011
09q1cclrBbNUI/Cl/DCtWyj/IJPI96ZV9EmXyOoYjvZ4zrlTTuLrBLzV3oIvxxdhNYXkhoRqYtTc
+8ODrP7rg/y3q/SjZRCXZdPEajHhB+ZOoIIncb4B2wTmSxYLNLhMidw8WV9B6aIqqWucVzDw1lLt
g6/H2UjdSAw0j1sz3BLlpqqHdUGJiyHQ945yrAtluh1F2RJj3KFy5VeyAPI74DWhtcaYt539BcoF
ljOF2A1wMbB4FhAlB25R7eXyaA67OGES2HcCkk+vx3gIe0jq74gOllXxNAsfZbVcgUvG0JaC3Yvu
JncLjBBI8BN0JExLXaJoiiG0oyY/UQ8jyQBNJeSG/QFSPc4aAZhKJBWqx5kCUE5SsVbYOAmuUJ7M
4zv71qdJ8WPxTXUDBz8IXCnxSbGpgkOhplEZVD4IdeWzghZMCGd5Q8D5Cgp3M8p/Kjf86abp/zxu
wkHTg16Op2ueYz2wpjnRQdYn/YHOjz5a33agMiQqORjxuFPltp80OBK0X1igLP7IWculC9b8IY4W
MUs99pbaB31OLkIPRTVEublOXRBSeDvXLhGvI4uCdKesNAxYTqAuYfxmpIXVhi4K3tLBS/ra7Isb
HlmBKwfruN5QP2KbWaJtD3x88KJpa+NoEe443DmjDXAlZHfBtiGpgb/9RjeEjTISm9FeG29Bf62l
Q5P4NJny2q/0P5WU/mVOnw3CVnWKSibUtZ+Er6GWqDZl8njNsGa3FNJTezq95bObWe9WXmD8gOdt
wluRrpRVQkK6Vxm8KcYjaeY76eMpimBQ0nseCX21bjsSjlbbYVTAz4L9tigCkRLUacau6qyAmYAI
B7/UknDyRQVz09qxL8GSSi32kvfaxOEoAl6SMAUCKO2RNvvVJ7/H9NDHvwcEXibBXqV8aBSCrOFL
obgfXyBYjMhzdG9gUJ6IAnO38VAorwXKAygyOn21hbzy3m73JjO55jHoH5blo9bP3MGIZxpTV8N3
Bs8ESm2v4FUDr8RSXDaoS6AZOce5BwLaRnlKrXQEsrCb519N8ovKoTM8yPqpTx5s9Z2TKeMT6KqX
2iFlStDcZDk08B1BHfjmhiwaMVB2iZuNbfqyvpPzmzOeJJ5VDGDNNdseE+Q1f7N1oj31S4uCk0pM
cB7lO7oXY+CDei4X14r9fvBUKkTaQYvPA3bMagCrY3Q8KbqNJfLd8GWsooPdRzksrHUEmNMGOohp
rmuqAkDNtktKAAYWdeu7iFL7FWeiNeJotlo+xcmJ4wt8P9oQxOyU11gINF/gCttuHrs5ygMaMdJB
56FBrNgdeNGZSgD2qXU0a/wc9BZTB0hze5fgVirWYhOKH1TlURl2Krl8uedXaKAgejg3M7RL2LmA
oO82PWYmXPFP0jY4crgnTMqBTcjoqIht/rD7awJF8SNutUx6D0RwGraiPwv8KZzkIs+z8Vo7DHN2
+8SeXJU8vdduzqRddIuqxACgWBqpOCfvbaHtnEn1HN15nJr4Zg/sy9OjjlKkXsqdgtt3PrzV38z2
yiPZcHB2dUJc3IgxGid7nIwIQFRLX4XmpTMYhOLZQVOvOllmSQVzFMaH+ZsxYJMbd8u6wggkj5RN
4PDETNCaNVXftTnOrXl5CqkvhlPujQ5D6z1uX2JMfW77a6qixCTHnwf7FDfNU6heezOAUWB52Mmt
Y88q800sXG0WxnD1bP9degVMGQgfAdCiGWe3XYH+y99K9QtspltMM0ENk5u8oNAuXjJ9P4bXubPX
XY7PVzpwIKHWjd+xJe3MYF9BHTcimZSYOiZstE4/F7SwikDazATy2Dn4CqVsPXLcmDR+WPat9LCM
5TqiiCMRKLRgBg0+Dgib6mjTwMVM6icQnh5Ng5FjDeJCoXHgDG+JaEgnlJBowFEwkpSbGj7Wo340
4nuyOjoZuOG0rKW6Ok89FiLsTP+9kP4FZUb3CrNMoDUyVL+fYEIrz5NAKpfhip9pTWZiR1TG6vnc
ksdSt0cRb16jCesD2idvWnGKmv1CabMnTwyjAQdjVCIKb9xqeZb7bYPp2cLAVheeW/1LZfccyxn7
vvkwa+bzbGoY8TINPNZ+OLUrI+t3tal5oXVrzOgPx4TyL2cttEVDtWgqmbje/uh3z1PYhpNVd1fF
fp+hFNf2FVfDnTU8pepXg3qhwu6BVqr+mNOmLcjl/vvamprgQPztIf2GN2impQMEFP6oxo/k0pEl
Xes0qbvyKB7HbHxbxvrULco50+/yWgOk374bPdO/Q70daHr3NILG5suir02DDH9qedVYQpCR9Cu1
uVKwLgos+iyGldQ3XX4r4TfYS/WYmJ/jiFMWU/QZOVkChb54LBz46lTaplOIg7k4xKzkPZ2o0a4T
gL1SUUGCqzek+DqGQolKKby9g8y3doLhtetouOHXG7byrp7L0zyiw8BLIqAnVqPV7t/M4CtTkJ5g
RTH3hE0hCnnnayLS61BVdBJyWWXeMd5H50kazVUafBHMgkMF1ygjGz5FlBR6ZtUxbm7Gr76RPW7D
qcP9UaaeSCFe729SH2xLjt0A97u0zA99DQTdTKhbsGeQzE3zfOwpZ9mIRisJ7YDFVgDgwlEwaWhe
DMpNMTwWjucR2EqSeAE/rfQlECiaUrFEAUyt+xYFAs7s7QDbjCC2NV4o23Yn00RRlI7HTjKuwxAA
8UWB6AxPlrKXzPuM/p6DNEDC8sCqfuXlw8ggzsSGUVMhTZ4SqDZzgoyxufUEYouyV3If/hG4Zqne
R7GORgff0iJ7N536UuF8ZjzGDLqp2GsED1XFc7VQBnoXb18LkCKkT7WYf9TDLS5w+O8Q3k63IPjM
KRytIqU+zoS6/FBhy9icjd5c9XQbI34vNAcvTySHxcmQl602M2OtnnKIjpUdreUZdalUYQJZe6Yl
ITNFi9n7Ja6ISzh/LvhT5VWHJmWx0Fi2ya8wb7FCGtn7xsmLyotcIEWataOoZ9s1kHMS4YCpdN0d
wsq32zeJ+1ktBkzrDav8mNNOdeQWP4uFNgpjajL5L1Zqi90jQH+LnUdVI+hN5FOkaOeac7qO2o0m
1Zd2MTcVJby2RKk6GMpmoIBpSzS00M7IDqeAeh5N7r0V0lyKZ/iRebUJSUaiLl2HCqgmKRi3TZrt
2JLueTzSaPbS5ZZP54rWmzKtjcZaNUNzoV/TDaM/Osqx1BY/oWO0hoa3kSIUpJ4M12Og4lEbQpMF
wF1F/KMNb1n53lLzCAmh4g7T8Qpv1Ykqij16o/FIYLAkvyOq2VH6NEdvqi2YMRPt7cTQ3Wk5lfPZ
Th9j65QhyhrA8JlN749qsImMYJ+ipM6Lt4IVPDQFaGcikhzjFItlNt+qlIm/AkEKDXG9ulssFDLN
9DF2Pj/YodAWzL+q+rOxcTeL3ovKBCwO055qV686tI/WuVzvzXC5i3CyGQ2/gpeqPY5Let/JkPHn
cqvpgydqq5XD1hD5qpZRaQdHEFORZ8xzsR8sZBeyHZ5FGIFfJQ+chNaTGmQRqrc4D6GVHwC7lcnH
lLarsCVqLQ+axTJntCIvXEp01HDRT8k56Il49gKTpBG/t5BIMce9pSWCNNB5c2UquT4uBAEJuKcU
jQXBvdFTu+x9GWXWVEDEzxmZBSRZOlgS34nnVt8rWUfbSEbupeAjBsmfXaFEdWycdOUpVpRVxltI
UbIsGdY1ADkheJtAcQRAJ5EIFRkLNFFz8HxrEMC6GotBTr6aCKKZ7yKFjhd7hMVnzQOqZQUf7IDe
F1VAjGaiEPlmwyZPq6Z7byiP83NpVpj0QIEJrVob//pQR6BxVjHSDaLAm6UvnuoalkE8ppe8Lg59
Yt1S424AQBXSEdcMJEvyrkyXnaQKXjxnHDqFQT6h4ZCzRzk3numgaKwnOcfDK8SAtguxX6JsTabb
afN7LvdPis2QkJQVv/TpK5qxf4w+W7qUkqnzdN9aoiFqvL2kUCRS3KhHo5e0+wzlylQco+FBxCVV
+lRKbsKtsEbrOU11T1Y+bIrGmClTUrBWFbbEYu0sxbsuh18RVpBDfE0S/TPnnsuLdgpwhc/QzRWx
ebRoq1l8s6p/SymGEpwNaO0GUbPu9VczJHaK3JhQtFW5one0h+L5qRlpHWQjBTj6gvSTeZImBWEF
7hkJN9WIn3qc7gJSX6bNADyx0B8dIdTD84eAP3OkHcuVuNdcaxqFkOmUc3LVATNSZnQgOpKXYXc/
Bg+gRL2g3necHCGPRNE0u2hATUhHw3lI6EoOEek7hcJ12cMhJP3o3nqlw9OEI8ZygNzQYB+iR10a
9y0WllINzZ9uluFE27FXfksY7AWL5a7VLH6SOboNZ1MPBycJv4yKZGwebrO87BwcTJuwc9tapYrL
w1am6naQpNcFNzNj0daEwYbx2gt7X3IUHmjnc8bzaISsMma+eHpqMO/TvcODZizErVxx8XKdPIU6
jclOMT+YRXdyHoT7eW/lCHpLJAKynX5GpvRatD1FkhSAsUKqFTxqdYD72MpmwMl09iY12CVK3qEi
bpchfFVIBSxqd/WsXDVFvZpwI0qCRyhaOnbSMmdA2eRf5Fcpz+6UxZ//HZD9pNH+FY9Z4Dah6FHr
/66N/62wOMgzRPLAaa9RpeLXR92lVW5Wm+C1HaxF5bvRKB4ECXbCrDy1erDLcWd3TDYr71rWroLM
ovrZfPTTvO66xyFoeP3v//0ijR9S4P99kUTkSGfAtv/EWle5WXX9GLTXXJ0926YziMd2NQr3KOrf
+gT6G8PTIv6tFMG9KWdfC9UiWhYHsVOmNj7IcXzfME1F4qSZxGKxnPmymd4VTf2Il43btnvNljbi
vitJcrAXK4P0yKxD8KLGNXbaqIYztIQVQD+a8KTmNUcYjGrxbC6O5EbTqcOJWtTh+rcRyRij0y8B
RcAUDIcdXDnUjGHwA1wBxAo1kAwGAK0nOgF6+1GO8Z9MkX7ACL8vGc0MIMPiV/73n1U1CeflJs25
r0pfH+Tcz2mZV2Xst7T4BjQrHbOMbUgvFY08T4Y2HU2ZDblrqNFGN6oNHm+EFto4PUXJH6R4PwF4
f704A92tRaqOvO0HwW0Ev1nmnBLXxnnvCuMxzcaXPJhPBuTbXqfsrJj3Gt1Bo35acvt+LlDe/PeS
+td1r5u8AkPTDQ2d0z+vT1IreUMviHXfYRnYWTzzGkl2G9OaOgUI7NWQOtKTUjSu1bb3U5zes+It
YjTTecxwCwoLxko48KKy2PZpf5uy8A/Z2ncu9DNXMmQUi3hJY3xk/ciV9LpL2yLmNcbgz4NsTx1v
1wP8Fqs9aCNn5bACS+RGFs1D2vk8qaHoV4Uc9PJ+0gnPpydi2XWj53eLcVKa8KAar0N3s5C1CERf
LQ4g/KPxG6KGzRMMPa8tQheLc0fb1DE8TXoDxdSxWNL2JqKZPMz2HD15nyF/jh0KI+2xiqyc6k4P
tqQ7FNOrZF3bJUNaa1XbkcWWxZ0foRSYS+tOX7AXhxg0d/ofEvef5X+WFRYjgDdFbsnS+rmXxW3b
hHrXtdfKQV2q0rTOKN8FPKIN2myFDljBYdOlBuUXRhpogNToTCZc8N410IDdAwJZPGFD2NTdGD5E
RvKstQoU/ekP7Zxvo5V/3lkHHCP3lTsLqv9nx7FbbLXW9Ka5kqX1tXxfGRwgUnCuWxFMFV6HkT0o
/2Msz16PMmguqc33GzWxXWUZoWbCuKiOdjIedcIIM+Ue58RRYtubqv2wLOcxk596I1gF4XuI+jm3
3iTutZNOLPYS50FG2WMsd8WJVorxowc50q5lJG17CQAnbDIKPIk0/db6k5FZm1ZnNrY332JT+Nv1
d//9NP7LhiCuB9UAJK78Z/6oSziZEXW1njc0bsgBA2pnGkA7QiidYqg2267OaeSkG4mKBNHXn5mS
PwojYuk4somPg6myHSB6/Od2MLZL18+yXl+ldm93d8oibKjt6j2nSN1R5WGSqokgURSPdXnXJofO
3M+FV4Kktu5MzHsAdiDSqt4NZtrg++KGxAaaHKjHNzISq83Yfqk1WtiDaj784dr9UJP+v5f+QyLc
qqo5xI5SX8vlopnvBYKvZm90h0x+b8d9I/vp4gVMT0y3/6HszHYbx7Is+kUEOA+vJDVL1mTZll4E
22FznsSZX9+LRgOdIQdsdGVlVmVmIGRxuPfcc/ZeW+bjzf1QnOpsUYW/QJXvOc//+3NAvpUpEyVd
uVtRVTPX9abh5+jUg3Jl8veq4G1VOYBcD2NlX3XbWkNxE5E4ZHMHY65it6wgHunLuv/lifpav+/e
MGtk7EM/1a1Ri/73DW1Ur6jKsC92Aa0L9Y91g4U7LVVIO4AnDAH//415na2hkyPlB4Sy9dwqO2bm
cvOIvLnu96RlLvSXLnUN0nAXFlOScG6BGYxdDidXzamjFaFlGovon/CBX3HF9ccr+Bm+aXsZvfvJ
v/SNOwjzKHzUQhdgvMsECWNJJVA8TfUTQmcPVYeEIN4NQxchiI/JPJxDlUHPhGozZe5lS4qdaPbP
z8xXK/zb1VFlU1IIL9GML638f6q+rBuyKL6WxW5AtxCuNXE6eK7WrmiCyVgh3lU6Y3g5RJfBZ82a
Iju6QcZqzFPlr2N/R/yeIbhkDqf9mpGZERBnlJ9i3BIRUslTjnFZY4DqNLqdXx/ibJX4UFhXDWtI
xmjpINel3fJOXTkeXX7+bvq9Zv7rQQSlqvLtRDb3r23iP18uMj1JE+Ok2CGM44+3zVNkH5efV+fJ
wP75RLFjo0uZUImNJGb7wt4/6R00gW5HVJ7qXNqJNpXWEhF3YwBeYatOt4gwiE2YKTqyo0yJOZgY
R21bTAwkXhaNQ7uf6bj76OM6rc3M2U2dwMUNOQGv5VztE6pUV7H3znK2e85t1GTzcPyHTy8rWuHO
aEvdj3+ZThfudONi4XcDUgFSp8WRd0LLP2kOzIsdrFf2n9RZ/Unsl9UflvWHasq5zl7RtOP3Ifdg
2vA5AhzQYYFCahpPL1iQCAtERDsRP6QV9LJnylJtDpVyMbyjtfRW+pO1BSLJSusqbygzJskpnRqH
6yMdJftRQs2PJXUWTMpZB2vF26dH+AYQXGAZ0ObegOjAoe4/JOtq0jjvDagObPcz1ZVmaLWX+ROC
CShNKCfc2woZXQQybYRejcpJfhdauNcnlIn1JYkn9SbdtrNhne5uC5nboIGEEWxxQkrSlNB7bgUn
Zxdr02S8PUjEHYRxABDHf4d4/o8KfG38u2BClLsT2x/Eps+SWTYrZv2pIyrW5bDuePYHQ9JVsEKo
DIFVdbYI07n8/mM7gf++kKb9JHnI+d9i/F35XxPUn7S9Xq4bf4Tz7gFrY966nkTMm/wW/FakqT/n
LGxM1wTOtnay70/+uyXahecgix+V8fbMbsGW1Y/x3Fwh6iMp0DvXI7AMtAAIgpW4uE7hYNvPMjBO
Nl1IEJlF/9rOkVtuaUjWhEhrTE4ZnI5TbVp9ZGnhD7QAWKhbpqMvyQ4BM2Ir8uKRNmofxZ+CDDpO
M7ih3gOfCbZDu45zbfKHIRMHOKTRuBe9dbWEO+KMcKZoYQKgX2qXIZsQc39mC5QeMv5JNzEgLbTu
ZzjJl9jMV/G8h0VA4DY8+uIRfQl/r740TwXPAOfAx3Rpna0dXmecovoheO73xto/CY/1s7/HZlwc
0wlJjJtkS9xvh9TrGByNnbJQH/jFUxkOluCmEFvVB160bfWibrK5vyB6Y5qtGmzHtuGODm7rES7r
pp/jp14RtuhqjjxnDMnrcoLB8Ij3LpuLs5iBKNz38U8SCFbC4kj83p4Z2/zP0fmgY2SnTuw8bS+r
z6fYwaXF66y5fxC9uIgcefN4XZH380qTn7PCfMVTSV/UNZ3eoZ9ib16khbWO7P34wUiDbOjGM0Bz
k+PkLNp/nj73837unD4/nco5tvZ+/ufFJROSH5tf09vH1PkktJlX+ITokm/GNN6Z7+lRgXGvf1n/
DZXd79v6b7H0K7ImSRz8/94dzQ7xuVeGxY5SmnHE0gtkxzPEiYfguTZogKjpUWKmhTVlMMzDDfla
x5QBPyjDuvHoeB26CsFas7xSdkoYKYroSUITqWkLsxEdJeCxHdBqeaDg4myiAoSvpfzStPpMSpZ6
wIQ0OGUKaspJwxl9rDbj6KMnUXZoZVftgX0xaFStylFujCKEaNWhUs/kYRKjRBzbXxKPpcgHywA1
+uxK55H7UjoGYsG+Q5He4ugyym3YzTJ2JwGahMEPJtxOPZPqmNK+Cpa+h6PJIvas5bCHPmbsClla
s/t5R5L+dbVlSeLAK8nU+9b47/+zIWVB0QpDds1xmX5q6PYVCvKctBhMCrX5pI2sHoUfC+LDRqSC
13P8t6gJf/4pvvdQLIvKzBydZBLkfvnvHyItOf0FikZeBZn06pVemwdVask7biWfdZw4FVE8P3/k
WHneP2UmgjXKacI2yHb5+yOFsjCtIhv43tU+Ch/iYFPeZqiLfv6Ur1bGt4/RRSIqJPIXvs39myRP
G0vWs53hHbL8T0pyhlyeqO/SeKkUThzQjekYaP5SaHz/XOanpJpxY0V0N+a9TrYP0qAlFCvbRddj
7s+kYQqfW+vfEY4raM0MZUU4bP6LyO17dXP3qXcX1et7MdMEMdv5JOgGE+3mxoxmkgPeIzZRS9ta
6krB2NCA4UkWcrtpENlSvYjE6mEUZVq34SDVhJOh31VmOhnUsTm5Kd9izstkX/58c76Ne8eflvOt
LFtkSn1LkyqrwiKzrMh2Q7kfSjoAjYcT8e2GbrBFWlX1i58/7/u7dveBd495NWjCta7LbGfCqOjq
5bUS7JTSRtMuPpNABj118DBOPoaN6V3GJaFED/nzD/Hblx4Pm/9535ObOFwlwi93ivY5NAl6puXY
3Q6wbYTE2fz2/H87u9595bvlRQtVr5OybLzGEzlxGZrnJHdFLq09mv7IOZkJIFso9M2vt/deUKCz
oImiTngBISCajmHw76869DqWSjnKdsxpS4RJQ5PNS2ZdVWfAVBhnCsqgLjXW2Rv/VGW+0HS/hB5+
RUv89f6TOGFYmkzUqELG0Lezu3GTWqIgkl10s0vNjmsErxh53Rr1AKOKjmxAHgGHObmHbd13Deh8
/XkM4sW6DZ/jiVDgQsFZZWNURQRD8HGy1vYJpTtAaXZgpnSjGpsZI9Z3pAUXa1ePSXXY+Okn9Ybt
gfTBrPX482Mk/+PG4lOmTfS1cpNY9/fFDaUmY8yXxrtiuIQIFUz8u0zzeXqnNywgtLBJuaTfc9Wf
mKlYN4SR5awirxOfFtb9N/OGgmwTlDPJk92ff7ZvTQc2Mp0G7theNkfF7d8/GtJ1VSjqON51EiMW
AkwpFoaiJ2R61gmfP3/Wvx6yvz7srsOh15FKrqcQ7dApyiwbMshYBkTqhgc7FBdp4QwqSqgA8QTA
t+Q2+fnzv21jd991vBb/eZ1z71q0ee7FO8tUbB/dAe3P8WnuxV/mHPf2+fFtIrtTkwxJ1DRT/roQ
//kkXw7LqlYLHE8sVV0sz2qrsd8MyQeDX25EQo40BuU3jGJ99SqhlPSv4EaRxqAccyXVOBZ6ufDU
uRdBX0f58vN1kPR/XAlVpIZAgE5Mm2zd3fW80LQySMxgl9HLIRvccIeXm4A4+CJfEgnP4gOgCYxo
xWuGIMYcNdgEjQGweBkTsnSoKYmLCobONfCB0fpXAmM4aIrDiymJu3HkVFaHoj0p8bRkC1vf/rR1
RM/g00cZZ6yQlvL9SZeJ11eoder62mHVn/u3Ce9DSHpWvC5fC9y5RIWXHL1SOl8lnM8ECMtZqiYk
n6cLZaqCargkp2LTp4caMJOAxWlpyAuWBGz1D9ZtZZQPnAjOFuQYGo45hrydavR2+tDYxbusv2HH
lgtX0N2snKTVwYCMp7tKucMbn74lp/4PbaUXmh9IJoBkXFHgTrLEMZZZ4DJ07Behuhf4+SzhIZc3
Xsk7uk+CSfUKpVMA0VC2qwzrcop4JcEdvUMVw+4BT44qV15ytIrLP/jWBeM57SattqiEp8pcD/JU
RZxcon9yQwQrO3BRXyMp+bnmqI3UlYMili+EysK85VwhrURmogqlNMXKLwvEVwv7blX+61m5e2kT
lbqLLk2we6ltn5w3O3/EpNWRtuONYt2BWBVzFuGeIOfsAdQL8/SXCtffzSFvcg9vKA1/+ZH+tY5g
a6IfKOkymTvq3WbFKDwO61IKdtKxfrKeMaNi1UHSmLyI78mOLE1EFLE0/fmt+d7rlxHcAcUw8G5o
qnjfF030FOlj4AW7fh/ptgx89Kmn/j9a+bI9+S+3nQqJ5BXXQIvgfek7wxzluyRidqc+cjHWUE7G
j+UFmXtYOhjYtlwmNlIDUH7EaH8CbA5dN5OoyK1Olor+2O2f80vcuM3pdoqvT7X+23Tx22ECqxR9
3nHLp8X67UqW9bXVB0H2d6lyyPW5BTH4Nm/EXWAxC5/qUHCuH/gnboyQr6tcnQlPOBU9/JzdgeGK
6R8Sa6GmCz1+Ea5z0Z9qr9GbGO5xgv188b/fcgxs1liAsofS4b/PKavIahN80YTp84kkrH8yKrqa
JPjhZ0JNRLk8NqMtcLn9L4WvJH/bIu8++q5QT0sOvkGgCVsUn2K2KqDT00XqJ6I2VYRlWa07czb8
qaEQpigt7HhNmZIAozCQWNsKSBnaPoFtLlm0cs0ZsIc/G2vz0kguZjhm08gSh9r18DasxKVAprzs
ioarTDEof1nJY320osjmJMUnFa0MFjJ5WiC+LmZ6CH21Zz73OjwFL8y3M8UuSDLF7C+7sjTyQcgi
NC49Iup0pvUOJIoQacSoS3BBQwXobiFRIYxYVqApbBGVEAHX/tSELliWbk1XFDwVxDe3+QxYh5+8
HSj7yfUBtqBKS8y3D9gMoun78sQhaVU5/NXF/E8LSLQj9wb3GHRX2k6K3FaR3P92c8aN6q/FSSEF
faRwcBaWocLcnRLKVG5ysYkwnFsbyX+9KfTXhpNgXHKC6bMMJ5+2ozo0pXSCWASlip/ThUyl//eK
pOjEdI9vks6MQpXuNlRfr4JIu/nwGEiEQbZjDhsdYTTaVWWD+z4Sb7RHckfJP2rshPovJ9hv55S7
T79boqPyRvSYCtzhBrPhBqGC4wPnhBvnBEamwS9Tf3UsV/++6LpEgqsmGqgxJUMZy93/VDdKr2rp
UGXmlrNCPD7zk0rfCLhnBURO5RX1QUzRvTLoLWLlM5besKzwLHcLD0eUv7RkRjfCZ0AQVpXks5uu
ra5U5EFfLEOtxzqUL1LLchukvrxRSIK8dN+HNJeNy01e8V9OHgaiM0s4xOILFoGfl5rvrzuuvPHr
0WRRRcm4u5hV0XUoQSNjG9SvXExEvc3N8cVL3P9y3pG+doy7C0mNiM8BCei4Dt/JJ9I8FsK4kNRt
SMtyhx9sVPl9JsPEqiYJcDBQpIoT9W5VOWrLfgIRyMc9r492p1YZCQgWNmnEKz4snml3FFEJkwXS
THMf6SYHqIn1KPXTZpl8yB9ENxLTjpmm7ByWlAICBljL2g36pf/lXBPNSXFRd+lbDyx+l7FU3aZX
nCYvgAJpdAMK7TfXZM+ItAM0jpTMGt3sYuQIG/OZDIXMxkTLcreNX1Mkp3a1rd6w7KToG2HC7lGI
WmutsLPV9dK/RgixVjHiHjh/z3Jht4f+U7HoiIPHsVkR8d2j1WWIH+zyV+vD2PMWY7A+Zgg7t7BA
qJ9xUtMS9un4IyjdxB/dBT/1ePg7dx3RzRCKKEcBzMx+fj6+F/cKinsJJfoY9afLXxPL/zz+opJ7
fVENo5HXFXUXZhwZf4RnU9fRoSfzEhta6I4lyYB+/B20g+DtrcLR1NHP8/MPY4zv2v0jZND8pRZS
dQtPwN/vYl7qed5m8D7iBb7gxW1KpTzjTXzUbLLs5x3Yq9oJDsJahIQJTfLJX6ePTAWtbXCoZ7qD
n2gR7vx1OzOm7Qlk9hkTyh5zKe69FVwnnOHyMXsRDuDxF/qc0r+H2PIOsGRZ767vCjR4fX5bCkuY
m2DGFQI0mD5O5JV3VHYxE7qfv+8/Vjq0BXQHSWY14Rrd7cWWXzaScdPkbUE2Qf3ai5tqREzB8yEc
Kvql6PheHPFB7CwyECUUKfr9sX306abGTdwm8VJ3MnlrCh/Q3FA3p5njJb/UYt+/mqFR46iaSvPj
e+psGAYy3ywRtymQHHKOCM8Z3FaVbJFsFmn4ZZUbV7G/nxtEGgruDXZPzcIf8/dzo4hpTrtHE7fY
LFJKuSsz3n4jk1/88w1Tf/uguzvWtkpYVT4f1HYT9CB9bPNM3gCVsNIzXWaV4wD+KphTBXhH/aAC
7yGDOJ0r6Vwypz0pyxpS7tHZ7EF3xzf3GjWoguMcry8SGBuvAZZ2Nh3WCpYadiG0TC0LQega0qob
S9VZRQU7AqnnP3+3r+nKTxfxbv1OAtEPWSLErQAbk8O8OO91Vjrzwajm4lMWbJLcUT/Hnm3nKpRt
2N7jmQcd8sgsUXpM1GPZLrJmwkFcKmZyNxc5BEjTAeRpNlqpVHm0NYfq0nsxzspH+Uzg3iPkume9
cWoRse7CjLaV/pzcZp12lOdm/dA3O1ZVfIg/f1Xj+57P84Ipj5B5msCGOa5D/1n08iFrG7WuxK34
5K3MDdMfFCAzb62tAIggT0KXkVMez+NPHKEwEYN3wOIo/mH/ZhNlTWxiSTtzy/fWF9Gj5QyLCvaW
6QK8i1BpVRAoHUau/pt1yk74lzirq2BoAOZulF25Q3YSvCPshp1C4WnaIgz4HN81Ngxa83jYGbMb
O0SbTjzGHe3zze2BI/fPF0H557P8n4ug/n0RroOQ3SyhIMyG7pi0lpNVMMzplMAQBTAL4ExZdyuK
cxPwnIc8b3etFyVeSXWjtOs6mo7uuZyKZh5mqxECucVfg8vSp6SJQGdMtR1CGg0igbIRyl/u4NdO
cP+wmqOClPee89PXi/qfO9gIoaWk6AO3jcFxfR0ls+g6KZjN4aGGioI1qYWlT5gRPVKFbbmocdfT
iwnwHhflFseOVz9mPjIH9B4mBJTGbc1TLWduH19kQgZsiTSlOl2kZuoMV+iUKtGnlo1MDMgaByBm
3L0Li/fnm6L9a920VOY2isLX07S7ek1uy65MB3HYar6dL8Jz3bo+s2zWhxryy8T7uJoMCdyAKOB2
Cq8nu1CGqjiCQYZFD0WPwAmEbgWw5k06YOBLmK1/ChqCaDpUdolSY3qD24PbD9PGuLXDBVtDPohb
WzpjK4+jCeT8HgrXKoGWk8+Nlr6dI/HizoxHRqaz4u3nr/yvx/C/3/hu7cZMer2a2jBsr6CkSLcQ
1vCd0t92v39cV52GAKpVnSfGVO8e9nZofbMv2f1uNdQdz1G8TeTj+WCo3VXbn7+RJI11yt3T+den
3R2gGk+6dkVYi1uGGz6TUydew9n2MBVRwNjZZ2MBZbM7hdAJu4Na9AcZNDc4eq2XemTDB1QIHvQn
NGZYaoR4ioWrYzbK4fURdHKLeQcYPyhfKsfMFTL8OFN4YzzU8DIbwjYqx8Dg0tNC6vbmI1BAOA4Q
w9Sz/8YGVFOfM9LHUPyCz0o/eo86qx48ktbpU4dfEqwG3KHXeVg9eEgvuyXAAuw41hmoeXDEJoRT
ML6ANjwIy+iFsADvPbzEEHnsOnLwn+hz4Twaq/255TEGWIrx5g+Vq1zMgHAM2Qgz6a8OIB2VYAwq
+/aXpU0f7+bd9TdlKEHcaxkdt3J3/b2q4L2vEpSHsluRyOetPKI/TLeMMGs4FVEWe/xFxnMmLbSr
K701kBSwgaCTwWrezge7SdmMpl0yofYe8VsJTJv+wPblRcxlXkJ5biUrbB8BgBqYM/rY8woEV5TH
JkV3kgWHNT1Q14GEJ5mVZdnIU4ablbTSw0erWUhk8fUYkWk6IHtN5nlIg2PSBtuKZkr1yxH3Hz0f
tjikjyOqVRL1L0rDfxbLvNF9oxP7fgtxxKIfvTV2ySetBDt38522bo6cWD4iUlCWiDDDmXDKgDZv
x63vD7sU2teAK/PLa8/n/uMmKbquj3AjlcLtriC9pqUZe+XQo1cr1Ck+0WSJx6l3xRNEDbJfJLub
408i70b6ZIGeC6KNX6ffd2sNJvQ029zeig/ZguV4rjVoyDi/x78ehHQeoKSDmwoFYkCNtEvxrhOb
ZdGyt8mvoZ0dVXM2NpKgJmCthg4dkmPNuk+VNhQeCfO9JQwr//DCaUqmEdFAU3HO4pjna0Www1l/
6JoFuQ2R0x/MmXgIFwHpahjg7Pqgkens0S2iXf4mTHWyLa+kpD0bik32JbpukgWshRbM/OuY0VFl
CEwm5S+l3D/OUdxw4FGmyECEwvhutdONTFGjtum3+buMb/Q1e9WTWUUvFJLKdeKRGY/wRXTEixpB
qHdbXGs3oM28GNhpKG1adGhEKwcQHWdYF3MM7hFyymnSuNhUcOcGzHFhvaAeNKec2hOSrNoFwzav
dq7WFqu5Wc6uiouBgaWlIgYA8B2h2f0KzGMPydweTabSsvnMvSnZO8KslujYwg9zjXorRSsx2mba
tiUEoJtR7DJ8MBbDrxXvF6z/fp1QRY5guo4ABgvP3yWQd6tCI5F4May5MsX/taW6pVBgXeVZCpsH
jcAG2k/0MzfpZ75i6OPLjgCmN7UbiwVlncNCE1bI5Mto1kZzVQSomMpLC1j9JrUgqji4Zytbg16n
2Cp4E4Y6n7DLSkfb4UZb6J9iQhltw6ulbAlPPnEwyCMzR6PiWBmP7ZMFgZXN2tYTBny2+koE0lFk
rX4QNyIywANvRfUY1eukc0EbPSuAXtlgavr58MUTp+EmEFTXzBTyE7ztNV4oiASBMGOnkJkWduFW
qOhvHIAKNZQBApwdbjbMZLDGUx/JV7lhfiXGxOXwE/KbW75rBs5odIzcASga1DTeI3PKkEkkt/mj
IvEgdNmFeEBo3vC7JBgtr45GSBjj4XYycPjRMX8sQPZBdynoR9FPLGdG7gb7cqasSrZApGofiBOj
D2zeaPz9yNEf5aN1aM85clfNUQnsoL108jbBDFrMod3QKnrOZuEbwl9QpAkXkn4/2yQBB6ARW3t4
8+Gcy1OybitSy9fV1vzT0AvOplyAuHSg87CrKqVDM0c9MdpSlFdK3+5N05fAfC20nkeGHzRDJHVW
A4rqZqm24av6b8BlIGnmpW18DCNO3mn4iffeOxEBaI5h3LbGHEKKePQuVJKgVoMIhBmUUHd06HGn
UwcihvzOLj5jSoiJwi6POTlq6TI/ZItg1736D4QN6Mz+CYlAPCrTEmIPBXm9hl8FKSVkCH9kNblh
jOZHR0K+1LfGBpOJ+kK7/JUVHYEnCH1jqRMyArdmm52DFxr2JhgCzZZOHSKIfTGlAybSIvtQFv1b
dUj34hvnMfZ7/UHbEUIjT3UErp0jaMhY8JfNPemg5kvk4v4l/ACkqL7dKN8Yl6lnBv1CtdaGixye
ZGif1bolAowtMnF7UgHVhXAAMTWy/Sk8sOPg0EZV3jr1u7C/voCdVz5IHngopgrqSUJ7vFlfEwGw
KOsZhtZYX5H2ULxnlE4n/c94h3kgMjs+WMtsm6S2dS622usVswlV73r4pP5tH8udDEc9sxPH3Hmz
bl9P45X4Ys6rTXqIHhEOq19Zbmtpj+hu2KT7DMWqCRDP4dXUWhA6I0jnSskFTuxDIKkFaDIsxXF4
mfRrAeISGN3uM+zm6QCMfXJViF3AFV2Us7RYl+G0bad9O4UiPvjLK2IgzWGv8E84AWH0nLrWTt8t
D5yzW50Z0TT9FHyr19vJW3rqYDRnxIx4n03tVPBoYbBeyVPWQrt/hgp59R0Nhl53TLTp7aWYx9BG
xQfv4bqX92lrY6gJL+E8f+2P4hv8KPYk1cBhbKcNYQq0LRZ00PqH4cXst0N71ILLUANMjV4r6OXR
hJZnvWsO+kv12uzJTKM+4PHiNkXvPjsoh4lV+lpM2Rcv3pMFRfjUvSQHeSke4j2XrVxmTzlxj4VT
yHQYXQ0lOelNa/FAkhZIvUTf+Cz89S7GcswBpZFXWP94z17IRtioyHi9hakvb96SM17L7+qhZiYo
pv1l8/xX8T7CqsTRc2Ph1bg7golVayhNEvZbQQFSlZ3Rr5kpGJAucgrh7DOQ9+dhuv75zPDlmrvf
ipj8UK4y+sGAddd9Ebuuj6w06rbt4Mi8Fqq36ZpNKh2jKJ+p6YPWHetkdkV9rwJ8ZvnElK4fjGxL
Az3lupYM0/HjhYwMk/YsCgdFPnWMvYoNaRGWP+3SuQgpIeUsL9lD9mEwxcu0p1h5URLcXcImBnEN
eqFYNta6UjlDs/anCwsh0csA7UCEF3UAndcG+EHeGpqpiUiczd5Sj7EyE0Dr099YSPFRS90kmiTX
jQRrvJ9m4TrkdHNjTdP1HYumJYKveU5o+gewmfvol84AUsbvdSVDVcoextu0te9HHopXFEOaF904
4fSe4kVzvLI+n+Rsx0bbvpYH/z1X53DJsWHjqelYdgijnEvFEYg0lnz1DOv6CtxyPuwV38F1o40C
dLwz1ECzPHBwPO8zEHSo2GbqO8fpKGEAjn3PcKwLxaKA3gtGybwiwqlckZbDHlTuoPdN6rkSupQB
qLRus0FHtd1pLu1XYBGYKRTqT3Lznq8N+8CYZcVyTmYn8kn+GqLedxvN8QjOCXaCOA0/ilVExlGw
j94CwkHoGl8oPMcG5EGf3D76w89PqPS9XjdR1WkcbFVdG2k9fxdLYRJJvlzxhNIdowKn4MA2rFWT
YiaQ9LPwKTTldUBmVQG5YdMQhvcbT+5LM/f3S/L3jzCe8v9zkBmEwYu1KO22Ko0PSFPndFGx+s26
HUoO+Sm7qE99u+jm0uG6EGs3IR43mmUfJokJc/LSDTv5gHDiMwZijweLCGJRWXB7O2Oax5wU9420
5JhQXqEDTFuGHxwWP8GSmZPqxVqY/bp4yybxwj9bi1vkchaIP9rt9YUpAfFpN2PSH2TcPZN6r01l
8rrQijNmrucITFS7nGOKwT2iz9C20N3hl4vipN3/fJe+6zqU8RLR2hRVxaQffnf0DfQoQRufdNvr
rI/n6XTgT3Kwzmw1XzE2KuF6eBdmuT9Rn5pj+XE9Q1mIPlSXGTM5r0f1kUCZAiIyXSYIxQa+GfJ7
L/EHsDu+sdBsSgh53YwXnOCgWXtQxwA+FpX+t4V4fKC+3+3/+yp3C7HPAScWML9vvdQNpEe5PMAV
VWCCRO+CeYYg02GV6zMCofRdqNJ8DI6lNgvqHWbyn6/qdz7UeFWZiUsw3HTGxHc/SpZbXd1ZYbfl
OeuIlUYqhsOOh4FOI3mPB97YRTAv2ane0qn5CaXKehibvgJX0hWP1kUaF2FH+kRMdb491Al2G+0J
dilA3Anwol/e1X+c+E0RBTj/YaTHpnLX4PZ8r8jrQG631rty9M8gBS/6xJv3p/JhoOalFuA86rIc
3txC5ojs1rtkap3FmfcJfZbH2Xj8+Qp+zbLubya+PkSEqiGa3/BlPrMp7yYM7dZ7Gh6DJfkiB42s
J1t9ShcFRrduTieGIs4AA/Qhpcs2dsKDWC9NGEEwznEEsSVhjZupxi83Vxsvxv2PxmaPoJWZFQ7t
u0aEgs61HwSPtoj8pNaHvJqIAespEP79tT0X+ckUDjcR8Qlgu7CVbQLD482NjSI+dPIpyTtOI5jg
PCxvoz7jeNNWQnvSQWyD6yWJVV4B5az1iQVNCdYmrinv9qxkr6axz5QTuJ++/aBdxpw3HpbXbH5F
KIc0+1zPwXFfCU2vdmA8yaD5+ZbA3vvXF7d0WYG5xgUw78atoWm0aSFd6+0NzRssVxMynNPfHKOa
mbMU1xpblfauPXdu9YK08rFyu3ftmFAqMli9dNvgFZPqq/AH92i/b1/bTyZHSv8s4NVmMhbgerrA
QgVEywlrbFozb3Q5xnjVvGbhGB78125PjsQT/fT49fquvrcv6jGluswv7Zt0Fg/tvjvzlj0P5+RN
O4/NeWIP4MO9Jc88Ru/dNnqu3+jVHNLX8Knf6Y/DIX+Wz92bhQsutJu3/A38CWvtm3zOn9Nn/dF8
7Hcqf/a7dvzjxX8VLsMDf+zlI+2S527Pj/VUvoRPxqXdqcd2N+xZE/kjXnnr63VB9M2OLKun/r2m
n8SvI7ranFWfoMsoiI0cSocLWToA7XOOKju9xBfiY1Ny6cBZ19NrCmxlKoebWJ9TeVvBLPxtio56
5R/3dYQzjJIWZbTX8O//s00CR4zxvSh0Uo7Cqv68saMtI9NRMBytOCMhN5sV4BeQ8b3B0c2eNZfg
rtiRH8QZjVBX3vsgiQ4t7QYqHpj6LuGC3hgO5l7JT9qoM30WP0bCBN4Uc1C8CjHZehPgN7wklJVA
wrEm8n+b8WTRf1r2RpsOa0keM+I6lxZAsqShMk/rKWxiMpL9YcJkmDixgnh6c9rM4xVbUkbvgUO8
Iyo2QVG6S8P6Ojcu3to8lvgBA672CbXrRWIsua1frhK/zFaIPRTYaFfWKUKycGjrr4Rx6UFgq9hK
M/3I60fJJh9RixUv/Z/KXuuSW91sWMy2XsEhG3mm8u6KidiVIYK+Afw6dDd4R2sEYuklOHrTsSZr
HeE8FwG8AHDZdGeOQAQC1YS626gN31rO8h/Fc1y7n9KOY7HxZ4XCRArWnb5rZgNt9sKek42x1x6t
3/bNe+qujgCHE4TO7B39H4qcu/vfhqbVpqpcb8MGeUMnukY0LcdZHdgCT55pydqLNxJAo2FSatPG
2koc0MknilZl8ybxCPhnn2wBr74AXqvp3QCVxKlStXCdcTKYy4Ce1GOonrK2dUdfRRaOuR/j6I0U
Js4jhXnKe4s+EMQwQCayuZVlcDjKB6cWSgvsT2WU04efxB0tqPopbUwmUB9NTOgCuo3QBLfgf9ak
m8av8PHhRCCEKU+YCupsm3UrAf2plDGmdYRw9ImawjQup7yCGVEngnMDAj52+m1TZtrTnv30kIO+
hYomODnnJOx+VnrwVLZqfL+10yXLJp4Uxn6ozkLslCKL+VyoJDfJ11Y3tcxtUhPekqXg4UPy11DB
EmbRdir4OoR5uTeP0CQSJRX3H+BR7ADUWe5Z88ZX3WIYJmK+IEX659Vb/T7j4CabiEdRvSOVuX/J
i0HT5LAo6m3VTTvpiaau90xoBbey/ZTxnNT5A7wI7bqI8Brq6+G6SrVLnb3Gysnq1n21MfO9bG3N
kDPPc18uG2VrEHlYrKXhpSHC3Zq3/tqEdgg5KH1p613KPxf2cIhuxvaqTG/SooKOb/yyKyn/2pTw
zZgGQzrEyebdMSNpRXAjXVNvrz3E/mXL3DGfF5yPSEUl2E79TPzn2/Usq4VNPp0taaTZQE9+C9Tn
Plh1hLkMECtn6IyxFrXQjZGwGtNbN/eRemWHItwawmcevZvBtuf01xCyMYPK9fPd+fVb3J1UTEHt
pbzs6m2+YId8SeEP2/HVjv+gfgvLGYcTWn8mGyrgeuYwbxIYcG8pHerp8FkfGakFogvQm7Mh4zbl
XL8BgQHhrZC0eWIaY9Dx6Wmd/PxT/3vh+M+1v2tCSCnIHK9o6227Dxf5YiwYVaIixhb//1B2Xsut
a1cW/SJUIYdXkABJMUmk8gtKEYnIGV/fA6py+4hSi9W2y/FcgwSBvddea84x2UU52krTJhe/C+Ms
uIo+OG7KF5/r6YByXo2ZWKc0UZniPs5LVy8u/U4dMnJjaEvw6j8oyix6nJ5sZaY+Zw/Jp3kgdyVb
U+UbJN7w6iIyxlCFWgZMxnZsXZXXjvedmgxUej0P7iVEd95rw1gmt2kDWguAXTl2MILsvV2JlYOx
JTKAS5klv+i8TdIm+QeeA17Vcz9S04f+qKVevefFQTsrZAV4TWzKvgm38DNn2NQVN3V6BXAikEWH
4NcL3ZDfXiYT7ylDUIQumnb2MvmnU5lM9KF9lTgoUH0uYqSLCm8SLP2/H57fio5/L3X2xCO4sZo4
4lLygpCmmcT5QiF8OnT/vsxvXYh/L3P2iA5Z1VtCwmVUpDHGodlEd39fQLnwRfSzqlgeho62FJRx
6VhiedZnDBLENwpKSCkaHasrXXjPIKBQiraOTnCU5PTQUzta8jP5Ayxk9iiXyxgEI/JRphxYD8l8
I6a4Xlfpqo8xc/voa4h1YECB8B8sJ9qO6sL+8Osvz2ELGaWBrfo8pxp4cw/RT6r3efWlou5umm7B
9tsS5vT3Dfv1sMlF/vdS0071T7nZ65WYC8oAagJWY78v4qXYvCoh4XsQQoU5gYQk+gXjsjuxkKzC
ksHnYXgT0OuCpwxWlrSCviNj0MS7ZsevJF1f6or89CwqpgRzRWLUzLqinr+IYZf6idKN9R7BBcou
qV4MN/jCOK9QtQp7aZMzk7Fp2NOsa3Az7QmL1aqN4iiwYUhMIDD64e+7Nr0OZ8scMeIcvSxAQKp4
3qdJrNrXmhwpUtNXQLVumLQqlr6IEZmxGiDz+/tyP01yHGMZtsuqTkGIAHR6Xv75kRLZM06KlfPe
9HvZ2pXRxq9fS/2QBNsGZCUjtw4U5DYICeJa6KBGsP8Abokxb7lq8jjAm2VVzXceQAPTy2lhYp2p
rrPqpeSGTqmBIujVUH+QTo9mskmTqbnK7hURX5bnFE9PLW0iT+zt1iC3+F7tH1T9rRoefM72ZvCi
68tsdGsSyLJNRwRAc23GW4JT7F49mtE+wqpPB7k+0v8HPy80t5VMKli4Fi5NhX9T73CrMBBB6aG0
QmH2/VaFqlLpkd7Uk5o0InEe7F5OuMqMfMZsa7W2BVnkrYGEwkGOuegVoZxL2uPWyupcb2UAR3Gk
ahGlt9a6JXWI9LEefd9qXBOGW91Jr3k3dw7itQa861M99lfMwObtcdpgp0va40E+EjQNdx1v0kxZ
WJ/e61i4wyrAGBzQpdxiwSzNeflMzlYgLkn/jTznjdb8UVxWTFmFJSDZjo2amZRBR+V9OFQD0RI2
8i0fzvQcIXm1tN7Fq9M7XpyaJIUdKoRMmIX7AGYxfwCHzpL0Z+BQASr7m4GpwWRf+PuZ/EV7blnA
5tSp1NNk/Yvd9c8z2XcmWGaj5pnMiYUeHsoKSR5uyuC97Z7J2jBDWDCE8xQNCqrq0wvvVH+nsoH6
E9ieKYhu4TPSUVSlF+q3n7sMn0zh9CzKujy5yb8/Aq04Vr0ZVPW+o8CB9J0E5Ioj2Ly0Sv96HZ41
mR0apfT5Ku0rflnUGkCQEOaNDlWmnIXmp3cRCiH/WG34Pv9c52yJ9sQmruGgV3ul2qrpp09mTLsF
KUkpGjOy107zVtnq3Uf6/195J4TrhNvAMK5PipTvd1LSi6rVDb3aj4gvB5SwKJ1X7cltH+kvII7D
+pI1t2QYTdmoSIVBdjVoFxz5sbwiPkQ1XaCDnXWhLqJ1e35H+FyIX3ET0wDTzPNjhqidxDoa9HLf
XAkup8SAKMeZMieeyw2vsKPO03m3LUA0Iax0gMq4zbyYE8a98laAm2bVNnYiF50rf15aJ1ucwXCf
Ti66rkW5zMBS5XhTWARsif/kXUf74MhpjD+dQoKql7zzLn6DeIVeYNHbzO4AQwFbcgwHLtWCMFr4
UNaMYwIStGEO53qNcO8xfckXMbAm5jzusD49+/vTDXL+Az4k0DzMjhfVsnvwDuZOWcUPyArm76V9
nP73gODOdsGge/bpz5iBgAD7lO2nSZEEP2hVb9p5cwwcOL9zz8n2JyefiTe6E6wIa5tlTrQI50y7
l8FWWim31nxYDBd2qB8b4tkPclY/WrU6VHFnQA0RKVCJsSldmSNAns/M0JgPY3yhbPk558UPNT2b
qkiW9E8W39iUUmplasGaR5THi2EczA+pZtc6pky3Y+HOtG7/XvB+eeYkEZ+HiN2Wa38p8P9Z74Ko
iaquyQgRiO7Ife4OsI1azZYRxpO0219aXn+5o98uNy0+/1zOjE6DFYdcroEQgUnykDwnW3aP0mFD
rvf0SLWDdRcc4vdio7vkzfKA0CvYjx+wlNecQWlljPmF2/7rhzJZWDndKSZkge8fKhdwHbP35nsC
q0H3EUw7oegXjbagO/r37Za/gIHfiqzpJ+bdnlr4hs7P/P1ihgpzqPO4mLDO6Pl9ImovDhib4TNL
TLPWp2kSN5eNuaU5Zeg0lR08hh/GITqiirxtW3t81LfNPY6ACUzumitETNqmX1luuVLvxbtWtLMP
HWW5iLFjDmFN91ekiQdoydJ9siCGyVV4j/sHlJVX3pWMjxrMEc/YsjKBOS7gnmY95FInrufJdTFH
hoRwCTMbSVmou5QHlGjl2r9J7rIr86jcQ/6wCNieg1F/VHY5NB9p5m2CT2+Dkqm46u6hrGBpQKRl
jw/pbbbDsM3/YYyUAuEZy007yxgGJleWcFSKa7FaRgSCxOCpHGFcDMfw1l/RD2dGZdz3JGbQxO/s
8tB/agxSw/lk4e6IHFwkzU7OrvrIIXtSetPQw9o1vt1mhj6s+xRvaAKXm/SDEgQLa/fYL5K9vlO3
CMgwDzyprwKBx3dBZFuv7V55pElcynbFOPxaWpl3KpS7F/AJK0L7BFdYS9fC0tv6632wb2eQ6NbV
9nTUr7VdAhKy7VDrgRbplgIWQm+mrPqniiA0tGlbz427md/NxDcGXP09+qZJDWqj1jLpHR4ixN/b
YRKgzQknIyYYXJxA2wP+XRRDh0TrCbej+wjCdxTwfz+aP/b9swdz2q//eTX13NM7/Hj5vpEXSazO
S0KOpGYeSxeu82UZPnsDJrfXZMVi/weo/v1C0TC2CrjhfJ8r74K399QbZoNTxIs3XHXCngDKhi4q
invOo39/xV8vzTKHi4Ezl0ED4vuliz5OPM8a+I6nYDG03HikeWLxKecvJ04HOUtSbN2lLDIBntRK
Gi6tNNPbff7dZQhP8HdUpo5fR6J/brI5mHnMwZQP4MAym/OuQ9mD+A9OUwTXqMwTR3jQZ6Kj4QLw
+O+JPphzjAfGSJT2TLC1tQZysQPqqLC1R/Aip78XM+KN2a15rxCH0xeebXQbqIb9YCEDadidVbdw
MS7PRczj2Tx1ULwDz4wnZt+83MlzxSE+ZpO5WIIu1TVTOfXXdz47u2Re1+unlAdLeoROTnoX8kLI
Y9EVXa7+g6PW3z/yLzsaNvH/3uKzTbuxpDA1T1zO929I4ACr0BAWUqBxxDg+qy81h7+c5z++no5/
Y5L1A40729ICueuqJFHZPQQ3wpfFb0EWw5vxqCxPr+YtQm9jXEU6kyPyxS981192LqDFBvN0di4I
E9O9+Odx6vw+V/KIa7NfePcRoyJAi/gNT4RoXbjU9Cv9/Jr/uRTSg++XEo2GIDFfzokwxzUxE6N7
ZiVEuejZBdf2l5/o25U4dzH2Jk0OGLHyQykelmMrhlVp7sL8rcjWZbNO+m5edtcDKjDMf+FHK0DO
SUq3QyZWBLfSNFcdqNLZcUyUztmTkj9JybOQowgc0OdPrTHxqimxLjJDT9NFGm5JuydAnvaAjN6c
PLZUvR2LA6EfsZXYAZuUeQLMO+A9Q8MpdKwPTqPu8mwlYsR7GaBkeW+oosb+htyenO5Zh4KKdoYt
eW9/P9A/fuTpfoAGlKH0IqE4F/8JcaIUxZCYu0F7lGR2MyKUA5AcRDuW8lVOMMvf1/vZcj+74NkL
K4ueGGVCZO7U+Bif1l71bLELIwdW6XuHHdJIXVsI1q4ob6XkjU4IMxNbo2PYn0DIgZpNWUW88MLH
+poe/Xgu/rkPZy92JadE/0XcByOpYGuo9mi8auq48ETqD0g5VAZhidvOcAeQy4HPYMAyVl7xGLGs
lxXZFCVpUGo9l5LXSnvOmdr/feNUc9q6vn1Emuq8hhrzCtAG1jm4oUzJ8RMUP99HjCTAxSL9RdWr
4XCZS83MxMgz/WtPALI8z1EdywjnGH6L5YzpWPFSUwPQcQSdhmdBBzxgj82s+TTQ3jLYHwnucIgv
jMsZ8Akw0+JnwtPADD91GEbxqHoEMfZTunGYOeCcrBE2FFZDaC7dLpImkDdVpoWN3rQB62jUhpOo
Exio3b4rsk3qk8R8/AkeVu3ZJE2V7y1WiWPGKQRx/YkI6ZEwhKnCa26am3FTryVU2BSX8kyMbUVd
dh+CQD7hlKuce65K5bY/LajhwevZKZ9joEVtF/etK27VewH5IurxBAnXDLdTyiC0RhU/G/CzQEIB
5oOrCxvvQ75OVhXeeG0xOuRIiG76GV9rL8Iicfu7cJ866dXXwF5fpzuIPy3WyicDoDXtbhzMoY1O
kmIGLJ1GWDnomHdqK9gaG7h1p9MSzSOeolXhYt/f+7feU3InLXGI925kYlgjlHU+6vN2WMq6g4Vt
Sr8NZo1l18Y8gadQzKXSZUhMpASYBOisiNcFlVCvuWQiXZ7BvQJLrFHQWHOscEXmYk8AGPNm3WF9
ZKRNRWdgVxNsi4oHnj8K/NqO9uJTj2MSqV434274K+VGfh+oHVUwHRu8CPWDhbeFUxGM9PwqjNeh
tsMRwwmq5C+C9jw77bTn9FXAJ1Asqm6Z4ybDtS3a0kG6yjbmbd66JDvghMBZWrwRqAwWFFmKd4v6
542u6hG6Ajlb4Z1+rWA54kC2EffNk74Jt+FtuCmX4mNauixELVTAW6wG+aHd1ayXs+7RPFovfH6U
jXyfonVwX0fZnE9mFccQidmdvKamJXbmqDyZJNNcS8jxbf1BeBIfzNfq2hTpy04S9xyV4oP0XgJK
AOZFlxMj+Kf2HoKmhqhNMwaJKwFQD9V1eROtc4CD4mu0Rkj7TvGNYwWdbfwqXeu8MyKmRizLSLV7
PlOxAO+lekS6I1C2s32/Je9DtUUeO9XGDo7fpbOFJxhxfLB4gwkjIbB7R45USv+9mv46YBPoothV
xhgJ2FVXOCZ2+VfIPagy+jscFyMie5PsyEnGLO0NW3iPuN3RXHjqmWFOWloCr1At29r7NDqUZ+mb
hhptOIiI1AcE5d6BgQVszpvS1Z97FPbYBB66G/+1fvOQ044E1+LViGZUUbRZp9GsgbzB7siUZ33c
emsJdIjKFwCUJK9pn7Y6Nv0Jr484hH/PoYSEctz8+R3ySUfY4Kwjagw3KsAz/A1ggpUJ2kgvCsg+
3XfrVrnFHlr5tv9w+oCllR2HpX74eyGVvtyQPxZS1k+FZixWPHGayP5T2IxJo3ZRqyMlh75tMaTW
3+OcfB0So6unlGMafXJ72v5ZoAIy6DQ/mnf+MWv3o9ZvsjBxyiqdKQkCclDXFom+ky/Aoi0LNMCI
I0fPD6FMiGaYzrOidGMp3knaaeYTvaX1Bwu1xQu1To8HrbEOVfgm8ZwHKhagRkI7QiRW9i6W6cIM
eHdYyKyBPhyzI2qGPHvMJEaNCXulgdAE4XVAOti81J8EUH2qvo/bTynakWzcMnPPRLAxwc7gZE+4
HEdORwivk15mIpzyS1r9MmLdxpIomY6P+TM4RmU2Y26l42ezaDyncL1BpKgjVGYQbQov9KjimgPl
UJLApOf+jFC/lXZyQum9IWGuM9+r8nYgDEowMjhbiBiD9+oUuSczvROCj1AHaBIOM7kId35BUrfV
kF0zkyd1S41EBgiOFHyUCsOSx9b/EJBI0igWCffrgegJsh2xMo1B5uYhVqzI7itspeQqMpMps2MK
V10AsqNJxwQ/y4UH58uTcP7gGBKNHP7GYOkLtvfPgyMLgtyk8ZjtS/FBjI4BqgFsg0jCZOo3JD0V
g5zRB6gYsO/EmzJnbSWM2zMfJXJSo2Kv07/ECRiG6AmQNhg4gcOO00p8K2nbTiP5ByyGXz3XyToW
8DA9JwH9Uv0zLT6E4trKN3p6JdSrxrzO8us43Z0I1MaX2z10uDFlRyT77bRsi1tD3qnGW5btDXJA
PZbgjtWtzD/ipLX74l2WP8BzSqXT60vJQh8mEkhuN+aSx7qtV1mw9AqGvVcjscBoknjWycA8bZJ4
nXuO1hzSZGflkxvJCG4UlJ/eeiDDLronHvQUuBKp3frWV46W+aCUb5HU2BJWmXxT1s9Ksdb0awON
h1lfZSBB2r1oyYh4ptjlfYtbTFYvuNN/KnGpmygSJ/CfrtL+lr+/7mbWQkk3hHQSDo3mQk7Xsu+i
+hKDq8SfDd3Sa5ciU+Kqvc28ZS0uhnrhyaSKOuajxoFXRLGyKrSFOTXVNuOw0BBLEaXgLf9+vuTf
TkH/ftCzVqGV91mEWzHbC+qhsDaezCjgwBZMc4xizjd4h3Gr18M0AUNEg62d6M8ImG53GFPH3EXW
tqYQHWZsPmwBquVKvDR/f8ivKvPHO6AR0APnmwbkVxfkn3fAEjyj0ls128M4DnU71G51jAVo4hRr
bp1uYsMp0TqjEHXE3q2EFX5IkR4EmAbu3IkgWDQg0bJsV3AoknHp9bTaU3+pyW5lzONhgzMKMgB7
19+fW/qtOWL887nPbm6oG54i5HK2592TZbd/aJfdtcFO/1QfOM8OwYVm7O83yqRih0tu0ZI660R1
bSNlmj5k+1ZEbel76rtSq4R3B9mmLE5zSz65vsQo3FDvtmngmNBGoCpzksckwa8nNOOikwYnqFhh
TdfHk4yvfd524RzG2TJV9O3Y1BuJqlwu4V1E6N304VZV7nvdO3SRuOzYmi/cxK+p+fmvb2JB0hlx
kRUlnZ3e6BVKqTiWbJ3UpUSEGwtJJpUEToLXHSrIL+FEIGAJFPR3VbhvkXnEg++0ubfwkwJ96ctI
6IAcPKbjx3g7aDep8VFpJL7hUpUDis1HkTxsw9znGluifsR9oVcLNS7A79CfzZ40ryXGIOIsQbxL
Jl8l1k4RUooPooS05xPQtG7Q5xqz29iQ5wR82eVJgF847IeOc4+fLOTgtjQXfbfuKaiMekaC7Cw1
pxGhhftVgb52ZelOJeezHis8lQArpza6CocnI8yg49DkRYfX1R8Zrs4MaekyEHcdp4Ewej+Fe68H
W4awSY8JDw54GbGMj9ZOTZJZgqlZOUkL5DYzOby2MIN9tAW6uCx25ZhNPgGG8JhTn47lqyJiI6b6
6DtiYBEat+V60DFhkPRQnB5IfWY7XAtGYjf9UW3Wo3TT9tcZxHsBC2hQaXZjuIb+oSQ3ffkg0dfu
UY+lEMFUTKMWrtY+39XGUzU86upHQFR1jeo5orhTm0cRSoAaHmAkz4RBcRojckd+3GHs5138MpVI
QFvJxzQ5zcXmjTVqpPgemc2X+XVk4g4bXX4k2h6PfsD84dYqNp2ImnzqgA7Ui/B7+7WJVT7RI/oa
eys/iv1RkFmO1bucIv/U3GkaR43o4DGGzuOjJO6zHKZ2tDlZ9A1cC7VANmAry1/r+r7s0M4h0FBZ
IS0O5LRUTIHlaN0hQhhvL7wF04Zx9hIY8KGBDUwdZukLfv/PEhh4XVXTc0z2fnbfNgTBEMIyKXoA
kIRQkbV5fTqEp5kZ36nFBbWoPC1TZ9eelG0KMzz+GafL981MUdpTENRJsh+J9jDv6mEnwU6D0pll
u0ZExPtA+kE83PbpWgWLUkULsVgK/bOJiYeRPsp4cYfgaAx3+iUNwU9YGF0JGSQ1CaHIdLXz/nMb
x4ko9VGyj5pjbT4XXWt3o2Eb/X00vMkhzQhjY2R4b9EqI3IwHroB1oIGW/KYMzNGOWUsFAhq6ZwS
89RuSKooimWXr+QGnPl17t/0wElMtwTKZF2VKuNEV9SvAn2Xlne+tvK1fd4udX3uKysrfGuEtWhd
ilf7uUdP0kbEjQoNGhqIZw3ZVghzSVG8dB+Lz+lAXhUVdmmdcNSho4do3fu6I+srYWoOxCbFwz0C
IjLjMUmU1MQQJ0xomn8/kL98JuCpCA6mrtDELf/+TBhaEHp0ceN9aV2l8V1sTVD2RoZdw+n370t9
/Ybfnz8VnhAbP+3oaVc7f/6k0DOCAVxFQSEIQiPf5KtiF6+HLXHPGodUTPLdTvRnAoQBJLyFnV1l
N7HTbRkpzLMFxR+xVCPQo+d0XTo6fQC7dE72pnXgKdjltlzUz/0H9rp2K66HV/EheO4eoi3fBOv5
x3SaRlIPgBsB14f6yn8QHwZaGncBDv6/v+sv50Qkfohi+MHBwP9QnDeGpeopHHg2u9r2tduhN+cp
e22l7Jv0BoZmKbmtcGUom0xjRcsTZxzeSUnU+9u2f8tG+ijDm3ZaGGI+r2gknMxHpX+RjLXq57NQ
uR/7lTmixNXxGe9j6bXHoAuVzFAeLnyRn0MS1ZhCWTQchJNN4uxHIxsib1tNifay+JSYj2VTzEt0
gHWPA994seDCGEMyNykWWzaa3gTgFiD1CKXFkOAN0QCTNphAMuDY1Twrs3mbodaO0IzQLqRPklVv
p3g9mvteWacG+X4X4Io/7YhI48kTlXnzLPWncUtIqir3SwW5lr5MJ/e/SAygKw2bRFsTudrDzimv
mS/Da2lzgISecjX4V2lD+9bJip0PUT51aUKyVmIdJ4bYrsY7L3g35QcCkJJ02PUZfjdl0+LWiEGZ
+LecL+uY9oR0mv39a3wt0WevEAIwjZ8ECJAJh+X761rXRkQWURPuC5hYrf7WiI9tfOfnhP0V20bY
KfR2KAaE/ElLbtJJH5n0dpLcQw2JBrZveZYJoFqva4HubI3yn16w/GiS5tU9JSxFHhuhFzz9/anV
n5veJFtD1A09RtZ142yRCRNPIS0YYpO8yO7xNeWybQ52Q61F34MGrDqT/IUqrrrRoRlLwjE1Qk5a
J0Mx10RqQAOfMyrSf8PGrv/OfaYxOUD/cLQ7KJD+I8zYBEIuHWMUUuGe+k4k0mMfv/79RX4ZqWH8
01Cpy0gkDEk+6/5o5hj6QTYGnI1p66SLgSNyWuH8rbY9OVS4AYXrCIzICYs0SQG00kKsbpd4oT+1
gOqUjDit2AbO1Z+eNYvOjpYr/j7nrOb4hyZeURkb48aMAc+4GPkY898WFu3q5YThdc12x4NRCOuh
v8Bi+Ol0Z2BNfMhEy5pq+vPJwhhqiZErIjEI0iZGgJkiE1hZyl1dO5m/4jjRSHMPoEk/TyJgHj6D
ByB8+oVt7JcjmoaRm8oBXSDyQP1MvdL2fpgm0Un4kimbDmwrS9vCoWn1dbenDwlcTRAvbOi/PNca
yiSOshhyTY3s2e9vY2wIddvFgbDzNII96qsgp+dJll5c7IpuWw8HJINhf7LJuBjQc5T6u2do5I+4
kvJR0j8tgaD2gWi7VQrZ2btVs2NXv0cwLYvxURGvAFI0Ur0qrWQ25AQJDubK5AVNofkyVy1Oz4bY
gNxeDQKNuBMH0Tq4sGf/IvzSkF5P6l7MvppinN1XOWrUKBcib9fqTjtNJLcZvWiLcdBV2LnHuruw
VnwVHN9XuOmCoN3xasHlOi9ImqKMC6nmgrm5yjOJuMfqpuywxK7VdOPnTz6+QoAn8CSeRLL5yo1K
ZxPM9N9v+k/NCZ/CElGZkjMho4v6/suanQ8zk3plx0GQmohXnPhTM7+kQPi5ME6XUWBJI23H8nJ2
mUwZ+xC4iLfzSc5IZmM+z55j6T6RKA9WXb4FriCHwKGkC1/v158VWyt0RypuFZnd9+9H9LeUSUnN
qBR6JqZL5l0EDOjhJsjvRY7govimXMK2/LJ6Ul/+c9GzNoqXqYGWCI2182hWgnTvONffTw9VRbVm
Lcv4QZVmJTAfeW01zwWb3Hj4+2ed7uf5wwXkhOgQS0dna51V4E0oib2gxNYuMpeayLo0H1VXiJeM
HYpLJeCvTzIV9aSXtGS8xWerg1IbJ9NPuZhuPGaoJKE3ls0yYffKCpe1Ucy2sL2wx4eVk9Q3QnZd
K481tO7x0uL48+AH+3VS8EJtUxA3nf3ag9B3lufFDIneSUxpg0VL6pzHSNP2A3yb+zpbKB9J6BqX
/AFfR5rvN5wrc9oW6WQhKjo/cpL7NEpZqOs7IZaZBY8zK9Hdk68cwPDMtcrfEMiEIxPtZK/v85gX
OxdfBV1mhw9psURhvNJb5T30gqPV6HaNi7LRPsI+WCVFdgwodXKz3ej8sXYkLrLxGXZmoAODAJOt
PnLDpyFptTAj3UllEFBqfZ2Ll8KYtWnfP/+abH06AV9Ttayf1QVJKQjFWIb6jgeb2uYqv4bu9oAK
4CF8RuO8F7eky96an4Qa6ZPy0OmPocOIO7JRL49Xwk3vkP7haLPSlt2uWkWH9ICTz06QQXFs4ZQ+
N57gJvhgjqmksRLazJPlebm4+fsF+RLmnH0TvgY/GN8G8MSXXf6f/oRUhiqerkHdBbdGZrPuLtt9
cVMeS6iW2+GOjuFV5DY31oOFnLOHYWxzVIENQ4ItxDr0kwFNpB1mL/SDDIHByOQP5mRGmVu79HXk
RABG+LV7gib2JNC4x5j+3DFtsPP78j69F26Y+tQv3YaB+QsR3AoQkPYleed23JdX0t3pJvsibCYk
OT9oTwKxR+/wWoDWk5f3oL1r72Nu90/ShDUZQEaieHynCe8Zrpbb/JkGGRLTighit+3Trjoo78mr
DDvh79v4kyowYX9I6gTOr2i8AWfvfgdteRRPubJDJlsjIC4dzyRkdUb7xJqDEG7bldm4xIgbqVvp
c8jFQAEmkgDD1sbxs3mVzpV4VqJiMB2jhTLhCIlrEkoPlE+1iYMQagcL1ClfJsIhk11GcaLu5jqT
idUIbjFaNIWdyk6QLcvAHaOrcOMVS9Xa0kKEUKuJTpLuw3Lb6yYeKoygzynn5sJb1LA8NLfn9Wln
gTbX8yvGFxn5WyRSoFZwKnWpezP5NH1a4jgaZdmAz7uklfs6Epw9h5jPNJ5BETiPer4Bd4UWNnkX
K7sAoi8NTGI5UbF5kE0c8lUTHVnDRFUSuzliEjOeZ+YGShbOV3+ccWcFYV4qM85rlF4ck7Nu2flL
foiuciXNQWBSxGutZXLuaqYrlWgDNh0wJAsI6jLrjzotfmAG0R24bl+81ovbyHdlAnaJ9DaRXNj5
QYYr9lmihhYXmopjj0O5zZy18eDTjci6ogVgQQ793DWVGWsE2d8ZhkNa77llUriu+o2FneBSI02e
1vJvN07DuDeddCnL2X3OjyjKaeBPe4W2G6qQiTpNUdQBzUcHKnDh4TqrQhoRacTjdBO15qxSGpKI
nsENKErndAHveULGEl5+YkhGZAGXjuM/KqszDdfZCZYTQKMkFWIpv3QNYxF0D0p6e5/zeKY7K2JQ
nQtA095Hhp6xQFMB1WCtIHuNmVUja2nqaiajSq5Oh2KEylxdnaARm8JV7d+2MZNo0QdSjScl/Kx1
VOF4+OHze/Jd91BGC/9ScufPudv0dSgFZdAhkwX7bFKTDqFSFnls7qyEsTn6nXTVyCSeNAhKQKoh
ukwV2gKwOUNlHrAzlc1dMpCO1DMZRVBkySnfK57nxXs/afviJyvF9IY+q2MUAEXcuFXhWP69PCk/
HxLZmLrAIC8mve95VR9aYhrRtjF3knwvJeGqzpVrKTmtqMhnYf5Sx7QLCmCr3OxRvFNb/I0KhDo0
fkSt0tTJeZRhD7boMPgT1VvrbTSmoD0JLllo7np85SlEs6hksiJKq4bWAyJEbWAhY/3++8v81E6D
V5PIwKanKusip7HvtWxQ5IUu0HTc9foi86+IBenN2yjedtJmrF25P+hMGzDOmcmloev0435/16Yr
c9iEoceQ7lzlKrZ93OiBaOykZG8kOB5R/u1PEEIZpvUhdGDhui95ZtFZBeh2+oJlywOlglAhCALH
R7xCxTxLBsYUKv4pJUWwdLTER3KoL3SO/o+79J/Pygb//S51rZAXStAZu44hdUHQ6rV32p1QxyXd
g0Aioe96gIdO14ZyvPD7TEfE//susS1+v7Iklkrdl6OxSxCtGMNmRDeLXmsgshz6qrjU/V3ePyXS
3d/X/Tm7R3k8pePQJ2N6/0MYfLK0Xs28wID0j/lDcPE1E8Nzk9WYFV4yhoYN+YoEOJxOTPeB1DSP
Q6owcYDGKbwX0rzCyVoa4lyvqNphLKM8CXuN+dBByDc9fOM4dEv58e9PLf2o1adPbeqEiHJywLx/
9jtFUeKTRSjrO0v9sOzM2vn1+4miSaWZl0mcgx3a1yEKQn3mSy9/X/yXdQHIuMIExqChg2L87OLk
C+hC4JXUsZlTBJ8CYwel+WhDzR4t65hWFRsd4X9CCtVNWkjxbWqEM4mVwqNjmj57/SKn/RWENyfG
cWkZLyPvPmzSjUq6TOtBFSqRxPa4RAa7SrYN6qCqi68C4jD//iJfTsnvz5xCu0KWFWWyK3LA/v7M
RVVoeZUVaDvpUb1P7vPHesMAcYpMyOFI2c3BXyPQim+0TXPoX0FN+M/DljBNFHR37a1+XzxXqEeZ
TOPKR1e661/5d1Ar9aN8y7GplQhFsJsnSFf3w0Zep/cWXc2XYEQraXfqLKV8umUUCwKYLKvxA0lC
+UFGDRNSGRfQMbsXjihx5Z0JsTe/ydHN5b0Nj5guXX0AKIq0D/VO89pfELRI6s+3kTtDfBLufmVK
IDvbf43gVCuKIag7y1g0iSOq7ohns5wLMqEXy8BaWjGk7rn4kGNEGo+Ibcm7VJAtd+7E7wGW/Hpy
yX7DnC7iB/FnRrlQazd4Rzxclg5g6gS6iGSLYOZjBx1Zwx+BBts5BqRwJhbk+mwGoM1U/mCekWug
7jDIG6EzjbcdZeZsDFxCzwyo2ECEECZTR5EpJi0t3c1EN8dG2jvpIbMWqMxN1aEICwRHEKGvO6Mx
a4DhcSVSnZn03xY3xiuVcPVRQ5omO62j84CotKQpR7lLzDxteobrX/1jOEiwmVmgXvgZmCMBizbd
ms8AtxqR2qvUz6LTPOYbCjO5mjXlglBsSKM0nZt8LoZO/MZ0CegoBWt/i/YMtPAQrcZyFetrId+O
sQvejKuE8gy+HbOIE9YeWkuyUzYX6qxfnPl06/77Q2Mn/v4KKGkpqRRT6o60kGnAbBefp3f8Ccqb
d9+/xmuCeQ+GMguILwBPRzLbVbgzt9Z1epci5SV/4/q06R/jF29b7NRPESA07WyOeykzEgxseEmK
+76EcmYHT+MqBTD8EQHmAejKwYN9P5wVCJg5pXIfYtt814/esVudPqV76g1cwOpqvK+ui6fiiOgW
hT65Arb5BvJOfqQbKlHY/w9n57XbuJat6yciwBxuJVFZlGVbTjeEk5hz5tPvj7VvluU6JZwNNGo1
FrpLDJNzjvGPP/jzUrDDEakzWwp+LDP9Mf3o7yOi516KR29fPXbY1b1BYS3fWsd4ag/lWcKGuqGG
feAV8o748GpGPvfS3b83GOlPS3+9w0zeKhoWr1Nk4FXLP1RummbMTpHqVVvlQXpQju45eOJRY3cl
kWGXYSBX2cIDWvy34En6FEucEPgDUVc5c9+Mh+Bdekk3kQOjIUbFMKve9Qv/GJ4O9WPznt2X7EN4
7JuTDlNqZ8FOPavvcT6bfPfvzXfGhuJBeFa/qzfh2frgGUN6gKdtTmxpAJTgnO+CTXhpXtGJaHb1
OnypNED1Qrmvlt0n5n3wrHp/cozPn2Fne2f5K4Zfusyd/p0k+nfl4r16d/IeZjqR1K/le/s0LKrH
pLZlTOsYeX1Scl/0T1jWpEG80Li7x9GmaVdfILZnj95XtTHXIhap861iJ6/ivneyL/h+s2aXnkvk
yieE2WvtlXbS8c+0vuEZk+sDu9BZdxrk08Zeei3WFgab4u5Lvs/sf7/E3wNpPhG8s+iWJpsTFCw/
PxHXFzoQ4FZ2KNPJJhMvtJO+ZnOetZotIM7C/hxi2TgbSd3SoZyR57eC2eOOUwtpmjbqAJG0MX9J
zPQQLvhTxQ0kXOiG7XU2+nzzC+Gpzg6I98Ink5BgXOLoOIoby5gP8GtfiX7EqpGjQYSHShsQrdgZ
GG2Vox2jJI+n8JfOnfc9Xpg2tM8iWJCIxaaR8hcwyn6LbkHf8t9OiMkEB9UYz+ZXcyAOoV96mgR2
kawmSm2wEC1bjlYVIr90QVIFzn9i6GAFDHsXwgWRIAQu6rDiYWtny95dR7fUydRrvIqrz20CUg0T
5szkqXx1oFf0qULX8aoIVRrsvtgU/rx7T9yHhidP4jLmZhZBIpuyOGC2KJEwJj+CtomXPNmTqZnD
HGntMIUOciy2xDaM4j1RcrjBIacFM1kTFaS1y/DFYi/Htdomlq5Uj6a0iYe50X6PxluvUTysq8TR
HmK46FhEulOWNwLl+oRIQtNXSKDVFeGPGUoJdkKFknLJgSO+xjvWA5dU2TC7GWKG4oqMZbQQI14d
yULHaBDJxhoBlwTd3d9iI5PgUIAxLhcafsH8r4+avNIRgFnSUWx2YA3KsAqM1RhvoiM22+lBEZdR
+VB1K9iQXfLojfvM33kdReqCL9bv52DPTYL7/hqieJVT8NskZSHwISIPF+qD9sW0mtidwp2n3//+
zv4fL8+Q8Y1lliSqV2jYaDSeX/SF7BjHkazwZI7cKEEdg40uqya2FdkG2jLQ/9TwF6ke5pzMLf0n
1r8oqsalGICDYcG+kfWVCyn6lvT3b7s51baoc0zC1aCR/LkTZOpQCoNVsQ8ZG3hR+edYMhFYkd7C
d694OxD7lD1URMd4MsxTEuG4s6qrRy19ww6owZoqEF96cjP950KBsrecSsrvCjks2R/AmDTM6Qc0
dgr6jQGTTdk3zQY6eziyecortQGo2xmp7QqvbrXT9H0OyZXIE+bzMKSVfAmTriu3SvKBCEQlc6dZ
hdKanlrS13IKBLfJxr2hON4tZfLf6sUfT+Zqj2yE0sWboJQdOP4Q7SMHBI6Ql1y2h8iuZTvHwvuP
jMavHV9ciA/uxlOnxS/A8gHnQBzJ9H4Bv095H7Ap5YMz/mQ1YhcG5RzNS2uToG2Afav49i5MOzbs
tF6k2vzfq1D5y77GnTA1ByTAQua6uUksoSs6LZMdxBctPCKCesplGC+1coFWTZmo9zP/T/BKA/0Q
a2UB4aZdUzRGtoAeBzN50nLbGTFxcjKnyy9k4DObqaBMNhR52tmt8eD0XVxveqjCYaBPUN6vEk5W
EARIYSwzvD+V7kGmAMO2T1q67r2/9BCld8Sf70qAhuEJ7vNoPSEdLG7xtv7y4Pgg6J8xHQGQBS/6
+XFYQ+H5fmhKNNIzjFlVc+4/Nv48KXGcXfQvaEfM0WYUk3ZLhaAS7QAVXxkWqT9XJ40reXrLUjpI
AlPrSQMHLlpRsg2rrF0ihEKx8+8XLf9+bNP1gvig0gUSuo6KrRj6RFprSI5VLOAkUawioQcMBDhO
X4FlFB+nphkAMj0Bx3cHAWiYlcyjojWBJ1k719mJerKL6VfobPl6Z/4t42F5Kr9/vtufF3nVh6WG
VJZSPT3UksHEHNVkC7+P45YMFbRPfCZUr94swzO9gcO7qd/F2oYpmkCkQlalrG48tN+4A2ImGfMP
FWYeCWhXo2gzzcM4gBXtWNGyrtAfca6xtnfdAbd4/auiRN/mzYXsmfQ52Te17bmrdJuSy0LlamxT
YhVvLby/1GdcEzbopDvS3/Dffy68bFTjWop0ySmXime/USjTbYw1iXBwxZe44laQPKm3NwYus3a9
h+C7T78qbeHTz01ZdHON7/mD0PALJe2e8iyLyazu/AU9hLqUUZvujS3E1kCFWrkyJlN/9wv3smIf
aU8Nmc7fBaaosI52KHS7Hb2eONjxvn3NW1vhoMcAbg7YHz1LvaMO//+fP7fMzSM6x+QTqtzP2xfH
LIgggwH6CEtLgNOuPfnxuSue5HDbmPbAfVVOORzbei8Wr1my103eWrD2bvlI/ib5YMqJa+GkhYHm
AkL180qwbHeVWC9FRwe0Tzmb+YomEVLIdjiScIWGSxnZQIdzYB5CuIDQPClVP9wCWsz/4bFIJqRV
TaaSYLh2dVYnqtfVdehJTm+s2mrtptRvKNtW4DrgFGqMODmcDyFmtm9h8CBVT5L50uBT9H/YZmSs
o6WJ3sl4X786Ga0wG5rBykTHBxgqa2/ej9osJ59KS5ZVcRYanfyncqebFyELFiPboVW0i4EBBXxE
uDp2MHwmaQLygomTBsXaPXutE8lnLzpZMF1H+djcepN/Ke6pb7CB1i1N52i5LsWMKk8ircdPfoTx
AR76LCR49FdvOZ20rZyNrcfU9zNGLqtpVJWoXxcQFNwbZ/HfFtSPy7jabUSa5yFXuYzI8Uld24jo
xhumZMgT8PnC/LyeEyQOJZjkm6OwvLHX/eWA+PHrV3tvHJW9rnv8uvsmHPOvQVl6RKY3b7K3KQ6a
rePMjzI6nqEUPBREkYB1CHettzT6uduu8nGmrgksyLbe840Lm76jq0MBBxpYGpPl/CQT/Pmd1chR
tM5sRodGZtOheKPPXMAX66KVbwJ/lBf6GBSYuIhzaXxxyqN3NIGi5Hmx5JmRjJCz/F//fVl/8V1g
0fznsqbn+R9SQFKag2pFJW7/wnJInbSy641fzxv1eWg2EcpqO+4WBBWifLPQvCyRDvuGrS3EW4bH
v/kk2s8ruVo345gbdRLxgOStevFV8ucwPVsra6EkUnDXdxeoJCQqEV1Xxqegn3fDqhz2DIcngOPb
XTMCmGglmtNl67bb1Cbhy/tBYpJ9invEOgcpukPfLQMurf/9EP/2ak38MYGjJ/77H8L4f5+hn+V6
X2eDU1WIg0Va0yghzBo7s+bp37/0mwvJQ0I8RqGLYhGzkquNqfTEpnK7kHQyg2623ZcNoJE+T/EU
rXAe6f0Xs3NSrUAEc2NvNqYT+XoBmzpDRW5Q0wDff64ULSwG1c3poOI74Yg2Fx/liQIJHoVp81za
eVDDUequvZNsx4/Aozm+pHiFGcPEnlWQvpY7mSwC0S6jLQb12VdPGma9BwvEsgALOLlfFuaqemm8
BQ1921wkSjsgbKwgESfNdAsjTGRUM806gGuHwx0mVYQDg84jUE8xB5m8s3CnoC4ckdlQOq/7cEXL
gRQNLTpAMFF9Bm4hwlrGSBAFf3zQbjyl31Zr0wv6z1O62n+CzJdNDK0Hp16CXajdQigXIab/OIJV
+ZN1bJ6idbRNDoFKKqMto29/BIaog03r2hAU2sHWQegru9vT4FOpwl8AmgZR/jLPSbLBIPTfK0r7
S7GKbGWKSpAMasRr2rmgFEjQmnxwwsoezmAoeN/EjdMpToHILvgkiKImZcLdNt52IMdOvTPh4eAy
FIPMrGTv3hiODSMXPG6CeVSts3prxFurW5fdmoFIEG7MfF5U+5rYrn6pAG6WhCWekM2R5BK2a8AN
L12bPVSo+sDWohsQe2F7LLRboeK/RVK8m8ktCRqFrmEGdrUFSyjdapkIYKesIAeuVZadoL9V6AtJ
3cgXSnGMaxIY13h0ucYT2YqVysG/JaJ2YIRBxGn86WsaaxEAoLw11/rLdJCrsyjEkAkyJ7zWIzdG
ZYpww3v0WtuoePKCSzjgb5GcZN8Jsy0SMrncusZbmr2L8vnfq+C3koKQDBFOLgxC0aDkudpXhjxN
O00ue0fcai/qZOyyCLV9N65AQpWd/wJ35I9fIvjmjNzPIrRbiFZU2vRPk0KCwepzD2dDXYn5M7rZ
PtxZaK4yHPxsafLMxWBk2fN5qnNwTYwdNv++gT+V4dXupMC3ZVMUNYZf1zfg+X2ZZmo0OMUFNaVw
NN+ak3wm9jVu8B/t3obvvN5p+ZaRHzCeohKJRpAmmlv2IpI4EJfm9ngPZl5fhFW1ptNuiagrdwWD
4pcG4yNOwZIOjZg1bPbY20dzL2IabMypDiv8CId5hXukd2SzqW8c0n8h/oBewUaYEI6pbbqa94iN
6RV5rzWOh9DTnDcYtT1Bz8P1N60O1SH64+8Sf4jV1m1m7bv4aOEPMqyIav6jglJuXM/vTQ4rOXmK
puA/9HB/ILf/HHiRnKc6DmC6I2ZPkgaKVm71YifglKFuBZOYJHxSCMrJa3xWc6JV88vI1GLIMYZr
Mdci8mH6zv1F555d3CQEHB7M4sG3EFh8jvMQLGbUso9obBwfBWda9vdhuBXV73I4/XvZ/K6Zpzth
1YsqBFa6Y/XnoVYpY5n2CneSZY5fHcTSuju2FomC+UVHzcK/bcwpB9hicKimzCvPRvQN2w98N+nt
JIg3Ynrq9Lf/y2UhJwRUBedQ9KtTpLW0Ustpj504yR+iVkQtzZg5YO1WZ8Rn6yk9QSidrCUYAl+Y
rFmN+NZY0kgG0b0r1y8F5SLRMXXKKdjKC4Gv9d+XyLF/XQ/oOvqUKSuMYAd4MleVo5RkUlbIruuQ
OpFhFgiU4a+kPZB53KyH9Bkf4WG0Le3chXcuBgof5l1DiaBvtHblZXaF/1Syk5oHWQFJPxrxvgNx
InfZ25juk9m9xvWDGjCrbJ6L0pHCBF+mo1SQWgJQAj7qOYn62mt2oC+PpYoQBZpkknlnyYqOMlrf
ARV4GWvnASKpgG94zmguaID0hW3DSMjaRMWuideZcqrEozQ8WDLxQHsm5P7wEBaP2eT0eTDaVecf
cCAARcwSXJcWmoK7zjwx0akuJBx7CPGxi3jVYoecrBNzB+lxZpSPbXz2BKemBOT/Pr6FzZYscbXe
pyNDFMTiC0WaiW8B+yOOp1ghcF2vkr4pNXuKGi/tjuSmZheJ207Z6ZpjQfVELovxPO4IGkh2MoNU
LdQPhMWJcBQQ25XkrycdivkvzXxMhFXWtRCzVolnxwCePpmNzQYQyNarrd4/dN6ulI7BsFPijek5
oZxSGH+MMtgZpGTT2JYMQ4KLEX35wwJUz2fLSc4GGbBJf9dj/l75TorrVMBe1IsbTzigxjH0XS6v
PG5ROraZLeZHP10xy3fDvSJuZA8Iey+1H0ioQmOnYSOXO2n8zOYpV+uEoCpCyMjDch9Yv9hXCK4T
+eRxYda+z9XZBVT23Gmb0JiHyq5xTyoWK8pCFNhetgPyUG+T1Ae12Yb5nTBuLDaLLXt1n9PabTTL
7hqUzwsBp0RtZzRYWC0SdR/mO4KU5WDALCqbD9qnknxL0VoYjnWXL0J8FE0mTYLSAnl/FPkpxYel
0z7S1JFLG447vkwrQzt1BO70azFbd+Exjp4ql4C2TQK45NdLAZb6gJxNecexSSMdPnYyF+rIoY7v
TOjk+qIslqq/Mq0NMvoyXUQ4OsQraXxMzEPRrYrkMTGOPpGKBsE+eP3TY+jjM8TeNnEksKpgnyfH
WrkP9JNhYHA2aS4+BGq0IHvJuwNxelmx8CVuyoYJhu09KGDXnuPwzS83oXWMqj28Pk88V4x2m+G+
JQmpm+U4W7uLbFxg1aAqGzffYlTl28YNjdkfHdWPc3vKYpA4sPFE54C7pjJYIe7Mat27rDZ33mDO
o4pvFbOzEcGmwuuXL4m8KvVD3m7dqnk0xHBpoK/GJV+cpxhx0b4ywr0o+MaXFu3HKKISv29ddR10
20gqWc/mwuyWPOpC19FlY57keu+lmEMfJCs+PaDmhdrr3mgE/pd1d31nVJoMNbk3hMJXe7iW8qZS
7DMdRHQ4H6zz4KnG9+su6hdp78Tyct1pq8F/xuUuQ281wsWRzDckWEboAxypq45APV/NcQEZlyO2
8F77JtHhaA1lVJVsU1PZ6t+iYM5TEr+s5ORrl8Ko5lLLzNqAOlEA3LNVxY6k31NTtvLTdKRp3Y6A
bjq/mWAqd0LzHHnevo8rPBpmMhhqab6T5kXwq4vWPjmbvvLYmPGqJkYo6Jv3tCk2fvTR8MWZuTAX
ga35ixHwLf3XEtzJeCnJ/FZ0+aMziAw4xRM3C1/5/KBVhFtniDstO1KWlFs5k7WksGsDXgjO0Wne
YEyGAuJDwwFIHaHwT84N+yEx8G0zlnp6FD9lchhqYlSECgMjInywiVNWhcDmYufDTHUPZX0uVbgs
FdqjQApWca/tgqJ8Fnpx7mVoHHSEKtlSyWDjZ/sMOzWhsqYpVZMXc1nvADiiea3rs1FhIyf8lWmu
JeDwuGkJSQ6Fg4w5y0hMVYtrmZW9u5BsyhSQH0sJwsEA92RMBTttB4KDSFrkm4ry56B8MMcPheiu
7L0LlK3SHxLjLYqhr2dONozQ/06yfMJh6U4ka9zrCMXx5xQhJaHoehtuXZZwIRn3IgvAh40UFy9+
elaqkj1+26I1rKPXqjo3nPdtfUhI7Ci5h4BoavNUBvey/5AqHypNaDQEy0ikmipnC4I3PBpy4VsC
KQxFqq4XIUiwoBppxBlEELbc4zMzBM+mQJHc6OmrKCJ24imZUv0pydKHwGSsFJ98P3WS8l6lcmtl
Ye4q7Zp/C8a7T413PbVzpacBV0zMOsYHRqiGN5wCDcVor3IEDzrM1ZfCEGxNsmCxzzXNHtD50+Tr
EWjPq2adp6+UX2AzwMh5lkbJqZaxYAy/h9R7wyffrxvMvw+ZbNmpPk2hfJIm3yNpW0iHRH4TsuSj
a6udkrHVa4egsRYa7bYw+qtNX5I91GrUI13Om3seBplo8JiZh6tx1suhMquLdJ/G1laP5Ef8j6OA
dmgQP1uzW6XkBee9vvQJa81EpsKStx55L0l27+E1TOhnc0lVvoByngovFushH5rXkkglNigCYLop
HFQ/ycVWq4zXDEY5XpFw+T2nsPoFtv+qkSwgoA/iIiBFxdga7cEKHazHsfUjIz4pn0WN0K6ifWx2
Hi+SbwmrT1ARdQ0rDj79EEDk9tgiWiBF7EHK9sGKfSx2IizUhu45IwSMkjwf9aWZvWsMO/KCnKbC
YBoz2piscVKa64Rg9EJFBk3aa2qiLg9t3zxXWmMLikmuE2uYv6CP43k9SLt+jBe5tevLXVoaq6io
V77ULgRCTGKNloluSo8QTWB2xLcEA+UT+4tVSpQ486KZpp4zUZtr4NjDJBAfCMuEVtqaJ1O+YFAO
KupOT90/jaM1r+Gm6Hy0nAJhzqeB0IDZpFue+F8a+dkFBFfx0JOD+ZjqTqhSN27KA8HW7BY9hq0N
zHZJiO5EzBv1odhI/rZpnowuXyaJhpM9QcCdv+vDJ08J7ypqIZ3piMukRAsmhtUU9FnnyVoR9m6r
bEPqWiaiJJl0zNFK3654ix2OCiV2zLWFU83K5BjqoZa6yirFBz69iArijT4UnbzAQ3B8Szruz5/L
gJchCmRLz56UFBJOOlBLBc1mumqVfTW/16g2QxOqgGkHHZ16Pqzj6h3N64cE3Swak0XMwKTFUl3F
Q2l6SVEiLPkI/2x3kuax5rHCwQo8XukDiZHlGY5JAD6uRbu28g+WyUuwQEysg4vmLuIAES13kYji
ou9wU6fl81jZWlQfAyteG9iCThupUexjYy6Bzf276/hjpXd9qKIgnlK2mJ/9avNHLxgEQYQ6LQ2B
PAvY0OTgZKjQfjCNZYmzZRV9DbHiQqlkyXdaHRIwHz6Eiv5SxcOibov3FmqmWh00ZmmNKtmBrK5N
ThsK5lu8hN9wLZRrXLGg5lMHEP12BauUdSeVni4gm6DoNejW3HjbJyIoChTZ8dVtRNuK2gW+/HF2
M3XvF2A7/TjNmcxGPCV2XzVoVidYATpADOAEcPFmpk3+ooJ7MNu1ZnUrqf+ysq8iwo2hVnj76irE
gSG3a3240Sv+cT66emv4WcgMoS009bp+1WXXUSc1idmaDuzjJF0kyZ3KPi5/DmjVXJ3Ffanxf0vh
l3fYyjI1N0L5Rj32Z2R3fQ3wLAxATjzKSAX+2ekrrS97ZYcuRlPutf5B7DeopOkNvlg9CKZKUq3C
ftWmWDbqbw21iYKHWoy+y3erFY0lo9dTbOUbtXmnRTNo4bArXFWqP6+sSxE9jYwkOFn8gYqGyXUu
FluDaK6u36p8BoTDzfWXMXfYYWYKRxnguLippOIgQ1mJBMUOuPP0gP/lRrU2puj0giMLmKlqwjdt
tcDQrJn0cU7NgMQ76OJrYJ7q+LNsuxtPCuj3V2fPE2JCRVAiuAht/s9HZVDTpG7emQ5t9KhLtjRi
YgajrNfOrodsUdwlEjYcsKx9dHiUDSKU64SItI5uiJIpzUSsKSZ/I/lAcq5OKm7Zf5XRsQrI9X63
xoMVbwPhG5XbnOO5aYN55l/KVMPEBzPtbkKxiIttC0eixcpxEe44WAiIxNOTCiNkE/LKah0DdzTD
gQIAXxPcz5in6Wa/E2N7SlhI+BtFTFoza6vqwsITYzwaMR/pxFlQ4m9ZhWvDWrr+ZFMn7CIkcVIO
5yC+V1uX6NsnIe6YNL9rwBg+uubYXbtKv49xk8nVeB+b8bFJ9I+mZjPH7cYUho0cH5TQ0Yh2YokJ
DRl2mD2RtIC9mm7nsIczekpB+Swr1R5ixjfYOiuca3y9tGg8mZQLT5AOlau8eStNSInqg8KAMsJW
cmR2QRHv6d4pKbB8jMnxBtTRS8qUkf2vCU+V9D4QAhYLn5V4Gpq9QLjZssE4mYa4QFUimviQwfUQ
c8hP2KRJn7QIMTr5Zi3otwYhvyXyqFyIlGKmJ2P6gKPuz0XUWZVqBYVmOGHxguNO5pqbgho8slTb
El6MmGp/8m71y/HFQ6rO6Dx0o3lE+IjucYHCzlVuCCR+jzqwCsIuHhGlrsiwXK/wf1ksixZ4EgLy
1HrI6AnYdbKuXppgaHzCeSROobQjs6oh3/tVsyImTOIbVfuDbHabzqNGhMwbhKSBuy+BgFl/xXQL
vQvhwppQnSKK6AGnXkHMnSKotoJ/Mjx9H0vCa6GcoxIvZK87Tb1Jkg1Iqg8dUoKMdZyLzYEycyrf
SYmOqDAqebQ96pmA1SGZ754x3jhLpxfwY0M0JYR1uCVI8uTzcs21UHq5VpNRsxwrXiISAZWDZA6P
Rq+3sr+nuPz30X3r566OwogpU+Ap/FySUA/Sai1FohEMOylPurgobtE+lV+n33R7FsNKhT8N7Zr0
FOpFHlopEY+KdOkrcx/BwtIxCKRi8dV+4aY7th6/22ZQ7mMIjyt2ahrJXD249SNbusRGFqbrFnm+
+ZDj7pjxBQvYSVnYGvMBsWvX29KIFxrSt7g1Zno7n9IDYfr++8Fho/mXNyVPZgtYljD0vfZNiXor
FHs6G6cvbaLi4h7ULtjotI1y+WR5xUpiYuOKKOEo29lfVGPVu+9ddtfkdx38uIzWOIZXHuofbuIE
GVr1Yt0KS8McVwp3BS7ZuXexu2JwOS+Eh8HY6fmXlh1rbIxTEccS9ODBOaMH7FRtaapbRWfLWJFD
7lM4MVKDqGU6TbiSnI5AbfdSNj12pDM9sjaDi8up8ZQhjC08oGr+6bkDhHKcvvFZdbUNPXGIxCEg
9k5CiBLhZouOMT4rVHdSekmTC2rmRWQMs6HNgLLrlaA/mgVeNYIONrcy1JdQU5Yt72EYiars31hT
TX3oaBQDzgtqChFr3DrYFrDEy+aNInAV0V/rUJ1coOGgtIkB/Pdb+zNwuvq8ZHHabkxGJDAVr2oe
z5dH1WLhOVgD6LH4YOjRhjE3+EXfEAsyL+DewfesSsD8Tay+mAFyumOkPQwhijOyqLjyqER14N8N
0XJI0Aks1OHBrE9R089y5pChkNLdnGLSs7TxzF3++w7+8sHCwlKJLTIgTjMb/LmBi32siV1ksoHj
fhTiwwyJdqkGHwmhvsnLGHz8++fInPu9zBH1KRrzJFGnVr4mGChFpI+jYDhoZwXEdsPw1kfvHVOj
LF+JfFs+K4Sg6UVlZqueiImSb1obGIEU2KFC0JLcD5FhRGXe5ThPdMo6F9UVtZ0SNetQPRdJsHBd
/7600qWgwHDF2znoF6AGQX9QKmb07Ouiby4EgK3Ul9iOndzy5mYP7YW3oSnwg95c0/jyjXyrLutA
XdH/YXCmLzGqJXnDnREti5AOsPyL4Phee2XxSmn25aOEjInPWKv6vYR7fSfMR5cgh4+q1WcX14Te
kLRPvELGUQtDrPZCd2LO21tcFOWw5ZIorKXYfb0P1UcnRcvpS28rDGFJHbGCTzi8QPQPKYLE6nus
32TAxHB4ZTAVck8lI9qIgTUDod673Hptv98aGlz8JRlOE+0tXu3rulw1/ShWCKVpt+XL2Gwp+XBM
A5eLkbOOiGlBoW/86LT2rj6uHz969XHlcpRLsv+/Pyq0FiZbW0k7gRtQcabA7a5+phanNYxCZyoX
sdBmYMduLlAl3QrY+u0IgmPbfx/BdBT9Zxyal2mrl/KAB49BzFRAVI6LcgBoN8EyvBZcFLYfXiPv
ZAU0ZlRBD2ILFBJES0Q4CVBWYy1olius5ZR2oWZk26nG0qoZQcHFj5uLH6WbMbN7ycUMpJ28vdHx
4HGv7GU8WaY9mASxsQIwxUT/I/eTRdb1M3yJ0CSV6saLnAlSL4ln6dL3sha2Wukt0/LbKomMRS0e
UZvF953JWCodHxsVQC/GFRF79vpp6Jzx0Dyg/hJoblZKdxoo9ytDskfv0ULbZwTBWtQO3K5MDykC
VCuGu4rLYlFQf8eUVjde/vRyf718diVj4mbiXSn/fNwh9iu+Z2J51DGGSbZjNOCmgPtMdcZtdVmF
xYOrfHsocz15mdIYJAWKW1qTG5fxlwIDxsEfFyhWPnrbn5dRlbIYBaqpO3JMIDrGM7DMrTPuKXrF
AmTaVWeXFs1kW190BN4+GHoi3d+Kaf8twGHxoZ3CK5D6gGLuuqgNa7Awz9Udz7VNgG+z+hogJnj+
VtPrdctWNkDAKMZTRvUtkhDQ2UTC4Hg9Y/a9CBNirHyMou9Sshx0NrTJ5044Gf63jgJT7m7xjX43
l/go/XEcpTIzDCgbPx+bImdGkMrAcIF06ji61FHYdvHU3cETTZyufc+Z2hYtkW2wHTTNWyahCNp+
Gdnu+uJcN/5jV6/EKnwS3Ne+eNXVbQoNY9pJXQ6DfKzmgZevS7o1g00PFFnKwu3Uo7YEqfi5fta0
15B2Fk4BqN6NVfGXQ4xqGssKBuKSSr7pz9vz0yZSglJVpu2wp8sSs2rWmAwx1q26anyg2fiJ5nV5
42d/tewTjwHmzlQdYsKvXa2CKI0lszFiCAPePRhTbn6L9ZsAYl3mG4nEMU/XZuzIlfYNSWYB2JyT
GhQW6SKY6iBCPbobzIrfdKbpihTiw8Qp+fBX+dAEvVJoKdA++10g2Gx2dbdiStXrb7QCeAQs286u
cRYhGWWGTPrGA/n9Hvj5yeaATxMXF+3q68wsrxQ8F8CXEQCTFTHZ+oUND5HSsKq2TI5U7QZpw/rr
O/jPT169g7ILIbD2je4wdqm6Yj0QdOJdAkbO09ytZl6U92Sa4SvfCVQNjOkURHmRpGz00njk7GT7
yAOSnsZZamLhxhLtCpM4rWFJr1rj0qIyeREAtDujw+G63kfAsLLoLUa52PFh/XmZVU0+V0r2SmAL
Mja8ajZv+5T5J6bUgTmPijtFx8Ed83uQ5CJI12Eb7sir7+NHNnwnYPPyeoai+SEfvhlRSN2TC/uh
xDaiL6ZPcLDAwKxFZyCGbUV3mRSHuiKpS8Dpa5DHYzwlTkFj1pViSdM7VeBGSwKRVi6LsE6ZrMAZ
TXLbbLMlE3tfsV5kzrcWa6q8JBwSrI0hZTTXx5MpbduIKTpYdwDK7MlMuAkaIlUImvdCrMkuYqB4
c+3+rnx/rp2ryjfoi0Sv+0zHB5/W6jvGY66dg1oxWB4xJMdY5cZi/c3C5mNRCH6frEwk9FhXq1Uf
EknQakzm8ih4EtrgearxRqMn3OncY2k2Ifc9Y5yiuygT8K84hklp2I0zsEizJoiqREmqmNBiytfK
VZ5rvz3JkwhAkvc5nLdLIw4bf5AWuqbtXDlaWhJhhPVh2iFl8dLXxVpGRcr7FnTyv1V+MofqUIib
VHmKADXwxmJ3nk71WMBOPB45YTSVxnfeJjnhj0wnklPbPE2ACHWY6OcQpuJw3vTtuhpPI37/4PMM
arG4Js1eCA5JlJ8kDk6DTbttyrtaE8+g0LNMQamAw4SQfpfKSKOXE7tVL8VNbkJIoIIqgcr1Gh1m
WW6HotzOvZ45d2G5D8h9ogr1rphhqIpzczPNXQiUnv4ZKbENd2uggf5DFEhHyjNAZxaQWz1w3kzG
/C6BZpJrkfAbHzu8odtU33SKtEm8dOdBS50IX13l7oKhXxfp5MBb5S4CYcaxN5YEPpKcFD/LnGlN
/EmIRgojmVercCw8cZR7TXdM8yHCNl0bXAU6CpK2RCS3vlF2IaBZ4i4KoKHR8D99tlWdVElGygV+
SXU/hUwIc4+YP5VJD+NjlFAoWmX/PmPmn0vaOuQbldpL61sEgWHCoE50sWBu8ZR7fDp85Usmzkkr
9GdxjO8twoCDsJsjhLkzkvJr2tYU6Fhp2Wx7gTEX7joK7lCM50xvyXJR3INSvA75zk/+h7MzW24b
2bLoFyECQGJ8FQnOpERJpCS+IGRbwjzP+Ppe6egXy45SdD9UVMW9lgWCQObJc/Zem6oD2QbdszvH
rbYTbS/qXo1RZa0wFEtQnNJ185kx5ioG8JjRjEiwIFwI8sCq38c+xywgPRE2KLCi+6ZmacvO03BO
nbMcdacWUcfztEh5rmfr3nTTX2b1PNhi3dVMFRUK1TLLj1YxezUIk6y/z4kVMIMEuhUPu31sRL9y
RrFpE/fAdWfd59AC3kMCFMDFMHhP5KPCyfUocO4npae0zTrhhuXgemDtk/UHdzA6E8fIxZDyp/iI
msb7qn13DLQSvG68GgW8KvnDrj55+kzOuhzyjzkIko6UOPQJbXvxK6RiSbE0ZdO2eJcLI2r8RUN/
PGVmVeNozE3wYoHc2DTnqGWnPn+ntmHRukur+aDQXc8ep7jy/G5tGJfUwBNnBtsEGJVIX6pwuDRp
7lH/WPxGFGgVWHrdXzlCea5r42iIaNnM4lgh+hme1ZBRwy4LH+ZolxeHoV7lwdoN3gf9WBC6DSTe
v7d2rXoKwvMIJgKNOwgWfbh1yKZiwRweknYqOPmgmpDPqC6SVdydB9d+RsPQWqyr7/p45t7JKW+X
WtSwtx8icR4D+h8hzSL2nt+zBZ4gF5hDWigHeaCJ+huQJY/urGFi44nfaLqnuPXMm/yh2PpQ+lN1
S3kl0p4xeJGtlJa4+f4csRmOqBxStimTfbkNiNPilOCjTG6cl6T6ETBirf1bEr8o8z4aD0I89fVt
MGjzmfjj8vJub/AD2UAl076jfx3Fk4ge5/lJmXBFBPZG0dvXnOUimsoHjqc631wW7pr2MhsgJuKS
EjxaBenEcWskLP0nvEKp3lC67BdCHo6uHVPkignH7x71Wc6UGizMqqUgcEBby2Lo4jCfoK3ner3W
f6kjeJduuEtplNUNwtRsq8bRJo/dVzuLrwmDDK4jpp3sy0W0egkISKBGaUomcvq6Da9q84hRld6U
A+yJD4dYoDZ8TNsQLpJrCoe8Qq5G149NKhyiVVjSrO9Jy2zRHwhC/jLPYY5CLly0lGtsEbzb5pvh
EhEsUM8zT6OkaFR7NzbL3rnXCkCYbDqN0x970KDBWqEZqUft2WSPk0tYZfW7pGS1Z8ytM9oY+nKZ
pmIhS6IUkZLSxaueTkgLB5Di5kfqNmubaVNrs6WQt0ctY6CEkHV/Da+RF7fPdiLahRnFxPShkPHF
OdZlBepybTk085KovUWFVlmnimpSa0Gw0V3VniqkEsForqyyxOVHGpP70039hQU2CFT8AHcSpvvK
6gSxQog0cOMMEnl/14oLKMpee+jGjNE7gfQmK6u7Vfpdplzr8hUl65SCBmAu+KYGn+zILW5Q+l1V
fZGd09zZ9QDegVrOyPdgisR7RB1RaXKuIb4NBV+lXbX13L2nUCh0/eBB1BlW1ohFo8erTx0VwimI
IZOYyPIzJ9kXrrsM4mY35ohiGdLlzYvdkjJfjicSa+QXwrIys0D7UgZmlJvRFqtILzx94av9VgsY
JvN6SY33RGRrylhJR/TQ6idNKimiUw0HsGI5m5BdxMWz3j6O5mOOJWY28sfMmFZt0i0ti0YoTNKM
rlqPRp9uVyZmz3hJe7w5ymdknyueT9Ppf46BviChaxfhh8/eDPscz+jtLXoX7pM/CCyiGctV4Nn5
cVRlxycYzzJ5TLYM5VXGyON4qKd8HztbVT1qUwU+npFgRbeam5iBG0Fxo4XvqA31/LMRZx/MSUvr
nxchZTHj72yGo6PfTIusPJwqWHQy/85vGdcM8cqnQ23QWVZ26YSszcENY1NOVPvGwLzHTjVmQGrT
+3rsDi0EeDFkQD40CnmaxAvwwksD73EE14pGz2Zy9H1K26rAV2Drdwi48qTxNMSAXTXsh8Bdtony
3M/6qrBhMaGqLV2v72Hvgo1oK+aYbPhuH79pHCAKFYmZ/RFDnRxS6iryniKBe4Fx+E/MDD40SHl7
Hb3ZDu6zfAs4vq81ZMZEm8ZiVbc6zQ0aASFMenNdmR+W9UHtuLLUnxVYILO5zbhyAzzlw0Cwrnod
qeTQfzwGA+NjyD8XkHJ32tgjewJRhPE64blUKhN5WQclOVyawWfaQgTtXqLxgRyju7F/DOdnK7ix
10+kgfbWm2k9zP5nzvOl1hBcCePGxAl+JT0iZ1OTZxWyn6o/hBbD0hA1310OZ8pgu2Me1yFRTNg1
6vjDRrc1CV6x7qEhyToLw7M60D0LdTwI1WqyimMyGMueplrV2uAzGQY2dJcyRNqZu8j7aWHoyl3q
/qqUl6LT2VnNtY0WbGC3MCOetIujr5v06vinIRh2lo2aDgWdzZLszuXaZuG1tOfQv1fsZKsqLw7y
8nChMslRYZeF7WZI110K5HKtUwcEkJUbblA7eYX2nDbuXVc/Dk7wUtfO3Tz1h6l9mBwF2aNPI6fy
FOMpohnmD7jnDCy3rN/SP9HqGin045021BtjVJdUXMzN1e2I8lqbn1r309Iuijjlo0bI87TPQfAE
6GlL49OYL7MJ7Su5Dg4wpGLgL6sWwZDfgWklxXmEihNUl+CuH3vOB6jSmbmMJDz7FQ6P4BfhokF0
s9OVOm9SVIX5boqJgYQLI/v2DoXBUH0GzaWnKRsTAOuaG0fjOIFSxdBgZwV7PZVhOrwhU/4Udmf+
7BBrJLTyUuI3A4BryEzf/j4FkzE9q0xoTX9fk6A21mQ0TjsKi64hRDqT3zrnJ+NuRHZYuqucvTxw
PjmRt8YxJUzZFqyJZnlXaTH0o0dIUfW4z+PxJXc+NMIuHX52bp/qYVyyxserhE/iYwxL2VGT/plO
PL7PjvU33hZBuvMz59HHc9jfBbl7qKRFMm6hn2SfWQOEkQvV6W/FSBKIfsNEySuNWEDjnSJJdDuV
RDhTJFTI3SOSt3XWYREqBDnqN4MDSla2zyEntES/Rek1Z1HQBWFvSLXQQek9EVrAumQmXKJ8uAaP
uQunjxDelhyWRtGW68AKV86Mdri/ioL8WbN9KHIXXSdiMqVnoIQgKkaVx6v3hut1YZkKHPZ0Qf7t
c8UOoitYbGH+GULxwh5UgYzxImP0odnWxSkTJ8ffxO0dHRfOzpH5YUwvaXUI9Y3dPkZUKTXDxDDA
NkKX2rF8mHNAEKZxoZqMvt1tG38EVbIQ0Ufj46SnXdIEqzjsVmPloPB3dmS44O8tMWnc6XP1FsCv
rafyPW6jlYLLtLL8h6E1N1bIF85cG4Q7auhNVW+7eivm7Qiv3kx2KiVpoLBFyOZFyLFRZ0qnuAfX
ejBQ+M8NDtGdBetRv/YmHkCoxmpDDg3C8xq6bz5OK5uWgIMoYB44crnK1XgCbkCXZJvWwtOGElsR
MiA9iC+WYMbaHMgrwjkXLHsAej0SkCAswYyhS2qvvShORLF4Lvhr4RhnYfa7kmMFdY/XoattzHQ1
MnKOr6pOCDSEmtBpQXroi85QlrMJ7REGYxW4F/VXs0z0X340bw2lvjgsQCP+pbbv92n/XmN24LjN
+GHDXAO2Aqtp797ndm8ze208S5sZPyQ4U9TlXcBZ/3fQrxOilStWCrx9nFTLoO/RzX+0NQfCdOJF
Nu/0mgxio1vzJEzceL/H4ToYXq+TtN7DiUM0CUzeMQZc+Ery4sw0H1Bczp2yK5hPI5nnTEk8aDzu
C03sIkc5Nl18UmexV8Uv36CBAOO8J3a26Z/G8RZ2P2rgUZNBfdS5dJbwxA2XaH7BB2WxtjjdQdXI
BSOesZVjQqbCXKC/BbNFNR/iX5z8Z5ceIXFiQbKI/FWUul4Fd34kzP0xHmk2kQ9CEGKEIAunT5ii
zeFl/BRqdl+ndGPcGdIuM/YwDtdhFxBohMz3xQlBphx94+jEMCOAjUbur54UKqKdlrP9iunWG4J1
Fvfnzv6ZEY2R2Y/0KltAUsVLTZWufPhEfgv/Y7ZATSf37IEuAd8G22GOL8Ngaj37nFspjHvs+swa
wrVvWzBC8nWp0Xe2S3TvNuchdPzdEKJlN5XLqMW7uK5Re4pnbjyeg3oVKI6X+cqqA/05Iu4Cqa6y
5vFRhIYo30xWND2WEeV9AXcxafGSjPqCjFFKtqciWCbs9mR6p78yR9BKYhOMP/KaA8G8z9JLUhwV
7dZToQWWhafbP8TuuA0KZzs5hGVghTKvfj+unXrZdj/QVgDdWLqU8K6Mpf9RYPpxKTGyjW0+zQK5
qg3lxYHCXFeLUE/BTze82x+zong6hbE674Xi8MbnyGI1TPC9V9Qa5gjT86t2MQjAbcpHgF66zZB2
7QSDmaDmtaFFlr45V+tsHd2n3iWd4q4Eb4pID+DiS2nRgVvA86MTNsae/QDmf0bpH65C88do0nXq
mUC/Bo/1tj0UMFVfGwB+RfKpGzeHh9KYtqZ+TXhf8cwxGzo79c+QHgF6Dp9ejnQWLHrg/ik4MJCQ
7L8NpDvCnWyi34r6Ce5eHgReEgqiyP3TnMPfNk41HiIS5KNrw8A5HIyXNnupSc9ps41h6r9EXKw1
4lgaHXl2bi0jzvrByJPR3FwNdXbTXGS/xx0tHKt8Bh1ax0zdOnD6t9ORGIUfBsdmn+LCBAiYMpJM
oQUyeANvGi01+4FccB/ck29/Thb/YjvKE5Rq/M7A7wj/fZvya6LQFeL01GIRLvIPlZOCD4J+woIQ
vQte2szoadrR4DVIYEP7HzDLEZQ6BUr5oflsimvsc+THceeUEv2XETHmLJSO24NRgPtDh2w0T3Xw
0doPFbYAWswjD09VvM7iSXE/BI2r9tlXgAQM12nmKJg+KtUALpNKHDu6/+77T41xrIGTJLSTrkWB
u4qv6TQxxSeprPY/vmnu/dVgRpEkJRWujvPpbxC0lVWF6RYdatAMZTVimB6IjNEufEApZTN/Kvkt
xzVQT9dIu7q28DAJhJNx1oNLQI4zrS/rJLtJ31zWXx1H5FLYjEFmWoZwccj/ObuKKg3S/YzGlOfS
sPcDkEoqk2ndGxsz3gUNdc8+jHbW9PObX/yXwOnLL/4yE7STtM6Kxi1OTn6y253jYLAPd222ld23
0Bv8rTLJ0Mzv+u5/TWz++L1/QdgGE2UV1PvyxIM6aFg5UA1sXE7bGcCQrlgB6QKBonJcTOF+bkY9
WOo4QlHn4Swc0u/gNX/PzOT1QJwVtBElp+vLF1BWiT+FelWc0LPtcB3r0LOHuEDbT8d9lwQ3zAEu
FQ6a4FGx78rmOwjL34J1rkCTwCMUm7qUjv/5CDhF53eh1VCGIDjWzzWKSAZJJXIuKjkb0cFAshGF
ev2tpONfDx+/kU4mrwT/fJme9cFYiWkUjPT1cxvFS1EOe0Q7pk2LExNMc1Q4gUf2Uuohs8n9P4sK
+ODgL2R+NZqtvxj6rprSow7y3x9c4SCUy9S9/JiXyZYGOV8AI0O0almdLErtdfbbFfvSN6/Bvx5H
0ECI/FR8gWhU/7z5WRhMHD5QNTCzVOxyTTG3kqINF1Mgk8R+CNckWC/zUwfAQoprsJH5iEdTN162
F3uioOs///ua/rFS8SDii4cZ74KU+jKECFQzGFyrzE9NziknI+Ni+KxB6PB9lLa6aeHf5sE3wrN/
vgawCBHrMv2QzPw/70Mcm+HQG2Z2kgOGGfF5xn6FUj/O5QzbGaCCmdUb1igbwf6c4Dj8ZmEQf0lM
eBAMgvGQM9mSdvPlY89EtyWxziAloY8VZuqd+bMlrLs0NTw2iHgHOuy05LN2XKRMBprpbBUuesJ6
3YmjlEVK3TrE5U4ltCq/ssljySxZVrKNbv8azAvdVtkW92kuzQENvzrezBE5pgx6w7ORDN98oH/c
UgyoiLBZXYhz5O3+85bakz52RmZYR1oUmag5xa4LIJP0EQedXqKOhJBGZc6xmoc8MpBuFt98q+Kv
ibz75yV8WdyEaH2tq7iEqHt3meekdAGpcpoOJVFGxcD7ZkldKLwOkOt52XppZtAzf1SoHqvsUUne
HdSThr8mxXRmPxhHOLcKrJRN0b3UNL1ivM6Jfz9K+9xw+u8XQfz9JsjLt6XSRthwOL4IOzixWZ3e
M/7JtYMTvvg5vSd9eozsV9iFwsDsgK+GIhNZ4bwUrbOYDX2jCH2dpbMnnFve5ruUXNTQ7e67picx
42qgB8foK8uVhY2wFqPI0obN1rK6CPUmC9/mA6r/2QrUDdINl87PYq4ujObu7b78Zgk05Gv1x8AR
dBXjZ0bRCDZ0As/+fEYsjRXQCUfrWNXDwaR/MNlYXE1P7x/lLDC+79OaLOmbQsuRNp3ld4j8CBRo
GPVRrDNmAAHBzaiVn+p8VJirRDh6UmuXUuj4q+rnUL0G1NZWuBEFQd/ZQaBzHedDLLYNrTU7eR7A
CRlnI78BycHvTCok8/5ArXeV+50+Re4nXz6tpaHPUZmtUut8hbwHRhd1tpWKIxk86wAhUqTutBmt
3EME5r9ztbt8oEN/JWLOm9uC+AGOWgDnWSg3MzCbbx6vv0sgZDsooyzSGzTLtr6UQIKo1UENbR13
VuTZEk41vCWcXsyfxfA8auHSkUY+IbVDGKWg45cLS38qMnpmaksznvZqsVCQ7weuehLFaqAR5AAA
cH+LSB2P03nKHybTJ3KfR8ja/339v0GxX2+nbsKRQqeOUt38cv0avqdwdnr9qEwPvvUUJC9a9pjr
rxMHnspeTTQLgvpgMdNKXPqhl1o0uCteTedX7EB8Mo8Zc5yEIcBIEJrrmS7jzOk8iJ1RjgvTvRXU
H8Sm+ulbyk4UhNeac2xU61uB6NVFoDJmJF4UTE39fuU7PrP+639/RO3v98M1GckTCYviTsVX8Of7
EbUK5rLMUI/dcHPsJ3XKvGbGgnx1MaM3AviafmeSZzUWHMPLp4bM4jj5YTJd+u8Lsey/l1K5PUHf
sSDhUrR82SCjsY0GVatL5MlHOeGY42qbOGKRMkGRxbMwc2xQ9Tqqo5VW2j9LAtlxRbr2uOwa92Fm
Tipq2NM+GaSsm632yQBZFOY2cEgmKZkfZafZCVfU4gknx7yvH4KeM1qZvk0JXgLmsAYH1Zr8j6mp
DmDhmDJxILebe5wS71K8pxe+NzgDHnjGcfhdnAlrAeaqPH9rIB6IsX00gECqpIPHuIotuG6cRFd9
FsNjbbCbhasoHA62EXuDCh52rQmFmLZzboZIfeWgJ2roYMYgf+G9OWzETgq4SYk2ETqNiE1Z0TWA
I8LjQ6AUsJuReI9+mTW3qhxXPvpq5dLi3pNaLHnuolu4yoS2aaLgczCgQY79Xs4jaRej2E+e5Idm
ONQZvEHVVQUq34NA66d01SC+HIfqmgq8DWU2Hm1Am1mPBLm42Xn/oLTBcdZxaIQs98z2A9s9m1pF
V8LfarG1ixmhFrT/+yHbzIyT+JRSz6y5+L8CFPdHYSAIGI+W8pFb/u9+IaeByLhYJC/rc+51bf4I
SS4ctVXIyxS51ZON2mXcRDx78eR4zXTpyLGiaXIw2dtn8ckXXMniqt0VNR5a/TwWBhXtvB6LTYyF
EQoM3uOSE3EOLBuAfsGbHZ6nJqRooSWW6J9+5PALYPQ5IDUsV//hhii3bItLxpBmpZD7c9ULs2lB
JPxWI4GcPhJNe0+ZtW2C9BjBkF9/dP784EzarlblgHtcEg66lcVUgcMhTYdVQ+ze3IQLDVm31EHb
Pwbc0hUM4JxqioFpBlxVCcfX2B+eMDTd0Ue1Q0AHfn1IUSjJ/5a3TWPUZvt40EhWDG7wq+5rcx2I
apl33SWhDzRbBgr5cytU4hnqVV3MO9HwNxfrkta6KnxPmvP7znxPcxydMujImA5M7dZCP7sklbTz
kqNia0xeRt/JRJtSk+E8GQAU3h0yI/KULGMIcESJOfBJa+uJ4YSCkWiob6LsIf8vMiRI2dnSLwrC
SJNd1bTjdWtYz6q5Ud3x0KMn9nPEUaPOjUFaEVm7Bjsgc6gjr3DT0krmRbOYmbeSHIEyxEI5grvP
0fN906r7mfpKflK7DHbSlu5M+SIh8cLSwM4bxOn97/vajAwoHJTN7PQNN9ume1TRbakT6xdOX5rl
b2jJpURXC665fZPIS7p1a/meSWudNmCb04+d/BztNSOGgC02xthJnroWXmqSeXjq1OYD5+eU8q6A
UevDcZ+FT0WpEy/HC8x4Vf6gASmgVtTD1J9NxlKFnMLhyo+NXaWFMPrCxUgQb1etUi19IBfsOGou
Tkq45XyrfTyvDCkzYo1OQ/6StNvN0610D07Usvy4jEXezYBJj/3eooQI5eAM7ULISpi0TzNZDsG4
KHuCTulOBswSWc1eLS4PANpdO8Y/TEJQMoKMYIOFcO7nmW0Boz8KHDcv1zNp9bgAIlU7RXTTw9HY
hkZAZERP93XiVpnLpjin6DFjRJVS0dWYiDv7z8b5lca/yHQY53kpNYDOdNMM664goWjuvNagZQue
IRDv0g+EgnqpNZd8BI+CxATBzEQJqiJ5mcL1b5UP0ysT0ywGEIhlKYYqOM5LMu2p9w073YxKsQyR
2zgYm2vnYaies9J6cesPhuh+yVSNF7Yq+scxIMaKHVgkwQbOgQElz0Fy59SeOkKzztcNIiToZTRK
QHwWP1sgiyjPUCs9ul24goWzbFrrrnKz/YQpK5owWHf5UxrFe+wvro12JXc9YyLJ0tQOavMuBRxR
0y1V+VL4v/0FUoFpou2Q2uUynzwRMk2GD8F9m9WFYur3ZMM9Vd0taMxdj3BG1bs9737HYD/XPLoK
AeuEg/o5Sz4CXGZWghkONx+tzdqvzkOBYgJVI6NOjoAz9T4GOKMCOV48anR+ssp/6PIBeybU8l73
pK8zT659Pi1HNBt06aCwc7iqYNTivLF9JiNa5o0RMaSsVcG7UD8D9k8pdJf7pnxlO+VVSR8z26ag
vmhMLMtKX5aivLNVLIYACF3L9DJW3josz5E2bGfUJEGPmCzaJdYHwb48gOc4utIh5xthCjGcbT6h
yVOKXnw5UVB1du9lKdfsjKuA2QsUoU2MLKjv2mVtgP4Xj0JnV+g1prZbd9YhySIbL0BWEPMAlQbK
zd6f1AtPbKMlO14ZG0afUcCm8U0Pefqiq5J1mnxwDFi6PIvyzsjfDkoGRQyzLgEcpfXJA7MPCUIZ
/u8Cv7Zc6dyk8PKGtZ6EFN3O1pxE0KDqj/V0AZXTjIyOUQhWcpKgn1nY4gnCHZlcMX8+wjU8psqe
zwcKbZ1G+S81qp/l/4ykY+o4pcTqxmiG1RADVG0oL5nFqMraRHgO4gIUACGvyrKpEM5VKyd0Vyoj
5FzqnhPjHdrOqU/3Q9RulZQqu0cxoN0nJSgtHluFQ04S5GeXBQ4qypq8qbvQGvcGTJCs2ZiDzcBS
94IWIwASWCypnlqt48rEwcmq6AY8cx/a6PyQSx0baB8q35zs/j666thUCISDQmVomET+LFxVc67w
r835SRIaq/lGOUQuLD1luZTSRvn2rK/9q39i6hqUBYKGiJr+UqAmRRs0woQnTSd5yJD+4bWr0C0G
BjN27JhsFgKS0ZyiDKiOPeWWfBSm5juoqvWvrqKMXKSnCmDsr2yhojRiuw4a+ldNtjWtBGYnuiNt
9BrVua+d6DgNBbnCXE7IqpM1x46zeMAClagzKCN1fTaz9yHe+vjk6/ZM9UhB/mDY5jr+MZnVckKw
o7GJ9PxYZxhQu5nkjTEAW/uSjuThjS+wNpYc3sVMQgqwrhmJczmr6yha6YgypH7OJh1qqI+0QJdo
MqPJ5wgRvEZwpORGXiQjmRFgDuJDrg1skupiqsdbAgashmLmtwii4DmZ33js/tWMNEm/dTCVODDw
vzQja9EVdRnS+ZN3LDHOFN1m8wm4QYAA//a3/bPxbKkCu6lmqyoO/T+f0ayKdL9GinhChiVrIqng
lOU3hTonv96P7rP8xg4RfdeX+tfntHSVZ1TlQxKA8OcvrmddK0rC5eUsRvYbHeItRePfFw0rGf0w
8S3E5p9vh0VEL6hdAHHC+XJWLhTH12t4tSdYIinSgRQfBgw61Mb9sYzu9eihDMJtVR8pA9jNK+P/
02iGhUCIpsm/3K882aHp67azkpxJouq1jbvSHMwl0YdRjN7MrizPkJJa0g3xErLOwo6OBCEsSqVd
JRaTsumSA2K3v2PmwYThZv/ZRQCe7bjCJfoCMoHzZd0oh6rFA6zI0ycolAoZd0vQDMZGsXNbktC7
aK8CcioLFaqwv1BHd107lwmxrkhXThstOz3z5LcY1sNzi2CtoPQo2cQmMa4j89bYPtJqi0jCdC0x
gmpJxBgQmoAPXmMOTxAfMfUGWEuF8NKJYh2onWcVzSXO1/IcJDlajZxO5Hj71tlg7LKKs2k/X1M4
oNW0VOYGPl7u1dlFtsxlca5mmNLVcPGa15wTDMr9a8OaoEbRGUUqgWwrKjdtHJYGW0Tt0DUMqOSl
lp9xy+wsW7C+HICk5ptNPXQSFq4aGb8kZu8ckSFYUDcIhkciloYoX1lGtEFoKwsbnTz3goOTVUEO
CV/a0tyGGQWjdYcTVkrlG/KLrQS5O8VwOdtouErEyB8RTZUqcpZaGj3Qmd1jIcPQmogtia93LXEA
nBS1ynrQOBXJW47ZzDcYMTdIZFkeBGXySOmjTsVeZ5+e3KtOq8TXm4PCTlt31iL1Ww76jJLRlMnf
NFUO9chtBI6nkMvkBgd5MGevGEt/CfzFrc/yGzdorFt9+CxHX9ilQMCspc8Bxx0kVR0NYw1wEySp
zySPb6ve4Ecu9WCDDmPjoipTjCOw6kXI940DfV3adF9R4OXuE3jBJFPXFG+pNS01yvakLKiy7nrx
DlB/Vbrncfo1IQUEEoJtgpMnl6XcQm1N/aWkzEjNN+ppeyy8IPLUbGKb75a+y1h5xOGffPwemLSY
cnWCSblD7izegkLx8Bd4QzuRBUjjKBXGA52jpaF/ENmylrW1rO3HAloJRBA5yB8NkorrS2vWT75L
RCnDIIvCobeMPblJiyzjZjGxEBAqpnu75rRk2qjgnYeZDOpC+FsnCd6KkaY6R+4sQwoAyGxqd2Vu
7mJbfxua12zK+ruKdgaou3c+XgzFFDMfp76bZgGlF28VdWsZO57u85+UjMSJR/UPTnY6W7xDQNjU
Iu6iFJpVbS+LT8lvKBp9GwFS0bp2zSFMkgt0oEdatsMi3sLvkVVxgppGJ0nPTdQlHMlzQlMrLMNj
5y91/cKBmiynmqaALKYqn/RkbqHCyjRmGsr4nFRyvn+ajDniBrXCVMbzPyIsKAikElEBKXnEyXYp
IRkF/bg0tXTtagiCzO73SSb0VKv8Zi/V/lWG2ASKu2T9MNs0v7QO87Tta7OegG/whNHesesV6Ue7
0TlDdp/VI8akssjW8rBU0CH6737hv3Y4ObGAK8/+Bo3nzx2uy9n9cDywvdH00Y7sqIwzWc+o/NhQ
//t3/XNvY0hiA9rHm61/RX11fR/MaGr5TZYEKOfVLktOvbtHjgQkOAD2Xy17UA7aXjEPubL+5tf/
+/fDoybNAIOx+3VvddPUiPt2zE5Nq4HADcgzlRalodFWepy8qN24yLtiQwt7yVy3Sd+ljo8Z4L2V
luwrLE7GTZriqJHlz5l0oxK6UTrKYtP8QHjuD8t+emFCi0OoYe3VjtLRKdnmxKzQY889R9k4qb4c
xTGe9MVoKeCc+r1fS5JM5ulqeJ+hwM2Q2jRZvS1d9Z2DAGd6zMn0lBSNhlNor0tVtqKovFAbRRzn
qaC1WX2VJysoFCmIXsGZcgpvLUBgaYvL8/KEQ3OPnY9WcOhADEG664fsK7Q36nS7AyrR4nMz+es4
5tIZwMkTregG1hHuQVYhu+BMhZ2iqGnHXauUo3uFgWjdcD6trnWRLgsOO41SXNhF3FKs3bG9rwom
PHSNwCqRV2FqSJxxG2RhjogzWem9u1XRFhq4D7SUIEThoKU6mFq4/++v/nf+yNfagbG5MExGV0hS
vxasaHTVoR4ypuPtxaxG3D3wDOYPud9HMoAAgWN80Oj4gcWQYjVBEwBG6O8uNl+fLKwFd4qdUR78
MFLrSXyQWGI58nW1/D5L1kpQ7Y1ebLK5Rq5j6mhf210kgtPPFNlU4YhlNBYglKaF5iv7akpA/mHo
SNP2YZjNjcJKyw4jK5JKex8mFA0bBtyLsg6QwAlP51DkJOlKKOZWHul7W2xZ6r/1Kmv/mCAQk0hh
j0UdnYnzZZoZWaYepBjiToZOC3KXmygdAfy8y5bOoWxgq9Ck/+8v6G8imMsAlRIbJBhLIEfRP9ch
3NjONFQQiGQviE6Wz81gFw3ZCmWTV3Ye5e216DSxOeT4hUP3odBHWLCgFZh30vpa/fc1IVn8u+KU
Y09munK8C6rnz4vCVD8VVgy+VrbecgYk3A1ZAo+4P6QMpQvThwx+kkyxalfSuzWTXI2p61GxDU/w
mFk8W3UebmaTMhIMcdDvqNimpIC2xjxb25kSOq6c5TMo9zL6tGPPdoUgudI8k5wqWsz8sZFN0vXz
59aO2XrnuxqrkE12+m8vW8KAyw/2PldSyRYEPpOp+6GjfChsFL/aUVZ6pEvtWoTB/WTfx1F3tMw3
ViFtaznNKcWlKO11bM2/CWWeIxr82Li1KAYbiZ2DU660J7QXi4mtVhq5ckc7Q5b5Wc7odZHp9WL+
3d/XCsczSySlqDNzJILNsBXmOpvewwkaqqp2L8LOgG7rC+INtrxMz71rvUk7chRhEwBSUeDDUzC0
51jPUdgZUCgGJmeIi+qqRamI6cMB3OlkO6uMN1S9DLrk/ZHltKlMJ8IHXvCTeHHWr4wpe+3U5N2E
EV02W9nHmmLS5EncRT6lxwOAtWEHa01FOo5PcERBJ5+xxPe3nNIWCQWA9HBSYc7CXtOTpyC7yhJ2
kLyI+HFynHUFvTWaLy7f3xzTg8a+2UCRqimz9VuMRIV0ry22LVneGqN+aEK8cOkPwwTvh80N+Vw6
W0uN84otZ3S1dTVcMhHEpXWmrWQOuVQrqTGsk0vd4ZDKACmP1U6OOaiBm/Qx7a11KPRnp49x2JZb
dq4x3xZCLKawOJdtuOjAUFr0JWjiO8io5CY2EsmeuYsBe1zkd5uyxRv2WoPP1bkHPShnyiVOMl1U
X9JWhj0CRwzGfo3EDJwOAThdGG0DEk2CaZXwYFCmZB1w2uh+LOeD7NrZFIZRwg0cLsTUaIu2e/QN
kz4fV2fiYNeuKqIpN1tjk965Cu4Qp92ZTE5pWeQJ//wPZ+ex1EgWpeF3mfVkRHqzmI2UskgCAaKA
TQYlIL33+fTzXWYxVYIoxcyiI6q7C6Q0995z/vMbpbqJmfEpGXcmdbeqsYmzoxhaSFX5JrZLZVxE
YYovib1i6IdhsicR0o2jPg2pp5zE0eX55RGHMnKi7WJlGzfs9G0SbAOQGkGPamPm3rCxcV/kTXKo
7g0GUKa+jpemWcFD+Sio//VOcpucOO4Cyn29Rd29jJh5MEt4iZEeJdtEdd7bYPgNSWbtY07Y285j
Oua3lMcDAGrrw+RgaHgrJkVTrHKegJxHTCUEts/mImrbft7iJIfBqI3XqEAX/r2d/VT9sJtReBHn
RG2sX2zrtR3LdQZOeoDmw9YKzgbu+FThc9nNg+KjU15V/UMPF2kpRDjMc6+ZCn7PPmWTtw2ADc20
IDPaF/up5RNEoqYNRi7xFuMExLZCOupjR58vYBKORr5qGQsL1hRVaFl6BFnD8a4+DAYv8BozElCj
ljwYWK9Xbo4AD/4uEMAAZaowDjfFVC+5bDIRjfhjR6mAXVjsZb83sTtIP/PqhNTJYooyDgw5uCdd
vOVWVTAwK2e4UiF/r8b5Fl8xS0TGcbyI/39+uw8zv/6v/1D+07A6beT5JQdH+8ALhZl4153+pxRX
7M8rlyxoXZeXjJ+gAQprqjBTLo5cs8N1N9en5CAODoElIKGqC2UhNgchPC+2PnJOnx1KUo7CJcEA
nVRISQfhlxwL3f79v7/RF3fv2zdSFMFdgMIAve7vyw/Urs4ayUwOGRXAFNlrYWIhtu5IjO05MJnT
qGAhuaBCs8w9rPljWlkZN1YggsiIX1Rmzv50l+KJEfgn8TMdbvbQ/PNedQX4M5anEC1ayviDFr1Q
9hVicY0phUEWDPudBbI6TPlT28f3YsgoEIFBjjaiTU3SCQnMq68os+4oK2SDM7WHL8oE/H0quYlo
4nOmMiElrAKbjoCJEDm7gBe64VHAExluWhL5ZZ0du4aMqQIT0WaM1/++kayln54tLF2HkgqjVecC
uJRVjnldIU5EQd0RBMau1IaTwHEwsFhit4kqUToOFsv9Q5NJsNGNW0UpiSjPt9nOCoK1XffreuTc
kcgkR/XYdjNLlTZKWL8Mds2U/N4snzj0RIWAzQgRBaOKKXHlISNC3upT68blLDdtxB5wGeVPnMU2
lSkd29SaA02FZXAQIBtI4hfWJIC8NJbeYwwZVOwE8enro6eiW4Jd1M0qUt/Ea1mFvpAtI2osvizS
GqUhJQg2Npr4MxstduigkdNHVoQbG1WGxSClN1/6QZ7XRDWE2c0IVoJHBCasDPVpgQSTQBcZ0fzt
Sf6l+xJMO1gVIBhNXRMcswqxDU8N1OggfFGs0ntheMx79QWPQsIdmASayZYBgEBI2Tv68RYQRiDG
nLaRtSm0eyWK5jjRpNO5b8+2b7tFt/WzT8Xyb6a0RrSy6bQvkFdRT4r8pgZbe8KQA/8CK3qDCjFg
YCgOnJBhNSa0oWWuYajElGv4JonqooiyhRAfR0p6R8KS2TrUKr0r/BKkcqvity5ALnHrxOaKO6ib
atay7VctqyOPbpiSMq8mpECY3TL1lWLhVVuvWo/WFXesFoLarNV6+lw0Fo68S318HijoxBi9rcmC
AKSuofwUHIDMkOvOggFJrQofGGMPUMl+fFQizH8UGBdVc5ayZC5LEM8kX981pTprAoy/6ZU6JtyC
YELRIAVHCblj0rWQ3d/7lq+YRLuu0HYC+fIncxEhyvgayBf9OgR3Y4AtHA4wVl9VTBKj7K1F/ah1
5roBm8yd8NnHUbu1h23vj/tEnX6jTVxDVvD3ud1jnmquRhQyTkV+pVjwEd5EXjnA7MAwEnU6kXaB
KyZRHWyABoFpBhieJhQbIGUK9BVBlqV6gZtDyfEqyhAJfotJQ0l5JLiqnZliu1V6M18FxSXnSJe2
lrp11C1/9tutBK6ryYQ9UVOObTevACH94dOkQ7aVk6OQGyCAYG+NicmsgIte4bZtZ2gZX/JqVTY3
3kAh1xEDklJ8g/xAL/3kTKPHMGRpkVvN3b/3mh+Yb5rMGaKgDlGZlVwOZ4I4sfw+7eKD3NsQioAq
pXEdYwmQhdEchyS7SNbwWS34FX3cP6XtuMuMAf+zZomO/99f5is35+8TRFfpWTWGeuBp8qVNqK8P
SaWXqY+n/qJNDxaKsGpCSBZhhEE5N5XVLLDguaEnZN3rB039HQMl237AY1T2Fo3H0hgqInYOJtyM
HmU4pZDt7yQWRoc7Wwt/sl0gtr+Cw/3AKueb02OStq1DO708+7ym01UnI7kswSZSI7W0hS3RggTQ
/Ad3dvqY29nc598iBfSZ2fbYoDuRjlKrLdPpwS9TyB07kBx9YvdsSHdCFouvo3znsD9UA1QM2Fia
RouE6zxFX1TQs336xu0oB1dKzR8KPS4GgYhMTLYOJfKi1FQ88iKa3kGhSdMbgUE740FLj1J919Tk
5RAYiSxYcFOL8JdOgKkJoVjWoqWUP/XdMvbulEh2a6h/OSHj/49XhFvJ2NJmmKR9Rdf9UWMFOBKD
qBgSzjIT+YwyZi8ZHg+/Zd13BUOuKjkCml2iOViV3Nj21nnTHGuOOG8ZYXQZvSTGS4plQK/ehTB7
Ko6H+rnGLSWI1hF+LCn1mmFgEKtfW2nqt0MdU0vSGmw4VJD15YvyKAoi3ZjUxj+MmA8ZQT6TIyYx
hC0bBSb6HnwPtVpHDsYVGTPnjjde2ly5eaJuuFxfiFBkUyG6EYap+Ip/3DyPTnSI5cI/QNmbjZWy
ygmdzf1smTre2WRHy/G1pGH3vI+qszaxJLn5aC3ZLufhKTH2mFVkRsQghSKuebYT+jfoK1Z7Vb31
nWQASx3RlinyUr9DvTSqtpqHsrRPoWYnWTYDs3hNpRz2FGBtNOH4uu4UazsliJXDF48IQcuWEHBk
V9bCD8gWb5uGxyEbpAXl4eKW9bi22V6deEAMTyUEqcqw9wh3WePguJjCmCOcxpa5B5M1tqiQRWwt
nAD7DJpuI3lSrGu9zg/3RkNChI0ypA+EOxdtWF/pweR4o7f3iidNOlU4+2U6aQiYIgzrtH3sN63w
b/EBuKp258vnprp2V37YIUQqJH0g5SXnx9dd++NFSoo6VZM28vYRdj5ajIuWVQ1rohZ94jNz1NB6
90oHAtIQd8Z6iolhAU7L6FQ0/bEF8SozTjP8AIwWuCy+1qp+bwdNHaAYbN9EZ4R18d/vuYO5igH/
z9wrSK3qUt3K6dkJ2XX/vZ6+e/s5fI4D5KlwO9j/L5Z03hEt1QWeuc+zp0TFiG8TUQ9yx576KMGm
lJYzXtELd+D4hjGuC6lHC93sfLqSbNqDPDjxldfjew8qvhIROnCCqDQuYYK4MmLsKbh0LXjzqEKp
MJVyRX6Liykwo/0rd+B7F4qrIGuDwoHjj1CRv++0TGXj6UNjkFqywqsNCbU3Lyl64vqN8M/G+Chk
DLbYWBr7XvDEhbSNAnMA+oHtthWg+L+/0Q/Xb5gUEfD1xQtweT4kbZhbTgGJReQZhclKkEws24W9
KPlbpb4m7uBRf9tTTRjQKDs49GHUXE6lOk2pO51FiKOXvxRzJd4FTOYqJ5+Lf6sA4u14OBa0jjmS
MBGrJLKNAkab2nRwhBYxOul4DgSxgeQNjyqkOdbIcYB1XKDhCGW86j7Oh/22IPxdBCERHQv1tj06
Wk2bjHUBi9CCYlrXu7q+H4q9WoRrH9RYrz9BbFZpslcx8ZfJJBX6+4b4NmOfM0vXeWjpSbKIKTvB
YDCUJ6lCZb1WYJLntoUzG+2BI6PpgSeEvV5Ic5+PBSlSOIPlr3lAPUudFYiIm3yVKBEt3ugKSZ86
wrH0o41gEeDl1uEb01shFG0kI3W7UdPwNiTexhoAUalwBSEldt6U3jvWBpISH4+EZaLdDpEy95rk
Ns2zVWi3Wz1TFwKqnjwLow2maKd+rNakf8xMgj7NsXigoNk0OblLotmc1HpLhtZas1wfdkZWx8xx
/KVf46KNpRO3UFK6pWOLSL2Awc/nKS1sMYDPGF8HibYUY/Cu/JAtfpAewSNlFNxSkspPm/JY7Gs+
P+zDKxdUMLOVjlDvSi/epQMyd34C+9plVnc3Gh+JBOgEPxgF/G07IaEi5motuhGhZIhoBq1oRPXB
W4tUXZStWLoKNy5JOAv1Hwp3VIwGu8AHh+eMhtwvHjokjCuTkx+WEPwczhgKcZTs3+Jd+qGxCbMz
9wJ7wTdMNNhYlBO7NjFiRZj57xWr/7CH8HmWrqHONU2wxb/3kH7KpK7vJGNfcLV+nAiVgssuhijo
s2iYHVR6jzM6JkztoJDP/Tow0EB2AU8bRmfgaacqSdF6PRkNeaBxtbVzZ9nrkMItvBRINBM9ZSHP
TbM7WjC6h5AUKuPFcepTChO1xde7q95bZBbYYpvKfdUwDXIwW5LtBfmYa1lPV2rL5ArIFW8Rv51o
ErNroI/YKf+uzdDi0oYxr0Ig+43OqOVxXPhTwVkS/pIYNytodFAXmq5VEMLcbwhhGt/N8JOEHV61
HvddomODT7lY6fFzm7/HTntlK/2hqbGJgQbPk4Velina3w/G0PpMDqTe3mvFI96FltksCL1Qs4aO
jEAO7UQBm+BEQ6BTapVQmFOmfLTO4/2IB7mwO8rbWcWdw3ncHcdjCboW5P1KZqeLz2WgL+vmwTIe
rT5cRImbEkzJC53aWyW6IvF0vu/Sf1/KBaJmq3ViDepgEwt4bw5E9vaHQrlTqzcQACM4ZU2yzDM4
xE3DpARjZhr+pd4SVuGRnMc1FVh/Vr02z7Kdh2cnKqDQf2zFqhixl8MzEmE9h98ZZdyQPMYk0enF
XpEgjTnQ3WGWZayjpKYBgT60M8xu71i9iwx5FvANEllbxpm9lqgTLG3fWfra8bHPnYhKcqIbCApe
jKo2GtGV4g1s4erhOGe1xWPw7DsVZGpazVB+EJuuMrry2lTmGhxtocX1lBAHsbna7MZwT5375VMC
td7FOmZuwXpICMWSFGhbcTF7rAIJMthaysFdtHJWgreESIVw9JryTzbI0rmy2Rjmt/eeJ6MJb3ON
koWe7u+XLA7Nkq/e2PtRUraaTH6WpM2j9F3DEzXmSTE/dgkbl8eXyXurgQvTXiMu8WCroWsOTwQr
dxw9w6Yr+oWEWqARTwrTxklz+z7ExpoTuZgO/Yc1NfQKBzZhr2dDM8117TGbTGoQLkQwhL3GRoOC
6TZjiNEH/WKLucmHP+C8A2J5ToeBMupXqp8c2SdrtmBime5Kv162BQThCvpIfaVl/KHMxrjAxPlf
A1L/TuY061RvWyez9lg9K3l/S0rkIXOaBZw4qOp4zudz1Qtc1fD3ifSsskNi2OLb5JlMIYo29F3k
oWult5RGeWYXV4OYvp8UfD9AD+YumkUM4kX1x9Qlz+uS+tdCehDGz3Q/Vr32s7POMzJRu3bQHZXx
Bq2n3VhbHbALAyuAmMFiIrPyuwNZ11TJjclzgyNlrEyA3FoO1kb2HkN8I1Y1gMufyY1bt9u6eFQt
cmDPxLysfEsh7ZJtKJyubMU/EAdgMMiCV8U1geNfXFZJX+eMxOftA8j9uUSOR3AIlLkZ1/PGfOzb
55F+86pzzBcD9u8TgI+1HQhWJHZBorjgDhuN34ZOKHE3MWoizZrRcnVWSzgDrS8fmsjBbGmlZxRU
zVKkkZjeoooPKnVOrt1GuPJEvOBUvX3aLhOC5g1aVPb1uZE8y8q7WWHki5GBpq3trIXaUGH4ogFw
GmjzqI0y0n5LfNAa8qpj62yW54QTtrHlrYnfIvt93hlL6Tc58wjABjet7qrs1a6Zw8CpU/2MWUC4
4E0k+qnln4PcKHijUef30ceU9a4GkAvSaiDuT0rwK3hYI+nBBPtV6Cc1/bYhKbfNFqWXu0poMFT3
UHqhK4HHWzDJ6AMC7tGqIGX9kuHXOmZdqDWkAQA1cDky0vHTmvw52twpVV2vrpe6chjGyjW9+BbQ
XQycbqPi3EPUJB5pWenGvGJGNJWE/2HWJ+y+J+FuHSJtfi6lfUttnN0kcr82yKlV8aiY9GNhQO5/
1mtlpkMpMdrYjbBc68lRJcgdl3vyWxAFNRh2WtjNPsVg/yX3OGndTMNuZZYpZjCbLIJ5qwN4/ww1
29bQj+ZsnXcYs+B13Zr1qzURzpyMR2lYxcJ/0R5vJxDEumMh6Iy3e5TJxa3ado+lnYUYwAmsIUkq
+CLDwpfTvZSw7VfI2/aj3ED0t2YDAwYmdMTT4ZaVrcBXeb4A86jJx7Xf52tqnTeoTjMyNfgLIRJI
pErCQTTIFjiTzfs8WjJbCru7rEyuFIHmD8eAakDwEugp5Y8m/v8fiIJXylVMQ2vt49jYIhRgukU4
Vdp/hHF9g/xJDjku1VNshrdKKJQb8vBB+yL0BPjp+iTLQ1VtZAY8JI9ZEHxsY9kmb0V6JCIaJmZd
wopMjyX6vxytZn/iMFdwqqq8Hq3KUS1hpr5ZzM+SLTBhyeiGn7HvGK6LPJ4KkracbJxmXTAMSCnW
Qyl2/ebZuy3BH1MTokU3L5AUhnj+1sizqdG6fgWV1cIncnocsrd/V81fbMvL3cI06PVxOEDhoF7A
QFEVmH2Kh+TeqdqDxEULSbbX7gX7E5F2rn3ofjGfoOC04bYK1d9qtxdD8JheSyoFr3CYdbCg4Kwq
Hj7hHLNeTxtGfAbkdqf/YMpPK4uvp3DenApo38UWBpUQVjcpuzYkGnqgFsfZBJxBmPOPTJIkhKXe
c6s/gay6YfJKAdtF/jInJ8QLkWNLxBu/xCVCWhaF1nMjuVPYdnVhPv+c+keL3aAmATqc+nkIUUdz
rnFmv/wK/nXnLspaC/roIDehtS+hdcQKSvR4N/rHOFi30gPLohgCPA0PuQLhuApIyNNmmFdEBPpm
cJuNhxI7swJCvqWgr8Ul1K7PRvA46g+NUcxLZHx4IQ7qouC39+Fasc7JxMirn43mh+ycyvAwTQFO
9wNC8g02si4m1WvVfm1MhVne22CD5UU3edDSAWJ9zn2uql3YfobYaOIQEeGzH1KwkFy9IBl9VhfR
EnqA++/XS/8OodkqFCkVixxLNhz5Yj1Cm/bNSeUwMid6PjDF+NkIElfGMsPz9dVkfnh8OL35zKcL
CIIbs1uU2FqyJVP8z83guZVWao6Z0bRr/ftSNucaxTW4wKwfT3p623XwaK1ho6q/G4x4Q4ooc3rQ
/VPPue9kuzbFZMQgXCTbyQbqS1TRVKGa9zCBwnbeZ4+F37+v+Quu+/5i/O81i0b1jz1ItwtPzr3E
2iccwFUqLaoEeTKp2zkGoDIsOd83VzVIvVNhOBveJ6O6yKYnOYRN1b2WqrFweMW16jGjLvEa4z4O
WjcIna0KylNZS9SWY4ULKOyjcyc/tsA5kV8sskjYj22bqSIMoGbR+LOxOCj+Z4YNpInTsTH6m0l5
JQdCU58Mglri4UnUrn4Ll8pAUmajP/T3RWuwX29UPKo7Xyjal+qA2rHC8Uq25uLUixUcwMuN6pwa
jTxf4iCY4ytBj507xpEvkIpxl36s1F1pkqc3DoumvC8lCUvh3ZVb/dN2byICoukX45DL1hLetRNZ
CZWjgvchrqf+e1MWUEAUNwatllL4aygWkqdKyubwHV3LX1Fel4mHdT2rJroxxgcregyzha6sHFzb
Bu1ENJkaHWyo0tMuzXaN9Wp1bj48Ov0ZPDRsnoYRHgrgJAjslO4kScLHkYxKad4w42IxWlgF+9MN
jRHkggc4Ml12SDgeE0IC0veKAUD4W6EhT55DfLNrZ43MqlcJ/E2ZlN6OzCwhSPD3s/JAqVrmCG3Z
UCEeDEht2Bv7/JxTY0SZsiRm8cod/d5GAXoausItxcvoso1SkGTmOpEi+4yzU37AmseOcO+I4EJe
GcH9+Oj++KQLcB3lVGkFKZ80dRDVWfj2bUqxSojIv6/oxzL8z0sSW9QfyzEZkRQHnc2jI/+0bqCW
coYQK6ofS22ugpR2VY4U5NrO931Ixs73x/Vd7HyhYzddlvCxjZbhWYrpUfraaJ9OcN8rj07wVkbd
YuCNI2phXjjYicu/jHQFVmNaWyM4xsIBf9yZ/v1ovPeuMrLHB4vI2BkRacg3zIMidSvpRz24UeL3
LNgUzZukgb0+dPJzZW1sPISLZEVt0Teb4ur06DvMJK7ORjQsRmvoZv++qV5V1oMlm+a+lx8H/461
7psYC33mERu3TvsrzxP7ymp3vmv/sJ3Cac6EJA6adDknKTDsqJpkmnAIYuQKV29G5sciGNJlRPg6
1FLIGhImyF5PAMEQuJ4drB0dtgs4tDdsAlEqGNbOgZUrrDwD3Pjjel2FIabVHWLeASo+LrkDay8u
rLXW0LhY0zzz+KQsD9xYWOdbzjwasj3DgbW1jPu3xr8v/LtR/VUATiMXACQhAcfFlUyHPuRk/jru
ymXK3upTeauYGNdltBgEH/vWMeqFDzQUKh85W76CR6yFyMMcH9544B1DXLPBlqDdGPmDB0EkCCq3
tdEwEsygwEnHE5tTHv/NinnIULczuo8h/shaeKYIbLzcJ6+5SBdpEc19wCV5nBOaM1eDFyGhcnT2
F5xIWnhQO09Xt1rLCMFX1x52wg3spV6/onL63ugTs8a+Ah8AbatxOVDL9LYaaosHOE2HXMVEfXiL
tYdG2QYDjwBfiX8v/Z8+zqQTdShwGeMYFwexZ0ZTQ9zRuAeBnOecgn30u4puVbw3gkLYaFwbGP5A
g2GiikJZCNuhLl5GSrepkk6T3E17NvYQsZwZqFvS1T/giZohLhl7o8OUInklrLcpPxIjZbb5f79o
wG8U0jYwgEXq6N8rEy+GRtH6atrbWYRbDak/98aw88IdgZirOL5yXqja952AS4aGYKgWVmnMyv7+
vCkfwqST2oksoDsEyrQFJZbBIuAJigdi1dvyyblpT3j7J/4qz/CMdcvFsIOchXV/8d7lL5L2me2i
CJEhqaizrtxH1kkq15XzJjOuAWhnc8RKHjHticG8UbgQxIIUZvZ8HN60dOljWW2ype+T/CX/tNN1
TjVJTFV5g8izGG+g5o0TJPjK9d4H69YONnmyyV7UD7vfdwGN9l0wPZXaTVssc+OX1S1BEwgt6qs7
pXarhyzfpK92dWBX0LxHb3iJ88dUu1P0FyN14ZC1mz6dQwfKDtkIZEDK7myIHqL8o+M3HvEuis11
at6pzqF9iw03yD9Q1I7RU76KvZn0MvYPUnU/mrtamwMRFLlrqW58Cu4RhNUL1nhaubw+pTqjCgyl
fdnNa1z+kxtZuo1IOvbY/LZcWzc+6/vwHjIdtFmwz0Z90A280Rbq70F+neTbsnYbItf6ox0dc6wF
6HrRv+LSh2XPcw5iUjPacDFhqtojQz8TqhNAS7EIajy6j6O97xIiAyF2nfz6UedrWLjanHQMDRZo
C+xs1t/azqx7sPnL4WHIDg5eeePdMEejo5M5UJ/H8tFCVZ2vzRd0rGUKy/EVWqjZLZNVqe+DbDfY
uxyYMlyX5sKefgXlTYDkRXp3IuZ1NwEoEfnpuHlgn3+OulmwIdxMuRUKWA50GmcGh+/O+v+8izBM
gquL2SiEZPMCT9OTIZSLqf5a016PZntrxWSRbtt0LpOl8e8P+z7EogsHuGN/1JiZXFJrytKSUl9n
9cI99Git8RdGMcy4KL+2F/9wmAoTQUFIEYaO+sVlaVKpZn4WTnsHNKwxdrhgzGFPzjT/WCr6vKoI
JZau3EpDFHV/t0ZCfKCx/eNkKANG/71ZyGPZRDqi3n2fhMwlsnvkUTeIvbwW3++3wvJvbdxmRrKY
MQkzM5LYmodCVZaOgcK3IRrCAsFTHoKRmttLXYWeGkSY1TqtWhBFIiom1PQxEWSAXL5MxIdIz6HI
whaDo91lDVBhFcUT4xEAJFeR8g3eaYtBhtrLLzUNjsVhI1vHQTsX1WuRQtnVz1NGBpWH2zLImBNo
WEBeeexfd/vixjii6AaHQRJrOBdHldr7UZnqwbDXGsNNnPK96hh4WbL/YRLCM5UM7gVVVK1xlSvb
9he465KU3EMECoiZImViLaMQxTksIjvNV0AgQkoC6ot2UmZTcQhTb0Uh4jYa6s3sI5ORtTMoy6Gt
NooE+UbHHk/8eSPu3YAJu6TLGNGRT+t9OF266EfIg5O8xXxqrptnY1siPm9CZWF2n3hCX2GEfOFO
lzeEgaECXcoSB+oFeJ5Esp22mdnvM519o1/6ocP0+7kDkA4Thm5zAgLnpVy7dpe4o/Um4noL7bVX
PzKI42+mf2OS3hFaONUH53+v0S/Dj8vvZkPTEeNtsMTLI28oq9AfA/KeBuxoEdO4KSlXaoyJTau+
tXNNu8M0nKHFfV72zDn1tWSda6IKGnTESD1tRgFt46zDkMALZktjM3FaBoTB7+uh2QgDiZ4ZQQBK
AxpbFLSglPKuiXNT9ByGn5GKMlXTZ2UDqkt20MQFK1JxL3c9XDuEK+W6qYI7PyAyLKKCZWgHXhz0
D2m/VEnXbEx1aZTXjMFxBvm+uCFUKjhBUwJBqryoBPCMSKFmt/1+AqVpFQh+YpnGzCCto0/IRNoF
d2JoCkLlek3xNATe3EI8TWFmATwm+E+mTnvTcsIL3mWBN1NjYNsk3cbyqadMTWIdvf7nqNQY1nVL
BaxUDR6yRF3JuAH0WORLKGL7LN366rhvs26rg5VYWeIGkYNQJ5qNI4c9eLtOlW1UOBXaxI7yoB/9
HiQGtIoDMTvCy1OtxcQSwcFklkSPhWJQ2MwthoCp9gEsbBIfICn1qub3oKl3p/TFuU1N/F9p0sri
M03J+aiyZRuX92kowXaoVxlwXctLGyT9zByerXIiO7KGeHEzwHRz5GcVvKC/ZXVvc6lzfTrTJjXn
dZy5bF/EYADzQGHMgnE++lu/eLTg3vcIGm2XLNiZQ65mD9vd0uYelmtTM566Uj5WgwEO+DmluE5b
sEGT5pgxay7DHWpD2Coelq9tBOAos3Waa6M/GdVbm2Xz0ath2QHoTBg72D1hoOE6Mp8nzDa64WQp
LEUcVPOdR9ZKOyKDNJFR+r8lYDxK0I1IURXzuBzpCUriu1YKyUt7VBmr6CkbjPIsM12Ftjwoiy5E
h09IKPlIPh1uHR0a5cx/txy0rTE4fGsdSnAoUxA75F+1d+Szc5olJS6fqfHnGt6guubNLILG5N5b
NNwroNApWRNkaTMoFyQXFDpdlbpTd5ZIsixLmRgUFSflbs/QRyqfx+GcxeBsCVJ9FAKvTGj04DA4
KIZqjLioUJ889bZo9JmT7pDKFMGnWS41BmTkjBuuVC99as0AVY1Mz01Ilrq0KjgAwbgISAZqvAdM
2ZA7UPQZrmnsW81YdgPs+Ozx3/sTfhE/rkQmgECuFt35xeYZViN8gTjBMUP9NPGRIb+gUbON2vc7
JR53HpCyGTZr6ElrBibzlP3Vsw/+GFsYfRbbEdPlMSKRQ8oWZILc6q2/hQ1PNexRISaNPcOieomW
/yk27Ts+flma5s622o3VwKGPc30+jE9CFOSE6a9JuQ98cj77Z9WRN3pb3Mm5dWqwK3Va4mLwiDaQ
j2CfdZehpJcRD+lRw/faM8DC6sNeYq2nmsN9C7BZadF9qIyrkk5D4HkV0GVObI3mndRVGfL49B2B
iI3DzlCuxZAxkipqZPE6RzdKQlHh4ebV4n4A2bQHNTf8ZxmDumJA6ojPXXKTCgJPoblqmM2gRlTZ
uc9xiKkPgYjZSxYil0vuEH5wtGAzozjlbGiGhdXHeM4ZLEnble3A7Yp41fW7tj6OuUKqJYPz/FkQ
IHRdIZEb1+IuWwR5BfKA9rvmd6VbuVqhJw4BTcHH5+lnJzWQ/JEfL6QdNF48voRS+11A9yqbBa+R
j8LGjzG9IyonhYIQAi0o7Qdic2xTdlaezHX04ehS5wrRTylUuTS5Mbxbi3SzFBplLs1H0MzK9BdM
cTFLOVnOzneQE6lUgnzD1thWnX6Tac9TDOxc5sthxFGSYVeE2W79HFvvxPXceCUDDrxj/FGnvt91
4dpo7ttlVg5sRM1KDkxXlj7zqZs3PI8OCKMoczcHM0pXHtJyJcVOKuSA39lmPZO63z7YywBjSePR
WeS1+CniLfU8Vr/GcGTiViLEYWXnNzIVSoyiG2bIzPZeFTFPIskMpwsT78XJlOe6ri47Q5vxTMvi
KVYZXfq3jg2sXT75HNpAwLL6DI7ApBSdXkEm5jjMJNSlulwwXMHdoX6gBEOYgHfOpPhrU8+XuNYy
gUAHpDEASl8FgX1sKxxyTK443+TcEKx24IMAOkCrSAss2BDJsapk1AY96HtiOWvxoKT6zYteZQt8
KWYahKSSlys9xLcJQa45W1GnwcD5NUxru6EKw3Q93Vsq0p5Ex1+ScmFw7epoMWnNrWqttNhBWfOJ
GN7Qo7e95tHwJUH5s/ihyUd7gCWjRvjHd1pfU5V9qJIntG+gi+rac0lOLQFGqO+U7Ogh9GJhZ0ay
6I34wFixk14s47XrXy1jOsTTXTfRZozPthmu0n0OLD+oChnmravqGpuAuhBmJYin6sB8wYOnmUSC
EyROX3frEn1XFf9WFOx84Ev+e9f8hhOLC2MKyrXRDcnsm3/3Jn3gW/gnFYLS6qZZw0w+deXuMa43
HK3pdEj7VWldE6J8wTEXt1OVFZNmA093OrGLT1Vw+CyHNud2hjhvbSql/GLFtSpjjPw9ARMZ5btU
hS1qHCv7CnrzDa/imqEowJkUPn4mouy/r7mOg56sLIPeW6fxlhE/HiarWjExXHQJnOHhASoJYKiN
Rc6vbCDAdGNyYGRecK3eF53ft/uA8ZFjYGZO0X9xH/LQVmPZG/R9Z6jrDgJCCU/sNYioIFt7Vmps
nDGxTZQIKnudSb530lNRElF5VvDQnQjw04JdaIH8xk9ZylTeHmb/fkO+eo7L74gWwEQQQOdsqhfd
q8FOV05jS2bbMQf6SaEYEeCrfqb+Mk5uiOabMyCqDWLAhlWN71y1Y9jUy5Qcj50MImZRDV85678a
w2/fSbDUaR+h2n7Fevwx3SDJ1c7kkXAqqyaMFl/bVluMg/C4BvqdgMhAeFTcOYbg3Ki4qjL+aFv0
zyEj4WdLawitlKHVZy5Et7B/8ww00kwGSRhk6yoUmDHsxE5sryyZ9herpHSfamfsT+PwuTFuk8Jf
6ISuBtR1ifebWVrQPvcrP3lXxrM/FOvUOOMthUjpPr0zqIhFh220rznjsrK7CyFuF3mIFY66KOOX
1IRwcleggVGfJukZjm5cSYLCWtqnKYHafBCFN6QY+KK4zfkJYR75vCBM2sFLmEwKqmJBdCJvb+ao
Sz8F6x6YMKsM4n55mLTOCHRaWC0YoEJUleSq9tKxFiWOFZ30KkWHNrsrFOKY282/Xx3wjR/e7/8m
7Lx2HEeydf1EBOjNrUiR8uklZd4Qael90D79+djnanpv7JkBGoWq7qwqJRmx1m95v8idwr7FRvGv
N03kpi7pjaKdY65aZyeVD6GlH3OxNahLoosARc1AZ5qTPJp8xwbk/Zzd/gA4F5oUWxEa3M/vJE5X
se5lLI72yHxc3pl6abn7Ws10iURoIK9JHH7HyBkX9n5LeU7ay5KN1OGwRTQEzK2x5H6FscAi+/i3
j5V9q5rbWpH47jP9jeBrLBRKw5dFMUUOJFKEimyjjyUjORuVovyq56lfpE/JrSc5RA/J7iKC0cz3
bfgWW0Q5fRIJh+DC3E416fXEedGvKBMYMCBkQDwEjb9orWeQiE/MHhd/XesEcd9HWkp1cHpkNbL1
mKNMTq45gIbSCYYubR8jnmrND6X7bKVbgtt/seWNQpF2q+FwpEWx1y/6aKDwPqsQIBa9fwOB61pY
78122I2N4hcJcEaxYwHCu0s6TUZMofS8ynCpKemp1OYJsp+yBr3Oa9tfp/GUOx8pCgKrZUiyTTxk
2MDzm/KtUDo5diERL3yp5a6W9wj6h1QVBLNraTNhPG0NhDIi4UBsQbdrhocHi4Mn/WPq8pt6b4wt
kVO9r8R/rF3gWYQ3oqOdH52Q2gISsBOqc5HsWQslv+jxJKS6PAAatPPcHhKZjVNGFSTTnoxvAmZn
eojzfitDJkJ5m+o3SMLWZnstebsLizULCWX/N4QkWebROasuKmyoSD8VbP2iC+QKc+6S+GGY+c1U
P5ZgSxjl11LQeq85PrqnqT8201Yxt5nmWwTwDV4ub/rcJWIy0pnEt+Jq5n7mBCQugoYr1DY4jFIc
1C6py7HwQ2tnisAJtzxcSrmTWftwPrH+EbYLIe4YTHG81mV9QG7YD+f0RTEoRYyqip7LyrPLfIcs
H7oWOg1JtBQe5v7bKTPMhNxTCm0Cqh5g6V2FdY1k7DJSIFPacxdUu6uFfVAxmui3qelPI+EPQ17u
x3g+0qV1TnmslWTyHbDnqHF2yJnwWJY7nDmvZNmI/opYCQiOxl6anN3YULZthbBM5nu9xsXYNF3O
T5ohkQ5ihigSJHxjeUAmfRTt1pFXqdvPTB+35ki+f0yWdPg3KFRt8n7rlGcWNHYq9XWtKEo666Aw
j0sqroXukc1aTh+T5kMRf4LtQKpaIjiybcraLQh46nJyf4mS0bQHuaS+WwbiHGlVLOzRW5T8R6pg
XiKS/qvhMhrNbZVtV6RX0xJyWOLp2hpIviqGOAmwYEbU17XVYUgEKoeHrr/UUYihJD7a0x+VV1vq
L8h2J3kYQkSEBNb34CqLynKN5huPg4O/cg2iXKtWYgb/oR2fljyoHPNQTh2wa6Dm82WmBAZn8hIh
gKxYC+qY1nsbXCC6DYv6bBeahykMdnIk2aF4tcreDZ2Ypa/1soiUqjQc6o1NdWxYSfsV8pu7fU+c
W1NXB5VYaQjqbboYrsUvdbBxVcopGl1soigmaR8jA1yfIUBnlR1IrmOCQdMHKUmIGH3XEkomSN6m
+ZxkkAIRKz3D/UeGf9XSoyCjATY0KQphfZ3Et5N9t/LRQoMWKfLdXiHYftkrGE2V12bhUMixbKOf
w7yPCIZVjbxZbcBsiQd6gEwQdKgWiFLJ+1HglPObGX7MyyWxiL1G+zyDynJhppgEquloVIpvFQlw
aL+prRfb+bKGB/zoSxqdCjGfSLwcMuEJ4HU5eZHQaDbqKQtpHH+bZ3LvII+IQIfOQ61eYhe+N6rm
sa45lf0d4ZEhoogueuEXIKzKghdJPDkE8tRkGtYZCk+emkzop67eZ1zkShYINgzaKDT5v5VNWf/m
CtbZ1DBQJcqgGDr//8/ZNAl5VLvZ1M6LTlauzTf42UgJ1cpequVjBoKPeQKaYj7anGsCT7tNoIVS
LrSX65CHXGKL7tYjUyJL9Zhd02KrqwSCZfeZQHhpeTaGq2EyL9LP0ZksptOjqozbehioITH8eNmP
IcknNAJUVChB/eeD7jFSgYLTlK0pnmTz53quUDzPWMPh1npib3s8tAsh3o0Un/IGvXWmk5TWoF+7
czkWdr+VANaAwCgm2UM7uKhBMKLjMg9P9b2Mje2c9LiTolOmpjGwHEF7q9qh/+h4p4z/6kz+N+H0
/z9lh+tYBrHlf//5KddUfclhKDOXEIeggqMhIwOPhk2BSXj5v6eg/3XdWO3YYOeELFn/DhtqDT2u
63bQzr1EAId0w3uv5o8Lhqz2aOMKr8q156bYybIHd9mut13MGNEa/23XW/9W/56a4cZpclyZPabn
//xbl0jTaxHRpUXSpa+iPlxhgVx5IbcqSDJtw95Xds94TYI+7XY5Lq4Yauy/fBq4sv7nHwN/AMuO
QVgVVux/iW+taRKOKeX9eSBBjaOzbfODVE875gZXdSgsYuggAs/Bg4aYLDXExqw1YGiL+D97M0Sp
S5prEM0r+K0F8/I2Nj8JcnSFOoN9A+5kcg4A2J+tKXMJtnKTvmYwWXu11CBDmLoGzCCHssVzhY+o
GaVgAlMJ54HL6amYUBs18E0C34+1R4K80xOkrga5Aw1nPckNayzOENHFPDTHlrGgAZQV6rVfsk+q
vAx6SZOSA5C8CTFtBPYsi+BTUpugbYjijrq/RVmOFEwxHVADgPus+V5iFEQlcp6gyg5kg1LyZnvF
nBx1/osEO5/ZLTZVxJMXo6sDfHRHaAbDpLBK3E0G/3CcQVF+ez3b0jHg0bORVT9Jx+8DGDTlBP1D
rKgzRr4WnhkVqFk9kvkC0K7vrALkXJEPcYgMtfpNyKrR4LsSjnCZ2ZFH1/UnIwdkZieFIc0miqpy
fiw1KG4M7ov0siQ9jY6xRx76zpZNr86fa+lc9b/Y9vjwGHqkW6ei67eywzrTdlLjdRPN2Mn4QYWA
pR1DSTy3deESs91UGI5JjlQkd+DAJTtt2ymhF4fqzgTxoY8G/wMBe6Xpmul9QgEr9BZb2sukQhn8
tWMMhvHQR7Ss+AMwYCo9taZ8kM0h6NBUQ6+uqqhwjS2NfRCydGx8qYRkrXbd5CDD/mQVJoRAHFoV
PG+8GsmroMiq80V7Ktrl1Mlkew/pfpEfdSDVmPb2HoHuWCpBE+aBDVBbzhFxyzX3FTQevI0ZY/TN
Q18nPpALpMQPephOQ6rzlIMEG/xAmRpG+8+JMzsG30fkME9sgeiw1LQ7hsN41gBA84VKK7RWancV
LNdx2HoWC0tiSoFGpw8hfGnh1XHqdUqK3GvPJWAuW0sRH2lOkxMVNFlENEWKx1YM27b8dOyz3b6r
xGC1ZDeVuKOS6Kw6hYuIpslLTx7hU20psCTnKiRS5V1r/iW31sN/Z9HITe+fKsHIkOMbAoml9Tbi
YRkTUIL0Kve/uQQgrV0TsocRzZEXwfdoxi1dxNs8AzPmhe4bJ9DMfJNKaD66gUgqAubvGz3SNx2I
Qw4FlUxfOu9DC0qFKIXPurok3XU06ZBpjgRryRN/aS9bdoJC4umo3LN525NMhFIDDs3ZzLafZJST
7IqH+mkxvME5zYob3arRmyELaHGCIMMFQToV3zixNZkpGFNpFmcwTz199gSxMqh9QZapMbtakq9M
PDUbquJZOOBhxSFVPafl8SJ6xhtxIqGj4TWxDNrm/REzdA2VsEEfUiJb95vdqthGn45ZkPYRF3c3
Akl9PBUhEvg4Roim4fh8ZauRVFQsfO4ys7ykDT6cw7h8pJi/qpEA37Q8Z8OnTWilkk9HQQ/sWNwZ
VkJH2qyXrUNNomxwdC4vJM1bU8xWCpBDH44DJQDZaA6nRCGKvXMJ8zjm4YMR+pj4Nk6/72XV0yZ5
OyiUjJfDXq9NchqyU4gKx9Cx3VSwf9FGMz/gD8WA/Cm5ivFO0o+75CdL/dUsyY1jxEz1n0Vfm9bs
OTH0+nliKovzfC+tIPpEAd/zEF2LBhx60LZtS+KM88Py40aOdlKKD+B5lKGMgHkZwarQxGMd1eEr
y0I8ocAAKU59Nsu47x4IySRx4smRvuxlQJLDHjSrFC3xPMp82znH8Rvqa38XWA8vlGZNLAQqwsFh
T/YLVwXRmfJHxp5vFdTt8W+mVeHa9bFvid7M9zEyHxus3WJ3ado4aCfGLbhPvclAy3E+XZfZ8swa
Ay//4buZ6RfRU4eqINv4nurK75pLT1kOkXGbBK1Gux/WNFCQiHrUMZCNDzEfZKw4m3Dl7Lj4nAVo
OdnlFpvY8AGxrbGuWcM1JzVzCI8lcUEWASodHQOrDFREUxDjR8thSJtwR1wURCrzFx+FXcOfjPDF
ztsyrdcg9074E8/CQywneprUbK9abpG1O+0nYtcUeSJl3sZ/Mh2rTiOW4YUHBm3NTS7fzeRrzj4M
Mt3gDDAgCOlqNTuLDbqvHvG/zMPv1HVbewUZSrKip30iRcQdcIynkmdNb5LuWzG50FAiI+90097D
tt4s08M/mpx8vwL/EXuMBeQY4vqnckyqTKgKbdMi10GZAkMd+kl6Xcr72OzU+mTI20a/wiLw9E5A
SjWZAafV7EaYOGI7bq/0YvIlyY/SizdbVwO13ks8XY7IXUX5yKtfbX5DioLKpnEOk/EeyTD3PzZq
vY6gvuIOi7mYC+EFtSfrcIqy4a9UtEFESpg5fqucSJZayWEjjB+qeUe61U4lvUKCRG3CkSo41SsV
y207kpxt9CXp+5jfx4KKPNCPcb8ut2ZPw3yrP8uYkPWQjTDmeuVCMNLyYNDeNW3ZZLamBkiijE8q
TkbOQotQtpeeVVu7aHzc7RRuFFnbpLbtT8NVoiaNzVA7Q1+6qWNyBSDHZQuAbAIo2NQxdWnS05yd
4uwSah+tFLNYCNikTUKNGaMRECWfVTN+d3DZpi0/hfNDXUJXlixEV52ToqkoNJCRtT1Mcnu2o48e
DSqBfANPO6oOaFDqcY8h8F0zf4MAZQx4DC6rcxz0sQEzAdp1R7CnSb3njowXMrlFbkG+nTwm6MSH
Yyt+R31FPXx9r3HKZN3DP3AYlQURtc0JsUuzs9Kx6uvg+I60LfV3mdGuNF9mDdamPGmd4BT/jgk8
mPt9hevRYt+SNQ+1iL/Odwbpx4PykkXxdiCIaGCMNPs/iiKB7OT6N9WeR5g1fQHFgXoX3GeqQoCI
uC/Ajsl+yhWuIlA+Gvyyk1Y/F4svW2+I6VhUL5BztFyQ9Noh0uqZx8bBWwhpzBDulIbuyd050+xT
bz8IJt9x2NbImUZDYV3AMaWRvMvVAMKeVugGsNUQ+bzB1kyL7IsDxLKu+lRlIXdUd864i7WjxLGW
p7/1YLiDfpDQ2bSqdQ1L7Wk1WSlW643Wl+hbL5KdjcZ8w3G+WjF15NMt5dwLzaZUNJ5mBIeZ47xq
VHqsAR4Gy6el7gdp/hZdtHWm5TPF49e1JIwm0Sbr57OuU91YF4celKjPrnohgUB+K+aTtkibdvnK
BLeBFnlj+BFOyE912ZOYHQkmDqJi3HRW0JICUBL+UxZiJ5l38to8wXCOZ2KLY3ZNCSzDGalCf6Ep
7EVOx31ZKm7XzytzZAEuykl0kKuvFYrN6k+FaGJxJzBSNwgHBPcEH6m54DuLhQv5aAUipjUzPAa/
xwBPD5taD8tJ4XybjwBDeSVfRkm56A4QGsmmbh3WJ6so9rr8J8Zf5kSTJaG1nmAjTaaWFecwLeFK
MZUgRnPMhvLRlDIWjnzedF37k1h/c8gZPN8Urbt0hUx1QfGu4kYqUX2qRbfiFMR4o/G8jBMXSo2D
rWiOUv9VC7hDp36J1aBnkGhIH0gMwnEKpDEsTwJOxCCDpipf6xRk2VecARwPQAj+YxVkzAji6pNp
/dTobWXtVsofDUig3e0yGEpDOdROteFPxNuLewOti2q7Kj0OTjJs2fuNntPD4rCG5IkXWDsdzQsa
Cqn/zTj0LZkOMWC5pCbd/9Ctj1p6sezKp7BGrHxWfFKa8iW1s5uG2DcNt0QcHxXpTV4xzY45V3sL
J8MTiuFXXfq4UKdtANPw9NfWZ8PrrocnqcoIK5GPCd5Vp7wj/vb47fPlrZtPOeCi+pxPgLTRpWNS
bur2hyZjnGQY7b8l3Kmy/bspjbNMXCh+7LK8h/Zvpv3O4c6EfjTrrYE1GxCigBWiw4D7YPHGqfFT
pfYadTovxgC5hSF6CCT6gtkm98P6PYrummq4/fKyHh2FeVjlQH2tPcqCFJ7wYU3e1ZxdPLRBWi5u
IX1YhCo62niuCa2PpE0PjJdrMvsewD5iWJH8gTYVektaAboUgGNQeQmlFv5+BsKOVBbcz36lxqdV
F4Fmh2yQmVx9PX7tzA8yFzajiSJEwmTOTWhoNT7pcSP0rwZcPi7JznhM6JNus6d5WXaUCaJ0CFeT
Vo4Ub8ou1di8DW8yKaANzKii9K6lULV+zYa7Muhs3iCojCiGhQKF34DPyGuBDuT4YmRIYvbDTKHL
twoxEPaZKzN+c4Og3cRTDQUhBRkvTRRzB2NWy3wxk8KN/HXgJzN5Z9TfWsXzwKyTiIbphaYUYMeh
8opwIQeBnB31TUVED8wf6qELM0JC7buusoQhomgZEmTbF0sBFymfUpV50Ir9iS6Lqan+C+WlWv/D
/Lky6ioqZiptFHK+7X9hS1k2tqk0EwCp6neDHA4J+lxFWKLOPCgQeV191GRWBOVikEIBharqW1vd
rnbNyNrWSbpVVeKtesGLhrPGnAPLaE8W+TFLTHeJ/TOybMzE3pfUysZqH7TqjzplG4XM5bZ9mxlB
JvORCLsdV+pq/SuO2fSXZApVJkSAxlRmzpccQ2NN8EfB0rAmYAkumFm6L2jilpEwVtDS1HLzjpon
Ss00f4H4aVXqrSSS/6/dEHoVm1UGWkPMM2J9cFMabRM7e9fYowvntesIV2BloO2YSCx6ycfu2+yT
rZIcEWRGym2KPudmTd7rT3gMWyzDyfdq1THV39kun1J92AEdsdytNcfCRQc61yenxEQg3xsDgg4N
U7ZACapPAxaxjuYpgq/L30L+LH/0dV7s39i/vXUO7iZIkyn1yYsc+ZgruKJWNYKJU0WiZYGLLBn+
bMn2hiEPiuygjBc5vY1y/WQStWBOT23IkBDeJ5koq/4BMd1Q3Oti8QzjkFmdJxkoWT4NPmIjZlpS
rKPCKkmy9mbQqbug2GI5lQCgndoEZlJgMb2uteTkQROaTC5QfNUctCwfMnMts62fWpLuFrZ6zjXq
v41vuzO2KQK0WTyn1uIXWC0V6ewoqDXfcxQLVvROHPQGINMXZfPUkwMyKynGioFYTgUtsAXscJ+l
eLvGNtCWeNCn+1gTL2Jv7JbyFwIdRGW4kvmtDVca53EvULBolcGi7ZP6s6q+Qp4uCTi4RojUt/tl
eG/VQwcrZLLJK59FOpE7o3mRMZ87TXVz6Z0kZ9l4yhF/ia58skf7nQ2gTUkP5UheH7KQSIiKrPmr
UnJmkp1QGR9p89lSpy1hzZ4ek3tZXKuBXZS9F7yq6b/mXN0kHMoWa23JcaSMLenBuE+ms1R0gcFF
qcZ/iFDxg3TeQkFPngLq2kpM0rzuDuqfVZyjiWm3vi7p4s2J4Re0QxSiug3tUeYw5w6P0uXShL9k
xMNBM+o2uxo4pMmAvLgB9Ib+n4LsK/ztA490JGCzXplZagI1FYQ8CZMa+m5PjVH4ZdPeAloIudVk
nW2rhwtTlthfbXu59gOPBgh+HiVEvgb2FiQKVSS2sBFu1N0V3uvK6P9ge1q+MGm4SiSOhjGQrJ14
zJUWyUlkwLH0OFA+aFWKMdxQTtSl7a6jfZoRUubBMyWxBR94LV5D7YpvCVa8JjxjV9BXJxYAZwgD
zeTwTt26fC61wsttI9Dnaqe1ra9Evh1aP9bCdFoAMFTHQqF2HYUXHvpXrBOFjaxtIY1EjX5SxHN0
zEpMLwWBTQgLqa8lW8UYb01veZ0q3Dq7xRknsh1BKpIh4hhR5HVIck2xRpgkn7KkfyBFP7QlAa/k
XhliP8ris0uTbYVfnCXfl6cnu3oeUQA4ieMv04/S3mqH16fPziULPIYmrbeeW4nyIHqzs67a5MQ/
5TmNxpp6zMvOTxv9dUjA/+qzzrZgDoWLn4qrjzxKiFOt52/OR2xXuLsoHMWTAkuQDOG54aBRPubq
/CDL41atPvl5lbGyXpgr/yYGfId1L+7SY4rhsMBCMETnhOJD/ir/pPFMUSCogZO5fPXVO0VI/nKT
ondn+G7BAC1Is6i5yzOwi3ogqMJTrY+U2B7R25wuz4P46MbOU4bcvcwVrVrh11zC8bCIJICFDuzz
OF2jFMCo/IhyeTeJU11HQDqcebVDk5BAX/BniJPMLNGkBIsBYbHKIKVzQ23YJzw2FtozBXC714Al
UF844yEDZpx7LAZnRXlQWwo6lXue0N1OZkEcPqsaURfZI6nfvt0nGPA7F6ZeTYEJJcYYsQZTRYA5
6R5qYsPqD4KQ9sRMNzkzkEmzCYyE5ZAd+LQ4L9qguhQueYslEzKDv6DX9yz5wANWIlEobLolyhbN
RAY6BybixzCaniMHXSSmtpja+RrIrnLmkzVeZ+Ls64TsNF7YUdsuUh6MwGkjLTSJQSWL815ljy0G
AzwO74VhQEk2B6V5yZrJxYwy4xBNo/aZ9TDJkAbwBJPN3BSAA9NHymSZz5M/qfKb0ibBGFINRpAt
07gg2D5UyB6LrhWFNWm7eFUFdN7fbRGiT853OXqMKAsURAEDRAEBmY+rjMoKk61G7WY0lu/yML0L
88Fux8dORB5a4/dcM29Wlj51NhHCh6hhpghfTIa7CsFEmSHMr8/IsaP2im9/LAUX6M6q7oxwyteq
xx9XLXP4NE+Ji8GRjXw5LUjNmpT7CpLZLO4hko1lwQ6XB3L/CBWZ5kNQhvlO4hfmDmAq/NW171b3
8yL26oJFOzXfJRq0kYfRJ+Mkz6pUuBGMqwTDZjvxGZVmG1+JtmDWxaHZg7FaYL4IEyhbkiPBxvfY
GghnZBHozbReDXPPI6CaqHjNo2yOW02LzmH/o2WCx7h6zKLBLQQJpYTVDN0DmuWuv+rAYHZZXPhS
nmYAiKAcUqDUSPk/tfqAVs3xYMy5oDjIi0OmiRtWF+LOV4MQ7CoXfcO/LvfDwTEm38imH91k0B6y
o2EObxEdDSXMHNoxV2cnAk+NVsk4zuXkrZa+prHZAGZVHVBOB/FA5Lc8flEKs41G8Za2jSeHAL/1
SElU7dWts625WEcJ8XMmnQ0MXSYuZMaAQmCpSDVPZj6Q1lK51GP33ODfVw2+tnLojWNrtjsRJ4FW
ya8tlrK4lvaJQ7balPja4GzMJtquWt+GraxOdUrfOjgsmSn7XZfyj7B+ATccC2WFYPr+ZAHOR4/F
CtU0YeAUOnqNJFhJCdrbCWYhxnRiz4dEWDMj4BF91WG5M7aSQsdIewntE1dCCEzQasmD/ZIxY86D
AmEQ2EDzCwh0QpG5QdZi7LxgjdioeHIGW7so2UIWoO4rrX3seYXbtKIamvAaQTXOOL5Txv6owdEv
BTh+X3JXlLu6lDv+YN09nNQz+YvvUWgfQRrfupj1TR3/7LL050zZR1q5cRrjLYUTG9jpBuRKEAvB
EK3OIxipRuLnHDZekOp6CgMkcghdIpPWaUp9Q9l4IB+CSFfMSEsV6PKrQ/dAmOpurGLdxS+2qOUl
7psAe/kD1Ut1Q4Hk0yCru3IyD6lg6JwQHqbHWim8FGxpNIg2WCpvGckcCfVgKiOyNlnY07e5tQhO
e6JVby8Z8RHvBBgVB7MaeULcBVoQW4YMzJlaR517cdkR4eY5jfRoWAgSI0ovqjG/aJH+oBbGYzr3
hxQsWQ6Xtb+i2ZvZflbz1ylDoFlBYhEw8jaORNzSJ8VR0Gj2MV76CvWAfFKmHq1UsVeczh+Wflep
zZ9cEItVaifRWg+GYfqlmF4nwG4kdExow3loOsaFa4eingl8wUmArlgVH/VofhbElVTEoZI31aN+
nxVGqvZN7fGBERciJFfbpWH3Ug5oO6IqMPmdkEoH86he8qyidU4cl3wkKwcFiuE8DRxigpex3ej2
n8J7i4mCwEbFLWT7ZPdPMl5+CVVhaqJsToBhBJUrZNER5ouBp4gOTfxWvcb1EeVJIWkeOTnr9dGa
q5LMsP2R0tFRsfBtMIwORArrRBOtUU7O+FZznI/NU62fZf0XmDORs0OvhTvqBOo1XxZ159mwxHXJ
qUqaIQQXyU/FW1uDcpj5szoRR6RHy1+WLfyOOZG81RFlOXlS4CdI7AtpL+kZuLYgRlJFIaUQDxw3
bI6qRXMmx9n4WeTEiVHl3FmEpjgltqYoWLr2YyyI0eHbEeJoxK1D53JBs+sIkKaiI+tzJ6hR8NsC
+S75uqDYt+FkhUBTEoyqUHZTXNJUAzHmmLABDpk5tGzkcE0DY6HFB9lj9jCoRnLWRnC13kQYoav+
L+I47PuYnyKDxynp8i1XBSb5sPm+Huo9jw+jdnpmJjrhwH1d6m6D+9gL6/ygyi/ThQSsrTY1OxND
jEkQSCUTcIq7vfeitjxOVOPF1+2JUt9NcPrWN5vv4BZsNr9B4n4/nvi5ZB+cNo8nsbnlm9ttcwtO
t87nn6fH4PZ4erydgvUf5SYY3Mnlp2FeN9tgq2+SPRI59/H0/c8vBPzS4N6Cx8bjXyvqTY9nwkPK
pL7wrIVWkP7JL7TbP6uPEMjPtvdL7KkH9v8g+8qfFPSv3X5xIew27THSN0UwHVMPNjYQL/AwoLsH
uINNdUYz5iYuf1axtYJl2/giYK/fcNzKJLY8TL+EHhNtkR6lg+ZSAr3ve64ml8o59QXM1z59E4C6
PDNiJQhwvonr0Rtv/lE+oBY0iArou0+SJJ1P/acj7kjHA4wTj1CBDV4fsF2SkXVeavNEIIRWbdGz
hafyaGz5lwHayWnb1OWuY5YMQanlUYbL6oMVI0uj/dpNycOvpcW+qSNU0vVTszBxtyO6wwqykSE2
1f2YXjtzRbT2uvZYIlbVGyqb6+wQllQ4lPNy1MPYX+0ThvwTy/zltXO9gCxF3bEnpksGbk6gYAd5
PuqEgymIUKHW9V5dNWqr68Xo34pR3vUhdtThvZIAugggJi9/bxbtRjVG4FvYFBJZ5THa22To2wVD
GW00FqR7CjwxLQRYs2Zn6H8mzlfF1A7kvjNyARiUvrq2pE5nir59U2TPdqkF2rS8Fwiac1LW8qUP
9LA40B9m8BrMSImamnlk3Oae1iIcJlwwqjmUaYeewH3VOcSuSXRjCk2lnDsEHWuLJm2X5FaMJP06
9HglhSeIb+g4EHQkQ/b00YMwr4rkcflZpw7akoeBVvY1D166VLV6jGbIDBRfArwhHvVAi1GLp0Tp
2X+9zasri4OpSQQ8v639QZbc+tOCiLH97sV5/WT7Ak4IeX/bHte4vvWiIXo/4VdGBQiH1HBR/fXS
+9pL5FwwFFpz6DMkbSI6FEvmzYTOITRV26WXz/aUnXOU3fYYEN4fNKO1NaQiGEtz3ycvDLVe2KoP
NgoXZTQ2BXSlQf4mB+tQnMQUnmIQG2kAkiYigTk/pqG9p2CoW4wnVcr4TMGycy7tWQ0M5S8Eh1mF
5ESc85V2tvZmKD6QTkXFcU4oVzKGJ+RV24E6ToswS3PEpWoySY8o32nDCDnvJ4nO0uwiop9ODoSv
WaPbJleHnb1JbuAgGxQObpMj/Yles7rf6GS4ExHr624305QIlR2SbRWKZ5BFXEjSDhJsVRqhjUTs
zYRQy8+zbm21iIhm4JV1nBMgIxaWPz06dKtlD3C7W092LcZcu6ebMOnJbimuqys4X4exGnEvk6tm
Z64ucTJ2QNMX+BRQAX6fYI3kaoD89OG5m9/oMdm3LX9KZHQKNoVxuTvMuQ1TOc4RNScq6WVamN27
S2meDRRTYRoY5OqNfbGp9KfQupbRt54eCR6QstPqfDLvKKJF+cgPIuWbnCA0h8Q32qQmggsXH46J
rGakvUr3JhRWNkMiVkJDNlz8R5tSPUtDs80WcqikIASLEiafJ5y9YyC0DknrhG8pg4kOOugthMcl
I4QcIVL4QvVPvXM/P0/Gy+ovs6PPKMMLIYcKAY3de9wo+KTW60Q7Zspbyk2PzhDvoJW/FmBBOdGv
fMT0iJ5q9T3PbjMIi/EiFuS1eDRg5eQUmEpbmU9FxlTTV6fUfEXC42ccDbLJ+RldQoCUtvqdUYMl
KIwixUSoSHAJ/JwYlV08fU0YTdaxeCHBhQgl/uSVeeUS9+dqWQWyiRertCXX0DBnorsVFrR2Xzlr
Ryx0gXq0yGPAG8dTiVTB7avPzOI2aMWr3iLoJoffCmZwvkW920bxaxGrS/ggqDYBTVO4zSpK3Ul7
Lvk+t7O5V2nSxgQFQxgs0weGRgo2f6SpONgT1EdTcLhjNVxop4XAj1eXSMQLQ+N1GLoklbQDok+F
lWj1Iie7iGQGU7yZ1jt0iZtjOy95XcER56ZHXbRqFBY34bP/KxqU02S/xPnDiIA5IZJ/kd4HInT1
6wB1G4dvDgvFhIjDNkmQKTV3DShbSS5SSyWDyF6LIEiuqNW/UZXFfn1dpDW3gtx/7A9LlbCWXgpw
rNzcJhinboIf1/PDpCGQkITLpzNlL0RceWsl1FK/NGaM8ZJhQ7+t2ZFYNea08jFfZpw7EkhkBBBn
VMZK9h5x4PTYni3CNBOVpnA4QkTBES9mXhw1uB8VICedi03vPPABxP3FST95YInW38WYWiWuaezc
bfgCq2SQeWceYw6cuqLU9ymPVCYjdLUyEOC31rzarBGF+F6k0V+/3WpOIqSAFDz/P87Oa7dxbO22
T0SAaTHcWiKVZVvOuiHKLps5Zz79P5ZvTrd3oQs4G+iL3aguyyK5+IU5x3QHUmh5g2cIQwaCnwM2
cs2CZLS5M6BoClE+IdhQly9keMDR4lrfOSq8i+m5YBpbldhDCSy3UkAVyX5Ul/3StsibrfO85OtW
8odZ/jfiiT+1aYi2TumXllp2dmBDRsrq+aGpLkEMfHP67Ovv+VLDxBdU8CDZuym1gml0a4W1O7EV
qHXp3uOXSa22SeW+qhTDERmvdQ45YBlQUzn3po7DUHPJu2fsoDgXqzg13F4z61ZiWJUkOXbuA+mS
B4NXG/JEmF+8Rxb2vm9d1KOoYoGhNTcVoe8S255XpD1h/5cGkAbwdZBZfhtbCBLYATu8UiEIlhQ7
BQjIFM6C9emwZtaBU87d1gkPLneFJLg3ODFLMhutwsBsoa0mPH9AABrU8Br6LJOEg5K/qyIEq9EQ
YjDx1cPuFpAhb5Llzg6zz3KOd2pF7kFQ7Efb8Sx7vlehAUQBuiu9XznC5R+yEMjjLNBOgQ1gRjWy
z5AubLunVabTr/KPBIdZpuEtHxB982s1w2FAzIJBEZK89ijcN9fY2vziHSXU6KAZZrlu847Qh129
vNooNEp7AmIgVk79WA02rD3M92W4H1Gj5liVRc5skME9rDidUfYC7jzFedWqXzqUZoEUiKUvc/27
KcvO/QTC1jN/d2KvsMOF83+rIUoSmfLdHCUzxg9n4H1vd2ezqNZKrPqKThjj7yq6wsQy41NO6tVk
a6tFMQ7OkJ2GKTgsceYV4HHZUnRmRc/5ro1HI01Z671wroD6Z9uRs12lYuXK+yGggRacdh8WBwVG
dbxsFFTLU/uc8HRgT/QMqEqhslfws/dZ5ml0QJU7g1T6PZvPePAe8FyVcbyzaoaYanGJ2uhuYl6W
ozuCUGt3GCOCTlmrRXpQ0gf8BMdKeW2AskPFwtSYsPxO4LdV2KFOBR8fSWZj82TmrW9UnEqhQrRy
RjOOjlcwwR0pOiOnA+jDh2tCplc7OVkqDWdvCDxOwAKhINKModYsiTGovTlt/MI8Iaki0WPtsMOu
HcdDTIdWABfOjdmegrL1aewRg8DFCF7G3lhH8puj/W0x/QTtNVOSbU2JISPCYV/DX664deXYQc3E
HrUGxhmWhfqvZfjstOrdDq19nemn0IQsVInbRd1X+nQvs191pzlSMdrzbTBSqeN8IT723ekJeAtJ
9ECVS2CLi3AcdGdVIuSebeTM8S4orsGyTi0E1ykKSooPfobuRvcBaixL0TZGXG40xrYGhYOSHrri
kHMzLhas4OQYZcMp7I4Ws1encW+N+inRDyxwF80PA2jmyADXnDpDUl+r9C4coh05NKwNSYmsFNbt
IQkIMyOy1F47KhzCXGyljEkd0k1PR1rW7IUD01qFgMDGkRbWUEBoMIgfd+MUfFk9IliSg6Yaq1A0
om91j65UR5b2cSrg7DvqbmEkU+RIVVMeI1Gf+kCcYTnThvAPo02XPRTLU+Cq1EGEt9tiDdZaAbwh
8SOp7M+ja/iWl6DjHV2G1gwX0QXnYCgfdElbmKNdxCUBGSNfqhNrlPwe8d+17EtfqVGcOt0O0vje
FEEPHCYFURYwMWif1amHP7uLMrgKtenLKJ5AmzjSnyzCwqiIlPFpCnlfpDqz3HKjZpBPBFpkBt3J
QLSASgx1th1LSJHZcsnT/D7SD23C1eGdleLKqejtHMYqMiJqGU5jMx9nJmvq4nd98I7JalvinR2S
xEZoQqnjzK18fXrTou2TVKE+G6TQ55oUyGmb6LEeZqSz3aYktfZJD59k3FcOA4z2IwqbjeAloPCt
pWlOTfeuToVXuilUyyHir64egomlhzvvuktRH1pz8gJ++pjdtzlFyTPpNISEzYygp+mp1T/bQrmz
6mzPV6AAtUGl35+67n4eThHPV57Ev0YW5s6GbGimsyOyYjaWb1GIU9bRDiJCw1Rw6ytRyOa6h+OA
Rb0ekmBdzExxUlrKAhWPiYGcxIWF8A8lI9J1aNp1RXpZME4coDL64sUYriZZ89wb7sTtIB47W2I6
EUs41ZdbJ3sVpo9IJk/lNWYbt4JIoRtexavSdHdCgR/nREq4Fpm0CSsOgTEczlGNRA4JTO5G3Fg6
FygeIWc5w9M8zo+hxZwAtRnHYNIdNQAYVT88VV1ysVrxSlVKqAyHudCLU7JEH2GBNFYX15pyeLlw
MmvZcsZNz1w7uCsTfdMpWG2rd+hdiOQfslL7LhUUK2eOlr4uUerD+D6HtXGRN9uQLse4al+zEP1B
5Xr5IW+M42S5fuieDeHu7XHbDes5XcCeOYQA/iIkIfoayms4xR9MSXdzO+8qod6atXoq4Jq9qha7
CDU8sIWC6f3Vl/amZ23qJrXnBAdWOJusf3RsZt49O9whPoyBYBqH6iQACzotrjex+d3myfKMBTn6
BBO+AIR23JFpGctIGC3dhFUMXQZYWavasJW2yGp2g8CL7Ocyea3RGMF7kXHxv9hjjiZe8zTlSEc3
xTEyLPcj96HK+F2I7D0Ty72cn836uEFz7E0FCug6RD5MHWZKTWP9kvIyjOtlOzbKkd4Im0NIUAuT
KJ7vnIbKwPoQDuesAYC4V/FxOjOaKDV4sN2S/F+uLUplWV+YIMHr4L53+Fjz0eGjE+onVzsmLdWs
UDpQejcZsVjxcmfFbC6hKkXRc1Umd9U0PiniXOYFWsbQo4VMbjR+cCxp5vlxwMGosntDWKIhHSm1
64STLGHxwjvtpi5bT2N8IKroU5s75KKxP8wv/UwxF0xkA80UZESQSlqB4mJuXXSsfM95aPmm9Wqi
+SlrdPlu6+WIwVLiIYI6OyWdSSBLjES3DF6W+ZzStJqoTyzOR5bWiFF8Lk6rbfXgpQaaJRIdxSjf
dWOCRMGZzzthGyRPdXMfWr8CDbVftLYnGgj9WU2jTZTqRFrM98JgqMpwtpYnUhd62mCsJ1PxRYxm
t3UvKW/7CiVlPlYbFdXTgK8heQiwHehKdZdZzX20tO9h5K4RC3tWa3mgawgkJ6EtWw/BeSTbSTrp
0kFF1Fl5oK4Hsz2U3d61XzWzXUdpux4TjlihH9x0JieYwCxVYkJVSLwfpUFfyD1YWzouqWE9Lt6J
EUe8l1XGlFV+hq8jxFY85YrvwssussjLXXcX0rCpfH2VZt+GzugFKd4ZLMJhgLyHzG+qQ3DpHBbd
XdLlPqLKhCeVRCkMiODZXOV1YtVqv7fILm1UX9bi16wxnPEjzpLtYt4nNnD6YAP/ySIENWJEDFeq
GwjjeE15fJoAbzQB9UJ/cEsLZM6nm13iFHbRcM+/Z6rhjVWPpIGZJ/WJrOClAVUmQ4nRWeUJo7gA
MA0UtNwytiw2c/UqepmAQgPX0wCLN6sgOaXtNgrCFUG2gA5uYRouDCvyCqYQg7MaGnlXUjMzKBLz
vcUg3KQEa64TTXia1au+pd2H6il6qPk9vc2AyLX4LRV9xQMTInQrU7kc5+XNNpCm6Ks+ZcA7MCnE
GyXQHeuMPQsCt+1yE7P6CBm9TNG0Y9ZTNGR5BpBfJLjjnKOURoaXS7mzdqoiJgHRamiAVAzYg/2G
QQpltqJN76XJUqm4/W8bnv0HEx6Z1SqkLBe6rf6ToDGLXi+FVYOeCH8Rkz6MM7Yqfee6y+oUsXPF
JubnPUOEXvOrtbDEruaEUxp3rdFAkyHEQ128NIQ+8Cf4hZjdUMCwUlqBBgoEsYcVJ4SYVkPMGkaf
vIwJS5nbL25tgnMq17rBY4lyK2bq0Jb3bAYOMnojq9I1Am3UrPlNq55FyDwt+xqj5wJYZZteNW1a
tZj3moRJpP5WLdei0zYJTOFixktfP7bO76k0Nu2EvsrCsnVtOJ0tkuxogkUI3jUh426aeZmSnFP/
LUHzO7z1h8dSM2T+NiZLmUj0g7tu2kpksZ/HIiAQPaiZPwzQ7qKvUH2cpHvDaY/5tpsvCaZnOY0O
oSbRjqs2XwMJKOn0F3z4n/AtmoHaSEfqb4BG/oGYoaG3TXuxxcmY863IJh8iQ23CD39Xlf2Mip6X
LOeAXuprZw69mlKVLpBW2XSvvLMtgtyBDtybfwut+b7Dfn5TpkZ0GSxJ3Jjajw8WL1pccqyKU8Xs
lQqtoekcVWfN5LOtdyrWBokON6X7Y4B8iwq9o+X/y2Pw7Xn9+SlswtIN6LMSbfnjesWhHhntvIhT
xDxAA2bAQDS2XlmH68UHCopKPybN+D6gLC8zmhAl2GmouFJeNVzmj2lSYMYcM554JKdElUt/olI9
ydGDtIs25aPDCCdlc+R2m44RvkFB1cW/kpbZ/HPkxiuHAUTLFM6IvJAZXYh8u3UrifIg9cMEJHEs
mcjb7UYJOMBoaRsqGEQ2hwRScYmUOsjgRk1rA2Vu0UWHdI69IhOrxdYYYn6q5n2aWCcn+e0g1ckW
aAPV7TC7N2L5tGymW4hll/NAH5EuT3P2XLI+MtlaTAZTuvdGXAMU15Y5MRJCymjj2W5jShqpnqD3
ZA3Yzp/U8Dc9/9fo3Bu9Ap6MZlkHL5NNDm551M33Zv+ViEsvgXNI24lfubgQH9UJISHbSxtVpOfm
r06segkHqDIsG9NWv1jublPRk2epeGr9GQ03SvEWKU8DDqJ82jmKe0zDR2Pg5KXypq+iFokNDUHV
QQ37dTJ1TNsFXjmOVh42Nk838TydYus9EsHaRWWgQ+RgpzUrzdk4cPZLR+U8UdQ4bEiCxW+z5cUA
wYSN2dcMC0FTvc1wG0TcliyFHwzJOGFiEgEN7Odp5+ImcfAddbyO86wB1pojKmBM7swdsli2hBdG
9DXAGc5H4AKMFpPLCKVSm5m9Yk1jCDrHDjbCaR3nPaUrVXiefsq4c6eadkVuEq6UrW1WDlYc0wA8
VfpdkMNTLY9OBna0ii9hl21w/AZt7nf57wIdeJKka8UOvaHcS9BRoL0iJGmZ8/bp3kJLAqymL58a
wsPA6kcjIan0iIjCnXEXTCp2EB5E/cGJfuss58pkLRcU1tVMcD6xQhvDBayFS2Gc+ykuKGnbxha6
5uYJQeMEJnaje5chKylsPFKWuKUXj/sjih+icKKKpAYwoy+IT/SBsj+gcSBCJj4DnuKOPtTuE0qn
3hW0WmKlapiKTngcEY6mTLfK+qywHDcxd5jXDIJvay7rOruoeCZFaqztXFvJLKBpep7MT4PrRt6O
9MQyj0NQz0ojFcNRw3pEMZKV55uxdRDkXNM7m4AYZhxG0lFG9kz3GOmofkmAodbX+zGsQGIP5FjW
b7xhbxM5+HUQgSb71NX5zhycW8ih2yfas5VJa9jV0aVJ8UrSNdjVeZiDo4WPZmE5smmLp1j/UmIk
LQ1mEneLaD6S8pAYI5/q04/NFHbEzLjsb79j24yn1r4tIBQVz64poYRCh9nJYd3jpw0K+nh0ebLj
3tStRhU3EAFkXrBnczOM2MACX+u51lMJA/FtVPxwzLeN296b7gafHjPXtP+aWUom4kx716TjCuHc
cJyRmVmseZXikir21hjl4kLf5ARmM2as2eSZGanMJp6lFF8vVsAAbWnBuqfQX1Me9lK68hr6U/Gi
J7cBdV5W4pRHmpQRnqzkaDNxvDSte2/M+lNUGt4QJ0cSgm8SHSOBsXgd4XYRCrEJrb+ZWmetfIbw
tarBB5Ruu4FCirLmyPfE6MdXwGHk7S8zlwYLFgwI7gq78GMrfDdybVNVmxnXLg5cdxq30qeN9m7N
pH/qJbASC0Yx+yJ4FzNZy+mdhBKECN3biGaHJ1NMF6ZvCc65KaN5dcGisp+eya8Q0p+LWxGBaoqI
koShjlUXlq6niU07DEUsq8pNqtT819lFcYabLn+xFZW9PedXlD1azYaGb78UElr/kaAyX5AiB+AN
hpAfXAa+hEBhub/RpwydGv4tFFJznz1otvCsNHhU5uuMKMF5Z3aiYYwrvsBT7GKmHnpMwFr8aoW4
FUcKkMY95PIvDpS7DtRMh87bbMxHY8p2ljlupn56tLAEyB7QgiYawu+J62i3OCdX7Q7hkuzBLGCj
bndhB2ohNJgxq2T/KaiKqq2qKQcdzk7ZWP6sPwoWnfYSbIKYz58kQGUYIyT3Cz7D5s2OoP40tU/N
h5zeUwMa7Hy5iZEnpgI/sRzQ06woFhpPrWSH3N2U2bQKcTAJ+pPO8szizl7OASmmLQxg6Aluvp3y
15mRoEYpwU6xQEXNaj5lu5cv8TFhDu+YH7j2VgMK/iQtdlp/1+GwIXrWl0FdRvM4WfYv2903UD0P
I8sMEGoZwlaHu2sJ0PhFBKi8KjuyxxIHpPVvHdWYmbek1Dg7mEgY2nEgxzaaS3afIzRSTpK84XCx
QAsdkl7F6h94U/gVLp9Kj878ked6ZoaQTaMvlLNhJIg/iErFARvgRErMHmlgfTd141WbmpU7P7K7
/M75Yci0dCburtegZbvQc7QP+wkjTNIz22JJjGNpPVCZS5SUY7OLWbye3ijH31Ej2Jjcg61suwQ2
Q7VnNaSa246oXgumExkwTD5uynnFGgjvnU12I5Sdu2QTBz61i4pu+S0ieeUaD3iXV+lHyLZjYhjB
zcl5ta63yeKXCve818Qf0b63TuPt8Km9Kpwbo29/Gc/mS/Jog79DTzbctGzuV/QWoe7ZKCua9blB
ePs7dHG63zgHWozlDpO7NniWudPGbat+QCxlvJTa3a7h0zbI0F05qTTJue3FfTgjAnPR7Y3ONqvP
C2AKjT+Wjkg9YeJGsNWSs4hqQLrdqejcYwkP4r9rzj8iN6GV6FiHdOgolkQA/QNeqFZx5JZ1LU72
XHk1i6502Y8LGiFjH7j7Kv3Ind+00f/9UyU36Ged6+iqZTGiw9T8s9/rl6w168gwwbbOlxhsPBlm
7nKKg8zXedsaDlev3vz3zxQ/iczSCkVakmsKzZJd0Y/iOixzvZdxSqfI3k05cnAzWbNrmcedAU5L
JcMTiJZ2HxnHpT8kxUkrPdPZIXouFd3HwYLKBEGdVq/NGPteS4EtGiYjNusAtJEO+GsbCbvKa/pX
0j8ZxZcVXqvab4j2bXsWTmBl64n9QPxpW+B8qWz71jPHA/Ar7jzg1TYgNV7lZXArj8h5MHYy4PO/
vwXMMv/73RuOZP84NBqkNP/g7qgBQh2Ml/rJpeQD1Z/PnlXFCOXeZ2CfAoJWuJrZlSUagGLElOZc
YYuvVlSKHevplttcZUsgwZZOq1MFjQ9GycjHxN8VX2PzBGVvpbBundnqZOBxGlAxoOcRIuvxOU++
KpxIoz08aDGcEyIP9diW3AeaqmrTsXqf1Es6n+JRDoxJc8wkmAx0N+4D4dtD+2AC3QpxvERjfleJ
ZsMzBeFDkaNG8wnh2YwgqRYLo9x9Y59Bi3gRZhLJUs9hxHFQkpWCwsXEc6LGfoj+CRCamTMxx+xW
PEk4dBJYOzjUJJJ1DpqoZJsld5HymfDf0Ts4On5CxEbp00Oa1+eiCL0Z5FQM43EuMJWkBG8VnzIu
IJCEbpJ4LhYrUkmp+svF/ANDibxtQyNDRBeq8d1u/+Ph7RRREWWi6qepQTEVPdmAUCFYVryuBYbw
njqPrI3QIP5PAYUoHpLhbxZD+dT8eJSJepVBRw6pA6b6g3NuT8IM8RIYJ3kzuM7nnGj3piC9nPVA
WDx0ekOcSUlFLGE/AAdB1/Ymd7fxEdCdJCwQXJBHbcTTx3DasuFfnl18RxRowehyJzZ/6bLFHzCg
JMkIoOyCvGtN/Qk1Kwurz/oYnXZxh2+p4zXrwjweXtPqLlaOAEFA35vMGwv7EyH5HIIkgREQGOWm
gICflM4NAN6HurJp0JxHNBuIjFOUNxHgXBRWfeGrBiLDAXJ+/zt2LnGGZAn8Zc77mRvmYNX2xq6D
Gwx2awgfWnt1aurGtyGB78ciiXUtp+NqwE7s9OGWqEKXsWJkr2YBXQd31V/uoj98IRbZXKbOuWMx
hvtxIrSNtiTjEmgnY8BzeRylO1JTX+J5r+D0Niv0b/sOO08P2e6/f/T3vOfH3WMZLsnclsOZTPQ4
d9c/bmArqCakDrN2inWeTJvFB07FaNoUt1bX3ZZxQn4T3ra29lTUTBPHYko9Ih3JrSyUMUZFS7Zy
QPib6H4qXsh8Q/Gr3Tt+zeqtROlvsAIwHCj7mLTrQ2cq23l2MOvf5aiRai3dOy0IBQAZ//2r/WGi
pBG6quuCjDXDcH6+4wYm0YtGbvMpt+e9GRFhrRxZJNnRcSgZf1G1aXAXKdszFAbfSIq0/8trVpNX
7t9fLwJRoRmseDWTJ/THw4nQuYijIh5PjvY4Up0OcIlGBtpEa0iff0zcpXOToQli5I0xyA+AvznJ
pWVxJYlo5d8mXLoco/3vBzIls9xxiCz8YUeejWZQ1CocT2ZE2jZzknx50kI87OCisNtAZVLrV63A
wZFRtgMShGTgUnqZFp52CifxIrjCwLoZx4bb3B/OOVtvjmXLQYVZ/O32/PP39/8+rnyX/uP2xHIZ
FIui4CRwrXursTZjOG5d2XZprpc5cGMdmC/IRvp0OCw4gHos1Vq+tep2oxePbaez1drR2EBOMpBw
ioepS9gQX3mSV6lS+fJ5VyQ5YY4eesosFExeVDQrvSWudqk3vHq6jpE10ywOJOIq//sm/dPvJyyu
BeRqR6ck+PfvZ5sw8UDlj6e6CO8NLkkHLjaQgUuGH5j0fO54/u+fyMvpD7fAP3/mj+O3Vxorrzhw
TnkUHBuERbOSrAXKdgLBPVxd/qxUsLoK6vcUbkN06Jx0PY7RuZ1dFt+u3xErX3bGuZ7L1WR8SgX1
rOyDtv6+MrEL+WjHJkuHcAfL3k0uAgdNP7QrtnSl/YBJ5EYD3Znlcq5KSLSKR20G8o4JbVQf9fqZ
nBaZD9Qys5mAP890uDjFlgVbDO9/97coz1rxEGGm1PDNvbuCzj/+cNi/DTrTVLa5IJ3m+T5Ozyat
B7Ry4M75rZ0zFosOYfOaa3gLrNcAxcXAjUB4lC79vSpOvg+buR+HUfRNc6UnGa5hipm6eBxfFfQ7
DfNbVK/0FRa7OJtnOr1VJpDFDjYUFXVW8mgUbKloI3ED06FDlgvIKjgtxmtf6vApPoAugU65Za6R
hWD9xnwdUNDYvkqxli8EFuYfUC4YmjbTx7RcibgYanMVTneLG+zdXF/HIfNx50UyDCyZwCHav5Xq
36j5n+cEMjELUqVgJi9+nBMlc0E2+2I4dVO5zsLSd4ZhB4xFzw8TDcLMfEM0dOvpiRhRPy1qAFUs
/hAclvypGH6HWfzGh5glj4t6bNsrNfpWoBSXD2hbfKCua54Hdkf9FO4CRHpLipRe/VoCXsuMzwO7
9WZwjGyWsoirAWfNyR6r4FNMLG1a/SiReHZLL0g7B/QQaWWnExakaWclBc5mHIvOhLAH+UfbzPlX
Bo7KnVAiPzB4B2k2jcwCQXARweGzuZYTY6Ovd9lAhrT4dPvhWAA/4O3FtDqz5Zo2TQb2IAjjEAM4
anawIljWYp+jdW0t3LkxwSPI6WHDsqQcmt1Y40ev1UNHpEf1SMbXGkfwl01a1kSPUtSgotgVis85
+2KlsLP1I1JuFE8ATht9p4GiB9xBLo7DCsFdzr27SpuYhghEpckiLjI3Cn+nmTQ3eYBYLNBuGypt
27Apl08Wh7Qiv0qmeBBtdedpmuBaD2fVgPKFRrLOLwl8naiHZsDQCJx9MDfc5c5OpemEba0MW87c
G7Wcb9Px2IBW6pOvgQGeS9GUMDflVIBCw1CF4eui9Wf6OeuBIscrZ9fj1boumQAO01V8dcZ9zpWK
e66cva+QzmPZD5nTDMLdTth9M23TRCggVmkPXtPMfNUqqOaFX7zrzC4IgE/bp5g5HqNa/YGUdi9w
0cAp/c5AqqI/yOSXYLmYLDAMxc/6V4YfgWI9kDQJ1yQAFrOaAYC1Z8VCOkGvyyO5ikof9hq586wF
MpmN3m07IuL4rYLoDjU9ljDOscB5Lx3UzgKWw73Oe7F+gbezWlgGsxSbOwfx2GeJQat+44TM59/j
cFfSe1ktFH2u5QzjJYgUT5KCXfMBZlbBuBRT26rQ0dbywGP8NPv7xc7hWn0sreHzg0ZkqhhYc5Q8
+TRtjLnxS2L72mNFHdrRhuV57y1ps5GolZQhBnAZFYux3NWh+IxmFONx+OIaDUiPyLOvi7xxF2Mv
8cBlREOmgKkYPUN5cZYHxWEJL0WaBZLw99akIkL3PVmnOHpk76taT92g/J5x2OURdiOopxxbukGC
l5RW4MyojiZEEyd0kNUZ28UaT5Ea7AqTe8bw3fnONpuji+l6wsUK73VjYW5urMRn1LuWd1YO025E
rcIS4RuNUh3VENEPICEVUhcGOiLDy8VHjFHyjQTuLqt5SlA1tiMWJRU5LU9zWjiboCY8RzyMs+Gh
HiFQG4mbsJAnGF5WnWvGBYLJqTa+ky7cEM0SNow7Jg8R1yp0+AztAMDEZrxsv+FpD5M33hN1/dIQ
bsoY0480hLAkoszIEibKX5EScXTGXXppwMOpwT6pP7ThvZ8eFK0A/xiwiWI+VoLvQpqebRMLVD0S
nJAX21jd6dkHsBvpbIo7YouSD3PYufapp5oqOgb04Rd54MkAFRR1PWmlFuMoMLJm/yDY9ZBtD+WS
c5T1il5cY063vP3u/eVkg3cPP6LluYJRghMMUext1n1owXPMx8IYiEXF3mBp8Fq8QO5+VlvfnqAP
meJJX8zbJeq3xKTlDkGKKAwL2Rbhu+Dz5i7sqo79wk4T8FZaziNGL4tKdnTEexZ4S/Yw1edUIWqA
Qi3J293IddfqT2uJ74aUpbJ9b7diS1B9rCYcxhw/iN5t/UFTh80izi5K1ZznhQwjyc6LgsIjlgLR
QJGBOn2WZCsONOK0lupTmnK472IqVdniVyi+k7eSD2ONn1LQo1Rn15gPYTSfWUmlzZafiBnEQPcG
L2So1mNNCRytlbDdUS7YAq3G8Fwh33MZIHPkydteogMF0Zc2xYiEKFKzmMw3geehi+UJAEzeS8QK
26dbzWSZod071E1s8UGQsHCEzVYYvwY4wcrc4gTlZwfkTZQuElELD8N9BPqB90RIfJq6G7q934G+
ibTjpDzHcFAHXpO851u+gnzBj+0yWqYdtJmeBCog0eW1adFhdoO+SRL1EvJnZiR6OV2GG/5K7MbT
0QPa6FGyVt3P+nSXo4ML2FOklkAZ+jIkG4vfyzDa78AmQ3NWUC3fTensoruWYU6SJ/qXSvRPvYht
q4Jtu67LDu3fxS/Y46Kwx2ZAMch+pmFQFa4ik0VmvVfIKZ3mdXAbuUjC60soNLZZbArYPLMkGdLn
/4/P4jK/YQrr6qTbyBb9H42G1k+a0qOPBfxn3ph7k7FoCU4e8/edS4sBVufGia9ZNt2Z5vvUOb7N
CVrV+gH/ofUXNc53QvaP4sumbjcsjVtEV39qIRLVSMPvbE3VZFOpXM0ieehV6qQFcu56AsynJFC/
vHnBzsMd1N0mrDqCxkX1fWNo/ZYYSK+MFlTwXyUOoSgHxcElLomngP+cZf26zeqjQApoI4gX4U6A
xx3hSVTtGaHjUVXCLWaSVv/AO+Ipxls2wGBGCLXM5m/kIr1trwn4rvr3vDUAOTQSDibD3ib0/HmH
7JS9tfXZu+U1jlRf3qwDm2CkiimiMlgMWkoX1vLs60xYWCTAwARSi+DwL5f1f4djmm0zZVJZA6GO
cH9c1sko4iJI9eE0Y8tqR6y5bBWJgfViaJtieNLGiqU4BFAIhTE3P9EmmlAB1T+FxV8Gdd+93M+r
SuYNmHn+J0iA//ctZpThxOdBJI2tzRWfOWFSwa8Geok1yDPRVwQwkAr6ivbRSIJ08tVMREti+wkV
htolATEmMmXZcbDHKlzQNOWrwayT98hifw5BtwWjFqTHzNGuvA0SPUZ3WYbPAdC+APjhbODewEEz
pqAB/vbraZb8Ln/+fg4MGB5nl1nkz4xoFppFOvQ9InD90QIlb4IYb/h4PVoLTW5tgCq45WsKcqUl
RQZwhK6deMbQGDTDZy8wUiFrmPXUgxdpIpSbFX9KLtEuZnYyP0XmkT0935OG/jRY55cuQFJCjB8H
lAuoqQufbenuCSpfZWMZNiFnfcu46pjKszL8hZMXlnPTVp6mWBu2f7qU9fZHoXxgpVcQqdKeBbQM
Ey8SAldHfDbpcBzn+y5IgFgyHYX2qUirxo017RUuAF3793A1Za8bWi9O0e/QuOSg05945QdElGRO
5veICaZnqaHoo9NYx1vHxaCAgSO/Q8iLEeY9cg1PAb1ZwQnUeHlVjvsyaIFHAgg13RkQroHURu+3
SzjeFOyUoZUCyX+2qWZ7ymOooiMp53DUqHzt8FJRkQXxSoFA1enYJivtaPFGKSTQCcowj7aufmRD
uM6wd5fuvs+fDFfZNBy0QLug5BNxzqhPs1/yGf6MLvDb8/CDZCNdg981m57A8C3pzuxe1SKnVkWi
F07+3Br8kNcWfi9vEAdM+0t/N/asm4e9PZPVcsqBqisFoQcK5uLUp2v+237lD1pGEuRMy2LwZ9i6
of14rRQ5a9gcx/CpJKsip9o2tTc3VW9UAmxBC2NTqIFXmt40+ylLZX1ZvMUqzgtlhAu1HBH6Y2/s
8QYwOPiohbINnFMkd633UP53Vabv8HtVGk3BZ57MYP9R2vsxI4MJ6RaBCjfDWHnqkt+aZHEqqLPK
YfKcFNVw/gYMGdfxrassz9jHO4hYEngdgxY3w8dSRbocze9JgjFDn442pE0aqzk5alUEoijzrA4C
NwJXASyKXq+wZINlk7xZYrrjdeKHjKxBbguwJTS3/bKf5nGLls0v8Xs0xE5W2aWMee+PR1dlksaS
0eY1G5wGS13j3dWlmbPY5OqXxobMOvVU+6YDsusyjWjTHKB1VPVJSDGCkb5BhTxYDrDHiMp0K4jw
baC9hSChqwrBP0EExJyuJZ6ytYCsWb5KJpB+a2bQ/PptrPmSNJxmzzzePXMYxt5EYSBNWElQMKCu
B2XgNrVvCiq/WqEfoXgPcCmrg1+7vgELvAw2eaOgaX5P0Ry4Dp0e19FEVZ5N1yx9neieJ1kDShM5
y+Zi2urV41hd7QQ9XWvfKHwbAYuhqkduyX+mCIwxckvOnEIw8Ipd8RzBmxzt347yFiBfddR5PaPJ
1oSyY6eJrsm+++/X1p+OUpexscrClIbd/hlIYixZCHBr6U4tKV9I2m6wKiftcMT3/n+EndlS40oW
Rb9IEZqHV9uyPIMxBsOLAijQPM/6+l7J0y2qo6pvR0VH3GqwNWTmOWfvtUkKmtYNIJiUPpX1YBJW
1yTI/5kK2t1HJF0QTAqCmHbtjQNeGzRlbDZDI2+LRGXFvWuibKc4oI3Dt7r5jMdrK65CVruJGm6G
8YaFvA9vRTytMTkroBVtJq7hKND7w117VAEScfvHNCJgwgD79qiO6HRt9bsJpISRa5A4lOLMHpB+
YcSXygAqNw4QPOU0aEOc13+/Wt9z4x8bj6NZDL9QbOo6J6ffN1Y57wJTjRSulgHRmjwECzdzVvPY
9FAvOD5R2PYqkDhjbQy3cHzOD1RGGr49wrGfkrJFEfJi42GtcgzA3x6RuMVb162hai/GgFkaTaZe
OndsqCNte2M4JdquUy/quFWRhGvsDxphOEXITSjfwg7+HsdpFNEoKOcG3J95SaNHve3cEoKBZF1U
unizhlWRNydUsPrHp6QFyVkwxB525pBiQUDrIldLSmQxuNaxqQ1CMVxhfGBpsVqky74bjIjz0m4T
ONe2wtWmybusSHdajiAFZ3GFx1mO7IWRyycnx5WKrdt6R55fWqQq1F5qnnwzWpbZ5AmTXDeEaMhu
GipI0eWHtv2PW/UtZvjjVhFvaVqkxpvGz8wZkqsiaYplKBMJLo55upVMhVUBrrCLo00fd2TZEtnJ
5hisy1LaaDomKbx3PpHbNljcxDLuyuAhhKTrtOHBIVVBojwK0vuBsEcUpDzsFXpzClXqRsp9cq3o
rNDFCdCo+MppInC94gBc0ZHyAceOBHJMOHcDEhwkWiLEnNx3ZbhGsZuZHsxsEqaXHQuEmt2k6XGu
ejjjYA4ZqJcmCNdmWw+4G0qostOz6NmwsYeAUjtgWhq7mxr+ozr4fvl/XkNaWbaqqUg3VPPn/hYN
ndz3WnOsHNrASvoxyTTTyQcsfU6K9WUumm8gJu3hDZCl51DIWOg1Rv0xJUY6iJ5ktrgQO9pYamtY
eeB5XDvoLhmlBFL1Tn5R7sjOjYxhUyjTeYD7CyJT6PJ6bBR/f3lBE/08Nio6CzWNEANJoiZ/q0b+
U3nVvVZDyG2GU3tIP8QcmHAM0T/fZOGmJ+CeFZ0uvH0w+5cghJ28CXZj/2XMD/hlZGUNId/ccpfB
uhD2RibxXb3BXV80G+Sos4Klcd3VG4zVtbrBMZKAK5MXrKobNeJhW8w2AqgFTSt6CB3KhSXle1Qt
5Au4u9RfgTEBuY/P01YudnSqPuonBkKeHj/qILUUStY3gj05mvMoAGKrSamhv7DVJMIvCAaiQ7aZ
eaAFLQmPxy4+Gr/So4HbmzYzPVCCP4e9T2Dz1n+tnPtZuRAT0wKIjPfCUkXMsqTT+Ij42SvaBLqC
u+kuuMvHc/mZlEA2o3/U5KoYqP32cIm7YWq6yXqlsf/8GFhGkpo5lBdIANAd3hPw4VrP/T59d044
yBCSmHiPqqXh5chxl8PWRh7owWRmGVyNL8hX//50aP/HQIFOCEMKA0smuc5Pv0JQ+gzq57g7JpQJ
lMJSbsB/cEBZQ7TR6BqFzZvVx24Nsh3cPGfpMXxTeTGMIQZho9KF/BClp2OQK1JApa2gFxVP9RS7
yHz35WSuE8M/BIyfUnUVRNwsi1MYeR+sh7XyNIJ5Aq800KCqoambirojihl89wDG7ZByKlax+OV9
5dk2HTqYSjUp27RhbRwKMbKmQLNwzngQI0Ltzun8bRR9RbmyNhEIhwWG2GWVZwKUy6Rh1UJpmCNY
Rt3kTmpG6g1n0AZtqOICD3CA+BUEP5pMN+xz5/cb0SbtqVuTrD8qEqhDisNhaNFcNvdcLMSL7FXR
DsSpNyM9tGkqzTMqQuWiEEzYaSVbMtw9otqHWqeLihacVTTFbW5NXiIkzK1Gbl+KXp4kWSanTvCe
2uauR6Fd6WeRRu/oUEOqIwiZAQQdjL5fUwT+2RjdmHWHCVWP7UrEvfk2X8YkHsp4UrkaaWAsGol1
/0rwh8gd0TLmYXZMRbb0Z2HGucPwy2UEzphx4CbuQyzoknkmB7dyPuPhjW0R7kcYMFkHP+C/j2Xw
bPvBXq9vOHofC5yNmNqDBxkP+EjzcmT1EmomizXwJWm338mA6MwswgJRXr7EjXmnQCmKIMQ6uhfK
7QrcDYdjztvOfQ/+tw6ZFBufo9CqYkw28VhIXMCh6hfYjAmzyfICl7VKeruyMVNi1aTozOQL5wYf
wWH3HR3kBsAxGr5+y/FS7M4tjlARMSA1n1Z1X7M8UL3rNiI0ni7wovDhsM5l2O07WovR2lFv33Rs
GKLx2i++KoYCvpjZMqXQELCLHjHiYCv5UpXadQqfx0tat9LzQH5BJuwqTrDIyxRrrbyMAjZfBhap
YTxo2UmrohVdTMa3bVqDO4Jn26xqsnYD06Xka1oQZuGDPn+qLSBecPDlV4HX3oi/JMfc2wAsyW+Q
VoaKzQTQEWvtkD9OtHhrJhVVUG5QD7tJuvbThwT/jjPYrhwiXkYDi5+lDk9J9UYfNixsNx2fGuvZ
jKSlZX+E5mulHIqMWvPBGkAwaNnOggJEGTQAFFEA3+cvHN5mTpwDlTljjbmCEX6DFeiq+GqaoVhj
cVsWwSvk/8dOsAbKT/gVfYLHaIRaMB4qi3C0Dt5zuImjfx5T/9/g3TGE6kLVcBYpqmhW/WenY9TY
jdOktkcZVI7fDqwLXHjLAR1JLpSpx14xG3d+92Djzuwi6HxFuU8xJZah+TxiWohze1MJFZQNWuKs
+dhyrwgUJt76GH9ZZ+4BUy987Two11B6kspXvEcOuIRBZdr+lNG+dlixBv218PdFqm5G7QNDpqbA
oLHPDSdZ/A+cXCmCrE1J9yLi2J+brg30XZSTVub686bTPCcK32aN8SWi58mHS0V3erbxrPh3QX0Y
sT1QjwrY2aiSphYv8/FEewDKDEdUnfKM/k/AFIvRDq0OaTWg+xWCS811SLXMH+kxkvOrMjZRwcLJ
60C7o9k1PkeQ8SJ6KideYWfbD2cmt4PqprgBMqddLA1c/dWWXoN4xVGiowRgFB/YJzS/buWcSLyK
QDALf4vBnA8T/y99VlcpapbeNNDb6+vClcgBU2kC5/SUitB4Fm2gYERVXBhbu2JImOGAKuPiNZaf
cpptzMJIUJXmexVlANUxzq+QsV+Nt/YkmFZxqBGG7ngVNuygUHdpVZHYbW97AYfg18wHUsWtwUKS
fybUecKWVUGY8jtsrvYuna667RHEkyquwZGygqlU3ovsjtK4DcFm8r8c+8XSl1QPYKXIgH7rWt7H
nhjNNxW8etE+wF3v4htYLrdAq0EfKwWCNWSfNqbU8CsrT5quriN8XJF8jRsSXbAdQIFRp60FLMIg
TTefAcThoMXYD1Ov6U8Op6WHgdMZB0OTzGAygLO8dRmK6NFLT+4wW9RMCLmpG2tT6ZZpxeSr0Pei
RRICJ8o8/30uW67cFh/HUqx5kd3ukghDacQpG0OFwbh4jD8sTLBlBEHR8JCB2DKP6ZvKUWtqul/C
XWdqk1ea810Hzz2nUg1a9oX3EBiipoqcLUk+JCYDYb5xdHNqNr1znkiboB68ouPOaneMlFTrLG6z
TAGi5AUJMSEfCxK/z+2qW7alGfxMinzcG8jgrm9Dd0VaRjK5fdBqeW9Ml7bSdhUwEueumZuDmYfn
igXPIYcwfRwi1u/ycRpMxBGvPuFSQuKcGFuNjIs+8Xfh2F4qH+hLp/Iw3GhIJ6KKjTZh+6ozs4Zd
OOF8ybHwhbD58za+H8cJlbSDN0XCJpVtJ/NSTdiMSsRZY7d2gnCbIvmvT0N10o3Wq6GVZnqyybNH
BUYATs+YcRRe44qTh17i0KojOsYAlQiUBT7nKcMnbCU2XONMppxKwDJ9AzH4pbLCXjT0lB8LsASi
5rWsHfICUcvijIaoQzQkPDcELFHOnq/7rgqZ//078WnX6RbR15krQVRqwvx+zosNJ6qlAr7cj7+f
7Bj3CrM/jBa/Rj5BbuAD2UwDnozxCaWdW0hHIK0tAzkSW2bWk7KCWH3OegfSw5EhL7PbHvUt4WSZ
40GLLn0y4ASMkhefJpeTfJQsg7mMMBc33rLUYD0OT7H0jNWJ3WxXKQ9G/q440qoKTghzWvrqDZBY
Os0NxlhOAQBc4OJVOJAcyH1AFRrSC9PbmPEqFAcp2c687XKnLRW2lCZkkt1/Nu0t67c48xHcZivc
6KvJOhQlbVdCxOL7ongvsTEIb1mnaUvihNa6cNhQ1gD2Q2gx+Bg1z5C8G1r6PH1V/qrx0JhMtPEr
hIB/ZSjO8oEoOse6jIgrlWwbiJewxm4lv8K2bVJkEMu2u+r9jXY9OYNMDYVUpN9mTCGbj5cJ+NjF
N8+y9hbAI6sVGL3XYfzKOZ1GA24TU4Gp8jZwNlSSe6U6CtbiLEMnmS5O9tKABjNx5TV4KbZ94Ims
3hDqX00zORKUtVcUAkvhiFfrm8mEVYEpSTZhCEIn6i6MrjL7piNR4ewo0rQ61McagtN5ePkaqnZp
408tUxelzkivn0CLSJZhJrrWSPOFoENIoMkmk/MnEV8mGizC6zP0LLh3UWAtEjQlyfgojufhR4He
C7U6jyyCQR3Vg/2Bqz+2wL5OhisD2yaiE0STytyCJLcNDbNRv8xstrj4RvkoM1AWLMAy208ljX8I
QxPEobDcNc6dyYO2axiJEZSG1gbzKDX4Oddstud6QTqEZA0e8qIOEdlQ3QdNvsrCL7vVPM3Rsdw/
VfKdWDhtNVqPCTz31tmQq7VvHQgc7WtJkiSDUMZ6u/ozYVnTlDsnvgDzIAuLSqJeRsCMg9sYP4Y0
YGGD0U5cMpmHl40/huGQ5KXql0xidd3Rn2rIARm/VGzzMzJKx1VCgj5H9G3T3oI7RbjOhGgpbC+8
/ZhTTlPUe4mKL7vxTAML8p2NDdQykTqxU8aMp0rVWhz0jECymkOttJ+TFQ+33hQkpBBQrj+zGkuO
4/ZO5WrQdcAnun34KKKCRJAVlyytPtjGu6EhUZKEDTKgTVrfJt6FRuWgUj1oQeASmbsuOQ6m6XDL
OeJPFtVXMLrNpO2UJthSJXASW3R548XksI3MbQGTpLwb+cAqGYLKpQhHEWjNZ9HhHjV9H7tiSMkO
v5ipsY0eWn7wMczvlnaS6dwNT2n5qxD8XFeA2lXsXwbafrhgmz7/kpHFVAwbpoZgo0EhlX1pYyGL
EE4JzZDFHgbodBqfYdPh0MwI0MHeFN8Nfr3oIra18MO2yVBQHwJEJw0YQsVeT5X2zR0cwDFEOpOV
4NFJHnM72pOZYDScZiZI0kz4ivhXjoAwnThIAdmgROnQc09o7JcCoTcErw3CyyC+8uFHqq+Ev9z4
V9bPDhmMr7fYtFYkYUntL177vCMsEkOAyQmOYiKsL2qMeUAF6N+TLEPzgsk4+Q2jTStNOTQRJQxl
jZ/R1+w/IvD6EQccFI1LEYNiN0eKt4j2rwnJtPJhGj3X9qmVXyQT55l66WksYMgRYJqUyQ0pGhRz
CD/RZqF8iYdXQ7n6hMu/BZinS/0qz1jOiOGMhwzE0+TO4mjXPnIzofIhAQVtJhyTMez6ANQwZYd6
HaYnsQmMOYELcu1OnIgH88DMkBwhgjJloIiUzLmE33zpj1trWo8OIMJDmu5Dp+RtdCuyGWgihf1m
suFi9GCZubITWcdTSwbBLZhxMz1pNpm9TECPdAQrZgRDohym1GLmdZgxdxr4YZTsomBuIHmlxxMn
rnElozKbWQ9oYwmh1vfkz1goWOdD28F5d6p7/Cxe3KEhtGwWQy+TgOkjvE9+Se1bm+PiVe5afcDe
vB1zopufckFRC96cMLsrsrWsPzXkiKolytx0X2T7UghPrG1dXnX0avBIzPFQslAzKlM5GQFwq7n8
DoGofG3l8vfujq79bDbJWMIAPGq2rZmIvMW//09B5EwZtO9QbY4yaBGR20rikARnuD00Xehpar7t
mEp2dObH6IExo0iIEjmsYEbm7NClmHgTkv+ITmxTuNd0VZhrzeNHpwGpKNCRCg1l63YJ+mZ4z6ls
ejWJGwPZBV2PDCoW49NEhoHxUs8lkxW8yDJSzux7ZMWs8x/fVyirf2uu8X11FbG3QR1I81sIYv7z
fS1biUutneh+z6IKk29W1JG+7u91ppUWHKCOMmAqTjNq1xx2+rcfjro/+tLYngSHlFF6g2ebhAZF
OxAtajBb7amSBKrXZMxdo4RE7RpHnwE+KOi+kwG78DZX5N44hMaWzjGpLejXEcBETh557FXRu1mB
BrIBE9el9hSSW6NV91JkbZh37G1Qi4G9/vuVcEQb8Y8rYdNrNJgFEIv240r03Hb2HOYA6MbIe+zI
mEFByDK9nVrp5CshI6V4YTEZ57igsfan5GEayGQdFIi2s7LpipEfYEropElmKH10WLx8KowmiS1g
JuJYt0B29qAmLZrZ0qay4l1sgLCa4nXLJQ+qd+LfkUUFCpuB/tHRQrAJgSNZTFJfs65iMT0FPccQ
obwyRJMcZwCXzkSGzpWO9IMdhqSKd/tUJ+p0rA9lXO4TRgyCXpil/Xqwtw4kf8eyvXQud0OqfWKJ
Yn3RACVUzOXyr1mhj5cdY2Wm88bsR8v2FQnec7BxyBjIaXmXsIzr2q0lPBjjjDpX2XLwk9X4odAt
OoykOeX3CWPatKZmkf8hBFd0oUr5eadMbJsIo+jEGvqPaYMMwzLoehZvyE+akJcSwkNs7aow6YsH
94VxgUv6MFisjxuJPNJQK27xQAor6SOllm91ZipWX1/7jl6s1EGaq6AjTcvIL866SIz3b3Hx1hBd
OnFcix0v9smJ64a1Sh5eGRS0+aXNTPkcpGfJsB8Ux6Nt8qmUR9lCVTkhw2eL5VBWFTVkBqqBBiuK
Kd0HyXbwrfX8XIfV2WS2ORf038xnE0hJyji1L9/SHtx1EN7LQEK0WFlJOWs3iZaDDnljPGSlv861
rQ6YbW4G/BisN7JBwDyRRVZyts1NQASfnJAXsaJ4b2oI4uUDQrKrlqX3M+wyMWwKpcqbYT3YjbTq
eumu7tVrGeobUIbHXpNvFdxyop/JzIXj/aoSLNwzdUxL5dxAYCI0jF5dbK4Z79GuKV4i3N6t46Vo
QuUgQ+ISnelmFjUselIERX6g/TqQoy4iTEo+MSlbD21B4Dbzbie6p+i+84t544QQDYP+tSkB1I7d
wuKIMZWZVyavhdov+kfZdu5sL6cZ1OkVHYPNyM4YzAPKGBm6tukOHChVqlCyttG+6Nve+sdyqf3f
R091MMZg+cQY/WMWEU/VmJitBeYUZkmAMgXWS5hfjfG+jwHatAx7RFmP13Ea7qz+S7SYys6jL8+O
TX1ORxZJrqOfsKaiiH8wKqBGOEOE3ydxZs/RwluDdLshyADJLCCwyHmZwfeE0V6V8boEn1FEGHv0
j9XvmyL0851CksbPsBl9KeoPJVgikW5TTHwxeWrAacTvucl8qoCpTPTd1FIzwXpYg75Z0JJm5osy
yaBrJp/D/K7tENvVvA9D4yY8E4M21DAM1FUPMtBCrVOmSDsuEu2KBv/SQBeXEHuzP5K6tMhwwoTq
izRNGxmTkWiaqVPl+e3KITZcvfZ6uY5F5px8IgqaJkHbkR0N7YWoGklE+6Qf1o6ZjzI9UBJU3Qux
sDY98GZtp8zWMHLaNCDHZlpp/aNh39JZeu0iui0D5o+ghB0YAGNRiaaAjQCK1upWM1mlM/EyIrDO
6A7U5gX7bxDYtP2R6mcqIvAYRLr9qsrvtHT+vhF9D0t/uxXocZk60ZBlkQPU9WMjqnJJm+UqhNl9
CU4ECaxQgZyHo7GPdjN5qqvqDPQErdnB3nVna23d8AZs6TQ9dk8JZscF+WTrwK331Abb2bOOxaF4
xBWNTkbgCoabehe/5W9ytECBfqoe4wd/n6jLr/IICAgFHHeXrF7mMM7BePz7V1P+OG0omEltx1Qw
2nLK+rlyR1mZJJ2fNqch3oFIo5jEy2LrtOjUY8WYMVob+a5GWRqRfymz0qy06Wr4l/7JrPdK9o+3
+VuF8eNK4zTFZKqSW4Zj+cdhL5MocTqm4ifJSNel37tSfc5p0BoHAjVG+YrbB5P5iWrpmNPZCf/x
0n1bsX/+ft2wHFz3CjWf9eP3T1MBU0/FT6z6QD5KelfreKDjAPO7i91GfZWzh9l6iRFu+NEprD7i
Yh+AeRTIOewQdQFmsYNM/PmP2/THKsdtYhjA3mqjC5V/jvPTyCwdKL/1qZyMl6Zyzsmb3EVk8CJO
NBxX81+G6R5fMywydQ088L5jOiabH7hn95BiDXX4xwxY+T8zYNNARmOy5+Nd/flOTEVGS6vUqxOd
VUAYQD07+9KjmmM8h4gL2134mCqPVpCvHaiOHZMgzCl/vyzq/5EFmMwOdUM1uTZ/XJYGn0hDLGN1
SlOadIQC1OpXFT9XM/3alCa66mbmrRmupGvV0cNEdFpnvI9R9xjFBDT7zwWrZ40PQoznit3fP9yf
U2nuGQ+SSs2iK9YfDnZEvMDEjaA6BShMMTcgFRpEiukzia4Nbtkh+PKh1eXyVZbv9ZpkD4fZ8gNa
nj76l6bmDwspZza4GrKuy4iK+WC/FxVNMeiSXhYtKlFIRPOrJnRhyVnKPgWX2pL+9bz+cXTn96E7
MS3+o/PPD0n1FPtDkCtwtlTi2Qr1hfVRa0gbyq8N+UY9mlowxqFS/eupdMQX+fECWxiWccmypFmm
/eMkmvqmnlkzho4OQzxl8QjCCi/XSgE83GIcwOOJn42gmhVzcsx3LdaH+aSqj3q8rcf9PO5xW1sf
ZLsE9EY4b4Lw//6TwRWJshYS4l78GSGYfcJZt8xcYCBevu4gXIjZNoTyd+e9+cxEpitUuQUjlBcR
BvIZXEOQAdvkSKk6A7t7obei38fP9iH9Ipn3nL45Z/PC3nDIDqVrsV9E18CF0e0CqFj3y8DTV/pq
3sGSso6oalcfJF970ZagKdfwAH7tZm/2xl20xXB4YM6yK/f5plqhUNvCNXOrlbP07FVyjFfBoYR0
focXjW2c/3ZL/kfHBCYDg7WaGbq9xSfJu+YeleLWXpcnEl5dekyH4IVtiud5EucIKgsQzwt57X80
B20XP3SH8gRGawsSqLg31/Wuuqh7dd+C+kVOShIHJK0jT/k69vJj6nX70hv2zn18tB+aZ+cxe6+e
yR1X6bfggtFW6J7//k5Cuvj5fMiYSHgZKa/Z93hMfn8RNJ2jUDL0zVGHD17S+ra7bRFvG7l4sU0S
1Fd+9Ak1naNOtjLG0k0nSDI4EFOsmHKseGgk34Mc2Crie6ZyuIS6CuNO5HXmLSnmXSXjyebG2zP0
Ga1y64x2ibFwLGRXgOFkmecjYwTjI3efQGkpJBii/h1yfBOxDUh2qOllCMcZjprGWFVh+VRj56DZ
qATOq+wAFctC2OLTqTNuidGQwcutHHGUFh+Wpl8VrXaDwbhThuqopdMqRA9g+y5Ix7Jh1Jo9cb4v
6HsXNWG7GuOE1lj5uEBiP1qUI70QtfOk4nUIZ4JLlU2p0zRv0BDKoGDSZD+TMp1qDaN5L84QnVe0
puIsxItk7sxpPuU1viUUj4munGPGjTJZGATvkSPN+f/bwK0lS5Fo2jHmzbP0LrcICyFv6VhEIJ2Y
lMCN7/X0hb68JyfGrdScXZuaj4pRv4TDuQwLV24uYfgFTivAB48axx0R+vXS6xRD7lBofZFwNw4y
3Aa25Ep9NEb5KQQzmUOXa2zfWJSNdiasfqnwWYa3wac3MgG30yr6at1Y3fW5dj9nyFJahUkxPh67
JTlTM1Y5zXG5kg96wVOaqPuJBqrwEUabiEjCYYhQDH4G9F6qUSWpYVjM5gfYLiat1sqHqIwocAPv
9lv0XWIjwWxykHTnWhTEOUdEVoSozQYtfVC5xYQQritT204VSeTzfdH6B1XZOTyUhcykWXtqbdIL
G7h1YiGlt76NyOiqjOIsQD49uiNtaZIhFgTtEjM18k4UJ/ZSIybPt5mQdBtBNmsZGhW2yH25EVu5
04th5tRTeibG2XE6BZa5CiPkUOYtt2t3VjFk9midHBAAI82owthLgDnwNytYg/uamt++0BonkGfM
obZMbsuVFyPuvO5dH6yPZtC5xlMvrosS4pFTdk02X0Kn9gp6trHSvA3Rppu1DfQJjA3pUkPqnhvW
a4IXEBWCRSSUEGTO8ncnfGL6l5nzq4Kno4Uh4JPLjCQEtfi31MVCHVA/j9S91BRrdFNuXb0PKgcU
wgU/arBOc5bd26a0miX6rfqd8ighSqnlbNWP09ah9FpQIPXkSvarkpG60bQvWdcgrg8vBmkD5gy0
tzvA12H57FeJ3S5HesMjHkYla79l+HTqvllR9i6pO3QoDAWagaw2xU0iLAZhcy7L1Jtjcgp74GJ2
7mr0/O2gv2oEI+OYAdOduaF9CKMEhRDDMKbvTfQ00TUnc9zM7jTmDiGKRpsHVGth39uMtuVXWQtE
Z5mZJiIzC4IJs0vcxaSTParoV+i6k2x9LNHmBEx0R/LjRmeVjNUxfmtkkYoZr8OG7zE0O3u+lRHh
ub5FvoQu9O1ubXMT8i0jZYKUkbaq8Soq5ZVtHnT7oa2ujfIhLHnEKFgVo5KvzGYSHhcbBwWlUNuk
dk+aTbqap5ScL9jNlttwqaRwevBpIkG0hT3XQ7uIPZmB+yQSKmk8LkWvRYUY2WAwx6OIdJ9GECjK
TkcCQpSG0dm7vGqOpZ/uu8CAPBKNLkc1FzL7oq2WUlCeaYgXdAcOJhZzRM4kx8gSo6sRHm25qlA5
RY6Xl/UF0p8Xyw2eZ+2uyuxDm5GzY2TXJMPW7IfdMTSbHT+H7wJXKE6WIsI6yF/JcujUgBQPZR8g
bAIba7Q65ro3kS9PehlZAzpSpwjLkLpqcAcvjDK91zuCR+Zs1wUPA2EITdZ4ClD2KG9cyWZjyYs9
Jfm1hDquo8d1uKNtNz1aTopFlc5LkuyHASaiD1GDbkEcfCp6ShVd7RwkgRFaXwkGdqs9jr11qlRU
qYFD0FfsiZHDKC8KwhwEkzOkm5Po9EEttq8wS49dGb/yW79g1DF2Yscea4+mH9jy+UVpTj0jFHjD
7Db9KYdan7HB2qyb5YiXG5EVQ/8mOqkk1DLMMcxi31WOy+EYICJKg27N/OZeyeRjgkNApp2advRP
u71afmUWRwb2Pxa64VJhxE8aZiHTq9GSFUJUgJPBmeZkp2oHlGchTzLPd8wGSq/NyqnOEYgU+BYk
qV0R85fQAJImkpoSl13rXAfrSLGPuQH5Me/PdmBAts835EDeEzm8NQhBjfzOA4k5XTqGqXne3su6
W0UfhuY/mEwFWoIFGSjL5YXhGMPg8ajTIkcDA0sxwj9XnxH0ddt6AbvHJQp00WyVZYnbZ6HtjB3F
/4o4un7h7JydtAPrtoRNsszdK1Oync9ft/hbEgpH6nJStm+8pG65eFOe1FWxIgToHC6oOnGJbew1
OMR1AC5tNxwkj/V9ET4MK20pr+LF1d8zb1/NLjIIfjFdZU/88OqXuWaV5yee4o34cOUJtfLS2Wl8
DGQ8LvLPLUqEdEHOzXb0uMyLbHWVFzqOVjA0HqvQnQggdbax12zQzi/qFcT/helZ/BnjgTIWqmfc
wStcxEeomIt5fXuK1vnyy+AvPknrbjEs1D1If5fU3sVXtsbqsJA38gY3jbop1kCH+Ib9a4aYl6Oo
ftD4tDzpW33hQhVd8UCsJ/4v0Vr8BDi3fEBS4/k2JD658gq25Pc3qx8CvtdV2oG3XPNmLMRvKpf6
hpTqxbTims7udZd7Kd9G3vCr+IlfGHzu2OFnJo9oiHhX7wFfP+GMf6LaPJFe3QmT5jpglNvjoIur
eSk0ORFODzpx9M5SlSwnRCpFlC0Mp990/cAU8tEvb2YQgq3epxqjNVATFWFMZXRvMmpVa5OMjM8Y
kogRbGafpk/cLjsl8vwea4ONa50wVrP/SrAb//14rIiy7LfqidOxySkRlb0p66b9gzSkJ0me+GZC
z5HkiXbbcBNasOD8fTQda3OKUUYh2MGqlXDOaxB9/f0D/Nl/4QNYCqpH2bGoHn+2o6x86Is4cuqj
Snhd/jowQymzsxW8BjOah3UAiAQvi/6LjC3/Lk0+tehzeq6AT/vWq5Z6jXb9+wey/88VMWj6qQoi
NNGK/VFPxgDQGVDF5bGbpnX3lSYZEoPka+Ip13m3CzIaCAWsQZE4BSMGzdwID3ZdW+8SW9aofsoh
7VfTX00hUr6oJd1BW6WwkebCfkCPCd7uk7HntUrwkmfqDlDjGg5GOu77SRxJ8NjoRJK/KxYmHcjR
lbavzMaTrRgl+/wyjtbW8H0QNU3wZlSXBJViFz+hlK0NdVfQjYfbPU/9RYrmZ0c1UEQT6uZvKhvq
SU6oqm7tBfyjy20WGHSlrPfxDMJfHbatOcHl8BGfqTsqg5cIRWzPtt/4g4e8W5gmxeBJSLecCERD
vTTXGgxpFTzG099vwx9VvaxazH5ti10a+9a3Y+g/M9FuaKUxUIqS8FveX3SADiZbi6H6699/j/ZH
V0tWyRbAvU3zAPjgT+vRlMMPnO2mOCpDx3Wi2Q/EGhj3vuoz3PHFSshRxEmTAJ5PK63ANtD4Uipv
RJegi/RHxCJadcZgXeSPPYDOus0JYbHWTk1ksmG/O0qKfMzVcgcQdoM/gHovvVWwIAtowlgM3DhS
/1H2an8+xaaDu10lsIBrSA/796p3SmIeNbvqT0QCKNl6JNcuV96r+qqCzCE0TDnKxn5C1VKeW55g
Fl7yruyNol7j7pO4qKG8RuVr6zw70r3PCpBlr7Hxkmj3SftM0CMzmEWoPQ/p+R+344/uNCYjRQY9
qGh0GLWfs/AeQ5+sW0V/0uJrv6IXDKra1M5T86qjkcHxpQcX8uvs8ppF5krXniWfBDjjPotdqNkl
8UvKlTaXqZ8MdaMq90r4GddE8cYBI6+LxINkoehl/e0yNrH6jia4SMjkWJYGF7q4cfGP9cT8s//A
N1J0lhLVUGmS/ZjqqGo5A6XK+1PbbHx5FxVbqbrlDOi75iBjTAVj7xk1CJulwmlJ06jCO5/8t4ac
Tp3R06qrScrx1yUuW9Pw12a0GaIvBrDLJMJuAZ+XHQQtXMBkGO46iEphFke9GV794vEZ6ulCsy+S
VS7M8XnQfzlnCHIby4IAawFIs1JKJEZFGs5D/TFqCSkGe63AupzKbS5jgSKnKi3BwMKRze7QYfgl
fpp/bAN/jgF4Bwk05EVH9wHyUrym/3nfk1EqCbqzgP2W55hUQR5Hg62zRGk8FS7McbIqi6WFwFaL
vc4A0IkR9+/P3p9LDlMAHcCGY1ji0TN+/whU7MUsR2p9ytC9Su0+m+/n8Dwa93//NX8+4bZ4uIV/
F7see+//ODuz3baxYF0/EQHOFG9FUtRsybbs2DeE7cic55lPfz4GB9ixY7SwN5Cgu5N0KJFca1XV
P329DOBl2nalie8Q/cSAvVf6C4PF4EOGDlpUl1y6pTBAQ8lf+fWQn+fAkAhEE2yA0+vrJSO1W4Sc
d9WxWnW/IgtWqIVB1pPxUDE/V6xJslGpxvGamF7ie5mhfhy62oEarGwMu3R0l9D25WAHlnDnH0sn
IPzaO+Abux2A4xFqL4tf1Yd6UA/EBGzwsd+RObgOtih95V20lte4f/yK0BrAvSFU2jYfInzoUbus
Atd8qSVLeJQexK3ykVQ2U/3sF4XlLrgS8QtrsD8jOTPBsH8pD80v8065k8/9Nn8qn+ojk9hD7OB1
fDRWjAI2ik3g0KZKsTOh6FpCl9XPCA6WmIwt0Qs606rZ+9MyrZE9WEReDa3VbqG53i0+6+Ns5nbV
1phTnWEFrrp1tJpsbWWumMlY8YHWf1fdhbu2ekrjDZAyWc29U+1lF5+KlXkHpWAX51Z5na3ewCzX
9bGZVp3mxPggvo6usMr24jY4UWO99U5htw5UFZvkn4f2kt21IOyW9ixTZk3LgtMZBeqved0T4Am7
9qi85Dv9WK6R/R3L9/E5fNceklkdSICMuYS7Na2SR2lf3dF8vqI86y/Do/eJHTSirJUBYi9v9a1h
FzzDxQnhHhU3ut5zfUxepH1/378RgZ55eK/MPxiq5W8CinBL/Yx+Bwx2XBBCfAx35YG4PEgD597l
o0Y084RKf5gf0W8W5K4/NL/nAbm+HS3dIjHrTn+K/VWD+z0T9HpdHiFIW9Fd8yyfsCpkOAn/DyeQ
1Mkv3gsIMYInRjv9ERNHpt7Zk3BotlR/0z2Dcdc8SGemVzgLvk/vw3N7HS/9PTDwI/Gs3Z7H5vYk
ZC2DB0b1S3V5AsBjonAo7vhoKx6MZVqSmz/6J2Kdaa4mHQ0ds8RlQ0gxZpIXaSe+VE90Puiw9E2z
a9C5AOTigp+xDS2zE9lzCuTPx/o+fRUv7X3yaNwNG22H+Ct7gZZU82YxsJeOHJdj5M6KrPf2kr5W
ImbPS6JDIi6JNJhl5STnlwsK/XV2UHfFtTgrzrhPT8pTdV8/NkdxPzIUxMUxXIr74l7ej4/y6uUq
WKF1HayLZInLFzZ8a/5JL7N8cVsbBvFy7gcRJP7pdUZ7sED96SwN9222kYWRuOyWtFzF4Tf/dK2H
z8/LA/7fNrRUu3ys3jyEEMuWMpt00A2HQICCc3QkyP8sgP24IijPjjfJclM5+qqw4hM2+x3IdYas
Bg3gp+CCIzT1+3PEEFdb9ifzrX5RDrhl/BIOgAVPmkMg7yHZUQOzKD8abLOeufeLR/MYX/yzca/R
6g1ueIcVkEg2wEf4WP/icZGD/ZmgsefIQkNYOIPkNFtYvE869D4SvErbQP6oO5KI0cZS/U04BxqO
VrOG+xLyGzIL0pslh2kFb89z9MxI7d7J97hpNhh6vXZOetIAZGjwtspby9we8GRhFW/KOdn5j+Gp
PvGLNPA8OoCQYrDJn5x5nN2yXMWr5trf4b8C9Z2Cr6iXUKG5Ufpaf6esa0/dbJpCIiJ+axZq7FXk
RIcRi9z4jk53Tejurn4wt11mG0/l3XSRU0wYLd5BX14u7giOP2HVUAzL9plRaXeJMX+HnMb06l3D
2M+zwwd1RyLPJXqt52xbx4dg/N643QF3h016ov1lqrUiWpWBbHOJ7xb+bMsLYk3p+SA+Y0R5qVz1
efEsHYZDd8FJnrrpOb1jYPasrwGDVmRIfNTYZTifwyp69I/iNtqIZ21jbHreveR1+/JCcrgVrnBz
WuGncyb/1C0d9JrHkb8oOWfn6rW7NC4N7/KkP3jrfEM+y0FckyjuTof24fxLsVWHrEOr+PA/2fZo
M/vzKG9UcjTXpKlvoMtxPYK3VuIufsCb/Aau/A/aLs5mphr1JhWzbvwhTfxVfiTBiDc//Pijj8Rr
Ss597zbKq+q9E1J5o8yQ5tL7+2mMuZkKrj9zXL8XhHEthG3RBdVxzppD4YcGGcs6nJMb5CkC2w+0
GwSvg/8QqOONvkD+ty9Y4B+iU5CCDqPl/laNTr1W0shEJQYPFH/yC3EeSvw6BGgphpPU7saKODJC
BrVglRnUJ91VTciSXGCIQv4E5uPpoQyh9duh+Hswh1v35sePR+eNf4EMWPcdtRazzivHLC6PQxWs
WmbXi4DAkzCbTXs+/PCXj/X1PAjsRPOuV8OZgmC8/Xd99odm9eX5UCBRic7JG6L6rw99oHVoQgIF
54HhmAT38cJqaqeVt8LgYEraFbNJ6qCAeJJURDzrJqvwa33T3/yznFiaQZfNmb1OAZqIdQT/lASK
+1suef+8sHxIVOUmtmHQZKEdfC3pjG6oB0Ky+2OiGiAQn/Obo9JatD2w4C1ew1z5fr8jOiiqCBNK
oUn+Vj8SWxa34dD2RE8P1gQHNoLx0WtneGNXUyl2Oae2BlleCM5aT7NLeLfZbwDYGKLfahD/WT3z
F8cAW5UwwoEt921glctqMrI8+qOOx1Jgl6SblhD3sSzEeNGZNUITQaVPQlMuyTEqclvXL6W/VgHq
QrcsziOcfrC+alXdDxQpzTFUuWs2TqEdpqSMu/wb7/S/EwY+8QLjKRWaNxLE7wC0Kqa9ogcNluik
0t8h42+Q5a1US1lnOO2uitIlfqtekfGb9LbwRuJuty67u7S7azDWW+pr9Odk2UyMG8LlVuOkex/N
x4XjKQc9vUF8+4E1QuMjiowMjLkFmnukv/ZBsxB0degrPutEPudKl1/JSRbLQ1Keuunxvxca78+/
75UBt4luT1eZ/n1PfhGqxBQzsy2P+gU19oEw7LtgP5fT6I+Edb0Vz+Z6cQk2DfrbaA8MfK63zapZ
CSusMzA25pfrrbkmJnw/3ZFMjZedKz0Em9EVj8Oduc7XyHmljbn2n4WdsDPXBHKcpIfhrnmh7l91
L/W2RhLwLNDewInZI+ZylYd6O9xJMEfoVs5I6pCovFa/xHP1yzuYD0QGnIWHhdvsZ1YgtEk68GGH
Sc0JLilD4A0K3l31bNyL4DtH494/eI+xK76ErnzSjuomdKu1csRgnYo2efYePYycV/JLaJ38g7pR
N+OLdj+e9A0hTGt5oxyplF3t2J+qnbqJnkWoH8XatPCqc7vtYl/ak7vYsw0Xa299giViETy8Vm3f
xUh4rTnZuljjD7xqttkaEc/6//8ufwumhra39vcQDB4m3r75/4z3k8v/4QTP2dprKPmof8WNbktu
44T7bjv/jPfeWnHDvXinvQ7n0G2W7aq2wXedZbMjK5t/AZl/e3tB1WVTHi4/ru4HrZ5z6vgPKpT9
eHI/TOtD3sSUs2iBLMPKdjBv1toxhPEC/9aajvpebpfpJsYIA28CRuuRJdaWLC4Xa/OlwjJgHRwW
DooHjDKEvehqjwQZ7+fuaO60yAm0mRLsMHtxAzd+1x2e67JcF7a0gd9sVytjH7jCLnfSpe5UK2kz
v3bdy/zngKsfjT0ukPxZ3qbNf7/zP1HE0DcsVOT70DBl+du+XQ2YpPkkDBzjiFqbmPr+IM/GZka5
6uIzAX8YdRNG7/V4pmGF3a+l/qyAwsgXI9jd+Cw/bKWIazjmFix4KHXftlKjEAIl9Thss2RlmC7b
n8dbgUXOaCeDPTMM0ht74b+1D99dgVrLwcVOiMzn6/5CiWV048glBQFa/Z1v7GaeGLkKxsao8Al0
6L/42je+6A/7DFeFHIaJ68KAw/j1qiQVC2LC7PaYta4sruvELT+yyUlyRqP2cO2i/9vX/J8LzmXO
X9voaOaSF4UZVRZoGHDyLP+1CsYJMNPQFjFZiMjtW9/4mvMx/O2YXkBlNRAPm5Km/DmI/rpqFgVD
GXdTAYUjXtcN6SUNMXKXVLgqxJsTytFiO8Qc0EPAXLFSQ/e/P8A/ky0eLsbFENixfpTVP+qev65f
FTB2urxCZ9wQD+rGA2oVgvVshocyisjC+e/L/aEUfv++UGR1nHk5POQ/XNG/rieGSl4GXgHzLw7o
5CfG6vS+0eiAsP8hE5DP8Rklr9B6QvXMWN4qym1CRG5E603SVHbQIEUWwqPso5wTY7sQ7Fz28Qsg
4zM+S4J5YmAuZWe8p2an0kEbiFG8eAxlQlAo5IO6DrQTbctB3aWLxPEhjw17He3yJCjrHHaq2lbX
IYC6N0Ps6bbG57FQYicoCkJjsZSqWzusYxfBfEQPFUVrPcNCSJNwbPHCbW6IvwvxV4r4ZIE6H0MY
HFXyYyk8xlI6c6WILIESTM9WLfzDf9/df80GeZozrRJONLAIQQRf32FZiHNm5MjOqiqhVYfKp8Av
9PTaRoFhlQSKNuWqiQOw4RIiEgB8J7zE2kvpb4v+MoWJkzbA07Bgy+1C/d1E57AxHQ+zpQRxfHMR
qNXmO6r0M+S4ONLixw8NSYIM+VM9X5kYmVYC+bBELk2j8jT1Pu43GL9nu24is1Qad0Gk7eriNWwT
YpI3pYfBDf/QZtu9Bb0zutUKVn1AkI6AvlRVY7ueh8jFRaftga27ar2ciMH6xouJS88PK9GgpKFO
ZcQLuf3rvevqfCEHUpAfyRcnByklDiCx8fuZfNs739XH8TPoiKRcTr+VD/ks/a7FZfu+OA/7+DVe
kx1MhPNzRtCgVcBT+2Qbbrc4MzxEG0Q28RM2KdD1uU34b49vAWahrTNma5xJ8Yfyn6OT8I4XLWUx
GMGE7yaROKju840h7CrPJsPZw8EMlwdEO5pryBw2Dmgmagoa0QpmCJzEboXoExeBGv3R3pPdmmad
IUbgyAtrlt6hb8Ag6kl9o049aHtpY6BnwyHKIv/Nh8MI92idX00ugik7hzA1wWTPvw3xEV7ja/dJ
REJA8Man4lY77yV2g2M/h7RYw5PxFP6ixXSwoN3P87mtdM9Uc42Q7lGxS6okULOFPaW48Dpm6aJx
Q0XNaZo3NuU+VrltZgUjrC3E7lY7SwkQ0NmdgQewg7H9MDothMd4i8EIhuak+yZvmudor/KdbIKi
WP3vkaZ8GzwxS8JymLEennAGvC7mSMjIznA9y+uigfbmkFS4MBwPpsVvZMAAh2Jv1fIK5ijj3OQB
1IJ9H4oQYfYPfYur05KKJv3wP5jzP/Pfz+rzdKgfhstijR3+KrRSt7bNbb5KGLlXGxh9e+waNtEl
KhEALdFraZf8Tn+frh30ii2ibTgSsCnbx+6sbCG+7xdrbsFRX/crnMCpj9PP9JMG9kKotfxcPwsn
yE9FbBMFGLwSmGbge+eTMLE04O/uW+o9QKSN+IhNBj6pZ+ElGxjSWmgQBxImrvh3D9fiFT8XiHrF
AcneAYf7bbCX70HIz+I9qpX0PX42f5fP/nv3Yv5u06XyG2EJxIsJ54VldEmorEomWexaKgptYxk+
a9LSu4I4RVf1OX2qVrzwQFLhu/C7ftDX4AA9vpW/YBNTjMv3Mkj8rXb637hNifNKNOCto9Wbxw9f
V6yRLnq0Skl7HDBFabcC06vHgDBlwcSRz4m05y57++8NVvpJiWOKmJPKC/SuFETfqgQIRbEZVG1z
HGpHPwgUYTWmKYTLQtL6RIGCiz+OVhI3Zx6hL95CEHsJc+E7pGzkvhCi0Ra7boZDa7gByaGq2Th3
hrQayGB/02Qr0hxeXZEKknWXmI9Q1SNyxbG7LkxylbBXwk/J3Mr9OZZ/KSHNb0VHZbItqPeD8T4K
TlLndh/9xmmEiYMzsUFE8kRMeTy3phnLQ9jqCkumjE/eyUTJJe9rXINh2kl4K0JTOPhbzyfHHEC9
EVNXiUcrpgkfNdsYRBIgejuspG2EY8+YjnvJNM+93O3JnrEwmVqNFTCBDn1K1t06RKIX+YgYYqcm
mowkMt81AiaRU2IrCpXVbyEB1ha8o9aN1xgXNQgEMBrfR6PYaAKcvFiwKt71xfDJ+RPB1zenduPF
l6ko7quRVAQk8gkT46fiYrxoN0r/f43eecXglUCYowL9l1giR0YKU86rj6p89uvLkL5q4qcWXipl
DsRzoRvw7jXatVhcGYzr9UYOzwL4pyof0kzDM65cjVC3w4Vy7VWH+SKmSslMkspGvNFBOsjrGmXQ
GuHFjKpVrdPT8RMXM6eoCyuQw02SX4abaWx/VNnf6jBTX4Bvg2kaTGe+9TQJIZQVAhZGKcW1A9fr
uqvmvSBwXeabsFoL2k5+LkKcOl/htS4GbC7T8yDcuL3SD0Mq4FtZlRCRzZX3t9ZCSDuf5gohWVNv
MVSPctPhZqrMiFAvO7r/1BWRqyKnlSY31zcaCe0+g+UbRfjih8GcSd2EpS4kBgNF2deNREZZJHUL
sNYBQX2FXayIq1U04n8RHirhMe8TWxbxC1cPLQBYAyxUzAJk5liddsXH3Y5xQFvMrhzKAZZDPA3L
eTVAaxjF1h5kvDua2JaxpYYtawkUiIuDTxZjLF2pgQKAlTeyG3nqRDBVKFJ6wQn76piwfFsRKiBC
jQgS71gvDc98UHsCr7NzEig7acD0JrD6uHbxzrcMvcZKV7a0TmYmBhjM1hvpuyC81oVmx4m+ExF5
aAvjwR8xdVxIhyQVz33lFCXZXBAsyIawiaxjNjdYEgV2hQ9Wy0GiMa7oiXaiDIO8NWblKv3IatZC
vJETFfxIvdWNzfvo9/cTJhHKWjoTXf0+867DxYhuLKqP7XjGVCmmqW6rVYq3TbJcjo8ooisD9KO/
0Q799EKaMD5gNIC9S9+LwDDRir5WMPPQRbfpXa84cGv/+wz56WUzkZsZ5KXy8n9ny0xE7ul+NP25
RBZfQvyhlVedaXl5YwT8b2vHUJCRID07gRnq99Yy0ae2knreIwOurz7vnJwopbGRhkupIQT2Xsil
/O/v9u8o8usl59v7V3eH/NRr06ar5u0yG+m+KF2Lg+67sn8Jyxsl+783kouRN8O2oTFN/0On+uti
pomeXIwqGBIlzR0NQ1sBPQDC4SskLK43vtmPV8M4QTFEEcKJ+m3DFGpJht3G3dRwog2UCo58wp6F
sZ6o3PUlGSD5auDoM4gEmQ+LZNzEDZm9GM2DQRO/poTinQqMJ+L6hONg2xFVJh76KH6MkN+w1WSu
AGVfgqWlIVylPobzZereGryeCYkdEUFgZK4fJ46YXBhP438Jza/gAPETO0PGkmkqAslDxnYVGNMG
p+alljIyxLU8osYXk88QHnTmvebqwYS76vLWsZwhKsYzdRM0vHLN+lWkkJRIc6kWpzJIXJNOBf/X
/VR+KMoLSQ12Fxyy6iqCKcznhSgMa79Bx5cSRYMzZ4t/c0IZIrFNiWOCITt8XUozqfvf4n8QALGY
pNGlaTMN5duu3Un9lIeLiH2SpquvB8vIt6W85+YY48t/P/1/qU7ztVDSavh0QznU57fjr3fNiyQ9
SMoZ/0s/YTk6VXUwZqMVaMTmVQ8vuEZxVxZlvkRpdRPM0f/dlubLU4lwLIsmHklfLx90fontmF8d
s+JgBm4UQMiRjkP2Mg3HJnjT8C001qm3W3TYgka7UcLqzG2jR3H6kCRw2UG156okJ0Bb4un64dXI
A6sqCVHDOkA0nQgv+xEqDMVsP5P7D6UqL6m4HXnWddNoDDLE1xchJe/lvhHXgqwSBswEZ1xnCsmz
2b06p2HZgzuMZCsrT4vqMYoh3TO8oQFTo63HazFxpMY+hqEaU2PlPiD2M4kOgbo14o8bD+zH5frX
Hfv2cqSJb6ZxGP7ZZZWJsW3qtDrk8uocqPVq8C5l+wovr3ytSt72RWGFY7Xve7RgCobT1a3zTPt3
ukCmOHRpniKiRljTX59gOhCrkPsTMmN15ZFCACkmdblVIUggchZ8M9HsYzY6YfSP/ZENxQ8xImhc
CIfftPJy5dFdF2sDeWfkqNKqoj1H7P8yG3bRQlg+zILEkn0HO1q3itdisyYmvCK2cLHWFeLlN4OI
I99agyFO1AcULHNVGlsdctACcsbqxv2f7+/X8/vr9/2+YBLZYNIjlkfaD0nGfths30g2Kkw4Q1e1
jXcQ7tknT6isb1z5pyf/953+PiGXsiQue6k8MsFhCGfISy+3FM/GENQkxYiPIkMiJUBgOb3C0ehJ
AIpwLbVufIx/CxhuAGg9JlG6omJ58vWBj34ealoIO6Gk7TeCEbt3B0jZ9Q2UTEJsmwzVKoR4Sch6
Ed8GvJtvfIJ/J+h8AqTkJDTIc1TVtyWwQD00AmfDj8ifEhRarc8pEztae2095qbiQLKLlfY3Dsof
t8q/LzvfmL+2Sj3BXiGLuOz8xYmic0wkw/HV0F4X7VkrrjL+Vpmvc1Bec1PHGe3839/7p7JHpSgA
+cbzXv7Tc/x1fTFMSiNrDOCK6hwrhxDPdgvhVt8cmpFZxi0RPbZf/77qOGHoc+jBH4uDb0+6pz82
mwF7A4Kp5RhpCwTs8FWOH0TprMUrDuiAhkpf44XWgMpWh3yWjq0ws/Zp25lzi86gOHWyMyBgCpZS
PYQSUZjONKJUWI79JsfA3dwP3Up4qolkRz2KHZYHlnxi5tzKNpmkRbSOuweov9DkHn3/iutryqgQ
g+XCCbXTpLpNcp6UN7wG8aUGHy5JmXQMIMhgQ0w2KbGduC/FLd6VgXHHoELtMfRdxRLj9rWiWp14
xIEsqxBg2QOQHGp0UBKKEkY9wVFoXoijWuza1KJyIZFDV91pcWgjftOuBJshromxmeZ0uhNIR7W0
RPiDAGmmlYImVYdmOuLJQSAPmeoDjrGcpgxRa2oLRyttcUT8fVYV/PGc/EXe9d6z/plfAuIEF7A1
3UIDIllWo+UbTlC6tFNCuk6UOwyKycPFZjSrzqn8glAzzI6lcSbvoSneDHzaBrcq9kawTT/aZ+mh
ntYLnZQtvsFyIqNE2pXqg9J/ZpjVS37iNO9Kbi9MhJlPJkq8aBOIhxbdkAYWihJy6N4mOdzFuGs0
1UcavnXB2ZNPaXDKmdzoi48cPCKVnj2vXgb4XBvyq6eMUMp5uq+ecWja15zMiE6HosXuXsEUH+fb
0JKwlqdgHvdtfFabE2m3/71ifhik4SkDkQomlWHITDu+LtlUQ+riBSwZZnTz9AEbIJksDVvD6h9j
d+wGphub05/m49v58OWS3zanaFDQgYsm5+G0iTP8WGpp3TPLDHAJ689DtBPqbY4CUVsZWGn2zaUz
Ua6v/fAwzs96ztm887HkkmE/B9GGIBpyMt/HfJ+EKA+bE7nKJqQSvLtbxKpR+6HQscY3mBc3b9y3
vS4WCeDMygVLH0Z+YEeKwyo1sEsoD0OzwudaNG48q8VPuw2tqQFkRxMJN/zrs/JHORviRCaVdQmC
gJXKMtuM4jp71H7Nkby10wS2xJCttQThML7VbziWimtIsFltB3T5JLunj2O5Q/rOxGDslwwX6s6q
AI8Ji9wXmPA/+CvtFLg69/nQnCWQC2wnZDaeZXActuZBgPrauMImfags47N4iu5JXHnUH7TX8bfm
GETk7QnqXsGbFfMlssjiqFnBrn/IzuVD+8BwhCkk0UtQzSPUgO2Nac4PeDVvM9M6MBw4KuL3BnvR
kCcnixQAOKiI2I0nOFLDZh8GCz/o2ndRoM2Hb8iZfGMd/VB6zGIRCIKiyYX/DN3+OnrkQJHTvhop
PaaDEL9SfmL05+GmmjwXGFXK4WfKtHKUr2WenWb5q0AUoEefTHbfdt4R4GT990f6M7r6Z50t6Fqp
A+aBw7elnSlNVk4xH6mLMbbVryjQrDAkbAFvlQBtqcFp3FQ9o+GUyZQSYNEbELWG138KzGBeJH5/
VKDsNiSSgjzk+F4r6lX1mpVi/Db7a0g8xQI5wexVo9HUdtTThawuESji8J9uzHJaa9lnlmerugS+
kacrgl3yDOUDQGJvQPg2fG+t5cPZC0RXWeTHtMc/tL9T5Y9OFslohOHi35iNqD8tIwY8czYOWUW0
dl+XURDkSp6rXnEMFoNdAu0XrAkzxsRrpKfPSvQL/VGq68/Snw4LhXEY+aeab0UiB6+fH/OewZ6R
ugLIW/0RG5vU8069EjlBPx2yQrczgr4jUKbGR88bMdBDFV2nF9RXXrlwkGMtcpwTIxzxkca36lKh
RjFT4EU0egta/kmFvE9nVobTjQXyQ4EkzTSWmczKdze+Fci6p3hKU6p4wIwHLXgLRwxHPFsKLEVC
toD/oXr575fwh2Gzxp3GAooThtHaH/bmX+uC3BtTBLZFS2BcMBHdKr+QjELIvrBbDsA304tMESEe
cu13Cfgn4PosVls9vlEZ/sAS/fo5vn1zTcjMUZD5HKAo1RKNCtZCEelpn8YvtBTRS3an3KvYqnuW
gNExIXIfsOj5oZFvcwf2Ra9QChYbCb7D/fuNm/RDuS7p2LsRewempSjf3sgehtGikmZmT0OzUBqW
GY1WDiUyEU4ABqDkmJthOZ7+HxqmLxf+1pp6ZrNopJALp5W0Lv3gTGO/7qLEjoNDV6BJD52h2OK5
ipSVzED8bKPejepwXVbTuUH7qwbajW3rxz3cUFiYJHnCdPpDdPjrjQkZayZg8cXRzsJwo3avFWYK
HaQfob9kBSSE8lJ0L/aNRzA//++b5d9XnZv4v66qaLWQE45Nika1DdRrXEqrPt7E4hbbRTFy6WeX
DU32glKzgBJkbvQObU7lRv6ngkL/Fjwy3/h/Pg4TJ4m3QoKG+u3BtBhHGGEpEkuPK7V/ho2BeKPq
b8xsYRr9cB3gzLlJZIoGuvnta2d1Xg4anJwY/808rHfKAr+UTUjIjSVqPRVxYGX9OeuUu6iV9sbG
zC+MClW849QEW29hXwWiIwneKQ/l+/mESQmMlUGtO6+zFzGeO3Af5k20qJHk81NXMEqXxC2dADGc
W286Y+R8wgLVxPZHeAzoIkBIpZ45anhVUo2C/tzACZgyJLE5A9BuOirEgWjEo7T+Lq9f4aSE8X6G
Z/LEO9YlO9lgOjirWGXtnycTrQv7bSfe5/5GiAFu7SnbMc80pktd946Gsn+qi5XeRXaUuXHzElHH
5EWxrGvHzzI3z5uHThI3FZSXVVbYEwq4e9oBsuVU6gsGWUQWQh/lXyYbQI9f1H/Ds+HH7JnC79SI
a5LxowlF9NHOYjpBA0oKcNFReh8lgWKLk3OYtfMy7jIlS52JXeptfFGzozmt2HB0zmSv3EaJCeQM
rwCtqa9g6m0UCMO6eEdoszM1rzOSMx8pUYDYzqC/G5wOP+y6HK0GTynAU5NEM52oWwhMSvkaxC21
oLAbGyshrrLrEuInPiOVnTjWwYPO1ZjY8PlljnhdxJF/GhwFfYyU49zhK6vB/wQY8nloDBTEGqOd
oobk6+XpqfOpIuvpljzyp5UBqiEZC2QfjFm+1d1lWikF3lUFx/Aljj8jQLMyPwu3qgTppw0BrGYu
JGEhMv/9ujKKWJ6UQmMFcj/mAqoHJFfxt5lxt4BuM6c/mRioVrm0bpl/dwzwC7IfwKm8nOq6SlYa
wEt8c8jyZ+1/2xuAqXBIw4EGFuh3emQvR0MmJnJ+TOZZUu1AOlIe4E6/+tifkhq8JJPMlt3+VfhQ
9jRHOpJs+ExChscp23Ws9qc+DB4N8YSnFSvBd0Qs5kj4TpYCuWromLAzea3pfZf4ABWdpclgxFjM
4hoSo456G7r56KS5LjFIDS0dmjMer6TDKNbMkyImmIADdImppdI/4l8jo4u2GAOo7GHlGqR3BOjX
SJfAU3o1QWqSwJldOHjSzttox8WeRVU9Jw+Ck0EBIKmjdNLzYqPc17+8TfZuHpplemje74v3SELr
yURpwY1Yhtazjq/Hi/4bujO+fOUVkQN/AvQkZknQqWxTN3aLtYYe8AWCAYdq9zkIo4OTbabVjqL4
m9FH9Kp2T6oPlUcERCWKj+VrMMUmE0KM1u3CjfDLrMd4xkRz4zECNaa2m5+2yGbTxa4fvTAJmAoG
z541trckSaryQx3HdAv8C+aogonit7lT6qd12cg9p1VNzDPepn5Br+W15yC/C/FtEt6UOZF+uqQg
0wKpCvj8MPILNpWW4EBPe5q4bMApmjR4WtpvOAsK1b5WIyQe1nOFlowFLDKgcMSO/lPUnybzHC4I
uhLIScQcrJYOKl1MLQybUh7ZzfwDZ9lLS2rZyAyjvJPR3KR1PkOplBD5lVJCQSY7lYd8eG1hb57N
obPK5koGr1m8zF+iM1yfYb15TYY58BWrnQ82rCFiL2RVAVeBVZkYWLAt9fAVOzxQOIgpkDBQVamx
+/Ezi0fMgKzR23GOG5i6yQF0ih5CJgWOMsfMUeR5+ol+jB3+1I3PScksCSclI5xlfMh/iOcEmbP7
5DTOVoda5GrpaPHG5npLPM0nKH+E55qXEDB0ZoyxFJnrzyDbvPdS1hCG2Nox+L1AymbGLjHvx10m
kQ/FTe6JqxWw5tGxy0Jv5Bkeik11Cb86Tf1Vpl8qKI9dc8gRyECY4RESSeIs+KvrkX/toeaMS7Y+
PdoKNQR+0saqQwZJg0bHxitrFcjmrEfDA4U8BQ7r9DOoDz2WlFVB0EWTkzmFmtdfGR0hYk4Iy6TD
D3/0m/s23EYcDNkidTX8F/w8P0ppu48hDAXGayeSkNJ171CyVlIlYs9oEqKIzQ3NrYwBNNGhIch5
NNLh5BgJPmmahPiI3QjT+QhVQlyu/BGscGCmA8eghieWTYeSL5H6JKHQKyYxU0MGhp7EGDETN8NE
jPurUG7H8tJVrj8i4FbT3QInib561SEidV1n+2l+yiHQtKlGjOJgmSNn6eitM5Vl2b8sWJZDDMlC
2JiIifs7mbi6Fhd1QVim0E1TbK4buIxI/zEDPbcgK0ai3pn4NgA+g7igOp1PZ210NQPrTaHe1xRF
wRQ7WR2QvfAwEBkzeuTllXv8RSLd38pCR0zJMtXuq97bI+6z6a266rWEF+j5BVY9nZ3mw9rLlTNO
hYTSG2c5lDcek9WgvXr+gvd22y14q6HeQeWLk1eRDNN5XVRVuKYm4C8US5XUnEM/XmVC2DNL4SMl
UfueJli0JchiF96DXEC0YtNPiRKZ36yQv1DKrvOnJwn4MVKoKhQYnvhSsKgzEq7aa46fVhXZCqOC
RHuZjRtS5A16O8/utwV7gMSUsA18SqV87/H/UpJf1TLfZ3i/1PGrQcleB1Y7DmgDqNelV4PRR94H
O/5cNZNlVc8V+jMuztYw5857j1EXuK1C0YgTk7dKIHU3FODRvN8g7RSC64jGMefuDbzIfohxQHQc
Uui1FYFH6U4fCcUr3LI/xEiRUhbL3C8kPIxBOoVjeuzbxVGZX58QGZCHBkXjQWDkr+fW6OPiw3tA
oRJNZ2lKXCXYkOaw9E9qgrd0tSK4tbB0qacjGzEDBvrt/h9h57XcOLZk0S9CBLx5JQy9k5deGLLw
jnAEvn7WqYeZKrZGijb3dleXCMIc5Mnce20u2RRBRXxC3z+rTHrtSGjTEKbXaAVCvBxOn+EFZaae
z4tsXOigyaaK7aUq3ep0SpIsCnqFPJtO2rTjtkt53PCOGf1SvKHl03NnbmVSJJjBG5P8opBq4bD6
tPpzP5gojw5RO/pZmK8qkeRLy6EmZ1xMN2MbuKNEtdxkJJp1nibra6AlNJ0YiCEfNXLP0uNlUv/C
5VG+kcuBS/nrlXS1h1W0rjrr+qUkAd2C2BhE3QLFvQBSiY6TX7F2JosLKBXYgI1h+W2FZpzA7upQ
GT6jANkMEtCAzqNOnGqGyPm5DB/l6HbcK/LGvifqPWfLeZqH+e508bqJSPi3gQKk0G+aaa+3N2n/
dro8q+GqKfWVUvqn06skLpYMlF/LZ85IKkSD3PwjqR5CBeExhplhBawvNm9O5kK1EiaV93Q6kwri
QOhtaqr9btOefDYNhIiZEA1kSOuPkQIYed4wIkj8qaEUJrqMBFM6HN7FWFvtq3TyWyRjXWBUqynd
Z6HXJR9EYeM3qB7Txu+/kml/Lj9jsiCyBzsJiMlp7EUl+aAETQ22bbFW8B3K0BY9As0BrpYFoxii
3O9SWpdyDEczAkr4IiXZ2kE2Xp7uRgOzK88qicB2DkX6TSYGUloq3TE0V2dolc4Anz46NBClz8Rc
4xhToodfdtFIYf+7oVQVi827TiOUle2qua+wH9HVktugfT+9hK8ZInEVBQGTMbeGQgCfEsqSiiYJ
IwWVqfgTWPOYCZCG/gAwrf3omplO4/lB9fs9Wvc+2XQr613/JDuF30PoHuuAcUelmX2wnwKLke+M
/eUQveS36sJ8lICO3qae9myWIswaIXjiw+Zin0SUEs2bY/+u3do75VZ7oqS1NkwRJOyDy2JpQu59
NfbFpt3EO1DDIp6Z7iUvb9e6O72QAAqzWtvbgBYDnnm+1Yv9xSFn7xmZdqwoq+LufCCp0SfAfiY9
Eb/hj766AqRiQJ16sDOwFPEiXKju6GIZAXWSze0dD8osATYiropQMM+ar2pgGDPD8MpmGue/xLvr
A622ciiehCPSvs+/zPv4q1lZm8pDrhawRq9BZ2K2vLyzNT9y00v7fkPv33kqDhrkg915iTh/eZqP
vj0/L4e5to79LJB9g9PvO3teGAouV2c2umt4DOvmkYGUvY1fOSsKUO0lBwgW0Hbl1eVJPQ7H+lHe
GXcx5+zLASz4lb9aT8VS2mtP6Q2vXgHnBb59c9mAeFnSI1AXDBCHal7O7Pkl0FfFktzz5C4lpwhk
xEH2kScutDXZXDtqpg1AlDnwmxKQTTy7gYLgJYE0s9javNzlLkgI9E4uMPDby2O6Ku/jVbE/t1uL
QEUrKAL8O8rdyfaq546mK907vwBtOK17jgTAiCf+Gn2Bixm2jDWXJk6GO9qRH8bGfAgX8UJ+rW+w
WICJ2TgcwgSURPGcWQUQJt1hLgfnIjZZ05OOGnimutmdvbp4/Ybz9HBawRxZWAHfy1zprsVprWdv
oQ+ehD/K2Tqd8SWSINknt6A6FqcV0YnPTinu+QdCDN1wbWz6/XC/l7fhuqJcEyjzoOTbq24zg1rR
LrAkZ8/QBz3+2YPJ8tBuFK/wCKlZvIHe2KTr/EbH8HE+IBCngjs/k/v50L2qOHLlOWsQX2j68xvK
+TQLcJXMS37GaVWv8mO/LoKKyglz4awltQnuJHGKzHDB42ACvawZXbOpmzq3Thdn0JwXz54WOgPN
L+ede45zUj+UvrVPNsLkC9S+Wmm4PEx3mKWNmz+mj5eDtSyeouVD6JH34ypLjfPZwCNKNpeAMTDH
A/znRl4R8CvO/YxcHVfxhvs3LYj/8IFo4QKo0V0iBBaFx1MITSgCZMPNDKmnO5pY5h4hzMBn32W3
mLm2uH3vsPges/0wHz7D4/mxcaenaRntc7gv2mO7tg/GW75Ibk9ctgv8jsfw2GyjfR842GFIDOWN
saBeoxfTvtWeybQ3or51y3tGGUXqot+rUXwfaRbyf3uMJJ8dMT6z5P18YDp8YyzyrfboQPhaR4F5
sA/lZ/3JnNrCkPvY3A+DP35Sa1KxTm/lJ2lGi/pFAvgJkWahLQgtfrPEu9xV2hleGcqMrBF/AlrR
P4ytuh8OCa+vN/5Vp4sNMZFzIzu8xj0hCHhLAMq0s4swG9ESqu/pkRFrwpS32sUvxRo3Ddjo0221
rjc2ycC6e3oywE9zLeFGta7zyk+cOEnDVtolqq/wvakeiey2Zvm9/aHssvX4VEae+XR5LXbR7vyQ
3g132MXkN7rnRDhjR6mw+Q+QRqsdHwfNZfrSn5Qb+ZZRevGFaHH6yh7A6B8uK/UJARcMFCRrxFXw
coB+vqP1KiFeg6fezQDNqO+yg+BwxuYXqyZ0GQc1IGIqCjxocbbgtsJ9wSM0ogR6ihxXPQljjPYJ
ApgtCPMb3goy42PwynQHbOzK/Y3yQMfDt7bTnG3GQd4D3u9pfbTzyfKo8FTJRcJ2dtxhCgZPnwBR
BZeC6uB+QHmNIgPifuEjpDbAFQBw4j6g0EB+NZMf04+iZL2lXhb/kklX/VgfVABDvIfkJccMNhZe
Cm+p+vbyOn0lrxirl9Nu2gGYcSiuT5QxM6d2ab3ScuvuZOzRmBxlaCCAmmf2Bzgay/I1PKzsLXls
gDS1/GwaEzP8i7AnTaKOeSSKg0Ryy+y0QZ7QYglkWLukcfWYL/s56z4x9NjThnxW7ID0QDOVg4Hl
5wvKKtchgdo3a6eZ8RW9MjWkv8H55HjOr9IDnUM1oJ3ULMN7eEhcrXQjnhV4Qo+EY0aHZF/5zSae
K4/p1nDthcDWjOsca9SC64F/KcHmbr21j+Rh0/lZ8wxA03kBSZU8dfcXt7hhKs1VPb82nLgKNJBy
g49q1nn6HhzTsrit9rlPjMeiXeOGX7Ljtlz7Lv6078xD7NardIXp0GOk+Vnfsy+5EAVRvjT1TLoJ
N6c7sFYIMPRkBhSsZotHtBK2tZEKjuRrdI8eJWXJ7mvW3NvP7Zt+AHiFKeCyjpC7uco2X2pHxfLI
goxjX259EeDpuLhBOXXcPdzLyTr8IFyZdveJRetrVGb9eUa/0Ltg0+yJRgXsaz9Cb81eBE4Txbvy
Zd6GS5g+jNXzZ+Orp203Ox85vVyM+k5jI88KzVTiQFhaYK7FSVydH+lDszvhK3IXtG8mC8Ea/URI
swEDdzVrERA9hRvtyA9uH0Ads6zGM2U1PRgP8KxMjBg2kS3+xZzx2KBiLs6IUlwJ5pkirG3NG5oc
i7ukgXmLTAMio9hjhF64zx+L7fRl7k3voK37db40cTL8+eiIoHGo9ds88pAjkRClQ7WZ5ZrHjUtY
bYL6MUZrhEQUQxsbJObE9Cnw/cnIJOWljcahCXrw7GgU6LDTlK78caRgFh6z/EuwPtfTPUB1s3ON
mi7+bOjnISeCrsKJeQ2pyTO2iCdsOi/Zk/Y8vnVvNCIsbH6P8k1yj1c4rDw7KLbIiwjAaFP/6/w5
3ja3+hvD3Zdhrz3Ud9zfBSZFN0PPevqDPHgfeWa5KBwQHcnbasuSsoBsrdH9f+7estKFGkDjwXxx
uAnOwfQOc4te6W2zdm7NrfV0Og7rZlUcLoG8HteAmQ/xjW7M+qfyy9iEx35hbwBLlHOin5UlU5Hp
4+RbGjqsWSjRcMaqAQduBnOTzUGGHzpkjRBLwvns5vtki8KbSjhZau+FOoshrAOCJm/hXaX0ZHkC
hKyzh0V35WbYnZl1i707ol2y+xhjE5zstvDvuEFzJEJkWM+KF+Ru5RsxvOS/nxM/s3z55ufdhCZa
+f9pdFuwfTDmYGz+wyL+ayZntkOtnE3aUB1vihiTvGwiZDjtqxARmjrtmxDqeGhhqiqmVcW5b9HZ
jWa6RIfhG4PhK2lxa7MzF+OPWE0WmmQfMCCHNP/Yyotub3G+twgcT+Gzd45ypMc4nOaY2AlF/EV2
8A1KgnmeqZqYB4U89Prb2Jk8pEVNz7bOPcrzCLfsibYkM17PtPxKe7VxCE+enbmVs5OmOX1IDQho
/svM75v5CbN4TcXO4GgaxNl/5xqScpLOJclHyNkxIs8r6V66vDTlL/P27xrUTPxNm0w2AAd/hrx/
XTrtDO1IrRni0ia9VPmi5X03GsO+V4UZ4f6CwsG2nn++X77TGgiZwf9+6NVoCFdUbJM9geboluC9
zLmP5RcJd3kelvM4nafUF0gDz4bhjtNaTtgDTHdkU87D34TIfwb2V3euuMKcX8MGV6xe7YLDyzTW
Sthgxne2NB7peMukOMkd7mGiM+TY9judyaN4h1uMNZvEa6TBsyJgZlCNqZPoeGIho5sDBy4m2rGA
sJov7E5bRTV27kNrXpYDUymtfxF9pLGnR27Um9M4zcN2WijAoxli/nx+v5mIoWpGzowhguRb9Wro
kA1n69xP4nFkLNAdEY7YyifWh6Fa0Wj++bO+u5YafgcuprDlcVn/vU1PTiprZS/xYadDrWxpAue9
vsbmQcAJ3Lz7U1aux+JZa+5NQsmFknqgmWfSHTHawf/5YP58s+vLic1I1pDegbH6Myv86242NeRP
MZ9IQcrmq15mNrpuElARVY2sl5WVr1WQvnHVcS2jpWI/58uJOt05CWamCKtnW9LZfj/MFTPhhUyf
Zkwv85NuomK8/Ha43zziEMkd3WKpsQVx7N9zFw4KSaqNVOyyE0mkA7rbembSSUkBM4WBHlfBXk0/
uMWsYis8Iecknw9N5meMpdUsXYSQkZg+F+YhzIl80O+N8o13/vkCCBUpzM8n97txpg4SzTaFWJ55
5tWzckZNNxpnrjSk3UUbyjcSm42qMB6QXQ0ENslWx1Q9WSn2y4miTG5h7lE5tOTtdscYmZSYBxBw
OlzQEsN8Ky/3per4eoYFhUfDYg4yOf1sKtmeah84nsRIO83kwGgYtEfgqBv2+fG4F9qjrGw3ZyDT
dXU0yc0+hQ/lqQ64zyXC/Kbqob8YT1gXzAsyIFxdL8VZu4Ucs8gT60nMf0xGBPi/ZigQHn8+T9/p
YoDc2WhBQMbIrKv/XlUpcuJRqmo6azYLA6oxVg9o/B7XERdSP24nbKVnFgtmaz9/9DeLOdItwxTm
Fdy612KUs0NGSdL2xQ7gv4xdHeaaPNK8tvETHsuEls4v3/XPS+jqgaN/aOGNs4Qd8/pdOTR51RLF
lO9kqVxr2KYHh+k6BqweQy0zMa3j45uWIdzJ74uC0MV0DQu9w0mhmOGxngyvizs/bI7MFZHHqwGa
piJ29lMHJIwTN9HVqgZ0NZ/iqv18ur6bzuoM53nJCkS9db12FWrV5uekznc2nivyPdKFjnkqxpvr
Xv7AdZF18z1gTZwrD6g3ojM05yGDM2kBoiJ7LL7YGhB/NfAPk9fLbjKKPWLHRtb0bWRow2KALmss
TXMbUvF3h3N/F5a/XPbvKha+B4YKm1UYIcTVgt9nlzQyzk2+ixFxTtESszgAxYyyChGUglSS5Y2x
o0uwL9Iei9LdcjWCWzpExVpENza8F3Obn8/u/3NUliXD6NOQrl/JWnuMn5U0FvmuH5NFL22nkr67
cmEUQlFvJZ7CgpriFhdDEwvW7SjZhMurwnGEdMypxwVxq4efD8oSp+I/NyyqFKS2GqEE14tYdSJ+
IOzSYifLW5hDeOfFBDiy7oX8qXYSOEbT8o8dqCDc6/zJ0gUynYhj5nYyjUx1oGttHkqF7iyolo7c
KDGD1c/ItuVpkU6Adku2S/xnZp2s5PbFJqBHjAYzKZsLTcrQbqvzp9ml864s5lV0bCI9yM37nklx
zeRPtz7kYVgSum0kDzpE5Z5RGuPzBA1ocUEADOOkeBEDQYE2Qqp6uriIz6ZyLkZeCKdPVc5Udkv8
B66HLyHWdJjTRfWL0IiJp8hoMRGWx57Oys9n95vCAwwZ95/N+0xA3/9d+RSspmZ1NvLdmCEs0TPP
oIfCtDrnNTzVwwpMwc8f+Mco9J/LKaLSxXonFOX/fuKl1dUualh/aqxSchxCmnR8CTLPCfWUNFBw
DJ9ReE85okBqYTprMOGRKxhK6m96p+8WX7YN3FWaSj35x3P1V+1hpJImKc6Qi3r9xNyfy9UWKybA
DAPN4fOS/PLd/6yt//nu7Le4iXnAjOtiJ8vVNhotnvoz1/U8sYsE+13yvUvG8omMoQ4tmKLwUOkk
AlllkNYvtfkxmbo3nHhJUttUyDRjYlFC2n1oZH65ON89axSFABsI3lZxev17cYrpRFGTJvmuTV+a
iDZd9UkhFjqfKSIMPOeKNc6F38uhVsG4jRRpzuz954P4Tk8Mgeb/DuLqDhnq1lJrJ2X0NB1CdaVz
Xqp+ZSAPRRmTKlQYZNWPOaIWOmyWtpxQ1e3kgUXyTEwp6mciBZHC9+NiYPAIATg4MTNn3RBpCjZC
iNi6++WQvxnNwQPQVdADhsqr9eoxGuypPg9R9Gc5p4wPDOc+6s5/1PshEhSr0APmiRi+rTlqrwh7
b/5JuST2E+JC5tONFL87CaIm6RlAjl/dF5dy+fNB/rmdr+++vw/S+Pfinmve+takZzslFNvThD5Y
U6xQfygYrpIbMEMEfPcvoWg6BT9/tlD0/fTRVwVWGcaZ3dhWtjO1GIcd87xqKzgaYp6PBvbnD/tv
zqliQBzDVk6KtsNfV3dxqhpaqsdOLoxXTP5MIOTmrD5Wta8aHmPlAXEqDCs61K5qe2ha0LUmkqv0
AQF9ETNBUhG+hqfE4rn0AAvQfZxoBJIwSHaNGug9sDcf8IJJA7XH1h1EhoeOtB1+WZyJSv7uvAmD
iYF0Xdjx/71kg5yP5HRThQmXqSOUDmOyzeNt2Nxn5qfWa09CZ+Zk9Gqh6aaYnwfeSWrtnrXPtPCF
O91Eg9skPTvgV55mNap2Oe5RgZarE9tn4yFqD3pZ26J1xGNfI7qMStr85+NIXR8xk2Hj3E5oFz9T
oEMnNLQo2Wa98j4aDmgIoY7r/aF+J31nI+UV5ow83CY8jLXxhDeFYc1NNuK6tNahSWCercxKObpR
mfyPXpJ4A6FQRYa/3+jXdviUj68tCcENqQL1vqDDzW9NIYbpLlZJafhQ0FhNx4R44ku1kEBySwO/
hNVbdh5IFa18s3/MkoU1BfSYLUvIhGZwFEBEqQW2UUBb+bB0zrfIHEosS/VKGb4QEOig71Oiztyc
7HBif3OfEZRU+mD4xheacGxs5J4a98D4s4W/yqh8b4xB3gaomhi/4/ucBNXyVr0sq3zAIbqEodhI
5OZBb8N7N0BTZF+bc9cb4GageEMAQBiDTOWSHRsk1mGvI/o1jiGuR7q+ZI+pyYvEfy/2Sap9WfRD
uorPAG6M5s0JERi7l4YM1BCpD7vkaGXSfoUoOFjc0cqBWkNN+akxTNjmNUqrQI7KNQ2qOT0/L20p
MFGylLoaSGq+ptcOdoFD7nod3N5HGVYr20BH5Ziw+o4G78YzdIImy27Djlo1O8rmtIDpEgxYcR2+
iYMJXLEFvQFA07gxDGQ/A27XCO9R0ZPASAjhmX1hU54/dDqwo4OpV/8Quk5JqdgvjvE8oigb48EX
osTQgvgYey0IH6UqAqFVpNFI3Fbktq8UYVaM5RvqZMGZrI3tqME8pD1/ucRe2M97Oj2W9AF4g7fk
WB+VMFlwLU8IWpEAtjQj2y3hDAeyXNdqdk8DHG7UH+0WAxqADMrEHOK8FeKv3ArfR8AgQzFhRwWD
RlGSEb/Tmp4j9QslmrxzBz0L0CC4TPZNhxygoPjky1ywK1PkXRomJyUKkW26bIw0i+TqEw3+cN9V
rQ+FhTcq8N3uWYsfLGR/uHqYjG0pqotSWZVkbuX5MaZqpepUopXgOyaI/fE7TfmuAGYUEhViHfTm
tWzWl23T3lb9FppP1Hoi2cXypAvzcTbjwmwWsZj1cfSZn2Mht3anmFpPyvzCKnaJ/DUa/WtmK3d6
0ZIMb3PHSoEsJRutyubVpXlT8/oA/mzRK/parofXPs4hJ1CZZCR+8GMwGKGisuDc/bysf9cqIptM
9HhRwUAQu3rJRnVnpEOu5zvtFnlDB0mSE/UyPWWoC1pkzBghFDeJA7lwp5saYY9QRQunpAxfuRXS
Hs78bzWd8k0n3ZBV4hI02dFMsLpXS3SittOkXtgz2fem8TxW+a3JoWArwWEUxUcTPJDoI9bs6n7f
EH/78QL8qquazAKrXb0hilaq7binWCLdDEEqaYG4B/P24kanZ9SIvM+bfHspB0aWvxSL380QDGpZ
2ggQAUQH799vnihSNUROlxEN4E8f0i1WWCcPbFYCxa/O8wF3XxxodjDonhl7BL9MX0zmIPDIzMVx
XzezUkOCyagbCpVX2T40Rp4PTfPlKCD3BCD5z3eQLV78V2WICIHD3UCuIbDBqzvoopcpF0vKduen
mJx3JtfHgaVklt02nx3y4WeJrK+G/HKXv6OxRFDVflg0uNA2gfq/JR4Ny9g9CTeo43LehchSJLeI
A9Xy49TXDY8/L+smgN3cHSbQMB1ywRmjR4ZtpxvGQTorCKgfRK8v+ia9AyEiRozIixj5mjOQk91B
KTz9kfpatwDCuqXsOQIMgGwrIdTbj7ZM7s3JC2u/OJ4Q/BCUIj3njz+fKdUQF+8/p0rUT6IjDaP6
6uJeCraFbZflO3W4aeoYwfSrYX3EEnjWtCP9mtoRCj8W8/hM4BB/kQfKyMx2c6lH0sTMq5dWOoGR
Cu+gHlyEPERPJXg+PEZd9TFQz2CU1AQH1wqMgRbk51RndJuZAu8IkAfSwLSthYTGFnRgktreT+ga
7AJqC/DMC4bRBmd/tkrlGHnfsRH6hbgniXH0tbYM8kSJZjw2s7wbZ0VbLWq0cEkMcJOpJkzUC74n
Y9HpzWKKirtGUjFWm16lfda8bxr+A0nmjefQ58CMVtfZur215GGtDtlasbuFDmi35t6NZGwR9ARw
Twl71Qgl9cQoWUORXbCDTFdnUwuS9HhCmlym4jVjJ+pS0sJVQdpXCIbBKltQqIkfm6YL9LUobmEa
ErJUEC3DixZ0mpufSaNFaC9d4n2XJh5UwUneAm4sEaNLAzSLjzF54M1PDnFlhMeETmk/yMvJfj5b
5W6YpINTkFLcfRkWN2TRoJ6c5kNyT3Bod6Z/Ll5uTr8URttESl8H9lJjMW55z3UtA00sy41Q5kc8
F1G8ZI/c4VNqypu8eYFx3NEAvCQEgNSfrDgt72zsfrcEIMk4jy80aYoFtYiwNPJexqFlZKZbqc/t
eC9e3VXF2JUtGsKeKETKiaKXqQN+XafMfeGNEvsEIy9QSWwLW9kje9BpouOUq8fUC+P+JrKihV5s
+XW4h/fcVTFRXBXx05fFlAAVRAbPLDLqX+SG6FLey0plzEDFwY8ZfAHMFvPPMpO3o/3s6GwtozkG
0cDWqsCJt6LnIjoRbX1anNf8Wt24OlWmBfHGOUgSoAVtWGRsS+uwt7j6nzbve2FZYlvF8isPNlCO
F9k5tilXHakxxq6SFLUBUx7AuLG/p5fVkXDdFaZ7Bp9BhhJztHOEK2qyKNxrZBayjRkjCMssECrv
po4e+q4NxgUCsJ+f/O+ee4N2iA2xgkf/uiFtmJ3ZVn2d7U7TlpeJaAfhYagdoaz55QXy7bvLoMsI
wkkkzFpXG9JJLc4lHRB2hQxKIr9C85RnK3li5oXPD39seByJeGqkZzv5zQv7zSDHMIRPHfwo7y5b
9Ib+6v1UpYH3h8d2Z1TH0zSPDZjMB8nZ/Hw2v2mv/f0p15yAxMinglltRu/yqHQ4JdttXL9U+acY
jMiXz58/7dtrB5cIf4gh3svXw6luMBpk8dmOoSgTHmp0NhB0ihvzl0H3dx9ERjJ0YCBIsn3dvXbC
Zph6gw/iYWMJLsKXyTyq9Z7H/Odv9A0YmPP31ydd3SJKnzgKZi9ux3QFwmug6WyzcxmlpXA+VXOq
nqSfy0TaUWZlCLZQimvqS0aMG32V2MjXifNrNNN3ZcTfB3XVzcgnSIaRVWW7C9rJap8081O31c6A
CjfTq20FYgry83n47YSLX//rbpVMp8lHk/uIqtrKXsJoJVVztmXsCn7+oG9aov+c76tbSAJglxsa
5xtArxdF3ilaYGARA1cr2p6a21P3S2fou5kDn0hrA4iBqDau6udTHl6GMcl4EFkFaEuds5EN51wh
gmVaFwzfsQhwUbsudRV4d6ri9qj72BziS+1Jcv75+3/XnmZZQF/ADARsz3+AlO2pi3THSXei35hg
74KAKJkhwp87aM1sqxlY2uG8ltEcQIuFzk8OLHPTnw+D/Kpv6q+/juO6hxU1iXTWrZjiGnnhZjiO
so8SywhsFhGF4BbnEH1m96ezW9K3+xIKX8xUKKfu0xuLfc/X+BA9XYTa/qZ8yF/144UXJ30ID23W
MMspLT8q3cuesqXhsSv2Tb/xT6tsbx9sId9+SD7ylerG63Dd7br7wURZsovieUMeIoESYeGVNwVJ
UyuaGyOuJHBLM6GE/hiJ1WaQgNYs8gd1jhdBespv8CpOEU5QFzNrpLtxtojshazdSZd1gjmjIzbC
i+Rdic5u8sNsYXPcaIjTTTIFl2bhIJ9tAlk9nutibs7Z0fbWohqDHpE07tiPE0a/0I9mF0VkqZJg
f/amYS1CFdjDh7PysX6ceIc+Sx4Fgyt73TLziQrc6+vWNdySf+t49o0U1D7dGheJ2BxDAKFLxmxc
VcThaPssFo3E6cna5w/DKluORPSpdOTe9QeU7NkH0/Vba40PbJ8FzZbrEPonzyLM3JwbAULGA79l
8Bg5vlJKh3f6+0AghndZpMfUR++5LJGuY4Qkj5Ymydxe9cs9Jb8/kY0KXX+moMomiC5wnqT3/CZy
E++F7sYsJlk1XhtrrZi1j0mged2uCHLfWiAfnid7ZYEweg3FazMtm223Pe+RWy8wNj2jglYWzSfh
osWsl4XK2NkVC32PBNF3XGKL4Cj6OMJmh3h5gIPo9m64RAPGH7QOZuKfEcV6yor2m7xEBusQTdoS
LHvhLqS425crCz8A4vFAchtP2oZ3Ic27LTrI8KPkhxFmZFOCeyb2Z7aBIoICFoNXFy7WYdSTLUdU
eDhrTO+8yOcnAqP6tbWrt6e5yYfUnIGL+354MzBa0FBeZrftPua47wiD30/rfDstpgXBA4gaECnF
dNhpA4P1HzbnB3tPB/zBfDq9Tyu+rl9v0kO0045QldRbCupyVR7RguMb4+xglAbbH6L8bt9O5FmR
5LQk0s2X/Pq+uT/TeFmk/sXL3GwbB6QrYP/AXzEz5mDdAht5/OWuXyZ3RtAvi0AmIGAKiiWDam/9
sJfx58zoW8zKXeybXjy3l9YOC5ove5ZrLss5PueFNHrlZX4+EYI4a55pZEaPKMfLjCHQDPz8/iz5
xKFNaElJNe1fYaqhqOYma96dG0aTaAmGz+65QBSvHuTb4T370m7kA3Egvhx0gXLUjt1T8mUyEx9n
9oHErLsxDRQOI3soFuknGXHOq307PCm74hHDuzJ6BrUwixAYawibrwls+dhLMHNY67pZ0DlLiddR
jhe8G2JBjxc2lhr9Q41p1ljzONnooS/oDy05FEHCRuM9P6M48VTPWarEnIvWQLpp0JiSH9j6pjmP
zX2WPSjscNhyoc5G4JYgmY54zKy+WaQ57pHWm8jFUHH57iySVftNbS7NaaMOB318wFYbQ+NGwZqP
D7nmh90M+nZynNSAt0r4VGMWgjCBWu25OcBdrQ/9HAtb+MTElm4bbYmeliR0P8xhOnLa2XCkO4ii
THn+edn/U11f77oZDIqIPA3Q1vXLMDNptqEPS3cWmleiyDcESy+dYNyO9w2UaXbSMAeeq7VFAnC8
Ib98X26sLWpM0tVs7iDLRybukS/mExPtGg+lF/kiAgxFq+mXi3FFnsNCno+rgf+NtvbOeS6OKFul
j/Tt56+iiF7KT19FjMz+LlkGx+iNka8CXDduAhMdexgfkUWJfbIYiplioEevDrOoEG0lU+f9Ss7+
DjXB6/z/TuhVx8cp7Ek1Co5CTFq7C1v68zRXIESfNSShODsz/OhtNpd5nw+npdit8lq3MI5OPDoh
T5Cs44ck5eWX0/NtDfnXgV0VtqkzGjXhVelO1M/O3GmXlxjpR7pVxhc89yj0mNr8Utx9W0Wy1ZGJ
BoBvcT2lnEYpDMuJk0GZhc6PHRbIFG7wXz/oT17afy4+LUnNJu+R9NKrelXRB22EwpbuKkLTh5V5
TO7w/L+m6/LorKtnxcO6djfdaRvtkUXnLbqlOQC0fa4ujXmyi5fl0/shnpvLatF54g1dBvXeXp/W
6gJS86H6TEXY8Lads+atTjf5Pr4t7uW3bNv8Fgz33QaO7yAQ0XTBUOz8exeTE2AplQPwWGvnxelV
M95b6dWQ2bEuy+ixKo+lvcGxGp8Aejgntq97hAqa7wyvLSaan++Z76RbBrgUkxwlG+2vIaaFfz1S
yApOfdQAlIwq0MMFBAXTnhn4x7Q68fL05GtC2HRBZZ7cWPTHtTDb1NiWoBxJROTEN+fcKyJ6RDyL
Bkr2kmSjXjUQzBLtXTkuLSm/BrioogrTCGv++fC/rfQ5jWh4wG7TY7jaW2RTq0yNSsZlqYLQhom1
VVp3YA1ygFV/1vkj3Rt7cGtrYSkrgQ4KsxcTOfd0Sn49lO8eBfSbiCP1PzkdV1u4yXSqsBa8R/yp
ieYO0BXFlNhrSIpnRLxqM4p/30YdhyCX/xMvR2NGihkq+RPSqCfQ1g3vWcoM7mWMnYQolB91GS8s
jYbw2aup9pb8zZACHK0XdcOPSsbAJNaMek0K8sHj5zSEVIVbKJc12qQKRzcZn8giUeTjXeSVeLSW
aZBs5V3uJ3sekfNb8ZY9yh8M69AIKTh12AXKrlMCJ3DVj0ZgVVz6gcj3HIwoH5oDPHNPVDwRwgVU
z2rWQXAZnufWvcq0DMoMMIsPICxUOKZnwY3Fjgur9hHmCzMU3tFS4TG340f2BIqLD51KX6mDs5BH
e3km0qX01r0crV31qN9VPsGcwyz+pGgyD8OzYd/23WtPH0/xiBuRAz0NDIU7cabtiOA67dXGhTbU
z+QAhmEa+ZFMn1YUEbX+aUx7+7I2ijmE7SpbQJa280ArvDT0MIol8YquZUVuFT/cjVlnyoUTr/ET
y2SE1XPMKB2gBCxHwy+P4Xc6CgNCqEYED9F+rHL/PoZDVw/nRoN3pzOhq+6Ueqt2GzVe9Pq+Gm+6
06qf9ik7iNa4jbNflvBvh2CO5aCFg1mvwq7/98NPsmxFXUSe4kQ2qoYncC+1dzDDZnF308JrsfE8
lg0mxmmfgMySlmmyk/Biqn5lrNLzU5XeMoCXOqaC2hcUKMwb9S9Pl6pyDFerv8mKaSJkV9EtXO+h
WT7apDUxC6ThVq0scop68gZtqKpUJWhwELrQwmHRz/etzvaDJHk1eTvrZI2RhuK0sV+nkl+Gg1cg
NFTUF3n8HNuvn5ejP/mi10cpkq3RiVh/0oj/PZNNm/wPY2e227YWZdtfKdQ7cdk3F1X3QSJF9Zbk
3i+E7djs+55fX4NBPcRKYN8DnHMSwIkocnM3a805ppVZtYdDs0oWAcPELHlzwI/gWlcSLPDYaaWQ
LZfpLQikyQLQ5w8miUQBEeD4AiO6wTpO25qDmEeUDG9fN4ORvdtpagFGU+4W3GA8NdLtJN3+cPH/
2F3BFJZmfh3/gNL6evEjKZ7pGEx01ltkCiVoXzu8+IJHjYRFKnVXEoo5dNyItwcQO8m0IrTc1OAc
AGIx9UuHylkLp52ps7mNEOHop1mV+MNV/r3JocmGyYg5FmW1fB2rKmW1ok5NiYi4lRZaT0EOx25C
pU5W+6XqQ9DHbZY6PTbAytvM4T4InwnIyIfB0XyYM92JcgwGKnoesvTDe6zOc/zXAaCTcQEXUocx
TmP56j32vVEB3oH8T0HCamT4koplYcwJPvfVGJMRSPcGLoGWLtkhU6YHszRGm14Ql4Y5PbCHmqrK
mcMy6/YuKFEYgcZTBfT9yDxMLGIED+0ms6IFln0k2NSSKWGMyZyUAPdmn4ILa9eR1YERz+YTqVqG
Ra7QZlw3VZXwjnwstFGTIe4iOho/PZq/RxBTCFMYnVDYIuwmvo6gohU0sW2U+Fhbp7HDaIpArkAv
1MQt8UjLifSPTv4wWo240t7N45nCRypTsyj7944GdxiDhI7Yw0NMsqotYeS2P0ADo1LvRShwQdGn
yFPKniIJ9j6I21KJc2DEC8fp38Ln/kgFjwKymENTEk9WahKRKNO0Vugyofxx9CrdhxIbchC28lZD
DRu/eBDUJXbmog8yqaKuQfqT5Ou/t/eUGbe5Tnpxeh+BCmQDIbXpOs2DReG/mZXiVE9x+pEiWJIw
oTaoIur8Ax74tsmwC85LVUPaHlSaMspuJSrnk7wtredEQ50PVaguAd8MIMwSBQuyUR3i6lc/OU3b
k/hDnQFPrb8WI0okofqkaxg148M4gkujEd5hAPRqN1QY6YK3b6X8UzC1XW+lz6F/qThVG8JJbrCv
yJJbWDXJYfBQi1pqF35DTQPYYVqr7ULOeW+ToLiX+wgtnXJDcpUjInYDm5kd07F+U7N0IWNGVskO
LubOXaasEjzIkXTWsqyEEam5JiwMKcRSLOt0V3TpTkzqvQhXJSFv3LOWgVJcHrPMePCtyW2qprSF
uTMZr+UpWsmy+CBg6pwUcxFp+gfC7YWPUj1PhU0ln+c3O0aIzcDQqn0Zo2uNBgfK0XlUaVwZ3cbI
enBiGiqb4EwSLa6TXdnH7oDVRGitfTu86+n00IT5sdNlJ/bMbTNA2/E+RIUgHRPufe7Mj0KFDabR
Oe/IWkmHl0KbNh7y4TqONnlOZVLa12C5Bi+wz5F6VIf3Ud2F+CsUPKJxEm/nQfz9S/UP4eHXd+pq
VwkrSZQCrGdHtWbTVcT+e1YPq0Hzbg3Pe1Tbj6gvV9bI/Id+BuGxm8QpMHirXIUa3Wvhl4okLWmh
akwDngQeaaC3RJcYC81qaV17e+GlNNp9JOcPU2YxpgZon5ibzRgMCeStoO8WCm9vYdKoD2PvyVKT
2ygW7TRkApYoaEXYwb//1v9QNfOtLVYh/KQiNfOrtagO0ykSgzY+WulN3YRrHTkpXkR6XUhRsARR
kIbkVAGxlu6SIVzBox9vxXweMuee9vPUHQr58fuL0v4xveFtYQPC7MYe7Xp6UwuhsAz4u0d57p3f
V8YmATfjl8VmUt8gh1Xqu/IeKJ8UsBnFi0zGu4tRSe98pww64AMesWhs/6dxPYP+UrNEtTjdtKp/
yGc3MOG/tUeHoNRPDVUCIm8mXGhlcRCgMVgQ93KqMfm0no0cdBZnsVon4I5MUGdlASFVj3Q9nBgN
7lz8aJHQxC1I8AYOQrlQaKSlkbUS4ez8iN/U/+7x4GCDGKiA+7VM8XpV7gwvE/Rsio6+ialcr62z
Ma4Sih/EwPdrL9lihGEpnvPNNFyzctqyh3jBF6FStdl0k7eWosLpHgUPIY3pgfMTbTSBrinF8iJW
CIKVbrXhMg7JTaSiPNJlf5HRdagmcZNP9NczQHgh3HJtYarTTdISm6Jz4vSpyfk9fftnq21uxuzJ
l7MbkTVFU/JL7Y9LFYG1TKhLxYqsBO6EZNPbVXX9plifJRNKr2NSUgEIjAGNOWrSSTRsTP5gQJqX
8dzmFZUmUnnLYPP9aPvHyZzNLlscjgUy5Ejx6sVXs6yKzawJjmbP2YVcB4PBFunZVp221vg+9d6a
lmWIkwV2BrJUsyB4aDrTCJY4h/fGZYL7MUssPdnJWn39mU/vgZ5fZqGgAegylImR7o41zNnvr1z6
rXm62gWxWSehcd4HaOb1Zr2O9L7N8CMcJQMhD1tgpbs1YV6MxQPb5gUU60Xf3iOy3pjq06RQKGbH
pjASPNE65YZ0MWmj1BbAgHLjTZoTdKTaDuaFMt/SRzGqSphdyGdsOb9m2QalGspinyRIxAfIRoxV
UJKamlonvU4e6wF8UghgJUhPxih9KLV+UyKE5HHfXrrecms1ZMLDjdRozwMrea3sQ34r40RveS3D
WFuWgIlMisakM6CIhXMQwmNdGvpzpHaLmslyZFOvJy/zeBsrxwA/EYjpXQEAIjFXupnsSIZS+00i
7A111RPq0+b3FZYzSXzDu7Kj0/zWdOkpznRbjDyb2s99rFLt0WL0XfcCNar8AWAdFrMXuWf71Kj3
Y6yw1in8yHZM4Ye1Acrx6IlHjgAXJKz0aI3DcshvTZxWkXVX6s+ygEnARYce3UutTjwMXFdJWupj
uVEVi4fCuyukJaVxTJiTtW5kUEsoxPA1R5blVJHZondiQzbpOy3iWMXRauGP0bEwE1cQqWZP2trz
ScqGqxNPxgYZza8xr1elLrmTl64DNWex57kYBajG6VlR6gtWIdAVFirje4qGWg/EVSTkYACJgEHN
avPLhBPdEvvLWJ/kDF5RYvRk27bLJiugRFFJQbfVoejpdIXkU3BwVdHzuI+VAO+x3msmIGS/XQXF
Xhuf8Up1AbxSrVgFcWY3KIar6Ifl63dN/a8XwDJ0ilKIQTiofN0II5gvLb0Q/COCtsm7E8SLOd6b
OJDVWwReIdNJ0dOViIihFrvnVB8u1TDCzkWNvbB4CMSVoF7iOCUsDR9BXgjNkqB2tj4bv8M5Kp+j
2N/pebMyhfzW0NqbJl4nHBGH6CAwPSIOqiGYpLSejBqaHm2BdaWG9L7zpWnd6dhfkvoFOI0Ur4eC
JLiNKJ78Ulq07WPPbluVf5jN/q550nr444ZclRjMMBCmke3zcSjPbbUUOyeb7NmRmjjIsr6ff/6u
w339rHmt+qOkKba6LJeZ4c/LNL6GA873horbTzoSeT7NfPOQjfmk+sfnCIJQSk1i+UdqjLMhsGjd
Wj6L8rMSjGi9E8dgz4pzcKac4lUW3kZE1RTIafV7054pLKGqa0JpkjOgbqjNtPRSgrWLf6jv/KNt
8uWGXG+m2sALpbYx/ePoOWKR3Y65G1OoI+Z3VkQhu6NEZ4mqPanweiDgdMTamz9lgP4uYX13u+Sv
t6tv+x5Gqc5VSFuwxHZstY7AKUmnwgDQuCTbqXoxznHPUJULEDAwJ7xNjuceYSGCfqm/wy4NT8H6
SLEG5BxEvh830j9KC38OUuPq8C5UmeXP/87tJb25yMKj4rmM1gLLNHmhM3sy+0H19I/C39dnc9UM
GIJeLISewYoKp2Ba9g66RMRJuVWwi4zPeXXGiJMoHg0L5Ik/fOF5F/3dI7k6r5PmkhZ1y4dTNOcY
MTPtl+HkpsMG8RFvJ6CfEPUxBrIfPnh+1t998NXexhjaKiDHmQ/2nRgdLxDyAP1lvzGUGzW7R4UU
ZWgx/n/siP96a2WaZKBeZeyZ15t48BMZ07bm/9YGdTXMHvHDEKNZuT0bpdFAdd4J20rspY+KqS1F
fUOQQ6L/KPL/e0okPURXReT9qijy/6/vg2+VBYDlqjgmZB2N9003EvT+wfxo9BDDsIgU961M8SbR
yMn1l0VPIo3Gmohv+H5EEQ927Ien8vdw4IpMVisNMzxJHlfjX04tP4rYhx+N4qxRU0WrOccy5OGL
NxB5w5GF3IFe3STDDwPx76rZ1w++egmEDsdKWsTF0cQCQzs5/kSdBafkh+/398IA2QZDMqgXg7DH
6+KcarQJDqEoO2ogEdttRLdP2Klo6NWX0FuT2Buh7mVmaV01WnXqo8dY6GmG/NAA/AduBhzEHOcD
80Omgnk1E9a+4ulaDOe4odokER6KkAGkJdL+4aUbaKVLz5Mow22nKRIy7+CtQ54dVOYuQLs8LzWo
vxP5DuiHBERihmO08QsS6tnyWwl3iAdN4WMk/Lb2+uWcRTNrnolzKodsNxqxPWJm++He/j13Ink1
6cJRPJYlAARfR3M0+Qq7F0U44BXMO8T0UrWAJY8jqmoagPDmPHZ+PHf+Q8tponObQU2yRf/v95H9
jzXYlIapwYImHIDcSMCvBniCYdUfwyJ1J4hqBA5zALRlzsODeI/4vORcNCG/YZTn1V1t9neGiRHa
/v52/A6J/TrBzewoUEp0dLgbv/cOf1wXbhGrNjzMrz49uPnQbw7VSmu2WsNJvEXFheoG53Gun/QW
1IXxTAOA6gULXhIu6fSKsUgMyqNSUtuGJ5lkbgdbTiwPXRNBvPvh/fu7b8H5EpvxHIgmkVl8rfL1
psEU2mRo4KCBLG+eAmmfoIJBIQMHLoVvbo1Ew1QvUhjYTREsa4NcE4TjBW2OSaPS2QfOqNOFAXM0
7mkjhQEz6nTMoJaCW1ER0WojXED2nbJZ/HSz/5pJ56u3CBLFtETd59qCE1pdZvY0qA5TCpEDTodk
BrafYw21PcQtavQZxw8xIyMSZt78jQp/3BhtnQ5l7P9K8pKqKG3OFHelQEULWCrdRBGj7zi1K5/C
aZFe5riVpPnhyv9ai8g1E+m4oVE1TcAjV7viKBdTsQ8FXIPGL8IXFmnxNCWX74fi3yCa3x+iKxaJ
WrIuX6vv6zicfM/zGrIizkm3KWRbzIxFP5xlzHxi9NqiW6qqPRkPP6wn+l9zAp8sKYCC5glB5Q39
OicECSHmpp40hzSjrynbTea5RNY4Q13bPXmrIT3giuNHZOqAtNwaR25X3Xm5j4cTAmkPURVHhTq5
svcRFNR4jEWGrTHiQNMYL4J5W6ug2Z9KlWocWg/O6tp4bqfbghN6oPROhjXDkH17JFiiavRNhy2b
GWydBDTggnNhIf7SWrft1pV335Q0DqKVSnQGqtaAJklAZmLHOynIu8Hq98ZwEAL1lKeVU6Wvpf4T
ouCfd0sFkzAzXCj4XA0GoWj6SABUcLCYI5qZsCmwI6MvUQ3t2gKbq7yL8AlJpNcJHzSHJ6n/EOnw
GHigvIMp3g7lWylsFQb39yPI+O2C/GM24yCgstWRRHySMtWea1deLVWtVaZqeA5MNyvudmrikjcy
wk0iH3bCT+RUMJrxV4hYjniRlg0ZsijiAv0ymffmcNOplxR3lh8cSJlhL6HGG480hDs888EvkNIj
FKtp6cdrS1p4VLkp8RAHCme4saEQU6YorG3KIDHXlupEjVNNKwx1Q/5czmESm3h8iTyqe26JYDBz
xYnO6WGEzCpijfgVGzvEwrqxg28X58fyc/K2RnnOyrsxucU65jUX0TqOyDW0Xa4/KdUBJY7uHa3h
dkQ0bB0HA8/tAe0vhTjZO6YFUag3PlhR7xQwS+r8qZ3C+BWcAXiEsE2lTdO5lfpQEcWJAhV1TL+o
gWOLZPUsqycrwd8HKpAGoI2TrKmgApFsuOEHa23X+A46GzXaEL/CdzaJ1AJXDnIZfWAYrjLJ1sf5
z3MnldAeP+oDzFSWOma0DoY9x5Vdins6W9ctjiuyQpcTL4jg9Bdvy2/glCOceM5UB/WJZx4zGLj6
hRsKrC6UeEdWPAOD0NDGlSnKlQesaJ508Jp94N17MsKyN+zF+TF6r5OtFd5Tx+jHjfch5Ddds650
JzVWnrThA9X4tjE2JakzgNTLG/De88io7bJaAmAnRGjMlq2EscsRIwdDUu5TC1g3hUufo5EJXlyi
yhQe53EDUgl/ZLrOg6eMtrNytsJLmrry7K7bV+OuflWxWyHuVNwyWw8GdupzJVwMgQuj6agWQJsO
oeB0TxIQGg8tQyVsCVuVhp0KIzxEmrTQyGXC9V/RfXdoEMt4L6yFSi/yM0gpxqwieTFJC+mXfLTE
XUf2IyI3Yyuqa1/cpzqItjstPOWFkwzbKb9P5TXZbMldPDqBDLR4Q+q0YW5CgN6COyi3Gd+t6Rw/
36TFRoh2ebaxntEPSv7KtNaatc+KlQC8K7LFF+VJ6jCUMRrssX6VZRzka606iMnaGw4ZOpcMkctJ
pBTZxeBo010erGIw4x5/K9zTNZZ8Ae0rDbpkSUXVNsG7h4gED1Vr15T3KhsneYcHjLqaWD366oZU
aJF7jtCXzCfhIuZbcXivm2MGaz1Y1Qh/KzqABPaCvdxMAFvusl9jsVNzt1Psoj9JKmUlNDeE7zmS
5EzmSlE27Akw3q0NjG6RC/1Pe5xpPdLO97dxt661paS6PV01YW3l686bR3EX3ojRO819SdiJ5D9n
T3qwbrnasXmR6sdQfmqss5XcGUjC03eaYGp5sXQX/OAQvE3ySfF3MiAvc52IR2sVqa9TvUNSU/Zr
iXw6odmBdQwqJ9GdZlpxeVJPJg11wbsM+3d3QncFt4gsC1VZsRnnr7JkG8tB0G37ixnyKDkOzbnf
urTT/XU6bkf8ff1nbMGSciPBXgnhSoJTTYAQ0XC9K9/3E0CDhdZWC35Iah55pjVS0YlWG9lbdpK6
9XvaE5rzEkhntVxn1ok+Xo7GaXCm1C3R+Pe7QKbJxRS19ap1LRJa7ZbTUZX3OpkSqAnMjZg/G8WD
mN2M8r5l7sXdEW68ypm0HYYXrKC+t62y45g+TxIM5V+x6vimK6krfhFkbnDp96B++XvFyrYAOyhL
xNNj7UhMGSEx8TaW+PieuUakBUhlIt5NMWAsJykdUoCol8TWQqwduXU9PBspBFreuuK5HG8T8hUy
t0FoyD50UUm+rSoQ1f0e7hrca6DeKf/vindAg4uG11LPz2F+N+jPmfhqajCwBVcqbxlENULb0omV
FTeSZFiS0D2daJ5NHh994nLM1Siuxl+0n/VkFdZ0abZsA4xgJpJbwqNhPBn9KzJ37MUqvSbdTcat
mZG6g3zvJo3vUv3QghyVD4O1jHWn71dddTT9HT3HLDx40T15PUjRNzH+7grNZFgdvOocKo4yLPx3
o+S7OFVw7uWl1+yk9C23zr3wXGaHFvZw3zzKEkt3uQ+qvSrYgXIoKQGRgSbaZboSG6dvHH6RZQ5v
Z03EgO5o0KobEtacbnRKYaX0trkGSCHmHB+cLHIwdlvFioxojSofU1iyMt+7ZJ2H89ttaq7SrX0V
Edm6957l7MlMz8kWIXsr7lsDIw/xvydTQF0PEJPEj0a4DTVATaCFemuhmQVr9suIMKgrHnJ539SX
oT4OvKRE6cn3cn1jGq+mdfBF+iiggAybDgwPGfVYKNoBODIWrGlmqMNvN6RVEe1I5FH6AxOgpdxK
xWvv3Xnq2tJum+4mNQ5JeQkNt4HIQQo26S9Obbm9d8NYmjJXCrGOreV0NUp2yMrCSGGTPgK+3lrq
KvCOVXhI49cqoZSwJYa1bij/bgpzCf48/OUrJD86SboV5G1HByBHm7JP/RfVW0nBWSuP7UYLnox0
K+F5GClHGLvUelPqlRKvo8wxpjUGZlzoXBfAau9RbJbKaysvCnnr7XpzMcN7kh3yfrYxbeEM9Omy
H0oZ+lwiuNqRmcjMqBypOrnI1yVdvTJJm1Ot8DzUm5gvELvisA1Em5EZbDNybCbyexyiPFmn1Jsm
38qK0/aPAtybdum3LvGTxMwlNzlQxmapjkdAK3n0khT7TLWJV0F10tnIRQt73JmPNeybd/+RDRl9
iM5pJZpt9NhAERw78UjhtnSTff0WVotf6L5IQClLZzwDSq53vEZpuvl+Q3rdXpn3o1++/VUBpYWb
q42NCQgj2UZ7jg6+SDT9HKkeNev6Jdm38SZL7ioBegeA8JWK409zx37pOzmYbMQ7wjL3bxPxQr9c
jDnjbQgpmAdWZsv9CkZjNFJOWDA9RPX9dJiWRvvqn7LtwNrU3ynotGe/m76rdFxqh1BZMwLD0/ff
UlKvjof/+zXpAc/ODYuovK/nJy1RyzFXeMiGtCcsykDAs4oFXneWXMd/syoH61ZKrtlaPoFiGVaB
ZNckMjFzqtatuRym07zXonetrrCKWXim1EcyF9Bd8dBDV1HWUEwcId/ExX1SPcZsQwiAQuQNQqDZ
JrrbbP2UNrfNAgncsvCRONhwVjuF4slKwkVXuU2xFTlVBqsQfxpoHWlZtKcab2fp6qf2pSJ5Yt8g
pYURMzw0jzSEOVjLM79hMSggyV5aXP78aQGTBDFtdltvp1cDwZqA+wRBsEFHtHMpBoaSM9xrp1H9
mPK9EDujZ+cncYUoKLlIwQFnfQh2DErDG1/yBfKmx+aBP3zU+gXhVZ7qpuYKyQD0TqRNuBVUuh+L
2FxrWHMUx7gf6KoR5neOzF0DdYO+IhmWrFvMXMN9hUjYXBgPnrBMxh/KL9Qe//U6IxmEm0j9lX++
Pum88UyxKo3wbMlLFN5KAJxzkWPKY9Wl8PJR1tiSgJA61Ijoi7Sv2huxB9MjLjQ2PbQTVWAPiBpy
OsMc7/ewfHqyblXOLcsO3K0we74aza2zC4focgu3wo93TeFIFiLnFZwREbFn55QfHJGliEAwDIhs
SgR6qc/wTuc9HLJqaSH/TgvlAJJYbsQUmCyRqerMBADolUWod4egXeLUSxddx6S8rCuAJ/D7HQTp
RbUpU5dm7Lxth5NCYaxejaTfBHYKvpdItSWlmErGifbbTcpnK6TIUd9cYCLY+Zfh0X8pH4gQ1BEW
2oFsY1xNCDAhfbRn3UKBjBiHbjaRYIsMCyR7CUTtDLzHGYmJhm32Jmo1qUDsz0FVATFj+Sc8bMlP
I7OlGaU68b2yt275ZfH7IUx0xQ/9p/4S7spP5Z3aRPDMKY8EvTtlPX6qn+ElfMW2yh1DmcgvzAgP
hB0T6eGxUVixd8234OFMJ5GXwFZN1dbYmn+QhsY1vRAiQvSBL9vjM6WOUoDhD5gB8AlsiCXy1Ij/
tg6Td8hBieIu2nPmJDpDw8rAcIrUgIjl+ZDMe4gDinDgeRcEga5IV3mG6wAEgY2cFAmAALMWvjLF
WBgQiE/NDxgywifOP9qSwmv/FOzovc/pEoVLWOQclIF944G0+fwXlQjhHkiqtBzvuEKfsYh19YNV
l5BtRVuUv4zeDmXbZ5HWnEhcEn0iQlNjBL+mt6jnC6Jni0WOLYsGtGfX0YpuVtdBA4bntaAR2UtE
kjgihgKmuQuAEjycBRs7kpzgScdEAM77B1riFEdySGaVK7KlYfUirePNex/APHSrOGdTAPYKJzK7
IW1wQ5Tgja38Iiihms1YBKUvM2tRHPH6lSYZQHamL+Yl26PUxJ5i6WGzqAkHnu+9HFL4g/G/nD8y
rB64UPDT456qlQ9Fd0bBLGp8BvTmouXwATRPJgEFynNrW5HjZesxt3mf6zfqpgDsyKW6iVfkhWAa
3jX36puFE69/I66hRJLIEZ+zOeIwrHUmWUErbibuT4Sni+yNTX+0NMjuuFWf+BkAHmipMtVai6ID
GiU5mNhkm2A1KctShJJMqs0xBZkV2XBAFZrO496PER/YubBMrZk0iP8QEvrQObnmNoZTjxt9pXyG
dxWOQNJ9MXo0IOLsOAOgsiCNQrKIsJjwDYOTnOGz84aTVMD//I//8//+6334v/4HdZhk9PPsP7I2
JVw8a+r//s/fZeY/dzVA6kVC1KGRiiJOmmvdkAiQRpqyKL0pYO4Wk7CqO7sUn3T2YcaAyFlsj2GK
9wiLQcKITlrLjkEEeahuVAo7XQJVfp+PK2W8USx1PavAxqA+N20OnPJzVuWUZkd38almNRPgIYk4
PPQ2Xxcl3XhNZgLd1+ajSfdVCA4J/MYa8pJIIFkaLZUhnCOzN0pFCNNnUvnuTFEh3/UHxee1TR9m
+HwX6FPNQmoig692N0GWlLlV+ulNP/BuEg1lhMCtYlZhVI51THO29pZptzUp2vQcvrVaXH3/IK6X
o/kKFJHmxVz14yKurkAawiYbda7AiDkM76XGAb/FrW2bJ7l0WuWn5tHc37t+7orCV1U0MsJl9erz
JrWvo76RkpuYUOs+BQtZJgeFlSWpx32Q3RfxndeS9xchABwOAcOhB+c1Dj+QVa67SfOdx/6AeQMY
HGIVc96Q/dG10UkQplofpDfZINhCHTkDa34WJftBd/X2rI2wP6XLSm/fxDRFaKhDp7qf+yGcJNBD
k0/qg/j66aquCsO/r4pdPneHt4Li7NXmoLUiPzUTL7kJpw1R68u+NW2ANhxvA/ToncSxBT3qj+X7
f41D1Hs8DbC9oJyvfYoFBDqx4kh4M2c6KFgLJGa4gmQrpmaN8J8qWeqe6QQBq0J9m0r33w/CaznG
7++NChgsO/gZoM7X7QOlKynT+8mNZNx35R0yhUpr5k/uyMziJS6Fndb+pJWZe9xXQ1HSaQ0zDFEu
/tUDD6fUMsQ4TG98haIDGNtj2byJyzlf52EWNOJuy8bXLLhNih++7z9eui+fPL8kfwy+3BxSKx55
6WabWf6B7sSXd5288YubXnf5st/f3n99nIE8zcCnomhEOXz9uFar0raoGFV5YnN3+bhK2BVQtyaO
fm7V3nz/cdzAv+8s7SdJlNDY0IW/VtfEphZLVoqPo7DZCbnWHJD5lLerFn5BcMIcNT3VOYVbm90b
iAofc4Q7nuOa4E6WP5RpdqFuzA8KNc9NzGpoZ4/ExgKSH+e9Smk9IDQW3hBOCCWFJAmMD/m1dyj9
dUfqn5LaDofX1NrpDyX7IhGNzw061QVmf+IYdeIIHgYhWZSEUL2O9aogoatdEHMLAWj81TcvTb4B
O4hGWVBd89Q1bHdfiTbxmYoAxNv5KKFWusHoUxzF4LVE26x8Bv4BCvvK786C6JT+2houWX0M4nOQ
nXQQ04fuzU/f2HnH3SFi8/hIBu1wTrMbNgENJsjbZufHLu1zLXfYwZYC2fFrWKEG0KITux+y5eCu
LiUILKWNMCrV12V2k1iPeedo2BXZgHIUn0NzQ/A3IAPX+nPwCJxzIpqGZLGLfJc0l7lsjFhdt7Vh
k+GT7uUjbQT1SXhVN2xILdEZb3JKQKLbxesi2vLD/PW9XZ9IVwPyeRErN9tq0zZW5s1Cre7hHDTD
1vSWkTUfGI3+nE+XOH1Cxk0TlRRJNozOU1XNp4AELfd4sCJXzjfSTUyneTpJKxlbd+tYtnDXjth/
bnqcov0t4ALaJjjpqOfmN8GGbIncJiAg0pepuRXsW1nfjmdOBxQqqE6MEG3gs4KnqZtdl+8ncGjx
ctRe8mgVhhtaH6hr3PxmVuLdz/12DVIL2I2ieVYTCotrv1sRswcDRqEFtSCVeyeO+wfiRipoL1SL
PWkJUp04jSZ2iSsr3qELKiuK6p7o+CRFk1j+ilOmQ6O8tJ7h/mXcn45tlwH+GbLFEuqUdE/vY99Z
R+0TYQa7VmOTNqe02FrB3qPqegz1H06b5pXaZp5XqQ3R6KTVKENFv1pPSr02K10cozN5FziTAPNR
sgW0Y3dANcud7FpP7Aerp9G4Jcp44oxhwouoDxsOU3VvV5SDjqO/FVHOht15IB8LG6i3ByJYRm4K
FbSnclItlYMnL8GwqByOnPSpexty3jsOLHZWrZrtfOCv4Pewu9kw2CswOY7+2ID+y7dQJLgvwZoW
GVvluSE1rzVAl9VLgbyD5s06fjOjA/X2JQ1HlMB4jo++DXy6k1Zd5OT1UY+WpWdL9Q/z2D+mTYU7
iG5MIQNHuVb2FmPVBBIawbNlus2vYFVm+94GX0S0I9mp38+Z/9qPfPmwq5YwPsYEAYHhn/2RLcmR
cJJYdlN5W23Go0nM5vhWpPDWV9aLoK7kp9a4tBwZP3iuP1zIP4bMbMcxdJlxI2u/meJ/rE1KlfmV
EfbRWdgF6K/vEFtT/hcpItgjdBsOU8TOboV+IT4KOMDfvv9480qYNo/YLx9/tT/scNLofgD+lsqB
doMCvLoLftG4pDaiJgt+T+uvI/GTkgd2Oiiv4oLDn3CnH1MOl2RxYM3jbPBZnCB2xC8+bgLJIQCB
ng1HYq3/0EKqEzSfUJPjKnYDc2Ucm3BF9BLWNtxnGN0Z2FiN2fGnT9MlmqmzFKWrS/rLw/a8QR5g
LpFrHdAgcdiMQDBJK3+y+XDKTwHnzBcEwQVh2pjemAReshcYkPS2TRohGViOHw4R1/nuf92yeTX+
44nVuQSRxPr9xPSzik/ad6lT0OJ8or6XaY6wIH83PHvP8b18IknvmQVCPPUn5YUcyNvBpXMo7qtt
TZplv6e7+cTUxXeT+gXT2veP9xqo8te1Xm1F6tEr9DZtozMd7+JkrZCIf6RbH0vbLSee5iFaq2tz
l5w5jcZv2t0Pn/5XmZXRpRKvoDAhUlaGu/L1Vo3jIGBqldGc+s6ggafXgT1z1J42lKMwWWjd1tsq
4OPQo1rYnAFVrSlcAQqrDiW7GJlzwAhhi0RL5yVOty26rnwnT6hKDl1FcPqqZJCG98pTEcKrV5/p
avUW8KV7skRBWQ0eqxu9iU/zuWYpAFjVnfRXSbjBH0b/EBC+Ud8iAJGLlU53Kj4k1Mh6bRlaD7X1
2RsOwDia6L3MrCphB65ZUOhL9ds6eDB4KWzwNInbvun5dlyDZ9WKi9IdPGHHekwdpcreW+1BSbaQ
PCpCBosH7zYwb4UHbw2FC4nUNkYHOe27HRU9zOy2Unzw9U/mMzN+Fa9b7gzZODgLivKUa84p3+BX
hX9mrROT4hFL7CF67G3yQpUlTOKGVV/Et+lPDxgQKU3Vy3D8aI0X8kkBLnW0qehTy1AoCpCnP5EW
rp2F82CDtQcZlKOegrVwnmv+eDEU1QgCDkv+OQZyR6qu7ybCfWbdc/I0s1vkJXLxTgGOqiqlBOXS
CP5SGCqSVF5oo1FqNEL7+wH47/H3xxVdzW6jZ0xtKKQ+fc53RAbSu0DDclq2n6xyEQkSTuCAgmH7
gDpslfzyNLsf7mprT6OZKqYfwZpPFur/EHZeu21r3RZ+IgLs5ZZFXZZkS1a5ISzZYhEpUezk05+P
+S/OjhPE2MFG4CQq5OJac445SkVl6D7bsTlNsGtrvfbx0nHB7zMAMBnYOyLHGUM0f0Tewp2S3/S0
2BMU4gl+6Oa/52kNVxhPdf431BdDKODvVzhFoi9LzyDY9NBeYnhTox6HHVHGYvqId0Gl2S4GXK/Y
XiOny5WpEQBd7nTmutpSiVZ9tmejVYkVh+BBTRT3S5S1yQexsf2kvpZkBXu4lwHezLP6GGgnpa1/
2D2/i25/fQU6X7KEYELj0vPt4L3dkq7UbxJ9r+AZPrN/3NUMf0yyeznC4MbfSIt89Rzz+ZsX1EdB
NB1uXEEStT+OEHu1jqEtCyZlR+iUppPll7SGAuQDHxhOCMDBRLl+BbQe6c9R8J7sgh+OzD9GZNwE
ct5wj6fSkwz4d7/fBCWoevOuduFGEU4l3sZ9MtLJ4SUiuVsU8dj8vIE1Wy5Y872Y5+mSRt7Sxkxp
mN933Zieq5QpuTzrAe/I8Y/sQkI4wvyF8x5BX9s5TDwppBMmJaKdPt34OWJmrRM5b80e+VhrqJwn
SLsEAgpkr+1mTHrzeNzU7yEzmtsPOoq/nHds3zSzZLQMZODvVMowNVK/SVtrDVkrZQIguw0kpcZA
pI3zzaKm1DTd2+u9HDJcD+jjqngaMuidKC9t4nbZ1tq1+AAgj1NxkDmkW6bW5lwXMWKYgxQrwZdG
j6JM5Ni5l+IPJ+Af8x8IwgMLFC4z0x/MjL5N+tJHm2VJczPWT0zV8jN7UZgsIOwU3URsvXJaqpPa
3CjNJQb+gTeAQYKtrmA9Y/GoXwRcQ5jt+JiiuPlS4XOq4/ZYVj882NDkWTS/gyMDxZqdE/N2HLjE
bzuV2gu5LuWBsb4LpxpbSGMrd7ieOWzznTyjAt4z6AezlCf0V2F+IHwUXDZgMvvcYKxZmpMH55wj
+a5Qr9Nu3NV0/fQP8X3q15OIhGsZbxbORPSG2kTaB55Oe/ipM/K0SRnH2Uj7agcHbN7KxMNnrMpY
TZD/fSf5iu3hosfEehPWwDhxpnnqViID/CXzQkpVOCzMPTtW/XN8bxe+hEOAU76Hk8gfx52Tb57a
h1KOqpJ4Ehv7wNzyHtPuiU0QmdTD7sl4AhBGVCaKBs2EeFwf68WHCMPM59NxYu3RSOCUEGjLp+US
rZWocKdOGfvaupd4+l6llTHGe7DGeUAc0HjmAr0TzkNP+AEy/EXI/HajVPy7DexcKG3+COkMsFnW
b+hZ10yE6Rda/TXRr4XCSBcrTBhfDEdeldgJZq/PZW7aoTnDoilLvdx66e/X0Pf8CZtUzhS92d0I
HfjIqL+I48Vj+sNYZLXnO7o+0/25Ef3QncrGn2sM7xxAKRXcmcDjb6eHItYPozQ6uFs2uvpDGy2I
dZNn/cKnjq9hxW6bYxiOYiqLx4LvQI3CNJ58Reto1B6npTKV5Bf5FYDYmP77pP7bZf3tsw2f/T+1
Q/58+GYKRLwOLRt9RjGRGGJTlDZL4BbyaaQ55p8GoSxOmNgyzgXRzl8RbNm4yUwjyW99g54DKgG1
n8nRwhw/aIAx+h89XPAmkoJN5+P678/8XfzHUYYbkYgRMvIIAiqMbwdBJvpaU8eVvKbeEaAFvWAU
0F4oMhFoqIsbUnxbOmowDX9KmvqDo/L9nb/V1SYeEU3YN/KakU30Ys5gq95B1eEi7YuvBPMoE0IQ
jObstoFeVMLNvyfLSpjIwutX5gWQam4rBix2FB5zjCA+MVTLHfUAe+6D1HppVp6wVfHA/dbiPHCV
aUPUkTKHTFW7uJy90Y1tlKn/wcbTwUWA1KgtCR7X96AEAAvQCf59pals/rZ0ZQuKvUK+Fgyc35dH
p/RRJdSlvH5+ZOtT6j1nEchUPTWVfcw7PhpPrz05wl/pGkXrsL7KwCfsenDaxWrKIPvOXHeiLZ5n
cSyFUOSHgPh4IzJUHItjq2JcXS6MciJfGWMqEHlu1+TTfNe2ounoHsol5rFGMhf3kOqACu1G3ahj
6a0BpMPweWkt5DFz/3zdI/p0ki864jvDUihZ8zbAYpn4MScURhgca6TNueYJiobSzYlbsuZsoJkw
F9hBC8ZmQZU6SfPeBkdqbZhvovNoRz4VXtxWzNyZkjDA7S56OKTUM9DscaB0ngTn0FcfxY08bjq7
vogQVRFiLAL3sYfHXuT7Gsgzdv1xjs8wBFEMemyIg8qxxyt6i+pJ8KoVyvxA9kDYEvBGqV52A0qk
bQ27jEfNezELd1GFLa920p9jHF1QAUSeyBsuwIiiF/wUYT+oE6b9mJhgHvT4KGvIPF9FN0Mj1IUz
gjZcGCpZdCGc9AbthIKHxKKHMTPqyRO3ci/q7LRZcP5BEqjwina7F6YjjfEGh9d3THmS7jOaJKda
6OcQUp44l9koYYjWo2oufdIiuuwfcJP1oQ9LIZQc/r0SmdH9bSXyuA+jG+JgpW/dfyuLdSEHirzW
KvLwXGN1CLfJ5bYsMsZV5MrZiTYNHmf8iPEBGD2LOxOHDz1h9A5v7Dm6bQJ6TtufRMykNylOpdgC
Y2U8QlMvbm7B643vi2IOHUa2L4IJjAZMPULoQdq4gTdlJZshumatLxb1VT88XVN34BmQFobl9k7w
9AxbknWyTx2L0N+T7+bzjBH6prTDVTs4iE4syizDhoqGVeMM1JtoQ+LxNFsZEc/LrovFSsjClYAl
XGUFM/5JkepgaG40tBnnIrVxe8tYeqCrk4bPOTi/P7N5vwCU3QWknJTYx/DaMI30rd4fQOE1FkI7
ATKvmO3nyqrub3aEy0uF6eWxV1cRutxzMMbeoDhgEwJBAPdCyTGi9xt/R4SXg7sWs4dbv+i6M45E
0hpc02bFLQhhzeeCvqkxYertyhXpx36F8dqpNMLEovQdVNBtNm0hkv1iz3bxPAplOLWTUJjLwbQ+
p2NlbJDnk7ym0BYBVY0Z6XKC5D2MhTqVGfDj6CxxC6FOTaACQgTbGVhGf0LP0c4P9WWAuiZY9b4I
2EJ3LtZYHpIji7Q3Gyr32CzxwC5emgaDxl0VrSBMhUN6tIdi4C2aBTwri3Lvuwo0cEQ34N8ZOUz3
hfiGUGrR7u6npAVpW2cnSMMACbkx6gyvfY4Dcmsy3GkG8i1X7SYcNyYGftIIMIl/ok70FcxjYMw2
3rZQryVszNNpOMnqVadO4gJbkJcGyY7hwmdcCOxrhuEibFSKtxugw8OVRK/S1nhK5iUe4F4Gv2Qk
nXBO066PqbHsPofmWIOy/Xyhpg7eNWPapiiE3PZwP0jVVhkWS/XFG8MHhEfiUnVmBiizc58Lyi4e
CXCHtkI8kWZH6u9tOsqs9zQ6hpsIPYEDjK28xi6kY30qrjJpFhsDly15jhkQlfMqmGmc+dlEgmY8
a7Hzrt6pHZ9crNAuMM3yntqo0AlkAl2Z1NE6UE4CPKJ0nlmfhPDd7mNNJb5qSffJ1EuPHPR4ZeiJ
vZN2LvwiBRENvmOq14zMt5KkwZe2XZFPo066ehriwHersB5vcFfrSbvrXjK1cprgUkGsXux1YRQ+
cMc6qlD/fFu3idZJIb8d7jQhsI/w/r6z3xE+5ReHIH6VF74PTWIU3wVwX5L4WMYSQzHWGAOzJH4H
cQW+h4kUvUQ11EMD7j58KRyP0rlWmDbu7rlOQs9Owm/98SFmAC5edn9t5kkzeWDg+Wo+xzfBUThn
MgzR2d1r1loIj6tU3grCCUH1o0uJ8bo9S5wZ9UsWfpblSibuOsIH+pFsTPzWH7ObcLBMnCuVVV5P
tc8hBh0NpcxGUse4wCvjTtyVj00OhhbTQKjrpzq+P08oBBq7jd47UDYjNNA3YqLqtDlVP3ljlWrY
CkWLLyAHmqvV6BrvnnsCvllpEkL2ifDZtmMYM0UDaeUzkHISmNZtX+MKPQ+/lGDS8lF51WPUvQrF
T1jSUM19K/yH5BksRDFkRoz7reZKxVKKkocgraFpXLuPxD0h6TetL7mepFh5iW5+zBcxB3E6ERZV
MfepkgFpuJdMUW7zZARRjYdV0IaKNq9enjtGr+VEgsmtuPjR4PYWrclIT0e64CqaC09rV/GctFud
3VNZV8X632eZOoC///hG30mwYSmZdZMFpIEjkc2khSR9WRrTBvU1gvGIlEsoZm33ckf5ogIlKo8t
BMos9Mjlwr3AG5HqB3QBwspslfDBVj0UfBvN2hfNW3t7w4VuVLbxrCpYwWAx41j6oBdKF+mnAMmr
W6T3qaIv4P/wiP77q/2F4KDpdDoMk0hjNVXj280Se2rFvPeltQ/lE1mT11weiy4ZiQt9TxX273f7
+4XEQHVwYTFRZH7DGDKllVW/4kLWxMP11C5iTJM3k69l6flXieja2yK8fQir3GXGYwkTyHRQ6uGz
ZS7Uxh4MaEQ9B+BLOkU0AoFIpxKezxiNjTplkaDbksZqONbJSjjSbG8VccyYOU/2sXasjB++zv/A
hj8WBiQx9KX4jSE9/73aDuUuzSpAsHXBIjSngY9vJjvkG8ke+vO9hLdO3iq2fEQwtXDvSAXtERmN
EK9lhDdiDGVVtmXNdOwA8hmOAIkwQ+V1n963yP8i/wWJjhjPbsnbUz2gqZSZ3RCuiXPolGhW9HeE
jk3D/sDPRWIOilH6rry1bFpMoQqvl9104r93uE296V/3taJ+hseTNrrVblw6ncckpsayEsvy9KNr
T7m4NkoqePvh6QVzUdRndg3nm/qh24NZaXASm1FZw/Cbdj2tJRN/e3Xz+r2vOWq5DPf0U89q8HOO
W0BKOJoNA5v+viRX9klxr16EYBVS85y7jPtmtTtIVE8JdihM7PyNaFT8HogxtLWY/K9lo12aRbuU
y5de24TdpjxZTDQIyiim1fRWoQuLPhAIwdk0HQOKLyA6+WhjH1iDQXBCxtgImgLglbAJ2rG+QK+x
JKABuEqaIcd54Gz+dDUU+rNYWj2lUfzy7GnXbgwODLvbPkPPk/g49pMvE2NHxHWj5OMwyoORIo3z
bP6sxq1+uNHE9ncUnFthJ7eLplyjmavylRksaqgjbi+Nn0gNCXfIF6L9UKdSN672/36w/oaK4XNG
3Bh2DpoI/vj7QiSPV370EQuxTFeiZjNmey77fJK3c1MbNd2pXSCKSR+LSBmSQ0dCjxptoohgdghW
R135w5OBrdJftkxpgK5xOcGZ3/pW/cuhmPR6Z0hrYRX7Y/bCynzz73PKBiRoSEAzHnCHNkX2EPnJ
txnagtsri6+DV3xfB9BP9zknQrwSafxyD8fB2nrNDLwx7HZRRG/1lkfn9h7rE+2Abk5DeCC7Rfvx
hOXyEd32fY7t+ZyhVz+S8wvPo5yQO9HNjUn7RkFLZ6pejRgpnBfqr/qM5J87BT/hPUxZUGi7vpuV
sI8rkjHQo5KQvSDyIyenuES1Y4vBLutP6eP40C7oA9Q1kcHIYh9u9FUyLuHZ+kjKs2nzEuT0fLFb
yewI/ToqZk96b205DQmchPT+lfiubizu1kbRlixd4bWfENuG7rSJZsyCG5p3WPGVY5GuSb2PoHLV
ziBYj+KziBASBmzzruQEwiDXezWJOoJ2QsbGklFqg6itaKF9IDF/LIg36ZE+WZ3jWbPbmjHAYGY2
RV5iMS5PTXJ5GmaLKnXoXMrA15aa8BXGc72bZPK7HGOTdQK70S7IcxaYo2xzoHVUh/tC/MyANIq5
UE2g4waQWu1WQJGbHu7AwC+9+GXSa362RB/Kc2Vaj+4Lwp0eXh1MzPtP59nf1x2EskHAjgnyN/xD
DmVZyxhGrB+dYz0P2FpWN0anunNKN37sylsR4kK0UHwvy9bK109eSrLyZ60wPICDp4qo4dT5ffIk
tJgghBrGv/IJFzhMtQzOIeQHRC9fMNBvYNi/oxT8kGpSngfHofizuTLcg+qPkgGApUegvFZ3uLAF
t0/8zauvCoPZu1v1jhUSNW0XH6XsPqlf1/lK/6KghqwmbSUkgATHjNpP7YawyEmp1R38LpKL+qXM
odxTG+kO5u6t29b2oJtgxufUaNBzF4ti3hvpAhgN5fB7RQqsN4gR3uC/WsyH7GBDVBrufM9dDbMg
cx87Vq9IOYpfbQyF2VY/1CsycRl1Og3LJd8aZxl0OR1UPgQ/wxUX8ftN7T5zbDg5zVqgY9gjhCgu
SueIh4BFREBNtcUaAh8PYnDw4IT6n/Bf5Vbmjo7ARHLpICXlRO99r09cCPLs4Xcm2xxS9CQ48d3s
8MSYskiWGi7/gk0OPG02JTltq3FVZqgaGC2/9p56hhwGTISVXeSUsGgHOBT/RKfGiRnUixvhe9Zp
cPi/Zu80aKajOemKrqIx7PCLdkYFCvvqd9qX9kHmb4JRdmQn19u09NqXvvGecN5TB+WO9nTa1o3w
vsYy27uf9HO+05VJsgwteGSxB00sJWKdASTdDu+PXKxDLWSHFO+hTcsALKp99p9+YVc9wKmDEEmE
I4IT9VH8ke9j/onb8PQwtGN0N/hCfXcykZ+V0Ty7Slxj5VfmU7jleeENYfWdrX0+95rupZYLzT3H
hyEZGWSTYUTAJSTuHTaCXVFHYsRAXQMMR1dP3ssLWQ1QVm+2fK6PmA0gaLe2NN7KVvcMGMU2FooB
ah8qaiQ542wq6/gw2NgOPXYIZB7MM8jOQ3BBYunZx9B+63MK58MAEGNCfp+c2boUTBvZ41i1GM5W
LuHfmDDj10tWllTg2ov5jj2kZvECCr3oCdCczbVANGcXV5a/e5tPicvUY5d6pSlddYsxNav33oGn
OSwJFgYK5NRaRWALYCqsZ6IyRgycliZHBfOyV0qBBzpnntFLyobKOhVncgUI6qF6tJgdqVjO8lTw
LhwgDlAMOAU6kOQ1OrJeetQtNnpOlqMJWxSokvH4hLJY30BFQIH+9WRBhPZbNtaOyYFlkl+KqXrJ
KbVGj2kyqVvmb17dTqDOwCcsHJ8hER4PQB2VVxO+qjm+5eaDJnP4I+q86CpdwmmzjdbdQqX5/4Hh
i/X6H4XA78vpW4lsPWPy3e8UlzFxJJ0jpxORJBKS32KHUhK3SImKYM5NgGXLbhhRPvN9cRkFPsOC
E3v2ctCtEGBwu3YborfILeqPwc2JaSpf6R/KA0tqiCLT9omJyejIpFN/q76yVVCduh2bVcl45tdq
ULAi8MhYZ5ml0BVOMHnWwsLfkQFtYe1gN3umiZkTh17ELWLJp+6B9Uyh3TG4WOGL7BsODYl6Bbux
sKY+aefnq3UgW+ZuTUtryvbdEPXxYsxzBOXEim2VEbYdvDr7PvoVnon7QuqAkhz6gfpAqfZ4V68o
aHbaHm2V/mFFtnztB3JbNPOnwruxMz9R0slTpjkxatnOK2h9pWFnpRhlD2yMqfAhfIl0+4ptxDOW
IMvKGhRaNvKndMustuP5wsEzcC2i/wh24XC2SC+u8axmKs+1htyII7NhV6d6xSzOMuymsesU0tjA
QiGgNCUJxQckj8AQb0tK/OzN7OAf2v67/l6+tedkla/kD3wJ/CsmJ5voJB+TvbDD13uxgEBl5jB4
tQ0emBKVDikSdr8pkPSc0Hp1b4892r7ei1v3seURQXqeF3aOmGZ4PNgk7/iykAaECnGFSEks3mBB
4WFan7CamaFmoo5lq5fNERKlUB49zwMF72hudBMGAeJqGywr4BQAgEAnoEwaLHxZgaVj6Uhq7PQC
rTPbIOYsiXQEfHOsdzy7II0+RuzZpJF7wSeXTjhFD0yD7eIofiLAksVRt7I2zECorVTF1oES61FE
sDA13bFHBynY/I7OAg514xEBhCHA/fw8AEMrLw0g2xjVW4+RSuP2pHZzsqAZ5MGETk2VsDXnzwn7
Ox57zzUHYns1Zs2CH47MfboN34WlMTPnGLU+VuYhf9cP2YtcOyoeXisuBvrco9IMcTElvWDx0n92
r+FXuMtHD6w57EGoX00ZCzD0AC6WflV+/hwOvuzeLsHqcdZxW8cPhRsDUI4KhgWPAihxHpp9k/CC
I+wOspXN4ZX9ZF37FyIF1FaylHD6Z2CIDOL3bgYU8qHrfioCEzjBKzwk443wdXXWvfsgqAyPw4vM
I2onR/HjNrDD4GuNn+D/00HAGKIlcFj6rKFuq3jWlalU/lq/RAflWMxjLsG/my8IHn/Z4xT8/Pi0
kI7gJvz+ea2EOGkzuYnr+4LrlE2VVbyFF6p/NK/qTry291V+8L+g6YW7dh2zb/B0qk5Sj30KgMqh
DgvbeZPQ2TzGcEGggY+wyJIu1VXGNSp15HO3FzGeWgoLxknJAh8Ba6W2XsWGAHOeUiVxgitCXb8d
PH5K9LecmWe2zadmNw/Y589ru76dlTfOZe4nWzF8Zh4KWCqaZLcXKlX/JL0RKoqgW3q6Q31+RQ5L
Rae89Ss2QPAFJnxEWhTvfNCQZEtOXrzhnby2b60LBZaduyuGKrNa0rE0R38N5QeZAHE9d1i6u/Jc
T6BfC6/6mpLRoE2Cs3Oy9iWU6mtAAQXyy5uk1BPDWcBQAI4ili5cK99uSUn64LW1RfcuMsq9dqC7
wkg8pUwGVtFHuXi8Urym13jBaWDevShybuZwZflqwlt1JWdZ6UZAHgd24mH7zScqaAOzpUsGAQTn
hGNk4dFL9AIjYAc/cIVSDIRlQe2RzpAzOoj47nAe3XuNuQeSZYdt8Pkcil9IkgwwQNDSEkoZ82WP
wwGHL/60ezBRJ20RCTeuyLYIuP2eoKbdUZbAnKvhAKN8RWdK70jCxDDbtEFC2H6/uqPcUDrgva0t
ah1VB1ZJBMzbPvYdHqJmhWkLIBmDMYQBxQT/0vs2omi44lG0UdmM4B1zT4DUwZJhUVK7n4cq3ssn
jBjaoYwGwB70t7djThig4d4/imREpcIOXYOo+HYxNWZPtp4NKPz/6hXMLMAP4KbcgjEyfg0t5iFY
FIfqgld6BJzrYYI1ErF3XADxUTZ3MIXyybOxcyYSnyEa0l2PaZLHK1K5Ie4wI8TKo9Kw8YGgeSar
RLPmqPhvqktDnWcempGM/DfOHBbqRIMrAPxtYK81TJoS1PrxGJGzoUxFJFmZl8pzQCogZxx+7to4
xGah8WIKfd/l9yQnkLC1R7GuzJUe0TcXODOW4QGjoPyTwYZWet1HAb0PbCp1SWOBvUKaZz+RMDaQ
GFohOAML87oUkfsYTyMJiL62u5f0+cEthwOU7a0dZ2Wcuok6QhZkgSegjUld/41rG4UeDjIivA2e
d8ELo0E7A8Gn4z4mbz1HQeeVzJYwujEdORi3OFx1xObYxMlPuauIvLloeNsw3WXqUh1AxGusCiD/
bOtzzyzwge8gl8sRj8PxvbVOLZgKNdWlFqfKlZ7kdiSWVhhrHiUzpXFs2jUyGoLbVzK94BYSiHWK
KQYCDi9u29Bm8TU6Bg54vxKWayDBs0vNphpGukzKVXVbGIDy1BKnu5efyo2JqMYauiqAOZgoVupZ
MBSJyoWVIi3ZnqO1jLodlHCpnm8M5pjNNk741cZzjNbE+X1TfsFZ194Y+0rlmHkg2w1miisMovJd
JLjUt8LR5Jk5YxvMs2AC9S3KA0jKoiS3bCl84iPJ3++P/MOC60eiGrgknnwUWZ0LFIwrCh0i9Hi/
XdCdhFi9w8tfPSqbfrE4a8IYqPU+eN56N2o5hM88QtCUNs1b8yl9lRvKA/blM38IDxQFML+6s7J+
7FuO1LN4Nvf12AIkhEG8TE5UJgiw6eSS2mNHpiKntOVVETvDGyIUB9G2hjvlJ+W/8nEv0LfDJ3MY
k4WtOxRGtcMVC4m800ePNQn1cARwx6Weu/Sw2YD8zCtCMOWkLHmC4tJmvKtuTXp823iPyJDYtu+s
tcgf1P3Bun43wVhtE0CSjgPuEl6HO3CggIhlJD8YDuzFuQnsNn1yRLCYWfAYmAEo0Q3Fk3BLUQUU
RLEKPH/1KWNpZRJs1exiBvJiPN38QsK39MlBxIUPvwTZSehz+AfjJF5Ehpte+09OxMFo/kL9hnMW
PJMZxrEchuNsnMzCDeZgcC50ayw07qOYUqTlSHpa1+APiTJg/bauvIhzR3r+ugfrTLfp78W3DNiB
2zJYRcXI6GnBcSQacy1BubKTPGcEx/ty9dsXwDzfJBJX2vGlEcujFGPAhAsZ2rSpAP8LDG7FBWcC
CNt3IY+6BaBWQHeV/aC9pE74SxmB6FlXYe+Y8M++0c4kq+zyh2T0a38nsCMeQC+Ld2qv6PX2YUKd
YWFxfrMxXPLDkGzbQa6O5tHZJOzBNtFmL+Odtn10Nr0FF7vbaG+0OQdhHq30eTgnmnzPuGCKOI0f
l8f6GA1NVUKLb1OI8DNM8jiFOWVSxHrYJ1LzYd7ASBWLF7YspjBDi5Z9+rqt1UyNsYgk5Wb4Gccf
9RgHthQO5FYOJTZPagY6LRnvPBCaLeIYnuB3Bn9+5914hQunl0RcI9gMxTgQGUUHID1qxsJuXgGd
rDMnvkFMMMforhg2dBs7kUqw43MqzStuFKu2JGMP44QhHtqE0SKNK8YafA+OSOwhBp8x60RP/vBn
/QtHkMWNRDh5JvMZ+3nY/i/SizhFaDkiIn4BglNf2acUTtdfXUoKeLdsslHxBRvEeq3YdjlhUR0g
hrVFEis85g7d4X7lx0gdoTNOoyknZvhaflizYn3f5DuF/QB/BnYjf84zbHzcRjhNZCf8XnpHgyf0
KU+gP63gdM8fkQd9Ew+vtxxOtrSmxoNLb0uYZuAq9vZcsRinQ5LsAD1w+TbSC2c8tES+FGRWf4uQ
5mQuTLee+pv7tCJrNpiab9LJ2lhjVv9jlWwsMOgB7srgDX34nP/UMCYNtn0nJU1zk03/FV1ETjf+
tiiTaO3kJ+0Ld/Z59ea/FvsOL2CmGV/hEp6tof3AG5X+Vkyr6P6hCw6EQekbwVEzu0erm/gGJYvg
VbClOR0VUelbrOrGwdar39NRM7GmBHtA+/1pbvFrlPv7RI+0J8SJJMbg0y1/n4c2rXqrmietR7gQ
+pcqdbGOUTAnDF0KAnBcDnw6DgMglsqcxc1hDbePQFQEYZT0jCVxowMY9F3MJSlOQjbZz94YSsEM
shBxLpSO4C/vOM5g1qkhDfVfqBzb0KvJn1eHX7puR9m4KGxhj3Ww9QoNKociFAzwUwAPOHcDfvH0
MV2IUTIOzpuU1M1avHBUh+enxZZNVW4r+/TrPgcfFTbFgR1Rf8vfacYBPxf3WbIp5bk44eDrqNC/
cC/BhCSg7S/s27GlIm0hIXH04FriMr1iieCeXeZYRnNAVTIInaORsnKGiKBsVep3Ba3t8EB3e23H
qYdRAS9YDwloDp0823UC0te6wgaXkSe213RDPzVif9tA///mfaewm4Zg9vKNm6e8/WpWR88X9rZw
DZpjbWPAfvU1X2CuOfVfw2X0wTwOvtY8lZ36i3qMEy2EuOk8cCDdUtKz+YBeWmeDT1q4murcj2Aj
4YqNYnuf4D827RKnW5Hj8lZd1DfGg/7luaaokVXnORUvxQX1BbplzdO510BOC1ICwV6itUmGnpuD
X3HaQvNr7Wxnvv77WmgDrvbHQlYGfRGGFpj7fxvsN8/m0coQhdfswh2VJAYRv2xgaWtCrHPucxq/
AdJdFR/ERNLCgZQEyowehWo2oEL9UvYYBbG/Am2Y2+4YLLUXTE1jtkwKdxMGN1nCAsWR15mYKjmi
K6DCtZys22Xp7PaZ4rWz1kfxqXoM4PZjHy/dnwwEsGX599eUvjEKelmr789SQLD91l+C+zh4h8JU
zZRklIPrcvPBlwbeKk3VqKW5KTydB3fRXVkY+TbFL/SKEnGwsjUmdI7itcCYC6/Y0LMOPJDZJ6av
GEs9TwIhS7S3N6fc0/ElnylW+eMBVTac+CpOMciZ0wHThR66yIHLPvzr/Ni/8uBN2tcqW5ZXvHru
ySzd9mwjIQM+IGR3QCsEnD+9RGQz7Z3E045IuCflO38OFtYLHkW5cq0/1EV0CWKb0vqxItz0i6gA
zIiGoXcjLygHea4OFoeu6+8fbyWNJCDeRn3597JSh7ntH8sKGa6KgYKqy8a3GoWsPasvYnZnBZXv
w+bCZd0I+QUOyMyPuOYk777os3oejh7DmUmP+1hirvW07+f7vn8J36NpPw7V0f3K6B/grN0UozZz
zLcblivEtpNJR7T62aoHgjQOP3Hzg2+h/KeChC3+P1/h2wFz7wzjmdV1v84v8NGD/f0ivYkzaxR4
4Uid+iM6cAqL4qivjE0FCvcTXqT9Zc2Sdi5p+i+XF1H/dg3LzBAeRYbJQMY0+vC4TZTQAxPIcJyI
PA2jX6DQI3rZJ6bUv+wgMiiUbJ+c8j6F0izpp82FGtdariljwjOfFuoo5LsIcIAtKRjj+AnfigYF
R1RO8BU8CDvSILV69IBxOQoqvCxHNwha1cs9/oEuZfzlAut4xWDYgghqSMllDf1HosD6SI3wTh3b
W7a6Sa/+0lixJBZEC72U0+7dOshXfcZoMV5rl/bCRjy9r42DeFVGMuRUlKkf4ZE6UHzHHVVGcWET
C+1WL8rEDt3cK1xjo1B00dOCuPgrfZUCFI/IybxtQzAHOiNyH64UOVJn30i24IkJ3PoEf7PfQd3u
l5x7lEs/jDqsv+y4v33tbxyMIInrVMmY8t9enh9YElP2sXmekrU5QGn9wb9mW+gXQGXyFePiQrdz
NuKcLvfxzqSMDQnwq5VtjqC4dvR+BaJDLS7x8Xu7wfjpw5jAlL+Du+6Hw12darhjtUOtgQalf2VQ
BeU9wD/LyT9ozKt8KzCrAKejLt7k5+wtpQueYx1a40JJ33mEP0hTxHzyodDDQ6e3wUhhQqDcJBdW
xfZtQH0w55ANLHEpTXAId6OM0CwbzmQAroXdrgVhw36CrzwcRlNkFPk/KCF/McV/33Pwe+ccE2Xy
yY3/ScL+s56ITb0/M18W11hl34/wg9RpoNrViE0PmxgBwH1mHPOfVLq/Cs0/3lYzCCVXTGOYhf6+
jPPYsAQtacU1fUqbb5bJGi00qEU5b9b1jL6yG93KqdKjwN+11fTfG+0fZbDFgzPQ5jXYBKqha98I
NNZD03y8F6KVJr1DpXFMZIG64h8g60EH7b2+48D1ramZW6M6hshrmgR77YK4w2d55qfrNCGddVYw
sfrhk33fvv73yYbACBH7iT/Q+edTrQS1u0UrLHtI/YWbMMvBp/CCaiptcCYKrbUcr6qfDGeV79yO
X2+MA5VMQKNMGODQP/93HfjGXdLufrjS8ej0acnI5xM542XouFXKg8OR+SyzkWFgKUqAcMtsMZT2
ZnOqUjC4YCXJ9JNZjo8ogytGLjHIaMn8qCL4qrtjuo2XlRnm60JaXEJWexnDgnlcOwHHyeqQPdLZ
vd6r4u6h/iAd/U6ZHb6ZQfaJZSpDgOmvE+M/30zt1EDRaiNcyfq8IQZYPJTGKCZel5lm9P7v+0em
xx9nOM8T3dWgbSNmSfx2HcnwJO3I6MR1ArwINB3TwuqMDPfyfVEj/Jzj2L8wQNP9tdYS9KjiAu/K
J5q+okR7ou/kG6Y/nop180nKlibJAwv9Cwtyia4gnEoT/04YJZL7Tpk3z3kGwIsoYpJOJOUcZOPq
VQ+XtXF+MCIPxI882zzyV/6vCSA54do8kXIQXEtSJbcxJBPmHjkghBOpY8aLgGHbG6gUno9ZOWH6
EfwfZ+exGze2reEnIsAcplblrBwmhCRLzDnz6e9H9cVpiSoUcc7EcFtub3JzhxX+gHvje/zUJJvM
v83jnUED0jsM5/sspVjorYR2g6dSBTVPe4TpJgH+MVal9RYdtOrKV3YUF0V9a/beArmEvt7a0dKL
qVfeZ6+ghwz+er4Kkq1Cr9Fa2e5tLcycboVAG5yChHZwBj28uNOjd1082v2L3l9BXO7atQWhoZ1J
+Z2HKrjzZIuU2/G9k/fFjUg5tSkecjJZAPQHgf5rRY2LWpqQU4OLsADAIiB28LNkBXO7OaG6UqSY
So2z1rEIN3qiT3lDtLr0rj58mtPWo1MNrbi154GGlx9s6dORHgw9WlBBV6pmAO349gJYBcDjgxKt
7XUXLKkna+YCwJgNtzjaBx+Sf7SMQbm5+7CKx0GoeNW+oSw/qOc/Zu2qae4CkkE9eMcVyAmXoNQU
QCpCcC+lR+/GotYtokvCaRCj3T7IWb7G9JqZUNpgCHFXvoWTCkCKUpk7LZUOLZoVn8FDlmer0Hql
kMiqQoxL3AR0HIbiYB3NG6WYK2zdxEEfRVuI1Y4UHGVzb6HOuR0rkldvR4BUPXDPIshIK4qUKt0r
4Aq4FioDuAedy5ziOCWk+K24F+fCkXCV6jKdpuo+uUe+Vn4OduJT28ywgCGoVihCgZ2D5VmAcoIf
MaBA9Dty+/aWQb14qV4nn5F7VVEaQ0EsnVNUBk9bCgtLWCBZDEULnwLnmG64LvuPNPvjPVIFtb11
CylXmfHBW2kzFKnyuUVqli9UwK43nFte9RqIz2X83GAaEXEmqYhH9t5Op4hsmLAgWNiEkFcZqlZU
7fTKuPKqFOl+wASsDRr0WdLNPAfZcdCxNO+NOSbmERww94BoK/r+XXIXUduuM+WPoJY0qF8zOOsF
AC8RFeXKEYcWUBpsstRbCnp/oPbQh8x5s7XgsQ2CqfyVoj8ZNK9B2C088yhdmyqtlsFAaG+rN5Dx
EuVDKF9dukUaUhqoe22UbNmQwqjxq3ZIops0vUUgXD9h61raJ4INQTi1win30ENVdqa97wyYRycN
TvZMZ0M0WrzWgkeTqDlYNZRA8FnxpWsDt7IFzZTyBgwWUvWEyTHSrxT+OzT53TLDdpQmj7ZFc0zS
FoqywSnKENur/kqshBlGqWjC36Ac67b33Ml/RBfBYoiekYC1dwqhZUDk+GvDv22l65SyWCPwDZxX
Lxry3xg4dsIW1cobOFb2HoPJP8aLQu1WR6BBfaqKY0FI6quQL/mSD/l6r29E4TF7iJGSH3SAnBYr
mCVsODM8uLsIKZJFcAxu/X4DZAoWirP4a6y5bqsN5fWyfUybRxXEC3WiB0zW1ikctbs+BE5jApxC
ngN1Mhdn5WV+snHiXmLnuJU3gv5GMSsBBJu1d9Em9JaBs0AlRibZrZ2DrTwTNhdzoOF3NtHVjXqb
vPeL4ADth41Cbccw95WOXNdcX9IABq5LpUBboFb7Kbyn6JDeIofcqdCNNjXEh3oD7MWAsSPCkyfG
BUzj+juyauOJoG3ubdttIv+F7e3W96EBqpW6AUp16t8SYmL+Lpr3YX0v2DufI8idUeo1d355kqi4
OeXS9F80H2o4LjtwKQVs2UGcpcRAto1zo4jKwpsjt9z0Jyt7iNJndpqey+siSv4E2rt8DJWXRj1J
j3pz7aIc8USaahxowGbpDjW/CONFOLNFvafJSIAAUswYEGjLIVlFbp1TqwlfAhtmNSD3VUILWZCw
ZdnA81HSeRnsjew2RC24uIVPZ6/yTx3phr2cPDdug7DgIaA2hlKbe0JcUHhGdq6InzyQfV2YISt5
cPLnSjw9WtkbXZH8mr6gy+f0l465TDG0UR9UOtTx1u33bMDKnYGP5xK5S/Dwi3jDHhDExtHcqxyR
Xlx34ysEAVc1JhD3YoLX9RVajrhtaeoMCp4R34f+UnC3/gdAEDTnW5RZMuGNkhg2yqRLYZbiX8Ae
afFV5n5Rlp639HMiX+21Ue4tYBldunHKdta9ydqaVpaNDDTtR+tOIzlFgQji7x9RXWOFVUU7JKqc
va9czx37TTC3TnlrrRG0qKQ5wJ1l0c2cBr7rCbMbx9hq5rLyV7l1Iw0qQNRXlUdaSbjetCACK5od
H4K0tR1aTR2ULudY9Tuj4d1Whb4nasj7p9rfqrR+yHNjipRHD5grtEudDmi/hkoDwSrMXxrzmiCn
p/zZY/d+SuWtBno7WNT2++XASxry+l8Jxbe4a0ggv0V5hhwWRehn5DEQGbU/bbrv38O18S47T77w
ylmlzROf2xvoEBVDn6LI/PIT6L9TVCI/UxqM0ERVprz+8wl81UoyJeEJ7AeiWLjg5UJ9sJf4XWp0
yNnG3mtnYy8GdOlUqnMdpAfrIkCxIjbXPr2gu044EL3py/T9kwWD/ruPv8SVB3m+LZf5TqZdSH/J
ONKCShHomKFlBLjwgxtKwNYbehu3OW246ErlcrcgS/b5H5nIRURvR4BLGg8ihu19q1wb/QskPZ0C
OTWm9Ep9E5uHfApqJH2J0Iw/CsG3JKNQgEaNPMLu5IKQdqFHzdgOVqp1qMBazVGB14E59SvygvZk
3LloCsKprRb4yROe4YBEbwwZJOIAaooUqex4Y38Q+oSfHThNYPnrrolImW/LXpmhp1Ln66rjAIJX
E324lBX1efJKzZVASTa3yaFVPlz1ISIWCo9DQf7aAEMhLmWwt1Qx6qXxZCOSGH5y28ubas51IuyD
Hhg20pUle93egFKpt1V97SHQnsAC9rfYSoTeGuA/2nSS9dhX3cIQ5+4bNnIq6pYQqelAI0AXI21g
LArK14534BKG2Orf9J+ycqXQMv2TV7ikb0GXl+IfkDsK9hY5OmFOhXrXQhPmmfHXfjIh7bVbEAlB
+4RKPM00RDKsV1W5Mc2lmyKeQadiZ/o7dYhO830HDv5aSj+5SMtiERaLHgXy/JFmQ0qmwIcQFpWw
8ZExhZQ216ttt5VQUm8/MSJudujX8X/TpG2v5B2AvmrpUVEB5elGf+nGACeQt5jcw0Ow5RUy26DF
V0CbAndCh1EeJ6Qm5S12E4KypilpyrgYqlaNFma9h8UFnqYRMznD34IOkY6MhjbXgl0NFZYCbnrA
QV7OnwxqOkgs4IpDxSueU57SuV61RXZSQIdYq4iSUf338p6Xzu15YNwsbVFVFUkbVeM8VY7gltbd
qY2OHVykZIkPiZI9Os466OmCggSkegCyJQOz+NZXkFjTibbal2vvaJPpEpUCXI2RghG/fv7t5CsL
JXHKPOlODRCZJD0Z+bWOeopno40fvoRUPaUbyfyDJ5alrCMM5sMXM58hZ2hkn277Vpj+H00HpuXu
pXDdy9nE8311CS493ygjDuq6oGSZdaeSfnCNkNzJq0xazyfBebQH9i+Vr6nVIw3/6O9BdWOQzxSV
f5DT3yYl8pUuaCMmpe4OSC2J/bLCbMCYezgPZjM7vVNhqa3LakffLQVhf3ldnJFIo7qEFLJisC4G
1aqfd4HSdlpm9HF3cuFPk0CZ8lEEnqQtPIC7tYxGz1Xt7LQWbAX+QzZMC7jeewmxPrpiXa3+yZDN
QH1P3Ac4w9W3SnfXeDcwtMsQRjdY/tuKa07CyA/ulrNo/IUc7ZHAdQs+OrJkQTpxu52rE35/ozG7
tFMKuYlJfU5mvuiFfdfeBc6HXu1NA/b6AmRrhscajTfo+y2n2eX5HKbrx9c0IbvJOFYPskHmr+JU
FGRVoRlleAQqVlh4x3uog1zLPq6QJJD1oUWo7fKIv8o4XyOqIu9sDAY9o41dC13g6EXGiOK1rl73
7a4XuTgQyV/mUzX934uVmEEUqU3pDMZRJ/9cLVKZNsj4BOFQoRKLj767dcRl4Z/kdo9mt+rNSnoO
XNNSS7ItcEBPPsGZ1/3xBKOCaCn4si4UPEGM9odk31hitTK5FjPkHswAq8VtXe4NAO1+phHCQdMD
PCDvPfSBqUYmmTnL6aZf/gST0zI6OHohUuIyRx8+H2L3FaVQIUccRt3U/TsF0RqV+BTOFTRmer9w
hgwqC5cfQR5mfrTwmJfBxlvSoHF//fzbMaJB8i8Nyw2PhbDTKcXHDYAAi5S1WSoJTK86WsX1xnC2
Qr50vFXWzkx3j6x8BukkL5ZVgyEKHkWII85EAeT91Ic7+91kXWdf8IS/jBw6wZHMwmaK8IwCVyzL
uKIOmvIW7Tfv+fJknNmEsgQO2zJN7hnFGq3SxLITUXad4OimRzOYO8jpsDTR8kKibolnRA7C/vKI
v4Vj2RgDc54yvaQovyTlhS5NhVTU/aOQKkiAkyvrNxRFPffaLUHsUuMUzGOJqoh3NExQEoC42jZZ
irax9AaMekkP9fPyM/0KS77ie8SfdGBkg4Lkz72aC63ttp7iDyr+bFdbOzAJsjgsw8sDnfu0svjv
QKPpdvxEEoWamiH6/Zitas7Bk7csexGTjOL28li/kqfRS422f9DYqeo7mn+0lYVrvJc0wAf4oT8R
003N3WhDy66alF3JPzt06KojVUBO1MFNT5poF04NNIRt37at1CmC6FbMndi9YHxQVie3P9rZxpzS
BJsaaJjYbwMpaW2V3Of+sUbrrafLjEfIKg9XUTq7/IWmBhp+/m2gTvCs1DZV/+in19S1OX8C+1O2
3iZ9HKYGGpblt4H8GoHIRGTqAvhj3LPcfNyzYvYc1tf//SsNXRmSZjxwCPTHI6l+XNqpf8SBJpdu
WNqONseaZ9Jg5RcmgA6QLA+tH7AJiHCOO0BhHsHt17jdAn8jS/LMixAXh6QelgjSoH4fAHBs7jCH
WeNNvgiQPXIscMxklJKLGdKXu7IToFbmHMwEl6LrituITNs6Uoat7dPwe/kT8Be/qbK7JrujvUQ9
uFVwkqRwHd2W5b0EuNzWjdcW0x8wk0bzgveQAwmnAK0mhdomFE78zc6+ToK7yzOtDRvr+zU2TIBi
GNgugY3A3nu0v53SSnUEY5kAeh2OMmg5FPG6bUOsJt7SBh0VPV6RWixi8951Z93G6P190UCY8eJ9
YZOKp4j2KZFGC71fa467cK1yLqnlVRjHe2fwAW5pdcn5lZebKw/UpOO0j4GkzRIlwcTUQCm6XaNV
jaR6TcdATrWDzPbvSm/ZJPsiDxcZ/3jVazuDkr+cZ+skufMREnCz8tmjMFAVQJ4koPxZax+lpkZa
PZ+6bcbQimGWUARGP0WhOax+lZi+LX3RVnSvSOrwWAYvprzUsDIGr8e6tNV52e05df2pfuGvshVj
KnDZRR1iO4COMSQy6XozkJrOP0bu3lL/xgUgRwMBkQItcNCFeM+WMlVGwMNZhfRwsPMjdykUziKH
BaM2E/jQ8eYfPc0Y4+cYNjrVAk/D5WZQRwr0OzfY9/TMQn0C7PQrvx/GklCRBgIwQHW+kETfZruO
ndjT2tI/mp2wMWXhgFfWJnTxoY1ewUdt/SBdlHCGVUifYhwv3yu32yWysi2g+KpxtBOl5wphXC5e
qq6cG0K1d7gi2eOuvPXlFxc6yeV9NL6S/3lkixayCHbWHGPIKz/X7CjKsCuRrxXlL/AcdEduC+lW
ap35f31bfo2Go46McjBwn3G85WtemncSKh28kWFhvr730cKGD6HRU7z8YuqZA4ICgqJj3SNCDFRG
wYYm5q5cq41/VLVuJuQrqc/WXobMrtutu0SfGcGzpIPj66Q/hfOcUfDJ82MtASPCbMdoX3wwChpA
RBM8dtzCLmveM7LAvHEwo70rsqMoPQrwoi2w9430mqKM0RYvEQ2/Jq9B5ZXA14xkiRtXGCw9Fbhg
Y+5RJMzz6ClAcsDIXi+/sTTcLqMj8ccbj45EQbFaTwBNdWwB2A1KDP4NIQnmUwXUNdiwnvYwZBZT
1rbjIHr4qLKhWDrS6QYw6FHAkGWtXBdy7R/jFKrOnQgKLdh61s1wKzQcMMni8nuOI7uv8SzEYhgR
ZMd4ycZZo5SVEfpHLVsDfuA2l/Tt5FL9lar9M4yqsScGLdqvC+jbZg50/KfUhNciQe8L8iAIiAcf
1gnObqp2VbM0yBqRLy2qU67WCJlOpWrn9qZs/fsEo5DP9BopNgueoJZRMUPJSHtkzRFf+v4GWefL
s/rLOm38vqPPaDhqZ3vq8Bn7kyXh7xRAPJo38WsuPXuOPUQBNOSl5q7WJ47os0PjZqFzBOkDemrY
yt+mutTzJBEQ80P0jnq/2EHIvZO960B6ymKs05jpWqaerWMhkew97WXizc8dFeSAACsljPzwcRxN
tIsSUqu4HvqRIrpTmEmkdHPBS6SGu2kbaS9A8ovipVmZ6PnYs6izrnpIeTXkJuKuFk1WT5WWvvCh
qLcZRY24pduV7Hs4cnGFYQZ4oLi2AOgEx1QFmThXsOTVZNiKvG9WAfwwQWeC91cRMgINNbj06Rny
3RKUI1SzOvclyGG7oLMWtX8BSqUFDg/+m0NXk11/75bt0rClBYLyG+Lb3Hq2W8jqlbqrqweOMk0l
YsMHwsND3AVzJUsK/qzKLkiiNcbUy0bHhTqBG9aIV5qlHWxYfv9gijyqARFW6IpOGR2OYY+XXEkQ
6cn6qfNQwzIfHRBBNSadma/OJL8CdLMGULXw0e23C2FmZUBx5G1rkct6z0QeMSXLSnurZWfDn5Pe
82tlv3fVsSyGCLOJEVOvjjls0aZDYcXRZxlw8TawiEgl8BDQ1axqnsPFLRUDLU0ZHdJ0J8PDFEEH
0OV1HPcj6aOVr+l3iZ7uE3KzBjqeEborV7lpkNdKBjcgptQMm4UKkz42UUmIQS116DLH98MfycKb
Jq24dydW25njkv6RZVm6rmKHPl7skuIIgWjQnx+sMgv/0wmVZeZY68qQ9roDsCwLZ9iZIipM3Byp
aKfdeMThlRMvlAa1U0D3DdQ2AZe2iScbbsTR/fEDVTa6MYuuj5syGVBldLglG36b85RbL3wf8D8C
2gXFA19gloPfmyr6nDttiVJV/MNRgB9KlD+PgEZSG+4WwT2W8s4ggYD7iltoijt8gkL2vhJx0JJQ
w+iXjvJqtBsNoZyJ1z/3Yb4/wuj1w9YJ61LyvSE4SVEaYmsXyQdeMDW+8oIAbcwOD6GTLdkabnEw
cuMgF/sWl22zMdcFTN4C/EydaBPfZeq5Rtd6HOVoYZeOR8XoKTKeuFxJwkTjQQApLcw4dSbm4UzO
oJJRioO6IxjDr+bHt9PYE6WC9gOwSbXYabBKhW1EadRt3qt2S/xQu7jxGQ+XB5XPRGs/Bh19f63S
avwIGbTjtI/g1hSgenp/wBvhpghgN3jJAFrZfTXzg+BKR7TH07FAVNylCqPZxC4wgGWVys+p9FIi
GNhDAyshoLb9vShnEzfW2U/ybYpGS6UzFCOUbMs95vIuEA6e9MQnIdAiaufcn/4kw9073pnUKCmJ
ohQGtHh0QYIXarPBWJQjEiK6csp6DkUH8mz/Fte41ZenAOVPx7vv2nhu1rdx8tYAec4zcp5+ig8x
vNzoYTSRzG5AJhjkeMPkfFsfodaUIgpt7tEF6DQcYjrkp7yzoLjRIhzAMcqHZuxlRZ5r1b0fJMgk
sGyiW8nDCIiKMYqV6TIjD4pjiIcF6gVIBl9eT2dCJ/x8CGlw9MEaddzakfVUSxK1d4/sYOw16+rE
IeIZ79QhJsOXc2v3K9M1yaCGDzSqL2mBLwLXqtxjHN73xEioXPdaTB/+1Hgveg3JE1m+Pl6p9j7N
Hutk01YFFM+jJ6BqCCS5+QjwV4stYUbZJoCBIEDhNDVn4hz51e9iOjCcUai/ErDLyKz//HCFLKad
a4juMfEeyb68/MCNrJjgbaTHqD+VyYcXXtnJo2xgciDd/w9fRKco8JX9oR77c3AltZzaaFIXv0wM
8Fai88GQQrDii8TVBDz63G2i0Xz6z2CjNw0zp3b1ksFEqBLiXhJPdXrMok1Sz9IGgCNAKGEPlNJg
z3KGTlanfjWIv6bakjSueZMtMrb28UiVmkpuOCAwiyzMFRVb0gbWIId2AOhxuEOriVL0ufIDC5D7
k2Nb1y11dFGIsW44fthySkB2jaI3TCsGcwMOcLpunRW8Uv4hwAoGoQ9eXM3waJeTBSwAvx1kjDbR
EKRiFSoAOrDXQXBN1Uhw3lPxKSZemgyFzm3S7887OtU8K5QVq6w58+t70DSxdhxuemOl4Lg6xZY/
lxxrEqUApgd/kV8shKTP00YnAhyWRE00kfQodn9wj3su2mfGEwp8LAPe9vKyP3NTaJKiyyxFFY7y
uA9qKWkRKlZETAWSocQRuh4skmXjgZuKRQAi7fJ456pvDEhizKASqpLDVfLtdJahQyRVC3aFvoeh
/rVRzSeSImjQkeho4jcicBk6g+qB8UXOtb/3HLAye8mZCiPO3Og/HmRU3o990XHjxoV9ER2GcIpg
UoJskiCQpkacgUgRhABYFej3ujD0f8XkJZsqE59LLTWJ60qSoGkbpOw/p8POAzmXRMsZgjpLRxUI
IjypdGDO6XGJgMlMWIlGcuLkK6c25NlvrzEmtUC4e1/79dunSLLUSRpbRcRYuanBxTU4NFcIHttr
W8zwX/8q9F3+/Ge31LchR1eR3UaV4wdQVwb/84boCaQkbFKqMvp6enKHA2UcCUBLNE1FtcRBu/fn
5Lq9Yii1qyFUEH0OdwrXl4/VXN4sgTJUULtY5F6NuAR4NAGdzqkL7UxYZMnIghMRKahqj10wmxrA
e+lz8TJ42WYLUbq25I9Cx3FD34aUaiIVtrEuzlGIz8PsylT/ehEND+HehGB6eeZ/0UQ58r8/zBgr
aSS6UYRFCd8brdhd6zQ3bq4i4LSlie5K/dzwSbDFBV7lZX1DAORCOHSw8CJgoOVC2EgJS6uuLz/V
uWOPp6I/RGED5NAXwvPbGsw8J8VXi2OvRnqw9GZm8cDaZwmWLaqnLRzkrYTJq/g0Me7w6UdLw9IR
c+YgEg2FHfZzaQSVHyp2HztDka423gF/RP1GppyxdYAYxshtvsDFY1UE6RAC6NpElKqf2XwWEvXS
V6hDQWN0Gfa9U8tpJjpHGdKR8uFIezz8kmDPKhT8JdozblbMOmiPLWwmfCf9jZduG+qzGc+M8oUF
Z0NG8hrvc2Q6N5T/whRTsqU/1FEQhgQj4bRrFaSrj8j0oTDXVY3VLlLZyzLbuvoicLYuIr7eWsgW
in/t51vbQlz4hTcX3BLAaIul1rItHmJYJkdH33MXKNJKsw8d/t0yOtTGfaoPJARKSIV6RALWza8q
axH688sf63eL5OuAZK6QQTYxyvv5rSqlcnSploQDwQo00lI9cjbSCUzr58sD/f4mPwb6EtP4thgN
V0tyZPqEQwCLIPsD3SlCyYBTI6L5NgdvcXm4ifdSRiGnWKLu4PlDG8ZegGvg4zX6Ljae0J6+PNDv
U/fne43CTbeqe7/vmUAZdc7+KCLeaK/d+NP6mCzTTk3haFnnta16ls0Ugt6hrNX1mwJxrqTak5w3
KbdKPJHqnskahpfDRFGkoUyndXSleKbUy6agCoekB8ftwYOpSS2RRgeoLevrIXwqg8d4aK3H80nI
yJlImuFpGMHghNQrmaMXjs0o90MJGDndhR7BA0uaEyUOfdTSPgh4F3CxU7udOM3PLp1vo47ChtTr
2ywJmGaiKM8BnxzM02BP029BDfHy4jn7RWkmIJGAjPKveqBfNQVBCvNrRgf4iRnCP+rGru+G3pLi
rMOJavfZNyM6BDxAoU0Z9yhj0Q9zTWOtEowm4bvkLrgFFFB5kyW933UkUnDK6hQ5B6zzWNk8kA2X
8Jft1xL7qBYuBsBB3QVZeIzQHEbfVwT6nMiXp/NMxPdz2GECvh0yYiKnVpkMLyjvFCShyj3V5FL8
GFo3HG2VtTQglzRGiMjv3eWxvzLon7cehQAi/S9411Co+Tm2U/qOZ5eWcIhgqGrvqA2r4lLPHnoo
TWKCCpi6K4JHyd/1+bXb39JQ8nQksa/U/MkUXuLsXU/TP4WI6w00fA0b5xhaABw0LoowmbfuCrXO
VL21VUDP/30wRXEA7jioVENiaYxOS7kJ7Lj2e+HACRYASFzThElQMyJ19b6i5SxDNQ7aGxlallyX
Toe6GAHOZFT3O3QYbHEpPwJdwGxm3LGXaBEnrsfe69sF2E3ab6Z921s0cHcaJknFkTvVSk6xssnq
LR0X5Iguf8YzXHqegMFB6auipWmj87wNvKyRrBzqCvhIlYrWANC1PAwkLHQp6QuDviKUM9z8DzA5
e0grKCYA9SGeAXZ6FaC9qanodHI8TTza2cnB8x0DGV2mADf6SlltuZqapZz/ST7LyjcDKqGBKGBO
hqVBN2sLHIKyq07K9iVk5iHIHJ5ETDc6+juXH8b8HX8P9aR/H2Y0T+BINdxvMwKH5raLbvvizsuw
V91ZHsbk5l2BRZVZOxQs4b2o5W2KbmJhzyFT5TRxWvo8NqqeEdK7KXKFrZZd4yd8VXWDED/dawk3
ulbZOJK+gzsYgo40xWNXgJNOB/lCXEmScl6U9676kdBD60zpRkaCDrUU6NRg8D3UmYxiH2ryFXfI
wTaDpYzYDwpFphUf2hipXyXZV5HxZgqvmucyBDL9cP84Gmpoem1xX2N2qLSwZxHJs4vo6sYK3XUH
Mjvzd0J8WyAzG+JZE8R3GUGaRgevg/ijpA+tviiQ9850JGvWQYkAEK4proacJK5i0psQvqnVw+Wv
cSbU52uAzNdNGAIcvKOvEbl9auH1SjnaR/D6jnCno3fYWPEV9T3QW/ROXDx/xUKeWpTn4h9lKE5r
FnoE9OV/Hnu9bMHmKPyvAJJTd4B893NRDeaQGHZgnKk+VHTHEyed8SgNxlQeS9Yyixlck3mjvWbW
RKRpDPtgfBJz6aCubKgU6o3RLVC4WWzHBvsEbhUP06YbJd5HqI+sZfnatE+KsY9Qs4R12iPAgnZ+
L7ygbuxT0u7EZ0tc6JAffQnPNJTTaGZuXWOt2DcUj03xTgt3TfTYt38FxDGZ5yFRKMG4PWjFYxnt
FevZLF6kAJAIevXqWuzw95b/moMbUD/PnNfGOmrBbeVtDVyL1b+E2mDwVeWVElyVin8y/bMwN1pH
CLDTzFkED6ffCs1a3mXKrI82BFllO5EvnV09yH5JBkEeNfOx+bqEjkamSTFhnr+CcF/zbSoELbiJ
ljj1aeLaQcfNvplYs+eCn++jDj//dln3auQCAmXN2jjtZWtJnflYGOQ0iCkW7SJYRhhGSfdudWqq
dS7sUvMgIwfqbKGNxvLUFXguNqJKRFtD4eL5BU+SzVru2sYlPyG8FCAc2lYKJ2uv0A6mXkgr0re0
K4R4KZUTu7TDkYdYRb0hdW/aqcB7iDHHS1hFz5Ak1pCtf5iI3+bGk/JUDgXJPhT5IgdQyZKTvb+e
/VkjX8kdGMgzPdsPhStnk6uHtrEm8sJfijZgT0REZUyLIA7SmjgK/fM41ER678LB0KCedepMdJ6s
ViadPYb+01DQIJPnZLFqD8k2+vPxiyE8mIMQF9ny/f+yViwdoUdaFyzT0flmdK2pt7JlHygo0pr0
0+fevia2k5IX33seDpe8RJaahNuVwe+jpQFYARBdEutXAQLLrhlcdTSDJh5rSEDGn2kIFzTTQBqF
kHq0hDU/ULLSsA+ScR9XSKpx5tJDZ2ZA6rCPOds0BfU7oJfCQz9VZj23ZL+PPkpUksCVWyvU7SE7
q3T1r1yviEwCEBCT/YVzQ+miZXxBvVQ4Hj9fNC5pIClSirFp8p5lfyN3ZVdrGUglMdjlOT1TSxva
N/8ONTq9o1Z2EPQv7ENv7hHvNpcE8gEGSdhUZhg5tFhf9NiBQ5oBcev54ip20KDycd8q7yP5LSRM
6wVh9nn5sc4dVtiR6wCuJSBhY56ElUmdXfRMwF7SV6lxUzUr8hnUtgP7fnK2z92p3wcbrXZRDLqi
ciN7yHvr/sFCapx3HbL8ZC8mwdQqPhNXwuyjXUCNEH7YOHjQ9Ny0s5bDBo+eghoQYPxsp/sHjn8P
PIy5jsO5LN1UCIQYc+QIcmUCPPtVkBvtI4IWhfhF5LQRx4mp6fRmFJq9fRDTg71MKqpCJP1QGvGh
DzmFN/ClWrTEnlPvURQf7IWuvhXiZ2ZvoujZLJdUVfXsmWOZEpkrrHxzKcULExmyAkNxfye+FNJV
Jk8dkWd2/4+nHsXjeoZnnaa29lA7E7N3woosv3fcjQxap/ijl08Nriw4AEtbJu3ycjyXptBhJAug
tsuVpY82ZCc7RRuAQziIL477RG4ZSOsYM5DsMYADr4lLQ143GdJD82HZqOtGfBM1xC9Wjro0lam8
+8x19eNpRnu2Nrwya4BwHEJzSSmVim+iLMHfd/VcSucgbUXhyDdCTTBu5po3UYL7RWvjroKyrHA7
yBS7fyVGeVM2Gi0g+0AY4TfIR1KfxUxBtA9Z+IhWXtkcqqUdV2u9uubKYhfRz+zDORcZ/8m54bqU
tJB7mCoKnDk2JV2B7CUigKlL6ugSdQ1bD7W24n5gDkAQUf9mQJBD9SRg9Be57GsSvo01CqeS3GuC
sGYscCnoD/f2cZZqD4QuDLqTiyciqAELOOSu8D5BKDofAwrO6d4uL82z76xCrIOdQUH5S5ntW+ii
ZLKb2D2HF7kZgERqdkgGGNXb5OT+Yqt/vTENduoWSIzqynCufRupKToxD6vcPoDW0o1hbeV/aCcT
qADcAt6QSq/tYLFtr4c6s6VWc1tCCwvPxstv/MuDZvwgo81oZjHEmp4ri/WX2kczOcHDyeNFr62i
ZF6l27Rf8JvourwDXWvLG7ffdsmcihQNOq1SZ1ZDBdWBXV+CstXhCsxSrMhrcih0gFeieUMKWQor
U9v0zdozr8F/Knedsbj8HmfALEOz8t8JHW1jASE8382prXLvcE7QGgH83JYb+wsFneBXLazo49T2
XEjmuGdxQXDQGRKyLyvaFaTkMX5dSIWE15zClx/uzAXMs8GxGArSZLnDYfztY9dFr5UGLYRhjpld
KlOsLLCJoTxAkyeTyDMwkmEu/h1vFFwpOszkoGe8YVUBV8DZgjfHg4JWukQa7VYYryEe6CrRhgZr
pzbLFgjtZCow9d6jRR5WTecJLs9BNZrFzelK0lnq1/9fBZ8+SM7u328vPlrMStC6XiiymCFq/tPQ
INChezrZzvjCRo1vfXrjxkBiY/uqozAn7iy7q2mMH2pPxPUL8WRFn/XeUnPQCsfKC9QMPaJ269co
niCrZCBWhXS/tAzio+csJVTN7CtVoqCwMfVj4yGVgacRWqqN3/yRU4T8+/fLi/BcgZkgUKJTNjyw
8bVqvq1CNXcSxZU43KizwBvmdK1BFHOtNPYrmprFMr7ymz2OwxNHzJmI8Me4o1XQUhTTgii2D2W7
JT5L8E8hyeCooHjgsBInXvNM+Z68E7iIRV9bg0Dzc7OpQQnm1fHtQ4VIoL6QyrlszNn21CyoRUe8
sTW7POS5FzQYSMERi+N8jE/zI02w3JKJ7c1Xwmtgttwa3JVAkiZxMvIwW+OFx6UhYzWMRMGv7NoQ
NCsQCtc+tPk8NI/EQ1G5G3jwAclsUu+qgXY1F9Q1vzb2ZwhnFC3gwn7txT06uCjckYLn5QHHcFXZ
yVKzUQVlfnlCpLPfQAM3ZPEhrF8JuCtZftJ1knUAUO8pzwN3tcQTYsWVwW6kNjXktpfHPBtIEYOb
X8IUzNBo7wddlQaGKVgHsVtzjTIrNQpFaElKg+M4oTi3qoDWfejdmcleSrZid+vbj/TAKU25yqL0
D0J5JOi+/FznClRDbvCf5xpdTGkpqb3F7fTVkrMOcvZ/nJ3nbtva1q6viAB7+Uuqy5JluSTxHyJO
Ye+dV3+e6Q1821YE62AjWMFCspZJTk6OOcpbjlQo9NyYfYLzrGkHZ6gbmzfOw2s9kE+XvUjfLPBK
Y1qzHNO4TOAWKAcUEcQBmOxMMk0op9rGMnaCMV8v1GpJiAy60/+WXoswic+qzEa4DJS+oqHeEc4O
w+yWPAGzDdS76WyC7qMgah2R6WiYctgzXtjWr6YY9lL348Y7EO/+n48GuA+TSiTd/xkeDpoh+aNM
CKJ8R60Uz7kWa79jnXRIUy2l8TfHBNPZvvhlSOlazEfmTnJNGkU3MZ5Xg4UDZRELcxKCSy2luDal
yZoIT2XwE2YrJAXacyLH46sw9NONBxfH0D8P/uFqF5tvtuxhkCWiBY0nmjx18SBD7iE8odHv0O53
KjFNNBZ2+b9sexu4KORdA9ziZW896ZJKToA6wzeoXDFJFQQftEvUbYaG4zBBi1oXyDLFN+LAe11y
8cjohEDoMHjPoFgvH9nnCERB08cS44CuWVS+IP9LI9xUtxbml/0zHqdd/1wmCIYbD0Dc+DuwNAQI
hZJjWJbmTsoIVnsNJVALdDitc39bOG4dbzoIbQbqVUN239qPJJKOscP+eTYOGe6T0WIyNkiwS/Jh
Tt0O0bO+RSluGSO+1/0lObnxqNqVbY0SjwY6FNUSpgYiDH840SO9rgIrMBwiyoyCmgEd6PeAklo2
/SwNAV/q+jPHPLLqVbrMkx9U1DnWyzu2GllvgJ0Cbh3+Awk65lJag67OIctQpIL4q985/ewxVUA2
H9HGVSw/pGj5MesKI+vWkX31OZi0k5XQO4OH/Pk5JG10pthpnaNNndMj7Z+U5YpjdPCdlaNl68Aq
OKUQFEGDVKrnQ2G8EK7kNF2ZdraM8vZ/OL+YCv33hi6Cp47VRh3lzXvM5suxlfU0PGvVEhSy1EVe
ilj8LY2Rq2tgy6hUIQ5AO+viXc5aG+eJuKT8rmTCltPUg9zeCghXuh2qbIv6lpiMfsxFdtQY2sRw
vBDheCXQTAITQ15OSTIEj2LY5QvlBx9BgtmdhBVzEIFCfPo6LF2JgZ9u4qI+UeuKhCniWTXYvg3J
M3AgpVvp4HuRVb+ZrF87ghkDMJen2U37075odrV5XlmBFTsCWkEYAj9t8mHPyXfIHWLWbSYHBJvd
0Dl//ZzXCjEVLxdBhoXL4byn5B8+0CJXarRcQue9KM3/Joa8UOiB2gurBMrnIe7h5X29BscrbiMl
KMswEW/cxJWMEbEgihV21/tI5PPXNaqNZccBN0FRFKLNO9vSym9QPhVG5OlrMYLW+COGw05WuxZf
YEHtb+Hcd/tFXNvkTOQstEZkG++ri93nKNok+0xKgE+fGTtYYGyDMd4CbAZEz4hVnzCfVI+oFwkq
KfhoougzzZ4IXcYbq/LvrcA0gBTKASVETy7bW06qpG2U53xv85L+Y+o/j8MpDu9kwCrFHTnykL0m
+p2U7cZ5NxpHWhicIF/fxHvy8/ms+nwTooD+sD8kezLrVK0IfP6JTjG0BQRY0EvWq5ey3cb10g9+
hTD80+kXsnmMaHsWIrR3NGqLeN8jEW8vGVI3yZsybXv/W6K9RPQQdeeZ8sPq7kzprah36nzXDCsj
PpLgDdGTE0Anyr06TNyiwJKT6rS50RS/0t4CiMOi0uHVGDpccutLKsusqAMK8Vh0tDtrMTqCTMLt
l5hBdfBJ9kRRP1vRnx+QTq5u7PorZ+PnO7g4U/JZif1ZJv+dm53sL20MRnDfQwPhJ2dl8mq+Jth+
3wtXgMfi2YwXNINwy3trBtf5aUJCftCGRXfCHER7TpCrfHeNU05gbJFM/6Gedf9GEXklYUcUQLCw
SF1Qab1kwVgFjkNSaDnHYaRKvUuNs+b/dEpcbR+o6fTwhayti57H4ggUFLE1+JtUsvLY3riRd7Gf
z5vy841cRGe/DFvbjkznGNv3M8tCSxDswQT+FJMbZy9aaVjP6nBdkEvEVuCxnF6d4ZlyCmS0abCY
P7L5ViQVkeHyppAdUxAOwjpSuRQBbGtrqnyTc8sE7RDht5RtsW3w9VWFF3Q9/i6eCedj8JCMeAy0
N5r0V5qkzEc/XP0iH9AqDG8Kg2CRlUeZCU+JH3Gwd/JVr9356VbXH2Xru07ZICsRhaTtRv0ZlZ1h
PRnHMcZCXsAAWu2+4k/CvZV9S3wgReSH+FWagF6OcX3sUR3v1hCsGQFu2jbFnfRxuvlh/nv08iRC
sUAQlmldXUbgvAvCMibiJM1PTiMTPCMc8y3cHn+EQ/ccIadkQKpfqsV3/w3JNgmd97bBN/YWVPXK
4citOOhAgRJgxHHZFYVF6BS6TRagg4/I79Vij3hfFm45mq0JUXKkuVeT/heAktIt+vFWgJDVK1sK
ZqHQalXpFOkXwbdVjb60C8k+jrRRxlcl+MngLqtWGZAqbmM2kSpXAqzWH3p8BEscJyZeGMEY4KOR
Q77CAHbGrKpJl8rwoAYWfLxDEPyAgohPW43pa2qd5Zeu+0U7XVgfOvffx2bT2rsaPNEAWuUhib8P
w72mnNJpL1sL7ERrmZyr2mXp3h4xrcUxbMxwKDE4Hg51BzwvvWusE/QITF3cwT+l9RbdZA4wyXob
mZ6ZDwmyNHx/sc0r3ICO9auVj14mcGemiXy8aUZH6AlZJZHs9Ye5krw8FGwBp9pR+wwSxhU8xikP
nszgGMJ6dDluGMT4pWAPvCTjGr75Qk3P7GmKI06lKFmDdIFWgGJmED7ZwWMW4BGnrZt0kyhroExW
sU3NNb0PzrRh3LX6jyY4qdKO2ncKfk/Td/GH2cGxMQ8xTo1/znpWfU2UIet29G3XrgiFOTaGIFKp
XTifRUGQxIsi/EuLn3qenv5cYCsGEnmlOy+VvOeMwSKStv7QbNlFWYtFJMrrOAKswQUxnDDKFXk8
E5gE84pikzmbydlI6UsgPTXzGUn85AFOtBP8LocnLX0Lg9CF9uEU6FpDhXtmhKv3IkOhic+fTBiq
GjJ2iQBNnT/8hj0rMiscwFRaU3XAfApJduK3NbqRfBcOG5gdljAyW2Pp0ndbzcId4Rw5kPXPJEiM
GyVt1yqoLURY/K7McW+pa0YUoHbaYWMl5JL7pN1FzWIOVgK2OcDZOOXFY26cuGOOVfHtVB6dT/7f
WLn3k2cE8VgT3iHaHH5BB1FoqMb6tzHZ85MNWxBr+hAdsWbFxdBuqHcgdSyz91gv1q5X1xzaWK9R
8NJktKUXWlmheRDMi2brS8+KhF1Wyqj9oS7itZ2p65LNyuqSQEXWvp+/MRgHlIbfT8MLN45l9DCG
WxgoGhqi0WuD4Yqq3vMsJRLfwwHSA7IJX+ddV89a4N0O5QAYO9O5+PSdaSimticPpUEAo7jRd9F0
kIOdkm3CfBNGKzld9UzBFpm0wIRjH2dvN1keV3Ok/94EfKPPyV83SV0y57p95Lvk+wcp7KQPfBCd
tJHjdYmPY77uHQ/kZpTcg9PopRsh8GoE/ngHF3VRFDitEk3cAaYs4iO1Npa/jeBfYjkfbcN4mzUb
tpaGrwlSMfWtKvvfwgRJZtyZBB1fBb52carmWaWYNZ0y0Rm1uzu/8ALnTiPfspdDt4RAJLdLtlys
703FYygX1TfO9SscEcptVUbTy4Z2+g92ozYLxZwawz4aFl/tYu4A+e4UZ1NFL6W2jVHB0u6C5Dwq
yL/dyP1vXvti8bu2EgNgFr8vHzjt2/JejFnDzX8CMCsPNYsdSBwHWnhj/19beWYkaBfZdGV59M9b
ry+HvHBGVr7SV4xJGfEyKembNTtfhfZY75mLQtriSyco8OECn/n6Dq5mVNBLYW6JXAT0zOc70NS+
7iq1tY8a4GqenbuI1VMEXnFY1sq51p5p1wOSI6pTLZTjvS49JKSaxQuoznH2+D0pfmJbjUmkrWO7
vpfITmWshr5Xyi+zcZvmqCcYCgcxOkaJVyk7YPllfHTsP18/yvUXCVKY/QO4/Z9OZ2uH7YQNgn3E
0n0KHnxtZwwrTju+Y8yzG+eZwyYZToRAp78BXrky9ADQJeOk/i7Pj9vF52WUQqNNAY9YxwI3A3vt
tOsKqcLCVQdXHtdZsGFXC2+j9intNjP8o79Fs7Om8wRINcfwG5Hwpd/e2NrvXO3LZP3jXV1sba3K
y7AMHOtY24gmNussuq+bg+/scdmp252traXM9gpbwK3DEV2nbuGAt5ecDZMawcYV1Xiykgs80i3O
lbsmXcvlg4XluGKICYZurdFIovnaxUfAQqn8g5yFgJEw1mw3dv4Q9fhhzadAOc/OS9rfS9oRA8dO
XjGLbed7/JpAXk054sn4ghtH5HWE5fPXG0P9t8XAy1Fp/AiBDQ2i8eeXM7cK8b1u7GORYEVP0wlq
SPg2wHtLosgrQvyG2Z2mdmzi5WR4RDtiLLFe31fYNYFymdecgcaw7fGft8tvgfHa9X9k9fnr+7x6
ENncnxB3omV/OTmbjMBKu7G2xbSu0XDYQVoBaZrwIcKCR6H9oM33pg287lc3/6lkvlcVcvDqxl1c
q0w+3sVFRGimcPYB9RCL4RJ1+oEpTVWeKul3ntwrcKCQd0x6ZD+/pcpGs/eK3btZvFGbYzWRYN+q
N0WR+88W/rAmF2eTZEcaet6VfZTR9HH0X3KKXO0mHU7me25KWcwAO023TnpMknPS3to74hP55/qC
CIzgOVpG7+2ND52hyUlrLTFVC5uGPSk0Awp6U41zF2B5ckI6ECU/KrLa2FOwFeZSYGvYLnzQtoa9
yyK9VS6pojC8vCGmDCCV4ItDjLvoCsB19KO01KxjEgjqAXGlkV+pRqz0HtEcpsmkmBWFTL4GrMV8
JLXFREGAa/BqjVa0nkBWk+LF8Y1+hXnrzsRh92Gp7DHMZ1IJi9pilyBVIMU/6TpRMNK3poWpxz9q
aau1GLLgBVTtp/q31jx1eJWleeVVoBGm4SDHe7leyMW9bZ7hQGftvQ//ZMx3WndKkJIehl1jv8gR
Q+NVy9GD4LPkkgLDytOBmQ7U7XtFfQqth9bGtWqt96exW2gR64HV+O/4p36ozU0n81kp0aKpXvzu
r+98C3HmC4cnv3tpcO11sp83vqlbSyMi1IelMfBhkqOBXcSCyPZx4sbkLYUUMyuwdFD6ISUw/kVU
IzRuvZZr5TXahMjFI3gMvPHiEJD8rptQt+DaZfnNkV9MeedPW8t803t0XDTNLdXnNtzXBH6Zg1v1
E6+sNlO8trr9kL2kFeGwQdW1lLxszL2cehebubw+DQBn5Me83CntOaPKzh2qHR8KzD63j4n6UmNH
5H+r6O8FCALZ9XpO30r8pkj/cCJ/U+3fwfAi+yT+eGcdQzRVNEyhUuNv05znhjJZ+WZYSyGCKNkv
WfzYVfeVv6ZTwX3ewi+/nwH/fFYI6tmqg7kFnhOf35A9ZuGQRQPvRqde/YH8Ba0QmJd88y1Scbr9
qNg/teIJNiGHpcNaLIvyp8iT2+No7PriRAOOs7CwXlQaONa3pv5JnkSJG3a4MmOMwEcpWDDGEiW8
pFlU8uNkvYJ0oLi9sduuvvEPz3JRVUXK3MLw6ylogiUwtz4QY6Vo2AztWuDscNuqltR1cEG/vvAV
MJZF2vV/i3jJvEz92EysmUXkqlK/joYfWbJH+NJhqIGEOWtZmO6ECF40eSm4UV37Fg3QwXECvGNt
KOK5M6pkDPQIotR71kDTQPEoogGQfH2zV4RuPt/sxXdRhIM9N/34XnRp88qvnlMgVyXIzr7/jf4I
UYV78sdGTOb7/GerHSHHl/KN2ufacSvU8pBnQ4lEuzxg2qT1p9BhzZg4KIkuxvMiYU0bIEIkLE83
nvrK3qDSoMqzUUolWb146kFppqqIRS4kLWPrr9okLn14ys3/aDsNiK6Mr9mMheDwv12aQ5RaUwcW
qX/+xEKjr+sg4CgXQvNCiBDj4f6HShem/jupdwDf0D9Gz+z2B3GlzOKhkdNiSA/e43L811d9FEgS
UQncJ3BElniKxbfgYSiDECIqc1P8bP4CJ+ZIYLQmxsrGrSz0WnkCrZLJJ9g/AvE7VuvDGTCMQdwa
Q/F+E4n1ncXvnS2+lnm5iF5p2whpVCkZPNbhfxCYQIbxw7Uv3nqSqx2S0SIsx7she6Sk44IlWofl
beMcEV0uIumna4kd+OE5m8Ts1CaAaJdj/Zq+stg4J3C5oPyh+6tC39zY0VfOVq5nsqdZWgCOl9Eu
NIZB0Sn7NO1dAPc0GcZBayRBdwGGXEG3LjNnm4427h2PY5EjIRXeinxiAf996P+7CeuixNBCqw0G
NbUhL7xZsPJzyy07iFzSuQ2Ow7Su+1M8/DHVaEsLmZyxQAD6Z5FB8p1dLZw2kUyYkSEsD82NW7sC
N+XdQ/GiAoKSrl2qCzZtneBQxPvA07pXFoAM6P0SlynnoeUQZ5lJYmgePN54L1eqLq4LQ5cj1QZO
cbHn+s6OzS5kz8G7oa2mtQ+zROd4Ibyg5z1lH60Dv93IxoZ7QFSc7tZN1NsVQQUenjjv4EdnieHG
580YS6baoIFgH4OX8b215BvfE/kQ4B9Z14Jqo5pw350fNL/7PnK39NWZ44IKb8vWTZQ/NF/CZA0p
iHQZ4Wi9/yPBic6TFyCs/vxS4IMg+qM3lu7qlrYsIbiExxLDyM93zbJWTTXHLB1ewv6OZgZ43YiW
FCZo8n6y3nxlAVgIirEU3GrJiij8z062KZMpl0kbL4tlue4UvahtSxCfBe1JYsq4iZN7Q79XyQn9
JcpCNAPpQos2963LXw0eyCYIjASUpEtUntNkcWcnPDn4MCIH6G1w0ciPEag4C2+KfZhXnxZuLHhh
VtW6VLsbWseZ+pLrQRRzGhjaB3qgVSo65Pg9MLIR2Bw6Sal9YHKEaMYc0tzYIf9kOWva7UxFauWE
voRAC6EFmG+t9uAEazpmYGnm5pEtxsyF8Qxs7Wk61vIaCjdJYIy+Wr/v0xObH9VXxgeNfq5HzDsP
/DdghgFIs8cYrNCH7P/DjhgfgLyVxd4uF+RGUn9gdMEegK/29f67Qp/kq/mwKhf7T9V9awYebh+7
ZZCvGetkqZj8MGfghTBQEYMM/5x3KyFFCYvZxoa3WKIQhiFOo2+DG9/DFSihqLwRBhBUZhrRFyFe
djJOMCm0jzVe6JiGtw3J68lEFU7eULnZ030eLWmhJu0bRGhPTTcmWp3Yk9QvhVF6wso8X9b+W6Xh
T7VVgyWrLAy+Z/WJTP8+ghuo7CjgeTVy84TiQhuNrgoxEwBKSUmID+sD0yZ2e6Pis+0smBCBDgj7
p68X/mqsRm/WIT0TI3bj4uzskqQkkgd0gMZTpjCIQm5sg3BQ84PqkJER8ZK7KW5qt1zLCjVa7wi3
wASU30k9H87sQCJORxVNBWj0tbpgNAlTEmwyFQNnhO2sefpCXd6+8LVIB2nTAW8ooKL/HE69NVoF
ajIiMQF4w+E09zuANcM7EISquFQfRLRB/ULffr3Y11rfgiaAw4xJ0ae+//2Hh57Gtm7qdrKOzG4B
p3MHnEJRhqu2iQ4hBju4HBEH1GxdN0tfZvxq4Xa9AK9td9tZfsMk1MzP6XCH72QzCS1aJm+CLMZm
mrO/U/YDWHsCmRHEEg29aBE5KyM/U8wot+SvrWtx7OOzXHwh7aDZc5LyAsNOAJEI3Jp2TtyXZDoz
UyKkVSfCKeUqKprctATeZ6rcMP9OZMoN5HozeitYNWjPLD4PXRq/oaYgl8P8ySA9GfZ0/CsgSnSU
GDejUCbbdwEoXFP3XYGMmjUqXBXzeEdHdaUixMUuX5QYnEh/5G5FD2gMfit4oVSQ7NFbHEbM4rIt
sSxrnur+lTxAakjRxns423GARrh9R5SrGhMOT4FONPKqDku7z3PJhap1kxx2NUHHHxQSKnwiZjIX
LYBsyqokjjrrSHR3piOgcDo0jNQRmCZbYVrbtyvyAXQssvLGqWuIiHp56qLvyggGXjzCQZd5yhg6
o+XL1jHLfxfaE7iQoTlH6VrqHorou1TuOm2XTVu/3pXJzsg3c2S4bf69dH4ZdNIb/RHgiNEe4ZMk
08nK3pTijjkHpRXvz8Sm8p3nw9Sd2btobweiZUrnTLeWbIAwfqqye6l+0aeFgSq4Uf7SKXbNIz+o
UwOcyQ/KjHfzsy0AKN0hHB90S2AQboW/66sAVhz/I3Aol7DEPqhTxEfRxScMAcbQcwbPK5sRNSDk
fRGekBNBQQ1DnHCblVsmclV7vAkGfKd8/vMubCo0ocVFXLp4F3Ylj1Yusw9moEWAAa2tNLhhvFSj
TZrexYniMp4DGdhVz1jaukH72svIEXKH8R1AibE5RfH3Llqn/qrUV5n/zOC+yB7m8O+IE2yT/OjC
CtOw75L+rXL2eUBjMndvxLZrAV2QuoUtk7A4E/HiQ2wrfA3mYVZYop1FY6FFFDl45ltah326DOIt
6pRMd+X4DTmsuDjJM/CUAwOZIlgyyqmSFxIYgr80b8BsENaqQIyCOTbJPMnFpvH3HK+76lbNcO04
AAgg5GNEF8m6OP+iILXqoc7oVaYLohBYRdR/gGjRi6FJCtoBBAa7GKzizfb1NSyCIuSvZTHDEyIN
n5dMEde1Aq5NIkF3FpZGmz0xAmUlxGjoR9me2+pFqY6gJPDXJfGnHUS29/Wbu8KfBXZuvKfewl7V
uci9OtmZY7/XzWOuzQvhfYYdnfnSRN/leadFPxwc2A39VY5kT6Z609cEA/M0Lk2Z5usyc+CvdKfW
3Ej2Rk8Npl3Fja11LUPHVBWmpY4RF+nY52WKh7JoolA1hWABSTp6KHCHAKozhmGfN7eEmK60x0Dh
//dyF53zKR8zUyJVPSL7TuN1lM+cVni+cS2OlK/X/lr4IQZbTAkFRv39gPjw0eRzFLSJgq0bjEWi
PykmykpwNG66L9660MXXWSd1XtctF8JYkJQHORySakS001uiwlfPNMooDjTyeVCGF7tpsGYl05PE
BFmiuVOCtz2ZLZmAcMWBkULl20KsBzAp7HAcs/v/kLK/9k1/vIWLY9WJCpVoysPahtspays48ryi
N2MuNH3fg3dAG3PwkBCmA/D1C71COABVgnQxoEL6q6hJf96sQ5tIcVCQ4pEQgawA304bHPRag7Qj
js2F0Bvtb6I6riEaoTwh1QC0g7z2kkfT2VJpSFlrCURjykwjlgTpj2WnyQr3yk4WDOwwxwrA6xHa
bOxGymp0KztcmSrtBatz5em7WTzXwr23+xuWtev7v3X/nHbo1XiQFS3og/UGAIbzRxm9AEf0ZpHY
B8pBDn3LcKEYMVwibdqRfgJjYkZPwwd0OvQ639mR0DD+psYEV5JXK0xggaWDZytF5D+RpdZcq3x2
ui3AZ22lpFhgr/9D5MVqFZEQ0EmUCHnsUn/x3ggGNpkv463UR8NpbTDnDzdWtCdGgu1ieCpIFYZ/
NvsGoUPAge2xxZsdhO24k9t9gF5ZuSJbxO7u5lziGr7q0/u42IJdVuR16VdkdmSX4yowVyGTQipn
dV92CIpuKHKmZgNrTFFXtyfqVz53Lk/1Ktpgjnqp6jnEJfCmpLSOCDdI9UOCnEPt0YQDZgbQjZTB
yNb4aSLSqccrQQKzl5Z5x6T2xtdw/T5sJsfvmvKXnKMsSE1zzDnhYObi6Ge1a+XJNsjE11DkgXuq
micZ7hCsZw5BdRkpHiZSYAC/vo33Hs5FfsVy/Pc2LqJfpeddmgzkJsyuaS+VwRIOFN0m1mUwH/lE
UL4jAyE8sUy60CIBV7mAEGxoHhkB9tLgYAVbhJYDRH3gu4BeSX7BwfMcgKaExGexB6mZFS5FLMCU
OQOyuaXhSCuJxebjYbQjy0d2PwN7EJyEAgB27AFBhkBUvDjwMREc+Ft+pwXYpx73kdENy8TtspMB
IrKDlf4HmjgASMlD+QhAbiBgzwtkE99OUa7MMeBPkZxgngNc77IvmNa61ZoiPzanAxkSZEI2MVjh
MDswM+I9/kcSXQOsUq6oNmnKfP3urrDeLVgRAnbA8eig9fo5oDaJU+dSxhYKiC/tGZW/xqvNLWkS
jQrHfkLTkDPF0u9BBoEcB8LOEsfjGuBgMIEsGrZjCewGfX3RvLqpRH5F0oj7Q+pZZhIgunoXe6sd
ZeqHKrKObfBTzSe3jl4LPO30+7RbmtLvWtXc2V4p87acRm8qhQBeKL1g1u5oxyw7JMWNwu5q6FFo
b4CvtxkPXLZTDTsZ07QPaTLMj5iI9otwISvCoO5Qx9uu3krjAyVwH27ahibWjdnitZwWLBqFgIMA
A32li1LGlNKYQssyyVappE/osQBOw5S77YUsb189Au+uqAD4ZmJotysACGx3YMtfb5tryKZP93GR
1zuDEc1Zz31QWhtw/1CMjhYI+k+m10Ayo+qgAToGq2ZYs0WSHJHNG1Hnaipgoo5NNYTyi/FegX9I
7owiUC0JL+gjfV3iH8cZ2QD7l+4aG5XslbqYuuLrB3/vGVzGOhP2Fd6mopK87G8VUzcNtcJ+nONm
kcvzQi4BXEwtkM69sL+yx/fO0oBpGXcUYfRsg3Oqi6emfsNHU8nvw/dyM5E53lUFI1nRfuna7xxa
Cse3np7lfIUq4UKTRs+IlQUfIU1pZv6xfse/zL4HDZouGqw0/KeB5/G0JAOKcWAMhTk3rxzEkDrX
OJ1t+jL0TOmBpgGDeJA7/D7VD0QVJMjICLBXY28oVLFp/QrDgqW82ZJ/LyD+XTI4yFDzEY+8nOfl
uVFXhkH3oUj/iiaRLf7JESlwm+6nnjwajPkgWVjqXytyFVYUgyz4E5wYWsXeXgvqeHJAK9UBvc4R
gaXe/I2sizyIbEjkVzw1e53TQPL3Y71HBE5T71VSlOJo5L9ZLtBEZP5S9UYbT/hGEsygNNjhmR4f
+mMEVyI8b5DMRsCbygWdYaC5FIPd1Czh0NFmGWoP3U1ODlKbyThYxYHjgbRI076Btw+GFUjmrnv5
er/hN0oA/mf1HAozSkdVM5yLQeSYTviANeJLm8R5BF4NRK/m70i/ZaFkJ5w1yx9F9ZtReNd2XgDo
wlIgBiRokW4M55nOV1C/NeaDlXqAfnUDPRrlOZUfpOGF3mBe3mvBOoBAUU2vvH/hTyp+ThWMLvQW
Afzw9/l85sI0VNFWiPESbo0l2TefPOi9st4N5RmoGmGILiMeBE54FlLrNF3Z9IPtWaqb2m6QvNn6
iUGIzmk27uEDhfLCiFeMD7vygXGmXpZuDHxBFTIG2gskJYGjCpal/sRIQo4F+I3hvo7nJW+1QGdS
eGepfw3sR8EiuGswO3rQuVXPBDBR0RNoXH+s3ax+EK3/GhHD6qUGmNLcTdMqPDK0oRfyn5qB5gcZ
GoBsxka9+pd9oCdiK6D7Wyk//X4VKKcO/w7nJBo/AUofj/zOtAdUKRnxrZd+LbGj0FFxsie//Mek
xcd7Yw4AwIpTGehxMnupdsdMWMw4USxmgCNqj3jFIirWGdV4CF7kokgyIHDNK/xOfwiheaaNUMBC
a8uPYaeyr9HTndVHHdY/qRCDqkGQTvhzCgQOEt5uafyyomdHPxvMttrBFYNVSFd0zon0PTab2pG2
L6ePsK9ylD9xu2OgSfLGBxlOb2Tf/EswHITSNF89WLQlW4NWB7WOEDLjwxSlMbYJ+VqyHsM3tXT5
z/EZw2S77Zb8JRpGbBT4Grx+Gpv8idOceXtNmy9p1Dl4XQa7UrcwvH1s0p+8deZwMIEAGQK855sH
4q+xH0QKOEPr2ULT5XF1eNf6qiheRPeZnI5+DwLY5IYsAiNQ5w9IPeI5VRRbjUGSDj+Pm8R+hRyT
AAJliFSeDjYTQ906BL/qV6qsr9/8u7PK5deOKRXYFoR2Mde4OFetYuza1JhoxignLZG92pIWSpZ5
Vt7tOtXcJHbjMb3swL8LDHENEsOcy02J+bCGvLlUpUc1xda8Ndzg0E7nUnvt6+TFt3/F9Prxn3Ot
zlmGwZ8Kjbnmx9d3f3XXotVEdY41q6xftHa0spLtMpcJ9Fg/+QRD4Wz1H5vHry9kXMubaUH835XE
nXw4+6eii4fZGcwjI0ojbRZZ/FBmd4m6zdVyqY+CTnjXNckybu5l7RUOIvDUJjcepLJ3B/mhHjNK
U1WMTOBCctx2IMZ9VQjGwv6rINjJyyKS92oC8UCZlrLUgqO3vLhAkLpepzMsCBU6e9mvQqVZDkO5
6ftgadbjyvd1mnyGF+tPlv3d7JVVCt41AgeGGZTnG6lXNf2K794r2u+hfF8ZoYdl1Y0+yZUmG95m
/12fi6w+nYMocyreBFAN0SPBsPcdV/3/Aw9SxAn0z56lcsAbAWzDP2bdc1PpUTOM5rupW2mG4K3W
M+bK+QLHZh9dE8yR4MJ9vQWuDftUHhCCC21LpD0uOkGV38u5M3TmMc3iRUc1l4EhNey3NOmwxw7X
Dh+yqSWrIMYkHIst8bpDx/UnUtbC7fNdHunLOVKEJmQLVJUQZYILLTAemJp6CfbE03p/I2nf0etc
KA4NmfjHXEI7dISESrqxae6BAV5G9jOZpjzEN/qyV9/hhwe8qHzqVHESS29MMk0YXH/n8Zwae6xZ
YPbdzNGuXgsBReF3Dqr4ssqS5hSBmCk2j8T5CjMDAjfXm+ajFXV0p2+8u1tXE1/3h69Xtoe0tU0a
iNTdcXLX1MJSGNg0HuJeoL1+vVGub08xBUcsAfvXSxE5CibJChPxbNMqhUiK3VtyaslHWiGVp9Sz
e5uBeO0J0b6AgeWo1An/rufQR35YmZSgYqqXt3uGM+qwJa2VYacAnmPuyJk7aBvAHohgJM1j152E
IdlNKMDVe4HuwAfKmWIbFx+K06aDXiMLJ0Ywfrae1TvFx1RzIdEfS48Qesm+mAxxaKbBAztZCjfZ
sIp3N9X8rgF0MZmVyWd4F+iFXR5uZhmXXZbRuy49GuUzUmEBfu8rcZybu7pa08ek4YZ3ypZjlnyX
/GW4RU28Mu5QEYwXTWQ00+TL3l3iyFOV5bJxRH2BkjmLNlFD1t+dh/Fby+uatOzGh0xReiVC2jZC
xEKnnrpZ/P2HDT/1LQndyGtulsGLdd8vpqW1UlaGm/ztlo5bLfV1vu3vpmW/sNeyF2+nnbyz3HHh
r4NNekrOymrk/5E9zYXCvy02QF3Ge+VeP8ivcLHe5kftsf9VM63ZKdt65R/6VbPU3MytF8BP1/1i
5NdB9SZPXRsLYzE/2of+O51BT/zTLva/J/f5929+Llew+KWs7ldPABhdfsg3KiOPTN/9GXiI/Hne
4IL9XEEfWyIlvTaXkLt3C+Rrvcrbnv8knr5YK8fo0G7q/RO06gVWGm7vbu+Dn7B6XHoSnuW2KyQI
lpgeuwq3Ji+fUATjcq+hd/+qepIbL7art8hdnbd//sSLfAV42gu9wkM+1z2Hi2AZr2gtL+OF5Dle
yH8ALGERvPZ70PEbUvhFv4Dk7Yo1S7eTJ/MjG69xJX5Zruzdq97gpXfFi+r1C3Xdr+LtflwhkbVQ
VogCuJNXLqpls6THtBbrJ7OKtFq26RYPlWVyHpaWq6/ru/hpnPgfjX2yBE107F3sXZbRut20e3th
b/3TuAFBsabbuG/35ik4+HfmIvNcoVREi/g3FvI6CLA341x+i55Jtftvve8Fh3rzJ3AVN1j27i/H
S9Ynf9G6v6qFvlBP5ik7zN/QMMgCr2JavXx6nTx9DW5rNSx1r+E1jK7+A87nYdyPLEjhpSwVHKv7
8Vvwx9Rc7H7LfcTCBdvWNd3W9Vm8+N4+lfvzLzwu3Gdoc26wwBjVQ9tzDaxz+RC6nr0aFoAJvHgn
f5s28dJ3f/quusDDdKGttQfn8K1cYibrakt1o2/0fbFAkNDFcsGVt+MZ/Q0mBpm+EKtgLLM7+7Hf
oTawACW0tV6DLSDfA02j3byrFsp6PkZ32nr2bHdamd+HFSL/S3kRuz9zd1jIkMiTbfqS3VFYuJTh
6/kvZ/DqR/n+PGKN41Xg/mnd0fvWLXJ3XA6r5C64o4/JLyjx62SLZYAnr1DAWCo78eOmVbU1V3BB
dsWWx1iJR5VXigeFhj8dl4GnLtAj8FLvwV8Gi7/PxrpZGTtn/f8oO9PlRrWmWV8REcyCv8wgNE+2
/xAekRBIgJAQXP330PtEnG51hx1veO8ebLeBxRqqsjKzirgcnwChR3zjJRTjysMaP0DMH+zdzD06
e/7Hg5Bll9u6O3LIn927XXgjsG77w4zPgRDgVukZ9s2rHX2SbrOQzMkZVq9iaQ5wiI3DrY1tXKjY
qZ27+6gdX8ZKCJPB093ak5md2KuPq0AJO18LE9cMD94luAajeW7nfurk/mmyj2p+yt4avpLbEVGZ
hfuOXY1x77du/PjWSW1b5JMtN1bbUAqc2j4yEJ0jO7xxP5t0AYoh3wyPnjwWrefevrkde8N1LIQQ
SNdsIe51LC854/zSMR3StbD9Cfr7RRt5jDhhlAD84bg7sKT+3E+re1VfGoEAYkTNJXk5NJ/Ug8iN
WwvXB0tiVeXUXWqIgZiIdBu4nid2zEMSy2z7t/i8fy9qbF4NpyrejdqwzDsNU8zzWL+tquLqHFUU
SRqYmLDVK/QtIwwWi7ttGP0PJ8M/MUw4kPACqS6O+PXPB9HqvuyldMAwaTqspjsjF3C2IHOOcZYk
WG+ajXLyjrBRfgiK/pWqmSoKWtrxQbIXH0ZQKaqE+JJTMC+fa3GMXOZEQ9bD9tYtj5fZvZu0wvuh
Ma2DMrLSq2w1I19XZqN2XFc/xWf/yOVwwoeqS69DKmqPsVKrprpcZL02PTWZWxofAhnEsVsX0gyx
Qdr7gjwiOTvbZr3N9LN1qr+E6jWHi/P9kPyrEvLHfTxEpQdE81JWM0PKYQ6py4s0EwXJ6qpVQqvC
ocPauYVGKFyhr/0im156EJD9aVVc2H9Flkw2ssscC5vctLMmg2FUuGLiXerCuQ5iqZHw01scQreH
dcAtDxMIahW0oIc0uGkyobveWsJHegEmvpx+Gqddc/vM0DtdEantLfEIvGIKVn98+zGy/EdUo0Dq
howAUkVR4uHqlYDRUHlrWFLaCooiNMpSHtptXIz14bD+/u38I2r741oPEZSgXc5dIdxYKNJWKoO2
dS69i8uHlSoo0W6+IrU/DO4vgeDj4NL9FiMHg+qCpjyszaYxC/1A9jBtR6vtAcUtgvarpXL8pxO1
DbLUx+U0Pym2Vvti95ILR6cysESg7d5t13aTiz6+ak6DHLJhK1EDAebO8f6kjygY3SaSif0jEtk2
W6X5O4RnYfSZlDKdf1/kZiKhj71Bzw46CW50iX1+7YlCVHMINS5tPqysGJ9bmt41lil4NWB1v+op
BNGRsIaWLoFe9BAMbK1d56qV9xyLmqVWrV2MnsG6CtGrR3FOgosWwO5vjmo1dI8FXtOdVLVP6Q9w
xL9yMOh36JVQSQ00ioccRMkAu7I0UWlS+EnQDRGno/6BLyHokFg8CQUzFAjr+zkjDxny4xukQSyX
FTVqNo8qsfSUqmqd6eq0gOvbGcyZLGx0aBmdoyTvktTZ+1vLk5+sQlJc6kkg13Zt5OhpZDsxPlM5
d4ts75Qya17b9dLL7bhtro5RLL6/01990b+704fx6anvK3XG+Ji1W2nGwC8hSbtVa7n6kMAmzXel
j3Vtp96eqYgLdPKgzA97H251m8+vpyXF8Az3hqsFDgoj5kbl804rVb8sJsX1Reo/r+rN1pkul2SP
q1u+UFJtTPqrpy+ZIQ2fQam5vmue1OLea0aXa2BgYduMu8sKeJhO1rUY/tfOd3+OCyWUu7AcOn86
MESoSqOiHKlzigzmPoZLj9QW4FmBj3oOqsoHJKdoAhcCNgYqB3pVoGu2DXA6vVuCuw8lZJqvBHea
K478808uc/I/Tjs2yKElCDadhvrYE+QyOh86IztiGXeJ9hmbtmt23qVzm9S+Hry9jNWWncvWKUEW
DHHBLt6voHwCpbvIGGgJXtmxo9tnjHyNNX6CdgZ/4Vj9hNr98wj6/T4fANT2frne1J4tZ6/RIgVJ
pXWE89DbgCRU43Xcg+d95RuGn2b+Hpz644AVPXzrs5PqrriWJQeS++2+km+W1Lo/zNF/LabfxvBh
t78d64Z6b6FNEXrCdLopg1UYcFTfU43/3wEiZSAkDFZ6aBgee0/tT6lxNg6MQ09THjBZM7944EPI
am5p6qrHH5YfniH/eriBhTGIaOFCDMfPbwn6edSIdNYy1Om4tRfE4HfHE0gTRxbJOckwiV54tS+k
6mStZIxYfFuUKq23F0I1a8Z/ov00Xq2+nI/CGr9MtqItk3OOLN2vn6RwZJ3CszWOIMOTTtDCgsB7
FYyHnz4km4X14WCZOU9I/Q17+HvpLFqLBqMkqQ2IwPgjI+nI7a+T/TF8XnAW2yE/pcOA3zj89Fi0
779y3sYhX+DjSsZATo8Dg7Vyb+5/F76SqSUkZGQhLUDADXQBr1pLtkECMn87Xr0+b/haQYY8IAam
9cJvHpexa+fKPzG4hSMZQkV21Hl3d3iU59w6Ea3i8O9r9lfLnQ/fOSTNQ1av2leSaG12dYtX+pNw
y8NjtKQXQxZ1tS5uEJXW61dG4tM4123D9UQMi/ln+gSI4/9l5KLd805a0jHo7JFkC35H6oZrgSVb
EWMzvBoA+tWZ12P4e/L8A081pMQDliHaJlm/bJ/J6lu+c0Bchs+feXVvby8v4TGav89xJ7Djm7V3
3lVLtZ7d953i04bZS22JFPR9jnwFDOYUgtM4x2nPaMvRgCvcndwZEmziU1d3RvbBJuF3cy/zBBcM
3MXg+n1Is4eM/x6cfQCBqQD+sbsFxQSEgE9W5Kp74IA02nuJc/YPbuJ8HkA4aGzr7fnSkYQerUck
DP7GXIFyrUsXTIuwgkSXztnz3ZD3tl46Fx0CdR6ljQ3+fo53lePPoe040O7Jm4eUd8gB+QavJAcd
JkRqN6TWQ4b32rtoX2K8IKbYJ1u73Ympmv36qC3XdU1/On1OrEvYOVg9TBim3Vy34vnybpm2bvVk
kPhMW9MIfMHK+TCsXctUMX0t0kkw6Y3DP8YYiyl5d/GiiVVPcmXrlUuIfGym0ZQMnp65Fqkrqe9/
H8BkwE4fX9/vZ/9Rh/46dEdD7yBE5JCgHgD2RC9u2bU01anGHOlBzIZJi6U+aM8w/8s5ptG84Sbu
HYmPtzUdy9w3Vj2ETudNZpqhegeTgs8BvFTxzWf+HxCtA195R1fG6A6zB+jCHtb883Q3X1/st7O9
bJhicW7VYBYdy1KyIerGPd9Fe2lGivqDffF6WyHv3xydL6qVthN8gcFEICClvUrsxbhjXbLISdM3
LGoWH22JmdVPCyCCcnoEvsGvkonfut7TeDN9fl2JLBiSeWv7w1AO2eLDSNIglTTEgOQxkLX+3D6z
IhdLQ1Dg8VFnBnQyQ2rTKKtSyUMolZXjoxkUZXDK/B8u/I/cEUI9HihA7YR45kNaYNw48S+UiaYU
u/HOIWxCWoufCbad2GjinUNNGPojejdFDMvSRrf0wx38I7T44w4eTg5izP5idOqvyA0CCZ6H4A7/
9crFGFRMUT0EZj0WKg/mASPBcQ1x4P4jRfn7+6AzzJ+vQDhUo71KAQRvYR8W/4l+q91g+wqHEL0p
qtObOfSnIbQzv/DiFEeYhdE15qcX8o+Q+7fhMMUHflqVn24X5aKog+BnIPjrFuwdpKXd3btcbWEC
qfl0t0fzET2of3oXvzKyx2mIyxbNgkjXFKhhf45BY2aa2feyOoX9cC1cWGdDY1jRh49Cvz8Zh2F2
Hrz4LuvqGnQqdddl0u50ISzYj+ro1r7X/aLCw+E0CP9werk68ugtFcY5qskfezP8841BJBwKbpjk
qg93W7cYpVMrUafIJFk0dYtseNXj/EkCx2jdBwdS+NO0gC5zFxo41A2KITD+fpjB+hBV/jVsv93I
A/ChlWJ3T1NuBHpR0RKJHOMifZLh/xz2dys9f8r42aNqYFQHQ9hkoBhjRgsH/bS/kXy/kadoEgDl
uRrSEorNUI/BSKry9Yj3TrfC/TfFqA2F1WDXIcTHPCybQQvEk8OMY6rAoYJrBd0IZ+6+W1EK6sCi
lFe2EfnyjlI5L58EKeal4rPbtF6PakiktwbNdQadFvVzpOw4A5rwYUBBZWRymndtfJrIiwtyGThG
fA/dafvOPccQTKAhmXZcVHSmmUMC0k06VC4gjePQyk4hi9MOawPkFC0q8a1++9TVGYpZGCUwjelo
x+tA3ohlq4b6YhDf7UOs27pbBJvmePRgj7HI4ZUQsd5hn0mWYaxB0fSr6Jej51TeEc0yv7hdRHDc
KsYEyS2gjtGMIeM5+nmiHzb8LOh60FQGiiet5io8pnxJnnAxyumCtAMvvoZC92S2C7IqPZ+l58Xo
DPM8xHEFtWV/trtiUUlL5I2J8cwn4a0Y+YKqo6qvf27K8I+JBFgiorcSWX1UPv9cf3KXdsckz8jy
hbhq3kaVU2twwAR38HLucQiu4GU4h8JrzFugk1fTPsWw1J/aoOKn8PeMRgOMSIbW5ZL5N+NQEQXF
aM/yVBi30f5spdtjFrZf7ZfyZETSmu7PY2Wn29pTxvldccKfl4eCYOrqZ/O9fQ/1aPDECkfvilcE
YMH2fp3dYDtZ+3W6bGLBtNqvrrOelHesE4JyDjGgsEUlqqAeWYfxbV6hhomThTFpO2v0ZJJSR9gQ
qTYkOgOIIbHO0yZsJ0OIV7gK05kIVXSzueldfHwjw2rSX2zW1kwOD35KXaR0W8eMUL+vabxNii5e
7fp1lFt3vyS8yInpECJS1VAmxzBbXp2LJ/lpfHGwSa4pK37tX2/uRXZGC2GoWRAZwJEf4ozcegfA
9/Zb8ekgY+dMZHaWrfL1BI1/qkX74PxRXqwI24QPc1FohIzyU967Kl2G9s41VOPkTbH342ZRI61v
HY2wvrSFsLFPr9eYZPTsDHlCNlW++FR0mdEhyDmHu2Qm+HRIWHTj1AHZivKbdYsP09MatDlx1en9
ObfTXYsF2fsprlP3/m4sbk/9zHTAUsMygmu8SpZUii0Ex+PWsq/j/U/74l/wJqAfInLRQLyHg+Mj
waRrTrrYXDAyIzx076EyLlepK/+qGlUe1Q4rWw6xlOH2qx925OGQ/GNDfrjyw8mgy1kjZ3XVT3HS
C9+M8Gjn5D5flJF+Qsj+ynsfrvSw9YvQy2j2zpU06+0epOQYRqiGcpiGwqZxp5cAeZOnzVMPG10y
O9Ce4Idn/St0fLiDYU/5LfMu26Pc9Smj3JDsneYlVTtQdKuNh0LXT63ZR3/ByBqESk3Gn2CwxiUw
/PNqRn4uzv0dDhAMfU+OyvAWYn7hPbV2NrkExZgjyWvibpv4xiLxeyr0wyPrE2ElzKqtCK8Mz/5Y
dC92Stn0Tpna9GR3Pz8E7A3OzvRLN99hveNeXioSQbRapG4SA5tbomfgWzQ9zCsKn/stZL3m5FNs
/NJ/VQurmeF1hX2Z565Ioe37Uf6lI3mYUVB7NLobQplDcfIwylqHTqK7yh3v2fDBoTsXlCCsgR3a
qTKwEZhoFONtzMxnR1eJMRxwhFnnXreyK3kS5eGCKntlq3Y21yjBDwVj1aVrLZ7x1vAPD/7Iramh
JhR/m5eOMmUbJwppSLk8JlbxTCFOjId1+6EALjTOx5ceaK9dfJqKTsngl873Tyz/Yw2hFuFoUBUO
Ipgef77p+0lpxbK4ddM9nEBLeTous/V1e4+b+cUufN3JrXR+mBvk3fj3+VDErP9dWsNkowM1yt9f
vG3tISRPtGOr3MtLN5UnZ1jIX8TDcgnj4kxW5g3A0lsKRJCQZGdRlduST1zjnqK9OwqlHwC1XxnY
nxMAedGAbA2t3AeI68/huCUZLqOadpt2tuRVdhJmHhxGSyGXJV9gPtP0+kN4S63DRpgYFMi7D9gI
5LDZUnEVQCLy0qCjnnwJ0q1iCR/5xpwL658QUPWXo+DDjSqGJmsmdg1oon4xP3/bDy6q1BhmX93g
8VplvJ93trG5RNdxNW4X1VixaD067aJx6aNWhyTTPOV4KNBFe0DpwHtmdVyvky9SsFiP0oAeZgst
uONx6+QzTIJJ7s3cViNaUzocNa91LHkFNBTcjSMlgNFctNjOWEWEH//6Mu3X1eLyWUSqW8ZlKMXK
ON0cJ7mTr/WocPezBDgGd5Dx0W7nRXyLTh5STVue5WNxhsVyvj29wvu0Obw9zinikOeOV/y+loKB
zyHZHQ0ivf1Y+1Q43okqHToUrKq71QemrSxp/zApxzkUNTt/o0mRa74cJvrc+GBTsftoNDlBM4ER
crWUKSDROHs6OaPdYXEbF5/q8/5id884x07OC1pT5fQkXh0/m11D3cgu8HDOrDReD1iWOqzhg3WY
SMvPQ0Qfz8pHQ7UyXTgUK8GVqQ9bxjNMk/vbaGlO72/1xTaXt10TlEEdMBwQPi2O8NjwL9PuRT/b
l03yfJkoqEd9iBGiRdx38LOdOCMaHLkKwfp8IAdJU2VZF5Y4o2whvhMSLA5ELIkFB2Ny5IA3ZJfe
D9Z5J9GPAoRDAvrD4NShvDHh/U+KXeW9Nl/EMLTdXEIpiwqPFhrLXQKpYxSNIprZeeXL/sV0qrEQ
i5wsjhx8Jct6IjiXSE+RrW2vgHg+olzDtGvFErFmd6e1vSAoWZ7eNUtaHa1VaSm+OiOgCpNA8mFf
hyd4He0Y1a9dOCpMjINTuzrQSuObxLz23j++3ShptcA2ozCbaKHuaiCQwXWM80WQEvm0Ye4KECT2
fkK3KNNJNleAr+fSHbgv+eudfoIYpDgDOwN1qerh9YZDe0grg3glvwuLcqrQ4W1d9m7v0uZ0b/Ub
05n3djNVvTt0FpESAJ6PrhF8mbFh10t1LI6hffi1PwyIFn7JXjm98l0u3gsTmFyXSGhs2olP8IWK
26D0awBDZDTsVPHdxSbFAdyNkrsrLy5b2RejNhICjMWxUTlbzRCq3OPDGBaYZWwyKC5OutTgeMn+
2cNwfm6i5rEuKH18NdYhxuT2Pu4lS33JoUVDMhk5ox9kFP/pcL/bTB6OvUIX84Su1bdp83SK26/+
6TgVCPMFd+QC33spu4AWgJjPhRDisF+NpVVr9zMpPI/PX2nh9IrdPw2PQffmRfJsOPpamSbOW7k+
BPu54TdhsxLelOBs9wyp24wFu5urVjvomyz2+T2wP254wSi1tGlTWMrk4pk2f9PDJFafk3UFHlvY
yVy72HSsHROa++9JWAcuBdF3NeTL/h5EWFiS7DmJp4f9+DKpV3vvFtxT67w5QpOSVzgns8BUR3zW
LpY8P/p0W53sdyDKobS4PN+i7klYjMge6q/ya+QL/nX9X+cHvCVcDG/nyseRZBLZLTuobJdPVXB5
SygyTw47KSTnnF1g/Zw9OM9v+MY9m+sbTZYiY3MFu7Q3KgsEO1pHmcsTzSlCzTf9elrNihVtXUxS
P/aLzBk906GnpT5ugZXNUVhBVWLx7ePNc7KixGWV/jXQwu/DAEUfIrq/psAIVjMcGxDCR7+E48g8
11clu03VF33Re1d6wghHL6cm84Ftpo3Bi5MD1+YWzcA4Rzb65qh68kQIbs8qJZLm+bC7oLiD+aYH
J//ypoTJZ+ffJaefJSNbmeF7ux7A3/u7Sd7+Ii6O26trREmEkj7xtadbXATKuHqpFtjebUTdvr+Z
y6MPRhzcPeMl+VRWx226LGAAWwaQMQHXDeJXNS44q0Zj3Km85n20+lLfUhZI5w98vMQ22fMJ4JQQ
WtfROk0SwHJms6cvYC1yRou+sUF+VQX0JD+F+2gUmh9UY8XdZQeldnGj8LS3rpEyy0PliW40b2DX
U/oLRcflYQxvH+jWvTtnQLOX+zyd6n7OUXHzzPduq1DwoLgVXbeHoMCShPV0iIoIcdDRPrwcP7Wz
UwdYmKzz8dEvJqOpEZLzhye4gcMhDHeTDFRZKEsT4PxgMUknqS/jLZW6fXSOEfTF2uLm6qtjiDm8
V8XCBGO2IH8lreUElaEDHuZ3W/xIP1Hf2tD2+CHxJQarWxfx4WZd6CqKtZolPpWvF8eI6WwWSktI
h14xSYLRJB+XLnLn+BaoK+Glitsn+Inx2Su8wqlmicU5jCNDTxlseiLBnJvAlsb8Ar/HK6iNiE8m
5Sdmu7Vprh5nI8u5Dtp5vdO4aW2iW3uiJsOeo0BLkNO9cjhRw3lXV6THL8Lm6mkk2RA7P9UZA2N3
hAbCi/gkP/WVLfNvxnsKf5vL+r41vOscSQLe5vX0/HxdHWd4NrloqLaFI47xuBzTm4IpzDTmXbu9
J0IrbsnS8PmOUEA46o7+Umzb3y+qX4Hrw5rCZM0gQoOxhQXJw7aaKa1amllznXKmlbwE1b4JTkVT
oYb+WGH1Vb2a7/ebnWaRBkggY/cIzbDEu9W647EoTi/sQgXKmaFjYbaTixlF3RLz6Dsd+jzztFX1
YLS3r4Ut9+O7FF5uT5npKGZ8YrtjBRSIy0JMHVDPalBTZWIZTwGGae3vn/MvFAn9FU3Wyf7hN/Hb
8PXfQtGDmN9OelNep0dOglio/Kzwb72VST+IuofhehzO36/zAJvhZ3s/tVeu01+tRnQ6OrsnVvkj
NP93ps3jUAEgKRlskx/LXYc0Pd2u2uk6Le/euQ+qs2+ktip5N9GvE1ehxwfcVKLo/92zhXHEe5Sq
u4nFgWY+JN3toVa0CiHJNDXso+GkqbdHBcURjGpXcHtCicaWRO/7l/dLVfznqFIJGIT6Gm2PNVxX
/3x71yzr75rWXqdX23gR9pYOvzG3esm5mtNr7Z35s0NfNQwoSM10v6A4EMiYwLcbZXcPbnQKwSbU
KncifOmvjjqlTpB6mtJwzBkqvVqUW3sRzE2/WiMfj2u2BGECRcylCDrGHGENStchnlmMXk7bNq7t
Rrcb/zKb3iAS792funz8A9oYKh+or0aYgyl0/vvzeTulut/q/fk6xRDBU2kuFxVTYSYDEa47MgrB
1mgYAZuRWP70lnvqRnvbzw4bkajmerXuC925R+ZCWiSBXwaVo0zE2dVpYx1Gc78Bo5hSox1nG+FD
XZZO89546qS11LeWyvJrFjFSMVEPAfo4cT+klbLKiNUFX/kSibIv44zg+OBcdwLb0w9n/H9k1YdX
TexHERdUB/T50WHrdE4l/aRjlZcN9Hx4/eNx68LTYx+9EW4PRXrJUZAEXG26D3qJP3tCarBee5Oh
ZDv8kc9NNGvSO7PKxo3Kmk1mre9VFqkyvbMs2siGR3+QNgyoT1QDg+ZWvLvblHDfY2nRQwFPZkTL
HmUaytwdPPE8Ur2Bpk6tnFNEH7PLzYYEuh2r0wpc7fvpjmXHX7sIzeB/G4SHXeR4vYyq/nhppjeP
MiRiizo+Bk38RnHBnfHrbX50j4tuIgVYxwW9IyC7ddMX/bnYHElq+yXxY3jx6GLhNrvjZLSk3VFA
IsvnIDCojh4feEZhoVp34tR+q/mnMTlifHulcSsIypPgn9ye6vfmPsFaz+nW6aodS88ETOhHTjHd
2wMCF0eztoLDRucpv+QnFKh9VL9EWJmPhYhPsmNLId4V4XmHUCjAQgJVikFA1s85+/z6h33iH9AY
46YrMiRobElRwP25bq53SUquHe5FGnwTEYnMQDxASmFn9tMVYY6xyCDe+L/+RhczbtycycA5W3NG
l+ApnJA58IhLJjPILKK9g/gCrIxmPu/9FO4lNf5DeI/U2cWBouHABaCeB1gOLcCtYmoGsGm0aPh9
cwbdxswPggwSA4P08OP7SfIL5XlcKEiv2BeBpbCxepgjZ7MXTwf9ep2qEyg53A6Iq+HTcxV2vJQ6
xovyjjty9Zp8oaifNWM5bCJ1dZicic47q8dhyMbZaTGQVAofNun+jSxE/TiNpRfJP64bW8GxDp9k
p/YLr/TzSf50Dc5ALXN9qrvfPwwv5+8ZT1NfzhOkXIMM4AFfE4/JscFHvp4Syzbv0rsc5euOsHXg
K4nuQPbRwrMrBB3r/+hWA/3Hgts3BOurM8F4BiJU2VIA6yY8WG8jawZOC1NnQzSsWUKgAZOOximh
rQQlJA32tjIWXWUId33UAYW/NvzK2nupf0Dhk/FdvQehCnhRKQCFaDM1NkKOkgDmT+kmseDegyvQ
CG4b9S6d6A6md7b4XAYK+MmKhqQsJngx2gR9C0wdDe7QMd5ThRFRYXRvLcIMakgBFl+ueAY96rfX
tewo+yB5MzzBh2GwKGanCGqVf/KPq0HDcZ9dCAuHacvamRjEiozVzWORWV8pOdfBoxQfGvCtascM
+mdj2VryrrWEmPDKGhCK/UIlWd9vqrOj/lR+4D394xViighAOigz/2qQdTwTNOQmr5Bewx1OMrML
QB7TsYYxB/H2fIyklRhp75Az5c7eHsFDQI98YXbT3MtrilWAhW9qOTe2VdRuwKg9CbEZJmxg1Rif
2JlTzrJVQlIfAGxJ42OEbmyVLsrGGsRWASd8/laP1RAcCgq2nc0oxHP6kVCgVnqiEwxlrHI7otDz
ftrmU8nNlrpiVzGnvr6qqII5LTs+1OXjGkKmERgenALwZjhdy+Q9sVYmgpjEBfYFEH+ewmH8UMcD
56oYZ5+ao4t28mq8QOZ+y9g6gdnfKHopH8r6+8UyGtbCw8qHpv//B/ohlqUnIY5CNwbamIhfnf0h
ovsBQbWxzaYUcJ4egtOcRBVo+nX/QfXSzD0aPp3W9fwcoWyDdKbOzvENzdhQ/kitJMZEP0DzZJ++
zvhmwCN3TH7QwdLw2l2ctqi9OvhogMefpxfpYENLdlAszfHeCut3IYBUMagLu6BwFt8/K76yjw+L
lkaViN1HKg6J1O/4+m+Bu3zXhD224ftp7akjO2FXA+PsaguN4ke1fDJjmqSeAZ0oaM30iRgNbD4R
Pt1Q4wCrgEV19w6ax1ykLqm87xML35CwDrVQXMoTZZVM8KIJwVCthqCimCpX2ot493go+fh3W4ni
oTYEsd67LCWn0617WM+ozqdsIPLn1VecNBAIS/e2hp/ZB5LDWdVZ5uywFJ4yzJNquw8T2iptJMif
xSsKyuFowVcxxDyYsVcpJ9OoLAJ0a+jTCEdMQRkZIdZDtpj7e4oIQzorINvD0gLZYveV+PpW3eTP
AF7AUjYQ74bCM5Uf7UmPTiB3d0yKnMzHC2d2fNUXZYgtwSoH4R7Sc9ykbFAniIiqRSNhSsf45oN8
w158SxycAlfiu/quPx0+EPAS8aDqswQQrcNin+FREp8XNwzln48qtbDCFQ7W0YXJ6JqbrA+pXYOr
eizDNxGSZQGSdYhBWaeX1rKAiCe3SF63TyJhOlPqSQYnvy+z7WlLaRt1nnuB84i7RW/LgGcVdkz8
uEPYKfZhDasxrpeXUIs6L/FUaliQIxxo1Kdx7Wo+VenayugXGLJ8vdTZQP9+bx3JPQAxE9qHWWGd
KGwTxbr0uoT1x8OBKxPnwMzY0RKTTSY4O+dZuRHHBTvBKCqXp+lxTe9D4/1IsWzJDu3NC/u0Oka0
e7hMcq9HCZpOjHg0MSd8X+0KG6yDLGjmpO2d9doD7iuFi3X3K4PJB2HCWujtwzMA1MvxaOO4vY8a
0FnJjuACBPBfrdWU7qq2HBxm2eQ8Bg9wh1pb9qnM++f7XFnppf2LCHGnnH4Kj8uBjKtJ1nlrWjpk
R8W6jAdkGIS23Jgtk9uYDorf537REsTKnOfHmUxwH+CVnb/ob93ODBWkwgzNXM5szFwlF6SPWzv/
kBybf8W1D4v5AWyojUrdl7d+P4Xh9y5GwizBC5P8OMaS/CvdHl6lJ9O0zgYb0yBzso/Rf4ztFxOF
dU0TNjjJN9TGRrTeeygmlvJq9GLMKPLA00UTbFeTe2MxTX3Uu7yGHK1yMSEMQA96fbrCX+CgdCVe
fBYMqPwIQqe03SOP1RHJQl4tgeinOVJE68hAvZ6WdCbwX3e5NU3GaiC/6Z5IdfH7Pe7vgxPRF2kt
TQVG6GkIfh62OJXuR4KIj7c+aZzT+ghLpZqcZs0qwVjk5R7wcJNDmE3Tebd3b4fAnBN/x+mu/yGk
/JtqY8oqIkxuB10F5daHtJPbaLLmnieTM/FzeJ3QpQfWxpuG0eMcS4wD8hOE/lZCNzVf+jrMtdQ2
2yjl3F6lOMfZykcF3x3X0R9OPJp9/HUK/HFnvyqNv50CRZWVhnQ7JxNhfArRenDeh/B76f6xoP/8
a0GjGqcGTNtdOMJv2HS61ea2SwTL5BCH+p05euYcP7n/9EXLbCxOtaVKqqJgimrt63EjuT3CCxLq
OVD85wicdZY5ILwC7OrNYR8RI6aTU2cLFFLiI7bKcHprt5yYjhlT8MnsdKbTiX4mTfZo2OLLRx7k
0blyCzz7j5ZJFNbawny/2SPAZnFdiV0B/A5v/KGD6EtpaY3g9uAZI0ugMLoZzXsyl2eNLH+4RKbP
h35+Now+Ce+qn2bgkCv8EVH8+eKNh7wpaUdabogFVhJRQ0F/v87XnIRPxuIY3KG1V5NicwpGi+49
/zrYlZPO82kXXj/MuTY3psUPu8ToXy9bFrFIYz2IsF8fMhvcgI65hmXfpOZcXciCa3z18VWGz9W6
l+gSgYVOwRA5sDE0Sxb3d2Fl+CfkUp/GR+IkjrkEqCYpQ8k+3vN3cNwZGyoAx803o3yKKDjm2DvE
lGNR5WAfv0uAnM0FUN1pOmWrvoZ4sAbpjNrGRHs9PsERckZOdwoknjd1TmytWPr63+8Dw+r67SXA
tRNJfWQsaIHXsNh/WH1lJkhdZ57QzUNJY2ZvUfenaw2yVf/5/ZV+kfe+udQjm8GUaKteKYUyEeqw
LDyJoAgNO0xzPZJypGo+dmoNUAvdWb6aT4qtlC9xFabIDe1/hNuRfUgdNa5fbs1QIqW8pPzUsPSH
0dAepqRUt+esz0plct5m8yHUh1txXpfqj9QOafhJ3w3GA7i4F4UkuZ240vUrXfbhDVGHEZ/X9VbE
GuyHlfbTUz1QN9K0FaW0OTPwlCO20tseeSCveiYhTVF+uNZDSv04n7QhX/ttz9zv8W8ctcwnw7A1
9sSv+9eBDp7yD6DLT480rObfLpOIJ+WQFlwGXkx9s8TSo53maUrK9H+knVuPotoW7z+RiSDXV+7g
/a71YrRKURAUEVA//fnN2ic53fZK1cPZO1krWV1dKEzmHGP8b93WL8wXEhfFh/7jYTEBFtZUwqpZ
UEpghf59taI21IcuJeWAiqehs+wVhZ1uO8NWd9Mn9sSFb92HLAFvQbGOgC9fnGA4loT3njrsfF4O
1x5qr24z2ESnCS2nALlhC2UUscmnNLsNrx4Ek2bydPH6HAB2qgLpxH7kaKfjnb4Sh89tpFFzt1xt
dJzWkp3u08JKhpcx3NPpPWQSk3IybZ+HcivJjB+JlSEU2n7JVj1jglst6BawtQvuo/yr3FLfKUvC
KVI6uKN/DLHSqQTNFEsZ2SHTJ+IUtvhdutNunCdEJ3wZsXJ4uXKk9fXhHbiTzogoAfQlK30Ks5UU
zJ4+fK1k1eus1KFqHS5OPQYmtevPTf+M5WSFoRlDPIjYTLoZZTqvEeniwIUvGFXtfsHGqkU0kV+Z
W07QxRMnAV+k7FPtH/2Yg7B7m24WUlDCOhgqAKQQ0dwSVsZrCOnbAk/WkHDlYWuqRM2iGrTn3FPT
63Q73RxuQ/c0J0t8kM2z+b17HNZwR1r2axdr9hOYldhf0W44JXq2jPBJhrj1Uoc/I9GdMJL/4H3R
hg9bCc2JtIN6jDuFow+Y48wNpFkn2jV82kcX9FjSYC8Fgu2GmfBKAdi7w2Lpp9Fr1vidnemeIO+d
ZvliL2Q/jIOgNHxcfNopaq7XUgRb4O0xuXpST+8WjCEmNWdfy8WZbNwad+DIU1661AuYLIM0jhr/
+Gm2GUzEkbI21tm+w/gYI5vUMhpLR7vGOIaaArQfZxiKkHt3VsBGlbyXc52SIBddp1AQJwkjiMlr
ooVaqMyKFXwafXzcnhlp3CrvTIfCRBFfPEebyuHVxbveOfkAsO55eKYQ+/geZx2n2byjMNc74XQx
MidCvoRLKp2/jjG0c/QqFVwEtxpekXj/CvibXNaY3aiJSXe15Sn3MZJDiqOGTkyP8Ip5AqRuHEGr
esAF0kbnXQuCDaMD7uopSqYmjKyap2Vm/PFxirH+yRXkIfkRUW7FRFT1H3heIjR89Axs9WHWeBlQ
5z79KCKMECFHFzzg+44bpo3w3YlgSYiSDGbE/GSnPXzMNEcj6cNi6AYTidjaR4mfTntkDjYzfjFJ
aFHstgbopeeiBzh6kKV2pwmkjonAQ2roGWX/EfC5CisbY5IDc4NxSPTs0+27CuuqEPjzc0Rx+FWu
2sOMmS7T3IvVwoWmsrUpKsABDr2pdQPinJqmDdxCWmQbxgZnZD7A60M4r1ycJ8Phjdfpq+PHeNmJ
jgNtaNxtDTZTg4FOrVqb4KpbqqsMazSgeOaMH4fzFowZnj08sNJrGlupg3zXcqXuZU6a1YmR2HnY
NlxkugFKAJ/WE3Jb2S98FRel1oRiZ/g5OQOOmKs2dVHLYn4W8Dhuy1v3Nagrr+bRrCh1vNqW1w84
c34CyU0e4YZYfnagzDtXkPl0nXTlbmMtZAgI5/llJ2OyhnVUdremhkULZp/7JFSNi2Wz+66E0jX0
b1sMGeWTNUcAmlEsHU+g2HNpQQK7k/Rzdppnb7NSD+fgGcpIVA9luBRc6JKb268POeDLA0CGbv9i
Ma+DFDdQpkrqqWMm7KzLQ+ujM057zehKzBC2DCksnNK7YsnEGm4hgXx6xgpp4vAzix5Q7nKrmq2B
+z9e9tyY3L1LcBc+WiGwzqjlb4brm1VC0216RU9/WsXsikMWekhteEfMaB7idc9X0OOyKrJQgWnC
OP/iFTNmbT6sOtxG0TnmKFDzsNw+bSaD9nkwWpa9x6IK2cYYT5NjAOtGGzQWE4YurQJPPsijdlfa
087bzwlUFDhsFweDe594cR9O0boVnscEpkN+rKwzg1/B1X5GV2cque3e2YUS5zKrshns8BzweGAI
rjtfDHynVdTA3LmCysAQW9FD8DkHmrVuL+9zQRqJ2xY0Fy4JwLcnJikf8/0DOO9ikIwnQu84yyYo
JCB+kH4Iy8+9cKHW7LjXReuymZyGF/7+xVWnrWl5g48ihLwbeKdhY39kH5UPAeDLtBb6N2LAXJuJ
tDFBSQMbq+U9YdbJEwxavaMv9+FS4Jl0aPugZ6ydailkzMzoFsf+4/OLCXnYtr4EC0Lxv/jWIBh8
H+5R9ABqYkTGCBL/VC9xD5n1WkmfTBAWKocenLBPAwuwuydD0wpj7z4Hzj3689ipLqiOH4Pcr31y
0LUApjKyYu4T83Ot/wXxEVYDA7iVcBu7sYJhNbgSk0Esexm+UQQncxaRU21rBwOt+8QIinUxambl
FI1E/ypuP7e+CQBXc7uDVRMpHn5iqbbmXVHJASNUvrhgUIQX57DAOG7x4htlA2TmJ+fhy8F9LKiQ
aMWXCoxB6nDrxqAC+VqPPkWhh2RkdwlV3qUOat/7IAOnPtv6lMVxDq4DNEnLIHUeg3qQruHWsDbU
IdNhXla3CclHcB5IwBwWQjx86O7hasHj6QxqhiCqXaEp7rDaUUo3zp6dxT25jIX7cSiUr0y0Rueg
md3HiZuDrkqgazz8PmPP0h2XX48Bk3De9I1buEBsZ7iHJ+/qfN39sex3BUEQgAmP8MNNcjS/A90c
nbooP9RFys/xVIewFTG6Mp0WZYl4P849hLs9tZcPy484KP16eBmUi/EB7iP3t8W6Tqeo1jAwS72G
Ydsh61YAPUjefHVtp9Mbf6bEmFkdowRF/cWFGmdtPrS+GTw+qZskDxqL6q24kq+va1YIFivc0HjV
hGh0hfBd9q+9OEgRGDCc/ZJRPIUQJD0SA/1Vh3ehwRlNKPuNuTpjx3Ov49w1Mra/BD9uFla71zCH
wn7RHJW8DRie6SA7xOrsWV1WMkK1CC7Nmq+6sOtQ2/TAP/qt8OtpZwPB/Yky5gjSXO4m0dkV+wqO
gb3vbWR/nddjmXXztKLBjYu4Nyuav7YJC4CBzJkdV2BGR16caDoXzmBfwncgEMMab5By3BqjDHN0
NlpGS4uXcCKLsuERMJxzkK4YLtQsoyzsm9CwwXDOodFn32H0pAREeQAHGxN9lPKdavc4OQKtxPSp
yUfHnue+9r2VsSeeHLkrNiUlYAJrYfm9vO9TBzL6qf8JmXDaQSst4YGGooBpLfNgn4RHPoEwZ2Ok
BPzHLDvp5T2c8fkOYvck85f57CHxn8GG6a4M6fXZQ2QOnxx7AralEwtI9qXVLaROB4rqr8j82J/7
SQRTuEuqxMeCiYzDhZq29dy1EmH103JYK+ZI5nmm+PDMtIEwzGNrg2eXj0G6yVfD/KBeVdZpOAaT
jLTo4UBCoQmBc6h9sPZ6eMYLiQ37yYcyrh16ibANA1C4KDT2ZZnszY516+f+Zffi6KB481jyjGYh
F/BtZejTlDT4/uMQx24B2n64AgTkNZfGC56vBbIGmXGVnKzFzWduMTcDKFURJibjufjaJKj6neHi
aVlJgG8aoIj2IU4F9Fr2ZXcn3lHstvWgzdnCNpCCTv08WeiICe57fyajBBD8ICJItLdZZprIVdKR
nrdBE0HlN1ey++xjcA678AzHPPPgGLas29fZo7zWekCi2/iLtn5RrfTxaXRZazJEaDLS/DaDVmj1
TOBCDq1f2MTKW8//3Ub++THfpgvJ9azEJrEKgza6PsOnbYpPNojZA0eENMi21xkYEpQinUZvoE5y
XIWADAQrcPgSxhV23olUjIhdgApW5b1fzwEapq/+zY95ucBa1V96X1n/r8+syrAbiF9WdBQgf7e+
5zwRGebxbZAiYqSr7D7RlLUH4pTEp//eg+QYLjZjlQNZLKtXY7E2umrIkeVqEbzW6H51nliGUi31
K5yTxs99NYcA6m6eFuk9Z87xNlgCfqGngqb5FHDc9tRuJ4g/oJu4mWDPMIuZNH6JBN+ifWPi6Wfg
7DaOFh/pHL83/CzO1lKNXu6aBxsmQdV7em2nwZUq3uucKAQ54FU4BNDdEi7gERfoIboCaQceDi77
1oTiPu2ffC2Mx1Qh1T7+2NCwKCOElAz4sQNd5jCy8D/BjZwDDNgEhmRwwdhweQtGwHLRPp1vAN9P
XgxGlVlaYt27jAHu1nmLHXIf8YhOMwj9AbEQpcBppvroj6mnLtNqln49NCubxfz/5T7DPOL5gg1Q
jXEjiSQbaAMzvPY5M0YUAQNtd/w448lCJi/YAsexP6YAFnYihUtJ6LeDrztekC1B15+3wfu1AOuv
qD27+ydv4yJdhyudj9s7hZE09hycOpX9WmeccXx505PZjPDzBIKTui29Bx+4W/Cf6sApd2oOKUJU
gSl7SDnT/TIsQ4ph5z4/j9sBCoqkizQ6vIJ5PbHG+mW+hMTuP152lchjXURaqCTJ/70ik7jW5ErX
C9agRHHdwD04AOeg1vZFn6hYaSyMVHcaEhF1sum1w5Z97aruU2gbeCiic0QZe6ETrAFZ6comPGkI
KZqDus7w6oF/sRs/DSR4SjWeJPuqf7E/WVA9en/aPAR5hFFsQtHMsbB2OK8KWWsenMIsTEfZuhxy
Iq+SQA6onLmzLSfDDaxbz9WLfWfQEDJsN2BTUCk5Or4rAwo4RMOcykJTxANRR/pX4jPgPM/lCU+G
tF68ZoIH0Vv+uYcF8ESOSrfcHS8c1z/vpSQA/uf97QjLOpMkIOMNLjMUUzbLxiioBdAnzMRw5v7V
+KaXTnCABxc62eVK3L8zY5jHtL0V2LQeIHD4IInXYRLmCxgcG/BxM2CO4XAfLcWaQJBpFOs0xsc6
g+uyCTdrOmMv7a+TCQ/NlpymsM5Dgb9xX5dC4FBHGva8MGqSnWC5tKcZjRPCoZTGNwunTDMZQwge
djyXBpnPj9K03YLP0+xsmQDE8rCHVAGwePTsZd4J8a+ovjEeiFrdzpCJVP+A/gYHXY+Oe3uNzmOc
M+fCtIeziu5zmkdNiJwuZlzFT0NzOfflrsR4Y1fvXzSXhavtznt0QMqE2DEVmJAjmF5hgiYA4Vl3
nA6r4NhrbEq/xq7XHJSfr5UyThFreUh3XH3Lb7bMQBvz+kRJ16BMi73klwTRb1Xq+wGJbpXRK0Fv
wlH873dGzupbc1U7xbdUi3Q+L2U4Qo0JDQbCo2nRIzxZ9bwT4GhgFosnjSlEfgPmxo5du9nPyjlv
SrFnA7yzqd52DyyXsG4tvlrRa9vQ2ztIraZyb2lY+kJUj9cHKHOzfHaBg1tANizVDm64uo/b71Sl
+LuDiUvMRKA3XiGPoeAxucs/L+d/YU5Gt0J9TaI4THPl3d9FMfM01orTDXUwadWLx9Etx5xIBZMT
FDOoYNjPRUnQ6suYQI2KKUKoAnHqnhOVzfA3He2/aWQkGWMVROiArsAM/zb6/mNwfbs9jcvNuBSD
Dqu93ZLd7FFbSYvMyaY1jivG2dVRCzItvrDfOkVhTDr3xM+y4/75ukfnl6oL3cbmdrOrJ5HH6m+G
sjAX399/8QnBY7FZ1FRid99G62Zdd+4dIy0G2lydJr140eo9RufVWRIyFzL4DswMBtcQsnmYdk9d
iCaIBK/e1ctx8Ei71fyBbmjT28w2M2hpm1F7VM7hqoVk4/EHFfUnZhNdhQ3lgXayGDBC0J2ibH0L
OfAsiU5Ra4mnOibcOGAzZntAgktRS3Y8NYQPOqRiyntyZHqxm3eBZbsqijqGkzRWtLMvNgEd2yuT
Cafhn7FBJs0KetoxRPgZ4IARnnBN4Kxwzjgv4DMGxStFe2yMLmeMCEz6Rrorl5rEa3VBQRHewR5F
eYecjdb6OK5oBE5eWxB42gha8TGH1pN1sVEetMIX3uV1xHwOxqYPWbv7OEF8gaI6e43bYbLTemQV
9eIvY/XsnQcXfqjC2qiC1Q556NuamRo9QKzv4zeNwE/MUIqgQpAnRfHohi4EBhm9EM0jJhndqpv4
TUAcbfd3RFT6B/XAcJ64UlVA8x2iQN7KVT1WC+OePoqBGeBavr/h673WkCmWPcm9Rdqu5bzWP7+t
nX94V2+XfEPFboamV6/0WQw2c2V82mZbgI0Cm1Z8rWbF5AIgp+FF1hnzdmxQvtzdjckduYzI7eS2
Vj2TmTPFTWKnawqWX9oM6Z/K4+3TveFoUikpp0vJpzuGoD+rfHSf4eu8y7tQZw54fs+wfmTUJE9+
viv/fV2N/qbNqwlZ7e1BPI/yTVOfjTiRNV//NvjAgP24YfiHezoFODGKjcUoKPtNTf0vEU585T8u
/fZA7ln+zAh654EAdMUB463JuYv9uQMWXnX12c/f9DtQ+69zSlzOxDQDQgqN3HvgdoJ9ZZaYJ1xQ
LGg3yN2LRTpouzifNIxel7nBpJ65vjRoD9PwOHldRp2n+zqwJAZX6uF4LRj0c5xHXWMC73P8gE4r
eC0FrXe5eygoDE/LGx6H4c8f/J07/w/s+VY0mXfdqDMBeyp2u3/6ACVgBH6ln4bBxaBuftyXQcPs
e/nzdd9qtf9dFg0V2zTJm4CTf5/rVVLclCpJO30TCh1oDQZP2P1un7NkjiL552tJ4pf98XD+dzGz
jSGaRkAkleHfF9PbzfkqpccOljRuFuCc/FQskxl+kdkK9gfDavmbTux9+f3fSyJJUZAc4db+9v2M
ssnNzEg6fWJXXj0pt1gBoCW1ayAl3XTLYfPrNZW3t/yfa7695bm2edxrhWt2sEKWHYUykv4uC+Hl
yFcPoy/p6IHzQhS7wLqmxVmBVp7ANFNHTtwW1h5p14AumHtFy2pwsDgT8OyeaHOJCKCKfLjCSPfe
TeLIPA1qhlnkTMD9ekHG1PqMo83VTbZQTjIgOna81i+72H8sGRXSBwR+pB4yr9rfTzHTX9nTPOqw
UIcUe2X/xSSI2VFqP0nK+23JiOnA25L562Jv97LMn2le54bcf0IfPDvXr/bLam3rJ2nbllRSd/+8
RN8YReLR/XU5caL9UVwdXxuzuLc0ua/NMYyKGYYtz9iLPlwq9P+/K70VSVUZvxTtxJWMq80gQ1gz
faE4PMdYu/9yqd8e2NvWIj21h6wWXKphAl7Z95ZAg2Wn/alur7+Gw4un/+8Dw/4Oo22Cqb8P6D/u
oHGKVSOJO2AlyCDSoPGBVu1TrxgJ6OI3ztV/MYJ4Xv/vam/P65pfSlk9qXL/trphSA2beZgdUVwR
jkKok1VCpBwdt9r02r0Gr4g1YyC2mklRiuLlBRQO2lMGPz/Y98P2/66h//eZ3p6sEtdpUuR8Jsaf
FOMY5HrD4exhjQp0amfotfgo/XJJ8TV/uulvT1huTnWeFFxSy7jrnjeM+eLYaa/uhwshHL/uquL3
/XQ9sQP+8ZCPTWJcLhsecmM/seBBj+1d7H3jNVhnFACqQj30WyP2zqH5330l3Q3xqE7criJW3h8X
bU7PW1VJNxn+CJQZOSoWT+GchjMqBgciPGbjNKlnDAlCJtPbprB7nJmSFavHpMQymLmxc+yfmaYL
mwFmjFf/56dg6G+bFV2PKD7oepBw6Trzj78/4SPrKGWtUuvozGGq7W2mBxi4MCNCcSbcZKE89xQ7
iy4T0jQad5H70v4ZZg6Q4RWJ9K238eHeb/znIYfKWLljcDqrZMIGkZ/DANci3C56GqbLmq9+3mDM
SFNkM7ieHPFi+0bVwAkI31xNBXGQZorB+pcQupFPP5AA4jKkBZgSg7wAHyZM4JRJsUz8VhefBaez
FV4nST9ddjbCIMRuwoBmaXj0r8C89SfhST0AYBJepjIYpgERnh8n9KX2EHRAZGb46n7Ivjk1QMng
R8M+B6VDTtMrInUJ4H0v7Qd0GPALzBjwa0icx1ge5V1tykjI889e7k2gJXWCC9SJ0jExnHlhqrIg
dSiEVU/AyqcU0GfNIV/0UUGBO8BPCvO7rS8Z+QR5F4qCNj1uO4cqhLYeESWO7FVy7334/Px1aUx8
LaIbOaTW4XW8ujMoTAu935qTmT1DB+WPCgyS5XWr8u7dE5j8CeMehZ5BUEyE7lI45cpnbJDbYY4E
Ibbaa45z5oHa0BTaFLczLlYjmjikazcClxpEjcjB4OfUbrKTBq/xeaFMjamKTV9kTjC0WuSov+K5
/FViGpNhWyKoQD0JBSdMktJDroc1D8wN5LHWZcyUi+GXKUShc2aTw+ewPb0LcRBSLehFZBnhgoXD
B04A2ozxFkqxO15AGkQVjk3EDZvea5w4xiJfd4JHN54/oFoE+TCOcBFocvvlc+IRct/qq+Qa1cHV
NRG7u5/0vqqnokBTV3TabtMnxw0ag+ouIRdr7DYPVGwneuf13U662QjrrfMWkdgVn4Ebd/GIZvke
CAseHdoDODBYMN4I03yBzoPI3VMEsvfAkJxPiJmHmNFLUEGOtrnDx7Kfdyu4MXgBhRcY8abf8RuY
F2JGJ3yfNzzN0WZ05WvOJEf34ohKNu4zlH/hc1TB2zk5uWrl6OeQGviXkORrW3OuLiINRNLnwYlB
OoCU1aLZjpQgiZ6kRrm3EgFaboMLMo7et8gEK4RXJJibhqZ2UjAgcGt+ORIqN/cHDZ3DTgVd1MOK
l7ZxcdcigOwDrQr86BlD21aoQCzA/yYyyFS0bhhriGFsDR6OBax3eI5bgT5cHJpZC4TAcFF9HkG5
czd/8C8hhmvNArBQ3JKwqbgAUnyKO3uyVb/e4lABZinZ+7Ozx7vuINPX5+wDstdedaI27IHMboYp
DjshDkbITIU/pDq8f6bYOAO8Rpv+aYD1XL/GQg1Qs6cDAW4fs6v3YpRdOyW7VBnE04iLLdCVFW7e
e0DZUCY3xwNLwWiGnZ9hJ+Y9sGcs9cD9uwPoPqPDNvIQNFKWbsanSWMztL30ndBpDzDhBfp+Im4V
iJk0KtjPhBxX8xlwd+zy0DbsRQ54BWIsRRAbsTN2uh86vxSuSiAUUGyQnhbhp46XUTKXEaMsrzj+
mJE4iLAdganChiAUjPGw7EojrJrJeghLyImYDjA85dTAIQueBU5wN781EqAKUmAXb5j7J/MgrEL8
9YG4wkA7OyTgeTKaOzYQSPUuOzO27JsxFcensAprIB3AW7DiaWcEfcRm1+4W9gfVEI4vt9UGTz+x
miCL+aoVqLaOU/nJU3bX/bPbYr55hB+iBUDk3oUxKcw/lwnU8IoBeHV4RoYt1MyP4VHhEsUQDtbX
GYhZuIc3roCaFZ457TwYsxQee8rHwnChvgyNOS3rauNfw8wa14MO8pB8f8bAjMnqdAwppCuYlljY
Yxhws0Bi5V4eCay2wGoJD2NA4zGHxbKCJ2PpgeCZIiIEOl903CMf5QqFwnR+Pk/lt1Lyn+P0rapp
Xa61dCvuxcAgwQ8yRYpknO/df1iA9lqATmZytecorLw5C/+Xq7835P9c/a3G0dQmu1U3rp6H2Ous
6pDzk03J9rGL7SGTQHCx/kVCoL2Tur8varaJxKLKUckwfqtnmaVuNpqZFwPsd9Cfku3bqz2jTw2Q
HerPbHsjxA2FHaw1kHUctPTZsWWxTC+ZK1hEG7IbJkgn45coL8xZy2HuYZcLcu4XxcGcYkMo1hDY
6+r1qX+uUmeR4RU0xHrNx5oQD1gKkwxecgl2f+wh1Hxa5x6MElvqCcvAGElfuYyn5Y5+CG7WgsLB
5pTQmL/DbKSaMGdmrxUkYQvaMj52MIxLf6WPnsvzxzMgbA7qGG9ysWwR6gA4BFcCYwa2WMQhxEMt
42E6PCG3j3cGmAk8djbbp9P5KskGwGHIvi+muvMYVWTKqV+8sfCJ4TdMjXG87XzdPH2qIr9DNQhj
0IKrfl3hd0ZOnjHorB/re4zAWLWGSOpgT0GOmNGvHhub4Mp1FbHuaZ3Lw8p44Uo5NrwrpEYUVGzv
btE9xB7UiI+hoL1mkxxmzZXv1xruLv4wGbXdyd2SPz/JQ7GPo4LbwSmENlVAXKXf/x+tQ4jzMauj
QsIESoQkgs1neFiVAXZWvTZ7nmw/9x9syM5OcUmyItJuTT1jkFQIxkAs4eQEQ1UZxaKSoc6wUXCb
HDBHdhCA7xa+bRh5zdqj/S5n+QiXRzH7alxBEy7h5nW8DAOk1E/7qa9ROqRh08MJPbVeY0EfTL21
HM4IffT1cQcoHA8ii9IZszkn38pQjxZtxsr+TuiacR/l1wofszwgsmKIIkBQWpNl8al+TCTATVYh
Zz/JLBEG7D4ztMWVEqIO4Q8dVDIApsn0glVBKpiv8F9vwWN8XqIsxZypjsx+Qnc2UbHj6/jtMMa0
DGrZAUIloZaAR+DMlJu0bxcPcrIQ0WUReCAFF2zeKRaS/Q2/+bXUGgsIvaCCm9XRhc1tdR6gl/Ti
NVQ0uEcdV7V7ebe1bz6N2Sao3exL62JGJyI3ztuzYR+3V0b5U3ibrwm04tcYUTHcT2X6QNCp+mRE
RiUoAtnNgMSFbYSdFwxPLu7LM2mA1OqgIkuz840NM2BPHdRrCqdEL/tZ3Jz63qMlrShhXbCzB8EL
+UALCAQCd1TdK6xmWDq+sBgmYnJ1nRAVCyVBpnj6FKX8moLarxHno/es7WoGY2kOVRnR8yVs+TF1
S/fVlz1zvE052yrYRQqcd4iJAnonl8VJZx24bJUlDccELYHBC0uv2HGOokmatEBLYi/2cMuIgTML
uIYVNDIMa9lVvtBkbAYX3lx1fbVvDJGfHONHgpR5ZTmz0Csm/emg41Po4NWC+JFEGBBo7YY855f5
xr+APl0XKWkdZr6Kho7/ba5o4sF6N4uM8bYLJeY8y2eM+mr7vCaTrrRHyaDGI8fTEIYbxFlk7KEs
C0EuJ83lu0D4+vnkkv6jEeQD0QLK+DYJC6C/G0E9L49GWibF4O4owNJDhGekWla/fO//vAyhd9AY
cHjlxHgbjkmddiadbgy7P4DJWHIKQGgUD+VfwN/Of32dP6/zdiqdtM5ReiVcp/YgDixeK+St7Oxi
wzFC3W25pMHwwqFqo1lBjBpPoU4SPkqduY6nJnHAv9zft4mWOCbhaQHMCj9Z1HZvjbb0vMbP9lWD
O+rjfzG4vPg8qLs9kh0WZp8soOAwhXc6Snzzl+nOv3Dw26XfipKn8lCeN61zBcKhkyBjx5wQZIvL
HBnAiCMSyA1iCgKMY88h7qJVgAXhXpZ589vTl8Xj/WMK889deKtQ2rVZPY2TfsVKhfqV8KaxTjgg
pfEwYzs52m3IqAwGLocHFLw5PKvVGV91NmFGJh5mE2OOaTbp3dMGphW89+xwQtCOZ61EQVtRXB6h
WUNt7cIixGDZWBNnH+2goNDtQYij5M+9bKBzpsHxt9b1YpmNs7mOjQ/S1KhZl2u0+sNBE5ycAa3y
+NEmds86HuLGTjEb1pyO5uSkzj4DpAlso4+jLWWuMb2YHG9P4m/hXw2pLNisIFPcMFNqW9BfGvhU
ENQ7a/ULaxdcTsOSYky3OM1bv600cQ9/usdvW0v80NrF5shKO20Ra452kNBGCgW3yLNyzpEwU1ri
z+3+vMC/YZd/LktYHC81ptmQEv/eQNRHY2KVRlxI/YnrMIm9sERFSQP580a90uoaH9fVMWwF0pfS
f5DSvECB1R6bQ3N666FF14enwS2EEkgkNpb/qP5hKH3RL0PaoLdiCiTMmWDL0FOX+8cSfU1I9tMw
qT0kw3naP+46utU0tsSJDMec4q+2VDlqHx15JaToZ7jazfCJW4wu2tApD6dI7eqOstoulj/fjX99
1MQ7xy5u6hrCWumdfKLkydUsJYk0gCEM+QGGuNun4MFAwqsW7Qj32gomV9vNHeiC23oGIYK4pj6b
/8EcdhxjffbSMTot2P9MLtK5hJZJ61E2KdP21JiRKugnlYdWxj6STgjRU8H+VkU+PsU1sElmmk5X
m3F8jZRu7m6WJPZ2TcVKIphWHfx9fv66/3GcsaOJU4Nc045CL/D3w2+3wM/0Kr8OHpRFZ69YJMDU
x77OYDO1jnc7+9gpKQy0l9OpvDYODXkXsclR6qsvV31FIEOF6WUtW6K92zjXOtB/Mz7SxY7/9/qk
S8HYXKVJ0YH337ae8nI8Va/H/SK2nrFin6zgmxPcmcbICZFK0HBcYECkLDPDh+QBlbbYG2sEMhSm
GZRJCcbQQ0JM9ujKX8b62r3RUOBHlM1vO9RZMIM6/hHQa4So5ukoJ962+17uwk9/tSzEGcHAJ9tI
OIKjUMfn1RbMdYYIDObcVvf2Kz6r/LvZ8o1B0HVOVfGPtyPnXiW1IWdXyPzEycWDZgsBtLQa/Oq/
4q4EbTAq5/lQ2xILD6tsjdoOMjmJ4vo4nbVXr0ge4sw/ePi6EGG3L8G5T9/MnIKuf4T1L2Fn6Ph+
eXFUsVL+eUx/fOi3w0o268rc3C8XUi1qJsrNQrAhoLGqCOfWO1iJkU5LOz9PO10S3wTdkXnaaV/g
GbZsLV4DHSfxz+Pkyc2HP9y7781RDsvs9gFGxUactmzcaEeMw/SvTHjKwWFBdcXo4ec34nu7++d7
kOxFUpH43/vo/1EUx9ZDKy9YB0mrB+JU6xU+wuajoH9bm0yNc2GjkNLqHKf5yUOwZ7BQWPtsXfvS
l7p1t+JINEIkk7tL/4SflulWDaZ6KGHvu9dk48hhM2Kuhc4TQdqKyazb2t4X+J5eJ88eDi1Yedsp
K65vhowG64/HYAN14i52vSZ47lKvmL6wTZNdZB1LZnlMm9oBIWQ4IeiiDFBnjJ0w/sJTd9QRXgg3
1vHg5/vU+bcuYpH+cZ/eCsK4uZykzYXXUiX25HD3bl4ZIVmRxUDgFGjICPlSkPaxWsMnFY+qq2M4
z5GGbrzdQ0ik4bSowHnGIwqd0zm2b+gxnYfGV3kyWPptp/veJn56rm+FZYVZZ36FszaQkRvoFCyS
VfrYX+ARr3vMa7E0BE+69/O+4Sa/EYG/3Tfer24K4gP5e7zU8tvb0XrllXRpFZfBOUxmJduVEj3d
Gfw4GPL4CiLG7lPZQP3GuWs6Q73onqfQVwOgDMAY/jnV1jgJ05JpiG+y4bcjLuBeGUp9cMZ2T0ie
9PDonyYg/+59Fgf6atV0zwwm1cy5D5gTkrNBAMYCiyb7C8x+JOzWmZ+ATPKLmH/8hqJ9cyzevjQx
DGaHFA4TH75vr5s/UDS5fSnia6ZjFkNGVIXMJA3Shb4qfV4DTjycutE0tqJilgTkt2q/rNDvluSn
y7/d86dcv4pG1oRXjQt2ky2UcgBiWx3tpt3fnJ1j0z01zgnQeGXuXmG1NVebRbFXUPS2/FfbzcgO
YY4MOwYtfA7DHiX04YoH0c25cP9W9+A+zZDgakPtJpKHasN+kPB4doyvai/he81yFt8Po7DzdslT
ypnGIk9z6j0BD03vGn/+/E6+M1Co0unP/rjhb0fl6XLMOp0HNxyvelJMvowFonTFoarig2sk21sF
cuDS/v+87Fvhqul1rJ1LLnv3mkPl43/TTtxNi7kPgS8qZRphdG7nN/MG6R2l/f66RFnqknBBIHD7
rXiRlEo6mbf6POjA2h7VMGAQSy0MZAMGWoaOxcN+EsoHjGQybBOGe18MnZECtWbKuI0El4FnMUhG
hGfcndNHHhJShW9iHKX4hFIszKjPWi/rjvsMOVH28ctcnuDSCHTxbHgxgckIiJEyrPm5R9ecqAVk
7wQQZXmenZ0SWAz/hEGKo7ONoonCrn+zG91vVoyT+210H9m6cECoHHOdTXWEXMgw4MUpqOrqXgOl
hxLjUgUVEjaHwzNFOO62V08Pi91t03syyxGUcswxVsW6E4cZFlG4/l0tZIRowhTNyr0jLY1/7BN2
hwKLWI+k/xg+BvEMDlQ+MTnD5vrDPo713x6O+Y8UB2iaDU+nfkGHw7/+LizNtJ0+b684GWQHkNyZ
PpSBiwi+4CGQLH0wNgKk4PvBn2AugtMVxqMjWLsebDSJQ1cfqp9Y8iUzqjv7uCtWzWeSORtkC/iK
A9EU+LPeUfxvpuCHn4jTaVq4G72HUJ3/TzABTEicRq8xgezwYn0Nq+jxCdkV5EOEd81Zo7Y0rT0+
lbU9kUk2xzghJiKn9wJtce7sqA9Eab+V3N9WQX/tS2+35v+Qdp7LiWttmz4iqlBASH8VyNnG2Pyh
HGhJCCWUOfq5lvc3s92yx5p53+od210sVl5Puu7WdkG0+zbsuRd4bPQz28l7ait6L5DFViJYvtTA
pP/BtwwwUNvG+Pre60WyqaAKIbiiPg0m5OmRrY6wTf2MJZTh60HPlXTXeF/shyQ5Z1tMsM8grDdS
Dh6bfibN9RcFmdrIzPZgOab1LrVP62yk47nC7T7E+Uze/DLf4NAP5hVVEZyTr6cZXOGZujWYEegO
VvnowXeYUR0VreMxwVPcQOt0AenTWA2doQgS4wef1KdPx4Rh4RsFEDE8qhB1EYog5uoTi4qEO3cO
mM6unsvGrN+IjpqvwJZx7IPKXxLmPgESBlg9FjXqs+s4sV40xdQ+EudFnbxmoxe/Im0/p6DWZ+v4
rIfyKULcg6ClBoX5Ms5YGRQSqaOMqKVC9dkQiZB9sL5uL0dYPkjWGPvrU58f+SNK8MaiyEbY/lcH
NRHcEnZNrWD6xtPqIVpqO1yP7+ypKAYBUk4H8FHQlMn5x/3dK80TbvMlknskgKSWCw+fuCIinA8e
+/M5/SMzkrgvLxaTSxLsuDngv7T9x97y8gQzaIM+PHnbkiaUU8bEYZ/dx2z6B1TTU2E+3J9iW8MF
MqbQcX9a+ypi0BUOeIdnFnjp4g0I4udSFcWLv5/qWtcObjkWFXBXVXwPgKr9oVQZFzkLCY/JkTL4
jYrD/8kwgSs2T/JrsHPnF55TxFlROaBkIqdemrqTx89yQDsCODp0lGX6XkJBWg5AHEorfyoY4fsr
+MSMXAf9gRSpy45Lkog+LmNe/NH+tMMA87EaOhxr7WTx/0nvIVccvVEcuYOWgTXMAiWSkoy0Qqz5
u52ee7BsNiwauxyLmK8Lw7rrkmwN57c2W6+RQJEVSWlok1PI9sjjz+dYougWCxrB71Ont0zm/2nL
wHsh4avGN/z34dsUN8nzypRUNcJWFC6g+gG9EMCbVcwKh7vFgeaMjON100Pr6RHZ3FficQPCLlj/
s9tLDSGzJAxc4tB4bZRRQ0Wg9ihy64B7NqhSgAowb38IcnBcAkHFmQYtmVNT4uDkhi2RVOxtMWiK
ab4rx1QOi8r34YaogW7x5tPXilUe+1TpTTIsuN4ifKOamrvp5bbsfbgE0SvPTAjC/T4uLZPlc1hk
lLZw3JNQpSnK38Oi3eRhXdz6YgpKMQWjaELCC/oivzfTfvd+a6dlanhJrrjl8C4vn9+Wb4r9+Ljb
jQ/UPqajB6KPXa119aq1mJVClt0yRCi1tk+zYP4WOK4DooiqtoC8JpHRw6G2CmRik13Znp09bS3q
S64MS6lREMIBHp1RtxxO3h7H6JVI1mtEj3Nr29Xftsvq2+i2XhZKlcuDLFHlZUh0oPRsXgo4IivI
5LjVUF2B6MFb3HoESmofvNUVPj2EYqrhsCpF9sd/OdmtvaYXGkmvJUMAUgN5MZcLmADBKrTeKa0l
URoHpj66keMRHH5vWf7pRPm6nFsHdBxrsZpETDx5aGQtvPXg9+M6d82dwcQL+rqIlV3JXfn4byde
FWGcL6bdMFAj1bsyCdL6tL1uiid1JhImGHRBP+w/Z4vwMSf3o+o6uts2Tnv6VTEqX1ouFHco1wEt
18+iNrKBedKDe9EAIgctfdpePsIr+f6OS777H1wkGNJkQa7UmY7ezSr/UB2kiuTaSvcKYJg5OZJP
F466zLyh4d4DlhSSX3egOBaPjI1zRzzdbW+HGWM3kFg4IBnU+ny3ettoVVPOcxvrGNHxFCGdNeI8
vZzQuTQWlt+2nA2tQUOQ9E6cmejozCWse7xufVJYqtkQ37o3Tqm/FcmBt6fXaHwjRwaITn8kT8tZ
jg5Q+qC9VRMg2b+vHUlszC9v0G+j2DKdqrAIQunCKKpjKuVB+Gv4Qx7JLLghsDZg3966i3XF8dpu
U8FnJFGnRY3jZ+jvy8z59U311bqRl/cFJfUAJkZIhlIWlKyyTYRwT/nS0Umx9X5rsL1UemoT9gec
w/NnEGtOQHJUjRXlW0TkUVtFCY5MpPFHR6s/De3XbraGtiyl6h6rdPOyaVaCwVovKqp9ebRbVH1N
01H2AN+jI2760yXwtdHW1Xa967j3LzRKySJJpHjscfwUk65MJbkVnv1cN1/baV1tvt+/hNqNIUVG
5PbSt5DGYlynqEbdeatDC8gttDOhnvHo/S/HtXXPFbleyoPrZ9PItUqLZLTejZFtznezyUdHdlQ7
I+uffsLoB9KhUq3Udi2ksZRpqlv981S4U1ygvjYrMY2Q4UmhwIQox8QAf+/ij5P4pdHWJKbRPUvi
ey6epcq65kjiIhdsoa7O/TiJX9ppTWIY4oiUROeAtFj5RiS1CM0xgXD9vUPtrIFvw9ias0F5kvLM
oyV0RqgWuBL26i3RGmd9/N7Sj1v9S5daDxFFi3M/FUPXkNs0nPjnbFqO/Y7udM1P6+VRy5U8vF8/
x42+QDh2cGEvauzT3zvT1U7rSYGO000K0kLMD5mwPOQ4JzmUu5Ieu5oRP/9yHg9vWXVyY5opHAPJ
NshxBL9PTlcAT/rpnYLgxf/eS59nypd23IGv9GMizFRwlOtsq8xdZzA7meU4Ovrr30eus63WkR9k
PvhTXojLC3JAyvzC0An5WKS3lr3H/7Kt1kHv9k5ScBt8jl8PrmM4w6ZDKYDgbcIO7mhM7JRvd5nQ
tMCRDgFda62Jqtb9S1W68jKDW0hkcDucDNDfTP5UC3wB7zdLhi7W0aZYz7+12Vogqh/WmXrx/qmC
8T5KoKCgMOz+Rn4/vYMFHIkMYMOuth3t/ng+/dvXYetxWRR6/5pr9FVYq9d1bqqPKtFXnKFdJ+GP
S/NLS63lUjUnwwgTepiSFmisALejVYL9T6+6Aos/Xp3qoA8Dhogu+Rat0QwD1a/0sict8RShq17b
8pOSTweT0yaaUDR0wvVD2HOXUpadLP33EqZex7iqP8wnROO+IIYP+oNPqviXjRgp17DXayTpk2Fe
zAZr6o05XciqnJ0EioDcmY4WfxpfTaIkX9IHClji1hZRs5sxjKNKYuvfsbij9YXCFXwIR3c97Gjr
pxvga1Oty7MaKGXiuqW0zGaiW5BY6VLxnyyYr62IIf4yhHJg+HoZ0CGKX/8M54IvA0EBj/Jl0nU8
/2jffW2rdXnmvaLSOM8+B28kPUAPGiM5QJYhtTqTC4t1OL6uhKlNppV4cHVtfzFi7e3/tf3WnWrc
FKmO7vRVXEOIXj6K3taEK+itEAfpOuLEYvjWnmKQ96AJhQW5tVjKe5OF134hUeyb82gmTGMhLGPd
qF/DI9SZXdfVXGvBXHu+l/fumQTtcLCmzg9GoThvhPyMZzcVqg7Zu2SV3O4F53pli43ZsT1+Oui0
Lz1uraY48tRkoN+k5ZFEgBGXBxcwJE0U4Toa+un2+NpQayk1J/9SxCp9JScG9zsMsq23lgGAXNBQ
IWediFhXm5/etN+ms7V87pHkB9eG6USIeCG0ssmYRTpF2zcwogjtuJTyGFDOqrFuE1EbAgImjlrh
DoY2O5wJy9DfwNJF2aXzZuua+9ZLrjesT2rvxHgINYfLhhSmz6VN+Y1VwAvrGH0xjb+NROvuTkM9
LOWG1qQHAGkEY1wHthe56g3zLc/F+He0+OO5+2Vhte6aOK0AV5S0eBvNqa9gysebwZZ0PrOjoY6B
bNv0cX3JtJ6YZETXSDeZiieXyKhq7AEBJeTAOtrrGEqldWHnRWic7mLHVPDTcXjaF7tYqmycZAW8
AOdJV4vtJNxPE+bL1mlnyN1zpekVw1xCeAaH+PSi47eQQQ6jeghb+TRB5RdWcrEAPw0RtxkDoWTF
dn2Nz5vylzXU9l3fpVgL4gsDTaoBTn2Cfwv0pPeniSSYYF13z+e8/dZc62SStbJxFZ9eRwZwUaGX
FzxVqEnBmYJ/XJNCQgEXJ6UyF3X33sjguqWiAV3UV+kPELMUganOC0ms2t++VOsUO7my7940Jl/s
Wsoledz3IJgMJwDcUKOVBBJLQG0QP/nP2kbyR/2MaStKaw8HtXG7hk0qYVgg/hMiAONtosdM+FoQ
+O4tyf9AjNvbRSs0Hrp9Zz89xbVBHx1UjYhO/zOm/OXd4eVX18uDQHRdpQAJFbZ4FaBXKpB/3itg
etiwSLOMf99uPz9BBsoAQWHS4VStdU5WDbnBg+rCvTHqrcn1LXgcI7qDCEJpx6t0x3IA4ExhvHNa
U6ONt7QLu/CjpxK01//5Cq2BV7zUD3yNr1Cy/8jVWekfZM6qjyjNsOH1laj/DN/6/a4j9HNjf1tt
XxpunaF5rvhqdWPIpXUqjRt3Kb1TkUAaiUiuuDxeNnfZUmsr2zbH+/RyGp02pw9EQmXGB3DfpkYe
gdPpArrzIZqoj/J0iIhDNMlnhPRXvVWk4Ks/2Qps5E29o+S6XJLiJ7+Rcd6fk+wb86CExWhTYwHZ
i5sTnBFo4eC5HAtDCBguKVwS7pT+tODOJKGqPxWPsxvnEcTLmUqS4uI0ETB6mUVCyQDFTDJVU8La
0JFn5dlvocOJawGWH1IgKF+6EJuNjx5oX32VL7MHiv/WBfVtn/BtKkYf4zk/2iHcyBckw9BYnAg1
zH5fdD/a8PjchrrguMp6u9SkrO5q5pV6X+BlKBpYQkvjgBdeIxL5O15GP+4rwbijpkUmU6W1wGsv
j/PgOuxzf0GutuRnMdS/9+dHw0/70kZrBXtK7PVv+Wcb+aJGKH4nfGEeEzJEs6G391aSFX+ISA1q
0ruu5v8vw/lvF1vruNEbY5iUn80Hk4T05wyedPAsMPidp+SP1/O/XW1b7uWliuWBS1uEwijfR0qW
RI9kLhH6TNcEU7rP5Z8eIENJBysFoFBS24JsTVCH2X2Q9rEwsVJK6hCEF0Z/vy8/tr/Po5im9nnw
paXPFM8vRzDRkoFb6LTUp8xBvOCyRTXpGsGuRlrvm5sRDHzqrMQAihyBaNK3o3FXIz8+Jr52RQzq
l65UwU1VZSLhWFqoKDgBbAXErynHnQrvx3+yx762pvzd2k0vmTiDgfsn70Gewjc9/D43P0YFv7bR
eq/4/Wvj3/1MLIO7zTHNFMGfnfoWsd8bEf7OF/YPpptGIETRNcC+KO+1rJtM5SlyUpL+0qXc1QAX
T1a90KDsbOmHR89fDbVOqKKpm5PX0FA9+ufQwO4nttNpEnV1qHVKKZdQ6acRs1Taoku+k8yREFrc
xl1Ot64Otc6jKFA9172KHcvCE1cg6fB2se4Kj/8Ue/g6cJ/H8pdFnkTlMLson8uupqAeHA3xN5W7
tNMI6hi6z1fUl5Z6SolfTQwdr2R65Dru8roDJdvZ0g+nw19dau1bqlGFYcdaaPDY9yx5mkB06Jqf
n04HWuEUl2Eq978JiF3DKFTulyunAy+9ciqOOpCluEbR6uq+Mn44wP9qrbXuVPnUZJEe9HHDoOPi
UGqBmRFNvIlsIzxrd5wTPxjGf7XWWnxZdFH9gUffhJTxCVElwDmU/wkWZtex1zWOmlg2X5ZFdVWi
y8ClLbHQheM8wUS6OzjPXLt+6eiYOERbtxOEPEQF+gNgeYhV/t1YWsZ+7g188ZAJV1BQRyL0QSI2
1XRkSEIzNjsa/HEtfmmwZYzVgQSkufTIpN+KmRMANgr1t8GeEtVlMkc1HNFgiii7d8GPB8iXlltH
b2KUNym/XD7ncOrjzBpur6QPdPVQfMxvI9o6eC+G4l/iu9unakFQb7x51wIRH/BbA62VT66+rl1k
RlBknyRzmed+503/49H0Zaxa61335LubR7RRI/ot2knBy+sEF7o607Ec2o6gcuDKaVgxKdTbgkGi
1AcF9K5bV/7Bj/l1lbfdP8MgLq9NRXeCJzL5wxROo+nvRIKF9kh6LJeJTyKCv/Hm3ir5o6Npep2I
VNk+1Pr/bv23/UJqdur5uL/6aGNAm68ngzesOmwwFDlILoFesbkuVeTV0dMddS3NjpXTdgZFp0ut
NH2WpgJ7BXmpFWr0/9FJ+e/K+Sy++HJ6NdeBnoUlbYiTElAs1Xr9Z2KNuMM7hvLn/Qy6WVMBtsqf
BsyXlsoTExqIlqiA4BQ5bXxLH/UnnvP7jP28n/9tpnV5Dk++cQp6vTsuFNEMcA158nsLPz85KKIG
kkCJl9ymkcuNpuupotEE6Q4V8RpxR0s3bOsuI7mtAKwDIyArBatniEdIhpX/93nfD/MmidxeuczB
BvvTJF36GPmXhRrPaxkBKyskOWdgF8nokojikUu0vKMlkjonqnHwUlD2heCesgpiCz8FRRfpGJj5
Nkg/dQj3Ecou0cjdUuM0y0YAx8XlRTYbijxHAjJBaMH2RibnBGVdMb3Q7FE6kVDAWJD9/USaW+Y7
Rmqe8NCBM66mHoJz3qTPfqSoAoq5Bn3UQsingmendSxdAPXtk1UMjiJUN4i3imLuvwcnxFysr4le
LqnWtp5Tx36CHTSfU7p/WUAtJGGSNTAif3Qkz6j6AUm002b5YklWE/Qj87my5j3E8JAisp8Uk1MZ
XoE5n1PeZG0Vc/7xNH+y52TT8snz+dPNniO/YD7Pn56f5/N69NwgHVraA3M55Ldjc7l8XvJ3MgVa
NvIgt+zQDiPR8BNPbt/Hw2MFjG8BAycyqaZITNMyncPV5N11QOvQIadgMz5MgbVvxhSHWpQrmJsT
KYI7y3CGjjN9f3fhcRBSIPH1PZ9J48IG6YKgYfqegB80HGAFvH5JSIXCA7fDWYnXnLPKpvwH/srX
u7NaWZMHyMCfvJIIIxAMGqywiIqEuTsSo9exVb67JT7nSCh3qJRwgdf4e47y3Iji8mSwgEfasn6P
n9yd8V69nohxqg7wnkW4w9UGBsCCGchNEkB9ESIzDRhQrjEYcTf7gxJsKohOW0AEz8mjAvpFuKop
grVla/mW8m+swYkshIo4w1Dfs3urC0+j5DEk55FJIFQB8FHQcExRSLX2H41xQ9lIDPoeJk7tFIzX
S/4kAUvDyUbKT43cZUOcqr8hxfOGqBccN1xTfapQdN+8kiJ6mUVjtFI6BJm+acmw5VVlOJAkquEH
6M9/c0G76qlR+3mBmaGO70gP/kn/KOuEusKbrW1F0Hsooi/7IQU0JHVFD8m6/tCe7otgJyR10QTl
j5Uxiz1key8kylng9O/uz5d0itDIR/yUv+PgvZoqy/lmylt1PETXALEmuIfFS38aIE8DnYictA8j
dnKAUkRJ59GbAFPC+HkB4BDHC1hLVGyD+Q/M4Vx7MvRJsVOgHR6MQ3xE9OaylvHq7VFJmQ6WQlVN
n/iU3jTTvHZOz96uDp3o6Uaq5jhBt86b3ZZyZkXHeJ3JAvpQH6V6cjtKe+9m6iL4gqL8XkJ8AA0G
7OLm8UblO1J7HbfHdz+0GH1NUvlFKqWht9+7BWD53E2KZQJwCM0zEKGPEi7QZTYdOHIlOIn9d0qM
0Af0x02XF6/NBPhn8r8039oufqhkXp3GxVIG4h1atO2TJEjAmrL5rfxHg8S9HhBQXUnHHKSV+yih
TAhfQ30cLBGmnxkXk7BMNrrHtizbg9XFt0t1dMosXbaunFIvVJ9RYvgWPfePeZdS+UBYH389dVuD
17qtpEoqZNxaBdlLRIF9576g/GTTo4zedagJ89YZktTh5DS7PlLYBmAIfaLFaW3M/JfrytiGZFyT
eQA9LLNFTFib+A86Tzq43PwtjNKbLd1Y01TUfZx2iD2J4j28512nFgGf7z1Rwe6iK0SeQh9iyt/H
VmVUZal6lwJzNaGUO3k0RtUeUEae2IbkUO1enFXaByHzQnWUhvudNTm0M93iwVqFTvk+jJC5NAfU
GV0Rb3GKvqXdwejybypTAVZxMq1gVfZM/oL2KRt2OonITkBhGmLWW/ymvCD8k74ZG6+wrwMbGgVC
fWFg3c7VRD96vHfnyToobO9Bopw84lTfwq9wj+G5lzjXchQhyEqlBiV2cjLND8FSpVAZBhyMD32k
IuvDiXl5D6tpAHjVncbB2NBmqTzKBis13l0HU01fRMkkCiwX1gQJ+KlD79PtgJ/APb4i/mv5BIMX
faGEEfJ00BBfg1Pk4IYB64OBAE23iMdDMNqzYuUuUuVmIojGFC/IrjWJTDBMyvi2DpwTYcfbR/KC
1DYPXd88Ib/iQx40ECFFE3PaQ8i0P7s89o8EVLz+KlzJiPcoVo+4JXwuWUDvKdLrw19796b+E6gh
eVuZ1QQUHhJJGgnwT/7qrjL0t3J14UpAT48/XWqDcYrM80v2VKMBoy7VpbfwFoD+SpIJn73NbdHv
OT0RCYpfS1lcVA3EIkWgsaB9jZMnEbZweQFq/FaOIvOOIjPXtdxZgozoIaYCQchfJ4HVl0fp9YnK
4yQRXP67DwNVteKjNLmC7QfrJ1dLf6vE0361RFJAZtZ1M4Dhj6DWxXJ7k9v8NNJfoPpulJ2amHFl
Xd8uWCBcnG8+QzgtXLS/w7N7zv1RCfWOogh/FKBvVazTMzg9lq1/LCGussHMZBTMknUGd2t+Z1Me
Mx24XRRPgy3NJjL1FJkG5gchnUnKIrNTJJKlQzAruG75vnzEOLIpyPbM/t54q44VAdopJJZJnwlc
3Kfaq4HeTQFHDOXyrTJRC7tOZzeuYFammcEDGaF/VwtVN0JjxlBUWWexEM1muO4gESFKHASaZhts
+6nZr5wCzLJo7YaIY2651GOei22zyj3zlpjqnoWRs4hIy0ztdGgB8qgQK6ICjMQLWkPuFUFABEHR
qR5aGue3bpYBlWpcYugoW9ee1TDS8WTAgzefX9f3t2wfIIcw4jJj1rRmzNe7cIyiGDwy3gpG4Hh5
7x2AtQJDYnjWKLwdQtY9C2LrHvnAenJ5uB+gt6RL/pGj/amaFd+FQpCHWoeUwIcMDtUesYbBgi98
eTfAsyKAHgAHfFPQKZ5LBFV4BSE3HVhMoXTQicoxaPO3IYJBwLKcPrpjM/Ar6Sxw4u3dLJbFsTmG
E+2cbMqPbCW/FtKkr5n3xxBZqRRcsXn3bS1yUt3uPUviHNHPScnWXyansSaPU4rI0eWyWBp2QSqo
PzCP0UvjJB/ZjhPv/ig7sWY3d1Nnz29OzOs0W8r0DFgJMGNv4tbMgcO3rEgOQUDurT4IcsptzLhW
hVBeTNZDFLVBMd9mzB3BMsOzb3geoevr0GOMHTvJFSYL6hT2CamyeMIK10mjuczZue7ANpSJWzkl
PktgzGSJoN0IzpXiO3l0NUZDybogYUxlz5khHjJZ9vWBIxKBd3YdUHDbnweOMlch5CxDJ571nzir
vM1QdThFELRZJxsV0QzE0cNVPmUURj6k6BJkhHltSCIarNBeDJb1HNEbdUohszWYAXUBlch6goft
I/+4kXjCy9PsWTpmz9ihCWfSg894y6Ynz/KGIhwlQ6CUONZj/KyuER5esK8hcD/IUNfWFaC1RYIW
amSlqo3O++mlRB4eE83dIM/4XGya6fCpodRkcM6tZHvLeCYhZT2vl7dZfhRYqWTrbY2XwcBSGJat
fMhr82I4mWfWe5W1Pxu8or+4PSU2mTahxQcQa36SnppH8ivZKjjcaip0j0Vk3mPLf3afA95D1EaQ
+cEwvRuexRE69hCDpHj6fD9qo+HsOu9R1V0jiBChXNgsigcKrVcGAI2JKD9wPyThG71sTzveqhud
BT+imiSw0tySzqls3feNPst3/UX6km0GTzcG+8nfqOvrKnwsptXjLYIyySPntJZHxdryHwY8AOAe
8YDwVs2zAWiUFyZcbJmKbkNzMmzAPlA/7umCjI0Lws0+AHoVoDiK9sTWRWGSECO+jSeXJQSfCaq4
COXyZw1SdCd9QFGJWY3eEWk/JJOcKHuDLaA46QhFPqceoypt3XYA5bbV3Eg+ZZEJM/MIbyYNx/68
mfff7hz7HMQjlPfGBRp0NyvGkqD+ahYU5MlCRsaFBeFn7D8wlebiQhoAT2OMjbm8GJ5P83Qtg3BW
56Jimj24l9hpXFJb0tDTNYLXEghOXlETdeS/oIA5kxeyjdojPwQ8vW0QxlJeYNxONYJkq0k1730U
b+JhgSMA7OYufIhpQDvED5g1x/xYPGiCR9bnVQEFq29h9wcv91f3JX6Mffu+j0fSuT+/n6+z+zl7
KPeobiMyBSVRn2QPOYrEtyWQCp6aFR/ecyfXMxp2/E6DBNo5eMjPOWdpanpnn8BQCFnN2/dATQ/N
DL00WAcIWnI0nsOXZDU8h1xIqjnsmd7A1k/2/Xx6VkuASUpsATGvB/Ydij03xXuOAGloybxBFNtA
ZCUfQQsY7JPIZjxvpCSDYzMslE7vgdlDlBjm84EVV62rjwv0QsCaT9ljsgtH5R5NtUkzv5yBZghH
/ml1LexgXVfOjVuIBAyO8229vPoThQfr6/BzNjIg8zuw79VUmxhopyL38gIitJjOZMqn7Wo6PPvk
deAwiUcx+WNopVMCPYmAIh1RRKUA8f6KS3Pem8HscVTg3bQ9qOChYm5E5/Ah2VPJxhkHg4qnILXT
aFUfCyQmjUVyDNfl+XTIj7eZ+OzgOaYCzTgzg5e5qlqDVyTu33ofsuQUbwbvQrCD0PUe4k3k1PtS
s9RDhs/kLXctpK9LZCOP4Xv4DoSPVQzfCTAsHHsq9mtzePmoA1s/lOcLyqresX9QDzCrNBEGYGg4
LHxYbA/uO9Xd+VbZJ7PTGxqGD71ptLztpX2SWPn4erwtQxblmWncl8fiI9/VR+1k4mnqU8fcN/uP
OCG3wfudPif7cDQQyCiyZGI7PXjn69kfCazuaX5/EkdMtI15TARjGtdHvAZZ02/5OKmteO0/FPxi
m7FZKHyhXu6RSSmf9AAJGb4ie25tVJNSyCc52ZqRpUsc3AexPCYnMqLdUYkrIjEvdxLempLAbGH3
RwdGykkwQHwUn3oYxm/xbSzpDmsXxb8zQvGjdKRwViCpS9HVRVBbZGB/ihPCvJbRy/POhl1DcPoo
mGrvHOi8VzH2nOtCmoK8w+7QIWeebkAYKgGGv4s7C+ENacp7dgmmu9oiFaDA05Cc067E6/EYjd01
YEH28lwobwDddW6jShCtEQGpbSCNqBMKX8sAtp38prHq5AmRc4dN6C19CBlvd92RV/5TtADUfjyh
eq7Pnt2tyPHI1+4cosD0LpkBSCtBabvur7FVnpWpwdzE62bur/u84KByvxRv4aHZNdvT8tbF2Wpz
SoWZTDIBsHNJA+H4jd6mVsM0To0kJ+YG4RrfUE66pPypnqsTgTtthk4G6lPDs4Vm9tS3Kbrt8Gzp
30Ih4jsQphBWog4krWUiSlpTYzzyHe5r7Q+PKp5GPIyRNpCdYpcdo5Hv6LhAsYUehQIlr8jgWJ2j
h2Ae7y7vw0NyGRWxlR55EvfPcmwV2/qxeSXSUZJWelEFGMZlgHlPHLLKSk42Dp98YqxwwwTj+hGi
wyFeuLSLqm91wA5mJtUJAOkVwAaeGboLTwg9yFE4RUcEMShKv+KpMlZCnpW8UXsrd59QouWDEh6O
S4fkxgZIijZCDHMSOcZW2l7JEJDIJAsXSEMfEb15kbZcwW89uG67dB7NQptrc18deDVv1F1yrs+X
LavhRXlQt8pa2VzP5VKfX3beLkBRNJhET5dJ+NB7MV5Ou+zgLXsLeaVuqz9XZMd3wGbXzW5g17lt
fETP7mv5LG8poRnGJjbZGBTLdV/lZIpnkMTqJXTD67Ig8gj17qDO98hWPgRMuGtXXLkAc/Tdaff7
pP805QCo4OjLYI9YfH97Be6yeh/G8iVbJvFLocAx708r7H7KqYOVmm9+b+xb9If1Rahfh9cJlBjh
wb8by0JXjSM3oDGs1oxr5VSQOT+5IVYD5v33ttg7fFrLdTOgBhaY00BRNGPYWs2VZyh5mXjZ0lA/
8t5tkQmr+JZw3L2FHqgdfTPsncxY7dtGtA6bo6SvPRmJ+maw0S7LaJH0wuXQl0eSVG5JDRtpwXDS
t6IQ/RtVWcv317RXc8BynAW3uaxl46C6TvuuMa2j9CNGOJ77VQ5kbLZFBotLT6b6bUD5bWIaUTWK
wJqdUnRALmC8Ugg7KeEqP8ECoaKgR1o4i0PHu5BdB+MqX+puvHSlYiwrYE5IYCzQYHEBZXlh9FAO
mlk5hCylglJXdVMzEG0vPSe6sk98ZRPn+kTGA1Fpb1lZbq6nZu5eEtwG+VMsV4/X693qZ7eFGr7m
1Rl19ZKHiirzok4p6LpjiSnLpKc4ReqNbnhsDY/qi9vQkmrsJfRZPE8xg3Qi34Pp9Y5zQEE7xQ9t
ik6dYUo6Ndaw1tOBaPasGy8bVKuw4w/SDdBXkIAbKK1cdddXv3GqULOHQ/5YDx/5XVr4UjlpsmZa
64Mp8PK5hwhrmtmXnmGVvfehWo4u0SIoNduVLm+n/ku/EqjZkkY85eZcI/LdbyeoTjsyGnZSU47Q
NF/FwWAlqzApNd/KKwlsqrtGAbEjNNimNuroU6DspgEPNPpDCDli432JDcZ+fQkryW2WyTOV7etG
pAydMZ3IYK2J81I0N4J7SNr978v++z3SarcVQVLCUMuGntcgAJYBRE7/gKVelY/5JpyFk2bvOnjN
ELraVIK/2CcXF2zDvItTpHzbe39/i3YK0zW9KX7Q0PvcPm177/fFXXMk/zMLOqcKfTjLiMONrhhN
G3eOq+IzT3Y96E8uk/JuXiE7PH0WI3Bv5DhJUfThAfH/X5rQ+patE8KNiryUDb6lt1HQ6Znkf3BH
LPOlqGv5f6gO/ZYD0GquFce9JrKh9VSaO531bU3KJ+ShuULMZ9s7uhvpFdrQyj/8vh7aEOL2Ovxc
L1/WoZv15bISM1HAORmue+UY/C5Pr2N6da7v+qtam6hFusiMrymvWlHhPDdGPuUBl5HA1Sdz9bH/
YCz1tTyE+xet0hHm4ZqH3wn6nkhjl6b6trR9aqI8jGsqo6k3o8puFWlIpF4n9Urkc6+xzSV4YVCq
Nt5Kf49fqBbjviVre6PpKLH3uoJO/W8JJIy2THL0UCgfAsIXl9GXjkdwpNxTXNbETEH34cf7eFqW
5o6oJt5e50itmn0bPQAV/UB6CvklC3fGAscJplEGry6bIMtkBzNR31aajA38SWomoEah6JXaZ97b
hOZ6K3kjmS+h5SwawDW7zeuhMd/HzoODO3z08Gf/IgJ0C8abCOcBLyDZlncHjB+QPp794FdC+x3z
2Bp0hJINsXb/uv0+u6/1RaYnSPDP8+lL99VY1orrKauXdmr2eBvr1nwdOm89c9235h8zNIoQpVms
/kSCwD9XZ0+AkMDh8/PMPG8WBzLwaxOCKL9EYAPX5ojSXzxBuYORDtoQdyKUPAEloWfEwoDgCUmo
Ph4bZ0ylrHMzRYTDR7XreWg+7ffbyPqTWH+EH+L3Nf5ZQt7uq9IHjaULAW0ULv6eamUgp0lwTeul
CFojaAkTJsNbLzvNSrHvz/z2MjP5urvHEURM8w18r/vxfl5Ezsp6XwD4eoBuQ85ZaB345tgsNhYT
lovoE8XbHAXmfkb2dGBi1TRM6MX805UZ88PBTSJ/X6UffcCgvML/7oTRG16qQe9+XRLZ51Bs9gP8
cNDalXk8DvlyQ8ddXP7kmFinENW1Zkr4JHjgIvt9MAffHmkEaTE/+oBvFUOw1f/+HmFwv6TpsLgu
EVmLTR0FkCWX/B0kvmEjjZTjlcAnvvVXza7Gc2VCyw5C2yBOQCVv/1knwDRYDiQH1Tx8pZS/770X
72Pw7n2ke2RejCmUbJ/37wQH2eBqFpAB/7h9Wzq7uHA9RyuFzwR8JfTs69287cO3UJ7gGSiPQQdz
4XtwjxRoskV5j5L4AmyutW4obCxz1x1eCJBUFJWftgQnhQrjPHnwtwPAm/HsVHAvnBbyS67Nsn1V
T4eH4ohSccrBQNxguCpn+vq0DhGNW2BHU070fMU0jmbyPNnrEn6566xEUFNGc6a3U6bQ4tx1g8ci
X/nkWHWcet/5eRpAWSpQeFsLmZf2InINf+j6QR9ln2W4itYEIKrASZfSPN1L8/ogzYul+D+c9t71
kQwaV4c5gpRTZjdwzuO98PhHB30RGvBH3Q1v1GYhL4Te7qwe6wes00hY/DN3o61v/4uz8+ptW9u2
8C8iwF5e1ShSVLHcEr8QthOzU6wSyV9/P/oA9zqUYeEeeGcnTmwvcpW5ZhljzA1dlraBlz5Zd7w8
6Xp6sinlbKxwnjaxJyGsuImRsHDEY7fXa6LxgMIoWdB7jP5O2CDNmG2admZ43Z4OAZs4xvL+vJvV
693874SMgJsvZlA3Au2UhUO0DXadh8ocSci1sCsfqc5EL+Fe4rJD+Zu63iZuUVKki5LXSkTb5N3z
fbs9S3Pt2INZCTztDsSEp67Je6bdPE+W8aOZwGTcjx/k8IJ9vKVh6o0X+OSO/2vbdOIXAM2iZOgE
MxOz0GShUQanLtqapHBxVDpv8GD93hGbHHkJsuuBp++jA2rUKxJ5JFMtpNNvYTg+b8ufHmMyj3FS
6GajX6LteEwuS+U0ox8zVELP8rQDSpeCV7vhg++2W0p/wjFQZ8VbIc4kY1Y9KwBUIk8gzjbX+rp3
TNMZJ5IclXJTIVO/9jx1VVZpny4aSCUi3/3vgqcniJC93IZb697an6FvX+qxEuWeXPM12gyemiLa
q9+Z9HQ8PbVPo+od9cF9F63K/DiejzhZUZPL9yXSkQTDHhCx6CHx8qO6IVGZ3mXvghtudEq0xwpl
avLsqUvW8rQnWncggPee4JqkLYqtZXjkjjbF1jjcqudr47JP1uOf15yEF4Yf1nTAOIe4dcK+3PlP
o0JFfm/BrgWLcIiOVO/p+dOsos3I2473yptMxQ/LjQLvHqjNUdi2TmeP6W0aRO7Nlb9RXnNaJNHO
0uGUV49YMFd7TEHc2NUjmpbxXNz9F+HKv8s1CVc6QxzkvOA9rHthX/2hBRt2KNqdjhd7eK5oyZqx
uzFErkyuZC1T0dmm2yK+celZVzAPIJwA0HVTpUkU9nMSCQBbivJQ8mmGukbi+U761T4lx2TdFDP5
MaY3wmWFzsqm3IWHiyvuFEdxjL21bx5GqR5pw2nkX5V3aW+tM/QfPGt9cYNXC45ScBxRvvLyrboX
kVXc5Pt0TwvWTVk8nDxh27n+vXSnbYux46xoLFWF37WtjhDjXYG0rwuSaE9BKWcBsj054HSNJmOO
VmR0iKiJWC5gh1+t6Z7uKcwMnLqteRyTUMINAMm1eOU4Q7TQ0kdvWgKw/++5GnX3ROGiBtv+LuWc
o7S8DbbVhuvi3neFepk/dE52J+ykI/LWqAHvq6cLonFp6Bgx3MtbG+eb+Prf55msWCvpUl70PI+P
XJ2ZrGlwsQ/3qqN7gRM8xLuxYkHSvkIF+ecr5RrKzUyo9C2zUKMhV/p5B3+5UtAIzMw+K2greJ97
WMEYE7zJ/1irAptB1VY4Npt8HXgkFj0zhj6oJYRE8ibZx4/SjYzat8vy9WEm4C4tPZvKueZhgB2u
Rzj52Sl+J3SSiffJ1tiqFi2K+W0fUkuki+rGOmiE5DvULAjcbrkfkvjNdUvLBBRQwPXS/2Uq9mQZ
0cWS8iSAnyehXn5X0KFXdtsnVXTKlC4bp1fZ2kF2s9YtjXRDT6bnwNbENRjJ+qxkNi936YF0gWNs
ym1IdHGnrQ007Hw3tpzL02ffyGynIc8NQiG8Tx6jrXRs3BgAjHt6KJ78+/Qp8hBldqun1qt2BS2Q
x84k+j788D3riM8G1eNz6/rrUQWBRHI4T9Ci9mijQ/dfc50eg4PJw3MwBzt8GlXY8VHu2FIe1AAK
4i5llKKbqRt5U4oQwFJXfbvFSvh2f3+dyYlh1PtWq0wrZpeBpKBR1eC12+QRdZcRzhzuSi/dCS5y
S1y9N476JyBwerd8GdqYHHWariL3rDG0jJdfoDHSyHNNQDEhIM+fGZuG8w9AYqew5Uq3pQ0kFvCE
w4QEpxMgrr5p9dnZ61F8l7uxIa0jbiMaZVFmfFbhcWcHyvLZwXBLj04Ch9PBcgW3rR0k9x8IAqpj
ho4+ovIt0vrsjpX1dN5VlH9zF3RAORPBv5LgB8ndOqNLkcnLGGDFMdrnL8WAxTzthUP4+POpV6/j
aeS2ZVnSRCwgLWYn9sYohnpoBSaFxiPsVCz7DlAg3nR831Dwf0m4AwSwSbDaxV84BqSHH8y9TuNk
do66ei1XyPrhImYbpQXEfXGpiGxFLGOZ3bjMPhsnTtdPkzUNhqekaeIUbtu2XSrQC0jwSiovKMQW
q5IudNXGBkSHyu0A1x5/ZVVtrYPh3Jim0Q/8aezJto3aVo3blrGDHdiy5JhTn27d+OAD0R9vv8wt
3ZrOFdbq7IHgAYUozNttvh+ITcI9zE033SE1OtzHwOHWpU+puX5QENnP9uV9oWwgmmO6fn7o73xs
1tYS4Q2aFsWJydpGZRlLfc7a0jkJ9/aE+Km2SbbazjqBS602wXaw4x0pLQxoRd36RP36lkcH9fbb
qfu/pxhdvq/3ihZWvllgO4XaHg4mwXM/72iRAIRvdCwGcJdQNHd8HJPX7DX2Z0QuxQF8YmbNhX1y
rEgTkJHZ1eAC04de3J5erfvhl7APveBV3za/fN6KEtTwK9jJd2A2Q68i1tmeaVqBkXMv9mUb3F3Y
rgI4bGsnpFviwSN+JWv0SLybbLSBlFe1iYCZJ4cS31d5CnxHA1mF5UYI4LXJN8+YywypESISf9v/
Cp/Sp7CfqWDMNqLjU3lLZRf7Klc0cqiezvpGuxPG/gv5WnhRGn7y6Y/qgXVQzyOuIdycHmgzTDyt
/D5t8LwqboKPnzfAd1GiZkgkACyNO8uYOjdKpp+7slCE8QrykHZ6yIBjgt7ySyCfGaF+ubV2hFrq
wScAK59oZvxR6rP4zzCqQ2EGuIm2kLY97lt1wDfDkQZ+0dlUUjob/oi5OikzkVLyGCVWt7pcfj7f
5NTpY/c/Y9zA6ONNLHZQNJfGCCWS5NxU+/BwRs4ouqNihEO4Hied7oOAj1Bs2vvojpQ3bgzlG+PI
+DplPQ2F+qvCnlW3ZlH6Z8FrXX0r3KO3YnK5Wx4NCPcjqbMkrngyyPgs6L/xKOwKOl92XNpGiQIQ
xr/+o68Jrx7DG+LCn/mOycSYElLjFGAM2lcZkwxPKPiE1Jru45MHOy1YkssCMHCkMaC1qtGhsVYn
1yIlAyJTALSpAG4LPwZ6bpR4GIpnuACONuXgAR0TmbxbjOWbzzeJVmmcCSjbMHwmLqWTeO6Zd8nO
agES7ctuhJQmW/r0fN768BXIl3g6bd1c4S7dxeYCBMyqAdFXLq2Dv8MV8IEt/Hw0vttao/AjrCRL
JZc8za0OQ0VnT8poXuxFO21F8Z70XzUsmrfquXgOPBMwTvNIwTgNnOG3/nhLuPlaqR/JUPpamp/g
dSKzST5SsOSqlNPG9wKYAulcd33aMLgZWS2YWZCF+vfEQ708PV7uz0fZuHWZXhdtdHOkJmsklzXL
nNbxcgATrdDFvteHoMaR0BrvKaGa1+8CcK5XndiMvmvWn1sBjvzNmSIxOWbvcTsg5U1u0vZ8amK5
D3BaAZUeaJ6YJDat6QyQt4j0e6M7Gq91LsRYpUsL2KZ7H5f+59W/7jfC5H95iKlhafVuKPAEx9VP
dtVvxXq40PHd04EIODpNGcng+NbiVvnwWsR6MuzkQs6StsgrUbA81UUvimY69xKwWIRLaP7zR0Jk
D6AS6WFtof1Jb1Vuv4vvKNmq8LssA1jEtMdKfupEvT1pdJTfJ6MfSwo8PJgatIALTRJrLBZFbcdC
pR9eEcIMa+twIRG3ITBP2Ax0frmxCKP1/teIoYHODhivKAvPc5J7k/38XEV1MXhitjFoQajex+AF
6mV0nktQUDrHahY3hhx9jZ+GnBw6v5VqP0kZsiupvJNEUtWZrC4k3nxYSRSwFwDRzGL587Djlr4a
VTHEEYliitI0dxekaeRLqTx4Y5/eJ4T2scl1vhIuC4ZU5fXPo8nXrFfu+pGIqiNLBkREnXhcRVpq
dRcxXoT2lDVLvapxMjWw5Qig52VstxAYB19pF+dsG+n9PDOK9alq/hip15+WQiM7pnB2B79bVMYx
7TeVo5a74VwuGmWe1gs/cbXCdC4wPMDSUfobmU9decjCfK/FK799F3Qbh3kt6Ed/mBvCVkZVhKai
0iIBN6LFL1YeuXq/bMqHujnKwV2r9bYayzOVc18fG3/LH3qapGWxFwNds4BhQzobln2c2Z1SUGo/
0xYOlDj/krRveknokrjxeZ4hnHkxFmb9ZgIxEZ2B+A5gxjyi6CT6G7941+W7jG8Mc1gt5qMV0qZR
15a94q+MYGeIb3HmaNqvun+uOkK75FVVP0TjmNGX8ExXj+JBbcpVS0lQNZbFMON+RhXT5z0LOLul
shwQYwWyEoNIHt9vdwH2wn7GkFsDyPCTHszrEM31PvMEo1nRGl470r0HYbP5qYbxQ/s6u46cHs51
NUusFUXmkDgsT50T8PvamqHLNgdKZpXBs5Yf6gjMx6LBeJK6h1A2QFxCsRQkf73xu/s4ge5UHnN6
qZnFoksQ/O1ehdzmp7aiuGkxc614r/qlY+TLVhfeL3jQVTDnLXho3sCgA2bYLWvIak1LO72n1nrL
m+yX2UnQB2bFAFvqfhhsHrykc17iqPJ7DWcCUk8Iwpnmd3ghg/wSXHK7M+LFyQBEtxAvu+FyF4EO
yvRtPyvOvI8qLJr4kMMPGMxZ2N4oiX1j8DkSRLqiaogmHfAmtw5UN93s1XbwXqR2DotBflS0tTQs
sDixv0u6VfV3BDPTEPZWAVT61ub839BTIYbLkBryKTsPXi+RDXgXAlskp9Avstq1zHnfzP2NpLix
ecPoSNcX7fjKlMxEHA04vaMH8CXukv0uzNVudPLCuSU/aRecnDu2CptIJZVwsouWrlE36jrfmjpE
4lSAcAwsThzTOm1qPTNP0Akbt6FZ1XkpXmYBdFiw86QKuhvDfd4RV6b1y3hXjmZSGo2GQbdq+yI+
cPZDejN384wublylfrfrayd1dX0rG3c/29nvF9bUJFlEC5GpnkQnSifUUdhmZLBEm4F9uyG/gwDq
aS37EATBmC0VddbTY+3ngb+5yVnZLwNP3IgwkoYqMJPBa+IXjKUCORFOw/AXOupCA3UCd7g59n1n
kyhWNDggDqZXje+B6SnGEvy9CIqTbTC0QNFmkgpF59ZFe12u+vcRJ1eQ7huVJRY5VOfkvmvsRqa5
q51TpLo0K2wVdEdEkyKy2ApfcRQNlwe7DT4er/Or3fFloiYehpG1qZ6LPMUAKAZkf+pwQZwhV8fP
USKsOBhhdMwLJzk9UkZflBZNhBq4VujWngnUKZd1c+wtptjYS9VavbWFvolCmCYLb4ymcEiZflby
v5xRre3VMrRijgtKiupSrMHtQO3KLQdeFGd10DYYYi6INHHHa2LsWxrCogGk1DmFvPp5Y32/o788
zuT0omlrlULAxjJrj6u/gfaHgyRIXAAQNgvQ4rBpCN7oHH1L3uQKsDv6LBaqA6o6mmhxYqCbSNdD
pU7pRJTOQ215Cteacce1p9fzk39rd14HP8j9k09Q0BFWDSRF/zWNeCEI8ktMOyvL1tRbry82Ieqc
zWtZrzhMUG+NltpV5GUkfltYXPmvG3P9zTOQWUALw6ADtUR783+fITidq7rXmeuhgIwiPdd4LCpR
iEk/TmEsLVfhvEEuIT302JRkE9fivI7z+c+PcT3tJObIDlHyscgBf0ZrXzagLGWqUtQlyR8u4yOs
5HRD9soVDj8Pcx35QM0maWuqJFJk6SoT1Wt9IliWQaGBGb/cDyOKZgkNMdTsU/WCQ/Ufl2OeNFtB
P0TSjdf8zA3/YwnG8ce8sQLxnftw4vgriJumbR8OngS7tFuQoo3Sda484dEW3UrP7AQZznRTxXtd
m+MXtBWWwI5rzMayuDx9OlVPUv3Qw+HAETyFSzl8HQZHDR85l2NDYMe/AFyqY3o0bvKmX7TDky/d
tmnXN97nm1gkxLh0aN01sWmCeFHqdhA+Z5I3wWEPRDdFjPY/JzVr7ASaaBnPOaiDcn9jHceffjWP
Y9SmUUlBumdy9VRx0qog0HvvMuxNsnJaY845LPzlfKgPSb3IYMrBubmEc3FY3LTo1xZqfHvaGJO3
Ad1ELPvvqclOidzEidl7tUkM1Rwty/a1HS21s+jR8He1BAfhA8N9cwddB1WTkSe2UcOJ61gROoL4
W7YDl1gRrmJwNP1cRf8Dxmr7++fJvvKlJiNOLERsnTs9lbWevuQLTCJ7Nm82SX6MFIQXnPPpZoFl
/IFXi/tlckdj8cUYDHpGnN4wuRwSli4OF5d+yQbjXaGyRHZpHSvIgcSt+PtsrxyFZN8r1Fvm+cpz
nbz45C4Q/LLO9VRHldScE0AqmwKVI+oBUjVvlTlTfSkWGjWM/2a6aYzN9kac9xP7/eXtz/kQa2It
scCId9GfGMv8+aLlvT94cnjjrv1ucWW6vgA5MHEgp/cdsjGq2PcKoynzGsCtio+2xJQE+Yq3uz2n
V8kW5vTLeJ/b+8vbFQ3wxzZgPA4uFUslXJWw+IknUfD+S9JDu9g/T+e1l/o5IhcsYGWNi31iqIIw
78Rzx3zyegUpgn5MOECkRrqpAAmJICJK+Y0dZMOsBmSluvnwQMipK90sV36dBjSw7iW1nLUXr2j2
KfWG0+vNeOU6MMTZGJlpSKmbI6lmstdiOpzIUih2nt7BROyXGfCBGJpnU83S818Od9Wn8/HJ/V2b
epa2a7T5zxN14xGMT8T3l6Upo0vUxHlPU/Fw8autDqBzaGkDY+ag0Qv9MutkG6n7hR4ccEdvmtTr
+tw/M0CW6t9Tn9UGuR+V4RsVEMCwwkPv6gV7RBtWzWVF6odrJm4cfZhzxVj9QtXX/7mtdSaE+3CQ
9opZzCDwGgftVg3oswvTxCixdyCayIZmjprS/z5eKNYXXc1YIDyHqkbWh5yW8If/p5UjwFUr1D+S
hLoMdBweXlOrtRz8Ii+Ev8//2WM8LtsKF0Pq29kg1POLTmsIGk7KC9HaVmiQsdCzXnB6a182Y1aH
t0vSOecxGwnclJirz3Cpo3Nt1vwaXglmeieP9LlVHMG8/rwdvjHC/7zv5J4pmrhOLxeWg+iEiWe+
eQcc/5ve/q2Bxn//su2QmT33jXXpxvCVI3oKXMxBgxbBrTe6xnyMO+zLEk7uFf/SWmZxYSReqRyW
YfMwcgX9V3Ya72aoOEtIS3D2GrvanREtwMKndw0l6Z+n9jolMnmQyWHXozAK/LDrPA1xEEd7L+8M
vHu2Lt2vyYbf4fL/POI3Vp43x+8kuJFpuTcZcMgG2coL3jzql281Kiz+okqRN1nqdIo739g5V778
59v972DaJB8Rnk9+VmpnTJnB5l3g0faBC3eOGLvNblQgb401MRphdLbOWcRMcn2JqYO1CLiZq/H6
unkirpW+Ji82SSa00iULdYFZlJN7LKJoJ5SqTRexnDCeW9osC+zesjm19TAmTAlPT28/r+M1i2F8
BLxOuuXKCpmtySNYWni2lF5iIdt2rokHXls4aU6WOqMjiP6z8nEKj5VxfzYerHwnqBsdpp6m2Ga1
xlPiNmPvY7v9Wp+1enRj5b/dZl+ebnLVFmWUxwSZnceyjwl5HPLPTT2aDa6MWzfWJ1fiyiZ/GW8S
TZlq5VcnmpGNq4+NOpn+/BJpB4SYLoY4K5TR7HJ1kgCrtBXbL/fvG+u+ip+L/Gm8QJiHCx3h0HtR
3Yv2NwdvYSwjtK2zow5pLt5T/xnQGOO3M17K+ufF/M6V/2cxJ1eKmkVpWHY8fp0tQ+4MEtasD9AN
lOvQCWsX/1X0YOqU7LEG9G3BEfvX2MpyMzRWKndeRn/q/p4Aopv1EuL+tK5V3DBFx+eWA/ZdzM2Y
qiHLWKARBPzvmEl8suQ8wR5wWSJNYPwyWruHEJ4oW1RIA7ZK+qIhulNl61Ekw2aT3pjob60Ekp+f
JCZNNyZXTOGnF7HWx4kmHLwsVAh6Xbg8V1sBsZozcCB/HsQeG4RTK1Xvpb8ePdL2mKM3eLmRKv40
f183LTiYETkPfRWkH3CSyRL4hhn5VnbJveZdeu/4RSAnpzPxFWEs4017K+B/ibPsL4pO50N9hFhc
H/UnAWYYNVrk0X7HbwOyquGqeM7q5Yl/rpeB6UDqHJV3UFj8q2d4I8hDDJeZcZlBYZLfUjRJ4RQ2
s+KlQUkNqPqtK+bqMH6+lwTtHDQ3EfmnUOGXe/zUBFplJHUOHHQ2vIONUz9OIgKIhEzkkGa1sgpR
Nnjr3hDsamP7grrA3+FY/lHf+jfLXAbvJIQR9HhDHkVDZOnefOOJAT7E43vc2BCfhfWrRVDGTBCP
SjpoYjlimrsYRlYgWdEjVDRWDy3kMouZ+Ki9SQ+oKATmQq5m/V3Zz5GLQ+rJOM9hZfAH/6N8XXXR
7ISw7VP+jvBbt68x/uFcfQme+jvzUYW5h6zTo/yBLlb/kcHCopA1fnl/PDWzsWFPPsff86HzXRaX
1/A9Ee6rnD6DA4I0K7Tp+g/pnW+7oJUEWOVTpa7/6ChPISsXs0seWp5TfBwZUm8tKnHlLPkLHaR4
NoBQPIpkSJHTQ3JOnuXD8hLN1PfiFZQufPf4FSEkGZGR02yJTilwlypbmO/5K3/Sqhm4HLFf8Y+4
QRd0CeulDM25WuUf4eu5mon38QdQMnvYUU/s0kWdzrPTLOELyeLvOpG8/uzyW/zN2OJv+eFymefP
qEegOUfgLt9LT8ar8tg/+KBcfqO7g9SM/3ZC5KSe92/nZHnXU8b8i2xPfHFaRFlRCHuLE1To5sjq
BHOBf0D/4sad+lmGvtoLo4zBWKEywHn9a5/SLMnlSNUzaAW9W3nxQ/pABfDhjBSl71KdW59AhOjk
29aZndmnx/Pm4a81KnohCHtyZA4gONkKRPwoL1ps861wiO4vbyNL6+dtO71eP08YqQ8yT+RJxWnS
SdRPQddXPGjauEa+lUoewEKTbywTbAXn58Gmbvl0sIn/H4lq6WsagwUl2IBtiVLOxZZNx0KV4eeR
riL0cSiTuArdamRaxOlhTGr50hsnMfOIn1RBQzP2rrjgxQFBAeZahWtVuSz9wQB+aazMfG4Eox6m
e262BmSWIV8mmhfBMQJH6EONptSbGMfW1H7Xlf3zo5rT9AWPClhLMWkNDOJNFCd2wyoGvVOUjqr5
OV6JfvTnQjAm83gS2de8shMC5gpofqLYjW+nvq2K635YJ0ZwV/lbMdJnCiX8vJNXnf/YopcVDejk
aFtYITNJrJdF7cV9vrDMzBlEfV+3qKpHit1GyaoNT8soEB6EIXF7qWfExyFLtxkaQy0CqJRTZvSh
Q+/zcehfTP9F6/SF2lBkTVYNF16g/o3o3YJpbQB5a3Vvp/VLK7pyqM2sBIG+oZ+d9N5pQwPlUCJP
4zS/nLZ8w7JGSkDedOdF7+PRV48luhJyYCw0XF3N755163eg70WjmidVNYv80/L/jViSSdyI5Kio
DkiyJooTH0LNwr4JEdb34uGQsOX7Xdu9aGdhUQ62icKFhRtXgdxPC2TRig+gS0iK/7z2Vxnvz2eg
wR8pZ01j/Scn4hIiKz6EVuQV0dGQwDC6bMJa3l1QikwEu81eFAF9qujDOL1G6i2k3PQ8UgqiSoPC
C6Mr8D8mM9DIZVdX5wCin3R+5AmgTemdnUt3Sa493XjT0eJ9tYiMhbMEzRWq9Jhjn7ypX2V+3TdK
6EXl08lHajZ0G+CBIYJscPnbZcOmV9p01ocvrfJ6Y/DR650M/olSkFBJUsAMTwbP27Q+EQQJm3qY
D+FSNEcbsAnsWL3LSvfyHJ+CRSqvcmB5hb0xhFtH/JvhTXjiEpAFmP1TSF6vnJoaywd9FigKO9qE
j4riK+p0wWOOY3DjbaeuKVONjAJcJ/CzdCkzJiFTEtdRUSWNvzEaV6XCVph/k7xcmpFgX3TfPQXv
loHYqvJUn62FlLkXWm2K9Nar7qNieKzFs2PGv35+Jv16+REqYuEtCmTUEz5RtV88OdHIz6laDf7m
rL1dKuQLUXvRLsCu0PTTWnNmdLtaT1Y1kjoKoHQwq2OZCvvBb92gLHKnbPt1YaEGK3yEpn06BZQT
V+dhIytotFvlQilMsq/xMjMxJMdWtRamgfSD/NFAX+mk+eE8OHS7fIjMx7DGr1gqEQOZ8woXrJAR
Au3keXDRSIrR3x4cv49uQBSvhm7dnP15plULpfwVDduSBMtwCIWApNud/yZebp2U0d7/u1kliRoY
7HZNQ//bnOQfglIxTq3Q+5sAjCJtm+f+6TVRdh1SsbX5dJZs1V9BuZcLF6a2njfLXrtlGK7iK+DD
sgkRRddZLp5lcid1vZoHqK/6my4LV4L6kaRcj0jDmZG5UsJXRXvBSFUhEFNqyE2Mpmj4GmTySutu
HJ2rgHbsYI+FhhpM+ZwmFOPG+rJxivjUR0FYWBvDgPQ1okhPxTLpfMREX7GQeuMOQrjxh9P9zzv2
mymAjT9mt+BOgWEQJ5F0G8WiEdPxYSODPJP9wKn8YFV04fwkVHS1cLv+pTvZORrEvs8vDadYZ8um
KMrfPNJXyGKy+Bxn7ikKKhJuwsSAtedGO7eGlXmKv+VERFowP1fK4gzg0pRfcuNFaD9SYiE/+31R
CPsxpHIjLENitfQE8u5czweYMtKzKoZ20h1/nqvre8QgSJNwYf6zaSY7Vmz6vs/zGoG2fKkhONfZ
vd+gn7/t/WDx81BXCTNmgrFAfUEQgCEwBZymVhY3sZmDqn8ZUP9MF0r/N0GB8Fdc5Kg+RjgT8tyE
ZqOktk61ow2shUhgFN4CHX+zQUawHXkzKizjNpncnlydQqUndeqVyOSkdkZwNWgRvtVuZ2mrTHMQ
mAVeEf89aSAN5VsTMXUbx4mgdABplgOK5sfkiEZ11tfnoUSmERnqGinXZBllx0vD/b3134XfQvz/
DBXGAcm0WLwqgnDylKNm+n4tB1KTekN4vJyW/3lft6cZjP7XiHeCfssQjtvmX0P474CTDHOlXGTw
t5cUbDFNGYLXrnV5SUWxjWFblLCrq7shfjoPt7BC323nLy+qTrIpWT6IUmRSElNFOxBfCgiT0W48
5Bfz7ufdrEC1mbzkZ0wEgZ3ynASCeuqDyUWhX85WmnvVynzsYdii6uaqLprvDmngdQExqPhTOYWj
u4Wn26qLjL5XOLkju6mDmpqtL5uVbKdOBdmj8cbmMmcPMSidHyLzLcGuWVUrbZG8lWvloVqpNt1n
HI3uJTpyxOHBt5H6BHrVI8eLVhtKd47AR73Wl6KdevodDYijnU6BCt2xvQ64fxwAYTz79EpXD5Xo
toCDpd+Fzvj0hUeKo/AqWDEh8qHVSlhnH6IdIhZ6cWMe2mR8vtvVVuD25sZKW1WObyswHuWlsqAb
y0Zb+TaluqU+N57Rr9yME1Du0O/vvASBJ74X0DbDii7gECf1ZDtmOnL+roHxIPMQsRPyubg0VsWq
tVH5S2ZFSNMhrvI3ErDr2rbeNIhEl2NrK5vEJRxHIWrY4IxKm3SFkvoLsn0InNGTBNdjVdqBG4+6
3cqmtovV+BeZHSHzOlf/VGuAC9vzplvzNfcRP2v8+YjLM2jkDpvA9cHkAX+aaWTYdhlq3YhR2Qx2
7zvjNw18nsDzBOu8adb00lmCkX6vV/qiXiUMPPBwJSwGbX12orWxqvkMHffA7dbdcyzMw32MjMB6
lL1SIJGPGb9Nv82g8BrrZBNt6Efp0SGheWh3NUKaHpVDCUGS5iE9wJo8IzkxgASbkbR0BoQoaPW9
Qx8IxJby6xzYUJv2NLlBhHr8AH4+15fmEjVDqH1skB7hh8ILH2AvemDxWW1hbW4tCWo4yc9teAKh
b0LQow2CCy+Yj/HrlP34C3Rniz5K7+p3uYfM2T1XW4+WI4DE3h1pVRAk2dExjxmB/SaB0nifW/88
azwIc94JcpNOZ2Oo4gt0GOjtaSwb+sGxmM++k9gGXYzaVbsi1l2Vv8ZeRQrZDXFl2bUjI0h6noOH
pClPv+qWqDwuQqTBM+fknT/QL6Xxxz5yAiS0HGEbOSqfZF7idW4AX9OLSJp9hB8S7diNpe4kW5I4
f32nYSV1+iGpi3JRLAM7fY5sirZOYMO0snGTCr7YdM6Ik5s0ZCYrtkKsEjHe2smcCw9ar+oVW2Bt
vQ725xgoIzj5etQm8Ne0/V4ho0j7PjQT/lCuX8+irT4Ouk22plNBjq/WpkMJOFxJcCAvdrbOF8Ey
XHVsSvbQOlwNduJI7jgYgHaaRUA6IAUVuGNzJ8CyS7aqsRynTHwfp6eC+2nY4zP66Byr63S5vnfB
vNKCSFyozKTiarZC+ecjYB0c2vpGDrPm5B8GBFzoVjU7Gf4BrxTZoyhuuKI1+DJeMK/L8nFYBy/d
qNa2PjNz4xO0K6bB7RfRb3khLxqazaUuKZBVupQX3bJb9sjJ0pxipdkU/+4vEMnqXxWrJq/ohbSM
VpUdjGLHi9Mioa1bbotrOAXzDJnznu8fVdyS1dhqirYpfD6uvOGGa3TLB+StWiden34ry520HN/N
sAXb4l/HP1v2yRk+ak99z1gqg33UMpfaUmOVA7tg6rWxSZH8J7ABRbPyb1Bu7YZfCR8njBD6dHZx
n6+UhbzUVgjnYpy0TWuLf5W1iPAulijlS0b7EbmBG9Ljffy20m7t8gVC6xqJm8zVycgs01WIaRgb
H45TFjkJgrqaLWxh+DpkW0+e5A6sC4wntlm1bPjAZ2aV81WyDGmw5K9Bus7rBUQITozpNJtxU5ps
TfSJzhvfybbZNqHHxgbYJK0KAJ25bC/kjMezNO55Yf73vMm2o/mS+FDWpOOzu9HYjrZt4EfQdmLs
tLNN3DFTv6UEAZUZIyW8yX97Sgfu4IydmpBBd6JNv9NfR0OFIer4tDp0DlTOFW0+d5I3Cv5cdiSp
4YwsuREwiRlTKyyt5Zg9zdhYAttXX0g7Y47wEyqsaI+RTUUGbEUay1/Tm3RfLMv3gTkJnDDl8MIb
Gbdqwq/xjbC1Hjs5QdzlcyZpzuZZW5AyNEHgv/HbEq8gE4XYoCPZg93TAVLeL1fq7KC9tFgJvsRL
N4En3xdL0BiNG3nDXeOKDp/wEIU2fm//R/jrrzRIZ5zpgcct1rOg3hfrdGNGC9NTkPLS4Nry61k7
akf54HvEOvpBPRi75jl6bJ5zNMiymfk7eRSOKt3FpLm181GeftYQhHzzEes/RH/13ymSeocRInII
UA4qnvncOErGTPL5vb/M9d98qbXTD+NvR/13tG3eokcyofqBH8l/5uH8Bg7EP2SP57fz8/mNv3j2
O7d7JiEK15yN8uz/ptPMTjjyQMh6jNRX4ajTPggmevOWPDbNLFwkMK393zGEnXm8R2mq5steaGpy
d+pmbIqMQuFdyUYCNvs/lJ3Zkqra1q2fiAgUULylBusyixsjzQJEBEER8enP18l9sfbcf8wVZ7my
mCYqjDEYvWq9tUh0Xh6HfYid/Oadh/AePV8KOM+WyfzB5rHew0MBV9VgMVhULzce8ttoZr4N3jh1
bW8zOqpiHbfHLYUCqK9WQI4HjN1xWr3IMBynPOQy95plGvwJRQsY0ab9hTGjxqEu8vF+wo1M7ypb
6yAcriA75t6O2cdlqwUMVPGhDKR8Mi+WQ4arI83mCHOzC9/Hdyv85sNhz5zJ3sC77pnXbKzN1IU2
MyfUU7KX/oJmxZnOx2nwUdKqusik1X4i5yGHm5PBpkD5a8G3bNwuWnjO9M1gAkqdpTKhAyXaB02P
ZRZPYuzSkaeMKfBdOo7pIHf3WIx8zNG3CCnFaYzxgriI+yEbw2jr9fxHJGRGxaSGfnHSLyxAIg/3
PrusqpX2cYK0fOSraOT45M7NOawYma2OrAYgxHwENw1hcLqLUbKY9ufGVJuqfC8zm0Xezp+z5+yE
Qsl4sOnNkHJb9GbtwtzUmgU2rjFsdSEPbZW/3IA4qPblRf+dI6bvuB283V4u7O4wZ7PEzbf9In6P
31N6lue9AzTgc6rwcFIsL/NmWq2hwFsWS1R/xnDlwgKI7MxW2PKe4wIiBJbUUhbWeWouBhTmWcDo
GKFXJ8RbvEc9va2h0BPPaUyGH4vkb8LRCiUz8emSOQebC1ltkAh0c8IN+rQuZ6vUZFLm7eIB09xg
sp/IChjOZNqaxXGicsdPDQYlngyn6U63SrjX1nrG4GW76sdYyrBpfAd/15/3Wr6p8yMkUtpSWxrL
9pXRHi3jzWhpzuMN1EgfPJHt+vIGOi9MdsPpiAdjv7yTkNB4gyEv1vm3thzBHpTAqNOfy5KI5Wzi
yY1WQ5t+dGafiZmE/dDPoDwyRAx4yBXK4oVmGN6BI8ZkNL1HF+grrGpcvcTLdH4fQ7zj6aG5eB4I
+JZP7mzYinhicocWoGrxiU6Tnn+GC0K0T0osqVBAlN71S4l0Dw58F/oSogxKc8KP3gYi24An4Rew
rKgBbJEof0DDOPCgDwkVPwmgkveemaX4p4XYYA03SeNNbv6+Z6OzUE2TZUttrGVDUCz57TLtj82x
8QHZW0CHXpBDK1OsIbiNROUCLiPqFH5FQS2DFOSETEATwDHvt2PwcWNUU9DMCGIPmQ07s38U5+it
16mLNIGl2RDc0BjJu6bjJlQiSIpWN4FzFQvlp1gMS07BrWYFXZqLJxQps2p2XsC2sblAQXJawJ7D
M5CDnZHa2vPndJWuThxgvspv5026OkKbseqZdrJSlrAbAaOCVGWSPZxmgspIHaJyqkAc9ogZIKkK
5hDWXaLM5WaIzPGArvLHdIDagkFKcHyfUjLKodW5cO336WOqw/+YRwP0W0phJKMzqpijoSFPCt3F
w0KxAlUX2KUtODzP89P8BqcyI8iIK37PJennwn/rQ4oJg1IapZHQy53YvU0r948nu0FbJZ43Y4o+
LbT+iJao45KOi3eOmqMYg+MoPtXdL9Zw1E33s3Q7RLP4wpmd5sOw8hCkCWqmI8XPG3joUkybMXym
TEwSiQqK6V6cNJSQLw0JMdy923B85ufTnC/WQKta7YtIiVLU5XcAdvk0Xu9X8Zom321hWtmy4poe
+E/r2xbCaJoyt+f5eU5h8DsDUbC4bKut/tJn9Ip5tmThLO/TEjmJy7v8jElooTiGvAl8gvyNpQW9
TbHuifLEFRmjGIUbkH1b9CwoFs4H+KKQBY0WQrcMcdBEX2aTM3qKryJKgJQA4VEdJRPIhd4MDkqn
6dScjTj/qQ7LMqWKCBIeDjLhdLq/mlNeayLvlkFx3F/W0TU601sJEeeZI9VZ0lFRjObK/ApF4nk2
ek0XoGJeofPZNLtr3292w9dEt/NNvinVoCnt4WuzO66yTb1rz06MVNTquit3tC4DFd2NoMrrR6P5
eSd6CGqEHlU+0Sj8EaqNaksifQm8W0iRVE7mP6cT9qAE1WejDV+TZDqYmbNkelatZNtTrAGbPee7
kJlHZUemHwqMlVTmEagQmS179EaFXnlrcGnuLnImcP5CJ7bOtxRmsoGdb5VFbCJ+SW3apRzOpIOk
DocOEsP2CMGsq4vQUgAcgvXFmyds35zCYDVYwR89o214Vh+yLUV0Tmk6cMfC4GHM9WiAwInkFSDA
EuIASV+cCYNvkxGlgU05uxAr55Tw6x3t06V93akmwxWvkIFk4LIzz2ivw8/jLNlAf4XWiIwLofBY
CWRE8k/k4ByD5EL4XOhwIclsX1nekPVMtRBqd8QoY/Ic91DYuSAHgAByCIfacGzgWeMnNVtk5yRY
EGa1ESHEfZ47BBPkJjLnCG8y3ZlkOsQGXqe/WQdlhWceNJDL3cPHRB7pwni9TSR7U8L/e+Sk49WF
TNAVqbd0fp7iEYkNEA8JxP7H6EN39mH4JBqRHb9HhgHJZtIeCgzHxwCKhX1UIksmjMNdVkgyTnfP
QazV09Z9/+blr62Pbua0CMog8enui9i2RRVGHgBxBhiRKJ9KCmvgNuRy+mR10FKUkZfsVj5hsUH5
iTJBTBpiD8/KfZLDQ8Wnk8OKSYhIGEWVnuDyQtQK0K4LtsopHbM8CCWYV0bXH8JC4uckrWSyByQ5
zJ9bKEwyBimTY5STFDq7fVdSU/LJKvNXuIazd3NfbELmm5yg7l8meZgs4tWdYazC84puQi46Q9G2
74/ZcjFn2IugDZRwSAoNCvOAuY7uvsnWJ7ZHqEUvbJ065q/imRJ1ntJjL+F77vaDoxd7DRy8Jfz+
o6AIFG8YJtOE1TIMG7iIsJ4pxkvepg1glxzXHKL6cq4jpw6KsUpFgnydAodPN8/l7P0Y9CayBhhb
eIZGrzSuBo+QpCZsqcclPDrv9bZYttN2Wkaw/8+1STN7wKqcXSzJHpmoVrfsREgns+uOwsSXTxy4
2XRwSKGzQwAARosIqj9bBqjLFTKC8GHtXQomCJNBZEBQ3cwvq4EHr9KRSFuuFYEorKtcDlYErtAk
6gesBq71qFrDsMY0s/+TlkRMqBssGTDRpxJlKfnsJJKrlzQU+cd3SS5CRSXURbNytY8kTShJQvCH
adhEN7Q7hxvTBSWGQAUGS1Q5FRKUdUR60o/JCux5pxRq/EEE1taXd5Pck0kuluwqnOiSI+phn/ro
Ysnvhp0hr3ThLDP/Or57Yp84C//yekO+JvUdGaiGpQR6DVBXoEblD+AI1tgxKLhV6XslfC6JkDNY
jS/z2k9eoTVmcZP7xY0nVwqOrGLiitlQZCzJPZ54FQzeJ3xXUgnjxtfJcsrdMIjyDdwnyeLEzkXm
7GlDA6ED9iJHy4yhWeaWL19fUDB0111gT59z0XeSedVYqDx/KA41P7E+E5UWNG5aOVwM85WFtifx
dx1fx/BPMzkwC6CGwTCgPid+nQzeA9VT014ShWG5jzhYSQRIEFNcoUwGNbrK4mUL6I9hPe6PZQrT
SA/uuBXCuA3QiXxRYomTkUfXdR8VrTEU1oGIMz/8++wEstQ3oOVrQ3nokOlcv8Q1SYOEB9Bk0jSS
1MEdNdDJtFA9kUyX+gmiUZI5iq+T/mtJMcUhmThHknNwtKNn3gVMpHMaDYUiSX+RBXTV7mDJDlxQ
4m54mWRpj2T4BmTKYh9ZdGL9izt8l4RAHJZkVi6HG5sRIqwBQknK7B7s2UGv/vDlGJ39/UZSQSBf
SH7dA3kbytY+BVxUogz77J24+zN/6OCEehShSWJluF2y4HSOqDlaJNnlbEuH9k338tN48moA4rhX
T9Jj5eTmQnzr6OuK57Wo7+lkGEcIK3V6kAwGynavJDlDSaTVDnQjkAsSgnt7e29f3avb2rVFl+7i
4uO+cPPV41FYsXP1mcx0OWCV43X2nV8plJuHIrhs9ZWHRLGjsg3m3HL1j+ALoza6sSCqT6ooP0m3
7q54bimeXnmzDDaSxJcbbmiJ2goEZKNhgDlVYM7EAgMa5A2Mee8T5sZa0sKd+/QUJsZRUH0OtqoP
uI6tD1Xet8preS/Eyibc7rp/BfvKrchqnAKkdFMKJdq6cNm6JiWFDfr03TsSZg9+Sm3kgrz7s9Nz
1yx5TI+z2uWpt8QvA5ABFCiOAQm6ICff3LocSg5P5afkxbkdNvTysddJMFFh52rZlb9wb8I9URdF
QBQPfx+nqy07+XVshMjjgGDg5BWIh9OQxkusHYWMiUrBnzKKDMJpdoTUrtkVEKGTq8fYmJGQRfdI
jRleVwTiqvs+lUe5jyUdL34HaXgPBefSLd3jB2YPHyfBaQad9ap4cqO3KK8hZtwioY4GEFqTA3aD
wu3NB+7pReo+OdKaP2l4mTCQjKar+wjxePutfArp/HD/fnWZtswKipficOX6wP7Klip+vxqYhxOD
ITZdZ345uzSEB5FiEpOPNJ09QJrb9Kuw55n+zem9ss95XvEhlaQ+l1O4jzeFXamgycMqOwMnlwb7
909S2+yvFLXMJcOTsSYSZrni0s2p6jtcMpcnS7bm4/fT0w7UBiLXZws5jTubuupXCNchE4qDcZno
vCt8wFMwsSyJQOINiThyZi71RXIkf614HkEb78lKzpAcYK4mMpTYDjhrAtGEhmyBQZeFzm8MhYJJ
qUZW67fsu7qKQ2+EWEciTEQMCWxkjMTq9YlDbz5BGfIsz3fxA0wPkfkWvUJ2RASfiJSx8Gm0lvvv
1+yL95QRVeuEtwOEOPUxUQhstiYobNlTkV80HOKPPr4CodEUwRYVdwKX2JwNFyzMcbyWv4gDcW8C
laCJyxV3WVuwKspxidMyCq9CkYYApU/A5rXs/4VbY0FLhpZZ5hX5FJp0vDgxwuoYhDhR4VJ+TVGZ
HMG8CesLhLf1xAWjg3VAxlLWnNwF6XfqXxzdr/ClpNIpD7gQ3GT6eLsGUn1sGKATVS34+1SET2+r
0ycaiy/Iat4sLsEqQBVCkQpNUmCvFad+yWzxPWi8dFS7ceNVzv1+xzGQ9VaPsVOUAuRx/yYmrRjc
+FNMDhcw5m4NGlu1uaPZ+K4HhEUIKH1kEd0E447U5PTsoK7oneY/TAETiOKbwhDJA2FMuZkVdOHu
b//GJgdd3Z+gKUGGCls1PDcaLGIdo/w/sC+3tHd5tg8zm4gESh+hF+jNUSACWGn1PpFwR+gFml8P
JgU2r8aVDe1OLfjuAfpkU1PfU5ug0jbt2kaSya3dB1epWKr9Tr7PadEshNAThVnRdzmx78kzqo3e
u3210PhgPA1LugT5BTQqd6hi0bLSPRr/aj0dKeGOPLIvbsPj8Z/PZVNlQ5VdQ10+uOl07mj1vcbA
pNMvquhEa1eblImlfRJTuTcOrTn44SBpztaqUvklT7LS2WrlTXHFlnJJKL9/4iCMaf/nbn44BAn2
Eckf6AHQ+KFygupN4xLC+g9vtKZdid299e+oBLLLFi+yVzOljjn+yC1yshZ1aqQ18cmRvKEPlvO6
OyIQBK/1kIxIdzlYiJ0MXE6UJoMrNXMJI/h3Hy1LNjHMTYRgNU7dAH8N7Fn0fH2gBNnYowBefsb1
bH2RgUOQ5pij3IUQKGM6ZBJgsrLQ22BIR/xbRrq2MgYJKKKd29QK7Z+fXcGBd2fgFxRoAU0S5qIf
jqt9Y6k/OVk5zYppkg+UJY8lYrZhLPiUSzmuZGVUk2nLyDyYLhI/9kZWgG7TW8AkJA7JehcyWlub
8d1FXvplj3dj4suc7BElQP4qrpJN4tp+2L0IeRhSibBx8kAOchZ/n+2z/bQOB8MrWY+yVkvr/Xuz
OfAftTDage7W9+fLi1TL6IC0Btan4X4uRJGIqhsl2JN9D9Dls+A588Ai8nYIb6P6ITMKJmAni05G
qeWyGxeBXBiSf9fv3ck2po9JdnIHxXfsyYMlCVaNvxesBIR5QvWn190iYm16XrPTQB4k6A09nadz
WrXyfqw52QDk5rhaffdoxS7kQdwDJgpcfbeZdQv9FSZdgl7RVzpjTQxrt9uNl1/BDqShrUHPYAHe
OCE4oPNOyIIzLaiCdmvqPOtz1kDD0FPrUcbzetZh5J3G+MV85gHxSE4nW/TtfcSszAAnEqTJRUPj
IyLz4nhozN8pmKLWEnD/Ps42UhnOceDpTCR4p/Nq7wOk4AaSC4I9gwk3yPGgtOrGY3knPnP6/uQP
qnsMmCzCVyFu73/cQ6L5e3gCXdB3JaTWtwKcQIjWf6wl2XBDh0pz5BTu8yvvrgAhUN0TPSlBzAOE
mUFS4vcI4PNW7hyQPXF6IDm4JP+yqcLyQwPpEQfHVc9Tua+Bk9Q4my0rmpAfeRI8GlApnN0ljFfV
NaBpPsTDwM2wKIFwRyQW8QNfcmcgB20r44rlb6JtIPeSaEhxgQeZt0NpmT5SypGB2HbqQ+8owIWU
26KxlYBZ8cdyp6TkeTOb/Z8NQDaBHNmo4Ku75cSOIByBrqveKVNxn9qZA507Q3JZ00/Deju7Jx5H
16O+SdsKWquZFHQ5RuZZc8qlPJN5l7UcdVkbB+NFPP/eS++Fqu62pFSawU2KggkdKH6+7sqsgh7R
JNcSaQepBwuyg5DvZA8PQA3lr/maX85o4XL32nDq2/TeWu0262rq7becKKfKv1sIoH+fzRw51ROF
YzmBlCowpDylRSwy54u0JiU2VIr9ctvBXHoHTsZL172AhnHBxnA3cqQtoIIOLwOnpZXNT8tsfUT0
egtr8TJOojjhWB5sKgWc/W75zRcxq0FSq+AiTtT5nmNqyn37vOS0OY3bnNFi5PYnCrtyfvyUgR1f
3gZ2JsAbt/Af5Aa8+8vjYL4BRnX3VHsVNiZBUJyIhujNtyu3IiYqHWN6tNXwCKjjbpfOcyZ/LQno
hjbhmyORkMRCV46EBoDYibjIhSqOo658F2BBH7Vk1dF2kvCGct1p5o/3Zk4b2VTksE+vkgKQmEr1
ylBBWGwllQnoLQiiHuAGBBchKuil56InP7mvDDsZy3vxE0PlFQuDYoJkEeDgn/bcAcrclMDdElV5
nWBNHvePPm8+jI5ffe/4dft4uH1PCiISBgqKQdAPhl+/NmAQetTjK/f6WoPnGPqIh36q3n1nRBXc
F9RPRr7JE/nHkBdI3EtB+zdk7H+a69a77BAlQD2t9XzX/tSRxumBk3hyFU8+8+youKu4d/jFGS5f
Qid03lVakkhktGPqBMhO4zfHc6m+5N8530lsfYvLRQni7NA6w+CoTmVJwkS0K/GlMMNEt/xFIlue
QyK+5/Z2CUqSSSCRrPwGtPc/tSDBx9ThAN7yJBCwRvx2o+1sJ2/72OlklK7hwy0YLwnvf8eK6cFp
cW8fz50E8SP/+CXRsUyNlBeoQfKppKSO/GCahOJGMhlyTpmbummE30e6B1oWW+MRc0jfqWYCLYGp
07m72DB6BQLa6QijW5aLYd9nzdywU3eAnGDsmavaWo6/KIkir9e3YN2YyTvJ6al0eMlKa5lGKH4+
ga6EI7+elGFJVE6FtVsEl9XjQ0AwxZecLQvFq1aqs+eqAMdsgDG9XnYy4ZI/kLQEaKLFELN85F6Q
KH8my9mIzM+RDykco8FQ9ViToAzwSWQnFI9g4EOTSdwmgU8SnShZCNiGn74e1OszMcnoO3fv5ClF
/tAkR/mYFY4enEl7nRAQT91yfbNvJMJ4nXPmGH1Scc2ymYpH2bDBiwWsJuKg/EbXtfUlWLLjmrze
+8X/CaKAMVqfSXZoTA/5vS7D1wZJ1OK0V++ImHWBCEvpajXz0hPo0ZXbpZ2YVAuFjZw70hl196zk
UY0HwmajXflWMMkpi+kB6zbqMl6DZjOLDZaLJpTlp7mjXb3AhB4pM0rBW7BODzIpxaLf7QQI2aIE
ob8OAQMBAdoUG1q8GQve+BvVdtkeBF8kL/39EqyNpGauznB6ZZPJZqJIKEMSO9dx0FoBDsM6ih5I
Mr6ZnRcKO5lz6VTcIXLFwskqo5iEnQO5PGYcnYoRHnhi9TBXdvzyWHwxbrn9RVhlJdaWFkxemf+r
SiN99P+LTh3RFcgXnVJ0Cf2B7O61/UuRVkQgBn6n2llrw5NSC+4VPkvnjSIAv3s9XP3UwQ0Yi882
9BJ7c/bB1qHPuKBRAuv5xAl8LFckFlBQRfQs8OHqZ0N0XR99C1JwOiKcbx8f7uztg0ZXj7smkEFD
QgFgV8tobJl468fAI1DW4E14tPYrhlzusZOzHUYVt+s2tnGw/47SHf7ZPiRx2D9H4Y8ehMdDj4/5
hVF4vYT4FiQuEigxi9n8Ya3AsyWeOLJcF1842Pg/4vVit6zvR+f8ctjNmrQezOtvH+xbk3pjQglf
TN4u1nYr8yxuiEKcWXEnZP7X8v1qTYl0927mi7sj4UDO9J/+7cr+z+k1hbgZGXs6Vfn7PwLM5+hY
mrHazybwWLZY7hP2yKUjKDu5fx9CZA3+5aP+QMvftUxrioaPqqjjSkjVw90Tb+SKV4m0OGvpQexK
RpEsTlcKojQ17FxFYw5YmZy46vZwxg3KP1UIJnQ1QMhpkSzSDS2QyhyhS2U9QA6VQtEQcKmKFE0t
3dIPj/SCX35Q+iEUpYzsK1ig2FMo7xgEqjToUn6W3/dbjarNkNxcQWZHaomJ/1u8ggmOlAVZqjjA
AebRRWxdzEbqb8Q7xY7iZN/Ub/D68UqJNOBdwJFXd4D9CNlz3LMr/t4xkgyw+H709pFQrH1jnHuw
7bmPMP2U+l71dvGQUqMWeBxDXO2hbOLdwvYDFxtB8I+u8jS7UNsgW4aPLFkUCU+pQDX2juQTQX3N
5vuY110kKGN9dSVglii+cYtdFkpUqDG2ElKgfkW8tRAEtgbDBrcvILx4rNsaGmj3jepCoMitD3mB
J8GdhKNqpMB561HIzsgZ3/hIbTGaQCvkjBaxA3Me4agkHPDL8QVR4PUUexCe7RXB54EdQGIR5vzp
xOMa9LHEK5pzXQ4+dAI3kjgMVk60cbUNTkFCAollFOu5eTqAzhnYHn/N8Wk1srID+9TFLAN6/Pnn
jcqoManeJLqTXAKxBfvi0GFaJEdCGEagKI+5nKOkKWoXSu/ui3CjcQmJeKGEZWcCpTPllavF//AM
oBXsf5ORxMHOWQUtCrVkSroTOeLhH93MSb05kLw5PjaboWyFkuiQR+qJ05+KW92tevF1j27sHpfy
MnlLCWBgObA27zLYRFg803RJjcwBnETkYXNjOlcc+xsRBecAEP33+8W7E6adxgNbnZ7ddirDRwzi
nYlWhi9nArrcS1F44ReuCbvslDFF47NrSEjKtMtoGqDGZQ9ja3POONa41l9D8KGC2j0T6eNuzxRC
c3OxdygVy5Pgq1z2Nn+TKOMeRlFqGkVKSWEwWfhNY32O3LvVmx3t3hJhPPexNNwKHgkXnLNzohZx
c/vzh2gRv7kYTHFkBZLZQ2SKtpmZ0Vp0Wu3nyhIeAdTzEI8CiiNiQxMjuoJx1XiAZRb0GzhOJDaQ
vFaWZQjBP+4BLPge3LvRL1aXKg7oz+RFEKyG/4w08MO6cwO3W3sXV133/HJS8BoFnC/GnoRE4Q8E
Uu0Cro1GlI5IZC7Fr6/n+Megx9/oV42w/YYNtMm5+/VaqpM3v5b87Y0MIl6kJ45yRvZWqjgiH527
A3CwH3B6IXsPrEYe8ZvAlXIXB7RZSzlLx9un32LVbPpOHYrfUodP/JhRBCsAhA3yA4wUsGS0TgQr
NYz6hBET8X+fvJp/dtfP1UCNEt0+VOeygrD5BzwVcB4JIAT6K74ieDuqUOI5Vu4LeFeKRi7FWLwp
XOLC279I2bofPL71MXgrktIX+BPIIksGuB33e9ikoydZX8juXm/vvyNw9oB6vZ/x4moK25V/9EZv
uU9nJg4jiWz3thXXMXtP3QdobXGKn3btoBjAWCI3w/aMOcTWNXblSe6e5Ni8YS8zcSAlv5VuRyFH
ATH0L98CJEvxPlOgYfKo178/C+cBeFwcSvxnj0qX+7CZ8xgAgxT89h5zGxztl0d0yawTqP+CnEoU
g4284GLYhtsDKW/g9knsVW8EAy6Onzi+FxLEmT8iw0pSkLuUjKzkV21BJQ3ZUm78ZY8hlwmXU8v9
EVUF8tkZSI4xCfdSxpBSmDqTyzFJRUgFivwr8KeKgnlB5CPrJXXVQMBycrkxXjnX6NyXBb9dfKoD
bXBcS3391JUJC2fLRLdk3yWEOjOOezKCJWZNSt6ChBdYggATpAaXdc9d2Nk5IXlaSib/ytPecRf8
s4Wr85zQFqSNXaPFfvhHk1rfeNZ1k6nZBOEV5rAiCDC6jVcyP8+FOHP96IEtkBwGuF3cpVOXbpAd
UZIsksw7kwhERsslScHXk+OwBVgF5MEl9XiSyFXw7DQrYGbCveOvhuQXX15eIARa4HNdrBm3XIWr
TEnFkQozIjz8OyVM6FtbSSkdiUjyb7K04wvu5MfHjOHl6J+fr787Qr80MH8bkj/6SvfXe5LdBy16
FERg9U5sFCiViaTuNAwUz1GbzCd0NvH4Td9eQqStyC+3pX2b3Ceap3yqnR+ku82quTtDT7mTtpTn
kHTAYg12p6DvwvHDKJY2fujZ/lawQZiE6ApMSFAviC9G5yD7vGhA7kVNuXrD8A89vqH01iUDh95z
zzM6foKAjs5YQ+w0CbF+l2BFTo8kZ41vwb1qOdwW+EKZb7wB2aB2H3N/AuLzDYD7If+SlrKCSpKU
GqUWK7dPjUF+Yn50m6ZVS303WSIP7yK5dQ1f69f2S8JQ3ZGZxFM8k5w9WnSqi7kFADE6gJ7gp7hS
WjB8ueJUSQ+C1qWqLvMrWYjucmtfkL6Sv4IW6iw9CVrwlG+5dwOZFWTyQzoUBOikjQ0QGmV08YZj
ScdJLw0i43TTlJS6oLoIzMLufxtB8nlfNwyoFkjjGL5ccMYHMYL22xgPCjvvYcLlUV0sgEqft4W+
HXnNuzQyUEF5PwHXKqekzyLhg9kDr90DIL+BOB+5/bB9kz0qB6IgSFzg5zQ10Wl2G1+ktYS2jepA
6w7tPc9AoM2DBS9f3ADHbs8Idp22p22yBhsP+t1cJOuzPLt6qOTrwDWDtW86QDTAejKQT0R86YCD
U4f2E7nzzCYs3km8kfIjCwZC7Eprx/Dl4h1ADOPISiJUGuoQ0QgSqQK44u8cDvsda4TB6JpCGDtp
ZundLEnhzfdyAf4Q8y/JKNUbvF4nQIXpu6C6EBZTDnrQhSePR3AfD0JpC7oHcqVUB14k5TkcH4yJ
cmjeB3aFCwZ3KjC4EgKdxFFTy3+Z3O23DNqc7W1p2FR+LLZynUY6WldelS05wFdyfh2GYkjTWDwp
CdVVrKLstkThbNUSG2CeiPBz0njP6X5cOHtqiALzUcFASFri/o11/y1PdpaMbTkZiyXTdug7ebKx
fEj2qLK2JLckrYQoO3YoJwNFLmdKOgCjKHs6FNtUyhU26yN1VgpEg4MC/GOPJdmvciyvYKQxaE78
2szJj2xTi/4r/JAsEL/g9Jbyk/zjRwPgOsFDQMVu9DPw5OnRj4SaGSf029kkLyCvRovWW8o9jhcx
pDIfKNEwMgsgxpKFA0XD/M6uocCWDcDXP8Mon2Xii+U8K64GVK2z6x2/Aj2zVbxQluksXoi/hgQI
OS3JOop/Imk5wYCrG3EBWqxMRh28xO611NwE44PsDbVsZNpy8R4+dQBhFL4xec1YIG8Gdgq4Ar9L
PR805zKmcJ1EKHIuEVGlMq6OeXFGBVpwRMe5QJcMR+K3/Uyq7aLbp8MLRhCnhTdUGYBqpH55qG+Y
X8wdTkwSyW4vdV3yTJzUjfTXc3v3ZepTlkHn70hB2jyzmSkAYW6+JLlUrCxpIYy0gc9yZgozwCxS
cG4BpQgOTOAbseBYQArGgebloYQblC8jHTzvDdCJZn1ReQXGLJ5UwiVJJV4uEqPeuVp9ANnneRvg
NXBeZFapiUfZEiCynKjgcU7zZJksZSUGiaQt3f6B1CqrRrD1gtJJmHzTE+cydwFXSd5OxdpTRGcv
Ph1asCFpSLiNGyefLutbhlW8VqnyC55DCcXTOHTuBohbgSbtcVj+bhW7SvbfjOIf/Ab64HlNcgOj
WDkC09CBhYgpbAjfEP8LSutwxxVIiSVlv1NoZjv5vZW2wlGnMcKc7+eSw7/hSJL1JVvW1ezJHAmY
H7/KrzvH0QToJgP/95OHl+P/ym3ASIDUnAbHzeiPsy/yS57oObmN/FXq7jdi8dMHoOlwuE7BTooZ
N16lItfzWgyelLXFuO/fpVqf09X9YH3oYNu1Tzk+/gA080P1PErgVfOV4PLafxfMUhJeXgt3FDwA
7qkMkqRLAKi4vAkgYIrPPd7n/iqIHdDiLR3YIKKlvxtQIpFupHiIlNr9VUq2Y/gmfmdtlxSQ5SGV
6wFt5L8w2foHt8zTPnNOPV3IW8ukkPbjSFIHr+KjVK9XCv1ACJk0SdrIApd6+X5JVXbS5UBexXSL
y3Bya2AFD9oIU6wVLYJBDAKu64Kd0VIl9WQp2pxtqRanRPYVIa5UGvtUrbp61YFdHmOXzUsoR7uu
v4QsisTBUo37LXBJnkFxacwipvnNhd9tnVYcKLHwEvuhhK+lfd5Ko8+xK4hJpCyZGRwFCdKdwgaI
7hRTTBYthTOpfA9tqtWEsBiXgVO/JQdCWIpMb1IdH1GoJndJxHuPpB6gvbfzm0Vle0SVaiVRsx9a
K9q0HfrfKG1j3UmD0rZIW16PrG4kNasLZXGxUemP7jx9wTGD38M2gWbmrPOxKQ2zXuxeOW+5Ugzs
pDf5DdqvlFqLbUzZfrjqQvWNtuKUpcwuY+AO6QyiSLSs3NFWUIMS7PbXiILNa1hUSUxTJV3oTrNA
I09e1aczSy6Lwv9CKmx7Z7CguRl4gMIp40gqdrg5zCk5uwfdxi3D2ZQHjqf72ByD9CsO9J309mt4
pdI7L+6YFrTbnJZk+Y3G0DHd8jxARtL6LgXBGGzkHSsvHg6PN34HdmA61wZiMZppdQLxI9+HbjUm
LUE7NT10CkuF10r/KWVDWlt1FwkRiRak7V9g8HB6dR8/OtBQS+2RZvliegamzd+pNlJifY67Lv2C
Xq/f85Azu4sbQi/3gV7uEKQnBUSQC6uUXu4hQ9h4LeWA/uuIQPr4dZldKAupG4HBSllAIkT2X7da
dhEwxl6iwNsKkkJKS1eVUI3N6ebrL1I8wbpvJS5rD+1BYEcZaCTBR4LFBTIl8nBdXJZ8Z/wp+Ras
jmmP1dWAODP1gYRjyoKUPgLZvbFRSij1OoVeIao52NxAqjQSlEtxJRN/5v2+vMSUuShxcr6aWy7o
q+YKelPNPi7EOZHtUyqNZbh/vVKYKvnSqK31vbubAxPoWrA1DrrQuoePD7AbPXUXJDeXI/1S8r0F
yIXLL6lUw5Ek6sB9LPSTBd3ci/j/Y9N24ITbDL9AX0KN4BwPEjunWGp9ZQCcfi7urEjHCAWXijNE
CpxKCJ6EoGTF2JkvJd1Zv/8+O7TQLqtIhl9qtgXeWhfuUkzJGSERnhTUlpQqBdoHWyYmkE8EdeYr
m5SRb4P+C96AFLUYqhwj8pz2gH7JxdRzCpn4JWJbL8uM2FoMjOQyOB4DLQkRMHOHLtDZu32K5fa9
Adwp0ZDyJrnm60sKltogSfB329OTAPpPw6mjcqpB+KVBR/NHgeZ2U4/JTU2zyR4+KKhi5tkd0UO1
cBumA7rAHoKAVx2wlNk4ukbXJrDFPZRnl3+hoB0Kqdh/nwgEbxqci6qB7hBMTfz9H6WE63l/2ldV
lk2K29Fr9o2zhxy0PZG3GnwPNfuZsj8WwJpvS0X7jk/UwvMfDXkG+EN7Bq73Y2Tl+9qPafaAVNwa
kIs1ShMq0AGiIOQBsuoVlkQqE9p3nr8Xj4vdK977cWuVKSCRCgSnaQ2KZlGd1smNHDgUpD1jmZXZ
9JYYEWkI+6a2mxv6ab09+a2Mqn/jjyCHf2jTtiY9nhIRlFBAlAD6MuxAc3aa8/s+aV2zXN567wPz
vjtVG+UUDHrfoxL02b4ITjc4FqtFsafNpuGUzMS7nAZO2h9YRnL8/5/sEXq+kBdpJpJsMC799xif
zf1dv44ep0leLZN8CxEXs1xo3+cjlmkUHvNpeVsOlQWzqwy2uvH+L4vtf/0cmOUgBIMqECYgvf9H
NqfN0WWuk+NpovXpCSmGdl1TvNJSF/ENV8kN5w7R4yh+L5plPczeoHosegY57cs1Kp//JnQrTtWf
Cw79MzjSEDSB8/iPgpKGSAEMTEY6SfbTax4pvS3TpTTLv1/z//KjwqOnQs9jDFE45ar/e8h7enOu
jGufFDNdNll0ocTR27JkGOUcL2X//feP68Qa/7yqTs9eFCFGyIb99+edGjMdndrbaaLk8/p2UICY
NkMTaQrQgo/vHhwQl3ROA355WmALh8HVDFOcAGWt94AvnddxNeUpqAWv8URPPc4aibxMCQda0K/8
Xu9fOKE6lqk/zncAmaMGDZYBt19X9vvHbd/Lqms1iuvj5DgsxkVDBHZbNgP4SnqVFw+xb+dzUJzX
NU81iqtl5CGL8eXam5U1TS4l+vIt0KY7B9eZo9wejpZAJlyr79WV3TJDKFQtFtqtb43u1DsMmg3v
qVP3DCeGuq++xFPzdrIfBonE5ymo/x9nZ7YbOZIs7SciwDVI3iZzV2aWUrt0Q6iqJe77zqc/H3WA
/0iUoAT+m5menupmMhjh4W5ubpbKzvT3g1BFjYKWmMmcQd+hXgQnAoKTd8np7HtXE9VWpKkxgoGd
y4mYnci2DROvzGTjUBD1Wu1a5P/8IVwPcrlBfHRRVNUi7vyVa1Zoq9pr3/QQgC7/C1X5wfS4P1Ex
riI0kFt/2YM/DT6kYhJDReELI5jqZ4rjV+mfoM0eJRMBiUMQMldbXiWJt7Sjcusbw580TZ0goBkG
4mwinIjg21oe4G4vonYXA6z21qTOHVZvPeLvRnwaYaMYoB8Y3/lXANojiD8KzCajOUOGppFtLQnL
p8pM+So9zR6YHRLVcxEhvkdLyIZWz28MtEOd9/dKWuN/c59q5dEuvQvyf+q3kMMCT/7JFv4otKjn
dnaDqhRab5j6QZbCZW3DJYmztU4TZagDFC2ZcjJo6UzbaiCN9Z/8grvZuGnwenaR2ZDi2ikqlLJH
7dpMu7UkFytUKp1eyVYeanrlqyWJ5e9nWPmOenMLqupkuYMdG9SB6a78dCgCMwzsJmgM1BqabRJr
d4E5gCbLfGgvv2cWRa9oJ4abtro3kD5mMtZ8jhsEONcRPLlszzS2ZwFtxBiPPSUmTSK0+1FqXUoD
ljRU4UljrergNjPjLVJ4y7BlEE3eK2mJ2ay2CGQNJc9y7fbPHQLfUcasp5Kvw77Z6Lr1XPXq3veR
qKEks4JXDx5qTaXMWFUI2aI9N9cWGi0+vRh2pbZRUIBQZFAjNVwOxbCP+glhEv8J+b9sfBzGctWk
9RqCxHMqmkUhkBYJGOWFRSBZNEel7G0w2odEURdZQ5FeKW9NRrvVp6sT0nRWhl1hcnwfXVheh4G8
13/QlH00+Ms2UN/FWCz9yQejGZ/LylwOkeK0pntnlNXB7IK/WkILUo83hc+ArgftqM4ulPfaXA5O
4WuiwylbHO9Jk3OW2QxGKetjLvRDP2gYvx40sZESiEcwxvQQR+V32agf6sFedgKGjJ5uq+Yw1lcd
x8kv4nWWZrtWCtYJvpKF3fNV7IfQq3Zlg3HBsMxN5AokadPqwJU+VZ3CCbZ0xqHrbaGi1qE9xRkT
11G4ztp+5bYPv+/WjxvlSwSfXk/naAmgC4Ee8tfNmnVdVFZyqR9Sxi4Hs9166XDj54uOOZnUXSot
ojfEcMW8r83RcaPM0Qc4HIIh7QRKbf9SmjQrB1qzAIDj3ivPZneQyocWeYSgZrrJTXdx+aBHB5mZ
9fFJYYY1CEMA4Ty/Sjwaz7x5HvYLM4VfMD4VCOf//oqK/C05nb3j7ECWtjXW8ZDpB918Etpkc/jQ
V0gVFPVSRSzAcuF6N8MfpVr6lXGvFcNpGBkeYFrElKtFy1ROUl4H4PAlom7RKSc845my71Rr08rB
ukm7hdSAgvQjJ+ola+7UmBGMlHiJz3su+6tMXfN/KMprZeJPD52BgWwzcYz2xShHpys40t6LNbgr
PeOq4qLMBkQ+qSFK7OrMzsn12zh3MXHA4tz1r0bGKoNiW8E6A1yKN1G5MicRbieiRxFsWXk67VuW
GF0CKMy9w8lO6HzxP6Hsu04EHiMcQdsftbjRYdJSg/1SXyXG1oMkQ/uQ6adyI0ERrNc2ObKy8/3z
iM85AifR4GDTeBPY/mZIzu3Y7KTs8PsXM78ld3wwzD2I+hYjMMgGf92U5pB1yqg2+oEEb6HkdzJ2
6XIVn/zG5BCpxHRcsIxHOUZXAheE3so39aDeMtiuZQncCfWgM50xLKW4XQdgyUSk2oKqTI3cKKsu
f/MZkEjPoQyrCgEkC3Eat1OXI6O1bnVtpW+ZhgBNw7ytIS1aVA9HYyMjf7kwGLMK4zejf7hD8Gk4
5bGHl7m1SmT3umj8JUKxf8IYAMyFwEbyJkW6k1cCz8HHAN9kAs1S8Xdje5e3yzB4ciPZMRMNHAbM
3BrXhb+SA8xQLWuVBlTfLdTrSVSVCGvbFHba7sJCy3MZ0Sm6TfyvyazPxDB2RgHz/aTzB/RvDwn7
UR/MU0Uw6nQLf0TUBqW/rVr8zdCTbOJT2tEvo4eKHpC08gp717v1yrSw4JYZGshcp5DVHNOKwomC
c84FErTMEYN/pN6uH9NHL+mOrfbglv0itieje2URmAQaYEw9X/mIKWWyvMTNlOEfVUKcCa6LlO48
xCMiXDzQQUij3InRrnDRlHQzJF5Jq8zNFKY8C4kIy902UnWfqiaVyKJ3k6tSSx7j0SyWqfKfwpnq
O39XdP2uMp8qsK+uD5YNMEesO5VK97VGn54jLmzHb677oVhFCHJYPs3h2F+ZV7koecdy17jv5gCp
OafT071YAPCdwlGMCmcIUWzOl6bNOzBlrub4x8nIgNHsCop9Ksw/WtosEcx99vweckvRPLbSS+j1
O1mDp0BKpoqzp46OPwkwavRi+uTezypmDNCGYfe6aB5jxD3q7aNSsRAWhJwqWFjNLhaJEyhvcntX
xTAq1ftBbFNvPfRiEdf/Mi9eZlKy6EV9zvmV5RRnFO/kIa0aZvuc365nFtc1QhXy0YXy3aDtiLQN
Shu2urAI9XWJPJU1bidp7bEEjZPj+9wq3loCgheB+2RQKJpTYJwV699QvhVKgxzyvRegsR5Rnzom
jbDnVodsBhCQ05U5VLYT/1cyJCIWcr/MgyX1ePda3nWoalwP/IX8kMGCGlcj+hXmU/wf8zhMwuKY
kl4XDMTmd8lp4P2esxsjW0j/wNnX1at4EIUjaF79GWkk77Gl4qZlC3sWg3LRli56mjhlO3EG78K7
TkEQJ9pZ0qOMBlZGsZWzsf9gr1KE2wHFGZt40tyl0qKW3iLVXdQEmN5CM59RLdriRbBRhn5BKehx
s/UhUk+c+Ujoi6r6VwNhNude/yvoOlUx7BYX5mxpXJuCFkZvLjSbSB50h3EMp49oxsoqr65RU17a
VbLUkQ2VfH0VuXihpPjX+WKTD9GmHLJDl3abQN1FOiYyHRSazN53CoxFzd/rdHutlhklrCkDhX1d
6MuwQdCsIhhZ7a62Ayc0vIOSDE7qeitKkTvf6lH6kpF/QCvD1cor4aFYGTF44VFoGtpWiGyl6vCc
iJeSv7TKk0ueGprwngsG183r3BtJaGrzuQRgKkxvMxLcSivEaZGpAg+WR+c/yyPcgXrlGwyIZuVe
Cv5aOlwPpFqEsTd0dGtz2vt6D19tlSTvMWaGeqtvvRBHGU6mPjIqU9JUppKJ9PBeihCYa1ejzoyu
2i5C66mTa8fXYTxV5sIlcmtde0zi6r7imojUN/wBlnRrFrh3bj1V3I7EadMP1roenmz3NnLb587w
HaM3nSRAdIzP1isvA0yBlD8ZWuqpQBfDbafic+cPCF3o2wLt71ow/yFuLS1eeYx8C8JcW+BgnDjx
yBF12X0DhGcQXKE5UdIfe/a+5CVLyUZvswRcNQUNeTMhaAyM5ni5vHals8xglta7wJd0cYFD+3u9
2rC/FtWIH3EjTlqyk8g6Ql3CaqjbyL3lGDXiq/2y8MkapXaZsxHCFE++7F+IYG8+1EvJVa6injEu
UrCFaB9TA/KSbu0iF+J8B2kvvoOtux1o+rUxoiRdet/5IMC5fLZC+AiNv8vg9PRV9dTGOcmN/68K
uT177sqOoUxS/E66NYdzXb2EWXQXje2yo/tTJ2gyMrwkZ/1/JvwTyVuHtXqnNbB3uAjqgGlN9Jko
djob0Dk8SfLBHlH2ZuKR0Ot3zapLnnzmvvVMvZYG72msqeVgKHiuhI3A8KTrDVk083Iy1vJJhOMP
0osYPqXVi0DoKH/zsC6Je3OZgxAUY71AB/+gpfrSSKUrOS6WPYVxpsM0Z7yuRHBtQGXdhrKz8FyI
mymKLeFNm9mbSMn+lH6HHiCtdmquEbmJCN9m2+y3ls3YVKqdqGHWYdudYlLEJCzPKsJyVgrVKjAP
geFoABUFXEkmtjHhWKWKTEm+UdrGyaqCLAEPFZ1eMK7T0w1TG9y+JJByIS3rRFlm9fMYj07RyRDY
bpvC2LDhnMi7D7gpVIAQCaFavfdIrZHC+Ne2u8Y8jy4CVHSXmW/NJX9hcXrMAA06EZzUttmUXum0
3MyhUSzswFvZPvAFxZePrmvbQdmN1WWSPjVB70S+frR478zUFh4ahX4dXwUxP1m9arS/mveOhPiy
lNuNZ9XLTGhYF5hbgyI0KRdjve4kTF+5JJsh4IrDOeqhNA8WbV853gVI2o3mwfQs6s5wmajJlUfC
1GTiugdoGvGjMY1bK0Lu3Rz3KT3SAqx2mBQPpPua+dDB3gw5fSJPw4OdkrM7V9ZLoPGx5fAw/WAr
fopHeRUH6FaNQAhHT8+ceIi2eUQe2HZO3NZ3FvoZiX3byejemi89mWEp+rtC186ZjBVjeSWn4GsJ
CndpxkF/6vuQ7BprL9W48vRmOzJXJ2gIZ1jxISTdHTs7IyMqkDOSlnJebrMSomdGQuqFxzFF5u5P
2HdLSaLHI59baMi+dVUEAu7BU1Pfen22NsL/Rq+6rqxqGxTZtsRDWrL1lWU2pEIMNoVMyMg47Ib5
wnB98pN1b5wikwFuS/R4W8OtamB9BMWhMgLHH7qldxEj/qZnjjS8CkasYKhjC/7qa+bua8YQSX6n
Th5PebsPCxSaEwPtl5cWGhQuv2kNxBS8DTSiaqz6qqNvX0v5ukZ7JjKWgKq/Z7jKBMHN6lsc3U3M
CT5QXGWW4GZmGfRD66mHPAp2crIHn3abY9h/QOa4PNXJP05CdwHI/f5YG8RY00wV7zp8fZQZcKzW
eqxU9aAclBGMHuZN/KK0G7NBsJsGY4dYKtZJoffoeeEF/OkbYDGZRMgapEvNUHVcZ2b69Vbt677f
tcXBLrFauynUu3J4TMsjqY3KKFu3kswXvfkjvFvbfq6TXUW/lQuBgyRp9wV8P2gj+jJ9d9uNYTtt
8VYjGtXdGMExDPdVdxqVp8B9LuS/gX1noSrJXEp9AXSZ76IPnwvNoKMFBG7gp/d1FwXa6EZGVecH
E3Kfqy76fNk1Tloync2gvXsBIPjpaSqWfbhJ6IZGIfT1aa7Vl0ExZDmu6LDurWulezCwjMDTxAyO
6XChVabOAaXp5YAF6dcZQlWwXfv6ON0qjUh3vfwgmUjWAKxveym5yiw7WSg1XEjsuzqjuRKpPPl/
rQsb7oLGOhiArvFZ89YF+sZVg/CnAe5nYZWnU+r0uAWmfXbl84+HnruMezL7C7v6Gxz78dNBNalG
MOHAHuXrTzeyRk/h+qIw3UiN0wf9vvWYxvSLaEe6URnetcbtPULvNGlHDlBcIw8XZHnlJudTrJKG
Wr1T5QAcHVdaCKNDQ8YNF49MiD+Dea7a6sJOUn78uJ9+8iwglUpqBYrnZgdDVpxGN56EBelLgxKV
Fc+dWtxqNrgw8pxtsM461IfEW4+giT1p51qodUboAij0cpVLsNRHc+BzZJoWU9N0w/6wTf1mvzX4
oxUWncjQlZaWoRyuK4AbwQWZKE8ll5eJfUmaZEvVfEDTXQ6o6hKkNmPUBMHfJ/s20vOiD+5y/72U
bGDgu99j509LhzkZHxtDIlp/s689WJHakpxlh5LqNz32sblpS8cwnnsKKj295Iamz7GI/12Q/3ve
7FMlhQoK1xrZIfWCfUc1phbyztD9YZHYztAbV6UF564IN0Od3wktfPDr4bqMi53W91dmkb80IVVn
rqxKeH9t2dy5nUUtO6ySTF9Iqr0qIpABV1rVL54W3gU57FEp2PViPPpesA2U8dwx6W171/Gg0FF0
3wIO1hiInYeb6hj8/X15P/ql3zaAUGW8Wwl0dHa/nqYmagxRahFMwdLEFBj2rdHt3aZZFV5wqyrl
leSDDUWt2GJ9jT8WbBvd3KbTfj21nvQvl6o9DjEPAflVIOdHT/47CIhAab8qkgxpcy95vfCT5/2Y
6ROhRoPxjLAnUHX2k1NAVC9JRhpRNOjD8FVyi11E3PJO8fNY75L4uidzXChaSR8pf8oVZttM1fEj
+6qj1NV1RiA6z6Frd0uCd8Xt7FBMrUZfHPQuei6H6tJtOL//P34x6LYqWGl+9/RGn5oxTdtFfiyK
7DAaYsHlT9NxGcvYRjFXLqjhOnMXuOoqHDV3qXtyQ41J/K0GoOCThq9OH+JJsFMG/86PgsXQIowW
/ysKZcqEhzq5NsJqn4nxrlCYKjKrO+wceS00cUJp/fvi/xjK9E+vMrsVmzqmraSTUeIC1WWr6YfW
xiYXL/jTBJiU9Ua9bRsYwPFeoiXaWdYaydW0lRfG9RDlK8mSLqyuOh3J+RbWDUWfsg0SnQ948dPq
FkWmyYWakuQChIZKuaAV3/SI79rxti7HGxgWpzKHPE0cq9V7N0BjxQhWUiio0WBECwxGolMGhBQK
89bsmKux/dv6ol3Sjz9U4Kem65MzKGXd121g28nYaD1rN8UV2Uq3kq1uvYYxaxWSmz/oC9UKV76E
hqqhbmK5cfhzlgLTunxrigIN6G58LFJ7NdYvsd0t7Mnp8kIeov20VwFj+XmCaEAyMvuRIlXqMktQ
Zc9rUDtpmSmbMmIGIGvXElcWbIhlQE1Yl6usAxJOznrHFGaU7iSuJzMcj1WmrkyBwJLxlhjMwnMV
m7a3zPOKr7MLKKDl9DrJlUVJ27YOELINILVYF6/dn3Kcz28y36pRlIEuxNkhpjgMxjN+pORS9rCX
+dS/H4ufbilYR9oUQU0TT6yviyZ1WZk1bsiiIYaBsMTA9c6IVdatRiClKPjz++PmjJApnnx+3Hwj
DaSRsetnhyJ6ByG09GWGaF/8ijNI60gXnc5/uhM/P26WLHIJDb5h8LgoXZXdxrXQXpXeRg0o1zur
DHD50gDqoK5+f8vp+8zP9efH6l8XNYkbf6y7CI+AaiVXb1a/EeIt0O9/f8pH8TV7jEKLB7vKyWhQ
VmdvFzSZnGkNwTmp6ON6zaQFRKbhr634b48WaE0DpDYZlHWh8jcrU20cghv8JsxQMXpu6wvx7Ie9
9OX3zF479As5ccGxD7m9j1Ont86R+06NyhPD8PT7y/9wRBQDxpSscDEp5ge15lPo1KrA7aSGIxIy
iwnzEwsaCHBdhVbKJYP4n1JNVYfGNBkiQ1YRs5IwrzAETVrskM3wtat6RxLQrTFHt8sSpHsj1HcD
MCw0hz+WiXGFeg7QOSLCVHqJtD3yl8Yx6o1bLYEvLJ5zKbxwtf2w7qTopsYFImOdPidz+aUs6YHi
44MrVqp9SNCMtPUJGUjMl6K56JA6bavZtvvyuFl7UY26NunTIDhYPqBsRxvjzS7PA+xU6Q3721I5
Dkj66ag49UfZOP7+3b9BA0SQz0+f1+d1KZQ6ani6xFBavikm1/fkbyaTwq6Hbj0aMJz6h/Cileb3
t9ZgDxAgZcOgrP4wI/604XD7LSJXGMkhNRlwxymejAsSxp/inqHt5E6utq2F5UiNaSLKRnZ4/ft7
fw+cXx8/O1vtoNZm0+q4f4ePRr0XXGeI0uNShxEYk4KXvPW+bylyPkODhcPcqS3mvAYB36EdZZUt
TwaC+01qn8GPI7qrBpf6paL+p5ebHFsZeFX16Yb4Gi+VMBhaP8PE20QWXiMBbjdJtAJkTHSx6LMN
AeT31fzp9SxANvyMhQ33bHbBSspgu7UbfjiC8jDRb/LsMbDv8aOV4pvfn6VMecfX86JB+fy/h80w
tLSgUEm8KJkcEXNYQRFTYqPYeMpD0R2lfEPc4hPixapxO9X7dNyYl3bvj+871R4KPExZE7Of0OJ3
zLEKkkMtTQ6oybCnFKVdLqqNbp5/f99Lz5p9TKHFvhxFrO2U1PK8YdgU8U2JfoJybC7t04/j/m1x
Bfw2Uhga8B9ssk/H0jM1UypTFjdFzMJ+sFMOJ5ph9Chy8olzNtWycIl+f8Xvl48OlZeEnY6/ib7P
LNNMIN2MGH4mk5kny4nyy1jdgEgal265j6jy9fW+Pmm2UeUcY+xI8CQ1jx0sPCkQ+E87Ruwo2ZMW
Tia+HEqaS5PyzMVz8sOL6pqAQwLURrkqZhlGUtaFa5YEvRoNNAZuxk0VnNJ4D1n69xX9IawDtn56
0iy+yUXiFvBEeFH1HEeQbDAXR1vGW3AoeGDn3qflW5Jc2KvfA8+HTbFqax943AcY/Hn3cFvAQiWq
8n7/mwATd3z1lSeWwV4uNr+/pfo9H/36vNnZaFs/onLRpkCHCBO9Vze2lipeAww+N9IpVfpjg5U7
TdTTVLV0IEXweFb+oB08rWwWcu7u+wqalOVkenplctP//gt/WBCASZ1aH8aobs0JLW3Zm5KohX/w
mlddPaMsmHRnGNsto93Jfmjff3/cD8eXXfXpebMFUVN85SGP+IdhYn8xaGe/lN27in5cuhEaIy8T
dTu88Bk+ytXZqbIETsimoVPUGubsqX0Q23Jqyv50uwXqUcXIIX6Yan+3uEP1A+o9bF2tPzO08Pv7
Tv/i+YOBq2xyyQkDmmfsoV91UhWo/qHIMSY/NdZySta64jwm+4ux8dLDZkeqLvqwGpqBt/Ru6uCV
b0nAaJNqIYvd/0+kmIC4//dm85DYa4USTEvKdEVYbUrxMUoRnyv9wsf7ISR9edAsItY4uVeZwRKi
uuWHN6U4UqUzvHAxKflx+XRt4s/JdMDmmEclwIrqZPSnO7Nn+qoVL1yamnHHF1/I8YUA+MPBYwQI
2rOFcTxBfXrtT5FIpHpoRJYrXZk1ejRnj7oUXNkhtySZ1vzucPH9fgDE4GtM/HuLPhFSG7NaXAl6
+Ne9Kl25aGoq49LU/7Y9dhsr7jO7eQ+A+iz3HcdoMNyFrC4EGhSMI1UvyyJf/X4uvof/yR7botFH
Emjx/rMTaQ3yKEhx40OtkhxpThq9MC1iBSTyLyrMGPrVzsWsaNoqX07jx0Op55g6Vix93icrM6sJ
gNd4aPDK01pGf403cSkf+vZlZ0+ZfVnZbdVA0v7Xahw8APyuLjc3ZXNNLd6ol0TplEuPm62kDSk0
kySM1WsU3vRxuNOLh7rb1Nq9avgrBYpU0O2rEK9FfZNqUKjHF7JPUiWuQEiidCaYYKx158IH/nbz
zVZh+tmf9ndf1XAyrBID415x2OOF/25JKGZheEREAiSwI5gzl66zj4A6/8R8X+2jhQ1bc7Yavpqn
ecRk3UEUD7K2meDrCclWIdDL9YtAY9lwlAaD5Ay3EzxOhLeywIItLKhZGP5ODjQoV+dmbJB/rdDL
mRBiWbu0PN+wS5ZHyMK0NMo8+puzqDYUPYMwLV+NZhHXYMu+GDrEmmgTRVyB1HdedUJukDmEC/H0
e8N79ujZ/gyKKCtBMliiEeGz5uD3sDaZaK6sUzwgXJdS+cnOhE5zg5iRfPRpUvpKuvebcy9e8uzd
YPZ0vC+kO4ziak9bjRHNeXlrKyupmlxUSwRY0WeNAKgMiBbovzBx2OOxgleQt41L48Jqfovcszea
ffQmjTM59QgmPKOtj6FnOUr7zsdksquFBPP71v7pwEHV0LjTKbB0c7azU29MRF6nzG6WE914XVP+
81SpeZ96NpZa79xLDf7vneTpDf/vmdYMkfIqz856m3lRs3Ua7GppDAn5z+CNDoc+Lv6M1Tkr4FE3
7dqzAFYVtETxgK81Rtqxg2tRRuww1lSZnx/uW4XEMrkzh9eBUZPLeNFPR19ossVdY9I+mGMJEDXj
MmqnKVvkfJP9WFVr0e2h9UA21OCygNnJ6v3vH+Wjgv928DVdNRk7VEz1oyj/FG/chBJUllihkPvU
FDugol57T7PXpn3NIrGOJRQx1EVhMh0rbypxZGaBgYFykWWPMahDq2HRyyn0aGKZ3mmQj9pIS1E8
5Pp7wwRjVjg0kWoFzr97sMJTDD0mQ/6mx6QtwfEESr236AhoOo1YuuFglH35mEAwihj7MjJjqcjJ
tsR4isGqLjaeze5eRNoeEoIDJIOEEJJekGvLcYTDiLqA2uROUx8FDx4KmGY9C/kmZa/WiBBKHq9/
X78fN/Wn5ZvFI0iSeqGNfDMFmLOhAXV242QPkM0RihXwVggUvz/xg9Pz7YsxrQbCyt42PlKET18s
HErZjkbOkV7Xm+hR8zTA6w0bRm0rR6/+BEzeKXh9F/DvVOSbbuz6H2lsGnnLS7/kx2g8ydZaFtuH
QdKvl1UTRWla9Vl8aGt9nSMPaFHl5/aw0JJx0VX5stXEwuxgcvsnaURpsd3H/K8GnUbzJjLDN4Ux
RpE3f/xUWsWFcT+REaawCTwah/IhyWQw8gHyGhJX4sW3730V+Y0OSxEcqMwno7HYVv66dG99qVtW
UbstGnRDNR0yKrHYehmFtabFapHdy5X0B37bcnxPynNAqx3UN2jOOvyRMkUbhP+204fcZ1I7uJFK
XExh/ccp4y5cLC24eVlgDM4qSv3eKmCZ7eVqZY87eMhVuxblreSfpXGHrGSO6soAAzFCpFVgD0GN
prSQB228ACr0vPPMsUMapfLg+HlyLHi7psFcUd/TB/DlASErZOSwS658XoLbLTp2Dew290UNTVqF
8aLx68U0+h73Ny4a0elNNSBOEp7GZFylyXtBN8+PAXlZ6SoTW/3WDBBOUYubfkCTsHmx+WcFDH8h
EsBhxLwMjF4CxPIk89rrrX1LazQr9nrEdGh/DAx0yBLlNWqYn5KxkOAbKrG8JAsshjeVoOrk3XGC
sbwa03c3WPslzgZCuq5Q/qSjyP1ilMMyDdRlhPJbQuswR58/pqYra5n7EmV9jL/TS4jiTxHVnChE
KjQ5Rl9n4X+UvWIM4WQfUgviu/rCnPVtj+MqUFQJT31Dy37p+8aF3p02FYzzE8q9Y8K6YYieq+7r
sYCtPDZhK2HlLvDK60KnyFHRNxg8U98zVBvQ29ZQSNGHhzHMtyI5Bem4rqv9QM8kbsQiYFxCNcDs
w79diOh6iiFmcuPDhQBsqSx9Kwe4zIz3098ZdHtfNNDfcXXmbdRWhWlySTnppwLg8wvNEoWuY1ZQ
iVzmxbVyIelHVo/tf3lKcKqkvi0cWINGjw5AfX5dK6MStHXW4PHsv8rm9aDB/mr2fRq/xYE4l350
mxgWfNcGyvx7nyaHlkWV6243YHGh3JUmlrHQXmEkFJlH7z1eFDZap2n4iDGUyN1tAffJa5PN0L9l
zLcPMZpqDd7s1YWu2zfFDFBNhS2ny+AXE6o92wIF+gx0IvPoADd8QdcH44og+lvnuOk0DzKFWj4y
V8GwgLujpKDrV16C0z/K0vliWnSq4RrqQhcfXIVP9wR7O26M2IgmzM7D2a5uQAuVfV37awgqYdsv
00qwJVmk+MYqzxNtibpVJDcqOU87xtN9rsjvfIEoQOipqrZK7jGlgf8OyaHEH5Cb7I4rRsDa8t7H
ULmqtl6JiCZd5AoVOSm9b6TnHI+GERaV8qC51abR6u3v19BPWezn95xdQrJej3Kl8J6ZcuYXq/2Z
wg3MniTgYrvnO87Md/38sBlWJFU6Q4HuNGaaPTDmTRx5j0mGcgya87TGTnDI1oGKGnCLmOAQIU0R
a4SASznAT4ENwQhFBwuZcMFZYNPrwhqGOPrI2siYslZ2YgV/GcZntTO9xJj+qmkUly78CZyabym8
wkzBcych99nbB7Jkulyj0cFwX0r7NS8tWukIo9jIqXzgAnEOi45eNsLoyMCgpOCgGJJ2F9Don774
558xw9CaPrBkSSMctcXZaOGFMkRrLbhlYdEq3qUi4jv+wzdnvJ6u8aTDAM36azg3pTwv7ZrHhep7
rHBX07KtPaa4gMBhyZFNJOkLe24Q6CvosqOk7xxr8pXpD9uM3ivmw4Ut/+OH0KDvCHzbNPqsX3+S
ZGdG2YbTTyrj1SiypWTscu5x348O7rUeMnTjmBa6pyYadVDHPHWroV35AIxgt68t7goGc2X5K5dh
nbSrwi+dwUVxUEItPwLSJQdBJ8+xhwb368c+31OoacaxEOXiepLDSYR/hUrDesrVMvtYDveWyoSm
r03FbkeuJCxshKCPFD5zETHWm7W0T/PNlAXU5C7T8GHSPqT2sdHOUX9TmvofNcBxxBoWRHCdABJr
2MMJLFuihBmKehEpqxChTjteSbg41y8FkrSoXyzrvP5jkZi0oQJNsViHEKtS92GQcWcjtNtI9zu2
FFzA/7UfTyBSRFzzsP30j03zKbq2ft3nQ6FwFOx7kyxqMM6pQiUZ11eheVbd4LpShJNHUO/xE/Tl
M+j6Mi9uLYagrJ3hFS/0CaZV0gy0urnIEdLxZVSX1WrXpaeSYDyo+zBHbpFZvtFOL5zlb5oq0w1l
CySUuBygQ8xvqCiLqygWRDLSQuYYQ4aOsT2w77kLS2QGivK+Vt6j7hWmupu9xnGzURIiqolQp4bM
X2Uf9PiFukLEpOLxWXQkvPKUFlTV3kZNQpLuLemNvMUOEOJHiskb3+wYLTtq6+l7JSR9qfeqQ4Gf
iqSwwMLcWnl99DwE2OiKS0fmxw8G/wUCIQpV3zr16himQtLQvIkSUFq2ps24NlVTx0SO2kpXo9Gv
5JZcl7mgbOVaDC3CV/NB+EL1ddSCJ8TgkvNgLiVrY+r32VvsKYeyQ9FNvOjqUWaMygn4gNM9yZ0I
c4/lmCb06ZGJslob433MvxTynUPSrCPpFMA1iqqNmkpru7vnrwjfzEkNrrscwFsXEalgKT94TP5w
b6sT2VU9KjDbqKulKlwiyrUuE/N5wBVHt2BvP2rjdWgiIIaijZefSzEuBvl6Ba+XkthWl2Z4QoNh
qnsMKDZBjccVClfU+r9HJ/2notgGwgCj1wxdnmMKamtVqqK20UHUjN5m7nWqiz+Qy12VOXlEnEqm
QgfFvmkic5VYzVEV3mkRuPayDikEFNLL4GXM1p60CO1ri5ZChJ1A5A9OrGFQz+kHnazkB/E/pJ3Z
duPItaafCGthHm45ihSllJSSslI3WCqnhHme8fT9Bd1tUxCaOPapm3KV7QwCiGHHv/+B7Gk/cd5d
lYfJiOGUtFXcJPcF/HVmsQ9n2dYPvvxm+FjZRa9iK64SRCnWIRmana8/qD3aMkhKdFR/6FCTrr+H
711MscQu3sPk4DCd3Ap7nXJ2EFdh6XcwvuQwVB1mfyGqKO7reHmt+1h/ZpLQeVhzaHTgIYL5XlGn
xZzr2I2tJOEK4fzHlEbx82DqyDoyCwruSVU/+mUUJH5F4VS/g3y3PvER8jsQcwR2ImbI9dcxMys4
QhXQPxRD+JgKMOFix8yHckzNEJMrLoVwujko6nNPilukl75QIV4f7sw2mxQrX8YTl42L8bxsxEAF
T5sTwL4ReJsx5CDg5loYeIADQdk1ubNK9pRD027u2HcQ8a5My1qL6SVR2vQRsU9AXE1N8Rzci38N
O59yeGwxXmPfguVqrgvpT1Dhm1jdj2WIE3zirrA2Uv0bXd884WOCP1yz0Z1VFu86PJbHv1jllEjs
GmwzRoXVPKR/gCq2AOroMiq2eZ7+9osGMypszdubBo8UK8WH0BgP11/R+SI6fUXEMbEb4u1HU21S
RlC/KYoCAfPUZK8jJoYuub0mlghKjhqzeqkLD110dN86xj9GRz71unrbat3ON4MNflzrILG2SM8r
098GnrlxzRriSrvVqm6dJDhqFLCxy2RTIo0d8ZgSHbLhDTsf3f+dA/ANJqd69DsDDWg9glsjVOwJ
t4e23bbIUMRCiNmjxWeQdH+Lhmcw5GhfjQtH4Xd+KMxV4gMUC98i2Nv2pKx12yhPS42FAMLptLj0
5ccmHt4Dbu55WN7Aew/Tfc0nAjXpg/aoSLhcJ/fgpGX4dxlYCwtlbt/48nsm9a3VpWWfeiUOfN67
j5UL/QRqN3Ec5bg0meXveihOkl2flHjcwRbiFBZ3ScrMYAzutTrZ6QhObR8lsDjork+auRakio+H
Dv/CgLxrTN7WqEly0rUJ6Eb+6LGZd3vfvEvAHFwMahVB0UKG5VFBXh9XbJbTuUrjAA4EViLA5JO5
GhqBJDUOJW9M9LL0kvR70RADkP7fDTN5OqvLcLvMGYZLOzUQz0Rxu7g5zb5EwfC2bEHlgxDwdXOC
w6MmRuxEJ67FAjqHXAfJLeQrMtsK40PCmpnmULg0t+Y24ctxJ5ti51uhy4lF1SfdtTqRMeEm/UUl
Gji7rFDW8RIxS+Ac37/av59z8tWATN3I93ideARW2iOsa8wkRY3FnL3+4ZZGmnw4MPGmMVyejFqJ
twmFY2igRt7Ji1wc8Y6+PROtR/Z+NL+2ORlJjXxFb/0xQiSu7lVEkJaaHApff+xATeE5wwGyaNkK
wC+rwtuk6RYQj9mPiDGmMOmkXaRN6golsm3dbPkBno1gJH0S/TON8lD17w3poUWkp1ju/vrrnZ+x
lmnBgjA4w6eizMC1Qzccs+hkE53kce8nQZeSzaBZXD7yNbOc+C2YGO5/rvJge6b19K+RJ3NWiqIk
8KWYwkF7VGtA3CP1NXhxny4UrovPOJmtuFIMiRSn4JxcTM98RVvqd4aVH5hL8GtFRZ4a3jJY951p
NXnGyZxyh7C28D45r0vD8UQh1hj5jdSRkeIiJ1SKLRfEzjFui0wYJC2jHGLH+TarwSotmY8L0DF5
y7KT+53Zgx8k6l4rtgqxzTytSRko9ALEjKxdqvDFe9l3eaJ4ciA1ZhTbhHI+DC/KtMYZ3TwMOewg
O3RPFqm5gBGyEp86QEYxvJRwh4yPFnQDwwz2YNEgAI9iztdipsMuL49NfV+P91Qpwd+ttLJxGrk+
+2cQJ5ULM8IuSAf8Nfk8vUK7Y9R4OSoXWTjlLskmQGxCJeLierxQuqpzZ50mTHCRcGsW+O3kdHC1
sRkdF4eVIP6IGuIK6Y564Wtc0Hcts19YkH42fXmfogBM3HQ7VGIFwlk5WoG7C2jsdH65HUNK2iPQ
xXOCdU/pZffVYP6InY8ePwidDMbr72huA6YsABnETM3hZvH1R8teDWdJXLAD3PmplKiIrXQLFVXU
JteHml0ul2OJHfJy0jSZiq8OFRuTNUPuFQIB+oXgnYnGGwxjt8luOlrTfm7e2HG0MB1mK8Z/j881
4+v4ahZ0niExaRWccaFNePl9iq9MwvXVMh4w5jxDOq6d3oveH3B6rxJzpMfHosBqXiv3YPMLG/Ts
64eQSq9BkJDPVIiLV5Kavlq4MjsI/OO8ONIZjM8aJrt/uv7yv8t8WLG0vP810uT48dLeqv2Slx91
L+ySNc1KfXwZvM8hgi9v4ZDq2DdKsqr7v8FGXemlH847Z9v8jvGDSZuKWl/BXYz0cfrE13/dHELP
r7Pxc6DzZ31TN4ad3uUlziynlh2CvnOHY0qZKOsEMNbq32T9g6avYFA5ZgFxeAOPYeEXzCBNqmYY
nJMmnrF06b9ODjfyLLcKQgrk8g6MOCRGgFNSJSeORfxTCR8auFELY6r8mdPdG/K5CTYPlocK6+uY
kYt/U+OzY+DjBxRfYd+KrP4Eoyh+q6ONidFrkZBnPxxHOhTXB5+9r1wOPnngIZXSwCpw7GZn9OIt
PyGufxvPkZtvOC+AMQFHDTaBQTZXuQmhG2t0GtmdzJvw8YSCyG0/FlgQLfyuuV378neJl3axJLLB
qpN8ZNfGMXX8kfYPgpMSHIvsJSQ/MQB8PdscUKM53YeWN0dmM1RKgfmVmnnjktDKPAXJYxo3RbIG
pOHf1XjA6wb+l/rwUWCnfP1HnzUR378kij1h9mwhuvn6o+2iMnO8bSnuRL+XteXV5j7Eps1Irbsc
v6O07j/HpN6a2sOg/Bx83COcMkaATSxsrt/S/u91CAvo6ew+2p2RPiwG4TBAghHd9tiQtgrQEwQA
+4j7soWFhyGFt3FjY1XYbks683UULdSs39U9YtfA9ZgbIzoiuilfn0uym1aqcz5GhH5YezShFeDu
BpTpAu7bqXFw2KZt8wUcJJBJypX4T48ePYHr73f+6KCWZGuwdE2eklld2TL9XLLDk+O9e+od89Ug
hC1+Em0NAxDHa3bcXyP13QFzWBh7rsbCVV8j5Vq3FX1q2Wz1Wmt0JavUsQk962FcaZiByXegvkGx
bZpX+mpUExmF1vWR524MlwNPCgrZ98K2ipzw1EpHmc646W4K+4XjmV5h1OibOF8g+82eRqIUMHDW
4UiaFANqObRjNeg4YWX3EL9c9xNogMXDHLz+ZPPf82KkSSkQ4g6uVhYO/X1BM+nOIy0E6kCWPdWO
RhmAbitYN3D5zJB08SXJ63ddhpjVjpD9IMoBO5rcGPrIc2zsakJRvar+seXy0zCRGvvVSvd2gOEo
lrmx9N+c9RejTj7noKZJFRhaKFhnmXInR/dgib4qgKDrb3duB6U7RI9RU9DNmpOXm6VNXUeyRSF6
gmymYrwcboL0hGzMXC7q5iYp9TWCflgzNtP16w5RN2HUtAbuafC86u4TnkmJ7x8bMsQoSKnwJgUv
TNTdKeTLobiL9XYnrgQQUSIKZKWAGbiYLjpXi1/+qsm71pUuwYFWCU9u+grjWE0/VfUuy94rtlL+
JqrcvFzH9zoZwu2ddBgrrJ7zRVeOuaICf3BIRQhiIP1NvoQky5VTjkMopHQCo4RUiW7cTN5lk1uZ
CjQdvvZNuzDRZgvdi2Gnu3Zg6l7WSF14SjTzhNYs1F8QnmFJvi6l555OVRq/i753oJHXATrJtTwl
kkc0q8DNEjod1yfk7HURi3QF8oPQI1iT49GSOhFGww+yvee4fTXxR+Ysy7XnDuf4NsCpINDUlRWi
FVUfEwqt2I3oOe5oTAIgU5wOrrexLIzyo781vzrqmOKAZx+NIt5c/6mzaAIoDXwm9nt0E5MTz/fs
ymsiTvJAsG9I/uM+rWUbu8lWIG4OTTnKMYrRRc3/HPsIdIjLKn7yTJfpOWNWoSSnmRSeClJoUFLR
sESJHx0FgM2WqPhHZGtOu+4JOg/+NFglB9VCZsfsYr74CZNl4yeNHOJoGZ1K+yXp4hW9HrEh8+Aw
g2h0CO7f9fc9d+RcPvQENfcg2+mDxEMD3tCkMeMC/38crax6hdnJwsdderzJHWjwUjkZRWkpcNSR
KHrzTlw+ZdoXIN9QGMZ2AZiePWqw0BcOFgg1cEf7uj2O+FwmWsCmD1M7xRq+hvNQA2/ehfmn4HlQ
Li3X0Oc/dVqOUqwYDvUo0tazzdxFDd1USaqXOGSeIgIk1C7YhfprqDyYNNEzLXqxLZpoNc0G0JnC
uRtCOs3CmKdJNrR7EITQhFib+Z3VfcRuujPou/LvRa/Lx1BdftTyD4EtMS08uB5nHgRuIzndUZQS
VINU3h5utyXXZnnMtzrzWG3dndE5L+JQVyr72P0Imtvwza/30sn8kY4HrL1VZ2U2jwchGuTqBUEM
j/ZoLXE6qyBnRQ1PTQUffsXag8wu7bdS473GvVTStJUT4Y+dP+pO81Y5YJz5IZCbFyl9kgLpFhu3
H7pS4TSev/0X0xc8l4wteiscgl8/b2cWhTo61KUJAUBQimkEcszqNRckfvb/bqzpJhpX1WAUlIM0
vIDkXazzUD9A1TKH/1iGSIGko+DEeszRZXPqepj6mSHFxshWlGx9jGFTT6A0EYyxKllYIfZceX05
1uSM7MtoHAa/p1bRmv2w1Xxna7nSin4HDHGJj0oAifRX69CCT0h1T/pnwzNflQHD/0dOtaYkjz20
No2CN4VcbrxW2+Zd+yyurUGcHx1WtucT7q3nPxS921njD+R/GOSURb9OKvlXKvjMkKslAjOZsKGF
RxB/jkAghG0u9lb45BITl8rx2lPomBrWM0FMdDuZ2cmThaKs9RS0vIIe+kZrS9LaB+2hqu97N962
Oqmk/o+8zVZc17aCTSV9SDamYn1wsMCpxZYqQbZMPXS5XByzLMZaxN6POKYXNSYnELq8f+ScdZa8
av0PJ7EXyoXZhjJnMopogdejv/g6if1YNlKlpEpJ4JdpQ3HIbVyLCVxim2xCa0+VbAg3odY/BAU2
3K51SxbVRlGGtW1ghGIB8z4UVFZ1cqcXuJTTq+/ovIpbrJkPK1N/HDRnFfR3eYdlofwmdz7xaOkW
Pwjd0Xe+M2xaHFbYDsfmb4QfpW/uAkTEfSYfVO+1tYODS+eiLz5jBAN59Hp9Yc2fvBcvYHLvqVAV
2rLDFKSvZ1dkuICdZ7gur3UXJzuuIqwzwfVI3+jwgVMu+n7qs4tA4AaA6TiwTBec6QN51CXHhE0q
udZJm6Ea17Hh7/tfsDIbay10V15MjHB3dLTnfIRhRxIAPQdB9/Xfbf2YWe1KH0zctNf6z7Ky1oPf
bbp0uI/0l9q/4/RuweaVAOcBYkVBM+lZ8gHUM6mPs5COOJqitdACEqng8+0W3vJsMYwRh2GatkOq
zGSvVEfJV0adTQX4F+YKFy+hIPqncK3G1NE8E5wWBhX1w7eT8GLQyaaJHWGQJwWVZ2294N3t9/u4
W2ef4Q8v3DvSX/BA0EgpnMPiI++wrL0+/izKRrdRc87wCR4eX9dW48r1mLeM33FsYm7fPObQoULL
2rvq3nKeoQ3sHGxSB+1VqU8eyjGgd0TK1CS0kkHYZO+3bDUL3+JbJCNtEc4ruoL8NMrNqSI5CdOm
iMQGD82Gs4RyT1AWLBhvgMKWA4cr2Ml6sDfMY+x4rw1kEU/Pb7jgpewNNh3uLCKwtJLWldtiL+rs
Eve1HcdXYJmefAMU8jQ1Y0C4BOpnG64NLT40NdnpyroLixfgOWroWpO3moPzOWRsHcYUUwBBRZBF
zF2K/4KQFq4lofRB6SHodz5hKHuKiwAXdU1rV+lnbW+UiMQCcoI4HVYp6E/m5GtkyAnYvQXv0VA/
dcnYRt5bF/a3UojvNGLPPjhTT0fNW/jg83evizc7Oc4Cd8TIu2+YcNIdiRFrXT/aFE7BeB8R0cJW
2BfuIZfx23s0rZ6ktq3GaVAO0XPNUhYim+szcH5zIwQUNYG4fzmTmr6m8eMWgzD+hzF1bo9izStx
09MEHcOpR8K3hMWSB1qZOn8w5F74AWKJTZcg1S9YC/A6JemkBNYDbqMkv5xxD4eIzvaIMDBSP/2d
a20NeQ+OVuNiTyV5feA5GORy3Ml+4+p+MhZeyZ6avlIowDk3rEfdv1fyj2HJqWcOb7gca7LNZB4p
WTFUMrHM0/gpRi+ltntHX7jAzH5MAyoe9wk6WZAAv24niefWVieReATawolJ14idVPgqC3oichUg
LDSMaQpVQ4bXjB++83z9rc7eaMSlgr+od4l2/PoTigy/U9nIwpPn/iS7LO+I8cRqcqWoL/SudJnw
ZDN5DsM/18eduyheDDudRbFlBFBfmEUwRfxgi2AEajtoRbbkmjOnHBAe9f/vAaecCRT0LcqBlr0x
PHKnQSKCi/moHKtEupXUF6ClEbfgeOsAZI0WNNlUQUferKPuXnIcIiII42urbaG9XH8Dsy08KN+a
Ap3K4q/J9bVwJSUbuzQ8EWIkkHjacEk07CQ9vpHbeid4SAgaMBNiNbulueLO7stY0kIeNg6WU8IL
uHeCZi3Hd5a5ZPd6Fjp/W+bULzASkZkgLP06LyzfM7FszYHcuGUOXfYYSi7plcqReIyN0ng/0DxB
iss3fWQ+SHR6bfeQKdHG816MlA4CJYqzBz6k9ypF2dYOiThT4WPWazLaVn5o/6x1favTt3V1FMS9
f5BJzarKfeEsOWDNtj1ELfZ/n2U62ViBmasZLDMW2GgQaQ630nZfybX5hT4gouLfkzGF42TxnCkd
FMMl6H9278KND7RMxZzFmKCqXkEZXhX+Gb9U3DvEMjCuJSjTEAf/B+3XudLMIK1UARF3HMxCvn47
GktNrXcsLpTgbCighKzmnoie/JXPM9ACtfWFe9/8PnIx5mQ2+0WWtUSpcVAWj63Uc9TjR2zsLXPY
cB2rkOoUJffcheNwtlNnYKiOuaYQ2cmTR+2NpPZ9hUetsk/EpVWbPUA8Q4WWVK+mnqCAyFbyTjLt
1TjuWnMbS79DUA8uLyX3PWGiRxaSle9tgv4660MbyKPHp8AsZbLj6JkeQZxTmQSU4YPMvngUWcDC
MH6RsD87RS4eZPL+aqfrK2T9PEiyrYxhw1O4xFhRdnUqae5LzOz5bRFyCzQyAeNOnSByJurQwhA+
QdA+lGTnANchbaBXzp1EiFqr+MnnMtwUQlk1Fn9G5Jtwfuw7rz/z46/vhvNH4b9/zxkDu8C4hhzr
/H7k96SlCqrORa3xd4mT/AjO105/J+TWQWUj58nwqX0UJig6qmcc8a//ktkPgVceWIlNp3Rq1d6Z
SmBYDT9EyC61T4PZAhkWuPpRirq/Frs7sxWmYfEJaNKhJJvSWAy59+lRMZ7G7TTPjUNRM2L3LpGh
pm2McDem/OMhHLdGdIgxXOOPOkQUvUP8snxzna3uBLuQ0AosXqaiNk+FOliqYqcaiM/9tPwXYUED
e31lRb9DYQSnvCnkYlHb57VEDjuRXupP2/ZwptCPVZv8NIcHIXDxgBhg2QsxokOjvwzfXf0X4aoE
jz75pJinNp4eJvrEEOVTbd4EPqhB+BE6Z8RSeA3VbbEP+eh6TCgekXmSvlDKnkmi38449Gkw79Ff
KPpkzSWd7YRyH1CEhL63+ukG4bZ1PhoFBXjV3Q7dE4bq6yjlbBNXXJx41ALxyq8CJa5B+2dU6xun
/aPApzXfglLfZ5VEJ98hYVdDbZCthp40pCAieP7JwGsl2gpNSc71ianVDuFNX4My0ViTsgef014h
/svJ5LtGkp/G7E8wcgsyHysFC/JIXbX6O74KiFsJXyddyzTTQ+nnuxg5l5b/qUNv5YP9Ni+KfBNl
RJ2p1lEjNaRjty/JARbOJdcXyvnUuvb6JkATieUDiYDMlUY+YlyNhWVGE/sHEwjnf8wRg1+SBuOK
VktUPlnwUvB1kmEnwcmNG3VVE7hm/WYlrjUi4wOn4EvfBrK2tQ1Ia+U2Ii/VT5RVxR9Kb36Q8Dyw
1q53bw2/K3GnrU+V59/KYbOKzG4X0I/kFqbXwzpfKRAy0B4XhFobnooS856gnHVNuEW/T5KOq66x
DPuIkujb+4B2B6EchaojT28NVmdYvVjJvI/Q3SkdfWhRZOp30Fa9wdwJMOb6N5g/di/GnFQWppZK
vUaDS9TRXEwl2nCYQAXJO/s2KIwoZQRud33UWXwLAvK/nnRyb2EduL3rxXTcRUXKa5XybBMO3Y3T
PyXVm60/2nr8w4VPMQgVlUMmB/ZVCVV1VVfb2OoIAISKRKOCOB6iI4Nbx7sraB5qZNXGj3n7g/Tu
jAdBnMofolKeW+UHh+Ao6Vv8d3yTnGiE8wIsGHAagAS2UuU/tuYuPOnsNQVLYWjeqgmfb1JeyI3a
AxiyQ3DbrvC6TYrVENzGcO6gGV5/qbOtSu7T/xprshu5XtuVeHpBTCFYWXbWyR7cgxKKDaJoj5K0
IopirRGJd33cuUckDBqXDLpLEAon93m3TiDK9WYgriFwxIb+6NXb0nxulroQGEjMLBARzcFBh4IE
7+SvdWmtjqTxhGAXRiivUPs81oi9BqLLUf/5n3IvpNAWZgxqua18B5OLz4p2Jf2RnHxJkPUth7AA
54Xi2aPRLZq5CQHbInYMq3yIYkcpAuD2xxvPl14bxGKR50G6i/CMiQ96YVPl41FUGuCTTXxT2tHt
oEIViPeDZAB+pQrhqj62hv4/CmCrDmsK1TJWFQGvFQGdRsUdJ993nU2kHUE+qG6bhBxbGjYtCu4Y
DoKoUhx8ZTwC3uQOZwZlx5H6kEm4XSX43kIpz7U/MRx9slgxcfZschnIKVXTx1j97aO5Fkq30dVv
rPHWRMvDP1jNWg3v637Xjj7mQvi0w42Szeced1UFew5B3htJXxqKl6HJt9gW4i0P3mzdCTpOJu2M
FoefDs/SuidE+cExXzz9KJrBdUeOLTkTn6aVfhToUAEcRP9P3D99HLBsgqkkt8Udxz1YBvA/PvEr
yXsnvNt5qL1t7dx5uGmQnt0j/hf0AyhzrEUXIbrgZQTbHgFZguS2aYZ13dtbPHzO5kJnUjnRIHH0
4YHIR3BUS1mIvlBNYXPxkeKnmuNWRJi36AOxiZHACwQZPHe/hUo1cTEcocUrLO3rc9+SNCcE7qtm
xBsHANKzXnsP06NsC4yB7Fn0hfjfQ5ld1cOjExA9/6p6J8e/GQuMNdim/OY9lv+hxw2x9ttM/ySN
T3XQ3pN9yw+VhD8O/2dDvTMj8kSqOw6BLSqhlH6+Q9tS7ISY0sHnslIN/NPaieJIr+7RWQoLppHC
AHVYkdF6EeZi6ktp9ihSH3WkDcChI8QR9jBNfhNzCBCP7TvgQUQZCnsgwUPKe+99jcTRHx7sSNFt
Ynsc82JNSAwuOw9jNq5a80EjKVMzpW1qNn+ZJYNK3UlwDk39ReF6IyvNLtdCsnxgiTLftODOJLyR
cs3CGCAanNvY/ay6z0qk9xHnafB8Ot2jVv2Ffnullkfxwro0WSX441kSRKCTrRXr88tBkAm5t6Et
7nIcV9pDDs0dvhs+WGsNztKZbJpF2GZCDzNfM/uPX/Y8yseof8R4AdG9KIaXmmUaHdnXTaX4yAn2
Tpr7DJy9MBeoVbN738WGNMEUx0HSB7wm2Puad259/7z8cCtcBBRnGweY4KksPuxCoF9+3fr4YJHe
JIwkDEvSjJl+F1NN1wbhz+5vVdt7IGDanpYjZQvlJP0dUHL+JRN4VIkmpoW3eAecwwlQ8VkUwKYO
g25yuqW5H6JuVoOTYd6Q8ZnRrSSn2Hhz8wz/I5q2B0Kxr582s/e8yzEnp1wiZX6aFoxZKHvAxSbR
yc+2VqUK/l/eacMpE1Wkf6ixBDS8GwNe5BJzb7Zo4pwFHME8AuGLuAJe3DUtFcizCzRx5HHTd9Ze
764H9TXwjL3PeYH88GzHHigLR+3c1ZIGjYGDCRqbb5l6qu72Fdl0tO0wE3TvOEoU48hKx1BZahfK
ifkZB2lOUQRzRFYnAB5SE9TXRhsIZTk2JeuRLq2esPuWR9H7sVJz39afnvGzTjHOpFZl+tFHd7tu
fSOaOUmFqUm/LrsFpOjc/JyWyTQu8IDQTHqHU4vFxvMdJxxRzrlsq4ItQ2tFLRico8IryoPIJ4Eg
JfmfsHIpnjklfbr+A1F9Pn3OJK1eKB8EelZmdIykG8IpEVTe1o661etqRezbJsXtzB/8m+uTd+77
wfjEvx9tAabck0Vcho5Hzx3VLd6wq67sdoZkb4QTLweUncQb4JHrA57ry2/vCo4yzv1QK7+lpZAI
kPvYKkWn3vy7GthD3TvI8xRI0OleCF1VtXTThR+J9WATBS+lBy12Vl7D5Shv4fcLqPhXJf9VE4Qx
pO9FROcOS5mA4mVALCzMKUzVWfUKZqoSN0h4Ok0y3Hdyt24TC7IEYgnqLCJysB5bicwQcYwKJ0CI
EWWG4eEaxNbw8w10bVrqBFNAJgKoTvN+5xnVwRuAOmmCCTeD668G7t5MNYn8U8ScYL5jmZPdSw48
X7dbHC6Ef0PqO6TKPyWYBPeacUNVKVweFO/V5QdrFXf3MVgnIZikdOtjslJSjMXSMYk+RDFp4pER
YFlv6j/VFPdELOMo3m77QT+EWMJw2gra0giHxUyf0NKuqjAiot1a2fZrMiCzioqdFT0zcUVdg+4E
6AZCPZ15GhsQ7WXpk0JFHNWO9NKVOylqoSc/VERS6yYmFB4OttlO2PeIulFSSH9ibdAe2uhUYyFX
ZyqjFHMpi4IgG0S7FDCS6tfO71wwufzk2+QKqiGCimGtY8aLJ5bKu0/daAUhW+rGlz56F38Y/4Q3
jlDuycHfOpVnFu11rlFCaC+uqaw0Cg9waagFfFRhLCyKORonQJGl8t565DlXez57HyfCmDDiZ7hl
yhdgVgTvWn6S/X7nR8mmixHpQfQQ9jIC+fCp4Toyq43Yx3rwE8MJE9Qg5r+J6e6qEmHFXHsQ08KE
4g+NNaxDjiw58vfe2ASE56LAvVxiM4RRC+ZWFrK8VnmDxSSjCQzpiYibIZWgTX84fsQZQMAeJkxT
djZWp7AyCN3Psg9JuDY3mC2v2v5gkSQdG+swudEozEB2hacqZhMVaXbCWQdddks2qP2Up9K5Ly3W
e6AVTxiuiZTriGq+iIB+SAYXZi4BYqPrk32uTiE3S+fGDSKJl+LXAytLWkcfQZJE4IRbvXa9ODVq
5Y3O0PWB5tBIZP040cJwhAV3pnddHI0xbbmwaSTBneESk3EN8cjs2+KJiW6Lkl5MHOYPPNZ/Ko5d
jAitN2hcoj11/bfMwCkaJGM46IQOYoIx2W3BSpveEbstZDwYayVYDkRvMTP9Y44+9X/QOBH13mS7
ZUjgT8xYRITI5IJaplbaxIIwayoCDI+SaAUouPJEzi3Tv+4BMrwPyVs4V2Y+L3A74WiUcRqny+Tz
RsEIe7lgWCeEYtY8tO7PzrrLWuHXtNSKmhtL9MEME2tE0IbJI0aNZhdGyYlicJlkcaguakAPwZpy
J1bff/4JLweb1Nex2kS6hUPtWbKLx3SOtetvYB5E8mENSW4pm2kOQxEeKv96usmcsSvH7VIDurew
xAM+QaqOm7YwP8mwsGXTYvUzURfVwnPtFPpPWPiIj4iVy+RJOz1BLqyxbpg5IhXFMN5IYOeu5h4x
7d9lEF8QSqehAjEi3RJCbrmf2UCAa3XKifQL9JdF88m5tueX3zR5GY1uwEKL+U2ineJr8jOFlgUn
iDT5e4fyKWztjU1+AXQyfGbFES1u41zBljew/8/70TVoKzaKgSnTgTaAEhNkS0sSmx0OM4eoSkPE
2yafSFQNIyVIKy1ukkDejPfga9hk1c3KHl/EgSR8bq1B/S/447wfiwgHNKJC6v11VzUz2Wzyxub9
yBgMletDJH24wkxfucOls1uyq5u7+lDDIaxBekdVPr0DomhXXF9GpwSiBSiQccQjfKXvhru/sABF
LlzF8tanIkgp3cZs2RZs/jsYiqHrQgLI374+sxoVhVYO1pnhXMsb43bwzINFrCiYR2UnCOEeDZTT
pvNCFe1RGqmhdBo8ikomafvQUKNf3yJmamp0urqDiw2cJnhsX39Q71pVZfT8IKhi1Dl47KCnwW8d
WiiSoutjiX10ur1fjjUBy7sszwoJ3YxoFtMB5pFd6qP/xhrzyyNN3rFXa5WXKGaIbTaqwj2PJGSV
+GVkxLwiZr3+UHPiuy/DTergso8izbWF+I4OLswdaFGck+LKxEFN/SbIecwuh16WbCxVJnNO6F9G
n5xdnmJFoeNCdYWNAt2AOwkbbkGPyw7Hn52nbxxhvkcGF8ZwfqCLi4JY0jomSdffw+zBhocU7Tzw
ZWsqk6t7w3HLEGqm4bzgh4QjQZ19CppsuHCznp1FXOHZ5oUeQ5ts9YbqEmsfMxBE3cxNMT+vb4Fv
Mbm//kBzYRd0JuEGmRQHCIEn8whBE6YcDpQKgyND06tDkOO5x0Ml9+KGUrtEpbfFDf6JePpr3FuU
rN06+b7JnZ1ICCBuMfZOY1Wvk7S8batAyMFGrDvE5xF1vPgQjU7AvFGtBaEoYRPsEZJ1dn6g/qWz
dBNygPnBP1pnSUQ2f1RfPN1k2uI2X0eVYFaiTmXmDtkax356Hdh8CUU4kwaIVOfqdf2tzk6Ti2En
85WAG8nMc4aFcifaCTgoQ7EDW4NU+d9sbQ6yVGzNBNgx+X5pQzsQV4wz7Yh1EcPpY0RGqwJvvVgu
z+8DF8NNXqhSWmMfpjC2ct9dJ6W9I4UBKPzRQVqu7fWEK9PIN8Z9r7L/GMnT9fc65/nAbP33005e
LBEWrhUr0NmwukYP2w8nrlzNp1XcujssoPRqXX4oWCiq3cJrduY+KR0sSNnCDgNx1tcjJM0yvzY8
GH4WkhOpcmhdIC2sn/3E24stqUP1hvtHfxSIawNB3PG3XVWvrIDOel4CwoarzJV3Mk79XX3r9PKO
Kwf3ZbnQsQT8DDKakbibcPmyKA9SC7tI823gwlyzr1sSfqrgawTRbaFfJ02Mys+h16Cve8o8GtVV
lO3DJlllKuEh7Z1IDIy9N7/qV751FAiwm9QrbfA2RdNBxPbE56oSzmPvM8W2WuemSsVEQ4MjZByx
BsTqNky3bf+367075QcqclHh2tqHVr0IgEb8ygi9g+BQc8u2xt+m+wO6D+6xR/jWnA4RlG/NyiF3
i/YTEQj+sQKOtIYM5GjEVc/EajiFkfBS+kSaLp76S59schKnetS6IZ5DJ2x2WYhorRAkCeL8omRP
FX/U9NCn6UhxAQaqkZPxdXY4XqnZzci8zBX2TOlOc+AL+AGRQQ+qfu/+FiCYWJPl3klwT6lEgqNV
vnW3sDZBx1DIEf4DKUM+FjrCtIeFZSMm57efh9oMJrfl4AU8WTZNatH+dMMznVq4TbAFg/oTPLsF
j23bF4Q3XrHtmtcysBcqh9mPcDG0+O8v7vphU3pEXsAdIOkLVDFtX6l8gRQWFfpzNR7XIkhFIrwM
XdLXgTp5bJV6lAJRoQAmKHjDCtcmbgHB6zK6P/fBL0cTv+bisfw+MyO9ZrSoeSeoZQXhUqi/HO1H
794KCxFhcE3iKgCRxhrm1S58UvHJpp8UWwueV5iV4z779QfkTeqkxcCMK/JXevlGjIFssS7MXScj
ilqVv7RkH1SH7JAoxXn1MfcWq4fZ/fjyV0xeQxaWctLUgthdCISdeYX8GVjQrd4wUgPAqTrcAF+4
ky13lmY/+MUbmPQeBgfRdakwNrQJc4w37Hpj4ghnXYHRLTILZovQfz/rNyuoMo4qkzAimDctdjfJ
o0EbgD1FbOhV82ZlR8GZ40Jj5cWNQLBgmUt6uPVAzwXFa+H7i3P9+/cnZItYUkGsmEIscpJbeGiH
p7I6kuDUZCU21ueJT40mAGKBBsQy5xCLIH6UiXQTuRALv2JuY6HVhJXcWRc0tUszMMa1ktENhCuG
iF0JPhy4EcrZo0I0oQ202Wol9r3lJTj7BkyB3VGKm4SNfV0BY9TnQVj+c2wAZ2/I14Pko4J3hUcv
7E3WvjBwFWCDsB/Cr7RYimlU58A8UhKwf4LKSPk1+QyyTMeojR26m/WROD0f63NivIiMcPBruydn
1M4RM8K6H9SPDIpFDtkfkEhcvfHvofsqcN3RU9fYhK6ufxx79uMQoEfKn4oa8fzbL/YobYTq2mB+
foKDeSvsxPH/kUG6BTe5L/WTCffN0IMHIyW968glDodJI3wXVuYGl3J65EwsF7GPODzB5sUbdvG0
b/zwnCZCI4Zwn73u9LdyQKfdPtj6AwdKXH7Q0MPsnw8A3ZnSSIQppUgfqC3Evgz8uxNTFLwdQaFU
/rIGIC3gbiXdEwrz0/3btaCWjMMm7NBQDPU26cxHht1VI67J8HQsZFDiP+M6lUHg4Mqhtp9JC826
itaFq0MOwVuQlYk9OB9B9DYQn1NwFaIbVXs3MXqzmGu5MNxVFlbF3JFnI2cAfSEUiNn5dWImfSLj
GYJwUkXw0QjdNZcOAUXSz7r+iWeR9MuhJge77/hG5JYMJQjdcDSaNfQM33ugisQ6l73YTd7TfCv2
gn54E2yL2D+G/Vo45l3/KXNAuk3aOP0DsR6mD12rg9T7fRCI3dgrH2y32Bg0+/3sHqsquBeL7mtz
B+DlgJNH1zLbkkZso06eI6+EkpseqdCtGDiiXX+02e958WiTo7aOagzwU0byIU+7boJ5wF8mJHE6
QsnSWGdL1+m+Tso0ST4CqgPC+zp5nMzJlPL/UHdeu5FjWbp+lULds4beDKYbGLpwUsiE/A0hl/Te
8+nPx+zq0yllotQzdwNUXQjKEBk0e6/1r98UUBcwV8xAS5vuqsqvJu6XiC+8sTo+wmTLk5I03Mpj
0hep05khBmvXp0kzZnvn7ItORaBHoEVoMFCiYASlkDiVJqrfTEiu433KcCmFGYngDPEENLGcSv2u
E7DvgBeUrhyzf8b3/Mfr9J/he3n5jy/R/v2/+Pm1xOSd0Wj36ce/n8evTQl60P3X+rH//88+fujv
/923XfOcxc/Fb5Si78/9b+W3305408dtF7+2nz/74U9xxD/PyH3unj/84JHLA+2qf2/m6/e2z7rv
h+Xc13/57/7yt/fvf+Vmrt7/9vtr2Rfd+tfCuCx+//NXu7e//a6xD/zHj3/+z98dn3M+5mBDwmX4
/IH357b72++q+gczeIZDiHjWSc0qvhzfv/9G+WM1UF0TIy2k0MpKeihKmK9/+12QpD9WrSR6QlTS
eJ4pv//Wlv0/fiX/geEAcxjzewwIH/z9n2f24ab96yb+hmvHZRkXXfu33z8BzJBciSPE0kxXVcNA
UPh9SfphVzHlMJNGoCRb3Zh7wa780jFCu4NBPbr9DrqXn36FcXxCHf55TNZSkX2WWORPK6qgWokm
1Byz9boz3cncbitdTU60ZYFz8i8MbRgWfKit/jwcNRX5szAisJr5+A7GFqLYdOFwTbMnWNshlMWz
rB7QD93xXCHAzbcBPhGpgmpCaK8GfSIIcbgS8a+tdvKogGKre2mBFqexzQI9mVe5oa0MN0dUDPht
FKhStNjyvE0sRv9oyuttzwSyiXaqPPupwsCkv23reZ9Hqju0wosmJ5dpWwOrhfAGD1b/1llP2lhQ
2mTOJF8EVuLWnfQwyOF2mOTdnMrnPWzDaOmvtGA8rwPDb5Z0ZbQPZ8kQb8RR8lpDYCSkPCeNfGpy
kvyscwF9AAwY/v+WQLkoNZY7LfFqc3Tn8aaZ++sGy5clqDcRzNBBxzaxuVgxPa1sPDFAEyBetnFg
T7oBEpxemunoLARUjph6pTTHWqU7raUfozgk5kNCx2CkvoGUXo3bK6Ox9hnOh+WIs0/5WIprDUta
YQRxMM+Ki0iSN1FFYMPQeFIzeKIV7BcBWyy4OgHBLcZjXdReOD4nMEWzpiDwTW/hi1511bdYiiqn
HZsOxdjEN+8PihJ5HcEd9tQOV6kQubVhvkiq6mspW+bMhP66thQn7q7DQII1VLhJGvny1ANzonue
aj+NYzdJeBwlY1tUiqOHN3iIOTQIXjcPVCiEVZX7JoSKgOBwkIaXYdRAP3IptBtL96xMupsC4Rq1
c0XqY3Ilp13uhPnkINC8y+MUsSaLOOR6SsVmY/aZZGfq7DcqWT2q8dZ3VJ5x0npSHcMZb29gTGKC
p5Vu2GyLSd2m8bRJQ2jP2OnU5XmlXga6ccZz5EjheDUG3baY5ZtltjwpyTfV9BKSERTnwlblikaG
sgPucywiMkvUHvWUn09Gf8+j73QDYU3Tts3fcgGniVhytAoeYfMsouDUCvaR1b4sSxXb0EIvZ/6z
bpqEM87x2QDEkfUvisyjVQRYCT3OSRtRoKhuPEtHBhiBaXlDEjMhgo2RPFrwfzOdiVFqLm7SBc9V
HD3larHrtPl+GJ9neQDTCrpd09ffBtPEhFbZaiJkdul9EV/E3Nzyluz0MtgkPJqjSpLsIjzlWUsf
12w6cXIK1P3dgi9ONbtKBBPX0l3UQjdqxNNmkVlawIWZAHVq5WQp+Lxa83aK4B4x1ZPF/qBBhxpJ
JbWEcFNhNlTgmJYrljcLGwmDDSOXCPeMCE/rnQX1ZwWB2DK6LSly8LAXdzGGfY54MlQTewXoVGK9
sqW3QwEadwx35y0RY28wBeIzM1et0+uAf1lmvF9VdtHkC1aSTAcQvIjj/VTE10Fg7CKy6pJxuUty
0klmRvBqMzsaoRs9vFpBDdylTT117k+KPGxzQWfJeVX1W4K3t7PAWBkgtwJO7krsdSUSkUnxUOqE
r6w4a8FRrYqr4lsQPglj6IS6QnaqtSEklnDYEJ7v21J3fqxCBUrwaZLzyEv0wY9KZRslxaNkLlfo
VfGnViTCkTJfrXRfaqAoLp3Q2ZEaHoMhfmpU2a/K9LotWt8UsnMlSf1YkB7iWb5oyxiFxgxuWE2m
ZteiejRUc5ezVK9sJy9So4PM9CHREvCYMLrpwEaGuWMoDYsvIgZtikLc1gs7SWSnD8kigoo+SjEs
pLJ1Juj0ljY7+XhcAHS61nrIhuleEMznlSNvJGQANMu2mcarqGxfBxqeqoUt1yy3QRg9C72GdQiu
Q1l53sEFWtKBAzdTZOu1giPbaCH+LO0ifk2n+KkOWcEG07Gk5rwifK2DYpX3hM5EEOoIkzKui+gV
qSRPRupp0y6S75U+sRWp9MdI9XBDs5nw+ONkbesw27Zy7M5pcK/QDHfky48Ldx5bLTZ3jp8qmWuG
KIZyWnR5np4kKdzE/cQP8rDrqC2DyXpUyuXY5gjoIsWRl+FqloGyS4mtqEieRzGBR5ZNEKGwo8AM
x17CdxAS19S+sMv6eTNm0KYi/jNFSEOYB3zcjDuu+ah3Inz/yUCLQ88WP0u8lTMNZB+kbrpYX7Qy
vyhx1tneGuhJIbWauH485JCxQtU9Zm+jA2vLaZ3Mnw6p81qfmX7sB9fJFw3GRyRjrTc+Hm/9/Q8l
VWukEk6HHM8cAH/No2h8EVT7nYf7r67i5yN8uohNXiS93nKEaBdsdKc44Vv+qp53ruJPu3Cvur3f
n+3yTXY/vKhuuTO3xcbYFc501O/T01dWm9AA+EY/n89KUgeWWG1HP35j9uxqCYcZRU32Wi45aucH
07TsPn3Pqs6r8Soa4YHmluak/RNSCNsMW3tejGO3giedeldKil9Wrzp5f4MEuxvSVKR+K2TLqbSH
mqfECnVvKSgvkruu7zdFqLhzWDplFGyFujjDau2gq/eqMLhKcCkD2y3qzMLV+VNiOlKDtrxS7FAN
7cEIPYjWb2JkuqtzXJeGF7mFBzz6A40axgrA2sKIwUtsF8VNJT4rwilKUTA/zur1oryUPfYD7aNe
3SrjaC/6U2m199M8OqkCQxuyTlJPiI5kJzHCs6QCDJmcIbqfR83t6NblsT7JcWET/QkrUXbrhUS7
4rJC9COoD3lTEP3Tk/1oIHT8ZsUX3XwSBQk3nNkeIJcjzXTFMnQonz1VokxkfD/a9Ba407PEklya
DpHHQszyWjhgDTdmMPvWNHmddoffmCrIfqYa4FfHiNLFkDtXFBM37Gs/0KBzWZPHWtGnMZx+Aqwz
LPy0+EHrpn5L8sCOAgWX/pglK7tro2m7lgAKHpTSWJ9lrWILpExp/TedmVIXe7NB4AjWM9u5QrDR
FE86Hw2XbJco1C9ERXTSdF2ixreRKyj1cuhW2+78Tcp5WjA5gYcaLmczG1cyn8fRLZveRdEwnicc
aekRCWaz3+rXwyq70iHcKcl+HWmrVOtEuziSIRALJbuq/DJyxeU4IcW63OvTEQEsapF2M7GPSz16
nQAuKmH0MMztUHsTq20ZB44RCzTe2fWoW4dgSrxuhI/LyE2sH4chd+pRAvoy3Ay9ZCk+lirOR5yX
NUIhTrD2JuJypp1KSvLtY09t1sgnbUMS1k1bDrYRNfiEPJXt2rkPjpg8tPX4rkvLNiZyPFhy2oPB
MZd1Xo+aFSG9CaPGpJwfWmvbDBouRzWyKPg4ardpWtWXs+4sbt51nMoospkg1ndmMNqJ2frIkpNo
2IpEJ0erz4J+11l3ZvXY8QoF2bdRKZ2Q4X8QXAZK9v3Ti6GCeMK3MmhMUqc3hIdgaS5I66vE267A
xLbgyan3q9IbkM6Tw9WU37jO4x5XgPdVmikUeKLw2xJF0zzaspb5STzsJCN0M+Wk5HcSxfuiPsUV
9n3SvDFGYhWbksGD5EyMLOfpUErcsm5wIB/4tXofGxfa2FOqGxt10d5HIbwauUBhQIhvSzfQ1a6q
BR5Ng2NNJYbpMlmEA2SLGW99RpwphaF+GhrC0SMiqEryUM0AxTOFT1htAxzuO8PcNvNJJZW9CVhL
9NtB0DaLsFFFwwkRwRXtmpFaHUJ9JExXckJl3MRD813PFmnLBs+/sNBcORnv9K4j5/1pSt9Swqw7
qUOabSh7PbkLim5jof2qtJ1GmKNeCKgoKEYVE4VquA2scJNXBa4GtVsncNSb3q3np8aCZUHsvJUW
KKCs51m6MkykdT30LwbkozVuhHKAn4noyTykPItC3Xgm/ONORzqZJ9swe1HV0BEXSI5hf4a3niN1
/VFDPZOLm0I07SLKXQnjr54aWjRzIpFnWpSgwpOxtsflOonjWzJcpcx4DFhgYxbWEgV8tTzPvXTq
V5Y1Dw4I+s1oyfcTbzCs7A3YhJNl6C/GwRfzYjdAerRhE771Ff3J0sr3mfYq0MwG4WNOM9OMAtHq
28gUHAG9WyHeBy1AmSj5Yf3WW/W2Kq67NvWZ2t3ISQEFdt7gVOR0YY5fX4kXUeTIUncJ/9luhXwn
6iRX9C/4IQMnJk4s3PeCcazr4S0TRYp2JJGtaqOLwZWrd3+Agv4EXD4ALB+R1O97tYgagz0FyqDF
aOHj3ljp45hEDa2ydAquFjffB9+Ki9yxIL871bfA713Rpbh9WmP8nO7xi6P/Ymf+cPS1HPuhFim1
mUiCYMGKIUKSakOs96Ztdt+/Dp60nzx1G7pfOcv9qt7CjH/1kEGYhD74E96iL2LaTzLeB9mZ8Bo5
/WY6INt3lL3imH7u0g9+UXB9muV9v8YIpCBDw61idPX5GgeVWeFBrmEUb6lnc49Hv7UH6vAC5Ibh
RKSX/patZH9xH0dv1nwH0uw2wxPlNKICcfc/v+Yrl+yf1dAKHv54zdthVvShpxpSJLvYGbJtdXbi
p4Qj2SyHtpo7sh151qPxxaP2EUL/Z1X4r+N+uu5NLzEOsqjh66mwjf40T72baCqL2lcJpJ/cvH8+
1Dqr+uGxCoamztuRr9h6zMRau3G1B4ZewHnKDe3wrvLzW3Q+/rQfNeY0TneXHCTt37j1v3i+P1zr
T7W9MuiVIkbfK8/7RURHne2i6O1/cUOZCTCUxAgXQeanCxuAIgijVuOQ6QZX9TMvsQfm7lDXgd/Z
uo+62v3qZv4CJNUMoiY0nqTVhvezB1kcRT3nUq2XWPHbp9UG2cG/bq942PCadn3/119ybUo+lfAf
DvfpjgryVDRhyndcAmQSiYWryPTFi/HJAuL7U2PAtTRo/pTVtebTdSzUfinREfJihAsRLnBkDM1r
MCKMxGJv6HfTgGY5qa4t61HDTClO8UxZJm+w8k0zT74UD77R7+L5G2IaPzVuRiAVM76xLD/NSowV
i7tIs+6jZd7OKH9VrfGEvNrL5KsrDZV2Z+yqnAW3Mmn/q8yWSxFcEKp43e/WGozT/mJh+v5k/HRV
f/jGn67qpItSLa5PztidRUu0k3TW3RAqBWw+lk/KsXJF9gS/GAIEMjriq/5AJ7s1R9VJs8iDdejk
IEttWx9z2FZZGrtl9cW9/8Tw/vnGfHqLLEkx4kbnNLNde8wP8XHtkpMTmNlO22s86KOL1slDS/bF
kvWrvQL2HS5n+KJaAPGfOlkCcBaqgUJjBZlc0VO99Co5CQ6iOBtV3rkq2snmf/Gg/3DET4NGvdB6
lYddA9kGDCsgOIfZFw/6LxYlvpTK9Aa8gbiaT5cTQ6bEFCQuZyK+m2BRQmk4+fLy19/jE1nnz5uG
khGBOAMcWbQ+rsFzLaN+FXibDIPnSvKiTMVTYQi2ertvQLJbSl5yAZ1xjsh1yG6nSPRW2eVfn8av
1g1Z1MhLYI4k42Lz8SwEHFwaAf2MTYDcjMV1j4H1Xx/hewLa55cIp8s1VA9PRmJ4Ph4iLcGTs/WO
1cl9m2JngeOI9ti0kltG81YN670m4KcQY+u9NHeTNp9xY76NKY4bUuclEoH2hfKAGNRpgoB4iRZ5
M0tAQ69rZctpCuOtlej+X5/1L59sGLwaMjQmf9Z3pvYPW2RnqGFbdimLnTKdA0Fha5M7KU4NSotw
9knGlUYrkGvk5H+K5YUea7YkgCBoX3Fdv0eM/HT9fjiTTzVgN7R6Y47ZavAc7/Jh9HOyriWEh0pP
MEhe+iKsShy3BiZj+a06sQph4iYUha/W6HOTWKUZfx6BOHQMlUbt9osrtd6/z+dnGCSZQ3lGdP65
XkI9LAtjy5VSK2fxZQeN2fu6BHSms3idA3T1xTP7SeX0j1fHImWOFYfIObbRj09U3C2Uk5Cv2Vux
OL8ksNc13dfJkRzRZXf1i81Xq84vHwcYYzorD8HB1uftPJMCpeprmqMstqObeNtu4tvlus4carRt
cpWc157x9tcX1vpFDYF5P7PdVQ6JVvAzLpdFepAvmaHgVYJ7JeaZNjLN9zYJQAUSTxrqHXQXfzLG
DSNEexLHHeGIl9VY+ybgcIQX+CSqvl4VMibPAVtutZVmkRmf6nYKwnFjlTAPVxOzz4G5WcQQA3dR
OxZGr2zGM2k5ycJ7zhRRnurtYNzhsG8PlbidU5XeGrwlLO1W1lEeB3CpmD4z5xPXmLbo1OjfmuE+
LU7L0GxVwJSea6cH5V6JF0YA8p4zdwVSFias3tqkdUsx473KnUxntjEO20hYTWHSc3N8GQo07Ort
gn1/iQfwUOheK0YHKWueV+BOoERXg/ciSM7JF0xdeQQVYcgBEwxHAcFm3roZ4VGYMlM9BNwDOL9e
3BbSqxjflrGMnXXrDN2yUTCsGYM7cbyVdFeeNGZ0OI2rx7x/iaWzKTqzRrqTxNaxXRepgJKXrs+Q
cJtuCtk0jU3CAeZLbWoBOwai2E8L/pEx3x0gDXXgdUzjWOhnK/t4BpuSDXFbVp1vhieFGjxbSheV
gmtwNroSXUbmK4YOF2oeIVVInsrJsOvAQqlWOv04uzPG/U7UNxej2RxGq3gpKvoEmbFHTKDcpBZY
f4qRE+GBmTHjhr2OUaaDLN5To8zJZwxJaik4mioLWDRbx6Rt/YGI2xrPhbGUmckV6U7qwqOoTk6d
FdsgOqg9E3/zplGjqwXxeQlsEbBpyU3rqSV42cLLh8JsWYGlqfSkAvA4n1w1zvc419uztNPm13n9
ew3xtpNxz2KKGLy3s8LyqrL086a3Fcj1fX29hNdC0AIAIW7HAEsYGQwXkpshu08rfCrkFPP8t2TS
r/JoWOcmD/iR2tlgksuQHipz2VSCdRfGjRt8J+BABOdPrP5CgrF4WZ5TVI6P8ZSdJ4RSQBGzR56P
RF/cBgS7CpqzduXMVoInLtMu14XNqB4m8cVMclcsKjdSkmNqXYbjS1cvbqe/DsjlTAlwLHkMu9KJ
04OA16FitTtNnvxcarcxtxD10Hk8mS50HbsvtmZ/PRcvkQJxIEnsrt6F5cvAOeCy7+RVYOcTHimg
Jem1NS/OXPAkTy+WEJ/n6lUVipxn70ia5MY8cLWKTZlWbgn2Pe/qUxoI34y+9ELtfgEUb0TymLor
BcBNiHpmwCt+fitWz4t2LcfH2KrwfbiVxcG2cAgwlz0cZnpdgF6ocmJFI65eT+BCmXUasA7tjXIz
xeK2T87R2Pljc0yWSxG5fRtv1BHcHsF6J13L8mNQPYfmqe4rx1CuRykAHLTsTr0tjYEZLRTl4HzI
ySViKMjYYGoKMg0wjAt0L28ypzHviHBggHvLX3TN6CEVBsao4XbpqMqZbI8lwRVP5boFDtzciGnx
qA1+OEGaYi9W+1etH67qYdopVXgx5/dV2X4zYRpKq2ujgT+XxmB3KHeStl2G1zCELFGkjmqM9jCf
Biygpulyym8m5UJWMEkCqe9iO+cOm0q4GdMJ2+zOoU1wgrwBIZ0vihY2ZExecWjskuJSk15inCBG
nia1DN2ZZULpB7dZTiHarnDeacBrai9SFwmnYr4be/lMKo4hg+aqebXC7gwna7vULXwgB1tkMCxI
qS9GHEwOSEiJYr9Tk4smnGx9at7zRLvWR0gQleU0UuBn+k03UCGRQIF63h9xFI3V2RGuGw4rN+Ue
zxgvkqbdorU0cTp5l/1FGN61UuCV8ewJhY4VmYylWkt5Wo5+UvIakYNnLxq+Faxjiiq6bRW+asWM
IWUbuxMotyqiMQ9SP1vMeyvQ/PXrlOheKm2wg1b2GX8xvmgz5kXZjTDOF0OJa1iQXItt4QRysMsW
vKYBiQdQ07HcJ0r+JE3ThRYEjiq8KpRARm2RMthgnk7v15LInD0w6j7EmrrhHD1DqB7UUsLI1Dj2
VXxliaknaPfWzOTe6At02pkTAYSade9Owi4WNlotXc49PiBieRoxB7bMwq21C2PeCnF/16ml15Vs
s90dkXNTyPT2rEvkg6jvY3HZ5QkaXnDdy7Y3rjqj2xRpRVIbxh9d/2KOChPhctymqYoapdy3Wu3X
wlnVP4Xa4kaJ4CwENtWT+X08n3cEWaRXLdoMvVvZm1cEiDuxeKeFPBRT5hSxRB9c4MH4GrUJF/Vo
FepWGiRPWTc/xXKkRfE77VJqb2sMN6bZxKr/cRCyswjQTIYkYvUvU3JnzLG/YImkyDdTjlqTmzCQ
Ylr2DyIFXSBuzNl05PxQMR9P2rOJ6I2pznGPibdLdimm54k2sekAcmuzP5JSaGhXS/6aMvOZ5N5V
8tNqs1q2N3NzSicFxzB92+Li0fBtxekU5Yw3rXgrCJdhsNhSdWlU8wFUH31C54QQf8a426Ui+jXd
AAeXiZF7LqCeVEPswf1CmMVBMsaUyWs6nrL2reKRIjZrU/SS1/GNGm3eFIyxqhy6tyWdWRNxV2nj
lzMz1+4p6Gsqj8EdQ/jO+c0AjSFg1aXNb9gL9Roj1xKmTwYhc8T7LjuQ9QsQGDEwwDRl3g04NI4X
s8zYR0N81WOgf4yG2DVNwa+joxbJh1mb8IxpyYHldbDS2Ovx6Ykxh7Ugt/QlPLbhJU5MXoRkR8CK
m1vYuiz4b5DFw8SMtOfKnVVcKRQSdXQUkxdKrnkjpnrm8B5TE2LWbwtz+dqnuMmxxqWjdZCtl4nL
E0AsFWB1mDH+62xvk3HUzcnthRslmX29u1rYKmC/adOwgZ9BAYArVpo61fDUtjAKovMuO/YFMPyM
F1A5XafVaOtDvZfGAxxA4A1lG6TBZYufVE8OZBvI+yaLXW2IHaPfpm3v5hh5Ikp3LFVxcsaNKj6H
lnDsCJY0AtjjCn6Gr7WOAWF80XOpyvhiKr+p1WY2d6HyjE9Wj11dg9tIxri1FTflgG/BQbS2nXwS
BExemWpBcmE8QnlQs1ZLkT3ru0Fk8c8urAmrGSzOoFfin3SlTGziy7OEIAQKup+muxArQh2mdgZP
co3m0iPEEVgngeMEl0slumndP+pEuk+Hseg3Q7ul6bSnpPHr8jXXLxjTiaN8EAB6GqqXeJwPOO/h
nzTb5UTdlfX7OAidRgx5T0ZfVXdGfWXKtEeNeKckMKqK0V/SY6psZvXB1J+CNSEteV+oqav5BhVJ
ZeXHIW/PCuboZnloysLW0u5iiftjqskX6M6ddoadlZRua2xy+ZE92i7xvg3rCZ5Lt1nMaFuNGiBV
aXfKyPbzsijmxdjtpPA6G687WbN7HjSun7gwTJPETd/tTOEsxwuxLiCkYUzenjeUyhE0MBGrzarj
NYjOmojJ907OUCMsh8naG/V1kOyFtbYJj6F+6JPmppOPhkShM3nFoDlxedDrC0G6r7LGf+iN6tjw
akBx9FrmyKK4HMoA/8wRA+bm3Mpi1KtYSPZRTFwjoKEyniIddlEQ70RW6rE81vquCc4Fs0Dbn3lh
suuyLRId28iOyaAe8hAepDl68zS4pflQWPNRqPOtqSGT1EPvrzu2X3SJNGyGQeAaOjD1J9BXLMdF
yJGt2p3fe+2d7ElbwSGW746wIHsdnXzZCv88NFiHJgiOZASP/PcJRVpWP4tAwnR68qvdfMTeADZu
Zz8uDrRXkO3UHbdfToh+7vhpvXGYg/+z5nx/R3x+wEYma2g07GNhZDzTi1aXwyXNox8DNJLeE1c2
qtIvWv6fITnoxrpJzDqTOEKsPwGxVlVg/NVLMrORi1o+t5SnePrCTOCTReCKKgD1IN8jKEyHZvwZ
y4yrcBnjLFRscR/sC3/YErKzQSnv99svHpOfSVQfj/QJw5wnEpmWnCOV35odw4in8IC3mMuI4Ck8
0+3Jwyn7nYntvP0T0f6TY//nPPMTzf/Tj/8m6/+iei9OXfP+3p0/V/8HOP50yz/chVVD8IHkf14W
3XvxHjbljzz/7x/6B9FfFv9QTJjkJJ+oGM+tM8h/8Pwl8w98W3AAxDQTh2+Vl+FPmr+qrNoAchR4
EZAaf38P/qT5q9IfporljWWAHmJ+o+v/I5Y/4dYfQDZmVuCmkO1ZXjgTIONP73nQDWMWS0yRMP4+
CW15VtHlisXgVuL9wMwQGdC5JBhbPdDvGNRszai6snA4E1YSgAnbmTDQGqoP8mbxomLO6iS1SJdK
K5CKBX1gTVIYBPowKbehCWqS9rdmSuwW6rDCzoT43oygqqogQGGZ3Hb9bCCcjypE7MVxEWpsHRf1
1EtDYVu1tNZaYg8gOh7KvLqtM4UOmrIyAqqJ8uShyysTXjb0TjjpyDivoHC/Wxie2WOAO8MoWsTV
4+eex+Um1nFnC1GHZQSPmma+Nybkg5pF4Hhslo9F+zjF6XWSrUa1bc1iGwd7M8xHu07NxyDon9Wm
PaRD86APxanNtkmcP4ZwiUvZgnI6DjXmt0nomnkyPEYhLcpMallY46KZ6HBtW6zrDlmc34ddATZU
B5BFi366kKJJ87GybM+7AFwtqIrTLFVUNO1NFKdPQlPc1kihurR5DGG/OTj89646cjF1Vdgs9Y0K
BmT32CvY1jKs9oLSFc60t/NUSfQYUH2Gtk0ushBTaUvZBfAm4P0GkRflU08SJX4efQn1WR7Mx7mz
Kr+3gmupWiZ4VHeK/mLoyeQaaqbQwqw5jBXD1VpNnSVqSVyLrwX+lTSYxKJord+nJaXLIho48EGr
aTJfmmBv5HNwrS3Gc9ylrqi155EJXzZUAVhJJMMWb5rWQtYNZtrGLsheo+Vej3N40/VlnFa5a44S
3PR0elPG4NB2sLOSTNu0utb7cgwsPbSStVPKi6TRiaJT3xdByr0lD+6ntjsvsBRsc5IE5AhetIL9
tF5gY9pl2DPf5+gE+KPlrgzTcAfXEImktTfTstguAJJRJ3uhmLELG9Yz9p3nsw6GEAZ3UwviAHX6
rZKUC6ujdxqhyqhW8Dboq910FWaOmHa36wh+iuF5DVmFSYNSPEBzAfmdbkrKY2a+x3Sq75sWBEfM
t9G8nFtT8KxkynGul1tdrc6tRKr3SlImdqKK20TtD30hpFRqiEE65VCpzU5eiFTKhtkJdOl1oB/G
lPNR0Nfk+mrpvWoc/bANz5tOO1Q1za3MjCEv82dVP6+tARCvVTs3bAFWRcDS9WQG5iE4/O5VbpA9
VzU9eIEN86w/iZF82aRczVitlG1XmS8jz7/X9fJ9AmLbtJlXWSO6VH+cg7dJsuCKQ8JPY4wci3J6
Zx7srMkgtXkWrKb0VmQcorI/oGSQmuVK7mPf4t2ZcpjQaQcZCpcFWfgWrn8kJnJ0ijJq5/E2Mepd
KQZYTI+dG6e15Ba6finpZQekx4PdpvpbOr+2KiSwuGtPQj4czXk4pdAwabOe6XFfh3k6qR3sayRX
e3UNGo/vuXgdhXBXN6JTZtDUJuPFEhOUAsUzoOviC4383EZh5lrVAAO7YWwzGjerb4o08lSnFs84
0RPAXgQcWu3FADypr31GeZ73ZxayfVEW9kS3+OYQ+p3BxBuumgFlW6JYnUi+Mq3wqKbHcq43lTJu
s0z16jAkjrFxTSPZzEroCQpTI/iA3D5bAPNtYY92DNNpoEN53o7VpUx4UpuEtzGypSoeACHh5H9v
2afdEMC9wolEvgvMwM+nDgpYtcXlbQ/fzl0/KY0q7O/cMQbN1ZrIk+dkMy7xQZeukgWUibasEy6k
9FZXHlV13qYFAU1963J8tdDdpHqYGOVjlXxZg4cQRCCjZId0FR97bJ0i+GE03/vy/1F3XsuRI2mW
fiK0QYvLCa0ZZARF8gZGMkmHcgiHxtPvh+ra2aqd3ZnpyzFrs6qyzqQIAA73/5zzndDfwZB+0Lu9
7Q+7kDr1Pi+OSedudAbFdsn6ltuUn0Tr+TMBuEaxHakLwBrl0FxaIqEh4XdlqO385TyA/6LNafBo
8sNkEbNJ7Ie2VsdWc07EjhlJo09InHPdT5gcKxe/a3otRURaQjzxmOOSYZNrFvuxKNYoeXtCOVg6
vQUxjggMbpbrOzBRa5XyAinFZoqyPz6t0GewC5N6/menRaT2+4vGKb9+6yr9KIZpoQvxrKc2B9ee
QVi8HdzwNpT1VuCK85PXucktrTjU8bkmDD4pd1nOn/MY9OuhdVZG7ax8KDgBZzkGdmuTs+rg7cLO
25VF+QCC1iOFZR4rnC9MM76iIiOqkRZXvMeXKDeO8Ba2CgyNof2ehm3vhucKt99iJHoh0jc9m3aR
UueKlcjkBekD/wMv1z4XVvaGu/nZwus3/7dKi7eMkh5Ntx5C12IEqt24KktHWSvFmKEZ5NUe0muq
C4x58qqy6ghCiDfkqfDdi2ij+8Qsuw7ynV6Oz14eXErTosZWsMhkV9XpB+lKiDL5dRg6UOrinrKI
Zhb2wgavZAXuPObPTd0zYs3VmKKT8HwC2MV5Epwo00TuWzwEsfGqg+4wh0/lcos1jJ/i+r0Zs88g
bFaDOYCnE4+UIpjJW55rj2WMeN49ta5x1NA6cI08WXwNDZimRUakTrWL8xWPYj219dYYxqVhUNNS
16syp7rAsNnPPOaBWieoJW1NNDcd9wH6VjX1G0sEJzfrz6M82H6yNev2qbNi2Lk80spa63a2pXJ4
mzNZTIAlT0mHZGGziIqXALam2/TrQCSb0MAVwbxCKs6gIsZKvim49PqUf+u//DJ9yhL/gnSzd6vx
w7b7p6y5xGXzoaXRKwXfyOQpzUuxfpX6G+I/6ecjztyzVzEec1bFWZTjgVf1k/SG19FPHudnxjXq
lVvY3yG3nRTFMdKNa2UNu0lN5CY4t90aUjq1a5x9z/zMquGnx2oWJtOpLKcXT0WvKZgKabfvmW0w
+8a9r516C+Gi+MNYbq3DuD4FBT49bu6ox/tbjztVkt6pqFvo6D+Y9LeiP8bBh9lQA3+mHGKRCnSt
III4ti+qnv7F4tiM2tNYjmelTweaOrYZAHO2NgOZu+JYkdRvPW5rLxYPg92+eCnmAfInP2kWvlfZ
p291G2Vgkj8O0YgNBIHJbm+1lkCbm97KKdz3Jrk5NjB7zct2sNDV3CyhrE97ENs0Me9NpPE78czR
gMvOOOlBiFi7yW6f4ogAQOVzrBbkjgSzK1uxG7AkOqLmpZ9V+dwzBjKK/OC6/QPL+IRuaVIPIWa0
Z5i+gTynMaJ8oHFsXZf1qQ6fbPkBdN1YRSaVTSpGqEuvo3J3CYQYMWefomCv18ZxSq1jGqiLZviX
cUqvfUFer7nN2qGMh+eo8pHtuNzaIq+dGy/AZ2p8nwu3Q/znocgbVpefOtIYYhurMdN2KvIw2XrP
LCC3DNRQ5w1E68TSNcNbMvk36rtfTT+5tibBr2jahyZbtkReh561Y8LJNAoAnZDE85qSprL84rBC
/21lfvQxW0inIUU6VUydxnRr1HczRHDEpMDgl/ASectTNkueqf+o7BGTcuudZJKe6/axZ0ZYRL+j
scqxcnnu0nJLiBipvSlCXsN15WyawWTaNozHxgr3Ru2dVY/vlR/Sydwz881dLpxHPeRPFcwBoU1M
m8kvnwZHQYCOTFzxBkahiAhGUspZd9W5BfDu4jfZKVoJDiP+s1gb4oPr4eUX3jIbq5a9DiKXqNt4
pSkfBDTxkgRa9dBlYIVcpS1Yz4nwjvj5nerExro/5X0aLcJymFZWaTFK41ZSKEldmZ/C0DkZRcwI
qu9sRv0Ppah+tY54quVoLRxClAtTPQ8jKBCOoBStC2vtiSBcOnq2s53+GdbNWSKvb5tcXvIC+nky
uZQgRcmuIL9QUk1ExH1ckfdU6EWcsqz4AnCk3NDKJDe2oY65QRUjBy/UD17IjcbZJoodYhcGWBG3
2sQWe3QdapHeMC83AmaFkQ+6AFdbYeprPa+/asfZWoAdpjDJL03Kwxp17S814cSYCNptAy5zovuM
LQrws8jAH0EPySwJsvPQ+ngDHNq9ams98FLPqjza6V6BfYGgXdxW2Fd42rJP04rN9TTiFu/akodx
2ZnVSxJaP0YXfRNpRmNwtYXpBy0LHyFp6XjXyUv1BYU72UbDl35KG5GfEqUMckusUjQPTKtiKLtl
0/zEmGKWKqqmhz7Q8WwnOWnozjO2ZTlE9E0TqQhccmZeX+9RlwcShSjiHEriXV9hPzQNQqJZGfG6
DTnnysp2N7XTLrEJtSs1lOYD6YNdqbAve6FkPwNq3J0QjO2iQ0MZkvhYobZknZuiuljxSoGa06uu
P8XGk1tW6XNRJ+yf3aHbOVNtg6Ez1MaRY7oZNaJFXgWdegxx+8h8RHRMJliPwadWcitalvsd1u0x
8+v64NezLiAtUoxxUnLq5F7U8t5dg4LmN/BIDCZifCy8LFwJK0oWmYjx8PUNWYR0z0UIN3pf98zz
5ALiZ3Yq45DZcZH+FvCUVs5AQMuYUGdGn7R86u8rMyWJazwGUqeCzacETwQB5yWDg14qnieiGGur
Q6frJRHGIODwaILK85uQp1FvtrormiUnQuuaMLyOLC3eNQ4IzFDtUyqcnl0WIBk8pIOQLLhoor6b
1yiA21z69bKVibmo+/yj7YqDN6UkkHidcu1B1lddeWZf+RNQHxZSBNv5cfeqWu8F9/F31yXRhx2t
Mj8M9lFINw1pqfohCTmgVgZve28onFOfxuMWstA3a+r4wNXIOfoEG6ynbpv4BzW63kGp+s9/K32/
3RtULBi1H3P59WzThHl3G+160bS9SQViEZ46jWlAkGgoXmMOqieiQrAYMCbMcxVCq92Lk6tNECG+
q0IYm6hOu1uSXV3pm4i4FQghq/gsM+ncvODi6OGyCiTvMTf90gq/eBHgBoWpHiLuzUM3oCGJUceG
UqiK7gqhP6TBhK4bWNWiDJzkiYnWtPNHNOXRwv4QFclqbPUvRpXuSkvYfBSm3MkiZyYfJcFxnKJm
mRLQn4rIOrtG2j9x4jqMSs59XtW0AYn2NgS23CWiekZCLdE9vidv0kjoJhaHH1PtmqEnmRJysnGt
Cu0pf4qiV5wY7jbzoq88yPASO8aL1QzDdwU6qu6mF5cqo5FuB9eN4MwEGZH8noltle7g2x/jiLLh
0aaToajfXV4ORayxS99WevYelfKbvc5CTyUNAtlLaccHHu9NQdFbYTb1Mg2Mx962t4gzJfk00njd
eYwUKTnl0J+irb3Sqxf2wXfpBw/q4F5rI00AUmykV7I/cHyk9R5FwyycXaH4AmiRwKgEJwbsT2O+
dUrtK/S0Q+xilE7qb2PK3KVuk3BO22yFTNmzCoq5X6FJFhSboGdaU8xmli0nfhQ5wr3gqZlYUmge
8zckqHbue9VTjVbEP1pQvPuD9VpP53haVVn3Gw3ltyrVGy+OtZ07e2F7+0plN3AB3Ri+j2GVLAyG
SYZk7qCNgq9qins4DQ9amGN6zk4iASrqFP1dY7ywHBodbPWoo1eOZ+BKn9Ixt6YzreMimFeVrbtB
r2MYtQ7z8KA7+mtVo6glP8q3Lsj1SwuIlJa3v1s7OesJAQsN1pQRkkMgPKcl2btIoOKEtc/Ny0wk
UNFPn1l01ZTWY+yF9/mfVmjiVEW8yh7tIv50cdks2PecVZh2uGgM8lI841iy3AuE0lPt1OyWthNm
zmGkWWp+rzLrLD/Lkj9F8eSbRLI11DMAtVPTencGMbdA8za9AcWIxjPfeZA9Tw3gk3ohlfgJfU7N
SfJV9PY2c3N6LKfpxRkbnuyYu6fI3rOi2ZkAiYzIYZiaQM0SKvo0J2cf1xyERZi+z8UfhW9ejImf
osg9/AhE3VQk91Iv6lWgP2cVg50p99f1xGcC55P2xLy7azpCqm4SifXIGay62lyIYUzX1qSiZVxV
W+XRmqkb7Irt7Da1AWpofIti73nETlGRR9MUF6OPUdCS7NPKwvX8m3pBfk1jBXtEvWHv32ki+A0u
4Zfk4tOJqh3w8HFiZ9Bp+vdBaZi6vHtb8XT4hbvxCkZ7RfdpRNqxk/YuMbrHLsddwD0XmDu30qgZ
ZiJVS3liRPBFQEHn+Bh99r2zzswRbKy27no+m9xxN3Edzd3if/y7D/UC6XjpPYyD2EBhyZX7OMfb
psJlJtfk0SJ2HJqOck5y/sfKr/szrI8m1iHhlOwU2+SpjySGjXRdu+05b63H0HEvTa4OaeuvlEBE
1+MKy4Kzz01xSTQvZnz8mPrWzmgAg8i7xfPs+xMgQ4w//KC5HR46i+/c5/m1cfipQ+YdMCa7nZaJ
e0JauADzAhUL8qCzT+Kh5G0S7aJcER5lHhxId0/5oM5Yu+Kw7q309LVp5C20M8bdw8Okqjehc5fl
mrwVhfWYFhgzQpjX897nRiEPlgBDI5uje3eVcDgZMm8evru70Vijh6I9D/x85UB1sMsZrCgPmj98
ztWW7P4MflT+TlwasGvtL+F6m3LiYwe/UGEW0Wya24we4LQCJWnwWbkVZh80cm7T3RiBtXUG56LK
5g2T5o+rwcGxrPxl0LMH5ml0LmC3PPRG+mPi0Oi17lzxwddR9mM1VOVZbrAizbpvFD/y2LLOaM6u
0pW9MoJvq42RAKr86vnRZ/0pqcc1NI0DY3CItPhTDP4ltrK13UwvBp4GkpedMn/pibcpeDk0gXYQ
WnCoWhpkhPloQekQc6rU4T4d3fSzrlldrag7HwtMsJytrUOWUABkaOskny+oQ0cDNAqYL6eucy9t
mN+UaT/yPrzRTLNv23aT+dEqn1jT9OLD76HHcE8PEzJL0lRvIbC5rd6mnz8F5ijIK5gktQMEoEfJ
jZ3pBGtxjnecLkw6U4EVGaRECET/8vyX6tXIg70sOHL0klwn2xXgLWn8G5L0tqOvErTGPgvFUY3l
WzL1L7byLkMGcDjknD74HscUq7hanCTduH/xGChU2GXmD6NhEDqQKVAS8g7+BUKhBfGdZrpNdX6z
cXLEFBhmBY84dJWi0L66hrsXsfJkVf2yHXAYevG5SeQhpu194cTxJ1NeSUPGwrP6ly76clsFPahm
MbZ69x7K/hgaNXFRXmkuwBNfq/DBWrzXHKM7afdxtC9Uv926yN1UNVSX2N1+CJVgy7J3UAde/BSS
SpGtrdDdz7dsYYrPcSKiH8xAEId8NfbfsvIupeXuS+Hf50bm+fUdh83Zjp1dn5uPrPHsB3xWTK2D
RtJSMUdh/Mza0PlSscivY4T3wm/Obi9nKgvr/CDGV7bDPJNuvejb+m2orN85Fg5NVty9VbPqcu8p
Nqdrp4142KQP9SnHYdFgLBOrcOAOyCtn9we5xPHnhdomO5/OwXib+Q6TLA5YBi6T/EETerqaO61U
4t7dRPT0WUKHCvKoYweS46xIg4U91HJHA9XWKcL62nW7WNTFMi1L7M8zJqVNrVUdMNXpeDbXSdbj
mjNzc82u7PsP2fRfUpDvheR//7co/DeE3H8PLbf9LmYG2/8Ehhx68P8fIfdvSn4DOvmrtMyf/5Mg
5/7DBVsy+0GISQGhJDb37wQ520YgJjZO9zqEOcI5/1taNv5h6QZ4aBDn7Ofc2dfxp7Rs+UjL5GjA
r9m2bYGk+1ekZb7Y35Vl3dVdA042UjXk4oCKpb+HKZRbM4bz2mRd445YVkINu5ExzS6Ynzynsrip
tLCwJGcvY1wTuquXfi2rXRNN5lvF7uboksKjRcDTmCDZsbnPY1M8VFXcHMzGsvZQVpHOGNtQ0sDI
iyGL1lfgP8vBA5SBOFc6pXisQ40UDfyHclF0RvSWyXbYVRz84IVjnlqMnSg3mttaP5Qszi6fJL3B
FdB2WRWz/YnC6S2vYTtFmh8cjXCMGAc2MrqUkvihoAGAKb5Lp3zLRnep13a4AQJRLGQuq4vopb02
XRVS5VqTaYhUah59r6FFzxzgmvk4+crJgmlcvrhuom8Sr/CZ8ju4f0M3SfaOpzVsDI2m/7QLs94N
TYBbmdetvGZalsDIg++2Nwh0QIpgTtqZ1njJ4xI5Fk72tGC0UyPV4cj1R+H9aGYPd6hQzbUbR+vQ
6Br8hDH31qKp66vGS/niU3FKhabfyY0hHYtfRsXnaUrss23Y3V70qD+lHY5PVNZWC6FLyvmyGRDf
uCwcdlKZb8C3/IuZFPWwLOJYxRvbsvGjTT1DMSS6akuYQt075Vdnao89TlnmiHFMq2+yROPqhjpf
6dAG1mkZZR9tHLnjPlUp45ESJtGaQEiF9b3X4NgB0JOhWcOXtaNlL8zoAM0wf8W+FlyzJrSMZW6p
ZhsqSBbdWFHh51bdPu4L4sieFA8uBZHYArvpMcocesCcjAQKp9Xk2dBC48GxRwdzbta4P3zODsRl
PPkEYPwiutd+PdHe7eVPJLoQmQYVGjSzuGHwK+4ZyEdRx8HHDqFID7KLjpN0NOaEkRN/MObKPmrd
r/dtWXFfpiz6rM4CkuAkZMVxRx/Ge2Ap68MTTvIau8FI4VOYqC9jnCFXMMZ2vWUwDUW21nfhONf1
krBpVoldNM+yzMYP00z9ZlkErVw67SSOiV/118Hspq/aQrqlW5TvbIuyvkp3pN6PV0awLzswCX4c
DQ0D62a49soVXLnIA1IRG31/8cN6thS3uBAdI+mvQq8UrruGGXzhtkW+KmsxthRsOh2ZNWIz1wmV
46HiZvjqQxHSfBgR/W4dIDGeJeyPzAxxLjq1nixFbtlPZmh434qy3osq+pYXLj6GbGhIwjpZsHcc
N12zRcnOJn2ZbyKMMvSzBtZGn9O2ihkRXIJGdm1pZjL86Bt9dNdpUYb0ybQIK7mnXWNfRm95lgLC
C2V0EGPqIvKyJO58t6fEaGDoNiWSo7FXDry4zdTC+enHVXmunaD+DAe8GgzAhmqNs6V7GhM92AL0
7I6+1fNhFV12rasRuzkUcXQJx5zag65b5bZ1w25N230FRobqbUvWSEQ1M8OF1QFTAT0YbPEEJcc0
7dpdPOUsGb4yjJewH/y3xGy6Ww1/9zGJkAdU7mr7wTFiBowFe0FXAuFmQ1WfRmdminToic+wodUt
8jrrJxCI0ZiU2kPbhg7rhv49+uqe4MIPJ4NDROyXDo6LgjOcGZOwg51w8n3c6qPUDbCxkblvrXzG
GBEPybI56qFCzMZDYvJtAmznzN/2PUs2lgtptVsUcpq4Ct2YnjO/H/dmjH+x7lA7dUYTmDZ1++b4
khrxwGivaZ7paGJDf6mLHH50j9efUSJL3tj6H109pU9mYHcHV+beNdA1c4+PsLjKkQBNk4vmHFvS
/l0YYbxJmqx8DdmaXnU7zWGrmUwagxlcmQObYfqcm8zkvZom5MGfJ+vls9GP0340GvNocKoq4EXk
6ncwNebCNXo855qkWxaCVbVJnK4/ILDCfLbiAaa3BkMjlgL52Iy2KqxgUiV07BB+7d+RM4Y1HLjh
XNgzwXxobLiEUV1egkYK8lC5HpFkrr2S81TYGZsm0bVj35XhfsDxsM+EwRBYOc3Grcxgy7euIZnY
pfE00CJJRi5stU1hZnTRN5auz0YI57sdEwCmvdZTyoM2wVu3docMWU6m70USV+OOUODElYtiE8KJ
KRqdinnZ7xNGSMNKqRy8ymCEz3WVxN4RzUaQqamTX72H8mB5QfetWoJUejvJz2wwjQ8XkXRcFr1p
yxP15dXRr4roYFl1fhIKW5iOLfFgaBbi6OAbxfNo9eZJeSHjn7a0RmQi4e5sZAQc+WNZHkOELIsA
n2JaOtCdkinfP8edFcFzDMA8OQzgySHoK8vTvZ1tJ1CEarIghTnZV9tBP4u8Safh0Vb0fTbOVo/w
N4WjUz43mMM/ZBVhPbfGNIHmk3Rb1Xc5M3NJkCappl+eCf2K/c4n5mjcYU3X4CMIJuzmSvQwE/Me
W3Br3Xo58cZNCpJhlWmtA4UExKOp3bsw45yamiVjGw+OKmul0zhPsunFxgmldh08WyLOs15HnqcT
JBPpRw6aaNOw29vlajRWrSkVWhoFxWVacpw0Ig6xTpwY79rQ9u1SQDS944wIP2oGXtzf+PgeJwdZ
fc3bKD70Qzmt/C4uTiZ1ads2MdqbV2hyZyiH3YEooscqj4dfVuaJL4zl1oVPUC4xCVo4TMx2b6eD
e/UbfZZe2gg9B7UdTGoajeNDLAx8RFZhsHPKk/D3hE0Ahqiax2qab21S3fCg8MfV1i1wYEepW15C
WsC3Add8V2lO8MJpbmZcp/ix+o59zIDK4ce5+VD1bvlQ+kbDBFMTx14r4g9AbE5DIcNYPIaESo9D
ZqPGcRh5yCKPJ97pM6aqCGprhtbVmf4e+a3pBv53w2vLzZT4Wcmr1a/VSqWedYkSGayo8xuBZKXd
6yRjYjzCTLYTELOvxPQxPLuYjbSGN0lWxv6pIGtY03sNMrtja3nK4ty7V0EAPa9vh+chHFGircZB
DxRhnzxLXS8Po41JP/Kl/pt7XbJ02n55kWwLTqiyztdQNvJEFsekkD6LnIXuO+pgdUJ+Ks8fP1RD
qdxMt8F87pfroSOlNHff7WrFLmiw8OWQAtRQ+U2l3QM7S37iJGAP6olpm9Pi9isrZL+stSZ7NISu
fbaMfZ4T0+5oKHRcJhKGaxJi8WM6CegN0I6aUfK+8+t2vDkqKz6jqXNeXEa2GOkjN6oxg5rjQaQ9
JWxUIm853w+PhSvsS6kL5C5DBsCaWD+mLxHQVCnScXqFD1Cdg4ApojSn8cNNe5Po4Twg75yoP0NE
4EmtaJX414+T/72z4v80Q/LsL/9PTozyW8VfINVvH7L428Fx/nv/PDlqhuv/g0WeJ59GD5OzGUby
fx4dNcMz/kGZAf1Xum2BpZpPlX+eHWf6uG7/YWPXdZ/3icdf+/PwqBkzz9zH627hHrHno+W/cnr8
e/qAkAN+ZAxVuNnnBuH/kIoXea47LIrazaVHWkMjhwG7zppgO9mvf/l0/vSt/5XD9fcAwJ/fyfYN
GAMmZ1/81H8jFpVplXc0m8y+JVRnAeF23pX/V/WgOLT/dhr+4/s4TuA5RAzwdbsGx/i/kpEsW/hm
nbfdvfXqdZiQholluchIGDG/M1k2iE2u2f0UpoP97HOuF8OqAY9xtk5DPAZ8ibXZEOmaxq4cCrjT
vQL5XaT6zaR2u3bfmsxatO2P8Mn34B11s3VELXi+VVC3805bdd5BYIe1xbCOjWfwk+e4rrGJPcZC
W0ZVTQ7wVxocNdQ5SaLbzgcScO+Z+Om8zyiiV4C8mGc9j9OnT+4pH367rk1hPN+/sQFR95tWgLRK
3+vwjZzoE+d9urHOmvcu5rB0M/zk2ZMTfjStWKskmTnKxK7sbjvi52ghCVhlc+ZwZITOisvPofcp
1O9j+DLJd2fc195Vm/Zt1bJpGhdTc2y857DYGv2+5xiUqCenlZuuevMg31rOe6zfPczPaWFtND9d
OvSSJd3VLn5TZrArmpshTwaR28JMjzFMICDaCGMeSD1UeufWzWp2UEl+UHX1mmKjXI+dOWcBYnG+
d8syse1wKptes6kqGuPHGxuiZiAeVdPggJPBdD1sgdHNwT2eKv+zsp5i5ybqBhwmI2ZH25Zdtjbt
e6GphWB+r4qQvFFJZ5Zc9sFJM81FPh3NSV+3GvNmdYgp2zP9eT4ZaRslcexO+M38dJVoPWl8bUda
7GFqMLgkL7qwznrlPuXhLtZPihEl/nl+Qw/Su0uhu2OsszTYTx5qW/3h5N+ZiadERduYiLoYrWUb
m1tpdSTum62rP3tOxS717rZyzdTWV/ZlcMWvgjFCBrgBh53ZBZ8YIY6dEy+y/lGKfBmU99G2Nn1Q
0nuHva0z9gWolYCjcZL7S42AZBf4p5o8qjN+Ry7KpAi2YxpdU3dE+CMkPsKfSMEOd8k2EfG6gq/A
O56TTQ0lNMQMAvrFtg4R3cPSd9/00Fq37WfpfVjqV6kfmbEeprwlbhsv7A4oalnu61TuM9yRXqyu
Gm4D9uEA914731pFIAWN6YXdyDkMriEW+c44scu84+1eRgO9wVZgPYc4ICzC+wZZgTiIzn15a7OL
Zr2HBe4SsgktSqeW7ftKPxQ2fTtgKHry1TEzIS29N6WJyCnRJSSDLRjyqANheNAMc8nUmnpTJi55
sCOdvAEtuZU0aFI0S8LZ2KWYjZOeBPR0CN1nUwS7cXpuw4+0OmgmlT1QKdLyV4Jr3xLLUQbroc5w
iEqkOI6R2MDy8KtRPKLm08RGKCeH6ygPNfujMHw0gG81RG8zgbWLp3VE56PRmqvSNB6qwKF+1t51
otu6fv/YjrAp52BnhbooXjD7r9yGq+zgAuRbFYO5brNPBRFVgxeGDLuO0VJ6MFcFH5wLA19vSKXX
79C+YTJ+EtTdmpToREO/pkdg1VGNEDAOHyATpMT1tTreCIpmFLQBsjLHKBGXPCfFzB0tx7Uec6br
P7AQJSEeZ4IKGajsLoeuI/cJQ/emB9+PmK8kBOHupmcvHn3Ige9SqpYdzAj/UJ7iP+gPRFKIgCWX
Ck5I4Ha7PMQIADh3ZSNZDbgEhsla54QjmsoDol3yB9q1CnpaAwDHDvG1gUFhoHxF4pF35FMqOD4H
aIb9YiQtXQqDAEi0iTiVOu6bAbPAjsF96nIJ4YBogi0fsh7uRfreOf26GblXVM9ZvVgIFkvYlKV+
8LOPKNC3VYJu2UI9r4n8K8YqNakv0O1ufLLq3yLrloX+OxIl/4daTs03AucARXkyz/mkNnO0t83y
hQ1mtqUGQg6swdyh1RStR9M7oVwsDUgHjgk1GmZHlbbLOLQxVOC3BPMhUkQbV13GftjY8S9zfNUD
Vgv3oJrfPWGADOdWG/wMEFD9jtnYKDfMhVYBvbEuYwpDXS3H54xaLKf0bhkPI8eFHuqota8w5M0L
NdXuv1r55DF5rXrIIMh5VrJJsF9Ehv6aUrDFIGkJCH6TGE9l4+zxeMeYOmv4Iz6TyaZ/wH6PoQ8I
L3lwcBYDoQyTu2OSZ6oBlgNVDXrvL+3xrWm+OUSEjKoxF2HiiRYZT7+NawfDW+zZG3oXyNKPxJeb
I1iD7ehxRYo7v9aiMz/ISC+ahC/cuCsdm4XPSKDJfsV8a4JUeDtnw7i5LLTfg3lIh0evebIwqknm
s4MOnwDohQ7xYMAPWt0HxpNE4xsN4IcPUbo5ZDykSYruyyiX0cBSxE9R9ibtAcTrT1rzU2UeeSP8
hURhC4L+5I99+2QzEdVJ35B8xPwJRgaBt8YKoMO3oCKOXJD5S8uwDaFoR8mjqZ9GF7WwcRflzAsz
dw6xYNezHpqe7Ez7u+YUMMLMlFSOKsdZzsOSybBvTWAcChVttETguSRBj8O14VqOsxeyVHujuocs
KoK+1jwiL11R2LhN9HXeH0tKNEYz2Nikk2yxKvBwTSI495oP1T5D8BtXbhYs/dl3MwfecZa1kWQP
KFfO1C1VZi5NJznaScRuCNTOWK5tkmxBzFwh+6VjTsWqgAR2Dq0Q8YsHpdiQu5kxN4ySuas1rswf
431eS5BX+Ejb8QeUKHdQBFEFyoYBpuQNreSck/eni31lWy/ReLB7A5IADQKRtbFwANBSsWTDush8
CdtbcNY0V35BnQVfiwMyLWv0MFTNq9/8SKwHAfaxfmUajMb1Yj1lycqdGD/KhuuXMwRgZEzRn+n+
WHGzTbJ0jW+Kp+UEVgKDVb0IBnb+/35G+H/sgg129eX/YW39c3sKjxCmkDnLQ3+Q5f+SvLXs1usQ
Qbo7JpN9f45WzYJR5rK5YFr/L1Kq5pyp/Q/fyzBM8pDQtNh5/30r3GVDactG7+7mtvpf5J3ZcttY
2mWfCBmYh4iOviABThIpaqJk3SBsy8Y8z3j6XlBmZVKQfjEq+6476qrCTh8COON39l4b9vjCuukc
kqGX41VDw6otPkfb4hrZ2Cq6gYG1YGguLzzuZ7txktv+/gkz2y8U5aSLYn6CCo1/1z6kdn+V3Lab
yjbWHI9xPnHZ+q8aVeGwWhBpNd7y++durNbKg5RGS7u1/W+SufCciRZaXKsr5Ve4u4xR/OQYpeln
LU5+4bOvWljcLwjciT/42m8RVUzjnyJQ0JlaX/im7+/6/uo+Zw3NXKTIhSXKkFLz1n2CHZkXK30V
raoLzcyQdR/amSPhkoJCjlTwQFyU27DWKRytTFt4abeRMxnFhX117S5MhIFL9yBcf91r3jrmh477
z1Nqs47bC7Uq1pgbH4YdeSPGTXaV7xus1MivD9GV9aPYJbto726a8ZAe2kN5kRb3yWH1/Htqs24b
FoFWBj09iMmzKA8qlWm5XX39lJ8OjbOHnAzDZ32GumFI0DgPacDmCYKjIW2/buDzj6hxMayZABO0
+VEYQQ16KNFqGAfDMsDdz26SwW85zar8Pqw4Vi2wLt24C7Qyl8EGnz7fWeuzMYHMgRNYh9hNXbfX
9dZaxStmO4LFjbVsw0CDEnRh4MufDsOzJmejQ5LdxB2Stn5QWvNaFYSrJIkhgv3OkivdPMJt35a5
sCIUbam5VFR7BPRNd92hMJMyf+0NBzhFsn+tdusYLFDUOQbRLLn1GgkYUSkbuKReXPhGF97SPHfW
jMqgBazePBg3vc1J50W7AgCxUHbtIbC9lby5CEL8dFX45yXNVwUJHUEnGdU0tCG7LUnhstvNFFKS
2cPTpWiSGVDjr4nkrLVZL2c/WYW56bUP3indqkvkeDapCbZ0GIE9YtxhzXEuvNLpn/wwe5w1Ob3y
s4HFfTgYTSFqHia4ZHdIbusNCeJLNt+2v4vX8YVeN+PAfnzEaTI5a68fvKoLIeUwzJB4L1PCbfQt
8e9LeVWvha31+vXzvXWJr55vVkmTLTzOYRE2DyQUPBgcY1lZhQW3CffNHvPjonZA81z1+qK9Axls
LrRL88qlPjtbX0VEi0XR8027ZXBIuT5csRItEY9eZw+4RgFuXBrZF7vRbDJx9S4bx4ZvOuzKa/w5
dFrPITRmaS6w7u0F+1KG0AzJ/NdX1ancUh2VTX0+TJDQFmS7ufUDoTrrEmx/cche/JX4TX34E8es
cnW/w+F2lV1afMXpBX74wmdtz5afaKiUHAN78lD62lIO4OwS/SoShtc+chxF9uY5FgWpJjql+m9I
os+uSXJh7ksPaDOXZlhy/uLWNcgPwjDehNZWCqPNCCkQ0J08Wsc2UG8FHUKkH54sQdiSB/kzYakz
kmwbjczQuX+lKFm+LIb4xdJUx/fQ/IVpsXV1/y7q+y23469BgdhVRLdPKci8LXzOk8jsM5B6V1SA
oDFmaC1M46fJdhdrcISglqpeYnnfcKZfEVJw26f5T7gItiQj9kVoCKHQi5RF4v3wJdzLCk66xD9C
RXfwHSh5tfJz7BN3xaBsumYSsKNBKD07mbSYZYwiDwtqesjzH5YM7jARr8rm11D9QlewNDkkAllY
WEqyikw8Ia16tJIUexTeZJHQj54CcGENN6OPmwbZpAXJqzN7OBAKx8FEr8GWZgjBEaeUyA0LYhQv
jOtLX302VQbWIAhNIzYP+ku6Ta+x6tjhyriq9vHRX054mdyJ6PHamjLYGsDMWvjWba11vUSMY1/4
LZ8uErouI22bwsDN2Uoa69yEdVFRP9TPU8AVSImWtWLcAm1DfAw8t92UGySzTnbsH9Gkyhvv5tKP
+Pys9M+PsGY5DkaQjiPelvrB3YPYW3IkXopbY01laO2vv37gGZH4P8P97we2ZltOt8+jgJyB+qF/
1uzG0Xc67fVXxh1XfCeZ1Izy18WV+NOF6uz5ZsPcjRMJaGL+58IxfewuZOkfl9OGLLjxH+W7rx9y
+mgfp5V/nnHWwcR8LFsz5H2ivttW62gNs2v7b3cYZ881W4ATnRQrk4LwQ+F0Tvia7XyuQF+yrXsV
3ABau3Ba+Hybe9bcbP3VRG9AoyXVrPfSytgUd8M+tpFW/DKtRX/KbN+Jl4btb62HdHlpmZjWna9e
6WwtHlXQXmgQ6gd5P1jkvBsZxfb0ZiiKQ6wXDuqOC7PE55PEP99w+vOzzUaUD1kMqb1+YOHaqs1A
otZdY9TOQE1FaW+/7jCfb23OXu1s2bUmJZnuW1OPie6mTALvxXKEvbySOTkIx0sPJ3027XAXSUkY
TBgJhbNPKZvFaFQ+HEd1rZpLYzVurGWNG3vx57biUjzEp8933t7s8wmDVkdCYdbsZMTlaBO1dOMT
FPMz26ZOdKNfAJRNcuAPvQVGvwGaDHCVPM8laGCQB41iJA+uSg0rqeIHQ6zvqw6Gkxlo3w3Vvbeg
vyP3An4j25zCbaKq7Im6benKSvY7EmxzD3JfgBy0QhqjCjkGeZyjXX6razd6zEVlKwMKvB+5nLAE
BeZIe20o7LTHiiizXF3FFY/bulvd7y893zQhz0fD+fPNBr7kqTJaJFi7qfEjEjAF5zXRo1q4r1Os
u3Fn97GZI51EVTEUtj/ZL/PmJ7pCQmt/jGm1R7iBJswnNNOqjsjm14LVrqN2QhSPj1ZaP9HVd8j/
b5XacCLXO/VJ8UIU6mPNXcG/6PvnD/OhLxIxPQZ8rMoJj94G0q8jHHApOBmp3NCDLy0Hs1DJP5eg
8wZnnTGxhLwpQzN5iLfehpRGmwSxZKc8WVf5PYouYfmTBCeHS9+NsWaawex3JJ4j/cVG8OY+dFIm
uX/zCpg6ddRI0Pve8mTOJpsGdg8eNV5BbT1CaTD7O614SFG7uqN1jfAFo9a+ErtNiQDX6xS8nb8u
/IL5dCdBbjPJtFQ0hewfyZhNd2Zby006tMZ9r8lHC7S8nSvF1eCBFoiHyR1iy6VyrxuoziKo164l
P6Pv20k6F6gCSb6T73CQjI1vBuu3n/Zf2Sj+39S9TAfOv2vaHzh8i19l0rx+P3dKTP/BX4IXXf2D
JBncX+QLEejxRtT7S/DCH1GORQECBXKSu0zQyb8EL4r8h2JhrjA0bBGctqZ14T9mCfkPWTUQw6im
JlGZocj9v/8XRhXvV3b8c+r5k474z/8/F6Ho7/uTpikiDEBgftD4dEnX3krmZz26aMhlBmFUrnop
2vpatM5NbkwnJDUyLZkJCpa6odttNBw8M9pISUUuO/c43IJYvrQPjWidCdjKh1M7RkupKki6tpZ+
ZC0ByW3wvNqmIOw4oNuW8qrWL5ZBBkxB7dL3nvKofGyadOUW+sqD+yBBukq5WgtBKKAhRIW2FFwB
FUq99mv/yVMru9dLe+RaGh0dxFQg+rqyDnvlOiLB09qU+J3w0HdcxADu1hIAKnIaPrD6PLsWNBvf
X3eB4EDGutLhPnCyqhMmC/4dqSsvzBXT5PTP1P/xxc72lgh+4K+5VbmqC+7iByS3+lHloq+FAHLW
3f76puff8P0i+rGl2SKTF3nk9zmf0JKPgvytla4u/PsfH4VsXCYbSTJUnQ45a6AwhLQiP7Ik12Ef
IJdPzPsxWkVs5XQVGdCDJ3OpDUbZLKLDdFDOOFHKQDLCmxqMATgmR8kjEHz+rhI0W2+fpsQZUTr1
dBwfJmIFLMTjvw9ZRKZ/qy6Gawvdp45Rx1BuBazZTRYuwxq4xZA5Q5455GtgXEXPg0CVsN9Nyl2m
AtUiDa6U6uIu7OMb5gUQBcMYQRsmv5VZzwYJgE3Dzbu2RI2DVCsDi/UzRItuNU9N1m4iaaKQLFSc
imXsLlJeCt6CFVsa5+sP8el3OPsZs7k/EXVFH/DBrEIUQGTDcTFtAbJoEfnKF/rUtJa/773vn3i2
z81ytbV8EgdWvTJyXYh7nWiwVrz0RLPS3dR3p3ZYSC2CaDRdnJ1oLb/M4xqU5aqSH/wcVzG573GH
sTHJSTp5KiFWSVwGqrtSbO5G4ZBlLc7xJxll2YiiPWWzl+HLd3+4bXVhv/P+cPjxp80OwGqFPxRu
SUl5HMjL5OxChxpRZQG+7ngVdiFdcHAJ3/2bj/zPG2HmPz/PWEJPNE7LR4YgDqMAVYscLisA67Fb
XTg6fd6t/2lqNkWl+F1zr6GpATYk2t6Fl1zIVr/UwmzmIMxFREtICx1pscYDIJd/87IAN3M5xSlJ
m0bM2cDURYWcTYNJtpHIpf7JVbJTeRoJzz+/bufT4TAZEy1NISxeng2HwKitPqlop0DNww48b07i
eP91G8iPPxt0JmGhmiRxCJtfT1WaJ4piQo9LSmz9YbfClAbRyASrSRRNJNopMQLmiGU/6RDSXFVI
1d5oc4ZyAiHDHGr8lrXgJuhIISyJD2mE/rGtGwAqAUIdKQBMR4wS0qbJ0q9dJ/1jGIkbNU5XPg6y
1Pdv0GXYSRM5cY53IX/16m6FfQlFzXiojZ9i8Sqo/PcGxnsEQZJ/aKEi4UlbaHW3VIkuGQFCvlbq
I9dZY7mtYUuEamQXI7wGPL2pwegGNSAQiEME78qjtNolIGPGfOv2PamLhu0GNUkip0KQUKSHm1hs
Nris8pxkxCo+yEDmdoGU/QhK47emtid8dPem29/Vxhosexf0t01s/A6pofqoE1upRPIq3vstLy6k
IMuLq+B8jllpqxRhggYjciI6Zm7YegclEGdo91IiUBNUZa112joDQJgn0TLyDnJhOXSRY1LDtq9k
CCyvmJQX44Z0jIKAiDUkp7dHIHwOSt4I1PCuyb6nOryZl0Z9KrH7F9l3LUiOLrYYfYCeS2JL1BGO
k5O93RHobVlw3fVVV4X7sTevml4m6OmxKzA5RQSFY/dKEI01IK3GcE/S3Uqus+upuwjBaxFMldxo
bcrCLZ8HGQhAXVaKZNBsD+APSpZXoPUr1XTvO7hUyG4hv0BduKZ+gk9I1ReC1x2UtrvPC/CTBnHk
xT1GN/JzrhIZzWcROI3cLWVRJ9HCg+IJMkrfiEhCu2l5CPjahBOAzcDTAoDfJUJRJK2q/iEkgHd8
5nEBmMdrz18KkpTS9GCbP8AbOLoHlcmStkWNJc+7yiYAjuFvw/C7QsyI1ImgNw+pxz4UqZr4544A
yEwoNBuD038Z5dwKUEDIFQecrF23FlcDNxVxLuxDrKGyK7Z9dfND9idhLULEQ9asOhGblr8YCwHU
pU/se7uCWG33YH4FpX0OPZXVT0XExSiLEjtroCJ46UoOyXtpuL0l1sDyW5A08krL4kNpqN9h47wE
6niT6tkhG7s7wnWuE7ayovoTHgx8VbIR2YTWzc9GtXDqlidFiG3XeGxxb2VQDLzsRz386iYFFXAv
tQ85SsJXhsIplNW9gmbHI1cntkrbPzZECVThq4Q6TqlZDyXkjvx8o8Ys6q3VDoJxm68lspdqC3Sa
ICwlMFnysNTHwQ6Rf8Y+fMQ42pRyfZXgX8autu+99CXnX2tksp+ym0yGtYcKDDee6dU3WUSsWYNY
ErWlrhP6wZ3AEJ5iInh8Mgg4H9MhNeKsXtwhP7qN4vg65LtugEgCN7kO96Z5zz2I4wJOE5CZtpjt
BhiDWGgW02ZShqjoxbeojLcdXiOwTdtoko2XKbE/ApAb96So5UYPdRtSwmrEDZr6TkICjlr019Zg
3MSCyxaNGlCOyj1HBI2XamsZIySgZANeBfHWuJyeEJPqvV7BoJBfWpJQwvQei17Ex8nfnIDHIAm2
fpq8mKVwG9Tlrq/ca3mQQIx16164FnR5WaCmr8aXUI5sha+gMV3XQ+kgoVwyxuo8W0k0JOX5SsXl
RurTqqzUjeI22z6wGMLtSm0spwVIjH7NMUWowYatFDDD8T4FAsrcKSNdQNTVXSsmlz6qunYjMMWl
90T6yFqI6utERmBjLSrx6FvNFTQcEsrRy3nXWuDdGnJ7UIoXxJR3ZQMStt3nZmUrAzVLEsiQ+K/K
mJwSbldkTOpxtFaY7rqwPwhheKLqtgwl/6rU2xvJSPZjFG0aTV66GmntCI2D6r702s3Xq+DsmpFt
F4dazHOGLmqmJErmbEmvmP+TEEYvGKh8N6U06cHkZM2XGdVrEZxjQn68J4d2P6joECMb0oCjmj5A
dHHfs1fCQX4U/BPsiQs/7cPyPPtls+23EZkpYWT8MmhltlK6N6I7LOQQQlx1IjR2ZVXJqq5j++sX
8mHrMWt1tvVQmrAuhyondalHYKie6iZcq8B5vm7FmvZ67zb8UzOSqjMxc7lrvd0pnO2kfKOSTFEm
Rkg3IOs1OqAPdttNfWzE0skEA9qg5eDDvpk2ALhjEeuqYN6bq7bADc2niKE7ywVSSGDiJM0gy9Y0
LK6crWFILEKykNRGfVQLhUNjvcAHameeYRfiq4YBrSbeptNP9V0dPNQSAmwL9XOF+Vdy2o3CkbA1
uyUx0NqkbM1IOlOpajmKyu7Eq5wGPbaMHAlTPnaU4VAq9REr/cpUfgWRd/SF6jiNOV1qT5qXPAsV
rL/RO8aV5cRWsndhOlled/KJrDUt5NC5/JJ6hBFJdzqkOPz1hN0NIxxW/GLYo1OsIUOnP8fgukaO
JqJcrnFNLGNOY7kR/u4LNkxAmDDUL+sssiusbQELiULw7iRv/vrLzUr2fw2Yf77c2xHr7MsxBbrl
IJI9oycHkTnRLymCr6Yyjjma1y3veDzhva4y6L73rnVhZ/yhfjRJGd+KUTrCQk2fuu9Z61VhwiVV
aT3L1lXQENniH4JEu66xP7w96H9VX/z/EdMiT0a4/7n8+JCl3vvi4/T3/2O3M5Q/jMmLrHF1hCtK
ZDb9226n/zFlcIBp4ftxK8cf/W230/7gb0s4/kXsQmx6/q4+0o//QDgnAlWxdLxmkvhflR/fcm3/
mXYo8VOaECWObnQhRLlz9W+dDJKAeL5mOUPtBQxAjbXbSNL3Zh5vBFZ8OSQBccB3FX4PkPdH/ZWP
290fjH0hoiedQPcpYjQFcbcnbIs4dpL+WgMBFXeIxuJgaZrYcOt+a8BrP3vPn9TdZiPvw49XZsUL
Nw8005XD+incqr+HfchFWb1gm3xQnHoNDeDCSH+//vynuSlu2mQuJiz4/VArGr/RhYDmABhucE1d
sf9x4t2la5f3C87HZmYLjheGacXhsX5qEXmy7BfmjZScLry6S41Mz3o2bQhQz1vWh/ppktP2D+VN
hQA72KebaAtdgJu+lWUXkvN1q1O14WNn+88LlObFJiNo+kDOeDIoB12zFzvvwir6UZX11p3/aWFW
MzILSTbcKKifcFrC/raxoW9rB4vlnblJdyA//k2n0AwUigr/Q9T6JuM4e5FyidF+un44BeKwBvC4
ZvWyAX/sDCO+kkkuCathlyjlhb7ICP34MilUUKSgLCKr3GK8/4I1Zy4rkCrrNHb+dUYmbqslj6KL
057Tc2IC74P2VfuV7TWU7DFZxePvgS1cYYx7KXOPYvXLhHdWFxhiyH1MSFjzZOVb1DdQ5stDIRT2
IIhOkBgbhau9pviu6K8EzalhYBegJEzMQHWogicID+XYOxzDkDiYOqcbkU2+mz7rrQFKUXdqtVgW
cgthIHwMfGM7FjAXvB+NXBLw0BG06e0Hw8KgF1xBXd5xYVBNYRZ1vs4VgjgSed/DTivKjVy+cCVr
NvnvIcZtVPlrQQv2vU+R0peOWtxcJRI4iWK8V3QMVBzSeG7OGcmxTdN7Kcu3owzEB8WVDmuueKLU
s4tc4ltiYjwWRgHauktAoLeUsMwxXGFShB660axhJ5M0k5gvVqnbHHQ2ZRDsDa/5YSaADxQXrNpI
wB9BGqpJiroWKCfZCg91hZ0t1X+ppb+pZE9E1oUVrJQfBkJES0KeZcxYUTl5Z48hsL08v45J6OUf
v5pcj1Xdv+hFsy6Fn41Wk3uAxbIK5E0X34xGw2mp/S2U9apOLIJNOp2zKHaZpBVWYVrfDB5suQC6
jp3EcbgAgxFeGGxvgsPZcEaJYSmqjjCC0vxsoiKGsSrlobNOCpYYc43R1vs+3BICjhbSPUoHaW3c
6jkHwSXk6vR7dJQX0eqSnveTOeXdj5hNZMMYiopr9NZJNJKlpxw6/dfXk9Znq8x5C8ZslakCK/Ql
X7JOkyRDJYs++dUuMMTZo5M63ca4pB5SPg7sd+3NBrYIycFXU8U6hVv/mne6gYW0N6/hdO80kugv
qpOnA90Xn9GQ308kiSSIGUg362Tu8TYMjrGKnPFKQMwaXWs77be8yJf+y6Wr/Fn82Nsy9+4xp9dw
NnF2ULJy32T+8rfuLUf5ReSElPnW3GW+hATX5ZMlZ6du4keSIti3v4UdXlprP+p7qFyf9WFj6l5n
v0IUCXahwGSd1HX1nSv6DTbFG6p8PDN5pBcm7U8W3XeNTX9+1livhpmquap5ykg9D3rixEOShfQL
q+xH5eDsmaYPftZMxCkS1YZlnaxNfC2tkg369lX+FKwJpt3CW7I9W70gtLn0ZLOtUScDT3KDwjoV
1kHGnNcr+P0S+UIBQGdz+7Gvqohv0ZIRrSvN9R8msTaKZvC5QL0mC033flA0/1VYFdGKSQhSFBAN
dK2YIGhfF5CisQsc/V0DjLnstOtwKB9bM9rmHXCyCAx8tS+HDgntczGRwKKB5e7gijv2rVu/K390
ALpCE6g5RRq5UxelAZ6h5U4bO3FQL8O+24JYeuFif2sgf85G5SCJyFOTGpQWE7dXPaZF9yqWhOD6
gPgXYViNxPF0d4GiXLtBsPEoBSzkYMDrd6+XL7UxIg/JpDuQa4sU3u1oFZsBqyPGv9ExtHwhk9i3
0NqE2wFg1YRrqQCpWDwsoFzeWi7ldRySP2SUKff0aJci8umXrLr4rSPzFXumRIBLmi6avlsmFP+K
IFp34VNETJoF6qEdxB3QuJMCVsen0Gda/roZ02fP81dDXN6mbbf2MqwagUBdysM5CWu9g+8vTbcM
LKKCtgTJsylakNFuv5VZdhSFRUCtnDbK7S7IKTAGdjec5ACDfnjwXBKwBfTWQvpbSL7XHYbYBBtn
G98PnrbMMxMUfgT9XIY7l4CFk4/jwEqOXiEKTVsNGrK1yLiscFUTy5Nme3LvHlwQ4oRbOLI1PmtA
lgPsy1P11le4NBdzx2gjeLDfUv9bHmz6cT/k9UoOXqscnI60DhT80qSFpEPKtURI7fcB5NmhSuuj
4R11N103Vfccm/qxCNRNU/cVSfGIpNKKkB/REWpoYaH7uy3Kx0GjSD+kP4cuOmA73MK0X2HOvsos
+JAupG2dqLRagMYQLzXK56OfEmFsnQRBfQqMcRt2aCYIiTAKf5e0EFtL9mXmdCUkJIcIX7dS6lQe
gm9Z6b1QLXbGnCuRxj+qJC4FcrNBXXdnNDWE6OJUtsnCyAFggedwS4/tEhJ3blOTNAKlFiyTASR7
mG/l0HgFn7XCun5fWHfUFyjZo/1CegwizM+JUX5VyZp2o0eENbd5A7CjWhJ8SA3zh+4Th14dI/M5
iPZNRD5YQ8R5cfCl0UEkwiKNUIzu1ZZPOuMLMO3I7C758qESk5ueq6kmH7HH3wbkrVhhsFMH97mt
tZgc69SOSK4bHvz6GTAxsIpVGHwvjV0I/C+wrr3stWB4EDJNzrMkbjULSUAyQW9JlhjMEywj4jXM
g66UDNDrtHfG3lgHhCplxB2PAgEeT2mA+SjQyCl4Es1vta+vJ3Dl4Ga3Vg+N/FfXnyzpFArfRIzX
Wf4Ev4l7ld42G2NTu4+W/qgkP1TluiRBqoaPfdLjraSQj1hxk/FaiN7O8o9K922EMFYIXC83DPDI
yft2SmzMrwCdEYY4LolA+daTGN51IDhkXOXMMAANzWU0yj8T+Vdg2aGxVYdvikL9by+Q9iEnpHoc
Q0JhiuG1cr8H+JBNuOPdUB56BT0wlwQlqd0ewlwEmvXPuhYXZALixICXz/1zTLWtTF4RFJnk1ph2
3xO+VCd2UJlLIC04wK/71LviSsNfgsPA/az7N0NJnl5ROV5WOWlk/JJLYRUzfQ3dUylYNuBSAmG2
evW7l/d5eq2bLx4G/BQzM562KnlxFSBUowvl8ncnUqVMXmPvaLQPunzHDIJ/Q12a4qrLd1nhXjV1
uaeq8qOm11Pbv+pDaeVN9XOIxu4wHHU95dQwMq3Bt8L9YbXuSvJ3AS6UEKGGKqE8op6tKj/jcj02
j1Cjq+JaKa+46oR5mrH9jwJxKUBaMcRN233L28au86OfnPpoLypXynAnKTvXgmGSXgkFGQ/7KeWn
Np7hr03UANJ6AAmsyiJY1JnTSdRak1tyXa7KdK0DbpGKHpjMdeff69m3kT+u4h54Apoplby6pFgk
8rWmlXbVP4fprkBPUzxo4TdNvI3JQR6IOV34lmrrCaAc9Y6jlkRAAfeTSmueqoS7MlPlvis5auOP
UFGfFPW55JMZab5u4+BWkKwr0yzuudjcq4QF1GJxNKj0L7rq4CVtg4gnEJ2QCYw55kgUxUbnIAga
bm2N5pM5BGgdWZvATUbQQJXEKcaImTZScmjq1WbgSK9UhRNnv2OCvCar/ZDlMPTI3OJMl4vqs1/i
ym+le9MTr8KQe3Z1XBaC91vouJGT3PKbEbfCxpBIalP2ckT8WuDkLuAXL4n65VWRLw0xs3YNWlsT
sgzL8jcDYB6CuJrqlHjwGw6rSn3bDpyBOwi4i6bTfjbcLLfIV0sODGQnKHbv1zeIM0c7Mr6NQgO8
3r8TqdlmVb3smLDaaqv03wa9s4cMzLqPCDo3HJEQWEvSHK2GcOvKS2YCTQMwlMFLKbmelAkvCFdS
DME4FChWE9agrHsf5VZMHqPiOr23j+l/XljYHdc9ZRksDLdc5BVXt65wbHJAdpWULETL/YEJk2zZ
EYus7qsy937687842mgGXC8qlDDBlNlOUcKZiKk4n442nRNdpatwlSytZfxdX8k/oAVd2JlOB8L5
SeO8udkukTiasFPNwDpl6UnLbxO2v1bMCqB0yxqUvswy+vUDfna0OW9wdkKFz1IQ1uNxxuDuYtUa
4HlYqC/J0z7d/FK/RT9vQkIzpj8/22/3VIA4h/s8VnOXEPISDdg8wh9fP8rnx9CzVmbfCsKNqEPH
sk5EfVHHWIa2b/u/9cVgS8iiVuleOX7d4qcn67MGZy8vEXo/bUYeK/Q729PLN8jM1018flQ5a2N2
eg/FAkcbAU0cv5rT4AyHyYor3uh4jmQ7PRA65ijfvm7zk7oZpfW/v5Y5O857gjkQe6eZNGnulE20
JihwRWbp9utmPnrFplPYWTuzYzwxO0ZZQcc6Vf2w8TTlvgfYO0D1kPNsK0G8zawH9AFbzR2WsdCv
v27+I2pj1vz8VF9z0y2bPOabB2kV3aUrdv3q0T02azy5m+gxd8DOLCloiZt4zzU/N/8XxvvnPchC
BAYGngPbrAfhIIkTNL8gP9EQtvqDFF+S3kqfjXAuSv5uYtaB0GMKBCq55olsn4Q72mhFR5085Kgp
yMtb+NE9sb+DDfLuoiP368eDivh+3JsCuNYW8fgpjclkvO8F/8L0JU3/wnzC/OfpwPe/byHutZjE
PUI8NGhCgmGS6RqUxPCAYurrZytRnoj0WrZYbePKu9CDPi+N/P1quYl63/ggi0OcyymLww4C6zpb
J8ufsACP9dqz/7pbfCeLP5dQX2xsVg3KGpcp1EooIDjmWrEBLQHRXk6zgL9TD+OFqW0me/2r+HT2
bLOyDyfgvlU0emZtd075WpWLcQULgPsCNmHqAiDEcWpdtMnzi+5JILkwO3y+ZPyn26J/f/9uu6JO
SW8wzZOsPic92TTZQwSH8es54H+YXf9pZbZk5ELkxUTfTJXEBvIAlLqN5RQ28fBrKon2/e2lYuzX
oxFrw/vHqoCOioGmmydxwk6jPXeVnRhnKwWdztfPdmnszaYWA9Wp3PaWeUqSA5y1EqfB1w18Xp88
6yKzmcWvPFMeUrq/G687x9uM14DuMfwGIBVWOEhXqj3uasdac3VQ3QR2taEKsjBev/4ZFzrK2wxx
trcwe7euioCOoprPqnFdC/dmef91E5e6ydtKdtYGJGkYxSXvEv0dRE3rRltVa4Gr1DY7JJqjPzev
wxX5PZsL7V74hm9zwlm7phgnAPCmCYbCesECxcGbhb+wzYWyFBfkpF54mW/72S/m07c91lmLHkd2
IP/Mp+C3jw17XtEB8O/eqr/dXf4QP4TfiNKSERXtk+/pN07+TvcoQ9jbsPN/lsxlaC1Bf3XqkiRP
duTERmS2uLjMepjGyYffeXazMpv3RVXuDLFiHMWd9uBb3dpS2o1s/I6sliTy/7varT6b50lYrc2G
vcLJg8SWG3hydDDNcOkufO7pR3/1ULMpXi4loZWFzjhJ/nDoS8lbyD6BgrlG2ke5zWLr0ZDdOzc1
nnW5+WZ6F3EGn85OZ2916o9nX5/uVmuGV7MdKUc7LLUFXEDbQ8PdkKBbyNpyZNHRCm+DCccZJYY0
ya1F2U7V1I3Z/YbKaBvDowjlBHwlcinV/zadWxKjmWJTbBEgj0UM2YX3dulnz9YKWLJGVjds/Dln
X4+YTTbZ3joYDsVahygv2YbH6eh3lzZvn29gz17XbPWQQmrArsbhcALDpTfJkivlpbiSHH9XXLAR
fDrLnTU1WzcCn4TNtlWYgWpHDUiJFR5KFIYXXuSFViaG9fn3F0QRE43LYQMvB9EoK5VggEXieI5+
Le1KbvPuMjtdX3q2C5/PmK0juWUIJRcGJm6r8tpkly0l8qIDRCuiZ77whJ+2pXAMlXWNW9k3keFZ
D++zoi6KrLRO+c/+p2GuJy5Nsg5/1LCjVuMSP+x9diQ1xrnQ7qdD+6zd2cjSOq6c3JGuYlh7Vb1v
cwUupgxjvxXXWXJrqddAvxamae4G5fFC29P09GFaOWt7+upnz2wVQMldLJas00ShNMoizuQ1LwfN
+z14ST/51nq/+uI6ju9dKKxftz492FeNz8eIGZkGTg/r1JcbleK764WX3u2nZ4Cz55uNDb3QUiVK
aQIA7E7auFyN1o6/CXfNpfX40pucjY+shu2ad/QebmTXRLZvpfWfTDbfubzj/9hVdR3fnkpwACR6
PLDvP5sfy2o6cCV1CgvV6cpyWQVIdLx9GFx4rOn7v/9E7xuaLW+yWqiaKsVUZ3RxUavq0kqTteBd
aOVjR3jfymxxa4gFGWpw3ye3+BXmp8i4YOSa3v1XTzEbYYIShV6pGsYpTTWsBDXXkflS1KIruWs2
ZIwSBXdhMvm4B3n/RLNxVfdikgd6aiJDN52WDLYSt0/hS7s2z5/y4tJN/GS2/vIJZ0Op85VwbIC+
nobdtC9T8Bhwx7XIw2Urcvmwlm69B7A3KwslIVDVfeb04WKqW0rfpBvhIrPz0gedDTtDjjQ/UPig
3GOZ8muvPn09c3xSoHn/fmejTZNcl2QxbvqwpCyyO+Oq5FT/6HPe3OdXcvh/SPuO5chhZcsvYgQd
CHJLV0aqkqfMhtGtlugdCILm6+dQEzMqUfWK8e5ddESvhAIIJBKZx9jQVtp11yWkhZqt+MgdZQex
/mTtjbh2DBe3kx7GJlPUAa2xdgD6iTlo2F1PReTJZGUHr+yn5Uum7mica/1IA9BP7FBkQDtlTtE9
AgUCOKlYefuufL7lmwYmYxltBsDySkPdTBCX7tbUMs/UEOYPCGUYYPAAgFoirzO0mk3K8Lqeawgw
oleuYawFAUcOBS97ltHVNpNXpHZzmxNQtZzqATy9tULCb4VJVBlPf8Xi2ESaFMEGCMiLFBodcFqB
GPV1jTp+/YBG0XjoQOrzqdO5igdJHhc/Z3oagerlkBOzw2Pir+lWnf/M36uyODdQEKU5sQoacCAJ
4M0EQeUOBhQWUIDtcRzo/eVjdKYs/nP+i2OUgfgotbCVDqJMh9QMjMjgCugxBabUMmzf4Bwdispt
ebmxROmysYEOzdzmkZuVeHk2fqFEh84UeOqKsThJWlT2vZxJyEMgCJ5VuQ33O3tAvr4y4bM3gaYZ
c89GVWBV9PPihHpxH+elZCBOkhcFGspwF3jO3uQnmHc4cJU7MtjCl3D4tcXxP4HbIa00TBizWYRA
QHxxz6WaOoi+ao0gIq8WeUlW07n5DywvutMBFhedBWVujbYcA4Af5UDw3FFsmA64AHKObuWuKyWf
3UGnIy4uOiLBAHcYMeL0Ltxk26D0AbZa9ULvgO4GwM8s3ZVPeGarUCCFIUkCLx2qk8UnhK6bmkVE
GAE4yNcJnJqNNAMVVbPhKu1nTXYLAw/oFNpmuI/IH/hj2gwi6HkTo9G68vg/EyfxUyCqAAccnZhf
t/JJ9lzGctRUVWEEGfrxFACPfhWPdmbDUogmGFASUgEjXFIMRjie1QC8KUHTwcsesBduvoEsCvm8
vPELocE+ItldXuGzQwIGpoDTAKkeffFJDXBmRpJVSpDAlFWV4ZkGO+5KqvZSGh6SIbwDmdy7POSZ
CrZBFQDTLJRK8N3MxZhUniCSWZaATkkdWFH1raGlH1Jb7bWM+0Pv59mzKukDGMzJDVAPs8rj5V8w
B5jFyQE7fnZn0kzUWJfdFrUPxdgOZMSkyU3F0+sQ0G0o61+lOgiOowoDOFrsYQeztp3PrDYkN00D
GGCEJHmZyjdJaeoS3n8BJe9tkTum3n3ymD1XsCNIxWelgDMiM59Ej5jOba0NDk0CIk1Oa4LPLCfQ
NIFDDC9vLq/HmZsIMUqFpTE+iAwI/iJQZllRTDSWgwKIjCLfJOCrwC1ejp5KbU237ezaf4+1xAiL
IoFJLQGoTWfcTVTZ7wrVIbPxTSMcGvfXqqRewZdz5ZOvTJEuHlF6arUWVTHsMFbbRvoUEawhsn+6
PHkmvvnl9fySP/i1wbCvZmtpeH0t5REIVXUhrEYO8gyqHwowa1V7D4CLL80UWWm8D2N5lxjhvjPg
PPQSoixGQtByq2jwG53ZalO5UlatRLCza3Dyq+bdeRLBOhjQDWE7TcFY/RvI1gKmserutBn80RRr
W31tsMWegk2tCLMmmQJjIDdqUbgFrX1gw65IhsRdRi+JPbeZdMO4Zidp66YmVGpCAq+twRbpZwbr
IKleSazP3CbQU///n+UrTz1ZgLaoeAUVlymIors2AvcQLhHgi17++GfuCbiGowwBP28kHsvohqzD
KtOmlnEtP/P+Ns/Zyu7Sz0aRkxEWiazIhAEeSiIHet3CqSb1al21gec9VtTYUKt3wP/3uiY8SCDT
U4O/jD3IqHBtBKZzgBi64VbStDEzoBIhWZFWxU0TF7YqdbMChg+cLbwG4byUApimpH4ikt0A0iub
id4p2XApv1U1SCqM93X4kkXK4yRyR2pCb1IHRxqB6jDz7dSqG6MFKA/ARcgbS9lbwevORmHRJs2/
UtpeXvSzX/ZkSebdePplNRIqeYndRvUPPfyw8n2Zvf/vh4BKCzGRiwANsJTV5VAaKxu5wq0FFZAZ
hRZFtwpQW5dHOXdscDNCuAUXI0UN/OdEiAZ5cBCKxiCs/knp6wjoaJ486wk891bP6LlF+xJvMVVL
RYK6WDT43CP5jy1cg+mnpb+l5TPcYFfmc+bVbJmqhjtPBQYdScbP+QxSFnJLZ0OAToEPopfdDki5
tfgDr+fHy0t3djqqAX3oeeWwiD+HMsJCg5m2NQQiewohbi7fsHQlgp4N7CgZ/78xlk9zEzZ9cSar
ALaKFLo3DbCytVsDDc5J+SaD2K2b6p2RGFt1TL0mepKS7C5J9EDkQSvASRo62Eet0GDObpmT37RY
4ro3BhZzcwgUIMan6k2LX2l5DHGkBYD4l9f4/Of8nr+6WOMhapoEco3BQCGoUjz3ITxis97RRLFS
lvg9q5mzq0OQEFx/YO4WmxMk3MxKK2MIOvGkW9AeJ1Bdw4OttxBs4sy7PK/fe+fnaIurMSkzPQ5H
SQQ86eC6hPoS16B6GvqXhzmT+v4cZ7FH9dIw4QqYj0FBojtZ4B1ek37fcxMtNlPsmwnMh7xRHRi+
HhOJXKVJuVXgzfgf/QxqyXhrUKg3zstxEi7zqrRaWUQj+smTr7i5y59DHzAOkIHzjbICITn/Jb8H
W1xXWiIss6yxZwjcgYfx01Q+DB0KONa+N8uV/Xn+O36Ptdg1ViJB19GgiAH6fTcciug+klbCzO/b
F58QFlAoZc0vmC+MwMnaRfVkwahaQQioyzuZjo8T/ZfoxlVc6aAcdHfg+a1M6vehw4iok5D58lGB
0vz5tbjFhJ5KpgiSULzBL8bNxXgl5apdyPy/HGpxDqBiq9WMylCfgIQHyZLCGeUOleV9SiW+kiid
oSD/nNfiMFghzYy0Kwd0UeS97CQoys10NgGMjx05cGZfLVWfP3/fS7mENDKlg3RyijtCQWMgjQs/
Em+Dzj8TJrtMGr2Jo5NTxQ99hmwUzmsVhDFWzt4cjn++DX7MeslGJnh3Fl0KboRhwCw7CcFlMSGb
lPnxABb2+GDBYpuB9UbBA135umdPx8ns1Z8bqZsdtoXei0C2crcpnpmS7s30bmWC81+5NEHt5yiJ
LJlVkhsikAYRpGoK+eooOkSw2IsJWptt7BPwYvDUvAkr2NU3MzeoW+OGng06J1Ods/STU1qDAixF
ZMQpZZYvycNmQMnRBqPbzQcFXvTV/eVZr5zRZdbfCQZOmFwPQZbpDg13wAPbPHqpktfL45yBIP3c
PotomoVKyQyjGQIVHy+vAGuIpAl8aa2CHJn8mEShX6H3IdoCXLE5wA6k2kSy8PoOFCgUONysjtf2
9NnVNizoBKqob4Al+nO1jRqEMbDbkeUBADa7BFFYvEPpLXVUCeyW+Ui70r5/EKCsJn6RrW25eUv9
2nLf4y/lLYCXyDXTwPjDe70zHGj8gPwOnoFd/4mAjzIV73//ysNnoMAdkjnzsqzF/mqLegSmGd87
mh61YoTx4LCyqGfafD+HWFzSohJhYfKwCyzVzGxYTSu20VhIOSMUEcZo3NX64Ccy99skPpD6OYXR
ciy0eNfE2Y1eSa8SdA2lMQFDBH0kyAA9TxTvtowUAZhu22gI+gkGtmO8zeGVeXmbzh/81weBEwCo
pwZQBctnTEd0wGwNBb+d3yWQdnH62ID43+joMEzOefMA6QUvjepiJcKd3Yjf4y6rSySroVEIEfog
zCIwLWETC6oVa+G/0uLxiQ1xeZpniP0UUra6hlxAs+D6s9j4apjnkhoNXcBVFeq6oPKqIESmknRd
tXC3IRX8YtsCdfEWHCiFWhMq1epLqAwHhYsXmsLjLImiTW4mN4ZZHCGY/lSiIcJ496nJw/vlX3su
Rp382KUnS6wbLNPUXARGV7t5jJ6BKB1WHCu87C+PRNQz39+AzIcCyRyoHizr9pU+AsNTUR5UithX
UvSWWAJ0HnacdO6WSf+nMmUIuyu+XDcN8D0AhI9h66oyuYMnsOHAhOhYm71qU7n808TM7czyIMOn
WWNw3G1N9gHC4pU+0QOrhduryeNUR08Uhh5enfd7BrZgC3pSLr9xaGc2wywVam4lYt10lvnGh8aL
TH6VGCCiNSCAjmyylTTeVKH1KIeVJ2fAbjXmfZ3WNxGIgKkJ1lPWUL8xx6fLS3U2oJ8u1SLlQvdI
CsHEAmJAFS9aGTk0K10gsDYiqt+ikTm1GNyQme9q3XstLZ2orVNw3ugOBqwuy63D5R/0FayXZ9eA
SsosqgS5lmW3FvZgmtZ0rAcdcy84HtGlnWr3ZiJBRDBxdWV4lzh8A0DgK7rRs2TZncJjPe5MmLXT
5o85x5j2Ieegb6NZXYvXkFxpSfHQNP/q8u9o4jKI7hoLhcfPy7/8S4b+V9iBuBchxIJaM1op2JYn
tz5ps3JKEnkMNAb5zGa2mHrMlcrvYSGowVQdEtG+2umoVsWeCBtHEs2uVtOtFfYIn7lPepgpdjPh
Fm6zyJE4bO/VdtqzHrIApuK2BtTkjPA6MyEWYoH8mLDn2Er9cYRGpFY58hhyaMpBeRlLCC2bHvRR
7mSS3xqpq1fg5DLx1mjUN4bpujA3EVQ2u7zew+zD76xDoUROYx1GvitwMmud3BpqEEGLTYUfOG6h
zYBeUJ/IaJo2D5I4VuTdDNl7Im7YVGxGcZ81h1A/cnO2773hxhXL7zqRut1cX034VkbZL+k3Wn7I
jHhGipQwR0/eJeu6i+ETDrRIBmL/JAGjxW+V5Etn947Wf8l4n0GhNZKku1KGOGoz0Pe2sT4UoXl5
+w82JX6jKFAUJH7ChjdC+WAbDGJ84z2cMVX+UZmQcO0MO5ZgaJ2MtxAsdS38Py60h64tr3lWOZmK
YmV/o+a9HYvnZBh3VpUeUUd3OeT1UF9Z2efnroqTvbLMGaAmqUmjZnTBALEYISc2kf8a8qeYHo1m
Wnnq6L+habgnTAt6ZKiDofM9/5iTjRlOo9AUveRBU2SGX8qQkZcKPYHRNATiTbbrK8A7DA4+Bcll
NDj7o1WFoT3w4cGwYjjJtLcDojR0+/whvUmNrnBUC4JirRwoNTrbUg1ebQz3eUgaluRPT9g2NDFQ
FTsxt/5aXehFBeQWdHUrK/F10/EXyKn9UVlb21EiDEeO+9dSgk1QDuHVy8fy3KvjdO6LAIcvmHfw
jemDZHjTu2vIG/b9GqTgDP/n5wIvTn7aQeKprloRZIq101J5ywfUi8ARTkpyX9fK1hwlVzD9LpUl
7/L8zl6r3992+aactL4mjaBdMJlg4RubOoLFdrip5GxlF53bsVTWZPTqFOjn64s55jKrpEYe2qCL
FR+ylIdSS+4rtTnU8vRXkvrd5Xl9eS0vLwKsKpSzYHWLi3yxabVODqEOjEoHnXQf0hBOqffPWU6u
LMb2PbLNlJT3Ea2vK9IkuGsbNxFPxfDKmscKdn4DZd4YoVGgyT4bADNpCw29AShsTsY/fZI3nHd+
RVUfTYEHaIHtcqLbooO2OyJxBv1j6DUeC4Ns4bt91+oxsF9xuEmo5HQjgABd5Jiw0dLgoZwOfxWo
KrDRuk57AWPYbme1a6j8X58ZkmUw06OEQmFMI8vVTxXS8ZrVs2/j4NKst/F6dQpxlZCVwDSfhx/L
Pg9kaYAaQG0QtJr5h5zECm7KxcSyKgu6TrqqGBSqw9sU1R4lSbCOMBHEK+ryl9bOHdHTL704olZT
QqEjattgTEy/a62bGGDCmjXvfd35Y5Z4Gh3eumw6klHxWThSKJOEmDo+qJTGn5Wp+iKMnFqVjm02
HKA8o0P5fbpnlfYQCgNtNgFaVadAeeUGANNNZDFH48QZ23IPGXhw6Um8Bd/5OFbNsa0gpD2xtUn+
/n4yGhEUIpGAO6DrP6/BybKmjTbEeZ7woGzuaCzZlQRQnYgcCaIRl5dzfvv9/IAYCRKjc4VQB8d9
fq2ejFRDGQYMT8GD3Hqb4L9htCuB4OtuujTC/AtORhhjXZ962vNgkqb7oaqu4ZYD2xLY2mj6Ne5R
DrMJUOrtCnlralyVMb+y+oNZqp6wwLIfQdYwIR1u3BXTh5U8T8aDXr2OEL5trBxSlLsYtP6IlV6b
p9B+Ad88rleC5m8sEUAQKrAQKGpSkF6/XlYnU0jaKAohNcADOauvDNZvGsCz1Bjl1BjaFCHY2tmb
MeV7Ve+2Sunpw7AnSDBWPtWvjY8argJPI1geGSpshZYhLs8SZuJRHcQdVgqdStFSW4/WQA8rwywb
z3potkY5kjZow4dJeuUQYJuStereQo8aVM25IC0j9UXyrsuQKvi5K9BcSOtG1XJU9YVL/by064fI
oxFkHeDhCJMClELiNx2PVBB5nunj5V3/63ZC2MK42Gno2Rh0meKwyCrksRgQtjLVDpW3URZ2Lj70
uPfClq9tn9+nGaOpkK/Eu5ug37eYa9TFrCKTyALtQXlnj/wfeQZzMnoyYhvKje1OOYiD/De8H17/
g1mejLuIlLmmaIzBIykw4hfK6k2TGbuw/AP2/07k/Upd6/wk0W/EbY8beAnOwn3YhyTKswBSPW4B
G19IcvhpfGeuFdDM3yFrXs7vkRZ3Dho0kxyqtAqgAOJN+lHr5SsTAQyCYMhQMxS3mAZUbFRcpROq
e3BygMoVVB6gggU70jjbG8rroBLYBCd7NpQbUkGgYISOfpxC+1rdq0Xj6VACKcvcT6EUT5RHaRrt
SOzbVIZVVmG34xFTxZbVN1lzZVr/0jHcoj+NLGGw8wh/urhSUETI4tBBvvJAoNFTSaGHU+0B1evA
aA5vU8jJc+5V6i1vlLtYhdsKHMBieAfr9Z53kW+pxLOSh9aCAJfQb+F36Ej/wrvapckxr/92SQ+O
WuwYqR4YteFJeEKKrL9mveX1MBY28VZBNmuzodoVZnuVTKjTr7EMfzcpFpnGIroLogoiKpgV4LHp
8dvqLkZXhNzF20G3121Qz53b07xmjl0ngVimGcwyVJYFTPtXcYCfJdRCZtEjpTmYvb65fH7ObenT
0RYbLZaqOBW1lQaZuuf6CAVPKEMajaPAnuHySGdumJ8J2yJExKSHaYg6pAiHg8turefIyyBZaNqV
C3mAaFXk4DcNcPHdFrGhnWjZ5WWWBdBm3TBqODkMP0DY82KmPAwlf5L1zwrlrkGkUI9skxVwwtoZ
XsxXNFXBR6vIUC+Gq8Dzf4BNmSP8SZBYzA81g2TMYy0LIvCDLFSlSlgs5GCFwvTcZqvCHPOf+5nk
/Bxu+dxJE7SuR5oFoQTWQPUy9EhKYtOmqWEPBUe9QlrJBs5uTiRtCjB7uvyLpzAYCEapyeej4DTl
g4bKH25uewjvV7bmr3LAvFNOBlqcAi0dZallZhYoKDQB47MhRe5vagLeqPLG4UESw4wnzfyVYdUz
K3o67HKHgM07KHS+T1TjuoerkWH2+HCw5qESYEbw61WtHVfQYC65zaBXaCXR2qmcx1h+1dPfsNhE
YxipscT6ClwQc9N99l7sdG+zlk3rK58w8Bk8WJh5rWyvdWx+52A/13yxnQRXox61vTygRedKUIjl
Hwn8jC4v8bkzeDK7Zf/BivIaL0+C8IZ3btW+0Gatw/G70vG1d756bQpQMEteAdS4gI2skyxouek2
JHI5XFzjHvJvKLCF8Prrh2lXthmKkuXKBjq/hN9Dz7M/uSr6eqxnEk0WVOBMFJBCa8erVFmD6v6m
Cy1muLiRSKqjmxfqiKPv0o0Wbfr78QmKPFDef5ocsq/3xW7y9CvxBzqXhrOuKXAu8JzcUUvoUWWN
StMYiHNdC9L4rCOBFDrldjXqMCJCqNMe/oNd811a0BZnokC1xGwqmkJLNHfhvWHT5OO/G2Gx+dOp
LdsoxF044ZHH63eBWvTlEc7Gzu85fFVAT/YGTds+xKZPA5wBN4/eJThwaeV7FK8k4GdP2Mk4M7zi
ZJww6xhiCJIjJbkP9QdNXcEI/27pzbvvZIA5iJ4MwBtprHrFTIMZNWBBF7LQJVvSFDflqaO13WHU
e1utxSaCeUxTvAJKAGNcR23BGeeSF+mWM+XhkZLsoMKaLlQtR7LWpA5+a9ovfuWixkAhqReNMt4h
WoPE2YB2E+giSjceeom8ZcL0ivwhg2DugHKZDo55L9/H1aOiHJscwJcmhYDme6XCPxfenIpIbQJe
MfA4TlImr9KYOwWKXFn+p2/hrWUdkhSeNG0PlAHk7/sSSN+dBOHPRDa8Mo0dJD3AG2OlWL+9vKt+
q1bN8zwphi2urJTkrZD7Pg1GZrNdex+/ZG+SN4ufJP8Ub9yp23xbb9be618vq1+31MmwixMpGRbN
YhNxvM8/2WD5lHeHHpciWpa7IpEHz6ggxD0K+AZ01bbMerwJ6vYzwqO+MqzWJiVeM9J71ua7Av7p
IkRRvx5eWK8EQz8emsjay5Dl7XTyUEC7ONLfTOAa295ykfTYdZgfuxF5o5W6JnzfoKoMz1YkImVy
I/XWHUlHPx2qqwjNW6GNf0oRPvXt5BJurmRE55Pok4VYBA4JyopmGyJl6GEiPkXH1rxq5OxgWcWu
HWFrV+jOAGXGqYQieNV5PfkjYzdd3gS/kRA/N8ESdRs2SsW1EPcOpeEzS6ZdlEdXPIX2CvlgkKXV
zB61cPjaZqNvQmB2FJAdhntcxjpPV6udHnFnqEZnijSnGwY/NfKNBsC6ydg/bt32lW4PMGa6/KvP
XpbfK7fk1RacIptiURYUYAAUVYdmDgBIpeH8d8Msw5VaooSsxLgsu26LDvmexvyWFMX+8jBnw/vJ
bBbxBtcxuByouwdDXc+iyG5vfdRwS2C9/F+u2yLJ0KeJyWgYZYFuQcAUL4sS+kFpv3KNqGfz0JMJ
LZKMOoTDiqTgRiQP8a3yTm+Jy1x2PXq6g0qgH0LV2K6vBujIuWjT+fQonPxo+MzRFYfetmtxbr62
FgFHnVs74BaoBCWtxfpCSyKe2GCkAK7w62roHFDCvBxNVcGKqzGTtho022X6aUEyvtDklafjmb36
Y/TFmmt5RgFSQZS16N8e3tVt/dqnKyu+NsZiwc2mqTXocyHJKdtNP1GHommko1N3eaPOAenSQs4b
+eT6jogcMcHwCE8hzaFtJa/zpQ3frIkwfLnMXRpncTEZPJaElKIAGaedCwHLXQG3WyUrvUGO3QLW
MJHRHWj/oQ/KJkpyN0NtCnUdVzbD1xJeI03aXaNHCTPHd91YEwk8c1p/fM/F9dXzrlfNUkoCnkOS
vVDcMAYZqLRHc9xdXu5zF/SPoebvcbrektobIUUiohTmjqBSHxroYkeA3TXhhgxzR7SCKSmHjefL
lL2V1X1BKuAgUhigA/fJV8LhysyN+eV9+nNGiXVDiyq0BHdLXTJ2aj3t6pB6U7QSEcm8iBd2gLHI
RBNdhsmgLKXgHCUvwDH7hjBt2C6i7RL2T1Bt2ZgpdxRlgjNChCJnyzwIg6DTAoaWpUY7mNjfpFzM
MAfYgBpvTT7dDZN6iMizSf8YPaTe4Wa4tWBTKHr2lNbGM8TN7QHefeg6oQHa3Aymtdc69XpQ6YaM
oFYBbobEAarapdNF10rP8IPwjCctMlltV+ejK2vNc/tlRTZu2gh62OxO6McaRoBWGQMSvZON0J2l
nWuJuFVmOcNq8nomhQfX1FQMuDeCSf3Vxzj5Rjzjhk4KOQnG4U/XPwzRw+U9eW4PGGgrQS5HlQ36
lU6c/P06q8Yq6rokKJorpsOihG2l6FEb5M3lcc49VMGb+h5oEWtKLBHMC1scs/9rDfaY3ur7CTrw
kByG5vdGf+9iV9poXnOjP6eZvUZF+E1HmvnZJz9gEYTaTrFSK+dYyX141xzrW+0q3JmPcBslNuxf
7dQLj9lN5K/pOK+t8CK+wEqbaVWOibewo23xloRinDM11yT8uLzE5y6N0wkuogtXGpXBHi8Jyuiv
pHU+CAMep+nz5VF+MxGwjie371LYr8BWMoYYRxm6/AISMzF8mh2gqi2PHODT/hgDAghjjTWXm5W7
ylhc+nIWa4bI5ysRfsp5lN2LOILOt+LEI7yoJfhEtNKhryb/8nTP7tvT6S6v+6kfR00OE4gvvTBx
G6tBKFB1S5+E+U+GyUVDhV0gdlFYPfBupzWvI/zCKYCRxpB75gTDOyFuQyhEwXzL/S9/3CJPGHMZ
ok0RTwPuQ0wULucvtc93sTN+iO1770e38Ci7j14bnx3yzZomy2805mInLI40mdDqTipkn/Sh94jf
RHazgZvBq2FXu/JeHGunfLL+XZ7yuU1++jkWp1gvFCR4FSp6XfGQD/8keCgkK0Os7vDFie2EyS2R
IMObiO6H3RPs3mwKP4GEDI7ZQfgHcGCRT9tS55u2eExV+jDiSqO9vHJBr012caIluSwj9A+zQEYR
QofuNMdma/qPy0t6LkCdLOmyDiuZNOzjXqQBy54Eq1xa7HgEV3Ep9i4PtDKd37oCkOWYsi6FqE6x
qchjJoaNqa4w6L7g0hdSDbp45OW9CpM6HQ9gzYQsf9IdDPi7WKGBInZ0RC8+SFjx1gqUoMTYbVmO
JdWN+ezU+Y5DwKMRit/BCaeM01ttoDeURc6gw5tCi+84VfcklB5lot6pJhp/nV5HwLFzqIlpgdWi
VASZjkxrjoSDR5DLLXPNunB0adybZHxmrPALLjkGChac/QH93ZbRQp3AbewzqK/RTdhWrsqK7TiU
18iTXN34YA3BwDA4ypEoskOPBnBMgNYHfO7y9zlXzjsN7XQRYwlqcXrclnjnAfGCitm+iE0UqyTw
jirb4q0fRaZnwbUl1N8qGR3qNOhUMGvqFzie7YxYtsuOmegBAdffJOQVsEw0q1O2vfw7zfmQX/rE
i5icFA2NJ5QYAyiHuFxnnqGnu7417xLgP/seqB14M0kceJzktiXIbUXpNWGMWkaJ6suLUd/CXjAV
sleaf+sIBT0ZdaTJ8Kih+mMS2fJouqEibcy+9fIIQDxDc/Susycr8qssclG6uioKHcC68F9uQETN
QAIBPiMcF/GwkUzJiSZtU1XTtdCTW4GHDmX8qoi4nRjpWzLBx16joa9l/aaeEqeiUCHi0w4AWw/W
s38mPOJFYu6zWHdpnGymiO4TcluIadejagpHrisUwB/kUXhyrFxXMttkZXEAyhCO1iX0XJXOlhrY
jMHOQaD0Bn+nSdKvGDzOK7T4FSP6kPXEU1oBRUuV2VZRuvA2saUkPjJlrSx27tQDfwlmi6LMmmKL
TaXj6AnOSuQ/7cdUoasMfDNtVirRZzo9KtALkKuAdzFc3JZAfNGxrB9SKQrAO/GmXNqa0xvP+U6d
IMZrwbmtSAmKkCrsQIoVmdm15+3SqUNTNSKPYzs3zwFzfxGP8UsI8r6TPsD+3B9dcVA8Nbb5cTiy
1cf1+eit60ASWZaqLbFhrU4H3ucazqzSOGo9OKp41oHsaaRwJdtYG2kRWNNYreN8QtklQnTM894N
8xAOHuZ1ka/1H/+H1OJ7VotNM+W61nM+P8rxINH0j1iCX9Yn2Fy+Vdfbkr4NsKNSDe6wrtpAq2UX
F+qVFA4bOV9Tnz/7cJC179+yiDbV0OYGyxsU2Q7Wg/45XOsOuynuIIy24fs6yCGBbzcP5dPaw+F/
SD2/B55P1snbrO0Lo+oJ6ojMHZ0Rzd8E9CwY6UhPow8k8HXtRO64wTo41O231opUwuq8F+ndlODx
HapFCgdPptp8Z/kT8MZ3iPLm9bCP76dD1XgoT/ig4q5E+P8hBfue+iLNG7tB1fsc94t5SG9BT8t9
yZv1Bke38ZNbOL667dopnrfv70vle8hF1hdqqjxEKbZcupvc1k72w1+0g+zp0/DH7bSmgzr/tUuj
LVI7gRe/MKHvFER9AWEMcj+rQ2hqaVuTjBZI48JucOX8ngvEJ/t4SeKA1Z2So6KWBKZZgBnzUeWm
ba323OfTcGFis2v96aalfZ00Ca+waZubTrxm3bBS8wYqfWWIRSCqyjjs9TBHBXa03Axg1AQq8xp1
IASKf6kDPDgsuWi5Y0r7YmjRTlDywNT2MZvMm4GT6waYUrlkbgTCTIpru87JPamUPYHpQsllID7z
0LEKGGeKdkvNwW/V0k0h+ZkqSBKQ/cegzdHovYP0T0LBMsWbtwN3rq7R21Re5Cq0R/IAASW71GKX
ABoj9ceRtk5ZvMVZ5xR1sVFibjf8vRpuchIdOn6w0B6CGJFtxaYLXQZbKZGf1C/wbLcl5QkwbZvn
sGsZZaebxNXQSL6U574KWigZbjmnfxPo3ndIGWtD8crnEkdFC6J69AzyDiWx20QmjgHaUxjZhsUO
kl7uhrC6rhLdM9WmhvgQQIHAFQ+JiRY+TnyPjv7E831bIFsX7+H4qveP8O7zDaNwWkgdyPAkF1nj
hhTueMV0W+qJXSSFy6VrXoI4XmbXcd26SA2cGP7VqQabxIJ7eZJ5cQGbRUO1NeAeBwNovZJ64BBm
3bRRKcfq1bbJ3rl0r9P0ivB/UvgwUMWuKkjDfKrTJ9PkrQktw2lQnXp4NWEMC/0lwBTfSToTS4st
CVv0unI7nC8KRu0epN/uXS7gyYpGpCJtWwGHDXzIltVHbhz0fLBbmvmq2TV2WYKcAR8G2t1b3Qdv
Gwd0CpemGELrpH9TbEAzyfDgZL5RoCmlKEVpkxEGlFbiNGDRWtgqTeygtua2quaoJhBKWG6z8/UJ
5pKtuW36v7xBOTPemtE+5M3jmMHNk2sgcBl+O/U+q7lnjLkbavEVreCVhxGgsxrWjR0riW8qo8PQ
xmwkGGj+H9LOa7txbTnXr7LHujrngjaRgTO8fYHIJCqnvsGQWhKRCZAACPLp/RW1vFY3uy3aPoNN
NQOImWpW/VWzAskX9mStGlQwozUEdUUZwUL3iJbzk5zSF+vbzMLzDMAaYzQZUwqy6SqvdcitVsbL
ddu7Xd1PjCwLqvEj6Q8BvG/tdqnrJF2r9uFeu6qz9fdDl037QznbbNdevGIHqUbvU4tvHo+HeZot
VdkJbRN1KQE2a3QksvE6jeoTmhqsV5sLY4gXK/ArrmMzM9co1v6srW+bBEfve2UDpGh3RHttfK2k
bk6tRHY3IjVQFRix7Tb9yNe0daS3VZDppadY6KqUEXK3ws92+swktrsb0eJ6pV+vt11gEam4viUS
Mxgclr8rFg3UMHQbQvOYx7wYTbvhrRCC342vhvLZ0a15p9v3u2rrbU0qe1J0vkftyoqHepxHWzMq
xtl1TNa/+tAThZz5BTh7PVCeHnZScxLUE6XXV2TqMyh0V+JYmDWcXN8p+/U0NfuZuVv5g0Q+6nsS
1RgpzKrfvozHTupuGso245Rgkmmvru6sPXluMqQ+IWr1prrSSJCwHpOkiMGhYpFbrOpDsm9OVgSa
Kht1uiWopNPvHOIB80Kdkb7Sy+uCTBnpoj3cpnbsHeKdZ7aq1w7JpNIokmlakdU1F+OxEW5G1X2W
x8vEsj0LM7PxSmoot632bp7MnVE3KdFltYPlW6PkYbwxZtpoCKzR923+rMX1rHHaeUfKWKoiekry
LTf7J1vLm4BJnO/WxXJHXoMiphBCXE1Vh+hiTO1BaTdhcxjfqevW8UebZW0SstQnEQmSLpNhR6ym
Keywn2PTDNPRjvPqiiC1/JC4g7OIY6lwal4rpGNb9c8t/3ejAe8T7YOMDVTRIDO8ax3WQVusJht9
P8NoSSlVY6rmr2i4HnmgLpT4cFFTg5XMmWFdDrS68hTSVedKcaMoiafGtr/CGX93KK71PJ+2BpkL
0JLSLHnJDUeCd8JdFt+tlC2qXnKZm6OLdXa45KzjDBI7J7hPwDDFjjutIsrooTxoQUqdx3qH0mg6
3tdq9TnQpZ0A3Wydx3qX0k43qxdxZE3SwbVu+tk4VP32vpqtqEb0dZPnJPkJwt01mkk9Gvypk7Qr
XQ4JZ5t179vU9dxyMPB1W//F6dtfAO8IK36A02tinXbbFDi9w8nI1UI8/8LVTNVcXGQDc5JMSp+8
BJfncmn/JtREDOZ/t3uCZfHaTvfKgdNzPaImZzo3nGlj+6ZntO4wscj2gccKqUmsj25L3RhPn5zt
gRDIV5jsBNoean2vb3JMYhLsgqmrv6Q4s6ffJjcrj4in93Pq2+/tM3+P+ATcprm5Vcw1I86cVwn8
SHXFpbi4m8IlNuW5nG5ntsepN92o1rVUiRM04MOyLS9WDYVtH76mnd95QPy4hqep+RyNTEj5CpNw
tTcDu0s9za5mGyK/2l1megP+66WGZ7JDzWGWsNduRqbit7BVkndpm/3FuI79WKp4jtoa2WxuqHK7
xR8JTyBHfTRX5SR3vsX6KuwQ0Jr2eKb7Z3Qb/QQxG2a6KwF82UP6cAjNB/U+H/BbDotwmByue1Ji
+5KSWgoB32WT+jo7uKp73lTxa3GC44HBX3ShnzAyZUfemW1Fmt5eXbTFpZJhbrNxAyRJ9HAw3JU9
itREC+KkDqvmdtPg4r1Jg5GqBW2N1kJSBUxpW2O/GKuaj83WS5T/Rt7CMxqMfsIGKzwaVxSdzx4S
0iGVOCIN+9LfpHctrmyVvb1IMGLpkrJznfkZ9cu35reV2s+SLWXHv163/8Ky9PeEnfBHR88STmiJ
o5WKFOMANDhTZ1q49ZoL/QrXgeviRnsogiSwrs6p4L+dBUkpKKVUSLF5sofjvNgX6c7hYNieb+v7
dvgfh7oLMfzdwKk6WmqtZZWxqPgyxUrrWlLIYLz6X7H9H9o5UUgBN9mwH5vpQwN0y7rYW+ErVeyz
CQ6Hyxhs6SSkYU2dp2qzC9vktu2o+NzgrElo3n5lRFVaBmeW9bf8+IcunWzHxlKJd9gzt7KsPWKI
0ltBT2VIBe6ffDtnwTqzlKde8L2iHbJc07OH8cjwLGOPs6pzhlJ/y/F/GNHJnumqNk/KlklWh5GL
CqzGb3m29azRQ0Emra+n71xbJ5tiq+tZTfFpmFm+gXCwxrVX6TaNQKVuT131r1v7nVfnT3R6Ygaz
VmpddOIObtzWHK02nn01nmL8PLLI8yFmsq9+kdU/zKSM/geUwmZABMSMLpumk+2FFRiRHeK1e44G
f2uA+qGdE0zA8aZu6b0tNJi/9IvVfHfvzNNr66Zwg51PMUJ10b+vfM09d5D/e9vuDy2fcBbVyZK8
7FQOBOD78f6mVLeToX6WHO/D0IS7VAt17Cw5ZoikPHhYFDihWF1rYlVJ/+dBzT9xoVPw0Md7EoSY
EC4elK6epvjBXhgU6DtDRL8Fun+78YxPJJ/Z7g/DqMYqtqPcVkmhdze7pSLPREpSK0H8mF13rxza
hF83+/uN/5fz0PhkV1qxuVObmJleNVcNXrXJ2WwIvwe3PwzsZDMSbFqOxxlNjKO910JG2mJ830T9
hNj4KDFdim4Gm1l+u/LVm/+/wZ3sSxLrJkahIT+q+jmlUGtqFmcYzbnpO92KVbsfDSvgis2BBykc
VOeM+iOT8+te/3t9TvZgp3ajLtZw7kp7dHql8xuC9rX1uQxjvwuS/dGJ7DTbs1L39doaFE5TnjaL
dtpdrC+Kx44zBNIi3RpnDuB/z1j+GtSpA/pO3a1rCxMVtT/qi9GOw+74Rske1d2SDDqYtYfbr+ng
zCSe+o53kt4hU/Bg22FRse3GL7Iy2ln2GTlwhhiOc/wDX252ez3b7zgNIZDay3YH19ydmbhzAznh
EaU17LPOzBA0eDip+vW+c9ykevx6tn6v5P+9YY/f/zAOTUmbNqE2Cu5bqUkFAUSaMidaY3zJZk18
Zesq72l4rpbj72JwfiTBo1D4odlOP+BRsz+k1J7dufWwzMhbkhmaWLu6jvTYu5oE+ymZHr5VpeUa
qeVqlPIYGVU0znPfFIudTcXwfjNfj4Zpuz7cN83NQbnrEuLqzbXXEiy/beJvG9N4N9r9vBpwuIr7
ZZYOQUyGDzuuw1Wj+WpWR85h7RorA69jNJ+m/d/4h/8wwSd8iRCQzTAaQf/WaFYnz/Z+fja1+u8x
wt9b7IQxdXHcamMbaWJjilWaSasvCcZ1p1vyUY2oDbFbPX9NNUcx+DOnUo8JSMjjqTk23ro/oxKT
nA1tv18lD4N9YZp3B2obpPt+qsbGe7dfB2VZXJt2Fpl701dGBCA2hPYk5JIV8b3x0Jz82t74RL15
mflU7LDxkDN5nBdu5yAyVhS/3r502ya0s3G0SkjafPDa8lU3bjS1I5Xe4WrUWs/DiFMRu4oUNoZS
6CSJuypHWnBmqL9sQ7AjVWeoRqJaYyKbT4aqjkdVTXXc/r7CKFu2eL60rRpQKvfGKAeNPLz1NIvH
d1WxfW9JD+aUo6vNZntzSDYLJcMav9bWIVlt/F4fvLV2bxsPeYrv8MHqb/N1Mh8XxmK0Ws3tbHe3
7jdLfVfZrr4/XA7NenB1ChdBQRio6sWGenl68j3JEyz+hHRut1cVgTp2x8EA5wZUQLonOWVEKnYb
U4MWGUZ9rt7d7+dC1zWDIG/xr/h52ctiVNnDbtXfD5jkRglVrEck/kvevp7yX8DRccb/auXUAU0x
yi5tsePe88fbbksJuhztoI3h/euGfuHhJw2dLO26MQoc3GhIb9YeHMHb1ukZT/df+etJG+rPU6Ym
1IJWZcq0sfqiai2+SGh1ZNdIBpJvOjcUsA3tXeXtDxQlppCgTgLLuAlqo/qfxwafdOVEoICPOMvQ
R919sbCexkQiTutLkjqPltVkkLJnYV679Wx4yObqvH6Pl+ciK35hUyfty3L8wPP3cHFd37OT6ni4
HTaEImK7Ji1OOJgUtQfWUwkuwtft60U+R01C0z+06sR633U9rebWeNpsExzlYk7tar8zzmVlFz77
E1c8GeAJq697ZbC3JU0Zw5qTMKokra9Mx/CTscVh0Bm8+9u9aKGUaWS35/+T1eyUQ2JZhKHeD3vH
rYrr3aZ2D8mZHfJb8iU7JjXHaEL5Zcdbeyc3yTHX3sdkWqRAQOWm8eY2PeB442iaFxcWTmTtEMV2
NunHdWiT2dktS8UhN293XduG//VqKscI8pNJViydfE02wQOmegpes31eVOQLN+6HnkPz3DUBXqPa
V/Vv28bxVnsy4wAgMNBOFHP/sa1Sv82HSdpZy3FdE3o7dhvKNHdx5pKOiDPr6GAo2N4bXHqzUNk+
JiviUfW3cvPS9KmXILoK2FCMFwDJ7aPDaD6u5czpbl0T37HCc2+141xev+w17SndDt6WzOUrDJiG
huthfrVPn3ZW1K8VaqMZF+Tzmxwsa8JxZrr3zeJA9rZw1JBN1V4FtZr72QEFcP9GPJCU3k04BSmz
i3UxeNjPGdxqWVaPBGh4eycaldQj0gBp5OEZ3prxhuPAOJRS8Woy9hV7WJGHTHE3awL/07s+yxa9
eY0x0x1y0yM14H5tE968CbCpho218zYU9xqHmRk15uuqUC7ykfnakcS1aWy0YM4izNytxli0i5YI
LIoe6fbikBHnnH3LiTJQKvKQ7aK9FSlEcA2HzpNISvLsBvsa41qnuutCr1xKaHcx6daridkpHpGE
/l6dKt32e2s3Xt4091RJnK70hqTG5u622W+nlC6cq91iyK92yt7frUiE3W+ir8nqN6wJoqJqD1Wa
CaCxThFUM96SBOlg3GfTdqpN2okRJZO/LN7/+n34f6v39dUnmW7//d94/31d7zfUF2xP3v77Rfp9
s96uP9p/k5/9ddnPP/r3y/q9um037+/txUt9euVPP+T+f7bvv7QvP70JqjZt99fd+2Z/877tivbY
CD2VK/+7X/7j/XiXu339/s8/vq8x3cndVum6+uPPr6Zv//xDCm3964+3//O75UvJz7z19/X2H/9n
/v5epNXq//5jui1eqrft6Q3eX7btP/9wzH+B4+i2oxCdQ5EQm1vv3v/8BpBLnjb8eMk3d/ymWm/a
5J9/jBTlXxAV8IOxYnNITeWbP/6xXXef36n/oo5tCzamEx5Kwrw//rOnPy3Z30v4j6orr9Zp1W7/
+cev2rMUsVLpoYPZiWRxJyBIHxNFfWgHPSoWNYzEvTTITD61DNecv41G7viMK+vxmPUnhvdze6cK
9KZIems3kE3qyXIbF080l9N/r3G/ERsoLzzaJO4WQ50TEWvjzlQ/eEncnXvPybDHIbX78MPa/Tkj
P87A0UX3qx6d4KaD3Y9GKhpVNG/o0eta/rzKyydy5Xul+wTXch9KN3ff5BX9fkjIviVdwXbn4jvu
Km7l342C3l1U7uJqcCsXZwy39Faueru4qtzHx8a/epRPo++2G7u1a3jLjXs/dmcbj5PnB8t9lYkg
fy/3ZKy5/1F4bw/Xtx9fD/bXinEn038C4DL9oFXk9dYj8In7zWfWLylG5RoM4xUO636nlwwAg5N7
VQfvV4/PdDNxP+7v7zuXbl6u3adrOnh/T6+/7psyFkTx1UqcgAAyrea1odO5p+naS908uBsgia37
mvk39rR330fezdUVvjTu+83N+3vuMd3R2hvc94Hpfn9/v+Fww7tK/JuBYO2R9x778sXgvtzv3SSA
dK7fsNV9OD5DeHjLotgjeSvPt7c3tHRv3rnzN/xR+V8+eMg8GyfU649rfu1eMw179/ocjDz6bn81
6BMcWey3CYd9e47Po4ZV2B73xOurwshlQSr/8nXr3h0YXsnueF/xYuDzd8d7HLv3y+XL7KOZCBGW
7rVQZeon7i01ZOjy4jl27yvvofCKgGv37sfbmSUTcvmq8ydwlISu1bqT3YwTmeJTm86+yh5x2ou/
23g8GF72fjYu6xi4+1WbQkU/QGBtW5f79YY2hYTZNvKQmbopPVz5oAYqFboNLIX8akRjUhI4wp/G
JZj+uFtjCpN0gXxCdkh++mq4b4Z7Mfjf5BcqGeLY4ZY7hHuP+BWPhCnB0xjXd77+JnszF4aAxz3f
kSB0ZvFK3uve62UeHNj6i9rd+YtF45eLwXOicvp88Igai92F7X5v3cfnCruxPJ8fO5+/AF2vli+h
ZnbbxnsZAj5cKhyYPS+5X3W8ehwaMx1flXWosrSz1P/46NxbKscuhZgxf/OQ3n29wv8FwzApj6vZ
jvNLMs9CH1Gcw2K298yoIjw6KoO7y9d3NtfBda/uKl841+BeXZluH7xsXM3buLeJm4YfH/Qzcd9W
fuE9aO7Dw9vb9Tk38mNs9a/U8Hf/xGD7AzUYWGCGPIdnPIw9okHc17vGK727my0MhI0DXz5AG8Ja
y6CafnOgjCPHuHq2XarCuC+kPfdmwpJlAguPDc72/wBXs4VA3/7HLWNa3p/d+MrZqT0RvUrrxGM8
1/TIghRXN0Jr+HxCdziLuU9IH6FDg+f6SGvhNypRcSV0aITq8eIn+a08hJjx1Pe0cO32/tMhHEJY
u1wL6QZPBx9n3Wnvi7wSOpbbiOQiaTiXNK7JZMk03cBcnxWosRZKPP7pHw7B8xJ6fHYi21U86HTn
r6fySew+u0vTfYRMdz5CjqncuM/8XT4PAY6acgNShSP92AhyFkROT24ze35RycRwv6y8r2n1eNT7
BS2c5l/vsk2zX4n8SHSPvPq6E6yAEAQQYHLKPEK68Ia2Ga3pjg2CDkp4aN14xBdpbtX7xr0T7W13
m3tUcaQi18j0qLEjNSJmaliVbpWd0f6cXzTsozD+i3ZPC4BtqajWqyX9HbmK/03kMIwr+uRoQrGk
+fez8A4XcHYejoJ8IJfIQ3HvBKTk7vXHG9jk6fW18Nde71pLcgS40fs7TtQAkPeblz2x33UE7z8S
M4E6EU8vhurvYSClkPo92zUP76nyKtLjmm37gbbm3t6XyJLKOwdCiFn6rdigHCg6uCapgn/etCNq
KW2SrtWjjb8OOm/ndcdHH6K3+X3YBbj/+l2ghBCyr0HsmzuT3a34+cRYmF7lV37jdRdNlISrIJ6O
vNyLQ4p6eMlyIKrBdKku5RP77sU+bo7BKkiD7DLl/+RSXBGob0i0hUKVww3TgEuSh9+sN0TyWuXk
mxxB0Uxe4hnj5cdn7uc+szhfEQ8i1ehsHplnBvLqayo+GgR/peK/J+dEvuEtm7SUXQGPtr4jnCu4
Y23Z5EcBlcJqb+C3/qvEcdxEyIzHg2uEr8KDQQbv7+DNl/vj7h27L0DnI24r3dvau395f3zZRB9v
UAPY8+PjY3cWEli/uvUIVWNEp5QsQkM9TY+/09t+SHcbCoCxiGj0LG0f2hc7r/W3SF7jO8mhgnq6
Cw5h81JMWWwKhWk8KERy/N8E/5teFxV+GeBc75Frz99GkolnmKx4vQoO/B8D8FazhA2yjoZJgbvX
NmLzfGsiSgcGWy9n0dNgHSW3mOoDruN32N5v04DigiHGkTnV0HiVfpM7NH8+EuKeCEL08HtGjPTz
0bEtgit5bN/lqjWPhF/w61kW5jNl0kTsTVpMg8bbRiX9TgNxP2v4ZMu7IqzCyt9FREgwRiHeIuzo
ZRYOLjFmjKSMYp8NO5HxUfgdx83MP0ykV0l4mBxb96XF2JeWj8/LJCxpi7F5o2UekV0iGHk4XvKg
ooqXeqZPtrGgDRT+dj68L6iDrT/2W2/s53djODBM2tuHQzD2DbYCjvwhXOFtCFZIDzsyoy7Y8tAj
DCTBxjd46J4x2Xol60WqN1aHGuWBrLAZFNEaL7sqaL12eeCOlbcN2LjkUGoJOJJtDDjyWz8OcgLK
Sh8HeS+9GvsqWTE2XhqOrtIQ0BrgJVVHI1/O6Dg+o2GIKLT8ZBYH1EtnOEOQ0Vgb1kBleteHZiSU
Jn1wSORrew0V3nD1v9mzwdugD/DwZ3wlmS+aueNb/oj9nAX7ieMXUR1RU8Eb6HUWjKb2TRYlQUlz
MbPW+aZLcO1RkciYZQu2MWa2rKhhFh1/53NnTpkL2hWmBQYObDhtSyeZ53ADIynhGnAQRjaEWKmg
ZdNbTexo4GolNJgVIrKZ2ybIPMO3gzhIQwOfWVAgPjGaW0Qreoz9nH2URYwrcnzn2fJtr/ZlzHt/
w9pS7y9o/Oph5K2jTTAOOUE5UoBM1oasmBYjXcHy9qFI7vJu4DcNo+tCK8rv+uA+QD4/fr9agOB0
92rtvV+9L0Rjdbyod69KAJMIHrLHABl23gP4d+99O4RP4Ii1cKWVYNSrR25BwlgXDVL+7UOA7suy
Roe/L4JZ5YFYK6/wPtBsQaxvyJX7lxcUSV6jWtNJvtqBwLbz6zd4FijcceFqxK6D6VGBpAfgO8cV
C4FAoh3K+dvbgzPZ+IN/IIksxj4cPVeXRURGNyatgcUQIeSZUR8aTEOCwkd4t2fcaVOyWPCJPAoI
0KLIaB46LPzeZ4GnVrQj2RdVPfxVyN1ZLqrzQIsjyMfyCR+fcEzuOSxEFhwCStpDm0S1+Uz5kUgO
EMs+5JjvwYHEKK8UZbDBpQq9C012rJvsPAdaao8EnYZEvTA7pFhnpQseq7A6PqWLnSfrD8V6dkCh
Mm52rkrmr5n1fubahojsH3H0qCxXzo6c68K1ydEUSraz3vuewkpsH84zChxP+EcldMhg1AvDd87E
Anwmsv9F+P0tPIwTY0xitPEhWdMNQQTbYAxCkG1OznjYkTxIFRyUDwMbqg9bNh562ky2kAgXuj3V
2VywBViO9qTPqDgQbYQB+YpvUN8YT2bYP2iA4fQT6ybHlyeGZQrjdGCZqdfOZNg929+KJCJzHMpy
kSf4mzjSj/isnJLmi08wREfjUIEvQVXQBiEoEYH6weh272Gd9hWyluy8GhoSdU+0vEfipn32xgum
hPuXsb8UtaPmy8JdLHDvc0c3bD6KpkVXN7rf8kHv8kkTDaI4DjMT49Lj4+MVi3LcZuiG+3DxzOvF
I0BgYR7l/W0HLHwQ9H8ICZ/jDfrh/IE8vezWMXtmbvDpXjSdN5lbsF7p34o2CY6UPWUcVbXCy2ZQ
dw4Zyg7Zgqf2oRbpx5kjSfN9wwxRxwVYFHvsN/ZTccaOTZ6r3wHFH8jhxFy16vVRntprnQ0s228b
sJVZdDNyLgfAYccGV8I4Ullo+cZ4UsLVZIx8GoMqYkwqY0KLdWQuHBw5+733WpeVDhwSwK+mXahd
m7e7kLVkHCm7X8DKinFUAVV2EGMHWKhQwybgGJtfUtjII3l8oCPM8DWnWz34dJiYvnWkmfW0Z3uL
SFUnK8RZHm5IOaf6m+Ue+rKZw4On+mOEjw2Hko19zvXxaNz/agedGNHUcZOXzsCU7TwRMvgmALEo
Zb7QLrvj1t4hIjtEC+VXEYx5WCBMZPUO4QH4xRPBhLCeC+D6RNBlBDOI8B6EF4C1I5XA/9Y1LoTj
6W7L3Oz8HldOI5K9IvhaUuuTwAhxaoHwRSR3cEzCTf1zBgrDOUcjJwY0s7bTuh+24JRQBtgE1EEV
ZHCUycIMhDEIjumC/Mg4zAiL0BIqCcck9jEY9vhBmAP5HheCbDZXq7nF+3Y6Dsj1sZrgLgpJETQV
XCRePtf8uzLo7nPooLoEQAaATwBqcQR2fDoT6MqngM32tos2t4XfXQBPgaQCBoGJUTo7APYOwNYM
eLom6XkSCoQTuswJghcAx/6X54wzLd51Ie5l0J9oNsr1+FK41Od1jmcFqawQmg/FlkKDdznQUFbK
CVKuGl85gUBgaRkYC3Q7wlNe55Gsqck6i+XUOba9WugAnz7QQ8pmAmhkV9gAlJhVxL88TGYKPeqe
SGLH3tiy3mhe15bXTuKpwOOCUjPHnkXtRPpATJxfzFYYXgt+DUi7Hz3n7LmGHdEjY3MBXNw9i2wP
OQkF7Z9EQ0N+Bimgk/qXcHsBQUm0fUW2Q6/qtQ1gowJmuJvYwXouAlKeo4kJbBI41iK3P1mGwNgW
dX+AXQg5CDPpQ9Ewhan07MHOYzdc7icV8v0odhG5ouBZtC5KXoNQlrt2xz2t/QmpW6AWuzoSIFgU
WPRXobXQuNCmIzYoeiwYEbRbASp4sIDtUZRwqor4EHR2gEE4vqA70J9AE7CkSH6mGWZEJhGmTLsq
H4Es0xgMe5ClCmRxHTDeJ4nIEsid96GIKrAjIsfxPzVTQcUdQKWbjECs1vNuPpqCcEHqG+5GUU9Q
e4lM5+T4KOasSDBtAzrRIT6WlL+bQJvJ9o5vQYeQqbNEqZ6KYp3wFF3pUyc5qtoX8ivH069sX1va
R73GuYmn5T0aDn/j6TAX3UbIUK4feQ5cWRR09Dp0JNmNY1iryVaJGd8QKIHJPNqIHsC/N55gs2dm
hUyEOct80h7EnQZlUIOxC3rVuw49B6WHWqCSEzrlevAVyGUVbh9tFr5zGxZVAFwKkeuTDNwthAUR
Ag9lJfSbBJzzKdaax4JvAHwkGYs9605Y9+juk2h5f4SVFikb7EC9EQ3kE2oSSeWVc64G051j8r+6
7YPWHJtyWSZZZzg/PGHypaHmjaNVonNA2P4WBlK4slqHQPJmnDukUK1fjpRPGjxhsrk9JNVqg1Sp
QVoo8OwZkZXCcDUUsc+OPFXTvacgkQV42ZE+s6N6ypE4miApqdEGqVmK3psGBowPbZwnmjK9r6AB
wubR/60Qj83jJ6L7CoUIgxWWJVo7+jp6/GFSAtsSxG52afsq2o8AuE/YJgxtgOlVsDbR2LQIdwgP
g05wQK9CmLNPdtC6YG/ENK9a9GInsLxkks2LieilMZQmBkzZ0bIzkShHMMcBB/1VEPtoc9E+KKay
0qiiIJJyzi6+rIB/g7/jG1E4KJwHczH41maf9xGmpQk+ERz5ida743zACGTNOnYcweFuM5WetlGN
wrCCMjPZzTDZDeOhQh17psP2nnj9pclMyU5pELFKUABWOGqBz6CXRqLLluEOnmAilgmMD8tbWBuU
m6GG5ORSWc9twKowxdYfe8VUlrDzSB2Jhab0ydAVCmN36JvM6YAWLayOopkAbhVFyEYDkZHHwXNL
YsT0uOVJUwU+BoIOMHTZKV9bxTQqh/0OC1Iu7z+NhideDTUpEnNDw1yuXyi3ov+KpgLoxrLUH5k9
Uc+Xh8uNny2E8bPLGWM2pdzukUw/OewnGrDghsIHRER0KA8beDBXz4QTr3kPfEdEWLeIh6fVUnT7
1cvhuwgOaQ9lg5nYeU8GjaloKMrl6kGAhzQqzdK9pyZQLkdopsJouPksfq99ZVqT0kauYN88qdfS
iHq9BZa06DHFAoiC1QB7hogpqmMvhif5qg+T6TZQo/gbWdOm41mxwIp2KVeIYBQOgNqBeGOs0wIF
6FMJku9WL+mLUCvJz6NiShM8u8C5Hej/JyISkLj9MCPzmrWHmI8PkYvyODxVNEXTM3IAzozL8exz
pyvfCza66GDFdPtRL0S6VouCaZffCzC3Lyg+HyQLMfrJU/CnTLVI4L3XBbgyM3NiFvxPeCbfWZd7
dCjRtnvuLC133JEF5302NQt+Qrrb/Wy3cfsw/lYwG9LVw3eZnaNBKIGYZYrkbuMZpqEZWxF1QRQF
dSaIHehHlCj53FAa9gQMy9AJG15KH2UC1dlmsROmSi9komQ0GChD7btMGjjkgfLGHCvKHatpxX2k
BWkPx6mjUfMA+1Nn+dKMkju5F1rCQr6hnrJvcRdhiweUFnOmz2TmeiwXNoeSclhZk6q6XF4ID6WZ
hWg3A7xn7NU0taMbqJSB9ZRddQ9y6T5YTch6cNdPqbc8Gbn9VPd0eKUTkvkBWAvj1VCIVhMNOFsg
HnswKmzj4WIf2LM9XTJncSQAd31DsoYgncidDouDL1pUPikDbC3Hq1RPcLJgZEHF8ovNnXAgea8T
5yeNrSaiaGdXe4ZC7tup/L9etvwv97PJh7sPVI+7cKetSYx6drVBPAw0t7mLowOjX00Gv1zmS/lc
C8ulFtbTemo9MXyuEF1G/sbMqOMaT7IuSqh+xNFno59TIgJHxryZbuhqz9353V1+073IJ+bHgd+j
Mnqbqf5BVvXFwPyLskgMKjE+O2ZH3bty454c8CK7sjf7Az8qFU2AKldXxVU7jYlTTSdGGM/IDHoj
2sE4sMLtUqakuopn8l5l8naR/SDfivVB5RMFo2kXxTOuQqCJUVjx6zD5XvG5sHb5u5qb3j53xe5N
SrxIQyfRuMhgNbqoDtez/cV6xiFIaM1J/fiozRussuvrPNgRmtRg015HB1QLLNa+qCRbrOMUiqZw
hZtfa68iTpWJNkcnibqouV5fi14ifRGtQJtso3yG6ZobKZPVrPCVyeeVYmAvwsOcgrxoESvRJFCq
j0b1EGGMAFf4bhv1HDhclN/ymShAIrfJXRuFhDwfHy3nSaFOc4yLppDSWMjFIr+NagTgvYj3fHbA
NI/fB1pSep3PmogUFNdoSrQv7WIYx9Ap5m7RqXTAgfSdU18EJDCQkHQmMw+0CR0SdYsbZH51mc+Y
L26hYa8Xi/phLmhCzhNkuNwEe72cIEh/FKzcn5hDJK5Y7AWliPFIrlbmYkAy5jJt0o6ofoI+u0iT
K2lDJpKiN6jQymRzy525v5xJWBNOWmfxlDN0zgy6yJqgT/IZ1z9y7eP24jCXKebK4+mB3I1+0FsZ
uP2QBwPYR/rKnEHinIxwb0ykcguOHo7HDdIl6RiDPs65NheqAiKyhQUiy0HFajbCOtRE5UV6XV70
E2eZXoj+afv1fDMRmd5ONhNKiHvrqWh45Dm66ELnQlQNhUT6YrY8BNvFFoBiRUTaTFvg5xjYsQuH
o10Mq1fYLMahAfwSsJNeracq5nIVq4ODBDwK3IAcJijtO49k49hu9zORMNlUsKWFJpYB2LHJAtOB
KJebSHdJDMeDim/AvRVg6QB4EhWLPgHu9qgEWF4wu2foqk1g8FtE/ZQju9saWwTHC9iGxXiZRNxN
7D5AMQXLrRZtUc8GYJ8RYeNhXANj7xgLd56QzwBTO+DKO0ykXWwmwKluIhY/cmIBvmykvKgXwJLJ
5h57JHdy5PCJeSK5H30cOBRQgZ5iMRF41XuEeKC8WGjt7EzouUf7jFEatvRb1BAx/JbzESqlIIia
zwzkDzZP7EqM0EUlAfrtRJV0ZfRjVmUcchLKvhSFKgMUCxhuvWo2niSolnLPNSrOUZefEpDKuaec
tuwmmjvGitqzHbPwGzEpiN4Nl0uzoNuj8l3O5f14+blwgrxsmUaWMuP8RvG+y7FCyTk/VTE4huiB
rfK6mbaAa+dzDhgr5W+AlXL8rGA3EKs78BignUR7bL5is0cyAy8FKQG3oA9pFouVp02T6LrgGKGk
ta3PrDkcT4/dEb8HajM72Bdwj1FQE8cTsT+tp5zx0psdM5N70feB1d5COU6UTxu/pocD61CjEmie
KMLdpcxHyfyO/A5FUTheFyQzk/lfv66OK8CJKVokeiiYOpD8l/gtYyYhD6actnmQEifGBvZZdoUh
1g1ODFKfgb4sV941NkZvh0rKGVZgoxJQRIndMJqSK4xeHZW3cLjI+QyVlecYesMKEzXzKnKejwos
9o3RooMGy5Ajaf6XA7WWsfQX7TXHWDS+o3ui8NNjKLGllXiOYsE6VJIOBpVe6K/3zEUxTzhYvBAJ
jiz5D8LOq0lxLVrSf2iIAIR93fIC4V3xQgCF9978+vlS3InbU6ej69Tpshhpm2VyZa7NqGpADuHb
rpVMiTWjYjcnDYUrD6Slv43BR/gosTwU66okqOLuyjtwj6x+rubsLyMADNrNL5uU9bgH4UY8jkRq
6ZdUpGOf6KoP3sLesycFd6y1Atwzu1J/2bq5oBCsg2Rfc8Kb5VKMZ2+XwRezABy8HwGfkrBt+E6i
shzWY1QbAXcIRFH9R1e653u9v2o+2BBenTNoVeP3zqRFC+FJwSNIharq6P2vvAuADLWhLUgUJX9s
lUqaaeAbrekcnFQmmlc5x/wFDhaEgKQot6U4o48FluHVT1EfSgc7Lx3QcY2ZRRPCPFA24Q6s6OXt
UNgrwRQsJM6BGAjrgMSN3VHwch5oe33LythS+1zyyo/K2n/0NXIavz2MFZr58FiOTQdWUkpbqIMs
k2QeWTFrCkoa23T13ts09NqWHudYJLQn3jnvi5im9b9hwt/YC+w/005xEPQOe8TP14pskyoid7Og
G4dQ8xIffG7keZ2dRyrLiDF7WNQEtOKeN4AsjEBXc7h2I71kUkdNcCBlk5g5TOiBF6Y0BrmFEAND
RYERQwl7zy63FtHCzbcWQ3AmnJBq1DQpZ1PSR4gNpW1MA1w7oyINCMAOY311G9oLXDU1G2GRd8YR
5L3KddNnj/e+V0ZA/lcChBdZtQaJAcQxWbxODhOFHoJXv4MiXNhQRZYsk4tpLzrNNdY4SxC48qD7
Mr5bF64la+vKrcEesV/9LOtgHR2xOaxdyr077xwzU02tqhVvt2LdbZLvOJ4QjNPiOEvtyy1eiJWB
HaTQwupcYhGYR+bt4WzCgjNq55xCCB4MoEGJPyEJgBI7gs027OUj3hCKAjdHmOdt6we+15CBwdur
ahEuMrhrCLYblvAPqe4uARc0Q1gRVlSOhlBa4ZrDPF7i6Wa9DPvswL2pvnmpI3WA7iKbqkHDygRZ
J+tsW28m4AnmD5DCsGX4Xj6eZrX2jlWbt/c15KwJsUBVlaOfdZZBitqAFZWMameHkJNbQYUXnRxr
Pe1YTIKAUvnaDHvzUn0wqbnEOhSC07eaRsmSpJwCvkHdYskFgeOQjVTk1Up2KqTgzwRfedcP4ryB
E5RiLQi4yHo0ruP1RHG42qJPapcRqeAttf9eYZc73jmFiuZOK1dWc+M9oD4t2NOvAEuCVdNYJdfB
u4kKlIZYlcNG5YJtAsFcfUsWJIGUaD/Hkn0BXHIcC75d4NMtgajo2p6Mdc5Lxdw7a0CesDTFrri7
UJBr0Z5ycDU2+OGkogvh16cgnYE5Ydl4HD5UZjn2KAvwV1nsC5v6QRCDgeIFckz92d2Ecm8K3ijW
8N3KvnxRRMAV7kKGqUl/xihFEASjlEligj3dDDyBJKQ4NDgJDUch/sORWBR6bxJUkuTY13aGYlGZ
YGHTfBL6f2rD7F6CmfRgZDTdGQIA8SB4BRIdiFugfRykwWK5YgQVqImT8mRhr3n1I6+193buK87x
VQVacXNOZDt5b0eUSz8k8tol2oAisbdKCjcm78krsWwJzPRa2pAyiZoAcSBke+B2cN9ixxASR4qa
ZW8Q7TMVlDDY74RLROMqc8EyYPncCWfZKhh7AgUWIlghW+qMp4d9TXwP1qocK1qCX28ocGh7XgWB
ETrrNRlvrqqArSMhIitQYUfsHrg6lP/0eCHTD4LYt32AI1xKEqx1gqWXQXFPBB3v4I7bz/G3JWm7
GiNdeGcVoGQnCeudfFX5C2PPVcAiItdQEmQFb8ZOqOmb3iprDLhFZILkViPNons4p1ClyRRWE8vp
U5A0Kcp6Cm7hkPi6et2LsMYt1a9RRObIaivzvhgisYtYFbLqrDnGHZyP++R8YHcR5lkpuXYBU3Ni
PeHqCMco2GAKR+6NbQqWSpCaVB6wtMLttTpUTqWWTX4zYi6YQcJHYbIi+agco5KQItEim3Dpyp0m
IRV4PoQLkoAv1adzxB+CTMWywP6y6/KRiiuyY0Q/7K8svi+Lp1/Tn1yR0dI9xvLPsswiAx14WWKo
nkBTiwq/chgGbQ6FiAIENoMogEfwk+ycYjf5Xz6wbMDFxHn0g61kYhqZEit8/K2sDbaF6xlRDroT
ub/4ugcElrVEVcc1Ka7ge6KgrfvuYV2pmtIBlPxlQTyAVR6nneL8Tn6SZ7BG5sLGfRHfEqJ12U6Q
c2iFai86q1BTp82G0WDBoghlsl/kN+R+TBtMB9lCmA5LL8ewCWux8BrUBLGXRZJ0pcRFJrbMUj1E
m0ClmCdL4AmLlhTbYpcfmbUjgcIDQ4rRw3TKlFvUdSjiqYxI1kwdVN5IWbyS+2ObtBiw+pMob9ng
qqRm2c5WoEcopRYKofT/U1A6cC3KVo8kzhC1ScYzTgk0ZUF4qkK/ikMq6RdAsoAAk3qdZV7Kdj0R
rPYOpx4pJ2URq75IdINJU2wkm64scYTVTpt0NYt/sdxloAyhAHVWRTXVQm/ekS2gshfGVN4DCH3F
SqGI5ylroO5dKzjZhnLDol9uyk/t8KfKdzQLMsAr8g6tgmULOD6hkj0w4ndmh/evE685tyrkN3wf
QvrEmzLH4cjsvs/mEVryZQQo1Egr1B6DKyixkqxPPlxqlcNyY+GJI7fCIwnsv9Q3XCU8A9YP64p3
flRPOBAwNrxP4iLwf0VMz9VMi3a2vqhqN8t2yLLQgdyqZt1yMoLUrqlHj8jaBJLsExDpACQCLuQ+
4iNzSKLAIxNUq6NizRLDLExIAMe9IYMF9NdLg35ZXpq+boISgXucDIcGaH2s+F1W8wkQs4kXkLAJ
0jACe+idKu2IbZCU9DBTD2cNkQ/soIMeFM+snE5xFyQ+Ch2MoHemGi0K38fdUH6kGKgrh0iJsVUB
qcRtygVZ3rLxAIC0ADEFRQpzzYKDCOoTevt0wJJ8mpWxdmh0zH6Sm1XWrtLtg52jXcTu+RL+pbEB
zARJFsaar2i/qBCkuVIVQBTKDMixOPn0wKW13fgZWgzdkU0CqOadmirHiwpAYb4LaqfBIeEEYuAG
gLi6WabwzWJ5c3NYZpI8AiVqM6rPcgAHC2ZJmrFgmrPUikiskwDugfHAOhJUWDx728pRBaUJkyli
FAFtRM3opDENEKAjEuI68YUNqsQUKtDNcNkvu5RstBKMGsGwVyBYjsMCnAWcxHuuNKQCl/i3xi+W
GZQVWxLIHb9N+0Bsu2ISbQf5nBdGLc1AZpg4S5addAbmfWWV9IVL4A9eEXOGJ73zXb71qeZdyQ5A
C20ksv6eTi4X3udCHKKKsaIGwY/wNIDon+DLWSHfxBiJZ4OAgIEEHYMjjF/THUqjx2v1Fi2mqipD
cgTrFpZ2A46/cOdCs4XgZQHzF96VBfYcK8nme/n9hL0p/DqNeRKjCKY9C/YNSKHFVeQxInGwfKvi
/9KunNcB6keWIcgfg4hxyKDQai7RSYzChenA9Vq4YRaD5vEjgT6je5IZo6ygpUTRwqYZN8UW1aZJ
GFg7zyR/0mI84T+1KhRqCnr7/HtiSjIRpola/scJKKa5AMVl6IuvIiNyhjee7O0WVqwguR+FznJM
VBKdxaBAKgqARYrLb6v3Gpy/Fukk60quC9fnPCGEyQEqnJb7XLt3DNbBoVO8UDkmucJJrbxg1nmQ
d+zdAovwmjwZ6i/uQ15Sgech8b9ZclZyuLZ8uHKmV5BLk8LJ44uSsSc9WtSp+wt8qAskUzV+GX8g
MvFiL8GprxH6kDLzjRFJlTgU4k+UCeH/h1fBd6WaoMURFUzcckPQgH7mM7DYKRDT4hJkvug+X4WN
ewGzUKGTkzOr4ovqDWGbBMIV9bPKoHT24S2ufJU9FoGAv4SZr2KYa50q+on2NQBl+fASwCvj/oSq
6H63ERgIiJM+tmyLOwNODgVD2z82d6S0lzaAFJG5aFoCpTY8VayNMxXirYYUh8ZsEBV9OA44Bi4G
iQuEmN9UCSUxCv5DK/uj+vpDZ5V97+67VQrJBquQgv+6uqqp6iPlCpWKJDpXfX9RkQPQXqUPVySX
ILhZFg/YnDA3sczaJqAOBI/yiA98srAQtgbZJeojaJEf/zkyyjaFj+QZI0rZjJYWqhDeFZMJ0YHb
xTeGV77XQkmQp18EGbqzf9z5T2Zs4XZYvGkAgN7wYs4l8w5GZQibD3b/b8db/53K9r+DnP/Bfi3n
DqvC7cxb0dMbsia9YpBsIfyAbi0tV9aeTP6fAAhm9ORgt2ZTko2jaUkSKplbfUKdznQ+2lEGn9ho
mEIvxEN3oH/QRUvmqzZ+os6qda92t7uWRO/zeQ0ptTuW6FrBxMppggzDHS02IFn/u5qfHKP4rzH9
wevcn9730yV/p7CLxOXEjerjhfCNo7sTXedH+gbT/GQQAc+mDfBbCX/vZir8GCZtowU5dirNZNTe
29/55CV68yZSyn5JAsS1i/bplwvP/3UbWFY2X7SsYiGfEHOm4xZ9ACSu/z/L0zu1Ti+ZIS7tBQsd
lZ4kdPq8M8OiqZSJ9VHY6RdxWUq7ydLxG/AiYMNLAQdZ9+LU+lziF9z4kWG8Gf+9jUz3lzH+T0sV
MbqtQoHOJRnEhz/VZY/cfjV6WexYSVVTBkUxLSeF50km9FkgaCNXUhhnDPUq1o70nUubpdVKuciI
SiyF9vxoIx2iW74ToRTbOd1uG4zIb7dBkuxm8/t7LwE1hP1/Xz5NYf+27/64/h9rZLun0cwqBa9T
/A4VWG78g9IP8/cJ7VbEgA95QGX4h5uqy8uqmD4i+LS8rHtFkIvtaW+asj8f9QyiVWIvhZ6q/R2o
jSoOVkyj3PWFgAFaMwEgwKc96igqEQhaqD5Qw5/da0Qk0aSAAFZI3m/oshbrER/KJgUJexGrfFYG
DdiQ0pDHw3wjtiIQhSdHWCuSpqB3YiS+aikXiVBUBFImLfbcJ4e+AYJ/gDkKGXA1stjdR8IrFKyo
QsADd7KNpWHf+o8g/6U0U3FKjvhB4TlxW7UEdULkeWo2RjWLQ1ISQ+SAwz0Q4ivILVLU+1A56egV
Ktm5oYmn7gNnToWQPU5OTJo3aUjCvsPVHYlNstGTutAN57cGDCzGFoboDldQGIxgfbSE3qPy/aBK
8z3vftE+yF0YFtVSe3MveWGip5+X8d7y1gLy5KnlZkfIOIpOAUd5C26QpT8eX3xIOeA1sLgIaPrp
34suozX1H7v0x5r7watbPW+H+/POnjmhL/Q5xuWdIpB8DIrRMjiVSbS2v7QkSjpN/+sdfxDraF6f
yj+zrPIrKD0neVCroI3OggMUg+LePJcO50tcCnYafS9VL06KYI9eTC5rngQsBzt1cFIve0vp+mbv
qJmT7qp/t31FEF74xRFmdC3/utYfss2lNRrdsyNG50DfHMKdh7uK3xec+JGGke6VvOPtbGld8XyY
f89L4TdbJlvxh9ndrzblTWmD2f3InSsbvCJcf0T78o8nrNgJkZAEsHKEmLU1+2uKx6iar2kfCZMW
3w5Z7M7GDss3rBw18GiyvkzvGwuM5pW1ikhWelm+/PsGsonr/tfY/WCvvc73bCarlfWADpWHBp+n
9zB9Rb57L7x6BnfR66GtOjqIoSTWmNNsZG3zjbh6PSS+SJ/kxvGGePlT4nEkBMbZp7DZWG1ycUoq
C6TBjMDC7SySsZgtvdaC51HiwOxIGGxQevUxWhRgTL9gME9bfpWyG7PGNGmu0WhMp4nQpN9o9Dk/
lI/+nQc1Rt4+aBQoIRZMQ6TEfK0MVo3lyviH6oW+BxQN5ecSnTfP1Mvh+dCGTfHas+lUqtQpvrva
b5MGYQDaifirokBjb8+b6FYs/OiGmE7ulbvO0za40mtyjEVtg1n6/l5Lt8IpWPCsOQbL6X0qi3lH
HojnyRNpRi9uj++bve8Pd5s/cYowMjP+V12w+f3v+S3/VbVb5hQdemOmi+XSz8AgnUnlr8sdjFxn
ABcwb6RhFgNNMlctWqfysCsXdxQjXzJEdRL0KujBtvb4sZc3lcHg7sSDRLfvnYwXE1x7jjek5Qrd
KWLPm3j1uA4/dliPSYNBUwr2hF8O6/ypg06BWWYP+KHw5qeEQ0sEpvwWiE6iUmJEfSjllP+TqE9Q
nZZLphISCYh3Y3eUVQvuoajE3xCdWxVaxGzc8GI6PIoOF3VFDSvj6T/WJA9Bosya6/hhJ381YSdk
+dHBhd+FlJftFu/cClszGrK0FPgTY3gEIQvTmoE2gqVwURHEcK6fn5LX3rKI9ubAgUcbs12iyXfL
C7Ttq1mJPtZrc5yMjqaoztm0r9Rn+p/pqKgTlxciqm1wNS1o5kAE4c423qzktP6nSQzBJMFNi23g
+zPf8BOIDhenKtms7M64qND4BgUW7r3FNvFb9Jw5OSz3qZlRKfCNx0N4unYOl9ziLjX4OP8nvyw5
JmyFvCxDjs+XwldBVxJ/7+xWp9VotRS5Mhi+JNvkE1umBhiSOvrGrCiFsGQml+6+fa5nKoso19hg
35ib1fDd3/mLGYdtLEruYuPuKPTMykQtNHWrp1rnSjoEpCVEAQKhVwc8otfBPtZVOkBSDbEIqDaw
0FNyhlgenIIaBQUfkvF6rrGdlL5Ka3OINwv79LRzRBAH+1F73u095wAXzBr92h4XPuP5+3l/V70d
zBlMrnH23whAbybD2A+L44X9JEsice4do2ucvpojlB0+b5wRn5vPDUcd2ftVZHX3C3OuPar7d0Je
GAVvu81ZdQ5nm3b3U3otHGBKNB87Q5a1gDhJQZYJfnNQnf0gSCH6oiQEerOho2+WyHqcxpxjMsMb
dI1Sa9s9Ud1ecmyTWdPhgISGqjB1yReHqpnrGljisLWvLdQWEo9AD7IzT1CZvcuxuBCjwO84Ho77
yc+2atPUbXdt1BLdp5+mQQuJU9bUIjo4jWt5O4q6EVV+l3vvkqyOgZxr1dqXse0AuorzXend7ApI
LgoSLFAQ92Cz0GKELkOAA2hdA7Z/xak4gfPtYKfQ6fGX3rfy7Ioa1FccJ/5YC2fg4DiCZhOsARdF
jwaiLN6/fbZt163ZUdupNCuVptNznMFgEA+H8QTj0Ao7nboXD+vDIXYkTrKTrD3yhy83VmebQoSY
V6xcJLeKqJcJq7YUJ+ZXNGuMU89BNSg2c94M9M3V63GtunI5K1GfJSpchsuQx8lsPzDRGN3KAEIu
xlzqQ/k3zNznBz0KElGkp/ViS7piaD+8HI+j1QyBJW/fw5TKU+oC+D/5LYNpGee7R3cmGEnNXEvg
DoLiyve8+V3Gts/nzXTlaFPfUY4SOS7Dw/nSk6WhQM2JZ247wPu0mXK+7OqMo9+etxnPlYP6nFZP
UcoJmmXGuBk8DP/z4nB0nOY+pvsDwDu/mj/4dKvM+dP8UaHvUrNZ5ElzkiGaK/BYnsWVLBwnsJmb
t8tn1sO3FkSlUhkw1UGTXlO/HfNZ+FvSVMb90ICBT5nijzBjRxPYLEdIQlivpef5abn+KNkv+FEU
whGI5Ox7pzTeThdnk+1maW6C6HSvz5cnZv7YLrO6S2w3nx6R1oRdCowDdE4znO5utmheM/auYC8o
lnQ3MXHptbLqph+c9mz4jIGGP4j+KfnpSaskCgB8XhtaN96wz+NsA0oD7ShfpjzOF829Uvh6c2xS
lV641KSLYIedQzXP6mIqOJ1kkIk4L+8+TqGj+S6OLS73O4+6hjJwzJnhL3MbAM6XzaJx2tlZAuKN
uc4gwADU+o/5tpH3HuNVa3Oyc3lO6nNeUYpT0zBUddj7a2yAWc0X8+LSjOgJQLui+fJgFvP0cDE/
Ts9r81jI8mB/CrVlbB31wxm+XyuTYt43UPI37i1ttt1Ra5sza1Tfk0U7y9E1AND1dfNSMukgO+H3
fIcNerGw4KolnzfTxzffreN/hyDZv+kg/5z6HwhdbrfNZrP3Vc4/Qmp/wejiHDxw+jsuSfVugW2q
DYgyIST1N4Qw0Rz9iHDLmWzeyuQz9DktJn32/ojR0+/s+3rbfvJ1Qpc75GuxBfKVE50223zUM5Q2
JOZXcYAebhsop9CMidVvXeTEMGNp0hRY8GHV8YbxJ0DNGRWw1CDr6Rc8DuUFDQWySps7TA2xNj4c
jRJWAGyV1j3No3+nL079fDJstlT1FNx+SYOs0l/yINo50suxmKZlYv7n6UH725XW5Jw75qfJR87g
EC87j3Th6S07BT+9tEd57OiyeqhcInLyAYoRL928T3fzPOcb2qngRUuNK9KiXsr7PgXWlxLsDKyz
UyBT+m7DUDUYoO/vm8m1DqLF2rHXWVLMSFp8wA5SmQPRGxU91aQEGVSJp4ieICYQoX8KVydndq5w
oHGuA+OhMzvEIydPe6DGyPHJxqmUTaEAmjFyT+Sfgb+d4N63ROtpb1rgPfTBadSVC511JCbKEDBM
iYSQBsVTPT0PzmH21Jan0p4VVO+BmpumHgwPJMw5Cx9llW21yva+v4BBUKCyU6wJA8n46bC/nl+j
m0dm8Yw+lck7r1GllVSSRpAlIJhPQL6T089EB5hrYi+SmEhFTw4B8pf1xl2Yil9v24q2FMuoCIpd
5EbtZhOHoYj/6PTk0y4u0nYyq+9nQymFKnRQV/HD9jd+5+7hxASe80WOqQDnQBDs3RvgqWOEXkAr
Ev9cnYEkK6IWc6ZitfKKRICF74tE5xHdB6f5ixxHXTJe0Rp5yo2CboLb3CKKCB5H2fLW6+orstDv
yPWJyKS6BW9s4SQt8137yvujesmMg/kNB5iGM7p+EsAY2GpbCv5bk/RxGbhfG+gAohMdwi8RfKBP
RA+vGPtI9GnZQUGJTk97mxKKfNUvCa31yx6wfvSL2B2s9Nq6sAfytMqTEqfXi2OoNMCIZCsU0Gok
MzQB4fS/iIPhfPcAm+ZMEd21nea/LZ/1F4T+z/1o/YDNr9fT6fo8J9ei+RvFxfrdAfamY4g9hKvk
lE3shaFxx+NX1aZ2yrLjLGp/XfuK7HbzFyec+4sP/v8uRyDTH4Ywv95k3g8NDYEbEPDRe/gxOAVr
h7JuOFs6sLYQzdertjJCywTtds2iLvtygspL4V6beNL59xhl9ab/sc75QhZQuFiyMukf2M1rfbqk
0+c1OJPznJYhdze3nSPUlayTo8vXikMJ7CPGqmjWQWGH/qT72NmcU0CNkYOJKOb9emjQbxf0A9K5
FW7l+2a1yfkcS/QO0gQV9ijI5ZzMHOIE4SK1pccvlpvWuP8ehB/RUWlX3GRXT95T4Wq5nqageofL
sgUg37SeSJbOnQ1shaKXc71OZyr+esYu0x1QjTrgtUdH+jEmHW3o+0ODxk3jaPqYPowmEZUJFJMv
nF+whb81wShn/pi6H469uFzQdn3HVSPAHJlCVO530ilO1yznOdvbff42Sr8ulR99CfPXxSl/OLBU
ihxF30pfzBKpQDvn7mqXPTQwEL99MIIxPzKn9t2/1NcgHTmb85FH3Vvw72X7N8jxz3v/2S74dl9u
1+8H9z6gCWe9TlIOzBS127/s2ayA3f9sj0KBftlFYqj/9GHPlzjkervjnq2DOYYrSmmgGq1c71xf
NU/dc71EVbwUZAfH2ntequ9nuQo18Hj5iyX7qyH736v4ebcnAKR0NkUI9zihmjqA2k0pqa/j7S8b
IauF/o/bTZbcHybqeNkUVucVt3uCkmmWD5MG6h4ZDv5Z65hjWYMFqioqDTczY7GlB0/YjafGHpAD
9HlvRvs4N9gCvLhbqrO/GCt1/P/rBWoqiiiB/9PCfP+6FV/72ynnK4skLcSb543T6/UqSpWVJObi
S9QjO3zIdyoPdWJ+GpCPOnyKe+hrPzkrXl9AG2dP6WFnUmMyMP5LJa8Tg9fxa8FveUOenRTuYvSR
cewNxfbwhp4SZc8ZgsxxVJYa68TYdfW+iocDL9aDLbR/JNeb1ggp5z5EQojwdFFDrgP4t6qdeqpZ
CRLkWrH5zwQSvFaLRnLXPVCKsww3kv420csSHCjPXqNlheWm5hBcuPiDDEITncMQpRSxjIoyJ5ek
eMXvkd56YMQAwehwwcyqpOiDdTXrZ+rELUiG1Wcx61+9wTIsB2sCmm2O7krHwbZabhPCxiOyJzQ9
+XopXofofolQiZC2vEI6WoaKZkZDJfiL8RZxtEKmTY9Xpp8drY7uVIJGSH5zSHfSPJSWTHNqdkMy
rmVIaIzOdbfl9jY9q65ZeFCy31aBG9L2snMMS6R09QwxMIM/5pfzZWNX23Y2tfzA8h498Qyy9rMK
DBbgTzfBM4TMQ5l7FxHzomBDjIcIT1QDNQy0qhLVIZ68cRSHmypt7UKx8erCrNrYD0juF9taLR1O
VNrFB+jzcG7caz9c0ZwivyNXSrlD05gBF7Za1EnB8kIQRQqnfMuPJgwBDc3uGhbOlVEKQV6MJgDq
iyiRBY9m2eMuPA1jQ2IgS9k5UXucXZkutTTgp64gmz0dzxbtpTQD4EdfjZV9rpQIyW2C6tzXp7GB
76tz43KoRmAQWCz22dqf05gzb9uFgUpsYu+f4zXKHoHqaer6oI0FKh3nPokB9UQz3dmrE8lVJ0fr
THEAYAXcKVkCx3Mn6CXdFX8FnAwWZtumVyior1F/vzUYLaRRhFGp7p07X4GCalxIHarV6GUAdA6E
rMLRQTjmdq32tYcYWnCK5AmuS0VFVQuJ2A5ANUsfvD4ukkv3OUKWDm+kb19TFQmithrClMANwjbH
AM0RDDnbIYRcg5clbiTxg+lKgaFcO0MW4wwo6qgNKINd+NTx82rAJNzVE5h71BixwiBHp4giaP/h
Nq4uKoTgW4qjj/onPSFdX5Dnt+lCd4y7JEIrvyWuoZ53pWg7rbq0QW2nGsitJi98eSTxilLPMQQD
6f2kv1Ghguy5gkLIHtVeJqh9wRAnFQMYLTmzRlVk3Nm+rzLNJBb2Hw/VjbxFgNMk261IG3ve2B16
QQ5YsvFhCHrOUZE+RaAVyO9NDxQbUo6obDqGDLi/IKk6JkVn5WKb8DG9u18ZexzQs354d0gkbxRM
RXcqkAkv2unKyxQCgV1d0SZpHE2nvfa49vLMrtpoaEb3QforF+77WVgInkhy1THVfrhWjXKD+GvZ
3A7XQynpRD1amtojfIVncwJOYG7UcoN8kQaZK396hLW3VWr2dscHj0VfXza1vLv53oVsbNsjDfgq
qWik2jr0TIfmUo5vvkQ+ExsMhrYpQWfKqh5E0k7NGW55tPP2Tag+iG7UmlUhmIhrgK5pR02bxZ6A
ggZNj9jL+9ox7m946WW/HGl1UU2nAS46aJZ4A/6jSGjHaE2/7Z5v1bJstJQLBg7zkmZNFFNybrlS
rKDhrcAVsN+VJFU9V9QXTompmivuWF3ZjOkfwkOVdshSGIwZtLSQWBONa3Br2F19sSy/eCdGAmL6
GSaNVpMaIK68NnaioiUO85g7h/ZU61Miq0qvQDO3fKSmQF95lt7LcRERSkAiirAFe3NUv7q8+G3w
1ei//Wnfpwg3bYmZn3TFf9p9JeebkKIeFb1+P+8rRuWEOCRogMTIWCRzCwhjXdO6Bx0qOl7oV8VN
YbuQcQJg7xzHmcQxyC09coAj5HZVxAdeYbmLdwA9z5wRGtK8kb7YD8fubl3mgs7QT/fLdVumSy01
GNdcn/GqUtlJKjpuZ+lwlcwJV/sMWq2S0wA2EHAgUVej+pyLq40SBi1QjaFxGBAKDnFf62bmU8q9
m777RS9pK+rnDFahwcIrmD5lS5FZLkSHEryvDP2GyLEo0FCxbFDgAd0IKdL4DEuVCtXMb1Cz4aqA
xdmi/BNwwtUl3fYw+TM2551qlqyJWgn1qdKgb+dhrZborpQmRGmDz5ZncaFPj99YU33wNUa6YmNo
YYdGXBYi3KVqcXoEPZPu8Gxn/JFzh9DHb5p8iyWjNsSE2n6o9ilVYHysCsozsIAmIDXJuzxFWw1L
beBmREj4F47FGBlIXC+Pjp2q86mwx4nnJqxPFKhg2SmF+dz3wp3hCTgrwXxxgkKZr2l6zfSfjHS/
gehLTb0zURtzKYqdtpV+p36eDWhXe8OEgdBeDaU7mS+Giy73h5gKWx1uNy0IMmaDaA90rwIVQGyt
0BuqJp9zJ2jpTbKrmjtQvR384V1QpoKZD+oKoFDUzQ+0Mtb39UmH3UqdDI0Or2A5F9Gp4mWMWjYV
Jo1B220MFJB+m3aFewnu2HV7NwJrV+G3+eKR6EDwjAmRVJR4MrcgksVuS+rWtWtfwh+6wTf1GJ9g
D9J75RkW4QrVOyqXwxYWeYA7cutPaqR4Q2rr6iKf4bEEDp9SGicMaBiY6PqjNTnZxQlj3YJg10Jv
bVoUPy82MWMWFs7k5ku4RLU2poVRxKOqpkYhgNpQFNXwc4LgFiFOM0huACZCDVvJsDcA6dTCWyXX
zVCrdO/xMmotx/cqAIuBfSPs0W/DRZP1V0loTfwBvyiH/5T7vwds9K3ndVQZpbSr8yQKdMpXA7yJ
YMW1w19anckO31/3w+rbnlark45pvTy+GRkTTupiek54vc6n/ZIEO6o2K46gFipimd5w0uFaTJgP
REQEDKet/IMLnkhGoL77EMuokboudDJAzkBcWAVL+6ibt2U5/c7FV59kSGkeSqg2Q+pTOuHwDXrG
km65qBIJgVyXbdqhkQP1UqbqMpTgRGaGuQs7koqFs04HsnolxZ2SuLoqcof+MbjCZDDsYj3hZHtW
IPZ3vqKm2k8WOrPPCaF8aNLFtASEZo8jfkN4psUw2SNwyNKGn5L4ye5w65Lb+clUwW6CXhKKOHQx
R49YSsIAJACU8T28pvh/STt89saz6oWm3MzYLSYILrnT8acUotnEbmfFUrMcr4DvkqIOAhLstaPC
3Xi3dQWSdxAgmEzA4CfbMKQCz1DrmR1gi3qHseP6OizijJnwR/2L+VffOx2PC+O7jlf3KFvrw+vw
2itDbX/B9x1wQ55raA6xgj0no0a9v6PX1s7UHGZ4t5M9UMN5/sIzqeYz7+yGiQ6DuGgQE1rARC8+
4WI4Y41fwlbocEUeV6KL0UjXO1woK2XS4Tedvf4U1ilX8oVLALIzlN9nzE0YtjpQCmTgPEr0XHEY
cuEYu4I99KhyTiaeFzKa3BeSgbLpYFHxE1xWiFU1NDeWhYTuELSwZTo8RkV5GRz+NSFAOk+ZTm0L
NYexnEmncXdTTWcXdBpIf7APMwkfxClAbitdnyzERgkHUqUnQadKG+JN4ChASSo8g0r9MJ9mMWeQ
HxQDC2YooyOqRWejKax8GpmHbJst9hoSgbQgauGgVvUMsI8J1XBPuCVPgOYEfgbBW6Nss9Z4IZRP
MrLqhy/6rzU5tyGIseE3wcnUbzy5WFFHkwsyq72UnBHdUeggU0btQEuaJDNIj8XB1eEZpWgieYpa
pIg9wpRkWMnaEHQmMWpr+T/qTK5QwwntjNU+0aaXSFEWTqZqdq3gat6Y0xbNRcTY7duIaCBNeysk
VNoGtfGReAiGcSkexdZUPWoJNKVFWBDOlaOTNz5HTwBsKpLmUc+iq6a5wrc0daPKeATqPWJLScYu
/M0JU8nqx7weXaIOl0lSLXmwCCZMA8yOGVYZN14Ps47tEvO41RoV87yN2xtHNTc09Tqkqnq9M2u0
fM54MzP2AQuOBZ6s8VZHtoVlyZiE2jl8ynx+6oQ690UWpsMK7tT12zo/sLRavAiRRap2D2ahghHX
daOEMUA0XsOP1dwoOgP82rWIaEpsbOgYOGGiRzBge5zB1kkTvTc1HhW5ihe5cHfMv1rXhrpti4bg
1iJXYdc8TcxPBaxt13ii4V5YJbOZL41N1TU8MyLIJpqP2pAFXBzQuJaBi4Re7RQipHqE49pY+jFx
JRSTAwaj3Hj3GKlTpwtA5Cxr/TzFBnVHR4+PwJwoG83PNThSJcbhFTGoVkXm9Fo5ck76vncljiWf
g+1MfHn2Gxu/AJsbFV2D5n6EP1LsNRI9r001i1Cpcw45eas3gILqDFl8cJeYOtSKKfccnCvUrZBU
N8U1y/HCtdqFUhClKdmWFaaczRhgGAnuW58t/4rhT7rrr2eVTsANC4astEDasyVW8TuQdT2yu+he
5S2Ch5s7owl7grxk6dMknVvW3VQonTeguISZ6vACW7pMPybejj1RBDAu4C5wjiRRboOV33nErxqi
SvkxZ1XJjtUAimo4KqGhREZpVy3CYF68OXSIbReXolXwclFKKrBImfXXhiel2JLHDt2rqseONGqc
RtRTI8VDa9N6ufBBq6tghe5MgUZhfqpJ0XYwNAOrclAMeqXk6Rgc/nDCoe0b5SShvKI3Gq4HWX65
oN2X5Bs7t9jH2NCjFiNd5gUfKMH232pvVfROsJTU4mv8dnIUIlfBqQYuVmBoOHIKvEtl9qw7XHJX
TweZG59fbo7+WCMiH4myMlg9rBSXIBBmkuasXZNxjt/pXjyMh5ZTL/VOTByMJa8ULTHdE+KR6rah
+ISbPoelaEGrLfUWo2fZG9L926FrVzWlQ5eOHW47ivN0tnZH0fb7zImHWDacCjGZdZV7AvoIntVD
6+1MTnprc4jqkMPpCj6KWA5V/BBKV/H2R82sHQ+JokMsp4W2LO3G8joisQn+aMniyV9xBUW9Y5lT
dagz5b3JvpOhfbey+HuolfREprqniRngFmUgAlKFOAs+qH6BNwrPE7oXb1po0sC31PiMBWcTBsf1
R4wtih/uuqET6AYx1gQCGAcYrZ1XfDFQCHsj99gVAb8cNoVdUu6C2rMz8SWoEDXT7g32d6quRnOC
IBCBKI3DOHSlvbraNTdHuOO/0YmhFNwarBBx8xo7smjcOQNo1xhnTZbYbxuQij7QQJ5I/qW03DVe
zrJyC/P2oaG+IgVv13hUc1iK1JxW5mxGTlIKnr1LJ2ovvOiLvNz3qyXOX/fZ7zs/HFpJNHQKjxyx
RMa/dJtBL00ZUTK/Il2p6PnjqPf/wWzvZtQst28ukGSRm8kprEnDCuGx6DW9Ih0Jd8C6IiRxft2b
hQYPlghjVv2q+i1mjghjeK8yrGjnWyFWgkgtCXCw9a/ek/fZI23snT0VXzmcautzPdQr2zCb2JXy
kBQEdO5S2r0ARAodHtbrOiCvzOoTLavXFOEnaA5oRsizBk1SkLS5NWjdkPMu4S3cfWcTawpWUbuF
xUj2dYwyzwE6ONu17tI91cEJyap9NZKgGsc/xK0MD3jhii4ykY5vg7ck3dPnkUjS3y40tLShZwMy
ngj0pzdQn8NRc9mAyZWQr5oP2tPsOfsHvEoYuVhZnCcFVWFAeh+gAog+77SNrv6oL5N/beKepLra
to4tAJ9aka4dSEjtiJh9/n85O6/lNrIsXb9KRd1nT3ozMd0RB94SBECKIm8ySJFI730+/fk2qo0E
KcQzp1SiQAC5vVnmX/8Cb7UfpoiXjOu+3gEsElSHpHFlcTlE+9t31gwV9UwvsAM9cn1VhOtKS2kj
6LPuxG1eL0sut1exnDRyhWTPGG9m5cleNA8me3VjLpp7wkV3w/quR78VcYdouYyWjV56B5AOkj4M
7yIHRHBnTSTscHAASYfk9Suk5tPj+fwKVgS91thIx+ciwH4yltgZRDgqAez4gB81bEjV+tm7v0qI
eIKFjY/pANMHloCFI/a6iE6LwDuI8Fadq24JpQp2PnvHmiQGF8PDMxUJ1eQcLldopht6Ky+wPl0E
yQ6WKABK17jh3fw8vdgEAR6xBZvkWFG492fTdwQfsWDqRTh9F9HdApOGr356x7X2ROuw+twDYvfv
BOACKUefAFvGlgpq0J5ixPSP6hNDmW+4sUXKOXsCw5TKkiqJyty8zu+FMaFkdQgO2PNF0CJdU6vM
ysdjuKQkwZT+1TmIVQFdw+TrAOfNgGlX2G+3WDvBNWTzr+Vuj4y92B/f5dW2X2gPHW5rA1fB7J2V
vnLnX1DOYiZGhJoMBOsWAJzNPQsODNyFc4W5v8PqhQmMDCBnDEciSFRfdPBQ5IgeS2O+2z0z/MG9
xRvz6UraFvMYH4Igx4SFB1MBJ55wlDurbhMSDCsCYa7gHgzp2J9VkJNHJp59gK327pmjbb0D94sc
JoJp0TaWaJHqRFC/CDomc6FiG2gfRYi9gIYazOJlhZOIYC7n64GrnWsHfkl+ihN9hAYyOyncOOW6
uCsm2Sm7a4l812CWJPXnAoSBEAzEIYEXFMSTUDrze8AHp34tyA8EOr9ZSk/Ncngxts6W+CQA3BmS
OOmsWsSC9ozidLU08CyRzPP4vrrjNnseZwHSheCm5zJEbmm5u9uHlzeh4hpoiAqalrF6ozj0nOZF
MDUK1VkGKrcs4NFa5DliObmWlbeGS/gFRB9GGi77Q7J5qB7hWjimZxyc0+ax00k9VukTYH/zpAew
1eAPKLBVo83uE6xVvT0xnrAArXpBvCjUlWSjPVlPIsqTQjbGE1LVGe7JifYk2B+rx2pvvQkaBxH/
KSgaK4xjAZHRQlHA+SAII2md0BVDGbsEtIdUJUDn1bQ8CNrD8lzthYphbLMN17lQcES9D2TEhtAQ
hSqat2fnCY5HoeW8ZMfiOOyFxhLjEErmGfSVJfYCmiARpcBvIKI/kk21fMvoGNxuHx1aSrYX0mKx
17BtCbJIFDZLRuq88mAyNn0q5nUlSuxOgsL/GtUKXtLYVkfBWtOeu2V+KI7pzIITEirPTbOPawJg
h8eGiR4e6c/ZWNUHaB63zUuzZ0jROEVRQpxoluqHziJ5Y25YDGKkhE5ZQc0p6nLoWcHtXxxFfxHF
sEMhrFEAD+csrOQIdSYzhEoC9eO24FntSXDdpIsaOXsFPBzdj8pNY4aZ+3HY1zQWUxxWkf7Mujla
CL8iZGx86NdviEb3HSYvbZI/A/G8Tzlb7tr1qE/dTQ3nK6JJvUZYmzV3B22XPiCpEKWgTtkEL6jP
QlQ7iNWJIFSzCQ5vC2XzlmysJ3VDzOR2ZudLMgnly8kJs2K2Q58SVgUB2xfGoclCKdEdikLg/5mL
N4gxsTuStmvjvRAlMDFD8X+wt+4EaU+9EuyV0lyVsJR5hNa9WcJkYwsp/B5zNDxVX4dZdF+h4cQn
jt4vETokPCo7mZwc8O0h05RIRPIMnpc7h7sOYiLubZObWzBGVWsOeW/arKsH92t3Ljkr9EU+adaI
cs+CvIrgeI3oZEqeEz6PP0OehSvhl7AhY2igWBKHjbhJ85P4lsHhI9inwpW/ev2LXIZWXNEll/wV
HAna0r2xV7Bdd4v7ZNctwi9CyXmmleJaa3bGRoD7DFhqBMWDBGdgtRZ+FKE3ZosUNbDeC3fEPcIF
zaDtvHoU+HfM9CKCc4UvQCiOSA/8UCeP4NfR97icQShvhLFtU5yLw3mzuqqJQi7EkIrlVTyDT3LC
fRJzpVEkLmMAdtAZTMnlxEmPVwMx5XoFHamqnBqE9iJVQiaArnqeIhf4tAl/FOqnPwGXjfwCiRpN
F7RbgipN5NtD+SQcPj1mcC+IE1qQBADgXiGl7FVB24PLYVNgNjy2OECTRUG5tIlmt8t4Q2g93ze3
NITvTvONDteZ+STqivmoFUXwhcqf2G/tPt6oqwzfbLvPzukmO5hv9lO9T2A0EPZjddXvRck4meA3
sN9EO8tpwSWGGCPuWpCtR9E0Ea4PKxhj1T66b9QiGB6vQ8AwC8xqvRfW6kiZtC+Z4H3c1DwliqUL
V/t+yNCAZj0KZCuQzZWotuWc41km7dHc6ttsYfNIuxQj0u/1VcvjOL+O0HsiYHLv80mOrCio3fKN
qAY59KCgeAjBi8JhahA3oBBHzVV7Cq+Tk28E/0M5tbc2cyG8bYJQEjb5zWN9FUiphrHLj2Jq8CYK
DohiARqGltlYbMTv+OT+yphT3WvsA3SDWUzua5b7sDYXr5BKTO2FeDdEochPrNUHoUtg50AYMKZC
12CB3uFFnxV8j1VZ8keU/arNeYwSNsigLMA7egMGCkc7K1dwSLg8qGKj0KaPgnJJGC7EkyI0RVpS
8LWWa5j1fPqsTad3M7hIBByfRYu8JCjvBAmTEADvcG6+vgqezpwyXv3V5nXE1JJjcdnYX3fzp+dm
9pRAyoJpUXCX7Sbz+x06PwEsT4S0QR1EwBxGnh1/JzssNCkwgLu7DfuNpcQUiFUhdEC2HN2aTzk8
pnNyNN/Nsbmzy5+aGaYMYdjA7iPcAKJmzFPlBB6OVzEkm9fpFCPRI8uHYks6CyiJ5cCO5j+E0Ouc
8vaGkRBqgZDpifJ/fGSRQ5zHJ6igFDB9PPMlsW7Y8+Jt8YJ3N4zwI4Y3c/W4OfPqcbriJHgUm6EU
x8dsswJ9JbZ7OL8uK7ax2Nn5FMn1ekCcWUVnWTAwztjZrOMLnccdfT7zLqEXZ3IgUOiZ75/PeAoh
Q9nzphDEziio/lx8j6Bz0o6yz6AU5WQQJwyRLitxaFDdeTpTt2JNr6Y8TvuoWXyJ4qh4Yr4R+iFP
WNP+hDcep7yaPooeMvAMFMdZNnvkqOMT+CTE6PFNxg+j3HWuxAcJjs0px5Q4K8TJRu/FmUWsz/W4
nFEERTEX4hzgfJ1u2JsocTQVTY3u0r/LdEULZ5fZNp1u8ePxaiXguEdcsSvCeHixOk5nSM+85mM8
WUf+8uvsCIzwSHQSapqIPuHH9V/7Ll5CfOHMhEPEnYsytkcyK70LvetdFDfzP4iRPhE4LfDMF5FT
TnrQno+r2WyKlpq9vV8DWki2R4Ur3hM1U+lldryIyo+I0lRNyVTxfnU6rgSJivhsdqQ59Ol45i36
QLM9PhDfFK3mNa3YUjBBTSsqO/KX/+n17LzlHY+PL3SaoiiEN2mwJZol/hARw7eBvfM4Ja0uszPv
rGjPSrwlBksinEaCt1iI/dcUeTO6Hk+vlV+gYyajqYs1AfT8hSSDIp0tFpIAr7do24XH0yU/RCrc
7YUIKgIGiP5JIWU5Xy4i8PfiM4EpK42/TNkFkA7u1tUF1YXPOegvvJcueZB4IQytRBqdj3wizfBK
rlZkzl2JOKK/3qETFHF9LRLIUwkkD0va6KUTtDd8mkIdEswKWG3Fg2LRsC8oSoR1iR1ywTlGiwhU
oilXQpwAlUUwWa8oV/y5xoFFi8vlLN65tuPMDEFPSQEwkvKPLy5ykc/Yf3GNpa9609VLqJ+p/8xa
pBF8u6PmQZRwYRBpJxXTyeuQnC8SdljxUgzfhsteDOmZHv01LmiitIcnacpFfhOjB92x4LOAjw9W
g0UYEQrDxb4PrmzFPdEyUGleeW0O5WOOi/NgujOdOw9DPsGS87hnnAjg+BCxHOk+3fsvXTXNPzwG
aMUkCP5SNtGFTs/owZH1RssZtstRcCPwFuYY8T66+ZGRFuPM7OFtpN3X2WG6eYcyhGWEMRc9F5Mj
ekVpomv+nA6dj1Mmhpd/qa5n3hGzgdbLk/zcMElCEDgLDAQHhMlZKc4L8NzCAiJOX53B54DheBNn
E4PDk2dOBdqF6Y6t0a1Yw0eWvdhJ7h2bhhlg8bF8ZithcPnrVCCYWWwDdv07YIzphZ8gqfbibBAD
IHYI32U3wTm0pKQte9Li33exZf39jO83PMGr6VY8xN4WBbONV+9ie1OwfXo/sn9EojY+eY+XRE8D
eVq981J8X2xrhnr2zx3PE+KsqMTXqeN9+y6YmIg/fKfyGe2dvfMR+/dyxDjwXq2kB0g8tpghqHO7
okQKYp9v3znojhQB+n37TnSfAQRlC/Tkzz/+6x//863/b+8ju/8L2/pH2iT3WZDWcLEYyq8wrwDf
bcCksuyY5g0CHi6RvsoiU4Mq+pr3ZSqYJQWLCAk6oGtrZwKLKfKpYMaAhr4hG4xglrIFZ4agWp/6
jyI3VE70fkiMVTMl5IP0YYLkzUCBEnqZYN4AVrlP5v5X4Wfo7sa1OucdjP7Cgp3cCceCTnqSf+VF
bqk3vpYjrMAarkuhvaIIozUb2wYVXWTaNVYQzOGAFmkUhO4czeszHmboDoW+KX6KNA05TCeY5ogn
Rjcl0YNI1SC0SRHlLaidhc8SYrxNRqwVfGhwOgr+5YB8XPCFou2LJ4WzW8DP4Et9IfpY4FdSEa4N
SZ3IWPcXoMXHAkgBb0IrE4kmlKcAyjq+KH6Buw5MlX9OCFASfM/A9rw9kMRHrL/4FKUrGYpIuETq
JtyYbPo1+equ5LGCRlXQCXg7QYsi6FTIQMA3020KIWoxc8mzOBLeIq8JLzpD0LoWph6hKmlLgaMQ
eMF6rh01hDJBslLOtRccVPwBsXb919uJ1+TSPMJqMCMccUf0EmjJmXqAPnohvjouRWGC/7X7JooU
qDLBbWIsRY61YVHPjSMWuZd87pDtjAypLS3jh2gg+aaoXNAFQr25cWCnFaxs4o+g/x2+8smu2Ilk
ANAYfhFqpiD9BD6K1H21/S7qfUaEAeTy0Gtw3sISzVUbLo01pCxgLgWrO0fFQlxa5DVYiD+CP15w
NIvQVHE2ilTKvJpew1XJfiCSvnEJ8m3/Be6x67cc6Xrg8fBanLDNmygkfCHvFLTozlpkIiYuidVu
wP4vgMbaRD/+tTsE/XJPcpyKLFegjmfCgC4MckQdslPIXUs8k2gatytEbt224+AVjaZR9yJVqmiM
wPh1HHKwvqyhZd1b6/ARcQXhxlnHe3EGhXvnWZRCO+66LcDGRxL78vPKDzPH7nwi1BdoLDBU8Z25
C+xRQB/FOy6fEgNOD+jVA5nzSBUYkANL2MK9AxSw9CqjR78/YBT757gfR7EcQzZNy9Yd6zYsMAva
vhkcDWw0W8Fot2q6kvyt5d+H7ipLZlI5S9JznKJL6d5El1d9vTK1rTm2k3FQMYlsUnxcULvBgcvB
RBQf1ABgjsxNES51shNJ81SeViRDqM4DDnp9Kbmrki1uoWfvEjWcKHAZecvCWpdMirkbh3Xnz91m
amBRQoHttyrMdA1481UwPPRuM6md4yjvXHntkx+b4GdD/zBJrRivZHtrSI+5ei8H+8j/Kg1bD9L6
D0xJSrdwyJYkn/VopZaLtlxJxVqXl668bPVZDAgYrlxw1d0+7ReetzBIk1TOlGdi2ApsJdoi7Oda
P3UhsaOvOeJAM3wMwcx2Jq428UmgQWh1uG3Cb2ZEVHi4DPJ9haMpXBjdunEWGfR7zXPSXgaU6aTz
4cG574ZZTTXjosEDqS4195gmKHTqV0k+We2mvc+q+374MrIg7MWovvXjR2XdB92+cb940V1tP/O/
as7bcmGk29zbZ8Gjoy9ia5tVe3nYBslOjx99Z6u79GdeKvugXksbzdqq7dLxHuryLrBPoybeSWrY
FosonVTV3peXerpvSQ+LtzFbqog54bTul4aylaWtpN8NyTEIn31/k7h/BbT81w/3XXW9/75l+VAG
nl/f/PqP/9NUdfkaB6/pH5Om/Hht/sguf5zr1zqo6uBb9T+isH8//I8ff6Wsf9Y1e61ff/hlntZB
PRybj3I4fVRNXP/rFhbf/H/98I+PaykPQ/7x9z+/ZU1ai9K8IEv//OdH6/e//ymiCv99yYvi//nZ
3WvCY+cszpIs/WNdxa/pe3X74MdrVcPJZsl/UxxVVkxTFkFU3Prdx/UDw/iboai6bGiOYciWTdRg
mpW1//c/JeNvsmrqimPykW3pskq4UJU1188U9W8kXDRVPjFU0yTW+c9/DcA/xZC/5uHXYolyc2gQ
POyopopQoqoOzDHqTexi2dSGa5mJdTaKdqp0waRV2pkvubNSA72nuBPHPCXY5TMVW64D1FF7rKON
liATee4y8vT5d0P4CzlJuYm8+atBgjpOhpDIsMWAfR+9qCmJH2ZdZJ07AAqqwC4it0xzCx/aCCt1
+GIASJU+OzxvIvMMTVZU1VQslfgr3dCtm1rDRg+GspDUc2Hmk7jBG2yEy8LQt7LjL/IOc7/z0gdk
ZnTsSSNb6z5rPuu4GOnvYqJEEyyDmG6Ob1O3f6L2i/NuiEtbk8+VEYL21jMoZmQN/n6jGeZF4r6M
YYQ9U7NJMDeG0Ni4+aHTiuyTobjO+Pft0CGPgkhI04kwN01dFqFq3/5DMVh0Raxpbh6d08SOH4LY
JttU3KGWeGg2iWOu1AqbPIRYJO2Jsi/V2H/URR3Pul7C8Bw4xSIPLeRNI+fGN10CiOL8zclk1OAx
INY7rw/2OBw+WTY30rVxbbUhKBEVzVYM+WYCe9NTpdiPorMI9MFRhaiKM0jIdwImLwHmx2g3HVaf
0Q7cJCb9qd6bMFJlDBNVjqiXeCMY/qOlQk6DmsQuv+/flb3gp1kR54jMChHL5MdZ8Y3CHKqkiM69
b6iTYDCCmWsMc0tSAB9HBMlWLbihvtMgb7f0p0iXsnkeqXdOil7bDma6U6oUJShuoEutO3cqu0b/
4IRaOc/MbljFWeavzdzFftpHZ7WoL52Uf/OiSJ/4Xt5MW7eEzKcnfVaD7G+CtyrKh6prs4ld+qQ1
6pOD6wfE95RhPHGcBkp/RYkWiq/XM9+XlaVddPcwhijTQJVXeh+WayuUtb06yNO8cc5dFR5Dt74b
7Xwmj8mXyPOxDlbGxhjrfiUlRTrV5ORg5VYzLQrEr5T1F2lo5/m4qXLGpOmlnRSywrLWfzZ9Z+M3
NmGEfkN+Op34n7HpAJA5WjEZGkLck+ChsTSocdscQjRLhlrfk75KkgwhiSmXq07XLn4XPViMxzRL
DWRqL42nkRdjmWgUbe2HNcmiXfPgk1d+VoTlY1/57oIz7bF2x+qT4+H2nGZ9iytBlx1HU0xLu5l/
T6kV19CL8ByMZLfIZAJEu0WBIFer+ScnACffzVFEZaQ51Q3D0fljajebSdO8oWidXDoZQ5UxpSAj
/DhRZmVgPJThwMSE2SarlEVi4gA143OXdtbeIqRPryI4JApWmidr9dKS9XCS6d6piPA2NfVHoJWL
rLOPfmGe1do72HX1EoTpwQjci2RmO73yH6Mk+hgt/60wLNA1inVII5yctXTwA+kyNJI6bepkasAH
pdS5u0yM6FQN5GiSqqU+4uBuw2zeW6m76Lv4o3MdZxJSHJJjnM3lvCUbS2686S6roe/btRvDWxhZ
/pcw97uJYbuwyHvpMPUiaRnaXIpZpX81ozHH75euikpCUSvNRzso3+M6v8udPMWZ4w7TqpOJVvOT
h7qXXpwqOfmGfR789KPMypfIyvejF0wrMsO07rmPMwCberRLyvR1tGATT0kUNXrFpOjIU5XI+EDc
eN9X7kUxSgLlCxqEqGwrBWELVf0cqMR3JjX4Ia241/xhpZklmVNy5XnMvG6qNuUuV+td1gWwo6uI
97KESKrKZsbcmS+2Zr0W9oAqm7qkFanbFcvhyU4bknvF3ZtnD+m0L/WLVavvfV1uczVdW7lUfRJo
Cy/L7UqzZJQWWAFY0w7JpG9WmpTr0QBhgH3MRo6SNu/HZR111q6UTKhU45ZsImEuz3h0mLZdgU6u
99j0dBVN2qv9WZkO1dw3JIJ3ElP9kjV9tpKhnZ2qXRHsO7fUdlZbQHrSNtVCle0Y36dZO/d2gJs9
DfIRddJ0k31p1t5uSKViJpvpnTWUeInbSNtIne6DjPPt7m3gBDslpRkd1c6P6pkUKe2+DwqyfPae
MzeSllCuuoQ0043sgzw08a42QmMTjGr+Mej6COJF0qyDLrfFFzPWIBqtDWNuZXVz6Hrrm6Hkr1bX
EdvcjtGm6gJ7PkgJSDS/OtZ6/ZQmCQiJSAaDr3nBMu47Z2Y6TT6tpKJdKLIEG4yjEB/XgE3U++bN
lYNtKTfgA7OO8MQoA73Jsl1rXQKZaz2SDkMtH+2wO7h1R26kLqxmeaCTokUO4RZAWlz6lQWk1kTt
txt46nwZshdavchH66tTlPrCsIA2RFrxqgcN1h1O2yUkpulOKktUsaLf+IM3HtPK6aZxFmFPLYjW
t7sYl7nqhJvBd8p1bFfmZNSVl3KQSaYY5cApAqWeuZLf7pXiWEmDswiVOp22SlY+pGHsLbKxg8nJ
08lNMCjqQkpMUj7pykci1dk8MDQSJTBp804RSmHQeZsh1Qn0cU1j5+huu5BlF2BfWOvLskmcSZ0F
yVFS/bfOL4u1OmrNJkmS9hhJdf5J7Ps1iP6Hm9zmHFd13dEsx7KQvH+8yXun9ho9DrVTFSfaITda
Czxn6KobM/bIu9IFd62c1C/paMUrVc+8+TC28v0n4sRP284WBNKaIeuO6vzElcTlmQ0hBCpH+r8m
aepKW/oYycPl76tRBQvLD30lRbxGH7lNLEf+idagV1pjDD1NJay8hVyJoFDwPC33x8yAS7BaIDAA
xDypmJxIYYOdRHr4fQvQhn5ugaXDO8LZg551KzfJmZ5qHXLVUdb7dG539aM/OvbW0jOAlV6bDJtR
kuE6sDRnMiQtMDe5IXdLmEhzx+3MF6Xrva+/b9OthoNwj8YlZHfdMmUWwo8LwDSQ5cLIt06QZWEm
KPyDGyjn/30dmqrbcG/btoo16Mc60sEOFXmwzJOUc6kMuXJC5zE+ERR+1ZHvKxF0Et9rCl6cREWN
gtgOWYzGlLy68afCyC8rQSXTHVlTVOSwHyup4ki1vcQwT7m9NLDk7CoMycEyRyUju+U9CJCUhJOf
MTGLUn9YuMyRZhiWAbWJim5+oxa3yagqctiYJ9NBHijxEtXQO0afjeDPyhb1IM6rGABk1dJvD4Og
Uxx7lGrzpEk9KATHrCdeAVGAWxYzW1KfZBOB1rFgLosq/RAFRoD1isgyw9pVAfK7nzUzp473Tt0/
KgakcSQKkCZ2G5GcJYHPWfHG19+vrF+NzPctvpn0wepCKSwL89TJ+8FWJnr23KOS/74S5ScJVIyL
hY0TShS0ulu5INMivc8Uj1pAWg/EoxVT/xBg2tbm6UvziXL1kxFE7Mjva7tR4qx07P2qpzbjkNyF
z0D7SFmIqWz7DePaaz215YkGRAG25t938+exNBXWmIzxAb3Olm9WWa/GoW71tn6SUgkjpraSx/g9
yqNvv6/mJx3VFpYNlpeN98m+2qC+36d534adqrn6SfUUqBXMcl8GqMnJSG6XWv5WqOTHq/R4OmjK
/Pc1/6qD2FQEHaThmKguP27erA6dri7oYGpcnO7DdQ+GVH6yVn4+IETvHFOVZU0zNPNmEKPKN5CV
qEMPlCkUOpMahqDfd0Os6R9Pgx+rEKv1u4MubuRx7GqqaCNw2cUw0bp7aIGW2D8miiLNZfXt9xX+
etz+06ebcfN1rRn6wIRctIHaJUSEE5hT+/j7Wn6+HK8L4z/ViKH9vl9FwBWB2ok2PfEfhtfk6N7b
D+MRYdv+BkZw42afLAjll0NpWYj87DgsTaLn31VZaF1rxrZvnJo0aHf+0KgrvcYKPyo9KebUkQgC
f/hmFyYo8FYadmoU2msr6tyHslSzSWHqd1AHIeXm6lf4xJZdLC+GIPI/mfFfTQBX9FX9le2f7mjb
cF23Kiz9pMEXXOhE5KrjxHD7T9buT1o9E+Coqqzphmlr7JAfR2NwxxwJytdPdQzgzoVekbSSEfHT
6SdT/YuKVIdjxrYwRrAZbiqqhkQdEkzRpyQmm6mXHFIlfg0Vc5XZ3uX3q+onlY4TxlEVxD3H4NI2
bqriJKm8uB+Qb3Ntp6VyOQkq+y2x4NHOB+WoSd3p9xX+YknBNqthxqZvlq7fbBZZCirP9Grt5LYx
WE4t8SYDUBNt9OH1MZsF6hrBLVGXfrKWf3Hw/FDvze7R3VxFxS+0U2BYd1GGED2k337ftV8qC9/3
7Wa7mHHsRorRaCfyNIzrAivIlAPvBXMQpEmG2S6zQgkmgWG/4GHwVnmSbD5pwS92Ar0kjYu4PAxb
vpnOhs2plEnK6L4kEFwSB1DBKxEsQ4T5Q7VL3skBv/KePqlVlHpz4n5f63Vcvjsm1Fw3orBlbNV2
HOAbh8YWB0n6JVCKrxXrfNL1kPuGrYTL24P1N3BKEO5paT04OblHHe1DqzyQ0YNNbL1uWRCIV5u2
8dam/mluBXH6/66ttxeQmnS9bScaskpLoET6oIFVIIPyLNoWxL+CJVgKFacUYGQDPKE3Mz/ZAb9e
if+eo6s09d1oFXaVGG2aayezADg77lXjfy+o/DAdN1tMUgpDcQe6GKjKRY/haRtkb+mpxrD4/cT/
4vDQOQ4NtrJjynggfjwQbR1TRKt36snGzpZaH74Z3DEZC6ECB/inf1/bL7cXsoMqXB6a/JNk5CtF
5bnjqJ4qtV2VUvvm19rFrYOPSOpngclBbKrbujJebCn7zGMhxux22cAtJyO96zIvbrqaRU2hxmmr
XpcNuRnfRIoMkSC0JLG7wBz8//TVQMwlwZdmGdZNfVY1KokKAeWpq/OZ51urWB2XlgFORpi8VSLy
neIuDYZJNnyyPH91hHDl6LYu2PR+8s2MveaWXm4qJ8Vdj364SnXsHK07/aSDv9iH2MgVxGh0feFG
+3HtmH3Td95YyKda+6JkhGklBv66fD30d06sPfShiqkMJKHbTaokmw1tu/6kBT+ZOzgnZRuXKu5L
dHvl5qwM8JPlqd0ZSA1wwOVfzGLux81EVeKDUgB4wlTv5qSHbvtPJvc2jY+hU7OCCCx8uZrMjfFj
3xO102yvz4xTYKKrxMEycIzXWCbQre2VSYl7pFK+uGSLBqNRZjhVq3GGqjDxEnme+ONdVDuzMYa/
2gImHpJNSY0WqdUtpOG5ai+q+ZG5wMnCZBKP1Rejlwme7bXPJvAXO0LI2ZrGEaD/7OMyCteo0zAw
TnL72KvRrArfulSHZEXeJu5aB4MR+Al+nmJThpdcqtf1YH1y/vzi3qEJAqKnQFNrGDfjGBdF57cm
qlKNxyhzd6FbTGt/G8Js6KVwjrblJHU/fr9s1F8c3yxb5Gw83qas2jfLBoOTUUWjgwbjEMOmWjMO
WjvIZ3pqTVy/mtpK9ppaKRlHLr77rQvIN92689YOp4o2bhsVh7jsndIWNpix3CcDID6TtKwOjJph
tyvD8e73Df6kvY7YBt9dN3aX5ooVa/ppAIFifdGkTyRI9Soj/nA2OppJjht0YyHSQcL5Yw1eZNVG
bIaMiKa/J12HR6NWe5AH1XOeBPZa99t14RF+ZvvKWsstZyV3HvyOY7tvB51YsrAcJnHlQPUdjIDY
0h6NQcW6rHsjcZxFcGwTcgq4yUYeSVsZjx+1Yn94obSX2hFeBrM4xUb+ZI7lt8RTk7ektsUOsr6E
sQvkR0bf8ANzOMgutpjYXpdJY8/k3PmI/eE91dyvTm4uvLpFHlBIkeWnxVd7NA+u0Xwkdn/fKAqh
p7kxq9OU+IPQvq+LBmYFDU+FrvtEIKbOsonwEek2MbqBeaDxK9Nw9mbWris1upSx+tYNykHNyNiW
1t8iMybkJM8OGOSWqesdR1wZZds8lEXzkfdQm2jfusTe1Yq/dMh/ogTqyirHpy5QP+yw3g+KXq1L
OS63OsCmQxPInA9Nai/rAlZK17PefVudOY1zCj11OxbEWvsNCXAa/xQa3sUoi4OkDnNfrZeKpB+d
RAHRlToLJdXhgIztlW6RfraMpqEPSIBcM0ZL+hgu5QZKer8gv5ixsXr5GLvFtzCTdqWX3lt+vZAT
c5M3yrdkDNeJrRBao4DBrJtzocL1HTEwhkr6aN3cqrF7X2c1fB1Ot459+aBawODc0dgMYX7vp6wM
CQQhjm0ns+5rg7jUIj23SdxMI9N4jMrqvvICQuQqXH1WW/qzKPBhFyhVAGypEU3ayH8sBo1Qjy6S
10qaeYsiqfFeewnc8739ZAQ6sXJ+crRH+9XKvRrxM13qFjdA2doF+RvIFOT4zW409V3j619zy+u2
Sq4QDpUE6xBb4DRowdi01rBNfOmLLGMT1NTQm1ut+64H2X2dapswsQnzMuGxCMtkb0XBqpP7DdAd
vJj2Wx6qRxiNN2k+vrVFS0ImHYRtNm70OlsXVrPQjH7tRilcXJl3kuKrKJ1VU7l0yGzn4nYxbfXc
6w7hPsPwbI/ug9bk1jELYVjoGnUSZvK9a7SAuGsl2+ijvYus8kssu5uo6OBxaZpy0gacTUHmmTNd
TSQEC3SvprS7c6t0G0lz+1mn6dPe6udpNj6EiqYv88LWNoaR9HPJME6tAi+4XR7LWHlBTHmTteaj
rdRnvbAfvaiAiCswiHZTNAgKlP61i+phFsd6t5KtGliKEpY7I3bJ0TCO2rEIFHNjjW0zK8sSp5dm
kKcO3EzT2Nqx8knEE9l1to3KgECbofnkMFNuRVqAPdzIXNAgi5AObk2ZXVmOvlewKQZzpoB1P1hf
+x3HBrkJqq9DMzHJgphBCABCc609//6k/knAvVauIh7ghRH4rtv7LPS1oM80/RivYRu5wlMkIgb8
ubX+fU2qyZH8/ZF9rUlDlLZM7CVYbX88svVOlwPURP1oTGyIdnuCiOMZqZ4c0rEbmK9hYwLPDA/D
w7CyHvyVgccnAjysEjDw+6bc3uHXljDUDsgFblQBrPv+ejIl8EdJNYg+eytCwf8vadexG7kOZb9I
AINEiVtVjnY5tzeC289N5USKCl8/p3owgF1uuBbzgLcy0CxSDDecsMo2FFbO1yA5//6wn8Y5x6Of
nsEkr0WVTtQ9nc27tQYnPHmFoiLQ3YBeV8A5Q1XhHrZTDtgIP8/w8gH+O8OAB9LjKHfwS6RvYNCG
TlzmnlT60jrPPX/7+d//1wpi4dACwcZFKnaxa7Kibp22KKaTGdgK+ctsCrpZNYCxzA5ja1BV8dB0
Z1dir8s04TwrihAH7X4XUeAZ9Ph5PXGjA3NTWAC98TSQFD16mPDp+5+n9s9BAgQXf9EtiDK+DhKl
dhxL1rmnLlVrP4FZSgodkPSKnvu/zjyaF/83in8RITljOejW5NPJDuAjyOquTtVvmfofZW6Av8YT
eSUBuJwWuskoryNpxkOJMj+/WDsfffUJ55/fqYauaEnRPM+XAgHgz6v3N4P5fMrPXWsGLAhKLAQT
/BaqprS0iK3YnciiYSHdDGR3CYuYUUA1DeEUlfGq7JPllLYmjB12QqQIkj2BVShPBGLpHLCGzI2b
hSL+S+K0yVw0sXOYEv9aj/vb+Tz/Vvxa79x8IOKbAfFQyoaMFUct4VBu7MbeQNq4gIYBlPIeC/hF
wld+Yd1QOTPvymX4vbAuOcJXSdB49nA+LreyVdb0PU7XnaEUh2bkQEJVNdyZMDJH8mRUDay8N2hA
JkqoLlc5mv6wtCsT9Vp7+tp9cXk3I/c+t5d8yjkPCDDDXzf9eK5CRLYZ78r4bjL3aS5DgQBPT/2V
auG3UiwGwi4U3KcEM7+ct+qHlnLHGe56lETdPFnS4ozLmBDMggOAmNNJ5H8/b0nmf7ut8ORwZN0u
E8BEi8sOMZ1ULAvN6QnRw1tetON/Sgbvgae2BqDQO2PjrV8xiF5qB6Co8c4FOm9miTtLKfT0uxKx
eOT1wbpLzEPH7BEfDljnqHvqGwtZQ1+stbDAXNZmnzE1LqKUvLg9kPd43XROwZiu+yUZB/jW6f6V
DON9L9hyNPEqmYAFzcjNlOfHrBk2k+62BrC3sDdsV3fujWz8O0AEtiqoj20XgR7JH22ld7YrDkoV
r1yjjoGGwInU6ZvfeZuJwEDIG/Z9lq+HJtqIhmxKAvkrXuw4VacekIbQcTqgFbsG6B/9irrL2qvs
shQIMfwUyoxRcfLi5rYrp7fcIm1w8/J9iggBtqrcJh1dqh5OJIbuM9u+DiNECF3bzuvWPnhsONq2
fisApAr9CSoZVQFFtG6Y3l2nFDPHEZB9q8URIcdNU1bQvWua9FYHwX/adC/UxnxVBrUNUcZfG6ff
RQRiGlnad4sk5R3IIXESBtrbx8T8dilyn2CgByeWp0TS+OhXEgIW2QQqoylgmOT5kGuD39wik3h+
qW7gfuJ266kpfwPkAZ2rYLqpaiiGZdMhc+Gk4kLUJpnWbT0d0xEC5Hm+4ozp0OTxYnDsPi0hYBsh
9SqGU23Zc+ycO+oR3NJqksyVyDd1JO7GxAL9CtJKG506wVa5S8g6VpAAcVf4Pse0O7ldubZxnMzG
Bt6VVbzTfQBlmYYBc5gNj5HoxlVdxZBdj4KPvgcwxmXOIS9rqEKgWOQVescbfyUaZ+1r8uKPPhSM
AGS1nXkA+hlCZ810HLsEudUkxjkA5S+eEywqLRayHPdR7+XIUrsPnco7WhJI1mXsvs7kOp9grZfz
FGJqZ7aP0EfmZfeoP9iwzEgXkghXkqQrIekma/mL6SVoDvWN33ON9CB6U/T8iaq2DpNIQGOJ52no
S9Mup7p5rUt57/YSQhMtixe2BvcuHxOoFWYg9yRq3CvPa9dNB3vVOks+mJeqsI6nFVHOGicY+FK7
7fDZFy72/2jcp0bnQ0iF0jPjDv9l9IxzzIpQVZPY5aydtnFbPVTMeTVeAfUSTWEdlBOgnMGqkXEw
o2XMbjuuwbkDSGiWxTmU7P32P9YxtciGEWrZ0VmtiFVPfISRtesmC+FWSI6UG4e4zgB0F9O09Vr5
SGM4o6WuxXR1MRtsd7aCdYCMncQcjcTnGhjYsAGK2uj21e2GAx/pzgTlY+3DdaxF/aaMK7ZL4mh/
vrJC7XZLHGMIHLpP2isgsYhtd6Vu/49AUaCsjYDqXJjkl+inisRJ73oB6IYGQmUaXx098p/v38u3
BVHblyHOT8KnKDjXTWz5NA0n5RWzUsHE3a49kS3zdv/zQJchznkgAEQR1Ac+gMmXxBA0L4NWiHo8
eXrh07tE3vAkvRLfXBvjPNlPk6mGZvBMizF4UKy62Ad21t1QY68M8y08vHixLobJjDOCWiTkqaxg
MBi0a27iTdOns1x7tyYW18IRhp/9OWoDhOnLC3n+PZ+mlUyDn+DVS+5if+hCWd5EJH9gQw2UpzN+
eKK6PYd7Wz6295YHW2d0PwwTyZXN+G1x8SskegAIQQKC/85///QrhIhyYH2lOCX8pKI27OTjBPvd
n3fJN0TVea6fR7lY28ZP0QXsJnKqvf8mCVpAWR06Lh5ap2jXdS62DPL3TQwbO9XOVUUe+iz+EyfF
g+WwpWRvJnbD1lS3fcTCUkD/czw45XglXP+GOLr8lRdfpM26oZVj5p/Ea46eyFxCyhGmFMEcjGI2
90+AATwN0Mtr/p/f4OK0KtLUonNRzzHevinvGrPpxvefv8C3uPtibpfRppd11qTICE6THywQLb47
2XQb92m68CbAuar+lvhqZ1X+p+vIXcH0iintzwoC5WgNkegRFh31FKZNeWVvfK+GfN0bl31SUB0i
j1SxfyrLbtsTb9dHHLTuVoEqboGW67RzU4lsROXUh2J15F1JPv8VqX7am5d5dW1pmspWSsBuA8jA
nWG3esOuVib4t2v/Yp7nv386acoZnHqKNb5A7kGbLUrc13QYkXiBDDGLqqwHSJzeRgBxMyCB5wlw
HGioxw/xmOdL6dT0QKPkV9GJB3doH5kDX6Uc0v0ezLkGQGlxipHJmdYPswDh1IQGwwQWEDgGaAwT
vGWzAsDEuWXRYxtkI/AzrY+mFxxonXrc2gis2itb7srVcokqon5MClvo5K7JWyipB71GNT5K10il
gA0A/HXR23GY1VGJE9aAENwnqNPEE7qguIqhTaYiAdC5hSpeD+zflV/3r+v382e/uJKI5q3fl01y
B+ctKDHn82EnNj4UnFCKWzH/ynDXPv7F1eKmHESxGKN1aX8rgjXNoyv9n2vb+OISQa4xZLzFCLB5
hoNBsPlf9PjVAtv3dYOHNNBRgWTuuehwMROHKOqoc1cADz70LNSWAgAKNMgsg0rAtRz5+7J9Hexi
Ukk5oDdS+aAmZVBUa6FUMFyLLpD4f3uIvw5yXtlPB5OkXkw6IKHumFOdL323XVejfatzD8J0hfyV
5+3jmAZzqshKoekIFcLkibfkKaAxiuHYn5rXe8JAtnfjft8kCOms8hG8Txrc/KF+ppQ9D11cLpws
CsIoE6gzuBAl7BLwtMd+lyv42xdmPTGyz3n2qIdgCl1d3ZC6mos2XwhdLauiuQ9cyLt4xXsZD+U8
yuELpOxdm0AMZ8TPGJT7K3aCPymrjrJuF75M0TXxOaBXpXvwouDNsvZApV2KvlsbOq2LDjZXvIHR
NziHYd9Vt1I28Ojoh2eZQLMgTV77gN4AMR/Mu4me+lFCkiIuoxlKnSc0FNaxU31IFDnmNaQIUO45
YYa3DnN3AcG9IwoUJJ28LEId6H0rjV0WeQVjsN4FuyRrkab4+iTdeFV56W8QjSDf3aC5DOPWPiyp
B6Xa1t5mpPxdNPFJd3rd92wLeoOaJRKWunnjHq0EsWQgcjWO5FfK2c3YxjtaVe9u0UOKtQA5OJBy
nRjcutUA6FFi0fwR/dQfajpMz43TQk2/7x5GA50E7kPtvM/RKTHDKSi6bcvgNFYFu9Q4vw2ex8jn
J0d141poX8xM1qBw4OIaA8Dvj2oLUHInSNILUIByIMRNVN6kPdsVmbnDTjnUXYb4LjCQYBMNPcVJ
89Q2cFXMXPw7IPYhAwG+Uvb0PhBROUNDaU2bNluCI/PWIeXrHbQkg1LdtgEIcqR66wN5zNxAzYGl
W8ZVhUI/egvLoICmE9cMFZLYz8N0jNpF6w+QmSpr9GWgr+AcOw9ShXhYb2Jpn6PgPBxH2hSVyMyL
LoMrepyCat6axw7UKiAh6ZJVwg9dauJ1pQOIw9bsvciiXYIUcjHpAuI4De3CDp3gl7oW9daJfbZu
pipbsGE4+V5/8Cu4uoHZBz1VST9Mwf7YGGUgKcBkRW0QYvxK3SjZ4IcP9Ngn059SDmw2GhBy8iRD
79h0euGODfxZ3fHeZyib1calc8/x2xl3u62YoEDbgiI79BGM3CIHBevC6Wa1F8G7pYjrkA+Afeku
qKAugdB7kuaE9Be4izS2M4f40Qpxxx3TCv3FIka3rxQ3U29/qx5d/TSoIEzRTPW2HicDXI7d11UE
mhzJPrIGCofuMIh176tiYcYOSoMpoMkDroLQKRkc1rwUDoomrfbMMjfsVfKnNHm/rJ0Me0h0EN+X
KbZ5R48JPm9rvYVmCZRUiK3eHJ112yjTvyltYZhkOvHE6hrih2L4SAORzLWP5qTmvnjqbZeEtCUf
UZOCtM8qA85+H++11bDXQ42lYwOKB2BJ4yepo1P08J0GR4ymxSttDQRo3OKJqPJPEhTODP64+MjB
C6ZQrJGu6jBOR5DB0mJaSOB4FpZlx8AZMHs1PYImH4ed3wbLEqz9dYbDCHvQzg8HVDxCBzyFkLIO
nDy/ecpSQcPOQodVOhDkroNgxnwY96HKDYujxtl7nB9lWq1NnDyOPgjNOstDx09OkR5eCvQnwrpo
t4wmrzX3H70xh8YS99x1HfntjhTTXS2K4zCh3uGkEN0xUE/x43aYKcGg/+46h5ZCPUCa1075UCWD
Sko5xkdBnLe+bx+sBs21FZhA7PZALygL/iIy3FhOaKU3AdQ7x1WUM+iXUFzoMtNbSVGSrOt8puW0
dkTzUEloE43+c5kWMIrxJThm/vuUBB9NTH5pUS+7iv6HgigObCZ/xWNzM47Dn7hzwEYtnWXAo40e
0eshk/EQiKNw1GizRas+mtcOim9MtkvpRc/OVI2gqsYrfKWDyiJQckcCWfyzUgSSzVtn4r+5E79O
Y/rGgMma5UDrdAE28aAUoDRp+UEn5xGY79ugzecAX2xp596LWhIclPqOwHU3bLiFQaEEhrKr/uSZ
8xql0C/psXSgHW/agS/BIo7ntUmGWZrrQzuNWLFh7im6S8oYyk4GBoNS3Kct7gDCLZY7rULeimMq
MrbMuvFAgBIO87ieUWWqFVjs0Aqg/r0d+AsCdeiyOsWuUaBZF061A2jgTnnogRel9sGq9EG2xaYc
Uejtm0fgcX4x0JmRgALZwPs/bdqhpxurO8UnWJBUciVSsgMRFs5VprnJzfTiMolqmhh/NwN5T1r/
CQyo3Rm4yhtod6XskAUc7pqF/MhKuMlP6iVoqjt0PddNrtOH870xy8thk4iqWAzesEukALezSHeW
QZGBmMfCHdXMJO17n/U7UwkRJimyWgamSdhyeS4gRr/ytPpQtQNxIPc9JgHuKVO+OyyAPU6DzJQI
EK+aID2UTY0FSI/EODh+WNlAk3f0MtbWKPTTK5QVwbdLQgHoJA5Ojo5LO8Nmn5YJnvR5DF77bBSp
AJV3XPYTqKmWtydl6ibsi+aWFRNwxRpqPCg4r6uciZmkDTATNUPMUj9x1cMYUmkgwpgHQIO3jYNo
0+YoM5a2hxUSQl/00lk007rfjU174kYoLB990UEahMSrj7A3hv6S8O/zFswuHNx5VZUQFed271k6
hSboLUqtZRuK2F2ARQx/jwF8g144AgiOHr5yrr3NGU4M1d2b08HITtW3UU7vc4pCTjFABoCfaNke
pMqn0E+zI2nGk9NmuwzBkigmOBxTclP07iu0X2ZObg9U0CML2ldHUejyOcN/YoISeD3teqrWbZot
O+0+x5AbsJxAEysBirFyQPMukMXrpngzZHzNXDQ0+7R/1VEMZbUxWaLqccM9FDyr7AH1lr0qhiMZ
qn2cio0zJCBdclj/Ch3liMLSrVWoqbMkuHEj+AwwbCEyjTvDyDJyu7tS+A95Vq6R/Aez0uYbM6R3
lYe4wk2fpSjnHsQ3IPwwrEvbOCHgTI+t36D0r/6ATQaZUh/Gv7YGod/Pt8hMylnethtm8vWUFBaQ
oFiFGbJP29ot1boOHYoqa1Y4Hxo6VJ4kD0Fi3xXVW1Dxl3403lLb/wLzGFXYsYPNkSjerVR2Fuf2
hTUayh8Bu2tECzxtPvGFFs2qxbsVlr3HQyhNoDVB/1TEzgEsWzqePFJnNLNodPei4xxliuBPlLuP
Rc62BXVegBg8QJkhx24ooebt9Y+miHdizN/8sRbQhnAgzDQV6BSgfC3T8bcLxQNj9DOV7sIL5ENf
AM3c6BOKU6umsn94N/3pPAgmjtXeG6dTn9BX9GjuaBr9KUZ2E5vYPxe6cY3RcWNs/ZQb4HSqifyW
AG2OqdjGxMI8p0sgCA99igUvnWrpm4GHJblaGT3nWl9LiODwAg8JOgpxeeBetBCbZigBMq3IKaLQ
YxuglpE0c6qPGdSuXARGP6fM/6jifR3unEh9SpSG0kx+qQiysb1YJWu6C9JjbcLuERCqZhXM+2UA
RUBY0Ki5NXPcH4pAnwFirD//jr+Fg5+mzb/+jqztmT3Div/yEDHbxbCGdSscaaCiDi3XBv+nV8b8
i5S5HNOlZ5EnH+AL93Kph9oCb5+iesOEPdS4rlIO/S7PPYx4dUa/vG9SlBEMojKRf7S9fejafJew
bFNBi4AjwygBdIwhgAJCIHqTG2XR9EOORi3sdB29SwZgDvt6xwo7G8ZuVlT7iUAiIYPUMdSdqFxn
UYYicPSbR95WUNAZOh/AvXxXBjAuFOOsTQAej+OQj8HKNjA5EfZKieFbNn4u9ksQI0HAZagWX2w3
Hdt+SIZ0PMlhRDVpDHX66+dP+61kdDHCxQ47R640UsV4Mn2+SJv2oUi7uY2ix5+H+b6DMA7YnYJT
j4MHf8mfiRGWAf5JMQ4Mlur/8HbAXA/OrrP0WN5BTOm5hMjylTHPu/LLDvo65t866KfTE3S6QOLJ
xlNT+se8h/JH6tuXKKlWHjTmOgd9Jo7u3g1SZjfMW/tOo+oIPNFGJ7yS1/bz5Y9hIKB/2s4XC91O
Neeoynkn2R4C/gz06pXpfi9HfR3g4oxOFuoNqk/EqQDba+Y5fBuAE+VH8P8ekpWanFld1o94hK5M
7Fy2+7LKFxO7qLKmiGJb1fjiZINHx+lnmgEzWzy13u2Vz3leoZ8GumicZMakTUehmlPumzd/Oa3P
ZjwAaEIoHkKWV3fPtfW8KFfafBoyjzT4YMIgGB03rstmEWmXTTZtE10t4thbCyue3DK4HXkEHHX3
GrnTJmtgreKmq8glBzGMwA2jXz0vcIr/nwtyURjUfeP4Oq2CU7+tN+ZGbbulepgWDBrVOQyEroz2
7aa4+M4XlcG4JjHxEumfzvwut4FD3bDOZqD+erBhOht7E8jSbK5WPy/JJN7FsBe1QjpxBlBL7ZzY
SgC6CcFbqMACq7a6Bt3825D5YX95F2g1DXICaIwYyV0VR+QRmF2yaTZAZsyv7eV/PuyfbgPv4mIX
tGnqQFTOKd6QLfTLlrAMXIoVMCEMcsL5vVzwVd/NYDSyInPvrYam85XP+e1y/Lqu3sV9xEfCRk9m
zl/YZrQ9mx7aZ8j8rtg8gPfl9fP07S3DgJB48Cl4Qdz9hqakKh4MQx8eA6IEt6khMAhyoD8blwhX
Gfw2zrK0VyZ5XsbLT/p5zMu7aUSxw6kxpno7I3E5lJMnBS8yyCdk4dWt+q+b8PNoFxdUFbOyCqhC
tLZBTeMBcgIwF5dHd17sUZPdDo9ndWDvyof817H8POjFNeUNvXARmQWnbAL05lxZic7Nq2vyAt8E
Kc/n8PM4F5dN5rbNkLgUxnZ7cOQX5lbDNjSbIcc/R4EwzVtd0xT8Bh+8HPLixiGJnLTHxghY6nof
bFuYgSP2ncs/yNngK3DtIftXWwJyjwCQCohfevSyM4/BSN0i+scNR2BUWN/ESziJw98HFf+rUobf
JAAwuy+jXXy4etKmgTCQf6rf+zOdeKVe+ZrCyAu04lmxQY4OqYOQY9Ncm+g3PaLLoS++ZYH2YBxR
6ZxB6qcB7i3bfgWI3yJMIEb0PMyKh+nNm7k7AdHoa1/1X1cfKP6IlwGeAkLSvxicgAVKSC7ck1nm
G/89W8OgbEHgDXHIPiRkwZt9A9cINLiqJVomzbyKZv4VDM33aJQBDQuUNQh2EB7wL0mgdsgmSCJ5
7okD62XhMAsfVviLWlDJjtDB8lf52h6u34H/OKvCPSePFJBotPIuQrRikp0bsQ7K5Ry2cALCw6By
OFcuvX/ELV8Gubjz3MSp2sgS/xR0e0v/6FUBQCBQWkky99Ujn65gXb+pJGIzfRnv4tbL8wbiSC33
Tx1kyRZJkkB+nwF4gjK4P/cqMkIktTmBTpSgD1faEzDv+3IEThCiwPt0KA7aSWAAZtHwKM7Sf+z8
AufZn9hWp6RHORWaeKiiVlf2wD8uawGUPTiOAr+fXfKOnQhSWWRS4iQs1K4HtaKu2Ncx3HZ5fiUy
/8dnBwr6jIInHmoH8mKFfMyfe5H2TqSDekbwztHkGZ3HK2/dP8Jjn7sAN8NzAeSBS5GZxAYtTxvX
Q/hiNjAvgI/43D+Id74Yd3pnfv083F+c2cXT+mW4i23WQ34E1QlsM5CWNg7cfP11dwg203OwCWAE
vTm7Qp0Nw5zb+JGHZ+n66qY9lPC4/PmH/CUR/PRDLla3qhMCaHWOQ5WUb9JBXlUb8svT6Hk0WY6y
qSYPBiDljRVmUan8oW4VypqOgSsyTX61Zb4FSHruVv5zYPiKJOWSuflNhCYnyrHZuqyh2ZZzxA1Z
3gCbE3dzMOSWuTD3iZMCBykwSCpQgo4cugah8qn2qhcz8SjM0PAhyfiUVtFD7FZHVHcB1e0omxGa
7FsGw+ueqLUykJRwnHrjD/otItpfoXpVhgKtg4UeJGp7SSUCVCc1+K/d/dh70EuPnjkK/I3pb6gd
p3nPUCfz23qYdUH/wvSwU60z0+l0y9vkvRya+8mOMMT0KQwgAi9bjGVkNj9/in/ECBK1a+JD0Q8y
RMGl3Fo8ZtbUQYSU6d6esVwFHOyzA/lPQ/TuliGOLj+K3z+PeX4tvn79r0NexAhxko1RbLANVYfy
NayjbQ6Nvc3UwgWQXTli36+Mr2NdpCJNQUrZK1DYAjFPgNmNergd0mbjTdXy51l9u8M5ZGMQhAhC
2Fn46yI96B3XBWcP7xODMOE5FVEbuXLX11IeoMwul+9MNgJBA8EOCFTf9HSlzWWnG2868ajIF6by
fzsco0HFMrQDEEwg3ppFz921LJK3uvLELGqGXxU2bBhre5cV4LdEmdKrhJGVqOJXgB/gb8PluKrk
5K7olNxSb0J5JTNoileABmheLPKA7LWZPvI6uiEVm6H9vKgqR4cVRL5LlcDmrG8+oFAJsogZ4TWY
6J2ryXH0h1Xis4PVyYn3sB6A2M+SNAASpeJoVPrqGBj1BvC8r4pHJ/V2/lTfx0YsXWlA+C1uZZPO
JSlfsmm8heTToUNdXzCY+zX1MbPussFNUFK68FN10NY7pNq/haLfFLKe3csRbhiE3EEE+pdh7gJP
H0RvIaKwTH0nPqf5D5WGYbtVh06277aOoTFkQIqr5bM7FOAb1qCqQhvhD6rHQ5hTfsB57KHmFCyg
hXmIqQu2P5jPAGLxP+moX1B+nysXfGFD6HMKutBZqXprmX/rcbNXgfMAWPtrWpit6Ov3tC0fCI1u
xrpZV2W2J125bG3ypsbuHprJq75NF9RzVxlpj+At1euq4uNq7CvwVOTNQPMtJBlADmJikw3lppv6
AiRjR6KtWNuZz5qPIfGWOHHo6uuRzK2GPL2XvcWavXU8gZUD/wXWAVt2gvhh72QnnQYPCOEB8Cf1
DefmNvHgUJhPL4SO+2ICkRkin0/SnWZ5PG2dWm4BGnlQFZzAwRiqRwnEg8awpXTnuqfbKOp3WrdA
i0PlYo4uEzynIYyfo3nACQjjSUcQxyVyqYv0rq/bWzdyF9LT6Lc43jFpAWmvLD2lHnharpvuCx9p
WdreWu49yjK/GVSmZlMar/NYLxseg5Y9yApir+CKDB10ggl9d6e2nsc5BZkaHAATyOc0ieKFyehv
gxoueiDuWSEhuHcAvgnTIc63fYluaUnybaGcJ8/KLZFAQfDRejPixmLWqek5rtlKCWfnguU/RPap
LpNbWbHlBFH11lMmrMvmqXI14tP2VzW59yqvJbhlHplB+OvU6eCDWDREOsAt0q48+EUPtB/EEPos
OASyzkMeq7cqSX7VKntNVfPOyQAjkal/JjHrFhAah8IvgSS4jj5wNZUbji7c2PnrwNQbYC1WwTRM
oROzzdiBHFIPcElIcvcVCIlfYqSr1hmaG/RkkB+aDN3avNtO7rTjpYr3+N0gvRKomflqfG1LDzai
hMYtOqzoZHDaQdRWl8B2ZBXsdG3LZn5foX0m9WogUCitDQyDpsFdmN4AFUt+V1kZLZTqAYvAL1WN
uWNp9ta5pMJqGIgdVWTDmdnlEzQKxqKsnstpfM8G8Qi+6n1pk7t4Yisoay/6FKdLJ0eih3UKCYC8
auZJRB9iFkNY/E6LYs6Ye0O9cQ/0+INN6EZDbGreFEU814ZPc4j73Tkc7s3ptCReAAEBlz07jX/I
ovLAveo4GTaPVb3o/Bp8UbOVef1LVenTMKrNAJht1MXrFEj7cURvJ5PiATSJh6yVK7/Ln4QOZk6A
/h3p0mpO1LRSQ7EvPf/d5QOABGkaA0+j4NwJ4jXgqP7rWMX0JgEBboZMwK5ck6wFGQ9uZk4e7x4L
Z0Dxpbp3HIPyKRngptr4CeTNvXVUy7Xf8PvM1g4awsEiIQUPWYPVZxliG92/K14nN0Fs4G7IbbqU
QaqXAFFVMxD9CIxi6C4dPdjMoCWVoRHLQFPJ8mzb66o6AhLTziFpXd52prSbnmTurY9tbvLykEPZ
LOwZ40frgxkWuRqW01MOp5woeGK+zMI2cJ6SyLELaop97EUwQKb0fizp7ZTV99J0m1TgWBeAuOS6
bldD6cKsulHPbZ948GhI51aiR2YoQEuyPqhASaiMOHCFFkDimHIAXpfiaEsNJBlUk2XIi14hfkv8
heDiOFn/BO24JSK9R9nAlaYZhxuSQGqqN4UXDl4pQlmwVV9Vd+AhVmF/JsX5g3ds+rGbq/z8jdKy
+092gIO51AeGpAJIiXn2yZfTNivON6dh28op7SJP85tmjN1N7yTwPJPwG/O7uc8goNAMjhOSMQFU
18oNBZNyDpLcBN6Psza9c+tJ8F4T6oROAA81jg63TWrc5DE2f+ayuR3zpxR/h/i1oTOaFWhLp8O+
bvNirQKkvwmxN5AKmXEMGyJCAIpvFB1EDBr0OyO3n7l+FZ+a2HzgefRATrPwCnDuGz4ehhTCAwK4
kRDapRs6ATJQ+qwNmVKAb2XNu0nGdO0GfLjz6ATtcSXqhbLA7UAnAblX7lfw+ZFqNykYF6UO/HlU
9g7Rvns72efcgdxaBAuGZeQjZ8wquYXY3VZWmbcYdbSO6wKAmihbpDGAUQrWRVA817ACalu10HlC
5wbRKYCGuNSAw15yN9qVHcivfhnDHL2r3gBxvMtI8mD6yoAX1t9Y3QYzX6OvkfNgQPQPR6QeIRDA
GBSZKUGjemrWTQuNDJQcnIXyyf+QdmbLbSPbtv0iRKBvXsGeFCVSlCxZLwjZstH3XQJffwa9b+yS
IIZ4XTvq0RVKAkgkMteac8wGyXzfrsA74vZP+4OXmf7KKhGrhkN8V8R4cL2xmfs4sNyw0cmea8S3
mkolP0MyZnbmaK5wRPoUOqAY9IQtQ8MXEqHGrdp4B8kfyZTi+NDXx6Dqn5GbR9vKk8XMCUmLH9KS
KQwE3nTkk8U3TZIBgLS9WiF2K3Fdi7xDOtXHm3HEsazZy9pD0mkEc9uKyLkL7UMYWWu5sfZ+3ewd
vVxYAC3SWL2xVLQIUhjuORsls8byNy1UF1ISgNDwVEtL22VEYtWNekot+xur6XFw0g1K3k1Qkgin
s6RrJuer1idKr2tvUzgbpRY+tZL/GIbNCXcYqhTeYDyY0Q++A3e4gedoN9c48NeeaBaNEtPql/dd
K287TUERKO2MKDypdo42QTn4kXKTF92yJosrT8YGq6DyDaD4TR7LD76KoyTh26Sn3TiXBDCIQl1G
dbbNFOS/vhc/J1l8V9ZANSqUQbM4U+1zagLUOm+s5m3SI/kN+i0cHGxz2b0Mi2+es39Ghqxy/uR9
j039PmDFAO+xSqpkpdjDzrY9FJGdtjM92VroYEX9svVmVZneOEycfaiNXLaCktRPMxbq0KsXI21C
0SFutBTvoVfAvKuKdMxDQ7h+E+vzHmLwPA8auOVDP+yQ0kSuKLAaxyqhhpoN7NrfSK20CxEqf691
4hmqzHNenUC6E6ZHhdFBf2xIzdkxiuxSzeR4Rl1u2w3xYxUrGyfOxkNVOR36mKBaBX0Ai0R4G4fy
VconaGa1/aro+QLj1G1frXx4AeSLyFTOUH6O8IG8En2eYELxHR961KCJ9dYmHnd1lNehAUaBdV8S
5GX32VunNI+DL+8IWeHM3Pf2TS85b54T+PPGCnhnVTRpSSI9BFqKMaXNSjwK0gsn9xX6AXQy0nAf
a/hUZaG/JhzLZY+sM4mPAA6adC356ipNz2Jm7hPRCkdHgtWt+vCMwz6WZk7QvPmhso9E/FBEw71m
Vd/bqFsmDpbYRlmFbbRS9e4RhdAv8jRWvAXcwsF/rvX+h+SRHNhq5ZN8jiCIzaZcyqFyKhPpV5wn
ZEmI6i5StW2YGbdqzSm40daaEnH498nR5EvhVOMvfFfBIm71ve9loHO0bZu1g+vY4jRU5p1e6A8t
do4gItm+LU6RhFelCexnJWoItmm9x9IxCTFol4Hm7zMPN01W3cW8PY3EiYeUuH7MH2zsqKGO23vw
nXkl2lte+Y2mN8CTtHGTFc0m9B2yqzUZMXn4HMnhsq6CjZ4GGIQVBMny8DrWNm3QEbd4WOgvatQ9
Jno6z0frEVLVb84oWytFrWJjjYaidteIfKfK0d47f7mkKN42A2oOJH1ZZtI74LEMZoUqPltiXt4m
fWCD8SwWesS+Ci2bzJsGb5zINyzVbGmeLV96ESVbr9K0Vufynd6M8yLvbj3TW9RRvcu6op5Jjsam
25FdQ245DlF0GaOV6SO7ryLvZyQxMcNUeZDZ1VbwjdwyyQhKR7HrqDB6Cr976Xz0zGxb8xlHjWVl
I/aMmq0s4rlVKMc0C55GUS0LvM6DaRB4QrqKbTxmOairsiLQsxLPiSKdGbOEYTbpd8e2mNvkMQ7D
XNPJtsvbh4jIOadrT4E5KjMr0jhlpmG1i8dsjk1gZwwshH3ttUCGYI2TvAILHLG1nV9pIemfChtU
AVQZOynF93O9YVKSd2jr+IFqDscuJ8TGCvYdRn8LLb9HmUqKH5PkWYUpW+V48uzHcgznafk2RM95
lK4yEFFe7y9VjzTMswIpRPdMBE4c3ZSOhPo2mnVSchxC7xuhSJvMxG3/uxmSW9MDYF/Ym9hxDv3A
3qn3ELh1rubVe62pZl5Ybpz0lZ0U/kSecZmefCG5oQ4KrLyGwPzclTjfAlZJlZaECURhUkUsOw4d
FYrCo9FFh7Nh0tQAlSo6B+DcleJiLfsPIgsfSmefF+xb9M2okEziMZEi4FfAFOXUe4AItegCfZWP
b7aJOv7rqtDn+ho/0qCSbJgKxlEswFRz3gla0KcKkjjigQZVv6gezNm4tu7JInGVmb1OjmR4Xhnx
XD37UF3TZMOkam1aiI/oWEwqXgWaGZEUvkHRXl/4unxoKI6XFgYITewNCTdGEl4Z8sJcNM6QDkbU
UWbZk2vkxXHoEw/DsaaaFMU1Y6Bx5iNEcm6lX6nMX6izITrUDRX5Ie04Y/LU41Ir5aZDmRHBSPr/
DwA518Knt5FKlObAKgLCMsXF1I4dNonIECLZh8B+GPLsyk373CrlQfH2gv+gmQFGe/IGBwV5KrWD
jEta69uQsmuzJviJ1iWfi4VPfvLXM/HSvHg/3KTq2gl5lPISPS8G15lTPavi2FjJHB9r0t37/e+v
R7t4+zRHsWHhoh/QJheXsNcZIpXR6J25g3hqkp9fD3B+zJ+ejwkqlXgTjbPZZM4ldqcUdl0Nx6JO
tlLTPYWdtSJX6Uqr7MIwXADmfbJmdBzek7epHlMR1h7D6Pquy/e+clNaV3C6F27V+yGmxCVyuVSq
iBqkgz550M3hlOXhlSGUC2/oeynfn5ryu1VIj21VEAVwlvJVN/E92/hti5ad3ny16BZEF7m6ukjv
rs25S5f2TkH4p3v/blhJ9/wiaVEQFtWZ7brX4nD+9TT4w+WZzIMPVzaZB3D3QrNr4EScJU45GqB8
pW/lV3WRLD1CrZEeoMbJFg3B0Jzst/K8WHmLr3/DpTlCSpABCx95wKfvUFzHg+gbpT9WY+e7Je0F
147UG6+4asP8bFD/I4/8Z6jzc353Qy1xZirC6Tnaewgz2/ZWekIkmO+Ldbzp5+1mOGm/7B/9rrxC
BVMvrB4g6SiFqSAKDHY+Hwf2Bdv3poKRJ63L3/6rstTm0bJeEStzbsJTjlukKWHdcAJd5aFeSbOG
zFNlVh/aU/WL7fbDX99y3nsVfAfSVNOWJ09dBE7YyfWZdhF56CbDeWtQUiZD+ethLt1vxoFjRMyN
YyjT19/2JarfQz4cw2/KM4UR+osGoM1duEhJ6MSqjQasvNUWeG4J8f5XgxNoajOvNJrQH+85/cay
w381IN8Ry3FpLLM7EZEzj3FmF2/aG8oXuxEo+12wujLyheXCYlvpIOE2EH9NVTVla4UtwZNsLpfm
drwhMXFfPY0raS8WykLfERx+a821zdejfl4s+EwQn2uw3lKenXYi83EsC89Ru2Npxb9RFNwDHfWv
PNDPF8YYIFhgyhj4PaYX5udtPjpmKI5h5dbjXZPc6frP4e8F2ozCjpTYsD/RxJPZqVaZT6HR69mb
k7Qd4fxp2ASLn//ifpnmmYvGMJ/E9irKlKAKfAGp7ymg+SD2X//9z8va+Sr++ftn8cK7taZyQl8k
dKaPEV4bjLOYqX4V8RWF8Od1BSKfiTNDQ0HE6nL+Ee8HMZEiZ3BkjuaY70U/HhrHuwst5bttY+rL
w0ORU6P9+sIuTAJWDeYB5lkD3Of0vSqFWmA8iI8SjlglMncoYSj72RTDkzH1rky5z+iOP/r5/w5n
TjSqphIovoX5FdVFfpstu/VPYyWtOO1fWaMvbCgVgzKRSiManhy6ko/3sgjUmFuZFMdyTPZGM+Tk
3ec49or0pi19hBTyWHBkEyOtsCTEMGXO7Dx9Sr1hW2SUrb6+y5+AiwZpr8hayCegcoD1ZvJomzTN
R98mD/188in5Mp9XrnLfrPPVWYMohy6g3plzkG+r/TWsxoW5axJLw46N8L4zdenjrehqySkls9CP
UXif0pC1AxSPlTn7+hIvnEDJmX43zORzjDE4bVuz1I8DfhWN1hxnk12dNisvyNcJsTFO0N0T9UEJ
4YVW/oxy1sxU6m+BETxTVV8WtLyU9rtGvGteGiC+DdehtPH1r7ww3U1uP98v3uXPO2UCoHzHpJ9x
FHH/DbfHiS/eijL60hvonH491oU1nE0y30o+yTz56ScrSTu0tBnfS6uK5qYsiCw4fj3CBfkDOQlI
Vc65E+cldvL2QpUv06Jo+mOqWQ9Ny9dPp9LqNMYPPKDrtm/2hZR/49ywho940irpGgvjwjW+/wHa
5H1OgzagMl0Px1Y6Vd5Bb//aQESY9BkIeY5Vs7Fhf5y7AfExjkW59mh7yc5U2xfhBG9f38QLr8eH
ISbzVnYKBAMhHygPmQ+VW5RnZAuLa6WIS0vAh3EmK5Ke2hRhhdwex5N2J+bZwV4RxUxWA4S60s3W
4YbS7auy8BWX9+YpfvoXlwkIWCUm57xLnEhy+DxiTCbA9ai3P8pop4+3lXFliAs7RJ6WhtHeRAR5
/qp8fFqxTbkdKTe30prRCI/vSflW5uwPZx0ALnfQF9LRfs4PMjDlazumz5pYMjLfDz4505s2SjgQ
4f3RNNzwXp2pv8rYBXmx8tZmMtNm5Vs1S17ka8/10huAHARCLIn1lLam+5uQ3FTZT1jZ62rGu0Cx
bfX1k7s4AqU9kxAFijx/Ft532wKJ5UVFksd5lS5y3GOtz64FNX5WQ3LzAAyqrIyY2/hWfXxyuRSY
SB8ccfQe24U+A/q91HbltgnnyVJaVAtjKzCT1A4HGbSH6+goy+7g0hp5u7bfPi9ZH8+w/JJzNjqR
nXBgp0ta5slDU1ZUggo5u2cPrM8Ck1YA4vZ1T/hJWitvWoZgjdJXd+VGX9h/wXWnSkg/nq/0dPqS
JW4iWGrFsTrjXPRuHdW/rWScpX3lqi36IFm+svZcnLTvh5xMWuHXbdW1pTgad82NuLGW0XO48OY6
NgHQCf2DyhH9qnXm4oSii25SoKTNZk2mLCAb8iyTShxLQ1slfTkiwLCGw2CmB2+INmpSoCQvNsng
7bQieWhq/N6FpUl7q0I15QN9/RcTHLUa3zGVDcrUKZtBRxqcgROWgjrG6KVVZwWnfzMEx0eVPQqB
JJOVSWsaNfRj5veQ4aI1fyTalQ3npa8Iq55DMoBOoW+6wfMrEDa0Kym9OPKMosSeI8ncUcO/PxeC
62YNMNnA6PBIP76namUZolK4Dki2kHPhGYXfvr5TF18CVICcPVlzWLw+jqBnshGkhcWM7GhRVrVb
hd9bGqzDIM0HjVzb9tfXA17aqsNY/2fEyQcYuUwvKYDfjnXtHAtT+mGI0rpppb2WHkQebZWSeI40
1OZdShJJQoR6JI5yRqrO1z/k2pVP5kiUaTFKXO7taGLVGSXwsXJ+wMFNAWes5EXg06g2M0W6ZvO6
OHfe3YDJIkD8keqkBQMn2jenO0jFT1tcW2jUS8vquzEmE6dBZmPkktfRKaBuo92cK1UWFUH7uTte
d+hc2GbzSPmPkw4HjuknSx9Gqw2jQhxNtV7k7Utn2q4BxknDJPH1Q7u4gnJcpjClayr7xMmF0b+u
pAJ4Cierlohhya1nRHRxupL26hJ94hp40ZWN/aXn9W7IaXBSzIBSFzBknn9LnRuP0KZy+fVlXVqi
LZZD3nX2158S7ewhSKq25AaitnSVfNMq5ZWLuPSIiKyj4sBhi9iByRcf4FpRmuc3yeG87w/AQ+re
VdXHfrxGgfjsFGNzcTaPmOwuVN2cHkAd3ZGAg3fNMblJDsaSsvRL287Fufd3E9xrCwihxdH8Ic3r
nfj+9X08v7PT3cT7oSdry5CXViEIuz4mTIfydZCCE5009jVEkNfy1ZTzizf13ZVOlhBKXUrrFexB
o42YRwcVvMaiXDm3NJ9Jqik34XMdz/z51bfg4nR5N+5kBenCvi7bwKyPVs+5u/uWoRj++kZenPPv
Rpi8ZrxkfQubjzJeWyIsa2wk1P29kUevX49z5UrsyYEyR19aD37IA6tBOeyA2H399z/bvf5MRvbk
skw9D+fAx+9bpQG9zJENHcuzNkdpfGdZhND1ZDVUt6TW6RsSmrZ5tfeU4jkoyVewLd+eUz3b6V0p
liVAeOIeONKDx83WpD8Msy7tAhjqVo/AUT5EOWyPUflrF9bkh59X+HfHgLbAGGuPZ/hht6uHh16m
v6/lV1aFixUF2tb/vT3ax1FqrwjiKo4qllMZ/a2rrckSY9efv10v0l2eU/+MdZ4L764ICmVt5bJX
HROjnNHdJvcOY7N9rbl8bZjzv78bBgkAYXDIjDAUZicdNc5CcWJ4/iUC8K8n18XV5kzX4QhFcsif
iIt3I1kUNzNp5OwyUIXJi5UehbPKgxwHMHkkO+nr0S5e1z+jTV8VG81XlMl05WV538Y71fhZXfP5
X1zP/sgZ6HLZynRX29tVjgKJJ6ThLQms2i2GX0Mf7WPnSmv54mvPntYiXJ7kG3vyViYqWMwUGt0x
l9cG2ZqpPC6+vlvXRpi8Pknja02mUqlSz+4M/WGI/9rJzgvq8PvxYrI5d+TJ4h/rBBKVMdUPxf5h
0ujwyJ4su99fX8YFDQ09qDOHhRaBwhl1shDnZSM0ueCLBpLjNfaBEEQn+6EbXGXmz/JlOCd57lrH
88JMQy2hcW22wjltusfS1aL0GuEjYGjTBckMLzh+bpy6unKGuvCIHDYJpNiQD8BRajoJGktrK5Vz
IKQ1Fztjb1xTil0qwpGfRJmDl5SQqumELjnTNuXAlWhDWnGoT171Mu9nbO0VitFDjJAQ+1grVXOV
kNBZ25Y/CxnMJDx99ORtbG4azWzX/ZBtvLOauOHlmYel9rsi6+Lv3+8Pv3Wyd+n6Ls/AcLKaCASO
PckPfr8tu79vOjHK2USOkU5hv/lxdQysPqYgfj4ZK/WRPfqdUSbGXNICLP0kNwpljBfp2c759Ty+
NKXeDztZ++nNGJqHM+eoAA7GYdo9+uDl/rcxzr/h3XIcNKLU8piHXeW0rONgnjjaCsbQ5uthLk3b
95cyeU6SHPul46G6qKsWSm/t3yqlvfp6jIu36wwfISWOIu703O/1Wa+YQhco5qMDFbK7NCJSxY7K
x38xDvFStGo1hDjTdmCvZQ1glTo/9tRr+/C3bkszoZ++HuTiDftnkGkTUOuNTPYG7PGZJIGFfvMj
dfG/jTBZSWyri9W+Oqu62uyoJsYmj8SVi7j4RN5dxOR7MgQpsd+RXxyd4i5xHsz22QivvJrXhpi+
mkoPtHhgCEn/Fdqkvsh30r/ZRfCs//vEzcmLqJiDSlegyY9eSEcSdm1OTxS7y+zrJ3KhuIKCgl6V
gjwNRMn5Wt+9i9aoWIWO6vKIIZzCim+S4FmjdI4bp55LOXQ6O7PKJSTVKzfxwhbmw8CTtzONIdSq
HtcXkQVfOD/lCIDnL0lLl//bBU6+/lqH5NmueXMiTbiNFKwaY59W/kyMDzqHPse/trp9pqCcF2xd
Q/BLQdP4dIIPnAASJtFiAIlAKUNAEplbr6IT8OXZuC1eC3dcaIv8bl2stN69psi5NDkpQGJKkQGh
fAqv1JzOq/O+zI+O+jvH/6GZu3G8lrDz+eGhJdMJ3qNGQSDWtFJNHlxfxyZb3ETaDqRCRYqOs4Wv
oS+uPL7PaxIjIeZClkzFhd7Vx/kZkYOghbYnjsLnWtrfIA+ujGCeV4SPtQhCEGgVnYMxUfRMX4Gh
bRI8cG2Opkfa5TnQoSLb9IYC17xbtD70hueoPWSqvE1t9abylLnl5c9dhZsgoMNrYzqxVaQKQa0v
nayUF2auPjU4sZwOVmllujGGxrC370spy5ah1eG9hGSalc1dUEl37Z9kt2Mvd08dxrpq6OcmH/nB
LHYFMKtOxeeguxrmwRh7aKJ2yyohk8xrCrdSsRlFMR5hWDuW9Bp1JQjCfGeV1oIkA0pH9mPugCHR
BywA3X0tfiZ+cKf7+qJN1FU+XJv7F6p+H+/leeK8W04ExHkfuzitmvmIY8W17oyltsbZtYy+Ocf6
AUv79moc5HlrPXmAMHdwbvMUNbRgkzmCyaK0PTUQR4189w1242HvH9W3cB/OeIAbmrdbyiIzcxcs
HAzuV3Yznw+X6ofRJwu1NRpdIlWMHmY7rT4VxEwP3U7pNXcIq8XXi9nlsegNmbRKkElMvp9dqo6p
odN2x8xmzPu602foaH60De5ImjVi1gxxf+ULoU5eQbYbOAxR7SDhovRJ3fjjMx3jRFIztIsHpq7C
5kPJVkrQOTPN1xnQIbK7D+t0o46lAwcFW1qvHKq4S2ZpIS+0sTxJWbsac/1nhwearG6xF0JZhKaJ
CyUotpnW4a6tQlIT4jZeyVl8NVb14hUwMRQEsLSZpkrMqpUgbieRenDE0qnW3bO+LZb5TJrFMJkI
unjwZ+ravvKsJgvxf24b502yoWWdjt7kWWVdKxw/Lqk7GdCYPetGz5O5M/zl4ezTMJP9Tozvc5CU
oAUnQVS7abZIaPKrd/D8Y9+9Yv9vFC4CCYGt0X/6OAfqSG3kWGaUrrLu0iRK3VbL79ui3OdjjmPN
Kr7rdAkJN8geTCvcB9T+r7xnk2/Of36CJdsGzpFzWs35fr9bWij02YXXVe0hMsH9S+FKJuAM365c
X5vx02Lbp6EmqxiUqMSmBKYcBIYupRHzNJMPjgeWoWjDmS8HUNHNOSmQ65RjJgEbVxhStj75Jn36
BZP7zf6yMKS6bQ92AiyiEck3yTdWRNRsQ8dYaKb/uwqx+Y623ruhku8cB2Q8vtq1H1d3MAG2odmu
zFHeU+JKQV8NdwVaggXVsTnH15NCEpfRKKfcljFkDmBFc8JPDHU9jtV2EJRdvcB/jAyxdupxXhnl
bZzh68YTbbTGbYE8wPWN9D4Ne9eSBDW7ZInaiQJHn24RbC3AVbFZjf0Tp9j+pgshojfWXdhH8iY3
y0VYKvdEwr5w3lirNkS2OD+aUYTJMxrfql55Epm6hh4wj+0BErVFISCI7+OBjojRWUsRtjszVgxy
M/y9P9g/ABwc7V4i+FTQD4ylDu986jTLxsjXRHU8yJL4UcJGcZPzPt2qlL3I099SiVIhMVOgMKRv
qvw/59CEtugPRW3s7Eaex6LdSYW2MVKWi9F2rWB8kpWITAGyRRhdSrdBYnuzQm1+jsPguXTeaODl
WJH/mPFRSYTEmUQ/vVYWyyE1vndBfKP7mByzVOTEsoyLIdQJR+UhYdN/duLgGOTNHUEr+7ryb2OB
FyIIzFWXVpqbEtVBHhG9X0UetyiRN0Xf3Dmi22ed8tqFYO+Ufi8X/FICquQ5cQsvqaHBbBfFbMik
naWYi0DB7dRoduP2FVbZzIA/XSbpQs2yZGZAJXEDAPW5rc29GB0JzcnH6Ny2ULLipEtoyX3dBqvG
7ielFCQ1Nu5UlD11IR4E+V9rRVU2gEtw76ipKzfw2pz4qGXZxsyoWNi+uhGNeBZWfwoiAi7q/ldu
FC9IAB4ioFVgzMTOzsT3srF/6310I+MenQdeuvDk9JdDgoErS0z1VM03adW/MDW3ucF3v5AAJjhh
DutD70a3U8RBE+GDrEV7SwZdYlZpSL6GdeY4HJMSckOb9w8UUeB/92eKM3m1Wv89tfLXSBidO1oW
2m5pWPgmcIoK6oEKA8E1x/RRadqbIJFOg7DBGdi1S9ZO7dZd+2PMtEXSEYPsSbuhKGLoczo+Ydmz
Z44VnuwYRTfjL8F1gesRD5oUti5H+ReS8bYEpf1wLHPpGVBLmpqch8YEBp6U5r1dezAb1bPVOntW
U8Oel0o+LKBa9Li9gWzkXRG5g+aMczNGE9Drop4VDcnIjvEj6lp8pAU/Uc1JvOghUA8AAOZ50/RL
cPn+DDw1+TiaQgsOsWUdoCFKOotwM2nTVHXFbAf4DDd9Kfv9MWzaGZ7PbZQ3myzS77xQ+4kAUnfJ
h/sugBTkZv8IwOyRl8Jm1gjhdtZAHOXY9LOwp54U8TjEKGfzIYkefUM8ZHZ1I0its9Jmp1QE7KYd
sXZV3dSztq/uJQ9PtDLIz4nTHBLFJlQ+8Q+BCf2kqrtvnZlpGMPPPGSPzXZEpBXE5LWjaw8cnfdG
YO7MSgdZlt2KtB5XkYi2WtatYg9ODAip16LTN5Uarqw6fiSm6DQGyVL1UcHmZqAuxniogQXZ95ka
ehs5EawmJkyELF3lTX4vPA2ISWVEM6/K1rbUvkDfMl2gN/FajnMFOEj5oEbV7SDCY9fbrJGy6W3i
vLgJKtK787x+UxUY72FXEpRlIrIZ8EKqZD7wR+RD6eePMv5cKFB6u8gcXNlGBnSuRL3v1gGQObnz
PZfgQ1wfNVQVYHE/yrKfD0oiL4o0beclsQJ+TBpKJM0SXXmOEM2tHaGXRHaRoVMSRyoHxMaYDmwU
OQ1vYqhVCyErzdKPW38p5x2cLU6aS5KI76SsvNGKQnGTSBQYB8yn3BOkdJSOv0Aysq7CFECbaa5U
UoA3Y6zZh1LQYZXFtygmA1QmMsMhMt2N+laszxqrGaHRW1VNCbHUE9fw61sz0++5QIIAWmuhiPSX
51lzKTTZdQRQuxw1/qUN6PniAFs3MdFlUe38jmyygOTnjeX3t2TTi3moBikgm9F4xfgabCWbfVHf
83JzfIbYYaqE6ehIznvrFxJ8zS1V4IbCL77XsdHMBAAnrOY6jXEIlCudAxZ7DZZuy+5/FJJ6m1bW
jyIgOgxcgzYf0rQHkuCsjEZs5KYeZ1lV/E5KQ13ZSf7mOPmTUkePRg9pQVfrU+gBiA/LZavHMLD6
+lvUeL98ijzuEPEWyrXTzpxy+K5252QUb1g3FWSQQQ6aVVw1j0rMcmBE4MGqMie3nIQ7QxUeELJq
LVLxPdIh9RUKvBRj/NZYYDgSS/OWjWS/xZX50uXlykyyfJerzvDMeu0sY8sUS12vX4zauQ9sP2Qw
JrFp+foWRSAZ0Vqsz0RtQ4pgg5TOkq73XK3n9SiEvnfIw4KKkqiuWrJc2404+XqxSwzOnoFsvgy1
zCKpWC+xUDHG+/EpHwvoQ0k4gKBKct62YTOGzUNiyMu0b7Z2IJ4Vs75RneTo6WIfmv2y68+TQoGu
ENN3dfW8fzQhciCTeK2kTOxtu5Nmxph9pzu2b6vyTYdDNAMKNNwqmR8vPMvYFYm8qoI8IPEtW9WB
d1JZzBeaAeOh9wzeojPNpGvCE0acFciwU6Da/VzPTHmm2NVtppQ3gZrvoboc1NHfxMaQzUBeSSvo
CBDndA+WSReQA1BY3zhZhURSRQrR1z4hRZp3yFX7oY0LZ1kq/Q75zGMQkppW1aOzVGNraymhtqxF
+DO0SePWtFVKUp2vKttqzJaWjncPfMSpqzXCuOrOTYdsGzdeA+sNLg+h62mqzH0YP38Ik356N1je
thqaVSBjnhCJDETPb14p8yIWiNlIouZqQCpQKD9xHtg5Aan1YXcTtJRA2HcMau64QFxYQvsXufJ2
aY9RwBig+mravlT5JGameEXGtKJ5DWBjWMewjlojvCVzbl7DQAUHPk8AWzqFdqBtuY/y/IaAGsor
kIqUCpc72ahAwZiioQ5yLzTLao/gE/yEZSwV09tyuH8uE/umkkrc/dYt3+ddWlbPZ/ZMpcXrwh/T
eaWWKyg/+742D3UFfkRoyvdQGneK5EjgGVg4W1gY7tg2d4PR6bfY9g6pXpFbZPKQgtYmGzh7IDLk
rurMB0nRlqqqfquqbmlFlHeMZrxpROO5eRQc4yji/jcbq/G2hVYupNBZK8PIepGTWwJoLzL83yT+
/NlpCULjA2o5zaYCJOTGhnerqe1jZGE91Opjb6k7o1O3phhJCanan6UEmFDpE14zk0WpbpbSSGs3
H3scTvCYIAlAuvDusxarjFkUN4UvPWlEK7r0uE95IZapktIl6AkR06xhUyvtPjKBKekq+EU7iZ9N
q7zpisLiuFhs2qY4A6SCu6iW4RRK4yyOMsK/vV0diu84726boQYRJYVAxOzmKW2H1zrJH6n0HMlg
eypz6HdNZisrQIX7wlG+DbmxM2oBL6hL11berruwXI2Sg857rPa+7L110nAKleokReJRy7UFq8gd
jNydqlU3BIWsTNheC6HGe6cJtLk5tK8hRn2QVtkul8UbW4w3RZgPo4nfMIvvizpedlH+PaiaQxTn
WIbUGrhV1TzVtbHFfPtqDhqcwHSBiWqnFvlDrTrfLTM7mpkXz3Ni6XO9WXZSTdRfNf52Ev13E/QP
emAULkrgRZj2t0XqLem8rftEVLPeS26bNigJNxtuz5nLkRacAqsBqwXiogyKdqG0443kyEvDlhfn
L1wYxEh41VXThNpslOIdsp01fNmENKn6gYA+VnACi6zMgoansjFMY+cORtrNYOu/An/YpqRhBiUL
vWJlBIxmv1RnZNOTlD+DWOrBPlp3yehjgatRvXi2/RpAD5pVDdu5iAibwg5XZW88t0aNk7q2NprB
E02ggbL3kxe6Ud3bJtL8uvApTqpKMf+6djWp0n060k60UJIeZoMSx+oh2pA4tHYW/dJcxstrrqqL
tZ53ZYJJH75rK3qCyL0Oddztnaq+1WEk/G+liKnCQ65SoDo+l1JAtSlg8IJg68Qi9/x/U0MC6U0D
mJ4fPpuPNQ894a0DENkeTDMld+innfAWj2//5sH8M8j5jr4rrBSl3hJJwtWQT3Gvrc0NkPSbZHvN
Zz+tDf9nAiAqlFG3U883JgUxehWET9bUEQmpxqy5aY8Je9xlsa4Wxa3NrsxNT9fp+5fmAxQOw5Dp
iKj4Xz5enW5RI4I7NR64QjfUbuVrgOxL85oKvG2c7RGWrU5KNVVW10pjjeMBkpUrau9kera/SDX7
sajEr74FW9Nlj2di5tePbao4+XM/+QShzEcVBvl+UhCzYsMM2Z62B3w1r9GbOeuNOXZJ1JMkpi4M
CHyr3CbG88q4l+qakE1UHe0oHZmpEcT/P9KurDlSHFv/IiIAIZZXltxtZ3or2y+E7XKxgxA7v/5+
uO90Z6qIJLp6Hnp6uifqpBaOpHO+RTdR24UN6jGFRwsqzy6F4avKlvg707SJFcezMCKDjea4HuRa
UR97NQ+8MDcejLi/xe/CZQmuy1Eg5e71CZ0rMJ5HFPZnAbGgQE+D8ZhliStBz6soWmdI7jX16Xqg
hRkkU/Hv7IPL4fQeKbQdj3n1ksDRUn3k+kJ3dW7XgzSsoLFlUfQhhSzodwokdkyodPOB7PS4fizH
bgEVNDsKAIKgcKAR4J2EDwvVG1yBKUKoxReNoSR20uB8dn2mZpfkLIaQmuJ+8P3KTMdjMOmitQX6
pWWDSxrark7oL6n2CL3w7w8KnZW/RzSN+GxdaGuqjEP799ixZ2vA2Z4n2954USj+Fugtk75dH93S
DApl5ojXHE3JBBtO0V2UKzuISMtp+R/nUMhPst5bDVwV6yNU25wYQgl6e4TO75bljXd9PLOrZUK2
AFoQwJT/1maJfWnsdHM48iZc+cWboUMluN3RbgGU+P3t/5YbzgIJ20JOyq7IWoJtkY9OEL2APLSK
Td/uNcDltcZl/T1ylJ1Cs58OWwUtsRLqx/DLjNkPP2fQ5NeckRv7pmq8gp/wP+1BT9Yd4K5V1ayL
8AN1JxRz7gie+3DE3UiMb6/P1ewHejYEYa/Fja/lkAgejxWeD3KNvlr9+N8iCLtLr4hfQO11PJpT
PUSaSj7tErB+dgefjULYW2asjLwiEQ7XrMJDMLBLpcZzbiGZzR4FEFCCche4VWB+X36XFjTA5a6E
J2mOaq1FvzroX1cyjBjhLy4vEVdmh/RPME2+DFZ1o5xKqVQduSY/mlDMjJLqPZTMha9SVDv6K9mA
igO2nwyNB1HlA+UkqNlO14ZhuDPXoaPYarcNXQ0tQkeF1dpoFyCng5C7ZEA3N0BcGAhVgRqFXpSw
ZnJex32KBsKRZTE0yR+pukv6BXr4t2iS+IWeBxEu+3EEbjvr2HjsX7Rf9DBZMsoP+ktznCz1lm6W
c3nnPJiwP9S0KTWc2/Wxi/H2oj/q7lDh2qPTf4n8/F6zs0DivV9iOcVDGVNXNrUtsxyJBg2FIlno
uM+vEOx8JuU4+hvvsoz8cdA73A9429kKanhJfSOh0nc9P8xHMXCRwx0OjkXCrAVJG3bEQgaSq2dd
uzXYl6q+/0EIoDIAy8BFkYpwBZ3wtIN3en0cEuvH2Bo3tdQ/SV2SLUzYXDKFr9bfcdTLb3agfDBk
KP0fzZLujEDd6PLSbUdEKP+19mcxhOtOXFYZGr8yrAae8wncMni6k9/BLHIjb+Gph24NAAxr4qDI
gR7KXlpdn8rZ2/75GIUzT5dAbGugjnL0vxoPLPp3SNL3G/khfu891SaazW6WCMmzO4QA3arDowhA
r+nfn92HVEkvo9rU+LEpfip40wzyAeieP9mGZ0GEYwrCIyXtOrzP+nZP6UGnB9hpXJ+7pXEIGQ8V
f4nDHxqe1ujCWqjPtOxBTcs/ONEBTdBhQ2tqQMsLsxXkrADJzKiO1IRV9yTJZWc1W8ImzG51A0pf
gGGoBI+/yzUxMq1WaaYOxz7o0RU2dwYrH65P11IIYael3dCHIS+HY6z9kmH4h9f1n6z52SDEqQos
FD77ZjhGDQpUQ2JnWgjleu9PxgEhLQAHJ+qHkOBSM4071AERZYwg09RuRhYs3ETnTh7ou5ngThr4
LzHBWZlU5z7ox0ew9bdprEHQO0hvyqzJ7MqH9O/1AYmM7O8cNMkVGVSzIC0qIrGSkJW9EWrVUSOx
jEb4sBl6gjKrSqkD+v+nqqSofYL0il+8srpBc9SqdgKqH0hAqoVfM3crO/8x4hFfQ2EjKPFVjdBo
T1W0iUfIU8ipLcNPOsn+ndDXX0NXUXEgsDdFeU9YTIZ3RUVGLKZl1GiaZnhYxEAovFyf4dn1hHsi
2FswEvxN6UvNah8mJBk8fGIKAdIIDi6Nv+0Q2Kvlcn092Nx3NhkVTjBviuUUvoJC47IeKBjSUHF3
CDKHL7FsZyMApgsDJhkCeaKub4nm5JhVGE4d3qMWpYcf10cwuwXO/nwhU1Cwn2lvFMgUjDhm9KKg
7aLjb6PwdgQm43qw+cFAFY9AD8UED+ky84UGM1J57PsjjAjR+ArRlezIH6Q+Xfs7hlh0KqyuYZSb
/RFGgmg/AY+zMGOz1/7zCEKRCUr/U22f9CiCsq2/C/aJ963DA7ta/UXaFW4Ct9olBtz8Ov0zLPVy
6tKYoJHfSf1Rbp9aeoCNTIibcpruU+nz+iLNfkB4qKGGAtIgbn2XkQAI1LiCDtGxhq5Ww+ETnusr
ldauFp/+WyRh7xWDFilTn+tY1PcRPcnRmx7fs3Yh7SyNR/hG21wemkGvhiOFMTS0NQHldlIVFQQY
i/638Uy/5OyylQb16AdKMhyz9n2kG82irmrcSdYS63auyKWfrdC0V87iwGYNCLcCIwKabkV7BqQV
7CVMnm1gGvOYtNULimt/cAE7jykcFWlrjj6cNgdYlvAXrZYeTStFjx/gyutzODs2qkA4EfqCgNkI
YysLztSmj3HRoxWwHS9asTYs1ZmaioMCmfvn6+G+aQ7iK1c/iyeMC9e7VvJlrJla47gA0fxH0aTQ
xTa1h0byH2FSFHu6lAOtU2dorJn+i9LQVWNaJ3RUqeMr6MnLnQKbFZqFK7NV6cdAVK9IAHloITD+
pMghjh8oJD5F3Wg6RU+BqBmIk2glupN9AbsoiHjuDaMZPcsw84NS+z+lnN2EOmSzUw4uJWyzt4pZ
bnxOfjVRq6Njnh6VWvbXgBU9QBrsycBNBUoqMuTeE+PVt2BUkBN4PYQroLnvEx6+w3oMFBYeqcCd
ac+szmqohQb3VUF2KUu3Qw9dfoliOVtermPdeq6C0HfzjoHyQoJHMpCfpcWfcBa6VdK7RQwNJYkr
HwaXgPNSx5sqTZeMpWePC9yTDNTANQ3ljst9XkLujMUd9kKSAVWkNHpo6zD3WNgB+EN+3wD/BBE+
Wqa0ZdCU0XA0uh8FDMwCDvOOY1e+wijTvR5q+r3XQgl7Ow1SeAdBxPlYAepHYRDILLgmaQsH4FIU
YUcneiuPJXSMjnoEiFenmeuaU6xiWkkLU7cUSTjOg9gY2krTcZzTR8gKZcZ9vXSaz+K4QZb43x4Q
a3ljLZtVI6s9OmStG22KtwwULBgHbeNduHBQLAxHRPuDfA/HxLGujkZf3mTwfzW04hQ2zZ9UXM+H
JBzlaMWU/VgFw7FRe0eDQovGmY2E/t9W57fGM5dGrsEV66ip2S7o8YowaQhMTRF9Xd/Wc58pCl0Q
roeM5NTKvPxMs3goGELhahK8TCi0Wg031yPMXrnA6sKjXEGDFvjjyxBq3ajQmcBDhbvJc3sI9sY+
dvsfwQ1ZK7CrtWGSZ0Nw/Q/O8+9358RpR5tWGFg/Jhq837rqWELZjEQ40aNbyYx3bWZ41wc4S9DB
lWsiyU1y0WInLsvSIugaLFa8bcIb8gJSHgu9DGB94si7yYACtBo4HMDWUbd97pJfxLo1BlwAN9Xj
NPalwpEoJ/z9Wjv/RcLlLGgyCNmVfXUEtm2TwqsO5h6KbleS/xyZPeBGCQ5opal/JE16XxeAtV+f
kmlyxWR5Hl+YfF/pS7xNq/6YwYcvrTO3DmqHtkt1R5Hq+ds4hfwfS2ObayVu8/DY3MCRyShsWGAl
nuS1Do62FJA/mzjZKr1ha7jKqnt2s1T8nrvzwPcdX5AFDAIYvJe728olFeRFHXZwICckvFvL4bHt
yKopAXH3q1WUP/7B3P4dEHIXlwEzeHIWbYnLHKleInaPHA5jvoWb1ez6gV1KoJ+vQntbWD94XFtF
qiLLRVa/DaP2XlGzO0CtF+6l0/II22Si0pk6kCFQlhQ1FhIYUuWw6sJrhWYug6+Vz+1A7cGEWbqN
zCUh1L8hbiyjsqDChfFy1nq59lM4tQ7HFpXjFB/dKnuDap/kaa6OLQLegFfoa9SpFtLQzExexBUO
9DzXWkkyQ8ykGm1Y4Z+CMNvEtF1gLM2HAT0BI5xqk8IuTOIkz8rM6I8Ekui9oq3VMl9LcrC+vvfm
Fgyb/X9hRIW3lMBwbghwWkSMO3DckmLF7cPaSQDe/YNIU4EVLwlzkmC/XK8gSsNgcrGYat91kHt6
vcv655D/ewjAZFeho9YE5BCeLZdhqERLlQ+0P1o1kLkmGDMxKvnhr+uDmTlkIboO+iYsIrDdLeEE
DOOehYOBaYvNZt1b0i0kyRfQIDNp6CKEcC/pu6yTo4ZVU6lp4j3nYbsOKDw/ebVWUZU0rCXJTVHV
eEq+CEnQFMEaYWTCnpObzAdJAZ9UDwMI/pMcqlP+EN5F62ZVbEHU3rU3vEdbZCnjzu71f+L+JpMx
xIWWKXl1hNKtAzd1G6W3VWAZC5/U/Iz+PTxRCDCPeGplEIA5sji3LTBnS/lFa39U6VvW/NAG608S
xdmohAXMYB0K1XDUiNIelp0ZLEkb081lthBmynNiyj1bNLEkafiWodZKWaHd064iDnZ4Cg0utXWU
fnDbfqE+vzSH4j0kjbS8YFF/nGga0BHGwxRCSWZeeWZJgu1+LJKFzve06X4fnw73Djw7IRAp5Pmh
Bk4bPf/+qHD/Vwzct1H2cHHuPpIJ8k7G5rnuwc8rVGURMLcUWkj1ptwFQd2hGmEZoeGUxXpsa7ht
d6XkKsyqHAp8EQwVcE1p+sZwoxp0GEUvbhOQJnZDrRh2FQCKzkGaNBpKbRDHbJVAOifRpQ0nHKRK
XfolGzBmr4MMPMDuptXLE2wr4RGMkjrAgPngxq0BS3CoMa2Qq1MYLuajq1XxMy+5ZksZdXOuPPtq
6nITKhy1b75OZm0bFunpk96ZxaqXozs/hy9B6wM2yRA/G1prDe1p5pCogZnNoEcbYhLfIZSv/Lg0
7MIsZLvPshz4HUMFxxtfJKNZA8wWOzZJ/gy1t59pnaLipZmhDWfVwI6z5jNixo02ki+kmtDJYKwB
emWVIAFDalkexrUVE/CY5JdB8sl69H2YxlYcdvAJt9xISr6up+k5hCyeKXgFqQCSooYqbJ5S4SVY
QDh0DMUun8lKwUbR7El2egRABM6FdubGb83HH7xVLuIKOweeC6qWGLjG1io+kwDuzJCGcFWr+whk
2AtfH+XsGX42SCFt96NudbDa7Y+Syj2Yj9sQmNro+jv4xNcDwU1k7mP8XygFypKXp2sT+o0EakZ3
NLv6Z+pDwZD0kGfCFQg190iBMhut71mUvAxhBfRxDKU+KKv3Da4wZYA3oh8Spwq6QySvWW3s1LLc
BCgxNzANgbZGhYa/Lq/rAML54OhOClO7WJF30My701X13izjV7OJfzIpf8JufU/q/lUK4IQLg7Eh
ap4lgDwchZuNnTed04dxu81DANQ69FxTowYDT9YcmuC7SzJlOzbdri7hnuUnW5KUN6g27sMw+Blp
aEwp/nCXyfkm1gPVwS0WWtp+tIJx8hYKrxk81PvnHPKqFJAjZ5DM1EmTCMSkPAWJftyzONlWYwUS
OYe7abbuyvStHa11k0KNVa5WkF6/843cQhkoPYUMoJQ6GFV4tsR7mIQcpI6BDA2KY5jqO8MAG23k
+0jVvQAus54v9Ykdq+y+76C3Wge+Z8QdBKz7O70FB8AsnTxqbRWcXtr+zBlZEaW+DcrkFsxRzyT5
uii7E3TOvE5KvTJsb5IQ4jkRKFrwWh4z5R08ny1p/W3hlysqdS9Itqu2hFd3AyhG0pwSrNxgMuQH
i310fQISbbjtkupgyYWXFgqKaNFeUoJVqNAXksRbuQo9mWs3EZNOJElXFHobcQsrkghrB0NZ5Euv
UhMn12Q7TEpb6ZA78PtNGKpC0SyayjLcVtNo1yKDdlTHDs9cnT+aWeXqWnFodfIj4xCEHcPbJFOh
ZgD9jSnVgo3OnQCE9A4ExR5k4dov7EI3nbpmK/TTTxoYUBk4av3kPF+aG/QWHQPMnoIQN4OBek2o
VyvS2tBBaDdhyhv1+5xpG9PEpwbOWMOHWx7F26L/UrTY1krdYVq794E/jOLnhmtum/oe9D+RI0np
IBWhm+sjF4awle5vGJeduGlsjlc1aSF0rpzCOHNl9aOOmaP71nqic2H/4eIw2gy+X33BnhT9gSBp
glt3i3PIUcZXHqheOMZ2O24bqnnAvO5p58NuN71pYHdU5bldolrRBwFUr3C/IrCNA+8lZQ08X6Md
VQuvLmChmloPQx17RVw/MP2YgYCoBuhBw78HVMkxLBxfCw9F/prGocMK6T6ONTdpzFVERxu2Jl5v
yGvVt471SJw4D7ZV/VLJXwpegW13j1/lRoXvtAN8p1H+TK2bNvocpHeafPEQL7gys8sMa1FWqLS/
JMrNMOxVoIA6v3bkHF6u6UdmfZmap1c3xlB6JlorQegyjTo6LBTMTaXAjv5A+oOvb9QE/YAu3PuZ
5KqhibzwFhW3GoRk8Q3J5JQUOxXzqvDK7S27Gw8MBnrmtmNPFvyofQYBfcNpLbimn0zlAD6CbZo/
ozpcqaHmFVSBfr/yBMvffZXjZM9g9A0PkDpkoAvcttbPgH/WCUQCApCK9lppYQ9/1toGr/xA9orM
NZtdRqEfsPIlpywfE4hRB9lNrqwrPGL1PHOaCFqXu0hztei+ln4x4xGFvBEkdhbDy+cVbREnjnsP
9GkGbgJw3NQ6pNlOyV8jmIsP5S9u1bYJZnjJQPgyfS8xN4Gy0qnkSXyv+ndpfwNZi6Tv7DGCKnC5
AmB2qH74ypPBHsf8KRkOBqikSU1sK39rE3zeFBvVh0D+Ltc9PVs3ylMSPitQmpZiBz+91ht7bGHE
PGor6h+CFLo9xzHP3b6HOWyi4ZMobab8UnjnqoDO+tkqbu5jlN/h+ePRIYL1uNugF93jPW/oyKxA
fKhjYtcQezZ1ZCee2URJ7rsE9OD2WSkhhtAFXgBqIwV9rN9z6NBW4Md2IMwWxmc7qPuhBS879XPP
j1qXGmxfWp07BuAt6m+losMCGYJG9Usp3dVJ44zGbQxKUF6t6+ZG0uEoXHNoUHWONl2usjA7GWn9
GLX+upf8tZYrJ3jpfTGQf5OsK920ajbwh4ZgSL+3hiG1jVLZB0mv7ZQsf/VpcVsrDdyYkeS0CqIW
sZqtWpmVSHtx5AFyB2mSKvuQ2xb+zDT+IPmw7xTYdgHuatqZhH+cjlOeaMu91QHBaJm1brdW/kS1
bq93icta/ZZpxnOWmLejrABA3EZfowYBkrrhRxQvAMEOt+VoPOeDr2BW9YMfgioEsSInbSCCERfP
VmScYmZlDi36LSHJh0wgPtLS1M6aTrXlpLmnUeGFGtmmUu4kZkxxMKAeSPi/lP6dnqQ6DBMMTYPX
jiJ/X0jOmqtkrPSG5y3uNuS5QlGekZOU/QH77CKIUJoYAGZLOJBAxwiMJjnGRTkrnRYNNAou/cIV
6vcL1EWo6S53Np4Y7g+VjnvLUSof6/YrC4DrePhvIYQ7r4LuTeTDnfnIKvKS5+WTVvjPsSZvroeZ
uQpejES44mpylrajRrujUqLa1lqbvjdW10Msvb+Ei20XSgOUBn3c3uvuw4ikVyi5KG4oBysrZre+
FN0Soj+PlL1cjzt7oYZ24/8/OUXQSmdAyAXOJqi9dfskO/IOLP3hqTPVhc2wFEeoIjUhqaK0HFES
k1+H9IepRzs9uW+R8//beIRKhDQ0TIInXX8cLX5vQF6gqvt1qhCvy7fXI81Wcv73Ppj8zy+3t4pE
LTc1IoFM2xDoMmYQiFCXksLsvJ1Fmf792UdUSkmfA4qPnupw10a4F+HGL0EnobCWjIavjgfvHWGF
OLDiBWFYoTZ8V1IFT/QQLbulzu3V8SCKsD4EOs0W89FVrdgxbh58CM7IwXPXLJVgZz5ZqA1DsQ2V
FGNyUb+ct3xUuzytsDqJVt0AsbfSi/bz+gZYCiEsTYS3W6uaRncslfHdHOMWXGzc6q8HmV2Vs3EI
GU5th9LUwwbfp67caqzFTcpYQ/1uodY1OxZodMPWUIUhmUwup8vypVyOIAd+LDU5tCG80jpFzZuF
JDD92N/qW2dRpl9xtpkDKWisvgfFh0dQADBsItduYz0V/qeltAuxlkYkbABuNWPo55i4cAhX2RBu
VDwNr6/NUghhA1iSnw6dgtxZhqeYP5jSv9TT/qtIfTZfwuJrZiYbZYJNHCZPbfWAFwYvn66PYfZ7
PAshHG0Zb9OAWVh4i4OkmAAd4reODmZA+3g90OxGPgskHHCFmhEU6NBGaECuU+HEOKAUEEIo9XqY
hTX5bi6fbbFEjWCNpjKgNqCt1Vnvg/Z+PcDcONDum5w5Kbo7Yi+ukSWDkw4VKGhX3VhqvSu7ILfl
flz4Iue+lfM4wsKQgKphkKP8pEvULipIU1g2gzgZq5+kcOmUWQomLA5EstpY13HK0PyuVT4zelvL
rymcR3Hl/U/T990UP1+fPK0B3kL+78Dv7FvdZqhUpMNS2pxrrl9c2YSEpmXlCPPatDqqk3SfRdg2
KvvXsGp/KFmdOgxNYjuP+YFKwU7rgJrNRg/CLKte48TmtGMQJ8LLjAz9K1SmbksiowqDJiyeI8GS
l9LMlrr4rcLs1xQ8q66a7mD+U4R6OCX7rvl1fd5nVvg8hohmSsJG9UmK77yn8muojL+IgQemPkCP
kKjFfTWEC4lFCIgjdVK2xYEC/gB61qK4PfynO7VpfGgcsxHKBo8VAeRegmUSnnR9sORBLUzhdzRN
g+0h3H8A0hEJkX3f+33WWt1J8p/yrtjIMMWNw8S7PolLUYSEn5YQISkGjMnE5k3CyK1hGwd5iIVv
RMhhvw1mmtqzbwQtaoXrrEJHknxU5TbRjYUkObc2ELUwIB0KeL8qzha0feBtRA1+kjXYtlvhaiy+
VF46wD+BiPH5B5N2FkyYtAZ2UhCbwtKAxuD60ZcC9zg4dvzJnMFSD4RYC14qIuZsZFIF6buGn7oO
YGvZ9AzJfLg+kNlZMyZuOjAlgJyJF2TZ6FVpVPlpVLhXoTEIVGvwNljlrTyYtVOqS6ju6bs/uy79
tQ9ADwLF10SBVpSmTs0c4uVpyU/tytyRTbaOttpK2yy1pEV24l9x4MwCMxjUHX4jItXE7zF1iFO7
ysr8GlFhOiSncBU5xrpzGfoBx9qJVuGXcYAO5cLCzX5TZ8GFB0EQQiukUHJ+CuRNqQWOKaMvHuvb
P1g7y4AStYUKC5hHl59UBnUBdPMyfmpquF5Wu9J8SRMKwVAk9GRJrGhuSHTy34PeMeixhFwGs6hk
6EHD+YmM0Q5dVbdOgoOkLKEmREbX97qdx5nyyFmeaMq4S6QA6xYfIPL6iCebB/HVQ7GFCj3Wa2ml
xA7jX/HApFcgKDSjGVOPcLZtx4ifON8Ch1fdZrvWXPkbcMdW3Tb6qR10CMPaS1rY4ln+W1whgyh5
Z6aoEPJT6eHAXjXrtnLa3I5dvqle5BXU1NxuIx+yVbAq9oDBLLkiiGCR336AsHtypU8NQ8bApc24
Iqv6Z7GLV+h8rKJt5yre+KZtIK7vFJvrm3bGY1GFacE/Ey7cAeF5qxtjlWLCXbbNnsNHY5U/ZGuo
FL7pj/REfgVO4laVM6wXhzy7h89CC3eSKisaBncPDh8KZfXBGCyp0BE5dKveg8rsnjnop79eH+5c
ujsbrSE0XFkQRD4Knkh3fFsYgZN2EYiqeyNdj1m0J1EEVbQF4PXcSXseUkjpKnpU1C8wSp+boBc0
xTbOYWJyfVwLU2kIGS6Wis4qKuwe5ARYPlVOBS5QuCTas/R1fvNNzrJBHMTQT582KRo9K77VHYjQ
+G61AjPDYbveqx22Ln5cH9r05Ykn1Pn8CRlokJWyLCR8mRX7KkbZNv17wkNoJeoLN5a5QDibUAiD
+SxBAr9MdTSFIveYhPw0QI8NwJmVYjzUKPTTuFxYrbktYegmWhnQToDfrZC8ZRYolBNsiQ4ijGwP
Esu/njI6SRrjcQ/vNUhsXY4EzWi/Z6ZVnGD78GBV/j6SIWLeMho6OUSpF+ZtZjQUijogpQIWMrnK
XEYrrEpW1dwvTiC6URlc6aX6sSjWMeXGiwhCjsqVWktYix4iG+otqQEWLxo7yos1a27bYl3nzxlR
V5xJt1A8BzAsLBYWbObzorjzwTzPgDIcHOAuh1iqTOVwgmQnwI69Bt41NAdYIVu6QXwj/YW9fhFH
+Iw1ELZ0WnOGjAgelnyKbn1AXaqVErrKo7KXnHwD06PTYK0ZOirFXvHqt2i1hI6fG62GK4XyfS0E
cPFytOZUP1ViGp+4Htt5INsADNswsnav79K5oweqd0SHtS82KxUJsz706roah+7JvPFP2W2ySbxx
AynaaBvcUC9+lt3MhcK7/NFs6oVzYGaIukZBaYZeD75BsRBdWUPoQ0krP40DTCHCiG0hZXgk4R/k
ZfAKdQJiB/yL8Z/LqYxloAYVUJVw3lBbk9oT+pVO2A7e9amc+QQRBl/6t6Dab3abcdklvq7Cq0pt
tFMuZ7uokD+vh5jJjjo2hQItPwuvYPGhQLJkoHJnFCco/8fo3RajD2vSfKXhins90tyd8yLUNNqz
UyYyULfBryiwL6y7/Kh838IAZOhc9EW9fL0ETBSx71N+uQgobHj0k+s0b83iJA+Ov0are51+RKfQ
pV60NQF+Z2/xm+8t3XVn9+DZjApXTt1nkHIDkO8E5L2j6G94oXhKuNSsEjlm34ODJhCsvoD3RJVE
uGVxGeKSUjvkpyEaGw/g+L1J6xXPmz0M+z5JoQ1OUcVobAMdb3eMvQft0t6h0zYX8pp+9huocO2q
mBFHeQYTjYFBzzhQpF3V67B60KOXpmzfIzO9lbPxQe0C1Y0D8gC4UO1A1/u5pLHlRZBA60v5VzBG
4IIWu14pTqTSvxiFswAyyB20hZGoJDi7EMo80odPcjPedOnw0fvRicXhKq1b7sJ2r1+PUVA6Q+x/
cWBEXZgRtG43qSRJal9Bnxjd6iRP1mpg5JCpBiUmgrIfqIzxqS4yr/GT3o4yGJsoRHtHL/VUBMlb
mrJH/F9XhT5ue/wUZ4iUYSelDEwbuHs4cp2Sf/+ivZhQ4UAiKbSB1TKdTvhtDHgXqhWu3izZEs99
83gAAMUOzyqU9oQo3K8kM2iRVkZZ88oeiAnAL9vqXccpf/2bn0tg55GEgy+BogZAGlF/UmPrlI/G
GyB/C8XuucsrhoFiFLCNAK+K9zu1ohrrRlwkuavtgF118b4LdomT4DILC9z8JLnhTbJwe535yA2F
TnIQkHeFvZMwhTCBCWEcbeGgaUpgIVSnAhDY7BeS81wUFAFAO0ExFKhuIUqZGKzN8wB3ZCK7/jB4
HeBuQF1411dp5jNG+eufMMIq1ZXfaTAZKVFHyW2jB5IM+oQJVFbjnK/Msl/YFDPbDwoNUJ/DsQYL
YX0a9dk5YFQ9aJFdCN87DShD5aWHYlEpHyxtgWU1N3vncYRE3EJNLzKysjmFaeh2xSkLD7VSLdx2
pjuqkAIvBiPeBIasltLcz4B+g7hwAGiOnTYxcUPFaGzSF7ckJbkztjxcXV+0+cAGWCgmlg7rdzmL
mtRJRGd+eYrYc5A962n/rJUbLm+RbD2qpguskPnJ/DucCPZglFRoKar5KVGybQt5fd/ia2kROj03
mygmgpWkKdBDEQaFC1tg1SxtT0kW2FLV28aEegu/rk/d7Fj+iSJWC9Res2q5MOuTb8YO5zmgyQAT
woTkepi5az9MlGFUiboocoWoH5kA5zxosYl66Nj98GXljYYaSHfAXqIvb9lxAkoAhJSYR3s/3Uhq
rK0CkuU2jrBTQuTWloCftXMtXtcxSTd9BScZDXg7gL2goJJywEPbcOFHz8/N379ZbPaQDr4aVdzX
pxKS7AB12JYG0ctFK+a5R8L53Ii89RR0sQLelC3wo1hqvXuS1MQNhrtOHjya1ijzyy7qyrt2eOZd
uTN8+sYLHSf5Dc2AAyy+WhZ9wQ774/qazaXCsyXThFQ44N1SZXFbngq4KPnNBzXeMgWgZEO3ZfXp
eizyXRD4LXn8s0HEzsOQh+g8+ZNrZQD5OZ7C5EFRQbjSM1i+5WFpJbZaS5YTk4o7eTk2tgFlsbWV
xfC08V/bpmpuqzTahLEMCsXI7SqHBZnf862ZWK+aBEKFmRrAesJayq46PPdCI/rBeHIj+03wySfs
TJgAFAv0/U7qx2eitJusTiB4WnE7Yf07jFUtR4pBM6bJyoKZlTs2LNg2Afgwapz+qqHk0xrKBprC
J9Xgr0me3oKTcNKzbo0VSuGf7r+nAOqvhwLdWinvMAY5Xid6doQGFXZwfcjHAVJX5o6mI3yC6l0D
SHbM2s/YwJ+RRFAyGQHD4uueSZuJSyVJ0s8mKg6J7nt5Jb1kFr1pFQCgOYs3ZiHdahDLodbwJlnW
Orf8T80KXMNKnZYMd2EHyzPIrEa4vtWRp/W09LI6lj9Unkp2XfuJE8NvEryjSnEIgdV7FvRbZQjh
+d6F8p0Zpey5Khq+YlB8ceGXQQ9hr4PiD9v4mJTcKeUh8RIKsUnTLwGO7JInqoP8BAG91IuTOnin
Zgx2OPj7A0xVJLinoabkNJD2saEzldiwzgtd2Bym+Ev8WRXal9nU5Y1Covq9gK+K7hDTj1ekqvq9
BOinHejFsJUlrdoB58rc0pQr0P2hhWwBdAggoCR5Jq8pWqn1Z6VNtl168IE79a+kT8JDFLXtj0EC
b7KH6coqDQ3FU6xI2vrmMDkESaWjF2O77cOWP+Shbq0rnZnHgvnQXx9orjhljAnXSNbuiYl7fQln
oX0jtbDtSEPm0iF9TuP4pAdwVRmTZ1hisg3xFX2tWXqwGYYB/kpqBYORYYi+aJfpn9gdPwulSHdG
MtXsqh5Y+zA6FAy2dlFfNfb/cfZdzZHCbNa/iCohQMAtqYPbod2Oc6NyGJMlMkK//jt8W7U7brvs
fbdmbmfUAvHoCSdMC7Yt+Qz7FcvHvJ3o28nLoZxcSbjZCFgnDURvO0FekU838ZJZq18MjKUsgvNh
VbAWAucpT+pivkZbKINsIixw07m4mpeZQENvXG2UbIXvJa3gwihu+bDYUc96TEqq/KXHkL3Kgdef
Pfe1yHw4dDRuRDtvgekP0Nuja7xR33/gfnOZ2vLaHNBD0y6MR8sGjr25QeGaBldBfLxpYjYMlodW
HZbavhQzWpNmBYO1kswshiP6xuwMM5ACWnvwlLqQUPwAMF+ExE3x/02sCxjOJGiT2CM8Xrqw76Ga
Y+azCLOm2KP7BVaDwOicNeQxX2QLTzigpHFUn7oGHi9kvEmH/ImgUgrtmqnIKyEagQ8yKCEGFTI2
qcSS+kr4zb6huQWYDz4hDZ2gYJnlahRjEky0oYuMAvTaJs2zR0wZORxOnHyCGa6Y4zFXV4NDo4a1
KcwW3TLEnPSh9IudbXSPXlds4At2WxHj5NX5ndIDUL/uR0b5H5lPd25VHn2hQO8zdB/XmjcbG2/v
RvrwhFsQQpKmbUDTsMi4gTGeCNlq/MaK/M40wdBw7IeFFWnYZGrrCu9DtfOHTyt7o5bWCBQpjcgR
MBQCt/YKPIq3VTqsysiQuBruZLxd+M5ZndxAuiCRPQkWKAY/dG1ULRwu3QZnEPcxXR6aua6jvq13
o8KHZEly06SNCHNO/yyUHN2MPkujL2OaEiPAx3VEOATFob9pzMgQiTNUsKfg/aMi3W1pFnQICle0
UUkB5a7MFnQcAIhinePxuS0vYzm4W4Wz2bmVtzMsyI07KqcQgyA4KlkjLj3tuddNo6fYrYs+INwy
9z6H4RGhGdfA6jndaRlF+5x3pdWHzGsznJUSlrisgSVe698WwOTL0WufWygMnNQoSjArp/G4LPCw
hBPRVQPM7NZzU2sDelP9B2ZcJvhcpgG3OmldwwLQe9NeKxIvFUXkzfkQqba2QGvHsyQNurwSaLvA
b8HfkT2zAyiA6v08GzoYaX4LabL8l3rxa96MCTz49QTdu9VX+KwLhfbMhFA5ofUwPdVev9cKElaq
QuyuQ+m5IJ3+h8LX6NSsM38fEwET03hw+j9n6rp36Ijw1h2lcdOIY2+bQQ1lup+Tie/6QZ8SqrN9
WfaSUVqgHih2TjJcp3EZVoEOjX11/A+tbtbW06elzjaUSqdOdbsu5c0hrbpkIdUv1c13s4FPa5wV
bwMMQc2WzuNxDucYOeCpiKYAHmzoIwXD5lccw1pJf8nE4PCLHusq9nmuyEGGtCCL77dHJ9AJ3JQ2
0/ZtjMTt/2KprwcQT++fpc5eFNOO5U18HI8yK4oA4q4tgrsXjhwkYthbpYZxY42wtVYAUcN9/YWk
buhquKoqZ6UMgSfb3g+l+zi5j636pcr7Nv3957edvdnZFkuLpkd79DEisMw5rHFY4TeFNICiWzae
fjm061v86bGfvWXOF114A07SlNgf8J+DPNtjuUf1g2EBOU1xCjfErbj/TTTru87wp3dwVrVDuM2j
WYF9dtEcO0kOYaYsMS9WmS4WLNF4M9zPF7/2o61fdruejH8aHxNsi7WVY9UGie8OmZkIYLRGTvIA
Mmg4XPav/i/v8zt8DjYKvCn+oEl23iVenGLKpafbI9mUD6aE3USgdss9AEju1bCfHvhpPEBFd9tf
t6fsaN/+n97vfy9/3iD226bOtWegF57IB/ZhHtwtnvKG7sDLf/D3y4lu5635S9/n247gP5s+N3xC
3eOPwPY3+JinaImtqN/obRaVeLdz5G3lKY1+fbfff9X/s9OzwpHao4+OiNceh7f0yrhmH/1V9wy3
sbCJ7Td3Dy0u9UEiujWi38Z6a7z4+g39z8rrqfvnVKU1mBcWGbqjL8XG6mBRNO5+fo10/fE/LXEW
smTToxGR4TPNdtwJ1idaRAPMejHADMZ7b9ddrCMV/2iGNKr7jdiYO/Das83PP+Nc3eu/7p3/Oczn
2jhW3ea1X/WY5HP4oziUXfTlDD/lk41hBxzRr8jUpIElN8DrRz+v/e1DdmF2xSxMxDHh//yQa5fy
MUfCfQTpL4K+WuDX8hclm++vvH/WOAsPVi683mhle2SXYpfCqg62uRegGsZdaOx+OzXfN2D+We2s
1WZ7eeaLGqtNuO/wXjdQi9sWiRGzyNzokCYyQtWVGNFv2cN3c0DX8lYAA0WXB3fu52dJq4JlZbeg
x5I5LxP528LLEY7EygHYBOiPpTPvvcm5LQ3v1oAl8iif8t8MIs6l6/7/UQIixDWhjbVyVs7eZ2HJ
sspHpY7wD/Yjt06fZ+U+qpomdpu4mXezcHBfibQuocv9x7e6vdfJS9YxHnTMeJG9iVR1EDYM4kHc
lapPxgV+CHYf94S9qwxMmIpBy9lYQLP9+Siud/D5x4g5LWYCgEmDdHP24qxUATadQxsAVmQhnO3u
0trda9f/5cT/ssw5G0LSbnDnoVVHBQY8ae7H7MX7dT70bYsUSrZoYlMXgJbzLnYNotUI+RR0wKIl
NBNxQy77P2rnPtG4SnhE3iHvoh5S2Anf1NGybR+X3yL3N1+2h5tx7TZjlk/Ob8gaU+KxLb35yFb3
hHFbFP8Z1Wc9ap6HGgBVDw4aQJ2fj7vKLDW4rQRWgMlrCLSderv7je0DV4GvpwI6fAC8Qr0OwItz
CNfkmHNDSY3gIfg7SCxdoAedyLpKcsMBbGzcDFNx65jLi7/wR+FlTjhqN4bDPdRx+nzamRR1UC5O
Wo1XhaiehZ/DhU7VO1jKnmy9nCxrSaZsvELz6L5JnXs6LkCyo8Ud9NRcvd8FCfuhusot6PWaOJwx
SSHQ0VC4eEM7GIqhGGxG4L/Ykeexnevro5Q6nmZdgW0DpsXkwD02MwxIfaRO1C2+GbVuh2EDXOAn
nUI30hk+5qq6K92WBC1q2wSXBTR2+dQHbteisZH1EfS6XktXXRm2ezAWApC9hK8oz1HW2QMiXIkW
vM6XYY8KtAxTM38ELz6B7Q06d2N7YpV9BRv3p0r7V1DLgbOiD+EA4mXWcyG92DZLP5xbqFwS46AG
88+gSi8ocnDM64q+Th3I4pNrXam52RNYQ28XuL3HMIq5pqy9G635r9vRW9V2OzKSGIYddwt3phDZ
w4UwvZPsjTfDH9/Af7jJmmUHVvfB7K07tMFMUHiK99EtrruheTBZesiqOekh28By5wDoxpOcxSYH
lz0uiu4ms/j1atQIh1z7LjO6OB3ktfJS6H3oHBcoiotc4lcb/fw6jewCQpU9MHjkwudq57Xme9HT
Jkhncl0Kda0ZSTw+z+gcYhrde/PeQIvOMOqjTSXa4/N4zUkFDScok1l2GvU87wGwg1pDlsvLhbtP
qSRbyGMemBxU6C52k/wcFb+ef4z6MI6lELVjQH2cBXSYNFScw4fpaOatuSnKagdapY4knSx4LIMz
9p8vBw4XaCPQ/IaZ1nnS1RJMSQxlolDyL8ZOvfY1DNr1eKzd5heg6Xc7c3wKcgrGSNBAP4sfjj2N
WYUAdqxmKxIVfR9tf1/2xY2qfolU36+E7ggsd5w1z/ocqZoaQEDOsKmuzvfmBAEU90+bGjfSOP78
9L5JAWBYA9wzkHcYPAN89HmlURloxk5oiRS7+cUOKzTLomJtV5jwMYIquB9BfejnNdfH9Pna/Lzk
uvl/0uR2XLRZeaTD5gABZ3bopY8NKw5ZFmbDWzXv0Yr/5Qr9WhOg8QOxQOzTYh4Ucj8v6VJ3mKjN
u2PNjIuxwj3a+YYbgrNwYbvlpqjpGOkMrcSfd/r1Rvu87NlOx4UP1ugiTR5HLw+WaVoC4ae/2cB+
u7l/+mhnXwAioiloZ2FzU3PLuffYlDxeKkxTiv4WEPDtYvxGjvh2Y/800s43RrwSokueOOKQhhZE
T3r0635+dt8kJJ+bdWdxZLY7YqTWArw+5HUwhjtN7vjmieaia6q/dV5HcytPY81eFw1n91m3G9aq
hNjDNdBGNBpNmIm7LmYylTbjsYQzaa/c207J51Hk5i8H7JtKF78WAYhSmA/gqJ2l0rnPeC5tUJcG
P/Dfht240QBu+33QdMEYWSE9VHGaQLvm56f0NTf8vCz9fLCNTvty6vEiBqMMuvnNTK9H7+7nNdYH
ff69It5YNsRrCXytzrZWea5wUioASjGhL9Z6ATC0kFR2jmgmwyP+58W+qb1QitgAjsKYENSF85YB
gVtcMZBaISCVt+6W71YtTxJhaADfwN8uj2+39s9iZ4+Pzsw3oGaALvo4H1qIIw6zFbpggZv1UfRL
8sve1i/xy5NkFHEd0F80gs4uEFmqgnTVWleipOF+tevEBc0AWZUhZgMhiBOR5QB9N8I/XsRt74bG
rzCZb7YMvBSonL4NbTD7izzlPM5ITVYEdCpD33pthjHpKyOSZInq6ePnHdNviluG0haNVH89O/jg
Ph9QOee53TO/OXLH1wGTLWQMhbjQcNcNaQMv2pYhbW3tHVCAG9GVW29269jX/IH57t1iG1D5wbEM
MIJHE1bYe4EsbFcu419bLasX8PxhcvJeN+kD47YMexuaj0vniATGHO6ubL0RMEN4tTSYmsZ5urQn
6Nms5xd9Ed11T9Svqjhrh5uamQ9ekx2YDZgm6eWVouOFO5D7HiRiiLiVF7amGEKXQx0ORc32ZlXX
oTU0ew+yktu+bXdSliLynMWGeUt5WzDoh/llO4HE6lyYjV7QYx6by0n57/ZCN7OtP8xleCjn5ZIL
P2KN/czTJS5zcmzGJfJlGlMD4AsF7FwrYGVfXzdDhtgOmLOhuileLH1RONmLyq0dU+hOz5N5INYS
N4v7MTrlHV5K4EjgRhy32jFqJJ6qTsI2N0QDz6Jl8T6I+X6qCrD20EMqskPp84d0hnTV0HXXIhtg
vg3BEqNChp5ZEAoDSHkzZuPdsorQcTDJgqKyNqNT3BSgJkAEkBxLBniI46h33BJ0oxf03Ij8Uy2m
ghdvDfp2euuX1lOakkik0FqphXG5lHrL6SgjTdOrFuY0QdGpN0YEpDgllPVAdIbAVFNdOj7004xi
ClyrrWKM5HfUE7txQUE8QAw4cBpnR2r7pmHyD29GEjQk3bcdugKCAs9Tyr9pPf3FUYFgWQkPpqV4
MLlz6DpISY+QorS9JjKnDKCEBpNLKOfd8gJDTtTGm6o1kYuRP1NFT3a3vEvZh8AjbrwaCplWWqPw
IDgpPi922q1lMOVLPGh6BVVJikNs/oXfzr1oWZLl/SbNnTxsrfKe9NoNkQlFNmuXqIMPYgDblDEs
DXMDT8t9l1VPfZU9myV5z5y8CUhmXcATG+hKDpzb4AH2KNd51lBBeW3BS+nmDDqtBDJAAurzS/bK
pgyJh6xehZRJnxqbQXUaWIX8hgzq0EzNh7a9Z67858aaRIjaZGeq/hLWZI+9VfvxzzFhzQ0+BUFI
Ga41OJJ1+JMjK/8cEWpeoiCE49CRTN4+A4QonR9HCNnZgBT8vNKXyxErIe1DDWKDp8PO72T46iyq
7N36mLm7rEw3xIJpvLf5eZGvN/+6CjpAzKFgNX2R1ral6RdZ4dSYj02Rt592fYizvANY5xJeoAHI
qSL87d76kvJhTViq4iIxGUMD7yyfnagi86JLcRQdQoxbBIqiQ+cHZGoRzK+Zfv15k1/yvXU9MLdA
S8Bc7gvEEWwnx5RdCpBtUdwMs7M61UEl9+dFvjsY/yxyDmwURcoy2GRAsQ5TgnZKtFcCNMIvxubX
Lo397QPE/QeOyso6OieIKS2BeuuxITDAh4Av5WVmAuZnafJmsQn9xnZBNw/mSXYPCd7SlA7EYSsE
WAPSDja10qCeVLzoLuKs3+lOJhlaGpidb4yugaGlffQt9eqT+j6bASrx8sILzLQ6UKdnEHvFpW9W
kmCY18ow70D06NUJ9XRi2WDfFnCBGivjCniP96Lzn0XXX07cP2CsfJ3l/Frl8DKntqIRKzGoK9x+
C0sYABlW/dGf38l3nxAu8P9+TuvB+KdWI8tcD/VYiWNae3gh5g7YkzvAcH/7iNZE6zwowJISXKX1
E0IL8vM6g1VnjezL8rhIeju1fIT9dQ1x6AzE697rH4GMfmkccLVcNgJSk8KOxqntjQNxhZ83/O1J
h7UgSEuQEvxqmDhOop+IVUPUuvij19JG6eb65zW+eaggllM4LuNrgvfyWULd45EW2UKKo2lXz4x6
e7u1MX+GHOnP63xzyFHWwy4dHEXoMpz3K2rBS+pzz4AWYbmnM1QTAQxEBbpc8Gl63bep//zzgt9s
DCk7jNcI2hagnJ1vjHBmLEhlbqBQnKkx0bi+PS1/qaq/2xYiOsKf5a7tmLN6d8Z8j6cD+DaSyDe+
ZoFoA4qgro0TyeFCXym69+Xwy0v7dlWsiBcHBY0vLQRhTryAJEB9HFK1XaRVo5UKVYXMKl/QVVlQ
Zlbx5Ay/9ZO/e6SohVBV4nYBTOZss7yYhwXjanH0kRnmBL1ToaxE2Pw/NAN3HBtEAAYPHmhjwI7p
vO6ii40MLWfFcbLM0IB/A/HraHKKX+7krw2ndR1Y5eJGRhMNjdvPX7puZyl0yQtclyTUEaSP0xDT
k3DtOJVvy5be/nwmvxaUZwuuL/afEAZxb+FQA6EFms8Pdpzuh6AKkCdBOTP4X4yfv9R4WA43pc9A
BYMQ6Hn701VzKbPMa44V+uVBFqINsIMYRggxUho04e+5wPrAzkLnpwXP9ldDfnGmkLo/otkhIBLr
bPUqTI7EHtDPIyfZ4y8P9Nsd4jyCMYSWwBfSUpZmDv7a9bEDiHBbQRIUPFcaMrMCWljrg878K5Hn
p743bty0OJigy3Sa/YXyRPh/+CnIJTHYgVoQvFPWr+efd8uyAfbkkB/E0EpFAJZG69g039hBu6uT
PDHufl7vu0eN5o7PPAJhENxWn5fLl9FDlmUWxxRwuVqWEGnXQHoWgbGS39qXn1cz/4tWdP5u/13w
7PoFAl5gXpaXRwdAxwD2Koe6zOeNmZpILFcugEjbDGr2/DZXcDrpYa0RIFjcuNJ+7voSuOf0jhaY
C7Rp+Q51qmvsCw4QrvNB/D4uYdQaKrN45+YEPKoRLRy21bA/2ngzRIsKI2BEXxJZWIDdq/uZdUla
zTcL4LAhnCWPmEqepoZsUweg1clKpqGE0i/AFyHV2S0HVOFAILMbtFAhDMjQXPOm2dPS9uK2QK9e
zjdaTl5Ia/u2rz2MFxXui9ZHBw0NPLJlnGy4oQECarpN4csmUV36bLUeikPSvnR0XtXuMbaB02dx
CdwxMOw3PtyaOwHPVJJj5oGmbx0UxbyhQ34olw7q/Qq2u5Jc+R3kcunSJ5R0b6NfnlARX3I/v6JW
9pGjKR70hT9FMJCM8VSS2e2uREEJdLZh06N8/WzlxR0Mtm+WLr1hVr+qGFhpNE7NrvA4MLf0lsO9
tZmWK+pClRv+Qlvmlsfe7EOXIHpzR93XIo/5iCouz9KTY5UnF/BhTBXR91EmnIBGeFJUQu3NdQDP
7Tsf9o8RcJN6HcCxsLChf9Zmix0Usq92hVm/j0NeJDmZp6BtTTMqe2tMmqUQV7otIN2bgkrGWQVZ
bJiUGjLrkwJzLjXTIvbJaES4RwEGBfhZGrmzsXjlBRPSy4AIeW1x/oZM2g5r4V0Y9jiFgBu3AaKP
DMfOKHYNLuwtawHI950KfVcHyOyqupVzU0NLoFxOyLjqOnDd4aBKqIG7Lt5YaW7FWqYXfbnPZ3UJ
zkceK+XfMEc/+WqA1nXmQae8WdfziZHowoE+vDPj5bK2TJSDMl23PmaCww2VxZ85g/6QNIH2Nd11
jmyBimuJnar0taHxXEq8vJtqGmhggxYUyIXRC2J1RlwZZN5g1Fbh9C0iUS5fNcI5ettokQVGWt/4
i6GRrWty4zvTsuHU/5syqwvh/w7Ba2kddAWXv34a/8yE7I3WegW/AOVfBl6Y4Q/R4IHsULHhNuPs
ktlvoh+KcHBhj6y9Td76wMovZcI9aCvy3On35QzXAKfFWMIblzFo7PZOTe5Vb1lvYMVesN6NK+1y
QL4R+EUui3joG7zbEYwZ02+uMrmM8UTwgPx1EsCgOIuW1ZWXFTdT6t2igVJAqr+eInuBAUcv+jfD
8eAziyZWO1ASohmKXrnIkq5fu8sCtAHD1Q8VzDDIDIsESxWPc11GbWW9uePihvkg3gnnwOTMRb/L
GATVPQFrGT1DWt+w+WsqxC433BdoHtlbYWRbaCNMMRzsEMQ0TC/qNL1tKrQtBmkejUWj8ZNWH2kp
4NMCNIiW8Fhw8HhUvjxPvsaEo/CiIpsFpqcg6jip80y4mwawlGwCZPdXCj4jgTNNOxeUaMjw2qFr
+DejGnZD5+9TDpsDsUyIOjbkGA1EJsua4bYhrC6QDcwJpa9x9uxrq4e1QZvnf428TCPtQ1rVkNV9
buR/0TKZwxGDgSi3/QMqlgj5fQZVzOxWNbIJwLR4QV567c3TYUjLbTWApDPjEc/OZamIv+u85pSW
xYM09bsx8+u8rLfKyy81YFbBlLl/4d61EXXzAjOoD6fvyqSorb1hySEWA8WtVyNyWWMb2lV60YBE
DZ7jhrvyxVjx832B3+AAViCzmkee9HatgIr+2G4RJR/xg6JqbVQ5KYsBDnEvhxH/U1dnjw7HtB40
pFdplbsln/xkrOopsOHtEaTKiMVk5YEnRWSyEsOzuwrnD87mCKLygHsLSvLzVV3WfzH7ZmBTQZre
BNEsHsCRQcNXdTGqaD8u0tkL8wnRv+WZF3C3hePDtDx6cwFlPreqDtopDq2q6q2G3E5Hq5OL4BQX
nMhwsACoSE0wszMddbn/DFfkTYWeeTgw9Ffz/h54oItuwCUA9OPeLiXCumfAyqVIvKFMukbudZnf
gcDxBKZX0vEq3Yh8ti6MkT9NuFhYXpuhaBi8Q9q5iHJTVCejL2CKm/seMEUNYPdgU2ArMBem2V/f
T8dgrMBAqtX83Dvo5o02X0LfzvCi7PJ+sOB1YvbkVDvADSz6qmgrOCjyASOq7DRbMkcwb+7tqU6c
bH5XNLXicRlC5sgel8/ohkPNt3lTx7kuHktKEosg1nm5us/h1YVySyX+Mj3NmfDxtVcCAY88+YOB
SI7mxlCRN3cp3WAaPDjNL3Q3wQslkyDQtNDaRaMXGU3ba3jZNM0MHxBXhbhO3hsLYpoG8e4HBLFA
WZwGnV6Q+JSTfdOCYrVtDOe693Fh+FMOdTbtHnMGahAfIejS++2GOiruMhq5c3Zn9HAWy6WEaKhl
bLzROBgSeUIn5juuigur9naD7xymFIYEQ5bdC9HcC91csVIlvSp5givsYmqyjZ+TP0UO37CUwN67
q1CQTdJ18ePbo9UjFufMCK0yq2GQS59hUPdaL1akxbCBewC1jL2w5a1WatN16cbv7YP24QAl5yFC
FPtTU+9OVt6MU+nufEdcjpOxrVcqJvMR7eRknijNLjQXmCerdnW/uWF0+oPsGOYbdWlHVr68dcw6
YBbUBuCc7kZWG2EKMdiUwz+mn43Hce51NA84TSkrbkZjufYG62jL/Oil3hOxpqjW6tSV7a2oQafi
g7kxx/beK1oQX9o60VANCvB94KM1nA+6ZATGJvrWNL0qIgYIm2pGU1IYF47fJaTFScJAIoP9B2xB
Hvw6D/PR3PF+QENdx1xBn8tIP0yld0YtD86c3utGRBPMoDIXI4NiOQ2eH0GTeTNar2NW7pCA3gwF
27LKhKMSoCtotG+03eyB1jMhw6U0v7V1tmGDvu/tYQvEwUbjvrIUiVP7eSinq3EcQ+JA8s3CoAJu
MvbEg14/oMB6sfkd6WlI824jcHmPRoMkl8FiTG9GYu7HDPZ+mGNRkoeAylwYeLuZ9q5xEUc2f2yB
RGIeyGWQHan7W2OBPUZeRDJj73Od4dOEQn6XerFohg3EqbYVB+hyVrHfccgof2Qw+Gj5Rw1Dxkz1
h8oB/1YArSVVYK9ZOKicUzXt1ZCC0PjesxkGsNi/yWO438ZwcwqrniYlT8MW9MPJzkKFCYdsvCvb
rwN7dOeQlQIK2h6MWZx+JxwfUbXdZAumnfnJgh/KXNX49C3kEE8WkGAZDwhr3ggG+ispgbQAa9Q0
skwzgCgNWGk8IYV+ED65XgZgtWYYJjlwjfKXLeEkITLdNghQpW0FeuZ/GjcFSksnkKiMfIZngKmT
aG+W6slIsy3GkifTudXIouoFjDY2Jqm0RjTEjsy9QgsVV1sdD664dLxq5UuHXescmoKjbQAwWJtl
e4u0J4FMFsnRppnhVa9JzEoamkZ+yE1/CYjsDsiGT4CoXvkUxlOg9Q1NGTGSBo27UmWRbZug0SBW
oNd5YKkbmFO7lesgZFQX6GgE85yG1sTuMu3HlbPCqWAxGOhmuXQ5XGQMhLEcvKtp/qsr0HHkUw1q
brZ+1jBd4bWJINRsaqLAj3ST2QEY33cj3342AR01QcWr+jpyeR+qCZfDjBun/jum9dHvuy1vSWiT
MaIw0oMOzJtF0Rgur2nfNSgSultjaHBTjYBIcFRM5a6cho0t4deimn5r1VeryR1eHNAL5hz0WZ1A
YiJwIaQ8AgbJ8Q+zUYYFU2+k6cFnAwSvKSFcpZO1uKkQnrqifSJ0AcoPs2twCZgywsE8CpVu3FxF
yJG2PRVxZ6Whwx/9LN/mNawUuiGiigV+x66A1cLcV0V1l18tI4CyYIGHM7iJRSMuMDwJCb7Ixh5i
8Aqfe0i6hA7CJ8inu1zRHc0YEPXT1pbyNM/D26T11merwwF8ph0W6b7c0ryFSvOydSfowlg8aN3y
NWVDDE2NP1Y/7GUOJjLvdrP9unR8q2zkgI57Uux1lPWV4cxxZatwkZDCI1W6JdDQ9gYzNMmMPCRP
fHjQZFkRLSnbgib85Mr+nVgYs/ZqX+NK6yojnkFMLvt2CRrhBdkEQGuBL8g9dakVKqPb+OkDgJlo
JLoTyLZvpiQItOQtdTs4OI4qQA/iUOCfsLS8rjSInVO6rftuz5YHAexfJiDeaNm3tMn2aWcleV8l
sJ7fwAXy1DXjZQMLtbEoIYFYnybZIJ1RB03SqEF088podQpC7YwangZW5yd6esonA77N9UF4JBYy
PxhWHs8div52ALyR4es2QbAkd8yQsaBwIJpAFUQs3fWdeqKul7jNbO18z5mTwl5Zl8a9NugbcyDJ
0oK3GQ5avmQGvp5JV3cSHHQU6N1bs45bFn5U1fxWWEAOujN50JRfKGbfo6Fwp2YIvhMgYRJcsTWo
jpiCGABOBYx7NDbhPwKkCNoNRbVl8NFAXrwkrDN3xkj3Vt5eO5N+bHr5rv3+Uukacw8TJkSgulqE
R7koiq3JcAMv1DlSmJjTJvWScrafgYWFF9qYbjIf0B7uHWuDo0bLAKZKTYa2lxwPjgtOjeHV91UG
In2ddy+g3BxGiU9q9JCwjz3gOGOJz23lWMdwZy9gn4QD6av1xNrLUXqoQUzHOCFnu14YQ3lS39oD
7I6GeY4UYX9Su3pIO/TyAAB+HgCIzyxgArK23qYtnMQ6o4WNk3ruatw8usneJlkcfA9qo8Z4SbKG
BO5gbXTh38PBZ4ncwX3s7bkJ55698nywNzxtgL4GqqbXxoS2Bo2kU20bb5bRVEwfcL+EdT3voR5v
PSzCe1bGhHGTQV946uxTwS6mwY6FaV8ANIHs3IUVPPSODxJweJUb0czHi7qyD1ANuFNy2popxtoj
gV1mBQE1f8BXVh07ZSeYjVwPEsAbCyc6nY6Vh4CTjt0cvyFy3hBYpgFEzuLcaB+Hie+hqm0EZuvc
Fb24HDJ/2y+4rq3/R9p57catJW37iggwh9NmR0W2ZFuWTwg5MefMq/8eev//bDVFNOGZORgMoIGr
1+IKtare4A0T0k61YIijptAL/snqm1s3bF9JinEGG5QfoR685b3lbtOoOI5BR0nd7LxjGVQPcVLd
p3Hzo9fJPNqyePWw77GL1PjSZVn4kA24I0oCm2YQ62o7ji6FkHJ4tKo0A3OtHwEmJ+ToLnpAWf7i
yQlXf5B905viLW70z4pehNvGr4RNF6ov3Jn3dV/9AJGAvZ0ZnJQxKm80TtJNl6unTlLbveUJpzJE
lRwIzT2SPNQ1ejQzekM4paOIyozaf09zgaagPJCUwTk/lKP6RIf9q9rkB9MazmlCWV2v/M99YmQ7
MIdfKUI94LEqeZu20synuEF8oWQdbK0u+6oOsY5uQBfuuoHf6IbhYaiEn5SYNNvrOm0rDEVAJcOr
2HM8+8LewAswS37nRqPbY9TwLNFk/MaTyElE/VZSInJy1z31gL/DKL8peOnp7WR7inDEVkl77qsC
I9fWdei86dFNpogPra49Svnw5kboJpTjm9sohm151YMkDUd67D+tTjsimOnf9yEE3sIVb8wqt/Ze
Ebn0TfvG7mL5zkzMgxyNZ2MMLGpUA+aMlcwir1CXtPxmg+P2fZixANJg+B7jRkm/AtnqoHkY8Z7c
tZL2rRHL32ZSPvmtkHHwxzSJhzG2cQmbjkWehWnZhH/XEaRRMXV8kJeCM2xNxdjLoi9qmILcFF3p
yKGM7ytgGCoNK5XeWdfxnxjq1MoH7EvOMqtjh4aV1H2YlU53k/4hDSu37VE/Fdt6Jxzap/KztNKp
m7dh/okIExGGiq4gXjZr1aHiVboCWtqOejAP4i7fQ7PtbVra2/SGMubKABfHp9MXBqWN38YciYGE
nJ8atV44lrprGpXjYPz7CKoGWxhsG21ba95TldoS3zckDJxEvSmCh3T1G/1pQb+rxU8zdhFBvlwH
nqYEYL2JEJ54kz11BxpXWbOtVO7DLZI54wt5Tn2M7sS9cKic/kCiHZ6jZ9fYILgu2Sqpymvy/frK
mbUHP/yoWUciE42Y99k0bI6fWLUOFqIVFkCi62HmNN0/cSBAIy9P68ME7nI5eNeP+rJqe9gM+Xgq
O17+SfapG97qIrKl0vgim0/lOElfwKjoN1kv2d2Y72LzVhoq2yUtuv57lob9/ufM+iJKr2ZI4rIn
R/8O8UFJOkZrBOyFJau+DzHbklAb0F/rajZIz2NeDhDAWqEETwfHfEG9jzDhYd41r6SSep5kEYH/
uteRnNVy70ccZT+G2LobFJ+HX7npmzX/9bkQ+p9viQqCqdM619kpsw4sr9pSCnBscSZCf+3Uj9Xn
0d3Wt8bOu+tt4VAeMvw4XwD6rhIOp1NlPmTsvAD2Iium0be7HLKqjZZcJ17pxKf6ZI3bCBlafVOd
4huB6+hwfZEszC91FY4DlT4sMv6zg7tpcgtVLrlwsjRB2q6yG/83faCtOta2X5n7UCp2klHur0dd
WDeaiAIiAhOaBIlsNrteVKB3keaFE3fjPkfLxoq9ld24sPovQsw7vmbUeABCC6fx7nP9m9/cKeoK
AWVpw6MAO11IwPSQgZstfy9FPN6KksIRbyClYmv82HwOH4P7aj/shzv5rntGFMXC/Gnlo83hdNPq
vAg82xVGGcbpqMXM353viF+MI69aNEd51m7aXXPqalu97V5owl3/bNNnma3Mi7CzzyaIWi1qWcRi
0V7lsrej6lGJo62i7LtsXBnj4hJ5N7ez75cWdVnFalg4ieTdmNCV9KT5L5YI7qOGjtWJLGGmc7nR
ZB31LS8MuHDxtXK18Maqos8I2dnXZ21pJGCYRGPKImhxzFaJBKVGAYNbOLnKyw3lHk9b06hc+jDc
OirNQxGRyjl1h0pK0mtZVjhd6d4FQ3nbhd1W5QVWm7ntZys998UBaRJyrDTBgaHNDigRBE/cD2yt
6Y1X929l9vn6jM1Ajn+WN9yxiUUGAtack1xrUl5K817hVLpGY4G6nYCWyihBt/z1X0RiCGwn+NXQ
uy+XgFDoogDxMXd6ajGj+8k1vlj6QxysoWznAJs/QyLtQkGWI0+E3nAZyCiqPGy9MXPEQ/LQHeJn
60l0lLNyY+5FgPB/v7Ix0tGVP+sB+sIsmtWhRlY2au7A7L6zwkG2BUX8HZZ/CdID3IExByVmXCc1
HeejaaW8u53rOusat6oSR0nLm7znYKiSI2aUK5zC6edenDuEMWFLctBK04KbDSfL+iQBwRA7ijam
m1rOKRQa3ksWpsLKXv2w8hRRV1V4yeBdGdP8SOhkMWu5uCIHDJgdqbxW3W6nVjl1wzUk78KgdFVn
hRsQuT/ChQPFh8QxjpETa1/wqAJy+EwVfHd9fa8EmcOF+wHCelqKkdPmj5LxTenfIm0F87c4ZUDV
sSSwmDl9/nGUNrOscoicRvxW9NYOVIyZvOnq2qW3Fmf6+7u15pVCIvqQoJ2xT+1GDm2xeRXIyXzt
+fqcrQWa3XIoFlgh+nmR48tf4thCk/s8Koiena6HWfo0OnhFc0IOW+L8REhKUy0SlXZWkf2WQmsj
NXeUQVdu7IWxIBrBR4FKNXFyZ1ccjhaem5keiwwEqJ5/9hC0830M5lVhZaUtRzJFjh0gWkBALz+P
aWiRlrlWyJFDY0BKDn2V2VrZbESsT6/P3GIoCmLkxihzIGd9GapKEk/x0G50xFx706V6sMvRfEmz
7tlQacr+b8FmeUgbpSmFcRdEf2t+dS3hN5XmreWqz6KB2ub1WAtLgiIKaThAU3ISc3axRvgn4OYL
TUjxWscKRmoAKgaVefXjepyP+SOQZyR+EVjilLOYwssZREA0iPS0CJ0oGHVbT6VmK0TBS9hpL0gU
HDWDTn2WW2c47I91otu0vjvbi4yIJn71O8p4tqbRX3oOTpcJg4Y/ifAcsgfa7CAxxDQFlNGFTh5V
nwTRPXp1/a3HtfW/mGUmF/w14FMINrNZluuxoAhSh448ZD+awfxexS5GcHm78jz4kCb9Gc+/cWaX
Yz+YyAb7JV8TvRXkOQ+IH75e/5BLCwZlFQllFR3djjmOVuvSyEvNJHSE8Fsu/1DB/pf4XF4PsrTd
3geZ7YBEoe0noM3pKGpF0bfc0Ri3u+Qxy9beF3PJpH+WAB8fyhNFKr7N5bqUBCkL1SEKnThPDx6G
EfQ1DXQ62sTfthAHN8XwR0Gi0ymtCNDR22LND2zxq5F7crpIvO3maFm5NGgPdkxpEwZH9g4QgPbL
9QldCoFqnzTJ4pASzhWF4lHwsnSIA8csf0Ok2YB/uB7gz/6dJUzo0/wbQb6cx0AmQ49KIoT+NjjG
e38LHMTCQ0TegHqyV6ItrcKp3qVONIqPdpG0fIUiquXQoQR9CKvqccie5eEmAlM1yijiys0PzQXP
qrZ3IQUiWUHwVSwnZI20N0rr75NF4/2vmY09AzCFqa0YOpV3byXnQfvRWZ+uj3hhwCZ8EUlB+eVP
8jaf3kCq49oF05FODEl5L8k+Hfk1B/kPrzqIa6aBzaeBKSZn42w3tALtLWtQpqvH39ZueZRp+As1
QAdd3PprchpL0bhUqWZM3qLmPI+rvaIPG3ngLAGf1Fjqphy+69RupeCrqp2vT+DHHUDKw4sBMSt1
gsfP7h9DqysqxRz1cun0jZPRPb4eYJqayw0w3SEypXQo3NTvZ2d8HVlalvacWRr12C2gom+F1Ogb
w0c9NxxF81EOq0MYWj9StGBX9sPH1UFsGJV4r3KIUcG7XB2lZg5CqHCIaRZdNUMrtxm84TTMvl8f
42IcOJW0Gak5U2q9jDPqoNeEDq6hpTXHoo3ufcBepex+vh5mzk7nUGY8GHyiVQP/hYThMk6rdK6c
esQBTv3chFq+zcfuVnAzWx+je70vdjkaOhKIIkUubjPD/Myu94Eaif0u0eiXqvk47sOI7lpjqnsf
oOr1X7g0EQoUC41qLV52c8ZBGBpB4Ldu4CixNdiClX6D/DfusqLaXw/0sSHEVKDDSxOKhYVJ0Wwq
Yivyu8y3AqfcpqfcqTbSsT8W237Xv8V0hNYYrPK0TOfLWEG/TzIRUJNZT5dT3+lhrspxEDqJS69U
1stqExgkRKiOvEZRfOOGWrdBWQreuZk/AOartoYvbUOEj+kQ84LJ9V9uWX9D+/5OK63vQL7GjYT4
ktRBTwgywAdRWKnbnmv9eH2uFj+KidYH9Sh4zHMCGgjgzNVVJXAkkDxS9CRI6sY1v10PQo1rYYZo
cVItRxrPMOfycthK5SKqDNx0g0BDuw3OuuKFe6MBl1EjBiQMLcXJEoiXWJ8zywUFUWrQzrPiyQPu
CIM9OxbGRFW1glcvb7xtYECQUIc3qvNbIQy3qQR3RVFr3Cyt/HNWKp/cQqX10JV2U9YOIINuk4/o
qo8dGBYz33PSQLTrcc0b8ycJr8pNgcaBi8DQRksRCkITRqARjRhl7QdvQW+MdigNxtaotNK2zOAF
h6zUzrL8OY+a2y7Qj7Gv3iZtuktVc5sJ0AP8CmCv1Zpbwtwhi5+Qsvc3/KZXWtuf0DA7NgXPorYQ
vvq19FOR6PR5kXTfKi2MCQV5rfJolN2tGwxfRSn83qUBLF5JfhKjYc+3/Fa23p0rt95Nq1c3ZUlx
DM3OH62Hb5yRSZ9Qizm5Pqx0JPezBOaIPCD8oH/yzP7WHYffMkr6dmdMhf02e2hUffzW0MUHMWPH
rgrUpOlvYsnzdmiHZyDiJKfPx18enY+doed3EhVlaxQcPXA/NXF9mwlAyMyRXoHoDr+rzrqLmuZY
Ju1ToJT1LrR6fycE6ikekhu3hLwSSSCGRlm5p2V9j/wmqb7+EmELv80V+Xer9QJwAP1LrNNirYvi
oTLq56iudgYQq41njK/II9KETaoWiQGRD9hFbwAhQNLF1VsuT1hlzbNuQV1+sQqenFYyKlgQaWtP
lYV7kmUtU/yCC2ga88JXKxh+JkQcvUWFe32KJKzs7ta20McddBFjSv/f1VUaldXVttAdOnvcN29o
tN8admtbB3Wv7HAa3q4xbuf6rNOFchFxdnHJZVSSgRAxtzYQjU7NQ7QLboZoC5Di3nhSvg1EjrbN
S11ssj0sGWknr3uBLxxQF79i9qwpgtoLdEStnWLX7+NPdBhxlVZP0R1Ixb1/jHdIKh+uz/XHl9Tl
wGeZAdAzUyhCjvO2pd7jP/SciWP501gz+126st+PzZw53UWy0sh1PX3TG5XK4tfe2tR3MJ12/a38
io2P+UzXFGeAcoNY6+q1tbJq50AGIHBpgUxI6OhJ7GRe+9AH9cpM/qmOzW5GnjeThZqEUQ3P08tV
W1uJEQfwoBwl0JHnKGQdbqEJk7p278RSVkCTxns9Clxb7vQfMinfc2xUt8hg5HbNuyMKoZ+o7khP
tb1xO/feV6obXWK9jxYCDvk+15WHrmsRlQwUvBfNVF1JURdniUcmWSpia9inXI5A6QVZLRPSRPrm
e9Uq9kq4Vjdfyh+YpX9jzPY2dh2jSrWD/GFQv3ti8APlUHlntrAe60p/hgGU/KzoS9iZj+xmGA3q
TT7mHSQGdBcgPaQgRUDGS3FU7GRXal5IVKq7UFGjG0R5QDmLQbBJ3F53mt6fqIHe2/Uds7ZJZwnQ
KGC8JkHXI5N51OoHrb7r1JX69eJ3eHfGTn9/d/5ZMH2ECAquI/fDsLHyOAGUpqx87KWdTzuGBx2F
val1dhnEq2PPbd3Bd3otuhO8h0gKTqEl3Ga4PP79jBki0q0TckDW1NmyKqzCFYqSSAhoNsOrVfzI
1zi3CznXJA+oToAv+ll/qovvZkyxWqXiXeI7vO8Am8ffSje6xw3mN0juR1eLzgIigtdH9bF/xp1B
RUihy47mGVN4OYGxhUyDGo6+I7vCJ4jVuo3CMb5DUn0YJenUhYK/yyTUM8MOlSM3KG8NEWp5kgQr
cu1LX5JGngF0gUcy3dbLH2KameELuBU5qjV2GyNOHLPvXsZRui1oWF4f9dLqx/yDUpQBRgJlxstY
JFCB1Pk937I+wNOK6zsEa6+HWFr9hgK6DQgDmcZcU6RUCyVNktwnTU8QrfPGn5qIV8v1IB/HwTuA
eivHHC/jjzi6Dm6k4VIgoh67LevWlqKvRROs4J2m2bi8EqYo1L0m0RAaELPZqvWg9YKEwk9ZKVCH
8xgRGd16YRIfh0knRc2NX9fHhfDyUkydFgRFezAE6iwmStx9rVpt6AyWCZuh0B6KIP9pJu5P02pu
RWSvh66CUSoEv3vDf83H+LlOlCN/VCZ9tCeTIxbTPYSNtc+Zou7Ckf/3YGg//ZprrSnLegO5/bnV
uLSLqPkC3fGXnlbWbR4ouZ3r/p2rR0819OZt3CEBWYWptsFpkWw+hocLbt23Cyibdh8Zt34Xajdy
MrRPOciVjY9G5CaLVPi/7kgV8icq4fdGGTgYKhe474AZzVzvxuM9g2yYlu2C1Pvm+imkEpH/Muvu
U5bxP1C7yYAY857xVcgietDdy2XlgJfXJkryfakK+9ov7+skfeul9qmPRtAqpv6YG/190OQwMFrA
yJ4g5lxBsNPqzr8bYuw0oIPpsGP11oCAGli44PKyomqTbMW4q05tqToyOGYUmMfnPLVA0hfA1QHk
HAsxOokaNhHpMNiDGd6NjaBuAh3gdoXIpWEZh5zi/Lapob6qWXSb1+4vVargi6fNY1fAjqrk4oCC
Zr3Nqoo5baUvCv/yrqzjgyqMd0ktveXi4NtC1eLDJB+bfDz7Mk39DlRq5xrMu3mnC2hNe0H/PWty
ko7Aexbr7ikPRmnrUcDZVAPKL56iv0UQWTa0htyVi2dp64Fgo3iIryPtxtnt5pHlhpA6pgXq2mKR
YOH2LePgur4RlrYeHubU2ybJHvbD5UFlyLmSDSEiv6bSgMatNcyfyuy7F/i/8hqmTi4o2+sRFy4E
GbbIvyGnnfnuEoqEXEQQji4OoP2tale2t7Oe8l1x6u/x6Dhdj7Y8PsrbnC4knHNASislnCtSSgmM
DkufIZ2RazxtES7VisexXauor4TTZul7Awdb6swsdLhq0PBWt5HAWTbKtjvejuVfp1jTRP5nbPOb
tYK461cdwWQl/G7pHY9nrlEzbz9dn8PFlfguzuyDtY0rV55FOyyNxM0EZW8kCghcBtfDfExOGA6V
OVrQvAy4qWfrAgVjxDFi+jdQ6bDuLWCqahBi/acCqcvGndL+UlirNy8Njrb3f+6B2WPS8uAxUGoO
HZJsWwteUZ1HYzBaGdvHy5obDlSqzLuHC3ve+PaaTtB8VCEcUWuPfZvcp0r05e+nj4QDgTEuuwlr
czl9lTYGjdiRcBtCAz1RNWPbrSB6NcFvN4d3PSJHWoa760E/5lR8MyA+GBpQYUZh+zKoObjcfTiu
OZlOIuIpN5S7b/S0PVRV+vV6qIWnMbEArkkmFWOsqmfrgzsQhJ/GHMIrPWiP3U62073/bKL6f0Oz
zMY508OU7rf5XTN22cv16Esf8H3waSLeHVq5GXVimxG8EBI7DXxbbVbyuaWFqCAMjN4hio4cVpcR
9MJHHdUVAifIBtiVkBwFyL9rdanFKGhGIrfGFmOfXUYxfAM9UskMnMTMHoTY+hT5ANvlojn8F/P1
bxx1dhD2qpF7SW0ETgHJ3fXx8AmzlbW3+ElkjO5osonAAGfrwUPTIYaNTQjzayF/CbuVduTiv8/L
T1FMVSXG7AXbB4FcKJhZgMAJMDxVTrG3Bi5c/BrvQkw/4d2qUkvNS2UKLsib9nuzCW1043cJdL3r
H2PxVnqXSsxG0mpoYUgKPTW3871NEBS7NhGfDfrL0mRbsQYAXr7h353ks80ieyERpz7aBMGfbnhA
ztEBKc8DPj/CxtheH95ivD8JBeJBVGXmfS7YxJWQpVLg1DR3arwPNz2GWDRA7STciEfldSXe0qn3
Pt5sfCIHONhTNcC8x0WKaJBz7CfIJUfrHm+sG62JDgbwIwhgzVsZDifPSN6KsKGGJf+SMuN1GKRf
6YA2yfXftbSa1MmXgvcghhFz0lOEK4WG3nTgyN6nrD2V3lltf/1vIWapgDZQvPDakT0nfkPwbDN5
gSpr+cbSxpucZdC0Je39CLuOjRzD3o7OUJBuBuh6wxr7ZXGmDDBLKjROCh6zUzAf9RGnAmYqks9w
Q63hMc6ers/UH8Dp/FEL6JWTHKQggIP5eZ5rUKrjiI6jjHxWrWG4bNArMiW/RXelujMEGRnqgVcM
D7sDvzLY51aHCev4Cuf+xhAbGbKi+ltOy60g4LvahneQLx+9PDkXgVCtZCgfKRF/NH5lLjkqmgDL
ZoeEm46C0kEdhjLnHQvkiL5X99O12myRWvI24z0KbJYD4Wu3MlFLpxP4+mmm8C7V5v1GMa7VMjYo
91Q4Gh8HszxVrbmTSvOE1dqN2avfI613JM0fNkKPXVmU7AUXegac1F2uA2+zivgO/ejbosFM0pTq
fjPE0SQuoGP8U/ACLSbNcKOv936CezCYZG2r1251yppgpa25dDJocMgmWNdEUJh99NGouzIWge/U
Qg4yzZV/h6F8q+XR2cvWlAqXFjEoE0JJYCUoa11eHnU+oFJcN9gTq/TwkuBRC2tKEulKlXX6Z+br
GJKMhDySNZXvpp/x7o6qMktu5EoMHPwqtE2U+NLGiNyTDqnmaA3IMFHO24Q6ttpxsOKWsDRC0j2q
WwwR/spsNtNGrEsMkxih7u5DTAw2mhR97rtCXLkglz7bJEJqmfyHrv1sKsdeEktFoYCiKRpKZEP6
zResH4EnfVfaaOVgWHrmTORxOE4iHYT5ZaWhQNVjakSxphVveyN5GuMc2jeqFy266CFe3L6O5M/1
TbY4QM4Qi0Qd0tg8V8IKNmyiCtyTUGqbDpmZ2msOPEhsaVVpdTEUsr48C4yp5js7R4wM+eeel6lT
UVcrB3nTmlCtUd7wlJWVuXRPGKA6yM+mtHm+AdSokmp9YHmYJYpwMlIyxhoKeyXEvB2nWZiVV10d
OJ7GwjOlG1zqV3iSi4v831HM7wk3TeKxlStuO1SY4rug/9pKK0+ntVHMbu0i9GWzcxkFfsoPY6M/
KXl5ur7AFq+Pdx9jDnix1BHl+4HTSGlwNg7SLWqlW/cU2PjVp9JusnrU91gN1A9r32hxwU1vQgTc
0Yyfv63jHvyx1LN5lTz5ZSl+svXz7p4yw0Hw8nLlpFi6rACr/CfYrFzge7VWaGrB13JHioX9q2qW
OhKBSbz1ev9clkaxEnF5eLiBgrCmhjWf2FIBhicB/3GaYed1uDxokfw5lc1z169ZVy0uRc6//x9q
WkfvjvoONcQwEzma+jSEAdBvA6AoGE8er6+VpTCmgiQoRxHkvfkJWPc537FVOCG0/ElHAw6diQG1
OP3L9TgLJ60hwQqaSGLAMOYYDFlwAzeVDN8xEsWuxs+eRQe1hpPWomeJRUSfiNv/LeL0Ld9NYGI2
tCsqjbYPgGsB25S4ArnbD2BchO1o5CQm4sohuDCZE4ZwSjcm8tMcE29WQV4ZA50mavmbSngyMS5J
1HglO1xYhBdRZiuDB4uWeS5RQkG1dYTGusbYNp5jmq/XZ3BxONyKkJKgcJMWXs6ga/Ze6AUV3cIW
ZZAiOiTVsMuS4Xw9zOJ4LODqPDAoys0zC6PxA2PqJzh+oZ2MvPw0VDzPyhbzkiZf2cCLQ6KoI6vT
qD7QhbpAsfrSSBgS7l46OiuJUe9ijvrrQ1oKM2ly8zBFEF+eO81WqJbU0Rj5joJeDqJhmCqa6hP4
p//ilIB/QeEZhCAU3Hmhyh0yX/VL33e8vrdD2lttiEbUsFZKlxZuLeJMHAkayFMj9XIpaEnYSHIZ
+MB8mh0igg91ZLvA4bVDdartSvh7sXHwTRD3gfUjH8CjUDRneWBZlH4/qYSBSXzoq0+eCjNcuklR
ULXSt+ufawHpTyxVEVEoMHlwzeu10BRbtacK4Lj30l7d9Uf3aBzkbW4HfwvrgZMkqsqEBOZlMgl7
T0vn3bFUimFV4lQZnXlLecJ9M/y8PpbZ0vt//z5tdVGkSazMl16YyYUlW0JwlgfxJLotssXCF2rR
T9fDzBbEP2H4MKw5JA8+eBR4EVrwBefDWSyN35lffh/1ans9xOJILHRADExuP5ZQWrVLhNw0g3Mh
vQahZPtCcyJ1WjkR5gWrPyMBGwxVRaUKwdV0+UHCTsCIQw3Cs3kv3wTH4iDY+p12ELegBVZRe0tj
mniqoK1YAxCZL4NlVoZ8r2GBr7WUF5k2bjcOtmGutQLmGeCfQWkkD2AeISMwiZdxrD4dh1gpcU1U
FRB5aT4eEUH96Y91v5PcMThIods+Bi2oSzWksI2Os7zB1si61yCQ8ZRvzYOSITuT0wbaBZZXr6yf
pYnAb1Q0VHRByAymv7/bBiinoiosSEiPSq9WeRCEu0A4/P360SCjk3ZMSPN5ymGGuplmGiESmtG0
8IHrll/UVaLCLAv9Z6phn4Lrp/Ktf8gJQ56Vba4FZyDoe1V7obMOveSp9auNjHnO9THNsfN/omFp
AUJDUymvWrNTcegkJfRkNTiLkfw7UUteqH6VbXmpJDJ4q8Ds37Kxvm3Q5i0a3pNNaH4zQvGuUc39
yk+ZpXT//BQOGKyo0HCCg3v5CasUle8U4+dz+8N7UL5WD7qNJ4l3Y9nDXqUUe0pOxcmzo+36ITqN
8l0d5EPoWW43dlopxqEfnD1/1PdGJf0WEuFOTM1T5Xk34M3vIj/91BbogV4f9NKyhZ1FHQSKu/ih
RV+Uveh1YRycAwCPTY3Qs5ciX72GpltaU7wvJgonCClAB5dTa5YQukwxDM6dehOjnKgX6kaKf8q4
NwrKCjxq6SR/H0u+jBVkAYq/aRScGwiJhqlvXd/fXZ+15VVLTXHC0ilI8syWiiqHgANR0cCJxXsA
8baXjoKt7bpsI27l4zp2dp6v/LNA2I8TewnRkLkiReeKYh5LrM0425gHY58/+3t9W+7aXeJIu5J7
fa3xsbgy3kWcLclSrMQm9gT/nEtoYD5rArA29XllHueU4w/jmt0flRl4VtcxrqZD86uiCbtvW0wL
BRXdUrOVwu0fR6uoQF2STrO/HXxQqoWB1VeRmD/6Ar9EaMlUj0U6QUN4zxauN0Be0GtMXwH5HosI
Pfsw117krvpepJKwM8r2xTTqX4hDf088uEFWHtjpIJxwm3h0fWThe0l7FifarC4gTEYTC1fxTins
Lsf+WKoq1FM9/dAiSI6FiXorpnG506UGFzsyIMv1nkG+IMwqBNscZhJGlsKdJJX4wvvZc9JIu7ho
X7G4lKDtgHjwU+Rmq2SQzqbl3qDYr29MdTyirYegYyHimZ0WPfrMavNFIP8+mCOGjtg48dWRtLcV
uf02RsULhthOJJQ3NZIRXo86dakJ6W4U4m5TS+pXnNjrjVcW+VZwwRP5uRtsyjL8bLrhvdF6JIi+
/qUS3VMkxbeugTp7qDyoI8ygwkcsMq9YAAgavvhp+RP9672HLLxthJQkCgGR8KYqUJ6us12nIQ8M
JQTdcDd1t/h7YI7qFV9MBNOl3HPPAvybtsTt0XDRFx68AN9f5a7QRCcuYbNcX2ELq9hQ6cRAhzMn
z8TZky8pKU2mRow103SRVEj9SjX8YSN1V4rzi6cOrW9yE0hxiJ5cnjpZA1uozKc0dQTZpA/dl7ap
6r8fDfI3sOBBZFoGWddlkBiJfGxZxOxsROam880thF47B1B3fdIWxnIRZvr7u1wmpSzfG5EgOF0b
33IR/Wi0VSm1hRuP1IKGEFndlGjMbgSvdYtCdlXBkYXnAS8Wvet2VMk3Gj59KP97A/i/cK04tHRu
T8kjbyNTViZXsMuRtTqehWERCY6XUkTpTOMh+KzVX4RWcVSp/jUOsn4oivHkRf29JGIFZflomke1
uJalL6xLfgjY5clAns7UbLng1ZCPvuF7Z0wN7aFUN9pogJtfe3IszfL7MLOKoiRYgmRknXeWQlpt
ag/p2tsCmtyURmVnJs4PUY0ou76ygJbSdd7WJKuMEAr4XDBnyFSkk1vDP4d3+pkG5Ea/MW7dk3Ef
3ee7+k2y3Y18XOPRLCQZBKUIMqXg6oe6iyzVYSxVkes0TWBDbdhwPG7THml+l4TcrQ7Xd8mszDNd
XRfhZnkGVsw5uqoJh1mPcnOIVXJ9yEVxr1LbvB5p/pz/JxRZ6Z83PTt/tmwLK0zJ0nQX/UwZrxKM
2AJbOdRv4qdgv8YuXd4j74LNxlWmadLSMM7O0W8LO6mtrG9Ez8Zg4xWfFfCNHi5GG/np+hAXFypy
WBTluBE/PL99TxN8te4iCs9WsOFSeEjN8FM0htRv6/GcI4hvWcmzy4W/uR554bCb3NhYMaJCeXpe
lhkqWXHTuqSJqqIdr4nwdr1+bUMsBYEhDPl8UvqS5+gJNTBQQDX96DyqSmj74PTk0v/19wOBiEwx
i/e4Ss/28mzresGseUiE58Zqk52qtIfICLKVR9LCood6QPcZcgB8y3niqyDanHdk8mc9yzDjQoqd
RH5AzLleQawtzhiFkonlTKl2zt4uUGdF/HgMz4XKozMXi9GuRHnl0l44MXj8/Btk+hHvLjoVk+4Q
7XCX9nNH99n7TK37KGjKISksWiHq9voXWjj0L8JNf38XLtNbC/nQ0nUKuLKdk6AUVGUr/Y+l7Utr
FGiLiIIhaL/ZWSFE9Ri7GkEs8Vc9qvtQqI+4RG2jUAco4u1dmRNYa3a1qj5jj44dGhzj9L94V5J3
SX/0n9GCmxcg8eRlufdheB4t/YWjEhf4KHpWC2Gtg7U0p8AURHXaWuzh2XDHLAMmhRX5WULw2giF
bR4IwM7WwizUBiZIDzBbjiiZutHlpzPjFiHougrPRovDDS2L74EA4z7rzH4b5tU56t1wq4aBtnI6
zbVvpqN/EgJDD4zqEqfyLOUTcQ0wzJYN14eD9hyN7UMX4JneW/rXLCX5VrXGiRrV2BU0qzfhCPv7
bxctvU/TmoQUUJ+mT3g58tjKWlmQ9OCcjdZpmFxpUmkSLl+5TRfKlhTNqEIwRj6lPE8ZzBo4hsiz
ymn32UNwK91au6Szq637qOxyRDlW4n1cN1M4FE0oHgNsnidgeSw3vqFmOrjzzy7vdhTrN/Ua0/Lj
ISYhJ4Uj7IShkT7c270QGCO+VAqw23EnB8lNGyl/fU5KKAaBcDImD+gPfci0FsV+RKPl3Ilo4SvW
rWBBILm+BBaGcRFjVgqIRrdOpY4lEArAR4U+IF1VxN3/FmR+fRWVWaNyFpz9oEONjqchp8aaaNXS
KmMowDkUlM4/arcDxFGUoGQo8d1URhmPoLnvJBv7vO26UMfHQ4NvA0wFvOSkJjsHD/RClY9pQ3E8
tyiMm6HPth36o14OiS1JkY+vX7SzhGFlSSycGcSlFE1LnxYkgpWXW9YNPLQihjI4V+o+qL918UvQ
3VSmgylU4IXbQsAK/cf1r7c8sVMJlzVGv+kP5/jd3db2KdRu6/9I+5IlSXGm2yfCDAQI2AIx5UjO
wwbLqqxiFKOEgKf/D9n364ogscC67qK7F9VWHhIaXO5nEDggaz+DlCnbVfvWceV2wuVG2/q/X3MY
IzCWEBXE5/zW4YL81tiHSmR/EX00P9kYisvd3hs3fOcE6bW98qRZOC8QzwISiGDtfGuFD83IjYIg
Xsb6e6lQOLrXnmkXK7jwxXlEEw3tEgAYkCnOzvu86FqdCMUKlD2ICNt6Z6MryQ66N1Hy/2JQYCeC
QTpB/ZD+zhZKRmQ+Hfm4XKz604CED7pSou2GlfNjLu2ASwzUiok3AqYnFGu+3jdHi4O0Nazl7BF7
+0Au2A0/dIfuVr/MH8KDs0FGD9xY7Y+eOBiXsJ+d4Jc7M6hWLrKF3QhRYvR88TbE6/AbW6so8c7u
px+Ra9esR/XMeKn1aiPbtwYKJF261sv+nl1i1H8CzvlaJKIdayI04mQv+l3nwP/J0YbYp6PxDE/X
3M3j6PH8NlwLObus9cHM6g5WVXcKtMFIAl8/IDZ0p9yYRQKWxMpi/f5omwaIHhEawBoawLO1agwk
Shwo1t3RQXh5TrYsftOy3lPVeA+uZMTjTQgb3vNDNKe/9bRXchp1uq2OFpOEyxF4+XV616Di6vPU
AauwH6AEnpfNk8qdfTfotp+gs+pR2YYHvImgf2i3QROW0RalnBRFRyr9NNXrjZ2Pg1vGpIKdIYA8
NXwGIR+Re5kAoCYitXXQs+JXW2qXVguLysYEt7y9GivnZ59F72MB1RoONycXJZ6nAup6l40BO0FD
wHOK5zWsG9PGK8b8OupVkGFZu+EkusL/Y22Q1pmXVqd1W4OG1qXaVRAQpZXYkn6yo4uJdmhCdfSd
fkBlyJKal8YtX5vMpbkEImt6zUFc5WvjHs1lAw6oYytVcqeJfgskzK6TzsGp+AqOaHGhAI6gqngx
2nhsn34yE2T1LJtaMhTvLFYXeIyEW1gKeq39rpg/G9RmZLRG+fv+VMU6ORrbbC/0QMTEuZEkdxZ6
Jg15Ngo4t9UCRMaVhtPC1QDx6cmcBepugJ7NtoHIE5TLU4wukpYLj2Kf5NAXWaX5LfSAMCDbQOFy
ksoBieF0FjXeaj3NCzTRPMhwHCb80q8Ky+dAb8NJxHHfKb/XukBfOcq33XYUdDpVj1ZIHTeiVQDb
u8sP0V55gUFZ/8O5qQAo0XeDX/rFXbIVl73hxyuHy+Lng2wwcCW4DiElfhq4F1aboumV3BlS20vJ
IFXVpXuh0ReAHnYrZwr+rm+DRHsA2CZ8R1y+p7EoxwMsD5kDuwv49sYQBYBHNkPj5HyYOW3jn3vw
TxxrRlxjWtwrrCZWED51/rAxNiV6zLJ2y1+Kp37C7xqOiTfdb7qdoBr0nmqbaA2NvvhBsQVRZINk
hv3twRDCiVirB2yLaRXln61n/gDY9E2/gc30DrmTX+7hfJWADb9y/y59UDyGoDuDkjfSjtkH5Sin
s34E/CUpustsSA+ASz7TWN5zLV7JDpd2pE0gGwFiNpq089c6gH5VU7ZoNzsj2cgoOnAIZSly7Vib
bpr5sjkKQ2afEzbIuWCMY0SO+EhLKLBBb61bWTRrQWbHmCGaIQQVNrnLJPUVQ/VqscKEWDxYbIjC
oPYKvBieq6fLPwt7I0OzJb0LFfIGS4pbBVAIN6sYxImbsvTVNocyGld+R9y6zSsDJObceIJpLFze
8QC9yaxm7ZZfXCxHP2n686NjJxR2E6klRg3emQvgAAyaok04/OpEvrIs0XFa+ox4QKMZAxgTHBJO
Yw3G4NQVI8ndEFYw6Q4reNbm/QtENN+rpIOCy1gWOwrE2agSryVO0HYEbbc+ba+ZWrSqK2EmvAMg
q7vIOROwr0x9vXIuwfaGpzKKYLAjt67GToo7zUkh6xd2l7BpyVwkVr+MjsL/jSSfWj2CcRxWP2hC
frSgasDzz7Z2I9WfTQl4dtir75nT7rRQMLh+t6ELlQooE4nhMNgKVP1UBltL8NnV5mctWk9mziGq
UKHVG59EHZTyxND5HRreW1tlNURAFAj8pU9ORaGOV9zBYZweuEKfIl38JqGjbiCb8ci0MPSi0uR7
1tt7W6G+ymKJ8yGnH2UNKfK2qKWX2FBZhJTLAKdUthewr4RWFB/3UUUmi1oohvSOfSX0Ot8UuiXd
qVVN2/7StJAcO23kpSgKeclI0GeoxEMUiutYIeGF1rWp14rxaSiTaDta1q3MRxgIt4AKJNpj15I3
Usv7RLPeUhZu89p6omJ8p/BfymsOvFIxfhA03V1YbJg+g+DFvnLU12qwexdOXC1EF+E4lrSfmTDD
jWWwxjNx17khTXU/ouw3TeziTiimsksb8qiGE3S9dV5Nmrylcu3UWlzzBnjNOspRE83rdB3moTPa
lAsKnfcmsB1YZ0IHQWzKEXYnudqtQHqXqgTEBuIKrCvgSb69oIdk6M0GHbwAS3AnzUe7V12Tw/rY
TAAhrgY3baHy13SfFvLY8xfhQpEa7iDQJoc6NLJClOBOhwqv2gz1Ek0PhAOwniaTVy2NLpO4cI3u
upJ+Duf4j6FQ4DrbRUGTN9dqU68xl+ek/6/rGDK5uNzR+5nqgKe/ooSUeFQnvR5AyzzHrzB12H7X
Oki35i7m7LUw06uY5U+qo9w7TXWnCrYBj+qAzP1WUH2XONbeScW1o7U/xlHen5+kxWzhz8/DPJ3+
PMrtGEx3lCi1h/gxD9ge2sSwkSpeLEi9wt6wvsrvJ7hRciv32YtyUFZWyOJ6tJAO4R+oMc8zMDHA
OVfv0RrPjcwbTQHbyndU2111qFc0mhbvOPStNJS6J7mH2YdQO5uxMZcULM3Ibai+oU6yOT+bX3f+
t8v6T4yv7XB0o6RNBUNe+CqDx616sKKMP7vDF8Av9ZnH3dFjEO0+8F33VL8l27XkZ+mOcQCQBoQZ
Ggzf9EdqHa7gsYmHecjL66rNDHeg+ivrhzUO0dJHc7BzoJwBliSqz6eLBiZtdWZZiR2IGoJnwPIN
xmGolU1raSszujikCczsgIsKTvgskoEHXSE6ToNk/DAyNXAK56C1a1iU6fKdfzYQNP+NQk7HI5iS
krI0Y+BqCsjUd6i6NXl2VdDoHXDQbDtopbGWDy1VGIBZgFQ3XJkmhbnTmNzG9QqtHStoErJtC/C9
9IT4RCFwcw29ng7XkFQGbAyuzG5m67WrQI3QsyPzbnBgeH9+4S5+0K8ap6OCsz7v5+Ulx00paho0
o+7rrL5TZQaD5WJbq2Tlmb4WajbXRZrpDKqHNDBKvoc425XTA/nWCyNxBd6dKwNb2vRQy4ZQ0aRj
S+dsHCl5J0dhmEEojF9U7TZhYqycYItL9CjE9BOO9rxhJ2Uv6KgHo8KROx8s+A+IpFzJIBeX6FGU
6VccRbFzy2lLhnMaDI8gZ/Awtwu/Sq2dY4VbqIytfKW1QU1f8ShcJPrQtkLdCnS19qAmtO2sDPbK
4cqolsqlDqwMpuQA/Oi5+g5Ri7SC4ilO//ItHJFQtZqnIM8PtR6ueAdloCtti+Vx/Qk4W30GUdq4
NBoElNlBRPmrYPkh49nn+f20gE1CW/poYLM0y4SoUKrnuPUtDVLb/ugXbxrgV37ot7pruLZLY99C
fujBMHvtGli6hdDinK5UlNu+8yXQQzAtW9D4rsYb3G3J2PsOr22PaHh0Nypk7hLL2vTIADdmUj5Q
Y7wlDIZjRgH7bM0RQOKDFGWJ8bNrHdTRVPpgU4gTVQz1yvMT9f00AOUGTOvJigGSumS2zqRZM6YP
wgy4lnlD+aOpX4j9I0+TlYX2/btPcdCJnTR71W8QzcY24eKW12Zgl78KKG/nGRSI6zUi7/dNehrF
ON01TmIVOaHlEKS0uRrqBurhju/A9wqO33eUrTnGfR/U1Mr+851nZTPNEjU0Vy1cjnCK44a8joxq
M7RrotmLYUCeALIVfI1vFni0IhBq1ADSTkzVHVC0MctnC7WO8ythSr9mdzCyiT9RZiuBxo2eDMyO
77JC6Q8idvD+a+3bRG1/xrmiux3PfjQxTqRchmtCTF9edPPgWIAIj+rnVF49/XAjHzOYmuIc4m23
rU0FOu3GNsyzR6gYf0hcHxDMxNaR1Qdz6LNsI8OVXdFD0kGD6diQ7g0j/4SD0MNgajeZoOYuz8La
G8f+sZVDoEA5WC3kTlMaWNzz9IKn9FIZc8jGtqOHOgTwbz1dWfJLFRdQTCBZC5INUDpz2hR4Svwf
+GebQpeBS2gGEuDZt6Yo9gJE9wuhJc+Do35mhvkrqoxDZdOHUNE9O2w0F4zt/35Rnvye2XIFmkhT
uGj1wLT3iZ76mvMyQtHy/DJaPPyAfUNmNXkoQvXj9FPysY3sLGKI4lLTVb3oXt1M4uNu5iWH+/ba
2ZiQlw9hW7FZE4JZ2iigMAPBAiiG/U2RFSuCZYCzGZBzaOCKcV3bEK7TVvbJYhCIn+kgyeLFNO/3
d7XJ+kovcIPZqWvCtkEOmgsN/ZUw3w/mL4QMyuIoWqH3PZvGnLAIVQRGgraCaXlC9b0hW8vTtfot
hh+2t/LVpmfm6QYEQhuOaBQyGPhuc2m8XAKqwLWcBhkAkmlWuMCxjOzqMUEpTgCHbugQH2L/0QcT
b/NJfRJARrD48ZJRZzl4C9JNEtmMBoNpuCnkgXgVu4W5hutamEsTrel/yKsoS89enhRkoTC1QjNA
IRlC5fdOlvlAg4NBsvLE/b42oI8CQi7QXHD7/TaeIo7ijFEESnny2xmNHc3s/Sjp7/Nf63sYXHMA
HU3Aa/S+5iWNhEaa2mP/BflY45QUrqYyV29XcJPTZXm6JBAFeqcTAQrVozkTsS6TbLIINAOYXLf1
k5X++otRAI0LJCsiAMJyelA0LYwCBq2hcIHS7yhp/XJMb5goVk695WH8CTPLCfIQUpC2luKSbuRF
yjToKMmVt+Ri2mGAXkfwhMV/Zns1DdNWNh0qG4qhwGOlLWPPSUzFb5v2Pv8C1FnV5i8mz4D4AHBH
8PacK9cARTfYQ4rniFOmGxssJg/PSohE8DVJuMXp+xNorl+Ds7zROxvPRahS3HGe31MqV66M5en7
dyzzo25U41oUVW/CLLH2eBL9MODM7VVNBmcXK/I7HgV/MXkT0hK9EAxtDmmIamheiBYrD9trq3Tj
TgDWkI/NSnNzcZviPIWUAvw86beWcSfGBoUFbFNS4Pr/7MU9qFcr98Ti5B0FmS3vujFjyRrdDEgW
QpMk8sL8hhLo51hQDY/XngsLNV0cCkfhpjEfvUtbMpg2q5kZDAN/hsnTLdH74lbtm2KrVlGF6jzA
bobUD2oewUKGGvDdUGoYAzV7KuuX89/x+7l++mOmPz/6MaVKxrTMEpwgClhv8iqOoBSE1xV0LPzz
kRZ3Ae5GoCccFEnnxSJItGtKoZiYZUVeWY58aBNjjaOwuFy+IGGALwEJPDsPQXzsBVHwJVV+n8FP
Knsp/6NCLO5bTBjYubicJjTPN/gtDO8BekfzocwrbOjuQrfLO0Os1ZQXZ8vCRAFCDW2tuRiaapas
aVMUDXOTe0Mv/ETm2/MfZHGy/oSgs7J5WsLui7Yq8hWqPA2S3tjMfM6j8u4vwhw9j2fLXUlM0sCx
kwZp2XoEXYwRmaUGTt75MIsThoMC6SRaJlDiOV3I0EsnsGKIaQBzL5T94+LO7ujn+RhkMYgD5ANM
Z1CamGdBWis1u6u7IRBIhVyT6arbKFkMUi0FZSwpU1fYLHJh3gY5X5V0G6WGgnY4EVwtuyx8u+tH
t2uN1ofXwWeSmaZb5dEj16CrMrageVufMh5+hAasumy4y1FB+pU0dXkIAGhOnlhAcMwSOZLKgqKJ
i5tC0/0yrTxGD+dnaQGaiS0Ccuc/IUAaOv0UsEDmcCvUUOfTu0snjn5EJiMuyGieIizQk7P4ncnu
IpH9I9ObPdM6toXfwloNaelo0yCGMhGWsGnn+Xg/xmWfUNwdivZbRTO1FNeW/lZBJ/b8eJeuj+M4
syM0NktHMuEgY00++khzy27wUahxRylBkVpDZy7tWtCK6Jf8ynQEnU6uavNujODaFLDc2DddfAmD
+ouh0lfS8OXJ+xNm9tAN9Ug2Rqn1QYz7sM6fTdT8xviuzV/PT95inElSDSUtyNbO5UDyIueKE0kj
GBrQz5UCjMSqTk1P4c0rC/WVdGKBRg/my1G42bdSoaNmhVTvA7KDxqpX39VefJt51ab/HbqpG28c
6a4xKL5y1/kr4Djo7JNZQqbjADVGWOqm7ZUpNKDQzAFytAmEi4c6rr0MpQS1qnJsEK1yq4qgZrQm
cbg405MJJi5G4N3n6W7LkMrlKraDljJ8UdiW2KHLOOSJn//ik/4JNE93eQPDbrTKjaCK7wEqcBvD
8tLkosvXhN5WRjRPeiMaizwHdQUVL9ubHD51eFqLPmhXldcWN93RkMjpptNryfNYL/DItqr73Gjf
CiXeq2G5Oz9z06b6tlCOwszSl2gsoIyDSxna0TG08t6yeDj0BCoq/XRMU7TP1so9i2cXyoWaBlyT
hq1xOjAIyhR1ZXVGIJ2bDFIMTQ6ADCl3SvPEk5V1sXTzTKXJ/8WaTSIMWpky8gaV5XDLu8xPmbU5
P3/Ln+lPhNn8VVXjJIKNBoAh+cNYjAnAWFh4wlg5HNdGMv35UdJMaGjUITiDaGIlByvTbhplTTZx
8cNMIGDdQrKJJ9ZpCGqHUkQEIRJb3XZj0bjOUN3xWD40Zb8Z03ClqbR8Mh4FnDbb0ZgoieHFFDEj
6H+ar/zRgXIKcC7Gm/HY/IbE4FYzXDH649tffLGjqLOjkXBYS3VVbgQqeUuswK7v0E3+ixBonkJq
ArQKkDhOB5aTslXEgBDon3gyeRhrAORQczwfZUqbvm3doyiz6dOGqLCykfaBPpp72Aa5bdZ5FID6
kP8YtYcmYn7Zbc/HXFyGRzFnk5fB2a+BBGEfTAKXcQQF6Iqqa9nN4p7CtE3kSnj2ziHpcF8obT1P
sWvHwtNAVNVH6znmK2fDAsQIF/OfMHMOSKhUMU8qhFHBe+mv5E33kF30++KHfj165oW+AYH/2iy9
7Hb1el4e4ZekHYTOYLh8ukBSezTSNMHK568id9m9vDFfnMjFTBbPtlvdVxeA74U35lqaPC2Jb0sG
72HwzvBeQS38NC76GD3czXLMLGg+CmwSdjLInhyv96oPUBPRVHHrrXJwxF88yCaz7//FnZ1eEa9U
U6o4WtSo86UOcVlVcdFL+Zu0+CjMbN/BCafrLVsxg0bU24bCMjOq0LN8YVq+sZJf57fC4s2JGwSA
IbgxQW7idC5TqnW1KlA1Vmnntspz3BkeqaHGU3O/TlMvHfP/jC7Agj2KOLvN4ry0gExCUY8BilXG
ALxJyzPYf1eyOQ0zWySsspymyXtc0Oiy6ZLfcCFRZzNWRrN4lByNZrYmLAU3SzE90uFD5zNgc5i9
xnRfCzFfD4VVcpLiE4UhfY6iYu/InKysueUY5lRp1y20YmfLoO+I3Wi0NAKzwQM8773SWevCL1+U
aMz9L8bsw0MGwbKEiW2rxlEEbly9hwfHptMkAPRGoDC41vHsiVvjOyS/M6CCMtNH/r/v6/oxy+lF
rwCfdH71fwHovx0lR79ptkrK2uEhowNWidf59sWwyfbWZYaeIQS8Hp33+op/pHsQrJ4GMIZ/rbEj
Fw+ySTYK8EdNw9PidPOBsdQZNUcLirTsvTfpbZIrD0SWW5GuQYiWP/CfULNnqd0obSEiFGDkkGxK
AfeWSnfEynQuXgiAFUMVAvcdOoen46mJJOjio1LZjPV1y8qN0hg/nXENxrw4lqMws7GMbdbmoLsZ
gSgb38gMKGnoPV/ZEYvf5ijI7HKzB1hmYaHi5QI3+Q6siJJkN4KUfpvXP86vwuVpg2sJUBY2/CJm
m68buJVlfDADx0DdPP3soTbHV/ORafK/LXXgQ03NAGUUsOzTj9PFMXCvTEzpHH+MaMLcToifjel0
cCgVygYyeGvreykkQe4IuXRorDhzl1IYS1dUqgD4ECHwLGOuhiqerOH4DA2udO2LLU3jcbTZssir
jiDfR7R2MPaVCAqp7Qp12Pz3jwWIAYCbKJXi1px+xVG6H1ddXPEIL9o0HjbMzu7LsHuCneZftPWO
w0zL8yiMmUqAItExD4oejvB6hW7/uyk+QMTwEsVaycEXv9PRmGb7Vk00PmhGBqSLJFsU0G47dgED
0w1gsS6K3SunxHI0tA4NgDPR75+duTCnBTg/AxzLivMH8AY2io4OCt8ZYe9r0Zr2++KqQGsUUFs4
/Nlz9SVYKxQAS9QDoLbgNDLjsSqdfQ8IyPllsYClh3T5nzjOrHbbNapIM4m+g/3E/XAHfxLfMAFo
dyOgpGF27uo71Fk84qabaMu0DQg01sFYeYwuHVrTBgeOF2k5yA+nq6biVcUg0IRDK1S38O7yh8nw
VSKzi4rd+QEvFueOYs27ILScknOK4lydXBu16schStUbkl5OZumda5vFpjU+Imj7ng+8+EFNXDDg
lnzp+p6O0UIVToXUFcpxKLDGReaVeeFqeDieD7M8lX/CzDYgfJia2BEFVmmtwze69hUoIeLwdluQ
Js+HWrrPgH37d0Sz7VeasNCiBa5NGGVtBkXZMxqvFF7WJm12NgoKP69KRYGsmRwQcJzw8lkqa5jE
xXTqy70Ty2+iIcy2tpWIQiedan6lU+2N8qODb7LtqoF2Vx6gyOdWHoy4PQih7vMnE52FlVNzcZjT
sQwgloFO4+wmHYUyhDFwjEEp8hvFoLcgfB1MvlbzWTzBjsKQ2RLM8jCSFgBLSpSjIZV6TF63oeF1
BZhqdKX0vhxs4lB9WbHPYdJq2xojibGnHVZ5YgSNyPyoG0BLux/9Khd0cdVPNln/L9hsZL0YSl6F
GlKRuPyd9/XWSPRDqrJbqfev51f94rdCnxYlOiiqfzNn70lOs1hF39HWei9Uc1+x2k2oDX+xj4GK
gnWUAXrMN3d2SKYXZWzimMpM1Uv5XWPKrURD1YnXTozFJifeTjpEVSaL0nm6UxGzzWOVAfLZv0St
2LYSWkaZ9M3KPOh17EHABNQSHMgZVJxV45aJFOel4oKz6VkRv4KQz67XIl8ob/CD9CzGHmg9XY0/
WQKh6VysYdOmXT9PCVE+AfQVokSQzZ4dPFWLa6GosLS6kLtkfBohs0vYbRgFYwlxJLryKZbOuUmt
BPYUkI77phqUDqOeAq2KKnNfXPZZuS/StRbq0qI6DjE7tUs7Lc26wTlnVuKCjjlq5foWIMe/OE6P
w8wmznSKxuAOCoh6JHwLl0MGVIa25kmwtBkh+gCcIvTggOSdnWYytmxZc1RKysHcZLCgL2E2ZJro
hq/J1i6dMceRZtt+rIgyOhaw6yDwGspGpcoe+raFR1v7pgT+ZGUhLIeb6gyTeY0xlzLOazUdmYl3
b6pAOSMcq1tFTX8J+FJBkNtfNxxYXBXgTGKNQ5sL8JbT85qEoIOCADgENB89h+ulGwN2PQprrVSz
uKEAjZzaD2B9zhUyp/SLDgRfjPMy99Q6DphZ7XUIcidwlAW1ooUyvfk3KS6EJaALYk0KSPN2nlUU
mVNaqMOO+bsy/BTitaifzh/WSwNDVqlCOA8ILHsOPE5l2qmyydDkAImxyLIcdgEQAhxoWmxU6Fps
QqT120JP25Vi79KnOw48/bCjd5BMaG6VDvpsohyvBxp3LiP1ATre7+cHuBwHtwRIeWBPzo9CCrl9
OD6jEGSqN5EWeWL47SR/0VABOB0KX8Dj4eUzy46iNo7ZYNl9kBQPJNfdUNwB3LI9P5ClQ+M4yHQI
H02YxhwyamVh4BUMZzfo7jBtF5F7GM+sbGJwxheuD+DAodiI5BWqyLPXRhoOqtESFKrNpH2U0GpN
7ezQsx4SSOIh1wsbvA1xnWnWwxDrT6hof8rU2CvdcFcOMHFu2uesBjoCwJ93YvebPutyAFi1yzjM
LrkqfySms6uVnvmhXRM/NciDxtptZ1i7sOzvGeQISKe8iyEL6qLblJn+UnbRhaZHDlSn0+co7FCE
Gu+j2L5JWbIpIrKtOl13TSO6VZP6vtDBRQ81/qRB8gZAYJAfu51FI8NTYnQ/R4jra90VpPUOhIr7
kBQPSsomf4DNCKkCvY+uZEQu8jHfdyNaprQETSSKu3cI39+aXQwAdg0heGE8pQb0jUVT76RTvcAn
lm1YXl9AKsiLkgZ4l3Q8QOrqHrr/IMg7PcjygtYuayx62VXO7xCCUVDGp3fSkYNL2uapGeQFiXrQ
jOqHVh1BoxTNhuv0pxJaOz3UHpliE1fm/U3FxI2R9j5Nxr3R9g0EiKtLdYDlFevRMZHGdVHJe/h9
7nJZ7WqKA6pT+0vN6ltP1aOLsFN3VuqksKEtPrqB3VgEdRzbSfayCRs3ySKkh9UmN5VXY5Co8qTj
PotBEBrsETY6SfcgKvpLdaINE+O1ZiavsTO+UC35oUoLc2HfjqJ/GLkmINAemtDHauEzF0M2Nh6d
u8Yar+xkvCqT5DPWIZczwL1tW4UWbg0KijVAGyiaZddDReEGINrBbSJ925ZQUHWK9KJ3qqshodXE
INjpAx6oiZLteJy+69zY0Da8dvImdS2AgaTo8XwVzPYol5UXQ4PCVeLuJy/yz5iLJzD2pdtrFR61
JXehCbYbysZyoafw2hl8G5rk3WpyD9XIFHRJpDiiOsQ8+4hkteVy9CLoxChsyFy1tK8L4jx0TLuV
DXsGwOdhwBDjvt5TUu81h21yUlWuTNIL1oe73kkPyWi9W+a4j03zGqy9W963QWEAIjJhKFkn9z2r
H5KWlC5T2CON2c5SU1j3pTcleFVQ5WX1TmVQ4eHq4KX58JnS6hH1DAyG7UMAxElbXsoqfitJ+FSp
zQc+1HU4RgfWJ/digBNFo1xZI4cuBbsMWQt5x2jnDO0FVJRfaj5c6XayB3rojcL9DqRDwNKqLlDK
5AbApF2pme+WakCLWOSp5+SwE5HioVPbKwjJXZch/Vl37UPWtDDfKcgejeAPrrRXIlRQ+QovKVde
tNjQvUhC0CtVtQPJoDjMwoOYPgrR+su4Sq7brLhpDPBHR8N5LQzrubcgf9yrhemJPGbXhVM3fsO6
BoyFKvXqyrBdLkjiEhofhoJ91lbnlz25ypN8Z4p+0ynGBemK66S3LuyOH3Kl2nMDFR3Y3Me+OTbc
xaq5wFfdpVx/zOPe2jdJe5Bdd0+hpzIU7YuddjcNje9Dmfksth5oNQRcKKqfaXZykaqo81fQW/Fg
m3HXZM2BxGQTmTo+bIiBZ+pFAjCm29PwY8zVQ6/WDJjWMvGVxtmrZnEfJvFTAldGEQ8m5KuSILei
fcIFd3OePIiSX6WiPxROdjAH7QkiKBuzSa6Y2oFx3j6LUNf8MaotVzeGD56Pd4Ww3w1a/XRYpLtK
1d0ZGb3udDQhY1Y9qzDvGAXL/MIc1+iTS48D3Lt4HYB7pILaeHpv5XpkRfCTQ3M1MW4Y2FuKXAPU
Ll2Nk+4vUKiwSgYM9TQEDgDgXKQOTRCBcwHKqElU3OkbfJuf//0OPg40u4OBXSXFoJl9wO2nZNjL
mB5CHDFFtNJ8XEpaoBY6waphcfGN7qY0ZQ22a6gHxExu29G4zHmXuoPCV2gsS/n6cZzZ86ACS6fp
LIipKOoV4z8FN9uLqtSfYxZekiQL/yKFOQ43+05VMoxjOAJ4wjgHWxkVpNEFgNhNur9pex5Hmn0o
gacALBNhEAWrxquR6LuKr0GrFucOqk94eIADBv3p00UHICpDpoJvlHfRT7t9N/SN2hU7dKZ9rb4/
v+4W18NRrNlwHKsSuiOJDlCa7UKizBW4uK1OXcn8vn7zvG4A4UNkyZDIRdVi9jAl0BBqRWRh3e3s
XbaX1+VTc9lsRg9OyU9wc/+LYR3lmV8E3qOUFpm0ZVR1bQRp80Z4h3PpEtZYK4NaLOAfR5kNSoyl
iIuII4pGG9cy4EbHp/M2avRDNzrtBvJyrwUH8FtrtYdBaFfQe8XtEYUo8LfdvT2K3ybE/l3SgyGs
RmMN+S1dbpLW+R2XUJ9yFGel3L/0vQ0kCNBPAIHW/CZNPyYWznw8/CBtABS9gHxC6qpkjYCyFAYw
GyikoKcLsuS0xI/mH9WBEJ9cJUEluFeIZ6J+GrayNv+LUaZjDAwXmDLM387wwaJmgrpKEP4aLshF
+zF4eDE/osN7UW1TH30vbUukSw/ajm/GjXrV37Db4VLs6eb8LvrSHZgvb4p3LnRnQSH51uLDbMOs
EwSCQOFe9pwz/Itc2Bean/vxNkH53FMPyTVmIAPkSENF29hisfyjqej4a0LUi/MCICP0vXUY281r
6lVhVLEdIdEdo3AALtP+NZJskyrJ7vyw1+LMDo++yXneFKYeJPUzG7WdozEc9muye2tRpj8/Wkt6
JaXIrcoI4v6lbpmrMAcIvDU9+aWXKXyP/p2zKRM4ihJbA4TZYmyMTs88ZQxdCcc3noJqQrxSwnGG
7f//Jm+2RUAMgRRmkgC6PclX1bCvgdkcKCMrm2Rx9uBjONnIwCx5zkGprVyNQigAwVPgSsAamVip
W8vf58eymCZNcHf0ESfCzuwgjHrLLjTd0IOah74exRsZOiDUPORF5J+PNC2p+UZDC51QEIM0KJ7P
CgiF04Y9bymssboM7+lmW9bhSoq0eP2CpQqGBKJ8K3FHjlEiycZKSGsJdjcYR07pmhA9DamyLTp1
JXVZHBFK2A5SWIBH5iUes4rqti6mVym/4BB+1qs1TbnFHhs8eJBRAHWOzG+21IhamnnOMGnqRXtj
Vgdtz6BrwC+yQxIYWz4ZMD8lW2MfvXbX0cPaabTIUToOPyvIqcyxKzNCJbAqyHawDNeSv60hQjJz
1WRgdaEYM8IUkP/S84PGVjKBBWkdA/CxP4OfrRiY0UvQnBE9vRK/rddsLzK3vOaXk4I9PBaNbb8j
l/Iy/ouz8SjsPAOpbAFqBB4UgdEkUKfjW6V/qhtrJcry4vl3cPNOH3HGhpEeX5Y2vyjuHofzleW5
vHgmnD8I/CjmziWx6P+RdmXNbetI9xexCgT3Vy5aLVuStyQvLCdxCK4guIL89d9hpuZGZjRifb41
b5NbbgFsNBrdp88B25+eJkw/Wo/ZttyKe80XntzTo72Nn8tNFRB4UCc9jOaFnrL6zHlHEqybuEOB
xphFFis3I2sYECVtekidgxO9fyKeXPx9+jHsh1lPLclw+toifrRYv+cZePBu27gWgq1pFoiC0BKU
jrPjx3NRJuX0ZNDJk9D3FubW+louGLl+yi6szE6ZzWIrVqfLOFEx96cdkvyBVtyTVuHa45OGgibU
ZHLQpNpVEsRsqfP0G4PzV2S+sD87Z2pWaqY94Kmc/jJP9rq7k1vU9dYcsTM4sx811DfCVX1nItv1
zX21Lg7GkSwc9qv30D+/QZtPQ+aGplgdOp/HIUM9BM4p8KBhL62TL7jlFaJSRJULSzO/BJ2L2tkD
brxGhvvKGainy9Dwtab3Ect3aUh3XQ5GsjZGiVh5+TcOhVb1R6eVmBKwewWfWtN/mrz1kqEFWVi/
sMbbbqvN1c70NDSLBn3gY9R+zyE63ZW/aPz19kquxq+LbZz+/SLrEmjiDWqK+NXZqqcleEQtodWX
VjH9+4UFrVdsGQPAfNSHh4o2bk7ua7awiukA/2/XR4/yo42xjR2lalGIwrjod0WKJ6KBNF1vNhTY
O72yF95w181ZYPAAPRnI6GdLEnHvRGOHz29RZWWX1GdD6RegVI67HSlV7/YnWrI2W5zhjGMajVNc
EeRZCMJd2skVlePaEWLlsHHB7a6f4T+rm0XLisdAMjZTXkwRq4zHMXushruo/HJ7WVfBaID8GA7K
etCUn1cP67FuNLuA64X52gihrzxhwlA5bcBYFmrvfXeisncdVHtZsfRyveaUl7ZneypTiwilQPSg
1Q8TU6iR9qKgfnl7hUtGZhvZlZXQVVHhFeh8l90xAkV6AkqAf2dkdus0+Shibbp10Ip3U2Z5FqRO
zWj1GSs2ZsuhrgSNgJnHqyJ1aDRF29B8rJLHMt9pGG7/dzZm38SMDB4OMtOOlT24dpe6TakGlr1Q
F706fIXX2D9LmX0V1gMIBsgUCm7euLJ38ik5Kg+T6BdaRJlvnNjZXlUHyDUnB7EAdbvC8AaV9gvb
s4/FC7RawI+OS8sHaMMrV6CvStex1/pjYG+q53azBOe+OsEBgQXgUQyILP0Fb+hEow+2hdCoFO64
Qj1klQoQWXnMx5BSEB+rM6gXhs0SqvW3SMw8JNvgcACEA0M9oO36GJJ1p0i1NEHWT3ajX0NO2JOF
q70CWWudo7toW/v5triHuNMmBVO1tTXPcbcyfn7CpS5+xGy/ew30+gWYu45j02yr0vDBr3XQLLL5
d2ZmmVemQpie5rjiMMff8C9mBucpl/z2ajShE0UeCtKAO8w2tLAihfUtktgKUGXTMyCUNfKN7VcB
O7M93YCYNMP/vb29tGmH/v6Mf6zOdrAcwsKwQSJwrM1wZZmOG+W/+Bh5gGh7ohu35rgU0H4v5JbJ
2W5WGGoelQG72e+sh+Zumo/kO3XfbdDri57YeXowgpzhtVqq1CxZ/v0Su0hVwlwz+xI1iSN0AAeA
hl0M1uHKfY6+pQdIQPmANoDb5CUxfbZb2uhriRjG0v/7eefAMTx6ekh6INnjVe2qCXBcsb4QxK+H
vgsbs7SVaZHxHz9NX+oXFZz+q/4wiiBBKGhXxk6+tFszdOuH1O83SxK0S+ub9VSITPWwLhH6avHL
HI+V8XjbUZf+/vTvF9+uHRxD0QS+nS0GFy9xt6FL2zddQH85JnSWwOoEyJE+nw7u1TjpMciBKs6a
7JwvNcZ21X3o60/ky+CD8+4hOTnbJeXtqwcQRWTD/v36nk90J6KgNG/gFxDEcTMCYOQOQM2tlQu3
L7JdozrB7Y28vso/Bqd/v9jIqHAq0nRI/1Tg/KBv5g1Qi9OzNftM5+s36g4VS7SQ51AkcM/1MuMJ
HlFO41rRHsICXkiXIE9XlzNh+/5jZV4GIlA1UVnT4Ewn6ktkdAEtNNfJGXIxrVgC516N0RfGZo/S
3K7At1krIOG0v5hQZKHmC3h4F/Kkq12vi43TZsc4JhRot7CRuFqNlQEh5QMVrpkG9Td1P6kWDCvq
d4f8weqDLAvqAsQn3vC6xKaxtNbZgdajSOiiRXYL7RdXtX9EFhBLw8Ktd/VUX2zo7FRThxNQUMFI
HMYQsKn2QlYvt/19ycS0zgt/r1SL2IOEGzrWOxh5QHRF/dsWlnZqdqJinTasVGChS0iglcmqVqKH
ArxYt81cf1BdbNYsQ6BawyGMMmWX+XPjKNCwiQPKXkup3ylRhTZU53YjcTvOXE7qBa9cWuQsUZg0
jQfNFthGDFQbUNEx+mcB6OftNS59rFluIKLB5CzGVrbN4OYq+tc1WXhuX88C/myjPpsKs7Na4MFa
y2O7UzE+tJ7KrYycuz3YdIEcdLVgeGQn/h3TMAvJ1sIezlW1C8fMG5XgacIxc2klXzrrS9Jtbu/g
tEN/XWIXq5sFD16ntl1wEAcl23BdrrrNdPNnu08RTVwEqTlbqxZyu0CIB0FRMASTFC9eANHORidY
9SJPgcLdhn1qlu7S6OQ+F2c5bAUAu3GNanxeQSmL+uBQ8OqsdvniSNuCJ845a5TGqqsyS7WjMTSB
bUSHNIx+3f5US+4wixu5FhIFJC/aEYjLNt5kxhdniSp+aRXzkNGSvpMAqR/7UveM5myNb7fXMP2B
W+42CwsD5JRQOQBCg5vxnpmlX1PDp0Cuhg/tZ5qgl19/Fhx4WkQJPEDD+Le16sdkbart3krje7M1
V7eXtbBvcwYXQ0RKgncRejDhsLcJgUxYvXD1LXz9OWAn5UJvxYhyiDa+RiOI0oyvMv5xexlLNmbB
IM2LKpcqlmEBVtvej825zU7/zsQsTSiYXSdiysuFk/mlsRlQVISI58K98LsNdcPPjNnJ520Xl1mJ
oD0JWNb3rAp0jlKYL6QHOOeIbmO/ydM1e7S39ar3I88w/Aoc4s/ZLlpRAlC0p4Qvkq4woGpDjPfZ
8ZfQkterP39C73wMXfZd3aUMW4EqAcRz3vr1uFe8zqssP7kHxGwPSbylitOUcd7al1kMKXiakJQi
TA3gaY9Csq0kBnZQWX3NCsi29F9T864fHB+KZgufZMm3ZqElThlAmnaJ1M0QgWG0bqweeaQt3NbX
D6KDiYbfUrvzUXHottDUkRSzJrJ8r0XzxerjhYN4/cb8x8R8SjwpAQJTW/TVdPTvuvY9Qg5lJ4Vb
hxuVbRk+ZkiD24dm+ip/f7U/JmfviKJqHa1xEPmtlrwwS+5bk/r5UL0nvPhUJPtjahYCVC5D2vYE
lV3DPIRpdRxDtmDifzxY/tiYxYCSxU7BYuzg+GAfnEd7rbjaXfW4xdiIj4J1vpceGKDUgIImx3VK
9zPEayA3+a+TOLPgICBP03YmXhFRm2/RJF0NXbzm9bi+/dWudoDBXgxoI4osQK7MXN7KhkSMNnIe
eqp/RRsod6KygvagDHKfBUuUr1cP2IW12dUKvHQOrAlCnhXd02rwU5B8DvrC+bpqBEoLKoHWD3pd
M080gCePMoF0UW+SLR7MvtCSoMPd+pmtu7Azc8NYaGOZVSXo3TQQS021cWCHd/SouzLdQAilE661
kG1fDR0XJmde2VDQM44JyjmG/T0Kf+l0Sa3iugHA1lGB1iaJkY/ZqO4ktZQ9KrZtGK07I99yjMjc
3rfrn+e/Jox5v510FvgHGoG3iohVj+R3IF0SroyXIEST5/4VkMAy/p+l/IVaxVTkyJUOaZzC7qRB
XVVgUCgCtLEDlKJgnwl/F9bmzmBH1sgh0HGMyTeGSd227dzeoS7/hFQSGjIXlmY+kDPwjg8hkN4j
8BhKVAZGr7vj8KkGwYWZWQCqoZWJphM+UyTslTmADwDj44aaLuzbkjdM/37x/Ony3E7K1ET5qUnd
IWm9NmndIlu62a+9kEEOBIZEwDWJ+deQc8ZGxcIoMDmyu+iNjw/KA6ZgAm0Tbk0/VH2g9OyH7qU9
0v2S/vuVFYJVFQLw6PETjFjPjlSpiKJUzbI/DgLyZqK6Twf9SxyjpHf7XE2xc+bvGPqkkGdGnxDM
SzM7TZtYKeni/igyiZd4+1VLmm3Bi31lKve6Uz1bSrfEIXhtbYBsQ9se2g9QPZ3dHg2x9Tw0SHe0
8sQvm3SL0eMDXYQTXIlK6MpBmRCM7vjfXMwix9wWxSyQeky770Qr1hBFXwisV7IXSKQA4Q5+STxP
53O5rUhCexp/OYIky82gdtQ39WbInts6Xbg2rloCRQTVwE4IKvzZ8ZWRbY52UvVHakApT4cuXp+U
IHou+LFo2BjcdoqrO+cAUwjyYCgszUfgU6g9py2nPRLoZxPqw0q+lGpecwEAl5A6kGnsZA62gzAZ
RFpA7HcMy2GTUMtVbO42conS94q4+aQ+88fOLMBWvSwae2jocdQj01VbR+4lpMvdYYiqgwQr85rb
ILBMOmdX680u0TW/UMNNJNCXskN2F2bWey6Kc9+R2KuqSD1UmP05WFJiVFTZZlmxYUp51xRymxMR
7dO8+kSpHTTOaMOYU16na7NPb/aMDim8+9h2b5hncut6M5Ivtz/41UB3aWQWt20pujDM8D3G3lgL
7uzAt+hbeYtR1VzNfdnVJ6GiZYEn9CvUcF0jU1O3bPR7mdKniU6gLzU/hkyuW0bKgu9f9xUdIRi+
6IC44GOw51JOsKe+P3Zt9T0jYdBbqWf3bAmM/fvpPI+FQBBQOD20b/6SFqjaBqjGCjuNxnn6HrdC
dzMKGKMo+0eF5NJNx/o+MvvaHcZyTbT00CppFZiD5Y2Ocww7MEwV+X1E+3Obt6GXRinI7JKh9/IR
g49at8lpdNRECykkDDR4kkHTgo4VxPpA9lBCT2gXE810CaTePTtNVmAp2/QaOLXNgbl9NTirQref
EI0CMXSbOBfSZZETlE72LFlxFNRe89gMQPq200j4zgHz6MNq04XkHGlnVog7lOddksbCDw3JoTPJ
v0ITxW+M6L6p1B9dO+xSkr1xtTuwNsl8GlGIoDP5AK30O0as7k5NnJUVpz2EUGvhAVEnvDpSv0lS
UY9xjIQq9XNmggsWk/FQ7gxMlj5o0nrThX4iqY27jCoP0LlUXUvNwevugIGp69UgGyFVODrCTUj7
FeN7D3pq/8hQu+gxWYx06LuGymPB+4fMAXFNQ9hRq6R0dbvnvlrUq4iUZ9Mc7kG/eJ+G3RfMzu70
PsKMK93pdbqpKNnnwM55usMdsKL0b2IsHRd3I0ZJdYgPCT1dJ3WuuWZl+EWuB8NoY1CchvlqzOk6
HJNvilOuiqF4Szv1jjXdySBTUjAOq7Yg38whzd14NH42lQJ8khnf6QVIAJAX34HzYI9xi2MxYNij
alrLbW0OhGzGt6Dvf4o5hVBZ3udur1HdZTb07iGznjnsIBuM8qRaUCX5dxDTYfgcVCR223+DKKTm
yabM4IrOWYsJfKgyXFUBV04BTfaot4lvKOmpB2ivcggSJGK6Nh+eicU7F0KzCLcd/Kfi+d1QxNsU
gtlekrap79hF77YgP63H5LWB2IYrQq3yMgkwQileFCDrjZ50/qDTbSWKwzAqB0YADc2zl8xiB401
3wt7QJcTMoC0Tc7ZIAsf5bGVGto/imT8wZ3qzZHWu9YCjgOtIi9tyaGIZWCKMSiohFCxdW7tdofp
UsxEKOWPdtB2I229lJtPTkIenS58qJN6dOOBBJXJgyFnmP5yxEZTmj1v6ddxQGEsFqOPgsxpUJU2
CAu25fnwrCbGaxKS1o0STFxUWc8Do7TfRgLmFSvqAZaKoDE74gC5JcmeSQp+g6GMnu2u+EmiCPA9
tSUBuBsKf7DbJijbUfgD6X21jnYFA76vyI0IWSl+Hs+Snc3yFRmTX5DTuqNCOSmg+Os52+FRtklT
9WcZaoWbhYXf5fVBtOWpYC11265+GKziGYLUnV8Kum7y9C5rLB+aBes6BvtAFt1bLQXtfoimTX42
G3oG2fuBdqGPP7lpUYlwu7z7heFYr8sMtAm68RFz4bU71tVLqFZfZCT3etivHb3Z1nm60kSG9ipK
10Pc/oCgippvZGL+wPP7uUrGh7DWMMBh5F8hif1EMDvv0rQL6jhadV0XQW19WEcpxQkn0R686QIT
Lck0kEDWVUa/g5HtPPDhHMXii7DSbQpeAT+Heg7Edw5ZYR64KI5U8i34GQIVGsi5nPrKGbsvgafi
qdiOw7BmmrqqBWRYWrVJXMfSc1CuGM8pgO6krb+DSyeGElFvbYTO19mAxELXi35DWar6shGnEnE6
S+3ioQEHIQ+js1l2uWt11YDtySLQWmg2xqO6VdqGlZ/q8qltWOxh8g3awwn5Co5mEDtk/bbRKwl2
NeDLDDKmblaxem9b2tkBk23gCHpvMkXdZCT+GWda0NeswJlK65XIu9azOzq4JDeAR6PaF97rqme3
HOwOaf4z18SvlKprU0S2axWs9oUYdwpxRrcc2FnkETt0Iqn3HZm+gGF9G3hxRs5ob6FSlL2VFTr+
IDCCaysCU1KKR7l+dnJOvEYPz3lSrWxdnEQDGVvIrIKrAkyXAJ+aB50bX5VoWNcpSiwYKj1HNB39
qKy5q/Xduori4q4rdMUzge4L8FQ9VUpbuSKidwNm74fI/JYa7Zn1/UohmHfpKjVdq1X+3SHoYUpN
TdaM0Mq3oPznQy6+uOutAUREbTGs6s5CDgEeF9cupAbFS0V1KzK8psR+V41EgKjyN9CZv6sJI5M6
l+lVg7IO63gXhuWeIj9Gr5eDtLus4W/qGepUCordwyHk2SOuZc2FHC7SQOstD61VIlL41Wj5nVa8
x7K6U9DFLZnzIIHNANvOna316zgD9iqRXt3l9z3tpRfJcMWItmG0tL/0be/xwTwjQh5yA76fKU9R
n70ahfVgy+JOtZWVkTsayNjBUOAwEEgMDZjEweOxiXDw3cpMUAdXw8jtsvqUhEUKEHKveAmPniE1
/NOpsKasBDrTqdsDJ4AzNlyLg4qB9cMmL6qZfusknm2O0fmt5ZxB8vDiNIXjagPDf5v25tbMjcTv
ZbXVouKANOopt/UVCPueO4G5xnoI7xOtDVhve52pHRqoNGdddddn5boFRSbIKna5zp4bVc3dUO+4
q+BypGA38ZRCbGRNVwDLpi5kNwPZjgZqZnidyKQb3BCK9jJ2DlByAS0YmDSIrbBV0VgEc4Hac5HH
GagqrAScc7RzC4oUOyl2jPSvvc32xiC2jR2jDpc1CBLjxhnEpkCvY+y0TS8y7kdErIDxWnGdvMpQ
fK1D9YVxJfG6hOUPWQvweE+yk5rGL+DkyVyF5uAcof26Uu1dNMY4I7xDKyLTniQhlYv7L6gseQZH
zUOlR98FZWvSAjVbgqe0y4Js6P0xRMxJO9yDnXHOuLirlfG1L5tfYN65M6waejjsZ6V22ziNt8D4
bowhwr2Y2BjNre2fCmm2eQG+5g78FF1nlB7kFreNMgZmPjwobfvIHWWvx903kA+uMw2sPTayjzqj
6w7ZeGGnHtX1oGbjDsWBNe5FtICodUdb9ZQ1uNULRu6ipH+PanNNWLHW8rIMCu68QdYr8jlnEK/W
DhBl9Mo6Wjm2DlUkCyQlCgWPgR5nT9CHrqFTZFuuatdHB8I1riG1gGaYpMOLCJ2AUTXOtAjBi69Z
b20IVqUyylwc473SaMLrmb0lagbO6wSpGLORSJjxozaqnVc2zrYo2hVkVU9O3ryW4PPyYiv5ESbA
HeT1uUsxPxRxC5xLNa5kggtkaIZt1klYy7RfuBrZGvxDxM0ZZHhlHO07lSDBg7JCGr8ZVfpoSy78
Js+f8oJsWITiAoegraWHAYDjIOcynDMu1yezLn6OKdiKUkiUe6NuDGdFmYJ/7ezHEhT5MuY4P1EK
DjE7fjb7NlxnSdH66RhzZH6Yqe9z2fhmUakP6vQoSOrSOiQpfATt0tjDgHaNWl4YH4FDjF0pSR8Q
Gxmx09FXZrL6Adwum85uThIPT1LKX3qPjeDJvhvDDZeQ68lafqSNqfqlZVAvi0DxTjsbyFdNQa5K
oxhO0purruGqxw0pt+XQjC7mdaRbk94EUyKm7o1xOCgdcXYayEtWtkEfOyWCQDgdManFwcyS5Ug1
GrakePT7TXrrJTWVMy7qc4YTZSzsDPXYUevNCruftCLvLWvf4qzc2iBtNuzK8tSJx6jSQPjaZs4z
XpA/1cpY84HHnmb11E21MdpD723wbK5swfMF3fIoWpmK/lo4mmsJ/lZKaCMjfeQgMLDTe2OQ6X6M
6vuKWSM6nPKeMXX0VYJUPiqR4N1+Nl+ryly+mqeX68UySyHrrOzRvWpBN+fgPhis2teKzpep6d82
da3l8qEMMNtSXcat3qPWBZrAaCUz260hH6VrZY2bFeEw1/AD+J2uJauI8z1qoo9NCWe4/SuuFYYu
Fzx7irM8jYQZFfI4TFJWgNCWdKGPu7Sls14Pp0ZkqWykR6n9hG6qS6bKilACqMct7OjVssJFXWVW
+aR1aKpRLyn0ADAM1pyoKXE+v97esGlD/joIf4zMIVaZ0Uteqok8lqPjOjihpAfjcPkgMwvlk9z7
jDWUI6F/Ddpac7akxBi47FsUMJAme5b6aLXtuuXKZqi+Vvzttq2rHwoz5A6BQ6B6PHOFWFDOrWIA
ryNUmO4ZJgNcQ+E/lQ5ZgmHaC8WZqx/rwtrMLTLdZJEgan+MS+Cq0NgUaR+EzcK425KV2f4ZsrCz
atT6I8/7L0pUfzMsvtZK/np7666bQYsJbI7gxJxTPTWKnetdiIIWacGm1+GRbuXPjvYJlWUVKCF0
Y+AM6JjNVsN4VNuKRvpjpJpAiof9nojsUa27z+yaMZFvgpEEPGrTci+iIFGkPvKmUI9RUbshcIMl
f7T5Aqnt1chzYWQW/sKRVDW3KvVoMDwq8yZ9UHQe3P4u122YhJiYdAR/wazSSpw6lQZj2LDx2UTs
VBaRq1e/vPHHwvQLLrZKMscMxx4WhL4DY6QFiiL54/YiroFvwFRGbcs2QSaOYPDRRlkpfQXkYw88
Yh+YXhzY4Ms9amviV7vkhHEvxwf50qeMomVAsDqQcc58gGu5ZaEc1R/lKlz3mJrZ5J481f7Etb9K
fYx7fcu/37Z57Ws5lomeFQrDFPQ/H9dZ5dEQUyeFlmmGixCTSG25uW3hWoj7x4JG5j3nrFaVhCc9
PQ7KvRF9/QGakWapuL1kY/a1aGUz3emhbZRHDfJY1M/Bcq28NWO4cDfc3C4shn7cLpmQoUaDUz9G
Erx+g0F+8HiJNX1pMbMDZDtIfFszAzZNqbYJFZ5W70WqnbLi33x7LGZ2jtpRamMr0GamdrkD5wFk
Vpd4xJbWMvNozGikvaLWOhhDWtRhvlVWHFjG13SRwGrJ0PTvFzEBeC9B6gabpmrfWVJsefPMam0V
ie7nbXde8oDZjd2MGmv7isljXv+I0+9SLBFMXzfgWBgVR5/yL4EDzM4qA3D3E89QF8QKOKUHiUfs
J1Zh489jBg+9oHk7LM0IrySmQI9tH37JGbPd362Zf2dk5l9D6qDYidNy7NKzOjS+0i5x8VxLDEE1
/88yZu4lbKdEuZVBjcqsNn320spwh36CbzLHj4slvbmrPnZhbeZjg4pPj0c3krWCrgF0ctGz8nM8
6B1zCQO3ZGrmZbiltaYkY39MUvWAVKqQyVogQof26vY3ukaMoV5u4SwnHIVjMbuZ6GK0cdVC+whp
wVSdVCEdkihySxoQDVoxiod4srxYRSgWQurSN5zdQJM2aFOVkFzUqbNJoqOsIPdoWOuJwbUqnxeW
u2Bt/pSoqrAZBrSSjj2poLURmQ8aGXwJDZ0+dzaiIbssR7vMxDVSFltHQqVUsMxPq0G4oLVexXWy
0Srhc6td+GmTr84fORcfYj7NYTkS0TIZMc1Rhm8soajEDuVdqLcLX/wa8cvlF9dnd5iSdDmYiCdK
wXW0oSjMsk2RPfXv+Vr4XdB4KBHL1IeY6Cl5dp5YgMI8f4gfk8PSZbq04tlFJ6RZ40E+qNBo3SQ9
8xJz4nxeiqfXRsspAVcXCNlBof8XBVnpSAyStqWKVE76JMgAswyfQDsq2geiud0eCC7IiVK3Ln3q
l2v7nHB3qL1cW0iEppM0+8CXv2Puej2SsKomTD2S0VyrzIoCUVMojPYZeobT8NWYqoZXZm2xcMKu
nfEPlmfpUdVBulo3JBA2hb1LmHYkoHsrldKP4NqmHrrcaDxAMvzqExMDuMRA2YEYDTaBObMheDZJ
KAyFHB16VzVsWyFXJ/r69qG+cmNCfBekv6AqBeh0DoMZYjWrAF1LTlBd8WrrrBifQI9Mmas6oXUB
H5lDeTpeKclgpumJoYtnZlq3ZQ55H5PmE9O0HwzNojHphVJW0kxOIg8zf9D0ndqA5p0y9WuLev3t
ffvNIzfzSDANmNg24kCpzZrdMqMKjeS+0RQQrI8rGWFWrQk5BFsFKOSj2DPMdyF56Bppc5BJlrgN
+Km0rthEoXLX2OVTkoHylFbfyoJs8zLc0FRdy3LcUoXcg4xo1XByyrr6O6XpVwdNMidVFyoaVz69
DqpnFeB2FQnsXJ8YP5cUTVanJ9p2iV9zfg+oobWwT9fIcKFlZ+JFi/c52Axn+5TGvd3n6IscDbfA
GBxUBDYTW+kUOPhPCjaK29/lSlz8YG7mBOAv7wuzgblYPeR1CyUTaBgAyPLvrMzuXRAlMr1FtnmC
pl2gIMizDD0UaynBuPaFkDNNz3UMmqMZ9TExHwcMUyt5lp6MsWzcMnHuQnQOlr7QFMHmnnxpZb5l
IUszQCyVIyuhGEfPIaSOlcLZCfVRKs3ZRHekGesVRR/BWCq2Ths1t+1AIAP6rqC4/4vVNiyUpKlo
mJxap/muZXkd1FHCPKdwaJAz0bpVnb2WGkAYNFcXFn7NVaDEqmHtQOghyH7cXYxJoDZlVcmpUKtn
zM3rPge4xVcc5fX/7S0gJdWgqK6C+fIvTjx90BJJ6joBFMbaGKGxDyuyqWuxUKC6xj/jQEXUAtWx
AazwfOgpbpQwHMYoOVmqq2zKbR7w52aDATDkKXeGx32yB5Zq6YKcUp7ZJ/xgdUrHL16P8ZgwVCxh
dRoHm/hnosD26xXADat4tURtccVfHAc6sHh4Id/Dbn401mul4qSGBmNq+KVVrdYL6zr1OxHHACeg
J6ENcejaAtLg5mA4Cx5zJQtxHBNCaTqi5nSffbTONBWgjxQf0sxhJSdNuCe1E9RErV0FAdQd8Yg2
zXpJEvQKryeqp5DtA9vsxEw5p6cLTdL3g5qEoAWuIIFoY9Il3ggGdFjY+Ywk4AlO0J6t3bRpfQfd
6jB6Hs1iM0I9GhjoICf/f8VE1CchbTOx4FJwqs9CE/SUnBaoAvuog6E4Hbup5+5HzcLJmf7KR98y
yFRHnGhACJoKsw23U51mIlLjEwUTvTsAsQEUGAVMxax2Rs9eHQGSo9uH9Uqb66PNmT8TloiccxKf
hK6sjeE9bJ5G+c4Y2lvZeyGOfXvvlIMX4w3b9GTBw/RrCwarNgXxPUrmc4LcLFJkBDR+fMLLbi0L
9oyho/PCAq9tKi4VbRqdAmx8nvJpRd5wHjP7KAJ0KLcCoI+X7KF5LfZ5u3ZGrwJHro3bzLPPS8f3
75CLwGSCXwUFWgqSrNn3FDplDASnyanrktXA+lOJ5ryRaI+3l/j3OUVzXoXDqFQHIGHOHlNqZRmC
Bjg5ZZYdRB3dk1DZN4nYphwgPUTqO1FkCynBlegLe8akjWVDYOqveQm9tnuczD4+hdUPaeiepmde
BfzlkAIX0Z0t87FBbm0rYIdQHhXnjaWRr6Q8QCFmKSRf+cKqaajOlDKgSDSfCjAwb4Vai2Lh1aau
TE+sy++RHYQb3bVdtkFbezVswgCMfwCC3t75K+kehBwuTM+SiSoqx6QvWwfp3m8KNF+NV7gOfBkk
Gw50hQ9A3G2TV3zqg8VZLqb2xpBbBBZHkB7XzwKqNvkSdeeVVyCWheYSFIxRSlHn0w+VYmasLZL4
lN1V2/Zgb6Ottau8cl1vbq/mSvPEwMwIzgYSEgS8OVVPZxZ1kapOfOIMQ8tp/ZoM1C0k0KiOC45S
t4dstxXGwhVSRcIiVqArBeSoWYOXc6GtNkW6WfS9/ClzPh9DV4aYhTZUcUvoisGVY8k8LSV+C7KO
hWVrV2yBcgsMn1B/Q3d29sx2hoyOShzFp2bVB9oqD5KVEjjgygKL7mbYLA1rX3MaexqYoSaBhvZ8
uCnP2w6wsR6j8h0HbY8V6IBHOunSbNPVoIAuGCREkZchM5s5ZyhbbiptB54Y31L9/P7/SLuy5bhx
JftFjAAILuArt9pUUmmX/MKQbJkLuO/k18+hZ+Z2FcUohvu+dDu6I4wCCCQSmWfpd/Vd6mabaWbx
S7ELmS1v1xieC5OTEYnQCJNBG/v2NC2UukuJ14AO3iU7GVZTVhjxDYAr4dpXW7iuZAQ8FCcgKoVW
32x6WtppPTcgA9FZnQPNG2DWvyIkJGZtov7+C/Fu2AJOdX2vLER3WL8rOsB1sMP4JrOI8l4XD2UQ
3gO8l1sqB/YkZ5gnfVIo+xFx780LATa+PujCWZAV0BfBRkLdBWuL/XuW5QoKFowXi/BehPu8kn9q
g+QAyO/DUS1fyQEWh5rIcDgGE6xhOipnQ7WZ0QFvqfGTPpJ9HavQ5H8V8MTh4VrTdGmjIJv9z0jT
5z0fKWwjWRnC8L5LRscHqsbkNRTI4Cr2b1bvbKDZ6jWVXnUcnl6nXAG6nRaWMlS2QAcgZysZ4/cH
Alr0wBqAcDWRdeblhk7341aiIrovi+5J5bh0gkyB0Q/KADwH5cFoyW0aG0eZKGtbZGlfTlJ14BhR
JDfzvhBEeFS5xSk5tQZKoi0AYfrRg9cFsM4pY65cPl7fkkuHDxPE4wuoZFjCzEJmJuqsSrNKPrEK
Jy4Noveq+nu7TPCQzsaQL3cIg+VnCUqafKokbdtGyVaps4dITnZ6m6+Uo5Y2I6TEpz2vcGBGpqTm
bDNmgA79b6jU+vcsa8ycvTGElOtrthSQJ3cz1DpB5EKSPT9cLV5tSpAg8DvGI7Eg9WPjye/oVmVz
U5x8i2xXS2CTitXsHgU6ABAlsGkJJGlnH8qnWVPQMQQoaqftu2OyqU0NY9Wbvy9+wcqDGLi0dQa8
/LwNgkFKTnsMlLTwqWxvNXV6Ea6csIXvBI2CP98IgfAb2EYBW2IgDEI2DXsS0HxRAfMkzRrbfmFz
w5WEQIgRrxT8abYb2rIpABnFVPrgQYI9ZlCu1b0W5wEtbB2ic3hazhcLRX/SxAW2dgEmVqjYdfbY
1Gue3muDzM6P35UZUM7APOiBtPVI/5KRGvAKpVqJBdNyzLYYm4S9/38ys21thCGAxil60iEpnMCj
ruExG8h+C2q8z60vrZSa1qY1vzh8CRcwSDgnGSR7OJFuCujkasbm+mFdcJpSp94HB9sKffZvWZre
g8ARClk+aZKUWGNqZLYaqu8dz9B1QpHcjDWIm0TdLa0LqwVnRu1GOxhjC/e3FRjCkWT1zmvjBn6R
eAoF6avvs8hUNHangm0HwrTYZYZaWLxmbhq3qQ3lhY/rk1iIODgjwHIZkD9AyjnPbOtQIgXAIthn
vzsHDL3KquU/OrCpanp3o6MKO7THzF0tzH2/jy4Hnu09lmhag/YdwEP7JoYAbQo6pBn2ZpO5UwDq
7Ax9fpOATWv5buYoK6+H1YnP9qTX9WELr00QxAa3BGT8PnAVZiaZqf0Sz/6udyD/VDiSzQd7Zcm/
B9xp5viMANLhJT6/GX1DlwaP4Wb0jv62exabqdvQ3srbv9d0uxxotsQc9IsEtmDw/W70E1TKHllG
H1YmMy3T5dG+HGO2jFoVGT4COVDCdnmTPECrxRkPAg0UMN/QQFl7PHzPPjHc1NVCAESpdV5yg01s
6FO9kE9Ejh8qo3rpB34oc/lJUvzd9aktBa1JXxsy9/hc6A9d3vi9PjBwmjEzwu4Z8M9Ujbdq6m91
Dbl1la25WS7MjIKqgG4Dri/cw7NrmIQt5OhpDncwOPSmhbcLPW3XaDV4bGLFyvz7zFAHwjJOvVu8
MP+Q3c9yGU/LY79OAd0KgalrVOS61RMnnwP4qDC//ttVBNYJzXlU0zDiN5CtUgaRX/opgiT4u4Xy
GvQJuGrCaSNh0cG3ro/2/V6+GO1PoeRsZlJXRBGMgyfM+ldbyGbcJu5/N8L8MyUdagGgfZ9S2Tvk
6vgENs/f20VgFhrE8qH/Qb9v8kCVNNIOEoVLV7eDAort9RP/fQzXxPIWYvDFQNOePFuuLKFp0sHu
/iQKGqHc9qYWbg2sjvB+aeS16Necib5fzJgYEhq8tUCpYn/kwc7Gg0t3LCWTW47XfahgxhvskPDU
vP6FFtoRkBTB4qH2ryv020vHYFCoigMwQeKb3v7j+whHv91U0ehsSLZuI0s7rsuay0t7b9IQ4iBm
TV9uVm3we/wnyWBwZ9mR2AR7KnpC/u7W21Y1tSeQX4QV7nTVzHZodW2BuuKWfNSc4Kif1nL6pXVW
OPrZkKxBKJk/I/S4GoMw4XgXxYoVg7A1UA0s9XLlJluIIzLoaIjCDH6NKC5fbh9fMVoa5bhC9bKB
/nh/g8Pem4T0djEMjp7Va7CGhRh5MeDsQuuHKM8GdZBPPoH+ArUM9a1TPoe1p+vyDjqb2OxSM6JI
iRSYvp/Ux7rZUJc4wvH3Xb/xd2zfO+MH/So3wY+1y22huYOdezbutMXOzkcrErDXeoybdPkuywwN
nFzCbSiAgg0jiZeuVm+hNWM3cvHg9eQLPCBAL3IITVw/QgtOc5c/ZHb3GQUI2f7EMmrd3u1evN/1
qfsQDqxR4DYn34Ee/9ZVNoSybOOmOazlLYvb92wZZmFJq8YkUhNdPtWNasddf6OjXFGBNXl9lmvb
d/r/Z6sth6nEYAkinyh6DVzyNlUN0cH+HhBFC4F5ZbS1SU2x+Gy0HBeHT0qPnqQRKgHBa90VDhXN
2pdja+PMwhBMZQowRnHhiir2LK8gvzQ8uBQeoCmtOzwedrwhvVuqzR5Y9NuxLGFThwqzyGS7EvVg
eXr94SXikI7tjhYMsg2R4xGYVPbkE63nH0kM7nzl62BB6++aEeR2nNYMJq35m9R5N74R7unguYRk
72EsP4J5AGo/kTdJqm61aDS7bLQJhSKzBnXVQGxGfTiUE5V2hNyfKNQN9VG4VCO4o6YtulNVb8Dl
EPR/G6C6g8hUlOdKKwul25robp8qbtlBsS8LxhuetK6UBDYwY59yULplmz/HnnIApCuzuqLzTZEG
R2/MfzBPusv1KL1V1JabtM0PtFB2cPC9Qzf7KWkB/W2SXEf9Nrxre/hAd/6+bxPPHuP4tRfdgQ3d
fTrCjiqSqw9GyQ/8aqB66o2S+Kg0S4M1dtIGrtP2KFcgDVc9RASYJDu5Yrjo0LW2lKkw2YAMCSy9
NrXcvxGh52agNbcwFTvQslKthpNjUaensh9CUBICdEONxi6L8YBKMAivUGsqZfnYKw1InakBYApY
OamAIAN0gg9BQR5C4rseKO61kLZNZvwWCWxNqbQBLHaXF+qBxV20g7wZVNpjacs68TPIYjuMi9Es
uf+OSAhZpxgmGlmTe86ggdnYyhv03iEtUut34JcEppYokIpSfKfVo0+j8yyidpCRRmjK+wTIM6io
g7fc/oAM97YW/lMa0ifua74ZJxHGrcfPoAkMs9bL91ZOmMXV+iMy2D1EsDKrJajHwt54w1rpTkTG
Z1jmvVXoXuYwJctspWz9ncIqS3DtORhKzQyz6qgHxSZRAH1squRQ++GOaxDaNUSXW0GjvngKuAqD
smcMBHulIk+KxN+zLn8vRnY79v3JaMdx4yddY+IRAH77dE6ko1ZD+cVTUt+EkP8N6SNIJYxfpde9
ZJ5XWwWBhFbDBpeR+ijDtAWb+S4Ygjdaej9IwreFFN0ACXwDgSUFCjj1j6KqflGlCy3k+jCD9Ctb
Jd4+zJJdkKs1vgCv7d4nVkTSO13wLcnbFPI1IGD1DRJQtDWkYkc8lBtCxWGd164kuysRks8E8HMm
d0nTIELm0M5RRx2SQT7dabmWQxCjh312xsPtfxWU58+gsQenaOgRJjvpERsUmpKf+lha7ShbHGzo
64OtXbh8llBIUqZDcLTDTQMbLgnFj9DJrHpf3aTOeoa4ICIG8JOsApKJspHMvwnu8UCqoBaCtEyW
fuSF9AnuNlRbKngLhHWBgBDW+xCIyn3Bii8jRvs7rDp4lKQ+FPOH+CNWWpRIIGKQNRBGSIfg8fpy
fO9O4PcxmXGoxeLFNodcIibkcA0FhzDe+Vt2qLeDCzGMw1qas3RDoQnCgakDzANIpcubkHsNsiue
TE9C5FMQeWnC3ILG1cpOWhiGAWZhTKgkWAvOfQekWlWgGaKTE167v8Ix37KisrQiXamgrQ0zz9kY
VFIyHY819A6cMlTBqEBBT4wrNc2lnBSVCLye/ni3Ae9+uWoyXhZBlqE+4L+wn2DQ28mWHh4e0HI3
UD5KTrJJVr/UwpMGHSM0UMB7WyimC9j94uJACURiv9PgvWRv1zfcQj5/Uc2ZJXqZrEGNZsDfryWP
Q0EfUrEHksmp5GRzfaCliZyXjWapXjamOoObB0puemqDiIl0pWjEWu61PJ0Jbg30H6jL7PITaUks
lbClmaKJPDi14kDL4XdVmuB6bMRheFGc2Abi8Se7jz6GEIcbPmLtb4/i+6F5Kty1g7YU3rC+//yg
+d5M8XDIY0x7aoCTF3HILM9uLYCoKrNeBYcsL/I/o83OdQl9LqVuoCUpyYABthCIlJ6uf8aFswaI
C3RRJ1FRJEmzMxDpXQ7BGtSMex5bQ/TSDonT52s+2wu3ngJ1Q5QXJ9dwVK9mn7EvCIdwGzJomm51
qTj6nrADUW+GVr3NpDUH0sVKNEIucO5g6+mgB1+OZ0gSESDI4FpwtNKE31wMNRi3AAqjc8vCih7y
Ww9Wzavl4QWbIB0F/38Gnm0P4odRzmUsZzBC71h79cI3DpNVqjxH/lua/ewikKOr1Oqq1vn7D3k+
8myrVCyFIMKAjZn2hZWrpaUFt6PxL55cmJ8Owy8gdtBMnZ16jzdpTwJcNKP2O5A78Aerre6t9QKX
Tv35KLOHnQ/jIWOYKpzKqFqa79ko7UGi53Yk7UoUW9r+5yPNtn+KbkVEeoryQA0TTXChRd6apF5D
CixOCABIPlWJGcg9l/tR6bQcqplYNi/n+1Z5G+PnoWu2ebxShl6KF7idgXJCsxuZwOzz4Ow1IV4S
6AApvj34CXTF1p7Dy0Mgq1HQ24LG2+xo9cA0klZCfhf9kfOq8Twgk7bV9d08Lci8BwLYNxCrGmAd
37rBsJtWMi/R6R/aXbOpt6Vj7Mt/FV+RLUF8AfV0BUbZl9+FNhEgYKh34vOrB20wHqiypryx9OnP
h5hFBMTdTKKDAamK+kGXRlRDUjfigLr5a6XnpSB7PtIsAhhUyEYqQW+9xh/NOFNRrJfTAZTF7Dmt
vNJkcrOSbSxuBgMZLqD5OkVSeLl+aUJoCrg5CrRQbM6haSPqlY2wdEBxbaBnBHNIcB1mX8gomVf2
IW7AXORW4jGrjBo3ytZk15cn8s8ws68UaODdlO0AlEiBe0IdI5MZwa/re3pxJ2Cbwe4BE0G36HKx
4rqToN6FzWYEz2NCrK7rgJyToaMXr+TpizvhbKTpl5wVxmJZrSvVQ7meQv22gEQK76tt3D63pWTK
0KW6Pq+FtQNZAfIfwLDLoPTMgpuBkJAHFM5q6WA8B1INpT7NWNMZWli880Hm7+YSXZBc1+C1k8AO
fgDfRa46VHbehfd+fTZLhdqLkWYl+DgTIxtbCTHUam3vN8UrALXq7AhN5aqDo1Bnl2Z3p2zRx3Za
iJ2k5lqSufD5Ln7B7Ald0JwX0vT5qngPjUQzAs23RwlNA1cq3V2f7tpYs/OVJbjq2eSjXtYeM0MU
JX1JHMQg5fDgidyuTR6uD/jnyTsL7Rezmx21mmWIuJBgQwbd27KFMtO9d4oLBz6b1TF51p3Klt14
23+lOeDd1prbxkJAuRh+dgpRf9GTMI/kE8/ze+itByg/NbdoSq8di7UdOzuESjlCW7lT4UypsH0U
Dp0DCI2dJRLEAWQ8l64v69q0pu98duS93tCKLsGuxePT7GE7jpaqXVdrmfXapGaZGdC/XdhwDFOo
UOb0fQsSiGPxu4G26H83n1lQ6eNuCHoJDm2wmN0qETkpGXT0uzUK8VIB6Xw7zA2olHwclZRhOxRO
j6YUdCG/uk1s8122UVAWtpgVmaEbNLa04ny1cvCMWZihdGxqFGHRePOrXQT+r4LWgZymGxXdKJC0
n6+v59pws5hSGsMwKh4SqhHKv3H80VDjmBbK1hPQYaVrUiMLpAboMv1zJ8yp7IMWV4lXwUuUstoZ
ve4nhE1vW54Ku9e7wo5SgjXW5MMgYht+GijFj+lB4VAHl6YCN779j+vzXws7c58qHfKvNBMIOy3k
ouJfTIFCvjk+ZT8SfGjIvu7xpSFCnCO2t1/+qkHd4vmE0r/OkGxybZ7H5IwGNCoM+ZRF+WdO1J+e
H2/kCJro1+e5eEDPxplFV1g9pfIwor4cMukgUu0uZUJxWSzFFiRy1mDe6rRtvgXzs+Fm0VRBKFCr
CsN5z7nyIuKfsewfErn+Cmhh6zTfwKbOM3VD/ISi4ltdlg9y6RtbWSvgJeA7uWB7rnubNJR2Q1+/
SqP+o0+8Hbzs4GRa1apZlnSDwgEeZbLxAmX8HnVrtq3VKLClKK/sSm1vKkM6gquzl6p6n41+acZV
6aoxv62k5r5iE0oQTVZDOulC/WUI4cLn9ndDu9BNp1oE0fi7NI6TSomwY+6plopurZnq5ZpIKf0D
x5itFzC0MMzGP1HNmp8LaJZQLygga0Ebj5tF1t0MUEyEor645Xl/T3NEbnSciKUXAXifEYVGeOuO
3Ps0oDWmqlBiDdTe9ZsGwvcyWiEdfmjvW7HmFWaCR7vZeyCcDQkUQVHkf/MI3IKCBrqWXHeMQE+t
QZlIGoFwQwZAXtKXOHrKE7rzQI7qG8H7X2rrbRqtaU0t7LaaGr50k4h3D+v3RuJvYSoewXh96mKI
dPfyiHaKgXSZ0/arjCDROcj+I1wInmB08lMJK7Rv8mafQhHd1OpWc32lt6OkvJcKoZmjju+jleRY
J/pDlPRvnMduO9A9UVVkyclb1TLfahvKzbQqQrOO4z1raygjh+Q2jqArLvEBGgx6BCX+NASRvbfQ
itzzMn5Tarh2pDoYuu0vLgiYVfFbWYZ2lLd8F8h6Zlah9um1/MhEhlPPSGuOY3ynAhk6NOkPOUjt
hnWqKZfNfRHC5EAD8dniOX3y8FrArOGk4Q81tSEx70MQm+RmqKGNWnE+bKVWN+wYVTsr8Ul1Sngr
WbQMH/0KMshMhzB3GQvijhq1Cr+7LUvjV930azTi6Tae7TYVWOcJGYRiMxQfLpMCP49bGC2hHKC3
xjMomh105PN600nChkIotyAqLTlqoI3W9SC0GOwMQHYomFaoQsySkRE5Qmf8Gbd71bojpDmbbqXS
sRjnzoaYJSKhBMF6ykJAJ7KTlEORCwgDg70TqFRfn8vS64ZClgWNFXDzALS6XEMdIupqCK2LE3gm
thDcNNaKNgurBa4ztMXAqwaTck7eBFoNAmPgtp689MTUGxX95MhfK6gsrNfFILP1GlO1kYME2jKD
qLd8gJoTzlLSa6aytmBLxdeLoWYr5g0pREiByQQjtLXLJ8nUYEdtJ5YB3rHpmeJnaRnRZg19vDLB
eSLXDhw4VvCfT6QMhV2k2UfK6Vc1HWse0FUi3OJHA/FHwy4HKX7OD02VMvaQ41BA06pb9VBs+oN/
1DHDG7SdTebkG3rKipW9uDjHs0Fnl3tXirJkED46Fcp7hvQlGeEcMRSW2ojjX+96KLj8M73ZvZ6H
eZBmJKKnhCqHnPl7OVhLgBcO1sUQ02TPXiyikWvqS7gKW5RbRXGnxG/X57D2ieZRiGkyPN8bimuf
m2MEhqAypg/Qjf0X4FLMBP3dKd4hD5m9oeEy0I/SgM9CmwEIG9BYIFoAiwMVhIXrU1qQI0M342yo
+Q4Yh0IrRIheviXdSQeI7juw5GAH/x7+L7gvbeKKN/kV7W/rd/CH+g029kp0X7hVLnKY2W9oAiUr
elLjSdY9BPAI6VMQv5W3Tv8qMoCGaLfWp138kGdJ02wzVh5kxo2yx7Z3Ggf1GAVOVXCYsCJXszs3
Da0mcUtrwkn+vegalht0Ah2fFdqL87o9xweHlH9OTkLVXS6pdiI1VkX17fXPuniu/xlmzrvOtSxs
k6IDkE3faql0iOgzqGxOwOO1pZxu/FlGcD6huRRESJAfg7RIoOgXwELEA3ZWyhR7jIoXVS3fqyLf
oxD72Y38GNL2Fwv6Na2C5bmCIq0QoAi+GbcCCuQplSjIqYlf44YDY3Ojw0NDocFKsFzcNRAS+d+B
8Bq9jC9ZrteMtjGOyjiaFSpJVfUEn6CVwyAvDoOeC2aC1h+fK1zAjEsr/WwaBmo4spXavqMmJiVm
8YPVJtuymwodYtjuvHVIYD/oR/EIC6qHNLtRd2tqG0vVDA3lZaZOrnUgWswSvjIPxwxARQKcNkQK
b+u7QjG1d+/G2xK3vu038lb+9B+z178Xtod7MXIYA4aUGH6eaIbKwIFswiLI2UsEc0M/Y5bc/Yu0
EvrSwJ2AJ61PiJ/LL9qG2Lq5QBetCIHjrTogCscMehdQMbl+HpfKFxcjzUJcS4lU5JmGbGnP9xSu
Rb1lUAceEZtJ5Qgw07RzfDta2UtLNyJ2K5RacEYnyPvl/Fg3pLHEsYqNn7qD1zv9mqfn4ggTUQpj
gKE2z1pqZfTjLMb+4ENrquVtEf+LvAGp3X8GmC1cBiO40se5P9Xh4IxycJ8bZIX+snTgKFBIk9DB
RBacpZfqIHxlpEhNxslCSDqMHC9Vae2mXRllHpJB32NDKgjBjvZaK2LQOoKynQWjxWblTl/8Jjpk
Rgx0uL5bQKoENjykGMhpJDAuBu97V4f88/qGXpwNJM8meRFFw0vvcmfxtKFtAi7RaSyJCR1LgFlR
XvA0+/owS+gY8KzR6AbWHW+mOWGjF4WhZqogp2r0vgYlN+DUqD/RcQLhQZasHMM3uaQ2hbSV2ZcN
XFiawGFx+C+mi9sa717A1GAPMMv8Kgl6TuiAkVPR53sJyEdo1Gyg0bsy3aUvdz7M7E2l5lLVKi1q
031abeARLllehArL9TVdui9lqG4B24FC1Dc2adAHsaCsG09UtPcD7MtMKZzQm3p4p8rxSuBbHAxb
BMxbuFB+4wLWMHRM6jolpzR87o2fZfazLL5a9e/f7ki9IVOErQjNkjkaKOEJq4sAakU1oMm9NNrw
htr28rAZg2HF22VBzxZ6/TpcjAkSgSnluNz5recnkhZ0BObqsEYEgQjWPHYBybrxQXKCuwgiMA5Q
t1ZxGuEO5pYb46Sf1lKRxY0C4pQKJaxJ82Z2/ICQD+GpXZIT02DNFD2V0e/rm2TxzS2fjTB92LPH
FC/atMo8Np4UqKE0nqTAibMVZuSxZxYZzwLm5WarxXCNbMLXIIVLugwookX02FUr4yNOy9qkavh1
/WctPlcmMYlJ/AvZyPxGo7oY4WKfj/BoYC75EPvyMLzrVmNXmxCZiV07xOZb+QCPyXtlg+rrc3k0
fl3/EUux7/w3yJdLg8rKAPJfNp5Cgf6iJD3COdLpYGR1fZilb3w+zCw5CbWu7XNDGk5Su+EQAWn0
1ZrD0hDnH3kW1iA1ImlgJiG6gnUHxSSB15blZy76KQDh2KUl2Z6y+TdvIKR18HlCUMcjZbZ59TRX
AjgC476VYV7byHDRJWYLcarr67cEnYOABWIC0mjkkX8S7bMtnPBSHYLCG6Gmou1hqvmZKNm+DGpQ
3wTqVFBhfAoEvDahIHpTMX700kJbyV6mBZy/joBpApcSVHL8e/YNe5FoTRPidVT7waFRtBedpzut
Yh9+zT8in6z0pJagBtr5eNMHP5uyJhQpHyJlBEwx36VQ/XqaYlNyFE7g5k75EtwpEBlX3OCQ3oeo
nTnXl3zpZCgQW8C3hcokDE0uh+8SIgE4zsnJN0qExhiOurWSaCbot2vYpMWhJtAzchAFqlizrds3
BNLJ1ENC3cBaT0o2NFPvYymwr89oqTTxB1v9f8PMbuSOjVE5+shzgigyLCBudmOq3ASJ93sw8CRp
/eQmh1vU2qt62hfzfYPCLQBQQEZCLnS2kELLOy3MmX4aKwjYeEbcmYlICIxoQwHpSui2lQI+l6Uv
wQexjsAXYtkm5cZXPcIDUG3h6H19HZY2sgrmO2r+KCvTOSSH5k0W6hxJw9DB8XDU0Vx+C8MnST/k
3sv1oejSmqsqKMAg2k+KebNDA55z33KBGB+CbAkD3tGH4ETX7uEm3judlr7GRPnytdrpJeiVMolj
lzVybnsAciXN6EzsjJgBcp8w9Rev1fewCHbXf+PycvzzE2fnrPU7TwrTQYerjtj6wLhEokzNGjbo
GfwXlb55vz7e0m4/vwtm40EuBwbmTT2eIhiaZySAyPKuTR+uD/JnYb/tOoDrIJjDGHTRZqmNpMZM
jkY+nNS76kVsxy3yz21yA0NICwojd2vRYvkyR5NCQ4pPZfmPQPpZtFJRdIgTBnVAAfFdq84hAVS0
4yurJyfutmUWqeXc1AOYP8DK5FhGbeXStL6tJfIm5707EhD+WHwaiuI5Icq2onlkxmP7U2Fj7iYh
ELjI4l4j0iUre3Rxi5798llYiKCtVqBdqZ0gg7Ed1fEdyc+mDKGVFyh7vVIGM8xXTuD0iecfB7qt
eOpCyBvSfLOPQ6BuGPaRPMAJ7a4PnoDMXLsvlzb1+QizvCaFJ7juK2w4ZY54yW+oG27rx8mvodz6
oand+Sf5Rt52B7qyuRf3HUrQGgoVEJ/4ZlNQFQzHOw21U59Ejugl1BBz9BENNkLHW2q3RhIf2o7f
cSFZrQJvmV78Yj2p7Djw127QaRnnyzy9NRF3prrmPNCNUYR+fzyMJwApoEhkpY/Kl/RQHhRb7EJL
R2rfO7KZPYaP6b1vC2Ku1WwWS26QKiIUmlWajDbd7BJtg7L3EoqzvktRJkYtPrLD53qv3Bmb2InA
LnP7DbAJu7W8bErpv00dSlKTnh/U/Oe5dc2jZiSBOqK5G21jv7dgPgzHcMVw2lpfeUYt7Wa8Lv4z
1myvxVUfEiYhxscB1nl4HNjHvwhmOsSSOPYUss15m5V7fkbyKZhpx3zXbYpNgJppb4G2auaQJ16D
y1F5KSacDTjvF1IV/Fmtw85RfM9JVe2DxhB9TgTgBF3900iZ5io5pGUDie1VFSbCfHislHiD9OMZ
N9U+C+hN2fV7o2oRb0fu5mP3AvDoxo/0bU7gyhzA+ABW2jwOW7OuyMtA4KMS9gCMiq50ADf+DLvh
GciCHCauIfws81chtbex79/2nt+Zo1F6dqGhOzb25EfFjcE0ovqTpMUjKD2oLffNR5l2j4Nm2EE9
2QIr7qRuM0bIOmAD/9Z62X0iQsdQQa1l8muugkOOk0qL5muIiteqgnsKzxKw3OIGYJnuRShVbHq0
POTy6FbMcGSJDVZBAB7XaE5NrWx3pVImsLzQbhHfbg05+V2W+m3uGTmst5JtN0FnaLrnraqavJOc
vq8ja6jIe28kN16ePcCty7eyQnkiff5G8LiAbVtrbIQ+vpNcHGlYHBLWQEW0/pArEN27Ajydmj8o
ErHVFn9ZqSmBKTJdRplZe4LCT2FpmXo0ivGnn6rhTc9bq2cqQDI6EOlA8jqqEhSOKHMJvtOyEzdx
6fi19BBS+sWh+26WVfGIl/unr0a3elnsBkUZwRoCU54HHMpBqnV9ty8f3f9s9m83NyovmcSQH5TG
nVKgMFH2Fq5dJ0vWXlVLEip4UP0z1OzkdrQaRjXxx5M8xqckH16hl0BMHZCtnVrp9CYn4SO4+plJ
w/aogjoEv/FkzMxE7w8SDJ4MyYs28ZBwN4yAgEYJMzeRBoyml2uJ3Vbww6mo91ONd1EkiZVLdCmP
QkSYOGOTZcO8bhIZXVhHpNZOg1Y+dnJzoC2uthCZ7PXvsVg+OV+lWQ6r6VQKuxqP98KpM5MfS1gp
JEfJ4U+Va/yodsXd8KquJKWLTQZ4NgA88IdBMQ95MBdQJUlSkCK8SHfAIzabwCW7ejDTj+QpBYIg
+FoDSSwt6NmQ86CX1EWsJ7TSToZ3rPwvTXtoxP3KWi5ubtyEGuRy8BqavyrLtFWhvopI3uzVu3Qn
mbnbHP29QHLaA5p3W7jkUK3qO6+MOq/XpyRVBr+fkmFy03ux68e3sdHZYcRWzi5bvDggWgownYz3
3rzhpxP0aYJwOlGJ0Vtw8nH7QIc/LDwhTVXLOleP6GhNkuhWxYJHBS8eCwXczTC1qkQFE0TQP0bY
2Ld5AU0jHWLxOnWYWm7HpkVwKvfdAKxbqdV3ejHA6Ctkt+jWWno0/BpYfYKE76+8F65OxAchqsuG
NgGivHXjaHhIW/1VCrVbTR46d+XDTofgW8IxqU1BnBE0j/mHzepa7YWHR2W0yz0oP/dbmEBYxn2x
Q+Vij9rTykovJbjoh+hsYtCDNjPLrOqEV7KcGcNJRL893Cas/WnA5nekrvhcmdriUBTMOKQf0F2a
A9YC4ILRn8FRVDbsp2SYfmWmp/pXe5qE93qL94/BtnBZYQb7NT7CEgsd7UxQ6v+42CpzrmpWaCzW
cgAeiRH6TlMmxGk84acm8MKoPiXUN1O54Jbukeg2pYodcUhE5HmEWBUZG9h42Ukh7rypwRLSfs1/
fSlkIB+DvTcY2CrU+y7z27z3ekUVTEV76hcPD12945A2ub7+098x31lTYRy+IirQ3mT6PGcvSxJ1
iV7B4Q44yWpfZK1iUU/fBEb92gG5WQ3BfuT8CDm8cWXgxe/OodSrolNEQF66HBi5HfUTHd89GeQX
v1X3iuEfmyDeiE78CDjUba5PdLFYgtY8NhlacZA8ns00yjwdOii40eAGVjuVmkVOqZCHbNRCJ4Gs
2B30d8ltoQ6hiybJxyDSjcGlQ8C6F63mklsOqefQkMgmNMPjTzlkP7oILm4rP3NxXc5+5uzB7Btc
qJ5Xaqdun71UH9F77gay1b/6x3ZfQfVlX53KfQ1hnC+60htafE+dr9Bsv/WtmuRhjStKvq9v2p26
ZVu6BUuHggO11zfGPnXqY/ls7FZl5pceORD5QRkPFWh4U83ijTewXIwjRs5Et4G5J/Juqq0VQpfu
qfNB5Msd53VZTnIoUpwYT2zI9f8PaV+25DaubPtFjOA8vHKSVKqBqsl2vTDssk2CM8ER/Pq7WPuc
bQnFI9x2+6UfOqJSABOJRObKtTwTHb0SM3m4TQXxc+vkApgCIlqU5Qz8uzQFrh9a1+1iRKi17mI0
WSxtp0y2wKVFVtYFn51dEJLI2eAwMzJAJN93TyUYv2Zkadc9ctsK9HGgyoVYzD92gf42K6XBuRnG
PMjTyktsE1xDgmfuZmkDWM7/muG+jglt12VMFhzPg36zjv0NrUt+WaB3kP0JlIc/WoHFrWQCNCOg
DcXCHIDMLnePEC1Ol1ZBZarsvtS1/dgpxl2psLcZNFfUMb5Yjfl6fSs3T9i5Te5wS0y1QTE7GxEk
cr6qzEWD5VF+WX6QF+c7Sjjlcxu1D8AQviiCjHfT988Wyx1ttUoccEbBIWN5Z2PKqaipp8YvrSbi
Jtm6U+110AYqUuucOk8LNCZDWZLa1qLmaxvIzKXPfdR5xZNWupFy6lIf0nbxMXmQRfqpGzcZAO/Q
TjWB3zHQQrr8njFmUupZqjQALb72HUTC27d6bAGRdNzCPLVy6SeliCRlI27ZSE8U1Pt1AxoZnA8t
dps1ZtzP6P32oUEHbymfrrvMxum7sMB5jO0AVjaksxYlhvVqYzbERU3Ob8f0Lxh77bVmCp5+oGEw
C325fXU+zhj9b3UobSeHyizcJi0xrvC9EamZbX2nc0Prnp5FLWkgObXLbo4wj/KYZsbBGOzcxWkc
MErTP/TkW1r9nmpFEJI3jvvF+riQDLb+geACAN1E17tVHKq40Z3UkxYQF2apK5NJEDc3jtyFQS46
D5lmAfCP+awavMTVUj6PtN9V1uAXxH7/505yvqWcGxYZkUBvCWrsccaAUfKL0GeC4eXrRjYSk4v1
cJ44WvbQxQadI21IkSTmbte8JeQJ+kk+GP2C68a23P58RdxhXmmaBs1o52hib8WShoAEhlr15bqR
7RXpkLsD4yuGTLiswy4daYnzUY+mktzpQxWkTLnDAI0nseWpsxpBi3vbIf6Y4264FfrRG/HqEODp
M+Kdjimmkb6nIp1P0bK4k9yhJZLZCT4UY3sVdUdrmt1cemODgaqdSKZx696GW/xZFXecVVCdNNNq
rQssRPwlVANlH//s/MlXAB0I/4JOFS8VB9ilj9kPnm8tHxyrLCoFLFAFBlqkLHDAwW1WItLYjY8F
6IwD1hgN81sACF5GqZq06BYPBsikMdiXY5JFbhHh49JjJNtfd8ONS+TCFLeDmgy+EJqD1gUM4q4q
3RGRoprIABf65FLVMydr9KhFny+mX+dS8HIQGeBCXZOQuJ7Nco4W8j2WfrJF9Erd/BpInFD0UcDQ
bK4uf3ZngA0HxHSzCrITNd45eB6AJAfDANVNQ0SalBunB0/SP6a4MGeN+QBalXyOUinZg3vWBZ9I
wKw0sJM3OvxFnLuwxsW5pWB1P8ogWQOV+ItGMAev5w+NRgWhZyOcnpuxOEA+sM2YZ0XNMJrHo2Hc
msZtJfIBkQkumPbQt6pHAgockqnubN8tJXHH7vv1o7JVuL1YCB9Dp444YOzFveCBAjX9Nj+RYP6i
/oTqruqaYZ94TiQ/XjcqcD5+flyrBwk8Kw543mXpfoWEuk1M73rMu6rCqohoF7lY0JdrPRzsXxHT
0YEDL+aEMVi0YgSwmW0z6E5A8AWK9Hzemg7DUpsaIoJhPQJNsMsksPdNQsmzjZwLlYwVBKNCGwSt
hMtjSzA9nCaqNEUY88UQ7IQd7G/k3KldPc4CwNv2+jR6JutLL8vBbW9O5Ndgm7Vb5EWEsVIFNdkl
imuKCebCiihRb6XUDJoCWm3K3Lg0xouXScNOm2wNs8gKQdPOCes+fsPjfG/n4ERieJC4Wd+drJpC
z2OcHpI4BjN20YVW3R0saoaxVsiuvbCgSbsw6VQQQthzfjM35GdsTj1oNu2DhseFWxbpLfzvVFUN
MMFs78DpwLwYP07JmB5tZyH7qqDVjTNk1EvbSnF7pa0F7BWf3REdb4xhyOu4hw0Q9OWm5raySLYk
LZEs54GqFw+pUuComQlkeixRE+uzo1wa465BidlJ3mb2EA10ureS9jQ6KbK/HlWh64ds0xCSsJVO
FoAC/tmoTUUvDVk8RNNUuFDMdfvRwl0rmpbZ2jzgZ1Z0+gqD5rEhbFZkFNLNIWIU4+JTHsak8zQN
1Yb55/UFbYAqMbm2ksEBC7a+qbg7S+niSavzRo4azXwijoPVaGFGqiDrteeJqKdY8mcwTLogLnzJ
5rEK/uUP4G4yE/CQRmGYCCgO/SE/pf67sZsOaOkLc7LPd+blUrlzXoAPi/QmXFLrv8QFuD3md216
MKbRBRfFXzgKZAWAeALDJHARnK0O4xwJcGtTpFMlSLQidwfZCZe4FHy/DYQoFoXSEIrTJkb5ee7m
AhNBuUKtMZJvyN5RA1Rh27s40r+VOwkKduTZOsWu4al7diydZ9q6It2L/+MXQEHPxEFfG5WXJ71S
lVTFYPUSDVnzqncDBlz7cgBRCgulOj0w0uzrrv0xLFnvDiM2oa3BKNEf2UL8GYWtRWcPdmPtjQQa
Zc4YllN7qCsyCgppWyWfszCPgH/5Oyerr81pKXUwxa5zeB2gQLPkpSFQQDstgNTbU3oajqIe1VbS
+edyASTq0mrH9BziZNUcGZ3xWmBSqFaHv7gmoSqkAOWDaAF50EsTdWn3MYTx5ijXvkloGebY/Wn8
ff2cbuEEHPx1tG1RuTIwyndpBbwJiFapickPZQ7BUDrv1VSZ9003vzG8ur3aLuxwYLrqjkodzI7+
UHfGkTbyggnSJqQaZqy1Kdk5qv42dubsEkMG6LYHR0aZnkZtOBEraXaU0SI0U1WQ+2/1VS5+Phdm
FDnBvVc3OJC7+t58ZXfDnbb4U7rX6K7cjd4YGF7MXlUZbF+HyhOiwD7fHADEQVv4g68SUFhu+5as
BEy8rEHS/zEFipIOpngxTALVLjWEOM0Pje2MOhTaXe9ZrnN2YZdbt5bIwMEAjwetsP8R5kndZDd7
0q64sZO/Qrtd2OMC3zA7yIr+Y28KdC8FO+tT6QCubmGLNa+kQZd7KC/JRysSSThvnTULkyR4C4NI
FcXVSxdN8jEbsdgpqlo1zHRrclENlQWRfcvIOjVmy3h+WRDKvTRiE9Bm9iMi++A4p1pO3uH8h+tn
7fP1j4kYkLCip7pitPmICpRsZyVKPEYjWj+9ChkNqfZoenCEs2ObQfHc1LrasydrqZiDQeRqigDb
m8PZz/dx7RXg4lAPALqZruKxp2QARFEKr6/x82WMNQLoDzE0BV1OvpA7lFbbTUaB8wjanaTJjqSd
TuUIlJDTvQxxc7pubvOrnZnj1slA3F83FdZpmrjuxxlaCqLZxs8n/DIJ5bxvNtO5YQXGNOdZPjba
kLsjMR5GSzRM8Hkp643/577lljLlk16hw79gQv9trl6hQv2PPdyWITSPGQzAOBSkupc+AUKnRKrn
Gal75zRel1ulBx2+v3gfoID/wb4N4AD/XCU2S1OaZ0tUydRFM98rndTV59+69c/5iLEcwM4wfGAD
o8FnSICNjiU6xkuE9/AeKPRwbB6vO9fGe//SxBqEz06RWea2RDoFzwJwvredO+3ig+5Oof1VD2XA
U5MHUVzfcgI0yjBMYUJwweJnrrIqNlpbZ2OUEwJY5T1YbLzri/p8QNc1/bGwBqmzNRmTolZWoQ+Y
oi5uSKkfDRPke1Xb/wQZ/MlOl/11ex86gZc3FQyiRAa5bOQyUFC7NAiyrn5peryt8riw/TRWf7Vp
/IO0dAooFGyKUhnccpiATaTpcz2Y/3hqHOYBRls1E3UZL6JL86QFLxnNpSECjNuXqrgBmVh5hFq3
AJG+UYoGdgD1QSRRmLIHmODSUAvq1P+wHzFJSvyEKL8rGTs7yaw6MIsWQZdVbThpiq+liuG1pQR5
4JHMh9wYJnfUi+Ufl91wl2EWWsUMMUZF+KNoDsog5R0OCFmIp+avBm1CHYUOwffdio9AMmLaSIHL
Ag5/uW4d4Du1QZ4XjVSzoTEDKbmFPpSqc3Dq8QHUaQx6a9Zj0QJi5TiYEZI7xVXM/r3PIWhkQv8b
xZSvgh+1GuWd7vxHccEULPJFahOwBk8pyHwTDEgkgTwG0mt7GE9T7k1HWSSCu3V0kTogeYCbr7oV
l/uQ6iSf6gqTbsZTdZgP8gsJWut2eF885it34y9IdYEV7vo6N2xix/GRV8Ym4GW57JOq0tAaQztG
VKXPE5uhBhaD4OG6kY0PfGGESzXriSkQQOzGqFMwVUHtYEDnUra//Tsr3Pahk9Po8zyMka2WOCVP
fQa25U4UjT6nYBinx5i7CmAbUhQeWKyrHXAxCiL6Un+DtKbfgzB9Ucugbv6idoVUT8PjBIAvBQC6
S3eg2qBKtLYMtD0eB+OpqaMuE2zZ1mLOTXDXk1K2hTM41Ijs5M42WxStMOtN79NB/gs3wzA9IIr/
GefmjzgiW9/2CaA+5LHUnmzRQj46ANxxxWb9McAd10Shaao2Deb0dPsptaw+VJTkx2Qk6FcvNL7T
9C6sG4zuaVmcuQ6pa1CfoZ0k1y3zh75kXtIYmruMi9eA9OvVYL0GuCIqu9LovI3SPN/lhXSMaW4c
Ch2s2os6/eiLsQDzI/5qQqvFtep23EkObiXS5ZjN1G6zvv+OP/ujIdW3rjeGh6FuUPbvMlBn6ur9
INFnGaopZrncdizfGXFxD0aPoKi1W3BE7hdCd8RId2Cx33cZO7ZOBiW4AeJ1NO8w+lGx1rc7pMgK
ZS+YCmAYoqoxLtj4aoqBGwvcp7mhpl5rNcHc6ceR5kfa96DBok2zp0PTueNEnBAPbiq6tLdcCzkc
qqEyilyf+GJ00B2h2QHYFXRUbmjE7pZ9uauOGNwcXXA/Y+DcvIfs6l+kP0gdAaNBPmd/7nsaVVcp
dClRPJq/kOQpI4J7YSuUnf99zs/MASCzUk0BwtPMY9NNr4BWPludJUiCN82gLQigJyLzpwYHUxY6
To0C/WkkwYPU+rg9vQbyf9dD5kYqhxqyCvisjY40rrvLELMqfuRVK2lRVyvBMGEO6C4zDa/Xv6ki
Sr2t7ObcFg+z13qwKCczOtKT2Xh51QVtmr0qqXNyindb9qR2P8aF5/ta8tKazY/rC9245jBgJyN7
W/nnPoFn6QgJUeR3WiTlstdlaIOLumxb9XKYwMw0mgAYaP3Azp2lxS3kzdRaBdJpXNj9nDfJvmt1
iMYt5TcJtcXEaO6XNrlT5koDaW8DfmLL+Of52sVP4O5ZBVBlfcL4QSQ3v+nwe1ie1EkEp9zeyT/L
5FwGECSpplhZNA7z94TUt7Qo/esfa9MrQS0AEBdESTC/w3llr2cptSrUY2NQK+fNDcGIGzo2XQw5
ikwkY6BtrujMHHcJshxtMZX2cEyo/3n1aFM308toag31FtD4xyGuGnesjfd27e10mNeUHHnapaZU
+hVIs9HJbQJZbX3oPINWrEIp3RyNW2lUunAw6iejaEqM36XGHmD1Q1eS2z5hx0pW3u26idH4zZ8y
qJabreKg6QYxgc7O0qfaJPm+qrr363u7sVgkmArQjfYKGuV1+Oa0a1M7sTUoveDN4BTmg8JUQfDa
OuoXl/Ea3c6OAmm6DEpPA8OrN5Vukn17U4S2D+n0PNllkGdIfEXEdbQVMM/vf+5RSmunSc2MGVGR
v+jNrdY/FsbT9a3bXtZaoUWavObLnF/mqTw2OcE8Q8NS2WPzWNwqViPtrSwO+gWJwUSyk241h4Wi
ecBM6k8sPy6m/tOkvSBybzVXcD7+/BjOa/vCoCnggMgOwWxp38zP6NYqvWv7yAJaTNo+pPsqkF3i
K5O3RGkA3LMgpm5uOQTtVmA1FFx4iFEzK3mbji1GL0bLTYwnA0KkMrB113ddZGV16DNfKoDnN9QS
VhYy+Y2UeCm9LztRC2gj5KBWgoEhB+sBvZR2aaXtMbQw9NYcmXr3Y9CcQ9/EJzuvHkrap+4IiadO
G74q2hIuPehSgeWBaG8O9cJ8uMGTDgz5Q9GEVo+ZRsNm8T9POjAv9icgcr+uH/A4A6JUi6xmuGGk
3qHqdmyYiCN4Y6svzHBbDS6FPBnXuGuQFxVqv7IleYNoXFtkZP3/Z9+zhMLAmKYwMvbVLuv13cyS
IJmG8LrbbMQ5UOJZNiIcsg6Z76rEaNxaypADM1boQIq/J8rTdQOb6zgzwN21LbAKY50XOmhpvksV
GPTtMWCNyPs3/FJdub/AoITmCUj4Lnerq9Kpn3MgYw1APKYk3mOgylXlLMjIwWKiluTWms6tcUG0
zjRMkVfAQBl1t6NxdqAlHhzqnM+CQ73RdAPy42xd67rPvGChpiVVGfCxcwhEgQaZaWgt/lYDvEVu
pMDyaCB/bbsD+QkMZhlah+vfbmNo99I89/HqJTellmKhXTBSNH2Hyi/AvroO7KEyAe11vFDeEt98
vG534010sWoud1rqRB1MGek2AKdQmAZqWzYDrX1cNEFTc8v7z7aXH9Z17KVHQ7vXI1T1nqaM7cx4
ESWCgsXwk+gLxsNNUgCDVWAiYuxPWdO7GTktvaD8KrLDXXRtl45pzgDQNWTFq9OvSKL3WoNssOuD
659H4P78habSeKmWBE5ZtM0qJuPrBZhIO1GZd/PjQDIQE4vA8eC/l74/MUAi5AJZeu8b7w7SPdfp
oOjmvvdBGUmQTA/NTNhmXj2aq4+AQgu4k1WLAAPWXO4im5D5GBOFgb612rcye9T05DdrZY/KzjtU
t00c80lwq24FLxhFqQzFXTyauUPeWno2q2aPce6037fkpIFpYlhpE+cRRW3q//OvBzoXHcqta1bE
h8qqbG2NpCgxaf1XKwGXlgFOmfz9upGtbwf0DubrPz4dzzTXAJ43pTWqGg1NM7dPJiizdt+u29ja
Ng1GZCg6YAKJHwQa0b3p7T43o9YyQMMIqqQ6cS0GvoXyZrbT8Lq1LafHg8CCqqAJjQO+pYy+Rq3g
nx41mRxijBTaJo9UzffXrWzQu6L7bqCaqaNLghknzv9qskxjl2frk2D2Fx+TeK3rINxKuzJ0vokI
ErZiBlo2QBiidAIis3XRZ9dLbYFFKtGlOarNLrCX+mDETlA1tAyruHYEt8nmDoLZCqVNNKfAqnVp
rKn7SdaAb4nmbIAawYsxES9rRFy/G1bQq8S1haxmVfrglpR3XYtsx9Qi6H5BJQPv0C9z8uv6V9rw
7gsb67aebdusdeBDIgtEX+Djnjm2kUT1r9dtbK7j7AG6/oYzG0nJChlELXpUa1rYxsxNigRKiIJv
snGGLp653G4B4LqMLaJPNC/GrZIvvi4Xd/KB1cZBG8Gi9+/WxO1brKS9VCICRqkaaQtzu/SHFAu+
jWjfuGBaZTCh9MgEzQq8KdQKEuMX9OmD6yvZ9ICzr8MlRl2dQSBpxCwHQ4Ecg7M/5iV5vm5CtBAu
CWLVkGEOEnVAI2OeUUth3E1Horz8KysGh+nLqk5KJqCqo9i5t5zBne2v/SRYicDJ+HoAsKnVMqjI
gCZc4MrMPLUYPF2ugqpfPGP8dy79oad2dnCgfWB3KVjbIok9KTPAdOMc6F3jpnnmqpkpcATR2rig
hokbPSE5vlLvoNPpZChltAEkUQ7ojKEXXP3zSVQETrxvENnWmXO+90lkDFXSpFciG7XgNHc8Vf7n
5YpzC7wMLFEh8WOk8Ig2071ivKnqwrOW03W32962/y6Dh5SUmbQYlYZXYep0kHJIjdmF+uQA/Aoo
+bPktptFoxAii1x67KisMEHnBken0FOpaVA5xza5zxsalI2o6rRxr17sIecVltkBKTXpSgQYOiqd
J8Ukeyslvp7+cxFP+AO4p9BhRQIpf9pI4PYHSZWAdHMOUOzy8uwNDAsCJ9+MdqB5Xzl7wTHNy2cV
FqnsatUDcBjg0EOXuOnSCNL9zS07s8FF1HxWlqawOyWi3eTS5EUyY68vbxYiyEy3+g/g8vyzGC6u
qvKg6SxtlA+okXaLuaK9FbBQC/QvnSCb2wzhpoP+lAGtC6BDLu9wUtaqgTbG+o4dD10FLtRGPjqt
I2hnbH0e0AtjzAcjCMjj1p9xFvGAmmtGSoDaZGZzM/fLUfxE2fo6ugIWY2ANwdLDP4u6pq/xDqcT
lHZRDk9LtL8T2yclaPEkER5+a9cwZg/s1Cq1/qmWE+fzZKF5MkVlHIPKjj4AK01d1Yn96zFoc9vO
7HDZSKNAMx40q1M02V/b4RtIngTpzlYhXAMxHAiCMcym466+/DAJm8ZGUQGZpr4SFmZQheN+Vbeu
HlPw+z1BKdH7iyXh2YDHkGyt7WTO4DKXubaUU2SY9LaMUQHu0+/XTWx6AsDBeAgB9IS206WJOQEM
tGyAA8WjDioThWc23+PkmEFp/bqhrdoXAg4exnAB3JZ8aZIay2RNNgCuY5js9YD90r4kOWSDu7C7
lW7oTRmmJ5T2HB9EXQLbm66B3p29io2tcLrLRS5pXHVmumJr69+YMvMK4eo2txGse2iRoB4DB7m0
kLKSGXmHbSzke4U2u6YsD1pt7nXoVl7fx821/NeSxU9tlHRShiIB3BqKLq7WvzRTIditDQy0rcG9
/2cxn5h4tQGsCnkBt3Oe5iIEtSEm/9SXLAQ5rdeNrmagzQKSefMo/ZXHgzILZwuuolk8mNws8mSW
DayOAgCwjMRVqMDht8LRuQU+TIyD1RhdBkw8pG/TPW2gFg+N3OsfadPZz62s6ctZDIdKbGHPKjyu
dI9TgGrXPIUP2o/SWwngFI98G4hv7jHHdg82AYHtLQ85t81dvQwAZSIz7KF9x17JvvMAQfGIFz+t
tHPji/ijbQbGc4uc9zOJGQvEgadINVzyXQuH3bgvh8N/mLVLn/0wNIGPCtbIv3N0gklYeWoRtqTC
PKq2DPo/fRQViba6jSuD2/+6I//UaS3VlJxxvVM88MmRRycs/PQpv6P7HoAx18i8HNIc1m92wFws
GJVD7XD9Y27FlfMfwKW5AwbJMinDUaTab/BDuBjYDfMM3KNS+nTdkshl+dttGuq8NhW4rHkHtYwp
WPxh5yjefCR3yqNzFz/kUX9vHvtfknBOZfVIrkp7sc3r1z47LTFbwGM7Y2Yvlu6bRN2ZducbfSRr
UJPPflZDIugTiByWJ/qy4hl8NjO2tcdCm8aFCmMa9m4foMaAYpaf3ohyR5HDcmEn1pnS1QC6Yj76
e6M/VyKe0q1K48UechGHxpCrpfqHq06BhOp6fopXQu8d2uE/RMz2m1cERB5XfDQKjiCB576YpBRK
kyCKroq1OfjmQFaySF69W5m/liCGdvMdeep+iDKi/8NL/xjm9rEwxzyhDvQqyDAczA4Exhrz09LY
zyV5wN1+m2pDOFTLiwMW6q61oyRLj/ky+JigPLDYOqLUJ4PzuwOLl1Tpoti7poCfPfnPz+O+QsdG
SZEYDtHkKeFa7019zHnth1ANy7B4EQ0NbXoV4J8osiHzwPTI5WcAYQyzcx1+rGPupU1cptT+9bAg
ssBdJqRKqVEnSGy6ZnF7+z6hkuiuXG+HT3t2tgju9pjwzrWcGEfDeADQSD/RQxWWO/059g3ZLe/M
n9mrGvaeDtUrEE49qI/XV7gdDP7Y/7gEzqJP5UDwpSfYxAmId/21gkxhCBZuDyzXj73lNTtROrqV
gljI59F2AMsCuPMuv1pezyDDGXBU2VK6vdG4zi/ZEhF1bu3quRHuoHSlmskAcWCQTb631JcazZQJ
OK9Buisgd7/Mi0uoqG2/1WBGv+vPyjh/TBTwUAKRBG8J4h0D1xRUZ9/WieIpHFRXvc1OduxVUNna
Xf+GosVyXjoyzLKPsTlimBVd0v24n8J0r+5FZjaLDefr41y1skhOKoij4Q3DAqwvubH90VurDa0t
XJTATUyultupBkHDHG5SzE9Ner9Mbwn7fX3ftk732Xr4h5FRWmaumQkYPhotyKw+D+pFE70n1K2g
eG6FS2Jq4MnnuoMVw0VWr7mgGjrRWyvM/HKXfTElN76t70y/PNjQXx539VN1k4SNIJBtkDiivv7H
N/kBS6Q2tdRDmOtj8Fd/tQ0foSzR3fRpdAFn9zSPnpZ0H+N5Gv7FyN2F7fU7nIUYxcTkh2EhxGRF
8t6k+XenzsPrn3LbW2wwAuugNvpUOawlu10wt7NE+XQLzhY3yR8LRaTdKzLCfUlTG1WGLGSMnPIb
bb8tfXKQCxHl3xqZ+PsAE5AOSEvxZP80eOZgFLha5mqMUO7fJW0WoPofzG28X0pwKVzfta3M08Zw
9KrsCiZrvrENYsa6XpQFIzoL5I2YEnaSBBpFLSiT2l0Ge8fiXgQT3drEdcDsY/p2hUNcOkNjyIOj
ZjgO8o0RTjnkGtwsBIqk9evbOei9RXfzB+ebkGlz67Cf2+VvBPAop7KCEckEpDB2Mhzmku2vb+fm
XXpug7sA5pZSNdE+AqR+M9+WJ+Ned8uDtINgvY9JDoG9LVc5N8fF/QY0RQ0zkYaCn/WgDvaPlHUv
xWQeOiLqDIlMcaG/qVKAzDscYUuFjEac+kQ13bTBDIz+ItjE66Z0vsRDJbPO8zVSsRvLtW3Pbj0H
nPc+xA4iqLfbvlHtek89tl9Ez83rLgImx0vXpKSKrWI932NZuen8ThcR1m4zRfjzyTBYemnCmiQL
lzUWpzLMBgMbfbJKl7zohzUGOzv5mfiWJCRlEZpd76izCIyqJBRNGhw69c0AbPWgQTYwPmj39pPt
uLFLPzRzRK8V0XZyYR+gGSsdJqw1qW5YfRoxMXXdVUQGuFCSgOzQBAZ8jGb6zZDvnFzwUBb9fT5k
AI6TGBiwj4pkcUcMsBTSr+sr2Hy3nvsDFzF0J65IV+DDdMEUFN/IycaLqTyww/iS+LborSFaEBcw
Oquklb2mIsuDuZM9+xVM6b4VQFr+t/ExnSXK9TfTjvP1cXGjW5pJk2T4QBcke2dCASkDGsyPn+cb
zDxAtMSTDHR+wZ3mdsCx/8sFfwyZn/m93ptO285rQzGs77vHAi0LqXOVHR7NR/2Y+Hri1oKgLNjj
jyT6zKShtXkOwZspas30fS6tl9YaRVXwLYYBSIj97yWqf7jVuREww0pMR8a/6uQW78Y+P5E74pku
8/vTAlkzT/Ql17PEpyXnFrkIQjvmNPIE13GSezAEuy16weBVDwTnYfXAa2bW3T1bWJtDB6WskPWr
uxgjjPfjQb7LHmLNTb+YTwum3z0toJ78o/jl/GSCZ5Tg4vkIome2M9Ss68qCs1jE8KDRgrrYF0yo
PyaGLehxChIFUFFcLnMYoJuRMCzTsN+1rnVb8wuBalQl3/XFq8X2Osl2Rpa42iR7I8RVJwjFXd/p
NbBc22gu8PQV6p35WnbIjPLRVvojhg3eWofcWGR4HxVr/pf2uNCT9DNLCw3dw6wbaCSPhuxVs/Hk
pP3PjED1zqjUWLDLmy+vc5/lgk+iE3XK1/woSwI0UyBVpoWV3wIShtuWueMNRq/CGuJi4EYbPRm8
S8Vb2a+qyKI4JDg9fJElQcK/lDVOT3qrI/DKAWR6nuhedwc/fUw8JPn+vzywKpfMWGxED7/XEfqa
wtcW+5nW/S5TEwF/gcCPVC6hGUsANsCagPLRYLkKBhwtTMkZzegyWt/oQu56kTkuDJVMS+yqw8GB
pokHhTh3nn/0Ey5NA8+I/tv1MyL6alwwsgHZBsMZtOAp9AAc3VfmO80WYaBEK1p/xFnUqZNGGsoC
1f+ZvDnopCMMeZJd+TbTfGd8vr4iUeBRucAjyWyawKaxlnDoAcw0L8Mqq04DDRrDqAA4kSmqxIlS
HL7zbdXlMFhraT47mLZXJi4JYt/5PoPfYq7+P15FomT3Q8nxbEfNTiU11RDH2wBYQ+IOjwSF6BGt
qvG7fJt4IODxRUBd4Sq5WDMwmmmlg3i6ErotPtqOX4zARG5t79n+X+YY/FS1Ao6/lq6Fqx4VJbt/
WxZRyWaLfuc8w+DHcQu7aSpMG8qRLmev2hjrgQH5Vl/GHblP2mE/KZaf18sjxZP3PqnnUjBGIDh7
GhdX8lRXoB2M2K0hliQa2o/QiZ6JSB9gs5WzUnqAmNM2FYuvAVYz0TMgLKeo+TqH+X36bTkUPuKK
fas+1LeKl6Jw/DTtx78JLWdmueVlNOs6YqHyYjVqMGTEtaafpaHuBMd9M7icmeHC5cB60yrW1vT8
Lj2097btlydw7wWKhdOAwRq/eaO5v9zh1elfN736+6f84swyFztVSge5X2vhcn6jsN8FC2l2R+sH
g70CCeNpf8PFq9kKuKLAX4e+As9q4GgsZhPDY9BKioO52A9NzR4LqzpdX9dmEfzMDn/2HA3zXDYU
wiOz6Fx0F9JFCgft1iA1CIwG8OLeE+PV3ovlu9cL+/OO/neB/Il02kQGDxWopVk67dUZPLJtv8/V
7KWfrEfTqb3Uln9P+byLp3czSQTfc/sl92d/+QNpMnTbxqGEBmk1um1+1/fpsewhucX6O0L7h1Xt
M3HyNwzIBm0NlmCyvPdDF0iDZnk2kfyODaeJLgIX/6CjurYtnIsbVjpXEMbUotJRX+lQai5ILxa3
bSD2ATcB/zXRT05p+QDGFuAhaoagNbvHSrYDi+i37VJqN2ZmGE/QGVi83HTulQpI2kKO2srKfuEq
iZ8h/Nv4ZW3vIV6vu5DOuVN1W/IHE+pi2tyHZDBAVmvqOjR4bTzDWl3xumYed3SVsSBFcZPZseIl
8/TqKCTzkPzXAaPsqV/ae4vVRyu1T1qeSG46qHfd2FTeMAJKrEvgiZmq5GnBk8g1LTPztdLeVVp3
1KXmR7VA1XdMCfjCS/M45sfJNiQvN1r1VMpa4jPaZz5rCj1ICwJ6GANrr8Y89iTTokFbqKdOHr6h
BpzdlXNzb6LwjJEjTAQJjsx2FPrjuVwsQJ+6NWhjj5FUucVh9sfn5YDmZr0zgtZnXaCGUEO+SYPh
i/Z83fTmLXLmtFxyRfoUk30MSXADMW9r3Mt5dmPp6eO/s8IlVWld2ZAkVrE+5wfQ3z6xwQQ+lIJH
xObT+Gwt6y6fpTVSA7atiiDwGNaL4ezTGli0KfEn/ZeJCl4nauavP/raueIebBKdpiSfweNsWszv
6tKtQElvJCcEOVFoEX0lLnfqZUMGeYIx4tHfHNp7+U7boyOWITEFMayfNR59KXZ/Qap+fl/oXH9x
bImqyw76LFIcg0quc1VIm+kqrnshz4AgcvN4457UvdRaYNCs/h9p19EcOc4sfxEjaEB3pWkvqWVG
7sIYJ3oPGvDXv6T2i51uNKPxNLuHuWyEqgEUC4WqyswMQskaNMFDY2tG9rMiBZ4C5YAuKh6gjvUC
Hk/HkEUD74LtJVyuYdR5WGgxPr8GbVrQITiN0Xk2ebn+ESyn3X/8kycZaanZKnH0WWuzdtNBeUKe
f4xv6M5ek0P52PwehGzaAh8lXGBBYcYO6Nz4VhKoI4COuvF6COM4GujC6zIXPHWFK+SiCaQ/rakN
5y/QGXxz1YGWol3PQz+d12715+GxLBx58oR9d9EyufhCmVWPod5Mxzola7R599DG2Ucq/UgkQAKN
7FBZ9DjCdwgGAbUmfC0C48EK+2do3HjFhJePkQmC0byzV6ID4YKRCXrWiGRolXRVvjXGyrdaQegW
WeDjj9EoIHBG6NYYZjarXyWCqsBjBfcSz8ofVKkOGWikjIML4dwPKXfbNfge38IRPfn60B26X+pm
VDGmKppcEmWR/AQnlEOBbp9CPK/iHgK9meZiDlJZKUlHnydTLVAGMOhhwmiQY8bVloBMymmyRCRR
tPxs/fPR8iOe5kTqRJ0QejFq/6QCUbaSbMrWrIo/CpCPeoHcP5mNtg8m7S1ts8TNkAVlXSWA+wtC
FA9zSzuU6ViP9n3Y59s6UgBqirKPrgYfyfUzF3gVP+Zpx9bUkFFDVaxOnqKMHJTJ2Fw3sVycR3HN
BqGnaYDy7vyizgMAarUZxdSsOl9bIdfZx6mX35hueBwO+jdJcnDNXDe66MonNrkQUVa9PlUjnlvG
qPmApjpNR10r2JlKCPJ9Ee/S4mQwQAz/LpH7/GtgapiZoNoxPWqPBKxmrxY6O5Fn7Yab9L78DSTf
nQklRrYK0WDalV5xE63/24q5+KB049TVaiuDxzl41KAUr5Zrw9C9UMrvi6EU7O9y7J/5+k0MlwDS
zj0zCr0xSmuu4KKR9UBcesx30d0sqTF47VP/kIBqSRKNSizG/RObszOfZHzz/FrayyB+tx+ttQJa
x311B+Wcu/g+XYNT7EkavbZwur0oOi1+JKoNkdlP1D7fB7dLvavUAPksmVDTtZ8AoPauH97yyv5Y
4FISDKxFaoj35LG3EifoSqfQ7stmH5uCuLIc3wBvB1MiEGu2waWW5ZhlapJ/HpsCgSSvuSvd+dQw
kNr5/48RufmHX9yLEGbUMNuoAfTFfRg6iQ2rGZBVgrUYvQbQX1Q+Beih3aYrLRHOUi5+9ifmuI+A
hE2OJHaYjmAH2rZJvWqY8hJm1c5Wqu+1ZApC22JR58Qct5uG3ucGQWfhaEPCinRvzTS4mfkE3gq3
tncR2ZVdL/CURV/8Y5JP0zWZTVYfYUMb0C8nLPU6+eUvfBFz3DJEr2VT5jkW5g51G4wyuNN74wHI
kY0xyt+oFt0Hmv0fTXFR2m6nRmUgQoGiHUTY5NCE4ikLvQCToxupBuHg9ZUt7t3JynhnTAqapUGP
klhnvDT2eKcDtXndBFKFJY8/McK5IJskzWDg+QB6gSVgDwtWYIi7LyVAb8x2k8vBpsjDn1mOJCYz
H5FHJF7fyRg+0OI1Y9ZPM2u3UEY+5GG2UQK6S4jSunIVHBpiu7YOki084n+bcvVagBFSphh4T2NK
vF4ebNfIepD2aGC7ZVUJXIiO6ktPo1sjqn+DTnIdZvFjZ7F9p6TbVLPuctCOsaw96Fr2bZTSTcqq
fp9LynNX0dyppXzdDf20bsYE3HljLrkkyjHn2mbbTgZ//4C2aBSXQOyhrOqPQaQj3aaWC3LeHeQw
nVbNv/dW+ULr0U8wneVkYQ+51DFegyRwVbDhdrIz6qg5pixlcsAU4LGY53+g8uvGIfjeqbQ1a/VQ
s2ET2NUO1b07q1RXY9A+d4P1GPfye5+mx1hnKyUYV2BvuatCcP9ptA892VAnj2nBW9NIH7VFX4e+
8npqbyRaHhKNvOs1uYG6jgqtnaresW5Y9ZDs6ZNqcBSZuUzR12qp+fJk3cpKtU81UDi2xaEn6uQM
poxZITXy8rAGVVG6CYvMb6Zi19qjXyj2XULLB9nKIreN0qNe19+aJrs1KnAW2BFmE1TF76m6zRPN
DVK0EHL2Oin9qiDWPTWlxMkilBiw969qAkR2omEulQ3vpNFWlao/aHG3A2x8r5TT1ujoJu71x7RX
t+PQ7WNi3VHNOrStCV4v29MZqMY74kLhNXGkSKeOOZqWo1e6D8r8raUnD9e/gcXk9eQL4KIiFHKt
Ure7/jixegvEssdy/UmhRNARWbwz/5jhqQzkPGdRl9vyUc4xKJa9GWns2m3mQvpaEOYFC+Jh+AqV
wqmS9Q68VMZP2mbPI1M+6iATRMPl3osuY2AXmrVzt+k8vwm6xijSJICyyM7aNVvVT1YOhpJjx3js
fdWTN2DwOFqCV/ziNs58wIal4AP7TPROkiqZsd5IO8RgxUKkb12DNntDC/xKqQTbuJx8nJjiwn3Q
1EkELno4hhIcoxZUoVRbl/hexrq/HTLJn0Yo+owBVTx0NBAClPa90UPBGMTiaZ78Cu4WyJXACCob
QgtWm1OnypoXg+SeaQMD9BffwYkh7iYwwBIhKbEpA+SFGasxcgajdSoqoFZYvNQsAn8xkBZcoMJR
S1ZaCOvIR2UA50rV+00rCRay6CIIJyYIAjAdzT/gYoOO+TglaCB3P4KgcIeJujED+Zyu/s1z9MQS
5yENS4qmB1MNzgb3o8LuM0kk6ShaDHf8GLupyJTn8rEs8WGlo1erv5OKuPEoeoMun8yfbePOv0yG
2CoZUjULkutuGct+Udoi3RDRcriY0dulGZag4D+SFvyzie6byejU+Z4Ugs9msQOOCXzIOUByC9kh
94zvxyith8BCbt1pjkVA9jnjldrGIdaNhdb7VHkIJY4piTgWP2dm+EfEqWXOK9IwDJIirxhK75WT
G7cFwdDkBPq8CE+JMHpmUbGxgIrpUbgGKrYpALCGPEAwmJsslp4H9nuoXlQAO00N4sLESxjIrQNh
J3SukF/7mZxnYfDHiOwSMqst2HtA6+mEVulI8g+pqTw6PbGkhhPgV9tv1+PMYoEFjzmEb2CTFeAw
z++NLBhpI0cINOQ+ljfAGe5Rt1sDuQMy1gOAepi1F4Kflpz71KZ6bpMyvbBw04KqqOhWivIjiHPB
dbFoQUX8lDXQQ0BT7twCupMq2hBpf9SpmTnUpD+mIhPkECIbnGdJXTTodgobkN9xGvoy2bogoi3d
NkDFquCBwHaZfGFYjkgdDLMkLtN1N9b2g0lcvRJF6MV1EAPFNRD4A77CVWOSNGZ1HSbzJWBidiJS
P6qx/XbdzRZtYBkzZwd6tzy1pMbkagqkCIEzDZypNkBz/TencWKBOw1znHMiDRaqqVhLbbKuIIx8
fRGLx3FigvtGAysrCktFnVkyIgeFLafpDyOutP9mhYv81I4JNAlhhemVOyq3IFT18KS9bmT5PIAX
nc8bPDRc5I9oVI2g+pSPVhrcWLG+Klrdv25iebf+NcFX5WtjsOWsqKDZlx8meitZ+7gTYAqW7i8b
PEBQTYW0GZhZz7/yWpumXregb0zYOynwEWqIViHAtsrf9IshIwQhr0+Cys/p2JNE16B4iI0yFNus
tHwz+hxNq8666630XquVPWX0rUmLH9c3UJtP+uJOODE6H+KJUVCBdiqyJ/mYSCuz0AuonWNGAfo3
4E7Raxt6O/CMIcD9EP4ypknfYMAy3+h6vFYJ85U26VZxqN/FdZ/6fdFV3pQmP221jtwuGZ+L4j6O
mn5vskpfZ2n0PFJE+mk8jBFK3lOhx0ALgR5xYEQDvXPceZ2JEqap1tuuqFuvTtid0bBopVlh45Wd
JioTi5bPnW7YwoOsec8zjDpBN/F50qYdaYp13VebyEpuaiJ9v77li7X403PmoogVslweJYZzfh98
2Tf36J6v5bdmT7zW8y3o7mS7bNO44QqYOtGc4Bw/uPNGdkRAVmMg3CNTOj/vSadVPGjI+VCPv8EA
iVPJP6dM8YtaWUeZ4Om2NL0Kayb8C5V86GhzYT9QpyLpCC5hpRr3uWb4kz6+mpWBoRc1pH4kdfoe
M+0ZemZ17pgYgvEMKIq7bSnVcELLFrj7Qrw4+z2ct6dhx+pSKeVjisuugtZyq2GcPxA8R5aahRAh
nOXhwFgHpgMuiCuFCom2EnW8ZIvJUqd4lNyfaJOt0jvR1N5CdIKyA+46DYcKeAkXY9s8bJSuxntk
lGtXkYkrgUIXglQuqLcEq7owNXPnAqqrGfggIBHGLapNrUDKzWo4xvaxz2R/LNRNnOFBTqdIhH6+
OKfZlq3AGripTJ1PrXoqd2iZg/ANPbJ9NVEvCNK11HT+9U/x8qA4O9ynmNEgs8sGdog0xJs0S6GD
XYzQMsccF+rl1g+5Dcghk2i7I2X8naI5VhQi1Nrixp4slttY2WylTGP4EZmd35d1twbfk2eWwX1p
00fBgi+eANyCuYs/ryZriPJ2OKbqkxXWToxWYxp/RGAIVJs7w3pCxR7PZxEBy9J54oEE/XbIF9pg
6zqPOqOkmmE8wmxTjnj5MQzUlB+WEQvO8yLjMBQi65oK2LyJO5R3G6uzelCUoqlqjuovIwtL1xp6
ybu+hyIjnM/QIUfHHTRLR7T9HVN/ByGBIDtbcAgsA5AwEzTpcAzuudQWuhEW/TxJQZvKqXtIZ0qI
ihCpMred2lUCc8sL+mNOPT8cquWjEfcYNwLLZ+TjeY2hv8gQcYsvuACRDVkhoAcE6xwfPhJSW0Nr
oEcZ9FCUp7ETQ4Zp1oq6fjoXF/rsAiCmxb6hh3jBLz+EkmRChx6ocXU3TpCpSEsP6D5MoxOXdAog
Ibv/ZpBzhwwTfqxEV+JYpKAXLnI3sd/bAXAa1NIiM8Q4j0jBfP5Yzq5wA5Pvs/KoipsFM6RczCfE
bitk1viGu+91/AimBkeV3uXpFyocgt0UmPrUczzJDnswzVBpFkuP5c4dzfYR4jMOw9irCYTWNDFB
CWfB8ecHItQBTBU3msyFCWjO4G+iBHtkdrnNMBpLlRKthT57D+Q2fbl+cJ8M/Rf7iNvsMyhBzXX2
2JPFaQYNzLrCMBqaLh4MGbv+Kd7X9+MGyX6x0v2566y5ZE+hCLkRAfQXvrq5IPqvdc5vEgbFaRbD
Ohm/F+ydJV99SM5ecvL3ub2suy7BZY1BIaVXoDo8TBhUTCF5hn+u7+PiQqB8gxICBvmRXp1vYyVl
OaM9JnSkfGrcgZkgZi1Fb6Olm9qCaOO/VuZfcXJYthJSa0rn8HHD/Go1boJNvU2ceYzjyzD4eedO
TPF+MYActunRXzbaxs06Uq7KOMhWX981U7HBf2ITbBp/I5K4rFvVRoool6ZTRabip61EBEaWvieo
ehifUBkoY3MXiaRmuaqGbX+MGnawdDBuBQYUPSpLf5A72fKuL2khwlun1rh7JJ2axjaiHPUw0HpN
AfqRRF2bkaiDvWgGCtLggv7k/eT8bQqGqalTvGBMK3Xs/CYrE6djopruklebiAyQTcNAD7bw3N86
ZlM6ZSi84aVg3svQIvK0YRSaWVwMmJNxVUGC5UJlxsKInpmhw3XUjJ8ZOjByinpM+uPrB2OB+24m
6VYuaddQT9I6vUHddypAWVTYzqiortV//IUVZC0GKHDAhcOX36ecxHKTGx1I1Zmj208U5xKrfxFt
ILmi2qjxqXhP8t+NVuVN3EAL+2iSoXbHsn4nugiHvPDZwIYBjjoVmcSFRmgrDdlkNXig682bLGfb
OrhL2m+lKprOWTj8MztcMm6mbAztUO6OSmjfNmHQOXo3rAdZEYSBy74meLNlhE5sG/TDkSCcO3Me
g98c2kwd5mZnokzIaN3Rjb42VolfrbvNl/3g1Bhfk8OjpelUe+iORX2fJx2UAPFcFHj0Ql5iI8tT
LfCOq+BB4hakTmYUZGbT4d0W3yXq8KhOwwgysAFMQZPpWZUk14JrbumwoLsHEV4V0y14Bp/vYSkX
0hibGoVYV3o3hQGki6MjEwoFLJoh0IDF7BvUK/lWfphCpKaw6g58M5veRAmYJE7Nfl8/ooXghg8U
p4S3NfJxnkbKGIYKJeYIDl6/KQFxoJH59bvARk8EBQNor0MYnTsgEIHjldea9Fj2PxlYS9XUpdLP
66tY2ipNkTXIHs2K5TxKo7Uaa2wKSo9hZjhduO1Ry8ZQj3vdytJeIdTMg5UICJCUOj/3AqKvYa5g
r9RYGXFTT56lhILQueTOGD5GzxLp7yyGeG4j6AcUSQO7PVIdQnoAl8LmStFzXy5+Mfbr+oKWtg3h
ExKauD+h3sAtSJ5SuyKd2R5NTXKL6L1uiBODcuBvrHwm8bPKMr9tkI7MqTGR9mgAPCrRvSK9skAV
fJNLZ2P/81L4NDIH8pOksECt2qJUaY9dlzq07g6yEQjSaJEJLo3Wcq2dWI51MImu1DjeW5Aqur5V
i6ePHI1A7hevOj7VGCGKO8iojhxbOb+Tc8xaDcMrQeLmZD1E+5gciniYFl3gxOK86JN963tqqFkh
w9/611J+bZubzhbRCCzaQBUGWY0CcS+b2zjbHKmOKe/2OELhrQCcVLJrPxYB65euarDJIoHW5gY8
/xYGwWU+llnZHpMuhsCJPSauYTTPymCZKxBRixZ16Q0q+ovK/A/amKign29cglqxlCQJzE3lzpQx
mUfBZ/XliDP/fYid4LKxoafB7RwrUlkKk6A5jux3B4IX1JsEPa1Lj4OFT3U8qKlAs5SLN6yyp5JB
QfsYKhkolfD9s+9ad6uhfYPP6dt19750BBgjc+YJUTRMZ3DLSQfGbMzbNccJFOSDNK6NZkCeGz9d
N7N4NCdmuGSqqhRjQgxvjsmIKlmrOIBDfDkWnK+Eu9SY2lJWmGpzzNpp1U2WW4fs/uurAC8ygfbD
5xA8dzJRbGhAhiowoVY/K1aiOQuM+l/YgAYjyvhoVyPHPXdiQMLTuFdB6pOoBIrIqqcbolmcpTPH
TAS0mvFlzkbOTRCW1kkS0uYYa6kPH3dD5bdai6DklxM/hoqLHw0WBbUH9E3nn3ESx0xw83WZNFHw
we7LzHxjjbGZ2ls2PRoTILZE3lBZ29hCZO/S8uZ0AE4NBvuLznbJYitnpKPHLryrw2rXstpBo3t7
/ZwWrSCzsWXk7pelTBoP+Nsl8pukgnhL4NvJL02qBcFm2QhEEVG6MU2br97kGXJpkxX0aNXhahxj
Z6pstxKNZoiscBeO2QKa3EQZPbaEoOhb7lj4nGkiWbylsDY/bxAFcBn8M/l+4g5VXdYSC1MKBOIt
GIgzoPLN5lC0mL+qvb84mxNT6rnnhTTNpSYLKWrm+8gwD+qwDysRfnVx106McMEAIo8sA2sMPerS
XUBsVPF2mS3i+bq8QVVcMbgNNExoEouXgmkiyCnRLGgxdWD/aoPIz6RbFWNyWWGJaiqXtXmYwrkg
wIHxA6nB+aaRuE4GJdDaYwoINcYZ11ost45OUSew6K5r6I0uJf71g1pYHgaCZEQIVCUun74ZEms9
mnBjK82Wlq9DWTkd+KNbwY26ZIaAlAYbqSIi8TF1MDqNJiRtjnSMfBokjp6/5npzGLLX6+vhq9aG
PGcGaKQYKOTg9uannFS7TllkkAlv+SZ20DrXV+17HrqpCW409S0Ai4THHov3qAZK3TF/x8KeM/eZ
XfyCeS9OPjOF9E0bNyAasMpobZHsYHX94LQk2WsgUYm04rdgybOfnxTqLwxytwkLg6muBxgka+YG
H/Yq3MWu/NNeo2jqFd9EPXXus7swx2USTO+0lo7adJQkjPWB+dLI3dL+Yg7+PytAMKE4i++Pz/KG
PKe9EmdY1KTdZkW9Gjp85eMkCFSfDy1+88DcD+VbA1UFqPuen1alkLRKUkJnzLQKPr1qFiv4Ba34
1K1A5KEetBKTJrGoSbW0ifos16dhttC0+MkPkMoVAEBE0zEps13T9k+aXN8RrRLckXOucrG6EzPc
xTJWUGovKmUCLnGbmok7ZD97u3JSiD7F+Xtu7Ej2tQzt89wgQIZ0FiXCy8Kw3FVdwEIsrNbejBZ8
7M0XZyU/LaBHbukyQd1B4ZGremcbNVMldixgpbTrzoEQr2Ayh4tX/7MBtvJZUhEJDJcDhuZQAV9j
Y2IZ/Dh5ajoYoPdMAFTa7otR/x9TeAOqmDlSUODgHLAv0PftbETcWkXnVynSu64tMy9TIAiWRZHt
VCmImZhGRZ5/6RtorkGHGRp40FCT+frQEFWhRCuEfrKm2/7Olp3OcGvQ54Ft/qb17DUDtxwk3R6G
l2oABtsXBZLLTT7/AVySII9KpU3FOB511VyPYXqjZWrklEP7klLl8XqQnB39/EM4t8XlCoEaoNjS
DIDfUGAin8JO1Aq+/KDPDXBfWqqiZCRP7Yj3/EeCLnBfPg71y39bBO8qLY3RLWNYBBgcEgVpQexe
t7C4CrzgoTiAySL4/nk0zCo918DGNx4zxHYGaF8JioRUZl97YsHnsVknZrgrBNLMcUa6CX3zotpL
bPJLSxFEvkXnOjHBf8Es6SVWVHAugHfsamuHlW+m0KuwI8GHdH3PLvjd0fVKFDTcxuNU3zT5vRU9
jOXDfzmWCyJ3mdpdCUmt8ZgPAIlEjVvgriK5qIa/uGcqqL4gX4yiMR/1KLP1XqUZBOeD/ian8Q/T
Ln0M9PpKFIoaVYu7piLnnB9vkGvgfFmTJw3PkXA8dvWzFL012Usk2rXl5fwxMf//k0TMlEFjVijR
eOzt1JGm2JGDdp3Q51gSXbM8mdw/Dn2yGu67QenSZG0PU+Ez+2h6B4/sm/oGkyfsTbmvY4c+09vp
Rn6pKVDSgo9JtJPcx1R3QwaN2QAU00YKrPLwO22rjZV/EWf4zxKhDqYhjTfmtt/5bhYoxuXgkhiP
lLDJsSfEn6CTQeLSbrtSFky6LIZrYujzSJSlXWDYS2oFtI/JeKxjDFDX7CapS8GTZD6SixvhxATn
HcNQ0GC0ZIQ6EuE190QZSiLFswRssDoSQVxdXA/6y3h+oxKjXrxK6iiOqpYMx3JQPtSA2k4zql/O
WRBUT2xwCwrUFOXmvIMP5h8mOrMD6JwA3Y6fr8eixbThxAzn6lKn9ihe6wisHaDs1gMK9o7U/S4o
iAqnp7hQHCn//hcmUelFe3YeouHnNPS4ylltKsPRloDPZslBiulR7nBuU0TCVWGEvS+XTfIUqrXo
HbJ4cig4qhZmKmSZp53WmZyUCXi3j/lYbFgRHWj08/rqRBb4NIipA6YW5eGo6Q82rR+qQPtyTg7P
OFkDl/xkGNINLQkWmsq8i2n4GIB98foiZue6+JpOTMyLPIm1dq1UmR1gm4pRcZn6pqfZqtWe7UBw
Ey7bAZAVA0g4Ev5DAui4SCypH49t/lFCyzYbDsyLI9HzbKGMMG/ZHzvcxzRpaM2bejl+ykux7+Mj
+5be17/pS7HX72uAACFpkXrJjlHoX00iFt9Fl5jHXQwNJSFkMee7GaOAkEcaCjES3XTJj5SIDCyv
D9ANKCiDRELnWxy50qXTSOzhaNxb7jz2QNz+kaReC+FHkHWtLGAtmGfGLmvX4PIXKgMvXlon9jl/
GSaUhCQL9hXtoS1e9AG/oRi86065uI0nRrgco2mVzBhT3IyTdCMXAJQaVOD2PFjl81ZEncmYR7fR
veHHHoIy0Iik6ViHtEq/Y7jPWmcHs3OJm/oS2EChOdVDUtwEObHmAtp6n64s//oqlwLy6U/gtjKR
9SyTMyB4UQcPHTvNA6iPsMLB0lWQTVT3bRdA4mLcmEUkEiRZOsZPQCEaDRgr5/uLQ2LLaV5piI40
34Js8jaSZLdTYsHVtnSQJ2b4OdsAJFb2OGGXpxQQqBZSQ7VgTFmwED67ycu5e9XCAu2jQ5fppWuU
5aE2QkPgMYuGgMOfq8nAvvDjBXFhmqDnxtMHwzgOk1SH2VtLmG/wkOJ//HLWRrcxvQaoDXdLD6QI
IyohguiP4UMKgq/Cy79ZT+lW30k7ay/vRfRli0d0YpDLQjNQjmuWNSKgKBsmqw4wj4Icannn/iyJ
e9ERKDNQQ2F4NDaQvygwbA1RSKKsr39NgnV8fvAnF1nYWJOSt/0sLg90DSRbGlFHQbAOPrgbIBW1
1BTryEnp6NJbb4DFNBVkaaJlqOc3CBQlSGr3OA4ze+qK8SeG4rO/8uR/z4PHY9Z9m6RqDk+utNbp
ZD9G70WjgnXwCsH/ODLSZuA85gY5P5vX6BOrSAtHljazpJS2al0NtNVO2fvRj/anuUZY9cG3E07e
9Bb/+Atn+GOcn9UDD3fOKgPGo/itjb4ZqQhovHhM88JA1E/AzcF9poXVg9HNqCBfEX83jNSpRdwC
i84GpA/RUJS1L0bZItq2ZSNBvWnUflFAy0vNALLkb8IzCokKBgj0uZB+7myNPQ3VmMXwBBY6JD1Y
olUsbROKvZiSAfwXcGYugSVgTEvjDOcwJNQNZWh9dm/XT5qHYn76GUHfDSP0mPhAUeJ8DQnkXnoQ
qAJlRvxqW62iVXAwFGe8H10CsWfbUx/+o8V50SeRhsWJ8Q/npPI402p268iT3/qd4Ux+5tvHv7mq
iQUNTgggf2LOz83VjUVyK5vpjKt0PVTpLEThR7X0Ny59aoeLPH1WJKEymQD8kA8ivbem4KZejAin
BriT6nq9RDsHeCy66j1tlfp5+x4a7lSvrQP1R1/xySbV7zoULxW3hxrc5vrBLX1SBI0Boqu6PYO1
zjdSx8c8qiOQKUr4rFuSM+Rg1BGRkczXJf+eIoA/oC8AAg2b7w/VekVytQGew0wP6IMcmBTOnJJk
HD0VWbk0iOrXSw8rlCYw8ijrMvRT51WfeGMUT+3AagAuevo6NtNKD+gxquO32Bb1b5b279QS97Qq
ikQO9RAz/ekEbduivBkntDq6SFSXXfykTw1xBzVWrLUyfYAarK+sKMpVaOXsQohk6Wtpp4zbeCXq
aCzFqVOLXBJkBsRMsxhcXFVvO/qAbmxhba97Hz+s/hmowAM+h0Nkj3CQ84NSixKzaSYOCtzrZebM
8uqBZ2wNxZvVZiNhl2ZxTSf2uDWx2p5UMsKeUU9ul8mY8X0ULGm+H3hn1wFkntE+iMB8JoHuK0MD
uew/5++JmyFVndb2ulwVNyIq2KXH0qkpLuhWBetpMzSAlUFavF0jEq7IqlkLKc5FS+I+pzizAJFq
awBXFLKyYzD/M+IURRu5aRhnTleZhkOLZDeWOn6B1K8LmQgC5eLBnewq950FUZKDcxw/QckB3mu+
md0Xyac/XRElR4xGoYs91+fOXVFJrRZ1kpnhZ0i3cqi9kkp4Ly+t4sQGL5vOWKzkI4ENO3I6n/lD
6xgYyPQpREJ+UT95gIRSH7q66Brjyfz4xfFJjZR2TZtPwFEl2yJwKtWxPvJdghGSebaimty4cqgL
Xd3MFek2Li5ZkWXMtikAIPACY2NqqIVVRAAcM9M3ghr6ad3Y+IKPbr4m+Y8Obd9/rXDftdn0Ci1V
WAHblvy9W8d+84N4GEY2d3PbN/To4F43uRT459mcOUUEfpuHOI8GMyDTCJzVYJW/KiORMBQTfwtq
EJ5dN8Rr6PxzdhqAzrMQMDpy3NfHMMY1WTloH4wh6J28V95pA2FgFCWfW9l8NuzgVwbmVMsoQCzO
qu+sMJ5iCahkqzA3Yyj76QgAEMl2klY/tJF6Z0z1mw0El4MZurUig9FTam7zpMQY7ZQdWEsPSm2t
8wxu2IBHmOjNSxkGv8PUfkn/4f+csZ9VsG7qGASqEWYvAqPcj0UuO1ELOqlQUTonk1sAo9MOTo6K
pkVXDUTD/KAusw3L+shX6iz14jILnMIq7/O+vx3l0dWHad3SYSs1euYog/SexM2+7cLXcQSJjCVF
h37UbplUPJmlVN6WoHHclYFqr1hZ2B5YiEA7EsR4VKXmTVnIt0wJ76u4EYEtF0uOOHSAg/COUzW+
VgSIfl6zAAC4OfRCKF3ZW8fuJ07Bw8wBkl6UQva6m66kJ7DfiZpkS9bnPAoPLXSVDJsHxjUaG3RC
EfiljXFfbBUv86aN/Lu4i1bVflipHepzqlc/Rvfm1ny67o/8IO7sj/MMLshONRsfAP9Fl7asBF0q
gYC0jsBgF9+PI7DoZdPeS9Ow0gdQeTcJ2KChVxTmtaDRtdScRGkO16qKFyZICriEOZOb2KpibDxd
tf60CjfdPR42L5YXbjtAuKNN6dGbYdNurq9aW4hjsIv/LCCpLgdMZHnUdTlSZiIf5ZX5FFBrZ1jn
UMOZtuwbvRtuQwCIMW/Veua94urQQC+hj1NuNZ89Vu/Gprntb+u7pnWatahouvSKwISghewa7cw5
JJ3fXfGkB9GAIjSSQ2a5FfFHL3L1F/yYt3jdrfKj2TjN92HbQD5VlCZ+JtNc7D0zzr2RKB1klpvm
DDjMv9ubjs0yUnf2Y7XN/XKd7ZMPs/fSxpv2s2RQ/qQ6spN9g6DF2hA83Zf3ARhBE3g6jKLxEx+Y
Lg2SvschZYfxtdmW3wfU/G+iO+VWuimfGghoQUgWbNYeOJ8EDrLkHyoeo+iKzuPI/OSTEWRN1GU9
jqD0SRi7WSB6Aogs8CmQUitjkwNrqVYZ6C4nT29FXr64gZo8N17RAcAsA/d10R56Iw2lHTpF8od5
N9P+Ttv4XvKDFQM9gv5d+1AhR29/WaLzM6rMvXEymwfYl3PhiJmlRQdYzg7Fk70a96mrrZOHxslX
UJgRXN5LFWUUX/5Y43xWVTGMHE+wFnzrPoZnCP560Uo+Alf4Mfn1KtqJcuiFdOHMILexdZPROp8N
5gpb1UXkOpmRCyAr82OJ/xChVYyBFwCWsDjORtcCQNAQ2GC67EwYupdtF70TPwQ7bpnYgrxkaUWo
xZloZCsg472ARwH8X+Zmgoc1s1edFfkGiUDr3a6uB16eDOLTMU7tcEfVJqGshFKkHFn/Xc+s9y5G
T7ZjHpjknVFv/SoLNprdrzIj3maxKVjl4lULUItiAwACGNjFsyA3JqO1gQ+n0vhI2mFj5NI6GSFZ
K0+vXToSp5eTo0X0tT5Qea1SibhJme+rSrslqXorGSH0Dov6MQUXG2a30NnqoDFzfZOWQsPJj+Tf
FRp+RhNPXXfsk8SFVsEBNB3r6yb+j7kva47U2Lr9Kw6/4w/IZLrxnfPAULNUpaHUrX4hJLWaKSGB
ZP71d4Fsl4Tqqo7P0w07OlRMmxzIYe+118JscqZ7YWQbB4cxjXg+uA6NzkU5SApcRQP0ETII20kJ
ZIIB0OljSV4ofZIBiMu2HSjznZRqt0BexWu5iUyXSPmVPpReoA26nZU9tB6JcTXUimwncvAtQR+C
SEBJPEOQ2kas/K5My9jOCxrs+57kLhBjEFNhw13XpY1jxeVNrJvXna4ithU0g0d5/QihogeQKbmp
bC2H2F/JXDJtCc/qtbB2RKBKWxkrW1s24CfkCVhgyk5kLo06ZaFVUuSaGfpWQvI90TNhdxI1vFoQ
4YZZf5vq5g0q5jtvwyNSwkobdD17Ebdu0RTLNku3MuPbRo0eym7YwPv9lERg/w1ZcAVJTg+NXwIs
FdQ2dBc8pUQOEdOweG4VtsGRawvgZptoyYb4KXPMtHVzvb+TmO/miblpIHNFSw2VUHp5Al10Q93o
hfYkheEPU0l3TZZeAz+8qIQFRSxlDY1MYKd4ucx9aVuFdGF07c6QgxCgFvFDSwLNrrS2gBKbjnW8
tc4ZFHqAHHa5Wi+oFT77Zau4iA87Qcx2UNbZBJb1aORCtmOtf8wkyyOMfOO18WSCyBIMz+lDRAn4
HfXiEBvyfpCGXVKZHuH5TZJRwFywThPxvaRBJ1iVlJ0ZQXklRrMBFcW0fqN2gXBSuTzmKXnJG66t
pbZjOyVNcldvFYxnehGnRzX0+2vMvaOAefIdchPMVVpImqbEN9261bcZel1uqT9TEnZu1qhQJ/aR
HQYVgiOv8I12bEgcTW1ij4Q4Sf0STHPKCiv922qQPPB/rntVgxBp9Cxr/gtIMlu7jnvMRlYUQwth
KN0gTLVDP1aMVofcbmr1W93Uy9Zg32N0oCVTW/PC5312qH335c12t2lWM2DILCTYV6lnynhPDU6Q
S2D3cf0wnz5G2agxuXYkq5k5QNpExxAn+ZAw0EybxY8SkCBReuyocqE45+Yp5KBh94REe1BazQxR
UDf4yaiLY0LTw+l9pOyFjegcQMV7fK9snYTVBTLfsYY+l80COS34I8YhDOffOYT1oe9DAAGhl6k2
4AmPRQS91/RF9SE9m+TNz6Lwt37Vr78eM8+2G1I7R4I6bN3nsNColiDhlmoDuvgOMny22f2KswsJ
5WeHfjxamxghP1GtWdEQhgEbJQYVX7aLVkeeEM+8rwtyycisAzb4kEpWIg9Jle6KvHWH1LhgYXKL
fmqhd+WYdYpI67QmFzlaKGDcLSo/8yI/ZgspG2I3NyokKmaFascDpCQr+QUKcWvaQjBEgJNSlzYa
9IPsoaG518bkDk4D5Q6czYETC+KJIlki7VUHiIQHtlKAxvLr6jnTzvApA2KONI7RBTWef9e72lAg
vlEjwSJMe4/oV3XBF1J787WRM21gQhwZ/gbkOADNNVsgR3JhxbVi9JBE1ReFDLDq0Fz4Ss6aAE4M
ea7Y4oIO52M5qiLXgF3n/SFoe8zgpVhGfXCJhfecLxKKIqBBgt/ERDlm3yLUY4w6U0h3iB6S6+xA
dvwm2aRLf0X3ps3v5Xv9W7/9LxD0H4zOenCqxlFVYLlySBFY7+hmqJ4QKrczqb39upnO9gUUC0sk
5AsjtftjHUo5vHg61jOHDkrcvAEaArG7HAIF/9gMJuS/P3sqfzRjtLWI0BGHQxcflVrfZ+C/zOLk
wuL7TGEMkMeA1wF7aUSTZ31Oxtdj8dAUB9b4j0TLPErEvVVEFzYuZ7djFhjjAe4ZHZzzjhc0cigj
qX+Adqvvg7SIethzQggOAgUDs4lTOtHi0h5wLuQwbSzeGZ1L9kh5aWbwTw6HJGHXWoBVXGKkrp71
slvVWm2bpH2u1PhBL6LY5tR4qGTte8BU02599TnIsH6AgvgqtkRid1a/4tlwq5olR6rm8JRWUD1I
i+DCF3rW/YXEbW2EkqOTzalWTM4TNcQMekgk6V43gLXKOhWAvDK+RVrFIh9Ah49F7pXMqy0SeDw1
1DqnHMLKFYA8OL4KKXRFL5GClT6A4/dCrzyzhACjDRzSo/gDYISz/kKNUpf9qEOvJKWncLK1usqt
fH4zUOnXP/4APphSP34AeZoOip6iIoDjd4nVeqn8wvR/Prl+MDLbUdM6iQzkPyE7lCA4MrD2h6b4
/8XkAZIpfMtYnYDPdjbo5kxKCi3DxEeHfU3vIvISxsYFG+MzZpMrlF8sZISi149cDR8rq0611Fd6
fF9+S3al8iuuID8ivpUlsSvk9SZqBUfBhQY6N5mMGRaAkxoU1E0zmwxbqCEVco+InXB80NpQevy6
C5zrbfA+YCc6qkAAdPSxVFqWMpr4yJtMO3MbS/cdEZuG3hfh49d2zg1Ppkl1bP7h4AN936wbYPsB
Ntko6pElYMsMa2O7uMnAqgbR457b7a69F3dhYl8E1ZyrQqxKKXRUsOUFKvVjATsjrfOClNWh6cxV
nkiVTQvFq4fUdzFWHTXOv/U+cVouuUEm34QZuzJK2oComI/b0Etoz3P1PWqBwcU0VsR87Inyrikh
I4T6xv5f6yHiBopBRdlVl1Skzkw7QMgBg4vUHKxC5o4siUCaKAuQlSFZe4OvavlXRi5h/D/bQJwC
fB5A3iOfCZuej3UrxYmiiVAqDkZW3qZxvhemuBva8oJL+oKZ+Txd9iTRI4bFTs0PbbMP4h9V8vJ1
9/zcLB9KMk99BXszCNhkHZlh4a3MQNnbilXFwAofXOJX+NwfP1qajblVk6edNGTiIGeBbfIfRvGP
v+jRAJYao0+Rgk3uY6Pwxgo4QMDdIekLT0aydayDNxpOlna4/brSzni6YQoyc2/sIZ86M1eFVQRD
BK6v3tFvlIXsaSvtWXlOnXKr/Rgcdt02DiZUhy0v5WOf7RMWoCHj/hf5ibNxy+h1rlccuU0tudFb
ENnca/L3C8U72yne2Zg1lRL5KWDbUnmgV+0v+UF/6Mki+mGuIWfzq3wSxK3vytcQ4lwXFiiXyjYb
sorQL0NdwK5Me3dgR9bHy9Dyvi7d59082u5d4cZ++m6/pYQxT8oxjUnuDZv48Mk9BhZHuD+3Lf/A
JUSKvzZ4tuMjSxA9EzAGcJp8NFiSOC3CDqXyQcMBhtDyH1JBYVYeS3QyMGuuypd7SxqrDYuNCjxQ
HCRtwYVx4nzTnGzMmgYo7VIvwXV66Aekc/Bkl5PA7dTkwoh3vuedzMwap+iatg11FKVVHgNQvwuh
QQPqBjxAX7fJueIg4Im5F5l0IEiZFUdrilobTHCAQQkWsrEPNIndurjE3H3Jyqw0YVGHcdxSkFv5
OdRlJdfUfsGV5HxdlnN1BuwUxICQSaCDzP5j/0pyv2sBDSoP6HxOFz9ib2en5WMHEMfXhs51ZCwk
MH/LMIO1xUdDURgaeiSHJVbN+jLW8g2lYv21iXM1RsDTOW4CsOacIyNyRpuBhXl5UIDQVkhqm02B
xeYlIYMzizKMACc78zQaTtWyxtaiPDQL43v+k7mhq0NjDtrhP0uIzF2mCj/juIBFMAFi44Xt/ScY
a8IGiirDkkGzGzeHzMBK3LSdEy8sbFWNDQjW/G13lV9dDO+Pm/mPy3cYHlXORqIQbKtmXT0wyrAo
ukLAx6fe9Im6yYFpVRr9m5HQRacCFQSf+gExhNCOIvXCVHK2y7wzPvsC0h502EM/lloJd4z1yD+L
j193mbM1C8jdyHKEnQLczx+7ZQFBm9oPogKuZzsA0zOQ0OmKfCt0x7iuNmD3Enb62P1I7rT/orOO
hDXAs2Aq/gR/rlpL7+rAyg/QrZL6RYKcX3app56rQDD8Yf8A1wbSbmffXEFZ1eepnx9MFYuKRL+X
UuvSd33GfQosPOL1AMRooHudg8RUtfXBUdfmh3CHhOl98VQX17oTedHSuAHBV+MpS3qvLPlO7Ip7
daevwP21VC6Bc85NzO/fYhzn3k3MET58VmCZeLDAOX4V3seHaJUtlG/SbfisQgMbNE7xajhGd9Ae
v7DwOGMaydSg10cNW5/p7y1KygxhEeBztIjbXQV3e1AYxE4FdNxyUxVulqupg92G+3XnnSh6Zl/n
B8uzuZsqmWaBaqQ+GKK+VhJxhArq1lD6NUS3Nwj677I8yO22TzddIlrHqEOsOFPThRQR9xTNx85Y
rqBVbglIHKhR4xaM3oZM1h3iA0wnKv0Q5cURjQvygOFYZlnp+CL/bggd0D4mu6aeB3YEwrNMrh4r
YoDuqekvBW3UM90YsBbQBkL3UMMHM/tGmyE0o8BEEEpejsAQ6smvkMVZmYfwpW3cMclWW2Ir/FP/
xt3oUX+uf3ZH6fEi2uhsO797jVltxwlDFlAEPD9dYn6JkjXYKa7NZe52C4L5xlWhqLYI3cRhtrUs
dtavuHT02vHt1K1VG8rj8YYtL/kSz01GHypnNkInuTAjXuGtSrdzqQOHx2EQYN0SSJUt7eLOam3p
/ut+Z51ZNIA8lIwMdPDOwgXy8WOTk7q2zFSrDnpdV44vaRYQn4jqJhZCHbTWfjZWdj3U3YZF+ovB
k24hIzEU4KQOXk7T/0457eGZlgZHY+lRrxEVzrn5g7QIyldhpNqNUHaDSXdpxSFnFprMCerC2iT9
8N0f0jXTB2HHibwZDKT7yHXjKKPcbls3sa0GUDSM1GpBw+EbBc2sVIu9EN1Dm+PTD5NfXS8/9FaZ
2KkJ7UupRFyYpMF1KXe6a0WGsoGs0IvGyx8KOpfVpM8gZlsmMQL6vgUpq1aGeK7O7iAOARlyqcht
uYsPoW5BQkZB3DKD4go+jkJ2yraQbDUznsqg30uIojuaD7RoFQibFPCogN2L3shRk8ObEcB1AqIO
wALSdJmHxU7qaeBQvwrWDIgpt4Pg0B6uIPDwBb225EX3I1eyzo11f9snIXXKgPUOSaAWGTHjSULM
yM598FGWeosZzQfYoCiDPWvl5dd94UweBRwmIw5ZkyGb/jn1joLmyBijgMITD2MugHSdOI3Tuv29
ehELeWaFB2Nw1MOpB+TPPLumLzVVRlQYXKWy5VplhSoHmd3Pr4t0rndbIHNEdpc+MtnNZk0WKCCV
hgrcQc7NjVbUjzFJXiIlXCDOSS+sis/aAqQUIWlMz3RuK1ESyFi0GMFTyVgk8QMPtjWG5bogF+aK
c2PoKAPzl6FxcHs3P4oOBHY8gKEmjx0oFtsiuOCxPtc27y3MdhJlichp68OCr6ysbJOlq7K+QGdz
traAwDUNrJngo5uZqLlS96wD3b+wQMrSRNdNe6z0a8n6r2rrZGi+whdqPxQJxYyTkXohCt+Jgvrm
6152trowq6GDIeQJJ/LHBkl6qU9EOEbPCdgGool2NY0vjdR4yGyBoGJxZmrQ48AnM4eQIfaoG3kE
2t0e1FEu0lhu/K5cN1RfWzR/7nNoG5XaTSbxb18XDuTEX1ue48JaHhghy9MK+SbdVrMaddWVxqua
lPtcA/mWVNMrIw7X2EJsI4YRu8vjm2TgmW0MdeLIGfJTuljH9qJP20045IDhBNpPqrbDmtTdddZr
16VF8kXG/ENTQ9yIas0SH1K9MsSw94XGtimW1UC93dOgfsEmhzmWAetJvUlCAKbTsn8Bxe82Q+61
Y0pmYTc9MW1w8jzJ4McEiyW70/o0tpUwe7V4nNhGjs8GvHGtnWj8l4jYY9hWvhfI/avW563NRLRN
Y4A8QAuOJjXpEzxwL1YoXwlfZ7Yk0nvo0i6BkVgihnSIWv867rpNZwK1xeX0PgArLeiljyYNX1gu
31fC0L026I9N0t2VaraVYxV5EUl/I0kgGgkBASpqCqXcCh76dm/2/EkR/jIw2E1E5O9IlB4cva0w
B5SIYSrGVSORXZJWG5FWC81I75mSEYe38QNQFhXWp9aLPsgrqERQp4bSFih6Q2CmTOkAArB7P+Wv
TQM5eZVkj4YqHVukQnhQsNlqle7pQ+5pMfN0HmqYAoPIrqNsHw3+Y6dW12XU3kJteBmm+bpS1bWf
IZzRDcUASZCg2skkEZ7Vg7QwLRAe4gW5SQcttIM6OFZZvZTbGDA2tVxgr0iAJ1UXEsjUMpG2HmRm
oX9XYIXVku99Vi7iWBscQx02VZQ/J0Xrkjp8bTLIadTAp9S68UpCIMVVdVmopHSsPjyauSU7xYAl
SR0YAZbt6k2lsSe1a+87Zh5kC+8EHrArqRrcMIHk8CAz1faLbkV5suKUN7bkmzdqntwZVvA9M/T7
vOaPuWG+xAXDklC31uEAIHpUHpJGQtYpBz4PyYedrRjFL5PTvZRpd6LOtauq9k2HFuazypIflQRS
dlULrlriI5cobwGAVjoLk37/apn5PTJMrlJLdyCcvCFMRlphbtxj6n/hNPlmyZFT+cWSUvaK0K3i
mMRf9ty8Zr1WXrdZLdsdq5/Kil2FEVlyje5IGim2UvqRnRnyr4pYa17xn3B3gfKFi3gjleUii6jv
qKDecNoUaU51vzS6Yc2j8i6EGhvtimfet3ekznNXiSFT2CRS52pm9lAS4xjy/DlX61dDFU6ttUtT
6e8Tn8pOZmHhEsfGt6KMf4YQI1DV4oESaWuS4Z5kXeTkir/BoHDTWNK26ZulUMX30B9ih8qJtkj0
4jXCVslRoAsE3hj92FhxbA9mErkl3t0tVNo6WqmRRal14D4J5UfDtLJl4LeVI0w/dxGW6Xe+2rON
kcg/MNiUTsM0/ZpG+SNyM2IXAgbMBdwGK9cM9M4Vs75/PWiemd0wWBvwx44iu5+2OZLVW42sY8jM
6g1NEtsv96Z6K8X/nHACMQ6QvY9QbbANmLNZNOm1rCMZqL9o8aLzwe5jRB6aS9RP4/w1n3pA9YWU
ECTMIEFlnP/eLTgUFjWVBIDpIbaeDO3Bl7AlCW6b5pljWPq64s7kBY3yLIjdjEhphJlntgpD6lKa
IqKC9I+dspK8Fw2kzeXVJSj9mVToj4bGJnxXqIo3oOcyQhjaJbdc9tJNshzXunLl9fel028v5Xac
WSWM+U6jphpYrD7BGrSa8U6WINIRy5WjSjk6hWwrLLxQg+dma4gDjpmSI3p/7gVmNdAbWmCVB3WA
KyqNHjUuLqx3zvVuLHd0hDCsMV9o1uusus20oW0QZ8Dglmmeki8xnYGfXV983RsuGJo6y7s2MgfJ
SjhrS2TTIoVD+aFi5LCKX3CFuV8bOtfDx3QVYDvRyz9Bh9JMKTWrK+HRlsISrpP0lvcU2zqwZOGm
PRIh/6EcwBirAWskBYINPnTg/WZ1CALHmJUtK6FvrK4FFzsDueRKJV+oQXKuCg2EBNBUBKHKOeqA
pMJsyNAhwGFKL3Gtk8XAAyjGS+LI4vKlD4anQok2gEvetKr5TSX+piLSc6P0Gx0cKW2rUrDegpXH
CJe9gq16/WTW1WKIlAVPgysWBK7K86PZttyWy3w3yO1VmZTLQOm90CcvrApUN1Z1ZTvoYbwgvb4i
MQA3HchLLjjvzhQVoAJQbI+Ca5BFmi3D5QwRnrAfcuQvHDNzIweVbcq7pL1ET/3pQ0ZyEcTTLRC7
IOj/KRlZRhexdJbyQ+hLmV3J2X7IwtpuB3H3da88ZwiZ5MCkIMcIzNuzPoJpLx3UTs0OIX3tLSgD
gN7A+PG1jc+Jd2C3AG4IHKZIWccsMjOS5djn0STNDsa+w7oaTl9+bSCpAblvdKMtUq9wkiXCfOqN
/91O7/UX3w6cHCmAl0RmPrsf8CZIhQVMZYSO6nMWc12Ls7CihMH7DE7GVbLR1zEWcu7IRuA7wwU3
85nKxXw2QmIg2AkE+czZRnOd11ZdYvHe820UiyVFPDtQ5LdA5v+8dP8neOWHt2lS/Pt/8fuF530Z
gURs9vPfV9FLyQX/Vf3veNvfl3286d/7/DW7q8rX1+rqKZ9f+eFGPP9P++5T9fThh5dVUdXf1K9l
f/sqgOifjOBNxyv/05O/gZoUT7nv89d//f7C66wanxZEPPv9z1Prn//6fRxq/uf94/88d/2U4jab
181r9dtasKfs5/y21ydR/et37Q90PIqANfKaKPg7xo1n+zqeUf5AhEpDmAPTC4E/foRyZryswn/9
Lmn0Dxn9VMYECuKjccz+/TfB67dz+h/IB8AjkU6PjACMeb//9YIfWurUcr9ldXrg2DYLvM8UVDkt
fEb0IdwTUO0BAg0p2lC7+bhGGEKsDrEP823uB52dWr20oX2Bj740DGkz/TMd7JENs53+mo69XXP6
PR3M/75FVvngRgMyut497PSc02PnD3t3+emRnUrhZTr9nt1uFfHgdgWyVt8uPNk5vd/p2Ns1s+Kc
Tk9/6VMNTMWZ2y4kC6lco7HTPbP3OXvfdM3pwsn+27NPtTY9cbpm9no1H3qXWzVWv+eaYfbY6TFn
i/mudk+2ZvYnC7mF9UeEHNe3Uk4GZtdNx+bdYPZ6pyo6Z+7ca88MT88jZazBd5Bo66rC9FuO/xRW
mO98kmMDmEub6fh0CJiUBBwhlpzv3v6cjgoeUmRD6Ik33Yw4EEjupzPTP2+/p1N9q/sLUEw8vbvm
ZHB67nTL6VheFCBtCPCt/P1ep8tO1749j7QWAV3eXy9yeu+GGwNzT5crVShN7/FWilYZennx7j1H
qwwb7c38PWdVND0xCxh9s3oyMP31dvObienGqfhaFjy/nZH1GLUJTNggL6YbVDiepsJOv9699PT7
VO6pwqdynk7ocSdscFk0K/heNScftSOVggQ30z9cY7qnVA3HBBWFb8cqSSpX5aBjDzFeN53AkNls
B2u4O90KlZdkn0aAWP79tOmvQWqcMKTGtQjEn1baRD4GKs227y410Tfgt2IrlkVJAIYXVrmlGGQQ
b8DoMP6TRMOwCJtCcU73yVJdrk0dlKvvjoWavBMkAS8I7pr+STmIoVLhnUo1HS7MYRkbQ391Oi61
9asax2wzXTAdp6WcOSDo58upCNMxHzIKHhG95Z6M1KUPKheoiLx7v7qQxYZo0ct019v9NTWurLR9
q/aT5U7sRGIwCB/+VfN5NlyZXIjdW530PiuQFFQm65PNDERpTiX6/6gRaYacq6kqpwd8bMTJLDRg
k30ujHe1OR0fGzFqK+N6unEqxpeNeCrDqSFPx6Aj+L4hpxNTQ+Zq8580ZNa/NaQGf1XgjI2YmlZ/
daqVvxvxZBM4mcwJ0bOX02VTLfyjRuxr9lL3JZK0grEBRdgsTk+fnvlFA07np8unRozlAZHgv7+H
UyO+GZi+Quzh+bvONX2FUwNOj5lu/tiAmZrFnh5H3GNKE67kUhMuBJ6yY9MSY43FZ+FMP3uuGVsy
pMjgHc8mrIgh8mQ8Tr/AdtAeKgu+wfGc2ijsztAR7R9/9X6THdN8JcAweB9VOT9Smi0A0qM30yk6
+Dea2mf76eqiAvCcxqm1m05qBYYGXqva25NFMRgO0mXN1XQ2FjT0VCqx5XSvYhb1Iuwi1ZvOtgx0
s13v/1meIG7+LM90FnFZ8115OkuKpvLA75Mdp/L4TbCdnmtU+Vt5pnPTob/KM/0Yy2OO5Zl+SZ15
Qz6WRx/LM52cymP1lbaZakLQ3HCqCMD36SzSF0JPHsujakbytv38Ryv9e57i//ni/cOi/z/bDCxf
+biOFvNH/X+4D9AAnvh/7wOux2X7a5n9dvVURk/Z0587AvF+SzA+4W1LoFD9DxB3gEMSWPNxq/rn
foDSP7CzBy4JKhtjzgC2Hn/uB1T5D5CfGlBEA6mORYEp+Xs7oNA/kKlLkHsGmK+mIdr8T3YD6mjk
nRt0lO9SQLeK/7DE0cinnXLCJBMLzF7dNwQ5+UriDGa8okWzrssXUgHl3f5CCppLWQT1cnGdyMZ1
oCcHJLDYucx3PORXfRF6oWYuNK1aNb2+qBiIMhPotrP6Jqr0I2u1pQnNEhnxCqN1aiJtLLEMuYxh
nniDVTk9iZBGHt6SQl2XTZ+DAcCyCReOjpwtRS1vINS1aEV0H4/Ad1V3mfWL6mxFfGmdCBWgno3f
xTb4wz1LXsOTt0BpFkqkun2g2kZmeAyMW7oWHGhVunmTOQFAexyAEE6dqqALeLTcsgJgAgz6C6WN
t0X8HEXxMk82MT0q2TXNlU2e+FC9p0udRKuu821RZw7oK34Ishn8diFyUNalz4qOyKCJVLdEAUBp
YViVR2JtKTSOzfhLxzPwOyiuDoaDCAI/AW82ZV0vs5Tv0haMDYwicLGhSMQ1rJVhPLVFaQcxgDLZ
SpaRXqyWXmoeqgRACwKSwXLnD4FbN2LrF6kNHjJHyrWlinVX4HcPdWWYtp6rWGFB3V7akxosaYFu
y2Zd2z5TQTiH+hWIMGiPBeipjViskFmMuFGw0AZ/VZq+l+5ydlv2dCFU1bXycGHo4TYcxKICL0OG
jGfmdx6v1NzuC/+FAHll6L4L7gOnNBqKsIX6nRURGGhTV7DhWsCRX9HvZhRuWT/AZ4fAXJPUPzVu
xDYR4dJQpKXUwu0/dAypIf427JQblaYItdYSZK1b1VNF9T0bNO62TDi8FoBqe2qFFGiB2Cc+mzVo
qrZlA9WGgYJCdUCyaW3nUr/lwEMnxZOUbgNM/gS7K9MI7lLrpuvTXZuqK9rWq5Cz+4rWiyYETKl6
trIrU8WiNAgXZoHcy6ZC836Du26hKdc+qBaUdVysQQzgRAROz7y+yjR9GQEhYMuV5GUFwoKKcFir
bsJEdKsh8HUHgYLY7kKVe6pW7kEya5vMQHGgvwZuDDdrc3jFVOrVOnqRpVovWlktClO5yZPCY02C
OAWgHkraL+Q0XZh1fpUwetcNoVuZ5Usdy9wJEZQsOuW7X3VekOVLXxruMxOhskS9lMwPstrPowgE
W4D+RcwGPq65fx4y9wPSrCx5n6CpkR2q2EWlA26GLprJd4nJrwofbZ2A9go0X6qVP1masJsWncZU
9gUHn0lUeEXNbENXPcV4hghMH5bQqNtHRuH6smk3jFe2kKx1hNBdF9X2QJ6ULr5Xa7Jo9G4hsnxn
ILG4giibJKlIXgJ3goQvK/STNahmfhpt7DItXZYAKVlJDf6/ZJ/w6psaFh4tOgxjYlVHcWqrXF+n
iMDHseSyVNn5fe0OBAp5krrLDO72cg6eTc2LtMxVkkeWyDaNoFY/2LpSHbkSbHpsAdDpwNsAghef
x17TF06Zs+eKmiuexpFD2/yG5RQAR7WpndCCCl/YPXYmBeu9KbltU29kCbSXGarLiASxdZ5s28Tf
mql2bFNtF5eKvM260rRr+WfOa0/0um20t9Au9hCsXCPPYBPr+rqxhuucDSui/2gsnzmjTrQdoDSg
HcZHKV/niKT44aOi9k4ziAc5pXYhxDKVwWmaYKiQ6FVTHEOEdkqWu6STl4JthnAtUgR2menKJFgg
RApIHFunirYnQKOwKHc6FUO9Qo4mriV15KggPVOhaGYSp/FDu9LzFTP4oxyHXqdvqzTyeIj4PJWv
5SpxOjCF+EoV2IP+K8m/NY3YDRkG7D6JvQCefB64hVBcGVK6DjiNXZPtC8wAADRjHXhsis7xQ7EC
IvhWMRu74SC1AIwBithZi0VVYyzeTf9/etnee9U+hlqmWRRRKQKFM4qwLDKnPvrUqNwOZcFDZV/n
0LyV72IzcnvpptdVO4wv8Q19dPK+GQO3IQKxhgF5idFX+D7IpydJG2cJI/tY8T0iAZsS9DbA8RfC
R+fMADcHGAZBaA90nh/NZFqeWzS1yD5INkNy29W/iHEp1XBCYr5zRo7LD6SOAmOOvDYdf80c1kHm
A/RjJmSvX/WbYeEv8588tZGxsIgc3U5/ZtcMrvpd/7NzerdasmUUXmi6sba+egP4a9/XZu7TauAq
alPejOTszYosxVpdXQzNfkTnvrXamI4DzB4iY5/iHoaWlRBoysm+WfRel9l8AqGba9MFEd+CXfff
QUxpV8cWbKHO171zlhr/l20TMQjE01HPM5evLqDZAFlmsu9gO/XCReuvoqsws5OlviMb7oYeONTJ
Y5/alHtfGz/3aVjIxodsDgVDxzz2nVsZ5u40I3tVkWyFHgvaLCr5pi7iBaXlhT6rkDPVDCs6lrJj
Ds+nHJteFmVChqYCtqe6bTWxCZCHrIC9IB+nXdCwxhrmBIUcqtq0q5oeu87yiqbzSCZvW2QfdCY6
nNm7dOA3hS+2Ulpi3Gi24DJbyEpq6yN4yDSajRne1wMAPXL8g8h0SYi/UngDklgED5ERlbNyw0V+
0PN84ZPqhepi03ftEql4ThkGLonlWymSHwpTXFUFGNsYeSGRtJZ6LGTQKzlmMWnRWMU2ybiXNEct
AXu0OWzr0FibjbYpNAm0tLG6l9V8H6hZYcuF8lD42rpoyuv/S92ZNceKY137F9HBLHHLkLOdTs/2
DeFRSICEmOHXv4uqiPp80ieOq/vuu+moiI5jMhOQtvZe61nIzL5zCoSTYmq+bip57QfGgQ/epWui
dO/KTCadXaeboig+6dyyKJhfAlZczq14rQUGoVUOsXoP9VI90asGYqLAHmJg3A/FZJWrnhR7T+Vx
N3r3U7MrMGVjRTBFU2led+MUKQ8MLc+Ka7vaadlGjq9De27LsAFYq+fdbQPgp8mAjEJMN81DMxsj
lhfxaIrI89t1R7uwlzcFvZdVsRPBmAyjf+3ZioKkhTVW29WD6vO71CzXU1BcjQ24YBTyMzkD72mk
90NWvyCLI/J1Ew8euYYiLBx8CN7hTEd4H1Q3wI87MgkqbOJBufnzQ78sGmeLCpAFPlZnOMq+5xra
GK+0VTa2RwcDET5fdvP9ny9wNlf865UGisoGKwYy0O+JTLSXA3Is6vZIL/oDZny7KskukWz4r/xd
f6UVnX0fTLJwHA2gXkHKyNle4NVo/KYOnY9QGG+BRjAVUjNUfcOsMeLeBnEdhz7V0azQowSIY22U
yOyx15i30+GQeuGwwzH4WPpdzPFqlamRCAd8EF3co9YS4kYY0w6F3mpgV2g07UkDaURdsdUgsjJ0
zHE7DrHfjB8ZxREoY/dpC6Wj6ya1quJqcjZjwXAXC+QEbn3UN3/+rX9zM3/58ssR+otgA9M8Zfqz
Nx+lPYZS3AQ/gvGXXe7XnxdoEIriAfNqdArMM79CJ91qGA07OC72uTluovk1iN7UFgvzLtj+ZMk4
A/Yuz47twgpEPNxSx/fPCwgF4eXIUV4cNSCRzKd7AAyToDXizBI4MRcrkolI2zDLFPeCvHv8YLb3
Emz2ipah7FHcyxwHlhvX9S56paLS1FgurG2BSDnKppiKbC99OE8ste69KpqXo0A173Jj5QxOWLDb
mv3wwuHl+v4b/pUbaaOfAZXV+R6XV+CzgXoSHFuMNn0weRTWff4OAUVopwd4YzbcKaNh4mHljGHa
1ysGUXORfTDIFl2KdW68DcCjxjHC0yxSYOOpmceOGrblRA6N1caBBxVqA6aysAtA/q23opzDjorF
jZRMEwiGwycnZkhqyC4hy3PK4a1J22PO0KpwHobGWlO+KcfhUo85KtvrIOhCrb2ryrvXWYHt40LM
HrwUcu3i4DAN7cZMP1JXxCn41f7agiCjIA20hn1ci2qdOz14n8W2heu2DOaor8hWyEWTS8ImINs2
yDd221x7nWXEDhr6qcp5mNIXu2peoYBeg18UuYZ57RJAPCty3ZfDpRd0cUO8Q9vtR7MNh+I4VIh3
19gJYcrq7GzldZBF+fCr2YgSR25gP47bYITJiV/6aKNywNZb/tySbAPqzXpOH+TEI4+8tCkWc35U
3brg7mMlql3fVZdCNLGorv/8ynrfi1dUx4vyCYoWLC3n6j47n7vasQp2pcSFVdH1zIuYS75UBQdz
mO6RsxIJI42zec+nyznDsbg2Y5Ng/kHKMB262CoHdLgM2IBIqDKWtCUN8RSF3PlLZRs5aK2M7MNv
gHE8usYU6v7Wtz/rPItSQUMhAewjK4J7ncsYJoBsZEkqt7XpxlbfHd3SiTPQ0dPRXdOijSh9bvjW
hD3MKfeZckIKLxyzhwti1idnKn4olLxvi9qS/Y0X1IO2P1gCnX5d1LxmkJVyRX4129eyvBZOG7nM
/nSGepf37UZ4UBBnDyS9lfwSSRZRN7/2xq3wQLdI5V7kXlwqfHpFV8LYs+Imo9cSTTo1n8buzhvn
fYZOWjMVIW2OEofHTnUbUWwD+yV1I5N+2vSaBHsMN6bKO8wV2OxqwK4+YiHhkVRZmPPj8qBNC082
d+MaWnx1lbowFMvSQSsBOc9zLn5Y6n/3sziL2zWgYA4h7+LsZ8FT4xeOYRdXVXBnl+Y7BHSJIes3
4DutiAxGbE7dq/ZlPKWPU2qifACkYkrjPNWxKrsEhvgtOCA7R3qxK+4n+5A5r4wAg4WwSAfPhJ3m
kUZqTClfSIujOj+WAqaCxkvm+q30r3L5bNKXstsTPChmO8Tp0CctkpjB+WhR8NVD9VHrciuD5rJU
BMv19Jw1ARwC9r4v7Til1mM99pf1ZO1K1/mp7Pi2ylrQteD8AlMItbxvZlrKqG2J0lTwGA5GYid6
bURyQq8SOaLjJ0RxCewuLqjU7vzDrfle8Zxd+mwbph0MSk0/K7ja+9hMFq4/BN03S34MW/0EIjlT
0mKPxNWQQAwSyKLIwWLy6/uB9oddzQiwuILEnb8s0Pjyud3oRxy356SMje1PoIO/HdW/VAG45CLV
BMSQIAPtHNok6gDkMsuVV0bOh8j28tPM3oce3k2/EahaZz+GyF2ZQFTYflirAwY/hxaD/sLfqPZ+
MPoL27jKHC/EZA4D7jSeqxO3j7WhIqwioVmyJCf4V9gReT1HiOh4ARgp2NE+fW8Rq+y3eAon/6bD
8yUqhqacjROIg8YQpduyfAzMTcvKBOiJZ0i0twViUJWDaqDaNwKPMlq+RoPBp3/dtu7KTm+qSkeD
tXXrLrJEfxDFk0CTV9VpiP5WZOB4ILsLN78iwYUCOFZsfXGpoG+HFknVaKLMV2b9jIbWOtXtwWvU
yh3tJ215L6ZzydUrSMe5CyGk38zYW9ARnMoNsnDeGVgutrpt4MPwOJ7DKnMTAyBklsEVK42THzRH
MusgBOK0CCtSRdra8wEBEdV1DfKuEiDcDXDW3dWQrzbj51DflsDZKftTQhxBeowQQNl2+D2sraGJ
TyA8hHb4NMrcvg6zVt4E1bSqSsQLWHI7B1ZCiixEkxQb3R22GLt5gKdCWxetvJsJjVrZx6mHbme/
zic6rkrf3JkNjVK4UzKygddvC2nm6zQ4MXXbCMkmrqFPvhyOKXS2iD6BFpWujJLuYIhd2eo4w75S
yxxTBjMccGRLtzRHVQQy8UVvrlW/cnoX35yKeGDZDaBSocxfjZrFTdftvBnVQ6XiBojBKhs2du9e
+/28KoT7wyZkLXXtr088Zk4wZS6uv9+8ZDS3LRQQQIiYEGWSB3Svw0UYr2/Yj1z7b20eYMqdAFN6
iqEopK5nC3vfFqSSYgb1Z71EaS1tHmNdr7uf6tC/siK/facvF1o23i+nBcNqJsT4TPVVgCdKIaR3
mN5ytLI9WKzaGmEtSFPvx9gYs4Pn33u58YCPi9maioIB+Ha/2y4GoNybNkWN3TDI4dRSmJBB8wSs
uMuGFfzEeOWxJcPb3gT7oALzOfBC19FhBfYGBt1P3KRXOpOwHd91JkDCFAMklYZTei0QezvoW273
UYUsEgkyPTPupXgOOmyoiEPFU4uRV6PfFXpSMwphSo+lqzd9MGHrfzdLHDGnxz4VoU9ehKYJxKh4
Uu3EGaZN1wM7lOG47db33tjuqgBWOvfRxZs327du/cwGzL+mfssNclG5PHZzEukJZ4LgafBXDaZ0
eT3Fdm4mRtOtaidd9Sao4O1bOzzL4r4yHs3pkM3+RdOIDU6JO+699U0/Rdb86Ki9nt4nB24vFdyP
Dno9lh25NmYQ1dLtCqKgQu2B9Gu3/BgZjwvM9dK1cuTKwwmF0glkGYTkIDFoYu6d7PrdkDuxlemw
5iNG7BOivOYD5ziWKQ77F8J7YLDb5G15iWoHXR25y3R9EWAuWFbzxmrve3Xwq8vZuHfRA8mIWnH/
HQOg0ANrW5OVV2PMU5B1MJXRnwvgnx73swN7B+96aVt4CpcQng75Z8462/yL/LPv9UAAsgQkx3DR
YGh17hKVvqeFANnhyrmR26JCYBdLMAWLMZbYQjuEjqYATeMn9NDvvh0OzEt/D2DIb02+rkWHTwW0
hp+GbeDmTdrk36S7fX+XbTCLFzYkKh5oys6lsiOBDqQ3rf5K8yCq/et0OpjpTUmfqtw7VB6QOrPm
UYcZxkLATOg8H3DMAgmR5SeDsHs+EYxNnatZNPsOwy7e1nfpVCUjyKP50sJoblj6DvFvLKyTHj7Z
UG5o8CyR4VtODV72+754FePdAEwz6wecvZ8zIC6AEVob6h7+B4zgb2d2rKhzpfyP2XtomrfZtuHU
Zj88UGdpDyiI8Fs4yFOyoT3wPXrexx2xM3Z0xlSoX40HduPFQ+TvkKK1MbdtYsbGNYY2kb2Cmu/4
I9nCPt8nzq59Vvrp0qjpkOLadYwo0KO4ZRvo6BIPGoR9HxkX+DlOSEPfFLtu067U/l/EonzrK6PV
BsIRDgbgd8GwfFYPqrHORKYwlmzKDDtnmxCwppHmhcwG4sQKrGGs+cfOvunn46iGqGH9YTB1LAZ/
U6hgbaTpCrmAIRB//3VhvHw0iLnB0YG/HQzTX3ccZmG+l6YOArODCutgdygwmCbDlqfZDe/QNPbn
F8QSJq0vTnabXQLY/0OP/68xzS+bHswW0JSD1AZqtQcv2K8foaAZ6b0RWde6KiKV4mP0UH46F3A0
x4GD1d/Tx9zag9yyQqvrYjbTT0FgFrO8uAv6xMUsf8yQMlG44DSBLVDOEB7MZaz7CnrJn/x49rdV
C9x5vNjADgGRipr77BdDoo5TYukaYXbJce/U2kSHwqoHdK906JbvivPQGJpjigi2NnN2vn0yABMp
HiCO2NmFtbMqjCzhJC66B+YAxwyxbFp/4P3f5gwtlr7nh7HN3v+8pp+BGZdX8NePvTyjX0oLRssF
Ew2cpdiqzbgC0UPGIoaHlYVjREM3npFhjCHZxT+Jp/+VDuzfibz+f3N8wGr65TYsjpJfLB83H/KD
vRRflV1//Yu/pV2GZf0HBqPAM0E0X2Cpi+Xtb3mXYZH/4CgHGAQkXMgCQv35j77L8v/jIzcH/4cF
nwg0Xv9P3mX/B7Q7dPVRNaEdjNbsf+H1wDj414UTPV5YrdDixUgajiv0NX59YiwB42vZ8YMneD6s
Cs8gjy2ujOQObXuwtBfTFvBFGJJG12hmCKgqmigUDju3yhnaWV5lLnE06Om6xrjQBbRjdZvJNPUn
4N7mjmtkyPh1na8mhApvG8ykIki+YtHQd6OGDbQZ2yLG2Kbc6azhK0yXNLLfHCgzIee6KkXT442p
IJHvLWdMJMMQgWoXRak2JQJOiAbrsfN73SK1CSrYtnLmS682+IfbQatkayrb0PdS47bXBn/IOZhS
jluyOGW9fwCiHH94sp0tOoFe2NiIQLSm0b3zUorzjIFMmE60ZA/3tLtWljdtB5XmSJQWegWSJniD
gwguTB9TOc61t/IC2V+kKE5X1ThMuyZL9QPJ+urd6VucZT2v3wKP4yYOdc2tSZDsYnSetZp1N54q
Aaoqmuq5de/oGeyxyjGfg5w625azeu3bLNsZfd5cOEUpDrPlgu0DAFDiBGNwnWWTcURiBsOEA1CE
HXN4E5foSMYj/PZRpWycKjxa29HYT+4MPYktMCOcgn3quKhcK0Y3UlfgLw0aQCJoRw/lyJvryTXc
m6zuvA2jLYg/uWjtJ+YZ9NqwKui2pDFuOEe2sewBEG/bcUIboK3iyZ6Ll6nAqZelbHqbqVUDn5Hr
vaFsUAxobTaIn6jUdTVRclBeWyMJp8H0IBqbpa8gzC64NNFTAyVCagMqZwhG8oEax9FQ+rJ3A+Cp
uiZdVTxVb+BwwNYFLsOz3/XmnTYddVXJWuzTOqVipdueboaxF/jBTKuNPNqwva+VKrdDvYR2l8qf
9qW29Yer63Tdjmm1Dgw7KyKdQqkS+q1PwauwSN2s1ARYhIdEWLDG6NGgHbmq6dijPeyaaZP0DWvd
BA5JeaiMnOwz3mFyjK7oG+4usowWCFRvaW/pmDiJokWxT+cu3Rp6EB9imNDwrXhpX+dtrq6stnTN
Xeo3SqwwXRlQG9jNQY1ZeuhcP41aX+PFLJSb0KpCRPIs0xVzhLNh0DjFijTmunUtfuHRVq459zFJ
JbS98C2WnsC4rjfCsNmazWa2qfzeuhhTqZ79BjWM8LX5wElmrxuRdthhO3Xo4eBe94VV73pzQNpM
NTNvK3Bm2bWirC+LrG+3bWpnaGTkY/MuuqqsIgr69B3tS3Wd4dW8z4O8AmHKLAOkLDmjgipIzzYG
fo22bShweh99FpgMYhyR+AvJtfvK7UJjKxuqgcRmU3ZoJ/oTubDw+Z9TBCMhpLGouR9O7uBsJUN9
ETLpyQ8DcxcVsmI2UfIM1WvZpASxk6qVe48MeeIhN2lRykHkENRseGOobBOk5zQ4iQqCoRBuTotx
XjOjV2bLyb8DAYzuCzS3CjyftbxHuFl7xURpA7nhkrQJzan3LoGnS2/wZ9GIJoPb3vZt6QPVVTBx
wdwaR9XckTrCRKITIICY5gqu+R5cWTKsq7EVOKgOjQlTUtAk2cRBvsYP8kirxjePk0PmY80LNG8b
YGcat0Hut5UbAs3fwgVhQ1tgE4TKyApIvfDKLxwy1e/bOehPJRsKHuZlDWFi5Wn5wV1W7xDtMn7K
RvbXfmHUa7xY3rrOghEzqk4WR4dnUIOSAMnc6MnLdkgqq5xv0G2c7poA1JO40cxNhC1cDP6Wkw0G
HeB/4WCE+azXI7lrhOVvbwBugMGA4xllqGecRuKcScxUwPkYd46yxbEQZbPnnq+fCK0QTeVRvg5S
q4NmVTf5qWlx+pGFbbx62DrushxrvdFo55AW4PvNciHt1KPrnCB1tO8mVmIAmWl7IalwsDqsgaRX
Q23Wjx4rmiscVfiho633CC0IjlmGNYndkCn5lLZzc8JTNj4PdpZjjt3r/savRvTK6xwqv5LzTcfS
4rWEnTfB39bXRlDWRWjm/ZIl0QzG/WwZNVoKYzDcQNzCn/BDYR6np7l+twyJgGyLOx9ZJfN1xTF1
qsasOCpf2vvAnyiIcGm3dQnrdUyphJKO8Ta2bSXQGzQacKELsm+JRviWgCDFyl0sy7xGAlAYmJl3
O7vz8EIn133rBoQHOFlRvg2VBwlLoau1O1MMaITP2xed2+JUNF0AkU/D5QHCbST81A1nZjRkk21G
tjn2R6dojSC0xmnEM5vOaL90YFY1uuBTmPWoB0CWmumOZ62JKN18qBn+3GhkUYEQM0iYYaY42ODj
NeEc+PnG8P3sZpYaQLzBIuwoq1IgbWxWHjjEkPZh8CxRPJfksxw4cZMgqFTSiHk+FcPS8PG8HHZ8
u28wfsKNBQRPtIbqIppbwU2LTsM1AubwVkC77ARYCNzUxzOP/Dr8rzFvpFMV5qo18uwWrUWBFmZq
vFLRgJw3AE3A43asy0+8Yeh+WhAbP01aVTB+o71zDOzMhC3MFJg90WporiFJAeQJ+lwPeZtdbr4U
ljsjnJzUSAGqeX/ZCa2biKbueIOKxr8ymNmvScqRd+AbVXPVA2e+Ru9T+VGLpVisSpmyQ9VoEmMD
r/g1t7PW2U05xlAnWmMjfKNT7rubUjHLgGJ5agANtNLJHLuodsyg2jCDEQNjMstdps4DhtO7WVmg
L0nVPXiys48wPNexwTyxyTwmbkaseyu8xMF9wA2AjiqviOFIZJue8oGFmFLnSa8n+0o3qcJNRRGG
QtIJu95lG4IhyKrTuRcNXZonrat00mP0rsE46gDjLpB26K/ncgY9qyP+MK6LKRUfqdAu0mqcogGn
ScKWEwu4aPzI5X5NY8LIaMdFDZ0cWiqdsaGYn7lJ2U3pkzmaw6pqIbMEi5F1EdBgwQUoQia62h0Q
m1GuCWjm4yj0weO9uTcIB6XIwwa25Y6UICSUVty2KkWHRpWH3Le6JzSo4N/tc35RNCbTsTWnUBDX
cq6PLYOKuuwcPANYzKfPAZYiyC+oDD4LJzC2tkDVjFcugGKq78kTAWZxxbxMbkZjkGgHNZiQB3I0
Pxiz9CtPA8xnMEy/6QAcXjs9S62oF5YakSeIySrWWLwPMWwVUE7ZuYaTsKl9y4vmzDBif84suafC
Ad7votEqV3s1zeY9cr1QIlFYtMZVX6eeuypG0d30ugLU2IKb4gHshmlE1VWnS8IjpeVK9920VXlR
0MQyobXfQpWc303IgT8STgGcIgX6SxWZOrZCkBFk08HkjF5UNCMjm5RLaNxk09o4YZqWodaYhWUa
DcysxOfMUzgwBurbD9BlT1ATo7NeJj6Z4DrA2si9LfdHIRPHy3qaENVmdiIzGzWDMDBssUta7AYd
VOZK9K7xELABreeuXDZlkwpqR3zio45M7WgIx4RrNXHRFtVN4WKXjNyu84MQ5RsJYAWR6n6yerCR
QdcHKNOquUb6tRIWgQw991KUW20BTxmw25iNBjV8Ytk8mF0oCoxqw8FwxK0kWAMTqPdtyB04G3AE
yUeXYn9mmO2kWBWPptM4buhWFcqYOSVonhPoPcadZ8FIAE22mFTkjMNHiv0YMsOeQNQ8VRA0eR0k
yVtM3sYscvBcDYljpYaLSlFa1VZjSPeEtEy65RgJjnHh2+WDnlPzdeoM6cd2j2oxJlJKHktQdoLb
3ATZYjzmkHx8ZDapTpWBDzY49pzgqIW3yymnDdZ3azNJHJo4FPurkaO2qmwI7NUcpHdzG0BHYjPD
u5gmk40Lh57Bb+EEy5iiKiQ6VAgxJ9usyNHGcFoAyyCOlMfeTp0DY/Z8mIEFweQLwXs5jGiAzUcW
nx2sqRNB3wfvcytQ6eO5hYXfRdi50cCtE4qxJzz2PQNyf1gUHBVXRUdynGFsusY/qklU4XbJe9aD
sYBIU8XHzYBx841vOB3dCJNA6NKM9TwyDDODSQKkakkTr4U1oNKtO0cfUyD26X6Y6lavUo9CHx7m
NS38/NKdZEaqdWESDk3z7PgQJOIx14HzimDsKUZx2CdN4dZPTdsAmA81ZQQ4ap/VKPCEcpvIZF6x
nYquea4xxQ01MnHBSUMTYE1m1aJpJfBzgEMXgk4PwaXbwbkgJbwYWD71R8uDJvbkAi82/P7SGQB/
CyYS7OrchCZUTI648MHYu8z7lF71yoD8TQ3cQXiZ6772jC8aU+JubF6lL8g0Zdcugiz2YrR8DBM4
CiquMp4QVrrrFMGHGHyK1H8ozFStWhRiVxVn9l05MH8f4CRyl42z0QB06BXBBuc0+R6wHhuubUm5
9eqgCnvDIU7Y6ME9lhPuV+jZsnmyqZQfQGDoRX/ByJ3bebxLgCoofiDfLL2JLz1F9N0t4P7hJwGO
H2P484ZzbtjOIB0X4Bu1AlEtybJhjUp3jszZwNbQzj/wQc+agsv1oL9DtwZwM/RzzjWOJr5zq1z/
5JfpoaXTth5JiiIzWGNE+VNC9Jn65q9rwS5D0U1fkFbnwTTIfmLt1JmnEfo8HVreMOx1HtAffsEz
9jKcAYsfwV5MhJDZO9/MfVbT54XpmaeijmUW82u0VaJspeOyhv0jbA5m/C9GQt96Tn9dFKB1pCHh
P8875U0NcHcPkif0/B1m1fHC3C0v3BgOtM/sM1NxkGAylOA0og4/qux/dxOhXPzn4mctUjvIoOqo
rJO79h7R/EGrec8v2ME9qu10oBukl1+gPMt+4L6ed2b//qGBkVuAcjbCHc7Gbb4zFAQV9wmMaxXa
OqoOfKPX6KVcVAkmBGGztV7q3XwHq94P3f/ffmEHQV9wJiIB8xyFNWYZ1GQzsg+IAy7jZ6B2dITe
VvzEcl++wdnb6MIu8891zsba3FMmTnT2KQMSMjJF+WqM/BaV1OeX5urV33/wq5Hmdy/G18uc/ZAM
a2ENq9yJ9CrddcoARtPyxA+367cXcZeEK6i8vmt7WmsOBsmcU9m/lv5rwD7+/B1++1N9+fNnz2Du
e51rCedUEWdXNBoXoPd0JNs/X+VcD/X3M+f5EPDBQIyO4ploeBoQnK1LnBwurJWbjJs+7FZqixoq
/BcYq98sxi75crFlQvdl9ECySgezdE4Qm26LI8QKaCGAOemg/AVM24o8TB5wcHHu0uufaO6/fcK/
XPpstmSgFlx8M6d5RmunS8C8FiJNgOH9acK5/KFvj/iXC5094gqNaDLgB51OAuHYSGeAjTXkTdLF
/ipfpdF0/ec7+NMXO3vWESLtGX7unDp5xRjO1W0eez7Sq0fjf/pm2AUQGWdaSMg8u1JV4k3IDOfU
xovcAxPzMrK3xR7u0bg+/TMs+oUO9vUlPhfP/f1ofrne8s2/PC0cxPXUwfXqmLzRk7eyNu0GIfRY
9dvnLPlpPPzb1/nL1c6GHGZD+AjE9okLHAUdiGGGH17oc235t+9z9kbj/J0Vkrknfl9sHbxszXrc
BwmJpkegNWN/X0UsVj9t3ssr9e1xhCwKrQNMj+g5y22AQq11wYco0YyFRjwIeNjSMkmL/kKMJObQ
+VHyZhQ8KUl5a2X8h6fmTGTx95f+cv2z18GWcizywD3lCLnN2LRLC7bK3C5pc7DAIafzCnjyMe/5
H16KL1c9e1QHH43dHN+6YmQl8nJjQMavOPQFQ3v35yv9ZkmDiBWRrjgDgdV2XoN1U462YOmf4IIy
HzB8kLfChmwP+UYjWuDuBMr3AHPQny+6fPyzm+pBYOwuPECIPM9laL6vBdJoyMlJ4ZjqJl4ls1Gg
G2Nb4w+FwW/KsF+udHb7TBgwCkV8TAKM4pU6Ts9xUAduGG1F68PlqXyqM0S8lwwdwz9/x9+sa4BX
IIeXmBApY+r469tvMr/qnZqegmrGhLxkTVj09h2spAkd+vx/uBjKdvhTfYIq91w023OHuZMXnHLt
JIK8Zd4dWkQ7cJH//J1+92siQAjlHWa83x2UM/DsaGkEJ7MHfKKcV66t1pj6+jFsug+STbfZ4GXr
P18TgMjfPS1LUReYiw75XH+EblQzAvGN+NI+KoIG+jgs3VMR2bTZyXleV6m9rmwMLHSL/q1rwXcR
7PuR3hrFdEpps85TdgTIu8S6yA7BdF+DKzCoatUMAmjx9xpeK3gpQwlsuVUgJlt9VMhjcQG4Bg03
aToVGTwPWfAImLwy3oL6Hsj8UKppR0z0pCyeLBYY9L2QZGhGPdjyedWsasT1DCN4wFDDlpULXTF/
zHIMYqp8W44vad9Gs+dEZhFEfjdskM511Fl2N9XGdamtVTuigoXBZ2XjU1YCHnTYMLzRibLC3GjY
OUX2blaX2r5EzPFOB1aUSyjsZ4utLWZHWQlzDc1h3yC1fEArJ8QJ+IHM6VaLZ5c9pp54aUDUGit2
YaeIWBnRI/cAFMQ0nYWub8UjRIkD+gNefW+hv1VmxaH38CM39FUFI4KB2yWZyNObDMFmDVIEws66
ge286KcNkcMVQjPw2/gIlUEt1umN77cACpAjKX1gKNBekmStCbliZorIFdy+srSuVPqeYsAis34N
Y2ciQSuYwVIfG7Dl63cy5bhzdn6dAlMP8TIYGnNi9iQRqb7ohuBo4zzOxlttfxLIomDDxNQDn9Tz
NjbbjNZFTZ7gYsGtjWr15Kdklc1BAthYWNcH0r842Wdg3RjpET6fUoO7lGs0ymREsydaveEgGU4Z
brhZXWnHgMUHasfAgIQYY5p5kwOU30h6KuX0V0ITJomw3HvHUrkA9TmrYK5iW3TPhbKqxQkK2Cqn
awtZA2hwA6+1HsxHI92asF51TgMeWw37TYPaErZVu34iar7kDMEBFnTVwzobum1bpBtqiVWHbhtu
wqOT2bGNEZskGJfgedrarr4orVfQYROG9hQE9KdmvKH5S4d+F6wNkaghkYbwDt2gqE5BTzfJFtGj
cYVtFRlyoTtgLIK9B9FOiYNeqe4ONpqsDSa4it5jgJpknReB6b3JlhmQgS6PRAD2OI7oIfnAcFib
WnZXGMDFsxAby08x7NAH4pFtZYNl4thjgqiTfj1xk0VIdlBx7nT4ynA4rDIu2lVqwlOr/XXhqx86
Hb/b+bAyB3ByLoq285gSkYHB3xXGSZq44OD13V2XF3BV1LoYMOnyAcRoeeb/D1vfl6uSJcrvS1GY
Wej5VX16ShfgurYORjueihlr059Xzd+di7z/Y+88miNH0jT9X/aONmhxhQpNhqDMC4xkZkIGEFAR
AH79PmD3dJMgh7Ez5zWrqq4irRMOd4f7J15B0QN9U3IiQFOTcDDJihIoe7hv8JuSHaR+N/HsnUsp
Pl4tN3w7kx+eNQkMg4ukFh1CD+nf2mvGnD+0hVeo0k54xzmV3aj+eU8L7fZ/5iX7Xtj59I5j7PZh
LvVzBjw2D/etAGcsmVtajEdTvLsyk98FKx9m0pysWH+uKrqk4V5cyvh29QjOQIFbjvNpzJBNrGco
7Fyf0+/Ch49PnYQPmiAMMUXiXe0Fs8hBe2KV3qeIQVD4c0s/WYY+LcNrwfa3rwq+cwRsoV8ztVk0
QC5Fihju0TDZp16wDTeBTyvX132Ucxx1k22usXCla48cL/8Pa3gKTDw9pHBvHNLSkVon1n0ORTfz
m7m0zE6xzRnrXM+Wvp3eD286ZsEfHhscoxZGabinlahAN4BShlwf4kU9/Xr5VBx+3kPXnjaJQmW5
7/PuEu77S+VGgkTBgPQzSX+FGWCgnx/1XdaJ4rUlg+rEL1ifqs8nF0iqchftKzwyVUdZgYyYG2wc
YdbMSsgA1573dQE5Y/CZGw9R3BWne6apiyY7h+1+JG2bmU2AbfhjGYY+SGUjR7DXV6l/zfH0uxOH
d0RIhKhQ//JQJQMDonTGLpGLyKd5uIAEjL15t83z8gnzkWtK6t+GoJammxRV8VidTmrUDFmdiebu
4gyKU/d2MGtnx9lwAzH0lbaouM1WENHA+VdO7FuJBwFtd+2YHTfJNGlSaQLpsmES6k/VdeA8Weal
NneZlIrPaAgXdyFowP7KxXHlKdbktNOaEp0qzdy1stRgeVcf4w2gm+DKhH7/lLFIPJbTvtjRBcbY
fQusHdWmezVS/HLEH135EMaRfp6vzxtzcrIIoU5/R2r2GQQ62KBpbefSTXg5wJF/ECtjJsq531qB
e+WxX7cKa2PSz+DuGdHVk4NbkXMdk7/0LlpUi9STHi8XB3CmrfpHQN/etc9vcrKMSjLsBP4pIlIE
gWxyjh17q5eQSjlEjbTBgGefCqIrYyuqjazhK282jvzDhI7Pgg+KrMBIUoOhOZlQMVSDPgmVQ8Kb
5f5xRtTkCzNayd41P5Vpy+b9UcB+R2YLnr9feAZROEBAP6sHdZZsRWwKiEy36xlypttsR8XgyptN
duOXp03iF0NDOTBtIdEaryEx+DXHoEkJ6Z9/PKr1NCYkGNVfmhNDD9ZDVg8Ahef5bTU/LkjSl/X8
5+X59iU+PGX8/Ycb7az3KBGI6kHK8l0bSff6UF5zuX9v4Ex3ACSnf7/JeBd8eEYbmRK6N+qheTot
Oj/EOnAmO5KbesMjCtKRe5qrtz17IkdBaX7ep2vU7pzyNneCK7fO5NL5MqXjZ/FhIHLcJKeKgYy5
appD/53nSKX9PKHTm/SfD4HugpEltUf2/OeHaEJTnlRdOYxyUaa6y7nWjPvBOdnwJ49u7IrXSkbX
nqhMDl9wjXkUagrbvveMejPeMZct+swO6kjjE9PH/8UrUgnXR68FUPvTew1aKoh22TqQqg/+cS/f
dyhuPqazyutdPSJiuHaJTeO990n98MR3stmHlUOY8VLBrTo07mmh3erL86HcRC5FZJ86SIJuz8W+
tlnkSdnqyzOnR/KgNjUyGQfrUC2sR6bSgbMI6EG/ozfpCY58MGZY1Z6xZqdZ6oiO6EV355NdP4r4
Bl9e/4el+n+NB0IbiliEaObk0LZaU8zPx+BQJHRhFVRgEs16/d+srEHfezyq0SmYvHMs9mJqSsFB
ArhbNg86nXytseVan0GinWXRiqLPG3KZELI7KpNIMsTXZO2+PcXBYvx7DJMLo4tKs48YA9DOpRbb
1bZ0Arf2g9vRdjbzUv/axH5zG9J5RkDAwoJa/9IGtjBuQGfEOtCEBn0SUdV5jY19E/yrqvz/eUD/
R+Pb+e8Vnx0ged+qPPP/+i8qkGb8Q5ElTQREoqHPaPKr/6IC6do/ECciOEKRhuK/wp78L+sX8x9s
U7q4OPaM2xV9vn+TgQRZ+gdMcsIBGEFI3VFL/p/QgdTPFyXaXRRFwJqMbUAVK6lpgMYfn0Loxz4S
euLRNQcUZ5y6cjRtgZoKlVb/jOanep8Zt/S6wJsbxqgRqNxAXP87VGu197Hj1B9i4T5SOqfANxX1
TSubh7h+QkiFdbqUhHmvLjIYKHYk2yD6rN9K6/btCkKq4QrK9sMibP95AX/sNE4OuPdXoq4Ni0+E
2C8b0yZZeY5PnWwo6KZkCGTM9dpHgMijLKme/O6MooMXo/nkQw1XvNMs+kOBS14ju+xqzwNekppT
HrLORZ4K5ujPQxv3z4eg8Z9D03T6d7oFXZZ/+XyJnltgkqCu9e1wvM2qBTrA4rAwrRu5emvM1yhs
bcNYKJDO4eDbQvpLPd0c+3s5njeXLaNvR87MWbFR6QHGtz0fRxZ6CBLRlaC/zHHohDTZEnIc3XwG
6L+JCl7LRN6guq+LX21+crRoYWUPabPRQl9XEb06PUvGqswFLzNFR8fPFCg0dZVReDLCkVTytcS7
FmK+00//Ezp9nYdJeCbEeo7FpapDHC5eWg/1JILaCCFWf+jX/eUuQkzrAlwzXGoeSPsImaAZxCJX
aL2LwZZcFNlOBpU7IO+6+HmNJo3dr2ObhHVKYcGqATK0zZO1Xj6M+KhYQ4eiBKgX2wWCtnbqy/kc
udnT7NqZrXyO5b4+fRLLhZVaqE3I00uYNLQ86PMCbAwXF9PL9E3R7VAG0s4+JVKondJMSpemZcOm
cS0WP3bbYpuadi+7Deq2jvInAP/6WwvdDLT4PVkR8hAAtutrQcWECT4OmzIusrAA5SgLsL0/b2zh
hK5ilQnKHvpHi6wMx8M29XTkm7AwRSzLAKrnaLN0GzodZUJXLVykTzLhWpT6uRTyr3HIKOHzfY8F
rclFH3RWjUso4wgNiG0udsdO3br0TQL55hwAS7F2AL9rOxYgAvjsePOqtunnTPtfQ6A0QsUJxR6A
Z5+nQtM6rdWrQNmT6sK+6VvnLKdOWL9V5qvQSuhJFOMvlBSEQAu2MtDoeL1Wee2APVJN10Q+0Vqr
lzurubHOv8XoVxq2btqUtgCMX43MhRIn62qUGQWurSxlt9Zvq19xmLjh8Hu43IH2PR7paPTOxYtq
F+E3pGXNP/2L8lZcECv9Je7NU8f/nspd/Aj+U4qWKC/rRAmCh/Kr9jsXbvpohh622a4Ea53md1m0
NCSaV8ufP7ZJDvXPyYIjy3SNxFdlKqkUCDX1AYP1ugSeGQHj9I40Jh/h8Uf+UXNo4dEeuvj1Avw6
XbdX+VF+y/8qS9Xv7lvRLl6jxv15SO8qZ5/OJsQP0XdiA40oU+7Fz+tnnboWBD0q0V3lBceVrK0K
pLLN+8C6MaqFfNoG4GAz4VaXZ+p5LeE0kM0ukMPl07qxBrtMH07VrDBBRfeUUZcargCRsMKxm96j
I8gLLZsl1qNauqF1e+lvymQt57dhO2uavSE/a/kMi98b7t70KcGiROBTwdMAJxJllB+S9ma20fJ9
le+7+ErBe4wqPt9OuoQBI26x0JbRO31PyD5kIxpy2Oca7PA+fwJJJYuLfB2sevDyXCKZ07jBTnhC
8ET0il+GyM41PKwhKnyEnH6doWDb+NkydqPN2Uf5JL/LscV+wZ8g2hZM2Av9Qg3emd2Mpop3Vxbt
SxgzGfqXC0VtAx17x0PjpyDPKSyrTmih5quu8ZgWxBvVyXzBq7z8Jt0AUskFpzvNq+dMslv0bOid
rhpbfQsgDT11D/pdgiNBg+afnaVOqgJrs8f6ToboEd1geBXh6lT9Bho/6Cj7OXLhZsmMxpn4Wt2c
N5cBcT/narI4HhyfNybLQ+DA0owqJ/IkH1bj4RjSipf2xDBYYtBzdFQEoUgS4SX4fCrIrWn+oMMP
ROEJ+SY7nwmLazfUJC3nkx2n+sMwJnlMXUi9MJgMA6YojhOFnc5hPCV27Cgzs3XabbW5eidfe/VJ
3IQfoXEJ40jeJ4tsa74ojwGHKyRHeAIe3gvOKL8WFC5K2QhxpK7lRmfv5x2mfM6mvr72ZIfhjp71
sjZIDOGEAsQJAXtHz28GX6kw1gZDgcaj/hjBIuv4G/P21AHdfHFpK4ueKjgn049Tz0y3gWs5WoWV
xE435tJwK0RHVynXyG1f/sqACIxg39bXiikT1v/X4U+iGq2LYLB3fNsIrxkZ1kePQrqu2blOdIuF
hmysS0RJm1vLpMKigyRxW8FWNkzt3x4BbBRttslSR0PEqQM3z6mHuCLcWqZ7hjozIBObWDOjL1Z7
F894Q4452rW/iap9E77O2tfJciF/mna1N/1h8JSH8RwYNb3EZVNt8HbJ7/hmrVtrC7cVIQKMUPgY
ZQcKySgm9X5slFcqPhNl8K+zMom21JOqwGVTpP1F9VN5lg6239UuxHOKrALcjmV3cmG5KY+mYB+f
lIqi+aK1xnuyiDzNAZwZLksJ8wobGUdwf370jvtDYu1MYdZA1pYJEC4zUoyft+P7x/7TYTC5pTrk
gWOlKOX9KUR1J5idz45aOGcogrkE/6S06w4Cl1fgdIsYYp56BoorSqj4sa/gl3OlAvk1oJ8cCmPi
8+HqaKq8C7jwJBpfF687OvXgpJ1b/UbFtHjQQzvzuBhmaJc1XgEhDUUotQPpYSszLVsqnNhEHsMd
e2l2ZZ6+vdM+nFaTaCw+C3khxEp6ILVTj0Bj7AoHoFG7sbH8ggpM9Qh4qbdD/fW4QG4vR5wK9jCZ
a1Beje6vrdq0pHlGFCLNTZFriqC9GtuDrc7hYV9UO3FP3DkGDE/U4VCVd9WWCD51DchKktOCQrkW
LL+zV37YQ2MF4uOi9ScJFu5JYzSK05D7uv3c+t06CYEgTC4Pq5udENo9Nmp/6pMvDzNIizGk78SG
fBneV96Y/aNwyBd61/rtutOBxNjNH1BjeIrXnA2hrbzg6wLPzSFDeS4focw3ypVv4V2x5Kf3mNxI
VhY1lnGU0sOFvN4+vuAsglz2HCUMqNaEkzPZTd3kPgW9OQ+u3AtfM5/PO3/ac2oG9YI4gZwezm/0
5/Wl5StgxE9ujdkm7WbUM53qBe1r4EMm7DIXoRXjCnYHnOjPocG7uveHzy8WIyW41MwAUktlvVbB
qlW2+YsByQShkG0uyaIeiXxO/Xp+Ng4XT3L54dkbFl3pdn7Qs1y7nIwWVNYD/wW6KfWAyQmyrXCO
gItaXH7Vf4QbBVa7bc7Sow1RfF68XB66O2LB2EDrH+LcybDjM5O+TvR7rZ4ZqlOcXaN2m8MJxktq
V89ados7T67N8SAIja2mLqhZ1AkiGI+K6QNMQ1Im+Xt5QqJknVheZq3xowRvt62yBy18lAsNxrrk
Az2z02iVGAeRwy98MvK/ZbcyrVu1mjfDPAsrWxF3SOXa1a/kRvLkVTIr+4WOEZfyKDNECw8dMnon
uo92Jb20ykMvJbgx990zljQ/n0ITCeEv98x71v9hfeDDFWFesEmAFYqZW1Q+Kn8Ddg5vxE8E1Q+X
jnv4NG9WcuGb8Va/ONWjuI1uNAdvG1ffPwO/S5CzdwV1hvtOJHnFRsE54Yl7CMxd4WKPGu3wMG1I
rgPHWCMnTK43JN7Qzei0ngqnVeeVjrgj/Mgrr/eeVf/0AU6uUfRKIws6RnqofGh/cFYDjrY91ZL6
6BGOX9BkwBrJWiEn1G4iQsUl4bdj3hajI5ITYm8GxSFzgNkhlJU8arPmBrwmq9LpzuUWiGIzYOLg
lEcgek6+u86Y+v5gNtD0g6AqjUrPn4/Cc5nLYYar2L729AoXNhSOnGYRW96xQ3GXyDoAp+KYkMvd
fJ9gQXSfz4yFkPs/b5SvxafxNPkwjslMqnGvVFLMOBDCRbdTdYwVJTyTRIskJHNgUA+euQJS+qyK
V1Zx0qD41yb98OxJSNEmUTaEY34h785jnlfvUW1X9sYGGGnw1G5JNK5b4IwT+2XrfHjoJHA4YeBk
dmM2gQVOjwSVM7gwoZdHB5UcYhcuZue0+3/Q7hsn8qfnTuICLD9qNWvPMgsudI9SNMuQTUsk7yj4
WvHQsthIEqHQ7gWO0lzhmr1frD88/AusROmkoxxnMiWi/gLJ2OFarFzqKy9jMnpqIUd3yKrMxTPZ
1WWTjJQqry2f6mCjOF22iEofjzrYR1jEWOe5ntwhddqFyyN1JmiV8pWy9fcX7H8WyZoEChRogkwQ
WKTGNVGgR9jDle9Lp0a/IbGpkljQMYBUYeemvmaz09VgV/l5sazJBd/Syk8shcWimIhmYTsTneZO
6m8keY1giEat4kVbxRx+WI1YkEp7EoZqN1zuM5SbFVddXYMXTAClX76VLyiGY2iacXBOD/XfZlHs
4j/ybwqco+Je7vVz7VppZtIo/vq8SfZZZS3qA1aaHYbKg/sj+boTL/WFcR+hgnaD2qWneM3mWvT8
tV/x+Tga5eo+RogJLaOkGC7pIXw4PgBKkm5TF/GsVfOGsLd0kG/yNaUew5fsyNXd0yt54a/hKVtX
C+yQ58lB3wa+tOrW2jxxz3PxMCyVZf6A5Xd/ntfhUnXl1gneygLecfdg9F6/RhFi15u+aNjaycb4
J75FTvH151PWHE+yn76/ySl7LsSkOlmsXviA1lER3JzbWStumqf0RaIzC9yydY5EkoiLiNitBI7g
i0t+04l+yxo/W7KrWqQ5Pm7lF3NLxjUITtMsos7X4z9as9KDh0ZYFfKqERzBKZ+41fPHEhbFyWab
NNRjq2Sem+/33lNQoDk0S9/K5/P9Cd1I27R8REIs7nSnPnlFe1PWh0h/PMqOqC0sRKERWD07MmhU
0a/FR9VaFIM/PPRPdThyuEHeEe9SOGx9Yy3vSsM+GvbPM/i1TTHZGJO7okR4NLTOx+yQoh2O+hMS
zhSDqv6Q9yvDmumEMy7Q9xNn1O8TykhAHzO3MZ5TENiiN2AFmM/5JarI9VvZOkXjXSIUCjxMHS+k
DidXLOZl7AfV6iLe/zx2aTytflr9yZWjIBuL6hirnyyCZe4OaCvZ4ZpUhm7gUfJ+fpr6pR0wmanJ
RXOqSlNAdiQ7dJatkZo7/elGi7AsCu5HHlsWLGp6X42+lEHukIl6aoNc3CyT5oK4SNKFPg7s/CdE
Sjc4tCgw2NKNapu2QkhbWqg42G3sV+CwuUKopwTXvPAmdnz/PHrwvRgrjiP4R5ksNZjFSmx7maow
HD9XRNJ6Fsrzc+waTwPNhRtJmcvP2d9iQfG0P97jrXX+pQkPuMs8/zyV3wZpH0cyWbhYRrm2zSky
XBxizKM/JGtzNuapNeUOGXlG4NmQZUVY7/7FXOakz4frseK3Gd/HYUxW9Bw1UYDWt7xXZ/E8wW9N
Bq3ji+dFYzeeMBs2qKurcxww2U4n2lx4Ctj/qyrsh0G8b7sPGUVN9SdP0fPmSsYgcVvPdFJ1dTti
EOWVot7k/dVaivpdzPTxmeM1/eGZXSg1OOu2hPkWFTq7/Xt8IRZQd1i00l/Ed9JW3mBXUCFwFZQV
Fu2MMs9z/xb4xSaj2JI6wRwKTQ5t6qm6uFjH+d0SNTzH+tNsUFZaNU6zrzg6Upcmx++fd8+3ScrH
0U+u0BNqblFgNekhJcB/wVOZxDbe16P8BXaLMYrkJTntkW5riWeof5qnNGac82tvepdkdkxm8q15
iH+HF1p3dvarEBwtmfWUUGG9G0tOLQofoHhwUuhfIcT9PPp3Jsz00Po4+slNXIZwZbKOuSexx7AX
Afv+Lz5ydJV4E/TbaEqU3UKTcGPyjRvzWUxn5cYEDJBCzSjvw3sqmKdVcjssSnQi/8xihyPXJd49
JBb/mr2Ktyjo4NFRR9zCyapfX+4uB/IvFPF09JxcappmiLwaaWZ9q5x8lJm98FDqSwzBh8bFxEPf
mxWFnvHquVZf/CZilmXN1EXQYijLg+v4vPWOqIEmYhSIoKfI/XO37Nyi9qOzLUKnqdzeE7ObYHuu
nQDzgWgODJ5+TvU3VNY6p0GEF4/NX6Ho99h3dU7SOWK9itLr38j48X9ep88DnewyLQ3O5qlgoHTB
xyoL3DPCgAhP8/MMZldxE9WLsFidwhn2v6hTBv0M1zC7O8u21r/1yc2lKdCXopRS43xIGxcLr3at
DMsyvBEFaIgekojkAFR28TxAEE7zLyLUwreRGVJQY5mHVojDYetkqA/leALljtjTRs3vjucrn9Q3
ecHnl51syupcy6CFeVnAQ8miAzHi4KD4J3Uu5aIxdjQN3N6VNuI8qnL7Kojk6z3++emTKK7UtJJt
wdPT3kvTRcGJ4tW6j77iRR8jC1Tge6c5unK5w0gbfUzFQfbrfD/u3JN+rQb3ZeGR5bE0MPxYZwEJ
n0oFWaag58dWjICr0sdoKHzFc/Mh9gDWAHivboJmGVPz4QM5LS+oGJ895cpyvCMLPu29yRAmNzU8
cqOOK4ZwKX6jJar/pdQiPCZu/OeS46/6elZvBaeSljGiN/Rl3ozBTt5wplZs5MIQLZDUZeTF6kKN
fCm+0cw/P59hAP6/fBwS7Lt/hxLvF8yHC8SIRaVqS7q0SXGXWZtBWvfEQ+2JNornGmrjDc0y+NWf
X8x02bUz6xDTBg8OibI+pvOgeJAaThubPlL8AmIKnS9a6q6sAem6bUabq7HtID3JgoeyWHZX21xA
8yG2VUrTvWU3fBtUou6S5AYm5QyF/lkcLkXJpxFwc6LZLfk0CGicusybhDxPjU2cW5UwXhWfgmd5
0y2OS1TRcG4/NK/gStJl4J6d/FZ4HVBAsVYDKrYr6THcmdvTCg3d0PERuni93JxuuwW86Ny+KDPx
RUr2xWlFJRVMczBL1h2ucli/+wBtHawyBNuiwGQg2GObi/7XeR2vsgWG4FyRwQqxMuf4qt7Is5EY
VjrhLr4vKevldle40lzBLua+oIjghPfpEhu1fKvMMUt6Hh6NRxlM8Zu5jJ71lzPoEluh8IY8xrrd
DI91sT5tLxvY3bjFOBDZX5sDjtmX+3ipYKxQh7C+7dNdOjeNVQyXm2kN5Y0gu+iDysw6AmdH5zj+
xKaM3G7iOQDb8v6EzCsNxVW9MyQGpW+10cjy6MQO9hXGq3hv+PFyzBVRkSO1fNaXJLYeKdX5qTDd
Epf2Q879pvvZlo53+kJNjFuvfqC5VdBK8F1h3bgby1Ywg7OVtegIrM5gm1ADQbEVtqV5Yul0AyXf
13YvP+BZVOzbm5p5bvflDbp+fe5hcLgaVr03Znm0ZHIuCgQDXy6de5a22bOlrBPVqQh9JWsGuXtH
D6TrD+cIorsfVXcna5EffUjutgo9sKFw2R8p6mZu6IEWQK3ZDhbHF2yjzGKla74szi0sZ+5bbD/s
4S7fHqEzWjec6uEuXeqIBkY2wmsrgJiqI6G1Zvf3yeHoMVBybrubl1gg2OFS4EpbygDE191KXCh7
RLx9QwSOYKvSiml9PObz+EFr3Nbp/HieevWf7jHchDv12filkznSfaMxx5evwIg72VYDud7BDAxV
N5rADQ6yCaEElhV0+d9cdde8SZINurN5E9Z4us1PG6TutLsGgIf6sjktssW5taVF/EKaEx9nhFn1
o7CU5/f3kWe5TeiKDBBHrh1NytIO57qXePSINtJDfyff0WZCyJjYUH9CRxgjIze/V1fFMyo7Xu3h
+Eflp/xbhV607rql8FzSoZaIs4UFpW/8lCGKYz08T1LAOH7arIYNsUp+2mfzjjUA6IgDSL3Sj7t+
Lj8Clju1btjDx5ccQrdIc+Pb5k9Lo+Etr/8o0lyPBNcU7bz5peljm1sj4iG+zZbHenHWsO2YCcK6
Xqir/rE/oy6ZOwn10TNeSaT2dtHPabfQqgheCu5E2RZ6n1C5T+cZ+skv5/K2uTzlz6CzxM3l4WI5
3BUz3YGfvkN2nK0s0mrvZ+cF4UNymyLlSxnhlJbuZZ/oM3Orzc8Lya5IlvlocluXfeW07IY1mJbQ
Wje5He74WfjrchnjQWTBXVUVoZWnnn9E4BpB/tQdgClcLs/n+qAk6DhamES9VHwYJ45T/iw3FjpA
L/lftphwMzIYKQMPO1ygW1T/cODdCL8CX9icL+sk2IJbOIZ7fMo0bVX9pVIdy24MNkJe0qAwdsVd
YLyild7KLn19xKxhzG9rLIop/RyFeznyIiQjaMDkuGSLNbX3hmEEh3jAkhprtewgObrfSLMGTmXU
YVr1Yghbg2bzk7aXZset+SjxmVm4VbnU/LRk0Y5WOnxJZ/pgT8IS3oEdmq8a1O9uVeINhc65gAtT
tswIm4qNpaHtzoR6+tiDsttXchDkHRLtfeFvs+IROnWxjTSYAV45Apo4+fAIGUq3x6t7J/y1HszI
TWi56Nh0ugI6rAqt3RaViPrmIrwYf62dMlMubniyU2uuv9Xm3LpRZoFNwYYPbOyhhjtj32/V31br
0wzycFMdGSCS09AYqQZPAvNJAEGCN/54jm4LLm6YttNMOS/PHuern99rF4cteDxE9/jyyq8ZWbBt
gEIYVmKH4P8DDrZbBd0CQEIu+jLUmbLOjurWbmVPJSwAiwj7hcLucYPXQvbrFM0BJ5JfH5KlXMzN
s0/bzsVmITt5NSc8/XLwnIhNogMu0j/LUQA7im6C5AjXgVPF8zO/x6nwQgSyjN8AXd6cyRUCJ+Kn
7bY+oLAa7YBk4itmvMRvxW1sjhieUNp32arG7fNV6WeoW+ja7MTZij/AyTWpNON2AA28tZF7EDCv
eL0wIBwoKQG3V2o42tdIc4xbcNSRUeghrJnEuZFWGFgVABMRl0rkqRzMhVNrbp1BWCEhcmPTI3LP
tVlx8RK/0+YEDMfzWsC+tFD8Ik2RDTlQFCAj6TzpJTLspt9h8Kei+p+th/rBLFhayalsYDMd+aVX
/cGqrxGfZHGf69yupJV/B2mV4qttJ4iSX+uhv+P8P8WOlKk+vuIkmO5DC1lZg1ek6Hla9BZQTFuD
XD871zr1Q77PfQ9Txu59KffUdIW8R7pUaNl0wz6mL2QspeT2mN40EqaPtrXBdrSp7HRh2mwGu2I9
XeN3BWzI4TqhYCAd4kNK7w8vIHQDwFQ3YH1OBXfS5a5W5mK2AZmLu+BRWEmhS4Qk3ad+ic9xvlfz
KyjUbyFtH19+EjgrR5gYx1yV9lZkG7enBScxmpiEDpnTeZi0XZUn08cd88N0v9MyPkTC1THRs6E/
pQfjoIO4taPMb2nngkICPL0bRyDNI90TH1Dq3sVza6Wsyh0aOQEJ+ZKuz+VP/Gssu6e74Ll65RRX
/eDsiM8IxvhZ4OAcFizllg45BSnKh3+bB4nVALBFAgzbQVydhLkOV4AyjbBqcWbLbeE52JuOvlEw
iXKv7a9vOwkfpniaHsHAPUelUNIw8XBeppGbOwNS4Ltzbg8LRFUtRArvL3+0wa1SR4KQ9itdFg6l
Cxy7HW2EjLoV0NNtuJY4DJN5dgHrbicPeucbSEzT6Zco34aYGDwrlERTruPxikdhyJwTBCyrPyV4
ToDfNNsqXLicmLA0nF/lEH4Lxfj4opMPKS1FC5neKj3EvScttHIR5DcSJqt/+UfnXl6MV6wbz4KL
+2dcIpfrCCcXxI26fA/GcRlv97i15K3NUmfD+rhnM3a4TdgRACb25XGGO+IGxXNahULj4QKM5zLE
zxqrt/sLU7HK3pTH8r6hF+jpbvTQePE29yD4UXLrPMBPczoCxgJr8qx3aldHkiTbp3d95x9vTuRC
w1wAU9m6pxfxCZDynfk0luhSlNdca1tskXFCuru95a5kipUCkWK32Bb4Tjx0LxFXHIWofINm+9C6
heX3smehp04qI9vtgDqBX/JHjMg/wUfK6Yxejmgri58zzYn26r9q1qOCG5q9fLtTJLMi1ggVN4A1
G7cUtkcOadRfXP2o2N0qJFCc1fWydSOT8kyGhEh+UuxkCKC/3F9roX3buTM/DGVSEFKjQELsVxyL
1q1GwEaj48nqIruYqWHhqcXOmh0ByBV+Qg3VyLur7OCJEdvXyZjcXqLYiFV1oYAf/jU3AkX8hZU8
q7CD8s1xJgy2dQ8O6MHQEQWf6wg6AfimZu2AKqQ+QC3UvbI4Xyol41XzYUYmX0grFUmBa4y0VzdJ
71dvIiYVMzIxBSugcqkAgfOqvxZQEtltq4XqE3TRhr9yp3//nX4YxeTMj0yjDPU8B7cFgtfNt9Yq
9gbR1lblLL5PHWMHcPc9zpIfKzrLKIP/vwgjj53rL/fAh1FMWhpSmauXIGEU+iZfj6rIlG3fhnc8
swBg8ueZ//4Q/vC0cWU+3DqlqAlq2xfpAUdfQAbYgDzEg5cPXKzcyYtBcbOSJFx8OD+nDyBA+ofh
jmQiOaQcFJ0H6mAn7EZfD4oh+jrPt9rFPWa/pHBzjPbqGzJp2rA5G37x1CfuO2t6FR6ibkk+bNIa
rpw08ut0M5xsYc1dDo/CCubI8oc0sa8Vw769Yf/zru/NpA/vWpNBDO3AzFb+QBUm80UV6dZ0oczR
sj/b5yXa6NQnteXYsE8Tp3hEyQHwVEE77gqy5h0D+HmVqVSi6Q05CsbnFyZuLWSnvrmI0kHk4Du6
rUll0sd2SrMat/9VgLOLzgc1e0j8gGxLTd5iKuu/ip4RUlohDaIpzOFNJdUOGtsU1w2A0WzgXJUd
Le6hV1WOHnCPXEO9f4NH+jzyyemFibV2CUtJOkgHZH5JVmoMGhxKVzMDL4fV4IT8F8h1YMXXOGX6
12/j87Mn51YqC6V2anrpUMeLMiB4TtYKiDFRo71kzSPRrcMRtB1QI/ROlh+5x6KF2tlSyRRChxCC
kmLv6Ed/lGQkiujzO/myqcHGRXbiqxrQxA3Sd/UaewlTc8+kRtGiN9cVGUkpP7bxr7jd1JyN2VMf
Ijztj0yDE9kdl+iJuMUw16cjcP8y3coydQtpX4rrqNtdO6r+m0VQVUPULKxU3mP3D1uZ6TfDEBVE
YidKLdSAehy3NE7nbo5Ync+L6LdNN69p4JCpXVMX+gYXNq7Dfx4/rtOHxx+FPDmfu4s0wmux7rA1
jLKW3bw/ESRIDkRfksDr5tzyeAB//Wj+89hpyyfC2yHOO4mWD3DNu3Jv6tQlq5OnPab3+gIq36y7
aXpb+YVegUfZESU+hvOK06gwJ+7L7tUrgp/f9zs+zMTka0BhrSxqjZnQDtmd/nLEuvWFsAw5TMvB
eGLcZMgEliXKgejwXkXZf0PQ+rwSky/CDPM6kLVCArkAByVgz2WwhMdUNJM9pkck8j1Te3DjXyHw
Xa54gXwedxtKfCO2HCFCgehxIVHiBoVfL5piJateUXuiT/bN7kYddKUbO9W6O59hvy0KjZti05az
a82Kb7ron99lEgXk/5e0M1lylMu67BNhJno0FT3qJe8nmLcgehCi0dPXImqQXyjCQlZWg8z8/4hw
VwPce885e689v45C3ly5vK3kaq7u0JCOnQ5aJOWeiam1Oq/wVYj6BlxQ5igO2Wkm9Ml/b4l3n62b
Y8BJmCnVBWbfEXc6XXZ6dHQLQ5SAJmFtZyveTBwrWhOTmAC7Uf//+/o3B4CiTjMxb7jLjXTByIO+
dr+pXbrceKkWSWjWumcs1KckaFh/Xu98+HuP2M15QImTUeiUClCpW3Lzgq458QaG+cWcz63JR35d
DwwvcR6EJ6cufXor1Z3B9l9EHb/dB7cIyIZgptPlxH2g666M64GMy5M7HiQIhovr6rKfxvMlouiR
K2JdjV+eCJqt967Dn6Mp3gaLjW6oEsjgXwX7fxa5dFTCRB4THm2O6JcNsxOPVoddbu962aZF4o91
7T+vdHPj60OhlSURDUdozyMuhcItXs/u5E08aQe9cXhqwabdPXVPN9K/XvbmRu+uaa0MxjRBfyEv
2zm7V4KMavk57fYy37XbHU70aIroK4IKW9Jhc+59x385cv/+Hd/c6+LlZHRqA7IVucAcR0GKVpxx
UxWxdVPMj4V56Sg9B3PAHJY6or5qIz+yWhQlqRZchc9/3/5/v/X+cyVubn+tzGn7yMKMEiDyiC2C
wpt/EFk7YF1pspdLt28BGJs0Vgm0owa5pA/n0pvu0Fjz/v1e/uIQ+O27uX0M5MtV7fqEw46uPQ6t
O0dRKeMgc5R0MgrRMBufGMClc0s6BUnq6LGrfVPDzYefkqkkxrsLWkowEB5Sw6HwwwflIV2RTB0q
n8Jb/FFhAIgw5ZZWQlvC1NAybrLMVUIXsZK+z7+Uy5H2O02RLqmsVnk2areNAgQduAjy2v33p/1L
Sfr7p70RFM9yuR5CALnHbh7MRhqOmMKm3Oqs9GaC2xNNKHjqxQll+zI6V/o/iEqwt182GXzgxKRJ
1qv/703A39/TzTEnm0cndahZAVKd5yO3e3WTRgzbOOMiQZfaZSTc9fT+pSL7/UXl389WTRmK4bzn
i6jT4MxwQzHoWWXjIk29/Km7BJfTXiqXM7twTuomp9OTDzZK9W4XqbsWvY4t/4REE/r9yUJENTfl
H3G0MZSKusWEI2EK/SAI9vmVhiufCpmMhWjVvQS1k4320Dj9OWi5HyLzyImldUf6sLbilJpPv+fe
Rf/7EmtI0G7mk5Dw5rNe9YsI74YVKJFWndUTYDh0aL1Igmi805Qy+SKn/jz1lH7JTJJLnryhrbrH
YDH+WlYo/3sbN4c4sUjkNGz4ytXWBJFQQ6shuW2yqfKSE5xNb2xU7mVN2xp1gRmDvtLpkKqOAnKB
qbLVcvZUppJBlGyQOPP+J6FYz/cn3WFJoyMmmoLsNjy8i063WubP3ohqir7CyQwvCz7iQK/XuhKa
w1hz88tuGlvRIxbzxuqGabphRG5avuUkK0hrI1vRChnUxaA7ervIjoZF9rBf++fttbelbD+HNNAJ
h0Z9zq4Y8I07e+OfkAZtukn/943dHDvTTL4OtA7QNKloKcAKg1+3xQdkBtdiwbTeKkYzYz4YbrWL
yQGO1Yk15WoryxxBEsqEx/vpM9pfzy7/eVM32+g41ELXtLypWXB5N75rCjlz5nc/aCGujlHtjG51
zjyBceEH0isY50zkosfIB4o/Z9YW+lhqjjRaB2vUPhlAqjNPPjvXmTe8Rw/pOkewtTDQGMzVLz7N
8+AZX3IF8PRBPztD+aO1gWx2OJV5bBbUoaI9EpEHLW1i2VwR9H7XDeO1wqcOUJDFPdxZQe89TDfb
OUDrVJcmndlUlF1RgM98ZBBN6DMUZsxudnaUPXIdIDL1FqiamadbY2f9+138vSD6z0W42dGLJk05
NPEusBDON8Ji+Lq2doHwgcX70C7s5wsFu0yD5b5T6s/+DjflfxSBN1tIT3rw6Rzy0uNgx3WFKiiI
2BnsHFyfzGRSZVj4f1N6jGF17yjzl67u769+s1kA+hoz4gPQnuW2EKEKaauFTAFjzRuTOFEmFXNX
NWVa9BYmhjvf+p+Ikhuh183X3qvNKFM7xTDzAoNBAhe/SqeFi0iIgjH2L87TdRGlPzgSGs1Xz40n
zybNQ2uK6chAoVzIoeHoRkScerVAs7jQsB2RSZ9hJTBQOkgxFggiK6PEZXRwUuweBkYMvmOogZqL
tZm2XkPtr4T4ake7mO+uoUVPJqoXqcksYXSKK4FM2H7z3inBAAuLPrREVkscbcQWWKp53hbfDbVz
mQHRuDjRdSW3WwOmUm+WFB8Mu2RXUoOTup4VXsGJUTpt9Z1cmGq6y+iZoSVIvwBdkiterMb0LTy7
GCAu1UMzwyC5L5PlTN4YQxAmG0F1NUbbZjjaiUvD9yU/NLRRkDkZGKgAg3Q02qjw5oEW2dBAlKez
2UOnog98tnrUwaOlGPaZJw1fBnJZ4adWV1qzrigZW7MZfEndFqhstxec/hnfbn49ND15C0zuhfpt
BNTVU1c9GdpeTJZN/NUln9WFk1eLYQhJWwX6sB1fjHTdxU//vlukP+qNm5vl5pSbcaqpjBJVYHZa
5bmFW0pGNhpZOFBH1CX0+RHGEZFcWKHf7wZMeJR70dNVswRm0fluqkaYyN55V39uKr+/rV8z9/8U
XEWZMZhQ9PgoKcteecn6o4Iy4LqLsmOBKXTgPwm73sWtInQPsdmsyJrfpstBXbXU5Whsis/L1U1e
xM7VcxNKVlofTvLy3HvtyRFJCclZfrGkLIR9njuGoyznO9RQ0Zb5oLTKd3LQvBeHnK4/YyA6sqyP
VJqMypRlxMy6XlTspQwNK/gJ86tJkOroV0H4PMjLC85hto6TSeh1lU/UlQsJn7OzzS7YkEM2exAH
OAcmSpkMsy5G3TKx5Y3OL80MZ9RtneYQY83EjHi4suFLVBhAdbua6ttg1j+6WQHaLaQQYwEnxWVR
4jqamn40z73zvkfhdrU7ZHQbfXsVLWyCg6Vj2zfQU+luPr42oXOGAZNSyZyujwwJC2MNCIr5oNza
SbQr857ZOzQ4F8FePEd+17vys9JebERo3wXaaXZDbksnwrdd49NCBEQT3wf8t5zTqRit0CGM+ax5
qeCyOnTlU+qfVyFia+T8mSU3i/BiClc/lVBPWcwJGvQ5qNdUIFIIc6P1FOQuBBQiEXmi1QK+ajN/
QRIUQiDN9+03EpBhSpXW1n0omSOnMOUicd/+JJIzU92cZI/rebRUMima+LupVk1EbEuKDH86DQ37
eKDaMTOGfdfP2bI88jSSgYuwaNtkH80Ay4DEWZQ3pby9xk/nIL1XUPzZwLy5w2/2CIKQk6JRxJi2
7Ym4kdRPm91ZCc7oIK+0oHW7Y/SyMIygl56MFgSRMKBkeZrT5+i7RYv8wRa5zwnfMEVxFSebu8bO
X1yA35oCN2/x5kheyXUc9akSMxAaPtPCLhE5HXSnX7OXld+asTqpVsXc/MFYqW/xRgc2pg6L4Zc4
ZR1TGWKSPTRPk/Z8XMytRDUvoVneWSt+aQP+9S5vjnrKST7NY+EiHXLOwAADB4uj3jeiftfo1jQ6
rzzvlS1ViyRFqOrLZ0uigFOOlPIi0nfjso3eGKCPya7uA9lN0G1hV1UdNX8mXzWJ/ZMlibZ8Epe1
4nbZO3wtLfdoUnzODqCd7grX/6hADLLbwGzB81YlAHE3Zzc9nWut0GFA6yZHFSKEYI4TcTST3QQb
zB8Zr4mjefkcKNXtmdcyS5sGU3dwX+rtCYocVmkOdlcnRYqB7G2UR6RftXAoKwXrtX5Ba6o86qAB
wbd8Ef8Emg9+VOaoL4i4NBvNAnvoWLhj9zgLNxp+05mVqX5TEUthpxm8CQ+LfAHPM/8qG78TA/G8
mkdrIfVoO2QWmTfV4J/xRc3Z2rcpryR78gOrEE4OwUYaKiZWD23k5DCxUT7uOnanW/m/N9Htp705
L+rYh4Hg1sohW02+jHENdA1bvboufcPLjcW9cvcPDcLtC948/tk4JAQgl8oh/TEyF88OpuVwQROH
sOcllkkqRTaorQwcZQI49Evpjs38l8rhXx/55umexck8lUreAUC2l9lgFU7MDKv6UYMUbPdj5d6L
oBH/aKfffuib4lo7n/oIUaRyKNsTzLuv+PR2vV6tecVcuY1hdD2dhd1V+TbkPUF+Dd7x2CurA5ZM
M2uahZhrdqsyqziNpsjwYlB1jwwGyA8fUe/hpf3WFKtXTSZ2iJlEwPGJRr7SLzhURKgS7o5wOd+T
RmXCSpS2jIfONBhza4YyHyGNtr5gzpU9srXLmaWOQYffjDOCa7TLLPvMxmCGbvekbgfDzmmLpKbR
ITy0w3CbCmuDHv2of5S6l57t0dims2VHdDKDks6eI9NNd0C+5MwWxIemWErDplBckeDtZJOUvnBy
2Erly3I8edGMM4Klf8SOYhVPc5YkMeiu29N1qcLQuz7I2RPRqoiycKRFP216Mds+szSRlLfu898H
sfuX7Ka6H+Rr3MQn7pIW/8wkILo6CTPTcamVLnRD2QgGbVsbtng2UxIfpWU++HK+F7KXmXwsU74O
PCOWOAP24sTlEpZSWj3WGOGSVaW4dbceIziS27b0+2RZwWtrnI7EoHBdNuu4tLl6AsSSzO9nnnb1
lfmmie3mU+18eQy4IIL8PBYkmnhi68qah/4cZekomSU9824tJyxSAEa83q5ka654de2Mgm3k7gm9
m0FglhkqbnvaGRdnVrsRiuWrTQopgF90/0v0bhXJxd4MhybuD446OI8VrwU5UmRuGrsKCv+5GZPJ
BkMlWkEDFFCJ0IC0+OOqQhpYl14PfkX+FSczmMyOR0Ro9wrtaYv716N8swXOS9loCXmfHuVsx6Eg
tWs2QOlLElEEuLXPEXVXjpbIiGx35wa53a14pKH+i3OJYEzAqr9QCP85qMfXMTlpVfZ/7w8wihj5
gdHg3cwdKi//zqvdViu3r3azZonCXKCxUSiH8LugQWgJi+YYOxntFUo7aD6ZlztV6dx51algvvl6
f/uMN8tWWot1n6LFOVwIo9O9LlmRyUYDvrezXYVzNWL7G8iSnFFjQ9vt1pztF3few18u8W/v4eY5
DHvtqoappBxGs6PteDbFD+pptPrGbHl5uZqnV+buta2Gh/Aen0j5y+b422vf3F5yqejtWHCNYZ4S
CCwF2swvZXd+RujgKhq14dBtZsNaOu0L1H+hOQM5PZozXC+L3KqgnHLApYWJxR3Ln2R1o339kc3J
KDu66P86Tl+VNSf2L8AYoL2opvhdQTiIxTtXUr9tC97ePzdnq3K4JiJ1g3JQ3uBR9T9lMV3CncyD
/3zKiFDEIzN5ahBQXpfZtqqDs2HP6+fRaBYCpITKMQQUOAvpS2MGZbhoJI3sMOougiHANJkjDm8V
NAMx0CuT3F02l3gR1h7LnnTs8mWF3wDu1Tr3L8BTJxcLbQXsfro9FO9G7o+53+YHsTVZcnAJc+A0
ZAYeQZ1M05565p4olQrz9CEmH7mynl9844zi0s/HD1F6Tk73JA33rvxNK6nqU7lQ81Q5CKlzyq12
VTndUnyDnKa/JYcOt4xy+PeNLt+7RDcNiWte9tdSzDkjgISu9mWxGZyLF4O8wjBlJYansruGOyXx
sWlcXNHBqceYUHgX3oxjPPNPbcCQ43Q6GDihcCC5VAJmpD8147Z6pwBd3hvZqneWwFstWS3P1eQi
szzwxmjtmaXo9TQNMrxcbgxiSwXqYF8p61S8z7gQbQJLIc7rHujb96uleuRhmiojdfbJbC9z2FPN
LrOEmStmltEvK3JGHtkffwnQlNAsHnUSSjEH4/CLbeYSuAPpa5tjaCaJ/e/L8YcQ4+aJ+cV/+M/6
PmZSlYt6ohxk1L5gVCeUpIDLgioU1ZNq9p/xITKlxKH5l0y46eKNfNbwzsL/x3D49m1M1+A/byPq
LymzMJagZE7LzErQfb8IGIoTRzBLNjy8fPWyhQFtli80zeBC5VM6CuGKd628s1/y+z/3A/Y9w9BB
It9OY7v6qvXDvIyPiLYLbD0SfU0zJAX0gVAYqwQN89Ss5C0Q6KAPzrnVvRR+5QuTwruD2EHfxVH2
GERsCqvsSxJ25VO3CvdEdesi0zu6NeUBhg/uz2z65wM7jWDn7zJCDOD/+BYH3HcZX7W00BkzOGfV
0bflO28C16HiUpiK7ugKJLj8Gg3a7Yv4Wfi9KWL0OxFY2AdlbumRLQsM2kb8Pd5Yfo26dY3eM3gi
26INUqyAkMzcxg/tztECA5tB7zG/YRqbi660Hs3Gb53W4jHEKLYvf+be5ccwW2f4VDZgAoNkh3uX
v933gThfaPPnfMlX4rPk+eXhhDBue/npbWVfL3k7y8TXV8NLQYcg0AdnrvtzdINPwJNVq7Hy95fO
EbcGTd29vqo+leByZdB2sTnyitgY3uMVDMKKcBw8wqvzE9Y11ute5R4pGqsvXIDz583pcHVQlZtX
0BPTaM9WSU+UAtyDAAlGs+jqReIbGm5aGAIBrJ4gJrhJI4hq/pJqmABtrkYgufQXNukm8WMcrZv8
yQhkynQMr7AUZ1i5OzwiLQrSxjodSJeWFq2fHWOzWyUPiot5lGFi+XS1xk0CBxXxUsAvQV/7lDw0
k9MBe+z1QfVo2ycv87nXfiUMGBeZFVvQ8ytTApJ4XY3aMc+YBLsM2fpveEFI2NPgYkyDYI/Ad2wg
Cdnv/tQwSI5iHaQH0YJNdDUWp2XNMjqNoVRxQnSpqF5xfepLYYO6elUG8gScoRzpjohAvNSNgvIN
x3EONdptvsDQuyUD9zX+VJkdUulxOwuHOYqRBHvk22WfHPmr12xbfDCNzF1xqSHMe8RzX9dkJlMx
2afH8lvZzX51ZkjcONmToSYk1+gMrmUCrXW4GvlrvaMipRu6yfeql5ZYl6N0ofn5ujhCxjd4ZYFh
oymLJu7h/JtfXh3rb1KZCmxo/EnJGamWHG03uavlxASbyJ9N4c8aZGNHRi4rYCxinGCdoVSg7v6Q
L7viaODB29ffOpHK9AwndNPizO+q7PHRUCz6/wJYD6rKuTM852+5dyIVeaEyy4s8+TAPzeuzuMBA
nIANmsH9ZuHHIZoli9qM3qLlefri6UlV6nZkRqyujdYqUysPUDA8GnB6+d/BPCTUsI+V132UIBnx
38STDR7pva8qPmTrOnmKuzPmDkQBsp3hsjKrn0r20s6TxKWarYtuB3QAzPfeiJ9wxBBBfOVZ5yIQ
jd19sDNiII+iYBI9R5EdvuL9tymcz70Zf3Apxy+auvNoS2VMs9a5BsRe06mm7w+hSS82OhGBlV2/
JE/jLnuPn3omG3g7I2FRCoiXTXVmq7mnXGwNWTPfBLq5H5oZl1eOQrMduEJ4C+ftnLQVomGFn0rY
GVZnlv4MUth0ktcsBWYcxuk1vTuHFNcjnmEQaoNNa4T4yAjCt+SjaUFgTGYDlSRt+y6Y20ifNd4w
Y9xy101dSOJc0AtwgXurfZo9qMFkak68HAaDM65QUCPhS53skZ9atAecTgdoetZpp1K+pa9tBDTk
Q2QWb/etJ4h+0TpqkJxMrKMzB6j4N/Zk6Bz8tGrDcJV7HZLp4az5Z3RLQCI7l1yNA9oBvC8WuE6n
9iM+cmsOj1hANcg3r6VihqwY6+yxk5gbN7mndW4H2oMHP1B3Rm6qP9Fu9E9fVWmTzcBgWU/9YW7W
X0zdgq6w5Xca3TCezgbNjvDz/JB+9n7xJI9A9btNtVGwN+sWi+g6Xup0kKdIEAkcCrC22WL+lr3r
QWZXqlUesUwaToNomv63Yk5FHD6e/iGrzWrTuOFhDi43Ca6PSGi1ytKoeBtGbcqy9hUYDBRgjQnW
GkUehOsVinC84EDajsP7hB7N3MJWcZxRGQ8Lr8ShGq3wvE4UU0d7jj7bA5xSO/6mMqhXBOmaxVq+
8C0COF4Q8gDBHclHdCR0ABEE7f/uG+Y+TG383jhBn0efTATjudpoSwzCMI70i9VltvRcOgKUVO4G
jgUOECGO7gvGPSbOYK88nh9yZ9IMhmvtEY5NeJh5kchCPCFGQzv2pU3La2nAWesP8tmL9bCepsf8
X3vxsVnPLfVBjTyJ6x5akKGLDXrQIEboTRZP/J1vSfuzAe96p20cTN8CP2D1z6ftsGE+a48BRoeW
XVE51B/d48UvgvZ77p8D+qh2ta4YS5KQcpzLzCMmanL9Me/4iiZDbrSAUWMQdMOgLuV9T+ONyQ5q
npeXgG/4+pTZyb4HSGFWVvRJG7PYZ270RKD4OmPRA0P8cNlKy8syfWZa+agC5+89+bF9rAljqW2h
9/hh8TXf0lmxyw8YThjNiHJ45GB1DjIy4JKN4cyB1PAS2tvp2ATnbck98UqzBNRBtVaWM2YFxQLO
zPmhYwMPLV7vGQX0ich1YRkzvIqx2vkXyJ6iyaTe+BB2gpewvlIefo/w8SAoPfNknViJ2f1Sm1Zd
09sFSkjsRwkOYG7c6Qz8XsF+NUzxswrKYwEJY9qY622zxsTIIHPflavrbHm93Gmkyn/plGsSOVyS
JpNYqd8eB4dabGtNmnE2QQ42pUnxJtKnOUgRf6I8sHtYOVaCaaVhmUgoR/LHy1qHN/09JephurQ0
Smkss5bglyRA3pUE/KV58Ns7vOlun/VzEg+5IpGQPVh1YYng94iNDhXey3BA/WUy5hezzdRqu1M/
3Ptybg7ufF3XUumv0n4iZHBUpD+Ap/ODy4uSc7R40o3nuX+3XSL9pXL97SNPf/+fgiE3RqPqRlXa
T48WjwjmAIPAQpTvwFLbkcalB4q4wjDCMJ+YAwt5xqYlDIwckpM/lvaI5Hnu0pOfQBdzdh7l4qYd
JsDFlVzL0uJQwhELiyU7GayYadeCIdUy53zluNQ9TGcAzbpS8CeWpjxMueTTH3D6u7xU9YRCopNL
+s+UPd226wsM/GASDxTwnCaWQiAR5Er5SlMRokgEBEJeM8MmsYxXYmStph5CEtV4UZNAbpYpQP1J
WmOspt1TkTK7DpFJ01c3ocoUVrfsGmxarHtnJ5857CK6uETCPzQRJu6zd1G2l3aTVI/ZeGGmBRaq
fr57H061+03h9NtFuWmk9a3USyQmS/ty9nodnjPtO8sfEic1K5CBZqs6sfw61KZ03UxEeK30BChi
dydsv3qS/3obN720RJDyTjj/ehxCSsjX6XSNnVvB51DYJwe/2Z2H4C9ty98+900DLcnzOklPmrTP
fCoA4VOmuzQNcnXD1INf29/dB8/Q//LQ07X7X5V689CLSolzMFPnpJsLR3lwdJzekDfAw7IdwGDN
2HGMTb/n/635svfherY/P2mu8gb11His3/UFpeDD4MQ+0OvzaGPN7znBTcUaWM93hMclmui3wSl8
muqCN2W/dj4GTWs09ZfY7c0itsF8q5/ZCtb8aEdIVVXZrH/0Hc3bkmpOop66cC5+SvzeNgLa8bDp
ny52+qQF6pbpImZ3NAyjc6KQoZbkkB3a0J7qZqEQK/LSocycP/OXgrjIznbVgBXwksZKGv/8w1uu
c1fdKm+Ki0T6EkSbokSFx3/JR1Qu4kv3orlEdtijG5FXg7V9Q9nEKVlYaWgBCCugreAhtg7f44eI
DpJDByRuvNi/vvBdUci/k2xC2a2XW/QyjPEp8B9oBMhzTCl0AWZmtDQCfcFMw0KC4Uhmu1JRKplw
9hbRUhaCqn5tgZ9HCym4bJCTExYsFXbHWAnQUc2/5FPb1xD3++AM1oQXEhbjT7FDjpUe5BAr+6J5
mL3DidegcGz6p1kEoRpIVYWZGADlDMD/QXWGIxhOs2jtOdJuhsVI5qOFEdCuArZvEWAF9cRS6ex0
U8VP9ITfuz3nlk80ToXVfuEkUhHShIvzvkCQ0WwAk/LP+7fJXnfln1/9Mqh2zWURaRbVNjwsKmIs
/HKzPpU2CChK4mIXv1AGqd5lXVQW6YL0WmdrBoGU6z/y6vymOu1KMYvQKb5yKhm+sJPByl2vtwKS
Uk12DMPC1oQMYfaYfM3WDf0WfFZ7wDA+AyFP40kms9WWHnXK8XTxEe/4tr5beAlILp/Roj5VknnZ
yN5Hu2JBfgMixlpp0nJpAeaUZkW0WIIL/CjCEaTZ4kp2ioCPqIY84PeJxkL/IOqCyEFqVdlRzOsS
Kr/HscZWgilGsv0IgwnPwA+sVS/hgicPNCpcw08sXlNBgUg9voh3U8kbO9VHjaJijv0UoRtNgHcQ
Th8XMmY/KcsHfhys0FuxPQ3r7JOl3aIIN2CYUhmeByziLaZkdQU596Pci8/z7CVHhSY5MSfxbopn
wPc54zzKr5qQVAf1tNU6Txcfs5MzYJvuOcWV4fc1JbX+UFXP1cU5J24h4gJzGiAzF9gwzbI4L4Ev
CenioFmGX3Y2s67hualdamJhg/YDlTauuxE9mBN+jRSXDGhRzlT1c7UUCqsUe7r7b+w+VMSnwb2W
VqwFYR/M38MYfvnCWM0KM1qlK6pM8JrbxDDDCNJQf+zUpUgGZrFFFi3JQDhnC+qQmUyEyJLSpugf
Z0IQNess9TPNgQ98ehUpqQqqDuEHcGWz4RCfXReyuMXbX+nIERfyY71TfzKPRDL1KeQXMtKxOZrO
wYxSVxHF/a1pbt0EFbjOvFrAYRmpJrWB0wBDxPUs9MfWn6GsBSrGEsozUy05F5RE6aWHimdUtUlX
TEP3lK/IacPx1+rmnIWS+TbpKRqtSc2LlwpRBofsCTis3XyPvkJ5HakrRX0SpHXdv8jXR4lfDfZl
XTAFZbKskdUA2YjoIBtcyhYPyqb7bhFR2ZltfMyfJG/2DMuqB0kNTyvZ05R10N/YGUX0ZVVCsNLy
iazwWjAXFx6KNRmLG4YY7DzpsdorH+KaIspYwt2RwGOd6FUzrjWRjz5w2DkaBwgNfhIUgcwBd+5T
xS8aKimOjPYP99mKi+vA/kVKdzoa3vTHlUnWCmU+Qkdi3xq2mCaQ8KMy8QEP7KPgJ0uK7B+4WtQD
QDkiS9rsHwtiLVKrQhPplQ+T06dwxdfRC59jb7LZ6P7j4J6OnPv5edIedgg9AwHFnkRBGdvJugko
uTArUQAHPYgxJOazheQ0VGGysLhsFUTyWAiX8dv8iTQM3uYVBboGWpMDuLJKHe0Q79XXZh0+R8fG
TdaS17r80BQA8hweKGYoI/Wpl1+D8Y3tqepI3KNsc76aLai0d0BqkaHyFV3XfOHOdUsP1yU1qnHR
nIXP1JDNr9CZy1JEwAXBhg9JL++jehQu28wVHgYeLX4nGWCg/a1kpUPsvmxnpOdyd/uMlOY77YDg
iWJ4C/N7pW6f6m2/BFPGrrNNHnl8gHoLD9JG2IHRNsO3uaf64eGUmIKvWv8+3aiz6SRxc5767aRx
c56qOWQk2amaH7Q3XlY8RoWrIrdi0Q7Y1b+Nx+qbDusEZ9TWAOFj6TtJ34pwm3CCDqM1/lOYnEso
etc5lK5NKb3WKs6AH7y6cUjbF33ixayEIA5ZxhzOK43yzYZv/LDjMpiib+pVjNq5JYl1cfRlodrJ
6mInDMtKzemgsItrtdkXsVuVb1fJmlXLfvAY0/DibCYXN2M7Ks3mlX1qmEwdXeiMZ4eV/hHbKRyO
tgtkySKBkjUfWz2G49699AcQmp9StCUTbEaXqFpGbQO24xep4oEtnYuAI6ewxsdGmQi8eG2Hr/hT
/Wi/ZPjXVLTIKSz1A6jkac+CfmHFYqHTKI3duGZPZiM+LTnwQ+BkIejYdSq0akDfwprcV3OAdoNg
5GpKgNFt5ZFXG1PL0HhhebagM1q9nr/ZGaB5PQBrbI6oYJPLwh9ROOFPX9LmNVW72I4/wH8B8YOg
ekis82OmekPFhtVcrax9zub7VnPnRCGG8HQExpknAO4B/SroZ7gXFtmT9lpwfRM3/AIQVU6jLP5b
g7WIRwYZORvbxco6pyYt+LwwWACui4qtn9TExMxfrh/h4Eqv7Zl+XvvM287gPeybD7qgbDzyW/qW
Pkp+qiyGQ+dNMtOHVl1HpCxS8rO8Hwd6Rh/q21iuYshQZECsk+fqCFdS4p+/J1R3L5eXvLcn617h
i5tRdCTEJna/Y7OCmsb4iF/BUFd/VB4ya+Stv9IYJnG1ev4U0YA78TMT/ixcyqEJuXzdR178rOm2
8cWiLaB5L1n6uSDeGfoWz7bhqIwnQgaWC8Qg0meGLY+IJHWKwSg4WouwSH2KHfprseacO7MBQISM
BNcP1D7uCZa+E0geu60dgA4KQnBuunhzFh6HNwPlTeIghBJmb2PoE/T5NsfNBSWysOa5NREQ5n5T
WDMOgbbg07LbstUIiS8yVaKZi/qVvkrHaq49N7Mtb8lYvI+w+FqH3aY82Um1w5uTmtmb1vpXzdSf
jE/OfZAZAbjziNYOya8o3GuvVfHjgtwiYTIoXzG6VLmXjVbFzrMqH9Dy02v+UAnJmSGrMXU2RVTl
ZsNd+qE/te+RyQcF/IaAK9Xs7G1eObwmm95Ar50Jqckhgk5i4tD1Ufl65uh2zNrpMiRAfpO5s45f
eDr2ZFCZs8pK8QV7tNKU5JVgsXbNLz85JRuj+MR6PEMSJJh672WpJXfbDF4ES1PphWdYhCAVOfMP
e1pSZ8mm2V7Ae+Dtkb9yPpbH0Cayc9JWIHMdXTYM1TzVVuqo3M+wp76j5lmLX2XBa3o/NlahiiOA
iDQt5ASPizY/o0mC7szzyxfGUCEK5Ic42V3XowfjSOJ7lhZIjpErCyzr/16cxb+P0/9XBd5M8GdJ
KktjmcTHqf8C6AQVVwt6nTMf7eupUTk1x6W7yT3zqa/zrz3hZoyvh4ou9ZUQARBfkDBdU/2pTgRW
MXsLOfSCFezadRWSpbGs1aM6O4wpuWy9pyPlgh85cPiMhiBL1yV+j2JVLBs7ys35o75mon9Qtgh+
rpyf5M7i4JXTO6BY+1L3DVwwegc+J8FAdC/YblxOCNIiy8nDDopiyc+1IwZjc7ZFlK+cHuMrx8L3
UV5Noi/gNe/d/nSBYsH0HqmaNUfaTtJwscrKVZe45x5/b8tqZoeNtEhOu5bVAx1/H4DBYJvidM5F
X+lEgcROk1MGCW6kuHcu6p0v17gp7ZMyv4hiHk2KA260/0PaeS23rWVd94lQhRxuSQDMIimJSjcs
SZZBIufAp//GVv/VR6bVQtffN6dcso+Qd1hrzjFV7zKnmuC3DwFKa0IeRmp4fzmh/9V8//c79OmZ
/FJLM/OkiWqVw7UY7elwTi3ArRxUoqDU0P8+bey7ziVWBMpL/NSzdhyrHH1TOPq6wrCvqnldGzp5
GJ3Q7cxqwejxOv80Z232v97YqwKVnGu9bZ24UkjgNEkrvJmioyTqQrjURtRIyrVL7/q+Xq2bjCpW
LlHCVYWLdt3Mklnj80JRTB+7fd9VvP64f9cFqHOhnjWdIG1BS+lezSlc7+f3bJEJFsnYXTTHrkuM
SV/eF10q1SKxuS5i9IYpFR/el4s9j2o/YPKhd5/KD2EzJ/svoED/wgIgnxTGlBkyV2bV+hPmsYnu
+pfo2XyCdOr1CGTIk/Q1qhXYfcAtT8mPvYvF3Otlu/PuuO29ZjHcSyyeAOH5IQvDZeTbhE0sSQ3a
CTQoOuNmxHswNrra16NrlDlnUwSUnxZ8GeKFgcZnaHwZnzcXAigOgf7V9oXB8udBQP2mvmcqaC41
2bQ0y/ys/325y82pLK0koZjKIABk9HjnaxnO4Cl3Vs9X/XF2TJb1HeAfP8xWbbCxBubwk1ezKhN5
qzUowHkMj5i8+fZ+5Ny+eQP+OLerN6Bp+v4s4Rve6y/lmmw8DIT2ujrQO6fweWtNrVnhs+HrCZug
j1hPlI90NuZg+O6l/+Mkrh5Od8IYomuUecXHnOvT3O/nAl2YUDbbsgMdeSDfKdf+ON7VlHfUpa4r
ZC5aTld27KrlJPmN1wGJqEHaU+cdXQpXzLkiYcJ0QfrdsoycXOIJPrXQnyihnxPQgvwC2cOZW0Rs
eL8ZOr+M2VOqI9I+9ZtN29ezvfZ3kG/VyHWq0ZipZyfEKmwjgEtW09paGnTn8FeRHOeecDr63VrZ
xMOcAgrb3uBuzEGuj7wtf01nsSJHlcSD6llEJtX6XK2rcBkbt2cd3xx1vhNtKwQr5rbU51k3L/oZ
G4n66KXZElGElHsnt+nmMjAaVy5c+jca4WLZc+LMgCnL5GTikkum6ctR9ZJiHu/phF6I8B2bJ8Vb
fbXm+eOWimn7yxcZxXjRkoAvUriuc87MnlFKb6zPrEbbTRvPMmc1COC5NU0fEmQuQNF58dupES+s
AiHWJC0fUAzNTl47puSzHTFJXp/elz6lfnV6mlOWSWrIFRAbdQns9LTulkYtoszgsReEieDUNTfB
G6pF8rrpg91fcCDRwIx8lc2LMTn/hsZRwVtEe/jKltw8KBLr8emAvz2vyD6gMu4U84J+Sq+4NrtU
PZ92aMdKWmOeI7uRfScTd45D0KSaSj8CYRj9eTZd++jxXE/Y1DfLFIlxNNFfzH24js05cXGYINcX
QFrEh/8eboMH8XKUcxRixTBlj8+vEGLePQaPhoI2XbYNYjSdYv2MOsLApnfNBWnv+ZMdoieYxBgl
UvZLU2j0+BJMD+NY86mOR38WgBBHyTupVuHBWCjgRkAxewVterRgGzAQz/YGGe5bGVLCkqRJseK1
jX0JIWzzhmPWvFV2FvDYwm1CmuIoJleiyKQ1ngZHbqogdXgzNDfBzaK5NomtfqT7kDbmygetd061
TNeXZ3reVTqPoG4kE4d97TRn0M58VLBRuCxQndA+I1aKizaB1j5Id+TJ6Bs4hYhk66d0jbasxFhF
gNki3AW3TvDahAt96WzDe4oO9qwk5KTydMslLuG4bzwke+wXFywmY2fBjy9Yu/NVKxjHc5uLVidO
6R7VWV5t4DA/i1q4KsoXgC40sLPVpG28ovYv9/rlcIE0rO9z1tBQIatZimfH/mX3BGbM4tMu5Eas
W8RNw6Ki1BXhgn9wUHEeJxdaH9YjeLKcEqZr7ihPvOWl130Ee+PWtL2L9eLYeG4plNCvJTJ+YuXL
HM2A6jeby6Lchm6vEeghGPZHV9+h+ELHpL0h4hI5HNGspM2NXs4mHBdJFxv+tpqWNoTTN+eGajmB
dNLNec/vD5ZVdx9uw3eaHG/xNtmYBuIx4CoCbThtVwjG+kfapFT7UXVBtN2cqGOfGFTemmIiAjFE
RzF9PCIhuosYexb2GiTdKi1YyaT+cCP+GiomESeU8lFp8duoYd7Y9+VjAaSNkUCaHneUu48uPXrc
NZdHboPoRCADC7f5HUK+aCl3i15fcOamQT8R/y8OojOyDoTCsMYBhGPJoQmA5cT2YoxLx3AVst2e
UVvIYKl6573ZevXlPQEA3372swkxoHi2BeCdHu9V+ckiuAzCJ2rAJqAZIN/Gn8eN3PbttLWDxXkf
b3ukJQEiQH6hdfa1eb77zPfquCCLpDdsZZfHSEDop8B1vWIv9A8nn2dFBTudMONpgE0OFNPv6RVM
zzoXliyjfbaRbk5wvYVeAsFf6vhkeO4F6RrE8Sahw1LdFPtjcWjZhVBHaD1SAPS5HXrFLFqhbUDs
Gu2STfkIy+OFon03qanyKFRdXLXHdTA7SjP5jvcLuWFFFNnpMfrIH6vn2jOWyeI4t24RbdwEyBqn
pgvw7Awi+ZUCOXBLEU9crAOGBfDA7xHQZKzH3vkDnccifIO2HKBapaFdPmBay8tJvzzT9NuSmJAS
O27cBBsUAgRzJF67TOi+hpPkif8o+/jmssy9+DEO5yTSqEQ7TNjYpiXrZkYtDNdTIEDORmVYi5xN
XK0bvjIDZAwpn0hJn9AN9Mv0uDOR8p0FnS6e8NHoPrA8M6B/Y91wr7MJIT9YlCprrihLLVwmGqNj
PsW3cEl/WQzG5TwKXtOKTu5xZ+DoIWsko4hkVLd6BctleKkxaDN90TFn1oglDydnTIe3Gh7L/EM9
32rNm+q8tfE8s36FKKEmMYa2op7n+j6llgVVpf99ei2QS9wgjaRQH9xr8vYY3p7rRUfKQXATKvM0
JeBHxFcXIiOGnHR11l18R36xUT4jDstmrTqrUAoG5D7MMzRhJ7ejT2UbH2f5MW7X5XDAQN7WACao
DnFHJvlN9BSDAtDc3nYRuVkfJilv9UIIygjgmqt+tY3nKaAk0zcvfl1N5PuBJMGX7p4iFD50OiAy
Yzq2hOdufTnQH1InSwpG9R5V3xStoDovl9GWn6C0ezHpJm3ieUC/l42AyhaSch4QxffoJNRN9GsO
JEW/mKsCte9LTdNjrz7SgdkCq6QpgLyJItawIuF40d3Vh2FuPyJwAnQoQy7IBFjz7FaPpwlhK9Nw
Y0Te8Uadpwf1Tb8tD+mBPoFBw8Pe9+FDa+xy6TZMb0t+Mg9pQ6TzElUds6AZ4goLaKI0K1wnQzjV
h9vm8bQnIKWL9sYvsATk77Gll+ZUQmqUbrmnM7bOsOiewpXYY23ow0CEih4TCmXmMvxAuA3lpsqX
Vjrt9RtbW3SYGBaSH26IO6ScliRPbTcpCC8lnmUTGLMLSln0Uf3Myvxmpe3sW5odtDke84NjrbOU
Fv/xt/ZMohwN/HW0tdwCojsdTHvavpczyXXWajKhCkQVAnoFORL6ZlidH0+HSz4xaK7Jk5/3OH+B
T9m9fxV1mFfbizhqc0mVUTbV76JWIB94TSWKBaB4b5KdvkIA+b8e8mqHkWf5JdYSdhgqTSsf1lK9
5QuZvjOSkB9EJQgR5ChfVtQ8flg2Wld7uSJST+qx68VeDu8nLfZMCHFvL+g7hbM/2o4hZb+rN329
s9bVnQVzHsRByTpan5WGh8m3BfKhxX6OamTNS4dWq8QF0D32FqHx7KhQ1xLsI5Z6I894TL12dcPN
o2WdMb+KPXZVvoOgQRCPUOyV5FVwE/2DYNWPl2u07/ZmX1bq13szSVa7c6go6j4JF45CC33/r2qU
9tbO3xsXMMbW0Ol5Teic1OrUugA7eD+9OjOdIBcWU0tiHPDcRXwYgZ88/nxTxh7PX9u15liHiTqI
m6L47SL2W+G/XKbn+wsLc8kr1hcPoWrg70NzbmMRAypr+0k2huQbeTGvy5LnPDxqucWLSeQD1wtr
64ENq9vv6UnR7HCpvvwXWZNjR70qRWb6xTZqp+HZ/KahiWD+hln5NLlYk1g7XCBH/zbo3u4IaAlc
ZUEcUyz0gTTs6O1Z2TKVnim4sPP7LCo29cU39UV6njOYpzO2QCPP6pvC6ddPyRZX82VLela0Jq+M
Qt3Tlb1t2vULslNWXuqrirb8ucQ6IBbSWuMrj8f78BUlfYEIb2PI20lTUaMQyRrnbIl0IJVGzu07
a9kf53ZV/pQvzknv6lacm3qaQrNwq37B2h6wDXFk1Gn2InrVolUeUEikqPwxVrL5tkT09UO7qos2
hWk2XSnqVDNRPLtMRYu1n2svOYXEdCrRFHR/fiLKyC7cvhpO23PBekZ8260vYEvtpNngcpmykAIw
VN8kvkM3eeRWq/rYUa+GVM2QtKA1LfaqwhU577VbCFpo5UoyBjv3dPZIbC7kaVh6PSvtcNpTGOSZ
xL71W17TcDzNSaREmDIhp3IhxZB+p+m8XgmTC0Q3+xXxFv1sXp96EQV+U9yAD8rvz3P1YKxpvREV
kYggBXC2EmkN2ZQ2eU0G+avEIhWDzCsMOiQ6SiRyWFHuVKaXUce1sTrMyAgh3IlEzLJfOi2ZLM7d
Mfsg4lV/aO+KTXQYQrSbbhPdFEjgmAcM9xj+ihAa0DUnffnIzm9bEDtgTTOW5nPGinLh+Pmdtiam
SFa2nbKwsdIlDJXlNN2pr2djL+NGoT0rf/q/usKvkAYtESpQ2QVo4BWA1SZ4/CA6nu6MOWeyYBH9
lD0SYI6aoeI6ViQTmuTeBTiH38On47JSFs4T4Z/8Q140koQb0HTJGsiSJW3LM0/dT/IpGjv7tD89
ZaS736YUCliSGdAwVo59S2CoNqvreavcRKl7Zn1suyqZlJQTPbtH/LHoECG0bx2L4XRnUQOZXOhv
sjva6b8666CG64G9Qs7EUfOddfFBa98q+z0HVkBz8KPtCe26h/ozkZynrN733W1LIu5wWsUW/W/w
bckhyGLXiSdpRkLttgngutkTRWafenyLz095+RGoFpUCKvk0+Z0nfq98nxVzuVnphIkcc3Ld1+rj
iWQa1+r2laj6YGge+cbG5s+raVuru6Mewirgs+Z5b0W2tGgYCWP+aGtl5FiOKG5+GWEvSlscEyEm
Rqn5wKgqFmTsdb2hxWvSzEeubGT2ccTZfDmalddZH0mdOFpyq3a30bDpNie2sB0MdB2vmI5ma/Qa
v2s1fBkmP5u9X49K2nCshOiXc8XFcZrfK+7Z+wygaD15TWYdEgRhlxpv/Cnf1VS/Hvp6uo3VzunF
JB/9FmDqmES3BTTFMwtPYI4tJMtSWZxkQEjNfHS9PTJqOlezZ1/1SuvkODv0WVx7gDUEbhzRSUIW
zyyjWodviW3Mz8/4LyTf1cbCuZoXW+nYm3XN8jdkULlNUSgezVUEagZVrfAqSFPQ/jpmL/M2JAwH
4MJNC6oEbOJxq+Gl6ouD7NyP7QO076r0X5/E1VyZVYmkBzJPoncmFwjkg8UeRPayF1pMz3IzPR96
UXG7YfBD8hsQRbtrNjUsEAlR1E33S7JWQ7RWzpyh4xbm/ue7NraacK7m1Zpuzzk9s5rowKwKNTAW
2pKSHMt1mKfGQiDUe6+ets6aQEI6AmyD65HJXR0bDK6m2XowUNyXYq+EPBiLbjAfDoIjhXgJjx7U
3xVM5umwNqbyfF49asbYyDeyYXGuRj771EZtHDHy4UIXewaA0edl5IlzQAHvoti0pjA0R657ZC9s
y1eDYNJfGsdIWUf9v765kKeJxRsemmmzg+XxPPY6Kj+PSfanKPHLmFRVZXGJaw4Z4UnwWhaJq3JH
LB7hDGzC0RsRpv1Au3l8CzB6teqfg7CspbmeBJ9LOPBs6HEH3Pg4mM37wc9vgoIdD3DI0VH457Hf
lq+GQqs1+7SOecPFTYY8LeKZRf4Sq8fB1zwrx+U41tMaWa7a8tUQKJ/jbAgchsDKa08uqfS6V20A
biAZTFyqbwiL/T4ceZ9GhkBbvhoCncE0My1nCKw89v3hcdbJe22nTY6J95mwrbU78g8FE17Ylo1l
LxqFKp0B/HdE2JHFMTYXqD9PRLZ8Nfwd9brt24RPW0YxfsKKMbwMeM795lbD3X35zcjMaAf8dWZA
aEDwFsCEoaCPvpTIocSXpDkeycPIqPfz927LV6OeZZyS06miCAWQ94L5X/eUud3hDZAYcyjoYn7e
nqGX/3xYVYxj/7kmZMtX49zFkMy8EEauammKvEYg6Vr8okNxkPyT0qOE0B8QmYn5WZmFx5sE8fi7
HK6DdEuEHZrsEkKUUk1w4+L1HDu7sQ/lahA81sq5Vimi7DVrgfGHJSBti9xPXuwP0ld7gmzpQVBy
9FSErWSNbyM8aE8YwsmFwke8+l+Hx08h0Jex6nJp46ZqPstIZumfLr5wXwJ6EdJTyq3+8QlRvuHa
Iz3+ke2trVytFs26ZB1c83aEwgI5OYr8WQd1HCmsHYu10esceRs/z+fLdTopggJL58aTEtwz+yAz
ForWqe3q4KMRGlJCF26AszLyyP8ibv+5ZrI/h7EvR5Yi6QKrkiG5RuaIbtmtNiE+5E/HI/GhH6w5
FsfXn7+C0YNejY1H5SRbmlGp++OhXB+XzmOyP+4cr3Kj+/K22wotnrYbOebIu/15Tl8u1MqOl4s1
/Gs8JpiwIpjMb3Ox2LFd+V31JcKCQ0+iQ/zzgb+VG/2z/LM/5+MvBzaYbk+K/bm+smLoij5usw/6
gSBVj8pTDtYbyynicWnPCOReYpdu6TSlo5+pJJXOKiS3ejtzVLLg5P9x8Wd/7iK+nFwaNOFFFhXj
DDtBcd/Ji2I4GCfyuuFtBCjIkifiqzATBSm6BlagxJWWtFP/5y/gamDsQnVow5T3EFqAWB2H3UQu
SGKL3xRDSH3YQ7/jvwNZMjJljmyUiBH8c1Gi1mqdKmLKRCKJPiO/cZ7Sdobzzc9Xg5/szrgfyv9S
Iap8LgN+mBCuGVhS1oR903xO2B0m0MgzHEBBs8qrdbb68xO+mnjZg36jY/WZZqRn28RcV8ICi/Od
xVoXrCR9i4BuWs9R9/cL63F4rWHskK0JtwSpXzUXGVRiWTk8WYafF1PTXugsp58NOIw7EPBMvOVz
tRE1mvC1O7/Ww1qBknB2GBD4pxinL95wF7Yxti/XPN4M4LzZR8Ke8eiFKVMKIRecgR2qlKUp7Hq8
PC8UTKdJMpWhJAUzqfFr8RvJVdfd4OQl0quCHyuHYJeZU9uyfTvETKyf5mMLXn1kcP3ce3x5x7uj
lnZFw5ePmEXZ6XsQR9o78oXa7zw2G8mk+QDtMmyEOgKIinDXXzaYn9AxY93EoM6NEX63hflRiVln
dto6U2LEKLit+Cf0FV/AZxTmoj8glhoXLP6HZbOjiKKvYyvXa5XuXB7jXKN2ATYLLgz4pQ+MjzNQ
qcBTtOlxwpA5C8bShP7DKP3PYa8+ySwopFzWGbjSd+RW7aw/YqT5DARpfIg0F692AIGLCOPZz0Pm
6AVffZJN0jZdk9fYvgeekTpVuMvUS1l7oIJlw0LfCk7G/3rY69VGRKZw1uWNuj8Dm2dZyMsvAV5C
ajklg5V8vw25TfNgrNcwdqOvVxtWf06C4MTzRbFvc1iqreyAWWh8iE+o98irgR3CiPQ/3ufrZUcV
10mc1SzNrTsVgzYPt38Ty25jObSCBOf/f2/G/v1WXS846AGdDFAg6t6kDKJN7eUF2Iee+ZQzkcin
HsBBOoPqWCV/7J36/Psvo0DrSJ0+xDTf5KX0BOgc1NcM6FLt2U9C/S+//Vetmu832/9crRibvhw1
zVO51w2Oqm9qEtemISnQJt5osZCGgXmZAkSCd2vCYB7fgn4/8P1z8KudVxcI+b9otEP8wrE9UWjD
9iuilixwGScGQPLfiSYbfa2+3/H9c9yrvVU6qFWd5rxWUJcXx9kF+OV5efKRsXjSBpv1PPOReuC6
/HnY+A87zX+OezVgJbqkmk1ciEd8Wcf5hB2vyYoK4hGxpVt7cUESpMzSyxQBTUgxkkajdT9MEyBq
m+ToBk+4noOn/2I8E3WNvyf5f07sajyTzKirrIR3vn66+N2N4JWcCHbgxBg9tZEF59ibfr2kUGVT
OTsl71z8VFPuCFYOJKFZnoAOQzaHtXCazsZU0WNj2PUkWwa1ox9jLlGatwR40cb55LjsAL8gyPJj
OEgIXkarLOKR/nBn1auKUhBpTVPEvOLoDB5AqJGgTQ990m2EYv28UBJXSigc6niPKZ4y6f/8yv2H
jeK/n6x6VVo6FlU0dA3L1iMsg+Wp8SrWENL0NACgCTPvv3DajHzUnxWgLyNKkEtJ0CvsncJ4ehKc
yXaH0kxhmqovvFGk34gaqfM8Vrr4DwWtfy71aijLwqBtjaFkjwqaB6Wz8GwcYOxQsxGxQ5i+/dG3
6vuy8D/HvBrBorg45XHIFy3sS93mX9VYcHQ3MrbskUf5941l1rEU03IMGW/IZ6jHlxurSEXbDFFj
7WT7rvGEJUW5rDNkughXbGvBIncixTfprB3t5/89Xv555Ks7i8qgM3GkWDshfx9Qq87MyrdQu2s3
78plrkxjIB6PCfyzsQyQb8aKPw99dYOLOk1qc+CidXlWyRs1E44KdBbE6dQzglTi+SWDQI+IQBur
+X8zZPx57KtpwpILy6gCLluQuQFCCQ4IloRkOkiEU0K9BzVPU79J5yNP+u9B488DX80TBvoz2bY4
cHnZ2TNTfVab20zm03XwtWb+Geo7RDn1HmS0skXXMUT3d8N5O3IWfxck/jyLq0khODZJl/WltQvC
OXotZUc4Q+wP/fJCt8XD6ZxSpvVa7D9j1//3dPTHkT9tJV/edOfYZUInZu3O4eIYL9khEg6krKyW
iMQFXNx4F88GeazSNHLX9auamtU10vlYpbxqM/mytbV7OwLyyBpbaX0CavPsQRu2Mo4JL0p9LNKF
sdEFj9Qfue8j3/m1m6PMnEJWgkJ8baw/8bR7OjRXqmvkLSBqLkXQuKBOqsPI+uSbzsuf9/1qskgG
szKqpLZ2tWswXxFSzGbRVwovMKcnHP3Qg4UoL3UI3XFBCI6ugccuXbySXx78oNfnwjhzAmXgVsEG
pfd5Q/A9xppsHjY+kDntIToSFgrQbqy4PPa5f27Tvxy8tyvAch33vSb7aJnVb4HlE34TeDqroKmU
7urL1iKJfhpFRHaM3fuxt+9qoJMc65jGYWztKlJIvXO+qopdhEXDHboFrJ+T9NQYt32zbnZY809e
Vj6meEROIy+f8Wm4/WnBcjXoyUNi9ZeAGS1cFOakgN+lxyTCz1enpeCMlljMFWx9bnArkL7FhhUN
mFyQEy8Qsy4ubONHKEm+RN8AjJKm3OJK+a16OXxMSheL03N/p9ouTCskOkeAABOCzV6KTaIJOQ+i
nhTlT3VGfTTMTNTNjzB7ATYY8htuCrufEQfDAsIr52hyjYbsi3hxcpTZhbSIFMaf8xAPa8u+v8SZ
WwigB/0B6MTIGA04Ys59ekZL4acNmnrpVg/mXKnbIN/Xs9faoKybv0bHhx6SqfZqZ0AkzBfqSUQr
Ks2NKcOfMneDjNTn1eg+BHiCyPBucQYIaffkXba+Lj/F1aNNbQYTCZqNxnBV/BVDdouCKTuYO0w8
d+G2zF2F1jGh08xkMJ4VGn5TBbOFxppwfz4tSXVuy9lA9I0xo55Tkp1EMw5dtOoxEChYtLHT0W+5
hFNFedO756Nx0wOS5zc8Km9BNFPejiapd6vAfMT2F9QvlrlRNHqnkIoM0IMABs1nbtBQICP3JDIJ
6CDk7rF8UYKJoy0ILrzNV3CfCEX4Va9gNJePqHxqYX2fFO+Z4l6cx6B/xOdxWRDtoMo7Fc5TvaQF
FFVuHC8K2Kc9ucPtLJ9pOl1T4C4uG0oi+WYQRmdJ4dUfurGAKrQ9tW4E5SfSF5BwOpFGTV0PCHzp
Wu+Dl/OIXk6/RM0umd2rU8FLgyVCYVCwFkGpLYNVvCZEbnm+SW5hUj8A5yVbgDLlq8r6kx0NNFYh
aU3mUOKENy13C8yZW1xwEAzwVinuaSYvzU1vzYIbdXbx9RvE8/hu4Cj1jZtvjAXNYJLRnXmJaB50
EFhWsTt1FimP4UYhtQ9Q/x6bWBKsBZSWYMEFMlXeBNvvD+2+P+RLjO0AVMGmgiKfA0nq5hSru3Km
RS5WiilWNFGu84JpdZeQQEnxbs59OCCrY+JfS920/iBlzSu2kqu+YR8NFHT05fITaiuYRZTgu7Nf
kx0IeIPKzEfGMvGAQ5ofGZ3YSysTlaBzH/UjjoYymOIRtxnhBFmKKr5x+ugcoBxuyJcYbm04UrMW
NwLImW3seGa26F8ASpyW+tEd8uWwCpfT4xF14QQwMBnyhBptMEN0CxVCC68OJQOtAzh5DmFaziDp
1skb9818kzBRTo+3OL6FA8JaQNg4by+8jfOBBhYhn24hfbZYiKavpzqjygchorCTqCPCBsZ3ZQu4
CH/uoLJ8EntlWByZH4iGn2nvE3KXcAeY0J2llRO6TYWy0BX3JPJySB8XGE8Vf4lpxpjZzOOmEMJ2
rS9fBMnE6OYAcIcZJguYwN3CWUjpOtjyl1FLGAuDgnEjwertpzW9WAyF6PHI+1X7dTw1nkn6TLNb
icZUsNRTwb/taE3etGB4aUxkrd/nh1N3L0HhXuATPL2ADiGb6tJ6Sbw/J08JMIZ+zQ8rYh+kW06S
n2T6giR0pZ3Ltl93cKR8ZCCYI/gDTXq8GDNAUjQfOuH6MHSXf8PvDHM/YsRDwNDsYOU20jR/OZrb
/rjWz17ig0+BiGFBjm0msr2U4lXY0vUf3QT/vZLEUEH4N6sLGnjKtdpK0sqjcbHZEg7Gyob7Rugc
CdKBTvYpUJlN76nUO1BJA10ZWUv9vXP588hXO5chTs51lFIirn1hk8xuu5kyh40+ZwuzxTsFfzy5
61bF2Ap27IqvZnNVCdTzReeKa9dMPAckZLTEILZRIXS+mn64dFxrPXKtY8e8mrkjWQqksuJaG4ug
Tc9cloJ/6ivwQxKP/FrgtrPmbfThjt1isbD5smyKbDmUo4ii9GnBEAorMlte5sfFmaQ7DaBLOMd/
tW9Wp9nI5f69Sfjz0V5tT1RNbQo1oognYogXmFEhZmYkPM6iCseWaouvZqwX930F799vsnoth1Kl
zI4acVA4wyAwvOMFfhm8Kp2G+NC8sXycOP7FWhYiqMFjpFcfAt2Lpcc09cqLd8l3MZQGPdidzUNk
4PK8O2LPG3vrxTr9rzXcl7O82skYxdA3xxNnKbN9WRDaSNe8oI0cKFSbZrJbv+RQC0eWjt/3Kb8c
9arUlcpnOR1CXgRiRUjvOWOIVVYR7anSw1C50Mg1RaC2GKv7fEfpJspSNRTDMOBlWNfHzfJAySRZ
3l9qbMc+KOp6dwbWgWksfSBul+2bY2zl5F0pl+gXLWjj7S5rNwlw03AfdjiQyHpagyDp4eQ7fsaU
BptEg5zgHod1UrM8jPeyuZSaRSyNvMbfCQv/OPurPZfeSbVVR4PMSCHyKWMXh3M+aR8dIP60mJ91
dWq8JGtyhdGt0y2d1qErD65z9ka+p2+Gjz9ORPz9l+/4dD7VZEb2MpoH9Xe+i5bqM/l35SOuTrgr
JTkMvp5MRg76XXv5j6NeDdCFJWdxlPHwcLWzvWdZCkhdmrWkRYDq2tH8JNs+K28SywekTYpmfN8/
aT6lkHqirZ1kqujrJmBVujY/uhdDfg9yocA3yU1joRrwqU0zzMzplL3GKZ1CyYV4O7xqrvzRMNmK
gmwEc+aJfhZOzjMGbpXquxfcIPDc2MsKMMKE7nZ49qL6PXxm2kJypB7O6gvNEsJjZOz5ZGa9qw/Q
CclJQRJQzEBdgb8lmaQjFD08bQmehmZMu84AHpxftElfkqk0zCGntdWDwsCQiBMzHgKNCKGZefY7
Y1NE+5LAj+McbMLPd/1T1X01Pvxx069mp/h4rANZU+W9Gg/sijYSYWUButITD3xQnuX4LjveIU0+
Nre2Qtbi7Vn27I6yfMA0Kjv8L+/AD4FAYOSs6QVWq4iVTVC7jTXX0hn6uDT8jeegOJN1NdeON8Fw
l6vPef7Qkq4jz8/5NpOWfYmdxC1K1n39LDVmRbfQ0nmLf/sMfu7OJiBpGHbAQPLs5my9adlDo2D9
JSnMV385EPTYzqza+ack9He4UpbI9Fbk6E4dVJNy7eWnvY2TofGyhkzLp5pcoJBgR4hsS+NkTexz
NKtU2vpmM4Ef1J9HvuzvSu9/3GUxcX75oLKwSKLM4oMSVVOhRkDgsGGP6rNO9fXbn5+pJp7ZT8/0
ahp2FDlRbJ0PqfeDufwhAztENfnabwdShVEPudCdvWDOtyGDIXZJGO+eYRsYt2TtSI9S7UWr5mA/
45DeExnirJJyWZINw9IxISz+55MdHfSu5u6wNeU6iDVQ2+zKLvXU/D28Nrf4GzFYhDfOjFD2MHXp
jYhIjfuTN9p6NMTN/+F2XRsxY4Opush4OE4DcJxorL6bVHBKVqf73j0CKghEPNGh25DftYETivtH
ZGAKIzqtumqvkdg+k38LmLfSPgDUVAgw3mmwmKYqsj/yApnwhVg05IWriBh0q8tNxc4IlJpXgj9o
KCa4ARqZpzCYB28/32BNzHk/Xd7VCsA2e9npbC7PPtRMKg2RtnP9pYe62S+jR3JuAVbu+l/NwbmF
6nzJcWmjomJ3Pjn9BhQAyRLdP1+6fifD9dXnbEIGYJgjp6n+Xe8zvn4i10bP5lLLpX1iIIIaY9Hs
hMvN3tjwbMtNf2E3cBBbUbIB59mD2ixcM/AoNshEf+GLoQxmidwUirBhhNnM70cbH9o3KymLhGyV
7YuGuOUaA9ZVmpwfIzTK58sCKyPL6szwL+/afWTMnHkIoJ2MBxgqJ1eXcliEIJfZ1udVOw2ad0O+
C+SlobxrINPPLbxbsL5QGmD1+Gq9dfgftf7oZRW1F/teZi8YHH87ECWG7BAqB1u9KZp9cjqo3aOG
fNU5bVR26nAlSqf11Qzs2uTY+Gn7HOo3RNm4g5d4MsyUDljGLESmcSBF+f4CCAE9HEnXbKWZcGr+
zdKSNm21sFiakjJIkLe+KEjJlVbl+YE8bpmSiEqyAOJsUohgHpwK1J0I/kFbk8N6JvjJkzlbe9p1
rvKLqBa2qj0DLRF1TuiVmAGJx011MpMmzv1cAgrzNhSz4QgX576hHkVFp8JmcpsrW9xo9enJhlLT
sBfto8VJvzcUOqXHg6Lt9WBFtTug4BHvAa7Jo0X/78aBrw/4aiQqz+jbLnYr7zOPqWlX3OZbMOgW
nEoIuGR6iAypdJ9+UKI4HX7+SL8ztnx9ua4NZsdeKo/mwMtV+9EriHHfQK/2lkJ2O8+O89Kr1gNZ
ovojpbL0IN2PHP3v1iXbcdPmxYb/qJuf0LMv05PWq21ahtTalS2Ay/yXQLlkWO2babeACzU25n9z
tX8e72qC6vvBzuzTxdpFvxt7Csm5g9ShQbNfOPoib3fHX8c7RdC8LpSdg12n0Y/fGK032s7UvsEY
/nkqVw9dU9osbXNOpVsGr0CSSXhY4T9L83lH5drGbq6xfFiQ93Bxzyv9I2PtuK1mIPhMir6C6xPR
e+U/LTy1bJ2wLjenjrQqQlgvNNgzrPPyR3HQ8a+IQD4SYVY9yz9csMajqgNappa5VR4vwzrrJ+cX
59apJsEB5hBZdd0wIz5u4FjFBNsq+GokwOY9q2Dq2UzdCjZPEiBYsAo+UYnu+/GySOASL+xo1VI9
B1PTvzXdJoqgx1i0bCgh35fYSfU5Ib5y+mYwetgeeJ90C0dJ6AWxGepblnBUWG8TPEXqLjpgrmLT
mLxYK7Qq/tElVa59DE5zcyFvSbJ80x67Q/iu+c1vcYm2DfVmI0B4l2l6I29LQVDKreWlusNDr1Pn
BLZp4yj0C1HBryfq+7AVv3IVHajQF0K5GCyROZrn2f+Rdl7LcXJp2z4iqshhtwkdJbWypR3KciA2
GRo4+u9CU/+4zdu/mJrZtF0umsVaz3rCHWKvvsHKyMFM4D03b6NbxTs/RNnkPLCjA06fXEJQBBHX
+zD2xOSIxJJ1ujHwfx+dDtVBFlhzGt8rb8jpSVOru/phsq54YGaOPm7+njl1vVIEIt/kzR5m9+gV
lRqJ5XuOE8+KRelelY/TfYFv4dlN7gHZjZuo/O5zMvBKz22Zex+p0l8gMhNEX9CgxOGpO47N/kya
hyKTWb/X4jervU3zbcRswCobG7ugJNwIONMxz9B3orTvkQQK39hEuA+G9avPyACG84p5A1JIrvgj
Vd4ErhudVrNmaxinvVbPRvyjiX8Ib/RwS4zyhL2Qf6d3q2vvSUfdg8cssAfxoUpuLRXJqvglBlhT
BY9pf7L71FiFALjlAGxtwSMnmWxjZYS/y1jblGdPwl9c/EG6KBo7lXCg05vej4VH5RlwLBCBBWxN
55ipARaO8BqU75WMrWaCUAkDac8koxxPH2gtWyLcUTzj4zc1NhzRqNY0xtvTDU3ck65M/eHTYxwB
qMMtJk1fsAoDaVtn33TlmX5vcrqJKdx0XJG9mDb6iGOA+NBjgYSlBgKGBftEW5/z3DHkPX9Ba9Tv
D2hNQ5W8r5YE9qR/ZgF/xYv5PDq0BqWL236azQ3u5BCCBtjHD6C2eKGfP5YaeVfwwH8/bpa8iVka
VVo1MIjWHc1H0ekFci5AFpC1doHolPI9MY7ISbI3lQTHSRTIma2c3fDNX1NnJD/z4mFCoqCfaJsq
MxgIrZqyp9ubt+gCOcM0uShMl8lA9m6k26TaxQjTu7l+szjK/2dZ8ve7TInqxS1jJJogdzVLl8kY
qhK8QjQJ0AC/iz/qb93LtK1X3bvUMmqo+oUKTFt6+Ly3YpbmqanBEaAxyKAnuB3uK9St5N/+sIp/
ppGbWZOR7hRsmzsG3ZwQVNfcundZbuMjUVeoLzvxiC8EvQJMj24a7HXvtfsGo1fzUZZwAFlpN1K1
Co6nY47noLlPw227JdPijL9hCpG5oVthSgRi9KFDt3KhlL8+tP5zi6uzrs1JNSxB07jFEZQpto1C
AHwnBEEG6ty4/Nm3D5l75jg6yEIuJBBLqztr3Yht5wdNP31aLoydSjEujU7xOhwxNkcad9KhT/Dr
WEwk/pmy/b2lpt91uaWM6JSZOc9FW/JF+0Fk5/3wNDRWQbdVBVr7U78l99QUn2ii29KST0v6d231
9/On33fx/LgQSl2peH67Ez/9dw2gwbX9gLgFcmvfiZX6wxJH4Epz9e+HzrInTaXrnOSAE9R1PQm6
hraoPfZP0Bigv9k/0JAb7RzdyfEQETsXDtL1XfYHejZHMXZNNVhSXBB1jDWmWm4x0mhBz2X4hsOb
hs1hX+4nWZy0X5IC+mchy3tfPHl2hNOTkVqdAShHlnaYfTSV6webTFvF8TZuD0yYJW57t2y9hc19
dZNdPHd+rowijKy8No7K+TXM3wzcSqRN6kTNe5hvBuU4kr04ifURyLdg7oef+OL6m4Xf8M/q+O93
nx0wKxmRZzhztlFNbTBoN79PkFWNQSaoexRUEB1eTU6Z24XnLr377IDJ6liGSptPAKRY2PlQu0gM
ddK2NV458WayIWRmWNlNccAXw154+tXjdbHys+OlN0k8NipPr922OWBJDPpictnEbAPvK/XAjxGd
YW8JS6+9tNyzI1Y2lpEJCqi7noGFsUnMfSXiEOmjBkG6Wm5CzRMdAxc24iviM0vvfTWcXrz3rCgJ
aglOJ7JXx7zy8nQ3uEBbSFTJzsmvaUIHN8JawSkMLsLWiJeZ/gvP/1SJuAhroVBU4dhwWfLVm50p
3khOViJ4A97RwIEk21PqpxusdTEcjpej+tLjZ0lPNzZCPaSfnz0Rt9U2o5TCQXaH6lizxuDcxTkF
ZVonTG4XI/q0tP+I6H+W/rObdvHqTS/GZJlgr9rJZk50reIbdyrTxD6D0uNSCNXbc/8I0cU51a9Z
8FNFJzdSt4t7YGHvf7ajLn6IkjVlBa9ogqDhThZROEqvzQY7CxMyF6AoEEqepCxd5FMM/eL11dmJ
UztRNOSqA1hMvgnq5knEUseRNjXYQ/kAhGe4+Q84Bwvvqs6OmzUaeiUb7HdgQQYCMImLjTut/86W
7IpfgWeXhR3T/3jM1NkxM9LzYEgS21xdn2h9dsEeJxzLowLTRNvyv6EAXNyWADzL52zcBU5nuP9b
gNNmkhpVII+WqHC1mP3qLK2pKDIb+Ee5bpv1CLcPuSzcaJbFfq5w+w1REYFhaLIsaeL8wUOX8t65
OT6mB9Sjf3ZPArBaoKWgYdBafwmbVfcR3KOBS+56G217kEgaRRnz0vET8vOR/hrPK1Cf/RL3+doO
vPhlxmxJ6qIrx3MMyjv3IRAC+pz66jqHgHJlj55Av8Eezvn6O1zp7f61HMYs4gyKIaCnQilF/1i4
EeiUp3bjRAI93LZZlfK2wrjOlZlxAZn7NlTayhRfxvRmVJ4l6ylAIAQgGWHSDjCqgXpcHoDhoAjs
vxX6az6pIIM5XAwR126py6WaFVSlnwpjMwTGEadhZghY6OBCWWJmaZfOGSvFf0VJ0E5L63UVin/5
5OkjXgSnsUxTv5+SwLON0pq/JgWl5oQXlw1uvVVDRhvosy4NK6/mnpePneLIxWONqDtZvswLn23h
Lv6pf08d3DDFtxq+GLoO43ONFlC8XoIVLL7uLPsawzgX63rKeVH4DtYo29LGQ6Qb9szJ35wUAmM4
2LQhFmvma/nX5RvP8q80VC1LnODvfeKFIcOYnVbeKNa2qNyTBsrLYwha5UdoYuKtgT+Y5bY0jheO
xxUx0L+Px+xWqGU5GrKRMMWl2GBuLbiT7BAjdaQB2l/NK87O1QkRTFpoE99l1eGi6NZI4y9NYRZ/
yeymCM99mQQ6NUA7MIJei7gE+7dxuEZa3hJXuekak0mdG5GbpAxWdikwoBq20W5QNzTEFjPUpWg1
u0JCSdAaIeSWnqaXNKQcwZUeKvRhGoDZlpO8fh2ornbOL/bDfFbZlalUjhX7Iau/ydFrofxOUcI2
bmkyZw9JfEQpB5+D7K05PwsVyOnqrkMainIs67YLP+XapX35U2YxM9BxqDLN6VDUu5FW+YaGKvWu
k/s7oLOTGVsDpnB5yZeeO4t6XdPEojawGX3reG4QL9wzOlCmlrqt+x5RWMj3uQVcmtzUXfrgn8yP
eYJ0+dbzyHdKTnoanqcPPgkRHAYR0UjIyFPfPEg9Def4ls4b16ayUcGd0hpGmgIMKtc6GI+2fwrc
gLblCpOa1JZqLx/2KOtHu8BLPui5tvFDkN615xctgAxIP1hYvv2X4qg5i6Oxn56TIgq5YyerDxy9
W9MBMI67QIyxASwH/OrtvHJ5erf5X68tcxZNCzHq4iEjvW+A0299/xFzZjZogTNAKe7987531WYb
lgdru8xrWbgzzVlAPclB2tRZTMZVfai702nTnZ7GPQbYjE5ss7pHyx/jEIy7F3EGV/s2l1tnFkVJ
6OveFyktzN6NxBuxa21oRQwWUpqgXt8ca/VHpXlxsc8BpXb7Kln7wH7thXO7tAKzEFoGhtSeLGrb
GjAiJT0pp8i0CPBMNZLoWRmljQZlYRkyuXSPmrNoabZKVEkdK4DUIoj94Vfo4H+BJe8WUX5M0TDN
7d++ft0rMM2/7q75ZDUSYkFtenKG4Z6rS0T0lobZRDUR6FpINqMty01gTDJk2w+Rlzxqv2EYWbRV
JBshwRtfhzHw9W+6Agf6+zfNQqeRRUOjNWzCxomxL8I9AME+bWqpnNa6/oD3AM7DS/DCq5Sui/33
CQW7yJ4EoTuVms6pT0Cj+F6e/yJ9qJ/qcdcAMw+T1aFUH6rTo2IH4bvEHGwpj7g6PLn8BbPgmSqN
1HYj36KA2bRWEQQmq9blTwVBU17JCPUuC0csXNFzxLkhZ1odSZZO0lhgz70usCFJoI+cJp7sYOLJ
g0Xnael2XHrqLMhJQXQK9YJPPClVSsnB8JGOENwe6mb4vXeTimFAXj4ubKylp86im6RFXTNqn+26
s5thQI9JyQkglXXPq4bA6nF+WHjkQjiZS3JmSdSKuQbFiF4Ro2P7/D4NdrD3hasg06oAM/EOD2FJ
qk/9nLT94yaWZEuSJEtT1M9we7Gdo6IwAoVcAJ8c7Jxw3CrKbeu7EtSM2ETWedDtc6ivDEv3EOpE
RCttAGSdT0gVbXtGykzN7+XSNlpcnr9XBX7LD36GIy+te7sNb0rMWgbib0RW7X+EYLcU9VClz1KE
rvJO8e9KWKH6N0HRccx9MvEBNoLDWUEV+HwsMLbBu97AsHZT3qIFHdSrot/X2NBgjz2gq+WbzJek
PTLPxTqPufksT15H6lqemHArdOdfwL8ObozhUe+pvwCqqr0jm7YEIihYZd8Qyv2Gkrdqg94SkQD8
AUu1pkdmC80NXFFvQNpc5xWxneYgi5FtUkYX6Oqa5SHMbk7kLrVUrEatuQ0y1KJR+Gj3FgiXfmX5
PMuuwSilLw3yAKenOi8cEcbKk0X7Cym93o2Vj0Zk3o5viKMY2HEoXjR2kyCoqj6OzINl19SOlgna
R7dLC2ks7V09PzWwkUQFq8gMAfFNBRPHT5AIN+z4/Ntv7ur8ezDR/YJtlW+KV/3n5ER9ytHiHgpQ
cr9UgZdIQFxI7VrOJ0z9mOH9Aiais8cKrLdsuEEI3Qj3puhQsi3a+PkE77+3ZS/e16EDO9BWIMiM
ndNTste5Z2i7OLlPJsvr8z0WlVVy0+3Eb+IW56AU9i9QSd3Gz5BaP9QQYBbW/J83s77XYRRp8ZMP
kp1z1uVb+IXw8IS7OxxdMAEgbXOAqE0T4qfJmh2RNLm+xTDF0iFD8fk9BasvdE6m4wLgo70RMw/5
7XTcTq9diB8jmLIK+HCZg8jaCsXazDCxttV2Yz1r91V9m50Pp+6V2CK64W+lAN3+HetpLG+qfC2l
v6PgQYvuzQk+Eq2FwAv8wm0jttutfsjwg2OMWQTVqmMy3OE5BNwAPFq1keJNka2TkyefnnNkLyPx
+BYUd5bse3GceSUQLz9wRy7RAdmp0g5KbaucimfU9C18v/uzgiA5Lm1YldTaQbTe4+ohMu4C5QPT
VRxyBuSrtbx5UHH6Kw/F6UU8fzsnltcrMQe2s88KIw5rklGSkEAB/y7vu/pdLCl4R+yZSbunQbGG
QBZMst6EerVtDWPVp7434oBeY5iOpW847LBfDqI7MbmPtHUbeakdhdyydo0xA4Q3h4l689a/gWeL
d/H6bNfAQuKNIL5U3T6u74r8OYyOQfcShz+ppNLiPe7cIbzLIWPhXCUj0RweO8kTFA2kIlLxN5n6
anDEh/TGNL2grFbWea3dyWHlypbqqMgVtXiomfC+1HUHCh3LjIy5sQAZ0d+3DT5ELb6npTfiHwkc
hsNstKvAJxh5vrwJYsmJVecU2wbtFWybcCuWYb3lOxMvIZyEyvGhGL/pbJKg+20dY9SY8kOffqiy
gmj/Q06zQBL3Uv58tvZf3wHXi6I/ofgTkHwRikcjS8ew0cdH6XEA4oRtvOyowTcNsVKGriB5EyTH
gJXbLTwvFCqKVf0WqCshd+hXOKzyW7/ugZOUGBCuh9f4vUMbbl1818QtW2Z4DN4QvsaHyX9FSstk
zl4s9L2vQKbJyP68wecbXrxBm0Zy1Oba+KhCkwkffAkE5C0BP0h/htjhAIGJb0+4IilgpX6cneIW
8XsbJM3U4hhTu7+RzuwkhCi2lWUL7+JPlABLXMbstrFz0TEJSsBsFroB2tXr/uJXz+q4EY34qOxV
1r10TvnPEHVua0V3RgczW9+3+RrCcWr8NrpdyUSagATEF8LBJMRmGfuT7PilkyfeyfppvFNu/U7d
Bg/QtY5xHlOGfXusHuonEdtFbCPNLYjb+Ld+Fxz7l/Jofogf6kf2C0g4+lfR6/Dw9Z66Cti4/CKz
MiVLEiG3UIU/gspO6pWGtetdt4m2QQQLeH16p2kNZhYcPVwEL4NYidMUNB0PLDCRRz3bHDbQfMWb
+AucEWKBrSP9Hr9jd2oA5CC8neu1Ju0aSMQ4deJVi8t9uhLWsFp/ZXW+Sj4gUKY2AK5OsXWE2AHs
LiqaLn3AWUHU5lEh9wm9DHXYqPHGCNZQ5HN76NwW+of5nEziGnBha2mpBLk2Y7tY3vkAQBpIXAKV
tI3LWjlM+ZCP8pXbr4poO2kvSboHTd8xYbA4X3/Z692HP7tWm1U/zSloZK01dKqfBnC8YwD0J0vt
T1v4G+DvUTgjxgsgCNYLT56W84uUUZu1js5pppidxp4SNjhrmVhJuvRwH6S96UzUkfElhoR6G0K9
ll+H18UXv9q5unjxaTdcBBlFNk99M7VRi+iAXiY52smlf42uA2YbaEnbNbeBA+h6KVm+Aq7/K7xp
s0CRC35WGNNhSg8aGah1O7j698nH2s4+GLXBWsR78DeZrNMeT16AIAFoVppXGnSv4Ee67Mkz9Tq+
+hKz8igA0GAYAW20xoE2qUWsBCy3c3GoPgZlpa6635It0EUudiAQLUf5ubATpujx1fNnhZJVN0lT
ajzffC6/S46qriBtqHAL4MRkXmE45xBhzWFjPZENJFSlIFwWKqcrzJe/P8qsH9Tr2CuqOttBBGcW
3EzK0dJNBMmq2ir4hzL1egvxlRKOnXAUo0OcPmq4R51X1dQWWtycS19kFm/bulfqjF1yrIEFqtgK
ZtVNna9BHofMvoRNJd+dz6+R9gOD1fC0oquOJp0XLuGLrvdrLg7JLCSK3XlE2Wo0jqGxHSWnHzzs
s2AtdD/rdUWr6F4/PRqpHWxg8Y1M3ldgvCLU6cr9eTwiiUMzBSv6Fx2/6PPWLBZCyKct3Rcb5xNP
fnGGx7otM30EkIk+3zZ+C7fCzzNsRQOQt4IAAbIWUrCmo8Fhtkl1Jh4T0MG18pKpu8LV9n6+VpoN
rEqn907mNK97BtbgTJDCl/oQ2CBNdM9Kd2BfjR1XLxobIJd9J9tkoT1NZDtb/tGgAkGy/JZ/A1DL
wFb9FYf7+l3/Xtqf/oTFMJm1jOmrGbr1HcDGyjaZaLf3RjMsXSRX6/8/30ufRfM0gefvR8xrO/rI
pwBxX8ZUyupH40oYUENtZBBCM9Xwvj7B8qc9wFdfYhbM5Sg/n8wzG0UftmF+Ry2s2ngOi4njE+OM
bl3bKdLv4M6r1wryUFXuiHegutfZ756iedXi9SIiQhEmeH4GeIw27/3pW5T+MBvNY+djC51+mPE+
6t9Exct710fHuCIsxs3j0N10ULvxci22SL+U8M2DKc09Q+YMJrmZwXAt6ylPf1S+JxeHIVkXGGxR
l2jbU7DNMfMNV8MvynP1zTJWaMRbDNMTkhnAJvQN0LZaa6hGrJJwN6CdjPrpsTQp/pMfXXeb6LeR
4ln7SAONpfEfO53/GHlC2zsCdrRWX2NZ/JZ0OAt7/lo5RPcCvCLGwqf37Ji4TW3XN+VzNQLCt2VS
w3V8V96bAQK22uMkrT69w9p0hFe/tCUuDFLKapVZKysgc3LSo7bBDexlYsIlG2Uf7KT9ufDCxva3
auZpN9r6dDAPZkomdlAqT3g3gI0chJtcpp5B7ccLuwecpUTtkAROT65P4jmuzWY/4EuP9aqlPsr+
WxhsS4pEHfEpK/rZnzd19JY3+w4ElFV8T1mVuCRis/+TCPKooG5GMXmKgkMWcZ+ozS6QehepdPi2
uIXA4xEyCt8TixtSEiOAUY3JJjgDckBGqVMQs3NEqFYGZZKXnf8b9OJFwqXPLv+m7soiVZSpT4YP
GV6Aa33brGp5VSHu+R9IWC0kG/r8yjeLUPJPtD0nxTodGe3kk9uh9a6+gu7VIzJZ6Hbx383oL+LB
7GaP5fxUC5KpH/FtZ7YkoRLnjPRbf/17tESTSAAyyGhp6RLTl4LR7FrPdMmwKjLbo7iDaRGfDtAC
0oBpdUB3DczmgPFsNfw6hZtCti19jVZ2j30BWtvOGRdapP3BCb9VezHjN3rITemgeAOcqH4SyVw0
aYwVNFgf2bfQOSXPEiLk1iZLDxxEE9yFazyTueNbbRukdY1bWu+Z4cEp798i8SE8wVPvEQwKASRD
kjtjLV+t0vV/oeL/V2KhzxILtcqLRDqT7TWOYIJWaB+6gJ/oTFlu/NBDbsOkqFqh5T/5TCF841Be
yxC/bFlcWW+UswTEcElDcLoIvorXswSjiqPC9CVSLnldbKHbT0Qi+na2Lq8atCC+vh6uj1gutuEs
jZD8urHyjmsp3lYnu12PrwKeDThrQ9RwIK0s5S3SQkY5xy2l6qhKph+CYUtt7FzxQaRqBblIlp3b
9MVOjFUVu9XgYCCxw/aHcE3mvZBUXh+x/HnvOZIpGaw6OWX6VNcJPzjfj+z+lfI+orxu/DpvxIUy
fSmJnStunId8DBST15ZxII/fQ9Nfjdh5j8mz3D2oyh6xBPMQl2saXbnqGimNcMi8WfnStx9iuO+7
O/0/KDEXqltjFmylMjyL3QieqzytEw1tAdunGdw5besAJftRo2R8Rplso1lugWE7d7OzsP+WfsEs
/GameG5FGWDISX5SlTfVFrETQDkBBJmK6aX6q5RfCsHN3IHZ8/oUPS08fyGdN2ZhuAl9vTASgDI+
zHr5HpZAi/RLhLwYHu1OmO1baHi/aTfjMk+BVQ9LCzC94BfH3ZiFYsrc+KRJNBhCgQv4VvJaaWvI
bkcbyrg/G1twtFiH+IdReFi6BhYPwSwAJlUoYFZBkj4pLaMbUtvJ+7/8ITn9AbJWi09cWu5ZcDur
VRiMJRtOFNcJg+R0N/WlHFn2VBWMfp4Cp9iWmFvIIIOGYoNt8KLA1ZTwfrXis5Bn+qZeFwMBdhKZ
gAVa886TcxZSYJiIrxcj3sJlO8ciVWnRFPVEvqHVPXoZeSYQcUBxkMxt0cPgFZkpaK7/wWpPx/eL
N52bUxdnpkBm+1lzNNW9bg8TYTSyUdTS87vJoxJ1j8XIurCh5wIFgh6WpTEtb3zQd1ZDcuD0G/1p
okCMtBp/x+cHeofrhXN8dZERsJKYc+qmNm9MV75VK4UOZGKoDoUPOe8Nd5XEzWUvUB3RRJrybXTx
t6psK9gsAhWuvvPF02c1Vmn0hdJawM2KHlEBsTlIlP2Il0iYQKaY21r4NjMAG/7LzXXx5FkEVxt/
tBSU6IGKEL25TzdU05O/4QhYigSL04Us4mrpK3+iAf6xtS6eO63IRX1/GoUuEdDmP+rPVbOO0P5h
ZnPXDT+T5l3R6AJ16gp51pV5rDbjOgiBanixvtLug3w1vDXu4JDRo7+X4R+6km7kQ/IDbXWT1ONh
2E77w3zGmzLyTtm2UlZITUpu+XH+yB8tp/KMO2QrbxFSYHkpmk/7yjZ2cWnDPeGP/OVBHuz9o7IL
aNd9x+v2PjhmeHwxpZ7+UaxWvydr6cIpDj/xZqd5DY5rQs//BxiyKZp8tVCzC8a3IrVIWj5QDd2u
d2ok15DMxQZ9VDeWyx2HFdj5OwrBBoqm7UaxZfnzpZJsKdVb2qSzm+YcGW0pWPDhxvEYlbdxu/GH
nRzscuMFuAWQRHNbQdUJfwv9zlhMtq/mfRcbZnbXnOqxapWTph8L+aUSX+TWE6NX7RGumD+SX6xV
Wsxd5Flub5+1ByGipnXL/FnUN2H+kwLVIBd3R7dUHBnvwKFZwtNfTUQuft/sZjLxRip6HUiIZGCi
/VqklCcOaG09s5kxVIwc21j8tJo1xjv2bLEuy9colFZfBzL56u108Ttmt1PYDKFYCsTs2gW1K8nV
Smes2iXvvSOeXtWzm6+B+Kv7MEJGy0uzH4EJsvp3VN0PIyl7RMxJl37TxCX4Yg/PhyCpkneNlsF2
QeAYKSp5LZ52mXiL4PUED6GxICOv4GnVD73fa3aaukp7kP8TD+KFwzQfiWRCkIqdEAFr1lHTvYtr
rPwMBM3Iz6YEwnKRmT9VW7FdnwUuuKSZxiPToV/4SEsLMov3spXmpQjJku5m5wjKoRKPtIWR57wZ
bPojKAVNexld4JJBPF1NHeHZ208nunjp28gLG/dz+HkRiUUja2NMOvRjvYOwHYvH+Ci7yl6W97G5
KuA44PtTGbumdOsccuKUa/XNKpBRiUFrcV/KewtjpP78IjW6p3euZKyaV7/bgHItb3QV+t4KCGD/
McluaLchSj7qVkHvz38pumPvOygtiygX1OFGoucnmq4U3w0h1L9tgZI0ghvDGo915OSKOwAkIEYR
5LhD2Q0sjF4+G83kCVeZO5EA1Dq1uioeh+/UvEfwRuPK2hePOKbdIRKp6evzTfuMQkNANDBX/YQj
WflHHQ8HpJCeX9t2o+JrZqzpUyJ2lDwZ79qAGoBt2PKd8Zww10cDzz175ZbfetNuu/ci/hWgMpFg
Ob9RcqRuVwbCJNgHSpPsLSyJ4h3XXD19ytJjhNfJwBsprr4xkAIzV4jEFnQzkFJYl+gepqzWHZLD
uWCL+Za+mXq6jxRADV51pr3MtJiRfHZ+Slg8nCd0exqVajdnE31tB/aJhDdDuYra207YDJ9/SZvO
AgBwJzbHsrYVACOSh6JEptv66DS/EHLSmMfd+NEqrFfNQ4+z4GP8niZu/Eu9xUlevpn4OegJw32E
6JysEHRlgIS26gsAquR10in7NXxI5y0CwdKvsgByUu8JN8IBrQxmG6cYKftVziVtrtLcVpVNOf3z
16fpE4H2VXiZ5RKD0Z7GUx18FgXGeZ+1O402v9Nb/yoK+sKGulzXm3EqCoqeosBfEjW6Xp//Cbva
7JouVDKpxKI+70sSDL8+4JzBbR14FiowDgRmkK7Srp8U+LpsnUlbKBwTtgH14v+KxIx01v/LZT9H
/hcnOois3pRTLupOPvhrGcCLss+xWL+V5Z+9SZaTeMWw09Tb1Pbjm4WPsRRiZ/e0no20hMrP/muP
nhnDguIuIKB7jbnBrowBNH1wR03xF8Bn3sJccCG4KguZgja7ibVzr8mJTEmegn2NXzugz/HIZgZ4
1MHrLPMa9M/LjVrUXMc9IK7Y7vyPFJWcLYY52S5jIOlVwb0mPJpGaGvmNwv3NcX4ljeuZWBuR99l
KJ9EVPX7VxBbo6sin4O0zzKG/Gov7+JLzi7z2MjU0ppSrsZRvk1eKIWI9+9oI2u+Pi8OShdugvnM
TahP5VmN+XTqu2gXT+1O8mihN9sBiU40ctDnAOj429xOQfhGP7boKqZudVNh+viRInyzhBa6jmP/
8/rzmVcvj0pYo0dwVCLcjt1og8gQHfYtopSNm4Emn8yU4CI5X+/hzx3yRUDRZ9czWPakigJybmvA
F1LmOh6O4rBBoRPTzO6TjxZgjSAAgtlHwvaET7Ow1x3ZuinFoyr/MvObVsA4rzuWuoMYVCe+Rsa+
mWC78nOKlQWaRECUd0H1zUAL9wweX7C+VZNqO3g1WyrufYQhlXVZ7Eb9Vq/va5wWb6v1lPevEgFd
8UPe/ayaHDnQpfN7tea/WPNZQVidNbEAr6IfUxrz2wDL16lX71SVR4/elp4Tb7H6XQgZ8xFK3Gpm
MaSkrL66V3dUgjBRjdwpYA/sB4i6udt+Mz8fHpQuN039sQTcWLpCPgceFyGzrcDznUOm8tT+rRvi
/qLamK7iQ27rjtl7kr5vEkiYK7DzkIyW2VZLyz4rrnrJaOQ4+CS4+bA8MR7SpjsjQ9eKN8er7D9B
CF3tpl1861msjpK0a9Wch1aO5KWKk9abahrvRm6E4aOBno0JNwgXJoZYTFKWVt1Yev4sUp+iVEwy
gfCmw3fM76p6G3drhYIfLHbrtdRPaJjnJ6CJ6c43HB2ZULTAAi+SGens8mRTbFtgLL384Ade49+F
9UbxYsUFw50YdGJRx3kRhLvAWNGcHCbmrHHb2ar5HHV2Bs47u/eFN6V8rsnhUg80L0KIqXz/dg7W
ii0AZ7PA7HmV/jiOSHAEVFReIW1raHfge+R1HTxYzQEs8am8GcytWd6jlJuzWoWNd8Jii+p6/a3r
Gl5kom6psy0S1JGhCD1RicptGglj41sDzUARmCGTvhpdrApR+14Ihv+fIPznsbNNMppWHNc+t0KD
7TjaegW5OsfCzJho4TSMtlPI9vifHzvbGzR5lcpqVcoSV1Bh6K0LT5Js3zk16wk3J6S71AU9NSjb
r4P/dfqO/Od953euKPniaSCTMwcEoV+V6LsS3JKsmajg0fw0dB/0gWtJ95KxN0AcRHdl8m3hNyx8
6nnBLFeyFjQDB4OQM3ijV08BIXAZw8dA2dDaB8GGi8giDfp6F/Tf7z6vjwFqnXSzoBYE6DqJm8J0
x3DMkUxPRD+UJleQ0RFMl6/c66OEP6s+hwxi2Ah7bGLUROkKWw8b0nPsRTcRHH/bWpte4iXiUt2w
tMqzq06qdUuTdFY5pKdI3d39nObUOJJqIQ67+RsXcrhMzlpa4+lXXVw1oWkYbS1+bmyjdjUvw1uP
csVYTT1Xa1iR53gUVkvB9joc9GKFZxXKWbRGU8g/OUtytpccAGftaqLWS2Baxo3o0DYcaIf8j/Fj
Xo3kZ1x2k4DGXXRyoOig2inCCtSYmzhnJ6+pghIH4tJSNrv4vrO4lZ06TWpK3teCAxY6g4mEF55q
sj2c7QjZkePoNhiLefDa7f/x+M5iV6fIeS31VCDQK1BteppclFEsPX2Tfvur3GnQ91+uFZZ28yxu
CUYZZGJLFQw4zrVCFzoNHKf1GeSPLax9VAq9aZmtpZe9XjX8O2bMqwa/15R6yAHAlIWNWIBwo9BV
tKWNhJe7HdZk6qObYBHiBNaiK7hyPW368/AZKi5IUJAOVYlsFXWVVtzmKUVmdnqSEFfnJuZUaRm2
AKDR5e+klf1KsH9g054C7NMJaP5qQNOgOETB++SnhEeVsVPKQxkB0lietUxlwz/Lij8/dl5WWGVV
yQk3ae3GT8FGmpTFHmhXOyhsLc6UrmOR/5z3ORCqq89RixTjv4azgFPWykfEnjjA7QrQbri1+gMi
uGD04Vd1DzF3eGrL0nca66PqSEu36vVU78+7z6KeZFVZ1U2CCg2p5iT1C/2GNvTa6laZV0EBXinr
yfu4iB4Dr46WQDHT5v9q6WfBr4ugAistod4vcHy70fMXof7Wtg+5iRZRjtYO/p7qOmmfIv/mXD4F
/t253enoEfd0Kd2F8LC0aWeJ3KnSowZQJbIAIxkswgZkUwLD3LxG6hzTkdClxbcY/5fO6SweGlEQ
iHr7yUevhWN6wipQAucINsmyE5R/gcl8n7ynTxieLsWIhdikzwIixgN5mZU8O6A3Fm+V0BUDqgyk
JPIIzuhegQzqjgyx1tmi9tPSp5/FxTauoziSPu+90Fqf420bbSMBXwaAzUqzsh6QefV3ZXKQp/y9
BvcLEQQI2cJHX1j+OW5Jls8WJqsxMxDVhY4BbIFpOtdvvkNaZhhu2xBPakj6k5ZHTtFd3y78gIW8
4x+IpVz1xzAlHrTo3LHnVxK3P18AphIRcxpg2mA0/+vS9t9Hfw5dSlqUdfKYBCDFrdKDK4Soz0Z3
aLqfth1SjuIyA2ThhP0Dl3RKwUY2XMDIm90jlWRnd6HTvk3orPEm+7U0zb4OSvsTa41ZdGsKXwcM
SHgZc2jB+ohvHchHfG0o0QI48OaTpH2TsiNtT7iVAQ2ExSO29MqzCEfenv0faee1XDd2retXcfke
3sjh1Pa+ABawEnOSqBsURVHIOePpzwd2n900jkx0uW9cLVMi1pqYc8wR/pAGMciYcb6ZXAWtD5kT
NuPuwkT4IsRFxm0TN90MZhtHe40/0i0xTI2CzknmM1XZj8zTPB3O6oXhNOYeSm1/spI/AwVaYsYn
If29ufAhj87EuhEN471GEujEuSJiyozxsuSqPZDx1N6cnBa5iXo8cpc70xYbc6swfqcwfPgA1cLj
0HIOlF9fqMIXLNG84Bso5+mQFzfWXqfzvdcg8W4F062DvApospr9ziBpceegLWfsSgT8wARBcBbk
QzRfwa5qaVn9mcO88fA1GEn2G7Ovc7YZbD2gvZhsAFPJvw/Puh0wSCV44jWJJu5fDJ9rKFJadX0p
FTw3ZWJCSQyXy0lOGLGDB+l27ZNiLjJ++DQeu8NfC5xrQBLzgSqdsQxjWIvywuC2kg20v7vpDacl
ZjfYqOIciXj6tr/bxqXx7hz8YYvlYZ+LcCoWdOHexP/OU3pIBIjWo7gUI+eRCTicyvm7DNwm9WOr
glrLF/n1GKdCT3I9aNTHsjNESLrQ1qb74hSWHZu7GHVQWl1/tWY0V8GsEZtc0Yf3O/t9iCTYyiFL
3KG9ZHT0FQVzSM1Hrd7KErc29yoxm0O1/U1jo91lGvlRhwTuMlI2JuZC50lDnRHuESA4r9xUjdmI
3+YqPdNKo5C0CRxn2bj6aULV3MPZDGUHEe0mu+qw8kshZu02NvfWY1eZmd91oUKZTFqSOtDlL0KI
/U60b1IKA3FnPf2JhuLWKq/il2Kyq1SNZNBQ6Z9+7f29SCbkpRC5wKpMcIQDoHfdsXYq9Th2x8+/
8b8ByPxvOmKthC/lSMjnyqAKC+L7TLqt/WvxKW6Pzewqu9K6zbGBM58s0hTmgE17msNL6aU1SM73
Q3cFmjxJSJy2YvrGLWqt6thsqGZrQp71BpI7OZLN5AioJcoJiBPsqx8LBXDeQixtPXNdjortmJo1
z4SLrxmHokDn+gC1qnonJs/pQQBMsVe2hYd/LSnzR7pkLZvyQ1gLFCEZBaRgKYRLlv8WK2A2wGRc
9BDxBiRcTkjnIyaTeotpyIF5o9k/KJga2WUHPIj+61mnf+QmV/NukQVOIDRdGOhMcU72ao193jGK
7zAyspRzuu+3EMDvoO5PUo93cOOHzy8OfRTJvoj5GEjYxsvgKNaoB/Nh6jd/vBziNym9zptn3WBS
mj2N0pfKiRcbjWvEM2AjWt2edlSpM9Ad01tpyi9A20zlXVkeihT6kEBFMHqprb928GHQ+0hh1SvI
ZJlYmyDCh807fbOM5AZ4UJQ8g/4doZyMB0Hno0xYSMpIw2Bp/Kaml0N5UEuy7b1JGgwOnN8ESK59
QtDfFm3xe05WiLNObxHbhN28ic7YyNOsVSzPhrBJYpXzVscXAtRRV9Mw9Mgs10DhI3ahrLXzEdhQ
7vKBytTNndy8yDbb+huBzlrFdkU0W1UTyFNz/aCY4L7ynaYeLTfN9hKa5yA/J8Qj3M+DzVaOuFZt
iopQkBuF2mdGysWTHYYnySk0vWV0MjKBoutiDZs9Znnry66ieqExxZ810MzoVEjVpY8BkgaA2b+e
QcUcfATGk31XXIQ+pNmuPqb4rws3Q3QXNA9quPc1dHjRstxsQWxEfmsV+XtjqsXAfG9BMORcHBXk
t8il6JzhObt4Ui9NKARMNovvTx9siOIq5mc+7p+VSh7VJfe8/CzwBCTpdnP0QPutuEaJCYRwBPgx
dTatPz8fbfDwVWyXelkcx4GHL1Y2NfRqcdz3zvSVvtsLSGWMfbbQSJuPXIX2rhSsuFhU0RAAJIIM
TDU0a1ehVvIu+4C9D3X+Zqdla5VXYb0xNC2XloJIs4V7bFf7HwiI0F1C8PG1fZmO7T7YBg98utVZ
3eWW+xCLAe4HU96x1S3FjXI3Le0QkUkPLyf/1CzKMFAlaPQ6Gwd72ar/9grgsctafHhsLoq+no4L
ktS8KptjdEj6izq57rW9n19kEmoLL8JEHRpNZyXf4QKuHA6Z/DJtEpCWV/nZB1nFNa1OJWPuGdkh
MHKDJfbCRRGeFiUu8+wjYrSVMG695FWeGlTTFPaLcH82gV0Fa45kGIVns9BvsmPjY5xV7htsErdW
/NN0hRVfxbQ4H3ylngjgi6KXCi6UvYVFJZXAbXyI+AzMoIVm6+t+2rfmqauQpVpdhJwI07q6Pmrd
YdEgkKFbLyo/np6/CBa0H718xlSPPSZtJaufl2CGKK0CV6JlWTgXvN2Fa1TcwaxF5cDFjAU4wnPA
3haefRetqo3d/au1Vg1VFdFr1HRjXW1rNFYKbam2321QBrf3EQ7BQ02GPw/H0WKctUvwWd5vPPdX
m+vjc1dxq+lFtZOacZmQoNH/3F8Xj5YLxook2PT0Lznzm23oza9e8ceHLhHmw1FuIr8Qi2AmD14o
MEtiEJeHmbQTPbugOcR38q7el28Mz5p5Z/Vba738+vUB/vj45V18eHwdhGGs1FyKGrKB5JDRWToI
Tves1faSleSPm0d464mr2FVVaohYK0+c7+evS48y+1YfTNBWQEMhzN5sbqet17qKUdE4Wp1Cm3BB
ZHauiqw5Bd5pUV1Yqo3q67Az5V3r1OXFJqJh67uuwlUjduWgmEt9e5Q8iqlz9YaH5LsSqviQ3Ktb
XfatzbSKUgNsHWtOODmM9qvbRe8pRHXE7THzLeHAn007TA+yXZAK7uGm595fPEGreJVNfZ2MElNg
lft2Nwd7CHR0q9LLAD1GJxePqke/qHSaPyE7vLHW68q6CktZkEuejYknjtjYe8Zw4YfXGnoSHK8d
APSNb7ux2uuyOc98BWwShdikelpxrSYHbIxl1/gSvBn4wbnSfMil28y3FddvHCBsm1t72bqfnF5r
FbHkYJCSYOIsBfA2AhfdYx9Qvl05GHkiO5N4qYhQjonMGwCe7di1cbLWlbSmyL1WY/fI8P0JIfj2
CDwIsYO5u2nyxxSn1IW1KB2KBuNTJB7FDUXCXyaaH4LXuhIOOr2DSMTJXu4npbcbysxdPgGnI5bA
chIPne3nWxofG9fTuqSUxNgSC4nOxehlsyMsg0yWHkJqtlvkvRauNVIf24PbrdVexbE0L+Kyirgp
xlcR2Vk4Q+jJwkG5si6BDCXZoohnnlGa3VrmrX2+imL+YMlSafCF652IC1t0lxSI3+OHijErSjCd
+jrqZ5OQs6AW0fjsmrOiuxuHbWurr0JbFfqkX5rwDg4bvQQwZoW4xNC7FuG06fYMW5R3jRXd2Mz+
fsmv+LjRVnFNGyepbBZINq2dg4ysT+xp4mLcW/o4/S7iT9lR/5q3XomdsGBXom0ADB1sAelv5y8t
hLmuJi01Ned5UT3QbA3tnVN/IyFx6wiuakcUlaCES642Cmgt33i0+qts/49lMNe1pNEqZtDAM7wJ
LxYIaHNVPU0L7GbcjQ86Ql3aQl6exMvBFZpLGYOBH7q8zypvMU4A4NB4cuNWULlD2kmI8DXKxWTt
3TZy1AQViQut8eAKXgb3Oad52m+NUpTPDxAm76tcR9SsUNL5+Optv4vgXzypb2rpDS/jMa0O8LK6
1B3vm9muJVs69N+5PTw0U3zGLpChXQQLh0MPvsgi58W61pYTp4b/XsGzErbbFZ+fOlNc7rsPmZnm
K6Oeq+T+JlQmc1/LN4a+x3Azw7QbhO/SwwnLc/QDeVW48dgyOoX5vLHXPr9TzXV5G7e1H44hcHwV
Z/ijnJ1SlCXi/KiqdwB+8U7DqHxfbcqqb3315UV++OqBmCpDJBNwGjcrb/zqJvcGyo+Ss24t004o
gBcaGGp3TK5G5crn3G1VXlvffBVsM1kJQ60Hh4tFGocYGBl8/ErlVk3qg7CPQKJuQ7S2HroKtGmT
hf4I05mbxd/nkC3c/tAo6F5bGM5Sbk3IzGzGk8+vM3Nd2TZCB8HIIG+Cb7ezagoQmv+I+KLngVJk
6+jtnyl7ts7iKqIOfWDIwchZlDVbKWzNp44vLtMz2rM2dnCzbbyUC/n/YmNHb4SwdUmrTL2fpUv1
wY4W3FZ1UHSrJYTPDr69oBR3NYepdjaeuvFipVUTrkv9cqw1dlNDcjDuFiuZtNxpNM6hi7vt0iWi
g7711I03+66e9OEYqUqaIZJN66+ybqr5ehKuuLOLReZxCh9bt0UcGF7vCcLmXyzyzPfM7cOjzSBL
lSgmNYbqDGMTH3a+MgYUDNgAZfwYQvbUVo/ml1ziD9fTezv8w0OTqC8jYZwYYlrXlXYu0HrdIXWf
dhAUwvuwPBaPtMLvhtfFwda87nbGBLsF0W2iWLLrYWjMOIuleDZsrsfWq1hFNKDPeSoVnOzWOHZu
a+2LmlF6MO0DNGh9FBTFcN8JDl5Sm2j+rb23imSBLHWdapi/NXFwduU79oeWUgFc7nuu6rvbBupL
NvbvCxNTWkWy1rK0zA8JKr5xlSX3ln8aXNU417kXTk9xfK2nd4l13c03eXqPd3R51tuz1D8H5sPG
yduIM+/YqQ97ojSFKB4GsiWpOS0QBvBBKUYMofxoOTQdEOsJD9qImEzU/ScTzo/bcRXiNGkYRjWn
OsnRkuH2pGs3kJe5pYq325UgHuoltqb7bVuSjftTXvXt1Lbq4i5mmq+VtyhmRkCxdaemjdRdQaMM
H3IRDRPNdHQPeJIJiXv+bvnHjZXf2PLvOfWHla90yULwgPylxzV9p4pHCPEQWYQDMkWZ2+MGRCOg
Ho6bbbxlXT/Ze/Iqzas6Uxb8mg2fZG8K1gad8iw7anQokrOgXhr5q6V9VfIfhoSqj7jQyxL4Wicj
QqexDey/uArL6fywCtnYxHUbUrak+OYdx2iH+aa/QzI2OS1CzLWjYkX6Hwr9fth88vJ2PjzXqq12
mvRhSaH8vRTa+kl1u0v/KDj+wbhNHpAPxRFnoX5u3bAb8eYdGf7hyTKCMXPdgttREi8/ym6ICdG+
h7YUUJzgV4lppDfH7l9c51WUE5D4sHJgOzcDPiMIFsEjlEzgYYC8TdwuXPMs4xi/XY1tfdtVoJty
NfRbgYsuNw6IaUBOiwdPBkKBvZIrLC5bXHT/kezax7e7KobToQ70qSWLebfjGZBXZCAQ0mOiKCho
AQE7/DNJ29aXXUW0otBCKZd4bDx55t7/ueCxYhrxCEBQ2NHqo+ocNw18N6KZsopmgVxMvhyyxAkd
1BqQIR1j/wno+F7Ez2z0qmN7hxslFqEVM7htzceNQKaskjerLPvYMOlySaMXz3jJILHXAG90KmHx
qSaXAPnHeh+rYrexqzcWXFmFstxPjUAKFvQCrJq2waI5eMM/zGkg2Hh0mWIb88GNZ2593eUzfTi/
qZ7lRlVzeUhQWYur+pgsFkNVcAJ2lz9Pu2IXSXf/oXHehz2trCJWCEzDn1TCtmYH+b5oPSYhpn13
p8lHEjlnzmHFglDXmJMb/5FoxceHr/KzKjabGiWahb6kT/RRcZb6GrlF77Zu3XiB459RO/H0rVH5
Lx1JPj53FbaqSf29zDSjA7wcqoDUeKUo0dBpvk7a13G6n2GtIR4xe6n2UyKAw2PyzN2MmwWWSDeD
8mZN3+ac5ttQHJP2UMNkab9q6nnEtkOErH85hVcC3Qpx/r6xU7Z25yr26V0J+Sllp5Dkd+kJDdzY
C9ykP/okuTs04yqyvW1K8EZK967A8WGD1m2kK6G6UGRHW99HgZfiHM+8DDyJjovz0ltClYcsfhNo
v/WFV/FvaP0iiTuAodCIYiBfl1rsCdU+QlKnfJoAtzhqvQ92xV/NYt8hbR++sjxrRpn5BN5UhT2R
k9Id4C3RkiDiY9OU6rbuoevbOJsKuxuLra6CXxsqxaws3cYFYuaLh7izs0eSCEyqwFvnMy1XbTj8
h4TCDyfjvRf54SsrjRxiBE3x2gteUF5RmrtBeaHvROlihEgBXqYN0dLZRAktJ+6T7FFdhz/MstAF
eL9aMRIU4f96SUCX4EAbBDEGyODOcB27We91GJN5G0dqI/iqqyA4taFWRfDvSdtquqRLDGSLufjO
idJuUR1s8FarmN1tPHejXlNX8a9LaMeg9cjNnnrpeD8UBJ3yhmm0p07Y4DkJ8wVGGx1OFY5PKHKT
5h4Jn83cfdlOn63+Kh5GhhjX8+JeqWO8dFAOIanyiIcofajI2zzPW6u9DmAQIkcM0pbzXJgOJYro
SgeStxSInDss6PZ6D4bxr3YD1FX6pmrTPIsCpRHeON3e38+Q0VCLpb0Z+rhbUBoW3iifx2i/8Zo3
Api6CmDlguePQxqrgyMnJ3FGAS9yY/VQqvt8vq4it1mSZDM7bDx3Y6HXigKjnGZao7OtFah+p/HH
MjFTB/b0oh/ppDXsr8jTtga0vwQifogha0GBsZ9/R9QPjmbZy61OOWhiGS29JtOhR74WyzcPX5xs
sOnwPmWjV+QPWobcnOdnlwFK8lvZ1cYbWCsNBOXwOxgh7pzy3RKZJAcWPIBirMw9uXdw5tnV/dYb
WJLkTw7WWmeP1nKgWwZQHvk2RZyu/7LMD/yv3NrHv/iuVyFsnGWrakVaXYOTvTQ6sIcKwSFHfciO
9DoXRJwunDeRFls7bBXAjCm1dDEZl0lFcBAfzRExaHQNDgv6r2eiA057N29BsTcG0OZaXaAbZiGU
zffvKlpXyQFvkHBXhx6ib8beL2x4vcXFZvj49Z1smIphKWhErKcyum4mqbCIbse4lGpulbnALFUM
0mrxrpXcCZsM2R4eourgx9dbIVp975/8/1vpj8evlloKMkULiNI3/deCIb91zxQcpSq/tiXs0uuD
PF+GF9KReDK5+IgUFXaZ+r7AfwCRWtNRbrRrpbNDnNTFI6CFLj8HL5mxC5DY+Vay9+H2kIV/E0av
No/Ry3ydcjoHezDsKvLaeJ+/aTBXL8wrLE2b7+F+4Kownc5JXoA0u8Nb5ppP2KEyrMn5X+WswIqD
ZXvLB2Y03LlTfV2Wr5Zw0UhPWC+p+uO+oi/dWZe+sc9CXOS6xxLzZB24293cPfYl3DbESq0vLTZx
0Zeu+lo1vW1UnnSHhQTqoai79pkditg4fZXan0XhSfU5iq/wupR7t/yePeaUD5jQ6HmGpvAUnxGY
QsImYcwS79W+txdvLqx041fT/xmbD0VxMcXIQB5QrivifezvUswnu8uuP3A3TfwWrbq3itbpMCO1
Mnucd/3ZN590fAqD5160M8SaeSRUSDwkW9T4nWA4WHddvNM7vLA7D/hTrbxIqBGgaGlhrCna0vf+
HN7zHwopbeBI6rWPVoVqk/7AgRBc/xjjwYp3xF37ffyeXEoZCnY8N+ErqFdMJmXpPMW7WUFg05Fy
LpVrSTlK/Y/EcFvo/gAzgWnGu1I5qqUdvOX+eYxvzfay1m/F4hIqXT5BfHca5SmOHM04Qz8wnrLX
9lY9R9e05wrSgOZkhbZ6l7/Jlxaoy4e4Po7VUb4KsUT8bqHcdSFiAeMJBwZl87MUY0x5HESnK11U
TeZrY9hjBToPeJrCnbiaWMiH7LuvHE39BO+5DQ59D1zq2hKO/WN+abqJYauMTZ6BF9EsPiN7RxQx
7xTjIkBUEgV2HdVKE/2A4Tic48u6d+d2h3erYKPsAcu7dAPT4/9N+6N2E18W6hEdbT+w557D6WjP
87PVudINrIkG+U3D7cWv3ZmbsIOegDehDT+iwgqs2kPyS1o7HBwrv6i+WPEV8tLaj/kGU4PgZ9Cc
teeCLQOcH5JQGp5yJLQYUn8vvvB9WYaAGdcVFMFBOUxf+I35mxLvO8NucAVgK9Cb+4G+GyqZyrMm
UIDbYelhh5Y1DmuEtmeRH4PyJFvn7jDChyvt4rA0TMfXqb0KJEeBN3PJkwKAi4x6DupldxpqO7yA
/gKpo1AOwK8SVEKHvfpNu++/+vquSu38YriNvrBOTHAv1FvhLHhTcZLxVbbnG5Y+Qn4cJ87bBkeW
wq1HenlOQre0PrEQAdObYZ9v9pt+fUX/Ed9WOahSdYkUdDQi0iOwBLREskuS7tcSfYjfFIo3coJ/
gy7544GrNDRJx7LXFhC5uq9e8FTudhnqUrhXhewjZP290MPaGTOB5CAXJOCDvi/Tc2CcEuw/Ovfz
+1tecsDPwvsqOW1LrW7HgRxRf2x3uLxqzcE0HRiJvX/ZSz/VWnZq/8QkBRWz5kvTH5P0e5Xe+eWD
aO5hjKFeood3tdEzT3WjxY3FPU3p7dY99Etyi2r8sWqrXHaqpSztC8gt7ARmxtC+LYSBT1m8ixA1
wfuUXkq325QL/HV9+L+PXQ+QJzOPpHIRcUactkw9Udpn7MxnOmTo2u58WFLCScOQXHBFXJU3yanv
Kfonr2c9Sg4M/DaCZajb+G4AocITfFR9vVD0VNMRLFuNwKP12F9ZFzKSck4yHvAwG7V632hXc3GU
++u0Okn5rTI/TeMxcEH7Dk4InxcHD5zcteZR9I9FcSsyjsRf1X/2AVfpiIB5RVM56nAl4mpX0+HW
rpREYX6lbKmtSxtbcD24ThOxUmN8wG+U8tKavKpkckWZhDss+vOEqPaqla8nE2fXfdC51eK2oyEs
4/nKVsH067Tyj7e9xIoPXQihGFWrr5EXQo9MAn3jjffSAa6oSRoxeVELutL3afEr4lYnYDn0n73n
VRptEhTUeLGEKKVdzamnFYC5E/5mqETbY7arCmxswUvvuCzS7YbA1hdfJXm6Fvuz2pBjNm6HjfmO
fneDYxQlavyCEB623I8Y1pZbwefXZcof672KvX5VjaO5yN81borqY+4qFQrtOyQUUVRe5jmgn7ie
sFxvTyLTO3zxXEOHgb5ZxmzcAusJdpVNcqVEvPnGlZODP9P0Dz1ymJ7ZpZuJ+H0FXr5Zpi3L+tlb
XwVfuVcaTWmBMOALvuDqwucMAec5P0JSW2y0EIZkbr/ri63tthXWVtF0joOuGDEqRSRkl6fvHJdd
iEKMrtwLTjDfLI/WFGYOI2mMs3HlbKz1el4d9c1YDZBBWOsWCKP+OjNf0nfZiCXiFHsiJuwL3BN6
hHaJj64k41J4P/jXNTbts7QfkCWoT2xHc2tV5M9fx3qGXatTNKoBp2D0erQlUHZvDwI2hm540M8l
WgRbD9w4duvZdVknuV8XAO4k7GqLc4QQ/QsOjYGXHZP47t2doHTIT7dewdZt+t5K+RDogjjKx9nn
NkV84KU9sgkQqHcWdR6xsOu7xVyErPnz9/5bpfrJdl9PqQctm9Ny4Qu04aMY0t1Ekrxz2tCNseoz
SO9QfbWCR2u8wtfCnA/mfMxpWRGJXntQVDq3H21BLAPSu7q5WAq1vLkrhQtfucuiixkfceNxLF5j
dS+Pixukca9340OHPl0SnPAOMMyHrhuAVBqkp2qU2Cq+fn5/W3SXk47oKubIuctFqI4RdVJj/5z9
pyJBsNDRSQzTcybs8n3KpbvXf4qYeLvDlXZt4i5pC/J9rVU7rf7WqzuxOasoLQmHtH9Ii0epP86K
3SKniblL6XXZ17Z6DA3L1uT7qcOe2ssF5Ea/dOILJXQBi1I4UiWP5NH+GaEbpcBnfuNVbASe9dRe
tEyxixZ1uAhNl72QXGBqJx3o0bWdV1k2BUB3Ulwged1mR0HZOv5LbPqw93K5MdQgpXfT7gbgQBjK
lntcAnyXMYu5BwusPUXGFy1ByZ1Cdor2BYCGcbosAcYK0zfT30/6tRyj0ikIR9MJtTu9uBpkV0r5
wLQM/iPVoQ+p57u78YcPrGlaMyS/4VP9fdNDl8denrsxP4cQq12MH79jRdNuiWNvBYfV5dBIWZhG
i+tfiw/qDRswchcVraS5FsM7ArQbSGScUvS0sTeW3/vZKV3dDVmlmFa7BKWgvds1BWlt9aNtDzl2
YDsN0IHmkIfWFIvHHMPiPrrE/OwQNVs0hI2PscYBGDhn+bJAYdLlV1V6P2ouPS/Fjl+HxfQywgaz
uQiLvYEPiATXGCpo5FGrbizGxkFZowH0QPJNeeSiLJb9iT9vtkym3Cq/y9AwsaFVI/GJecppM0Rv
ff/lsvqw6/K6rY1UYBSHNoUnBtctDhej04tcmPsWTYphr0TH9EVd0PVVfmkIdzrtnXz8jf/yX6/j
/wneipvfXnzzP//Nn1+LckJqPmxXf/yfy+i1LpriZ/vfyz/737/2r//of67Lt/y+rd/e2suXcv03
/+Uf8vt/f/7upX35lz+4eRu10233Vk93b02Xtu8P4ZMuf/PP/vBvb++/5WEq3/7599eiy9vltwVR
kf/99x8df/zz75Imi6Th//XxCb//+Ool419eN21d9H87tl3dlX/7r7+5bVEXbfe3Y5O+5D9+8ave
XpqW36ua/zAt2ZA0FWs3UVraxMPbbz/R/2FqiGkjqy0birrMsvMCQNg//65q/yCOUN9qoqJiaKtz
6pqie/+R+g9V1lW6v7R/Lfra1t//30f+l9f3x+v8W95lN0WUtw2fRlq5sfN7NMXgE0AwFk2Thu/q
gJdTlteFkGKGpkk/OlTktFh70JE4c1IjU3d+xH8NldIiXh5eynr8M6xy/ygKkxeIhs3oXxoLTG/C
7IJ5i2JHY3AKkpMq4ule9NZto8sCWRtC+kIxX9bzleGXVG6jvIuKHl5iK9/qGEnacmuaRyG04l02
YZ6qFZojal24n2Zhn6mw2PoaMkmRzwe/yUD8TBKNUxFk5b6Sx/DQhMZVrpT7MWjQf9MhoyTJgzpn
F02foKScjs2uibtrQ1U72/RvAsuazqmQnwdNcVNRuTXKGKHeQb0Vy7sslBJPLpLv0DDO8QT2xPdt
M7JuJonW6Cj4NFHN8j6bgmMTm89Sr9xKnXqXdORtMgaNbih1hzpLcG2fwptuKG+0TLkN0vh7V6Tf
ZkM59QVKeSbmTmYaHpVGxAnEaGxJEnI6xf6r1pS2n6JSmkfh5ZDEB7+FZDYDqsD/Q9fzfTzNrlwF
jwI8RyX+WgTWaBulCUlDeAkl46h26c+4+apbg9v5+X0s0sacA6BpSn0UBviB0lGRmy9Tjb1RLCpY
3Kn6yZeLy6Kgzsyq5HskmQ/NpB6yULyKw+lelPm0Y6Nf+apwktBUto1We1byUrEl9CsbaV8J2ksV
NN8EVTZ3oRL9tMbwp5iH37JoujaK60gCxRPKg7IT5trtQr5eLGFSPY7iUzRhXyTN39LMf+h0EA3S
DL1eN376gfkcRsrXKk9/+nIp7iIzfahJ+ePwG+JowPX7pnEyvX3NpMtQb5jmleKAyo1k4yfyI4hU
+pvJYyqysmIVldcS23a0rtuExq8xmLtay2+amb731IqpXcfjVahWotcW5lXci/gGdQV9TRHsUVDt
i0Cp7ERHLCYuTWzg9ak+NXp5V/lXXdT7xykUZlr7ArY3CfMJy1w64npiV7h077oKfqY4RK/5YGlO
J6e3YpgPtqnIt9ao3hZjChd5jr41vXlVKYZ4KAUUWtq5PloBabiQ5vB57ahFSlFCPdyJI97j1Bbh
Th2UL0W215p42vcq9Ktas1tRCqjaDVgkcnTK6uEQGQFDP70VmQmgRKuE99VcNztdjH4IqXprGcIp
mGBiWblthFEGnS/8mQvhz7qK3rpDVA7whjVsD/XeKabR3CkZq90E8l060h421IZztby5sDeREoXj
EOY3dZSg+NnO3wdN6vBx94H/ShLLE1UXZpT+NCz5VvMwsc3tRiR9CkTrepCC4zTXdMHr2LKrp0Ky
0tPoM0ARwvGQSRoOQuR+Sd9jERVNdpjniAbH5EHaOY5FN5Cnp94MURQrBJNTMX0NH5SmDN06Z7Ye
mBy6XESQOsjpJYd3Fjrg48BfTyfsioIw/YY61AO0fGpRcXjyhXRy2p044wMpVPktSC3VR41vzB+a
HmcjLfqRRgahUL/qNVM5ho15mOMMdlao3xjmix6wG3IBd6zSrOnEl+rtoCOHVJbyUTSk26SIf/Tq
sW3927gKxMPQ6HeiMRsHQZwgdQJXr4wnmcVHIF28iNVm37bMF3QjKZ1K2itz/qDrvezWU3XO47Gh
IcJjyqi4Caez3zWXkTZZHpvnxoxDRqGllHvjwFav6ujKaCecPaUnS+1pxwf+g1/F35OBxmXf7POO
M1PEvAijMGube/X0vmEQqnDjWn3iqrsVpLy3K7ON7bgKz0NS3ohDf8mN4yi4YEho3+6Q1n/2W/3S
j/3Rlob86Fsyo8CcyNO0xABt1PZWHt8pEya2XXdS/Yhmu0Q05vJ9a3RgTXVGep2ZR9EsbrSCTwWh
4qYfi4Hun2lPE3CksLio1P7rHOtXMhvXhi769aC0Q2oLvT5CMtIORVvcj5NaMGvLaWrNxbeqmZ8M
HYjPKF5Novzkt1wV05B3xDbL1mn9OVGbX2gaTzD1EJWCIg+XiwprAJK9WOKQBFBcaNUtltdoIppO
HRXVLlSBSWVgnstccfpBE3djx2gx+NJo3XRqc1qIgt7RdMW1bVwqSBNYqVC7GHfJc8ftJ3aXgZle
zCWu4sZkPTRySVNgtDU9e8yC7odoGVcVMBLiyZTaWkuXJhY7W66gAsqFLGFCn5e7jpah3PZOwhwm
qYsboewuq5T9rshB5lQjeINY9AW7rYXICYziKpyQIi96Rq4kS8VOSZl51kYRowqc6bac1Y09dPRg
VOl6ClD0rkVOGFbXNZrW+oToa1TuphCGZ1/Pj1Ej3elMzpwkTjwtGEnbF4ycSOgiozCG8rnOzAtp
uFIBtDZj+y0Ll23WG/cV0rlSn+3yDLCb7/ldNuzESMttXatvCglLP1EQGwav9U/RlPFAMjScBIyH
ahAYeEZhYovdNBwCufF8vA6PY3zfyosWaxmeFMB6hcS/btLC90TgTEl7yn22TGbN+D9U9ddcqr9K
Q/uqy1gSdHzWSOk4tPlE2ZnfG3WJfcGMoHCg9tdGyGaw+pHjk37Js6mxo8lAwVH3NHGUsVNEcq3p
G28UW2Ym6r3ZW5jZ6Q9+T6okzlx/Rl5/rdqO2ah+FZb+i6qHP32NaV6hmvUulm7DvvhulD1tJwMc
Sxpq51HX6eSzrcVZ+7/UfVdz47i67S/iFAEQga9UliWHtluy/cJy222QBHMmf/1d9OxT45a1rTsP
p+reeZjq4BZEEOELK2zaRj74BhpfA09vqiqGIudofsHScU8iXFuJg8mh7kulM9iluHIlRnxs0GEh
1x1bpWDk+GH0PpbBc5sNP7l8zHu/X8TpcHDbbt8XMHiOLJBgNc7czsBMT3fLLIh3WGq7IsGHIsK8
RjB7ZdAZ9PFPx9KNZ5ZPD1zOU6d8bFxardxaXek8WdfGHGxrPOSVCGd5i2m34yoFSeXaEPth4IW/
7p2lTzRMBxu1ww0sNxbR2osFRRfAxlpUg4rmhQ2QmorqaFGN1RJxMixGwwyVYluoNTfhOo862OXo
Cp39Kt8UPJijthyvnbyFLNXoXw3oJBMfygkOw0sgjn3tBks6oA2cij5Y0IAvQnsAzRvXJ9y01DXL
ESRGfG20tbV1fu8m6bNizl2jFlHhNx76I47nAKVuChc166ZG193xfzu0Q98T9x4fDRrgsbi2fcLn
lqzXuES90A7UDPcMDLc4DhLAj2kdAcxpoYNEEVullN8XeqNdOIEFgr2b2Lx3DcyxJkIPiRlUB2to
4UKIwbPCAc1Byra5Hz/n76zz9VxTp1+EubXOwgGwiiIC7XBM5kRSPhPuTxJoKBeOzp3hb5WTBStI
C6JZG5VeXP1ocEboFmdVamGIjoH07YsHeEi2ZQO5iwH6gTmWFOwmq8LMEDyuayfbjG16PzrZbc/N
c04YYBjhetA59Fp5+EsP+LgSnWVbgFZbDAerFgiz2n3UF/AvWvdtD04kk7WHMK/1mEPN3Ja/SvHo
x/EW5UIcyBGut1pZv+2iBLCrMB6Aiyg9xM+8Kx/b6K7L0Dp35IObuK++Fbwh6XnTjODKibsKJNr4
taP1VRZ2eLdR4M5FBni0G2JT+316G5vhMNB+1ahoWcdmVts2Aty2GRfVwFCTTIupJ8pizxXWb55F
G9WxG/8miSkMXKx6WSQoSsRJ8ozNC3bnOCtYG82yhy7Qb5bGgYu3++BbsPfM4fwSpsAbdn312Hc5
TO5QCkz8Z4J3P3IsAlsLbCQ5HHoT34JTSecZ6nAZSZD40OiRV9mbiux+g6qnZdAFTYm+sgpcYQ4v
X1uskpXg7S0Na2iC2G7l4cbl3LzFvX4fephW1fptLBM8XuLlPrmjMc6Eoo7ewUMGhrps1nWAWSkE
1C02R6f3b6d95SPT8IXCgRACdVHKHKwXiJp660z6v9oRsgcFlzgJCizeeNjmXfrL1h2QIr9hJx3M
Yyt6/5hsC5iISmnAhjqEpXmI2qL82WSZJ2zniSI1gMZyGG8SjuPLTayHhk/huV0dQju6Gvn0GgTC
jibCsUTy0Mw0YHy6wyWRDkgWbVECj5D3D92Q/sxxhM7LQgDAIsA1bpiNtgIYNF56iKkDufSmDFe0
g7CxvW7TUW+doEXSSaLnYteNBlYxFkKuqJAKmAfgGhBu90NtEA6gGiZzswpxu69NZEHkBQqvKz8I
gYhw3XtAaNzqqq13RZ/oeW3FtwgIUBG2QXJmZeu5EYJtGGsdTNgAmELDq0aS6zwFb7V05YOOIdoT
PNchrzzstT1FFINJeYtr59Up9rJhi0lOdoWQKcFNnnhaVWquawTY3DF3NYGwf243KJdq57UqumEx
3f6zpuoPHH5/9YBkKFN+Oc9MvitbMfFfq8ckLR5lgMBYRQcdYStyEDf7ongfyDxTSOkaP5shKMBM
k1WjX3KKOw7hMhpxmfvQNQKghQztuRAAyw7TFraPhZwWsq0XNI53ohgPvNlkg+HzqM2eo95/GNwI
JrEuXxnDwMtDrN2m+i001WPaI95TwkUT1Aq8vOh/FLQYvUIjCU9DiIJlnKPsNsAJklZ3oRbCw53B
ljwEKN/vhdcIRG9hi8DGYgoEoRb/K2xouCI3cHBvR04sF7LNk5Xl3uc9ZMW7AqCpltt3diSXvpCP
Pe+6VSjNc5cNj7xGCp76gIwhr287YOEHG1yMuLzvXPUCtuUYtiGgM7hVwmC6o1n4a5Txo7bSXZxU
8GKtgbEB1X82hji1VQ3ZFE0E3rAM7hNVviehXBHHehpKHAS1A+OtsXqjU8QmmH7LcvPcVGQ/1Ox3
6RI6t4VBS7LU0KuI5Z3UWC8shBxE4qCD5wBKE++D1A1nfo8oKvDVwyjrynNz96BFChfHkG1SDRAu
b1fjLwSNZViVXkcRgHABhGzn5vVC4KrxKgVRJwkVAieHOrTVAZWHoHce+w4iq+kmTzXo9EMW/NQ+
3SYBfxek30YtaWdlQwvPqfpVVA8HJ2UAvWYIKLsekUHcmLmjtDVTI9R0khY/qMunDBfkDJkcn9WD
PrqBixQrRbA55GSXW/ZCNrjig/hu1OU98qGtO8gHEpObejRQREcgNzkVh0CohbTPcG5CclPiIJC6
v2LVTQ8wDwF2wEU8FNp3yoWQiuWo+Ud58H+hVvpfK6r/D9ZJBRoT/71Iun0p27A6UxOd/tnfBVGL
cPcvV6Hs6bgoVEA+CBXHvyuiFhH2XzZhnLhUSWK7n0qilv0XE0xJvBMlIAwoFMql/6mJTn8HfRLX
dRV+wGEUuoH/qir61YZVIsMhiiB/IMDZnhZFZRDTwLXUeAPHliwJ4SMdeQMVa6ycsEItDZpq5Q5V
wvCIUwnQRIZSZqBiL0PRr6I3CbCmwAjYd1Qdi2QlyzXXqxJ0MmdmqTUMUOq3MQAz96ptZz2D/7an
oFMG0fMSommbCE6shUcP3WoIt2G/x34xQCz+Zvnczee5WAG64/A5t7DE12qCIc7zcF7d1WbW8OsI
TcgNupkR34snAGMWGlXbnbL5qofxS7oj1iP137oIY7J5B2/wQ9jsy2QzBsBzHd3uubZXwbWptna9
gkBvQuFRfowQPPjwYH3Hieojcw1f7GZbDFet84CYpH8JwTQr7yoqZrCyKYuDO64l9yBABkUwPS6j
l2S412++gXksymIAFnndrtrl1/kL7L9zzAdUguxZhSYwmOHq2NDb8b2+zrc4tnNAVJ8CPZPRdQ9s
7VsLbZJ5lmwA4qSoKkuccD8CMFZsiFMvEvmQy0XnrLJmQseFzqp/+t/a1f+/dUAmF5H/vrOXsCr6
3OSYfvp/NrRUf1Fmo4FBGXUomXbmf1oc0vlLMCKY5PLjr7DV/9PisAj9y4EMgHSVEDYF6gctrf/Z
z5T8JZmQqAW4DngJHDbI/6bJMTXHPvUwOSXMRb8E/+HQ4eKjB/2peZblbmqh/Fwd7e2k/Dwek9kr
++hou5tLAP0PXsl3g009xE+DjXmX1L1t6FG1wu8GssBZl62suoGLRtKRZGtJRJFXH79MKLD0Czf0
k21PILi6/vSn3/zs3z8Vpq7z+vcvp49N/vm9AisBFkcfg/0z7t+D/f0P/hlXV7z9z7f5+B5///7v
rwQRqv98TD/2ZX1//oue/uyn0f8eUhaX8J8TKODPOZbKdYgLBSyGtcVOQLNE5W3Tm8Y/WPRAcdg6
IENnXQ8l+UsaDmdGcm2Kehq1GUWL7IQCmTvomMF+GWphzkhmsQmWrUa1kKGKJonMLyExvq5U6SL7
RrNQKVvh6vlz8SQCbtA5vBEO8SaG8BW0WrbdHEW4GSrXF/ULTu3qsS8UQReFKe7YuEBPYW5sEDpI
Le4f2qyn8DJuGbpLETBmyk6uK5s81zq6DQhcdondPcROekc661Vn5bNGyIZalI/CgMavWo1aTctc
r4unukqR/7Q0uh1l3N3RLAgXqqSroBvk0gxotSh00GdOzV4SG5zCQLsJ/KHAU45aFH+GNacIwosY
fqRs0DaMdpC7Jja/CSvGLsw3gpCTdaSo7SgboYiiFK/5z+nWscna0GqsQ2F3uwbAc9tOF59Oyf90
XP/osH5dQRhDcOqgios60intrgFmw2BG5GEiJ1lHc+c8qV3ska2zBCz3l33tXP1fMGinb/7nDvlj
VH6im0AILMGGwK6O3TaGcfhkoFPfI9VdA7g6s57bRbcBnv12Up9yny6dgSfw1WldUYZWqqKOKwDN
OJnWzI3tLogDeegk3YcQ94Md5G8/WJmkgYID8S7M8Lln/TTcqb8dkIvEMSaejvfuhe0YfDihN3WE
nku5DjfKazYOvDiiLZgX4Jb++H70E0gIntV1oMFOOXNRj1Knr7cWRFmmGuVBjJaXSNBlKPZDcUmT
7utKdR0AFFwpGBjAXJycQ3E09lIa7hxEUs8lQwKT3H3/IOdGwF2LYwfi2zY5DXmNyTpHi1IdAms7
NS4rSS/stq87wcUesCdMgwtVsFPbNB9OjG4rkugYGzTh0Jsfx35DcjNXoOdceJiva+LPsRCSfL6F
86I0Te5k+khrHq/jfMyBKTbjPPP1trLK0LNcNAFy2cOwlrbo1dpTf0GXzykapxCvnaRFCgEP7BKZ
8GADS2MiaKzYUebP27jeW6b2AWso4zlc6HaZcMqZz6126ZQdFM9Gg0YAd615jytl2dHizXH9bD6I
MfNciCSDwYX6EYnjYi7HbGHXMEbMDSyHErfGJRNt4GATejEJgm09tiUSeXrdpZgty+5KlEEGAh05
7owb0zcZaoyXoKhn1oJgFKuNUiBNxOnFMLKSNDy1/ENkQ+80j2dSFBfe0Cl9cto4wGEgwaJEciy3
kzu8JyT1eew4h3KuVhMVGfP5NBFTp3MRTZvbCyviy4GIzJFwIFyciTUpTsIyn8VtgeqjOKAyej0K
cO5qgqL694N8OFn+cewiRmCISigXiHvVlwulT203D23rIF3fQw1jG6PL7JRQIu7BmiKQ3ZbhTJAc
ADIx44QsXVMsE9SFYRA7G3MBVHF/PYbZPIUUYd6n+7hS0HPWqNygnJOwuY7B3o6y2yqEDC8alFUN
JAAKfumIwhgs6qvubkC46XC+oSrdW3lxG/UjANVo1luA4zgSvLrEmg1+us8d6LyjOVcEyG65Lxfj
KLe2kBu7opCSjfXWt/vnACY6XlWZre67vRXaz0wGNzmByYOFfNQBV7DB+oBde8Sb+VCLYw+n9qQs
ZjSFXRXAQUs6QrHYxtFP0I+K4gsX7JcD+M8pP+XkJLkMrS437KCCeusgY2UEcKIiDDbfv9sP4snJ
uyWESIl1K4UzAa/+OFL6IY6JxUb3YCCWD4+AWfPbn78iEZ2LX5cozV+OSlQfiDNB0lDqIPyUsV1w
PzA9j+hBg2lk9e/YrV45PtH+gmDXmckj2H+orCD6k1SdXCsh7VyBhhU5pDibl3ncl4hvwalgcI75
t6c/HunzUPTP6avyVle0cayDCy02wLSgdggNj8Re1G08//5VTYf76ZuiqPtyJSkSv9OrbAzKxh3d
xj2UnVkxt98yMm5GIG5036J+qdtZXkDb9/tBz06lUMgWsPvpF31kUjaOE7s4M/nYr2xQ5jLBtsoP
198P8+VoxjRKiXwWRhjIHE+PTT2SJB9Y6x8aCQJXmt1why6/H+LDo/Z0/iROSldNZidfkp7Q5X7j
jBgjtiluMxUD7+fIpZPJZoYpLz2nRU7AONSuhw5QIJ23R8qEizJO96QK+CZapri2iyi90ZG6Ba/n
Tgr94sbah8NT9ctS5S9t6X0k2WMA/zHtRBujQTKs4ODp+L8yeKk7DiQEiADiPtUeyar7EZDAdehb
6Vz3SPfswn8vFO5wno+vhZ0/aoG2VRy7V0PaopghkFlY7T4R4AU4ALABJ3bb6PwxScxubHN/YXU4
/iEQecgzNHZ8UbjzyFToKtsqmMWJe9sV6OE5Rb3xM30fKbCVWb+pI7LUZfWuff0m2kwDzsJf+rqF
y1Vrlk0/NeeS4iprxsP3L+Xc8vr8Tk62D44IO7BQVjh0Aj4s9FfXoK3nXzQ7Pbu8FBYY8kIk1x8X
3KfqhYsSbGOg/HwA8wnFErlsU2+EggMskwHCmLPf1hzoy+8fjZ7br1P9FifeVEQ6PVnNWAQ8Uw5B
c085S4PVIPxRoseKVcY1dP2dyIYOliO80s8GwE7yTRu1G2LEjqVkluCOLQcYFYJ731vuTea3B4Zq
S5mh8ijZxg9Bt6gKNFwbW2qvNta2dnJ0XBgHpKbKwwtg9XNziFXCEOrCCQAw3j9PurAuhjyQHTnE
sl0EVTdT3SX2zNkhAFlGfCY4Yx/B1afXNNRhkQt4dh6svrmNknLFw+wC4+DcFQRRiwm1zBGsnx6i
lU+qoEC/9KDSCBhMyBjIXgIOnIICz/oLyccpDQRPAsMfUAkQC1KGGt3JRVRbjRF+TCHtF+bOarCG
h6LNcq8sg24ejuGdOxT6wacQmkdY6q5UnnQ7ZsRV4Kh1p8uDHYdAQ/HxoUdXVGUjJCmymANwQVci
h/pl0K8MyBold5YkxgmG/nPpDWPHPCjiABDRXitRvPAWyl75ACccqiEvOFjJ/Pulfm4Xf37Mk11c
+yR1RK71UXOE/YYvkuEKbfULC/BL/n0ymadVpD6xUaeV8uCm8Y534zrS0Cbhetah8IKG2IUr6dxK
+fxQ02L9tBhZbxWjTBQ5VIAh0Ro4NFJsiLgniHm/n76zMRjieFzpNtpAKJD9OVTcdhIAOd8/jK6X
wKBzHt+7P5BEgQbo9c/pRSrsmfdFEbVgughDanyaNTiBm1c8CBGHxVcNWiaCvsc+u7AoPmjbJ/ft
H6NME/xpAoPBkDoJqToYq0BIHhQB7Db1LhQ2YKNcbForAVCwGrel4VeV01wT06WrC1N7wr6ddiAD
DYAKgoCaK3UytQVtI6OYBgzSBhiFjclTZBe/u1G8tx29JylUVQYhARgOqOMBdn3//finAt4f46MV
gNKAcriL8PfPSZh0qouR1+IAf9Zr4PPXqDjPIjSG7PERulWLxAVYFDjaFCmyz7IHzccVTkCvAPDM
b2EDVwXzQGavHFXZapK6lvFVBdC6sAyKDenMJt06Dtx9QZJi8f13/6gwnbxA9vm7n2xrVAsIYK3C
PVTFdVfHDw6HYIiCopYN2WOnWlY5Cm2OWZR2v83t6Npun0cuoC75WHYPdlN7fES6iNsINQs4qGoP
QDpPNK90ZDtZHV2WwGk2W3RdtU/sFxjheR3uNyljFFzZKvBxaYbMYwiqoWi28PXPNkNqCagzhchv
DaF7ycYZD8Yr0XIvyG7rAizadLj1DbIz9BGjOLlV6NDx8NbiMaBwzY9ucvmuEvDtASdOglWGmKvO
UdEQw8yQZhnDFNsv+M5JBC7g4sDr/onm5SKDEU1YXlJeOHPfYYIRyzvY8/JL6Qh4RVPbeNbDqFBp
xkFeV/mFVOiUBfuxAMG04RL7nMDN8WQDkKGKcht+hgd5j7I0nWX2Ao84h6RwMu8XuvPa53zFN98v
nTNnJ5t6YCACKYqM5eSoxqOSqAx6eujBMaH9PgCqTbtrxBYX1uhHHny6Rj+PdHJKuwDOgqfUIikq
GUwEXbRUAdWH7EsT7XTOH/jA3yK4MYSFXOWduXBHnDlIHURCcorwsLdPbdWLMilT4In9A7OeWFsB
lrOBp+KFFPPMICgoudJGNIziy2nZqkoTpaip+KEt9zHF5kBPvHj+1y8MdRk0gxATocB9ypXtVc77
NkQcDk01nEVr1NC2rhWDzTQuvx/pzJpHkYxN1WUFmMTp3VMxEo+h7ugBZCgYJ1eIwS+6055ZflOr
Ce1XVOqR7U0z+unmKfgICLSs/MPE/B4OGZo6UCiXs3bRPPQvkKSDTPvl7sSZ9wS9OQAHOWibaMCc
7DSJ/M4p8jY+DtSZx5lZFVm84MUlOc8zYdDnYU57IH4boYw6pPyQE7hLk1+M7oGISwDV6NyHf/2u
5AfHDxGsQsPjJORvywIkshLzCNwZRAbXUXTB3e/MlKFP57gMs+bgbZ3cjuE4hBUufXN03ZtR7Gv6
YNoLFVJyZjGgsIBOFU4kQd1THVChHSLqEmMoUJYO4ZW86o9g1V1V827OZ+2KLSCXf5EBzs+8pj+G
nb7WpzU40Lgig2E2Cifpg/Hl0QrLu2QojkPSCWjcETlTQf7iKGhJOQWBzesA5IoJwlsGI+nGUYsK
8m1Wxe6Q/S+dpABSzrFbFPe7JSf1PqurRZeBsNHAfhCfhMjB9ShEEFUC0rRZmdq6tmO6VwIKWD5u
xQpXc4yeoTeWwHP7qbsrbLOvKLkOewgyWzI7iNJ+yyL5OKb1nd/6N7Fof7BSjRCOA8tGRwNIUjkq
Dxy0pkVHqhWq+IDutG4LZC1K/8jc9YyV7MJtcu4VosuI3rFEtwjloZNlMgCRFza+jI7ZAoJNoYc+
hP3Cj8Gc/4jfx5l5IC/yJbn5100wav8x7En8YwytLFv50dHBIxkJPyrL3dDevRCjntkECp02AUqB
UOLL+R4AiM1TqujBVlcpIImRPpr6wi6g03c9uSeR9jLwIlD6+hrya22zoa9UdPRVt4Po/YNQeKU1
KKXAs0K2tGCrOs0A926PpM73g48qWEWTDWkg5ikCGJqNygBFiyg0y+dWXNw0djuhwuB7I7Nq3Sn2
8/vD59Sqd4pcFJ++quNOILjTU5zlXQRWCsFX3tMtgr2rCIe4jSL4hyNcu0ruh3VwoTzwcZl+mSeA
8T5CMgJI/Z/bNkh1mrDOdQ/q2Z68Vdbjur0tZv4cnbZDfB3/gADDXt8UF3Lbc2EagqV/xp2KSZ+O
i0QFwlWAqB97A9O7FsCP8p2EmxL47z59SdkvsAK93oBWHFu3bWrWMvDnOr0Qz5zLRP/4Gid3GGgg
wgf3xj1YxRwoOagAOJtwpx8gsjU3l73Gz61KQQiCUzn1BU5Dm7Hu+6DPoY7I73NA9SCHA97nvIUs
tkeh+3DJLm/69qcvF51rh9tCoFF3Gpam6WjHmjFs6FW4JlfhampzgMZ16byawtsv46Bajo4cwpwv
yCwwIJsS0jPRsYVrqwHjANrALYDkkLcSV/41cCQXgqpzuTbwo/+MeBIGAznEOarT7DDZhkJDArYK
zibZqGVwdwkGcSaAm6CqKNFN6IQvZXS3GYTT+ni4roqhz45Q+1Lv66Ms9mX+JgEBFOu5S053fqet
2gkVhGnq3rhAf7ajR7NxDgOcfZ/LG+CVbnIWPvKkgQW8uxnKcSL8JJAyddl2oBZkRwUYHfHQP5BW
/WZWUXu4K+8zFkLRJEFXOs3yGwDy99bgvrq5vRPRMIHExWNdAk/Ow34WNcWx6euHViJuAED7ahAQ
xUjGhzqHa59qe+11ebeRtAd9OYE/ZRZwBWMw0MRIC9HTXkJgKCqOlAJuOyS3BFyiJRkcNA1JmIBj
In7kUf2U0tqauyOIQkSH95KFL0E7bJugvan6/CV0ypsgMhfCujMREdL6f6b3JDTpTCFGDS7QMTUQ
/GyyeVKW25zfNV3kfX+Gn7vaPo90cpqOZgz8rg/ZoWl2TZ16LVQvTcDn34/ytemOmwKALwc9Koeh
GX4SH8Sqi0FmSaNjtagOObx53FkH5b9JXH7yb7kUgZ9LOpG22wIZNZQnhDpJb+O4jRFWToe1HQMh
nSVYpKyAQlIW/+qEG4H+ClSFgYBqhTjdZ0mw+P6Jz+5BIHQQDk0409NUI49Q/sx89DNG+y13QWm9
pDN+9h4U/4xwmmWM5eCaECiRI31Wd5Ctv5LLcGFBqu+2Wso7fRuv2719xW8vxnrnHk2BWcko4hVU
RqYl9ekitEBQqhp7oOhHd3CoJCALAq256p7KBV0mywCrSM/ZhfDozDp1IT4wdR4B6IWmyZ+D9nZP
ilRpcwSVh+xSJSBiVbJtXTqP//rFYSCHoSBoIxk57XCkIs/DmLuIacBNr7IEYlz/Vo99iptQt55Q
/igWoLN18jBJUWlohjjmWC/JEinFlkdQM4KPyAN6CWvrrbrkHn0m1YFmN3YgorXp2U6ChrzmA2NJ
bR2siOczfyhAtE7mEBu8Bjl4D8pDgCYW5A9sG/ZcnAIN40QobFfJdozsG3Q1Xkdq34y5uRobdv/9
hINL8fUyRt0VxwKaVjgiPtrCnxYUb9LS5C0Oh7CCuXPEwp+Nrm5jSCU7fnkrW4g0DxLJVC1BykNW
RWa5otejAXcNip3PmcV+xkmxr0n2aNqxWtFGH4IIXbucBbuxE6/V0B4dB8w8KjVq6fDS9nCys7Ud
W5DoKGpQtMbES0xJPFX5c6PArurasVmAEQcrt1FmM4U23qwaVQitjOhKhxDFcNq9Y8dLwuDqONpz
yfUtrENKqLZEq8o14Ok1FsTIxy7dsq7Ot21fiHlfQV034N2WgiBYCP8nlEx+8laubN4TcDyg5Rqm
KawZKitZVD5f8hR15iRiO8Sf2ybX75Kom94M1w26xl4fZQ+UguY2dEE7U/Z4banqRxW4d4YFjzTJ
7qnsb3SZ7GnQQ1vcdDgNCURUoox4PTBLXuuz9yJwE6+zQJZiHUr/MrM1Pjlfsq6flzR50xH8r+Du
d/QtuhOxBqsr7W+CIfoBdtdKpG0CFpm1ryt5G6BUKygIXNTt7iFzd1WY5NZ2wF0pxhVh5cICpzns
k2QBPh5sXJL4t9tXq2ZoIKFSpo+Asl510CfXFSDgpbRTD9dT7LUJuwo79UsWRC+0NK8BiNLdoO5H
xhdg/kOXykA+YQQ3tDdQLhm7hwrwo4zHLyay4Q5fIO+NdQEC2Vi/WGm3a/0QmEYaz6IcHbnGBDto
vgTzJoxgSJuVUFYHVxHPWT0Qbu5kAYsSwl6hLoRgIk+u7R4Fl8z2d20MeweiMzaroRUYR4WZk6Lf
c2tE66R0XwKnDKGU0ixz+CXFA9wIqOnRSa8yvL1c7apg2AzGuW4TOJQK0i+CfAR7EHhscPSau5Ga
XcmtVwvEIM/U3UqaJAEsKj9EhD8lsQnnHbOvA1aimOqsEpQJ19zxH2Je7B3R35QdcIFtGNw5LmzC
Y9/aRy2si3pb3jhFs+oJMFtETfAK68qtU0C++2QPJNkraLmvyqBbbUOWvO6bXT/K29JAI8mClBRQ
Bw5cdMddWVjrwE6GeT7ETwHNlFdWoNb0g4uUzB7vqQVqtBRXaYAIkIXtzxG26Z3ANqxNnMDjGPWS
AfS/QYgltiMsOc1dHEZHg7q+lyawlAst99plYzd3mA43fp09FHk1kW8Z9NxJsAAH257JtnEXobAK
qNS6x9wCjXZgN53t3kEa6KkcyTrqf5ixWqdptVcVBHxQ3NQerdFySgR7Yzkwh2R8stzsJk2tnUvI
wo7bZWsH20zXLyKpXoVI5qwv34ETX1fCv2IMYWcUMA9o5PkYKziK4mRyQCCvKnenregoRgo7AQKt
k+pGS+kjqoViXa4teGOBoITW04DHM/dqDNZKDLejBdkc3WMyrLVThz8zHG3QY4D1TW6t0lo9pdBM
J7qrZ2mrN24eH6oh/VXE5jamfFk0UB8EXnc2JhbI/1m+b7vxsRzYrlSQNOcyWaE0CTe3rF/1mJmG
pSuZ+scGoKUZcs7ftugemO9shYzWwBff+YbdR2OqlwE6BTgQ0gKok2FYpDZUOccGDpICUiZegKvn
SgnzhsJxnAHwAJ4n7CJ+w5LjttIdmhgDaKZVAR9SgD7TjWl14bVpGS/UhPyPkxi8aZP0K2AEYYVs
BcDdFKXyWDj+6BOWzEZXH4mjXwFIOLoOmNDYsvnSbQvMVmHrLXg22dpyQ7WuKeQvezsAlRpqzssI
aDzP9pEeIFC7HsrhkWnrZ9liBC0j5iWKhUtN2ld3AIHDUHShLI1rLl00Yy43CTgrni+DYQEK7y9p
bEC6q+RhMOUDF0377yNxJFLolDjuVFY5RW9EuNcK+OCpAzEc2AE9TzJro7tLxJIzGTZohQQX7nTX
guvxZyBlqn7QpSpArauia10Pr6FVgwNX3vpRuS0waUENHCVEZi7EIGeiRpcRtJqmLhpFGPfnuKBJ
1aOMaHS0ZPtU9u6xZ9nL95HE2RgRGQY6yRCSkKdYDp1WDFjQLj7CIw4kceMZZH52+/79KOdqnYh6
AaBGFwFQuFNWV97prkloEqN2kG/U73BhVuOPYse3eobu5gq4nxmU0i60mM5OH8fdDhQ7GKpfYqS0
SiBPHsRH1AC3SaZeq84+fv9gl4aY/v5TGBYUDEhTQa2D7dc/4gx4Jp6svh/iwzvypG6AQj+d8KwK
b+mUQOV3WYWKNLEOojU/gf+BTgfVP5UN9ifMedFEhg8jw53WwH1z19jRzzAeFryzryH9tTQBPQ6V
qlBEiLdK9ttyND+hwrOuGr1ADLtzeyFn2VhveQfZ5sHKvCKF8FLM1A8csQtpt4gk22RlpPXTcdML
C+Pc/KFKjDaJRIPpS00ETQzSBjlSlAr4Rq/OOhD+/ebn9zP4kdZ9ncF/RjkpDUQQ9gp17v8f0s5r
N3JkWddPRIDe3BbLS2r5UrduCLWj955Pfz5qHexVYhHFPbOBARqYGXRUJtNERvwmfEt8+LpBxWGr
hriQhOgwlBHWJZ3yEuj1raehRRe35o8wjz7MuruPvOIxiFp681odr9LUCVcwKH+ppbIvPBmRvVGS
Sa2S3zFgl5UfaHgLmvK7koV4xgwCCaT4QMUDQJwTfM8ttdg4EYL+VGxWUQcEUZEezcq4czSDSzp5
CoMAD54BpGDV4NXRicqzlBtvKI+85wnq+bWpwn5Q3KfSAPIoSFu57r+HqfBzYb5YtJfTBZMeJBnU
vem+GTTR77KUQoBpZvZQA0UCeuBXw/p6mLH4ey3MZO/oGleJhercm+Gt/fC3mqMMNeyS5LX1boPm
x/VgU6uCz/ejxntJG/no+gVuUZcUz62EUDiFpFEoVMgreTdspTUS6u5KvwUOv442w196A3b8g3W/
MNi5ag6ATNhlNOtUjsFJdaUWW9oMbsv7FX9G5TbeSDfe2sIIU8KmsHr9x6xLRqgrNBlGmJ5pTos5
baBEsZzAuqwUz9bkJzNFTyNItk43/ItTlvf4CPcY6ZDTqk1auJ1eakr41kJea6VbJV4oY8xcHtzx
nGvUpMCTAL34esj2qdAMQkdlb1QQfIFNswmP0X34ihDNX0FjAr0bca89LLFQxlPh6/ocMfCmREmd
SwSY3tewbqGHIf8HMEc8XJtMuE2wtnHZnHVaLOQxM6vjayz5aywYNxALREqKbus96ZV043TWY9VC
689kZ182tFMhJIkIwaGo1sU+qnb5sMmqGNvqFofAhc1yWV2Afs1VooOdAOqrTbZmPoRuMhR+cwoO
ytZH/eNk0J+kb4LSz8H7i4RN+VDYHtnCemnhzkzFGJvcmZ1igjCdTLvStLnlDUEDqlnCk07bdz+H
R+8JcQG73eeLvbFxKF+/8tdw05kPUFDNMsKFGN+l6A95C992NsAI2KOmIF9i9cK2qMoyFupTl5OF
BNk9r9elHTIeHheD+G8MS/y6fErB9BU9IUZwW/VbxP329U4cxQJXVrFSTnyq41LXaQYDyMSdxZx8
J88oNN93zPo0NG4AEkk+NnpEoSymYNCA01+rngoMLoawl6siXWbh3sv9nZQhDiV1kJZKU7xRxWCj
RObRSRNwYnUprkJLFO0+UP4EQ0tZRQQYmHvVigo5QqmJ/Kaie7m5vtyV8adeTJ8ClhlcM6KGUyZ3
n8aFZylec/JiRJnUUZSycrAja4Ifbij/wOzhnQ/4QbEe/pesbHJV/Y1M9Kh/uY0NKSJ/8n8qantn
ueEHxM97tY9HClf3qvUIiBR1vw+8WyXt8k00oNfhJ3sZo59NxJNjTbGBBxdvRwa7CCS7PMP4SHQQ
gOKhZs1L6evCQDmzHAFS9ck/Udl5CjeaD1E9tNNfnS1vq11IrehJ/5n/vD6jU0NPbtuvcSeNXxXa
uAxuggV5cHaq3Xcr5EZS2hbtwdp0R+GxfOj+ZJ1dvEd3wXu8RUXFRoX4x9IT4PJ58/V3TF5QPepj
Hqii+iRYOg5lpXOoivqFQtnjwoDHHXaxhLjfofxqJgytyUQbjqT6iCfXJ+VZtM1jfgQFTMakInt2
l/7B7Xsj7MybOoT8sCOZWsMuXDgEZs/ss18wmXJW7lC5vcSUZya6K2oKHjketmqTPBV0dPeOOdQL
V/9MP4XpNcY6NIV/VEUmZ4AvimFLeVikQUs9teHqOiaYoKm/nXYVkts0cLu9O42j219URJj9tOao
MjQ2BC4SKjcuw5FNWCMF+2R23ytpL8r761/1MgS9YNrdcAiBWyLu/nX3ZGWqhmZUwSJENQzlVDui
iofQ+sI0XoRR4FmDzeCxo4y47vF0P3tEFp6EeH0WiKdKo7kgGXsSxW2NnfY/HM0YBsrbiDgy+WOy
FxCSbcpaMNDRrbNVCM8VLT40sxeW4WXTnjAgIcekCd/Ti1e3g4pmEWvd8Hl/K+tgi39mf99vlU2/
162ltHpu7ugWKKSevI9VdTJ3nd6Zw+BVAytQ5NqL1uJrt7dsbSfZWKHdh+t2ZS2Bj8e/88te/xzh
f2NOsqPAhZ5YuKMg8X1xGI3OdoINOpxuyMHBZl3cJ93u+qe7RLBMQo7TcLZEOElzv20ZJnqwGIpo
+/iOkg0+xOm2+CM/XY92kbFMgk2ey2IX8GRPxzktoPggcvn3+t9/ySGbBJjsqw5qwFDqxXDKG2mX
il2xURJ2sDxg3hVS9keHE9m5XMRx2lCPfgi6tcPRqQpE4OzRKYt1rPSEDPYDolIl8gexdQTgdEeR
8OQnKkVx/9haFD2LtkhsNG5uEKA59kGHHmZKS+v6cC5PwclwJievAdPCNVxYhJ82jEWDJecqf093
4o9fZGA1AikPwx/1zb9314sggYsLfoxNt2Fs2Gt0KiebOsxbtALp4J0Mql2HIHX/WG6CmKwXHKxE
PpoKUsiNov7Wk/rB8IxHKZSfQMEhqh++VlGO6nP5Esj9wok2t4IgulFWpHCJytTkXqjENBIj1epP
IZJktXUvxQsQ24vLjmHDDec1jQAddcvpCoIUiu6b0p+g7PEe2xQaBrHiD8N8cJcOtNlQI/AZ1SvO
z2kXPRF6CCOR1p8Y7gf10ofCrH+GJQTWoPE0RAKWkra5I41Cwf8EnGy/qo1lv6dpcHK1fIOSk6MM
axSdF07O2U+EMhOGUSZvk+nrNg7i1s+Rtjx5GKgHoXITlsavhY1xkRTxlSBjQabhQUdHfHJqWU2p
666IPDVNyZPn0nasJOXNzbG+VOVi3/e+tpIzEw353HkdhGGRrDX7A7hVIaEBlRanZWff7WqfpL87
tZn3EHpKB6yl+V2J3V4Y0cGVhzZtGOU0ekJaN02jb67PwLjzpzcF4FRuJqoXgFQnE2DoqeGC8+1O
kW7exjHQgCF6NrQWf4U60Nau1Nq5xoFxPercpx25N+PHBWw2zcoKzREghvTdyTX7PTCG+9LMlj7t
3B1I04XCBMnXJaDFFXuvKYd8XD4KJ3TPed1lL7VACzPsgxaj4nbrUO+yIf7fV2p7ciWUAR0OcN1Y
uI9nh2tZ0BOsUeph2p2RyGkEaYi7k2k9+9V7bv6+Pp2X9adxGZ8FkL9evkOYi4JCs+0zx4i4fhGS
2UZrvC134YGeJCL5uyBfLb1dZhfPWdjxE5zf+XHdQbUOu1NXObT8MuclTJWfDe4hZZK+xxH67oim
L6zYufvkfKzjZJ8Fhd2tNLi68F3j5CNSIyzL5epnGInbMMwWIWdz0TREGDjsIEyo09phmKLfHg7+
OLPtZtSVQQuTruIQ2LxP8U51Vuk22oUYbGr29Y86t2jOIk+RYF6TQX5KiFyJ3yrrBzo+C5vwso7F
I5AcEQ0W9r7K4vw6kwgucGW7Rkse3K2HF/zM1/jb2+K2fomOy0awM1N5Hm5aAsK0IHRci3BChNsO
MLP+W17t1VJfGNd4ZE2ONNi8I8ySTwYQa7IqKx8KsaM37clqI/rYTfOLR02H3y8MiuufaC7p5QFB
ZQe0vAiLYJJFFFXtpmWQtCdtNVDU8uz8Dv1ue3xKiG9LrMXLkgXf6zzaZJdnvtzEmIaM0dpN+U3j
HT8g1Nq9le/uJkSHzfkV/R0F/kYMN72f6F1YFKScWZXjk2mcYEjfFwhIv/KtWpbj9kTx3rXdEp9A
WVOjhbU/k9GcR5mu/V5zHDggRPH94VdhjXZDWCm5NTL2ZfI9N5VmIeDssACVwsDjsX7xjlYat7bU
NqSKDIW2rMzf/aAuJIRzz06DkjFkKBmuGjrAX7cb3lCZBAqBdVmXLwBn9swzEgLdm+iq+6Y3/vS4
A+3rTAkARmnaOtKXq/izE/vf36CO6cjZ4RkGZV5kkt/+/8do+6p2trdFRtymqYTgyTd53e/jn2Ox
6/pWGQc33ZRng5/e+G7eegb1ENbNoTok23An7bx9dFxSOloKM9kiUWHoTSIzvv4I02Bf3AC62Ga7
pTBzDyr0zNiPqBDRuJ8OB3U+IbVU4pSqGdp+Y/3CHQ3Hj/iQ5lJuxyJtUNwTjr2WHWW1v7MqxOUH
HRHB2jWR1+9q4BkBZlAiUhXrAM+U69M9cwZSQCGrUyBGXip/1r4bG6CnGjRQ3jsMqIq7Xlugriqz
MRCVsmiB0Lecpo6mwngo6TUnqfE/giyXVyogKCyaxHtcj8QVJecW9FSwKdDvXqU+dq9deMj0/n5I
cVgFS7fu9e5JHPwfhSkEdi2h+F4r0FIt3ox2rxUtgEksyNw4L7Yi9KCVwF9uqyVG7rFPi7SQ0lNK
u7ov8j9qUKD+HKjQ2qNw3cc5QEdFX+opqOMC+rqOVZ3yqTZW3Tj1p50+8Hzg6qPae8Ph9lb0aA6Y
5qAcGinwv7lai6muIv+QjTzGtQxPiNR1LLuJsrD4rpfSqrcMW3a6+ob2gb9J4zT71gp4fFitjDFc
x79z08qxQy/rXhMJ7EkfPZe+1x07b+g2IafyfROWhwCoxAqFx2Jdls0jrxqs22L3QQlH0VpuxJWu
Vu6+NkJlXVSUed1IwHS9BuGJAh/JMKKBKPjL3fr6ops5RCGOAYCmfzyKr0wu3i6PwdBURYPN2bcM
e204Y9cDzGUsXyKMv+Ds+KJWEiShkTentsMaYWjWSKuF26YTkIFVYNFV7o1XxFga9H/9RrjHwukt
lIN6ixTlQgNyJpmhAfgfG84ZqbO69QYZX7oGqswo6YhZGyYJDqZOerODz71QvJ851ojGexvpabok
0yzU0AQxwgunOWnpfSrqd7WZ/IzE/hCX+UHHV6LNIoxawa4uzPeYv3xd7WDW2J2jphuqvtPycs1m
bQRUqE6lmP4yS24nTz2A1d53lvkaeuUfFiodPB99yuYZR8SXfx6f8Zpjb2hOOszAxLTVRbf6vK6G
23pnHkjk1vUhOi6Rx2beMl9CTW4O6JlS1ZpOCfjyXsn2cFDBsmrglJ8zxDG0akmmam4tfwk42S1F
PjiWihDFKRPiwG6zXIG0bkXIdyJL0ujBseKxj0znwVByxRYdVdrJCTqeEBYfOXLi7f9xrid7S6tV
rfQKoTxhqnK0tu6xWsGXPo2c/aVTdO69ymuYS4OOjAl8Z1IcCzHVAIXM2OWdtNXtcsdKSlYv4V2x
adculsOQcVEK+OdsT0UcESDoXOF1y6NnMudSZMg1etAVWYj+N6YWjz+s3diDDXZUXhc22iULec/n
a2OyhQhJnQNWz4waWVz7hWMNZkmfUT02LzXGNrB6qoe4sIuX/F19xYNsjW/DRt9GiMgnH9CD8x94
/O0+pCPstFd/q4E9Xy2nZHOvl/OfNtW6DLrGMsOUn6YhQZk9aPtmr+zSg2uPAuFLKdNMtoCYwchs
4va81BjDcNstKuwrT2jpIvXS3ydqrowKo8F6YSGPC/VixqEUqXSsxprL5FEWY9mMjx7DEo/WCp3T
bbwLts5aM+i5cEqv2z1OD9djLoWcHB5oLFmtGjG4ykDtr0xB2i40rUZDhMmoxsRDkcjmANxSUP56
9WVBZ6r46FRvmOPgLOpGG8EyPoI2cFDyKP/EQfVbD7TfGCOVKyGO+KC6d1CTQl3LVgOFwFD/hgk6
Bk0v9mjhQW+IqdyWvXUbozy40odYPjoxXlE+HdpVY6TIJTkDFnsq5Atk3Ndy1lOo7wNnYwkw0FsL
gBOKkZvQ87DxS9IbPyvgOtR3bVyqdi6p7zJOzAfqNd+TvkM3NoZ+UpUO8vqKxGscv1GrRTpZdqJq
DesPeLlRPA5S+ssvZdBv0U0m6D8cr8eYtcAhRey2oIxKbLv82051HnSrwTCr0n9qUAm4FB+HOH/u
6uYI4vW+gf+4GsL43nPR2Go+kAO5r7ryV4ciwybPw+9WSosRg9xTYHqvtN8X8u/LBYEjjfjZyUT7
5wLVMOA/2jQ5AjVWdtf5CNcKS4jvmSfIGALUlYU2NUt9cpbhrcbtPCQGiBpn52N49yuFsPeKZScp
40qyrT8xx+hdo62XJVfmhmeokgQACuE3oFBfF6MVx0HNa1lAZ6j87krZc+nIS8z8ywNDBQfJYcEY
yUCmioExljmxqkfOqdn2po3YPZiQ1BY2qFLFdvIkveLmou4T+1+U/AhM32FESaCUM53YHpb14OAD
cdLVbbNu8C28CTf5H2MzNqr4R9uK6+wo7mFhLwlmzs0rEjaAamgHUCuelAgM+GEoKXUCfXYagY20
you36yfVZQFARZQKIWCDMxj598mqcfU8knK1008OViGRAuehd/Zern33GrxFhuhwPZw0MyKDrgYl
D/7ApmmyUlIRBDPm6eZnBifbuh09uxvBHpW5FTt79LeLShIzB+WXiGPmfvZGGFUPGszUndEhAb00
mmDIV2BEd6vtcqRnxDWL5rW8ydbLcP65PYnqEc1+smWWrjEZLQ4tUtU7mCAl3ythizy7bNdP2ltq
64cUepZdF2ulX6UP4Gu2i/jdyyeJ+iX4dOBDggF7jISG/Bh/SOvgOzzA7qf5Et/ihfy3ecqAQ67b
m8X9Ml5uX+9bOkeSCH2BiuvYSPs64SbHbIBtsnFSAIj9gseWqyvxd9dzBokvwQqS0SICc25V4aGi
8v4aca/TVcVLqRdcJxZwft2MbOVk6x+9e/TLueX5wrAt10vVV2luXZ3HnExv2bhxxfVhUC1HCqc3
YGYP+xrDy0cPEXYLB0B8kdd4D5h7bxPZ4cLGncnWmGYZWrGkIqShTnduwK2beqlUviW31UHZ8xI6
itsxV/PXkb1kEDFz+BqwlUzqHAhO8OfXb5r32I8NnQfRHSJAKN/DwoWC+fv64TAbhPyMFrlK+/Wi
/5CZteyrgnbSxbuyA7E7emq6Syr6c9vCROPKoIuD/7Y1GUomp6prCYJ1CpqAFxaOlZgp0pRct4t6
x5/fYLIVELgGxsh1ZXE7T85vUW90OanwDmltLIQ32UG3zV3+VO+q/ehI0Kww9f0OqYh2XLGq9sMx
3+HojB5gAvRIW3fb5M7bYYy4JPA7c+qf/65ppm+mThzlCWu3UKTbMLFuxKA8tHr/JxVEyMKQpq9/
2blj/0vAyZnQtFpQRAoBcdXlnrThMO7V5PPYT1+AJPxBHWLhpTVTXycPIh1CTmCsfE7LT0bge0VK
l5+Yzdq9yW30KDak/JvqbukAmlm5lFfRuSMFQmB0ek97cRGVYRi0b5UxrNGtfKoDb1vIS9Lpl2Jm
UBa4TwyRVhbWVNOjFWKvZlW50LyxhYJvjqxsSyi3OOHVx6FPTNjM8gaBcriTlYKdSJ8/J7V7jCrp
Oe46YPg+7hdNceqTAthyJe6UWoKAPOjySkriV1HpXmqnPXpSdcoVr7Wha+wFRUQK2d9CIUCJsN0G
WAYM0J9MB+FPPNt9W64B6UjNruikn3IoPbtu/Z44Bmxxr3gvW/NXb+jf5CbbF4P6K3IMceXGwpsm
Fbu272HlO76x0lOEJWRxJ1nxaxZ2h0iJceKUfrRO9D0V1CWYxdz3AoSDytcIxIMG8vU4S6ShSaHg
Nm9lm6H1ltuI69263dJRcymdNcpX4T9HCge++NKqKImU1M9jZJwqm9dS+2Hc5H+yexdpKXvwbGun
NoDKV8J6sRM5cyNiLknGCnuRe3halw7xxpOEGjsJTGOO4bDSbv+j6ZTeVqf+UD8v5xtLESf3oVU5
g5ykg3aKIu8jy9pdEcov14+Ruc92PqjxWDtL5TzJadu+8yxEfCMVv3h9rfdCvcotf0F+bCnQePef
BxI9WcrN3jrFNW45Qos8UL5va2MhG547hiFXjUuDHB9p8q9h9FRwILl72skzHTBvt425zcPGNpLn
bElYdKbEhp7oWazx850NyS2buI0CkMHaPRJfL0kCmHaDe21FGkrmv6l/mojXg/BZd4tl+pmM0ESX
FWwPBxc9ksl3c0dgneYgwRPcmoBPthKS/+i45aT8wcalnnV9mVwy59h25/Emn0/0y4iigjM+Mspo
JXxX7fKx/uO+iw/hLVoBh8i3xXWwQXUJ1Sy7WsyA55bPefzJ8WKJ6GlmQmidhl/6q75L3a1Bog/8
RrCplCjBocYzh2Nwsbo4U0T+MnJ90s9NkalwlTSyeOxIW5S67kcggLJDYNjOn/8XCkyzI4VzRhkK
DdmL51zkV6YLI9KigJq9ULLJ7Q6QL+CfbGPt6gf5TfnT7uHyXv/AMykc0Mb/Rp0cNYUC+UUyWU9u
WeBZtOuL+6HfIEnxf4wzWbeSY6hRnvIdhUF/rjNnK+n+XrPkV7lp/02GpCAXRJOf3Bf81tf96bt9
mGiOr53Muw6C+Y9o7a0NWzoOO+tR5OG49o7DorrU7ESeBZ1MZIMGu54EHKjQZmv801fDId+Fr7g5
Ycce3TQbhfdExW1FuvB2/RuOe2CaGp+PdzK3SVcjCRezUoODuy93zb7dCjt5v5SZjVv9Igza0GAc
Po+fSeJpZqUVQTfUsGvnAh5RnWDSnxM3Pw1CcWic6qSVubmwbuauQuSXsL/UwBPPGJx5iNXhNnIq
Osie+vegXui1z343pM9oIcBaYHhfF4ueiUIuIdx1yst+leUSJl3HTC7tyPtXZzclemDRjAQ2/+Qs
q/K09au20k71ESO1W/+ov3T2+LaNjv52qTsye36NomPQV6HoXCRmQoWVnl9zS0W35k632zvM4K1v
zagYfWifkzski/75MjwLOAWhtYEB2HVQDfKk6jD2E7VdeRAXl+HcBwMgxd7mPXLp4zg4ipj4sO1P
WoPIa9M+hrGx1QuZ0+R0fUBzJzKLfcSY61RJP0tSZ/d8I1WCYrSWesrzXwOOSr704BZL7N/ZIKS2
Y1MFsOA0u4y1tqoJrp7UqKBgj0Z/9xYhZ/MvhnIWZXI6SWomiILRm6eO9ChLs10eRWvJX3oozg6G
prICFW3sRU2OCDfS3DSIchODEeVbnQi7LLBsq1MXRvOJpZoeRbRs/ieO/HXTuiZmQ66IejJp+R7T
KBQVrEbY5Wro2Fnk/R3FamxSwhcn6G41vGNt0yluKoq32zaMn73GqFZZIXR2GFjOXeR1ue024X1W
OHA0O6Ai3tg3Ni3saKTvspJBeg4z8B/lTYyQbEhvAKmq8qeuedHKwIVGz4NHvKo+aOYc67zpd6XG
ETIYw2MYxq/47/1uEj1ceJVfCiCTm53PwiTndbtUFoqsNKGejABasFHFe3g09tlvz06RnR27zFa/
Mm+EXbqW34zm0KfrxcrM0jefZMM5/JcuHMvQWpTsEAK0+6z+HjjCj+sreK4AzNlJW3uku0ArGH/H
2W7Uqw412KgeHZeH22pr7oQVclwY1K3M5/YWO1fY6GPFTltoD87dQOdxJ1und4041vLMPJnynaR+
RwV94dycncCzgU1uoA51wRjFMvXUaxQYdKjUhbdr8npzfQLnrm/kd3DAJduDrTwJEyZ56MiSy7np
AsBIovgjKdVbgK9PNaZ7ed28JXkvLazR2bGdBR1/1NlHC2IVi9UoNQEM63YTIvgjC7aoLh2iypiM
XxwIZ3EmV2uQ62UYZyyO2oMKqG3rjbOj6X4obfcY3ihv8U7blLfurgGM6azMe8Rr7zI72o1wF7Q3
D8sNi3E6p7/IoE+OCZIID3JaX9JkEuo0ZlvUmrpC8O0lK7+J+oenNbdhsLA35pboeazJcZjLvZtJ
Too4cxHYFXZLWbdkeD572HyqYVpomMKlmxztmSKVdL5Kyo7HdpP81m3/EX4zb6Kj+9i/+kdz7VOE
UU7OG9QElCt2qJ0t9WHmVhPq6eT0KCpQMZsceLWC/Ulbd+pJbA1brGM7K9iViwWfuQzjPMzkRKPn
gmJ5MIxG4OET8PbiRbeVN+85tIfHAaceuN0rFeERdSUvAJnluS95HnqcgbP9ogVBLAs6IzTiqEIo
Uv+IcusV7+CnqFEfPU0t9hKiA+skyn8meXWLNghOyfpRAo+/UbumooOLuCTmAngxWLm4oj8QAOCT
D2nUPnlSDAq0jW0sXk5SvQREnj2iwVCMdiGwgFn7X399LyuIFLWsEWE/quskW0w802OvrsK77IZ5
/CjQDMG+dMyyFw6a2XT3LPY0+wwcyVPLqEZMiq3P6twUN9FW2FivzUbaFLtMXV8/Tme+FIVjWis0
rtBen74bAJiZXQXn4hSMZECYFpQLFk7spRCTwzP0+khqEp4mKvJsTaxv3KreXR/FZVl19DOjzi4b
mJXA4p8suNYLBjn3BRm670o9Zi/GtrRH2JS0K6JV/EIWte33/3gfE1SmnYAvIvSxC9Wg1jCGDCq8
c0Kb61vV+Q9Dlx29PPp+fXAX80cYRIkxoaAdj2H6ZDnKHUBAn/Gdeqn/UbvDexcYS8vu4kgiBnC3
0ZpH4QU5ZR5YRl9LOKUyf9w7zcFDQuw4ov7rkb60Tjaony7P3+ViH6OOwkTjSQxHZnIQSi1q2ZHW
WqdESQ6B6O1kKaMnbt45nbEvYklaqVH6lg7gn1UU5YsoEle1BAM6cL0lwuHMDHAv4POHVwvPsmle
FkSoHCOCaZwG9xtmq6vSGHZcR4fr3/LiTCZrOY8yycLoseHi0lfiSVbah77IbjUZbXmgnJavLOyJ
i5t7Emr872dncCHkTtmbuXhq/PqG2/13KWi3Xezcorl7y7WwxMi5rCcTcBRpIVegIyVOjxKgV7Xv
dBotxK3+WEDhUAwcMu3+If4EDOLnFu3Ep+BuiaB62feeBJ4cMHE6eF4aDhRX1t26eynppaIcvPH2
+fP/oo8yZiFfMqJJtMl2tPLI6ELU7j4xkcY2ugdbhhUIWcPIjEmWhH3mjrbzaZ0WcIvSiKyaTUQ9
wtnVu3gXvYm/41tkE8ApKs/5vt95C0vn8v7+OsZp1meELrXdlHd23Qs7SpBHJTbLdQB+/a5TQZIZ
o7KrWAJraGOkpzHF/V1Y/vAjM9p0lSbVX0UPmlvcHelbS+5rD8bOTtV8uDcKS+RtGptHcOz6VhNc
Ya/DaV4PprBws32KbE0/FHAIWrDYd4KCm5wuvd/5hR/XNWeatFW5Ss1gV4MPa7bhHXgM/IXTtf9c
2fIb74Xo3U9W6fKFfknJYyrPf8V4up9vw9BXfbzaxs/nPbgfmbwy+I7xBpLXTb4zNlG0Sj5axR4t
r6o7eeXtaQyiBHf93Jm5Q2CtWcD0OeN1lIq//go9ka3MTwzhpCBNuSoH+bFrxf31GDMn6HmMz8fN
2Uh7WUtcSc5pkSEWFH8Hlz4Amr4eY+ZQo4hKHRMNW5li4ORQs0KYQk7emKe02KrRt6EObiL1JcqF
VeYupUYzZzWx8NMb2+uXLNGogpOjjZ2Tpmhg8tbBGrYPED9VW5uttXADz07eWbDJMvG1rpDMvqII
UhnrtuqPrmZ+lHovLUzgUpzxv599JClA0atAB/UUIRPqoeLuFa8dJNjrn+mz3DfZe2hNiCOuD4A1
QNCvYXjCNqXZKaOokgg60riJnv071PXjV2uDzxlKS2Dc0P1bG2thb24aDm51J39rb5aOstmPePZD
xtP8bLxVNThNLtDPCNM/wLNWYtDYevUiiUug8vGSuTbiyWkTqq4qtSiunbSEzey6m7Jy17py6l0Q
1QIPlnrhkfUpC3QREUGIsaZLBj+d48ZqtSpp+ZSiid9PlTrr2PJ+G4a4FR3Npk892JWeHOIu+6nX
o6q/IB91H4vVwaXdqWokkkK4TxXlMBTxsAoVuVpLniCvIiH8IzcaclEC2oV59StyE3/ti2qykXNw
464Z7cHl4pLgo37n6Y+tiO4sdrliMOw8xOF7V9z6qnQQusak24HsrGcWPDblBh/77FH3QZIYqbuQ
J89+ARWxFtDAQLmm0KpwRI2ngk4Oi3NH3Anvolc/VijFd5mDCp+pPxl1vnBTjufm5Tcwxg8Ai/JC
w6XKfcV1HTF8U4dSxFymPiZo6Hil8zDgweALYrVhUQR2rqtLR+HcJW0hCw0GGKkquCOTrVxWPh4D
aQ0UGDXWJrxNHgL9yTkO7k6Q1/UGvXaEq6j9Wisgj4PyQwgPimknUAMoMrarxWfz7B1z9nsmuW2n
x3nl+6XEnjfRy2seyl26c+9GN0dpU9mquCoXEOBzhxlgrtHuZ3QsnRZzaqWRkLSQ0KPV3Z+Vi+uN
DNe2LtyFOJfITjzJzgNNTpFeFJI0NPjM3q37IdrtR3LoN1SnH3WBF+2q/B586z7aZ/GNRbA0r3Mn
mDW+ALFrUgyqVl9PMEGqW1F0dOGkhs9Vph9LzUcBqrcx6Fk4tWen87+RPl2nz87KoW4KLZCK8C2X
y42bV7+BZe/KDOHD67fD3EIBgQeLHiljIJeTo1LJE1lKSgTHvTrOUN2kDdGa7vZ6kNnBjLZTI5P+
kn9dYSHiKGYjnEif83XsFLD1uuY51RYjzX4gaij01xDKMIzJB6q9qqyNIhJOffvhQ93uwTkPwa5F
TuVfDOm/gcwJlKMbKi8LY2pDsuvsJbN7GkphVUrtP545GSCsbNGYRLEYXuXXBWf2SluUGcyU1sCg
AUqwZzx32ev1sVwe1l+DTBKEaAhgoGth9NbpIS8MaaX1zwOuH0bGW9+KtjIy/tcjzrxPCWkin03h
lTfBZzXibHnnoJi1Is/xzF2Zj9IWUdNR/0bb5Aftm7oyf1V2fG9QBFvI7BbjTlI7ZTCqWPMUsE4k
Bv1a32HZ8X6gwtA+WhtjJ8vreO1jr4Ke5sKILzcaBWZAZIhbSqT9040W+1mtcAeJpx68K2q1492+
9rb1duQNFpYd7f9FXxtoo8rkyib4Wlr2kwwdzpXrSRoGaKmk2UZ/k4oZdXxtE2Uf10d3ue2A9aNo
SWtbBuM/LfnByrGU3PXctzgtb0D/bURXODhluhXzZnM91OVZ8jXU+FPOVo4fWwLWLLV0StNvMe6f
Tb2KjSUz8cunzRgE621QHKDqpx8rC416kLPOQqYaHoYDS1D8qVgPw5Ct1TD4F3t8tLcncRgZA9Pc
0awtHR0FJq81zXzlFdIftwDO0VcLSeqMwvI4qv8Gkr9OnZOxQmNREE9GVtySLB18SyH3Tz27kp1d
1Lh/Yjn1t4nR6k96SUfCdU1nU6sddsniQ2vkwToJ02fMJI+u3zobQDbROh8M/xDW1lEW+xtLdAMc
sJxuLQzjWgu7+zTyFsj8s5v4fByTO8ttsqKJah63HobMv4RVd6A4QiFy677SP7HIclf5/fDaVqul
KvPcOiedJW8HTcfmmlwvRQfpIcixzhjqbGfQto0lb1Ukht2l+v76Op8pyMLCYueY1PFmxGLxZ/WC
IifXaMoNMrjkj04LoW7kP6MngfzLMkhYvuh5MqbzmONNcba5spy705IDILzb+Jt2P5ZqEPLrd/oB
/zdtWJXbfqtvvaNb2igWlW/B+xIhbHaGz0Y9mWFEwYTA0vgFcV3YlErWOErfOvmxRiv7+gTPHSRn
Y/2ci7OxKg5GpqLIazQtwlXU6Cs9zGzd/XE9ytJnnMrPix1WVoA6LDLx/4hOKXv/KNi+3f3Vt+H9
sBBvYf4+e65no3LzonWTiHCq5dh5+9P3/njsdH2pETK7Cc+nb7IJJddz6qYiEFZt9yWq8Nt4k8L5
vAWmWGybjWbn9/1exrvRX1+f0rmb9Dzy5A63XM9wumR8a336gDvWXZFbh+sx5i4ACluYHyM8DCV4
khLpeiYYbVNYp6x560USghypx9LfqsJac/8xfYtdx3sVERZoiCasp6+7rskV30goY50CObzPXf0u
l+lAm32zMHFzK552AOwUSYSwOgW0R4bBG83JpZOXmnbrw3oSPxjpwjN8bgVaI+B4xMqqF7LQLpIz
zeBb/4+z71qSFNay/SIiEJ5XTJI+y7sXoqzwSELCff0szkTMdGdldN47z91RSkDa2mYZ4DPmnSEP
feVvzZxuYZV3JYm8lLb+sdD5eFaUGeS0DUqfqd+7oZrme+U2h87u7zA1/rZps4Is2JU07sIrhHEG
httL0gq02Nm+KFXHPLtQQIlxK8zmA7VpkNtXkb/Xljm7qQ0rLUfM4vwnIATfpx+6rrf1gR+gbIrm
Z2zVOFvp3bXk+MK5+uvZzk40qESU641pPhX60VFekPJr8LLfRLNlRvvH6zs7ustV1xSL5bd18E/N
Q4cUuA6hyJUHKloQZdevtAsHGYdr0UvEnrd+qboXsxon7FHyxHsVsqaKnDQLII8VNK0T6Fc1eC68
Q6BIFo9cE/UNBnB/H2UCvzhj4l35rFmfjGdhc9X+48LxQudhERayllnKubdEZtTUL0kLwnRfHUy3
FAGpx6CuSAwZuitA5iXw/N1RMyxwPV0IahqAF59HQXQ62pnk6KNaidyU2zwZcPtfL1MutHQgpwu8
A6bdOllaaH+/tbbwGR84MZ/ymZxgrwCLe6fOo0FpR0iTxpDh47FT6Ykcmk1rdPcwk0JyOom1GEHl
VdAN80j75jZIWQcbs3lvuP//vg7++oHn+5b1jqiL3nyy5jU4a2guyngkt4PaVfSqUfCFuIbeGLBI
PgZEQAqf76G2EvOotehjJuXCS83A2jCGoHleaPhpIO8AAkiqW3+DaXX07+f8zcqEVsmfa58FHs0c
YEwGD7//zAqMp3zrHiF9H0PfLPSuhNLfPCCstfgTYLgIae9fTPRcq3vdbyXijd+wUGt5ExkVCFaE
0y9P09aCuLeNbmxLVRmQDivdpJX1l2vQV63Q+7g15d1Qqtuypckk05+MtXdQUGiv/MwL5w0u2+Cu
A8gP6dXzy9kVeo2LH17UA1iV1Q2In4HJoGvi+leuswvDZbwPgDZRrAM7g+Lz71PgVJMYqRyLZxGx
zQii2bo5tUkJmvwY9xBQO1hrFB1XvviFmwYjNXQyl2bxb0CLNVdTyyz4pDaodLlqggrSB24xXXu4
C3EYTwbUO8Z3MMUxln//Iy/1YeSbQ3q0eEZlgVlIGpj78d78qEMHCVWAefZdVa/lG0voqr1SSV2I
ydhj6IEstFxwPs7ea+5hm5W4tZ8zaW8qLmMCI+h/n5uLmwSwzCV/Q+/xHLACTztoOZRo043OFBTl
XQHlwCx9Hl3zym78z3s6C8lwnFtU+9ARBN/j7D2anmhHB8aQT+lB7GH0+l59lUewmkNt3ezTrbku
AUhtniwMG8jtTXrP9/IduNS362y2SzvHQbMHRxfamkBD/f1FC0xzSKur/DlX9cmwxS6TbVL55hU1
7kuvFrtzgQEhbf11N0xTbcCpHYgrP9NPtTs+W4X+09r+FlaJfvzvz3jpkVDeL91jF3n4OVFc69hI
LF0ZT9VUf9d69zET+TlW7Offy1wAyWABNPehLAvVIdzmZ68OqpGuX5j5s/cGl6pNl5TJdFLRDGGB
/1MGZENEDdaLME5YZCL+XkyrhoFCFNB4IsYQlvyoFSRgBKwx9kqHr38/2YWPBfmJRf1vwdL+GgKN
k6kamhbkyamMnT+D4FAxIYLaLG5kCdfwf692AVWy9BvRTQWtEk3V82zL6we9I5WzoGpRfm75wT9a
NxYQxPRxThZ6nB5MOy8eT1oEmd5pdy1jvhSy//oBZ2dADqMsrDp3AKcESSR0Enc1wZv8LX1N9859
8w6WiHy7rgV3IaItKS3URUygIpxfQQCSxzaTGkw67DqYJA9q27gWaK6tcdYK8mDNTUQPCzjvjW18
IxCnzIyGOZzeMygAwr819N9UZK3oJ4aML/07mm4axQunkXYlAlw6LgvkEtCFRRIAreSzHVw2vWpA
f3kaOyO2K3I/tzj+MKsWPD2yeksdGqfZqzc/GxyWkcM1oumFhAyQUthxwCoOp/U8IbN11cCRvcAw
2zSTuXyqUhn0w5E02Y7bcJ9rvPbKdXnh5UMNHWUJxlg2vKjOrixzBEyC2BRvFr2Hyflg1ZVe8KW2
FGTjgM7FdAkCVuedzHSAErKZ1zr0cVKkTytzrcUiJpAlhZahs7s+ALlQSyzGWnB4MCG18ktsqdUg
cWGNo3pSVASze1cYXzTF5LRqgll6K09lcaZO/w4QF8KRj5wDxToMbXz4Xv+9ccyu0rxaT7Emb8Oy
eSp1J3AbdPqK238v9N+DuLN7GUshdQO4DcI158Q+NblythaDOthfL3qYKfwlmdMBbODdwL7mrjL4
Ma38MrRsPq7nukrQXZBoVfurQk0YJov73qx4JLL+1bMgSOG22sFPF/GLrBOhzaqdctiHD81qyYaT
zatIls5WanoeIC8JMeiBCh9/LcBkDDKSP7pjtq+gXSzs+dEr1als/biyhp2F7D7spGkBNa+XgZ0b
aeijrpqzfNX63r1Ohq3SnMdugK4fxuBJm5KTcsy4nNNpJ/oUAgF5uaaeW8FvePjRs/G2890XXzZ7
M82PBrM+zNI7QkH8sy1SGfbAJWFuQFVAM7Yb7Op5MqFLYmf1SWNuFnd0tiM5qy/Tmx78HGepGHMa
9J0PNk0GQaO2gGVwC3t51WYnq65beDpOc1Dr9FMV3RNmDneG8jYGmepQEwNc6VmxGcd6Y87sbqg8
glIRSiZ948/gCeV4+9MQOYUp1z4BbYAouOj5rIVjM9DMbOIr3iHDyJQdlzz34sJz1r3frlp4WcMl
1R2vRNqLB2PRbcLYzFiY+n9vUrsYJ6tUVH9KOaQfCj2YNScxxjI2RR5REDN0jDQGco0idiEh/2vD
nsd3s2bSGWn/5LksqC07Tr0fWJvXXR/q9RXBjt8sDhz7P0/H2TPWpiutfLGKG1cEbIDp0XKCSsTw
covsRMEzhwX+N3oyi+LZtcnrpViKSTPqKSAPAGw/W5soLmzJcTJVzqLe2lr8moXFf6bwvw7//y5x
DgvOPenB83MyARj0I2eWqxwKnGMzg0fq4pCIwOnglonMwMBNdS3yYHv8a+3zGMddmckcuQAF1Bv5
B92aR06ihaJyvVq88i7Pc34Yqg1wIMJezYm+mYom8iCifeWBLsygAFcEDxvUWfAyz29bfa6ndMzh
vFaLu0Ph/MyOCTslxKUqmDoWZNq+u0b+vdSXhG72/5zB81ZyTdgsusFd3DadR7Yx4RzjI7P6mkN7
a0TIIq9Szi++yT9WPPtspHQlnhQrSqDE+jRooOp65UUuf+J8Z6DsNZEz4eYF9vPvwMIaomz43QFx
oBmv4NPSwOKMBlCNTbjrHYyiPqVz+ehy9t7M5iepvM9//4JL1++fP+AsOzaqsWN+gx+QzRWMR0YU
qdr05fvajpfXWEeXouifa53liJasFcbWWEv2xkqU8jDprA9G3myo4q+jR34Gk+5yS978+xkvlIzo
wUIyGl1fCDqdV1clSpsegor6k5hzXJXZqrTaN2pfW+b34wE3uyDGUSxazi85QThsCr/3/fmp1W8R
XIJhtqCKVwfMATMSfmMwxHP6738/2u/Pt6zpQYsK2kTAVJ4FzqpQI4ExxfxkcBFJyNMOFCrYUx4X
19tDv/cq1kLahOkzfDoAVfl7r0K73dHlCJNPgFEDfiy3C20EQt9rY3dNc+RC0fb3WsvR/KMVBU22
KbUWQ9GF464FQzLb0PXToS0BTn+gQSu2I+Eoo3+/zQsZ97IsDNTQTXR+jwaGPGsMNow6hK7lpo4X
BZkyBNc/gepbiNo0ubLexS3zx3rnp6+2u6rxsJ6VeFsrbCA21IXSC/IhBpIw0mH1OVjr7sPYi/D/
QeXpd4DD46Jmw84BHBfl099vmag5AxUl05808NeOUI0/GBBPTyMrcm+LDmrPwbC+hkG9gF/4e9Gz
T0v5UOhtCufbRVRQ3LTbPGYrfqhDrz45p/YBnbDEh5ZhkQfixUBa/fXvl37poWExA3AITBDtX3q9
vsa7QvnG/OTB8YKY7zK9ZkRwcYVFVxy8C8vSz0cyAx851wQ2r8/8Y9pa3/rUX3mIiwcEMGYbJE4D
J//84DstSfmsIdj8N2Gg3C5zuh4uuDOo7g6YXMP6aifl8nP9z5rneNdCUy6yi2XNrcDpyFbwZwVS
GTFgWiB5TQD9s/r5//C1ENsW1BqgiOfDXIl41GozvE5zMMy1PGDDtbz3UlgDbxkgMjRp0O47C6F1
2bRyWJxv0wNZsdW47lbVcWEsXxf7uvgC/3epc6ToMOWTNtdYKvMfzY6CP3xlGPj7pkNgBg17gakt
DdKzPmLvEp4RFy7FHWDrszXEOd278tpG+F2WYBV/yVcWcO0vjYOKzNlMejI/aSgR8vqJkEfP/Mz8
Puiaa0oSl9YCJ+0/HmKYDJx/Hdb3E4f1Mi6Czo8gxeFADbmEs8WoPrJrCMmLay0vj6Cxg+hwFg5l
67gz3HBwbtGuKzIagg4aOYQGjk9XutdcS/4ubQc0PP5nveXf/7jkGPRVxeji2eyggn7oKksT9O0O
NHb2Y9gYiZaH5eqa6vKljOHPRZct9MeifVmkk8qy+Wn2psDkJ3eWUe12QetdwwBhS1x6QuRcUO+F
gqePs/r3YiNBo94FTOep9GgXgUr1WZqjFVoYzfqd+dlW9SZ30ne/cR5Frie+PcDEwlgLOb+USn53
zJZB2ZAVd6pnS9MBhtED7prPmjT2TW/sQLNcOb5IKqIOzcyhglobO2YN60GQNyd1Yfw0qFNd6jem
Vt96SuZBQ/jO7eUKLJsPlmNm7QOTwvrD0JpxWtJE98rXSbEqyHWSxmOdv1tmBQ6Iy+M6xdU85v3a
gq1L1PjdA+YUbVwVQxvmYIAGXS3uKeNPvSqqu8JzgbAyMwJwng2IpmMljsIfMGD4lJRm7UbZgL1V
EJmAl7Gx2TBgcfZQllkdOH0/BmCKfcARjYe9MSdSiG1XpTfdSPd1Uc6xbnNjP05whiDl+FEp/dEU
PU/SrIJWIk0qzz6OLqSCC31G+T4gNBfTc0ezB4+hhzUR89grXoGvZO2swV+ZstmMvk9jY4GiJcII
LYhb+lPYcprkswobF/jR2WwCmqos6MS0sl3wnjLtcS7yR3voPklJD0go9tDrwXO5gD8S3txV5rwV
qQ3F0QxFdsueU7M8eHW9cfr6oSTyjmr+fTG4R4w+V743ZQG0Q7e1Wd3ZmXenTfy9TnvMJ1wOBzMw
pIJ5UlrABygXTNy7wYgDHNU5e26F98hMF+jwFDRbVMGR10mYC2RQ5tMzAspx7XhRq1qMHZQd9nr9
6LYpjaGsmcJGgz5NE1qcY/EChtLJpOQupdoYwYXsoxGooM0c5luiMWIpywf0St5HozVDa7ZeG7iO
BTOVLwNXUWOOY1iX2aujsq1oBWQ6TCP2OFS+GoHA3+dZOOlkVdUEVmIAF6xyWvBoZl4ZV1R8jCUE
nHw0WbpCxpI493Cl2E9g303YsCH10XAjnY3WWOtHwpmnXe5gHA87jzWp+lU+jpEPhwCgZnQappk9
bFsOJkdKU3eTdQzcLg6bBx0icCapgcrObfB5uxEHxmJ24OSeCg1q66GLOZRvM+iLQreus7JEiXQ/
UoT3UWmfpd6+2p3fBUNNbg2PFzFj9Gsq+Rx5fHZCY2yPWgNBGlPHn4DeEMDZlMB/yBjtlam7eDqw
/2KzB+6QDujOt9RKWu7dFoRgElPMXgBRoqNmN2+lch+ypdGgtKTQ/CFgTclXFbG7oHao/8wsewsx
BnxFE16rowMHTTJhTVlWSTWbj9NktRHgElMET6hnZbssNOBNUrWiBrelgSwk5fdFJ3cZ606m2W/k
SP1gtmsS9Pl8KooZKqBaa+ADIya0WlaGg9PYaHNAh99ybuB3vZdj/aHaBHMG0BZ7XE5p3gIeo4PF
6fAMjaUm4bUHZx7njvsUeoYie2qY2rYeBHMcDCoYm4z1xOwt+Dd6yKWxE6V2aCWcMkhbfpa994ov
nIUIpevMgcyD2bc45Bii4B08uzTXQ18NbgDRKjTPF/ZkxmDcC/NLiC/NG80tTlTLv6zegI3JZB+N
Sb/XrbkIDGl4kTVRNBsotMR9uCnm/aDFMy6EGRegAf4FZB7KUHhloix/n7vlmmvkRpVkQ3170+f9
fiTdvRqryLLlWz3WqxbpKjrizo1mTQzcaXfCTAqWbsLUtwa13IgXaHXb6LrpZI8tMKKFLe4Ln+4w
Gk0DfO2TZYwIOGbXB2YzP2qeEzTNnAWao09hXeVFYLX5DmbY36VrgikxvzljfdIlUREV+Pl2bmdR
Vesi0OZyP0/Uj5g1cjx7boSw6O0CMutir3OVxyqFlLPFIRrjqWoNYTXI8NEqGHFRRSaVN+nsJLNm
9JFvqFc4E96w0SKR6dQ0nK38YIGqEmDTq8DNDbW1hQc5YA2hgrbeiyqbOtD00QjTrnt0J//DL+qj
IVsQe71uZZnpjpNBxV5V3rnu9OkVcCQfirVXAfev0w2e94to/pdZsEenYHeTn70KJW+k27tR1Zhb
H4KmlTBf2pLeabwI2wxHMG+gdq8PZNcDFdbPgELB7ryOG3tIeFrH/qgfZteZgbDLnnBxHqlnPVU4
VKkHKHdGrDyBl9hDjQAeN/kU09TeCAtiLTVIyL4l3r3M+hqr+gD3ijU8uCk00zsWtzCpLFj+NKLj
OLbTTwObEhwuxAdZ3lSuhJdlVr3A+B0XkeUoeLEglM05khBJm1uMK06abPMoTf07S2p0PWWzF2cG
1xIl3RNjvpdUwPTtrVG8ct6/O2khYYEpbn2jhKu7tPOw4xU8QqGyEBT6VAeFN0OVv187mh+l+DFV
MQMaZO0bt3mpnGEDt7gtM6cwg+yaUEmawmipx94q3OlFT/UbO+0Cr++Pi/MZaGNtoKmt2+YJNelq
EjN6H5nWwUGpv/OV2I1QQg06H6++57dSQ8bQeh+Faz+4bvbepwzgoJ4lOIov9lxpMSQDfZC2uqd0
9sKaVi9jC9cYzYtSq7kVFt0jKMfUqFeuDw8iyULTm7cQDLklyEVtygPNtUPDnQKre2t9PyzsaccB
0cINsB28DEOKIVTmdCyo9ml0fpLnfG+Ozw7PjwA47VwMmDKnids+X7v1Y0eKCOcuMpVYSeUdIXMU
MOBjmKXWcLd5basxKnTI27hpkDpT6HQDJAb3oo+4JjE4QkrHNNyMp6w99vzHM0/18DJyERK2gfBJ
1KfeanTLeMIPdgH/6vWHEhYJnE7rypljBzhP1qPl2Wow44PDSwHOu4AFgFhRS7z6QPFlRzvn0K/r
eQUD6kfe6qFhfTlCHQpwx2ffgzQ/bE6lvZqHLmyYXCvtlvlPkHjYlY22rmzIn85GAqmtdenCCpiU
XWD3VWj2xQbEy7Up3ySitgA9tfCGVW7AvrcDTsAXd1W2EZ0btk22BiwpID0UJ1zIq7p+BLsfTdtV
+cn2QbfgELmjwIFtNR3c6Q7EvHRtYJ5IuFox6EhUBRaAi0CdI6JSLyTza4FDPOzlRG+Q/mCq9l73
ViDmD3gDIJea1lOFIq7rVhI9PbnYn+p+kGbpVicFDWAVpRZfnCygJvQ9vTa0MjNwKSaYpsINr0d5
WgakXaXViqlHV4+I/aLS1dg+d0iB1JLKgpcu9Y+xOVDTCLi/1uwhSguGZiLGbvBnatS+yeB9VXxN
Njk65c5t44JDMxewhrmLTO+ZZt+TGhMXXiNuC7vUFAaAEuRAqkLL4gEsGAMMN0M+2Ss4pP7Ijh1A
Aw9EvffVT+fWkYTm1DBAJaKaotma45Sx02jhavbQ9arsp7qxQ5jiKh/upJ4batwMvDzbITpHUO5d
l/4QNp48FRI9Ouz82b4hmvFgCbFDpzYGSvO+d/xniyDsW/W+0vR1ifgdTGmdkGaObarvVTFFUGrZ
+eC+5hIZeV6FFQaPY40nZc3aqlQEJ7TItdp4YCoErCpYqgU3T1z9NFcgYSKX8IiMJlXE0r21bRzZ
SoW6/sXtg9nAJ0QmPYNlMQCwitz4CFV8KYUMHOXxYYbAHLur3Fve24FVgCqNu0zIo9buxvEhNaKi
QE9MZ2uNbMf5XWZvptw61hGnWxkydttkGoFANNNQNvcOA0UNYb8zzVjgJwkx4HxSfJEXnm1o+m0W
a5/dlP1KjAfZ/pDuC9mVUlvT3hljjY78eshfCgxy5oZEFsnWsKibXSDbi9ylgRhWDAjLTNA4E+6P
P8EuR7px3z/YGM5MzgqKUIz2US38uJ+awEIpI4R3y5076v1A7vmmUfYJBjLLFwxTR665NcLnLz0S
j8O2G87G/M4YEtmkH8hZt3Vankg9rUT7LbwPEzZQjRLbtK1jVeVbDhZjI0Q09Uj9MqhvFdUaDLBY
zmvhHHnJIkFhc0xfOsz8hhEC66MZQDMSnHAGwQY3ARRqq0PRxsfpt0Axqtt+Zc98RfB/rb4WQdaA
I58pJBQO0iykBukjLUu4ivKdV20z5y2dbpT7Iqo5qcd7AA8RpYrAlsWuZeMKI42g09pI59m+a1Tg
+/f13AdoBG1cp320FUlYw27EbESwfQg8Y6WRKmy9dwNfDMbGR31MNNE8d7KMfWEFUtvgixxr038v
RHrL4oKaKA5KiAgD1ji5gdE2Ye48jtqPRh4JhvAQmQlygMnwLjGTeJyKT1fuK5w5G8Q48AjMeVzL
bgSLCwkhsCwZFKNZesgciZLl2SwI1P4/O+0TjoDx3H65BEG62cFAmpR6yIpHXebwnm4CCPNGnZ/F
YsyC0f6ZM2ul8i624RtoIF/p+71WvJLxzcxUIpASp58Y2EBGA5u1cnZts2X+TstrE8rp6tYw+5tB
v/HMMmh97d2g5pp1uN2dlYMEewDz2XSOlQabwjEYdS9orWerv58M69Do1bG2N2Nn4y2mcW7NIYey
lkS/rRxvLfiFjILFGU5cQT7IfChHaKqUUW2eBrkdmzuFJnTfRcpHguaguPYGyAHjMMGDspC3Y7+q
GkRxUiSwlVYtTLmVCEakG3qzkuAMSwhFEq8IeycHroOFaQ8LVHzYIq1urRK/YyaI718e/5bMi6tB
C0CRh49YEddg7aEUrYUeevDm8FQ898cKJgDpN2rypHCKVaZ/54YWCK2P4CYTAhb8CcXKmDJgdXFh
9TmCJre2tHIKRBWRtBinT9IPIS2jhRZOsYkAKQjfCoEboelCRy/hA15GNpLCvsIulVNkewjkVf2a
t+nKankyzjz2IUU4edpK1d0DGem2HsYV8low5FJcz004oztm2j0LtAJVv2fEym5WNnQZg0yW6ETW
gWk2QBHPh9khCTytQfDw00Aoc2uZUBDtsjgdH/s5DYwJ3seplCvk5MlcpIGq4Nhdwo66pocyzcBF
GdwIzYC7doImVf/TtUCj2N3GLIs9WlRrMrlxN2KgodtrGEXGosW5yId1msLv0KRdAL7SyaBiL1ib
eBNsYokTC+qiaO75BvSkzQwVNiqHHUfnQhESTr2HCHgztHfM8gLUTavMfhVWGhH4PhmDONSyeJSW
vgeKAUWGBU3kYn7kpbOnPl8NeD2sSlGSw1eb1rciZwAfVSohnXOoTTOaBZDjvsmemd4dSzXFZm0B
VcNDWVU36ajHnkZPbj4/TU5zM7tD3KEAKVPxBFDBXnD4+k6Wq4We96i1qFm86ZlQ0E6KqYRaNZRN
SBZxr0ase6mMOjSdKXFJdZAGbORg0BIRE/ZrukjQrIt0XGmqejAcfphStMAML+ys8tTAdXRstb0U
eyevohI5CSuRrRCouJXVwZvBuJvsuKmKQLlz4PDmoNQUpg1B3TZGg/VhtGmijZAQUAyVOAyQGKz8
SF3jAi+wcd6tWQttE5K8BjTwdAvdqO+6P0rjvZmMhc23E1rxnSGlmtB18IyTnb2U8HAe/VcuH7ri
w6mytV1+2k4bME0CtQYHiFTPTqZYWLDexlNm0k9t0gPtcWB6vYW9yJsms5fca9LNXCt7m0JPdZbT
zs2njYHLYGMIJuOsBZtjkh8TykcNDny9siBrhVCSl4njHHxhx/b41joVKm2QQNL2aFAXiC31BcxS
unGpiOsC5au//KMXORpgYP1xnJD41juNl0HnktAq8UJAF8IeCsveiDWdRhOkrNCCvyH5xrTeM/YE
MUsd1UpJqtdq+KqzfTYVW1vC3SIjqxEnrRYvmQO51V4P+grBc5urWw4nWebbQa3p6Bo4SOuQyVu+
SmZePcjM3TfVbshvTLcICwd0NcuCidu7Zm44do0Agd9ElEE1QloSW2kaN2UXN1a7QgnkMWOTg2Tc
mIemfyzcB1p8IT/YdDoUbKo3t4InJUw+am8IUdSFJGOPIL5GWTbdGg1bY/4Rd14ZKReyN2UbTzZs
3gc4ctts7TsQXSp/tKHYm5p3GvLqxNMdKe4a/GdDiHXHYJ7H6Lodi9ACh1zRXWvsSuJGMBWEyHWP
2H6Yq+YVPc9110LxbDhpmrHRqb5tO3+lkBMzZ4p60EV787bU0x83b5OmEFE1QzMXGmbSiQT/9tDz
xAVSoPc2Vl5Qkm/IwgZa7gUOYr2T3kvtlbgfdSfQaLydqj4gerp1tEjD8ZngBkxvU7yIBsMx28sT
u+c7oEmTVoeAhRz1laPhFtSeUmVtjBJx2qvCvEeXmtTVDlXg3WDbUQp/lgrwT4cD35sPq7Z4rAd3
JcybEt7XubszSi8axBtzlwQ7/XZanEE1ySRL0Vpx0a3DJ3eyvSP7WFrWC7oNaMUVsFRWeljZsICC
zS0ncMUu+abLnaizb9l8UOV8dBp9I7sDY6hoDqWO2ktJXD84nYKZCSwNcaVrida+FWV/EJOztnv6
KPU67g1+Knm7bZZzxV+pY54yoD3CRfI8sLMHzgzU1mbYg8nSzYnTfvmTERQFMrX+aCsjSpcg6ZGV
28BHHL5sfbPNJopmR35j1eW6QnkwNBFYZV2brXp92GeZE6IlfzcAM9hNoL/nNXCkeehBASAd01sf
XiX1VqqbgqkbDiSPji6jAP6EddqqMNx9mWs7X8PzTiewzXde3iclOqm+BUX/6tnXim0jvKRtXjr9
fmIsABFz5U7TKi+By8PbZMiozNG/zcbpyxMPKn8soQVTSjvIMzvO/Twu2YRkDGL1xgNvkG2qyr/J
Myew1SEd4GWG6nfG03QZSxzvOCNmDwwuIchDy5Lf+amHyH+LMQFKBTx9J76acp2JZ0WHqBudsMUm
AwskhooQ0jJcRDMyT4ok+cgELJqbdwYBduG/DsLBJbZm40OBP1kbVsAV8gdKI86/WveLAuk35vvO
eDPKbdvM0UQfZg9yZAIXyaSgGIHeEc1XVX8/+4h1TvZeUXc3LTVANkaVAMU8peuyxGiiQ5utt/EQ
fbNu5vLYQ9JiuTdevVbB19MCwNha/pd+h8Me9lW+0wb2TUekPTB+fGzS/FQaKarw1xztohrzCjBr
Qg5tLOBhEzlZd2iFfUAjdlPOViRQQnsc7tY3uYmvjzQ7rwFiNJz7qdCORHpbIIBR9ubbHJhNTSq0
6pCqzNaaOk1UDjT0ikdWH8CmgUWE8wT0OPaQWsmZr+sUopPjUG+Ihc0Dp4gPiWCI5cbvqoYTBfTh
oHX4WNM1n58z62TWjwJwuEHRIgCDLjQLFP8YNr/r0k7c/puXb5V6G9EXtTA5Guizoam1wZyHuSXR
lN6P0olHR38nhR+YLUE+aG+GSdyONnv4L87OYzlyZMu2XwQzaDGFCEktgmROYFQJrTW+vhfyDZoM
xmNYdU1uWV3L9IBwh/s5e69dKTcSn4h0OPh5fJNpBXRQdoxA+xT2U0hDl4YOoiFHnnKvS96rpHFG
VbsWKOfWSuLN+WwLaJAR8TpzcSeUh6nSSRN7N8NPZZh5shLdmftGrj1ruA6s64L+qyBfanPXsfWN
PE27b6jhBdZwqYcW23vZMY3WE0aiLxEgzZ3Cr+EoIqgbNX72qZP6ZkJLldtE/SlH45tSe/IFVst0
3QAFg/Y3Zvc623ppKjdDoLOJfO+am5S0s6EsXM1P2SQ2m5LugtCnrL4G5BPfmevYLuTUUzEb9nRN
gDy1qSdalRPVppOA4kL1Ymti7qoxGzyY2qrpRLSS67Tw5J5+jVXZXVa99XPiGVK9qul1mKnd9Mte
+EY34QTespO+rPr6otJHL2sTfunwOFiUdkU2ZXK4tIHidroQewqkYzhB0rZawkS08p6Q9G2Tt6vA
SEe7aIbBxhE5rkarlWlRtc19PNeEQXYVnNpw6GxcYy9Z0vEXyi2TmYKmrajRvShZpAZJo5t1xQWH
kgerGfzNwHfNFKOPvlAgtnLq6Uz2z60GfL3PnkpB8DlJ1dAUu/xTTLqHgGVUNuMLLaAzR5dHc6Q2
4w/EU7lT5CRYBQXbRT2KLys128lK+lrL/aOu+QDwDfVqHKZLpck3IE9EO41MXutMy92OU1uo6fRG
JGwCXVXSxs2kx6AtX2PEaHYsd04/l6RjlfrezLunSoADow5ye0ej5zFQOlTr6Q2s8hs51gyOrsZF
yacwDFn/IPbxjQxLaymgX8pN19rs18jlzKeUUl3+gIzrmXyx66oD/gAy5yPpwquqQS2e5PTqCDfE
3YPrjyVOcrGNRBusDx3nZGJZegsjhTblgROHcBdFQ4Vw1bVcl4oNSi7p3+n0QcQ82MeN6OlhBZ23
VzgtZhx8OAXW686Cqi9V+r06UBnT6vFNBk+lqH2wDhX5JsgbhokStgL0wd1W7/N1LogPo0RFJxqr
wjbYoW+tkmIQJ8pXznJukXS9l47aYmCm7amWw6biFf5dVXNSPoTzXUPNjtsMd+n3xnyuUd0PCIpH
PjR4LMBUT1cCLlZxld2Uu2TV7dPn/4vyYIGXqwoawp982GCIm6EzCunQiJxKyJluZr5HNEb15KxP
95SoR8fkgYyDdOeffHspE4u0nfrDFG/bjKTEwnCVvrwXyoTdKOyhetj6FTb5zF/1Uvff+YfEIJBW
AUlhydg7ZlNRirEmvYKwPezKC3VX3FV31a68HzfvI4wv21rrkT1eITFaVWeMtNKpK/+XgEdU5T9Z
09GTldJakOvZQDkpOgvTMtiJW2NdwfM/N9YptREWV0nDFAxU8tgVIc16XlsGzjoTH3yRMfkfUv9c
xsspTSaeSGyYC4JO1Y6dZYqRwYKTW1TYqyVdYrgUSNm0a2/x2VfX6ec5ddMJz/uSjPi/Ax7Jcgy5
iXJqAt0hehU2xSHaJLCA1AekFUQrLYD/aYsCwCsdDml3Z+blIvj8rgcn4ggJFyHFy1t7fLF+lDRa
ERnjoX/31wtPyrjTLwDRwd2YNtIZXfQJdQ7V1gUGZ9Krgzrz/VUZZUUIwiGaDpnehHS5tckJQDOe
MXid0LgS9yAip8KdhxPySAMUSXrUGpY2csgxbBhqbkBXuPIfFf+vrrMc72VSNM7cxhNvJtpLiFxA
ZkWY1EdKLnNQ60zw/eEgvVMgv9L2sbWSMju4sC67C30j4cakL+874pnnd+KO0kFUuKHAP5aRv9/R
YY5l+lg+yjgoQb5g7KVRe/392k5cGkPgYGMZJZ/u2P8s18YQ1arZEb6OaSpP+LTwv9Rqfx/mlEz3
6zjaYgH5ohNLUiEMtIhZAP1x4iNhUC+0Ra+9CAkKEby4WzXvi2tmlSy5LjKnNKRZZ9bRE1o1Xhrs
Vug/RYC1x7fTqtq8RkPG5vNPLsXeKG/V0bKF+px79ORzWyT7KnEeCGqPNKDsFZKiMTAhhsJbYFwM
7FB+v50n7EdQJ/53hB/uFd/PGnVUlAM0JNdMhss4HnN7isKrblSooZh7NdXslpQ68H5n3soTusZv
Yx/dRmpAI3KFSDzo02Ye36XqwZg/FWFADDS5v1/nPw3w0QJGrLokL3FNuIOOGRJ5aEQY8bAkdzJ1
WCMuB5tj8L5M6biYVXZTN4jHsiL7Y4rdXpSTmyxQN8kYbitdWFtteQ3odKW2kSNM3Ya/h/KTpHgI
87eTnu2iaPqratpeYx9s1jFnUot6c1ZWtKXjAjSiufNxJm3mqHlqCosb3OS52+SqGyuD7k5Ncjsn
EQkfVC/HmW1wW+fE/+Whh8/phXb6vonItcoC/qQcbsXI+OCxXow+j8XQOuSA85Po99vepJSJ+/th
Fhm/RaOixvUuCM0bJL7PBKXez8N8hUoJuYmuAejzY9NGAUi5jfZQN3YINCzJHSfhhULv8+/P4IRT
ih/15Rkc2QYVfRy0KcFu1njFa0hm1/Tpbyuw0grBgLvaYS9+Ztdx8g3jeqEXLIr64/U2mUAkTilv
WD4K6JeKpz7eEDxFdjxo3975/fpOrQrsXSVobJBCfhCPEB7HvFIVDeEWqcjsAGN3sq6k+/p/WGq/
DiR/XwLTTJ4R9jBQKo+U7z7Y1DqlXJ5ZGpSfZjqFDQxUUUtcOLDHtuTIyLR5oFjBjm366+/Cyw4e
OGUJL1zT2KZViCekNu3MaW31XVpLTnlVXXQPyArWLTDecX2e9vRP6nw8jdGBLPQqGQPx8YJozpIs
EOza08/tQHR36HB7GUVAknMq84104H7oT5IWvhZj9rDQnNeWKQAgKnLyC+KJfAkpCx2qg4WL5v62
aQcSkcZpXSvDg14JHw22Xjcfai8alLUvBLd6PT3ERuco+fgBpH8vFbTj095QXTWNrwXLpwHbWB9z
D1pfUJlOpAfsektaCah8TRGUdBc/iGP4VsE0p8wQXchqwfFztP4KSIk45gJbbPz6PoksvleWgWam
0a8loVWpDg2P/oxAo5/bC8mn4Fak1b2YaxcVagb0SuoLTPH9qMwizQAF0ZfZOloqfuRCcNOMkLeo
7lCElj8lWoR5JPzxOXnZ3JrPbh6uLaN9b9L6GtECxWnBX7dxiiKwus6idq/M2X1XI/z575NEY0IS
RcgrTBbW93fXR5c4C33NSzWmu6z4G8tvoe/fURHxfh9oWUx+vClfBlo+rV/2CSgRSyORm/7QdG9S
hNDOvCupwSdQ12XtwuzzM6SJU7P/64UdbVpLBc3qYDJeRTWVLgxFw9Kr9MINgnMRFae2Wl+HWn7K
l0vLFVmLRI2h9PZCpOxfkDwMnu7M/D9BVmP+f7mDR2dxhaRMtR7aZf4vhigCep98119Vj8uM71aT
GxB0UyFuEs6y8k+ddRjbAqRjArjkUP79ElNAboibWeLUdU1qJvbn+sa/lZ3xPvCMq9jH/FZtCzdN
XGvYCG535tpPPkyO6So/wGKVObp0TshsySSGFxHyc+6xJQgtRnTvq2dcPucGOvokjr4fSOLIQCWw
gr6+9lMRKvJVHUZnpsPJd4a69bI55/N27FdSxErocwEhTB9cxfJjEN8Z/ufvM+4E1pXt3HK2x7IH
ie8YTaRn+TBlHViAHMOrbSUID5O48ARhnu2wap7rvr2HEfcAaDZclcFkuvmshog5zFtLInGhE2a6
WpGPaqq4+/23/dhIw2LlY6aJCudXHa/t0fsUm4Jcskk4GKz3cvwnMs48yH9fw2/rzb8ROBmDIaRg
pxy9sWGc5Yi2GKHiC1lvVSfxirW/tRxQkauZ3IzaCb3A1c6spz/LEEfjHq1zxHPGdThP/48RTGeh
WwtX+Azc7Cbe5Lv8fLLlj3Pz0YBHtzKmHYHMhQEbr9wOpqOHzjJFieVS7Ar+vtvuTFtxNKQrvSPb
ycrY/v4sfzJ9jn7B0fqnIjMRtGTWcMP2W21frUPCXhe4dP95fin4/zxYSwEBZ2EqO3ZNmnTag4hd
HyXJ8gLU+Ue/pQACfj9Yj7sWE+5uXKe7fF08/X6Z8o+1YbnMpTSBFVaTrGMrpSwS9DerBQnJNrkw
D/JOWS1B2iVy3tdytaRiCpfQxB0FTlRF4rRoR263xyMynM0++LGP/vdTCOEgH5Pd4HFZ1tKyNsTU
oR3aCGComQc3uZkjSpr3aTW/NkOeeb9f/M9C8NGIRwtjm4RD0wijduhUla1MepVESBtbpXkdxzG2
k148mIFQu7UfocXVXhJfl+y4bF8Gs3DZiwXrIIXbdeZXnXr3OUtQLAdQRnLZ0btfTxBN54BHQu/A
NYK1Sr2dN6G1w4O4tS5NxTF2w1bdxLtgJTxoD2eGP7WKfR3+6MW3RgLfSL00D+P1uIp7R93ND/Nb
5NDhkncaaUBYEc8cak4+CJUPhrgcBIAvHV1y1dRWRlYiUHDfG7z4AwkQLQLb8CbIMm5oOYFTr/2r
c+SVn4dFXgBVXSI+IE3BXjlaTysjG6d8ghEuBO5wUJ3KKS772KHPSw+OQcs/5WfyduYGy3wGjhdx
lcMbNFkcWT+OcGTqWYJKlYttR7SRP4mTdqRd8iHbpYOW7EyZ89T8ZiyJNAATUvjxpBpLid72hI7Y
J5u6bir0f6NXBrSY/PzMUzw5FNNX40yjs6U7qrQkyJzg3yaQH7u3BAJDIlSO2M/IIs/tnMxTt5A4
D50tvsYX1zqauGHoC5Hk5+mTovetrWl98qh0jexMUZzTTGS7Wk/9NcfXR3wPNNOJ9OIMdhAKAxN1
IHYIE8197GPHmPVIs2c5I1layLwIQIdthP1ak+Q/tWG4iSpt8sw6yD2c11zOBC9Er+QNon6HU4LG
b0gHeBgUZPttkruEfaKzFbEhyGNoYKJaDn6zVK6Bw9xPIRqVOQ9QCMSI5XOBxnmVjR8kMOIkrNal
0N/WMh6KFrS7m5XjToUK6mQqxqRWTLzclK/mDBX1VJuvcG40RxPY0JV1eFnSDqbcM99VDV29pkgc
UZgkty3p4SbZ9ALJdloVejt5UTqorlbTjjfj/E5QKhqD6AiM7h466p/anNs9DrQZzNcSWi9X9bqu
u4cmw0I4gWv78H05OvOpPRWzvmSTkezL3gmv7NHs17Q86qdAV/nYs/xiEXwcgt0SPT5S+4+eQ9fi
33y7uUEwtandWOC3O2fXgmWuf5+WC7mEcz+TkjLOcak+5gus1hF5TPFWwwq/xE+Do9hXrryatk1o
hxgM7n5fCn5+8b4PubzmX85YM++Bz20HMNxMxO8RezLaOZU2SbrWka3/PtjP6blc23Jx6rLSHR+K
h242zZG2x6FRSpSSfYcSsnaNQVrk2uqZfcWJ7RPoR+IJ2FmAoZeO8+a6sk3Dvgjlw1xvZhe0j7Kx
vEa66FwkwjitdoKw/v36/gE7jh4g3xDgFqAnF1TLcre/3M1pKhoty3mN1D/FQXbQv3n9Xr0nhcfD
6LqFfAMR0nRH9q10vXeWjmTeVj5+/xWnLvzbrzhamrJyBg8wKfyKdbCxRBtZeLGKHPFZX5Xrsrg4
27E78d5+G3DZTny57GSc5wLOxjJ7kLo5YCl6sriXqdOuKeVy5Dk35InXlhF1Nif0s4ETHM1XLNqV
RpnLOFRYGPq8spXpmh4aFgG7rh5/v58/N0OauhyoZFBb5FwcH5LNaQrlWkSOpFcHCSd5rLP/TB5z
0l1ijCeCsZXHM4/w3JBHT7DCSxWTaKkcSmsrYQ1IEWaYmNxkuYHAgUEos14s81xC489t1/cLPXqM
dUSceAViGNaDdtWnPrpj0fv9Xp4egk+zYlim+eN8qmVFJFgUlg9m6j8HpugmYK7s38fQTw9iEbFI
kjHYkuV1/fI6akmuT/oshk+B5q9EnERm+JTTKxOUwlUK3dMM4S4pjafZQoLVNihRQ7uk+GFVyrrk
S9n5g9tNw87P6Aj1POGebVH2Goz1LULu7Vhh7bX6m3FYj2q8kYI4WEWa/ydCxCIkf6uivZawkERp
oWLvaHFFI5TNtRXv0bsQmjtqzVtzTK4tszg0Rnjgrn+aqI4zNrfClHp+tNGIgPinmmzEzNWKxPWb
cTf5H5b+TP1ypej1fhDQ9QpoePVhVVPlxYOz03J/Pevd/Zn7ye06WtQQGZAKjb2TSA/jaFHzyULV
ikYUDpYGC5O6ohXnThJQhz7HJjrx4P7JGSQ86GQLH6/YglFOWukTRKGEM0IqA4Nbsvr9Yn7qM9hv
U+uCvwxgHczq0dWACFM6OWOJXjCL4Xu0KzfTCjUB3paz5bWf1/N9rKNpHBVJrIwp+I0yQPDXotW0
Dr9fzs+FYhmBTTW7Qpp+yvILvrzqYyi0saGMxsEIk/0kEhMe59u+0tZJq34WTezlgXzdK+f2S6cu
DAg4WdOgYX5G/8AIyfsBjNcB0a7TIMYtqcz/9yv7OsTRxiQyZiREQ6sS7WU6aSJvFBGTVatQaspD
Gk515TRa9bygQd3fRz7x/WSRpxpLU0hdYruPPi4TRmtrDmKTCPRF8aJsgt2SuCiuci+7V86cjn5+
yZbBQCuZSMFIhj1adLWgEdM+1s2DWBQOkcdu14GtI/Awec1D+cyl/evYf5/LjEZtkPKO/q9/9/19
ySXTFyq63RR5hGv0jJ58K71LxFIlt9gW/AstW0cgAT2TGAXfkf/QfDLO/IaT745q8MLyuqLSOLq7
AwdPrWvRZvFsc/Ghjj7OPL6Td/TLAMsu9MucSBOyKNLYYvtjOPqCm7CJ9/Vilz5V8Il91ffSPdyb
l8X8cvbqlin94wZrSM7IRTMN7bg23MWakMxjZx4wq+AlUW2E9OtCAEPQ4q8Ibruz5O0TKxpyJbqx
xMJQSPixFwJvoU1+2els9/Sd5BKT7mpXS5mwuG42v9/bn8sNQ6m6vpSFTINkne+3FnhEIihZTvSJ
UqT7EN+VHWfZpcSGxR4mPLplwuGwqYQKTJA8nHlzTtRKGJ7zGYgNtmL6cY0mawIRqVRhHpCCrqAC
8Z1VRzAQ0mWW3st1cicRJq4J4ipszH0rqB9tmK0H8SkMztyH5R39/pT5IZZK6WQhov4QAQVxqgmk
eeqHtrodptvIfDvPA/45T76NcSwAUtJU7TSSnNlUE64pOw2BKhwBVxLeQ7fZ1nY7Ut9wzj3iE6uf
tuxyqf5wg/lMHj3juM/rvEwEack3FLfUTpDnUu2unrOtr3nyWcrricLztwF/UNn0bMYHEoCuX/mT
Z+a02wPcvS6miQztXeD0f0onfqTxnf45R4A88SC/Xuy/ufVlrVBykRS2NFMO5GXeNkr8d9KqLYbp
c6DZEydfwmMooyxs0qUM9n3icErJaCct4wQz1pUW4/+UbwUreSyN4swW59Q1oY+EaouWCiHl0Vi9
nGLACkZQ/PXrLN3q2iZUz3y0Tg9hsUlTaFuKx0eiIC5is1AZgnknGZg0jAzs95lO86nprukyGXKU
10AP/pju0FwVHen7wZBscQctmhQQXHEEWdnZ1tj1a2ErnLl3p57T1yGX///L+yAHmZl1sugfUq0+
kGflACbEJ6P5LzDyz1HNT8zwb9vdo8G6Pgqmrovkgx8+6/o2J+Lt9+X658eILHEeEGsmfRVehu9X
k6pG2cqlRIJ0jx8zzTBudIr0iNgvcltFfjQrYeMP7Vl1+8kLI06IIfkHSc33cQd4bmJaNv5STVsZ
Gzrq/ap8Q1e2SjeJG8sr/+pcQeDUg2MbvHx0afr+0FtYSkYThUygQwTnYSznjR5Ej2wDNrGqnXsv
f24wuK1fxlou/8tL0satLvspWRf/ciGusA8pG6hhdnbRWUijCflYy5sFAmLY5862y9w9+vAw9FI+
I/yKPdzRnW2GRG9BTEqIscm7XfX7brUUWc4tiz91CZDacf8rEllU3LbjCY4xyUcUmvFqYk38G4ae
skrYQiVO9U72lldss5vZKT1rLduhp//n4I1/o5N/Iesok39ERTWGaJQNrCh6zNJKBoEvxY7+oK2X
+hXgEG1rnfmen1xqFqI6khK0EKQMfH+kQ+M3YdrLEkB1O3lt6XwufHNVczCdzV5zUzv5+lwM7alF
FOUHbXoOGj8DtNkJWkJSqSQHDjKhsPflUALG//h9CTg5FVF/g/Xnef7QQ0xpXKpBNEoHi2Xa1N8a
5b8rlRWkFiI9l0V0bfzIqTfRNfXCkBKZqjjm4xh45YW+Q4pI8ziDWmgX7wAWiovwzqfsSodJONu8
O3EnOdCwNST+CknGcdnVjJJ2plUuHfL4MS63zXgfR2fSy069IYveQ6Qqb5JKdQwxV5tOFBKOM4d0
i4WNQO37yMs++TiQSfWXLk6y4ih8dh6i4Tw14zGzqCRuYUk43o5pKb9Gin31ELd8ZJs6ktcgy0a3
8xPqj4K/sdpC2JDFnqM9kQ7VjFE+rTWa5lq+V4sPDdn4WArX1OPw6WJHrGnv1OiBKXnUH0UxOPjS
AhufqbbqZ+FVt1R4QeKMe3AsgMBloYAEuNjOhvgSGdaHHM0sbrPxIMvjgIRv3qqxMq/irNr3wRR6
lRx5tSZnu7nA45VLo+r6XRU4Ya7m1EqFFTCQlT61uymEnJAlcU+UXvgWWvHe6NpnsQWnWMnz/RiM
b2Iexw5ZB8A0UrOlqixDg9H03ZD6bmRpcCowkDu4VZmkkoEfMC1fqiHzYsHYlFKkkoiSojqGvwXC
k7VSJKsACxgNilWZABEJoIKFk4kXSEV4DP5AHfTbGn94mficHbXmCnAWzKPqse7Gja77qOuklS52
ngjSzdY7DdejERleJU2K3RYDoK4au1h50crRqtHUZJUo7XVaIMXMIObGdOOczgTSNGEzgbUkznY+
VS9Nm7Kq5dlb7OPW65K0I8ozf2sVawT0Gcp40gfNCwR1aTSWeOyfKCgQ8yCZqyQr/6g5rG5jbHAW
G29Kgasr10fMTfV4nZd4MHR5PcUgjHJQC8oAarESXNngoFY1Ju7Lvr6kteiNObzbEpJcoLTvZVwX
9IECxKRJfC81wX1Ah/ei1oCtmD4vh+bjipnwdHRh9Ae4V+rOafQ3i01lF9H4XOlq+wIO+U30zX0P
oHVVVubbYGgTfI58Dy/sStX7Yg0baNzL1vQSUKxC/qm5eQAmRyxwsgYtZiYha3JHLeUUJS5O6THU
LPZkprUPaHauqJMad3UnY3yKTIj/inipxNazIbXAYhL11TTijJtRXzazuhrr4mpeLtvqMEuBAFgV
dbEewmmrEOIKcsV8sJTOd6HU3kyBGoCTkS57aHU2lJjR84P8KQ+VA/fJ94qud2qRmTR1wbVZNG/o
0J8aSXsR+zRwJAVEmRzzy/Ww0dfV0GNv93vKu2bOlkjGaaDXYvoYB0sBHJH6EKkvk+7PHkBPvKHd
6CE+Km1l6CJ88vM6z/LXaoqX7vFbCseACb1vi3Yj6B3mz+bOn4XP1DDrq1xq3LqZVq1BeSy1UL8D
isim7RA1kZ22WC+VfngMAYjauNfAZdY1P7cNHjSx+IPD9XamPelo1vAoF9ZFWTQ3agNhEOxkZGeD
5AWN79VKs/F1czfNHV1ocZ0X+W1oAKZKRov5qctPQVQewjGaeCDAyop268skSlkDNFxyyfeWmlzU
Vt05SRj+LcXgHhv/66RgHA16m82pIwLRsgLculWsemFqXhZDuS6autri24cnmD6W+oCoruZQ7N+q
KZAR2l07fzQeDDXfzQOJwrKCq1GR8gclslZqDXUFUou8lqld7vqGCQmqDeYiguRiyF75NX9x7V7U
ndtV79Kg2zI+Eb+q73EO7+hjwP3gHGAeGh9RcxfcBgqxnGqxDgplVVXj1aCD/FFFUC4LgcXqZKZq
8pYFIXZ7yCKlUD81Te81DUkDs+ZVLXQp7sE6LheAJoyWGEN15a+7OYIn3AA5jd0xeI/EhxmiBKbW
Ss4eVEFzRlGFVODjUO5sSGn2xMqDfsTtu+BFma/C2P8E8uiq8C/UwlgZaeX1euqFsDnCZfWFEg5c
ymhERw2e2xoqHySEWM6xU4hrpYKsOn9EIIH8uH8nz9eeM+1O7eAtp2AHfMF3yEa5RhZxoQnvFg1+
szPduGATCGtJKSpXKCAUiPktSz30PjndqMwtIQQjBjlGG6t1PY0P8HG0Nn0Pk/HO7OsdcJddoKjr
kRCwStIv9DB0izH5aPmj2tTjZY8vcvGvX374CWAMzX+r+njft6xVMokJYmWTibXpy+uoudKk66ir
r4vwTxuH6yboaensa4tMZlm5gK24YXnaWgGMvGbaCfl0yC3BSxAxGF11PdL9nqIafsJHafSboMvX
WALv/VT1TJBGRlxcjQWU6/i5lTDQVzWviWrnQeQCpnTC0QAIM7mKFtz33aUMgGse6G8zY20RPmRY
ghILX2u93QJN8vIB8opxM5fUt0NxLQb+TcBXoTPDdStoWyWqdtQmbMuHAgzvrLPiLYshMt16bWhQ
ccFjIj6/GZNXQR42aZ+4qhnumym5GnLQYbIGqjnPPUu4roUtCSyu35cro7fc2Zg3RUcjMysdQ/Nv
wqS8TnPDi4B9pS2wk1yxewMzYr30eYxNrb4jH3azuPRk+FUx68aQWJ7Z5DsNIEGWo8ib/W3SVTvT
eA8BLsQZOC3QAIoBRyMnRxPHsaHXJF3CDKmtXQ+lVa4/zEa9rbun1noUx/Q61H1PllkwchBrrF1T
i9ArwpARVTc5VS/WW0+xZnvsoVELhGCrGUmHrRcUojsXgA5Zm8xsgKvWzXz8VIhTMPskXsvpLahj
bwrFWzV7GQtmHTv72Bq3E2c3CXyiDh2V7t1kvZrxq0LvzQqVTTyqW7V4Q+y+M4F64rVvGxOsBuZX
0VobRX9dZuSyqwsWrALQPF2MSWzn5Qe5kA7ChhWZV888RXcEbFEr8trHNN8Na9CjrlFbVx2pckUp
repgXIV6DAnz07dEbgEeZaG8MnrNLnmFwRDbZTaFK+wSO4G/pmiVFUz0m5Q3ss4qvmnCcxkn61DM
7sahXoep4iYAvXqoZCLwg1TvvAbSuj8mLFmcUDvjrg8lu+LFK1tpq4JwUzuQbGN8ncXZW1Nol1JZ
ODXPO4ui+wg+kZ+5UtXt5ch8Sdi0JGp46UskPun6yteJ3evNey0OLkGaueQX2Qt7MlFCR4r4mb54
gTCC16Rze+GiCNALlRKcYzh94gtKipsQZ4gPtUQf76AAeXp7ENnyxU0A7BrgIvyXeG+Vt8HE0qhv
hBS1usEjlGxhKJ4HMbcT8yJoIxcXrBtCW8/hH/Ygr6V8XwYFLpmD76OJAl5AWdtL8Nsml5IW22OB
sacXd4IFyyyyNQGCXLTQEionZMqaSr9W1G6jF9k+E9ILWmFXiBLeVP0GkluhXPaVTjX2r1BYXDAK
ZC5QVaoNu0ony/6iRF+F8McqFbyY3MNirfp1GKZ0ahFsMktuVbV7lY2CrxzgJjKJJX9jioBTEp1Z
xR/bNTN5qdFfPeycMluZBprAQV8nUZ3ZVZpCuoFLZO0G1YdlE0jrzIrgE9IHHgLoKg2QSZj+GtiK
cRjXoUFNi8+acavGUBHG7GUo7lsoypG2IOim67Z8rnWFTjg0KVPHkCOGf9JC9DRxek2l7JGWTUAC
OTmDvQGd2wobAKSZBBxGzi6FJhKgZ7Sfql7fzVbyCQEvxLcE9n4IzNeoyi7LFKqLlag1/xlXIjx3
Vkys8m40dGQNLvxsQxyCj7lgh8d7BJf8LU/Hm0A0XuMOY6HW7sVwujfaCuxx4xnkRwKECj6CUrlN
JQhaddrBbx+9NKtHgApwLDgdDArvmhyK7NarVWYini6xI7P1hAbktMptmQ2rKhHXxjDeUIxYJZAO
fYWhpHGvsGvoKuOW88ZOgWEywtLrWi11G0IBOmi2snFdq+lemIjqqWPTq4g7cOmL4ixMNnrJ/K50
Zyhzrx1Byg6QSeOPvC2vCGm9I7F9Ra6CbdYyO03i/gZln/cIQBeWa6XfCeBOY5/MhbZ1ZeUj6sAl
IVwCfbQJB+LzJPS49JdCQXOntN5qQr310f/1w3Bh0EYETukaybwvxuAjAsUxQhBS8vtUvxFqNuFK
uu9HYVem7YVcVm6oXaZziNa7GCSEd7gs6eGsk7xq+Ra2nQPPIVkJjcweR/M56sw48vpS/pMl5iXN
2du+UVbIB9DhQOvwe9Ubqugwyem0ln0yDWI+gY4ZoJEw2r054MuW4f3BKbnzzeBPJCUvQtO/pMp4
GeDHtIuB1HOCvYHZdNdSqLnIfa4NM79LhNjzxaAB9iUL60ENOjjd0lM2iSr+5/E9E83bGaOq3QNY
qvzozUg11NQitKVueq5E8ZYvJ1s0zYXZVa8mo5qd3gT8QnEBMFymvPmKwaa2Zz+jBIdsFPtVzC4N
rrHlqL4YXYhWJjqzlt81EWTXvIr+VjSgkaNeh1Z02QNJdItqeDXMeRNN3dNY91ecRG+lBIxcV98V
eeKVTfFnFITn3DLvxEi7nYd0G4fxrabmt4oSXuS5dDGEheQ0hvGUEnvpRCZwGdG/M5Tq0SiNt9k0
PsdSu8IbcG9Z41qHzVTD3V6n4rRKW+1NLLRPvx5YaWXjTRfDqwa6tRpOkH3MlxpYecYZ2A6GlOqM
HH1UZT85kd9ckh/erq0U4WPLOSlTSYUO8g916tatpV5qcXPdTYhl8u4vcs5DpTIfdLPYDnF3F+jm
rYS72Wp0wM3G38nUXiMhhE+n+8OVZpGgK1oB6N3gqR16iKll7bTdAJWoSzp3+B/Szmu5cWtZw0+E
KuRwSzArR2rmBqWRLeSc8fTng7zrDAVyE9u2r+xylRaxQq9e3X+wuA4MHb/ipI+lldg4j11hchcI
0aPgYcBZ1/VLARZsITn+fSCjxOx1sgv7Ith2KNhi61Mu4zx7lXmcxzEPx5g6H4elSdZeroZ2pquf
el9e+VbyEnbavZwOXFO5j86qTxAUguguMLp+W+WgewrAQY3iHUw5fO+MFMlKv79P4+DJdLTHzGvE
LSByPNgc6aZSc1JOxIDC5DrPUOCRBKOyQ6tp7UrDnFTXcMyQMwU1STe9TvLhlxXLSzdUHoHXcwR8
kg1MleutKtV/Fl21UgcUGZtA25lmv+4RlUemrP2pmO3WR01n60gDuV0ZbkKDV0TE61eLXrndawQL
kUlXxFjmvRl+QucoVknX/tFozX2lJbs+dDZBUaC0CI/O7680gRlXcwcs76CLwIYHnBUMEdW9UbwU
fyN8pWKL1o7iWFSWNAQ/dJGtjJQtq1Zu/U6muMEZjd0OHgzhCFXYeOlKxlteUZwIzPLRcPtXePZv
sZ88FEWxyk2EZYvuA2bLzhLbjaogVSsK+T5ITXPnm2aD3hWZSWDVuR35+rsTKm96hQqIRlHDHbpn
MzavavRBEcmtul2CTlY0aG8tbDIzVf40RtloLp6tFiOpJGWHylU6O4jDTSXKr7RDrrMWkTfLzB5R
mESZuxQ3Q8EDTBI3ldyuXapZWaPZelRuapr1ndS9D039UormvszrW4h66Pz6Ca/cVNIg1jtXakyI
EwjjxKIrvTNUJDbaBL3JZtPm2acr1X/ofnqbBUFtM5XNMmq6TxO91EUbRusgLWpyNB8jNHQx+S9c
NWT5TTaaaz31+oU+KA9lUL74nXDtxdqVi7KnYnL9gy8/oMC2RsvpoZXyhw4dSfofpJ868kGgercR
1DS1LaIlHOCcVAfxP1mv1yF5fpmM+uUSWqfFn6pAeq63DcVhfCUWei+t2wFJ5LTmbdBUOgwUAbJT
kazFIkZEXa43vU8CDiLyURT9n2IyOtuQXxDIb4fO+RU2xiaxpK3To6DaO2WK/lul2YnKgzaXwl1M
7Q+HGQsuk4KlgJi9h/gCOFVMpQ9dHVS6qArGyt4beBF7SoAiLI9BT1/WaAu7AoB3OcHWpfQB56Vd
CYKjzG/rPHx2m/xNrxGiD9xh9DtJ7+M+eZIcD8dCn8ChG1QFSr9Zi2KJHD8CiI7RLB05vCk75yA2
fbV0tPglylWsIiP3SRBbx9acOF+lhH/Iz7zrQXP92RaIFyQxz34Rkx5Z6X6iw/tkNc6HTnkcdxzh
tnGrTVnGH0OUI//lUvceagpruD70+C6Rhkti/pzk+n2u45vUODeRHN0h64uueUPiKTlIeDqJEvDD
NXEhSc47ZcS1YwiwpKGmC5G6iC0YhW3S3sAZeJJLZNpqv1OWqC/cS1Z8jSHPk+WFh0LR9w3tXwnR
W1QQesUW8aoY3TUy7m8UU2UjX3dxItuNV/40FT9YKrF8m5tdvSj76EXBomnRa6UGvbzNl5YuZOuy
Vldl3r4OCs/zuohjlA7hKQwK2q1atmt6aaXr+UOsluVVijbeICF/LygcVzDeWdNkK83FE1uGpSxb
zq9eL+5CS/20HN4cWRjWK7cI36IQk456MEBgGtmjMuRUqNqKrE6xFknnyIhYCnt/MO6sXlhhWHET
uQ6xKXaf5KZ/C4u+RRG+IZdWq2unju60rv1Td8ihcgc1r6BM0TVTIRo4po1SRkLJov1ZUCmgnx7b
aoEcrjQe3SC8F2qUnmmi2BRKhvsmdcE1VyaS3nXsrhjdlrluliHS+7bWCZvCUsgZ0vxXKmr4kXhh
vmhi9DFSV9J3lTD8imTNtXOxXHRti5W8Bpq3rbEO4kgsyhThMopIsRbJd12hHMIq+VVmGmx1/RoN
n2Ql11q+KsT0HtnLl4K/zk9Igg1olBsuTZwGwIIiAt0th3q4CkujfRxwmvKGDBq97PkLVFifq4Q8
MuaKWqRZvdNrPMHlSEVkNdxHfaE8DorH0w3zAZuUnScr+qfxgPdA4eOOYvDC85THRrXWlhRkqMCF
HzwNQAFGqGv6/GU0KsF8q9oOe/Wb0B0qbJMIcxLWFzmIko7q/kIX3S3XLVIsBbKKiXpFpfOQxvVP
19KGhdgRI7yKeCSEChqO9C5W3fjMcpXmBokmblTJe0ELmxcyctDoKcrNSimCj6Rp3ppAeXXKGLx7
iTJPndRQU2sfALwVCsui5dJNI6/cseiPajl85pnyU0S2sKjjN6l1bq1M0heplDxEVflG4e9Hz5uz
NyMKpnhGUTNBzNawtp0XvltBvvbF4T5oyje/027USH2UAloWWsbmxc5K3GRm9exk3l0MuWxhNKiA
m9D9tq1ImunLVmzHCdDQFFXfdPBjO+LKXXuG+hboCJwHDaZtuoQ4naM06DJL0kuOQ9g+9KytMYiP
TVJtM2UEfVKZNTIcHHINHdLe128NIUDsVZBuale74U7AGrAPngPNfakdBdMQ3hChc+M77aNfdq+a
5yIC7/ufqR7sUjQkbjASTNgd4wFXnAynKHiwRV/qK4lqmWam12Ga76TceKob+a3tjYcmtd7zmHPr
B2iW6ssW5Vk3H16cPL8TNPm2UeN3oRKvEjO8oopNjax2saYQn02jcWwvTh7QECAGktS0wxVt7luF
47h1XUqRSZ98GIOBJKljHPzR+Sau9y5ikKbhXvWlsRLq6GaoKKF3w3Wn5Ffd2J0pQY/iWgZEzfGD
h060/siNYZ01qblCMUFFFlX+4SUK15yeI0rbF2Rl7rAU1WQ00O5eXId7vk+A7WGTl6xDhDLW7kC0
M8nTLT/aetjB2W3fa4s2NXedXECU6utb5EkDu21bZBj0ZRZTmIpz+c9eRobeGd69NH9CXAqL2Srn
RHPQ8rqEYwl+A6c946b00ADIRnKU1fHnDRM5pAiHMN6dmW5D67iuYoRRNY2Vdd4Vt4GYaLpoEtfc
Z03c21rVMpKLR4dVKG99pq/MvnrIW0ej3eNuBbd4CRwXa4k0JSwYK8+FPlY5iJJHxEwU4nd+Kdwq
rnifJcSdWtppGsK/zVDcllb2Q8y7q6oQ3rwBMe3cxIpA664KXfxE1FhbuH25bkKdknPG2fYF90lx
hmBhVsiFJln/ovjKAX0iXE3amgcJirmIlcTFNh3StV4kCXFB9GmuhTKWAFlgR+KQ2q3sc2OpMh5S
iOEOFpUbgi10npJil88gVCU8ay3kZASKUlOm0918dbmNPtOFnWLUqiTjgeGDhwC/9ZllzZVPYUyr
xGvA+zPwkjOgHR2oGMQlSxYBskwA6qlbC61uds5rzzs9wEynx0smMaNNNfxMsPLz5hr457rn4PwA
q+rAkU5IS4UDXqxVOODcyPdGgZVKjRhyKM100M8gEUDdA1BF5QLk6BT3m5qlmwoc8FdUsDzRXwxY
Ql1epC8U3QQdAyUIthpvO1UG4PwdxWEYleCEJtDFMsT3yDQPXZteZwNS5KPDJnf9c5rdoZeyyrAC
a+X4NSw2SmUtVY+nUI9AKCJZuYxCngLshJQYsyqEdcQIv1gcD9WHMq5WpkU1ZCh2qfo5GNGuqh/D
YU+DZlEGBtJLCD7w8JI9ShT4WsApRGyL+ppC6bNeyfhIhbK8EntjYaLY40PkD4ulWFa2icziDKjl
zJ79NhvjRjuCKcmZodPm7+G/hdRAMJVQu2ijtAjYdn97y4JbABdhsrIa/0wJNzI8qNJshdeCmi8y
5VutFewGvkMNGCGthZ08/Lq81Kd71lANBJvAmyCfKk01A7xCQh69pB9nIJEbN+0DvrQC6UFhXx7n
dNMyDuBD00INUjqRaLQ4Gp1YCMIrhfE7d6i3YCVm0E7nPsVURrkwdBfkE7AcEI62SDHPRGSPvoP5
3FLwCfq3y99xCllD4wXYNIjlUZFxiucyW7nsawtidOkKVHyfXLxRC4AU3i9dSGdi5SlGjRUZ9RE5
hbAopvhTaFKWEXmd+IqLsW0OHXVnDWHmIN7GXvEh1eVOJZIvQtmaISqdWSwGNk2Dthd40elHSnrJ
ZePI6Oy1Ps+YqwTI9OVpPMMT5tvQCkNtlRv5hL/mFBCj8V4UX0mli2v6OFc4kLymmDLdObsvOZIf
oyLaPtjfVreu/UR2sbz8E85sF36BRnzjbjjVXxkK3UwEoQ0PcXjI8tLWfGelxTPH6/QO4jNVtMdo
5Mqg7SYHOna6RHVpn71iDIPnhp9sxdE7C9mtjTjkBqLl7X2iOe+XP+10VCYVMifAejSRTpghcaZl
WlOJKF7k3k8zcN7dUrpX6JKvS1AirLyGYebn5THPIB1RXlI1ToUGYPoELZ1Gbm2KEfK2XMl24v4y
jWcaP3YlUb3IaAJ62jaGQ6vShq6Vh9hzV2lFxhFVS4+6V9nn93Hq3jUavVxtRrn1jCbFt9/2pVx3
FMGHCK20QBDrV+tJ7RfOZ7L0lgKSUKBCDIRUNVvdCru5DXaqPAqDWQZMB0NI4wBPjxEZABQ8vINe
8Sp7rFfKTt5Dxr9TV9J2lKimlSft1XV+La3iJcYzf3t/mzLQYUjUnGFwoJOtB6jY6niZsx6asGrK
X51G4lrPHeRT0S8+8niYMZYcTa2OT6neUQ19bd7i926po+sTbyzb2OBZ8CDYH8ZGXBb4LM5D+uQT
QN84sg7BXyXYn4iqylIRapXBoo7S3/Ion/SC0g3K38lKWOqPM9v7NCaOo40cQRVy2YmyapWVmlt7
0jiaaPuUqVciyuZ2Cn9EXsgHjIiNH3O61GewkiMoUSSnxC9oJOF/n1wD5lfPZfrXJxbPFZpqqe3e
4NhpC58wLefVmk7vt+8jTpbT8eRSkHBUfqX/ZCceVE7/J7hECl0AOixpMzOrp1fc9+HGIH20e0JB
jEuvZbhyVe3cW3+L+j2g4XV16LYj8V1el9QuNvk62OMENUO++IKzfk9zv48+Jn5Howv+4JJLM3q1
BAayM/ceu1e4pUOFUhJAtUW89IB9LP4BNej7wJP8GnBgFJcBA49qdeJNavMGvKPkheJXu52Dup9R
/CIgmxr7l3zlTO6lM8mxZRAJbihi3gdL4Jer6L1ffoGId3MKQKcX6zgc+h9gsiURbvD3WU0sLQt4
6iLsDK5CDK90/0UM58RGzxzHb4NM9mmsD9R0FAVpWHKGsusWAh5BM5vzNO/nASQCFVZgcCHnNdmc
g4SQuIzH1Kv7PqwrHKBtl4im/qE8oDrxAx7IAzqhnPvny+Oemz9ijKpA3EZ4/2s5j3alZ0WGgdtx
/erkzo2q+ST9uLFZqjwXu8+cdb7v90CTOZQVKuiqqxO6qQhGIByca/woBRJocBCXv+ncNcFY7AiN
3qJ4wqDJhDxKZY+xnJ/eDTDaFerbu36l2+VNs80/GpELUdjEa0tdzt3DZ4h4rCMJ9CgMxaNq+mDu
MPjCEYSxrSfhTV3RUEZjj9onTt5g6OeO27mdeTzaJKggZVhLechFUQX1YgifRiPBy5N5dl/qErhS
7j0KORPuShynNbDq8WaPmqVWlZ91T1U11Q3EapU5C4izn3M0mPz9NIs6UGSpGw8BUGANg+QymlNC
HAPCJAyj1vP7eyYBQ1EKyWn0oX4VN92bsta2JvWzELEw6D/QAcBYzxU4zoZEZK3IzWDEjTr3378K
PLCaex1bokSjrL0F2fLQ/CLu42gRAWtYzvIPzk/j7wEn0xhHVqULImsmbswHbd3ejJbei8aOd4pd
PMARv/0nYfj4EyezWik5VZaKhRv9jCuqmj1u9hKtscub8b9MJVrzBhkl0X5yl4mKllhiU4532eCt
/Ct3T5/gDpR0t9IQXRPmz/P5/fJ7xEk9xo1CrAIqTli56lfFD+lK39VLpJAXwUpZiVeza3cmSWF/
/h5v/P9HAdnIcxp+wIRJEwp/Me4YeVV5i9SmZXVn3LrX9ExsETX4dYIg+Zzq2/nQ+Xt4Vfw+vCMp
RSfo5oDkqy0hoxDAVoPAjC0VjncL915f5xgaHEY9RwrWM8t79jIyKHdAB1KkEz6X34Z1GRDSXkGL
QdrYFzhaYQV9eQ/NDTIJmZKnFH1V41oA1E7TXpMSa3TpbxduuAR4jFMMpsqlTrOS1KkbpLQ48ZJ0
DVEzGj6bmCZm+5SIyury55w960dDjf//aL+kcaKKfapyIvDcLId0mdU/Lo9w5oHPx2AMMpbSRp7m
9xG8qpX6HBjjaypjjNfVNDtl8aXSmm3aBrmNKRIlFLGbKbCd34lHw06CmCJYFSSadnyONEtzT7Zu
hz+rbbES1z+S21FPkjbE8kGay9PHv3tyQRyNOwllSUTzJvX14TXRhm0clrRk+shaBIa+NIfgMTXq
Ww9U4wK3ADqarrQWQ5wEDfmfnAWTurgk6WgwThlkual4Ri1xEK1Bf1IV7RGwzn3jyDNF4PPTTKV0
HEjG/Wg8Lkf7RzPrCB19V0Q2RVn3t0C7omVXYuQHR2CBVvzKXPdb8RYASqZROJg78ifphcaYo4ws
zFXskKbFf6g5cqBib/GSDrvEVNdYTS3Q9gYc8Pftbb6Gov5HnYpS3PR9OwSprEO8ql8oAj277kJ9
KW/ijXbjPku2/0Pfqgdraf3t6R0HNRRKxFRm1BPqb9u3epV1TvVSrtQ9nKFR1GTY9qCVEnuhPoN4
XRWP1QbIvmQ7M6Hh5OBOxp6coG6AiJdKVvXiInH9sxse1fRO1661cGMRxC8HidOqF4OhksCbbySV
cn6+76MOKE2WOHH9AhfvGvQOIINRESK7AjmeYK++kN6Lh+BBmJngc/vneNhJNE+lfIiEhGENtXsS
Qm/VO8LBCt1ruU5mWmFf2h3fIsPkEyfJh1zjAdt2Qf0SFZ6P07Zw3QsoIbadfiPWzvUQtbote8Hd
oOv4L2AFCOi7uRbTAh/LEigtzY8nE9ojuH66zpaZK0u1BFQNVoYIVzbOEn2Sx4R+c5CCqvGt4iER
cZAPxSe5d0vbUiJzGVdAt4KuK+wYBi3y5Ua3pCMcrNxBfrCqbl8G4cFQq88EaoNThB9ykN64tY/h
h6wvhwwXJ8UEcBfrYNhlM3ooQGgXvaBvEbrg1i3Sv1cf5kzrKHdBZLZk/l2eygrUHXSIPO37Q6Z5
NH6Un76PxbZobdtOXYVN9dTqMws1eWqejDjd95VVDb5f9YdKQn86woq1h1xpQijTb0pyqZmdP/65
o21xMtzkwnChKUW93DIc3nEovtjD1lyqi3SXrJKNt/mXo03u+9CwpLoRyv6AufhSWoLRUqmANiss
2ze4bvjSzD10kl+Mmx6lY/oKFqIe0+XrO8uHterWL47WPSaFcyepcznvGBqOJhDhe5nKKhoQIlR0
5aTHHJoBQF6FOJVKPyrL2wx9uIroy87M3LgO02GQLySLoWGOBskkj2mauguaQC1fekx0jRbFJbdZ
utDC01gGzQuXNHzUgodcRT0neM/hSYcQWC//iMnW5FPHCo8i8X7RpFN1U8hlVR6ZVvkCsfpRLppd
V/r3pas95rKGiqv65+XhTheP4cAljHJvqGBODWnibmgAVWnli6F9eslnMmdccBp9v/19a/JasEI6
TgVdlBe9gd4BxxK+7CqJt431eflDpsXpr0OGdJ2FWpYIInO6DTPDT8qeTXooIn9fgjYDNgBgxrQ1
91kYwmWnNH8UhWCnLe6YQ7oyBuuhMrqPKlOeZn7KuE+O9tFfP0XBfQTMAvamJ5OaynUYV6YERalc
+1CIkgyaMkDUTsN7qLmqRqqKA6TYSp8bI5kLAJNb/a9wM1YSyGQ4N1M1r0J0E9/Uo+EghTWw4uRn
QaS3AzPgnWhi3pXrCYWMwMfpGBX8OlTf2lRs7bhtfNuKPegPnQouokqf6kxNV1VmiramODMxeHKm
J7+S3gGTeJRW5r7Zd0Eg9AeT442xdnwvdcbL4DVzqzE51X8NhAY0PSceKCd1U8xyFTlPnP4wqtaM
3o9qt+lg5W6MjUL8BRPSVcvLO+DsChwNOck5+BlKLovhACwWR1J8y4DkRVeDlmKP7gg3WSBtFSea
mdBJ5Dj5zvH/H01oo/VotjGrh1DR3h0ZOJWSYzAjVK28Esq8AfuTxDNOglOTh/8MOqJ/FGh4J9Xh
PoqcUEUC/NC9tZ/qZ3Hnb2Ho7I011Jz1utnCNrBvnbd0WWyam+hWe1H28lLeznngTmoiJz9jcucJ
YWNpYsbPEPdwrTfNtl631/+DptnZTfs7VZkqkkRqkkayUfcHSM3XxV1+OzYYASrfWXvnTsQRbwGf
dmaOv0Bo03BylB99PdCOFtboESugRT9e6Nlu/LjRLhVy2WbWmeTsvj36vElpKRShgPgVn4cG7QOM
fJQNF9A2kLce1zG8V372a6QN1s7j33zl/bWAv0f+al4ffWOK+LLjdOPEds5157lLL/BefVWFxpIP
M6dz+hI5GWxc5aPBYsXzVU9lsN7WN8MSAxjBHk1o27VkI/x7gy7v7VzdbGbnfB2kozF9qOiRUY9T
C/Zd6ZK1gbZGrsxFnmn98+TbJlEAlH+dRmk35poICt5iWr6xVvKHZOPZRiNafrwc6aYqlYwHeQiK
LNEVRbITnVPwLDlPECU7uCZqMnXddtewBn5VuvaRFfDICiIPhOBaXzZWgjWSj44AmI2ZIH86u/wK
3pSj7S7Isen2UevUc9u+cl5BesCJWFQAkSD2zHzrSYTl8zBHokBPhYB/n8xtodMYoEofH9xXed/S
LapvjDWk4qW20p8GusP9TsfAZu5sTOXn8YD+Pu54bI/2jqgXGeTBNj4oqVQuKJI81VhG2n1Q/6oi
ei15/tLrW3hC7koL5StDSBHrjL1bWfB2DfyswYn3dPOXqaItYdY9mWWxoaJjRzEGbMFQLAdRnxPB
m7a5Tn70JJYoNPOqrGKyRoRC8Ee86rY5BeLuPUAras4o8/RIj1OE5bpK2WbE3E1Sd4kHSAAzKeaS
V96GpbWOETgDom2H9liM90Tb++nczr61JuntXx95NOzkIYmaKfUiKEGH/NOgAqj94W61K2+pInWD
2lKxzOuNViyGVWE3MJp2M/vxZNdPPnrMfI72BYKeQzbWNvjoblntonX3K/nl7n2QCmP/wREXVraY
vY5OstvJqJO7FumLYIi8LD44N7INRGEPDW+h7M21t9dX//ILxxk4+kIhqJM4c5nfcVm1XbAbR4ye
wg2wVyzDP2Tsu9WZY/71Uvh2304+cJK99bxozWpcVOxb3kbjg/alOuivpT36PEBbWRoP2r54HPsb
6VWClNP28lePE3hp/EmYof7TW4HGXi4iSiHRovTm4ApTq7uTfTuJKHml1IMgM0T1UUcLaQdHbpOt
003ySwEChjOhsHRsfz0XyeY27CQmGIlsVaZfxYea/WK8WtlVL/9NcN3006aQfhUohiYGRUxGCllI
WvbdYgzRcmJ/wOTqFxgiIsz0KzxcXrTTi/f7rplKzrYWAzcl47ZIpEGfsuOVs0wO41EUnyGKxfNG
cuMT6cJG+QrBR6fDB06XJWgwkPUicLCHLn2jrsdtqcxEmpl1+/r2o4GSIu97WWSgCKU2x92Wwnsd
zizc+TEI4jgSiGhhTvYGvvJAE8KUo54XMK1+xIgQ1e3M2f4v98T/j2JMXp2h5Kjl+FD6KsVxpjej
KShqS+v6urpFTmll7OYyv9PKxNfO+D3m5G5SEVPQwyaKD83a3bY38YOHjtN9eC0DDUx0Wz2461mr
tZnZNKYXU+7XlpURpNGl2te3DuKBa+ce+acnZwHO6kF5QShv7hV2/s43f3/p5EIyG6sNYiscw/UI
ppG22cHZ1ksP1flo4/+aOXHnL6Lfo00uIq1ye+zd2DEivb/kyVt+xLtgm41xa3N5qHHvnR603yON
s320/3XeIH0E0v1guq3dCc6i6zy7wVEKwvNKNR7g2UBSmDl0s3t1cg+hFGeoTsX3RbWASIjlfhpl
9Vbn6YMrpglSYt427dqdKDrXVdCZyyzLlYWoO9rSreWtX/ePulOV9uWpmNtYk8spMbzWwPuYy1FB
Hzd9wxLNNtoflwfRx+15acIn95Ori6UpY8h6GIw42Jo4ta0b7FvsQs/WidLcehQA4QALOKihxBY6
0XUcqfteTre1VKwMD7qzY61wkbK11H2S3OhB75BBG6SnUG1fcDnf4m0EtblbG224V5ssWuUCReUm
l2981OUX4ZCkq0i1rhq1vCsrY2t1w65yBkiaPZRaoSyvYVDeufHwKisxzqF5/owN4GswmnV0Tf7Q
d2i8xFYnLpomQCErkN7yQAttjb9b+tpz3PnxNhiy2vZ1HUKe1xTLxML1qB2CbN9kdCEsrXjSTCdc
9iU9HtOZ7XeOa3VplichVxA9D0orayk/DGuZC6vbOpsEgVyew2v9SbIR6CIkxnPMtP+Sfvz/eTIn
UTgSNK8vIgaOrs0N0LsPpDq8JZoYnW1talR50XSqr4T7OezdzOY1J5FYU7Jcytx43LzK3sq2UjzW
ZGefPmOYuzCv5iT4NoNRtbFBGByh4O1tBlN6BXx43y7VBgSZa85G3imB5T9Zz+8ZnUTeTKsRlmiI
UGORU3wddtGSoVfg4xbhg7MrVtxvD96CNaUgmd9R+p2JC6dVqu+3nDmJxkYVUxBNWNMRRIyE9dbf
CZsAT9d/lh7//tRJMMblsPG6kNmFy7KI/ds2mslEzuffvweYxF1F6Ds9icfdaXxEyW0U3V+Obl/u
PZf2xySGOj4SFOp4TWZiaNmy73ubJpAkhCsIB0ZVvHNx8199CafdQyYQJc5rZK7sAt1FW03cP+RO
fU0UqV4Wsb+ptcrc0rnCuEk37quqOmgWzWd3ZPYrb7lhrZA08JCbgIdWdd22soYHr2w/9EHbafQm
F7ET7qU62oi+MVO6nN2WkzgOB1hWPYdt6cIUo4fGaxEXud3oZ5LceWsdy7zus3iXr+O7ZE9J0842
//bMT4IcpmGB1pVMtiFd4zJkps+DMvOZU+T+9PRNu1ygtlHCIvU5yBvQeK+wysON8ehf02Eg+R9u
0Am02y1SKP+oAIGjJMQaHb+8E0qGiHtcVkDkIrdsfKhEwM8pK9bLcIUS5sK88+994EnMezIbc85+
9fHYkxPfohjYAwgfw5y5kTAU8dbKrfHrK9ZRLO5+Ese35V5+vHx8ptSur9k+HncSAHrTihMPq0Bi
nY580GeC3Rvi0u+6PVppU6nu7WFjohVuo/9oXs1Dks5m9Me/YBIh3FxwraHSeKHzbvbpk23iTYP5
o4O+mLeMl9Bk/4dRx786DRvHo07CRlV5wNYdvru15X34KPYLfwt3a1UtkOZBcG6RPHabf3aAjoed
nGGx7a1a1d34EIY7eVSmK1/l9s+ZNT0Xc48HmZxSKK6ZATk+Yh+PvBcNLN9oCfIBJW58sAg/5mgN
Z98qv0dUp/3HyFN9KU716BDtavD3qHXs400OX0vS1yMT5Z9cW8fjTXKPUEo6pc44qaWm7Dor26ED
sb08i5cnEbYGG+jomZKgU+YavRUfUKWQFtpQv+eBONNlnJ23Sabhwk4xkDiNvpIb7wdCF6yU/uzc
6WuvW8wh1M5lbMezNokxUtRESVAza0n+3A6iHSJK64rO4vLEXT5Z6tQmonRR8kGOIj4E5os7Cl12
y6RPV1Yqzwx0tkp0/D2TyBFlviIrDWc45cDudZBA8U1yJW3G7kF95z2IcwWPcc3/e9DAvfb7ngha
FALorUU8kuv36m70+vhAsPW9vPsfItR4Si8NNgkVnoPDXq+xWsjhR+jxLIJ7ax0tMdLON7EtIHiz
bEYu5jtxKlwgtTdrtTyOcOkXTOKI7OtCUmrMr8pN7G+95/AW7WkbEdql8dNnbLRfnryr+Sg5t7LT
umNUVY7bJeQAY+NNuda22GRsfHs0bMt++uu5tGbmDsJG4vvCioGV9lnPXI/Vj/xBoe1g2eIbbe9F
tRnLt/LMVjr3Wjzaul+B4Si6DLUWVpUoRIdR164edYTqO1n5DHjwWtpMiny29nE82CTK1IYbtK7s
JbRolY9ipyQL5Vd1la26lfIqPicrWkhXs5tn/KMXNs/XlB99oZI4FmkzUwpkE2ec7L6FDabdpM/9
rti4y9n+zUy8/pqEo/GQaIqzqmM8/cHZlPgdL/A3SsZe+35kQxrhyllVPy6HurkxJwGoaIVMc0bP
gyHOfwh+cNfEw8xGOdtAOV68ScyRusj0EpOdgoRSj0j8mBoulVvn1X8wl81e2jevNMU6Llnntt6N
rLe5y/a0Lc1r9PgnTCKRoVcB4uTjZnVvtQDRODyy1NZcxDc5r9NRoe8P3k525Xz+u+mdxB9DqcBq
ULQ6oGQz2n3OklPmTsa01d0nOc5sY8YvP3jPyXP1bK3HJr+6w4oHyf4tonazb6iZVF/9WvGjnVqX
iJelDbsm9YBMdM6CghhGIlgB+RsRswCy7hFgKnR28jB3TOa209cj82jwoPBEmRLYmPdyq0Q7rFrs
SLaxLRiTfTt6lJ/GSCs89EveHH8ay6Sdu7Zn0pCvDv3RT+iSGn3DiHBEH3JsthrrKgQy0lnL5FPa
a3sNGVjbw9tkzi53JjORJ/mP5aVGq7Xj9d3HKx8pOb16K9XN8l/tWnnyokIYUI6MhBQ/0ryF7yGG
WhYzUzgTd6b4F6OUMm2IuB5bTJVS9Mgx6778EXNrNIk6iBXrtSizR9v8qnc+5WqHJe7MV8zduvIk
roRGIkQJFjVULhEjVpOVjkGBuMCO9L5eKnaUbUbJ8NkD+PV3L1xNU/Edo6w1FM3ZgMEOPcmiWVgQ
hp+LHdnVcDB30oba4hr7IzpZw0a8xz3V1tfRnqXEKMP2SQf+1WRPJUxkr8rd3mKyUWS88ahPqamy
N1xhc3mYuWinTLIcbRB7z0/4bvrgxodEWkUydxMcpI3zFD+DcfjFvfzH5UFntqoif8+shkhHcdPg
NFjJOM/lYlSouTzE3Ctq6mXvRyVUESTaDsl1fKtSeDev9QXos0Wyx3Rk5njPzuL4xUfhKw/lpMOW
Kzl4181buxJX3sewLa5GYaPgMf4DVPZsy2wuH1YmMcVL8iCrFFZO3ihv4dWwxZwAfnF7jYY3xLw5
fvHcyVQmiU2eCgbVKG7eclW+es8x0Mz2ZSTXWzfaZzEsIDWvLi/i3MU05Rr7nlE1icUntvuct06x
VBAmRTlEO3iRXW6KbbvWTBTcF3W6QMR9UURoVjLXs33XmVtCmUQlCFeiJkRkO+WqcFEzQENcfU/W
8Z84FrQYpS2sYVXfVy+oaM/MwVxmoEwSnqxSXcHgiB7MG6SXFW8pPfM0iLAI/FrvZ/Iu5bXYAy2f
h+N+5ToXouKUi6x7eeP4DQswwoPwMfLuKUNusEiK7j16LgMYFpROl85Cp+8Cx4qL7Zc3oxcwM/fq
JEJFwNjxs6MWOOQ14IjAhZ5oKisXn6M28uKZuDsTm9RJbNKqwtC7jpMceg8ekuq62//LEcZH0lGs
aPJA8bP/I+3LmuNUumx/ERFAQgKvjDVotKQqyS+EZctAMs/Dr++FvnvbpTRd2ef0y/HDidCuTHbu
ea8FnAWg5McPyE52iybCpNi8MhTFsbaqWIZBOXVtuzIB9sAa0GHrDDvSbmjKz4b5Q8ner7/QzZDg
QhCnnFJWNoo2oo089ZNvFa/oXTtZ/fu6kG1b/kcKP1PStVKf0DWlqr3Z+QQRCUpHfkDwfxMfRNNp
m322FQfm/10ejxVhFogFTCx1nxWQ93SgcuqxP04HUGIUHiGhD3CAnRaVgBwUhXDbhfcL0ZzyjYbU
dr2F71Z7ZpAe459g7CgeACAGanrLAxol2Ao0DB7KR2RaiZAOdNvWXMjnVHMpwiofpHA18SD46PbA
9qrtJcZ813ROAvCY24C8lp9Bg7PTheTHm+WPC+GcD42HSanmEl8ZrE4PoKA8VE8WmO0wHz/ByST7
EURatmR6kS/85IL3YnCutCpJvS6dF2fpCcj0nn7MnuLeLoMVcGF2+/vUJROyPlFzSSR2/f8XlqAa
QgXAxCQ/K2Z6UzVgTwT7iQlCICOxBEZ0O0K5uF0ueC87w1jUcI3zTuMPFRoVPeYohGCg7TW0Qbzh
tmdRCLsdoVzI5MxQkwJKI2JQZ+PJDNjbWqRQvtGnyYuc9qkIRBzk2zWJC3mcNYpnDHPSCWfUbawV
HtsgDUa/3WcHMW7adjT0RxY/YdEkyoANCpytei3207OCGXw38tR9jUcKN+2g/PsmCsEE1pafruiK
ROpB94euGAPB8vCkyfCHnbCEvlqZv5z+xdE4K5Qx2jYkwjXOh26PYTo3AQuxip5N6gL5XtDa3Zy9
vzC3JmdzDNb1lGKA/kxvUYr0kwQ5nk3uFx84bECLKgNg02qoQjCgAySv5cP8ioqWkLhbdLWc8emU
KGYm2jtncIIw/UeT73Npsa/7MYGB4/fz+8YCJE8NGUZ+a7Wu1T+UEXD3vnUi9y9ymCZnWCaskxjS
jC/Yoc6qOX3A7rsd9tOC6a4IrOfrxxJYMZOzLCOIv+ROgbBqBqPAeKLGL4pt7yrLBPe3GZpd6CVn
TgZgWAxkQSAIcl5w0MyoWUtS+u36aTY/ko59XTCLK2j6c64gk7tkHiwTnaoWwZ8y+1N1QBzoW2Bp
kEbB1W1byAtp3IcalLTTtAYNxRVhBYRHqJhaGCMFQbyOZFVKnFTc11itIP+8Ac0GrF/ZogDE4uJp
Bchscwys0tNqJTtAsLVA08TU31pvq7zkOYqDfl9lgGHsHNR3LJe+XL/irbd2+QM4+1IPsVQWmhae
WDPfgcWzA5ZZczMkGH2+LmjT6V1K4mxLmjYZS0gxoN9gBqDjzdxksjPF0+D35hvARX9PTV/eiaZZ
N/PWS7mcNRnAKDNi/708W4sFbLMieyo1swJ0eYlJ5H6SdzCIP2WSnuRJG8GQ2oIBHRw/QQS6M5DT
FGAdbHXlaC0N0KZlEBEO6qDYcqSOAXJBcGWR9mefl+bu+n1t6f7lz+Z0Pyoy2UgmA+0SM5rsJs7u
sfCbgQUQ9X2rwNDNGAsLv6u2fdVGgGuvIH2aCsBkjX9vYC3C6LuU/6fb3d/px26nYQOk+dYErcDV
/G0/voriHpu6gHupGVl2ngE418WWqya1QMRG8vBVBmcMw0npciNMs3PeZA4xPlj6BoQqZ2ywpJC9
NPlRW0C2d77+3TbGPb9K5SxjIxFtnJUsOytR+TzVBaDCZnk3s3XnHGxiI5h5+glbE4CrCLMd7TQE
KRJmw0rymrTZk7qkDMYm8q7/LNF9c+GYGk35nEX4VaF1l6KfMBQiMLrPzO9v7VlhTVQZvAR8lS9s
QEBeot12YgrbGVYDxquwkmydlCBrqaWfLKlciC3BFySjsdI99L0h20zWOjedxsecAISoq8BbWlfa
zzFOf2kk/UWa2sCjBXVWRTuv1zS01Rl4XoFoBGqlkn5IqvXcYDrEw7LkQ29gllZuS3C1qg9hpYG4
b26CKur2JJc/LNBOghs4vzG1kYE8VP1JBvRzFyV5CE11tFu5+AV/k9vtWDkm015lqcNCMF0mZ6hM
tNOaddVwBn+gUt+FnXZjqPUuzNUfkYSfBroEH1ynj7OUAH55CQGn3QMAJR5GNy2UzEZyYTrmEN/I
iFTBzlfgu4caOBu09nvZidKovx0LoMSBfg7+CABhG/zHmNWqb6J0Wkuuuk+Oa/CtoUT+L1YRv8rh
rGvZlnXaNNXa/eywIeCtgTdCnXfdA+HuKXet/XiQnq/r8oan/iqUt42ZnCxaR7Kz1Jg7tWvtRkvs
qEB8AA437O16MaaQ5Rw9uwxT9Ok7MFxBnFwKPNrWk7q8Ys6EZToICcCIl52Xsj8sZnnsmMCCiSRw
BswMSQaCgi47R3F17NnRrBvRgNOWyb88BGetIpZ1hr7U6ygaPYB6bd/6+mGdCBOnaaLTcCaoSwcw
Eqi4LwpebAtkp5EQs3uNVngTdHEavkTaDcB/0IwhQ9ki2qVedKhAlAo0IOLNO4V5yv66Iv4dba+m
/o/FW098UTNQ2AIelg7+MpnZGwFPZkOf5cW8TWgtwPX6H3zZH1GcylsYagYULHwZ20e78rDiX5Ig
3hUHUQN683FdHopTa+zgDIOiQVJ4awbRcR14SwEQDELHz5160ZbklqG6FMfpOFjRKBB0zfScdQnz
hsiId8My/qBSM9kLg6s2S+VdT6IXzFr9c6yqlU3k4gNy2j91SVuxEDGp0dujFx3ZPYglLYQ8iofN
BVeUna1/jldPkMwDnHul3/iLFUluIq3CNlF2Btyn7He9sqOM3GhRswedxOT0SvLMLEmgpJsBianI
QMcBacoKGPBVS6U5t/S6ISghoE2wQ8fAlX6w+9Dt39ZJvJUhAHQqIZjSBfbxs13PH/dSMHe76kzm
0NBV5NggZ5amnjpknD5Ypheg/swxo603cxDrFnMNtXqSRuZGgEsC7clEQ1cp6TcASx6VFH0lubDc
KQbtrNZ6KWKZQzjoGPlUAQo7v4Fdz7n+rjdyldXB/LkyzlSZWaLDfeLKivZgzt7igrTCt5z4JMVO
T+wCdCIeloUOoiabwETyjW89LxTUPWC/ogIc5osV0LnwBWfbMloXNpJvZifgw647s8lQ1x5c1UFF
AvXGyjfdHmyaIOhAARL8e9XghQxacV34Rg/rq+fm8l0rMnvwj8NzDz8VX3+tgFTsSijXxSiq0711
+wldrLpKbUsNCnc75onywc96y99a+ScyWn3IhdFOpgTIm6TNzmUtpw4Y3F9CpQx61gKoRA00stNB
GTd05TeVJsfGUgPTip+mxUTxQX8CuJRjZR34J+RdqI+ORqQ9VeMTSBdt0KoC6N9ZcKicljv0xvYd
uOlkVrm5AQI/YFKYJHeJYQCWq36Tp2RfWaCr6xjgZ8hyP+bKrQVuXm0MPRIpTjEhoMroeWDUtSbm
Qyfvo6z1uwm4mWnqaK2Bka5AsYofadiDK1O2q/xEsRSRgvFcy0+ELWAwTg61Nh5AXnfs5e4Q5g9L
9KBZs1Mtkl8o7HaazZss/pXVlm/2oU2Mc1s04P4Gr7MS2ixWnRAMYwtYV0fzmfSpbeTY6CX6bhyl
R1o+0KT6F7nKhYbyTUYp7iKrn/AK+uheb7G5i1u9roeb7vRSBKcEHY6lgdEUljjo9m0goX/bedRH
nrsTSBI8N40re2ixonYghc0wGbCOctWBiQg5dZbHAfLkneFmN2LoAR7GFlsjX96ZxkUmNVkmVixQ
8hjjMr7m1KlbAbdicc1nit2J6Q7lY8WBsoHjTXeaQBiJCeJKjYtXwqRC6a5EsPdZ2HpuAeS0Fo7L
B3Unili2/Qzoj4B/DroI+LmvL5rGwLCWIrhV5X5wMamn/gbzKxpV5A4ILICzvtfvGLhbOlsDLvq4
L/1xZ9zI/5wV5z+3/ueH8Ka1m2KAnoVIsrtXkAP4bRC9ELhYDate4pnoLcVaQUTRG1UVAMzybp3A
DtRUh4/K4w+DLoBBVbufKTMDM29fBVq8EVgDe3mlwlEImHj4nYF87oYceTX7rI0qN8CbWRtWsw8+
y5UJR1Q03/CDX8StZ7+w0U0ydpMlFeysa0Vu9xTssX0CjlLBqURiuCtkBcuS0srXU5nBclODY2Sd
XBnd2gd8fiAanhCJ4+IhZaoVNQKt+TlpI9/MmMughIIjreaE825fbo57C9XSUVIUuDms7rvKzfzB
ngzPCMY9WNKP4pxuK1K6lPdpaC++VI9yJAEfPUN3A7ThLlLx0Y99kKsBCWT4jnKyfIxckXpsme8v
UrkwQspZlwDAmiEbGjCAtI7f6MA31M6iaGGjjQl8pT+Kz+8BSEtNrEaBpNWOJbtV1ifwAnv8P4vi
PEXD2ETkGqJWlgPtZTlK3rrDQbyVRFzgllbz+7eaAIAbUS4sJt9k19rGGpZVTXodqypd6PXxXd19
CJRxW+H/SOGesbEgXJGUIj2HlfxaDytUmVHfJVL1Tc0AKWEBiwuI+ZSVB1VTd4tcaA6Y7ieHlbov
9UQSvHfRobnnjngqysq4ThFdL06oDf6stQBOLf3rx97YA4bOaJpmgKsMc/l8a1ilmiXFUoY3OOTk
PgI4tc2W5DlvaszLAsEs6YG9og0undlrQoF9MCt+Q8c7HW0tHVyTbq+P79XCfhrE/JkZFcJAcK47
Wp29SGF2v5BOBAa8dTOUAPYewJFIPXlvXY9GQqd8Ss+1Vp0JBYDKqDSnpFKerl/NJ/Edr3cm0PPo
2mRAYXL9IRfmgo0zLVCOjc/F1O/Qa3ipJe3BRECraedGfcil4ZCCtkc6heVZ6uWjMdZOrmLnc9Sf
afGrmGdvjh4HWj1KMnhuh2nxsJ13UC1P1x/LPgYkXO83E9kz7Je0uWwv5D5JcxswGrtYuy+qGjTk
2LJcQEp/ZyyHHrwsmgG6MbpgwNlMg5wML/higbU8t5g264xosGNL9ab4NemHYzSCEC3W3Q4YJdev
ZsOdq+AJM0GVtHY6eTj+GUsOExr98bnvsdseP5pD7Vglfmr7+18IWjuqQA7EIijf5AkBuWE0i05O
VcVc1PEdPYvQUdIcrRSBZW+pFbBSDcNYifT+Ip5K1JaGixQn57ljb4VhOSaQG4KcVVRgzrYu71LQ
Gr5cqNWaqhs0zRL0+MLELSqAkUwFUvUaLN1LOwqb33/LQ/1G0ej6scANyEecc5YrPaiTcLC4sw55
yZDMYkMarYfhOLQ1rrKS3XIBXXlhhjuU4m+6grhdjFX10AIKQEpes67Zgej+uTPaXaeamm2sNO7d
WN+rYX7fztZNZGLDtI39zwJYlVcOK8AKb8UvKDrHtxMtX0pDku1aMTs/kWI9SA1TORRdZtwkEjCQ
22l4wCjAEMRzd08jqhxIl+A3YrniMEc9cygd3ko5+wgb6l/XsY2mKy4I/GyAjcR/NL79MBk1ZuZV
PUZ+Vd+BH2vXuSUmv8fbCXT2zjqKTRzzmP3A87W1cyEsNKyh1Fc781X+6pkuFKKdK1BzAmH/vDTS
HjYWxYwHUz5bUHUjPmTGJHi9G1MeXwVyhk1JhpxqQLz+jBP6O/RnA6xEBfONjNlAEcvDRtT1Vdqq
nxfHq/OBkoqZ8Tn//TmEeeqDkKGEoqFggMDLyjB1nvitITrlpt5ffFbOgw4LgDkKS4vPslbdpCjr
2QmjjtXFp8hMAoUkvqJgL1OpUMgtDoT1t4XR+IsMmL2YOEPU35ds+nVd19aI9tqn5qLqop6XDORD
MToYWJ3crZ0uzEcJ5wg2yqhf75yLrBfQpCVmDTnmd/JzclWvPoAwczrTPWgiTv0N9ankzDsRMNbf
NvSLWL6lgSCpM/tBjs9hhNpRc1SG3iFwfdcvUSSFC6g78DaNpY4PW07fzfpBQYWTMoFRECgPP809
j/OCTHaBjFA6xsZ40C38247e3LfuvzkOSKfg49TVp359HyTs5CGJ5hi7pqWh2Gr/ZKoCl/M/vME/
Mjif09Oui9Jq/M+L7/bxT+Ud2NiufI89evAp4/31u9AS5Hfbdu2PUC5HkMOQSQvw2M7zsNhai/5y
lntp95wVrd3WWELAvtT1q/w7hl/1749EzpKO3VhWSwSJyyw5S4vVR5Qjr4vYVr4/IjjbmbOpBaYc
bjLFKboMnstEQW76uC5lY0r060k4o9mgmdQjyEXsmdjliaAYlx5AKWrPr9HDOl8FOETBwYQ6wtnL
qjGrXl51xHhiOtoIK37EgH8ADCD7Bkq5TnYYd6Kao+iTcRaRDmRuKgUHjTPsrdePyT/HjMJN0pU1
EnVe9JQ4U1j3Q9JShcTnLjZvrVzKbKsRUUVtWQvdpIgdkEZRjX/CsjaQuKEI6aZMOk8TfRy7Yq+m
y2PbToLPtHVfl6K4lzyVVdaCts46oecD9O7v4b/A0kaqc3EY7tlOk1U3eVEm56EfWxc5MeoWmG10
5SKaHE0190NiRk5E+ocKsw27RGuVw7K0xCkTQwrk3pqOwOhNgcCIdL2n6pvUdQLrvPUIL3/iekkX
IYVsGKCzk5LwJEnkm2nEfjs13oCFJsErXFWed9c62plArgZEILqhX+UYS6iCEJMlqHKEAWhBZmoD
AUdG8IJmzO3gRZpDvAXVWgoCsFJktLfsJ5UB3k4o2qHg9/4qXUsoIMTr2gR9pYwCGYRX/oRp3Ozk
ocGN95i67DZzRlvkYDfWSZAxgChYAa+chZyBMwVaMaK8A/aPU/Oa2rOTPeRe7FdHk9np9/XsGtDq
im/VY4nGrBBkeSPvhhFfKeU0gMZTAP59PXdjWCCkD0PzhG7Ugz6CFhH7NEBEPCwNGAA0jAeXVfxN
n4ugXGYvHNNdPM97fCiXLvQpTqzHMMPHsjrJD/XiMTFkj+SgeqmLJ6pGTgnDjTwvkEjvAVLCz1R2
14yBMncHK8Si+pLsKpU4pJj2FHTURCFeQs1vkfLe64MLNPtdSCaPLem3PgdNdqp6RWbdAibJGdRT
Cj4bZcbI1Pwoy9j1GyO3WMiPPBR9o40ngMtByQYQ9KjR6JwfalvGhkGNpFNspICfs+yl/9nGhXf9
BWxJQTpMkRSjA2VQ7lMUPdhqomW2TlPV34aLdmANeR5UEZPhRldEBfOyBo2DBQVzImfVTNaz3irb
8NTK5lMxY5KNSsk+DZWbRWYAxRlzoOvrmYH9dHpXzKkzRkoYDPGwB2nUDYl7HwiiH2Ds2Rk99cea
3QLGb8Zafha5oF+pnAnU3+6iaSj3VsMkuCVlw07gK6w55Bp8mPxktFVZrZ61qnnCLvQMHjGQc7SO
VO7Wt1L9BlKWmdjKbfbINODqqIINnQ2P8EU4d3fNAM6tUk+sE8H7bJrYIXX0z53OFxGcGtC6Veu0
VMxTDvYGo30v51/X9UwV3SBn0UclbeaWxNbJmq3yMTYI6EXY/G1UJtQmcGu1YiuZeWz7fEen8S0B
lZqdx6PiKuNwJtW0G1P6iOIss9UBE4RLdFzq+MWo1EMdNT/qJXxKjOROLsL9OAy/WGh65lx8v36I
jWkkaDHVYbIwG2Zig/Kr4SrMeJJZloegPf0E+HR6zW5gsPVD6auynTnVP/8u+kokhaI/hc/mYxtr
MDK51HvrFClvFmiiGaBNBGfasAD4wwTnslbezc9M88LVTlSLG+Rb5ola1ccwlDdRMT2a0bwrae1a
GcAMdAxgtKNvVeQE4OdHhWAbZ81jstieYsEI4KdZ4zwy6o5IlYCqSFY+0K9XPOUtOvl6KZ0wkxwk
prKLI9SS1OQ+6YlvhHXpKhhOthGqPBcmAfEqzTCxrb7K6m91eF5Y+3sJjeNoYPeZxU6uWXYb9Ytd
lx9apttRedCV2EvNlwqDDzCxdluAnC/KnKZAXVeubQX7k4X5MYxYVKnrxq8zKdCs2I/b7oDFmVuq
mDdJwdxRj5BQYTWjJS+63D9nVN6jVu3PpfqLtHPiKQTTwc2kopyZAiBUqiaC2m3+RhvQf1z/hpuf
8OLOuBA7LaJ5yrRJOXX99GPprMm2osFXU5Gz2IhXvnwbTv0rgs2aJBqUUzKNv6Mov6kJ4J71ZAmW
EUjF4zhg955ponLWRvB9KZaH+OzHOmchg9h6jLyZPBto03TRPZhvBG9hYyAIj8wyEZGBsAyEipwZ
lHI69A1gq4Eq0AOCzkYDMbaXIyorK7ilZoPK527ea77yW3dA6nnfiJpCG90aFVkGGh86GiBQkfVT
X7zGXKqSNGHEPBlLQWwti5/jZsSAmvUCHjF0CjS0uKdf4YQRY8roa5doh7AH4OdMbkbVCMIRFdok
ftOG+nYKjVNTT0AjrBhzuhZZJmber2vearW513rpNz795sXPzRpVHiosRZ00efRy9SETeiaB3+AZ
uEYrJlglx4Wo2UeCITBYKyc1Ml9Tv6XDx/XTbNn3L8fhFHzWh1CbLQSmK3GOhFSgru3B7uzmFDlA
zgimt+sCNcHpPhXy4v7SpOqajDDrlKi7Rr2p5sd6ITdN+LvCRKKk5fYA4AQlfV0oEMF7dmLmrx6o
xDXqLCaw8I34Pgb+KgXh3JLmTtOXvp6OyGIQ1FvR3YT9A6iPM3W5Z6RWIOfPUvhtDAHPp2U2qodO
GcvukI7OUtxMyq5fLboVoxMwBIQC11UDHcR4T+fhOVOQEUqWR6CV1+9gqxJyeel8F25SJqAwN4gM
Bl/+3rk5tYmr7IZd+6b9lBO7AaaesLu9hkx/6y2lJkg/QQDN00T2jNV9VUbWKbsZblYMmMrLbxRn
JS63xMvzq9pckcYbMKamYaOakLZi1oKsCC2g6rlt7TFYjlGQncqb8rl9kFEx95lX3YrHn7af6X8f
1+ISzaqSjKUeEUFWaCYmjQSkKT2tTnk+mw9a2oIRM+0dLdHH22opMjdsAFlejvskUbC0sHzXCgrn
qCpnOQkxliffYeAhuc+N4amtpthFGxkZG5MfQhqCoTzKAKWjkcxtswSEU7R/L2OQLwOM4tmKrdus
pnu0nKgtGfJLC0Y/Z5rgMgBo5GvAWXYNa9ihS0aw+pfutaZ4jw3Tsgtluh376nWa2AcCvxFzmjN6
qPo7CN53+Bi7Shv9Pp8qN6Hyt1Rv7tUKE09RsaMZqJyVUMoBGaa9FWaOdNqUX8ADl9hV07gTZowc
GocnUKW+MzbfokxG7CFZ3EHWvisNHgix9nSwEHTqQOTovNEC1IlR/ZCW0jeVGo52uJfNCut8GQGj
j9y5Eji9GPZs3BnJnd3q+s861YK2Jn4XRcaujUm9U/X6xcjV56JRXuOcvY9j5jWknm3S94UtN/J9
QtOneep+IK9SXkHrXTpVV/3A1Cb1wkgBmibFsqtphkBdq/XZCa3+1EdNgJTyJLfTOR3pj+tPdUuP
sRVKqWwSEAIbXM1Sk/OhxbBodCbs+4S4ywKWWGw0jml+LOverfqGlW3vusxNm3wplAsIZ3kmsMpJ
BNivak8wFhVi6xx0QgcF3TrxINvG1rlKL+VxwVQ05JIaY3/qDChTx6w7NxkTvy6WMyCOsHzbvEQl
OxTL5M1VPNg0l1WHWvXdMso3eSvtakBgAKj3e0eioO46O0qAgBjH3wGP6o1NdEsiQcS81Qr68oM5
p2VmKgjqsibCnB/UefQw6oduKzAqzOfBUV81bLj62tl6EI1Pfw4Q8mbt4qZ4oAMYVzPEAHV0zqu+
B9J58RtM0U5Lupc2KzFQk3/MtXIcQYqCkOc7lou9zAIyuDF2BwN1Rewr7aa698t42lfwSeZIPeiX
E03gqNcBaDzl62IeYD2M6t2IyXuV5AejLbH6HJqHbJGeBJq2EUZfXiQ/KdOxqJ+bCeq9zqLPXovy
OPqY6Uf4bNzWN+UD6lPEnkQh38b42BeF4ykrCvTv9ciqzFPY9U5vyfZYTo4KBN9YJlgqZG4v+9Ni
eQADF+QNW27h8gNy4S41YiUxRoanRUOPKbndWZbIu29FOJcy1t9wEeHIllQaqYHna/YvcEI26xa/
NQHLO2kfhhlROxuxSDxVv5Os9NO29LUaqXvO/BIDLwYq+3afk2PZZCLIjK0fBrYrVUH1VTNlvqSv
l4oCxlUUXxPjNS7Dpzh/jnuMrSrlMdKH/XXd2lItcCNCECawKEgDvt5Cr+W9JhnMPJXkLStfZXaD
dVLBVX+WTfn3eCGEB0NihtIkczUZJzA6O5iLt2MtvWesRGtOe8rlwpWjJxQRPJUZodMus4s0G7uk
BXgvcltX50Apu505J05rZX4dvWf6zyxGvS1zivChnN9aZF9jf1B1wHAw+MgQ6yHOxHpMr7VOVT4V
sajF/wlhdu1IXOCSZ7pOu6JAnZqWjq7XLsEeJVWOZvwNtcS6bg91l+86AKwNL0rR3RdY5MtBc6pH
DwTjSuo4304tEO9QykgzV+p3hfxNse7n4b6tiyAirZuOD0treWFhOtn8nPV3U3Pqx+pWHl90PTzE
THUX/VGjld1msUArtgZTEPr+icvWMPXicQxKr7PBXCt7T9Z9549eeADt0V79qIPoo/WrkxRgz+2g
AKIcyJaYodhdV8utN4ABO6g/uMp1lS/EE2maR6zeI32b6X5EVXvOZx/t92Bait3Sl4L44RNplP+c
GPG0FDSwABHMvzlAnJblbFTGqdYMr8znFyq/6ZHsV+xmisCOY4LCIZT030qb3dVTfSTtE3TTowb7
PqTmWxpOt9JY2kNuOm3+iJlsP0uAQbWUt2RM9uEAuD/rezY8X7+lbQt98bO5z5QVM0BZMWl/ImMb
9Er00vTSLu+l0q5i1H9HEDNIPtWqW6AeC77Qahiu3RhnojWD9EoeVohGpO9rZaWd3iSS2zQGSwL6
qS17G9pBYEi2teLPV+JMdogAvskBoHdOSIloNAIAgOVGEbN1yg5YEBe8go3yDr1UitV2XjyCJWnj
XF7a6GzpiLl1dicZJJjZcJOipyP4kpuyMCanaigvIoTlZTWh1TQRPJ4c9Oi5Vc89SJpAFtnZCkDM
ijvyo8SohGiRbjuGvRDLBc5AHpAVlsLX5KfRax4+QduAWyY9Rk4XJK4wvd1yN8qFvPULX1xphFnH
CXNP5ikDaIhHf48BxjcNuzv2b4YO3LLhW26CL4K2As0RXS8XO89JNs9Nm0UYCKFuLH/UGLmPpQpb
76frH1IkiPOnVpiGy9TG8Assc9VaPdIofZXDx7gTEFJtDU2s20v/X2M+bcPFVcpyaylxgqtcLHvG
RDRW6tzMX8uBauovTvQrcsanLBAtfW5+wYtUi1NUg8zFpLEKiqrc9tETQRKtC9pKWyIuwwXOqlUW
WSK111EkVGs/knVbBkvVWNaiN7cVZV7K4UwYoiK5rcPSPKEBGJChdrsQ9DkxC0Is7hRIT0YzPjGZ
ADrxrkTOjOahZw66N2iKQD1Fv4QzbINaYMRBxbdEL9JOaGObo39dL0V3yn22bg4bLesy89RVzzFB
4bB7b+X36zI2C2aYJANRK64OTVvuQuMCJIadigstPfUwe8QlO5QGzijRBBj7OxeBaCt+M8W8lMhd
XE30nJXrseSAPhK/D7rj9A7Y5AcSADh51wWVo6J1KwCc2DSbl2K525STeUZ+CbHFTftDR+ovOZWX
3eU3k1e6IEcUXOxmOHYpb7U6F2+9pVEr6ymizWy/xB5LPHgHekK9NfOlbytyQ3PX6x5IMVV7xCw8
dvtsBcARrvrt+hf+BA3mvf7lD+HstzpFRJ1Wf0ErZke6ZJcpdaT6li3tPZ16NylUu7AAfWmG/ojK
lYp++XA7d8RZjMo2hs6u0vcmx4YjBWI5aryjFdnR/NiV9xM1dsbcOyDidI15L6HdhZEmRY/cqPpO
6c8iq29SjMemyBcK9NUr5LzmMArCGqEOc56CoU1kZO0a2CPTnp4zN42c4WjBKdb7+Zl5LQjUf12/
1a3uDsDb/rwbzmm0ebrk5SqT7bs9uD0tOCfY8emQ7/W7aWU4cRYvPBbfGdqAvxKgnnnXf8FWYHXx
A/iCiU6KWFtWS6j0hwGlwqG9qZNfSfPYDlpwXdTGqph6eVi+mKEA9N9AbmSeortmr6Oc/nMBMRzq
sY5o43XLF1+eSv36amiVt0kD3pFTu9xS9Onb0bWs13SabcGR1j905VXweJBjLLUZkHeRrTyuW8SY
l7yD3gNJqH1CDCVwW5uW/I+ymJzJC+c4khuKCKOvfs8sQ0H2kMdv108kksHZt7io9BJAdDDkhuE1
A7PrtgJYkwitRSSGM2tAlFLrASi26Go1iZ09Y5N/Rd6QsPmAVj6GV6yDtvtfEMGsfuja9+KsmJHI
KAwMeG/6fRgs+wkw9BRQFVIQoc0i3v4U6SFnUjDPBtc+EXrqNPowaLFjRrqPOvqxixOBKm7QiH59
XbwpaWqZdCWuVLtN7hYXAxKYbQ3KOzWQjiuOhWSTneJj/uAQ+yj3/Bzddp88KI/tjerGB/Ou9sbd
8gOvUbjiv+rllUvne0151sTSqESwMeF+qX5OkcCKCpSJbyWBEG7scibTUyyDFRVcqUa1ACvm/frL
ELl+a7UFF644ittJB+wPAikgQUm2fLsCTVOweoJ/KvpfwEFtrcxc2kt+462uxj6zCCYiP7evMRu9
7uxr+9kHZtOLqO4iCqgszrqUiww4tBamDK1Xv0S5Odmlh3WJPcf+xgI31KxU6gKTttnauLDUFmdv
jFo266jFpbLEjp8JoheMe9K3+ha4HUhqALriwxoop/Cof8deGNAJuiC8iwfv+scVPFSLs0cp06Uw
Mlc7Diy7voXZw6qkMb3TRBe8U9Fj4CxQ36dmaSVwuFaeP1LwBOU5FQSpn9t1fz84SiyM8RLL5Id4
k67UsIcExelc9aA6sTPe1h+E+UVhJ9ijO7LY7m8jzPfGNgNbE1UAPBGCwM224kP0Grn1O3A+Qr8C
IaEQQnP7/H9+G/eKqrYf/4u069iOG8myv9Kn9tEDb+ZM9wI2DdPRStrgUBQFH3AB+/VzwaouJSOz
E10zGx1JlDIy/Iv3rknEEt9NUq38XoRnVIHCjEWei7XUIXpNNkBPLiotXT8ifrXKvU8yiUCtPZs0
FPQHp2/w0rJ2bN27RWMVOQYhcCAVg4ugOkLGULdbp4JE4Q9kONP/RLn+6i2kKaKhA24sglX8+SQZ
xBp3QYTi+yykG+Vevoo3cB9ziTrLKuAoWaqLXV3evxrkT+AYVud/IB0D/YcB9cmoNO2EQUeIvN3e
SFen96wlLjuewSu7DwJGnnvjS9NvE23BTe7qRAKFpIGqCYw4Tyw1Y3EYSqnWnyf1R0rfUqznfNEA
9GpQ/KsRXqakQEquJDIaYSpOJUVZg33hZEpnp+R7NyxBvObZ5ncrZEpE0GVNQQb3+/NqMBAXV0Yl
QJxdqyRbbUTNmcKps4QZ1x0G0z3SZpUzlHhXoZbt/PX5Om98ns+zS60wQ6kqAnQ1iSbgBHwGpMTt
Fq6YVUnIrQM2rqiqOYPYPjehAn7NqvnJHDXatMHz8SDWI8Rn1AaCN2E2ODXrfCkAnDxpA8BAdO0O
MFzZ0sU49JpWe2prYUWC/kjq9GuYTaeJ1odaIrktt/oOQmmBnUWVB4m8dDXLp257qSy2RBMgNZoG
Psxvp6X69rUFct4lbtSCOJuUvqzU50gZJr9qYrrJKw0Qp0FV883Hnz9+9/tf/vrzx19+/EImshYy
AI1QxOnrlZS0k3973D+sPy7W1dm4c1drKFcFjNyAGuhCQbBBthY9UUmy+76RVcC0isxLcCK6ipaw
Y9tAabZWe+LUbbkyBobilKIDdiqoT0XfuMg3PtdxiAQ1hMGcpt4G4zrVWtFnA5Lx8CBZyV1Y4oWu
BUCZiDDEkPERYETQbZmmx0yenrNQOQBNv4eDVwREjvQCBQTVzYsOAbhs4vpRSLtJST84LBVEz0jw
WkNAG1o9tG/LDvGBSYY7CnxrHpINGzXUhime6BqF7x687Xs7ltuXXiOdrxkBlAnyiQGSl5h+DyLi
aoJX8D1DWXvbs8Kw2TTidR8prW8qSe83ajHuy1TULUgtQnJZUNxokNqtKdeuVEPtoY+T+svtCbo4
ykD7FwHulE2w5C/FDjsGzE+oFupzD0JIMRWWbpCtwLSF/Xf57J7bgfY1QNvYapDM/rz/lLCrA4aK
DeTO1NbVu+gJwPrWIlLyKvXJXsqLY1MLx9iEYF8OVQi80BdJTfND59Na1CGtiGsBMkwq6Ao8oE5j
dSXr1RC/KAEDULnsTTeTjGido8ztBAGYVLQy2dogkP0S1HhTsijcqXUDH5eJkE0PTQ7LSGAomRb1
o1AABKZNZW3VcWmub8/KJS3k83Dx2fW+U412ivFEHLTuOQkGr2DyqjRFW4Q+Rq4WjwbcVmKAXcda
dSDH6TQQ16hZbUtDb9G2dMLmJKUnYercGMBHQEV3OlJH8owYw24fy2LhCL88YOdvrEPcywAgH8cS
d8A2SpjQXkilF1Crol0egIT6MOhDPbm3f53g5fSvf3n+v85///snnP/N+e//3SdMCQNWfRgVyHZn
lTJWS7Bv9SKi4frMBexD3aUThZTfi2GCtooUghKFUDeGcURpTjZpUg2WRwIwBLLxjc2K1LIEVtRM
jVIjA+7ugfIQK/potZMMNG2UrSNzmix9LA6yHN7pNFoN6NzLINeQ1+rZ49SpX4uhfayxka2YiRUw
IMJrYzbbIYe7EDbySTEodUQROlJjHjh9gUJXgcy7FSbdYysg5jamwFwBFg0p5kDd99r4TYSmtxP2
vW4JifjCNHyXoqZ7XJRPoA2MVmgUqzxHXwgwuVbB2uZJBxJS3FLSFaeEDnm2pHRzmQadRxa7VVRU
09QBDvl8XKRslIdCEnEs2cFJAOSosOEz+qhAFS+AHyFx5CV35zkm/Hw4fG6Ru001aSoKWoFZGezy
+2qDJIFPgWmH7OpfN6rkOsfdiRVUfJS+G43nUoycEdvRZG9yuoQRuUwVcM1wq7OmnSwPoYTq/EPr
Kj8bG95UeF8QsFQA2l7ODF6mCrgGuVdlL9MmqydMmrIzTvPDPX5K4cNtKd4s07tUBbmIWLnWuLRW
GzR5m/ZoTQP3B5LuNoFAAbhocKsAH3IkTlvsCf1++2C+3keEyWBCACFlXrxqQbLKgwIMgvh1ttwt
fN01HnrnD4C0e7u1S3LY3Mez1rh3agPHzzaEDuxzoIcgecUQDkH/2h+JlFhD1zganaC0VH8rptwq
4pXcpG5XQ1idQbx0Cv0QcjRhTiGLBFFLig0EqKxEOnfCKDWTB4LCLshyO48CiJEsqf1cjSzmcBvs
LHimmNyN3+b1qFZmqD4HDfKpQMXqYW+r6Y/bQ3S7FVkQPh8UQtqMkpLp7Ys0Fi6NC2dOFRvD0vth
3v0Xp8OfnZF5gM4w0pyVMaadBtV+MDERafB8uyeXWShMNrigMiguuoAVxp15Ae3LLpKC9iVa988K
4kKkBLrv4HHCeSy0Z8nDfF2gUtFDmPke1FwPwecwpwaEpYTYJYIVX0URRQFwEEUzLiShCgOquhOh
wXOkBunWLLN121Su2kyQocsBr5kycLJBz3CopiE8Dd/UjG4LFX4xiPMGPxko8IvIcm9aPdoyk3py
o26Mnn1TKrgqUBlKkZFRvGrZHItMMAOVlXJyxAnpYEnelE18J0BkC9JgS5o8127s845xG8rU+kbI
xwEFRPGRFaCktrGDMr8rNcLS3p0/il8ykF6A/BRovcD8ckmIMYtSWCI2ynOT65WrGMWpy9PGGag6
fB9TzFoUoSY5+8sR2vZWb8rUizK1tlRDPNHAZLaoK1u5m8/rOCrXWWSCXVlJ2ZGM2koIux8l1Ya9
qOqhtbASr6x2AD8lAWtQAQOaz2XHVQ/Ggqzoz2OobmhLHJGN+wZv/zEgdhaQpxLpsiqayySdo7Sj
JXb5SsoGVyl7ryDvGhE2sED1wt5YaVrx0OemxaRyhSeAFfY/ZH0h13jtqvv0hblpTcYqjfQmCZ5n
I2qwFjbqqvCDuxJykEjX5j+SzV+HEul4TZyNEbdbUXLT5F6OUU+Q41PddZ6Z7Dros9GEzbePGxtP
raR7k4KADk4KSkxdwQDuXICMb7ok2nPlFMSXUQFYlLHWRIW7C6shVzAlgNG2irluohWkMvBQHZ3b
6+LK5oFIj6oDXwG+OsDZn8/aVoctzji1EDkikVOh3K43g11ACE/GNr7d1LX3IrBFuPuwAJE/5lNs
gaRFhZCX0nPbFYOlNvFTBinWKhAsLW4OkE546bPGp210FKjmCrCZuf0Frm2Bme0IpzFkRzWTi2Vi
bZqoMYF8Bd4qHJKPuMzs2y1cpG+wgM5b4OYM9Qiq6aMgPyvY3J1RH0YZeeBOPwWDYQfi6+3Wrgyo
ARVB42PFQj6BD1yqYiSdZtYEmJG56Jg4xG68ah1syWJ8+6Fb/fno+9wWtx3hABtHVaWZz3lcQd9v
SlFSxd0gxCdiQjelUwEKPfaGtptG4FplwZtfQ/WQO6qI0YZ8km9kwlosorWYK6lL8aoSJEi1VUFv
TWB+W2ZROqDGWsqsU1ECZa3rwaarj0wHNVtXbPhJ2AL5KkblZlJObBQ8BZBNQy+dEoKiRcC8Oqie
mLyHbMYwsG3eZt7t8b6c3c9DwB0P7QAO1uxS9qz18VYuIqBhf0ZJgAfbU1UvubZdZtk+EtEKDNIU
FRqOPKgBrKYukfSue1Fj7UWXu/uSwctojAXBIRMejzitEruWmgCgl7hH4j0bLJKPiDAEPdyEGiOO
1tRePxY/Kq3Yps2AIk2YbNOKvIr5eIjhy+M2AQgJYZK/aUx8SfO6tLA3DV8Ss8LJ5bqzkwEyin3T
7KtAAxwwGe8MvTvVIgpqWtB/C7ocSotBdgTD7KQp3akSO38KwhcFtCmwYJ6bAq9fUHlPatkjUpBq
KyyT+0bQN2GLLGfZbxu9+kozSDiSrBQBO4wktw0DwdalHvlXJJCsspt2WdtslEr92inqF6GUe4fF
ITDvZNoaav5c1ZByqHGWOlETCk5VKM9j9kf167/ehv8O34vj74u9+ef/4M9vRTki6xgx7o//PJTv
9IHV7+9s91r+z/xf//yn//z8R/zPPz7ZeWWvn/7gUhaz8dS+1+P9e9Nm7KNNfIf5X/6nP/zb+8en
PI7l+z9+eytayuZPC+OC/vbHj9Y//vHbTLD5r/OP/+Nn+9cc/82r3+lb9Le56/S9iXH8/P6h//qf
768N+8dvBNTsvysgj0JTEqEsRFJxSfTvv/9IVf6uSyB5KCLsTXCD4EVAi5pF+G/63w2IqeKpDz0X
sMwlDXdPU7QfP5P0v5ugoYDNKED0BU4wxm//+pafJuLXxPyNtvmxiClr/vEbd4lBZk5XRVOT5paU
S7VTXKFlUAiVdAL/YKWqoRVpWOsgS4jGQgTIJzEumuKOwTBNioKRQjoFu171jE1kJw5b1e40IisF
s8jCIcclMTMuErhokzt3sLiDsquYdEoqILZ6yWkhZxwuYlevj6Kpi8ik6pCl4B53FYNkTtll0ok5
gi3e9S5KU3BMCHfSQbRRTvbY+3LehMvffvQNK0GDzSi07cFQ+hx/NAUoRKUeaqdR+CqMmi/XhZMa
PxuhdFWReYa6VGHhUgwXDXITmIYiVHc7Qz3Ru3o9/IAGdOKRPQABR2KHa5jL3AcvBDTGF/K1t7Sl
5TM/Xc9u0YvWuamEBRFtqlpXT32joVzce3GKOnVdr4tWWJUQ8TCnxm4L4g3SuBCbXFtF5yM9R0dn
BTlhCKrMDDHS0H+Cw2phR1Puhov3Fhi2C32cv8hZQxUVQ0pKop6isANyNMtWgaRYLfClhuxl4X0K
tRsh/GJUzTHOqTcBl2WECMi07ASa9QbaHp4i7OK5iFeRu76Hkn2Sb4r62OiDN5XTik67IYzWQhcg
ExJDhjp+yCfqBEW1MfXOHcXQa8vQLQk8KdppM4LzrMMsoda+hQRUa7CcmAaFi3Q8NIJ5Z1aZRX+G
kbrWI2TSQcTR4sNopuvQTB+KVqJ210d+kstOH7wHWgUgtb4BoNwyg3zdK6OLNx+UUaJVmn2vIZkE
r8veDJy6bJ1MxHEwPlSBF4tu2Ep2JT1p5Yva4vKLLJTRtsYo7ipZfkKG19VMMCRSOM6mwDXHgqUX
YLWJ+zzo4KWYuaHaHyNVsiR8lgBzIlFAda8fLRPWWaL4JSEnFmxB8Lai8ovQ+7AGBB99tIAwBxfM
hKx3a6Hg5GoFlM4qccMGUA7V7xE+WSuZxcghkVRgaPH2k+6gfO50Sm3FZrgLoYJAwYcRRLtEKZeC
bttKL2E+2PghEXR7kMCwI6+00u7leq/CdTHU3qTsVExfIuKXlHgT3TGluqsSgKd1OFR2PwM8LKmG
YQ0BLNY7q6mpNSSYL5SJKDyJkMDwNDW10nKyEFseBXC+ZWyZgiF1oggWk9lqGgq7N181MUGBS7XV
Eh/bUvDKfQhpIKaMIIcL/nunPYntT1FFnlypG79CnU8HnBnmxpaoExDsIGk01JsQ7x65pHehJGJm
Q7foa6w/jJdZej3t7gX4DIX6jwi8c8QvMrFBIfPA2fMKSbLyDloHyWkg4besBnAb5kPxnOtoV+Bu
4AEAN594RM1zVUCLbQzwDZgnqMEuVGfmL2jCEsG6KexkIt+EvIL+gP40IXBKgf+qo3eK3EofJStZ
p/tWGdFdwxqpbCfZ42hugOay6SQ4DGxG0gnfmg4ipThGa0gv0ARY34jM/AKb5tRvsd8rIjmg1Ps5
CZwm7+5CDNqQDLDb7DYkRq+FHPobx27CRI9vER5JeqSvJ+MnJWwnTiUmaFPKhc8M1Ulq5knJ+Ezl
wWn6qbEiKp9MOHrqKIWSGmw3BHEpcmtwQnqJpMJXKwi2Rt1qFnUJxqdsqq1c1UEBnlbxSFFDgUx0
/wqmi02FCkVcaG+nWzV9wnniTEPow0l04VzkXoW/H8kiSIEQCJSQHuOOK6rq/SAnonoSEs2T4mGr
V+nqLKr6I145j0+uHr1Q7Jxt4OaQiDt666DvaYg7EJJpcIl6Ldv7Ovx5u4mrgQle1n+2wXWj6lgT
Mkimn3pb9LIjEjUneMvdDXZ4xPPLCnQr8heanK/Ki8vsrMk5oDg76E1IFaECN6onFKRGV7MTr/yO
rIjFnqkLOcOX281dCU/AH5WQfYNEGAKF+XV21pqYxJFWkE49GVrvMvZSpFA3n6D4/hdNsOYFgYaQ
40ZoCvlq3qBeixooVZaKehIFiJAJBz1+u90TeQ5quIH71AI3cEA0jPlUoQVjp2xmi7vhpfWNde4W
u+x7swu+mt6HR7eeIEXcOLNWiwpdzidlG6VO9xSd2pVyTzycbre/2JV1+ul7cUNcaW2I5zW2QpVi
73eGJWg/p2JaaIVPW8xaT6gmIzEOsTcJKrZcoFlXeg141SifIBOtjsACRpnP9JmRL7tEBBQTkmOJ
iWduIruqQtzbnbzSvIJcEhALeDQImGSulxGgRKlCBfmk+Pl97narygkOsi1ZkbtUz+JJwOjq57a4
hJBQxkWCarJ8kvxwD6cjByaQa1DqILcwgxMbb4ANpLai1ttcBgXYF2XQyK/cJRDuxebhvgc35Aj8
sGvgQHIyqsRiMBg3v1cis2W5WzhNL8LrTw0hb/F5l8Z1CjHBjsknAbd0zEpPgQKcnH8JNQNq2cZK
rI9RLvsLU3q7e6LAvSI6GGsoQ5rIJ9wnkGkpss0gsnUe/xTFzI5y8jZIkRt0o5OlkVP2zbEcgl1J
Zt2zMbC6dAsRbOf2d7rYS9xAcO+MRCQo9ME17aQrkSXl3zX559j/vN3G5aHPNTKH4mdnoh5KUimT
Tj4BSOWJjgrP2OCou5M9OszPVtRfLKlf3JZci9xVpqexBFQIupXcGT7u9fmFOFMdhC8QsYWQd+ip
CwPJ48e5PSTyPGbdbKC7Q7GH4ufRhfrtKnDwZMM9o26YW60zlziZvbRzl1bU/POzka2Nqsh1eZBP
IuobNeTFaDkrLEFZYYmoqV9co9yQcueRWoDGUHY1+qe2xB2hQhmlX9NaBS5J6O3QMFfarGlhDjH4
Mt0Wwo1fa419a3UQXFCn+gr5psFiglnbRSk/xhPgDYWMOjENbZGg4ggxyVdznPZF0T8WaehM0F2i
I+T+6EMkIeRq4NAMsTlRgVFgNX6BmEZlVWPpJxWSfKEOH6xqgsx4vYtiSB5KbySO7EF9AAzSDSCe
wYAtEULFyQbJMpTvRo/6lmIp4L1CccHvENxFRu3UyUaIylXTxk951R9yKHZ0sWxNA+yoUH2EECd8
liS1PEmi4VWS+ZJIg6NMYJDk39s62evZwiU8j+rZHYxkA+Q0UP0F31nUQI7nRr2Kir6LpSQ6jF2z
zfO3CekbSO5bvTQ/tRZjpaXmuIsgydUJ0WcWHWZ3OBXCL7j1fLysTOLQQ+53sG0rDSeP/Tbapt5S
ZetSapHrLXf+l4aqyWqZzs2DIw8NGqQ+hKd2D2uYmfDpgh/pd3sR+1hy6g30Fr6X/l9MY/EjrnFX
QzZASDUMMAQaaWxhiiFueidnbCnBM595NyaWr2hJKlGHeG6GOZ0jAOGk3FFv9sBsnRbwUVy/m7/o
6XZxQnGT28eDZFKwpE4zrFsz4ZQcj24PPcXbx/3SlcJNYpMrCku1ST6psNfKiWlpHdBi5V+VMeK7
wwMVQWUDMlGYu+NEj5JhC7A/AbgEWCPdJTuNbZQCxJmZtQO1mYX4YaGPH8Hb2bkrBaFWyiFuNIN9
j9m3fnyp2bfbw7gQAOLV9/lsN9MARXYRF0qwE+DCnMGhtNz2nuYtl5SXusNd0KyTYqOp0Z0WuT0t
QyYlyh0DlbGFLnGL/o8pA6gDgt0Kqpvz9zgbtjhO5Z41xu+5W4g2OMXsE4rEgi85NLXIImX047l1
ts0uWuQuSHAxWq0BT+gjEBAd80Uo7DmH+jY7/CFhzOz6KbhX1ygl3+4rT22+aJk7uUkXi7AoR8uN
Gx3bvVRbABPicgZjPvtZ69ZdZkle7kSnEvN6gpf8j9tf4Pqc/hprbreLjdHTlprSKc7fm2ayJIPa
Imvc/18r3GYXtRL5GwzwqSKFN4kAKBsxclwLe+F6OPdnX3gZLaiV1WIuBWhFPCGP45VxuNCPpRa4
0LwcoGcLbCRqMz00funoECAobg8VDxXhV8RHhHW2+vuBVnB3JBJyH9DFx+pvdiHUIuH1goKMh8Tl
Xy8DfcRsv8aN29dJQGhIY7SYPgP57sUbg1iT6ivH1kPoDZzXRu8t83Ghn0tjOf/8rJ9Ji0AxZJit
xq1eZ/pd4mkoUjitE1jlpqKQZ1iCjXFxy8XQcgdLN7ZiI9docgT8pBmhEgniBE0hsYPpZMsKmNfj
7l8Dyx0r0YAk/MgwsGANj1bgU6es/WE76B+oH/DKntgOSm6ghaxvD+7Crta5U0UHo4T1Ihou5I3K
9Pe6YBCObZ9ut7K4VLnDo8+UROopmqmd2ZQ8c2BK1G3j3Uztr/1I8owFXtvSgHLniMTGtupHNNhn
P0sTuffhLoeWZywx53bXFgaQF3wIUjVRCoIDS9TxLNQna4REtrKUovo3T94/FwgPiyAtEdpkxE3X
efm+3U9gnCInhgIl7L5HBxxtOfWjb0v5k3/zCP3VLBcz1EI/ovyN3s2XTrNXtyhYVO8fnopzZCk4
geSWUPZdLwkaL2xAXgjCJBWVhXnPd7Sz9OSgsrtw+iKoT4n8cHsCxaUZvDhe0p7SHEOrDO0r/Frc
fiLvtXZXt6hSlARqyHvTbF3k7yC9AkotcCnQw99pWmbLqC7d/jZL1zyfhhVrNdQmc+64p7mzmHTr
x+n2Mfia77Qjs2az8NBOTkq7f+i3S7zWxfnmzqGWTLkCi1ace5t4b2wUV3/R+nXgmKDwgiWf+cq2
3kFVzL3d63n734iqeEeILDaTPM9wW2ZZ5zUSOD+5Dn8f2Wnz3gn00jfrv1yc+HyVGdyJJJBgMsIG
4ZRsrIP+a6XAMkItF07XqzcXHttI3wPLiIf355srzuDuExrIcQBdaaVg+qXB0oLhYfy/X1W/2uBj
GRTuMlihVMi4HQxw/FNXhYK+E6/7OwqrN3Cobk8V7yt10R4X2RRaXMFYasSBl0Ibu0F5ValWfWwc
Qyo4dQa5Vy1V74Ow3nQUCr8hxLgldQTGsfRp3kDQezxOmfgkR8Ia2Gu/M5UvC9/w6mo6GxHu0Bpb
plNtwtQyx0CR3Z/VrLrvABxsOhi5xHetU6NGaQUvy9LSS01zAVI0yanKqCidtO51SAQn0++NILaU
MIRN1dqAF9tCX+e+XOycs75yh5cOwnHIzElCpr13YRHqd6sRkl3zraoel4KFheXMm7hrQphEA0YW
2/QpMBS7r6WF1fUBfLnVH+4AirVQKARsKMS0s/1Oij4ZvuC2p8wrdqnd2b1zF63aoxzap9hZSrou
dZCLhkwDQtUKERDfZkjsQVsLR9DtCVtqgTt2gjGV1SBGCwNbZ6hIJyz3brdw9eY8WxHcmWMoIfza
KVY/mTRbzohVggA2430Q+giL3ICrl+ev1vjwBzyKTtFiXTq1+kMtprbKGogMBgvLQrnSqRnnps+e
TKau8Q/9sR/SiIoaOVWqcMwBobDg+wv6nAwB96yVDNBB6wEufnJig3cAJQymW72hNFY+hW4OzXIE
74lqxWm0l9ouB9JgxoFE2jZR89yFYFpvDbJyTCVmS+Mm10enQlZQTx+rFuWi4kcrSa4ZBDBakaAQ
KQzJzqAGEgxAyYt1dVCrwRWDNoGIWxlbcKNogfdMBydQenBbRbZrY/AlpDagjknT0c6T+rFNloir
V9bWp0Hi9o6RK0OA/pBTXgGeWrNgXxJhQSyTT6nOx/+nRrgtImZZU4kSI6fByx4RIdj9u7lv9vI2
3moKBJJMCPcPLsA3hg1Ac5HayS7FL/7tRX4tHoZ5FEIRcLAhQq/NY3H2JjTzpiz6sMgOg4fjfdyV
D6lfu+3dJK4yJAxg3dNuk7+q4/7R+fNW591w3mrQdxExk+wQKYUOQIiwEjN4sTABHc09eJwcYIFx
J6YZ1tbxdo+v3CyfOsxNrki1Ms16mh1SvV3XoExDZMLVjdwtRxjFzAQ6uV44q66FFp/a5OYa6zhH
hhdtigd2RxRkQgNnPEwgXSYjil5L2nlAv15cZp/a4w5HFbyPPC2i7NAbgg31f4fIMP24F0DzLYVp
nQOzlBTtV1HPTniTe1EBMfc2HF8UcdQtlQEBO8rGgRHzK9QJ3Am2OH2u/GyROoNnVbahovBOkm0Q
7EYp3CZy44FGvFaAy0szsm9p+TpmD42m27KQeJWChz6cT0Zg5qDgDRiWaoNK8dxpbJZRxTfIu7ex
gHtKm64CkX5TjHgvRvJbr8ou9mAN/H5BAcTKDAREraVpMVRssTBNuoKvz/93qrhTv2MUyIMYU9Vv
DH9YTytId6K0LkNlapkVcYnkwCFwtg/4mJOJumlMDXYf0dJDNXzVNeYFTHNCHIFBDbii0ni1qTgN
7A5QVFKzEQqUim0CFWbKuT0xaNKlk9WP1Eowa1Ue2lMHk+LprQhzOwAARM3XY4dUvxn5Rsi+lexg
tF/kaemynIeFCzc+dYQLZoNOYiZ2dHDC5WKjQONOJdtlgPyPrWpNybuYjv5oLil+X3tyfmqWi1CB
6BcMUufZAUodkh2EsRupitWNkIqaQitF1JoxONwwq2kotDIULyuOUv2VzNH2Ervvyg3+6btwISvu
1YqkBCsnmSqnAuROGquZQrFwhS8dJjp3YhemXKZSNa9QRHY6DEwmi9hsU6wHv18t+u7OI3hrYrmT
uowToZR0jDCMD22iIRKCEEgKkGOQZiuGYzPt3prycUIiu6ZkW+ds4Ybiiaf8XcE76ehx1SRRhT2S
rAMUtTcNOLD1C3uYVqqr5750kHc6cPOlz/y5TtHWlvkgfzEPJcr6tUVO8Cz0lxK4S8udO9ArVldl
I863JvQgUQ+vB9lm0mD14pfS7C1jRBLQaJcSLPMKupwLBSolKDop0gc1/OzWhC4JxNGLgiCmhx47
MHqRB+N4FGmiVe2b66Xc7bUkBlb0r/a4a6QjswiebgQzPKSwBPmxRM0ZgA3QxJxMAyZwRbKN4Rnb
0l+q4/2bVf6rbe4cTrquKesE647BpodYrZ84UCrYqBugnXxxfTsmuPYWP+8pL6wFCDgTAi3NDso3
QdwMw4OaeYILd6/1eKiAm8htKvqF4uaRA3zZY2n3q6Xy9vUl9WeHP66Ks8ntGgY3oBSDXTebrpW8
qYlgLhIBqly5AShzAqAYXfhyu+PzWXFjRcnc+VnAcEiBZzTWMTNsROtARP643cKH6eCtJrjjSlML
gfUl+jXTQgIKnmEMhMkq11F9iHfdRvB0yR/XALSTAZt4KRZa6iF3fhmpqo6hNPdQgWV4DKmE3r3d
w3mv3+ogF1Dila0XcosW6pHacYVbuFt3HVSjyYGQ+9ttLS0S7twRBgkeJBkGs0xGVxdbT6QprFkG
pzPaXVJUbkgTGLkuvFXmHtzqIXcOKKB1U9ArssMIuQZgkS1keb2WAKi9UGxYmixu00OVJh0GRP2H
XMY504w2WRTTngORG31ROBRJ2ZplHAvoi4J0lr4NN4O0Zu7oNId+Rdulc2XhxOYZtk2nIc8zt2YM
mk/qlyZ7bTsRuPTMamJIkoi1JTFkYxLFSauNJP8MYZZ2e8l8wC1u9Zjb40aoN2SU8B3aTbnOV+EG
sgzr5D/g+F4DRpyfogoXAUHfKc9EgumL7uiaHSsbfod73W+PkCx1Fnq1sFQ++MZnxyXwmWUQgRx0
kAa3AQ7TynMLYLJVGzpIEGTe5DK8rBaztlc3OwQcZFmAgukFB90kkaANIbpIBwiFa6EFqSobV7VV
glA3lUtJ6av7/Vdz/L0UBW0gDQWaE/UD2FC2Fm4C5Q028C5cvW2An8HEYP+XTXjWJhfKQ2+WSVQB
H6jWA6uR8fpKFnPf8y67WJNnbXBrUq11GOHOZ+bMNjC3w0pYF2vjP7nZr+5AAyRRQTNlQ/woqJ6t
E70t2zQgBT3INPa7elpLgfxQIbVhiu17BTYKEaHqD3ZNFpYOCQQ3l1Vn6LKF9Xp13ZhgHhgoX8gX
7IOSweNwilN6ICL8yaE+JgzWiAcvTK/vx3Yp+3s1ngEcG3ZV8GgWLzgIMfwwWKj1+aH8EsOSIbe7
Gv7kdnJsrMrO/coh4gZIIrm20kfhDs4Fy7ax15bu+VfgrkUBGbxiyHN6qLqnPgzXZgldTAmGhEXj
tnh/6Qnb0nAfid8lilesifdS9qg3qTVF011GIk9hD1oDzeeC+LfPjvnK5xff+TfjLlGtbTKzijE4
YTA8pRCTrGTlqer+oqDyx7vlvBnu1gwNkkmszCjO/lUbwYxa/L8AV2aiLVKJkITSIJeKnp4t7l5E
bbfQlfzQecpGcmM39Y070Z9LjChbrJeu54/P40buvD3+OCpgLVqKeT8dhlCxehDMulC10qTfFW3l
SIWwgn6+I6qvfQfLe0O9i4TICgIIxEXvg/bemYndhGAIVqDXNYiTxicl2lP6jQKqMVFIOCjED5ix
F3XhEOQtsyZgYm7P/TUAxacucKdbFCKeHiM1PyC0ztZ1Z80APuIqjoj0tQvY1+JV9fEsuzVq3GEn
FkkokUbKD4UrbLSNuYYh2otsQQHbjTcCuMKWdjD9yNMeQ7demftyNSupp17zQp/i7wv9v3IQfeo/
d0dHoTiqStVNh4RMvszgQSGOT6VmPmXiaHXC15lBSZrgrodXrRJ8n7reTgEX1ab/Je26diNHluwX
EUiapHmlK6cSpZJpqV8ItdRNz6Qnk1+/hz27t6uya4t77wLzMIAGE8U0EZERJ86pH2RQkMPBbXPM
0t3+Verar1qi/dlBBguJtEw0FUGrE1eJR6fK553evYJO0SlUND7NhxBqsBGvHjAiYvN8U7WWHccP
BoAipQatYWvwmMbu67rz2+q9GaVNOupuB0xFPr4UZrLnxfQZ67XHwJoKMeBDMc2+HGHagzf3Q84e
gRLflnl1qDp9YxrmyheufaDwDMFAE1GnEMcuw4QkWYhd5eHEqm1sBnG1Vl6/kq+bJqIMiGoslSri
hJIKuSaidUURECXyejJsOPQCiQLCJRpvb+/ctZzvwpbg5UqwRdJEaeaggbLx1LQba0EHWd1haIGL
r5mdgmwAHL4KueP9z9vGRXq0xcVeGBf8Hx7TBQhZqzLQyIQh58muCLcLCIS0SuIztd1KmGLW1crO
TRk1fuA9iL5piHofhkE89TuwThVlZTfS/WC0bpF124pS2+rvaKasHIBrpcqz34p85PKIj1mv6SyD
76yM7jiPwyPHNeIzc2QM8Za57pjxVstPXQe1NPbGRxmT5sa+R2GpHlZaINeKKxe/RXCCSUfHistY
t0VHk3sZRN3JAwayUULDzM/u9i6tWhP8Hzg7M1nGdQsgL7oByZwvF+Y+NbJdB2awqHUG4jc93nqT
te315Hsor0HLbt8HZO6XS6/lEbqrDJ8bgvFHQWW2MZ+sDsOZw8ptuJLzXKyr4MbCygLPTD8VQQ7V
pHqj7yhUxsh2bRrkSgJzYUZwJkqHKV6L4Shxqm8b6YWpygOXO/v2vq1ZERI4GbobPWtgJczqQOJg
ADLvLLICIL5WHrr4lsVxnnl+bWjiJlfrMiCYZI0dya/uFE/eYoQcIyWKi9bcBqVVzAqsVRitxTP9
FZb/5SXRAr203GpxVipzUwZNBELC5vscAvMbY5zPBFIV2G/NSLw51ezaQkRMKqc2ta3VgJzhAdVo
Gx0qWwVLuY6Mp9DljV6BSiH+rs/GtqspmmgByfdWc5CtY1NJYBXQ7bQL+JL6dKlX9O8RZzYPLbxV
i5Mp4/tytIDZN0pbu6q3alY69Qztb5BXZdITU6tthVZc3y7duggcj7HNyh8SQZDOuWMNHwN+T1E0
Wymq0f9QHAiDT5Pqs6qyoVnLZ4z+tujDZe6sZe8lKA51HeMZ0s9p+tCz1NExpttNs2d2ssMy8F93
hTtm70lLN3lGnsoJih3jcdIiT6OSp/MHMwIDSLFT5trHrK5n1JgTTws/573NZRMjaPJjWmGiC4sn
J60thfKhJWsyztecqoUgB5ZpAoYhTQT5ScOcT5mp5QFY/VwN3BcBNP62cwfwduNlz5Ezdkvbzrt9
M1bNCldjIAzXjap5EHGvoo5eOeBgXQDV9UbyiLXHM5O7UEd118oeV87sxfcKt6UlWkH70cgDQiS7
WCTnosprNOrU+q4qZ+CjmhWXdi1hvjApXJOJaaBPkfGtoCD9RX15Kzn8Qd6kHxo8W+jQ59tre8WF
XpgTQnqD+pGuE5grrQlEXPGxKxuvVRW/zXtkhsXRmohfT93KlqpXYoRlaajo6BjaB8GpYFfHOKSa
Dcl4gn5ynz7IE7jEzM63augGMH2bDSA7Sx4xd1jZKPg+p1n5UprqG/QJ3ouO45c1GFXGsAqZmN9O
0tGcIA80Fc33rkPxnrPwucqZQxrtNaue6mj4BBLmUIS9Q7L9PL735RdNP+vqOGcPvIlWNlE4Nsvo
nAoZD2JRjPZAjUsIgKwxdFntdeU0dexu7MI72XqMddPl4AeRpvwe3CcrFsWg/5dJIRQWGG9Ilb6X
g9abXNnFvHrmWegbYbTGjycnfrl9bK5s30UYEbYPeguqZEikCOJw8Lq5hddqbVCVOkuaf9uUSMT/
T9aJeUegZWSKOXQhe+ozteTMaoqgHJQNKFweqAU8omLIpxza6ZKSPI/Z+KiMuQPcg61zcuLQC+hy
2c8IrQHinLdKo9lNPX+lLXtP8uzQY95q4i0arLFrpalLs7WB5Cv3yjTPfrSQhGlZome8i5EqbxZB
u2yzYBvT/Vpj9Fq39sKOcNRSIx8hh13MQSdHoGEEt7jUeOGc/Cgn4ziGv1jZ+F3GH+Kh3E+mdSys
jm6kPn6DBIeNbN6JdBBA9qhXJf3odGMxAAEGHocMdAOYiX9KOGAz6A7EDCq/oBlVB3vqgnCCFIbM
nNs7LVybvzZaOMPZVI1SkZVzIM2lE2XlnpG3KZXRAmF7Ffw8hlVubltc/o9/5SRnu7TkZGfZUEiz
TovlxWLuDya5l8J4pZdzDRh6sUFi7GJxlue8mzFDvVE1sgcO1ZZS4LaB1YDWaY/MRAaXBsrLvWwF
ZroATwy7Hj/IZG7waIIWQXGXWOF7zZWvAqXhEGH+/7cKQpQDP+PccC0pkC6F9pyBquX9toFlGW8t
87LxZ8s8x+nYSSWbg2x+6dNpx/I7wH7+TQbiv46P4JMKPexZHmKltSMqTTtQd7jUa30douKLJO9a
bnD9Kf7n8Ihzt3qvTaY84KsWeABQQf2m2PR+89E/rOOzr3WVzo/R7x9ztoSmCbGCejlGiz/hx8gb
7Hmv+eXjmmTqyl79DjRnhggroMpEEqTp2Z1BkeJ0NZ7LpXv7RPwv36MjBwBJrAmK/csjoQ8G02pN
R0pXpWBOQD/ASp84Z6417nIdNDpDZBfxQ26u4nno9Uv/x7TgmrNMlcd5QvGLDtQ15Q/NAOeVVHzn
6rsJLeNxMN2ZWM9lTDZjAfBN3jhj3/l9uzVBx4AuwKbPfoZW7JbWBgpJfiMFzNjlyj0FWUK4tfLn
HrzPYKBw9CHxEJW3Vvc+ZOUxyiNbMlAbGqdiX0aSPbXpQ86gH01ip9G0XwlTTvqUHxKl3ZE49zSW
2nra+CmRwRiRPoA188kKobGM/qWFv5kx9eZM2aTt+0RPaTgfLBMDT5r1oxleI8Co9drcoAAH5tvO
TiGGSYfcSeR6J5nZdhwGh2udUxqY+6JeMoBmBjy1VQrEBZ5Mo9Vvk4bjI3GBLH5PCNsl01sMkni9
+N4Xhlvr6UmaBtuUwWZMRnfsp40ehl6XkCNJvhp53rRMgpw69buk3BWm7JdSsqctcaus9tKUBoT1
G5Yom8wCf6T6pEyYkSxL3+yqJ0lTjlEECb78VRnpUVXBs0EU/DndVcnso9y9GxN912KcKy8AlZac
YbIcUnabVssQ1X6k6mGOjmQEV6Dhq8UXbrJtdBj2nPMt679N6TdS7Xqg94jK7Qzc4NGo2NKoAvE4
21No2VE8BOCh8xqlfJ34c4TWf58338I+3nOzegVrgV8XeGDevhmLsz3zlX8lckJIMmrdiPvGVE6Q
K/NNjppanTgcMIMad2W16CBijv4yJ4Qny5CiHLmscmJtZ4+YemdFtx+xonEHRvG0bP22AENv8V4n
H038ZlmDnw/WtlbM1FbLaA8Ng5UFuPYCAs+sZqBES8D4JDKHpUM6UKvBo0vZmPtyEYZ0MgcYaRew
KydZFTERU+ffcePcnhCd5IqkCaiOC7jW8qF05+1kYx5gk26H4/og/rXE+dyYEKT0gYAhhuPjeH+H
9CY3My/tTmXIVpSVr83jna/i77+f+fEZb1e9maw8mOFokiQJInMCZSJpYrcx0/FrpF8dMbmrQcvQ
mvd9goZQWj9U2WcOUsuKxUtRgTykVqi6JcErLIdCXbeWeqwt/u/06exnFniSlU1iAs2TBzlIou2u
wiGHllJkh5hD4rRwM0AMec02k6R5bcEga6GVayX8ax3ci+USggLnIVh2SxyCHF4ODWmbfFiH/qUA
Pd52oXRrn5uT9Uv9qPbsKXtaHQu4FnUtsP+AFt4AcFssrIx9ZEGoZS5w5g1QYLVbfV89ZB5Q8xul
t7MdEHFsQLl4Ldpfm0dAxxrdCxD66hqGVC7jcJoWIVdKrH+sQoOUOLrTvwzbsNlPjuyQOwhPutoa
cvf6Yv8xagm1eWPmpVmmOJsElHqIfUBv1R+YSLEjL9mMD8VdoUBLByRVCbRWYi8+3naxVxf7zLyQ
e6QgtIvZAPPodoBYVMK8zC7OlZXXzNVS69nSijrRJUQdwSWCpcX51fHPr4V8OtzRezQ/H/F51qOF
imsHoVfz1EdrXnQ5sGdx5B+vdvaRwsNQGkDqP/a/vai2wWA+wKvkPbmTNuU+8uWVDsfaigovN8pM
SdZjrKje/KijYFQSO20+bu/atbTtfDmFwDgmCo07Cx8Eeq8OvCHVKp/i9chztmZCMBygDxmpJT5j
AcHO7rjJXYgj3HWe7MzHeL+mhHOtrnl++cTG4VwT1nU6Tsgk3xmBgsuXeKZLa18J4g/iA+UE6bM1
mPHaXgnhrky0Sm3QOQna7gevXyYMfrXpyqt3zYbgVQjRFAy3Ya+G9o2wEyQKwu7p9nG4vllgsIdQ
k0EUXWQEmxMOytsBtehx33vRNsOMDzi6H1C19JVt6FkrAfW6pzyzJ6xbN4foSrT4pnSHSZXP5YHJ
HMtBEgi63J3iJv5/Uvc2QZ36r08UlrForNkcUrqAJ6W30s2fxtIxjoOnOo1TaXburIu+LG7hL7fx
x6TI+qXEeD3QBF9JA+MN2jnbzKk8M1AgSF24lrtWv7p+Bc7sCb6YkkGboagBxOZRp3aPKADg+QZM
rtV2Bvq8B3IyC+iKuxKz3n+c45lVIdoTBPqxbfD6xCwkSF0XSiIwI+6TjYHET3kC4v+u20TuGrzw
2hm6qLYLX5up88jwIkYm/wp5250c2/UR1NQPepA9q2A/ij2+dt2vrfCFTeFbVVNN85rinphHKeh1
G6T136YtnkqfKJze9Q/aIfLr/6AWc2FUiD49n0q1i2BU2iKh2i7j3eYde0MDC5jz4lu7xiK3ZAzC
sb2wJwSg0GiMiUIcJejaR5I3IEjP453Sgm8NLSowMUpK+UK06C621nQYroSl80aGmMvQMEZiFUbj
KZUxj9JCkDb/99OVCwvCodEjq80Zj8eTOuZeYzz2cWmr7Mdtd/p7jOlyBSmB/jD6eiZmXYgoJxHX
kjVEtbnIQhtOB6Rt00BLWxresiH9sqaotI05VWzNAouoVigHvSeuFn/p0KNrtfQzJ+WHonK0VUFD
j/aGmmTbKSrAxYkaM4Q9DxkxNwWR39O6/+jHCsBIMPa0uH8EdXgdbJqg6o/U+7FQnCh6zocmMPN7
Dm75Hmo1EWrnUnVgbfsCjBtcfZLcEbW+B/VG5mrd/Aj8hmxXM8ggxxSrI6dONNX7nGdHNmi7ZAAh
vlxtjUb7aWHKWhm+lGY8JGazSVRwpVf1yZTK5xz6y2PXPDbpt1yChGEc+y2pe0B6utmJZtOhCXo4
kQoxuG4lYP6e+z1b/uUdrsgIYrquo23wF2uqFHOQp0D6IMgaxRnC4jilyWudj06uqUGTsL2i5EA8
M657Rob5SLSf8xZFAfotiU4tGuQl+CpkyDz2UmrDqUJThTgDfczG95g1rh7Ntl6CaY1YNgOLMF56
4HKEEOmnXD809IM3ELF8MMdjjcOVVz8mNbctMhypMjkVrZ7R0EK7e3JqCXN96X3Y7rTxvQQ0zAI1
pfIShSAaVO4RIjdot/gGtI16Ht3rhmUXI57vMyCS9K2Jw20Sg5ulLWxLWcN/ihPe/ywhuMDRTiTQ
9RL1rRnvWE0nRQ1Ujtl3SMoAWRaF2bZTyTGMFJfil7Ept3MonsuKo47MNYaNFmbPDBrgvfrTKBYg
XHvPgUiIx/DTggZBVu5uXzTxxSv+TLFsTCHGFOsRfqY0HMqdAeJ3y4P0hYZK/wYapqtkomKd+i+D
gv/o0k6ifd+pwWhYx9S0gHw6DCazs5g5YYyR1fqXXt3F+be4XXtW//Z+fx3rP3vyezHOnvd5V0Zy
krdqUBrKG4RT3KG4U8fYNTLiKEm2n+qqduNmfDflbKtR1tj9BIhS1ZJPhT+b41wCpGVgMl/iictT
MCBEqoH6DAF7cgbAatE/gxtiz/lTRELwnz8XpPGHqvnB6lMs5V5V3xWcOUweMR1LZjvNzdxV5HEr
GRvS7/MUAGjK5jt4gzG/q8bsmEYnMj/lqvEkpUhDWsjaaXLxzEfFsENw+s3Szhh/5D1D+euVjT+n
9mGoS1/THwf+PYZ2mjw8G81dCpUrc1PGz3l/XJpq3OjtVHujGJHt4I06C/ThZm932mDTEM52xrXD
rRnRoU47xSl7MMyo5K1uGEC//d1EK5vGYMZTAJ8rvFQGRDQsvNtH80rpkWqQVNTQtgbKWdQPJ2rf
lqEKaZF8CjdV/3PilUvQRm1LussmbaX3JiYmy7m8MCfEbDqmU8ZSBOjRMYL0uf5AoXNRJTA85XMo
0S5dBkxXmcGEeP2XVeEZ2QNIkyQSkwLVAgJXap5ppbo0vKtjDCVBGqVSMf6ddQ7XqQvheZtD74MN
dKvw2P/3l5tiWECDFB7w5CJRtlZBjU3V8P2DroOF4yHiL93Y2tB13UhhurK3YsPl93efWxPetkzP
O7OdYU1lgz8Pra2MqaeCFJrOaCLw1IvbQ62kfhqPK9n2lRXHAAYEiAlkUxHihIcTaMFGLQM3d7AA
jRedFkN+u72S/4tP/WNCeChlUS9LvFpMbMyNBnhlfgCtKQj6Yy9f5bwVX57LUp5/kLkko2dOLTTG
dmIWrOWqM1t2tdM8oMndRHWso3TEuT2u1QdXllBk0StniIqNJVcDdIKciqAoaa2cjzULwiuhKluz
HMDAE0R94TXkRQURzcomCU/Lv5ZNeBPMkizNkTaqoD4x090CbbK80S9fddWRvdxb79Auu/538PnX
qTCXbz7bpz4BCx5J8U3LE0TeJpv/Gzz0itu8OA6CRyFUaWWJ4DiUuuSXDW7Rs2HuiTFvEtBsrCzi
sg+3vkm4xonVK7RVsIidK6sO9duN6eK1A9Zn9//CmLHczVvmlm8/X0IV7+RoxBKGXeUmDOqo82OH
2WHegtoBPIKN5t7+wOX33zIoOIuRSEocKjjphQzQCXSV5455zPpM08/bhtZ8hlj5LnQjamiHbet8
+VP1F50C6pHPhQ+23KwRFIrQefHwi8/EjnUhKXRYK3J7frOeaOJOzVb2FQ/1jp94ouxGZne/8Dip
Cjt+rV7jbeGi/Bes4XDFGsRfv0RIBxvMr801cO5BJo3eYJx0LbQlOruqPrq52nggY7HN+o0U2xqS
PUNWAUoGxsxQ+ri9Acu1EHca90YFNRYmBaEsc3m0WKIbiWniJLfVvYXuA1d1SAussqNfO1DnZoQL
k89DYmjRss2o6VrUQxurGzaVP20/J3D1eJF2BzKLzOWrDAPXXOq5ZeHusJbPBkNDOSgzvEWWBC9b
GR29djvPLQiXhSdAR0Ucl2WABE/GtxhQ9SZan0hDDhVkwRKuObc37WrsOzcpRtq8seJ+ceI0mOtj
dlqkcUK3dtv6uCiKaNvVDtU193pmURyCS4dKHnoQfqDuas33wDaHkV89LdSekD8Af3+7a0x3ybsB
W682w9oTRqwV/r4v5/aF+2JVNQoui8cdHZAkvULPDcBnul10VD41C8MsHqLXIxikVzzhyv0QuSI4
SE86PcbmqlApyMHmZOlgcsrWns0rp1QVojImQEZ8/XJKK2bXqNiQaqU4t2Zh+ftZDCFdPvJEhgU2
Nc48a665Npi0tlSCKwHALmUxhYWuH22URKzWQIVs7SSsfYfgSYa6HmujxEGEgIRbYEhvTtbAH1ff
6ueHTfAZCuMD7SBwFyT17AFBDKn1Ux4+soV0Sj8lDcbsewyc1umhcldutlBC/eecK6ieoAltAB0l
HITRLJSK9pUaGAEq0zZzoiPd4GjvV59gV2/0mSXhQCgYsE0T0i/bhcfVREqAjSCOk6ufJZCydIBq
4aFpK0eVMFigHsIIOXx3NEOoXRa01cB3JfkWssbbC6BdO0VQk4NgnaJpkEgWXJtVaIpecwyo0DIA
l6ODEUl3jDJXhuin0mLip3LN8tTUO0obMCDshnpr0hJjG4esaRyDvxpGwGPJIVG+nYd9gRZvB6L3
wYNOm9ek74OOZkPJ35th/KbPss8JaBPa3I7b1jb01EvLcD/WikO4vEfZ4Wik9ABFycYOWYVUC1UU
CHrPiROOgPpCOXJ7+/t/P++FgEzPX4jC2QMsQTJ1wqVAj0o/1cKnhMwfoB9xteQVg+XwPx8dP5Fy
dGk/+zzBOK1ONmGSukkbuZi99kxQ9tBI8XrpVxl/G8BDLUnAx7FyL1fRAf/lHmU5N5QrZ65BQlmh
2jO0iq220nFOjL2Sk59Uqu/DunR1qNpp76Hy0aC0kzx3w8NMlE09/ShykI/2A3emPnsBnhvI8+kR
7PY/4mlWPZTW3KLSfV1+l+SjbjxqYL6OeI065T4Og9DaWG1QRvF9Q9PH2+sn9vt/X6Cz80OFZ6GZ
DG3fyB2oD+rBYenPKo6CrntmJbtPYoDyx8JNFHmbWY0dW4mfdczvgNKvBo5izsC2c9H56vSujpvb
P0yctfjrhwkRrJnMMsmMtgzkBmNy5rQzjbJ0uyksd6yF7kZdf8XmuAlry6UMhM8MHeiwlJ5yLTl0
ANbJ6rGJ0UqJ+oPUmzZcRFw+5eZ9yotd3YI5QJ3sFluvjobdq8oWslLVCKZTBpGkPHmolqkLUh76
8pHG4HwEu9naq+hKIqRCjhrcqaapYlpYCACx1ehUqkwFU20qurG6a76moJxT/NhdoFz8rjQc/Rum
4+kHgNYgAV7xHVdcx4V9ITSkXT6g9kyVQMdMfvredo9AS97exbVPFG5nrht9DSYLJRgziHyHd81w
KiWc7bRx6gRwJUy23jZ4JdxdfJOQXLIJ7I9UNpRgzk7l+Bpzc2XX1Cvv8wsLgsOFBHxqWZgkCSyc
RIuUGNW4V4YROr4YYwYdQdO+p3m7k5NhUzJ8avHej7Wd4pQl5jc19Sf+PZqfeuU4pIWd6LHTIzvs
eLZvlcYvpLseEhtdnt3JEwELvrWP5erUFPF3HuHh0/7UYskdgOodUsQZZUyAki1BtRev+YWVhRSf
ftGQAVZSSQpGc7S9VrjQW8i8GGAFeT9gTucBDZhVOhBt5bhYwp2PNHSTei1Ugl4jj3o0bupM26bo
lknaYznpdsOB31RKiC8mTlMC4of+Q97KDkYow+FewaBkYeSYnP8MMyQ6JpTk2QeXVCeXAbOI94vC
skVRhvJLeZerP9L4UWqfzPoxIZiosTq3TS3PRJfFoAeJfwHZ50nZKU+NbY3EprOI05DHqfwMMX4t
I/ZXvFJXjteVLOP8dInwq55WESiFsOxF2GIs6bnvQLggNz43fhb9r9t3Zc2WkDuRMIqzesDlTNsd
2OPdHM31JmiYChLM19umroWZi+8SsycSNy1JsLPLg7YDSBANCy/MILJoLlRMoLZ3Qaux7QPs2YpL
WNyYkCFcmBbcrNWaDFKGcAkpBLXnWnesCtUMDYOtmrFi6qpHBceKTOnC4iM+S2IoW+fSMClBBXLu
ESwBOWA2OWZ4b6/mtaahCjHpf9kRVrPkcxNnKoNbzRnzF9V6dGgi+Z4q2zT9SWvos0NqLN1nOiZv
msJpWuVlbr94HzooZgJPC66ZzIbaJGWgQgB9ddevtP+vPbkvfqKw6kbU5mgTILi0Xv7chZtc9eRD
BqFhxR/JU+PEj2vl5ms1oguTQjyTqy5JE71TAvYrgkvdTc+LcKjlcD/sN9A4Byxt7Wxd9ZJnGyHE
t0mD1qUZYcPjJnWa8CEHsOD2Xq8dKSGghUafIZzBwoznw5zYDBB2PDZuG1ldOiGoVTTC0KGEpVv4
F4fCWboRna099S53+Y4F6y2tq7fyz8qJFHvcMgaV9pqM0n0l2ykDEZsiY3KhRKrZr6yhCBNZcsnz
kyEy7FWJ2k56jv9/043PmRY2fihV6n7iGHdpBlB7J0a1NxoKwhXijGZ/iFqgcWieYQAz++hkjFcM
mOmZBgARjE590eviJere9OhLjWqky4c+/FDaIbShaZi4KIHYxWQ8GRhMqdOlZ2WcolL/4ANuQ6P7
Q6u/12W0BeD0qxmnL4AzwLuFJlqblp5ETtoUROPglZiTCfF0cg0+bHqGJhcafToPD+jqemZi+M2Q
6duek70sMSQXGOiSuuNAq31uqrtIS+0ZKMlRDwb5RUob/BTw8oN5kpgTkhXoNCEbIfetdrLwhrbV
+oXm8YZNP28fravp0tk+K5d1FKvPI6xHrwAN2AF8mG2SnQaoI93dNrNyEf9iFcwUsJRCmzDo+TFX
d7xc08W8Vnm/OEOCzx2mNpsoyk5BktvlXbMr/dA1v3o/+YJrWWUkvVZTuTAn+E/Ep3zgHe69eax2
4waM6X7yACY2Fx595XqsrZ3gNztSgft0wOE0zMGdOiBru7fbuyNOQ/91AQU/SYcwjeZOkoO+cvje
3EcHiioR2ubkK0UTg39PXYxCQW6kbvEuh9IVoKJOflwvb69uo+BP1b7SU0lKlN9kEOwkbwegChcq
reGldFZhjFcT2rPTL/jVuufpaCYtTn/5sxwf8uip7LtdHxLwdkCZXXY7VONklTkYZ3DmZLTzBoIX
A8Yksz1hqhtmxz5agzmuhBTxyc+RC1lmB2dvTh8NvR+zJzl6BVeMPRknVKjsuEP0hOwM5lpyzBYZ
T5Vq2hJGB28firWgQ4VsP+k6EFVLcA2tB0ampbWKwONOjx041oib+cb72n6snHQqOKOkbSZqjBxf
Dj84Nyc+6Cup2e/27F/Z5p8dp+qlv2vLnJU1Hv1BrvSPRmd8ZAzxjTbv3fRVUagTJJ+9OXgJMOzT
C9O+qe1nodV2pXSn1qxf0VzySEIdIwnk6oEPxOaLI8ewnwa6vBrYLgnPxKnc8/Yjql9TObf7kYKf
7FnH5GNpeCDMRIk3B/4GNToIp/b3ag8ey+qr7o9DQyA3eJL4r05+r4vPOgfnjIypB0VxRxP/TkN/
zIhrRmhqWccMiDKaKlAG75+sqX8JlVcF6Eajhf7Le10fxhYF39Stp8ovVBCttZhIZD/UobON4kGy
Zi+W84NVPUT5jwwyDkCDOkYJKaF44CFyfwoQkYVe6ajK3sjqtaC/5kF/T9SeVfCBi5P1ktXIzaLB
H/rUC8sQUCokuxL3yhELF36x2nQa85Dqqw3LlZtPBf+tF6PU8Y7KaMCEjzLwFnez23xhC6Eg29l4
FsT4AS7Gl2Y789cA6ms3XPDo1vA/scowfoQj9FL0kzKnK0f9GhTqPESJsww5rwqkJTNS02D8Jb3p
mHFzQ3c27PwwwZUbidNldhKstZhWMsffuiZn+zpzhdXEWiIjuK1iTNzFvxRpOfTNSly8eoJkaFCj
vozWgiJyeKjAuxVSISvgAB1s6Bo5Zm0BxaZuOv4eJRmmp1HmMe1EBX53DaF9bQvPbQuuqkJZZ6ao
HgflwhcFUjokkxmwdys++Er/BLjdP58ouqteVc02VvGJdQPi9cll8ZuJh2smSx6vCOaeP6e5dShZ
01K75oplmegUfDoy1E2E+6GOVW1kDE/YsPyVNW/quJIQXg305waEOwBhLqKD+VY5zehgGEnogON6
V+UKyqkWwHqY6+YVeCPnfTd9TLOxb6xpZXGvf+IfQh0h6bHymrFeA7uNGp9qgIpHgJ1Xtm/ZHjHa
nHP2CNlMBbZI1k4wsch8qBAlRq8HhJZo7kLrQbIZ2646tuXg3TIppDSVUXWovcPkP+KyiUfAwAJX
tpjMX+b321949Rr8ISUSUWusyGeVDLBGBhT2hu3EftbmWq1zZRVFoFo6KU3cmpUc8EfzuwmYReor
D+wNxIM71eNbyb/9TeqVgwGwKlieUSaiJibBLnOEvtEI4RQfVUPrODXfRySB0NfaVKb2TYqMZjem
0QPICL0S9fHJetL1ILGOOUWiKtd2G0uPgxIfY613R/o9YgcLykdk6v2xrnxtAvN+bILqbGwdo9nL
4YuEaXd0aTJmnGI9p76RzneaOj/f/qprkIOLrxLOojTqbIoIvmqhWVOcFhgLCcwMT9J9+aOzdVsD
qZMkH9bCwZVAe2FWOI9TKVdSVqgyVMJOWfGqFbEdaQP4aPJtXzzXwIyufOeSlgoX4NygOKPeSibG
oZbvXBhUfn/nS7QhvupVx/+k6XxhS0iRu8GYBtQj/rnfGtYUxFVU283Ezn5K3ryR97OHx3Ta2fHP
tdhwDf11YXzxBGeBtg9nC/hiGP9HXaV1SsWLIscqd2q9APggiAC2j8RHOWIAb5eb2fJbD0QJZjn+
gyfqxU8RwlSZGv99tkIAzXgVDNmP27t6xc9cGFiu7Nm3RtmkZJpCQGBBwfabvFvRMVt11yv3XgSP
obce6VqFmhcrMvA3fhub2b39Gcthv3U2haDXlxIdpCXk5ICqgmYXUNWFgW+11Lp2BwQPBnIzDCEY
sIOnm7OcS1QlK8/a5F4SrI3lrW2N4FdCaSZdpeGCy0ZnsyWOml+MZCsrd61DcXECBD/SW/9zrck+
2bajl03OMPzuTkD32wmRsxMbqTT50exjHHZ5d3vnfj8M/9q6P3MMYjYtqUVVjjHmGKhk/ZL16Ec9
WJ86+yVHg61OQT0raAtCRlPWoK4J5qEWfDEW3jZYjzkEH06IjvcG5Bxt/DGRlxYvRos2Dp++aZKC
QY7/Iu3KtuPGkeUX8RwuIEi+cqtVKi2WZPmFx5ZtLiC4719/g5q57RJUU+iZPv3otlEEEpmJzMgI
w8/0cpvXdqhg1i+xtCDK032lkSDlipsM3yNlr5DQab6w5AE4FzdufvUY3+jRnwHhAPjJ3WKAVFkx
73Oi+qCt8TuDu7qhQT4aUywZ3q1s/JXHgwSIpV/I988nLsR8H3QEJeaJ14kLtucgH6vrByMrwsFZ
/HJ0/JnEANINYdcBzoIBHTAJewzCUxpYx0y7cofmrdRv+jJydSVx22kK0U/Vo31mgr9A32h6tZWc
5MWIdHaSgiUVaWoSDOUop4yDMLpX9JuyxuSqqnrgrv/ZlD3zujwt7xO9+KpqSxkSc8GgV6HWwTzl
2R7ntlFSw4/Vibm5qu+HxA55j7KYMm6c7HnkEIcB3d1Y909JMuzrATP3jYNR3KjwkuqNUW1XUpwg
puLiEtiy+UdGQEa7ZCB8xXsJaiEwbbZtqyxM1qFptfIyy2m2qa2DzFKpvtaWBjLumv7MVloVBaR7
6mB4assOic3uqXJKOaSdbXRxULGOSvBR1G0g2cVLnuzPJooj3UqEMbzYwnXIKoiUTxZY2g/dtLm+
yLvHvXLpqBBfs1gBiY7DYVt6eauO2a8h7bczedN5EbTKVuN36gBs9XR0MEzZ91ZgmlC15iBtTG0v
U2KU8X5rBnNRiAd8FcOK6B3XYIJCSXh+VUbJVbjoCc/2RAzIQzQQxcGesE7bVJx6yZKGBrre13fl
Pf8Ud+UcUyV43DYunHHS1xvnJV+Sn0ByxtvEy1HwdrwxZLt6lwC68Kr+L+DjD2Au4eZEcRuXUzUo
JzKUXq3XUD6VbOGlosX5Eu8TR2eBHvPWxhI7+LYhrHZ5t40PqwIRAH2e1R0j1w7RFP1vpbzX8veH
RQUzQ42NEk3BoulihJD8CDUZqPpi9n12Zu/P4bPvak2o2zjrdxVHdkt/U087LLtVDq8K4rtsQkl9
JTnGQJ7EVi5lAufrCpkZMkTWZx2ObFTToIyeWPES6Ucyzx7NU8iZpIHGMJJNHBSGZDWSSxVk7Kuj
YxINg1q6JSxeK1wxiwYXovOLHXq+yHnAxAB25d06SAU27b8xmHopiTtfc/3zs43uML2poKSvnCYd
ihJNe4oTGvLs1lFfWHQo5peo7t1K0cBDxqp71XDCtkk9PZJCXy/uvI4HpKlaumlYQg7Gh8yJm6rC
zmvKKgDolvVPlf/oePuSo+mnENek1YtTLAGtO09y7Bd34WxxwUVMBOy1LCtg0eV86pweAQLj0Z0a
xBBPICXefdGOLewZHXL4yMLruhlaLkBMuGNFJT9G1E751/WC2JaugR7MsN4xsmdHojh07IwqU062
Xrpx221nHrlsAj966UZA7tjAbRpU85sKxjFON0Va+dM8PulFuqXNL96UXsVOTdYeTCc69k39SAd2
UxstVEMKzFcWAU3GzKvU6Kc+/L6+k5d8OgV7hqZhzBAE5YJrmJhC8taGlnVTwm7jwmvrnZFzSc/n
Ug51vooQOezMmtukYslp4aU7Mu5z9auNfjdT365/zqWyG4qlf75HuJIR9KB5w5rk/XXMtsUjhD48
voNfhRymrM59qUL7YTXhMnJTsZo+zZMT6MDdaGChGc2hYkeA1NrBMAc6VJXmgx3fKdbz9Q+V7eh6
rmc2Bzx6ZjQgnDvNSxsoZR5YphFqLajHTBkmTLqn6285WytRrEofF5zeKoQGhUokv1viLp7yu7tP
Q1mTTGaRgl+Zsngqs9VWynnyMhZv6FB5WtfdXd/A9Z8Rk4xzQxE8iDrNS523OLqxPcazHQ7zUc1V
SH+81KUs6K/mfW0tIa/IIR2UoUSfgBEfRMEaD6nxkuYO6msANmYGSEEjUENoBxMM22Vub1B1kcRJ
ydeKPdcKAg7maNvxKcqN13ky8PxnIMhEkUzLvqm89K9v7sXazdnuir1V6F0vfW3gENdiXPK61CcN
F/FQ77NQAb0wlGO/lYOn3aCqWj0D27ixHzD2KQdIXcwlz3+I4HlAURjRLo8AKvcnf60UsAQ0Bq7j
+PVaNx7Q6c2CGIz9u5TuZY9q2a4Lzqg37BT5O5xrgpHxCny0+RL7rMWjrN4mSSqJQ5cwb+feSOw4
plkL7KZWJCcD/Sjb+qZiogfC2G7fwjGp+yZL8QblfoHvN+ZjHZ1mkkhMXeKWxLajPhYYV15g6Yry
RPk9KzdGH5+gIyWhfrmYR5+fq+CT0ogqC+uS5IQuDiDQ45E4NUIoZJh7tgfpHR6jdeBA78SstK2m
gKoAmiUgOwJLjwnkoSPDyVHJWVPB0JZRmzCXiS+H1u5ezZ7RZfeHLNrW87CFfMy2UhKU9O5ax9jV
Bkb6E4Ag5/0yg57TvI/GfDMggxk0M6DTXqcEVUZgFfHYMw0IrIAvbSmD9Vh5/qPm0GUb6x1JG3At
V35C9ygyJJCg6CmYL+eNjvmRsrmtqxIIbiiNx8UmztGSN4jXGQwILKcMhyz2qgLlfyP3LAWO3Wz8
gqZPqvHYsLsWNC+6BWKXiqGirwfMBvTPZM7gFYA1r1xFbwDsHY34pWrb2qudEbEHTeVliCXTmjKj
Fvk1IlaaUGhEoFs1Guj38j7d8w3IfVHw1hVI7vzD8PPOOXQW7EawPBsN3v4nozE8ZtoQpiSggP5f
Kspn9kuF+M2mvAYdEVzDMta+ydcBTcnOSeIoFW6ImtiosMXZugIo2oYGFETDEcP9ksgiyw7eL8bZ
hpXxrC7goElODK5efQYYY9PtbfDHt49yJmDZRwlRO+GoUhUlTqeJUDx8y5PRTYdJEr1kiwjhmnaM
mYDbrbnVdjAA6q/LUI5fuPSEObMAS5h8snjSGnRBApI3N3WVbaas3F6PwpLvsITcnoyWnXQDT076
XAY9YAI9Os5NlEm2S+L5LMHzDU3R5lBQR5RDbmg1B2bmO6P81TqvkP0L/tknCRFVSSKzSwBaO6G/
6UKCB2QsEL7K+/D6Mhdf9pBsgioUGLVN9NA/prxaGpmxkjdgZd1b4Bk1rChI0Hsq5wrU687ONDBZ
mYcNZjXKHN1a1dmYGYYMZRH9cjj962e8vz/O7tYQJYZZWggqa/ZCn+MDpqhXxYQqKGpvCmCWyF4w
ZSht/K37+Dlj/bOwcKa62o3zpGBh011JXYGQLtzBBXcU6hp067zKuqiXxpqQu/xZUDhYlpCOZL2F
PA3DPlUUpV623JH6Vx9T11m1gUd9k6dA9SR35kBAfhcbr3nK0YvwKOJhBm5bCPiiD/HSMwtkBQhS
kFq0Jh85tttZo9vWqg/+tEAHKR9p9aBGHDNqPLGjRIEFVf6sq0EaPQ0Ke0EdMHGN3Axm/p3KGgr/
4dH451NXx3B2qEncG7xc9zbb0T3x2L45rG2y6UbOnSmK4b6XJizDtIhhoj5FxK5Oled9rdVVfIod
gKOWyl/TMbPt5+0YY/6ro/l8o1ksc7lhJAdHtRKUcsYQeFzU35MtplF/pL31EHEwFEZTdxtzMKFP
k2tTSw+rZqBQITAiP87oIa7neyjl7Svd2XVq5KVKFTI+SBzAxXzg/IuECNCM42AMOpza6Jlv+ZcV
tgltepBSeCvB6/+WD5yvJ3iCDsPHi6Gvu1ZyDyNEgNenbqMPG4nHWW+UeOPO1hEbDsto6mNTtkiW
IXaZAZcIvOR2gNzlwveJvpWD9C4G7vMVhfDQqmyxU4YVh9AIIyBS0dfeNgHEr4Z92WNFadv2Usg7
X1HwKlmvEdD+dPCq3gSIhgYw6Y8S9LErENHEiOl8Dx08iQ81VoO4trGCZ8l19KIacGJCrXlB3wmQ
x/GXg8dfGilBFr3Q5k4bjw5mTOBpUuOQoAE/9b/mPsdkZOXX1W9Lfash5pvPD30J5pMHrp7G6ZaD
k6G2yMGweq+yQQbINxyzsxWaWxB4D2NaPkKr4ZHn4Aes1eSFaY9jKYN4XYrw5xsquBIrj1Ulasb4
lDs/QFm4IwzQ3V7WC7sUhc5XETJJYkJvue5xbHqiu+1iIocoACSOvFLRZNdb9kVrsnHmHPWk7xvK
h/hUfO0DNSj3IC4B7R90Su9W04QTt+ODfPTzYv/i/BsFt1IrY8Q5wU6SjRHW+aZdgDmH/ssURhSK
iU4wh6pvWi/GOP8dWSTZ7Re8jJIVU5M377c/2ij093hj71r//fL/vat4KWk7+14x+5wWBn4R0FS9
P6sg1mn/Vp8yKMX4tj+GS4BpuSeeuU75NzyqbK/FvDQZFx2jn/9eO9du5/QraX6vVUV1V+5WoVNy
0AYGiDL4wWWZhuzDBR9UNfPSF3yOQdjAN0oW3fX1jTW9WhFGsQppk+RSHnW+zYLzySAVwVMKc65M
eldjoiEZHqwkwZRv7bP6e1UdTA70PaZsNX12GwOEwWCYlYQW2Y8QvITR9ZVdWLi/6n44Es+qthmY
97oAnQnMgz/J0w5ZkLbWW352i9WmaMx8QtBcb5NT+ciRFVD/LB4GELZlAYkYGe27xEdZgo+qwNDf
oxYfn+oWYD/GAkPv3Dnt3b6X4SdlSwkuSkmzuaARzNcxwUkKjqEFDoq0dQDBOYk7NC67QwdMkMSi
IJkWNjIuTHUqlBaiH/VQQsPF+l527YGgnVDSdpNELVg4Qf2SxE9aqXzTaO/3S76hyjcSUbcF5EOx
2m1rQSlrlQaxa7yXyk1TAKYyBI6iAp+TezpKUVqRg7Hk1qaJq1Mwy4DVqNZ3jD5hHPyG19ZDW/RP
181S9mnCiaEZBqZTY61PtCbYL1KM6L4alkSA4B0N+Tn6/9lA4bCSaEEx3dQQT4jpZ/MzIK23GVeM
fZaNoREnGyubD8pE35axQouoy0Ekp4BdPs48B4OKtF+8wsn8NgpKnnjTbK5IeO/6Trw3CK/9SCH4
gLyUWX06QMzHqQ88BVs030bgkIP6aj9HvpGAUxxCs8NLaqQhL59AiOujJe1HxXE0NW/K7mdweXFw
0I2Yq7YRmdcjdpzWwxyfl5BNBbFlkCyy5qjo1CsgkJgh0wd7dqAm3YZgMJ0pAHfiaWT1sRf36bGl
x3HKA1B6b0EFgLFTzsKYWYVHzfrL9c+XGYIQ++alAKENhyHYVeo7g4Jy4hCAWvx/c4N/mYLIiaYr
bV8nHC+H6U1vACnpMQ26bPD0eluFGjDv5V//rtWtfjpV4hDbgtS56ry/zc6cYE7quI7XAlxCq00G
Moe5215f4eLO/VlB/CJK82XSJxg36bM9Ct+bxOh3pq6G15e56PDOlhEeCk2L8rQ+o3lkkrcxa/w+
pZDt08CyXkhqlrKVhOBM03apC8zsnnTTAvvT9z4GhbDhQ39dYgzv891XDucTVYIeYyrYKiC2Yhy1
WTnOLSalIXhwZIqjBnNUPqwEAq7Nui9tm7yRaTmZVguVKYgwuUOZ3Bm0793GKXyDQ5R0AU3G+OLQ
LOS0+p7UqMnQrtvoMdmmYAEgp84GuH/qfuhadR9n9ZM9663Xz9xX+hsaTb9JngQrz3Vmp79Mu7lN
leIbU3SJScoMZjXZM5PMmoWYxWqS71UWulMhvUDiH9fN5fLD8sxe1l9xtgozx6idKxRp1+jfDn66
jzfEhb1ss8GXv/AuZxtn6wmRhPejYzsZ3Gfn213u/ms2GtU4kLNAcTAo/QITODvJR15Mqs4WFQJL
pQMWTGZ8ZHJcYfi2dspR+SboKCZ8D8Rq/k1WlJNdDiFKWHX779fzEOXQWsxCLTcPlmqFqiXhY7gc
Nc8+TnDJWqk6pDZRZh2MBa8eZG/DXUG0NV3I3a5ok0DT8iAz2l1Z2Kmbas2h6qagjtYRJ613uUIP
usH2xki/VInhTvUvi7xcPwHJdogMDjVvu1kjOICu2aoJmlDZm6VDhVSmEi5x4yJCpjXndplzWJfV
F4fcQc+OSqAIkltJBK+X8G6MC4IetWV3fm/OXhtxIJ0TmcnKdkx4jHASZau4N/w4mhrd3GzsWL+Z
FtA/5mp6Q9TxoZ404I3ueso3evcL5NaHKdYOUQbO7lKvj1lTSVKfy2/BP5ZGBI9kD/oMdQW8TdpA
C6PnMfY0cKkxH4qpzIOcxqb0qfrAxlDxc8nasm0X3NTU0jxOUjwZ1qdX220afecAbnzdSi9We62z
DxSck6orGLbSENLSiu/K8T5TXxaEGm6q/oinXtbdNflvCnUSpZierq+9uqArMY4ILopHYOtIKtgV
gxxiBsSwMzyhTuUlYJPvXq+vJXPC79xaZ04/naa+KRZ8J0Ru59wlwOuu6VULkZXv9a5DHeEf5lci
9aRqTXHX5sraqYXMqYFmd/Lz+kdJLEREzZh2OaUNw9W3h8pfyPMIIvms+n19kYv+BZ0w3TAgaKB/
0rND7acAaxzETSmoKRyyyYkEfXeJ/gJCvXhA4hFpgUNUSOCqWSuHrJ6gAjjwZ6pWLxgPr10Nieux
mMs97dR7jYMFmWRHyEtAJVCJIj/RUmD1psQ3IW7cUPY8F/ptgeKiSjVPKdOflUpvm2re4/8+jIZ6
1Mf+4frWXIIRUcMxialC2XaVfPiYSVSOYnMngch6nMXhAOK0NjItL1KTh4JmX/B6RN2k7A51Z9/z
Nt+k02tBtU3MtKc0xVgtafeZYijQNum2mbPOoad3IKlBORGjCkh8IOxscu35+o++9JrDj4ZANyWm
oRNxnNPBSDNYyzt+qkcTeNTxOGn0kZV8Y6l2kKrkMFfkOya7D6DTPLXQ+aL8p7Xoz8bAvtdDv3ca
iCM45FYt6md1ld3R1D0zb1Mau5ZyRALpz2zeLMrithQLzPXvHC9oBp0IahO/H3W31iv4ddAALSP/
qmA4rjYm30niQxoPG+hSh1OLWRxFvVMG8lWxgUvDyV/fhQuxhqJtqjkEgFgLIOGPJzcnJHZGtccm
OMC6tTZovlSIMOG3QQ7m+lLvtHwf/RylOswEtGe6ZhMxl6e9rsYxK/qTOrMXdXHAG6LVKObP80Pe
g6990ivVhbAa2Sf1iVnVLyNWDzGnEUg4893stA9EIarbmFaJ4btsnsFSG2N6p6UnvS/9uWk36pDu
k7wzgOF1lGAybLY3nWwDNZbaz5n5qyYT2k+83esF+2lnEaR/qRWw8Vgbza1iwfSMBcR/Y5jUQGtX
kPqyo5Ou8h24EsBtsgBh85iN2pfynoIgxjWWu0XrQxWiCI214TF/aMtCd1WUDA3tYeHDMbKyvVUM
ysHCmALNzPu4GAIGroC0ypMQwmLj97pQKg9/xY2KBhyNpDh1LD3M5WAHnLSLy4kKr5bGz+kMUvCk
ueUZQzOydB7HZp12Bk1I3phf28I+AWb/Qvq0cTUWh62teVrTB0Oz3MYaA5CuBZ8k9HiuH+uFiThK
cfdBT6paSOBFCZQ8X5LMWbTyTjN/QKI97HrHV4jjQbTE1UFfY6A9w8fv4/yD0Bg4M+hPZcVj0/4C
XCg08iIsFoKROWk59bNpf/xdQnLMCCpANqDed6Na/oDr2Y998chY/lAXE2j/SzdROST0xn1cD+4w
608FGIGjJdTiZrOAvZHILoAoDYwu74dfZAtQki7iKs/SubybeXwkYAqeDLJJkzRYTIyrFvZGy6Kv
qbPNcuI3I8PE3gPYyw8AL7szOGHUGs9QVQ07JQqNRCbpe4FJl1pQG6WgOzA0iv8+ugKUMNH3H/Lq
jjVGkMbVjd3nYBnSo598hoaXMS+7osH0ZqaAMRdH1k4RcRXagjJZKz0Cipd0GJ+BpQt7Ro7ZPAYR
B30icag/W41vpN+6XPmS6JChnL5ZI+hfzBQlPeLrJLsZm6DrQFGaZmBW0/u9kgMRt4DZtgQ5gcRg
1/z5gx+yoKAGRUWi2qbjYOLl44cqM206yAc776DXYdedErBKNb8hPOeB+MZ3pMMvsgWF5Nnhc9ZP
+FIo+IDgPNr0mwijRKC8tk/9UQsqKS3Yp1xF+ELBq9utGrPU1qqTaW9jFKRj0DVd38T1EXttD9fL
d5ZGWhPH/OL6SZ2h3TYzyK7JaR5X6pPuq2Ghnq3ITm29rtdWFHKM3qEWdAQnB9UK4EwW31E8KHAG
BrS07A4tC8PTcXjmrr9DBTRxZQwTn19Awp4Kz/q5WtSq1UDsbrpL2N5ORy3xjeO/psJAa5HcdN4q
KE6D6xv9uUojrCu4MT3t2oWwmby/vAikXDFAiCsGFtRsb76akjfuey3yP28zVQUfxUrHmkpLr6Ac
M6KxywLG3Lg6auYmAqPkrXPbgTL30Nhu13r6XY32VLurQ3LQVdfyyU32lJa7CNw+/AciDf9xfTM+
ufQPe0FFph1VUzU2lgZ+XIpKt+ZqYx8qxbBtE9kzSb9qbVRd//zMvie+QH05bZ1T5eyiVPdM2noG
lIhGwwpnTKlV+XNWPA0F8c22CyHMJ0mWPuOU3z+VqBbFtJMFoeSPP2Dpl4hlg1qd8t5xVWQmao/i
ZWHX3ItLVXU5jXeN+TAor8M0bs3kvp9+QuzC7fieQ9+ys79WIHPs6XHpdnr6QJYi5Ibt0RRIqXTT
xa3blIc8OZYYdsqgUpoMv2l0ExE7JM0uUh8Wi4OuKPFnCvkvkNnjSQJpVLYBNSbGLX0bgruQm6ys
e2fKNxUUfyr+wkDhyn7z6HWcBy8GCXNW3WVg8mLU8bMygMiBG3f3Yw9NOvBcM6fblqkJtOMJqpu5
fTf1Ul3rT09rYReFY7QjoteWOhJcWrpBwdEvHrvE5Tfmw7JZ+ePQdbnvnkCBIiOa/FyaE1YWgkzf
tyt2bHWQPqDbCaj6dJ/s6X38kN8ZWyUYPOxz+qUdXNAMo3zyN3iyP9c0hN8gxJ2KqeiLlfgN+QCp
d9sK5lzZWh3fmigfoXiD/iMGmv2WNFu7k2FeLsegPwYsxKBq4QQ5I7a+qqHjFT9qkazidzki/FlB
iEEpy+JusVl9QiftZpzArlKmp6KFd3aWU0ynxVVY5kMp07/uhdZf/tlF/llXiEQgmVhKez3adgbr
j/oYj+a2Lb5cX+RzsigcnhBvRtvoNN1JnX9Nc3k56rsuWP+Glza0XdOjP4pt74Msxy82HLTlqsQB
vTuYa18pxJ2JTLXNpqw+RQ0D9V+zHZYfqW7treir04Aei1f84OSql6AmpvXmboCZl4UGcdpk08NR
mMaxLdV7owEDRdkUN5PW6JuUyUTjLoeEvw5D7K2h2s3islltHJQNmvrLsiFU+kzwPr9+HpcTnj/r
CP64blploR3WWdbiUhxhdqR3yaS4TloEy9Q8RpqkySbxXaJG0rLg1Q6i8PrUm8NetSNMj7zOw/3o
OPuWyRb7PKjz0dzEx7lZIcmfIWZ5ip/733RvbhPzlN5EYbyzH3GoAXnJ2K2Ms0XiI94ZsM6jbNzS
AopABHyvizeNeCe2kpqa9LsENwRd6mjkHN/VgFFeDXhAIB8NgoLeb3dgXNcC5hdeL5tOkVmL4Jqq
PoO014IPm8jw2nUvDfRc2jmGaHf+MGTIoDCEc90+Zc7eELzSZOgsHTrk/DlYhw1IeGGQbwfdGbfw
ZE012bEJrgnKheDMXG1lUIlnN19oJlO2k9m+4HxaY2oXK8b+mbYSquTeVuKtVt862vOkykbULqd6
f91ssUG1cLpEXMNa2c56s8J6wzzMxAN58Leo4N9roVf8qtin6tQmKkF77wDlpXuJp2je8hLtFhDN
bvgOI5Zevp8P+S8SYyROYiMSqxQbWGVlmEDs4ymBIfkUajYvcTN+iZtXVWl2oOrDBBqXhMr/8Gr6
s7lCGpQpi07TCptLwBBU1eYO8ycNBcB3u1R7hOocTY66eXPIM+asPCWdn6wSiGNddwf1m+SGrE+X
azu/mvWZt7GGvJnaCvlCrelPQ3eX4akKYlyzbgLD3Ns0Dy2QAxlO/1WysOS+vFeizxaOzJw3jopN
oPeW4bW36V4BkUj3bN4r91qAudbQlOy7JEUhgv+Z1bJuIORLTiw39wzEPCbHFy5v1z9MZk+Cy+kN
BWLaq/tOlfi+chY3iac7BTVb29iwudvlzdP1BT93rz5GKbF7pYzpkmkNtTHvw2+HU+lBB9KLHrMH
qIIEADoH19eTJBdi62qYrWWOdDg6M8s8jrKhOtzV4+PEJKFe9l1iB6uk5djOGhYiGxWjQ7dIW99j
1AyMr/pFrh78H6oKf91LcfCbtQQVwHGsoFeshTyIA7zWigNGvRHq07CUofs/Myh9PDiRUjsr9MbO
lHUnXdQ/o8YlpktGH33tkN0ufrotAFtzbZ+4FtTPfk/63j5BUX7ZzhB8+RtYFMnJivzbxFFniH3G
FrLrwW+/q0FrYsvXVrbttl+6DT9V96l0yEES1sTJ71mHCLkeIacG1/SdpkM6bvBqtQ3TFXxk84fr
1itxAuKQt2YoRsxyXE9rhPA8eEPyqLyt8pfrq1wwJfu9lkqoQ4mhiyOyUeQsaIvxtVTiRhsOzd/B
Vb4v9yvNHyjkNteX+9xrBLPVWrr9/+UE12aogGB13UAQP/nDPLvdUd2PgQXZ1NKzfSUP1NAOgaRl
d1qQ7AEmPbbbNJQZ9IV06+PPEHwfqaO5jfoapSh/AGFB4cf7KBwAyMdokwTmI91hId/Skqqo7Dmt
UQKMNtnXNIj8t/5rcrty6cat5OH3OVh9/DAh9VpRYVELvsATKIMS9TX/77WpPx6gONJgNpMTswYH
6Dwu4biJ92ZQg1ILZSKUT2XspJ/vwIevEVvquFRs6ZsOx9TsZmjzsdzAMD6XndD6+vuYWnxcZs0x
zyJ817QczcYcRIslcLnGVx1C804zBRjKA9XeACFfaFbY32Nw4nEMEly/Ep+nYIUdFZKsxKRFrkIR
DW83SLkMx37TbaOt1bq1v3iYEwsxVym7hxIzedfSOftixWwZ2Lva6qQmaUjzh06xd5LP+uyjP27q
erZnS5gxVeMeXXbEjD6ob4F4zk/0TgX6BzzSNFwl4ZElU0hzSq7AhXD8cWXBxyRzVDDbQrQqFu3N
6U49f8u65jFXXueuhjyp6et5dNPq28re0wa0UU3ZhNe//h31c82kBAeTgmnUQQcZT8hl/marQCqW
G87YTZaW4dyAFKW5YVr2TKw08VTwjpb2l9J5Uh0gl4bdYoMhatqhXeJNrAdJ6YIh2lOf3y7tG7Xj
G7tI9uiw955u2gdVBWH8bBXE07PcCReH4W9x5V4vopum61D3JVHYQsXQslzKwS+vWps4bicMySyY
hEERCJhRmMCiZD/MxqE3k5LvklZ2lS9UpD6eiuAGxwTiqhqvqlPdmHuyjN8WZy1079tUOxT5HjUE
nxu/FKgcMTCNalPm2hBE5xTt1gG7t7g0O1r93UDLG7vEgDhfJGcmc9SW4Dt7pY60plKqk1OARLN9
dNK7hNtuYu543fiEFdvYWtzJ1oIejElQmaD/LZzjoyf41GEeuqJc1jTLyNovU95/achbh7ExTdaO
k9xNETwzJ4O5JAquvzPfqtVDR9pdzhI0Zcx/uKe24FpBnzc1PMY96DEdgxnOXRUmoeOZJFwDIAv7
reTiXXfltuBMKY9sZazgdeyFHCLVNxwZ44ds71bXeubXAGOc+0GDlcRWtG8MzA9qUYCevNezXmIP
7zyVV7yIiO+JciiUg9wVZcsq3QxQGe7zfG8X5r1ODp2Teosz7LW0glaujFtKliHZ6zacfaY9Mn2O
QAIAYhP6OEXf+voYR+md4yxbfepAppIFthm9TACF9NL+tCQ82YL35L1hJsu6eBYluxZw2WX6/s/s
RPBG1GG9MRlYIW1ABG2AD1RKWyf7CMGdKDoZcy1dw1Dpkiiw8XDaFLB+y5si1G58ZUMP8nkYScok
Srr2JEvsPMWzAaIKPxL1Ja7inzVQbP9o+0QN1wRjvFprIWfpi99KB6QrH2VRfD2BK7YviqQCUjtH
TGPOqd9H35YQkt5BRraJD9m9XbubNqBxPVEQDsYYG5OtLTk6EWMyMJ1p04Sj6zrLzyv9UQcA3grZ
nL91jb21TGdvdC9TknjdnP3C9J+vz9948uOfbbLgaQy11sa4gpe2cMGsTnen0Za8x2QfKiRpWllO
Oc2wBDgC6mUOYr2TdF5k9ij4EZpUxDbqygYOr3oBgNC1ATCdgYK4vleyZQSPYQxa7mQ2HnQ2A6WA
g5qDeuvYiaQfcaEQ8iGJcQS3obFuGmkLo+x07bas6nClG+8hNRU55Z7or0T5PZPIJ1oBRVjqtWa6
dVof8MRDb5Qbsy0282ACe6qEHXuyx2oVIS6zla4TGFev7WjtqvkiiYnSXy14oqiqlalfEBQbfw6I
12+gOp8X4Lhh92CcgTJXjhqOBzZ1gHDKx+qXgwfHvap4yheoPDh3qQzcd93qDBGlorRKt+Sre2/Z
I9C93oowvm4OkshpiFiTSCmiOjJQ1khQGbd1SKcYg0vKY6vuRgW05nO6K9Jym5SyhOf6WxJ0tR/j
ZhwlbCww5fo+8o8qNciZ42O5W26KjQwKdz0TMVQh1zGbeuw6gIuB29bBuDt5Zv1T13eqdNRstY/P
rpjowN0ZILAVu4sFt+Ne7WH1UAN6WyUnFJiqT7KNcat/mTBuvgro6NyNbtFR1TJfNl98oQ24Xrs/
P0DwhG3LTTuyEtQBcJpah5npw6z3BwJO/NZGrwcS7BYGoLQEf1rFYBYZfU1PQTb0A71WX2Jal13N
nx8j+EwgPlt9VGcHHad4Wy6bEjvgVwF5M7zMLQu3+dUqiEoyTIrsEARHajpQ7h2L2jkN5o9qBpt5
jew5/w4Zwe9T+tPW63/6nYJL7bW6NfLs30DLtdmVh/EeagPVVtss/0falS03jiPbL2IESXB95SpZ
siXvrn5hlGvhToD78vX30HNvm0aphbkzERMxD+4oCGAiM5GZ55zfUMIJ43dTNJkoOlzOwUpji2Hw
XLFPSvqdzSAzmCuPzr+vf0LRIpw/xLxYkcfEZqdyKY9tKd/r+XyiWi1I3y+7ub8NhW9NpnVvqlpH
7ZMdPcvmMZd/Xt/GPzi5zwW4qYbZxjxZLlu4FtqvCWPvuR37BnnKKMgFYpBOWNlp7M37oVwEOxMc
IN+KTCbLrM25ZKdkPmSkc/I6B9KBiKYZBSbP6/0uWqIo+WyyU9+yxDHUlrkt7YOqHU9dWfZeUc5+
ZzfvMv3dapln5LYz5cfZ1OubaZz8OHFnY3F69V4DNzmt3WVo3VSud60m+1VVeegQeVMNphsUWPoC
VRgL+pnIU1Inn2cLqo02NDeK+lVpKxLkbfNjlCdUAcHjYj9F7clsUsG5/kMt8POLria1eXXRRsoT
UmbsNDfvS5u+dBWeW8m3rvi1VkCW9t1Y3qumcOhwZwwHqYWMr7r4183qw51fcfd8wxNkKrM0Nvi6
8wgiBK0J7A5IhRQiNNX4a0rwf+ygjTMoEN5zGXPerRXWkwmBEwzkJy/4y1FGgqP2wIToB9s+Kl27
G5LGb8Y7gmqbyX5DMW2vlcHQDMg4X4YOI3W5p1pJAASSYEBAZKqc2xxju45VpbFPNftRLyHrzh19
FBzYn63pL+GJhwBa1JzjIpWskxWNDqPNmWjgEptrnw1g8Abs1GmM7E1V6C1IZs+tBG4zMsIcOzxt
OiOk8/tQTUAlRQ+VBRC+ComSiemYzB9ArjfnQQ5u4QOEkYxnYMuh2rpMt2RUKycyVeq2KOcJT+0f
amGfhsj54UqW0xntdfhhpE8Qy5t28hlQ/FVDWd4Vbvp6/QhFX4nzyGNhRdaow+SYdpQT48jsRzse
Bf7kchoBnJu9QgcMkx+yMfRy6BV0Dk/Jvjmu00R1iOR3la3DzC1u1ezRoMAcouBCrYHyj/u0WZY7
SwiMUsrKmJ2QSEGyFySEyRMhN6nVuzlTBG/X9R+7thh3km1tFFOmYLGoeOl7OWimJwIaP+MUD5Ov
iSalLqagn1vjQ5ydG3nWEYmeRgoWbFxgw/gxk+9zE++uG4hoIS7UxZopMYNG9DT336Us6GN6p+tP
LBK1LS7G7M2GuPS9UKTKhmIyhYaC4iRgoZCq/6wmulmDy9tVqlZJp5kUZIezb0BzyypB6TonN0r3
pA/KI4CNXgmCamC2jxYzD/2iCh7ll4vxm5/AxZlarxjeKOt3g6SoAknRovZzyFBGHuBpDoXXMp1V
o7stXRCFhu2uB0AgMd2a7kTFlotXf/NT1r9vQp6N8SWpamCwam6CmEN1G4MGQAKKXoTrl7tyMfih
mrSW6h6cUuSkZMxNDBuMQ83kTZr2arMXZsQeeG4t+R0vOmBBs9QzNFVQPfgTa7fW9zdb5TJqqVIy
i9lgQbSU7pmA6XJKn5pVO2a8HzCwn0Y/iuGbWj1nyXIooE4XA0Q72hBDizF+r/+sY1CataJC2+Wb
ZcnqClWAwA53/g3oq2vFJPSUT6VTg08xNXwJmEXblLzrd/jyl/5ciQvFE+C2VdoaMDoFvDP2PakS
V7OFitWXPeDnMtwpL4Zd11KsUbzAcb3c1CfpqWjdufPi43RDn8DDuvaqGd6yI+AMv65v8gJ0YP3I
n8vz3l5Z6qGeGTmxqA0yA4jqpGWPCbij3KEz3W54r4tHQtELWWTMuGvJoQWpvB53J320/WVc9lbf
+DHyq9KqUX7JQGGgNI3gOlyOSZ+/kgsTAFWMNNVUEHJiRB3CWIOyL0vcC/3MhOVUgYV9PGM2N7ws
KsZa1L9Ok7Ur096l1h5De5JwbPdyz+Lz6D/+vllosqNktGXVPsXljwVi1oVZvxodEMKx5dVt5Y0j
gq78XhTGs9Tvr3/39cD+dC9/H+hHQrVZW+o0NiSKTk9JdkwgQiGzLjDs1qHKM/DCufQ8yMJG98Va
02a/XCBBOZHOHevIxxgUO/+fYgx7+DeoO0X74yJGFFUzIHz4iLXfg0SEncvdfAs6hRE4skYDJc/i
riIfuM5S5hW/LC28fr4C5/GR223OF+x4U0Ft3OoJExhp9DPXd3Yjgk38Q4b4+RU5F9WXXTtaObVQ
21lOSbjSpcg+O9FQ2xe/2cu470IRX69oY5y7kgxdSq0ShkOjt9IyvbI8DnkeXD+9yw/LjalwXikb
lsy0pJp8OMX5LwWojrBzwKLrJoc6GCZMY4hyQ1XgiD8wMptPVkfMysCeRE6QN4ZE1wSt0p8x7V/1
YZ+WoNAr4yT2s9qZ1Qqc0rF0XGLZzYHUcFpqhGyxfpYMqMVZckmR7Omq5anPdaDUqg71Z1/Rx3Me
96Bc6JMAz+bRadrEKfDkEpzd5czhb6P48PibfQB4Jy+sguk34Idfk6XhYOwBXQzLIPaUb9dXE9yz
j8xts5hUj9mSqbBzoj80teU0eCNLelB3Z8M8oaAEcVxtd33JixYIiTlVRW4CRkPOjcT50gxyWYGY
WjqZIN1vQSRaMpGa3MXMerMK50DmuNZBf4iIgwaK1ytnG7jM6/u4aG+bFdZ9bo4O4ll11UkLPZXW
oZ/KYCatY6qYO6oqlH40R04b//qKF+AACPabJTl/oVS2VOSyTDFHuPKTlX6zb932NvHYLj7mR8NJ
dk3Yyo4YlX7RKDcrc26jpXpl58q8Zjmr5FLhWRmgDy26yk3YD0IaoIsxfLMc5z8ASddoBzjiqY/f
eujVLONxsQbHXuT/xM9vFlrvx+YjzgphNC7XxGQB6jGFzg6Q9vUYCWx+PZ4/wvXnMsZa0tksM9Q0
7elawWyz18z+EVs00DPD1ynaY8y4/+/MhCdnIDSdAShS1uCphc0xumldIHx2KuQj/9V5W83EpEH7
Wgv2KbjbvGBSxCBOoPQwk4VASjplRzzQ67oUVVZWF3HtODkXAoVKbUZfjYLlPt7lPr1t3ovXVfgL
HfpQzVzz6fqJirbFORPbSBqrqifcuyFM1GKnGqc8F4H3BR6LH4022iRrswFfbZmzwyzf9YMIiiW4
Vbx6UNtYsh7H8LxE/U3q8i4BQY61DN5iJ4IEQGTvnLuIppIteoO9tMCVK/NLgVqoNR30InU7WxW4
RdG2OGexdIpE7WiEuasnO0283tzTaF9X/9nE3uYWc84iVeVpYdm6K4xWo3eeefmzBqkujCMDORdC
X+u62akCr8tPP6cmIFFZjnkJCnasmEh+qoEbRRufukzFdY5304jeeaF7hcZ2EsRVWq33VeOxnsiO
ZTulONRR5yqgQy2n5p1IZQlNsEfWFQIverl++3ky/OS0nWQopRB8Ai3s9g04UnKX3AP66qg78yzK
9AQXhdcmotUsq/EEJzN0OAHtICdMYFGiFTj/gqxo0JmF+65b2q6d7uRUOGsnMNo/RqKz1p4MiiXW
pH8tG4Aqo3mXYsd2O59ARVE9FCFhqOcL8kvR3lZftwlFs0WzBbKF9GQz0C+xw1SJpCVEK6xb36wg
y03GZBtZChJuJ2IY+q37//IDcf4F8S2OU7B7nOpp3y0dSLNFl309hishhieqSnG7gAaGkY3lXSu1
oVmGbZoLGnB/qgyvJTobEkUW5J/BdMYZWmebuZzrCGRrWqV4Kfi3UKzx6G0F7kh3uYueQFfsJAd8
Lbx0CcQ0s3vLNyHLFvlm55V6KCJgvFxQ2vyk9etuvl6RswWAC/ykDhhoyQHdOHjW8D/FH3V3ujFv
mrsCOjL9ToXwwS/p0ENNSlSk/VPfhTsXzkjVcV4GqhTspFgZGP9/DvOhxMukhqCMTDFwLhcBRRVb
0RSokkVuDuYwPQdCDPQN2vRtJtQxzNgD3wNEfE1fqUBIEGc3stoERa3gP7O8wQTrAEZpZRuKRvbg
zHEadDRZnKzX3kGItF9K8pIX4B/sC/TI+vKb0cYuAX/LdR9/uQawOW/uthTyooErrVtr46azzj3A
FbybD0jWQNK/rzDqYjRuJKKMuXxHPw2Pu0BGow1lW+Erm3G1H/LXzhINkPxDTPhcggvLNZOI0arY
mBGdrewFSbW3thvHuTiqxkOi6WFvzU6UQOrTDNNGcq8f7PrP/3mBP5fngnXfWWaXmy12CN2rrls8
zCUE1qw4ZcKc2dqbpmiE5bJL/3tFnl3CHGN90LOenjKwWYwwwQaKn+a7nJqicLt+nSt7I1x7Sk8m
1UClfrUZ2R325U0GE0U2Mtwiv/pQv40iEEcG1oNNHBFPzp/Mo18vJ881YUagmih0rK6G9e8YYMyG
7JruTjb9oQ6t/rZ5hbpV0Dmt17wUu+qvNEjfR7IHhaZbYuhBEAouO+rPU+dcqB3TwoiStZfbMMfq
getdfnfk8boxiRbhnOLUV4kGAB8+bfIX9NPQKrnXZ9Fb9HLD5tMVfAiHbFzvNNeKsgy4Masy4ILK
D3UV6uFELcnpDiae2/2xAmawVfwl8+pOBCwWGTDnitSBKGTAcD8wVIOX71I//yV3nnpqj+0ZwHPP
3ikn+UFUghK4Ir5NrqZZoavzGgOrm7EZvUUMC7k4MbE5WM4VSSaB3HmJjbHqViG/bXUMm4w4c71j
xnksFqeo71hGRNd0Nb1r15RzQcwEs62e4HuqoXqDFwOUmCKvek9duqceGp8iNIrASvn2+FBM4Jch
sNI+eSQxoG5a4RJFFySQF4u7pmyDnxKkTLLxMf+7MVMZ0wV5n9N/eZ/Fa7EtM3OTGhXeEaJvGagc
HUsX9JAvxsntqpxx1qDBbFic4wrus3PpryquuxmCN1ANlr0m3BnVvlw8KmiiXjrS7aqc5eBtGYPd
MrIQJ++mPENDCUSMhojsczUE3lC2q3CGQtOqnSSMbWBv3V7ZdTs9XOG6otr/pbCxWYYPUKBPJcms
ZXg4NftsPJt02dH6LRmPkl6JQK6XbH+7Fheixgka6bHKMEGRQHHHeB26N+iv7kv9pxShG5BCEhsj
SqAtzUxH624yKvpyl9zK9gesb+uNlbJO1jGsW2CzFJkePWdqsrseFC6wbiEz+7wI/KCyohdk6AeY
5FoPqLz2VtbPS+Y2xT25K4/ZnQo6AvDDgtCuA/Xf4JetK9rlxZix/Q1cZEqMKpMwSG2dCowHT5iy
j9HzDTBSQVrMCQ8QlO3cuAcdrN/cs1+NtBO9xgU35IMpdnPOWotJRhOvylNl/ZxQfem0bwamIa8f
teCC8DHCNCKTgbqLnoouzM27Ur1vZBSel8cUVMBW/TYvuXd9xUuxcHuu3MWXKmagB2jTUwrSYaXD
h6TPUzcGUykME6LNcbdfkmzAzvXVUqHZOZzqcOjPEiFO7uroWu1BAnNiYTmmYFG7MT3jLh/+/wLp
SOk2u+UjxyxLFmE6LLmzHoCxC5b8ph4SgQsX7JMnM1ogiB0NFcgCyFwdTSjRT4AFp1axB7rvFzNe
o7l+zTNFCM4QuD1+fLib5BkTEoWFazock70VJq79uuzs74u7+OAoDtmN+m4ju7luQaKI9cc8sZVr
WqWa1opjCBIXvH+jj0RdAmPU6Mle2rmd5hS3IkkZgePj1TeKadSjBpTVp8IC6s8+k0QENxfcDX5i
V1+kuJkLXHkjH8N8HAOlnXdTgoLFXAaCQ7xUAt1aJhf2TUWWoPhXUTB4gFU/HCon/mseMdULFt+1
2p9qggle4WdbzWnj0OZ8UIjVYMV/kcB9PMgVF2SFg+KbLqAeGEnN5XdRzUN0qJzDKXqtqk2rxKE2
D+10O5ksUPI9Aeep4ERF9sG5mwYjZ4UMpmxch9EnHmQjlYA+V+/MX9x+j71FXiTqB1zEDmw+I89Z
pKiZUqLkgHSAgNb6qS7fdfvBMGY3L57pmLkZLobSjQInfnGrChBfqqZols0DKzXUpOMxTTAlA92o
xrS8SsoFCeLFGr25WWP9DRtzsbulxhx/CXToLaQJ9nqg/hrQlS3/yk7RuQMTrzMcmI/a1NHWnOkX
Jv1Q4xXVES/eks2PWIP05kcwzUAFqY0RQuLjQpkTF2D/hxINzfZtFfuok4UmBtJj1JiHQyLd0fzN
qN86iAtGC7jVld5fGissGB7tQwF23jO4cAXe/yIXz/aguJs8QJ1QgrDUZ61TylzrXNNAeYUIYlh7
k+7IgerNGPieTuRbfUqDQXcTERuByCi4+51GhqxVBs5KRmbaNaarjpHoiXQx+918D+4y0zG2OqlA
pr0OvK5Y4ugM6KNxbD+YuCkqYa7gVgvtkLvW4KrJUlLADklcOnJlOnZfQppimTzIVquemg1/aWP2
u8rKs6Tp73nHliABNNSRJh1qEx2ojpuEzhBPgdxaB1YDRyqX2jdqbXamxvheQjvCU4dhQAFtwthZ
Md6ZWlM6zTi5KjmqJvWahITGvDjj8JZ07fu0JD9mNfYImdwyLn5FsvRziFGSus8x2KvrCiinFxAM
9+kqPU2kt7lbnHp4SuvWWcgBfCZuCeaGeVWxUdRgyEZvYKCCru2DSSk6C5BHVJxFNrwRNB5EGzCr
A0k6TN/Zc+xWcQzhjsSNs2FPZiUsMl9KyqCAxmFGZfyLpbPM+3JW9ipgFKkKXjOcQ98eJPsO5d4D
oI7nFk9gp+yX53xp92ptQWGggOyGmtaeFGf7GtwcDRgKRuQuQ71TNYAlsJUof2TjbQtlDbNRDjPY
O6s8JCiXl1CAb03mADAAoY63Un4wsoe2fRjH35p8VxkYMbuz+tGNyqc5in9nycq0DWIx5XtMTU/R
E/BAt+nTdcu5mB39n6naMo+OHaoIgjf96iOnQ1PXbi6zHVnMoAR4egGU5vpqlwPBZjnuXQj5HkMa
bRWkfOBS6/Yt2IdImOzUneixe/lltFmJfwAmOUxgnc9B8470tdPpncMMxamk29ocXH0ePWjtuHVS
ufFYujNtvTH1x/6+i7pgwlfDy9/NNCK4qRffS5uftbqOjasuBgrdpXmyTnMGep7ZraVnzUg9wTFf
dXL4quvfN6tAMWOMhliqTuMKI4NMBmb84mgn246S3vfspUoe5f7FAA4qs26he+R0U7q//htEhsXF
pKgmizyCHAnYBuZEEyYNCyfpfzKAu6I5F3ncSyW+v6MLNsxFF2tsWrnNdEQXez4sMxhLZwCVe9eK
74B1d3IVTXIL08b6f/k5uWhCpiXVdRPXR87AnEPssK7f6rgRXNLLSenGariAYlb5vBh4AaNCFO+A
iL5bMCNayc4q+S3dR46263eKqJ5ILr7YNqtyMWWII1pV1mjeZXr5Cmp8WIuCVhqK0sTsj3olObke
3wwFvRnAWpF2IGOdNb+zQrmc7kkMvtSa5N8xvLA4cmf8Shr1LENczMhqP4EOcp0M+b7OS9thspy5
EiugWjj00T6ppdZhEdjX2vYpoviMMcl/jLb0VkJW0JkJO0hzsVcSHeyTkmPomagid3HUbmNP/BS5
xgwL0GBEcGV6afO9ujLANg58pBX/GiAQq5iORGMv0Q858afG8uNmr8XH1GJBrIn4Ty6Omm9/Dec1
lSax2nbATOg44wGUFa6c6g6GINDKjN1FqUH5bfl9Lu9mMoO27v/Pm47ywKcd8NPmumEupBhn61RL
qPCCW8lOn2ToAugAo193GhdfQZuVOO+og8ZCJevgUJ41oUTxOElM1D2knaYNAv8kCkUfde6Nj5xJ
bDakhhIWid/bMf0Wpbm/VJ1nawUAk+CxhyJbqtqHOBLt8iJn3PZAOd/Yp5OtJclHLkxQGkDYqR5M
0IwT4J9AgmFEB1GZTnSwnH9EdGNUjTHomBavqPU4xtJ7M2SYukwWnKsgwH3crO2xJvkcyxYSURsJ
XGThcne9a4N85LqlXKy+WoYMHU7VQoTi15lKOle5Pf3rnT77rVs9jnMIGLDUHUoUzm4hoxEuN3Q/
hMPSugUIKwQ7vdji3v4EzivruaosuWZUJ+a1PgkqL4M41HiWg7VLRwSrXYqn28XsryFdKosuHUfs
Ny3ZfikKf2hTv4QEllHqTil+w6w+hW9KbNbj59CljlW9BTFshJwicoi37HS/84236U5MsfvR2ry2
GOfgklaJSJp0KGPPzDeX2MXjxR0tCNYja5krYz+oQM2jEmS6GrQ8wkibLEerhtSXBuSRFLldMkEe
Ja+7UEqrb7lhPSVL5aOK66uV4Val/NeEEKndZMaxjJ8V5ciau2qi+1K9zcFML+HF1GsTJA1RQVds
EXH8pXxse5hcMorfPEDaeLBOsvrGxp85XhCC6yAwD36UyKa6OYwGPtccJnv1BtEI8k/01tpbP1Xo
CKARUPnjDjyHC32+vvSlC7/dG5drWloP1H6FYayZREGZ0JBaeVgtQ3h9mYt9x+06nNOszCw1+hI7
XAtX2d64IbtoDxlr1FPlANmX+A3xUSu9Zpac17Rbe8xTalYn2XijGglUs/Wb6IdRQCRbMr0GPGsQ
KRmzPLDtvcJ+xUXl1maoQ3yvbXd1Qjy7e64xcDKx0rPzm0yV/ApdmiWHvjzBaFO8l7oHOk1rO6zT
Hpl+6MafBNKDtHGM6U4dQC8Dwbza/GHVkquYASYt8Zy0HUPyGisSHbHozq9GtvXdYC8AmttCzr68
dnIOIswTeMmguh5qxVueqF5v7KvhsUaeK/i4IiPiXGlbsHLqI7jSDCW0/E7xFGfasV16BHQvpMGI
Ar0oJIqW5BxqVXXQzDYwx6JDQ7nNi0Nkjq/xpAn8tnop9G7slm+71rUV9azH1gb04W4WD3TTk9M/
KAHIvDrw7y7v8F7LTnJrD9pwbveQEmj1dC/L99JLPZE23bqrryZto9xnQ0nRsmWo63G3qCiYVZoG
cJhp95Atv5dpCavhl9HVniW/6nIcRtMiCtV/mtXXNblrxIaayaQrolNqaB6hijc0baAsJ9n+1sWj
E5fHxcwfSPSzKgXV/D/P/uvKnEFXRaT1ywAaI3s8sGZwrJm49nzPSCbyv6sHv3aunAFbaauBhFiL
z2vJT3Nz39qz3eS2e8C2glZQTL2Qu37dF2e7SmWoED6W0UtLwlwp3Dy97VHdS6G7x+yXJP4GUp52
qASneSHh+bIs/ypqJIbvpWJZMPNDmwIyceGAtBUoIDcPhLWiNdm/cqQ8wFaemkiuCI50TtwFyEj9
kN7Yrn0LvRXd1Q6p0CNcGG37uj8uTOd0yXN0myJ0m/RA1r1+gvDAXuu9Ovcgolqhe2fdz2oAeWpv
9LId1K56/QRNGMww3pSByrzxXTSRu5rotVPgnkQlbUm8ZHp8rmTFAz+EO2AOJZ7km2F+VkW41z/z
lK8HwMVyQ+10zN0u9kk1jW8kfkV+/SDw9IKL8lHq2MSYrIF87jJmcAYpJFtlxoIVAx6brSsjbVfb
IRz1dK9m0q6HMLRTqONdnmqB4Ff86fy/bpRzSUgj5iVGq/tsKtC3G4+2argJSY5j+lhqZ6ZRX0nm
l1i/pZCXzvuTAnIi0qdeGwt6Nxfegl9/Ceei6hQ+Sc2sVbtt8NaBawUMV8hp7BC63odROLBxoZjw
dUHOU0HKIi2adEnOTaX6GLLGDO5DWb2bOeobyo8SrCCoznfvNvt+/cxFtsX5rGQBLWSXtfE5st4S
9jPPRN7pzxogNoZZFxn67BC65/mLNXs0mJy0kCLYRx8kQvlRDVb6BVFt+WJU2SzEGU8NFfSpxIDT
eQZLetVClShOXZ1Beb6LREOZF2PnZi3OPIjRVZORwglm+/SBQDmiDYw3SGyC80+UEF02xc1anGUM
bSspBVRdP9pWK8oz9iVo5qwwzzWKiRglL1Q1v34wziJkPY2g3tWniJmy2+0nmP+6ZnVAG8ctdkCQ
CDUeLoewzz3yjMW1nBtSFy/peR1yVV/m2/XNvr4g9O/iB8RFL7NZbP24G19XD7qay0sOImulORJy
lsseyrDzy/WLJVqFi1pQXLUjCJHbIGGqdkN1M/ePLErD64uIjINvpseSBmpiA50b43blVa9DwI79
wVeDf0+M44Ia2BfjsLlQJEuDytJxij6AKCtCyjad4bXRQxurWo7q5I/6cKvvRTyAFxpHXxfmMmQy
TbJpESs5943D9sTrcncVWGIv6S+Gx0gH5gmMg3mYZZ93omAv+pScZ4lzO5f6BsG+RgPceNSjzNUK
wWzmeov/SCg2Rsl5FLud6gFT5imYdgF9Uf1herCmXZ7+hXcHWHlE8V60Jc6pVHq6FGpRpefW126a
wR2OLKAAjxvO9Ftx65/WrrgROeiLoWazRc6xUAXGWnVFes4m0E0MP/JEcq5fh/WQ/vkQLb5tClHP
Ilah+nweq9RRIvTSewRTWEw3mXd9rf93t8/iGYbLJLMQByTpVLH+VmPHrJR/RJL1vaI/wHexM/sS
ChGNY4OAwKrk92WuZWdmind919fPFRwVX/2ZPhbxsqhdekb+APYmKH1MInmc9dNcO1gu3a31tu6m
Uk7Pi4Fl8slHhyeMzSq00gptvOh+bJ/6rg+ub+zCdMr20iOF+LozgoEXxVZGG8UlcHEq3hi2D9Br
mZ3EHRInvlkJq83f1Us/OONj/mQE3XN1k4rnOK7nMABkf/0dickUObMR7guMgoMyO0z3UqjuYqG8
2OpJrp0z52kIlE3iRm3is2YAgdXMoRwpL2mU/4AQtehwRd+U8zjTbMT1SOFxJo380mYgwnSvHs+9
fjBImaxk2YGkS24p937Vth6mUX/SAkzWQ3+HwgT6uJhPkUDWuOtV9lCyu54+yBU8sFE9FJO5lxfM
XjXssavVwrfbHLMlyeN1+xDsgIeDGqOpR6MWgbFkOdtdCxA28JAEXU2C8aHJGZOnWhO4aUEAtHiB
mEkeaRKZSB5uzd5JnhqYg+TPBCAn375d5xDVHVCheec0QlIzkXFwPlu1skKlDD47fRl9FuFRstZZ
lTA+y5gpB1WoWwbiLoAgN7Nkzm0X5WQ08Rryh7cVFB37ZumYGEuMnP5x3onIKkTL8dWMcc6qLiLY
5RCs1G00NGVkghjVAweh9DR8+69MiK9m5H3VDmyc7ROdoErTzA60oFw7Vu9b5Wc61je1BFaruhTE
qQvci18c28chbFLQglXllGbEgjK0swSLl/vlber3f9VIatTz5ILvZwaBAVA7oNhWD/9Gxn09AbA+
EsvNL9BHqamUEsfcQP3OpM76xs286tW+xVDVTnXQ6BWn+YILyzd3Nci2jooCl/Ovclzr6piuj1ad
q7zInWFXHFYmeYAlTLRck2lc5eRMwdkLcgS+0jFOi1HGFr542+boXYENwdb+SpefozS+QWjrunld
6Id+/dCcQze1HgM/U7buOH4wT2yvueY7auiPMRRkSUhu+j2A5EEHzTlhMBF9Yt7B02JMigLZkFy2
jiGj31srvlEIHviib8p5pSiZa60AqcA5Nkp3GOJdre4btXOkBNn5VDhD0Z6J/SA41zWnuRIoeV4x
Oll5LEnRGpHZU/VtFVQcXDtsWge1VqFctuCZZfFt1wTgRJCs/28dWUL60aP0GNQeaRwCkWn53azc
6zsUfDyeA2zp1Jr1C4nP9pR4o36PloATgUvw+ioXJmq+2OfHAOvGDfSWAdWSCHSJ1i1GOjDiiUnJ
F7CoLDvLa/zZsw2nPdHUAzmbp4mqKIKAxndHU9Li0q3k+KOr3ein2W960Les8j7tmxzkZyvQdvmj
CJssCuEf9ebNnvVUpRSsibgXSecZ1HC6GdjIynCMyjqX0N2blu9sNLykLXZxH3vU9BNTRmbNYND3
saKfBR9BkMDz2E2LSgy8fGuEDdhe9dGlALR41+AVX/jSvnsuQpG6tKDIY320xzZnIJkdqBTWkjJg
aYYT3Wv+ciAP5FYO6BmVdJe5xbPoGX25P/L3A9BSOYekqmrRdZUanxtEN6SfD1bSuK2Nhpt6b3Uv
o144i9TetEnzdP2EL7cQNitzTkqlECBqCNzFqvXa2y4kBw1IUqqujooF9cv0tvq5tuaZ7KxgfaMH
T+sPFfOoNATHulh8VnS7uZyqa/Vlkmq0NIZ0cDOW7/v8mSi1ID8W3C++x5kN04xhT1TyivG1T1Ew
aY0DWGbua0PQ+VqP74o3/oP6QLLiRW8RaawB2AZMdg5N7apdG2qk85f5OakrkeO6XoG1eL4De5qY
WRr4omuBvnzow2H3Y3FrCD+LBi4FCcMfgNJoAfyCrY98iFCOGngqet0lRu/UlnUk0xBct1VBPCXc
m3c07dGsABs4r92udRJbD7UABIK768uIQhpZTXTjAVCon3Itl3AZwWswQr0mGHaY7d/PXnNn/xKb
vGhfXCY0Qv8LtLwMeprp9F5Q/ZH0jRdr8kHR4lvVMlFSGN2+F8QYwUUjnMsZ0raQrBa1EcnY6Qbg
sHep+i44SZH1c84l72ZW1smHL12CvnV6UD4il25e1/metSlgUWf5Tr3cs8E4LVh8rbxcu3qcJ2Hj
pGadPK6FvPV1VgR4jZ41yBmsODz6KgwcgljFg1KtIdVazI5HAOINnvwShX1IwzZQ3+hx9jpkCYBU
XN+i4BPyCNW8jNIhSfEJJ2VyBuiCS3EeyvYi8GECZ8kDUjMtiatUwr1jNp7WgDRG5l6Vf7Tgrb2+
H9HN4yGoPSmnumQoIRT76mnxzAN9tryVUqq5G3In9URxV2CfPPZ0rGUw/8pIJcE/ftAo3aftvZI2
nqVC7tWyXSpE9358kytWyYNRl6EpSduk6bleyIySUTK5tvlAbfqgx9/GqDpOPSjtzdpFwxdpFwb1
G0CO6v4NjWiPzObOIvrtEAOzo8WGM8aIx3rNHBUziFK2r1pAp9oUsqfZK5gfEW0Sh5I7U82cBC8P
NbZ9AGUAb0ocFldBZ9o/kq42nW5pH2RlwjDqAmajePgf0q6rR26c2f4iAUoUpVelzmFCezx+ETwe
W1TO8dffo1ncnTbd2/yw+2ZgAFeTKhaLVafOSS8yERHQ3m7kfqYavIAvGUHwIRnod+qr4rgEVYgV
HaEhhAeeSE+ZCA4jr+HbGC2R0v9/T1s+SqNOBF7R/In5pHHGN/NVwYSAXV1CiP29kX0qYZLM7vzR
M33mBU4AuEbqTLsWQJFubR66HcbKVuipe4krnav1wi9D3QEigP0hP8yH8IQ+FrRSBEH6xpjcb68Q
U/39LhrN0SLykAWn0a837KuEB8Al+QmZoxMkCsHb7i4/uHwomA2kfeTnBwPR9CR6GAgiAK8bHBKp
SbIKWQzpn1gSgAg/dlKkf2MsGk8Vfbfl79d3b2wlpZyj+BJvFnIxA5D21ItNu4DWz7Hfjh5I3XS7
eZJc08v8+IKJNkdunHq0Q1+0atFziG/Qh1k8YxgfmdRUogZTNxAZHleajkJFIh2kYr6MoCSJxxxz
ePhDnCdr1QKXcRs2ryC52MdmtjUyUU9D9Kt4qY4pKQyQEH2UAcPH6XvxUD8bDtDOxwGk28ZuhjqC
nfkiMlZBkqJz6UIpS4aRWej00WY7RpafLK+AV6XCbEf6S57IuhtFBE+i643LHnQM2JSVurRWZtAd
MNOhGvEGYZNIdAlweYJhGZlaFRYD5YphlyNOUpOtInBBGrp1IfM2D97/2zXHT5enudrUah6FS2aC
ZgbIgaIPiQAJ+ayKUyy65gSHinBt/ayTBwVtkuisJnhd9jIQue3q/poETwHCxSmixoGeNOhHlRNK
s1HkUAuzilbsKNV7pb3dNyaqhPOc7JlkxbEcoOg0fkUJHODF4pKsJNRn+5+5I4KZCNzw46q5Cklt
RGo2KnDDst2OCfOHqXJBvy/IfURWlr9fWdEHMqeFkiHwFZLXhih+o+zSaJf7OycI5IR7ahRJhnlp
tpSZ1Vc6M3+k2aa3qK9gjP6+JdF6uHhhqcVCiQmQhxEeipAd6vA5Ic3mvhFRsYZwISKUMR9t9vDs
wdG+QnzAZ4vmRuREz4Fd201uxyu21x/vWxVtIhcwutkypS4ow3OUzF5avRWqJ6GrHpbr+3ZEVSGe
ht3UokYuC0T64GBuc3/paWmr4lldN4JrV3B6eQb2Xh/CRqHLRYeyzpCmdt499nisgUxtLQW14D0h
uEp41nVrjKjSLu94dbXQMfa7wW82/4Y+7LfUyVjeh9cnyqpxO5mo8YzRBU3Ph8nQvymhvokSeUVY
9PP+xxL4u8ElLrU+VpOV4+kSmim0Nmt7kB4MQ0S6LrireNL1WCpYMU8T+rrG7E+SvGma70neHYFv
cKUZklm5CO4p+lhcxIgHPR/iIYYqYK05RH7pa8VOFUiJTuq21/HmpGXe781weCgr3FzTt7SX3byQ
7Hh4lHJtPbTRYyqPb3UHISW51CL//r6L7gKDCzSDFBeRRnEXLF3RhR8mcLWPVKhegVL39b41wU1q
cPGmNUJtzDLEz8DAEBuUVuI4F5160Y4vf7/y23aExAn5q/+o+B10Td3soTmibuKb7ugEJ4bHx7C2
fg3MZp4oVRBFVJ7Dnc0R1QLIzJxaf3ImD6PDKHihg1RtkhIFG4Z3T7OtBPFH9PCnXIYS9aY8xvpH
rWaZS4y2xlndBOveW4SUi5dIkEAIDitPyT7RaK7aCYe1g66lQt8tEG/kTNRCElnhAhCkksqRxrBS
Uky8t5OdBudB0wQXrehZzVOzV0VFSWH2y5ADtBH2ydZ0tZXioPt2EOHUBK5JlxVfuWaRxtOg5Thr
IBM5Krv6L+LHQ+DdP2Wi3hvlgk4RRF09ZKjAtpLh5bHRoB1dRkdp1u1yAIpp3rGq3qnysw7F4fCL
0hhHJsmPNbR2m7ixG6h+2WFeMUGOJjj9lAs1rawwoyJojwX6a0MGe1ZErFoCCya38LYpw3YgcJk2
ye3BWHemAKXzUf2/U38yuTWMQz5pdEZnsW6wtdqPeLLcObykc4hnLX2uVSgcZWbnZlaxlRDpPKbJ
jjwV7kSSE6PgbraGfaBUTqgngO9Fm3FuHT2krhwZASqD6Y6Y0SqXsx9polt2FqhupFb7otaPlTdl
yGA0eRR8F9ERMLmw3MdBYmKAjH2gJ1o8h8Nt97qw1tZQvVjdd07RJ+LCM3jjLGPO4QSqjCZZ+aWa
RWVdUQzmMd95BAR9nfVLB8dc1WcCIrkAEhXqjwUBkvjDuhSebJFfWFwE7qO4VDGtwM5jCt7PINbX
YR/4Gv5dkd6ZU7oaAsUOIcwsIest2vjb3NB1YmWHbh4uusW26TxDX/19zJ5J/JKMnaur77UUvLWB
tNO65qhG5htrEzs0H/JBX0/WYVYPk9EOtqQqTODnixvfcXNL/T1Spemc9JNcIcJX5VFucXFhuJW1
0N7GrG8v0ggTJSE82DxjRsrAUGWhtDnMjuqFWxBSLfpx1Xvm5qvs5b4PCtJAHmvOjAGzCNVonVpr
9mlMXRowu8omPyAyZCz0U25NP++bvCG08Fs6bXGxXw2biJZgLlnaioW9pFqVkzkLLrpdgygW/8ZU
wlfMgzoVwG/a+33zoqqXxUVGpTCnObdwxJduDqjTU98CBm5BhUVgsLUV8MdjciZ1BtFpFJx3iw+Y
OZErdRwAJZRz8Gx8SVFSF6xtccZ7zsqFr0CjJGFTzZDCFsdula30p9mpMTIQoS8mekLcBl5pYBHC
WMAiaMd9SFmfYqmtDczMHaZsRU9LBWWZnQZ9O+a46m3jgrzsoXlWbencrbWNYLE3EcNX5rkPqY99
GpVBGJ8VFc0xjdhBSu3KUF0DddxZ6e2q7P1URrNHExTTb/vQlWnuU3bBJNEuimL4kOYrewauN1QI
OrtYLSo2KJzS1fSkVbZY7fFmOLqyzH3hSW4LQ691ZNWDYkvhK+TO7BmjL/McegVIT+/v8U2XvbLG
XVFdAlKISSnYOQo0aHGAcodaAp+93Zj4tMHXJvI40uWwS9i57M1NrSheV/mWstXrY5no+4BFIKkH
fZdK1bdemfxqSlahkXs9lAb7TAIh6sKlqdgk7v1ODZ+beX7OJNBjmJV/fzNuJwdXv5S72dqhLTuI
hEunrktBAPVS0/dR1tMNS4BWnxqnL0EgjLmqaNuVEKO9b305TH8c7Svj3D3UmzQox1rF6N1EwWX2
aiJ0gcfHuW9FdKb5WkerBRlTJZhZQH9QmlkebsUqP1m72M2c2kuPQNNIW+z/z2knejMK3I0vfcS1
NKoZRMpRuoTaxLtiiNgil5BwbxO5iAWuxrinDTBBszU4M0mdNG3sSHkxhCosos/FBae86OJCL8gC
gAPREYJ9Hq+y6fH+1xLtFxeGJPDnEX3AfkntQzsFtlVU3n0LH7CiezvGxRuiEaMmHXQAVFSiQPkO
3Txk8UM2uSDI7Jw86t97szulRNmmXbgZ08DtwkOJi53WjWsSICoTbHE/+4YO1l0mraD5s+9J4ypp
Zmsae9f10CsBOzDpQQdxWk4eTCAkiyy3qcFEAH/RjnEBbRxnvbAsBWUvK7OLosev+3p/xwQBmi97
SE1qRVUAFzPbSxE+V1XjkehrF0MRUhOEToE387WOyipB3tNhMRXEzme/AEVpE36Rwi/3VySKe3yR
w8rSuOsVtI6XugA4fj+Gc9haRtVIBJkSfB/KVTpYMbStKkuA2tDe7qjplEbnCpazuOwdl+bLHFlj
1ZGs4WgOzgQRoeYC4qPqoEuA4zautSrAPWK5+WhjClcXZi2i646vfGQSVRolxgUOIp9fRfaRLVmP
GKn05VccCgeNu33ihqfYIbb01ENESNSGul0U+bxK+KKImgRWaeWmiTdG+nVBaILX7s0EF6yjnowf
gf0BozozT9QGF31cLlxZDWkCs0C4KjowzVFZwWCA1goOxe0X1NXquIgVy6NO0wxpYVccqxkPjBwr
Cw9jjcoDSLFIWns9JtaLMvaLInOKTKReKdxfLsg0TEeikLL4rC9tidqr2DOrvaXq2gJvPM82mxwE
vJjYdNyUK1HR6zYS93MHeHgMsxpZ1pADnRuzBSnj8DCZJZjAZu1b2INziTgWlA6G+qLr4FpiQH4M
ud00mKOkGHk3AJat6ZdWPkXFtI+HabJVlq4ydbJz+ZFUb1EsnOAQxEweY2NUPRiuZvTBZqBTonVz
aF8UdM3PxaW1Ww8cIy7UL04ktgcq8BbBNc2jYiTdSjExi+SzbqNtGSTQ+mP7FmJMgpgjCNU87qWY
0y4pp3J5dI5u8bhoTBWrCGR9DqA+eHPKz8Ybe4gFtQvRWTCXE3lVZpUbaFsYaWSdpPXoU4yu6+cW
I+TQDfofhOgXt74TV3mQSy0rfTjrUGTpgZICxGX9v3XjRFu5/P1qTT0xJRXc7vF5lL6HgCHkcuHU
7UUZBkHuIzLEhStJzQOtqnBPaMGFDZmb0MSuKGYfx39Bm46SyNWJ5WJWHQJCm3eIGAvSujxP6Xvq
J6slWkTKkwwqin9JeXFlkgtSJMG8bTLPyz1UPssewN0gn5j8ZSYWwJHUEaFoBcGfL0WGMiUAC+Le
KwtIEYY7IBT/21nmC49oPdf9LMOCrFee1qn2NFpuhJh2/yzfXAjkNzSgdqil8gPpZhsGUU3i+BxJ
T2H9jWCq7r6BmzHpyoD6u4PHUp6WJaviM2sKn+mWE0h0VY9CHlGRHS7XavOh6vq8iM9VxAAQDeyy
QMoxgA5oamyilce2JJLbgsi+SzEmI0FPtHjstX7fkaizaQIBy/sLv01AcbVyLlylw1BD2lhhZ+W0
UImVgAg6GlQjHi0n2WvAoi4ssRv9GEe2DIyl4MPeLkxemV827CqyhJKmGKDEXIJ0D1Ha1O3XdCkM
5rbutr9UQDbzFdia1+qxdWUhA4bIr7i4ZqZsIrGKz16Q9Kh30BsMKsEKRV+ci2hREECUz0DZqgO9
RmzkfhlvxsRYCT7j4qB/XARX+8hHsxaqJNo4sbPed44alI5Uow00PeTqVgqJSyVwYbTqLiI/u/7M
JBGuUbRKLrIl5sgyY8QBNaV9izkcQ83Wkfz43xbJz1BTvLzSuEfIhqqrI9lagqntxBl83Ud8E7fT
b48zf27qxyPtyjlbVjeJlEnsrJ20H5MH99wPqFa77VO0DV6LAbBScPmAs22HSfVDCxircNj1dmJ7
9Ru4yKR0Q9rHWb+UPQevLU/z3vKDwlEbvGIClM9lv8m+zd+kAt19UW3oZo54ZZuLVvqktxYmUuMz
FHU8SVbspqZeC/YPa1RWqvb9/ue9efdfWeMikVppHWDKoAqzZt1Tg3QTZIDFZ8rGQtnxvqmbadOV
KS7qKIpRTs2EqNP7f8lC/DWMxASnUrR/XHhBX3NmiYHwEiC+UrIqMj/Kly544MZSLVjTbcDZ1aKW
X3PlrRHemKPajCgcN6m9cNxP0gSe/gaN3lc1jOxJMQ8h2D/lsXXvb+fN1/2VZS74sIKFuj6U8dnQ
DVfu6dHSmk3FOhuihb42aF5qMe++ydvtgCubXMSZS9TIzaiLP+a88nMDzqbsAP6G7ZJqp5DNYkAQ
iSYTRKeRH5gum3nSMbLBgH4zVqOrO7MdeeYZp8JDvmADPu4kLiZtBT0BwdHgp6YhmqPLQwVHaobv
QTptwoZs0joEH6Tg9SIyxEWbJCLASRD4UGf2RwlkNDJ9Y5N0pIEQ+bIEjzs3Fj8lPTRtJ5O6ic/h
d8Ufn1KUuhfeG4zQYnZ1YUgQnA9RqsHPRxdhkceNRRacQXQEy7i5lS3Ms/W79GkhnoPgzxEwCuVL
9ayv0RA/0Of7LivaWy7oxKVS9OhnxOfWnN1wTTPLw2DWepm//m+GuLCTt0pPwNCAZLaVPBxOW48z
O8q8OBDgCwW3Pj/43Ke6Lqcp3HLOpSepsGyKxNWaY4EZQRhVufACMIsaJARm0qm2VTN3Z/MxTNCy
Ll6NSag4LPJLLrAYXZ4lTYxrqPllbAvorNiLvvjoDCqIYKeNGOAvckx+nrkCRybT6EdnE1zjIE3f
IxNfTZ4Jnsf2JUUNa+nq0u9TvwX/PNjcy5XopheFU37UGSoKcafTHGnqNt+AWFxZS8dyPZ0wEPml
29SOupNcdgiEYiOCb8vPO6ullTSQJMYVeej3yfclyYJQZ6fb9BGaOs/pke3mylYDgANENVnBeeQH
oGMt0QKTIJskyTdiYII+Vm0wJxSDJDiPtxt8n3cVP/uszW1vhkkan8uyt6lGD1CY8ZokOYRZCIjO
NH9VDUYcGlq6o+XVRVKe5WLyQvlHnQWeKo/oaifUcsMgSf2KJNAe6Lpf94OG4Czzc9PhQBpNChCO
ifYrMCVPMmq/hm74fSuiPedCU5BIal+CXw4d1cA1kNdJ1gtJUZeNUtGmizyLS4e0alK0SUdFtnYh
BlV8bzfVATps48Oqw2mSHhQvfbDcbCfqEAmPEheumGbEHQZuUSyDxG57mrJ1WD8uiJcaKAWjcXVm
q5KrQ77gJGrl3AafXXkaF7yaViOgzUZ+stQ8MVhmQ8jXcHq7d9rvocPsdVzZyct/+qb86LSKNzQC
M64bWr2WWrdtRutYyl6lXu7bETzW+YHpoNKTigyw0xm6reYmCLOlzX0Ttw+BrlNVpwolBrd95ahB
b73GY0vSftZQfo2MYzeLyE1vO+bfRvhupZXAQiTDCJp8LspOTt5Bmrx5ziFqS6Iv91d0+8B9GuPw
E4Wq0XCMgEasy9gpwPrShvm2yAMvzP5V7ZZ+muJyR3CnJ2YTLC9VaXInqfEiirKmQdaaUE3p9h39
aWr5+9VTJwBJeUInwLqWaf3F0ZVdBpbPRck+fxAPkd32vE9zy9+vzNW0jse4UNDzbzCdqW/HTKQA
/g8Pi08Ti2demZCTMug6DGuAyWXwzLKxMw80qdAdtphTPHfPJTiYDa9wmSde3j/UAD+Nc1G5LsaC
1N3i9uvOM1fBtj/HP8Ldwj7V+fX3KrCrdzQoUaEWAspuCFagDH/lNVyYHrKq1QMKB2XB1kJSl4Tk
AT2AtW68aPrOaoBQlDBkBHJMNXusrdBBk80eg95hWbFWAt01TJRkcms3SvRYZ6xdKW21NaX5jF7a
tusmN0plr5xeJ/aYp1+DWnZj2fpqmvpaT4InqslrK7E2cgpR4LkPbTnu7VY23FKPnI796qvpSS1N
G0KubtLJXl4X+2wiG0Vr7EQBpXwXQUJz8uZOQtdTR2lkiqDd/tLk66GTniyyy7NiB/9xqoF6GI7G
lM+raY1u1b7oQ2drwSOLvTS4BNGPpPbBimXnGgWXD0ar2lNYIv8ELN7clOwZ7OlOjbQgAqy+xDcp
kr2UHJvmDURlkBfVQFHZ2SnopdTOSWfDAy8sCH4hdjof+hpkQKg8EEgZGLu4/Kr1a1M+JeqPVD7D
teRlSDttHU2CHGv7koR7Vh9CEzCwzg3r9y60AUnzkqn1yv6t0Q9V8NJab0b8jpEzpwXCX1VyJwHt
nyw6GDdLC6apKoZm4F7jZx57mnWFoaAEJXUADig/cKOv0eYFVvmczT+p3Lzfj5e3b+8rg5w/xg2t
DaVDq2uhCQ93oAhP7MCdVxGm9wwQ1lQv0lkRXDsfBIF/vIWvjHIpA53HbsLTdBmcz44yCJuCTb81
3BS8/IUfnQJHyHeyBON7FrmbTjZLte7NAKQA4CdbxpOejefB3f8v/AM3L9XPxfFgwxg0/EsDMTkb
bepgVHHXw5dAiiVK+G5G6Ss73FVH80hVikCOz3lhhyDM00D9GHpjaJMDXYWgA7H1ffIveQauzHLX
Xs5QkJklpLQDWBXsAoCO76m/1KWBlfwi/wB/aQryCXktHLu6mUdcGeYuwWqOUBei1uI08x5xI/7a
HbKLjskr6UC2gZ176s4svfoigufffs9cWebuQ4bHd2nJqGR8LBlR4DhVdv+2kBjMXr0aduq+/jKD
AxK1sEP0cv+Eij4zd1PSTE/MoEEa2MbgT+1fAiqogd3GXl0tj7sOO2PKyzqcl0GpYLK19bjLIEsw
Q93ZbleiiRTR2Te4gAMxyBqTSTiJy3MBghy7CMMX5whXv+7La3C9YBZf9Ny/mRVerZCLN3XISJd1
QXKO1GdTPUhBucGId5tPq/vf6ubRv7rcOTsWxSxMIS2p7knLh4sFGY5p/nXfxm1015URLpSlaplE
lOBzhd+BKTmP733s03Kt7Aonfuu+LmM3KmgaLv03+bk6D0/laAdHyb//K257pU5NWbM01eBBdGkS
ZmalgGGDzBjmmJ9U8+G+gduf7NMAd+aMNoqVuDKwym4fpl96sJE+ooIheJ/fnuU0P81wp6tmHdiC
ke3iaA/ePPtQbCG7cb1Q1fTRoV2Js0/Rzi0Lv8p80xnzj2M24Tzr45YO2Sa2BPVD0dZxJ4x1WhAM
pRmeVTAIKfvEQDCemAtMv8DdRUvh3L2JEq1SeorJR6hk5nKH6oZoWu6D7uPPi/vzA3HenuSzJE8U
E2yJBVpnmVX7FBgCd5C/xuSXnjxFwCTXwVZVG6cJwkNfVU8KBSNl4nVA+rbsyGqor0noRTPLHdhJ
bpo968JVH0ZemkMvO9WjajUoqTvkpb0Illvh5ERFbOt1v9ITti7VXvfCEdWyTIcsxyJrrox+TjJH
oiYKVe9trDpqMmLw8CXMD4BCYfpstlZQbXRUaEJGimyXLPJIL0KW/UMs/XtzeBReVyWpNWhIAVrA
oPH2tMO1tgtc6mgPxUbLAGnLHVFfQWiUyzvkqhtmjVroEj+NX5vvDPCFfj1u63X8HdDSvbgtezOq
fp5RHkBXl3rGMMyLnDgpnai9TKM/J5l7P94sh+KOn/HoubHTJ4RuxJtk0GwpQKsZVYoRopvGeBr7
9r+FTx4016VmEOT58uGCw0gAkZRE61nOxb31cIGthcyq1FWwEG/6jbILV2Sl4kkrIuNQbiNBr74O
F89mrTayWQ0YID7lsR9Bwducyl4GGdFzCDAiJIadrN7JqPcEujfSyA7C0o8tgnmuXwoqvdApWhW1
nw/DWTZUp5lNN01kv6cVoKtkm1RvMt2RUj1KdHRySV4rkh+Gp344hcV6JoPTBkh+zU2hR/6YkVOt
gIQ7zX29bjZm2LidCaHr5HnuVkM22kaTYwJPdvUJuufMcCwMHQ0Gc6Bf2wRPmRL5poR+mYLRvPMM
6TQ9/Dl2wJLEmifLl0ktXoOsPhp4QurPTbKVC9km3ftAPGLkUB2V91lw1DCcU4TrMfPRRTTC2k5K
aOBS3U4wJ91Voy1pBsSbDduKn4Y6t9tixdCv7urIkaAarRrZPs0f2j5C2fvCmie173bl4GoEH1DX
XcvMbQJ+vdiEk4bfiV5ulAryPfNjwRqwKmpu3l0my/KVKABiQz9SmqLtV5OfLMHMfVo78zB9CaYW
0m/tQZMSu0zfNXM1hIJ76DY09Crt4mL3wMw6jgeken+pr0GLG+P+rU1Xmse2IvDB7cvo75czX2aU
xgINR0kFIjqaMCfnGxAevh8ibuNjPtfDD0MYQwrdhj5Mz/m+Oua5nyu2tivwXR+m6UF7W4C2gNi7
SnPRZbd7Ut/0HiR3omT2HwLw50q5Fxhw9ZZKUgUrPWga5iG7h+6wiCjFmGyx6TYEfHQnwtXfzik+
bXKPr5HJY24meAJ1DFNNk+4M2mOud3avvtzfZFFBgh+dIJS0lpZjdek+V6HhOu4DcOhd2t2i4R78
wOtyem6emFDW6B9Swc8lchEzL8HkPM6ohCzIo0UTqw1c9VX7oO3Fs6SSbUl0QJYEiQvSKkCp1AA/
p6ZYfP09GemcRuGYnON9uQ8IMM3lWcMsHPW6H8G+cnNI5BxN31jemJmIxuTGtXptnD8w+sj0sF2S
h2WEQL7Ilhe7WoXp0sqVfcVTKtvoz+GT0H1v3LS/2eXyByobRWbJNIHdA4RARyccveaSVSg7oYTg
aU7ROhY5Rr7YtGC/+SkjiI9qcl3l6Ue2H782D7jjm8O4s0KbOgVeGMa6/pY9sQfrVXSARLvNHSC9
tpBBTnpynsmvMG7BxfN1lB7vnx31xqX/29YuMfLqbTH0YRdkvZx8CBwNjyqkR1wMoWmz211izK++
tPWKEPAzLDozmmO+oOEJQnGzXrXJTt8VnQ3l11P4FBzJ5v5Pu3Wsf/tp3Oka5broSakvp0vxUeN/
ALQPTYweEBjNYbsMRKYRSEK9+2Y/2Am5E6boV9nJ4oxXO0LjHtTsxjJd3ANvjjvSAF/9lEDHXad2
kuu5y7J09lg3P/dgiSza/DnLx2crqba6bKxDeUejYB1oljPF6rcuR0W4ARq7mlAZjZmbD3h6TJtS
faoI3Fd+zVi2qYEnDiKo+NbDutf2rDlU2gYUWGm8m5TnAjPbSbqRjcxWCTqVNYotw9liyXMlo18q
59tcBldleR5J7FYjE1xiN1zktw3h3myQdarZDNom8JKH64WXfIGTqmthmWe5hO5tPHf35/MYhlMD
O62L7z3v2velvVKhFd2p53b1rxg/P78zD/03GcoufQJzI4JoCrreZDNDw0nYcL4RvK63jx8ACLp4
Kupl+4bt4CkQGG8uxTY/jTt9MzrdvnycD5VpNy8iIgSRXe7OlyLMYlcS+mXjTN0kAVNIA7GB+jUp
NkoooLy7fdf//ark+UEQQ5LUWDKpwNAiWyrn91Q+adG+a5/un87bKdunIS5cBWY9gj8IDztaPUfD
c0Yu9/9/0UK4mDPLLTosLSrGRQN5rQIz9YAU5zXgNoZgcv5WePvNL7hXkKROTd7G8sKSKjvFcUYD
C4Ka1JkWEmZfOse72skdEQPTsoA7h4yn+yDxMHYjSOvOaoZZNraZFIa5/Z/3d1H0lbiIgTlDaN4v
BSuFxjYa7N44il6RonVwwaKOMiRJS84HJuydUgHcCvbSKf9P7kZ5WckQkdtomhlnCDQaWbtNrG/3
d+p2c/fzgcBDNuZWSbJ8SanSvYIhQ+1rcDG/LXz+yRbwsnxjYhp103oKlOuX1ja7sC39TraFP+2K
l/u/RZTO8kT4gRS0hjXD+ZcALNnZliCBdahj2pOrXKTYFoXg2yHq7/yZ58OP2TyZrLdQZK8GfwAp
bEv2rWW4GWpo0yRKnW+f7U9rXOwwIFUC9XYEKUiPxZewWH2o2AKXTLZz41uZB2wrNDAwg/jvDt2n
ZS6qtFKVVY2CdYYpJHfy4aFl82pSZu/+B/yHwsqnnWW/f0tdWnCWlBE7F7OxaiAUOBqFUwItOI2n
FB026Zikmh1DsH4KqNuQ0B7GVVDMnmSBqFmKJXuupy3AnbaWY3piMleaBSJ+CHVMTgkam/s/V9Qk
07kwEci0SYcySpHWp+dsrVaoa1R2hzcbsk1IGbtJ6ErT1nzD6Eb8ED0BmSUSHbwdRj53jAsjQ6PF
Q1VHyDHDUxH+LEGNAEi3YJ3L8+TPmPu3EZ4PewqCKCjGEJNHK2O7oFZKT/YD+39pFQhO1Edt/MoD
Ohk67IoOZkGJXUrrp4RhhqaCIi5kXkiiChZ2O8x/rovLMCCxCxJngnhB26d6fmMJFWSe/3BHflrQ
fnfosmVGQ5Y2qnlI0PWvRm9BCc4P7Dsp0f5ToMAG1cZ5AEvrf1wbFyyaRV3UsGJ2ZhAln55bRVQU
F20eFxPqRfRcbpellaavmJZXDYNg+/5wBmIYqmYRcGCpiqnzoFqmkUGP2rw7kfRVwmi/WcnuDIHi
qXTzWDRJ+8dJWoxhjlqFQICmEV5vJ8lkQ9fCojvR4jWGAGz6LR3W9w/SzfVcmeDiBRDnJI8p1jOg
IaPVNhtzX5VfIpQ95fj1vq3l4P92ZrnlcIEhoXFTgSqnO7U1UMWzZqvV+BxWydmK1VUvjScAlVGm
zTuBXcE28lDRrmXQETGXbVR/teRktb4qynH/rAb+vjY+50hITpssxD6qD/ledhowigIGAtHGGpQ4
9rRvL4FHBbevaF1crBjUMk01C+uy6GQH2duM5lg/CHAJf9zw3MK4cBGb49DHrOxOdWU6SQNlqW6w
Q/mX1AqSd9FquOhQ6p2aqwZWMxPVVrJDCY3GQv9+3wVFRpa/X8VydEgqqi6uUEIWZVSOmQGqieb5
vxnhXiFUj+dELeALE8QMYvPBRJxoiGC7/oh13Hfh8pJ6NnCSlthgDJcI4H36cn8Rov+fCwxpAaaO
JsD/T9TSC4HUq8LLfQuib8GFg5zOVgZNi+6UT7mDMV6nhnJkrXy9b0Xgv3yiUEUtm5AqdKdKL2yl
KMAReEAzGx2uWXA1/Jl7LZ/E0nVLAWeAqvHzchScYzHku8dTZgxuwcrdMOCtNg3ZV6Pov1fW/F72
1dki1UttlF/MMn+c0uiSNtMrDauXaAJ1B6vWhQWCHrWQ3kyrE/jMn60T/ELTsqANiZBPZJPb8kqZ
Mvi/np+1Ho2pTvKC3LRcdPZRDLO0M2XhLuiJS+ofabWvzBkVtlMz/SzYQ6k9STV187ADz06TvXRl
P9hBifFDJrr1/hwpxa+0ZItosq7KssJXPsYxD8s6N/JzFrS+2ZvbCZTmHTJnhShOOGUXKhOvKpVj
Ew+CFOWWT1pEVyxTppZpUe5UjV0TlKDUKc7MSmyTQdIL+ovjYArM/An2IsCVUl2RZV0mOvkoIV/F
IdqEqV6THOVFM1zXgfFW64Ynl2wlxV/V2dyzkm5CGbShY8NWeEAIgvotV6VIX3QZWo9Qq+GnkLpi
itteSUq06TaVDkZLwJv7LlpVAfUa9itTL0FdAheMkE+92qodw9j0CkZqm/RY68QbiXKq/4+072qO
HGaS/EWMAA0A8pWmvdTyZl4YGmmGJOgN6H79JRV3Oy12X/Pb3Ve1IopwhUJVVmb0aDWWd/240vOA
hBN0QjDUUU0E1nOBdBnpUzxUyzvWU68uISxqBIHd9tkDpeS97es1Feq7FjdOUlQPUWjuO9GH28Jo
WjfLMi+0pNsS4tAE+mVmb1sxXgU5ysw9UO1m55XVaxPpKxI95VZiFymEeq07CVAf2MicQBshRqkh
uG+bp0CzbBEmDihA0RAOxXQwf8attWvaYptphhsUkCUEb0Vl4VWYgNkYaOJnLeK2Zd3prFmzrr/x
4/d6jCFFxR7avHhOx78tz17CUbjXp+3cW2PWTDgfeB0IP3536JzsJ3BtDT21Kgmacf3WIPreoo/X
LZyXkelPE7NbLfFrWmQ+TEgIX5uq6vbJDTPMPSHhQSGJB7IHV0DN3qyq50xKr8LkL3zCuS//+Qmz
01mGmq8jRJRoSEbdfatYEDpIIB3NnUCuTdWF9B4cBOR2l/t4lyZ4dh2qvE9G8BzKu6iz7uNcvWmM
hUrgkoWZb1YGs6FhCwuZaA+dproVVPeuT+CCiXkfOaA1goUh5o8E92F8z/hC5m1pj8xvwGyMRh2c
OfIOXArVVq4VD50Sj8ET3xHwqCyVlZaGM4t/cY+lg0EwY3lXuXws3CjfXp+w8+zPz00/bxcnaL/J
xeSNVmQNNGluN+KBW2v5QrzmC1sP9X5gDSJbL/BeAg67Ra9uskMfN/pGN9e/5TyVOPuWaTpOzrgk
kvO4mYZbdLekkLtCuxvQdEdE6uXR80jvipo/RT7IraFiZAUvUFi7/gkL50+bbs+TL4j9rvVlgS8I
8j+9wnbV+OmDKo4H8cIt8O2vfj4Vf5z07xTviaVBDtIfA1iCSJPh6exBh1DT1JE85DZN3RJY93eA
6x+XsqcX3nE/Dc9cDE1yDfJJ2MH+sBm/jJ3mlc/VXrnx+RpMxauJZmGxSDed7GuDnfmWlotBNyIM
tv3MqCegG4yr6o2tOwXcxzb7vyouol5J/aAWt0yzlzmJLoSG08AZIIOIC1RtzsxnmkmqU4qPmKg/
895F8hJiofXoWa1dHUZ0uwUe5C4LL3kIyC3EHKqHAUr266VD/X2kzmfj34fMTnWt5ETrplNde/Ft
sGlDT45og1+DSWBlOdmLflMexCa5Bz59l9xKuZvkQP8HAOHv0/bvM2bv3sIAJg2HDHFIXG/V0Pdo
sBCNX3Zf/yzMzjPiz9qPvgcK6RGriyACWS7cmOfh7M9FnR1YXxUyoQxzOVjhLUs+NW4+FN39da9w
efv+G8csMCjMRg0t1sDpK70r+l9D1WwiPz4I+p4gwyg/FhNJ532Ls8WZnVLpW93QaDDZ1tBijfmq
I7uYm/ed4E4MPFjOlG00vNZV4oIezql0ZZ0Xw61GLYdDaFBT+6PuW6vr83Dh3fJztmfnGBpMPgAE
+Cqwih3qiZMfSLBy+x/Uv5emfPr9xD32RZsNtYJ1nSB9wR60CQ7xum/4mXk0bVCZrOgdIDyr5brL
t5O/cj7nNf6uzdNCDTHKMv0q+d4ofc+ngG5aq0EP3ME88FE/cOB5GFgHSG2HQeiE7A9Fl6Mgj7x7
DrTjaDYPCsolQajabbIP+JtfP9a+vrQily+s/9qac5xAQit9LFMc4m5H3Ww7Mb1VdyWUJyynd6jp
VHYKzpcliofzFPvP7TlXEokQJpvNgOUx1iYACooNZnUnek7/tLZh59vEG14ZiggLt/PFAIHpcN6M
0CkHMTvt3O+buCQJTgUSnCuQyth4wMYYadi7CsqbyyQil/bhqcXZ0U8g7CuaWmnuBvPR8tN1EjMH
baNBpDtqqLlGrriBki4FB0tWZ6ffh5Ycg/zqdM56PFtBh1S5OdnI23gXrEfUG3sfnAf0o6w3bAWQ
77II+NIXzE46quRJooQY9wTam1iyJ/jOshzhkpnp95NjPnI1aEFaKwGnqb7JuP8zMxfD9pNl/HZs
J3ZKHX1ESoj9Gtz6634LUjf3s3fMt+lmXYqwLt16p7ZmuEPIlMc96HvwkDKpU6R/LXXhWp1Wf+6f
Tg3M4gf0mCFJh5rtXUABZBz+pmUHBOeXPg5uaC7CKC/dsKfW5mGClURGpU1PKu5kW2gJglDKeKK3
eAgXnrVOvKyEJMtSyHjJr51anYUOjWFQ3lewKka5G7pdKAUA/XgUQ4fz+qV2MRw7NTVzKmFRx1o2
+s1dMiUGlegWshgfSYI6d1tAwTSz2NqINEcdkRwyRyfNIUJGER02DKpPlauAy7not0Hjb+QImFtZ
vIdj/5mX0ZOWCFQf/9u8//C9cPiUacjBWsZZS1yfNFoUhthfebSixWBH0ZI8yOUt/M/EbPbTOOgt
9FvJO14X6I7o3aKuFm6uJROzWdcJHUtiCHlXCGJ3waOVLjERn/M/zSZq5rtTq2RtAH5XACgaNxUv
MQ/cpOw8UL6t1CJcqaBMDyWE2gRxw9xwxPhJVN/WxX1g1jZhhzz8HfR3SQCu1nohpLy8v//N8MzD
66Id2QSjhTKq5nKxg+6E7KaGkqV87//H9f2zNPPklqEkDQGjHxp0DOAIxk1jVwCvCJDBLb8pvumM
fvgmRkyIKJnU4gTpzTnSXB95DGHTcDjiiXOfDVpjFxzQJIXg2Q7s2CCBV+MR30ke34w83feh9TcE
lfJGpX64Sgtg8HsBuGreq+DiTFVPk4p0Gg5+/TJSn0K13EBu7auK9Ne8bm64Jk039k036EabRWxf
acq7niPFywLgfC1bn1pSsszt+3xhA3/XpudDpaqmE2Q9qWXNa9el3rdGG/XpUQ7hTVwnTj8Kb1Q4
Gn+C6jXRu3U/RMe6776CCoS7frXK9dhtwsgJOuj/CUgraW8mK13qC1tXdbdSyt+NKp6hy3NfBfd5
/6YmX4MCDBlBQ3FkI6XtqKlyKNrYsdQGDBbkvtUFgp/C6WK273X697pvPDukWE2KYMugFB9gzFPV
ponG/wzMUsem2fnwdXq09Bg+f+j8NDG/mZXE0oY+HwrQuhu7lj/U1R0E7YtVltmKN8F4RwY5lS+F
HKdYfwlPcXYMZ9Znd7VaCyOsQWZ/FJFyN8qvAqSafp7byKFfn8mzW3RmaHZnF3oKDk90yx6DDt1X
/UseEydlC0WPJSMzt63yjmWBiuXqos4BC5tT8HsVqoLXh3IWs82GMvPcYS6BYogwFCGeM1ZCQeej
Mp6J8ksDq4miSzvzs4W07nk1Z2ZzWseT+E3XI1HLAja73bhSrG2mHHPiReoWvbQQZkSSsvVIdTMa
T7HhmI2XBv8Bmd/kKc8O/L/T8L2VTz4iBb6fc47N4huGjR4PrzS+KFvLvlz57EMof67P8zei4pq9
mefusiixEgz7aMbdKmoKtPgO/KXKik1vFOwQiWijteZ9C15/2w/LwTYMcAijeLRux2oFkPpDa+Re
2AzgWvFvoMONDjzN3JLQeLJaLbH94Uupqm1IynVA8l1c1+BcBfuyLyA1EkG5fUg6l7DxGFGImCq9
zUt1Kwd/3dTEC9uPMKvWQ5qhreBv02gL0I/zJ+ZsyWdPA4tVFmmbvjhSlJj7AlzU4lmtfLSwZq7W
pps4UZy4X8dG4am97ozxPQX6OrTu1JCuiqhdAKsv7Pp5ZUEf8FbRKyy+zgrPnBqEQzQuDcLLUF5u
glU7lBsZFN71PXCenv+eBcswVUqoiu31c+OjFN/qiQKzqA86bTega7x16rx3ah1Nawi9SckB0jvq
1nNXydeQsVXJ0l3DhsIuhu41Mzun5w06Qwpon7S7wEDJNdGz7LnUhCegXaVwZVF5bfJm5zv331fP
dm5Sx8xvcC0dw0P0EG1GZG9ap/8bAHm3LP9wjoZmxFJ1wjmzNMZw6/2co7LICe3UOj1G4eiVke+l
FTmEtNt2Xb5XoZGDS87tlP42C8DoFFrBExgf/gzc/OAh1O6a5KhGeFbUdehZfuKOhljXvlilCrgz
9YA4kQE5Vr2t0Pbej9iAKl3YW99snLP5ssCLZ+BVY0KKgc2uId3UU6vXK9xxNXeYthkFEuPBY1o8
dl2wC3ixU8JkV0fqncDuazL9F1cVZqPxALd/m6WepLpTNmZl60H/Jib2LqXbdGF2S4buUw1zlPo1
ciON8UUH9zpA6agwDMGeWfKZo33GGaV10PRwIcg9f1phZXSdWUD2UWZq36XwE4/Ji3EEyxjtjmka
HGp1RZUaoTTorEyQan1V+a40f0PV3UkYCkxd4xSavi0isop5suKxtVO0G6FrhzrCGY8qZ2DFvVWB
0GI5SD57U8++dLZjs8RoFU3q3dHX5Bb76LdqHAqT4H0do6O8yV7VNnudkP12koobJLYf0wAMVqHp
/9YithGW+OorKJp31Sht+GoQ6KnaX9Kmz5CD3rccrJSVetuYwyaj8RPhEkV033T6ONsw/p4d6j52
YzB7S95sZIilDUBAD8QEFOXQSt3gXfo7ZjEqQ4OXiPcE2Xqr2YQduBqhRb3xUTQykweaonxX7Vr/
dfTXZvsYl6NDWGcbGaKov105uER7In64CczSa2LjOVdSxwT0RJRgd6Km57ea0yTGrhh5Aq40cLqN
4hMgZLfuspUYVdUerGhTRuVLZcL70eKmGagT6PpbXNWj3ROxNXWsZTbKP1QkDkUDLwOlvqWAK4a+
JOTT7IxVVB6xo31wGwU1kpSwCTIy2wRDdQ5Ud3xgQ+oAfwQJwD89P3Y59PmiaKs294TeCXBBRTH6
Q0DMIM0XHRA60Xf2YPauqfdOpeyD0HdihHBRpkLs4+hnd/3wFFPxaBG5L3rl/bqHplP+4+fZVVWI
p6gAHelcP9vjvuAEgOlMPfaVuB3x1sF89uA3ykS5SsojiF9stXnL9cHJlc4bkLUuW1tF+B5av4Hb
tP06dBsR3Kjas1bc5ibI0GrVzaG/SZHjjIxsY7TNYxz80Qzk/mrybPndPZuEM7WNWcQunueOqN99
+R4FR2X4jBWCgLmwq+FvJVelj8yoBv1YSB6CnHPv1/W+Dtp7A+lr6rO1qaVPHZhcbFb0zULUdh6O
/pyZ2ZkaGlonfaWIY9XF+1RrnDoDAKVd4HBfsjKLE3Iq8W4yVXEMLGLrkbYefbGuov8udoH9GMuc
bC0H1CnE1SIQjfzuOfLA1VJC5JxvaWZidgn0hIxDEJniOHHMtumqTtY+s+GCmoPqDuE24OgVtyDL
gcxvcKTVXZa4YHyhyO8vcb5NK3NlT7PZa0UheJQRaYlj2n6kmMuhJNuyjo9FGa77+NNvFkLdc+/7
c3ZnDxchpWw7rolj1zJX6cYVbtvVGNz7oXBVa0k65jyU+2lt2lEnt5LQq45KvHaPAUHhIuEBpLDY
NmtuaNTZBLEuHxl3Koi1X3cV56/pn3Znj5gw6NS8KTl2ao0KXa3s4yJYUnNeWrlZvAjSb/BG+EF8
BIP7sWvKY6BuqKxtX/62GuGFKXHTFpyLvEKoXKySaNwMJNtGpXhiERAgSJFBmdgrhNxeH/zSpM+c
gcJZr+QyVY/Jlq7ofuoHDjfafjH5Pp2Ss61rWpRwlZomAo+fixuyYWRDqBGEHLVu+xrSQkW766X+
oEQ+mKNy8KKUnRWiYzorN1YWggyyhawiH0zQQTbmixg/RPHR6+gdJ39UcHBmyVfr1yDvvKmhr6hW
2748aOBdKnFTV9kv7fv5NSCk0c3wKzdM6ATl6Otn+xQciVbHkduLv4aM7btkfFBld1eY4l2L6tX1
Cb6Qepu2F0geAHjUDeRmfo4cGUBDGYxcPQ5Z4yZDtisLCVV6yB9nwb5M76opfzaAclR9GcqjlY1O
3d6oHOnAonZb+Rol3bHU9QMxHlmf4SX42NahE1uFrVvdqk8QwWc3sfW3g581lcJjDCq9TXGQtSXB
cGo1jjm0rwzCg9cHdtnB/xvXzBmxPGgKEmFcEYegW/ncoh1usN6vG7l8Nv8ZmW0baIBkOStxi+cD
OslCSJ20yULZ5vIJ+Gdi5uQQ32d5UeEEdAQVBLbzxzXHFlXG32m7q5OdYT1dH9OFJ/TPHTFzdEqc
Cjq2mDn0Lq6Kd9HcSDTiGzbq55pr9nsEZZvQ9ISjLSSiLs/mf8VExjQVJx7WMEtR1YyJYzG+GHKb
x0tqEpf3xH8ZmGPe0UjUKfmIu1L188g2AxVxXvDVtcbCFC5cTPPOOMJ6n0QK7AxJZdMsPkTRXqAt
rkjJ1vKX2GPPFap/hgB0ttV9kQ9hlhJxlKNY676xTvGa0LJmw8DVRKVcq3W35zmC3jqQmZskyYPS
mIj/qjBcWVJf5+wXeGE9weHVQP2f0vwWvU/oaik3lYGnbC5Dw1aLGKCzQLuxuO6wIVqPwLtWKfnD
s9zTsiUmiPMKxGxUs7OlWway2j0jxzBdaUhdcGohvx+5oNRzCMSJdYNuBPkcwgYPU3CJWHAuCydh
MnF2K5wE6bOzZ7IEPawZrkXDvEWu4MlEM0bMAGtMWex2VeeoIFsaHg3FLaKDH/vA9rbO//IbZqeR
+74JnjBOjqPxN4MGiYFoA7LgkJFC+T6558DGc76OfGjaFoeY3IWMLEzD0m6eBSCZUE3ZlAjIjYS/
SBWCwZKiesAPIoNUULeohXtx1k/u4tmstzGTMkliFeLMzTZsnHHPPbN0wb3jFWv9C1txiZLyouM5
sTib4xIUsz0UkQHdr98blJpGdeEdME3R2UY6MTCbwtIvSZY2MMAqYVcA/6DJweZyarVaQrxP33rN
1CyUa1AAF3QaS5PXf9QC3XYhryARt13Yl0tDmkVmXd7pUcOwSmSngF/EketxY3kQUH1DHsKPV2RV
ruJj4JpL2/Ecijo5hpPJnF0TtB9qLVenESapM/LdYAAiCMZzwT4a69bP3iMopzNAVJvSNnhtl1Z5
UJYEs9jCLp0/7fq4HlRl+gqj0VciIQDSrUVlroT5aHTlUTYHmm1Ikd1l9asJosbEbHciSx57vz9m
jQ5+9hcSRHvJMrdmhlNLvNh4uW9rZncjcluFdOswx7+VoJuIXF1RbIJ7vxOVU2uaY+aQMMbbQ8+d
1tftsLIgYyI9NBjcBKIDB2gOFRfllfj1JlJAAqf08lei6SCN5J8CHixMjdHWRMntCHT3kf6g5REI
2qrxqweqWOZ8FZHopQ1VjxXg+cq0/KPDhYZi1I3Wj0toinOIFlOBSyBcB9O/YSIl+/Pqz7N4HMJE
J0cKFY7GTMCZiBRRqDKb9htVCmfs9ypAv8LcZPUvHf1A1qJi34VH0Ok3zBnHahnLXKJKfaRyZ4Dr
sQQvIiRyOuQXBzj4yh6TTzUjNl60XP/0x5fRauyMx3vpBwiK/2TDa9f9XThmF1yThtyuBhITwIzJ
vJaacX+MStKQSXDVGYB/btexl67lSh5YsBeb/4RC4uJqnBidV1drEI0WBv82Cu2r0etuBXgS5Iqg
U9AhSLj+B4pXF87T6UC/O8NOgj+l7btEq2pyq6W5k3RvOiR5uXIjuvtc26ZgiVattQCUc2LKxJ1n
xb2X+uO+J9aqk4XdRnCs/u+iPfrVS0c/GpDMw5M3o4zsIE3fCiZuwDyxBVfMqi0UzbZMaD62bKzX
zMAFCgrPcBMaY+AkfWvtpVG8AUir26ZugBKSgbETMhTHdvRLYL+58uL7bbsz84muOzYtG8X3z0YP
gDRofgPfcEckfdFZuzajfkUtUOCLMn00Wn8DkM8TjSAcPIzmKpMpqv7xKgiVX9C+XgV1syurT8HB
NR77biq12zLGHmO1E4+7RqXOiOemH7+00KpQqY58b4VMIMqKw6sGPvQ0B+5G0T0WBm7V/S2BEhCx
8YLieInyow89XXOF+HdFx8+Wv2CVIXgc2wMgWrzttr6auU0l3JEpBx1ZbFePNYeEkQRr52OcjhsE
tbcFk79aRu2QUDsmwiZqs4GM5aYDgMLIbrpIHgYQ/JbZ71an3DYgFIfqgtwmZeYORZ/ZQYuiZwZl
Cr/JDpGZOEZhHDLWrlKK+FSNboNIu6dpiXY7bZOk/JW1fAuNzl0UUTeCNdKkg03ZK6TKvDKWhybO
7wlisZpmjR3pKhi8+AFR0AaBkAKZTy1SbaVqb7NIgbh9kkIUpCy9kPEXM8ELg2fhgxqqyP+9DGbg
0D5ahWmERe43C0f5vLwFBCpwEZSoU31jXpQb8jFPy6HDUS7zgyzh0wMQNZPWy8Xg1uIY5uPvSuzV
4An5dou+Xjd/IYr7YX12X+esH5HjhXWA65Fa1bYju1eiv2FCP8x8SYD4UvD+w9rMnxMjoOi9gzUg
b0IUjyNtn48PdLTs0NeeaBPbLWFOBnaIdPh6/l+NdF7Yg9SYllkStrMG+FC9v+niP01uOYbqhmGy
MK0XkCg/VnWePwnaooraBtagIHkroanB43de5c6YSzenN0l3y+qjAq5QC0QOUQZKvejQ9896VDhI
J0IpZn199BdADz8/aPYaVCTqlcqIDxriR7Ts3Ki94ZGYI4/PbBH8bnRc82Vt81o6oVXvghK0PYCc
msZbSkNcbrsUVSBh2Y2+9GUXQsbTTTEnsSZBZ9JoOgA6o+8ZQkSqeGLc0hgSAOWbrhh3ZfIWpGAj
NgeX+w953rgRhNZ1MBaSJLMXJupCzu/H58zeGehiqeNsOhEQ4P4dFw+gSfFEggwd3ZodW4djux+p
29AHmSygFC7E6D8sz94bYapaQp8mYmTxNoL2XDZq8I75gpmL8/0vdvg+pCdXKo9Fl6Mnjtwywv82
yJEHSrxtq5fMf7k+lUuGprv9xBAJ4wqXHAw1oeXFIyJVPNvApYNOLb60iS560ZNBzVbN9NshI1pF
bkGtjXLdplybLpSfAPey2WrYsEVNzAkHMHtQ/QhMZotVkxq3TyrJbQUGuIzciOypKLV9HYG1CoW0
cNjWyl3nv1+f0gvFfRzjk3FOc34ypzqJSNgNiIcI1Cm5WbkCCnh1Gm+04AHgY7sHM7bF7/P8Pi0K
W5qfPnH9Plur6Fiv8mhrVYgSy7Wh3A7hoSD7EmSySvbama88C9YVR5Z7PCY5dVj13iLQ4aq6MbRu
dX0Yi6Ek/zkMjWZVlCkIJckObI0DtKl6aDQrnr6O70jrgAFkuQth0ejsriOMw9O0LbmN0vLQNhAx
DT5I5MngRskQOcYgLk3RipWhcvxKtTcQgS/4lgsQhp+rN7v/AqNIWTqtXoyUWmgXW3TpudZD3e/A
CQeiu4llT9iWgdHLDdn1BqIux0ztJTa484ZRPKxOttEcgKRomSL76f1QexilkXkQNTWiTbJSPAlC
eqBg123vUUDwFtt9Lnq5fzt43vTs+0OQVRyr4CN6FlJsDAW6SF06LuyxhSfSd4X05KSUgCL5dY+5
pgAu9eU9koWv13fxpZfh6STO/JuVtkFPYvg3qlcHP0hWaReta+2r1TUgUj5k/3ndHp+2xxWf843v
OhlSOKhD2E4PMMMfVh2iJeggu2X8RvSVVOhLpTc2yjO2yFOXK6ZLaLZOkbdfhdqTKp98DuBOjVp+
TncoEjB07EItTXtStPsWgsZ4bDvRCG64BtpmHXfzEW8UsPe3xYjg5dMAuKd6ygEpL/IjIvZXNAQ2
4acFsEhUQtdqrL/K3q1zEzry8kYi0UA64JT3AgIiVO6T4ZPR6kAbZWv6X+CU9oqQrVL1KYgA+/uy
0N1Gxl/meKjAb822A95nddfYgYAgaiIfI+PZTJJjoKHNNzfdrlDA/ywdJswPgz/l4PbUUrm3QIl9
fcovR6wnu3Xm5rsQCS20jsDNu8M3v3rqDO/xFinudb1XFvKBlz3Uv7eAOfPuUR1WKDliR8lsfB2q
yKYJAnNwI95npLENDUeV8KMqD9qEzYRoeCOWPuHiHjv5hJlnNriAyrWBT8j7X1FD/ih5f1tZj7q1
U0FJ0POvqNgEvQIxh09tvCFpAEaeTd08cgBmg9HJU2VjaUsNPBd9xslHzTz3QKlRd/p00jrrGWVS
q1J/LbbrX3aKJ1Zm3tkcxjStGPCPscL+AkIH6l19paGsEQvpmGj2tuPGuAky+jRqbAserBIq1GmM
Vvd28HicuQt7b5rqs+P+73vmraN+B3g/mSJRBUV1DWUWa4ydkuUPYRbbqoKYSg0PLf4mewuYXQgB
leILsvIQq96ErN2MfrvR6Pr6V31fDde+alYZFkpCkkLAfw874hipy3bQVXiAckfgVa+GCzqZF/VF
g7JeZm8QpS93UV50uyfTMoWCJ17QirLSYDWmRejknWHP6WGX2T7oW/OvOvkVGwv1x6VlmLn5Jg26
pJnC2DCWN8DE2yaebVQNtkrL1kG3ALq4uNUtMoE3NZUac9KILiKJzwzElcnwWnY3fPhV5A/Xl/Di
zXhiYuZlGmkkJJ1M9OA6rdJHK1pSEL8c6JyYmHmReiz7opquxiLTVgEpXDPdlsD7gP3bqbTkJTKK
Tap8WBqxM9N8jCbJ1WRb+eCgN3U7bxI78CObN+9CedQswHwhVzg+pt2if7/o7k4+dOZZSmTi/A6a
sbf9Cq2p3THy4j/M7Z3CRqOaVPF4KNbhenD4J7Z0sFrsfV5ai5nPCbHeWZ5iourSuo+afRh86A1E
eeqbBFEx6wvod6XPGthJzEelvDPUYW216ub6hpgW/OxI/5sEfYZ5tgB20zoVR7qo083E1+6z3h3L
7DE2lyhvpsNyzdTMe3R1V4f19GyaWvENJ3Q00ws8DiZV3dEyO8sXZRQXVvj7RXXiLlQCEq4sLXGg
qncTJEu9EJtWg5PUDeTy70CA7tCRLHnJpSmdOY0it7SJChJWe/W1b3VHb58spC7D9Ego6HAzpGh1
eqeyldXsiyB0+za2E8DxaebbEswWZsY9P4aGunFbljcqSO5A6bZJOHsXcbiXQ7bXjXTxVXvR153s
hGm7nkwWV6yuLkN8dgWhjbW8RWQO/p7UC1eFB8WvEkzVH4DWAnu/Xn4ZXL6ALRR7VA46Oz5nstND
0VWUwnrnSO6G/JOG64kXVEFTfhwf2uBeNOgbX6aruhx4nViejduKQtXXAhxDao9v6I+nq3o9tRlI
kP3uGif0llrVLl5iJwZncaWpylaNBAxaIruHmLGTmPcDWKw0mruB0TjollkKZS8mtk5Mztx+JxPB
rSklmSLVN64gsIZOCgA4gPs2nHT1P4rZTszNroC+yTvIMcCcBsUlNXmTaJDtwJN73XVdgiWBku/f
npk5cJrnOa+s7z0zsdejTFi44+ii5QFqMZUNdZhsDSnu2F3kqr/suv9ZnrludYgGVk7hmVq0Tp53
m0q7LxQf/dt/8moXR/WfMIFiowRbYAGo4JNf3ycB9RbGP0U75w71/32FOdcHiKlZKuOUUgce1FNR
nsjoHyHVraJ1dgrXY2Vu147bJsDbMCzXoRYtXB7fHOnXvmDm0lUfHeS86ZG/1T1qpm4OlYJe/OrN
Yl9DKI6DtT013LCOncGQ+6ptUPk5yGGlki8WfpnsbzmWe6vJIXBO7SpKXLWtXA18ij2AZcLSvFhJ
3B6537IDiYp6H5cPAm0BTIPavNk+l/2BoBMkoiCyAG8phKydHCLspFKcCgNPjMyZ2jHpoQRi0wqa
XZVUa4aAY2EhLt9s/xZiWqgT10kDxpM+xzSMbblCK/EmD957mboDBhigp3ZqUOlWPmD7Acm8AU0M
At2b1z/i+paEzO3Pb+BKA8EmJCVu0VO51rmKfgz9/rqJ89AOLJMmUsN4FJsWQLGz5UZ6vIsS0uRH
wmoAvOJVlMVr8Dnea3pp2YS/JarhRGbk5lp3iKqvroJ0Q3Tbj58p+EclIFkS3WdZJr4UmlFbzcJf
hvIRxe9AyS5szbNYevapsyWxCtExXrf5EVrUzuArmxGlg9hI/pdmZrM+0kZtdDRMHUP+pYXMHUFw
qWq1e33izyKK2WBmVxQIn2XTG2Z2jJFRaSGxVJkQmgyA12+MhRayc77Vma3Z7US1XFeTwM+OUMtb
UwQpIMi1JXJHA5qLhLRHq3R1cSOClUUWEhBLaza7pcqi1tIs1s0jYLo27VDON17w5lwa4Vn6fjbC
2e1ESk3NhLCyo9hqiEKTVbUfVmwFrdGFzWGcnclvS4Y69b7jyM1JhBOcFjzo0vyYaZXm5MFTkWZe
qo9OWGR2xFHmH9E3RVD65JDE3GuQtWLGMzc1u+oJ9HEAMSg3Znoz5KjO8YPG0ZhijXaQgMCTVIDz
oE2rK5y4MlELv4kH4kBz2E36R5aXXjn0nmE9quwjZIilykraYS3e/VL1/w9p39HkuM5k+4sYQW+2
9JJKpfKmN4yuNrSgAUnQ/Pp3WBNzrwqlEebNt7mbjlsQwEQizclzUGQvPkBke1LUFYjy+1qVBVu/
/Cn/2Tlfv7DzSgdFsqmdlpl6FtKZtYMeiCzKoWz+Bfx6wDxrFdBKddXlTXPSRgAQ2hHOHfSmkDQo
J3oA+dGp6Onu/3IX/90Z71gKwPZ0omunpHoE+XKodinGqTuv6BpBOeA7Sxq3O8656E5BB61W6xMF
d0M3fIyZEUj1X8beARzE8P+TmmBGMxfkL6JPxzmbvN5iKgOfrjQboMgUfy33GAoPrx/j9y45tznO
z1iWRoE6q/VTE9Q76215GdlNU/tl0ESfyE45rh3PHAIWNadMUNb5Pg3NLc55mqGb1has6hoA7ezG
fpkfIUm/dphWCS3QYbAwgwTMlpbW1GNHRC/Vs4zQ4pRtr3soFiv9zhTH/R7OJeVaNdt1QnSMbJGf
xPFsJTb70JZ/SGkk9fHyEyIJR3ZoY21PgTFy5TVc5R+UPTCyTyCakLli+rrLj86/hr7dvfOgxlnl
VFb0+mQvRybfOEO9t9pDWqgCV/G9zs5tngumC32xspEZGtC90i9ILscQYL4BtMut96lQDEmwGljT
v27LLrrc6nWlPpnF9Nio2Qmaa6jiDvt0Hm4NqEARerQ0AzJyEnjvDp2hCYzve9ryZb+qzEVROoU6
OAChzqlfG9BD/7aY5SstxmfmDC1d0OSy7rRCWtGQftClcNOBAj2VeVr1KDXMZ2Xx5/pV/FYl4X4P
59E69K2pauBEit0mx15CeVsPSSiaqLqkvL2Fj/9tUUBWfj16UDWpdBpx62yL4Ikj9Fdrkz8GBRrZ
rJedRCjmpPKnudLRhupQXJ46jKWOiPALx35aHCKFS9U03qzlyW5NtOd67fRd7gCU5qB26mZrDhQe
+lnqaKCAtoyzW0D6EApzeguUWRmbGjBgXa65lYWB2WlYrFvQb+4rsIwHvbnsspw+T2R41gojXDOU
pDIKOdImHKp1JxetFnc2W0PK7A9CypvE1meXlmjFIOT+baf1H9Yp9wRQvRl4WyWd3dSB+FUlHaYa
S2J4Om81327fekZ8nVmR06Ebp3e3SpaHplLF66j8cnriqRWNNRVA7TyvH2wVA/r5apTBkkpHuUOC
pGc5slxoA8q4nWtbufpMDnlq7qncvM71cjBXx6MNfsBala/MAsFJ8qsiMOn+3hmW114tfdomQbbS
nZ6tmC2ju7zU4rnKEZy3R1pPe6uHzBvN/2K2L+kOxIxWEs0gS5asETMjQC/WnZcgDTPUvURLIBD7
J6J8EBpTwBKNfV0h59Qqj3WS22HMfiS3OqTIWX533XavR1jqZ8Zy5qRqWqxDVkvaCUSPXrGAdl6y
BS/V967H1/vBt16bpKtHAKa1z/uBvsd98bQEwGe7abApaMuOi6++A/jam2IAgf3rOxTcTr4p0JtF
oiwAD540tX4yGuBSiwwa9DtKNd/R2T5PSWyA1/r6qteDAJVnlZYA0gRTlaKdHPsDQx6ejiH7fhFW
cETLcO9eNayyZZeNc8rLR2W4K52DliZek/zVK8iDr4NvlSzcTI5lD/P4mMh/1GkFwkU0MPV9guDr
N5a5oAfqr6qCkaYaU6VaWOINSn4bBcQHh+Dzu76ywjdF4d22uS/FE27N7XDObFeyFXu1M4R3G4/0
lokoB7zm/l1Eduyn6mbB5Dax7V3/sNdfdVXmIp9p7o0R9Tn9JFMlWNebDDXnfMBo5ixIs0TXRua+
LcGkFGCsuDbVzfRSm4FzkF5LJ5DUoJV9EFRD+nANwG1gOEEyxOszeF7HD1GCYIgOmYtiwFc3aWyV
8dznNFqN8bZQ57cE2uF6ToIJMINRMx7WBCBugrwQcEjVctOGYIqp8hZ72ivgzyAlFJ+nWDYglDu+
djZmTErAI8fSazIAFbPFXzZ4Z7qTO79LgOvMUmhxjN60NKCQUbxGR403yYk7V5jGqpZYWpuwZzXm
XF9T82fdpZG1GmHTVoGj5fumTr1OBaeHfVc1cqiiTULIc2aoYHeHyDtaJcm4HppOizFI6FfW9HDd
RAShucpPGABOsdo92oQIyMaXKVC949PHxtYprSDlxQ/ylw9dOHAtuoL8iAHDq17oIxICtIcatwXS
xUPMrbsakG1egkfnlvi5mMZ+i26u3EJ+yqBXJlZlIzydeZ/GyzHdQ4kBIvZSVIB7WFQY/84d//XO
8wBMZ+76UV4R61Y31pucA2XvAWjgvDY/uh+WBP767Vok7q31Z0nCcnydf5Sh6EURBaCfHZEzx2Or
NYhpnAo+AC2PEFrrUX1KA+ZWrvmreJl8lF73jq8IEuf/oXr4T/j3aQBny+ZEIWstwcduU8S1j0mN
As8nbfe4IjnaPNJz9mG6iqcF0o6g/OH4bI42VopBNBEntDXO9Y5TqRPT+bS17mUBdslbXfoBkp5g
sP3GL/00FHV9vrNLcZ+e87zZkOsmkVAMYmg3g6IzC8EaoSw3Kea1jMhp0Qk1olfTd263wWowW97N
R2jMrw+qHdoJ2MMj0Vsg8I2ffuDsg5gzlcHVBmNklY5wXPIdBjeooGWSWGEnf1x3K4K3XuE8ccYY
iFplnHmm3UD31F3ZDVzM9TUEr9snEv5sR0kvaUYyywiWKsymW+FI0t3U1K+0FM1vigJPLo1c9DmR
GMHZQVPJ7aQGkztSdH0zIj/MwyW1aZAwPoy3WkqrHeiksv73aPxqMB+YMhbNNNvJWoZ0EagJPdk3
jnWg02+bvg3pxiwI6JasC4JR0a65VLGR1ixLVYQsQ8ow6GNEjbP8Z59Q5cwExIKqnTMV9bUmBXVN
EU3yD6Tmj47TC945gUHyymLKTDrm5DjefFF9teqCsSm8uRWs8n364uu95xEWllQpdWXA7W3Dy1XI
PqT5Jtnl+8xXbpsbM+yzT8CzGo1eLT2IAqD/oZ7/j9flezZZR1pCFK0Ggewz+iB+jVICVd7N8bfp
7FvSB5Uat3qH2ES0ccFl5NEXjY4pNVQWsHKghRuOIJF2f0CGvIO0Mhxs9/Fb0dyOuNdvjeCr8npt
3aQpkDHFVx2kn4p+So2/tRAoKXCcvLStvdBkWrZXvA/aXelOnr3XbHcAFBbKO0aE7gUQLZlb34OP
Obi+PdHT9cnecubiwP0yrw4EQLE2pGf8PECdQrrF3N2v1duY9UsjEtqQej1G0riny8g1lTnb07Uh
d8Bg7lY+i03fimwIwQtzMdFq2+mf7bAC66KC8df/zoswVOGTyAqWUAtyYXotMhfO3YCEs2ihdQrA
J8AQcn6zYJF+FbjNT6d1JcjUuBLnWhdVzzKsYrig632oxliFXN8DCQDvAUCuczEKEChARIHLqIrL
sHoGIzsGIUDaIXnr0caMWFQKQxLB3nXuDaONNWQZUBSnumpj8LTvysIKh7IXZIKCR+Ob4K9eLWa6
oEZTK01crEcr+/8mVfvqYvXNos4sRp9z4AwhQX1a6ApwOSgs81rQmxS5cZ0rXip6tjA8qFvLQAvp
e/1OggWUI8pDEW6gQUAURteWt0+WgyPlfxO2CypBn93Gs102mZRXBQi2T594dAStKDjJQRkwMPFM
YC6GDgX8jpy5DdJQLdAPon6mKCDRN4M6+wUmsUuMsqKA2weYAve6/QKCke4nhQn7g+tEja8DNaav
N8icjqbA84mslXNC62SVRlLCsWN4yG0nAOBbDAqIqK+/s+dxtsR7H0ROqdzDv2a7erf6edyG5V6e
3CxzWQx5TwxGYrra10BBS3V3LVxrVyz7ConKdUcvSpc+sTdnh905TWIRqATC6ZpRfot5rB317YhC
yWj0NsgqZrPR9wkoZgQeUUkJ4trLRCGo6O5yjqtmCq3YUDT44kroHCoM/RswOPBB7obIvk1PovdN
sCBPyLSqM6rQ0Fk9Lc1fEErfjGou6r8I3heD67+kZqKYc4eMv9ixHSD0sx4nfu7JoeENzk393MTX
v6TAcHkypjKXemukiMAMUAt0XX8jkTpklfJwfRlBuMUT1kGVeE7bGSmVOVK/7B9o8j6b/liQ8Po6
ou1sX/DMLtGrQ/tBQR5XgE87G1XXBkmqQwS7udyns8BLrW3wCeCNvi5DktkwWbbWpy5YvNXPvHyv
7359hhyxyMwvxnP/rsWjFfTSmRSio0jo9PWxnu7GSkKDo4jKHNgJUfHh4vmdLcaZH0tLzDxPCG+G
9FZDDWbYS4UIhC86PV5Xy5wyWhgdnKWh/unoCrqD9WXqxl2fms9yqxyo8jRCmAYzRzF4l3vQZ/Vv
183kojmebZN7LyE3N60VeGtOrf3R12OI/ppHRwc12NfrC11+lc5W4gwSLcPccpalPs1h/iC5VVjf
QVLOKz10xuybrZxG3eEIIKYQBroFh9/CurOVt099dhVScPZC3crcOqcYO173fRk5wXo/+vCOXr0v
M5esfnmabiBupLvCOt7FgOBsee5FnJu1KKQOw0rATO7VfRpDVchoNgm1qETnAnLOIF5iqwdBZuQE
TSD6AZdhFGc/gHsrQX2ag53Z2nKRJDJqV4tXhAHTXyaBrchnr0NsBVPYoZk/4rkgNkhRo8W+l2UX
TVNmB6IA5TPxuvZBuGge2MRs1reKSZUAbqQTVy4w5OikQWc7iptKhj/2+QebwM5ZO3vHkoCwQu9U
Gn7SqfeU8rEHo1BuPjkWOokF5GGLNbZZ7cpApqQglcrA3ic5UlwskD0o59ZwbUP5wwZQzejrgv/V
AR8bZlqhq6xO+64XdDuFB845xaFqAaNWYHAQWgExSeoOMka/0ISQBwzG1S64SMEyr7l6AmBLhxwN
ajZyhk4lOrUVZmEBGNMKPbCHJ8WEsHE9/ehNJVRoXI+v2iocNb5uoBqPtViMWS8XGz93i5lt3TXb
mwn/NT0w2yR3w34BBbEWgI99cM2PZcA2xBX3i6/9PzYKkZ2vd7S15GnOwH59ktnogXMmSHLHX/Nf
G+c42A0tY3LpCGlMzGnIkuqlHfMdu40zRfJLmflA6+MKrdGaTlCYJze2thLXAsqzlDtBnnQxxXAg
xSXrlr5J5XDuZGP1o3khk8/jGk7te9+7aEn56TNDCwR1eVePixp95uW1ehYl+Zf89fninDPRpkle
xk5Pbmfld9n8rTQrpgO6252QCWY7cf6Snq/EeQ1CDEJrjAScdAv0ReRJx9S/neyGpfUArcO8QJDl
jxJ6QL0IaiSyx81Wzvx1x5pGXW28SXVvewaZoJh0XzsShDUfaYtBpIK6WTf/XzquZwbIPYS9RI08
aRFcVJDqAY1RONQDWoNS3PRChswtY+eP1j5bi3sKZVmHNBDqjafcIV5b2higBg7D+VViMlQtmZcq
d6A4Dzf+4euP8PWgBkierycrqw6APQUQytk0xqvJdm1ah6YxiK7ItoFrG+SstJKzrFsroJMbq/VU
SBJAWAPiB8qRyr9tJGNzZ3uLJUfm8paDP0GZrCedQiaaTYJ6wOUNW47qKIYjm5995zNTGsve6RhT
gVWunnqp85bp7wxg0fVTvdwutP5dhXvP5I7kRbrAYDcHutS+lUVaCfrLMtCfwVi2MZ04Rx3hN7pF
enUiiqtLnhgKePnU//kZPLPhCMLPJR9gVjT/2dAyLFUzFOz0suX+uwTnpnW7t1Glxk43nVCoyQCF
VZm77pj4ANXvu137gDeW3ctF2CdhM3ioi0m+KKC57IEVw1LBOKgATs2ZMS3KkS2FaSPnlj0V/efW
dttHAhzZqVU+pXDnYPCs0Yefkt6L50VUvf7scvMGDpP65xdwBi7PmI2jDbE/wUZkX0abMvK4Eyum
Xiwkn6/EueFeLspamoG27wPptFj+1pwoo+wF4RpF+3FTRhad78XiyvmanD3b4LeUmdTqJ80wwQL+
0tZvKaATwDYcrKLDmMFbW9+PBGXPtjnYw/uM+YNho7arR2gQm7mzEVLmgU6sN1DRva9TUu8BvKfQ
A5R/X7fI73OBKASd/1Y+1sKcu6LbOB9wYbz9l95hBUniOQCtoCcGpl66Y2fLfRrGmUOZynWc6ICj
acmPKf+1EOEQ4GY6303LUaAEpRsKmDW/+ui6JLSyy9XBFdv6792xLIN+9PPjFG7UM+0PhBV/jEb4
1S+5SjBs/7PutvOzndXG3AIqicIExLQgK/N3TVK/G+bg+vfazPXa7rirWynGaMkWQn8CrVW5QZUq
U3wJ07QK4EZ0fLq+2qVI4nxP3DVVQAsAKRjJPtXIogfSBi1ENCpyrAYLWj6vIESNVjEf6aVY9nxV
7squHdOhFIbSCwX1p/pSh8lOi6rbBHHhFIsCws+K9rUT5S6rQgqrhC5Re1eRea8YBnHJ0moBLmuc
5HOw9Jj5s+ajUpMUjCzqvkdeN/VgE2fbuGcH1RFnfgPG9qZ0Zkwsl71ndVoXW4z9nhr2t0i7SKHK
o9bYT1Ix3DBbOpC62qt9gquf/6x0cM0PPSSyQYnJZE9rVAQwA8bT+5qE5mLfrkppYVoW9FYz6tIQ
y1EWb8iTW0cqRWQB216vnQXnDGpQbawN0xCag4AWBAehlOnh0H9kFSTzEG6Ng8CcL1Y1EF3oJrhv
NzEy7kEcZKNsFdMgJxM6WzptApByPk45VNjZGHQEUzUy2AvrHwkZdxh09+q5flwJEIsz2eWzBOYF
68FUWhFo8WLwfvazuBBatZA4Z/nsgOQZkIP7xhvccqeH3aN4MvuivzpbivNXOnCKagHyv5OGwc3i
BAVRjIO+l7kodr385p4txDmofChHYhQQYHXaHGDwxWthbdY9lAnHaQPEOJ7Efsl09q/7kO3PfrOp
s2U5j8XqIR/TkpHTZB0MqMuBbDS8voLQiDg3ZcrrSAng5ogfq6c8niLjkP8oj/VHG7AAyVfpqvHy
at01guj4s6F5bW+cp7KAacQY1uKcusEKCudhNn/NBeZ+1z8pyABNBZOih9SSgWAGUh51DAu50VS+
dcY9NJi8pCk9he6VBgQipuxlZdiZkOxOQaoMdtppgaRXut6r9oHaL+v01kPSrYEcLoahH5UEbJZ2
79TQDAO2wC7k2CJ/8uaH0yiCZET0/Tj/SNK6L0AcQE5S/rPG92OOKvh+ohU4r9NYCLtBzgHDlE42
iIYwHxkJLGQzsisfii99z3pSrbmhkFNfqa07dOmRlKPXFpgxKp3ILIHbgDuu8/0IWmUwg+6XFQQV
UgZB5NKX9FLgX0Q/h/N6aV2btqHBz/ZQHHUaiFTM4AYEjuP6tkXLcF6saDND7gEAOpn171Z+pJjO
xKyHIPEX+RWe06KT+zo1UkjMFgCVtyGJlMiJVLf1RKM136nnt1j1X1fibIZ0FmK1Wu0sKS2dE1i6
QAUF4vhUCnoodEoqBZuL7FXpRzmb1CuNLm6MdFfIdF/M4z0tlCk2VQzO9waG9WuFOVAg6Cmeejw7
spM8Zw15TXPUQy01xTQ7W/5kUwtq/cZ+HdPnGnqXrC/DxHlmeXIw8jIcHHs3L+UhoVI4yXcQmHXq
V9KrXkneltW5Y93cxHVR3k0G9Yb62R6NCk72OA27VQNIel3wuOny3dyqR71X7zKDpkFaZBTJfRFl
+FtJA+1KeG0IK9Wa39EuRxPDCOSB+dfN5CJm8/xcORfd9wtiCrtEUFns6uTdAuR7rcYDiLhoMBQM
kYjq07pwJ607Zk4X6NYUVsmNvYQD6NnkvEe9zgi76YCijL/Wj5VuuCa13WzSXPj/qKEMxS6R6trF
ccLzn825faoPNqkIDG/4hQmz+/rJUl0S9M9S6pYBOrjHIZCi7BasCd7wstwYm5hqVP0p9qKE73KS
eWaY3DswFYblzAPe8P+acUCjSXcTYAW2FklxAGv8uzBsFTg0zitD4T3NID6MVxUcg1rnWswWVGUu
Z4Znm+LcsqIlpLA7LDGHCQhyMCziKynQ0xsAa0NO57JoxYvpxj8rfhtaJPlUlKYDf6X/wATgDegk
nnPUrB8x/bab/Cw2YzUGYmhXBLkvGpYVfEOVr6A3o6KvZQefLIEJGf5klvbF0sRrV8aVDvFgwN2s
qdzP7BdGCZByMX+2UB7RRSwI1522KnNOu1TT3oZwKpB9oJ5bZmtfqz8sPFbX7/zFVf4twvOSU6wf
EmaSQTrR7EMZU3e2D6Mjkou/+D3/XYRHOaCwoBKpM5LbpZJvJFD5LTVIHdUHNp9UIJfnoYpzuRNE
ExdzmLNFubd16pcCIzkdObUJtFGlLEjqwte2mT5sM18eh7kSRBcX45ezFbkvRhIGuOKwkNOYSQfb
iWEqu+tf67KHPluCSxJobnRqrWvJLcNd1H/2nhZCqdSx3WSvxelh+rHx2m5SlxqeM1f5WWIKU3H7
G3qrxtJO5HwuB9xnP4d7iHUT2SyTMdsLTGhEXgzMkikfq75zvOTRCmZvKx+2U9AxYZXlO4PWFgOc
Lc05vnSQ5TI3N5jdWx8MO7JP9+3H+tD5cPUHpI1+H6uCaG3z3t+Cx7MlOUfYOKVsavkIRzgVQTd9
mBhVhRpwodpuU+gC872IZD7bIF+FpmqerqmKUFWP6E7FO7JbTqarhk1YgTpOYFgC0/2mpJ0CKdFb
Nru3TefUWscZ1EPXTVdweLw2amf0ibxqlJy0Hq9U14Af53Uq32V0oImSCF4Q0Xa4a+I0aYYQybKh
AXWfF3tQhP6HC3CGP85ZBi5F3MMMk6Km9DA6omaILjowLhiTaJNViWyx+0SRIkNaTyNZMF2cJB4z
5z9ty0DzZESJqrzYxgRBraYMGzmL+7U+ptr8COrQmCQ0spIYup6HoR0eW8BfVOuxYA/gTvaz4QWo
FXQA/1jFIaeVO2vh3D4tlO6blflmFzbQ9yQymqKl4XaoOmN2NUzo6BeYpRww2LclnmFlJL5cpk/D
6BzJVO5moxYg2ARPlMmFd4UBDqxkQPyhjG9D5biV+a6rP69bp8hgto9xllFog5SNAAZJpwYsIEr/
sJiCFOwiluH8OnP+yihSA8z0sJghHIPVd0J7X+3aJznQIzvSPQyIgQii90F0soesKPGTt/VYCqnq
LrbYzn8G58OyVV/XScscTP6msfrsrDdFZntqurMaUI+G+nvnNzeyn44uYFITKr2ScWuUPkhBak8I
mNiu4RWHygtOJfPo6GOZsPvFlCLHMYO1t3drrt3NDt41CXnRmIVSY+8NsgZKubjywp5Q4vGvf3yB
gVlcpKAmY4OWH8LNWTHiqhwOVl6HcpUKTOAzAb62XS4+KOhozGMtJ7ctFEkkyBVpiKOhVndkZftY
IJL3qlqDlJk1UFCPS4+Oar5mY+NbKb2RnPJjdox9y+rYHKBUxuQGw7jG4CbpnyZ9cFjzG2TB8pvS
gsWjAWsvG915WQ6sLh6NicWLNKRgs6rvjexvAT6m2lZ8wIqDCXVtkgDbaOsfa/+6ISKm1jWrYztU
QbuwULfGQOrVG002A8yWJdAGWiKIMq1vc3Nck7+kfM1sGbCG9F5dTN8e8zAhWtAbxEtHYIm74sZm
yj7RyINsoosN1HjXaxElykGp3tc+O9TVEnS6DoIn2SVIM0vdCsaVHGqI681Z9TA07QF/2jUB7iTO
DCUIyVjcJQeepaHagXWrO+jvRJFdR8+9XJ4DFaq6aieSCv4ckbryAW3eJaugpcde8IZlyQugpvu8
WX2N3RkK6nLHpcUsQ60cBrrgSciDei59lUVWfQMuA7dht339rgH7WG56VS3OGKpd5RxlGSbYoDSd
PpTZxyABFURfnCQT2LjI//CE61aqoPgxts6Jlg+58kzAj2Wl0FtQKjdHZ0x13mXjbW5nzwT792Co
YEO9z9vBG7s7C3QM2XznAACuJMidUTJWrIfZYjGQnZZfNkTg8QWhu81549TMy5QSePzc0HZF+tzW
iiuDAlZOH1LI0dFZxHIlcP8255zVxpJLlmb6qawgLgcERZargkRLtATneJt1kdvBRPAoWb80RwuU
qYv+IzfG1zYh92yk9tqT04puc9+gGtxpHhQoguvLiAJTnoXMGaE+kxD0RJKj9KuM0/10t4nPrD/E
SIzLHfR/Q24e2OtkmdarE05tAeIzieSf03MKohw3UwMTJDc7hMN+L3nb+Db15lv1kGDbt6LJ4Uuv
pmKoAKmZqmkaOt9Ldsy2nEmFWGwIF28JwKL3mM+u0Xv0ULzKJ20Pbgd0F1pPujPelXcqotzcjINz
PF/W34zrLDyZ6mrU5QnNedN+nB2ofU6PlJ0cCt2bUXYH53GRJYHDuGCvX5bkfF1er/0EIT92n2al
xxQo2WmryJIuoGC+rMFFdqNN5RkwbXIq21vH3IMmyrN6GqgaC3R1DEm6AB6378GmITDh7Q9z53me
PFrcec6YUdCkFAWJSm6D2bxpQZ3a0SVU2WEw3kd4QBUAjAJCOSV6ZKxQPXUcvAQOvQSjtTy9Xf89
34llvyazFnfYekd0yWkRHM7l6MPS3BFa53TId2u2V+hOBhH1yPpQnRYIM2iBNYGJqe3ghUvwccj7
Oi/ubGB1hwTNICONeia7S3oqFnSPZvsHTW+WpABQ96+1WsAertFkgs+yhnR05WlF4tbw8zpG9Gwr
82XlYVFpkDMDA9iLLw/PcmPicDD4AAUhzcRn6W+L7nelDmFDRKqyn1Oy174MZxK1CcTbMiEQZ2H9
JENlA/K1+y5CyRs9soMNorrqtvOXsPfxyvskrI+Gb0ZLXIPGwopUEFvqh04Bm4yotityRRb3KGV2
1a6yWYNkcafv7RcjznwVGC3FK6P8SAMbVOH6QQ4Td4icO4iHjxgKEzmiT9aAa8fDPVTQYYD0NaHo
fECdQZqecutQQ9pABr9uBaHctj8WgIK38nzT5wfdqv8WShPZEBnoVqjKAU023FJgJK+b7+WS6b9e
+lPN58w9maSqM6UaQPh+nz4ke+MV9EGTqxF3ozZUfZB5Sb72fn3R7bivnAQvckj6NsnKCvWEFqQA
83xXgMBOm46AWrgl0uHriylbaH5tNS5FGNc1MXLZYfeTN/tp7YOyOc49lPV1zz6I0VEX2YTO0jSb
SxVUx2rslqRgh4EScEqBMpFCA4w+LI0mZN+MjvuuaV9kAsKxBCw9aqNFwwqwRttCF6XrwrHpoYss
B4D7mzTKnJf/8EC4Cgvmuwhtze0H7tdQDaoQEtg7dMfMsAjMW1GDXeCvbc5fW6xvp2pbjVRKaFR9
6Kg/aK65JCkEX/pC6PnlSeJuOTOQ96UWgiiW5zuFGJCLVoKs6J4SjXotij01TQUv7ebcOdv6siR3
p/Oc9Y0lZeQ0kBlcdtWuB4G2LSmC8PBSH+fLOlwEmmZdk7C5tT8LivrzJjawUcDIN9Qr9vBXgpO8
dGfO1+NvaJoNxKJduxUwJc0DxUpk+v0b2aWe9vy/8M8XiglfluOuqJaBjRsAlm05qM3FfQTiOCgp
jzrogW8yEPPHAN27pitFGlp/0h06AbY6INXxjXfRhJ1w79z91Rq9q0YDRNmDbXpEmV+7VsVkfwIl
I7BjFfaLRm8lKWLaGCWledQKU3T8F/zjl+PgLmhdGrVTM8RvsnSbom/rlIpP0p+6pMcWrQQmfKka
/2U17oI2KZvAf2Fs/nEblQZlgnnMHm1NCoaDFimBGqsaiSrA9gRWfcEzfFmYi5xogTGDOsFXH42D
08az7kQMrPlpLggZBZeUT591kFf2A62c09j8BT6jav+suqC9sJ3RFT/AZ73UydZMT3UglOXRbemH
TO4FTlsQb/NpbuNojkwzeBp4GG9GV8Zuf9YoAKjy7Fp6FxSQgKax3jPB4Yl2xnkezMzNWl3q7L6X
kx8MiKiGSh+CvW036srp8dlvoXQT4BxYY4P7yp2LcCDx0x3Epf0E5dZCqCwp2BSfBi/mzBaZFghA
jMyzHOB2VkdwbpeQDefWzae/KXGkNE0LWN1SPZk0BS0cInU03Scw9o5QrrSg7lkEA/nR5X+k7FYt
l3dZe1oIkG7DfISwQTwt9wqErlekzWbJgnJCcNzesHx9lJw/gm8gsC8eAWQoDi26EmnyNk+AkD0e
4iHQw2o/xtdXEjg3HgA05VlqNUpOMH/jIP+HWODIICHVgUFpchX77/XVBHff2f79LLxNTLBwpg2c
uU2NQJ/6yGQHRVIEBSLRKpunO1tlIyXuyYogerT6QDaQ/9jvoGkSOBmBv3S2kz1bRXOS3iltQKeW
HgzCGINkY1hijNJJW//6qYnuBxfWWGBv7s0V9yPR7ocU+Rl0666vINoL51ZQZ12VoYC5NUo0jCaI
KK1oQk6Wk1Vgb9dXMvjJzjJHKc1uSwDo0H5bMP80KbcDfegHUStCtBAXxDR5Aw0he7ZP0qDtk8by
ah0ApkqF8HEriM+u25vB40uaYtUlAvThSc+ZXzlDvMwOlElHwUcSLcPFIVTp08nIK3Ki8p2eYJ54
eoYImGAv1/2BwfPZamQyHB3MX6AX6HJPARM2LcFxTRdPg6CA2y2yoEIt2tX271+ukTzWqipVJ0dv
o7Q1QnB9h5oQU3mp6HD2ABg8f62R2wRDZAsEV3boy++MLMjea984zHF6Q26KuD3upX2zQ/dWBZ9H
tc+FrEmio+UcRtX1xiJRBFgtTAVq8R6UjvxFG4LOxEzabItiFNHJcm4jcdolMzBGfZIXz+gDcEdG
hd+A3mDIvBTyIQpwZ0ogx4qo4S6I2Q2eBxaYS9ZNEkpPzUJ2ygCkdgs+AdANTvmrgoaXvOxku4dk
3V5bf7aaI7DhbWP/cwCDiaWvJgVirv9H2pVsN44ryy/iORzAactRkm3JtmzZrg2PhzLneebXv4D7
3i42rCvU69r0ovu0UwATiURmZETUhANSaFqrk8s3qZZsaX6TgqMoDY4y/pvu69q3vur8Kx9uSB4B
W4qdDh5nO9z0fvgzTVCsAVqxsgoXQuH99nLA5m3x139fmZTRvs9NqPsBL0SfCZlTPsYY+QOVkgdB
TC486fKTUP16Ea/MdZFc1SSF3yrK+BbLfeIRBSLs6hg5IL/2jKL7XJRQw/SDsh8zfNtFFiy5rO1y
fru88m+XIVUh/1u7zWADFBlGVU11iEES4aipt3rKq1t8r8ExFpiIBJYEZUiprh8lreseisHXXuk8
qXKjvQdQV8ZM5f+bvIgxSS+z1fbWYjRXMtU3DzMNhBDPQcOD2XwLPowFJvhAtUQsFip5BxGxuzYf
nDgCwqX4oU+g+plPl7/Rd+9krDGhB0IZcjYKXwJ7oys5tR3+6K7QjgDkSh/53imzB54xx6QvvSDJ
Yq9Rn/DJ53wD1hpMFy2YBkEFmT9e9C28/NMaG15GuTf0hS5Og2yAESRv8Rh5JgFJiTC4AwErDw9a
+r0owJhkkpk+IEUjR3DJhoDSGzN8KrGTDiqX1RXI0NNt0PsiuDEF5/9d+2AM051fOeZkZkncUccs
49kSFN0K5ndZf28xKjml75e9hn6lf4RtxhaT33RiKBtCDCG6QiQucBR+FaBNnswHeUmdQE12+Whs
wLrNuS04J+MrHKyWuAyI3k0Fs82Q3NZNAObE8MXUjqH5JIvXl5fICV5f33llq2gLzBVNcNSy+WmS
HYG+1WUDPN9kAklXYyigDeAoynIbGfUVGErsNph/zPpBUD7C4uGyOd56mKjSJHGUzxPMJZXodgqx
6pATSr4lMYxTMJEEsxzZYs74OoMq7YsQfIlz+Yws2L68kO8lXcYOE0LUqhs7ZYSdQGowOW7YITHd
YXrvwRe4gO0fsiuYOcMgWnKL0OaLgFP12b/YTV0E466pS5qBf/7zsFVd08l9jt/QdQAwDZ5syhz3
+N71wjLXJpjtFBKp03uJbmcvWYpSOks22xAIRP55AkGzbc69E0p3YbVEVj+pNwXU18xWvidpjcbt
gn684FZq42HG9t98gfVPY75Ao4R1nGf4aWNkgyanoQQ2xla3h0/dsLt7jAi/cRO3c/77y6bJvkab
IcwLQiXHkaJ66M3aXY4hNadzISHoFNGGZDdQLOSt9FygW1tlornZaIOJxiIC3WhatYiRH8M2i8wN
i40Q3WlxZGszEHpBdAT9K7QebuPgLodSHGhQ3W5O7NDs3SwUII36ePkU0OjARuD1D2OiPRQGmkmj
P0wZk30FZpDmQ1tAUZLx0PdnL7S1JSbWj7U6R5gFpxs/OTN2HFRjXunjazeeBuFrKBv+DNz5jofO
/j5a948DAMakf56xoCqVWKUBshIyTPhDIaq+E+LCbZarABNu47MUQ1JgyLeXd5bnaExOacpx31fU
0UgILOZyaxo8WNq5a2y9o2zkNwFZDmmgXMj7ME1+Uld2BrA7yee9Wbbu5fV8l4L42kddk1XNFHVZ
YxYUNgKJqkxErHJGd9pSxe3UH0tUigc7faBMFxjqF5Dr+RzD9A+zPmqoBgTBVMVUCcufg8gkSrUw
tl+DYeX9EjvqG33U9uCigByYAUUwEJDwEvSzGe3aLBM4pSiRML8utl/vrTDEVNyw+coxn6cbAPl4
IYK3SiYY5okGHbN8+cscJN1I54FqPXEEAJshUd0Ao+BEkwuAKM/yOT9aLZQdluhw2eqj+WVZxFs2
stvhQA9mcITAhj3dLGBd+dlMFiY5eabPhZ+1aSYuZnKuxCNqt188xTIQKkcqLjIAgWdFodeAt0eD
5GN64PoU/cMXfIqdqFiSXkblFh+Xcgg1h8gBtys4kbu9uKk3l/1X4e0vE/lmkPSYqSBhkWXkJsvk
FOaRdBjiCK/y8SVdks0AOXc1B0h8MR0CFKUBJSEBbb8UUPbkERxoVpU5hpj5ff6jEVu7wzOkVJ+E
qoQ07Mc83IRZ45Rqsh/GzlVnUNN1P+L2UALtpiwxarudXWugn28KHiHCF/H3pY1komsvaT0mVIf2
oOj3PWgQo3I8hXL4YQwPYKC25eSnXFabMSk3zQzpugpzvolbQl5cmUBVbOaAIqdWlswQu3vIK8xn
GA+SKdhDfhdH90GT2Cpkn+ZTOB/bdMJfx9hiGW+jmngLesB4ubutMlnlshMDzQqSU1AndiOk3OH3
czf42lOZ6NfGpgI14KkFBRJo2RerteuffWsZmQVllrfUp96TbOQYBKILKHNQCOK4Ee8HMNG+MZZZ
DoW+RdVUsxYCVfPFAG1oaVdqfRibxJGXkzByeAvOJsnrZVPfXj1fhkyr5zbC56VYdpRGwIzp6m73
iepeYGmbyOWhtL7gg5ccigm7cmeGqToQnBYIZ2kqKNva0zx3ttpcSdCsn09C+VMDDcRQ7ErouwvF
86Kcmv4oapEtdjdNBAJEzKHEoYmPg1NjvgYILCqqLFm5jxJwroeu1MRWLIm2VCxuRyLHlF+a1u87
P0Py20HCa1JrN60XtxwK31AqVDK9ZH6Mu8cQuh+9dpvrkb1Aza+PC4ukmZ2OoyUq0CiKvBwCOQEu
xug+M98qEyBBCYVlIli52blGFjsQzHObtnTQCBv1xoVkoAedlm1iEK9YonujeBbNDsDULjvMXWbY
ujzcXY5IZ3Ox9Vdl7hrQ4KZTJyIiUWdGUQ+T8XYOYSW8BHaxXW7RcBK5Dsy7UNmJlaGdAtLHCPbQ
03RrFIN9we297hRYxlPs8BzpO9Qa+cpqkexkCtg6IRyvy3+F+Oi5tA1n9Jp9C/oZ7j1GQ/gFp9WZ
NLpMq3wqa70FvjG/x8wo+N8VHzHN6mzw/PPtca4vFlM9KSSSFIJgUFzPLqWL6MD6SXnWf+OO5q2N
ifBqm9W60dHrC3lf9SJ1FpWyzLeG1zzi5uEWoOTvnXvmyzGxlhSkEeUWq8swtDLE1/oU7IIqcATD
dLLF2ATapFhQb2pu0gD5Lri8NlOYf1YTcJrQEixcc5QA4u27n4Na43IIBwhJlOhxKvp825LpI8qF
azFOXmNpGhzRaDQrCdD7jDRFsYMYeg2hEV/lSY87rKu0TRqQzDfa6VDJo2bNyXu1ZHbe6p66JE4H
4WezCbyhelDxnM71jSKcTESfOnhvBOhST6MtBzje2DxF9SvMIebhRy8G1mwUeOsp0BIpQ8hXY5yp
AEQ5AZGrjn83vadm4xdZ5KVgb0qCCpzDp7zvwSqBgWEMEA5opxbTfh4NtFMjUHcgDCluV90lgWgn
OYznAHJUllrdacZOAB9eKE9WJHyU+r2U3afguAVJiwcqraadfPRKvVRF76KKLLPW3SgVXJCRusRY
rIQ0bhEJdjSBaFW6S8iLPktOP0Ruqu8a5aesfjT1o5mJVoYwi1aPlsh+F+lWO4CHNjb9cek3Ro+8
BCMyOUbQknT4EUO2U1LBlSxnm3K4wml1zMkeoIVjAFdeqJi1Ek5qjkQQLLpTt4vCn10BJH3RWBlW
JYD5r156qzQ3JN4WQP0Mi+4Nc3sC8Y2Q74yBQOwegnWpPNkFOlBdGL/IA7YuPY7q6zjVT4lgOprZ
VXYJ4WYM5ljDdDTVo5njBsn2ulzXTt4SgL3DD/RfDRBjmFDBG8bXJmu8sH82oG8d16YVoOkRtPcp
nrBCNlgtcJVpmLiGehWVvjKgUfMaLDdi82ACF5/PvaVOjxVw6osJpvG9nIAOSEWePx3jfttXk0X0
3GpBi2RP5sdUkec5b49KmD1n076OlkNc7lPS7Uvg8HCNBeX0HA2YpdUgjp7U11k77xIhc8byJgIe
Pl/iR7VIbDP76LOfXS0eBNI9XL5OOC8XdrJrlrug7AFYOBDxR5me2nCxlIJTRj1bxlpFcxZDptZa
0EUxolDnpK/yiequprMjCXiFQvZmt8C7bTEF7yMI0NAB4D6SaAS/EOFZgBlF1itgWPrreTY99D6l
2xzAjdIeBW585zyLWKzZ0FeJKZVYrDi8tdp9mt0S+VbgSeHwbkhWN0FrBIQKsJljTydHA0dg6qfb
+qG449+QnOyVRZiRsijEqsWKkm23VTbIj7wWXTVeksxbEgss0xFx28FE9phti1tIZ2zeZw9QUVxT
3Duf4/YsvixXFmA2JezeM4iIvGBH2V3egZGtoe8MikwuzQAvf2IRYoWgxkJdIqGhCLHgEy8Qf9jQ
qef2499wvv7zEmZhYqYy9lU7dTRHDPzWBie1jJM2IMtAnNOeCjuzVR4UhffcYNFi0lBqTQSU2GG+
03xoMgK+oLvacXQUO/diPokvJ48ymUfVkvdDIVRfZQDz+a88CpM8z2TDT2t4EYyt9evQhOrG0aCn
bXDq+27xomdIlUAYXAdhe7udTt0Ex+n/0vi7HKLP+45mSpJGNElUWY4KzL3IiUB06juTU33Qk4EE
FdeHBaVcR77/Q3NMPmzkwVJ3YdihvFLiMeEmB+Lod1Ce+jS8yg/cy+a+jxhSX12tjqmwpL0QR8oY
U3NjcOxQA5GdqH5pY1txwP9th35xIlBEym25uVH1q1S6De3U+Y1k+ew1sfolTLKca1kEvvqk+zqj
aow3Ds3NkXrOqI9WNlcY/GxcXdljUmXVbPtYbLHyZCvJqKXYA4i3LeD5BOgivwBX6+JfuUptL4ut
NU4rYvt5013nT+3qRzCnKFT0JU1j/IivAZ/Qot5FuajrB3xt1PC4oZe3y0xVou+kqRLFr+8tvBOX
aphkVvVK9df5c7RnC99r72IqEsCGBH1WwBow342VnjRae7E1ZB7DpgbPOjJyC8IZoKbLdv+uULna
W+apPsQJeB5KnCRx1zxklOgCFEXEo1kHr/N/9kL7ZYp9n+eBDN5cAt+ts2NZBG91LqHnH/FKSvQI
fMukVmZoTF6VlFDvjIsqTLuDbrZ4QRmbYbxdxN4WZXXfdi0VahP9OCpeq7DymlbDoLy4Scz5aulG
53Lg4IVF9t3elUOlGDRwJFtQQtnSJocrzdjf4ebPgwP7ag8q1LaCDt+SIrhEqDoiOAz2Ys+IS6gS
qNvLq/saErq000xwkAE8EERVQNJlgB5kGOy4LT21VC1zqLzI/Bip+MNOFLZ9+JzpDknBWBDmXqIC
jBHovjQ7rQ6uGwOs7yWwLkT2F2hRkBCshkqI12HvTQAagpvFLsZnsCDZoF11lhJQyyn15zLa4EHp
jOLk1YriimgpJoIvoEwHVuhMzN0GFImG3lpJgicm/UUyfoMA/SGjBAu3tGmkwtbMG0MEH+R0Yw7Z
XpGh8a3mIHXH05eggagB0X+bqq6aYEhqMhwR4wRCch+VgmtAny3WN3htFm8DqLZn8aCiNpwNjZOB
RkNZMvCniTftUn0kCuY3zJjbMTvr6bqsqjJRiGGqDCpRH7UglXV4l2op74sB0pjWp92yGS/vCFPv
FSCnvGB8rtlgSiLsSUQXTXacdOnzzFRjHOIO0KRx8tHHc5cFtCazauk5T4PgS2eGdbGVOXZObcSL
KOx7Q96Ps3Ek4+KOqF2Y2mdbv5et4FfGWLlJOQqfeTKb4JYMhedSxIu/zzvTFeYFbbW5NHe4P3zD
MPCShZra1Pk16qkJ1eRKlMoGO+huTppNFImHQcczHZPWugSEEOgiVXCxVCgGTdpi52myeIPQ1xtN
jG/CoOisspCOgDYLbjAYIMEZdmKqO0tLrGxGBX0uUdDoRmKVvTBuZuk9CGBF6q+ConLNCpRCJTYQ
bO19q26h9hxA2OfyET17t5iSohsEgDVTUZnMpaniSC7p/T29C4fwCj8qvEp3AOg9A+f1CVrKQ/nC
F1c4+0xam2XSlA7caIAJzzQdxNPF10FEQSuI0wkDbpwodO5WWZtiglBudEkzjnDIxhifFuL3xLiP
Yt6lcs7KqjygMymIkYRDnUH3+5DXktualCEtsvPkNQEFELQrXKmCYlAW2KAJhwQ7rpZHOdfBCXA7
LzKHqug77vyfLyd22L0jZC6KGfWQWXXa6YchLhgoutVr6UHXdwIgU/Hi1BoaWMFbFVdXfRrZo3xS
MA4dtuAkmK4wY5SZkZUukh1He3PiTS+cv/Z+ddR1JqMp8zkr0wAFVuJLPd5ZtY8b6KF3hlMgWw03
Pz+Lr11/HSaJmaGaLigzXuVUGnRoHZog9l4PNggHzw9vRDLDLdicC4Qrm2xkUkLSjIn+ZROS4iUk
k/dUtGTCfVsPPn0wJ7ONYiv03MFozGnWcdyRZeRvqnIO54C+YwXRbrpjIdASHE+6kdd8ZSfdF6mK
DQ3Y60Mq3WnpaGdKYIWzCe28ByE/avFniItSMEu7HCJPTAS7QDF0HDdTB923aAFfBUHBGCXW5inA
7P+UPkjSTSkfpukxW0ag4BpH0FKqQOUoWupkUXwj9fFuVht3yky3z0pwt6LxgELjYuih1QyCEyMh
rgXCU1Xg+ZDBREqtnLRCF/BUp22ITr+PnmnPCigQB+KFzXBdYAyb99AgvEIcGyeXXotIhbJVPW+y
qWo8OUHDtYM0nWCRcZch0JRB68yhYKk9OqTglagkcJ5DjeKpEkHuV/V2OY0WAcgAmn+z8tQLb535
I6hRSM6eW6RVY/QporPdRYs1hp9S/pSUWykw7DLubUF6ECQQYsmF3UI+OaI30cGUI0dJdqEkWRim
JcZjLzScvPhc4rKO2Uw0HaRMr/QiUvZdABaZ8UcXHf/w3mNecIIYorhU4d6jtSzaTv8RP3aW6uOd
rNpI2cCXhy4pDinH7rmosF4ZG/mkOQjrCCurwcDog8r9RXRBEnGn71UX1fKHHv1fu/KFLY825zv/
2T9rFOwN1ZKohWBgAP9FYjZHW608pNpLi3QYUkfusMReJRzi5LHuBauAJJtkeEY2WVANcFM5sPUR
bO1N4fVyvwFhNzgtercTrpXcdOu5uEqit1xXrabNbroJdCrA+nN8gvfKZ6+1JNHA8djg9ULxX4A+
/PeVP5wU23gS+A3cs0F09VBkvtWs9eNYAruCW6Payju9tCBQi6mMwUZpIQdjVXvkUyGcjzMrq8xd
JZcFnr0dHk3ZNjecdI8eoJNDzwv8HKI3B9ZwL264WLOzceaXUfayCsOgnmcNzpFsoRY6LR5y2hKU
D71fIshRAFgiIQC5v7HesyXQlWnmOU5IIMnJhPWG+8Cf9xRwBgolZ3qVN7zq/PnG7soWUxYcRsFU
lIhWGAb0Xntr6apNm4+HVKEshKIz4zIhUr3V09dU1U8CpGKqaDPKldsMoNDTvVHf9vrPKkGXcZD8
ybwbw+E6wTWVizH+nBF5nHhxLhKuaj/sraOAexscm8grv5we2AhEaX/aVG72KgEaNw4IFrxyJs8F
WcaWUk3Demrh+JQJXwGbYGDRSl4N2qYAtU1ULn8DLkFPE/uSW6+UydM1I4aeHM3TO2fxYsOJcZc9
0WcBuCOfUVnzpdzp7Mgtvd/ortHL+5Jx5sKptEkFTB0rptcBqpeYkijvgi3tsLWDDXznbzg+zyZ7
Bc2FopIKn5baFE9y4dBNVvzguVswAvsbsI3vPJL0DvhVEPi6I1alr3lc1HZQcOvFJw3TvJU12jO0
A6uPNoVHLwfVyzwqeVAYdpM96TloETb1Q69vZgd45Z//6jZc/R6FLVDoRg/OPmw7yvSAQAAHtGw0
R/WbjWZJNp2JzdzNb3DXnj1Vv/ZBYWLORMaK6AHsCjXuksXJ3XRTAw0k+age1Ft4OBfOe9a9VyaZ
0BN20iKDDQIm9eFlAU3tID8WuQ6dMQNMubOdjZwpZ3pPfHPplUEmXx2SQKszg2Y4ZmCLkZ8vlROr
t+oEzFxD7nN5T8S3y9GKt630v6/cK+yExIw1mByy4rVui6sIskmXTZzPAlbLYsLEGAxBFoTUhhep
7phZqqdsDAdX1HQlQnaY/5KTzx7UlUkmOGRCScZw+jI5npAv6Y2DwQ3ftNPrRbZkF7pDXuXqjYUX
dGI4wg7Mdsgf+b+Et79MxChVOU7yHD40aDgh5U2FsuHl7eV5KZPyJPqoLrUCC5L8HteJpWovw/iE
2YxbqZTvZ1XiFGfOVwJWe8tkO72QhMn85TJerOFbShtKbIVZccX+nV7K2ZTul7mvB+3KQ0uDBKlK
8CmLeDyJ8XKnLA/jcn95E89OfKzCGmHCiynkmt5QK20TehPIuVuk3EX2qOqeCdEiw7gOReNe0AYe
SOUbh8s/4zthgkxclXiQk694qu16dOclvwa3Kh8LwAkuX3qMq30EGGaWc/rZyBC7ogKqHnPYZL3b
EC9uFJuobqjyZvx5346JLgnIq8fChE1U8J7keNeo8gnkhZwTcO6Btv529FesVqZUedmD9hrdIRBp
tpPiqHp4rAbQZuY7pRKsy67Cs8aEFtKEU9XTfQyK/SwBwbFA06ogGKA0XGV8uWzsOzEh4x5M/Kjm
DhP8Kqw1DmhqymyTxfcySIDRFhDcwR6NrdEDLwfUnlsGVp15ktv84Kv08BbNBpk6wJRNhi1Wawwd
jtdVqN8awXyb1gcA3Dk7zImZrEaOoTb9otKGuC4lPwRFPjURrzR0zjHXPQjmuIdzP6VJbcp7EWi6
vrCq9p1MPy9/u3OBeW2DOdlkkkp0LPDpUMZE52t0FSM+htE1+hyV+lDP75fN8ZbEJA9m0es6pmDl
PaUqTcTrkGA4szv+mRHmQOtFOhoBvVfVBNWW4HVpfBK9XbZxNl9Ybxx7npvoP1EDSiw56o9fd0zs
m8AFNCj/tsffQPWc87m1TeZUj3oyRZOG3SN36nO40ewEwj6aU1/jbIWIxvyMlucezMnGyMB/HrYT
NGcJOo3t9aD5Uy26jSDehhKxL28rzz+YI7xQ1r6UZiIRnWCnzVzhasK8/mUrZ+cE1hvJZAdRSkg5
YSYZuhvRrfm8XAen/C73KaQkBJlwCDHhaMcthnAWx2IFoVjS6GYWyPu5sVANqUNrvomhRSceJ7s5
odo77HMPg4bT7eXlnouLq9Wy2MHFKAh0HrCpSyu7kQQxj1axK9DAhXXyAF5r/7I5jpey+ME6wgia
kGNzp+ARQ9rAL3PL12eeIOsFMVEkQJO0jSE1up9AB43LRXn8sxUwASRDm6tdqBeSMDmMS3QtzXd/
ZoGJHvM4p5FQwIJIwl0ra+j8c9bwPzqwfzfMWQhgQ5L/fPXRriKnhfoXtDeuCic5xHbntmiMeSHB
sPZvVKPPZXHr78NEDQLZD7n7OsX1YJe94cVj5poF9FSVFgAFiN9Ot1HJgyXQ6Mc+TNdWmdghS2Wm
6xSVMMbgA57xiGskvw9FH68sTgDhhEWTiR+dlASSQesds1xvxEL1oaTqB+VroozXQhRZtR66f+Aw
ksiO9wMmAJmRAC6vGwn0UB7javtnBphkQ1V6kUDTsTuUaXIMVHKj1Zz+8WWPxBqYXCM3xXAoe6yh
ddO98BxeQVjnOF01QGy21yNFbEY/gnvVubwwepT+p1vAKhMsjCASVIkmalNxkKPqpqnUOzo3cdnK
2bfZ394HM0zMyGV0KwpaFlHzlwbgnzI+GpOJsRQUNivJVRTiNUIJQW0eH+j/uMz+hloQJpY0ZiXk
HXCie/NYvwZ4ntV25KDpaQeH8qHfgluHW3T6LjmIjH/VbvrqL65eM1mT6nPVYlOHWr3OGmiaDst2
WQoMEQ2ObGJ+AMr2RW7umvmTBJ9qeFVKxwIjN7KeeV04OmR4k8tmN1b5D2XwTM186zVo72obMass
IqmDVacp7xl7/iL8tVNMXOrKRM5K2iQTNuEekl6lhSI0IiKw2OI7ZliU3V9ISx526fyN+MsuE5m6
pSJmpoTKPsqhNFlG1jRyTi9vZUxAgn+3oUAbmw2GfMrwsPQEXBS7tFGsLHy+7Orn4+zfq2HRX2oT
QG2SvmQL+VPszLtkNp4UZRf3nLTl/MH9ZYeJSJoUKhpANsgF++o4kXYHVWSQNnGcgmeFCUoKyomJ
2cNKZxafxiy/ZqpfYGbq8p5xvo/KfJ82DIZwpkHISApPM26i7DHt+03QHRMIKF22JdE/9j3i/b1x
LO+BXE8T6WiZaLQx96elGz30HTr2ptiq1/rGtgZ9oTc7KQERemhFpv3nDWkWmF+Z0BGpaYYz70j3
FqMMHvvQwIqvR0eq7drpHRQB/BITHrw8m+OfLAWCUHdKF03UsqTdi2Li9ZgblBtjUw0z5245O/uw
ioNfouSrOGi0ZamoC7Z68OJ7pbSAmygelOeWztFHjgZNEqNxhv5a+ept/bs8+NeHZu6ctpv7VKMn
UVhkf+oM7Ow9x5c4jsuSowRFKUcB+sbwpfwVI+gmcYsHzV6sFAjf+AF8FknrlVvZ4Xc2OCdTY167
Sz3LRjhgddUiPal1cJ30ELZTXi+vkBObNeZOEEgK1Xd6k5maBvDP4mY8YDjPAhP903n471dComiK
s5fpfxYpNSa6NCAoNDUaKdO42ldA1snqQcre/2ijWBR9Cg1BuafHqgauEzcYpAVlXoeYs1XfRttR
nhQi+jFEs91VHWDrBgdQybPAhPvaVOahoRYSVXKyIHOU4HR5n866rUxEUwZwnBC2MNgpSaPoAi57
VYnQ4d4KxUfbHy/bOBvhf9lgr+BeVsnY0EqnGWZOPPuTDMybAYIZ9dUAyVYS3ekGl3fgbFxdGWXu
4zSI5lbt6cIw6WtaYFjDTDBKUIaTm0CA2dE9yhoWGEJMJ3+6vF7OnqrMVxMLYzSNEKZzAN6VuALM
ebEK3jE6jx5erZB5KghZMcVa/hXsJke2wQS1KzamT2lvebAp3mZSP11dHGMYD0oRCPK+NpE8l9O2
N1OLAFE3VYVzefPO9sLM1bLo7q5skaJMkGBj97Lr9gRKDB8q3LvB1cBDFHu8O4n3qZio3fYdmWsK
/Ba04DbrwaObpyc5IS5nUWcvptWimLgdNYmhRDkWVT0v6DkUvuimmFvKn1tgfjtoAe66V+WUeqC9
sy+bPtvuWO8nE9DlAnxDqNso+6RxIIE2Z1axhSQZZflDVaWyohMwVaYPzd7rMbczN3b6J+5p5O0z
E/O1IUv0asGPMDe9W+FKNsn2L9hoTpucgy8+Qb+1fLu8dsA6ziWXv/adTS7jWpSNOpjEQzCAFXpC
pc+X41Hbg5vmhzkFgHfNj2P92QogUHid05dq+tDG24psSevU0bUSvwBXWoLTKE3Q3x5DN6pDZKKJ
My4tkOF4SWSQrb6pg62YqJiDp4w3iDNC5BZtcF22ta3mHbhjQjtUPosBA8Nm5FTL3QKaAKCs8ir1
oIexHYYYcxWL0yIIZ+mtEf2QE0xsLBChNyCYLj2BicfpQeVgDLtluZkgF5vr+L8O7SBBiby3CuHa
nHLwNmSAsG76YNPV15WyHaXbdsAfwMBc1Lwq0aEYD5p8lHSo22TgNSx6e2gjqyhDkE6Odp33blBq
rgrehMCEmu3wGCWNlejli5I/Y04phIStmT0IGqZl6U491mnjRBpYvvU3SbzPExRF1ENoLptIeDMN
yS2CxxQQJhO0iiSGsJ0E0TvSQgPksCggniiBFhhkSBEMlkJ+Rk1qm5hmrnqgXrLeN+LKVhdtA8mn
fTAZNhS0M/AQpTOw3KF/2VU4Dso+ACQpC3S1wh1lyPEVIaGjyeaDUPwbZMHqMLLZvgyi0xE62soe
8u72GB716SCW+zq9bQyQaZgz5/CfxbCt7TF3BKn0VICcorLXfiweBmHRhHEMB9RIR/K8uBh3404+
na+brY4cc1eQOtVGk4a6/IQ+kwiyR9mRcpu4f4GayuaOQNvZDt+THQ/vfzZdWpmmH3l1dbRkMeZZ
hOkWVJ5UEcjkVS54Fpj7QtcqYRrp4kR8v0B7DAjngX++PrZaA3NTDCO8PhxhYb7DoTFmC4DbYQuO
gSvVRWtc+gxfMM9wxSv6cD2FuSZ0NdEx7Qe7oF459rh4aa9Ht8OttCPP6m+8uXlbyVwJ5RgXKkZq
cSXmojvMoaMvnOyZt5fsI2DWFNDN6DBBsYUTiowPiRPA+zVLAam2L4Meonjk7SQnV2JfBbWimdGY
IqUo5gmERz+W5TOXgluS8wzxMiV2bFYPg4hkFZanH5pr3Vs2gRftDZytxv4NcCgni2fHZiFgmPSh
gHXhMt8bEJdWUTdOs/04pvaSPnQhGiaQYRmkVwVCLMOTYr5q0AgQIDc6Qs3dMEa/lBa31jGhfTl2
n99xXZUNUdJkQ2KOTC10gtGKyE6HebIyPbJKAXcuCpekaTimzjfS5V+2mGOy5NME9lXA76dmk2A8
wMmcYGs+Cq+Kakl2+QFi/+3l1dFf/60+trLInJO2pAS2A/qwbW14Nbi3hNFwmgxSrSDSbZbny9a+
NuuCua90chVDx6rsq5HAXHZdCTsI0Kvv4qny2huqENvjxVT4QBsFYEkG2ysXCnv+Gv57e78oJlbW
wZcbmEH8NZu9YJ7hpgNtZmzld4GDxOFTQiUeVfDfCEY8u8yTrYygQppqsCslwqaYalT+IT6cfFze
XI6jfkEsV6tDJmoWIWURSOZ6ayQ/qSpSNEBSUuegXrlfkQbflaWgqdCvGHEkVBiwQs0CCUe7h+Zy
DDVD3VZVq3+II7+zl59g33IvL/N8ZP/1EZlruF/KTo3oeeyWwp7El1LlXJK8r8XcwolWVFIow0c1
uXWz/mc16nY38W4P+s0vnQQmrMTABRh9jq8VbeMFjLyo79jYS9nKH0K4IK+a9D8ear+2jQktSqh3
sQj6B+BltJ12V7sgJ7tJWoeAnUZwW2/4bF8wWA/Oz71qkzfp35TlfsUZFhVfGEHdA7GDAmY9btvO
M4V20+hPf+QaLNS9MstRDgLsadPILhjVHK3mfDaO87Gg9mTOSaDHWMZUztejnG7NnGOB430Kk1On
bRfUXQv3Ts2jNNwKw6M0c0ycr9T/+hgKc34XvIgWI2hFFLJHV0DhCtIq91m9C5wGUy/5A8g6vfxY
/JRrP+LFDt76mOObLpEY6P1MCUI1n0rxQBrsKtxlVznYqKFz9H+kXdly27qy/SJUEQTB4ZWkRA2W
ZcmxE/uFZcc25wGcia+/iz63dmzaWzz77MckVYEANrob3avXckGOt7joVI67cNnY7EpXopYpSbBo
DZYpME6FbuRElYsC9ypY/09N9g+nO7vZg08hncFw0xI8ZOvUE3KwB//fOSk2u86NxCypiGEmhgb+
QAGeQd9pY76QkCx9rFl2wIgqsjqHuat97CUQimvMalvI18vXdmGVOWA8SlTG1Aqr+NqwpeM+q5qt
6Z8uL/I36fpfDnAOGB9azvNSA7mzsivOoVOc5N5049vOnvjemQNOSoLmt3t51ekzXDC8OVicYAqG
5AweyYLb68HapHbDIRO7CFzvhHNoxXmXF/ybuu2fbc78B3pUTCqgyMQ2x/uJrg6YY7DjDeC6WRq/
X0g4tJkbaQn4Rht/MnQDhj5siVbaJZB8tLi7vKmlhSYD+pBvtE0whrSDsUv2IqrXjDAbwBXGF2LU
kl+cIzkYpDKp9AsFo1LhC/1lSgiw+W65UZndrMJN6YSPIJXBFBeS0yVLWboEM6/Riw4vuxJ71KzA
odBSN/K3MFkQN53+k0vmOPMaYuyUhOmYAw0T1NgUjILFBz/p1lnnBUvAwaUNzXwHlHlNXGvc6rwE
+Ugv8Hai+3FJemkpr5m3f/w+kn085VEGC504V7ymux8CulbBa5vVd0P7xHXwdkWnMa3tClBTG8Lm
6xFQOIu3HhfgS4ufulQ8XjbZv6l4/HUP+axDxDSFtNKAuykg7LDNQd+sbP8z+Ed3cmWhGr/0vFn4
uPPGECExZiqmt5WiENuHllJGq5UlHvvmJJuHhe1NbuSCJc05bYxQrdKyKoGCxvgqih/lethEoN0A
wwGYcf8b1r2lFWfeJhRV6o8JVhRvpqdEUPWJ15OgA4Cb1bX634iDTP/jpT3O3A7vBcn6aRge+vOW
DdoeCDJidLNzsivwUw1IHv4LXPvSNmepSp80pUFHLNql5rawhC1o4eZRtmak2iax5fn1YwkAkN5B
v7sB84QJabNsiQhgaeszbwRJrKqrJGwp8kuQNP0WS6JYi/dj5oow+VBFGE1AJQA8Pqs+h57ghOBX
byeGgydUmR6X6Vy/RmNVZZRSDKfpGjffR9c/xBGpVOgSlb6E4nJpQ6bILhOQS2PsIoWcQ8WgjF0r
CxnU14P8vOTsc5atRA+VwOMWYX+w6vQ6gfLYP76Ln9eYfSyujnlGMqxhHKOzNoV8WwN3u7FDgRwT
zovttqU9zT6davr+2CRYr16x1kHTBgTfGL3gXnMPBsoKJJjLdJDf0Ap83uQsnNQpy4No4rnzqXVU
1T01sp0upT3SBn1G1K7wGYXf2VFSO2PdINp4LXBOScdWPkUzqQW1+tFk+opa24i6DPxsmTyTHIQt
ZQwKJrGUb359c3z6wV8eo3XJ5PjOELULNuMBQkrgXJDONNew5Pm/qRt+XmsWbNoOHGzmRPLcO2AM
2UJcRtjRLvG4p4NM5H/qbH9ecKpufLhJlFuEgVVXHrU6WQncHKha2JAp9C6b9sKF/fIY7iujLDhQ
0qwSUPz4HUfMyYNnCdRF0EResQi6+SZ9/ryxyfY/bKwI9TBK/HdGZLBY3U7MHPIEgVMX8rv/PH/+
vNYsviSyyoALnJws2nN5CBFEH0IGRK77aKlV9zU3+LzUzA0lOSS/BgO3J9Pra1oCfsw8zVK2pREe
1HGpSvINAPzzcjOPlEIGUVfVuj7q+WtuKjuuGJiyYC7lEuLC+xqQ8576nh4nCwbzTQr/eeWZb8IT
GJIIHTaqefUTvBPECcwMo+QTNEd6wCKov4xTcGPs+OAqm+z5sr0ueEY2c1IKWoRVlcXKMSlfpF45
tdT/pbOfP5ahoaxALBBp0MQwjSFWpy8RNqU3SUQzc2W5S+WMbyL1pyOdP5xVxcwKjeFIpz5XYLrG
emIMSW3dsqObydsnt0uw1SWHNn831yaQbwkzJV6x0aZme9Qo4T0FdDdAReooG8Pt+gXTWfA183Fr
KqVORgs33xwBvK9sADkcDLe4VPdd0E0O+SJgdnKSn/PLzwc78zV9zJokqnCw3RoMfeSdmcNYdSEm
73Tf/i84nJe2OHM4I8UkqFrDPMWqXUENwFH5rSFW5TFLoPcSgRSXrfTkmKlQanTT0xJX7ddn/Of9
zpyQUQbEjKcQHkC6q1CvAp87uagPCTBzl+/hkhvXZg5I1bsKiR6Wqiq0sgYokmW4Hgz45y53RBm7
SkLXiSZdnb8Ocb9QSHhvJF36sjMv1OdCiViIJN6H+JTMRicrzG2d5CCj3OvsxKm/LnxjVcqXFCSo
qg9CW2BrOhG5fhqsCVA8FI4rpant18M6Nox1LEGDevmQFpzVHJzZW0ZZ6VNqKq3SM3N13fOFKad3
1cYL5zB/nGedr7OSW/IYxHKFIapa989qb+4irrlge24hrUJAKlZVcjtqiQL2Kwg/KtIoPEvHDGgh
QMHHx7F3ClBJlz2DbrRhN9Yt88lDIgio7XMTEySEjOBNK+KjWQ6xm+fDObRM9hCnw3kMqnOYazfc
LJ7KYgL50+tshHJblLiqfzL8s/BR7tZTO+MvVn9ftD97/jOlh6SHsJ2+iWjoFshtkmAT9LvMeLby
u6C9taLzMJ46/7EqFwq7C19lXjfwWV8EQxIpx6qndgj6SgliuMsffjL+S19l8ksfchx1xCA9G+Hp
Cm7aBvT4JM08ythVmN4n4dJd/FoH+nTr55WCoU9o2Fu5AijSC+FPav6gsefLG1rwa3zmSIckMVEL
R5oIXmAowG3TurSb+rYDp9QAQd0QNnZ5wQVP9s6Y/OEE0SI0xszE1bHKLrCD6soXyr4GVMEUbGGp
Lx8Lc5pUnSA7BucaOKY/f6yIMUVJlC4+KUxxpSKuCuk7mq7vch7tTP8fz1bOlpuFiAhTgUJvpH7U
RWMbsQAgb3v57L6SJM6WmIUBUncxKv6NfjQ7iKjUyjNhv0gp3RjJYRuWO9WqdrJSG8ePTTtqM1fp
2aE1Ug8zHtONsGluemlEz1n7HKk3TXcg4IUTQGDWAcftr50Iqn1CPneWV+pupARvl3fwtZUw28Es
utRtngklqOOTeUDpAtIX+THz2Flz9WO9TUHglx7kQsHti8XNlpxFFKVtDSZBsXyqhhxk29RuU8XR
Jh4Rdb2wO2XuHmZLzZJY0MPJvO9gApoHGZ99s0nB0BZuIJq6X1hpst1PjujzSvNcVqNETSIVllBC
zuJeXkFFyyn3mo2K6bUyEaMsc4N+8UazJWcvZa6ZyhAKXKd4O2Zud2WBFzkvQIhWt44a2fIQrgTg
IM//HCg9W3jmdK26gdyySXGqXAEkVrF92jqtGRwimXrFsDZYY5fBM4tajCmGDwMm1LPmp1ahssme
lbG0qzR9DAw4gRJ64SAruPwtls5lKkt+8GiomMdB6FfGMcxil3eVTZPQa2vv8ipLH3zmzHoSkart
8MFjhdq8Y3ZcnBdW+P6icBMS0iCtAGbr80YkCc2IyHY8EZU/0KL6bQT8rdPFmuZ1Zyu1clNCbMMZ
Q12sBM2fVSFvJWoKXVldlwKwyMaA9qnfXA082aj6m66+xBN3rS/dTjmZgVi3hD9WNaJmXECCrc2g
vEdOY1m4eCmh1iQfwrq+SQzItDXttiYgewXduxyA+FYCp0mMFhz9qZNL3+1TBo5mRp6MOkZd66dM
Xi+fxpfA+G50fw5jZnSDXlkyKhX92Oi/oYd4IKryoijhOrb4VmEZimhLELbvv/CfFWd2FOnEHwZd
xfHXA8bhbuIlkbjvDfXPAjMTqoxUE5BZik4pkXaZv4I5Klxq3iytMf37x8vQdTRPczgJUinn0Iwd
ZI4bMUT25a/z9ZU7+zyTLX9Yp6+7tMrUfjw1rV2iw3Aqt/01ODAItH/XfFftlptEX2GdszVnsUsh
EhzlGj6QEjr6zijd4jCpjw+rwVM0p/GWUNNf30KzBWeRKxU1U/0YC2ZwuRAZsf1HuoYMC0azt1P/
Zmq+V85QONJf+fUKAiOrILeX2qvvzeivseaP3cyiWmiOuhZ1rTiGteUa1nPXJVt1DLNtFpo3mKja
hqp/AO3DbdjED5EPdZiuiG0ta/bMN7dVm257zFuRZthYlr+2onHtg++9GojT+PHGGgKXB+nKRzeD
K09VmTu0bz1tIv0e34A/cTold7SanLu6h4Yj8SxaX8VgazcwdzdKJDmYPpayXLNcv6+swgX1z0Lz
9736dOEI3qt2H8xNpEKDvmKmHVU2Qlxj2HdJ6tKyvenBo5GIX61aYcPZKgbtYcBvoPc41cybIVkV
1mvRKNd6IDaJ4a9VHFFpPhXdmZFTT+MdTxTXHB/RkU974VQjeVPNwh4zRC4zfNbVFvwH/TWY2CpU
jYpH1ihPWaHeVASa7BJqDf/LvTIMZnKGsXjGZjbeGX1gNmY4BfnuCmAzvje38pxtARAud9ltv1EX
os5kPF9O9sOCMxu3lEQfpSzGkykw8seFQ0hrk6gHUX8O+PKwsjrTttp64SH3lWv28916L4N8+KK5
CEK489I8QhG2neA56l3LfpjF1BVNgIB7K8ffep+7wwj9a/mb8BpaopkNfkt7ADyuGFuXhU8xDJdm
AYRU8rux8HM0Ru4LM1td/ioLsejdMX34rXWkm6qp1ubRN4dt3f4OGr6JutBmfu0YzQOKI5fXW4hE
7873w3plrMZRVSPhCtrRzkGXoPgLOflX0tLZ8c9iUU1z2vsDtiRFtiH03HN9a9ACl+g5R+6UtQ+l
BENpdF0nL2pS21GHRrkCDeJhWPcNqHf7X0qe2XQQjtZ0GGWBqoKPKVlFJwuHv5AVvb9oPhwGhH5l
5xsiPkF23VEIAe35USUxNFzN0+Vj/z7AMJ1ypqOsD7Xcz0EtattQZZGCAIMunJQSaOf+UJfDOooR
0IQCnfTfZADLdkXWxmjcCkEXrsV0vb/cxg+/YBZWEahVmlJkPaGWOIWCDl8IRp2caa4m2zu1iH5c
3vK3t//DejN3g1LiSCs10jD8ptktDLkg8Ukn6lqhL0L52ZfiJKolZrGlRWcuB63Qzmj8QDuS6Ny0
1YqK9opoFe5uu+GYmy0UdB3T0ru81a+F1cnkP+x1+lkfDEkKmplangSnzLA2pfpsjuXax2RZkWGi
x5ce78o9JTfMN/bmuOBlF77rPH6xkQvhTzea4o7U3G4gm2F0mL8PMhdZ58KVmez0ghXNfSsrB6KJ
EqtZ0KfG+J5NueKy4PXygb6rnV5aRv18oCXgS3nGUvMYyQ2nz10ImRWDYlAyt1kcOwpoXym1m9HY
qB1wNT3Gy1VukxHXimwaeSOiyO6sJ1MghYQfwZzBipsRWiVXggVuQX+paJYq6e1Y3WUaVGP0cqdF
15oGCuCwgkr5rQn68bixGXIACRDkaOA/gaCaqferQYscI/jdFeavSn9GxHAEMlVLfy7NyFMg41Vr
w42Z51cqO/h6Z4NkzMnETWfeD6BtbjEVVW8Smjoh+AXG5FfVPBpVaev0OWqedYvYXQIsDQS90U9C
Hz4EjEiGgWtp8VrRII4Sm6+dZtpDLc6+heJvTOjJYPFtHNFVjMHODnLmoT96tFd3LMKU+tB6Ua1h
6qFp3KAasKefsfAjO0n0BRdD39FUl77b7KFT8SouucyCkxkqV1yQTRprO0o0uzIegyRY+cK3/SrY
ol13C03W3k6M0oaGDJw+ih3lcB8rGejYoWpgEDcnPyKE7y555FF3rY3g9wmgFRKn7iD1VUwwUWs0
W12atijTTQal+o6Xt506SNuAbkxS8nWvP/DhLCx/x4l1S8obQti6yHU3tWJ7zNVVqzUOSkjoxUbe
qLYrU7/J0MJroklDvV5FRbbh4XAqsvo1DptNLUdHqMWvOq4dtVc2Ub8riY5XcfEa1xYK8tey8F2q
ngT3tC5dDX0Di9QdJb7zsxScV6GL3oYTNcLmsYmn9nDQGmT6Rb6TzMUwDL51A8EcALkUmCvmm2vy
AwMsdj6cyuRZQlMOw3W7Puw9FS1rkh+g/IbHcrItunhT5RiRkNROYHFRxW87I7/vVHJIWsMuY36o
yQgZMPO6S3u7a03A0spVoaxZ9xPk1CtRWJCOPRQIxb5128fnCqTDEsN04qzFB5ntkuY64NusuGnT
x5xY4KnyoVOX/WAoVPlRbnPabYYKhp0Nttl0Lsag12kVPXPUZkuBmqB84Ax8EFC1z9vSaZl2MxiD
x2l1XfhyV0fx4wChuqZY6il+G+f/uOf3Xu4H92xWSo1LlWgg43tIajxgVJpdx2PpJGyht7MQf+YZ
RRRVKpeqjE7DutrWHj4laoTV4vNxyQvPYnmv0XwM1DI+tZh+MzN7gGhDE75ddsJLpzYL4BYhXakO
oQaxHmhbKupjSq5MvG6yka4vr/RtEvzh+8yiNuQJmtwcEFTKtt8aPMNU9jXLe8zHB94kotnk9VIv
8ts8+MOSs4hd64EWc9A/ASD75o/tClM4xarJ4eWVYZVVgGGkAQIpqAH3ZDDU9ZCn91ni7wVaGTQe
fjMjR57IyEZNeQAXVeGhAL7RnWpC7KrCC0LDyLyQdJ2Jf5lYvWN/P1hzVYyENBmsWST+0xiP+1Tt
tgzKHRTDSwwNQkHlhqmte/kjfV/fZxY3LWRsOkY5Psdk6rfhmAytgVuEhC5KnCoXEOiSJ5oNj7FU
XAV0EiMoDfruvqkVrw6V3yO54eFOUrHwmP3+8/35LbMLMARKEidjM55UjJzK9jWhi8/lbwv+H7Y7
M/+UVsANmyip0RJqedZ4Uxo6Gi0Pmlu25j43+LrpAE4i0WrhnKcY+TWG/tnb7DZoTV9bNO6wt9Gh
awbNVpQh7PAZk6fCmYQm+tppluQ4lw50dh86xY/TpkSBuIzhyGPLrjLj332zudKTiIqUmhb21eC6
ycRmNFjIP76STr7n4X8d3Vx8UAwJBamMYhwLDX0gQwN7I2QlJbnF2/HWMvsRf1n/GFHkyw3FFuPg
cjBjgELaTfUY0xN825cveLvaQxtDgu7n0O7iXrFD9qIbqkM5RixGjTs0WrS2KaG98NHneoZWQesc
yHF0Gq7a1USLX+J7g/hjV0F4aKns93VUdXZOszQNr14hk46QG4huOeE0zxHbzb78ST3pADhtV3fm
dbZ3xc/Lpv19dPzzeSYj/OC5YkF1hC5sUvOmLTYb7k3trCWc1DsA8tJhzjyV1ZhRpwi0bbISmrlZ
smniu7hZm/VTYqyLeGdWt6MoHHRQt6zfJFHvYQJqFdYHVfdahnzbH1amug7DMy+uDNA91oVHoBAK
/JEJ+UIuwY5Ig2fTbCBZxG/iJrHzGIZGflw+r795V/45sJmbq6sk9ZWyNo6l2qAtgbcIssKqYIEN
IgBH9bdmeBzjhy63UCFdUjhetJKZB8xUXcN1wTFOUrnmW+i0wOsCEYWGoIOa6FXmWm6/WUK3fp92
/NnzzP1ZPtgpxwJ+1wjDDdFfrBHV8KZyrX5z+XSXFpq5PADtIz1g6DNkOVBG/MVo/VXbcVsuNWcW
fOuc1V0hWsuBFBxPQbRV0n0QPV3eyN8Ul/46sjl9O2CsMaoMI5xHXuwSH9SLQmxaNBKLEK3wsPVo
PW6KArhvJldVqNkkWZJIWfwNsxd7DcGnJMUI68kHjGgFZa81pw50rR4TvDw32bHR3IVdL8RJa+bE
hJZb1gCffqpXvpe7+W1xl0O9K7iZhA6sB3WJ0vsr5HPymn/q2fNBCcOX6GXWXD9yRlHOD+1uLE8B
pNoFA73YCy+vuLwGXCxrrwIklhA2RgPg8qa/7xt9+A0zjyDKjvSlrulAR+pefZ1da06xQ9kjDW0a
2uHaWOk2VFRXrWnXL8PgFO5y+PjWnj/8hplfCDJT6rzEb4iNcwAi3B6UWwvb/L6I/GGNmRdIU1aM
JSRATt0AtUE9ssPa3+XqXTb264BaqzgHj0xnuD2kZtsydSAbaNfhcKOWkcsL6FubKOhUdgcqrRRc
q4qf/+DSujIK8C/lCZ0EfjdMUTddCjmfWHMLqCpYo5cWIMHtlAOKO1eg6rahReIAkb6nWXOQXPV6
bgKnYBheEUlUIHSnhXmL+kmH2HboQ5yTsG3VAG8z+ruGQ3x9BCjuLrasdaPHbh1Cib41UPtG2UAn
AO/X1S7gwY8hRIOk+aXFb2UG2tRYWzf+3TjWTmtAlRIC3jzfJMoj4ZXTZR5++y5A6U1Y8apvc1D4
pnt91G8tI1hD23qlkJDaLOw8nZzNCnQG/Z4gq4PsrJ3VUBOtcoQ+1LDoTtV2oYaqSYi2fW+HyVWF
9pxS+KuIZetBC6+qOrsZBrHrh19pAp35XIE6vA6x1QAwKMtu+W1K2YEo1lYDxrCr2VVEPFbiHUAt
Rw+hbpeBkVnnLiiWoEDSdZ7VgBCjVW4iwQ6VLNzByp2giADr1B6BiTsbmAs31cqRY+KI2vopSbrT
eP3YQhc0MMcdhJDPpNF+TZAn0yRORR9biVqDVG+t0NxHFt9kCWJ01e4wt+p2orY7TKoWVmNbAgK7
Cnd9vXUqFXNyJD37odI5jBtbacmdkKVpFz2BHK/Rnv26dX2NvlQBadaj2ZUO7fTQroJWuNnIf4yD
uip76IMw3xUQBUHWYHc1eHDj5mCi3obGkR0z8N5Zg60o1wo/RORQq/jqCrwwad3QyF1hYiIxUNah
ADtdqW/aoHoV9Y0qcLhpsu3rH1m9K0jiZDy90vXxNWy1K8A2Bzvo2amotDvZFNtA1VYaKZxKgIhn
BFuG1m66oPypS6hiM1DCmeijD89+oq41ADtLjFwb9eDkbfTQapaHOtL/9Ij5c3/nmH+wkaSQcUDM
0zzTG1fluvD+o6cJNkQ7d9IFh7HgkuaYqWA0ksjs0Wqs9X1KX2KQ1l32SN/Htz8b0mYIGjLGRUE7
VDYnIfdpciLB6Cqe+evKQ+f8n8JdP0eaOdDfSrlCc4HnbQId5BCBXE2XGCe+fXB82M8sevaFNHU2
BDH2M2LKcGIeo9f9GgR1m8BVzgunN53Ol4zcVEyVMrSYdHOWa2lj25QBL7pjUfmuHFSbKV4ktgwV
BFO51YpzowDwDgzxQnf/XaX2wsLz3AvzEqQfKDWPjL6lQeppIrgKg/hctLy3q8F4rWOI65oV5CbK
8gHQg4PvJ79ywOHWVauWTl9NNWFpTvrxN37aOSNVt+A3tqu8tM3h3rRSTwZggBxQD41fAr4vguuM
/zJiwLKzH7zF1CEdnETb1gNFKRh/1O9T3XAV8oCiLzc8kf+qsXlVczF+jpmKxInyrcp25dB5Qj0U
1o8+uaXoAjAJ/JlFbTEcucYRO8AVkjzx4ClNjemJmhjnri9tTu4VZTP0JyZ61LF9V83kRkGJyOr4
obWqN2rdhdFOVMlu6Fi77tTxUPfhVtL6Qa9LrxqUp4DTJYdgTBH7y5ewKFQhVKZSU5llDRVHc26U
VosvMT5WQUbtlJtXo1q+KgZoO0P+GhDypik0vlKYOnqaUUgnTy2G2agMYsPNINzSyo/WVGHTVMyg
ZGYY7PWCnyXvNu1I0fEBI5uuP3OV2kECuXmf491X7BMV07QCDxbjIdQw8YDSRqoTt8iGa5X2m7hl
COwlvnNnExIA967YvUVRxyJr7t+W7FZ0PdIGC5OxmVsa6RY1XowZ3xbRUZU/MRHs1PytIRAqA1yl
B/ZZaG8Re+70TTMC09bHTj6F0Ufota0pGvtj8yYDgVbOpowOwfCiRmehblipQuQeC+C+g3cgxv+l
aMD2TsRRoLBNz/gbp+WvYyrs3mTocVw3dGth2RDM5+H9YKDXFHE3sjI70egqan6UAxS8xX1pmU4c
nGn/ZJFXM3vrg0elre2R46Wv1a70t6jFIP0xbKknNqU5tr/P8I5Qo5+qQAalBm5PYdDFMyrmuSHs
sajXMjzRbj89fn16VxsQYsesqX42EkgwWqAgPfbaiy7fEr20jQHo0fEZ+GU3SCG3M17pYtsBQEj6
3FZi5mbtuCp6fR3xXVy9VurG0p7CQToa69xebDRYCwFxaYQ0ZjSgmVJqrplzp9DSlSAmiOdiYDtA
6BnYNTinRXKdBKVj8k2jqC5RStdK91IDeom+chA6pqm+jkuE8vjka9ZCpPi+CPXH0OfdBt+wKnAJ
KeRmhHApYgbMIs83vG4VuwbW0fCRrac/fR+Ch32+q3JrIwDt8pvEK9CQb0a5AWX/VYDkhbPGC4PI
UUpqK+pb0lirEPVOUmugbnirMQhz2U1/W5/58MtndRPf6DUdzbvu2OSaXSNbStDYbEaGQfQUoJ21
rydOTsn28qqL76pZcIj8ofPDMh9P1a9ya5XbaBVA59sbHKjOuyrkKKTbL46Z0m83+ycAzieRZZfF
RhoxcjP4w22BoatUtQow+bYnpYC4b6lFrdsQsNNBHbsCKFnHn61GsYnaOVoLPfJqQs8Mw7UGmtxB
QarbBAsViq80Hp/zgDmxVhlGhCkl2kn9rn8rzr038Ud3O3HX7RFQoJAhV/kqWyv7EaOH3tJI+7cF
kg8nNHvSZwWBRvYQBShEWxtD7ht9lzYZCL7uFgxgIReZDzQHbS0KTYzRidv9KnwIQb6GAeNrw8O7
OrSXsJcLueJ8dkSXlm7iWYBSt6KvhYI2Tbck/fmVkHf6cH/ynXlFpk7UDoPngHz0KOFTEKon3oCR
GGTo+3adbcWPYt1vMt8ZqwXv833J8MPKs4+WoFw2GlnbHQPS7ZT0Oa9uwuHVinZpZLhGyFZml2xq
WLqVqUvFiW8N5sPas5ySmnEXBMHQHaUWb+okPoqwdim7qROGV/UDZELsbCCuhgZGCc9SDwB9GT4A
YNlWA3IhS8Cmb/lHv/9Z9zWkmNcxK69JGgVOAgaVtpOuX1QrhvfUZQP81iI+/O7p3z/UpbsiSbuq
LOH3ioexRtdf8IWj+f758GGJmWuVBe8l16xoAhj/P61hZhvOfx4Q0XGJ221pR7MyUYxhHDEGPpZr
nxoD8TxbALR9X4j6sKFZOoeylxGSHnbWrfOtuG4PQO7rQWj3AVz4DllU4uj2sGqcMrE70P9WXtg8
mv196i0NkUwrfUksP/ySWaloGM0cJDj4ekBo2aH23CNBCJR0xYatpf78d5YyC1VdUemFtPIO0vbX
BoZR27BYsMXJEP5+N8Zcxo8RXeh0wG6y+rkCmD/wR7tVfl/extIis8dsKcqEC0A0jqB6dyqjX2eY
BgEY9/IqX2kHPnlBQ5n5ogKLkEqq8IK79h5PlmCTr0MX8A/JthG01KgTOKin+Wj4x3Dz5cKlM799
cvxlGWDu+nyvBWZeRZr61lHP+MkfrtP6VNCrMHvMNYiEQHdvGM+6fCT1q9YAFC2tTapdxdqx6+Pr
RrA1SHHtshu8NMN4XfFQ0SfSxCvS4y1lRidfHTY16U9xq7o8Q79QbZ04s66bQIPzQ60NYyQxvdYk
WPzv1VYemnHYmvleS38nfeHlci+700h+hkmDAk6xsvSTxRPXCvRd15xKVJCa/q30f1tRtKV6sOqG
xxa4sIBoaFUO4LLpXgGVsdu6caDw5+hAUPFkS1McbxQ7Zl7bWji6BY/AYoYqcXnQ0oMpb2r6FIur
TL1vmpc0wSy1fBHab1X/0ffr2uxWHD0DmUnD7n3FXPgilwOEMZdAlHIYwSiA61MA9gVAvRPWL0R9
UvslQojL/s+Yw21rjfoQ+0S9wa/PKLWh4rUU4peu0MzDMsIK0flNdEKGtPINlAJp6QZ6tXBi3weO
Pzm5MvNucSSRcZOB3OSY/aThtZrod+2gboi4ivPOCWSMIU8gpflBM3vHz5IFWlTjWxzEhx8wc3lm
FtNYNWr1GAblZggNp67TU9NXP5AAK7aSs98FBvGcSFqNY2GaD7V2qq6KobvL9eRUls1DGrVrK+hW
CQY1y6zwUnar98YP3gTQ3+48jAx7KMM+Felw1QCWpw1XurEfkGZjKsdug0dLvW0HwzHC13fQ5zTG
LB9SHXpj4Brn4gSCETvVXqtwE6JA01DM7KMjEPvcVcbHaLiuQ7DOB/lGprHDBpCs6L9ActTTg1lo
Vxh8gTxM70ZafuQ5JDGhjZiYD01+OygthuGfc1ncDJHYtWp80JfE1b+NXX8Odw7erTozpixNISrC
u19Ne2uGUIr9P9K+qzlyXGn2FzGCBgTBV5r26m7ZkeaFITND7z1//U1q71n1QL3E+c4+K0LVAFGF
QlVWJvmtAudKUKYXxGPBp+TBu3rCqgY4UtzZs/6mOu1Df82UbJfVAUB7qBzkJ8PrVkycD8+R9tut
drFO7iZAp70NJrQkPplLcv8HcFY2PbQO5jZxsFzPRsQSLFZkcv77RVIHvRQPqKCwA9gg3NDg/j8m
IWw9bsNVR5xWcN9djW4Xi+RCQmIq0IX2schaOrPqFaqmUQ2Z10iAMbzel7+ww6VeBtE7UsqkRV/e
y/ZsjfmJbjveJFByAVmJl1u5Z7XmGoTZ/wXl2NW4d2Gci0dhAQ7FVq7D26h6SKm3j8LCUcv+3349
Luq0Ea7uGgHuc9y6LA8sWis4maAZHFzd9tQ3DI+1IgqI64+nr8Xx0LpO8yodRBvtqRxUh6Cs2uSe
Lc/XI1GdIpE6J4b0u9erYNf4oSWCYvXVS+vCOpeVTVoKZB9BMJhiZOzSR4v0b9kpRBY4N2ymGp44
eqjBxgQV0p+EiW6LZT//bOteOB2IQ8dQ7eACphLYaSDtFIwvksCR1AeMFQpWIwien3NgF8Z8ZhZN
Y6R46oaYByeQDsqdpHk3AEHMAXpf3rrrVaqLrzM7xoW1QPML3e+k9oSnvW2GGw+v+c9eaHbr9fe0
UlZDOrjxsAtQPVKLR6mNLUPHXJngd8zfaCGUfpYfL36HHydFnElyeDvupHcDBKPEyZ4g3mTHq9AR
RVHRgeFCTYFCoBpC5+PcQpOdhccc97NgPdcDCtGprsoUYiJcnEbLiIy5VKHGBSIt1AtmqkbDxpJu
Z97zcV+tE6FAm8jmvOyLPRzrbhwBfu9O1MQwSZMC9QtN+EK0tH8oBX+tjTszPbBbJMEwJvztMVTe
DNq5RV24tWe8D1SrHTYhfRsYTkrh1RMEuNIjcPs2mg+yrYcaw+yB6q9jpX9MZEx3YDRlNPCpyXGQ
jTPLtRXpz1n22kC0KwZQP21W7fCI12JX/Bya55Q8Kt5km9Aw08CJURV3ch9Z7fSzhYJaGs6USmB6
r46SB+Fx9Kjzs1+9hP2TpDxNVHXLDkoBb9V4006oIp2K8dmk9yl7yMz3lmwa85F1g9VA5zFv3kf/
MJE7b0C1bqoxF8zWVE1tefpJMBMbM0v2AUpq7vX0NW73anHMyLEwfkwtNH6rY4KCTlTdhV1kGeRF
U7In2dwE6KaH3lYP41XZe9tJPg7sdwxoZg0N8SJ9D6HDnPu2hK5aXAGyp3w0tLRyTDqk+usw/iDk
tW+SuTVSUDAdd6cKW1COT4r5i0Wxk0M6px7v9LKGvucmnsHmykv1EWEf2PA4dr97gJyjRAA7F507
LkPQTZZQiAWPJ0ZAenWjZEcavCz706eU6/f48HXmOJcdOtJJaYazHSDJS1CjCCnGbxLdGnHCNBPT
IrryE/PVFtPyrWRsW0W2qqAA4+ttV/5Q8ltaPkbsrYLiQAVIUTIlq9zMHB3dhhSNMU/K7LB8kirU
sYBhMIAbCWmBSfXnwX8N8hIdpd9qC+2h+neOroFZP0/gdm2alwp7HIKDWSkAOAXXRJzfRfGhBjQc
YCKLJobNNHR6ksbK63fwGlvpPHW+r4fXCOQQldEAeFg4eo/OjxqZ0Pjr0c/RKTqGyarrM9VmA2jw
KAjMfIgbxm/L23o16dJAnwEqFNChaLwKsFp4cViCQxf0rqPrzyMKa3A2/Yp/ggrd1W+NXf0BTHMa
rsXsBNdOzaVpLuWiNfOHyDdVdN6oFdaYU0j9QzMKru6r1ZpLM1zKpSggYtFDaTixG+k0uhhru3nT
oU65kiDGPcEhnAR0N+Gq3Uurf7e5n2/Qi3hcRqPuAYKugr4RiHcCWgAnUz7in81mZkJAaIhXcrcD
3jV2JKcUAdOv5REXC+fVw7rWUFExl9STEuR3Of3RZy+Rt9G6/D3Jqq1gqdduVE2nsq6bBp2t/nn1
lASoMTmRAuAuQOKECbU1CM0c020wfQKah5kkXJTWzh+OjwiXJrnzE7aNkvgVjm4GBigfM2CsLrYR
aayuMizF9xxT9g7BaLrLS716bC9Wyp2nBHwheVTQ9hRL+SpiD5R4rlg76xuyBJSpF+zVOhdSe12K
mlACbZt3Yz63a7Bl29O63I73/wUL+bfUi7PFfTslAdJR76CE0Kw6R3azVfND3Q62usJk3zkX8EDN
X+WPr8YZ475ahZn0qihhzJjOo3bvK7u8OlJtFjUZ8WoWDYDM+7RkjvtaaWtSJVXAFoc2/Do2kIdI
DljXrcz7P5Ph/LkwOlcpLpwdYgu0iOcvlk3JZho2VNIFJ++bj3EWuIcUDZLYkGZuVlkzHsqW3OFN
9X8825yF+aRcrEErvNQMS/DNMmMfty+5uWnCp2UT35u/nA0uMQ4UokYewwGo3se7eMR3t2bk2bTv
9uFNK1n+2tv0K/O2olaD5D9bi+KGaBu5LDkzwjqVVWyjoZCV5wFUXRaChOg72Q+3yDmIXGxkU0xG
NEwgn5+Je9tj9D5rpQ527wzH/h4sEYK6wvVTTqgMEhRGFB4znmraGKsojUPc/W6ga4NRZ1TP3iAC
gVx33i873Nb5dcbaXoYdQujNWDTYPhRr6sENKHNU6AtP/Sg49J9yTd89+Msmt5W1IQO/WoMjs3aL
bWvTY7fq5xumcqAM4SYrgMOBqNBcw6bgD0X38WjVjrpKnfFH9hivyKpwMdhRWD6YhJ9EI0ff7qDP
7/z147gwjQp2nw1ZVZ/iOrbKFNrIQKVNfgV1RegeZ4mDof0mEwmbf+9Scma5iO1D2wDz8L4MfiPF
CpvJ7psUFbJ0a4KGJgCsJkKIizQDpFxAKenNbmwOWRNDZ/NNAQkSHhgaySwqoXI8oNodgAHZYw/L
jj5/l6XvxgX6IEvrFsp6cDO/f8xpeSTtc4h34bKVf/C0ry/ABfggBwARZHazPkEHjBgGNNI15Fkh
LW81xw5pq+iTf0ur/th7le9k1ubUSRHgbqdQi9bJiPafWR5BdnT0AuOcCdlHl7dR5SnuqqSTqKTk
IORu3rrp4JemkwIFJ9jF6zHxP7uo8i1Nyc8hjiDBSvU8i8RBXMcxUovAcYCcdSpMnojgKt+Lktw+
cveAN/r9ZIAsC5Q90nEydpqMrh6G9JMGMFrpmLT+WkaEafzYViRPkIWI1ssFMhmvoTaa8BG7aDp3
zd5PqlvBls6//5/Pv8r36gpzxOSEjLg16+75+wSyGZL9TizFZnhviLZzOTKj5PTnhdNXTOsjBYHI
bzDArcqgcbidkl0z3njjqQHrhGB1omPJRSCWQn2003BgGkc6oUWWbWf92mlygAdqnfaQv4QvYkbP
5XsOY0l/rpIaYNALAVM+SfkLCUAfkUl2yn4lciRYn8gQF1VAEZeqrYqP143UDgkU4/KblvoWaQTF
8e8P8D/dgG+VxTVAuA0x5/g1uvQV9Q0HbC0Wm1VVH8gK/HiofpauUEVE4AF804xqXhIlIzyglqN1
YQDcmzZWq6prD+MbI7qfgCknIAaQo6MZQXloALtF+VFrzb8L4Opnp/giVcpqJBVVXs/3hNM+UUg9
sTPmUQa7ewWbO1D7on7W95I3t+Vc5OmGUGdtgQRwzOo9CO2GlICP5sNgd8x/DMETXygVuHM8lBjX
rK8w/TRt0G2/F7iQIEB8/syLhY+5zHIDhGinum4ODQhGem9Ev3a4SWTTyUCUV9OD3sWuz0Aen8fQ
ETbW4RQ+L/8M0TmYHf3iV1RNB+48H5uh5NrZi9DiE5bulgPhJ6jwwkIPzrraGBHopRRzXOYqH/YK
QMGGtlpeicBnPz3twg71uoKOXoEHWFKvAUl2VapYWR87vjQIxkxEprg41EitXoc1Nm2Qyy3JUzev
fUBRMImaGevlVQkC+yfe92JVulJoGoSsIaFagMY1wxRqbd5M7LkNnyYcjjw2fy8b/A7N+NM9+G6h
mtbVQAcIR2hTaQcGINLtozSPhUPsUXqRGe5jTXPnYrtePbFaEBCvnkeVmApEu0zom3CP3KKjdZzK
s5KgXu67EYxYpbDX9A0wMK/wwgb3zC0loihdAxtlop/laB/05anzJUtOMd1XvPrZeEzVN+h42//L
1l4Y5iKPVPdlRUOcm9ptDvLrrNjZrqRbxe5+ilW0rl7RF8bmnb44OYUWZareYZWRMaENlOyAthn6
7fKSRJ+LCx8ZJhx89EegkSxJN7QadiNq5csmrmeKFwuZvfFiIXqZMUhHQGCjoqoF9SuMfO6JVrjK
WDpmfEvbcD0V4bZKMcoEcrJl61dd/cI4l+hg+G4w5AzGZb/fhOVNYASYigKIrhP21a5eCBemuKiS
hjKJWx97Sdb909wvnEcLO7fe/ncii9dfkRf2uCRHSyaAmScs7S9laOKmFAMYUIguTtELRl4xO9dB
nqZPV1K2Tlz5h2eLSuTfB6L/dEU+/YlKHSNKs3hKPXPrP8k3SbBOUJ6DPmBsAxWxiZEMySuIO9QQ
TJ+Fe9Gdm1n3Rc+6q3H2azP4fKiK6rRKCX6IVtxEgYSGxMZHrwfQXy3ptlCxFp1qwcHi854xMEgQ
QRkdX3tSLa+0k3Pq/vV2RT3lqNiFaUd7sHq4ywdatFAuBrVkUkJA01GyYBkmzxSMU8cWqzrX92Ig
UJwqqwUWRQ7MZzpSWyhKMT+Z54NGnrRNvJ55//Un8Qvhe7uHO1BcQDInKvugBJ4PlPFOMeCInqid
rjEXfgsZXM9KURiBDjjG7yx/JarDXa0NXBwiLlIRNNsHYsZ4ham6a+TZTaVvwDnlRj5ajmUnYq0U
meNik9pJI2lIAnOYz28Yc+gYuVME8Kv6UVJ/tXxwBKH+c+cvwrBhmmZAeoQnhVWbtK7XhGyWLYhc
ggtICQMIq5/lUE0k4NS4y6tVW067pBPVZ+dD8O1t/vWd+BQnDAgEo0YsBfQFGwZuxtKke5bnzvJ6
5t+7ZIbLZcIyrPIBzIenoIr3UvpIZGhm+ltlALcY9EghaBmKkJeilXGpjREMuaq3iCpS7t8Yxk2o
VYcqFlXdBEeBx0NFWetntIcVZZbUDO4TfRCkSoKjwIOgSGaAr3o+bFUi3YOLIVGjtTaABhTsFcsf
SWSJCxh0Al2DNieDYa7c6nGzCb0zIL1uLDrd1xPri1M3/5ILByqlRlWaWR++dvG4xkwvlEjyQznf
a5XtC5sCgkCvctGBjmWPkXB8pDqQ7FGLgHD29kkf7ws1cyBX7QxKKMgGP6/rpRM//6aLJdYsiiJ1
7q0Emrki7JDjJe9FvpVI8pYkt4ZyLrQb2v5a/oSiQ8/FDb/LSi2tsLGhWR+DaqUX6q7TfywbATBg
2Z350UqIG9RELyL03ya8w6oiOPmMPsk5ONZIXyZ4PuQUrCUbNWpDlDIRwyB25q10nzRQFCWhExRh
uitSSrYMkEi79NvJysx8tINMCe2uGiFglLKzPGBss50i4MYC8B42Q4oqlxQN7kRD7ZCkIDErGlio
5Z2q16uxP7WY2pe1EbSz8+/C0ORYg3ilsjMzdgMAi9CRcBT/zkCtH3i/jT6cdR9cu81N6e+l0Tes
OAK4/CFQVAuCv05e+G7gtTtfnXYUJQen9VQZDEwYaoPSR7QmarE3jOENI3GUFaspX1f545RuhrJ5
MDLdVTC7XID+vySboVEs5r1E5WQx5BkkS2E3fG9o+CvL7ljxjPlyN8Ocpzq+dWF+E5g56IxbCyBI
3cpic+spkMDuIxnCeYVDQSM+5QAGQ9ktstNwSt2wQMrKImBy2hJtjGxqfinBdCySaqUS0M9gShpT
Eyujgl3PAAmmHzxFDbltKTBVydhh2BWKLl52UqOTFMuyRaTwf7rWmKarBPIElHGOODVENvw5r2+o
ugmUxI2SDnT8KLWJxteuhxhKFcIUPJ9B3v2n/zVqp3a5hEwr2hrPxM3Xs+iG9/4XAEOEorzee7mw
Nl8TF95O2tortWSOMHNAS+9AT+Aqd9JPBLfEAshxk/4vZfsLg1ysjg1d0ZNZVJIVyQ0wGNtSpC73
nQ50zh8vTHBBeirrCUkIPlYHLmS5jm+TKrovG/kQohoSG5jumqrdmGigV6zu2xRoN7IltNxDJMiK
hvxhOehcDTkXv4Y7OnIqFZmaY8FDrT2z9A5scVP9hr6agJll/j/f4vaFHS5uk4rFStjMdvzpTJJt
OcA5x490JA7m2AVp0fUC7NdFqHF50aC3OfHb2SFMi6ZuB1A6yBrx9rETfWWk7ghIlrhxJ0haNC41
ytXWgxA9rI4qvVEqTI0NIpEfwZXLT3w3TVXUbM4rlUTe+MHW095BtFKayarq0fkBTcLy8RBeSZwH
lkFVa+AZQd8OCLPkA1QZ7KmExk8IfFmw988oKJdOKHznXD2WFx+Q88Ohr/+/0H2ktUCMt1Yb/Ya2
9SZVRNmZ6D33CQ+4iDFAecU+0bHCuT9SH9kvI7emAw7NpnQCeauu4ncMFzqtXTdCMgXRieG8L1X1
Pi7m4pY+YmKrw01GBAmT6MBwfhfnCeSStBTxun5okmpTSEczmyyAcKwUg5RVulo+MNczpb+vIspF
N0llA0lzrKirWyQPoFBUboZcEEyu30LqlxVu35SEDtB2RT5GkCrs9JWymVtaUrbXoPcUB5awmTVf
a9/C14VBbhuzmNTRVEFBuptVVYo7I38ysmLTdbsuT0ACl1m+v53Q0dFiTC+UutvKo+AZcf0yvPgN
XBJa0xA4+LmAVDmQqdBX4c60hx2z1NVfE0uiAtL1o/P3JvPgUuAeMlIDjXBKA2QT1IljGbAPFcj3
x6SATLghkpURfVYeUIqjk2XmHLbJuu1fw025Tm2gLXuny9ajZ8Un4Xe97oBfa+RCdlKD4kqOYbFy
jHcofKqusjEhYOaNKzDGzvsqng0RuIjBpVBTWqisKuZXmhavRunYD4AQieS5/qEk9rUyLnC3IQiI
qmp2xFWEut9c621cY4eJTiHSQrSJXLAu6twjzfzAzfLuXNDuRu90wT10/T74Wg0XVvIm1dHJwZ51
JD5laXLjtUfJf8VzUOBloo/DRRYpmZDUzxWi1ABuD9RZnqztau9hOUqKXIsLJ2YXqSVpYCUGyZSH
qMzqXTnStU8KkDw9+dCZWDYoWhYXO5S8CBLQdaOe0t9jntQ2WgrkmMCI4BzwROWASjNMPOAchGZ4
AsPPTSA9/atlMC6vU8DDMqoM+0YC+RhPkMWDUl4pe/9yIeqfz44mNEAmkMCMie5rYcYYJxLxzYj2
igsCYQuR8AC6JSdd105T4R206GN5rwQuw+ZfcJHXQMKmS8sBFsbCX/nte1y8KMyzQYW5bEe0Es77
tb5tkeviqydeewjVeCvrIn4tUTBjnPtnJvQMJx9rSaVhK/+ESqdJ71Aj8I1Dj3n2EAP9g/9cYMRm
eW1X3ebi1cK5DWMMAxYT3Aa8utByffJN8lhnggbg1Q38MsLXij0amlFpwEiTYyhxMDCar98ur0Pw
+vps1F2cBYVlYB6eMRhhW/00spui9UMURCKrH5ELFr+XrYkWxLkP6sNlElNYMySwihJzExHBM13w
Xb6Vh5EHKb5Gp5NaHhnxdpCGLI1+vbwMkRHOgVJAYppkRvGEevHaGinGvMBxKFK4U6/eBRefn/Mf
nYE+jvbKdBrMbQnBijyJMarTZhjXMmOnmPrSnrTGt4riKc1j2+gg8qSUh6orrWgEQJppqwasanUT
omiV2qAhcUyQBwfQ6KWgf9Qix/fOpX/sMHHYJShYMZCHLu/U9ff2xRo4/6wKbSDtPDggZZ8k5hSD
ZPawD4FH9wJn7i7/F0R08zH6lpNfGOWuahZiirianXNYeQq4Csr1jIAHS5fsgAbvJGprChfJXdrK
ELIhnksY88AtaoLDQ+R4zrxGBprtDchrNsvbejWCXyyQiz6xXhRKZiLqJa3pEOqfozJbEciaZFT0
zhcECL7yDJ2AMpbn/ECd2MsYn7VOfy1IdJel0YmKsh/BuvjqTOj7mGNJgRnRQ9nO5JcQtMqoCNtV
kAvi92cXZ+GM8CWZYlLHUp7LW1DV7d3J6+2GgVwUtN+qLT8VHbq3vjvraaDMrbVvU/nkK0fTO7Zs
W5tvuq0yK3BFJ0kQH/kijqmiPDzOIJ1Rzj9yuX8zRKAZQejiqfqaHlSayQALuaIdobhhMHLW6f2/
Op4aF7hSLULFIsRnnMCDjoKNNcQxSB9eTNVYLVsSLYcLL7ERZhD6xXJYXj2neMq0zUtfC5ZzfW7o
y900Lp54RQLQQhvM/q2sPCg0TqtpvFcc843Jm8wJVqbduNAY1EFCrB0i/WG4maGzy0sVnQ0uyJSy
OnroSOLLjYbddC0mcwXXmsgCF1WIF+kg64CFnnX3fdDdmoEgbgmCCU8qThva6fBw1JwC9d2L1tLg
HUpVcYzulIimva4fDUh4AFFngrKMexF4KXAfBD1btKOrD3laRzFQ25PIn65HrC8rXEZTh6lU0gxW
2ty8VbrfEGR22ghcm8aP5c9/vQRCvyxpf2btXltqYeQhm/Zu0iNqLTtwNlvsvcIVKq5EzJ/6e3T8
MsZlOGVelo0K4b1THj5LEOLJI7Afq+jomdpaygYnznN0+x7/5RK5uAEuas9TMhyP2h2cQP0sTqTP
k63YGgNrhajGc/28fy2SCx51lUY9oOi4RUHt4PnZmeSaI1iS6HxwocMPI1kyvM8lKSs/dwtQRKGM
PAANhMpLB7rKEJcMdLUCsot2VIBovd4Uvzg0XNDoe72tfZkBwmt1TrcFmBw3muYWQv3Ef8iBvjaT
Cx662sQG8eAIw3tzUJwiu4k+wyIU4KFuYWCMJ1ubomrvfOYXjinPRZ8E+lg2M86AQBGhVrdg7Qjd
v6YdgxQt1pt4Jbqi/6FL9/dCeSLaiWp53KlYaG+bWCcSleaAyX4bkhVOq/3WyvfeyZ1UWJEUxDOT
izRDD1WtIMJp9Zm2jhR9o3vNR6AK3k//cNd9LY8LMzqZwFgwaRMmFNDc7kInrn9UFTQkH1JgBPwU
/GLJhkB6JNaCj0bqfnmzhmNbOzKYxkcjdMs2vGMZpK2y1B5It1p2KNEucIEpDKAdHPfY/YZivp+C
7j6RHyVZE1xUwm3gQ5FOY3SVYKdbQWsDCjgH+dGX7bR+MhrXxGNq421LB6Jm8lFhe6k8gtO7WIuQ
odfLG1/+a3IhSgfzRjsR/IwIJXaVPCjeQc12fa+ti+SZqR9JB3FY0kKi5H15nwWx0eTiFmvUvilz
nLYq899poj+AYH3Zwhx6lnyXC01dYUCZJ4WFiXywSd+r0BBgDDwyUfikBIlNDO9/Kqd8HW0uRLVN
EjA/xmZ6SfCzL+THQFR9EHwvhZ/QrJhB83j+XmoavVfD76iMXswYqJiwO3syvZfo2WeFpVXvmb9d
3s9lz1D46QUjU6cOksWogAKHYQ2gB7TU8iQnpuhJv3ylKfzAJnhySIOvN52MHjoKDAnIpNt+Zdoa
bV0KwrywtweUK2LTBDk1gL3QL6PRABEmMLpPpl0avru8dHr1LBkmM1WZQA+Fcd6Ksr8MrQdUfTBm
aiHRux9VqFEGPV4gQa2vC23EHRRLqu3jmrIawJW6CMJR088qgSak9IYRBScp1wY4TZXmcYJDQSzJ
akxqgTxuNVLiKoiBGY12JIMUla4dNA2DU23gUFDp1yiXqaR0shZ5y9A/S6NigwM2aTSXQhTdjI/E
I7MitRMHBQQYQODmG25f/dCTe1oOTtWCirN8BGPtrgILRV8WlhlN+1ryIM1+VpXqUGIcrovzjVlC
rqo9p8o5T06l/mLIhZVmk6M23bZoM7dJRMQPs59/89KLneUCUFLJRJN1ZJ1l0K7KAvyy6aEMJDfE
jslUqHl3NexcmOPCjuoZ0HpIYa57BjpDA/fidMJ050pyK1dFVX90UmAKRE8r0fHhQlEq170++vDa
okrfqvbRi6fbYMLE2ymld02dCTxItKdcHJqawcDg4Vzhb/LTkBdWa7wOunqjtIeu2yy7xvV05WtH
+RQpAw2UWcxDTdEWLHr+5P6nJ+7dY3chlQVxv+bGEASjqzHiwir/+EpCbzTmAaCAfIxy8jAo6UlD
30zV18vruxr1LgxxWZHXFsA/zvhL0Dy+YIDrlmhPUSAicpq/yIIX8CQX5qAkVT63n1uMafVJvY0z
8GzHOJ3oaciIbgkoD6T1WCubGjyXVD8rnm+bDRCoerwuitIlFXKIoXCMpLWXd0D027iMyGcNkRoF
v00KpR+K/6hLdJNMPhCfvzsdGkyaLae1wKbgBJtcvC1IUOMxil0fa+TbBRikkuhgaMWhTgC//bG8
QEFM4HOgIpOAg5OwwNJTTt6o7fRRxKsuOq7zei+6ICTxqqCdv2+eG4/Ufyg09qP1Xn3hyPV8HJcO
EhdpqqmKfDWAIf9Vf2e7eBev40NELc1OwcMlimvXawZM01QmK8An6lwyn9YD0KqGV+H517vdQwaJ
tcqVn6V15OI4Pix/J+WTse3b6i7McUdRGZoSY7wYKPeo6QLMaPvhYLUUPQYN2mTAvJaaPZIdzUen
62M7p7lFp3OYDBCqMNFTD6yx/xn16xLTrEqxIWVry3gzRwzwR/DcYf7ONUBrHKjHsQJlYfGz656B
M3er8Sj1H7Ku2iD3hsQTRm+GWRMR/Hr1ayDh2ZK7+uBDj+aNyDvNfyLdY9xvKHpQauOkxeCE/n2U
n8YgtFP1pmU/oGMSRK457Af95zCOViU/xcNBYVsShfZg+q7R1NDysQK2mzToKVVWo/4GdNP2/RQX
VW5nUB1DIuiELNwOQe4qzb3RbkkVWZFhWANRrNY7TrLnymAFzOIXjR6q5CSr+MmoKQ7If0EMDoWs
Zj1hlLhTzkR5nNCnjfe1d98nmVsrDy0DsM+DgDbYGmcVuLgat3lYbZIh3DZo4+n0ve2lxMqKW00f
rEKB4lmF6afimE8HuegB+76Nu2NYP9VD55SxYhu+bmcjGOo0BrrLympbjOV1ww1pM2RTL3p9y6rB
6Qhka7K7npVWgx2hFZjyH71qrbL7ErpWBlVXDQjU26q1dNWwqtC87Ws5syf1JQLKmUEWwcuju0nq
9jUYDR3D1EtHD9oXI/Y+1KjYzOOULEi2vYZ/YWoFGkVedY+p3Sdt0rCQ4Nfyyb0WQnUC4DIzGKgI
dY4/C+csHhqM/kIhIkRf7NzjI3eKatXStM2LGhS4pt2CamjZ6rWgc2mVuyNblbAR8BWwCwWQJUeM
zto9cFwbAiaSZUvXIuilJe6SNIwU5M94uiNlNNyWDE4WCm7IqxfChedzF0IY05SqcyHGkKtNnqrW
xPDlzNHt5XNaKc7yeq4D3i7McVmpnqa4+EuYSyVIE2+JG6wwz0JqYPctz5pLopktDKbz91iKbtwl
ETajHukzq1BTbbpDdZo7fFgtDrsdCql+rqakFyvkLooExII0mnEN05A9TMFriod/6a2DbgSHKyQq
tFhwRkQGZx+5uAIDwOsg4IjVYSzWSWtQQgRbUOnvdFQYsvoRwr6CbyjYTp60Tpqwm+lc7PVulFUB
1mVvY+xmoWnxp5tP38KXo5ynxSwOiDofl6DRj7RJQKNbvvjq279cEedmNaUYlWnBXuCB+Fb+0JoP
mr+04WbIZDtB5j0UEEFrIGHbi9pg16uvX8eFchc9JMe81piHLwJQ/dQ7UH5iipk6k27ligPp1g5U
SmJY+7UIpl1Y5e77Mjepn899diV7qfM7DQ7YNKpNROI6V+MXZE5BFWvKimZwnkdzSBPnOTa2p+lO
gTRl2gaCjPbaUiAy/rcJzt+mMNDTpOnw2iS/PU22Y7yk9RrjrIZoMlNkiXM0JWRxOlagS8qzfWzu
zaKyzOFREdOaXzv1F0v6BroLusar03Z+xD7XJiQkodhhB3I4bpSk/qVDSxkzZduoa5p1nGlQDzLT
U9yh+SLV21R61PCoWXaQa5fE5Q/i3BD6i15j+PiMkfGRxjmm2w/acOfh7CQibnlVtHjOFzHiUdJh
AtVjmSdHmkLAMwtKZ+zVY537IPdpewi8x4+emTpxeKbFh5HltgY5Apnt1TJx60rfe0bgUvJeq2ct
CCB1pLtTqLkj0kGtAOwiFkExr15rlxvEeXHap1quGPhi88CBZBl7481zGivdDmuvgcazaGZcvZr4
gDJXkSFNbELm4s+g30uR3mRtjvaQEUELvPxJ83PQHxtPdbvm1qM7s123CtiIop89qIRNd4KGElUm
t0tm7W7MwcnEmfocKrqxXYEbMfFAZWJChz0JvI/RAB6mf+hqbfUp5QPVtOUDdd2Vvn7+/PeLOwvk
30M2FBkCrqHbEjTKBzaP3YHfvCrWy6auRlj9Yqu4GKQrUa/0MxleOoJxjKD/mkEFvANVxICqVO40
1E4n8Qvuus98LZGLFilksCRfxRLr4jyAnSLBqJJy7oq1Wd0aENHSpccWdStvWhneiCnNPaXrXtkR
kDDmJH5Z3oTrTvX3j+Hz5EwdWxpUyCOj5JBnaLBND566XbZxPdZ/2eCCRC6TJMs0LDg0GHjMQWsJ
/vJlE9e/5Ve+T7hNrQuSB+MIG7kSmpYcJ5uyGGyS0KcgouckuR9GyH1F0NDxyS1rQIKuD8+UqrsE
o5zLv+UThsDnJpe5OefzrZeSojCT6USN1jUg52A1WS3twIx1gnyqk8basYMyNig2J7CSFKgWQPnH
khW8L81AfqkMmlo91I0AdQWSd/Afwrq/xTz5PlP0c5012xAcNlbVs9r2ktpGfRUCeD8mTceDbhco
hVV14Y6pssPyDe1Lp0HVfpCCbZ1D2LJ/YNVHwSSMO/n3acJcM4rPddm4APS4tZadJR98qFnhMCi2
ZhMUVb0WnW0W2hmYQXW8XvsMgaHVIOsK8AXq4ZXmTNBT8/UaU4zJgbWAaBvtgUjGoZVvpXDAYytK
LW0sIBqpNjc9cN0Y34HcNKh+5BVcYZvk915IQZ2PyYzsPtd+xFONMWPDUSGhvPx1rh54wlSdGLoJ
jW3O6TU25MqoxjIYoe7AtWm3MqQT3pdtzIft+wH4ssFlHokX6L7eg+8vQknk/5H2XcuR69iyX8QI
gqB9pS0nlUpeemG01C0a0IKeX3+Sirm3a0N1imdmnrV7owACy+bKHOd7RXnM+eA1fdBDLK+FOo6+
Nqt70W6ebUu4//nAjbzIMhgVDHRyqCnH4W2lRF4YrkGKvqFeV3YnQpi5Lk1pUcUw0f1x6jBpCf77
HATYUJGqNEyfd0Dq036bU9NPM8i580MIFYP8lzV9jggn9Wq2p6iyoSHgZKnX9vIOIWJq92aL8Oy9
huR0J79SCgHYqpQxr17YtCYbJSpOkpEGIU19AqkFlCRWzNSldAmlgv93M0TcNFpIEFOX8NV05VGn
0LrIdhUKTcbw3hHL5la+li5ddARnCwoBDadqPLAWV7F1B4+4icf+6L8r1J7d5JCCS3dxQr61RY+k
6lb6phfLiOebFWwUwsg0jkqszbrKLZCCYnDARWPNleY8yMaXJrvTyIdMHrIxfqTjWs//4tYhEa/J
qkE0RReilKlpUz4203zs6ta1hujArATq3ae8egUh/n/y5M8WE2KKqBhC3B50DsHN4uXss9buZ/Q3
r7/5iw/wbBHBrkRc1fA5OTi6J9A9dluFQ7hd7W3NmlZW+inKjaFy7WwpwbyALlCSY7PG4XHjMTNn
P1NUfjIl8Ew1hP3KIrRGtRrURKZaQkVT3Wv5dORttYXaMbWTuDG8BGNwDi5541ayUgch0R25W5vM
vmhqz36nYJPivKxHmo8zYpnJVvvCNrMSHDVred7lu/x3HXF2MZkIGfsRoHo4n6DyF5oCGsCxfOtE
rNaMllf5w/ydrSZEM/poxUoSIa0c69Ef+Q3T3qs2DJh1MozWbkDjjLfljAaBOqF8NzVrYyoXAWBn
n98QzIbMuiIDbTSa9Qb47qOPrHC67liyzuN8Ie14lzgyIYD/r1/wb894beOCyQCBjm6NCW54sdB/
eCGOOnZzx2wdpbIBrr7Nt5Bf8oY987s1U7n8v6+tLZQl4MylWDbwhAH/DyB7zTHsAGpuY+GjeE3Q
BPHXkIQX+ezOj1kwUUqkoTJdKYji4jxoyxvGP0oGXTN626UaOEMY2tdt6bRSvp0AEbDDanL0vn1P
w+JTLytqg8j9wTBUd1IhEJSiLZvPb4lidivWbcWUGoJ10402rEmHo7F46dcxtWfOXU1G7ZkStyRr
kq4Xg/mz6y/YuazqdNoZuAWNvI0JdMnp2kDeRcTN+ckL9q3LGkVpCd7zUkZcmAvnAOMQqAD/h+y9
52sJNqqj/ai1xJiPoLuG+FZk9+qfOjok9SeUVNFBtPn4e5C6Tat0XmbVdld8Kfka/mbFUIplnVCT
yFAY8IYUBEdT9SukDJCa0/X3u5zalSf0Azw9R1I16Q0+XIXm17DByBPCNs1OocScGF8dWnXXF1yO
7tqCgp2y0F/PNALzD60oWy4/0sR8Unvq0DZzIS+dlmhjQVvt+qIr19MUjFQYtmk/ZrieXfgq8b25
Oi76v3gbSzV1VdWoLg50EMLRU6yNCQBV6td24fdgXW220Af7P5S5L0cVfxcT7F4vKwUYI7CYOW8X
NTHIa3kMqmwSxJ6uH9xFVAk4cg1LBWGNaYgTEcOgTjVAVdMRcmccMFhG2oBz6GJnryDRhS8zPNmC
hlyibJhM32srfIh6tu/79yhsViCrF7/i2W8RLIBuoLdYU2U6JmGP4tS+baWVy3nhYCmxZAMNQuxW
Fr9i3XRqpYR9fbQSGfNI3IfGitdPndfTtdd9qQb4j7WEj2iEHU91eayPEtH30aIdrMdbHpqO1Ul+
p4U2cLY+DysfehtOPRHbGHCbiqJc2fOFU/3H7xA82tSxrGMgcju2meHXxp1UZmt+em0JwRmh9kjm
Np1rhKY+evXGK+6RlzvMMWG7uTsc0A1ahdR+z5AJluYfGxN9Uj2MaT2UNZSyq8FHMf4d0iCIStDF
69NtZfRvDR4zuLjKnUqGD2nID6Hk4r77Fi4zZknYBNb/J9puahMsufrXlL2G9WuaPZvmcyOHsj12
H6S4V8wvcGS6yLJVOVw5urWTE658oUb9GEv4OF06bEYr20OGZ+X7X3Az/zgmwdcRqQszsnwci5tO
r/8J43hT1U/X7cjKPlQhPI4VLmUR2K2Ocme6smQ50vDvm/jzbaiCX6nkkccGwwoD8Fl6AT7UZmUP
K8ZBFZxIRyPSJhpovLkCGo2uC2jSul0BNtR+e/201lZaTvOs3K3OOmBnMcxQ1HZOnNUuq4xd1zW+
Na6JUKx8fbExMJO+UM3l64NG0O3qrxlEe2XoX9/Pz+TEMAxiATD8L6Fa4RqnhOVamckTGkIpiE5q
O9GeezDwjVPsKErp6tanMnf+ApFZWXm5WP8wAsLKwu0uRkMtgMQygYpUnNgpHhY6GSNASnJayw1+
WvR/riVmnHmnE1S+aPdduWm3xXcq0mL2R/FLP4RqlHt9cz++nbCe8Kj0MC0LkACbR16nXpZZfgJk
sMXXkME/6bGwDlUhFQgxFNmyRNB1F1fVMEijdcyaE0mYjeGfw5h8xGrqVp3kgiLh1DevxVyczAjC
t/2ha947iTi1FtWOrkJhOpUgUzqv0iH9eCfCD1v+fvZOpkbqpDCVraOkhPYAqtspih2ODlXGZKcE
XhPACieUcc9G6UnPkl2qTv4wRGjrHTsrRLWQrNy3b6CdeN/Oz0pwOkylqlWpuQWu/1+mKQWyOZ+G
MIGifVjuLM36pdMc9Nemm8W/wMLisxy6Ydktl0ewZj7UUGedJii0Sqqj17sqvInlXaKf0tREfx+M
lWbmaFODQHkR1drpUujMbYRqDYVBLbw0PCxYuLq80bMaciOGW1c1qj/QVuo0vLkDUX7P8UNDSrtQ
D3n2tpCDNtkpO1iQgAy/JvqYl6uBztpXEh8/tIb1GVI3mLDRXgG2iu6Bst9AARxp+sInehdv2vv1
VP1HBixcDuHlDxREiqqhKket2TEe2pGC+mkFxROr3pKUr5i4S2/x7LuL6Os0qfq6D3UFMO/U0XRj
GzfzSxRpK09++dFXrpc4k8ZDRU0ai1jHFGEKhILqunQSmrkJoY6qLhK3yW5mhrNiaFY+oTiSFqVE
sSRGlWNmVaBINj5UrX3LRzl1SB3/mvL2Pkwr4jQ8gWR1WLh92kEIbgbPajVVp1FvfTmmJ91EySQu
bhkl3owbviBF+y4BUYWSbXnWHHjXHDqFOwhBPEnXgrzr3cgEtjI/xCUNxnrhXG12DcoXKvhuOzlD
NU2jbte89J2yN6bIASucrZHpeQxpEBdvMrTq6iFQ0tRFGrOl7dcAgCSpwU7RfM1t48Us3fKmg8bJ
6/Uz+1mvWO7fXw1XEfakJI0mtyW8gaLtU6RE2tBt5gSKEnisRjwfOWJGxrVg7KxAg/rT9eUv6qef
Ly84B/BFhEy1NOWolrd19CKVxZ2uv/VVEbDoDToTAVI2d9BwqhEwkKm2jbIby9Rtc46Bu5QdYqiO
CdUZLUMA3XxoM3S3dFD7aJ0emNp4wzHt33drePOLF+3s0IQoDrPIBmkttTsmi3iqpPDAmFVwAB9C
EnrXT2htKSGc43gyvWwY8SkxfKOdwYyE2Vy0oEeDreStaw5UnCrgYT1NZYRvUaSKX2tANCvDJs0w
4tPUz3KU7iTVAk73BLU4N6sOPP6VdA+QinBp6xf0mMgvrF6LjBare82SCDFmq4YFS0EWfNQUPC7N
jQwFKLI06IdD3rdO1/+5ftw/Kwn/tMfiKIE+cbWFsOiiAt6DixWyQg7bwXr9aXziQNnoIcOU+8o3
Vqw1g7ncgrMQwRp1pe7GNjmNyOjj1nRUDKzBSUIpknnTOGyG2YLCYg3ya2DUQ9lpWGMrUFfnJUXp
/ldm7hJjF0tPqRw7OkAwDbglx0lDDxpNE5BR2FXd28lcuG2ov3GzCWqlDUoTOPyIQKi93egh8yHx
4Wjjb7MCDzVDJq9UvmbMNi33IOa0o6HBXwcnncH+Cf/dS4B0Q/+gQs5sS319n1LrgfEbwmYMywOw
ad4x+hXGlcvk2R/CwuGjFHST4fcAshl1AVSI5s8aD0K9ODUxDLPVnOpEctAVmhHAdVPuxlzdJ8qJ
oZ6gAllgFPrzrGI2YTBcyuQnqyrux6j2KIC2zPwDoIBrEXRPliidsd9N2z+WQM8NvbkrVNVbBsYM
s/YHuX4wxvgwokfLEuXGipZ/nu1oaxw0IAYnGt3kbXNnDFAl0mRn1j09VF2uVa+NpO7VELIFGt8x
Vb6lSr2tMVaQUgCjYkiksEXaS3OmToZTQPItz1sVl7cPXUmZb6f2tckaz7SKJ80YD8YouRXUpJpl
CHMenELRjzFmEsde83Sg/xXpvZUtJ7bekiTaGg2g7aFuy9CINImxj1jklUly29HU1mhd2mx46S15
m0UAW4bxMR7zGwQ1QatX9zLg+4PKNn0571E7cjWAonMygy5TciHP66nNmznfseKmllhAwzdp2vBo
vGF95yoDdbWG7bJkuqNTtm/QX4YE1rHBlDVBA1zdWFF2Z7HeVcBnoRmlZ+bKVq4Nj4/MzdJqizET
lMJgtrOkAV00CreqeYuSx0CPRH8xw4+QW26iJLtBLzCISCGkW/olchGmZvbQsrdcLg5zqQMJQjd9
B0XM2WaE2YW2r9mnjlGKiFSemSqeXoLQ9K6IE7uO6xswom2rKQuiULHB/eb0UXVjlMpjk+kewMz7
IuP7eJb9cOq3aWx8Vmq0n1iJRPauKgd7bCq7lWo/kimqip9NYTlmVW8qo3YmbWtI/Y0iMXfSvzA9
d+IIV9PhI82jl4JQ6CNizDSumQ8Set/oBlcqIV04lltuDvd5Gz9Gg+VkQKQU2eQzqnqWXj9wq7kH
C8T9ZOH5m7gHM75sL/mhrnlq1Dwo43Cr61XqpDqK7Bjx1hPQ/in8VoWXBqjuZgCTu2bcKcqpJuFG
0+EUNbqpWfQQp+8xZhtqWbX7+ZFk9xU8I2ByPhlQBKXKb5bHG8wBrmQal+OLv1mZOLgdJmnOGpl0
x6pzwoBuQhfyiTRQfX5aJ2P+2V3+tt7gp4BqqQoSTsFbJj3+VOemcpR3efeRSrscmHgPyK1xuzCy
QwvaV0HKH95GKHojoAEJL31b8SCXbfnf3yC4rKhqMx0sQIsHCYNw9lJAIO7AnpovZBCSgzYN2Vm7
FOAQO48wV3KogrWgYVnip9f8+xOWNODMnTS6Jg9alKIEnfb7fJnjCNcaJBfjEvXvEoLH6ifSU9o1
yamBwkNmqNse+MMpLlypa/3rJ3o5SDxbS0jNMNQ359kY0aOsVzsj7V1SHBIj3WkFyjTq8wjEcEhk
SP50TmemThtLCBk1itlpDGzp70ON9NrqMH6OQR8rhXintTXZzQQiEJpUfjM2dlM3TtoOp+s/fDnm
a59huSlnn6GMOrMyNdwECznPBNoapn4N6q/ri6x8azGAN7TSIrFZJSekdraiAwwz319f4XIM9v8/
tTiuEGehZtLKUI6AZEBFEghl5KckzW9HDkB6jVyBV8frS66cnC4E2FKUJHNT4R2nfXGXU4DsZshU
rQKJ1s5OMBcQ+yRE7paE8aB9gi+bb5sgdlGYQZMRWNad4sov2vb61pSfY4n/NFK6YCAqXSFUYdJ4
TPXGTqabeUSfeAAr6QtlyDplR49e28Tyqdl12yTVBkzUKYkN4CQoF5de/Ji0XxajUWCayc7Af28V
QcHVHLONEYAztTG6ihI1thSnbyir3Oc1PFafctxxo1VQVIkeZ1mOEfOhREy4TrwILIGZ3r+neoRn
FKNFN/l5H3rJUHp0TG+mHk4dxRrSZW9argKKDoVjI98s6Y+Gks4Yxl7SMZeG5QZsh+4wOXmPAhGg
2GZoeTHQg2M1Bh10JEnTOLo+bShQTFX7MbYAvvRpQGTMhjQINmsIlsfGDdVaLYhpC0wz/l0o+wC3
OdmcP4XSCOgddSy1d/LyT5H8nhAWRTKSdK13KEFQmn0qDXRmUhPS53uDwvKD4gh8wmEjOaM5Aedi
+grMiIyXP2mDK5PQ5XnohjqYS9oHHkmbgfwi7XteQ/M7xjDXBBUYC8CU9BmQMn/qI0dGvIeasJfO
YGEZE49T7LpPbfllLG0LPHN0/iVLx1m613TFNtpXNTsw46uOC+iFpqB2sJy8DrIldjhw6abQfleZ
bqMQDKBREJ+i5DEuVFshAyqFqD5Fz9U8+rmOKEefXGYQhL+SNxjcywvujBV6/1DII6UbAe5XEs2r
NeJY9HclDW5jSPD0g9OptUNxyw0pd4AKsKwQYkSgBqO4EkUEbNWB6wcZ0HWmbaXesGMwoGRqYkv5
rkTZfdZk6K23dhWl9lTidkk+jx6pXLoldDGs5JWzyinponUDNpzBMVSQzo1vlhTZ08g8Gd3zhN2M
1mEGYCuR/WnalBRA9Tj3TKYAo6iiLgR0jqZ5YQvU+NRuq+g+G7Ngkken6S03Tj+Xxi5qiX61jLgX
ipNIPS5hsVHjo4qeTTvrLi1owMrXfKGeB1tG2LA9zTtsMfGU5p5Ov3mlQIlohz6Pn+DR4L46Rmja
E+hMoV8/yWgV4/EDck2yzs1M2S2L57gAfaZl3VWFeWeYCPdLDC1LeFU4o7EKQZd1p+DfJ+ngWv2p
po8Fu5PqP8mAG4EZ4AmwnyGTg4yG7nVzcjlhPatFCNZkbuaJG0WWnOJDsZVs7cC85I/E0bZsF/UQ
L9Nca0tWjNjqqkKEEdWoU2EmcDzWnnWstoWb7IAJ3xYbFEszG6V0T7qLg+tbveiHznYqhBxpYQwt
l7TuqHK8vfg3Sx/NXgHr1bTN084dwzUNrzX3IGySQ2RqVFP47wKxW549S4DuXt/ST+i/4AuEPc0R
yawBDQK0NSNnGMet1BW3c932tjx0f7qm30BOC5PiunlXJgzGbArkiUDJHq6jCNfqtheL0WcnLARa
icErOYvh6Rm4MXoOQ1a+ocfnVizfs/H5+t4v+vizxYToqA3TptdVPT5VWeZWo2Tr8kFJH68v8pM4
azngv6uI3a4M7XXQlC3fUL4jaDOMoyfre2vQnizUMLr0TdZn11SeiHULYivM2b1r87SDEiuYZd51
3Zsh6VLGH2G6hoRduc2ihEQ4jcDn9EiMIjiXXpqdedobI+ArcOFQEN5Pqvpvs+99n4UFRWlLkwnA
4v+MR0fGC7VttQla3c9tNtyHPQp3uuxng/FIKgnQ6XST5bdyc3f9Iyxf8kccrP1dV7jkIPHkrcpp
fAJ6ZNcEqC8Es9euc/59y4ddW0hoa2mjRXlbWNNxNpqvScFAhgVL0aX2zCq3KU2/Ag2B0T/EJNrT
pn0e5AjRAClu8mb6NUhDf4AkWjnKkLwHg7Y+NnChGiZgSiQN+WkqjRckDGCtLl/An2BxSbfLsQFQ
AxoZnorJqKc6iVyl6iD7Jv+SmIIJASvPHKnqemcKrfdB60/yxA6DpjoEiqwU/bQUMZIEWqo6J3ZS
Il3sLKcaSoywoBmUl046oXTSDbt+fNPIQ9xObld+0nTyJxStQKZjI/7HBCWzswiZLfPz9g5DIrYh
07uGtwjBQAA6flUsCagMSlirdQiCuwnYzlDqMOyQ2jSW9mlbeGEf71g0oAVlOQq7H8cWzZrWpoQA
kVt73WS6GqJKEt83ZecWwEPHht8ZmJRo0OtD7GZ0oJGosJ702uLZSNazLp8gH+FEseXyRHNkWXK1
EoXlAT89+0ApI6jUyWFs9OswgVjheJ+iYDlChq+dqBujOzK0dwNBQaz9XXSoe4AQQtX+qOStnCF9
vPQEsspNdObHI17zdASvgMca3c+ap0ZXHEXHFCUQxVqqQCkldNVO8vQnw/xFKtlTjNkJ0eUvMOgy
Lwc4xd5w0uWXCD3MJNuYKqp4qSt9KwoWvhW2Dkj47C7BqOgQEIW6kVZA7q30ElMB/vIunnu7wG8P
wzcVGoVdmTtFBK1D6VeBOp/e45SgKGyoqU/nE0aH7Fqn4JdDVdsaXCNu7kDa/aqrKJ3KGJEOLRvV
z6M1rbm1n2DoxQ5YhgL2N12hgMsJdqCUapCWIWVEIZLbc2V/C0rZmRudps6NXXI7OnFjy6rT/lmj
Cr+czJ8tLsQrkAKOpjDkyWkhL17EzqreV1D5fJhux70OXvT2mW27AwS7ttzhT+Ft/tFC0QttHNU1
18QtLvc8zn6NYBIHpE19qaBSMuyS2/4VHbZbimGWBfVVmej8JkHnzp66kbZr0cy36OgPY3W2tGAV
QVDBJqvuY3wF4ve/mz+xi6K3uVW2cWt/Liyzii1vEI27xt3gKDt69wWw6wPzEVavRFYXA52znyLY
TYqMNAVNX3wygU5oUEdo4811F3C5Dni2hBBaQOUXRdmkT05Rbdw2E3eUkt1ZYbUP23nLAFkb3kq2
s7h1o5XpChvIT2044cILoQbo7uK4YAx+IfJ4szMDw4eZCIbKlgyn1+wQ2AuvdWIvc0rv+sYvuvm/
+xbh0ZhU6gD/QJ1sgdl3g+yX7JkXgRyjRTAc5LRd6eL9JJL/515FqPQQwQlaS2FuURhn+8SLatt6
ScAdzxzw8OzSW1hH0C2ZnrwJHY4R4TTQUrte+eAXo7uzfQsVnHYep7oB5dqJRZLDyVtqvqZrZNff
6hlXnpAImB7rvOwHuC3sld12dr5XgiQHOQ/qena9y0+SF/o5xnYep4NcQlPCxtwmxYP6T6ithGMX
zFqChlwzJvEEaqveTTZsF7qfbBtv5I21PoW9EABd27dgtUBFqoHz8nvfy2LNUxJogenzmzXDcBES
d+YqRD0bqxwqogNQuIRugeoAML5Hdn2n/PsSEsL5CSaob5uZ60sHVKp6cGOybclvS8TfPLPWxgcX
wyqenirLBsRNYdkUEeUZJXVq8lglJ+WU3FZb6tYBSKpqGH1IuHm4H+hvgiJ1VX3sYtJ8vrDwJqoq
mjA/X0Nb20Y/bJjsaFOeykBNvQlDSJ7sjn/Q1ykCYyUJuphlni8sOHy9zIaZJYzA1QyeCrJgtELu
Kq8AOZHiogUVKGupxrKVa2csPIfYnPO2nQa8zGjYJFAzrkd5FyuaDSoxdIcj11RvEh2U8doGdDj2
XKzZ3Usu7XzLwhNp00LVq+Ujx8gqI9VVijVOj4tAyvMlBAc+gATGyOOKfEcyFKTbsW/cV97sUIf8
GTbNmhdbO1PhiYy1bBltgS2FT8THyO1Od6Vb5ky+7pcPa4yZq5dVcNiYGZJA5VosuxsBnnTQPXdA
two4otN+oSyKgNeRtuGaNNtFX31+qoKvzgnP0XCAAD06NstlZXuA8APl95C6n2gAw00rBJCfVaN6
KUk9W1cTSNciXmVKj5mfUwRqzGSE3guf362UgGtvW6EGn5Uktvvo63p4cDEWP19WAEDROW8UidLl
aU5ejHBYAZMdao/GdFBUFx1gDFK3TgscSpv5Frpr25UfsPJQNMEoMckaTTSslx9AfN1J/bj3Qdmw
tEoXjqZcBbzBH1cHQReTc8VAiJ3aAc3DjEj5koOgDiPZkLfZLUz5aDGhuG6ve+hLgdj5QQsWSQGs
h9Axxz6VG5oDzK1D64CCzMw8qAp6KMbgXz/Zn5w/cGnnKwomCEogQ4HhRhS4EIPkZu3Fhscs6Qtd
kOcZswt1+MgxzpaALrFTX7MCZeiJ31icHqqebmg8eWm07Q3N70ZU3LXGMQcVrASKWxi9MwB0Bp5p
5/pvvhimn/9mwaZFMU8BDMZtMObkrpmsX00OXIPWgJ0JjRDw2ZUgzR1iEOkU0k1UvgPsY1//CcqK
mdMEM9fJfZ9My09YIikVaPhB8VXmKQMqEDsFWmKucTsjQ12I7pp2z0cnqrYtuEAMz1w5jjWbINjA
IpUNqasTcmoZyF9CfcvQTwfXQpBn96kZ34YV91JQl1w/gUuhs4rGI0WrA4m6OOwwaZU+DZUSn1Rg
s/rkbenupNqakNbF93C2ivClWQOyClnC7YzLR9hbdDQmRyZfujKiRgoWcuvt+q4uf9ezBYXvmsRZ
N+qQ5FiCkMwmh+Ym2szbqrAlL/P1AcwRk0+88b0f7cyrj9M+CyCXsfJFL1q7sx8hfFHwBFBD7XC2
I3sHzTVQ5dd3ufbtlht11vLnSpmogF/EJwpQHoYqCviSIVm5IBdLB2c3RPRVEOLmqqaRJe/JfxWH
Zme4aiD5+k2xtUAhgIew1W7UIwsiEMTa4QZ1Llv3+Q6B5ka5v77jlRPVBAc2q2ZTTUSPTzx7quVX
tVilIVtbYTEYZ2fKmgKTHcsKi4dCF9j4iN3exrO/s3bdkTM7cf+TmZXzA16819mSPU8pU3NUrNUW
pd/mQeK/abQGofk5jbs4iL+XURNcErKQ2uo5LktD6FZqJk8BcFCRo6AdXjDa+ZHSPUteZEXeZVrn
tunz9S/3kyVAWF90UEaT1FoyL9do8IZn9HT7hwg4986OdpIz+Mkd8UDJe0ef21N+1DeSu8b4tvJc
NMEIjWPeVKyb4lPRwQCQ1FlYIAh4Ka/vdDEtP4KNs4MWTA+PmalXLTZap7kbgu+3z7MNjzeSwex+
bYhwxbBqgokx40mLQi0ip2wu3VkCjlWtQOhleSVEqiL5c9LoSka7doqC0TEXntQB4/ensqlcS9rV
YehNxkr6sbKIiDNKrI42WmkgmiHUJSAbhO6QWzYv17/U8sGvfCkRa2SmXFbBuINVjMaPLBORvux1
4Ncp6+D6SitWRYQYGUZp1LM+xqepf5Pi2h6gFXR9hbW9CEaklmVCSoxLn8AOtacqSKbyyu1rIAGT
fuWCX04j/t5wEVPEtA6kU5BjO0nD6LNR8xotvNVG5Nu9butRsxsk0KdFDpx+AYmOYk+7zoFsiofm
nKtMmj2T6tgX6crnXLs0y9/P7Ohs8n9VAeXiK20fyIAmEXBw18/5cnnjbPOCFWFFT+pwwqVRA+Df
ZrfyuxsAwT35YcnFVcn5rw3XN8brbGM5A+TRlGBRQN9jw+cBMn7fA/l8fWcX48+zjQmmJGKhnGNz
KKKapm0C+qUkyMbAKVneSt0jU8CIbqwpka55JV2wJnROecJNdXG3vTu7/9Id9dJb4OY3a5Jp38wM
Vx682J+XS0YrxhCQcVf3qgPIkCvEMPlN98Y2mc9uoDd+koLBpQ7ahi+fyNl20Q0JslvN0Tc8iFyy
XUq/4T1mHW6yoNz8V19A7NKDv2IKiwIOSg2QhwXmdqnp8mANFLjyTkRaJJZRIORVxBsjtBprMN4z
OGEFcIXru1n7tmLnL4GWzZRleCnR4C6VzzIwH+OX5IC2hJu+r1WPF7d67dsK8Y2ZsboFBSQ51dJg
F0bmzOgulwoa5upTI69e3BWLbgjGpid6U48M9lYNSm9Cd1Gy6abdZF9LDQUzI9u1ZOJyjezv+xTp
iwbQTvIs72OMpqI67s2bBonxb0gauNQrgvwlvJWDVQ3FJaC+dqrLqZ+ZnjYZdHmhcUHUhjmgW7Jn
gX6EBIw7bdaaOCsezBDsj8qMqdI0+MhRjt22xpBMfk/S3sNU1srNXEtpDMHqhKluTmGEdLR4xfSP
GzvNk+T0jv6I2m2GvrB8NKHY/VpvIbjkoh4ibdBJv6Pb+kva6LftWn1q7feIfbsOqM1JX37PtAPe
PLH54+SR19lFGTSo79UnsjH8wgcLEZoGnZtuQGdGvO5Q5Bu+U/ZrL+mb0uXKRxe7ekrTQUVjhh1K
txiJsT6/7fIOwbrxMffI27fm8xBomzKQHHZQXysTcAN72o4MA0m2vulv2d3SSR728w1/T1bj+Mt1
o78vwVT+eSmHDEPFU7pUE/RPqeAnSaIeGDyn+qEtg2leaJBPZsN3IeDjKzZtuYTXjkYIs1LKJYPW
Sxblsds0UMBs1H2juEe00HOnt60bMBu40aomworRNgXzNmdhqPURjLYOLLFJgHsBPFcKn1f2txzd
tf0JZg1wpnJky6cfIf2Yw8gAHoD5OZBDxMAEzCtYrZUnLzb8+loezRIQ8FM+5QBkg8cTSimm/ktv
VlpEa/WgbzDXmR0zsijEbBuMpxLMfuhZm0U4Y+E/7PweFaHCBT/dpnYx9+ipvmJXAfkvtypYt6ht
rSaHmNyJY7i7UW8pxvVqHVPQa8MMa2cq2LZO41UE4hLIyM+jHfEHKrW2OYLmMVQexnTKvVIDP3Zm
FObGSF/DAvI5aHAoJhjxRleVa7eGvc1MQFIAtwdNkWPIhtPlv9kCtdUaj7emH8VvXZxjmLDEFAC0
Tnpw2CSQxolc8E+5+Wy4KQeyp5aWQTi/BhBr0shmanRHUgl6keBEN0ZHi+7L8bcUSZgIGIKkf1rm
MDloHUijOTG66gWi9xzw23D8PSsguw3XtBNXHpXIUBDSknekQpqZd+DIr10wrTlzuSLUu7aIULOK
xjGVmhiLTPQtJBWGUTFeIb1df7gr4YglmEQSjbUUmXhJurKP+UcTrxbGVu7Vj4FtZmpmnchIQj4t
W3VQG49dvlnCj4U+dPQ0hwfWdq1m8z+kXVdvrMi6/UVIQAWKV1LTwW7n9IK2d4Ai5/Tr78LSnd2D
fczRvdJIo5GsqQaqvvrCClvllrmKe2WmJQVlOLitN7gqjmrgcCfbwX7Wph712Y3i/f/e5CoCAj5T
01FBjTCDBkOH3uuS6v/XF16busG5t69LIIVvo2xJwHswI/5PWO+Ldt+aCsmRtgEoiHQ4bgE6JARM
yOKuGsRtoYxePJHrzICoAeyQ0ELeq3n6TgYDRkyZxVOxlW59hSC5/C2r2KeBg9LhO8YYssxedZel
LhrxFTKdo+kuvAHzCXqRMOFAymCVt8MzbtcNoNLXxwNqHwYsJhiElP+dMZjoBcwwE4pvU7AtQtON
B7nxTb+EB1Ht7xLL+bm4YaZCSyj8AeJbeMbs62h41nRI6RSxeChLcgzAY0moAnynhPJPeqpEfmBq
6XTooESNcl13lTuPMGJVKng5IZGaDZtFZ555GXhDcmLv3+/yr6ulv792ldcjkRiSqcX2IADgJSB7
Nd2PrgGfpPtJyJbwxteh4+9iq++fkY7OehLGt6AAQ5bFJ9XgK+QW4jAbO2252z5nL38XWt196IRK
XDi1eabVQqoDzUiLfs7VDTHlIVBvyvYt1RX3+zf5dXj/Z821yLsiolESBhpSCO3Hvg+OUPF+7I2N
S+Q/FNN/l1ndIkKjaoSbPb4daiAVODzXgdaGRL41ecRtf2/pCG891eo+GUlZtKZRmecg+tNkxU08
PzZFcf/9q/sPJe3fh1pl043WlkNcAXfcuCmAWPCYUSZLR9a5jOem5JHNft5YRDj1busBv4Z+/D2v
H9DGi/MqatIPRfyxdg3a2Tl9oG55Dl3tDsaCdjRb8pX623Zcmx9yFYo0PYhpojQmnnlwZydzU6c/
Gu7yGdO3raf8EqB5EZU+ANIXT0nMNpGZxO5sXLNxVWgJALmeWqNpGefZC310mRzAT7CTAAKe3fAl
9vv0GQnwfyHRuvm5V0En4vmA0hJRmFnilgD/0ZWA+LWHpeEmX6ifoOg+bvVNyNcl299Ntoo+ykRU
Pe5aBIVdvTd8clSFixF/XLnDYwl3kPuInefK7YcbaK9cySuK8r9/wnAYQmUWf1dhigzCYQx9Yzt6
44EDuF7923wVGSQ4rAGD461fvHX2VlGMBbAtjXXIliswGuLTA5vfelpuhMr/0MT/57WQFQSpHiaW
dBVugFE3rZpGsC3U81Nq+klT3MIxDqI8j0n0Ogc36fDOyHRVNZ3DEgqhtdBtQZRMu61EAZCD7wP4
h37pxXblRjkWRRXHt5PxwspyN3Tjfgqy09zXBxGkIH8Wu1nN/GjCmNJMXpqY2wWGCxDYspUG9OEY
aiFj4k9l7wTGtJBFwOs1dpTTY0RHsEwne9bQoiun3WggisY1/v5uiHy9bUEyrUGtDcAEzUGe4DcN
Ny2SH6ms7U4TDsjRtp4nSFUaOC2apVWSGaOO7pCAzxGNZ22+YY3iL7zSBk54UN/L90AmWxKEfC2s
zkECpftC+zMNmU8E8tgYKCSd7YtZ3OY0+GOOpzAwD2mU7Vsa3oI+vcPM0lKLAnohrd+q4X7klVsy
4xiBXMrr27DlcDS9g5domoK93d1WRYQBzPtQYZCshnbcYfnZvOLBbVE9xyXA54JYfX4KjfpuaCI3
G/JjptFz3tNTAAmYYN4pZuFmLczt6+mmNEHqjHonTkAdiuPDjK533J55/9iOilu1AFsPh1plIMY0
GJqZ1mSexQjnv1uzhCBL824w+BnAn6foatdUTC/NzaukBNEtZR6yoiEmDywOoROrIuOpbB2m0RIU
uaJJYJ4FKkTwoEE5HmxjJKmcaSed/DQKdKsTBtWtvgKXN7OLBPQpEv3SEol7N3LCgdylqXTLsT7O
uWGRfrMo2cieyOqE6lVP83E5oaCS7EnkzqdBHIfEquzAAYrKhezH/ANaVnpvF+ctUsuXuiMXMZ2u
Tm6h1knMlI+Ynv3QMSmAEUzGc0eHhCDdQ+6k2UP5p024BW7+nKE+0wFx22pofI04+3uBrpHNGSsV
LSohp29kUB5KdjRCYzCaDGuuwj+Kqu0SfpVhwp7Otd2C/l1Demgqsx30atwsNnzg8dwSMcRkmJl1
xJ6bwDPjpxhoZQ06RzLGZya9833K8YFn+iZFpKvEptZEWGulkLfq3F+JdDiQpoz309C54wTyeErB
Uev09oQWI1BogEgMyj6HksAAqU/ckqS8V/LZ5lp4GqJpx7PzKHrPYMqhhW9uAeUTFWJ6mfGq1rda
fKuo2Nm15F47ikOUSo+iQ9rUUYqkhv7O4X1AKnSiBuomanUNybtrBJhdPsHiTK19BUX2/FaTjWJo
I8iuRXtNxZiaVOu0Wxr7ixUKQ6yvt9w//gPe45/7ha4K96HmIbTF8KIX+239ifmVXT+HfoO8FSmH
YS/nJPul7HQgagI7ghjh5jHduPk/9sLFbZJ3kIVUBMqBCtrEVvhE9voBWgbHuMJgr/YZZMwtAGC4
F74Mx62S8z90Lv6+gFVBSIw6UROO17yAbTnUTX/GnmKDlneHYNlej4814IW777f3RqVFVxkWL4ZA
jSoUoR2graSP9upcQwF28QJPve+XgtLtxmW9OkoBb6hmZjBjCGZoIobg9szs56T3ps9k3dnCiH7R
ohvsIJhmNAfHzuvaTkNWxXa8reCldIJ/RANvNihR2STpbFNFF25EO4RD4wAGPCGoUtH8SHJIpEMD
hBKGi3V2CEdYmzPLRE+wyBlYODAY4cjKgvs+gNpCMllwnLH76GqMb8wc4a9qnDr+FecnQBc8orVw
pFVA5f+lddKtmvu5A0N0lI7e32dG7s74uYxOzjggOPX6gQGQTbl5VDjgDEY5u7L30volh2v1IA51
8txCsILPFNoM74tkRA0Ylyr3JM5Rw8CBRV5lkRe1upsaNULFNVHzfQ0/OGiyOdpAvCRJ7JiAGJ4r
EMUCj0otdnmD5lPnmT0MF5NpH2uVReEhQox9B1WHuTDsYUBqMJ/i8T6ZkY7I5378gaGklcldTf6o
6RWF38yMdqti/hjgghspscNH4sGczlXM4VyF+T5ABpuZiN56t9EO2Sqv1rYB0IKPWR6gzKG70FeZ
UwBU2zmk9xRoJlkQGwEvrJl+EeFW8PHaaPdvFVlkFXyMAmz3qEO1nO4rbi1ORzUo1qjrCge9DvDR
Nh53I9KQVVFHaMXxiVAuV6oA5ivczUVyqkbmREz1JUbrbTFtQKQ2E/hVfBE1l0kzLQF2vJ5s6Ahe
xzAZUu/1V4h2AoTpR9fEBm1ie/62lOXf3KFrAwzo0NF+DBDZlvTHfOFPlY2JLUCSXQTGRLnT774P
NRtR7aPCu4jjsP4kAVnieADoVNBm3pCBIV7yY1NvqWN+Tq5AUr6wu6Crt5qFk9mrRVed41xACvE9
47EddP1LyF+CJEWouuWI2zK+M8DcAgTgQCq6C5TZgjagArPXDl3jKg5tWLVt7LHP9OHVT1sF9yrk
XTuwujo3EzDTWpoeOhOutG3kwZvHAhbYmdp2n9aNFSYJSF+QAlT9bGr8joCrX7zyINjXXeKp7dZx
+9R3W/2yVYk9tDQN1XwxGgBe36HXsFa7AbNAdRN3MYrnFGffitW9eBkAHVCcLejAZ3bU6gesEnJG
+TyTDD8ART06f9j3pwH4memsC/ibgUrvbW6UTzXAv5dcw6JlW8ylxmBDEe+1xoeYdg9hGpCyXHEu
HlpXWMM5g2HJSfe3Lvmtp12joCHU8M/SxXUG2ydcFLvAwq1j+eD9bnQKPvXOVw+6uuYz1MtGsnxc
E4bI0kw9uemFsLXEEnAuDniaJVJpUyxBzvygnMNjckhsapWGA2b6B3VY3diyn3Lg1UOtLgiZEoYb
CivSWvPl+FLArpnMG9nY54bXxypU1wxBVU7VVdN2yMJmMAT2CLM4RLpemNeg31ZCkxKd/h/Cyl1l
nz3TLeexz1fDat3VJ+u7XrYBwbrqYfihcgfy8mgYxxCbQwsgvFL3KMuWCziF1JX/faz++sX+feTV
p4xUdSj6Zem2xygfuVHUOqGy9WKXB/jXDbR6wNXnU3oRCLm82Nq0mqdF2GFB6Veha+4KL/To3f/v
oVbX+wxtEKiEK+V5pLOjmtFRwGwgo8bGu9v8bqvLxxhiNgUtWkULDVK3oV03+KXuCoeiOe41J+KW
C9BrckjhbRVsWx9udbtMUMQdlRxrZ3F5k4XhvtGra7Pu9t+/ys9Vw+rTre6KlBdTAVOQ6gzew1WS
6440JjccpMMDkwPdyn/XHaQSImYpwc/cOOvJM9Ef4Y1b0AKtjkW4Rpp3phZCbrOv/cTYkun4Ohj9
3cGru4TXkFiLG7yI3KxtBaOPfssB9atXrasQYmbw3tWYutpOdVcUSlfG5DyOlZUpT3XZWIw9f/+i
v7qTLxdZ7aVWNi1Umo0Snf/+BCFjH+L//rYO0tazrLYN2rUhh3Y3KFSJtDRS78p6tltIRX7/NJ8x
adg2l4+z2jakEFmAf8qzKOCmqUboqP6p0dmFypQHgRkvQQ2ZwXwhoIVdkt9DXNsaDGVT0bta+B6Y
Yh8vqpJPMTdcpTxl6OWy9Mj6HwMmEA2kc2cA73xEK+gFGRjKnxKAT6oShaO5KU/yVfS6fJbVDuup
jGjQmuU5e4KpAHoR4mYZeHX77Kxssos29sGH6MLF3cpLRuQodeOG7loojrY+gx6yupmUbOyDD8ze
xTLoGOuFSKrqXKrPQc591r+PmroRID+Ps/69Cz7qvotVeFZNc6Sb6k2Cnmczz2gy6A7rhM+61p5y
6ouyvaMxc/Ua/YKmPuZ55gxor1EIv8iO+YEBKXsTQowhq8/wCrIiwLGS4DkK4V8dlpDg2vzan9ok
q9+8uhGh+gUU68zL86xVV2XTtvci4VCCMVtf8ArzCNDrvKyGLBULBqcwy41U51P1tFp/dVdKaFIM
ho4vM0PNsnlmpnAaelJF6X1/RL+8vS629Uc2dPFx+ixrWDqJ8pxKa7zRD/TQ75HOQeqp9/kJwpfo
Rc0ulLTethh0nxGhq2dcBTttBCGlyxDs6A7IWWsR1g13y0gVKkPu94/50bhc5x6Xj7mKeNjm6qRr
8KCYMJuei8LJk+wHFMJeIm3cmfwKX/CEMRQzpd+13EkwMhsALzOhzMpaKNYD9IZ2Gb+aOxyS+CFV
eodE6FJAte65Sa6yHGYIs3ZnxlDqB0KiGFNb5gc4I4Ist6hkwQBG6RpIzYXQy6XVQ1+iZcZI8IOo
3dmoygcz0c5qltxztXXUjUzoq8tRhzo2BJqp0MyPru/FN+40Yoi06cpzMT+qJYGYz7TRnd5aYQme
Fyv0tSLSSYuMG8x1XKmeIFq5VUgvX+i7L7i6S+Yh12Vc4S5ZQmLiIpR0kMtOrOF38ggZhB33Sxu2
r7Bx2FZHWU77d2uvYn8wtzKYKsR+fSd2w65CQIbz3xsmzR6k2W3y8P1u/dyF/vfJ+EjHLl4nh+oA
xrDNks0oNlBIB0xovD4Gv70YdtmQ2UTZh+oOeZWjNM1xoDBv1mIAFLONc7P5S1bFkJhFElVQgoMV
HD3MD6kT7BVX2saO2DXkOK3/AmuxcSl9oIIvHj4s4iouMiQnWf3UQ485GGdgWGdrqHOnogzzmuba
nNGfhVIkzBMyhSEPa3C8dlq4ZRglPuiE33z6DwTZxa9pxrhJY2U0boI0zq2BmKDgll5dK7dzpfj6
NCH1sJOZ7PuKPy9Cku0YPxhTjw5p4PX4KOoIg4FaHOJMCy2QQWyj0hwumuu+7b1EnIQOsmkbHNEn
Av2P72kBveDgUUq43Pf9HXokluhh1Ax3Qb2oPQZUYBHFVhRCVHAOobXsiqp4ZIDrkuiugmddf1Um
fjtd9eVvqb2JLoPkvWZV6L7F8HjsykfMz6H0zB1twlwlDexRZjbFTF2HFUJl1JYZ4s+KFm368loP
QisMz/AVsRaUVFxBDrR0Mwp/q5mcBjPwlCw8Z2XyIDrDNUHZqabbwKDWRHXPyAbXlJpVzMmdoRmW
imzWnK1Yh7U5sMvworUBobNrAxpjwWtHeG7VJXFK/HdaaiAcNueQh/aoGn4fTG7aIT2MoHnJ4VhT
weM1CmxNpx5pK7stmj2UN4+UKDbG+I6iod6CArVMdhNjOzAP/AwytQHc/BJ8zLRQvDxEX5kVXqL+
0eLY64tfvex2xmDs4xq9fgoNByU88iZ1MlkfzJZAoiMrrpqwd/OhOoE2uQtycl+Nj+aMvdp6AKvv
8BBW0cd2o2FhGv4uOnmqtGmZ6wArKGDAaygWaiXkP4PPxPSkBdKvAEKAx4DfdnQ/L4aD+dTsNRpc
N/r0O25Rvfaok7N2pyilgynr1KDDEpcW1f/osrQytbbUArCY2ibatQIsd1NcwWZcWHJsb+Y4/A2B
LuyOEFqe2Tvsgv1BaRydaW9DgUouqOwQGtVBmj7mTH+rteqAcmofD4qjK90xAJohkCWkNjX0SaHZ
WTE4/DUnketH0YxPqcyv9cJ4jELRAy0J+p3ArYbeZhtcsfgVtAS3W5A783U8PEXGu0nVQ9J5A4XH
WfSkDH+0CSrsE3nn0njtYRmcssCHOJObsz/FwFwRvjAleuAJBL8F2dMZ3hj5BBpc9a7OBV72fV+P
2DhpAO70+B6OgzMwFE28deCT8yoxoCYCAPoGAlKaDI9CQj60PWXFLusLSzcqj1T5KZDaoVRACF2w
CDEc29L+WoODWGS8pKheSbTIsCYOHI4LBeRzMau7ojOv4iE/aCbxZtoeilk/mY0BCXoIY2IwldLa
nsV9FFW3szZcRRGsgXNuh1NtZQX8l+YXRT9rCAhTjsy2HSxNdBb8VbwmgwoMG1W479QQfOfN3hTX
VUahgYWRlT6/sfInMP/RDsq8mMYNcB0qjlEUw4MqUO7FMMBVbhQ/agNQuDTf6xiOm1l4DCC+XjaR
3VXznUpCX0+CByUaId06I7wYum0Mp4pzWzVAQYD/zyQNKyPa3sC/MRa06dKhRQqjKrmnMh0nJYH2
cbnXW9MFcPmUp4oXh3DMKBWbg0GvFJET4dBoBfTEZLbr9QYQ3t8dRJLq/E9YHwyYb0w6vAsMxY2m
4ZAU5zExDz0JXkaE/y7n11WRO11bujJT3SA3vS7OPGYWN2ZV++N8teiqYzbXjqM9Js9m+mQ271NB
DyL+ERuGR6PnsLituj8VxXRldHUM9iox7Welc/oMlh+QXw3gcBSlPaYgr3mH74eu+wyRtza603ty
zszgpjGobaJq0SjZBSpDPqe5LUKUUQdOX6r8IMIDD13oxybMKmGTwJrREih2U1xcLS6uQuwH2Gcl
O+gqG5GfkwfdwDSTX+fxniWobzPbTPdpdl8G7TvVPNb8HLWXgNR2xDz5whJPVvcK3qzSIw6edFAI
hxnu8pWFHYh2NQo4C98Yzio8QsC01OylgRo5oBhKWCNFOubRbiY+FMKdOYTlgsZ3RoOBXv6Dw0Sv
vZP859RHljkDzxM+CGhoqC5Vn1EDvRUwJhyDt6jLnRR/Hnu6gaumvpJG4aTBUwrJHTgMwORuMaeo
4dmEOcoAIa5TpS7y/9lBCyE+yDR8xOuouo/1wBMaEOOM3EnlqKjQlysVT0vjXULjhyoCcMIkN4Np
UKjnit0cxM8j7/AbQgheCaq1VqIAeq9PaWwvziypCR0sBlmasDuwubRYWbg59PhFIN9QPvmxVA4D
YKG6kfp6+qjLCjL/5R+4RcCnV8CrMUMOORWHDDfjVEaHRryY8ioIqd0b8pAvuG6l160U2v4QcjvN
aE6URHWFjN2wOKZQTk4C+XNU0vtMKQGOGu9lDzXW0W+yBmLDhU3bCF+xwjeBRUNW2ZR7DbYxbW5b
5FDj3khRZOTtAxC1jpbtRAlAdwjb1MitZRLgOiYPEz70UEiHtIeEs0NH4/MIhFYxZA9mijeo9Hdz
O4DxOP3Kmv5OYfXNrGRXdV3tuZm5UmE3aZxcj2iLJIOCWA5iGK1h/4CiW1anRCKvkdz0F89WtQA/
De5sYgisoKZOlrYnqoIjkr7hFgYir/8dkwFsr9BryFukQIh4zj1eal7Yaf6Yi6tQZvuq19/isj6k
A2hExMpSviNpeoriO1Ibjjq4bWc4tfaHzSH0mThcLUtPjPQ6FYo3MjipDdGuZHeR7PZGdR0Z8NK8
bhXVbgNqN9P0c4KJYBaWvwmmaLIJ3ZlxO4KFTyQNd+gkPlHstBIKRST3Q8VwY9nBhyuHXZkKx5+X
OiQHuNV4QwnPX+Q7yQytH32f9fwsID/QAcTQZ6XbxsNx0F6omjzPSeEGyNPyzPTC5i0LelsCJjYg
+6P1z6bpoMEduwtWilMBq9ArmsN5kAKcONR+yMb7RZW/wIFkQ/myIBInzM9pJi0BTf8AvwogTk6T
XSoh0ZM9NqEOIrQVQj+7QK8cEH9X9KYFgTJgIWEXqpMrrYROAsbzSjjdIF0BPhLz8fKcTP0zZ+wG
B8Q3stxtcU4C8RpiN3Ko5WH/YK4XAChRWANOqFY90xbOgbCW66Sn1OAOsvEnwJxPWto79XiXFCme
8ID5JcAwwhPZgK0I+AF7iqOf9UT8hM0PmK0+6VJ9TYEEIdhEBmNWA7ByxVDihhDfgRBYKpnXxs0B
wmRe00WHQYMJynLyZFPZMH+1mNQRj6k3UsOboadXELvpMieXdFex1JqUwJr091LAwLBIbzmZ3aCr
rZanZ4FLHaW909RowCcEZiTtrlSaHWsggyzLE+oG3HvkfhHw7hWw0sbwLlahCw4jKL39E8WZm4Ud
QLTdKRC3MiSOHuhoSz61cekUUABXaGyVqHXgGfikGYnTqLmXA3sGRKE1tzid5RTetwTAVz7cp9Ot
wbJXsNr3U0E8AccAlqVOq2s2tJx92IfbJAogwAHTAEm9RjEeByOzFOSOGTadnv1JeAjuT3HXxieh
Xsdlv1OV56x6bMMjbY9FfkyKRf8dTm24zsp2guSaYkk4p6HAb2F4CiiqA6eSnWHOvppCvD38nXcA
kY4SY3h5xQlgJTW+XCUcxcx8Zo5univW9yXsRgNzDdRv4z5L+hjdcsahmjw1fyABBQDRq57kjx3s
OMyyuam6je75Zy3aVd28lJYXxVqtDqSdY3SUFg9tGBx4HRIoGLF4VfqGJBu2QU/w2pvqcKPF+XXJ
aphcg5OEKcSqu9SFfVEZAdYtSgmnxtHi07ENf33/Sr+EEujq31VWHRDZNQzHTTFu1N3SgHSWppmE
Zsvth2kckDI5FPqtBZo3pJum8F+3X/4uvmqBZHoYydkcIAGDR2tmL6n2Q5PbuJT6acs89zMM8eM7
/rOYuQLLGqh1hnyMyFnE92F+n6R9jnRHSgukAKdhd0kJdHILvAZcewIWWHIAqBl+PwmSOtiP4a7O
XAV1d7oI8qu5O6ENByeNjfHGl7CTiw+yNrEO5NyHhgJf4QwM+1H5YRAJm9/hWGvD3gxei0JaE493
TXNXCSgjpuW1QOnA5K4FmyOS/V5NENZJXZ0yQOS/3y0b32vNLaU1NeMpzatzFBxCaIvDT0EJ+/OY
a7ApyDb2/9Ziq255iSa8Gc0ZRuYd4JGQH6BF5WTKbY7JNdE3eo3LNv/UkbnoZq4Xi7p5UGNcdjVI
0hlHzo1iozTfS4QVAcupim8J8X8dVy6WXNqfF3FF78OoCUtZnUP9IQzKu4TCeVNBi0Ijg1eU1LCU
HE8dcggvRNT5/kt+xsUtp+Fi9VVUKwHUSdIanU/ZAxWQZbtASndoewhePjYVLLci4ihZ7DdoSqc0
jgGkbNzvf8OX44jFFQbW8Lqqr4mpIS04Sl5WnqegtHj1w4CaZgcnq0zfHKd/eXNcLLWKclE7wrSz
gNYU648ReypUNDigj9gOgtmjLh/z5tDNfFf2KVgkRukXsXzK5RTZeq17cLIAO7M4dGkwASS5VM9b
qMEvY/3F71sFQk2NZDvKFNuP/wliHRjYe7T7Nk6v/vUm/98XTtRVBNQaHSnjhPkT3WHAKeBMWj6j
2d22VniLtFomDoXgMJpZvyU8KBbxGqBC5bIXrJrbsLCkKNB+T9VOIdYW6ODL0/7PGyBrgEw7dWkR
1UkJNCo0ac1DtbTepDeoezpuKSAuJ+vzYf/7HlaDhRaQgVLA1O4Mko3VketWbrW4vx5SXzzOKp4k
6gQIBYtK4JjoIYBJWXcVYM4MQgu1FIjLsmcQaRS3h9AysQtv+AWAgYNUHtqz3B3AHThqv9WjPCO9
7N63hmT698eBqKvQE7RxHfQNXoB6kD7AuCYGTL9RsZHn+R1uNdAyi+w8spJd42CX2NSfnjsLDAW7
tpsCQwIHopTsdQulv7UFViGpbmlXFoyW5y6NdkGFwT6MFiyIj/uFXsYwydu6a78/dURdzQpFp3UJ
0C5AEoil5492plq4rE83zt3XM8mLzbA8+EWkR1O3rNMZm2FxlKE2ORZX4ana97vtT7v1SKtAJ0PK
8zlGTI2r11RA00xeqUntfx+4txZZRasupSwdImwfHWItzdCg2KusGu2F75fZem9rwEIZ6XGsq0Fx
Fm8S2s9t/yLUF0Nwp0NXuCa5YzSG23X3htzIBr4MEGxxKyOgEpC1LAObm0T0oYmF6S0ENbwwrvYb
z/bl9O9iidWeqNHHVyr4RJ3Rqgo6eN3lv8LacFmGsBA85O0JPAcfPqJxAfmr2hM8+z/tyotfsNoq
LOET1TAousH8EQEq2zVefo2i9L/g+355018stdowFZSlS5BZi3Nel2DjPykt5iHKNRPhBsLh+w9H
1zdcXRAITaqsAGE2OZX6jtFuY2t8GTr/eZRPQM6eQ4ac5HpxTvr0qmhgvGIqBaSr2QNHq5OGuR8k
0XyKlGFj3v7lobtYeHVpFR2RojYIWITos4xUP5f9u5JqG4/3NXTjYpnVxVWUXS5IjH35v8DDDMjQ
0F50VjDRI7Y4grp2Xb3jBthKgrY+3upWGkRIpwR0pbMC5FYMYXxtFBuaSMup+nTzXzzd8pIvInGZ
NKKcsgW0kCUOOwWB7k4YkjQFeEPphlDD1uOsbhfDKLU8ShBEZjTFdPJM0d/9Poh86CZ+9zirIAKm
UV8nc7u0aOqfqda/hqYaIl+NcVtC1gMfDn1jjNxKBGzbHMffKVQQTWFWXlgXr33cn0SU+kV5l1Mo
Y6SvM01f1QG8FfPIQT0yu2edUysxbwAiQeNz4WFBB5veaOF8I0BhFq3XpVdhAgcH/poV09NserEe
WmNcWqYC46cUnDN+a5TywLp9k/ROi3n1kB60KrdrvcH8MDpWfb2fSfy7S0uIPU21l5nZIxr1kRNr
pHImrl0X/ZTjCpBPaCZCc+3IslmABQXP4IF3NymNrtooeerDLvB0VqjwWgycJUlHvzBr7r9/6R/y
RuuXTg1MFAnnpmryVRatS6LLcJqncychfwibq4IOJ/gJnvKCvw8h1FEjoYCVESWRDUlhEB1LMcFH
moaLySYULKq5ewTtenZrE9Ne1cA4AC1QTZgQhY6dmqZ7dMedgtd23wBoHHX7EJ9PY/ljIcbbCOJv
sB7AyF9G9tQE5ziRNg1vkkbz5+ynpiKfzITV4ItF4wnG2U3Fb4e08YJYO2kYMY656Ztl5YhlDJcm
MHREmdMc5+Q3YFueiRJgCI9qctbAX9HLxu5Lagmi/Bg7DK0x+4mD0q5E4i4mjWP0k2o3IeaNXHA7
14xjpz9O4k6brosWmN7ZQVH3M+iqG9K88Wa+bUS0i4M/vHnVo2M/kSOHJyX0Di1DA6ccbWhjEQc7
SBxKlbV23psbZ+aL+M2EoEwwwqhgH7oDFxHAgLgi+OuKvJGzeK4kJldYKuGF1+t7GqZ7U9PQINrS
WPjiAvzXqqtYQMzcZDnAlzeszx+EJojdV+ZtBOWJmKt/vt+gX5JC9Isgt7rYdbXUxg6P9AFqwphZ
tTrsLdMFnGVX7wAigPXkfouKshXtVlf8UMC2VBaDuIkx7TUxQKyjrbJt4wZcp4PaPNZhsiDOAIKr
FExpOOZam7qOXz4I100Ch3aDiI+3e7FBMLAaVCFGcQNNgR1mlu5iy4iX51WnhT4PqeuNe+LDc2Yd
UPSLFVf3XsmSpGqKHhdFXPoAZp2zKql8Toc/pXzEgAeht568YpYnGZQvmYHzPycV5t8Z/0FbDvWJ
UiBv6xbHlHB6yqvZHuf6WGI6ZSlqiK9/G2NgO4REcxLtHaat/hAZDM6kjbS7LrsBlywCZaI7NIjf
alo4UaThaJvPAwxr0gSiIOj+52VnCQ2yXM0To+iPdQ2G1oZNwCslHB3TYEmDCHthNMb/uXOyfsc5
Jpzh1k77kktz+b5WlzhPO1OV3YgUrPwf0q5rSW5cyX4RI0ADkHilKdNl27f6hdHStOhJ0Juv30PN
xqiaqlvYvfOqjhAKIJBIZB5jOKhcVRRaqNVO788MAArUrmINaKd2tDks7WG9GKl72K42ZSLRv7+O
Y7v4cItTHfuUGO3YWedZwKfMXR8FE3CwsjcGyezVsPartVzz9OopuBh0cecHOnxErKSyznxCTxtv
oCGCmIbMukA2yiKGNHWMzg88gk/10Dpdb2wJOM5B529vx6qrMG5DJQxtdg5jvF96uBenDYYXOe7Y
jJ/xNH5rtplXbdtjBvUd2LTcz+DdxCn2/T54Uj0gFoSbrvu/AHlxb/+Mq9XQy5+xmO7A6jqmtfG3
4+noAdEBHis5zx5nyUm6ga/cBjgWvye9iJUFhFvZNEQmJm3BP4XaeO2tA7SfnZk6KyJnfoWNG1l+
ffViuBj3D6EfldU9ep9sXuzVTCpKT8qxdAHucMX9uJNyMa9tIsiTQC9AZUzlSxXzqdX8qWRiJhyo
wdr4gGqPw9zS1X5Y4CXPtEggXf/LWf4edfFQgrVIHyhti295x+4KCHlAKNKwAc6Z1zVyA1dmBHA1
gBsaCg+g9qmQ5lgEcKUEWG7Sivhe0+I7RYOI7DTuQwj4NMx4MSgKqY3q+WbyREIYdBrZngkgwUcD
RMCQQ/FCQ70rCgRIvICw5Z2TGtoztOucBMJHbgftwJ6/WwV/z/piz3iy1aE8YIoXPci9JG3BMq+h
kv1cRdsYbOC5rVV3vVOXCXyjxYp15tM49I9G39xlA75EFrlVU3/4BtsGgq5bQ3UBPZnRGQC8KTO+
DwZJfmeTkq1uH7Or+4FRRjn8pWBUsFgnEvZD3ldYp6m9C6Ds2pbojOfe7UGuVo0u8nO6OF3AQSY5
JQSwqI7sdFbaQfRUh6+ZRU95eU+QCkXlobb23CKJIxn7GsPjYuxfwN+LcIYzkKiwEWTncFttq5O/
hcCakz/IfUvnpVrmDAaKM6hNGchVlrpD1pSmScOT6aSPuVNrAOdl97fnov06njfGWKoLBTwBAXFi
eP3FKjreQekNUe0o/bbjwyrr0odZK8cEvLTsW6ds0UiNQ8cCAEUle6uHUyOss/NWPLZG+KAHih1n
3C3EeOo6a6823akvf5SNOCusB6JJbH3tyYJYlxXzbQgLGyV/i4bO8fPPDHRZ2F2UACrGQeWYrPF0
8w4+91twLlYTm1ZZCwHnOFsTYLc7CFlxaIOAJLhmAyBFifkNRoMPkUG3Vc9WCpTeVP/UzmT97Kc+
xG4PzEDnM8+oog34I44+/MiKz3IwvQD4oEoLnTIX96va9l/EeqjofrDSFQEMmgN/okWQNamMTWpC
HjujEJok6b6tu6Nlosk0kvqlzgC0tQLN7f3xp0WhxKIwaG+Mm6aGwYxRh25ePbY9zJEHD3UdZ6DC
MUDrzAtrpQGklMVko5XF+whsnAgnd+TpRi0nLx57twEWV2+pI0bD9UOod9E3KL94PkEQqayPLIx+
6FWyD9rJySj3LFY8DVBPqMzkcxL6M564d5NufG9j4YSGvqdzn6/v30d9VuAa0HdU7ngIMGlBHAU9
MoobGIylbU9eC9Nctz50vBLFDZv0k/jW1uRg/YclAF8QwBw5OflsxyOIj4nkR6Kwb7r/CJVFpp71
LHPTwFhlYwJeJQR5gG5Nq8oxNAsyd4WdK/pTzysAUVqnzT+6YJVFmyEJ7BDdbzo+6+Q+qd9VgYIb
cE8otDhB9WwCj2QO6J21pqOOz1p7NtrEy8t+VbNoDfy5U0BKRfQJZGWqYNuAVSPybYfiheUDr4sm
l0V8Hyjc/tSZ5aM1lW5YBW5gTnfoSmwbddfkZ33Q7akzPTFC7Q92wb5IVGB5IBSJnnESAVcHchex
o0T5DgTVd7PKYWZC83Wj9cBxAVvTgi9cAqxfddB8pOqT2jbA60xuWfyYat0mVbgt8t5V/eEVjcB1
Xm1VBTggsEPD926mqQmAnaai2qbQka2LnZ9ie46FlxZvXbc1++85IPPkuwL4rx+coRgHIVd0bmI4
QzBzJwq+agrrrTSSlQI2Ky7ule8/l8ndkN2ZEdkmAPQJbYuyz0YXA/4OvQSzeeW8306A/98OMVcT
6IsothQO05mVRymJoVBeoC5cv1bTsR/eSeBvoSK+zc0A8EwsjxkDyqy78HGHSNYEsb3/f9WYWhoq
OfO9ZJjLdhgTfdOSPoJ+WaWtmQn6XbqRzHS+dBax9MsQ89V4cTEkTTFQpNSgdx6i0hlO/U/NAX/i
QL+jKLOxoGTkNj+bFwCFe5ikS/PbKzfvl+EXL5UpQoklnoIJHSho+g5vcAr3IsNm/Xq4bzzVgbKw
tgEGU+lkN+KVi+rLyIvnSo02ihK3tYWcs8bhrSCNUTqK19xN/Gikq1lf9L/RpWHal1EX+bzwVU21
0oGd+SM6bl7wS0Si/VubHOPJmtfXMusv4y1yDnj4QowJVdHTyxuBAE/oTJs1xMm3uhetZMCRKzXs
y7GWZRBc+lqF1ji+JU/BUChXJuC0LYx0Sg00lOlffsBf6dbFzu1GQLECMoyncJtkLpg1DBoLAKlD
ydGZ4D7idEf5g0yya5bs3tSMDEFyrGdG0BqDnchEnyQnciaZ3TiRyzpPwxmSKxNDiNZBjXadrDuC
fjcMn7x+k4ySZZQcwF+R8HIVhw6XSxpOp4owz8p7T+32SE8lc5It2yLKcF8z1NRAlJk9SeBhDc0d
JDGAtAHOUW8B24JljGRisiEXkaUkLewkBkxMAac3Jh9pepZMSrbfFxFEKF1vhR0iyAyO4G9gyXvD
Tt2E7o9s2wIM7JAdddvdv53YIoQ0RjL5rMH+0MbWHmoUyLgkw5btiWXQ6FJudQwjUP6dw6JKSY8i
/7i9epLF0xbNipEL0HcKBIsJ1aJyb9Y+MNfPVf2ejrV7e6irO0EHmASMYFMnS3BgbSV9KAoNfRGa
u1GHCgrkpG8Pca30R6Ga/88Y+tdrFMC8lumi/HsvFNjiACx/ghWGVxbIuiugyPO1bCNc/UwXY87z
vji6gpQRgOeg2WiAa3dNBSuxzwQiA5KpyZZvcXbZmBjAd/t4HuXDRmmVV7Ps0N+Jv4d+A+XjRy35
a8gZaBHhPuzFq6WpLjAY30rN3N7+JbIfsjjRQ1lESpnq42kC3C3JJtsHBOH2ELIlXRzpKkDBRBdY
0ljEDlEie7LApcokHfOre//iwy1OsElYHBuaMZ5KA5zi6bPJyo0h3sIJPKlEkkLenpG6BB4kQaTo
RoiNWZvCidOTirqOmkhCoWyQ+Uq72Im0Mv0+8lUsGwMinB0N4wE2uv/q26hkUT5TmiyMWS342c/A
Oh0JpO1qR43+ur0D5k30x+37z7dBU/LrVPSANmpaK+OpQIO5tF6yEg70x3KUbIHridnFOIvDW4Z5
wlJz/i5etWLr8iG5s9zijcLGqjlEUumkayDziwClLgV9inAYRBcF1hlw2Se/VB8gV+iYJn+K1fhB
QQfbz/EeDV/12PpWRrA+Bju7hefSPSmNH8SKXLi3uqZ6KrsONJFkDX3itQHq9O3Vly7L4owDD1un
pMusc7WaVsO+vEtXIBPuW3QIh7U4UMnGvYZ1/rIsiwMvMgimRj2O4gg52AQUHrRG4Bm1oUFhT1W0
Y7guejByUl1yx/6pPjq/BAwdKC4GMpFqLjdAxxXDpDGfN0CAfl77Ht2JTWw56FuZ68KF7lK7MZ/k
b4KrYfRi4PkwXxxWAqGwCQ0i81xV1I6azobmzO2vePVNCSMba64BMrwJvo6QVxMWdaLonfj0NYad
TZjueyjWkjTd5UO8zgoFCrbZ6vaof1oU/lrR38Mujm7XBXFXmSQ66yBmVgnesVUFFSXx0ECvJG12
A2iAICgN0cPcljTjbp01fJMbjQsU+Mooi3MOof25zR6GIGKDhmUIr+jrGBIqPrjSYI1HowOBn61l
SnbDNQQ0dsPv377YDdqYBHpbmdHZh7STWtBnmoBzHH80E4tRXBQeaaG9MVZ3jU69Ydgkhgri6rlo
gKPR/5oiEJD5i9X/DGLlMQ0L8EJ2PoixyXRXJu0u7FJXh9Qrqpr2OOaShZd97sWGCkTOkd1bQC50
FUpsfA1mwDpDl72BEYEW5rucWoDtGLLERDbuIlbUE+QT+oTw82zXrtioAPsOVHRPdINGL7o51ceH
eOjW/Bs6LoV7e7NdvfEuvtcibhQVdG56muB/hlp0/60Of8B0XDbB6yf196ZY5AlxWKt5XGVzmyo8
BxsDLdzGVteQC0O/n+3koUG2ovPfL0LD6A+iSjjDl/TPYT8y20IfvkrXAyq5Pb9XGn+wI5mR+q9U
/48r9/daLvlPkwm0O5SZ5mnSVara7UP7Pr/kh/vxTcdMEzdfW6vETR6VrfYqyyqvtVgvj97yedAG
g6YPGrZvDwZ7hsK6GcJmWYBG6G9aH7J3oPfZKhS7O405E7CU0OZf395Nf3o/fg1dS+c6MYqU16HF
z/rJv1feAFaDTrJ+YO6wo6/hSvEqj97NCMdsxeH94XBXVryZ99Ktj7AIQEqU6z311ehcjamnmXSt
jxG4rudGxKu6p2tfU5gkobv+aLr48IvA0XJFAWbNn9u+KC6iIQq9ndiN1gNACtk5cMhGjuW/nmFc
DLqIGqE/VdTkWnQWemCrw7QuWb2fgtAL6vOotF5ZQeHdCo9BM7z5YNplOQx4At27/cWlP2MRQOCS
XIgK+tjnptwG5c+xhmdWDdGYlG07qj7qzUan9z1ZxZaxM9L6oU8kiNNrNe4v+34RXarZXxiittEZ
1nNO2RWOmX/3jbsq9h9Hw9+TdNxoAXwQeLTtw2wVJ2wNRjhAjbL3+X9Ihf6Jc3wRdiYd4MQhNCL8
37CgU7ciPlZ9vqYB3YSKuQGX1+0U6GiqMSi+woY2tmv0LRpAJVjF3Ou6SlavmlOFP07DBRhv8aAB
uq8ylcKPzvBWfJlcDV2jT2s7O0nSFyVwIql3rj5vu1sjLnKmcQSsvo4yiHBYvWsRaFFrE2SMgWzU
4DvSKo6oUEpS8B1y8gFZowJ0+CDxJxtm7MfAvO8nfadHT6R5yGN4RA9OmRpONQWQ3kH/s/lu1kfh
/yBQjCREsRmUuKcyX09auovVDYdMghuybj3SYJ8NPyR7/eplebGa82pfXCsQKcgHZeqj86D/FGIT
FrCEznkHKmP+XoNBWJTZpkCiHZhrTcE/q/AowcXn9J25zbRKtvFlP2dx9AxD6KzA4/4cb6vMAXoM
rRuWuFXrJe/JuvImz/Jj+MDAWFtWsrl+2VwsxeLQpWMnmticLxvkLNB3sCEf86tmvTU2sBGSmatd
P1oX4y2O1mCNbUdxufy6W8lg05lGtdVOc28FchS53R1yJzxEr7c/+dXM5fewSyhyrTetkaUgxI+4
U8P6Wx4PsgAqOTBLRAMUgEid9hHkuO+jY4726E8oBnj5CrA6p/FKiHy9QUYkWclAUlcvyoupLQ4q
WnV+D70b/RRT9kPv0GQeR0cvG6eOcpuibm/36BveXs6rednFmIsDBMmvJBHCmL/i3x2Byqu3QMxu
bg9zjXN/iQZmiyQA9olm0LUcaOBhhVcR2cx1TOAYvXbYQTNnTj/hoDW78GVwIlnJxpftmvngXsQJ
ESlpEWQqP7fipeSfYpC8sqTzW9z9EKszFAiQzOtYfyQf+qp28twO3hVvDu3Nsd7XW7bJTsGjNJeX
bddF0NHVmhBtnG8UHeJRWedovgVIA8QvFMM2UQf3SXLQzOkQaY/1WLqCUy80xAeZhk1URU9NGH2X
fG3JJceWsShNrNg0Uv3EG5QcNHhLQzgtyP5SfYBT+mHdRcdhulfNF7PQ7kYVDi7hN8lPmO/RG7ce
W4QnaIqmguD2OYedch8bCIp8XGv1yY9hTpAANwYB5DF7TtrnTl9LxpYcKnPRgah5n8ZmiRjVuJBG
Iz/hgORkHgQG8XQkq8Jl53lTQCDwU95GvF6r+H2ilwhES4DGp847Eeo7brXlu3INib81cNBet4UX
73buI0EYTbMHy1HhkULgz2uTTVra4y5eyzRTTcmdaC6imq6oTZhDg/eUwCiI6sIbBNnk0fOYfKq+
ua/19BQrARQIunYE3DUEXCmYvrVWM7hjC8Owsod0UbtnPTmgu33sQsgE0k3AxD1QFI7axIfG/KtW
3qri3de3IMLZpjk6fFRtS0wrnQA0DI/uYkINDkhIAsvRBNq4I6KqT3dTCSZE/oaykpNEObSoXvTk
WNTfE2uyDY5vlx06IOf0Dx3VQn3X+Yc8hBhF/VAD4wO0qw0gL/QeweUg+Ys1vAw+HAzBax4Dpw2e
uyEBWyewG/6gjMRheuimrN3pqljlNTxJI0nNUbbvFsE85EnUM1XnZ6oBbFRDBYdBsqfxXaGvqPFQ
Rt/BRXIkm10SWpfVRh96nVnNkfNA1X0TxzB7CF7NXj9nFq9tqD06VZYAt1+tIf6wrkzgWcCNsVnX
EthISovfc7D789hbRFN1zWL81+PoItBTCmWsv9PrSvMqYboGDw+0246ZutWgN22ioZUIa693eIh3
4GUBhaV/U5jhRooCcleyDarH2yt0/Qlu/f5Ny8sngXClOSBJhVrcMVNUSK80Jo5fP7UnSy8JlAC1
HybCE8NvVrRXxT9UpFs3Kp7ohrmrNYjU+VkLAHHnHxnNdswEjosZ0F9Uun2mQrXx9i/+D7nk71+8
uM3SrjQAs0MA6++mFXSkNtq2due0rnKg/SnbQde37e/RFhdYO/qmBlVg5AYqgJ1tu61Ed+6Mj67o
PJF1f7V9AtOsFIqJOgQW0TWudXpE2/VB+OauhMueU+vZToHgecd1QA6pTJ9mPjd/bCpu6RrXKAGy
e/EDtdTXOtJ0EQrqKjCR/QH4gtmiBX4bQCHb6BtJlsSYg+KtERcXqB7ipT5yLAlILxsy26FRMHL6
eh0VdDU2HFK2UFHDi7WKm12UiTsL+ptIIM9lAin3jBxIRt4nEbo+1EsVUbh9NUEHLdireBHNgnon
atwNsIO061Z9pDGwpkU2HA0Q8FTaf9OMD0LbB1RdIYX4OIAupuQ60Kiw8yLjKi35GrJCCJCg7BEp
SVs298XNnSgpqbQKqy1U5mhtv2oBaAaZ4hss4iGICr9oRNiqRXJBxMZQsm3UMMkTwLq2JTk+NKOa
BtajtTiy2TD6Za/OW7IS0EqEtZXoe7jLwRt7BMBk3AjQa/pRt2m1M8dyU4SPihB23u5M03cCWnuN
Nm1a8a5FChSUfkyd7mZAxafTJ6iJpIciJ7yoBlTfjRSF3kc6+XYmtBNP33QyrXkJWUrY8xmid6Pp
jVXTvgkSBwtxJyD+xgdzZeE5EAHvPkDfGLTBbcsBjM4/ePKq4tMwXbMzLXQ1KDzg1EBYeYJ+2Yul
d/jguV0i5U4oTHFocDdBOqlo613Fwk1Yag9lfkgBd53YQxUmdpr4K5PCpFaBoZaFEJSZDvchyBdB
mxNSPWmYOzQMN1E6OUUPr1NQHfz7uACgle9bqPIVdXs3Qq6piApZlLqWWVx+pEWUEhbe/nWPuEru
oLgcOhFAbzOfpMMTBobOnr/7PwQr2aCLWAC5e0WJBQatPX/dIkdJQIhFfTF0rX3j5YNrfpTNRu57
dbXNejnbRUhA+ymps35ABR1mH4lRrRTqQ4pCgYVDPwADN/ktAmL10ypAx4LyLTRvNzrkzrPY2IO6
azN/prBlI/xDOpQehcdBIEtwm/C6+C/ykMufujjBGs9brg34qTBDguxl4rV6uYuE2La1ARVXaz/O
ZwUyPJJr60rOj2YPp2DfcI5AvRiXZVbLQ6QaJ3g8b2ZNNyhBQs5NuavWsrf6lTzjcqglIrHJom7K
dUwxaSFO2IbIOgOyR1vKCQPQkIeCrCST+4WnWNwJX4ZcVA6nvojjCYK9gLIH8NUmFTDzfQWVxXg4
p4p+B9Hwx1ofxV3q88cpMT95323jDB07A/Bxv0Sm08FDycdrrD5AKtTugUMw8hDqhe29KFD/L8Ea
eOutaBXpETBTkHqFO2X2c2TWOo/yDayH3CpT7NZQ+k1L4GCb9q7emUfiw225IU6P1naAiylG+NJj
4fnA07fWdwXw9qYCkDI/hLO6FyR9Z22zkLSQIcd/6at2ADhERoDpr3/Bbwp2MrRHCATaMI9wNFHg
7tlH1iFSIWKlnXn9SGFQ3CfnOnoWuauWAwKR4uhVvapUOHqmh4hvO/9bxYkTaLEzgSBfzP2VYHAM
f1hVol1TH42XYEDdoTcekxlZngcHCkqab5mI3ummo38BRQGp3wAvErOwYx6eLJptJd/1SkD58lnn
6/AiY8VjB7UROFme8clOcW28xJ3mdRN8x00Bud/kaFn1i5ZHj1WgUdtITNeyyi1tKGSKkOr0Yyj5
Rdfy1S+/aE6HLn5RxfKSCobLTyH0pYKGj6VsB36Yt4ulmc4MDqQdX6la7lmQkNBMxR2o7/ixv+pb
f6fnUIvF44Nn+hqPIden4SdJAvRuJVj6OeLdOhCLmlJUTlbTdHh51DClntBZD3mQOSyJAFz0t/6E
FwZ8PGQPnivlli+rs0gNCOv9qkR76VyMzamj6TP0q+2OBA9DKCSJp2yoxQWXMT0C7BA1DBa/YpvA
kpsmR5aA6QsKont7H8rGWtxrhKd+qZRBfO7b70n1EUzjQTPgvAKiye2BrhWOvyzg4iJLC2KEFgvj
cx081fCK8bV7zGflD+U6UkhphwAa9kb9PRh3rEweG0s7ioS4lAI+PEIouZ02t3/RNU2RL79ocW8U
pFXrskvgl8w/tDrbWXiljhx2GJC/TFE0oajcI5mqFYivz8aoRmDrGbtLJwjKEdG9R5QeiuJZZeZB
Dck+b+O1MIC7CqBkYTrQOvfq4FuGzolS7jSInzf6vuTFygTlnBF126Nv4MQDyI9mdex4MZvrHdNA
B319Wo2CvPtZ9TMswJ0AtdNsGw8gEw9aA6tmgoshA580uwtUvtfT5mCVD1ZfrBXEtgay7FB1/xAz
m6uFeAYi56TUexIy14hDGLAnFjRvO3BiBZSpefzMBP/ZddDAGLKIgqsVI0ASI1rRMn4emFTr6sqz
6nLZl0BdU6HNwBvEGWOtr1SRYf6P6ep/RRvixJnovbzI/suN+EbU+JVnXUS3xihGpHC4uTP/dYDS
Jus8bt2hLlA48NNe1XAlmFiOB+dYPxvc6tcwUv9oBzApUtVToEquDIFL6teB1g8xVZ9FC3nxKWs8
RqOjYuEFn5W6zdhk1zAzyALsE9CutORQoCCsoB7CqsTJm3PVvGj0/fZOloXuX3+/mFwYhiZguzjF
5qnYiT1OzKl8oasCjzVY3ddgeHd2441uD5eCO81VP/EY+D9wb+YDc2uNFzcIdlwJQTH8DDWE8VVz
T32o7PJmbYB/xUj8EleJAQ3pyFW0zKaqMSIXaY6MbSPoNlSfiTbtoqbZ1cYJMmTr22t0DRvwZdst
rg0aIwMw5x/3d6NMxZ16xsF2oAPqNij32c09ARjm2+1hr5TJvoy6uDaogRWJMsRyZSruLAX9SNBF
bw9xNZOgMHCziKlZ1FwE1tycFKubJ0ZyCHaaup0XP2mVrP7dKItgWSKqhIxglLgFzJO1TtTrTjq+
3R5Fu3of/Z6Mtaih+1WNmEzxzoL0uBPXqH7oqHT0jHu+z4kXVjEyOLLKUOFk6nBQVL7xEae1gro5
QPiR8RSQcWeNyq6hYkN8pLaHPBg3tIbC+Qh/GgtOPMX4PQmp5CaVfAZrkaf7zEwtMuF+U0GNZZDQ
ZyaDGJbMqfPqC+RigRZ5IwDrptLPw1gx+JZ+5cxOQVoFI0iKsjicjSQfZP7//jjTF+MtzvSQ9kbb
GKI6GYApCE1bZ7gowkzYJeUbgZwrV9YaWkuZgMsiLEBQXdkYQY9b6TMeN2oDjf0sfBrbfN0LAZPM
2h1C6o26tH0774w/figKHJRybujmkkgVwaulsYKCHnVQbdMhcNIeSYVqOMZI1n2mOf2g3zN+L0pJ
9L16xC9WaBFYVBaOlDBkhgEt1iXozID7S1Leq3vrn7lBQgRzv4jvbaOFjIuOHq0uswW6E2HTnGOl
knzs6znaxTiLaJUoehGqIQWGyB3c/BuI3uGj6c1uZZAD8gI3vzNe4XAsSQ2vnvmLUee/X8xuKOBX
0k8JPRbTaTRf47HYTH23adP723v56oe6GGeR6+apP+T+OCG2VOGpDcAC9f/ld1qE4i5JWlGWlnEc
StXOoPmYWQdoZjzenodsvRahOK/hKZWylB6V+i5iGTi8B8jHbYglWS/JrlvCKI3Mh1pgrBhHgeNO
U7D5ps/E71e3Z3M1afj9VZYq8NoolJxYAFmbdeiZ+dZXh9nkCY00ZZckKcCwuJqL0rs9qmQNlxjN
guPZOiYxPZbWo1H/Vfgx5J+e4l6TvOWMOT7+57DElkDMhKpxIQpA0ZoG/AZ/n+NVXGbbwHjnZCZ7
7hm04FTWHGLAYmtF3OnRu6CPHYqtPd4hU5J+DkH2wVkCIeIhB3lgKGGEV+Q/q85Ek61wqClQZkVc
aD+hlfbSB6mHSvPBh0RBg/eAb6JeWCqZ17TlaoRvXG+qngm1/1IJViNkr1oWPzLdfIB+gfvvFnkR
tkhaJdkgMnpU2YOiVOscDZTBqg6FL4HXyXbqIm7B3A9Xj9rSoxZN6BWoOx+1I1UrJfFxPr63vuUi
UKlar8RxE9FjDTVgMx0dWJzgHUvh0QVIMRFw15kk+/Qan4SRi+OxCFp+ElspGblxzOunooVgPaxo
Iuq1in/Hs7MYXrq+u5s9yW5/OtlUF5Es1kGGjqqGHs2EOAm3HHSlvJS+QVLANSBpWSjx9vaIshO5
iGpJ2LBSDXzj2IIrFGvwiYn4ZqwOpJ9ebo90NYX6Z0nNJYMt0tEb16KKHuP8FPMfIhpgg2RtSXkX
o/Vxe6zbszKXYu+Gkg9+6ONGTSrqlQqFnxCv1jCDei1iXRJrZGNpX+/RAlI5XR3iXqghF9rAI5yO
8AjPq/sQMr23p3VNeuhiW5pLVhtq4Kke6VjDQCNuQUdPwKoOIrBO2IcOmY5J8aANcPsCaaPH4/n2
6LeP+x8qFm0uAj3hiCuwlHdBsDsWVXVuQ12Sl8j2ySKqDEXIkSLgjpggIJFrMao26bZr4JNiCq/W
+Pr2rG6nJ+Bsfv18DTqx6EXjImSssK3+taqebw8gW7ZFKJliy8ryrp7Dl3CVzFhZ2PVGNUi2vGzZ
FqHDgqspEgcA/6dSd/r+iVoK5LlGp9S4nTcy0IJsUouwUcfFOIRJDxfDGkpAgDWPFpqApmwvSOKw
uez8oHRUo/OEvdZkeHv1gdeGKqC+UPfW6mOva6u8hEQEkAkxleXHkikudSl6c9LapsHLxsSLssK5
bpNyHSc/bu+Oa1jGyyO9xNCo6gCpZGLOSGK0TwBfOgEydvLhp32e+ROwAlIcdHVAFEmfpTBmyeZf
qka0PovSrER5bvZlGnygYGZvJrf4EcAkzNOpSzQIjMiGlY06r/zFyyPjiigVaz4R3bOe6LCitDa3
V/V2dmv+enFdjFAE0xSXHC83v/+o1Qx9qtINqvcyQTe+DjcWWBompEZvD3rNWenLp1yc9FYtTbWI
ESDnT1mdRX/mbE3NOyjJot6letZrmzhNuqPPSWz3EMIDQUASPG8nEOav3XYx8ZIo4HgZuM4TOAEz
WN1RVFo75RyZHHadJsASkme4JOz8WpOLAccp1sEoCemRhYcBPritShwrjFaiRC2eR2+3l1gyvWUR
uyhB6S7BhjlWpLIhB+xUBYBS8Mit8pdxCHagP0l20jVW2+VHXVawexYH/WgiDDQcpqX96LL2MCiz
ZCLECyBnFoWNPdWVo9Ee7APFNkjqBeL7NPyIS5ARusqeoHuoZDsR9SvIkVPJF78mF/7lBy7yjwzN
j7iyBlzHiXgl2jfYMcKQNzuAyA9B1fGQhPpKU0tPABupRATOm7EXqo8p5HptEUMoOio8VvzV67vM
eB9GQEYZ7HA5OYBsmTUB/tbt/IYDN/oXg9/iUMGHkgO/qoXVpqvQTOkztVlBVc+J2/w5632vL9la
GZI3gtpVbmhewhgcxfEHroNMGkWOTgcXrE/cT59pWDsW3Nnmkt0Aed0yfNAry1NEt2mGDSu3KSPH
tJ2gdFfCd1dxuDpuxjJetWaE0LjPawHVYApfVeJw9LMsDrBDB74vjMmNFivRt8doVNewizy1kA8v
Tett6KberdUBMcGgFV5mMV597ai4ZllbTpyRaFWU4ehUKWzpaujvpSlSkWnCV0+m7HsHq8YGfm00
Aeby9v6WREZN/xoZ4UwLOGWHa3UW8MR3hXjdx+0RJNnq0uLQGONhgMEcHodGthH5z2wCUZN8ar3k
Xrs+EwjYq9A50sgvSdOLuNDR0CjDIBpOWv5I/XPWSVAv13wksO1/DzD/gIsBknbM+FBggMadWqdW
PCv8JbM0Y5J0GEcmq8lygrPqkY3pYtvfXkbZ9BZXWArjAwPSN8PJYrlbjbCynCLJENeIfV9muMhM
oRXXW12MMebrRNVc3R023Gnddh9PNgxgoTSbSoKJbFqLG0wti4zo86IKOMNSTKuJHv/dws0R/uKz
KT7LfYjyDSc9A3SEPxXQ6b09wn/IGf/ZGUvSEp/Q7jbMcID5VLdt17CKXRkrY6PA/ur2SNczxN8D
LXoPw8S70pw/UGS+Qewyzn9yaSdAts+Z9nXBeK6xzPQxG/HGVdtNO3uAeRYghRBK25Yp9gOQ3s+P
sEyQVHdk+48tgtEkiILCFUbunXzb0xVtnWY765jVLimfiPs/pF3XjtzKkvwiAnRVJF9p2vf09PjR
C6Fx9N4Uya/f4CzuVauG24U950UQIKGT5bKyMiMjakdczBRsQL5zyYTGpJTM5yqvQZVmNpAoFqRX
v8mSf6aT/qwad3TbvioIlPbYyQDI1O/6DWUbvf1VdWC6odHwlBYm6u8xtO7D4E6fDPj6b1HMEN0l
OfhpzUg6sPJJCne9+bsZP/xCgozmiem/KYPygZEf4+TAoF0xaflRBbSoqqdNOIJXXwOCWAa9gSoS
AFvaiIoMeI1BTVkH8vjvPRKA2NOoZmdrpL/q+GRapwEvieubffFYXRrhTi4FOCwjBNsh1dGUAfZ7
ZTjVenbX5NDnBOh18L+poVsiegQu1tkvLXOPTayT5hfz8NIO7bPHsNla+gcaitH3tZ4l7kz1ieCG
h/o4zkTtytBoxlLhATPeizt8Fyvaf77mBxMTM9C7otJgPhYJ+E9CF9yqkM22Zyp5AN7aXW2jVQVJ
dff6AiwdjUu7nLeJm97Q+9kRWLW8DyCTzHzB0VAW0+ao4UFse0Z2qt+qgxfe2WxyRe9DsCalEOsr
c/Um1JovY8xukmZk9sga6iplPx0UAxAMcxz7FSSuVXdCeRCEEhEIdUP0+LCJgCm3G+yke8BHUn9H
jMNg3VjZW0U/J2VfQQ6iBeojj2+q4qGeeluVfutookuiHvzhb0Q+NfSQhHsV8scTqIhlS/kNcl+/
aLxCUe/SiTmhlr3IfQdwkF7vx6ZbD6P6QNoC+aLouU5vLfLaFzey/KZb/UM6pu6QEAf3AjCT5aFJ
zhioE5bZrpc+0BaCpnmwmqPTg5qKl1WvZfTe0GGVBqnT1pIt64lTgeo2L39pwalMgLgEvUAQEcSa
7UOEckCWgCcd+Eq5xKNEfqHqk1Sodpw27sSwT/uvGn0EOYCNKVA/2B9WZADSDxwkcOp6sVPrXQb9
ARpCxF0FyPQ5hLi10YEBE6kbRfoVF78tA1GAhkAawtxVh8IqQ4dI/CYBI+7HGcJ4UIGj+5/gy4tb
pqFrPD/k+ZfmA9OJDw3H+3BCE0scOSZiZorlibXCSyYwMautjbKyTCHNlr/7420DaGdjUC+IQFEc
AY7oab1gry29Gw2VahCDmv0Wz2PVNO2Ygp5iPGmhV1VwHSHAQageIMvjCw7OYorFoBCA0CkxZIOP
RSvNBE5Whq1h5a+HbX/foYfezlfZGizF6ntyi7a8TXiOPxnIyES36JJvvjQ+H+uLIxVbHfSMWhjv
V9BR6siqfFDs2JUQpg5A4nSo8g43iZCIYDFuuLTLXXM17Voj6GAXvnlaBZv2pD2jhDUTkrRAJYFN
YHSH3IUWy07U/7vU0QSYhUGheAmeRlDh/j1mtQzJMGlQsELLypPs5W4P4O97tVUPeC1uhEyrSxiE
S3NciGSUbGJjOlE4DbTW6MUreM6cSLFWyfgR0n2no/SVr/T05bpD/k7N8ZHEpV0uQLK6rgkZgC8Y
5uCCBMBRoAwGvYvBAzh9LaH/UXQHL90Blxa5zdQxpe6iCRM7S0/MFgOPQcMEAYgDSovf+ka0lEvP
xUuD3C5SO91HH4xMTyoz7Grs7UxGkyM7WSI4x/+xX//sGe61A+WIZjRMDK1f0TO57zzVid8rB0g6
RFI7hklNXpVjImxWX4xrLofIBU+0602oZGOIU/zYdYXty2DQltYWHLo6PEwQPNfo6Jm4iQTbZ9Ez
gJoPDU9E1VWVm1s6MZlIykhPhgJadnsA2MOpsKLand+jyc4ZngD9cYzXUZR/XT6fF5a5uc6LNMJJ
UckpDu8AYdsa6AQo9WOF9IxJT2WKLHT/i+hoVUIeOAR/vmDk8/n/cXAu7HNTPqgxANBIq+GF5qNX
GnezXe7/lzJRSAu1eNFc2OLC1qlnkxV1PZz/SxTjIWOsIi96lGO7d9hqdGtvQGY2c8Uc4fMPXxsk
F7UqsaFZY87QXBFD0AJvpzg8tRDEQkeGmxbUTgNRxmAp6238GSovvwNXXEYUKa1TX71UEdQRB+gd
yrjzU0QNsuUoEPYsqSARI9jFGufrp4HQNOqwlmHxmqKDvAM7yTD0oi0jMsP7eLnQonAaKKLumXCl
2sFEtpmgdd0Se45hwPNuxGJi+/l3r6wiHxH7MUPDbA27M7dVgfTLekavTg5amcmjOMhf9LcXS8g5
eMMHq3yhYTat8HEy7xKg/qoKjL13ghMoGhbnezoVHO/QMRpP/lFZaW6wo4fB8e15FtlG1GC7mEm4
3Jicv+nR3hmApwrMzTvDRuS6Dk9yaWu/KIgZqpW0ne4R+//LEXI+htWy4msRbM7Zi3ZbOdE5WoMJ
z4YeqVBxS3TyOCeDLl4/mlJMZ7w1d8rmf1NO4rbExfr/5URyPsWS/mMnNx8nvB5iPFWqJPMKQlEe
n0CXk7p0ZPse2qmx9nx9ShdLIRfWeb0eSpRelgx4tCy1ZQf6gJsUXAxv0T66g7Q5Ru1vpCOyrnK2
Qm8EsDoPgeATFuOfP8eD1/Pw0zST1QlXpjXVttY+KsPm+hgXsZiXY5wPzkW4Huhyk8kdxti/kJdq
cLt1vFJvQYiJCAsh86G7RU+Cq95lrWDDfuf2r3ia77f5heUSRHJ6NM/uYJVITOXAhQGTvZfn/PkX
MPQYb2H3dT9LLjpZH7kTmvGAA7El+kvP2EMdKGe1AX14lENmu9P3eaZuWVU5Wav6jtpbAtzL4p6H
fKWhE4glEh5iR2jbSSwN6CnIFW/oSrSn7RJrhH5TbCuzBlB1R0HsIVifxXvgwirnINHtEwYk6iCL
DcIVRvGHCp/c71FhRQg8uqjVQ1HGE1hd3HcXVjl3OehyOfhqPMdGd6YJjtLsOai0VdXfyUaxn2tO
SoUMUAssREs8awIOOguZq4JnVvAl85vixy65+BLOlXYa6yu/y3Efjbh9FMCe22MJiGEYghpFVx0y
An7dH9G/7EhpbutT0AHNmAkmZPGauvgKzrnKSljlfp3gK6Z7BJNg9jCcWEVvaKqKBiyaes61hpSS
YCLt7McHt/xQViCP2ZVv7wPodHL0gie2MGQUmeS8LFEakoJmG6NTPkO8dzoz8rToLhuRHyF3Vk43
Izr84e+hKxU4bdQ9jFDXkhkTjP2bPej/XmzKQ+aslFZQZ4YGvN4/Qh7VNSEZ1kkjmK1xogcViL1S
n+pdr77lrEVrKCiX9mBvr5ObvvsKw8C2jJu8O3Vgc0+7kwI2Fk1+6ZlxY7JPa3yrA3RhJcYqre8U
/zUdHyUJ6TRL3kZgym7kWzrGto/SbZMzu5Kh56qfIuWGFLfl+BIYj1CIs2m7lqW9LGl7eYQ2F30z
waDm5yVomU0XE0PHj6hntg7ZQcg352A4/qqrJ4pevDaArpm+Bhyv7bb5tKmycwHoWmjNL6EHqRdg
xBfTtsZ/tyw6/f527EavdrmswHGEAXPloH0kIAXtUijcFLdW/4b+8m3po4sBAYKSeYx96MrByHZp
93r9BC9RRIMi8z9+k/L8933tN7WOkvUpQ1dBNpBVp43IaiYUFFFNCjn1dgeOHy+tKZAU5fh7iI8R
eDeacmuZgC7HH7PKV69AH0eWIZdzHxv3SgpNWiJtMxTw4HtNoA+MCirb1dao9Nseaa3rY1i8JS11
zuzosgLNF+78D2EsZ0Ei6QAtSafJheTSMdqBtnmmQDRtdN3t412PfvdMYHjpZF7a5ZyBTqWK5Q3R
b6UK1EbFp5W8Xx/Z/AP8ibs0wB39tAAjdBpAyTGTCy9MSjum406hzywGi5K81dFJf93g4lv8wiIP
aaloXxZUwVQ23sxcVq1NNziMqFjKiMNVwSlYurMvjXGHIK6ilKWhoYPBU3Lk6mOQU3BVTUBfaPum
ljdTCFCLIXzvL11al2bVv88eVNiCltVUvyXmtI7q77WT3kjro/mzhEp7+lnrozsiBT9RCanCogYT
mZHZESSfr0+3YH15gAUh5cgUTcMEZGgVk2NHiae1IoGrWN2lCtp2ZVlwVS7mly4HP+/pi7gu6PrQ
GgODnFQTWiR1iFAscrLSAJ297MgUfCaxqh5x2r1eEjUpLnq9S+Nc4AKQDSAGuU9Ok4Y+0F8lll3p
HxIGThmkdRQ0hkIT1g7hNqb0XBnQP1LrCNkf1+yFPO+iXcCFLnpQsX4I9HmnMy8EI2WLYqo73+Oy
q24CVzX+5WJzXkruwqwxM+RDKuhw6pUDbntQXOnbZu7WjJQdeoQEFhdLDdbcDQf9WWgv8FRGuk4j
VTLiudQwn+Z41b4pd/Q2Qmw60+Tg7bBNnfBQ7ad/kIa5NMxNbkemCWKcg36rR1tl+Bqjt+6fBZ+X
RrgJVbWo10MdvqrWIGxpFQcJot2p3jqEBtABrXchUFO0qbZ+4u+luixxpREQw6nu9VO87DQvppm7
B2KZxUoHeh2kL/y1tYKOgkPBZ1pt23XuCNMXS+nKy2Fzl0IQdOgw0OC+mPbaddAZpJpjpsDgKKOL
h9aW5DdGXnwmRrXRQBx3fayLHgu6pCDHsqDB8U2edeE+zJqQrkpL46SZmdvHyUZSJg8E/o4aBK6V
F+dU+rpucTEVb/0xyXegUb+dULHr9dsigLcqyn0bQq25oZsijWWMGs+dtJUPsmWuyw7ksmO2juN6
1cYpnj+TIwGtZxYgjiPD+fqXLV7/Fx/GXV9EbUc/kzPjVA0gWNMql4SdIOZevCEvTKh/e2srzgJw
t0vDyUd0NlqaU2BkXR6vgB1Mo5tKe0pFFDCzD/4Rc1yYnP3mxQq38ZjreguTXbrLphcTSTJNoB61
9F67XFHuDspNA6riWWucjGrYdzLqkIG0ZmQ8UE3UOrWYJbq0xV05DJXtHLrf+m0JNUAFz0/A6G9l
WWudsqp3rIJgJZVcs57WCfCVgzK4iQne2qhcp4r+e0TkjQ48dH4Y9b0usz0lvid1yeb6TlrElFx+
JecvY7BVmmaKSdfpS1lXj1mPcofW62t0g1T2FID/o03upoGtSDm9KP5xsEA41Z5i7aMavmINgtjS
q6ypOxzctxEpD5IaNpphBJ5u9qjX9gbnccFK2SSWNeq3FCK7wQi6NdALQuXdZqp8JN32+qwsJmov
Z4XzqyScSKDj6r9Nt/Qrfhi2wc5wqgNb1b/TDegoxZmV+TxdGyDnW0Ozj3IpxL3Vl+dghOAifU4x
wUbiQwmn3AE+Iqn3xeivMOit1TPB/F4/exb/wjbHoSlGhvnVaOgQNHnIECxI6/xfmuEcVxoGMaVG
bpzQqrJWGsOB8Dk4AUUBz3XnBVK2vz2JCVZNqowBlARj0LC1oaNYpq2W6why2hT5oephSERURssz
iDq/oqIlTCXcDoV6d2zVXWecwuRXz1ZK7wMJJKJfEBnh9iUlfdDIiY9cY/apGO+Fbzl0eLq++Zcn
789AuJ1YgX4MjTgahcb5nRZnABEr26h2JuWsS92hptG2nUTqxct++b82eaiqOjaJNJmUnoowcy3J
WhNF29IYrGPo+74+PMEU8jz7WT7G0qj3xinL3+PoIeueQ1FqY75Ffp7lP6Phth9YDPTCVHHLNJME
wrnWTVoRn5VoFNxdSZWK+KWC+DqZDLQR/GqUyqkyUcexaFnmgV7cyLRsLeQcCZYFjR1N0a612D+G
2AyoJ9nXl2WRegXApP+cHzqP+MKWbpZ+ppmYNPkMEEB8W0IzKDoWlU2e9d4rfo3H2G039ZcKKnNA
mDddiIyVM8p2DIcM3UkR4mM5t3PxQdyBZpmpxnobIuEqB55iAEBUaUhth45vFrHDDDRZGEn1RNLa
xfvH6UGaDKbJrWnWtS1Dqs2W0Htrm1UoqDcIP4xzAroCfadKwtrXUE7Kupsxex7MM8BVq0YbwLY0
JKmH22Qlw9WlZQCG/vg5r1C1CViyCynEp9Dzf331RBuF8xmgiI47UjDwP8nmPkyg7Yy2q9GaXKkT
SEcILBkzBupim4BDNmRyrtNTinJwn7ksP3SIyrM8FwTAy2+rP+vPU9prQaxRw8KGhFrZRwatssot
DiOAYjMd9T8BtV7sfp6vPm2trOvBDHxSjcqb0EMUdOnq+hrN2+KHVzKBiqaWCcAhjzSMjEFSlRYV
/DCBFhfN0TOd2oT9qsscVGLjDQ1Cwa5YDqMuTM6LebFYQSSnid6nczmY7uoHsoH2g0PWGYjuMI8l
FIQbweH4xnZcGyV3aqcgiouohUlwT6i79jAz86t2ejDXyaZCD0SPJzIKCO/dKjr2zxEQDHO1v/3E
kTFdH2X/yC021yd+8UK9mAXuvEp+ZY5NqKBYm4FvI25vjP5rSCa39U3wDEqPNElXoT+sr1tdvCEu
rHJH0mimjnTxiHjEehwm0LBm99k/0bDFbvrvnvrO+V0scBowmQ3zbDfqWTLPzfjcjYJe/3nBriwo
334c+mGXRSVAjRBlRHeb4nYJAyL4IxzSmZ5ddOoXcxwXI+Lu7kDVW6pV31s22KSu8mw5xjG+UbFb
QQN7fYkWYQyX08fd4rOk0NgOMNYVa5V0aCXcZqkOn5a7rfnSZC9+c9dXyEMOmWCciyHKxTC5m72g
fg59Tli2UFBvTHR0doJEnOjwf6dkL/ZGr1pjoc8mhhG0MaBxzZEzAtz905efp64CWSXq43HomFNu
j0g51+GOsfsqE+yfxQvjYqScD+pypivN7IOAsnbQNLLxcStPEKsJtH57fT1Fk8r5nlENizCPgcqY
SqRkGER5SlEWTDQazpfUrQzKyhynWoKiDNAtq1J/kQDBB/W1YIcshxkXE8c5EKtLmdrOZ7t268M4
/oIM2wbkGo/am+XVxNYAWZJv2IcY+7XsuQBPB3EbhbIhdyqmJNHUCLW2E9QzcAXbczeADLLl64sl
ssKdgEwfp6yfhvFkoKeV9AP6Ino3gpLIvzPDhbVkNFEQbjAY0NtDQUYFZgXqmIK1Wt54f2aM2+NB
mQWZMTQAfgMxCx1mN5Ofrg9j2Qv/scBt7Qkqy0GoApRj9Qo03lqnnnk0SejkFETrcSE4ScvBF7Jx
/9kD3D7PQArc1mkP0OiaPc3BV7ubb+rAiXfi/sV5J/+8Yv4Y43a6orS9CVp7bIUOq9OgqzCIwb6N
/qVacoIS7qI1vDFigq0hWDWebDLRtHEY1BYwsupDz55UKnokLjuL/47L5LItVgCwAghQgRVNdim7
KakPVqM3MDYJtp/Ijvp3mBehHg+Vj3Q6MSt1k+LZL4edSk++LkI9iWaM8wz5ME6SlQMD0xWd0yE5
Wk8v1/e5yML87xeXVkra0CgToKQVtUfLD9rsJRE6WXCU+NIYqbtCC3pgJLMAlcbYHWqIBWRQzWLH
XBPhpETj4TxDRfJKTkKcowZqjOju9EGe/+9mjPMMPW0rSLLk46kFSaf5mQn7AwSO2uRcAcQ2a02P
Cix69tWz2yaBgBL7uj6I5frwH3/DV5f0wdeKUcai6GtQJ5fQA7DHxI5Xydq8r7a13dVe+UssUP1/
RID/PaJ8iQmEDnVfaSw+B0P3u4iAwoeGJdEGu1Z1BwHTo2Ekz2Y8OKZp2PUoOrmCueXZDxvk9QfT
x+1Ug3kCBR4NpSs0PgocncgK5x98JWybkcK/5uNtFx1DX7It9ABfX0KREc43UOhNV1oMjFg/hkhW
QreJKG4e/KM075+NYnEOomgCDVkqbPfuG3RXotMT5gAEvj4agUu15tFe+KFWa3odkrL0JIOzrQA5
fjQ54KtHZy8TvJhFljgPQVmagncSHq/QH3xwt3Q9BAygGQc1LsGYFlfIMhBSmoAuA1z895i6NOjV
FkTFJ2u8SdHlowNS1w5CTNaif70ww/kLP8STqvbl+AwZqbP2giTANsU5vivWiWPhKYeOhcAJd0QU
siy62gu7XBRh5G2SyBGCsHCWXQI1MSkl4OeGbVT+7i1g7dA5LPV7eXg2ptrty0dF34NV4J/cxX++
gg8q6qBSciYZmGTIgZvg6K0kfEk62NBD/3fraap/rycQjioLgP84UWVXKJ0rT88k1gRG9Hm5fgRn
FwPiznXcxKTwp4qeqM88NhADajBG5U4N2IQY1Hx8iZaotNDXqbO0taSYvpOl1X1Dw22VBC71rX3D
ehSZPkYofcdW78hBjqtdd2Ps8LZ7liwLF0oO4cbK7sN30mlOaRy07F1OcjQr5a6q7DLjhiifg5Q7
U9z+tlA0ptR01cmUbVLUR1OT0B89WncQPgNEFFoRnZJpttz6sRNkJLMtmW7+gYO4mBbOD/kmKOGQ
XIN4i/FuxvRRkUyo9hpeET1cN7QYHF8Y4jxRSAua6FobnytmAtdSHwcgWzsDcqpFvBsT4vbZ4KbQ
BrpuVuAsTM4tJb01VODtwrupOg3JuVJu0CR/3YRuLPq+i7FxHqke/F6NO7iK3AhOuTbvJrPZ1bTd
m51vE5TjyWStWjx5UiW009y4L5PGQQHzDaSoDtEBHt5BXMHtIfptBvmqR1WzKaV1D6HvuE2cYADE
b1LqTY0dCBawYxDlezOwvgxWHliX7KpGsxNtPPporNCa/Eke0HCpyt6o4p1TPeZ9fyhBqeC3wVZJ
lYeSoKhoomk6QX9JEm6U6DGZdS5BI+AXbD9K5apqGcjNEMBIsTPk41ktb9V4rVTbMXqXR6iz+r+Z
qXl1jY52Kdh0Png4IJM7Yq/7yKN7AfpVUGu3SaxuiRo4epqtW5LdFSAAZiw7qOPkqBmBrN+waRr0
SUmJ60+A0eV4QkPr3bN8tIqME5LlofUWK+1GgiQbBNrqyDpnkrXyY92Oxlc0d7iGpexB+bcaEwgB
atKjnvXwU4X0zCTT7oIaAqrtNiPhKm2SR4Ol57yGVIIOWduye56M2qO+tAGXFhrfOvT4s2Dbm3tN
S+DgA0CytX2LO7rVWqgwQfYWzKCgEbKh0APhAPlYgaRkqFsngghT0oYrTXppGm0dq9lGTu6HOtpN
smU3aeDVDJrfLALLQuE2Mfho0ZbSD9B+I9rzGBur1rrN1DsZXA95/Um70I3j0NbKyMbJWYP62NYk
a6PkhlNkugvOCU+VNlPV2vF09rHBpSG/JWDtqkNtY6R9BJEtdshY9qLLgxOq8q4ce81m0C025czW
1d6bgmTbgEZhgLZsjg7OoYGWzTFtwEZaeFMpbWYvNMmHqP3VQIwOwrQpyLsU6ZCYoYsq3gRAR3bW
A/TXPsblTjduoW2gTHsanKPgKMnvVa7uYn+bJfFaD99L1thRAKWu6SFNN6WE0XefePHZXftUNoDQ
7AMTiNGUuBC+mvz7mOxaP0AJ6tWS3/vGQ4eMHSFbS9UzGV8S8DwA1qqD2yv3ovLYRE/ReDepjqzd
hNWLPu3M4nO0vLFYSfrgDcMHhFPWoEI9GtYeEAVXKprV4Hu5tTZ1BkrPZK0Ou772IvZKxnew64Ib
+QX+tmp+T1VxmEKEgdpjByGuXr3N03Pjr2VjK4NAaGpVu0qeo+aUMOgy6w89mVYZUO+tCZHwQt+O
MVRsmQKo152pF3c6iWyavmkEQh1SYkd1hwxB6prNhwSQlJo8MelUoldKgkZFjADHr0pb7x8GBnC9
lm5Y+KhCtqVFGbEwpdVQQpxgqL1UOk9B+FKBhwOrGFQ9IvB79CfIDZTRsid/aNFqUXhFC3K51HSm
7i6RX5SE7HLmu8U4uZHmZfg/aHJVNfSnD65fn9sAdao+82ipOhKEhPP9ROgv0FA4FaqrXRjhYcvs
MHwJ0rMxbjW/dLRCWpdJ5TFleu3DczXeg3wdmzQ/jVQ5pvKvGFxsI4kfVN/4iEDCHOuNHTaQWmG6
N9SjG8ENmeZnL/d7cKq4mWVCJ+jV0m5olp9BTg9pGqDVGOhQynKTEOxRQ0NXu3TXKmALyIlLKDI9
OnLf07rVNFuH2GSA1HTI3toR+eKodOXYcqn2BZlmgKPBcZ9YHsnHWZnQ3KCu7xYd9OGSauWjFO7n
BW5E4hpN5UZZvfHH1tPCAopEIOCrI6cixnoCZXCnKasBUh9lVtujCX7KnN2PRrKNY8RweAy5ZFDW
YIPeVexrTA5S8kYhQTr0yq+wA4A5rw+dnm58Jd518Dx1pW77Kj76sXanhOycqusJ3V+q8uETFSVR
uNyU3TUWvGpqvDYg4pwgyhzl0bnQj+OkbOs8+DX6xDMa/6aR1NsuIYex3/QjORsyZPCgulqi26mP
PKWY2R3Yezz4jlKewynNZ4a+dZ4+NTquq0JCCVo7+HRyYgoHXEbrqjJA2Ii0LROimhcubIDCAX6h
JlFMRefihFTPDVoranyOnmTI7W0ogM3hCu3s3vhebdHasrNeFUHMLbLJBQnjqGp1iz67My3aDQgD
3RESoEb0dD1OWIgS/hoZFyUkptmnA940p0Z5UPy1oaQbUgeo0AjsLCUD/jLEvVxSM8bTEs1G57ox
TgFI3RHS2h3ISsoOnH7sOZwAWAR2MI/1jSpKuYrmknu+MIAKdBD/mKcCJCXwop5evfpV612fyyWu
kMsxEq5+n4Sl2iVzwoOmbvNVbjMvvkc/supo5/COboLQDgW9HgsPiL8sclnQpG+rRGpT81ROgz3p
B7+c7JiwtV+Cc4eu/VrAdLPwDvzLHvcsCtWy7/IK26UFA0BrgD9qOl+fRPVHkRKPZ0VVZ4YzQnT9
RzO+ZLaq7KOUD79fJuotrhRIVOblaawNt81fIPINyWDzQQEJk6Kn205S3arpAJMBjbiWPVIw7vjQ
jycJGuKsz4b0n0kT/H9fKPNHGgZYPTSNmprGOYSxHHWGXsjgbE0lmGDpkwbZS12dnBHyTdcn5LvO
/NcjkbPFOQJjCiQEK8DFDWG6C/p+GzaylzDrrh6SlQzZSNyHTj88Ji0VvFN+wHwVAny3RTSsOZUJ
/vL3KzjP497oKn049ivEbsbL+KUcNAKun3il3bAXclQ/Bkdeqa7VgTbLEZfLftAtz19gyYQiqWKq
iswjD7WsKnQ5KoZj49Hd5Dbo8wcH1rRiN9UndQHGsY4ztwcUdN6Tk+h0Ud478tY5pzUWJEtlkg/H
gpq3LO7WE54WXSbdSL1U2m1Yn7M+2Gb1J8Hdmk1o1w/uDVKuczLe5tVrDECVHPo2ZZE3KKjuF+Ag
wRPB7H5RvfFU2gA9V8DtydBwy50aJJNJccOU4Jb5rdMDC1DK4W0ztlutvunYvTXWbpylCIFNL8sn
W1Y/JtCMSVaN1uBmqxX6WyifzKGBHDW2BUTOpaldD/1bi3pPBFHRNrLWNJC8gYz7plV/G1q8a4MW
JerKq0i6gX7gXk4QbmYPgYkElpAAiPdX/IRyjphIVpBKEpZTXwdQ2zhrKyylp7jWPjmHLiKOQ/OS
QFcKRdHn/zfoTSEg8iPUpLIJmhRV54wnjVJqCTXZkTnFU/uACEx32HF4g4CfDcbVB+OrQZvU/5vT
79ssNAdkHVxoqvHt8C7SnWoRFICAav0xMnU7SYmnZJYgVuD3qQwXAYFS1JOJphDjO890YSJUmi7L
gzA+sxiATEXyUsjBqJYGdR9RmerHVWoYpgwlaAWn0kBfNnfj9KqWNj7w6qiAPXRIOg19bue6CJz5
49xjRH+Z4S6avC/AOzDAjLrWzHV0gz58QAAhSG45SBm8G8oa0BFdcSGX7I0b3BCGAFoxbwbO6/71
AZzrqzO/l8C+gQ8Iy3NuKZ4KLtsYoHEyoHGuKHY0xGkVKd39uF+5YXOZryFPuz5KOvmUo5aVI8M2
RZ+C62Thfv1rYNzVxcwJmYIstU5ykm6q797otwYNZQzItcbax/FnOx6CbgvqIk9gmj/9/KJyN5ml
SyZIJaFBiYeYpwKgB92WdpV4Plg1qR09hHc1XRUfoKYCCncl4rr9cZvx5rlYN0zlrEzLzAL7GOBP
ePk+RDuG5NYhtW1q2XQV72YtNhrYm3FjbUtRq/9PGDC3utx1IgNSi05RUz538QRtqQn85v4KKBRn
mrpVIHf7IAAzGNq+5DB9Qc7dSQDL0is8b5TMbi3NrdPpRiljj0bWCkSPeCEfpiq0cW9CIAZezcgQ
8pWbBuL0gqUTHXvOdxqxZtASaa5T42krY9Wc8/u4dE1XB7tPgO8EJb6dfoqQowKrPHQ+MK0QQknY
q4p0ktKXsvxSk5frIxPsSR4yL01yg5xUDn+WqrsSUL9ifMnjel2HE+QU23UHJpDrFn+Cj/7eBjzb
c6BWCvj2hwl0U7ITf2iIpswtQ8LEQTZvm3t5YrfQ3HT+7WxyLi1mOQCNDLPJlFemn3tCnEyEaFy4
iS69C8/tnI2RlZestE55OXqIdY7GBKqkOYuDdKRgHgXOkkfVh1ZSpUld60DgIhUAiovTfJMrtR3e
oTYELZeT+DIX7UjOhSkGeFQLWuBaKD57EAUYxsvQ/ro+MNEccn4qT6VcQtrbOhUJc/qCerI5uIX5
aoHg9rol0Wg4h1Qlqt8hrRGfteC3L6dQBM83UieiIhT5Pco5j1LupDoJO+VcVelGn/zULvKQIoEV
GU7fIJ1logKhQCclbEHlL3UQ0MO7shmQbbYaz+/Qq0fv9Xj0UiXyJP82Z8cW5NxkXGXBIapkb9D2
kCdBQvlfThCPyI+CXAZ7B45MF9e2WoAUhqbIFwuFu5e9ENHByYwATuaxxuXk0wR5HhkuoXc1+WbE
8fS3ub+Ca3C7VbWtFCT0I5ApHwPNTs+ghBd4pZ+U6d9e6c8ncIFd2xXo9sD2xidMKx05mTuk4OQn
ZP1ugRZhdxGu6ZmXr7mbL2wDz77+LnItkIEwNwLXcGRbX6RyUKqbW+ADIRH/vOt/BmR/vo+LCCu/
UtUQDJunUbK2gElFRbnJNODLfNuvRVt2+WD8Mca5SqWiA/oIsR4gPNSn84hkt5oLcjc/21P/h7Tv
Wo4c15b9IkYQ9HylKyepVPLSC0JSt+gt6L/+JnXuGdWga4h99jx2KKJXAQQWlsmVye04F+xh2DFt
DDslp+RKaQJWu7PX3xKnBNmrVoG6Ut0PD/KVcm/Pjr5ZkPyz5mQumHbWncBld/Oz1mUvzpKHplbl
dIp7+ZhPUDrN86Ohdduklm7qRDQ08Q+e4McW5z77GUXAklIC3O0cqEG6ZY/jNvxduyjW71sHmb3l
6shVd+B98qVd4urHzh2e2bN2oz6sL/tSXQVP1c9v4dxsPnZmRbIxPtmpeSgRzTQNtNuARi+H2qM2
VH4qMMI1n0X+IbD85yAH9+U5vyvRcEIeGilHbVFPtozqrimb3CUshLpfeR2OE8iiza53i9JUT3GR
PI10uE9VaL/XM5FcbZQ3GX1M5/ShAiW6W9J63DCKp0+3KDhBbVTn4rB+Qc8H5eoGBJMszH2t6Ttf
MiwLBYgT1THAlIDtLm2OVKZ+3aH/kttkM2efdt/cDGn+LJOZuhA+3HYKBk5o6SRT7o6MeZW9L2Tq
Jf1zpYCMGagCo9hOrelEkABPn4cRLO9f87C3R+NGWZAgPfo645UcgQwyB7a7vCvSt5l9olJZFsSJ
DFCK4lzTTLoKIVeDETSo7jpm+Jxjetya7vqwgBqGct1pHfqlaJNJKFWjbxRqw2apfoE7AbVklD/R
7sjipxJABm/CWgA93Jsy2YCi/WpEiJ+COS/p2aNUHUJKNmp2GGTzLUJ3Ckq5J2j+ODRmIWjWLdOv
025LFzRFKN2pFlpWzabM97pyH5e5q2nUV2Rzj5bEsWotP+wqB4JQU7PT0BCkCrreY3JntaEDZlGn
SnWnMke3GCP0OKhrtUfbeBYcqov+Ecm/AWQ5Bg35uqmZZ2GECnt8kkKwmJqB/gzyG48tcz935MZw
IBTlpkEY1Nt1wxfdx5ldzotlRgWS41aHJ57roxZatzaZf7Hhq6/kYN3S5aLAmSnOU9k6CJsoIO3H
tsP310ovjSenldEay2q/SUcX+k+9yXa5vC/a14Fs9TTdpWAcqhbclzx7RO4eoGzx0VVCfe/l+Vl7
nrgYZwrBwEjsUDna9/qnHpDtEs3TzFXd/0RC5U9M5989CM8oJaMtpyFrsZCPkaB6jUNQ3aOR5pLJ
KZ7KHWYng+E5FOHPLn7rH5fJl7LKhugxKpcaMmi97F06dS5p2IHerX9owev7/XCevUjFGBpqWYf2
cYwHz0hy34x7JGPlZt3McjJXPhnPE4WbVGctZkdPg4TQ00jcXMjuJ9ow7nLQiYVkilHPGYr7bkA7
XUUZPduViWjy+x+Syr9eM55onFgDMDe6mZ3o3AQSZM+UvrnOoUVhyK8U2C6jeDKUA24rUC3UrU0o
WBCoTwDNkQBvjjEOQVQh2txlZ86+IQ3nLK5B/HCqS6iV7nv2uf7xRDvLv96SPdV6xeQjFNsx7Qlt
CacByXmYe+t2RGeRe6ptXWaVnVD5ZHUNpDiAgfgVJb/XbYjWwvkOQ22ZHtsIbVMzPqS6smXtdV0e
xkwACvtzbO3vXuM7Ljn7KGBzjdLYxkdh/ggWMK8AqxLZlLv2PX1dSl+ZKzqXgu1TuayiVCx7SjBy
cgJSDDyT8nZQUGETdqpEwZy6uOezlZVqF2p1T62jVWa3aVce8qTe2VO0jwFw06xmMyTJJq6Yh68p
ABmLlsjlCpHEDDuT4UbU2HJlNrkpmPabXJSgXXzff3zvd/52tkJidHQwmGof9WkMBpB46tCHCVtr
owPmBJyiqLoiWtby9zN7M6GVMcpGdtKNwTXKagel9PsC3IFzu62L8c6oOj+kZVCiZglqVNC8AbQm
p4nfSpCsIInAn4h+DudPaqqCzEfCLtfzNXmoWwSxGPFev4fC+8E5lWxO1SpjMCLvE801XLahO8OT
j+pG32OlAD0K1fhE6+L8Sx3PealhKPAI0NABHIJQn4TyUyQoKf0JTeBuPudiQN4AzbUZbszItK3B
HjUSFeCKUUB3D54BcGCqJnUSTI9KSIRy2kGvp/S08HV9g0UpL88uHo5SRjO0lk5tkL/nT/JX+bS0
de2gBlWOW3sMsl63ZKN5S8KbbOPP9F5UBV02dOXV5+nFjblXMq2a4tMEXGqsVNtm/hiiD+DakLr4
Na0ED4jAuWucZ8qyqVSmSI5PFDOYqvK7ru4wJhDFRrC+t4KDpHFuCIMOccFKhBqa/Ea1W8X41cSC
sWd9+a1re8eFM8UQ6aXe4H7Yce9UMQpy0G9lDDRxZnakBqRgWR7VYKx/0LRIAYMd5HJm8MX2YDlt
7hgAxajl6fILRmAdtT6QMYHOTOO02pekIBixa5e1EkaDoITdfMU4oXORObb91YFJyQCwskqeYsBo
bbPcN9Vt0xb7kJTeTDLd6dLpZEsE4ypTMCimJ7H2SoW+bMM2gwl4vAQQJ36Zjf78fVY+ru/9n5SQ
f79ePEAsiua8AmU5SjmQITCirTFC5tu1fcjaYLJTf0etqv0CAybkoLutMgmO2LLta5+F843WHJdW
GS6VDKK5HZR9OxA0CVYoeH40zjWqBfABlkzjUz6iP5EWs+3Mivzcm6+o4r7acbeJ8z3RNtiImzpq
m0WIxG9L5Ohp8x7O/XNqFE5HUsHSv9PatbVz/tMoCTickN8dtVnaR5YW9HPoUAigdWXoRNmpmQJp
WgQ2Uifvj3WNMHwXW0ECMB3pblt7r+Kvo/IsF2w5t1n0mDQlwKif+UQdK7e3ykBtsK1DbjYuMBwe
GztZvrdahhms7foei24w56PrIgUiapKso10lnjoaQZaQAATgAkfxJxTv74eVh6nlyRDGOfB2J2he
Q08FWGsVAgN26vbqjcx2Unbdyw9DMkCpT2D6O0Fc+Vo8ekDCtg9ViahdPc5BE20m9pnHLluUtQBZ
n7faLr5SPuNfEiQBq9AxGyd/RXPxP2D7X9zh2i/h3PIsmSp4dZDKAsMNp9TsigCITr8wDobmg09I
CdqNkHR+AQCuGeV9dESnpLVwUa0IeqTzjdxCzqA+NZbiszwoIdI9AjEYpwIsg8g96Zzf1lobPf8G
CYbuDD7N7xPF0V/SLYYhQwAqELa9FDaqU16bbdtN7Imq6QLfoS8H/yyUnFpZDSEmKR/NufRomnu0
SNxUTq6MTn/KE1E35aI7/CkTKZyrsiJWN5iXQqegJidTU3cDEWW3F6/qmQnO61SmnROmwkRDQW1p
e83B6hV/3R1cDFTObHDuoIhoWeoWbEhQPyoB/Wo1jLi0qZ+HHxKYpPNRFGMLNo5PD6kJ3E9SwqIp
d1vQiHtt97m+posn4WdNfDooT0ZC7EGxjvVEPUybYqLjM26hvoDpETz7ArQqEZnjLzlBKsbsSjt2
lTtC5d7wwOJ1YwaQRLxWdqp1H6MPgRLdIg0mOvSXQ+6ztXKvslTpyCcQlZ0WFRPFjVz1eakJLvJE
IFEWzmiKPh536ucytsB/tpx6Rb1KFQx2x1/rH09w6FXu0Mt0omHd1cixLSwpS3dAym/aUpR5Lvvy
h5M82zfu3JcY287MMgFKCD3Xio2OFT7WmKwAuFIU1Fx8BH5M8elIIrV5aY6oh0CPEB0Of972juaU
Vy1U+dDDDP7tmeCTj4hQQickQBDFw7un+Fkg3Zg3GgjSJ0yGONFeE61RcAX49GME4CnuTRwLArWY
Jpw8VeqAKZJ9nSCZrUVVCsEZ4bOQuaEmaVTsaKtAdbQ4UZMF8/+ZyGIJYM4+G/ecRXGXpzPBmjrU
+Pso0It8s37URZeXD+hlKkMgqsA6gMDA5TUg2Uh3KbCHC0AnDlRBZnUZm3a2JM5ZJM2gz2E4WeBo
WKTflewJE8HSELDrHD4D0RCUfuA2IFEch2/ZCaUIzCi5gkVfhAae/QjOhehlB2L7ylgWTYLpBl3Z
gAbqXvWjt0SwwQJvxSNWAao2AYPFJ6TEuIba0nVi2YLb/f3OrzgSHu876JhYNnI44MEqrzuMPPlF
ESlBlpUeene3Ng03s9JB97lwjFkC/9rkMMC6G/1eak4xtJNZlAdzEbpGFwahuoOepksUyIUMWpDQ
wmdhe1C1qdrpKX2TIhGzhOj14uN0Pe+lUR6xR60X35jjIVw0JaAycBP7xi04OzqMkalXWrdZnJU4
ahPa52q3CTjfJTA3Yv/24wv8Y40TuENJzNN941M76tcga97TQywkjP5mwVr5ct91iLOAUQNlUT2R
bj7K5W+QMTmjhsZxvKWNkvmzEuIfA4a9lESRobSJqoNpYYw1U4Bkh4AXZlA7jBq3U6sE0wSpcjsC
H3ko2WhdZ25Rd24UbrVxfo/VKihtAGuKO6WFVugkuxIyeIzpND25aeLHkT1kLahFJ2o4iVz8Jrbt
SqlhuCW4DnoC2W9t9CyqGI5Ma6fTShfkzCcdAPMhvLKl1JV7tBz1yGtq5mkzxH8W7SUcqIRm9zLG
kGqDQo08MzedmuWYrQfbhvEpWWja0JcqTP2+np2KxnvokgVJJjuROrpS+9Yr8U6ZjaAgT1MairyA
4GryQx9zUdJM7uEFdAfIVDijemO3ThQgpfZkCLggG6ufBZ5nCcTWPjjn0aGFVCc0oRjx7D9S1uyk
JHOk7KFUwkBuNEwjE08ecjexB19VMehcS5KgNyKIOvgcxUq6BnKqGsCR6r63TmoVHvIOQ0b2y/pS
BQ+kzjn6mirZMC9RfYeBYkgtelVtBRoVJSiij8i5clCR9+FYatbRzDRn7jtX6h/WF3K5jPDzWuhc
ONhOytyYRMpQ87Jfyj3ddUF6awSNK46lRZvGhYSxUk76nCNsMtVfSnVnoVad54IPI9gxHmus4snP
Y11HnTY6kfZruc3rGyYywLlTlJyTiBUEQ4gUsz8FyLGq0Fs3cRkW8PNNeGixIcXUHChOVwSxn0DB
jARA4uCGGV3beJEDlFNCLw1OoqjvcuPkzO4SaJ85bDuiGtHb77jW+EoPiwB97Zmb8pfiyA5KnuvL
FBwHHmTcp7YsQdk6PpnzjVG90/BRm0Uzv6LogUcXj2Eot1ION9hD5Udz8z3F+PSB7iDldJ/vE2Df
1U3/hBmrG9WlB3lretq1cqNLzviaC7VnRW/x96Ta2QbrSqUTqhXyUa+udbDDMPMVjc4yfcEslVX+
6mUj0CPMP2ZHK7XBh/M19aYPRXL0xUfiqEok+ASL/1hx2AbnXyo1rIgZaspRZQO4GlSvit6r/KSo
1lUTiZzZn4yJfw/4Dd7VlH3NJsih4kn6hja1Tu7GrrlZKurQyRBNiv0p38fZ4/xNNitWqspwbWo9
QQdnah4LrTjQagoSszqMeXxqktAEQC36pQxqEGa56U6YF2lpuWchBhKt0MlNY1dUupe3k9dlYFOQ
I+uKdNTDH5xCgZJIhNh3W7D6KqQZgMUgh8jnzfpNuVxw/bmYPIC5ihPgBQ1U/jDV70HaOrpFQGNJ
GB/0cVzK1Im8+Q4MbKoLOUhkoEDwgm0/xeTYtSjkFzkJnnTcmGQddQnkOAtmqWOOHajVNgnQJfFn
fzB21Ru0RwROV5TImVwJqC47Ox6UWj6SuL+S5/d2um31x5w8dlKHBhWo1HLd7/MvTEaALkFKQLci
C36DwPF/R7tndxeaWc0Uqih69a3k0+YIIpxg/TOLLCx/P7OgyTVhVo1idjSM7wtfB02a039jwoaY
iK0YlsYzO1ajTuq+ARJeRyKqS7pjd6/rFv7Bx/2Y4EKjtkBzZVTweKnIeKzcI5AOBNUD3pKlama8
ZO82C3QXNOaFI+oKLzf6T3/2Y5vzZ7ZUQhJh0tBC6wEGpfTaZs9ZeD0CLKsiAdEwADjLIicqXDHn
13QzLst6/s7wwO9Qfek9lhv6cCZBIr8taZ3tqQ7aonkgvI2XPfjPijkfl7M+6nMVfWndkffyxtqE
oVOeys3wCk3PTzTFdMBFzV12LRJaFmy1zbEkxGbV2XWlL6WOcMtAWw86hkDZisz8Qyz01wJ5/se2
qcZeX44TCOlKJ5/dXvGyxInBnuSlu0naV+Drd+dHNJsFXle9nEz8mOaczmC1spwnMvh4YoBliHbb
aiACJykwziMtXsgQbinA3F5PAbrOovx6mFQ3xsVCwuerpv2Sgbgp628k9EnaXNoZpHTGlPkaA1V0
Oac7Yz6AbQA0WzdMx1OjQTB8rqH8q+p3hGTe3GogPxgxdWVlrxmofAb6rhuJKNoUfUku6mMTASnW
BCgFqGVdi4IYKPzN6NWYhIeo0q76QaVeE2GKB0kj7STECm92NARTrj/LuREoLbvp8hY68zQOxtQU
uN1/gAv/fAXOK2amZICWEQdA3rcv5CW1XUxDR6AgAuWy7SpHq3NVEBrpjvTV/EcjK6L7zTNd2lXB
mqpHoJrt+ivNra/TbXG/ZNJkH7qjrziJn2ys50QwWSJcOedJm6jRbTNUlkIeWKu8RVbe6Q939gfd
KbfqCZJwW2Vb/c6Ja7mit0h47zhXCoz9XGngvj6S+zFYAPSaq3qY20LxFMrx9dU4+9rhv5wPIj9f
m/OlAzNitdPAfyD15iYPf7fGIR9rR8LIAsZrBUf/G0678l7YnPfMOsxwxRRfFh2QnQxCpsEhW4yj
+/G2w/yOcgt6szsaSNf0ZdiBvAqQLqd9LT/Yh8jZXG7u/rVwnZc3I2pvFkOMn7KEeCgYoUE4gv3K
0alruvSh3ZP95OVBlILs0e1khwjVZC7nY/+79Tovuz3LiTzJJY5b6U9uDNU8zOmjKrlfKkao2vyP
qoyoWq2uex+dF0LrWSYxhVbWMcO0mmXHh0kenwaz7J0iA5kUmHgXYjzKbnpSmltNHUc3ayAwjxSN
Us0jKQqB5visNwh+jQny51ISvoXNvAUxX1Qaj6ZldKg82ndxgfQGlBRTe8oQumcKBmxuTPWUYteB
UApPUzOf5Cr/mKLivu8AIjO/2rS6kmxhSXjxqP987DAs+PdATwljO4pyPNrW9dImiFCaD1DXhC8x
AlNHF1Oki7oeJegy50OjMkEjZCSA/aTGLi7SoDR+xd3gghvH1cSiOpc7ED8naTlpZ4FsChQOyVo1
PoUsSDHNwXqQLkoozkq25FaKdIfJJyiJdAdwaB5qU/XXQ1BlWc7a/nKOsxx7qJvJmXwcu8FBwgKO
NAZc2hG0km5ogpIs/0XrK1DSgAdvS1BkUeu3djC9lCWbEoCK/jaSbTfrhi1rBjCukY8hjyGjdQP5
S8Fv/Yek+GevOD87gkUJAPtwIXzJoGppIXeznSbDJGH3yeyHrh93SaM6sykd6vyxx7db3yzRrecc
bp6k2YynHANHrHVbLTDabUFFvkVkhPOzuTwopSThQBiM7JsOc2LNlZJU/3Iv+flbO7Sm1MB8Ndx5
uO3vl+oO86KbaNts7FsRyYfgTn0XVs8OuSxD36xb3OU0V1DmKHzQ4jkW+BsBrDOnl/Wv9A8VgL+O
yfcxOrPWWBWz+wEuQ943u2E/B7M3gbMPfIBPqjcjEAIwcZc5QP/QI43BvKF86ILupuiofifpZ79B
ylSziJeiNznanyR3GUSzwTaC2rcLGqNmI4r9BafmuxJxZo/GBPS6KbyWzvJrI+yAFb+OgOVb39p/
qID/bO3yM87M4CtC8bOWZtDrGn5PcdeacZ8V6JpYE3Q2Coz75O/NnOyrGpyHcStocArCS51w3orZ
JE/iJcAFhg3DmQ8mSExYoCKDtLzW9+NbagGM6rUbUYFMtL+c61G1xJBqinLvLH/Nzd7I3kNRR/wb
TbLiir/DnrPN1a1CraZCzU6EDOCEDBPAOkN5F4HqtkcBoglkOXQk8EgaINhK1Q17NcydWT0xXd+a
NY4x2GxVnSHEl/ZhI/tdZnrZvJ3NG7lLbsCbt0/nQxHHgCAZ3kzj26IZ37MQWufxtJHAqNIXxlVS
sm05lFuEGd4k362fH8Fj8x3Fn62wtRsJE6/4fFChdIkpO+P0r4o2Oj8lqLQEcjbR4mnAA67ZG4Lb
tr4GQRDGTwRGWqg1jMA/a5v+im3yTbxjO2UrrFYI9oofCZwwhSsViwcZKhdJRLYnXorYB7Wap7i+
hm5mEAdC1vvl/qwcQX5AsCinpMBI8TfpjQqaNjesD6kPHJnX+9kISlenZjuw9AT/5dyUbtiLbiKY
thTu3asTE2QM9YgHiSVOpD2OIfgWS2G/aClE/LHCHzM84q+CGFxWzKDZGk7GIiL4SB/odqmrJ354
FGUqF7fzzBjXABvyNpohdIf6r31fg4Z7LMCIDZrZIhOdSpGlZdlnN6uHym80DTgtFaSVtNTJhq8q
RGU7+Vw//Zc98NmSuHg8s6NRjiLQIlUv6ZOyp5t+B5pyV/JBMN57UKbZ1cf42G1nwYt60QGf2eXC
cjkq6yqVMQxGSug9SBCZQ8GHdIKpoSWCWzsd3PtmTFEtxSqiIhLqbkFsr5MyaE9qwYBRCrMY/Tkz
dus7enFhoMpTZYMolmVzL4tOFPCLllF/ZGbnKcNzOkpgfhYYuehMzoxwkWsvq2PY9rQ7SpgXICVq
/lIZrK/jct/hzAZ3gQckopoqGR1K2dUOvNnjQ+ItDIeAcsGPgBlfXNG9mBz+ZfIPnfM56QxWtXX3
XVgFkxtY1T47b/S/h8G3osxwfRNtPuk3GEs0KbS7Y4MGYzneTNPX+haKDHCXmKVhWZIq7o9KKrnj
lDshWLHXTVy+v2dbxt1fqahZmyMyPOrHVnHsozUtDfPTeLBA7+lMNgoInurKD80jClamwPrFPODM
OHeJGxkBTtjgEofzrgb9fZiB3r0ASTAAaUkjuMvCpXKXWYYqa2vKBeAHmd9qT63sq8M+Zy7iqTnd
NMpXYhI/n0DN0VBH0n6F4ZM2dk5XvnWz7a7vu+jTLv77zD9HJckjvWi6Y2fJvjFGbm4KIh9TZIJz
JHM+lGAqqcABVmao9MuoEqmWg6z8vg3jTZ7Db85TWjpdXOp3BiHprWJ1BATb8YMaPetQOEjnpywH
xRB6vagDtb8UkIzMo+nZWwtA0HTbBLNduV3FZq8jr8WIjmKWuiW6bxk5kubFblMnjJqHZRfl9qAl
oIcFLdk0ukxJXUa02QE40WFj50JRHezBj0NS35o2gMgYTmq0ZwWwnSLEWKQVnZKERRvKwkOW99dT
VN4Rnb7kfXGlgCm2iXZEYWBFAbgDXZwYdAZNexhT/fZb/8W4qiAtMKEPXRYK7EW+ouv361/0cop3
dpg5n0rrmXWyHvbH9gVVX/R1JL/dZ0+zn/iSJ8qghYeZ865pHCL/QEB4BHFf3dxYxGa4rUXngRUx
8yTD3nRavIdo6WulVigezbvG+kjqu1JCipsiJEB/rQJ5MJ1F12zpXv3xZv7sA19JqCRzzJCOKMcY
ChdlX0A+pr7uQRFDauKZEBeJ68RLLONBHy2R+t7F9/rMNhdgyTm4cSJqdkdT6W7otKfI8uXuMw/3
TUuvM1H0I7hifFafTXOUSBWWCrl4pFqyY1eCV3TxA2ubyXlIY6LJ2OkJnoC+3chavA0hElPa9aEX
hTrrcYf93dQ480gz1VpdmfGaJVXphOkvyFbLnUiz8jshX1sP5/d6vVDjSMULbfbKe9rKXjlmGw0M
BTkkJ0gNt6KBHKH1O+szNswAfJ7gezYd2X5qsl+JsIEnWjTnI0k8d41uQMY+xetq43Ut5MLpJZFO
oyAWsvlUXhtrk+qpaYGoMb9JD/PW8hLTgbAJQhPZCY//3UDs2UXg3EOZWPKs93hfEKQ4lomyWv+6
7u8EW8dn1i2GNY2xZR14IA8aoFbgIwztZrNu5HJr52cdfHZtkLgdEvRvj4sgzZf2NXv0CUN76C8B
6tU66Qb8y361zztfs/4D5mrB9eOT7qEL07QzYV5VIyc3nscwMApQd4n81mWs3dk6uTAsjhqD5b2K
eAD1yUHZNN39GG1AClm+SXnQPUIG5z67AdMztId0LxoRk5FHcPyzX3nsmei+SV5zEsNOLyOWzn4X
53/6uDMnksKhahsNNAVATA13WUDBegtAOEMbyYkD6q9/dIFX/e48nnmipgU5cx4iOVGpFshgS5Ol
xls3cZmG72xdnB+yiqhAdkwwWkhAFAeNmXYgjtU/mAmoO6bEi6XBD2foBaPEYXeWr2Yg11Tf6+ze
Du1AhqSVlUC1B5lTU4CskH3YTArqjN3ZSbht8mp2m0L3Q4wQr/9wkSf5Pkhnm4NMOxkjE1nV0tiu
wPz4VF4vn6P37S+pxhUQ4cdEX4MLayow5+dljjdOHhVgaCt3sIP1NYk8Ceerqn6ai85IewA3wXWn
gMkAILSICKxcDA1M+VuxQtOgZfP3iDvOhymDchbCEgXkehokz8A3PACBQjqnZZiHhBzS+rou7tyZ
ReXvFkc2Znas98ox67Z9+hIZouTt4sadGeCcBpNLqYnZhOq3dD+GmQ8uYKcBqGZ9GZd98JmZZZ1n
R6610wnCyWBaS4iHdtqwD+9mr/DSN6SIme1p9+0XuwLnXDAdqMv269ZFa1z+fmZ8MAqlbeoFS1G+
1lDbTGWHQnLx3xnhvIFk0pqxzLCORnovsftetzw9pIIDuPwnf4Q+Z9vIxRpIxZJhArzvSPIByhnI
ebLpIE/djZakomdz+fJrtvhLq1tTU2ZABoQMKlsKUmoITu3qEOqAn1nOfDt8L9h72d5ZBVSl2FM0
0Md/t6XcpU4GTDqDSsY6jlXv2Ppbhbkyuf9aN3I55/rZUz7X6IdUk9sOV6yMwcI5ZtjTwmWI38r6
qaJo8lk6iIKHp7LTvIjcNlIkuBzLR/tzozViarpsKarBLTPW2WBGFiaCGQXqopZcciPrv0Y1dDMi
9P0XMyvIXPx/YzyU2ZasrG6iXDl6edpsINPljknlEBOy7GDE6trr2Bg2ggWSb2qElSXyoOVRyaTa
Kph1TA3poJi9y5bJkEKS+m2XI4olKjhSmTK3nq3XakBnwEPK4btaj7JBUedf7ZDKeym2gf/6RjJE
81GvwQoqj0CJS8DbOvEAhmUghCd3StSdrtnQNLObXQJ5UoAdaqdUzL1htr8tIzK8kXSB3rfgfAVj
cGIC/mfl6bMS5aCOqpXXytAbz0zQrwL5YOtD5a+GLkBbQ38tz7dJ3kPTToc+4KjMO2voZmcqotlv
i+6qmOZDSltwYZDpuUsQ5UEbjCC20tWHLqqHQ5bkBjANlnmQDdW3pBJNFznZM33aWJG9CaEpaIw7
EEeNwC72mBrDiOdRVwB6TBry0cwThGsR07USdBhtRK6x7ucdWGUNG+uENEMJBE5+143VppSSYwvw
IJ5D0EqrBVgyphwSCCkNcvNLkm0f41o7C9zJCFHGbQY1PV+ObOqqafZG+96rRmszt80mlPsdk+nW
oGCSrG1GoUiqW6i3EMjmtNVNZ4yFU8dytBlzpkPA0rqyumhfgrxokGI/UtVfSS5DCdRiTwbmG4YW
WlQjQE6Zqy8qu0Xngt8mATFRea1RfZuDiShmxYuUvapZejv34FVkqu62irWrihRjdLlSof8+vpGZ
XekWe0S5wJsUum2QSHSESY5lFFdxGkHAsEEtpwnRl0nU7aSqjgS4j1yD1saGfIenVBPUUCOSOkgr
f094jWb2RJve/6+czF/XzuLevw6yrsY8VeAqBjRCewz9ZQp6duvb8igG8X3nTSvXjYeZm01WYmAd
HqX2pXs0tQtcOATaCEOfAdXyzU2yrdTN+N4+JXetm/jZtQhXtvistV/AvYY0ZUNXmDUI2abSUeaP
MQR4OHuJtZNcpsGshfu+6Hbrm3yZfP3Ht1nc69jlxBzNwiJHzQQzVttt2iJrHCPRKIqJyXRTdiO+
fzF0TqZhZNSaons2Vm/dCOlH0vpoZnhgg8V4eHajsQHKTR3IsyJbuk+grIl+ilvq9nPUpg9GlPis
UrRjLmXvk6nfpjFqmHbn9GhLZNB1NuS92TyqnaAeu5yStV3lnuQ0NgEZAF7pOJgvrfaYQC5tfQtF
BrinaJwTEEeEiJRyDJUQNYCugCCCuQz3+PlIPHBdRbmkCKFThpswXumH0k1dDOjv+mswV7vrq7mc
6JzZ4uJ1nSmdTjWA5Af3G5mvX/0PgpbsCd4Ep3INwfzrZdjumUUuXu+JLWHuYRnhe4PQgIVK9Vd8
AI2xHz3HkS+XDnto3Mkpn9dXejku/Mu92FwUHykU4s8TGn69MewkACrtkPqaPVzbikhU6nIw/WOK
82QZIOhVhVLxsRsx6ATNArk+Qdr03x1EHvMNLtc46i2mHI36LgUB3dQLDFyulpx9Kc5D9UnfDbJe
fs90qe4YO/kdEriN6ZONcSSb3x0CBQxtp48gi3Ah+LYdJBdTcuURcnVHFOMFzku0rbzvom3TK1ED
aIa6b4Yns7m1h836IfmOZFfch825D0nRzUnS8QjNjLitpEFOBtV1KHEpQ3mLUr+jt8PN0uxIiWhs
VxGGgNzNMIlWM5kU3bEs7yXQ3mF+j8zQ1ktALaXOU+xlfXEchqEBD+o4OIygTqaVcuXUJrzwUHb1
XW62IHuZeoJSigFJExsEgWbTA02sgyadRbLiaubc4/+17mFtU/fyYz2ad6mOIXEr3Q3gQWQIErt6
vNOoth3GT1qojmKj/KU8QWx7jN/7ca8AIDnXmN8B73NeYNaFfMSZ5C76wyW7kiIwFpBw09v7yooc
q4Qsen4b9fuhBe9nVHhqA15gQ/U6GkNmAqlm9JAlx2n4yMuXafqQJJC/hmAwHEq3heR3Z3hTDLGG
AsVqCKuTCUQZLPh/pH3ZbuQ40+wTCdBCbbdaa3OVy3bbbt8Ibne3Fmrfpac/IX84Yw1HU/zRAwww
Fw04ixSZmcyMjCDyrkhGS5KQkIQ/KrGxuqZ2ivlZIl7TnKN4hkonBrqSwCLloVUemnSATvGPRr+G
ExRHoC0NPWpLSn6OBBFeCtBiU05ppaKbEkKF4Dqkj7R9CtTAE+PG0SC4WYsaaODn1zjWwMLfW2EA
EfisSl0UgkPbaBSMy0ITEXKlcxWccyW5BqAVagBfjqGpXBr5VVHpfE3pm0YfOjwVu+GbbByKWL5O
aAS2+aOUt15CkbODJXAefnSYwM2V3NXF0jaiyc6K+1HK3RkkXVlW7kdNdubRr8CwA6pKEIzUILd6
DbGJ2c+6BNHljO8hSlZILgQ5Tp38FM3MFnJ0nCH5BgUBW8MLh+AsCepDSCEW8LORe2coZr9LXhrI
s8fRj2o46fNBTvZKD72oYPaCuAPR/Q5JpRVAoiBXnjV1T1HfIdVBLO87jXimPlq1fM7mjyaAQRBN
SGg+SCiklfIxKrxASJ0af15ZZkNH3a7kw5g9xuQ5zl/L9pKkp2EM0CMdHBF12GzC5wV8M7wEwn2o
PRvgJ8uK2Q311s7VyoqVO6LcxeougDGKbyUJPqQhXIqTUtHCyfDbwuJapgacvmTTwEDenrgDqWyR
Uh9ziLaZAiKko/0P6URJhnoCNKV7A0pnYGcZysmaxJ8D3r7gb03jh2RAeSZvHSXaTfje9F4F7ddt
R8TJMtixj3oMB40OSA5bTNcXqAKlinPbAifyo1SHTGpV8gkEiAhrA7yNeJDtxhowSIKBIfMKRhOo
hFqmM3Gc6+2El7ClwXyaMIoGAZhLKE47jG3F4gQvQM5UL30jm+zAkDwdZCe313l7JyHO+/dlCoo5
QWp7Ni6C/LsBSUs8P9w2sIQdNmTIkFyQJQW4QIlNLGiXgG20o/JlzIC8wTMZZIMeaDEOaHY5Kbzz
bXObxZi1vWXBq++m4impJBOaJQSzlMRe6CShE4KXUnvOPB4Al5eLsjPFRYjhNiFt5UtVGniUGHYv
RV4lKG4lASAJf54WxMvjl0CSTQsqxpzVcmL+J/pitdhAqtUaaAXE/P59qH/Bb9gqhrs4W7okuewn
FL8SHX35FSsrhpCaRp0j0SlA3COFb6I2o6Ki2UlT2n2V71P9IAUvAc3vhEniVF5vn0+oG/7dNjKO
MZELbLAxXUb0nWa8x24vb+uArle3/PtqdRHYAesR+O2LAHLiIEssM7jK3Z3ZVruq4zAhbpf//0p9
dSZ/IvUkVgTC2pdxvjf7yAa5kSgmdjBGpxCiFzXSw9uL4x0Q5jmWl6g0hQ2KdXP2lubUh8QUJsNG
jpV/Kc7/tS6DcZaJasglhlCWVFj6aFQAT3Iw6gWAfLwDPuiRY21Vp2FfvyHV4Z1OzgkxmCfaLJhA
SxVZ90mqSjDTUPj5Jdi3R2hvAI+MeTteps15Kxny309MWwuZLLbLiVFlqzB6WzMET9aeKSg/bn++
TW+2OpwG8yzLo2jQ0gbAuPA5fMjv6cF0hW/LQExrRwfeuMZmzFv7TuaiN7IwgbO7N9D/7Vz1tfyJ
WgTm7RQLvIjI7Z8LTDNyHfZW3FsbZW44pHYDQ54RINJ9uBvu5HEHGuTiW4x2ste7iguuKXrJCzu5
kmN65de6tq7I2j5z/7W0jKpeAmLKlJFUhr0dQQGxUN//4EuuzTBXn5aUynkNpMIiLRjvIhvEQ5a4
133FFe55zevNc7O2xtx7Y+xKiLxhUxfWnMguLwsV0OzrPvhGAMNwbi9u6wp+WZPZXEmt5AAcNACw
RGrmzOUuGFL3toVNyM7aBHPLgW8qVchCLDMA8kH7PZ/aS3Yn+eWzhLnW6KAfWrv0eb7l9tGQ2eQo
H6ayqYtEvuR0cGYDJLWJZlEj3XEWd/sKyOw4aSiiWDZr+Fr5qThP51ayUPP2lASDw4CUOwh77bnC
hENpp98KkOv9iQtdby5z76c2LfphQNEOIeikHRQH0Hn0RGC+2CtuidyfS3LJWzJz60uzNQjm4/8H
klZ27W7wlik/XoK2FdzXK2MuN0j407KRcDJVE6oPE6oi0A1NXzsQzrQx5zNuFoTWxpgrXlegwxsI
1jR60f107fD4tZcZbITdy+Doh+hMT7EdOcC8Ur+Hcqd61T9JI0OQUnznoq84TkAWWSdQB7ER61B5
HOzZqx5yL/MXDtMQGkOlzdvpzcLlavVsF7SI1HqUBDyYFpfTPVQ+WJYPEBT/vtgEhGYHGnse4dlW
JF7bZLwCkUIx1sEgdBlQSszSu1KZMCqsO3397fYV5XiCz61eJYkK0tB0zFAepaJoxXFmh8O5UHnL
2RwSXa+HCfdKEWaKOeAENe7k5t+lXeKYtvmWeN0Z/Dt+6dbawgfjxJcF45BX1h+Js69/weLqVwsN
lQz01XO8kJ32Tn1PXOUYfZSSVd0J5xh8OJJrXpNd/6vtHNQ7Bu44w/ZGq4qq4z9RZXXA4YNB7WoA
dtVO4P8f9zqd3XrkEXNs9bBl+csKk8EVc6XTPIGV0nzPc6+miTdBDxjquc9ClDn6RFE/RGW6ynhq
2duh8ssy84XTTu8q3YCmHh3A0rAoraBcdPus8kwwnzBRqahHI7x5ou0DCN01LY/MehP3vd4/JmBI
TZaJVKrNC3nTrvl+PHU+Ct3+iIeTpdx1zvy8SKyMiTU93F7bv6SoX/vHxA28B6FhUCwTV5WKJlwE
4dLxIclVSxtMV27nUwioaT1eaEqcOP7WtRPwuyVPu4N3SpmwkipzNKgE56dHNXXQJWtWqScAb3F7
tbwvyQSUpDIh217CvQld5ORQ0OkT97aFf8mrvvaTiRFJG6bNbBgLGVyVo7O8CGaitv0qezq+owRu
nIX8KuO8g/8lWPxllgWRZA0qjHEM/XYACA/Ne7zLQU2T2YH3iaR9SHelz0tSN1Gkq0PLQkhSSrKy
RMv+Mh2UwoIIjY3a6/NsS7ZwSI6LhjaPg4dzTFjSO60YVdSHFmfWtXvdBN9Qr/md+Ov2N9w8JYqq
aaqsG8v//u6yDUFIekktyEVq0kM2iJ4G6MJtE5t1Lnllg7l2Sac2mpABlx9KolMpymOYyr9rrfIr
M7rUxuT0M5hOibiTBvO9F0P/tn3eEpn7FohS17aNiKZo/otqj50W/clNW62PuWkY1ZEh74w9rOaL
UWsnlKw5W7h5FlYWmIs2lgkpMjmHaK6jkUMAknND5akwcbaJvVWYmB+GKYBzrFM8FcrUritecNm+
RV/rYG9RnapFkmqku2RQhcCUbeSJ38PF99vpOYGzmI4ypyXOWxUTrCcj1TFNA7Cxkbf3DTlms/r0
n44XW8UdhnwoAwzWXpQOxLJzY0khF7+6maqu9m1Z5SqxapCrgrlQiEAPFT1hcD69R6UKE8qNkwPE
rlkpui0Y9zadP5H+XF1dtnrbiHNu9BpIKTH5Ycm66sZhuldrXn1jSbXZIvHaDOMh4qTsi3bC+QYx
O/h6mvTY0OKU6i9JVgEa1x2G4BCRx2n4OYr1/vb3U5b7f8s44x/Epo6ziiRQpQx6ewBqPm+Uaw4g
xUHowRwkBNO3jEx7SVWvJBu+gwG2bNHvUGU/z6Xd0MWYz4psVUDWF1FPUs3HEaMddfAQKk+SGp5K
aXQbPfQ1Ub1q43Qo5uZYzSnEyLNdN8fPWZNpthIIB4WEDykdTUtMAC3UypDzxty+C6YkSjJYg0WN
uQsjher40Cy+vu4xrbSvAD67vZf/4uq/TDAZaq6lqFURPYKOamZ3SXbUaOZ2XWDDqxN538+yUw66
W2rUAxsEx9FvZ5bKl3XmmuSFLoWkH9CR9XPTpw9id1KcxFvAbonqVSf1EMZuf8aAFH/I4HOm45/H
6Ms4E0mFptOUsZoBXsr8zp0d8U6BMie1pJfAWV6x7TMIzz/ZvSpXcstzgB75ZeEPpA73Oc370sx9
CqESOlCtIpfwd7ofsRXH5NFwQFccVNBKAkswkPYgL+TBezelQdf3mImEct3H0NDCPU5Oowd5dy8e
dzWIrtHcFhzgXeVv04xkXwOzDfGq+qB8S4z7frwr/Yj3SlsO8z8/x1+Jjc6EzLoP1YIa0SKTDESB
6ILD0CtLt3KqferSCpyNnKPPcSNsG6Of2sAUNKy9dgx/YRsHMZQqoKFg2qelEDe+QQRPNDBtxHPS
2wnx17lXmFtHA7Ee9FyLrt2h3BMXybC7sF8RTBFbKaSqNE88Yr7t9oK3c5K/zvsnHHIVk7TZpDnR
e3xrJbTABGGBW80qmsfbVj41Kf/5Hb/MMNeqUdIO09UIfQXp3pvqVzSluzCP7vo5P3Rz9qikzS7W
+mMwYOJBuo/Dx0hCSYz01U4NR0wnDI9qIOyLSQfyIMWlNOibCgBMq9Z31ayetKK+jgE65GHyodXC
QVXlfd42P7sY3G/oHMwaVGWgVzoNoFZJtJORC8ox6cvOmtRMPnazci9Rs7JaZU7sCWgQaO94U9d/
pB2GMWM0362kpX+U1XxtCnO/tVDrhzjsCFAlmitOrwL0+G7v+3b9b3WmmKiYx6JclynOVO8pnmbH
B4KRD0uzBB+dcNHiXR/eaWI8B1UzqSU5ViSE77r4IKiLng9PD+Bf8s+vfWOcwlwQUiodzmzvtadJ
9vsn6COB0IPuyWv8kxCAkXkL22xvyl8bSZj2ZiOPZprE2MgW1J7jaURhbKHDFhpsZmABYQSPbHil
HZwhHM35iNt541/rJWyJE4g1bRAxFZS+KsAQoTiPud37+gdmXWtLv0IMwZV32gOP2WaTu3a9ZibT
wGDarI8m9nnEsOlvobA+UaiQk2h/Kwd6356h4DRj4sIJ7RoiWNzX+rYv/lo34xCrxlAlFFvBBSJf
+zF6SVRg7wapO5oGJj3qPHUbQ35pmuq+TBQPBCWPEPYAu1sDGub4re8B2Z5VELER3jQwJzATJkOZ
wqGQm8VpAsVqYdCiBPsE55tvB76vtTMO04DDqmWKPOT/SxYuEmBgy9gP+2lXcVJKXspFGE9UAvin
BMNkXiIQIWOuP7O6t9QJnI8RQEI7d8tvkHq5aB6fKofjMT4Dxzr+pEbYijrWKYEIRbsT0F+eePij
zVGG9UFm3FKhDbU0Suni1VGoq6ZZsSQB+UQvfK+NAQpixV3TzCBWvUNyYpEIs0Sq/qwSVE5D/a0s
z7R619SPFLMmqZIjHOicK74pc7H+hYxLq5Re6zWwa16mRD7qFQaqAw2DXFGcnoxI2S/y3Wgr2QE5
tdOexn7aQjvhqUAEjKPOomDMkekpA6F6DEhJKYJguEXqnusGrufLrH6fBMQ+lNMz7YFAN+P2Yf2k
QLsR3VXGOYZVmQbqkrFDFdXRX7XffYx+IZzi/f8kiJYR4REy5T+JKwOMeKz8hdSTGPvgY3ye38kO
sqOcHeWcK5XxmRDjCpMZ0tiXUDi3xcGsntOOl5wuH+XWshn/WIWSQAPakqWCabfGTkTnCaVw1Wt8
CRpiGuj0A6u1QSk4/ARvIrecucmRuzo1rD7YMGJAbTLV6DohY4xseljA5oI93AtnGaS5ifs/obDR
b0N7GY/X7sbvQ2KHF96kDi93/QRur66xLqkygK/glQA6FfnjOQIIpz9O3zuvfCavaCDbIbeCzPvE
jIusiZZkhbZ4YdD+dtOhLRMwK37cPtvb3YavwM+qhLWmShJBhJXBRsmR2JKF+bJ76N45gIGe/4ww
df1NmYxNI1SQEhX2TPUjg36PAJyzUHFKNbytYxxiS9WkaimymSm8jsZszUZmRzVv7pyXNKmMV2tD
oO4DEWFl9GLgyd0UvGuAfwpoFH3iMSH364ErQLTqylK/xy+3Px0nbWJlxIRwJlkvwysl7aFpFUvH
LQTjuvnrthne2Wf7lULZzmIKZi6EavlAUeE/Yc4TE0nEqvaKj3MCvMEfcVOsjgmr+qTNej3PCYy2
2ZMYPXTDz9urWk7ADd/G6jxRM88kjcC10Cz0JJl4XXzXCDHoWGNPx4ipRrnMz9vlw79SHnaEGVD9
ojRDGTR2DsZvAVkKD8FJBTgqOvD4L3nvIrZMLsuIuGYR42zsk/vyExXROMNpEZ/gj5BxbhtbL+/D
BJyhCWryIsZt54e0OJba/e3PxTuEbJ+pSgVd0QIJfcJql6N60BQ2GGBtzYrvFR+FZTAP/h+ESTen
JWVdM0zN1IgmsshLqcF0vVSI5IL5jN9hA0SNVZ86qJF+0NmOHxrIIGAK1wJQ2DOcwatat3iC2McI
gZJ3IAl+9+8YdjzFd6ofWNN+eIz4L7fN3V/9RDZKKxOwoeNEwLZniTYtfIiGYsYYgEaQ0JVW+GQe
RnAKckPi8nf/cYNWdpnXS1BlkDBMYHeBUegYQyE29CDwTURP6E5kp+85R2D5g7cMMq8SyDRjQLoa
4RLQXhje+0t8WFTOsxN47Nq34MzFjG36iNUKl51fBf1gNmOzCuBgew+qKiFGFFAwbeymsky38ULZ
yvbNKaidbq9A2ofHB8P7rsybpRMj0QjmmUCZQLYlGjkSYBv5H9VoVmtkwrEBqlyAphHCUKNELP6l
zH+Abl/fICYUd5SQSchGckkxiqR29xVwhpyDwftOTBgmxaQkja4qlxpaMFZqDH5fq8eqepyCHw15
ieanYVz0EzCsPFd+Iff2pP0UABFvIXNch7Kt6K91yeM62c4OvraWHeLtUGajoYCVL+mz8GH81nFD
Sv+TrxBVleJJeh4CH4T8qPTz86xtoNXKPPNCgByfMCUVvDK5Q1UFUuzD83wyPZBK7cuj+JgBH/Db
LfbDaXiK3MBNbB737WZ+svoBjGNSsiiuZ7GuQJuY7UHc54lh81LH14RL+s+zxLiiio4kj7rMuKiY
NbxrUmt2Mjd8E0CfLWKU0loydPEYuDxyyMXj3PBIJuOR+nRKIFWHL6yHphuO1zrk4tV5S2N8kKho
ZacPmnIRfaSZhWV+mJHTnSUQ27WulPsE7IHoqULcl3OreGtj3I+aNm1OO6wN3BC+mt5lkejdvrcc
B8cSMIMKo61SCQ5O7NHvMq+xXLryn3BerdwPO85bleJQCykCuIjOuqbclaBWJZX+4/ZStkuJq7PO
uKBZNgNQASE2TQfhMjznJ/CkHBSv8wtM37p0Lz5O3viMp078wSePu31GJBabXgI+ZTQl1qhBm9wY
q0vQ3aWl8mSUO84yb4dgtGj/HhEX5ryhGbFMo3eWLGwBNOXH7FW4Azrd/8PBhb+2VWLR6UZYk6iO
BjCvUpAqhdaUPNTDE2dRm2XYlRHGe8STmGuBgZM+evVeHDHn63X9Qwbptt4Gb2R6qiAB+z3u9v8X
GpLtYv/KOuNDiJ53crKcHOVRu8bn/rSM8wVe9wpFZdDoohXL8ynbZZWVScanRH0uTH2bVJ+1V7ob
VEeySu2i6AeZWKV4mne6DRD5cGrtEfxK84Eah/KXKXudYUGf9hevEXzb1Ugi42pqoqeBBlj5Je5K
zD5fTVV2bn9j7pKZNIdCZbeWDCSr0JNKbRSyJldyUi8M7aX3DX7LO6R00FpAv9err+l1eunvMEFt
Ry6v6k8WV/DvQUMS2YSomhOid7itrUPPGhCeYEhyigco0V+C1AFlRON1v0U7Rz2R2OEuyjzFpJbi
gYIHVZn3xq7sdkf3yVn9HUDYxoQmevWB1m1hldD3eQfQo3/uEBsMe5Cd5NwUlu5DMukYcxVveX6H
cXpqPFSmYCI2aXN2KiH6QVUKmkbqBIlq3f6AnDvKIu97IaqDocIdFYDSnj4a8jEYhzF+yMPf/80Q
4+G6sBUabUTSUgOIKisflDRu2RReHYffgkazb1vbftZ+XUUWdB+Cv6AQlwyiBxBBafam7FSH8Rjb
rZunu/kZlxHj5dzqyu3QK30WBVcvG7npdUOJkRvqXWtPnfh7IpIXVeHrf1we49z0zizlOMHygm8A
m9Bv6L2DGS53wNiFFRLlOQx88QnVI86+ck7m57av1teZ4jyaNdYXoYEVZaDNMlNXnofj3KX+7TVy
rvMn+nhlalRiQjBTuKB5xlPp9TvFB8H77j/6yM8O18qMqgciSVXsZC30boCZ8rTIvdsr2W4jrQ4j
45mMWkhkMYKTjPbzazHbFJXZneGDjPJxAuOpRxw1dUTkm/NbqXm1HTvk4fZP2G7UrX4C41KaDACR
LsIyiV+afpMBpBIcZBNV6UULp3VHwG9zX4utBLKiHSe94cShz/1Z7TFUmeoSA0XVBbXHbwQ+NIp5
3JS8cM/yLJtFW9V6Tit4/8GVnhRwJ8474nTgGR4iy6RHcT7VXCFkrlnmLdaTdI40KEuivS/a8Q6q
aLk1/ljANwO628Vj/Uv5E3air8xbkpm0qugBM4sV7GamF7WVtwKmzpV3znnhXPTPuL/6ZIOcgDVR
xO2Tlof/DowvWJojuKCeQe5WY7Am/8Su8af7tlFkX0f1E2m3Mi0LOjDCS/m9R/3YGoGNQB/ZDlxU
d1MLiCZoo9UY0EYv4K50exekN3x1NN59+aRfXv2IDsAdqkSQJohOvWkJ4FD0iZtgNhxTaandvEZn
E5XHGmOVvAlx3mVhMioJ9Ra9ljGCIy2Gh1Ol/rr9bTkFDGj0/P2xESuYoJjQ1P2snySNE8h+dQDt
EEV/VbBrN/gAE/p9t9ff9V8ArXW59V+LcGCw+Ptv0IUizVQJ6UCmTs6gwfXls52PPDVQzvtRYtWx
RkmmTbY8UwGdn1yd/B7AjTN/NlpMG1xKqCfT/Vg/R7Kfgn8r91M39DoeEofzTRUm+QkVlBlT6TPI
GG6ivgUtj4uF54gUxhGV4M0rZhkftXEHt47d+qn0xl3lNKc4dqJj88hPBj5D8I2MmwUexhHRCiE0
FNxU4wpYRIrZxnO7R9EenqJx0uBRdJZoxstCeNu5/PvqckZJrLZxh7UuogdFlNs0FznZx3b79ssL
KcxbLq0xVt2RqkLA7J6j8Jx/r+wAWDEMqIm7MvRqnwcV4zk+ZfHJq2WZJdyeWqFkDJX42mr3IUrf
sh+/i6kV4XGSASvW1U6zX1ShRvQMvcyhj7xfwfN8CuN/mlAFVZqAR+xg987CiVFpAx4fFm4HPL/o
5NcYKhPpuaXQouECATnFXRD//H0TmlGq9MTsF8cL9NghPNLjNFr0rd/FQOkhQZHRKbIKZ9qBj5k3
dMU7WIxXgr5LO5DlkRKMb6M4euBz40BethuIX+eKxQNmcx9GjYLoNti0QsaAMuMAlK5m6YfpSdzx
XsWcLJqFAFZjjWLTgEJPRCBEghpdPpyo+my2nhK/L/mDAiZeTnxZEpAbboEwriiYJ3MaRXxC461D
3F7OUXJPrtBUhYz9bFiztVwkjFsbjwAdYYjOTQ/R9T+2tSTC5EmzEE2RXMLpLhmhaEd29wtCqpZ0
0Dzyg9+s3cyYDFFBK0QxCPksT6xur9DmkQYNdTwkSPGaixAtaSfwgZi7Arrkt3d485X5ZYqFTbW5
PA1GhAKvWoEbjyRW0x2KfH/byPZJXVlhglavpXVNC1gZvaR1Zbfy62N/mHUHTt3X73nj49uOZ2WP
OTZjYrbtYMIeokl4B9zHUkgCJzJBxzUA2fx9BK7Fc2hjiJ7fdN28+Svj7GGhGIDTu8/FZu94orV7
adfvyp1PQbNSNM7/gf9rc5B8ZZKJYmWlJVJfIY+vMACcheRdyis3iHVbKO7lFAxE5QTBpMgR8oCD
H99OFlammeAWiqoYZfOowAkNroAuu/Qjs1sIqQGSvBA8gMvtx+3TtLjtf/iElUUmttXFJCRphtsR
yso5CY75IoMQiWD1V7yiuRrgwL5tkPdBmTBW0T6JhwVgIBTKazL0xzAV7dsmtnOE1aKYWBXKKW2l
Fo6uBrZ7dsBiTyy8DzDtM50Kr9vxgEm8e8+EJ3COx0Ig45AKUv4QpArYJ6VzQXmD3Z9B4cbHYgFQ
syEltNWC8mLokuhJUF/V+m+ZRJ+FKT4bvV+mPzr6wzB2bRi68tQ5avE7MtS9acQ7UqunPC7O3URP
Y+E3cLqNN9Up+AdBOTo3dpaMe8nA8Q4VsOafpyr1zCE7Rs29mfa7bNQ9PT6IgeTXVbEzwszKMxCn
AqE655mfzCoHjMlx2ywIS4/K1FRHnBNF1H8aII1Q7sZAeZGnX7cPy2cCfmtTGfcmhKoZy0pUXZRk
eADF6FnQfwmlsEvyayQ1+664JCDtzu8Hk2DSZNybkAAspGvdosesxY4CKHvwG5s6QMtVNG0jeYuF
0K3AplnQHxMUlDRFhuwghcTNOZ9+tpJoi3LL8xy87WL8ZN0I0dgLHZrfvtC4emcLna3ZodsG9ghG
P1eobB1F1rvAzbmUSttF3a/7pjEeM9DBn2TGOP8zSNRPUBxAhMBLIz/SU3HKQL1r9+iVcQE5mznU
yizjLSPS98WgwGzj0sYzowe13tV7tJOQhyfPzeRFZyQzZgC9JW/xnvx2HW/XGe9panod6EtopLQ9
pRBrTSoQqFI8sgJudYnjqVmAYBUHcZgt2Vs6QNFSwswqKr31HQUQHFKLdL7vhMcK0xELrS7EY51c
Wuh1f2GA1yH6i568jUVha8XkwefOKt5mAR6jxk6tqJ9FDxmEp1odTB/jWZQuevDa6uBQaCByOL5C
4VOKz0VCbQX0NKR57bXnBBoaam2L5fizlwANDtuHGmLvfQ4ipEYbdqi/fbt9UTedrClqRDRU01RZ
1kgjEAatDdTyMoKmMlJq0FR6EA/a3bayne2szDDxqRArw4z11gRvlzahuqQ45NenLhm4bzGQhFBc
PJWH6IASO28+57OC9g9XtLLNxK1AK+OmX2revYe35WRAjh2EMjZaBnRXnBsLD0w/9JFuqX4MNItL
Ots8NGiagT4I+qScSL09Nbz6OUxYy80UCqjLc36WyF0sAdWbH6PpCKKUcxd+H3HZjWkXzM9cJhHe
tWL2QQklkIAvOUIWkHs9BGHRpPlNSPwmSfwwz+91aa9XgU3M0Smj56ZaxG7tUhKsNnyYDE4k2m4T
rPwMsw81HVWpHHDLlwZmClzjhAYmJGegBYS0ovMmr34HA7MvesA2yRZEJHivRU7SxKJbdSKPwTzi
F4Sg7x4g5BLy4KY8C8yjotTKGVowiIJI8g8Y6LgTbOLQEzQR3No3AbapXm5fNJ5BJuwmE6V6Q/Gk
N7XGA+2zSwfvtgXOKWIZIOIGNExJj1MkKcmuk4hTC9NBHCTwXXJ4QLadxtcJYTl7k0oVkjrFYqIo
2iVUtbPM3EW5ZEtBeScGzXOioL+DDsGB6BkUj83eToDOM9P5HQoz0XEWC8021KxZNImc29uwXblZ
/TgmTOIvTjWcWonj2zvNQwwSBzSXlqHR4FIewazvTPtFT9kLX3hvR07MYn22OiE/bJe3tzxUl1gX
7Wn4DpnWpx4MZPSHhAt7e63bsIfVWhnvTZVciDsRaRBUPXuk/rkHuSgII1E3cvRzmGBKSfaku+o+
PYTgkNUoiBdzu7zy2yW8RwjLCyxNmDabI6xdvZSylc6eAjqkZUwqoycT1JYLBvH26jcj5GrxjJ/S
TDqngwZ/nbbXIM+sZEwtyeTVzDlZFztQ30xFAEYOrEvJ0kOSJPYstDthaJ8lejZqcDA2H4HCjUUc
d8Hi0suyo4lWgVzqEzcAwPkJyRbyPGKh9LowhfLrvryFMh6qhcJUFC3Jnaz4GJp1Q0UEdW58ReNi
p2qnycDLshp5b1feQplEvpK6CPPQBthd9zJqYyrI++30KH+v0VIzvGmHO4OJr9sHh2dz+fdViWzU
ghFkU/ikUIGD1PouzaOn2xZ4t8FgnFCRmHE8EmSvi9RVYysv1NdOGBn06kMEgpyA1yflLYnJzGlu
QodDnJRLesre0SO0p7v4YKJLAMbXZbo55DY/eMeFcT1tXKSJUKF2Q3wUqY6mO3jADHDZTzlRzWBy
I3kKo05YvpVUptAeB7fQ9DSZ4Q/QSnOcKe9ZZzD+hE6NGtUFAgdK4mcoq/jT3XBeisTEaRasHskt
/gyktKmgK3+5MRZGHomK3FW5olyCDBJhHdGt2ujMc0pSwZGmySaV6kb9/KDULR4hWf0yzpoXQ8G7
Q4/CqlT5YR46n9DiDryCGrRI5vcO2iTmoL2XqH/bc0B/EBk41amRVKuaq9EXWyHxRUmxtQxVTEh5
obwRtsEumhIBBDkTGCNyardR7Kp6+TYqzU/gGDI/J9K0y5spdfLAfBC68aHvyrNU504DXL42UCvv
FKvq7iWtg68QjqRq7a7N3kdIz8lifxkM6I2Ew76HUmGW1EdB6ZxMaN9E+NEmew3N93IYXDPLoYp4
n+nNvmzAp63dGcFhFn4Lamcb/X0oeaNynMonJB9WHPwq1Rc1v58ppuq/TyAvMLrdAKGT1C/oRQEC
oz8VNeRMGgOthlMqRF4PSKAsPyAlc2oJIiBdtgeM3cIIWlYmdjSBwy/RLT0FQuUkTA9x/Ijyj5dB
0XR6Sk1gNgPBKiR0S7C5ISaY59DL23M0+3P1MtSJkyYoYQrXSvsRoGSEGRrJw2gTZ+xiu3v+9Vph
4xIGR6JKqTsFJDeaLzW7tLfV3lJUdxkPAgGinT3VGthALUzP5IaTLc+m/00zc1zdctFvvOLYUCUD
gG1SDUSayC5GT8aWWPW9uiuh8+1jWHLRrRjfFQg5QlXS42FdecaZoJWXg5Eas1xe5P6HMXyfi8ZL
4r3W7upAvHAWuunxVjvOhCpaRfEoq3iRf8qpQHfGbw1rPGoOZoWe8nP2PVzgpN/JXeHqCF6coMWz
zgStQcqHQhWQ7ahKddRV3UoUw9LrqwrcllLtDT2zejpzfOJmQrtaMhPGRi2KVHVJsYTsGx1iLx72
SfBN0SZHEVSrlSdOSrfdEVgZZOLYIMh0TCsYbB1Ix8mTtXQmlymwObKjM3RIDhjfdG5/2M3YubLJ
RDIqEhQSITJ1wXMwpWCzL7v9bQvb8I+VCSaKGT04UDsDdyTGLO15SXSqb+GvOt8Zy4AoRhvDi7qH
2hLUvl749Hm8o7P8+yrfEQtzpAES9IuhiK/zAFLkOXM1LbC1QfYD6LYHplvInCf2Nozga81sXPt/
pH3ZbuS4tuwXCRCp+VVjDk5nenb5RbCrXJonSqKGr78hb9xTaVXuZJ/TQL80CjCTFLnGWBGtlENl
ysCeFwYQjdrDbXuIQMG1IbfQwRx3INwMmv/0eYwtpKxwNHvxmJToRlmrTD9HowK1NGV5tRbwC70O
626rKQCqX+FYkHT7GEgRwWsVPBxrZZeoCoVYuWrRe57eCpX7iXpKrMGRmqdeKRwm3Qsu2GJ7/jLC
Z0HEapfEHIk1csR/rReBn90ZDtFuAYlk3PlnpWCB4V1TN8gEgRLluFM1YrLJGtxWf8kbczdlb7Mm
qvZfbFH+uUprdoZYy9WuM/EN8zF2R+UjiupdMr+k+qkD41fTY/hfOYJuR7Tucmp/nerZuivz18QA
wKdLJSwdjWOrZrdTmTq5zG2uwvZqMjbuN0PtjuOixCuosgiukLYyS3XYED2dccJZZzgJqYIB6Bde
kkAzTdSt/bQOBJfoYqx9tt2VlWo0DuRbwxcclZL78w2VN9PtvEGZe0FapsBeagDe1EBSiZ7LF1j0
2kmvTFTZlMnQLzh5CPgNKO1aLvRj7+afExr+9LPYJF7ocrTf7XnyoDHtWECMOF3Qb64fgeDM1x1H
phPgHilcPJONBRK40bL+hCJ8ZJcp0J05RjVE2k0C77Nu/E0SVCQg/4MZQ+hRJhz0nQi9/92uVsYI
XRs5wgwS8l1tcBQl9dv6pe3ShaLnpQwhX50L0lGBw9EXa3XmcNS2hQRlCY/a0908SM4szw6DpGYD
4stpupVTy430yL++S4FFWnflhjTt5AqcGcdZ13cpurpRpQHkuFPi8a5IJEHQIOoWrCmrLVL0sbZQ
1LMBQjjNIwfb6gziomk4zEhUJCTeVf8jzRf99jgSxEmi6F9fxUkyiVjPl5k2oJF/l32Qcjs/Te/d
aZHZBa+aByYbsBk8oxsZ5v5CCyF+tJdxl3/sxbpFlyShHMYWUhBpgzR1Vz9ioKB7BOujb0HOmBn7
f5hxLPf1irFYc3uoU4O5+QF2qgMyr9mBKWIJEJ0RbEUo0Qmsouh9rixTn5SMswS+h0+jNxlbSB8I
Lq5ghXW3Y2iHsDZCoz7WYe3n6UEqyn95WdcMHkaRZXko6fVXLCYhDIp2dCv7CrrjIi420W5WxoY0
Ksm6BRTGW1A4RVsljgXmbPG6Vz7/utHRTybRy2XuvtX2Y0NsXv8iqagadLkL9udyr3scyshSOZo7
kA649Q1oQQD677bt7RAoH9C3/AquQJYM1uvkVPmSq9+LoEqig1wFH3Int7yrkdommuGbFHLWai5I
af8+SZNAZdwwZKIaCjVXVmSk5ThKqYwBv1LbhcTwu1y+SXQmuH6iZVaRDGHxbE68QamwlAIUkg8p
KkvXjb9oiVXoAupsyMy1iH85eA/YqAa69muGYP31VS7kNN8PbGUMorKqMnBC4XJ3u1za1xokiWkN
8GpuGxZqPTUU3ywUPuRtWdxZ0f2QnwZF2ujd3QxQ3dw/jfym5xAWid9S8srzVnAMF7Kdbz9wnXRB
ydka5B63dqnKTk/RW3y07ueguEHlOch1p33RBUHy39f0+4qrzKNISKnGLYxxWJ/GHlCNWCQhcqHd
+H2JlUlpKtAIhE1mQeomtBM94PQX7w5TfSPHKM2mL3OKGV8gFGsF9MotdZpFltVonLSvXcPca0JJ
ygue7/svWgU4IeNFSfQMWgvmXsruqvKZDvKDpjyVNci18x4a0pNT98ntpE83tG0hhPYgZ+/DxN04
bAT28EIX8PuvWT7RWbjFST03fZQsmTYAgJD6BU/uY/JZZHb8k7xY9zrg1psZCXfnZMcUo2iDU5S2
mQqz3r9DsO8/ZHmlZz9kTCadmTmmlVBG8UMWOqmOHhJqxtotYlDBtgVP3loZLwxnzWG5FECLas8k
6tThg4Uq9/UXL7x7K9sVm21ad4wpONsB7ECZRz7m2VX2zSJ8wBFzQB88cihxStW2RMKSovNcWbXc
DBnTDRhOsH5a44uapHY5RvZcABgciQKd5by+u9XvH29l24yoZv/R6TTfe+Ajy+FNyRMHej329SO9
tI4pW7JhgvLXVNatsXjiClResCl96lHhk5FaDXakw5I2s8BeX7oi50utrshgTXNXaJJ5NK2TAVmM
qrZb5en6dkRrrC6IqtKQwcaDXdZ6kaJThaiHZgI//TX+vv425xtZXYQ4BH3zQPHClQI69WHsJZz4
nNNtwlOnlZ7q/rMaa88oU0Gb4dINPF94dSlUDWkb0I5A4nT3cTs+4EIe6i6/g8dzFbUNrp/lJV9y
ttrae1FdCw1Tr9HTkN652m61VMRZdNFWni+xclddpwzyHONztV58osyONlBRQr8EovA7TFb69MQ3
Kmo7dhbaC+1n/jn/qDCJLGTw+7vUYJLzH7Jyan0uJdCJg6deDIv5u79bplJSX/JUIFXq+w5lDmo3
JXhoRWNrgm+6ljOfQY+D5BGnPM2lHU6G08syxg+tgM2lm06G4AqJNrryTiyjjVyXKbgIVIx1t9Dl
lOpA7SuXQ3MpD8FwUYryHcGbtJZ/P/NDstpSGXYbtAR1Ak6yyO60we10kbTxcvmvvMq1ByrjdNTk
hqnHqS28MnvHxCzwo8e6x4AnOm5a5RJFRJRxIfP/fm9W9gYky41O6xLJr0t8+l5sOihvYmxiqfZi
zLJ3VPQTHhcZI1Alz3Z8kN9EXAUX0A3ff8PKHDFIkA6qni/V5jAAs/NT/FDvW9e0I0Cuczwf97pd
+AJOXTvplRkqrCnpWYpNR/C7EWeO0teeJStvnRrZDU02GG3FZKLBb2oKoFmsh+4Ylj9kIwyy5Kec
mJo3lk1lt2aPMR5qTkHX02MWlabX1ORpwYvZRgKxb3mUJpuw+cespAT0ivKPVseGIm144Yp13yk0
caJQ9mPa3/Uj/iJUt27nYgjR5y0Kt5YNxAQV2yvh81D3z4pWHtShxyuzwOT1KEGzdZ6lyBkiffSt
PvX1IUFJs3N0/S3Kaz9iYekrD1bT7BVUe/OZeVWzsyqwyESfdRN7Tav79RDdx6W+7STDbyvZK9R7
qL445fQmo58eV9rOaGKo98CHJ5uBCGp7FyIii0CI1ZKpagLLv55Ijfs6KkkGNv8W8U4noTmXoy+v
o9BUV26kRiCKPLEoh9BwYcvqbTtyQNFVlKAmlJHBSJ5rt0ojUle7cCW//6qVq6cji0oWAse8KL6A
w/EgGba6BUwV/Y+5QWMNI7rXL+WFCuD3JVcv0SRlYYCE+D8NrmRTP0hAGU4oqnRPotjsAjbl+1qr
F2cojBpUB+EJfzUUx0Dla+Ht6J+ADVfdGbB136IBFXNyLl7o+8P7vu7q4YVMp5nJJ3CeYXpydgEJ
z+yl2rZofnefom1eMG7flltPpeqjFRNONRNosGx0+/fusdktKMIGxMsL6TLzqK9KrrUbwFIiY8ZB
v7/+Uf/2HN9/wCo8kBPKWMULIEU5sD6Gr2YTZkpEcY5wnyvnH3MeTVJdRacFo0pAz4W5IsmrfdZ4
S1axcHa0QHGWuLfIJQErkH6I0JMXSgXft7rKYTMWaUCk5iGM+OTJXhPZ/WgDNuopQXmrPbHM/Qco
0b/vEzwHhL+IKqtUB4fEd888DVLSlhqMR1SC6KG/7UfM3kH6lBSJDfJk35QpJlgeOOaIwgLCIJz/
H8oV5z9gFY3MCqx/3UNKrk0B6upS9Ceqn9fv0MUo9myPq+hDiSlk3qfSRPTxTMwXUzQqdsECfz/E
la2rwVUFvXXsIW4OTeKUJRgwCQXHWAsRQ+bparmlRx2TMUCk/JOveDHuOdvgyvB1UzrUc6ZibHPI
njUp96ex97qCuHDCntq177quuAPLBIHk32/z+7ZXNrAHan7kFbadg5GcMWkr65iJBWTr+ucT7W5l
8jQjZVrGsQyEJpxqALwO3e1e6YNEfjZA/Nj8kCC7dH1NwZVZ9x27XGcYTK3Mo9XtCusz47//3d9f
mbUYY66R0uJKVkVk53nmZCAjur6E4OusZf36SaKj2uDYwBS0lxEGtBF5bETDKcvVXvsjYulEw1CU
bBnrbmkIXHSNirV55OGOla+G8ZCwHUsE2JW/PwfwPmerrMyzkauVnFME9kxlHsbPnU4W3GXRCis7
WEx9nKnDojeBOCWEMEPPHq5/j/8QC1w7q+U3fMuCiJlVUmccGznaylkOhHVLiWupGM5so+w9KgwM
WBtF4dQA7ttKIgeZSt4obZ1F+7KYTD+rUCWUoGJ3J2nDtqnbnUJmb1TZ72mM51uTVMQbogZCXDJE
5mhnJJ+9BmwaacfU77rRG5neBZmeoUGSgChDrXJAUC0I7TYybW0NVQ2vzRSK0aYkwPD1qyYDfE4V
aMZPzO9MFIdU7VBbLJjT5lU1zFOsqVvkQHZXxB5PqoC120rpwGwtuUxuAhKltpQh0GelD929gEKE
pk6D2LwnECGEMJuk+pYZ+0bTbIkMJSb4mzEvf+gmxllHRfXCOPtZG5Y/GtKDosbbRid3XX1nsfKZ
mc0zNwy37pKXJDSBVDfoD1U/GBNxppHuwwJ601PvY0jwpuizxq54km5SC7lgO+fvRlh7kvU7VNPc
683I6bPYIWDN6nqUDnszgUYkxOESOOE2jR05ruwMIbOdW+0LmYyHmLNDQpP7mWhvXafOOFU+udE4
2QPHNt9qrp3AcAaGqJyAxyNUoeYJlnhqpH6d9E5Pf4/TjdEOAct+pVL42pCfUTJgpq5FdrI347e8
SNymrjdyW3vlHN4kUfzT0NOP1Ky8viMHlOtip2xFSlF/lwe+hyGrW9rHkC3mEl6C2bKgY5tyTm1d
hjBvh4bJvG1m4WzF35YKKxJFAT2GLhP89/1dTLFUamnSSgh8mmc0rSEYHn0pzbSP/DkClVbk5gKf
cqFx9H3NlUWplHrsil41EUcTX32m722wFJObJ7ZfBukqPzkqmD3rnmQb01Su5Yrashdg5t9/wcri
NGER6qbeg4T0gNnKEaUmqHFV6GmWbhnb9xL8wr5PbSVYAmuHTwE/1A70xPf0Tkvt6kVgnZbl1sbp
/COsPjsaqwVnZicdkZs7wMkNoeypDapwpHT11pXL59b6qYPZp257u4qAXlaU/7XHwokgxlVUYlBF
11b3IOmGpM2SRjrmeegk5ehgDtOurMfrO/0iKvprp2fLrD69WVYJzCrIy6EY/6TrL3w+JQOKfOQX
nJCDpiUMlvlWcOlWNvrUHbTw3tRQhGznl1IDE0YH3HQ9YzZXsjzWRcwGLVKgQh8jx1RzZ2inxMBw
ppIMkMuKI5fDKu4GWbsdx/w2Txng4Fr7GcvsoBUPqrWHXthUEgAuBSHGhbk7i6h4TrpsEV1TvnKe
M3fDpwRcx6SNT50/MJu/Er+5lzMbOPDldY2OdKdhwpfb1OYHMUf2BZqY78uvjpmlEageoCd17F6X
adVsZ/6wHC0gnvkizmMumZDzAGH597O9llEVxlAHMo/9AKpsEG4YQIgpIsi3aJVVnC/TupLkFpre
nfpb0YJYPsjq0/XbeaGz8D3UWcXyoZEA4phiJynADfCZQQelVgZdKFFu/0Ubtn4H52e2Ct9jQ9bR
9kG5xDLwgeRkIwHF5Chg8ZJz8xBK2tYAGzVJ76d88DVFu+WR7kYa+B3HxCalDCIAXPGUeVLUwO+p
Dh9+F2RyS6txk/onxGNsPIAAeqROn4DqSY69kfSg+n63CssumxEEjY3yiIkNwMIICQx+d/0sF5N1
bYOrxMHshzBinWmCaPt+nt4YFwxmX+g6f/tWa6BQzjWExBGu+L6wiU8wX1kF4VYJMTIHPmgHwsZQ
SyEO86/v62JtjYCDwFI1XUXyvNqY3KuylDSNeexQgUzYEGRFAgTmXc3KGxoXjjIYdp4ktpqjHsrv
k1Ry4zxyBb9CECisWf4qjYfT2KA0Q+/CO/gDZqtZQEyUIJ3msMin4gygI1qGN+kclAdRDVpYglt5
LAtph1rQ5fOiea5OQCJomp+lGIFncNlzj+s3KQcMbdpVdYqs8VRUYMSCvvakKXY4UFFPcDFo6+t2
7r5WDl3WcmAdzCQ6zeNeal4Kg7qgU3oaLBngyl2LbodqGHetDLb71PJUlLOvf5BL1/18/fV5EDqP
g4KcNZ5vohqqSIlggYsm/XyFlZUtxq6eyNKrW6pkyxjlvKfbYosKeGBtRSn45XrYmZ9eWduh0UeS
hNbSGZwCPYBqjJvsyheILvnDDbXljci8X3zP5/tb2V4a5XFYmTjB1lPgtHRIwoLeENqH2KSG51wd
eQPOU1GBY/mz1y7OyhDThMbhLIXmMRlnO+0Ldwa7Y3Yq0QmcGpGC83Jq1xZb2Y5YQvgVprV0nOP7
SJbtSkVdV3okwjxCdJrrGoouNbVRa1gpR9AUDPiAyK/2Xxqw3OPP6YY56U40fyZ4BOt6BBSkIqOI
l09IH8ek87J6dP/VM1vXVQylpAPVUbrpq9u5hZhQ+nh9AcEXWoO19VqSYij1mUcosLmZ8pBpv8ey
dyZTsI7wAy1neRY0ZbnUQN0LMK7wEN4hsrX6oAttYPt3y4RBD/3R2NNyO/0HYkmXr7yqLUBHncpf
FdWzpTVI5fV9JknHeHxI5Brd7nwLdjGY6Scyv14/z4uBMNX+LLZ6X+rMEgQfpfSFzVa2il2DijZ3
h/v+IN2j9OI2N3Xi8BbTxKIs71LEeL706rWRqKv0lmBphX7mSWA1+84Sbe/ifUEcsOB3DAOZ9PfP
SMMSnEFZE53SbX0TvpVbE7KtC9Ou8oYZYz97nG4wKiHgKxUtuoruDU4wHdLinela61ipauftvojq
jTQKCnPa8vP/Mlhn21u51YqBIp+bSnTSlN9lCPyF+dlP1LHmUzfeUam6TUxkqukOYL+6eEsMBRN9
JrZtPpYlueUpStIWuKyLe1YdiXFQJc2tU+o3EK6vNTA58U+WvlXhPSHyM+BJACSpSDrRrCQgDqtv
GI3tQX3Pc7+XNCeNTMeoYqeYiGv0AA/qw4nK5ie43htAwbQ9JgtPyliDs1qptvr8o5CJf/06L6/y
2nmsXu1YxzyVJjDwlJqMAkHkRUR7ub7ExVt7duQrP6/HUUkr5CFHltQOaGRshpHpqHm4vsrlAO5s
meWOnRmB2ur02mR1dNLvCvAat54JLvXI+4Tmugx2jVvicehPu6LAUbS7lZfXW6hHJAaWzcEGkT6z
+mTx7fWtib7RyuKESR5rEyJ4oLQAMFBlFAwEz+Jys/vs8FaWJae5zuMUu7DQkNy2EMDGqD90r1y6
Me8lwejbxYyD/lltTZdOsmKK86mLTnQA8VkJ6P14OzRI6qT2YZgGN1axOO19NYa4Dole2mnLUlHR
TnCqa7Z0ZnGpIRKLTnX1xgwMsyuqwKpdmAtGCepsnyuz1s7KlPEC+2w94msoudpxbSeYfF7UqRbK
IhS+MpBfA4um45+C+k5yRYGv4H6u8yq5BwmkjsmpUxECEZzPYMZE1iCwIpej67OdrsxIjKnJvGNt
dJqslxa9ZgmDdK1uYsY7V4MKhf4cw96TkdlNWyw0UrZGDb9UE8ds5sH5V89ljWAZhrYq6w6/JcIP
MRPmYD7Gu77EpUM9L4YtE61ntoZGcilJFpJVI38reeG2jWkTYUHgSxX3inFeU7VHpjmxGLs4KbFy
J/Fxk6k80C0tGELzlz7qhTsmaW+3aCiCCaxw8l5XN3U22EZlvuUmC4iEoX4L2VUKGkWTGr+kvPsx
WOyxSChA9QQa4f1PUpUbkASDiGdP4vtpGsA4oPtz/K5GN3H5WWI2pQTsNdIbeyoir+jrwDT3SvpL
ASc0T2ub8sFpGTr7ERgXFSh5gC9aa6Gl3RG3QnXHmG9T9ivvjzUuRGHdhdFeDt9AyYhaZwGItXGi
jZ+YnVerAPEeZOAJbTo2PnrNroQ+Usp+aujmG2CiVMZmU8jUlUAOogOgpMa5XSa3Cu+dYomeOQj2
mA3Iod13Dzk9lPVDZUm2GdeOod9q/RbRjTOSjUE+yZT4JPmc+t6JYVcB9wOyN3Qkgo4JgFwawJlM
f43LG61C3yZ90fLTuFSwO8A5WrqNq0dmtp4Mg5lGAQyITYHpMON7Ev80JbdpFYdajc1AT8atT13b
KNpHPCSOVKOX88EazZExWt3xe5OPTt9jeL07zsqjknEgJE5y/FG34MAeS6c1DjpJnHyEHkDomKjL
pEGPkybxLldnN5Kf1A40/RyjyqrHlcamVohyuurXUWI3Q+UNaroZq48Uf3lmJ5oAdlK9SuELGTVb
YR8kA9YdwBiII5d2nOQOo79Vkm80Zooy/kvP5twernxlJVUSS0N4mQVutMyppW4n26rmDKUznKpt
6SUPhmKPicAQU9HCKw+axMo0tlIRn147t9tqm3ED0KiyDW+qn51XQOKxB5JM3fR7dNK88D5/NVzr
VP/Evf7f2w2qm8qCjyGauuYg4lAlm9ELhc6kSl29BqsSkHNxmAvM039xsP+zzhppreuTNvB+Mo66
4SxhEJqEL/oWddXH2WuP4prDEh78baj+rLdKGlK8gjztQ5h/liDJZI4qhQBXQKQII7NqlDlxgv8J
o1i00cWDXlt45WEHJS/GBhBg3CjiS5qXfTnW3k1AjIDbLKRpuXyR/mx0lT6EmkFGMBUglqXPcXY0
qlsqUulULwcmf9ZY+VKgLFBonkh0atLJnqXmVtYzMBPNOzUc90ymzCt5+cZU/RgV5L6sEVawXL9r
K81vJaQZfJB0p6isw0yGg9Wge20ZEP5aBtegA6aFu9rwpTDzI7y9euC2jMhLbUOwL4DyM7R8GsEa
R0YwTSDjNYru02KgZmVV+xPQgp3O2rfIoruK8486hwtqRvyAnjKY0UFQcv8vMf2fo1g+x5mfzWYz
ZrL6FUCB9ew9/Ql8r9HZUOlAKqp40rApwFstJD+7nI7+WXadSnQVVNlTmAvg1/1alR1OmdOkqZcy
VWQT/ya/WGLEP2utbCKW6mQNEA7EiIqvQv6A/goflhqo+b9n+/m+0soImhmColLi0QmlbtR/4NEb
6TEmaFOnjTtxDCpApvW6vVt+/LXnuUorimacSG0iFCNc9yoMA/Xmh2I2mBMAx5b8cX0xwW3R1kK6
KrpI+VxTpGKobzl6GQDP6nUbALTRvcjfrd8U7BZRLFaTuX5ftDXkoJXGIm+g7HCcf44A0Vr73I1L
W3dBWOkMj/K+gj6R2Ogu3+u/H662VtdV5cJQmhyljJGcmql1xhaiaSAvk5rEbbvHNEwFz1G9/jkB
1vn+HAfaRzRpx/DYgVlI7/lGlh6yOfPjuXjpeHk7ssopZ0SNdYOS80Onb6UeE9QlqJUT4mnSD4hH
PYPm/H5pembDvikhkKod2/y3MUN1qFDvpHS+MVCdn7b5jK7eiMCSs31q9Ac1ThAubnhK7yw13ut0
2M1d/NRq9cYCwkGV0rc8YhANqdHcrBAGmZmyg4C7OwrnQ0XHsDLQmcZVNZbSGLdacTsArCIkp3UB
U9HdELkSBC//JTf//xZCk1dGUGv6UJFr+Lh8m2wwEw+W5sEnXgnOV9Hs0H/J4/6stbJ8yRhGUtch
W2SWvUx/YGbBy5xkO95BvBHELJmQnuuroHjtGq8MINd7vWEmGHjY6wKWll6SO9UD060noZaKVwuJ
r8HVnPFA98NGj2xNYKOEZmNlF8c5B3yjB/geKu0Odfpb9kA+yAfbUMWRdv0R97tyDFEN5Hrkgtbu
97eU8x68qGByPKZh7vTztjfoLZ8NP15U4qkLS42X0jsUQFgj0rcJKo/XzeX1UEb7gg6c+dZkmCtK
rDo+NeZrzx+n8CMVxd2XewL/49zQffu+Sd7Es2Y1MIzIQsiObckNLKOPZAYSi0/xfXLT3kDjUQhG
EH3Sr9bj2d6iOQknDHAvYaEMcl2Y5I/kLQmMABrZtv6RPYgxI8K9roxjVrG8NBXsNXqPnikK5xDD
9ssX6V51I8xvnTpH/gfdPuFWV8ZIM6FGPRZ1eJxZbZv67TRV75mq20zejeOzNIK38UeGJBzqxJoG
TrRZhsQJ81me+dfvk8hOff3Ss0MnZVckXZzHpwzM36X+aY15bHchihQdlLjicWMks4fprtJuEsj3
Dc+C9QVm+esDna1fxYAxRBbi5vHV3BkyRDvG/cJQLfvSTkYuMAbsHp74IIK+CDe+smDKqJOu7sro
JO80v7+LPMuxDvGGf4olOkTW8qs7dbZJPe/HTGMVXDCUYBcugDADh1cBdNtd99L6gL3CMeR3tbN0
EHqXNTbKH6Idi056ZbsIT7UssZL4ZEI/YChO+ty7OgPqt1HARGqIQmSBpVoL+ypyFsZ5MRvHRN9P
Xgy6ZaixbMChC9EIbPhZB84x+D8Iu52Hy9q6EVbMExCmGXKP0Vf8CSDZyBn3yu3oECfcj9aNmKny
MiLij7n8gpmefVyutoWWyDAhyrGG+Uh2CzVmbo/Py7yncIPXMw/ti7TtbLXZUGS4XuQDXQEZjvF3
nKF+NbUbk3Gn6N4Gc3YqyXAUEAlff6mi77kyWRQ971DJ8VANE5VvjlGWrHW0SQSEEB7nKnDiUdHy
OkMwYzSuviv9GeYA4PFkq+0qtxZyWQtexRdE9+w8J7NIZLnC0yyaKWizwuulrYleJopBgRSWwfVD
FBl+urI64Mav5kpCbsV9tm3zIC0dIrtjD3ndJWaCotboGhpGhIQh21fP4ErItpb2xQyfnsfzkrPK
be5A3AY1/QKhWQE9L1ubusoJq/7YAMFnNgCpm/kybGuiQN31FWoFSthslCpWgpY1uY2OPgSNUnXX
jQZk92b9Qy7boKzNCpO6dXzoIqBjAeD/lZc15F/T01zIkksTfFRWg8m5rlVMgc/t4EuyAeLo4v76
QV+6rWe1/q9a29lnVaWsW4pbaKDMQC/M9238JqU/r69x0YWcL7J+EgYEQUklYQBUyRyjXya9MxdC
NVvWxTseA1TLmTtX/DBmG865yMJeSmDPl1+9FDDNVW1f6tEpfMq33bZC4uR0exLZJJh8Y5dvQDD3
kD/JIvUF0dmu0g1Jqmie5qZ1LPJty81Amip7rkR8Acvhra/r+e5WL2XC3AozlCE+aQ2otjAD0SYC
tJ5ohVUKkVgKTVsDKUQSHeuSeSbrBc/9AmHZNwD0V6/x7BpOalJMGHJHhzbGAE9UuB3Q2Hadg3y2
0YNkfA9rZk/jCECBBMYqBDuVfDDqdKtG1G/ZgmIGnRUQ1JuquGnQs4KAgcCu0y+23SsnvXYpQxZK
6Rhr0SkBcNIwPszmiNhzIyl7K3yfcrD4pGyTtRUmUhlucZqB2klpowFs2/NnY+i1PXd9MBmTk9IG
xUdWAYUSpT6j3W6wlBNRcxu9MBfTUk+EVigr/M7LbZuGvlZKDjfpTjJuK4l6Sai5Rd6epoLfjgPE
lSXIiEHPSG70R8waPSkTaAWrcVsA1T1H1m9JlVAnDbPXxgRj8zQ7Q5Yg5zTN1G5Qng/RreQSsImF
AVxo/8Aggn2AIA+YlthQuFM93wx96jANrZS+a51YG9BmmspXhrZn39Hcm2j6ZJrPM5gqWZpuKkwd
u6MyMXuID4P6YLU32gD8Iy8XcR3XChUXcyy5W1cJxSAUADFzQBWg0AHN7WacTI/gR+FOa9Z2TkAD
cBfFYAiXd4WKamw54cdrcvkBhu+N5A6FgsYch8J6Cw55nu9lkLVP/eQkXeFS85HyxJPNwemaG1p1
Xhsh845Gh2XynVpazsJsPCnv47Cz8ptG5TgB5iX5IzFmX21+TNZtyycHWs1jNm41eko00wabrtO2
im3pk8ug2ZZCwEVp72SW2/N40FjuRBYk/VAvSqce0xmvRcvcJJLsOUWoDr7dGd/BVMs3VA/bDa/0
526ZbSMHZqKHLJne0J+mevANEwPNyfwgN91BiVQ377JbIwY7R9qcimYjs/Z1prdydARjA/yOr0aW
l8U3KUY8WwAiYwwyGlqJu2BCFcGaQX5rFl6ctugK7Wew/t6W84D7NbmSlm7CsLmVanTruqe5Nu3U
TDdQlQjGKAQqAxLDgOFGyUEulVMsz29ThyrNsOlHlKAM6rXg7rcmxYMi/WEgaWBSdOu0Uw418wIU
FIP1qFiHcoq9qqO+weLGHmp1Exm70ZQCo1Mx2fFTlgyP6w+zgUGesvT1ZgCORvZyyzWi32UBzWqO
SmfaDrFr4uChK9Z39zo/zUrk0vyV1YrD5RHfWXb7Vn4pJglX5d0Y76NyBGs2i7cW+DQAxSptrapu
ST6j8/ujylgw9fku4bEdD/LeqIogz2snK9AXTfyJls4MjoK8r+y02CjkhpITvHBpqnbKXygljiZh
lMX8iMbGVprumGMwqW4wns3R8QRzOGF2yKB5g5apBcM2ZaWnx4OjgvwjVHcFoNfyCHKJGTrSGO8O
eNNu6qEQGK+L+fuZl/iiFjozsHodI6PpMeCiBsQfAJ3F3IFneUu8H/3QN8ZOcebRQVH5X1r2r+bl
2cLSkBV9X4NqdpHJVQEllEyf1DvwBEe78GT+P9K+bElum2n2iRjBBSTBW669THfPIo2kuWGMluG+
73z6k+zv/B4ORDUccjjCF5btaoBVhUIhK/PTdDEeaugPEJzC/iPmDoqE19i9fUCylauAru4c+yhx
pPaTJng+aTkFBuecZ2tVmkFEIlBgYNbfxE7EneJFiIh9u4jiGWEO4U7tegwv5f7FT/GoGo5uEj2D
KoizV8vd9tYRx9x9MR1FeopH3Isg5pdmGnZNciBB/yKhdPHjH2mzcAV+v72yzZvMyjdZwBRGrzIj
8VVQJNrdG575vNDWPg3u7NAdHoo4kbDZY1hbY7p2MS21Huz2IW4WiotHwdj2oQfou1BCtZLYfP2S
nHrL8EYvAofECGr//+guV5HbVUSooxKkgtqH90F5X9B7keLU4AY8p+ZlgVGqoI8JLhBodeORjxqL
IM4xqhqrJT1nQznVobL8+Wo5mhYaqRG26LRioDj6gQzOcY+tl6D1B2PKd2kIozrX8BI0Te1diDk9
a1a0Szx9n/2zLsRmWvpoBoHg3cgtWfZNocAYUXhKaPItIoFrNLLdxuS+gFgC55ctpfWNaGERTLMY
Bkoe+gA8HKY3xc1tfbrLvMiaLd/0j0XlpA5kpf7F49gmBGK9J0zR33cL+UkFJ16QAfXP9hLaqH2Q
zFHAQC7P5XUbeO7EZJ8YVJUgDEKIAhJsjV3+Eqe97avVXZVoDmdXed+bzUEAe0l6hBxEPAOk9XZ7
qU6+jekksOYXdoxu53CnHFSrP/G4wTg5lmXwMdIyEfQa91SjTfZpBv3c+LWMC94oHGeBV+nwVcQ0
Wmw0hoD7qCoUliH31AQdkx2jPgR5wGcxeuzw2lhk9UGAulOWN5c2/T6EtVkDdjJnQKRVhwV4pdLn
2zvPW778MZK7UPfjLMa7ghSLHojJ9jTMbV9uOScZx5eI8tEMFeIyD1N8X7WurLoPD+F0UVu3HqTP
t9fDOcyuUJTVPpMBbDZNh8w0oRyjAboxfTibXdVbUYo7AmgWnNIwfhUViF5vW+bFJ1m2emV6ElJw
sS2IUUhCvDXnBQuWfJZedA8mId9p80Z5eJ9u2fOVvUEJwN4W6cYl0b8A437SkY0EgcMswttPJunQ
aGy0IsPBNcVfdPFJAGxEn2QzQMGr+dmuCY9Jj/vZ7a3krYzJPAP6Zoaf5OF909VWJoQYhn2j3Dn3
bZ80iKFRMO9plCkKtLqWkzJFlQrMo0Ws3L1iHNAnynHdfYpOkVXdtSYQzviQdJ8AVTdC0tjEw4CL
sl+4Dz/j1pJA7gMQSzd57sBVLex5SXizKUqk91/JBGirqIacKmTxKvlwHRET8Zt+tebdbCkOfgj/
SeYPF4d3m0y0+uBfB8plBN8oLg7E0o8xdMO+1KIJ8DoYhFur/BzJOOICkfPhuatlCosyCYuhC5Em
iae4CWSOdUe7+LseSgk4U/e6He9DTsbYPtDfF8uG7ZyCMA7XVDgburxxsB9UzdS1fQZykyKu3Nuu
zbPGBK0RFTPVSILXLkMzxa5zguJzIN5LQBJNPtndNsb9kEz0BsDzhr4IVHe417zJAYgOKn/XIcMe
BYsClKoJ2rR/4UGLV/5eJb1vKhPBWZa2fiXg5hJj2qq+LEqwC0vb8hUjmzd9wQtkpngoZiOYdBGB
LNIrqeNrnu1kcNcLOicZbpe9/6yKBaGmXUlUMUZz18ArkuZjdF/+jwHAqn+puSbKmYxwr8GMjlYC
eFqpSQaLAnrVQ3PeBQgbA9oedDBv+wpvbcsXXZ0m0pCmhRAi5o3pLAxnAgHE2wY4ns+y+A6y1OTV
BDqFHKT4QuDiq72p08OUXSIBlCG3jW3SRKzSpsEkEnAbjJFMsY/xvt9Xp8jDqJ8tOeKu4MXYkgxv
uDrL3duXM3hN0dm5B3XIHRSt7djNTmS/3CdTBwB03rHPC2qWxTcIG5BB9fPyxGDOkVmUULr3bd0C
MeI++yEdfLDaJnbq/c3czXpLmWSSK/FUoMYJ7yPM3WQ0tie/t3uiczLkJmJrbYfJHVRXwGa2hEAL
QADgdBaoh76Edmsqh/5cWtN33uP/8j+89QWZ/KFUMu2SBD1+In1rArzA441RrxNzQpe0EF4Hybnt
nLcjQWdRnXFWKiRTULj5mFUI7rQu/gwAHrren/U+eLxt6w+Nlv/LWZgn/hjXkygNii9gN8O7HKEw
HwEaOs2W5Cx3VK5v3t5KJN2P1ox+pngbwJ1RPOjuBFX3p/J78mvRdZ5xMcas4h5cs6dYszCYwAv5
7arxfaVM1RJgKiwNZjyKpXftHdhWnjKQw+xKZ7DR5zz1p76zwdfJq/p5VplEU4iFVsQFygdfxOUU
kydFfJ7FlyH9mWQiHl0URwLBBYSaTbCyGoLkGF2LLvJo4b/k/ZZldz86MpVUWQTriaxpKjhLP+4+
Znl9eSIDvaRQSj6g7e8GXn+In0dHtvngjo0ZlI/mmMqJSFIxZA0032XP+DFe6Em1G6e+0y/q1+K8
WMeAMGADLh5eXtF/P1X7+jFzhx1viHwjI378IUxRJfSFpAoi6R+mK+mvBJ6+Z42cF6gUBtfB0ZM4
mNgQ8E52zxuW/d3hF9MKNWSZiIDPMOHVJ20vSkDnXkDojHlAQX2RqsmBkgoeHxIQHuugAEoiTor8
3ec+GmWijCy61lML8SC8VBk5qEvVX5HGmybdOEI/WmHjSRS1Ab2B7BKrONaWcbBSNhXw9TTFN3l6
JuBypYBzyrxH140D4KNhxo3FVhN7VfJT8BGMwM82oMvJPuOdyBJwogJyfc+7ZP3Bk9+/IuPJczjh
uUuRQJVTnuYu94TuXKmiYBlN6VbxRRQrEGXEVpXjLTHJ0UFGJgvvswbUD/JLlu+EBGIq9F6IIqtJ
D5m6U4PHNAND+mkA0dbtjP57tftxdxhnj6JoiiODppdpwlP0nuAm1qUvfVTat+3wnIw57kVB8cFg
EGaXtj5RBSQQ6bcySTmLob+fhR9Xwxz2glgA0Y7K8yIMsUNodiGNsg8mPNbq/QjhWaAvzUyriaPr
JHOVJo12UZBA2K5twTtgHBLUqd38pgIiILY1Xr7RwJt/BGDCpXjFG4vHsDdsGf+SGv9qaGOlAq6y
U2XlJbHK8SsmYlDP4+hFg9nAP02fesxldpB/nAD5xKCMrUKwpEuIIyi/AnCLBnVjh9mjhFcDiqff
OFSdUlDui9nf50Q+h710UIjqVRMGdcGFEBtfYzQ05wSd01hzfGFwCzze18mIQcZfeMqZ5PumvQe/
vD3mIjjAXiQwaxdFaA/jjzk6NfJnmmevQjgfwdh0hjd9D+LCxfg8Fv9Z0wM3NYZnKffPUNu2oY9p
1wFPUmUDyvPxGzH1UaXIyZAKOjxuUI9STvcZRm0qEOJoYnzuSGrpIOgNgqNSEEsI891tP+R4iLqA
/lYXE3At5J06IRuouAZVYofRMOKUFRQj+/xIFcLh2+blgivfxspeOTSgoEU6xePlwsqz0DjRYBcM
TilZIsATA4RXFAtd/i/xS+xNnm8tTZgL6m04yve/GLD8sPkqk+sptCswdzlRtEtza5Ix1KxiBCf6
iw78RztMtqcAK5FkEVkJ7zpHe8MW45VMfZy/LA/GIK3LTOOw6MXDUTm3ak6iYcWSm5FoVTYn2QWJ
t0SA1LI3j4Zz24s2SG4+ro9J8RUNZK0WjRQw48GRAKX2MT2KYZCHheBG8DI3eII65zH4C/aqj4aZ
fC2BRhg6TsvyAvFcKr09BImDqumcJ6mlJTEnXHjHtsrkbT0Fz1roq/DfeSf43xJAfxJ0DkojM6dI
MQl5bGcMkaU6J5VfOYl+rz7/OURVJpVPhhAkQQSRlXhf78POBHTmmLvxU7ur7Gw/2TA+XLKn1Jt5
smMbrfePe8xkKNGofV0SkCPEIXDKAlMuw4QgmW1JA4JEMbyeinZWAQWEQdJEjr4QkLbIpP67Avyf
LWApvRRR9rMwAdu3OOpmE36qwuJcqhhTr6lwHpvHXIr3Oh3dXi/wLKt8qVvecxbv87MEX4Ya6hhg
A+tfoADomAx2QYEVJoaTZ/6eGLVDNGmvN+AjSHmIPk4gs8xfXQZNw7BECik7/aLHwKwl01dg+jge
zsvQLAFYr3SkijqEctF8V6LAAlQQBRjwQKGnZSj6E+Km2mOqF5ac5VYNUoASZKTlQxMX1tRq7kRA
rJDEhiVX5Z76+SmIzv2IxqjfSaCUDr1STh456WepWW8EByv2PHV1FDaLIGo7aYBk3U/aJ2qEp5KC
jdt3fOltGSXvOmCwsl9RBFlIlJxBEnJquo3++odA0ZgsCNAxTSFfkUIxvbdFJ7cLD4DADM8azV3u
COCRjp547RWeWzAJMPGbTCAjPlfazu7cnKmBlxW948TeplDa6iamMXlP0v3B13PcxFAlPMsWKL7c
6HMF6I/Zat7/9G9FW4Q2CQgEXMErIDANDNlZOHL9k1OxsHLPPkZ2q66JcHFKBWeKHqgM7PEADSYI
b9diBfaW0Ypn5ehj9juRX9S2c8TMQJbWkbtkm8iN0xu1lWaKbciXSUJh52vfi7S+b5WT2r6GZYPp
0MgGixLHPzh3C43Jo2WnCFLa4W4xYyZ9kqHtFuOl53HueHvEc0SWGlZIRHHqKshUaqfeLvfQ4LY1
PLPZGPh1VCt/GE+YhOdhN5affyMIWVXptFIz3CAg/ZoFy8tHFmLgKI5cDW38EVATyEGVRG/MAuQk
HXlqylOQTJNXzcdceh1iYd9paWWKyUtQgIchKb/dzhGbbqMQWQTHu0TBXfux0AXLv4L7Jvgg4x41
ZjE/tt1PYQR3lCKgjzxwjuvlNP5tL1bWmKhsKkxKUiqll1IEZDfqnTb2Lb31UWeKTzVAl6ERurcX
uJkDVyaZCFXBXw7YkIxTGsjabhnN4bUONj/wygJTggBiNaEvpghXNeEG3b/JJW7idpwTiLcQJkzw
kEGonCjpRQDkFxTnUM8Vvdt7xVnJb7eeUiaaMINXJcb0wrIScBhBEZm3Ep4Zpn0Fma6xCHx8Eup3
+86QzEKO7RhwWKo89cqDngJAyQVKLDe2G67HXmkgWDXNfYazMK4BN6kOcVmaPWQkBtwdWxId66EG
v5N2mLtPtzd1oxmO4+/dP1g1p3ms5SikiXCpysEThgWmTxuAyZ5T/SxkxqlCyg105J/podW+jgPl
fNXruMCtpS+etbpc5uDwbCIBnkNP4R3G0IBtmKzJqe/HfWqjxQYZOAgj+k/Nnfa1zR3jsMzYotlk
czZiuc3d+h1MrlHkUqWgn10uuT0EmDGBCEkSjObl5mSXh+TCo8PkRIzKZBu1TWYxT+BnE7otcbyv
0GH5j0tisoufFx1tVXzbhZoOPGy52++ALLegzPHgH8MDbw+3C46VMzHJJhpooWaNMF/AYRq5Q6vU
ZqeDCq9tc6+YdXScxIMvdE9iScJTQTG7KkzJt7qvfhVGmZrphFtnG7qYJ0OLawCdWdHWDxElXkmB
VAIh2x1RSO+qtAX0owx5BIm8KGSSWKsneS+Bgex/GcYKQaWvet1e3PHOek6OYS9FBlWnKPCXk0bV
vR7TAd3wLU4g7d5LZjW/6cE3GRX7bW/gnG7sLaiTcn2YhB51LnjIRMjThDp1x0gDJVhtBdpkiV3A
ORR4JplGTRv3JIupj7Mn9F8LmdoEdGNCl1qyHx5o1Jkiuke3V8mJKvZSIQvQJPEHwDsCeV9P32mk
cgwsMXMjTbDXhWRoaAaCeP8CRlk7MaB0k0ErXolGMB9SW0DH8vaCti/y7zGlMXnCr6s6iws8Kf1P
qLUCbWdvBV6yl+0anTbl0217PNdkcgbUpcQiD+f0IqH7XNSvYi9aeQ+ufuFzPX01JCTkauatcfM+
tFojkzeK0NcNPZvSy6j+qOZPHSgzQx9C6dN9TKpjEX1V/dLFeAomrEYzlhpn1glYCQEn6EvOlB/v
pzA5AOqtojwbYMoSoYuFgvDnDI6xPhufb2/zdgf5fclstd+VUtXms5he8rG+yxPdzcTDFGIiJO/t
HAO3cfE9xIiOZnzu+t65bZzjw2zRL8WlpIWECHihU1ylmndyKmCuzLeJWHsk4vWiODF5ZcBcnfBj
kRdlowLmMhmVV+TTIdNLzoq2L0+Krika9Jh1jKt/rCJAdZbGpT7igayAFrdiVwl0MAECf5Ygwy1Z
oH08Nhg642CYt53l3eqy8tXKqFLFQ4iHgItvQFaNDJ4xKE5aKd7t7/UHZ3m3s/yOlZ2oT41OVlus
rj5VQWCSVjb9YvCUPDgKFDkVKVwYfVMCOlHjcdVtvyWv9pbJQOgRZV0cYm+XDKQfpTviZIf8ycf+
LoPDYFwe9uPn6svtRW/3tFZmmUxUZ34Yah3MKv2xNnYgMj/Q0IDS1YsWfuuCT6JUmKH8NQChrmDY
vdE7BaZjm97woFVgZrVsx8SZVXB2Y4ZWou1Fl4YaMyavvpIfiqTiVVvbUfX+kZgkpuuQoipHHLDx
XsJd8Zvugk1CBbLBB88RtSd3slWQTIC1NHZDh1d7beftd+tM3tK0qiJdiRRKPOiBoXIBzmBfc0nc
t5up71+F5enIphhCVqBTuqTSsy+fwok6ar0XJLTUxYch/Nll/rHsNU665KzuOs20CoDOn7o4KhBo
pK7tXHseq85rhhhjq4nn66fSr6wojP9jUmGpOiiaVtIUd3B81UyeyYE40i6z5L3gQNkIXRkNYET3
Lyg7lhvZP1+Sna9OS6qIMUGw93Kwg/6sFvZWWKHG8H8YeWxhiPVQ680DJGMfbkfcH+6C75aZdCbp
RUQGECHgCjQ4Bh59vcwDs/2dftCOGAnlnPrb1eG7NSapFZMGxUkoSlzokDhFeBlHkEsoX+aitYv8
RTQ45ji5mp1/1JQiaQcfxT3pFLftzynwR5Me8rLA0h74vT58XxWTtUppDquJYFXLHnZnZdejT9Hs
53+jl7Yk3lu2mIwziVEiVOly6H2dlqFSV93FLlQAwcRkiaDOjB/axOSzYG3QFHz0UCbXSKKCcAyu
uSYabQEqlwcQWkAJ00wAKh1s0DIdmn14XoaTjG/x4a/a5+8Rwk5KElHDk/Syx6Ue75pgwgtBuVfS
ihP/i7vf2F6F6QQRo0nksEM4RFTZ4YUAU2XJ0+2Q4zglOwQZQk4NrLpYyUSVvZC3JzGK9k2l/cfI
ZucgdXnu5VaCHQIx1SL6koMKOqyPybRLhPQQ+mehP0RG66T9iyHkHOsK52RkZyONrBmlFG3my1Qb
D/1cfxe1zkSjzckF7SC3madTyRMS/QRkgyukwOSD81ou26cA8mChmLmtct9BGI0WoplF0l0IkbK4
Au/4kO2VzvAE7UcCNXmQNNK0dmKcuT4YacRR8SLl85S2QGf80IyDXBsHw18UOTQO0d8fGh//RD1L
Rw98Vjk2S3LJs3I3A5MbG9QcOmAT+mAwjeKxNc6t/DJR9F+b2lIxVxGlsUsHzc7FQ+EflDgyo3G8
qyNoSUq5kwM3VVDBEtXXOOPdKTmnKTuwCa7wBLTzcGyR+Hd0Tu1udmP1pQsnJ6m1Y+v/SkceLzjP
JpMX5xqooyZHdTRDwTc7RX5jicOllx6BdELmQHvTp+7t4OKVzQqTH9FlUKewQZ4SE+WcTT808snQ
gKArj032OlSl2epQTs2NnVJlHNuc1KwwKbKKNREbvBylSMEVIQeDnDrpXux7zn2VY4gd1gRD0/8/
b6BJvOv60yS/iZNhqgkHBMRJhiyqsyXFrHQRzpqs+tFlE2SfBE665eRCwnSLJmnQ8zLDlsm9YjbR
5AnAVOkgErjtFRxHZOcuo0ksenm5eAtIQHL1vQBIdVbVH1mf7XpcvhMBgkEGj8lrc3G6SoCYJLqB
W+rHGxxEM+nQxMsUV4mB/rCziNxC/TXa/8XiVmaYPdRUH0PuCsSjqjoxgY6rqWZqICARM5DL/AKR
kB2AK/y2zWsZ/Ns5uTKqfFybYGhxJ5UwCpqic/fcOIUDdjsXZCmYVICqFJroGBsMLXqRnPjgH4W/
bN6vfsLivav7QYF3ibzVKYTj9sW5l80SrAVu6LYYzvNrGyRp/4J/dDPyVjaXT762GUa01npwCwA4
IBzK+DE4SjsBuIH0rHh67umpiZl7EdzrO17pzN3y5betbIdKGwx1CNvTYXaLx2wXYOq+3VeNGTT3
nQiKfMGpQeYLnmwSnJM9fA5ymvm/oGHl/hQmsROqpmIxZcJFNaWvtY3+S+uONj1UL/kl/w5uE7tz
9cnMz9G3FiSw478ohDdDevUlmDyvBeMwKBp+AhThDsox8aCPfFdz2SJ5ZpY/X226bhhZ2ZS1cBG7
zyg0zCIXMPV70AimcRIMM2Q46UveU8Fm3n1fG9snJERNKdrn6NWlb4D5HnAJ5oANr+Xyjfhl24Fj
MPdQhUX8XjvMpv5leBXxwb4ZP8RnjAAvpApWEeEZjO7AT/22PIilDjhRflZ3vgmhqidNN7n48823
mNW6mUwmNCBb6ECQjH7G8Cw8LbQSzSlC99kTHGicWMZkZncyaCUgyDKfSo8XYtvoyNUPYLJaWypR
CRGrxa871GSG2ds65qEx92u8zhb9CjqN00E/AEDDDe/ti/jKNpPOIgpOL3UJb5CavS46UpGlesX9
whA6cLd68x6+MsbksTiVhEnQ8MBAqh/SIDsqDT2p0N2yKn+h7+D6g767fWJsN5FWJpn0JTQLwpUu
6WtWHAqKL61UnofecFLxRaHJCaPuX7JkshKfg3fhRROTrDrIHpaTgI8qQaOvGUsL/NicByLux2Oy
UaOOQSmNsCEegtkcTnQPMQsHNFsynq35n28bZLraTCYtYYK0U7oO9gZrdltX/5q81UAPzcdpMIXG
rJ1mnz8Yv/gUoTzLdInhVUKs1TTQ2wCWidc893ftJ4D0XAMiztRUrRLHj3HIbPHIu/5z8jDLUjBp
ZUkEEoIlUd9J4bdKx0KJMpgjrZ7ETr/PoYM++LzPusT7jSxJmYREQwIFwLrGK8YVH9BY+ndcXC3d
01xoR/0N1wyaLO+flTL5p9OlNFJmbO4MkH82fo/60uoAfBPBP3g7HDmFDGWyTa5hqCOATsilJ4KV
i41J/cQU89cZcuy3LW0/JawWxeSawJiKvlQXFUWvv8PSoB1nLePBagy5A8ELzzq062zBVn9yDG+2
IFaGmYwjyYJs9D4aIMlz/ClWzPYSPWi2nwNa0oBi0myBcQOpDmgZQc7HSTo820zSKdpOz5sM2S5L
hMd0aK0MZHizWu00bbZjlbfJnKsGZfIPnvaDMe7wOYN5p9ODLLoZbz6BdziyGlepVjbZnME5Za+3
tQfqQWj7qucQebhUuRBT/6Rayzgtty5YLko3wpAlHOi6aO5zDZu5CGUYT9SbckwuhHbjKm/6A8Wg
N2Y9H3sv9SI3tRTurPn2x6RU06ks6brMZFutjsdZlsCsEPQFjkqwdFYVNEuMQxR9S8Sn2267fVz9
Y4xtdNK56stWW2gcqrfKf8wnXlfmDx/y3QJzLwXuQ9EB//wfL6Fkg4lohDRebmFW/6H41EDQAE9V
hVsWoLm0QO7C+57bzvpun8mqviy0XV7BfpX9Uv29YQxmHnOCn2eDyaSZL0FXp4McDbpeDm1ADVT3
bilKz7c/1nZbXH9fC5NH1VlL674Ao1Nrp70ZYMQb7ycNSLvA9HynPvtme4CCpNV6+efE5bflt4dE
qSHpqk4UmV7bsKvjOBfysVU6zDmEC0Byacf7dnsIcBvSXG0XAfMJZN/tNW+XACubTLLxZbUcwhnf
D13Ms3qnH6vP7ReKFRd7eI0XnnIgzf4FWm/xi9/SwMouE4YtmMgF2oIpuc+BJG8bt1Bmc54n9JUn
wwJZeAFG2UjayQH9KfYgL0i+3175Zmi+/wC27zZVdUs6OuH1ikKLXHxNxIi3t5tXoJUJJjbHvK9a
pdAx5wZIQ3BsPG2vepJDjrwnx80AWRlaNnvlOL7WhTJgwghCqG0CWG9p46+i5VwzN6u2lREmCrtE
EcJpAq1ai/EKQ32tAc2qgmOXA+mqBe4EiVhwe3K6oxvqvKiiVlaZmBx9cM2P6rwIuY92h8P+of5Z
PBhngiukcOid5KfotucMsZH8FS/JR+vLxq82FiTZXac1yAi9K77hjRo8crb4c2GbBYj1eBC8+Mgv
y3meyZQ6KgS1fEVFSGr6ccw1qyok+7/5PlPQJABUzIaM4OuG4awJyV2ZcnLppkcasgaKQ/wlsxQd
6kQSY6A4+MJ2B+kmE1qXpx6qqrfXsemSKyuM38ddHRvC0pSNUUtIOxBcQVlF3P0F+S/cYGWHcf0o
k7sir4HBF6SFnqaRUS51XuGV3zXAmmcculcSKAi/7uSvxBV3vBvTNohw9QuYMJiTXBRlOULw2dCB
tCQzfxqvvUrosR6i0PSd2zvL+36M42eS2kctxYqr0YeO7+cUPdmGqJw+wuLJvx0Cq1Uxnq5LeRf0
ixUifaoAK1WaJ2kuPH3+ens1mxG1ssP4uza2fdg3qX/RQG8wTSC3a3nCSrwNY87REdI3E/EXF/E7
DxAIJ+4Ct0gNzpmyWb2uVsIcm4pOp2GYRPDsoFWs5KBYF0KnAfG18XUu9S+3t227E/Ju7doGWqU/
2s4BJrcMem0sLkpZGpSOUQspTukVX/RPt81tbaFOREWliDVJvOLJVtZ0jYgT9QtyicPB0WogGiv0
IiQeK9hW0libYZxObfJAzzMDt+XSsCUjMdOGfo4g/SUp+7p5jn2I6vW8jhlvbYwH6gChFpMEUcYg
eyrF8U6GSoec/A0aYb00xgkjsNhOc4IsEaiiHaaSPZA3EZC7299p80xem2GcsBEKbVCLkqAJkN7j
xSi1W1tyg13pQlnBkp+qhZps4VQUS8wj8uQPt4J5ZZ29U0XTWECqpiKXKRgOiSB4cgUNlNtL5PgI
ixwBI1iZN22rYIXBTtlRO9oTNz5wuaV4a2EOsHkYtKSIsJO9C5UJ+eDXJrEiJ/Giwpy+0q/xjv/u
tYnLXG8gc5qJpRBiXDMnuLLJj40y7YyggfZ43jhJPz8FUmdOZb+PqPgG9qXXSXjreoxrggWir9MW
D7uCXZb63SgXe6Hx3dFvnFZQcgt0wE6SlBbC67MaC4d4/psH5vUPX3ZzlSCSViLGCMLCi6h8ArPy
URkiaEn47u1vv3kNW5thzj6J1AqJZzjYQqJat44KXT573l2JQt8g+5A7yzvYbaOc/MAiOnpIgU9N
CZuS8qZlya+8D740kBa5bWUTULFeGpOGQgI0pAaqHbSalzICMyRgIoWgtJN7XAYrXgwxyUjQhEaZ
kVTh28rXxhnA7GdjMO1JsFITjyF7AkTtsJfdwp52vMDixRWToaDqQSM/wFHSiS9+C9HmZuJ4CccC
e32MioZOhgJflPT6TqCJWyUZJwlt9iNWX4uFbORxR+LKQE2B7JDZs2KRQ7SD2skleBAcwASX13FM
Wgx3yY8ZWpIvUNjiOczWFXb9E5gEhdGYEZJpeFtaOCcBpPMKPBnGZulpfwFPWRtiktJQVAZAyQiA
KJZCs1LUc0B5QwZXlDFbb66NLB91lUDCugizWYaR4QC107P2KrnGRf8R/kyBBr4PDgup3+ifJ7oL
d1cZai6bICfO2YHoMlAwCVTjF3R6duh9DVKb814tco53LnF8a6FMjTOWLU1VCu+kQmlW6UkaJLOe
jbMc58Dvlf/RGpNVtLYoRsjGkIvWz6eo+IJveU5huJ/vIQJ0O4XxNpDJKl1Y+GVTI7KrEk9j/mzW
GE8cA15fbHOqde0qTAbxQ4FOyrKm5cLVA5hYWRIYtSTVaaenIdkLpttYcWgaVojEdkWKkPhx1I+D
2lo9eLb4D9pbnXM0BnWM0WuqobBss6XchY1S1zj+DvWnZRS0RR4VPBD8cHUStnP3uykmUKSZTGkQ
wVSSar+g0euCrCmcql0nO8MMuqr6Z6j+VQJ4N7l8+FVsNuCZ9CsdGz4NUKRSwSTxdNtztmPi3QAT
E9Hc+jiP0JLIxg5EOi9+f6GxaJX0ddI5Y0WLE/4efu+mmIAwSh0PZc3S/VBA9Qr2NR/iwrL+g1au
IgMqytm67Zh4N8fExJDERT13Jb2MurqbBs+PVW+KeTIh2yfeuxUmIsa5nKFpC5/Qaeu0kBxTx93t
L3R9e/nzvhGWRTbIdL+RFhPG08KS2PamBhCaHRz7yCz3gEgVoI147KGoBliagauocdbQB0RF5qNe
xkyl9nPhCc4tHpjk9g4Ttp2Vqk0aaD1+mAChMOAcXBmtyLJ6u73+2ztMWKbZNEobMPzAStrjGY6g
2ShxPGWzj/SeQ3DZ/hhlShb6WdLBBC42I145UAIW3rKTqrgPdwuTOW/reItiUonajaPYL4uqfHE/
D5GjT6//bduYzDEHfVRNJaJNag7U6E2jj+zbFjYbIettY3JH15OwrmcsYrBQ7YUOAaQn36UmRI1B
AZa4vOvAH+4g/xdsRGQyyNyEMl7VkA2JB3HCch9++z+Xx1MJKjDwGnHJhpdvfyv6mDQighhmmghs
xnu183Dg5XbgaHbr6P45uD4G/2eTTE7pKm3OCbm6IwZRyt4qf+b2gpbq7MrYK5AT4LdSObHMNrV0
MBzIWQmbjdNAttnWZbOdnzKn8HC5BdPWXUmP4ym3eH0LXuxdL2erE642Jmmiw3WxM3QUIduH/TWs
0VKTnWoVrsBtldw+8sjVrVcWg0TE80mGyKAVOjPJg1Jd2ih3y3oXCs+cEOF4z3X1K1tSQ/Ky0uA9
o1v2JtLjgiWCDqYjNe6SlPkshH+4H/0TJNcgWpnUomCc42VDAdTChKg9ukTcDzmmh5ec1jp999j8
REWfmjWwW/9GFIL7E5jcg5cBNRRb9GMbp3qOHst7NLK9Hg4M4hXDbB2IakLUvvku4+9BbvKSKy9P
XPE6qy1QoIQZjO3VmRXFaqIrR9iSz9vUTKDeZY4ef1SVa5XJTvI8R5mxnCKgobvTDsO5skKMrGlm
h2dzCy0gfvDcrkjJFQexWqhehphzF+BeoicfMmhouRrg6WVrLgmqxz7XVu1BcOSuXgAPnPy/eYap
BD1pQqF7YDDr9SEF2s/g979oWm/S5AixOIsTPjwTTPIVMNOQKvmsY32ds1C9VVa/I/etWeBJSzZz
T+I8527mhtWamNTb+G2vVR1eGTto/+Z+Z0eQWg2CvdTjAUYIOe+4t5enspVdpRaBJsewFgXES7LC
bcOQ0y7Z9sp/VqSyRVo7R606khLwDcM0OgiXopea2hEm0OCbeCkOPYiOJS7vRspbGtMiGYWmkoe8
QpLFvUIYO6CNebmVZ4Kp2lIVrMRtdT051P9H2nctx5EzzT5RR7Q3t23HkJyhp3jTIVJSe+/76f8E
d89yCI2m9nx7pQtGqAboQqJQJvNF9NBI8E1FX2iFsQDRrp38kXL487h2spfsF50ctybrcjFUZuMg
Hf6aTNWh+v6TJe9AOg/We2EXWbYE3RbRFlxwqAj+5fNw9pI+sc/hamMlMgiiQ+VgitdNdrSi3h3y
lTBCbav+dZGDoiFHOHfIkqjW1lAzP09uLy+D/Q+/hVQny+CAI0KZJ2pjQTmEfQESpet+whfLIMZH
kY6Tzs/hx5jOQ2oNWAsUoqFjNrkgeQ7YHHEi2+lNfJcd+4AabTg7OoKezL9xURM5DFFabe6lv4yy
Bhdk08xgMp0cRBZoJ0SfPziJnLRwwfXgj08i3sC4henGKcJZ+IhuWK04Mg0c/KR5GuI06MTGXfWW
wpezudDP1fLx22LU/QTyBED0LgyGIAs6dLyqG3o9Z5v6TvaVj9uEooyiycJ5nxyEqNFdcdP+UH9F
BSJGcFohf56E4DJ04s7OagQW1OuDOv18LBf1utmFDG9aVw+EdwRzjHq0Z/FxetNutGD15I3idVet
3aNHFDwOl48N5c0ffz+Bn1pajBZ5e2xAa0t+DE2Ch86JPLZ0ZFNmD13GdGHsbHPz6bZzoDNbdaMZ
HayO/uy3o10U7iQwYm0fVCmOUd1YgR67GE5zyJN0Nrd34lscFMV59ndyBdRIFdboqF7jRK+mYPdv
BguinfHW9I1fmrNsMAsIn7ul7rHz75OT38CBVRwLYzSXMit6jqCI6W7ZhmuvVlD5ECgii59nI7oT
cxxiWWnTtHUGc/k2QvMOo2r7N60zBMh/FLNPXAkDu7Iaa/ioSxdnNhR3Z4MkSLocS0GuhrtIcqnT
8hK3VaNH7jjGSA0NzgjF+QkK7MJSEfcWhbsfdY6TNeljkbUai79RVqt/CO8xosUYenRlbhcWjke6
+YameEGD0mwBTuDQGaECTaEEsbEfP/LkR1SRtpaQjlAPqyZv4ixzC+3XZRj4KKL9fn0aGkRodEk2
de5AjpFuFopcmgfVhKrgoOuuaayKLYVmtNPWCtrW+Sw7awJqgWFRkWZNxNEZmuleMbXa1vpwcoQ2
vs+mYVt2IOMcNDfrkD/RM8cyZDARD89xabqowT8scz65Syy9x2ismaTRNU1V8S2rW+zciraGmIy3
+WTGviH3gdzN36W4fa3XIAwbVi6/M0rZlhTZu7wD5wu2mCL5fzvA4cJQlKle5thkLUHqcxV2qygd
qiT0zHCDIQG3g6CIOCTbBJN11SoRmbWzc17oRv7HPAcJ6BFMklbB81YNygc2xzburMBEPzCJ+Ofv
8E9LHBosZtpoTWTgCHWFZ/XTnSqGTtMUmS1Lk9sVpVsPlrPKY5AqiYesEWRPIE4h36Hd5TBqBbHx
58Hp8+dwkU3ZypMiV+B8Zw0gHe56xlVb+BTuUxvMT4dOpjBbI1rgUKi+Xft1C92YxM7bDIN06OSF
GGlWmVexIDpQ/iZc62zC5vPb8lOjlqWGWaPpqM/PMzgkXbEYbAtPi6h3uvQ2Qqdck4c3eSX5iwxu
eeFRzLPgP/4G7u2k64M4ySFe9SjR+1OQgGar9SLcBKzxJXSi58v2/hDY/PNZDe4hVc6yseoTIkVE
yVeIk8FeProKKnmgLRdw28XfrcDytADKCq7WOPSl94fI5vMXcA8raaryzmrwC5T72TfhXLqj7Bkj
pKo4IpIY9MQN6WMcihaCIsbdrBiHIhR9XSw8o9Ns/GtbhhQYyepUWXkzVaU3rhTl8/k74nO1HHyN
5RpHTYXvmy+rm9ezq1dEYuEPsfKnCQ6ixFKQBNkERAky1IRVL3pN7HVbBbo7vIxInT9pHwovmhsd
qIiJWh2HWWsJHZSyxrc0pVtZ3TXCQjw5KAMcCnViVCtwF4Ai2GTq7s7MKeZOtjsXblh+AlQYp1GS
IuBPbRq2hBnXkrG6Du0+WotNn1NEiASs8pOfqdZFSj59wGoLCnBGrcVglaIAp845P+tZFSJUPRvc
JozEC56HtL5X3UqSw96k+kt6wxr4+8fpOd8NG+EH2ggIoDkfz//jlfzw59ikojGH2NfOE8A6Z9mr
ZbfbAakoU7GVu9DvFAwRRAjjK3+6ym/+DRE69W05qIkEo4oVNBAduqUBH9E3vQg9DUHhrHXe0lTu
5SUTF7jJoYwlyPWkJdjy1GrdakVDDZoFl5lqTD9LFHoSkpgcpEjRpDVxXrIxXpTyb7oOjAKsFUK3
haC5khzrJy0LSa2NwxgQnGdNmbMUnzg7IuQt8tXrqGZ4Csn4uc+kStdp1gEnWnMtpvpVCk1C6QVV
YVeahDfJeos6kBgksaN3yRakz3ZcIexvnrIh99Ph2hSnjarKBL6ehSBLUxRVgkitxacC0iWxdLnB
dleiupty0VFIap3zQe6JDc5RjTiUJ6tSlY8ZH8HunHnf72R0JUY+lVc8O+9mnNji3DSZlbStEvQP
te9r7pTbMJA9jJ/68jG3XMtwQEjmsRxV8TaXVFbjbMR1Yptz3Sxao0Riw9NmukBlMbcnA4p/QjrY
ZlV5VvcdmazHGcQkjRTaYygezA4ljpgC4fMBwcnv4Ny5V/pSS2bsAarlTrHehv1Dh3pKWDl6+1Bk
t3UV5MbTZXg4i/wnNrm7MlujMFxNRUHyDHKHGGpc/H8zqkO5K3djYjC7LoyElYmmAu+x0Z6UzeWF
nEXVz4Xwb33M2Y1LuKCttRVjDNuHgQU1smme7NZSAsH437KOJ/bYTXPyzI6iIWumBWkSUy6cOrG8
sRR80OkHCuuTSn6a01vZrLbUTgSgn296OLHMBeeZOKEKwIJlDdQp+Y/ah9gWum3G7+UuIrsPCP/4
6Mc7XaY0lomVRuqhTK9qAfSXEOyA/PBeWH50lbSTQBZuW3lPoBsFPR+8gCdmQc6eZBNzy3TUXEMD
LU6zOj0mG5NRDAzsq5Iadl3kztpC5jh+v+xLZ++Vkx3mwGiYmlzCsVMPsWVBB3IndVWQWsTJI78j
BztN2VqTwXpJwi7yZmSMU/W67V8U4QHRmC2B0LgwE7DgN7YSzbY8D/7lVbL//7cY82SVHNxgenPQ
8MZDok+7m/t9qgxOrD+HaJq8bOf82+rEEIcx/RKhT0fC0UyeFqislxCth2ZduGFK3fJGj+yJHA0k
8IZnEyjleZpXjbWjhuCKLloXyqfEqojt+23eJQqXsYGYFlIRxosy7kAfrmzmfeEogf5SL9vyRti1
KLn/Tx3Zn7vJz8CoQp3LsoSl1YlpL0PpTCpx+s73Y5+Y4BBmUKpUkuuPpcVH2Qmf2h+5b25xKW2T
ANrImq36fRBGtvYv2SiIz8fTqla6oaGrCw0yXa7bRfjdUgjqkPOp2pMlsl9wAjDgE9QrUQSIYi4r
SI3ZbSYcwKa/VrtwIzf7sd0LcnVQ9G/gyz20Gr5k89TWvWN9x7gL+H/AWpuaTqdA7nIp7LqdH8NM
Ju40ahs4HJLVQkYP999eXI+N1y0ZcTgJqOMHXFroFceZgThSCC2n7GQoFCHBtFA8rsxjLmANT6EQ
GrO8zhU6NZLcRkZ29ZcnPYDUNwhGlMhOdMfEXJydHFHNRivAsk1f+9eEbJ+mrhWeuLSXEyPJIlwr
bM4m2zTOvDG8YtuAUUHbXsYHBmqXVsxFPHW8LlrfYJprUlInlxdXFlwTLBwjAMlsdqA7IcJYAo/4
yZd0SFdZMHBo0w5kWGAbEfofWnGjr2+XF0bZ4QKfeTWSSJswwxCuSP5GN0Jk+l27K5a7y3bOv7ss
0zBESTXAu8EZii1xkUeG4anyY0k3euOXW8NPPOsmup7v4vBoJc/GLbgYkRSMXIpc6PzZ+7TOPPoE
IBLZqNcpg2pgkppuad2EK/lkPh9bfZpg75ITE7FZlPXSzswbISOFnphwsk03QvUAj6y37GpF5jH1
QvUQudqDArE0wmPOv9lPdpgDwSzMoypcUrhMjSbH2PSaDuT4sa3Wx8xSnDnfJQ3EC6GBDl1sB4wf
enInYwTSUPzL3/o8Cn3uBAd0eqlXmgFe6YMxBFKz+kayNfOWQNMzdWRLFpGjAMWQpUiWwTz7ZL/r
Imyn0NSTIzv9EGUv3emxCuZb6065XR3FQcQlPuuoXtiXV/e7K321ywVaGZTDU1NTsqMwoRYImuZM
9C5b+H3/vlrgIqxWHoo6TvXsqICJZjWmYEb5zFoowZnfj/5XMxymldYSIQ+Z50fVrO287yEba9qh
sdpjRYDM76+5L5b4/KdZxPqoRlZ2TLX30XxXNeuu7TpP60I7S75d3rwzgfhXYxzQDHEftlInpUfN
Nm8l2a52kYfRZfF9/Q4SzMhVtoTB3w/+V4MctuAmn8cwlbA6TO/1oCvHtOVsQ6q103Ahhg+MYbZy
wdVe9E6dgcH9ZiFVIgiX4TOheRStetiO2VFfD7ilunmfWA/EOhmAfb0Dv66Twxeo5MWyJBgZNnZ0
V1dx6/sCjWosxbA+0hWVM2zxX+1xMNIpUgXOWjUFvWe77Y/jfXlIMlt6LtZdgbh1gICCatoyamoo
KaEbtYcc7D65z1+pRDdx4vlkaBstmqoWZX4czL2o3Et6Q0DKmTm4r0vlMKUYjEhOlik7Np70Xux7
sPBkm8UzLLt8WN1XvLGCxtUg24PGmPceTNxe7g37//9Ky9dfweEOmEalZRLl9Ljkw9sgg3WlIqhk
zjwev5rgMKeuJ0uSREDbCCaDzh5+IlhkzfksS1/cC4I97Kl7kTgaPBVebiqTNQs4np0y2HWsetAu
8wqdWBnhIxaHOgq4lZNEwt7lsrgblHSjkqJ91EI4nGnNcixQy82OWW/YWfOzU4xAC+8un/IzT6kv
X4iff5z60hQgRMFOHYqV03Aluas/iJtXdf17VGXxiwLVald2RzT/v7GhFZp/4syr9evv4NBmScCK
Es35X2ijOp2dIE8ECZwCQwfSbr1BXhe/oEc6ZQfZ1RnZ3LdGo8dBfw/8v/4MDoTWpdQhs9F93CbS
bqzQih8GtS940eN8F5Z2+iTcgqBqg7I+PdVFGedCnFxIxjRbEWrEeuOYELjTuxupvU7A/zvMnS82
GRFDUl7M4RASIHkCrYT0WGepp+s/G5zIy/5FBB0WhzFQMV/LdcElUpgvA3pVZzN5Kcb2ew6p88uW
qADR4rBmQY+L1pbaX1gjZ3YHEpr7+dmI7Npj6juJ7KiiLb6B8t29bPriSYUsN9epJppWARElOUO1
YzgaEOUW0MYUCYSVM1WWE99k6t9fI2BZTdN21BPEiZmwTWOchVBODlmc7uq1d6Hx6TRT7hl6sYuE
yjGjq7hB99awNct4MymZrXfhNiEZKS6GCfhVHEzpQpxNJYjJEZe3VyCjwBApBruvVBs6lJ5wpGjD
LroszLGfc/IMiNIcWroTrs4wiTyMMydoQbv8NSkL7O8nFvIE6oVtCETs6tDuIkiMZUT+ivIXDmTU
MaoyM1Hhqct+jbRN0T/0oexfXsbl84Cd4tBEn5PIWNsZiHrfYp6oiOwUkxreX/oPpuK0hZvfVG7i
1xNxFC/iGCxzsKJp6qw2EXawSNFp3EluC1ujPNqyCprfXHBz8FBeXu1FnIFJDmeEtDbXcUGgsaZo
rNX6YDDqINXGDZMMumyK8g8OZzq5U8omxetmBbnlomq2qErEtyMc5KPWeOKCMuImKRUQ3pcxCm7a
IQHThDJ+u7yOMymaL3jykW87sVIveqElupEcrXv9F9rBWUe2gZmedNP4ybbe6LbkmEiu0XK6xBby
rfjZsIiRkgKqy/BQt8+Sfn95adT/z4FEpSSTLDQm4msRT1zzXWkeLxu4HK6AiZEDCQViOWmpAfUs
7W4xMOE61Ejli4FafLeK9kGaem+O2r2hmXaZtYdRh6wSJHPVYTm2yfp9LabbEq9UQwLntfQjzdVb
yaRu9zMZoq8fmMMZDOVaCu6J9Djs1vfuiSWpYkz4J1fytkEncyBvwNVGVFYo1+VQxyobNWLy6sdZ
OkbZUyvctCrxdSkTHLygsS5P+hgmBgVjWpCbbIp5N4RU6HKmov91+zhMAbU9xrWMND2aVrQzZXDb
S/lGWPEAziXfrIpjrUFQVBHdWaXYyikH5jBm6bIh1WUssYfeQyttUp2ycPlpJot8yb2XZjGqJDk5
Qkke5PZLi+4pwW5G1Z4zwdamlyxtUKS1XAMVo1prkeCfssxuy/cu0wmNebacP6Ya8Fu4yCaaQ81c
8YKCcA9jhus3CmRa6T5RwnH45nrchyhEa7gkyj7b1uLbagmesnTE/XA5I4XVcOiTNIIRgYUIYfy2
huREFZhIBoNMHzO8EckEQUWFfLE9TkWrraqPNI0ehGVQH3N3tQ2vzu089LqXyZW8ZaMW9qzSuTC2
lEsfjkMYVavkJpYSPIOv9F/pg+YnO90trgZMZm/YEBMVaRPXPC9X2idKKMdjlR8F8WrsHSXDcMuA
nm6lJ4JAyhCHMUWUCHHFEhd5odr6CqXE8lYA92g2UKyIFErLHMxEK1Pks/B6YF3xs+51r2xESAm0
XXsz33QHBbMQZO6HusD4Gruu53Fl9ojRZl/ytavpGtw9Wy2y573wlu3YjKOZO4tbYPrfBhWuXm7T
gIrliU3mi/Cr2cddMebpcRx2pWxsLDThRBUm/M309vJ9TZx8vuyuy60yFToOSVdCLqh9GnvVLYqX
y0ao5XAvIbWK1mwpBVx9IeZS8QmHyZHjZkvxxxGXA19fjzpTHGXQdR6ldUSSOWhEqrhFbRcX3aTi
ophmi/ipm2SnUsogUh9N5T8G0rw86CRZhWQ2uOSy8F6B9qlaUIlWChz5AnmPQLqpBBzjzovuNF/1
ysOgOxAAgEa7tROvzI24EffhTUxwVVGuwMEHMDkRJBaAKvoPaFU4clZ54hpvC4tqiqacgUMPeY7Q
zygga16W30YLOalKIaCQcgYuFimtyQIbBlKdafxdm4/1tNoVmewkIgC+/h1XdZckBuBoYNrFD3Kt
u5UWu2VzI6N7w8KirPjp8nEldo4nghQrtH/kHRLFq6U6taY7qpURnROEG/wm3jmoomaUWnqsc81B
YOyY7UHCxO+sh0QE9YfXPgJWBSIsosL3aJRdJLTwufQYg9XrSt31KKFINtOZVO3wfqnsZpvuof7n
Xt7E89/t0yznfk27KEq9IHLDdO8Vq1sM6Lynh+LPf6tPM5wPDsmwSrWwZEdJ7uw+vQtlambjvJf/
Y4F3wATsK7KsIP+8QAs67NrtKFT+TAeHlB0u1O3XVmvGiZUnPMkHp84u2VXXPbht8FC1xwC37bSh
SJKI3ePdMF3XNRz1DgFpdjWbq12vI4ERZ2ZDsHXG5/ZxMW83Yv9AIp0dxd24HUZX/Gkuu66x1QzU
DF4eozXifXUgjPjQIjNbb+ZltNuf1PQstblsI04yGmM/zFVd4BDoEeZKn6T4FpzKlx2eMsH+fmKi
z8d51eUKyC62h0HYsXZWvR2Cy1bO9Dp93U+GLCdm8kRf+1LPWJF5emLEaGjefYcoByqfVKGX3UW/
x/Cfn467q6ASm7c6hjGOsrjJWsMbpBjlDfNmnfdpRV1Xf4h2P61xgBGOslhPRcn8f/GK1jE23XUF
bXMH08ZI0o+Zna4BXV2m8FHlECRPG70yatg1r2eQNPelrXTOuFfuloNwvbiVm++EbTH66zfiS7IF
XdhejSsOaLXQm3OB7RU2eJ9hMIJREECFiK148osRSTYQeNxbR+1ItSpQpjmsgaxjOkV5jy6B5mhE
s9+hx1ForoVQOw6ZidhU9S4v9g81/H++rsaFwEKRho1Y4nSAjwjKv/Kj2thRslNzUNe6U7zJTZsJ
HzPBJxk0Wq/SDA3VyNHfithO7o1v/1uJ+/P3cLAUKrkGwVJUC7Qp3prGTz2hLkDKoTUOc6zKWI1C
LFjZSfHNyBnvref0Q+8RgrB48b+rkHb+j4iucSgU1msYzskADp+0snNRc8O6JSIK4tLQOARiLmsa
GRC96R/VTHbmkuSEJ7BU45FHsdC/G6Pe2f0SDtVdB7qFCWloVHrRHeBaO5wLkliKuqk0DoB6pTPz
bh2zI1hQzEC8ZaOMmcemGB0VFHcZ4qViCwqaN/Gq3sUe9bSikF3jgEhaLLGNxTABsq9X1W2IhCxr
qZkf/wXlDfENdQ57BFNdsqSusVZMbAq27gwR9pg1YIxevC9fS5Lj6nzE+8+B4xXdu8FI1SZMUe/F
xFWRqu7UQ/kgTTG4OD9dBhtqcRzWYL5E1vMF2e0kemkx8iXrFFc8cTPqHHoYPXRx86TJj217a4SG
PYImNMlUO2pKR5gGAjyp9bC/n1z5lqWoZsGK8QmauMP60dR/XN6wP7yGPz8OhxrdFBdD1+AqUoPF
a3b1j/o+qkF5LW+n98nVHHmf3rayP/Q2paX2h1rTp2kOTYpsjdGuito1qFdBj6vhzE3bpnnMHtmQ
6Qrxh6Lfl9leSG3MTJt3OrG5f0jKfv4ADmtUwSijxmjZURAd9hOqxwJH3QhQAb2nLgXqU3IYo5hj
VzHRmGNeo10maex+IRJaf0jff66Hg5FSEerV7HDQ1EDzdcYkNW4iKMSsjuaEb/U1kvemc9l/CLg2
ODQJ57gv6xVbKIuTG+umb0qqM6dC8N/McFFLayTDGIPX8LhU70sHJfGl9Gq0xl22ckZvB5v3+WIx
OPiAuK9glcwjGTY2duwUrzKa0yQHAZKnefOO9aiNPwsZTU+usKVucGozOWxBddw0LKVBhSfqXPDP
QI4WcelKjYlRca/BoYqYt6VYL4h7/7oC0J5h7IQ7467zC6jvVH57vewFxZ4N6sARZ8BgG3ACZ4Zu
hus8Y4HiTniX3C6IDxl6uQYXSeVv4MT29bv/+EU5jNElUVqk+uMNul6pP+XGnsOHxkDeyma3Otjy
bob7+jVdbs3iGhMc0576qOzQXYj1DQ5kdHUchShCwM1ag5trxr6l+7TUNwXkBocvvR4tU5QizO68
2Y0Hb7xHG7LbQZze0W4lBwRyQX6dBrJoU/NrxP1ucLCz1IrVRwte2F12n6xBOqee1meeklJlEcJ9
+B5ysDLNICtiEa56tRijP8VUmy91J/EjKlYaJ+ac4Ggwoa36G7pj4swfXusD0jFX4kuznbbl7CUS
OskcuoWbCC54No1Yihcjr5FwSkHBb2rgHix/NWBYrTM7Uolu1TMsdF/A7rd+8Tpphnr6QIHZZeLi
0yOjNmOBJ1O4oW4KykF58XSlrucxHbr8GObe6IJHuv7WvbYxePdEBe98ySkUe/2ONpNvLUmgSSAr
z5kh54M2KRE2th8FH4U1R0l+1b1EPI/ILeXQBhrUSjeZfwMrZHxcK3V0d3aaLSv0ltcQjb2Mb9S6
OHBZi2ac8wEnYmlulLDbiknpLkpFXPKUW3LQIiWiIqoTy7QKjyCs3RWVjvon4ou0v0M3MrGmP5Qh
/wljeMl0LanWZaoQxrAhAxaW4agP3Wsuvenh04g+ANEX3fXRXN1Q2Ge1q8bfEuVx2lA/hNhcvmsc
OthpLU14KQntg5yvPwV939caxaZMPT75tnF9kYU8tADc6bYvHOmqP9S4FXsQACQjXmXQaMbjl/EL
lo62nd4EInlJfFyLi3nqJDMmC3KdRw1MOWEG4d/0tapekrW1tTxyL/srBQJ8a7mgLlPYspBbDZLN
KHvD/DC/RbsMC2UTMvPg1oFS3UX3uKIJLyZuD4v9/ST4MA2MkAshgg/JeFSLZ0wjEgao429x4U3b
55MhJNjK3p0Ym6m79vb4bHmzI2O6usy8/5jKsji8AYufFSsWHm9F9bORD5UmEUui9ozDl0pAp7Zg
4XO18o1k1X6fUvlI0v05cFnUrq01Vi2qfpm3nRcHiq3uIDIQX+VQbUhwH9WYfL0dn8bvkeLSVwO1
RC56KRU9W8cCbqGmobt0KrxeIHp7L5v4TW2naBJkBnKYMGNjE6vzNpIs4kMRMf1vwjkYgVbrJEIK
aT3oO/E6e80eo+vlx+Sj6QacpOHdsjG22TNxnJWLwe1vQjpqFa+6Ohnw+Hd5125LP3mUH6Jt7zGy
sfSRaiynNpL9nJMjDNaOrFwk5OmMBh0oo+UV40R8KyICVEX2G05sFL1axqCE/sjN3xbftZflSX6y
9s11vV/eW+Eo3LKR9uggXI1UVf38WTAtDWLepomBMv6ZO6iTpMlonWJ549JtrrUmUKW9XvnJ9Zgi
F8kacdU9EuOKBj4hVzI8UfKy/61b7eR3cHeCoa4xpkLxO2Zfe/lgIwUhdfHASOjpMZ+zH/XEGPdR
of82lE2PboV1eNGq1W+nbHPZTRmE/PYEO7HAfVJjlvRaKZA96ED5XCgtiGwLO5utqxLsC2Dk2ugF
Jfx+/qI7scndBfJqmV1tzrCJayBy849B99CdWwc3u+FkiT1izh2qO47+eHm1Zy/0E8vcpVC0mhYb
DZ5jY3NrroYt14Znrhp4Z1IvH5rgsrWzj78Ta/wNgfSPIOdAgDo6WnO5Ewy09KN4N4YUqxflJ9xF
oYlVZEKwOjtW46s6Ta5giISfUDvHXQVTOIzZlCNFp4zPTfzc6ePV1Ev2Ir7H8kDgDLEavgTYKmDs
S/UIibMqt4cJaFnURGR3vqzw+W00Dk7WVkmVpsZ61KC4GwLwrl41W7CqBzSrFLUcDjHUtbGkOlqA
GOrkZHLhFuX2sqOdjcZPFsPBxDTLs9krOMRrc6uOBzEWAih8Ui84ygoHFUi6rfkS62zWjw04d05y
a/RgrGV8XKs33zAB33kiXjyUUfb3kytH0pMhFmszPSp9ayMl7Uaib2j1f/Nuvni3rL0QmhbrCstf
EyPelNmdKg9uNZvXq0nJ0BCwwJfxQGdWToaFJYVx5EEsSjJKewkxb9aTZQTmWhfQnS/eWXGWJ1CG
Ypdmf2Wh3ShzJt8K/p0UFnGV8JU6aygMDOHBmKam3jirYH4JHbV8m43Wh3qMPVrCt8t+T5wsvl43
hXoYtgWAAhWznVaBy0MeiaN1vnDwebb4Ct0aVlGCAWnGowHeJGhHu+seicrbbtva+iZjdCXu5VUR
/qFzeNFqJnqcR3TBReVu1h8bWb6J1Yexokhfztd4TpbGwUYJ0pAq1FYMbBSQs1KlXasfDKHwBvNX
qzzEw30M3hA5Dx+KDgIg5fp4eZ3n4/IT+xygqH1fSbqMkoIc9FsILiPhlZY2Cob1W+d/PHmjbXwb
3efXVCc1gSo8pz8e7xHY6ACY6RKDHOWtNcrNQJE0Ut7JBxvruEZWicRaOU371NpDnYGALSqS0rkI
I5ZkEIUU+IKThpqZX29rnPH8OYJiR+g1V99vcs8RGelc9z/lm0++HQODE1wWzCrqtASXmjj2gd4Y
bhMRUcB51ocTE1zIUTR5rgmY8MYVrfjr1nruZuchtW7X5z7xw8rX0ZoOuTfmKNJ0bU23eWaj9lQ0
3kT2/3/Uri8gKV/Ma+s6npYY6w1XwW61bkXM2C72uKAVSVQjN5a6FtONy3UuNHdlPkTAiu69FlK0
RwhR6syzZT3Uvba+FkPf+lKPiTIdmuZ23WRehLamqELqd36covW6rtUZw5imo8xlYzc65H106Vq2
2l+rnnulNrwmav5dy/ufDBS0yUkr/alvrKu5Tn5WpXGtpWu5UaVRt6dav9WFXrHTpVHs0QDdUpk7
lV64qqDeRMmzlZhemWoefoYdx6FtmYKHSSoniUUnx6BeOdb7blXQe1XLQadDPjCrQDlqCpQrE0eS
VwJo4zI2OhlH8kPsAIKw2Q786VuWImaTd9iI8IZKe1Hgzhc1zUQsqjWJ0qNxvzjFzRREmV2iILRH
jRHlTMaRhO7jlIhpqOCTVwCYBssEtxCeIQOyl76yKZzwClNjrK2O1g0kIne+ojmsdShHooBO5+le
xgskVqedrrborx/d0Hi4jOkf0zeXzgkXr6GSUBi9ijyfCkzvnPV5uB63aiDeWA+MtkV1RpAM3Q7f
qs7DwIy2+ysUaaC00O7SXejU1Fgi5VccCitiVBS45lKowAtMpeQqhHI0+m6ICQYC7PlS5mhKZVt1
CI7X5alTKl82ZSr+Zk+SS1vLQa6MWcNCVFGvFRjgR4zgfPH0BEms0Dg2+ZUp+HMaHcQMEp/h/Hb5
w1JexIHxEI6DLLM6Rx6/GVLmokBm1+giitHbMHQVgQZECMRXM61STYs4VdJj09zVPQAth4yQUDth
V75cXhd1hfJVzb5dDVTBEfozyh1rD/6kyjEKW55s1mELlWNb3IPmAwOBSU3O5xHOyRc1hbVo83Rl
dT9ImQtwmbaznBTazv9xkVykp2XmIMcWer+U+xXLHAKkz1KnCVhzaanbWhDarVMH1rfGoLCORasX
vJYvbS5qb41S8nf8vLpQiXo0MU/EGonSV6qhnTiFfC0T/bvjMMd4WolpYms6KrWhSrgmFTXzdFfp
LMbhvOLRwTqj2DOYiaSGvuiDsjFoiCDofLvsZxBkchEepD10xZTivx7dMnh+il1++EvnNr9RvMQf
3qhbkR3lS1+Mw5l+tGaoRMcoCEvHtLRsMLS4XQd2FMmWCjC1Wbk/GtQLnLoT+cqm0SSdnJh4PbIC
UbaHBtA2R2LB9KsD9SyWCTDjq5d5XBtiIyExB+myD82fGdOH1bavtnm/n7J9lO1RnTZdFVNA+a6P
ETEVt+izS19RWDXf2Z0lbCNfviGOKQEHfLmzzyVhUuUZk4qj4VbFjZZdh9JDPWy68VaqHgTIoqgN
qr5h6JoyaELk7jqtkMU0Bof4JdQOsVN9Et6L1dq20GVC0LD9aP97mdCYjjFbdAG5JaKjxe0dtYPo
a0E4PIH8fBEULc51U3UWa5h5NvPEiYbJE4XrNaMKT9ReMyg5WaESqlYHDiI8PhkHsHwIZ80lp1+o
1bAfcWIk09swH2IEtUv0ss43Uly6eoPJCSqdSeAeX+yMp3AehwWL6YTaViN9W+fUiCaFe7z+dJPM
XY9R2r8C9ClgFUiIG7PZhKc2oPqmqK/DYVCoFXoOqYr/I+3KluPWleQXMYL78sq1F0nd2ixLLwxJ
tklw37evn0R75ogXphsT5z4rQmgQQKJQVZkJIIcaPLTOYJX3XU95dz/twLyCdKwElhpqvWxEuPvH
4SFrxuOsGjdiWNmDhJddlUOtGbqwRbaLzfbh+gG7vjH+sKKuwtkY2wVRaWwFUlnbYhL6sw6aLb+j
cfMCtmRLNQxdVmBC9Z97UM61UMwKfMr+YDxSz9jYHexstiXn//Pa2NyJX6OxUjwQSFtalXZl9/Jr
GT2G4cf1D7cJTKv/z+Tt46FG22IDhnLRO5LuTZDVLq2jEe8TeeDVCDYvwtVYDAiaXRhmk0mzRHtZ
gB96AcT1aB9YhMcLbC3RlemmlYdD3VwshaX99blux6arH8CEbbK1yKPVXooU3T7u7fytfNbP8n6B
AaKEHvDkIJyt1/hZ5ezOzdO3GpfBxlqBYNSY4n2qlz/j8LVKd9C9szmTo1/vj8O3GoTBRlPKR7Ge
sFMavAsl0LvOcGt2yD5GS0NtI8PDudO2b/3VgPRMrsDYkhO5raiKUrLXQZrxOmIrfh+graF7pCwP
2N991x/Lm8lrzzAUdUDI8MeX8kO+C2F4y4uyeN+YCewio4uWBqpI5zlt4Ya12L14NjXOm5E3CAOj
g9UplUXwjoomePsM1t2UJJ/W/MRZSroPry0lAzFCr0ix2KgEsZsZ6JBNygPtQXU7T/fhZ/4s8uIk
zta59AqsVjIpS2TH4MZyXpCPksGZy6rbNLtLkZpLlcVWhQe5AZkb+fNW+szImTNdDsax8jvtNNbp
0GLn0kJYMThyfqDCm7U7eeHymMCamV9E5Kwkq8UzITDstQJjTtb70kGbLtvpISf22n5sfJ0QVoln
RK+RKdRNhri42ycdknCQmCigZnKuINLcOQO+dLxDA5p7/YtygJbV5KnbSM6he0t736mekb4f0Wib
HXivw+0QZjU/BnIMbbRkLQOuUQ36jgqV/lZKzqNj7gqu+K+S5KvxGMQpSNpIVogz3vV4RhmyoyU/
r385eoCvnLwL5q1OQtH3Up2jPHOu1GYnS6kNcybf7Pel+hwbnR9NOWepthN8qzkxkGJIeTaluUR7
6c2gfGncAkUH0KK01mmRLzmrruiXbpqi7pAghYJqjnWpENPrsnIg7B8qOx5JkHcgWfxppibuaZd9
lz+rhd8vhHNZcU4fq7xTyIUka7oMCTUkocQB1jcpcZu64Hzc7S7Jr4/L6u7Is1zMk4oNIwfQBPAy
n8bYwJWDEOR+FszB9d2znf9ejUeBdrV9iFEmQ0KRrPkUIneWUGjpg2lXHRUYT42ucVhu+dxyzmqx
ejyTqjaKQIvSCsoeptJCEJIXOPGGoH9fzUsmiF9KCmS/2WutXaY2VbHR8Vxpz6mbcR1QeDuEgZbC
aOqmXWo83SfUgTLZacLESaZ7zoJt5oBXC8YgSheldT/BZRxBE8i4HnUpXO4sSso78Wqk3M3IRih6
J8SRBNnVDmecjhV53S4PWjQQ9KcikB+uz40DZaxdTSgI4zwqDfZ+X3umLtr1FD0VRQtnc+MUgoal
9x0nPNp8ha2+JoMb0POqupmGoJHWe32975VjGKoOFBWuT4138bBqKVqjQ+wDMpsXAhK6n2EKpnkZ
sku5L7jCE2c0zrTYVskoj4mSN4BDWjjV011xUbYBl8yvXihb3PqF4l7u89JqvA3D6qbU0VKIY4y3
GY2LENVW/gRPVC0wv8uwduEDyXYDwdf6qcz7qBPK2QpDxA20NyN7nR7hl+MQkLUVpzoMHpVeL5z6
5frn5WCLymDLLM0kGZQ+OeeRjl5T4pLs9foIHCxRGSyJkwSdAzq2JZoGPQNP9Ul5Ih0n2OMNwiCJ
pmSTlYU43XhFN0tq59ZOAwXw+kx4O5GBkBDVNyKlI+o4c3JQo8gr4HeqNYk9TNp/+bxTmcBkzhJI
PCC7dhYBwB5q1LENi6HcQZ+aPQnOfortZUfbhEXXfDE/msmeoRzUOQUkVOAX8f/YnnR2V4IzVkNF
0cVSV0uTnKvvC2zWC8UmXuSZ5763pQN5Wg6UuUIKO/6p/bj+3Tl7lO2gnCMdaro94ogW6bNOBJmT
Z5vHQWu2f9LIpr6bGtyw2VC7i+ST5EcP8rYkPxnl++76bHjAwsqkZE3f9lD8pvn6Zl/DQs3LnbiF
SmhoS7cz+q5jnTckjXyurJ3GQEshl4vYU73H1ivFPdm1AQlwsxcCtk8XQNmSMyDnOLKyKJCdgOSK
jP4SS5aRf3wXpKeRl/K+PBKvTYoBlrSU9brQACxzIH1Wg52jpLHPdTsSdw06UHbpAaT4vdb4ce6K
oGO8a7MNQi6sG3jMKt72YdBHGVoj7Esgd261B8s8dCbEFEw8kMz8MEKltC0Wn7OJeF+YwaI47stM
nAF4yT485HCwtUvY84gnKZCoBgDa9/3S49XvtmkLX1cU24EpawTtv1qL1Mh33IkPuiMdtQKlFMFp
XS34rF5o1qB0i9StT/E972HNC/DZnsxErrO6KGFihZCKaikFfYeq1uLMN9SVJHP6Aw96OKDH9mQS
iLWFS0Rts6LbQj/pKgE/t7YT5dCVs8tZU044zDZnFnOnGbUB6yFCxgBCSl6RKrtahYKS2tqJhldx
5OaL4BSwC1Bh3ssZnsaHV84T26kZVWrYlthWZ9xq2R7JfNSCY/ez+CV4CaTD0TrkZA/tKT2FDo8y
zEF4VmtlKRMhGoscLxxxF1o/4PTImxwnqafTX7B6Q2VhrpJJxUJ2n5OP/szjcIwC6zY8SV7iWS4P
AHkxMtuTKU+T3sgNZkSVzkao62ZHWI8G2Q7s4IDHzuLgj87gT9QZQmyVWDlzMBytezRDw82l3E1D
4ubNfabHHPjhAQHbqjlUmdilEkbs3OghvG/AgI4OdbDcwBbU1/fyafqVPSjvUCL4abncjCmdz7Wd
Sr/HajFbadTMSsJiSiczMPz6Odw3R+2WWhaA9ADlaapt/69quV/YpzPPq0bMFnHuMOgYwxlBqLyK
jI4FpXQpD66fRM5BZLszQ9JWhdViJPGg+f2tuc/3up8cuBIInDuEbVLUNalXuhZ7tPayfel1Ls0h
xqc+seWTcQ9x7V38zGOBbiqvQBbfUBXVUDWT5QtMQl33aoRs9+gsfhbaxX72hr11hDuBL2pOs9NP
03sR2d1b6lp7kafqtMk5X4/P7J2mj7OyoLrD2iPlfQDkbuEVFPsQADsZzvJBuwLg6efrH+Qk7NsP
lZPu3/ro6/GZbZRPiVqKeYHEwDh6Q3JYliBvBu/6DtrC09Ug7LUltXLRzE2fnbX5V77ENYyYTR6H
cbPHZT0IU7yUqfirmSP+atDjAgvt9GDdjb7qT9CU4JW7NvF0PRiNcFdHfsytIkdGhVYp0FAD+98S
ISw98FNA/JbzmuSOxsTL5qTJhZoRAmV7A2U1JKZe0Djs0tRUfOBK12zd++u5MXeTJYlWFqOYd56t
3KlI4WnSIRUMV2wqZ04fYg1KqhZE2bXK1hONczPytgrdr6sPS+RBKc2hy84Q8/eEMGjkjgNnlyo5
C9fr+THXU7fA8KhaYDahyCiJSmaQS7JDchPJ88UdqHPVMoE6pO1NWGlePwibj6312EycLGtLJiKR
Q18+YVDDJ/uiUrz8oi0/0k9+XXYzi7MekMEXUdJzy4wxYHbT+bSlTn4GE2TYDY5134JYm5/Q9O7w
zsfWlbEelUEVNTQLSDQC1QTa2jRmbv0MEZZ9m99LY4aEAbolinfOp926hVdjstcUFJ7yeorxBCEW
GgZ71Y7hWlsMCG+i1JPL2m/l5M6QBnsYfpVGINaPdfqkN9/qFG6iIY9nxAN29jYD41cXKs2C632w
+PEA6q+NR2Gbu5ov7Uw3+ZXvldk2b5DBg08sWtOjym4CblWO91UYoNK1upSUBU9fqs4k1+cCxjs/
wsWjgRH1VxJMp4HBL7KIO96FrnHulj868ade1TUZJeJC+zTJZ9dgTbKbsmxsoUkDNbzLo/yun7xq
fLK0fWfdLvO9VhzL5LHU5WetCRR4K6YEDTWVeSBGYxuz6iwJqt6o+PUwiSLNgK6RxLake3WOHNQk
bAXdB23/0STgkGilHWJ+7agElhgGYiIjPxYPLiGZM4zt4zyioF5EjoAupKiqvKUju7Sr0a3YneHv
/jigz6tNE0epO0RZvSe23X93MbL0gXQ0KqumXIVsiD2RQHS44aEdRZQraGcwgJrFQ2wpPdI7sT46
RTZ605B5UtveDfrDrI/wsO3Qodc5+vA9ISpaH027NkzPRKO7Eot2Yn2veb7vHIxn3bOzPO3TmV6e
Yyk7ElIkrcwBA97OY2AWtHp50UJcYZEp2s0IpAfvTeG5PG4+O9aQw4CroowwDRlKfNvwdkr6XWI+
Jd0PNf7UcXOG0nfTgmtA8WJWTx3oU2a2wIzxVkpmn2hvg7bLEhTN2p1gcTMT9FRfW3QGf3VFMrRI
RVRLn3tC5xUQZBzQXSqBtPSD+LzxOCDDMgpKqS66CAXys94RN4N2WW0o50XpYXPJe/ZwbhaWUZDX
RtxotIib7UGBCdJACVQf6S3esaFLd+ULsuSBUbBgN5IBuzp/9Aia+qejeo7d5JQ6DRw8O8d8AZ0d
dUHeU533LZlYL8NLMtLEFFZY2S8Bme3BAPEEGqzG6/X7kjcOE+U1kEMEHuIQJlBDmo3ZMZJdWiEd
IPK0wjaVTVbHhCUOJMQUNFVH5zVUjrOb9tC5zX5+rkw7v53AZDrgMr4ZH3FCGkhf/uS1W29SHdfD
0y+xCinFYpjMcUI6VA0mFwXxA3rsaTopcw14GSNVKDmSF/rlvqSWvvWZ7ijkfThQzwsIWLJBV0Hh
JaM9aWowfgNpsX/IVCc6zs/xabDHsxFkD3ruLIs3BLQD3tijK5B3ULlLwSAWMZtISHQgVgfD8uVG
2RnhMZGcIbfVR7Iv7qAyeBDc+qOcbgSwET+u7zne4WVgaS41XHcCgvtEVh1jPJAC1Jgo/0y0/n2q
DQemGrbUcKnYW53Iqw3AMhJMNUMiMUIMDKEzZIbKwPKkg+KJO57x52ZP6Xok9g0qLRp0uBD0dW4M
k+r4Iu5bQU4+wIC3vasdxO+im36vuN4nm+1l66GZQK+v4ryYekyycVE6bfZN56QTGGR2mdigskFb
MQg96aQvbhS615eV9z5leQVtppMp0S/NDJKvO21AU/AEmh/o8Tzyute5H5lBrgzNJ/qs4zwn+0q2
oTnqKMcGRnOCY3g5sUd0njrwB/+ZPfPaSjmYyeqsDSQsw54iCckPQ6u/1/rPfJTtLrY4hEfuF2Uw
Kyo1VawTMAJBXMUmKtz8LXQ/DSi4Zm+8XcsJlljuQT7ncWcKeCJM5B1FBan8pYsP13cIJ+JjnbcL
PTS1KsTBh9RS18YHJeGV3zjQwrINlL5DTZ+giUw8IIg/WJ5yUbvlofj1b2Wx7tq9FTeKRAPLMH9U
ieEUKAHXguJf/1y8URgYmSQhDyXcz5CceUrGbzFEt3po0F0f5OJP+PcQxxIZxLDiPoS1IKK2bC/5
cLkPuh2S5U54L3rKcb4Flzi9j0/NB+35EN3qsPxsJi++V16tV16+gDdhJuhJdSJJVYlgZF4cXY3P
YyGeqoyXRrt+fC1WYW1pYAgCIk8GNup0Ix4oVCV+gT4a47l4FwJ9B1h+5WHG9UDSEunUV9EHQuOl
wMyyc65BzcR402jrRPJN6Z8l8qttealWThrUEhnk6Fp4oAstJjkeKCOc2m7JZ9osLvOvO96yMc8s
RRqJgpcNrSo1CMbzoHhpE3uGXigKoHvQ+7zstkk8teC0lnEuO4t12E7HLm86HR813meDLXp9MOyS
FzWxaf9ccYDkIOQrfN7h52TvLJbtI3YGKaoS823cPrNpxZcKXc8IHRUn8SKfV4fkVCeQef3PzZP3
SitqBeYpNna1p92j2aOYuCqq2wbUy9u95mRvlqt780t95D21OLlD67LVVlu3iqeqE0WCtD2S3JSM
K0S2dVc8zujvhoocblnqxjkrSJrY17Fps7T+Fc1Yl/txNbTe9X0ZWph454fBfJv4igFZeDvaJwhR
KQWgAQOCJx1xPVViXZZ/Neis5oXadpivvtxCrWfuc0eY7kPQH7h+ztvXlSoZlqqaqiwzqBAvlQS9
/x4ESXV26zQJcuRe2nZnDemulFBDNIhdjCrv3Gzfw1/DMuBgjHHWivolL1C+CzFeQ9UJ8OeAXx1D
uAqvP4eHf38JZb7GZEFCtGItURra6UrFaQvURykdyAgKL0Z3GO/hvlVZl5Sv4ZgXTmbOwlJXXYoq
YnNzYZAHoavuB6fcF17+yCsg8r4o86QRZ3mSZhMZPE0pXU0b4FL9jXMWODNi++PnmbSCRX2jLPJu
Wq9gi4/lxyBUd1oy2cghIZWt78oMWjjlnpjHNuYp4F2cSf+MFP75pmznfK6ohQahMRpxk53xUt9L
L0Po6sMOT5vlBaigjrbyMt5OO3Mf3izB7M9wcCkf49TtCTwH+gJKPPYIYYKz5sqB6USCo+P5a/Pi
CM5qKExIQ+Sq/e0KUuaGY0afyWBy9tf2lff1KZhIRUw0rVqyHG9J4X3qJjeRe7tOuc0vvDWnE11B
UVnSgCjDQ5IqvYipSy0VoBWqBbAggW4OeisXnuXPXzD3a2oMJpmWNfT5iJPT+ephuiHHGjd6eKN5
5CnZyZ1t7bn323ZE9jUkg0dtN5ma0uDRqgbF03KDblJP3w8o/HktNB+EQ/tolrvR5mHSNtB/DctA
UpwYomlROV/FzF71ND/0groHH9UX8s5GVz6nxv6XrMvXeAwmoT0E8n3tBXYRk30TvqdoKNDBQBE8
FIacMAqqu/gYZVT6wC0/ruPH5o5Vcc0Yig7fJtZcO0nQ+WhAVBe1uKMwnk31RzXynqubQe7XGCxE
qUUmx5OMVjE5qG5a6MvdUAe1yDO8YT7FaIq/XC7RqT4Oiq3wEoybp341OvNcInI0mkMMIXuhKO15
MG0YVjrXP+J26Lcag0EWWZdbaem0+AzV1Nl0UMuEvotq41KBkEZmU5cT3rt8c5euhmSgpk/FKtK6
CvQz7cdcwL1siYI8EWytjeBkJnNCLt4SMogTDTXM6HJgvDS9RNmxhwjJrJ6lEKq6EUwR65jzRbfz
oavpMXCTWQNpB7Wml4rmV4/Ebu9bqLO5UutAH4SKz2mHwkMnOYqA2YQ2NXJqW26lmveRGQQyKyJn
4JsiEOtnBPXDYZADKRvvrfG4yLwH6Caqr6bM4I4qyZMF5T2aiY52Ye8uu0sfIwjncJV6LlOHxxrh
nH2W9iPohdi01NgJ/gBelVcenNSdRhN3nNPBG4eJgro8rqDDC99JSjcX7MKFsXlh3VPabr1vDhHo
n6KdWj432ttM7X59UZb7g6YftapV8EXkZHCnOXakerZLGUa/UnJXZQEJ70TxUWjeOBPejN9X4zKQ
03VwMszNS8OhYb+VD7mXj15/S0rnt2yH4nS3eWFLvVv83HFnzdlHLBeoMfr6N/V1APNBcuvAIieC
9yCtW+jFPr7lOdZx1pflAo2Glo+ajulO6QzuR26bbW1LGY8yudlDL60+KwtCZjeAnYO7KrwtF2fo
gxm98t2N0B3UBjltZSd4DQQdne5bYzpJ86nMXo0epYfwhc8w4dwqLFGoEcKkJtSRqR2JN+SLk2an
67uINwKDPcQiYpjQ2Wqk+Qwr8jzkL9dH4G1TBnA0QmR9nnGFDBP1OZztVpXdtOx8A3ShLArtdh6d
Wb+/PioP2lm2UFoSCypD2C7aqX5HK978Bn2NHiKTr9Yd5YlKztLa0blFH2npV284KONu5vHDeVc2
yxAqlOx/Td/0aDn0afMGVzun7SKYI+leO0WOXOU7kUS3Zf7QxOAq9b3XgJt7/WNshrhfW5plCy2h
bgnwvUPxc8mdyBruM224UbJvk8xrnaOL+ccrbTUSg0lTQ7RRJfTlC9PMnBCvrwo3KnobSWs3M3gK
Lhem47XxmJAobkJNaUsk9TPL2A+D/oiD4pql+ZiC72GMP3p5OQ2iJ2QR9FfDAII8e8PzDMvZV560
gKWGfKEF12n1kAkvhfpemHclNkupPWXGa1zL98DxpzrFph2OFt5Asza5o/5D1c272ozB+Hrt0lyz
07kKHWLVT/WScA7oduC++qRMCGYanTA2BcUA9FHoP6UaFDOaeJMyGzqQHpUwRJkttvuX+JkrcLCd
f1uNzqChNdSWqYSIqhsXvmU7mNCchAclspeHTrMbj3pCpi4ynWXJyRNxgOnS2LV6feZq2BXQw0Qn
Ngq0GrqiI9m7fio4FwqrCd+MRYLdg6ml5tGC7t2U/Ewhh/FvBoGtJjxoFMNgU+95G5WoCmEaOrre
6jj36lFyevn5+ijbB/xrFAbFEzGTxTjrybmPIVrel2eiP8XlgQj96/WBtr/Z10AMmE8iqbqRylql
VuKKQ+UQZbIHgXAWf7urSf0ah3mtGoVptQOV1paFF1PZzal2ntXBTsebSv7Rt7FtiftJe5ub78r0
YzQ++6GxiQadNyu3c/2jGU9V/SgAZ69Pf7vuu/pdTJC5ZEY6kgjL2bizB59ZNHDQtMgnPQngDYLu
CWjnCsZvo+o/X+OPFLwelWWVQ+G3Em4lSJahKuBMbWun0mdb5LxMAcXoPzH1azQGwzMdrkalbkRn
I3pXTB0xc3aoFH12BiO+t8zmezyZftLJN0M53AmKKnDO5V8Q7+sHMKCu95GWJxHaj4ob6MOhsDLD
Peys7lt/gU6Gehx3RmUL7ljY/K7hbdj5GptBW3WKIX1CLaFT0IZLWT01FeGcoe1moK9NdEmCraAt
EomWVyUtLLjmveJDexaPeIQC8cGq3Cx1CGyYvcWRCRgf6JlwTFQ6TG9J3bH2wCbmFcY54HEpdK1+
zjTL4mCWc3w200d5CW9JN/iQ5g1E6f366eF9WwalJjXvJUjFAgurH735nvBEEnkTYcCpXODwMwmI
ZWfju4zW3LR5Da3HXuPJxm2nKb72CANOxCr6epxjcMtux1+T3/jiQfEtvw/IwdwbjhE7w2yH3wtv
3lmcsbeD6a+hGfxpQMg2VGMgZ6s4RVnuyiZkd2bJVhv9rsKxzJruBmTqj+sLx0H9C1qvdkguEEFH
c0YGp81PvSp2Uhu6oh5x5sZZvktEvxoFEuZDGloW/N6l3J5gLZ9Lta1Jb5LB02G96E1dgThWbCub
1FKAVj52SqDAMg71oNRDTZyk7gSt9vJ2/JnCOnw+67YVyG73PNeH4rkabetcipwAYbsF4gsNWE0u
ovYxqWl9Vb6H+H9S2mPudeYzWRwBLtGznaNVHVLc+9xTXmhP0+CEyVve7KpfKZ4z3XwR7vqX/bSr
n0UP82o1wraN9baEzjuk37xo3o3SOapaRw85aMgBBbYKWWpm3cclQCGdFBt8BbB9/o2cm7SaCoM7
qiwiglZxn0BE8qx+I14ZGHeqO/sKGtLMD+Lycvu8OTFAZPR6Mo0iavQkH9+kKH6aJM6rgDcCA0FK
ssyLWkLvO58iH9xor8Or5fqh/8vb9R+sYZP2YqWbEpms6KwPGQwH4Zcg59DeSyvLjnoQnqWfkiKj
naS96Wr1e9TtCgGhrZiUzvUfwkEfNrHftCUyhzlizgKW14L6JplHdUo4eVFOiMWWFzutI2pTjYig
lfxkWYudytVOVtUg1ErXEPbXp8SBOrZGiLS6aFmggJxz5TWGKmwcFV6i4iiDSH99pO3S99fmZ8W4
0NWEskgGfYKqqqGWrn0fB+FVaoadFmY2npbOXIu2RODeVMd2BhktVXq+/hN468cgiSqTKYXNFwQD
YABY6bltRLUjNAVnprxh6N9XgCUKoV4NNQ7dED6bauJK6U954unEbRP3Vp+TwRK9gJ5arS2wGm01
O2ygHII0woRxihyKXbXiJr3mKHLvRMvD9c/4l6f4P+dRYVAli4S6xMTIOfqGy4FmIjvR7hNPh9AM
Gjj87FDcJm/ji/bEGXg71fs1MAM2iZLKSm3g0UP5W7RJT0LNYMDrn5I/q2ce1fQvqbuv8Zggp1aX
ZQobsz8RmqBCbuVjSgE/oY6jWE8wqoWTZQzfG2NRnq3S2Ee1eBCKBd6SneIZ+fhdbbA2cExKNZgE
EMFZahB85OItrjk5eN5PZXP/tS7VYZ/iatFs62SUtuGXaGGEqaFb3MmPmo/yKqxfkBUvwa8T9s1o
9zwDBg6WXFJkq32/1F2oE4KrwJSjvdE8psZdob7WleFztgEHItmMf9wKvT4LOMetJ/mKC/bESYOo
CmyKe1h0z0/6UT7G9+EdjzBAl/tKsMYm/lVN0pUkFQlyiu9Jk+7PbfxWKol9l7t4Fl2fJOdeZbW/
pJ4oS9kARCLhsTDv1YizYbYWS7Y03RBlyTQ0NsYl+WDIMGONYeJb7fS5fLCyYT92OgQ2J/f6VDZ7
KdZjyf8JiElpRmECoxXICgxgfOpOh8J+gMyBM7t6YaMhBj2KnEEvlzG7WOtBmfczqcxMzYz4t3Ru
s5c9uM3dGsfke2ZBFX83yU4nO0ik1tMr/S09jAbwW6Lxbhm95i0qby3F17JjE0QxvDp5VatLsfHa
z6PrvzosZVUP4xxCp4/2tODZTTzVsV5EUD52tInfqnblAQqmbnYcYVAnQbgHfS4P2X34UtwTHyIX
Pvk0UejRHLjZvUEBNbi+aFv7b/35mEusQBtBP3TghVtEc2YUuACBnHtyM65bj8FcYbMqz2akoH+8
Q0o3Ju7SuuPzsIPKlxPCIhg6O1ziEXdM5u6S5dyaGg3WRuOhghvwsoPG+p6ynjSkj/kJM94xY26s
ZgojMsgwBBfH3EZm1jNFI1C0py5RORuee8rYy6ru0ySRkt9s+uq18vGOpBV1WmHq0Nv4ljz3vBXk
TI+NiCW972VziBBRBf23+s7YQbjzJfS7HVV+QkIAYn+FbXHNjDb7ulc7hw2SZ6u2mnnEC71oimM9
TRlSLMoAvvODCP0lJaudvtJeIQfYOHFt+vC24aQINsOv9S9gME1e0hJUfoK0ICgWBZ3xCT6dkLfh
SvPTLXIFKdi4WR2HRhMifGO0E+3bu/LQ3sI7Du1ozu+1tVB+8Zrb+cXa8yrdl4zbtbEZlIraSS8k
1NHOYkD1blTP+ghNL3tsdujX8CoFYnx2fOC1iG0GM+uPy4BPA6XgtpCX+NzCF2+am4OhWk5uRbYw
t+ALzL1rFeguTdLF6eiDRXyFvMG5mWXohpf7plFPWZr6VmTaWdY7HUjyTa7ex1LIsxbYigjWP5RB
sLLHcdYloLil9jejJNqZ2e6JaNna8B4VD7o02bJW+NehmbsqDIZFcxUXI90R2ql8Nw809w9XAW/+
oQTUGwpN8HttzxmTtwsZIKvTXK60KfzdraN6kOWBjSpRIButQ30f0mv5j+F+eM5juygdmJBynt48
oGHAbZCLyUzo8NakuPCzVA9DHAcwV+Ug2mYSbLWibBzd9YZldSYGkoP0oXtqTtVjY9qL5JBDGB8W
0y5OZaC66GZxxKfsoMW7YXDVHZj1pWnPL/3Rerr+5TkXMRtVx0RsTJgkxec6J04j9Tas8XiT5o3B
gBkEoSKpQasJAurFlxenvCscaKEEhWCLgXrAS8vB3k7QVuLCUc2rlZt6sOebIcgfeX1+vJ/ChG0t
+N5x3eNELZr+KMv9jR4aHOzmDUH/vgq9DFNHi2QP2m9oQhMlvZV4ObGt98l6DzHw1UXCUukpYutG
Udy8/IjgYBjNg19U2U4qK04GjhfSqAwIkbJJ8CSK4KHypsHl9Yn6xAkeuYGZ2uwiTvR5b5NNJs56
ggwAxWTQBkFDcDg65bfyPX+Y0YwQlPeGCDGd3l/QEvrePy1vSWp393yf0c0EhGyBAaRLsFEwWQc3
S2i7NNUtyqIA9WjYU3vB7JjequfBab7pfhUoZxPNE5zU3Ga2fjUuy53WJ0HM8wQdRLSzrwBrHu2Z
0lGGnVfngC2IRK4Am9HKSc9gz/+0XrP75l7/KG55qlTb184/82fd2wSBzBk0KGnYFUEvNg2otFfu
887iX4Kcr3EYXJBic1iazgTozzvJCOE3EiXupBziMtotmrXLS/kmHMKdYnz7N6D3NTCDAiTthcjQ
oPlbiBD17A/jyAP6bRD4GoEBgcxoJGGqwF6OtDkIa21XQYnk+iS2r8yvIRgYMM2WzERDdc4qn2Z0
YdYL5A+rye6z0ta60pFDhdN6Tv/jn+Ha14gMEuSqoqSVABcnsQH7L5JOipzutPzfGN2ujwFz/E0R
tlhLbqRnw/osovSEEvIhmVvOlb9ZnV4Pw4QcBRnFvBehm6UG6q/2btkL5b6vb/L7+jYNUiffx8fl
mchOfZreLAId9vLU/RReeaeAd9iY0GPUq1IxTICNpn+AnHbIBwvtW5VvlZJXxbA4Ld8EQ3r9b/bO
H9TqWs/ErMwENKALia1r83HMpIdMJn4MY+0ConPLyCMOXN88lsh0W5TQIuxaAx1zKRpKx/AeKYCz
rnHSTteP3R8066ZI06E0QN+KxpPev2rcXcObBYMcCdx94nZG577SHibtvUO+M02fri/OZinja2f+
wZ2Ww6US4hL3AHUDUG6yAuLvSPo60E65nY88tP9LvP9/x/oP1nRTCXB4DwH3yX7Ya/opwVUzYbD2
bO5QmQaPj7qY/Ss+0nqWDJroY1IWc4iNP0JyuPZo110L+iD1WYgCPMGQcy8CnhfIduz0NVcWWyZN
H3I0OJ67ehdHP9VsJyjaI+i4h0X4eX0Zr+PzH7xpUTKidrCwiqKOLFo92VVruVB3tYeM7BqztgVD
5lwJvN3JYEmUCgIA+uKS9qZYSLgmGcgAk3d9YnRh/n4N4Fv+Z4CrWdVcdQOugXbOcdvAHKmHMqa+
HJv4x/WROJHYH6zoTOlksxywXPF+9Cxip+gJ1e6aF5rcnWCLIb9kh+iRp3XOO4CXv69CeL3J5XyS
/zcAqu+pvPon2hQO3S2fs8tZs0v4vRrLlGRRrhs8jgjkLSRQf7oysgfy7b/8kkxAMmujpBkRooX8
V1fakq9B2ZR4MVItxpt5mr4lxwsfjhPSco7bBXpWkxNr9X9Ie4/lyHUtWPSLGAGSMOSUppxKorzU
PWHItOi959ffpN6L0yXuuoV79hn0pAdCAVxYWC4z00yPQK2StceZPRmTj8n4d7XPnXIoJQ+6xPd/
29LJWn4aRoOmwPeryZOhfE5tLcljZZtZ+Y5ai2KhzrhdXCsKqyvApReSfQmCCYhKgp2Eby9/M0mE
Yq7HkfwZw/NzQDLkIaPT3U/XpLJ4ZZUPC3VIdCiuqQMWQ0e7Sp/oMfjFd9GwKZ+k6ZjEka17OUqO
mXalptltFb+QTnUD4IuYiG+ionTMadjR0n+Kht4tCgaS2nQrus6rKu4QgJLK58AHt1VtbMg87y6f
z+XICXISP/3QhNe9EvWUATj3znvzmqR4SQbIjVUD5C3EpktRRImoJAiWmNl6jKnwqUq1XssW1Rzb
QMmPRbrEwcqWWN3VqA8CM8jn7FZrpndV/Z1EpsQdfKeSF3z4ehqJC0YTMY/ZrVBLN+lKJLrzrp+g
7NKOxWuVkLewGN/nWbtLDQOJqDZ++dnQWDzyKTR3hXHNG1Cq5Wy4y8h4ZYYNePr4lFp+aFglKXMr
hWI05tlvzEADsScYWefOsP2eA8FZWGMZ7oH3sQPmZSD8JvpzOlxnY2QzPm/6pnme898iCR1hpJuG
z1BcaCobclCPGQGmTjHcjrJNTf0r2oNEiZDtZLzoYelQP95Sw3CMZtolevXWq2B61Wrt96SEd+EC
Jy2ep6bYQZHLioqPyZwwpFFs6hIcQzdA7h4HDUq4tQnJLuhxiicoz1ikxArFpkCRbpwGJy4/E/UT
tIG/4oi9DSK7zpvuOdTCG8ajXdgXEEwbt5jDOupxeCg6GZbzWwri0qdbnucTP0fpZKJxJrLbKEmc
2s8AA0mtMhl+QfXoIIZ6Q9MWbHa9smkIZFEmKISQHGl1ag8zsRowupLPIP+tJ4k1jCoE5RbOV253
yWfMvir8b0lxQB05ZqSzYiAtzO62D96j9s0XoBHUVYuFd0QDUjxTnI5Eblko2PetET2WUQRM8DGf
bvM0dPg8PqYpt2vKMCUybmfIjVoYsXylLDZtvQVgmXcPaK8ceRQ+lbTZxvlohxPY+bTABtmC3QSm
c9lnnIldKCpwgkHmkCBfXV2tZA5oQvxh8Fj1GI2F1WDcO4waa5Arz5+BS1JTp9TEE87gFJaH/+Q7
ReXAoKiBCf1caVCbY/u6n2xaBA6I5ofSLSLlYSwGe5DS0J6JKH4svDKQyUy7eDbbwfOHtzn41QRX
/iDxH2eW0E5i97VaZ1EbQ1mbcB+01OwOGNdAqe0ilpFhyFKTbw3PkzOccxGDUJlltyYjj1W2g78Q
HOTOGrgcR9TEm2wTm4CdDvWVzuJtQ/KbBvJYuW5aGZEh72WbXkXXU2/6Yuzhln3weOn6dTGONzF9
uWygZ2VJT4523fOE5/ebALLxKEuwTYaBhis0X17jx9FJiF1HmNGD6p7hAJr5af7pss0E2d7Qojvg
BBzN8a+mPVyQrEjxfynJ/idvWndEtdzvpjbHq1dXoVtoAEaNybhNjeTXML/2bHI0Bo+eTddjI373
+WzlLfhIAnHQDQ1k4L07BPmmVjVw8JbXTSgbx5C8mOs5w0HwqikIQgGiF/use2RmLUGLyFZYJf5Z
nmVEEcub3NeBpSuL6xhkDW+Jha29U8FbQBg5tqGPLwgC3pWK2stA0GUTO5tV6cSET1JVigHM1V66
mA5mPqDy1bgD5kLSTcu2GnWirfY4bHwvWPi1NLcG8Enmfs+F0Kcrr9yv77ddm0RY2R933WBYre4F
AiTOiEEkwfpZ13G61HLWJ66jTfQGQSA0HBcEEzbpMBDPftYYHfA7i12DgXZj7uPsXnK25+zkdNmV
8+2naKiqEsNjyk5AHQ+BOuKqErNjy5xEeIVu8h2VrXnObE7XXCUmShZoyBQA8MNrAkEVf7vw7RZb
5WapYsa7SAWISNYxPTsPcrroqnxaoXA5iqHKAA5hzv+nHwOOIlfbLxoqzJazrspOduV+Y67mZTh3
uBzd6zC9alRGhHZxAQSNq7pGMbIw7ybsKDTewhrai83jZeOQLbAqgZZRMQVdrWe3KR8t0bZWG31e
XuFsyvifr4I9rHIibs5U8UvkauwheiNfqDZhhDbYQYHAMW3tYca8KKgmFSs7mm/TRn1utwsqgDeW
Osgu4Nm7rmoGI8QQpr6WNOsYYu5pQdQuXGT5r+JGdRI33iRgJENHf5N0VnuTOCg5by+fwXn3drLw
6gzGfqzaysBbteh+RBnEaWowDe0NT0MTK4BijOLUdrSRSTB8v4HrwFxnhEPaiJDFsf70OKMyt9zw
m/YmDqDbNmauiulsRRGg/C/veT/8Ds320LSTF2mksEx/TG6ylAJ9Z3YIiZN7nKIlksqGtMamRR/Q
rsW4ryHgiDGYyF5UfJq00C0B+DxBR5QY2iEA+mKrc/bVGTl0cbhoNskEkYbLJ/rd8FztjApArHST
m0xDvfLnzpQqCnmgt6PX8/c5Aio1FwnKlx95kh64P/TgPR4O/fCAsUKjA9BvRsG4qAEQqz+I3lmp
Htpd2H3o9L6v6o9urCKgKurNDDlBVBB8q4KQ2JiCbqsad/EYOW1b/FKa4atlACdOablL+xnCe68+
w5SxCN98ciQZpOFze4rn2670v/KovA1nH2o9WfXUhuJ1TvtfLCfbfIR2qj6EjpK+9UlpZ2l2lU7g
SCkmSwv5poNSkkjVX1NbgUslDCBjCt31MLtPe4bJMoxgbctWeenMDFo1uvEy5xhNUoiww7w40Ijs
Q65V0HroPJ43j3HAo20ads+Y0sfkaRlntlpW8w6CGvVmbJSbvgFrMjP5PqHqR962x06pNXcOVTfJ
dccI/dY1WkjNQ7plf/kjnnkkfmQ+K+cTlCqER/1q8IYYk4g5pnpADJfLhh9kq6zunpmXSdpD3sqr
yO8gaLdGuxOIAC9v5Yxn+bGVVfyiAgtklqCw9bQ8siC+YPkEPFT+U5B01wVwpZdXOzcAQQUMX6g6
Ujm6licwEigUtomJRA45HQgA9EdB0B0xUNUXqS165sG4obYCgReIfcd9efCD5g9R2/++3kWF0AkR
OmPEWHNslKTTSclmdLZ4Y89JuQvxjChURw3+DXKgFg3jO7N4urz7JV75x9X/u+iaUkPD1H2E34Kz
Dq6r6W7mrzFIsqnEZ581m5NVVsbJk0nEwYBVVCAZVKOz9AqKM6GsB3musH96hGxlnk04RBzTJYP3
LSiOampsqa1lgCQD+oxuU+xlGtuy41tCgpMotEnKrjZTLKjpd/7wSMgGXAXITSUeWrqx5YBP1mlL
krdxigMsss5rSB048OWHKgTzPn8alHcahVddgonFmY525CdHlmrO/2Ypq8g3zHvmD+C48cS4pIiK
K3KgDqt3IUVAnYmjcP91XWWa4Mxkq/tPm0qjporKSh+mrsb/DPI7vxjCP8z+ZInVdwvANxVXeLO9
Pg+vEu21GDo7HRunNq8bFkC4465MMqfUixmMlLNT1e7lwzzv4v5ucfU948KEctmIGs6Qojg1RXaG
wtEC9QlRz+OlrKh4psT/40RX304v0jIntMFy1fuUN1Ze5XaLLoO4biEN16uSttASCV063WX3J9aa
krFExjLiVmRw3lO8TynEr0FsWkemLQDYKPL8WhllyJ6zXuZv8W/dyCiUWI2gTw1HDtpsOjegTRuc
VDojcPbOnyyzcjJMGWPdAP7Cy8eN/1VAAqKef+u6LnmXZLtZ3YLZzxIxUBxi32c7UNbv6xENvfhf
kO6ePrbfQ2sn36pQOY/MGnGDElx1/YMGyYd/Y+r/KcmuWxEsA695TnFcaQZUhvra13ZXu1N/F/jz
/7jUyszLCdJ0GqQkPdaPGwbpDMO0wAJiNznF+Gn4r+7w342trJwUUVQbCU7OTHwbaAInBmSi7j4a
yMtHXJWsJrO6VT5eKEGWm91S2YY5FO3v1FQsUBK6psH+zWN9Yt+rPIdOfglu9hzUM74ndDyfo2ml
wedlq/geK/2nj/jP6a3roEYwDKUwMlSxQcLQR/WdWid2Re/4OFsMM9NxGx2ConzKAMqGsFrzoBdF
5mIgDqSAJvSN4jpCna70dzmr90zr/D0vaOdCQPs5J/N1oQ6HgkA/FImHlfYZiDCVttyPaXfTJAXk
6ODo0bRC2e8haOanJD2GfvwF+p0XJdUtltRf9XDdsuEo6nJfV28+jLfHTzMSQ7Uys3drqT196+Ou
j+S0o7AyqImjql/Nhe5BNPS3ovEa7BHapvWfJy3f9UnhJMg3ipFshjD0jD7ajnpxh/5baJGM7xuG
/luR3CgqJJF4sK2VBP8fWBChus7A0lbVbwU6aX6j7in6QQZoGkaQlM/NdkCZuQiYVdBwJ8J+Z2Dq
Vt2kRngEwcS+Trq9IUAyUJDrkIirWkO5S0+9Jkj2DTitCjG+pO1930B/qK3tyqDtoVDHbdMWDm+g
mBDm92lObmcVuTqbYklYcm7KlJqI2kF/oAEusYYTsyxPmZ+bmjf5BRj0s/hgNl8MMzkiulMXUT74
glhRrUjGf3MuTDldeHUjBTNmbnRCg2Pjh5A9mkkuyQiWD/4PgzjZ2uomdrqqBkbFNG9Ols6c6Rpp
Y9fpjMaZYWu6DIF77sU5tb/VhlLeDGRI8X4OuWmbQenG868IOPfLN1+2ympTJKZ6SyeEPgxZlTp8
8PEqlIoenPOWJ1tZpzWGGTUa1C6xCKoLmLq2GEW9hT9muozVQbbSKrWJWNCjbIFgFToae9Z0G6P8
paiQJBsnycHJVtJ+RlUoAYlhqvB5Qj/YqNVGQUcm8SoIcV7+QOdKv6cNxnX8XQeq38UxvlB8zPcd
Wrk7VCwyOwZIfrLKG6ibzk7Sb2SE82etXUcpcelZaGw9KTWBtgLqYonuZbG6CYh64CXb+oO2zaYv
sM1tJLs8f5x/l1ulANM8GlpMA91LafyacOjpdfpjSd+65G4sfhUT5vB7yNqF+5oDCNZQYo8K1Bh7
4WA8BFCyf6OAiWP/+4OWi3MSiWVZG/s5DXVvOtSLEEuKTrIRW4oKspzK0V51QExDF7CA0YpByTS8
VxJ3c/5m/v0By4md/AAxkbFSokj3ipmg/uGV3W8VTCmXz/3sIn99mrp65JqR5jWZ4TVzH5XrKgcD
wkcbSnj3zprSySIrT4bGWD7oPdc8k3LUGmrXr0orBrRsToQNnk3JjTlrSifLrVyaVkQcL+WkeTW7
r8vXCmIjaa9vBSqnlw/vHKXc6WO3HhnTuioeuhint2Dhk90w2sRwoU0XYyLE/yb6NrfDJ4i+yXvI
b6cXWSNW8vXWKVbUVI1gFS6N3xybanKaAm68lD3piye78O6tJ79moU4lNfH5mEVs/0vd9btlIlS1
p4dkI8MmSmxlPfA1ixK4nFTVvER95BNizfFuaHrLyCZ7kleoJKayTrfyGfHRyGAqzOvRN0FNeqO/
9EDppzdsu5Dkgfb1XuZZZTHSOgeb0cRR+QjXks+hQ6Jpi5nwTZqJDeY67nip28zg+0FAl2KWcpSd
nZP5ezm+IZMnXqXQ2oK1aD94+kN0P0IOg2+L+/wBlf7NoroE7lfINkzH0TU2cpkp2XGvvA2pFPg0
jo9rktYORuE2MdvTurKFmUucgCQcXM+y1HEiVBEvX3bimz6q7DgcJJ192RIrP2M0ZjBkgY6jjGYr
IldNr0g2cQ47fepg1mmZRvtCSTUF7rm+C2t0NnJlowyKUxJQx2mfZvPSGqEbRaNLR9PNtG3tB27A
oXdrtraqQvoVeVsolumxt0KADE0GX15c9wXfsJ5U8ZO2bkuKM6AgotXLCuzIIABR9sRvrCbCAz18
Xva5Epe3nj3JxzkHWEPTvF7HwGIprCYfIA8ka0NI3NAap2/MAl1AdVyWiQAGVq08VS0eYEwR+q60
l2xKttpiaSeXsg3UvvD9WfOESI60nDbZGN+YEE/hE74sl3l0yTXUlzM+Wc4veCRQ/9c8n1z3ceyW
fLaG8GaUZkznmsM/7Hf5JScrhSRNGGQCYR7ANgKEMV8FW3U7veZfZKNZKD29G3b9KuWXlljlGvdd
gte2GmJ8vXGKGUaGw00yPvZR7/AKTItgSXV6RcYeIPEGa2h3CgynYea4CUK0jmJeqbm/uWz63w/t
Py4beIkEYOuUoZT08zQnPyrztqvg05J8OwzFtkQOP9EZ7E/8WATpncpy22CqpdfBhof+18xeGgVz
6luFIufS71ilb4YstuEaTas2MVa/zKn6iiwwkv7S1XcvqggzyvBcnmL6DzUaweDUIo3AQKbqZsCw
TOAw6UFIy7XRHmpwUczMqfHj5jTdMV1FGlW6XXtljseyf0fdCaUllP5jqRjV2dDm5ETXD5KSKS0P
es3DAPh1lAHz0pe9nZqp3afXoTK4gx7uqZ+9BErujipA9H0m8fFnHdrJT1gFx7WC0nwTNgh4YsUO
4psgx+Bhfn/ZdM5fxJNVVm8VjYcxxODIEqkuQ2iqFdyJ+76+4qXVOAu2J3HYLQhgG1l94WyvzPy7
8hpmPYNAb4hqFIT8YnbB/rgbzXnvj51tDOYxCu5ILCC02AJLMD3T/mbWA8ks4Tl+GXr6C1Y1gTZS
owlDIsgHwAMKERVVfPT0zUQ3OVB2dDR2rOvsm5bJGufn47yTrS/Wd+L9WsZmMoNn1ov6p9g0NlOs
Yo4EEJJguKsBr0ctbFdjLm8gsqkc7Xsm+IKvWE8dDlRPhZYrnRfMUWwDfv/JR/qOfNmOo2NuqJ09
qRCy67UZGISRW0rN9Y0+1ZAs8uGPgzE4dIDIW0ZtcpsydN7aEGiYmY9/lCy8Mih9yGMwAypzbcVN
9JSY0YfZGdm+6cNXJc5+JWNnCTMN7CoJMaBK03mTTT2UMqi+7dGSHbPBUXxxD5/l0VJ/TwMC0Y64
9YqAP7Mx7JwkMf7gabphUZraGDDXQPMIX8Z95Tjq4xOYLe+TEZCBgCuVRbOpcuLZQEUutCkBQEaf
qWNEeW8pqKM5qtlnbtwGkZXiYXWEhrsOPMm+NppbpdVTi/LuqA3tnrd+6WDY/qYJGmDiU5eW5IX4
L0XDj6VpQAnxK0+ibaBmNufCVbvmUc8CO6hnOzTxrwls3ezu4q6+Z/FxVjgmIFmCMIVvQaFvh1y9
Gdvuhsco0A6DFbDy2GHGyCC/mtY/+rXA2esbIyioHQOk35fiHWXNLz3qt52W3htTseVFYavtVYS/
0gigPtRrADQC22jm2m065rK4eUoYs+s+36tKd0jwR6twsqGss69YGmEsONqlZmtVdXg7K9AtU+Nr
lPGBehX5/ahru6nIfk95HFvd3GhOPdQ3IgwhThr2TxMKNHaZokCdZNOxGatrc5quIPZWFL+Yytwx
MzawO3c5b67n9oyuX5VCx2JuM0srFcdIQzA6dUZi5XgReg02ZoKVDWiHIiaWWX6FNNnkKSYCk/wl
zarHmRmlNXSTPRgIajESbaMg5sytdj8EZKfR2tJiyM016lZJhpspf9QHjL5p9HbSsufYh3TkPG6y
qjOtXAPtMmlcs3kaqxozxRo4hb7q/KVKPqATbg3Nr7kwobSUPk7AAY9A6lRq7najttMJ0rQaQ63q
AFts0DuFIC9UV0xKnFq091Ubu1C0tcL+g4YfnNwIFIYLwweeI7ESf3TTiTqJpvoAujTbFJAMoOf2
fe1bkRHZMzhxLYnL1+FdLnmA1dvGtESLWYRytcr2+lhbPnxObWPizCrTN70ZwQit2xnaAo3+pwoN
Wx9koP/zpUvDpEIXhBtkHUXr9RAPUMxR8eoQm4VOCR5L6qih3RwXhjbjJpKWLc/NZAIE8nfNVSyt
0K6jpemrHjm0e6WxG+aInX9YwM6VI4CZ66wJkgpAQy3ynTvlwbdRoAkHV6qpfPZlP/klq3AtrwU4
aQxEhDUYlUzWB5bm+zZtByfUnws62WkCyhNIIfBW27VjZhv0S49bSwmhvZJU7mV7OBsTn/yaVUiW
m2wCrAvn0vj8aChgt8LMXM2nq1Fw8IGgNVtkzuUlz9fHTtZcmSCm3vO+Uw3Voy0HamJS79pRBT0i
sGhpnx5i/Y2bhROTDD5cs8fWt2Ko8k2mFyeRK2jVO61q5JChxwBgTWUX5Gwp5OTXrSKvuZkJUZZq
hDpUds+eSdhfx+E9ZgWtEXOUJaByrYZeciKrTciiMXNlo/3YgUVIQ0UNXTQL0tt27gPqPCXY5SET
xIuodjCDFHmtAhq8pyHsD1lMLRqk27HS7FBaBpZGaStbZR1nSk4KzYv3SHgX5fjWip/NbQsCnOBB
Ns7+3fC55JtWxpihi2Y2JOu9WATMLQaEKB0JfhvJgegNhj2/cqYeqD5eRcp0R2rgmDmx9Vy1wYOM
PmqguKk/OUWf22VIN2XW4smP7RGc8tognsc52bZRf5sZv3LDcNv0iLnpP2nfeCMy+CZ6bUfqDjm7
NcMn7ueYFIgOSQbcJYIFViubGaLYKbiIaqX6mkwNHAKRMjpjNHyZkdIg3EmeVRCzWEqpHvp6luFS
zmaSJ3a5itUHtJqhuxyghdo8zdN9w2tJynG23PB3gXV6LMY8nFouOm/quVNFh6xMdmYXYaDyZRhm
id85R4566pDXifHAxqlECwM1LOC4jUJYZpU5OtQ+eQiMxui70wJeMjC92l9TfpeJ17AOrsh0DQp/
q5uGrRGLIxGuUYMgmqt2xl7EWFojFGvCDtzIw/DR4K2lEP2OoFuQi/KoKzWymrg9cBq9hDqgWnUJ
uiNlQzDWXSfCorMs4l4uyD8s+uRMV7E+0KdFQ1s8dWn4VgKOmSsGPKqkkSJzqGvS4nwMk7HvYRpL
GodDoFtiU1u8hE6Cinzvhu8jSLsLJ/NkFLIym1m5LGUwgDErsbIArCwSPRAVhUNn6hYzd0tFkTwd
i43/4zhxtYiJuIHTNX9NIljCUzFoeMXZJt/0O30LRs6tTEV08TOXlll9tTYXs28MDfFqzKwDsGtX
EB2LKx1hoYxASrbUEq6dJINZBJJHMbbEi/2nLEahYfhQsCDzd5JHd0lnL+1p9aX8ehZ0bFXi5UfN
hiOD+EiyVQ/pjuxkQMWznurkK61eja4ReQZlXeJVwaMyfQSDbFLy7DQ42s//sYPVQxErel4oFJsZ
29IVRW9Vab0Ha+Q8e9qE1C6GtEGiVVbYfNbVbAUt+UiKXMIxeNb2T37EKozR20lXOrBXeSGC/Dg2
bFPA/3AFkQqyNeD0L3/Bs67kZLlVXMISqgX5VGI5oHaiYJeBMMv4V43fk0VWjwwVbV9VpCeeqR2p
uK2DXy1e0MsbkZjHd33kxOS1NMQUVDoQD6gMDO5uBiYb95Ac1Xfp52QFNRuCqPFnHBX/1NhNTH6n
vYSR8TsYu3CfvkOnkzUSAUmfqkRRsknbuyxFZyyh5T7VIBcABnnA9PsjIMQ1ZLSm1kkx6GKDK8MO
yHTb8AgzqWWIDAPpv0WQT17VNV49o0FIE0wYgxty3fZJAs/d04coqK7C8Lc/Uht48B3L9bsB6qy8
A3iGTFbFXgMmDjHqpWbyzrPmihfhLel9S9c+Rjq7VahcJw0KM2GLfBnszeXwCZQOYhmCWgLYg/L9
lLoltDMVEVzpfuRo4AdNoKmZaO2nXzUYWdOyPemamykq4A+Lp1QxN5DJO4S0OKjJdMScnZX5xVVE
JmfS1RLomvq2iFVXWHqIFyHPzOMQVbc5E3iA+XOZkLu+bb2+DAFWjr3U4BhaKcv9wIQ1NtBPQI2j
CCYAjVprGtODwYtXNersMEVNhwP4DHrkCWiry5Yps5uVM64RdkxzC8vUjb1SAtjUgTLQkLxh6reW
zSXTWbli8BTMTV9qxAvAXFbP6r7XjV3ecYh9iisT6ig6xrpYXN83S7IxQ3jJxAgGjfu9phNHyV6D
wnAWIpC8fjWKhyk/pEVlBXli+6gmkN6bx5syTC3FBEBNPBACznt6VdVXtE02lRG4A/I8ZuBPT59d
zeGzPvRUv6raEHVQlCVS9Y4X/J4CyRXxV41d67Pu8O4mHqAFhaCagdufkvBG81F84vMbCK8sgbRA
1b3YeJ/izwgUwSm7UVHPS8r7vn9UUFZLYuB2MJtUhze6ch+C4A9MJcr42vWRPUSRNRadlSMfbCuw
8A6ggN5nDVLRFhzQ+nHK39X695wZe15Vrt4QW2G5i471huIqFBOa4g3I/cUiFoqzKunEMGuxmeP8
hsaf3fBHKR/Z+CdX/ij0cxHBaTAyF6kQ9YsM6JkKxC5i25TTsct6K8S8pa1N9b0RY0xymslzS/XK
YUUnrgEfRKBj8tuSBge/w0ZHTTwSDHtexZ15p+XBTajTA8nn+4oahaNN7P2/NlKgOXVNFRy6Dmzd
piM9G4mI/NkLeOcw/doPe5sl/+Miqwd2wryvPrYBfDTyPnOYnTbonQlNwct7kUQ/a2qqSZRRVeWI
fhTWu63eberY2JgRdMgASLy8lOxur3aEimQ/5yaCkq7+MDizIGCCGqkm8SCyDa1igo4kOfenJSYQ
73WpWqkyQQ9YWJmQKRCd71/8faq/k4KTB0jjWVXA5yKg09VjZqSvIWjbtSG1ipDvYXY7UIHcBshl
lSxymO9vL5+n7BVfRQrDmBVGVyMcaTTuFOxDSWQjjpJgfz1GpStK0VJlIl4WIfwO0/QhxUyIr5PH
XmnujDi5SdFMrYpR4qAllrIen8pGmuRqDUthMwiK6H1iXIvp9fLpydbQfob9pupnbEwRZ9UDHPNb
3z7Vo/HfW/ypo1hHQVOhhlUBMLpn4gWu1UffuDelOJtzFA8/VlntJC8H0+/ziniFG0PxLrjKDtU1
JiLLHaDtLlCuaG64Mt7KM8f3Y9HVQx2lYxoXlM0eNx/8JHMnNI1V/19oNv9YZfVOU4UZwmiwSqqC
dCt+joPrNow2/7Ul/Fhk2erJNTZI3BDg21DdCzxt6foFz2WW/o+msHJ+QcYx9WRikVQ/+gjo6xbw
iVhInJ/sq6ycX2miM4Vpp9lLArS3wICTRMLNSSY5sXP9gx9HtsqE4txseWLicYJKsKOBuL5+WERQ
0HXZ8g3ZmXvZaN4Zr/5jwZWv88F8VhgkRbpZglajPviDsTWa7oDhZNneluuyig1Pl1o7vTw30kQo
cKu1k9y0e/1qvjKcBiTv5nOykVVvJB/sH56uGDJFEJgFq65TKC2WyQvlMjd+rqz9Y0srD+EbdEZ+
tPhTq3dmp7F7wwqq/19VgjgwQ7UC2PD/gR/lzBv1Y+WVmwDVmT7qBkKlQS3tAa27MPy6fHtltrge
FdXNsfALHe5vsPO9vsncDNxtL+h72nRT/y6vu10nuWUSY1yPiaqQlytCQWdQcv8ac+4GKZoF5mTP
2otkb2dKRj+Ob/klJ64pNnWtrTGX4WWqllkz03aJ2qM9OzqIpjYjBgX6YHSJMW9nLbbD4u3y+t+2
fukurPzJiIe4FiU+X+HyrWZTd5oPCfLr0pt3hpPvuNfteQJWi6MCgpNriHjxm0JSNzsThPw4g5Wv
EU2jTmnWYk4FuEG0hWzgZq0q0y1aPGHuwGuL9ywvJbGV7F6u/Q3okcNSgb9JzdgSESwJqVhllPvL
ByxZZj1GSo1prkgMP2qiCR5Avx4TRyhACvfyMhKDXQ+DgqENkUiQEI/Es2vqsxtm7MDa30yRjfjL
NrTyNDxHbyDPOK6GuRdG7dTdvZ+r/314eGoR/+hem02ZmXVMvDIAiUCTO6oobYHs8/KpLcZ9wfjX
NGS8MfioDcs1jzI7iwK3TF8L7ZbT2NILXWJw52aSfmxqddWapAvqWocp5FGPnB1jgIE7C9SONMUu
2r1A8k96C6Q4kl1Krtd3l+jExRh9Wk+piS9mqO22bFo3G6/K6g0EMpY6GQ5H9kmqQHKnZQa5ul4i
UQOSzvAr1fi7KzubAfDuo2bbS/Gzl7/huqNWkmYeFBWWLyIQBvovQNRsLluJxOLXXbQ4FOWkQ1TX
i7VnHj6oKISoiezFkT1ydHWvyhJBcKUgTlgYO9gx90wXaiSP0wb8pA/xdbhXJKV12bZWDzcG/4Sm
9Ti4kd+D59ZOyz8zuBcun50sMFnrbyK2r8OW4n1r3Mn1I3t6QwHM9h02g+d/cgiA4k+IyAMpb5vE
ANespGQOusw0IuK1ceek6ugmfmAJBXxxpewpoRITXH7KyQUzzVqnuYIcJio1R+FXGEiTHOP5b8X/
D2nX1SM3rmZ/kQBRVOKrYoWuqs7BL4LbbksiFUnlX7+nvMBOW9NrYe8+DAZz74xZksiPXzjBRifK
AfrYWX2rtspBrCwNBKq09NzMDlTy3a7+Ay0OBKh/Vrk+56fnkHXbMUWG5bLAJk6yN6afZhoK4PzK
YWvS8vXn+Wet6xN/WkuDYi1vVY/CuX+BotS078ipQwT++/b7+sv8s8rqy8DWuVg40fFlKjOo6c2S
bXWat77MKqhzVkyznk54Z0tkQtVX7w6mJTc+/9bLWiVIY0fFYBfjcqmA4uRpCno7toFhh1XKNuL2
1vOs4rZlJpmZWXhjElD91ABYCqgotuUatLGKu1IgNFtXQAkJD8TNyROUB3VhQoZw6+bbWmYFP3Zm
y5Z2TZZLsuzqDBZ7NZR0tnbA/3Kv/88mW8tmjT1tMgUq50XMMKBdJIOiN+QH6ZnWap9qfWxTsXhN
wjyz36I+bD3hKjBoueE6qY0nFLL2OwYJUKislbm1sQG/TpT+ecRVZGBl3eowkUOXJjnJ5K4B3Spv
U7/W3ni2BZHZfJ/XZ/4UGgalj0bfIAwJ6H6XZe+b0HJQ7zm/IaUZ4EiH2gKmEyn/swTtn6dcRQsl
a7T8Fb1GixFS6Txom3c6jH7TfnQDTI61JHS4CJtyowjbON7uKobkAPhiwIV1OdQGjaoOIR8L8Fnl
Wam9UY58FRAtBmybRSASAYepP9+t2VrzOFO5XDqAaVuowrf9JvTwC3Cf9XmNVSajYCfKRlYAJtD1
jyqbbrP628zrEHoAsjfAsKT7KZsvQyc2YteXfdLPK69OAzU4SWzWLhfA0b7nJX2kRXXH9CkqRPbm
mmiX2gn1SklOAMHtawnObm1HFh99MrPQ1qn3f79+Pv+e1bGpiJOXDVXLJaMiMPMfZik3Hvmr8/95
hdVZgTjnWI45VnDzV10AdCJ2rlyivz/GV/vz8yKrc9GKrh7ohEUKanvtksYpdC41YNZrY6uJ+lWg
+bzU6ihMhPYusTpcPyPQ7UztXQ5XjRE06zHdGSPzN57suhfXFaDFHBs4FiRWxF5fd65TGDDsQvsF
M306z37Xn0yg3aB8CZiyllNfI/2h0/XT2BkICITND7jw3+tmeW3VNMeGlDBv7PshaAAp7mrTzzAA
prBz6BndmRLkgDqZfDq7oYTEJsRmWl4geC6Q3IQyJwAUN5q73FcY9mdNFs2pduPqDaa0kzhBYvVk
I/OC+3ykROplDLNeOPi5oA7BSs1r4Cyg+ENiiSCpDlx/tHv1mro2htadcbStUaB5ZL4kRfXCEzSS
9C6mEIIqwKcEJdefxLwVQb/ajq7hgOhGAZMAwPrP8DJPjHSqa+lZP8zPE+72mflL5sFH0weG6FCV
O7cZPOmJYAtO9tXKnz6ks8ooCrNxJrvjyMO4tleLGyclO/fGlljG10fhf/aLs4qfhkgn1op8ufSO
Dv1aGoOEE8GU0INj+Mad+3Wo/mep1btk7WSC4ITmRAnovAVxk37aAqxtLbGKl03Wd+OIjtHFLgFt
Vvcgbod/P2C/hSb/csCcVQicirK0JxAlLxN875ui8JbuwVE6yBptNJcSAJlTr56AgPatyfWB8y3g
h8xc2FUW0BTzljoL+oYERWns4VR6ciCIu+B3wp/UVoHLZ88sLM+k3wqj2pdpHxd1ElN5B1WV44y6
srailEDp70GfPor0e9XIQyqAM0T+7HB4DuOVKk07tQSlqXDpHbbvGbzvd83RTEjlXFuyXVeEPQGN
xdoCrv5u/q1fjq070E5izDENd7Wb3MGRXW43aL7Wx9o6J2kWJAMN+1YPTCTDopbfwMZ5F3gYzc7v
sjnzFtCoFugU9O4xoXswT3dTLY6lPYY1Kb2hH0KDp3AkGV+gmOR4wFUDqjrASkIbFbhlfR0l1asi
GxnMl2X+5ydZbdZ2HjI06ZFXOCy5cpxQM3yUyUOt+jBTjZ/IZ86aSLJ7koO9ZP7MdfC6K+uQOAZ8
cuyNW/Er8r7lEscyIaFDIKmwerETN4cZcs30DI0Vv86GYBrBe4CKLCnbgOlJOIr3PkmPKbgeltNg
tk591mSPVzIAxG18Gzgau5BBVegx6wvIYII54m4JbtjXn7H+/p9/5uqt8QQZGE0EPSeQ5fp9A+lG
PLswHtKce23pqV8kIqzG6htkObiHqVUMCUEWigzxXgBxeai1rvKp079zAqMzDXoLeu4PBEbmsGE1
tX4/1ylwwl3Acmj3pBQcQJyvhLNAIIDppRbNTYsjMfwUHaTa3eIBYCVQNasi0plxrAyKgwZZautB
Dp2XEfKsszyYwMDTQBxFrRNCheDSiZ8FvID0BnpywHLp2eRXGvddUXu40OI6bcNa+z64ANyJ/i4r
MYhy0n4jtaVfxeZPl896aKParBydYqRngHA9bIpQDrhQ3YecHTncstoEcpgcEK8bplXAJd1kxUUm
t8NyJB12gN0feZK/OIDpDVaJZsF8MEA0EHL25qUIzH4MrfJWVIPyuzGPkN8exCD82mBvmI6XXpNB
O6DKg6RL9lzqG4nKlwfs88OtcrCR6faQ2djRlgdbuwZ0iVl70cGdhLmdiGW4gDRhAgsGShyUU5yN
u+ir2/Xz6qu0DIhwe3aHip5ByCTUORkLcL8L2cLYX++bf52Hf9KHtXJICV2vWhtwHq6kNfeXtSvj
PkpviW942Iv+Fkh2a8Oskr/MSQhYnCWFOv28NzEj7e0fNtECh22hHL66aD+9v/UUaMwkk6WQOOgd
/L1x+ZBh2tj+XxEUrM9rrGKe7AqDJylyr8ZugDccgSFczNi1u5Nj8EsGuEBBEAM0uneReCqSBFfd
R+mkYINkkTtVMXQNXfvSbW7eradfpRlZS5vUrnEwewenUTUPVfMf9LI/P/sqy8iAyST6cM07U/u1
URArT9LDVDxvJDN/355rVGAOWq7motl7lqzdl/UEJl0NFuqWgP2XDZDPT7M66w2x7BlEdRwD41Ew
tJTKJZiXWyJvFaC5qnNwg0JO2Ny4xLc+0+qQt7q0KgVnvLMxIu6hUOD1lo7GV2S3Pzap+2eB4IzN
3M8m1jBjUEQRdmPmA1bk8yOBI9omhmnjhNPVCW9lUSZq6eiZtKe2qa4S/T4recynIvj73ri+nL+E
rvUYKhWsMkCro+d8MAONt5DctXwE5GMPz6GR/Qccgs/vcT2TyuCW4Tga3mNhZgHN20DOO6PbBOBv
PNQqPxHtZHRCV9evle/EQcRXZS5jk8vyFdXkj6dZBQiXDcLqFY7vFNmHWnlNlOxNrw+c1r/WitvD
oY37bD2VahaWUZ5gX1B5mhznnpXjjYb50N/3xMaBWo+geIvqu/+92XNwGCtyk/bJw9+XuJ6Xv227
VajoNHO022vOM498XyvlGX0R5l0V29AaSDQ02TY4GVtvbh0kSF4onSEPkU7udVYBBYEp2BZH3AoU
5ipQ8GRkY5Ej1k4RPHyXIz2KWAUG3FWPxm7c/T9TgbXlxJjO82JM2OkUTICpLv3JUvt+dvd5s+Wu
uxGT1oqspMKnGhvsvRR9xwwwgGRM/AmiC1Mto7/vjq/EgD4fLGuVE6R66mr5hIN1hYWlR/ZqdSG2
u6jDlJ/sDwXxtDCLrkctbbwS8jctOXf3Q6y/b8HgNn/KKpbkumk0KLfwUy7OK0iMJfPz/MSp1zrQ
VS3jwYdEPTw4f00YD9cgp3iOcxzuRSAetnzEfgPG/nJq/qXrCgVt5Dz4LV0wBITfJ2gjaCEDi1Vi
gBdVHB0rSJyB1dl3u+kZksNw/nmkz5TsmPkI2deNenXj8rDW6Yviw9BliObaOO3UdDdZRiBIlNDZ
E92WJs+XSTaFbRSEVmyXrOVpen0x9bTGyRqidEfgnDZ5SZD7/ExC7iXErz62kMRfYhuwnEVc5hqu
vTaMKmQ39dAHNs9MovqfIJyilUfuCm1vtuLWTQFXpEYwac7BJTzsMvc4TjILSrd9lNa08bJ/C6t+
/vpwKKUuGgOGzijsutYmTxAjK4XpYLh9hRNCE9/vTa99Kp9MGEuq/RBrQXbSbuuHrSOAd7yK1uuV
V9Faw2NjCqHppyJJdxmVXrP8XNDZkgQWFMbRqi+2vHGyj75ZfAZGQ1XhVECvy27UaQRL3jLORhEv
XesZRevnAFyCltAmr6PWwU4KVtmQFKIEkholKLWGCIeZ75TxztqdO0LIp1Co5jOQ59sOfJwXENuO
bd3cUmKGzC5AUVIwGfrmWM9gfkJ+ZvEt9NYm8aqTvU7zQFMv/VB6ujsfDT55LG9PijQBcdHUI8Ne
tDWEXrtwXHhgDdYuqyHJAkOAFrpdZtVE43iiMDVGY8tvy25X5ciLzNRXWhIv2iNo4j7EfODZ+6MV
tocE55CjjdRz5Ql2M2WVx7jhp2ilZzC7ajsouqjnJL8ruz7MCwDERoi/o/cBmESgDVZcqRcDppL2
1cME8tpm7oa0R6ok3tLmMRl0fxj6m87MIEWUvlBw1gcTgoaGvKHDM3i1vnR1j05ABg7afhyckI0P
ywy5w7y+acq7a5fAzkrgQqszBrAwBb3SQmiosiQo9XZf2EVA4UnX1NVZot2uWSVEn7RoGp8HIiKI
S/o9VaFtzDvuupEUWmAUIEXNH/Be94fkvWe/8vlOG5+qloayAOmRVRCxT8JBZDu81due2AfN5tGo
GNSAVChGfs5Eg9apwLTJuSmk8vS52nNhnmidxXotb4weapTspXIipPp+J38NkLaH5hHxUxeiTYVz
U7EkcO3R6yA0lEOLikPHXlHoLsw/U4LOg/HaTj/q8mYyTtKG5Rd71UEQtEgTwRr1ROb5VKY/BCyQ
h9oMnAUdWvs1b7DbxhoKV1oo7YeKEI/NTVQYNnbb4GewRMM2k0kXNAYgqCS5ivnsNaqHanzSF3kx
ChW55YeZQligzHdgAN8kQFtQkPjmBuLUkP0vriM8+7E1mztH5uHSvHdM+OlYhWl76UqYBmBkMmZH
+FSEmiBo/2XBtGgenK2hTNUEU3M07AuUsqLBvu1y49DAJM1O3t0xgaLS89CQWObPbbtrZYt/edir
boryTPMGh3gDMtYau7jUcJ8DwTfm98yAfR3klayhCWwAWkdZ7gwcyrbtD1paQ74KWEPoMYz2R6Vy
H9twP8kSGUAXOLYnfK0BK6ZEky6V9w6p7119CLLE2FfAINdEwO8IItxLzJunkT24o0SDUvNtTObz
8iNfqovohohwKHuw3HcqFYDHfcpJBw4juSz9fACH1FPlUek/F+0n0IFe5z5vpB7r5BexziYumttE
txnT1zE/ad3aBpZEPyEKPFal359FWEKCKHkDMTAon+SRvyjE2/4BejixfS+fnH2eeVtB91+t4NXv
+F1sf0ITsEGyOb3+jqtJYuY3D/J2fEKS1zxAzWuvPyQ3kz+FUCWaIIlpm/sq3sot/3X9rX/COguD
uHqnJ/gJ/MaNnSg/NO/p3g7EnoQ6ctk6pLd/f/lfXXF4+Sa06XSTOnBzw0X06aGhbpYnHYyj8fKv
eR+kmEwPNtJQ4++8qz+r4dWQYHKcEMLYW32o65+9ul7/WHud6AHZJQ339/Wq+xgr+fVTHjvxuJ93
7Ya90td77J/HXNWNQKTkMLoZYMdh3JRo3Qv1f03Wf3865jDnmiv824quo85isRqNsdkpo5xcLB0D
zd4Nxu5x45N99SwG4H02EhIkZ2xVWLn9rHreV9esRN5wKN0+o4kPL9MubJdID0RQ+VuUm2v3488v
BZk8ClsxeNzoFDyrP3eJJWa3ZGk/n4p9uoO3Acr7bCfjrSP4r34WMf9cZ9WFmYRbQaNYzSf+e51h
h4TBz3bGzt2YNn5x0v5YaY0rK9KyncGenvESp6D56ezgS+pfVzNyz/D43XYPeV0Pr55tfdJMqdHC
MrLllMCiUWo6mMll2AmxUcn9q/+/Xmd1qkaCYtRsq/l0NZntkeYFdIcMGc2zCbBar75A09BH6zr4
+7b8PTT5yx5xV0fMlKLTaxt+5yokEQm6ffPWxkg/4gXKN1DPAx+MhsW3wgfFO7B8fTcHQyyird/x
5VaFlpEJGzxUEc7qdLDR1lueZfPpahZPj93u2onihy1VlS8ydGygT+usjkQJKYJiybGOcXeV96E7
91b4Y4RJ8SkNttSmvgjTWM2ihmvAhseh6wZRNffFZBTWdKp/8UcnSk7dPj+gLx/ooHVCsmkIr4pC
21/163PyaeFVIcLsjiTaaEwnPbYPEOe8CJ/ELWae3hhUYX5xw2LLJvlfsqi/d/CnNVefEK3rfMgW
Op147bXhEoGlFkPpNM4iiCkcry4f0w7O7Jc5ajzAqO/wfcNxB92Fp+5jMyR9eWyRmqDhC0lnlIF/
hr6pculYWHI6sV0fdvseEoV20Lznv80VLL84pBd9q/DeWvN6A3y6lG09Ncv0uqYMmn31pvxrcFru
QSa/Fp23sIgOtvYznO7/FeOvdq6GZaEPZNjQrv5zUT0r+Zy1i36SPbyaDeOG8zGc+3Jf5iSoFowR
Bw3Ssk3Y9hSWWD90QNjNifuGgilJhlRdyyGvAoaIKjxqolp2rcNSy93c8LgsQbrXNVQ31HNN6FKV
3xwXSsMT86FJieny86zdusO+7G7y0gr75hdLIC/SDFeRdSjsIRPR8PxovagWM02o3U66C/m4W9et
vautp748mqgDjKuOZ/UzNxjkrmwoi70Y5QPwEqSE9mj+ljewMynvJvMXV9B2gbaiXf6yUF0XzRBX
kB/LzBeBolVrx1A1C8oK9HcUtOYghDGDrF0ub2mRHXLUA5oQ+zYDDyyV/tS2UEfWwroc9q3DTgTc
N10g24bVKKobzYALB2pGIm76VAtsvYzT6gF5HqRpel+VD/kUN8CioAaZNSi7DK86fxQYoht2EtQV
hsXm4/UFt+0C2mTmWaW+55i9ALRBNVQP8DIpi9elPTaOFnWYArntO4G1mOUAVZV/N/TFR+ngacOD
Wb3WAMQSVFxyTyE0OraT3znEN/H3JlFQ2PwlhIzRY3rtKX8rxhfNMCMIlAKpAeUPCTlkFHc67Chn
C91ATUIWc/Z6YR2JwlQ8fU6sV2tEXVLsKozEx/JhwT+NtDw50y+lpdAXZaFUS8wmLRp1dBLVN73j
foG6C+WMqg7TXPuVBTVjUBgUzGBIdZdw26vhEQ0NcFibGneC0X0hi9/eQo2B2wZqgNq1BzHmcWLM
R1saAaCBcM0EisMqjkhrvPrargKZqjELD8ohLzWaCAAJBs1S+3pbBYmFSvFkzocxx9tEoyvHbHOR
L7S3fZ3wg9tMUCCdIq299LOMlMy90rK8ZaBRbsAaj4dStLew6fJN8zzA/47zXQXx6mz5VuT2JReT
7y4QxWp/lANHEV0GQ/k+Wx8Lux3Udcb6q89lJKvHAVr4iqGPaJ2pSEI5Jp6GBn3TA1/800kXv+iE
l1jpsQFKimU8kqrbze6vHNK7hiTBAkSguzxkKMcH5vhCIHhQVJLAAzXQDklRLU7TiUg3tpefqv/V
l8gL8irC/t0bQGNAQy6m1YOaX9oEcnXFD5PPIXrDexednnF4WBQJJ1nfOuUYNVW1m8pfQ1f7jnM7
t/x2Nm1fok3bkAc+xrqFghWIt14sMbJjaAtpMXfIL0pPwLsGI79i3QcvyY9jzf0KRN0FTaPlnjbn
TJswvszj1rmM4s5C6KjcZzu9yZCeoTfms6r0FL6v7cLVx4Bc4fJIE/PWznhY2NVv5wCtyUIIgOxt
fYolg28MN4PWntEwbqzdoOU+7c4p+HuQJAPqaPRIEVYQMxTMxsffG/iYNBiTN80ePEZejd71y+HX
ML4U0O63CKxRkjehncz+16gd+iHzcvg0ywniZ/RDOJd5bnZjF6QQNu7Qe6ksf6oRyao2ADJm5l2Y
aoCpdoe83snUDfJF3iYdgJt8OYSKeCCqxWq4zxH95vRu6d5mSJFXOSDlCyKpwpNZMOyDTlSRhLo2
xnPCQjK1l0GCBdlIdEjviUItAOk/vCWrqSIngcMRg4irBQLxaYQKEe9L32og95T1/lA5cJ01/b/n
hF+kLX/eKavsQavampimM5+kAjcYsuZC7qarYFoPod+xD8qrejXEoyxA8tDIgBe11w6Q8pysg5tn
ewfae0m/NZxn/75eLceA0rGOa86x4WP+502XO5o2msRFlUFJkBkqgik9ImUN/K27x4zMp4lzo5V3
mpkBSSsDg/9Sy+uyTIGLaG+O76l2rxzTG7v5QPHzLOV8jCXbc9u+0ywEJrv3He0Jxt2+xbuHpepR
BaJvJAWEjQV4m99pfvVanCLHFDAmBBRIowFPb7vitVhcn/Ts6AgMOQq+axPVehXLj0NOwsYQwZhD
ZWk0b1znB0C0/mKqs6ENCMLuqRetV9hGYM2NN7sn15mCds7CSR/i1nzO3W/jiBkSxKns8djYEPZv
W78uj9eesDbp8bg81H3mp6UWMPW9To9y6oNavHTKeAM9Dg6tA4yAEgTxovEbpmKRnqQJHSu0sHI6
R0Pq+EU5HAicKwHrxw3qBqBEbu2pfyf4f3y9NX6XWWZt8VrpJ12CjeoPQDm+qrM4uMF8aZ6tO36m
PgqLRzuakIlvVcLk6+WvrRLbIUAvr5JTCptmIusGnXmUqH1cx/2pDJejeILJqud6AOId5h06ABmA
SFsdky83LsTKr7UNdu96li8crif57C4n7FmRAeZX7Mf0bePMfjF6wLznn0VW9WPT8HZqSKGf6GWJ
nKiNWZjsyj31eVj5W2nnl6+ToqNATANMCv13Vfkp1U3VqDiWwyOZ0XXGAqnI4ZKHwxF5Uzj5yFua
c72XZ3vXCHA/twqrr5Lez8uvA1Sut5M2LcuJZqUvnTdTPP39dbrWdUP8WRejYLMMEzDTq6XXul1j
ttxZhkkup67SvRk6cQvNPUKtHeuysGHOkesvbv+siW/PlvY9XSy/H9DDxfnXeqAcGisqdTtISgx3
5irISkhzLDKe+RMhEm4GJEyhF6DPxo/CfGoxewSpI6/zm1bDhd6nsSmfqv5XC2J12ZienEVsJPXP
weoCazIjQwMFYWl9W0iPuCdtZFFTyDe3bUsPDrC+aH/27uiNbuo7OrqBSkT1kkdz5UZp0oPJYO/z
qrnr5+S1s+qo5cmz1Mt9j7sOImI+xBpihwCPLMwALobxDIW2Vh93HcTWAUfYpaDBTcm9Uzl+Xt2O
bubnSJSNDpUd+u0ukdHgZDdN99a4+A/A7K/JE5yFbdpGbYFByfyh4EJfivLEFhWNhflmokcPbbuT
ZplIvn/MHICXkQTt0OyTFK54mN800JWWtseHHxxoTJ6iY9+88ereSN8HTsOyRJC1wCVBWnP9VA7E
IpfqnuPKH/hggq4Hbx8ze6sBaShSw29RRvQhYMBALEV9o0LTfLQppiYJpg2FDjD+EiZG7XXSjAby
kBQ7ldpg1z9CXQ02J0C6OsbRqDXYxzIflAwfVxfU13l0lWPvuzOp3iXTYoYhQG1AfKCneHY0qRzq
ke59ZGfbWTyFtF65PeytZ2AtVCCvooA9iQbQVoBMRZVAm0sCZkjTs3DOTFCskAAx1Ff1EuhiCQuY
RPfuHFctFl5YMCBR700ZcAo7raYIGluP9cQOpKv5FhUQ3XupHXOnWY/d0CEJhTlVQRfPoKfUmD1d
gsPf23E6yNgaEtxSqNicOmBpHXOq+UJ3I7QC47k1PIiCe5pZ7wTVYmG+9i6JbaMHdNby097cGUnr
SShgAoQDnxOkUNmbg9GvDi/vIfkY8WKRwsKbLsMCsF51H2zYJU19e2whhEbHqCan2qjxrEgScS8P
Paw/CH8t4VTST819337k8Khe7B6cb/kmC9frh+4HqFGYP/a+wWBoIgWoAZDSTB2IKXeoH2poj8wY
hyXBMtdw70iPpnlXKFQ69kNj0KCy2qBrGg+QHhRbs++At8oaCGffLgAQYCLrGTPEFDkSIchkqe7N
0cHdmVjgiO/VcCf6SzOXu6zQdznuVijYYQSHP1EUIWr0wqvqBPQtAqMEsjPxmiZ1lkgS5xkQGzhp
Im7m0kvZYykgss08MOq80iAYL6WRCfMpKIt7BRzgxCihVKeiyn2pwUlpIcGHEgko94eqA4eke5wB
wlfPJUCog4bUgJ8Lmu5F+kH1txR/njXew5rqwHKEEh0nFY4hkEkJMv2tW+ZdnevAZXBUrE/zMvia
/ar6N8z+9plsPZqXEavedESdmuhBUd3KGSNjF5xY8Jh2ZQ/d0eIuy7pANYf2Oho1oS6dQhMVffvZ
tQ8dqOaU32cZxhZd4Y0W8ZHf+9D+9rp8hoHLUzEkwPIvgQVFyi67KefXOQVcw8JfQ391V3lyjQfM
0euEB031nBqvWYHYbKGchxG2CU4zLw0vHXiYUZzTbAKXVIWQqriUOnkS5a5DbGCk8Oyp8Flt7VvT
Cu35myDfdVEeOpVdzAQ2Mk5xV2mY2LdvlGCw3tOQNeapgbInrNzgnIlntrqdEoM3YY2RoTdLniz9
G4pd4YgzKRDgWytQkxFa/RNBscKKs4FJZlLpgV3wS96yXTFZV6ZKMKv0PLUipsUvs1MhoKEwbjiA
VoZNJG9q1OtcIDfiPBhIe9AS13cHd1cmyUFjD1Vt+LIpY81ogO7BFBSkG6Sh+E/dqDYf1Eg8+HD5
veNcaIXyzAbaDnPkFu7qpH5JzCYsqtxH+uAlE06KmwUWgSc6gHMF/HDm0cFXUwCjY3yfacHiuF4i
3qaS3zQInlwV94BaBAtuliTN/T79OS1aPDrVqbTGq+OXR9AxoXCDod2HRMfFTmAVkl6jGmIwNXzM
4qMUsIbcuKPWpddeiP4jrY9pd42MKOYLmKjYKrLT+lmhjhbEjsucIyO/73GY9XqOXMy6xwIx4hp8
m+b7pANrVbhvRFFIo34saet3xAbR0H6yBgPpOfsJfBs0ekywjpy4G5jfZjKgdh6UaCbV0sHo9lev
sbNIYRPIwLZTsE/LzVjTUlgc9HB1KiFGaUcdjrjiC5BdmYAJZuZ3bgNiz5OWNH6ZsMCdLJ9goDRS
hIzprmjfWLMgmqoIrMIbmxdH6F75DdTCSEqDbP5W4N5TbhFSdbc4LGbCvJrgRAQTdovcgex+YtrN
qL5JmODqV8apiTOukF0AaAt5R62w7yzhhqr6xmbz2JjLaWIPur2TGjrAaDGYGol4Y3iVkaB1IAJD
s4IEsY3OaVCa1UGieZDBdXlgGJZm8BTib3x4qlmOzZdHBcYSuXycIckJibqjLGpAVKZQ2T9QckSj
0YW0nONZPyc9YlWfPUn14aYcAIyzwYCFQRbhwlUPRkd1+twaH/ZiRwYY0WPZ+LyMOQgqSug+g5lh
2j7yfF8kvcetPiJQTLZxg00Z/GMTxI1xDJ0BioVL6hMDimSKH2TboW5ug7xxb53KhP1ZDVQJiUak
Txk0DlTz2NjfJoZbLQEeLn83dLjRKfZeoBQBlsZvkKbJXkRF6oaj8UKX6gAE+NKbfkqTuGgepqbc
D+bkpwOBSvmroyd+x1/qZdwvwobEBW4o+o0X7Nk0HN9GjgJb5iCThs8LekDBHQwSUdB+gpzNgRjD
0RA6TALHxxQgoLK8scd+h7YXoadq+d7y0s8tlP7GT1XfAboSOksf6g4Q9jLQDee+hWZX2mgRLbuf
o4TkT9/fTjQJqnY+KHDqQGaCaqQKNVg24X9iLT4IrB80Fz0yNNbwf0OOAQNrA9gWcoYKdV58q9sq
rKbBFwC2mOk7oF6RhBH4ksFQHuQJqeHddb2X1X0oFEq4zPmdFCuYT43aW4LkLCFwoJnOU/3U83tX
2Sgm0zCHQDMtMclS7z0EfZ0fYEWBpXNSC6KfBoM8kHbSQQsEchndeZPECioRyfLaY0j9YfrOYAzi
dgUUA/l/Y5g4kh6IOheZHtnmK0FTKW05emAj2HWv0tl303xz3d6d+7QU7yUwJNl4Qb85yph3feEi
jfvhFpBuPy1gD5Tdc+z7pR6QixB/MP+Ls/NqbhxJ1/RfmZh7zIE3G2fmggDoKZHypRuEXMF7j1+/
D6pnT0ssbXN2Lzo6qlRiEkAi88vXfe+jxLuVeIukO1TJY+iTP6e3G02/0WqF9eOt1HNHs3722cGK
XhrxAfKK2D9lQTD5ugYfkEB0a/z3VdNvItRRlfGRmgJVYUFHqhPsFES94Lb5aOM6sluU8eLw1vg4
2Ijh1CdvmZgjx3ZjoavVQg1o7iSM4F6FW1FJqeYz9waJFen8QPvSxdCsb+AfWKtP3MkZpZBVClkk
Uj38ogTzLUWQm+6jpel0NKYGzljV624pOJfI/m8OlV/HPTvV0e02M8icH+AAwxtC1JfxTlo3j/Fz
Sr/vibFrMtG3iI2c7EO/pOX+HSD4OvgZQEA2gIpSK5o57GYTb3+FMy3l9UViaiaevp4rddpucKQk
expi8FycaBo4KX2NcdRTsTEfIjQAOBZPyY08C+GXF7Up8007G8/QJZYXySJXCKroK2rGGZfui50s
H5AW0Ru0XXh+tFXnDURL1q1xZRl3lvkslK/4/2FZ6oU04Hlpmg8D/3/nX+qP+81t5utYeDYtQ9bF
czo97VKJuHxF5hn7a7CoFRlYy/9AkvC7SAWE8NM4Z3BIZ9a+TJU+j2P+nO0GVHzEDSISwPx5gfgD
Gfv2Jv95VWc3ufETT/U6ST60sgq7li2jkTNbLq4C5a3hSBart5Z1H4nmprDuetbRkf1wGp7qLiQE
Pl9M/ZUu3ssoxFK0kVMsctpFvVv0HNmZFb3ApslioT2KpbfoJ3MhGOkqFPm0FtSV7ZKw2wQWQwoN
8qlCiDwDsSTxb0KzVErKyEqirim2VfgiqnMvwuYpypulRAyUCDaaZnSUrgVoltBpZSSp47QwpeEk
huFrj1R1CvJtmt1IVUcnLcUxhM61PGgoq6D8oBYLp1uBfn5NzvbHAso6rtDxzypQNApXnQkClUSO
J22r4ahJlRtjgM1BKjoqjBgWZ5IgjkSUUsOPVqZiKtj7BNkNJNoWKDkntMhJBEjM5Bk9yxKyq5o7
DSudLRcnmE4brfN1U77pyZVYc1iX462QxLsmlcBGUDwLT3pAexs24CAjDtbrObpftR78XLxssv0Y
HaJQYa8YcYy/0MESmarmSMl0DNgNOIS+RsJJtm5oLW8jelsFxP9r+O8Uda410NneNdLKiIpFIp9M
9XFIrlsqQW14k4RHQvLsuU+AKmSnTAuutImgvHGyi+ZVEmK39ivHnMxdVOSs4zJEZeqaUJwK0ssc
5JYkdLoRPHXkkatl6ag0cZOT50B6Mlr6S0yIYHXjEDcjURMgDDJbNXNBVo4J6Leh3w3Bsyq8RRz7
ZRkf0XwCrehfPGvhuS2oWjX5pQSLrTlQqKbi+KMICTVQDXquNHJQN6RlKgyryHoTwlVAjRQogiOU
V1IFk01bO7k6WfUuqo99ccqsvZI/5EqybIa9YK1LX2QL81djkqxM70XRIsp+nCRKsZWLHuSDmAhO
atoQL5L0tmuvBI7IVnYF+Rs0xgJowvGqfS/RCQYyNg8ejExepNERLSnHHAU04KZSn3o0o2MHl8Px
UIPo31X9YOfKSxRTjFNr+wF3MXgZp1chTneB1kGkKHZoXefttKaZ+yIgfkiwNO5euxd8E2EmjDmI
n1HqiwaNhDS3fhaNrTHbhBFVJp5B8VMvhaxx0oaNyXwerc7tDcTFnBSq5Dbnb1sxc4UcybARrfts
rwmaPZLrUYiFw1FtHwyDO/byUuo5VHF8zcpllT8Unvfqt61T5ckuGo3taCpuUYo7SyFsyviISYYz
vAeZxyB5PyVPtBP04Tl1ZsasAvaGwg9X6dBtqpE1Lr6f4mKZSTTbM37UxXoYDbof+k6nKOuCZ2fW
oeupQBRd7Taca5LqJc9NKn5kGSP9mnNHIpM+gp+s55xh6TEJrYNY02AlNeGolxLy8wxNpdW9Konv
hBGzOolsCcV3XhJJkG/V9HkCJynHR1W7l1RkzcbS6h7HmXZviAVkvUqK1k1VcxEHmVMEslM3N6IA
NgC81vXpk1EsZYlWMFW1nqDLvY64KClz/EqwEbzaeQ9/A8VvNTbJIMdkKjgVESwLF1vQlJP8Vxvp
rpvWwzqNyXwKHaV69jLeGmFjMQcD797oD0lLU++GUryGMxZUu5/eIWn0AeF4ImAYIXKrnZyCf6EK
PwRorim+6a3R1RMiuuWF7NN/eFjIloXK/0Ea7wLlp1k/1vKL5h3MtFgN8kdTKCsLPHYyywvyrW/k
H1/3uTPNiVKSK2UylxDE/SHGHIE60W3lm2E1rtX15YpC/r6i+HOzOysPlUqSvVZlyMaRlvlDy4ty
Fx2xcyRIXnLbdJRVSZS42ztEWaBAXU4Pvp0umw8ocOGiAuZ3cuXrDTgrGtlsVaFWVPmg0WZMUaxd
4IccNy/5MX9nHL4Oc1YeEgA0yLnXygfLeA3oGJUQofzXlMNvzfzQT30pWc6kaVMrKFrWUxoZ16bN
seBB29dXyk63ozsysU+z1nHus0p/15lh2Qgnzc5cmuC6b63DWWWNkv81dxO6StJW+D/ICPiuPv/y
Befa7hPpk4VJ25QJXzDaDPvezX7E23AV+otyRevmVXyEgp8lirkTL8OLcZ+XaqzzZudNqIRR54l/
TLtuWe6STfJePhcbyaFoxz5Cr0vEtCQjg4MdzbW+A/91lM1fPyX5PPzs11OCaENvZamSZJ7N/rb3
gSvSuj8YabZKED8pKb6cetpjVViEPbYKRbmuo/c0qNcG2CYEsGOZySoF2gmkvZ5zv6x8U9A3KtBR
EEXK7V9/w19R0L9V/Bwt0FFyjNPOzW+dFfeSrPCY1BU43gbA6Xpy6Av8otrFcnr0V8PasNVNA2zl
xht1SUdoJPGVXayye27dsmDuXCLsvr9tn77U2ToV5fpoRjVfSl7FV4h/lo2TbbJjsUQj5yqH3hEd
4+QfvYW5Li4LlL99ew00aYZGJJ5+nooXjmNeD9o0r5I9Y4frcpvbv7S1NkSLur4sG/5OE41IQeVO
8wRI/zk7EiRZLmkCRSemGfjXBtx7buutUwGF/aLibB+O17Ie2vOm9tcTQPr27PNp6LN7rfmVJQe+
JR2KKXDMsXQ78K/Yv/OIFcrCO2/4YRancLKWcT1d8t59uxzToR5PmaFp4vllmyCgcReW8+TrXdVO
HP8Ur/IP0xk4v7MN4MFZaBfcEL/1Avv1Tn4a9OyC41qJzCgJ5oXJW2UOHWfX5Sp9qW/Q98TPvkvY
rQsZ4ZqLaB2c0r1ko0GI7exAZxVHc/r1RbnBt6vEp290tkrEGsFT/eDLh3FbbbRds3ubbGHbgJz8
9bP+lZjy28v+aaCz7W8wFAHej4G6pUIq3aLrlskytbkJbnzo6O+8SgmPMYmNkRccsxf9Plo39wRI
3dAvu+C08ChdeBrfbxOYDZj9qoVk9MybIoejLJleOF/7aGPysid05ejZluLB3wo8Csk2XghOfQqX
l4yo39QmhoggQZUMkzfPMM9mQjCGhVh1Zv+rHKKnV/+MOWZlXYW2vkjvhq2/Ajo9zHhS64z7xhZ+
ZM/FKjkoG6jfv34081BfnwxfhfeArjCigTf2fAFo62Jskmg6pNV9Vb3minGhYPjmPZ9HQFRiYPPF
jHVWk2hiQ3K+5k/c6ICV1N9Ckzz5c1fpi+v39xfz51BntQmge6VKBdorzRcWYvChjsKF2/VbvA0L
xperOasuOnXsldmlz8qhLP1q0d57W92Ot8Nrs2swsE9u7ii+Pczv66XX6BvI88vgv7avT6VNpddJ
ZIzKxGukb+Gl13Nf+9mfMx41+uE099EiZL5eROd+X6oB5tipZdXAMYU28WtJ1WSTFjRiKx208H4E
gBPEHl+guYwn/Sr1oOLYJSIUGR0EkxlbF2bQ72DcDAviTRANXTbZGb+OHneWYvgiaakzGKesm/Vs
hKguLlK/Hxi+DnOGxcX0RWj1vJYOlYyLs9t27c9RrNzR/PHXbxx9+87fOexZpioqFupESxbPwdVI
qpS4CXvA1SHEOdscYyA/X0GP3077hCXJVLK1b7H8jSHcRHAwiuw0JeNPHQAtrLVtBCTAQXDf97kt
Dz5oTQ/nmRvHrpk2xhgdVdQsoVFsp6ZHfq4telouTIOyDQp6pGdwFh4HVF2MVkZaO72C9DTOXvPe
2tRA/GJJlqQn7IxgOs3ZiAZwldiyKKe57Qnmsavm5C/I6UoP7uVf9C+Siaq2/UzemOMTqXdOMw3Y
X42HSkU6LVWvicTv1j4kabquYGQbI3Na6yM3bkZLdyOdv1GwIgYmgcrmdYOA1ofiGQ12xAB1cdgg
Zc8X8fQzq7Pb2LK2oTUnMZpvomiuJzLkuhYvV48+NfaWHmIiA71IM47WQhfkjZ6J16ZABW5kD7qn
LxMJ7n+i+SZqHCXr7ZnjMobgUTUnJyrHZVl2y6mq7Eb1IB8BLQvNFYZ8o/nvVXTwC9/WIa6kTl15
WDhLUd14xrBPpfCqDcDIpmmh4bT203A/cbT2SUqL4GoC88kgfVuQfDcZRduYQncwC9tCTR+Ls3ap
hdohARN9kG34eDI0mrb65TYeNDcuG/LgxnXQF/defK2Xgd1io2e9dYK6udMMa683qeOBjXRyzj7S
8LX/et6av6Sr53uFIus6mnZeRvFcHJmbiC7zVBIPKt00iz0JBqsW8XTpJSt10J1QaxDYdo7WoCqd
NG2lWsyJwcNj3ruhT8oX+rZdZgGlDYothq/0cVeLOxO0X6aPIS8/xCsq1vJBz6dF3jQn9FmO1WoY
KoOnnAkn4ZPXjRu1Vp7k5tQDAjYDBj6YwhFAtEebbSUjUQWJTRSe4ysDmjLk+QLKoorGQqm+xby2
h8UG9R52Y9kvGwl3fFTDypEFijG/x+NeKCQx6J53UJSIrHbIztCzveIlKJ4NyF8y4m1Zeol8yy1l
QqPEZBMHhSuIZO4CbEpx5Aokh6j6Y4YA3CImYFDxN/VcEhhrpNJ4QqamkJu1qKKv1gJbrAU3gveW
y85WuU399CqlxTozvUVmjK6EA36CNy8noivJA+71K7OS3LpGAVBuJFpik4XghvWrhZKpzT5kMNnG
ezNQ94sTGgVZc/3QWiG6uu8ilNgZYQ+ZY7CWxGnvlFB+5TCtYx17AeBEzJcBgBblAQ1RBYisLnNL
JWO9R++/HBAIj5GxkjWYLj1fplPuhGJMH9Wfsn9Ux/x+zOVtyWoBSr+1CNs08TwI+rNYP8g8F7MJ
l1oc0w4XuX1/q0IPik19Sz6r3cURSnXf1TI6dqbSrk6Ar/2PTqUmopFt1DRPFW2E2AjsMG1XEoIG
3mdHIBfAygUE7SDHUeEUUunkCNXzVHRIxHUVUh8zq9zPmZpKOtxlGgBtvg2xUQSR9ZQLx043Nn6e
rSUD5vde1QEwhGDuhVOumupGBInlCAslOmCOj28jAufJW+CwdMIKT+Pg4sFHddK1aB8zH8dL3Mtw
BleTNS016+RJNELyzLXRjy9VUSEz06VVJFn7ogPHTgt8HmraXXMvSqS34kQ2Tk0lQbCa32JwMA3b
EgR3alDgBwQ2qyMTriMeOkCzZ62nyNqUPjrBKi12uZ65bSnflqm4zMLB1ejUVVf7xsqxRN0IwWSb
EmSMhNS1f+nRGIoHz3uwLJxfKGEDYpoV7WXMJlD1YOPRkdqM+22pxcdmDFeQwmr43lj3gfFR/9Cm
EZ33k9e8xjTuLZrSSZXamYbILaNZeFm6ffPgVVc5MkVTIywDdL9vN35/o4bSLiFtVR895KfiJieg
s5RrR81RmY+9o0U3o4j3ZYRoDEMWuLU1AvKSzFFGC/boOyB6sM0fuXzbyD+mYs7TmJBKpbuOkI9W
Ekg8SxYiYLTaabsUSYJPev3YtrZe4G5q5dX03ujWgya99ejSoprkGd6gXH8NGrL6inYl68MmYxKF
SEvsUfQctev2CThEy5NXQnRKZrFvvcQ1aLIxeDQEr51miJ1kHHYxz1QRYbACKHDaYW/UWNrohYVC
rQI/91ZDYy7KIlyrVFGZxWR8VxPQsIk1o955MGlJ/EqHSBQVwGf6tIz7B9p6IL3bedap6+RVqJHP
gFqxDubSBCTbIJQPVRQNGW2jGG06gUDQ6Iemh1950crrPkgOpVoth2M+tPhnorWY3ygE0JWWtUZ9
p1SvkoYWMapPrUA6uG8czDnYtxd/kKuwSNXGxVi3KQgAx6LdZ8cGhWLDJMp0EPY4cFsdoQoLc6H8
8JJxX0wPaHRuyTZzhgYEHHApZ5nRU95Ps7auFBMPAr2hg/EU4BNRyDpq9WgdGtfGECM3VPvbzDOw
RiC6ol205v1oO2SSbbIs+Fp59TIO7PJGyV6BzBb2TDVWSQCAhI/MaDY5ukkNHXRpPfnRQwXB6Tes
qvJDLEwLkrWWArRDx/gNgsB5kZOHDyv78JM7azavzRamOLWJprTLekQakS0avCNFcZ+2je156tKa
ereQsltUszqeMBH2xSo+jFF2mg5jftauTJx7uWraWOnXNaxQGPhrcXqWqgymZVpIElzVgB9Fl7ep
/5hZvl11RLpEuzwilKoNlq1J0QVzEE5bFmuNV0HFW52q0Vqr8T5rmh14EkLbo9BYq2isD3rcbTHs
0Ir9aHk/jOatmF1LM7+XyusC2tBANAjWc1RoCNqVYHtE9A5MvCwPFnWeOyKbWUZj7l6CmyEPMYp+
hv2wGhLfTQMIRVPYKwmdoTXLVmp/17Ja1rL1NEnExBfC7RjQY5T2Jo22zHlpatqYBQlK1ZTuzkax
Dszm2fMMpwlVO4KbGYk6LVvqp3cfRayHME7WOePLHyp8c0916WnvtDjfD1bmmKQMaUynJluGg7ob
cKFU6NZkyV8IVIW6NP40guEKBY8ziQFUcrs3o3fyhDYiczJXcvZI3c21Y6qry0QoCfzazpGWJNdO
5g+hjheKHLKpHHPr4E8v0XQT9U9y9qIixUkzInGeqJCWxDLYUvpYFY8Fsq/CIivEZCEAK+PE4BqW
v589gv7QOxVoRtgLSzG6YSddCjICP7aX+mmodFTLot0b6aKqgDypcbqWHu9d7BoJ9UN2Rcb3QWLX
btLCNYP+3hJ6NHAV21bgiKr4QWBDYAecaavhtZUr1xNkaKThemx+eMM6+WEKgqNIo82F9YJil4lG
7XCqjQDZz1Mc9A4LA6L7fY6JLDGPeYS3PAFtENWrxEuuG+yuvVasqmpXz8pR7G6pqK0MdjBl8Dag
2jDLpZ0kEIk0AJpbto8U54kEgVavGzSRY4v0O8DR2m9l0VwMhrcR8QD4IR4lhWhpOP1sQuIAAzeh
Rx+TcZsmbEcZhQSu2JHXcZLIOlcONfndKecIuk/i50LOLPbQ5Zw6OVin4pPoXctI9vwy3yoja5j8
Cn4V3xk50vVi2ojUAXV2PfTXsXKTiM/NmF6P5GyDc5IV6Ejzq1LtMuDOwCAhCZucWm0tJYdE7NY6
kGOWfHS9whcxt4JaryVtdLIhtQt0aJgD3coCveA4Ng4osE10mbvYeB2iADPqfMUEGDUhAraE+KbC
Hpp2nmdsDHpIS3sk+Uzt3pJehHql9Q090D0iPUIUu7kbou5UhXvRB42naJC7CnoPursGIdXxKVfq
No0SV/KCjShZZIjeEvu0DKa7UAW4GnGvT4DmUeammmfLU3EYcmT6RopUcE4/uspYRzTNXxXWT7GE
oTW7ZdehAk15ObObxMRfYHLgqGCOocGm8K72ppUfwmPH1VLCMVJQjU9whCQ3rUg9vyq9aOkJ/rJs
IocPX8nqfcTxx9Nf8iGf9WhQ9Xs0ndC09GhUkoVPvlTjR6uxyY5J/moare3pWBm5h4mCbxQjBFid
PWrVqkDc0CnGinAQV+QGZWm7AWPFVwynm5q7kmx8xWD+KEFMFjnLhpTeaZNo14a2E9F2Gmxvuv5z
QgfQGVdNrK8NL9hFHUZjL1vKmsfOiTIlam3Fyul7YbjyLHabQ4n0n2VyrfYX8oG/BXBUAEcc7goY
gHmGHlUpMiemHOEDG2tf/0TC5SpgoIIb7pvdsNUX4n46XNYZgSycQw7AVp8GPqelAl1Lwomejgc5
z+228BZ+/q4HG1Wy1qIpOyhpF2KGBjRQnQpjoqzdtuyRs4ReKnTa2t8bCDMGX3OacVoFRb2q/MZB
FHAM2ZGSHBXG8KhkaDVKLABKu+6k5jnPHqYUEafwbsp3JSdW2X+a0huNk2lME4NsjmWvVpOyz/WD
Egqux1kyprW8LpPRfu8HKPnxaCfRvRAX7qCxY/YfZKQvxCheDRL1YdCQ0XXXZ/xDZrr/FGsvFX7P
qa425Bg6SoRgAmNXA8eVDw1ulGbh8eYKpYk/8mihFY6lk1Dct0nAB9E8I8VTjWq7CbSVotzXWCpR
EVOtIGjhoDLhiBsA5CsKjnhXaA+jcRvymXH8GAnB0uBC2vduZK5LIsfU9C5XfiQUwHk/OnL9UhkH
UuBzxOT59BagmpWoCX3Z2lnRW63iHmdJHlNY+BC1A35c6yVHcCOzkqjlj4HdQkIVm5U1dv7e9jUy
1vAKS8UrlqJNUON8TzhFSJupexpUwaEt2yZO3rFhuR6q2qnL1lnXbBWTzY5dSPI2lkEfXSV0zaZf
huK0TSXOk0p4xXaKXsRfE5SJP6bZdOhgtTJyFGJw6yHaNnyrhDaelf/gSzLqcjLMjPZmrMkpCa+t
aWdRhBudviDwBw007lzyyijl6TGDDAFKTTmW2cPYge9PvdOm7SLJWJPDYkFrxN2YIF2elF2HWtgo
UTMUb4QruSMT1UfHHibRliwIN5QfxRBdtgmAAxhRU7f1KKI1wzskrLt+U9ymdbzLaQum+K8qa3jd
DZwZlWUhIv6N8Y1r4nIEMcAFjYpJs6NsDTYwqM0mo8YXaC3AVkzrOXJIkocs9khFwylAjkBWpJhh
A5ZTTLQNnLeQuWpDkWQJxJff6cYLcMVOax7S6OBN/kps5K2VZnagLlvZW0Wq6EzVh1yuWXUxDlAN
xzyIvHUs4tHTR6U7KtMmLFZlTqfP7HlqjYcJ0fLoA2hpNG2lnu6njewlS6EmyB0sDysAD/HXLlEi
WzF/mTd97IAcpEPfDgwBQRAggACZNKhXnHUfvehKVk+xt6YDHqq9cJXAeKm1tu7L0akj8WedPMdj
SCrDQ1DvpvRIV7yrvq9pX6Dac/qCrD7AtKO2pgDnwvv4oZXeS48wJUCPQjWWKQazKpfsAgW8OT7M
SZEFjqUynDbMTVdW7lPOEuZOKcleLeJVw8YveMfC6FcRhkAo/Ctf7O2o2nHY/BFY9TZsTnhzcaMH
LgXvoiYSxOh81MYNasJ8aQncBmq9RNqULXEa+kuPTyIk/lFn06hzayHlJ1FvFpWWXMsiaYIa3Urq
W3kgzRd9TrULhStRaRa9eN9QqRjZfY/kTCAJcSisQyLAXSm3g8HW8o6e76pOg8c2FJcaRua4IJLE
osrpPkattK3wPRNx+xdIe/yfmZIuc3PT9+/jdDWVL/VkgZuhUNe1RTZkrhndadUxUkoq2n2jP0zB
kTgxO+Tc0qLF/2sU7xvG9+tOcIamZ1VUFmWVDnBPGQKJeKtvrAPNMa7rC6lov3OsXwc6w9P9SZSk
OI7ItoHhqvVdNxEA4Yfuhev5DUw/29nOuInAmqwuzBiGrAZHWDzXdnArb+Ysm3XgXmpW+7vd9us1
nRF3hSwJHkg3g81nUnDHBKtV19ArR7tWqkth7jNddY63ft60z+jZKAgtXyDiEUf2q9RWiwpPLkGa
/EcYRE68KaLYC3fzG66FOsGAF5Vn9fcvv/EnhkmTh0FoIn1CVB9fpVd4WxE/B8u5TJl5JkI7bOln
dxVjznIuxQ//X6qjPwc/o++MzvBIZo5nRX/nTAyItLZ8Vl6FG5UoKtnBu6K/5svscJEM/n4S/Tny
WV2GsUr2JBlbeuNUexTf9rTmomFje6e5uUw1fUM+z/Pof8bTZ2L+021OJb2QA0+bb7O0hMjbcQ6O
D+GK9XXf7vvl4GaETinvwrrf5Rfey28y3L4OfrYCmB3dbwqJN6Z2SSK6ypz8gNbbcnFpPRTb4j5a
FSvjeCk67ZeE//fZ/Oc1n60HY2boRU/Uw2FYokrr7krbd+f5hLBc3LNnrC6N+P0C9OeAZytDZ5by
GOi+eMgUeT1VueMlwrqwtAsr6je84ZdnebYmZEHRW3Xv9YfcEFZCrDmCdK3otMjjUHXh7Zxv0V/d
wrMFQa6Q1YajNU+b3sXbS0BEs+5s4F53fPUurKwXlgL9TLMRIh0PaMM7+1zM7RzLqBDLeFkb8v2S
+udTOpMHeKMQ5b3AtCiiZ7N5A9VeWO1DjqKXGbP66xv4rfBCpb8ithZRlIxfEp1P710FpksbSX/e
LLxTdpeuw1P8QSnh4GK0a2clPYb3OqLQca/vqpV3ZeytY7kzjuUFQcx3U/OzAOTsFdTwruXjiACk
Md497SiKV+1wqSfvty/c50HOXjiLbAVFn6T+IJ7m5VRb06PRoY2Lnd3oa+Gi+EL+7oz5ebyz9y1W
UUF3DeP9sajlJ/ic+2w57AhecJvHYKndiNfYNAjU68g/JtT6h7W2Nv9W1/zX2/C//I/8+Mf7UP/r
v/nzW16MVegHzdkf/3UI36q8zn82/z3/2v/8s6+/9K/r4oMotOrjozm8FOf/8ssv8vn/Ht95aV6+
/MEFy2nGU/tRjTcfdZs0vwbhm87/8j/94d8+fn0KptSPf/79LW+zZv40P8yzv//7R5v3f/59zhH9
r88f/++fXb2k/Nry4/2jemk+3v922/C/+m/5z7/9ug/ZRx2+nH/Ox0vd/PPvkq78Ay5EJ2nAkFVd
nHGD/uPXTxTjHziIqAMU1dSRRDJFMV40Ab8k/kMkTMWydJEfKLLKxKrz9teP/kHskayJIiuibioG
e8//+b5fHtyfD/JvWZse8zBr6n/+XT7TjZnAqmgySMJBEmmZlnzeD8NLFM0aciE8GRq4rqZ0c8GM
Oi4S1pOIDkC0tVpkpeijfQ5ZkaXXvfBYKvkqCEEFMvjUOHqyyvBFyg0CocKCRs7TLcIsV4msUxvs
Zf9FAhIoNSSdOm1XQzebXg2y1cYgvZVynTzCYimWP9vkmHg7WbzWfUgUC6QcC7kKSZi9KclzXcuO
hxup7DQk/ykIZeGQM77M8UGpAMW1grFbFEkypBXq8JHOHhL+Czo3CF/aqVw0c1SVdQjid00y7Jrv
3dfCrUJ4nTYmt5NUHiT1Jul9LrEyXywvu7YkaZPRTs6qCAxv+PrA+zJpDOoiA0Huo+EjFIDiG/Ug
m+NPAn9tIKlnTtivub4m2oGocorXUycdLOneoGt3YLoqHasE4FQ/uq/Cazy6iDGOsrfXPAL7OWj6
/a2ZXPfZhmzvhTbeFuqx6CRsYeaWDB7Yw9bR4bgKEhC0ytt7MMlxDt0KzwdkadqWxVEbjxWJPa4V
H2uFzh/+osuslSbjx6DjRqSLZAoQA4PLdVSHgyblh0GcEyqilQjuoErQQFip/dZwJMQbRn8jNxp9
Jh/rQb1vUJPaeUvMc/fgmyTVyFaw8EqCIcDRy4FwDKPcdlH+oDVvHtCkBTOqQOnWcrQePD115Fh4
LWjBBwL/mqvSUzkFJ0BsuoxX6lUsoG+w+vjaI43QMrufpha4pDBW7SY27oOoPCr07fO6jwEguSy9
NTjNjuR1RB8QOEQK1l25RwriAd1kOUH0Ym3PXimrqG3dI8KGiMaifVJHz1Z9rGZm4pT4mkf5peD7
GYlnRxBgAdqEQk6WWt6tibCBafbdQkeHrx206koWE7tJwLLTm5Asy1RDjxCtvSrYNYDoMSohOXgt
EmzRvYhDR2z0Jy3D/NApGEzSC4eJrwXEHy+vahBqisBS1/Rz1Vg46L5Wjmp48rNH0WiWFJ6OQn5L
pY9zcILb+sfETy4M+nVn/X3Qs2pMjTOUarISnjSfELpuV5Rzm+NLHQK/nsx+H+WsECuigL014tKI
NycGByuPOqaucOtjvK/hnYKJlD0oJqN/NaViFeh3evZMT1VnHGk4Wr5ivNzw0v7/XLspmqI+I8ws
nV9PFZY2QBjEJCK19WvX3EoFHWaNS7rZr7v8vy/90yBnVQX5rjRnk+TwxCUSqTS6Pe4PD35nITzL
TxMHF9pqXjoafq2xfx/0rLTQBd/S05inqqcrYDLVPKCME427T/vlv/efz/vNWcX0xzCGJsvYCA1y
kNWzYaqpavtJGaMT5i4qpnpBZ02P8HP6nUKMYxq5ZDg4k5P+PuLZdB3jMZlq+qOczEhadcX1aFin
hrgmXnnHkNHIEVhbhfQo6kcX8AEDHZk4cgVgay3S1HStxCRYh9CbvNGXF+7Gd0/68904n+TVWCpN
NUWnZtlyTNVIN7EBZtf6rYXYtMaydzAveJSl717fz2OeHTqELDaNzmNM7wMIzHrqb5JlvEr7hXaA
/iLM10mXEe6tC2/OGSr2+3M4O4VoZG1ZwjwuoWiEQc8NPyUbJnb1/5ay9/tAZxhHWBgp7j8eeCzf
VUg6pK1V3Fx4cN+9LZ9v4hmaURuoDwJkoCf63S7+N2nntRy5kbTtK0IEvDlF+ya72fTmBDFDceC9
x9X/D0b6Vk2wf0LaPdldhTaYXYUyWZmvMezk1fgJi2Q3QoSDW1byIlks5t6ml07Es5japKIRBVpm
6lUX3Hptt2+wOc5A1phhchAQiAdHymE4M8rxoPn7MfxlJqemYkHYordqEVHdNFywK3df2d2iRcIH
bLm/nFsil26z8wFOzr28MEQ5k36Hc7fJekQh/xNJgJkNMMXjt2o+yLlDGBfcnBz8EaAQ6yIGNzN5
n1/d/zd55NWqgk4S//z5qmhcMxcdWQxugx08du0eidRtiiaWPUqPy+t4Z75IT4iFzSro/392+H8i
/96JZ09wOiWibjREluF9JSfpAbazdiXcCXgIiGsRe4RoiUzL6vsBXxgvQGua8booyyQjk6vRrVq9
s0bz8jhigbQvhvKhuSlyTrBO6mymzHBpjDKa7lhojPQ2dYpYzyyALKqYBbcQuX5Ja5TxIPwG2CTU
6AMclX4lLt33flt0c3nJhSP7U+DJIlV8JFk6LcVhoulPrQ5QmYzQ7jpo2cPe1eEre84q9Z10F4PD
ibrgIHXlthZu+7KcW2Jzv2VymYq96rSqzyS4T0wB9PElINNF4bJJTbs8YXH3c+4QunSdfhr/5DoN
sKbulYjxjy47Kk7iBgw6YVGujUemYUUTLF27a5N+LO2x59nw45AmRxJubrIqWtSzJNOYDDnRUK0C
+e//Du9HyxKvoUVlI/G0wlvKJJVYinM35oVziZiaqWqGLn2Vbc3kgVQm7kmNsggVhx4ZKppWdLMF
Ov1C/BZRUPNy51ZMlZ04vCQy754Cxago27tRTmuUd2j4rLjKugrev990EzIsp8pIP5VwltJkSfsq
Z9srZlH0qqyfegzbZIivca4uBwD/uYco56Doz6gH7FBuXYHK+8nTcx9FvKR9nVZhtk3TfDcIPV0A
aev3wXIIgSL73ZXvZg2NR23jRsJczjOeA5++4PiLZVEcD0UUC8RpzuP0mssrXj+N/ibuNlqmf12c
4tWcxs6XG3MSapLq6FFRyFqp6qd2iG9EyKVhBNUiXKVVg9KmCZ5yrlL99VyahJxkOYmeBz46y/qp
q19MEHPR4AEB/IFj/c5oqh+BruD/FqBz7+yVNvwpD8CtAeN0gbprjTlrrq+bVVdF1oZJcQexIVme
zLVRDByTUFJPTvjLtMJbXxbeQnglyzr4lXR/tMIfJRmvVUcwTZRNYv3qsPOT0HW36OpbOl36GoVJ
SAHq3Pn9ZR9Pftnk0xhm4kZipygnUTBvjbjY5/g2tENzNBRMQ8R82Zs3vWnulEi61U1UxzMgLWby
r09QHWKuaqkyxTaEn6e5QO+o0C0MUzlJxq6t30sjvNPUAj1TPBBGFpYZ25Y6ym2AixtEpGRQMRP8
lxTq7vcb+evCgfSh6hZEWaw9YApPFk6WBkkCZ6k9eY26Vl1AeRXWb2Lzs2xgKcJGamLEOTwNuUWv
Q11Tsetauw5qBYIGvBwEemd+0Bjw0z6d/KBJGu1kogBOO2tPIydMe85v/ato2Wwb10bzfNkvhWGR
rqONfGfOtUi/JGiTyJPMqfC8IHCcvD2Z2kvdjQgjinTd7cz4vlyen6NMfbzbSFS7EAWaP8cXUkAX
FjGIq02PWPMCmt/SwSlhJkmaUDU5rydRJ1mSJJrB4KlEFff+tv9gOdECRUbwydvPnbRzA5xkKomC
VIVfM40tArngWc14Zgq/PIImY5ncxaUgNVZmlO2pTk+Z41KpQwIqvJG8fG7WZlaEOkk6RKT40Utm
1soVeivpJiLRG30b7X6Z42t8lS0W0QLlv++XyMXxQdilRm6amMKNv+osj24rye9CNWCFIM1TqRFQ
FsTu2hcUVGd2/8XxnUWanIam7hqVmETj5tfgGVD20f4Yy5Dfj+fCdcAZcxZmcsYYqeE5Ia+601hu
AGt+QvFy3NUj6gD1g5f+RVrUO156P+fe5LOhJ6dJ0gzRAD9h3G1OBQJXdfeB+kvF00ReRWvz5C98
dzOQNjqpvzeaH96wArAXrudSgoub4mwKJmeLVw5+WY/fNOyKRSQCQu+WM7M87qsvB6ehoQyCmi3G
jJNtoXt66I8ta4YqvI+KcyPKQfk1Cs4Js2ooyuWl83e0ydZoyj7GtSVu4VjJyNKPrt/Gxuu4IkQI
I7C0AjhuTucvzCDdahjO1Jq/xuxw3wDONbps2bevCQrcLia3ancfKXyJAX1q86faP0a0K0S03iHd
XA1W+oR4+SLrEBOlNC7WcA9SnTULDQx5qLU/zK6aL7nieMKcTeVkB/bV/91BI/KoeqjpxQMeW2Z3
/0CPce6zTfZgDnk/DLR0PGNa0Ktr/3Z8LxeQHJFE6a/mXjJz322yFxNBrbwUassprnA7rvUH5MHB
zM5e43PDmmy8Im2heorcAtHOBzloe8h3xoi9BODquePmajiX85izTzbZYG2jVYoE6/GEIiEMqLvy
Nn3rrpS7kkYQ2PRFd/ARY7Ol1/9t130xhBz6KHecZPx84N/97bAFBW/TkQJ3uuIun7kbLl/kf49z
ql+pWgB4Y5PvFyETiocIShKjU2F1+AcSMjPf0Bz//dlFFDXagCw9seBMg1X+XYfj7vOZztEtdO7e
mx3b5AQzRS/S1fr3YS2tBVvZ6rvRWjNAEmDuPB6XwzeH5VSnI3AbAEsOy8XU5adG3+QcKjyzbQGM
dtFmz6YAVSAp19+vlpnNN9VuinOtTU1eyydk+PHLwxAQpp1pzUSZaLL9leydrZHJkVILFLC632uE
r7aHcCKvui0ioDsYOtqi4ow+ACNffT+2ry2Wz4emOTlZHC9RKxDU7Sn/FR/jVSyv3QNs65f6hH/J
s3GahfZdfCmcDXNyxCg6rupdyoU3iipFJ8tb6guciRbVNiqpzfRr2VuNasEWmuMz23D809Plo6HI
qygUQCyUdD/vDGxF5Dqrq+YUet1SziBr+YrdFdgOAo6HQ4Ygnv399GIZeSkmITXdkgyVsJ9j8lr2
hWSQmlMSwwDznEORQZP3+nwh98ZTVj0LgY7Q613G4zFEEzPK5Z2b47mIp5CZauucJkuro2SIB0IV
PHk4unoisq/XtKlocvZbWcgerB79VEtE817KsD1DbzX2gSagnVGrIOxBVOvYWgz4cenFnQa42iWV
Mg0k0At5HXACDmW16Chw17Vpyy1UhmSVdyJEUVyOmJSmM2B6fZTyfdD8dISd5vsbwVeuJPXGsbhj
G7ilkb5SoXIW+Am0+KK7LZxR7xrC51OL7qlbiDb7yM5yNEoHb8tng0ckbhWQAaiE5ji1ufSeoxI3
Bi21U/QYKsSGmlHjGxe4pILNrcLwsz5q3UFw20J4vn6sq19mqhzgvKwE4y2rE9zp+4ch1h5Tr4cH
4jp2AGtOCNuNUkHm8e4aYF06HnxuCIUW1/dM2Ax6cy0Pzk6KxZUDfaRQBQiAr4WTHNJafgsNGBpW
sTX57xDjEWbUtqpyUWATI0mIc4WUzZFJEAmU4s2et/ptEumbLtCXkVHYPlD0DiKwXGEeoOmrFkXN
ToSkitLpUHPRlaiyiqh40/hfirq37UpsubyAZs2bAF3UldvV4GQ8M7Ndrb96WNPJsbIS8vuhE5/d
tDlE4R0lFy9weFOhT6Sp8PBbdAM821L8k0KVEtaicBO46lbsvWMGRt5pR6N4bAmYU9PFgFDainKO
9/tTXJSPqOzCoUQWwnnPWww0hzW4w2Mfl6shwJhICm9yrTpUCM4Iro6TBhUq4wdkQ5gs6BPL1SaC
kBD1b4glbMoaKmXUbgr5vYYfY0A8j4IHM7I2uSBuY6O5LiDXgUxYWXm9SFr68Amq+sprLLQ3iQFH
I4JADec/tsJF3uB7gHAeHEDY7y9u7Ni1Y9qS0S4ys9ikTbvswju3htIOXy2BYVyg74BarLNJI3+Z
RxBhFHfddsVHUWA/iT2IJzyGwp2O3oFqPOltjAEkGi+YwURGthE92OLYuUg1xoy5uxLMYBeNaCMl
qV4TT9g7nfY0gP5WlZsi2EbDbSc91oigBD5kyvAAAu8dbVa7qLRdocD8w/xTguqdQhu0mmspEa47
ybA1MXmJ/acuqU+RCCEHmTe4ojg8lE+eUX/IqKYg5U5ZkA8R43koweZQYBYZyYdYJJtKLQ9t3+7k
zoJ8jUxEpULSTzYOeINCwGQvWlnavtWeTe8gA+GOvB+t+yGpH17wauGpYgr1LkrFRWZgP9PkG9nk
cIrlBwcd3jAnCfSLZxnOVKsAd2mEa8eH1xqz1FQIU7gUvOj9z0ZfWcq7VLqbNI2w1qvuOtddtrKx
ghEIfS9CrwV6uPIjhiMbG8O6U28rWiFZgiZ+hJR5Ar3apTjfmMuiF+nxF0J4O2SbXjsEXrtGg2WF
x9IVv93z9gFSG2Z4LXkZFiKjMoNni9qdme5gaC3KkDdMEeJc0JRbczg6nAJG6YA0Q74l+UPQTwn4
EC+tlhaAb129yddtjAPLuhYhe4m7ggZYbsDmCQ5qfoWCv96ddPwoKXIPVrxqDPxLRgHudi8pHcq5
MWIwkCbNcC23t3F2covHSlg7nQmz6kbMr3WL8zWBdPtHZ/3o3KMfHIPwTRolSZKnJPpRCWivqvgH
yS/+gGBVcuWpH5Z4bUg/dPOxcB7CgqymBaIt3/giFpPIpUR5tZBr8w5fB2hGMLQynb305OhAJBI4
zXltG+RE6MasRL++D9l1Mdq8ifJgua+qcwgEFEH7dQIFLKySZQiJyOGUzrVoVYeAkmDD+LiHtOK1
CsEuqgSUt6uFX0MGTGHjS846kQMUL5BfFG5z4cEweba26Vaqg+uADZuE3lLt751AXqlCdOTdtsNZ
61nCsSVnetNcX9c9dhduvfIoVLbWPimQVcM8wUqVpwFfuKF47HphbyrNzqgRuaLt0MtXbm8iK97g
DlYCHkNqxvyR6HsnfXK6l9ikxzK8o4qEowkCEaeoh0xvBcCxVo7nvikRSTd3nVo+QWt4KYse6WoU
a2DwScFrmL9ZcUn7rXrSESfJFLaaRC6CFm19F2OYOKCgYRlou3Bs+iVMQfWtVRBdSfWj2qqvaPSs
amRJlOA27Z+HGqYEz2nZqO9jqURyQLtWoVCbabgZUNzOsF7U0TAXw2YdZt02662dIyl70az2kYJn
RAS1ezSt9Va94d4U+R0kyX0DN6yJXtzhvgafl+UcE2jlNpyCQuKvBmbPEKOjQK3LDA6RQQEatRK6
PEVurpUeGWXx4Hku3sw5vm6onro4DssHpduHAMCSF8/B30fdwexq1ZuMW8NC06M4ZmK30MDFCeAP
W+s2xXPGIN8oUdGIFQV+423netsEgxtP3Ifo4UjpnWq6iKqkSxZIy7BHIwErYEmXqOY49XU9uoIi
tqsn2qbXMetNQ1ut1woXs155ixg06fDQFeJeTbR9iKtMZshbTwMq2SyyQd2JZo2oGxLcAPB6GdGe
HlMeGJkeSlqW/4wyQB+WC6X+OSB6LwrV0im1nRzexCn1lTx8MvGaHrqULte+DdAPKCGxCsiFt/oB
fPPKq52NDjMq8f7wqGdgDLSSjMcuFVeh9TOU7mTcXRzMr9IaOCDyAWpJmRt6buxeSdmjLnTL1L3W
IlBCprGrZSCA/G4kdbhuO2RQDl6Zos11Haveo1PIthj7e0F+6ZBTCGp1VVJUyZRsGyJCbpQ/VS/a
CI13V9RPmkIb1U8fS0/f1r6wc+h81AYKd053CmTkbfCvktVw38Q/62flvZbY/V2/CKN47VrtRmxf
BkxP5Ky0BdZPL9+qFdoRRrhxRm/Jpvjp0swx5WAdiu9qG60aspLOSfeJBHEU/Q+3zvDUc44d7NFC
3qgco1oFeZ0LMNLCRYqYRuR/ZKOhsboN+nsNZ4IIPmlKJqc+5gnGwBbEwuFDFK5Fb7CNHiMJ3Lvz
Foq6gTFunb67Xr32sAEs5X4v6fy/de/YIZUDoT/NjY2ORx6w2+cYLmtVKFsxL6/ajnIk2VfS40ng
hjuUJO3UM9COklZ+itdaktgR/qGdHGORQvuXnrfJ2SAnyWJoMtSVML1M0DNnC2fe29AjlaY4e3x7
l3KfLX0B9G9bbQtEx8jHlMLcCXCgaHcpUEibHBspEbkNssaocdcJJ8bQvtU0fQ0OgTiB8KqU+D3d
aORZaf9hij8k4d4cjHXgHXoVGBAGVnGaLNLRl7bf+vWViCiBMeb/aE04nmx7MHSHg4t1Huddl/P5
VHGbYATpuJBAVSpsunvQwF0n7T5qfrbNk1dr5NP3jnfoAgjX5h+6sinFeyeVlh2OSC4UYsG/QhXd
Dg1pY6HPVqcoRRvZAZDyGnjfQmzbjVrVOz+ESw7ey4SFb2mcP957zoTgxtR7UKiPac6aGURcl4aY
SxBvakiWckPOU9fbMBzWVoXbges+w/7hjWJiYKlufXCwpZgh5A4D1qMq4cSrKjN5y1dY9CooilSc
4XzRDlVoct8QhAh/FxuA53IobadUr1O3WZgMRe7CTRMZoJUF0l2Oml5dxYOyMmHM41smus+owrCn
2r0iPwzROyI8YvWQuMBe1XSdxh8cUytRuenwWR8cbRmi0O+i6IfOXkwvb/SwHCqe4xHPL0Nek8Im
/gyE81J9gRYe0oOjpKNpTZ6lAA4xEMuM5lSCQU/djzqJF0YwBzG6VMvWVFXXAVOa1hf0r1hq6KnV
Ig9RL7EdZqxBaO/71+7FYsJ5jEl5Oe7KysgLYtT7egXp/yZfeEvuy2Gj7Zls1IVmpk66VOw6jzjO
7Vmxy4uquFYHIraLboka5RLUGVVf71js/Zs5Fe/L0TQav/oIJvoC6NUrv8YQgZZICYoIXeybEeM2
soztZoM/3tx0jhi9L/WKs3CTSp4V6o4L75qiOQLFY2/A3VmbapMs5uqTE6rQn7UnACH/GdikhpfL
uud0JZHKFZWRVX5w9jFuAKXdbqStd+8erEP4MAgrHb4SxIIFnqVLvEQDfRa3eHGZgkAApQI4AiTN
5w+KYUlcWnLSnISADojS2IE+h9C5OK1/h5gi3vrQqhKnLJqTgXRZwYMGT8ZF4mwFLD9T9E50B/Qd
BQGX1GBmg1ysQJ2FnjR0+ZguqJqUrb6KHvJoWxWr/AnHqpW3Ltf1Uthoi2bllstE3cPcn6v1XSq9
YadN8QuCka4Zk4PGq/tIDMqyOSFHtvTvilP/GKM2sM624nt+3S+VVfXmL5NH6+H7YV884CwdBjPn
z7jKPn/T3ESKwQs7KtIoi2ftR6MhBYj7+/dRLhaidQnkisghylKeTC4ajGniRU17CjwHno62DJJs
UUMh0rEz6X3DzoZ0hRH7Uoyje3eOXn+xl8EY0cWVOV2/cBlNvGdq6Df0S4EqIcqwDtb56Gsxwiir
RbCP3ugHP38/5rEmPD0hzmIq41I/O/4ix3KcYJxZT7LWVWQhsUrKz3OtNF6/j3TpG4LCMVk+sMzg
gX2O1CddRV1AbUfsi6RdS8a90318H0K/FIONr+qKpsCamBJUEqWo6kJiNCK5s2CiV1GnNwrGqQ2y
cW36B8pdmxR1shJXlxQj0BhLW+vYVuqOt9oqdrK9DgqtwSIH28N1nx7M2OU9gI8h0jYVzfIK+ykR
F5s8cZa6lFO2SVFFyTDPK6/Q8aX2o+9bowHwaq11/7oZczkrWmrSi07FSdbBjao/PPk+Crea8JQr
925/JdTJ0lF515YeX6BdYIO0jHXFFqFEbgtf3vu8CqMWen5974Ol1ZWOd0e/ik3FDpPixupfvp/G
i40EQ1c1LOv5T8kcp/lsUSiNpAZAA9pTSu7YJh6ycY+Sou6CwbHLQLpKmr1VIykc3pV1t5FlYZm5
JcYCSTW3Iy9+0LNfMmlpVANuRuAkwXyo6zxu14EUrEGJv7skni7iq1JQXZWkBVEnPIK9W8e9eW3k
6tbRsL92pO33E3PpajEMJDo1cYQdm5OrJdQsr+MHsYSjbJFJr0389H2Ai/kBaRyC5CAtZWla7Mee
je56V7enTrqm4rvI96P/odNcBUdtMd8OUy6OyCIaIFd0wKeZo9/E+FW2IviEUU+6N3cexXrLQndD
F1Cx5YE8PMnNDyXfeu6wxGCUY5Bqfu5ctSLPXAw7xQDlZnFTpS5fA2WYIbbwbVcW7igqmWAa6onb
wXW3hQ7FjScvz4Vl0MU7vUx2OPItkiq9ClprNTORlwZmijKQCLCIBrYjn5ewFUaVFOEdf1LfwqO8
QvUx8mzeFw8jGH74AZWhvZpNty6t1vOg44862zdNmmupk/TtSTPDnZLoK9+7q0sFMafMDpDGFMRq
OZSRrQCEMZNmk8AXlXgeBRJglLhfzszBpbP9/OdMtrFUODLI8YGfA/kJVPAoSyFdNVfCIrz2jqMt
BrA/WLVzWIO5uJNN64lOktbUh05F/hBDks16H0FLZZ+mc+CXr5EMlVSEGxNQMuJrkzslawchAKNN
rscxX165erzKVBQNMn0mk/6ado2BCMOmFw3+1+cv6+dFqxkaSaVI4RY+mV0YmLmDVy00u5B3ER/w
+4/3df1+DjiZwyCNuN9KAjrIoBdAtFK1nTnNxsn5fPUTAmzS7/ecKk45DbkqDkUcE0LTA/68YBsN
RnIFklw4x2tCN3eWj6fjl3h8IzTyRQN4+yS7kl2stwvJqkeoBvLh1ZrOgvGOMc01Cj9AwlQb0rXy
ptBbW0iktOu59PXr9mTAlgI5Bt8KMLiT41sTZNMZTI8B57dlSJ9OejOkf6fFMj6EPgWZvg2ywfBF
nnkN4IngJEAYTW2LRE4AL2hbjwMUNAmEc7iyltLu+yXz+09/mWAQn79fPij9THaDpLhG4Wp6fVIw
t26U4c4dpUxzEV1WLOP9xE6NAoKyaStwEWdiX1qviiQig6JB9+Em+bxBdK3XBeokzQnevn0QbG2r
bUeihgp+Knydx09dWrxn8absNKsWItVtXJ7tWWib9c8+g2NuoV3qIv8sJevvh3dp5SgGO0VFHFwD
If95dEUOlT0TpPpkpnSD7n1h38xx/C4dZech5M8h9MYUGsEhhNBdobJ+rDBaTah4dHOP1/G3TleJ
CpcF9gZbAEfWz4FqJ0gggZrNCZWFRf8jWccbaYMUf7ykvzmzGy6tivNY47F6diHqtdWmaU0sGdaH
g+Rg075+/2UuVIzGA+Xv4UwWXtJWpmm2hBBv0cmF4QsU5CCAAyFnvlO3c7zl8c99mT2TFzCkIFkl
9fw8ogrnyNBB1hu0ZbFT/mNdModTQlbjUhxNs8gCyWGmSBMxpu9sDb/hgXSWx9qUhYeaBbSzohq2
UH71O2rRC06xmfmcCzz5ZIJR9rLWQAwgVUGmodwVsr6oduXG3/Q3ug1M33aN9xGk+A/QpV8LK3xM
8+9RTz5mmA/Rn1hW59DxKalqoHQsjZ8Ul0kVmenRto1vi7cjfnLjYYq8VQpmAwdreZ2+KrjML53j
7Ml66fpXufkVbGsQuZsm/n0kqYhFUN0CnjBq0im8LPkd+JQsjFvEOcZvsfF2+DMaP9AwnDtcLx12
Z+GnWq9qVgSt0fvtKUEBQlgh3nSFeKpw18R2+96vR/PB7kiz72d2wFliZkFcXPGs9vExqPAqmaQ+
2WAOtTNC5igO9KxDRi/8JR0nSzYWHgtzbW1kG+3VGp/N2aT64oI8iz/++7MzJEvcwUOhFLjXPgy3
zRLnw2djO9InqJzK181qbJva0SadSY8unyxngSdb3ejE1E0Htjq6HcUuHrF0i2afXCF6uOkO/4BI
e/EznwWcbL1BTKuqrgmY/lKUpZDY6i3Z0W81YaBUjb6U7qqVvs7v/4Fswfge+nKuncWe7Dwk8bVC
zZll5QZ00bI4QXQ8yK/apr120Ri1Z52vLl2p6t8B9UnhCaKVIzkRg6VnRnt1g2ruu7aNNyNj7bVY
CZvYxc9zLgW88MDmhDkLO7nJs6odjK4h7EjtkFeI5S6d9bAfid/YLfw7deg/k0H4HDoZL5BBil6f
164lQWqk10lBcaet6w0p0cFaxdfmtXWL5tHeWEbXdFaX/d3Mnr20Z7jfRVMRRR2btskoK5HksAyJ
O9zQvAeZtDDUhf7RmNRq+9d2rfwCqwEoP9vMArLHPGW6kDTSJHJ8AuNu9nnImsaHrcOsOZlqeito
6sbAC91N0OLF1CRo1WU5QgKNBNMYGPeNvrZAsM0M/1LaoY06mzKASVQ/JsOnV1cmUE9IO6iW7dsN
ABHDtetX6RZv4EW0im6BH83enJdW9HnUcWbODqqwrQM5N4ia09vJ79I3j5XsPXtPI8tleAyXCHvQ
5/8fxzpZYlnZuqqcErVdaJZd7OoCBa1Fs/V+ATUUl8XeEW0BA5zV93EvrrCzKR4/wdlgh1IqY9Hh
5d1GIFlAnGDaUYsl4BZ1932kuY85WVC1VvWRQVX+JCnXVfck1G/f//0L1U5WydlQJhdMOrhhhQzc
2FKprs1fyhLxAhAFuNVwt3H4vQmvaP1/H3RuUJO7xXRDJ2gTYurWPak/qj5zDM+LH4g65chbR7Jg
+th1dVcw4zhHe1q7FlCbrp1HL7tWqJV+P5KLJ6qmqYoEnVQRpemrM458IH99O04fxONjvfEfKZaT
oi6Gj2jxX/Rr+Vpn4SaXpIMmUhPKhHMOiBBs3b17He+kRbVAusvWZ1b5xS19FmxyK/ZBmwl6No7N
L2wr/6lZqzJdzkzgpaT3bERTKkndOrLQNARp1ua+RKmm2ws4pvpLbWYnXcxoNI5+XujwszV1spWQ
ckR4X6V9NxYEm112/5f+7yKA0oiD2czsXeinjd/q73iTnSUgB1+mGXeBHp8U0CaFcjIqyQ7TKz1/
FCl8Jrq2FsS3mlxnZlIvf7m/Q082WCJrgiR2v4eqb3AHqd+k7Z+GvP1SvLaewiXytDPzOxEj/eu6
PxvvZG0aQpbXUU9f2HnLIR9dARUXF8raPzZrae1hStw9W3fokB/6tbICFsnNJ79kx2iV4Yyrza2r
uSmYLN6iiXUZFHND879ZiqsE5WfvJnvOlxSdF8UedN5rd5qZdvnS7f/3DEzLMr1bYOLkQZAYW5jN
LlmOGinVPr821/3V3Flw8RDVeY4BSSHN+b3cz+4go5SsQBUbnv7ZrzYAzuXczQznUlaMtMx/Ioy/
4CyC6bqwZEWGw3v0Wl/EtyEu0nfNIt9JBxAMlJqev4946Qkw8jxoPqvUZacFbWQbtVJJxOqEhiAC
9BWUR28fZdEReYvMdiVnZp981eOkXHkecLJkpcoLEpLX6iS74TIvad7L8C7YPICS1Qw/oKq86nrQ
h6FkrYIOLCOP7SEvsJ7vb4cKj72kPUQWOh9+12C9hVeA6flP0bDHmu82jborNy6vfRo8HWB6TRA3
Iui4wJpb7ZcWu27B2qJ4oPJQnaRBUpWrmSC2jANPtLxsl73wmKnK4vvPM26ZaXJ7HmWyHhpdUIZO
66qT7qMx6mCm0jZ4iDrNQhrEo5YdMyz94nSYKaNdCmvgKw3KGVyCNM2pvdLIHN7/9an1AJVFPHgD
5aiH3c7DgyUsD4WmHWRq+TOLYyJq/ud5Rg6vqBiqi6b15flSK1nlqlF1qji1AwgCYmpghJK0HTUA
6WfsIhVKo91zmx+tlIaYAcg3WuuuhtJf9z61qRjXQ8zTlj5mqUJkrArHuP3+i4zrc/pFDN4aGB1S
BvwC2ehqQ041taxOvewdkBlpxV86zprqaJji/PR8eWYFXEqrzuONB+DZiSALFUK5OMed8uy9DsgQ
Y+A+8KEUZy6zv3S6nUearGiz9p3IzBiZpd/F7bM4zBxul44amtmQ2ESqp1/QJjh0BKCfGYkZIqCF
6S9yb2u5LpZqAAhaBuz//Ze6tEMR9KVoyv40peliqrI+AJUxVCetAZxf3pvOPsh+fh/jQgvEpEpP
i45xjWihyZ3nZZKKsGRZnyr/TcexsXOr+xxeUhdJdFidm0q5Cqpya1jdXL79dSESWbeQVPndAZkW
hrOoc9F0auqTawQYYMnLMJZuZKyfLcr4dVBsBdN8/360X9fi55CTs1vLBaBYTU1XYqCGgMGbOCC/
3/9oq3/fMyCSoUjyb9QDCKXPq75Ehsuosw5K5956qTfhoSLBzx+S/Txm8esy+RxqkjPmfe342kCo
QjpViF5JfWyn0HO+n7oLr5bPYSb5YaM6jW/mhBHuo4fS5sV8ZS3adbqrTyTCM4fG3JgmH2pouqJT
jbY+lQj6+leheq3Vr98PaC7EZOF3joaRkkIImeXWw2QQAXFYvjmziS88lj/N2xQvJpZDAdCYeWtv
i+tBJSlKN/oDSkkA7ClljQTxdjXXDbm4t/5efsqkniP2jSqb4+ASy9iovmvLEQ57iBeoDpl9rm1k
Rfr4b+bTsqyxijUKsX1e8ZZrqYEJfP3UdTySwg/DKRe1+cf3Qb4e8UwmXQURiTIEeKeogkbMlLTF
TZAgv6LsqrKe/re/P9lLRpUEAYZ4NSCCyO61Zzmf0+y8+GXORjDZRr7YWYMvMAI/PxWQmTJssRr/
uU7fLAESF73n70d0ASP5ecomW8kcsP7AkrU+gazrSb9WZD1Qi6LlcIUS+x5BxHpYZ7f+f9OH+Bx5
ssPcwHU6RK/HTQwBxO7Wzi/3qrmJ1jjKPxA3rlZIXa7ceUnhMaf4nON8imxMSuVeX0uW7zPmYFfq
thUv4n28UR+0TelsSMTX3cxZcnGSDTo9pgUsxCI5+Lz4GwvLc8vJ6lOKwbcjg0/PM+g9zdGXva3U
f/SUMZMBFUIB5ZwRIihATFNoSWH4S10Zy8Hvv/rkcAOrASSOYi4Fbe3CPillUUCrzdCO9MAWajjg
xPKWzGkbzgWZbBanMGMrdk3tOHRYu0UuMIL73plT5JqLMplaBWh3MsqMHnsJLejyHXW8RURz/PsJ
mxwsXyZssku8SHQ85lM7yrCchEYFxPz87yNIqK/iJDEeXNNsrpSkRvWyXjtmdQCNzVqGZv3vbs3f
gzgPMQ7yLNV2RbEH/Dlox0p5MmCdNI9m++t/G8X4tc5C+JYKoD4lhOjfB9FzXs/VQ8ZFc7Z1v4xh
sqgaTW+1Phe1Y71X98Oyu+9TnBp/97A5LH+AjLE7DM8hBM9M3jQT/hJ5stB6LU1NS5C0o1FZI7kd
mX7RcV6ktreVVtubkfYY4W1gO635UTZzRJ5Ly/z8200WIHXpJBywfT+60oMcnXQFqFc4k5VeWuTn
MSYHsu8AW28QUDh6+Y1nPRTpHOHpN8hi+vVY3zKWKcDVjOkiHxxRSUvD0o489LV77QXD9A3mDD/d
6yJY1O/SHnUIG8deekuzb+/Jof/7+53Hnqx+OVLzQOsd7cgptCh2ydpbFlf1S7+Ml95qDmFwaSrP
g032QQs4Pah8gsXhM48rO4bk//1Om9aev4xnshN8NxEDHFS04+h0VVhbChe3zXY0L4qbDVB86zQn
xT83qMkOKMC3A3vmQNcrYBqMqi833w9qLsJklYuCVYkgCpk2t2B3+bbgzeg/Xzo/zj/MZI2ncaVn
kcOHUfub0T83qvRV4wFt0v8faVe2G7eubL9IgERR06uGnjzIdhzH8YvgJLbmedbX38WcjZNuSmje
k40dYD804BLJqmKxhrUsUa16y2T/iDJlLsoAhSfpVcJE7YGfgk4qBwC9xdHwQmKHaLOQoXd9vOv7
3fVNFMnlIu0hV7VC1qAYVgrU4DzZ5RG1M0n2/p0YZm9nrj6aywGgQbBlDWFjAMzwFtArRdIJ/K5o
NeqlmEExUPcusYuJCUayrLdD4MhNgrPa1jtMDyKoMjFSwm1ZpwfmGKSRft92pZOSj6h5v75ZTK3W
ju+PAG6z2q7APWGF+r0BOHWMxThzpx+wGq+NMpdMg9vkyWmQBOa0rex/pHJ7FxgVzcYWUtvyAU8y
QAnmwHMHR28YH66vj5n+tfWxDT5ThlHVSGUV2EB50B7j6nGQU28JBzdEbN8T/7ow/s38j+v7sy6m
M2fSWrnQssqCtAYww06R71AW2YEcF3WEyAOLOngw34AjLqprs+3iF2mgw5Nhl6NZkY/i6yZok1zF
doLRd/aol+yQnAebdriXUX4KJff/8VTZUv9zmZxHjBqoTk0gU8PTzDQd6oE+UQd0qkteoyewboPB
6AigW8EWb+nruVjOTcYNID26DGLr8Z1W1qEA4E2Es0yz4j4aYzfuqRub7fEvDhbVdR1FbxnNPbwd
LlNTSyEQjLDa8L5pnsH5xdBNqRv4RfMCN3MjziVtqe65TM40jTKkqHrBXYIJGwM3jB7rewRec/Ck
Oy1Qca8vcXWe6A9GRzlgq5H0A7UEZ5KZBL5fJeprP0RpqOynX/UE7M6RCAocm2IMWTZ0ZFx0uLRL
C8F0pxTRQav9rpFvSvMmG+InhXQCLWHKd2EQbDFnUritA2ZBZgCQqfZpE7uj+lqruY2Egi0BS6Uf
6OegSILtE0nktq+TTE1qsqX2h0b/UpYfig6uxgXs1or+1FuAoZJq5/qB8W93hXKL5FxbOaOtZGlJ
7Usg140U9GTm0XiQBtWJFcxgM7yeCBOeabSnQbM3dPJUKJNThODY7qb9BFiP6x+0cuq/vwecJATA
75qic6YZLZgmU2od31M/dlpjVwawLAzfGkSpqG0d+q8gPkvSL7lZYgC79pcoArP8ETBE3hK9Xl/N
9oH+EcIp6tQngAwbsRpSwm9bsj0BGKnoPvUx8RTZp4NuXxcoWhWnszUtwz5JsCoL0Cw0Pql1tTPq
r9eF8N3m/yjNn2VxejoXrdFPFpYln8z0AJKmxVa+pV9ZE32zOCijYp4P84cOGIyfr4sWrY9T13pG
yUGKsT4dqR0zvQfUoRNSQTjD/sja8P8sj33E2QWczNpIwQIIwx/MU1UHrlwU3vV1rN+Kl3puMDs4
kxE2Q9i0TP3gTKjpBLNd/Goe+j0b/cnseLDV3E3IXgU8bPAkgl9YXQqccPb7mXBrrDE8TNn56SAX
impnbqGaESBhKmDnCAIL0ZExGzkTVofJRDBqhCNLgN0dH6rOsMPg8fp+ilbEuQ2CgWIdICTYTpWg
eUUeH1XyqKtYmYjbR7Acvv0qDugghWw5bRXuyuFtyegBAA4COxaoII/fmyS9JDUyO6EB2gC4HEn6
eX3HBI6WR+0FMGOJyWdIqK3qVGedHQA4SSeKq5bD//oqvVQ3k3MXpZ4kmhZhy8wReB4Y/TYAhUXD
+3EUcQ6xY75iuTxeb1vPQ0yZe6AdoJkI3gSK4kbZ94D8QnujIwPFtBEdFQ8e/483/N1sgZaCFTcG
AsgKYHwjhIKBwh0XZ8L4iwQIOJv86jww9p4AHuYAVelREqMhbyvKH+GcdS1akTadCuFT8q5MgF4a
K8GNvB0iWGyczUDpBi16lwY8ojkiBUpnjd7wIAAwf3rT7k0XTergUwUkFIJ0zAUDE03gNzYUFFkF
0HQjzEN5nm/XqkM9bfQQ4VcT44HfIDoPUdp16+nluiFsuA7USwAygfI/GI35HiqgV0tW3MIQYrX2
xrh0xvy7BAjFSHrQlEGwmRve40IYd1wZXdowIhBGG5hBcdAAapdAU64vaVsKEpBYk4FSJ2dwNM0m
INlSuNz5LQUmmpEAqVqUL9s6H1T5/yuEu4rNOA+Mgt2SMeD70UFv99M3snyEpsC1ixbDqV/UomCY
Rgj26y4F2PaPEQCrBfzV9S3bsCMczJ/VsNWe3VKq0odAP4YUan0Zp7uwqwQCRMvg7twkHg25jLFd
nfyt6O9b7RcO6F/K4LXLLCNpGlR2r8tAysP4XVDZavhxfavWCQowgp/vFXfZjiDpMGkEMZ07o6iZ
t3akACxBezLeBq8qXGAIp46oqC/YP8rlG8FzmsgYVKn9AvwHTfbYQBt0WdTgKJLCBeyKhvHQ2oDl
xHDg5eTozXODXqfrGygSQi51rbPKnMhoM/LjUtmrxQiW7cjBWKf778RwXqAMLDPORqxFMveFYQBV
DwDk1bd/J4TzAtKQW7SpcSwWAA/x+reXuLGN+F+qHH8HmU2voOUdYhpww5if1g3jv+h32TvZNc7w
8Vf3KorHmC0leJapqxFubVnKGQjKtZ+gh7cevpSL4NpZhw1sHJgNSQIbS1bBqXWpBaqVp+nUJa0/
LrDWctCfssL4oUgzUAYiL6MBSPIawBJqya8lqtFQSXfjYrmkG49jPt/GOTCBKnBujcfEiPfXT3Xl
DfFt6LkDdzdm39DMyTT4zBv2JXI2Zli3voyWYrzIUdxevOsi1mEFk0HZytnc16odOy4lNbNiyAA0
2H17nx6mQ3CrfKNu72qf+c/CCd1J5IQ310VVg0HjA8KGD6u1dOzSIoPMECU6qfppioIJkQDOtOsC
TQE1WxSpP0dUeLLUEEQQIgmc2pQtWOVVHRKSqgQU83cTIEvXT0Ykgf1+dvhjvwSF2UPCUDxrs9+F
n//u73PKNQXzkEwDOwQ8eNMfmaH8ywVwd3k70iJvCDuEKfYaNE60QK35izVgbhERo06oykNe9ebS
tIkFERYYQKTso1FEqkrYVXPxlmH2weJRFGwwRP7797Nj0OWmy8ekaf0WJTx3un0jn1qPQZziAUhv
rvnL+ArAsNyt5x1oqh00oAD+3PibZZ59A7lUhQHsBcXY4BsWtOzIBdCHUyEnJVPYa+vkFHqe4yQ3
opatM9hjUj71hkOX242XPSUgpaoX4WATU7C1RIBzAFZGZT3yl6sKxqVWMSTe+vnyZqbor/yliVJk
mzbE8D/+I4IfwQcDBnaKYlGGgl6A/EMqn/5CAc8EcIEK2BcnTVchYAkXO0e/fZuJzIhnb1XQeo0r
EIBprK8LKDicoeZmODUkWDrfTNN3vJ8e5D56CIb2Rkozv+o6THoMLijLjqHSeXIwuDng1cC34sxG
51Z1+gF60Ve0L32Nl/FFJhmqDgVwCsGU0S4WAIcHUfJ49fxnH4zpRYAxYkxlVX4Yg6EIhkXFB1Pg
7PUhEMenXV0oJ+S5PFK8mVF6JFIkeKCse2cgFq0BOGvmClaUakZW15OiNZ2PUQIDGYbuOHfyzkRe
WVWnlzBNQFZaucj2pR4FFtR1RWDOjFdmoPhioAet+azycqnMZCmbXA1Q/FikzNZbmKluHmgT3lSa
INTb0mmQkILyDBOiGjr9LiVZZR8s0lJ2viJ3TmguRzqLxoQFIn7v9JnPC/WETnpXdz6tbqTmPp9+
Xd8s0d/nNmtGg6LV0qLzpfZIw8SeATJ9XQLfKf7baM526ffvZ0tI6o7OWYFdQhl8uc12S3moEw/o
kO54zDA10aNqLAgJtlXgvwfDZ0pQbDQwagX9s4bC6VWW93wYjR5DRiJnLdo/9vvZ4iQ5i0leVDAw
lBDrvnUm0xJs4JZztrCBqgnWaGs1vFQUDRhk0cjia/NN1o2HJX1RGyHen0gKFyKUQWPpAYWUBlgS
yCsVO8X6bnkdRh01p/4SgBs99TBknQsql5sbeLY6LgvQj4qK3rq08wvwLwAhFgQYAmUg7CG8cghn
IrgkgDWFEtgqIII+1u/ze7+ffuSJayHpbteYbHlqXQXJSEw6AfBdYsxLIP8RYvptm8HZV3DOQkvj
ZK4CfMV8Ik4EghA7cNkUyOw2j7H/PzekMQ/8RxrvN9pCm0CWC7vW1We1xIiVJAq7t64WC9TtUEig
xa7Q6DRilnWgJ50/lVbv5FPm1nn5Mtdg0dC/jSCeMmn9QdVKcLdsmDaGhJBVZrCqyFJy+qJbY1G2
Vtf4tZE7xGq+S9praey7QPt63W+pzPVxanMhiVObMbdIZ8VD49MxBD5+0+zjfAycsE0aOyLZT2Dh
gTdN0+QHlRSfKSEvc/6tkOMS2Qt6R0yZesQwvSKuXsCd/dQXiAPGWQKLTJG+Z6BuCpp82jP+KX14
XeLuICu5W+RaZoPdBYkq4mkAxK2CSGAPW+9MYJpQQgxFVQny85c+Sw7KNAsBv+03EH2KK/SpSc7P
yTFfQVEY2PoNGB/dUmDnW1JZkwemL/HAB9gtFzth/BLcHwpizO61f4/fk4fylL5VAIr/1C0bBGMI
3MFzA2b1/919XsjlHBuu5UHuDchVLX/SjsrwdexEa2M7xqnKhQxOKa1mzCSrhYzkON1mLtguIvAn
aY8M/sL8FooHDJju8QIxdygbqARgEpCHuTXwBtFpbzW++ZWCxMFRbX2/uKhXAumrdIJf0ee8GztP
+yA3kSeaxtpw2eicA/ClgRhLWXUkdERJsyXAaqnxauUH3bi7bnmbqnImgO9ECFsjWqqeCdgTQO9o
N2Xqhl7xDTxme/S6AocxdSx33gvEbm7qn3UZXCzUAee6NjuIbT1lp92mXvxRgiiQHgAibiFgIbvM
C+ZbTF8WptfbraAouHEDn2+rQS7NMuirKlcliI/DuwkAAN2tOh4FS9yUgfluArZjE8Ur3gjlhI5m
/p8lvjbHFGTSoWfcU7vAXDpsP/GaryLEv3XnMmouyplQzgIJrUH2MeNlNuy6o6w7iZ87yz1DAWtO
qSsrnqh3f3uVqM8BeQRdtzyjcwewETXUINAMHnTti6WC4k+EqL+tpKwI+I8QLvIrAsx0UgmZAP0x
POReeRffHckD+cUAOxUvOpUm4AWvH9+m4Z2J5E6vl6pWajOsqwoerfmggnrqugAecITF6jiqP4vi
jiodRwuFMkjQ7OwYHlrgBlr3yyk6dHciALONi9wgion/MEcDqAbO2uKYpLjskDCqUZkuNQYXdGuF
r21VCHZtXZ1hNb8zSZxhlWGSFVqFkxoj0FIDcRu0bCjHYE7bBs+qjaa1GGyOYtTBLTU8l8vds2XS
J12nQi4ggSc3PWDG7od6yJ3mZkEE0QKlNzmpo5AOWCSWU8wS4a6qGSxFFZz6/KGevoFNWqAnIhmc
JmbLkrfGDBlsGKEs3MgBZdXH9GTs0WGCkjQKkqBI6b5fF7ul/yxe0TG1Ag4dPgEYRFqzBLRAEj64
VaXRDnRRCXcrcwGw8z8iOF2Jadt3KKIhFVunNmlrT0/nfQW48UQFLMakPefSM9XLG1mvRL6Z/Wn+
Tj8XzamLTqd4yIKKpf8Ht3ro7zpMd4xuDRrgeCcqHoq2klOSPB5isugQNtUlGl1KexR1Oa174pjZ
nW0lpyMdIlsazjDwYQdWJcmOwfzwlcHZUKBeAHm0A+PBT/SRfhO9fTaV80ww58QSLW5kq8XaZLDZ
leX7TBXHKoSqsunAzsRwQR/NS1pkrHTSubKjuKmHQWcNRDJT68gP424miOvtCdGYGBZRtELuaSIl
EvDNO4gG6WyA3vQcnYV3C3DpK68FIccBr1k32//N9XN+oOxFeJbrCOJMCzOQe/s1aIlIfGuKYFoE
y+Jn48Ed3muJVLZ+ighoAkxv+ZmJht7YqVyxst+vvrNF0Now84AZ+Nj+CLVHOcXblXxpoxxdzN3u
ur8SaIjKOZNZ78BJp0ARi3BylPmnlHyjMcgK1UZwxYk2jnMdZm4audlj48r4m1XcDfRVmQRBOdmU
gf4jYuLlaqzSULGeGXEWEsQ7Y7cf0/krSWUZXMPmXTtibrzqnqg+OxY48LpYPUV97xgByAojBXzL
KIKrmdumMPy69Dpz+TFk4W1FsidjzP2gDhwrSD8SI5/sMF/cvzgFFJRBGYZgcIVan5WBPgyy2foK
AozugC+0e/2nnouqA5sb9EcOn3LRwqnrtAJy6oVgJFn11OykyoPglSKSwoVNS2RkXZZAylSYYB/8
qYWv4AG3r2+ZSAinuGlDzSIDAqpftCH4S0Gh3X5Xi6frQjYjaNAJGAbBS5Yhql76k0ZN61YPLMRH
aAZMjugs/hU59V5HVQVFfjsnbtba5o18oILB1+3l/RHMuc+5A2eTnkDwjEyE+ZDUP4noDSsSwfvK
pa8jq4EIE4BPCD5BcnFqLFFqeNPB/NlBvvVWadsOI66QkmLicJpHEE2XngZezCyYnv/dafHxOgYf
pgbFQ6g34Bvem1+s5gpm5Pg2eZm8DrglElgjMSgtwgVaN4azOOJskZwy1qD/bkcT1078CeZ19Vmz
q2MOYkvkT1uA86K5Zq98UpAp/T8A1beOUUUZS8GEPorbPBxSN/eqMQVK6/cZ3df12zCpO4yj/cU9
cSZlBfqXVqgFKmh8yVp4yAhAnOONDJTfSoSnvLkcRQYmPmNiwUT2pcVJVdNIWYmtHMPajqWnaujA
GSIa+966YkEt8V8pnHkFHe2ihaQ4MEU+ysO7Lr3IrQY0/NiJym/X1XJzRWCUkFFnRFmenzCv46TX
01RFLnOoXQOc160KJFMMzl0Xs5UaUjHDzrpzIIQfVAODamjVuYR8W1/d5lF0VwITK4c65uBWRw3t
xWhESC2bIoG+DNg69PuuunBlqdVkpFEbv8VdG4IIZZwBRJxJTjSlnlQvXl6JOvm33AkSs/8VyR2c
HsRERXds40e9YgfgOGnDp6L+xJC24H4RrY3zjm1XAxPDwKnFKTlFRrOfY+zguMswADhZr/ks6uDZ
TGyAERDxCybW191rY9qHQT9HcPnFS9nUh26YEF6anqV3t3WY3SygZB6bEhDTyaFSIkGCeEtLkYeS
MS2ACAT5jku7a0Pwqg81SgmxmZyUxsD4+YR6muBVznaND23PpbDjPQttwQtfm2XSsNLIq55n7wYp
dllUvUh6ctJKw0mM2Qk643DdNERr43xKkAVRVOtT4yuS6UXLLYrVYBYXvT22fAqG66llKqqOzgou
7EmnljRNRiCl0m67EFTuwIzIWse0WvCTipqZNtd0Jo27chYkLLMkWhpfWqZTbyFJaXbOOHxc37mt
NWEkFJUyQM0jIcvt3GRJemM1KGVF0lsM0uNKpV44ljZQIE/lIDLu9ZqAw4Wdg/6BYwhg+pfaEUaL
aY2NlTwsymdf3zYmSKISUeC4XtKlEC6toJiRXtElSR9ks3Km9HvSg1AkpPaQ/VSX0bu+f+yPXer7
pTC24jN9VyTWjVNCmAbAyjh5y0MBTMBGNuhSAmdR2Wgp0SCH6QPV4i9KEn3Rx96zAg2k1CVsuNsH
ePOrgXVXNbFItui8OO1QYq0bCz1OwSHpADZWvS0f+9oeDrULOm/qZ/edMwEfHCCh13d18wih++gH
NQwVnHCXu0qRY5a6XE1AAQqcOLBv5VLq6FriAtryIIuQGLZWiQw6ikgKK+mq3CrltmmHBDf4wxCD
JCQs7TDOMKP0N6rCUOhklB8thAucqlSqmVTDlKcPaWs5dBkBGlQKgri190WzEQsSZcZutOpebsa4
n6UeK2msGZ0gGB3DnpVteQxK1cGvbhHrziyc89vSUcAToG8PlwtioN/v9jMrSJZ+WmghxQ8KIuCi
MgoHndqpnc3FoQOUbzD2+yCmO9R9PrtAfb2uLOs3nAaqXRMEo6gcYGP56eQG5B3jWGvxQ3QrM/Yo
p5+c3FH7HWPltj4bB9AX9d74dV3sKn6AVHRKIxlhARNU4WvJxWjJsW4F0UOfdw9pWbkJuHX0PvNG
TT6NBDQzyY/rEtcLRasBss4EYQkGviw+9zyQ1FAlAzF62Kq2Nox2qaJBOy28qfvI9NDtZMxKdeph
xAOorQjYhWCZgYRZoynC4zmwBOq2Mpzf38NwEzB7AvRGzky7IErHUEMoH8ySLWcvUT7bVBddu+vH
16WYddum1idtjMzSPGIlOVKNg/JgBvKBRIFrmv1daJh3Zl45DTC42hTdXWrrlrNxrFW6zyvqlXqF
8srX66exuXjA76O/EOARQFa49FGLLlnmBJpyf8lKO53ujO7dEoL4sZDi4nrB0gHcDGB0mSLk4KuI
wFvS6gGDcH6WUBxiZncL6hqpuTy0k+o2st+YChiJpadFIkdSCumT1vKJivolHjXgsl2/OaR5mqWg
DXq/HK0jeo5dc049LQQfe1a6czC5ei35VTPeNrG0N+dMENet8/c6kr0MUQJzATKeBZxrnnOaB41h
9H4VfW2MyFbi2uvH+WYyMXXWfi0K/S7LpJ2Z1h5AloAz+6waIPJE78N8Z0TC6vzqtmefg3YDWD5q
yfB4l2eOpgCdTJHZo+SE67BawAfQRXZ40tEiMKOZMHwFggAQTQW5og3Dh1wYPEBG0a5j8VkqrU3K
dsqGwZ9iKXGQENiFBmrXPfjVQvmtoLG7JOQkD8NTJT0A2N2GhdgFPpG0g7OU79c1f+3u2TacfQ5z
jWfuPq7SSWrTcfANCgDPMXPq0nJM1Fb64ZuW63YUY8hNyZ0wFSZithRSM9DypatsPIVv8R9bOc0U
vR/8DqixNWanwG+MsZzGbfvZ1uTUHbN31ch8tZaPY/8hWDiLuS/NEfjt6L6G/0WwAIzqy4Vni652
EpDS/fDd3FvERtFxB7RmJwR4aYgKmaiKtG7YA20guuiwTjRJrZuYq1IZ1ChPB79v9H2hKc48M4XL
58kZ6YxWrsibaOWqidbZmKN5TOdoLyKiWjs6Fd3JWDRO3ULDDWeDekuHWc2m3p8mAB6B0Ez+aAJR
FnFTCBRcIYggZDxELnc2nQK1Zg03fky/UynzlAlQb6mIAXhjP1mOi6KHlYGLr0IFOSaNUZoqynJG
GdlWr2VuV1n3abw4/Th6oayBZr5s3hZFPaKv4k6NqqMaC5psWMR+qUVUBuom3AgGqIGUw3T8zHyg
W8aoj7T3I1zRtRofcAWcJr3c98UoePRveA7IAnIUOio0Vn7gZKUyzfAZKJIP8mT3xv1URTuDZqWj
DSZG6EizG40HkgEcJAE4HckAa5NTJ85aNyTd0ShEIczag1IZ9Q+EMBjRYaM6l2tH0UAq4kXp0Qeb
3mNoxl1s5P/Kn6wYa7xXex1PasFjgmdAAKcRk4lGw9/39CpS65O+kEPksvzaa71qAJ0L8C78srYl
x7xNPrvMJjtgEdv0ELuWG4s6gbaOmyBgoyAEUQzCOw20OspW3oZozy7BqwGAy3JRnNQ65cI2w83T
Bja/ik4nDE0DFvFyd5V5BulnlbP7Sfs5e5KdnsIJuF3G3egCZ9lv9v0P0fI2TxSJXNiuwv5x7qGZ
1NwYVYo+9zp0RuWXLv8UeN3NDUSMjXEOE68b/uHUBWOdWaXeYVXFcyh7rYPE+3AYHPrTtJX3aWGI
zbv2hyiRsG4aY4pzJph92Jmhakoij4GmN2iprJ6L75lb3mn3BVMXQCBNdvZVRFW1bhP6LdGCUAyD
g/WLS5DEhraA9QgpQkYS+sIQQ83jUDnRC8iGHNku7jIn/HZ9e9eeFwllCtsAjTgopfgQS5mUoc/7
Fp3pOXg+sgclQFNLK5quZlrA+7xzKVzIoJtZZkaz1vlVCA+LqCTHoMdUfIAkAFi6ocjk12HC5aI4
N5P2yBwPFiYJzAq8yMu060wCREzFLUlr62XgZLXC8ly34E/MZCGR9uptiGM8Wy3Pixn36RLUNVYr
M5Kuxa12IMxKXeShnGy2A3C/uIunoV6FPKWq2oUmKBVsnykGhWEveD7wceqSxp0GDMvOH7JdVtVO
0b30yfN1vdmye0BZ4O+g915f4d43bTlnWh3D7qlug3DoMKnm/rqITaUBbTIDrSMoUnLubOrTgYyq
1PtIKx+n2sLgru71Xb2L58hBI7dA3JafYeS4MoE0zG2xzzkzd1mOKzMGBqFPEWDPSWRroOSIQTIy
ZoK923TUbNaZIhWPjAV/J7Q15tHkCSsbdvU7cVobPsYNfqVO7wZ2/6B39t/gOkIrkeUCExbSCAgn
ue2sRgDRRvmIOauD+ag0aBRS3fqjuaF299m9jLfRTfEmolPbXimCDwRdjIGIb/QHDg6AXEps6ngK
PqJjcWQYlvpxejSfqS3v5Fv5IJpX29J+pJit/7A8r2Z0+zpTY12KekAs/KCSbpv0V0tFwOZbJo5M
DP7hGI3VuGrTT70WlXLvBxGxG61ztPAhR+W7J3QXD3h1NQLknS1jwPAkAckEjpHwNl2M7VIkMd4e
MV5XmvGhD6Nn1aASV0M37EW9A5vLQ7eKykJVsoKGXxAOAnt8an0pGWzN0m9Ijf5D6SYbk1MnGV4p
NIktf8J6elBlR2Zt3TDdD0ttDgjN8XwtjkuOnJ2d7OYKeUwHsjEe5ZZfAMg2eNedzKa2GADIBNst
MCX4iLRv8qxCa07nkyq2O7yZ0/RrTf/nejRsDxkUZAt/gzXxwxJyMfZWSTGpFAKgzFg+tRrTmlZ6
TLOnChM215fEbjfussVwusxS2ix5xHsXvZTauK/QX7akxd6a8gPAG12rI/YAsDe9fg7VyovMTuA+
t8IlDNYQGd3UKO6vHle6pptqIgcwdWd25hfjJjzBoe3CB/BquNGjqHl7Q2EUGd2dmC1GnWCdGwul
fIxGo/Gr+rvevM3ISl3fxu0FATMbeKNwYAZ/IYSkqsaK9URovrKjjvyx/JAcgqmLIxsakNxYNDO6
uSQMSrN0HyhQ+PqYkTVJOBGWX6oWJ0M8Zgyiks6GG4GNWXjNM0ZrpBcvL7koNRtZ0rrO70/A0M6e
zVPf2tZN8aX5gXT5a/7cD3b/3L1VHyK3vLm4M8lcCKioBQwtwNMvxptktGpHiUQQWxuZKcwCnsng
4j51AjkZhuMb3yLtrqgTV66zPSnRslNmu7QFoDFq7uXwiaM9XleWDTeCBz1sDfV9gxVDLvcV/dpB
DAo/PLQVUEQwogYLmHOpqMtyIxlOIQeJGJAC4y7nm01as62mDOk3GBlpbEyS3uNZ4lhP6pNx17vp
w3Qv25hotlxpd32BG7kTzOygdqWx+jcgy7m9HWmq90CH6XwjZNlPYxdPTlDsysirnoCj56EZvhQ9
LreFYlRPRx0QdRzeItoiz3rNwGyz9WUBb+Vd9AUhdGYHP4mduloipNzYOkYg0KA/A4EtNprLl5g1
mZsZsGyAEAHKj7WTQUmaVQIj3Ag0Mf2ECEVh4HarqxzYyZWmpbhyRiDajUNpx4VfkTdZ2JO7FX0h
nYb720K6S1nN6JU0GhZsIUon0XifRuzdpaESTlAx1kKvjzBUQIMRaM3yk5UNzwpZTjmp7zVDOvTg
rrDlShHYCdOSy7uJ2Qeet+AuNrED3Au3NuoqRhOu6hdFuw/mco8U2S6Zo1OqPoVl9oWq066diMCV
r8OZS6nMN52F9npD4gqeVfWT5rtMkxOpkUDNgSQW3FFa7/o08wTWsvZ2sBCZYJDJxP9QI7qUWOZa
ni9FoGKKacDcTfoYaO50owNHCeixM0qSkmSLBirW6FVQHYZ5AXpTwCkRHhtkkqZuSi0IpfvwkHrJ
Fym3LUc5NNXJcjqP7pp9XZ00Vz6MiiNMVq/V+lI6+/1sk9UOpN6BAemjM3p+zTBjqhMC1u6wgAzb
+giGnazdWUeR4C2VOl81d6WVKMRqgfnPqpVDumcrJQchE/bm+uACwfSmANWDB3DMF0MtzEhSfw/H
gNjX0YDDbXq50xYOtZGK8uRDE576v93aM9Gc/moB1ZaZbS3YBzzFjVHxtdtpXzT7QL4ZnNHVd90d
5i0KCTGewHY2nAjO9Uw4d7VFEmArgxnCUfVyFTfbddpdEPxs3ckrd0CTDg5Ff1eWrvDtSDZ8haWi
JoDWV4p8BeeMMdsVVGhQUv38c3bCQ7HL90b7YNzJu8IbD5hpENjspiKdyWPfc6bAGiBxiVlB3iyf
Es0bBpu2TygAgOnBcuIKSdTglSKOMI6Ts3jmodqLMKA3EoCYRsSAuoX4D+lOvjbAbFrJlIX4pla/
Bbl204eZgw+7pdVyXKRkn3cA0Qmix4DclOGNGYyODvTyphOPoW14MCTq0bCCCX3GEcYd+5LoQ2B1
reKbd6Nn7JZDm+wJfTAcxjyxYAB5H6tHWcQks3HjmxdiOS/SSv1Q9EajwIuwoDtDQcKmx9aV9vlO
N4QX/oZRQ5zFYPVkzF3zRr3M1AjyiCh+QjS3zX9QBTUZ6UdaCWtP65wkFva7eVDR8GJZa3NIcqpP
5Ld7ZO4jvwPj867cAbH6INDkDcshQAhkPRkoBazySz0IvsdO74jftB7LIpcOeL0VW60cY194xR7w
ln8hEQEGQbPaVqVSrudlnFNK/OVnc2wfu2/9Ln4I7MJL/x9TYOsoDfm5M2GcO6wygLwZmUl8q4v3
fWnYEsrv7SBCe9uyAIS6SJZREIiuGj5DSV+KsA6I3y6STRLp1E7L4/V9Wz/H2Er+iOBcDhBuK6So
QgQm5Nds3NRq4g7G6BL6dQ6FZ7S5bcjmoKSMDmvMnlz6NymsZAnFFNVX092su93tcDQA8DhQ6IMr
RY71uHiJF/uiCvLvqJkL+gjKcEh+ACkCus+5EgIaZTUZUhWZx6xxG+vYzRjDb74A9MNrvPRBb70+
d8pb82c14yJl/GjJ49/c3xdfwXkWg06hqYQZi08iPHJrJ8kBsBDtKi/EF7hFa4NRIERo9hfApTqO
+WwDuJ1H36sehAtE68AHxSiaTFKRAbLA+doec89rKTXKIjSxx51LZw9z83vJ6ez0dvgsn0On2QuD
zS3PCaBUgpyWyTisuEMtklArUzklvhp6FsBso33kxJ7pmrcMzCiO3Ta4Y5mf3BeK3nJvGL1Gkkk2
gXrMPyJURPNEL3FHUIY4grnv7kdseIOjOBiiP+aloGC/kVYAeyBGL1R0QaGywyex51CaAwlwrwDH
NN04SPbpku8qpT2SvsJUNhLZpHaGpj9GZrS77iC2bFZFrxFSUGj9AYbApc3GoHfshgCiFTk4yvVb
2DSeCjjn61K23NC5FM4NhWbb1CZyXT50aBeFkTcP3xLMeLT5Y4xRruvC1oMQsAaqI0OIVAKepnzD
Zgykwryq0b3WTxOST83gdLjZRz3elyHG+ZfW7XXJo4nmGLTyl3kQ7OnmeZ59AA/usoxkmAGVKPuL
CSJa2ZKecYGAAgZtS0XjpHXy0CXJ7RQax8oSjfGshQO4kQLBGNpLTZgOd6Jgi05zK8p7GOroBafy
ZB6n03xbPIri51U4ywQhbjPR3Y/CLt/7EZm1BjYkNA+GRmXTJLT1Sj+YVDqAHcMJ1NIdZwwumO3z
9eNd3ZqcWE6XOrNOqJUhhRI0kR0FAG7/uC5g3RUICVgQNhDx8P9xdl07kiLb9ouQgMC+YtNnedMv
qKurKvCeAOLr76JG904VpJLbo5nROdJoemcEYXbsvQxg27PTNOqzuJQCpTmTMzugoZt6gkt9oCMD
i/9utinQALHdOvx1Je5CxG0Wd3bESr3Go7xBgZu08QPXip2SaxaqcafGVNyxqhwaaK6aBQ5fdU9e
yn7OYk8f+9vbBHjLUh4bNO+YJ5z72jIeATdWdgTPsRCdw+AwvqIyrbrI8lSUOR0c+fa4SY/imi3x
cvdOvwS7FvAptBcWWQQnNcdLuEdNCcpZZSe7EL/2QQB9i7kB2k2kWF0ebkR8+ZhId0HXraRMyxcC
fgD0d+HZOiUxaNT+nApAw6SxhkgS7nENdQ79jbooo3nhpr8X1i3DF/fqFA3ooQl+itR2fgDnYzEG
eQ35UuYN1I82Fe5VOJ7WHi4b+AAJ8bpM36Ud9D3kbAc1RVmyZgDqtXHHZANbVU/aMAuXeeoZFvtd
OJG3xmG8dFbgBaSCA4R3J+CtP+c0CIAk6EMNwLhdhMqRse09dDn8tSNpWUuYZpMQyPtM0BrUkn/G
qWI+yNxEmXyqEWF4E0bJHfamTXyIstohrNfXasiXh/Z/IedgjJSOHCx/LJd4UhPyjW2yldz/Rz40
fZUfCdg0NIgIQfJQ0xUyv9UENqqN3AEt1Lgt9fMHGERC0047qMBeNVayKp/yleVcCTi/xcpeMyrW
qTXmEjVk7ugeQQsntuSX/A4qu0fqqO/XT8BFMvJziHN1sqYLMq2mATiE6X0ZPOgGbJt/Xw9x8XhB
/0ScbG2AEZy3GdQ21Q3czmi6wX3yy8EWQAx3eraWH2tPgosbDajTCVaGpsY8j0wLqRqDDu2ioX3R
BclqYVT6H4YzJY9Tq1KeMI8/F7zKGJ8suptzWxkbrvFNEZa3idA5Mos2BpP2SqM7bZ5+SkGCSg8E
B1Z+wKVlCbMZTQJDBmzreSFahxZ6LgUiBLtIchjKGNVuVX7uavEzM0I3q7ZSDxYFkQ5Y1k+sRee7
jD6v/4bFSwHLxvgyFFDAlMAp83MOGBhHHRDEaO23ka1R6qlJAKw+yBygsl0PpU7Z03xTfHGBYJGA
pHleZTF7YzRB/sZw83Peqk8lBzk/eBerE5NqwF9lb4w+WNO6owQYBfzuWTjYCvyZalk8hPVbPTwy
xo5mWG+q8ThIrQUuoa3Q0LTQcOYQTpHtEYgxxh4LXu/kjLyUXIPuqHIkBrClZm1zSdroMCcesvye
y7lFZX0TaTlIbBqxjKz76KXHoq1sMYMwcCIc4xiHw/gcKe2NORg+Wt12J71dn5eLh8X3eZmWybf8
Qa9DVnGOb5BqgqfXWy0a3JhkmyDpIRTyq9cNW5AMixaFB+DHRq2Kp0xd2dsXtpuE/iGgjWimo086
fbtvv4G1nZ6pIU5IEW6V8fBLqv+WfQxWBuDM+PQKQL+Lgo0cqhojWTgFMG7IxAiKtN9VV7oDuR21
wlaU2tbybGWLXTgVf0SdTS3cjQ2YCMX1WU5Cq4whYyjAPUNdq+ld2EVoOyANwcIWl0b2TIaeFNKT
+pweYHKseSqgKu6wUTMrbIHgYk8RnIE7S3xDPXENRr54H04TC7Yb9Bp1ZEHzWvDI5YHGMQ5+/AJg
b6n0h2GAZvQgKY9N+CeQjkH/omnCpjUgnBLHha+y6j7WjXMey05lRqBxGuJKG/UfbPFss4OLA9Qx
0tBJSmWWTYxl2idV2mHmR9WtIulWVtJfEdd6ACf0MwvesxRuc43sR1w/MGjhpwVwtazIrUaJP9N0
8FgsegXVrUQFrSzJEkutNQ+dT3DGZC9WY7i7GG+aWW2YOdqqnt6rrWA1Ue5iHaMYXWeeUr5DYd+u
oYRQ4cHTlb9JDD1SAD4DZMIkOcrtR1vtqKnaGr6QJHwI5S0ZE6cTDIs0laWZGaz+AjRvkj+kgEOe
sosHWLopbDtGhzroLMNMbFZqri5EGx6be3SCQAR7VapHiZe7DmCNEg8gMF6gK7SlLLZFdteMzNLb
J9aQmxqmybEAF+MUWkl5Dt5QuQvl7g7VogOtKgpiWYh3YIjnC7eIib53MNqN2XuSSh09aHw5r/Z5
2ztFr21F5TEnDzooNjoK8xEBxoeYdkB/q3BdRG9CMMm7gPlQSmGTD4pTiQA3Fvu2/1NA5VeU8zut
mgwglcOYlPsCTsS6sTGq96o99XjR6AJMn/XcKWtxm9aJ25qpMzBQOM2gxuqGeADMcJkiOqqQeQ15
S1KwGEJmlyrEDPrgZGZw57l+dH6VRRerDA3Vr0bUhKv/eWwRXjUmI1V9LiAPIUe7SpMf++aGJwCM
JbG+yfI/dcHsTtnJwGrDsmELkWY7EUYXpqWbjGhOaGAEcWm3YDT3iTtq0q/cgE9lj3cE/PvUUzTs
UwiHCBXesOpTVI+TT7OXGtyKVBh50dEOERtOwF5MIegbQQJ6OOE+slJ2yHTZRYvfYT11haz0WHps
48GCzRQYxqXFeyw68DN7MYGwJaNY6qFTCuYxF2SnYcZGz8QXIz5ChM8bieATDrSM1j/KzeCKxY2e
wDO6r3bByG2uNJZIVdQRCi+KTU8P1cMg5Q9mSHwtzrcB1DSuz/0X+nwx9yDrTDK/qKB+FVO+XRm1
EOYlg2bAOatru+GFDdzxWcNCqdXUi0q2Ba65Q+WWhPBIzmLgip4VDhZwgzGWv1s5tIVKtQd9I0fv
lXJbJwMIs+KORZ1PI1Sa1aexQJ4MP88suzPLxibiXRxtxb6wOjWwItzHamg88iE6mUZgdwXIIxp2
e9c9B6Vwq/L0WMEIlA8qrv1Phe9ToAqKWoCwmIbuYQx5LObEODN0EQ3xxtdVYd/K+k41P67P1KW7
FdwmHcIiSPYWJVGBhWkQSHhY6eodpRSf+/16gAvPKGTIXx1+kOQXwDGlk0PaddCCKbXRSvXxhmn5
Pkpin2HHSZXpg0nqMXg2Xw+7BDzh6kH6bEz2dsgd5i/TUdRpYsRQkVet5He5le3MjR1IB026lNRm
Pg5RMCNCdw1euKQN/Qw8px0HmpQXEPGdaCe9G782PhTjuhvTRnWy26l4qnZQjVQt4GOxLf4/TX/x
Qr0JQ0cWi1oH2sLyrNAhQCawl0LUuQYssaISX0iffeRm5vPuoZkSSx1adeRFjHWrhRWQqXdWq9zp
yS3V9oJ6rPX4WA2jQ2izYS2/i4J7tdNsXtGjrDTvMMz1pUr3sgF+alnmiZR4WiE6uYwWZQX2ZqA7
hfJH0g0HCwKs3yPlOw1NNkV8kciBG/eFWk0UdDcGlyqq6qMw/EqFV0neRqKHDhRE5qtdnsevUdbY
el+4kRDZVR9ZYXeXtaUbVP0H/GB+FcapG2FR+Zpw1CiF9DbRX3OeOkCyOFIiWkGa2Gp6IqPuleVe
wkXUizCwT4xfYo0Nm4EQSWLXGO8SYPWzPPwUBJyfPeyZTBTDRupGIhIk5aXLbzlYf4HCccu/MdON
h4dBuVP6k9w/9safWFktNE+p3/z4AtASZVhsTbxlZxXDQZF1s1GBEhd3U6Oi0ezJcCG4h+y038Ff
7vn6Zrm0R7/0TuFRhffz/PFT6xUJGrnpzj2kXFQxeyQx0KqJ7Eg9WvVa/ll1AFfn4lo9/UKNDC9L
FGKRI05g3NkNGVY9USHXMdEZ8odasqSNeof9WVjtqd5BfWHfrzJ8Lp1330LOLwYIslUAcSFkvwMV
FxgcyETTD3Cz/kg2MrhNZlirJ8LFYYLvMkn/gqM1TzdJncu45iB5ChT8EehrOzOxyBncEuIicpA4
75JM9lhoPDFjtGA4c6iTeq8ra/wi+dKygtYGiDGowoIOMHtIqbLYx1WCal2d5McYUv9a9UcFcFcT
KsukbWXV5vA7lsbbTDagTyD1oEYbD3h9HzK13EAT1O51fVML+k6kld+K3btKQGBWxDudFenK8+jS
u4WgAgHIA1CjoEv8TJ+0XkpMmMVgDwDQXOnUJuGrppV+Vqf/ZR2i0IenCnp0eK3M5sXoaEnaUgLv
aqd7HVShR589J37tTrL5jbIJQZlYuRaXiB1cE/gLvIyppbMQ5cjx4jSMyGzPaWpz/O3pXuwZN1Hh
GZWjASsu76V+HWx36dEJtROgxCfE/YLMowqBFLQ1HKaQo/eubPen7hg7+Vu+gQO08gcFFmWT+ypZ
+ZiX6ghYcriSAFJCTWlOF8RkmHlPQGSYCrglCLzhff7cOEilDtozSGArL/pLD08kM9McQ+NlwUOZ
IK1chtrruVXdXGydPBQcFvK7fvys5HWfqEs3LiQWgE2Fxh7okNOsf0s3O6mqBM6QbJSidq8E5obr
hZO1B5GJXpfBUI30vWMa3C+q1r1+dksXc108ZKHtN2HIF54WtM7kNJLgswWEp61LB1E9NwJFTRBq
upn6EErEwXHgRVrlDkFr1fRBE/CeLUi8y+JjOWieIQDDgN3NQt2pomYbVW99cSdX75FKbQ1roq8B
SjcCC3KWvmqwM6C/WrQPkfOOxUvcexUAuZBJ9cRS2WoavzfM4bYIbko1/wRMyorNR2K+ymOxT8B9
MOKbDGn3AEWCOpX8rAFnB0WJONPuaHk2zciRWHMflA8lnB6pED80YeXmSeoYjFu1+FRrsC2HyKpQ
GUiZ3yv41FZBZctDcg6d0ZRRdhuOXb1vyj0PX4MysMLwtetiR9VekzizqLYDZGZstz39kwsw4aFP
GiSVanIolXNfgqvEMWjm1MNdCjlcWT+k9WsP1SxGDbtlhR828ECKbhPJi6RjkUAxl/SHgWVWa45Q
5o+eGj5YeX0oNDyKBxzjhpLtRnh/cPnUxoXLSXLTJA+thP9C/D1UntF+dGVsV9kdjXche2M5pgNl
gDIR3ByPbKPh25re86SBdkW50fLSBWZmH8rMNupjQyDB9sB7ZLP1excLoOBDzGOrDJ/68Ftmgi2A
sl8HItRw2bYl/KWE0BHvUFNsYfv+en05XjpfcNVNBzca9Oi2/twJMicd6pIQ3ZEhgC2i5lN/xHQF
V3HxDv8WY7o5vu22WopEAzVINIOA9oPfVQrW19+PAj3iSZoKDPUF+1BLjSrNMminZsVHJu6SKLfq
8fZ6jIs3wORzBZQG+oQLdFNDcmaGMo7i6Kl3Ye9wzw0r9OQtBOdvw03W2sLrGuT5UgscsMUvFAUA
Vain/py6pg3EqM4iXKo+91pzOwIDWlqFb546r+l87upPPYpGFHq0qxjVCxf6j9izpLYI2tYIDPAr
J9H56lShpm+bz1Ozi+F1/ACdYTuLPZAz1iJfWC8IjEsPHxI0wTn3RYb6nRKCa3lOE9GOsbeGNTL8
pdfmjxDTT/i2JM0M8oQpuHFfveXAr3Q7vQEI1Uv8yhH1jZk5qWs6w410Jms462naZm8FrFHIRKCp
LoKlO2Wf30KHJIW3CoGbdgU/Trh8WqTVnCQ5ALRJmMuSp+vL9sIGl6EUQVAmR7vNmJMEdRKODZh8
FbzTXqv+tSUPfFjbGRdu7y+Ksy5iZBNd6eeQ0JyUzKLRK7zd8+2AJF2ziMM3mhNQwByBEoO3GDDU
Ksp+FtleH9+SDIFW9sSv/t/gs7I869GXkSiCF6PFPaK65MAOaMp6miNrG/bZHGB+4jb7RrDp/VrT
+dIe+UL3aOh8QRdvlvTGUROD4x1BvRP9AAkvXLXQLLFvLAac5fWBTn/UbN1MUJgpYQAYAiiFn5Ms
DZXexYY0nmsZloFKvMmp6CSdeZeHAFDD2rJKS7fntf8fwk4nK/iX4CTPc20SDmXaBnw8Z/DOUYXc
S2LVkoP7uoPiAVCeDQRnzObxetALi1YCbUjDK0IBeGAOxKsTmEgHegs9MJjrlrlp9XFmS9H7f4mC
Px3oLASbl5xSwNLSIMEzmmEmIUBmJRIiKa1zPQwYWMtPh+H8X6B5iQklfqkr4KJxbkIc20puBWNu
xWKLOiYSKia/x8l7n20LweZijZ5F69HsTxa2G2oq1hjsWb3NGFI+vKvMB6m6FZLSL/MjF2+6cGNO
emlktNjwDNNd0bBHfKcWL76zqW8CobOFeJ/pVi7ejG91eFv2m5R6UlxYZebR7tRmO/NdUt8z5EjJ
DYxL1Ti1uPkmcwe2aFZVu7FgSaVH+7e4fkmwv+nvWvKGrrdgGGvLcuE3EkTR+rfUiJwOuz/FSSbn
+0q0lZzaCqAsUG57S+s3od7L2h1y1zQ8MDxhpd9i5TfyUyF7A8QrKqstT0hBxmEX535ZOHJwlNM9
3B7FcWeW8Hv4lfQPweDxclPobgodevy/LPHk/tjAGTG57cFZCb20to3cySKbJw6UyfTyxEuH5xsq
f+qg0wh+qe9qsYbPotO3Oy25U+6r8MHIPqXstRfxR0Eu+RS3lRPIW6l8aIpNLvhamUAs93cdOUb7
WGj7BtizdieVsVOyyh6QbTat4REU8HrjRZBDX+/0QxhAAIQrTg2/FJI7XZ26NcyR0wS6VBgnsNBh
WlqQMbAV/WQ0vyLhGBmCM2roT7FDlL0R0zUJeBH5Z27cGrFodcK5Mw+Z8EflR5ntFIo6Ezokaq6L
VqxD3qm4T0qC3/MMHk8r7gJ2m8uvhBAvgVTowH6VvWHp+ntt5qguEksQS0scka2ixJfT3iaN7orK
O+RwrCaQLd0Y7cy4u74fLpyZP3bD7LZoIyORBgXs51o2nVBHdyk6hHjsZEbvXY906RjBs1kBgg3Y
SHFeP6k7uYEEBxS4SMBtfeg3tGAWZ/8l+/xe/ZslaXWXRoUicQyI1RbJn0J+K0HQ4PpYLqSCMBWZ
7MAhdg/2xfz8J6kZmkLSa6e6lF1JjTcBysODHCVeQ+N9g7y0gH9UwbPXQaY7XNT3UdDLVmWAwxN2
6SZhUGc15JVb6QvY8vNaAoEWP0gH9hR2LfM5LusmhDygYp5KXAS5VB1hVLfN9RDw2t4ToxZ6eQX8
WVJ0vaLuUKTo+aUyzECN+DDChVMSwk2CDr4+ouJOA7sMsSGA2W/K17SqI0vQckcbnpqmWZnPZc6C
3z1h/ZCDITUis4+WyVoucZR7TlOvuK3v8xGc/wiWjzADSqO1xvoy6fsZbZZLdxQ9F2BHEE0pfnHY
V+Sp6inRscGTkCnQDRoGl2favi2giVdDQ8ioR5eL+SYBg7NIottOQzOYMOMtovXm+spa7pLpt6H1
AJy2CADT9O+/JaRBJqRimWvmSVQSF9DXbVBmdk70lTm4POH/hpmOhW9hWlGNCtohjNbptjESq4Ek
uCSCbBYWkJJc09K8FG4iLaDKMgHM5uXIIBwYF9qUnqWc2KYGIruu24qgPkfG1HEFiLaIh3MEUQ4W
t5tR1dyKPyVj7tXF4CtBvVe77lNlayboy8MPBEcD5x/qlwTSNbPJLsekFkrci+cq1jwtfE8MPDWQ
EUTFmhfRV2l8vjNB6MMSR7VySWtKwxh+tJ1Mz6OCbk4bMtQt0k1jRNuCKce6G6kVJ/E2lR8UIVvL
yqes+2fwSVADlTUJ6keoI87GCZ1tCC0qIj+jlS/tQBXzQyexeQb7BUu15U21srqWb8YvAY+JlDa9
zectEb2mipLWHT8nWWMpJYxbhJVra7lNfkaYRvxt/caaWNZK3fBzoI47LSV+W9y0gCNc34wXkLOo
LuDGQhUDyi6LSmhuaLncqZkI7+6jaLNt4sKdhUL6AfqjyU15W0QehNvWoi6X5RQV34tAUXASOv45
uERqx0HqEZV5zFFslHsd867Y0R0e+6Ady06XW+OzvLZJ18LO5tTkhEFGG2Gls+Z3J+Dp8o0c++Nr
shWd2A0Ty4A+6F4pXWkl979Q4MaIIbsKmLKOt/GcENrHhjDopOBo+0qdLaPJDNBw4kt+K+9kr7XX
VV4vLdFJDhOxIKO9gMWRAZZz0A8Zzw2Ei9MREC6ycpJfgMxPg/o3xGw+BzKmLRfNETIa+Vb3Kr/e
hL85nKEBYHfUlXfN8oT9GYz8XDNihsfTWIf8XGvFRgwAkRK67VAons6SRyapL9d3hrws2iOegZo9
HqLoTcxPdLXhvFQabYS+J3+JnvUzoFwuNPYn3rbhNE58yiO7Ti2cMBMfbZ0jcPEXTESb6Z8JrDIb
MQ1DQQmQLp+5aTW5L2l/ZBsKdXgZ2H/EPwBO3cBf3PzVhkeF2JKr7E1nTVfjQhqIKs633zCtsm/H
kCQ0hhiUEj/j1hxTS3LkDwKRFDd06k3zAoBLbdgp2rGJBzzk9S+wGnt2qGti06JlOvBzgap6C4CW
A5hGhnKk4jA30jdFadghvKRtmEJ6a4SqC2cFAaMa+OqpAAtk5M+Bq1UoB/FA+TmtVStCXzGGpmx3
0NWVVtSF2iBg0N8CzXK1koE8C2H/EUSC+B15pz6BD0DLYJ/Jzbgt/fAxvZt8UqEh+3x9gi9cMYgM
LS9kB8ha5lTLSKFCohURPytoTiTqQzdKTpitaZRdOiUQRjehIIuFtKiWBxJ8IjUdNxmoLpHV+zFO
eyAn3OidQqtytZ1+Yd8qJpTzp3+gpDc/aRsKiQ1ZDfrzAOdLQxDcJDWAlTq1IgwsUFRKDOABjRep
NdfW64X5/BF5tle0ROyMvBX6c7jV/+iQfbsvbiNcaeNZOOo7+jIAV3O/epcuqz2osn4b72yXhIKu
txI8g8+yqLoiK0+NIG50gXhlmDlEG91Agn65DFjIaKJukvjXF9G8TgirLghKQG8aSwhFrXnBLoo1
FY9A0EVUGQJtHdCBgWalqep0kRxZWmQcNWn41RLt9XrcBft7CmwCjoJHKjoWgE783KBZQYQBbiUT
MUbyql15w5hlerBtuE180w2gDkN25i7eyxv1FU0LYbs28/MLdvYD5t52bQAbA97jB0TIVvi4VSC+
d32Mi6zhK8TEaoXCA5KH+SGkjPkQ1iaYJKDmSR4AmTsKKnRrAX00yWVEXrsm8jedNt8TaUScoO7Q
F0IKjz787NhjiiAyLYCy9whbBiolN0EM0X8x4pbZZx6SDeCGyYoB6+Kg/ycoWLt4HMuQs55ddDC3
gQBZAnYFKEdOtC/hP2HF90lhg3ZEfMGfaC5W+tFzh7xfn+H5lp1Hnm3ZKm5w/gfNZIqdWn1/y9Pn
QOJrn3HKg5aT+u/4ZlsU5AwxqAuMz4TO/a70Ms2GU1rtwtxiU9rUEf+2T/A1LBxz0809yejO8msT
kM46lzCsgrtJpnohPxakRQ14DTN0YQ9ANu7fQLMMsA8EuWqn+SsS3Q6zmzT4vP6BLhwvKHDjyAbR
CEWkeUdSbQrTGKf1mKURzG2zXQ8JnQIyf4QXtyGYERnKwLFIV54K0zKffTGiQg4VxCJYpCysMcSx
Ziifmjhcwu6NAwmeEshHRON9p3/yVLCuD3Lxdsb3wt0IxV44/qA0M2eDsoJVadSCzpVmfFtIdFfz
EKAU0WK8vQXbep+wCsQfDumr9uN67AXqC7FRR5uMnUBvAZdntlaCMm3alo7gNYXGUYz6TW1IwPpH
5ATBIDcqctUnKhAFXHQo6rc2HsTwFwSngNvw07gf1F73jU6EEgzvTuDf2VoILQydvChF9jz8/S07
pSuTbB/eHVMjZU7TDnq16UwqDqecGDBcFiOrKrqHNtSeK6MDhGWbGPoNSFMfuhLYcqCgLVDfRHWL
hlmYenK25qi3XKEG2mRQ75rez+rCCwFqoUVPaaGeDDWzS0ptYyigoLQpoBPJA4bMHe+FZk167sLV
AJU7gjYkDmoYl8ynIc4q0odV153iND+OPD7UdXeDE9aNAqQZY+VpHXAwcOfuFbRWAB/R9PKIB/AK
W2Z5X0BuUAPxBFVNE+/M2S2Mo80Yo2ToTlpF4ZCEnijhLnSoHDlTgeFuHjv+t6VUCDbKClYZyJW4
/hfGCy1PuqobA37qgubUEkdq7wBoRGfpRkh19/rumL8CNOAxQfqC8Rn2yCRbhXPi2/NnkIN6DJSo
OxnR8zgCFjpAw6vjMFpY9ZOYH6VfoSAINPHM9KUsbF3UjZHgLjqJoDMCQKlYTaps+r6AjMW4VZu7
qpB9oD9vuWw8s5q4PUMj7kVWspXT6NIPUVHCg5fJ5Pow74a2Ag8zM0/aUyowB6vHz4LSuT6t8z0z
jRXHHTgFU1qD//k5rXWqilFMeXsqAH0quwmJpu36pseYBi9h5gkKVDe0yLfXw85v+3/CQjl+MrrV
FgBXkXYAB0H2E80v/kxFaPcPkZO0z9ejzLcEoiAdRWVwMtRdov0iMxAYNcMW8HPVo6x20Eux1Nj0
G5qfuki7DZo1xvGFgQEGC4Vf4C7wmJuXP6uhp2Laqs1pAK+HUs0votaTk9vrA1sUJCDLg8ouvpsC
VbMl6Tes26GAoHZ0otB5EhNsdjF/4Wr3lJXCvpBgl02GQz5CnFnC82uQbVG8TzTyFDbKrZC1fq5l
hxLXR2dGVh51vQ3dw788j75+InI27CMVilRzgFnLqkIU4El4orl+4gnz5PBkDiDppJ7KswPNXlbm
ZDH105x8CzidIN9OCIkDgRenCNg6TWrRFGYXDthmkxIbdbWtdEeOjWlFB+OG+p03aQxCwug5dqvX
3F/Fb83fghg9irl4D+Hp+8Wq+fljIg4+rtEl9GRWKlTHgQEMaWkrDRgc1bOag+dUs/shY7/N1PRF
KEZdn4zFtv4Z/ivN+TYXWi72Q1jm9BRS3at5BYxICoph7XITz1GNAfXY3EDSzbsedlFh+GfYSHah
XKyjVDM7pVmTqUzPCnpKVNEZIrKBtXkF8l7uITv14qTcRp3+R1FCiHON7T4ygL9Stb+V2Z5+BXql
gJFNToqA3P6c/LIUq7LpDDTVJTTfAwAoA//6QC/NL1Bc0AlFCxHds2ktfptfmQxKCqc+ejLg1GXy
6DkNeWL1UmVxTk5K7ZdxcxiqfuW0XuQaXyP7Fne2xs1IHyKxQNzWtEBBKD21BRSxFVGqDxurcABW
6KECuLKaFufoNJ8EaCvsZSDh5+VPKVVKpe+xmKsR5Kwuela70BaLyo/lxqXQVTSgOnB9gqdP9D3t
/2egAGrj6AYfeZELSz2ri4jS01h7ptE6EgpWWf2SwymADskKTvXCyTGZhkGJGMrseGdMX/vb10yS
cNBjRRCOhvyqKUBSF6YTM2WlUzV9m8WQ/o0y35NjhdmlA6L00q3GcsuQP/vqLLQrlMrFE+Zr6r7F
mT0jjLAfB7FFHIGZFlc1m4bRXg6y16gyDoOmuppIsWqExmd4K1z/bGtjlH/OZCuO6OV3iC2hax1C
hS+JfrHqPcv/WmPsn1ECTI+KLcTD56iIOKqBTlNF4dix8ESBEir0wuNgEMAE3c4bzatV4jZq4Zh9
63Vd9nB9oBfXJ5qccB1DX2IhjgcVZlnICkU4jirdKf2bNADcBZqciBq1JK0daBcX6Ldos23fFVqQ
tVQWjiLq711J75RcAfBcWDteps+zWKLf4swOzgFkF7UMiHBMt+02qQ4w4QIrF9KsULSOgYs16pU9
sTaN08nzbecpUHYWG1gAHQEzsYgC2Stc0RUL7bC6ieK1nXF5Gg04b+FUgbzULNltqBAmAoxdj4ZQ
3BRaF4J9Ld4I1dGMXwHatZWihfjv4OoZPxJQpcO2PdB4dPQIT9tmpbCx9mOUn0PvB7mJalkVjklx
X9b7Ub7pkrVy3jILmeDGEtJEWLigmDH7nkYqBaQBn/ekTihVCUxlwM6q9CDJhV0KZwk8hbSQ7ZIj
G4L2yfUtssDNIwdWYLwCD2XcWGQhKqH1SYOmFaLLt+KOeLmDNOy13iQH0wdeEW3lcGW8y9WEXBNN
bBx+4O8t3ks8zYkyxFV16idEW48adJTv2gQclhG8SNquPf2XWcDPeLNPiFmMqK431SlWURBV6t3I
0Y+LqZ3nlV0ZFDY+wx2HasH1ib0wTJijgjCMBAvI4HmSZehBGWUawuI9DDWA3IWPj9OKmauHgDAF
/d3fhsPaAZwEfDvUVVD7/rlQTdZHZKACsmcKO9zg1ggCcFuTQ9YMDs+SlcEtt8XPaLMbpE9GsRQK
RCuHfdZvY/M+XgN0LOcPb11YhKIoO3UsvpBt3w6dYKxMmI6p5NiqIO5VyJpC1UL+A88/YhUmda/P
32KVAGagE/B1wROGq+38piojBkEJvRiOqWQ6oCfFYOjqox2Fgp9XyMpboXDDkkogfK0ceNP6+3Gc
zyLPrw1QKAIVfiLHDNBYkgteE2orTdPFhT+FAFsD2xz818U9SJW4TyHEM2AuP4IBZzhNN2YJ19W1
7GmZ1swizQaDg4arTEYkCVT4CM/coUq9RvrIx5e2r/y86bYGMA/C5vrXuxgXRhYoLEL5benmmvYj
+DlBOhz7HiIfFfc64yMDDS4Xd0r9FDXMTYFn4/3Kt7s0seAVoHxhTALf86M77osevMkpLOdW1sPD
LRwsRXoc4s//MsCpr4XqIZp3c9ZN3QOOa3TRcKyAM+8Y8jYZ6K3xQLiXFo2np9ImiBs7WDV/WWhe
4lIHpAJk3i+wGnoKP0+WQs9NtW6IdoSe6K+A5/CzB546HmI0p9PkiSq3oy76KqVnUeNI6HRbbvSz
OmZn0Sj9tPvokJeoAnluqpfI4A5NmA8so1Mg8Wz1fnt9ohYnEzzEcGSgITf5JS/8qJq2yoBUFuWj
iF8qRh+qeU/Jyll7McZE7MdnB3hu/uxJBkCEGqS+x44ew/yxLx968nZ9GMuFZWoExx7mHV3bBfGP
Z42QQVZIPurBI5CpTiCkXsdOpFSs64EWr0bU4VH8wLIChxniyrN7o5CSguV5rRz7hrhKUcM2T7GA
grAysKxy2C8CMbAScnGyTyEhXQKS8mQ/Myd2hB0dgEzslCNNG+t/2Puy3daRLNtfKeTzZTbnodFZ
wOWsgbJkSZbtF8KDzCk4B8evv4snT2balMqqqkYD/XCBfDkpS8EIxrBj7zVA1Mft2TWtgTpVeZe7
tTNc6x8uxshFw9YOeMtZ/xK2hO6gipOqAzQQoBiukfYDQxecmNihpi6qFJfV74f04t2hf5+b5L8u
mDRtZDlNA9Fjyb6Ozql27JNHrJkb94CrzUCYBFAnIK4upGCgxpLQsUV1uagOlKObOg+2nBLZAEBG
/82mZhcAJSdxHAI06wVdtArqwezzU1PytnoLIndRXYN1Dkjf8FpHJMoDSDTbbFqAbwH2VfC64DvR
H2yZ6M2mNnq39sQttIUntZks0cMdWBXGxHGMdzd1za8OLCJTHCVQEL2w/9UyKc5b4IO92mLuigOj
9/vuHO6Fe87RnO6gnENLg5TQjTG+zBqh6xDtwByFxDmIZLN7T8d0YSZkUDBUaWQ1IMWAan7mDrEc
OoLoe60wbjByesLfq1241NpJZosevp+6F1EQngFlVcC45KleOM8hsWydsCEloifDf1yhsMoty309
lHvwzDxY4tkdAjHQuG/xFK5tCSigoCqIQ/zSKzEuZTnKgC3zOCoYMk/tPuQdirp/Pu5xpN0qHl1s
4OjmlI7AYLM4uefHdjDgyM4FlffyKG9NvyZrqYnOVcPd4p5c230giMfijgXJTbBlv24FZZ6qfVrl
ghdrBGNX69HI6rKPTBnfw6s0MwahujWPrk1fgNeRCQQK4FJ+xud7MQj6KXCG5s5G/YDqH8T5Td+s
n6QUqvVGeA/hOoN1b+5IF+joafVOlkyTUAS8DefjysiU9ZkRr9HPX4emWJOYOF1Q3rcgNMHbvtF5
EJo61L15rlxpINMSmSZ6z1WLKh+W9S3NuMu77ex5ZvsWUmjcWFV4HnaZbRU3WSaizj+V5uTDPnqJ
jQz/LSWSa1MLiwfRB3BBk7L+1zeO86aHBUooeOkQLGp61OBVUEXcDYjM1VaUKa0FEAIAZdM6/nQ5
apu8LFHV5b2O2RdIuo5Kq8dlduMgu9oK9Cbh5Qh6+8VmPDCV3BPU4j1lyIx0eIplTB7lFiDg2nxV
kbbGZU+E+ev8hGbLEHI3WYBzjHaoBr0DeWOV2a64BY253g4uP7iOw7BiXnrXapA5oO4oeBybGWEB
Tbr41GVeld3aXUQM/pcLHWYdeB1/NDQHunUcyLekxxTotA2le1p+fL9J3+jID/HdTy8/iwQmkBMi
eHx8irGoxNpPdMhsbKCQ7v47TYFyIEwXjwtAXVqWYhThWPI6ltGHuDI1P7VyNrZz2t44eq6OGipS
4M5h5wIy5OuUVqMGuwSXCt5kTNrHqHpmN1q4rMdOL0aGNB+2x8kvZbZqOHngAjbLRc8Ho23fWNx6
8AJXcCMnwa0b8kzwNBNt1o2dyk5UncmMWyjpCzr8tENOUEGoryPahtvx114ycsEopEZsWFsy9iBf
r/UODG0OimSsoA9vLaxvuF4vHOiaQgXu39CN+PEEaB6p0kmxdX6RpKlSi0FTYBDCHRQxzdAv3quM
WtLALeKcAI402ErR3kHnZxmzUOstYAiSSjCKFRsOTG8W9g7DLWzoj5NhvmZwVk2kJMAXLwhJLM3F
tpQQePjPCuz1Jui6bHCvQCcZtQ3u9fuk83/bpPza+fy52WmpfVpKTJ5xPAPDLI+ryFslyFCrlZ1u
EMywK+xCZY0mCm9cUP9BVxX0Ebd5dHc20ZM28glhMQW4ffuoDLZgg9XsqYsQO9KxeIjvQ7e5E0/d
6qZ37PXe/tXytAQ/9Tbux6bUal/AxQTCAI48+ShM+N9z5YLwXH1Eh2bNPrJm9U/olVyLLOGHOeV9
EVRfyCppElEgyYYrxABkoI9gK4ltZNwsmsW6PMTPw3iOaHVjp7x2gH1qdK7ND/Jhzkgopnu9KhoD
5PnjNoX20ev3m+TVVoCsknGKcZekwVEJYz8MecHLwUVQtY+IILFxi/dwZXuUAalClknA7eCi+pkW
tKpgZix4GgSUcYXWUai8cdzfaGJe+iQll3Si0gqeXBY2ZHWdnrtRSLoAoWPzQS/gZz+Zzl6K9Ph8
pIZCWAteC+exfNkcw7tkF5qRwTyzuNAlJnyPLF6HmoBZmP59eeM4u/KmvjQ/W+6U4ft8BBbMy7LW
DoCf6kVoYTG3qFe3mplt8nnac3EKFRlvzGqDy3u9Ch9V5Vbl5sqdCVxKzDuAKFF9n4PCJE4UOlVF
GDC2oZlC7ahnRbeQJcMvSh09vTF2VzYPCEuCPQBaNg6vOZO8G1jCNSyuMnkV3nf0Ia4rHUlWPowW
HZ9B7Pr8/aq6kOWY7KlwHkhTkUi4TIHVmZTh/hBSrwRhoV2UTnHSnlV9OqD9WxhJ/nLuTxhJRNTg
IgMmO+9dHo9BkalZjYkJKdnKZNb8rnyYjC9SL3H8tYJavEld5jgaYqQX97yZ7dhVZtw6CC+3ya/P
McsddV0qMHGK5wD4zpYr2GH179Ah10NJMoLUNxJUXSXK3lr57LX+I8ID5QiQYwRhszQZUaFOwClC
5eFosgSxNEVCtqnoirDYweFvVUH9qpJ0yQvIfCiLRFv7eaTz+atavonkLUZGOKXPFOgpTloEoA3h
nmC00vuIErhAQImFVYl8Vw0bGJxh68p2Ze+1iPfT8EEMOjcqer1swGIYt1nwwGYTzzN2Ad4BbA7b
Qz/qSXNiR+pmfGzDRRtSCayu5rIpFRDgHd8p9KgDiJM07WsmIfes2aAu6Wr1CjkOQf1o2rtCOYZZ
Y+bFPVxTakiaB5tqdBo6AIgjLQaFOHG9a/N1HEzPpuj9CLkpRGKVwBrCcM9xb3LupbFoilC8YoSj
XO5F/k2CUl4mExvgYjtWYygyQ7RDKKFODQh8P4DgIzhCrrkUsnlp2e/ZgnWbVjiyVavnHQSmcngK
tVBeihJ0A7CW1Eh4yWp8ski4BpYZo55J92G7IgN+gGWNCvF+h8hRYF7FAbQlZONpZEMDyOpwawo/
+O6khdApH09w5zMZAj/kIYVY4aqHJgszUoO0T2OzzLTQVDuIdUe4DAeFpdDMFNRj3G19iJSrND4y
2XvJWpPmeQxANqfEeiudIK5d1rVetJHDNpAgBgmkUZ8DsPWB+DNymdWV7lkDkFqFBUJDYdA0fPRQ
NS8EdhPW2XNHIzeXK4PV9iJslBQG0Otkr0D0F+Fuio0ygZTNAI1/DdeztIWKuvIyxpArbtJtGvAW
E25pgCEZBp1LWScpOoy0BvW+TO+hJTOoH1XbWp00utD6r2VqC6hAMEAVhiAAtS+MENo+W1ohedII
nC6TxGJrSBoiLZMzjsQWa648NRrMISvII0rBumGkpRCHNoPbABAsB6gcQ9KZ2Bq6J4LeqZJgKUEX
GXYk6wavUW6IJUG1UGhyi2jFsgaWHEV/vRgjOy5KF7k/vWeeJJiKhgLEDClZaPmCQKaGh2tJU1Z7
hsuMsQuPiti6LDQO6xaG5dh1/MZI6rc+3alBpctQG4XWneGrAE36skkSxmxCeQEpWZDrIcOOVCWF
ds+qI2bQjrovi/AI4HZYDFIGfh34Cnk82FInWYkPaaIu1Lu01aG56THFmVAQ0sBwrJNqR/jHaAqb
hKeQnX4jIjpFEqASlE2itU+d0mL9xHSXi4LZsMciTi2thER9n1o+XVERAt0dZw2wJ2M1j2FHTK3S
VJTGbGIo4IapzY2KrvSpXgIKX/Bu20BhWqM2FWWnJalVqIwDsIseh4wRlRyEaCBUCRIxF5xSmde1
gV3EgWxFxZOfvJQ5+NTYRHrtxYe+NZTYjSz4CFjIXkbJIzICRiKUC603VXlRcM959VhVZBuxkh5k
9UEiq7qMILwf2ZHy3JdbrT1rkBFCd394IPqaTjsgzaX3ATNYTJk1AWKLE8D0gOJ68tZ0K6k4JhTW
pcq2pNKCizq9TVY0XVTVmR/flPrMR0/V6MkwC2G1jxG7TJ4d0ummB7k5tTfbeNM1jJkryxwhJBOA
ukyk7QCl0FI+txXcWhLfgpQ9tlqnhOyW2vkrjfnoBGhjiaLjl3tFyh1F3YcJNbigMiL/ppHRdDv5
elGDDS+SpwAaTNS3OWAYBhwJow7QyZTuJpHd0cXsN5sfInLTteEWM+tKVvxre7OQTYrkpIQfD3Q5
EQWIRuNwJ0wFI5/cwwz29SYd9upB+Kl/s9hNigKfRSa68iguoZCX2uTLdhUZjZltxLXshtbNvP9l
tPi1h1Pg9elWBjM2QRsEtFiZvSnZEhIS5I66k2yxr/cOmEzd6taw3urlLBOi8KQDtGlqUyxtFqpA
9FZ16kou+Eu35nevROvKbGTw4kRHXkYr1iN7xlIMyenMdpMt411zs1fCFB19MzmVWRQT1H7EFtPk
nGSRhfWw7CwOIZy65NYYWriWh0vYfJlwd7ISC5slJE8cGRsSkE4DTGNw/Y3dxO7cm849l8EzBgMx
M+AlqDogQ/71HTMqKUIKoD0GQ3qES62guhW1EjdaJgaKWpGeH8BiGUIr1oxwRZbNjeAdBPzLoZFE
EMEm9sgk1DDNwk+zrAqjlIgRizIau9MaSU/FYqsJDzVU0aTRHnvwKoVF3yzZuITnBmsCPI6MxKjj
lrQZ5VdFHS0BGnAp8z6Gx6buTOgcGCoT6n3t9d2Zxd5OEI2ogWKCSXXk5NeCbMrmgQehgyiVUYm9
HsuN3QMXMvS5PklPyVM4ULdmJgKWzUaRM8TEGnPFnc4RnGBQontVWo8jEGUDrsEH0wIhkeglVLDV
hupSJDl8XMHh4LlQdpVW6yOof1m7kIXBk5jRQHGejTcUxPZS3naTqw+K20Wxi+izIm59sspjUGi5
c8Ekaxg3e0k9TMxMnR+OTLWeCIUq3Ahasd8xdRvjbO3uy5B165K3KvYYYRi1ijp+I1olxP2U9qWN
YxTOIXpRnYP+TOXHdHiE6aFelYylhZ1eK6npF8cyOqRQGfHh/pXBbSHoMjvm/Y8MqAjKDWYG/ErA
OnSgRtiDfQ+2WMItfDA5Ob5+VvONAFYeC9c6WSbLUNsnBDO7t/nikCjIJCpLJg9OTBWvU459iii4
5RwEnSF+x9Bs3zFEl+F2xw6hKWeZF1bFSqtwuIP7BvaiUcZrgRPNVHwnKBclfmuVMaqucWZWLWRD
YbLBcuuGQnaffS0RjarZgsNplQmcDjM9AyYxQ+qvSCAbCeW3GlA3QXxSI9+KgdGsiL+covmMHMek
N3zw3zvuwEtv7aAAMn4CNt+uFZeTN4nqtiqI+dCDzhXVSgYYj0BwvHzMFAlBn2hluKww4ypizAgV
WaWDvmdsDbhl1w29gTz/QQ6c7SuoSU8rGI6IE1Li6+Jp0lrJilHDTM/gAjqEdhS2i5gCKAZA7DC8
VaWm+43d5D5e1hbyFEafP4vhIUiXkxSi8IGkjq66GnMK3mGxFPcnwDkS+DNlMUgfarsfAuoQARMe
IyZSqy7XWXPHkVPWHwLtg+sPFQ0dvoP4YF1uwxCEJZDnJ+S4nPdWS4ymgxYGtwMswWmkxsJit7Om
OwKmAq3HxAqCZAnl8FUOlx2NzYieB5w1jk9KLJgMXBDlfoLTB28Mbnp1Lq2bvJiUqPRI3Y3jkZAR
PgryZJzxLOR0m0U1tAojOBewtlwnMOuBvQWiPWUflqu68p24jyB6nC2FIFjwVW3LcFzSuhrKCqLR
MjjSZHgjtMT8P3UKzdQgj6kn5ZbPUDj7hEZ2CwIyhQgXb28CMKHChOzF/G6rlX00dPVQez5VQMvv
8Y5SK6xTPSuO3+csrhzlEswV/2xpdnsf2jTmSwktKZAsbyAfDsF6UfWt71u51Z/ZYcLVai7iGlR7
MgMdeoYx08rLAwFuEjcLqNebAloHIoJAQwizA1VQw1KNoD/uYQtW4fI7hV8pZItKM1poDrB8LhBe
zq3j8kp0MmV9AFWElhDIsrMO5mUzJuXo114V4CXlp4x7/H4Ef5iFXUwJ5Dk0TtWQTZ2jniQmbOLO
J9QLSX0gNDZ7kLuKgO6V/o2T1lzOmUqnmUn1QgiU/uTG1XgE44AR1oxqRGMBfj12+rB/EKr4SYo5
UJYHo5E/CGBFIMPbhONNvj/npb+kDQvZesbyedGtWbuHrVjkv7XCKWhrm8S5XbZwEmQjJ2Jwt/6+
oxdSEZMeE45qJHZw9ENCfhbOCgOuP5nMRx7u/OseWuGCja1zjxtIvww3PnIoeuX4lvl9s5epSbQK
/BpkbKASfKEpw3BpGWThGKE8DU8i+AB17GBxNRA92HeCRnS+b+7KJeFre9OE+hTcIIMjqCWHXo5v
8nLM9cDlUNQjD9loQDrYhCqs8X2Llwt9anBy30DF+opY2AgyfcNLESop1O1S0C86dlXLD/9qKxBG
5FHex8bFahcyB+Iot4nkC9ChDCvEQjgBmZehv8VCvBKpf21mtmuxRJQrqqAZsihf6AJm5mbuyCak
Ly1IDKdmYWTGv34BmWSysVNC3FLiLoAxSdtSgY3bBMCYwmFBQ1LYW7zsy5gbTYDdiyoP6qwXEEpg
CuCdXmaJV9ZIyvGF1QgaciyFXvcckn7HP9yQ/uOt/8/gDKoJGUChrv/+X/j3W14MVRSEdPbPv98V
52xPq/OZei/Ff01f/fNPv37x7170VuV1/kHnf/XlS/j9n+2bL/Tlyz+sjEZ02DXnarg/1w2hPxrA
k05/+c9++Lfzj185DMX5t1/e8iaj068FCPR++fnR4v23X4DG+zRzp9//+eHmJcX3VlEWpC/Z3+7P
54+Lr51favrbLwwn878KgLXhEqJNpecphurOf32kAXs66fZg35884LIcEc1vv8i/YvOA+Kk8KbRM
Sw4vuc6b3z8C+GWSNALYFxg9VMZ++WMAvryqv17d3zKkCfMoo/Vvv/y4Gv51IqCgBtMITBSEd1Dv
xeNdbCFxXvGcT3b1GOwaNd3HY7QLEKOnoojJSZ7KhLgp4ijaKg5M2oGoyoJhgMkL2JxVARtlWSPA
zCH5WhVLfgSDR6piM02k5yrWcmNUw50SGxJfLxi4gNYsNQK+gkkrZD5JDiK/IOtc2aVmKU4WLxFZ
lYmSGUkSu8Mq4tqTVsEwlRJ4Z4TxOSoQinfITrWdzfDDim+4two8oV7Ij1K6YqpNmHBWDY9JVUKE
2Sp7wKGPcIJFjqk0wIZJdNhBocrN6DK/rpk7rXcj/4mPajvKuI9obO6jcu+PZQxuYu8yzE8f3X9p
rfzDFfBl1fzDv/pfuE5URCr/8ccsvFgm+gsq6X9b1OQle/+8TKZv/bFKFMx4gJVRHEXJC9w3BFx/
rJLpI0CVAVsEuo79cQn5uUrYX6GkC3EPoLQmURVgdfC1n8uE/RUhDjDWSDxAbQr4Z+D7/3jCf2Kd
/Mjv/bVOAGuamNQQy4cbFPDpkjLtup+OWlxk27JPkWEW1VOveSN1VHYpFV5TvzL1Y1nbA+eFKE2z
o+W398X4IGevMXdfwpAXd/NiLSLn3/JE15oz45cuI++axgPWVkONbfT8wGp5pM1hVOwDpAgXcJob
9SL1cdG5C1pAQmGSbrTpXhgNOurKaFTsXQ1TqvthUT0XuOkiHanq2tk/xbs2u4+RafbNUITHOUx3
1+KGka0hyd2GxL+Xtv8HJvS3R8T/wkmNufSP5/T/rZrXl8+TGX/9cy7L2q8AOIH3CyQxiJyIQv+c
ywr7K0hWYI1DjxKgH8Slf+74HP+rjHovhE7A3EdoMEFmf05lfATOIJADk3DORCH8l2ayMNvyJ6oc
90MWAKtCYy9VVfxRSVQSpopZ+F4dOeoAY2YUbFpsu8wIrfOx2QGTbQ1afkS5wqmg1B4E+wQWwF3i
o7R070eiSTuGx0RVN3AC0tUSKZqp/FU9J7Ac0Hq9Rq0lG+q7thx2fQJzhFy2fNAfLSD1jXQMDNow
btM1cJBwkZ0xBMjCBtRMaoC9k3JXyM1RxL04G1H2E0G6FYKNGAY7LmjhIIq7ciQYWc8t0gyanhGK
XND7HGVihPU9EIj6wDxPJac6WcnsB8s/i2x/oIKE+hsyV/EeoCfb7zlDEag5VS8LX7UH3lHVzOCa
UwBcRJ280xj/ChidbeAw6smR4BT0VOLKH7a9GaFuWbJLZG3SItAz1Gp76q8Ehq5pVllCA9W2LDHU
UTKEsrWSAC7KCkaWeWoK1HtgdhZwa7lWdRprJlMJqJcEBkF5hTQPJXDLPky824jTxeSlyew+87q2
XPjBQ00eClCP80Md7SPto0DmL4dzAjecEr+GQQOK0dEb1FMMvjgqw10RPPf5Q9cfKTYekIqTdCUk
Gs7dkywexLy2kmLX4n7HDj0cStf94AMNx5sBbKOQXeSip0hjTCIXehL4eqZVH72CKHKyFUb3GaT1
BOSxoBzPBOHRH9uNwqD0ygR2MgyWWkkockFPhMG734zIn4XD6zick/yplR4EGIFjMzX8utTZ+j2P
NRdc5wgkeR8atUPhEWHbcy8VXbQR/8j4ue4je8PnHoFkFdzCp6SrwAOVVy/h/bnKJ1/XHD7lTQMJ
nY6iWpdTS2wGmK8WgE400ZpnChf3fIuB/yonVKiOxusCotzxD95cYBP/UY2OYiMgvQRLuSCKdkMm
LNlR8QRNsvpWMkjAFfoSFn0BfKihT1DBzkMW7iVtfI8DKLoowiHLoL3m5ztFAnwAMxsVPj9rHY3f
CfBYVzLfKgLAlWkktnB3npBGpaMUHb5bdjspgQqMBMS6dM56DHoKATVhKakMDFe0EzickOfkwcNc
JFJtUOkkwgp5aKLnQNv6WqUPdW6UXIrqMOgDbWxBeNwNUUPLU84IBf84cskm4bXfnXLUTdwd00g1
ioHcBV3nUUw7GrtjAoXrDLKrvGz0vstXOFgKJbzLYGarBfAiaHwDxXwzVprHoW6eBC55HhLNLiVF
j5Q7kY+hL7oYfbCLgTogPiq59b0aJIsSLjKpoQGOph7EtLDGRGxQDhBexPSosokp1j0YhH1miwxo
LgLKnWQVUF+fvCH4pDoQDSVm+syOHTQRu+M4KqfSb18KP2NAzBsgpHCnaA+jSJa87CUqNiitNGEj
vwH6Aza8YJUTVwoLM2ezlZ9BGJAvU1TTpyNZrRgbKSwnSCRYSiv3bILH5oCCnbKrkq8ZHAqz/j2P
4aawiYGfPWjIyBBHSCXCnkYsgHZGirvDAic26Vu95F1GWmQESuz9Y17mAQJp4B760iR5vwibp08n
z89Y5XMMP7uU/76fQ/VQmWT5IFc1K2qFcpBVnJBheoAPyVE9aldVdINJO0ew/WwEeOgpJYZE+PQQ
n+KfSAEnDtcnxfxRjzymuxh02lc4yZQOY2A3AUNJMiBwyh3TuzQxsjP8ym+BhKa7yOcY7MfBJf/1
DFPW7tMzMJEPEHNZwLorcNR2sADptL4fynlG5aKbs7xRSpox6Ao0wbj9m+8Utm8GTooSuIW6q0MM
9v5Gg7OU0UWDs7iSQFQ/1xSM61S64yRLNGBqZCmBrq6nkmG+hTmPh0qNd7P+OqU35qM5KToCkAsl
G9Brv45mxwp8yga8Yg6Vnr4MD9PVThZ0DagTR7bhjMbeSB7Nceg/+griKOij0oSn02ZzaIC0E6v2
FO+vNIuFaEGkttA1S14D2EVOXGMXrwAa2Lw5uPAigfc2F5v1LbnwqzP581PM+s2qY8/RqpkKop3F
6MSURRMmVUeYJha6vGaOijM9AVtYwqJxCWxqPFhi3Xjt1wf/r6GYzTNN6Kq0j+BCR01FB9xOh1uT
q1iKI1gFACzftzanMl8M/GySNWkMAxUWXZb0ya23NurjcIxgdXUKTWhc7anbG73V5DpnsW55Skez
OHcr9pZt9rX1i/gW4lsoSSCxgfvf5/VLukpKRRaLq9CCh7ZEHWaSg/2+r3ORr6mvuKhBkhBqm/Il
SbnwOahQZRhZIF3d2kh2AOO0BpIMWL/IMCCC+bcalLAvQhpVuiDVQaUP90+ln1YwkBPbDP4G03hy
Rr/hV7dImleGcCJX/dnY7E3mImmYuGIVU+tPydjaXRjb3/fnaguT7CKu00jAzjd6X2zzWCKcYoZ9
b3Y4yEWlXnzfxDw7//s7+tTGbAlKlQ/dk1TERgAfvQVUu+zoSN3QTp3REXYDuK70HADj+G+9qk/t
zlZdN0Aj2w/RbmkpWAmhEf0AuUwLvvJuvaq5NsNFL2fvCjg+WmqRoJiiA961HliaJWFnZd1bso7T
cM128klC8s9XNgsAuEGooS6LhhTUxGrNGsICeM7QS9nQufHmruxbn5uac7wgbQz52gBNwXoeXJXQ
GFeqCXMLbNq3961pgL7p15zwJVVSxwyA55q8ZgUqe0d5aVuI/ArUh20sd/dcxNzYKa9MfoCAUXMA
CRv/zcVrUpKTGqlcxVSTZVTWD0TrjjdG8FYTs1mRxAQKB7WEOZhl70Bx3ie+ioCZvKS4GAwkruFb
uRmkEQgJySNxZbQtwBsBy8CRqbmliHYt3kGHUSODPyoo9fMtuc+1gqmRYwOuUmeX0wtNnoMj1eHO
8g4fT/sWIOdKuPOlvWl0PoVwQzakUOZGex23ZEM3IP2dkq5SbTmO6g2NkjnhaFp/X9qahRttqowl
RK0VM16kq9rq4SCEi4oB6WVu5ZvaqIt3vE0svljeqlRPvzybuCABgwgLlW5oUM9R9ZWAIKeKGbTc
uDVsiYPcKwDn/X4mTav6u0ampfppKCGkV0BJSgOiZRkBUAUuk8NNwYP7fTNzMvHvw/ipM7NTO6di
k2Oe4tR+kx0NnOoM6Ed+Gy2ADV5DptS+GZle2c8+D9+cPc4mZQAxHwzfJIbAvjAgkyRGaPIoPaxk
vbVyc7pNJjqSVsnP0v//z2f+Mvm7/uOEphO9oqhPX6rPSc3pKz+zmhKqWMoPfyGoTgugRGDf+pmh
x0coegOxACEVBUAhFjPkZ4ZekH9FVARS+OTkDgLURHL+mdWcPoIjCHhJsJ2DsCWwCP9Cfh7h49eN
dRLHAL+OnbQrQKVFRWu2HvwxCGOpyD8QU4SLcVEc0nvukea6RiG1rhembL0ny3SJI2vNuU0Jf6DO
SVxlpa2Gs7Ru3+mi2Nab7EAWzB15j985U3LJYQTy9a17QCaifKkt1sgWg1FamgtdukXgipa2Ghft
O3JhCkwtjWBJzHJXLuWXcCt+AOXnSWv+BaQDOF1ykL5/gGTJul6CdWtpACUQyM6FBjgPD/yuWHeW
v4sXgp3fI+Vhke1glbsq1PPGVA+pFbnQ/tTs7C7fdceuN/BJvRvXqtOvmwe6KO+ZO+GNX4pGaHcO
XctOspEQisKJ1QXcf6nYoSF/xNt8iafcCCuY8D6k91Ag1t7UDwbQAdWEfQGQLrIuEsAGAfow1WW5
9NEocHx3GgC67DHo72Chom1fGy9apvhZaPhuYYN7NzxgCNfowwdvZba/GPVoKRusJa2yOyDdoQVL
9v6BX8CUCWdMbRxSQ4FPVrGG9t46RM2dtcONevCXcHK2QL41qZ463Tnz7QqwrkfJzZecrdmMRd3G
83cVjIKZFTizbuKI+5GY/Q4iKVTSfRssldoo4JQG+3IW5WK3CT3wNYJXwq2EzABafdGAY4u06krA
c/XroTNSQ32i+wFcENHokC56HNepG+2KVekkKEouSlcyZSNGvyjui+oyXsC6x07d3AlW/DI71M/M
JvXULVo4ASjn62CQLNhBVzHsiRMBVKDcCy5kMOL3QDOYU7Jq7zpH/Ri8CgZOJ+0+0PuTsKL76k7F
TSV0xlYXWVfDgyIR5rKbyMbNDBFWgw2xeVGXwxI5c1OTrXTF3TF7zM8Wkm3ZXZS6is3puYfvg13I
64Etrwhg9zYAgkCGmMVTrXN6uWu3uP6FVBc2GLQ0M2SzB4dAr1iTO/S+HWY2/HvZyCjWuGMYTaqn
ryBkINkDNlhsBN42NXQwX+5jG6lYW3HJu00PAaCtDzyUFGOvUzFMz7klhbpq+UZj1BZoLEaLLKFT
PqfeuMpsWMMCAwpLKfzEe4xpxBr9AuQAEbZ7ZaAn2Tox+kCvGpuTHxulwkr+YHg472kfxF8BygPO
Xy+4PRQ/9O0bcl8G7EozYLQgGzVJDhrCsd0Ne+mYxkBrwlh6hf8nAc40GOB712+NCRTvkVgqZ7hV
bo29MYB9jalI1mlpZm0DogpoSHrd6p22JKxOkRV468XaiDB1Wct3RGRdX8rleMrgc6zBdKcEISCO
l/5bfmi2PRKZmQUsi9Evy0VmJcoLWUZ30qH8iOABPyh7fwPUsEXtASAlXBJsgT1Lx9Lia7O+a/aF
mSkGJ9ioonhgqySQ7pAeRJsDDQBJC5CGsBvZOWdnwL8hXw8dZB2FGUZM4LmsC+EiIEZH0WFPHg8i
bt2tIxyqJVawLh9ZHqUOvc13wGAptIUT0+RpGHv5VnxXeV22ersGhnJZRnbYLxTikZdozywQAPA2
uFel038AlGmAVHTKISai+7Ge7IBzt1Kgp3WptqjwgvFlH+vK5MWTDAEFIz0X1Qk+W6KZOHAcRfZe
H11RtnjVE4iVvaIoH8kunEFI5OvVCrnz+gl5CT21uvvSUGEzZMrhSuBcbbRg54EJgVSSDBVf7jSk
INHmz3BmBI8o6ZB4fvMjAoq5sG9GNw1RTNBpu+St5AEu1tyTuII4SgaFsUV6ak7RCGNOZNxc8KrY
/0fdeS3HjWVd+lXqBVABby4HQPokM+nNDUKkJHjvDvD084HqmpFS3WL0xUTMH1GlKIpFJswx+6y9
TEP0mHzV2Kb3apkb4rnaxzRam+Zjl64d+akN3XKLcAgegxyvWlLAC39+7h3fmDcl3N/d5HzhWU93
GimR2/FuvLMeGVNeweC+7m7lgQxh4oPdZt/dpP6dtVOATenReiU9qPFrZB9D5yaU/PGpfZJv0OgM
a1ld9dI6cbtNL3lbDUnGg3S2b9vtV4dDBPI4DmBtdSXpX6wrmWT1/rk+9Usfbk282ZUS3hZr7QRP
Wxhu8Wr1D30+4m/EoddEDzVInnhPvGlT0DxyrV3sZ17nx7fjalqZweRZV4lfM5Dv+T3PNNhuIsug
6bRmcii+FO2bVY9DknNlvuWYe5OxsxqcjA2YZQNPU0SCTxr+tNqmNoeVUq/KiRhj174a8XZjeYPP
bQ2+hB+Om784Osx4V82v4mfyApRT070q4c6CHRse2+8arkx19W40D87JSA/9PneOurzhKN+7TKre
H4T3MKxW43uOx0QCeOglrqhd/Qmd5EKm72DA09xinVxVV4PtsbZ7DHuAm2qT8o2bft0lqjsNqUlP
UT6zYRWu+U6XbraLR8Kk12aaP0mQR65obaR3QeJJwJfDqthIo5vs+90IZax+s2/ta2SDsY+CFxeH
wlXf+KO7yvbTMTgZZEDWb/QVdnwUL7XyzFV2tFMXWbG0rXYmm4v+Gu36N9TM46F/087jVj8YAOyD
K0w3PZdHG2rL82icla2JBEldc684yiprS2z4D7r+8rZJ3SBioJXrItoyVqvYi1ErjlvDXlnppq52
SbwPSHwpt3SSIG6HX/tdgBKHRHJpVeR7FFS0bUtrs4/2DDJG83BFhIiRuP029r/Y20jAPF+b9no0
90F3lst9Nnqi87/K6JP+xXT8r6ry+zLnn0vW2C+cmc23cmFmtZf/0/+P7IKlfv3P5bjbxF3cRn/t
wABgmJ3ev/Hn/beGvy6b6ecaHTfhf4p0C6IAbt8qORO4xS9kmX9qdEv5W11OoijYsMskpYY6/F8l
umT8DeKB+pnvAV9CtOE0+68aXbL+1nFJ1hzsfKG0Oo79X9XofMjPJ1ZQf8yUyJC0OEgsavML+C3N
gmkknbUFOAIH9gZcqaTkRYNlbxXs7tAV5ehNk+ATZM8/Pbzzj1Pxzy2yS+Lzbx99gboYvSyZpZpQ
FmiISwKgYNF6Mi07e0qvlKA+hl1BJZF6YapBVcagrH61NWnrRIEbNoYfhfmuFcWOZ74KmwqGQU1n
sd7ayryZS529afbanOgxxLvZTICipBxaWds5Myp6dRvqsQ/aup6jeI1n2kEI+r6ZetXZxib6rFe3
8AZ/f87LSACQRnplX9xsb7VQvBH1o1WiTA4yNDD9ysLqpI6eLe3NoKcxOqYXRKGf6DC4id2O7b0E
ND71+7JfxUbs6ZRdU19/ErtyaW7w4z3AcAFYJv+CdK5fQYshj9pMK6rW71XbLbVpgzbZa5Ovgmua
pAwtkenPCuy89MUeIvfPo+Dffjr6zY/gBjIEbY63P0MmeZxg8gCu5xv0NrBzSGh9ZfRu8+mGnicW
7z295NY1EU5l9afpbReo0Me9L7QfYnEITDL0i9eSIyiYq75p/RJFFsbL6wavESRJ9xaVXG5AcCxn
JOvRqq2CTSE1u36yj0Uo/LSHzECR/uencUlpW66H5jd0NpBOPJnUi+sZswxDCCTAvmxICvQBSXfx
C4h0DkCdLUEBGL9gnryq2WX1ocrxYqhZ8wMIm3ViYzvv+PMUn8fZ/BbXY4mcWYELmq6Dqv+a6cPs
YdYvuUkhb4VRnpy+yry87TmS5NODFfFVNAm8LKmME/VLCq1BnsVOKcE658arxxFhtbGp+wBp1qR+
GzO6sKE0Ufr3HK2aYzo3VOtlO0MQUiyvHNVVNFmPxDa9RLjou8XA+AnRkBmsOr5IFfZg8SLBsfNU
ZSI0S3Re4thv2dSgoZqVDqC1F+7cDvtYUiW3F/Mn4PIlIPnxwCGG2UskmcGjvxh+WVhVgZpMZEKH
X4JQuGP3hjRSi1eRdRVXD0Z0X8c2mrn38F613pX2QbdvqLrhv/75zesLFPITdPjjQqBGqvThIBd/
9NB+gg7bOintQZEZiUV0Tis6ZNj7vLOuIYMEF+1D6DlEgW+aPpRduQre5T5/zkvO5OaT2kxfRaN8
kTJxF1vx3pLiY5TsOjN+F6NzKrIW847R3FaNsZ1H+4i71DnUTqMiH8c+PJDNeKvN5jYjgdZq7HOm
cW6MS7dyxtCrB51zbKBAJFNeJG18LbsRwqX6ia7tAirC0I+Rj6s5rDqY1HiuXaxCJbnyCgkcrT/W
9IFMZ9u007UOS6vXwg3rx1oZp83Qx34w2V7bnIqyXCkhmDiirj+/isvW7MelWDJaEfwGAcM+euY/
vQp1TrS+EGbrkwfmTQg3xrB/G0ztlHfZtWJ1CIG6/irFr0F0/Vke7I2UO1Bppt0c4prRlKxTc1V6
mSw8bEQqv6s5K2rRbRupqxAfsz9fr/Fv9pYloBQ1rwYHHdL4r0tolGF/mWQMnc5syEajCkzIYctU
fSVXxlqKTa/T7Ds9t97o9d+lzuzlUnln15LkNsHUeI4FJcgmacrRcIGD1CLcxWwjbXVMAYDmZZ3h
PhUW6NZ8E8/mA0qf2CN48sqBCqDmsT8U2oHSaVOq4aZjqbCj1jPq6kzu3ZveDuu5qa7N3H7NVNYs
Mh5eiX/gYDw/SHr8knE8C0blrsyylSzDACrq8CzabNPGEfAGq4wrxdYqyhfNJuByWnaaO1rRvUQo
WFl81qJYoNGLmYiTJYQIHT8j+Mrq8rh/ev1VVA2N2QydD7l4FetZjQsGQAvwpMDBwsuKELNfbd44
U3xjFo+OgbBoynuOPLpSule1g4vj2Cub3hyPQ92cey19IDn0rkzirwhcUnei4kgzOeF51/tyIC6k
jV8jp3qXF1KgRWbopE6vSTluYjvziqp3Sf/ZKk1zTTjPC9XRV9GJx86mURtqT5Ha3Q8bS882Ub6v
Le1gaJVflXxEanijLDbdGDxXCubB1QzzOGyvzCjxBPVcJ0NRs5ddzrJwnJit02jKAI0D1nc2JnDz
eMiV6pzq6QO9kycNQ8wqlk/5bTLIt3qpPRbKdWqZkYubZuKWunHCvpaToXRbNqEfsG1EU3artON3
qTqb9ugFhfZNj5BsanX4EDrGSzelK2dQABjEqU2c6zQIX+pdnmr4/QiSVCRwK8mvCv3LwN3GeX4l
BcNNX5ifTHnj37xzfOCYPxqE39+3AR0JY5XZRufrfbfJZ8KWnChEwAHU2IAymdpwNzl3ttC/GlJ7
X5vTUyLVFhLkcl9F5fcwwVmgnmM0F7nmlW27p7g/RmGj76wKre3sah14VNGgTkZP+DJq5S4N0OHV
wYMkqvuunB4RUWOgc2v0ZuAqcvmS5M5bpjvH2MIIUbJu0zGENmmkJVoKba9Pde1NOZBjVsnXQZSd
1EFsq45TLiw6zc/L5oaB506dBAWM46ROvOCf1x1t2Rt/2bI4fzBwsbG0YDRDk/51ogR9oMg16l8f
yvXzAK3Tr9odhS6uSnq9IjADxFpPXocgifxoqbHqr3od7p1iZ8D2VENi1pXgSlfDkzX6jqRehaLY
MB+e7ayNYN33m2IeDljaUQRb70M/ftdH5p4dZ6fMsc5/vpvfN6CPu4HK7ViLlMe8aINqkiY46jWd
P0HlzG3DS8rJ65yYRQfToRgxwdpI9nbQkaItoNtqXiRDVhpG/88X8ttqznXoNH+Jw2Mg4oD961OV
TVGVgUkuVYN4Py9okAoKtDTF6ui9aXAZly03GD5Lprnkf8BUsDgEchiEx7I4xl4UQkUSjx1c987v
u+osG8P1yN0N9iuGM6vRdvymDiCMmmtTmtdj88JW7md5dW8q8tdcei4K+zNaw2+lOReEXo6q3KQo
4OT863MwgqRWoOF1vpMcZflqbBBi5NM6Mhp/FHvVjvcKdjsZYGYQtgCmS9AbeyteOG31yQ77e5UI
b8mhnbaIdCGIOUvx9tOWkMjNaA8d76QmJ6hTaDFB0pLyjaHAJE/q/ViJVVxU+8rIPNy6XF0y75o6
PNZVeOfk4Sov7nup+mTR+mADXsw/VizasgzYRb148YTgl8+NOTlwelvgwNasItexGijq4iZvM9Ul
iAzYb1xXjla6wra/Tw4NtDGHcWbpIM6BfcQtfEV43RpJ3PdBdHt8vWqY1ATVK4u32ICeP1air1nO
b5LNBwHp3x2UDBFjaV93SX5DjhEhWb4wcW+FnFynxps5yd/CWSXPSK1JcA58Wguw0O2UTvHcbAMl
cgt18nVhf6Np+BBY5JUU5QS7sMGaCXvnCMNCr1GMK0WvNFcbjO8GwUkkxfit5uCXCKXVsEOH7+wq
qYbmG01nJ6uhDRglzBdpl3XqJyFD/2Z62Ismj+WB2UlA1sWs1HIcR8JOoe8X615e5btejn14lS5N
kWFHvOOWd73RsAzO7U1mW6tGGX0p1W/GegQG13d/XiQuzXsJyMAJewkch1iDtHQRI/48Io24IxKo
amefvQpfXG2tUoWIDG0f7m1iJbO4xpKr58cC7zrrfpGE50Hm5slr2z3jeK6FXz+5ouUJ/DIaP66I
gxT23Is9xeUTirJJmEoz+wJ7u+AhorwZNjqIZri1S6w9kPmFh8ZZNTdyeCyK208+/vc5auKnQCMc
b3ugNtisvz4RJSvwdlEIdZE5KdrNsBMQ6yE82m6Kx7Ieyjj/peZzKuSzKaaHoKYnguDFnMVtPoib
uGX6ovkSYbRmMdqf1HraZJmxjeVwM8nxS2HkWzbxzRi3u1Kf1lWBDUyMwEYZ1hFuI1FLR62Y/AT3
t8IExm0xJhwTL41VP0If0wzNqcssGhz9ri+km2kIN1KX39RF9j3rm8Y1JDxwuxMVW1KZX+WgPZkd
H51Mm7AQm7QIn2tZeYgpHslmeJ2S5DCPz6ES3Woi2Aw0WVR78uuofzTUlWnNm1GSr9Kk9+r6XozW
fT1aX7uu+lL1GWda8n/rUxMobqtip1em67Iofd0mG9u265q/CUC3++BmTNO7mjXflevxIGICm9RW
fo8l+UmCm1qP9T7KFvPo2HLr2l6pRAnT6dXJ/TLJp1KVxzGMaOZGCT1KjAeDqaIHiArfMvF3iaQc
R/qhP81D5yptf1tmYmOIL0WQ7xul8vKzTk9KDY1PKhfld5xlGSywKRmsyLhAXH4dLGaTUk4pkewb
WqHRYqXbDpoTYn/k5YQWoKLtr8KwnvylvsUYOP5uswKNtthVDVG0vTGUvtzRGgmtHOkJ8ImkR75U
K97o9HeiHDgi04wr20el5lFVtFTvgwEbE/CkEzSafYSM1bKaN9hImtLeE4oOzq882WnYe0mv3qWp
craL7tzxLP3BVrGEUvW9cOLrpOALjGFwZiyuSwc1YW3jhlR2ZBhVmbOvUeuEkr2zwzjCeM65a7Ho
d7WgKdw4i31lEs+ArX7TjPTtOEktjiq9QuyESlBAD6+nSAn/NVxNjrejPmHG4+zTNN7OkkoMNpPY
PHSlhuZCya/rYekAO1/ttqAo6QThq8ObldHqHK4as7xP5dnrp25YVYaQXSdIX2MV0fGw7fNmVWfp
MS0mTyJQEHpy501Summk6b6KG9j96eDH8Bp9Nq3GC1G4aaQ8tXZ9pWjSt97ZLYVIhFKo1iJ/DiJf
QYk03EloUuTQ3DupuFVTGH1Otg1hWoO5SpAwp7MVhqt50Lf1IA6xaRJm7ZytPtXcSOF4FKtM1JSo
IUvjKzPSX+HfbNOQxiYgyiPrHpRsx48VnGMGbrmXH66JNd5WkvUyJMRqy0VMn2m6mixap0KWjibZ
E4YWbqeSrcyX5gIxXenjvb5Suwqz0cCLk+BFExMf51jfEhzDgsK5b6zBs/J4ldj9cxTrzx+r5X/V
u/mPYub/qe0bm/PHf+7e3Eff/tp8yd/iLz93apaf+UfvrP294PJQojgDIttZjNH+0Tubf9MkIRNG
phtDHbjs/v9q1Sga32KzcUwL6wgT5Or/dGr4FspSZwH9l/2QEuq/6dRwHb9usOz32G7QJ0LtvETI
XtqmRcMMvlPhCiBr9+OIH1ozQrhwaoZsrcZQFBSRUSRJL3LT7FJ0es0AjybVcFFNh/ItadMnIavX
MpaJbmh0D6re+sog7dMgo5NokVAnKd3KRikVGeFVqMI50FIcHg0JnZ8TE+xgxJzt7Dx+q5daU5+K
imWnxKRNiu/ypP6KQi1EkqbKbtMgBh3tN6Fkb2ma+oY+fjH17mtqp5Erjf22NpKgqE66EnfOfS6I
2gmN2sYINVf0gx5l8iZOCv0+ZQt0Bd48b702OU8RXPvT2PYLZyQtnkxKzoZiW6pupCpxdpAvg5eg
wzt/DNCI1VnczfBKJOHpIFBe3AXDdZQU1JuKM0DNcOJpnn3DwvR0aAzRe2o0Em0/g6GuY7uB3FDl
UbxKHSt8iAZHOzsN0szKnrov4WgEd0oyJYaLh348QH9MunAb14bxXJpUwYrDTmfEspO6mkikTa3B
21CGsNkIETqHPEsf+kYrj5QFYmNZIjvZxVzjDqc6UemO0mw8WlOtPMVWpXHk7EvggUhO5Lewk6Lr
WJWKGzPmeBHOIwJYx+GUCvnSTr90BReNoHXGmjc2q+kQORL8j9BU5eshFN0pbMPhYIpS+BDHKRsk
Co+nkg/fKqNNNnE9AX2rXYA9KfUtiFC5pU+p+MOkPyRKEO3Ix7BfRlZXPEzEqMAw0si/1Vs5X0cN
xmDWkIw7svo6nQqrdWiojxI96VYaXypjqs9t1Jo+OhHjvnCkYTeU/AG9FL+wZuo5zY19zIjVpSe4
tNpu0kEHEsPsTmDn0S6JBB12ec72FGRW5bVyVO3sJho2Q5g0bpTOxcYMS8pggLx6k1X9vFPbGXeX
jEU+yUnw7CNUyLOZJC91PElPVasofm8kQFFFwlOdyizyWwPMJFClJ0OJhwDS8OyspMosd7o6gU7S
unlS5wzzbzst6zPUifppSmroQ1kUvOTaZLxohHdVNOfNgY6jbCboSS3wwXxWcSrMdG0ivWoYxXfL
bqxrjeGE2JOfwXs30QWdtoT9hbvBf6B0OI5rkTVvJxMvgzRTa7yRBWnVTmVTm3YtYVgafEddSxmP
Vk4T0XHwDpzGJLjOVTMyXL0Y9PdU9E6BJDGVHsemEOuhVOhtFJZyTHRcc7U6F7ei1bo7VqL2JdIG
aWU0FSTtxJoe7EaO0G4n+Hw1VXGWtVw99VUbEEcsrHMWJ/qqzPTXBt+7E3Z5drRt6afvx2bSPBJo
k0A/JlkIV2oMtkHRWcp+VrPCC2WaoAXt3m3V98pOa4t80zXWtA0k6BPBlM/PIh6vp7rCGNBAqbuS
yj78Jlnxsy5nj2NkH4wu/17WCotfwCzvwuwNz+Cclt1grwVBq8fcifFMr2XtTqtSHrZdU5a3VbkR
gTOulTLstpw/5fc2UNMTdaB83QvYK5NdBft0QXj0LH8LlfBbpDg5LMDMACTqh1U+KLgTjZl6qwdm
4qf4WfYyud5ZgX9zbRRWiyNf7ayxf57OhGRlbpYQHxfDG6u6NvHZ5ONVFk/okjKM1WWygb9HuNax
ACbt6qfd7vzjIPZzu/1ShLVsHyDasgmopOMzdulkFnTT0ATBdAMPTHV/uOUiEqHuXWPf539KGL+A
sX77uIvjGBNEH9Nwvmn8FGeM5+lWe5+PCJjrVeI7KzJe9iakoxbzO1fzms1nSp/PPn5Bl35CbCZJ
K3W4UjdiIL6h03EV3+laxEK7G3prV5lYB8jlJ5DVcks/nYB/u+ULPLQp8z4SynSjWacAhqFpfxYM
fIlC/PYJF2yNwAmmYuCuFlkba5PuFS81ElGHyPX0q508RFu8F9afaZk+u68LrCGKpy7Uo/kmiVc2
Km1zdn7ga/8PytH/aYYlS5H2n2vSdfOteI/+ultcpL41xV+Y8fz1vwoI/+9d/P7XkS/bX4pVftmP
YtWy/oYfBExL+sUHqQhA8ketamCyg8JSdVSQKo64C4PgH1aRZv0NNAOzyATA4Pxr8VP/sIp0528K
WDKYTBKvaIHY+n9TrH64kP40FeDLYItC9WAuAkzWm8upUAdaisPvtE3VF6OqpuehgrQuzVtpas1t
PjjjJkuNatv1vXEILSk4lA2UHvIXpKc5WGG+tSoHVZydNnmLoqqiISlDuih0aRtZyqOuNuigolqn
x03rXlj7QJuTp5/exb9ZMdVlNv10EyBJpgrsSzOaG7HUy5vo4B1Zah0SA1BIr7Yz3yWDMA5jHftt
bGaPIcBHMzvXOij1Wh+S6QzF4ECXGwb9rB/GPKy3g9LnEdwCWQZY0pLTgD3rplCdHOoffe1Om/v7
HNlMUhpoBDPw64EddiWCVNlGjfwJaqj/dkcGpxgNUF3GcFIGyPx1VaTnQG2wAFaZXhT7wE6tlXEK
O2te1YTtPFlhhqInPjTdnd1jlVAozUargIeFjv/7KOfOppwKZ9PI1NUUm+Aly99ptS7OUm5dRW0e
baNBgwAbwgLXgv6tm1tjrUX4qWg9bMkRHdGVKncHI7HSs2G2+6R7m7A2eXQyxdj0Co9idKRjJYfd
Ku7CnGS8MNgWdROsUcB2O4dxsG7x6lhnqikwxrEVKNdC7dd5Z7z/eQDonPh+HQDICpdYZUJtrY9m
xK+Pq4mjuhiaRqwLnAFDO7jV0rx4En4X1GRKJHZ+npL0Me3TeVWmTgX9lvIqTWBaTJaT+pLxGvZh
/2qO3Rdt0rTdqJ+LTgTXVdIo1yB+Kd3Yk91P43bQk+xRhuajFnF/GkZpLxeMtQlO7GA2a2SRyRmp
/hEnZYijbRxu2lHXVp1iDpE3EOsgyXl/0oiL9ToqZ4CSWNXWfdy+xhmY+J+fyyXUSjSsTHluE/ZD
O2QJSf31uXTwTGY5Ks0tpkvrUar62xTSgSPBj6qL7+PohJsy+Fa1bXiMwwpu+TABumAZc9a6ytm0
s8GtBUDFhIasln8/uT7WsV/e23J9nLmXthFi6d/Idkat0snDsnIrZ4gerLa6GwyCFgtD666BAxEG
6UVOaYtrTJHbMJ8VKyCfveiTm8AMP+HXXa6FPK3FKIphZAABoOm8mHTVQPknj4azneNU35tEl3tq
B5KWWUJdO0aUP6QWpS1m4QB0UbGPSGDIs5nWevso54W1m6aQSrhu5YMqD4lHtnx8MDMAynYYIQLb
w8aO7Xw9VVK3EnJSMI3IwOktSfnswS47/c8rIrfiEIoM82i5pd+cCe12FDEYSLDNmxyHnCSZE3yn
e+MBt4hhmFGfNN24GQEnlUaGJmOmsEu6lCkayVnhB+o8rzg5D27QYEbdheq0acuEZBuE/J8xuy4n
78e10hRj8tLStS4HqRjSUdMCPdg6KQjJnGQU9FVb7Dutz+/Db0KDVxLDfhrSCgXloBC9wSg5EEJe
kC+jfAI5/7aZ6LKq8ugM9lioJQyEX+dM64SGE4ZmuHMyZ94E1oRDuNR/a9sxX0mJGIiAaU03kedD
iC51lXVzup8sbafI2AE35B01rpomnjIRtKJHtNGNuVPRDSB9+fhSCwzlxEqM+1I8Z/hakVHDob6F
O5Pm66xymqMworc/z7RL4w7GNrQt6MmqimLQcC6bLoWq2z/GNsi0s+nSccL3PiPQQB1LLMza6qWb
J7j3otnU+W0RRljZQ/M6JIN2L/eDODmNMnnhWAFDdJzzEZGxqOuTOFdWex9Ms3xUnUzy/nzZCrjd
byOZ+sigUqJ1Bu/zciecyF0u5qCD3v+xg9hBkezFDNVHFRmY/SzWsi7Ghfuq+kJrlKNjjYfSccQZ
7mLl93GsHIM4OkMqcXZGYjyas6ocFRNhRSNwZG9T3Kcm+G4efdmQeMHyXVMzZ5PM0X62M3mfdyif
KgeNXDo9m3Pr9YAzHpIqaokgO/Z5wdnZbq87bXzXl/1zXJ6wrhEl0Mmztmqkx4DmwKaDxuVrPclK
OPOWrjkHFTZYVBmlWZA2NBnKrlxo3Jj1vsnJdCuZIrlTbGmtz5W9Vgt7jUzUOAi5/R5LlrPLM20V
lpW9qgprVanp6E06Idi9OSFZmXIG5RgjeQvNwtUBSFZqHxo+i4F+ngPZODjTN30Kh30CaanDOI7+
9eGjNpL65Kma6mQtiMmaJlPb9rpUrzpnHK/V1gYVNML2Rgap78JIOsQiN3xkqqnf50FylQzdF8YU
pnhNfFuq+ntL98b9WN77CKEjGIKaaPbVx9CxjIjQrSAI15az5IZrrbkbFZB2qWyLgypCUP+MzkVp
qs2q4Kh4mFpknyPo4/KCRcaECaGI7IKSjnZhj1eZEmEYqWWPuiADpUwbOufL1iI7SbKF6/WlkjEo
+zE8jLDy5LwV+yBIb5oUKmltQZUzrOyrDXeRRAXSJZSgOI1l+fjxzGbKno0eJhrA66BtwhG1S5UE
2abP2oePgstsoeEF08aSOuMOrhz77fKb8olQJSPCxHu0Rq+NcM2ZrF4/T6LYSzrSolqeI5c4SL9Q
TWVHTUJ6W8D+V7YqbInIjg9hCg5UJVFwlILQWetpfHaq0TjQ0Khdldg7DwQj2bS8NX9W++/BjKFW
OyX5Nuocr4ruuk7bWETz3pg47uWJVl0bbVv5TfoonGEkucjQ3I/xayS9cWUCXPP2uY7GSNsd9Yr/
UQ383yqPvI1+3QI4XhmgOA2GgTKO4UE470GwiCZqD3RUrD0ByvEuDpUv8B2Ls5qjg1HKmhrK7BlK
TWW+ZOFGEcaWQVlf844nLxBG0Kwsfcwe7SJcCIzVfFLS6EnUdnKtT8SkhSauPzE0W6SG4Rc8IYpz
nEA3UEmSOtTF1D/OuWSDL2KEVg3BrWQraAY6FgVlSLfmSPJIEiTtlhZVezuGul9ZxrkxuIMwU7Tr
jx+uRqdEJdcXx7o9GcXW1ProTu5AMgHi1nrROyt40u16EFXsqzWdNr3KAs9YXn1YaDvY4RwhJhiR
UhIjdsyYYBAentV4HTbjN+Hkj70kjH1WahXKWWrtwaFjTVONHq4+rjA5QiUZZRldQnP7sW4LIaEV
dPQGGryN32CvPsE3hvZWFNL+Y0p9lPgipwU8h98RXpT7ZsrluymwhVcW6X3Rdtd2L6knbWGGqnP5
RC/BFYFSHuN+VDZt3bSnBgGcIwvmR0In7kttjHd6nTc7MJMZsz+THaPJO+lawoaGvlz8GKnExPry
ciwClUt25Uyz2iKprHfEvAsB9Y/5jJ/xMhUl/boAs8cBbSkx07m2/Y+NkPwkQkomtdtUQwTTEbD0
xy0t8nf0I6W1Cx2bY45pHlVlEb0NQvFq0XS3LS16L5CRapGhLVyz7Qu/FBXqVNiJP947vKxkH6YY
LDbZZBzSMuAPYSKxnnKBjqHy0hmrPsNOvY+FBMrYQ0K6IKAYF5hbJMipU69fhwGDxe4qP+xkegnL
YawR7Ni9uhtaVXsYdOVpMKbK7fuif812DRq3ee7lG/Qgw52VDOzzSSx70zxiUGvbzY1Nu+gQSZLp
GcT7VIFFXoJWJLQuDQLsitgrlvN1k4RYfxrlNcT9VkVbyN7TntjWWR3b0tlD4Hz42LB7gx7CoLX5
Roy83SoGjlju+OPg0sJe345DoPldn07r0RDabeRcB9hOH0d5eHBiad7RqmlXsIxpsJr4CXZ9Jm2n
3sZmsBzSdTrHKhGE7qhm6kmJzZBY9CZxx3DX5Kl0U/USVhpdHR2K6izZmrFumzbZfUzmKhDzCmvD
FmjZvjdCg14t2WCvQ2T4STfIb3Mkm+uQHUnVIVMUgWm7Py4bDP5abm0vIAxwn8etR3pu/WJlMgln
7KDBLGNICW0WPnU1H6tawQ11eW8fT0RI5bDWJEknW52dOeAsHchzS99dxXXQyvdj0EVvY2qhvtBo
bZSHcQoCcupMAvvSaJtF/a06RsE3XRr+N3Nnthw3ki7pJ0Ib9uVyMhO5J5kkRYrUDUxiiVgCawSA
APD050tWH5uWyk7VzMWYjVm3bqpUSSKBQMTv7p/HA490FyYPEXGY4zCoAjAmD+CoU+/0LdVNtFs+
v9kpMQSVxU15GbwIBURJGpTUHTKyc6oWFyf6WsautchVR9roLk1NTtitdRCVx1oqkbYJjodwO2xJ
K11WLQes4s7Vr40KtKJt/ihctJHQHp80iMmzkU72jnzQs99GFOkkS3IaAhB8dTQftDmHf24tpI+X
ZlGMkVmHrpQ9FutOJN/0HLRvAMZJuZvFz9p7b4PB+uKqwPqi+vFka5P4fFHSjsUZe9UERbT7fEF+
LqgqlwaB+o463qmUO2Wa497J7Pw4tXL9+W+kFaZMsTTOh2sWO3Oc6k0Q5s2Tzovoz3cBs6Ufn48/
A5fkZAgOIKpsLp9/hIYcdn8elRuOAniLu3beWvf2lWkx/Qm9iRGFjr5V3adhrNM52vipQLf302GV
pI0+uxeAK3PGoyNxNlthfSrrto7HoXa3jd7kiCZgdImjLqKur8ZSvn2+7I0w+1IHbnrxOqRQx4A7
batuS0R8viZIVniKnWrT+FN5mSu9rWlvYcMV7VK72ZmcAA6N2TZx3dUnnTRnYhP5RtAqc/MsrSpF
CrijnPy2E+vxq5SldSkcRNl6YGJjePdsy0OipNjqcNIaxybB+VTr4tYjeyeHyTznIqVjcTbqczMM
VMILFcSLGXx8PhCmW8kTMgZR6CoLyOuwAJRLIO+qKvUuRvANFcp7mhf2Vihi32s1unHIHbCplsje
LJ517Zaqu1SRX1KUVdrwr4vxUOvha2MHHGBDWhixQ2XnyKqy2Mpn92ibMHG1nc7XAucG/dx1eY2W
+hFVpntLlsWL548hFdnR0kN7qJV1Kfn3zlL1HPxvb+bPzWepXZpHU5xZtp8Tih6VOk9cQS4YX2aJ
1Ua32HwqcKIu3+Q6sKvmrguyaW8OqmbD3T+PfLtPptN/mwf+kg1l/1oWC2Mat9oEvFgvxW1/2Jmy
fmBvjJOE/sM4ibynEh+ZN1evgXK7g2tRwiXRuSZveS3K3jnbfe1tJBbtVQpL/RAuBeWZN/MUPbT3
7J6ya2GGIra1pWJHkffxPOgZkD9fDCYn2y5CW877UOL9malx68pqZzbPf94yUuhHViGSKCkwDRBb
W873IdPFvtzm1Yj3J3XV1p2y6Dgim587y9jAZQ0vn1eutroQTAckZ4Ysp9B9SE0nvRQ1QA7XALvr
U0d6DJd22Rgjvv0iI6evah2suzRb1uOyRPeZdsI7uzVOVTYWD2xIVlM7gh4eTlEA+EJCXWBtePz8
Y+kHhn3mvhFuel04CJ9le89Dbm4Nqdo9bgLvBb/o3rPK9ykrwjtpEnT5vClc3AapwQrL27kAHw1T
MBVpDtY11QdXArxwpW7v7M6u/fXnU5jd8hotfJrL5x+Ts6CWBlSZJwmdXkVaVO81oZnYVYmxhWtq
PtbhjA1KyLtppgaDF8apW+b+DDf3KfTVuOPKRvhXbR8/qqrG3ZRLxbnCFqfMttttR8peGm5AS4PK
82c5b40aQINnjNWl603zpMeZncxAB65b2XvJzIfnVGXHRNwWNnzor13VvxleHW4Go8OUcJsdfv7B
S2S6VJ5Xvsy25R605/0cB7/YgmVmV9tksEWiwVq71N1tejuVR8NLQnYzrMOJgZVCmfy+K7ruGBsm
7Pg3nZ4LZrkZFlLq1A5G1QGjkE734Ei6gkXv9fu28L9LcyQ/Pzv3BKS9jW6VsWqBfu/YqoGXuT17
gWgfXc/QFx8b9+crt7I4ck2lnl+ROFm9h+yUhY13MsrmmXVPrezMMYnJGwD6TfwDNMwfRVABtXIM
DQqmGzdlL1+ntEDGLcu7KdXf3Nv4uR3sZWXUs3NVtdrNXsVuXojpBGJtT2HcRwci/Fro/GyRIOr4
4Ht9e8W7NU+aFvnM3nKKC3yHSvtElJbAfep1f/ZG2n/rNKAIUYr4c3qd6j5bE7xhsxVmlIhl5hSz
reO0lA/zvg2ANgxO0Zw7X8n9AAX6AQ/I6fb/rqTDA//gE0uX62VUAVGV+qBk8KCsFsu1ydy0N+QS
Z8Yf09hC6eiy5ZQF8uqhCuDS0zJbG0NyU/OtgD0hM+M/P/RS+kbwJXVK64dv0qFcuFF6ITyCjSfK
ASA0boRB5Xb3pcXtVh4+0puLcF7Y0eMtX7aVcszHQNFGawYlR/fB1vsBYCgBIu+WZgKcrY26XS8k
VMpmSY8muMjY72/nw07dHjfPPxq6MdiH46EMXAG2wlrMw1tl8sz42p3W/Uxetld2SnDWAFvQJBqq
RtqiH4Tuc1tzCSOG6IXfemeV9TdxhTlxYQ+0KirXO4e3c6nI79HQ6SUsXHp9by/NVNYEHjuJM9sh
J23wPVOseHu0FSz0zTwP1bZJXbHry4SZo5+Yj58HhvqmZGDknfBSRHAkvPa1yRbxMrejv24bmDw8
wnskdbFPIKevcGQvG5qU1TqSNZpOkO2bzKACXPjHoEnCnRvp210SnCtdr4eE0wUXpHk1GgHA47Zt
vIGyTqmqQQmmbOjY/P7DYP6zA+3X+axr2ySEXWrSAofp3K9DxobbyCZ7JQ5OZQwHe9IxP2/EqaAk
oJs2d+Hitk9e+QphHWBT3ezlbbrh6+D0KeR0XdRveJFiZl/82J9GdUgHJjLzQr2GbvqL4YzNhXwk
JwT6XJKlTzeOCIbHmhLORs/yIa+iNzr6UkgxoYz/D8a63m1a/tuvCDUBogJ2O2Z36JS/CPsDzBE3
9QaIYCMxBW2Qw7Zk26+GVoB1YtF4xH96+tQVlfRJ0CQ2Vl0x4UvH88Rh0nA3fx5ypu5rZ0lK0SyS
jdEsi6Os8qslWvYRWQnD5zaoTIfwp/Dd/G7R+twmgt4dw7nUYapPriHvR2OQZ7uw1S6j1281e6N9
7hpQUWM+r9KO1zVHCuckgsS5G8GW5BEunmmorVUFVGIXZb4AuP/fm9LEv1mq6CbaGNY8n8wR91Y/
wDnL0wXUlmfMMZ9VxLk//5l6/H+gwMP74H+/0zx+8Yz+j87S/w+ZH8yF/2d9/n8tP+WP73nx/ZcG
Kv7Knyo8WjtNN0REyXlQSUgPzn+r8K77rwCSghe4DhFi27w9qP9W4V3rX58NHxGGUEgQn601/xbh
nfBfZBciJIII3ZHol/1/o8H/FmjDPoeUj/4F2oAYq/+XehwnNFRhZUSOmd7GDgw35hoQxsINts91
um7us2ld/YMg8BvO4a8f+pux3nEluwXNh0IeYEmMgcsdGO7eCOL/TKX8Vc7+94fZ7Fs9mJ4OBPxf
1wIaO7OishE6PLaCpkv/VBYLuhlUD0ebPc5/fPfXP9eYXxxU//RxN03hPzxFBYJLN4y3mXcRcvZQ
/n2rBaUZg447C/diWkOCEuvCo+wd3x5nt0FsopH6klC0zBBTxiacjf106ta6VPbL3/98N0/F/14Z
uRoBioZ5u3twHFNj95vCRGwh8doeDdBsPkLs9gNUwqwklhVs//6DrD+ZIL98FoKcD9H75u/4jCL9
einKgSOH1QVtjPmhQpUKJ/EKxmVmuNPPVFiSnzgCVJFnUifdV6wCnKyS3COfsFq0638PK2cEOK8G
cbBk6sSOO8rj7Dac/0rd7q0+/TGm5kCaIjWPDYs2YMA+unhDVEGBt4MZWygNHr2JBXlhWvpg0Un2
xLFXnVzpL/O6JtzxPYwEzSgNIoa1Xma4KnkT2Ot8MqkxaxIgZL32nwfdqI8qYJpZzYXcKkHTaCx6
s+xvI9gFjpvhFh9WnjJR8mTORId2ESox3OlUMtKuthwTLRjPDTOznqMAOvPUzh+6F32clrMfu/mC
VrFEQbfP8jx6YOuktn2g4KVN4eR9DZfF3w0JJrV+saZ3I1VYVF0GDauIadPMFqy0d1pie7WACXQb
0yzYnWRlDoFMJuO8Dd0uWEdlPXEao956mLNyK60lfaorXnZVbo7kVKLFiKuUAUXdZf4ryli4HorI
vy/48jHiOUN6wKzSflOS9IPMnfA+mY08ZtMDMw6b0RkT801j8ACvqQkmY42mF04FpRIiDFacyoIR
+VJ3X4m4EwcvcA6E9Ms5HKzpna2/pejwX2VYiD+sqavfljHwj56n9NZfBrKdjszId/T2oFZt13CW
J1gTbfvON9kMCsyCPdEkjPs5STcbKAy7U6YM9VizpevIN3au15/tNBmJ1TQhp77SfR2Ah31h3rmZ
l/ZtqrOtF/TDjO7jRVf6XJHamX49LVbxujjLqdVFtRtwjj/geUjKTZVm4k1OODox+erw2g2DYPbj
5Va1srXXvTEoOk5S+7GhXcRlz4IOmtSah983KeOh+nyDxabdmDKlrTxy7xrTLtehnbxW01zHacQa
aS/5KaCEOS+q18XOmQSmqd7VUrlvrlbyZIdsmtMO8B9nTtKGcoQgFNBRYOr+UJnDV+nJY9i0FxBV
eydvv7I7OqVdpM8MErBVJt7Evcm1q2U9HivDY/QS1K4EGOmTsJIWwV09pcEpgAGlQqQJ7BQfSzbk
R3MeDuJWqtZFVKA3iUObbIOrX7exp5NdtGDT7hKrWyVG1hx0FJKJs0YVDwwSj2q0He43QMv+UpFC
vR3rglb5W8txlg+DE9KLFQ5MOWjmaZisFHZ7mQzmImG2K80cLy8zhMIAVGnUoODK5IGA5720xCNr
7sItMpiEccnaUzO0KU1MVrPbby34IAGU1Ey5r0zrp60VNF8wBsV+230bphxwpBd8rRmdKkkqoGUc
yqT/1qGt2OXOabFWuSpXnm1YD7rqd/5I79TMDZAaESOb9twv9avfwQIyc9a+euS0nl+aRZ6ytt+i
KKz7wv86GNHXMa9Os5dspIXalzcmdBX2EmczAdyWFjkHBDPsz+OcPKdD8dwU9davrU3W+rHHrXDS
tWIBD9KzL4pdR9j8gN+uuJsEz2CwzN+tEmpDPjXQmC3ra2ITGHKYrgy8WZz2pkHT6sPUm0toDg9G
bz+1DScV1ctHwzXxYkXzORMOfegGgNF2UttaYceRIvqQ+fLAVbtL6/kpZAS66prym1IsMBm1paMV
Jxo/r2d+bcaeuCny354X2joRy8toWGclxHnqm3MQFdypDnSRcJzgp5fqpfE8HO8mytmi9l3on4N8
PvoT7KIgHHadHGOcy5fpVtETtneF6e292mcyZXMVu6xbCW/6tkTLIfIosbrlEpPk5j6xQSRKjy25
zSY++07ODTBlGRxdCuaxR83raAaNT/A0ox1IOeWXVITHDG06dcdT5AXbJrdPo3TvZ68jGqq12EI/
eWQGX5ySgEBkOy4HTWnXnFeXKKvuuWGINPCMcfW6EsqLEZwjs31SS/LYu/IO1AIjHdY1SQvWpBhE
oH5tcx1Nd2bXyRiFhUnJ4GxshKopcoEUV0yeFp8gLy4xsO/ZT7dyi2OpEn8z24XmPwnvUlsV8LJe
vYd6YWLZ1cdmprW5TneBmkkPRqtqak9IpyUKUq6NP7g+L06UEkJIpxdYUxcv9z+CTr0SCbqfbKuN
I5O0Qpcu7tFyNekJctrRcVLqZzV0u4HOznU5gZ8d2SsO/gV97SzSGvm3vzPnBfJI6cZVA52MwAPP
3LT2CNRlZj7+mETgxaGcD/lk7QQsl8GDiaGZPTodHhayN5OVfyvC1jkLu/6RD/LbZHGy4TwWUFHN
kYnCDZTErluI8Qh7rZmWX6bE7dZtzRAqycg0UkV6hdOSUwwFSNFK57t0cC8qarZsu3dZJ+Bg+mc1
MvcyUg96Vtf9ITViiDt+dZZ03hili+LEyW3l5FkTR3J69Qcm53NhxUUakaxMqcfrTWMbMOvik4F4
ymVY9S0gSNp0Glxb9p5q0ofFgxaamTtVMok1S8c+9858m8wT8sVlghQqUvO8QG3fjCZ2ikmgwlt2
dkztTO4WUeZrr6KjyZ7s9cB6u9YYT2I5MbWvs2SOpZt0KzMIEaEAM+EweinSBhqumzbphugF8LKM
UMjUicdethQlWHWcFNB301tXnIMAf9Mohus8lzsNR3WCm/mN3mie4C5tvqQyEAfXHMfYXozgxIyh
PkZOQeC+xxNX6XBbSz+52tGQvrh2Rm7GiTPdUBY2UIWpT0WFrG+UAdP24WhVAWChQT3ZTrmTiTfj
cwzJvExz59z3/HiPwq/KDyHaYeOy3G6DmqiUn5QnQYib6WYa3meqTt7dybZXS96JQ2mMyPqJZ2Qf
oG+o/pFjND5kVTb/rKqo/SH6SjNsy/N5imWeygoP0Uh2tS/Syt8PChdySgNkdFIYCfwDKTQ73NMd
14gzE2RoL6pbMvu6mGQx36c09ZB6HPafIa+eyHrzC3YNbNCSuyKgn62mUf0QOdLID3ibk+ZkTgX7
25sg+FTLgXQISDmAhEjY6UtbYzgkWGZX9+VcNcFXviT1htcn3ctgwSqbkRk7N0EyPfFM2ew5g3Kv
OpL9djm574bNrL5uDHGE4NecxrZ1e/DjASZpwjfpQSvXufI+N85jK8LnrsjDx7DMceNgDkCu0nOG
LDSqH76RR5eQIrw3uwX0tuSevgP7Q89Ux2blFj3bjrJb7ucunSHPVSHrxhwI+TSHefFiBoW69pbD
gluUkbtZeuiEqW9YTxhl2uM4wRtypkl/eEtjXEIvua3uznPFdYDuYveIJV2r6SLmZjHTYryfnY6e
SJPa9vsOPWRlSodtZ1+EW51bw07AF6hWre8GbyhW5XtbgaWVptb73kmoumNp29YQcmJ0tehGfrRe
hZUggBf9shRo+D4W4zafqA4UCmB525X4QIeFWWwNqquwjZOBd/eimBEiaXrtU5QAyVvlc9PfMSmd
ghUHS4EeEOH2wi7CEY9t97NW1vJUlex3SqPJW+K+PB9qVtFLXYty4yRpgk8kz5YNJiUDdIt0DrMx
t+fSNBkMe7kc8rVgxHiey7Jy0SWM6KWfsLAYmSevS9nXYjVYQXlTwpVkr4pb0mHH5tnzylka3svN
AAIasUGvb06QL6Gw5Mma1Hx0EIuP5TKgAvPFhCXcZbPa8ILJafAKDXGqBVnCldeGwdU3ZXPpZzP5
mQx99GikenljQ40jDT4cWMyy20Wiag5BMVts3wt3Y1eeA9vPASam4BEAF4Heq2mVgrpiUm0bFB0D
R0OzyzBEPNdsqByqYuLC82h9Si3xx+zhT3My3JYGg1nK/gJ35/njVc+8wmuoXpsohfsjSpiT1hJC
DDBC4yxotd4t3VIfxtTBA3kL7aPE49PIWvuRjKi9xWoIQtgjoJ853A2jX1S8QmznTklXrEfkhrNf
I9oVecWJKWoWguCk8zOf9NwyZiU2N51c3dTCElO2r2LOiJ47FdtJpYO4xoq2xSWVx0ZYN3HnhPSw
KcuIjSrpaQiN2o3uSe2H6Zw+9h2ixZKBd5pLUW4nFEXgxCGA+hQ2ox7IbgI2KoqNazZYQsaOpF65
fGFRMx/qQvzIld3hj6Y2snA6kBmhjzs26RMGGosxgjvPyOlFI23eOTLiScCc2vksb7FfiuYWGOfS
2RIPdleNj/h3mWISV8Wi02LQcGkhVdjrj7anh40qZHkkACFjL3CmQx8VPnNSVa07P7e/uGGgKKO1
iGcVpcsLsLZQ1Qu9nAKNJYllrqcGkyuzlIQGXN8qd1PqlaeSww43sPa2c6Vwmxll9EhWsVtzmxI4
tQdvR+UjWPeocHZ1aPLe8B32FVaddRBbreIZG9FwhZ6A0tolzdNUJRXFCP5Sf/HDZWhXoTvNbzYm
y4tqW+OdIzZ5CUPO3am0WvOKaI5cNWZIE/vKJWnrSM0BZCycYN+7M9u5RhSnoe66FpL6VGNVW+b2
C0SuUsZW1Q/5bs7DvNuEk5URtsQ0TuVmsGwnHkgcInjXKA4l9cpZuB5adH7PZsMICESJbj7Qckan
pi7ajn4kyy2/RVoY+84dM7ECgdar1U2sBWXPm/s5zJrkWYVG8QCHr3gQ+K7hXGeWc8+wvr3rxITe
DpURznieODtpl/3V9YW7dnLqq00ecijlKnyUN0bJ2Mwzj0alq9uT0m1b27aea5nU2yDI1QmQsFw5
QZPFtCnC/V5ycmPLDJJl8rNdNjnRGhrV9EdpImcUDedIVlxmGAEP87TIp2Fq1XO+FH27cjutzn5n
tLHFDh8ZiYws0NjJONSDUR0J/oBTsfvxaZBG+IrD13rJlhpfgejrYc/oqjgZWEh2ZAjACymAGpCd
lIwhS2IXn4iCotLgbzKddgc0lx2Fs9CFJLuZ4YowqhaozpTe+1OA5Zh78lHysMTRRPko5DRR8mME
M7tC4TB3GZes5kcsqrxaT6Q610pgz9I4gqmCFdTzNkmVHQsRlbt5MIHx1oFx5W4rd0XTUgbAJg3K
V81Ep+DrWkd+nXLy0o7xkfLz7nSJOF8ZU/jq2Ia49Jkl4kJG4UFMvbHtCjbEY94OO+Vb3V1SV8FP
3Ur30fdQXddZZ7sHu1H+pTA42CVTi/Ji52W19kWk32cW3ns5+uI61d7Yw5VLuX9rf2hwsjAiU8Av
LXmfuQnbxGgkaBEkylhnFpbaOQv4pgAZYkNu0EyuATBFdg5sAFboD9Gh9DF2xk7aqmvOQKoFaRhM
t4g8q05kJ7SVULt5QlYM1z2PAhzCLuhfHKiPb+S/+03SGfUNa1eae+0JsHMzeaC9zYVGcinku18k
U7SpHVl8tRvPPIygQQ5lHfkHHHSQXfE/RxwHa/pcCTx37ao3aXF1Rkt875Yu/x7khvvuT9jF0miY
yRR07caaspCKDI150/KT6A0VixYi302ZAgod1I8yVMupnML0i9d3C3ZhbXlyrcre/5i9XlmY3mT/
XsB8+e6WlB6kpZfJtW7G5cHDT3+P09vI10he42FgI/QymAGiPHn/negTB3o9fKirH3j11wYV+DjC
A7i3wh6jXqLTLxp0zrmQglBtkozMKDlolN8ZL+Uxds96U+J/3hmBJF/dWT+moKse3DTFV9vP3UWU
Qn6hS1DuZt3Zx8ZoRXnbQUqsPcz7JjhCSXiX91UJdiD4UD7viIX/TrPOGg9x2BgltTj1Yu+jubiJ
36Z5Dt1e7g030Qejb6ttEQlcDziYeZiGwE/2TABAabcmpPrI5FUNR+oICLm/VkOCvlWYTLqwCt4Y
gx3i1jJy8C4SwTs164x3O9H6UVSwwYVRFnSxhFV11Ri6J5BgkdrzLesfLpZlGK5egFu3qMTEyixC
2KClPKKCved4U1e98ud9SEjutSwC6wQlm7Wi4WfjpWEZ24Fg0WnhRlovyk22dpjRj+lLb30z/vVr
W87yEIgkuDcTyJqc8qrkVKnZxxotzVfR5XRnjEGyV2UhnnKvLw6JPzgf00iyT+cBISBsjUXBxa71
WxY1BhUDiIDXxmvTh5D19DI4kt4wQ3fg5caAc7LB6/F7JvKcoggM2sfP+WAi3OXFLIJgay8uWwi4
BktcBJ68a5tOklLP9P3su92xzvhqS2cZD4mw7SN6ts/XF5gbVuaS3UPtf1FsVp+ZeFHVYgC5zS0d
3TzD7UnUrXcvCGU8yqnmwGzbScgwdFmSjT9NgDoKy++36OHGYZIQGNdNz9R3lTS3YoCmDO4kDtO4
YKe2oVbSJwBeW3vgytRx9mV5WIYKZ2viqPuolCzO05jDkqj8BNtZTuV6GVWnPC/Y5aV+vyske3DC
VMuEutwS48Ev8h4tuj+5sxU9Zwj2P3ITogY7FvFFqDp7ZIji3XOo7FeMQeb7KsqM71qMOg6XLLwk
Wlr6kHC6X89mm10ktgSWI5WQzkFWxvX5uetmSMyZvbOL6mDxCt+3YRWukmV6K2U0geu26Xue+h9C
Kn2WXqPjfkhykjRhdViqvD1wFjcv1Rz0QCoHPAkWZ+fUCfCcyqV8l5VjXNvCmxil84P6X1PA4wP3
NzWVcl1VlXUzeMhuXTd1dO1swbZWGZYJpKNraPZBzqgCNkCAIYrt2JvBWytFt2rSjk4Ki3jnBlmb
R46A2ipikd3PShT7eczArlaRd/U7P924QO02XtZTvpF55hPxQWiqCQmIipuXHgi3Z3JX+LWA9zna
+bRy+8Hfe/1U4GqUWb3xzdFNYoMFBqKrO/YvZsmCg+02B2/lee286UMHLFlmTem7E+TttjIwfHAG
0+Ght5NpowZv8TYLlX0Hk3/CataBCs9qTJFJCEwmZDy7dRYbyyK09EteT4sgaDB1T/ZS47GtDeXe
s18CycBBYJtkwv6qKxiLqybLFm/ld6hE66mYzK/lkmcX+g4KAr9u+bMwS+9BZI74SBxPMflTVftN
At3YIiqgevDS9XBiI7i4vVDDapZR8U+dxJ+Ndr9JXD7AswB4rRnYf5FPjWjoe7smhmpqA/r10Dpx
KcYQ4k5WiDvoe9Fj0071Wpajt838XMRyJK7UjtV9AQZOu7eaEUNgHteEnbWR7xwSdd369jYGLofr
DzyUepqNyT9kZqUPM1qLWol8TD8S0Bn3dZJQjzTPCEhQWsIqis7h2OyR5X76IwE/Q89DrCW3I4GR
etdj/zkMXdLv/l7tg4X/u7CIKA1ZmgbOG3iI1olfxT7MTLkKUlXENW/ujfZoWyn8tDgGQvOk1Tbz
aI7JInbtWl46exhfCtVlO1Uby7tdRcJYdTDt6XvzUxf4xjw9FG3V7DKhS/pODHx1Rl8wCPEW/nO3
nNmLL8vmR6SG+Sm1bzQbW8zGqQlzDoq2T2hw9Hw2dcK+rWA3nfA5SizHpnkK2GKRSf9NwPXfFUUU
rBO3LBh6usYXNzLCuxnII2hrMyviovPHo1sG9QU3YRuPk0324WY673tKp0Cr1+888uYDSVx5hAnJ
DEhrk3Ijwjbu+8Ac52z0c3vndH55qzJylj/ouqcEJwUlmIH+e3Z7L7PWczLjtWr0MD2DdA0OVV4H
X4R2Owz5k7cdSVrzLpxshK/JDc51hJGF0f+4re3SGqE8wdNHJkqfonIev/pOQN6H0QcssdK9g9UJ
AdUswhKdyeINsZUM5LZutJQ/0XZaTFBlGJcdswqbd5GHR1rXP+bSXbbGhLvMt220VGBB3ondBHaV
hjm870h35zjaoWiqNPmta38vjcY/FB41x0HCrrUnwXdgWRnuKm82ntjOcjqlPlU+14lI1hZz2did
GHQTBplPEAQVw57GXim30A9ymZi5dbqo3/qw6XccLsctbjH5M7CL8bXpWmtHXLJAJXVsejua6pD3
Ktn30u3jwZnKJxah+eR3Vnb2yxI1NCzITmWQHCdpA9yeMT75ebJBln/FYj8zmLZJPFVOlZ0lViyo
M7nY2VUbPWnVVueizvJ1QshiJ6Pav5Nsv/cZXNRD36bRzKAWfKbighybvGsfZ50EG2VM9oHOMAh6
bmMlPyvHrLD35tZ6MCQeStGPV3i5DKMyiqhHFNbJ/paM/fiAP8vMMGbN7d4EZvCHzwlxJVjozr5K
pmItJ1I6Xm2GJ0tZ47jqqwEGeURicY0tCobgrAeBIFdX3w015HgxbfXCX2XwjBv5W7vMzg6MVkYT
m5rtc4An85lF9hpVVPeV4HkYQM35SbR5cuxGkhmmCOW9bVT5OhSLSfilZzIgZKa/2VlR9LHDpPQ1
s4Pkpe3I0y0uHQGuU7s/MpF+tFZKdvrvl5y/OBkiF29MdOujdwnf/+7xkgIZV9SYSOAPnozgtkgm
N6bQVpX+P0RB/+mjfvN0JHbdtFFe2TABX7lAazOYvwPoe5Z+u//7X+o3AA/+jN9+q9uP8h/2EYZ1
1G6Z/FbWE8en3a2S8Vamduu7ZRj1D6v2r0ntv37Yb2v2OKSjEYnajt2uafY1IAuKfW5QcGbZsBIN
nV6TxaHAjWPQP3x7v5Vs//WzfzOiMIJOFuwJNnO1yG3X4xD633FOYHpAtV5rp9LveTH9sEbb/PZf
7J3HctxYtq5f5UbPUQFvBmcCk46Z9BRFTRAyFLz3ePr7QVVdRUJ5mdFx4kScwR11dElVO/fGtmut
//thT4TPAriE2v1vDveqEqkNxrkEfSV7lHwoD7hweuBr3EjYTNQiJRchOec/71J9acCflamOef95
S+KhYAU62Ws8bL823KoXcL+LqMTDNpJ17F+YutJ7hftf4yzDeMElWqMKalX+VGaxJBgt33jx5JUe
gat4iaMcAmdyuacdhMePR3RZCu8uRMv8pSEAIgbyf2M1f8tqUJQ2odoKedZtmxWAxEobaeuPj5v5
vYRs1c5q6pZjxNM3qSVv8TMXvcbB2nhvbBVsjcPTx20tI7Tqkkzgy1SgoahAb5YRfrMkKRg2pkJl
BCuQiWPabCItuVAR9x5E9esjvWti9ZHMALlfXVlsMGN82w6idTcO6fU0IEfW0ngry81h8mdPTXHR
/I87924Xld93rkKooqsaKhs/LY9qHm3DoH3+uInzk/7NTr0aQCkzxV5apiAiHU910g3FQ/6GrWaL
e+STfv9xcyvHgT9n/FJ4RvGkKILIX60xqZlra+pzyeuH5pksiYRPUqVu8XfSvK4hpxOhRfcJhJvh
jQQpxYL+mivDVibJXgc/ikx90jJcwUJxE6nZE7cDQe/vs8oka615Yl3dSaK/qXBVEAYiWghHqMr4
kaKvcpFyGBcW8JnZR2mmYUqqrqNc+bUQ3sy+uWtVwjkGJRUYD2kk3fULXiYrPMNf4/WmhdUUyNs0
QsunSV5gTru4yRoKvhWslM28/tyhn8DXVtG3aKr07ZgBoywnkbdKqgC5C3GOVeROt3V9nE+ovPAN
mUEsumLRijtzoqB/1GoUODU/Xp+D2vv4W587wJhYuokXEtuOutq+oxZFKBVoJOIXa0yCXSrY0hrO
PWVHrh/ejKSVPm7x7H76pkltVT2fC4NCyJ4mpRvRkTFyxW4S6uUOJqVdbAbwmBcO6bMnJWegAh5G
A5L1yzXuzQxo4lBu0EHQyT06uIfQ/Z7teUJuL+1zZ9epajEh8EwTDUVZ7UJSrDek/mlIPPT7GiYA
Zs6jU+0lL/SCB//Ct1t26NW2Clv7n9ZWl6rSbBUK2GjNqsaNViTbZrhKsjtS7HY/9Re2uXPH0sLd
1Q1w3qgeVhOFkB+QLjJVHrWWlNVgrEzMODEe//PJgbYCIJSJNQiWdKvTT8OQiMdFx6kk2TPnOzpu
N9rKGPZ61FJv6qdLBMPf67ctFRabvLAaJXzx1rzfZIog7TXkXwdH2Iyb6l7ZCc7wotq5jeLSjVz9
ksnBmQvFuxZXffTLOULPoCwtis7swrIa75TiYDk9TtfwarLPrXRh0Z35eu+aXB32zKoZujpfr8ZZ
ohJeIxzMeDNd+HjLPreakO9aWZ0bdRylpJzVX+vMlVzklPHWcsACbzIgWRfvgmc2dk0WJUr5QekZ
cHHen7y5oCng3XrRo/x+uJMCGeyK1LgXOvXeuvPX5v62FX21XaViP5kK+nYPJ2Ev2HHhJPZnz064
I0EdXvhOZ7skc5QoZI1VU1ydJBAo5naYCpGst+BVSFsltX74uENnpgLbE1lJTneaMZb+vtkMEcYh
aahz0bOmYLD7VEcPVlLdWTV55X3c1Ipg9tfYvWlr1Z1I74QGBozo4eYs4PMN4xbjbLvfJU7+k+jd
tNE35VbbUwM23l5o+9x3U8SFB64t9fq/RFxv+iklQxVXcsZQWodFIrE8S0Rj23vN42UO6rlDTcNS
UINxxCZiACF/N6rI8qm+qVLRU7cZRROB3byGrv6jz7zJzXCMc2aqzS+st3OThZJwlbcJuhNcRd+3
CWC8ow4lpE1fEral2WRfgy4oL2xXZ1sxlruByHOL/33fSkSMLNOHUvTSML6TMu1uxvTk4291bkoq
/zTx6/x+86nMiDiEEVU0gfubj6+zTyX9cGFpnTucNQ3zJUREGCciF3rfkbjTO7GnGNoTduqhOgQH
yn5t30aHTGAgvnDpXEZltRUuPpcQ3BAY8exfzoA3XULY2nZF2bFrhF/LSgcNZG78Gi+9aTtTy2n3
HfVR/f7jcTxzmdOtXyx8Qtyi/sv88k2jSpzmcRelKGx7XEEmoFhYfrbVAxdUirF+1m1/4WZ15gZi
MPGWmj6ukNr6tPZTCTaSQoNDTJV1Sax9hFHRK+JtVFDuKKXPH3fwXHvs9pokIk5ECLb8+ZsO+hSq
VQqgXC+owubeCpXcy6yh31JXicH6jPBWgKV1aRdbdqnVtzRxKwDqiSKSBbDaxcLWGHVBptVwX++1
Y+xmznIA+J/bbe5cmjhnuviusdXEkZBu+BYl2zyT1O+pijkwyE58LcEgcfbehZ3/4+MxPbP4QLNJ
ixIOBJllrm4j+lylZVNVvCvT6qZRdVTd8+IbcGEbOdcvJHy8M9gjl7bef7q50PTY0vLRk41qCxQO
M0epPQ7CeKW32gsM+UsowDP9skQqojSodAarcNVgn3TWDI0Md7UEc4Vs3uD3EttiSy7j4wE8d4N8
19JqhxS1oC7ygZYab/JIYG5EYTfztmOOLPe55luE7c+FpX5uN3vb6PpaMhHWn3TqB7zanTzJBWU4
89ig1HeD3lVzNPfjTp7Zz941t7o1xFoSjdQMQZGZH3wgSQWkLIhy1ejic5TJj3kSXGjxlwHoatm9
a3K17DAokANTocnWHRjWyCtQ6NjBgWez5sU38QuFOUTiVPKSrkjkihedQwLPKX4moo3mYjP2+0ur
89w5/+5HrZZnFpLELpdxIMJKJKbhZwlOAg1I3CA12lx6K1yYxGuo6UwpQSEaNCcE95KeOj2puU66
9JC81Mry52+21anS48hA80LmNd6pDVsO9Iapv9TM+TnLDgqiEyLkb3DOqfTLdmisfw8e6Zun+qpx
sSLdwBK59K3O9upNa6tlOXVlnwvUyXi17g2kzXpAO/h+X1iIy/b42yz9pxVrdauYY4Hb4NKnItWP
JneXbj8PezbuC0Gm84OHpnnxITRE3qzvP5LZlxHPEKbCEvgOHWmXq/uFSB/u+iet310avYvtrWa6
YoqRHy672vJKBYHvUtcWbXtH2MI5VW3T+XiDOb+y3vRvuYe+mYQNtOd8GhjI8bvoSK5K6cGr7qLv
2aTU5vY2ZVcXdphzz5MlxPn3kK7mPcdVhJUeTWItd6t/ak4oOKmT2gNWvYfHRFcZ3Lsy3HW7jzv7
667526x50/Lq0G0jjJGTZdagnds0NjxwL/PC28am9HUj3pp7wwm/dsfuYYF/N86lnp9dGm+aX92j
rN4oSFDSfN2pj36UXuXRQ+DXl2JGyyf7qJerI5iq5lQ0ljMKWOPBr0+SIVwYyJVB468X5rtPuFrk
tdGQSV8GUj9BXdnlbuDVOzhdS9jBtKnBtimcvIJ3gorW+/gjLr9+3buFfA23FZcArp7vJ6yUBAOc
CZrWhmiGAylRHUT1a6mb31KAzVM3O5MkfP24Uencp3vb6mpM46RosHGmVR6a1wikHcA7dwSsvoNk
dDIXj6ng4mNGOrfJvW10NcpBMJqIgviQvOOlDdVuyRZubOgazuwshjDeQ/4lH7z46dIT90LD61ix
HBUUWSnLRNWod9fCnTaeTPA3cuHffTywi2PDR59TW91w9KwU8ZqmKdgsG/MTlo3JdWgCMYIS4tVX
bH6eUG3hB/GiL5BK2r5hy9cldSfuHL7qy7VrHz0bF46Xc0vozchrq10fhQqWOy0jL1gzluG+o/b+
hSbO3MwtprGpL3E0HqyrjouSgDv9crB04m6MQSh5eo15RHPXxheDrecH+Z+2Vt1BotEpAvZmyyH2
WfRytxmp2XArF/3wPnBqJwfRiwzuLnLj10tH2rmlI2NiBriHaC8P1vcLdpF/hjArRq9E+mTJkRtk
0bYegwsn2blP9raZ1WIhmxJkskkzPjimyS4j7OEQvvql/fGMPdsOMAqLd7Ap6utEsZGC9ZtULJEt
6TVCrF10F55sZ89Halz/bmG1w2GBllHDSQvm0+Toh3wTbvzhUD5L19gHk5jyWif0Qt45AumiC7Py
94+lieRQsDawcMwmwPX+YylLfjpMKe2Vwi1WXm6KRGYIXj4ewjPn8PtWVudwGQwYeMm0Ih6UTeMA
DNlW254Mv7gfD5SxejIPOCLX18o+3F9a22e7SLaDqkeWOFe6910MIeWCFldnsKQDnvT7zsDdob/g
i3DmHqdhaGgQntG4d8vrmAmlURIWMYSUlRvgRhvE2E7lLrm2wMEw8ELU9fc5+b6x1RKrUVN1o0Vj
KRV6spE77F3ux9/szHNbg4SoGjoXYWb9ryvBm4uiHrYj4LkEq5dNTSX1Mwy1Jc9GIdxGYp/UH5KN
f//Xjel/gNx0U77mD239+tqevpZrgNP/QjQTW9WbD+B+bb/+n9e8jdrp+mv2+l//eviaFdxR/vxH
+x//9a9ff/9PMpNA9gCWkklFLRHOxQWJs+PfZp6G/AcbLUwmop+i8ZbNJGDZSRkIRki8A8nxEZP9
xyFJUv8QSf3xXyWkvbhf/EdwpuX19c8djfCrAaSHPQR3ElKl/Jb3S0xMomISSK0/9moW22NTeF3N
W6mSTj5KfGoA25dG/zQMJtXSgfn0ZqBu/2zmHcno/Wr4vfXVAh+R2VSzpI2PyDRi42WxHFJrLCXi
J4OC5bFoj4IKY4Fody5iU6d2n+so5nKVbC/8kOUI/2gYVptp56NSiziNHpWbwZM96kd4Dh+WYJGI
h86Fc2n1kqPbxBFVnqki9SBYZC2T4u1LLqrFvIr7eXqM9+ZBciU7fmh3wklxZDvbUCq7u9C734Z5
1d7qUtGUYccmS3savZNc60qyi+30on5XN1z/r/zr6oLpyfuN+/cOrmaVgrkplSbD/DgDFjdzFAKU
5sbyhXvExXFcTR9ZRKeSQB56xCt1g8u8RzG2ukdWsJ3c5mZ4li4cuRcbXE2TICrKLJppUD/1x/7h
z0C3bms/W25m//Gz4vdxXJ2+lWh1FBuEy0Rp938GT5utv9fd1PZvJEfxVN5ul+r5yKSuV8Nqvqyu
NRN62sJQWZbZaH6va/hBVqJQ0d1bxyIQHEz4YAKGlByIUL7KeHxQJOmrhPGLLdeal4rWrdSMV6Jc
X1c1QoWqLSzkpPktojdQy/nrlGsOmaa70Mh3HMieVDWRU8Aft4FOXSmBcaMFmWJXcXpvoiiIu+45
E5qnSdcQ33dm6OggLpQBqWQ+1d/7vP4kZupeFzXH7MwvmHTtwE59jSyELchrv5V+A9ig+FzISI7k
BrRNgPYka5offhbDIE/i+0wvP+MC3220xqAcGgfwUzZaWMWN0zXi4++ctIdMqU5Npz4Vin/Icx2z
h/LagpkQTrLbpvOpEKzPaRt9ViyUAk2GRTH1XXu1kZ5NI/thBf533HVH8AzN17jxf+qSn210PZjg
X6G8CAZHnzQZDQXOphgKi54ZNtdDKUOBVrEqMYt0Hwlo0Rp8ddGIhftONxiOEQw8hf5c2a3vFWDW
LRgzTNOTYjepoekYXTi45ABA33Uy9Zkxt3nylXetXhA4GdIjXqPPUhRup8CQAN/LR1zKr9om3Vty
m9hIUbeSMX7RyvAeyW25K5v+sTUJuuT1EAG7DL9hwTVtlL5xLd+MUSSFLyNcsiG2fnQZPKW+hYQ9
fKfnhV0X1cFCvsrYlzdhpeDKJabOqOIXHcHvgU380Mn9sVQWeV/xOkVfAL3zFdoweI1a4Yb83C6e
jV1pTQdVF5wspfxEwCN+mAVMYfw9woWHYJhOYQTCHxnHTSIN7KpR3rmpX16Hec8bcR5fEykcbB99
07bqtJ9DZqIuxxjGNsJQfILT09rGZPTPQq1wD9SAooAsMHGob11EOtHeCNAgaAY28YM0NK4/dkxW
rAE2tVh0ttZVi+XQIraPMdeNF1VoI47ppsp0qhJHMT8MVrZFBXmn5PjLitULVX7VosK9KWrrSleK
T0Tkjqmhb81QfA5mA99rfM7AjJET9ZE3Vwqa0n54nhv28jyfbMhTKDTGaO+rxqmpOswkStm0VfQa
tqG1MvbbkDlg7zuFEfbeWFfbTDEfSDntFYBbgVBAtsZqVkt8YMcWWN0IZlMkfxNE9cYPrRG1q3AT
+/DKZ1l/0vi0XhhbFS7JwU1lpp/AhenOlOk/9ELinWx55Th8s5hkTjDVhAo67JqN+ShoaH3FeNcY
PbpJbErwD4ORmKuqnWrSqwxtG0TMTinl2RkCwysFU7PlIBA2uooXkKY1hYvFYu+C2vhaQllODeVH
pYjHTseihzQTql/TQoqafaaE8LVfqEOFkH624kpbPsenuO0z/G4NtHFa+6kRZdVtO+VVg7Nn466X
OKbk3wzB/AnP4Eer16Nd3WczBJKJEBkM3i+N0H0VqvkZIHeK2FcTgF7011WTPPnoWDZG8HPkebup
tBBlWSP6UNei/HqWwwL00jjcpKJ2mhUM08UsaR/+mwf96nVRWKmZmvJyXhx7V7Ct58oRyP+YD9W+
5jFj7S+V95896KkYJdjN3ZYb5PubTJK10dwNw/hYIhS08bE8oYkDvtVdeqT9dk9djiTImipFA3iD
aqsbRTQZhjDH9fiI3vxqBN4yfFOYXIhnKf3OttD5fD0jM3uxfP9Sw6s7RoI4YJRaSeQInjxgzLt6
p22pX7y6FHI+f7l408XV5UIyp8aA6Sdym1EUx9pEd739HSWt5NS2f1VuLyYUfrv0rsZ0dbswy0gc
urlcGvwzVTde4VK3Bc24FTYXZubZK8Wbzq2uFB3+NAKBLfFxOkibYRscgLZsrK1sl9ybLt1gzs5K
8vWGAfyWyt3VSDaNFBkYA46Pevrc6bcNVxXJv7/Qo2XGvXsyLKNnUkMiUTolcp9/P/VhfGZiM07j
o7rlyeCUyGhqD6AFl3h2IvdSoPfspYxCGYBDCrBfajzet9eiJ/SHShwfFzkClI8lt7tVXdjhLsTF
SzfdZeGue/e2tdXcEKVkVjjHaO2md/VD/KJ+Mnap2++ke4Bz6LVdKpGfI6potun20lJYRZ3+vPe+
bX01W3QhLiYztcbH9KgfQJV4xnX6Uj/iIOBQNPZo3M2V49vDjXiFEBlp8gU5xrJN/tZ5lYAT5byL
sfHq0/aDP/lGlUqPatWgGi7zvRJkzxKZy7QfyLC3PQL68u7jCXXukUZF79+Nrh9pVpS22GpK6NOB
B/SR00wXpuy5ZfG2hdUe2o2yJmTQSx4BYX2ZZxn1goCGnCvwxz1ZpWD++nxvurLaM8sg7Kc8pitL
8k71uAW6yclgceCw7oSHdCfsLz3Nzn4y8MtERHCBFNdBvCEwsQ5CBvtI/ZMDmZbL9G2lXWvAA9r2
CRjapT6e2zz1Nw2ujtpQKYM6iRKJKdofq8N4VXrZo+yKNuTPC22dXYtvmlodsn4nm8GcRxJlJHPu
EXBuXK039hI4tS2mHo41GJmNexCKYQED4o8/prys9N8Wwz+t/9LCvIkmhqkv1mU4iY9ww5ZqLtAW
1r509TsE4U5xWKpGgTu7oWhD7vXqa207b8WNullC35dG4tfK++jHrFbmNOV6jUJ8flzC0aFTvEZb
Y2sdamfaqZeC+xemlLJakGpZqNqcKjz2U7iN7lIiOy5lS8E+vzJd1R7cip2ICBGfvPj28aivYrh/
LaE3o75aqyGCRWOQWELtdx6InyiPtUmjBbZ4o9vqZj4FG+HSFWvZVD8a29WqBbjQooJkmml29Yk7
L/kMqqYoh6+9ap//lKjVYvY9EFa5EBNfFTL9u7NIGnCkpXjol/D/zRTTx8mM24I7VuPV+9yFVnFL
43v9a3AtO7A/3eKUNhQRtfyQaa+jobqvr9uvxOc3HLSH7Ll6/nj4AYifHYx/ftLqtO2paZ9x45Ee
Q2v6KYbSAJqwRdGIC6Llsg5N4HGSYDcBgvZu1E+6MejbtMeSNBS0B22WvCofcXhqgWYlsjBR3myY
PwJBOY5j9KXTstMUhofQrHckjndDpeyBUOF0qHdXk+x/NZXyMQNUWJcph26fYBcXdqpd+/HDWAZw
HixShGNfa3uTCm6njGQgRm0WbktJaPA80nwv6IGDhrnwXZGNGl6rRHV3GFAMRt7PzaRA+Rl1ouLW
aX3dFMVVkqqqIyd5Q8Fai6937ufWNfYTd3lWHLWU4g9Z+KyblGrn6XWK8nwvdZbqJRLsVzktxJs+
avOT1ONmHKR9sU9CbaHsiU+dGN+OUI5tQY/1jaYnd74CFX4qAh7DpvEN2iTGsT2lhwmcR5fQx6sx
EXrIRopNTApOHTRfrRtG4+epm8pt28FQ1CYpcRMgHfsAQAqsTTHZMrN+CD4WYt0I8gLoseRNBgYv
ei89F0X6IhX1McjnYHGlCTdGE8vukLe4k2JphtVYc0hQthfxnNsldjI4Hd+kqXEafB2+N+hcu9WR
v4++Phz6plPg+g6Wm+QzZoNRmrixttgKBlLmxEU72XJnPeIxI7uTqG2Nop4dbeYvJAqR9dbXP5VZ
+dOahE9SJaf2qEndjxxgp83rnsKItkRIoRF2GuBL7KKxjeH9WI3bj6ChjOEZLiRQXazJcs3/0ffS
oZmUU9tCRQqBcU3QmuwJP9GyzndaJx0Bx3Lb7mC/VBISf1yx2us+inZCUFDwhRDC1gM/twnbleMM
pIgaebtSIE4vhiRZTwjBb3hdh2N1E+JvuDXlCc6EnBOH8+Ectl1DgVDFQ72vfP16RtXPx0vQ74Pg
9XhZa44hjZKXq2DL4UmXNg/3eheGZX5d1iOBGFBHG13svLnCeyuC9/pQ+h3hhKHrHUz5QLoKxGCk
iuhZCYCe+mliiL7QunobXRspSEqDaKBNJQ1CVoX76czgYDjNa/sX52D4npgVWEcRtLXQJZaTKsVt
ouEyV/u3CWe4PEWnxphfQA4meH8WlIua/WMemgvxoqRLUMOTxZIWwxVA1NQ2fLzfnH37ERH/ewdc
XbflGaq6MHLIpkdpo7jzDoa9gTJOcpbbfbXzv37c4LKXr/d66sMXybZG5a+12t6AzmtWb1XyYy1D
+sOcc5AunWDL8bhqgtyGQeiXN5iGvpQ/f7Opm9KM442uzY/U3zqLrgVT6x0GyNSrqVeXMsXnXkcE
BciK4XaC6n0tUjMhzIq5MSoMIG9Zb0ZA0/G+DBzR/lu78P9znf+SFtni/9uI5vj67Ss0qbfZzl//
xp/ZTkX/Q5eZSX8mOBXtD57FGilO0pSLJIE5/Zf3jKL+oQMnoLJA0iwdMyHmxr+9Z5Q/RE0TFdxq
uMhTbaP/R+lNaflPvZmGAJNEFKC8CHQVHh4Jt9XlWQ9gl8goBJwomiOHSpHC7UMQtZi0CfHPUg1U
mHq65CmCZjlaX6MqA4x0DAbjupD6XV6EvtNHqej2Xc89NxTKrVV0VKzE0fhdVgpqy2OzRY3sn0oR
B7JJCowNypZvRjJSZT53IJim+bvUDdVW1wKBzUvFlVCOw1PMjLY7Qye4GlGylag17gHYZH4FYUg8
vrxSE+EThqC4vwXHCaxWWfG3JsNLoH3zI6+yXj0AU9uhfodHWmqHti78W1+UusMgzYldtPr0orFR
vnR5NJ3kuuqwSC8IR6dI2YCamTDCkx/i7Fs3RlpCxauVFF/3QHvqO0Ka9jyBDyU7jI9GEIHURGFf
AlQNkhe2WSmwJYwWHgQLI87ZNCQXAexMrYsS7iu9Anw5QwzSdKvY17EuuU1IYkLV9CeyFO12xN8i
i2cLQn8d7GCL+qlTSFPgyI3GcTeR8tAripIDRXhRimpfRupxCAEMorLqXbVWMRYsEvkIAbezEzN7
QcIcH9BpNI7oyw+CajXbXux/hsIw7rtARl9HZBEmZDV9nxMVD0Xpjj+qNp0aZydjyBUH5R8GwBiR
4B9ohHeZ1VlMkwl8ucERb0smJrlaX03XUm+G+6jpK1sMNW0bZPG3WGPgxFZsrlrBL297kknbsBsS
L6rS3snFut01aDls1oJ/DX4ZAggoKDOG1w7bR+Mpjs0DrDXsw/NywEGAC3hd94mn+RGJxpTxM7li
usWM9basJj1malW9F7QGMM9UZl5RZfi66ASWldF6qoQBu4omz0DpECadpSk7xFPVcVPCL69PAwXj
3lq285wvJo9Tc6Rovn8JdPnZisAvTU2kPvnkk677RMIXMDNnTyGhBMFPTqPXItJKjxyF6oW6dC2V
OkH60XwRlDl3tDA4icsPzGhmt4yN2CffVCETr0xTllxFWeiLs9Zu5DaywO9x9dEwKCsrWIBZo5mH
CYIJyyTDGEOBWw0wUzkFEt6a+RTj7xbPIFu4pU1hHG7bUvH3RhrnnyAmdI5SZd+K0HoZVZO3RDJ/
iSwx23VW31zNTc2DoQ/uoyFSbsgQZdtAsoDvl7mBtTEzD5N6mNAjA5QZMV/OigcbX6enWKu+ghx7
LYseQE7QzFtcXcTdYgZo57GB2b0vdl/VssQ/sk3kjSwF0G01/B9yicTmCGo7qNTEjrHG9U3kjo1w
E7UBLip9fZ0L1ZUFjtXvzKOvYrYYy+m9WkyHxtRAi+sAc8fFM/EIhKmxfcWqnCzSUpyNBx+vAZME
y1DuRt04kuoDmK5a+Ei3RUGCVUKg3ZFnMX35Wo1CH6R1/XOSsH6azSq7kQNDt0e9xNYwThQnkX3x
EGmsVl46sStzntpBx8slygNpk3YtANMiaNyixMsCI7jYiUiPgPwKWm6KpbmJg9Bkg8xnR6bfnqVN
UCkNFfP5jtpUKVV2ZY9bSKlxvUx9HGPCMmHoSKMMAze4GrRnY4y3cpXJdsdSsvEX/Zma4P7b8ptQ
aZ09V8KxlKtTW/nL/zG4r+b38MvvAhN/hoyyAwyXE7RgmJF7mQ8bGVucg5BT6FBmCyKika4rs4cp
zgPONfVq3IqB8qAbJIqzWaIIUZOhWpcvkhl9xg74OhKjlyEMA0ZI+pan08OM56Td4TLvJL5wzHzt
1Jb+PbdNrEUSn9DgaJ5UtcWlNnQLMfzUaJO8EaIJtkeX7bRYeVTxv7EzAx8Eua7vlFh4Vc3qJZma
b3GL1cyYJfugEA9CLXXAOOdPfhvtq9T/0miDYguN+RTMgH9VfbgZ1PkpTjPNwSr5ng/SO0FA5hFC
M+/UTsHvmyL6DdzgzwA6j8KoLg8IoXF1n3EaMuEunToSncuLLYuiqzlOHwVJwkG+7R/masSjvq52
BYiLiJEezGI3xMIt3pVgectDJo/fzU57abXovinyejkfdkojBHYCuIys4HWamcc0LlwtZvzENL73
heKLHmWdw2aLMChTTlkMbF9qCsw65Lw5Gk19G4S4KTaWcRtQWjD37cGPIW+WyfAF5tjP0VQeVBnB
6DwAO1D0A/Bh/6moOXfnxjgGlSFe4ec+3RrNoN2r4VyBSw3cWuNhh1O9bKb7vjc3GkvFBvEpOkZo
cSENKnbCWDA8s43vWRFXUpls5GK8Uvz0OjHnQz36P4bS0kl7p/K9EuIJEOB6wIO/tzzMKn0eTRoG
IYt/7RzCJizFa5zFOu4SYGmJAfR2oRWPaRRzZFTVt06truZI/KZKC/bb3BRJ9lDpWFOXi6kq1g6p
jNOOErFQxmLTZONnxh871YjxLH00q1iePJZkKxMMbUmbb9uJMimt32PZ8aSJLKu0uQ8l/E56Kdpp
ZHqhXTtzbhyTeXaDyXCUDhPeVHfxGvEyXd4F8I+TVLwxh0lwtKY5iXV6E+YVTikSprqavEuCAIen
WYavnrNbh/Uml6RtaiVPWo5vel9UD36YbkUpfZpHeC3GEG/LhlfMHCls+Ka5xRHoBw/G6yT1Xbmv
b0fKIMcsPAlVIHEpa+dNGxsnARBjx6mwraEvUYBmDvtQJZ5gai9WHDx2mGPYQyy9lO0oYJodYmda
3aWG7AXqvG2E4diGwn2ptLsh1X8Q5S7tVDfcvFFUu9H7gJBI5clJ59ZYW1R9fhJL8WQp09bq22fL
MPdxwBuwEizSp938OivGgjkvnzoLcj9Q8gj7FYzdK0znm8WZHE4x9skcYjKcbSiCJw1jPkTnt22v
dpu2nj6BaX4AAbyzuH1VhfAcdwLRnAIZsG5VO3E07ghrT7aI85wUoaiJ6q2Wgs6SBVciNmTAWRf7
6DosldJL8GqehkM3+Vv2cMfSPpOc4lKhOaqq2KVMH7F/0FLscOVnsU7Y5Dykwi7SblsVJ/6pv2+J
qyipZ/h4nMQxu2+hHSHnCubzzBajjHdSVj36XFxtqf6CeAQnhZsCJndq8S/AiPSx0eaLVmS0ywUT
jZOXgguO3uyysLVrOcFe4mcoswkZnxIsdDX1FKnolZqQ+/X3Wb5jvm0H9YGiDVdty4d+yCHM/miC
e41IXnOFzbcnt+q1mT2l8XMJnBqgt5BJtyPWAgHRLsUssCIJDgLYf4yZb9Xadwuo/vqAF3JD4lt8
CfrXUEc2RDVDTW30rPvbTpWuqMTE7zrfyQGR8wqvo/4THku23JT2YL509cs0PJs4PU/fVYDe8O8x
fLAN4SiHez2+T31u6tVVmFnb2nyc9O9VfmLJ5MNRKR6s9qfv3wQaYQbg6H0I9vg+45iSYtI5GSUQ
o/4Q6Tux3an9y1j8HKovoUoXjp36KtWZZ1lc0n2boks7DrCCMNFqBprbB98q0dyE5T4IQYMVr62U
8PVkW5pmj7oT5A7BscuSxzIhTzdBFk/BWh7q5lsQfxqtvcBhhLnSFeGpTdDdauHniAnCF02Te1Tv
tplKhzDb6T0xZtwcQFzYjawTdWlszSLynDxx+rsNVnDD5MGpqCbF9TFGbid0psu2j7WtwP4X6JTp
yAr6dt2Fw+wmvb7gpzcGnkm1epikYxm+4nCKEbhbqHyyp17Evl6uHQVbhVJFR9KHNoY3tpB8JrVk
l1J4D7V0g4vij4RrR5Myx7XXImwcJU44ZUQqKCInRP/d6roDlJH7/x3id65Asm9nU+tiRXRQzWyX
Ccp1QD0YbmBT/INgpbtgOF1dKG/RX2V8rEdVxBVj6q7zlL9QnMTmpE3+xqygh9W6k+OGpWnTVguK
rSwSBKT0KRQsKALhs5/EX4qeNKSoPmInd90M+zK4SRfRjzG7Zdrbls410nyak8q12lsLA/aYP+nr
aKm53XNb3xfdi6bfy3gSSJLTCOZDGh5xR6SO5f+yd17bjVtJF36VeQHOQiLCLRgVKTGTN1gURSID
RA5P/3+QPbbE5jQ99/+yV9tNiTg4qU6dqtp728SRa+3QesY4SwAXJjkCv/1tq+WPeuONdUQGgkKb
4tQRwYFyH/kH4LBPWRgOVd/ZOhfypKKxLCjOqOUowwwr3ZlSSoNebK8qNx1DF/hmiyhVXvqZh/8c
9dGaMdaUJg+asp32M3tqNe04u1SD5OKMPY7PIBHOgucebMq5FK//Cq/iM2zhO4ox86ESWOvsolLT
iixHJ8QeDwOtnuqa/FTn2sC9JFul1SaoIeqPeWk8kJUchUL+IjntPEy1RwjIL5yHcjGAQ3pHDAkj
Zc/gpS0HDopvPQmEPBQ6QIvUXjyEzuYxTeFHLbxPIdL9oeRYk/5FfqkUB4UFjldmeGClT6Gx6jj0
JT1fZBnabz3LoX/B0boEXKmj0cXX1lKTPgc2VYiRZE8qOKl90Z7GofbUIC5hkwixqmeEPylVgsD6
wmYVkK1oPJQGULd/6tV2p/1H9HnB/Ry+8wAtzO7soPImTZ4oKDMzJFDrBIrYynoRSNdVyaoKs6GW
kRdFuq+QR3rpTgpVT3Gh95c+XoPPTSLSploWDVPjVZbDsewlm8JNn+VeK5spuwTowi7RCEh4qBc0
rZwjy+5Mm0j6bF1tEEvSwstEFZL9dqjq0UCiVAbHV+cuE/C6pF2GUnKiiK+zyVEZvFslAdTyXSgC
U+2nE82rHgXDG4EYMtvgMpLL3gbO3Tq7rGDKfVLiPhI41jrKrBelk/GLi2zocjeRVXQ/VeS7c1s3
VRGVhVJIRoJimVlpjJ1KmcDsSjhWw2a/UD326FQejo+avcYxKZYyerJKJCeRRysQQoN7m864sf5y
4aaMTyE99gLkYKR9IxSTHlag9U4+l/hKf9bQHIL1lt4NXId7mpPCUVxyN7j4I72PI6c8Uuf24vjZ
WOxvo6iKTAglSLg7FuGZRliUvj1uxHJEVOJC+kBYOVWgmYJKRoO7KGLtxyb6kKmV7/eNIbJayM67
E1/WJzWUt2jAPVQGxJeWYHrZa9qWT3riI3TVrPpV8JLLlTQQNX/pXjgn6gC1PbiOcRkB8nEZdtwR
/PdMC1QzpltfLsh/FtvM5/aVas0G9Eg6U+2SxJdKZKkOwnNap2NRJUAUt2dbqKZUY037iXYQ5cue
yj0C19ll6GvArapLbr0g/XZZUqDXo6JUix5FVRSHF8YAO0FknerTVYQApSmKfji6VMiX9HJ1GEbo
6qjY9EEaptNWLAZ9xWB5uKGDVEeSTINQXlZijLKtjPFt04u+sfQAPYRaXfl9kSI5Q32PgspB7kd7
udTCWRE4JWCifTQiDH4qT6qUEstYIw1AtiEZcKVHnM9ypE8/qyGhcTNtCoEPauaCs8o7QJCTU9sp
WLE2sooULu0yYXGHqJ6lheIO81T+TH2uCUaAmIHSt4V7+eGfFQBdZJF4oiagaQ1pbUd98jPAHRI7
TCq7JwyyESy6w3hS4DK+VENyPlNJGHyLs779ETf/AZW41RqK6yIQDTgn+8p1xF7q25ZTx+KAQsqJ
PLQfoylxNUqNendLjX4mvv/oGF2i1q7rHgH1nx0rPWKQGhz7REvDUVXDnGsiw7NML6vMtu/UNvxM
RPza1lXigxtR7EQBbaF3afaFF0W4R7r2xST0dyLi1yau5imQLAe7RRNYKojqKeIr3sn/jfyRDTVF
MXaGvYH43pU0uQ/pGnznNHu6RPfm72c65Ne3uKoXEYxc072YtyCV+6CN3Uc4V0bJcwfp/CtBgbq9
fYpvrZZfo959AQ0CTmmQYATirvpcxrZkITIlDYRHCQ6OmA53IHprSJ39gzS8TNJBsL/PzfOzUuWP
Tuod+6FhAEgEVfdz5WSaEFkXltVAIIYboUcRoBxiIckdvqrCSRF009HrOyN7r81u4L/lmQQrupSw
c0iD4AFdjkn+VZ6ZTu6CaLpVf72MDBhfxT6mV4L79Wc7mnihIJtM7UCE5g5efvyoYYzCFlm6+owi
xBP6vwNt+fttf7PRDqEFRExGgvVqK7a6rhSOpaP4g0azFc7hwTfLuxwBv2xClbIpKtfJngEqE76K
Ib4NYVj3PBBqEVnAxy5Vp5Kqi1+0V66Jj/LIn4HAuDNnV/lOFspVi1fr05fi/NKzYX3rqGvg6x3G
q96oI7PoTbj94i/fafCagfarQehNoWfTRdJO1yuz4hQHSksxAQTB8ZPYy8Oh+JDAEaBPLg/SKBrH
E//FnVxGvRcBCYFh9qBP/wE598+ykj/6LcuyQNILUCCyHj8XUVxKjaZmsMcHAHrcUfkhDsG1Ucs5
yYY1BJ7pwCUA+XC3bkq+XryM97d2je7n32Y4J4mgK90Mg5Vg8WaDCwUskHR1Vo+VG5l3gey/2DuV
9B7EgmjIwLWGfsnPFn3f9uXcI/CmrzqWecI5IFDN8Jl61bEzyu4Azr4Yan/szq45nSNZVXXR0K+r
cbXUV5DhEztHepokqHhoYT0Vx5cxSmbDPhIwZqyMdOmZPIvZ2CMdfcJBTnL4PmjrmieBpfbzVa4M
kphXgWinksza7lkBfM/pe+Nv4rr3KBFSb2e9BSUf+E2j/KPl2JH9TYP3rlyyoagNyRaNM4M4AKUS
1A8hMYFAzj+ppPvlkOctO354jvmuUvp6JdowNGoXNVRYER1UwBkkiuk+yeNo6IzVIYV8KvhnIjwT
mZvFnd34i1X72fY1JVBBCr8n65UCc/Mc5d42WV+cx98bTvFmGxxChsrio4r3asXDtW7pl8pRBh39
F7oWI4JEHeeJOLDhG+Y+MTQQv7zTsWtCgK+5B9BJsE1nNVKm/XPVV3nYT6mCkTEz1HHMLg8dYU35
0W3vbh4LzvuuOPzegF7zj3y1qwkQRnGPJlp4neU2fCkRm0YiRDJxpwC5asek5nZS+Rz5JRwk8qDc
9+J5b3iP9ux2y6KC/672JZ2KxZ891mJD8uWMlrOR8oi0I2g+ai8CE8jPwJgIKBwEg2Jwlynr1vRq
gPZldHbY8tcQWk9DZVEg70iHCQ5yYaUIlfKSZUdZSQKKuBmW9K4Z/fWghAQZjSkwBfjgFCv+7Kxa
wZCX6uS1uC6hZooygPpYTdCFfwrTYfIsjhC3m/x+If/i3rBXvjV5TfAixFIrUnXRH8QhvqNTjC10
M+KsNDN0fSPtDeqCUUTI+fet3tw+35u98uQsR1Qi2277g3KsbY1gkJ3taTAOJ5RhQa1VsZrD4T/A
wNw6NWCzgEq1r3R2/Gr/oLuXxaJNb53nfCiPi4kzLDVThGZKeQom7Z3C09u9pMBfkyRQ9opw1cu8
Vgs10/z+oBkE9kSaE114uIztUZfgGOX5l3f+D5bRL3e5bk6/NXt1QoRaX7SKmICmq30djfYIgHuF
A5AP7sN8rsAUnc/xs7WrHRqlMgHaiDxhx1PWzSKxNZHtol1G2oDgdLwKB8FTwZQiwj1D++zuZr3Z
3w65AvWvaMB38HPbBDmBD0IenY3oyJG8cWtBsdFCey0QXBzeWbr3Wru6abV1RnCx1pWvmzKxxEl3
U6ZmGKDRPVCOdNMgfOvZlUEwqr5RqCo9K8fhqzgMHyNxoEEFl3F2DpS3FDiQuCZbAesiVRXxqDt3
0JV7v2uZukm89n809o2O0/VF5/xziDM1CT3XBVcNlc7XcU4YsIP+4V8M9CdndK9C+uZJp1OphS4d
bTK3PxsUYqOKVMdTvhoknUt0bRYf7Cf3sf9KSpWEq2VazrC/RgDm884M3xr1721fWQk5tQk9a/gP
5PqNY4eFwuGjqvPsHKqhDV2xAZR3eKfRbpFejzBrFz+agsbunvSzw4CbpdAm+outKIfFQR3479o8
N/0HxI/X5aTDsRVmNeg//L7dW301JCBfIr4tsaYrE6X3wkTIMlazgud6Cdiuwvz3Ldy4jKHa862J
K3PEFAuUttAEZWzQ7WeD7FQ/dYvHmMAcTEpxeqfBW1b+e4NXFikVkyam6qZbOzVQNgphRr2RCGqE
nXIXenjrAP3eWDfA364+jUOtQIoCDaEQvFuOMMzeI1pvd+bpRjMQ7aO3qiJtQdzsanmIhpdjZgN5
0JHuZBN/IoMS/Qc86j/xqF/WnHY6+nvIQ+B/ulr7ktdXe0EVk/ib+HNK3KbFuHpWpvdtW/egq/WO
4ImudgICaJ9ch5DSyDciT6fqquoS2WIKxt0JofNAe1Ua31kQv16LcRxh5O6jfyRAXXRtsi+2V2iX
nLY4orJX560Xm8bYfqRg0+w3prqVR+VLcx9ye7OPCGvCs6NRrHztvOaCI5N58Lp262EIWShW2191
QJNmiGDeCFXT+1N4Y0fT2b8bvVqQVlpkXutTcaXayzB6LtN7p9K9Xl0tkcrPDbQgu15R9IR+6CTK
xWkPDcQ7s3bjoMUe4qRxqrNEro8AFRaAEk1rmXL6gTW5fAVS6ZYE9Ou+lsWti4bINa5vEKHSUV26
6lVAuY8exV3If6IdO2a8eKIvQY2QxOFKR4LTRryuuk/zemvDfW/3KkItUE6SRL1SHngPSOS+djHj
alyv49k9C3JVw/61tWX8XgErIsN4dh2jqv1A09O8u9O816iDeEN7705UUxwE0+D9rhG+sUp+tHZl
9WMhsDIlIyLWWX1vZ0/DUTl1B+n6coZveBhNtGf5nr99w0v50eaV4Vcs9FpReuraTJ87cmgfQcdx
Muy4oYVo+w8C4fd6ebXZjBYYF2XQePgTdSKMiglKoe2T8pYNO5peS31UN8bdS/GNHf6jm1dLFRli
Ka+qrlEretH1Wd+P743kjfCNjM3iaCZ2g/podxx9O9Vg3G/JvtJE8JCO8yHErmw/ZUihdsx9lOrg
Mdtwonr/4EJxy/X73vY1IrRB8MzIQ9pGnBUQZn9TvDqDjgupnZejBJ1O5CKKqfMsf94xODeOiR8N
X/lCWUOelVLyPpwiZvRM5HbsjQESjbNx/GC8AAPDu4YXc3Cn2Rt27kezVzulSS+g7UAtcH2JHqyJ
PDXmHXV9/ipN7932747t1Q4pvURzK2Az7BB5G+qD1DW7a3A5JVlsXGCUrB7+jBPfVQu6pgruLoo/
+nm1V9LQd6JLF1PByywxQOFlnj/AugxXMIzqEt4ZkD1ClCPHeI4G90gb7k3u1abxtUa08oZR7iXv
HQwtzqBgE6Zo9Ix/P583d+ffW0e+MuhR2gLCN2jIEJKBKmTUf95FwN80dN/auPIGmzotdVRN+gOV
iAJosoSLtzjtZDF0DdLMcAyg9Pe9+koFXflrP2bvyofqh5wsRHRRa3m28GfasbHoUFc5sf2h8tYS
g/Rfjl38s+P38D/jBwqHh9ELdRG/f5Hbx9i3vl+ZpsS1+8DxGd/OmSPXYHaCcnR8Ri5pfPceesPv
/t5tpTu+vxlCXXN6Ugzb3OACzCx/7mMMAdsO2weGfF9+eJseN7Od+OKPSSvJ9yhmb92dfjR/ZZKo
yWDDds1Xj8gaGeMOeBY+ayNtQgx4drlLjXHLDfrR4JUxCjJJ6YgciJAl7yK1gg8S3POlNwa3NGza
V3F+OVtbTp7pPeZS6cYFmPtAl9sg+EnFw5Vpyty0vKTE7jGD1oTCmM5Zpho+jfEalAXF0zPLzIk0
S6b0FJ2MYcHZVI77b9I8mwpPdy3lTav87XWurFUFmViVpmCshEf42MblVPlD3INVfc9XuulEfGvq
yjSJRSg5ARyagyq2N5UoQMuVzRwn2d7ZObe6RCiluwRJCuH0q53jkJIp8op2upyM9ShOraE/cF4p
GHtMpnfaujWb39q6PsTbIPElhNS6yFV3iEMvEJgUxQ5tb4KVABcMLuiLnKeK76VmbhlHFBoIuxoU
tKjXCymJnTYVkm44/+QdoqSukylJHpIxUbpxu7vT1xsuPDpufzd4tVQcRydm79OglLpTuz06FJzF
remqrhkBaUra50u/g+kd77R766T53u7VurmUdf+S5bTrp2bw0A6dQTRrp8ZIEKGo7D2Gw+rpTxf7
/6Gp0OpyUP93aOrmEARu9q9D9PmvcZEX0eE7SPXru3+AVKHkVf+NdqDeidHJMmUV7MK/KHn1f3OX
VWGbptQCQVyM65+Q1Y6SV+Q7Ckrw3eXsq9zrT8xqD0peqM1EcmAa5AkSwZL/BbSq/Nya0GFQr68C
gOUmCF71F/qqug0zvx9kztry5aVYCU8KIMR3sQA06NjqxhYEh5L1tdzoa8/WB2GbU0K5V9PgsyhK
SrHt9tXoS/sypGjT3nlCGpp6RuVdIk8r1XmQ4nKQ1CS/6+gM9/VAVvqDOjn2XSMxQcrNhT5gR+qr
B6VFVM6RX7w2wE3wJqWhT1NHfXAvx0YUZzkoSs8W53WuGKZTuDMhoJRKqmYeAJVvU/n2hxfzo/oN
2O/3aNSfY9INvqR2XMnC1eEj67WvFUbkrAM9+dCTSZwwCADPR3kSnuI2NsExyaaeNy9WTmG5YfUf
69ofa2o1DkOYE4tlKUE7FsDPcXmKM8P0cnUW2NIkDdt0IBj1ptZ6B/Dlc6WAVpMYOxlUGB2tniVT
uOqZbivBJLTQ296UsRinl+JZCr1VW+WT0G6esiZvTduIp7HTHyegXmKDnJXWG1nRGQxG2N9FEaQJ
UTWONIBd/kwPnKdKlR4u1Mcy7MB1LijDeYA/bKkeo4A61j1lRJ5sqfcTXgOuUdDUJqtv7BQirIX4
Mi0IP0HfNREAGCM+SEBw86KceBSr9u3gSc3cp1LntFLDoQ2XKKhE22iHvhzNwkR5DgP3TQOVHBou
dbQlLJvFkAjmqLDscVYqEzHpT2PS85rsE6oyJkkrv2St8GZlVThwohzmSC8c9voabERU3IpQlhIc
HYWILQ7Syz12mp9n8J8LgCMRD6QTSbtOvbqC6lWlJgOpo4QPntR6Ka3sUTgoB9VQOyeflGj37hLJ
XeXOaBVWbMgEDMgNsSHKdauWCtjRU9p8Bfjpa7kFarNVso7wVT02srCImk+HYOWlodK3h18tWVMN
NG6q9B4dj2I7qEVAoEN1mT+3tkZVf/I/3WZ+ecPr/HCq5IWdVka+yozmKYCfpgS8cGf3/Qw2/KcN
SvqwSASnvi6t33zsQq9Tp6n7+cpdd9VazQk4xLSTFsu2zms7Yv88ScOuElW8c3L/Mulfw/93w1d3
GhhjSohT1XzVkyhHcfwR5KlmIJd3zMt/mea/27lyvGKvlxpySztuz32yqxcv+qwxZqW4qoLqmWNh
RKH9BlqaR8Ual0E86RnN2Iq7Aub0pQEt23OodXChre1glapxujMBv1g/HRo6dLlJUqPYilbfz0uO
4VqtbxRlDtTRtA/2VJ6qKPWtvEVvpJjlOQNBYgbv94OfN8b/R7vde32b+KgnhVodSSwuaVcVgMml
eWHdK93SfrpJX8vrRytXl2Ur7TsF1ev5KgclRxG5KbkB4LPyxdFeiiAfQh45iIHhCEoxS6JwU7nh
ixUBR3aEg6OvfRdsfSY8a2E6agz5rYkRObDTCTXuD70sGwu2gc5QOMsgupENMPNSMHCQvXWTuW+/
VAJVdz3N9Mv4GEO1oME7oJXj2vDm1Kq+yHky7oUr3Wlf4xyh5rb32Aa7SHOeGkV4QP9j4keSqbkz
UaDUB616nxq0VttfLr23HmXaqv4EB3Z3HHgDJQH/n2ZUwu1KtxpG4IslwxgpjTtGC2mTecdQBBsM
xYzvNLAhNWSMHXd8yfRRKKa79GJBodySQNZ8gN5OU8GGA6F1CBJL92ZBLQzjvgAaHYYquRSEoaNY
AzFLJyqMWX4UHaLIM3uKf8ji96hBsqxxxmEBWtwtRl4dgLhtgTYHQ0+Un1t48zzN2lOwPFLbzFSV
6sWRjBfRcp9Er7eKymrsSMKwb2WjPAIWm2ivkS9O+ro7Bom7tkVvrPb2QiGYRuZnZg9Md82JGJTZ
IyUCAxWCKsVNX0XvUYGI0EnyEPaH9hF46AAfZOAq6cRK/BUW6UW33GkmN6YsRwMjHWllNlU4sz2Q
aMkXEDcBZmQNA9t5KMV4qXP1lRZu2RsnBnTHNfCUojr10vAhV7yH2EnAsFmPalY/CwLoRcl/qrK3
XIkGRe85bS4Dz3pMUTsATW5m+QL38NF2ZkXjvkqojCK5cuc2dG/xX5k40VcUv+81nDCRPQaZPUiy
5R3r8fP685/91eVN8Hb1X66Vbh5kvoaSwyp4Th/8R4c6OGZvej96eRWD+qWl60tlLRR1W8BXtSq3
aRc5BOPa8blxixVmycB99DmuSZeP4A6dpmNKw07Nwz+pf789qH/1uHPxv9stLbSj8lJgUaIWTC9x
knsGuXM3/w62/drRqygMIr4JFCp01F6zed668Dd4ahjVx80wGHnv96Idd0f2yv919MDLvJgGlYlR
DMqHrsju2HuPpl2BB4weU3VRDMlRjVyiH3i1z4TAki++xt8vplvEeBjrv4e2G/pvRwIFv00f1tt8
1cUo/ij3yM2lWFKLMaq54XZckMGTi1lYGydlZky6ZCDa3pehO5bvuAdXVb9/TgO3OLFzTNBKuTq3
AZGXsHBI2Ur1Uf2cNIHpfZYPwZi5AKQ3kCc+ZJXlUJ4o43AMbYLzeK8844Zr9CUL9ucbXCtzB6oM
LNriDUoRyFdwGchAM92sP1WE1zaoh7VY3nH4vh75y9r7u9PX7LQQuMvYCjFbKW4wjeudaMnoTSpm
DeH7wPJjsxWo6+qL77+f+Xs9vVryieVbTRM32QoemYdM30rKa5DPcwjq8nCUx3d6edPz+NbJq/Xu
RkKQNLWerQyAvmSFgR5u+s291M5Nv+pbK1d+lSPCv1Fwvq0KlEP8CzIEsvWkOMlQze7xqN5oSutE
XRHJJmXXv07u6oUgxqJbZCtB3EHsY2ZW+1CTlo/FO/7UjXn60dDVPIF2dEVNzLJVEzxyOxgGpf8o
eR9RGY6aHPHOXLlnDG+3qFNnreoCWJWrXRhadm1QYZ99mQRpLdWDMBl3TM3GQH7t8tf+BVz7+DJw
/cHiXgLgxkKhu381fl1L3pZBFld0bJULNS6COwhBOIMbNH+/+u81c3Wi2D3vzz72aoS5i5EOA3UD
m8fvW7nFb/ujN1eT59t5P3IqelPlsL0U4sCKrb0AH7Z5sfJ5pkLHEfpDwUJVRQGhzJW0Pv7+FX4J
Puks0G/jebXxnMxrnEhknV4EZWRfAIg0E1F9ou4Jzgt58NXY/0crIdJjBf33aOWAXZjl4SH710MW
ELP8Hqz8+uofwUpq/v5NIQj5lq+aFyKS/4lVdj/BcHWl0qJuQBTHT/4KVQr/VkRJVoWu1ha0XVf2
/FeoUvg3fqCicYRzk8QY/U/yYUDErpxLsBVU5cARqmjQSGryVzDzmz+Qg+Ly+6kkTjl07EMEV+i+
nil7uMQ+xEV+tA7ZWdnbB2Uv7MO18O65pvBav2mfwquxhHuhfau3JIjOcISsizM/1Rb9BaTr0bHe
ApVZlsdy219w7W1SkztJM/c37bbc9o7hmmDExvjUlu1MOGcH96At7IPwXs+C2Iw/wjVsnoBvhtIk
2grz5twuwoO44KN8Ky/0ldo3jWW9dTf2Rpgre2lenIEJQ3VaH/l+sen60D8K5+IgHbRZM5Bool5W
h+BTPUOFv4VCSVhl7+7B15/qpbfLF80BSKByKN/qT9TUllwF9bWyJjaUzL3PYg557rk5lR/ZXloJ
p+S98JHn6H9kJ8on0BPfXNjMlyHcCXtxw8P2PMUx22W25xezU7VyttB2rGxtkC+0j95HOXN2SmLW
C0gejvpBWmf0sU/efsmblQ/Kunn1dtGumJdv/PIimwdwcyxDddguJWPEx7NyKax7WyiGhLXhmupa
P7WOCT1IZjqfRmxmcxnsN5Tfn6JLT7J3Wus/G5t62bzmn60y4PY69Xb6QVm3y/KNJhKzXBR7fU0s
sHmN971N9p4vpFW6844Snd0qsI2cnZ1KABMK2E83NJ2dftZ7I+dTlyZZ+BjsJMb3wmB5u55L59Ol
6MJ3TqyveS1nadebhXSAt0VcqtD/+maPoSqX2bw6NCtGpRtisN7r4p0JWfLFcgaJIaNSnLufebt0
odlmPqOoQtv66wu0vzvea00PpbNw9j6h+g03wnvpIkpqckjb6AJ9Bp/cyoUDtF0emF0izVsutHyF
/jA+/P/lM5vnn4CK3SFfU860GZ5wKOqFcu5aZngRvvIP2pFv8TbKuVmLWy3uvi4ejW5R+hvp3dr7
r/5rQHvxwT+ofDFdKD4TZq2h2AmpkDr5e3jm1v0P/yS+13OKfeAMKN6FtXCoVN40ObCGYfvAj1n7
OpvFPlhnWudNPYgjYjgJTIbqTP/CQ3EQziL1AW8hvTkifxMegmN2ghwo/0DWV4YyGMLgvfYR7+UN
kQt/j6KxvrOWhJ7kD4NfmxV7bSOs0gVvUZ2qU7iPIrNaNSvjMuxtWLfCqloBABb8kbYxWA7VXFox
h0t1Xa3kj/KjXmYwt7+yVSKGkJW5ymfZXFqz8qLP/nPzKqxyx0zeWaRsqbds7x0bn2FNI5N9MS/e
lTXhnwuCgCY7ae8wlfmnTbaDVGZGHoSxUVbKKhz1p8UJ+oVNAd0MfIlLbds/Mv/U1sQmDy9nLGRE
Vqgq+uxtpc4SJAf5yMD0tlCVOUxI75gdelvsg7E1tipsTSzywIS5TDvyodQfQ3rMuLczmQfzP2U6
LI/QHmL0UslUUrPGMvJnbGLPltnZPbCSKoL+ZnYge8Ffuh2dvfc+ipXxUTPoyTsvc4Q/hqakNWpd
vJ58xMyxN9mjOwbJgzJoVJamuGWhsly7eY1GtNRDdAHimUXO0kcqDuvJMwjR0wrXg214aLs90HuC
EcrDWsJAfewB2n531zXWsX3rfco7a9+++QfMQXXIl9324LnOjtgXuzTalcvSZWnqJ7YxBDLsqrdy
ZrBFcPXWzmf5LI+tc0MZI1MZjrt5iYmPHTKGrXuQ0q1BdNA+oblkDOgir8ogdP/C1nGED0vbuuEj
o31U993YBSYT2y6Vc94fdXYj+rTOsmQyCto2OxhH5g+2S4YrkCDJHDHoVjXMhIeQvcS+pesi5wZP
srUhv2uvGTfpwNyxE5c9qMVMZeNA4HdIDs5OOBNl3Chzl4Fy19aKldK+5dtoqy2YgrX2XB/tdXy2
1+3MXgNzl5idPT5ZM0820ksz7y2tPZ9puG0ne20sq3O+dHb+Ifzg9Nm1M/HIYXT0GVhYc17Znu6a
X49O8ULbKfP+knZLTLK6ZiJ7T8nGo5ddD+UtHeTFNWfUOzKzQmoK75iPdqvZo+Qj3V62BourPjK6
2rJ5b4/KXHi3N/o++cDaxRt/namsNHYn21TbykftgRhht9IZT0jcjtE2hBHsvZuNY4ytCXZMJoME
88myAaq8aT/YbTInl7IkvCMtg4gDjsXEdXchvGo7+J2qj/KIE87YQgeo7qxdcsIw5BubL37YnIGU
JVOZA73kCiujP7sJn7/ZL5cPdeef5I2+c08Gu5JtYCBscdLg6QvNYmuv0g9R4IP6I7AGPI2f8ih7
z0mg7yh0Sjd8In5UJwwENql580/2HkMsdk1n79mcU4WDbq2VrCTWbHioF9k++Ghm0sxb14vkPfTN
Cqyylw0lai8OLbNmLLRtuUx3xAOFl8uu/jQ21dxac9gXmDPhlC6yk+UPy0W8rxlW7SPcc5Y3p25D
CCseWLzzu9ne35cL5aAxUkikOxOaT+bRp/NZnPNubfIHEyluofbEiWrxb1r9oTqrRFU4jXjhktln
4+7qbfqZnYIdK8H5zEtTWemH6sCJraz9fdWdOyX2DcGeVW9bHPR1vqgXFn5M/oa52Unn7qTyPI50
rO97/WU0OPiwmPN82dsYH9k7h62EshZnnrWMT5eFRF74PV3k0FJ1wxrvMcrFqSqGGkNdnfhbuGeA
/X3/o/9B+8j2fbA29B0fMvENlGIM675a8TNKhjYsoAz3gKGBaY+5yxdFbbZA4CKTz+SNH7xWuEVJ
wpOSk5iM+EIPYquvp9XJiAabVbZvXrXeAAanNRa8mndjzImgruHw5VSRVvywXgir6FM6wIzFdwI0
jMJ9wj8YWWVYstraD8kfNauiW0E8nrV84StIBXBIvHFmfRS8R4rM5kri9Og8mhqPJt7rwAT2xkdz
kM7WOX9TTyIen3Buu7OBzQyJ2bY66GeO5pXLfyOZd3OO9aLoxniLL3FhklSmhFXgfEqd41YdUp7T
nafKOpkzDSeX03WpbaRVGXHm5fhxRTe7+FnxyV/Z1cg/McryC5xpHMm6N7JXumdKC/5evQUba+l7
Q2HhHS4ba1G/9/fNLHFN9yS/uKds21sZewjpPsu1uMaXqIbCFhKvsw2MNTaFt4IXelMX1VY5xpiS
fc7SfHcOwrF9bd+VZXtu51n3ecO+kWbBwYV6d54dPVaM/HLZtPN03b76J30hzvWjsxaO9RwBzQdh
ERIlOxj73krYKotmKyzS9UhftPMC52RDg0dh2857e+lYn0mdWkvnAJfXVl+oO802vcNcXwZraaks
YOPC/dH20kJ6u3DELdVFf+5t5L33EXyIrw5cV8+g6/NB9BGf1J38Xr1BkbSV54wO/142/MEPnqtd
9KHNobK2T9iY9qPfmRASXQ/6p7YSOds28YllX26UnbKkUb7WrOqN8KYeZezvm7pDYQIzl0Nzto7W
zZtzEOfFFgH4rb5tD83CWIe71OxRKWEGh8vB3sXYFnb0Wt3CyhcN69d8b6z7/CjZ1WuI5fK5/env
QJ5Uy+ztMic54/L3bJnsqkUxiw6Azdb9VbFscMuP1ha9i3yubogQqB/IJURzfmuBfEaA+3UZ9g/9
c8qzmUSXU5cRz7b1uTyEu2qWLdSPC+Q+h3wuvsCBZX2gsyxt6lV6alfVjAKQ/KBvBab53JDh5inM
CLqa+rHCBek+kc/6sR0kz9JROVJ04a3zNWRja+/QzNo5Sy7t6gObN+lNhi91dclNLD2U3i40XNCm
bPpzRo9hQdwUcq6Nv0+ksY5g1MUE1iG/uyfVG2VbaSEcL4d0I8/rtZGa7av8LrEgKkba/7S28rpe
1b4pHrJtfogjU177n/1Vs9A/gn3BEbPT6fq2mBUzIOHlqj25u3zuH8t9jWjFKmTHJ2b14eJmYlWw
a8seBMu79MAcyevqs131cZ4zIH6Bbcqn/FQtECmd2TuNHfGSzmNQUe1I5AjGQfm0jun/sXdeu5Fj
2Zp+lca5HhboDXDmABNOXuHtDRGWLug9n34+Kqu7U8o+qa65mgEGpUooFBHc5DbLr/9fFFf3kM/u
G+VNmic3FhQK3SOr1BzzSz1VX8tZtymOrJ68A3yTegZ42Xf3m3+sNqxSdGTzzMVdAx3l8X5U3t1N
cmxuze2OY3OusNQwlY72ztmrO/18P5pL+cxh9YqxvmOVuBdupLuZvMlqlaDHhSP7XCLmN87FaAf8
cORvfIU7UONBSAUFsh+NAywhrfMQqsqj6CjvImEs0BGCMcDndvWOq7lHxIB5VuYVlhX6ZpfdQNnm
UtVGOHDTS2XenqV5jIl5Z4N7+2TBLEYbPoGIYdUQHTueseRyGb45OOtb/9hxVODnfeJm5HN3KyEg
QY6IZwWDDiESbe7Huv+WvGsW4o5xeSMnm8i81LNyB0GiOPM37RRZsFPexJ15TjY+N9S98/uSscVZ
dRPW91s7DTHfM9gwg2zU46mflTd1FyDqGaA6mmd951zY5hs4AIojsjKteNo2GxlZ/zXx3CKU9KXz
OtOnWjbQl+lO4aLcEQ9jnssdYyGK2Ift0F4K62Ze3HiHrBC3sSf9erpvVOSUsEHSIXisg7uVzwZi
2Dq0Z75Z3KRbN4+O+lJ56x8as2SVHP1tP2q5Q3JKc8TdhcKTfbtzsK423PPqfuRTPK+8q8/Wmsnh
zpMNyvkhZS4KrsgRBth357Ml/SNThbmxkHeIqpt7K27RliU7u6d6F530JROtI4P7HaCu2GvikoMt
zcmjIPz6/bnNEdz6kr/vZVRGvtOXgKjSNNTcxKm4NC+IbnBmp3eKHU/G2uUe230vGLuFkyIi2hlm
GacBTq0NcqRBjp9lTrM094/sHK/fqSSOd+JUPfsne2mu1JW8bDJ2TcazAKcsT6U5m2YqrM2lyuAt
sjjadu8oqz2386otlF6g25dim2yRJPyoe+S2XPc//IK2RBqdUChxPYwwN+2Vx2v/5J5INmTdqDm5
E3fazvhs/7NoZ+qe+9nZl+AagjQIwiJ9NjgLa3vFJZ1XpD9qQFlwyfvJhovh0r3bF3tVnHoNIfeL
m23vG3HmoH71V/PS64n71rxQQHTKTr32khbcVoyNqy6RmxlLwe64KMZAfxVnGaZwei1Oybbei3v9
lV2HBgd6lvNjrkL2ufKmLNpd984cs0X9EZc+O2tWeSpOS37TgYacijNtAWCVNI+2WNJz7J856G6p
NJJXSADlrd1jgr86a2fNU1yAGu5vtTh9WBe8jYqk3Hur74uPCai2GL5QGAxsdaTvQ6R1L8fBC2Z+
7suul+ueCcgNvENNP9lVbxSWwiNAQAnmTffuuwgA+9LuMfbNVbJNVfQ4ePFYhZY4xHxMmUhrra6c
qzij1w/nIK+ebBwKFbu0n0SCFfcXey+suVQ9Q5cY624rYhL0CuUd++Ya3cS9Dfl2byHs2xnH4Z3e
2W6rrvguVsAixwjAFWF/YjHBLBD2Fqm5yk5qNcYUwISFiSLbBuqgx3lsKBjmVT+cCtLlSDrZvZWL
wd9wK1wGEJ0DNnM6bk4FsJf73oIFOLNec3PK9m5iJfNhLF2AGZ1DxkcoulsSeWswMlwKBHtrGM9f
JqRnIHk3zcXYpnMcjHKt9EHCjP3anLw1sxpc+Se8FqhGnpfdfgI0vzoxfR87kYcWZ9KiOpmrhp1j
79nZwfV+Et7dEWvLY/KvtBCpH2RCPlYSRHSUcq+bmQH+5/oRHhtLsVYW3rreY4zNmnm/R/SLgnxD
IXD4eo1j75oNr+RzBlPYCGHuXSRUcXaEXhpL5uIhWrGBMtg8L9otX3mosODi7KNuEOzqZbIAc3bT
bVx8vU251DZ2OEwv9crYiCsFaycgtnb09nZv7UB5WCyMDf3/fvjo7dHHq2CfLcQVb30o8ejAlzbl
LFvYp3zp7OoVGPfVvDskB8pbmei5sSkO2DunYKefsnlzlZqBsk6XyaHEvbh6u/xSHOh9H5onkyld
q9tsHV2jq7iVT8KFLij/kK1B8Dbplo8o0umtLeyH4qpjPnX7ak0Nj7Vvt8nVWNUn0kRqPOJb1h4v
v942s4SYNx9RT/EpulZ7kEsJG1j75CpUY2FlrHTooRf+Nd1GVzsc+M1A6yMJjJNd1ZO8ZSj4rXRg
UJGoBxhK3+xTxe0H52Jtb+1Tgk91yK72Vv14uOaKIaRc02V2UK711ASjFmuPO+1/C4YN2c+BdC2Y
LAygbKGsQ3+Q7pV1B5D70N7WU3uXHcqpegI1v102WKBMzzyZ57PuGF4ESpX2CjYFNsB7dbMx1vRl
dlPP0REbRbmlK/SijrhC2icYOViQ1YIyn36q7LO5s26dNQwuJoaj7WB6YDvYO+8SXgpvWPaW76w5
ZhjSAcJjGe49ip0xXnY4FVzPHGWLfFbNlXWOpa17g+CCyeHtnbN+6tbVBiv9KL157LN05pzLKcYg
79cr9WSsSORlR3GHwQFYOL7orjnKJ4/oOeFYAkbYzd5e3Qp7Jlk8lcvurZwpG3PH/Se3aoNJhcxM
MDzY9f5G3aGZnH0WjbNjtuitiIj/23aCR6XMpblyaOaosr267xUOAlrGfBDP8s7euZhzQDNnc2eH
QbqvWIBkUfqj4tjgJKBkMUs0ePeO0tHC6OTy3i45NNdqzqM4l95EI5R4zjAh5V1vESKzt9k2PKgc
V451bwPZXMdeFifwtlbxWdwbazKk9fl+q3eBDKMZRYTqGaPmw1jj9/vEPKer3mTtl4izRZyhX8WP
BdwVm+ZGMRTTS37AxL5kRZSbc3FBB8DY5Y6aMWRp/AXDWNTG3p5j3Wy6m7jLjnwowsXhcoznHiPW
CCrHfW96dTftlmrj6Kiex9a8nvYzkB0LiwYu8IhZ10t1Y9X1neUOeals2LPwiu2b95L0w7h5z1fS
MWWV6qVyLJc4N+WyhbUSV2gbQJqxBeEWkvvs2p6AEG9Pbj12r4/KXqkH6YlgnbUXwKchLrQN8ITI
T6xzzmV8olkvxW05ie/VPtj2h9cja6Qvip13ynDU5sFJ23ezmuRTtQu3yor431olD2Zcmmk915bR
Tr6PmnN3TokYVCvlTEDuCJ/hjYrtgFxAswsJHrjsa5IIA3Od3rSldE6NUX5Tzukt3BA3Vc5NHzIl
qsaLhH38Zh4MotI5waj4SHCQUG23S4/EgcWWMHXBR0haEaIW+m8aOG7COD4au0YeKdj7MlHljtAp
nzdvxlnBsOYH+Yq13kdF+9CoO2q0sXkT2Xas/kf4ur1JZN/4S3504eM8Ehy0iGQSMuc3xqkZs9uB
BEPIPNgQuIQlKyPBYB+UZUPd40A/dOeS5yNs+7whTPoW7dJtPQc5WtplnC3C4+ZaXjR7eYEk3X+I
wj4itpTfJGYfSRgYg2Kfn7ql2g2aqbVKt/aa5UBZb/r10g/qwdjXp25mH9QFFYLSTLvwNXlhr40L
y8vVvI11Lo8NxdlH8uukIgnWb3gGHoDY60yci+9kCQ/1vF3kJyS1/VLM21N5Su5DIpv3qwhxyl5b
lrc+CGuMWmrQl/HN5gvK0mXiF/o6vLnrbiqL4IUqZ/ktPBa7bqmtulm3bLmTmnwBgVpvi3bo9rjv
4rzY9bfeEVo2lsHmfu32qI1uSni+nX/E8oNNsE1PBYgsp3Bb7JytdH7TVjyhCtVAH/uWiCw7G/Ku
i2otrIhpdzN1QVyYJFPHRDXTdlGLA2kvXIxLhlewkPYEm0/KnlkRLqQAeH7TGLF2KyQinnG+LGc1
lfXYdVcgFnCTjYtyCfspQZ/lW2ufFwNtxbLssyt/4ZQZZX/gOF/JlXj6/QqjQHui9gqNJZ6sPUr0
5B+4pnTkLzAp5qf7tSQ0QE5nyxnkB4qZBHMLHbgte8/cvfb5CGMVc/T65+75XhmL7secs5ad63mJ
InWAK12JC+/Wcbr6PMPcPspvhMQRbjuWySABTO30RiP1XM/lBaeLgCs7Lr6J8+DjSElLEiAcY7Q0
xAQyuWb5EN+Uj51nXNqFOn8hC1jf2M0sbbtwm4F/dbblrdqB5i6s+iPZTJ1juJUX3B0aC86SlXXR
2Z7epp1X/giiKyPpH1JdNKS32bZr9ij5Z+vCIt7qOY8Nvjlbci/txYWyrHa9IEm3wirbFWcLgWJy
ZqRlP1qrj+S3ZhZik3T+uGY1tFUvfPosuXhwNgimm/xmH9myLruJTAC7XVrWc7JAnM3D/co6Gqtq
b3PLIVgBxAOOzex+lbcIxb231Vb+td5y1Pxx0x8geRFv3SsbjusvmKKgX57ier9mV2Ofsiz9qRTf
41uyk/bu2jnVXOhirWJ7GPU6FmOmoyjAWIW9wBDO+s1AVRMtObhkmygL4NjKJ8qW/WtzFuf13CBV
72zKk0QYeCDsmVH1xLZmu7oH0miY8P1l3QOmEX8gatTvibLfnqU30aABG/kHdAAHAtMmudYntiKI
xLB+IV4oThZqNmd1jbfsxWqdzMtls6YOHY9lSsbkw6jDtGNY45WrF1hf5ZRo3VWSX+Reh9iEEq98
vLiGU+pytuznYs3mFlfNAfuiulZrb+edMdWYKBVKq210yAHW3lbX5uqcM5ScLozMbbpPsV55Rjjl
cn4jpHfqNlBjcZQ4Qodsni0Ec5iv1N40QuEZm5bHMrdSH/zqTRNsMGAeNxjAnFNpLWA8LetldVC3
ojBsl3V/+WOB6dBckwOW7jUlccOJ7g3gQ8v9pEv5BGr7Nl8SBkyuTEgEf8OB+xZPfVyN5osrT+bt
sJebgURNOkYkMdlDdijm6b5bm6dUHirrrD/cOvZodrCTESbXltcB3wqUAUHHYth0A5nAZH4pZxhs
d7TWm7q9H4qDROSwNwHKlW7Dyjsop5ozhC53gdmjvkIeW11pyFjW0+TQrYs5xoe0QfXPinnXcGmE
HvcSL7lZ81QTAEyaD9O8XwhW8H69H8yTtC4OvGCDsGXMbbms5tK6JBbarPVt7wkwJ/pWIe2+tspR
f+fnls/op8gBMbvsn6XFt2A6r/61YmUMxPcx4wMdh6C7ujTuMoh9qhOA3hhJZmqNTbpnM6nM6yE/
9eYHB0E+uYeo/0S8RfbdiRryu9qNMpjFeSs+1SduMZ8yPKcDsdDM+Ja1Ys6bdTX/eIz45ILNbB+M
FQL20V606AX34G2R73vx3TxwTjj0hIF7tWddSGRSQn/hjC3CbsQx7nO93bKZigtj34uVeu71uUhr
hWrDu9gz1p8tPX+p5Ot/lXmRHe/eMfrboMyux/Jv8e1vy+JYUBPlnfP/7C92jpM28xy3+K/PL/Mf
r8FBHx2L46cXwDJ6RTsvr1m7uOZ0hvzXf/5ATO8/+e+++bfrx1VWbXL9n/9xjsuo6K/mePFn1lPx
t+Vdj9djdvmztOujJfXtPIqJ1/79b/mneq/+Wj/qvQzlDxitVUkEyJUuVNPgnR+9qbwjAxetqYYB
yhiw7hRZ/r3eS5P/sDSLjlQakWhn7WvH/17updG1yntcFNYkiYqwv0SnqvR39lPduwntQD+S2pOp
Gn0r3pf6xMKxdMEunODZFF67NDIHodWHR1J3khjpPAdrEo+SPhKTfJsAB9TAVD1lFDjim+HowbAV
Wn2oF8moqe/Ay0kkxkKxpi/Sf20TaL29PPRGURY+pp3/bFtdO+rK2hj4AqLWz+/CwI9VwNc1gFA6
CKKdwHqowUsZ3zv5Uc6IdgsV3BSh7YeEnsRgomiELG2+ctfvNGGKRBdzXYzHEE9itsiQNRlazyyt
UbsQxTFsacVLanbB0BPhv7ahdRmkEKwP71GlDLT8uRWafSCAily2K0GungXIAYdWbT2pZm9IuDjO
KvRPEyV8EUPo0oxCf8oLSFeyEAMtrW17KESgqVpWBb2V67xApOKJ8MT5QHMHLXHRniODcgLl5N9r
IA0EcZEnLnm8hh7be9Y9yindvHELr1UsT3iyaGRXydSvQbloncge+eE87nJ3nNVEGnzyeizps2bW
zSCVasL2VFJLem29xVFx7doUcrQkOoCP9yrpsQQ32juEoPXITisVCpD6oZalfS047SCPxJAu0Ihk
F600gPvC42d1OSSZ4bspYZKaDvVWKsjVjVjVwziRj6FoaA9iCi9qBRb4MHMw/ywVDBS93glV9OxB
RmvHMHit/NB9LMdNToo9au/ju5O90afzSOMptqOWjsxOJ7RWFQKFLRai3sKBd0NKbl6aJB+oujtU
pXwQ6N3QgU+LgLsY6hO42aBP2fh+8Rja3UOkSTs5xU2CK/7sKdvYy7Bhx+o9h1QV+t0fj+Qa9NK5
96F3V/DIGy0cGsBwD33TGyqKMwlCg4QKJTbRABpfOEqyMSxmY7rP9oFBk4vePYlF9Z5mwkMFxV8Q
qw8QKKIyinyhUQADTuHShGVKAKsD0AM4D7tWeJCIBEtZNPIyXCxI+MZ3WXjoYJlxEr4rJuANK2Uw
zhP4z3NTf7YbQDYEZ1zF+qNsGI8atV9ROWm0blcrxbsJ65ggkYtuWCOnhPTGVz2CNKH5rpjeQ6vV
pIyNeWSlYCVhL9yzGDQRADv7tug6Ld7TkuCmuKg0R4YX6X6+092h3O135S48BBakQ6HzmMvQaHT5
pDSKF0EMmRXhwTBgCvD9kaWPrXwfaPmw0Oj9IR3gK82TJozvd2kikc2uYmNglthwLn3Vur9MI+cl
LxMYOmqIfADWnrRRDAqfQH+z10mngmWlcW6tZfexE3RvQdgRy7clIkI5mWeMuKSDMSyh1UMsI5Ar
M5kWse7Bsv1n+rEfcwFP0ZGrAB7PC/S6M6kjUy3SQd0U6G9NKGQIFuY8Yz5KZVPB8Q3HQWSHMHzx
lmwPTUN8Bc8f86cIlUEbhcJQzFNohJBziWnAehw53lBIqgfN6m55Wv8fFEqv4pCfz9rwQ8P9U1W+
eecszuNb8dtPPVzj92N4/X9Bz+qouf++inqcUrYSZ97x/reH0ouux5/Vav/VP6uoJeqhqaqGvVFH
FX5otR9aVfsD/BGw72lphhaC3gW6Nv7UqsofBnTE9F/Sciv3cA8Uwv9dq3I90wALwIKJR+27ov9S
EbX0uVsNtF4YUxjIFCEq54Xypf8VYj9Dv1cXeg8hbYZijmxA+qAsqqFcPGsi0MXR4XtUM/lz4faP
UcFRkFXNoH/qh6r/qXDbNDuILpOLMiVa5C16TgjjxRnTjjqFV27U0KcH69K6GYPEtTSeflqmf4Hn
wFL8ZEb8OnbfLPPT2K1g2YmTXtSH4gMqtaf9kB+/Q+2Re2Pkn41Sv47yZV6NvNWzLrn0iMje430F
x9AbIsMZ9/h4PeIgMAUD+TGeVKB9wrj4UD7+/im/neK+ceanxyyqu1Xe84uZWflzl5bVXGtSDSNf
wo3xm2XiChMBNkazsB/kChyaQEXD1S78ABpVHzWpoVr3qNHGhlbJ5kixCEl5vEqy2vjmVr9bkP79
n+60U8wk9rNL+9wvCNSpHwvyXRPj5xaoP9ejZ18xIAgCY40T9fMgVQMDkutefOXVjgrany/YVgOA
eX8/61/wx34d5kuHYhU5uiAyDAwr1Ky7EzIcw3akrYngfovO/wVBXgP6W6SfQtQVVTIAwzZ7g/mn
iYsqKH0rKmKGUGS/QnMyh1tkpI+ysUXPYb38HpLiF2nxdcQvZyexU9GIjbN6CI899Fd6CK49j0u2
uS9w+7+FwJD6Vfn5FCGadE2VMdYAwPiV4EGyLMdUtTMEkdT09iRS7qidCW/+IwVnk/ib5jXpc/sR
89mPBt6GpqnQWAC0/Xk+Ib1Ulbt6NrCZ2kH6DtnnS7zW6eA0B8IDVsmk2zhgWn4LUf/LUyIAEfWQ
V1mmrAC18HlcJwMxRsjZNFQNe4/dozCEkIcEhjjqceO/wzqU9M8yHx8OYhLwhzS2DkpE7n22n/dN
W6dtVuIR1XHTamSSXHMYFWL9Ci+SuvS6QJuLgtQGypPm51H1YhRaGsyFSiQUocmhJw26rKWuvgXE
K0M55FUaU36cJaSCXNHxX5VOo+bbM3IJEOOW+t4q0FvSvY1rjwUhkC9qmdXzPM/rx7sXJqMizMjI
eEYUvQH2IW+NWqppLXYLosY1vI1JngvHAr67V9uuFUzUpjm7XdC8FYkVPuVWflXEDMy3NIKduKgL
bWImlf6gyoL2FiSxina7p/FIdNF/9aI1zHKJgKDuJimcqd+J0gFm0uY+rPREuvmF0D42nnJ/TVSV
ML9M71DjEa1PJVd60byqp1/X4pl0z5GgchnsYIel9g1K0JGe1CY9AkZXPOogZiQQNAfR2a3d9HBv
QvPFMWWLJLsRtxbUgDY9G4hW32Z+PLATVM/zy2dfrYpqkoVJuPK1u7MKEjyykZIL5VvmR0Sn65wi
9dytByLNh9RUwed6l+Lk5e4HNZTjkSwtBEVRLKS16ndjTa8oILIih9RAin+lDfBK4uBZr2zcXdtT
dlGXZd6Dg53+qARW/F7hZF/uXVOfuy7SxnmVwUMcQSGLxRpfShHLPC2K6CnWI3+UllozrPMSNjIt
COdtRyECcJraS9rJ0Su8mdoAljT4TkMd4m3LOFeRAvqZrBOOTrzyNZDCU565BOua6DVSSpDYsvtr
kCkvfhO7wzjSyI5WbjtyPaE82K3gPtzBYp3IsFk/VFpVPFlu1T2IPRJG5xuw6MFIT1eBQ9eukKZv
XoqHVoLW8WYkCeAWnaE9WRAIz8Qgjc6lzc7KnFgZu2FKVU+tGPKgdkSJCKbpuA+BrXvNsAqNaFxj
/HtDkLvgBEmr2JoavmO9CMSs3MLwwiFICngUsuXm+fj3SuWzWOK4YidimBmijoyAK+2LKUFTZOr0
7pHkdlO/1N7wzthjwnsR1o9VZ3+DCfFZUX6MZvS6xMRo7UFfvgiHzIw1y8tNFP5eEKZ3fX5X3iLv
G5Uv9SLtn4K9H0XWgZUBbl0n4IT++iyCRD8AP8oCB+zZe8RHnITDs/YA1uD8O+Ha3+7ngeDpAdGM
fkTCWhCwfR5IAic8Fx11KNKXQYBFTZJB0Ajfqf1fH0fSQDKxCHKhNni8z6MkkS4XdeYMhax48l1y
+E48FJRy0unU3XrJxAyDhy7vBnlVDXP98Pv98Ys4R5jruq6wTz5A274M3rqu6leGMPBEH5RBX4LE
1tejb3CYfp3HfhCw/2VgqURV/7ItfCvIVffuDDv80JDclSpGMA/vfv8kvU36ebH6nd7jXgH0BNfh
l8XK8L69QjMHrS4mz1Ko3FeOrSQwzpvua6zrzqQ2RZ2kZ1gb34ys/fp8eFmWKCuYiIpqfgXb8pw8
bcuI4knNI7rQGoQtBm5up3DDinp78buajKSSJNFEItoyLnJHrQaZHefbLGfSBnmnm+5YJ8wnT9La
VcCJlvzsGOmmQHQA72ukoIlphgpC92aFkajTmtYZs1ZUjAfgDaRdmCrxsAmgnw1U8t+abJcnW9Sj
h7ZshRel0JqxZpTli4cJsxf1sjhFie9nb0KsENQ0spKWSl+K43Foa/rKKtFUwN4oYOfUbvUiZXd1
lRpWSKDMLLJdU5gEQ9zSIbifQz3Z0qNllvpYCWeamj46wrgybeEpSZSofk9iy7mlci7G3wibLwZl
LwfwbqHmUTRaiYEm+GJy3e9BYMRhA0JHM+nJH2nue7fgDCM68hAve+qa3++wfzUgWwtcQ/6Duuvr
PnYDSO7DvIWZrRrJQ+ikHpuXHhr5g4xwwmx+gx3365bGlVdFABpFA3DGr+K0ipukAeBraLZPle5P
UFMjM1hE7lQjyVE6zeT3z/erLDBFtq+O9Uq8Qf/KfFipkpwotO7HgU7d1ypqvxEDvz4O19f7FIBK
1MD6iNH/7HK4WsXuwXmVuX6RjytKt3Xj2gOUqausa8e/f5wvDkC/P0yxN8Xx2XSICb66OI6rWlUK
p2s6zl6dF2yGofhU4TyDND3+N6jsPnvtDMcO7JlUEOOERPQ+7vKzZZxGOakHB4Pm2XxQx/GDPlLh
IcXoh9DtT/yPv5SM+vdiZtPkGi2L7Hot3o7J1+jap3zV/y0JKtT5fx85eySSCuzAv0If6JlrfsTN
PqBSdbBSNUNmUSxRZ63+AZWq/6GDMWCQlcKNQTH9I3Im/gH3IYLc0kQOOIy5Jlf8M3Qm/mFY2AJi
7/KQ4wJR9S8lpKzPcQv8ThUkA4JXJKR6vOSvgFOqZrZZbtfmopJoK3mmsgep6SQzQb021lMBIDXs
j7X0VDcjO3kp9LHQTWJxmNkPjjYPvXmnj9VmoDZDbPlOGFX2pFFOcQWSNnT0715EMslTxjmB9KZ6
VyjoVo/StmzmRs/f/hrosxaUOvWp0KjFsKjKmlrxuE1HVTYx2qETDoP8yQknYvkM2Xk1pvt6ZZ76
Opp0FGjwNO5i4EmxwMK5LI8FHJzSTycKMHPpuK0nnTbSgU6h4lFxtnHf1EJfT+MtE8Ufen1njecM
RfWx0JYtwOOkjeUx6HC+Nkpq0hKj8BQqU8o2xIW5Fl6c7cd++f9H5z/Y1b87OquyOt7LnyPNH1/4
M9RsEmb9cUSIcv1BTAGuYfiMwKf5GUyYuLPKAeAoEFABXNTAyvpHcLk/IxKmpCJDc8Oe/itYwh+O
yT/NOV3DooEJHJNOJF+LbOUo/ixNhQSyUqer2nXhjDTpNQqrYWwOxXZsZxNoM8X7cypO5eBJDUcm
1dvAAfhn156U2ogqfrMeKslYhMWgHGv3h7x+LhLU9YJ2kfChdEai/pg1U9t48Mkzgp5Xj/TsqRWe
qf7OVxYxqXk8adb3eYEBZL6G6pPqrxxvEiiPlB+I9zdTOkozpxg438VXPluS/VODSaJruFA4BDz+
56f+aXVnP+bqE/Zwr3A+TyGIOASHoIRA1OH8fZ5CtQrKAoq/bK1Ms2rg0YlM3c+TOhLe8l3RDbs3
d6z43yhd5bOS/3iCT4P2LuJPSl4OSPE2qpqtAYqEr7GWHlJhHJAbAGf0/kiiVIyHWv1uwZYtDsyR
85qkQ6NakwG7q+QOR5o4pj0Ex1idBDlAfMPSH2iU5w6ANoSYD8hKavM8bwSZuE+Vh04xSJs8fDNz
n1X5rw/xeRn+R95ZhD9cOVvLGiwmycQo3vtgrPGsDbOm58v7bt2/8DH+OmI/rT9PWyNZsSCK2RrS
4pV1Dt8riLyD51CYEdcj8Tryl7o6CriVMW1SzjA82+q1Sy8O2NFwHQur38+A/OGz/G7zfHEMndDo
ckFj8zgfFYbwJYJq0HTWQAcTnmoWMByEXASSkoyouiryuZ9OffspKCZNK4+9vpqBOJ5FhXbo6bgm
VCE1ffGzM+hsb+i1ezZjkKbjTtiHKXUXzpPN1EYx9KWB9Kpp8TBOBYrhzFGbxjMv2HT34CkIT10y
1j264MjDUifwKlGKTR0EI23oAERBnRRlBvSqSQtn9WTN7I6CxgcSrdQoafUTNZ0WqQrq7cSd5c8y
p++AAER05QmjjLM+Tq4Usgka7lrwQocEN0hBQexPqM0q0r7Ak7o29GCiTLhgGUxxuzpQW/e8Hyjj
1KSCy4Te9iCfjGCmAicCk2X6HCrj4s09JO0DENNFMJO3pTwMlwGxYdiOKMRaExmGJfGNx26u4F0e
gFCNDnqxjJfhkuq0ogHB80mqx4xDnQVXzfoaN53A/X1ahe96/iDog6p5tIWhglvyLl3pLime6ukH
7vCkVMaUlhjRUqP2P3RGmTZv5ZnUjGLnvYQUg5ICSR9IynP8pE+Td1jr1oD/ryrO5nObj8KLOCmw
AmADeK6fkvcC8ItseF/Q77W+jwsqtbNB3Hf9DuuXdALL2LijKK7vd3wSnuNRMkzeJJp7ht1zM85n
0YK+Dfo9YYjQHpDRj1QFEJY0RpIwM7KJX7yWQBmpIAO/CIsOD6skq0OB49W4v7O37tqoBuPAHiXS
S3hqs5f85f6Wn0iKG9/4X1+IhX45lV+tNDNN/T4Cla27ZlKPLULUcEdRYJKO78v4ig9PSbVqDgye
olxCWX3fxdL69yexr4/6VYqjDRSpTy9IqNVPkiGwAsG9m10GSF0QjrSnfKw/F32q03gNhj2MZjvy
Hx06UZt3ypONwe+Hl3tR91UOkGHGkAaFHarhL2GVRjJjfJ68F0wUeVBpnxtAZVaP4jLQyKgQOlce
NU7Jo/Em0/fen0Nl4I8liHyiYR/JCIYOzezfUrF/SWD9WBtycRgc2PkgjX0RUGAp+5msZdm6dYfg
EenD2hnWJjnSGnz5IeSLQTTMA4qcBvbQ234zK/9qUfAoVRmNbUnEID8viiZKQRtabbY29EcVy2JS
wMsWYgbLK0uYxI/Qqe5gph+GDyDqW8LOFieqNAjzR8d8ytEfzjjORjAYQCWcUooErsXmO4hI6Usa
+ccM4c3gy+DSkKn5osUcKZYzCpWyNcjz0PjmEw/oabzvU2RNknpiiPVjTm8apUzdfeXmEPeVW9Oc
ueZbrr5k7ruenNRoJNgPEvkesjBjAaO+Rchq1cwI/Inn3srKGlP2RlveSWkXVn2u1Det3IRN8pgT
fDeMoaFN6HeT6dwD9gfo1eZJGFn+OFJH9zUtDw/pe9/vkZxd/2DLQP+474Y6U729oM4CZWpnCzOd
aM1DTtuTP5PaXXp/S4xxrD4iL0XI6cM3k4a1YNVZrxTOGFgOeYHmHEo0ErMNEOTlSKVt0ewmXvFU
RKTFMHucJ8nbhTY8cxNJfqjCTWAdFPokRW2q0zwZDUVpTG23PooIGojE0yaxss6CB5mEU/DQwJBA
4yNCGLZUSKrodQ13LhQNrXj+PpH5Yep+PYIqLil290ei74sEEE0quSzKvv43Z+e127a2reEnEsBe
bsUqqrnIduwbwo5tdoqk2J/+fMwGzk7kID44wUKAlSaKnJxzjPG3h/lnK+8G3c4urjQ70uuqOEnR
piJ5AYKf3xvuQCrOtoE2y2BOzKxVfmyLnQIrN3uVgaOyzaw6muQJynMv3MTv2MA5BZCA3Qbmg3qr
oz5IrQ699CgFQ7PPi6f88sFNroEUDyEv+UcVbWIJ2yPTRbj3Afxmnl1esqy16sbR5J3iJpCQxvUK
fWe7Ne4kwpyrNdKN7mKR/cAB2FoiN3Itaxb0cevfr+VVxtR/VvziqEvKAvSYL2Bow+zXDMWwfqCz
tOrFi2gUXFOAq21RiFSvkPhytq8XAq7252/2BPlvRSPbEZMBUh64iqvXDS7hpWQ0VLNTZq+T6iKv
Kc/HCwUKxbdBolleWqVA4bpNuQnoTS5WqfhkmPRIjC3RvBetHraeuCG5ROXo63GQ21VBZke28V2V
vuxPX5bUb9d6VW6GuVoMkcK1snkmiTXHTjj7PeYE96LP88dWfpTI09jV5BKys06enlqmBWWtqS3F
JDjEpnPXsVWSXJCLXF3X7VIHwTl/+w6E+ZWq9K9rvdroFWMYwjTnoUov4T7/ZY9VVadyU91cPLiI
CcEp9uUFgmTP5Unw7gj4CjOvv5efYlu4mYZt74yvao6EJSCrvt7qrAuSQ+xvFt/fOp//Pn/OzD/P
BLi+TTmF3NPWLmqLghmznAu6PegbgDsOBvAB5ijEU/WzgyrU7Z6Q4P37GpRfQ8Y/b5YCm5ocZ3Ar
GWLHVc9XylNy6TG2fWBKTy9cXDqrFD8GDPSLaR0aBxXzCk18FptNI3/qPOomtkkwtmTiBfQ3SUe8
/GhEe4NX1EQZyf4PALueVk8zmo48PIq527dBgeyzrt6N3qDQRqRo3guid5Zui/ZNP6ewod1VuO8j
b5JP526X5g+d5ir4sBZ+Od70crbWYj4Zg5Iuf5xNV1VFCmzFrsfny3RKqA71/pAAjAv8MYW24Dzu
L15YvqU6zWN25OXJtHuJIZJ2kDKbZAJhuo2ozHX1VZkzv8KqjUwPwjyTAMcjFf527qBET0dX7O7z
8y2Z8+sR4tKkBAlYr/4Zamv4kjk8gx3Iexu6xbRXCctR/SwJ6niTiMvGuF2dN/286wg5EIiqESZv
ZdymRepWcWSVaot5Vm4E9VkhjOyjw9pu1bZOjKBKqdwkDW1TwaxQlP1z8lFhXpCq5THjKMH0oLU1
qqU7mXCtS+XTcgCvrtvO1piBLa0QtwqBRvOR90fEOOfKlydPLRTbNHbt6jHTvFHF/8RC+HKu7PKF
VxHxTHlLaAtKb6TS7a3kN5k9Rpb+0bxkgj1xtTWRICOyYpe/GQn2CBUVgYwZB8ilo8hm79YHJ4R0
Nlor7SZKn8XJI9GCBgo4q4osadpJb9l93tno5dRN167D2a4+8jS3ugnlkUq/ukG2WvZ2mjvquG/i
DXO+Bjt92eEAPTd0Xs5wLxG5UG0QjLRWZTydj9JO4FncSuvuHSuWF2m9+tQTq0Ez9EpNF8UIQn3k
ON153+bbqFtXplMlEIr3jf4kmruxe8mLx2J1qjVPnQUrzx2USz0zBL9Y2bXkGAi4L+8QiFuPs4tu
zhycavRps85HM7P18dlwY0ff9PF9jzYKQs9HO/oja1GGyGNgvuGqwLJIozRvmHdm/apLrhlhEWWh
+9Hz91VmMxxtxw29pCRadIX8xfEghB5gjjraQuE2/R0nZUTPMhEwad4qNsYNGxxGNpKdBkJIkVLY
JtpUTw3AenDIbwIVX9nMRywgo4tSqL2xg1M/z6twzf+M42u3u+ywo2ofyyeNv0LQU0tiZw9bBCHC
gTnL7AF/wBecQquwx8QKNMNPR1vXt4P6cblsJnSxv2ToHNm79FDp2wsCIW4KNHpycuSdSGgXE5hA
6CzRMWRr5a1mf3HAygPjfnJRpDsmv4BvpCvJVi9sJheroPDYmR7/Rt15Gm4wdgqhGvmjYZ17muad
ir93LVvF5UcW24M9R/ux3I5B4ycQSP3VPvLOP9qGJivbRV5hLQnatcew3CN+mSijdfkpdZBlcISo
PsXb4QcVt3GsfxS7JrZ0rw/0W+w5OpT3alCTHeWWn2gJ8s+ZlhX7oulHths6q16qcWfyaaCEw783
ZfVPXG2pSpY9WdEFE3hfBWH482CQlbORxIUZPWDDKK67yVEKVIm70dBuVtVJrPdqvUfbHAYM+4XL
WnUV3ngP4brdcVxZM0YAxY0+vQjxXQYFoTs/S+G+rG5ED/VuoKMUyUtPg4xk6c7qgW8tB9x1Jecf
Wd0x0yfXOA9QAV5SC0G4/N2oaDlSvhw5hsYICYSSAufq641F1LYV/JiH0UWtWp7qxyVOgZIbHzy8
OsZtwusASjq5wNNqINmNF6uL/cT0lAb/C439RxB1858P/n3saXw9h7ndv13P8jh+G6U1FWKtyjhH
D+lueJyCifUiXp64khrpfLWLp4+R1z42Anj+uDCOlK+LDWu7bRxWI6Hwfr1pPsfbJf119SikTn7s
PLKEnWRTiC7lkLzttzRNii0Gtc1aduMTdhrr5Baqq1GtZQ8/G6dFN2LRhxhvqTcE5UOeesJTZGfC
OnxYWheB7oUo1LW+8tlKQT0YNMeOaZ8dnpR4fi2znxEuctVO747TymoOrVd634Vpksz3l4cHcEkr
izaKuf5VI5vppdDFZhI/CB4SdxWrplMZ76bEV994fAMy+KoOuEWrFqKZ1Su+fPaB3FeJ+8vSfZ8L
P03EMghtBPXQ15VXLLrLYR8lQcmpUtxEtVsgD1L7YCr8Lt+sKNlws0wv+8v4muJSlGIVk9yJjT3L
O60ijOwYFUEfe51pdQONQkXTdmqRhcZIZfIp81IQ3X3iDa4ZdOJTJfr6xW2HO/F8H2WuNn0KqKgv
nma68bRp76rc6w/F+4WNY0eaEMU0I8b8tr8tTtVgp4dOsYyLr5EH1jsCKitMCFzso1IGgfFeyB66
1d6ontm08dRgyzWo6R2SZEOmgN5w6l8FfNEUn9Xc33HEXE49HmkaZq7OIorcrjxsIKzzferj8XYz
fzD+02GoP8Emq8i6uOFoCNUNx5Kq8WaerUtlp7PXfHATNUrUD8N0ZaulVQotjeP1QCZS74ZPwi53
CLK+ayi5u8VPpYp9Bi051Nb0NnGHLfM2R/KFy/Z8ZNhZUrCtkR35HB2DFc9e/pC5kc1duKyxpeC1
XGZ8pStJdiv4EUMccwsnEJ8gy1TxGmkPjVU+KCxxw9J/tLuVi3YZtTZI3t0qXofJBtprSLLRnpVN
Zu7ZEW8Gv7ydsGd5UIPKwSuK6rd08LVIXMR1SGjK1BG+G3n8okpdb0W/r+alRfvt1T/nF70XkjR+
6H/iEoA04IAZ7125G214jnb9AE29HN71Oy7YCxmcZ276MKBo1df5Qf+kaQWn/HU8/vsEADr722tm
SrqmyLCDDXQXf16YrpxXBD9yYeY6OoyqeZLFxpGKz567Sg/WjStaYr+tkNEj/LsNA6pYd6yDfsuL
57T8XD5eNtmm2rLJ1KM1M+ddWVnu1bRf6KbP9sUtNqJuUajWdr1ZRm7QujJmAhheewbPdi2vnGR2
c3FvtEF7/lAnRuy4b7WfQrcO7+uTHFyetXWxqRxUdc58O7mCLRyzjRosU3ZeMnrFxr60QY4fR7zg
EOcNPnCaXe9if/aKjWzhLPh6TtcdfnglkE1jm7fTEUedxDJ+UjlguQSd1GFsY0tIz6N78ebfd1pd
DpsvK+C3G321AlZZJJm1FGGAQtazCjv2fjh7ok/QmmlNtbX6wQDFY8d2a1tajDDlO0jAiV3YHAmD
jbzbS4F6sOZWOuKfDAQXjHj2pLt5oZ1Ara5ezQASrzswyfIUdS+QARYUx/p+2H43fb6ilf2nbiAd
6H8XzdXB2iFYFTOYpA+NK3lnp0x2dbNuFUdKn8CFdOlzHNSD0i6GEAkF3yv5Ss1Ns5xaYFUDPxOx
57QH+TOdNzImatJOq28V3W+l56a9S6ubodmYlXXBGT4Lss5Tlv/Wl9oenkkCf6n8889xiV2/I4LI
rt9Qc/77YclfpxCwIGBzCqQzLNDxVWevxb1+KS8GbnS4jGCo3YRrAa8W2wiUj36D7JAjabbbd0bu
qa0NnKhrHBCjE2WoODuXd+1NW23peUSn3v2fhDhfx7x/XKB+1dLLlW7kjcwFNiynW/YSv3RzyZle
MQHmxr0sVVrnwu1/xQAU07b0KdrFjzgBqY/4FTADwzZN2dTmNzdOW0ZJX1c5KLwGPA/D5WrUNAtz
rM8aXf4QpIUFLjHcVaz10/k1RvFIPc5pd3ENLGrsLvY1ec2IiRf+cl+/jCeBh+qPJ3lb0JeRqJvi
coN+90b3E4AFClCE0T2eJP6S0Vg+Jvg1Ur0Zx0bDQ24/Zxuck+CKGmvY9VIMS59qP+q9XDwy3MUt
oHqgpVIjt6rdS7lfZTf0sWrJAO6bu/AXaEKBaMDSYbYNNnI964gbs+nEirpaCOJpKy81MU7XjF6A
AffTO7NM/aU49Yd+z8t5M21n2ODPqiMG4E07rvH72vMXyfTqwcCX0NAJySIRJb+2p98OIAKQy7Pa
ahHbD2s33+SnRYR7k26ocGy8qWzAo08Saw3LNKzVJzWd9R2UrP+l/v3jGq7q3yQyCN3UuQZtH5/6
Xf3JW35xSHcEjlfOW8YyAoc6scqPUG2cKGCis2k20Esh+U+b+kRfKrk03zjMWhd/if9WnISSpHUx
WZJjr9+xRsy31F05MjYTt7qje5Gl+M2d0gX5Vvdw0XvCHW9V2JOBlsEzFquy0Fz308uQuyvFXd1R
6z7GNepyu9IAjWq339Oa02pj6s7B9Q2OJ/3lVICSLmAyAGVF/cIN1uaQHPVRZ6N5SA4pW4i2HsHR
xCCEqddv2Rvpr2cfAKf5rHd6QLuIJNtaEv6+ezzqX/aUP67l6oRqzUwoko7Hk++MANByfqcVrPZa
4c3UVSZy7gcl3IW6JV3uasCTwY4OOkqeW+a04Fw1fKwN2gboheERb119Lyic10W9l+5VYWmVdVdp
nDFgW6cpzgb6Ywq+wc4/K8NKNn1uRxtqDLb8leiJFhOpzcT5h8TM+vf2bv6lMfzjm16fX7VaJaPM
Xb842SHylcfSjhzwZhpvPw30jXzPcNzs1vqRXwqXILxbgxosIvaiWycismxWRn4vk5sROx2WBipg
8kGVbIjwLCVmTluY8pxyCA4eNWa9hSX9gCSAsHpfGgyMKNMDgwdcOAMJgzgryRZPlg1txk8Z6z7E
PsVO9Iz3aDNudYeV+FOcXpppLQa9bq2jDRZzlRQwKSgw282CWV+mE4ILhg+rc/IvW1G28x3T8aN5
xBbH7tb/voV/X7gLD4pAJPR619oAMa3GykQ181BM1gDO+ZOM7kCNdsrD5S5xYhuWNooinGjlz151
cahbBY1VqbZpi9X/71qAPFVg16/4Rj4pYl4rHYeOBcH1scidGmqVss7Uw1gFdXozbxeSDOvVUjXL
6G8Uxp1t5lSapT8XT5P3zb1ZXpTrvVZCtACJ0oDje03vnbo+kuVYX51USPfShFh2cjRtzWR6cMTK
GSGFjKS0KI7cLDMm2Yr1ZVC2ZE0qonVR9q30zaRH+tvWK7H/8wOZ3BcRIBKiTJFHdXXqYitj9pbs
L7l/OeNoQfaPKtghOKLpCIaTQXRUbrrRa4d3ctqx91Dcud42+XsTbc7qa5rfzHOQYkCQ36SR9Z2g
9S/QsGIwDBBVRVHZFK+xKqKRtT4Sy+ih/XF+zA7zTvXrB9JksNVwCw/19m3GJdG2P2AJ6uYBIbP+
2f/3A/xVpXx5gOwQBlIhwIpf/O3fDku51uRMqTXMxAivpVXIAW2tbLTryNUptNiPPb2xRHRX68Eh
KBO51Cjaw2d16g61N8823rz0E+1nETuE12vzoc98XbdxpKhFWiLmOtbqNH8Hsshf9zX8ZESIwlw2
t+8aV9dXUZUMYR49xJtqN9SWqN1d7hpxORNtJkPv0f5MPJVvxq5u9Q6pLpvsRiDb0zeOyfKC7Lqj
4MeaVfGb+IvxegxW3a4L4Zs3Vvu6HHkxRBpi5F+SiFLiz65TUKVRbQ1ucPWjhLiBadymvAHqIJCm
vxEe4ueUqA9ttOS3C+5duKtt5bsIr5pH2oD0tbY5XiTyEQImvCtPbRYHUmrbIvKkldv91CI7zvww
p9/MLB6FfDcGiqv4ODopKaYua5HJx+cKa9SLY1Cki+vorZssmbY8aGzVrn4mT/w6Hm+Y5nXCOv1W
PyH97UmhnIA9IwiLV8JVndw1pST0M+9j+UPx4FN7C+rxcJl/VE/9xdJ0R3ieD7RVoIbvw4ZxBd5i
3Ruvr+zDP57fu/j47zX/lwKRR6JAPod9jiHH9aY1FKYuqdiknOZhO9Mvx/ZcWGxZBDe06jrZEK9w
T4pIvy4P5w0OtdIau2U7/+Zo/s/n/PnuLRF7aNqh2TK3vY6+NFed3pylUToVadDBHTKP0pKGPcaw
ae14ekrkoMdkUlurhXuJbvMQRrpkTyhDTMRbunS2J2Gj4lAYLgadQN2ivhHx1H9EsctI3788JECz
Xh9b0r1ix3ZqrOEplBR5pmOKB8Uk6XwXytsLoBrWKY3c4kvO8WX9jMwj5BTMWOjq8Iofc8i+kbzh
aAlGyma896GVrdbtVvbCjmf4E4UrtZB/ltbFYOE9VCZuudrOq60I5wAPJib6w70selQIWv2cgSr2
Vo+TjL9SSam0+2EPl47p2RBaWeOiZu2TrQ5xKXTjcWH/hZonVm4ZbdQoiGNfhdcn3mmtz9iwiW4z
EL7ZQpu1aSoaVkZ/dfks9E9zfOzpusZ10TzULxrWlzBlylvRdJfUIEhRl24tw1JUwOCZiGJZERJQ
w3FaGkH2IqVbA1LHYOGSfX+22q36ZkTISm0V8H3lwAnNV4HUuMJt7Xd++sJMr3sKremucSdL+Vxd
9saoW/gKhZALyWlg8rG+eJGTWBpDG1ItFufwj+Fl9Jkarhfillu9NapX1w/FLfmurLwclmW2iWc3
vtD5KlZzNEWrWhJmVm8R8OK6XZRCa3oDH7NtKjvTaeDkMfKbdgu1IWOotV7JFuMu23TPL/SpVrab
g+xkAsNr4BgMJ1SvmLy0u0nTozRGaBtka6hBMTAJmmJfbrxLb8f6fsB5L7EEGKMB32GwJuAcphag
HsCUilMOdoW1auE05+2Ac3FyB7IEZApbON1m9oqoqLlbdyoqBUsS6I4PDbNMoLV0Uwp73H3p0Uw7
xAjo7KvjjuRjA6dQyeXDtV+c5ak/RqmVGdsSNfV8qOXnXHUYxoShE312JlSm7KcSe3wehsKCnZFy
n7j8cnWrG8dIdXl1uvO2Q9hiboEcigemdApT8DB8x8DJGN1K9LrzMWtuBfkxN/HhZ4BqvFfdCrcs
y5wgkOLrqwdxrWAFpA7rMcXpZCJqq4u2uvCjB40+I6Uox2Mbf+pp4SgwD1bD85xqG3PwQzOx2jkw
2vsC9PShHH2AYyEHNRx8kVFAZxO5YqLRprGD7ivgvrQegXUxKMMbCFEz17jWG2eSNl22bwfLTOxG
82Fp8rs1MpLvaOR/YfIs+xM/0OpI1HZXO/ecTLNiROxP80/9B3PMrbg1ngmT8mLmWXhhBZlr4rv5
7935L2PaPz91OVB/q0iiqZwLI+VTBS++yXBTKLfJRnIja8ENvrN5+fbTrsZfK+OsZVE/SKcuAPgD
ZloKBtQwtuYCkX0jvvtLtfXHd9OuZllKP+Gt1fXSCW6iCZHVMfFTzQ4YcQQtloknARoQb82WLW15
v2oT0PiGKWIAvcxdnTJ3ZUdvvT040m3yHop2+KOF/7u4U9/9+ynIXztkrhQkUURmBe3tV1/521OY
LlKoRM1FIouukjDSs+QNYHvk5lax1TwaybMnlI70kctrQQ4yAQI0cVrIXqkIfeYZb+knrFj2NOQH
5iYUDnHrrs7bBBB6sM/veRBu4xftm9r/70/zt6u+Ej4UyshRKzbSSV5Dx9gxK3cKjwEqoTnfG/R8
7X24RQYaHX6SoJtdVXaiMsaCEmYSfpfLI+xvOlK34mP5lljnTXuA7bJWGGEIjNmz+2hxzOyf//2U
IItd91+oUsnNhYKL4wkzlatXVGrbpjeSlJSTl/oznCyyBylvUcSWTlfYsIRweDPC3J5NZCerJ2F4
yBIrBGuQsRIa5XojKp/mZd6k2l3I3RI2gw634uKa2UsLVFB6+mCuy41qbHJOq1iCSiU/Fo/qfb4x
gvL5YlhKgJ13LbyszIch+iE2oOhETLqjcDM8ptFWMqxedarZbWeXcWj6Ht+cOYt+QsohcVEjCUe3
Ozzfe+C6nxEQ16Zz0K/dwu7ehDp6lM8Euuh7xDlkrwA+HsfdMgCmM9niRufOTjzazWgrsqX9qJWF
6ZoYPlwCbOvzCeiguxNJYbxJ64Ms345mYcX0qZ0nnJ/lT0m80XDayXZGZ5F6lO6SxVOWrJtJt2Zt
yz9UintRt7FF2U01UJs3i4i5vVzfMknDUbdA4zQOr1je8ap6xCdNMiRMEMrSSVEMc+6SHbAKTFCj
9jFfBhnNz9bsHLNPfEFp8UA86qunBL7RLpq2aUKnuYy9lJ8LQYRxrbz593r52nJeLZervXUytUjD
q0k5QQK2hWzTlVhknLdwH6TSCy/uxeoeSKDp8fKXbyOqDIZcGmNIKIZnplM5XcM3V2Quk9A/iuBf
l0Q5roPJfRUIF9q0avKpUU7Al10WJNKtGh5108NQk8NZAZy/7BPxiO4y1FxZIyztOF5splJj6Mko
qeq7rhPsJP2Mu6esf9GQKl1UbCxfMR6xuvJe4XRcNaeLVFKNvKjjdqreGyy0OwhsKdbU4klm+zVs
Ct/xvV+9ybDmgcwJOx5lp4BlL9stuYClm5p+pd8V5f2ovavVc1t0hArmfgYEp+g2zGwq8RogMbwE
BgvoInkzvsSto4YPGKMX3U4QF01pVh8E4QiPO/JyELGzJ5PZRaknd4HgMN/tNKhV4Ij5Jqq3Zv08
4E3JkEm3JnfYMP7XVGdxNsj9CK9zYz2czrhu6cx2sx2jpwZQW2rwS72NTavYLUfHAEsrsfWlhgI4
4MWpPsSU7xh37NyPnfoRhQVrIbe1cct3iYv7BmozPQj/beUEWxhH6ayQGzdM0Cm3oWST6kW0hgCs
6QvRWxW5kMqhtQ2hB2ks5k9R287ohuxGsNC+iHwBOGaoFS628hMeszNt0tv5QYOGUvIGx4UtkZ2U
XtxBsll1gx1vL/erm3h/xlBEfWwZCprrCQ2KtLS/3Ym5fUxHzMK0oXVZJVwt5IKj4Lf1Dfx17G7M
0kGLY0hUppZY32BWaZ5hQjpj67YHQkJSmgvhfA7AQ/GDnWGljLCbxGAEWF8C6867cVoPrrJphPUH
eVDpU7LTvdGBQukX92SqVKN1OYK/btVj+XM+0kCvVuiBLMykoa3ZLGbszZ8iso5CC256e7Zkw7kc
Owz5mg9uCGCl3axVE19sbZvfprld3dHut3C3jugmmtk6v4dPUBPSl2k9QZLJLBntE0brz5HmFZen
ynCkypGB/vPeqVIn+W5ILi3FyJc3U1PQLmDTxZziqjQyh2KA8J4oJ/FIvgIoym444BcKeeaGPgBc
unkR7Plz2VBxwvs/qEu+FqDL3vDfK7iW/qizNsSXnCtIN9nd7CrzHpUz3OJsqys78XIb8q5MOP0Q
leIoxKz3tnKbHJTPswN1pXKqh1p2YEBsU0/czEf03b1NXBXJoP6c3O1XF6fcjLUd0zGInmxsmvkw
Gm/Nat/Dj4u2Ajj82QlF39Bv0uljHkDvxWmt6vjQM1WVZbzaky3MGwMdVmu6xYeEpu1luAAO7xRC
4Wo3Nm6SnzzEAewOAWu7yNaGwRVOk7Q2VCf3kXf70PIHdK2JU8InMW19J+ZWC5wYhHcV1EfMmlb2
Qp6s3sYkgLJZ43YLSmsS1lR1pBTrdhjbxRi7JcF9qz3/Ixb22cVNPnS+I9irfy04NAwxMOJDhH89
tOxNtWqx6pFPF0fHgT9CSrgpuRi6vJvqfcaN10IE8rOYrc5B6kFnu7IY80SQWAnmzSx1338CVsEK
X8bmySl6DwFIfvDawP4sD4bbEQM9r+Hsv002gnpG2WcbVtFxsYto3OKVrgCHvIfv2Phfgcxfa+2/
X+zqaGxkoRPVc7h8McQ2u1ZkImb19/NT9nDBgYVkX+DvZ8jaBVk4ahCj5NWojvykBIbIrelWufu2
XfiCzV9d09UbmPeILJrUkGkXBmeG7mSgrrIolRh1PjNGyxUfvQxxcpfn+JOY05+8i+In6UF3iKd/
5WPAxw7vhCWfY5Tcwf8OXvo63FuuUMfA1hRM8IhrTk2JoWKYZjoUc4KEXqWVQ9T6Mbdh9clakJd+
My0U1aX4PMbb832YEgRlbnILiwPkCzjSy6RBfFNS/LWi+O2alrr9t9ZF6wpjvmQaWRa8bA66TREv
QEYXjWKNm+lBfFpZwr1yZHdvbIZ8TSA/9rfGxZpEi5PsmynfV/nicocMyH0ANvgg/moJf7uaIZvn
3GgU+bRQpj3ZPo+3zJpyqMnHJKCitEA9BUt+gNDcPGDxrX3TyX3VLl5dwNXCvkSR0lR0Mixs0ZVA
+A7da7QlndNvHOzbYie66TZlsCBpw9N3qO+3X/9qCQ96dFHzFV+fMVpt5SGDSUQgnva+GiFpjs4v
i0RMy/2OFum7m/8VuuO7076KuNAYKit0mU3/dvPxC2TEuupkZs/La12xR2sb8S3bl42XfSS3uG/b
M2Z4G9ITj8kx9cabtrX779AK9W9H6e/XcdWXpv2cFnnGdWh7optEW7BohKyF3CptymdpZExnna16
2FyI6uvsJCSIcwoayh/VuyQ/OxlFgIi9+VqZ3AQ61HOz1w76Tf0MrR+2R4fVtuFE6VEf+CZjT+GW
uCMjuvEYg3iQzaivCxiA+Zv5/u+X7asCdLnDioC9J0MiBkVXd1i7iCsM9WSW9wafPsFBZu6nb70f
si/Zy+Km/otwt7K/+dy/nUO/f+7VHcUYXiAUQJBP6nEmMnan4EEX3+sHoJPkAfcTx/DHfWWV3pja
+umbD//r4/ztS1913WdDK/Ny5sMVLwwuXuYxMV53Gyal/jef9N3XvHp567Q8DwPQ3Uny6DAgl4m7
i6U+jU+ry1p/yHaCq1rV+EuOjlsthec3n7+8ntc14O+3+er1lZW2iTP4P6d8txSAmDyP64b8Seij
pK5vFz4elN1FWkJNjNTevNGcf1+C8mXM8ucKuy4Co7TN9YnFd6KvqixNRde4v7wOdwxXLwh0KsWv
mOTLrjJ53aE6VfAKMSNY2BlwNfaMFlZega9A6suSNx7KW0am85qWQtYWJx0ZRcnquaeBR1z3ngDv
f8N7+ao8uLr+qzGR2kH7VnqVPegnygNmMVL4BBqXh7jLWwoJqrA/Bpi/nqAxnR7v5zcF8g+IHbp/
HP0JRbupQit8r0dviCULQxUjeZTvktUdqbN4+TAbLZ08W1Sy4gCXcBf+mrs3rx1mAALcONAQPBN/
xrfywDf2+tbLxG8e0i/I7B/r5Jcu87eN1ui1pNUz1mnzo3jVmJ7uzeNsS46AIF99SrFJO09opqB9
ROe31ZPup0fQpwMe+XZoCxsNP5TpmBGvSv0I3Nn9rMyDiEBGUnyGnyIGlhb5nyJuKeSiiS6Qkcg7
FyggMmt8SenxW90xdQ8mC3gZ2+ds09ajagZAm+/PT+GhCoiZ2ghe0hIdsk1KTAhRRliLwCrBYAFE
igg/wKNgJsfMqgJ+wzgHynQX9xtm7/9e1KKw8G7+dcOueDlRqmAev2whNVjRtEyDIRXlwqFlAcso
AHowK8v4EH2GZPiplwf1NarYUkl6LSUnpNfkG4ybcnDDG+GZawVVsOmIV+F9zgOwMuTd93JlKx+F
tBljNELu9NI98NdDSCJPwp5PiDC+Qj2KXMSMnLr0ENHrP7RH003d9il+a56ke21T4RBzSsl9W9iI
MU808iNIlUBZQJOXDVOVwjE6D01qXN90xHf1XolfVno36HdS4WJEAHrSI9MmsqUXrFXKUGVPAsM4
enMU6L3TRL4Yfqzo20hNO3+zMP9afxiL2z4QK9Sda2GMspKGs6KP8ql19aMSRH6yLd3ai+1ymz4C
p+tB7sdB7q382Pv3M/5r/4zT/2LHpOFVdk2NPBdGmErSwKE/+SFkZinA5FcxbLI+EOagBwzYpRrV
lSA2SbmLnMFw4e+/zCsGr99s5F9pvssu9NvFXJ2XaqqOg5jOMjjTuoAVI8C8WV4SaKape4GspAWz
spFWvlA9gMljEKa/IEKY7PMzfHz5gT2TgRMQwJw5HWa/jEHAxlc+gnJR/a5m/uupg1xLxUybwuJa
rDVFXRSvhGY5dcLbqbCjEREt7hLYozOcjF1YOQdsLh9Q9xC8e/yeIPhrbv7l9fztCpQ/C0dTytNz
pHMFZHxL64gDY1e+U7haS7iB4Oq3NVHjr8qu8b5rRPWvTR/yBJx14bfoEuzVq+Kilessy/MiO7X9
veANKxgJROUMLWYNZ0ae2MK3Xt4RDXOfIWjWfSg78g/E44OGHMhO9Hvz/EP56BYJUHWH6DUan5Vh
Q+CPcXZznLNIK4wZtr2df8yCB0A909V2kq0lb1J32yxxu/GjMgTyuXcS4zHCAqK/F6dNEd3JBkz3
GvXlw6XzxvO2aJ1G8iLNqWsf2vEZcGpw6yiyRsYCSX+4JEgQ65UrVsy0ZcKdahrmQOz+h73z6nEb
W9P1f5nrzQ3mAAzmQiIlSiqpcrwhKriYc+avn4fVc06XaW9rD87tQQPubtulJS6u8IU37LRzoC9l
VkpbnKcQ+6TZqEqjEfLLrNWikmS5TpVeAxuXHqZyp4foRG8j9QP5q4SS4RYeVVyuWfbUK+iSZMKe
nkT/aZi7OdHPp5VGP+4gPvTH6Co+RM/eQ3lDrk0BGHiIRtuBAm921V1lzyFAMu4VoLqvMJzu9M8+
YSOsuXnMkU0VvY8/wr1nJ4+P+u3soR2DbTjMVVwLoP+69ndwqtT72AKSvaIcBZdLf9ZOFHAexaf+
An2NXeDiVOzmjnnAjYng0jpO63JHoIVsfrFCfmk100uQ+nFLt9moW2vHEU9hNXPiy/5RmdsfhonS
ARoZTvGQknbtoYvLhIgUN6UHyk/5lZDuR5AjwFc/x12yFx+7l/aqJlm+8vCwsttDtfFgaZnuSOPR
ssFyPIeX6kYDfrLHQLfbx8f5ajJXPuSqcpM/5bthm1yHt3yW3Ri2ugtRgkE3bC6LGSuQICidc4fY
oNqo8SbUNS/phwPHTl5p+5OKGZ91gj5R9NYf8RE34lXFWn0EtA0NxAIjAcbjxtpmh3bzhSBXt5W0
puRkA9u9GTeFQ2XOcGc4BXVhLDXX+ZNxLbyC8fthUHFP0QOdbkwu0AfzCpDMDSRNVzi19/lJsuvj
/Mc0D8Sn6VEAAY3B0GNXrH2Kg5c9XBnhOMsHDA6gm41201PuFFcGCvvl1swvciqSqGzglfgjTQ7h
tJU26nqq9giKI3esVdQlc17jbrhQf3BxF9TESieotuG+vm5pcTyS95XbuiSwWSe3rJ5rsbhgIwlr
+UO5VgLaUwBgwzsawuNT6K10awfwgNC1u678TfmcxjcAX3jDtFvLwAkDp5l2pgSSml8o6qOf7QUO
iaGY3JWXgWVXFLwxFr8QZpjmRr6I9tJMJ9/11p2Y7UTxDXUnWVqDCNNII+Nr78aiJInkWumB6qHw
ZOvGqlYAHdjYc05X2rMh38aQ+iKnw2kt8z5i4enP96n5a8jEFkdUQZZV9MBhcf18JqtqLRbd1JZ3
PWHxYMen7qKCrbjGn/De2BV2Tdl8M+tQaXd0Om5LJ8Kc2o2O3HnYqeItmuw6WrHTGj8Xlszo2+Ex
JyJ4CbbX/fWRIDy6U1EUHg6FWx3aGMRUuNXKTQXGZBNdmjt5x0q2juIHmDwkX9wCNiDlWAAY17QU
TOSyqE4/v6J/QJNi5oFviCUnZ0Yu/BvV8XPTsbiiqjBQc/SkyztiC3E9k1+jW/l57jhb++oGVt2Z
eMaYQ4Sf78Sf53+R6qvyKKZdOHDEEkgNF8gpkPIh5i1tBwtpn5WMyLWBRjtVnj2geZ+e2kP5QGLG
NovvuwOdMwi55o3wBMYhxreCwsVA3rjpKRnUtu+ygm1s1SCn+aqTINkx4NU6c1wrDDXm8usupnSC
FOH4XgGYp//lansqxrdNZ9fTocm39E9q+GFwaqKnQNz31BzBmgdbqrWjuRfig2ArV4LhDP2ZgF4+
NzmL+KqWNH8oJCanMy8J5hOUZu5eEHK/3lg3Wfsgl27FoUIN5mBcwwH00XulOGGexBuZcjaHHx2A
xz9vmF+R0Lg3KlBzZo2s2W1qkbz33qgGWlaXd+189sQ3AUShU0RXdyPux0+0UZAQA7RkHeFQv8O7
UF5CeCn8G9KFj3uoC8L0IJ6pR/4mLP7pW0nzTf4tVRTkZgBxzLqt0C64zV/5XphHpfcIJlwglasc
xSdhLx58W9mRNlj2uYKCMW+MX9bx39MiLRJyI2izkC5GeTd9gZ25yftTo6yUZ/kEk62yowt0MK/K
fXvvXzcuChN3kC61U3wtHovL+JA+iNdwZ9Vr4VLZDB/6D26AHZlN2a4j5F1ulWtxp16l1+Zn/qpc
jmtzj9KAK354H026avbBq3BdvGrTGhmJ8JnGqeSvidXGCzgDnBM/AERGa/OI7TFv4O0cmcE89/Bz
teXb7Bue3MeRV5XU67JdCQz5MUZLvbLpEUi3BeQk5MD5wvUP7yq79PbpKaVM4nYfwwf94uySfF6p
t3PMgnEyPEULMvNJTE41FAR0OXoAfmvr1TpFl7iN5BqR+4pFXx1g441rMLUXwj5yO3QPnUq30Uek
6Gzseqj4brXv78oLfUOHzN8Quji9i/qhrQ30TrkqqVy4pnxjvonEteZKPsDiRodRLvl75xj52m+P
1m8rZHHTWGIax6bJCgkuYky/6wf1s6jd/pr5UW7zB1M8+g/Wrbc1f/TEP1cjBCJUutbpPWnzbcUa
SW67R1TI4/vsUKCxmJyqG81cNzfgTZsb6QET4/YuVWGT2OaTdBzuu5vmXnyjzWWf9UQ69yyLa8Jq
S603Mp6l3TdUSaHdghSvbf0JNMq/Iwn420D829wtbgnFazMpkTh0iM527bZzv8Qv1ji0nXF7ksV5
rf5pIy/O3DiSa1/0S27Al94JilX1LELtA1uKNI+1KeHGEMQVqwBQaMXC3BCcE8Souh0KDhReumnK
JrPT2L6DxzRou2g4IWOsjMjRQXOym9Axf9CrYQ1TNgGCQe8v2uoU0fSrhCXY7yR07NGQCFyroJJx
JZarCCYVDiFIjG7QWABwHYHnBb7cr0BB86MB4qRYI1B6QtFUXan9ChBu/wzeE8286hgkK+ml6N77
aAXsmuAieOtGutA4u64Gp72D5zk7OrPw0QbigADmn8r4TDrNK8gSGNH8FhhJRG1eueICf8vWElQb
SaD2Awy7sMZJyAd4PauZ4SmPh3OxUfliAL/lryuI/P42flPufOFRpYjmO5Bu08/pNmrs4Rmz5x9Q
UrITZBhHQGLqKU1nMpd3KWxzG3rYQXCrH0iWK8S8mBFClSM/x24qrBzCyw5R13yDFIJICY6UoKHf
473AeSzCLT9BpTPMQfU4PDnPz/TR2KSEO5ch4LFbn2A6UIaQXjVcuAle46eos5sX7b6+pLhSH0rg
iSRKxcqCRYYm6FP8duY+/bUs8fPNtcjMk1yeuq5haUPkaC4Kf2tdCuUcU8JAuUax/QasyWpwNYh/
5YUsrPztsNf2VHiSEy82pI7QbTnl4cP8+Yv9pgnz8xdbdAnSsa2kdGQjCET7lEuQLUDh7ADSj1s0
WKdXxL/Q0c7BD2eDy182IDov0G+Q1zHNL9W4b5dJYjRmahbZHJFv4tfhAnFi6GfibcmbJhBcWTfN
qn/P3tiTYexIEmL6m0niW60LGqH51jTXfnECc56XqK84E6lkeVGKzpQd2+m+0z91kBqgW1EiCZUt
rE1EKzb8zxS8tvqKEIsQXa0vI9T89KOE4me/S3UKudup28jmRQi65m5QLlpEeXDteGA/Xw26LUq4
+kGK6NN1AdJR3AKikPLLvqYW7cGrKy+1wR0z7zHvMAirDSfZNtGqlPa65fTyvTE+Rap95g3+2ueZ
3bn/nsnFKY1zS6UpYV7eNTaOmtnVtJkZv+k+IO3o9uhxkvJ86IfxDVLh7s9jW7+MTZUJfA+uIGBt
gPoubjszrHpJ9UTvlg61PgFJ+2zUh8R8L5oOXcJj14fb2htto90y6bW+MYPrSYJh0lVO10fIrD0h
Q+jt2vQk+S9h6Db5LtRsLn86NDmFe90iEYXPQwFARJoLk2wcw9TbabppCofWpixRuLbrDsHAdSyv
w0vhrnkXT97R3IY33l5cj+uWJK8+pBtEdi+M6xk/5pHneEg4AjyDoIN6V3YYo3ufg7wJjkL/Srty
5eWCU5AdVWZ4mCYnUlC3C+3EwjJhEyBh5V/qVAOC+jXxH5vxrs0JazQ6hx2AqiBCmGtaReV9MJ9H
yRPWOVVz5rXLvyq1y1SGCdAVBOIVwNaL27LSklKZ+la7NY/qvruYLtgbkE/U4Zpbg4mU/VvFMy7C
4TkyOcrBuUXEk8SLZQI4EMghzDyujhIIZJ14dp0D1stCbKLHvQpuu404bxosIKhOhc4s6B34mqsg
Q9vGCNYUtomSEkp/bx7J1N27fmtMrqhc1Mk9qBz5gioBtd4odKPpztBuCba83PX0o1G/mG/cNeWz
RR8Nv6KdUhwYKoGsjbABpKNoU5aOhR6q707Q0NFgILitYlynUdpcQ/3s8ldd3cGSVSDeqKjybonx
ckpbxaxqgFc1jwsZz6KDdYXUHsYX5g1ZXElJGpIxQmYoacjJukgd6VRTqST+5Errj3V/zNJr1XsQ
EM0AtWYTl3UIiog3AcpfHEkbnMbnIAik/Vr6lLbodLyl/k5F2P3FEJElf7bEVc/djYbfrXYwX8ut
ZVwbayRKkCIJEEt/y25RaQQ7Njo1s9o8xmu8oJ6AkN1g1l7+UB5BghlXirma5ZOo5Gwo9wfMFs7m
XAqqo8qQ7lfKTfPoRVsCiDF5IJwmuthyYb8bLxhJbytjRYtXe5mX+wNXJnwAIYMbts7gg4AXsDZo
BkbxIcg7N4rfM9Npm4OPDxtlj96dinvDehjU2o7iq8TIN3pvHMuI1Z40LT4fuZOgzRvXFcboCIVN
6Sa2pn2xtUj7NIKS2ntO9KtSfxEV1yjuaa9Jz8Lmz+eO9st1Oq99EEw4n8LT/VWzLPctY+xD7VZ9
4SJ9ak/9PWWwfjgGOlqSW8wlAUDU0kH0PofcxgqSq6PM1qEPB+3O9G6G8JKNjbxEZcd0DSU7eFAS
G+07min+R3cKbmab0dE1HQnItUCyXUXbWNtO6qnqdyZlqwjjxY0ZPRXtMRFcpTtm0UEWsXqyNe8T
I/oMmsY5CvevoEYeGyVhNr0hAZ2wFlGE4HdRG5uBdktkhff6h/lQbBK6oOAYbXadQtNzNUs9/e+F
eeeBKZF/Wc0p+hKrNYRiEVuCp972a8SNtuyVk09e5QhO5rIYPGpX5hvCkueApAvLLp2i3c8DL3LO
whRMancMrFTuXC3q1ojvxoABSe8JzPUPhUTvvE/qbxcYBtwWzEsQaoqymGm9VwrQQYp6q5cb9J0Q
A+ECo0+xhxrXXkMjizN7fBnLm/GeynSMrDKSytWL3NFtufRNwYXtZMBfQYyjTN6abHItvUVB46YA
jdsH77V4KPp3sbGtdqOgvET5ttlaGFVKR9VyvYxw/krX0M+uVkLn6jDSrAwyQ0QLnlaSaUB19HaS
AsfNO/SwKGL1RQ02lfCh69dSe/3n7bbshEIwxf4ProiqINSORu7iLdSGWjRaoZFo9trVoGnpfuoq
aux//fr1G3//UtYhgmWlDuP7t39OkhPLjYbe2Ne3/P/GQP8xr85/bam1Houqrb/7As1//y9bIEX9
J+VuVLNnLh6KATOr4y+XIEX+pzz7LWLkNssHYjPzf320FO2fBrYICjrE9H3xleSP/sckiM/D2Qa2
hUqDEWF6MFv/9Z8/STviQvbT/3+XelzU82BKo7ZtzQ12zJVZYF8Ej29JQGxGSVYME7qroC0huVa2
ucVLyrXW0Wd20E7KFp03V36iDL6haRAW51r888L9uwzw9QUgQCmiiBngbG65iKFGT5GroUY6mHNN
Q7lTcmetJPqmIzrz53vDcyj+63CYkWLrM9P6F+GyXyoY23oAsgW4m3qLvnT78O3VX/31WT9N6c8t
4P/zRH8PMX+Fb1Na64UkiylDzLhf8do/ydv0NLtn0+g6zGIr4xNcHRvl+QuySbs8U1n57RNyP4CZ
nIU0zEWBFAeKYF49DC9fS/1Hb57xO5Xng/eXKfw2wOIoktsqUgSFAagq2Bha4vtEC0PbQGUmECW1
eIQcS8TVnEwXkUTK0RgXwIjahZvi+ryn5AIm+j/zPQt5qYTh4HTnSOXbfOPPUJhVos3fp7PLGwQd
X7+q481KomQLyyR5rNGmrYCpzs0ccLrO+Ja//fmtz8t0OSkSTlvIaMnzJb2YlNzQx74ZOgQ7MZfj
eTUIK9RO/jzI714tSBjVwEWPJrq6KJlpUzB1IFVkzCCOvfcgRT/+/Pm/e4jvn7+4csdekPxg5PND
FS6MN1z1UuKoXXiG6HnuMRYFDzHoM83sGUZQHrQZ5QXM6//tQRZLQi3yupUrRpAo9Q0dYXFdIRAi
nxlmUbr5a+l9m7Av5PC3pSdGvZcNAGHY6uL6y8+0hUHbUG6cE5TRHo5pLFBbO4vsnJfTcrl9H3ix
ydFzC6x4nsJuo2zAI8Qx6c3cl9fINNbZj7MD/m7Tfx9w/kLfnjQxNA684etJB3TONzrWLMMKIYuu
2JUoabUgsUfFTqWb0D4b+6q/O1IVAxESzGORT1qSmcQqNEKhiOS1npQAC6W2uh2bPNqnUmSBkfR1
f59PErVIzfzhWwoWiOJoN0oornTB0Nd5Yr1btRJtPQ0woO9RIxkt9RDEqbnWdH/4qEEjO7kcRc9j
l5hrvRKMjVgDwBBGbUSvMwX6FujDStZj607qvGlbpKrFXg/rtSkY6V4UjCev7WfXLsiJJg7piTiX
Fqnfw3HC8Fbnpr1KBnL/kL+/Va2EVrVaJnYWt8ZmQGJorQ9oi0lqsht6jtIm16tnsw/DzTSl3lpR
UsAVUVFuw1EJDsWkCC7UAPPBM/Q3pU63gw+uZfQAwmQKiNFJgR8ace8kiXadVAMYUoVGIpbK+X5M
/GlblgpnY4nDZB6o6KPkMl3urIMol0g7K5Mku6MTK4Wlo0fYhHu1t83i8N0wEVHrsGRHfBmx5dFs
XLNMpBMR/GvQCruksjaSJ7iZXm/ENryaqFGEkbCpLGzseiFZi156W6dkbhr6jxxnLlP/OPoNFfSe
4qcq9q/TWHkHr6koGNe7zizRljW9h0kjyZ/kQzB2J83yFOcfquC1ctEiqlGW9Uc0Np9aiRRMhlFW
3ZW7f/TEY31g+CTsSeaMaDaQvt20Ym+tqYhehEoU2jWQnspE7BSxhHWILlihSNbKiMbOzpX0Q1C1
y39UhdHnYkVNIqkzvIojBVysqb6WOloVWU55u+na9K9Y+l9GZvMR9X2Hz5wHxMBNY87AAE0sNpyE
C4tKis2YO99N942LUePmfB/mt8Mg9c31+WU6uOjn9uO8mktaIclO28xgeG2rwmo7Bz/4UqJaPg5m
mAR4s16ptryk9akShjbqJU5KSA93+Q3yIU58rG1xo6MMtz074PKEnOfv24DLo1k3crOUg0Faj/v5
YI4tBwFyaLj6BksGii9nXtfPxXQi8Xm4WYkVOr8ho6f28/n491IUrQq5bZagzlrs1PKzYG3++XZb
nsXzWJAjiGCVmZf0VZb8dhb/vRw1CVptFVbYbc5LMS3l1zIaY0pDLNM/j/m7F8hKhA0lK8jMGsvC
hzWVQ9qmHITzjTPtvJ2V7lrx0NeXX7gq6GlTcg73ulCE+JrVnwZdzGqbdUmhCIm4rh2U6dbRhtN4
vuVkm6P5rk3PPeQXqvfnZWpRTp+bIQzOfbdID8TOCIrWC0HhRNJjGVlXU2PetI3xWIVo1LbKJhLg
ltdJfd/hNXnZRUZzrWmCeBiicFtNFP4nmbq7IqLBnuPGEUf9M36ez61IabQvY8Tv6wtxpLtTNY+S
MK0b37orhnHc+lmr2LI/a+5MVoegWRhudXkEIwu0XE6l4dkzauFgBeWNhGKSIOQfRkqQrdNxAFx1
agzP2/gtVO3KyA9KkQV72aO8mKSSfOmH+EsVaQlRIjamx7HC/BijyBGhuPpeyosf1YSrYdDiNie2
QLPq3HM6zaD8HAoxSAC9eLIaEbCxfGF1Fr0d6PPiUFnHvK/wedVSV5TrkykDXTfbIlilafEYsl22
U9aNtpWa75UBXMMwXaR5FFCLJAq5MYDr0b1kW4lWexnG6Nz3ojE8ZrlonUouHJx+AjcwDCos2d1k
hNsioTcV+dZHIsH9F8phNylQSuIKwckwUxGRD4PrfOylVZIoxVGW/TsPmxepGSVbaJFk86mgnNn4
v40BdTYjGZGBQJq+CMX+vmQm2bjMuDPM+fKQNGBViPPjpVIJK+K1Tx0oRTBfOTJ3TzNfQh630TiN
bsnt9Ofd+rucCIl0oPPkCSSBXznctyOirDOIN1Qx6b14R5nO+QbBSfqb/nW6jy51mxT0QpytQrCT
nJOi1q2O57DQX1Cc75uJ2sJPX2Kxe1MvNjBSMtH6d7QncLhuchjW3op3fTZEXF5jy6EWAb8fD00x
hZa2buoBQSzJbbUM46FspYCT6dDLKCVMIs7pLy6qcl/x//cnXLKb2r6Sklmnbj2C8z7JnxIIWYBB
ewKMrfkeuMOnhn39XMc4N7kLSsCvQy+WXZhIUd7kDI2EVOm0rnZbXSRX1UXpxqD2WgB31rr5ZM98
vvsOOve70i7w5xhQU5x5m+kGx6qrP6+65R24eAnKImSJJM8S84pFlxEsorYRBZcR3PisvPnzOL/J
H02RqrSOPii80GWFwyj7xEw8XnYOQCJPDj3Sen8e4QvG9vPShXIyG3WTdVB1NeZM+dv+CbWoK3vT
U9az6KEKJKQ69IQOyf4cR/DXlNuiisdz4FVNoe+Lf/ZtILXwgt7yYl5j/STJgHxBU2lnhKsWTYt5
rTAIBUOsyDX4LNoir487Ke16K0Os7wVVNMzmUJxTEVJwZiOBBNWad8yDbGRG7D9P4+8ejqiSVwQj
glrlol4h+4lS5lKhrScVWQ5MTSG6NWNyZpRFh+KvxzMQYqXsIvGPvni8UlN8ryh5vHYPHS+8mXPT
WaEAw5T3cofQunvurf3maMNVgLB8thlXaAgt4gQ10qZBGnhtgjttDChJZMJ0HU9zYELj+c/T+Evs
xftTpHlx0PdBNPXLr+fbIsn1qTATbYASZ+vojbsglLBVQP1b2f8lPH3uxf26wxiQ0rT4VRI2v66X
bwNqaWsNvtSx8JP3aLxPq/91jfLnz5/H//b51Vj6iRZgHGPU15ZxlyRnw9VzT7DYwDLRUNOIPAFl
ZcA985QpK/W2cwK3WHMmOYFztkzxa5XCUgwyNur1ZG3Sl0P5t6fS+7grFTGfDw0kxRxvN21zlt+M
Hz/blVvmAPOSwKHQ5NgAT08H9ucZVEB9TL6AJP24Va87CrH6OrmE0vGBW/fI4ujt2YurLBz04M+s
xvkYX5yNiqFiqiEbFnHyshOZqCmFoACdyXaPtxJSXsLavxhx2YnQvTo7qedGm//826TmiSc2XsFo
6jVsB3s8plt4n4BXdyoo4/TtzMP95h1+nfoWmgpUUr/6Jd+GGyXwj3DiFWIWb5uSM4YoEmPhER1G
txXPTeVytDmTUzg/TFow+BEujxFJyodi8mhaZxfzaINbb+aAYYZ2nn1t84r4/tqWYy32XKvVQSGb
jEVnfJdSoIcxY9C1bkgvAJOel17/5dpZjrjYg1WntOqoMGJLAFrZc1TicSxnD6DrZhnVGv7NSkaZ
7Jzh6XLzzwN/r50sYqOplgvJi6kLdZnx3ihQ7Ae/1ldnlspyZeqoBxrk4XPfAeDVcql0qWoGwVRP
TGjvwKhdlfdz68rY4tJ0f+5EXl6ly8EWjxTFtZTxy7TW6zfMeSA7v7X955knWgZwy0EWey1INC9o
cwaB04xkjQ0Ep0TZIqaAugYDOcsVaCprxXPKs6n3udlcHGgQqsu2ieaxt8oGuYwIdGADnVtZD/fE
8efmc5kwLB91sRvEYWrNfJ5PXwKylnTbmvJxXVIzBekeXI8wXdRzHKhf7vHloIsNIfOAWd4wKDFQ
tpMdFW9gcgXRt78sP4p5K5w5Ypb3xHLIRQhWSV1Pg4whO2OnFzcKOb1qPpjWthnN7Z+Xz7kpXYRh
k6jWiTG/QXGvbdAC3KLr7P4bpcTfrxQCc0whUeXRF7M4coy2Q1vM+057V51yK52gbq4iFw1yuAd/
fqjflKDmXf73aIsJNKURqMTIaA3K0ZApUKGnBGVSyP63+tO/f19/D7eYRAORR8xnGE4Q8MwN0icZ
Sk8Inqlp3v1S3p15ul8voJ+fbpGiV5UmeUbOcJVN0auhlZM9ereDIz2I7rkt9y+mEjl9zL15b8bi
eFHTQMh8k8Ew83FNzca01tZXlJ5dVYCyen485bcHmkUkRukJSzlxMZuCLoWCN2LrGYfBSz2Oz1Fj
qnatt+B10kwqnVwvt00mTqtCgboihCogQOGt6aoIcgqFLHmsdQfLxHUsqVsD+1m1ive9F1/HQ7ZF
Gl9C7bFJnLRO8l0bVvFllvXDtdX3pqPVyUSfxqDoopjwaYPKLUzR1iL9MRKygzCU6uWUzKaueT3c
WHF86KcKq+VOhYVZl9s0L/mQoHUl6E6rYopeCn26qTWI4iogzEB3mhYZ9lLhMjA7jDnlFmVr3cL5
Ub2O1HanGDR3LDW+STUF1RT/OJbdJm60QyBbL7nYoqnSQoZvkJqPwouiT5wOaHThd+SiuB02yaDa
ijf4WCSjcRBUfnlVTBTRyiYM3E4cjZ3WBvFJimiM+XzZXaaoztSl+gXScyUGHXLman0ebHtPAN5X
94jllZnoWGijX4WGOQtdym+jGp+aFjvjqtTGjSAA9w468aaNxP4qJA/fVGYp7RQxnvBJ91S7mZCo
bPIaJ5JM3wl4Xyd6d4X2W7sKVLNw1ToOd3EEYzzTyvGqiQ3cZuIYIGEdOu3cuBI8+OM5vaxobmoZ
dLdkulwVEugD6aUtiPIunhth6dwSK+bmmCdjRjzKEC1w1p625jDl+2hup8VzY00cNUJwem10KHfp
3HwLefVIftOQm8Rs2/bWWy9w6uZz0671oa6HigcPa27pCS3MQtHMUXzS0+ZeDSX8imj/tXMjUKMj
2HTEvpUgGhtJm52HhCJYR3MLMU89px+nC11AjCL2T7Hf64fUAPKWz13HeO4/RlFs8kYrnD/pS1o0
KM3Ge5Iz/TAVd1GpvIMsj9Z9AxIs9CdUkKKrru4OWqpMW2XudaLkTZdXD6CoZrRUe8WCqTL5Bj3O
LFgDf/5MjOqzFYUrn732XBA74yStwijtEZwsw/zCn5us9dxuFaz805obsObcis3oyfZ1+VGl5l07
d2rznFKxV8CHT4Mf2dzNzfTpsxUUjK89DdnXFlPfDNVMNSvQ9Yf4PvV7U0PyM61fTRFN+UGY9hi3
28Kobqy+fRngCFh4+5Z5dKhZBi361ZKXPA2wuVMpXWd5sBH0DxOEXwOZa9ByfqxzvBoFqmTYG5De
sl5xGgs+Y4EuZPhUIXOoSh4O1KqTV6irhsD8STJpxu/iMHEoJR1Nlt6QoKQP3zoDGZ0gb5m2kpuL
gUOUc5uxYVsJU+1RvEu6vNlWg2U3vn9U1AAgs/aRBcIBoi5uI5Vbwj4fM9yH89tYhr9s+I9VYyGs
eyk2xouF32BbQmG2BoLsIbOLER5O1mMmYuKHMKrjLhyyTYC3W8NvFnr6QIecRjfaAEiZYPb5JDbh
QyaMJ8+XbLVt1+QjV3XH3cYaHH3stCbA2vGEdZa+U3J9I/p3WcFvqx54Sxnn9ffSo8veGwddCUqc
G2InanCTA1kl1gMHo3mYekx/jQgF0NBypSjZiSWssvbWDCx3avD9hk7ZdTB9E4ScsxdRS+yYuqbK
7rBktHHk9DpOu9liD97RkCp7GdLn4Eewm55DTHYbaV/XNVLOn6LwGPfRWsOwNIq3VesDYgEekd4a
IaKuOl4yrUnPGaOV2fEJXVbRT20hQFAauE7aWU6EeZbev1rVtIkNbAbM+j5oItSMsZdBQdiPp6cK
HV1fjGzVfJpKmioV3UWUggsfz3nIXp6+HkWubJN2SQXTqI31C71B7Brz+oBCNHJYWxMXOB1Z6mGA
vFWmm6ZTUHMxJfSFcV4mwLbytYeTbIX7Zzjj99E40uUrWb0y9QIKW/bGmwL3LXD0xKCcimc5B4gu
m74bB/2FhmUJ0KcZaH8blOlR0LAlMfkI8wef3sOkmJ6jkMBegBPHSURDbRiepTi4NBqlp7Mdqm5U
JC2wcwgCUJBFR85y89AUKoQerfFdinAoOuFavRkbhGSU1kI1VBmNy5ia/1qTMWkyaWrvElkP7/0i
ktYYGGGfI8cAhr2ysYmnUjsOpE9l0JN1WNeHthhss42vomLmnEwB7hUxjIPYRyRLkwLhRkHu+U7P
6/4uyuvqspO78pTmoQW2BwniS7FvcTVR4gxFAd1IN15PT4hm2WzVYw3rqte2rRyXDpDAZq0LYeMk
eDkkkv5Wt+O9KlUFOpe163moyIaVf9WX5WXX8ONiHul2ZCmXgd/uBC2DnWd4m3DstoEZHaemumhb
3S0Eo1wXAn5yhvE6+t5T6rW3rewlkCEULDO0dJd32gEjmVMimK6XJp+ej8NxLYIXuupMT3cmLX2I
YcyLjYUmtTasZSVx5RZggYVNR5vxH2qJaESo5qfC0nZVq0ASbIyPoUQSwpsMDI+Hzm1bpOS1rNmB
Ie1XozBu5ISfEntxV0v+Ha9URCrCvxrr0cEi4qLIUL8o8DuOcNzStQDwQxjgc9pU2PxxywbZ1G0L
KZVcddJ2ZtV8Vr2w1XG3oQTqIyqv4IcrlOtyMFdNWWBq0nu70MxcvZNdRZDdYBzq1RR5ThzH23zo
d3EaudC1ULxWgHd4+UH1EbkwwugjlEe4FvAups68RdH1OWyiBx8N+0otHsQpj2iEVg9DqNu56P+I
S/NpDPVTL4n38qDs82S6mLroQ2v1AHmXlhMlnn70nv6uaSPOTVNXrAxWb1Ty522cOSYWvAUs1FWX
oTGvligY+I1jej6UpbHc+4qAgQ5ulDYSnPimSvirAs5+EAzlwssxeOhyEKsJ3jVql9+VAoppcxyB
RKik+NKuGM101RvDodMzRyub+8b33rwSQoppuXGqXktdgVT1NIPXm2xXm/K11xjvNQdCxgob8uCG
At9RwtHL8j0Uv4q3WrBughwidl9vBNM6Uit+lK1oL9cYZA3RScMwPJStu1grzLVnSnehZGIYhT5e
3zZPZQZ702LFrKIA7VnL8OC6St1DIRA1+ah+S74U7WQTqNyk1SclYW0W2miuaincecFoS1N3TNQQ
+Fd8n8Txcz/K23Hggk3Hys468FBt+sMXzJsqYMuZhfTO5X2np7zdPBYM2BiokgstztoyDfARfpJS
jNlj3Zb+brTGl6Ee74oe83ddQ7V93IwC6pg1mmPZEBENRNBo5VFLQQPlDxE+yiwEWkD4EcwLceiF
H5k53aat0dthWp2UaXxv5eGYDP/N3pnsRo6mWfZVCrlngvMAdDXQNtAmySRRcpdcG0KSu3OeZz59
HyoiO0yUpayiGr3rRSbg6RnxG8l//u49l6KxqkzknNDaJ2LyUxT7vaUHRDmr0bKMYpKIFW9f+91h
UJQ9AwKLSmeuXGPkfj9nomTJJ6aJaLc6Vl8LPf3VMi3hccJQniksTMV4QLh2pXaNsKXYbY9msCoH
Bo8kBGS7lsOVpQOf8vutrifk2Es4Ov3mIBEyZGTJRhPi68j4nfSsTIj8H+Jq3AYt9lutUFo8sTLH
dtM2yuZVKgz8694brjYod7rIpKUI3zXfHTmRDvsWu6TVZde+R4RrZzxrrL5RofwKWkmA4KP9csXh
pWrC587ltBNKFMqNTPimQMJeyCk8lWmXYAnpfdFES183gQx5h9wPolVYa/G2qKFjJ/TosiH3QaiA
BHilTNCDJ67LAOSHl8fYsrrme8iiIjSpXXbW3Wj1d2Xr38JCfk6b+JtqlqTzRNa2H/KDHEfQzIiA
DPSDVyes73KFVDo2fxiZOrI6uiQaqUs1lR5ZTFK7lWjUTLTvXPDXC62m2jmGOJ764VpPwwejwpzv
56SHqIkN/vy7yD5/EafF7ZhN43xMHKb6qzQVbC1oVyz5WFdizIcFBiPYH+SO7ySNvLtQY1PIipMv
swHLWyuW3ElR1WV7O7buNlTaJ44Cr4MWoMfDkZriUyuyrZfpmMTrx9qwHimurKSiWcjkFhVBfFMX
8rPaaaQLm3HI+uU/+SG5mnXGEwWZsClwiWWNQrF4cO1CAPcT6ewb+vRQCMGL1Pi7TlRuFL15K0PS
JRhn6dKPlHqV4O6FtgI7Rot/+4MXbHrBezLTwS7V2g6ZK9S0YVp3kQjJpsry2vJz+7wLthmvHMa3
h0Z9EH6gglxKdXUs0pGMq3xTCMKPQCXjLo3oVtKvIAr0RWvWdyqi8hhRhR02sS0l2t5VoUalnYV+
r3Bx6gug0HNy/US30FepVGVH4k+Q4WWmrdbRJm+V722mPQ8S1Ig+aTllBUezADWZtsJS6IAr6LWK
I8FNHhJLSTCRSb9kPiPMQt0Oghh8PPKK3DKwF2dRWLHxdMuUMFQNPbpZZOmtJQCjEsGY6TWFn7Yh
C0sQzDsp6qGs5Zxs1bzC/l4Fr5FbpHYuskGqUkZrpPcjLh+/vErC9AcwO3mXtMVAdx4xR/pheux4
1yvKkPmNFiApJ/ucpCXGGRoLL/gda8Ujsybp1lC/Mh+CRkHArBnaUkM5OQwDRw68Z0/jYED9bWUU
pd0mYbHo5OY60vDqGYn5LZKVaun7ITnUZuNv9CYwV0zMTmPARS0InuIJDQk0Tk8Guef6G8vv3WUY
sMFMVeuGzedGj92BQDjhTqzqAzpUZR2KXvCiJXTFPo9zp4rCGGuiOO2j+vFZNC0WGQI5tHzYRQrs
YWtUt50peEtf60DoxWxSxRoPSNuZD7JfPCm1vlL7ba0NwWrU4POLDd+4CQV0pDGkgkJey51n9z1n
boQiG7lrrzwVe/EwPrXeeOupRkMEgvmg5PF3lSUkIgMi6MyrMC4cgUyb2qJfJumt30dbISifgtay
FposDKu0V18Glc1qYGgAGdIMKk++9tzRLvTGMVrzkKvVVjTdt7o1WSoVbylH6AzDNt5JjXQX+mRG
pKK5GupiH6eocvuo4sQbc2LP/asmi+5jrd7kvpGzRkVkkBvGs0kUhWtGcM2M4KYUe9JHJEhibY6X
ViTAoWjAnSRZumeavEqrzDaG5j511acul+rFYMhsFBQ3IQgMj6oVASDMpGNn+S+ql+1crdkwoy79
Ub/2pkOfWNh96ilwyKK7NoXCPnK8SFUs5Uqx6+N+19blRo37q3aMbtPcWktqaddiF4B1UXd+nFsL
V8GIwObxQbOqRynK7mKhvTan3aDcdHtfSl/TuL4aan9XabUT5+QxSLJBLlQ6UCUSGFXxKF+5Fcco
w8RFX90VVrsJlWxdEyfoeaO+wpR2W3bRMTAhlPrmVRwVV2YLEpYVdDH0dLBwTJ4tgyDmHnqTKgP0
tdxsE+U+BXNVWLetRWiK8mZ62mPQN1DwGssRPKlgNEIWiNVq0U/3CSqHlSUiLOa8jreSiTmxRtyA
yAIQq2K0ICiWxu/YJC5bUG/L0nipEOARX1yiFJSI0ktHsotjNtmLKgldZ2zIYvANIiKKAeFdb2TW
zstAUval+gsV2i7OrKtclNvHcnomdlnQLAnvXY6Z4K+FBh+yW6ivTVLhPh2njISh2meY0J+kMIjh
lXDRbjDk1yN6OlwIiGJ6LIyaV/3KvepbOTYDpKuAw1/vyseGK71FrCQdmT0o9aJJsydN6j1L5Zol
nGZRtUn7dTWJ/DK3OFaT7E8B9jbK5U8RPSD913FTIF5mrrqvhczZV58khEhLWHEmWaE/CQzjvMSb
i+ZQY6X20SCabn3w0SS2aBPrSaT49QXzmbIVNVRRkjEwGvongGvJDY8puxYfIv0Z4hSwfsrp09dN
SGeuzBXwCwhip4KcrM1KY1bR6k2doLHvlqNdHTWyM0PbXJXr7kpfNE9Txgx1FpvN3IWGz1yeq+R3
IRAi0Bl9y+x2mTTnPDXYd9EweX+HST09UQ4J+rksZz5zk/2hrdlFfW2gpGkt2ppSmpsjDtRfU8WY
4vSid7R9uiYh4m9j6iYBrsWdFDV+4AYiRdW5rs5Pu6E3RCjHeNhS3F1LzB67ziYZ2voOF2SVPH79
Us8UkU4bnMu2Q0OpJVehwd5ur1KSlLENgLc0LhQ+Zlla7w+mUXMHrmYi+JXntsOkT1OXA6y8NL/1
aCPfXf7YOK6hjKzSrXrfoDEul4A5FyVJMPl1dbhEPf2kIeLdEoKMdAMdG0Ki93LJidSg9WRlNPNm
8q116/xHBYiMHcZSeQkvqszOvNUpwJhaNWJQA43KRxFFGFSl39QaBXG73FVgnRRU/sTSbr/+eOcq
PB/amXWX0jMjt8xop4NqyxXpRtyNy4mhCJLuYj7E+YdCAYPinoLSXF0meEaoCB00CnGv2LBA195O
2Fx2SHwS+PKd8PpLFldW0xebW2TbwUv9JgRfYD5PIZOMgqk2DaVeY7BXu8LmDGEzf194l2emtQkx
gK0AESJCxFmZM+aCK/FNDAzqdf8k78dVsU/v21d9J96Ib76jLOuNfxd+uyTiPPsNmWomuAGKFFlV
PvYVvFQYghucGpMCplrmN9kygetnbdqN+Ghd4OvLn+ZQiybUqWuyRog86MfWlKzS4zG3xGVQLvo3
4QbOI5MM1wTL9pH72jX/gUEGnxxXCsoD48cl48YnrQg/gFKkNSXYyQRdzwwwYSoPrhVaAHp1BHw6
lHauq77+lJ+bkFigwJjjs8Ejqs2eUedyWBiJyVum9aOY3HT9Rbnq9E0+aHtQK522MPtmetEqoyLS
wjSVSCvIvd0iP7ArWHOPfnDXykUOxqfeOWtxpp8ourLME50W1Y1mXzP68Dd7a8AKtrQOaXUpLtLN
pW/1SZYLbOjDc87GRKeHBqSl91brXbSf1ttuNfmVLs1kZx+PqQUjL5p+813adDI3c38aKmJBQxGX
H6Z/7Y+O0hFhJW0D5eXr3nFmCEgKw01En6vKEC1mCoNkrEQtSOqJk+S96KxBio2H7hBx3XB4zz/t
kxUQtT0knu5KARGtOl//gk+bNN4qgmrR0pExoaGd9R4vFqzanRZ5P3wu2U6X2W2QXdqlfdrAvDdi
Il+YNKyKOluCApXA1aEbhyWH2qLDqW1QBIE1tBYcEhzu5Kf6qL/p8kIljfv98f4/leIfnMZOvvTq
pX75j19pHdTD8SX59Z//IIIkreos/Y//VWdxfIqneP8H/+BTCLi5/olFQYEuopimzkL3L0DF+1+x
RWLvjpVEY4fN7J1mZe3/5z8k/Z8MC8x8bOoN8Y+/+pNQMf2VJLMbx0YFrQa2xN8hVMyyjCHsWBQ9
EfpA2YJ7oqvTUD0Zim7DydGg3vCgFq8WcMiQnJEy5rTNnTDSjVVncgm86pJ+RVAT2QZ1ts20g5VF
T3r/0InVNhHkXUkN2hC4pwv2qbIPS+IzMlspfskuPs+RBSc/mpGPXMKD1i0BRPSHo2RGawO+nBVu
JUn/7tV4gLk15Uq6vCSH/rhCfH7G2eBQBUtWjSRSHjj1a7rTl1jbFLlYchMuLxOBSE/NH1ma9qJn
cWXdqmDtuoTjnHvTSd0VHpcue01aTaCAOAJXNGtHFvOX3urvAfKFOZf9tkAEQtse2kx2ctW8H6bK
eNJQL0tq6U0lXtVd1EN5r+f6I1NFd2hNQNlBoV0VISTJhuuvBdf66arQfmdj+dbmFzF6H+Gjf74F
5kAo4ZOs+D0L7eRL534dobaIlYeY5Na+g0+NNqJSKgzer0b2ykXyouTylljbk1Fx+8c6eUrseN9K
/bV8fmp4ruTsAlg4leQrD264TYudu8ctylXLQqT4OmHQRjbkLelNvc11tWcds+C6Fo+5u9NCxDXL
wdoOKHHETVi8cTgSdlJ6cPEC5sqzrl9FwhRWFFU7z9rIJdzPS2vxx5n1z19POpqiyVBkOG5/HCDh
IFc5g1x+CJvCpq627odwkWoWxYZu8/9qKr0O3spsgg3+j2mefsNLWAaeX//Pj38EVfPnND5NXh/+
sH6fyO6aX+Xg/KqamH/0D+/09P/8r/7ln9Phw5AzHb5lTVpP/zYvyNIPs+GEvvz3dB+8mMHrSx18
+kf+NYFq4j9hdRsGG0kuAwCv/GsCnaZWICy6SY/GT8SE+X/mT6hA3IZMhwpwHgazL3/15/wpSNI/
2RKzXzTw73FC/HsT6MwLqJOowQ4G5AtpJNP2c4680dXGg7CTFPc1OjbJUu2MKxOQRgGVPTEylmZM
OaTALYFcRWEWLf3H0qMApIf1L7FRXqI+vjFB3xpc48gxLk0xpfAXVAjGijQNuUMVU2RZFFSlyld3
J6/6zNh8771/jc3p18N7UDija9MG6VNOOygAxaowu92X1EfMNL/OyA/WMst4rshGyaxg4IpRPOo6
ATxVedtk6jrVlWXbC79HvoDd9k26KH3KBUkw3FqNeuMlum3l377+nZ+DzlRlWvUgs3BCFDkpfhyF
kSXLFfg2wTHJKPB6ClMIGfKxBuyfFz99Wf2RWpTZEAt890eENIEHQRhP1iPssIhJPx6OeEfuJS04
SlYKlSEQn1NBvA+1rj4OqpovhrFcdJSuXUtau7pAHaE27bbwx29BXP2udSo2ZcICIujDr5wYTRtF
IPhMI3gVeg0IWh/tBR/ZU+6TTXiPMHKl+8ljkvUXjjvS7HJl+mYKpyoFUo1Ir8cl8vFddEPH3bCF
c9pLZacafTBkg7qpTL5Eiy4s9nLhIASoAaNmbRRMkIEio6/DYzcV+wpWpp/hqL+k2XdRpejeTFIq
rW42MtUQ6MCu3WQEngvpLsVOG4zjTunYpldFgPwrccqwPcgWmoygZmJ4Q2GyVxDtwANYDKLdS8+6
f0ji+BBT2OtImQhgFpb3oSyu2vKxodyS6eLOT3rbsAjcESjmXenEjccG0VP5bdb+ljHUCiWZEuH1
UCP5H71lk8nXsUfehvXN77BvqE46dJBgJOCZD34BdiAsNoLGmwhDhMS9dPAaBNl6vneTxJHSdivI
7nevxAdiJf46buC6d6axjSOXABXV3FAt3yiFdFPCws0FyI/jQ5BsxDJd4otbi2I5qbbgU7pEmBTP
UfbN9cJNZZXHyjDvsqDYq9WzOpLq2nWQcOmhZrkNh+wW0cs+jLNb0e+JQsEKohirVAZGYvhc5vMv
uh/kHfKPpVCPiJRSpE3xIIVXephccI9K027y5BQ7dRt0uhJSXS6MMd/MndSBkupuFxSWIyuc9Es8
4lIRLXuFDJMcunArWrZH7oyfpxu/ad1V1MS3kUmZXRdIZDU6C1JmTWIxefQvgtY/DyHdKgpVgaJl
QvSZ+Kwb5Z0ipwvIHQvM074djQVQs9RYeiTLxdlz1yNLBpc7Nu6iEyIkCJjuXMCcQkuOOuBBWK4d
mbi6kD+7FOXKyNGo2lv+o8iflFRaRYZ2HSfPOgUCmbCYJIRSDgU46OtFnRjNahiMo56SgVFL9wWR
u4b52HbEwdQ1sXpx+2ANzfdCi6+EKn2mEAomWW2obShc90vPoCdQApPJrrEPQelmGIUj+uoqqUPk
AMdK8Pjl3VoPKLFzj/qgBNUtNY5jUwbDKlLSjpJ5RASjuarNYK0LlQM59K5VoUgkyZVYjzdWjTAt
KGiupmi4UkQol0zKJWqxwyCC8yqC23RUfoZSdQjV7ocmYphITMRHcfBsaNGNpzb71hWRMHf+fatV
+SoKTAGNUPUWUnENzVdVHK+J4Lbx5JDJPTYHvU6vdCu5C5TEWxbBeCfDxRnZ3ndaddMpxBuhjKxK
QqYV7ffX0/bMwT31uQnboZhYhkRocOrsRgF7qmb6Cnti3ewd1ppVIBJuRFW8l3jPbu6wOCGSGBaq
nKANHLQfCNS25FUh0dKvVNQhFpWUlisdtj/r/8sfN7sZwMZk6oqVsGEvQIN7+fUQ/6wi99lwhUOv
xEvDhZfupXZX32eiynca0XmR9EfMlxQfis4F3VBufPmS02N2R/j+1hikXLuKbF2mrcXHCT7VmkA1
cl92PFN7cc1jp1OvE7oVPes5MZAI19UKnM9PWQhWWiTZhdZc2LPPvDR/TBYTH5ETq8b1KBjED8dC
0xwl/MWS6bQ2gR8/21tuEpZv8AWeKOIG9mUzwZnJSePASzgZtAdOQB/b05B6w1IyDada+w/mvsIX
lb4CFV7UzuXk2OnHf9z0cCL/q7H3e7CTk5CBId2tKstwsux3XJNnIF8r5SWO37QKf2yEs72Mg17H
em4o82ufZsxKtR1KxdGqDqrGz6ZV7KJFOeR6a39wt3ma7lzRf46Uo6dXK83DC6zqyzESdhFoVNXY
5LoRLhst2quhB/A5V/aNoO2VGGO5G18aDJ/fycefO7txbJDLh6FYKHzw9KFxlGLtrUEcrDVjRWF3
Gz9T/vrV3V0Ygh8PV3/MD0ApTYl4dA7h8zNpnGRZ0hm8pKnGF1QcgTtytWAlSVtz1dlif8iibyFJ
beaWFOw/bq7+LQNKu9D6/GiXMOPWvpArzqgUy4R9DVIx1W5bY6M01eNY3Pte8iRWpFDCIKuL+kUz
dITn5lL2oFJJVfTUq9eIpwldifeIxN/EJLnX4JDnBXB1MPCe3jqt4r6Jw32ukFMdSjZFxoXGfkfk
+C8EqY2i2lbNhmSE4kFHNqaHwQPcXjSeP5I6ttGNba2qWpfTstQLRzG10KWXtiYxj47FJouuilF6
ycX6MVa45HQ7wqD8/M4SVFtHd3rhe53tJX99r/fL1pORg67A7eS4UoBPiMsEvfHYEFsVGTcNVHCv
k9eK6NrdQJ4FMbKWZjcx3JshO4qlCAP9osH30s+ZXf1rZV2lUjt1n2QdpId0R9L1inJKudT1LQGi
xQ6z6IZ4Pvvr93Cu41jovEGcSjJ9dzZbhRk8zIKyoyPmPwvlyZJ+SP6TlV2o3px7upNW5tNUp6lJ
YEiajFoHcXK/96vrQLw086ofr4X+XKL/epb3OurpJw1aOdE5bzgdIncQF8sI2W1F9rIQwNsXOn+P
ZYraCkLkkfB0H7VxRdJi3Dt+7QF1NlYUCVdNz3UhJzGlUraDmq8jbvnShjSUVnKUXlioRoccVqeD
Jj8wPXC/di+W+4r/rjuU+6hO4+I9A1eKq7e2Zh8c+uZtWojPQnAx93b6PPOp+fTFzrrNoGO26StV
djTpZ5I1aDFfW91DQB87KZYIZMr4jK2MjAQDtRTWoCiz/co8RjLaNVn+lvjBMqjzTRoENy6HvK87
16wi+vmLzM53YQmrifg62Ql3lAtaziu3f0gR/PLAoXaT2Z12462iSwfLcysWFxjcOatAuggL/bgG
W9ogBI3YyE5sdstQxilRmWu5OXjlM0Cog24VazUk/kr+HgTJIsX3s9AD+b+zJFgcU1gzuQGX55qI
UlGbRCz5Fe43yl9UoJxq463NB/2mXYdb975bTXE6kCG/futnh/Rfzc6VEfAQCYIKaTZLbvMGd3K6
bGIn0/Pd1+18Dp6btsQnDc02d1rYo9+0aCiJ+ts0lhZVgDSYSCBDYpntu2XSNnB/g0UtE8VatxsP
ZZXQPkO4XvhUkUKCuetufM01LFe9f1WZHNXIaYrS2wACuxX8zNtslU0utzDJVxhq1l8/wbn++WF7
Ohs+o4lpxVMj2Sm7TdAlNkrDpRIZtxKgrTr1b/UyPQ5iyMZHWKXGL2pfO5cLlrgObmpduPA+37cI
s8H84dfMRkuc6lomumyWlYEjjcIBrCFJzb1tpLeqfIU1cWum6MpcYpaEK1fPbgYVpXRhF9WVWUqQ
Rpm5ekLeEu3m6/f0serwPox1qu/GdDXJ3eVcv6QEXlvUmSE5WU3gkPjc9L+/buDMJh0s2kkLs7pG
PRaxEFBxdMR989I5xVJYIwxHS9AfCTtfmX8LLPz5gWarXqRKYBKQvziF8ZSqLym7lQsPNPX9T9/y
rweaqwU8XRsTr9Ekp/SqdSH3iLlhTPfyvVGAfhaScuEH27417NjVrq2LXenMHHD6Puc3JG5amHlm
uqQSo1kaV8Oxf5hSemv6B4VwaZ2sknv/+dIKfOkzzuHWfkZdfux5rwSM/yYfFpSbsdbuiFzdYhy9
bNy+9JZnIyYSvDq3CroNZpW3uFxH+KgS5To3xGVWCluVhFbZbJZRdC9wc3LhE5/Z1Hx4x/NzRhwl
RirSOMr6F/9qtP2fjRPbONSXurpGIwsjcatdmiQufdnZ0jYWo1D6QHKdYW9uUMtyvATa1k15c8pm
gvmkG4kcFw4fF553GoJf9ejph53srhrTH7uiMSUnkfIrpTGJJt4m46MVgSMTiBmOL8DILrU3K+dG
OdNREtFerjmW/mJpxPzG3110vvXAER6v8tff82x7IEtJqpG4iZ7fRav9aAjKKDIFiRxU+vi+6pMt
XBo00IgpyZ0pcaV+3eTZefWkyVkPysbWhzcuSY7utztumvdtJ/53vtpJE7PuAv+4QPou08SoO64O
QCQKCedLNmtxzO+ltv2j8PdvT6LTV/nYS2D2UkAS3yUx6pz5FBQVTut2oHvWzU3dAMvOHyQpwUQp
bCKhs79+gZ/zeCc1LQEY1FGIOvmE9G/HTgF6VUrOaJDYXUrrwQDDF8RL+qPd5fJ9lYKg5YZbGfpN
j6YeC8BVJz/XeFgHeWnksjMkNz4WUF/HkBz13yiFk+LUrZLxLROR6Ws5AYplceGzTAvM/DWd/O75
Hi0YI8nw3YaJq1WeWmvlx+O+ARtVAyosag6jZBkpif63l70Pb2sugMamZPW6R6tBCOjYtBZ9HKy+
/iLnvv/pg8kfZwlNa1DIA1Z1NPG7IWeYmfyVbBAarxA2n++/buzMpSwPJEsg7wyUUXS7j63VkST3
VQVLvsXD0vmPVtZi3vLR4YrfSw9PcqitehUoRs2RTXvse3BELpJkszWwWOTXVt5eq72xAvB+4T18
Htoff9lsaGMQirwBA5/jj9qxgwNvGZeyC872oZOHnw1tX/Aon0mB5Khh/l1w00WASc31POiJ/W3v
ZWtDP8bczVx455/XXJ6MSjH7QJPXPt9axILaDKnhsbPpqCdlJDXK8kbC3Zgr37CfdqWwrkRh2VAQ
geX9/evWz1R5aZ38Fy7gUWEy+j9+caVlv96Irgi8roCVX+2Gmk9pGYccw4ZgtdcC2TSBpy6KIVgq
xp2vf4tdYg+qnsm1to3iNQDzVyBWFePvXd1fGGFnv8nJz5stkrXZKX0amaITjvVTHYdYc46Jx12Y
xN3sUPyOWm1dCuHdhbcy9fNP08lJs7O1ckhjPw+4wHU6FeQF+XxBgsJH9ze++uqFhCfn3nUlo2ci
Qj0KJ0tYsknE2zHlbtRFk6kefQODnkY37Q0+aGgPze9BICBCuLDkTd/n8y+dBJPA0EChTb3rZBfR
ph5YilYUHbPHoqg6RaFtYj++sC6c2YhO3eSvZmbTkKHGnEsFSXTcLiNH9E3KUnIH8QV3zXVLnW8U
lI0XNhSMvJXeVas0/9mABfj6s5ydA05+xGx2yksuBQZ5FJ2xaG9TVVxl8qXKz9SfPr3OiSUP95+S
gz71x5PXqUdqr4g+TbSN8qvubpUqvArD4SYMvQsTmnTuaSYoP+I/rBAoQD821fdDmsVlI1LX4IxJ
tAxArYkuSjCn70wZTJeZZOc6y2mTs9EkZbGIUwHIjyH9FhP5UPXpGovN+uvPdOYWgKns5Mlmo0eh
mt5AY6ez9Fi937ly6WrCIoPRwWlFavOLsiaM+ZJ2+NxkcdrutCM9/Xhlm6StW4lOWeeLTLkxQLGY
nbRpk7ssY5UqOgKTX75+2M+73I/POuswcVgi5Yt41hBeRiaZe5ghj+Woku9aOWrbAG9oL/Wcc530
5DmNme4sSIWy11EdOKO1kH+Xt8IrznPOooAdKCwsceza8iK6XIm71O5srmnqWFPMjnardUQSyCY4
hKt+gVBgKTkkcC9zWrdo+GKkxOeL6A8vee5VEJvaTVSxFx25bg/q+FALKErHjpKH7Q+EIkBWqoT1
mA3O1x/3XW0+nw4mfDMVagvH0nx2LagiCFVWMh1U6SPG5UOgllxYH3OSWYmf3aWCRi6jd63G8aOU
NRvJ4IacuwJbeb+3hrMgXLqNPD9vnPym2VQMDJ8MxDinx9UbquKTrzqmn0Fb2/EWKbs8NR41jyZc
lVVuu2kOACm8buMLqpGz09ckGZHwp6EQm3X8wK8CD0IQnVDyr0Jp2KbjhVX4QgvzPb1sRLKeh7Ho
qN1N2IPnzh+//rxnp8O/HmG+fZfHjDsrrpSdDk9sEuTHqB6uguISCfLsFHHSzOyDpXXkgiIIRaeH
nIBPeKl7lE/j3B4MwhjqaImJ8tIUcanN2VJpycjQ8CfzaEtP3oPdyugasFh8oggIQVr1dbxIo/tO
XnmknE8msUvXG+cOLubJU09f92QyHhozFlMSjBy5CKjWbjNqqWgBjUrfdNqFctilnjJbSiWhFfzE
5EM2MFtyjPn5pQC4sxug08eZLZ2KFnQ9Zd1p7oN2Yffb4N0CM1nsJsz0JcPNO7L608xz8vpma2hR
mkodSoHo1Dlok669rRDIt70H3iFc1fJPSb2KwevK/rDIXWWfRjj046JaSpjmVkWjvHfopQDfQAnU
aw3e0JC0b7GsOQCSfgA1gjSGtNz+ekSd0acwx2A0gVNtosd9twyffHXq+L2lV9PPRhxSPzAP3ekr
w1hOmFVxW19KAj8/QePkVBHbkYU8rzrryhCNiq+NjnQDKW/i5k5qlHox4iYg8QKN4Uq5pcC8+fo5
z84cJ83OhvQQJq3flOroJLq5yIK9kaDJShdfN0K1mDEy7wQWWmZOM8iS8el9HEOJpddS79FMQQZV
0GCDGMFh+KvRooxTcjJ14349+fADuDOcR7b1ACE40pK1jMPfS+J9gpQsracUJtCpYrj3yTLvhGOf
kbSbx8P3iCRhE+aQ19Z27r8a9Te9RHOY1d/9hJJtkV6p7vita8udZcXLAdoL2lHbS3Y6IsioOOhV
nkC1AigqQHkX9aPqoW62FO0+GCFn1IWCBr+Hbxhlh9ECm1mO9yo0eAkRj19zeTbcyVa7rsJ+qVXA
GgK33w5Ki9yvY3cDLEU1UQqkP8XgvtKGjR97y0D6pXbpbRMnmBLKhTwW21i89cUntcQCLgNeGKhE
Ephm/BoypKWFuI2kfjEM6n6ALAfXcBVmPT9056bkwgfFzxh5XqoP4zrI230sDTtQO9si07416mvW
Gnd9IR+CJF6XJqgX2ACdkEw8SpCk/k1ZxxtLEsRl1FAWphwF+4PSC3rUqL4ikw2esjceYes8ucKU
Xu5ilxmK/ti2OsMa3mBL6cAncFwD1iSNEnyppEJBIvUPLffO1Mq8ol+MHSLvro2CpSqE93krP3pt
88MUoA+aPYx9RXFXpto+1t1Emxyb17a8aLr/tPubLoRMHKOo4yVcm7MZqUuBSgapVjpGVC3hDdt9
CW6BO1yRYl4GYCrVn+tOW1jaVi0p0Tgs30sT0BP6T/RL4t8dgtPPITNKROVvAf2frXBjH6WpKAyl
U4KsEINoWfnass0vJU1+OlPMmpktY1qY6MEojqVjet29p4BhglaWaNpCIN6vbX/0WX6w8ovBE9ME
8mHkz5qdrWiDkSu5r3Qlyw2R4/0ilak2TeEC4qqPVgAUL8XafJrRZg3O1jf0gqqbNrzO0WsWTT0R
T9RFk16c06Ze8tWDzXpRk+pGlZdK6fjab1Vvj/kQr8fyR8cbHWqNPiSPi1J79Nz2Wi7dVQcKOB36
BQvAWkEgmyvBdiDN/uuZ9sz+AW8kTjvuT3QSFmZvW0WlG3heODp6oyBcAFzRXii+nDsTY67CJ8RM
jrt8rqCotEBAYItJhkgkdL6Oty1/aIfaX7Tv2UBcLSW3/4W4lDNP9qHZ2WcNkQVaPtfxTok/Odjm
qOdiUsIoqTWI9ywAWPfK7sLLPNMmsTOKTAlBpHgxt71ksS6Gvas3TuBn2gJm+LI24N6Ova2O4n1l
Qi2V3dWgX2GeRBkmbtSIt17qxzIL77WO/z2G8wjAS1S7b7ra2qCgj5bqrnK32w4hMC1XSRddJPD7
H6OstWMPXhK02Z5UvC7aeKOxMofbJECVnxNSGuTbHlIOiWtb0JPrKR3YstwHyRLuWV5uEkFfff0G
uLud93IVty2OXh2JLkFg6uykjIci0sZIa5xMOHoNpFlFdHJfhNQUtOu+GdkNV9hlWnGtp9INxhoG
uDURnNSFSrzqgnNlS5abwjI0JBr1k9SpjPReTcrfkhtAcpbGO6WkNCMMMBOJAbqp1cAxvNbxFc8e
EvmHov/U3FuZCDRvuq/VtHwnNMJCSyrpaBmDsWIvSyRzBfLMqv29pFzD0ILO6CXpchgsZyh3KhAp
/CPfhzbwNi0UFxVgGAqpXai8udIN0Gz7f5N2Xstxa9cW/SJUIYdXhO5mM6oZJOoFRYkScs74+jug
Y5dINC9hlx9cdh26zgbQO6y91lxj1mEG2bHdzXp5pRukN7uBUAO2pOya9MOVxK7q+HPSXmrhZ55U
Lvi7o2i9NgUC9MiY7ukfsNMhWBCTbhpHdxM4ZS1F24gNXpf9SCK6BtRjY3HB/tHP5mEsckfsitEJ
88n2R4tOEQ/Gniv79Kl0ymWvSQ/JrF5EnEPFtPRWonZoikt4DrtB+pHq477t1WsZfFgHTkLVIfeG
ql3Hi6FdRIRU/tSk9qVvIZ4Jpflj1ouHPA8eOnWGF9dRfMt+Fxr1j3HyLDFGHjZc0nz2UE3jdymF
WRXR9Tmgj+p7c2/OwG4tGF0lSNogqL+aOtxCApROMg5KZLXI5vCiNYtjpIvM5+xmBGaetfOhS6SH
lkWhWlixZr/9tLuKzZcJejRgI2cUTacyY6fKTNOTrLh1ZMjgTqKHj1ZSW04aTJan1Ymyk6L5RU0J
TIGVyw5n900FTdcZZTqgokABha7gGm5W9xn6sTxXbiB1Xspt7GWicfh8TWhbB8xyY31zM2iBwdNJ
K9WnqZLdNJQeCk2wZSqMWmBBDIzgTtD6JoftPtK56XSRV5BriSTiirR1W4nySwGsSrAtdXKX39yQ
oJtMN3pMhzEOTaF/Ifu/Z2neizU4Lf06RIkW198ro/KyJHTrunHLjq/Wn4QCFjk2XBqYYMlU7BDi
4wQdzxrNi6pMd5PWX6STsYulEvLVZRH2+4Ie5phdR88f0nwXJD8ac74ERrhxf/ooxmLjoGMQYZBK
1+D7jzSUfQPc2ahPGFNemXpPi3BxHEKQtFvWZB+dw7SJIzhbKr5nnWKiRTUCZmN9EsxbuZf2PumP
Wevvyy7YdfKPz3/8P8/97tTHCkBcWtJkKtk0lK+CNUNJ6jJti+FLYIVcQOr2i0xDIc0yR9owH6sU
565xNrGSIFeQpMVRqeIQbqL8WE+0z9A97XRBdSMo5V4xE/Bd8de+DU4RmO0q0DeKoKvUCT33PKal
UkuQ8NU7c7lg3VAbGKQJ786vJWVQCbhcmVo2vH9H6VGHBL8//zqrH/1swOXvb1ZGllHPTUoGjNtv
SvGtZjIbg2KXU7dxLq1i2bOBVrGXpFBn7AtxusXUFCDi4PVKYptz545pdxJroMYRnem6vzHs6oPS
p/L+MFwOyzfv14piNYkah2FlaLtiqB6CNPAkzsAIQNqg3qlztfv8i36UFjBBI2jYtslL8nb1pllv
zqk+Sd2pVZzyakavi8u1M9uLgwjAi8HtroAKHLdxYR/FPjQzoZJdxH3muhm1VOMacKfaITvXOdl+
D52+Eaue1+iJ1IkhTRApdOeezc9UybMqUZrmFKU06udXSfxrjh/H7rkQnpYMmxrcp/prCssQDiBw
T9JHtY+3LZacRX0RiMb1OGylOFcoOASAy0Nx0rF4WOHKum6W5IlM5qdsTsS/91M07ZrpMcMtQ4w6
w4FJ7zuG1nj58DNHVwX/HHFB76Iif+yM8bdP2FNJ3SPOFv91ZL9ca3g6LJvhDPHZ3s89VYB9LcIp
PZnWV8Wier0lGjjPeK1GWJ1rViUn2dBGFHv2c2Qv6C3VLa7wLTtAadt0FfqT8nm3ky7D6cuUZn6x
qa5OCEsZG6WXguZkzdOdGIUO/A07kf1dSWoE4UaoUIxVb4oEEOwUX9PFYqM0u5aHmmaM2gu76bkU
X4Kq3cP72QUFMG0CET++sXz9wu+Bk1WKayXjlywsjl3w2mxRdz46eN6+wGo3IOIUyknz65M2kqPU
BS+OjXv6vty0Dp7aMLY3toLlg3z2wVZHD/S1CW2VwAU+l4/MtCNUrHuoodyjv1nVK1UcN8xH/Jiz
J31s9hujn2Xwlp+LZWHRvLa0Mq0yeEJjkUcSdO7xknVRK+FlTu+JbJUokRMbgPHTCAuc7fExJvje
GHu1F2FQqAG5k4C3qOApzLXKuBwrBW69ntwtZFghHEuvVdOnspnuNLPlKlJ2kRsoYDLEx0GQvlak
Bie98b+kpLiUflMbvvoUf04fiZww6SOLfWLhLrw9BqaEhnlkWcLtApGJLPCJlbrTuPa0fenic0B8
VXh9ieuNNh4+/xRrlcs/J99yE+M8X/ap1QW/SGNMUvGMu82Dl8miRULTXsq8xgqk2EvDTxxj3KIR
XWsa8I6Q7rEH9Gi1dA3lezc0ttT/sNr2qmhbr/Sbk1Ygh/n8Adc/1Z+Y483zrUKACZHLEOf+dKv6
93Ms2UlubYywFsP/6xMo7L/wATg4VutAHWpllnyNIRT9ujd+W1HqYqtuNDiHj0+RH7r69LWo78Xy
C5R7vDthtwNk65WLQvf88XU2cTrJ2428yIchifn3qZYP8yY2UGi0hcGsTrdlHULL/qqn1rVfVHYb
kfRsXwyyy61luZ9/7a1BV7OhTMMpthKLCC/BtF3iGmwNVGpJRlDWmcZdUcdO1g0bk3B9Upz9Aqsf
WUBp3Fgawzbe5IVO5BmBTenY7tCP13sudp+/5bpkdTbe6uzzRdFsTdght60r7fAMcnXB1t3RmVzZ
bn9B8N3Qan08if/+lquTsFdHeL+dMd3qanSRxr/jcSuAXYcZZ6+02k5jHVGRJDCEHL92oeLWoXLH
VHGmSrXb8NANuAkmNh3ll7HY22l8aJqv4QgytSEJFf/SonJjKm195HVfAh0mqRJ1LKuRXt4gjpzU
utVhu8RhQUsU/gtibsdG+EVRRsdAM8/R6IrD5txaVu+bU279YdYiwnY2AxTBbCAArOEQxq5i2DQn
UAKr7foaIPsmJfOj7Vz+u3LXrQltheAWuv1062cyuRbZba3G1ir1aga9TOecJU6HgG1MNIWtrUze
eNnVVlb7OfG9xNCLY6VyCHfglhp3mdaibdxl3cZtYmNe68vf3+xRUdjnAl297FHSKSaCjYyNlbos
/M9+vNV+JImdMRiNMt0qaryLEuHS514mxh1OD9FGpXxrE1qzW81Oikvi/+lWo3PFj2kzI+XItU+U
SXQtPd2h2/mgR/zjPIbf06De+Jhr+crZTF3tSmpAlC/O/Hh4hSFIwOn6T8cFtmxk9U6KF7moyrca
af6w6s4+8d9LvbbaOKpKTbIxmSaCj+41ykB9q0YCSKx28Rn/LtaL40VIUx389RiYQwTuRpKjhy4q
yEMo8nei4ZsUAzi8NFyf40FrQNR0obprpcY1esOTxY48dO60wu++/SnWrdeRNU10KBCC4FnYW2V4
Pxj1r6G707XIjvpXX7s1Uv02gOMRmkgKqGFxVT7O5e9o/gmm3ssT3R6hYnx+Lnw4nf9+ivWOZcDO
rvRA5vQrn/o0d2SUzv/bCKtIT9d6jFs6PnaN+UpSflkMlz4f4U9F5pPfc737FL0pF3FG3DC1Pwcl
diNqx2J5I1a5m9TYAs+32XARGleRELsmlgMiZjbSTA18/OrH5AWpnUsV3L3stQ5/Z/6vSLoJ0i91
+VNUy41j8U8z9mfPutquugr4vTKSdlHA2pDTC2Vsaebcw81vnxQBfl7l9Wj0DlS3jZBjOXE/G3m1
c7Vl70tKz08d4U+SjjuM7jDDwaePS7hKVrEq240f5uP95c3sWgUBehqFhojhJ0EObsJOfjsNDoAU
W9hjmlC4Wy6xy9b42Ruu1rWlziVlFt5QHB/A+Vf976rauMN9GC3Szs/9TVmwtKvduYKdkIgKb+SP
34f4SehjVzDoOVQ5bgzLydMbuRo2ToSP1+jfMVehojILYK/9nl067e2maXdDsrUlrhVG/2zEb95r
tRGbjdwgaWIM4u3DkHyt+aVM35PiZ9G6b/3nUccLaYYyUtgIMHfzdIqS63yxWMAEfs5ntzFvE3Hc
J77AYtPs0gAQUPSg4jbuCB//xn8/xmpKlUGphWk48jGkHzq8pca4tvRwY1f8aKkoS8KQap0M2ma1
SBu1xq1Nb6bboZM82kk9TFCT7xM/NmeBE+sb5/AKrkrbpkYbO3hArugkCM5upBiwyn1INfrWSuO7
VGqxmzLjg2bkvdOK/t0k+s0hGHGUEdO7FNPjzAwvtSQEHWcYqdOI5aE26PzO2+9xB8a3xo0v0kFS
ke/BzPaAeek9vU/7JNe/ah1GW3EeVdgHljW2MBjx1iJINry1lA7/nPA4RQPnWqf9aPzyyRjCaRfh
MeZEHYqdtp7Tjem9gBnfL1sWE5UHyILw1dE1reZehRGGYUVRcY9ttZOElWPiVGRZwkuLSM0YUtWD
JCLbU0x1GCM+3wvFxmLiheCylGsx0m4CqQPHUJu0HtXOpF1Y9VGcZUcUQJEJqQtC2q5T8cKsdLvu
xV2VxV6RUZfr8OwctEPvPwlmdojoKAHjhWFIsROL+SmBKrfQHOgtlrQKdAUSq9L/4hvd0yxTuZ+T
m07oTmaZfQUXx+eLLqUYvIcwO4ibXDNIvNofHe4BHibAnm5Nv/JSuigS2enD9uijXhjHr1Yu7esO
Iyt4/ZGObk8PyNqGNjZIe7iFoSNYMyAgqtn8w1kHHIiRsqRmx0HGLDXJPIrkN36J82kc3FY5breB
hq7exKKp1qvWFsQQI1LFrD0T/NrnJ+/yy7zbcCmJgKaHGI9zggyqnr+/CYaDzgjC2beUE+WTq8Ci
HXqW9zSWUjm+D5Npgyqz8pFmmbwfbq0BDhpLEEEsqyfLn09xPmtAHdmQ6ibKCJr6C7JNL0GYgQK0
pzCTbDok930kX+Kx47ZiejDy+bLH1S3t5ktLMnEbir5nYBrbaihRzvUPvW5eY2weEg4AcU+fKcwd
jKxBfKLhYWK1nNI53165b8W24AY94ncjoN0tJNI0n3/as4NmeVdNXTrQQDtb6wwNBWENwwMBgg7O
hMEw7aP6l6L63mS115pxqbbP8iBs7ENne+tqzFWE0CnVPGVhqJ6mJrFLPmjQPgdtv8E7+NORcDZr
3rza6gw1g6k100FRTm0Tu1L0mpffRz98LOnj6836JNFDiZtomztFAHAd0oVeGUeqUQ+TyGL1pd8D
HtZ9bTjj2H/LR4XorZ6+Sq10DXWGtT/ugA1iZq44nWlAdHgxS8wWVQyx2sltgT8WOv+3Wb6Zuvk5
ie+rSHMFX0e7cKmpvxSERxg273wkhbJIV8FiYFbAt5TtGu+qYQ53gQRgsCfub38MoXoZy881ZWya
srwIoBPQQleTg4t4PPnRCVNGe4gaD3nTlZqeeiqelYIh7I0mhBhXK244pBun13l2b/U7rgIGKff1
SPRxUe93wUFAoDBfUZweyiscYUFcviCFOCKP09youYdhpy+UmC3N8tZcWm3qGOb6Vbo8g6G8JkXz
peZgShPz7vNVcnZZXr3pKhoQS1q34GKrpwgTtzy4wRv+gnLCBZn2/3FtrLY6wezLuUTXepJlelqs
6WISgksfS77PX2gtDftnj/u7ONYXMtyhpBhYKPr4YMZWCPNYPekeBBMSODAS0/DG+qbGABDLtMvY
6i4yVCNBkuDZbEiYJ2/iQFcVk7PnWV3fxFlIUxHO4EmoFGcUngdsGaO2c/pJvJ58fQfsHVw7f9JK
h/30/vPPsTGL1je7HiNla8rZkVRtuh7jYyxjKImH6eejfHiMwWRTicGI+dZCiz4SIlPsOcZIkbq1
qdtyXDutMl4EXbPTzYfPR1tzef/1Sf8Ot2S03pyaOAsKwJwN5VSWjTu0HT5me8DhR1IhnpnXXg3z
vGsTwnzF7bkSasRdKm67usJJUIkIMV+wS9nlEj7eouV1uitIoyeW2Uao/fHi+vucqyhY6EOlRryl
nHL2sYR9M0lZZ6qj+dHF55/k/KL4Zx3/HWp18lS+LzRDxqyfGsCZAnDUUDskANtDaLKh0NtJAnE5
jve+DgFWGPZGZXkbz/DxTP/7DKtjqU1HsVEHVTkZ+W1H71xSHZXgd51bN5KGAE14VeniHYP+oqvK
/edjb33p1YYdVIWSWT5DL9r12bo0aMiJgxT291a1Yy0Y+Gfy4Z/EvYYy4FltvpjnWtVRqEEpIM6p
S39vWerjaJQE2WX30Jf9jwJRfJcA05G1W3mCoN/iy1DpWL3gWJf6OadzmdwpxnCr9fHWWly3OfCA
Fjx2XJ40Lsx0kq0OjgreSWHocn07p9MVcInKbRsdmVwe7k1RQrxZx8hSjEcVs9giNy8NUbwMw966
aYUcgzmtvpYaCbNQ9RE5CBW8DHG6bwlXfdnciJP226+M25EP5KWtItmR0PxW8A4ddQGOZnwBjw41
LBlXNGiumFrHzmhNrxqaAeUZvPaAu7gzhO1loZSvvRWLDtC3jTj3PPSzuHTy6vQYstMrqy+ADbac
KkpfnsTMeBwrYzdVxSVa/NzWYH1kU+YKCcHDoP7LV+D/xYt8MLCCiQjVT1L5aK1WA2eqXoy5pLSn
OdP2oYScblReu6lxUZnSafGa5UDV03YjHvxg8Vvvhl0d4syGBH376J8I4ehowYGNDooQ20gLV/rY
N7gBqccO1hxE8l2fD3c9PpOfL8A/r/Y+JqWBRyLcxnfHssx1ab6pEpl/mhUnqTNw0baw3cUKdTYH
nINlOcbig97NwEwNW9S6y7gZDvWYvEBafqzhVNHrq6MRterUE9LoNgG19vnzLV/+7+NBgtBEaxES
0RhO1Zorwfsjw2/yqg0SoaSJOrrMJxOD4DsNmklWfBeSev/5YPQ1vhtuuWjRRIGkREGmJxr6eiLI
apDEAkw78HbVvvLpKxGiy3HWvmYiht2AyltH7+dfkoFQvwp8awe7+X5op1eAUUdDGO/8Art4ISxp
ZufwkjWfqys4cZSwbUZESosNP0F+aZCr0wbrwCWz8spRux0SwGSD5DUmCu9KS+gizu9D0fqWTPOl
NmH4W6F1+UbHrTO0I4pO1S3nBypMt0Ex3utm+ijEEYs4s/XgK2Zfu2lG821Yt0JzYdJkLhvYGU/8
+w0KgnTMkfFoWkpj1byH9csFMj52kuboM7JOKuNj9GMoKADMWAZz8BESeP0gHGJK4UUp3qST6ll0
YAG8vEqKcbQrsTn2Ro0qFeHvoHl+ND/1IeibQPyigvCT89yz8EA2oSc4okxjRV2/pD5QEZWvpMtH
CSdUvF/tKep/KokAX36Cmi4cNL04LI0ltY/fwE4xu2PbzleRchePwU2cxU96AiZkzJxxpkgeTRhg
pzTbR+1NEcTXuQkufng2arZxCVh1gvh6jMXY7vzhWIodnGp0w2VX7lLRx2sr200gYQv/YhSfi5R7
Mk/m63eh8qtJo105TbsQ9VAu5WQkuTqF2XUnUeUsGsrXbXJX9XPj1mn1ONU0gTc5N5Aw/TUDAuC/
y87WavlJNZr9kswQcv9QVeM1X+vgN/2+zqPZlfIjyNbrMZX3ZhPuqYeRwnoJq+FaUYK7FLtpT9KD
G30KGleMJX1n+il25VwzvE6ELtTX5kBbTE3jUVo9CWoYu3pCGxbKxI11+cFx+n6lrPausep00YpY
KeIR8vz8TXZ4kJ1K/ox+NtoquJUckYzOj+qP/DrcWqhLWPR3W/hnneo4SuJrwsaF8er7bUEz2sYH
w1adSira6Br3TFtPdxViRXv02Ixc9bDp2Xkek9PL8HdQa6kFvwlf8dDrGjMPq1N6Fd4hK79KTpJb
3k/X4S38fDu5gIX8nN76rr9DqrzjKQbH73dUGLZsC8/CJsSV4Lnxo5LQpxnrHEna5/2M80aFcwNG
e1Zsl+HkaHPnBdUWbeTsaFwNtQpQ6W2NRBKAFcK+4KDQ79t66m5bMbrSJrHRE/AAGlk86DAwQab4
/uMarWx1IGyKk2G8illkD6V10ZSzVyvdFaIkp/anH5k67zs5+W7ShZh2yrPPzqKN/oOf/ia9YAvm
Y1lc9QTNer7lA6O9z9WeP99qvoPrHHLV5JyUU+Mma8M7rUXXEPWjZNMYh6QSkVBrwv6a6l3cg7Kr
Fc+0BGfwSSuj6setRlKxSinKCzHo3SXLk/rXSoXsRVKd3GSS4G1uFIKjkzgh/UnEzz6o1QamCSKt
IK0rQ0kp9Mdy0Jy0fOoCV06v5uFLZXzJ2x+CkRhgGDtiOBNLHRVEjXTD3c4egruKJJ1UnuQuuEaE
d6zapzKKHZxQkrpA/eRfC6J1jJONaG4VWvz77DYXxfsCUTNX16imVEK6oJk6Pb4M4/i70Cf28vBx
GsJD2ygndaRMgrFPhtOZXcnBVanS7trf6sFgJ357CIaf8bzpHfB+7SxPtfyHNjeS7xhurruJ82pU
Yiwc6c0OvIyWYKwVjt3N8D045ge07TEZ8/nAB8eyeavYtAr4zsZWVjsINq4qbnCieAoL9aknxAi7
3DOMkjJauguamyw5hb6Fjue2z2JXHtStffPs5ZdVhq5fhnKl4IK4uupp1pBGdCoxi0njZ44U2jBi
MvOOJCCTMliaxr3Z83Pq/8ew28yNrXRCfIDV+Kv7XmbIqAUsxqc47XU33FBg9Xt0o4FKcgwiSXdL
/7X1xqt9Bap8P9ZRV5zwuDzotegG6tO4XGX1jYzc+9Ph36+mAwakLRi/3tWnbRBWZlbWs4Hl38b8
6KcP+PN8Hp9+uAdh//DvIVZfr5fbwCx83qXEPyaDBVJmj1oO9jwGb9B6RbMF0PhzkPw9Z//1UlxJ
aWKEtXKGN8Ekj96CZb4MPUYzzwhifnW1IwvWbdojT8QnRapwMSJOAdSANBThynSdAcQaAzwDXsII
0P1EYSbbRz5C8Cx1AoI+PVPsYTS8nD4mM5+OlRhgG9tL91LwlNHgb/RlYlOUPSiJBqt+uGj6trMN
OaPr7VYQHgyMxEZdcmYV7xHrurTSw1zre0p0zKEfyYgEzQr1y0CQuivRr/eYp+E41CmqI83W6+e/
yftI5J8vBPwdGLeBC+NZxbSsIdM1tZWfZjj4tuof+6YdNkoiHy4b2Ga4fuj4MXNBfX840vo/CmPF
IGJq7thul7DzrrBerEY6CJFF5179zYKIXZqn2rioQ7A70eZV7Hw/Z/Hioordiq4o3J1WS6mf4tqv
EjM/qdfztwDo2VO5oxLnO/zK6dfGHT0zAqLCbYPfeHPv/Gh9vR19dQCP4tjguMLoi8dwcQL3oLjj
ATfKhXFhHKu72GNYcUO2Yi5b8moFgPCgJ5pVp59X+uBRaGM0qsWp7RSAe+F9m4G0M14l5ZfeP4Xh
Q5gU9gi+IKHpPtQwWGxp5dYU5nzmxoufHcJMTCmm3URBywlbCrpR2T6UsZHtBz2gvNoUshtLx8Fo
h30yJOLBilPpQjBi+LdiRc8GTZ6SeRE1sAn7VPpewfqw5UCePUVpHJxTBK4+oxR4mtSWXiYAqUh2
M32BLW17GuopYaKq1f5Qu+s0pX8+FsiXt9dYjdnVEKFYRMgQPNI5cZNg026r5lAj1uwg6FUQ1s1J
yBxNCl8oJl7Hi+h7rnhgpWK+QYF1jXq+wLUJHCfGYWGEmj6WhraxUde1B78VQ6fQx9kOREy1hCjx
NCShoB++fb4MV7nlP+sQE1m6XEgYk8M5u7lryrxIvpkeeBX4AY5ZfGcRSGeK+ExsjXtfz1k2Ymlz
78Mwwjy2kXATydoh6AjFZtzotfko6fGXSRBf+qb37QBNNKvOS8P49+dP+0dH8W5WgZkkFUkzjgK0
4bwzupUSucU/6JSh8B7gD/m06Kbpg1HOFzXdKCpUkHQwvYEG6Fx4isp7SxGcmsDY6ZL0i17EzaU1
+cMltqj89oHQoSKUmx1m4ir8DIhKkRzbBuXhVn3tZt8W6wRWPk5kGraiY28b+bPRm5R2DbsqdAg5
AAYq3ZXK34sLW1KZQGyvIrG8aoPyYcr6PRIO+v6W2aMS15Zkw7D0M2u7muMbxY+PUSlzV8VhT271
L1HTfaE+8iQ3XI0GBNcjSaUDjZV/6tNkJXEqMGDjVxqlRAKuVnnKRe7HWmmbNLOGef0N8zSXIwAA
w7RR9DiLCN4HgMpqM00yKFpjQACIrscu63w/ReKdmfqXoqpvZfi2xlpVPBQtDDVtIOBT7qlDIknO
jotZA83HTvEQ3AVOCb98qwJ5FiYsLwgsB4sIGES4i70/LUI1VxSc8kCjZbsWA18zQ2o/Z18a1b/x
fRPrA2vjk646WxluGZJ9crGYX5pcV990yNpqrISBoNrtcOVkA/Qo8dCwKgc74xAcS0/cJeJOgMDf
7NTQ6yNneXdhk7f1/rp6/iCrD07bqq5NJhel3IztBBxCoTz08DtkIbA1czrmBJkpno6fr+fzL754
r6oUnXS0IGf9TXqpZPisZthhzILtTw8k+45aL9uQ3Pdhlh+oIz19PuIf15n1DvJmyD9yyzfJiGFK
JIJBhlwiafmp2/eHBYyiPMmHLczT+d7KbgXDgYZsaoR0Dq1C2zpse7EX2K2qQv3Bmm48A66iOR+s
qb8Q9KG0heQhyayDwv7phsiFciQBWVumnlhxwWuLyJWm6LIupb0oVdeoeYH5JvwSppXYcC+Kjebl
lTB2mQaEZARMCxFHW5zM3i8Bqp1jpEVjeiJytLUkdmS12Iv6sxR3HlnrtI3tJj6mwmMll/YgH8ec
tsxiF7X+TWDA8qEjRjO/y1ZrT1pxG1XgoxraCETNpUhDiarrLj7/Pc+im9UDr6IbbfJ9SUyH9GQh
q46EX4oOUc1//nyQD+6fy2fBMB20NfQpcfVDAndUAm2c+SxeAy7rMB/Mh8adndnLPXFz3pyFxss7
sSloOv31nMqrfUgwMqubaHM7aTEe6bT5ZOrLxgttDbH8/e0qKPIqsEh3k51SdmZwGwpu6CZOdkUs
6tsd1jxUujbbT88j4dWbrb6jmMgCHfcVb2ZTB8MTs0SsAPH3kP0yPDw2XUpWhnw5Uk0jN7ffohQp
yy62WvzcybhuYK4lQXxbTW81DtWhNMvkFMnT5dh9G0YS0EaKqeviUwpkwh67JthjpeNQYcX0BXKA
RDYyyZ5VH7F7F+TPov4VkrGLgWlnm1WzbxR1KU7c1aHlgGUg4KixDJXE6BjJiTuLkWJLmB1nfrI3
zde+U4kj5I2UkbxMibMXI6UpakBzsDdanSO5tfSPTl1yMufrSYlpiuxvexzlNUl66dX+VZ9JljR6
duzj57wewWwNZe5aao/KvXPErMN4C6u4oZTcVjBSV8vU1hNNmvzEvNyrlZHYUxJu7MUf7Y9/WoCw
d6CIBr38/SxUBy2uYJz9WVZP6r47hvvWLS8yHAJxzT1Vgz2DSRy9wm0fY+8/AiUuv/jqw717hNVC
UGMhyvwYndWgf8s0/IGL6Uvhhw72yl/UCBmBWaIw/TpVmOtNNMCpiW0EI74FyDWl9n6Ohn1X0gUt
YHrbgdpBK4u+8UIr+0OhdC9FpV7Ume7iZ6yiCft8FZ8HSSLPTtmN6vfSnr760Y1IrsQu09NTUmHy
2j3HhuwmE7S8rPQ+H+k8ywyldTGp5yAzls1ptXCtASzg7OvZiWTAHQVlW2fltOJwLQ2WF1qXeqEg
KorcoXuW5tsuuxDA52RDSDeO7Arx5PVmczebd1Mf2EViPn7+eCsN1J9j693jLV/qzXaWzPx7hdTM
Tigce+3CHH9W6UVnwICqLgMZTgSIAHiz2KATZhS3cXSjCPeIQjYe44PtZfk5RMQIeJbwtd4/Ri+F
VmYGanYqLWBNk2Eh3a3x1wxoD45vSgh/mV57pUFWWfsykQEPxi3U+kdzApmCYkEhh82ybjcQNEOb
5YIfahbv+J/OEMT20GO02f/XCUKmxNuRVt/cAqyvtpGVEdxcohDghmR4LdoyZdjI3n2wRCll/02H
r5ZoQ317VkeKNop6GpvFaTi2ZTKw/WTY0Bk2QtKPzqh3w62melskoyEvJTJ1X71w2hvfktrBttnD
N/TO+kI76PAwPlav/wGo+oNd3Ppzr0UiLclIpN/PH6XzxyS11PKf2NQhQXMwL1R72lHOccr9lmxk
VYv8s2wYz9S5SIvYya576sPRAI4kIxLQjf7ol8pzvjA8012icECMMUAXFeG5fNf5ka1wq86s4qjL
LV4lsi2FJE/ULPtKvmtHTLrbWEvnFxIRMY9K6s4Ep2OYq2+Ri/4gzm1REnJZP1Flf8NIxmlNStEu
ujU8loDCkjXF47TekyYJva3E2TKtVifDuwdYRZYQiBVgLDyAPHbOIAZOL20toa0hlm/wZttqSw27
DCUtT2kh0iWDXqSZN86IjSHWtVexM6O5N3LegoSJSZt+OEwbQ3y0+7LVLGwEXSXDubYiMErfKPLO
XIoT4cPoUsF3lBZK4B+0uwOm7TLYbfWAfHBTkUycR5ZClMaYa9WXlsXBJIB1OkVaeYyMhwEUrHCn
ygcUI3YOJFHXK2/O6wPMRzdNWhFB/+PcFPdx1lx2anANRdJR5yOZJk8RQlcoiq+qL5OPo4fEkvWn
KN+4qnxwi1gemVBHXTxC1XVcnySFFrQFG9kY+s4sQQ4Rx+9h/9p1tEUN+fe0E22VjtFOVGx/SGDJ
hoeNVXW+l/IInAoG1tEq1umrEyqJQFIVIV+t8Hui78ytVLIqSTPaAQoUBXagZT7LFcg/wlgn11H8
hcV8LXOB05TygG5l3wzKo2pE//0kAu5B5KrLMnce01qtBW77BRhungy9jUeJTXFxTv5lvfSmozjm
JYkzJ8E8dUs9fX5evh3WEleVRaMp1MqP2QLj7Hko4teEXhRVxqIleFhWiyAjkmhINllizxbY7oX5
GOW/YliidXMRRu3G6bMcLu83nfePs/p9JnlM9KTmKyQzEADhIVaeM6HZGGTVUrrs++9HWeKYN/tO
XiimMQh+CdQmstOe+7tBg2X+MFITiLLwUq7RZVTDLhbSjQTD+Xb0fuRVxK+NQ1g3S2m7aX740ndd
/u9j4vcDLA/w5tWSCklX6vNqetkeVPp0MyuyBVl2i2lj6my9yipOiMfeEuScmSNM1XWepje9qjgb
y/WsiLL6oVYxliAI7VwOjDGNxd6XMGHVSy5ipStqP6f0srXQXHX7Nii2qjcb03B1+FKI1NtZsDg1
/Mo2qVzWuYB9bIrWHXHX+DwHmySMZc6dzXxa+hbvHMSE682xzTHowu2oPGnWda0C3E4bAK33PsI0
HoSyXOVUuvRUCF8wdnhQ/4+089qNHFnW9RMRoDe3JMvKl1y3bgi1o/eeT38+6mxglaiCuM3FYBZ6
sDork5mRGRG/aaaVFPrCLcbOoVdLfsMLXlyGRkWQph7wPCgly9YNl22jwif6UBcwA1xnKONPm/pP
ul1zi19oGvzXcTwbeXEc9TYe9Shj5FY6VqlTHkvHA+hiZ9Eh+DdXRUqAQ/VaTrc64cVZnOvRWdqx
uQIte8raW7T1qDge40B46gTVVRJ/qwTTcZR9Wy47W+5aZ0gRkk79fYQW6MpWvxj5zhZhcXCDvkwN
v58jw8aEwphs52cEUMLAncWGG7iYhCrwaeyFlZG/vrr58Ki8zVhePv+yKFRJuYr/CyGjAD31MgEq
coNtCKBDE/dQuDC3WGs0XJzr2YiLp6UZtb7UqKy8Wv3W+xsrq21zza/zQh7zeVqLCzUmw4ijigOF
C/RgmttquNI8XrL+sY2f8zxw+zB0+rF3y0naWXq8I+u5DSh3hKH4s1enq1Zcu20/2DdfDvl/Jv4B
5T+Lzm3boNStEFdSAfgMPVVpvI9z8dVqFccYCDGIeggZ2pXZpjCb/WRpWyGenrUoPM7kWD+kPx/3
d8LkI2uqbBJfhJppHix0L2LpDtVT289ea+D9+jtiZYAIwwr5LZiYMVuoR0qwChkjcn35xwD+whp2
RS4cMkRA9fIAV9QpfWMLZdPOg59AoexY30c8yvQx3gnKzzBUQI96SOMgj2+WDDC2L550q9XvgYiN
9uzv1tp6L8/VkQMFgueVnbqyb5YFn7RK4Hi27JsIN1vJFR3dxLUCXdny2doYN+IE0cupbPnKXDud
F6Pz2YdbhChkA6tKafhw0UGoXMX1j6EzbqHR/3/3l7UDsiAk/ldIPBtvEZviKYxFz2M86gqtEwjH
qLrp6Pbiplu79O5d3UWyx9qxl+yufFGc1A0f1zLAhQ7o11+xiEnQSmNlnCOk/NY7g0vBOoIKjza1
7V93uBsjEG5TxKZAaK+VqufT+d1JmbfC2UmB3RMHyKBzerES9yXrui7/JePk1GG+NVC1N9FF8gXt
1/9xhy0eHKArO1MNP2YMPHjc1Cdlb6V2cjVfQ92/4pZ1RtLG/X7YC23QT7HqQ3/nbLZiY3laYPC5
A9CUcR8dUmyHtCHfNu2bZTzKIM/lmraLnx0UP7mRqEkPxr9hKNyi9671BjSN8I5q9+1YDK7ID9a8
0/c/8SuUaH6Kne3IZcxGwFQsDD5I5bbaVkQwe5M7sx5aiyv6C1Kl+7VVWR1yEcGbpEfTOmdVfLXe
0Ee4EYwOiPx9HD+PQuJMoHy9QNx1SWgPwr8kTPbk+SvTvpQwnk17yaAfrb6K44ZpjyPyiiqNZ+9W
lGbRyZtWRv0eTQX0HlzReByDvyk3aJf67pAep+bOF0CFBmto8o/reHkyLHCC2HaAyfxieOoPXlj5
Cr9IGq5CaJedPzhC78MnLa+admsE7VYQX4PRuoogd+ehAR8n38nDXViJD0mYPU0T1Bsp8O4ToXO6
TnUGYNkDpr/hiEY9cGgcbBCUOGo5eoKHoQRlmSPaot82mffmK8CWxFF90qLJsK2yvm+0fGXRL4X5
8xnKn8/+oItxEs9hp230XUinwYrFx1jfff9pL3RfWMOzhVzEWCoUNF/md09y8Cpb/IeQReAEkp2f
ADMhbrEJsAwZt9T+iPNU/NBHSO/N/X+j7qleyqUQJgcnBwgUuMgi32isfIq0icpIXJjbtKArNca/
dRMJ67Lz/k6FcheaIYIG8TYsdBtcBqo22raLlH+V6G3N8q2qhW0jA8/x1W2H9iTgVZCxL/gQu6Lw
Tzf5E+0oIGUf140TgKia1H2OZgHiBfYUIh8ecIlOD4LKbsG9NtHi39WA9gOY13LYyub0y8wNGFwB
f3Nrj7mAXJD50BkhbL52H6aWU+PnUucuEs5ON6X3AZltocDWSX5pau/6MYqx6nUhy7bSePee5W3F
SP2TW+pdPD+wyy7dJmq8Vet0K/LCkJL+XozEm7ord9PwJsBrk8dnGRXmMd9LceFU6msi/QzyX2LU
oMcJOiP1s12ldlzI7V8aBNdyESHqMlLA7Q9FZNlKZm3iGI+EZ9GStpRx3cCPrmolRsRbpkswJdqf
AbidFXlX6VhjgJ7eaBIoOMX3MWccsQbqRe2Qw6JS8GBx6nJ8sNroveS57scSO+Q6De/6rBb4CvCK
quJOYClN/qXWduYnBxHgWE6sTANbEAY7j2CLFZu2qN9bobkPBum50zKKlOY2B4raygZQu2OswIvx
HyK0EUfROOAE3zud2Pyt/D/fn4c5gH+OK/TS0HqeMXDkIeai9KJYYZt4al6dRlAXQp08Z1V/FRcd
Ek0v4ljceJqy+X7Er+dcMXVoaxLAn/nfi11vxT2vuaStZn8uPY+3uf/L8ISVu3VtkMW9haimqHVZ
U536srE7Or9Z0UOikp3v53LhxfZ5MovLSq7ytJsMxvFfsmuU+XCouedlWtzNjmoTdHW72HQbeQsn
DQeVcZ++rvyAebWW30+nD0rvDYTgF5OAARO0VJPq6iQ+tJvhGp0M/SZ5NF1wl44GGdXGNT59TG6K
3dpFvTbyHN3OXi993OUCpNcP2wVHlHoymxryCtZu6FrFvExWZjrH/y8zJTtH+wkJzS+gMT8jcFcF
49WbfqO4szmusCn2ynHYZc9rlLGvoZliIMLLFK0NKtdLnqsxIEdq0qY/0bZ0/AQo+Sq65msN9tMQ
S0iWFsShUngF52CTHfr35lHOnbnd1m69x+ElutKvoiNhdTXJWBt3ceLDKU+GsGFqxmNE32I4FHez
zi08Uhc3tfwpuGpuxqs1zbkLz7rP011c7xh+141hVvPnw8ztdvzrQfzz7hSQRCqdkjUU2qUAcPYB
P37O2e6sS0mlN8Pqtu1pCIEniHdJuNY1XRtkcQQwLMomj115GqqnOsCKrgJUv+aCtbIVPwpaZzNp
hboQApnv5eUC18M9rkArJ2v+4suTdb5Wi/RnqkoU0MSPHaEflX10BwHNMW0JcOCa2/QFSMW8DfCZ
oO9KP2gJDjR9LfJqmftG8d6jhCJFU+LHU5hXQaI+IfgIZVWcNr1co8g2Er2U4ko1GiRTOhDO8msP
GTnr/duMF7jsi7/03pscvBrLw/dr8tF0/rwmcyL8H97XYk08GGUmtC/xBOnL3KHuD2MzvrdOhqPb
1q51eTH7u/La3MLGco3r/F+wG/eqaAc39V3sWq7mfv+DLnStP/+g5bXJkzYKZyKa/IYDT/8v5HVx
Hzi0i3Y13pKAPBz9sf7dbZQN0KVq7aL7WpP/PPziQs11PY2VCo/3KnkLu79CX1KIEDfp1DhIPGxM
7SChuqiRIX4/74sdT4wAMCSZcV7g9T9fM36jxUMdxnOFVJ/20la5601nfJc4bTCI5U0IaEp7kzDr
RQz0ybOQNNvcPh95bK2Sw7hrvpwUbh+KpRZiHyouzouP0CiF3lQNu1copV+DZh2FNHoCeBQgli1k
+0aL7KZJJSeREKEjK3+Qey+AUMQChZ3gtAP0TC/00K4JlaPSj+zr9KEQcrstaUKWVbwfKq/YdXnS
HjUSvmehwY0EHxHgM7oKOTN/qaOiQjZSeAjC5GedxlupDStsrax3kEDxru+xO8wzNx1vqQycSrHb
eia9YDTANnlfv3DYnzuryvZCCxo/y1xBScCY14Kyoes8p4HibRahIqhVd4XfOEmm/os83sZmiMVh
SnLUImRENaTIun1YKMCcDIpBcX9vYozbdb0rDDfFYKTI0Mj7JCtxGA0eU8nj8dsJ5BH9sxRaN/oY
nhD/kuzZyasexkMl1n+kcNA2chdNcPk10c4U/SWpgsgxFWxG4Xb+7of7psn+qFK+99Xyb1ZKGNJk
2T4oVM8xrSR+QgYpdzOQh9uqnN7lsbsvNQPX5qb9BdFR2aAb1W38uJ92fknaLoDFsPskS1FF7I+S
Ck1Jbbud6Jl/dOSc7EZFSbSon3KAXrrFNTmhLYDwM9Lhmm0AAhOKMNx8v+MvnHScLwB/0JbVwZ8t
r65BbaJ4QLUdYIGvk6fZ8nsJJgaRh415Z+00J90WL3iO3K07KH/Icn8Oe5/HXtxoY0ULjJ3WnnST
ageKWmmrv/V+cxsoyinGr7TS0p1VtsIWq53fcT9uuFi7pr735PiXmMWHMoeM10pQFlCUkKeAFXrv
G2mO6M6UniKlOnQZzKjsJp0G2xjLvUDLtUBQqp6EGymIdzIcoKpBxcSI9y2qEsM0HPBz/qN7030n
e7+iWHrPZWwJ8x4uiFVuZUHdjF57ow/Gq5f216XW6lCgkrsIVGDe1Q7kf/7xwLLU5j1aAD9hdPwU
/fBJVNs/PXLLkTjem2ZjYGqGAH+49hb5eoMTO8/oDsrnEObpXky1qMPLXP89ApsVg87+fs+sjbD4
bCyTXmYWhAoh+KUJP6ZkNdH5+tT5PIf5v5+9QsJRsYa4GkQEHGYune+7E0p/5W7ONEzbOOb3fQxH
Q8ZKfOetnYi1wReXcVAqYaa0TE/daVvsqsXBkYSfSNi7I8zrCjiLdd38TXZrWcAl7Mqno7iYdZmH
+SAPHMXsOr/Ntt7h9+AkJ0DazvrZu/BCltCAnm85hEJN4+PyOVtiAU3SNpXw38K8c6M74REmlP+c
XY1biUeyeUJ88/tdM1+dy8N+PuDiSR6Q5EiwCdtTWp/i6k8WYXCTNOrV6GkbJHpC/Vfh778f8gJk
+/MkF2eBuk0pt7o2B7fcfoOuuPMcxZ62QO7u8WymuLmj6zz+UH9Mm+7Bw518PQP6mkl+/g3L0+L3
ieFV/AZ1lz3BPNnNbc/+enZC8FcpRpcazp8+62IPIbySllnHaA2tK3RPHEtyhM0s7604OZ8WHujD
Wllg7csuDkyfxIM/BArucZJgV+LRGw9GrEE2xcZ7etPrCL/IeOWldvGwIE0MuZlLS8MQ8HOIsKIq
i3FK5bD0rzUeCGr4VmG0quNE7MvBozKKNoRRRyz7vTLdBuWazIl58buC8pKwU9Hmfz7/gHKoUbrJ
rPbUFsG9iH9bnhS8Ar0ciY8mf+g6LX33CwzWvCZ650Fmy0Ny12tg93LeCKaMXGOaQTyJjJx3iK5e
G2J4LWb6sR/T916wetzA4r8glfZSw/WP+YynRc4ko1yqpNuO90Im/mhLaxvqjxbSy1HcuwEqp6Gy
85pwn+cvPZoW3K/HzBSf0z49BEq2TdJDpurb0gICpiNvofGENcWdnMJPxmNnb45YEIuKm+r8bXR0
i1zZa7KM4C7dKbPfDhA5TVgatSa/UW2WnDwHU5nUky3lf+VR2cvZLo9f2q6x2wCWpwHZYPhjjsMP
X/CvNYu3ooY7NtpOdlGiUjnwJzCUN5ai3H9/+L/eUpw7HdUWOFZoiC0buW2iNZ6AZBOuvpTYNeph
ySra8NIL/XyMRUyL4gxIY8QY6s48lkekQdHamZz8vtmt9WQuB+yz+SxiWdu32ZhgTkx7GONCc7Tp
ou+NzZyLyK7mRBvLXZMeXh1zEbus3kM1w2fMfLTbDe8ryUUy+xAj4uuWlKnc6Cg8ff/Z5mPz5Zo4
m+biWGGv6sdtGXTUUmsSFWrlyaz/0e6+H+biu5fcCo0gnCCpCy/iR5lpU2EU2DEbee1GFu9Hv/YO
8CPHyXcEmqEhjz1TfjHC+1q6D/QBPEWyMShapZF8kM2fGgpanbIGR/u6azk0lAFNBfgq6P9FAhpr
FlmtD11HpGfQNh1wB38FaLAyxBKubJRNJUujmABX3lMaR69NWwvOH4K4n7/ip2ksUe9eXqU9OmsJ
XBa0OAIxf2vRiXbDvEY6LQmgZ7djdiysML1L4rh6kGTo1einRrboV2hGZB6SWehgbqYBRDgWL7Rv
quApLMoMFG32aDTpe0N7xVfAJoRes5G8MYMDbiLKfpdn2Iim8lOlyVfT0O/D/C7VxLvSF15G3Ca3
efA79vPnSnwWRYi/ZEa3uZU95IZIU9JIb0fZADas/lITw6Vx5Ual7zZdfJo0Yxt2vzxA+b5V3Uzh
Sc0Bjg038vCo1O21GQ021DGntJAgGMBPgGRILdGOhqcinulOsKsSYzNhMF40u5oC/ti8qikM98B0
NbF1JDhx6MY5alvbTVbvPCV5TqmqJ1Hs9KAS9Xp4EzPFNc1sW0fSbV+YNwH68rJ+F9AyE8cbOc0J
3S0mSGN4BMiCgkOFdXk7NpIzqEhvRKJ3UwbaTd6bN9xqNA+y6VehVaONSGfwVhZyfQS7N92mXiU7
cUIb1xDhaVddG8F5L3ezPH9Wq1s5Kmb5ftiEv0LrHsclwGuD3fXeu1f0rlQjMpFVDyV/FoHr1/wb
eXwJKI0m/V3mJTgIjnsD4C8+fg6mt644XY1Niin8qz7qYIgeBZS5oUHM/xe4C3zaBKE+6IK8+zP0
CMxKhSWLekshPYSG+iy28T6oq30k/OiN8FDqzabzruXcBIBeG6fvg8faCVqEfbJwuNwBu9vAKjJA
exlC48oR+top+3yAFtE+GFtfFzM5OVUFtQmaV6h7pTQxs/4OfchdlKyB/dfmNP/3s3xAyv0hTQOi
QsPV0kuPRrEC/vwa2D/PaBHYjSRpZT9jAGhITlr9HQt5q8UrYX2O2t/FncVT1AwihFpnErEfmht5
Ouj+vo+Cq1H46XOOvt8FFyekIUyNsoCKXNXiBtFRd9RLjVAdSSXgdc2um3Cnj97/cZhFLVSu0OIk
jUlOwXRfAM6rssmRjRXM+LwuX9btbC6La0cKpqHMVAZBT3drSOlVQtitpXcvXn0zrQz1cXWcbTRE
tio/UZXkBOj6rqCAViEB4SXXtfgUt798uaU2o9oecgyh0jtT/SKGb2hy21Ew3NcE+P/TR1y68kUJ
fHSjZ1f2wn2GlYxPqTnUk//bN1wqppeNZJaNOJNwc3XvxSmi3TiNoQ///WQQrvv6HU2UZNBhMlTZ
olv8+RSHiekLQiiioRbAEvTpH1R/uvyJpjxCDPr0qsqwrom5kCQBIQ87KXkXagC/5rHVju1IXEbm
vBL/hZHhdsgGIuWEfkoiD7aWPQsIjuvwjih7UngmkzGNmjdQLCV2Esz1TRMW0PQrG3U7zP/i7f2u
SMEd5uJOlUc3ujro6Pemd2ZDCVdHC7OL3krk4/0e6xQrsr3KsGvpVw56VoqHp9RH/trCh1rrqmuh
/yGHhd1E1Yuepz4mIerfjNqwgfZvNvdvfI9mjsKGybsIO8dIvjbG9troJRtRh10xXxdaP9q5VZ8S
gBVTnvOX4MdgJ4N/HdSvgw+gTX8R5Pfew+1CdxOOWqyBRpSxvtEfg+q3V55GgIJ69UOIf8ZiBl7j
h6kZuxnyUrCfG/9xnDEbRrbX+9tC+536+ZMxiI6mD04X5o5YgMqYYh2sH6DSRii3mRLvfP+10/c1
xeBwiu06fxD9H6U4/JBb8UmvqYsi7S032U0i8XIwjiqYQU2PtziFb1q0CdPwr4SwqjleB+Gdr/41
4WMAqg6yxmnVfCv7+VUdD3eRl9yWwHrr6DewjOs4kbdT6//Dt+iNBbtO/XFXW7wsQmEDLhAEYHwo
wPqYYvgQVWXohOS2vEyvpCw4ecLvFMkUgUuipD+ld/bEDR5QivXS7raVtWcd8S/bqJNbJdLdsJDx
7Bhcz8rsIfdsPXwxAJwWcX2IKeO7ep5fN3pzCnzx0cfipUPsT4gf2/TdMK5IBqCOPfYyXUI1Ktwx
iU6Z2veblMJ4C9zAN37XuveSSf0NguJotgWQKivKhygAPSHi86jIP/Q2QxdgDVryNZB9LlIu4r8q
VeDdfYqUkNYd399ltFv09NdorLbD5vfE5+g8jwQFjy4QVLxlV0pHKqqSmkY8GQInzzslsAgworQH
vbFNYEU4uZr1XSTfGJ61UcY1CqX8dabybEpMuUVH6Q1dvc9RBRB7DmB9yumKCXcyCDbcbyCr5C3P
uJtQv6fXRHW0dmkTAG3aWT8je9ZhtYQT79caAafdWpFbvvA+4ifNptk6ouxfkEQyyYGqTfwkSSgB
0ZoUuvXeyDZJsi+NxnAQOkwwhYGVaU+wGrpQ34yp+V5bfyv9RQlu8zq0y2Y4ei2e7KOEXLP+p0VK
Pg7l6yRWtinaUpvI83M7lspXYUzybZHHa/fCBVDevLKoC0DqvODVpJZyJ5VdCAwRO8t+KDclfvFV
TGe3846AMPepR/cri/N//ki/KeAVLOoVXWkkFWXq7j6I+QosPE+qyUKtqZadPCw3cWo+CbCWxPgW
hyJ8vNwpaTZp+WDmP8La3MRUohT/schRru8FV0J0C6+zjSibTtABDZt84PwVoo0Awvh3k49bXzRc
czp9f2FdQH8zf74gSTg3lr6Ug/KbyijNZsxPw3Zwm6dUuiswwzEcyvy/FUcy3aCyB3wJ1/bPBT4Q
AxvziZrrQ+pS7TTX9KqsK+QqZ3EWHNkiN0p/BNMHEUbfxneF+qrWiHasPAQ+REI+H2X6p/TZ8ClE
5uarg1QqJWlk0GC2Hv397Ksa3lSbYN/t1uWmLpRI6WTPAvoWPNhZbejzsUVkvFOKuChP1XbaTm58
Fbmp0/5UjuU2eAhWFAQugdMMNDKASsmI93ypXKjJKNOnZDSrhFi1UVInTaEXRY+6Gx/M3/hDbJuS
3Wkjss52s/PHeiXDuPwTACwD95t/x3I3qXoILCCsyln3e5+ZtnijXPkb9d7fgVfeNbv+FfE5csp9
tEl2a2qMF4plLPfZ6IsMasi1zufZWlJ671wV7PpsjgCAQ9iNh9htr4afK4fna92dxo1CFET1Eq2+
JT4gDFsjozIGVudmcAPE91xxsNGLR2eH0ByDCAQM6NL21qlhpMiuOLze9DVq+tc0SIHThzoTZBvq
aMsXtKaXeSalcX3SAkTTxGCbjW+DFB2+n+yluZ6PMl+RZ1nDyAYvcy+qT9ZsAt/nTlCUTi0kj2pw
Grx8i28CbjDySny6CCBCNW3Wcpe5ZJaCzIaXemk9hHSsEju+hcmLiCbZAbWP4WBdTXuBSCUrjvxb
/tHApyK3RVJpDfv49a5jhdHVZZHhh5n6InOGOd3FPFNr1Db9HbxbRxL7PURqilN/ZSl22uzh+8X+
mkV8HnCRRSAZF3djF9SnAUGKRJKdKV5TpbvQqGIMQ2e/IEdM8F8Ep9akmlEg0nia1IZ0r9NvfK3D
agGft6ncitxtWY9WbvYLedJNX4XvZiXacQh+r61+95m2/x9PGaVcSTRmhQVdW37oMU8NDSow/FA4
zZGe7cU1lfZL4XgW4wXLo+kqWnWLzwgNsKn6GjhPvSlJNECt2tEr2e41xhXx1gTDspIOXjiZ9Hbp
T4lU8lAVWixxl5H2ZIFfnWQZpt1k58JzXz1+v25fn4az0eR/xlgEvVru6zCJGaORQJsHkoMpz0ZC
uRV8wPb7ob6GAFOcn3ymblAaN5bRnUJ+6UdpO9Gxrg7zM6Hdlof1RsvXGX0eZjGjvvG01EKu+eTn
k2Pm0kGpm6Oc0SQY/sd77vNIiw1hVYE3jGrHSGKwV4a3loG+XzLja4Pq8xCLk5xGQednuMKcinEq
wBDl3haf9Wel7+MNfrUwq5oJJbO8j67bVJH23lhKrlBQh09G4DcYkUwBfNC8OMVqfMMWxla4hntA
Z68onqahfbKS29aALnAve7cBKC9zSqBgdHsV7dc6v0ZjZkdC3PrtlVWr+1Aa3muhCjeioj8KYk2B
XIkdoePh2Y3CdMhTqXL0NKT4FFpvJaA/RxcHb9elA783tYNW3ESx8IpU8QM0PSLguGkQidPNQ63z
xIhFV+pPqSrbnnnS/OEUjT7yaiCa5NDRvQIdPukk591Tq/4d1JI6xA8LptXKql9I18436jIxDHtW
NWumU0O6NsjCFrMEpxXjQxa127Zca4V/Peafv/F8fZxdjaps5DGp/XRSkavNyxYnzd8KiMDvJ/X1
Tvg8ynw6z0YZSl0waoHTJ6HQ5L0m2fv3f/8FLjVxCucQPK50/seyXztEpSkh1jOSCiDdS4HkgyTu
4npMjWmT1VvRRaXd1e6tfpUcicbmhW+mkU7qogL5CG2Uz9NrCqvFwjoZT7ouPI1R8oBUJddNvEWt
/R4Ts6eALlma3qrjTGjKKMT7KYoJkXxKSgg1ZW1ehZL0Tz2K1PloNyPqMgjeq44K9U6sla0nvhU9
CrPpkxXczm7CFXSjKcywQrtrIVNawbM4/k1rzSD9kzdBM40kdxrd5AFVaAN/DEzHWtsf35NA2PTI
YvtJ/JyoiDzGB1WBYV7J+KiOVH4SrIX1Qb8rvXIvJhBoDd9VxRdgNl12XfunJNT2Fp2hXI/eBQSV
K+E5VPJtmjUI0la2AXQtTNuHuiegGyrVYLJSH+PDoXV7mVRJERNb18i3zRtLzHBcRpMMlqiaxzdl
He9ncxHPl/HuwH8cj9jJf/Crdq8X9ElQytr7uMIO/CoLddXmzROyjaag9NKgCRMP+6IiN++Uq0I9
6npyDPP2djA72kTyTYmKpN1Y3U3UvXDhPepIuJqxsBEsqiFYRLtyd1UagdMMyrVOGdOMa4joliMV
IcrQf7Wuu9Isc1cMwOb9O694sErltq2aQ0VsyPLK7aRq29LRS4lnMsAvoTNd5E4pv9t9qe9bAw7V
e4luVyTXmzRTkXH04dDXeAdUjoazU57R3WtvowEWzCQioEYpTn2nirAt2t5p9CfLONVB4U4kR1r6
gondwySrdzCHDlP4aOKRYBuNfl0lw7NiRa7mxWjWx8oGz0nVsdDD+f7IXbrpzspKH5bAZ0e6tvQp
L7xKPCE7uSN9s/08P/rCQ9atvCfXBppvqbOB2lCzoOrUIpOv7KCn9Du29DGO8fj7+xldSK8/VcqM
RZpQK5GM200pnnw5Qa8+3Nb+g9LeJ+KDAqKgePY7zS7gFre48/wvhiZEUkxQQdN9IfEUkTjFVRxJ
JyUOjxWtIKXXDl6BeF5jPYnImwRG81xMqegY+muSrD6oL2HmiaAkYTwwwTMsbh0pqBt/LHLp1A2v
5oixxUdhXlM0kNQJ+3SCtsgLN7Z9HfB62vUrt96lj0xNg6IGAHrZXGq7jGC+rWbox1Mu3dQmDjHB
myDfjJm+WVnoSzeRbqHai4QVzKzlQKki9LKmdgxUXHkVOG0x2bVRcKw0aWbx0uzeReZ7iSJkqMqo
3PrTwTetXT2Qvn3/Uy7dvOe/ZLHb+Agw0lqmnELap6gRJaoj5mv3+/zhPpeMQDefzXe+us5OT6PE
Hi9fRrH8W7l/yP33eGw3qahucr9ZKaFcXlvqRRrINt5gy2tQkbo86qfxVMN2HdO3oHj+fsku1Gg4
oaqozxAfDCaXKqc6ju5W0oGuBYdwa6qA9Aje9hbcGqUSXOJq2zqmB1QHAbO5+kY5fD/+pV16Pvz8
388Wkxy7nwaf4fUuc+Xip0H3opbfi/B/jD6bp4nqOhI/kI+0xUcbgrEuo5aQNwFOQfXHFbsVGM+l
zWfM/mqmiayv9gXAW1MpMBBwPAXkJgkv8pD2ndGvUdgvL9h/hlns8UxRCwzv6T1omAH2crdN9YGh
Xsu1rbc2n8WKaRpC9SC6wa2jO5prTxnugWm9UqW8UNCZv8t/prPI7oLKVLRxAB2PkHA9k62MbbS1
nBgy6Z/YqW/inf4ob0nOXf8O1H/v4Enx/Q6cj9DyOJ//gnkdznZgUk2xH86/IM5cZBXFamawb8Tu
1U9F9FZ3XXb6fsALpZbPc17s+anAjF2o2CklQhL/AtkeXMHun2cBJlXdILEDihNHsbXywwcC9ruZ
Lm4kPxVGuVGYaZ/9wbYlNlzpt7fTnXxn8RC+kg8zuU38Xbv38Q3Vu23wjpix4lRYL/wveKif12CR
JFmVlGJWTLOurGwezUNud9fWNtlat/7ut7arhaP/3xr4ggLE54EXEVXxa0Ur63kRnM5Nr4KDuhtc
Np3b7ecCorHJD6/hDjCTbGtOtSNvWysfXig8ffoJy15Hqk9CgUUgZL5dc21sZ8eL9GDa/z2DjwvA
SkY74zIu9rdX6XFa0PY+FbmNlzP8mtp8nH6QDEAr8ndJYnfisY2ucZ8dc1t2x323Jjd2KZTA9Qf+
oOJT/IX2iWaNiWNBJ50y448JAtv6IFKttWU/lLSW+xt7LkkhZYRAtbwstR6Ee+KN0qkVxn1dN/s0
aSrXm7uyXTFptlpO13p1q1N+qGmdI8T4XPiV24803xRsFJUHsYkeZVAaRqLt89HfDNngNCRGZdS9
lfp1oTS7Notcsa9u1TJ9gfXzN66TwQ7UACOnCAP0znQ++s4GsuGgBgU64yinXDdy8qNqixe8kd3v
o8ml8HU26WXSkPYjZhtdL53yUN1FkbjzQMOWf6XJu/Na4MGFgQb5qsnYpcft+aiLDEJti2SMTZa6
2yI7sKe8ZGe2cMQYaaUmd2HrYORs0C2bZXZxI/wcnafGDzp1oMwx6vnPeGyg/pSuPwmH71fxwjvr
fJjlkYy0TqF2QIlI96X9VN7rVrpbGeHCh/o0xGLJMn0S5VqsJ4r42rWVFJAyFUfJdKAgpQTnUfH3
apnLN10X3k+1+LtsuoqiwiiBvpxeEhqK20K1IgehEWJF9aYNieFY1QvYChs4HFsPB+FJ28vauEm9
Gw/7rB7fz2q6bQWcoTF/lULxQUzpmFgTrjZRj8xKnvwIvPZHVaP/g3u2fp1EZrQRNGHcBNW47RNp
G/gNjlPQZLpuYxnvo24dfEvGZlxf2cmXvgGW7tgCzXoWVH0+f+pe0Nq+mbTxFNbpoVbrLdnbyl1/
ob9N0+hsjMW1owVNGnamPLJv/X2LF3XsRo8zhxrerKu9Nw/JcdwntDpWkrELzUgTNzwDvAhGM9IX
N5VcHaSsxp3tRPGHZEHm2s0eQ+65Lcj92s1i+79Bdbq05c4HXTw0xCDtp//H3Hc1x26kWf6VDr1D
g8xEwmxMd8TClGU5uhL5gqCF95lwv34P2JoRCd5hTc+8bISk0I26VQmT5jPH8MofriUKKeSE+QaW
djB6PYXOJ9i3q9LzAZVGq7LxRv+oLtCL9S619n/1Wj9fxOy1gk5sVXmFO095szA61TVQq/p5bf1C
3Pfr052/1jHRZAztpGvDXzeJ10uIqYYRPcJE1zAeOnTNWt3Y+r5xCRb8y5ubbFXggWBZ6P5+nbNF
oYDQw4OpORHZ1ngXXOqD/Wr/Y58GmC7gU3Tat5KAVq0MECxVdmM/LAkEHwsQqn9+gpeGmT7/NEzM
q8yM1XC8zmP4d9wNDWqp9O5/N8ZsNmqqxqsUiKnrGFpbevUYm3/E2s3PY0yTaRYCkM+PazbZWKoa
WRrhPjJlvEqhm6Wogz0W9yVMnCYJtJ9H+/WqhqY4m7wLiDXP+QJSZRoP4xF+EKgijuBuVQBSpHST
BrAUCkQAUZX2EYICywpLPrfM3mV6AojWJSlxbCJf71zjk8A6JTBXo5BWsuZtf7+Adj8kZeoDrKGe
WWsBZElhGDzE/pVKlGXYmLs6y08ESoOOYF20LMsWFssadMXASLhPlQyW0BFF9q/zDYh0b4rZxI5S
1yijFGDgUxrjy0CUsiJ5iSpU3zUFIK86UF56vYKRUqNtgYJ/o2gmOEoBDrjfdDhK/KxaCUofdXDs
YT5ouLlZLoasWY0MZ1CdbGCIc5Z1EK60VnoCls5RlLx3EDtwwkYrbauoUNxnwK4UhnVqQ/iaBmwf
FtV2DGBuqwxoA4yceNYIQfdY5PCqtlp4uMnCU2rjNVZRyKaSHya/2TIZbhhRTipXNpqi76C7sOMK
YI8ihq4p6U07TYZTXNzTke7bFpz2G1hCQJYnB2m9531tjxJCmE1ICeLo3ALoARuNURqBB2UCyOdo
be+VsVTcHl4Aug7VtDpKcB/pW6QaG72cJHZ8uCF1otTgfZZmQA8WcJ3ieB5qb903vv7st5Yb+PEj
3FYyu9WDa9MANVarR3LT9KJ1uxw9BBkdwlz1AEntkx4ysu0yzYwTfD4dnQnYMVo2YWtBAW1l3VtV
p/gW9QScRgntoJ0NIJ7CtgngZnU7jp5Bh3WvK6cGdpF1Wy16Fp1UPzrUunbfEXQmE3/XJMFWVVUX
DUEX7hoLyVtYDVC3KUtb1YXbQ0M/a/GUIm8sst0gS68qwXUtm42l1s6AtiVJCgcczfceXcESgXIv
5WrsmwX8h27ipLUHP0Kr+qB20TXrfMgfWB7YwrYiH7sY+rSm+pymLRiK8GyKxJU1mDbK2F6V5m5S
6N5kTwlrQVfqwim18mHUJg/RAo3vXWaCfZKwdQGonUpeA3ELaK8bSzwlJAlNJ+2yhr0PRfULLgBo
2HhaCf4OrL/tAaCLwFroJk7INl3q6nkYayhH1DvLB3m4FDshXhvNWJIielAqaO92AIM2LdZRwVRH
ltF6bCB21GI6p9tpCrHsWVSay8PWM/FiRtP3fCjDcVjFg2sEoH1rg0NpkyHe1PEOdSY0ReGUEVzV
ZbWwcs0Bb8OhWuLWPXH40D1bRb0WmKU07beIYpfWgGmloPZq8iWKRBC2iyGxwBem9o6gC24LmPfK
6EjIIRfqc5nBkxlFlcCynIofwqJzAIte+sG5p2sw7UwKNyr0mDGf8hZSI8pbkeIVDU6aJXYLpfJk
xFssla2v3oz0tomhSzvBfrG6TblR8g3WmOITJ5Nb2oSIKMNdEcFQyoxuBh+cAgI3uWgx6jCIZSvI
Va58PCNSBttUo25HUrdBUzo0o3PnowXZmLYZdZtcwLOLjE5qLAjkO0b0c5X6Osm2VRu6cjxX1nUt
D3mdOoVWuA27yYsGZj1sCT6UY1liB2k+nKT7ShvWZV5uAbiENZJ56NLShp/puocKEVgPV5EVryL/
GrugQwrFQc3i1POrQAUQvkYfm6UbJrFliva+ZYYztu2+0PI1iv2uiJBJM3RUYDcdrosQxDDtQaYn
rX8e5DX33xq/c4BKAQhEw937C0Vqz7UulmNyYs2tsLoNVJo7rq3zNDo04GsPzeQ5aNlqdjfIHv4v
vmcBSxZAsnlkMC6sgSbsTi3MFLXEWgq296MNkWu1h8NchOpOCkexase10dPTETy+o5g4D5bi5MMq
HiC6qdR2BE5HXN2oaewMw8bXoQDcPaB9TRTLzjJlpYfKFublADgDoY4EproSALHGlm8P8rE3+CIu
tWXNiiXoB44GycbROBOBgpoWL4fycZQgILY3idDvrYy5Q3hMFHOdSeQeI3VDzPwyegX7ED5tTh/4
aNIC2yCAWcRq47uMbGA1bfPhyedYtuaTtBq7GtZBdOrD+4F0a4RKsFI+o+bqp4oXhtoyylSvhkB1
kz7yTJ5zsIKqyUS2fVCNdKEVlYvM0/bV4IYm0Llv81trLLdR1KEZWj/mgNDX5ngjay+2nvx4wQNj
VWADLMpyxcXjII9hQRc+jdzCx2k21q4S1GghK5vIbO8T1t+gT2/TKPOiVF+NEvA0FZQ7eK3V4CIW
CruO09Krq/hkYeOp4ThXJk9d+xBOmnMhMEk92QUpBHOq9sDRCTVj/9CTdB1n10UswMPslhUkLzVx
UicirBj3ZjGpkPl+bLegW4PDAeVvQ+7opARQY6Zw3Y6te1lO25EJpdjyNMAiBoWfwgDWd3LsMuXS
EMmWClgL01ys9FZ3pQmiYd0CPdGNax5Bhjp9jUJowQZyUdfBwsfMAr7ZC8SARaJhVZN9ROpg1yZw
8sitGtjhEYh0ncMfeNjLQDtUqXImGbzpuUkKvAliOJxnwKFUm05oPqSQGJS2chVv00ffut2WIc72
foBrUFSZI0DsMa7iYIUvbb0rMWdN6GJJHD6ycLugdYI2XkJH3Y5SerLg1OM2PUN9s45xE2Uqd4a0
ENnkwyuQIWc9SBQ4TiJWHEzmr8RQgeQHhT7ITk9GENGo21xJhlXdZi8W/JuwAPQ9gQ93XCOTDnrM
1yTMygVJgLlEmo1LSZXIa+MQjqExCPYJJJ+OhW7Ai1tk77AVZi6lMl2VjWRH0qUTW+MWQZC65H5k
uj+HqVP28yko/ggNIcuA1gf6oABeTsWcT8F9bjH0+kUuD2hr7aQ+LJLo2PpiEQzGJlHF1pfN488j
zhLPbyPOah01tFLDgvvioC2DVbYx193C2qjbS6nlvJL+z3EALjammJ9+E00J9VpAUgTjtAvjYB1G
t1ykcJR3gzUOabqApSwcJf5lCZFvw9KvDxRZtRaEhiIO8bpeK3azFFs4AwI2nqBsf/EmZznmt9Fm
OaZJ6zJnYLcfJhwz8CHUCzbCboB7dfI9tk0vfrtUnp+lg38OyZFHqPAb/4YdJ8VgBtlgiQPTXkWt
OwnLHXEpV5tnT/NR5sT30RKAow54e0J0kODKHYPVq0kGzYQahTaZvNQ9BEOg0wyZN1qhTn0wFf/C
4phX479dxWyuIqwfCcqM8oC8yrWafqFh0lTVPvArt4YqYXQqepy6BHwIbK0SOp0/r5VfPWvsGRZ8
byfhg4+n9Gl1ciOykp5V8mBGSC3qlQ8vlPJCWnxpjFkVwa/8EOSaUB7a6IpAx78UjglryJ9vZF5c
+3iSn+9kuopPd2JqYaP3PgKvGBqFvIodrqCvg7HdMWvWLeILAYN2vxVOlmq2wfu1OQKGkYL5R3cp
vwmC4EL7/JdTDAQtHbUZQNhQpZldksoySkohDwlCuH6oFm29MaEjX0PouU7AwiiMXageVDFCiXgS
y5VbDXLgPz+YX+2GFvQCGXJzkFz49Pmn59LFuWK1wyAPkG5fhspzKbpNkP0RJI+8Okf+C7hOF6rm
v9oyPo045/SWjVn3oGPJAzRxNk0dQpehv3RT3+4KUBUkeuipA47PDWN2VwNsG+O6CJKjoTR/SNAc
XS1qAg++1IED84bnRGu1vTAM7lDKD7XGQuTM8oUyuGiTECXI0W/Phf+qmf5GIPWC0QniW6htDlj8
iMPr4C0jOUT3buscEo+WCu6Rui6Bfk+q3AnBdzOAoSZZvUy7rR4BGKec8yZwA0tC8i9i94XIt1qu
QotCXaHj5xqwsUSN1in0+1x90HO+HCsEropwrIx4wkdJGPTUkZBlHwSeqjxLyuzJdDzsM6ex8KPj
Cy1yO2rZMgqGfRwdWnkdDNnLoKev8VBudUJXdCS3LYHQeFlKZLwgbgWY5CLI9n0NWZ0CyRmrsRSK
UpyTNDgZOshdqYUclHdiR4tu1RrDgefJMlXb13iEbo9Fvdpn+1417aG3xlU16Y0racwWNIwSSKM3
xyQO7xJE7+CE5hda9N/2juk9T+5pmL2IILTZe467OoVyuB8fRXUax7ccjOVAXsBOzOlf4Hx9GWQe
olTS5+0QKvFRgTrgUr9vdrBZeQ7v6Ytpxyt1JVfyEvXLuHBjfLbxKz14olgkybGj0bbtxZIXhWvm
UL+kZ0TCqJJVmG6AvqrVKhHacUxvCaUbMyw3sUGOmURQGXKophXQKRlL6y0uyZ50xWKEHW8WJ7bK
J508H/mAfw/Zw7cIrQmnVfq9XoA0IwzrPYdKfJ3ku84oTlanHZBE+NWzDu5hlUGwoyabodVOo3Ei
6rn1oa4f3aOI5EyyA7x7mHh6ehK6otlT67mCV4GiEbcrmlPW52+dOKiwfCxR5XGzvBVHBFDY9nXz
zU/aq641/4jUeE9j/E7RrqE2ckAF7ZoYAgoAxpg6FUvRuyzSt0IzDYdcMheZIz++vfJZEEUihWUG
wbziAxz4UDjhoeW2YbUAM5ODGL4aOgh5UPRU60mH5JVbb3xAnrSxwlOtbkW+1EjitqjTZOL084Z9
aWbMIi5OQLH2UYM7ZtaeA5jHYtiw+pdEfY1vJdvZpJ+dyhlttJHARfuoc7ZWKHMbqi4UoS3T5txh
s8pUY6GgZWHxGtGs9sIz8MbAuh+C3Im4GSxHNtROUbfB2kx1w04lyjFsJE9VQ7Qr04zPWn5LUZSI
1WTXsGwJp2QvrKAGk5VbJf6DAVMm/Pcc5YAB9tlZ8NwWm7FCgTBFngLJ2Docl12VPieYOBO0OKOl
E6N3ZuwyyPCWJt8JzXSLztgpA+G2oBJGNtEx1nx4qxXn1gi9MtCOpBmeCp48AOTmDUO3Smm4rWOg
k3sYDgx0FTNzDXcItzXFNjAlqMzczbVhnwJI3Jij3fWApqaoVvXW8ucXPUeDfJuEs/iAJpHextzC
5rbQl6pXbLreAQ8I9VEHWsrgWdnKzgc5MnIDt9tUW22bO/LCSfqL2QYPWVDajA+T1DlQdPANAQAc
DlKfnNCMhe9u4gSI0C7c6jRpv2SB8I35PMysR9b1lNcw78B25xDQ8+zJcd7at87o6A4gV/vKJY5v
55sJ7KMuO0/3QZ27qGA2a9BMD/zLVcxOE8sfy06OENPunAoKC6t04T9U/RKnnIuN0obnvWZDcGkZ
ny4hCeZY5PnQ5iwN9pOGND6Nk6MFZfF1swwPqL2wJdBlKyX2LqVQ30Kwrzdqzk6X0WrGVloYjfgb
c2jcBMLQP7/R75nLxxAg7AHwQhHfziYvYI5pD6295CjcZD9pSzaFk+2AXlmCiCPdi4p3M9DHPx8g
9H/RQkcsrc8jgbKzApwMenKkLXWiGMVHfwhWfES9sHB7I3M747GsTqTqL9zpL5/lXwPPowPN6lCQ
q83kWMgXA85PCb+EHZqzXeb3Ng8GBn8cQy3HvQHsUC/IIncPga11Jwv/dUfY8VITgYAtsDNd5JN+
L2NML/LT/c2OQrWO9bElBh7sMr0FENJflov+DC1KwLPs4GhUTrq5XMb45b7zadRpw/iUlgSkH3wl
mkYNey/tE5dU73HK/ie726dRZoeckmoBWkrTKFVsJ/KkB9uwWPy8En5xkH55frOFkPZ9X8ch5kfK
XusGT/CY5+8Zv/t5lO/J5Ow1TZfx6YEliZYPmYFb0Zahb6seqAToZCQAC7KN1kJCD6rz/yqH/tvE
nHW0B8qMDOCF5Nh4yRPi+8wZ7goH0xIdq+iuwtwERai3/cPgNjeg0/vWhcV3cXbODg4/yGUDXXA8
3bVYa0jUvMjpnR7/hU6QA9TiUvnfT87ZOcEhiqoDKJQco+o+bPcQ2FGz2wvv88K2Ms+Sm1RlEMLF
tJnUQnPmNU676k+Q3kv3mKouGpwJuo7ez6NOF/7tGDasSRGBmBBFmL3PNtVCo0fJ5+jvxJqsgl23
0Bdwr7wwzBwS8+e8+Wuc2VsLDcgxBQbGMaAQg/bdih4nKenkcKk+eemGZm8qRKJbVBYGmmq9ZCVW
fIlhLgIB5zjW+Q195BOfVl+K3mlGYRGJhUAW6Cjn6wm1CwGN4i5yyvsUWaLpwF5Gscud/j/IT7HD
/OfTnAM9EhERGagYXN0ASQLNgY2xDRdt6Qm79qxlvEXN8KLw+a/n51+Dzo4FePIlPfQHsPBSp1xP
5vDI9dpXGPjB5mNYVf62O18Cif8Xq/2vQWenwoA+p2rkH/tN8cSvUuCiEye+9xdQ1QdEOX8MFsH5
5yVxaa7S2RkRYAI1qoanm91PwhnRJj+joe5lh0shDJuirq+rTzOgbTDx1jl0MucoGWJkYd8Woj0S
E73Fziivwra8ic1qZ8XVi9740G+CI4CSrUvQWlkU3UZDewUT7tZW1U6FLDL6x5wfURo6MgXiqbC6
ym1SpUCkWE7bdwsaQQeiAdA4h+9YaAZ7TX2uI2QxKSuwY0O/whu0pPvncv+3l/7/BG/F8Z+30Pzj
3/Hnl6IEaiQIxeyP/9hFL3XRFO/i36ev/edf+/qlfxzKt/xG1G9vYvdUzv/mly/i9/8c330ST1/+
4OUiEsNJvtXD9VsjU/ExCK50+pv/3Q//9vbxK7dD+fb3314KCVolfi2Iivy3Pz9av/79NzJty//2
+ff//HD/lOF7uydZRyKSzbfvvD014u+/6ex3+KurOmQDdZRg+ST1171Nn3D994lfDIcv8I8MSGnh
OAerVIR//w02J78DbAxBIK5zZGUQ7fntb00hPz6j6u8gY4HSB1LyJJSByP4/ru7Le/rrvf0tl9mx
iHLR/P03bdqHP81IlNQglw66LAdkC0pe+mzug4rEJiQvPA266j4S3RF6RdcolhZ238DaBxJzHjQA
KicvIcnXRtWa5dVJr6p0WdQwc6RK/G6hYiaZZpf02TBFD4n5BBXWECXNEc1XmHurOZRmaWkeAv+J
wHQjyPqdLqLNUMMxDgUG08yuywZw47KnwKwk4VMcjiAth5WbVCHUBFsfgjnoNxGAZ10pYNpYhoBZ
NtDJIyZIYRUsEyWFNavPKjjAXUInstlO+PGQoKqGFwmnTCzfWeqWKgXv4zCGY84Ckn/YiRRkAS2q
w3k1ydd2TqjHt4UqYVMr3XAMtpKgPzsmEBvryLqW8ZYN0W7gtNhz09+pOfI/rVx1WXUTjb0O0dxy
iUcdQM62v4HTFkWP3t9EyHFs38ivykhfSj/am2PyAnjhbRE2FyLYeS5Hp3wKVHuokEzkBUyGr7Gl
z6O+Yih7A/plniOr2UNQyVEj6B6isMPUxE1ruYCN5jPLxbIMs5uuf/m0bv6cmZ9n4jw/ni6Bgwhl
mBNFjqvzcCjHyH0IkUe3AAoktNJV45srXupPb7RonI6aK0ZBVIXOITUv8sBmUcTH4OhYAMaL24eM
0uz+c1LRImJm6ca+vghHgp4fvL0faapDwHFSSbrLfM0O88q1etMLAkhGKhWUMetFky7GLLzNgBMx
uWKjS7zgUKSEHsaCd9dGBbgsm0xpihsV/YIEVCPLgxX8BWWPD4bA53U8PT3ozkINCMsYx8vssA4G
PQa6HzR+tXmpCeBqydDtAy0COq/lo5MEFXT7IRJfj8thMKBQ/AIcpN/SGvZEJixJe5uCp+L78HCl
OSCrwSZ4Kbh5r3aLTuk2shmPgGgkdkw6GKL6y2ykN3BMuq8s5ULGNj+OKfjSugnSMl4GFhs1Z1tS
7vMS3EUpXCTEO2oodzBQulIifhYBeRoYyiVSfZJG8N7o2urCJJwe05fHiGIGyuCg6kIlDdy/2Tyg
Y1MQ0gZQMkwTDplK9hAmaNkwoFzqHPSwbB2kiysjRJEyR3mwr+Bn/PMlaB91jPk1aJNyGGTwDLQO
ZyH6GCq9hh0Nu0lEYhsKxu/YpD2cFS8WxMoNCuMt9qDItoO8tn60KqizSDUqHalYNSCJsIvzKfCf
bQs6VZlRhAchtLCuFLjqSg4oTJ1xBHQMPmBjjs1afxmZH7mNiJ8D4rd2Ug8RkIv4VdFkK20E0ihU
ndCKOgcY2mujA5SSpcmWNBVEIB7jCMYT5i6j0y/DlgkckdIZTMg80jGDLSdaVKXTDEVl66QfndZa
9Bx+zrXkHm+1B4HibdDvhoydgy65JW20RfNjmxUU/QVt1TC2UhvtGTtnOO5Fa+6Ukjw0enOl8fJQ
WOI6aq0XoAjOptBfYiu6hcffZvBvzIade7+9RlNXOo2sVgycWLf3n6rWeG/KsQEUChM+N3PIeSx1
QAutrLuv8MNlDfSslrAH32iuGAxqKsqejC7ZKoH0YLnqAH67GH26bCYcEIrJOJJy3RWSONbAX4LS
gqUGEE1dAXWIZASoML3tCN6kVotruO2umSG8ssPfyLh5U5WvIUhZeVW4A09usyzahqp1FyI8DEDT
T2q+a1X+0hf6cfq3ielDD3ZYELCH1Ie0KdZrDl2JLGBnCOqkDtRaH0RQPUPjJ67xuZ6gtZFMT7Nx
egY19BaIoVaHOIUK0zdIuL6bY2SivA9VLZbsa9O4iyU/N4m6phrq6UaN61TxnbTNXnNxq/viGkYk
3M4qgUMbMrl9xFYFk3aiQgo+4GUCVR/yIA1PQrSjrGCvVpXmMtDbYzppo2tZ8N4CkpT2DNWCTH0o
NPLAoVBpj5oG4ROm7dFbjTPsNS0dC3sM2RNQV28NGA5xB8GIkcKkAdo/egO5lCjEoB/3yGPh1kyB
+TFdcj3aQpUltCXwfchgbsuen7sOga6+x4Q/+3q8bkoVQjxko0sVbSmBJyIkf4mbzkkgfG5XaBKk
QwUnPx9rnXb4nyZ8x87+bvbkYdSRcAUcmrOsA9q7m4y+dBq+mxzbfdQRODQCpKXVNxHFb7VjYkK0
PT8UVbYFiewKIPhzgNKlLNFpU831AGlGt86L0PbH1FNYO0AhH75+RV9cBSHQrLEF0LZ2xRuy0jIs
xI4AXSwMKCAL9akfAPMKRwALDqnqu6wp136FYaWSok+r+3DM8vtbU32pjQA5QddHTsoSAY2ZyNZK
+mRKXH1TppuulmhImxIi9mwZpEYFK5bSX1IVpdUAUIo83AD1DJhmAZtWFT1EP7DuAHaDKqixwio+
JaX+Age5KzhX4STsUMaX9Ek3xa4IlRWuRLpk6ICRBNAw0qwNCxOAvyFKZTOZGRBngXd97+pEPIZq
Lx2l0p78OqKQeVb3LXvgunHX0P7NgnA0y/BINQ3KFTXAcOyhrcCkzPw+dZqE7gvQilPjBWdEbbeN
cVd3Jjo6uRvw+sqP45N4oiRT7Jwbd32jPRUyWY6teop87aFKsdBCw4GnwRaN99EelWib1y+i16+r
EQ+rDxcAoSAe0l7KMACTictVGgFZB24RJrQU17jOGxSwWydyo10cod8KO55A1Y8hfAX7SZDZpBk6
WUDnOaANeVXnI2o1tbUPa7ZEhe0vJHPyRFzpEufe5C+XGa5eK1C8MZ2i999JoDgijgLXp2kD+Gf8
yAiABxVsQfVSWUuq7ZgZcjtNw9rpIqhAQewnJ7hOU3Gy/mnC33TplCOaDhd80yPLQPSuvVg1LO8g
+V7BLzp7hqUj+sE+pCK7iAi7nGTApqMny7SHoGWARabVq8iuuXjoKFnjFw+mITs76tA5HRV+BrBr
V5BbPZNX1MgPVWLeQWMbR5qgZ4hgbwcSLtveuiYDlirLNKDKam1Ea3nwtJYwN0jRAIPM4x/WdOYY
hXWXN7gkSJjcaHEMtexQcbpa9AtuoWk8oX4IcPyuMbZX/Yg6SZnG95Fh3Whleix8iGInFqwC8wPM
3F0KcLohb34+u+fVC4QuDLEzhAMheqIDUjCrellVB/GmFPCLLkxva0tGjhGCGqnQBdT0lxSqhmOg
H2MVK92CCLc27kFaXidafJtiOw0N9vTzBc273NMF6ZCF/8gxYdT9gZn6VLUaEhmVmS+EK336kMnB
DhO2MiyEdnvW8AggGMDYp91xbLQHszThqgGotWk0ePE5c/wR7xPkzYNKYKLS6gRIZiAcswob489X
SvQprPkS9iADRQICfjbRIQJszSJYnZuJFkrNcjutAya5uk8J9EpZvBEarjsyF8i8crvpolU2ZDfg
WO8MmH+A2HTImvJMJHysUxMRWrzXamu0RcQ8Xmo2ZG8PcRF6Bmux74p7braeFqi7sKg3tBu9OjHd
rg2hp6R6lZk5tRDvekwwMWFL3wVPgd7fUXYLcBmsamR4ZRRyo3YCf2j4wxjjVLOWSsveeI/NKHyQ
ecdtzvpFyPq9ZKB4gAzTmhuhPA/QNhn9U6CYh9rPXJwZ0KuBhh1ybb9E2ixNr0B7oqb9e6uai4Dm
mp3o+gNsPh9LmmWeMDUEW6Gj9cFNCyxT2uYLFYZZkRmtWwHY8xS0DYsWa8DqgrUSR/5EBXF7i2y7
CnOsrlaWKJ9KZDQk0Q/g+wK7bd016bBQetPp5IvlpyeqK1cVCa/K7k7V2AG6WjhP4A0mboWIFlaZ
v0ZJfpJVfq0lHKry2k4S9OIC1WXjHfbkla88NXXr+Ea/qAoQLjMC+2R9ncF88x0mJovQj6908AlV
NrxbuY8eMGNXEhbCsFMWJpg48Me7DWoc/nELsW7Y3OzjjpxYNQmD4f2jZBK5hhnsGE7aapiMkZJN
Xk+ckMHRLL42k1eoiZZ2Bl2p0Roqmyby2WTlphIQwS3EMdekq44DBJDkrq/iK6sX+6bjD8k4nmiG
cAG7FAFvyekGUFb8rl3zqvvTXfhfKprdFhn+mdfBvtTP/nt1teVbMVWkmvlP/f9YUptkz//rktrx
Ca+pfvrb/xVFmn4pq03f+2dZTSE6/X0qyMCMCcx8Denif9TVPj5C6Uzj4HDDyZZPRdg/C2v8d9NC
8dXSkV2ZJuQR8K0/62r4aNLhVlVTB9CWAGz2r5TVZjksfoaiMGcRYqg6ZSakqb7WU4KkT1O9LMOT
deg0nEso7BYL+PUZ7BbeR+V9H19oEXwtYHwfEBXDz81BwCGNNhowoIEOeHFoAWwwvSy85kAjojYH
StSnd/KLcs1HUfyv7fr7gHiUnwdMLL+0BkS36Levw+SqFBvw1hAkQj6z4osMrpZQUrpOYEd+QlJJ
sQXkaG27UbOSoLYF+HuQxlho3ANp8MKlfa1pfr80/vXSGsobWvoFcFraa8rua6iXKtgH7EfQ92i0
Lpt14XtQc6XhSbB3XT6J4RxWKz22GVx45bWBqwaLlGReCYN1NbsXlhNRr7hkgTqTY/1+obNqQ942
SQQ4cHgabwaw+pgHfB61d+KP6Ky42qq+C69w6sBKpdCdcXSHGOeiU6xV5oTCTt+DO3EcwEqrF7kC
1ApM+Rh1VWVPXCoWJao4y/qaP5WjTX3bgmog4Jv2oNkv4Max7E29AQPQjoEoim6s16GBs8iC3Fve
S38WG/3FvAU5dcfustxWK5hSOyVarW8/vyny0fD4Poug8InqFWgUc9Ok0OQFmCOYRWV+MB9Jt2xS
tyZXY7mD/EMMqazIiR+Q4HO7fQP2NXkHYwdClHyFo8B4pef4TqQOh80iWKA1nNVs1LYYqhvSZi1k
UV6RP3hDshGtZef4Ptf28gZB5STARd6BewJvZgmRJb1Z9DH0/UFoKF6qfGmJDfIcnjjwLVXjLZhk
NHXjq2TAtIVRjQPVPqX+o89RivEgpMuFmw7LKHbSeD88h72tZIciteUmvjO6DRB8kzZo4kCpBTqU
VuaiQkIqWzNwPxWMUEIngGU1XGOoN3aLljha9ajwRx/sYyRsraK5fXcVwP9EvobaHzV8uWsCcJyT
kiUXT3G6KiK+lNp1Pj5msOYBT6psAN/zdahQFi4vVhxE3KR9QFm3UJZNoNkD4MT0UEfnESFCLKHG
AIAyVOR6IsF4Xkr1hl6NzDYiGxGhj8L8cNNCOAIWsoUnsy3+PylTnNVPeYzHzI+mAaLTKQ3vE3V0
DKhXUkeSJwt17ya3Wb8pgxtjHbaHn6ePMe0xP82eWbjNeQv6gpKEp1TCmGKjD2v1/zF3HtuRa8e2
/ZX3A9CAN12Y9EmfLJIdDLKKBe89vv5NlHSvyCxe5tV4nddQQzo63Algm9gRseYSjznJhtBBB+CE
QuvKUuclTKRBPA7dMVgIxKs2RWRNasT/NXAbrae3RHLH36LqcMsYrjH+LWxRsPXeg+bAFRluEY2A
TypaKi43/LfENlubh8rXAlRWlY+G77yNNRHiDET+QcJ+c0har70qG9uhdOJET+ErQtEgcBTZa56n
DKAoA9ijU9dr5NUB9IZ38w2n89KpLywyZTlrvntLZxXycZJHk4tReKslq4iKzL31I+BOChiR8spa
BcJRcq30ioW2epdZv8aMEmRGGjxcVQ/JT2nwTExfo3Xb78N6A8jFeiiQqEwul85C3og0Yn3/XdUL
v/i8FCDQqYxJCb8Y8wRhzwSmKqAHdEY6IopSxZNKT5DxpYV+v63rO7N5tqZjPrj6k/aYCQ4paVo4
fRDx1KG89qdYeJXvNSOC8kNFn6e8MiJgfyQ53XCgnuoUew014+wW2jo1Dt8/zNkV7J+bPEUNQgqJ
UIBGuc+nUau2ZchFIrw1X5JXYVVsIhqiX5e+bfq6EPf/FgAMAD8AEIV2OeQnUXSBg23np0u/5KuD
8eNPOTtvUqEdO8sSgtvZOo7xW+OFICNSdLtukHmNvEkwFVZWJu09br8FiZouQlEH2bxoOQYUq33M
7vo6XBM5S9GWNN2oPg7qQ6v9gvAydSvrRotpnyV7sE6UnaZS0HqUYmo25KrsZcU9G9NjWrmwEGqS
I7M3kCr2QvJ4FdNx3FBmMbh6RpiV4U8zSbvI95LHpbbYkt/Wp2PlX1m41qSu1G/gH8jlLlO8ZIAQ
Dbl8ZQSH8lc67UfZbed9Xe40aVdaNxYQSSoJkeV2VCzLdj+rq3a+tgDRFCj0tsslAbyQw5XBttKf
couqOXkxXuCPj1g5IIeYlDsr2Y67JvSSEPA4J2nyEhZeY77Eo6dzaaRvINmZ4r75qUendAK8+DxU
HqkT8u/BCX/e3k7f0/ckd9QO1bNLMrNu7JnNQnQTxba4fNXklOxSswPJ7ckLuaPoDMYGkEVnreJT
+M6f8M2t2IFLOMnBhnqgJAKGPpiyjTPXMK/kh1DZ4EILxxx7T/M9bNAHONHC1HTQntbrhowitIfI
K7jY9NyeHo1pY0ruLIFs2HTVQRJtPvu66NZ9hbzFVTKvSlZ55vGjtaXsxdW2ueZgIPyFho3JdH/P
l5Arj+R3E9iYVKvZ9vtZ++X29XHSnpVDxqBIlRpxya15RBZgHssHsTqI5C4Du+gzJ2hVuxqfqgCn
KycHXy16egNRyGmQvpMQY2Mujj2HJxnIwVkaIcxDtBoTHNmuWsHTAie8ROU5qxf/veTPzqUerL3g
t2F4mzzWqqOb0CnWSuAKuDHt+1X6vK2hvxGKgrvaZbGXq6vwh3Y0Uwcpehs4Pf2fS4UEsog9ecZ9
KeCmTYxgxx7soksugdpXpyjgVc0CUmzo2Gd93qA08gRFRV7ydthF45b0GIZR5k3aPszoPKrJd7Wu
WVM7XLwAA8AXNOBVhdM0FDfJCzulT9e9U96iu6r7UzOtVPVOy38pI+Jn/HtDcuF2RzjqTVC74BqE
a9Wg9E1Ai5beK0j6gvhvth09RbJLBXaGyoBsz6Wjil5w6xBnjyJ7+rj+M6/+o9v3/+5q/T/+v/5/
vFsvAL7/+W599T78H+c1ff9V5BGpxH92wPxpc1n+vX/erekM/AeZWU4q1eImzE36v67WHGH/kBUA
Othk6QAOl/Tmf7esmP8Adi0i1foDyjMXi+f/blmR/8Flm34WUUO/Jcqsl/+gZeXzTZfOAEWyuJ6L
Cndrrv/n3dja6FvqFHfGySCdZ+eSRRvGLJvrNPbp3J/hqIPCX2Ox2Tia5F8Ipj6vFYrrWMGQu1cZ
d3GrUc42o67FxbgIremUclxmPeh7ynvmpfjnU8D29yBn2wdZ71DNVH86acIKFMCqokjw4at/cXs/
6/f4e4izmFCBFyKIEUMsagyYLqspdlVbt9GQr4xn49f3wy1xxb8j0H+NpvHBSLBYZF2YGx9zBUYg
5prQMRoaiJdgmGhtkfaTTOlYgkrz/VhnjZr/GkzHQU5ekF540XweLCsicSyVYHm03pVcyVbeMgc6
yt4/BFv9J7ZMa9PB74vK5c2FoZc/ff6c0PXI/hOfYrB2NjsQr5WznM3TyTz1T8Ed79UNV+V+sOzm
ILqIb/+5h5H++7p7688f/HtA+sNoCVOUv7B+VFWsxkyq6WRlMmueQ2WcWmWljePempYOo7F5G2R9
NyjacWzNRwqJXHgi6tgKmJEuyQBsWzo3UawUKis5YP76WhjxjahoitvnzaEyp22ao0oS+zFw2hDS
S9Xpil3UxKvlqKJOLeXExWQSOoievRfzoO6xndwEedkCvurWVBdB7wOTuqAL/XIK67R3/deznwez
UezXVc13Tg+0o3jjvvR6T3Iwk3W4ql5YkkuQ/t2LPvuy8eSrnQJQn/iU7AEeNyrkIWv1/fy5NMjZ
uq+1vI4obE0niZJ0Nu/oULDV8ff3g5z1Wf1zfRg62xgzleaT8x7UJqln/GOpamh255k7Y+NvsRVx
MOLeXOp3/Wq3xJgJ4KWFQBqJ2eelqDYznaTII05VcGsMj6Ly9v2zfPXCsJvickXnlkmL7ue/Pw95
0OqjMJxoWfmRasZmDMSDOl2S8Z+fOMumb1GWkjluaA/Szh5Dj6zUn311PC0t5jlOU8o63FxmzX71
tj4Os/zzD7W6MdKtfkiXD9M2rogOZxAevn9fX66Zj0MsL/TDEHMDf0b7M4TdL/6aHuaaR2G9kKYF
9xKQ4dJrO1ugg96F4pBY4ylSB3du/X3XZ6uijzbB3F7z7Va1as0OwOQLy+hMKPPPGf7xKc8Wa0GD
aBIJwniKD+NTniEwlDamq1FMdIqHRTByqVX+yy/3R5SGQN3EKuHza/WDQa/K0hhPvRY6ifAimheA
Nl9OdEzbTPGPZuMcQyy3Dc1UIz4wOMQ6M740ifIyh+/fz47lV57vcdRLCNKIbExVP5scglbQdTVO
4yngmjzjaZgP5L0TOBoRyS91/f1otBhfGO9sfkxtoqnyshFNXTjTo5XtxkC4FoaUi72Gt/NIhGLL
KRqnWm22PhCxePa3XSddYVSzLRQ9uE3F0ljTAr/T6+wmM/IfiUlHRG+a1+bcHxfXQgreo1ebgReM
042SZxx/ZiNzBmI0NBnW2pxhUflJsh1UtCpB7ZWwjAdJbtwqUDdjor9hm6446IH8Y2Cp+3SwYHXE
dNknBUnUOu2vq7HBJ11rMexWZFsY6Tzoe2s7DtCSUcSSnBaLyZmQhUmdvxGKFJBiwXjTvFJhc1Fp
xyItkmgtbjZyCKZSUOJ7Y9BNz4qVeIsxNtZpRniY2uptyoabXNMck5QEzeFrgMW3WRS89LJ4JZfp
XpjzjSR2Ozkwfxod54cwSpu0oSGVujtgx2hKPAjII/xwiAYYqp1UY2hcecp3uYxpW1/SPGXeY/1+
q400xcUz4ButU8mmjDva/yHnQTNpJgpaEakTirU/S9l4LErjSEclzxLNvzIL14JQ30SlRipJsH5b
SbNTx+m+1rOd3Mg/jKLc5qFBTikOfw2zeW+FzS6bVI++rXe/CE65AHcOmOLLmOoXZavLtPprmhu0
0IuLwddfxjxJN/LWpWg6ta655jnUU+Ah41kZO7ro3eqGTKCbEiJ+P92/nOz/HvVPwfDjzoupVaun
BXtSZv5K5eFW0aPVNF063b9+OGopSyM3rfpnO5Eet2IfLsOMln4TLa9xGg9GCrhJUU7fP9Ef0dHn
F0knPOwVqjogZP8CZqdNP8182uEEehQVSrNRHmD807vjRZ6+nW+lDHGScdXvMpbxqtuSafH0u+9/
xN+vld9AWz4cSsJtbqWfd14jiUZApSGvtW0eTH+4GwEtp0l+ob360jBnkZmFTyeWXxqPSvq7C09t
+FROl9JGX0RmPAxhhs4jLZvwWThjTYFitQJtFzFKx2LHFuMMq+ymXZO5/I/j2U9DnWP7KZrEWt5U
w2keuD8vZgLtTIcdTaLff59Lz/SnBPph3vuTmA9xZfLmDhEG15C01ovB9aLzv/RMX9z8Pj+U/Hky
9GJoCmbBWOkBqYY7XFWPxqq6Dbz6B633pKHCu+I5xu152JeG9/2DnqX5l6Dj8+BnQWI7VlXUl8Si
+nH4Hdz5L6GMTK9bq3hk3gUPpq042pJWrR+7rWyH3kXF5d9ByOcfcBY+amUwp1VfDMT1k0O7NOgy
UHQWoxqYmegQBS+T6P7ebpYxMWpnytLtcH7hFUvfEJHPDUsaQXFIUD5PIypB81f1lD9KDuUv8KTJ
vQVu9sIEPmu1+6/3jUYASw9ETOKyZD9MLKzA0tEUWSz+UVqR5U1/KZv6R7/rXKoorrAjUJo2l9wu
vggteWC+Nekv/mOe32j0KIp8QdaHU+PlW2jHRJbGFaUBL3BEeBWX5NfLvvLXFvthuLNvOmMZKGG6
PJymkFDZgHGr+AQKQX6r5fAyq2zb9ZeMib/8plysQXkvWpzzI0Spu2kqgmA8mdnNRM7WD1EhRS+i
IbnfL5kvBwJcv+x0POP5tWpK4GPKIufHQoLVqYlqcF/0EtcjqqnfD/X1WUXzj66g2+awOstAZXma
RKU/MJZL5aKxVXAV9TZ0sl3xjqT9JnioHgoXfmKC91Gyurw5/X0ZYuJ8+AFne9Ms1Go0gNLnDmnu
mvWCpGy28uYSZeTLg+rDMGe70JAFRloGDCOW76Gl2P1IqQ2Pne9f5xkv61+L78MwZ/MSmV2hmyWv
c1yJv0Uv5b3Z1L5/pSz6wOkgY7ticGHQL9fChzHPFjx93IpSLN2YVUE42xqoSzCJXSdZcmf69btp
5btWa07fP+nyIH8twA+DLnP4wy5DRiZu0oQHhc1wr1nDKvLju++HOLPA+/tlnsUwajIPTFvGGJA8
OuMNZaytBEoU7x4JKbtDeE4zlx08w2uvyW2Jl37AMin+ekiLRjUEyRjxnV9f86nRI7li0kCKfpUO
lQPa9nkEr1AQDIt7bfv9A3+57j8MdxZMmYNRLYZRw0myduQs7RC81IAGRasvHcpfroYPI50FVGli
JI1upMPJyCcPFel2npHUmPKFlPOFYc7bFeKuwdilYyMrQe8rVn7dBdTxNOX++/d2aZizPUxVk1iV
m2o8iVp0rVTZzdBKPziWL2Sxv9yp/v3SFsXyxymv9GrH1YkzXW1jelM6h0PPNkCQzdW7nN7F3AHR
o37/aF8kptgePwx6tm/ppYF9Bcbhf1JsQNdPmZM42q2wljcU8C+0ZFx6kWe7l5UOSliOhA7RovIy
FZ6wPtbkKC881KVxln/+YfPoEpHObLVdDp35qdsZ1wtdoL6nYL7tatfY5R4ue96FQZfP881iXmTl
HwcN/To0SjD6p8rrXRGoCAhHUG2gUnIv5Pp+4RD/Iovz+cud7V5I8nyhy3hI9XZy8PJVoNDgZuYO
nrbSNtKbhvOsY3gNpJilBJJ7GArf5bf5+hLx6uvw/8McOt9XxDIIC04lIkLyMAOgbXd2jX2yw+jZ
Cx4kR4fITOLFt7PVpUz31yfih8HPthqp1tvRyoiaBgewubnLdhkutBS+Uzopdu3aXFF2+n/81ue3
OB3VWl8g0WBQ1NqPtG2Qmk7vMKDAM/HS9erLo/DfT3h+k5N9rQFIzy6nG/Nxoo9WEPBm+H72Xhrj
bO+Ji17NtbQeTkHePKOC3cimtPl+iLPW7H8dt5alGxK8Y42i9ecFUviyUc1qvtxIFwybdTWshPX/
BnD1R1xzvhQlxCyYx6EKQpr9eaQ0zJVq1rkSZqFjdMuMVFa4CbimOxtOctARhyz8IvJNl9bC8pc/
j4wr0FIZU7EjlKlTfx45t8CJyFiznMxYtgGHYFF+60vTha/190HOKNgCWwQNtAmIZ3N+jlpZm33e
pJhRREZLORnGPijjVTOO/3ECnMYBdPkaZtImFfizsy8qaOgeooCLEN1aIzDGdDbdOnr8fm588UDW
UkYyl8oYcI3zDzZTvgygAJwkFdDCvh6mraq/TkntfT/OsieefR7GoQ5O8szkqc4+j5bITSy1cXWa
FBPw7qIVBMwLyq5xG9F4j5r6wlH01YDcz6n2ESTT1nE+oBSXtVipHQI6PJOSV/xfbUtQ0fxLLvlQ
5/vH+3v2YTqOkgtECcAM0gKfZ59UabJQWEl9So1tLF2VxrM/XfhSXw4Bz3hBodCFYf01BKgQoxm7
Uy2/Y6gHq1b2JP1CJPTlICZ5HeAKKo0vZ/O7amohMCKlO7ErLm4ZqGW3afTz+5f195bHy7LgilA3
oq/lfGb7gjTXLSYwp1Q84EqWFfmFr/H3vYmJLLFGF/dp/a8iaTmarSF2Q0vYKCKvHu1S7N0x25ft
T6pkttFcWKp4H3z14paaKZAQWeUfn32dNvWNSZX8+qSJXb/ypWZXU4JZTZFZeUOMcjcbGroDmmld
SQGpsJ5KS0fZZ5D0hymlkRA6wFZMzF8m1l620YPnVqL8Z99W0SZphBfoxofMGlzaWRtXGmvB0fOJ
LTa8CSVjN07pNuyE2zSW7kw12NZGdiUU0aueCKfCH2G+hs9mXiGLF4KITsH+PW5acxP2c7pR6gyu
FvZeTrJUTzox1J0O+8kVs/AR949mp+jGaTDFg08qCBUdAvhEKZ8A9z8JppKsMmjOdopnSNVVJzzM
9qnfYyDVSbsmquipd0uUefgvX08R/eKzRWG0e9YB118N43CVToVj1NONOlAlKan7DGq4NebhfVSR
W2Mfc9+P2XWphGthblLHXxx4lL54AW5w1BW6RYV2qww762dbDc+1Nkc2BUWqksNR1BovkKQRK23j
AWHSocnKaD3ExlvSVzs19x+GoppstLqvGdJhxPPjttVGFOYZ6lEw0vFKkYb7uAbxPKeWV7Vis025
iYB4SA9jX72DdEZ3yIWZPxKuWmXCdENFVteYtK5K05pO/NHrzar2JCWPr7RAN9wM1rGLN0iygm1z
FWNaU0ThEXjcXSgmu1GPSNzqt0aYPLUUvKIx/dlgZlcIybYLpF0yaNY2ymYM1MYYCUOpO1HbvCk+
EutqLp/4d+96JRXpZ8awKZIUXnTwi1zmVeoLlDfTnBDN/2FM0lUlVneovZFVxLTBW/JLrVWP1jw+
hJn5lDZIk/NRn2krr/JbxYrTQ934t7nWP+TNlK/GobqLDQGuq5peh1m2jxQBbfeg3vFBWlsyBAux
hLBXYwx8km7eBYbMHwv7B72sB26mZKSqXhJg0uqmHXVz7TVK8TvqIrpMYrnbNoNfr6dhRGJZdyJN
IVbr+Frmu3HWJY9hCn4hC2AiSL4O0iOtX4WQZuIkSX4rofw05MZ1oHb38hgPdmvNeyOlM3bQCX38
qnLVKXqHbiSv49B41SXhOW2m2zmO+YWdf2OM+e+pzZ+TVP2RNcsWggIU1eWov5hWGW8sKziIbffW
yMLGLJC15LR8bKI5Kl0Vc7XY8LHXlnp6koNFqU2g7Ix6rO1k5Ly4frYbJtKtFQqeYhYsNfVQGaIT
pzRIY1HlqYr2I6lxHEsWKndZZs/5iNVxZD35VtNuhyl7KgdxtDtZ2SpmYzliO/6cc8QBmQYb0wSI
o1XBtgoMFDhjieWZKDp1gQaP9TmxoqYfgV7rdqQoN+WQ3TSdjvwlpdG4F6PGM+UEUnFcWJyWebXJ
x/GaouJN26m3LUAayUTaA1eMnmIBH9URjUJQcd8K2xkzwKB/0zM0pDHdtZ6SYW7byy848bhyPEc7
rYYiUMnpm6yOCtNV+x1UAj3dTB0aY80Z0JtCz3AW95tB7hNP6asfSRm9VQbii5BivVMOdHgriIK0
VDRsaZRaW4i6O5y5UAknAhSS8tHKjNqt/eC6VTC4UKYHwuJTUCZH0eRyb0I6yU3tyg/KPVnTOysL
U7bRsbEhDWEo1YMY7eQc86/RvNbk6AbfisBRzSpww9xA9NTKGVojtAr+suXREXfqgfSiLpt/SfXw
3hcmRZequO8KfKeQ4Ui2ZQxPop4YCHSwGaA+Cy/DQACt5e9pHrfgJ6QUql3dbsJWvqnpU9xno9jb
0kxDTF9VCmsk+VXWKSpHRXZyLX6s1OZV8lM8XAx0QLWGoLgbomOUSzdKstgO4mgY1sbBr+TXqCv2
OGoDKze1U4r9sERS3Wma4JrI6Mos9Wd5yT73rUJT/2IAbPqQSYSy+6FHqOcaHJJ6A3u8XIpuMhV8
Wag+NDm1/ziUD/7Q7OZRfmlZE/Y44dQ9Sek+you9b6W43s2q3U/ylUr/Rp1nBwKvnRYMtJAicqWr
Q9hHBkZrXe6fMlzO3CIu51XYS5BEMG3S9OI+ZeKtulCbUBKh6pqNtZLMblUFqyFu963St25u5bfl
SOm1CiVSapKO5WFmucnQ7IumJNgrfyfp4EwaPqCDNeJgNTaFR5ll4aebJ/xwyjcrnXAxMppizZEm
20bAgi/Y86jnI/TgbBSKpnL9LH9VNQMbNWM3myqSkAAptqC0v2iVwmVsTo070aiSbdWa3IEjoCai
FuP2FxivUSO9wqsA4hKJ0DO0lWqhf5Pj8arOg1NWNJ7GBoQ/FhUBky1dwxpbkkzIWn1rK5OwHRV5
V4jVdRKl7bZuQMlYUv577P1dnWvIKIweZ8p8XMstrpqCED9acv8Qx0RZcoXyakTVGI7tThmle6QE
o2Nm5U7JU7qERuRYqpAARBoF4oo+WNVK3CV24E/aSuhxb6OD6mdt4jNDrXk6JFKZuGpV79uEAyAQ
6JWsWQ2uLpTYd3S4h7ZUqahvIMXz/Sa48pXWWNc5qkMNypKnDkHjpJUcezPWjrdZUng5yqw6LrHH
XsovuCg4psE/Huo92/1Dwr8usysEIZoVodS2U4F3qgwsyoUGebBkBC6mMbhxnu0ETkmF9L86GqUX
5VTilGEApUfPi6gFNyXIIa82UvDSWmX+qFpJKaGz5OhxTCS62C4dsylsUKA2xyDk6/Z0ptWRlW0B
gl/X/YjJYRIorqFYN2lT0cwldi+YeGw12DIvkWCBtNPkXnVNCwFrgR24PMF11MLyWmkGyFQz9D/k
FNmu6mP4LR0COT02YV7D4uHrN8FaG8U3Janp94mVx9ZMN0MuXgEYycHrRIOtRumdpo3AifMQyXEL
WUDWu9vJ6g9t2V4pSVqusgLWYL74/0AjUG3mEU6RWMBNJcxMsUmEowB4c1RTasRJf9RAHkFNwexg
9lHJCVH/szKi+7mk2bWdyVsFHIqpcdRHjFXoRReBIOraYYgBLXWauZfiYRsMketXcbgeDaTEUSQ4
ZY3IY9DhaYcSGtDBZ7M2UeXMZb0rl96Xhq0NNMSqqUgXpQ2lqYz/ZTLDlRlPhyk3NNuKfRkiRInd
fYJoNGrzLb8qdcZ4ErwpFFHySlxSph4U3cLRk3vDruUu5EiObk1ROvha+LOieOPKBY1UdXLVyIP5
OEyBtRer7NmvgsdysNKK44gJJONavLcAvuGdGHsBhcckZLeqY4Hwbh5XRi1Ka9rsYZMNLQUKaMMS
o1tubFr3llH+GAfYbX4BN2c6tPES8dBaBGxki2ENarKGRHmr/7Zis3NMDDcqOqpceVCNFYZ9I2oo
WXKUoX9TyvInPkDpVkhMMota3WPQI4hOMPQUuHrhrhZxEbYiQzkK9Xw9AWty5U7NbkJTxZ/ebNtD
HYhQfFQaKos6YH37db4q63z2EqNkf9ADeQWVlTtxnhbrAZ7kWwicYKWM5aFN5nbXmnlrmybRdiOY
ope3uGRMk5a5pVx1CLAtezaKnRkDZ9d19ooxe/FTbdXHvhcazbWvo62eReC1ndB7VVzCtpNF3EGj
adeUsIOqdDopmnaqaN6e1cbCkhd8TpA/08aDf6lQ3nRDNzhdmi7+zsuVqSrYKqxjKpQ7qZmfU6I1
rDxsZF6VcvKbYq8MoCwKlUWRwcs05OpBr6JfucnLDvRyMUpCv6VPxH+FIvRH3BnY6Rf4xjzEJTK3
3joUWmw4dVL2btDRKqyDgbJanAy7SHMCLTuGuNJOPt09fhDvDGpI7pyIvIoxvCloG7D1FojRIJqv
DeiegJ/rNlZ4sJJiW0bxLhI1xHzBrtLKbdXJvJZ40/qoowtVRxSYC3TpW/mzjKkxovaRHzHEAEUk
+U6Fm6mZ0bWg50+hL97MwOnYAOUbuVbIGspeLtK1NtKA0UsRzX/1u6YroLqK+jops1Mnx7dF4K/N
lBXdx8KPSWwFO8mntaHEL9rEO5hGZJDaENgQcdww0DZ1g464LdnBjEH5YdLVglp7rryg0K4HIKhr
ZZK3xCA/YzR97TBtFDXAyRxD3XZCH1Ia0lqek5uGSMuWa1lzmwD3Ez3EGFr0V9IkrKJBPuTNfEuA
tujYwn2Ri1uzU9xREtwe/rkNBZ1zpJef+5Z7mdBqJ3oaQaCl6T6drRsDKb3XaBY5/oJtQBHLW9EY
ofyZARpuM6UXS5S8DlH8ILRw1bR8grxUHoeku8f68r6zlPsxKvdhnGzJZqtrMS5q0GM+vqa4U6KP
JxbMmJoCtqSVMle7VIB0JMbiIVXZu0aVfaZ8kBuAY2EuP5sikXQvX5c1fjGVpK1SIsa2aDaRmL9m
cVc4ahveK7Ow9sGhaQP9MbK20sN8F5rtXcauZA+1dqXL+WupJE9R2UaOz0laSfOxj2TVqUbKGzLc
Am7UkSmtojzFl6v1uqI9KKm1jwvRMSX/GBWgBqUGLVokvImNsTKk8CGXpIPV6xuhElzo4avA0NxI
0VcYVW/DtPIkLJ6ZG84ENymUxb3fGyCwpvhNJWyYdOlnDZkQwNjz3EevqhIfOz/cGGqjOFGPEs4X
R6x7cuhovOq6mGhv7Hah2K8jzL2Ayy0HXW1AcEwi36mCCHVy8ctKsXJETKuk/m3bVoYtlo1XiMlt
CYEhxPQizDSMgDoOgVa4E9roTZnio9kNm3jU9mYaveuNsMWCaxu08gvNMQHXoGHXlhibdsWICaox
/dTn9B4njdcE1wV/wmKxY+sWCAjkbnalQXdSXLY1pbwurYKchLAFl7o1x8zVu/GF9oLYDqxCc3qj
kzyTv56peBVGsci5YIGJGmDexkVhlzG3kEKZn42OS2cpNptY1++lOVjHQvEYc8svGjbJMMUTkEt8
Mt+qA4rBsam56lsHPQ3fhHa+b2SuE1biX4cKPdzyQukzAVCpGRrvrmE3VBsfVWsRsNtI0g9Fqp5q
IanXfu8/pKKK/MTM+50+VDdy5m8CqJ6OQSUDWbN5bAHR2mpQPOFsFnmZyhZaKfHB5L7mBFOjui07
sVtZSETzwAjWteqHK+QuT52aPgSqCaUJIIeqboVZeEpG6QXneAgKygsQq842BQsHeFz/xAzFb2Ft
OSnIU6p0vnXRRjBz5JKZstH18b1P0we1EwNnDnzCJxyKRix4MnE9Jtj+ZPKqacTffSLexOy+Wlbl
XtsRJNV57hSl0DmUNF60WUCLQ1AZCNN1XA/8ASpPUqBfW5MUOKRjV7VIG2/Qu0yQx0LQ7sKoQIIs
1u/1OM1rYxYf0qZ91/vhtWz83TTpx2SOH9sUA2K1u5oMTMVnP7yOsBULNOUkGtk6wdsPV91dBnKu
HbSjBWTPLLhA+aG0Ngpyf3KGVXKCJzuwTdnsrotkXEVdeoyN6JnT5G7QDXxwO3FnzuIxabXblrKp
k/nWLgKbnGnTsxLnG1HyV1V318fXSMl+qUih5SpZhwuBOtfEbTJe4RB3MJp5Sxh2XRfdPbHVq5Rm
a7GcN3qUr6IKyAH9x34+YwI+02wkNhhmZOAPrFK6aZvh1lyAaHWaryihEi+mD7MSO2VVcAJM5VPa
mXslpPNkavJ1Havshmzl7T7EAczo3X7m5AR2UZfVkZjr3Zw0W4lnnKB1eqBDcBj2DAU76aFYgiLZ
6+mt2MLmlV9w+NTIeNmpgesyJMGNkYQ/ukRbK3EtrIuQKDCb68chE1dpl4HxncmJlkEQcRon2zAy
xxsOH2zjxHTFdSdeBZpA33c7m96sDppXztqM7XyzFbp0nynqiCYXbTz5S6oohnkbDXTP5bngWVHt
lIl433bVumjaRyNubrIq3EALfaHHj00tTF4xquFAyKKjGSfKvhey+aYM28oBpfms6FV3gJdeO6LS
mGvS0qLjZ/IWWvgKGdA67wnYon7+IVvRvaJwpBNM3Q0qyTk/D9ZW7W/1YSjXLMAneRZpKBLEZp3Q
qErI0pOZEGbjak5UZP4FU8gEkU86oXXCAtgKg5Pc6kgVjWVT2YYY3uS0ZLL+/MBWuuZZjPq1PGQr
7tA3VhyMTuyTBetqCtSARzMvj/191MCf4eIEPhadtsT3rHK6m00Jy0exJ0Iq5+lhmOuTTCyPB7QE
K8TY0QZ9KtVhHdX5TW4Eide0pe6lCTdYKGazV+Z4TQXS/Kj9X87OY8ltLsnCT4QIXHhsSYKeVSzD
chtEGRW8vfBPPx97FiNRFWL0dESvfkkgwWsyTx6T+8E6TjFLKAqbhtZ6TEftm9EAp2dU3qdxZFP2
Ns9pWm2LYnryzeQrHdLgXvdbMCqGcRT240nr1M/SjO7qitbTEdZ71PgJyNdEK1KXh5S0ZRJGOYmF
f05CbcXRLfFYUPL8sxymejNpCk41wcGOVB4RWV4T9xlq6+auTkK4x1mwT7JxrznRix12BjR9fdqH
rXbjO3LRhOWe32Y/VvJgtQKLHEH2Zay/Fdr4mWf4vk95+mBKyINOOdGkcAY6YDzztk25YiPShFyH
to+/tgE6Oxgl9ZY06KlKYSB9zz/U8NyxQvWaxWPC3jdo6Meswc8oamjBdHtv5vZjDAkGmOSucx3O
pZTM6yTV10QpvIV6u8Wt7ds0yz147Vek16RmjBR0SILjsxe9n+BzU5nVexLk/spWELcHcdUtpJ+s
/MReUZx7WuevakuujEbddgK/26Rbmmq9qWy8/wZl3PcFQNxYwGgW7p0ME9czpXOrJTlw9PSNlyKt
qrlAMTnPex2bhOK+brHUl+M5KhNTTqPCsi+oJIlugb6p45jMddN4KWX8S1HbpTKWBCrqcBlE8tWq
FV4ywQtn1iHFoqVrcsrMzvrOXUTPfpvd+E2P9WvMOZJx0RexPNCzOHvuh2nmDI5FSuSE45Xd9DOh
xfeZXouzQzHr0jxb8NL4KdLybN/ZtcQTYGbTDd4gAQGGMYlWWe6ioskVxnnZV9wke53oxFmMYCVV
raVRJ6sBKydcMcR7blk73TZ3qVvzZoIbbex2bSWPVefilpTFi14NwagLSuNOhA+OFuxj0/TCNHpt
qvJYusG3XejL2K2+BXF0C38yqDZGAwxN3smaSUHLjiVIVWVvpg+N4j+G4BCIdEgMaK1wZpKtK1x4
Hg3ZeQ6ei/0Ecj/BYJrRRc4xIQbZ6HMmrRn+MEGh0AkmJD6WubsQkv5MhsNq4Jpo7G7X1w5wsxR3
dkMIyVRTdeRlOhtIjdYseV9IvJeFLGiGK7nn8La5BDDuHYpkRRJHPwt9DCJzrH/ySt6C0y6dxPJU
2sKm07aW1qxjl8KYzqdoprfOjWHChQFGaRI/D6ZTi7HuVgHZA3PNsDyHEEMjyU9OYRZeM4E30DOO
G0exhTdG4iH0RzjQglXhTEQNy+QXF4Y34tYUAyBXAV49vb7kl6IDNpSDCMUuEfhk6SOaJ03ke2Z2
JCvl0UfSCjKno+iEWy1Z9oasV/WU3LeCog7c7mDgEYTPq5F7rYVzVFUCkraG7c8mXY2XQ4dRZyDl
QeZOOQ9VQkHj6d4YlDeTLnamTn3rpX4ZeqHIwH8th3FV+YAdwd7pk3fHkjsdIcvcSic0kHFyy1ei
pSgk9s0mm1dtYy/JQt/Tch0rJf8OBsyq98V9ouBcHhg1BlppeQyc4Cjc6bYq/SMRIneJ3q2VCIl0
6SvfZRWSuCw+4qb8ZU+43o9Td9fF1ikblR0+lFSg6O1WWmCNc9rcvSyjY+PnKhmZ/Qq/VhZGRHkl
gMpDoCKPogydl41TxySj28lIHtKgYBwWVTD+dfGfuIAbLJNvJ1vcRP2Eg3T+OFTOysFgd+l0wy6I
szttcjACa0tzruAJnjb9R1uJl8SkA8+7emcmGFQFabMbweNc1d4mdXAgofVGD5tP/LG9dqySLabE
9twtjeE8TTmomrZr0nYRdIGc6SUwb2qbB1Pzl63arwvwQH5QzuQk6d6YTv0ae+M7zKyVL2W+iAnf
Za2nm7LuskVi5beJWpTcw6jW4Ix2JETkEfEdFZOv3P6yUnUt7f4dlJxTOztGNaF1BR69SU6hORTK
wiwtNHGJmX6YbYVHvdmtYtnd1HRKo255Sdt9mqm412VmLATe3XlJW9cmr7XqrKyi+fQtbO1aCxOS
adz1TghXXMO2T3HzXZNRXKBK31hOXnsG05pYTh8KJaDex2wPa170+Y4UxpDu3voya2b5PuYj6KVm
dvhmFJMzsyczXPTcWiCGr/3gs6vL29jR1gBoe5DpFwhK/PWOYA9sMFamaN57Cl2jxKIPv4qXeIie
rGFYDrLxKrclRKPf55HfLKGGHyYrw51HxfzQnMZXt8vVtzismjVOFxHNQdNj7x3UlNVxN51DTHDn
asYvEbGwMGcZMd2VL43SHvVsGGexqi98wa6EvDtv7frJTtBeBUXRkzwxLvCc8mdNKuwFGZAfY5cd
YQa8JC1wQgQdYDZSqFn6SAbnlO6RWXpMZL2IwN2wJpXTsLfqhLjP9k++n9106oTQb7wxfX/vW1E6
h0ufANZWWxerGD2jJy+6Ab9xPb9vChyGBDu+SCJ89zMNuyK9O1+Pw4pS6V6KhOgI4ZXAkbed0FZZ
4G4F8Kev4f80FsmWLGaM1/FBs6YQeAlDN38KVwBjN8gQp7nB3rGCmqmKfSMxM2RY9dY4hWfJfuuY
w1tr7tyQKVbEbo+RFdqKcwMKQplBoGin44bJWr4pR2yRumT8LCTOB+NQvpuCvTX1KZ5YxcCtN5BW
lrsPusTJ3EosRkp1e+q7mtyAfriv++qgJVw4eJA1st5PfnCTk266nLTiu06qaaYW2UZ1ux3G/3gG
WOCo46JR+qfIBTVGmbkrjeKG4nA3OvlrFmPjP8TvYIVeZwc7UxZbE+AlapRfal9sUdEvR9ls+4ko
4mz6ZJoZYB5lrUPCDvpYW0fKGDNBIrm1dMaPvBv2bditbD8f+LECfa7WANROWSxiqA2g2M2n5sT3
goOmDoy5Dw3ESstVMdbJIlB9Lx/VXXbGuYz0qQ7kxtHliztiZUpdpI6MblQw2Mk2Bs/AZTlso11U
F8/DqNjzSMavMgl2nYy+azt8ajXy1okTX9cxR01ZWbeT6ewH3fcUt8f8uJRbDA5B3CSCCFVy81gb
Lj6Ix5RoAoyW9AHxxTmwL5XwVjojFvTtKvL1j5JCFMLZo1YWX0pkvJfqsDNq5u69WnPSKD7mW4Cy
OtSKIeRXHMT0Fk7TO/kiL6WaPCZ+ju1xrqwmWFDkYhMvFBg7t8c/2ui3dTkCEFprJkVrVYZLBuX3
o9o/D4WOm0W+y6bsUdYSF0pZrIs6Xk51vbcSgm0dX/8qOws5VBegWA75KZLUi4TA48+gsq1L3OOV
ctX36Ucu7QbX4vjLgAug1IysSWj/Gmhz3AoIM686Lx+YqxQiXOOC5cxShg9GS2+dgz37EpqC+oC0
BmvoCBFUulTcbkUT5GxVBUWr1cC3sYcHNbHBe8aeXiAJl/wSJ6I4qAjiJPC6yNkkdbNTA2c5TPpX
o0LQMG3sXLHaHxSbXp9STWa4ZhZJt2pN6yOr2A91GD6GZbvPIiiGhGzs3dDYG1JdxEZwJ9AsnRON
noaa7rzA4a40LaytSmqk8bFLWzJkumJljco+wHE6TcUXvkM3Kang5eA/JJW1J8F2LSSJzbl67Do8
nFsjeqlsuR6K7KmFwz9JdZ2H+V3hEhtRW9OtfQaVfHksiaqYZUC5pMx4w5QuykLc1U5561dWO/ML
0kf8pCG5Wqswzq8Oqau96C3nVtMN26TrNkjQj51Px860dpU7BkN5dWdb+jrM8Y1x+mcRxiuzHu5w
G9oyG9sSgfCsTsE6YXPM+iZax2aBICyiUR/84E6W+akeYHbkrk1kWxf6c1u2q1CtwCix+aKDgY5R
97S5g66uzCCCFNi22V73UdCZleJpJU7mk2glFqcWU0AXeXquMpsgnSmU/aNdu4dMZwBYCDoN8J6e
42NWuuYqN9sjSvvUyxwGYL6DuSB1D6SdMbvtVI3AgTqa91XyoKv5IeCfMGLMMJlUx+63PeG4aolN
woQ3V4djTsfeJu1N1WVvils8icjCUfNccifJMnGynewlFzJNz+DsTbNSSaU4NUp6MNI3P+l3as5Q
OyFNNq5bLOrGO9oVwr6zbTMQUqyUG7gDm2Rksq19+0a8UAf9psnGrVESmNLpXtaHpz70H0uT96P6
GxefmYqeAvZAslbMbg/xcO8E1r3jEMoREmrgWFxnWfk9aFgAmvAsJMmNhCLNpsD0xpayzw7nxAnN
2LCraVBngRXfj8X4khIlQ66Nbs+l6mMkZdL0URGtR1zAszxaEMO14415FveEORFUX+IrOWleaecO
ju7+0bLILHdVjMuR73bZXW5hqK4R1diOXlMVNNfvinzEwJqGdnxLq/S27CZyXYNmLsNuHmOaw0j3
pKifDLePJY/IZYvTVagtK9U6VM3w6hvJ+5Q5N1YpdkEkH6aAEq89T2uycTa22UZ2w50IAJijpF5U
DExCUl3UoA4WkEmwK3CyDSFvXmE31MMCBoi26i2M9ezCWY/BSytVavWTyTiNHBvMAPO5A1miqJIn
zQ2+jIzAH4XZRp2tq6ZdFnDgFkmQ4rXZnc4spU7XPcvqTjpSRcnpOE5YNLrdwnLKZK7A+eNcgCrs
r4qcqiasHxjrrmwzX1ruuEBgdhBNAhIY3bYunS+2n/QCC6UJTwQw7DWzwZC0QGYWsKKtvduYNCTV
yh3VFaL1pUahVnOl167vuTbuvwO9inlud5M7WIPzCXK+LykWzO5G5PF7efYRbsXSLB4GkZL3bu6j
DhwT1F1o7TNAxKIlYro2xROzNHdW2VBfhk4sRkhHtU+1BAMcnDvFbpCiNpoeIoHricqEMnLOUS3Q
3LRlLR5ic3jMmM9oIDK9yr+Kr3LV5suqyfcwfh60sfv2C5auKZ+hTxz19CbI3U/feDfp1glnrxeh
lb3pTbQvuLPNyfKyXGHAl8+JFltMtTwOoz0ukzZ7ZuAAM/JZDp+6yTzYJuyLSV2dCDTJ3EVQsgSV
pzpvauCjwZpjKjAPcEzui+DYtsNNkoQbhVsyH/u9WvtzB4RystPnbDQ3UJi9GOu+XHXv2tQ9n7zg
guzDvqE9s6EEKS620zLeKKJfNrJ9rJNfpCEexkosZDnsCocKQYEQGY430zS8M48C/sSJQX+rayhQ
Jhemz9p3Gv2WV7/Lp2gjzHCvx/ExOZf4YbYO8GQihAuH66Q7jko9r0aUJ3G3VJkf1H4/66mHZmlr
Qc4C9wqz5/NdLkt/HhoQYgYN3KJBGxNbd6ZKsJ0wH6IWltIk7UefgxXTUtxKLXdj+prnT/pzGOaw
wOK1ljohpBG6y7G/jWAFEfT37Rr0ynH/S23DnQwYRw7TcmpIT9UNfVVz4tKAYafF1WN2gHOivB0h
LzqtAXFOfrC9F62MFgbt4swmlHEmB/GkMbBlptt4XOg3dl+spYLTV8DJHPb+EVnpUQeUqiHeV60g
Wsp66gisOaO/JDZV33UVrsxefmhmtC6kc5OpxXqUww7mydJt3cc04yhKi7XTEFfnZysBpNxi2WqJ
wtOUHvaUys2eDhtK8qcBDxbGf7WnR4Yy86v81NErxSSWqkwXh4H3n2jRDZ8dt9d6zAEOx50WQw8z
Ci1ci4rRe20TFN2ET/QIZFWEpEPGgmHqMDC3bDk9aURzzKjipJ7XpboNcqxTbNcBwghN/liU36mT
ecgskglFs41s82jQG+IztdeZZ+pjvS4r9xAFmFb3jXyD4kX8RnOolGGT2e2Om27dNeG38PtdFfoM
z4y9iKt1psmN3XZvXM7P4dA/29kIr8IIAYD17mGy6s/CcXZBkK3SAU85w3ygvjyFbnaTa0WzEI55
h556rjWROrMzwq+6sttGVruzx5p2TGt+8WZPqcG91EzVM3+OeyirP3MG7V47yWXC/FgMzLK6UT7V
hXxHm6ZBgeG6LLN6ZfTWZyvsTVRSsmkTzGBM0+NlKZxP185o15jJBoWEBKC5G8sF2HbM5q2t4QRm
huEx2wIhT/JX0xZLu6tPUeu/dGp3V1qhjSO5o8zAcBiRl8PBsR4dEQ4zp+oPFGURe6hYu8q0zAZy
EUWS3vR2lc2zGg/YsYD6YDcM8ofxzlDTR2ziVI9wznBuFQxrMrHze66LRDyU4bCTclorhuOVMdMS
4SSrrhy/gpDRq6lg4NiM21jEHmO5rUBQSUAVrrn4zjSR8m1qwbEKlQ8u6f3Qxod0yJ5zXT0JyFsw
Tje2lXu2gK7TujsF459F0DjPupJo87hF4OOTmF7EwUsU5iqhWeUyyKqbIqe0a/tynesjlwlpKDLO
3x1N/6rs7pWoXqbsoR7OZAqpPNBfyhSOEib8ueFvu8Q+yCrZV01WzxlgM1BiknpMKmeRKOahg8Bt
1DB1MYhvC4bsWvJacTx3EqcUa4of86x/7KHtBj5l2RiZmzaENMiyfwlD56hXyldbIFY1LErDtCWQ
gHyZp8KI+3ms03zh5/rqlmQvqdWi6tuF0UHfDdQNaVQ3WQKbUE8fxzEbFm3g79SJXKyIhAgoowQZ
JmVyz/yIqWYPXKD4ODn3Nna47XcaGm82gxqroi4ZZFZBNM2LuRgL9KbDi62nr27ALKPJ62WkOQ9D
VX53qTIy0E5Wee+M675tNraM3ZlSn/Fg3+b9x9MxaZyb0WWcYobwKAZb3gCmHfQU5q2lY7c+Jc5a
G7ApBlLGjdB8jfSGFsN3bvtyWHcKiGABPYVLTAmLQzDZi9I11p0REUnMxZ9Z0IY1/xW4LgTe1mH+
GmQVMZODtTO21dwvTGo7ZtZzuLTc27VVzbqATxjADp6TNLOhCVjrRPeBxS/G0nwqioqOi21QAgiK
rl+ZIZkWbTe++vXZUSendKqWpSnHhc4Ezs6p3qlNa1zl63kzDh95hX20G20kBmhogW4B6ffI5hfu
RDwb9NZmovNtW4Lf02egmE9fZ2yqZtG6ynFHs/Qz/sUJ4mJibB2UpD2UhsJSdO1t2kGfK/R5GSl0
6/1KccwjNkvbgVqAHsa5z/LamNmD0mFfj97DjuFAsm/xpoL2ubKdfGGNZ2gF1ptbSEamE6ijT7R0
EfqfA7NYWCQ0SsP06sD8ovFK5pWayHkOhT0qgL/b3r5NGv/J4hzQ7Xapjv4xVTrItx1zqsEw2ASk
oqDoVsk/bLVpnpdkjWnBRCpRZcSzrK7RNpTWG2mSD4loYEoK47WNGFxmKqVjJKqlNbYnt8P6d3LD
zENNwrNc/zHRfHgMzVsig0PRmh4XSctAlTy+aVRWdRQ/Ed/nZd3IH5tMVB3KEkYiE2h1OGQG1S1l
rnHsp7MfsyvTAw6iyU3lwtqSwXDkYx7NksxKuPBzPSn4pyvf3SS54RADFAwbV02juapZxiqOGYl2
XZMstdbfl+daEGLUp5T2RhdNtvAj8wEmZ7Aoc2ZQLfPVVH+AgrMtagI87LYdZwC7AnyMLSPoDAyO
dwfZLBfshIN6QwURZZJYCUjnqrUqw/QghU3ERYQsDTbD0DbfhKWXTC3yY0hpAc6iTksdxD4vzE1q
NF/6kJ4y0ewVre/mhuZ8tJa6pLNlZC3PU1VypyA4hq9T6Nyk1FhEyJwY260xnw2hRmB2ZE71rZVQ
ZNnhay+Kte7n74lWfLEYYbY2+aEK8/siYcLRjOeMywTv85QpAeF2IGyOe8/Hfm+s4dH3rZ2hEtuh
pBgaqD3nZbLLq3bj6smJXEW4oWZjeKmrzDVF17cJaLcHEfI285MQruQEGgbEGU4mvCkgSga+7a7G
IL5t9Hsj6vZTx2AyFPdhMWkLJYWD0rnahxprHhFoOn8RUATQAiv4wIJ60T3AjER9GfiLPDXu7YGm
xG+C58zUdsyZZ2XZbJqweqkAhwCGHm1Rbi0V+m+B/hXtiLaLYeUEmvJgtNFetMaHS8ZzmPQvaS4P
uUJbGieUlCr7Sg8InwuL/Jpq/kdpl2XgSYmhJ3G1Fzors7PHwGn94gQ1Hq0zVKhkN56Gj3RHnve8
fewfzkLgRqFW9OJrD/9R5EU4i23iGOHo6vm//6Zuj2KZj0qlS3S0Cl3so71mFHoiP5P9sdQ9FB9J
w9OvSVv/1mjia8dTEWkK5rDiLHX87bHwMVRXK/TmlPbPbaU8qUW3DySUfRbdFWXeT68XVR5OiLZN
FaleiE4bgWQ21ER9mhyN5MbC6haOGSleH5bPrllUy6BQV6JM70OYqKs+U+7B5+9Uo2tWStPeuJFr
zIypfPf78szmMCl4se/D4Y/ztOg2bp0qQG/j1kzyl96woNycOV9VQiWcjh96R3BMkYF1ONN0Ghv3
Jsucde1rENRQqoWE5gTD2XE/NU6W4kTkZjsxBGv9LofJz9SJYWKi1cOOA3JbCPdJwoHZlZ1C2RYO
8RUfgL8Vpqbq2DbmSNhUWrp28a7aPsE30E2a08hYsmdOegaLDABNzfQ9E1j937/NT4vv98ddCMXb
HOZRURusAlLYm5T8U0O9qcjI+fdjfvxWjoreWDdZB86FArRNKtEmaSFPnaHMIxVNV/GInGEup6em
vWJo/MOzBBLnsyPvWa55ubBVhWMqkzxLwtFSII2mrr6MahP9BesFB8t/f7Uf9hHe7menOUTVP3hV
pzX07J7tK21Ui1yqfcvYm+KOAuXKRvrhx/rjUed99tuWzX1NsnwzyY9FHqt1qxOpM15TBP/4+kgH
tgUSZx1u0Z8Paf3Ed8w0rU9Bbb4bUbXuQ/3LHqK11aRPXVb8P34todoaVmAa/saXLll2iVVzFBbN
qY7eFJjRjUjXmol0JpyTtHDlBf70WwkNl0N8DjE1v/Q55n5XrcqPOWrR81TkkrkGFP8oWw7K/b9X
xXlB/6lMN4mP5zgX5xdJ2/rnWwzyqEjC0KrxYWk26TJZ9UtjWa+uXR4/fiGHO4s0Pi7rS9FzFGMg
Oik+AnjqqooUZNG/NYWnD+2VY+kHtwdeN0GsQsWAAYX1xRWpupGJIzrz5XSDH8kuxFPRXBXHcFut
//3mfljkFngwcn6E/Sy/8/r8bZGD5Fqhb4fVSSPXyQCSGs8aFbrYfz9G/PDqrLNJJDeS6eiGdvEL
jW6G2pTe44RqxzY8fZl4YNzz6Y4QK2CVeT0bVsVtu76WY3R5GTIgts8PxT/gnP9w+f2Q+yXkHYf9
U5+nx4pEPMvYkuv2PRpQbKSjf0vKn39/18tXevnIi3Oj98EjET53T0AvfrXm0guaK7GJf62Py2dc
nPAFdnED7vXdU7yJ1uMpXHz2y3hNvOmV5fGXJv7iQRZ5G7+vj7ANKtNSeRBWwHMqsvmjnBfzbNXN
x2Wx8NTna3vsIqHRMjXmW7YwUN3Yjk1Hov35xMByezwh++rJ0pAH9/6yIZRVp+YdAAg6tdom2T4q
D8mg7e3wsTJ+ucTHKurrYAGEwGTKm29p/yrK9i6FutDZKFeSO1PfpnAw/v1D//Ar/PlRL3cpZCGr
GfmoKc6n5/fSrE081tX1dZ+ey3WsA6LzThzyS7hj7UsrbbfCnYD/tyetZYPCQsqXfRDonm/b4cJR
MphGapsuyJZ+5qRU8H3oawK0AfeRMRoIiNH3kq4dLSqbVPGM/3lFBxPbVcWn79L+Wmre7kpJOA6E
1p5uPehWOj/FPLJH/zZBWeXBbURq77gbmTnfia2aS58cuxmoJdmAItMXckQRHk7wsyXDHR2S2z5T
zmnzVuAv40HvbgPiR4+xWevzNiTgqDY6QqYcQM3e1g5OBne60qJiXea6Db8VL2oQ//KANUe3AkAF
b4SXv8yruEI2EX/mkxvNaykfGK2sE8eqYWIVC86zrRXRDQZnubmuFasoOs+C/REMMhYpLBumXY4N
aB27vJYs1X+Nifo0WY2E0BHGixD0NnATXq656pU491S3Nm4za6g2XVhB7mvzVeenB6WlW8wbvafF
hySaaQ0azQobgnZSFsRaIzGoFD6v0mOQBzixQHdX3Iop29dd8JZYIfTnXluA4G4Vp1qeIU+/LLV5
P/JInb566H81vuGpKePx3t0jYWdm4JKtovnBsEw799GeinAe14yKConcw2lf8dGCB2tvo1ADMRkI
umKQD/hFPMwibOHTUz/BYfSxbGiQnc4jTL26yeUa0wOUtrj96HBS/dar2v6hF+LXGNaPqJEeO3eC
FW/4N01VYabmmhYMU9lvJMHJfjEQNjhAl5kMIs2msXevXYmXldJ5B1D4UU44pG1jEPfnuWDpQwSR
T8j/dY3CvFFl7ObFN6WxwYFgYX0G8xhJH0IWCK/LKzv92sMvDiUDSm1QjDz8nKVAwtwDc/CHtpo5
xM90HvKWefbQQJk/XusbL31W+Na4MBkEB3Nt0jle3JuFpYZ9nsX1qdR+lSNjizK7doqdX9zvxdP5
ETZ3Mz64PIre9M8XawTj0MXpWJ0GByS+0YCLC8dqlxNTXDsfXnoXqU1AyMMi8evaM2uYWKFgxH/l
Hf99xCGcF8K1LVBOitTzq/itFClFGwzSKoqTdSCxc44JL+P8hTL/nObmVj80Hn72Xnjnz69W+n/5
+LE9/3j0xVuuDGFm9lQVJz1QoOC29hYawK3ii3Xcu1uDwbIE6XHyOPEUGO5n7uxNU9RXDBnFTz82
flsUSijcyZy6KMZy0VoG86HyFE+6zTjTLuYKRpBnFZR/qzXOsIj1LEU5lhpg/slLkBRb9sQ6qljx
EnIxc3tdX135XS6La9aHRWEITd9gECcua9GhwPeh64LyBGXuTYne+ilahrh22HrFUEaZO/k9swcD
gAseoxeZT0bXIzSyECkfVBQFdW9s0/hw5iBe+WTn+/Vi5fJ5SLTSdMvAtuli5UZGx6gmtIpTNjDY
m6p1E8O0La32SS+sJZYK8wHo1onOVW17BwF76QL/BT6q2H9/Eu2H88HSbBuTLwg1gn3059oF12wr
dTDzk5/Xc9GFJF0woBeWMUtgyM46hl5QfpdYw+ndappIyhOPBjsOPgN6wJkvHopIzm1oHkFnLvTA
QoItR/jm+WtAriH2uKhoG28Sxi+/Gf5LY0lWP3vfwaDMpqkWlz2o2caWqthaezJGZ+GqcHdcrv34
Wvb2ZQtwfgydE/eMTgfAgfbnO8K8izFj2jUnzFQenOyz0B1PinjZVFf20U8PAo3gp3BtlYVxsY24
7RI9NU15qm1rWyD4iwYa+MrcDc01q9a/SsDzl/r9WRfFPuejGiiuUp+wUVn5gX0A6X3o8odxhHIe
xWuyPNa+/YE89sp9qGl/Lf7zIaFhaeLixqZdoqjhFIVwfN36ZIO8J8I6TE7C+Ktv51VlbC1lmxDc
iMWlp9Jxo8vkLbhnoQ2D2RKxwLujfwD7TdpLXh6G+h0Z2a1r5dcalR8OdT4lYAMfUxPW5eWiYz4c
FgwLyQRXt9hGzKsV/IdtNIeP+CiX7ULMi6VyRNN2ZRH81bn855cBYwbA011A5otVUCcqStYITAAH
hH2hFyujxadMIl5p9ZVpkumOqMQXLqHvymaqGub7mEBp9muVaqswvvJx/j7a+bV++zQX66QxyyiE
eFafHP3RgB6KmeOVM+jaEy5awsyv/UnNAnkqTQYLLyl2Kf8+5H78Kf/vKxgXrSBEtKCeerM+yZZY
WgDeNuIlUoyGHboOIl+kpl/5Tn8fq3+8tUvARWDcgMqdR8b+qW6CnQLTv/UUxWbUpP2XbTvrBaCF
2A2ddBV0OBfvT+ncPJ+YUp8iGXgmw78ewYZKcty/3+L5lPvzzqLD1bQz3odC7i/EmYp5SEeHyNHW
9UG7ifrGj6ct1v+Pp9jn2CVyzM5eg3+etZQK/iC1vD2l6fArqI5N1O+MUl5JMv/pu2CSwvuiQNL+
GuQk+BHD9KgA+BDuTETyai4E4fG/DaE5/zLcrbpunfEjQLE/v4yvVEGto8g7aQazcthS+dsEM/rf
b0z8XUz8+RTtz6eMDiyduMf+kRbiptmj/mEM8trMGs9/kcdxnalXnvjDhgWyZBh0HkZxiVwcUB0V
Z2SgQzgF41o22bLW1Cur4IftwxOop/mBMMK6hEWtmMmhYSftaYTsDN1knlUbm0MuaO/c6MpJ/9Na
cExm0jYUN8qgy28TO0UWmQZrwcjvoYwiOcdmRxVXvtJ/3srl/qFS4XonKAh48mJlCyn8DqiiIsqi
3ozT7FEezvI1GF4bAtKf3mHxPQTnKfDsGpT4Q1mh/f7k8+/5W38SdyVoVVZUp0K9bXPCo33IOc13
pCVXFsYPDwJgNgC/2PvYhF6+Sscm2xhy+6lEphcIBVMqokEcTCq6bvHvVf/Dr6arFlCzfU5C+suQ
dLBEJmKfQ09Jz0Y1vLcOwx5yn//9mB+W+h+PuXh1teEIeHYKKHOApjz+YAH++wF/9yigu7RwBk6x
NvjAxeGNY/mYieBcDN02m2hrbMyV8OLtNXDyp9dFowEOhz0yMW/n//7bEghknmU6EqLTVOPXmQCG
bepsuHLP/lTZMQnSdA1/YlC0/yHtvJbcxpJ1/USIgDe3BF2xnEpCVUm6QcjCe4+nPx/UZ+8mQQQx
mh0dMR0zmu7kwnK5Mn8zr/VJnqx4oSTkr+XWPehv4RYVLIp++U/zF9RHm1rOzoCAtqFTflc91+YO
xReWvLyyo5e22vnvUGYXPnI7kSsFXkGf3nzpcZ9zUd7ZGPtwr34wvrpswCdzzyZ/+Q8sepZWzNk3
UGZnfqarDcA0voHxDAaleKrw57F2sAmoQP7In1AkWRVDlxdugIvxzm6AUc902dKtnBug2zUfjXdy
1Rcw/8WjeofjyqO1U17Ido7WW/7CVmlQIfwFg3TNDGVt6LMTzh0ELy0yPrtQgKD5PoprNaWlVXz+
bWe7MRRDb3J+bF/d7pvnflSF0zh+vr0fF24ehbRfJOXXNerVsyOsRvEuSBrK1UUKSX2EwRA8VaFr
ix74ghW94yuzLvID3v86SrE086kHzHYlorFdzBmWv4on91Q9JjYozdPU//P27sreXHpVXMSazu6z
E6Bx89AUQrN5bX+MexMS3tdpZU4odvAD25I6GWYnACa7lTthac6oDGHIqHJQY8lzGTeomlwlgeOA
yyWHl8v3XFYKwNjVmjPCwsypskJGwoFNHWpeyYhhwblZyjPCTUD1xvnO6Kk6DiguA0KiGH53e6Es
LHaOUUnhyBYpQ2qzxe7pvVv0cp++gleDqnIswd/djiCLC0NiHBykXKXEmq+PkBdir1Ri8koWCapJ
KH/lavCtCRJhl7bWGyqDTmJKAOvoPTxDJALsVcP7kgfNnCSdJ+XXQnvxvI7Kvuge+d+fh2Y4SRLe
NpVqMulmUe3VzqcwaAFxD1Q666OKuEkuUiwEnLfTY+t7WyAtlSjop8AV5wVYocE2BoO/D8zsGPXZ
aEdD2O+y1Cz3gIuPDe+5J2QN1G2JZO8+0VFFqYCLfWirHrHmoYMFFQhga+Bk3Hd9SjWuoSetZkaO
vK0xHlVq9JtckgAQGg6a4C0INN3/OMgaKUWYvqZdkrwbvizcya4gbOW+rRF0D/KdEivD3ocLcBoS
/AIDIEW7jnuRW6j66Ev+dwlRBTssANonoVDQ94H3rk1gbsgToz3EkvakDZL85AsK3WSyxTvVaHrg
IPL3IoC/5Ha+aBd6jKiAKb17HWojoQSzQxPD6mEMkVgGVgpmsEytAsxF++ZZ6Allo9WjoyBGR8od
94XUH5SWpgaqim9eL30yaHcxAcVvuRRpJ7v661AK/bFpkELRuNIfaiOuwVeMOYbLIPGG2H1GT1vd
I4InbIeg+RSNOSyx4js6rmh6IL5qW0lrHevSbHba4MPHliMgamEkH6UUJQfXov8kpuNv0EnpPnON
nxHU097wgo2PqNumnaRuPaszd3IcD88S5MHN2FjBLki0bEPhv2YeEtEOUM/doAX8tQ86gJJGA5lJ
y6Ut6r0wV/TYO7Vu/oQe+ruRp88gL0G8CJ/Vkay3zapmC3IK4bi4jR8lQVS3KMngtqZOxBQzRcEy
jl74509eIAqIlWIB3lHr3piJ/i4owc7slJNohY+sxA4wVo2eiLQrftcejF8LsukJXghVylAu90nT
ebtUaoUTJAuImmZeHxKk9OCReepbFyVfZV8eaMKM6iFF2ea5KfkuhSA329IcIni/gmfjisdaG+X4
NBpQ26xoQNZFE2hOWcZ3TRj1O700YQFOLz0LS9Cia8ydVA64SqIZtqn7CVYb6U/oG0SH20fFwmFk
4copybLCf6jaLAGwwC1H8MKSVyW/C5Cj7Px0dzvCQmp/EWF23OEnH9Uq2+5VyXLS+p+IAaOw+HVA
zuN2IHkhEr1iWZapgIL3mb+TBBhCQ5oIGR2r7AkWyQmbm113mDIpb2ccw71gW4/aQd0j0Xqq7uB1
1EAw6sfuuHZnLnxVQIiiIoPUpRwxv1EStR4NxDDzV0UGtpsfVOPn7bEuBqCqbGDnwRtmDuLLK8DO
agmeNKEpNbC+02ylQm5yu84enRMUB1C1Rs2GkvLl7TtWuQKDXyxePXRTA/GrJqcnKxnt0qp2QYQm
e/j99pAWrqzzgNos9Z7cKZu0ZPakMf3dmjFS27n3Ygb+c2fq35A4Wcmhlj7h2QC1Wbqd4gE0ekVA
j8fVnsdC+e1C9l+5iBdSGKzAZXYXDgtAU2dpGtp0mpqJPil93tpx8xQhEZHmH29/uMWBnAWZ5Wdq
hD6XHLAWygottnrYRZGwMjdL7wRTxp7GEkGMAliZrQYThVsQ3H5GCULaK9twL+OuK4BA3EwK429Q
sEacqxQ7xC9Vf5rwAA9JtxWCLc6G/Ze/H+/Zb5m/0VoNWL6bB9mrWaJnCBoBLtbtCEvTRkJIEJ2j
hLv6cu1j82dpQ55kr63yo6zvBE3a4Qm9llcv7bDzKNOfn+XVaKMiMyOHGW8vWEYPw47U4km3o1P4
DI93axzSJ+kNYmx+WEt41yLPZnOCFKiZS+Q4yWHcmOjpqM8K3hPlRLb1jHEvpsGK2chiw/nf4QJr
uByumGpqL5dRhseatK+5CrbuB2tnveh7NAby11XLrYXbAALY/0wioJ7LeH6nZXrWES96M42tWO/3
oKF4V/Nhw2SbbqwDxBGZ1NXfrMW+vX4sUb4MrXuCD72Stn7md49ADQ5ozR5FuTveXqZXPmq8Ai+G
OLtaY1QVW6knjoH6JHyHjzHZbLEBGyJs0B24Q60j2nbH8iW8j3eYvd2txF86sunC6RNSg8tOn+2T
IRdFWPScCiVTCtlyI9vit+E1wxGwteU9VJPS9o9ofO5uB1468c7jznaO1OZFIU9TixOgpn5FqXXl
AFiqA/Fl/x3ZbIeEYq8WokiEdo/CMWbYsL3s9p41u5We1OdxJx+B51Xv2vb2yBZXDtU24w+OHa/0
y5XjdpqRo/Ofv9aafBRCfwu1/USDYO3sWfqCDI8w2CPToZ5+x9nZ05i+noeNlr0Gb9Tb7OowJUfF
VniZICcTGUT+eHtgiwGpU+DQKgOLnl8gVCuKom884CYDZG9FipRNqigrw1oKApIVEyhTgwYwf1ln
DWJkgsTNEGoWWnt3qvzfrDwqLlP7B6QmlcrL75Z5Ygw5DD61mkqHpu/RdFZX1t7SpjrHBM02dRKn
KD+7OZs617VN1ajI0JafuKocF6mDvM1W8qDrc9LgW5F6MTc8ANRZ+pCbUqEk6M44afSgcq2n4Eio
LG893rt/uwYM+lkWpSsVNL40d+nyqXroYQprWWq6u1QZn8K6ONwOcf3xCAGcVqY8Zkm4Bs7mx2/1
HMMQ3TEghUV+sRnrJ7rQj3gBp+bb7VjXe5VYEyxeIhFHqWI2UYYk+xhcBIZjhvrGgr1eSaizUa29
HeZ6UV+Gmf78bKtKWY1wrkKYjlRLNT8CrFmJsLQCaNQDHVHwQNTnLWd1LEoEUIhgGHlhq3nz5FZ1
v5F9YQNp8eX2cBaCAYRRZJhapMZXkBiKK2EQ5NSfpMHE5kB7LaL2aEnRR5Es63aohfsRcbezWLOl
HQwmCqX+YDjiS7MDHJw85ftwm9iFZgd3OEo8R3eIr9lkAP7ruLKtFqbtIvbsblSloi+CVDQcPRU+
Uo57L9JmZbEv9G8ZnyJK0+tiKgjPbgsTToYgajVbt1e+5gg5dRWlObXAEED/GECzg/sGahUXolE5
AldxOlM6INm0sn6u00l+Bicir1FNEmEcXK7QXJAE2PcovSoQZNHR2rjNo+jRnkRJTa3fG2NlCS1s
POIp5rTV6Y3PYUCKXCGZguOBk9MiautPqVXhOrXmcDpd8ZcPYO5VRabBS/kUjcbZ9tYQF1UkDkPO
RSA7FeRzofhYIdOL8oEt+OohT7+n2evtJbv0KSlUTqg68Bg09i4/Jbqjo1FYnub8Md4AEi5hjQWP
GaPgU5cb21DTXhIzWdsoC8cm5i2SjO8kJqFXcLgm9Wsh6wLNacpNNey8jz16XPF+3KIsCQ+n+qwM
z1r2NGxpyq7yRNeCz3apB3cXtW5fcyz9O8po+CFBStbhFugeqgZrb5+FxcMxx8rhEUuvcX4JVRVG
q6WaaE6JGoLlf0loaQNyXdkSfxK12eoxFO6E6RYCwzw/U6U+Nb1OmL5ot6UYG0mPAepDrQ0GaqpG
IUG6gVveviGWwK2B04+/Q+NmfMW2Ynt7SS3g9SYgCZALrlyAOHOUT5XqZgjTW3WC9NPkBAmssqUQ
+akfd2nW3IXynTgOd55IpfF25IWjHqiMLpom3JxrIFwTtJaIWZfqgJHYWODu84HhenmxyVtPWgm2
sIrgPE1zCjbxGvvW53FSJXWuOl2fb43oiyBptoriaO3tPUFf+abzkYGW0qky0uojozWBSFxuUzkJ
qAfIffDqNT1OcjGkDQtnAhNcUxbIf3mTTMGAI5sKt4SkQju9DDZkWj7obRK8Ghr0+uR3GP0lUO+f
ACoALZ2cWZ6jcpAvAP+HcOqrUT1KzQffKFbmZr7n/gkA5xjYssXsTH9+lsIEVYYvCLZPYM0RWytj
mTJ7HmOSpw9rJ9l0Kp/vuz+hDAjnfDF8TedPgK6xmkRwBZ9C1bDTvxlH7T474Om484+uYPu7td01
v+b/iUexl+eGyDKfTY6XIxbVu6b/CgAXYQpZ/FIFxufb+2jx83HPyXQLmZ15XRvonImmATE6rJWU
ujtWerGX0da9HWZ+9/wZylmYaahns9QnCCZWre6/eqN5L2viIcFlwnbj4CDnod33UUBfb52LsRCW
y45kEMS9BSNz9gW12oxDfE8FZ3xWD93OE/Hg2EgP3SE7SE/pm/Eo7qlxdz8xrERbauVJshJ8XnS2
RuxmK3kUnLho6RqByTW/wxjeGPo3F7X8xpBWAi7M5flo51XnXgLrB0BYcEx0KWIVBZpJ6DarD389
lxdh5Mu59IOhQ5l5EJzAsu5G1HSMSEVq6JOChlozPMvjj9vx1oY1bcuztZOgG5sKA8NSEOLKLOxE
ULJWm2Tl3F3YbRfDmi1RBX53UMa94ISVcm/0/UMy9qe/HolFM4xsCPaHdgW2a/oaW6XCEJxGq3a1
aUFAOOIutnIiXlVD2WwXYWYjqX3Q+lmtEuY0nCZ3+/qoPPY20sN2sA7hmD7/7FQkGjkzQDF4D/OH
AgRLjmCamM7E5ZqU4++CnbDryTsUQL840Oz/tpD1z/ggqkB8IIOe13v0sATPhc6Pg62DX6p3jZui
kbbKsZ5eONcD+98w816Aj6+yUHui4HT58Or27atlhJ+CXH+gl4seUlm9+UHwJNbFHkIRAm0FLsa3
18tCKsCn/fcXzN5gFh0IFND4BWKPQyN1bTWpN02kbqyiXNnUi6GQTBCtya39iuThBcHkndCwyQrt
iBrYMa7Z2MGxGT7eHtPCbgZqSnUQChSyhfMHnVbnXhhLBIrdb12FhVz72ZPX3lcLe/kiyDTasyPD
00yU7mPWZN0d/Oa1p1r8X4xiIhBLCN8YV2yRPE47WY5KwcFrlJN2U+LD3UUrePDFOSHZAPBFFfWK
7CGnQlt5Lgdfis9CFJyklkp48dDW3e72aBY/Fwb0qJMyKVfcDlxLZCsya9YZkjObcfKwbgRzZTEv
TvxZkOm6PJsT8J9S1LQEkYUPg/RZ0z4n2JfcHsjy0cfJKiNHRKV7XqNLhNxokTbjEL9LnnDNO44H
7eBuMJrZQjhcuW+v0Gt/DiIeehY8L8u4ErAI27LuQP38c/Rh9ADD0t1adrtT99qpezDe0Km896qV
sIuzpWMhSXV9KrJPr5WzD1kGgqZkcSA4UfBJ8J4D4a+x+9O4aLkAFpIoQaIsdRlBRk5K1LtMcPpA
4D0JWKaXsU5suno3JP4Jn7lTVXQOeQBcSglnWAlbm9pD+MtbI58trRpKoNPTEiGSq0JoDsOoHxvF
dczkkLoj3pxo3q8yVpc+KWeSMomegEWe54lI31tF7Muuo/btfVqP+C+ozu2lubSZYQRLSBzw5Lp6
pximW0qK27mOJeybAs/j7EuT37VrChOL3wsrARY/mndXbxSoq13TKbVLtSXDUrBEQ5q/xyvknsV9
Bvzvf8NMH/RsDVL39NNmChPegS7Lv8TbzEY+0JZMW6cxuF/rei5OEGoNqOzAB73SVcEXKI7aemQZ
CGiso8iJyPXt+blqy/1Z9GchZudTBqIOpyxCiC+hU1bb7Gl6KHiniGG12FXRL3kYEOjkpeC/rsRe
yqGokSoqOCkKDPPCkaCOXdn4meVYn9A+32WPE+w2sksUvB/yr+5u/Hk74PVipKQqo4nDhoJsNH/1
1X6AE7YnGc4QvdfFSasTBOafZGXtmryetql0iysRRALyinmm1uQifg01heqs/j52v+L+++1xLJzA
CODAt4BxIaE6NgfBUKjN0SUOXAdkZrlF4zM64twN4exja7e//X4ro1VPy3ENhHXFLWdcXC8iTH9w
0mzo2RGpuqneYNiDdvJD8GSesBTb6x/0n5PqHXKCX4N9tjbUpW95HnH687Mtl9aolCLkaTn1vtvV
INCqV6w+t+azZGON9Rjs/xrY/meMXDATdwK1lPmp2Em5HLe6aTpJ425rS/qQK5AUInWl5H7VavgT
h+uay4b2rTSvq/hKo3aB25oOeqM9CobCe4X2ww4N6nZDgoif+lZZqXstHGAq7QQQ7oplUeefIzgk
qYFeLjWmg1oHIWnDn5JDgAoPthwvazyXhe2GjBbigVSowNPNt1uqj0qvYSHqmOZnA79yCc9CN/1c
oTJ7ez8srBGIkBJMJ+4xDrTZqgSl6I+4gmpOnEJOpnw4jMbxdoh5LZTJIoRJX5Jlf13jTlw59yB+
00UontxIxZ5IRDr6hAnhdPvvbwdb2t/c/MhpUTzkUTJ/XOZlE+C/UujOVHKL4RN/w/wVD48799ju
TIwbnTg+BOt17esDeRLNAEjEi9awYKlcbrYBgXI3kMMpbo+36Z6WxTEgsUMUCaug5vk/OFGuy0UX
IQ1xFrIbtTwS/n9IHOq2wS+65NErIjibcaceR5t+4qF6h+O69qBe2oG83XWeM/DkJE7qy9hBFBfZ
AEjeqT/3W2UbcYQ+8tLcDtvxNdhbd6tv6+s0hcH+G/BPX+HsMMs8hXQrVzTO7W6HOImtqEdhp+2A
TDvlR3kT7KNgv1aQWwoKmxLMLJktWe0scY5TlIpLXaeMD6ApoRKdlU6JddnKml1aOyZADh0ROEgS
8+OM1yxaxnKrOvJhwjNmB3dr7PRPHXeReAztbuX4XNjzsJ8N5DoUxF5oP13OnVsFY4NmguJ0qAcd
TbcGcwagdqWAu7RELsLMrh9Ss8RsA0FxcO4NbNVuDqi472rcOXf5W7rLD0K6svnXBjZN59kaAV/f
x35HRFjkFE/F4jPJTLaW9k3b6rLKM614CLATxuz6kpPqqqLKoilOroUNfsvFO/4Kpo0RTQQlo/2R
ZZZpI8m610oJMfLAiFZy6WlvzX/AxI9H6YTWrDY/4twoRqfHr5U/9TOMbv9DscWlrwkyQmSdIEzC
sXb5NfXODduhjBUHt4S9BRlWWSVaXhfMpo45bSt6FTL4mFkIt1RFzutIclpNwM4Sd9Mk0LFFTp/a
CCxkE+3U+D4YEWJPRNhBgV2oaMsH0lZM2pMXfheKfFuW4rbF3QRjiCcl6p4abU0E4fpDTOKW1A3R
JwDZPE8ZczMcUfKtNCcctK1HS6BIV2Z0Ya9ovCS5tjho0MOdVyHqNnRda4xVplTZp9vgpX7PjxWn
aW1Hzzq59vb2kXN9sEHVhSnOwQ3a6gpBPTH6TXdECiNpHvw42w4SrgbRyrm2EmReDk1bra6C0GdQ
7ccw+JLm99Jqw0a+3o2MhF4y7W0gcFdgAQxcfOosg+KAhZA+ex+1PdYg2+BV/GB9NOCrWi+itBn2
mF4dYno2uDh8+ftPqakTw5+O2/Q2utwmZi8WpDGF6pjAd2X3l6i8aThp/X0Q/uX8hYSnfNXA90TE
9gHVc+aYAvLr/UYqf4SxsRJlIXmapAO46QwoiJN2xeVYLDkIxLpqZEd+UX9HmHXiQHQKXuPf4r5+
Al8oVzYfMUEm9PbwrjOZi7jzy51LVtZ6i7iS0Ry9UXpr9eyAj8XW0EPMxqt9hyHA7ZBLm5riJacb
z2g6LLO7wkD0OcriWnJS4y5RX3zMvf46AAU3MCzyn7bDPECKq3soDK7oaDh7jtg6xsnH2xGulDp5
yV6EmF4RZ/edJUZW6dWW6Ph3BmjnCCX1FpRMvrF+iId222+FjXTUPwhv2UO/C0U7+VGh7N5hL7Ly
S66fK5c/ZHaOq2LNCRYyVgwaD3qB/Zs22rpMPaJYTQSn7OTy9ptiTZ+VwphOCe5y0GarJaFS6HxX
xOsVf6fuxiPMKTtwMkf55u/WCklX7OZ/vvK/AaeVdPaVy8zCjDPmK2fVz7g7KX2/a+WHaIChWLzI
rrXXWDuq9pX/09p+XBorQAVeurJBfW7+qEDDtnSNmLEOL/XWO6Z7wIlUixHpV3bDUXjQX2+vqKV5
PIs3f1GkY6InfkW8DpTQ0H43wOwH2V1R/nUGqvEWlFDk59AW4XVdflL8SK2sLCvRUaP8qXSDB1Vb
EwFe2N8kZ3RCAJTTPJ2XIho1y4NG1UYHxfePVaTeG2m+cokuhQDcAUAOch1P29nJj+1cWihFNTo4
0O+F3npPK/3t9oQsbfEJmcrqQ9nlWhTJjESMnmtjcMxHah1Ta9bbUcKRNq4zoeHKY7OPUEYQbP0T
PkziPtunh+A99Y5Q/m//lIXb/PyXzM9ouRxEYRz5JWkvbXT1U9N/SjCJ/78FmX3SUa2VIAwJ4nN4
KBbnV/lTLsv/YxT5cvkJmZYGUq0PHFe/VPyG3frkRdp/E4SSKU0eGK1X5fu2E8ymNuTBGf3yDe2a
H7nQnhI3ufsvvhjaT5wRCAZcQX6C2GirwmUsSmAeisAMNkXgfRGEcSXOwtFAhYgHB0o1xJovdn+Q
mjHzysEpCv+j2Wv3UVyFGxHXzhRPuNtjWowFuQ85RCirV7jTrpaTuJMT5kemHutLthl979JwqyGA
cjvSwqIG6qOR2MMppTU7S3jSAn5DgG2xE0VHtXbtUH9q18wgFo6J8xjmrEyDN58eUPgVnQJhg3B8
G01x7Z5YyJ8uQsy2TVrCLHdRanOycj9ZIz60QCpqlJVfol/hu/GqYd/+zfidbUH52IZz+xsuPV7I
oAzwgFTUkQieneY6bWcygPGfGxlJjpiDKb83XiBb2eVrt1mryiwHBN1NJRl48NXZjmBuFJlmIv6p
8emk+y1SADDZAda5G3kjv6PvuTLGhSVJL1Emyae0yLtpNsa8zoo8CyLRafcYHGzHI2KqmogyjbBr
7X6H9DGctnBjfVhrGS8FhvhJggq0E0bEbIWaYu17gqcOTil7G61518rgUQy+GJqwssGXtoKBiwgP
DJFcY/7cL2sxDHF2G5xKeDf1p0T53WqfVr7iQj6DiO2/MaZ1fJZKxYreDFlQMBiElSQMzb9PxgrJ
nbSLGnqA6wW8har9hJb/I/jHe1eZ95MSUUNNpcdHaqLOQQYY2/0kGT3auKc+Z+sOFVc+C2SLFkYO
oFepakxkiMshtm0EAAgFXKezRTv/IL9KAD0psP3Md9YBL1kUJ7AR7v8Dh6OlbXEeev7eblW5x8f0
T+huNxEgUwsnjmorHHDD8jdhsVpGWPi8VKDgHMHFVhH5nCfjlh4KeRmLOEk/T5VL71Rvun129w96
4r/Y95TWwbZO7E6eqPOnti+a2CsLbcu+l/YR/Ecdgtg7lq77+uD/8pDlXzlYrzffhG6ZICiTURVK
SpeTWZmBYfRI5jpjh7EemkK9VRwK/Wdirp2h0wl9+arhdp2Y+SjOUdC4Qu4mqP4Eqtk4vYpDu/pQ
xclGGu/H/M3HUi130ZF8kXBNtNYkChfe/BeRrdn11NVF1Jcaq+YPuTS1lXtJshPcuJqtfxxfXboJ
9UbYrr3jrm/Fy7CzK0supSzvFQZc6JqdtyUAIgV/4dsHztL8sTwnyDqVGcyRLucP2FoQxtOOqLJw
Y3ov6dhs8up3qbzfjnPF7aK1i34SQrvkR7BW5oVMPdZS/LaF2oHjGSRbvLodPAS3fMTP1Q8MQgvH
haYb7yZQ0dq2uD64J34OvfnJ/wnw1+zEKYYxrrrSb5wwePXF98KrNxqov5URLkYxeaoRBhWOPxST
s6Mbv9lYlfBjokfBK8QuHicveZS3lKfeZmT5IdpaW2VlWywsEmv6qDzj2Hwkk5fzR/ldQQ7IrZyg
NViGeMaGb7fHtTCsiwjTCjobFmpiYVW1fu0UQXkQE+MYF9Uj3vLb22GmAsjl9oaSPuFdEVoELjRX
UBXawVPr0mAg3YMflt9iA71099Xw3S0qRyur8c9cXEWD24r2G2RaLqPLQRUW7vaQxSonehNpvFQH
k8xkr6Dpg5rRNqU9Dkal3CXOMO6l5JRsvb368e/rogwZrhrgqMl9at5ZpmxRNZnpV44aYo7YbE0c
KfphbfEvXHr4rHHZ8kAmOVLmxXkhTf2GE6CkBtbtxgdUoIDBDM949x6SvXCnrmgyXq8Xwk2JIH1e
k6rvbLMJUut2TWuUjuU+l0iMS8pLpH67vViuT62LGHMaQOUnEX7rxMhD4VNcibssqba9Jm7BkK5U
QReHo4oW5WuW55VyDy4hkGCGvnQGLbGr5EfdyHY2BmuHx3WRnhGpkCSxDwECNr/dMBAM8xq/Bie2
Dk04HIMxvHseh0ddeaMrSmlStC0r/evLm26qCJqcC5US2nzP5Tp+wq1Zl45UenaXaLsBJ0VXfYuK
Nerr0u5mnyHNDfSFotPsmPIKUzCsUS8c3+0Olqvsm7g69EO+bdPyTvb+VitoakbTJhIZ13QCzg/8
oBbavFM4s4T61GjSptLXaj0LK5BTXsTMjRoat9nsAEmBELtKopROYpU433aQAqXW24rYLFAP1NbW
x9KBdRFv9i5oxSzuhGIsnaYRnzJ4KFgXvQQjAq+qgh5LpQpYLDXypnbFYZO1GdBBKvdBX4gb2TM+
9KH5ATPiY5Z3X8QoiWyQof2mSjrk7ULjW6uOa5XZtQ80OwZGoZWlXucDDf5nKfrdZi+C8MH9W1+I
aaLPpmFeORAqj2pMq3LYpNmpzpMnc1Tux8FcQY1f37KEoX+lkeFOav2zLEnopMAcywaDIfUXVsV1
tFZvW8C+TYQqtN0RmiSTnifuUR6HnZszv9qz8Xl8mPCKMgnZQ/IA1/ROem2+t2syAgsPMWKSEE2Z
O6Wd+cUwGCqkiyAtaal2O5yIR1TeLTvlRaQ8Bk7wU8WL/sdgbpJP0pfb5/c0+bPr9yLyLKfAxKHO
Ki0pHfHU3inHf/rz6WnVk2zhVJ0sDaDS0MQl4nyXBqMq5T0jDO/Mk7QpbP1OOTR35WFNEHfhlpi8
4KZn7aSTMD8OvCbXZWEYC0cO/YOBOdkYpZ9Sz/xw+7v9uTznH472N0AfYMIThOsyb0lTV6zboiko
qHdOV2WPrsQOV7v+o1mE34au7Da+OzZ2o/pf3TT4rvTDp7HpADN22OC2vdtsBjkMD1o/ynavKY+k
WGGe7/3G6GzBGtWNHjXjRi/9nR+VMcZn2VdVjH70nf9Z1vMnQwoeXBW4ndg0gW2aWFJ04lMLsaHU
rJNp+dswk/fF2H8u49jayqb/HBUV5h8VzvKulAybWM7u9EKN8Y+XI4y13bbauEOMAWyFT+Xtz7W0
q2jhTzJoQBKpyk7VlrPctdDpkNIymFZ4/KEPdr6EXZOFPDXVjWqL642kbrp7ayVlWLjsLqJOp8lZ
1CqpIEkapAxWjlK5Enwzteonrm13Zacf6jTY3x7lwuFE/j9pH4EfvLbShSxl+c0wlE6k93aMx8Uo
r2Un11UpSnv/hpi/gKvR9Iqy4XQaTv1W3GnH/rv1VO1RF9zUL8P7WrP0z6tltswv4s3OWy0YSrP1
iTdaG/Ek2ulP1EPFN9ew1ZNELfPPu0rftrv4o5ZOOuPIr9oS2q4v0m69YrWAoLgcvnw5oa0kxLpR
MqFohjrlg38ot91O3HlPwZPM60G6r+/Hlyrb5G9lv60Pq8fYdLnf+hyzZRyX+ViXEvEx/zsI76my
VbwPzaE9Tgs5xDPd2wTVFuM9682V7PzXf9HgvfwAsxWNg5CcYkA//YB+q9rZCeXeO+kUHvNfa7je
hauBqTcmgKqMHdj8ZebFatbJU05a1BE04uHZQ3XZj9I7X3K/m7m7SYbwMXeDtYRu4QSnNDE1RCcR
UO6KyznW+hR0lRWXjpkqjtgqx3SsDyjXrmD+Fjcr7XDUfP/Yec+mslbQKdHbsHR017VdL9hStdje
Pg+W7nWQUiomhICyeE/MhuIVIxwFOSCXoP/v3aMND/LV/ePPq+z8k2fXh/Uay/ImOYs62yRpJQxi
Bd2XTTLEm7a1rXsQ/J/ae55NW3kPFvWQATJKT+F9skUaf23US2cUmHOGTTYzeSxcTqAZJ2kd6QZX
8KN60E/pPjn0CFfDmZV24rF6H9aIGFeOaiSfyMX+G3GWk3vhUBU9+i9kF/Wd/6EaNvmdsqfyQ9EH
U5ZhU7+PD1h18l/0Twa+mRvpMIBY1cWN3+PAuRWc2zO/kHNf/KBZzl1XNG0bhR9kKK99+UnJ7ouf
ervWEVyc6bNxz12WBsvE+zknTP55oFri29JRfTWAQ1SbeH83FUbTzZMb7/t0l21xIaDcdnuci/f6
+S+YrfAgiD1FFfgFEz+6eGleYbHn90DZDsqu/+V/NT6siRUv7VtMutApA8tAojf7tFLa6XlgqoWj
F+FmFL8k7UrZZKHKzGr6N8L8jsUktZatRCuc8VO9ze+ag4uzT2/X98XW3Lib6rk7rg3qDyJhfrGc
x5x/xyxRKLsxqsmUXLmvj8aLuo+2qZ2tSJYsna6ANkmMJx8EgLmXm3OM5Sm5dAt0G/AX0/Ijgo37
QOxWwiwQzviIE3BmqmjAkZrlx9gWIibSsTDaHyk0pTeSoqOCooix89pN522nRlrziazP26/RXxZX
yFno2ZsmHoSkMKfTQDB9fGqAGpTyz5V1P83H1XxRKELQcLLDmZ/sflOqWT9I7Dze+RsxcDlbfSuy
c7fQDoGXGxurSb8rsvgJ7ah80ymVtpFQcLNv/47FoZ79jNlRL3ugD2JrOgBC95OSc6RrqznnYgwa
k1jqTp2zectc8NNQT5OucETvs9QkG6/9fXsQS0kVHYn/DTCbL70pTDUO2oJ+kkl/XMcwJa9Okmvq
G7GT3gS5vIcDsFbIWRoW1z9bYAKp8ti/3AiNNaR+0hZETfwjsovbRni5Pa6lrXYeYfoFZ6+PxIhq
DB8rthoAId+Sbcm498pVNeSFpzWtOChYkLAQjZo/rY2xcWO/ZX7iO+/YPfrbdpM9WKfyoK28eZcS
QqCMqF1SHqFSOftiQRX0uYoIFUcHsE3si7tfjRLabtrbefMNmr/tl9KKqMjiLJ3FnH3DQWi0FPl7
ypXpaxI96Mrr7TlavMDOBzU7p5Qx17pII4B4oMGg7XQeEfqHwA6/WYWdPiEqso2+/zcx2fsQFnRY
7vP+lNEqcmN2afGnN+zb3aOOoOPWIEESt+VX9b3UtsLPlZhLGQk5IciXSVfsiqXXtmGhVJaeO7i/
u92WU0JHTS2xywTPDbt8UyUQeeJWPhpfhlU77qUdfh58Nos6ziXyWBK83TdvrZPu/efk5H1sH6an
k3LAHSr5Cfc4/Opt14ypFhft2bhn8xsZnlenBX5oMamhcmyPEC/v5ONa2Wkx1QdsNl2pE8pnjqUo
h1gvNXRTKaS5J+8JCuuOs4zayrbeyQgmCCf1e/BpNdde3B+0DQCG08FCs+PyjBG1NCz9Sp2+LK3O
TUmOt4sOwQMa0jvrS8nq9Q+3V9Ji0jl1Kv4n5OzOkRI/8EeByaxBbfd37gmd3aN7oB35Sd0VtmA3
+yCZ9HhKO3u2Vpvxi+nZefzZMcTjRorDkfhSs+l8+3P9oO6ywwfLlkGaYsB1p9nrFP3F7XM26NkK
HvoizMKG74wCvB0V76rIEWjiHYUc8+3vuxgJ9A/FsqlLrszy2ybppaL6f5xd2W7kOLL9IgHal1dt
uXi3U+VyvQhlV5VWSqJ26evvoRvTnWYKyduNmYdpGNORFIPBYMSJc+q1OXXz7IF3Yk8rGXotj4kl
uJ62PyQkP6FzhMN50Y6spNaw4sFpAP+ZILbbeSsG3l4kYLadnezmLsaapleRx26ghFHlZkkhHvco
KvDPe0slCkZP8SW7wPiOqtxt+psGbErZeYWCeTC9VTVAT+RQWWBinwMtaD3psX6HGNO//s5ffgfn
xnKK0oBB8TsMVXW1PvViqrtGU7pS/Oe6pa0TA1NIFRHxgQTiY4PpQBloXBX2oSGYcw/4CIR7Cjez
XJBJec2f/sYCLg/S072nO9BYqaJUNLS1ESc+uRDQ0VTtS7V4eG6emhV+AtMQaN66J3xrVAPGQPaX
g/0u5ibdgJl8dk8w+feXRe5NTooY4uPrBIvhgBJdEcS+/hg/GvU+22UH46j65KVB0ffVepwswRna
yLyQpxpofSuARF0MOGMvWmNpa+wtVVypu6NJHWAcWmBlK+aDUgq+DFYLFDsuMq+4MqSp0/7aV1DI
aKiGjvsscgATVH3GDubvRVikTaNIWzEPC9YJSItwF1qJHKyLSxVrw3Bx/ggMK4o7fgx97CVUvHxf
HfsoEU4Xb/kPOsYISiYuOYMf8p9k2kxxPDanxlnguJoH7Tf/+jFRNq5q1pX+2wYXY8G1IWVDDRsI
7M3ojlDiGlz8b+eBBac0NA+QxQJRCWq+sH+PXGknrK+yy4N71335DdzXlYC8Vo0Wv0E+ZvviCShM
CCB5ptv8NMPxN5ryov3cclXMpbPMHV3yC9Bnr662Mya0ObXO+JGrqLK3ORDCivVx/etubuA/dnjA
pY6qCaDXsOOUMW7K21wVVeG2949pCOPkAebClxbw/FXL1e7+uk/sPyQAqCyabwj0o5Lf8d7Z1T7O
oHrTvWQPxev15W3GWFbIZTQz6AvzidAM6eSR0IQFuA5MyOWRli6Y1+ZD9ZDdOZ7uakfI2wOiSL36
kO6JD3EmUXuA1U4unAcrRycXbU58ga/JmEbUgmGvcUhm6uvTD6Qpru0sHi1C0ouqHAJj/PwTXdoG
0DdsqBH/7CGjnSqFT0GMUTdjWBUiWuZN9wERGKt1IOzwWKJ5itOWWnp9ktHTbFA3lWeRdtAGQNcG
/dHfNngskWxOxJwTqT4Nx+qQ7bMj7sYgvdc8lsaK8pDNBUGgCDh1QHTR4fi6V2Y1geBsnutTpf8e
MA231pMgwdjaIFb0hwHwTmC65qsFPBaGluooMDj1yRiPg4Y9oh8DgFiSsJixFUUwcsU404Auuyi5
W6vTj2OX05ONwfc1fqvNj8Kq/8uCTBxvQJUAt+Fb3vpYK+DzHODeg/aQSPq7ns5ZONgSeMAB2dh1
zfrvqQ5xnhXMu2BJoFnih3wNUpq15bQwWS+DC1o2v7frX9dDx9a3wwgxsEngcgLzC7dP0hxr0yJn
zclW+l1u2fdVBfi5Q0WljE07kLtAAshYSHjoytSONF2WHE+IPgsxbS7j9aJiDk6llX99RVtAQ9DK
aSYmFnVMC/GntZb1GlxKBthG/OUPuc/2mAFxdYgZMKExTGOKypBbT4lzg/zRHXtrrSQLBtGWzFwA
y0DpGKQhZKI+lhHNAFAD+OVOJKO0dcIw/60oOL4Az/D5F1CW8VDqZg1iO4wrFV31IffFQ+pkDyh+
7wkVneitmAH0IVDTqJ9gUpPzFCfP+3bQsMqxfFvkRzl+E+zbxttP05mfg90O6ST/NkowMzeb81qf
emf1qO4EGErNbiAE2Qc2jHuMz3pnLeQ2hraJl9o12KWHbgpHqJm7oEh41fLkmLeV7ZGkFG7yVm4E
cg0UrEBIhiuAbcdZPbNV7TKpR9wBBFPM1lGnsU+hKqoUr6DIdzLqagNkTOdf+vpaVO9g3Az/y+ex
EBEYbB3kM+wHnv+A2jCyhCxwa82TPuh+Dmf0vEAJE/sfSAyr1UOk9ZqdqBO+eXLP7DK/OLNL5kYe
G23CXYFje1hzB2Iok/otSVBuECxx8xvDkxEfUA+HI3w1haG11iqXrsZT0XJZRw+DW5LXA12w+PPd
8i66Brfqnxo7Ov8zyD2DiZoPijb2nyfX11cvS1wtbMJ5P2KowgGbwS8x9TvEIrEMPlNCkQwCB8CG
XnKIECVVOnVu6lOGXCMsq/6Ps6y1a6pZ7utG8U01i5u5p9CKN+cntVTvpkIz3nqrkvakLbSdPqaR
OuUn24IusqaUQU3tXT12QTU7z3W/YPwspz/WanzDnfmW1PotpjZ+J7YEfcC6OLVy0bhYddQ25g2c
7Wgb+Yu+Gm/FqB1kXXoicumNjRKWVh7UCz2kBM+7fE5uxq4/ZjEUeEfZjKweJffJfJKmisHjQwM3
obYOOzo2wHTJzqteqYdCrn83oDV1u1q570w7mBznDfSEKDWbcxqMsv1kmnSHaxRheoyfoN59NJUS
IBL7RzGnkT52LwtZX0pl/l3q6V3eG+CETr06NoIen6Kr06ehTFBxW1ABLIadZQ+hrpBdDX3opk/v
rME6ToPplU11uw4yJlRjSLou9YM1Nt6iTjc9aQMjLsJuIVGSA7bUzzeV1LxBFPZ1yWUMiUz7vGsw
kIa2TCbLh3JVBWCMzdwPJxrvdXDboozJpc5DNeuZNJkVLnpXBxgt7HYEbp+kfuyO92kgOtIbVwdm
naE0hUFQPGl5mCDiSFZV7VKdZihqyXOyU8jq2/JrPsqhZYtme7aW98UcVwxJB1OPtUytcD9OwXxC
ZfjdCiw8iGbGzS8qbW1hlHUMuOLqR6dGR3HvaxQZcLP0WQJzCpTpgPm4B/fT/fBN9VKP7uJTESV3
eNS+4Oz0JJiDHjFTFFg2HvOggwVGlw3hYHiJC2QW5lQw6YQPTOs/MzG8stKe6PxdlgHPLtFZychN
r1uiG2IjfH6xykWzJM3JaqK1ArIG54Wm0k8IpySuXuL0TdaTWqVgD3LcNUcTpKjlO4Aqvbw13L6f
RCnYRq6AXwLuTjYgZ2Efvm5BU6RDLHVDdRpST/ue7ZsHBKaPOsETVL7NoSkJ6KeIIPEz4eHC6rlR
nvegade87SGy91nlyzU3l31IoTvPbJ5TMV2gfczd8p7vpuOyF234tnEHkBMHvqdeNFQNLc1zGUPq
p651i5/zbf9QviSzp7/VH8ZODaGyfjcmXvo07Z2T4NbcuKDB8/qPae6CRk2qyjD2XIG20fGmjO5H
ZdrXM8Q0dajA1uzFdeiNsNCWx3R41k3kpEWHjkyq+GX9IvgxWzvPmObxTMK+XwyQVNRZOlJrhOXC
vhVigikwcijeA0JiHKug2sXi4bPP8g2384DpOQ7QteBeunifdwVY4YcVH1+X9KOGUgz2vrDCZRp/
WJVluLXZv6vdnxH8ma7W7iSIKIBxWg7Hur+L0+Uez5GDog6/i6S5bWP71cjTx0IffWsoT6R28I4o
8Hgoa4wi54UvLS1YPDrdL5sGcMe6/yVZdedf/5AbmwrCYBnYQwQwSGlzJyjT17bqurLE5FcSaD3x
0TVwjUUWxAyBGR7tk05k7BOHlCcpJr4Ry8cyq8JYJoLm+bYZDU9Z9niweTRlTCebGEpanmZn8tai
P1j9ALKxeH/9o204H97/+GSfU84X8xGJWRf2iAzqZCX3qfKuEVFpfav+/MUCF2LLRlMkdYCFTOt3
c6MAuf1DXXe9/bstZC9vyiAB1aBmTX4zvfeJuSuIvKP6r0VzPHP4c325F+krE/LFBYM3tY7C38WY
NbCdVREnJZOCnjDZCWYpkDf+dp6B+gvoAUBkXLCiZspFrZE3yn0CWvTLOCpQgWa8rdNuPekowu+U
k7bXfyo3to8x9qc587pHyDWhrV1jKkiwzRcPbv4ncE8hMpZWXPb4CfEPJax+zdAI8dMszCKKns5w
Wl4KNahlYbWa5SnnYYY3ywXapSzawgAJX4Qy3SGXUKdPDW9tPqii7lCdAZfW4foG83kab5Adq7On
11D2Rmox7WtjNHzH7g5Vbbm1krh2/tzi0XvdmvCzsnfLmbmygvLOWOOz6k+jv8x+e0CfLn1A6wp8
saqPUQVAX8qnToCW21wlYEiQOWMMBTa3m1Zp1VlTQ+PXbMGxrfzQOtOVQFvey6ubtKl3fZV8jPj8
pgiqJmqSKER9XuRni4yrWqJVC/HpBDS0TZu7+Kfguontc6mDJxMy4gawAlytQCppWk+lXUULWp7m
cfnJnpQfs1eA9MRHR/cgTD/YobtwzTOLXIptpkY2JcwiuAE81WO9uDSsbpZQC+QbUaX/otfx+Q3P
rHGXUyXnAKFKahV1x/JwpwPzMf0onuI39eD8MHYgVU08fc/0iJ7GfwsQ4EzzF1bZGIPRaFYVtfp6
nOx+R6nx3Gfaa5ZmJ8E2Cj6qw2XxJeaB6rzAR61uu9WzwnXPBMr11oeo5/+DFuQCyM2vjYuseWJX
jd3qVUTTBKdvtqOFVopfaNVzJoGeumiWn0nr7BtZCRK96/aTZLw2NfCPdq961WzuUJK+t1qE3MLs
x2DKVMwzKfkNuDN202Lf1AMmhpfWOKay9NiY+aspgRoqXxvBnOJFCfZzJaDdRZ2X1cz47AUX5GIV
nVFFfTiHhuoa+/gRQmmeRTGq06AzLCwdsb24OAD/WOT9AlNBDhhOYDE9NEAfJcd4Tw85hOT/qy0Q
pavIN0El4XDur7ZaMprGUn1eu9rtcNdjAmbyl9vqSaSRcgEk+PySf9uCSMDXmJwORJ1rc8ZRazz6
pwHIscNtC4IMHK9w+Ci/0VvFM8PyOCmeCKrHZ22ftpFWgC8GBV/gHr/aVhJ7HY20raJsyHxbg0BW
4pWGqDywGZD/scI/24YKTQnZgTY6kyyfbmUIcF0/x+za4l0DtUTW2Uadz+Qf41RivfW8rECulWWu
NdqtZ5kMsmn8ghLw4l+3xj7KpTW0vPD/h4QE/9HKGfOKslVUkEPca83BsZpDk2KiNc1BRvmaSZgd
q0T50NYnZLhGsL4BLYrRgK8bBf0B2a77BDa/paob74Yd2QGiRX3mGjOj2tqLSkgXRR3mHOc2uRun
1AwwEcywCe3fT8LDKkyCzFNiAP7w1Ba2LLeckRFRYvYZoBp0Pb6uUZUA9ZupTSLatAkaVGhaEt2n
VHu+vn+b3nJmh33rs/zAwrRs3yUp7u6Z7snsvNSa/TSl3QNKkm/XTW0mXOdr4vI7kNzUpmRJBBeM
sYSp7qmATUKPw9XBIFm61T15JG/ivdt0l7MlcnmeXM5WK40wq7etZ5jAgL9eX5jIAOePzgTFnUqF
AUtrAxtC4q0h+HSbFkCziu41GCMuWr6xrFTpGOe4KvvuoA9lsLaKIC3d9nDgAxUUdIA2uogbGO6C
IizJP68UI6S77HdruWzWkU1yrZYga9x08DNz3O1PzFxL6kxHFZoCTDXNbq0nbg0umOt7s5mcgpYX
Y9tQusKYGud0HQgC46aWCVJFLXRC6B8+0t+Mag0SGCF0RaZ34RwtD9JnsYKFQhCCoS15oWOQT6k1
qSsK7IZrP5W3xc/iW1xgSg33dAIknhSV97XjZifyi7VKJ2F1buvTgu8DjIeQ9gXPDZfIyW3cDxg8
J1Fq/rYSw10hrUaFz6ctn0Q7FhR2jNwJUipfI4de2bFTNPiwhpuOLjrBDNxe/Ja+2RCIkMDpWLzM
orttY2VQfEelCLkIqgC8LqyZNMPSV4REyvyijb9i59CIlE03lvXFBPv7WUDUjJkA+lIhSI0mJM8x
XDcku+s+ubUKNDbx+tMA6kN7+quJBA/dMdZiEi3V8FwWzU7t1sfJEckUbq0E/36sBnU1pG6c5zfW
uJZaXRBMfqWP+lqdnHR6ur6SjRIB/sUmaCzAigCMOOdptVLUbZ6UCK29/qKV5BGP6qDryeAadLjJ
xxjpr7ok4XWrW6EKlTX0GUD6oF6K3GHirRqGNS4j9ak5oM0BbZkP061PKpJtYfWF7QaX4cAYMg2g
W4Fl5gPIijq3qZUZiRrFt3foBofxrwGMe0/GMXbnqNr9hzzUAd0eoGUW2HQu0ErVTFajK50ygh6t
ZzRSSOM56NpakEZt3PwwwyBYiBDg/uLS3Y60PfRWYAac5V6pfIyGsp/zP2VcBde3a6uEhkAEHRk2
/4ICAefvAwRZZ/B+EdSvpNKT1SOB3AowKkF3Z923Qd+FKFqDCtZ2XAmi0n/6XYVRadGANotHF/uI
gjlGp1gqx+NkbGVR6ZSaZVS3mgt24ldrzJ7n1A4JcXKcdJEY2OUpN6GoBhZuoM5wm/JA8HSQsp6U
VhGlEHm2teFlWcqgixvBEdw2gzYqTjpm23ighqKUfZK1DtSVEs0zqe3mHXGXWPWvb+LlSWerwRnX
VbC+XojdknV1ikVei6ijBWBMd02+eNLwnHbgzDH2bUoFTnMZvL7a45K2ti8LadD1Ipri+WNo8h/K
XItkXi5PAGxADJvh6CAWzN9g60QGhaKmHBkFSDtJ+7uYumhAvPeMKRNVcjYXdGaMe0C0S65YxVQX
EaKXFw+6q1j/GgrGcMXnC+KOdBkDXdxD7ifqfdnr7hmnENrqpwaDzKyCowjaHOxf9/VEwRz6GwrY
XfEA5O8xq9PiiqJkFOm7bE+O/V456iGG/gWZ6aaHn5lhX/bsRi7QmupHOYMZZbkBrvnRaYfXsuoE
sASRGfb3MzPQNFhGPIXgDfofSfu5DN+d4tv1Q7TpcGcr4ZxaVrq+TbK0iMCJ7ub969hnbgxSijER
ZL2itXC52bIq6YrJqQKYF8nvrWew2ARDIep7by0HeSYgjmzS8KLNNVdSPID7IY96B7leZdyOMhvs
60xfm0Qwh634c26LOz50jUlty7ClLl7exblLpnr1dMs5qku1w99StDob7/p+bbxYIQwoY0qBCc9c
zl/oedtWiW7mKH0VPzGrgDpz7lvP0k9lNwfpjf6ehOu/fup9Ncn5iA6oAu5+LY90a9lh2telpkj/
aOvcnq+K845ZaZpc71R8S/A4NNDuyA7STvzu3naPfz4et2Wziv4tiDryqBtMJTSz7D1uyV3moGPf
WqLn5EWrksW+80Vxsa+1naoY2aJYJ165JfcNGDeJV3+PD9TvbhMv+ejeZUH15ILKgbPKT1qsGVQ8
agxGw0FkL7nR9v3e2OV7dS9SItp4x+LahXYk8HWssMenL40cT4uCWwSxXcE0XYi+ta/77TuDC8Yu
SOOgyCd4p1xmTABhM6gv7kZTvgB5xJB26tNmKKJMrnfDAIwJJt/uZyOPlkQKCl36ef24bdpjc5AY
OtiQG6RzkXRoWBXRIJH+hijxNwit20EeI6vJ0vw+zcY5uG5y022QoingO8ABv9CsMywAaDWlKKIG
84n1T9BKudkT8aRvrLvKINTjXZp4wgbWVjjDfAU4LDH5iQFi7ghKCvQxwJeZR/JTdSs9jLeab7w3
tstY+wEVq93+W8cauyDsaUQVaHXrYGK0CQ10Bra/YA9PdFtPUhsHc1Xqva51i1fVsuTWQBH3RvHW
qDo6zJqcAcU4Q3bCpNDXWjrPSorvciFFsg226l6l1NVHc/K1UVFd2R6ORdVXbg1SNLeqhwqcaLPj
00RSXdKCQLtVJXQnlExA4LLxuICTni2Gi5dOjrVIE3yyD2u3duVA2x8MOxx+x49s6FHaNYkLCNYv
59fwKgZCbWV159a5fTScamiGAdan+DYjzyleMQIHvSwmsfWhoIQyMDDC/OMpWeyyID2yH5VInesU
EJBfNO2mySCGphe3qEOFUj5/04GG98ZUPV03v3kk8UrEnBXwkxdCT8U6F1LbxvDTRnsjFM5hZk+6
lFFPW1RfI6sg19sMqIA1AW8PshWUvbkPasqxNTUTblxtCa25c1czdfW+vDeqb0rR7iqQXKnVW9qJ
+hibZ+LMLndZyXWtJnFi59FI7+riG+aI3LH/0TSVYD8v4JrsxjhfIHdPrXDXotT1PGJsdgDq+hgQ
SaUb3fCkewDsszsr6m7t/fq7oW6H4G54loZRZby59te3ditHPPshPJ9Ung65WaMMi1paeiTLay29
VfMiiK8bnxUwdoQZjDogyeSLyp2kjivaRthOyQI6erpfZX11VSN7nWfMw1xf0cZhhDEUNdBeky8H
iLSii2d1HhHXNP0PgTYJ0MWDaBB4e0V/G+H7d3OyOPEwzzBiQha0U2TqjivY0rP6sdOnw/UVbRrD
3QSYNGQxHb7T1YDDIzYWeCVYqPO9Q+2AYiYqhJxstJQiZOWGQ2B6DRLpjE4JTMRcmSYGg2lqzPDM
dJp9CurHzAGnGBG9urfNQJqMlVkv55WWTEfymWCXFPrUJLVbWbjdNUEq8fl2596mWMzfVvghJTkZ
JtQ+pzyigY3XqQVRjvwhDZkEteItB+eIF4Qv+avgSaxeVgtNxAaMDYHY+3PW4usrco0luexQFI3G
aT7K6vzY685Nn06q340oi6saaODtLMcIYud4tF/e9KF5gEbRwR7R617QzFQtTGUwqh12wzb5eLOg
+x5M0EV223oJyyQp3b7URUOffKQH0TpEAEANAYkdFqK4wFuPoJG1uiqN2g6sKfpYBaumHdYk2SdO
/UjirPev+/amH5x9KS7irsMC5ue5z6NaS/y0ORST4tYiWqbNkHBmhIu2hjGSHFDXPMolYBayX2lC
BUFnKzE/3/HPBOWsbsBoNazKgYnuj+qZXhc17xmGyDEnGWhe7y03IpabzaCgAaUA4DVUsvmCdId6
JbE0GDS67wMq7O3QvRhtBcGGVsAksb1FmO9mNUyg+7mIoJeKUes2WoKYVDsoNA+lsTtYrSmovGxv
0j9m2N/PvuBCjXHtsgJm0pdieJNGkQ6ZaB3s72cGaiXrJrUrcedqAOcs33QmVEtaUbVgI1XDHAZK
9qzVeDnRN9pd65iYVIroiHwJea82eib44Po7bYb31Xd6/GbbooziAg6O44pg6oCOCA0KcINxJ3ek
ABHMa4MbqRnlfWnNEPcm8wcdpBOep7tsSBfokXYVCGul3Ne07lA7y65XnF2i5d8W7Kk7jcN+JdDt
rKvO6xpQ7K6Ikmr3TDMtGDP1g2jo0o51Jz9Pw/gotYoUmm28m4p2P+UoZqa5Fv8Hr0ACiJExaLtg
uoU7uqjNFplN4BVmlfltrOxpKXoJbb3+0O7GJaSzLuZFBRiUppZdmSmKLU94BTUHkAuhZkAkt3CA
4F8DdCK8dCcdROJpqgqP468n0NExyTGYvqDYSOJUXwGszj6rFXnuJonLOKTiRx3kKUngeAY4SzGq
czfvxp/LIQ+QDYqe95t35PmP4M4dRAadBJRoWVTFLd5OsfHdQVYWOkVFgjhFBXxYkKORJgHCcdK/
D0rCSMOHo1qYx6wyqEdTW97Xa756wyCFySiEg21/JuQjoMvEf/geiqpixCTPZrCsUPtZoY0a9Ivx
oo5L4+L+/WMk+odlLw+W2YH/3ZiQSMTkhuban393VbG7ETVAKJLjQXIpbD8C4CSvQP9E+Awffeb8
kZ0WotMtPsF1QwprmF74haGrsIjX+YVih6Mu6TA4FOlDCJqmIA+p/glHZhCMOQ+uW+OvfBY4AKf/
2xi7aM7CYimbvZaCSSCaTNstMd8aQ8fS6HpPA0ySOMK33VYYPrfHBSo4WGZIKxYnH9l0Wg7pHVf+
Zd2ZvnJUvCrA5GHpZSLa2q1yx5dlconGMGMQs55ZShYmewNtkH0a1iBlWnbFfrgr9qXPpHmmUAXp
tcuwruDC6qOmuGGs3rrb7kS1vK377vw7cJGNLk2v2UCeRyP4BvN3uRFiM9iSrrgRzxdCQE4iLQ0s
pIc1jI/ghI6c1yRoX417pjGI0PKkmBjPSnwRU8lGbx5Ohf8CowF2igtuFmD27HRpkDMoL4vXHkD/
5yd39gsbPPwP9NOfLnxmjQWQMxcedQnlOwhvR81H/50hbOZ9+m6+6b6zs/eYehW8xzZ37swclxC1
qt4NnQNzUgzgX1HiYd761w/ldgg4s8FFZZ043bQwHJZWhOxGig/rvdaAyMbw/h8cSJsR9swalxql
+aD1tlrlEV4Va0ifMdDsqW/Lw+K4eojkYRUsbzPmnNnjY06Z0VWrYc/uYl+qAMoCl0C/Zt48zl5l
CstnmyfhzB4Xc5YidboYHILRmvhMeR7Q7LfmJf/OCMLXpz6wjuMMVrT8GHui5gA7xheH8Mw0F3dk
JWvtjOAQDnCSzLrr+vgWNHzuSH51Mj3E2bzPSkHGvp3RnBnlYku1ZrqUL/i+mOILKpDdhYybA+wY
+Xv7Of0rHWjhlbtOwN0qOvd8XaSBEh6mQHLWf1lDFVkMuBO159HrDt2DNLn1q+CYCBz38xidnXxq
UV3BJDwuL7JjsJx6h/py930O1FvmuLHgrtw8+aBOwAw5GIRQZfoaaNQZRc9ZQja6DOpxpvE+Vk1B
zWLTVf8xwX/BJI+toRiyPKoy3UVO707qoSragFYPifXUy45gSVulc0U5M8iSkbNPWKxSH9MFBvvv
K5g1oUfzYEXJb9UENSNj8J9uh5P9vcQUK67K1Rcxumy7zJl9LngP47BI+gCXYfN8sulCJwaEpija
47IAm8xeRPgmXDAXvhW1mLu1xoKXJ/uJPFdo50pB/pqGhRfvpR8rMv7Ek93MjwPlIAQvbrsQoEfQ
moMuDj+oP9MBdxUE9CKZsTh0eriiW3n9VGyGHFBtoFFgAJfBl/D0QZeJlEkZEBmMVaHfT6GJwyCi
hd1cyZkZ9vczxyGVgkcBgls0xK+x9GsmgqbOVoVDRTsX7z5Wu+HVe7tW6VaH4mFSdmAgtAl5mOWs
dku6RGo/+9e/2dZiAHiGmidwQKrKn2xURJ1OL2Asq7TD0tNDBejHfzCBWqSJ2Q4AuPkXOqkwEbzW
SxYpyeDq6n1GBBNIF0SrLA9i1c7/WeDuGhS7+xUDXH+9J5vRq/zsaD9WqYthUecm94EEqVzT8MHJ
j7kkzVsdz/lNm/087ZvaEwXLzZfl+c/hoqWNWoudtmuGTN8IIZ1ju0sOIkdX24GTik1EhfFNEcbq
XtyR2+ognX8KXpxOHuzZHtG6xkVkH+sjE/KewuFQHoXI0E03BagcJAgqiNL5A52X2pz3zpRFeD0z
Ul01IjRilLpMd928mfF2ML2mgOqBCMu4GclUgHvRnFcBhP7cgLMTCCyA02UVTFsvEHO7dUJy7CIJ
mP07K1jC+LY40IN+i+H9ySVjmL2IIgBLC/ncBvOkKBeDf5GVjL9GgLLBdbSqSxFVZWTN74UZrLEI
xLT1eaHna4NYA5T8F+Pe2qpnqak2FMjGn5pjeaWMetZbU67uvz+dGKVDy0OH2BYq99xatHLN5L4H
1BD86MX6fc1NQYjZzMqgjckamkxulC+k2mVvtxZIGqISFNo2dXEwGdETqV0b8sv6nr3ErFMi3KbN
w3BumIvUgJ1mCKVaAah5uZdojxfLkpYAZat+Y0BTpU/HwJ4ykNguUqBMjqjIv4WgQorxz8q5j5uA
bwGUTVj5HDouWMO6XfvCRJH6oLpvV5dO4R7DdoIyypbnnBtlfz87HXM6Uqch7HPbB7uRXK1a/U59
pr0ZXnedjclPtKrPlsc9LxDqGycx8X0NDF4GsOJWlTveZN5qexKY8DC2GFw3uXVdIQcFaBWlfwhK
cUkbhZ73KjEgLkiubmtTebc7crpuYjMxQwNeYQAVHfMr3KrUyYpXJwEUUnv4S6eZ3ElgVVW89IaE
wjC6lbSgVIDjZykmggrnIrU9tGZBnTyySJK6ztxjjC/VEndZuwYj6xSNwuWkYATbLWYtdReplb0F
uYBbFfq+spfmgKsVjZfeeEhXp3Ntqp3aNr21pVYXhIrN84SasA2yF3SzL5Qg7bbuFS1HCSuunac+
N54HJQZGyJkMV7Xy1FdXmXq22d5K2hjGvZ0JPHvzPDGo5V+8gdCT4VzbKu1FNvGe/auGRj2w7tiH
5NBAsAgXO8bfVyWke4FDsA3nw/25VS5Tl+Z00ZtFI5/laj+rA3LUXnvQWpkYBNYCu/McTDYJua02
fJ1pneCiQyGeEd58XSxo45QmnUZAsarFnQuwe0zP11fGfItbGAI/hn0RltlwHfc5B8YqDrXKLDL6
1s0UvM8fJUgK/msjwNCBrIk11oGU5Y5ThQkYjfZ6GhWD6RcqKrrGe92ph+tWtlwDXUEwCbK+IJ4A
XNLVzIgYUrGmn88pkGB5zhh2s0t2f0lZOegmzx5GHUQUKRvfUGM0meApR/frAkKXECsGIhvV8bx+
K1C+NbK7VjSVtRVomXgBhupAmQmMIOcKQ5NlebfmCYq4TD/ARPWYFRaZ+Ji9R01D4PFba2Lc1iBe
x2sKWchXz9MxGTN1sS2dCiR+nqF338eq3ieqJEwNNnwcrVzbgXcYJqQuuOhnykQdSNxKoG+dkUaC
t22CWsBxfB/dNkDjLsH7TdT5Ednk7ke5ztuxzmCzHCc3GX6sVBfFKbYf3MH6sizO5/tkrZZqhYnJ
a2+bw3hgxPXtaxso3vBLjDXe9I/zz8g9gJLBJIWuf37G6pT9JM/kmIfKX7ISjYzKqegbbnkImq7w
fAscXBe4PDy+wdI6N9JJd6B1OGEOneSeKaoJbe7UmRX297NMBlyCaFz2bKdqG7TmuYV+bSEKHMyZ
L/bqzAjngjlmKmeppVjKroxd3KR3455x4Exskl7U/BB9N873aBE7MsirJXBxK56k3/RQiKSSCEbI
LqRrS+LczwBlUgZ5Nuk0f0wB2rkB/T3uO3/y6zdxP2fjdgQ1xj+uwPke1Yq1tAYYi9XkuNpHBzxC
dL5xSiXMyidBlN88WGfGuCjfFpTMiwZjTFKlPLTQOUIbjUFd52AGtE6IAhdsGI8TnIiUQPYaBnXJ
6XaUtjFUnOefoCwSxQzBpvFgQYk0S16UcPbsGxRU990OSaDuVu4a2KDXEWKwN8wZUFEDxzPC7uWY
tlqbdoWx2AIQsfyk+evevu0RnhLMZIOLdnd937ZQGuwxi8If5rIB5+NuFHvqm7klGMnpfXVxpe/J
PVgTMfzd78q7xl/DDL3IJiwgtJxXgIEPYefHD8njNLoWZiKP0pPqF6Es0nHYIOEBuoIp9GCIF/fc
xfWzlOlqtXGGe3XAQRnuZS89GQ/Jc3+YEbMhiBH0fz7WveTNR/sWqiMBRnySj+WQPQgfApfBjrFN
A4mPkgoU7vgyWWKOxBmX3jlVH23mZt9YPw+XRudBQpIeyiC/KZ9E+8LO5tdAgfCtq0z5GNQ2F4Tw
i4Tkj8iJc0pU5yM34oM8AACs9Uela35VSntTrMLx5csThUwMySYTIjRNh6/SktRsllmKLRzhJbBI
2L8kASRQPPTAn6FNHN+kQSIc1tvoK0JoCkSxGMEFe94Fa8qsgqdiXE3rpBY6oP0LKdxxILeTPdxQ
TUP7q1PvrUZuPFtKJq8h9LklvSUIzPwWfyIpwO+DGVKAXi6yHbJSMIBQkkTzUNzYWnFrz7rgpLEL
5HxHmQmMj+DxyhA9F8XjYl7Lpu7+j7Tv6m4cx9b9K7PmnXOYw11z5gFgEBVs2ZLjC5ftcjHnzF9/
P7irT0mUrtl9z1tXV9kgQHBjY+8v9P6DAEHmXDnIabv2FfTaP77/oq+9xdP1nEV9iEAYuA5qKNuM
r2H32g2ezXOp9f0gVypHeGuMmQKUBph280Jf7OM70flBQ3ro3ak/8S046UMFiVfutSAviSW+M4TS
94NeQUycDzqb2jDIqiYUggZp2c6MKDJTM14x73XloDrJS/nJqgHBbbNmHZNpDSeI1pWfJCu6W6p2
sNPs9GXiPoN2m8IUH1k5Yp72V34qVp4/asew+mFwH72/FsqXSZRIIU3UzxRo3y8Vj66ExPMxZznX
1NVKOY1Y8tqSbB5fCVIIwQS3JbzjbmKLsyant8v9hDJvA9aVRHu32hlu4xRAiiwJ8V/dZagzgPnB
qPPzi4iqx9B2lvAwjQS19koM7uI6dLoxiMzvX/qV6yOb9u+R2HF5kmpqcMYIhqjXjskWBgsS+Pms
D6ia4a42tXV1D8sZ9S8cw9ff8O9hWb5zOmwmammRdtoxzQ6QNDZr7alIOlLLPtWFzC01kfTqQpd8
aVFnb7iJk1b3a0y1qnLb50D+HiszSLrVwpJ+lY4vtq+sQ10BrjBA8LMHOZmcnxe+0feVcayK1rdF
v49MfyyFx1aBEEINQd1dVg+hE+Xy5HqyEVpJKTfrCldPOoQeSrNFjYZJ3E1mz5c+zXOtt4CZv1fl
GpBIICdQJ8up7HG7xodCb9OmCa0gwEDFREvNUR0EYuQFeCahv5J6zU16w8z98aMZg/fcCNfaqLux
mk8kqROVplW+iXLR7gLF9HwYEqTi3o91EMN4V9XqrTxgeCOV+GNrcJ4Jm2NXrqatHGXrMG4aEnP9
vsT0SCKNhaVICcoNaS2Sph87M89jwqlptxP97qn1vPBmEqrJmbogv4OYo1SD16MGZh5DV79uSpT5
cDLmhmH6ue4aSf6j5SOVwEGrtmq4WuWScuA8KO2j1wNR9SlYiZrhClrghLpxOwkelEPhzMK4GTtd
Sq20b5x0QMG9VvmYRsIAN9RE+oj75N3PdLsuiw0++XsjVh7GaHryk2yNntoKusRmB18AfDibdujf
hGTcN4rxUcuZVXn5QxQ0PdE4+LDVqVWNqW1kxsZo01uZSxA7ODsRJVctS2eMq31YBdUG5IHKHoTB
oEOhRHaq5cN2kCvI2UlyRPhOgZCJKKQ3tdTCBSfr28nmE6ANJy4JXTmM1b1eFdJeHfTpXhuU/ikw
9KAhUh/FGzXlbEWtjtyQhzRvo5eK0x+GoApW3BRFtE6l/jaIlxBLV78mBSVJKPlDAmZuZBIxUd5i
KIxjnGIPZlk80LEF2YGf+qWD6RJhjRilocaFshws8eaF6SivE7GWIuNYemrjSK0GJ0kv3ZV5PZKa
B0Z2ylA98RKtvDF8psVV+06Vlq0pxEn/kky9TIEIGjaCVzqTJkRED6EZrKhTZ6GE9cwPfbN0qWHx
6zQEfKUjMNHDDmFVsnl3qa8qBbR1FK6GboSH/aC99zCkoJXYr1tlJJ4BPQ01H2y5Dj/TxPiMvPym
kHBhrepyYfku6vp/PAtMDKF2wUxtZrEW/OGuAaGPw7nuOTK4Z4HN7yWH4ZwNc0kV7aIJPB9tFmXr
JM6GfIx9FI1RkvaJGtJAdUOLWUKya1aPjrROfIXWt+ntEtZjvim/BmeUSZiMgQM5R48PVdU2Q2Zw
Rw3Jbjms8hgIZ/ltIcBr116uhusjDK8hxD7PzvKQaydfwhQHmzNIBbQTXD59K7jlqPI6IKH3Plrg
yc0UTaElQZErea7O2NnMVAXZ4Vx7qUxGKSiLiTtOHfZ8HUg89fwI5VddOHbt0JHv5zpfUJaJoaaM
1jo2zqUzvNDHYB+Eow4bFsiBR9mAZMR788r875M1MAIzn1eQ9CKFnxU4wm4SRSNM9WOkJkRtPRo3
T2APLqQ7V6fze5SvRs/JyZxWXBMOU43p9B2EqtQfZRtsxcYrFpaNbfLTz58tG2yrdBk2hYiN8/u1
nqdSLOSGdoyHwZW8auNHyZIq2nwnsDHAl0dPCKjiS22ekStgbsLSmUnM7nsB/MCk2PlF35A6lB//
/jY4HYs9y8m6FbBu8fIQY+W99yyMzY0YcU89P7rfD3P1tno6DvvyTsbp6lbnuQzjFI1sgWuwTWrY
w9TdWtGLFTr2d+jaOHzL9+hy8OakaAtEvmv7A+Cjr+4uqDzzxlASh4rXhS3ybljwcK23krgRJF3d
/n6eV18dK0HJDO1kzHs2cTlA5jNDei9nBw7qgFnjk1744FNhYb8vDDRHhPt6MIzhgDSbi2GbzaPy
oEXmkEkvSrokQ3QFnIL9+HtS2qzUBTuMflQTvDtW3zA2YUo69G5f4XpvITUwQYwyRbuhzFjSjFls
XOKNzMPy1wcBRVokCijsXCBH2kSpc6RZeICM32Y+vJP0dtV3uDY22bjpdWWhqnF1cXFJRftNlnEd
n4UssK3GNGgybBbFoJD4sTA+GUUgf4IFoNf1kRjiAB1z+QKrAic5Sc3lEDOrpZcxCO41zkcBAOoD
hVG9fL83L75BJpoJCUtgyzQILl5MS1QDP+qUMj8OLJOGPV1END9ZjcPw0RT9z1pWXPju3Za+9Bp4
yhPktpe20pWMhZEIIISH6xM0EC6wAai7x34pxsfASG9S/zlVUJ5VR5rA9wokbBI0Mg35G52r3aFu
VpU/LsRvhV17TwM4FgHYBEWW4W8EToMyC0T82Kuq58NHrOFbp2jLzE5z4U6PKh3mxOKd4E/bIo8n
4qFYaLWAMVlqZwB5N9i8mPwQw/oji7mJmXOtlURf1w0utM3IgXDTqt5RAXwgI5UQZ2tkj97R72rB
5hJ1r3qJbLeyUR6qVrCG1g9oEOqPhlajONhqAOun8nsQBZodjS3s8GIZhruGHpNKCh4rwTcIxOJc
HLSZOcKiBm5rYrkKUTYDpL/qSOi3YBnX4UGpU88sxPZ9iAwKr9eMJFO2sJEu0IlsDQGFYTphqgLf
g1neWddhUUdhj7wha49+aGyCNNAAb75V+NLUtJFM+bPIGXYO2nPQIVNMQtyTeVwcG1rVwqrl2/Wk
tS78Nt0gSDdShAWV8xulk5xWrixOLxfC5dWNp4ro2ENUCp/1vPA0Dn2pt00cH7PnBs4Qhc3dw6MB
9loIXNnn381GmIYWsJu40fCozl4k5oHURHoZ68FRM267QKdGFhJ/6pYmNY8ebBj0IEQ0m6GMhcmd
H6o910tVUKvhV10P5KfHEOSnwMyeYlew6i1vlqjtm0tWjl+v9+wTYsNCqRu9D4jtGfO6ftz5fp3L
XXiUo9EjcRq5fWDrXANydDfBuKqIcio1tUc4DaBoAXTwIgRdNeIbEYCaTiCVV8C3SxPeYihX4Z/q
0Hnxmjtfj9dVGb1woXHgYYSzE8dmPWTRTa3E1iBwDcKV+pwPxSpN+Xs+Kn9EQgW/bTXRqRZGS72U
+anztbqKgayFHX5gP52vbpf0SZOqY3gUjDcjBENRE9YKbEvQuqUwJ/w+OLNfdrGmrGcjwC9JATfy
fLAhEiev5nOsqcNagDFKkn9Fw2uevrI54bqIxBX67iJAxufD9EotTEaoBsc4+SFXu0k+fD+Npd/P
ou9JmtdkfR4aPX6/EOlE0F9KdQlFemUEHdhuFM9RPUeSNVuoTOThTeIlwbELZOI1kgnN6YUzYt5D
AqITYHumNcE+Xmhwnk8CagqAGAGzd9Ah2JpUCL1hbClK4IhZ7SRigc+Ke/9+3S7PZjQucRxBBRd5
AK6AsxeTCUg5+DgSD0XWu3IjIdVf12l5SBWJSrCQ9Xze0stb/HQE2JxBF4afF2IwZRmS6oB44Fy+
rGqgj9gFEI8VDkmA/kAz2AXXmZWmkoIbqFbm1Jc4W8shkRsvcWQvXujX0Kim4Ep1rYihZEalwPTw
kPaxxXjqQ7CwKS+aLmx2ooKqgQC4EX7V7MyH3i7YPj0vHhgxpXEz07f0xlRVN87t3k7u20NoJjTj
nFj+m5VpNjK6nxJzB0LacfG9RUrLcb0mHPLUJ6X4CkI2TYWlpOZyCVE2AHgbQDFY11/4laiNosN7
XeAPXVfe6F725Gvi0g65yJsYog6VF8BI4RwC4Nv5R+HzXhTAs3k6SENg4pq/VqFfT6Bt+FTpoJ7G
aCaXwyMXgvSTVnpKYTdHhr5eqpLM73FYTGbDpqAbCGUGHLDnj+EpZQ3rVZ8/xHVDsu6m1x5S5eH7
r+Hi+2dTREHSgMcodH7nUy1gqSRCyKQ7KFFtttJL7OVrX8vXWQ4SnljseGGphXwxK5wwuG4wWSWE
HYTo81kJkxxJcEmJDgNs2PTK2FYgi8Jp/vH7iV1mQWwciPox/aEvSfvzcXIVNu+4oUYHIBXQA0tM
f92tCrCKWMlQyxb2zEV6wkaDigWcqlCzw9d9Pto0jnECTnx4UKedHNwNak65SaQJbEy+n9fF/j8f
yGDR7eTUQT+gjodWCw/iGNKo/OjzJVWYqyNoCJDgRgCtOz+e9RpCHRL0HQ6ZWnAbtNUNK+mG6fP/
Yx46mww4ZcixZ3EqyEaD46BVfKiCTQgrAjICM76wVpfBkP1+IJ6RuwG6coEQ6QEQiIMYixW55Q2s
iF+L8IWz4DULR9vG8UH1zEiK68zdElLs6hqeDMy2y8lbUqpA9KdYCA+8/8RHCZFy3vx+/S5L1Gxu
DFKKOx7kFuan6BimqWQEY3gYIA0A4Y116a8yaaUqVBi2Gh1t0CQc5UWX3KDriGp9P/yFCgjoM2fD
sxh6MkOIJibqJEwhzpkBoNaa5jtNI9zwUWRuodsd7UAkgin1hKfID/2q7kJUhyzvZun+cSFi9MeT
wDcHK6HAzmH26UGPy8tQHwoP0oEllJktc0TLViFNXYAACf+uyWa3VLe8GsXgH/Br0HlNqtWLKRKE
Ljykw2sFFzw4/pVLhOjLu+fXGv8eZHYOCXEJ6dS0DQ/A4zsqFTZJ/5nx74q3QRsdFzpYpNJoFdvj
pt0kTuiZvkDhRKIJ9jh+LLGWr81YQkxAJQPB4YK8ATavnAt5g4dRh62vchZcY+6lfhFJx+L/2e0A
k2ZZmQb/J5QW5wlMB1fXXsuL8FfcDi0D2IGnEC7vTKBb9OgSTOHat3o64AwxgkwVAtF6jkikCAaV
pdgMxG7Ry+Xi0jOb1myXpp0SBoFQYlp2tu1MHjSEqaZyf0THnBg1rTahO1jlXgeCqgdRVEFb78f3
3+y1N3gy0a/a58knG/IRyvDg3h28ZBUIUJ1QqhvPW0KFX1tOkMU0wOlxv7tQ1obBX6oZno8Dqgyt
1G+OHae730/kMmkB2A2ADw2NFtS3542JIsgqrYIzyIGre4hhtQWNg8csyJ1Jz+5k8T1U24Xj/drS
4aYqyjAtVi6VQWJ/yBukpMEBrU7vKZ6gKKVPzJlYQCfw+8ldGwpFUhUMSVwULgodieglHDhu/oGX
7pQG6IlRIfKi09rlEiqoi7JLJUzP4Swxy8KyXBeHEeaaSCPg+grjYgHkrzHNrcbgqVCmjlcLC2t4
gXPHbR/fEtBz2B0oNMzxQFM8dHwHAvmB1dbjTb5uyy8q4Zf1ZQFFw7//ZZ8PODuj5FJoI6PDgDyX
2yNfbRKl+fz+bV3u9vMhZuvoxVxeN0EZHMLMWI3ZSEdt0TDx6hh4R+xNAX44R+JIRhiVnZ4GOAYk
m7GjwSZS9zI4U0wtQnoxerK0cpfRCtM6GXKWvwjJ4HuljyFlp3EFlGhYlS1aL3W6LzwT2ZaQUFyF
Wdw1RmBbJakEuFTwFexZV18IZStMJiDe1S3YYaQiWYJGSxVpL10A1fB6s5g/sFd0fuCgBS3itoeq
AMq88wtJ3KKNUIAD9LUt8Qz2pK41HDcj/F8DQOhyuKP+3U0DjhNqLQJKL6iAzT8EVPbaQilxlEIg
2Qzr2xqePN+PcCUpAvcMhyj8yHmMModuFHqSty1kzu+B0HBYelY7wyampZm7ognLGIc7Lox4eQNi
bDeU9VhGekmlioC0BwhQ4O6FD8+xu33FozyralDjiB4hTIBDnIqImI62dE2+DGUAXKMNiX6PhAHm
wJrJaPou9gbvvlbxyiC0l0kaCePXSTmKxkQm4/77mV7UShUN54COuzImihLS7JPvDI45zSrePSoH
RK3gm61AZTzvaND8UIKlRPPKsgJ/p8DWE614VD5meUOoeUOkTKp3P7a+1Xho1jSQAfO2bf/4/bQu
owwQ7GgS4T6Gigf++zyhj/lYTBIu9+59bZMHP4co+GNP/tfH8H/8z3z/xydV/+ff+PNHXoxV6AfN
7I//2YUfVV7nP5t/sx/7n392/kP/uS0+s0NTfX42u7di/i/PfhC//9f45lvzdvYHK2vCZrxrP6vx
/rOGL9nXIHhS9i//6l/+4/PrtxzH4vO///kB6feG/TY/zLN//vor98d//xMOZSdrzX7/r7+8eUvx
c7u3qg7ekuQfbp28ZT/qix/9fKsb/BZN/Be6hai2Qs4Dmsk8tkL/+fU3Kv8v1hBmNS8Nan7sBEAB
pgnwQ/K/0OHE/VZBe4rl5niSOm/ZX8n/wkbVT3/un38uwdnL+v3y/pG16T4Ps6Zmv/h8g6CXBJIf
9JxlsA1k9EPm96zS91oVkBkWJ7utmrh9vAnMYhNApQMhhqN+azJsdW8WNVG3+Wf0IqemkL8wGafU
pwEHecoSjugtrmPZSvZXarSX4z2vPHF6SvrxJUve2upGe2qghRg/JlUFNKEtipuCo/247mD+Pap7
RUnQXlqjZ0JkECwMEzCKfJfSYLSa3o7RYnU4j/b6NvQPE4TH9DshX6s9UTu4zI9rGBwSjwMk1NKk
Ff4mHfGr3EykCporgp12VgX10E/xrXZiEDU9c0hJvhMrEkFe0FZyl3GjTdRSNZ8wQWYGCYAole6R
KbF4ktaHMe4hKSqbUewIHFS8t5Cgt5h0KsjidGVIh77/VLqXoa3cUF8rw64xoNs3qU+lirostDgE
WqY7iJv0+aroIPEHiVKvfxQmp63WBZV6QA+i26TY1u1N07saGD/8s1zBSJZ/HzoLEeJkr/7aCGcv
Xjw7H3+9d8YzBiABl6F5+hFpbdpCidhH+sGUQjJz4InvyAQqHSucj4vSSufn8eV4LCKeXFMCgEfD
PMV4zA2F5QTTu/4S0wGiBInleYuGFtJ5iL0ccFaKEo2Ag5ccBmRGKEzdMWk3gnEngTe0gpZ+ncLI
BnU8edhNaMGQo+CZKXqp2bMIH84C5JfelPkbQUWKafofQwXO3rQtZVcZ1wbeVtDfFcZjOy367M5K
QH8+OC6WzImDkVLOV8qox05Ho9E/NP1mslHA1eNVCvNpJx7WDekgolZSXndkuyyRQyEHznr6/eaQ
2KnwO3m6fAQWNE5eVqsLpVYbWLsBcGHItgUK1PAoV1oCT9QIn8ZGF+E2HNMJ77FG3Zx03m4YbZ7C
koXjqIh2i9XLZkhj4xbw3sHKfFsKUdSQOgvGHR1QASCemzlO8nq6z5cYN4tryK5jJxMwJkOJq1Hx
D/Jd/jha3ZF5MgbQcrD4FiV/KA5NjxUNzRwLulQ0FpZWb7bVDR6bBZLy/qG0GDNcs8VPqSGembx7
q3QbrIDJNiX4J2xTMyrJYuarn6cyl29vtvNjWAvXYHv5B1EBVc+cEjsqbicTVDJhPIyiI5mRLcJd
RbY0wSn9DQ+Vs9iU5FWqmGh3aN4WNdvKcKfQyh2+WxmhHYoQD3orgBahmfLmDxb+Hw9wWHkMXKUl
UIWk/ECkCZm+NT5Wt1hscw90cZcS415UCWwzyLHxTP6xA3sSfsRQk3frgcJght8FOeV9wglECklh
T09JS9SR+IjOaNiZPS4LnYV/4z81H8JtnpDKRQy3R4kMpMF+ZEAqy7+LPsKQKocG0lJEO9SbXqDa
PviUVKYwwL97NN0wPZToOYQwRGHiliqgU0ey972ETfiRy5CeIYZHjdvxTvuBSXmOaCkbeY372UcC
zgdMDLHbP8To6GekLx1AP5SX7CHvbQgZhLeeNdiCHWS2oDpKRyQAiXtLk3csWRUeqnQDN0REe5wg
bqi9p+WOqV5x4TpR7krVbb27KN2LaDkPriI8x8M+El01tX1garSnenzMHCPcjIDMTzXRgs8JgJx+
PylP2vj8/cc/u2Rcbh+WmZ98OymHMsLIS+zjV9dFbQaQpvTMcCt/DNbognTzF5iv59n+5ZjskzoZ
MynasPIybNmqcVrBETszceUJ4vU9ros49XGYI4DH6zqEIzMOZ5yxEYxPne+nrn7/5aD8fv4Yweip
2iDgy4V/oOiItJbXikyxE8PSNlCbRVQTB0dp9sUGNyLEjo3sCnfGHbfWSlI9gMpiDaBA5xa3Vz4H
mUDsSsK17APIIdA/tL266RUruJ8sfgtLFcmS7hvwfFXqySQywavdxR1yj4bmt9AatPMjb+amf9Dv
RZ5klJfcsLC+n/FX/v//jvSXqNIq5nO9wIyn2y6h4rrMzDZddbmbq09sgqtqRM2fcxgHGSQcdTIn
HyQdWNty6/62AQvktXorbkQS2/rCjWzG/5pvCpVnKczJpmjEOq7FFM8m3tUWd1scWQcacQPaiAEB
i6ci/SF6XdwE3+9F0NzOh5WgiiqnMoZVX1srxte2Skt8+x0wlLTMcKRhc5am2JpVs8GRAqrLdNTg
GoLIhauxZNa61QlAg9nQq0Sox03Z8uXVKN4io5RbOnpr5L+kY/Lp/F04uaO4Dt+yEsJ4ThRSA3UZ
E2TbDCTH8lFUndhsV1lG/WfEXWPVT3ZFYjMa14FgNwbRFBpBH9puN4sFqusZ2595CPxpz9chraLK
j9jH0JglVLpsAZRrBVTD1pRAIIgR8Bb2IjuU53sRYoQq7vwG7kPz5mHUlSgqC6qPvl5riVSD2LC4
yqhOGd6NpYzcTUd5OzFTquFKApJnRbzNssjP1fTn9EFmETBktKyMzVzfhbDc3sdrsJG1iQQxBGRj
B5ny2NzyL816P7a0Ngi07USzWievYNTdhJ5VbLVn7qVwEirzluiUK87UXuJD9BAL1FgwJZh1Q//4
Sk4fdhY6c1TaGllHqlP+VPAFj0SEhihRZTIgXEXI6IVpBWYqjeUH35YXdDFn/fj56EBXzDaJVqjV
yN5Ztq3cfue5MkEaiD0KUCJVF0e7tidFAdsDRT3QF/hZ7yyq4WGsFDreTL31OCugdZsRnfupD07Q
7HnJ7JWbhN9OgTNmVhDdt5OVwdO5c2o6AXsHWKerIsN5UKHS48FU71UcbfVWJT7+57AC8yc+lpUp
5ZsuNRNI3OcQYsU9YSspNpP34ajqm1UB7o6F62vDm1mxgo5kBaSrQLqfJUe6d1SK09HiaQlfH48I
pA3W4AwqMewbkonq8MyxQFEGuz1BhiHHqzB1WnC9zAlhTaHZuIW/GOhhMGqJYtJveWCpTAN3M/Dy
yUdr5h7Ja1PJHJEMA0Gzu9vJPiDlI9HaW9/M0Yyd7qUGWGSSF2Yn6zQt1oLvluA2oY88vXPeT85f
N/2xbW684MjzC5/xrCHwx5ZAeRJSAtCwuiw5cX4oh0LtsfS3t8qbfJ07OtIHgcIYBgB0czFQXcu3
Twb8Ero4PSe8PPZzOEfAhsHsf04m9KUPxROKCFluarn1tIV/odk83KkRFQDfXTItmDksXUxYmm1K
oWsbKeu/JozPr4R6dw2BPwITDciMekfNM5EJj7fRWwA1FBNpo2aKryIIZ/UugrRv+f59HJ2V3y+f
Z3Zuwi1FDxR4xx1QsZOIOpHO5mQmBUhTiI8GAvRAm8iFcBS7enPmkvrW1ZyCiSgjhAOnDBzSeUzg
5WIKpzRDg2bdtvdZjReCNlTYmhpP+QNuX/xhcnIY1gtWF1HQXO1cptMDZ6LLHaPdXW98jmawSaTQ
oMRNfIkBdTWxOH3A2QIZQlEEecpaVmscNAnR7HAgxft4C1zblqELOLMA33cJlXlto4D9AQlDFTwv
lLRnF7McxTgObXCoak771koHEzcjkIYkE6Z+KSjAli/YnbepTTyHgHwXnoYJCLikLdyCBrrFQZhy
ETh5JaSePdTssBNaYUqyDiGVX6MPZec7bFZvy7QVkcQ43k271IW6dmacjTg7sYQuitQpxIiNmbnc
c2EPq4aE0Ift7gJr8Tp8pcB5OtpcfbeHY/E0CFj0cc0KXeNOeTfuIYcJLmR/UN8N9387vzkPMlHy
NBxHjCi0pJ1oXjFeqwkrxYZAmWvIgJ1ZPBmv3FzOZjnb0lnZiFzUYEzkhPzP8qZ2uo30Co6rD3kI
/QBH3udyH1kRyya/DzfS0tCzfHmc4jjl2XQVlHBpeiOYIEGrnSXvq5cU6Dz+oL4EzyU1NJChXUFx
RtSOSpI+D9R/6Q+B5Sm7EfdufyXEll7hiCXVGidFVZIeGm1A77rfP/G1AHm2WLPMtg/0X99h+pOn
LC7iVnFsH0GDFGCXzCp/Y2MpjxH8X8KnhbGvlCXPxmZJ8MlhBaeipBgkrNZgK4kdvGR2ElNGzmXf
XGcJj8mqop1oL076HCD9dSowZKYMaSGEnwuxdxghNK0khsHB2yFTe9CRqU203v8F+dRrG+J0pFn9
SxtBENK6ODhUkJSoUGYxIxF1sMxMd50HkQnaV8hIk8HkTVyNzHoJYH+tgnE2VfaAJ2sMaEka6wmm
2isEuk2jVUNPwkSrwJPMeGs4YI2h1z4tfwpXbjBnA89iaR9Mqhq0CXr66Oq1tNSpYA8eXIzQnoAB
X/3hFT8zDZdXyWYVsp6Dfaw5FdCMyaCXgN60IdkCRBcVZiqb2JzENLfI21ezPGw2qBOlMuTU4iXn
1Rl4/3JzzEJyM9ax1uR4ZT2euHETG6fhM8MhGH/XkPJirLkRptSlWdEPQYD7Nfx4IFLe2Pp0FNDS
ae3gZ+76EZrKQ057kNcT+BYihU9JpJiDvwr7PXRIllrNV8/lkw2rzBIWVdKGPonxRNxg14DAUS9E
C8lJqfCa/eShXWJX1OOJYYKiBlKQtGbBVFxpL8ti8VejKSNTAo8no2n4lV2f7N0JUL3WYIGcf40f
YwgUFKQ5JLfBIcMNhLMMCPnBPLqwptKBDlkgPhhUvfXXOipINtyUdq1Zuz6dBhRkEnCvgTQybHGE
auc67vYJxQy+D2hf2e3s1o49//uBZ8FU4AYosuQsoIFmQsXHCnqhIU688kGGyIJmSWiswTi4u9Oh
q2C35vCorgJL6dxiHdqFv9InEiHyfaox6vGjQFGSlxZL8tei7ulDzqKunhaer3V4SIhWpZaOq9dP
VJpXAio2g49eTzzZvav01rha4pp9wT4u1wcauIwwChTFbHM1SSGOg4obsq5R5agQ1FT3mZm1g9mX
xAcHWXSntQ7DQwItkLpAcSeU34DXL5b0lKTr0en3k8xyBKEfmhCeyKy62bjjrkbxuyWCfFvl7tjf
Je1eS3Zoenaw+mu3iTUE64yi6Url0cK3Fxi0v5VktFztgq0VHaDkL6z79/IQvCZ0iTF9NUtklrx/
rtssrSgg+RCVAV6Z7PirMWabqCGotTu5XYo4Nhaxz+xFfPeiZhs5j1FYAHwVHdGPyfYzE7pmitm1
N+OL8Iq7/MhguVaGRuXwoWZ4TTikA9FeEvu61j3C9/R73rOtGjWxx/kJ5p3kRLAFMwRzatVLaD+j
yS11aJRQCBt1sHMVSfTaFgKd5JusfAjVBQMl+XrG8PtJZud4rUxGLvRYED61ah091GLfQqTmrkIp
jI8AMv0p4ePtVYHEhW+mE4qd45ajI+RUdFRYxBTyHw5KKmgqPcQxev7bTNwNKI6PawlT6gLSdC8G
cAFDdzT0R7HuaVo+dT2KJLdQnvo+Ts0k5H4dOwBhKIzHAV/h2RHXK5MPWswXTjEJ3sJ4LePAtfrc
6TmLBxDOTMT7BGJylTOJKzkEOO0pV+/T0BJhD4KepaRbGRAKQY7Iulj6vHZJAVPnz4ebn4nQUI/5
sMXDdY2DNYXE00c3bHAfAxlVIKg1wzRENvOeTvfcp35oAysMLANlJnM8VE6FziL9frmulRUZd+h/
nmgWtqo6gSFkjifi70YQ3Akz0OJuVBfXGJVEN+0+ec12S6POhBouXpIyC1GB1gttVmLUxh5pL+zC
Yl+rG1gKg1SPi0xHjckNRaJD6INE6gZ2iM1fUKO+VsI6m/ws9mR1J/cSx16HzVXutIVgBG4itndE
fV4zk8ZuFtWbr7Wsz8achZ+uyvlIZ1tAQNUjtpthU6JOiNSZlp8pzcWD76190UwDB/U/ZoHlJ88L
75ylpxcREHJZEMMEdlj8esST3CMCUgwSAUVwmFDDrG3hBZ5TBtHhWk/ZJT3kVuWH31hTvCru0Zq0
tePCA7DX+90DzPJnbTCyulCxBrLTg14DBVzVVJz0KCGI+CA4fj/c9VzrZL6zkKAYft8Wfc1wqoO2
CrwH1TtAFU3jgQNPbrR6174ptdsZLkhG4bo3LDm2JDwPsnY6lru0fdYEtxJWeWkGK18yPQ9q4vJd
AE8VuBayEM0wBvLNmN1w0kItXLx8WQBIojsDyDUK4QBnnl9yuNYfc17x08PwEQImb03QdybyG7jp
OikM6DybMiQxzUkjZQYtZugJFrWtZdbImemtb+s8BTlWG2i/2vhLDqdXNjOU8YE2ZF80ELFzLGzD
g4WQGH1yCJVN5u26eiVaIlpc/jYq176VQ46ODNKx11dls4ssuP8pC6fXF2DzfC+dP8IslEylIfm+
3CUHEUY93loqoT5o6ukm0x0dKqXAhfAIacCQ5Q9oMssAXJWmEJB+VwAGUKyHhow9RdlehiBEwbo8
3iEAmzik6MINqMyhROeoW8/ujfumoDiX/Q7xCWUlIKq5Dlg00ka3QDbHcHt6/7+knddy3EiXrZ8I
EfDmFq48vdUNgqSogvf+6c8H9szfVKmOas6ciJYUwVYIQAKZuXPtZarn4WhfKhWQIpybL0sMBaJW
Ju0pjTQkU6bpano/8kHcBrfpTQBe2PoiRAjsinHcOx7yjbkVD8kW9CW9nw5SsIk/4s4uAF/oCVV2
8DN4iH9Jmq2Rf3vVbZTRbm5k2Z72S6/fVryacDCHGZGb7uhEj8cN+ZEpRUjodomd3PbP+k2n2NqV
GTN2xSpxjEO57tftfbEisu/lo32n46IOtkr5z++usmorKsxy165j3yyc+D6VcPjFGWTT6luhXImt
G8U3mbGAwwOHwSK6GfDFU8gFcE0Y/6ZXOZCHCrveFZ9SfzMMxOeqm5mWvV3XNtQ+xA7A8bYZe63k
WflaKlvK2geatXRt+jVOj/xr8uDo8RUHqEIF6413ceTHlWcKFFn6Ns7K1aQ+o5J0kuJtTF+yYj8E
v6rOtLXqmV5wKnJ5TmJjWdsK7jOkh/UbQV0lpgdBqsG3mn8eytgqY20p3FpZl9VqNLCcW421Mwg2
34xUrsIscbjbCVKBFylOsJdjzyo908136rXIYWDcJvFurFZl4BCEbg7cfh7s9Js+cM3XfGcYDsRE
9Se+5Jr5IEY3HaDV9NJXK+FN/8kNHDcxiSwbeDiQIAO/+RAsByo1TSU46uqVGoKEcr19y2P0ZP96
TXTDyyhixtwjuiay7Kg8KOlkd+nRgTvtisFH09+HKaYoR9OexZURtW73EZcfqVpykxQoZbZRDvV8
MM3rvvyoJhjq0tPw0kPqSf1Ivatrv4VUYcTDqlcK+1gdFO0lg3I6ythhjkBG9Z2mv07mJwutxkAZ
DrwkM/dLw550LC6vmzZ2WuW6nt/z7qYJfy71sTjjcNHdCCXoY1y66fgUxNNKw0h7Mb7wBnwIRvPo
H8fbprsO+oMVvoZqgT1CDZu8A3MhYnraVslTMK74KGnX29UqbZxOd3Lf6B1MSYNfoPK0oSMPtlO2
nT6bR9OtPRaF6IFFolzX+GoKa633DQ8KhVuOdhD5ermNw62MAQccc1u0HopZdYzjGv5nMZLPNBzi
LbQaca1FP0eT06lka8WdUT02MzvIDOdHfZPfDXk3J1eDdatVHcDofVLSg1eQ+uzkaR8nVwhi3aN5
e1TeCmJ/FOVeUZ9b4S7DR6Xze0Z6hDKVOVO2a9q3fLzKh9I+qodouhOa1LUeRPj1wsDb9CbDqWq/
bzy5wA5SelV6w+2gNEmx4Bn1uGoI6NNV8JAhd2CM27X6kR6pkYeOBZ5GT75rsUarShrflmJXazg9
GCJ5ebxSfloFJ+Bsp5PO02VeFTrZeC3JkCz0TZG6urwpvwwnXfVOvyrjnXJTak5EeoHS4FAZuwOM
27jfFMhOEwrjqOUoyw3RRsj3RXJbxt48OOT4zlCDw2SFe6Wqx/uOWSb3P8NGBfjLWahB4N7D23na
Eu/UiHYKmWfcWsFnk9x28mOno3SNOmYW3z8Le6Ud6uKtq+ZVqd3EEasZXMzKC+7G2J2DTxXXJ2mw
ZelNMkM/7w+pY4AwCne9+qwJHIPsRvvR9U/QPWKLpu22qO9bmMRIfUq7eDcGu+8XAFyJruroKQw+
9fK+z97qwcnTxmsvSQ++Djq/b4x87sjeUKKhE/tDPj2JZi1OMR4V+o8YHopbWmvJNlobpmdMzTJf
h62Hg7AtuYnuDtDiIluEBOTimkBFKil7mY4C5LXMLztPfasMdkQPol5arYzxLsUGCx/qPGPhdiPl
JlO8oroWkLVTfiigsdKv47CK0j2L9ZLQdEmxIp/dE/F+lfDjwND9Dw1c2vdDr87hfWY6Zcrq6tPB
Ct6aX6w0FjbztglzB3NbDeGKE8PK4uOTtvkI7QrPXuti/vhXrfPneP97QyeF/ZT1iaUUUkh/pHct
KrLy0Hdw2Z3oTYThpo4bDJMFO6wQ1aQZXKFfQrGSWUs+/x+FWf91vMI4R178Z9BEnQDjwrGPqr5E
YrkYoBb9vlhOGMHRsUq3XuqyJeFHuIWkoj2Y3X0GEWH995L7/NvhnIO7F8Z0QHK/V61a0STqbFrL
YAxk/wWc8mq/mmGPupppm8lV5liEeUmfApnptmnH60FwCjro8CImvKB87eff7+gsfokJAUR4/DJ0
LE5+v6NMnQvcboVlTMrNxG1Q7dCnz1bS5M+W3fqz3wPMpZ5+3AAImRjhdm5Og1py2KwVeU0VvZI8
HZUEPAx5k0l3CYscrdNLCMafFb9GTMN/7vSU5zB02MCnesCSr+3I7QrhpBpLQ7hLXVPHFx/GiU6j
74nlLaudPPbzBNdnXKc9vKwrYYstkIPENfqJSfy8b4oXsgAvHKnOnpwXdzJ0cHxjf8i2ktIY5VDL
ovvoSd2qDnjRmorwR7aJ16kHP/KCz6GyTJ7TyfX9eienIGmutKHtud7C8g9W8PDouALxMvkHa9cS
GhQ4fUdi70r4kFxzdNBZxW4pvmOf01BM5kA7WxXKjzOyvZfuoLhC+szatFoiLy5NQOXsK9QXxcVy
dMN/9fePrYOVkSkhn3/vF/kqGAiVyWFjd6/Bq4TrJDUrBfzCaxoeA5etpxCOtty/1oN/HA5htYLh
VB4P+AG0XqO4ma/w2MKL0DuVsu7Dn+WwFq0MvIoMVPfv8+QkhOCftQM/uP/c+sl5ShPTvBtKFOBP
h97lNjH0FuyJ00LnRj/a7koptpF8388HkZ0zeTSKKyYIfhzdOos2s3VIceEex5Vw8/99ZydoTaTL
oVkEDCo75qaefQND9mavkz7UOYHhCq03wdclxntlxjsdVtBTtjGkg6ZspXwlmS4OjgDauWfujhfF
yvKyoJ1+oPRcoU9K5GLw6/c3jof/cazTRWO+Uvz6Xn2MUi+E17saYD9QvUQbhsZwi5Cgn0VOuZqU
dQbBMHZmqORAzhFQDPbl/t9fp3KuI/L9vk4mTqBHhTwXbAUYLZnpZ2G5YLarYNs94mobubnlWtMh
yh+7luPv87F3o8StBq+ZtiYkMxeGWnkjBjYoBx2xLz9pmM6JaBcY6VW7sDvI+boKfan736yC32/8
ZL0WO6vTBetrD5vZ0Zm6mY8kLVBu1RjWsl0cfUlbhwrDtlCwMi/0dRff5pfqNc8I6wjtPt0K0gEz
URu3mIt0tLOw+bcbNE8okWlRZKWc8MYrr3lqOaZaBwW/RvOxb10p9ozOa5ttEHjdk5E6k9fd6uHL
yIGAihKQH8617haCr8RrzJqG1OlTu3/CvF4NvZSmROgJ1pU28z831u20zyQ79C4uU+dW1e+PcLJM
1ZqW5y1+cZAUTH3XiD8mRAv5fVmIQIHwb5FRl2zWfg8AXa+YYruFq3gtgwFEP4UCvw0JRqSv5nfB
PoVJNGx0VHT6wXptjf10iXF4Yuf4z9K0uIsYRI7j/XbaM1VjC5LPREU7Q88trybPVG8paYFgTHaA
gfOSlSL3UK+LuLVNd6o2UM+qhEK12cRbkTpV3egsHaV/tG4T2Hs02rFJTEq7ExyTElGonLn5IUSX
MLxzLafvN768h2+Aa1CAM7Q1N15/LEqh0CkFt0FnyedcrJqV4C1ixELzII6muZf0wFQgobBiavXC
8n4WSkIAii84zrb4Dp2sU70lVaOggYUuNg640qwXKcyXPE/doQe8aFVxtsHw/YInC1B9TM1KS7vw
XiGBvoY65GmhN0I9ELzGrTQva7dDRIzPopaSbv6++p3BJzkh8JgIIIlm+gOfNLQ2z2udgS+qD3Ml
QNPFiS10p8H+aFQv6+2j09DvyjELmNbDJYbYWcLB98uf7KVFp4dVWS6Xh8EML8wll6/mAOjJFLiz
XyIvQO9k8vrl1Ak6spvdQvTz6TECELALnwO4fGlHOFuaf7+pk22UvV1Ui4gXwpYTvYWBHYFNoH+P
bSsmEQw3G7SzoHjhk+jHa1VfRS+gF+C38m64mDJ0Bt5e3hDgNlRJfOVOoc2JXno5yQPYPG2Pma/x
IPmDtDY4qcSlnUa+ZgC2WvkqUtFRUe5+SSG5KzG/VjejkzQb+dqCJd0eOORTC/79Czo/WrCOLYuC
XPxDP5vrlRjOR15hRKPiWt2a6fqYrlLBIapF9gEDCbeZXEm4AmWnV7IgEkO8Dj4RkbKmX3KGUM6d
ehdTiP++nZNe7Sx1x0jU+4Vzy2Yoe5EXumnpHZOnCMwy1671+QWWad3a/A77juwbMFl+5yfdp+Dl
a43UDVBMN5fh3RxVDvoaeNAD7rYPfx+6s/Ss7/d6stSQSCiS4Li8Wje5Mj8BUw4EA7jIZX62q9xJ
nYscjLP72bfROVlr0qCXo7zmiukG2E2/0pUHQMLuR3DcTAlmINVKK71+gqe9V5H7tJ5ONkflKt11
GzwZSWpHxtZA1pNcXToQL9XKSXmIsSZhWhj7k8Vwevpsm3GOyilfNC+LyVm/7nDNXYrmv4+5fmYE
vl/n9OwIZhhZjZktnFv25aWZ2l6N8qP0PhVO/xw9ZgAQtFSfBctNHmfs3WLHILGGtCI3WzWGlzyG
4I2fpFFUy5GDZBG/mFbyK8h8jo2ltsLFheqlgb25jrY1+YHU227X2+EalQSkznW+TfzQ62Y3Va9M
nLhAbE1AXNDSdLaz9KUHGumNr8/u4nq7fFF/GeU/GPqzldVixCj/99OPz6Cdx+Nm7m6q7F0T7ahw
wnoVPao48j/XkK50Fx0LxU2W3oqR5hrCp6wdxniHvvTvr+bczvvbqznZDMIqzzI95eYWoguWLpz8
GO/9Pz5AsCH+frlzCxem5zg9INHAS/80GmAKW6E1B024U9Q7qVuJGCyscK0u3Ez9gIqIFqY+FKkP
5w02tkheceCRD3XE+1xzo4vnI0yizr0bU5RJJMMFg2jB32ugajbEI+m4R05vi6OnxFdh99pKYEmH
5/KIwYSs2EuL6MFIbJa0rL3WaPFkhCq9k/D9nmkOCD6tTU9n7XhGZVvpa+kq6r2qfZUMWwP9U5a6
WuMzIw2q3g2dp5SrUlzlOzoh2NsfVwsO6InICrO2x+7wrtMc1brTu4dhcATYhwtFV1L9AN7PXlsp
TuGnBzH0rdf0NsJkP2eXEZ+r1ubryGG91TuJtuws2ahrBPQL6l2FivmD6l+03F5BV2wkzrEgJay1
R81Bgi4gKc48/QAZtkU0Cs1oP18bkh08tn72bN52VKB+s7Xc0Cvu0eaW06ot/HEi+8/69fcv5ByG
gwHiv2/ktBCYsfEWA95I9NR5GpqAZDXfLbo/1Y+3wzq7sJWenwDfrresXd+qYLqbrajErE3/mE4C
67N5BWsKHi/y/ze8st+e7gSBlIbYxASYp6tdE/tFONgY9kGFljzYrsz7C+dV68zObOLcjLsx+KKG
ocvvT9diHTb3QSDcRcI+oWvSG6uu/Cj4LOVtUazUbGVmN1bOgc+NUycaUKZjPWznKpwBV89dGEGF
4BXKQzRjmIKT4cpqrs0fcu1rL7K3tFyPj61+q9O4XOr1tHqap3VhrgzRS5M1DTRdWMGsxVAloXQb
yNBDEchxZh8RzWZcVUbvCtHarDal8VqrKxrdnDvjEETWP0p76KQQ9GlxtVetrcK6I5jPrhuUt5is
dsZy4qeBov0MCDm7tfwycfIbJVqRtgc9MK/XYbyi10GP4yLSeG5H+z6uJ1WEbmaBJkeMa4haFCmN
h7cLTbmV4bQefJGP7P6SyEI9f8nFMQcFDyXfCfTQtIrYc6oU7gosJdy5PqiRM+6Fnb6SdRuO1PB0
3CW3xt10I883vIJEds2X8FctgeyLjNTgVg8Lc0fwo6ueLMV367Vai9toTfelv1+sGkDUkBqPXqBu
cppVF7aaM5wIrBuhZPzXA+gn0ESuiAhFNJO1/z59kPYS4an4U6xjFrfWFj91UkSc7L1z1JVI2xPe
OhwcPJ0kJ1rJ97rgx+Z9sZEOvek1N9YhfgbAv9Z91mnztfZ4IBtR4kF8Bzvag8UR6gFZ3SBUgUY+
njuXit5zkORvj3MCUxipJpjaaPEJEG7jpMp+8o6NjYyjApa8NV6sXeyHrhE4HKOj/ZGuaGq3tz1a
r6VhqzjtKhxtkQDpSwXHOQWxSRYOVuNk/qjQM36f9LNQF1YXy8Id86KFLDbSEl1LrkWTAAtpz7C8
mZNJiPQr9CFP2MkbaW0BBRhpFHeyN68zpnJyXCWZr0ewiBAQo3zOju+B/rNd1LwlxKJLd312K/5+
1ydLldqokzQGonAnRpsw9TUVa6bd5JF57RtOrPnGfJgsfCsCm1ZMCe7z943ny77u9zINys4SBkj6
OQ7Vp8XwEd09/3UpGIS5UP7kz7RcC7y8/hDjjYuKt0VlHH8EpP9We3F+7LV1V94l40Edb4vwyPCB
JRR7vNtt5RYDDifzp9mtRAxO9JBj4iChBmmfc/1e0xAexVgod8Wa8jRPd5GrgzeI04WHOrOb/vZQ
f1TefT9iWQkPCSJIh6tyiPvIlu9g0wKeibKjwjC4UO1/9fH+MpB/1LttEffF3C4DGelMw9bXF42T
hJq5En6kVFNttgta0Tb6T6UmLxX3bIT1XhMifRyUdWO+kqJA9rwXe/q0J/7ELcsHuQugjjgxWdzC
Gov3fJWWP/7+CZwdLYljLFHkS3TVafe2Ngc9ykNGa4HLIxz/GKpuWC2tQOJ31+JaukSkO3Mcxfb4
2yWXVf9b+REG8ty0CZfssdyOsZ7F5wDUsPGWeVZvRbANso7+/pxn39D3i54sEHoQDXpnctHBiWpf
3sZoENjrwysJJ8Vmes3qqyF9IqVMk+7G7KCzFKOjMJ4s8VGqYKe/jl7a/MzLXwBUCXS+aqBMT19U
+XGQH1X1TSj3veipM+FA1vBwsRWpnq1qQGVwYadm10/tNctjGQj1XAt3VQY1rChxzmndVE9sU1ro
h5YzCRVb4osUqM7Qv7XKp/KhdY4i3khqaJM7ZSuqo8Klxz3heEjE9ajsGQBzwK7I0R8DDiLqcgb/
mU6YXJS3cfQWSYcvDXOCVhZ5qrS1QucoPzWzP1pkEB8kMHKcjiD0fIQa9MIucuriV1M9FJM/ufls
tw2LsXTrZdWtaGziBuOOL0OWWsY0/ukYHMizTScPMzy77GP0+mABpnmoY6qYtRmsj/JeyWOIY3YZ
7MTwY9BuBBgsqrBuG+D7ez1e9fp2jkI3M/f6wlIpnRa5Y7w6lr4BcyU6Hu1Uz+yUM+W4NfO7VD+k
yptg3BbVD6N6FqZ3ARqpGRqUTs+9+C6pG1HayeFPHNiVaZ8cf+XDZxnITjtP2EvvQliFQmAibYOK
l9idCS8Jd63haexkW7EehmlV0tNMcJ+KeKDer61Xrb8hCmyZV6pdFNdV68rZW6Td6MTuSYlll/FD
qh0qYL8J3VXYYDr0NMS7RENLp/z4p1IW153RISK/SfQfJgJzKbirpZ0avJrWq2m+lvK9OL8ntFVz
jlQk3dpQFM1WtvXuBkw187PS1c3bXrlPsluheCua+xGgHmt6qHvIL/N1n6xKc68cP2NkpcJdLL6Y
gWBn46+k3FaQnNAONfdxuZcaqFKOEO+64acV/DRlHMXbX2P0occPBezGIbo+6j/qgdf3IIgvyFgM
9eoovZvWg6pet7ioZO9z+p7KfgorJLnS00OOOvVaij8W/73ZwmDiZlgsofFakB7j4MJKbSzz/PeV
GuImRQJkWYXEhNP1blKtuDeGQrgbtrOPSH+tWr8w2pejK0PbVjEh1X5r3MqvPaV2u6AyzUCSzb2Y
O1b3pEhvo5TySW0hOy08yZkMs9dKgXlqJ/QOBeVAELSAK0m30RpcJSY3w73JSt5Z48XMxtamQIKn
0GaG4LhtEB011wKuX/GCUE580XXoEKpBAnv3IIuPuXKlZxs+ldihE6RFVxx3rW5NRwu7mnhV9h5K
Myt/lPS99mBcMDpRzzRLTJ2SSiSDVYbzfFLt1XOpBUm34NPGRnRGWjdJZh/XNdZjnrY2OAAcn+mf
lMZWK1xw6qO+n5SfSejJ4aMlPeDcoVpoeGQ7fzx2N5JAcgHAbbDrkB9XK+RN2gTZfLF+1JKnCtp9
vnjuXyLtnqMDQdVdbM6xfTXpCP++3ehhoXVaiQlz4yWcvnYSTXL6DVBOcFvTb0ATpueZFha3Sl1S
2eVdyqH7EnHizEa7MIb/vY0TSFQKOqGLY6Sqx7eauC79Vdf2uKIcFvTR2Ch20lxodp1zXfjtiien
J0Mfi9kUePAhdHLZFTpHNNzmSllboF2LrMC6kjzpM3Iv7VbnJFXfr/ylOvm2w09mMw1CHi/g+GIE
GWhXI8wi4xqfuhU0Y+qwNtwMAZoLG91pj+sYe/7fN/yva/wx0f8d76/P4ts9DGMd9fnMeIvbBBSV
gx58E8ONdNDYEu8gFD4RDCIO2FVd4hh3kG01eeX9B29/v5Nz6vffRuMEcGvbwDpODaOh3zZv1J+P
xnPwqv8UDnRS+u0/5qfTmjIkI67uwiS+9BF8dca+DUM0yuYg4ULMMERrbd63N4vGo3Pbp/Iq2KV4
KOmR31xYZc8ebMAXaSyQ1m6RaPj7nEtrUUtgiYT3nWbjnEkLO/SbxLXuLG/yVR+absUfNK/9i2ea
cwD/90ufnKmqHK96qj1603TypJWUoul6moODVryq+ktA1RndCeaqH3ZaeBUOu37Rfe+k+IfUrGHm
HZn62OeU2W4cGw+InhBOWb0z5acx/0zhLCX1mh/F44+q3ixhhVB3D0lzkGAnq3s5cpvrCIqDYgcH
ijPtHmjy75/TlyTrjw/729ierGeKkMq9ZTK2/Yc2PovzOn9o76vH2fLrawtqyG0Mrw/ueWkrV9kL
my6ctXv5vi5xx3Un47E6ejmOf9fGY1nb3QtlRobirnIyzHffFGgFWHFD/IMcPlCA2GblR8/5C2jX
LD2VL/mCsipQod6tfC/e/f3Zzk9aVmkddFrUoBf8/t1Y3VjIgWId77Nmr2ByLHA6AmuKJsRgphs2
+7B/60q7hob/TzSO8M/J3GguhR6d4+tgw87Xyx6IrdLp2bi1xiCSlnb5Qt3s+r0o34rJtq82E2dK
xZXWGcuWuYfoTs3ixtJBStDWbAZ5H+nrBLPbKfpoqke6Mkd2OcVLLU8o9pq4C9VnPGRDcx/360S+
sNichN18UTO+3/bp6ffYCFFgFvQli9qeTCfISZ1yyp89hHDdrgVX6XGq+sSyWVSYikm/6pTaDg0q
2o3uH2MfPkTpBaEGb3r195d7fin6d0RPD8mylhSNajCirRtoRD1uehnO8+IAQmu5g1C0Hzb/kyXh
62x0OmO+KBYinoZ/pqMHSTqqWlHTOgZfH1PVjuqfKM+y4EqR95W4KcQ1vFgwYGtjPmvyIcIjAyvZ
2KtVr84KOxLXJjm/yd6UDpbmSZmT67+i8lcmbXBILLZfdp2kiDm40sUmB6p13PrLURB+YQY6ab6H
3X423FrzyR0tMxtDO/acrtxVuaeZKzZnq9lM1a6ZDi1dv5UwEr20E9o77XiwUBFNz4ryYAJMCaPs
xF2N24stFbDevfRSd+ycbHfJecNC/Z/BOlk/g5E8LDFFEoiZSJR7olc0bxX2GLnFnknTEVQMFj7V
MV4I2/h4O3VbaFLQrGK7lf0c6Uu4VQv8tt0wXF9a3c9+Q3StiDSSRCzUtZPFLxCnKe2JgF5YADk7
NrZsXuq26+FjAnjEN/Rh9hb07hJD6xx7xvx+4ZPyLemEXJGQs9zn9QaRALWU119nRDM68sZywspB
otaiTYELetFJZun//PH9fnvok0KuyfpKGCt04cReL17eC6/Sll8X2v/8I73NnUsOb2d7lt+e9hS3
PhJEHTJbs/swhBnjmQ3kBVeCF+OmuVMdnZQ9YvAK1S0pLVU/Nx019QGr6NwtTXtBvfwCzgEg32/p
ZGtQpdScIExhe+EfI2eBbA1Pux3c+h8vVO/vi9X5afDvmOsnRVtVCMVQjYz5IiJQG3+UUZX4eAii
Fgjx0XbkRzK1YueDjAdnFteh6AU0bHbBS0vNABJSO5cB23OOEt+/Qv2kU1gJZtBpGl4FjResAtVu
csxThqMTVDQOitYPMF8GZxi8lA2H2RroewLcwrsIG7zQy71C2wwLaX4VNjjjIaDSHeQyqQDjHlmf
H7kXJ+y5cgz9A5AViU/6H+bq0axoXa/jbC4dvdp6jIQbhC39CnBYux4Gm5yatvEnaxX1jiy4lbVR
9xCLLvLWz4COOKZ8u48T0DGPO1EvljyoBqvIEgoTrPTssyZHwbVMR6HxyQJ2qfRXl1Xhj5n77aon
dfAoFbI+KdPx3qo2w8J6yJlJlbRSdezn4scI3begv5fi1VIi48AD/gA+aXoFPr9YtMFrcmLVb9v9
xDf4IDerfJHXrgR50wfApYLhBsamVf2o9Y7tA+0vJbwe1ets2FnxRlvKOCeqcIEfym2R3RKtd+mY
9bXg/vGEiDiQ/5CiCOXnpGIr5ug4ye2XG01jlo5MfrxZvwfEl9fVpnVFp+fecqbKfkhke1a9OHNg
Co+lPUJ0071w8AJPaZ0k3ljhDkqo6dUvA3/rR8tZCfNXXFU7vJo7wt9FGSrVSzRjhYHQYqvq7+mE
jfKSRXE7F1cEvzW3mfY0l8B+XlevBgXFG+6fCx/s0hp5fiv69uQnX1SUNokiKA1uHVvNHz57cbFh
E7zOR8nlJC8i7o+iS0rchZXp/JcM7YzYI+B67Qvp/naiS4aiqMquhJIgua0b3siO8B6SFEkV34fO
4mYtXt53l331z9f870VPtj+y1KrMLCq2P8yyEl9a7C2zfMtR4NnEPYHK8uZItIcDPTpGwHd9cQ88
u/x/e+qTPVA18lzVhYJ15INABhcPN+yLvjg780Fw4RFcWP8vPPAX6fzbKJdWrhqjzijjLRsfV1Ho
Z8NStnYU/0wrutFEkeC0gkmkM18Zj6lI7uDwc34TLfBB5l2p7jTMSR/qi84V5zQ4BNL852V8AXff
7q3vKn0cwxqHxWyVdXdRRrqdN0lbJWOOIWW87vNrfXG5nTiVuCHi8wGCRzVux+QFloKpIkq+T5WH
xNzIlj2jrf8hEIApHEzZVWN2AWbLJduq8yXFt5s+2VDrqVJGQYF1BcuRSIhkPb4kwX1Lj9BDnH3T
sAwUvrwp9sF0L2QeZWWYAw0m/5Ope04kQt6ruDgmQIJCKfL7qmUWudmPQ4xaN95O8X0VeIVhIxeQ
D6l1SGo/JKekdwNcffXHDNPwbCNoFJcjrZBhj4iEMLfu+JkHpR9Qq0uomed6kbxT9o8Pi3v5Udnl
2oZVembwVbtOpSuF2Vkutgel4moj0F9a+VmOsllv1smQ2yl46XCtGNdVdGu0a2WNch1nxHxM7aa6
VqSNfryq6bx7QfYjrG/ydBMW9waNddRwR79Fpmyz9sIQVnQ/1Wwr9zI4no0bRR7Eeq3144z+i42G
JKLnNuOrYIa2DsIdYCBU4p8bqRw7xkcjuz+m+2n284bvt93IwXvVbzXp2pAPsbLSOaxoPicdQ/OL
cEXsTiiuzOTNIlQCxkWAlmLXkkqEcvx5JKchtM27OXfCwQn1tcGUMDFejA8SBfxsPMX1pYP7WeyJ
VHiMy03C9/6I+tIylUSXuUEOTHtR22vI4Sw2d79YWUCPOLNZ3lC6Ij/mIHix4DGXZf90pfx2eeuE
8iGEUx5JBpdfGqohhl5HB9htFJxIehHDdbmof3Z6PdMvu296tzWuy9eQMPnX7I4e/LhvRC+utxOx
HWMfPrXhjwbRKqlOiqdRFqUkwrjdYX4W0Cv1PsQfn8CchCXfzHialFRDOGyDXxtXUYodxVMrbmvt
VphX1rg25rcuil0JCx91awlXsrXBZ0LABr/wVA5T1goDu+sZ24H0pkSnTKhSedfi7qy5ZfGGtR2c
7770dTRTli/g1amtFQ6r7kWq0bkDz/cxPKn1JTHPDHrEwp1my1vrpexgqFnsrOrLQjSKby9FEJwF
579f8GRxmo5NJqg53dWFEbc4AP6EsOvQr8QxNeiXrIVLu/ilRzypm+pWwpe04TNZGLL9TUyk4Gqh
k01Q0GyLL/MiMvp/eUhsoqH4MzdOz85DNEWyqQzLlxkif/JxKMSponOxVVvHu8unlYsXPCkaSBip
tLIZhbvltCJQ8WKR6FuoTQRCuDyWruyy6+pSUf85/f59yJM64WiMCNYCHnJJ+QyemltlDb57RbMJ
DK59pM2E7Yjz92KBgMa/X/X0vNxUjTSm7G8M7RGGzPsswDp104/+Ou3gdEkfLK3zQ6x74iOhFiQW
t7As0htqCByORGL8OozmR7QB95jEqL2XszoZ27jbTfN2CjehAZuWqdrmeIToqZ1lAdzF16j51eYP
sn6Pv0wXf1ZkDSbKS7n85ZFAOEIJorUQ3E5oawiO01esKTg71NU6Y7vJJqzt90JFAslHd6CZzXIy
PBbpqkh34ryN02v2KuMZM/UjbLqFmpLftjgyQV2rHxPlvW9HpxZ63wwaWyhTO8kfhBxYyOh8Ky1o
F6KcSdgT202xbJ2EB72BMIv78cqacbSwVZBGRolqsRlepIE26NE20ptjszLCbVFt8yZnuaOJTHOm
3AvDJhwPQrLLo207D27DlhYJDy38h8pr55Uxb7X0CubkpXl6jixLdPgXYZyAMMRjvPpvxZaQd51l
RvTEFyBg6WbJpd/G/oBBlrKrHo8JWTU4/WT8eWveFJ/HW15ejcGwnNhC5Mu6g4SmhQ16tOiFjIQw
eabiZ4ZvIhWXLU/E80L0jNkXhGtLuunGt1hmH9DvcuGQlTeluTb8eZfCW15LmDplV0LqJOTGZJ6C
hkG/xUVCgW1EOJThJ2jt3oorfVWigtyopCk1nxiZBi6s6nx2x//D2XntRo4t2/aLCNCb1ySZ3khK
+RdCKpXovefXn8E6uGdLWULlxgUajQa6uskkF9eKmDENHjZglR+idA4eNXWZKrZ6MlbpuDNEKOg1
xBGceZqtOeyK8qg3+KI/BpmOUc3elO+qeER7fBaqhxTVfgYHO8Pgpy9dTXNK9cEU74TwoyveGjTR
MeUkCo7uurv4DD9efN+zc4BpYCOGq+Bl5ZZ0VVp2XjDrN4CP23GBb5lPvb3G+Xo3arZ4AnikDKPJ
XF6jeZk/bNrfLn6xoSVRVJiTGM4gQhfgpW7e6gfRsKGNp1BjhlP3KwkXRr/DxqXeVsLCWluyzdzf
2HuHkfYB1xE32EgbTeFfVeFDAeEvWktn8RjSOi7NW2/l75CkqQ8SGwA+KeasB4l/4zYUkc71mVXv
TG+Uo3bnI59AHzasJsyNGDcNp8g6qudmi4XQcCefivymAxyo3RZT3cfmqFJzLZnkfDTZKr8f95kr
PTyQX+5eO0p/4ojyjDDTRWSD7ckfSuyX7yXsPSlqLDiiw1wUb+q5xh8Wrbwl0M58EyRb17CZk2C7
LUYfjwfwZQK4VmWzZZBWTLZm66VbYBjGt+b+F0HFf8YMf6+g/9zgRd8u+X5aNTCDcHVYGKrrmwWR
eJtIhUvhlszK6gVuIdmN0C0sa4naV2Q2cid5tm+4WCyRKzbYMywfb+h2WzeQ1zCuWtGZMDR5uPY0
sQH8a70zC9MkjWReskT/Cmn3fC2W5diLz165rInWyx+L8uDHm6zdyvKqko6ZgVDmRS9xVaHtVm39
N45qfJvRMj0ITKYw/UAU5HQM4E/mBo3V1mCz1l0MgcZ75RHETewWGU/aLs+Y0KSn4qCuvV047XTx
WE5L09xIwo3lPQn4M2XSi6U+x/l9Lz76CcR2/SXSgRmNR8Z2TiLSA4ydrVeY2DRHOXsLcOWypAdI
N65nwWvR++WQkqbYbXADk/qPSuBQbm9yCDbGXsTzR5eXeH6tMu3Ah+4wuF4M5v0YMB/C+6YxtZtR
+B220IX6RYJ/VOkF1LKJHaBTUWCWdvVZ9j/r+NfosYdWT0mzCzFeC7aCujH7TaGdkvos4sVmJQdi
XmRh4+cPSnQbK0+KNo/E8J/LPic8NPJF8Klk27RfWJ1DKmqARYSyEHnnmDIK69x6ZKhkG/jkCtpr
KD53mEhJmr83K309wRJryEIZ0mc92on+Gu9oWSW1Zo1Vlvehhit9pgztLGXD/62ANiV39+2wrbM3
fpP1FquuyJ9C+mQPt5V5Fs9W9Jw/q8KSiW01OgzXZ8YRzCRYN3W/qF/6X5CtLWM27soxdyrRu483
xchTW4SRK+tr/V47yL/GX5jrgU83kBv1B/4ZAhjY7MI3H8rhjCuPNUHH2urDk2edZHWWQWumTViI
QpAOLH/GQRjV5QuxUGzTYlLsSoZT9I4irsby2U9f2m4XadsefU0c5Qsl5nC3tln20Y83ernRtF0f
7XNjXUKVMs9h+KB1KTQrprvdWyrPBmeO9dDJa7axV4S4gmGPvtPI61wCVsqOCYZmpvfLV51g2KfP
8XgssbqP0HDYrQARkuagOfXlqxQsI+0gsHj0bi0N/bpAZaZjSOHRYYnQCf3iIQ/H5SBO8AUNZBa/
PeEzhbVXtARtDbjZJcYclSgNUCeHfO1JoMR1Y7fRB/FodtWg16Obr+JTQoOPmbltpXDCEnRTIl7F
MifQ2Ro/snI7jmQSGsm6IFA7F9AkoaUtePsT+AwIb67D0MSazhlxPi6oanaZvmpzmkY4sTHaMFJs
lyFfs8+NOnqOyHVbxyeZ/xJbhYei3IWlM2mOXK1agcyjHSb7XvUE3YlP01aRpTLxlXdNlTnq9Iuz
2pCXabursvdAf2rio589W+TBZ/GuVuc0iCBkV8HE7zmFcF579+Tw3heFbb7PIIOBymIfTqYbEo9i
3IzGq+7dx/EpXHbis4YoOT3IiBjG7iYLPs1uWsXGARd3abwXyy13USS5Wyf3Zb4h/gSy40bFdFit
U4rAo8rKTqbnUFth6SWrhzy6743bEsNyeWnhY+YFLspFE7lMe9P1t96wl6xHxdj7y75bYiXQl0+l
cWuJuwEmQBPeqGzL2dbyH9P2Yeh2ef0pGcMqIT2yfO8rAztG8ibbt8J/k7DB6+LILrsHq1l55jmI
XisfyAZr9JGKb8IBz5FDNorHCWXaZB5SBS2cuu3T3WjdjNaTmO1E4E9lm3nvUbDq/duq3jQQbUfY
896bUt5a1psJIB52D0K5mXx3xOLUz24q8pyz8UZVd3m/L9JTo/wKlU3RL0rzGIcbXX/xKOKV7AG1
ktQeqm4ND7wstlPLTDo6tbT6wcQceTeRSaWRurXO4mMRbEN8RbRVaLyqI4L+7piCDSgM7dI1b5Vs
5KFVF9kr8IdSHb0SS0V2rXM4PCpE2+ZLycNFjt4ACrhckAd5JyoHy8QzZVObxzw+i9HWwCohufOb
Y+azQWuIpOJbi2NiLQgQul2jBxdoFpK8hGYczCECzfAStzsLC/hhnShw/oAtfIcdwfaa3UT1KhAS
vQdCaiAx43ws7HKooBMKdKJLQaWQ35M7zdQcex6soSPY9Qofm/c7V18l+UloXvCkWFSc6FPkyNj0
cwDB8MXYUsBA2J3yh6y7n/AGyWPJqSmpMmQoaACh5YOxaa8+8Ew/q/xNlMnoHan2o+PUibBR9YVg
7Gthl1J7a7y1BbNnTjX8/iQ83OHpFk8YydXDr9a49chYNtpFmTO2QQUul09Gt0GaFUi7SvgYzSUk
L4jOZDAJGxieqfEiNjU0aar18EbuGcydE36lFa4M5SbCitw8m/z69jbRbCt4NfLbijg0ZZYryuK1
JvbvznmuNFSi0SFKyn8pAWpZBXTqguQsnVtmZCiG8dRlK3KwJHgzJjtitM1WdHVCeO26F/WY3KqN
CC8SBcJB5pB1kw+Ys8MCsSdxcZwv9DfAiFeb9h9mqd9/73xfXwrVSQzQnKnhrHwYXQui0bFGJIZ7
zEp4plal/sO9MXlRREeHXZ/eQPnOzp7hlgdtZ26Ulf8iJIsIV99uL5OlgKmR9VvHoIeRHhvp9upz
+nsC8v1+L4gZAQHoZjO/HyROreuvixOICp/ECErFbAyG+JUZyA+ch+9XvEDJxWjsZUvzaW5H2M9/
2l8YwJYE6YHvS1r5qBVFTAQQ2N1fQVT+BlS+X/qi01InPUwyhR8r644KkwmHLkPbeKY7hYDbK+SS
yBQIe4PsDlXtOUJK81+Yq/2N5X6/i4ve31cMPU5E7qKhIkMfTro2xxD9HpyvfinW62gkVFsc99c6
zR8YtFwZewKTmt9C8XHx+5VW7ANPj/7IVY5EPt/XbrbRlto6fsgPsul6mznVsBSX5c1/MWAyf1xr
Xy5/8cObpCeQvIgThjXmbfhEfbL176KPgq1Adyv5BovFRZxD3xLPlfQUFhTz3kxvp+LiSKlu2vaX
LyuuSlcyVC+a9hiCS9TISwK0rBC/Im+LIS4Ra2t1WnvaUgl6pyEnqMeJtaPWG0Gt8d7NvXMhbEeG
5rl39OLJrVnkYf8gWsexM+yscnwgEHyUiTtSbEV+9DRcJv0Dui/RP+CG3Qznsbkz8QTu5ZdxACJv
75TpaK6CFt0IModjQ9NZHWpYQ1HvmD7qHUPZesZOLo+NutdmKKa+DXTdjseHuvxdFzvcXm2IYONj
ZDBx5STpvOpObqnokbsk6u+2+GgY7ceESL+qBayowLMlea/1xDqs9PouMt6raC+aZ2W8UfS1KOUL
OXzSunOYHfPAWljavgxOPZ67MB+pb2e9dC/taOwLbVciEzA4sSkqOdIBBe3qCRcr4vTC3yU8Q1C6
dCGshq28QW0G1W6XvLcv0y0+67KT7wl1HlnKoJJL8TRNG/lcA8zRAPyuPKdYZ48RXSwwwyJ6py2o
3oP3/hfymuazHZcNM0ZhGRuEmtuK2i1k+TGC0mCOjBg1RPzek8cdWeMi/ShfAtzr2wXVAe8Oe48Y
l8lqqZorK96K5sbArvFz3juswaEbrVC+5ic1eqhHjvLKLr2HBJp2u0Wbk98MK5UCHqO2ZN3vyaCN
PLCDZNuJ625yB0DkF+nBRBG7i18MwWWYNkxuS8vyFuBr/IjPKNliceh0Fomy8JMsW4TTBJunRkqx
bwMsodcCVau3sPiv1U+ruGF+K/sr/kyAL7S+6N5kUqJl8ipWBDHHwSprllrqmNMxD+/CeC+hp0rt
7o3k4eqY5DsrvzEoLaEGetW6yHd+FhGlve6kW1F1YYoB/NmYE5Oz/RCa71W+y4JDbT2IJVM6VEbk
nkQbelq0armw1Y01+lM5hKO567BDp+CVWSIL6uXoSX7B9w+nhpvhrvoMSG5KnQo9s5gvAGRhw8Uf
YjO39329zpLtOJwDEVuxjjb2Q/COjXBWqkekuUW88UjZaDYFGTn1RqqX8Ci0egkwWLVImSpHUrZT
5kJzmpIt7CF/DukIwLWGhQymfK9OZw1fa9OJ5ZuaWsU3PgUiuBTSwz1rrYBLR2wNpfiYMnJsixQr
4r3urSr+DKNNDZNa2cMb7hpp4A9H9zvUA0yIdlxXLMATQmy/H/HW4LdaUDbpGTWRnDqiy8Ct0oiD
t7VwaXa3XbbNpnWruXm3EiGK60v89E4YVtp1YIeDAxxEBKTS23KwTBI7rRCWXVdL/A1pfr/Li+HT
JOWi1IqQ7eqRaL6Fsow1EKkVE3HE9ZU9pW6hQ60AZtLTg4a437ly2F67gRmD+lIJKXlajX3Uped2
tKdxiZ8GngeUsEsw49lvfMQqUTIdOkyiDED8r1Se8vwa/vWaLirAfqxLsc/b9AxIPtnVxgw2NUp2
Usqe50oDcY5YOY229Ix1Z8IJKBh40wtuK/q/p38/i6v3clEVhmKp6uPAklFAbqM1KQatm3Dm6Tgy
2IpETpoj4sKMaMThCxwdY+4Pdpx7mPLYVwdLf7NQyJzA90DFzdjA5fXizURpWWRykKVnYZ3thV8h
n9xa2hFh9SGeZNy2xk2+nMqFdZO+//s5/MAx+X7li3eSByMaijrlyjv/kZxr8xAIS9Qc2rDsnsM3
/y74aDb+rkHRQ+LkJgGsAwJPliBK8nAUz4XB1rD3N0RTH+W1cEM/pd/ht/Hv2/yBhPX9Ni9e1zSG
atdoPKCZpd99jL/J7bGtQ/ZmEYQ0a/bx8rzG/MLj64cF+/W1XJTieVxggBjn6bmBgiQ+BtZBtVrH
/98EwoSySN5jLlP5qwlgoTA3vbiikBDV1s1JIujVZ+ofQdzjmWuOm4CeMq+XIY6NnfdmBXdiz3xt
BiVUeG03JialkucxOkqxfYJVp+yTDqP1VRLXRII9odUtUxJj1HYGA9bJKK7EAV5B+GtCbjWtBf9B
ExG5cfBK2zY7tm5MJknA7ATtBLTEHHOpssbZbVwm1vqxxFeeGbixlNjsppPX3LXxWcGWrmXM0Gok
CyNbzZGt6la28JrzMIpLdA3Yraedz/TvntgTGEW1ShYKigOV8UxnrhtNsrX8lHMYFrP3PLN1czMQ
wUCrlyOhSVUcFj964UYcYQbCZ80+5igNyVG5yU75NCQ8JIQT73qRKrE7GPiKJ7jiTq9y3Dl+exe1
WyXeR+Gdx+OSu7cueJPzY0CxYyi/q/Q1Kmo7JE4+DO7hZGhYkxLtWKxqOx/um+4Y+gQ0MClJ21Xe
qaiRmUU28kLEqoo4SX22oEc4MeGDFOZ75KKet4R865PmVtwY1lOeL0wfGNRuP2qsD4p1ip+S9yh0
B2zue2ifosN0MlwGD8ZeIY6Tcbj4VhJTO/v573zxFIk3qbQSPVcnO0XYhOZSB/80+kM22Ga2jnGD
zPvfNWGeMJUKtw2xJ6aU1u1Wdq0GwkDyaFq3VvAZdI5CdFtFwpa5qhMsY+J9qsxlTg6hSl5FybYR
N5OxC2jo27tpemUgZEzranCqz1A8jubamtbDCLmUH81WW+x9/c6nErYrQmOkdg3RO+W79wdHpmZR
HjXxkLIsUx0XKflF77GixfzVdz1zE+XhIm9XpoGqe1XuJ3igoI8r2Ts0mKz2lM518+xHdx0GHdQV
0ipXf1OUBtlqwjKYyeoon2NAKRG7ZqbTgsAHEc/Q02+/fo5JPqRO0sDB/dVYAXNuDVoKs3bSoVwK
OjBgQfiDgp+nBVbqKqmTV+4YiqxclghycGnXCMyTX4T+Ue8PYnzTJfcY6Gbr0B4IIPKJo7vrra1k
5Ys0/hD0bYPDrnS2+BBGFd4MxFxSQ8uDim+5G2mLqNxF0rpgJi02q8o6R9OpVz5D/DSECLD7DtXY
OFPsohrLOUEDkXV8VEzBnGXT/K+XCymSqc08AI9Ackg1RP04Edtq4CjmGTmIVxykhnqNIC7/kHoH
A7PddKVmp0a+n8F2L7sXzdVLmtgDN9fK9kQCuI4yoV+mVrIYcEMaR902K/6H4zufA/6b1G0kM2PA
/QCqNuBejnHceJbilVy4kbS8sl//3VF/368vIAXBhydXoXNnv2ZnMB+zpQ/RhlYx3HcuTKa1wbjf
cP991T+cq8sCAyGiKZFP8CeO7nuB0+H+JYVBSHRT+dyzBdbJogWP1UKTElZxyvyjnTbMzKX+7JNa
0AhLOaIsfGYvDWpXZUMkQ518p+nASSh+qljs7vEG3RY7DzaWA/OVRpXEFt+Rbsdn/km1tsKDkt+0
RHTyA+MF7h7Dljo+Xwyfan+OoifapvnNFAa+iIvkEzkSZMfULh6nVfZOntB2OArbfk9yHqhlsowe
JwPnik2lQyvFV2oo30MFRXXpZMFyFJgoOZhHW0TZucJqtnAV2nUtr31PvlYt/nj4KbrMaFfBilO7
eIWmMFlW2nD4Dazy+djVOEvI3ZrIMyDmx8hdfHQGV1RJmGYARfu1UN/nYMt/v9QfBs0spS/3cQGR
FEaU15JUpiAQjtauUHDFhQt+3EJKWBMlQ8pMTtK8ytwk2HbFugzWKPqzydYxvfRx1RnHXY/qYCYB
IknO1v++vx94iN/v7wJD6ZvKEtKE51S7CFYGwLqeFWL7zMyYLTI+o6jWF/YDwGEOH7G69nzm2vDv
Rf9/70m/ICK2NaefpHP9rLVb6Nr9RKaeDDTJlBO2qWMKi66y0aTR/2ikwBIMgcNQCl1Js4mD2Fxr
M34g3X57IJfdmGCF7WTIVfpHUoP/ytgs/WAjB1um0xK2fcuGSdJIPLULJJC5hbmLkp1gYDFlM0ws
KmcgpZv5FSf51cU0L5Z/PayLHiwPy7KVShbTQPtTMFoI9qhoCOhguBv8qjMUoE9VtlIp6YSbyVUL
rBkTW0v3WDHguoHUkym4XVl3UIm1yg26zb9X09WHN7/tLz3aqE01VDL0Z/oD5BMeBSIjpxFOJ2U+
6JzG5MhzpBQDK7tH2bMQOb6KRbRIXi1SV+zwcyIBJ7+ynf/YYMP0IF1BRiaLhdT3u1Ly0chkgS4B
iwGdYxuoCKAoPylQGhMHqpuq4obCYsujFcyJojgPCeJBh4QzCYMrMCRXCn6nuQPh2s82fLpz8/3v
R/cDlsq6+3KTF60MqFSrI1OZ28t4dnUcpCO11xwGTPbTnE2Bjx9eNhLDHixKnbYnOdXVMFK7snP+
2Ft+vZGLZiWZYi1SlSBF0EmRXR45hvHSOBg1DlVuKS3J+WTiC2o1+42tGP3h+1bNmT3x4soj+anj
/3onFw1MLyoBlMWYO0GwuCmwRyg4BYmYg2cWQMzGuit9kf8MC838KuDwg8z7+xu5OEKmXk9TFBYp
DlCgn5o8C7zJUYwZLOgfOTJDm9EK0/L0RVyX70pOJ+cRKfTvh/Dz6/gS6HhxF5YwpZ4sCoDcPirz
XGdnYcyKW4F4kBbAdDD7O1iymI9uPHRpWJH+GpsdTjmG4V7rKX9QimGKRZOPhkmTmMBdrI1RHkPN
m6bkPP0iEP6DYZO0S22z3VgepnXeCHoHf/Y0ya6gryrtVGmr7j0uNyndv93oTu3oiq3NKeQG8+MC
ua4rlm6evCYUO3G10bZY1DgWxfW+RCwrr/X4oDfHdd0eI8P1MidWGN1e+fR+UKN//1UX68zMhURt
woExzkFB//criB5ytG4ZmiWU1YvxF6ClD5T4SQZRTEG2HTc0VYSCf5AxuL1GulbnXfxil//2kC/e
+ChlU2uJY3KOQLcp9gi7GyCs7Ovw0Ew7tXkUg8q25LUkhwdJgMAy0TiY/qqu3OZ13JlwjBbJRg83
krk3oU4MB7/DoNk4te0W3F2SNlHmgKZmTDTsBvTBBKdf9VSG1TJqu2tf8Y8/x9QJiSFK6e9gscIQ
+knG7QlBPUP9+34e1s6dw+R2r1W5uEZG+0HCgwnnHDPKiBgXdvVijYZiMqTJvEZ1jhpOQseixtPc
2k7YMiksln2/mMIN42xxyVzbmrZoBgRpOaZ2tZCfrrqM/HBof7ufi9WllVNipok4D8lSoAPUyUGP
SF0hrmEO6V5RKHcx0RMbZgqsfUfajMrp35vID8aT35/JxZIqBT1JS2VeUptwzUMocZrsVoa6nrRg
gTJrHPY4XJMrsg7LHf0+teikHczMpkeUUodxBDodEkvHPeMKVTgoRs+chr4B6pZxiI4QrXYAMMK6
ju6bgS5Cu/KNmj+cBTxFQ7Ms0iiQcF6A5HLcmJll8gvU1WCtEGZVzHaY9Dv6Y/tavwYNLjm2tlMc
NpETJ1djngp8nbqzMCyV7IUGqcbmoF1maCeIf9EWebQ2TuERzwCF4lq0tcAZynuZbYjxEF0tJENl
KXVHK3yxcid7qp/71mZaMQnuoMOGYO+yjc/kaJ46WOfdrckUoXK8wOlN7CHabTTZNfkuTK+UO2ix
9VIbXOEhbSnogfAXwqflL4XYgUAiMyrZFtAkEYyTLPFf1Bbz673cUWQFY0FU1xJJHhdFvq4ykOfj
xPgx282JIlK3BVOyq/Yo2LDwFA1ooIJE51baMVldRavnGv7vyxvY7GgSfzMvVt8YDJ4v+PLsOyna
HKU1T3HJmCNB/Z3P6uGZN9zgMWHrywFYTeAZXHU4/0GRyjeg/OcuLjoxxTDKbgiU+TvM0fWlSyay
S5nvXnvXVjgKujBlPFu9FkPzUxlBqp2kqIqKDpeIxe/VZ4ARjpA1anIGpa9M4MoN4GimPZbTtpy3
gB4AxXdb6ImbpHvPRMi6KzJ4Z3njta34x63oy61c1Jhd60lWLepsjeOhdpWK43Qrt/ualsuCdzus
Bm3b4ShrglMmDOZm+7tr+/MPfA3ew5ebuNifSygillZwE0TKcAKxEtJ1rywtY5uvkmHvmad8o2NY
sfBgLIbF2siW/94Nr97BxY6cdYYX656WnLFXh0QUHFJ1myEgEZXFbIxNYQm9W1s3KNBW1073H5Qa
889XZwNgXTe0S6urPi2CJJ9JC/oBrvAGoNDWXOHwx4Pvag37g7iJq2GOR6ojdCna7O+LLy8lJcv0
dH7Y0lL93f+e1rOjGLCCA99d6K8TpX467r9e8eLhSl1ax6Ly54rsn6TXPfgrY4UrDAWUa91Y16zD
ftzbvvzCi80lNwopy0o4KMmm2AgLJCK/iZwQN/INDs/4PjrTo/qkpkDja1iI/15JP6E73x7v5Z6i
aQRMWVBvrMZONjkesXW+z2sAw/y3Zet0C/LWFH5hCSqDuHeuEG4owkLY+/JCxoLT2HbDRqQ6Zu9J
+yXc8yvd3E/4jjwDYBYYsmFaxsXjUY2olhPfpH2osOHZQxXl/PJWmdPAmiX0unbwNg3NjYDbAwXB
uenX12hCP7Uw3+7h4inFqTyNRmjQNZymZQr/IF1GkBjt2rV+0dqNboVTF86jxPYq8RaKTDqrqq9P
2n/wuDO+3cjFOdj5UuBFNTcCOc3ScW7dDk6dbqGi2+lqCJa/9EWofejqH6d4qELX3saPncaXt3EZ
AtcoYWyWKfZuORirjjOtzjhsJ2S3MdkT21Q9FvDmAURi29zEyNmaRwRT6Cw1aa3uc3IICcu02muo
zU+f7Ne7uqitoqTUma1b88nYSiuNmrnbZr6TJqtBXaMHsDQ0mBBhkmUbP6RI5cCN8SFfAiJ5mLls
U+vaqp0PosuK4esdzXf8BUdqGnFSiG+cP2o4Ki8J5iJwiXE7b530vlr0ELMLd/r499f8QwTyt+Xx
R1j15apZrEp5UHBVKMTVzBL602b7J2Xdd+swWDcAAYQnNU5DSvnR2E17hFMBmd7oHG2JWIbAlpbV
TQw/gjnUcnDwXiuhuxw8R1Ff+2WOvw3EhWwHM6X+AMExMLOucZtfi1AY/CWSIkjR1+s/+afiWbGQ
1OrKPKG/bInqhNlX54Et6fB5Zvd+6T646eGL5vTeO8vD99CqkPXqNUjOAtoA4x3GVVCbqENkQkj7
xS1k5Xi4tnlrP77oL3d2cVoEumxUWgC6UfyKkREybNPjtd/ta3NXtLsWVcxgQ0iflnFwm4sTmWNv
Y4X2CZ6ZrGzFbO4E8vLoKS/RdB4xSUufkvaZkPLOycubjrGizgiUEIaJT14sH1vsoxNiRLIbytDy
0ct2IcLy5lnl1YHm6NCh4uauDA5iaMfJ1tBdddUlr8Se+evZ+yYQF0py2/zJDkDgulQjmEWU+Ug+
FrjfdLYSry1p2+cnI1ojT8zMY7eVk9fYcHsqTfRMtyTL6tbhZSqOZrWRYS+niC5XKM5gQFmrdNiJ
xE1hvvtAGYw4M1pj/ZhrDlZssxuoMAOV7Weo701j31j35rDVhU2HiSQG0fherYJ4I7niuohWpvaA
IAFKU4wBFjY0q6Tao8WwiCSz1gOUKdHxJabIJ1KO4a6r6iYkn8a/z2LAvepRhQlh7KCp9WccRIiz
YHUON4H3rBWfmVtO++whQrVTnv/9Ff58Yn1ZEhcnljmE1J4hi7V5JobHxYbWIflladylxKTb8rLh
CyFziN3nyoXnQvyvTefLhS+OKTPu/bZIAD7llYxVmM13fGO9qb9wfuYzwHM1WF254rXVf3EeTVUY
S1LPTy2hRz975M5EyzFfCm9zmEKD9++CVytcKVp+rAm/7AbaxcglaXulxDlsrgln6mbiCNBVV0w6
HPQ7D9HDtWydn1g6MrQgop8VpJbGH+j7y74qJ4MeErSWnllYLbB67lSVkwSryFq3wtEnongXcKpA
Cui2BGnjhQxEJCBrYPjIIoWnSUh0TGw8vEg3IHg+Mp+R9cFkVJKVJZ4A465vmj/2i1/u+k9f9+Wu
x6H3dUmcJ4iET61UbJhx21YYUoTAbZJLGGe6aBGqXHs9Py+K/3taf6qpL9et4bglhT9P5JDRyYvh
fnzIV+GqYr7L6lcY9vwXgVs/dqlff+3Fies3Xi2mSjHPAWG3MCwl5BLqzAZX+Yh5m8DUfvGnjFfX
Jkzcz+qXhCL1CRr0/9c3YSmWKQPe/eXnrcRV1tYd1DZmD7By7kHszqmdZ4hEwX1wdlxYDqqaf1/1
p8EVS/Q/V734+ZOelWof/L+reviiPqKp0njRCCaXOUNJ0H7aZG8zrUSM6DClK/hkBre4Q3GHefrL
1Vrx50P7P7d0gRt0QSEnignhEhGYULt42Nevg7ayqAI1d0L0QdYumn4HgoSUIKLtbJJ/kz2ufvFz
jn9LajcwpIqlgKrV/vfj+rGDVkV8OIiwVuhmLzauqvH7OA2YzGgzylZs5iwY/WY6onNdz35X02O5
HHfh+5XLzt3q5Q795bKXO5eWaGKWx1w22Qw0lC6K9gEca84UtBCLEoEKdV97uTab+xPG9fd1qUVE
ACSW5MWRBH6Wpr735+PA5pc0eSk/yZMrD2vEk1VyisjpqhwC5QlzcbIPgrlhO6mDXQLmpJjSh8JC
QzvmWN1jM9dX8JvgjQfKqh5x8g7vdPlGa/eDvEqrbRqsoLVoJbscUXW7ELbPeBvGJz25h1V9VT1j
/LXdmCokQZPgP5lxl25d/La4rS3TC8v4z2kwH3ph+JGDjsW9O2mnHP01i0y2cY4oZLftN4oBdd+z
29+NvoJYb4CqRq4aMZOE4kAswFqXlrK/rbpPQpSglqGJKhyp/yTvbJWl0VpAY1qWb3TNq7gGh1T1
I5njdtNQLI8vSfIi+6d2YhZx9Atj3adbFBmpso1xqZUpO960k/9onbtkOX4m3qKf7KB7LtV71By3
cusgMWCLTp7GgrGNhwcFDgvkI0dvcOtT9ZG4ZKlkB3d0FVWSO+nLqdjpGnI9/SMb8AUJVglXxHt9
WoTPiOPsUl0jYm1PUL9h9Y780WF4iNSXDkVTNrwZfGatprtaDZwa2l59j5vfgKjUMhCZrGLOc/GO
mFC52FbAARkT5BJfhTg6Vepx8tdWtOvGrdS9tPUusR5VBOZT3i767rdHvfMS94+Rqi2y5N3xS9fs
fycmIaQOxiqpsAPUSN9n6y4INO/6sX0v4mOtnZrexbm8Y20iBYNGlTvCy4R1PfB4tCIfI3gdGNK9
wuekrNdF2/oIfmNUcWWL0P6iS8/rCm9sVeQvOMEX60rq9DqOfRUl5hbOopWcjIAPwnpWhDfNf6+Q
zFUTO3m19jrSFzdkyIsodY/CQOwVCIUj2Hq78YvbXpEWQ3OMvJ1W38Tar8p7ouR2vORBNGps4ZYQ
FIu7kXkwCivZi4g7ucOcKB2WDd4WkOxC5WFKHtvoRcw3OCDgjhZcNfy4+msvascMvaIVxGJMC92R
XmD4N5kVLpIMfyxuKe3I+LudmnXoL2ukGpT7+h2qIzndspHXb8H9wK4Oa3bvr7Ml0mJc0Q/ZuDCm
Tdy4PYtOpH3xmNX401OpsqHYCCLKditqLquyMneDtJ74aJiCFMhG3BZJeKCw9c/v+N+b8N9ozp8X
a82+55IKnH4BKXa52fee180bhvEsJm7kbUpLXKAp/pNWb0Y7wU7UFT6tAkl4xFjDsoKaONr5mR95
ZZn9gUu/bc0Xd3PRQIY45LWEB8TnzCSdbnAKD/mJMt/Vu5+7ytyzZ8VWRfvqKP7Bw9QanpH3bmrY
DxVvkreHukBre/WE/GlbVSSF2DJTo+q9nJRnJekuSS/wlKBcgmWvBHOBrUj13tkh86ZpCeUzcfu1
Pl15P3+fzTyRr1e+eCKKIhlV3ZgxhyS7o4myKMP9YZOUbpWt5+T4NgDfKqZbUXqH5Xv1RJmX+uUb
+Xr9/yHtPHcb57Yt+0QEmMNfMSknZ/8RbFeZYhBzfvoe9EXfUyW7S7e7gYODE+orUgyba68155hX
L37REySmCEZ8l7mjp3nyW3Ogx3EX45HoHAOVJ9uMyA3vmrnm/PvR/L7RuPrpV2+hHuVWkZ746ST/
jfUyMDDUHQR2zinN7jZBYCaxYIgQwbHPWg/FFIkNEXoxtAesW6Bd47kITqR+lkIcdfKhbN4v2JGk
TRweL+OTZo8Eo3jmLVPzD6+URndWVMG9aBIdyqtXSuwFq+2rAd0R/lWwLpaPvrPBlch8omcVmYUP
+r3yiiKYmeNhaGcXa345LeR56se3ntzv83Me2D9P5ur5iSwzHht5zCd4+Yny8mILH2gXV8oTPYIX
8df5M6Nfjb0DNA5zwyrZoWBGBn7jZn5v1l6dx9VzJBmx2idRn99pzQzNh7yc7LXxMjygKPFpBy4I
bgIKShzO/2Dz9/0hni4Cu2QqXKIxr4d2VXExkrrUcr5e5WIKxgbQIp1WuJ0m6wbwmA/hk4y1VU7G
VLK5OSSa6ue/36G/Dz+tLn/sAZMhjs5qrOR3MJrgRompGxCWPbgMqUcODiUB7MZLaA/gMpcK09Oi
dtmyHUhl+vcr9X1f+HUX/nMhrh7NWu6JSVelHBFUdD9i8GtnxRu89XI9rsGf3bH70J3LQhzuyq0B
JMPnLbuxon09/v+6GldP5LntzlHMzPBOsDadaENjlTxRWRq0yoBii56K0wpY4FqEcIztNTMRkI92
ck+XQRu3IgwyYRMfh2xlBofJw4ILiCdXP0q1m4Z+kayC8iGl1IbtVrZbodkLpS3fnU2sVWsDCer9
oGwJ/VgHzUtBE2KgfmvsVtzRudMSxwp2Gj0J63xvSQSRiOQOiG+hihtNEIBk8nyGThrtCUNh3oP9
RX0ao5VGN4/RFJhL4TM8vYTUs43cY7/FuxjP+m7XZsSBPo/jmzDeC4i59mRp/fvWKt8rNB4yU6Up
o6g6X6irF4x6TGgCU8+n4VXvlYv0Jdd+i5dltx1+9+/NJLrHBzrQyCaC2poJr63kK1v6ALRk94qb
ESFTPdUkxJMvR1xT5MRPN87wp7cQyQeEVKLQUH4of78G6ikJz1HOGcpggqu3NjoyLVEZ2BwVsplm
jW6TSZ/0v6LWU/fKEU0uKnUcDyR64VE9k0H7JkpO+0l4CPtD1k1EGqz/c6txjRMt0u1YgRdpF1Lk
F7fO/adX+M9zv3qFYwYIsthy7ucFY25JIUjFRiJMXTsBO/USuEjBf2l8Eg+HLZ7pjfmibSuvLGf4
UNCaKAcASpLfOZPhAMf4+BJIdkborolyzgl2twyO7Pm+rTqMpemCELQqAh6+3uby+FpaUyfR3XBQ
Zp2tGX4fHPXz+dk60fnegF/5BcrnTJYQsRalNIs/qVnzwTNfsbSAgmFzM1Tr9iOV1gCKNR04a7U0
xUPfrUTpJbV2dNlFqfTK4r4h/LHA2VrRWd5f6jU2CwpjUZ9dSvssHIx8TiOwb/dit4FXnrJn1LtF
nOzR1tTGrKSmiji/iW3NnyNXYLIxF2RaIyeEitZtm8TN8Wg4yrNss7HcCBB+VvFD3ZEeOIOb8nSZ
U58TEse/k3L3NmV+02V2knewOyNkpidjC7EdZKUlzwrZV+SpjNI7V+Vhb3CyuAobw9zr2aBZHhLi
BLaayfmgxnOC/l6bcpKFz6JB+TyS2g2cCQaQi9GlUZgx2mj8YWPppGkVs4zCKJiTRh9qzhC7kuwG
46HmLyPaNCRCY1ieYHGewTRpML4+23wh4rdCUQkRjRSnwy7KF20BbOU85UgyEQGTBIge4Pm90XpF
diyC303kNxFsL0eD01iuyggW1IIzQOWhAA6656ISCMizd+qxHK/qKY7WzgmH/dDP0xYDJ72EJe5T
WGLwNVfFLttNZgl9YxIE/IjxhDJXobzaw52yp/9nii+WGy/4VPR1rq8bkJ6nwenbOXEwZx1DmX+W
V728ggVkKXdCMI/vEFsccRvJkt1OqYvTgLxmFkVUpAClaJFv6X0yEHH0Y2MsdV4EPsTFTFcXlfhR
yW7JrtZaG7RJXfRaWBgc04bhbUp2YhcrBiEORNDcifo5fz37sIgWGX6iChWZNKsfrL1GRMkKDz9a
QHD8v5NXPCFS5CIXq19CbYGxFlGKdJ4P8+ZJWBf0SW1lkW7QMGJXs+maAAFbUVJOUgeWRrLOPXOY
uEzmNngsg2VqXxwEdjBihoPgsY0/xzDpZhyxMGeq+EFia7Ur/WZeuN0K0l2OGAuARbr5IssYizvF
/S9VUPscUW4Nc/XJXBEfUM/qjULMyu84WEeUi6+9smJCmtMJVGu6SOqqPVifuNwGepk+Ocj3xV6e
QyDwhA/tTlh38+Iu90lvzP3M6xbi6LVsTb14AbWReRdAY+/iJfO+9piCcGvRT+F7WAve+XfyO1/K
Xv45YDM+L5X96RjvCNLuXwGmavHCbDmbzDsla2qlSXg6sQ3EYSWSpKHaGRb/aM2AC0gL1EUEONny
9EjOpC3uT4UTbatF6sZEN3PmdMN4oVBPLSCOHXjN8dCtLf6ygtl96DMJONvnOR5GRz4mfu73frXg
mxXF83EGC/YA8Ps1J0lzkstyILpW6Y5AVgQifBvSt/pNwlM6K/3za33gVXfk5/MbOPFtPy/YOawk
tAAPcMLuMMTEC90p/JPzQUU4yWcZoS1bt3SDReC375xLMNndYryztMy02dTw26vFnCRD1+ptJX2M
T+vE46ngE9UW7xPse4SNuj451QO+8UX0WdV+f/Hx/BMgRm0XoCyUJgwlHisdFgGbenh0xcy8NzjC
MJPLOapkEYB+RvD6ZU+Ih2elTvFxTleMcwF7dEQ1Pzb3UBBK3Qk+cj/xhRuBb9+lDey9DFOSZULf
gBhc93t6fI9ZJtURhSJQknYpPihkvDDR2rFtUWmbCxu+werZLY/NL+SS7+LJYYjPW7ghBfb/vrb5
+2yudoLlmPTpGFTRHV+mkfguHDPg7+6JMDUfUDozEO5rl+aE+lst4JOQeA3dhUIHjxvJxWdoF8VX
7zDxwvuEFDWAVra1aKwbV+3rk/p3afv3eV410tmrAyfLuGqmYV+g+jGCXqbKrBj9TvYmUjIReGQ6
s+nk+VF88emWHO9r9v+PM7iOkADs0gRyz5UqiZjxQeTcwTF3iFzkEYnf8o+kdpQX4772OgPlaPtL
7ReM5S+85DBgbUDQqIT1NWjHyM2ewR2VhS2BR0hdLKAyHSHQJ87wzueYBVlzcIrfuNX/h0toSngS
pmmEfnUJo+J0kpsyi+hHgXj7JOEIOtuhnff2ecvY3m5fWWHsaHnryn139X898f99YONqjiokYdBd
tEtEowUQojlrNtJKcFVHOTArggNT2qfRGS43dkM/7IunR+Y/h71S61xapchPVTpVafHbxDfQ1tlS
mhc+QO9ttlY+hzVVQ70RXuTjv+vxH/oUfx9a/rseD1WpT2WZS52us7d0r615eWIYlLvTSz7XDtGx
ubd+R27zFB3UVfjxP8CL/Vii/vHjr3cE51FK8pFrDoSDVLUDL/LYzqoZQkOc2OZ+PLJaUp5C4CFa
wipmVCMb4YZsRZ9+5/d35j+34Kq2JxRSzBRCKXjkRq9IqcpWzKO6ZKmgGOqcC3BSaSkO89Nb8AUE
ZKmz9s07DXuMGP1eW/QfxMKxXVWUiSUCjjkuV9mntesXqflKNRn3YEvn0y/qZixKxoP2SmEjYYPC
v58wQQezTJp6zqam9ms65pS9Rf9UmaxUK168MPVY6eG9Ja/N6laH6Mc2259P4FVPQAyGbCxTnkBt
xqzh16SjDgBHDPfd6/DQ/C42Ml34aEYsaVW5mbIWsBRDN3puN+dXbaFvOpJHdv0LlwM6g5z76dpw
xNWtBpI63YV/3aWrtkFjmOdhBEbPsyLa4qPR2Pke1xID7oM82MGj2DrWOioIfo42yj5dm2TPTrfl
a+qcuGoGhWrKTy/4QhB9DZUJSXQ2a+lD0bsNSWG2ZRbNT712C92FAqXO/wdwlZ+eNZP9uSQZlkHk
6NXF7oPBCAYtD78utswWUnqaGlDgSd10U934Hn33HrGmTV4dCyIRDUn96miXSjJJNmULGC0Yc441
jyf9ntNnZthqlRKcHs6agekklP55IqzBLLPXFkpPdEBKEOI+Ff8muW5TUriEnPDkaJFDv4To+enZ
rzUbNJA6rjMarwCFcxc8SJrZFPm3lucfF6s/f8rV7dfz//1Txq+mKv542Cv39e70aNFcPRrvZ0ay
T8Ou/6Ri1zJ/bNYRhbcYzG6smj/ewT+u6VWfJevMNg4rrildCkCRzAldFb5X7ESAkjRfF+ZD+Ihc
rK28U+uDF9UyTwv3XbW6gNKdgIHty79P6bsE6Oo2X5VHaV6cTSXllNJnZGGt3flkqtrJaqSfZkub
s3uro/njnObPu3H1lT4FcqcIDUfsvR79HUUspCLMy2yK4Z0AaildemZTWe+Q4mCT2QNogEAXW2nR
4u2E7macyndT1N8X4fr7jce7MuSBU5pmdnILsNShZA3ciDIHBK0J0Dfa6cEiY4va/9LbF1XdZoMf
ZpSNVEgVjOj3kbBU5A4uGgv6Btm9JCzK4TkUVmG2UIKl0d1ruTDL2Zk3/e9R6/4H+KUfWrR/vbPG
VUGgXIqyGCR+x2iB8XO4vDG2NnJiwXzScIJ2oN4Dy4uzHdEW5PPNpl032WTurX7dz6+cIWo87IwG
5evRYJSlEHWzryvaEbjgXga+Z0uQBmG3MAGNrwTRL5AXu1Lilj7yfNW/pItCWBGckZnejYd8esGv
139CYv/7bK4WgPxi5FqYcDZTuBDtw9EhfkLJHLDCOMGWfEyXp6dpR81A/sahfypTsFzQStNMU9Ou
a1ItFOVek+Lp0epcCVpNDaWEaE7CLvvBkeJlF/g4MKe0kmkmSilzbna56vz7NORpZfl+Bf77NK6f
cOOc9mYdfN0PEfQF22EvJkRpZJCSmiCMPSN3ZfDDjJLtCdlB3W7Z8S+NTIPEtjq/pmskAX/2AXbf
XJ9/+jz/cY2uH1tAJ5XeyFyjyq3XtMtU8xk9cqdtW7bVyKz7WfNyll/MKe9pWgsS+OsLI3JoN2en
e7o9/09jH16l/9w3Y1rK/5i71GGslKLAOZ1BJkR4I/BcBwtLcgNiiAQP0UIMYyqlCZVlS3SMgJiz
wr11aZSfn9z/3LerKrepgktagvvm0hjROjBXJvSb2SU/ntPnIj023f0AalN9PfX7ZDjmLfRvTxR2
Z3hY4eYC/y6yO1uPkS/Py8IxifMJV8mJevIQhRSHBWQI90wZeTO96buOblpTcTYRBcHU27i2m1Ry
2+SxJoTgmZUPzbscWmEpyQ7wLhuAAPF+5AA4NLBh0Qxe4Df8Z3KoZ3Vmj9MNvTU6+nEY/uf5XH3o
LpBFtCo5T1cS4TsbfigGUxe+FGcnsuJt7M6niw2cbgJlnKxbe9Mfn/E/LsfVVy+I0rTGCRZOBAMq
qZRQNOs4zeChe6LxoJ9XPd38zT8tPhaqGx5kAznz18f/j4d4qGSzMFIjvCtwSrgqe3XmM6u08wrh
Nwa7DyFxDPq7n8mSXIpTtWpQmyfB4tZT/F1Ay7Pw53lMF+eP80jLnseBPHAsu9VbSneN98YWFyp9
YeTN8TM9R4Qt2xtr3jez6dVRryrYsB3GSVYaYje/vOmVd+69STdf1TsIV6oHLh9FTUg3GGjZlEnN
RcITTJP+xnncugtXX59WD4JKqjmPqbogyvdsIwHsOrfuQOzXO1G+y8zHAJ1aYfqt5qXsJ1ydU+Td
jUW/aml7F6917EfRCmt27VfaMhHm51tJ6j/cJbRZiDgJHlZVU/n6pv9xl/Sk0erEVPOv82xR2gJw
cinC2NDRK7UhV0MhATh6Y6fxQwnKcQ1RUkSdh/QboKkziKqQFEbcAchdDZFt+Ut74vPIHpkMosRr
/YBX8t835Yde0d8HvVoOZKnMh6rixwLNTBfoCWPLOX981b6zktB7wQ3ZqFq+up7aVYbo3Tj+9PD9
/UH++/hX60GUCudzJclfQo8MVCgxZn7AGKH1ANgb+EAeAsRedNv9GAWVvPj/O7x+1bEiAqQUh4yf
jxte8wRwbigJHAWSS+PkMrkviy5/kZ3UD9SddHm7cfTvb8RfP16/qlNNCKqDmXLHe68p6Bx64I9N
/D4AjBJo7XwZGrjWTmjNlU9gK1NhJix04//pHmBDZ3OLH54wgb+XpToIrEGv0LfERMzIeLSC0c/8
vGBb3bD9GLf9W/9K60rwT9X+35dA+en+W4qkw/fQUU9fD7SL9iJJ/VBlbAU7d3jMDC81/GH0+3xe
cgFEwElIAmjY74dnAHy9vKy5UkhM8Qa1fhE62m8QWIy06nh/UuYF2+t96RkMH55QcsqnSe1Ztu6/
z9r64azxa2MhxWqIZOCbRHisql7J6/zO3ABg0LO91a3CYNNoObxxGoCzagXv3k1902Z355T3yKjO
8yJ2GGUaKzV1QnI/nWaYCcgukGUxCHlWYFvP6l2yuyCHJtXJcMMHRU1syQQYddkwFj2RCsReWF2o
8C0VSDuX5/7dfFHq7Zg5p3vQwxAP6YoT1LTOHP29xpBAkIvyW12b72h25dBThmUdO+pTeRirmT6v
H9TQYxpG3uDlcYqXbZkG76QHWJ3JstpVjSsTj90zi3u6fATPjCCJZLpZkyhT9Xa1CPx1Oa8Wodg4
ZYWZtPkEMhbLmfahfvaoQLEbIPd6LaiDTC8CdviSfTTPFTRhEITloWZtQingoY+dwEeoSmgMyDA6
tiUVfOhd8KS9/PvG/1A96YomiqZoIsJQ5K9f8se3ITuNenUKS6LaNlNS+hogzkxZ9av6HTjkhoeS
CsbrVrdEnd898qauqrKpydAS0F9ZV5WDKGaQsnWOC3/RbVubvdMknChd2eszdo43S5XvLRoOyOto
KYT1WcoXQeyPH5qeGv3EkL0/AgshU0tbp57gFk7vhvERDp996xf+sDP764DK1UqsN52stQYHBAqj
P5/r5w4RXUcE8irXF2HmNzyal/sWsY2crQ3Gjed1ZzDSUHlgVNLN9dNCi58Qs85Iqx8OlFLNpyUV
N4qYHzq9f5/m1ZLdlmJbFhY3QqQ32m3695IgNs5gamNVM1O3M792CKKCZ0Ihz+62wKSDdh531rQN
AZ/qaHToGQ6Pbpr5oFFziq6bKrUfhlicJ6pX0yJuUaKu+HtND/t8NAOBy5lpdGZn1m5wBTyjxdvA
Qj6sVZrnOq6ZCJZLfGiaXRygAmmg0yHLh1PdzoMOtxEGqyjDC3DyIXnleLBPODr4FHtg7snS+UWH
SHF6ZVsGvwWMJ/LEFiYKDUVX1LpVttDUWaLd3Ch/J8NNb4OlTFMFhazCa3VodzlFSlrl/bFQvaH0
agQZrV/RQHQF+wMw62gjB40tIiWnZQEu8e3nVfr5lfzjJK7KWbVvsrhJ6v44UZxk0jaNzRDcGQSu
SP0jMvegBEsnPbcDq3qxvOhbiIkZ8iDzBEIyxEWC1yOA9A9lScQmCwIBwbvlBckwj9CTNum73mez
oFhfUsOW210rIk7JIFURqnGMrU0LxTaP5wTGaS1sc1bAxEUdQjh6az1WSWG3+cNFeic8rCrYaxKB
NvweWi+h81aH85FvQ1k+ELJmPqW606XPfb8IYSECkiSfarKIrA3wNygAhWBZZQ7Rg4znFXf86tx9
Cvkxxul3gWPaLwgMU/VdGLS2pj+pieqa7bZDcN/dn95DT4tcbgHtCQX1QAwNaHbGScPLnS0SxAJu
2E1GoUsB4HpRM91h/oBFxbvZi/tpSZvCGGViYUVmB1c9BDKUBOV0IRirGDdRvQSzIvtD4ha2Zt2r
Z3IOuvtAWqUGrHSS7aVN1TxPfR/LSazfF3UjRQa6mxsFqDytF39/+nQUzv85qauF3UirKBF0nqJp
sZuGGcXgI1lK7zufeTvSGzLtwMY2jgp6hbgrYZIt7ZQbZZj0X1K2v09EZWuKk8s0Daqx6z3yGKZC
1PcJU5V2VRoLpffOC0De1h0pD9VnLjmBtmqQg6JuXJsAr2GXp8QYFdgPRXRhCe0EBkJmuCgDt98b
+/I8P2/Cz1O4UOTf+BZTamuUqOJmIL6z8s1N9lbXPF/Ilbwm24amfWENjab0lZJO7TwTZ+qrVs5V
A9XaObcj1IFklEiHLvnMOOBZeD0N0P32I8M0E3hEbN1pxiIiFm6EGR1czscu+R03D/EIbA93rTEX
s8fo3DjSaL5a0qOQ3WvSOsgRyIgvUrFIzg9B8tvgzQWKhQkggWBa/9bPT2r8WUq/88Su5V/Qxf3y
tDQvvnw5QwVwk2dlH4DxIEs2ug/eLsOOi5N9nnJbYqAnrJJ1VDrNJ85VCsPxria5EnC0uRsAPReL
qdmJVBzGM2RJtzmYOqhw1Zxpp2VYK/hbnmOJeOYZnqYLS4PT2Odxz1FPB6rFAAbfsOMeBYI2E4rn
UwGu1liI0VODo+BSse6rs0xRSawH7s88sk5fNNjDTbU2K8iDAqZ6MtI/lWxzNoEjPojjpiUd0tw2
0r1m7nqmQONeLlcMJlGZNQSa2QWdakzSeI+J1hOti6dINI2MhbnMSbNl1mqXd3HOFmr68CVbMiub
fGMhPmoWlXOaX/zhQexnp8AuaH0hlEbqshg/A9AeaGLylYAfBbFR4WJB2TK3TiynSW3LcnWHwRiN
En0BcpPGOZ6JZo/C+054HfYZAXpzMBKUXqTDzt46j1giNo8xMS4S7rmjQvufZuVYHgsnKOepNivW
ku6IXkQobMY0wgXiPDzz5UChlEbkCPk6vwDONsm7UAp28n0lrtolOZZMhkifQ+PMs+npd+SiEMcJ
gv0+3Fuf7ZbFUfvMH5PH4pmBTpJxbwDj23DhlOxRX8t7cCEwQmbjXF1oJPr2xRbca3pQ35lwUdUm
XlwtSuEJtevwUX30Pe7uNyZBPHl0yUu7ejGJOkq3AeT6EEIGVWDjT1eSkTcSxSgiKXY8qvoczU5q
OXptX0AhIINKTntqpW5lNQ/m7nJvHNpZP7PqWTvnWuWfrQt81g7vEIInsxcaMhm5pLx0QO3Sl7I6
9ifaNA65MKBq23HOBozBGAI65u7yS/+u72nbUHpZ9ZtWrTtrdpYOVl7MLQFRVpeTlhyRGEg8AGP9
OeeenHdW+zqNSx/EYhH3z5Vmp+/SdqQFG0dONuyrggESTV4DWT0zk/ApJkoP/8fhJK0Lg/CoWY3W
7UUzvTGy2aHK/UJrHpK3rHYvKDOtbVcuQPGH0asQPiGBxxnH0U1p1sEFrVwm8TxV3O1E8yr4/+Vz
jBTuEamrlDkKIqxqGm/nA6rSRSc5IiI3GbqFTb4Rc+5+mBFDeoleCQCbVZJ4r3Mlz/nHeZzDmzAA
6gouLT2RpgIhks1bgm8kwNOHlcXLnvNP+kgin2vDqR/jyjkfKcaq9CXRDDc2CXQ/6GtUgeZa3JWf
EjSsfqU7hk9YlRfc04WyLu7AFSaVokAsAaa+T1c5otPyGXy/JPpKtebVGYh9qODrVR+GZTfDnmeF
/aNynJRJvJaM7blfvQEiHcuh10gEOpFR/0JebtZ7er1pc98MPgJlC1MSkLnhir04P/MF6NEzCGfC
FR7T+JCnC1G5CwlzOwQb4e2Co5dVm52keDkieEBsV2FujZzUpNVJOnHrjqAVIHRomKT7j5YrKVRI
/IFaAyeHxo/qEkCHmyA941/1VovqTXBCUIWcnWIZdFSoPFnKTux9ISWuctOaL0FIrio2hJJdkXmK
7UJIXM0ipV150ukodgezA8BIadMuisi3+BLFhMqmLN3to3w5KvpBECmdNoZ+4BETuyVRtiGhnWQe
FKd2b7QsROM7yjTyJLGWZ84QORq0HX6meaJh2/D5uFNT7MpgWufkFtkjqkoz3OrhvlK3Eh6HkIo4
fyKVgO2jLSvT/SZf3m96nyuotL+6dhGeZdgujaNXxEFvzqgspfEddOSsIo4rz8/4613xxWp+mymF
JYajxuOfNRvEZ77MFeZ7SUZtZIv4YVr8KEVLEra2zPplih6Wv2eAlYRm7+w1XGxrFZke16RWd2hT
jMuC/XVercaGnvg8iQ/Jk7hQDkJL8eNk1ic3rjLcqNnrv06tXSBaKO2sg7M7kwz+Yi7/qqkdo1yx
OubhjoxmermSSm7Fhp/WKXclOafJlOH5zOUyh+dTuDKFRRF+MK45neZRvybHvudaIM9sH4lX1i0K
r2ZftBte8Ag8qurk0MZz/4Ji2k3gEuazLnJAawaSd1Ed/rjQeEq4a9p5IcyE1JF115S3jb7WjPsi
fh+zZclFvTA3Nw91mtqBtuWn814kwyQU7QOMD7hiUdQjaH85Mekiyq6ANd3ZeLeH6FGO9nW00y7P
knjs65U0Ouav5On0y1QdiEbcwRP/OGJWbVGoWyO6P2Vv3UReS9ulUdZ2xYegq0jk0+4svSQnTN6r
iGksnODtXmm3IC5mITiPyu/G5Vlck7IVn0njSp8DdgDZ6I8EWibMAs2ahqCx08u9oa7bs39RX8x8
VRFRIbR+K23req6QihAHXjHrz36vuAKFo+XFjTNgGwAPnbD9ZLjD67SsBL5GyPPoqehpheQSC895
E1QEWJuo6c9MPRtbQDEi6bTcdPa4ymMs7dvgWRa3cY6RtV4MwsNZBATsIDJjfeXfRyao2CEEx2ic
up8b5/l4nvfdItA3oDeBFjnqyQnRntNs1OE8Rfdqvy4wCDGdv8wyVgvpdCziA/OYgtCawHqRSI9u
iHWz68E3Ta8WjqNw1Hn0kngrCqtxWJJZwNRMlljuAOPkr2qw5fMzkbEQS7dnGofNYorQ7eL7lE0p
DidacsR/911CRPO8hNUM6l84HSUYG5zkOfhtNp84krT8YTpdGmcExFZExAiTSj7lD9j9+Jy3dN2i
ncxpVuCfC+Zo8UgrGelx+8uiLg7ypdX7RrTKho8sXVTDEVK/WqClgPu5KuuIHoady0TytPbYHpKa
EnJVNhcv7w6F+J6bbvUutQdU7UZ6HJnMlNQTWEnpyKTImtc6C4tMxjnG2ThIXTTolEfoLPUlf1iq
HZ0P5dT+G95RWwTahi1XSgVTdjMVT7/4EAlo5qi+wHYBCpCf4nSuXhZDoLGy/a61wRYkBbNLx94t
jVbnaMrCBSuwZjqfB/MhWw7tr94YiILHlTjnGGM3q/XK5xkPh9opUgAh7a+WfMRT7p8LWnqsjk3m
oHXiH1FYbtW9cTnG2TKK/MRYRw3lI1hUKi5cqPHhosw1fV3Un8I6wTIWVKvBOJRWRkN6Rqbghd5v
uE8CzCeu3D4WCZnu75fRsVhP4ZCdchf1kMIaoUhuaT6WLdFJ72grTLXzatXRjRkT/b6byaKrNffC
GnvGhdXybD2ax2w86uoObrjaPo5NblchyUrbUJ6QAzkyfrRyteQptaO1i1Z1ZIPNR0feIgsVweYs
jpEbc64URxYTRbhbxP4QJBVeNkb+QESC0vtl5tErEbdRtbOMx7ydX7I5GkmejIEskWqnRLxTOZog
vrSnVVb4YeGL6MUJlhucLtwVuXtCoCcaL42yGHs/Ml1khFnjYZ5NlC2EsoTDX0zT0USEj5qAUWyk
/i6Q2Ss7lYdGxPVbR1sAhJz06TLTNLtrf9UXFlHydC/A/eX4OUjIBEeWMWcu2PN7WXzRLJYrufqU
o82/u6zK900xe1GDGkBkZq5+EzDXdc1aKH7NSYnfIct6wXjSLk+EXa2VlG1Ds6E562IAKEaPeHfw
B3A6aK8pjAh5SF1iDRqDToJTqb6s7Grz8Zw/4EwNyrt/n6o6dXm+bZuhvkBymmje1wIfqSirsDSl
8K5loH3J9/qw48IATZeqJTthNFRzUsAnWc/JNS1XrYkndbKz3cevFq3V00fjDq7e29o4KUYtsqYY
9Yn4kjC9KXtTfNTOnh9Ru6hH3VrW48KwtheDWDEiZRq2rg7mkij3WBGr9te/f9tPCrXpJ1maKOmW
+Q2SnKoXhDwc5U7ZNS60f0ECB+cKZDZB7rPpPmNoQr+lkIW6orhQnTGeg6nUPSqk8CUYQcDdGFf+
pOyyIJkjpFAV0ITa1agqEAWx6uU0vCMbCkJEnpJ+QuPkgt4DJNnU/yNZh/Kq51V34vsTo9psd3ts
+kPbBnQxHswpnQjy//XkTpBCWYmyS3gXG8zkiMoinyJJ1lntnUIab04S7cLaj4WNkGNIMvap4mGU
oYdjDzcNCz8MJf4+manx9Uevnp44vUadk5m+DVOsD590IpdblB12bZGlvgRvr57pNAeYZUYwXTe6
WF+yqeu3QDGYHYrgzLDrX3WbL2HeQirktnAGALWtxZizvwz2gfKMp9Y2ugDxYD1TqL9QV7U5/1Pz
GFNiD8RjIgTzKW+xHUHxUMudod/zAYseeAv8lMDqYD42O+ra1wBRbeTCvVoRNfFczeWDZqzP6REO
34n13G71udk+goZRSNn+suBC88MdZyFzm6n6QSJOVNX8uHBEZunlJkD14hJBhlqo5GvMLs/RQuff
L9EPveqpUw1KS5ZEYNdfT9IfN+eSCV2bWNwcAjjFDeZc6INumvOQOmHpMKsjFBbOXMcpUPnwOaPi
oiC/cRryT+vUn6dx9YyoUqiWzfTAdoOdN5O6g34UvKJp6MiH8hw4AJoiB07ngAbkQyFAmpSXWQAA
mrkP+R44pZAjGb/S+tapfe/L4o6aDBw08mXzW1+2L0UJ4VsQ3gn0Lsgu9S7mysBPH6w6hmo0aokZ
cUR9n6XHXFqq/VM83A2oNT9JNcQ/FpxeaE//+67p08Tx+oH+85zUv1+prK46i+wxmByDW8dem9ql
kz1SqZPdeQKm8aKd3qRfpTEn5zo7b7JxJ+CurYl9ZhpgF8FGTz8DEYOwLfZuqiLv3V9KD31cx0JB
+dOKULOISkaH0yrzmC1StNdTT++WIbQwk2VlLgsHlb6RXiwMYZ+aqwnQ1D0oFRvmdVxSjq3KN3QK
mgtak3pDc/pyT0yzQoMSTy37W4yJ/74qP4IwVJZezRANRfkm4oy0szWalpXdpbg1fSHAlktAFXKF
V/JncPSZKMZ+9WQ6O4K6uiwuv1TMnSQpsD9Pbs3gf1j1GIX+52SupZznMc2yUuNkqtMe7zBACN0Z
yW2e8AsxE9neIUkUdu/cQkqr3UwFMqdxwd+PyN/Hv5oEauF4Kc5nI7uj5KCznRjHLtidKuLUeb+C
PNsoWX8nm4KLzmzEdVrwsj20xkHAzLqNXUY8cLlO2DLZSbBzregknBmWvBpHzW02p8XsA7slHs5H
ZYu7kVCb85tF1zN+yKdQZ//yq0MfO20JitXQOvHJMYKl2H5SYuYFHEbL6+7Cl/9F2nn1tq11b/4T
EWAvt2JTs2XL3TeEnTjsXayffn7MDOY4ihD9MXPx4g3OwQkpcnPvtZ71FJxtBtxUVfzbq/fuUY+c
4tcS4I1Pa36j0AypNPKFIENM/ipy9oEJqkVOTDnDqxqd7bhZTJMcYeGF/XsxXaRZqYusXhFVHDDP
5ZFiOBNARSvwYIQVTh5I06WVWC7OfV3sY19HVjyl3M312faFvZA39+3KZ3SDvILtn47LynGthCZ3
fEmsQ0qsG6RHz3hk9KQ8Tu7Y3ljWfdOSNeNOWY+q6teo3wi41tbNfZZxlAyEm/rXTFf1ZWv5a119
u7uFNPTtwJgzzPDFMKoecEHrgHmCG8rK+oMce6n3J2mtR/dD/IpXlgaE9zxkm4jsoLVJjRxvu3pm
aHCbvwcblPs7QOF0WCmi3fNWodEcUdEjaI9WgeKe2GBWod+41TNaZZKarLvivUl3IcZIBMDAfFY0
wPKtXNxnQC0BWvC4IKoPOb89RQ5Uh25TchyHqLf/vTIu0UEUgmp0JlHa4vZ4VuQlJyHX5CSpHqDl
UmLOmw5h2y/cEJI3mtLQ8IwXhGBYArpd7Uyw0ixiKHGZB58gD7P9bU5LlMiePhjjk8QAel4NLxb5
sT//faeXV9K3Oz2bAVfFKc4q+fedEiLcn7atvEWaH/1M1xht7SzGJu/K5CY5fJTVIK3mrbQ1ttpX
7VlbupR1tI/FK9/VBdkxq/vbPZ3VYk3cjpE5ck/9qwijH6ctvLkbByeIZdvBk8Sf/QhYOdmKP+Zf
wSuNxpoHFL2DXEh3xhVloPz3Sfrn7Zx9bIwcYWdU3A69sdAsEIP+RM1ep+tccPnsT5vBb5/0N+MI
5QxM5XDa6fu+WZUEtI47piHkickO0IOvXiHG/ubTn39pmkgPI3KeEY90ts7adg6GdHlSC4fAs/YT
JgKP99pDBd7bs8527UeuezpZMPvppki85qHeKghojdXwZPUe7F3gf9C1Ck31Yzva/DOsNyvP6gGF
yRtWD8VnsZOtG1l87sWt0t7Gg53uB9VVH6afo3qz8J7JmcHNgtbJ7VCHS3Ydv6nkQI/DvSx/1IQX
oyhtCQ0mhoC4yRMaSHC1H1htLnvVlbJH+7tKhAHIlozfiQm77bcfyre9p7Q6Q8j7HDYo7CYy1ebm
UWXoA95YnG6CmLdVbbQaChlyZuzndxqnkOknHwmiH2qbJwUzS3vCeqTHy9ArFpISxozFXsZigPRk
7aH/iWc4viUMsojMI8xkRQEa7rVpm8/PMwsTXGqrgROCILdUT1N/wjh+Z4FQ2MHngJ3mlZ98QTz8
x0+2znhHeTAYspXyk+nOadtHJyXaicMPuMEJ9tPPOnRbNKxesGPm2doMaK/td1dv4aySGNXEOrVp
thCOUwH/eTIYmJBmzvgpJTa+XgEWqHgiyOAwNjLBEtz52pb7N+Ly51M4aw+M1jSquEtZyUzZ3xG2
07+VMTQmD4t5ffLTap+aew3qiLEkwkilS3AdfQtjO9Khb/KH3NiGp4dgJ7mT7Ei4utvy7lpwmHJp
L9EoFZBhIm3nD38ejZAWhLmvS0zAXCwMJibmMCxZej8nNJnb6tDetMSnqU9FeqC0nl9oMF/MwpuP
2rsJWAB2gSeLTewtVemnld6W2oadr7kpgceHG0u34RnEnuD9+5TQLp3oUPZ+O8rqi4nz2W1rqp4Z
U1VhKABrgvMBkq0xeVXmaaqb4rga+ebH9JQdBj88Sj9GR2kdYfoVMTMHUgZOWHcy0eXHULuLHkrf
PDk00Sdxld6Im8nr9sDQhPIZ4Qve2JmvzR8jEajE6ICLcfhhgWl6zC/4giqqYGFzrS24eF4vdEhF
FkVRJ0/0z99n1UNmlQn0zVesmAFmJnERcM8ciEyEnKE/xrRBBRammFfL7UrZSysCRx6tcVW+MsLs
GhBJIO1NnAPkEaW8Kh9lT3ta6Jz/fhMXgEXYukAUkmSCaKnnvF2ojkPTdEPJl0ZcLJY0eOp8NYqr
PlmfCrpb5cnoWB7CrxMREMxKlg1a8LFVJ1NTrphJeRNu39l9M2zy5qVkKjXhZ6OsS32rqv6/b5Y0
QJ7bn+cTskG8yEh3E9X/Q9n5thtHVVPqQzj1xwZHnSJ0XyNzU0l39SlhEbH/M2BNpXc1Rzwjpc8D
ieMi85pJutFzJ8ckWAX0Fyc8eqtfpXpvdinfhuWcupcq+CFS05WEmRS5Zofy+2j9MILGbe6UJnhU
incRQlmmQiSudvFE1PGnhT4ntoiA42oaJlCZKTllf1pr/Fct6W063ku5kNuRKRPc3rq6Th63OrLU
7zrtTaYpjGplO2JKWxiMVtKjJI9e21L2y/g0tUDzmmQzhQWDMdjoJ5L/8FCKrV1++imXzN71N33+
iPXHOXwidbTUH0W8Debd1Nxl6PjG6FPoXwX9K4cuZcH8nUHbe2uN4+1aEjofjNab4uxeau4nxt0n
zEN05loyptLaaWugzY5mJH7K3ZTtjOCtEJ1M+6jaaIMkMFCYYnlgsEZla5MLw0AwbxfPzsZm3iSM
b1iQWdNWRrLgQt6q9rnoVKNtgPMyWBjtdh+sJhIjGMe5GIqIwVtigAZ6rQgSd3/K3Agn5zryo9LX
x10sfDTGbuIjwbvjTj70pOYFKxhNyXN9Y3gEv6w1P78r1ecRQYoXvy6ImI57DzRNdAt19s5hW0O7
uBNh5NzmGxxeffVzxJPBfJlOJnO5u5hhsZQWntq6GulCJ9eQ75cay3Jq92RuTiR9QiD4Fd3A9sa8
ZHxqayhAT0qBqY8Iulse+uP4IZOgZcOuvwk+CQqB06B9zMoW5EiDX7Pp+dCz23lchT+X+w9tS18V
MrjIam69CoRgguUOjaDFlfm0xZmuGZ8qQn36VY+ztkSmfUZ572IEZZD1+wQQFSae9YXrtHHypAxX
akYtribvTvfCuww1auF6bsVV4Zcv+QOuT9X9+Et0pgAH9NtOjGB1rYcTTEQornZFErxtmLtOdtwh
WKkkPDHtfTl9jC5cjDJyG+F20l2xh6AP1Qijp/KuMJzxGffsE5OG+pMJ3cc4uRnA8wMi4vxL4tKH
/pD9XHLT+pV+UAyMIbP9KV9nExVjTIqD06G3y0giXSPf5I9dcgyDH7N63+HRW3brRYO8i9IdLtAQ
wpa0nOmpsDxtbzUuQ7WCmFjeabXjpwj1ryQjqY0qjOQfx/gonk+L6VJ/zHro0XaSOT2EY0R2EBsD
zM9+m4CdniShoqWslimwvjJYDT/rA0OHJ6j9cYQQwEYX0H+Iq/6JJ6URS+gCTeomDnwrA3kOfgXC
qpx3EVwWjN3JiSpvuBqtsZsGHg0mmRkm+k+duYQjSTcinGGoNDPgBZo7jNyztdg6Ym4rJ494P0bK
kChOpMxieEf0W+8zVIatJgYrKogcMzgmHfhnyhzb6etIKOh7eIeVwlP3EOW4VMUtVRE9HjcSPrL4
wdCwfIaq4CeNrZg7KV4Hgh0kR5HNwXgBG5s1hxeuW+u63574r4JNQqwCNK78hDLUa0KPWPUm89Hc
mAIFn4NtiZMvIQvQs5B+aXjqmVvuPucrg4cPuLdimYgq9pduAxRTHzD9JKlkNnbpaZ12UI1sgaQk
DB9++yrrpAMvE/dtwjLEqTr0INNBLlJ/8NcZ+Palew1BqkPGTQ6pWfuZRa86jVytPjNnqN6E6Gau
aAeE29Jc/nquTIpOiUztjjE3Ru5p7hUjX4twI8F8DN3ph6V6w7BjgjRXJxgir1X3FaakVEtEs2OM
nuU6vvzxpufPAlGnimKsevWwcGRGCy8bZuzBXcQUubMWa79EOxTZjQyHB7ZxgDRtgvuMcAm3BJkE
nXDT954sbfRxFbsp8jmhdNjfEoSO3VvDhDGiDT7R0tz34qeYPA+YYyRMvbRjeK8tJudLFh8PyLI5
95iWMNmCFS0zz8bHGxt6nM6mHWQKbdPj9R69jcIX49QMzxkRBB3D+tpV1JcMOnvA3hTBs6ifIhwH
BAJ+Y1iGX9GwScKHxZ8TGrXyEYmvXbmerMds2hZJAjXhNma9LdNeIfgaes+oO1eVGL7Hz2b9YCIV
656rDjvC1GZAjz0fDEt866b0vmUUrvGX+F21zZKdoe9PDFD/XRVcgM1wEgMpp9BSQInOFShj3Ud6
Eus9OonZG4hTWiUPsQ+TrXP4Om3xhfbgaqTg3xD9nxddKtxvlUjVNFrQm1r/m+uu2xnZQ8G6d3Vv
iTwbr5GR/66XudqS0ihiFK4q5zPVWB2LppHi4ajRR/bY6nb+uF6WBZ+5vEyxriqQpKVzOC+1vl/y
DMipK7WL5SIdjtGme1b2CzvVsA3/9AFvF4u/qy3fUhL/63pnJXNmjrmp5vzExQ6BQkfdmjo9J7DW
+ACpaVU7vRtJB4hftnFlWCctHe2/rn2GyJjaDOck5LeK2+JO2Z3WKoehvL8OtF6Yff35Is8an1JM
T30iR8NxWmIFV+k2ZcfQV9A6QaOiflt5PRfvf/v5s3dGbkdr6/77g/k9Ev7r5yLXsiDZM9I5V8K0
uiKUWtezm/yokYZkHO8YIvPYuxgtL/yGQ5EcMnXdawccTJvEW8SvVeSV4bavmLg7qtMqq4VxnLHH
kJHmwjvR7gwNV7dX6ryGnNzYLnF8ArHAbsBvl1IBMiOKTRh93nxX/uodtO4q8QVv6R3bvLy+qte6
9M2Y7AkMGZEj/oWZwhkwkhIq5RGFxyPS8vGEx2vtm87gtZs4swVCcK4GhKmXPhsTnznoD9A0/lJv
tvWUab0sDcjSJnc+bbpsjZ30QJZ0uYYxdmDuGpGETQ0FY1pyBMWGuhD3ToAEHOoPEsQQJ/5VXyw+
N3CJZ3t8juABcl6oG5Ghm0tuNP1susl/nL4wJag/J/ITsMC98lFcarW+/5CzDa5NKqWMg2k4qn55
W2CAr/jV7fXXpFxSDSnfL3SGOcZanosxyUrHMnBJuxXvegDa+dDSiWYiUhQq8gxLRu217D7M+SZA
5FMGD63wIslI9dWvERQ5qO7C6itW3mDjK0QDlgMp2rGLJZZ/YmIoZzA7m/tQADziQY8IavqYBJV0
E3TH8gRX13ztLOy2m8IXUObkKBKgZfmnmtJwfLGC7UR5p8HiHvRlHIzxz6IEa0+btMsPQ5tBuetX
k0C8UmvQ73cY1BZ8HMxsSsLPE0RL4+RLJOB0IIGC8pVXX1oLy126s15FuVj1hBpiT2gPsh+Er3UJ
pZz7nOhXGniYS08mAYSa7TOWanj9w8kLU1SxyJG1G1joc+Gin5NJJyYXmULaEdVNUx1N8YfQzDBj
zVUzbkw6TSt8JF0wbt7IKRKybRG9omAqU9BI6lpqqGJ6yhMYdfSk+dai+zq90mgqbsRf4GTK/QRn
ol10BTjimjVjBgcfUsOHZ1nuWZzMUSClp6nfPcm/lAdkBlT+i2dUT1DJfNobwl4wbYO9APeo6a56
ZhvpP5UdygxMQCvHcsnwmhdqd/iGFe+XCllaXFWw5rjAaZug6RWd1Pwc5Oc69XI8Ow1HKiG0cjjF
C+G/jhy9g1i4kM6zmqNDvBfjd6s9LhnrxqbGC7/xev5FfcL2Dy4k/1wQcBIuIRgEL6OAvLJ8O0Hg
L29zZhUSGpw3yv4UeKpwOxOli51hPRA/IcPvkCmfXkOT6dB7HX2E00tBcmRKjSetoHoyaMyCW6X1
JMmf0qM57pKYunchmcqY3QoPAoCALDuLgHtysdqZdpnoJtWtrvAi2s80ISUYRqK5McNjgebHKL96
6b4n8JTlT9vVai7zAGhPEk1KNELevCm4oOTLON3nWzX0g2SfEtDZ0vEK+DNHR67FbFwMtg0uNYJX
nY5R/0RcIp1p/4RFG3/5ZJLoChL02MA1LY6SeuiMPdq3+KlUfkVrXfdjHn24DwHkV2JFl0h5J1PL
orbYRuM2KK8cVxcrEVMmmF6VsLhjwP1nqRXJQZNkiTkcJdjSrac2Hn5R7zIbpkaJV7CeMY/zrp4f
fyP/umICjS0kDNAxY9npv1V4naWrscoxeVTvJW/cK4QgLgIYesQtjQTj48UA6Vrc4+8Z7/nZ/P2q
Z9uuYtZxkeSczUyG9MabkCQBkK5ae15bxmOjYJMFowyIZjfBm+4fo4SRSodlSbTDGaTa1g+JLz1A
+EvgVuI83LE3uj8Rb8GjN2SvBvIcNvXnvysK9VLxZuqaKEsmNSpA9J/PqhHGsFB7nlUAq6vGMGaf
IojbNm8Tg/fUb4kmRNqY3eOX1jLWgfZdR9tOfdDTncnUMuHLpRkm8cwm1AKRcBo8VzidL4F17FS0
l+N4I0MayO5S4W1k6lJNb6X6EQ1vYfsyaTd94msajIfXLP0hqS9XRyLLGfT3W/nv950NA6CCG5OV
8lYWo5YTeYMh5AMoovbiEzZjFAPh0HLGw78f6wX32GUJ/nfZsyU4T0nfVcsShF76Q9Z2ILQe3HuW
PvYGcLa8Cfs2pm2A2P++sn6pIjYNtNJL20H5dPbNGdrUNVHGlRN9bY23arEbCOZ28PWHd7nq0tsa
N3btltMomvcVseHEnt0F82s6vhH3lLcexAlbg0TxmwaD4hAOePzVzfeR4GNDOvmkB5OUY8NeNjtA
uyrbtKf1GHoqzt8kOAJ9t28q4WeAiSdEvwXxFvHPBPcXqBt+a3jBsYluTmwBjuGo10xQLtB6ePDf
fv5ZQzDl8UnPet53PuNwvukd1YY6GHsFVOFDzJGWCxtBvYFeY4P0yuEO1hVW9DGnkWde2wAvDIz/
vJuzpmHO2iQ6FdxNyobQemiXsSBVPE4ZG2CCfjdIfSXcLUr7SSVyB4uMegNaVFm29CQhAEBeIG4A
KMlHxTro30vlkk3B92dlno0LRT0biiHm7sz3FLDLPd2VpPrBwf25ZOIsEUCzHf4sxHUC0eKAu+Ch
22EC8gPHjufFoaJe//uGLuIBJnkgC0d3kTafbUa6ETV1YHFDHXAwylC/8kKMDFHuY44x9CtmBDSw
19g7FybFvKVvlz3bI5QkCK14ZLbDvCeeXGS+aGLjZ+ln5w7P9cmr8n2ju4MEDfanmN9W+GLsKlAp
w5NNx8DQEpEUI4x51d+19+V7/1m9BGvjvvqI2lUCqEohhosxAzPGCQRS/dB+ZQrY3sZS3yCz6ohE
1X1XVPYJ/OwZuMyqvBJ1IcOnhFHSlQ1C+3vwuPxafBONZTCO98CfO74yKrORZ2N/NEB/y1uOLGSN
T5OxkwjsJW7PoSjTx60sA6ar76kdyYsQBfI86GxGmM0EIFzYIhEC1ZHYsSC9Lfo7Y/6h4KcwVIJP
2rgdgiKSpr7LkF45SpkRfvFENpcVbrIc6BGBetD/qrIOtcMaha2PDbkUPEfTgG8+xtoGcY7YNs7S
KwchnhKm6xRXg5IvtUmWiOWuQpEg/jXpi7PGmrWZiRSyFinDRHh2SPNUCWK18VI075d2U9M8Q/Y1
ZmarcNkhrn2CyiUwimYePjrPkwTSsxYq6zptyNp5OZ6sg+Ip+5Nsqx/Cp3m/bMOt3zCl0u12cM0N
4WB++TMcPaPcycA5JA4gty1Js0DNDaFJQl7rlFfHjBfvEL8/kp0x4YBJ8edySZDfNRI6PE4yfFR5
OGW1bxO/EHZBubeUj1HYdcNNpmYrFfHxmlG1K8aoAtxodBjUNP7cuyUDlBiOfbglrlFkTLPI8hxN
8qSfV3aQS4CQysah4iJu6IYqnz1QDDHNMDXn8Rg8kboEz4qDL153+XY8PaIQl9S9joJ2wr6I3tUV
KeRFtfTF6tdAIrDaE4Jm0gnwv0l6r07oJvGxEtUVatkTA4uDnt6GxIAM90q5nRmwxAcTjybzvjT3
KdJFNLuotTRG1FL+QG1vfC3EFioqJH4o/3QYNeuMIgh/DF1cwVCLQycS4ENkLmEgJMDaSC1A4QPy
qqqNlDOUInC0BvDFupcUnmk1WPdl45IfEdjp5n+H7ZHtYdqStUJ7YQ/r9MUa0PaEiOTgl+X7GtV2
FD4q9S86Fu30ox0lxJXVWtV/MWYLmrdIu7cAP4lOIXv5JF5xgrsEWamihUWFLhL1pJ2b73TmWAaB
oCxeOEu29xuJz5XTvITvBik90n5hqDziP/NSojWxu0PkCneBHbzP426mT7mFZW9OPukYCg0LQQ1Z
9lrRpk7NITU3ZejnGJD/wiW9X08brFNQnrPjGuYzYHc2+sP0Q+y/LMmLu1urv2+EXwWxBmDr1zqd
C2W0ClwliaookQZ6jmRL1TS2VrT8SsPW/bF5rBQH7SPK6lbYtOVhBrBA4OVphJ9TjCGG65+rYXtl
9V+7i7MWJB+GWT6d5MVZycDZgAgaZqz1tEUtFsUbjh+w0RXUkMoelYehu/3/fgxnX5/cBYihem5A
3E7ZNufz10npFIuZ+flhwp828xDjq5BSXbYtXmeY39cvV57ChY39j3dxjn/LqmYVCjehLkGLDbXM
yPzQlrR1oq1jN6kf+nQryFsz8DXTibZj8KvR/gf2pJfqK6gOBC/DYJQN87y3koqKpEVBWpZ+ETlD
uh57v1CouHklASLqUHULbQuhkhERM9O3+K3XUSbAdy+pWZPbAIioosZWkZrip6y3q38/qUvF8h83
eFb4qH1xmsflBkfvJDPWtXEuD7k926IQbZPbrBlXRefBN8IOpyFsiHQyrfxQI4Pp75vlNIk7P1y5
pwv9yx/3dNY5dZXSamXB2yNphmQB4HUb+mfE8HqPhAuW4mN98mUJp6Z7TOnSVd+vlfm1PN0qybMZ
XaE7/fYiO2sf/7ibsy+qkbKO7Dqe0HwgyiGMUaTb2AjlmISHtljj/kKlLCSHGQs7khNWJuVNueR5
6RT0ZNQtQS9NfxfxDg2ks3AfBzEDu0zXcXqHqEkfyI/FuYJQFX14lDuM/zUfi0Bk7tgmgJ7y2bzq
rwygMwsFqC+QTXDffKFvtBCORz/zExwUlORIv9dM6siITjiJhi85eUTWSQp04UM8aL4g5Pe9W+/E
W21j3U0vvMiQPKT0LieFLeGTDGQ7Fo+KvDO5m+V3vZ9afd0RzWYuTUn7oIivQvBcQhINH4KOtelj
FXP3//LyFYWwcj4XkobO9o8gLLGiiX9/uj3EBfTesxd162nxWMmHx7g89tmrobzLOMdEfqxvcITK
MOvKeoDa/u4af/1SQ8Kk5T+rurPFOPZdKAgJzmMtzUiWP/Wtz/TUgjCoeszCu7usOf4PZk0Xai71
u5HS2WOYRGuoexMjpQnQYnZYY/fNDojaz1xUb9cgg4vbAPpUkXBaUcXS/KzEqyalVfu8o2ZKtoAk
uV1oWGKvKsxWMlcmEIKTGGMSOgPTl19nF+68nnOS0DeHwT2OF1cd1i8geGzS//eOzomsBDwZerQ4
SSWbeA2ohB5SvRWSR6tgdtq7izsOjvzARyMyuGv94MW3/v3qZ21o3szM2TSubr7n0Y0I1wlPaYEz
DDqNYscQPlyIIBk42LUG+EJv9sfvPtuQAzWvWzXmTajvOiYZEHTALCJH/llMTuctyejl2/ycuQJu
Y+hFr3x9fxNn8e/CJFE1l9NKPodrw0oxxHzi6gBVzUo3nJPm8utbC9uavQzHf7FechXT1j2tJmcd
O9JUwF2J6rVbi1etXC+hJ3/cz/K0vuG4jaYMXR3149F4sF7j/AEJnUYNg7dc6MSSuLLwXQ68ErL6
D+yiBmIRUhvVjWjYNEL13Wxq66hHyay066BJvTj+ktS1XH1MFsXyEm/F/+dsa3b+Gj8yFDExG1lI
yngBIUazZTSMOJtIXNTTcIin10Vgn9n5p/EMzSU9QL2NtpCAHhOOAHeWsYwbH4fE4wCHgyH0h7a/
VZ66RxQpX2zR5ueI0AZyDYU2wjabBl9J2Wk9WDtkBboq4VawjVbiwxL49mOx+2OwwCjkNjnicpMd
VXpl9PDBUUOSwfcX451moO5/h84jM5vwYlFawQsa4J6SiWXtLVyUPqJ1FW8LSHSEy+BkkcN5gybl
GNc+2t+V/PlZaaiSZGmLsedf6E19CvvUECZel+CRflSZ/iD50Cf7DnQ4I+BSvzO1l0p+6kSyT1bW
e4ZDEz+DIkOovCrcwFzxesQlTbVjCLdINOMrteEFzbWufr/Hsw+sFMqmKSzuEf03uoiCbUxwKSZE
p0fSUWwEtyc5k6khjKVHcDhb7e+60w6XgPha73/1Xs4OF1FNTDOqaVV5RI3D+QL1ZdHMl90bRIKJ
3i9gtee/fR8bkDCv0uykczr5yq7zuzn514s7K3JmtZeypuSh4IynMRmBmfSoIuB/aDZl+6TVEl8G
xYyAcNaGQJq37kAcIYIzH8KWgS8bIw14w+VGTw8muhGFumw5nJOQtTasMSyijPj3XvW7dv77nlUo
xZJsUNGfYZdtb2RJGCwN15a2UjE3c+QIr5V0O1h2NICzEUVC1qytFiQQYZCyagACsDFRXbCpeq96
GboWx9hWR+b1a+Ex3w0I4DB5SX+Ac6WKM9/UB1rRfIWBYjT6/779Syg96/C/2z87YjKrz4LOotCp
tVVjrQhjBySrn3XT1iBrrE4H2ZVJqAaVHZ1atNnwpPW4BFXigOcCjq5gUTck02Czxvy0deq98aT5
iivu2Ikx+/Kh6f6of1j+Ce1C/onYzevJy5NAN38wbV2Y9qdsPWyy7f9kFvbbZfuvt8M2ICo4cVuM
4M527jqbcqsTx2OYPoBMDLiT7YFLsb5Ns02uvYVHot0ymL4Z41XrtdD2LeEkXgryCNcDCMnY5k7l
n76UD9FjEJ6R+Vm8jOpbg7/MaoCa99h8pPsasAUiij/eQrUvDxSn+gN0WMVWoMPcR0fNNl+0r3SP
lzT17kIHVTVXBiY4sn9DBbiGAiwfyt8/G408Zh/o/c4NwEstPQVCoI7MO1caupvnpXZLDgaesitQ
lmYluer6Gt3j0qxJNXTsLgnR1qlWz8o3KT7lVSbxKai+Nu4s8QFZEukHgT0Nu8nchHfos2W7Xk6k
9bXa8YLnPhvqfxc/r9TkbB5FM+EnDwSS4GGMPYG3sIanxB/FrZ55UWzrWPA5OBoFt1jLXLuDSxPM
P+7g7FMKZK2a05Y76FgU1gGtluSI9b4jTBZrnoZEtVGydRzVSgeLuAb72GdEpqUnQcX+QmqeAdJD
7ajuFp9ChZgznO0gi67iDxmru1/ky+NG9obEgDOL0xmvOzyIMq+Q/eV8ADEkRSb6f5gf/vGjzs6p
MeKzgqI0HhsHWI/4bPU+rfwh9cMeq+VbaX5P2aUwDB5RXuPvc2V7vbamztVJGMWfjKnl+mD0FP3S
Zsp8iM9Oh59ODT+9mF1YMKQXh5hTXvuMlt3hr8/IXPI+TQVw/FzZIrMxzm3FG80Q4GHO6MfGLs/A
00ynG7Ym83z43oO1OVFDIXG7SiC4fDLDHsDFX1KwcThbUlUczo3ea8sXVYrrjpWNbdcatBavJC9U
mEdZkwsRg6Zf38HhLFZUdte95C9xDoHc/7uPs1VQCkaXKwYPQtUdvJij3jcwKFMgcWwCPEaR08lO
l3lYbpAPnZNROu3N6ZmzIrnySi5ahX+/k7NapcpLdchVnoiwxtMihAezokNMctY/Q59ndKWSU4Po
4kUpR18MlytcObAAMBDku5P5NKt+sFeZJzJUgi+wggph7lXzXhB+mXENcntNBXiJnPbHszsravpC
NvRa4dkFN9UjZ78fbDDwhncOtQLNw7/P84st9Pfnc9axN9IcVzg8sPMXJCIDFuAsVqhPbboT1Zcp
3Nb6HoeUaj6wc1RHkcUSJbsKvwPxcw43CVldzr/v6OraOUNBu7IMu6rkjhbiMaqhob7V5mcz/0wH
/AHrB4OZ5b1EKA2eQ91u7A+C0+DvmGDiduVWrn5OZ9VAPIwYiWnLwzE2UrOOhBuAUGz8Ynfq1zpG
3dTijNg6n7M7fDMGh+ofpCzCmHlVG1e2Nm35aM53Fzxs9MWhRaM4OVvKfZYW2MvpC8AIJBtkW90W
Tp0/ofRTczj37ZNafiZOXe6FL5k9DuPT6bZqft8i6ppoJMnBxgdWFz+b7IdAsElBGcJ2HJ5eEtmX
nXBEQlYRM74kE4mLI2+9AS/JKYXrNbbDrSeu6b5wJD7R4gS0rFe+1osP/PtPPFv7IaHJZa+bdGLS
6hTckA6n+HPiIfvWcO5RHfwnsQZXUOViU+0FMNiqTTFth+nnklf374V4sS38fjNnn0Y3qBDEZYOY
iXaPd7ZibXmiIQEo2C4juYudeOYYze/L7qBo2y7ZJ4TFk1mzI0YQ9wZk1cwTtRAzjbtBcWRgv/ZF
FN7oYK+s0wvxqDoZSQqCcSadgE9n6zTTG+hbpwDY7d58Nw5ECNkjJEM74K4R4rCh/VBe8Idt2l2E
U/jPAq6p4WTPcb9qXJX48VXwCNXJzbYJCjnRGW9o9bFmvDGPGSaRWKkNUFFt2Nb55zXo9ELe5Z83
fwaWqKGRTVrNzY/e5Fqe+jGVvvHKAw/XHtImyqAO5Ugy76MUA+Ed6aTqYPMzOM4yyS/KXS079V0J
xaPDjdBwx/5GIJFKZ4f38PkDUkgPJS+jKa+y+C82oN8f/FkF286NkkW6xemCAR5xEu16xqWJsayI
161xE0RbPIYqndbU2BqkmvWE5JCg4Q4Icn1yHu6nddGvk3Arm54AAq/g/5SBlTa+EN2rpO/MdETX
lsvlr+y/5fL733+Dp9R2rms95a4BnEJig1EsyVsRkrHbIzr0CDfA5zqG2rsZjE84wOZ6IfiG8tX4
1YtF+LfnJ5/VK2oc5eEJRzDqFQOeLw4MGyw5QefsqXlVqB3Ys3yK3AVSKZr3ubuy4Vx6gcRYkA1o
qKL2txZ5inBYshYuRYt9nV2u1QXxcQLUH91dMjyTlbRihDv5uFGfGHo40TNK0MfTUZdXT4pl54Fv
YBKQMiYvowOnIUMdq4MPDk34+cp2tGw3Z9u/ia5bhB1n0J/+pnF+e2uV1RZTMUJ/iUGfMCgEWh4J
KT1CytRq3OY3ffOgDtt0sCnuDqqXEzTiljEyTTcI3+NwL/SPxulmFj29uALEGNfu7ewbbhG9NkIP
ESluoVswtUSMifU9nncz7EEHW1qX3VsUvgYsa2LlIVjclONDYT52sWEreHT0dyft0ImvCnRsoWlw
B5hWDVspJl1oQdIarMZBl35oxV8NZHgktEm5m7VdaO4LZYMzsqB+VMOzhHWJK5cHbTm+iFn51Ij/
JgZe3qXiZ1IepeSuS+npYvrcufe64SdF37Ad8l1BoSN/CJRZyS4Bepj2XfLYJ3c4xQ4c9bmwy/Vr
Y+8LA19C5rB2BGwgDkM8W/4Jc6RcqcJF8NBB6xPuAYFJ2sI7N3SpJtg30BZ8jbAfOQOxXjGLxav3
asW5nKpnK+uP2zir1iMhNdo8EiBW8Ql6otv5RDsEP2H6+9mRZeZE71epzkux8q9rnhUzSTCVQ8ma
OdZQ9MiLL9xlIAn6ZufzrYKkE3nCtYv+3k7+ddGz8kIxW4i8J6ungupAT0n3LvhiF2vTEYzcSYlh
dyXNE3Ngc1tcS6hiqbE6p2Ucur6q57v42BdPT5NMc+Uv19K6EqXJXIRZBG5VWFtRdo1rTmRIDgQG
UOGCfl1jRV1iti/WHZJuAnTrVP68l2+7SFmd6ijXukUstBDHWrst7Ry5J4re5ZF311OzLr3p71c8
q+eTVi/F9tQvV4yPQJJ24pkbdQNwuBlv2Z7e/r1PXhqC/fELz4qhJJxToxx//0LtFXa32yNbvUND
bLcIVSr7f3F2Xruta9m2/SICzOGVIkUlS7Kc/UJ4ednMYg7i199G4+KULesu1T1Aveyq2hDNMOeY
Y/TeOnXANfXWpVLRAj0PWZK/FBTp2W+WrTEerQpDEbB1lPpO/Vq8VMIKFUdt2JTW+F6Q1RDirUku
0PJwzmC+JseLqbimc0UbHMhxGduThCtwyoZm6L/vyldy1/mrr0JXmtrOyCfPS8RaDtTIL9NpMMkL
Hq3MAFOv20M+F+mOvOs747O/N2HXh8XEtYfp1apuV86wNJFtpkxJtKPypNb7IVgJvRcON1Mk6L8v
Ur4wPbVoDxGiZiEAF8+3OIHRcl9W9ZTmFNcLoiCf8IAKBM87HMxZGhFUhHPEaR7hvO7xBph5Sseb
8wuiY/RXf4v4ypnr0mH8xxWdbWxlXoVxnnNFk0WU8QKmtMhTbctjPnBV869e+/vPyklTC3VJnfLe
UCE9no5PiUuWC/pqHdZIs60IW7Fb7Q/5GFSZEFvnpgO7tYFBw4ph0DnPSIaeDaQT5rOjx0EOnmsz
G4/0ogLdbklTORH8ND+J9idEDiHGS+N0qed3/wVB71J38/udU8/mHH5myqmiVcMB7yEoTPpeUyOD
SA7oZ6nsjvqqB+U+M/+S56Lew8ro7nE0t3tiJjLc38OMkadh2Nqf1gNH75A6gZQB57EOxARgPzB+
IZ/+1l67SbsbRCXCtFNFRMGoO0B74rV3c9qLf31A/3k3zzVRJ21IrWTg2XTzYKERDc9wPQjhZtyq
TENXvdMuJ8lv+6dlapTOQKFjUo0opa8c9i4AoXVLI/Zy6jJKELrPds6xM6NWCxo6rJbdFfZk+lQf
+y1n9vmQ2SfiRuRFKqxxDaYRH8tpzvDNjVGAmvPgS1v474/2Usf1x/WcbaocSTkpp9wY1TNXOu7+
eB4tkF5PdYz4zmoykxh5zK/OLC7UnPyugWRWl8mzP9f3qvWxanqNU0xPhjwkISJLGSITheCRZT9O
9Gl8cVlDYNRcUq48hAvc0+kh/M+Pf6l5v22jWUsOelZxcBFXYj1PBneEv83dDrXnrPEG2AnyRlwU
8VaItjhC/33LLy7m8JO0qROEAPvcbuAf5bYRdaL3plyDvYzf13TIERzZVznQzeqTJzdo3BYkqgTm
59TFMzaoA9K5nszV+xMEkRiT6Qy5ftttVTRqcbLXq3VBa/bfV3qx4vp+pWelZaAdjarPy+k+heK2
0w9JAk8LJJFcbSWOVuCnaZxo9RuMC8NTx6cqx8pDtKUov2XR/b+vRp1W6/Nv+PvVnH06aZxUQx6w
JiHRe5uKH6mbq9IaEjYU0SGZRbrT9B49NEI6stTrmsG+z5nI6HcGMbiSP1cmSAbsEN0dGcSOi+PR
1cQFHKMg3MRo+iKmnnhXS6K6dHURzJtumcSrAPsm+NJqzfqLa4cZJ8yTP//+2y61USyNtuA0dyA8
7twdIZt1eMxrNCfHeGOBFiohTenDmzEZWrETLkJYvCcyWcJcsqPgiZaaT9raHD33M7voBGXp/wi4
cBHTO8MUm1XvY7cs3ZAXfF2Xd8I9gOdaX6G7M8RFDZqR1e6/gEBMpdLvZ2RCnKBc0REl/yxQNdMS
AsPi3e5X2p2eeQS0FPNR2+FPnhFrgui0jQ4nZ7CQUokUBleTxy9eACHMeApl9Hzns9DjwARYj1E3
TP1nNqxCnVkjH4qjJZOa6ivuNY5XeF4qZaUurvH1LolvLe3b75+tp0XgDyX40OklhULYgfsrY+LG
4BBjy6zEOZeBrKxjMEsBf1zUTvE2HO80NtPK09rdOCyD40PQPyvo4vMjsPsAO/D832/bV0H78ymR
kS5zZpUlFt9fZ5d2wKtmFH11EEvyjNmJA+vuBN/IAJTbbNrMNdkK9XVFrhlhvRidb7LxdTSIlaX8
LmD/fHLuAjksSLORYUv/qCtbv/ewtofHdTbuiTerTKgOK7Vaavl2E1kekTbsuBZ8FSO4JRoGIAT4
JDIFg5tapS4IPMN3Q90uJI9YtEBxoHvRS6D6MSdF/Rj/MdUrB/gLQi96RjwrhTAEduOvc8G3bUAu
uyhJOd0dhmdaMuZn/kZzpn7U6uXAYUo/utilJkOachM6pwfM7U6+NPR5j5KjujXaQ9AsI33CYV3v
8l0AHv64tq9N5Nu1xUaAxqHxxYO2M0dUu9DNSR80MGTvu8gtDzUGhnTD5xURNl8StI4zEpL6tCbW
HzKsOxBBLIlAX3JOKI58d3oOD2HzGIh3E/xr9GKURwYWq83peQBhGz1XN0hfKemeesUF1yd8Qr7y
CfRb0mWRX/X19UEj0tpfywV/JVsg+6BKW+y8GvKlrPFLNRQPQbywSPbKvGAL03HMd0OysZIHvd3o
zbvMEqemIHit2D4CsjfKGJUckmG0dYtYcE75rJuC1qE9EVQ0B6uHXpBEquA0t+Ilbrhm6z8lhZOp
SywReByxZIu7kk6lJjx14o1UM3FPu9mg33egNLTTMh6X1ivSPCVba+o6MNxSiGzWFC/fD0T3hp6K
mMULOUWV83qjy1PL5wRZMrs9kTn2xBGsF6Y27DG50YCBnZZCbbcEO0jzVLRHkdYMzFqPUbIHuvIT
aZDx2k+zfo5w4p4pK2lnEcm3jqLs+hfIWsfPsJyNmq1GjnKrrMSN5ZVOs1adZFmGrordn1XErWig
EeyCHtEeLOfYBnbL3yD5pEU4MiTqYgZTC18tZLTY7UB+gezyrBmhEh7MpUPLn0gXnGWKUy97+FJ+
lwg4ALUbuDl91FlAEJK/6EktPpTPyi0nXuGtj7Z9iDAG4Ef4qFbGqgWvpjtl/NqhB9HRDAE6tIM9
WsHqjSzITQknUHpjAZTvSrI4ySMVOBZBbfWCaCvuaONy9+2YyLeZZsxKfYGIZTDmXwTxiYbQP/u6
K52cmHMUucxv6CjAb+9shbSfguyQuXHrC1ASp4TJwp9VJjkyWwX6bD6vPspduDafp5GoZsfxbQ5c
pSPBBxAT4K4KcJcZ/EWLGeYr67To4mVhQNliWZyZwsKXiDl88qV1qjyc4sYORMi7wqFmjlpWrpy4
uvRspo+D9iCPGlaKtzzbB5bbkcvJexPMatXmnBR9HBfS7fHRfB688BYyr0yCaQ/yAkG5LXyO4dLi
YBQsT9jEX7tgPnjSR88JmdgyEVDaCs3RnbjRBDJkMMcWW17nEo8uHq74wHsd4R3FOxZs+3v/SSk2
HfkO8WNGjHS7k9GjEAKPjrTHmvyOMTq9sdR90rCi7IthpZr3g+oEzTZr9mN+E4PAScQXvcZPyug2
2vqiK1mHGGhXFoOC2/U8nx5KaRhtknhB5ikAreNWEYl5ok3itOGOJMYB9m/+WFg3qnhf1ntJ2jTS
pxA+yMSWGJT+N2bzEEuPWknKFDvGXNbsjJdGiRwxeSYYCqa8Gc+OD8ND2drg+hL6mnSfj29H2EIC
6dXLqtlZ/UoGmoeQjlas7gTGfV5v29NCztb8YyN4Wbwo600X8Whu+vxRTj/0ioQ1a3UUPwVtk/Xv
anQ/0N2eMse6hDqKFndd3Z0sGdMe8genIVKMACt/IR8MeWs2xOLUV7njvzsIQMnQsGqAyaBXnEuq
qs70S6WvxYNIaqan67b60YIIJEhq1nJI0ZZyfyOSzRe4ArMfJBCOxngXfR3VzEwzXQFrZAcr8d53
CVH4d9Hw1WP6WTRwXpksRRCSzMlT97O0U9S0qTSQY4cgc7Rn0T0Ze+2pWjdufq+O86GcCavJLq5M
/BpCWP7969rv8+LPX59u3bf9UFPH3B+zUT7U2vRO6XBNIAqyHcv2EcMA5kpU2c8N/ziOdzIuK+SM
aj1Pj0wJ3BMmR0ivprLG15d7BCxGrzSm3GGGLiIpXyLtI0TstJGdMccWnK2hRFvVdgS6l6f0rsoX
KJdIY9GgV5Q/TP8s8kQyW/qwBBegJhEdVxsF5qWX4fv9PutKjn4eRUmpyFSSaDIDoENlstTFZSAg
zPyrA+jUPk4EGMQKXoSpH+6E2WtlEiBMbTJiUrzVi30CCbk1Z/Xj+Kw914CDEB60yq2ViLMjyp2g
+iuLryfxVdBCuzNwjEvLpMb/xEhtK6q3jWw5svxqpASmEY0giraJvHxciT3s15sjLroPREFR8jiG
LwHyLLTDf0V9w+rY+p8xac5E1ZXRo+WDcJXmAso4QYYqeTpoZOSekj89MgeNdGSGq2wVXY4oRLFz
49GSd3J7z8ak3YrtkrmYaH1E5J3Ct3EqnuZA6B//TuTQ6bTwY7FjdZhWUEcRSksqMQ0LdEvsWL6X
n9amueTTTshdANDzYfWLuN8p8lxBGPSa9x5AUFN2u25XjEjdZiKcwk3JVuqG1jIRF6VETzdZ1Plf
n/yximidGeq0MdoM7M+cggkjrlZd4GTmXYykm325XZRANFmOBp/A7CcdzYYrQLEMFs3gYRnLho3f
PtLZa6t1qjpE9gVEuEsPQemx4kXpjXGfMYGObVVZEpE3EI/HKLXzP3tqo47+VbesI0qbdcpovVaX
U3yiWXonhlzju8iwvJHXLTsxqdc9QMs4+qjjF1PfgS/q78ESSW+ieThBu5r5nZfDvRQbZVaHLjTM
2Fyrlifc5hvNNffJ5Kj3neLPuNAJjPbfjwfcXQg7iaBfyNtiNWF3YQEJr9J2oGUz9fBeSP7dCS6H
6n23nf5/9CrJSsn8pS8AdF2DqTUz0TZuKAHyB+idn5iN+fdYNAovH5+CzkMhNEo6IK6DmoNa8g1q
7NvwyGcszpTxtRgeSFfmlBBLi94HWPkO3IyUg9Ft92iq/xITuDwdwtW1NejSeUEj6kCRVV27YPIW
fLPVJIaPhyPvMTgvmVfMTeAGs7TA/xxvhX4/nB7rxCusubXl9b2VjUWL1zt04bU2wU5CDaxTQ7Cc
h6C9blrcJFfaJBeaWyZXiRtY1OE+/sqCMsKyC5S0lGgvyTCAlI3O0kx4zlx3TAayyr1C7PyBgw42
qqsUyP/HPfrPr5+df+Wcnc1XKunQIWV9bMZtXSEUbfiKbiQVRo+D0RNLYvwMXBc5+R8LJqVETm56
N6YraK/dm5U+tckBliydJPAu1ZWdRLqgxOIGoeBHcAOHQtLP5rYhF2/5eFYwVyKAx4UYFFvpPXoM
Oy7UFUgcwokzIOKVPAwSErZEqVlN8UTJK6HywwlKhgdpKTX+hOi3NPrvJO42Jj5HGGDwsmJKEs02
uAGGDZ0uYSfyRQhMyWvdTP5K9m0QNKE0Z/BE7Cne26kTErrcrMwCO4jZSBZvFHxw0okI5zdTgMW6
BgDfmg7II5nkACHwYrKrVyXB1scndScqM9XfnQKvEXEteujBKtnD3MnpDtmq+tJafFSrHpFG3zyL
8UPbegJ6oEJejTO4AYV8P0my2hkdMSFzs/zF5yh1HHlfb3rtHT9PXS+nDn54UPk7rYolUuNf5z4Z
xV4iYowNEZD0rQIDGR6VnccbH0xhKK/K/EU2vcJ3MTwhZitnKT4u6yaVF2F827/rz706M0nalQhB
6LyIzis5K+UNEAHptlgb0AaY6W+ZrLE+gTFLENKTPu7fmHeSS8a1V1FVX2EHXNAw/nxBztqenZXL
yTEZpUnHNj7zCKXcRvzsTJ64hpRERq07Qs8tDm+nBTGpcKV199/1zoVmJ9fAizgxOnghv6Qv3+sd
PZbGrk/kQ/MuUuEjBnN61wgmI4MRvZXizrCWeZE4Jn7dMACh2T/LgxN3kmPVzliXjOPN2FbI5AX2
JXjlywhoC2hBsmgQV1i3PlOp4LRWq5uxPQBRtjDN6MtSem8V8uOtuTKyU91k+kNt3PS6G99emwB8
1Yvn9SSNf3gwqgGG91w+kSeJYFlRKX8N53xxYYVekq3D9DBqEKfvssITjf00POJwLswhEtpxdfDL
VXcEyFiu/dLVYKvvrxVeX6SqX9cFoYUmJr2xX82xjOFzYfoVlSYz9i6bpxyXsT8dUt0lIyOzZhaO
GEf8wN6vvynj/GS59FuQpw2b7KHaca7huDhT7kkzovjSPlXohXRrOvZZVW4BCN7BJMbZzpeSofDm
cFHYWrCPa4Avc9V09QnoerLsWFzmtCsyAIqy7hqiR5IZJPsm91JrHYyfabVJo1vFeDKDTR9skveW
Fe10G1irL4OyZNPlJewxWgm8JQSsSZbbZI86cpyrxar0e7zG22phWRcV3aSVc1arJonR9EY5yHRd
rR18g3W4I4h5Frxc77Be0ED8/K2zoW4raRllPr9F8zB0CXHA68LeRjB3vRBJ6PgvJtu/m8o/f/Ks
q11lUiv6xUmG7Nfgf8StR+rXJqAjyIdpugS9EbZ4eiXwolvvu5k4N1Jbmzwpf3zQ/tm8eVTnIjN4
5ZpxfRp5nL+rkwvGgKPHt3Q+Noi0cTRVk1Xi+N444uTigngDbUw7cup1SMOBN1MyYH7vqM0YsZoL
tVggawV4fy3v8YJyA7qTLPHyShqGoK/z47cVK21PtZU12fQ9+57O+tOVXsDY3znNJ09pwwOCGDNe
OZbKl45J33/27HXoolLs+LbkQyJ5rSvQqHCOKHHMjUxXNHeyxBlMgr1n4nCfeUAlmHxoKgwct+jd
ZpiBabVgfSWzPr/WXp62iV8PB7ohNYaioFI8OzCbYV5kQ+VLhwb8vtuKS61e9CXQO8RSyh9S8xoY
1eq7WDkWsFFsqw5Folx7YrO+Xph9Tex/Xw1vgyjRZ8Uq+/MAjTZVkXszlQ9+x3LggRmmfiXysaa/
at7pXmnNaptIKtqFMe8xGWOsIIqNJb+dZRC1afIj8eVRDp64IBzkbiwe5H5T+8ukxxRIsgNcO5s7
KjgjPmiRkIUrj1q5tMrgjfmfP+GsthwjQRglg0dNQCjQIXjIxm2C2ur4lA9ou215lWeL+HjDdwhR
Vl9IuMmFqSncqkTa0t/DRdUcSO7GWX3U93q2DIZHsjWNq8LUSwvG9ys9e/SpJnRJV8esUe9TCEX8
UsGQfsUaKt4Ea3NlPFeEqIyMw2Zs2kBiAnM/8dITbZ+lMxi1BH30JvMfu31PEXkhkonAwzoyxLcS
Sej2dHzuxUPVLf5ddVwYTfMNW6KCSQUW9S/QdyvHx5LBmnSwQCqSsA05jvoiKj6TEUzVuBuaRSrZ
2QqFCo3zVd97WMBboq5C+q3ja1huqxG17Txq3NRtHqgRaewPrYv0sT05Vy724utggblBP0DP7Guj
+LbgVOVQHsOu42IJHkGYBmMoILrBpa8YWjf9FGqdb4e7bqmtlT+WshhRb9FLEfAmzCJthnV9JJWC
YruDevoso+G7iRjV/RfJwb8n1yYpqxBhLcligTwv5oQq6I0gFuXDKJBU5ejJCq0ieTCkEKkq43tG
o9MTJgcOujJ7R3FkdaK/jTRgHs3BrS8AqwPPXRAhgpSbtf3Kp6VdupdUm6SB03+ERD7979/uZXAS
jKGAG3Sg4dk4gXLb1IsU8Acd3FF5LIV9/ykxsMvIi1b+Zsc1Y2ry63GgcJs7R/+EgoC6ldFA2m4b
TCr+XLP2Kg412M+rdKtbf2J1ZY0rU33M9MPQHLDDGq5xSySSVewxSY8zDskR7qW3esmB0dWubJVf
p7qz9W9ySqlwkWQexPlqbPDGW4EYqYfkM+MPIuGC5B3YVFWx09MVEyoKpNiWTw+juqn+HhW0f6QV
OVHqQn+G9dLARlJ2p3jqUMnNLLiRlKXp1IJNDIjRTeGU2kRYmnMUG2jKZhiLZw1RcHOxWHa3A1Eu
pqORrsLwEFUNCo4SqxEKqJNJE56F2NZHB+dDIsyCcgpCOrY4sO0O5dq1Tq7ye8tE6gjpXjOocmEV
n20FQtLqUl6kCM4T8sSdjGiS8raDPkFD49lSmObAlzBemydxyZOpMWK2fCrrkRgbkS/+ZIfbbN94
pwV1BFnBsuzqEPgku4dJ/iFLrq/sQmkdNHvlmnLHmJb4n0/x56WfbQGnJqxjXThWdyMxaeauAohf
gXsniMgrU2KdeF971iJBf6dTagJQwXx/YvG51TBpS3gAJJhF9ZM1PB7Vt5QmTHArSHS6lAOcbzhP
J2UmrSR2YssWqLhvQXFrq/QQBrYtP4NVm0Zrh+JpanYRVuNbt/X46BegaDyB55l1q1Z3j9LyODzI
1Y1sLTm4Ws2mkG5KYCCqy6xwTqDznV/dyZAMgWshoJaxAf//H2Gn+wQBDyEGSjPz7HuWkniUQqOs
7vR6U5cEb+N7v29HPlL2xtnxT+lEzbOUfRrSyzjL/ubz1KMZ8e8F+sIJ7+dFTAXSt0Wl8OVyLNuq
uhNXnGCN92RcSuK+JMK9JMR7oME6q18Fl848+qGRSW35PpChg6IQYZxDhxi5jY6m8MrZ+oIGb7ou
g2kGxNdJg/Xzuk5ZpsZFFlV3pUXsNfp1fDNODx07w7RgU1EAw+p859gxdXUT5qPMv3pH6P5UMyPx
Khw3dff473t1oXrGEojAV0Y3YxKXeXaCUpg0NRmOpDuGG0E9tzg3FHMFAY+j6pt+DruuITkNwez1
BIrfu9PPnz6voC1f00tDrO5odwiBo8ZPVWSblS0ggSaGe7QtzfVlbyC8YK1/5K/HOzLjPtrXmiMF
UY/xLM83sYSfZZUYbhzPlFcfBw2ukY1xe3xrl+V8+DDVpUrBcsOQSiqYo/6Jj+9BMpfXR6bo8pVU
2q9a9nyVwCHF6sZWhuXm7Gb2oioip+IjU71U+1tMIJjAcjivFaFn0NhClWMMd5nspQSXBbuSMMPy
b62sfBLefOZ8xDNoj81pHR9nab1s8PFO0iHDpRutPjLWnlErp7OYOm1oSa97yIuaVKVtbS3F4kU3
F5EZ2cKqAKlP4zdmZDGCZ5xzcrwax3jBPGh9Ca6JkmdY9Evv1MQirCIRUBp/6ukpO3rWaT4SH4qX
DaUgMkF/kGc9eQMceoyyI9xukRNm1pQ76sp0SzeAQT95MnYZkBXhJko582lvV+q9mpzcQrn1yxup
f4iqW6ID6noRkXXj37T6QcFZev2ofYFQwt9joG2Z6iS26rOFS7VSIwZ8V99N+q2QLAsdqzv5cLJn
1vM6RgMT7MvB4a+scyZxyRJkFyXTZhS3kbgDfkI2Ck3WcsecbuSTwb0fzQaMIaF3Kj7a7KkrGGJR
iIe3POy5tGU0PkQzkyg5n6mfkYCiDran+r5ARXesHyEpOqHEN+BvKw3qG1cQxYcQiMk4L6rHzP8T
F2uRriQut+suVuT9FzY81ZiMY5ph/B4JN5lIUlWv1Hft6rikbzRQnRA8VzGvOw2UiFBaNfURTPWw
GOkUdRsY0u2EchnWXbErILFMKNlRe+uFrV9sBY4TMkIr/5AStRceTv62bAnvaFZJtixq9wj7Tyeg
djDo2MOFZIM/kjlKK7EHuzaKNRmAEIu6fZ68p03mQJ9tAYz0kEWZnBsPoGFfkGVUyRTMPO5TcqAr
cdcrj1n9rFbPBjqSkIY/mKscXcjpnq6kRlDKl0tZPpSp5kTqH4RjEzn0TjP3g3bLiKdfHumg5cFa
63m2x6dKvjUI0UwlQIOyd/I91AywtTjo/S2xGjIbH9eU0WTiICUJutUxXVbDW9A9Fzpyb2nR3f4X
8Q+XShPVREc2yThFgGZnu0oeSGURJTXBqMhIizWQ7knVbbHRoWkxg7UE+5/O4JWN41Ix9/1nzyqi
it2E9+PrZzunLD5TOpJMwrzcIwYS3LtjJDzYuR6sr2fxXOAPWBK2DoUTIyZMJNU//+ZGVHEvx1Z9
l3yOc6DVTyJ2mcoeHG3T7OLJh343zMYT8Ym7VqY9ADnD4jzDueffd+HyhciSxKYOmYIC/+eFyFKT
UxZyIRBUwP7YKPcUziN2sUccJmIlnsl3mKbha5Hm69AWhQEA2mrEq+A7V65l8kac7z5UFTofM/+h
E/bzWnKE2GTfci3dwCnI7p6D2uZ8BML61ToohyTwchwGj9KqvkeYt0hMsBT/C5ggT+bbRZzVXlkY
9tQ/XIQBHt2VZ9kC15BDxh0xwaQjxq55uPabF7Klf/7m2UPoy9pQR5XfpN40CrBdLJestcs+MWxk
X6dyUZ3ej922TZwKCLy85JbMzBeEW39pdtfyxsDeNCMwDFObNGO4kYwOs24l32QdwPhphUXW6Ke3
nCs1YXGt8/917vn14BTYDFM9ZBjnGNBENk9CKnD9eN3SFb1UTwC5GaNbJX2VlG7hqvf/QkuLW/bt
J6ev+1uJPMZR0leZP23fggEVwunHGfagEWqz6fp4h+hjAk5okQK4CH60k6O2EPfEDcUErIhF1zlk
YMprFs4A9z1J3B/5jnbItZJ5emf/dWvOPvSaTkuuVVxn41iqG71ZEtn2M5Qi/Ss2J7pBaC06mgHM
UtmEbPo/bLHA6685IM3pHfp1Icy3uWfsiLg4ft6wXLNkVTG4EPz2cMqK1rOoRYZ1Mz5pzQpkXGlb
udOUK5GAlYqUm2SHe7/QPNlwVW1fkOdmcGO3ur45In4clyiHTGAa2K4IT0ZTFy9abS1OKmfpHuGt
h0BZL7aZm+4yyj6Ok/zfxG2GGI/tfm65SJYfY3kmuKWjrYxsJYmLlFrrq90uljd5eZt+ov4MwPrl
4lzRnKMHNEDzCYbm7BcwQZBirxHoXsoP6hOg+hoGyQlyHdGpVw0dl6oJbt7/3L2zzcKwDHPwLe5e
QQYCXHY4ZvP8bcoqGhfBqpgETrB9Gj5al/eMkzDgsBB7vP9xZY28dOb4fiFnDVK/NcpjrnIhyLn8
8WYMPALZDFJAGEHbam83KKoO5ov1xkG8Kaf4Zu0RGHT8iRnDTl1rWaOwUJ1sFz9Ef65c28WbBKdF
nfa0SULx8xXriwyLrcgyMMVxELc8U3Rvyl6vnJEtdXmcZx8IUyObih95RzXSlVtoM6N1GHyzt/0v
uFSsEd+u5+x81spqQPwx14Ov8r7V7Y44hBtjgQiQ2T2HM/CsAfkBZOjO6z9XRS+XPjiDHpFJ8Yk5
5VwkL2px00SGD728WhjM/1E+OSGhgq6p3DFCxe6/RoNFXY6Gp2/3PVhpEqUTw+vytTIrsatcHTdq
v2XjkP01JIiGqjBx+uIAfls1zbLu6pNplpPgije5CB2lcsTH07b/kMzbggJ3jF60itakIqFLpqXe
yfZJvWuIi6g9BcRBe7KjbbXxveE+v80f9H2YO2ozG06kfkwBuVAK8c5Ccj0JDsHbfUH7ziU4oQo5
Pq369N4o3pIMsv9jR6wlIK4SpqDTIojr9ibKphKJS3+bdm4TvgfXRm0XECDsUegwSazRREJrzt7Q
zlfxArOEfJWaUzhGRrz2OPQzLeRMS49SSW6IP/ZvGDXhXA6BylIC9uatj43IUoiQvFLzXDymWBr8
ewPFAkyOs5rHEI2TUB+V6i7d6J4xL71qMa6mnIhqBsv2yq/J0zJ1tgnIok7P35IYOP8aNfZ+nAaC
QQOHyAlIOOO8zNdV/Vyd7rR5r8zL1xibV0O3ejMeV8O0fXMIkLP5IC5V4sQZUQX17N+rxqUGjiwC
ZZ9QANLv+Vrk9/HgT02lMXs5Lo25MnyETkniorGc8GNWuFRhl+PmuLI1X/3hszW9KauODTGoWB6O
pFHTr0h3HOKdXApsnd0q091sXqI1U5b/mz8Zm7ApT8cemlY/F8r4pCd1KfMaIrKG+INoC3ewVrAu
0UBBkTojVujqx69feviSyLxb5ahlIsX7+atpLeR1VPCrqhcsWJpVCA8BSZKrWj25EZT8pl0fkxfx
pHHsXcRN7ujDMkOkAd1WmMkfFgknNNT471I3JCdcZAN+w8+ElMNYKLj7kdpz24xPBpqcPX1kwvRM
MKNmG3RpfhEzP74vyb88qTMcWoQb9uJmUNZ+djtGH33TuEdOIEHkWlpvp68KMSKFA1KMpBxtn95c
q7ovdTMJAPnP/TgrIeNOMIqTYLEYsgYyBWN1o/FNywoA0Z++c8UKXTj2MxwjqW4LHyRhKLP+byY6
PtYq8vWwPvz7xfg69p1/nzK75zRvIbvnvPsc1JoiVILBCWhevwmamxK8HmJSQDcjwSswFdsijYTW
/Ux7HUfHhy/TuR3wIGMSXJNiu+PoXiA6rRdkTI54IMlN6++BUovm/JjP+wJjcIyY98qQ6OLC8v3C
p9Lg28Yiy4UQVplJdVlviCxPMaeQ7+klKNEC13qHilMTCYDSGYcPnBdio5BxoqqT2QfhMnKsKiBe
X/nCv3pev24n6cuipYOoUM47C13TqXI1cDsnjMFRnRFmejsJo8hIZZr0kPC+fjHaOdWq0Xx4uK4e
MKaP6l+XcLbInDJhGFqJS5jacs1SJeZ0cdwhtCCdaaCr8epjF/xCZgy+bT4CKSKImpn8vB9JErX7
VwHfk8ykBqlcv8x6F4hArN8EybZpmBu98bFGmD2m/KPpz8rCA1YmkXKe1FDrCZ3h+AnOgrb8qopn
U7J3sfXXoHWC9+NrryLo5h2zOS7m6U2ePquKgoNWtuPTqmgdQEoK1MN+UXKnIH7rIH6vbUmXDnKk
rf/nGZ2tSoXR/t9nVLqYdJb5LS/4vdDaUBwSOnKf4T58Md+wH5Q3xha9hWUn9xyUCKwSn83GC8jN
sMs5RPcl0gn1SkP8UsFAIIwhos1i0eQd+vleN8WQ5rml815/ojnws7vR39URp6fJ3xjjeuCbdHoB
w9FNBiAPsaWtxfsu2QOc+N9UlD8u5vxdioaqj0LepfoTT4BdAQmGn5JsbmgecUVyPgvnurgmewDX
gL9Th3m0h/+aLwtCuC3qF+ffy9UFpwUxaKY4cRk5GuFa/nl3tLqZ7NdcULiJttYzoeYFeT3Z3ML2
9FcyV0K5Indv6hDnE7VLCTbHOxhLZrHRiYSi40yFiAhrVuivqAukLRPS8ZDFa/y9CqY6cafl+8hY
4H8ePrGrne7VAnUFh0/M8vf0kcV6qT+f5vISzGv1R18eWuJZavAYC4NpCg3ZggGZbaArEx341De1
stAAVFRP4UcgQpeaNVgLEVw/yjRuBQDzbqM8pUxwjNNz0d8r2v6UWraF3proAAvLmu/o196wC23I
H/fwbOX0izaN24x72M3RMWPEiJxC3BCfQsiZjUY3301i46f4bzEXUMbrdvOoYEeD6NMl2ylMBxfg
tW3oQiMOD7qiiTqEarzoZ289+lJRwi9a3ym7kTicmSmSUO+GZBMDZv1EQjRODubAZaJvcAy1lTdI
jyXDrne9XPrwFsj9+kLHeu1CKpdN7F39FqZK/Xxd/X6JZ9+CEphSNIhc4jGyU9mRKdwIAMyejvP8
oVswNMWI3XpTekK5Oz0EbmPL0saA6E3MdOgGjkKioVOfnOQa3exiWUFprWCiFwmp/FXR15FlRimD
GDl1OP/C7Ek3srxSaO4MLmJV0tB8ZxgwhyK97GUnC/atEbHeHRBXEbNFyHNoffz7S73gLuDY8+2i
zt4yKSgkSTG4qNrVGRPPumZ2TB7ShlqOLXnetjuh52Ber0/RI6opK7lDXi86+hqyjhi2tpDdaTMC
TplyRkAxQ6Ca7UsXXZm+X1xuv1/m+Yt3Osm9HPJUuznT5ayaVeMTBuL+kK3oKL5gqc3oVXHKrJCG
ptB0OJFIw+pqlskFrMR0v6jNKZNhL5wPQsVBLsXB7Oq7gG4ZRG+VXDgidm3xtViqbkhLazyYd7Ji
ZzfTWNPfkKrOBMZW47XYYW7fMxVvUOG3WOOOr6RBqOHLqVhkit2iOP4/pJ3XkuNYkm2/CGbQ4pUQ
1KEYKvMFliqgtcbXz0LMtckIBm+ybca6u6y6qqsJgsA5ftz3Xvs1cqyr+usLGrTP13zW7pDMxlfn
5ZqX8COpvbfoU6W3cLiT5xZX10D0TqO+VIXX0zv3d6V1EqRHFBsOwgonYlGUvVQ/IPYhOuJPoRmr
mH4Saovu5erbe6ErSgrEkmgqImRHVvl54yDpRe6zvF4uFZTvEvXMrBVgg7kLEkfAz0tEQqS53XQT
ZKzdoLjEjWa4Wecp12jH0oWO2qdrOVtJ5rKfROyjS4VWmNSJuH5C8mrcKNzMhDYuU4/aGWpMcO4i
Iatb+gOHf7+e0qXV7OP9OCuCxmaWRHFql+deYUf3Ym0zEhKx5isfBieJHLk+MqWL32elanX698df
fO1o2JEzy6IFme/sPGo1YRSH6fst6Ny0dWnaIdfnWAZao9lnwD3zu2A6DeheD2SOS2C2xBRIgmBf
K9kv34m/l3JOGKrksSr5z/JkjOhhXZUl0VaVPboAF8DRCNrrkDROsITCB8U2vNY0vPgWGViJIaNy
NpTO33xfEns1S8vm9B6uRYkVYkg4pY5GNGXxFBE3kILlzFgBQ3Wttmsj35eQLLrkaeqAdWDGs/2b
stvCHLXCfaXOy8Slkp/a+GeY/i9E3BasFgn9C9R7LvisoRWOvqEkU8w22JF4utbK+8nObgxP+ukf
DFRwCyQtU/HrUjLFK+3NIjKHU0+AaWpJ7EFZj+jcvvI4LW/M+d788aLOFiItAXKZF1yU/6ch5JaJ
NMLtLty08s8FsQ3hgZlCYpfLCu/AOzFvzc4m0Qe4HmkjxAPo+bWT9eVH/MONOnvEE3nOTEtMKVWx
+0K9BSaLN2nFfM8VtPXQH7FdoIBdZbxrTOEJwNAb5z/Ad12+NypmD5rCJs3hzyufHKRm0flcR4MK
kHmv7JYiUZNu1GLXwaoeQSf5D+ZlF4/CyCD+53PPmx1WWjR1nrHClOXKRwtNZVfdqG6x1gip+eYj
4oJ4uKNyw8c2u6Zgt5YrUv2tr+JIl1v99fEweWhNCRbn+SRKmWhCTVnYnJawuGYN0/cu2eUeLaWK
jjSS0VX/U+Xckh+IHLilLEnqR/N2ydwdNqr4oyXY2HAlhKC0bZ1/P7oXxK68TzpTA6iWMo/L2Ymm
tIbSb+dguTY4jJyw17BSS/NYSsB8HqMEVCX5NuQrHTV9Z4AQS7GkkgJM2Jsh25q2gx+Nzy2LVhWk
no5NzR2s29ZwNG2foBXhaM3cS/yOth5gSl68pYz8xVsSx3gNOSpZJ7n8pSYnTXqLEZWA2ZhEN6r3
0JUlYavE2GMI8zNWVnNbTmAr1ZshviUa5+qPdGGHfl8BqYLwyFjnN6KSo0pvOnSQS+vEREQEdVJf
N9VT0X+L5D1I6IwJ3jJAybq9RuivBaveFX2SJPrHoL1yIrngzV1Q1eKiCni/nLP61Sg4JvLI1Keu
9gJwqt4yAR/itZJvSpcapqVVy/jP2GrXDIXvR/yzx5UEMlFVsLURqPcu1vzQ2gLLnxWlWMO0sKP0
JEe3pUNwjuIF5os+/PQDTykdDc2qm3oaZn4FZ/rGdJgieK2yZhZStFur9ka3kO/M4M4XcYHn2V5E
PX+Hq/3fz++l15zxO2QqWSQn/ctOXk9YEGVOsKc8cHuc1mhLliWXNFPLMbDyu8uU8PdoM/QiIpuy
imk4UXfXTpCXeusfr+N8Gw+UvMzaUa9PReq01up9tGEXf6L1Uoiy0rikelztcF86en361LO3t6Kf
UKLppaNv3VY0GvItylSwzuMz4nDVMZcYX/SIvc2bOdu1cGNJ26jbmakN6cSxtlFz5XR/+bn9+3u8
j38+PDxRb0g1XLWawi7Y9CDyOCb0wPltHT1JYJMkuKjflGE1//6/PQnnWvWuTGUjkrVFytlUz2P6
kGCwDG/FEkDKfztyFZFYHEejzziuAoHajhwv319fX/El8UKNzQ9jUqVQYDJ2OitT4N3PkRyP9anh
aYRV0z5IyUGAyYAvmM04tP1jcmPOvpNGTtq5yBKtaZ+VszsM+GTCDAHdDRE29MJV2HDNNheOIjJ1
4a7GTwjAogzdrEJdmt9m8UvxFrK1Gyv5XjjJE/HuLrkVm+y+TGw1WQ9gvep1nR0JL5OUGhC0R1iq
EHjgMCpjywKWtMDbUM8hR9i1QBosywVnBbRJzp/K6JGyz/exly9YvhwIJnqH2Q3rP3W65ZzSMP1n
D289ItoRs4p6ADoiivt10BwngcDhAUJN3TiT8KObX1JpM7UbU7WVcTvoa4mGgPSzQlPa7dsnpiHa
NxVKmURXDz0GeRaoaZVr2VGXhg4cc4lBf19gaeV9LkmytI1lKVNRdSsi8LZn3GpLhFUR2dEmY16d
HI1iJ26rX8a8Gu7CZ+PeWjdg7H7HN53HbWHve8Z83nkwkLBLbsGZ3DBq2OhP5rWklK/dYkukM4VA
mbajyYTkrIxr+z4GH29UHA8yPPwyjH1CQ0/mHZtw8UN5LF8XDr/UI2KrTYSea5/2WHRnEFKHwMbK
1wZo+fl+2W1TgRhnR7oa6v6lwvt8iedLn9FMWmeVXKLZM1aqt6VXoF/E/s7Zml7BtnvMwK959bUP
fo9Q/LRRnX3w2eonMIEJq1zhgwncCMdTE6k0iI9h0q/GckD+RW1Flz/b0wPiZzNaMFUZgBhzFeke
dAlAn3G7AYxiW5EXO/K4tkReRSgOKMhcE03AfZq+tLmLe9YR4q2sHCLhaMpvbf42ILnJxLvI/Jlm
qt0h32leSZycHOUHPXqnVK8Ual8lZ2df9qwgmPJ0yAn6rk76MXrol7nt1n/kCzzTN1bcCQat++8F
ldPUed26fKSE64EHjz85X8RgYgvqUI/ViZ5wWmBovwH4yEGCfKQq3YnCS5SpGwWIRNGvzClbAZ/y
36KH11B21DcDC6vme4sFvrNrzW3NjS4dgVRJB+1Q9Q7BdzneSoxjxFUPHlXlVsU8gS2qswvZ8V9R
GIFOCDA+TidLWo+GU8irysicAHMAc9cjYgqywGETTVskvBPdEwgm7W4KnR+AXyZzI5l2UjuIOaVo
W3TbvngpxH1MNjMgOanY1SkLFM3yztG9/Ht7H05OK2+77AC3TPTv9Zy3JvxOsdCCrQv8fe8vQdLF
S0XA9qNxpSPydaC43Gz+hQnHMHBFn73oaaHU5dCgCjCfLKwbqqcpdrkEwHrdOsfdoW7yU8L4E+Av
Tx7EANM20o3KYXNyZORl2+QNGtg1B9hX0/Tny3p/Bz/s5+M0sVgOQnWS6tdR31Q+B1vVo1OBBdkh
ZT4EFCM4PQ3xcVcDKwxWbAaZEz/kjNeljdygv96F6OYXaLb+8O9HVP7SRjq7urMVIJYRFSj0sk4W
3i4su82Wfr0tPCgOz2LpheZKFfeJ6bLz96Rnraw1zjQJhJDh5A/k73ioO1phE2CWvCbz+EqsPLu2
sxfWavoSbjVqi4LtGlacsRVJvRFcsQhXEsQW/zaOOAufKgxV9ADzba5s6K+S6EU/OjqokjOQ3zey
nX/zu9epe+2RJq+YUl47+kjLfvdlHf376J2fT5NGM9pJ4jeGaOnvxEUSQBH70q6SYZ+ktvprceVD
9DL8zb9/v6+tyPd7ZJFPoWsSfvOzMqks6mL2zWQx6T1I/b5zS/Qw0a6Jb8J6LWIp+NW/aW/GcxvZ
tUhE7NXu2/tr9fW7/72Cs9ZNPY9Z3og4HCMfoDp6yv7XNLOwBMd2lFa6fxqgEgXyNyX97vPDzREe
/Y41hUzO7HvPC2oa+wqHSI9Wcy1MJ0W4nfD3BPdi+8snuEyt3gLc8lA72uPY7aR2K2rfJG0T6J7A
UNewkTRUT8H9uPAiK6zcFY7B/CgF38vitbXuiyOQqGbcobQ8xT8bII/3dCVb+ZZK1lrkEECjllgA
MM+O9H20KxKZKdegbT+TfWgHj9CwwIHA/JSHF81/YackZfAH74od3msg5fFtPQZkr8Uv3Tpw5+T+
l/F9GWXp+9CtKCbG6HeYtCuqpVx8Hbtb/QXRm+jUDMYrF/xqSDK4/DSXB018JXwoz39OxWt8r950
ArRJBu8qxosGn3LhWNS9Mw6ZDugkfp3adAikWRX6A1wgc/YsA6wpC8p3n7IxKm8XPDA4VeiR/LPh
7rpW4euhbXn8FAtUoWYoCoqJz4VgWqtjU0qcdOVj65SZnZjOdFziFrQFK0TwOTjs6+CrL+2gs09d
6qkPS2reCmJZx3xq+es9etiAprtQn99GFY3kkVquftdNhCgot/O+XwG0bfyjtbOC+4io2mo8MUxD
fDtugMfVEsOVa16Ry8v+hztzViLnYRAYycw1LqMK2j/r5Vg9bvzEqXY8t0iWXHXVkggNkcBmi8Js
4zJw5kTynot8TTTxtUt+ds/OunkNfqJGXX4p5icHXGtl9KOp7jANVLRFQObsoLppEPeabWM+vCf6
/Hul+jofO7uAs5WqERRVTiYuQF2Pwg5LkUifa5kbJKAjzU2VbbSX3ryXurtU+lmQFzHwZM/9WhzX
NTq32h4jEnldy67xrZpQMdxmIQIeQ/YlOXk0+q2Y3ovqVpD2S3Rj6N/J/pJycfVOLs/0lwXvwy97
tuD1iebrAkZf7iQoBMI4HDD4tnbMK176JQLq6hr75Sy83DoasUuKAcX1uUo60sQq0XNkZ5jIjVsV
Go++pg/8RNGSgw5wMPDaVmXD0YeDQ+W++vdP97VJsnw+GlCFsF7xqwZWF4Y2s9D4Yi4echcBeZt6
+OPK2WtGp8GnhnU27gl1GNhyMW77riG4cXnXIbbIV3DxJTfvH/99UV+bbGcXdfYzlE1dhQ1/pO9K
qVKoO0PY0W3zSQNrD5zxlgkCVgOLyLR2LxD0kg0k0qAzHPexSHeWTr7wnYLVDiBLZ9KqHO9V/Uj2
px9rqwGUDzmOV6eYF1euD3fyrEYVodfIGqltvATyGxvcNNnEH2u/ZyeI0RaHeo26ZR3sUKUsbS8s
maNH6KREEHyMGvqRRFES4GkcYtMbgVwhfCUSSbn2g39RmHy6t8b7uebDAtuNapiHKpf5nhiSiNtE
Z2XwOIQw044gc90Iq3fZBIoYDnpdswGDJ8SbhrxqgOc25PaEg8l/YD67+PL9zw0Erf956W/H2R/6
mF+djouxaYkjF3azUytOhjsnOMw0T2J9na1jH33ew6jv28zNy+dqW+CDNzmVkmmc2len/5eX+w/X
dVarZmNMosWyugFjRp2I1AwXt/kk+idUwqFtEJWxyKT72jOCY2VtrXhXd0+UomRP22m4zStGySv/
auCWeuGn5JFCvWuBQ6FEPduH9MGsha7nhi20VEdTnlOaaZQzqRfI64gxJPpOhraWGwieIR6rekui
QFc7/q+58dABZn+yiCbYdsihFjhls5kaj1MLZ/8X2JtYRMrHOrhXga0Q5aInh5qBc0MVs271O9V3
LGDeV47V75d8tgB/+kpnW5myrJE6s6lTxrtjrRp9r3VrmXpTx+uzw3AwOqnFTQ+1Teo7NTjybq1r
DxmLFIQ3X2UwvIYoXNvD0v+/1mZYio9/Xd3ZPufnQT9ZzXLDPXUXYHd+XnZYghEJasLeQvRU5PXX
oDJfu/gLSWiRaDMfY+jwPqX68MamohaKtcyn5tLSHy1r5BGszChhMNIkbnwKniwbVsCYuRXKPhiR
UFPseNFsyldXuQuHyk8Xc/YygCDuu0njYpZJEM4xxF8Sqt3AYevgvTBnsubAvAj6jo5Rum8nO8Ho
NmCY9yaT3rvTrnPZa6QFmfKUkjjw7d97x9fR7tndOi9b48LvTZELJAVh1Nz6jlojjJxmpbyE3lr+
Tfct2bCT0U8BLG/7NXTUvL/yHH/top5dxVkZi2YgkLHX1RQShvGzbe5pUBOLQ3xBuPNj5g2lA8tK
F8tVTKCOukUDFnpTzlZ/Apk/JJ5OtIDP0YXzRCAjMzmoXsw/uUQQ30OnlzE5JttAaYE6QqN2xeFK
y+VS+a/Q10LtZC4Eq3NXwqT2WV0n7X//0HgpWffoXT6BpMZNudXJ7WUAey3A59Ja+/FT3/UYH571
yZitPAr4VKt9lwExpSraJ8KQrdSzunX9SBPTDk8EbH1HJaDgXBf0vULYiY60HRKR14a7VnXk9pqk
/eJa+/d2vLeiP1yYGuuBWqr8oCk9Zam+N4yHontQa6THRw1WBKgbW/tJYqmbQHeTv9XJiXGodNPA
fSCdYG1A8wKN9HztMHKpVvp0x85eSDO0EkkKuWPaqjKxzGvTvk9okBy76Jg7pTCviv6okhQkMi7u
bb+tVowpmEtrD+GGBJ/4ZtYcyo6QXapZciFD86AVohNOtjRsJyYg/OWry8iF7umnqz57S81KzYpE
4HYidJARPozBvpKPUblXnOQ+dCJeEGj0BwXJukRjhxNC9VRPu6vdnQsbjiSBFGPgAXRTZJr8ueiY
2dl7ddbFkzgdW+toqL+k8rFtdyL+Uk4u5b5tt63/Kx5ukoz0sIoCiYOHMD0PcbSS42klzH96tIja
YxAf1R9yfkJoV8mkW3lG7VSVzR9l5b5Bw19yPJX0X/DfwEWk8cMknBilz9KNHG777lSbu1n6FXC2
5r+3YA0XHlSOGemFtaDNVmJFDsqm8H8svOCUlv0E61uLML9iFfB3MvsPIUGV8N1oDvSGQxDGmoss
WpgpQl5KurPJiLvtKJSH2jz0sTNAW0HPmZDKYbf6y9TtI2E9koGAWbM+YvKCOwyPK51waizjrR49
XLFKUdPOrOjralj36T43aFd8H819nb8I6Uuu7GQUY+FaTH5kfgw48AnLVl15VrCFzFVkr119qpVT
pO+UprQRcBBXmY87JYKg/vLvreDruNWSTMOA5kIsEfCP8wZaHVdKLkxqfmqXsqjl96IFD2q9/D09
ZeyZyTbDZdQfMs/Y/h8/+uwE0w2TPCWzktMhw+khdw8CLDY4L7Rw0Kusoq0YrC3lnqA3Ov0MLa/s
Pxe/ugmVCQ8dKaJfrJ1tGlhVPVn5SSWhBbtts5Fty1tKVclY1RMWEBNyHI1Dm4Csq+ldXyt5CVbW
308/q+L0NJPFeTLyU0DiQnAvN7+k6lbTtlLkyel6JoreJm2O5rgrrGPDHhkpMYYLsw3Pu5nZ43eu
7Urt9pWqwMNALIglSZJCVtX5XFOPWotAmRrLgYZEvcYaMN9UPHyABA1PE1cYaDAC5/w1y+vbNzK0
m+iuA3NGazEX8A/ott7cpuQ7+q0dt3fVcuCc38iIh8CSrPF5WM4EOTEnUVlNiMZo7ybhVekNL6Fx
/e/HS/1aiC5fhmdbEfn3F2eYquDe060iP4lr6TXZzHsRU/NLjV2SgZcunYLoOYp+6f6DLA+MbpOV
6ljrZRk1CwCjtlJB9nAszsHIWcVlgZ+/zXXqiPcmHLdV3K6H6ahmm+RnJfJ0YL0bnFDcE/gnrATv
39/FWDaoz0X15+9ytoFpYm+1ipbnlEqSB9bEqyMaEelRkn+Y25Y5P8m3tU+Qmewmauwo5Q5O7VEI
v/nCn5GCyBQ04iJg6JDyuRBJ9Pg2MlcGE2A6J99U4A5ztcZ5PD9NpwLd7lN125UO8UAQQ9J76QkF
e3mff2eYkHcayUVMGDZaeyv8HiBqPNSvzZt1KyYbaEbrJJ/5ud/CYKfB3ZH7Pxsr2ITANxjsRIoj
PF5ToF0YbMoLY43ODA0iTnhnJ45BSsNCTfPi5COOoyNF6U/dn2Oh9waQg7zW/n8Qm/YV3Y7EC3ga
GDWISdKXI0dM83dSiqagKyRQZok3qp1Fm1zd6MKGxBBCCIWdNt2ivVdcGv9EcIyHsvhBgNC/H46v
/HYuhMaUuGSbsjufW7TboRukpKqrU6R6OQdRAwoKMHxMC6Cgod2hr1Ds6Tl+FQnlUDEmrPxytZLv
5psg9QQaBb+so0wvsXb6XZHbzI/MyplwT3aehIqCaharLboP4Qc9BE9khho5w2/2xKnYCr07x891
vM5VUKHrf3+zC+cUWVqM3pKkQ9rQxLPDe5qVQYw4i2/2Ju+IATpy6KY0U2662JXfNVlk1+7EzfAy
D7acc/Od6co1XPyZP17D2TptikVnZVpWnQLhUCp/cmOD20mlWRXcm47iH4b+ZRLuLXHduzhTGFKu
Y6hM5vP/6lZAIlBwoquAR85qsNQolCGJkXEIA8aEu56sNA34yUF9U13yqTLOAETKeMnAciyDda+q
+1k+ihsRGu21sdu7I+fzerT8MH+v5uzoVlNzdmMZVqc6IiDMyyzg17uCJn4H239kKuNU+t7HAg8p
1zTo/wfZplsbpkcVtTSBiItg0gWMQ0yZ2L/mIvsENSyaH+ku7bIVZASN+CGbdFL5Z8JBuKrXGYOD
q7OUC/IYvglOep4umkTK+yH1w5lFS6Rp1FqjPEXP6WN6Nwd3E61Uqp1pL0pHM10ZZDgXT128rpDG
LKQBax0RY5OioLKFIwLOg6n8NArw65zciZdj6mhHV6o0/Wux8Pkqz0ol00p1DClaecpfRW0lDC/i
vCnE45S5CSHtpt32K+tVcbSXpnMKHa/SSrAWc41WbCTwENq2x45Ob/61IFNgT+/re3aMcGlH8gqI
7OD/sIobkzSS1AOzEW2teYVF6LU75LoX/Qacq6QrN9yre6r6uz6+E+K9mh5NXkM7gwgh7Juf1u/o
57WT7nvx+eUx+/DjnLWLqy6fEyPnx2Hbo7z+scARmShKsUXUqcMInJ6bROvC4K0jrEhuwytFxOUV
6O8VvKPOPzweeamEsT5zBQOqNeBWsFlC4t1pVXtV7y6Kt/EWpG7tkBKIKOhWwm1ok+h59RD2dQby
6Qk498gR977kTFvlifw75Nx4usiLCR3JWWS973SWVDyK+mZ8070R8s9Vj8L7Nvr1xyCRjfYi4+7z
xVgdlHgS2qE8kdNuteBqdmTSxCFS50df5vCG0rv9mWqEQAXrqP6lhkcjsyWZ4L11DAAA0WCzR+PR
I+/rWAM4H2JXtpMZ37ZX3xgjCYD0dVZEBg1ovQPxThZUe6q3cYqxRl5B3dPCY2vsh4PkppxypVvt
V0C6BRGj0KpO+kMUYv9sb+rYmR6urL5LCXH+3TVRFLnJOibPc/dVGMKKHDu5PKnqvhiccttGTtuv
G8K21B9le8MywfTfsgf1pp6eFXFaNdGzadyyjuXyt9lV/a1uHBPysvxhoDog1CZ2kysP68XXRcOB
SkOKCv6L1C8Vhcyq5648FW9IJsllAY3xnskJ/j/W93SzlwEdObeswcRpX0M+XThQyUBi/ufzz3V8
WV+nra/Wy+s6cajZzOMda6c9fcM8bz0R+LNM/QeCfHss9FfOLhd6cXw4jkxLZE4IseOsVtCicEyj
Jik5T90Ewl0ARN4NXHNL6hObo6FT3CMC4CG9doxcFqEvzwZIEtjHtGvguX3emWuzC8NKm3g27v37
6qYhjgJ7hl3vxW20VXGoLHmg6W7YNJvgyr5wYTIJk0hCZ0+FgtT//PTelxgYw2TgCLtOyJS3EVPV
9Uul3wXjvRnfScljUTxE/RFULpWbUxHkBFIo+ibFz+r8a3lhWnHfhVeOKxf0QFwWRGiiQvg5vsRe
5Vo3F4zPltJYf5OrPV4w+QdvByQC+Dg8g9PM4rVTBDaxKy/BxdIENs7iicUpg6T/888xdKXRKmab
nwrfTWj2NW6TbLIH6RGXTCP8MeO1WD1p/rccV2l/q4e7KYBPZpeKK/zErfZEMpZMYjbzxXcLYygh
+3sjqG7yV9Gr+dOcnd500SkI/WYsnyb5qQw2Sb4pxmuv88W9Z4EvKRxil5yTs90v1cS4i/IBYrAt
2kQ4VBap1UcxadFNHLPpFckEcg/M5AQq1eu5oK7397W8hzRJCuCVFfBCBULIOUsL5H5q8fPXK1d6
ut3Ecp7CLWp48PV+cBwjN2eMtk+ifQd3cfFo3/rtGupq/fz/cEySJ1teNaGoR+9zpYH0lcQJS0FU
oAKpZOaYxDt//qlFuRAsJeKayhEh6C9LfevVQ5Pv5vmwiHF3yLFN6gJCl0Gpo4TJ98VWzzykRqSX
5urJt9VrcutLx4WP16QtTd0PBcNs1FaX51xTTCzmqw43t6joMz4I7jxtonFPMSXn35Yk5Whlofue
dkP/JqALX/XXdAuXXoVP13LWt13gcvm4DArQpxf7gc5jsE+U3Yg3E5ujPNg8+ijANGId73InW9cY
mJHqMJVdENRLjPS+89GNrVryVhzcd8QdYtaxeQLN2g6JWYtvSstlf9bw4AFgunq0v7DvfvoG8ue7
2VetIkYx36Bx63E/uQNDDfI+AiCJMdjVBzay8tko/tCxUdlan6+WXeLXLhLPmEpEiW6Cd9DM5Qo/
/J5yoUih2ZfvxHJVwvjCJy3IThFzu/FKQl/Cnw9PVXlH1Abn7omlQWnXqeoSUEyTqMZQJL2Mw06v
9/P0asFDndZl8x2ReBycAvGhtNON9DwfS3BNymr2SEaoansRt/Q/pb3oyruRs8ZhZNJ8g2LWN14b
NlKOTcnWFL+n3xibcdhLHMX0jBvjBjed/5tuUAocDnp8NWHINt0pXqvfpNDL5wcsJXPpis1tTpPT
f/dpWCuVMTJVPm0KjD+UCblbwWGukkMUPZg6Ol3CCKoY94uPG5Q8x+SJjL+wYwXdDb8B7wmlF9xe
UzRffpeot1RdNzDBnM/uS8x8xAiZyMeB2NabHgk9NgT6a8xUJzaR8kn3/+i6u9Dnxh9qt2vax9aw
YQdA0ruyr/x/LkaHQIYU6WvWZav1SlY36DyzicRZRiG3efgAutP8gwDK2KX6risORnOXtwfZM+Rj
iCkVitRASOKVS7m87ul/L+Xs9C0U8ZwkMqJXImrFN1P15mpbEyi85IJhT8OlwxQmcVMSxR1YUbHg
psquCNfd7wRga3F1ULVsqWcVEKXHgkmlO4FE66wCygspygaxXDBpjc+85jHVHroSMgvRj9ZjUJJt
jZdvGzv6YGfBrqo3LdmA5d3sjtJtKG9yk8FW76Tfr72+F2QB4ETosTPdWHpI53QwPaA5Nld0TWbp
uWwtlt5m1Za3cFirZciw0k8GATnFTZhJ61ZbLXj6atu1dqdtfbZT+9+b6IX+OpdjoNCnMLHASZ4t
Jm1eBjlQuaVAbjJcN+2AMOMkvPjWQa1v5OCULfZz8gww7Ve/fOTKZOkNTqQcZjZUluJ8TbsZiUln
V/4+9nMmU9WqLR5KVhPtlDKpJ1RorXDSR1Tr5vmVL3Cpwv/0Bc76EJQqY+GbfIHk2SeH01H0W+MF
865tiMg5NUZvwU2BwCMLv2nXkq4u6OGXu6ch8NDQ2tLr/bwUd5qVISzxy8XAwoCb4FTJUe+JN7pr
AV6c5D80N4n5vQvWKHemFZKsnNp3KZFSxDuQqJfwbN/taYfnV04fX0mBlCIqRScZuMsQ7Zz/M2vy
lI49fYIKTKq0mprDgAi8SRCdjLeGDvqgPHJ29Ak+VVm843G35/yVHqIfCaGsGYdk+E/hr1ykpehk
sqezyAUbkbVYjel8PbXFxhoPlU+aK3FBFITbAnLCW/et3Kj5ATvK4Bm7cF9HxxEeuUVMKsPPbHoB
KgTWbsJ9azhNfY+SmpDqXnmcttGtFJOHYkc/w6tqnAtHIsLoyJUHbo1h/4suQhYrJRHV8iTQMJIO
4r34YBxgP+z8XWR48tNw7J4Mwt+8+acKT+rAOekXp9OZXzXbIQQAcnhsaKIcrx7kL23nH67sXDuR
DpExqzFXxuMDrjyYXIttt7P1N//NwKADyN0DkFxvtKOSwTNEGmkLbxq/0S5i6LPL19fQlhd8O9Dc
OLO+d3C+SpfiflCktuxLxvyauRYzSmWvc6PqTsFv3DghHmoshWTExDbC+2I/9z9kaPcN5hnO87lC
bNe1QeClTsKnazqru6pKrWLf4JpQMA1sLBaJZbGXE+PsVrFLykVx0ySHAKKIoTphvy3yzb+XSn1p
q5/vKR/vytmeIhlSH1QyvQxhY65VW9sUM7BGQJdPtDBlzalA+wVvbf/cdKI9J4rTs8/W2X1LSpQI
cmRBkir5DRbCof4etWSEBu1uTF5aNwafkSKfDlJ7kg+c7CqF/809Rz7YVzqLLFURozzdW6gSsR0e
zIcocwua1nXl1E218hMSN8nmmEndNp4VWNJN/MiwPg9/C/1jK/wRYlxeLL5xROiacX91v13u/vm9
IXKbLATswRYpep8XwizlrMc5d/l1BBKCldKGs1RudXvSnHJ69nNG2KX1DUN9+ajt+hEY0yHVHd9/
wibkdNe2tYu7go50V5RJh9C5qs/XU8Zi0gxiUZ5GYM0NXtiIzC4SftcRM9Qj9Ab/BrvI8KCAlPxz
7Vl979B/uRsfPv1sQKOkaRxLcca2YCDicKrxSTWwaqVEXeUlE5IfRnSY4i2YIph//T4qH8icNEjm
WccKySMOnTG93uXNTRTjztyZw15XUH84mbFmEm6i554zYkloNre2L8JKv/Z7XppBoCL7e//OyoIw
EpQht+JlBSjK3yW63m34CxfxWhrp79tqADeCGlcbb2mbVkTBdd7CJm9hxSmAAnyUxhG7Lo3TiVXC
La4wxt6rpLM7vKB3LXjLVFJfMo600F+iSDS6TODQrR9JeG+Me7n/aWi36rCRMpuAcExI473XaDcl
O5W2LrSXGSisRWlKi/TWCD1T8grDhQEyT4eg3zQyo6qtkiOFIUZ6JcbOkiytrTNE649xtZYV16g9
uEV1RkjDTa3vg+hBrRZ4ZF69pMY9z1avoUW6hXGEiPPV9EYUpow9TFcWsDQJuiOoJGJiB8jqfRKz
ejM31L7n/jPdp8Ly2uneovBsjs3vKSc1A/K837JoCH+s4OpTyqHx60trGUCksakxbfqCete7xtB9
cUSOUDJitZsMZDIkPsVcd5NLPI6QITw7csU1unHBW3Rq5ppWuxE4WvRkJicz3qTBD7k5+OLaGgko
2kCEFYy1KhG31L8gmLRY9gws/yuGlIx/Lf62zsKFj9mB0+UjJWoeEjgxdfEo8dyrLoqf7kf+LblX
h1VN+iNPd2zPNwmZXL4nU2iQChHtB1zqiFDBF9LUIdEot/MF+YySe6UWyx9l1j0nDb7loALVVVZ6
Bo1FKbk3SR/sOahvil9iR9Vy0t5T76w1FVnvJINXgS8YdwTRZ/7Sml2UBu1DETmF8DTPtvqqUtFK
q6J2yuRF0pbZlIRHCOoPcy/FnkNcJz4RAoNHwXSLGcxGvjfWHvOF8SHHr86QxlqZt9E2e5130Ap4
ffDdAMlG2IoXeN6Nz1F91E2E6GpDYUjxRSLaQs0qsgeTBPvX5lvPZEdcTVBdadorWy265UvH6iYL
d1Wy16aDNMLbQS+W3UejTf1F4NcTXktOZQ+ZtSoOC7lD3qRPRGpu0MI/lDfywX+RElcWkagBP13x
f/kSvMJ91n7EOv5v4hxxJCfOrrnTnpT0zhqOKni/wqkIKQGgx8jNxzABsOOoSm7Z3k4FwgyNmJMr
u/Clkhu4GWIgC+jQ0mr+vLJnFAGFHPeL7oSH9LdZ2M0fIz0mx/KlBU6NQxepKysRRS0aGPNINIiT
nZQ/+I9vpLuBtKq18e3aennB9En+2IerOqtO5qQP07DhqgYbl/VOf56O07Quvpvf0EkNjOIIl9zJ
yPwc+b84O6/dtrl1XV8RAfZyyiKqWrbkmhPCcRx2ir3o6vfD7I01bUU7Wpj4T/IjAThEjvGNr7wF
2v3jvzOTa3CTb0+/yEyKIIr1MWmKIwcVGoHsqM5MJuBAetNi1qvobSCD2q1u3rXi8dtzL6r+oJqM
1Oy64mgcyYVa2ot2RKWKBkm8aH+C2lDOdlss4yeuwUU/KymiTtL61qpbtynWCJkj+3yfRcXWdYRF
cMD3L3XA+HSI0jEfuNWmuJYWfFvwRVqAd/oZFiALTp9n1S7rheLWOIirgC6TE3zMzkAJs1Max+83
PtGVhsS3J1+kBIUxpHWt8eTwObnv97QKg184jXHbRM84zS5RIFgbb7ry48ZzrySt3557cZF3lWKl
hclzAYllTAkBgzOb7WkQBY7mqXvN/7+aXFJ346AirnTlevl6Ji4qc7UZRzMSGXtgVb9if5g/2hAy
miOfbbl2JESqsdJJtmQv62opo64U2/EShxqXmnkVvYsrbLiVXfcKoYk+YfSzLZ2iW3QL66FTPeNJ
uZsPu2jD1txKa2Mt75UDQsFoeRHvCO7Z4DbYLhleJ5D6CggW25Owkt9MzQF2J4dL/b5kPg+mcg6H
TCsY0gLzCNcDQE8EFRhQ7ixzy+T8fMIqy8W2SzP3xavRzWOzo/YWPViu6GePSNB6ArpAdvFhPWZP
6iHIPISIz79ocm5u5ZbXOm00/BB6oV+jgw6+yLT1IdazegZE9gush58lW0OVpHw6R1jt2pbqd7g2
/jbAvDkmgCBXE3yKA2Qe4mJlwYS60fi7ogqEKQoWCCB1NbS1SCa+x+PibEiCqufYYk73puHMaLfh
KAb3pvbam34drJl8pjqoGXHXibsAWfu17sjYiRy1FNLJ3NeneHNyDgEeU9pMsmvVRT158mtALfks
PKm/egxnQ6LJGt0LdI6IKum2owaDvuIA12fys9f30D037U9shz3zdfoA4q26EFgG9b4+uZ1yjDBE
SXrEBobfdLXO1sKcfIPm49pK0AelJ+Obm2GVUGOVd4a+Ke66RyXFx7Lr7fau6bwW3Zxt+V5tZ1Iw
WHJ1U54fUm5K5pv9Pi3dALiispTiDVI/QviRi++niRnc4caBvlJpfXvfF4EkjGGEygHvm0RyQR+8
RgCGdXrxVvDD+H8j/HQ1hHz5whch5GyKUazNT6RVWviVuGzM2WiqwbubkQ1HerYR72i4ma5lerdd
PpVrC7BEVaWynAfalwxDQYugl4hWTp97D8hUfdABbmJe7KqgbEgMJ2967wHpfzBfnfgfT6EpwGSy
XmRo45r+mNndI3MIZ3qVaFjIHyfV03L0y5i+e7cOqDmHtcvS5OtqL1IBK1PlKFVRmaeTc/ptmQDG
sQJA39qW6A9uy9fgswjW5+F4Po/2eHokdzYnnMMdocOe88HoN/K0y+MXfpya+aDMKOWHYCO1uwks
fK4h67FlloOMsG1YuzhZhV3qTdgGGBzAZDkEdxogMERXnayi089fo1Plt2SoIJOElwzDS4QKICPk
6bY43Ss1biALZAzoXT7KymEMd9tIfY3iR0N8N5le5BtpoIwp1k2z1tNFXL/2xa/GSLHsgrpnYfm1
lopfQbQVgG5Zfk8JWKmL/o85tnlTK3VOZf5+u7ADGLGCrrgMf1Zd5lEiGvnRCA9KsS/btTu1hyF9
SayV5FY/+o3iI2KeZEtT+WWd7uvJzugzji9zkL/dlroaji3xf9ZjXAxX0zP6bBQwKGvPPB4YubKT
LtHNF5xTucgYBuJb7MXm0pLWg1vdBy/Cqn0TowWslGK4EYy1a0kGLvaKjgWk/Le1ea9aZ+RRu/wI
Im+YJ5Om6QDFm9GYgqP3/aKcfsr5ezFsTwiRBcPr2N710aIm2HX0gu+1cSvoDw0nWkeLEWMEtGWt
okND2lUh7SJ3GbuiWdhy94kCVVxscsL5yGW3auI9FPjIKXZEUxJO1dfhfwE4wePRcitpPfaeqd8m
Av3R3vtrP3z5yRcpaJaIkzKZ/GRL/RltW8j2HcPH0niy8n1Wvcrtu9g+9foWIHKbHWrlUEjHtGTz
orfZqwnlDsQdcZ01+6b7pcT3yYg6zXRXsL+FetkILzJJ7amaGDgD0a9+pfBzJxzx6Mxqv3RUQ7qD
pX6K5aeBSuFYvjXiPhrWkuzGm5lfLB4hPKvNslG2RvWc4UasRdxD8oOAcZrm6b1j/Y7zH9l5zwAz
ZMApW1TYb6aCXA3wVaRYPoqTjyWMxrQzPJyHH8b5KZaeJ8O36kMeP0nTLiaaNe8n5UM34RXqq0Y6
KiX2q+Mhb9adYouKl0/Ut0wJk3xlyMsSUnPpw1zU4zvpgO5SBVIa5Abqvb54xjHEVeQNVhPF07/v
riusLQUUGLNrzYDT8Vfu0kWjJFZZnVO7ZdWjKGzB/ysL6G7D72zatt19ZT2H0oI6PUFZpXQUcYkK
Fsrm/UInTQue23Zvjr90WqA3BwR/Z6vf1nZ5kPOpy9v0VOV0vAavVx0d/MBjNXh0GAKEYrNdnT6K
+UGO7lqvB/pN2bvRVZQn4VQ7dXJvYHZaa47Wrf790oy/D/XchsNWDG1xEyj9xfU7ThLMsVzsjpa5
Q02hN3/mSBvLDMYHVbVf6+HF9MNN548/B2SibPFpRDfNqYw7HcP0IoSI8Tq6SWeTKCSP4TJzGXPQ
qRLfwa8qWLTQtKCdjuHGUgOg2+6Ry9GixyB+1nF86O/6JS2DHHMO2CblZ9R8kKPFyrMira1mmw4v
HZsuN7wWvWGkqBeW8qIhPj9M2xofmGrZzaB9xj/P3fAadpuTqKIassE0599v6QoD9U+zcvbiBXT2
F08oMTBsqCO9O7b0IAvGJutw+tGafj48IaJFKGRkMdJQo3OigKV6xI61wSgt9um4RLus+h13y3Rm
1URrM939e3FXBvXfF3eRs4GSP4t1pXTHiRZwJm8l9Tf6zBW+Tyuj2ejigjJExHrGAEPS2CQKozMp
Xu2n5luePPx7MX/mSd8j5vfFXOwn5r2nbqy07niOt3q1oLHHuL5ADfLsFQ1DHAyzCVMZhP1F1y8B
NVsz0WqtSfAc15Kj44Uwq45jkjMIe9aNs8syu83xvAIk/L7Oi/KxCLVQKWteWtgcqvwzLDymmLKw
pWl7QLeTk+lF3X3cewjeqeHzoB5AFEADEdyxd6faR6npxiZTrsSIeaLwP5vsovbq2mwKsTdlk7nz
aZdt9YyewXocX+hzapX7x5WDDb8XC2ecaZIbFHu7cYHmJu3KM71IB3tCtO4oT7HQlEgYWHDvw0pi
wYm8OKPsdgt+eP1oKLMjMw19HRfL7xVabJ6VUpGs7tgXb0KzzNttNuHX5kMaaaW7uloaP7kyk4Xl
NNZ6RCsV0j/I2CR2KmGNaiFCgdKhx4U3XsRQ3m+81L9dTbBcFP+zPO0igxJCczipndEdATwks+V6
935eIF2KpnuxQmFWdaJqiU+aScvCO48/z80BVSQJUYnaQ42v1BZzt09/gadN6M52Yen9+8RcP75f
VnjRckws/BY7ldgyFJuKyVZKnw25wKjZjTjBeIwIkmZzGu8kwuqwqIE16WhsNXDgTPHG27rCG//+
ti6qC1EvyzFRzO4oybItN9T+qDU9K7BDwnuVTjL05oIehfQUBRu19qh0zoDAWjfaz7ZDMKVqorTi
qvUDzOADF8lwdmH4VoZfnXUbzZPz8ICAzb/f4BXQy/dVK9+3YGQOuSwJfOPGG+iHQ7U2GN0+MBSA
6IxWac4lGy6ha45e0B+D6KADhfGjchtaD/8FRnNejCmqmC0YAHAuAmBoFukoRgKfE7ThTpceS+pX
VHTKt8wNVhMzisbYSta99TSL+afNYxrehdA5THV/5oK/cb9fGbZ/X85FnIMTGgnWFGBPsYqkWQuZ
r8EtwRAA2Lac+KkzTPfIDcmtr08L1PealSw70ZpAAX0PS7lKuk30nz/IX5cEoUKymK8xSLv4YGI9
iu1J4R2Jxb1I4gifQW8WnenoA1zGQrGRSI/cPPEF6Wlkpm3usasLEZ6tDhpKQ26pEuaWt7pN1++E
L8u6yPaHOAyLTor6oyC6aXNoCRdK8D66qgebqEK1zZ+6ldktjXhP8XNUqx2acin+6oxJmYrM4AD3
xtaeo+e/3tScvn1BY7aGXk7GFPZH4n9bPp7Z13bzDnX8HPnn+kFSHatf4DRkwdKw8UQbzQVfdDHi
3j3MygB/6DmndjMmuz4kiEFNvYU5ux7Avry2i/wjyPXupE68tvHDqpdAtTQbPffZBGluBk+/1NjV
uU2Zk7vTKqUtn/688ZauJrGmbEgQ+o2/TeaMvBuzQYv7P9l1xfQ6g5Ezun+G4LOQOVaIKN4hOa3c
BYjpYqrhibqHV5WBKA11C4YsVX9/Kl9urGs+6399vS/ruginI0KwaS2n/VHao9FzmjxJegYeFDRb
c7JRjRAbcgsnmPwe1QWwyDioEVUpgc3jCHxvEb/S/wskijU3z+a+1C3E6RWRPsLDlxVenERBUAR5
arP+SN/FfQWU1T2flecc7Umi04c+rRKcqfVl9ww/XmfUuSO/xSWyhGBiOJp8+lMRAsZK/CDxjTt1
X7+3D52GCQdtITfEOKpfGG/KPYqVNyKbMr+8f73cy9Nan8vUbHi5BZRQuvuRxusFI+sUnNfqIcZr
GhDPCp2SY/Zi0TtGobNaRdH+lM7S7MVzXu/Edh10DpKEjPGUezFZKrIjd4t/bwP11ja4OMTpSUoR
5Un6o2JHj1LkKdkiRi8PrNX4o59R3mMP3NcDGYn5d3D2TeGuJ12X3YHWExKRS9WA/duXDr+i1DZo
ATX1q3oEabKHODZFWH+iIWIj1Dsc9Z8BVshIfFnbsCw9SO01iV/qRZ+n5b9/1hUp4e975+LcJwWN
kyll7yRbeCdx9XHuLdiJ69N72tjjMfqonsClxICt00U4LToLLeuFWdM9Q9/O7ix/UB3xEdhbVMLh
9vIbp+8KQWpeH04t3MOS9BedpJuCzEDslaigHKhD53uvcnrNlxuylbO+mTVkWiiON9lA8w//e2f+
z4Mvi/1UqCbTivKeaRxgu3KV0yHjks3nVnq7xEUIGFuf2qAybsXi/89W+8+jL5JJOa+jaMh5dFI+
norP4Lwyz/t57jVQyaQ/0xLGoL7E/pN+HIP+M/K9T8mrET6bsAyttYEWQh7tmuezyy2sSY400jQq
38Nxl7hmvNG1bRq5XXyg1XvCv7l9kEbEX9Ynye4U90S+6k7qSul3zbjNxacbG+5vRMm3D/pHNOLL
ZSgPcifoGj8OcgQ5leRr41GpV6FupwfZk9PNIC3Y8slT0PlxusX6M2L/uZZ7E5p7a29d8iPVVBOa
PGJvAVhRMkdaqM/4R6AkBjYty2z9tV6XvpTY/34D169aULdggunC/kXLzNVOMIKh7o/VtOoX6N6p
IyduqUxYhzS+4Mn59nTa4n0GM7/HfO1n6Udw4bwby5h30V8b/MsyLkJvawmjETdVf9Sx5cYAadwM
9/qr5pz2/xVYjK/+5WEX0TNpzZNFKOsB24dLuByVV8auKi4VOFkRcB8U1RWmNDYTVPXBXNMX30d7
ZkcULxJeCtQdXbWMpbvgfLTSlRi7U8qkF9TUjZdyNVX7ss6LcDhEVXsW9LY/mubxjKmOOK6QmpNc
huHqssxemUc2r1Z3AMBCcrZrEw/tqvS/6yIg0GypcHg0Vb2IALlgGWmbnuctYge+4io/O/RzJP+E
EQEaX8QivJ7xIeocgzNEk0p+K6lMTj9OFrI3L8JTAVq7OyCgkZNpn0pX6VdY3k4Bvfn/BRbweoH+
Zb0XOZLC/K23poG6rD6kAnpIviRtFbwnxwV9dt2Pl2eA3rj/SkejWNfFkskgNGRN9qQ58/3IVyes
UaFSp3Rtc7fw85uv9O+Z27wD//NKL5KkQY3zLJP6/hgDiZL7J2jf+HU7rKJxoB31Nd3uTTf8hJlO
TxMfc/G5Y0M2VMeOwIAEV0YUwjCYhcElkWl6wxstGgZnrqQsBulDlxNELd/7dmFFAK4LBMrj9vPf
2/MK5vL7j7g4s1kWBnKgj/wIbSHjyAtJD9U3HRbI82xMqmL5LtefgbgbzhCPZukBgdSJfOpH232G
yV0LUGtuTKeBYaennaYscvHYnH8NS+3x30u9WofRZMUyGt6l9ZfD2vmsxBmdfLoQe+UjBoflGuU+
oQdMXENQ28e5uZEWmmGrjBUUJ3fbaKkbB0TS9d6nQXsj0bmieI9KL8j+2erxCg+jN6tQqc4VLS6s
NztkWdQCP4J1Ue9TaxPJd4K1TNX1AB36uT+CTEOYqNTXYrxp3k4xzh0vJtsjWEKNtNKHOiATtUfN
bhovgXk2uLihkAfS3Ane9GZT0yHBxKimShnyVyWcbCSJJNUFr9kPq+60KhjuYb7i3Hjp15JU2CbQ
iDUJG3P9IsxGcpm0oiT1UJjzs1f2dGycUPLVXZM44FBWwt7ogHr9X5DPLgWF8Hky/Vhflr/JqhVf
SFfGb3V56+VfbWB8XddFWO36rKyUM/GsDl0ZV5J0fa6X6nmHyiJNMqfyKTHFRRItlMoHpikUZNUL
rcZCzG9iLL1bSIc3e7XXZk3oIP3nbc1v80sqUurKeD4ncn+ckNlst5re2ANjALF+DiK4Vz/lqrB7
WbSDxgWUGWBNmBiLgXpP1pbAGIxyayAJY3fcDOoxmda3GgdXUA3s2S8LvOj76PEknKZQmT/nmThf
eCDFp2lvnB56+U4V/Yh+xijbufLASBl69yown9txi5FVxAg/aw6ZdYeHVRHwd+vKrWrXehjfc/e0
l2UvsB7rbp+gYuzktxrKV2TMvq98vme/vFpVV5smq8Q5y4vvCnUr6xt8dIp6iYsKIF+EHkD6ktqZ
SET2617xgPsohj1wqOBkxT7K8dOb/KjSUa5xm7JhZ6N8qO6TO/Sqg0WeIA88qx7K2V4vV021POG4
vGq2s1bDrXz8CnJzFvimE0grkMn5n4brlx+TDXmkp6PaY9eBMcMLCJcheTHXLbAar1+WlnseGYDL
6zRfKE5E7vgQu9HTjaN97f76uoiL0N9GWiWGOoto3RbXFj1eGdMiP69IA4AsTdV9UlAvPozAieeh
8r3wGc5ypk4aPUv5J816mFcIf1RbUXgry5+3TUWu1vJfV3gRfNoxDmNVYbciJexx81u4bn1EdN5P
NrjCDPJ4fiwDn6Y906D2jnnC9INzpdSbtlirlMBueeDiZalApk+/0DAg1ZNtId3UXG7+v9/n1Znp
19VehKQhMpXiXOlzwys+WJziwpW6tRHYKnhohDc1EnBxpixPGj25p46oVVCbPASn+3LcYJ5ctMsT
xOhKeQzKe0H/pdSPaUGVghWiF4/LFnwq7mjSBnihIa8Ka2MhqpH8QMV5pFkqriDjqBI+ozu8WMvn
+F56tkaHjpYSO+Ud8Btul+SZGIi3U9ijMrXuUCeMMUEqXyvGvLGvgh4HpxmtEuAUCZrpSzHwhZOP
6NftWDmnR5fVwtfXdREru8TqckPQ+uPwADIy4+JbiJC8kpeiXffg8Rh0oS/EJNBRq2XVrfLoAOsL
qdJZOKOSvVvf7+qU4+uCLmJjfC6CfuzYbcmqfKQrANmrnDaSuYwzJC72OlN6tI8qB6HWBC9ir7lj
6ubGu+EDsYdz5ur1ckBR1ecfhc9jtdBNJFePOsfnJgTl6nht5sog8CLqpqFcvLywq0vhNFpcfx+t
2+RHAVQzSi8zUE7UFxH62nQ2JHY+SFXwGZDAkEUrTVixK3WRfhSZr1qL2x/1zxjjr4/6ZV0X73A0
O9k6R6xLs7EbNMtfPa4rSDOuZrdehKo0G3ZBV+xFYR92/4u64Wop/PXFXFwTEqbsej6/mGKaPSIH
bq3JK+hWmMjCIPM3gy7z371wPyYrxRnvGtMOF+0tUNQVzDcB/j/vQb2cL+p1myfm/B7UA2Z+Xl3v
8a9cnILDbNIxtEttXJLblT9C9+Zs81oH9OuzL0q9MQzTrJ0YaYXPKg24ECCzT+5WPVOY+OW0DWgI
omX6MJvwlodB3FblSvpM30qciP4dEtVrLS90AoAOM/pi8nURwIsEL4IyF+ZL+yR4lkh/j2A1HAfQ
7oq5zFEAJrpUm9DkWyDSMz60Z9TXz7/08TEwvXPrFPoujVb4KQXUTDMLDfxtMN2HyqclP0QVM7LE
y8/kn/Jq1qd9sM6Jk1SH07HR93qxC0qIbHelHv5vYHjXGk8g3ihHZFmhBLgoAKc0KKVUCodjCtoO
HQxGKxaaMHbdgApEW2QpfLbTvqwPagvYWEIdJC1XlXpz1KJda7x8XcjFTV6XiTYJIwtB8V92LWun
9z9G6bkSjiM8T2Ub4YraLitiVJK8dePbCdM0Zyb+iQ/J9JMBsjmu5eo9nMib+xdY1DnmbpmbRu9G
/jmhJf1sgRWrlwwmHxX6FMJbV/k1NLJsNwgbvY2cUHmKUHkIUAC19LtW2QzL/hbc5goXVuFUzf+B
N/ybIRwXXYILFT9TUTzF2oXtoeOVd073ewRbenbA3PTYuZb3qraY5HWmYEC4RA8KOVRHWoafJjqv
6L8+DvhRNXYMdA4DueyhVEmA2k2U4xB2V6JqC6lueKykTd3/6pWV0NjTr05yZ0ZNhPXWMVFUV9S8
1PpZ6iiuZbod1A/CaTODxZ+Kh8hrkHx0RNR1awi4VbGatB+dulfRn5VGv0xuHLJrrRKKYtGi/Wcg
Yv1nDv41mTSm8zgmKiKUCn0HX61/nZudGS4M6ZCJLiTEXL9voSKqdykMZX07JsucvntIUIDT6ZW6
izZ3n92dxEOnPAloQ51QELlTb1oaz9vw4nLQoRAwi8MLU/1LmiyUT1bX953I5dBh/ICW8nmpzjy2
GfypOedPRPRu1K/mrWdeJGWRGTd1OD8z2LE3CqAIsq3EtgbIUbeF1ySAFWhzrxtMtZzoESsKZQ0P
/vzBme5P9Ar903uFWvrcS0IVWz2vMya9y+GpezrtwLduAfqiGgOBIO40OwqO02sCKVXxWhxcyxfZ
GmcyUo//ERS6dRB6UnEnMdp5hpvlmR70e+FRfsE3UUOuuF/Jqo8q3KkHHrXqZq9Ut2s2rbEF25qf
XQNLh7euQWDaNt6w7DgV9rQ541LxdEtp+dpF/u1bXSQYXTh2oj7w3hBZdGPMhsXl7AiJXOZMLsxD
H54EmLFP5jSFY9w66td6PQgBoKUCCBHD3ssCyepFKF5awuMX0Hh0e1yIfrE6E1WrXf5UiLZa2j2D
G2sdrnqPwOoOiDGBJP4lTrfO1xXKqvJtMfMe+3LAOiGhMaJk876tYyT8HDCOSBsmHH4S6MhFmEiR
7JMGzcPuu915sEN4PNid8H84H3pS5uRUougMIXL/pEjbyrxD672BMxDODJ9oW72Mb4LgmhmWql6J
qXi1kqpVyuQAf1dtw9CSzWX+mCJHxGqh3eGEOaB/SnbHjQrx1J9BLc0aqkIHh1fRPf7Z2QKq/14l
K4HOdqicZhnkKoCTjuuEUzMSNZyNFW/F0VPqtZkvldapkiXtYYTODX4XAkr6oxZtdCiqkHBrILp8
6P252p2tfclAWppedHDKvbLlHg8ET8V0GzjXg0IjvYUI9COf1tL0ISirCAzkVvgU9+Vko0iCFa12
+s0fhnFBY6YfPmIsGxEHzHaVcJDQMaOvy1YXHYDEUfUzoGEzOPr9QB2KXGSMspsDU1d/5Jm0+iJG
+tg2m25T2kb4oD0zreoPEYIshq89J5ukvgvodShweG10UAjT8EbO71SDtbEJcG9rlnG+6AsaQ3aI
T0ItP1rBvdRsR2md8EaDXQMztl6BVqC1lcHhMMm3Xfq4KioIqkGPy64AF59XcGa5KCRtU0u4IxNh
lhUEw4Iywi1rwx51V0eEevKqrYmgvSJCVrUn0uBxn513aNxz8xoYhDKxsFE0ctOFoNhT+ogzT9be
2tVXUjPI6tAZIDSASrrkNJzTU6uGZ6Yf0XQHhn50dcd4mXR3bHdg9DQo1I5Oe5Hj7yTvcg1xJSCd
xpEHM/XPDObgUn0RkpvQFv1KVwKlRFWT0fCWMEy+SKqaXKiCtFbOR/lHVyMN9+ek5Q77UlqM2x7n
0FlyGlStbm6VeDGoWF7cQ0WGcZ0VHIbIbrnEoHlyucu4fMUlbb9j1N2NytI65MkmlGDBuxEqDaWT
1DZfogRkJIHzoCmUraR20eizpTocPCvZVPmuQNmPrCA4DMVKQfWjYhvYmJ+Uu7DyFIw9305eGbpN
c1dkDoy8tGtsMJWmuh7DW2KIfwq7izvURGITTUddBNRuXcTlNi2Hscm6ibiM8iznd3aV1KTD2N9p
kYdtkE638ckwYChLq1TcDwoj2qD+wcE61Wx0B83RbBnYaexHdenKCr4t7arvD60zbJRfMrIryo+O
ijVxjam/cRtfm4+a0AdnQUpZ1vgF3yNpKspNmpfTdCScMYQOT/7skJsPD4rozwRqmnd4Rk8CZ+DG
o69QuAGyf3n0xUDppMsxpWmP3DaOWF6IFu35R1n+mJjXrOKlUikubgLdfQqqvFjq4VrXHMbawCcU
mOti8Vj6KWiSSXuKmI8PK7oitf/fDAtNWaWfjhY3/l2XhzIcg0KrY2k6lggefHBvtFh+r+p7BvI5
wh2JZ/76QCwx2ilQOlYIDQ642P27ZvsjDPrXDjNUgIqyMneKLyroMM1HxBKTM8VE4GMuTkcwHRFY
ThaCpzfyXQq1Br5sxLTFVRem6ArP86fL6Tkhtqw/8QdEtxw0crKjWC2KlBjRYrunKstb9eXVm5n5
C0qcEu+Nbsj3/RR2it6csvh8TOqVATmRSfCb/tQjKTb7KPpoKTtkYzpIJZaqZH66uNk1ulIEQnoy
ycCxvmISdHEgzViqyrYKp2MM4MCSt7K0DoE5MytDsIzGvlecVhPuV+F6FN/O1FqB8GGZj1BrxgPY
WNiUTq5j8bItf1g6XgkOYibdA1z04lahcK2FjggVMlSzWcPfTK2zEIlVLwkjAyuEcuoF3HwUn3xj
IW2EO6o5Ws4vQndfW29m92ZQTyQWIfAhNZ9PtWqLp6fKFRcaeEaMm2OE1ANXC6kbX1ruLZkrX8MQ
MFLv4+fht7kLnjjDCVi6BOr9zdN8peJFKkoxRNOczR4uD0p0VhTBGggk4wnH4QHyZWnsct9CF8TO
wKxNntGTruKxZf0pvSeNPNy/ZV5zhQimmLqoziMVmVnw5ccPg2aUKnmcjpK507H2nbBKJ5NYz0Pc
soTffWu7XetvfXviRYMtNMtQmTTCGPuMzC+qILQjluk2D6p2xx1oeI3bbBEq7Ssc60rI2LfwsNJ8
qC4DxNcffREghEYvTCbG07Hyskf1XUgW0xOKZQiP1J6yDhmbaMv2KbrFZ7lSyX395eZFS63ig4fK
/MuFDXRUbF9cbSsB3xbx3GEU0VJ434ov16qgb8+8uK9I+/M+U7htVR99McMmy3dQHPY/kEhx+MAJ
EzoVXGlKW+oGqOfaqO7bsy8urKbhMwfs8aMWUAOJnhGsRlw0CSizoyrKLC7qTg7ROHERuZyMl7kb
jckjvlxAyeD7odI2uRjdumjMzz1za6U/mbBnbh+DOSf7x44w57//UiD1Z/X/JSUmzg9QoQuCnxes
hvvZDDSZgLHf/DI3NuGfuv/LIyOxnU7AsqejBZofLdwYQPb5cbbYVB8zO9U8Lqb0piDc1QtH53rG
JgucFXY333/peTBOqiQ00xGSo6cs0o201N8m8x6oDEZ03XSHgZ8daMvECwDsrtvPmwHgWt7+dQUX
xegYapYQt6zgD+qAaZwneJG5iHCAcwttM/cZe4y7m+w1V28cwT+dpL++85dff3Hd5hpaeErdzscB
Y/X0V+TiYyI6uJev5GzLYO135qEEwd3fQrEMnmvhcOvDX+0MfP39Fw2dTi8jXRf5/YhGqTl5yTzq
VwHmY7CC59HoFrN24bgc7luiQl240yuaNIZ/ew9eGxiBI/3PZri4+tsuU7A243VQzKcSESLPQJUz
YsCC0AHHSn7kivnzHK9MIFdafwdIxUKPRgJktQsYUGRMI+ewlT6H0OFuz/uvfzFYnNySFlmKeBGr
00osdfV0YrcIC9QKZCek75DeB6dnS31WnRpgnlsj6MRQt3QMv6i3fb/HWScO0A6+OZm4liuZCAfP
l6ZiQsf9fnoiYnghJ3qBEHeWz0JcdE4qJPseu7vImZMQHXRp4MgrzdcqR2xX6a/2v5FLRzLEIGtE
plUxmR9/X4VW4j0h6OosLUGiYL4K2WI43QfJSls0fuwr9JigIHKNuUimiskPZLJ6IGRtpti36X3X
Uohvq7k4z1YZygwRtPmdqIB6NuEanbCt5HSrYn1bOuBPYnRxhL897uITnIQiCaaIx4XPDSoFMl6y
eKTT97BjwxkOGIYlv/R0mWABd9rMZN2P8mSH72Xkdc8JdiRLCWWlktiT25/o2CHn/pNGweyYtaK9
UmBfBAEFRdags9EgUCA4HeTARy0FFBB0HtVD6gGHcGAYZMD9yYWVIe6FnfAwC+WHrukkD2K1Rmij
+RmbCyPe4FYrFzeswq7hdL69hYsgAm6oLeKGt4DeBQMEDPFAjXROkjvlo4mitwoBcB7gKH4p+9ZA
/XLvWRXCCrDrFtMSwj964u3bvysv7Upo/7aqy3gSK6NVKGzM9DdjS0ndVsoDo5sT8IXzHl1wzPY8
QK0K4jWpq6FGim0M0U5GtsqGetE1Xhr6s3gdkvUlRFl7fDEOKU72it3b2k66S7TFqPe2aO2bYoH9
VJKtEcce0VQjdZteB1eoZk6oDBbNfBjMt6G7b7KHYPxV8TmL0bZc4QZJ788g9K/9SCNq1lgx0Ja/
yLCwUmikPuBLwA3qPNGjhFAHbzp5jcbw6rHTF1K3aarFGDyNoHZyik1lg6sHbunt51iiwVqiaUk2
ds68SnkqU5+ODS61cJ5VOsKlW6AIZkxrNDBda9xJJoinVTLeRH9cP8coEtGxRiNOuwTYmgY9fqE2
8XSF9b5qfqSfLa0+B8btLPkirAzlRgfvWikw+1T+zxMvEsQiaeM4M3HOhDWP7MXPWQXdM5bJMfbl
D30f3jNtb4yn6A5AwPqWXK95pQL79vSLKGomhRoVKk8f2IS+AvaBEI6WIGK8ATx/mmmsZ/DSu9Fl
Dkf5GP0+ZRs9dUfkPD6rg/7eHoUQPIcrng6Z+VCXHlJ69D5hH9KzyzW3gQMl2B1ySt0yyehTIlmO
NzLEqLsE26/MCXEo9XVQ9dQcNUInvV1ny4QQlHtMiYvaLjfTIlnCO0b5q1iYlqfV+7Pga8W2xrUk
2QzpY97dW9q9ddqe5YWQ3qXNS/KjyD7EdE//75bhuHn1hNPUhAD6f0h7rx3JtSXL9osIUItXp3Lt
oUW+ECEyqLVTfn0PZqG7Mz0C2xv3AoWqU6fOLmdQrLXMbM4xoQohqvx364nbsG/rgA1w2vYOVsU7
ICD7+Ng8BNl61n/3087UdxU+IM7QE2ROD7IVowWm5VJh02q0hIWTCENyG+GQ8bNP9a28nUBblXe0
GudgFySuEiCiOdYjKNedJrkikOzC7kW75J+V3ozJwRhef4jah9pskjvYPaJT5CsOSkBG294uRKpG
gNm36jp0Ip8RU61tULZas41cOeF8xaS7PI0MXSo0tVNLund/mIi0EzZhRBCzDbXiemfsh/M+vtD/
e+cuXvbwnI5F3/G6TcCzxRSl3qrIwC8qfrQ+4y9RAX6WnqZe1Sn9pJAmwIdxs0rGyvd0lbCP2qKI
eGaDjf/eamj0IhJcabJTfoXtCrR5B1FzAQHNKL71Q5DcVP1TxBGZzpP1OLSbc+OFkVuJv7pPcd2Z
HmQYDWY9xN7VtePxH4/s5Xr619VeGtsjaWiyYGQ9zfCRyf4ioZKk9xGNtAs7PejXTf4iT1v4TCRB
YRrzpQNUKlm4ZUeI5DcGLnKxB1XXWE7QYTsnsHSTkKgqeR9Zszj0Yd4RgSKmh3P2fu4Pg+kpq6Td
KsF66L2RTlDXe7N8HIonrXzMjH0G/DkNXq/VQfKyGX77Q2UC2PiSJMX6gyX6qwBUg15Tg1guFrY6
FWDkim/dW7ymA1Mi9uhOwbDFvI9EOeEwHjTrtPet2JbqP2NXedoU5pNdFHcQTa55vX/qcoPB/7+X
dnG6iKpzL5spl4baydG/VLuc/ZC6QPODlwK1kT88Xzs7/CQ4+uc3L84OqjEIUzbwm71nfdCpIGpq
drqeE4GrIRlf2hUc8p0Y6Y0nVv5/n1x+6pP88+sXXSl28dBKAn5dPbD9LZBdH8NNap+lRYV9Fl9r
svL8ZEfr0DYV/5y/XbmAH5pD/1zARZ0jRnPRis1yAX6K5BMQErPqx5QWtbZtsK8uGK5r2oKf6r+/
f1S/6Ei1ItGgY8R5belADqbTEW8w3kBGEIxNNO1Q886cWHCE+BUKdGUT178CmEipuTaTR4Uo9ce4
e9HrW4jCNFUt9DZ2IqwhILXd77Phivnmv+/ST3paSxGXYTWtclgEF3dJsOSubw1xuUvCh5F4XX0T
xS5rmOKNsdcw5LJzzbbI9qOKV05p8jRmuAAxBzqwoUQnfhHXaYWF4aR2N72ApVyoKCDWWUeIgn+t
XPwJGvP35V6uZfnEI1XNeSmNAj9ODqd0F7uYXsPUHWQvs14Jjbdw7zqy4K8yJsFyujfPsF5TtOi2
8iltSLxXiXYgjLT/LV7Vs/wwqiQEzCIWU1SXA+zFEWjS5MBoLFDWEUIRe8b0H7JPQ172I75Czqy2
bKzDz6XETwkFI7E62QXulWf6Q039z0Vc1I9Kg61U4fXnmbY6tcG2+Cy8BjRIj5PdjZ7y5NjXbjiu
BV4zNGrLwDkSNymZNIx5Fynte0fl19pFfgcWPK5SpjjW+r+v8scl8e9bdVF2GuH5nCYyt2r5VLq7
JgL9kh4sO5tW+gdzv3W0xeL13z/6U/Pjn1tzsQ6bObw1aZ6Ke9k3UcbaWbONWp/WZJweZ4rLYj0V
Xo7TurkVnfaephmsboNzooBw43RtWPDjjsXEghgnhhYGi8O/h7+i1ko5N4cCfXHvKPiWSAgY4Q1A
pCVqTHI1UmTp5oEyXtUvKkK6iHSGkUCs4jcInJkck9kZ+U+mx/r5/8udMkW0jKYkErB68XhMVZiK
WOLSog0iMk6DvLOv9TYiQVzdQK8nS3c6QypfjeYS0/UYDhxibppoWx2u7Z4/DWot1KL/51ounhqu
HmEsJ65Ff4Qg0wMSbIdXo30O2dmrPTCjbhM9QWCSOk9dHOOI3tyQpht5P1QO95xJrPLN6A965RYp
4qSrs6fls/735KGyhsKeXRQKPM+LrXac00YdsvNCX+wdQDKrLro3c2vTTHj8xtschErim8BbpVc8
9ou9vPWnypHkyTUzrPDJkwQSmLin/spaYHyvybgyLMA6qLsfsLh5FhZp2nLrWjcijWAj+oiOGOPe
Su0mUbD8Q9z3pHrL0p9HG1KCs1N8awCIF2yagFV/rH+TDLOarKe0cxQjp6J48MwoYsEgTb4a4cXf
ifGn0trn2iXh/UwaCyzryDMO9IvAZXSSLb5rvWvRVZRh90MtxKbBmEohJ+EYxOSp0wTFUnMIYQD2
x7J4yY1f8+J8yldKSuz0fddRRLTPWX/i3bpSMv+wAS43yDJEySC/AX3Zv5+gIs5DNgQsQ6DFPMLi
1P7QwHBJVxbisvcIYVQ6kAzPGYbouO7s4BxD4mMdOw8WMKxUPLurSVmnHCzUzaSA08S8qYMM18bb
Kv3Qr4ec/HDI4JINnuifpUO+7OBGbDCzmLKIJZvpqYCyPmyM8y7hGD6sg2o/DJuSWQsuEY9sOgxP
0YnHswSvtg57pFvQEtmJJs1lPxfvZsIelXUfbQf5PXSuGtH/3L/LT0MnaQxDJO+fol8scXGPoKDV
4RmK0yYz/enL+EA7QMaXuc3dGnE22IqN2J30mjpBeBrSlM0c60J2lIxDjJulINQTgCy0sg7W8edI
dbxrf8VbsojYLDjHSm8TDCwvqY5F6ynBMcOBXAn34CxVCvacnoEev831Z5jcFeNbVLogR2bdjoyb
QbyLLU8S1mHxB+Q7eG1xqGhqUZ+AdDuvxDu5ZI5G6sSvwbADy47EXVg6knpzNdbnh94Nvg3ulMFx
DPnC5VMNWz2NtXbI0SxM/FEe5aUubZT6dcAhRG024FNndCevZPWpM+7M+lUZD5lfXjtj/eCjXC5E
s0RLxPvyTb4QFPJgWYGS3w/JVvct4J8ag92gR9P8VFv77GyH24/2o6iOzbwW0q3JZ7o52+dsd5YQ
N867cvodXrWd/lDOcFmGTtQChnX2y4sXiU6hoVSSmd/XyXNt7Myz10AzATVpn7eoQVGjC6eC4VdA
xsb6/4Eu8P1op4oE1MF9Xs7J4uXRLg8SrQ3D5bySehxZCpeYkgrNnuVZlTPATfGyEnypgA9SeAbu
cNZvWfQRVaRrBMGIGlXFMbF3ll50G8CBcgF+hA6laqxShvpk5Vb4dsptQAzYtezVH3bQfy/+4kgY
ScGkywVLBhEezrhhKDW8xtZeQRFXh/d95db9bSCsgWfnmxpo4G32Rp9orcVPUrgu+5sOsOAYkkzo
yaaXDBtRfry2Ev8wxuMaoUPRVkFmJF8ehtooNYVuCUUovyRvKhyj3hKNjrON4tnRJYRop1r5bDC1
Fa4M+z5HXYNUNRIoQO41Cxn/QBaQfU3coC59pMsV7O/ruugzZVMrxFNPqsUy8ZcZStwP9cqLo02X
ovhcWaVj3KkPqDynz/r8qsgbZJsiUyw4veft9BISqoIWAeWHcKPdiMdMcoyYoFbXtGxLceLKNcDf
jj7OCQM+0tVoxR/OvNzXZdKHOGZJqL/4cGK+9KYJyqUPMOW7nnFWC5S7pQy9EdOj6QiPXKryRoQ8
i4u1LWJqzwVzdO1G/mBx/fdCLm6kKFfyGEtNgVt/4ApEddWLTumPtT8jd02eB8cS3PreQLcVGEfQ
atfrs+9NgX8v4WK3T+tStIq8XoqOwFcXraG8MA1KPmgHXHcHL0SyBcfQr5zDfjjp//vDFx/g0IV6
GfQ8BD3ZCmcfjDV+EDfzIBRAFF0c9O0qQXx1a72PMjg0i8NP58W2amzIjoygZGMiKQ9JzTFtdbVz
9r1i/PfqLg77uiUqzWRUS3sKKhuwGFuNGfs5YHKM+IF3fKGGhwrjpS3YRodsxCa6iRJfv5YW+eM7
AmVMsUiE0uAxXTygslBL0zIKCrRb2t2luNYVL9RAlK7mZ0ZxruwlKFgYU9PMsTbD53WFzw+CDnUB
nf2fS7h4VKbVdcMkkzPAWlmuIpqEit22DCftjkwl6Vf7IX5EPC2eENKSvYoRej3srm3DP9TH/17G
xTNpSqEnWZY7AavSjeCR5qs/SgIbYwyN990SWHdVUfVTIfP3335RaSl51wh0DpbONol0r5a5qn0E
/M7oxoVd/bpeOv0gHfv3z7wonay01KMw4BcbhBrVDUYci6ExJcKq51TKH9tgRt5ctwH9eDD9+0+9
aFCmw8RBp+CHQVMzWy0oK22RoDXprpV3bYll0F2qgLPb93b0QjqHnLyfKxeXSfSMT3sj596ZLkln
t49qvZItct4QSBvgrZg2+SSDH8kx726E5dN2QGCJ1RKsV8gEAjiZ5qubfrvw11xZdsxkT8RV9bRE
ejA4WyX7c8teJvpC4BHdpwf7cD4Ew0kKiDRd4wBqSm/k/KsNa7m16U1c24t/PGyZbMJUs4uQVrrY
M6baqqRuTLg5Bgz+vTnTDlqVv5Y4i3wPM4qiv9XwN0C8VXFkX2nT/Ljl/v3zFzuFJYj62NX8vEHA
yUTrWGqdgLmuarNGsmaXzKTuyRmf01/B+Q5WtNb7rOOJJ5msmUsAGkGWXqLgSLytlmSzvrYzqo5x
F5gHBWT4vCYDV7TWCupMd0xohu2D8zFJ3fgapeKHqSgv+F+38mJF68cqyOUu4jveGvfN3uD3YvRg
cOXg4iN5t2c+L4XgdEfEVCavYhP30C+KJl4Xlnq85sFRCA56uROEbRUegQkFpT088vyBKXbDbWI9
JDwdqgreQuVGqRnvB3eT8ixLnhxIh8IkNshOmWcuOFcO83YXubqyF/L7TLhfHDBYf0P7PG/DOLR7
ig+Vu1zK73V+G/0aYAwY3Sk9SVSW510r3pnSuylAEaX+0m5ICxx1xr2r4Tlvd6p6KgpmiZoPPrR7
v9Znka6+GBdrcymKcjG08VL65rI/zb9CCe3IHixs1BzK8z4QburzXpVuJSGD6sH3K9FdlAsXK4vu
E/bn6+0vIXkoaneqve533L/WGDwg4DlB4c/CobLWnZ+HG8EezC/Fl8S1kH3W4XHEc2asOxQJfMY7
oXRH41YLlu89eVGUxW+KJW4jwb7JbbO7O7dr76y4iScLyF8sqih/CthL7op006PcyN3mbeaFzrYE
rjLGHt8Nzl4fZnhojR1PW3wS8P+1jlK9zg7Ly4LbMBB30tFmeljk2xoaKUmc1ugMxocQHgb9cTA2
VrzusVCWjpbeWighCJkRVixaMf/UFgx4Mr9nnZdy/uC2mBvIN1aNZy+HG7RsJ3LyIPK5qCBzDSaR
qfI2a/WqEV+UEXsUPprYonTRLdcK1vO47cWXbhVcOwJ8M6+CPyHIGtsq6w6+0EtJWBA1SQaoVbw3
jA0pcjM0TpI8vnC8YTc7EwhNTtMD9RZFv50KRJftALbKdNFq+JzkueWf6SvQRPO8JDZcH/FclgOX
l3exRfaFmiqqyeWpvlj4gFClYDUWKxEH9UI81E02Cl8kSfsh+dJP9SZbl6fmkVQm+MhS/VhK72m4
H9TH+DSs2530mjz2IxlCV88Py3X8Xbb8uU4NVb+B+JHey8W6k0znKVLHSVywBzHgQ8XXmgPaIIAH
obhbZiOadJAKJ7II872qVf6mp6JZK+qEyyMLX1xbf1xLfw1jxYTUsFyVzXsJou8eXMez6eI1bCHX
YK5pmX4256POyLtykX0ZrHZPSMV0L/5Q3yeyE3fX/KvfbGT/c0W0NRAbSiJdln87faFVhFMc9+a9
cir20skoCBmvj8NTQXLWZ6VtOHKE4xJjhp2Mqp7hyDQCG9hgeKnyh2a4aRqIc2hZ7Ka1uxpf3rMR
e7MGIclFSlSQd4kLRsPpuCKQOm+XKWt2jHYacLwzqdpfZbivIcOtxsfkl/4csB786lhn6FHdk+Ax
iKv4vhNXmnpv9RuQn5Kwmri6AEPafNdjDL6m3b0shv7cEDoq/Jf2Q4s/rOi4T3Vq3Rcv02Rb0zFG
i8BrgUv9FN5O2C2P2c6qsB87KTJmFoaXOljJOZB7IklRnVjxrr9GrjSuXdXF9zX0VVCPfWQh68g2
KR0vMB2bjGX0VA+IDnzO5CqRLBkHVAKmUtkPItJh46+QpsoMDs8uCP8iabeDTIx9lpOkU2HIZQ5I
uvX4WENS8zKi/FYVUVNnFlnb1JxZsCMI5lttR2q0ne2k2/GOPIezsajohtqBkxMToNz5JcqZGVVo
wEjhZgrexPJVju7O6fqMOtXp7utqAV+ldnmf3rNUXikj/wwS/v2o/6cJ9r8f2cVpudWbdCrl0Lrv
hH2s3Bo0Fsw1upOR1fAT1KUs+dUm3em0pQlMwMsHMtcVfsuCl2ABWdcmGvxqp8GmWanBIaptwBAM
/2gOxytpcDgmaYKbvuZedyYpbyV8Cnsyw7RqpR/b9/Ce7NAdoGlhkz93TDJt4gxnTp+jr1wRPn6r
fhY5sKjRrMBFA2Xuj6jlr+UjDVLJrHoRAIhLrAz2etpCfrOeTu0+WcPtIvHt7r8nXuAGLlfMi9+8
PFxUg6wIsUG+jm/cpy3azpLMRaYzexSf0JFG1yJ3zDpmLOjjvTn+0m8Bh4u508a28JG+wQeAgxcT
WDXuWkbPqFubzieluMOGxn+KnrcFyN7nAwMEFRWLOE6E6vc1nrRhJSJzTFcVubjJJpqP4XnfNw7V
eEzKvAXxezWbhCZ9kb0Gx5UMLKN6KIoT/u88Xef9o9Ss+85Xhl0LyEC27pX5ZjZ9LaTWaFeRuUGz
WxHQBOnK68qbc7NRMsS35U2Yrqd0KwVbI7NLeQto1FjlXyCn0ZwN8m2AP1uI7qIzwsGv5iXZJAjR
5PKm5Nxg2sX03M0nIOB6spEIntL13Rz60Y1gLdrZMHyJu72uPEBFAVHoaBBdmk3VrqXQH6IDtJck
doLoME67XMhZVW8NMKg9Nm5M2LWtf0WqXYW+ajhwsEf++szjG+7Fo2ZtQBpJwSZrfZMzO17v7ndz
n420UzytPQy1175ln53PpKbcwt3SdiSdkcMorHyKg7A6KOfPXmRDZFTY+/kpekxpHK4Rqa1RlIad
/z/jcMXAct1sA96EYZNxzBWcVLiVsk1trY3+LkHdEZjvlrytokPTfEh48oGrFP6i3ii9/jEfvDNf
4rY9Db3dywcQIaHl69zoTbS2nmqmbSksOdGR6icOMHKLgX6hdtXoet+SJ+Nxemk344EKq/fNF2Yc
5KS6ar/W7tpXBZ/4vr9F1Ir7tJ9XmAbjwNdaZth+L3JnvBje2Ac0FHdyakc7LnnEXbyaXRSZNVEq
TPrhCURuvIHy9Rqqq+BhCcCc3SD3MsoJa9U/JeuSy8/WAjVBRLA1Nn5U7+S1DE4281fME8X5g+jV
n+kDejbt1vDHJ4sI1cg2AalURKYQqOG01ko4MEUkfu2OZpJPJIhXbhCZiaGLFogkq3EbrBMDqgqN
0/hhfprfZPAaGpkmHjAQli9ZgqZgi564h/H6FoFw6nftS/MVPxTiOsuY4vOA3YqtoFvx3XUBfoVV
ypOPiXBVk8e2XCm/BgSinZ8NjwVQOM3L+byntXKrfjSA3UPfII4gd3WOAYQS0oR4m9/Cm4mF7iME
EvJEz0cIb7PjJHjVU/7Q3qQ3ObW7vOdWsT/k+jrdVE/WQfqVbiau/tUcn9WaSqq+lTPmoI524CEL
DZHcXJ78AltA+iLikzfOSp6teZPwrcnWCcifNZ32/ZeRPpfjTgCysZ+c8+38aFCl+bqXuHBAii3t
n9/XFkHrcspxue5eHJJUWdDnmgf9wHDwKUv3fLPnBqqIb4ysHs2G07jZ7pfOO7r8+C2Gkwyhdo6g
1KKsifif1GWAd9icWku0dbigkn9OfyWMIrX2BYd30vns6vR5qs96K63P6a0c7/jKcQzp6+W9ED+g
naKBqqjZn7Cre+3GBNov+9lbxuePVCTbqpOH8W911rwGq0zkRm+8lQSLn7+KN7z7/VOd/6pga0RM
pEok8rNLZkkngG14p/glXbVD3f+lfwz9qoyctDwFRL6bG3rfMml4nvHFG8+oBtuyXm1LZqmf/73Z
yN+qCPYaiZM5gyRV0pm3/XsYVcxSMbOmzx7OXv1kLfDCVfRBNyNZmU54iL7U5VVMvsg0Qbz8RwxW
P0/pwbimEvyGjVseuGQqGjk9pgVX5aLT02tCGERilz3o6Vfjsfirv7J9sw+26a66x0WQ2uOdKK1m
w6a4TFmS8lO6md3MtTY9q4ZvDP585eb8mfT8c8pZrgnFB6AXgJhEv/x7c6x2VubM4Jqk+FHRSefb
1dpKPRTWCddDWUJQG1dl+1HpmwQHAyHn8X0hvEIEw/6qKL8sYAs5+oXwsHBgit7pIVTUWcUGeJu2
B81yK2s/ZHsNRSQGB1jXvT80Lo5N6zUXdtdEgeZlU/XPLf7rz7l41lVexDlApuxhELejdZr7Z0n0
hB3iYfGmHWDxRbptyYKjKJpTxa45xE44vKf177DkowHpEvG2WsZtzsqvOxnKhGNvPTfBc0GUvAiz
Tmhlpz3fgj9LrPvF6JkNpS2u7tk4puwgDNvCupPfGZvl4d0k7//0VJ0eaoBJpoGrLXk0JNZ2nwLu
HW0nt1tWS8EHgCLvVIr+ZJW4GS236nF8K8A+O7iIEXbQF8qWxprVPLXN7aK5wV5R8Mm//fe38k1K
+j/3z4AOgal+yRT993VQtMzQmkHi/tljsqf8R5DUwdfYxYqXEBemL+HZZe+nHB0WJTIn1v++gm+K
i8sruDgZSpoVa501Zw9TcRxcujyZ5cOBUpnFNLNn4juMz7Gdy1uObFVulyMiIAIOTbRjeDDzpYNx
LGcc6Sg2KEgQ2DzzsM7igdmOBn9U/n/ww37TSl5e9MVXhCHUqMJG/HPbuIZtWvph9BDSDtW8GKUE
j1awHpkJK8perm0qP5X76SQxwUA1zUr5QQz9SveU9lMktDHrSXTA2Nz+TtJdbVy5xd8rG755ViHT
0NBQyTRM/33IrTBWaVpgv4AzGhRHlbMC7iv1dzMfLWPdiDem/jIRJLOPpMqVAPAwIGqcGU4jrgdz
q+ynmuRgu1kLOWRsJ37o0C34xmEAr/MFribYZjVBxrZlHdlqYxAeaEdKArwntlizosu15isaq2M1
2zVbROGPWLtyNn6U0tviDszN4zXHzB9v8D8LHeYuQ9X576L6U6K0JMyaokjxnX4oNuVxYZuSBEnq
kE14FTDOayk++relaPlBDTghMBHL/NYDiRM1qqKzEd9lG+slFt3+oXvLn/C7cfqX5iNyUdjUgrwq
pTXKVUP6OI83bbCPWYhmQThZarMKi+3MyIQkmgifPWttsnB2UtrCG1laK4FXAqh6DH81z9VOvldP
5omj40hdrka+Rv95zGADwl6gH5oNd2J4kwYf07yr4hcNhpDR3Kgzp3/+EVCz8k2Mc01vnUo6jcfm
KrD922zcvLgfF0tzpAe9MlfcD+Vk3mIIAnSl4vLjOPKlujEiKr3wYOg2ILhIBXwie9I1d9c9mN/m
LZfXcVHXD3NRiVrEdciYfnkN0TT2OKabTX/CeFrs4aSKB3MF+P86r+T7+rrchOUMAjBwweFcrK+k
Sc6RlEQJgKy1dd6m8IE6hEduYXk5XkhPJgaJPLxVCg6sc/vqnagmEAf/vcZ+m/z+uQV/XcXFAjBq
+ZyG5zi56+uNCIrS1fhxB0kbAgvpCFBrUknrZSAISIyaKWVMr1yDzH2bRl5exMWaGXZZ2Qg6twIa
GkddLGv6059WM81Ahl+4tlecRc8AxuxrMzeURCxx31YDg/6kaeo/CK/Sysrnqs3iO047cXp/pt2R
busZn8pbDlZ9NOf1WZqdSBbsWc8PiUTygr5hQAjzKZm8IHnWpS0OMblgPox7oIkY/OzbqvLa8lND
UQwSruY1JvJMIONnS4xe1K5BQLXyljy9vE5YeYk/o8WVB8eyuxNmwhw+tEJ0TWqqlw6nWC5uosxc
FfGdOVaOHjybJSeG4OwBn2i4BtVT2Q3h/DRUzQF1giKtziE5qHbzkSD/mzfn8iTSJqgfYukw9/Wq
hIE2BSje+Nea+ts0c3u0OMJLN2H/Lo+PWeTDsDrHTinaqP0nLDoo65lUMZ0lQqHQTtXzeKuVN4Ow
lVoEwSvy4HNpFev8moP8dC69CnBs6guDa2UbigIK4nmnVTtF2Ua4xmIoYeF83yuvPQy66GCKNwOl
Qf2QBcdOu5vp+GT3SflJvuBmPrQPwgRje5/XkFJXRNaZD/EjoAenOCo+rcIezvFtIh6qNzXdU4QK
1VMQbFVuR8hMKil3og50lC5J9Znyb3SZp8r7GCZy4Ud0EoovDnsBT5v/03mbHLWv0cI1gohszJcO
AbhmeXzujDX/j8moejG0FyRblE7RLR0rU1xV2zryFeYf9PDcOHbwUZNzOaL49AXC4enSRMNbbqKo
RMfxSHUZfBD2TXWOUI1SdIG5MdZ2ONtNmYfHo5lI4FrFtI+oTvH8Elp+ZpFChRC49A4xXeKsNDJn
/KqO/S+y2gl6EmiGUuAJbmBOKyX/ajXSV8LksZT3AbbiGr3qY5X7zFA+zzshp9Ec2xDKRW9RHsX3
jW16WBCPwYlGAgBfy+YIhQB03E4e6cC6U5M/2WPutfnf6WS+6Kcxc1R98yeTpg4Oym2jLRqs5MuY
DoLyQr8gJUz2i6aEcaieUroDD02zijekojErLN10D6o7pQw7xcCXZI4FWuYGa+O2RG8ZugzFcvwv
paMKftF/mgKm0+eufBxLB0tlehhKj7ZMT4tYqX1m0H1Nm3rboLHNDgqAuiy7lRjRjoGT0k9Oh7WS
HZYclRphp4GKJFIeB633RCZ+sJptJKtB6ua/JBTY97JrlITQ/hE6MrTJjsNeecpAiVp2+cpiNLpQ
PxnnAdySHpt6nzZuE230wVt40gjnaBziHLeOoAtNyTFfAB+qqj3Vp7xaCbEdqbux3rdnArRXKl3V
wKmVt57p38Af1twL5pNYrCXDjdRVeq/U8GpXS+Tys/A5MFRWNtPSUzq/TsHIavmgg9lriB8PCgxN
NpsE6aBTR5bbrj872fRCw3jgDBkf/3vz+H5AX7YwU2KUYRB49U0cGsWRpXQNS2dePSUMs4RR9dCn
2w37Vb0NkWqrPbZZ+G03Br0Tev43lctnObrcjWpdsowqfKz+QLMZ8D6TWeXWUh/E4Jacsuxg0fr3
/n9e8rIb/NXhLod4TmM1j+8aJ6ofqs158NPwudDdofABzcZOJjj4xcaHTDg0vLB0jAFi2/TvEzuQ
nACR8h8SRc7KBXE+dhUY1wooIOuBmpKi77+v9+f92TKxNTHW+84U7psGzrCaJHdQSVWSB128A1UF
Cf+YJv6ZJRmN/mbI/qQg4w8+47e0A/mKX+2bkPXPBv3XVVzctWmcR0PVuAqS3TYh2pj8vZzdMxh3
08eFO6WM8fzWgOhu65U3lhiQ15Dp8g22Is73mvYwaJ9RsRVrVxBfWuvWLDYiaexXFCw/3i0TB5gO
6BzRpXFxoMvjSQvVmheSFVuxY+lkRc5ZPFaeJey4dSHjadrEBr0ybZ80+4XKlQ32fz8ybTm9Xh4o
/r6IC4mTmQQqMIWUvdpydY61TlnflCx2+bNIGdjQ0aUeNY9TuuabcIoblaRf/EYmgE/esG48Dt0h
68OVXO7V4TYHU6qq9xG9TcImz/UW2/4SCybYwuOyesZ3Z8FtO5uNJhOes/o4tQ9sZemptG4nkKem
nhO9llBBYpCQ30puBBjN7BBd/buXo+J//d0XpsamV3Utyvm0qhdaurJD1D0zDOrEQX1QcTdbm1Za
c+QIaR2DwBodWfby/H04n6zJwfXMq6y5ij1Q3Y8A2p3SOPQglUs7FJz8vJnR+5WvivUMkQDeRnxT
aAet2lC7dc5MyoJdHNmbLeQBD9a4af5g/dseB/+EzmatXk2RXA6l3/5cXM8GrmdZFy8FvrOaGYWs
866BymGKgKZkcEqMR0tShjvDnKuOCgexdCVexS3+WLhgwad8FU2wzH9qi79WsbAv9MmMudXKiT/P
+Og3Ej4+hZ3yZok16Dba0/lXcnvt+/re3GDB//t3L17tMBenRjP4m6ft9KVjZy52Z9VN9rOHqtbp
n2EfhKRZ1qvfxbuO8P5Tf1WdSPN0xihU9TcwgFfxqeldgLXWFYIJ/rifnshfd+XiBYyCSAiKlLuS
f3Xk9zJ4PhSarW5JvvwdBc6cHXpM+L3XB695eoNzdcS6Jld7snWQIBbZqdc29Xiou1+pwawmXmu7
jIgl5R3YuGJuR/4uIHTrUbaVdziNd8rBpPE+PtO14EDX6CvaNgWfsbErc+rx1byU7SdGRqq1lFHG
dn4TZF/LHU47TD0Y4yD97vVlcjLQwcIBL5ILSb8KGlLtmu19eupI+C50zkaPCqMtzi5TuZ7MxjF7
slGhOuulVzd+dhgHm2kLcXfqfSkQBciEfThwMh1fmxc5stMn6ZS+A4YIAOZAmbq5FjarLA3rb1/D
kqKESYo010v5kNCJiZl0VXzXe9ENcKF1qDq5xOYpYniF0is+D9G6CGKXfDUcUjndzJ5wvcYv4Gse
x3JPFlDWPPLBwvPBrSHcmK6qXNkfvrfdeX8tkWvk1AL14xLaO1SpvKgy4rvBZqLb596IaGASS1dk
9BZtheZevhn6Xdms58GJjJ3EU7Jj8GEMAMObSD9K4b1GzYEx084ey91/7xzfO/AXl3fxeeX9lGQA
HeO7ZDPCdA9FQGbkLdFjy/Pn0XrXglPWbPLurRP98yLcbZ253qItUn+R3ttPe2MkVfggMVm2s2qX
T7uQyHokjFiNy+YQ6L+F9ikByBckd2ENJjak1zB/9NpRS9zpWm9B+S4nsGREZQtlTNWkpdHBS/PX
MmUlldJ3kZne1RBBa/Abm1DeQrSahS3yEVbNatj1HWu5Pc5eomlQuo8RM9jgXTemdWgF3q/IkGxT
HI7iqKxyBqtKve5o3Koh//bc2ZEUOYm+RAQNeO4wVMA87wMOvyxEVvIuiMemfbCSOynbi+75Qf5C
19LvxwfrWTkTk2jHvvkpfiq38xdFXvqgfcn0/OE2tl6r4bxfD69qc9KMo9zvku6xaHWnJeYsRkIQ
G5v/xdl5LTnKLVn4iYjAm1shQN6VrxuiTBfeCSd4+vnoiZnTrapoTcw5N78HwWbvzJXLDCCWdC89
xgGcaii1EBbRDjrGMGO7K0/NMaMWRi0WKfuqpqmdQQcwm9P4wR9mEGpFVP6znJHvB4zbHEU4Qs+Y
WHSGfTPpzmjxgJrprz12H/62NL3zh4rGlTrUmgtMWMwNxSi/Xc7wl55p3TIbNgIxDtpctAjcY3C/
K9G+MyBgyi/udXnOefR7BopUBmOBi10xsgWvfdOiFbEtNRLoC8Q0e5DnsvUQhV54tuV6bimrBuE2
H834pDO2Iwyb8Tc++rQ8yhaHa36WY2UfVe9BjLx0J/52YXhV7kaR147r1viM1aPGkI+pRrUQ+fe7
TUrlAwigQb7G+XxhIC7KURHDzjzDdvK1r1LE5IZuq+68M+AAru/hSSHQfCw+xuah56TpI/DQYY4C
Gc2l/8mc5iI9dNF+iL1Le8glOxqfdWOjwRgkRbVwE92u2EqrGTxwYjiCVoNEXh8RlPXJTHonjYcN
3sej8AG/ddhlWb/VnpTYhWaokBTYbXF+bkqm8oektMd+Z7TnWW5uJW3Dyh0URub73jwI8EDe5NoV
oLCQdnnHjcocgsKWjo2Ukq5cn5EyiLsabwzzBAE9Pv+ShN0ovRqAfcMyit5FTNy0jeWbkKXGOXT3
WrZHxkXKOion6rmhzlkm1XhSfcUV8bQifpxMA2FWivzH92LzSzMrO2nAY2wtt4eSkJYvJXtToY2J
8XPwPnQfYcnpPUB/s3XDtdplcKvTMq5n2hayMgy0NUOCTTRFSPz98Q9+k5rBKCSn83P1xVThDAW7
YZdZ+dlKHR/EwlPxU+MRCm7D4IuvgLkAYQ7McIITI05LRtxot6ukdMoP466SV8KH+Bb3M4LXL8vw
OZVtNLekr8eUQOe2x8oOgQzeitWI4/AYLqLkvbgQr/Wl+gtMsgGJTNxHMOw+Di68jsVwlx7TxOt0
W+iXvvyemVBpUPYnXobXUmSgw8E0eS11W19yUrLBzwEnNpJkMxxspdkHEQUEq8MOnv59DijXHcT1
o7sCZS0pSOVYjtKTcqd91DDm1GqKj2qPUTc/53jazyBCjtykHbol+gcSxFalA5hUzQu7WIXzj2Rp
ksRzqLRN0zxqga2BI+zbp+I9u3Vmfau6OE81ixk29puqRAba1SavpVIYipo4nqRu3Qiu0XgpoI/6
SegXqT89dTkkLlr7Bi6PA5ooQ5TXyVe3q1/RyjKQ680b3x4+z84EpmQQoo05LFGsL0kHjRdvoz3R
PDZasgponaptsWzRvdIELax98mhsMLU+EpbLsGphksv6BhlmsIvUHQgDeVVIBKgPyECF4X0sVoOg
zX1Y9xobsv+VVk8da6ePHaHeYXtWALQoytKca82XIb3VyCDx7VFnTFqaJ34fQUzRFFlwMWYizhTv
E4lxOXpqeeSKfTAvWvy53BHC2ohQn4GfLb+ISyt1wnf57nJ2hwOO9pHkjiBt+UyI76DgQlCBo6F2
JdSOX0bzaVVwP33CSFattZqF0dJnXngUvpoUwaItdtDC8IXBV4TsEi9pCB5Y5nSVUeiMmZOyLvOV
pG7L+F64bEZhLcvrJtnH1SpJvGLwcJ4y6AeDcGWUDjTgmg0BXUyBtutQ6qu0gPQQfwg+Uu7sGWVq
Sv5pQSgBM2mAyTyYd/JDIwLlfgC0SdH90LGdbyUJjvEvIXTpxIZk10SuPs3MV2OFy+pkqKEy32HP
CstZLGJ5FrW2lM0EyUlKVy9OVfPaqrMguNN73gU43eSbyFWiHvPPzh7NaB69lhCQMES88HKRxtgA
odjKNcEM24O2e2GSKN9XcN8yF4Z+vDPvald0CzfHz6c4AXLOfMDEOt0Guuka5Sx4r86ucmfcq75d
cFsa+0S+DBM05hOOzTGmdzafjRyu4ZWO80Ld1+IspS0VwCPpIRx6mIiUX44UGF7qNgDz1lcXtmDi
IPDfK0mXXgqItzh54KpDVcIS2mWFJrYORwLmQTNX5QVUXjM5htiA6dtRnQf5MiWYqltOZl7xrDMc
E63PhSSIBbAfjm5Nb5uAGPKDWSwixE7jsyIsuJJBVilIYtB99ZjKCcKs2LeHBkVh6DTy1jKBKmc6
ILXpFIktZkcpcfTODQgPV+c6yhXcy3vJ4UrN8Ky1W0Hf5PD2cFJu1j6b4i56MhF1hA+MqgKUP+LZ
bakqHN0/WOpHis8Xs8wOdT9FSpL9siAAEhLeyJ+QLoTLoZIXjfgY+Os0diBbttlnSxMiZW+KQNiF
8Nw1NaOFHVwDFoU2s+7l4gz1xenKB7BM8yRx2OXPJob48bpov+ruUQQK6WO6bnVbTHIEIILJla/y
+bLnpviQCst/b8nfOm52OV2UCZfTMBrRxWvCTtKRR1mZ6ngCUCVFUW7nZ3Fi6cBkWYXOnekoe+hh
xvzGZa9b2t+XVURdxHgCX85rPn+aC1FV1FwWbHnqYz0MoDwJ8Qgs4ZsOe9/gs+urXfUfejvIYxdx
NfmofFzwgE03JE94CG6cKRkssgcWspM7t+WfPz/fiQ6FOZEuY5H8d7WQSHpqZtU4Pd+89UYJT/XB
qQlNtUk8zpa9y3BqSjzox9uo4TVwNf1sSUV5qhomxoLXSE6iKDSGDfXUFLRhmFQhKy1bQqWjWmeg
49cMPXXVa7Ub4C6c6quu+frKV7iq2gcCdIFypB9FbYf7csVogLgEc3k5KUTmVDMMfzR1mYP+ddkW
gGWr3g+w1Q5E6KXjR9HCorMxlMxpSvBErA/srvdETO7Dy4xBBTwh4Af2S9xl2eXPTrSS6Ry0LYZ0
evBZxAwIDlb3KfLvjThg7IeXFrPd+D5Qd5x93EJnTcddsJw2VzyZMXodcCFr5vp9QOfznL8Jpt27
BhXmvIp3RNvhCcYftwrTtNVYeqK+GZvDJdlqYHxImw0nxk0pP/gKNqHO5Gw4Sk7d2+ETyAU5Xlvx
gN0NJmjGSTww1LOOypdwjMkLp/BjG38pcE7R7DPboT1smdLPx68zKWBQPB/ydx6GEtujMUseBM2L
GMcRiCHMAm/EfM7mfca4Zzg9js495zNUi8izPi1mmLY6GeQxlHAi+kJGLF8QsQsn31aNPT5wXB6C
L/3EGVAtyMFEMfgxrORt8m4ps1SF1I+nwF39JOUbtXVjC2vcZZswazpWlw2nA/ue4CbFKu0WubFJ
kmPbHPJoV17ciJ1Ux5JuXg7PTGvZZma4EwjtAmtAUXSwPxFodktbf6UkQpzIeVJoU7AZRxeRLjiJ
zoPkmBNvGBau7E22fu1lI7XbhC212ARnOFFUV+d419QI/29N7pVrEPR6AV8V+YmZS5E88unAlwPp
HueKObuXBBuTIxUagW0FnvkLkVbofiwjAsOFVYapqrbTXzgIf1Msg2cgGAjpvl2RWtFviTThJFXF
G6j8jxvMnx/5VU1d60Kudx13Otn1X5bCOwU9xohwTcgPOILpnFDkcVPUB/mtodOtp3TFb5D7UrRS
djdwnW7ZgDj9Cp/9VYhmcaXw8YizTHEpgVisxs534WU75a6/H/DTrGb1vjpEB+u1mLbeyep1iiJj
5By5Uvp+87y5tRVOnckfiE2maPnZsrhTAsZdQqCdYED/0fGusgOCLNtaFtUNUO4b++N6DV0NbYRm
lOTEnN7Mx+jm99Fi8oYw59kznMo3wUsRytU3upZvRODf1wQ3h+VKsKGlXK3bi2VdpDBLxhMmVzJi
62o3jVWOOHpXKt5q7ggSs1P3UYCFIZTkbnd+lYdNTp6Stg/uqsWNY3663J/o6fXtXC1OQZByPy3T
aXEGCxKTpFng1NGOvZtm4rG0c7tNnv99zW+Cz+trXi3KopILGYbZeBKPQOC4fswuvStSCO76NywU
Fc1pOtt6xwPjJX4i8Vd1Bonu82BWcwXOObmtHxPD10eLKyzC6PHG7f20ElUDTiKBTpj/XI/yemvI
8kqPp6MxxNDxMj9/1q+0wh1fLBGlpDp+NtZcvWNl3ge24qA6DpknYZ/YojxbGEvpVgn4Uy3GwMWA
Hy1rJimvf38bjewPPSrZ6SvWXIPwORt57m6ymTlD3VjnH/9+Asp3AAXc9I/rXX2LY61VcptxvckB
hxSlFF6YD2CpHc76mzoyPbx8mg/pUrXRStYeSxc7bcePYRrD1OWsDyN7kp/obkU2WOGOxlPiWpTH
bwLAMpBVM+vbG6/t24RoWlV/3vTVx3zGKkoMY266G3bTVCjImNDhTqduh/6IhsmcR2/npbaZwkKG
PcTHkM9Ljl0Eqna4aO+o8FCfiRsMxuf/fp7yT8XWn7d2Vd2KIgPKoeLWtMTVPVZ86kzZagMq9dpj
omgDA9uYm+WYlUtO37vD/29//fMersCSvLIyv0i5h8lTUbqsVVrW3WWRt786ZDYa8aDvpBze8ibF
V/aHDQZNsmbJiLsZkF+V142saW0Rcd3meWpfas864RmojSerXnfWfUI+41Cjg+hJX9yU4qlmYpyF
i8rLk72YPDImmasDE7BVqdIkj5ssXdeXhWoc/J6wFPzrFAHMo29Ad7aaODdL108es/ohQcnXmCsx
WMrB0i/d8rxSC5v5hOUmiBnGjTocS5kk0m4u9fDYQDHvkZf50ZcoUhrqjp59qEMxi6JFMGGrtRtW
CytEVtSuy3JpjJtROo04kgG+BjoAn3v5LHuPiRN/liKprDaWtjTgrjXZvTR8jbSzTaGClxinurbw
q8B9EXZMBOROPOW28T3otGVng2r3RDJDX3HP1lLGaj13tMHty1+kQKQa8Q8XUmRPcefxJw2oeAZ3
zJUINIaSv5RR/O1Jwgl1Bw9kotCI8wCvK7ZmDlfaJw6Vvyfdg1/I4jpHfZY5vrUtzku/mqdfHVyd
GfiDB08KyPgc2QUmQHiake4KRQ2WF/xo/iJcYNkLPuN8+muwD02S2sHzs0PU8Tdnhu8Ix+YNx5SH
1vhQMlLxxP14wT0Ux1nAaB/lI73DHFLGwIQ926jywSQ7PVXxF+h3wnAUEkctnvvaq17UJzwn2sqR
jANWkoXuXeLPNiHs4XFU1k30FYIAiAiy7pC4KT0YDbBeySHRj6PXB9U2SPfsQhn+z2WcfNXhJmD6
g88gvLx9Bqf0l9wsGLpG2tsQuyJxrLGBsSBmMDDa6gTgKHiSdIZDVP0ox1U0D5X4kQgvl+otZ5AR
bOSzpyXemL9HtSfpT3ptk8tMnEC/FmmYImPV+Y8hFHpk1bWU4FLhKcJJL+Yy+LLKP3GJHzN1WTzd
Gup903ZNOyJ5GiI2ekwekfv8fWzIVpImVdqJJ3XLPCKbkxQSZYiep6PWM/jDbIcw3j2HHhgbJiUt
fhowCcSlGiJfe8lZ/GjRt4iDPOxSVuFntosAfn2UqQs59wiEQVkwhebESFeXnTULdsQi45BwPrRb
U15rTDIcaY6Ao7nv7rVF4Sk74TFrPOjVmXqyzpu0vFPUZ6N9yJTPTDz41b2Yueds0YkOUwr4jJAY
QNJadCaXFYO39FW62Fm4yV/B/oBWEaUKe5OciSWjGCLFpbn+wTqsCfOmU3q4PFBXgyyKt0YM3+aL
V4/WuvL9JoeyLtoScxTSUiENYzaN6wjmpbjzQDe4PE1eoekFzxKnNY43TpPptV2XbBPRCOYbChk8
G/9+rdUgt/JopOw+EnTpOVG9RgL5baL0jMMn1MJLxltiAKOtJv+Q0ceYaK6hI2xFBq+GBoh4zKuZ
qHsRqVjtTNY8UMN/3+TvIunbTVrIuhDwYI997UZRRqNflgBbJ3KkQ1BXwUV4HH3lqHHflA9VXOb6
6YwOpZ+TgZ28ibgpBU6ES4T6WN6njC430ZO8bb/ye3F0kFznh/5UX2bmW2A94/Qfvqhv+Gxj02Vl
TKYqYF0YqIjZ5/UWYaw9GXEIrPjG0bBjMbuFWT/XdUZ23mYIDZyC7uH8RcNaUu4liv2dtG3v0sV5
Vx/Mdfoqvo/nV6yWKzAHaz7c7AjFnwosHY8MDXyNzFD96lAMm1w6R0UonfoVwKb/yrTVkNAak7e9
NuAj1ksDsWoiLqXWg6ldSbDFhictglRV7Hr5pbmsJWMRBl4VbAdpNWReGJ44tgjwjj0yuZ/aNQPb
ssdMafKOCkhFxnXiA2x2HW8YPJDmbaX4vmnRjPjuWHvoMP5iy40/JH2VJ3glDBs5AAS/85P3BGEs
I0SrcPQ76ygAJRMHNbFM5+DjobIMovXZuAuIue7WYe7pxiKVPWyGYtigHxkpYoMnsdz8pREeo2ZL
7HBifejB+pLPwThM4A+a4fVFuxdhfgfrMwok7B5mjePf+668F47ljv+UuKhutGLfDEKmj9iArKeI
ZHda36KITWlswraWxBMxZP2KsfjlWfxSv0ZSgGt0qptLwAB4LoZAwuaygivDbjsh6s1HvoFC4MN/
cqtV3u0geAMSVR/NuEXAmQFFh/N+YA7kshkpHN9fVg7NA7m3BRMPxMENHyHcMUcZnsVmJbxqr4pH
ivkieVY5YAElzIEabXWmGyUPCXYnQb/VPtoD9lNGVO+3Ogz52hDwvx+FAaVLlUWyAa6K56QzxVY/
DyIdxvlezh4NPMjxFBYAmju7fS6W/VJ6yF9LIL92HZyd7iG63Yv+1HjBavvfm7gqk00pCMpc5CYA
Dr2Udm/mX+5D17AZrHk+vCRuY32rONemn3a9UxFGPXlPKOjQrvlDmeSnmZg3XNXwxHReIvvIXqIL
x7ote6Orf+HwxKgIjSnkRi9tV+qjTMeHQ3vpxth8xi72XOVd9SBGwKN9AeXeTn61LxKMS0KTTTpI
V9NnMHeAVbL98B6vIHicYH3EycLAiqp/St/ChfKQRyvVZL5n860G4hz/AbhVl5d/b8w/9iIIbcGa
dSYKbD5/nx5DZASZIGMEHVS2YS7FGGtMjnQZ9BdbfLzeW/zMJ4pGLG1RLaSkrDrnC0gI++Etf69v
rKhp2eHJN6VloQAk8vrvmwkYPbQ+mcSgDyYtGjpvuyUVqcPNpNO8pHBxYhjxVyVFx0va59h3Rpum
jQFtLZFR0GCdh0V4e8QJ9t+P6Sd8HGWOPAUEQi/HpfbvO7soqiiGAbPlM0Gm8xYFZbjFyqNFlAif
FuqMh/EFwT/Mlyf/784RGdgy8oN2v4VFZwQubgbsjL8zKVTb7F0lOMYOmfHt4t+3+tMb/fNWtata
5Kz6FrLCYRoi4OcVThr8Br9XHVeYDUNwMC1csm3cFlKcf2a6sNJpOptl5sLVu2nd/8NGMqWGT7bW
/O/byaYWymhqBQZGyp5wg3ItoqRJNmd/ObFTGdQGhVsTquii+hkrdDpzpXZbDd+uW35YPzwWa+KA
QFPV0QoY1xWIb/pko3WsreGofVQXYCa3Nucpc2ws3LJV4OgM1We4A4z6DPOJ9nyvOJNT860y/AeU
8e8buVrklZGdx1oMxBOUbJwS0mYxaC5JktJCBk23FXE7yh5ibQvb+fnNx/D9hfx99atqMaHr17pS
mLCcvvgK661SLxX/QSv3RJXGc6bjKn429IF3sskGVy+z831ceDnCAswBbizVH29GF6HkaZak8/+/
v6q+jNWzpEUi0BoGN/SzeORghqDaTFUDh7MSKNBmDwy98VEbZpe3CfkVPm/cxXSVv3d8HskfdzHB
bX9AzZVWZ/DTuYuJPpxDedqh4cahsX27fKZ7OmpA51Cf0d2yTaMZWFIBhK+3Dp4fZp5/38YVEpxd
4mwMypj2zIuC5zpZRhhEN46FNAwyjfqJl4uVLFuK20klJT7duoEfELO/b+BqYQqXrLUaPZ3eBp4f
kttE6USW7Is145N0UzMO9Of9QQ5XECzsUSUjFT/z2vfIrQ0noKNx8HPu1qDEeKFaTnRzCv2bFvuv
V3W1ehU1aWOhy0WmAv4xXqL0Oec27LsSTx2yS4n7QztVP0rgIxhqjC5Z6LLHx54znI9K0A/jg84A
c3Gg7d5yBn3Xp+TevmV0PI3yMGDpkpFfNG5IhdHadWIegupkEpeQkYaq3SXtPs5nyS8yCfFRPOOU
hCpsBkF37e8jBG+mLayiDxDEweuG1fmyjGkDSflKdzot63aa6IWzZHxULkvs8mtzhV6vkp2OyB3h
fqAYB3gYtOU5WmUjrPZFlN+PqVeF61zxrPxODHYkRGFSbSCtbvlnXI3CfRWAd9yewcvT6/7Xs75C
fTMxydJKTKZnHWNdsfCD5xRPCH7mfSjtCNyLVtAO4GhCcrXHLyncNubcVB8z3zOJ9fKdW1XpD132
tEANIpQ1BZ7XNWl6qIIkjyuwwnjJXlE2Th4RLM45wpjXtfTnUZ+S1GCXz2/sENOy+v4o/nPhq0o0
y7uhkGIFsHQrn6EfeUP/1oFdoulBMojn10ZdohaExnzvF/v4jbUgutOWqd2bqndrSKNMG9K/bueq
GOmbbDjHkT6efB3UiPFdbav6mia6m/yIjgGmWyAqQMiI+GbKwleIjqhkEoRFthMeE3ZJzSb5TD4t
dIXt6oJpnEY34yLsC9zxcOPh/TDi4rVx8MpwrxVJ1q8+2qGZrCrTlvlO/njRcd4lE4v8LstpcpcU
GZUfMbHLoJKgVSG39hkJfosXjXVX5JIjwCcnTEt4Al/ii6ZFxQw7gzpW2vUpfRGeL0j4oB7ymb0y
tw/yF1Ff6P5KSu6w5cKpSjkGm3JhUV6TFUGKh75ALIHkoaUemZl3k5zpHvDUkRtsD+zk7uJpXxoN
+GAjEZV0TDtW6EfLRbg3Ftiz9Jd5tmoWCGLN4l7fh4vLVnxK+0WGT1HzZd7BKZMVB4oerjkD7AJS
SqoPTCIXont2YNgJb3ExrxUG6LAC4RWId50xgzc8RJ6B0GAGbQDbHdiFq35XwytIn4ZD70K0S+bx
mpvV8L3Ak8XJniFY5ZAuxzmZKYDfgUqgxItIgFdoYB+wNCBPMDTVLpuk2fOX02IRUu8dingSQHbU
XtvsQSEUALGnWLxhngHDbiTcqXK0YiH2nDqQcq3suR5Wvemc2eCPE5bSOXGG2osIg/vuCBu4vcuA
NT/IzakwBkPvtDTHuRV7qrKAXoZ3cE7GeYDk4gKz0IUybP42u8w6F9RJj+2hwNsZh6HYMSO4GP2n
jI0PFrSDXi7RngoRbqofCh5ql40Z7vOL14NWj+Zjqdn4z3+q46ys99DXbyzbaXv79pERoYyBqanj
GXp1HBOe7tcm1ggnK5z5W+O5PIjb4ghveyg4BsHlfafLnPxUkaJEVcKuPS+X0gaR+ixFyc4g4haI
pv343f9xS1cHtCVo0HRUbkkiI0O4a4oXTSGJCYBoRM2KHl5AtedECLXLaGbSnc+i8qCPy7PyFeX4
mMMHJ3sKpW6ysk76BpszP9/jB603XlentAJuhqBnT1IlBB5lZhQ70Xzo1MTNWLfyGXOO2cWYTy7l
gauPTFpot1z/ZCxv7Rk/7/QAYZauImj7RnJT+lrE1Y+2wVqkS2EqhmQYQ+a8Jn9pF9j9/v/gwfEd
R522qf9c86oMZPHFXR1ZU6tC/YBxNA6MS2NdTwfdeVE/E95yuQNWwxRsAE09hN6/V9zvcMhvKw5X
FvolEfOr324xf9ShSV+U4yBUZDLtu2ftwyDvjVEGYq4XwpJbRsqsPRBcLI84dXQ4SV6WzGL27MFT
1uJDtWV7OwWe8ADKeWRcvzIeK6jZ1jFfGatqQ2rLAqucnbVUF+0ScxsgaSde9euzMjPJmhSfWmLW
JWDGeVvO4SYne51h3C0zpR/4L5YkE7elTp0+KVZXiIPYj3EwxAAsKtjgFKSTz/lZUKqgJsNznUeq
zUhrSiCZ8L8bn/XNq18d5YacK5pgnIEYPjDRNHEPeGgfQniF4ePlS7JjuG7P0Ty/GTT2TVKF8fBf
P/vq0K6jsI3qlBFBDRN2Mo3uIQtoezOZt5xNqPv8o9+84ovXY4IsTgnC2qT1jp2kwg4IdWqsMH9a
ox2R48nE/bfeuhL2YJCyOWsvj40mOpG+DYxXH5nAWd8h0OgwJu4uL+342S/E07/X648Nyx8v0py6
uz/W66XwxTy+8Cj1rQDFnfMbxi/eZjN/ruzUqSxesJnDpOc4uwtuokW/LaGuvxcZniah2YCUxjVS
1/ltYeU+T5Sx4RfDT19zE5N536STKbxmgXmEBqs/+FXx7aCk+mWc0qdxl3/BXH9hUksKnb+u9zQx
tX2Gbm2sYraW/ldjbm7pVb+le/1++4qsw9lQZSLar96+39f1OYhasGWGFoPNkNlcNIfmrrJRJdot
9lqDjTFS+gi5lcelY1Yy2e7++42pP5X0gDH/cxfXY6pRCRszqPn0aqdc5p+md3GtBTl32pfRzcLn
Ev3zpkETH6466aQHS+nsUTWNvp1DqvxoP6AByXhAAmI5cLjtFrOHaqZmDPfYSETY6cZWx3DFfwyC
TaJ7GmP2h9uf0o9Qzp8/4wo2ALiVxnB68eEy2KnDTAOVZ9izDo74OMz1PYaQoK1EdLi6i8YV0ecW
D4cbKt8f+yPgcYJqqA50hlp/L389D7JL7zNODc9znZxeW39gLuP/UnFmZdBZPeAzWJ90VGAz8dN3
peP50XgkRdPBEPiWwvEHwJ7d5Y+buSoNyjZUxKhifRXjoqsXavq0JXRylq3gvHyytlXAxxmOLR1y
BVBK2LwexNNbEMKP5/aft3FV6ve9WScXhduQXy/U4lPAErcwdcqWYXPkYKd7NElQvIF5StPZ/G0r
+OPnX/WqiiBJuTRy3XQzCA5jGG+qFTSN0RGGMje3nh8xvD9/59UZpklDl8cK774Y9r0xV9yM/DcK
+IsTSkxuqnuNoU10d/P5/tSI/nndq9OrSiKxOp+5bgUv4bxkdCfNufSeKTN4Qgpug3Nwe989VE//
3jp+PDcV5GAyqcYTSH+12fdKaYXDNBGi57QuZDOcELj2GkKALiaYxdXke9SmgW2aK6lfop6+ZaP5
AwRPfuQfd3D11QcJUwNtvEx1A2NQWV0F54NkfKglgYNbQ9yM+l6yji0EIg0ZWr+NWPrqyaxXwrCU
8dIiKFLBpOZi+6WTaWj/9zH2DsElm4uUGYhYb236+k8VJfGWpK9OxpWUPH/vEILMuVVWNY3vqtoh
x+wfZMJgj6niWE/J0e8cE9MfKbNm2jup2S0VVza4SrMu3XaHyq4+dv69QJuke7gCaJv6lEkLYfZe
Q2LmG5bmwqtwBAdKRjcZ7rJPXKCLgJdDzejV0slUH6SWJBA47wdVXYrGGYDbrYgpQE4lu6XsDtoW
s58zvR0wzpO+Q8cSvOdeg4qGacq/F9APUkJLmjop5jog8NLvTf2PaiGTzQbjlmY8BTHp3fH9OM+s
dRM64lT8kGxl3Evqw8jfUlyGYM5gSy5zEvxG5uDARTwj3BPIsYNIIVgbqkOI5t2ittjj4PRVs1vL
TZ0+pestRYWxMGX6Isi43t5LU8qjqr8ANpHlh7nwh8aE1rlIM7pT4+7yDL4S7cwjXqTBznhG8+zE
d+f3sF6TaKEGv8b0aCGQwsCHZtUDSSi/2hZu1KLeDEyCOoTmTn9vYeSA4gyhl+QKmFD2M+tQ/rJe
EummK8UPNFswdtOCJKIRM2oqV3tzlwS+Ogx8wWTRp+fjufNEOJA9rLpdGx8u0YsZAlJqr411qHMI
kQzWSNKxFQPPiFSaVZfPJNsG6qQcO68SlJF2iwL4BtT2+5u4fux/3uXVTt4WiVHGJnepeiwOuEgJ
sTrz1BVj6Gk4/q37cXIJc41gJUHks0flRpH0my/zrzu4+moVuarzIh7F08XthBU2mLIIQ3WTjmsW
KsKRbkHw58iqLPSFprqBsaiWXQ4IoLRzZBsV/u7RR+Cq/59y+88nc7X3YxZR5WPEffkpugy4bC5+
+Mt+F6y6M9IcmhlsP9iBwYl+kS1poCS8yVT56fwxkNZScyv4KBhXNU9dWKWg99xDMPlrqV/I+92s
IfBiJzgQA6D7ZsE8SO9vzRG1n9AYw0J3Rr9oYD91dWGxrMdLnRERnWRentqmYVemHcke7MiW0i/Y
FdlMIsGIOXXvZqg5hYWiLNBk6uVseOkBaD/REBFsLeHqk/SOwgvEmiS2xRfptf+Av6LvtVfUmpse
V30skQHsO0yU1WUKgIXR+ru1RK6JPZppgn0gIV1p4VfaO0gXU/tWVs2PXwEBSAY5SPzab/wLuTDi
3Dc464wOQPEkO/1D6FJIlupS7pYJgTSeOu78wMPSCqaUK4b7f2/XP90BIkPdBLKV8du6hr+6BrKg
MlQS36GAryPFvok0cgbk6k6oN7rbiWq2hLpJrPjq1tH5UyH51+Wv6tnUL81BsgjjC6NprCO0M7RO
7APzzOsPSobyEFJfuro1PP+pp8UpBCcjYpgVyJJXRcaoFOdWDQqJDomkGCi6c+NZtrOFtO5mE4m9
+VI0vAnPXn0zoOgnhOCva09F7h8nZCGXl9iciHw1jgi4SFozqX86Dzt4XQFUCOpaGZdMu30lnZCH
jscOtj5QNoDx8CSF4wfiXyLLnZvkJTwrHlaDl1WJ8I6i0JxKQ13BKxCxLtun6dsQOMTQ1Vrn3ytH
nvbHq/3zr59x9alGl6rt8j6WTj4GnV+kxHQfHRYxbBVz4TQp1q2T+DIustdugaJ9KbyiDcTCDQw1
mCeSDcx7sz2Sfjr8uCkDp24yrRXtmtCk6YYgx/EgnQBFsYAQjXkmkhFk46xnaRM12sT9CIEnISBn
tpTK7cbHjJggMVzGgse0sISaBlkjXRusSYaOavNaJqpj1XctfkHDp4KFQ1jNIxmKw3uHQrg9hEyz
ieiTyISEQ+MvkAqWxXzQN9PcQXwclIMu22a2j7Nf0XmZGwQYz+UWo4zJjVMlccVa6YtsTyrUwrSx
XI4h8ykzeVW9kSfzeGGvxaYTLtRhxCDUmlWO0TpnyZWWxWBXmGoqOwvRUrwzqlfENTmBgdGwSdJj
TwTloszeu+RDMTdk+YmYk+nbkIwQaF24vGHu0Wl3cbURi2eqq2qjBMt2+JSStWU6QrBsLgtLf7qA
52MWA1aveCktV+RAaMrDZWR4qMXSy8x4iW51IT+cP7giYeyElY+BUe7V5ylnlRwKUQbXlU23WREe
j+yR6TjeMRie4Zt8x1NxBxFA89+rWv2BqkDvQ+GESAtu4PXs0ZBDRStbdSKjdfPwBc8PrLdsgoOx
GW04eTEFqtziMtN/hS9QbKrJoMVHI600s7i6M7DZTm1jcMZoW41ukWzSwEWjUNKcGiQPk5uuH30d
K9KNhJFou5BL6Bk3aqvfINPVl2lwhMKrmhiO3yrAAPIjkxZS7/WjmGKee7Yv/rvlP8QEWMfnmeXS
WehbCytysAFhIGWXmVgj2WquucHEZosJ1+y3bf0ahiEDRgSullv2GETPxRGymlNAgCfgJX0OSYrJ
ZzifImImLzv8VfwXZefR3LjVbdFfhCrkMCUCs0hRWROU1OpGInLGr38L8uDrplRivYmr7LZNEuHe
c8/Ze+2E8GAGfPQEFr60kNBKbpS3MFr19JxpaILHZRCeN9sg9sreK9tt2Q0LpTvoNOpEjZ7Toy76
dMHfu2JXaU/QA5iaz43Pj+Gtb5dk4Sz7J+3elzbisnyKZW/qyLd6sNSnlOJ7bHVP1TesepF1L+Wg
ee/j12tFivFNkWIB0sbcIqFp+TLoVMQm7/tzN5xIS9cCl3VG+MW8kjIbqXFsbRJsJX7frMTGk5kh
Hlu4Y+DeMqQlCw4LQXMwPwqDLq9nvWk6UcMG5ow/cBjpK6iyXUOlwLVsvhA/mUgeMBQ0C0RgPIwf
vuKK7WxoLnkaSUt8FnfQeoSIuChyeM7HLmEedf4V6Aez5STKPT61kpv5v81IB22+VRKIB+sOBbhv
hxyES0y7wkpjMcm9Ktgo2UlRFsHVt/nLGYulGNW6BZbHpJN7ieXKwlyqBT+XYTMqrhY8VuZbp5wU
ay93TukfC2sTTfsALlIFZsYkkC1qFTDk777+TA9CXWKNrkCPiQCX/Tlgi5ji+mj4t5rYbyfoSOlR
Y8W1AHwEEmNVqtQSi2/3qoIv8ZnP4Z0zh2XFYpKSMUAmgm3MZcVEJvnWoKFC4nTqSO6wT9eQRdhE
/T606xkeIas2GGhjD0sMT3423YdAKAjNUH5zNHEmBPjjixI8J8MW4butK3Y4uiQZzb361UQQg2Z3
9JrVR1rRYrXuqz0E6IrtInybTp91/Ji9FP20UKvnSoVAopA2xaYgQ1fk/xEw7HW6dDn4W940iMGo
thlLhp4ULDhOCpvglfw6k+LU64Zdoa7iPtwM8UEon0J/a/k7cyTRlAmlLdwyf3lACH6nq29FwyhG
dpv8pEKailYYWDQZpcmxEX737RFR/HSnwQa/FahD1qrsgtkOXYbmlY4xRGUA7CiERDeHWOJ7duuf
l+CvLajPp8UiTlcCfKEZFz30XFcTMTAbGX0S4qT6voOCi5NvzrTkZcmOBtCQh3lu1GlXmhfyXLP8
s3LOH21YBjIxjh9f9x0/bwoCL+WTET4EtXe+BwkVOfMEByTDTfEO9pNlCsEl2DHCVu98AAKP8ipe
dg89+/aVC/FlF7z4NheFYuXLrSbEk3wa8AEQ57VDz+QK2Qo1ADaxjSgvdI4Idrxnfv/zR8ufI4Iv
V4IZ5WyFZR+5xGPkVlWIfqbIszK8OGCqS29wmZEsbCu/rOdZXDp1NEtMjEOUdSgIkU4APgtQNjFG
JgEOAHe4O6vv898EMdhx9oUEKxSDBJ3B+pSyMZHS4Z3Xot0cMfrFvGXnG61ZhDCaNDpZ6ryYjb+H
rnET5VlqCZcLnlpzl2OwkQpPIU/r/BoH71O6Y7qmW7ZP+m50p2euADTtvTiq0X4ERqdsKijj+qPP
U9M1q3PyFqi3CvYdIuRiY5n0B3Z1BSCeiGYsBc1WVEBO38x211oioAvFEdtd58iUQGHqEXfqDqO0
YCGq+KvqVPoyxCFv0KVo3yVi/AJYgLl6LwKZxZsnyyp07SVtQdx+Mu46atLiw5qNFxj6ZKd9C7Yt
mXGB1y4txmmd2wZbY3rtR2RodjGRc8ZYQ+d1Lw+af4NjEgAdkXYfCqSncC+3w6pKsSwDts6qY1EU
N0kAg6I4lI37piW4za33ij9sGyLSlHbRJKhdFGafTHvm9fC3SBJaCSS865j2d8usQvJeQtX6JRER
AuntjBeYDLd+/F0heNEr+ps9W3Z2h15Ao4RdjwLOt8wpeustr57nhpJVvfU6E/RNUjqZXXYeRrkW
Eud5JUZO4vXvsBd4GiovR/S5aB5mbXe1DByZ/qgXTkvcI6LoxCdpSWwcBQB7Fq0IsJPjrS67FirJ
0q2zfRIuow/xvrkZiEsOXKLmbLx81uB2ruR28nOx1By5IEBgM56d8ak3Nmj7PfEXChc7e0VMni6o
eEu0f46wDv2dJa44nuADHm3hjoTpz3yB7iQsZ/pXv+he6gOBGbjZPhsgRLgPwuxPQVrEZNuOLZvP
33a9Tam//Pl9/Dr4mJeCv17Hi6VAyAepUlpex3lNpCx96R+oH4EPTxZZcdfmLF9HrhKdH9JzKSEt
S2Qh/veIKgyt3lpaqdAViNK7Cr2VAhBSI9b64TxuG3OdtKeEHAXrYRCPRJPWbEwSM2rEl3ZTupC9
+nINo0wGWxK6tX9QzMKWq9ueKA9ReDsTZer/ZxW6brs2v6k2IK2aEmMEVnAMyP9++ToPRyvNRIVr
1bui+FqxTjIRgB8uIosJR6xGv/vyBjeHyiLeBrdKs8naDc5a8obM/qHUvRKrcPbsUyCBtMz2KnDp
RLvFnKs1t/34lmiYaRd5soz19WS9UtYZoN5irMzjpik2o+RBm4GjJnug2EA9kvp5gjfS9+F6Iuqr
P51Lr0nIqkCCupm6DI7iJiM0rP4dZF4YkCbulB8tnunSHqsNww7ts+fWhrswfh6MfFnOhk51FzW3
BZ0xg4mjsklpo0s3vK2z2ZRm1RRdeQi/1r1cUJ19WSW+CXfE5dmoFQu9jYJYpWkSHuNwWfnsfArn
pMnR34R3mPZNw8n0qFFbtU8K5X4M3RaOR7gNTp9nuFDsgWRuLPVQ4Memj4q2q3IxIuI5wgKyrGz1
nd5qPAH2JGACZ/BGx9T/bBLzwb+W7HHmEaQN4m/uucer5nZE75AbjnybF6tZDRPQELXNw0wkCuzY
RbWVc65uTs2jZguDPYxXX5av03YuC9MDHrdZ+vhFQdanbc1z3aunczQrs5qXmvzr7QyCZvGFIOEg
12RalUyuisv6LmaAKM1DA9Qw1Qvh8oVxKB/KAQKH4Wo417eVdg/Vec4s6PbYqe/TFBkfYus1ymaR
h6Vmsby2wnwh7s9vC/FU0LAM+oBfpFhan6vSWclUZMAJDSZho6SvBvafaM/mWupPQB9Zsu0YamkY
A1N/ykfPmFZ5+sqvY7GWZ41AfajgyuPRgbrMSbnDaLr4eSX8Ol+av6dmKTLNHcv4orCQ1IaeNdMn
vqdod+tIAkchqA8+c+hQWyNaLwAMRAzOWi84Qsp4FbvjMG4oYevkgJVMQtY2e6weCKaabH+RO2Tp
Yn50ysN1cbX+5agoMViiEzUv3bP34aKWVXqprqMpk09CCWJx0ZJksNQ8Fo+wWPfxYw4TCPKXoBzU
du/nO1pHqnInvDNKj+8V874z74WnfJnY8h2kKUKqKLH8NvWm5N40H/mZBF1MHL9JCiIeKN/Mqk3d
M5uF2tlkwhhwB5xzfJxkr4MwO9yOzVGUcvssPvsqVeN7GP9KzftJfbLQ3tac/VSkg6ShVHePrQoN
wPPFKw0W65uiltJaM2jwWzLT0osrYgpjpudCIp8KY83uQFlPh9C8RciazlQXUoFbN1NNT27dkNAa
Azk9QjxslupdwLBwZbij1+XLHinN+8h7Y7opUDFtyWHJsiPB65Q3AyyxTSWF9E3ZKioTm+hlojsw
TeCL+1Vb7M4CPRlgVeTdLLF7hPP4oAQIS+HJy0UJ5y+ydu5yHegYkqBb3M5dy8i4P8+Ohx1ELLor
vvpWWaNdnJdymM6J5IG2FJsVShRHAdaIJqnQjrTm+ggebiQ7HW2Vidmbhicw7G9z5K2WZjlhSwk0
t5bUGyM8DtkV/Yr2zZkG/R2JW4BxFY4285//1W4WCl/JC58LLpo3qvqM/28GkOAuQR9qk/STI59B
Zy0yWYF2qYvPlvJQNnAtzNsCPlyyzUug82Jtp0ujsvV+T5vjRV/4v8JHsZ25pNHvhjdJsrsbRuxk
IXbeObiTQNee6R/mkDvAUJOuoBgSJ9pdl5/i8qHvHqfhWb+WG/I53Lw4tvzzYy/mCd1QynUqx//V
SaZ4YJca1Y1Wr9KEdULLFg0JeNjlNbgHcbYmeCdFf3d2Mnmp+gvtt9S7eum2MCpAkHL31KPa3FT8
CAM06l5B5MJJ+Lxsr6xqn9r4L997zuqbkYAQoua35q+bpEnnKh6rMzdpo3ml4tXTBgIJi9v4Or5x
6RFg4NdCHmocZWVpAiipjWN4Bzzmsaxd8XwSgL4JACmL2jXT97bcyTV1eOGSLmPykFYZ1JOEUw7g
nn1ZP1iRB74HxCJko5Jz1E1Pi5K5jzjtGIpMiStpztwWyPrbTnvyYYwnccEmvMxoNZg7Izv58Iq7
+DFBqq6Q9BGzw2Uh9cDPy/3XKQMLKEoUmXgVmO7q5zDlrwsz6PnUlnI5XxhpV7R3ubIM4HVLKinQ
2a0JOoXTkuaejQPwvbkkxgiQuYb1fNZelMayQ+uo8ZCfMdaYTp8/XxcUW3PtfXnvTNJ95/eLr3q5
ogmZWo9t0NPdAu2jqSg21iltSJs5Q5olQK4Iysqfm+CxCbZl/n62Nud0V8p7GSY0naZ1o+5ki4sL
N1C1YY2grEyWiHwU+jnSDfb0gmQA/OYeRkJxObK5dgVtm62eonoz9X1dghbfEpUGKxry0k6CXeg0
E4IJJB8NA9IFoe5ws5ZycRKAwZW0qdDNmOUuh/zjNEwZyCZyCsmV6mPlIljoFA6Y0WKY3vRS9cL4
D2I25knxPhVvfEjD98XAVFqZWL+Q8a584UUMb5pky0jqynbxXUeGF0JCziBi1aZI+ffFkLq4lkdF
ni8u1B5CWXxSy5cQvZtwO3TkdW1AV+IdbMrjwExCWObpTsjt6ncOEyHbjCuu7JVH8rsF9e+vdLHG
CGEb1N1Zmr/SWSa7kW0J8TiFOXj22Z+CWWweAT3pOxG0n0t/G5YJC2pUsaNtjNjlhv38lZQvU4v5
LTEghMksHpr5aXb/6y0xUzyFQ5KoJ6L/CsQMzXvQv6n5EdT/o3EAh7Q/O5hCFhAwKRpMbScb65pQ
tuoRu3c5D7pNf2FK9C39RbO0jsk1cor6zUVD3w8XZI7DYABxscAZSXye4ixUToXgzQ1zY2nIj0K9
wUvhENI3r1PTOzE2txC6rIeWJ9SNVmzN+AHCNQ10CE73Z3MTGVDpIcR48fSI7iuD5rtsOWoyWdQa
AIWJa7yJRH1XhQcm85pY6KsekDccrg6jetOUtS+I+UDPk1zu6NLOvsnJkRbp+aa8nVkFbIiQZ1g+
Ay/c/3x3P0UPFwsME2o0IZIp0oq7VNIXfRAkqX6eP1UE4kFpS469vMzqlcCLaSwUbd3lawCtRXfT
wESqn5IM3vRDGt4pOIHmEeIYcZyCN/l7BjtooU3tgTmonJa+xqs/5aQoHKVmISbEYTrVPWEZvYvc
FtrKgq2iBsxluRqSIsIMBEaOpw5uhqOZ9lA9KpzvPbN4Ro3mn8mFVN/O00YfPyAr+aTCzTIZcD5i
TROluZPMXcRaFW4g9ACc/vlCad/UliZrwSw+o8RE0PDvYuEXltZnWqKc8PosWo77H2W6Ie1VdqX3
jLAS9ZXQa0t46tv1YNwBjMrGlaL+5symrVTU4Wq01YDWIEOak41IyPutQlxxq+VooBDQRzeM6QXe
+C6mGWPdU0OIxi99B0DUp3zcGPomJ6fYkbEnMmUNPEUSVwGQJat45az884/9rmRAn2MoiOyUOQHn
YmUsGqsoFDFWmFT27oRkQtFfK2YEqn6MJ2bPHmEFKmw11kZjQyNz2jZz1gD+00OcHKqcBeAOtqEc
bzmo14ZbdnfWg3nQn2WEeJNNOwErdtM/+M/lS32Hg5WQgsTiBHJz1qTFwJg5VHsOsYf6CURn0h5L
BgQEx9CwfBLfsSbMNHG72pU1OmkGMOk6JXQwLviHP1+J72qEf67ExYJcSnUvZzJXYtzkxHnsatfg
IzNCZxYyKBV09ubngWBw6Usn8LMZSwZ2ZQcQwrg3CwjnjM/+/xK3uRz46wZdLHmBBOFi1PlamK1u
/c205tjHS2q5SFMXSOt4ERFxnZe4m4UrRb/+TU3CGsUBWeeMrCqXPTATu8a5SvjsMCBsZddr2xzI
m0XUmxuWL7I+Dyu5QESMcFBiNint/WbD/dYJ1oZubLxm2sR04d2MiGe9VeOPONjhPazS205+L88E
SUcvTdW4XTsAW0T7CErXcARpGXSmrQob3POJSB7k0kz3EwkSudv+SeptCW/EHbs/Y3TQigdtaJ1S
fFeCFVlT40ASsrlL/W0RXSH+fNfbMBXLBO1pWmg8L6trYQiDzoiD+VXxpRdpblq17ow+Yd8OXNNf
MW6MRk+9N2O6MUzjiIBzS2NHve0w4gE8UoC790k4oRE8daurk575Cb1c4f/+ghdqyM43Ir3y/fnY
ItrzvqL2q1lp1zvJR+bGt6axUE8/vzXzWvjTRxr/rpXmMOadFAjyLMBcS/hmZ/OpeLWA/8rZmd+C
v679hZxxHOom0lI2/kQCILCQZs/GbYd8AgXQ+ny+r+5Cj3TWV2KEiZj1Us+KsR3iKIWCziS2Gl1R
Adu9B/dYBkQbL6TmJlWdwSeEp0aoR+GKXdFV3jLwiOsJPzFpRW3sVHdzPw1zCOcfD1CBpDxVxi6O
t4qCfT9GGkWgL62TTukX+TXQ+lddG7+a8oA+qSKrinb5/ll+ykBImG/oBhkJNEFpcd/+Tpb9HGzr
jo3NKPbKhiB/02viAac5y1SacfvlU541QidaiSmfKsQBTmFiqSQabznrgUgVu0e0oqjLRFhMvtvv
QJ+EEBwCR1kwReEcMT5iC79+OvpucvHPt7p4tJW+MmrJt+iArZJHk93YUNbjYYbEyivQ29dAR1+V
ffOV/+sqXDzX7ahWYpVy5eVbCSHEAt6mvKjf5k3dd/yVkqyQZeH7ntwzpeXiGvn0+zv/1+dfPO95
VmWjEH6+V8GqpmXNzFh6pfPsUhTMtHTR9t9+fpW/ijjn3zyLUXTJQvR2yVcxyzxN1Yg733nyH5IM
3NA2nuhqzRgPlEZ2lNnMtSyU3Fcqrm/L+r8/ed6H/j54RPUkK6khf3Zjka7Y1BVSdef392r+xgAZ
sfRNQ1GCqpddGKI4OTRUftFTJquwE+jP6o5qeaqxD+Sj0a8gFrbrqt/45V0u46DKm5uE3GuKDBhH
BE8hsOse0Yvo8iqPDhGC/Wtr8bd1lTbzJ2SUoZp22bLNOlTpeqkxdQeKXfyC9NgD38PqpeHMXfib
csOYhl9EIAC8LHlNMnaIGQs5EliqhhnQq9q8JMPGUg4xgP/70rGgAkTH6pFwe0Q7hIi6vuhFpATs
JrtYZC6eTejfxzheyjfhrv7DsAR4A2pjIoQeSlKknkYO+zOKvwRnEnPoAYtAtQ7MJBSu3NFv98q/
fr5xYQCaVC3q2lqdT7c+vVHUfh26FKwLNfJD03Dbbp+b1aK1NsOGXouLnOgFbF2drWpyFZpFANsg
DtaRuo5tQXTwofj1VlKPVx7570p9ltXZlaeBero8E5Xn+FyWyayNOFS4tqltynWGexytvCMiuqzW
KATpxF4rNpV5eni5b/79wRfvt5QMAtg4Tv9JvA58d/5M1tjo0EHfbMhNU5gCRe2yJM1cLvbzDZ7H
hLfFH3OhMJA6L4tsl6f4XqDV2Ap8uBeRDA4zMK9kZX/FcczyP/TNPMEI6r+MHgS/T5SgEFXKzwEA
1SIG/2XtcH6a/fpMPR4DXqL2A/FPfFtvzwL3+IOEbY6x17eBbx4rMjAtpiCwaVWGshfFcDUkUleB
VzuJr6OdcRKtCYJc6Cjv8VdAGWdmOSwo2AUmYKoj+6sB2b8zZwBwD7vO0ZgA5CsttwFmMcYHiXm1
1TivVf/e2fkrIlObVadIwy9Oj6lcGUKQqfN401BIO1wRrgs+tyc7kO7ron8h80Sa1fCO4iMIpmwe
HTTWwpzlvoAXOjo/P+PKvFVdfiGCaSAEMCfRWeH/XVxFrpiuJ4Z6ks+OJO/0cT01S8Vcw7QWgh0j
x/meZvmtka9FeTulz9xWSVu2KmIY3A/F/QD3dakioah+T6ZLtNwkPveM51mOUDaPSGl7b4j+TM1H
oXiBd420+Vnl/PADtIu1JNY6U00rXaXGLCBYIwmhC087rIQslUfLCpRF2X9ex9lpZMVbsdgE5aYZ
uJzy6eer+e0TaKEoVi2GnLzBF4XB2ES5IfemehosjrIuvAxT39Y6Bw+6dqqwkrvViM6koz23SGcR
ZtAS4AJLZt6oaLjEXls/9cVKfa/O7qiueGeu7T2fbouvF+x/3/FicUn8AB5nbs3DzSBbxsUBYruY
biTANLgDIwyXhpt0d0q8ESTi7hdqtlTdHKBM1GxQ3MoQvSB5m8+Knct2hAQ0lm3N3BUoqQbmXaQ4
Xtkuvim3VETSGiJYmbHel6MV43A/OQt8Y2HVooTdKGc7WzO/sINNzzixsRFDGPZsVvXRepEnHl95
S76/ryYTRUVCq6J9/vlfJUieT0Lmy1hA9dGm7a/slIGM6HBxbtahrcAOtXbtzBNtuo8Oewv3P+Q8
YMvHz/s6r9LOCB1HhUDzO+6B8ZWLovAgzP/8/Knfvs3/+56fPdy/vmcbjJoyWILKGY+E9lPSP6Dt
krM/o4u5UcHUjteDTKL2GfU0BqaMbAzNIcuGaLp71bRluvRIpuz+xAM7vGt4VsIDmrjzeBAlJ74Z
gU9yXoTon+3N2D5DPQNf5tdP8zArPmjrn3/ON61QbvxfP+dCZeObXVZnKT+ndpEnDl6uLxr2Oldw
tWzTejXtIxtnVfz72kty9ZPndfyvC1kouVTITaDxkvQuQhjOid7IlBiOtLGfd9n2jkbCNU0U4JLv
lmMTORShyfJX+YsYCWHaDaF2ghXbE3Z0iFDKAgsqH2skho0ryY7KTiutM4dsHbQecb1KpsXEo5jY
53KTys+tdlclhz5k4NztRWEV48hgEiOs9G49iIh8ehmxsh2T8QHZi9Fq5qiMakNHX8+gjea8ypJV
Nq0tjrlIERGdw4tWAJUGTt++6P6qyaHnjGgw4FEB6gCMhVvCZNYJgNmtw43CMZuoxfXUemfQ0LaP
NsZn5PkcCCckxuo9xlb2OoL4ODCpy1GzmfIE0XHgcHh+lF5NA5yz3f+KJkSBz5Pg9vz/AfYGi3Sb
hR/Va2EjJe8SlzgoNV8hRKet03U747wK+o1SBIvB5/FO1owNidCa/qD1PyYONFf0CbmrtltxpQcL
ROjxmhmBONEaWtSQjspJIIWIA020NsEVZjsym0x8DFSo4K6xqop0lohn4W3pnwpp12cbYSuFIMcf
KE2HdpUnz3B1CbeqDY84RaJbROteYEoNdpdx/ZkEa/0+ObNUDZvBpR+1LbP//wl9fmf+9wRdLO81
UUejXkUaS4CkuqVwFFob4PSIY/GgeLO6l9n6qdJmrMS+WcWPreaazUYvuWT5drZ8Ztf3nK8F7b9f
6qLKsAghLaaUx5rrHckbczqUKI2OtQ0G2mgW9Sm0QxPdBNAZRx43kcqkb29kN0z+5XtI6+hMGlvT
HGHOiJYY8lcDd/Mu8KRr4V/fKMP/M5Xr0OWpiS6LSBOCcamc0SjBgUSwIiGmdQWeoMKDjcSlY8DL
CKszt4o+m5avrTzfbTWY2inGmEWCDr/0ijeVGIepWaknI983YWF3w1bRfqnW2TFGD5A4Tg3aoZsZ
ClJka0FelyNRLwMmGcgYXb4RE49UOMX2M6bqdxSOhHVydGqPV7/p/CRdFBJ8U3M+wRKH/KUj0LNZ
V3kkz4VEecaX5lapx9Ro1iMTOzJ5IRHztkp3k2/wIfdbg0gPOz4/IallgrAlqSfFtlTjdm7UO3y4
11r236ylEjG+MkN9VVSgC/27hpcYnDl6IyUkxhMusKMMd5M6A/8FeYFHJArW8Xk/cfIfvZddiBEb
ZOBDHvJsvaQ67wQgzOTKBk1EwZeLpnFXZQRbVP/MUS8qRLkwhAkBNQ00f2OOdhqvQ/XDOsMWyW84
j6vxKsyh3L2qGhMSci9EA0k6z/9e8PcyreQCUFt5rzanc1zYw7DNhjucDBxfQI06WbDtm/cuJtML
z84q67fRY+/C/mIoMCJ8ysilZnTnxqDeJIC4EYbb59RwmrSz47VRrhKyyAeDhMFXk6JvHjRbjUc4
eWo8xIJbwIWI1iTsEqRIS8VYafWOVryU/bEMAtylnTAeTP7rtnLiQLV9JLygILnLLvOwMQXPJxDd
FLhTRhdQsftm0+V/APpr3Vvr7/XolMYPeAK8VtjE0jJELpKXa4UCnhiYLnUMATEqOVjpDBCEC6XN
Gb2AsR/DXLA7RGUYj9rsrSsJEwbHNC6RB7Zefm9Ax64ZQi/JvcwXZ5dUhzHymn5FC1NhyjRnl4DC
ioVTyYnZfKxwYntTRTNm2ZK5vIj8bTWQNGnTfNBRHV9r5H5ziv73mbhYsrXW6DpDxLrUqkTQTk6F
HhdbSEcMvRcQhUsgJBG56Ipcn8MipDU93bf9HwRshg890SNL4ufCS/9aR1Lqso3MwwxkuNbFeu3X
fgF7AHtqzNlpklHrk9RjESWBPruwDqYf2GF0mrxIfckxMY43UvTAA2ct6hvdns8KwmhzNrTCHnrI
Yy//1vbn858keBsVQtrvCvCYsdP2M6xKTU+psBZ+d8NhbBdS5Qmdo6NszryGiR+RyzdlsFFjZ7rJ
18NNtxcc7WVAgQg81ugRNu+jatv5qw9Z2xAkrLHc4KgPVmZ8+/M1+UbjNpf/CgvJ7P394sgzrGws
lDiST8A7ejc1t0O/5sVD8UtvIX5SiB7Sy21jAOtfZ9lBqGK8JhAfptrN610qHJk9qfZZvsHModTb
qdma/KjW3xgzbTHbzqcLYhCn8lcOcVS8Vfttb76N0mObdBTlpLWOnlCT8dW3hMLdy17uRILTrwok
6HYg35bI4q48B9+Uwf/+5ovG+hSqQzyEPJm1Sz9FpK/tCvxKECPYawx25IUyPHz6Ga6iM77uLv9+
9MVCmedFOmRZOouyommCZLfFoUeZRU5EQPfNVpdThSj83C+D5APhsMvkRl0AU2StoJZLiOdWBJqf
qubKxapW3q7mhH7Thucrsq/MOfGW/EXOTGbcoKaiL30qNRSsYzTiR6eUGNaPxLzzpH5k0t3Pj+E3
2uR/P/TiZGImXd+GBh9apstKswfJGTXIz8KTSKLSWB4xMA7CngfNY0OGcvsaw4rxq1VCZ/AM3xnv
bc+8Nn+sh5vmDzlW9FeLpT8tInFBa7ViUGvDVo3VK2fo75+lv67WhZYgbQlib6ZgfpZAEGQkTH/M
WZyzRDAigoHlxK2or6+VAd+4zLhglsaImimZ/sVtLRBVJciCylq2FhZzDjG9wIErlu9UeN/CAmPT
GbYHpoFyYYgIoHdygcwHae4ZvWnh5uFHQ9p7T7KNm3B07x/1obab0HCi9nBGLKOR5jOzNA99/TrL
fzWkqj2ZRAD4sVXgYIMtURyacD9Pr9FLlTiu7LFewU42Q6cGKmIuahQU48Y/7/HJ5uwxw67z//Q5
bapNzn2xXvpi02JFpymPnKL5o8bYYByORDi7jQamMSRWBCRdt55ehmOEWqja8JKUrVdyhmEKZv02
dTBH5mPDC3z6+Zn8/kX46xJfbGCdZo5R2egz4CMgGwiYTOiEoYcG4Vfmilt4oK9Ff62Umvegf8tP
zcAmCYEIFw4O9IvnSY7Gpu0TjQ+l40Jq+92Y3nX6moFKuAqZ3SJCmuzkaFGgsO1TdPbm4jqLSrv2
NeYq9K9OgdIlodV0snQakLoiZDRWEyq4aTr61ESa6urjIvsAidi/UqytVPlPRuhS9kAQalK+jsAt
iepJ2rNTGzsink1yjUXhQyLAurLNaDuL7Wfu3Pl3J3l9sCDNvmoOlrQVEcI8gJms+z/WS3l+LoIV
ad6BV+yb39GhqF6hQGnBKm4PNGp64G5ti1Dw2j2YF5sv9wAG5MzVNZkFXNQJbaH77QzM48bPgm8k
8w2LcM/gdWTKX187cmhfS3ru+f8+T7po9o5hkIdkW0mnkUqtAiThSNLiv/GIddOHj2V/KwunGnN2
ddfqgKb6wlaRg+WnXidBbViMmmNBwole+glmuHaQsa0Lt7UTV79ieR+COlJvsUCZzd2k26lgKzgl
zMeBHGtmYTqMM+Yw3Kx0OiUmzsnc0zihvjfjMi8cmA5ohm9aYXttH/629oCbg0/Z0jQu9MVkw1Bi
ObYiUiHpuRvVswz8oXIyzZ0U8JgLNArNHZ7tdF89KXssTI1rjh5VA36EBE8hbu9BoIejLi2Oi93d
SChngyqBY+GLxrlA284b+Z/cy2zjxZf4C2NAmitJtoqANmSn5L1sP2S6NLzFChO6m0TYlu9sGFZ7
//NS8o3OCu0hVmHig2YV4uXxN2lCPTLLATBKs1FpW6YvxZqt1cE+P7432Ups9z09AyRfv9R11LnQ
fpcPmNaxxwmLnCFF4c5B4/42a65sYN9oHziRM7RVRHYRXbpsAquFFXGarJTTmcQ5Xu5zeavEQLqD
FW5diOeocn+rzuz3iZ4FzZvopXZnSuebZjU7PNo1aWmOca1QkuZ17uId/PtrXfZ841gOzUqpFY7h
wmF8a5fDlud2WcJTSn4JV3Mzrn7e5bGaBsVZHRpUtr+im2g1FCumatqNRHOrazyibmv72vP/qcD/
6TfO69Bfi6yaaMJZj3q8otmNz29LlwoK3T95/gd0XsDO2jwTTdRFbxo/v17Jym3YLVtuBaCp+/RV
cKUbNKI1BvJhBH84u30+BgtpJsdTv6VbMr0KEm3ApVRuh+oDy+aAcZzWtv3z4/3dTolYTlQAz5i6
wunq3x9SF82URRgR5qp21S5zzlGOeg/nf9YpzLQ1ZhfXSDefLavLq2dK87KB7Q7N6sX27GtpaUb9
rChGdx2cOqcvbTqdNzLW5XBNLU8uGUlsXXEjOnrtIN/MXoTG65g9ZhAcqLfD8fnnC/E1dwJ8EvJm
QJYGTTZIMv9eCFPsB5/MNHmGGFuqK3kdWcE4MUfG1V5VbHrWonQbp4j72sV8JFzcvPSYEciBnmWV
WHoLHD8LJVniTuiIxyS1M3w0m5tr9eO3rz1dJHo1qF5w+l4cRFLfUuIqQ6sRK/N+LvmbWNepFI+C
eCT1yUP+zIZguuKw6QiyL70R5MzzQPDqY67sxPq2QvdmeWjPOfJe2YC/ooSgSACJQX6JDJTT6cWX
KxWJ1h8iO44go0vR7+go2zYFAMZ4GWuHKLdl/48VvPSqM7LViWiPPYnod3Fp8RhwkAVbNdmy0wBn
djTVARxJRemzW4jqkiP1GSIrqlrwVitO17lBIMgxuWYt+Kbn+u+vuHhAJaOPG6nvWfT1VYsgeKcD
sF4Ibgu3rEbX7M4+1dAVIHY6WVVceSm/MXT9+/EXL2VhqVNqGVzEWY5ivkWuf4zS9yo+jN2etEpO
kohs0FpM2KdTgAi8GTM7FOH5e8jO3zG03erZipyGcF8ICyq18++zNl9OBVO1fptfoy9941jRRZmC
W52DrkwaNP++PSJ2lSjLYYjM8jutuzH7W7E5kIGmcIDhYUQl/yacnc4tvX4lrePyNbVehhfJOgHo
icfNtQVa+VqYkTZKgTLbtlE4XD6HyrmV5DBq/lN6siV0kBjq5dkh+bMwPVX0+vY+YNiUJxjPCbxz
R6gUyi6UXs7AFf6PsfPabVzbtu0XEWAOr0yigi1bzn4hbFctZopBjF9/G+s87LIslO7BAk5hY+9V
FMk5OeYYvbdewDkmYZq2Wyn5OveXrhx+KvUu6f5Tjy+DhheJkZVoXfmkGz/rVyI5FEXCaiNp5O6d
3UegFvFQDBymsdWQxQdlQzvEyn8MmCORR+9HJ7AfG4VFQkhpTup349aCJ6dr0boFk6aaD9Jrlq1F
EbLQg+TzR4uMrwCD/T4W7eYFHwOnSoat4gMbQyptTItgvOL3WMRgRxxTQT4EPMq8leiXgaEFZ1A0
6wQGSqZC77c+jHk9dTQlHXCcsls/5BlnfG944TORTRlqVHdU7LCiy0biyT6UAxUghe4l1964Sw8Y
5C6SFaw1Cvi7swq0F7LpNE26eDgd7636dVS9wbN8M7srH+p4I1b+NKxLHK1LF8Rp3RA7CJp4YQVm
2a5GGs/iU4ThBlvqsnjQ5DlTcdOKFNwIvZYjrvwxs9dc+cos54HvXz4dugToXUmknfkDFHyci0Ws
nYH6nCllc9qLeCcYZlOZ0dFaZAR0uUmwZdDTDY/5vGuXU8sWdm3joxtlYAd7o3kTzTXU580o3JI4
7HXx21Ud//K5+3mhC51ThKeG2vH7goYG12XxaCx5abW+JeGGEzTsmfdZWo2YyRP/6q259Df++fxC
nTd/2rn6qNQaXrLl6FYJN6cmGM21ZD4V1XPceor0W849Ps0nvGcakezZW5k9VuoeVbRILtboj/Fj
ReKGm52w7aSo/gNHkkCrBSFKRLzH3jXp1AXdii5xIgAawqmfc9Dyg/6qAeO0PXVNLSzEucotXhq/
Ht6rCBRC1j2rtT/XaJEJP3RRYUwHxocnZc95YfrVfaHvVjasp3qX7UIWWWMTDL45AYO5+j1entP5
c/z7Ipd98q+LHOnglsjyIMlM+0x6C5uv2DH1AQthIxI5xLrOg1l2BTsHjeZipFII9NR8gu/1aWso
UDgOuLT7A0ww0i5q66lmmsb0Fiodc7I/SLU1tJTe9KxhPTIhcMGbZdfK1Iv3mp1xGZ5ZAE7OKRyL
MuEo9pN4YHLEBFT4IvST0Iu0cIY56Oh81Q433cvGt9gdtLspZTg5sTMFJWOkzaB7QvoLU7ATFlsc
GZkaxOp9/YuzwYt4DdbwE669pD3+da1nxUPdRM2IGZAUFr/+yFGvagnShK2l35jhc9q+1OOjzps8
JWAJNNSI0ukgn5zRUXFgla5WrOoBj75FBgpuLIKJ6Wv3E2ZzkBM1d5czGzMJtgrTYIp6q+Z7lAcl
Yso3Y2ZhIHiWaMP2qUer7gSNMRiSK/zcC+bf5TOPIESVVOas552usZ0VU2hG8VCCyCJ83u8fzA5C
056UYBDJfPJHu6WxEfuIG9lEj8ODJnlYeyVc3dA0POPoYT3RDa8VfkXRuuWroa2wOUBzi0O3NGeE
fIxmu9umAcXpDeODRf1lnlan49Y8ecXic+S0n27V+t4oVotnC7rWiXOmuMZL6R7hPgRRccNnU2WD
1wNLfmmPjBFHyPEfbeMhvHOFEoPe3aCsu/SVPmQb76PeH3T39BufgPKELcSZrO1xdoXUnl5G8pKQ
bcJHgI721QGn21zbdNULX/9v9/VsserHKuoagfvaelm+UQQ+4ra0a7F5/gkw92VeFvz72NrU1RcZ
XYskbgoGyDvEMtgKeC0nflhyC0HCKDY50iERR0/HAipqRdCh4gvr8KmtHZo2eufjib3yeZMvfd44
PC3DbX3BDJ9V/+3caeZo1dKh5F3mH0TdizoA8cy8WRQ9ivShcsKVCkBBK5JP68JXg+vyjp+JNMsS
/Os6zpeg2OVG3ncU0BOzqJwymsMt/EQwoBTTLnQzZb5JnwuSLGTUwIsaHeztv7/1f85h51uvTnNw
cf9qMA7OKpQh0YiUyEsasf5E2D1cIG4FAgQsuukqWemoNhCMtcDYwPop19owFxpXZAGj62WroUXE
Ufv7zk/eVh5FAy+TuiS7T17XfQ3FRoXsf/QK+W22Vr0ZCOmhhe9kx36Ne+ZkA1bON435OgibRrnp
NSqNr6FdVU9Xd/QLrwqUPZUQNDgdeELP7k5TyOVxOHYiw9adWazy6Q5b2jHI6ICsqFljNO35b+Fh
fKTMZkQ0trzYhnYPLyUD4TFrInhokHP4GrG7eGb2KJEgdjUx/UJzSf92mWcDx848hrUhEUrS0hLQ
+lW2XUQIJBx4ReJ1v64ziS5trt/+xrPnlk/aSZotcoxkZOpkMWS1o96KNk0RsIeJK/ji/fEZW/Pp
MdkWXnIfP1Qv471xH8PRE5Y19il8zidH4nOX37XKNps3uUbNtESs1SPTn+Km4IYCohrU24xMQ/wD
BECenOJIiXyXVq7ROlbtWdvxUQrUEDoqeSIko/a/hPEwhMHxNFHbQzxq7bDx5vkG5T/p6dXoaqOb
TkHdrpr8TtJu8zho5O2U7tmJtXTLkMA07qmrAUfYqhL5SanuUowWKc+7VCUbbMNRCWJjlw+O3l7p
TBgXXrgFc7kYXFRd/3FElQxljroEhhst+OiDf7/ykMJ1aF3rS92Mr8KuuSnfF2sY8Z3oCtZ4zR+p
IU6lg2S1nez26JKF1CzQR/az2uYMoaN6Wl4Hhm2O6Mqgz8Zb2U84KFGioJ+HJ/rUvg1koOjuEaEL
JL4TxHKntWzrUOMq92qIV6Z/epKDlsQZknUGUFfZCtfly5Xd6CclHFjHX7//PB+rLbNWK9uC358G
AyA2nbG93D0J/UOYrIE0D2gD+uEhH7YaZ+Jxn2nbopttebqpq1WKyFqwpc5TYNkyxQW4wr8F0Pjs
GaGdpn6B2dD0WyGogqN2p6suaqa+OG3F+mlYlq/dBNGuPLr9J8sY1VBBR8ARu5VGfTaxsBcmDbHt
Ecny0QYDc8ZMHyfCW3JvUv/UtH8YYJM9OTxaHDxL5pNHZ2g8oeHvchSkle1aHLe6BGsTzOa2Z5GY
q2HYyuGmmrxc2sijD0U4HlN2Gf8obTNaKbjcF34IJ1/PbIIhcivLtWq/DTeYm3A20fNDcqx9SqIt
3/HZco6w5V0GEkNCBUKe+Ko2/Xl6rRkt4q2c36Rip3TB3EG8ZblR74HAwNzl/ftZKksX4OzLAhhR
p8/G/q780J9Pc5gbxzDqDpqd3MICO1SvoWZLlq2/5yucSEAm9rNbVjbJo8GCaUgPc+xAWWYmCVBf
ssV997WQ6kh8+DWv+sUOczMxgDkwudxey9K71Bz6drlne2jet1KGCrY7lLv/E3yeHiI6pns6y79z
sqtpuL7ghRlfwsBaAeZI/IisM9EeJMdsrn2Vl0//v+7d2fZqTWKdhXHKMnAINqsHV6bL7FGioz7z
TupaOD2P+jbegu60nmEICwftGsXggoGQpWjicoH1a0o/Z0rJonPq6u7QfFlEVPrlTmo9QVkiMU+F
I88O5tmiccpf6hN1NUiDhG4udT2mytnucgYBQXSjvxlOVICgOrrVypz9YV8enWMFVn94AVAvkWID
M7S0k7dF9POiXrFaXZgcfP8RZ8VqZEbxgB+tI1KUfZRcNmTfS2B1dCM/0k8L6Q4R+nOVPPjHP/Pz
Af7v5p0VDsQiFplsLDcPFl45+0QnG4BpVwA6FWtFhkQFPRU2HNIRQMaIiLE6ZKSJenHvM8M+vVRv
nMld5YDrSpE8RF1HzkrgbHLk5YxZXDNa5TWbsQgYplzXkCVr/J0j+BCHGECF0I4A2l/1G4QBCZby
tfPjpc7Wt7fjbLnEw9xlUc0PrF6tvQBe8WinmjdE9z2tngMUPR/VbxeQkuLVTh9kpxWjoRUdrI0q
2zXxmwTa28WX/NJ98h6knAbA1pMm9O9N6FJ9+e0yzxZSPo9TjMpiWUjNTnhFsp726ODtInEq1NH7
9il0pcIe7sjtSKnRnsmEWpejNyWeHCxjwHZz3XJ3QdTz/a08q/zVVNZPcZZ3iGuioN6g7xQ9RNF8
pOvXhZCrDdT6xyusBe1Cl+XbvThr2855Uam1WMGHhVuuevHjBEGarlW7BBOTtVKLQTLbmJo0087e
6/fonZexMu1C2YaZZ4Vu9ptjsnIw5RcDj11j0xrsvvAKoLIu+SNm7l9UBhhbsDhZcJ9Du028mhk0
QG5wOIuAOSWV/qQ5TeRO6WNi+v9+3FeWO/KK78eJk1pkx6bicZ/cznQKjg1QRtx5dfKqj/ywoIyv
9fAvKM95lpbMEQaPFYeYsx5kMhHWJ/X8lUs+yCqzY8jk0y3+Dyv3c1LKmQa2K7qlcGvI8ITk1Bhu
CAvquG1lHDGMCp8yFBCoIlkSfO3SVXitqrzgjP1+jcuR/q/+mtQniTov10hjiqaM8QBSe4rRd7OX
TyPzFk9hU+EyOz4vqIBViKwfMK71yFNbrwDqBqEXEtm2IZ0dPbRmejkMqKdrvYULU8PvF6p8v1CV
Tndi6VxopXB1lepYoHMnR5l8sfXjJfHcFUEZU2HhQ8FRIMFItMnhSzRPyDca7Oj5dwYOkkmI7Efz
lcHHn8Pwj13dWgDGzKB/NvjEYxv3c1HyelmbcPRC1TfSXTt5qeohqqF7EQMKXaQjyOPcLgd1I2m7
WXAZX8AG7Ih7lj2qTvDq0GYMCM6SbyX3mbAyDh09qAX/pOnb1NimpauYbjN6eYbm/MN85RvaPgLI
WVCl/14zl+Z4vMD/+1Fnm9FgzQOoabaFwZE3+Z22K3unqexj75qDxzeK92F4M2lSvhio/Q17BNWC
tbFwCIl4KB6HNSWv6QFSoxICHNVTR6M7TsmetZEZJS/yNQT+pePutys+28iKkVOSknHF3PDH07rZ
R5vCmX7ltrbBpQpGL/j3LbogJMJ7TLMGyRaTOtq731/LvjVOYj6Ep4MqPqYMtI6NL+bu6+m1d0N4
gPbChZkD+Y4/MRHz28GG4tWeXDpgALeB5o+4yRDkG5spuz3mMOnZL63xOT2uezsnxCUNOnbhiggD
gdYCs56cOcudCB3K9LTMHTJkipt40xkbHWsUDmHrbe4fryJgZXH5Hn5/ww24SCJOOlFGSHDeNK1y
CZZ0VEUPZhIUIv5l5o//tfONkol2H25aZHEqocPt8VdUtBClOjpFpj1lZExrr9XwoJxIWgxE3S2H
l9K6UeKnYkbQ7Z50Du+Ke0re6/Y2wpIArHjK/9NCP1JFW0ug8pFe07a3rQAksAZOEGT0FMiVpNf8
UUpbC2MWKr/sGMT1eyWsemOVUo5mflhulWaJ4wvRnyj6ryTtPQKKbHpIorLR8f8Je4EyHu/azH/c
GwfcgETUVu091SFozY8w3xJeLNeOrGPCcKqYID95q0w7RHEVY+oTTo8lqC4VHJx5urtAsTXQ4BI8
fnWnsqzl7JDFdypnwezL6j8lbdF+8K80ZuRtCVaATUuePdZ0nVCVZZ7WkAuOvCxP38pkPaZBnj4k
VCigsSY3emK6pAdjsZ0t5GdEpxa7UL6FMw0tU4Qpnm5OMgji21YicOF2sg6juMq75zl5NGkCq/E2
bDf8TSrxpIWXF6uq85UXwfkqensWb+ZyO8OcMp5A6+cro8GWTLT0zPEGP1kBk4amP3SEkAAp3uzi
tFKFd0O6J4qgc0VffzgKTKWdjCiU6lHUd5nwS+8fTRr6E1PKUMDJ68lAXL0mfT1NgaS+kv9aLEjX
BDWp29BghSus2MSkzW48BKH2Lib7GSty9hlhIBoXFgoe5e4O/e2/l/GFnY6XW1VYwPD6EKSdFeVD
2NVRNxrRg7LXUV72a+Ig4M5bJw/OwwSTeJt+nURXsvwF3AxvkcPmw/SsOwDaXizUYaKffRW/0i02
c6BVNkkIlDmVTnDCtbndBXfL92s9q6+nsJjbeAijB3J8V7PM5TzNj+KTntv6RynywXM7Agl7mHb0
Snnq4Aa0+1gOxODaR/mCkfz7pZzV0ENZaWIlW9GDusKoNmJTerNAKsINxrLKHB3F8jKbPtU+oF4l
X4nBtSLrgmCHSyDeRRcBoP9UzIpjNlqDEMVcAs8pie8XwN8mGgBEM2rFIGL+1xHQV98p/NF0hdkX
Cr8EkOYmyQagfSL7RnurPtJfSRmcw2nxhVXyJTCtTog+oIE23SxVP0EW5p1kEc937YFeODB9+wnn
ItzolBhtrKbxQ76u+HZ+MXSFOn6ff9VMojgrcWzetaR3vff78i3Dq2UPN6Vi1/kqf4hqpIJ/th1O
SYV5E2FCoN9Uu9zwZhWvrqyTnweF5VKZp3Puh0ttnFUEam6EPIw8fmDCo9NSXR1pPqSvJc3aemdV
+KF91XKQnhUYLTP0m8MbSYeke/5xejMy86PikZVhHD9bIqHj1hZM1si1t0L7OYn6fp1ndUDZjYrS
FmXMGiGEh1MdsxOGUfJv5bNVYR7bhNNkdDjpvA830+2eeJqydftfiuAkeoTM0UsghINN3jKEtLMb
heSDhfpOzuTky65R+Wrqh7WnornQV43in4pn0H22kxGhMwYxZmThPqqDpA7INP3/OCeKS7179jk2
8F5QFMuoR+Tzl0aZFGWajiYeO3EFaqREIy/j4x62aewK2BGPOeW4lwwfeQSz4/Eo3Ols75JLwyaf
b7Vm3eQ+GQyRbpcn79jtQsHjBvHGlSenxtVybx3yl3k1zwEFSV64sW4nd7Q64+qu/68g7BK3MV9W
jgHAdOfbgm4GEhX6l7TlvQ7LJWIGxpcdH4sJ75YPAjry8HhU1lamBgefKBIrt6hDXD6O8gNdTv5D
GHC0ULuelWeryXNUY7Fot4nwe8zu4xflnrhDJ9/A6TRrAmyqXazfKYY3lMEpvaXCLsZdom/S425O
iMb6PafbMV1NZUCzs7k6oFq+CedPgK67vMyATPnHN2OKk6LKLV1gQEVbXf7PfI8+mh0IAfNZ2XL3
mRQyGnz500M4oond6D4cFzV0Ww7zWK2vdTT+TMR+XBDJgXD6IUj+EF8V/dwsclXh0INvRaIbrdrC
7evHvNqH96e1tR1AZMxu8iSuF+7Inb7rVT/T6E7740H/WjREQ4D+7rO5mdYRkKvbnGT2O7wveCOA
RD3NK0gqjP0UD3zAfNOsMlTYpJczkfwMiJwc9iNM5Q2dvrt/7zsXFLeGIf3vp52/7dWc6n1d89Pa
zeKMQCyFOSLbJtNKHRzldtHYQum7TQj1gqfRwOeyVBt8AilJrTPC78+vMbcuDLu5JIsjPENASSYu
4nvlbxTUctaJSyKNM/eLieEona6a0peBafVKPB8cLoxNhpLbagT0IWI7JOkuN9CqOKnhSo3NojLw
O2Ub4BEL3I8JxvvpRvyEsReWwVbNbqRfx8+5PGiEXZVXWiKXb+pfv+CsA5rFnTAcI17gZTa4UMMU
ilki+eqVik2UXL7fC0tT8fL3djsFwiMu0OlFEuzQWO4qQM7Hfz9lgoouLCnE2uDwFgfgj5lv21pZ
0fUib/BpNaXkEXijuQIRQyUvGVB/PQM+ZGdrEpAD5xjTP3ZhFyikU7H1PZjvx3TN0UCw7IFsA2tt
kQ40b1uCsww/lNYkAA3zqh2DYgxUBPZILpSAPR3hxrwRVmSLHKPbYd4WIDES0c1pSw60EDwEvPg0
ov1xD6RcQZJvERq4mzEkNn7P6IUTHnMHNw7G38gqgno3T95RdY6U8Ztj41rzOpUfc95aQBXPkrSZ
XtWGxEIQHTBenVZ1Wagu7pLB196j2JX3w50x7hrNRlHPZDSnlIQjhyxCQkMTewQ+HgmyMGzOLWkU
HCuwSPY0esLx/crzWL7m5xvK34/j7Gtfm/T543YWOE0TYIUYur1V+P8p7WcGT4vEdHwXA2y1SE2u
/NXX3oSzD/hJMSJGq/zVCFrM1YJryxN/6j1zFz0u4uUuczq2pNOVloe2FM9nP9nCjcImilv7J3BK
0+MhwjE1L54UCc9+/gBbo5ieYv3EaWCt9PTpMUqjvMgRkeoGshy62MkSy5HhUKzrd6YccRkMPWCE
XUy4RsR/VRXX+G/tqTEezPTdtK2ZHrKCSJLkxk7BZLGfyldJfSiUJxWKEKqfoCFN9LQv5GBMIKf4
0fF2iveJODvG/EqFcURS04mfJzJmPv996y+0skAQQ6AQAfXhq1DPWhrSkA6SnhjzwVjAeP4QeqQF
JuTMOWG2asiLqiUGwoSV7kRja1lBlfpLejE+ESce7rTTA/Z2s33KEKqEYVBPt7zqY0WTn91O9kNt
PVo7ccLWCFQsAbV9IDw06LrtFO0ATpImpa1yYPxXnuwFTfz3n7WUjH91OotOGSeh1eZDFztjtFJ1
txE407rlo+Hj8JEDKXmRhqcF70y+y5XC+UL7cuE6Lx9l5macU84OmF2eTvQZrJmpTyKu1eo2ZlAG
EOhjkaYy/LGzcNMTlcMyLvEc2JjjaAEzrZe9yhlCVwAjs+qveT4vnSW/XdbZWRIKaNHpWTizwjHe
xuGycdKE6kM/GwILitDRoftQS2697u/7JxoySuqWqOMsn4jRVrxu6Lm0AP++UWdHylSIT1NlcqMW
UJQgu3K2QXmwTjaWl+ZM8/1BdoGxIJ8hDPHfb/6fFtb54jf4P8kwERtQ2H1/RfRaPmml+eduDJg/
ppv2Nr6rxDvZdNrb+VHqtpy9pHYphtovWhaUwwIv8Qt3CV2+uV6y/VClI6CAitrxOlOkNKvr+rBL
X+4FEU6r01jAjOfi8TEhyF0/iTNf7kVLv26RzZH9LG2j6qMQ/lPD3xOtMINsEsSESgJUU9ffRX1T
Qu0+7XvtNrFAXRys4iBgovn3Xbz8qls0COHYwO77U6b+tdDyphO6uIoW6TVaXIQ3NCJi5BJ26+Sg
bYc3YA1k45DCabo5GGhyJaGtHv1U7tx23lFajpo7h88cZa48YGg1F7Z3YhkgrKP65Nh0tgxTpYTE
nMeo7nm7TncZB9n6iTBjpuf5otmAJxhBvtMJ0O5tMf3d0UitwaHJn3rm5d22nd7EivZGeS+Fq35t
yquhJJje4w0JKVNWcenIBJqS/GPcyt0XOWJ2KQOSkY6Vs+Qn0iDHaOWaBclx8tqAexc9S8mhAmIh
3irhJut2zDJOVA4uuUfLnLc/uujbMD3XaGhh469UzVdk22JybgvpPnQ10QG2YmITHj3S97T5fRqQ
5SokhhYvfXNXlO85yh0Biq2RvHKA/xDn2u5FT1l6nPVaziq7m55L/WGuP5LKgvYtbLrhTjXvZ+Xl
CAG5Lm4y637KCFO++kQuPxANxZgukjR9bk8diznOY4k3OW/cajmDC60jZrdJFFDYg+tdJH3IklaA
hWfiR4ELv8zXlI4XBnX4+JZjNOkgOmijs7dCbUdTkDska63XYjNj0+nweYkBqgYTV1dFapGzTMsd
bd/8HyhOOOTjTqWd7JDrDbinbeh4Lqm3tiJ1dkhD82pPA9HjpZdXWZIyaL2QqnO2NQ5TZghdiSIy
Cb3OE77M2ZPsnlTVyCfSl9606HA490WHBtJe24370Rdej4i2bkibUuARujmZuu2bafROSzQwUb80
DY+l7HQKnd+nlozGtNkfI4vA6PtpUunkcVRHllyuTZDBYCxWdbZrxEDmCa0we6IwIBHYdE5I6SBN
5D7SE0X1I/gPRfqear5KWRt2RDu5oKH6+VAWNz0SntbcyvF90z5O4h4JllW7kAjh9AD5jl01Xysc
LcmFWNzI5A5w89EPe1XkR4/FkwCXj3WBAlR6k9pbS/RQWFdELQ6umr1LztzcGsVGjFaZeCeB89iT
ZgCs5ADHpGQNtQVaROuB4232i+BcKFk6waCW3XGuSIj9UJjUKgFcWIYF8rgrw0N6E8+vCZQJQ98l
JmG8x53c3cXdPlKeFBjLQsFspn3PwscTsV78KcYILqiQ3zK/JqBwdIjaOtU20bQC+NHI6Tj/3y04
E+UutOBvBuK1OdjFDwQEf03HhIXB/YcbtGmbopo4JgB6XBCjH6K8GndxvGqoOb36gGxwWKU+XKH3
fgZE6uGvVn0r3xy7VzzuMJivrfQLtoIlo5IBkqRwtEN6//3jCoM5N0u9Ein3nLkNgHMvSm4UQ7Kt
vZLJZHRO2a/0+ncY3YcaoLj5FhQ186LlVeeN9hWE+EdvKj1Z8GCoWhYoIDyt7IO4Jbz0vw7zrZd1
m1HelAPN8PRJLkVECybn6nu9czpsNOP8blrrJfz7ykfv4j6mKZiiZGo8omy+/zpLjcdYDpEDW/SR
rfWAOlQKpiML1IeniRBMdlgKCp7uTvGae1A2BBarcJhQ7HAA3WJI+ZNucrWouaBpX0zK/7uys0Nc
Qj5b1htcWetpr9yxCffTbBOO2xJquCjuXc2gfeH3nkETwgbl25I/eX8Nxaks9fV5cfX3dZwVV/Ek
9XHFme7QLJPDFU47NbPlzemRXPs4mNJtG63VYZ2OdzzOis4lADT3iMAe+zlZxOJGQU+pB6fGr7KN
RrSauxTqKUJUOpaAov79QC+o37ltOkNdSVqkiubZ65qJHTaRkW/CwIGXJPQ1bM8Vg27RSSHcKQc+
iO5isKxSr6NpepXb8POFogOCQ5CjKIvmx4FBUscmM/NRwNjOJh7x05089ak9DAMEqOGMm2lPgX5M
7Xx78pZrMV+03+NTJizT9u7ozg/piiNycZVl9vNBcmUyn2xgfDCZz6vkBPW1YdbdQnfDxmznmid1
TnSro/mQfuf36La2yrp/xRM4eJKrbZN30KnHjE7kRuiBKIU+nnQyhQ3tBhXRgIdVxg90r3Z7QXnS
ytfIuCO4Zqo+mLNyEloqm6XVQNxy1ngk9g2nx0j9zIvbft5o8Ybxdzl45tGN5gMHpOEzru2JlT5s
jtaV0vbCvOvbT/+j7fu7tK3qMq1Dfnq+Q1GetbYh29NNON5HcGz1fXxIOdZiHvEInWl+5zfXFtGF
nAMuwDRwZwGy/Lmvj0NoplIbhYdauleadd8As303S49/pndwLIxdPlX0LZjM8R+dnG7aaImfRU49
bXKm8dKWnlKXMNoAo2Hd0H7cmAGBPq86Q6+T22u2Zfg1E1tjHddO8yH3tkZeZbWaR1xx9skR7Xw1
4h4+oVTytTfkPuW4nhmXmDiM6fjfhyYI5FVtbHj3jq2jELxOw/Na9/WCivL7jVj6R389CSM7zWFZ
C9ZB7F3kVYz+iGFEvZndxJ/FDQRPZXzmWCb1vhQiqSF42lZu8ufssZns46tw0+4SJ7spOjf6rSdu
JLn40BtGlFhXF/FaWq7+JMj7nT2RLV/eI2/vBW7Oc0SCRbONw6CSX/695VwgkX3/TWdlaJYtCz4N
rQP9zWq32I6OG5QFOGp/0b/fqc6wmkwvqnyatA1UXcIoTqul/Kdb29pp48uvcrxkHy0GYDfW7I4g
VEpmY0KHUKwjkLrXesgXuuBcs6VgS7BUSaZzdvYcJlU0m8m0Ds3owwF1iucRjxCTtRuYDtVDeEKo
2htMo5AoPBbRhuzcEZ299UwAsMEsDW3QA+qA+QOZKnHi4kvqkIQjbJvf1SbzVXBbRBoXa1lZi+xx
1xA0F0av3y7/x1xhrNNyHnTrMMAPEd+kO/OGmbqrPiUb7XB86tl3f4GZemgP2ja80x9PDbQ+VynA
+cPJiZx+ldwpZGc5LVqnZjXgXLm25yx38Pt38/slnn2IpPbYhH3LJc4PS/6V6kX3mUfe+FoJ+qCq
EDCqpPLARpBf6Hg//vudvLzjLX1A3ZJoiRpndY3caaXcFFmIisVRAAKGuyUEI+GWQHFgdhQhE4w8
/J2LrxqAon9NY/AHvfDz9//vCs7qFzEx07GnR8WYTYGpjZBKcSvF7cNVdND20isDN8blYxWgPMiZ
4VJasq0hMH2X+A7+bu/V0qtFT89Wx/ssof9BZWhX2yNymd5trU0abnVyWft19QI/1dOckL9DrNZ1
6pdP9Qs8l33ykfwHuwMZdU7CFWRwV6MTjTw4s+fnZC2vOQRCoz7kwfCKLaR+BR/iRY+qP75H6J2B
86YOkXX6iQmZRZTzGinR75Nqx3B+jg6cuvx+iRW58uiWLfBfN+5saXaCqNXDlIYH0XCSD/wU7vGJ
YYP8i10eg8/S6CSgI7tGNri8Nf/vlTHPlLZjX5QU3Ul4QOw4YpLBbfRxClfMY3J09uhSDGcYSGH1
zHHTQByvGITYHC3ZwEh5am/CTflIq8jF5d0ptsDFQ3zSID5oK/73t7Dn1FfVJyb2E6TWoN20SiDH
fousjoN6ti0GkgLc9gW/z79v6IVDlSmjf8ODxeCDGv9sf+61IZ6rhhPh4GQfasa5BfJiuRLTNcp2
lCaAa8QjzX/qs3J7StYDoOD6bk5uZG0B9ir/LR6g623LC5rx79d11sSl9m9muSvCg3lTdU5KP3v+
nENHJx7dXVw/462mO8L6Wol8oaL//vee7Q1TP1S9HHM/avrU4ophnPqu38ZPujdQkuHMt639gp5p
IWixk6bP/UYKTluIAaLxNADA2WgEnaBndMrfFG3GlTzFP9rLswUgiyrpIaIGaeMHX2yo40weMRr9
cVpEyFJat32vn0hPvAPkhqyhzxlCuDKWbm/xHTFKxNnXfV47+po/Gzd0l3DQUjAzKpbPO6Jdr9fz
DHvnYOVvRxRvfMeYX/YY4c19o3xxIIqrR4WI6cw/hUFU/oIVIXJE2tFid/BmqTfWh0iCTufH8T79
TxSBgyD/o/X3FJ9uU4aYyhrBRJus+Cw14cvwxqKCC63rXh4udrUWiE5zGFlTMv0Rx+zvm0paglLI
1OA8wb9Nf1Tup31T2BnMCZsaInrLSxeCd1i5c+7JWpAaDnwokcZ75sDMpMQOicGcbU0gUgnh9Wfa
BBbGNvXm9PbvhXfxBQcSh1mMLiHH67MXrZykxhDi0TpM99FHcmhvsbpkLkcIKFtuZfeJA66Cjl10
ZcVL8oU9FLGrAlNLBQ9knbfcOtGcWqAn1qEzaOw+z+2m7T4sAbZB8Z9UPUrzHdob5QSHZSWHXqw4
QmczLatIDqVJ258IG57QytvSm57Z0heaqSOowTdac1+zT2h8ZhdB1dzUfyjP5WcbBf1pm/3OP+uv
FggpkH7BbSWsrQF0UnpWmNzwxq8RBiv1Sl93fvOf9dHwTJ5OIs2UJy330pRJ5KYegJ2Y+z9eGvE1
LzxB2E0ANa3FYYO3M6SUX6Tp0P3MW1SfKOURoorNGtTvwEg93g/StjHuqzIIeyffNoUnK17ZbPNk
Pyi3JvX/I6JTjWqgxtUFA9Y7Sna7RxlVc6VQdF6mztepCSa7IIgXCw/wpBD8+SPuj9f4+PTvd+TP
Gjpf7IpMC5kXROHEfLY5j21iaF3RW4d4uoP03xk+n73Ta7U2fPkZARjipvIBTt1C8Ho6Is/dyCuK
NbC83Ya2oIz5C3bNGLSpp/JP76VIHBBAVSnAIHsE0sCQPfUi9ilv+JII60PlDyY1cRdCpOTEQU6q
CSR0eCgf483cuRqQxXolVqt//9ILdkTURn/90rPtXp9ySR9OHeLeP2YC+nvhRgvyhsn0MpwCHB77
SzCqHhAKiynv2QA7c7PE8jFYcXDC9tdSLP8faee12zq2bdsvIsAcXiWSypYtOS2/EA7LzFHMX38b
vYGzlyXDwjn3pVBVq1CaoiZnGKP31qUfSgLfhnT2gp6Koe7rurMOtfsfeCgyRhia1IeneNLumsXs
6whx8WODl+JBYEK8aFGXxjjdhEvroAKyM28acYH+ZnzOfAeYeuzd8lsDD/On4sjUZwVoO0SUA240
Y4WeIMhno8v5east/SUdnHRWPSNoHrdgFd5U1U5IVhdmUek0mHgPBTyefUbZwj+g3RijtcxUz2fW
Q1W54WktcrMhXsVtEZCvB0LStY3Zuy3XBZ/XyzVLu0U3kc1j5Ri8Gd5tcog23BnA8UdPnBUpZK0J
aEa8rkjuidPQk7/3xSvr2A8tOXMqS6LfJ+8JqdLZ71PmpjxoKrWyaAtzHnzGZI7IqJcupcLGHQxf
gVxtrmnPIHPrNT6kyX5UjAupsWNYU60zfoRvcnplXD80XBkXrVaahDLQsPMydZ1Vo+CN4VTDe8TC
zVV+6SP/fqS3tuVKvs6B3rusNUO3aIzHnvzxWHkqKnToeAT21Sc0ciJhZ1GCEdonbuZQNn85bmvI
wNTbtHv//c37OuCdT7t/hzvtFv8UHVIxKbSoF8xDToaguW/DraI7VpPNq3TfBretsDCrTWnZXJRA
SGMFGV3RSUiIYS2tydD+KHs3VZ6a3FWw3ke3CX3HZtWUNi2ORlh20SO7stctQD1Lus2liqq15y/y
YKEGrD6E5f5tgcr+H1QA33+Gs7WzxcwrG21gHYQN7tB8093hTlnVH9ZbrMH03PoPbAk5BFyS/cSZ
0S+sbk62kLgUPn5/wsb0SRdPWCH4EGcx4IrzqmvSeNx3O8M8GJyiNdqtS1971splIKyGnMiJR01E
XM+JDU+/5bkU29l2eXe9bKGPTiu6STnpUSxtEciOeJtux89CWnH+rsUVLvk+dURjUWU3KhbTuNgl
aBu5QQ/EwrstWJ/TbeiTKt2mnJKeIutuVJc1/jwg+MKmLdbYmM1gMvIMCcazqe+XiYRmfkIaVXCs
Rk5YOmWyC2R30BZmvsTQzL3caO8NguhNVwL+q9NmugbJ0i/REMAqqRbTcNcJHTx/jWRN9U9Sr5gH
fdhp7VHQV+SflPEyuJ3qBNF9POs2xTpKZ8laWJnOFKStuBQIJws7GxnLz4uWzqLcTrtZBpMDk5Yx
O8EPsGaeuUiIFieDhHNWQr6CQRVJ2wk5GfRU1Nj/+Y+GZ3osyxaBNKjyvxx3KgwhJuFtwD3hT9qZ
cGUP/EHM8/0bn72JnV56ghzL5sF7mIhqpwX7cr3RVyKt/MkmKy490EPXrtTaD/ucApeH1UpTgI5d
9LB8uavrQjIP0r6UFk3KpWa8hZPwle2CmDBH0pUWr2P3qfuAXdaSsiqFQw9nHE5AO4s+mTU1aSrD
lJNprI1kXUZb4SFeee+tvEisOTl2acgtMe7wha8twjise1pdwtJrXB90Ps+SpqiF/M5Wc+eEaYjf
5MpL+NO9SWEewSmjyo+G4qxwcIpiQbFa05wqLm5rLU9UT+ha9nOBSyXtDglttSMltvxe44um09Ww
MIkjP393N5QLwFa/rwo/ncL/HdA5+qMckzFtGwZkiqyws+AZpZ0w2LjnlGKNOqKgYvchPPRjP2+q
5dQsMJdsW8FfyKpe+95Ea6o2w7Um62U/nr0LfDgoNEVnRpzXxoIhGtS4CauDVTmFscrT2k4yfmX1
U0sECk4r6XSPUsQCoh3AOtzI/VorFqqxMAbktWuZvrZyRCPevZs+1MTFnyxZD9WySOyegp636fVw
ngmQPhyvaxcqxRGf605um1tq+zfKVIu/C5CGopMynbFb1j0u7WGeE0KG6Fzqd4jG/OxubPZIRkfv
U6LnWuQH5Nq5/DCmr4p0/P2HunwtZVWeisAilBp283Oi94i7KtA9rZwqAqRryeOSLm5v69wc5zAM
JAz1jkxKmu6GNSygaxfty17n1+erKHtEJNmI4L9v0JY+9HDzmooKTbVN8KJprnVyIOnnpCLn8U06
15qPFuQYzGOj3KalDYc2O6Cv/P1BfPXAvu1jXwNBSqbQRMScdLajimmblWrXVVQoK+WRNK/x3cw2
Oe87Nqn/eJdLogYXVCON5M4yXc9wcMlU+fqUu0a5iCy3su7pW0gHbZdho32s19lw8D5OrrUQt4il
KBYAfKX2iaafs0+oLwR5E9CLMSCp/a12wq3VIzWaafbvX+3y+jF9NXJtNeQy8FvOL1pdLuVmlInV
IfacqRas1eiPnSC4GRSa9Fp8r1EFCBeNbZqrUFj3RFG5nrqKPbdKbtUN7Yjw8fchXVYcGRKddxLe
eA9xlZ6VyLtQDK02kSuIhYNjoHxKmiervTF0IGBLo3keqpvae8P/Fd8kCFq8O109asZaFAUnR+LU
3icUaFP1w8eqnLYOcSNfKcEIVUS7M+lDYHLImxsPeUgWvYke+tx9pZLChi5GfvBPR9iRCfVllnat
fKAwHPp0XEpof1fm1aVeU4aXQ+iKSC0e/uq58E/MLVn3al6wNHpqnMG/k9Cpu1pBfBLBXeNb6QUz
VWRyswua7TP1m2IkxukeNJUa7UZ9O/QHoMW/P//LXvnZqM5upNHQ5Wqfq+UhlhZjOm8gQC4zZe8P
68kk7oCoWpApq60qYZmCQAjdMXKuDGHa8M9euG8P5uzN703J8/2YIVDEC26bBQTkgwwXZaZTRQFc
p88t23+78qEXPXomG8dUEHCGxjt+DnggsFkRW5m3XBC3AfkRgztxPMHf8AjyRazeDDWirGp/4hBG
j9at+7nvWkM7/30cl4VpGSkoQwH7DlVd0qb64z/3EnFAKBrFVXUgei7UuQc5fr5oK7uJVwjDiEtO
2Q6WZIx2i/dYO3ggKAIPRPJycLVHWIblovT/BCoCt98Hpk8//NmvAlcEGK7KpCUb8OwkoRt1SyTe
qTrknxzSe7t71VLiBe7Y2KR7aCLLseR9pYsS78vmRdZvMvTYENMPARHI9SzsaRm4YHB80NuNEwWb
/E56GnmHDXoBw2krI71K/WOiguDcyOUL+RUxpU6ALdlGBycV2KXuiNhQ8zdVhFdbrNR4P4jA705P
OqihgSKBZsy6aF/qO0u/FTGNBiNhRBRVsJ5F/lNfuOyv0DeuWpquPBvjrE0yipI4mPi92asAb9A5
hXL0tT8kwg51PAm0kRuNByl4mhL+CMGoRAxaaK+F/HXQFxImcoyFSnf1V7ukT3JhgEpNLe0rnvm8
WiBbgxdi80SC7VMcB+EezCWqID7rJ4u3m9Wbprv3QYxjWaqqLQZIuYfIWTjXBNk/7DWMRGaTAUgL
r/X8hKWSl6Z0STrJdUk51cOVxOS4Q5EDYyG4paWFC4jLVr+mEMxdhR2UnLwsnIf3sh2t0+t58+bl
rzaNCAUmDokfdPy9ng+WNCIglhfGPj+5ubgv/btAvCmG42nci8IT3gIFHZpwg+0uLz8kuz6mI4yX
GSdXNhBv7ReL0KFSxUEuvLW8+Um/rUJXbJdoFCpogsJcI+43ufdjqN/YJOcaKHwELU/GhtttXSx9
WLuCYU/rfBdNYL6GorNke0f/o0DZVd1mEALJDce/5E9ySF4wjEutflMFxx615wmMFBkKgkZW1nND
DnNhhypMvdmAd3JYV2j+/W25HzbBA4JFmRt/twztax7dH3YNHiWFTFq7tGcuDHR14ze6GcciqCNv
DXE3tvCuz0aEJCjslxMEtrwlorbCVYNS9eXq51+Wc3QJ4yxQZkIIEdWcb6ZCpISt4ZXDXQtBP13k
0jpC+YqMwq/oUGF16DcmtUtUaAmhZUvaRNmqCEmbv9PbO3Ik0aQ1QF6KP0b3QOLv6YQ9bboRi4ot
oh5xyP4s3ykN0p5ALNSuoKA/Dnt+ss5NabdkEL7AO0kz7i5wrOfdbXhffFJdbPIHnyt1RZD8FJOm
YYlB4xjMB/qOkaMYczW8qei1y8cxn3iBQ7cOkp36BVGgsh8uKGsgoK6poShkd0oBvQBln+TrVnzA
tkgt9GaMd4XpIgunF6ye9rqC2Sy7GYA4kfvGueZBx1RJ3AIUE+8jjRZlvcg2JKIhM0METv+4OQbJ
Bq2PWt9CDNSHtwGuSdsudYlth2C00lDQYgbIgHkvT/JMZTCBES66aG50+H45pFKL9tmVddKU5Kpb
ylSUCCQecjdOdnVyMILbTt1VauCqxVNo3AOj4f+GnZiEoitn2ssG09dMMCfkL8XRiw20GiQrDupm
uJtKo9VS8nYQzm1MCvWyMm8o/sMHJV/1OCyV8Fop4+LkcvbZ05//s3lX+G+kDsnwHcxKwVuLgNxW
SnoXuVXgpoCWgtcodyLUjrJzTbV6eV87++yza4oQCp1nlXz2yUFO21YryZUBDszhCNIuDZDirJXX
JEHWwT5zrWx1uc9Mn87Lr2PtpT16rv1HZ1HGrVcNVBvHKRW6eQG5gc0+QDNUkE5JMq0juplJFyx0
iQZLsq3g/n5CuSwtnI3h7OlHemxVo1FPTyCX/5z6l4j8McB6p7WnbZBWoTkf79J+p3h2K062dTN2
84a2GNCTwaALSspGXB+jv1f3votaEyNDLT2dLM2vnKHv80Jl86vVOJ5GptKDwn0CtnSB6UhZGcgo
1WVvuSb18hYV264kHnAnpGu/2ci4RLzu0ZNe4+qaKPbamKbd8Z+5qnWREagZY/Jehs96JS2FebYE
bjo6FBuuSpcvd4izR3B2qD/lgmSkxdcjCA+kg+8Mb55HH6xdBNjkdqytMB7QKi8XcGGuLgrT4fTb
4XX6dLpLGvJfwEfnZbBEz+pa6pierasCMzDtwFpBA6oUp0G6M8F/KnIdFqd2kTYO9WTKYDpN9fH/
UNb4PpLz+pcSntQ0U9ioaFQiHMDfLAGHQkQ7cqwvNuIexWL2Gb3hBJ6JrugttHIG3v3j93fl0p19
Noyza3ZKXHZf1DyQ2k5fRToTxKTPi6f32hEDB5dTTnXw//tnsKY5+c+cC7XUDIqET+VmZ94FGkX2
eXiaZbfhkrv3i3HjLfUjCGcLbQ2lUwSbVyEzl6zIs29+fsFqwm4IBH6AYrgR58YzkZ89mvP5oLsT
DGgf34Eq/UP7CXcFZ2Jcv8Sm0RposGynt7nbvcXSzCNitL+icbnU552N7Gz9UvJSrM2IkRFC3nLD
qj8M9J8fuHgWuk27I8EIj9vE0rl55kv9cGVKXHlHrLMNpC8aPe2mj8dBgxacTUT/bPj6jj/Mh9d4
7T8QUk+TRDwtofClru+Ki6v9q5/Xif++qdbZspQ3gy4YNaNQF12y7kkNUGcq6FC7fmv6GepY4Lzg
IkihdLAWesbd1eCAaepfrhWQcEWNQ+2FrzBPxCpOzYJNnPRuBBanVQnoDI1FseU8bzm+9BnFS/J6
5rGIzckFLEAaewbMh9sf4dv/e0zw17z474DOHkmmnEylNRgQDb1sFQE05RaNRdX/mwouRRGwu2gl
b/AF4gaxCdy4MjGm///FA4HkoOOjRXt1vrf7OXF1vs7nRwhEB+R9sBpm7b68+w9F0o4I5WkXaBBd
CIFXl+5p2v326WdvRaA3TXcaprcC1erJGTXeA8AFej4flwDTwKNRnCZcqdya2Qpd9+9f/pJvPT18
dcru4q86ZtPvS1ZWNmWb+tgCcJlKi6RdVNhYCErO8hWEe5Gibfd4yl57z/bBZQpbsbvv6n2Cy9u6
D2w8G+gCBgfDGjxc3G53cCt1y03QiepzI3ivlGPYPurRFMf6ftoIkUNY2u9f4ee1/r9f4bw6IRmZ
lIq+0N/hfVE/JVv8q+TLfkaverqYVQe0rLq+Vq9AmS+dmDw58ogIchR1uKnnVzKOQnQVBLO/MxPo
yPK8KG10GCdaHwSHhBx1uO2GwupkLH1h1+Q7YpEAYNke9SFbczMaUaj70MI3NlmzBXVxDQBxEW5q
9QqR5sfDq66h5sPQNsXXn22GksWPbLV6f1cAYoDbGi8r4Jikpqo7tFfwdSj6aS//E1z+ZyRbRnaz
q27raSqfT/XpAI0bhBoJSa/f59owmFmqNlJ/F+Y3iO37jfxJNSI53cnVzCS0RHnrcA1nB6H9LMb3
eAFQUjm9SQUPqdtK3U4EKjJsT1zVrsygi+KoztWeOjXrsmFIuIW+D0w0UhXpOvs2mtTOMYq9+pDY
1RvLoTBHfSYt/MDBrRmvqkWIWwTV2tOVEVw+mqm4gEEJAxeO/q/7/z8nBzEtJUX2vo6POJQUiWLL
TAZLsZIm54E3Hk8KHjKq0VdXv8v15/snn62+UqJHmSLyydJRR7my4ajg6/bpb/GE87aZh82zPCtw
Pm6u3uimI/H36SCThjpdHOhQc6k6OzJ7vkWOYR1M54GknaUSIRCjPewaVK/yaiojZE6TzjGIUN65
dmW5XDQAT9EY4h1WMc5dJMYUjVp3tSQnR3nBIqfFD5oMUh1kD487RzMF3Zn95to98jIZ4uxjz562
6fuZnudKctTv1Bf/Eawm2w1VOSlxQX22H2TXABpHdbxrj1XoZLiHdRsWnXiTnagtpbi41id/E/9R
l1cNWxf74NfY6JJNcMmpuvD9LVBTyRLqEzA2qKkasN+GOniu8SAsNoF53jwkwkIJH071gYBEldsE
fYJ4TTOh8p1hXCbNostvJBqn/bEUd4GybTVI2sTxbBp91lNoehTep7j6T6OyJ65pjOJtZt56rvis
SYuhfpa6h67cBRnoZuNNRyLbuWYAE5e/K5UPJJMzf7ytKMYUwD3C/okgiaF/CiChNvenPZ7l4S1/
Uwr8dIsrr+fF2ZFHwwI6We+BzVys9UM/qkHZQ9gR11AiyN9Gldk9DoPDwv8YPA9/fUdzstd0dDPh
GMCXvkpevDw4fg1Bl8mgUKF4nTdOvLyUhk6J02M316plaM5z4Ao8SKch+duYiwj/DJsEoXReY9m9
+r78/AT++/Fnx5Q217xWEIXkeFp/ieXTG4lApZfxyX+gZrjljUGhPj5Ku/woPnk319ozxrXPPzu9
N2XTWqVK/B2UXG9tYgAvYWahU3Bac9FglEOBli6l4IEULBIKlJpTq7g7yXejq9TrgkZ+i8hmPnLl
ucXvrhdud6iO4SQmSh8UcVagLATYqk6E86abm6JrJI4KmJccTqhCBEH0M+MQ6iS+4YShrEgdtN2M
5Bz4s+GW+qPWb0/dndW444HGprdPDuNrgOqj3EbpjUkAWpI8CrAY+1sJLxYN8X2BP7d4g9Opn3ZK
OcuIovl92l669M7mzNlqMySl3g6nJD2mn13qDOs4XhMDnc70+iExnJHeFAeCx/6+2EtPPfVZgV4b
F9Y1Ya0n3KyI+KoJ+FsQoHlPhdjINtYC3g85mIjKVqblXPNp/DzLZVSWMpxqAr3OduLc705hLjHL
i2d1Ic5Fx1SB25KjxZag3YFkAuT/h1/loK3Eawe6i51welr/fPbZ7X202AWHhKdVczV8iJ/kXeOI
n1YI3xTXd053TX6QMF0gVABb2oGRmOVbSMcT4UcytyoLWizOrh0N1GnZ/bZNng3rbFluipOQliKP
RF1AUEvxUMwA/ZJ9bn6Szjn59tW5LhzFT7GC7Oh9lsYEvyoZrro31dsa7yvZKtJahG4FUNOy2/aj
BZanuqnLfSo8wfnaa0nuoHrPyPSI81Vn3fV/r7t/LsUP01chJU0j08CiCXz2EtMNPUVyF7CG4SaI
wgf1dBiGvV+5mG4rpEMUlPEfvPd2CbJ6HkUzHmnzAlfWU4DJ84WjP+VLSSaDD7JoKWD/9ZaGuhYm
bZkrBPNiZpJSCdMaxgc6ymIjZdg+bvxbieAZ5OUd4OpZgVESKYtqB3+l1e8v3I/bO0xLvhnXa04X
0yr2zzFu0KKij2MvOTbaTKa1TiN5m/2R/bmQL40aks0spgvGqyVwkkMyO/Mxohjzcd5sk2WFMtDJ
uQH7VIUyw2ks23v9fYCXqkDa/wQ8WPTficbFGvZ9gJ2idG0vRckx23aPAnKY6G/Qu319XyKtLgw8
xf5+yBcnC2ThcwNaJgZPMRQ3UvCq1zS/QZ6+napbLz/WyZ/Ge2Y3jJ122WB/nTfmUkdsrouruLov
xRsoctmwCo3PWLhjXjg6CZUnfiLRbio6dwo/w1OVrUvpSUKOkz6qhR28BLvfv/Fl1dwwuGxMCiCD
Gxk57t+/cZTH8jhUQXTMONtrkIin5mYcPFvxXH8cn/V1vo6pkY62IDrSiz6rAVBRlqr+wtbRHtLj
6Y1EhCtjmlaS76/0NCaTjh58Po1c+e9jGgPDHLwii9jMJgtvZkub4JiZlH/8BXU5oLPpttlOAMXm
SVkNd9q98UEiwZVRXJ73vo/ibL1LT2NiWRXQdvzQkHeJlOnQnt3zhMpHrqPqXxoH0AINZ3CjZX7P
22MFO7oI5rP4nHLMeIUCsrh2K1Cm7/7bszn7vXyR2/bYFdGxZIOyyTh/NY4cRCU3XLbHzPVWIukM
wPZvAoxFd525QHue5JtxbT2M1KwiZx3s9NLFyINdFOfXlYd2eQ4xiJWGoaqzhiH+PnuBxCTNdFgt
0VGEmTxPP0N1IYQkrDp+vBwxagwuShYKrcRs0TGkj4nDESWo/FnHa5WElGo2q2ALqvNKt+U36095
pRqiXtyqmO8UrKCG6Tq633ObuBU2qqFlEElNTHDG0vN3Hrbi2hb6jTEcodM6KtWd8UimAF1squKk
x9Kb6TmqINoYVoGJqG/D4UfG9jeuWqDKJ7dI10KPrmWrFVMorFzum3I/+ndVejTA/deH+Nafwxy1
W+EjzFZCz/7j8GjQVP/+/L9ky+fT49+vd/bqBGlqhaXX8fzDFYliKeZIxDLmXI2XTGD9FRh+Ezsi
NGV1VeHZdPLXcGM8QU6zC2cY3OEd78jQu6bxoB4VKKxOu27ymf4Md4n1LZ+LAuwEEqm8CaIQ4Nu7
JoFSLiTw0y9EDid4LG5a2Fy+v/1V5BWWMUgwY4+1sUo1l6oDNaT+mTcvk2fxp+Hb1p6TKlIDAKYU
IR5B8KLCrUmOrxDjfrTrcW6t+xt0P+aN7vz+iC+VqWfjm6ol/2xiWtRpQ9nL0XE65Dp5Z4vQFKOV
8NztvFv59vaWTJ0GrqGFWAzyrE3m2XUvvXJRkzkbxfmLZgm+Epk8pWQV3CpEc+3hQWn9kSPr+C7f
WdQdZ76LkxQTADgtDqr78kZbxg8gPMvgofMdsgUNkYLNUoPHhqPJ2o0Q4vyJel04xHWZMMSvdB1/
3G3++W3PDeWJ0PiVnvLsasnuAc7gcS533aevrH2ENTZ75UZeycaqThctU5eNVbfJ611122JdLZId
5Igrv+ZP6+m/Izp7YaJmmBJhGFG0Kh+9HZ4OqbyTzBUHEzfd+YsUSjk3SaovqV0/So+IMr8iw/4/
h3G22Rh6ZxmAlKOjt4MFc09GcDhXP4dHy/XXIdZYyGx+swbLbmPm2ukHYXWtf/5DyYf3zlBUFe0t
LKBz6a1OKUrPNJ4ErRfNjUcHTBH5buqsMEmZnAnV7HSvLo3V798ci9/ljkbRk/2eviwZkucqZKUS
IuBIUnjsK6eXtnJ1KMxXjLhhbkuTytUB7uqNMw/xEAWXg/7YAqJ7TPb1Bhc0upfCmwflU9jesUBn
TBr0L2TxFAsmOkoynSQslMQvg0Rf1apdhDh9SuL5AoEM4ccJ0sQt/lyOm/wL5VAKM5gPIAo++A9P
iLZfWAxDa1ZBnq9vTJMAFthGK79ftPlaN1DsWI8Rd+O33Fuj3Uq30atEvCX8lIUq2kpso8gKiHQi
e7NbkMBZ9OvCcFLx3mick7Wps22jrZviyTTYsG1cRYS8elyIO+CZNsd+q9rrmd0LC4sRC4tRubKa
/XSe+Pb0z+7AitzW8emkhcfaZQFB9VtpJDmMNydlzQUjkEgwItfFWHuPXI6lOdmPyJcAUKLO01I7
IjQOmB6iXGLhKtEJSpcbPbdQD8by7bUqx6U6diK6/jNVzraGwRTrPGqM8HgyiWGf92T4PNYkt4YH
KqPNtg8WYBE9HAMZKtKZ8ALb+1T+aUZXFm+8wR0NW1hw6lmK3pWFTfvhsPhtZGebgpf1gxHKSnjs
CiYhwAs4oTNVcNBQ+7h76vdUnPsItOBoPVESkU7HJj8E+cqScITM/b/ybfcn3uU7kuHLvyrxyA/y
KvsEId5+gjGqQnDjcI4yVxxdvV0MwSYgCbeYp/uCpgl3tXhWwyH17RhG4kwEptE9igVWyqWFtuF/
3xWbfgdMU8AzJlrQOSrIamNpTE9meCSAt9EnmE9FspVNirdlPVjiTSfctCaXTDrWaF/pl3fLmGYT
AVeviY3jryGEGce/isQBZqFiPmPDRxD7Eg3z+LTz42nDuo+sebRBpvrnWt3nh3u2YcgiYd+mzgnw
AntmDmorRqcqPLYo9nTwta45LJPEjZRtkbhVvSa/1tRty9p5XJ0Nu4TXTIxfi2/Tlu7BmrQOiYnh
X5XtlfJidkOOrVQhJloQ+CdXq4QwjnsJQKUytQgiGDZ4jpmumjtSZvIPxle3NNpZylH4CPo1tuXf
F9VL0wo/0D/f8OsJ/HNGyYqoLiOhCY+o4AoFR+rWUzcqij99yXfLVbfTngc6be2GglcvIYmZk5zq
Z3bM2phPdb46mrcW+Y2Ovi08pyt2RbTUksXgv2vZWpBfQnPvZ/u+cTVnEhPic8Mtr868J7JAKsR/
wpJ/GvKVIcwm4eU1W85PpzBUzXSkkO0rxLadLQWjp8Vq1WUhkVoIG2+hhlGUm/dLk227X5zEDZWE
98YendRtYycqXAHNoTgzxyuPWrqsP/Go/xnI+Zt/MvQ8yQrWJNxJ6pzLTrdEr/FlOwEVyvt3TaJw
9SPPzn6FovuSOX0k4YJQ6tx8AQ9gHd7zC1J7vF5dvjSdT9Ppv9/x68f4ZzrVBHYHhZaHR35Vui3r
DuDkk/9i2sLruBztZKK1zbNPT3GiKRpPmRNxyTGFJBcjwgk116/UIpUrD/28QqCOnjjmURoeI2oR
9IZYN1SQuc18Ov5WqF4dNFXWm0Z2FexhQjnrm7TeK6Bg+wNsdiJuwGRSoCzfRYjEzFTlwZJdGWCm
vvAjBGHX8wgulalnD/HsiCdaGc6nkF+tm2er6jZ4nx5aO+8/VZe1b4HP66rc7OeZQm0HlCnizAtb
S1KPgRmbOWJxV3GV0B4exiWcWvr+1l9japhe02tc6qumb/nPJ559yyrVRCWIioDajbdQ5yjmfTdp
5/UHMO6KnUDc07q1zJn+OOykJ6iuGDcoj7ntjoDoWKswzaK13vtXe4uo/X44aGIvE7G8Ta638/56
KAgZNPMm4Kgf625QO3hsSJ1BWRBwWCmX2h5UH6VfKSTzI5s1U131rggdTXzq4XLij+NcR5PDmpcc
O0tginDTZAJ4nBDQf2p3AQlSs5g26fhQWMtcWRip2yHianSE+Rt/+jOHtL9R3SbeW3kw/9JhiaGH
b0Z0O+rSG9beH3Xlr6hxidwhNacSXzRIZPX9GM4T0RmMQ5+uK91lP+mT9RgvMyT1HHJRmdTNg0IC
I/qc53I1Pva7Mt4bpNBEaLs1KIilO0jvKqEOxi15V6mxKDO3GTfV8NoxSP82qR9rc5OXe91cmqel
GZAIu7hO170kTU3zA+YlTtvpmn9e4xZrL6uLzCAhzVwo7CrcQz8jmUc2L5HqV/NoK64zSC8acm2+
l4MOY3yCuluLM/X+9CzcdZMCyLHGhtv3jqREohVY9K6tsZcxgtM4NRnyPcEZDPaszlYMDayRUWQe
P/e+U6NFXI/PuHuK0zJSH/m1rcDJhIdwU+3Ht1x8BnEm3yovxp1GJDGBkfEW82JAVNmfkSV6nOhU
RYEsnuqh2y2Fbdy4v+/5Px6OZarrvH68gKp49ubpaTUIMnlhR33HSd4AYEQ0xuiU62RPf4iDO2Rt
+T06yCQkP5p7nfbWnbbObVa/qJ+nWBo4iL79PqgfWmyMx6TUBnfXRI9/9hitQZbKWA/Do3KkUqJT
pKGYJC1S+W74DB+h43OZy2tg4w6nQ7CmLQiQvXEz7Dk4QSvAUKAla0B7ZOCF7Ty3Vu1pduIg5i8C
0y5e/xPx8b83xvLjMz1FhRRCaGPnV2Gz1U6yZ6khHH2IEzPl3XovcQbO0tiuiIGFl7UMXpXPsnbG
13yV8rpCvyzm4tI/htKVG9oll5PBqBRUseoqwArOg/rENOyNwBDD47A219WfDE04Im2KedZ8wODR
vDXiUsQe+Kg+NLv0oaLbUGAzxnf2mt0owXyU1hWF6edhuIkQr3zUnzJgwxWW4n5VYbM/kUjtmEjR
byUMs5MxZX5lEvxQcyVnUMY7qOFzRcn4vWJmar1+quMhPOov+WN6UxIq85d1NQsXA7Jn/F3+hrdJ
fPDv6o18n0UrlrQgWnEt92gBoTclEop2UDJXn6216epPWbwgBLXHg5o+J39L/D3ZvL8iC7uU/k3P
3aLsok/OUOJEv49aattUV6OOQ09PAINvRwSWockgjhiBrjUL6Y4Yz/mh3Z9ekj0G5cxyu5jz9CYk
W6dYK6YbNDd1tNdvzXvxIyL85LVxw2pHjPVAQoI+UyVW46c+iWet+pRGd1ee+g8VQoNsAcJFJk+1
eX5JE2QpFVRVCI5Ada2jTHRVMykBFMLJ4X3sswCW5iq75UhA1EE9CzBGE96TuWCFy/BW1ubS4XZc
8AvAnorTF7GdCfrM53z1EBc2wBgomPIyyUEDzH4f+deTPStiM3INQR5tbppAZ2f7Fnd2U1d1eKS1
cWJkbLuc8XTuZLPhJl7HD8MtXit4TNMiQaJv4hqG3eBVfja3E0NVXPbShjPclzLKqa4stD+1ENCg
QWESRaY0Sr2ziVFofSFIVnD8StoRjFUEcl0iCtwOmByR3WbbdCMvsm18Q+1ktBGYZ8UKIfMICLdn
Zrth53iRYwWIIbLPwHNEKkdcFF+tgaPRvDLt5qM5yk+EBWl/jXKee7ORsh+JShRBu6vZr5foXGa6
RWgGEh7KfhfvZ1fmnehJZXAUF7Fhk7KpHYHfUYCCtXFah4+75jN9bfJFV7uCvm86R1H3grau18Ej
ATlJvCxPq7BelaEjw2WkOwcyG822M128dtc6OD+e/f8d7ZnUxuvF2NBKRuszmZupjzx0dgamjCix
lwKPPzkDSA1eBuVYUV0hzteaCaqLaJvlj4lCNIIZciOdlsj+NdqIG92nrXnQRFcmlIDEqGvKTv2n
6hDnTR4xlBGyyM6WEhzdp0I0yDAl7iNNnYoEnThednB5kmjbnQ49opwXFfmIt87NOQkKogMYmDbN
LN9V+HHJ/lHctJpPQrHTTuztk2nDxdUEUMx2oC4DbdFBYef73OXPtEcLXgeCnjhq6puRXB7gDsCB
aAjIdke5jAR4aqA+OmqOuFwYSbNBwF3eoMfBXeprSwVZO9mqB4tV140cYZVfORdc2tW+ptz/PJGv
JtA/N8rTOA5m0aRT+qy3qPyNscwRkyYba5dv41vt0fhL+ORCu1Zsnnaa7ysLeCw0Ygi5yYi+oJTF
QxX6rSZAfV/phGR9/D/2zqy5bSzNtn+lI9+RjXno6OqISwAcJYoiNb8gZFnCPM/49XdBmV1tUw6z
+j7fh4wolywTBA7O+Yb9rW2sCZcc88ZIHUDcK8u5lA9J4pePNGchNCeIyUABRMOzBkMaF8JQTpV+
TGdRh/Iho8RCwhfIWG/Vy0g6JO02F06SfpS9E1MXqk6RzxXrJe5Ast2Fjl4chWp29bZQR2x8YLXV
xiIYKmLVnTIetvA8Mc0mMWneg7jK+U9ECeRvAuFZKJzSxH2OVxJbwuvwnlOpWxi8IQ4sBcQsDpqK
EM4aQy1xvfIeY/EKoo0DdBxSN0PFG0M7BSwDJXwahk0crqL+pgENaFKT3qvaVUVxWkFnMvdJrBVx
vEhNGIfD5LHmE/r8OoETaz0F4fXU3yvyCjXtQg6ZPx2okXVPvnSozJ0RbsX+UHqbBOZseojC79kl
kfdXmdD8GAy64wTGpvlFyO8PZdmZ4qQfYZK3ySlYsXnjLGJLu9glHQ13AKfHfXor9/CKS3u4MqVV
Z62SZ0rIt76yDF+ab5K8Nm5x1vF5XSGn9osgXY+ncll7q7Kzu1vvWx+smB0LLy6jr/Xl+fKRA1N2
JYH+snDTMCiM3mOR9LaI0IfuNCAcvLiCzvauE9W1wquJ8Qws36Dji87QYeGKd02pP0rp9URNeJiu
vGCjlVvGH+PoAXh7wlTkU7YH/7UjPL9vrtWJfWA5xCsAL12xDLPr2tx2/U003VXyE+Y3sIm07saY
Vrq3StStp6/SYhNw7MGavWiSpH5J1z+/MoELZxOcmnNCl5EaviF5Ol95a6BN4YUobSoJxUa/lcON
GdgpGTmbYLYosoWa22niIM0psDGClUkNwV+Qb4EwoUU84Qe0ZIecCw3qTmwf5Q6XPrgQ8F/s4mU8
dcfR8Ygwl9VRBJJ40W37a+Pz7MucJWdhEqY9w6H6sXbp7kAJw0EYW0DJmfIburdZtjR05swYBVy3
2PnsrY+8uR0ZIK+2fbQMDLQGCyYkVr+PtBjiOd8QTfIKRjSo7sGh+VIKH01ETEmea5+vhVsLwGWX
krDUiK3Qge3bRxCw0bUvLhoDcuHS5xjxnbp7jbSjCU9CXSoYRhd7xLaJdx1lnd2GVMohdlJpnm60
jfFs3Xn36D9E7xBxFKXg1b3rdHxRqVyI+i4LwF84Zut0smvEs8/FBDfhBLq1U0ljFsHrcxGvxWpN
sh8Ijw142oOHiI0Jfoha46LQFuYNoCJG9VsafEgVyjf4ndO+3IhOc4uB1Oha1fKKzRNUFx06rDEm
+OLLeKO+CT1D6i5NFtFn6hNjRCICWCPRA5hy05wFw4OEF4h4ivNFFq8hN2MzicPOk6m7061GO+et
3WjDgolRqv2crxB3A/OEbm2cx1cWEoCIBbCSbsU9W8u7PLYtlLDP8oVyqPYl1P/5KZ6X+6ssjLpJ
SLQj2uMx3AxPdNM5DgCP1KFNbb9oMTa3S9DBwUK5A/i7UpzpKn+d7R1Qpz2L8qOYvo7KHlELVQJw
wgMdPhiejfNWBMsCLtsOSJ5T7NUd+IZZ5OlqioP8I1NnGO0Itvit/R6jXlujk2udPJjR+rFkF5dk
WcYvzlPAZKauIN9RvhoLS6Nn1KDatCMY5lkWwiN9xWNKoCnMKuvuUZ0rxj1dqZEJVqSEMC9ZCfkS
Agr1YS/acojibuFF8JlXg0EHeNXI31vadjwoSsemLTZLNTsxA9S/RCcMvnqeqzOh/vmYECkxw+07
SrnEvUjxrgYRm9e18BB8tJo93rDCA+44KhV/FTItMfsLnfIANg2z6ACbTWYnHyftrjB3mFcBMGPs
yTteSl2lryNN84JAzUdLHcrpl5k9q55EoxJ09eh/UHbxJSTLJcbDL3X02KlAGqRni0XrIWcKoBFs
wQXk8bYEm3mqymsVfk1BF7iWn5XgtVPtqbG1bxzlO4v6Vr6BFZNfUWwEFymf2mdiTqxlUTyz6ZK7
S+mqxSpAcrAGisHoIfPklqFNuRXmAAVIBPxdSLW2qeF9hAZ3geg0m+xpsut6HVIHCA8+PiLK8EY0
DWuqW047U93LxlXTLkcyrOrk67asYCtGhw1/xfARlK+EUtLaejCpWAvjgu0Sd65c5zx4MKJDE7CB
bA3tsWioQlU44MDy1hbNs2wsjPomCNbMewvqAmkj2WT7lDxQh6J4Z0v32XuD00Kxir9hSUTqL7SX
EvUv5REeFk8JfYWpm5RJziLEzOzyuKXbemTsFt5s/OAf/V10x3rUqq1+22MVIruM/ei2pl1zJ+r4
EPunarwC3wjKWldcH0gVY+TxutOWHc5vwYpdaULDbC6tcJ+o+1hiqF3fFpd4s18Fs2fXfnauSaE4
Vg3u4McZng4gJ8QBAvncMlW3Ro2BDSbbO1TK8PGy5oRxRznAEYwQpS1rLBdfg4fmIznytK0PyXSm
j6F36o3+iPNVXro8MRWQ6YlB8B42t7GLcdx8mMqFdB+jUJMX9abYUnNzhKsaJy3ODapaxaVixK/2
G5T24P4NngGdjZ+zfcurBl1nwAVwUWCtYmkdMfsAAuhhekxtVAah6ozhVQc5toJtofR2WK1yuLUP
GX++US9s9dJna+unFGa+4xRSZ4Q+BcpzhWWZ6TqTLpZ+xD8MAG1CNpBmOyxLrfLamPYjXkEjEf8T
wVy67UCfwDnIQJCutHqtyFdCfmNgg2tb8ZEYhFxdc2T8RteQ8raMqGQ1eEmn1k6VeNWJNO+Lp0Bm
q3USKVpQEEeaXS1UWF0TvXqRDFwd0mVaGi6uK1ox+98xFQH5WFwG06bBcX2In/ze5U6pB0l69a10
nYZXTLOXpbJWMsT1J8lWYN4xziYsCsLquUkL9Htl2sah3410abBLjmzq/RpN3S6YTRvL8lGL9uJ4
JWTHEvmYOAL/ShdNcQ87bpHK+PSV9xrz0pHpdpELpq4RQNZ9r8msVAVFkIB1FkOwhBED1lLm8JB3
CSsS0Vtyp3p3GsGtv+t11ZUe2C7T5aVhsq+NufkpYk2sU2cGmfJ5yv2Q/1pmU1iTYM7xoLdCxriU
VRTWKCIQjrhsNt1SuYS8led38cvK+eEzzwongq/7ilyycsbVTA1meA6qULYZpR6jgwUmQJorvlnH
2EaH5eKF68bQ0407iaAC5dKFyPNXmx7NChnnM9T2HOY/v1bpfLaX4ucNAOqJjlMKUTrNId8wA9Iw
D0+uBy5JcZphm16Q6+hnGlMJqqmGM7rFvZ+Br+c2sWbYJniKCMlRVJ90FSkWpZgWoOl0nfrXsfwM
d6NbBDTzYciHK8/D7LFayDuxdoOcmJG+n80oUJavJePU0A8X0DlEK0t3hGrZwZxS2Zwogq38k4cQ
1I4JwZKllN6k1dKo3E5YNzHxgUMiObTHaBaNuC3Obu8h3uqTrZPirxgQz7q1QTkxvPDtzyto87fH
SAUuNxJbCZ3t2b3vFTVvhahKjmig2/zQany+beR3ffSowIeOAQ/GHMjQg6Kl7vRP+rCsNbsU1vBr
lcRtpnVZXkPPaUYHTF+CdbYG7mwTFB+Nj/4Ln7KLhZuv3S1eGJqGpEjsw9aXbS9RyqbUYlHHRBHn
J/YIzSHhU6Q3cVhIn+WP71pI3FqfpOgmavcJQzsZahBsFXHFtAlsJ+kVl8XIc9rgu+l/N/P71HrI
tYMIzqv7qPsNJdlYdWLDTaI7SFq+uOsRf+Kp2jGqDxh+ZdbPE2yslCwDJw35roo29GlxBF0293ng
jsr3Mb9Tu1OQ7UV5rxYvOoq9YmWaK4l6W8GwXXzCOHMhMdipVpGbUjdh8qicTaTAZ1ENpAymaEtT
fJ7wvSuR5Iw4L2XFrVx+K6PYaciLvPo15AeZBUJ4iWOLDss/Ckl5yydvuo3wwTBcsUfkG2KV16u2
MD4Z2K1LyqNAs3LY6vq0SKZiYWEKMm6ZCq0PNSI1ZRF0Tj4hIbGWuuRmrVMbW9VzjP55Avrrr/vS
zfq1dqHL8pV6Mj9XOlsqRsjivBp/3gekqG4j3Ugpj6VkglfG3V+uExg3oL5kNwBdRR/IfPIwQJnz
qEsjx7/ciX+8gLNd0ZByPTYlLkC+7ZxwXa6w6QPrZtJYjvAzuiQ++6xsnu/CDB9IiJZAZRGc//yF
g2HqxFygHtgkdiwcJu0tEdLrUC/sgPnu2qaQYVfVTiAtjVXTNu98wOvL8GBq/sKnIGzcWA/TKzzM
wscsVdiWBxxBltKF5/LVl4MMC4kcbFpThQ18To4U6jgJh1jXjopOX+gqYl9ohCUFCXcCNC+t5Wgl
TE7ZuwQAhPKYlV81ImZqVNJto1ond228DqNq1pRlpVOWV22xHLvrzHNgIyLLOenmykPq/IqnPbsl
XySQV6NK7mbz0pLMk4TmxroEyI7c/966LfZU7UmmfY8BZqcmmRJWuCZ5S+V2QLIeEscvDXCpCFQJ
7I/yLmb+MFgY8LSvBwqqdNwX4Err/SCfvPa7YVSLBovq//2xNhMSaMHPGyw38Oen23LqZ1M7qmxT
TNRaZEGu+IqoEyNciJYPPorVOd/B9R23uPeL01zz4jlbXISGMzAA1zY6U2etKasvNUXwBvU4lOuQ
2oW+M4U9sXgN38hugVnQWUXO19ml6mINMrxOmROKDoJRDLIdq71Qbz8/aUSQ2VyPoZKhcuZY5283
ygolkyauR1yNW/91oOZ7rA4NNdJa2lCgwOZmXQD8chsXjSvDEhitqYzIo5J47ga7eq+/x3eM9iug
bSVGSdsDurJykV9ywv1VwvzThZ7tAt0o9GUic6HyC5gUul/tQ2BjYDL6m1B7JFWdmYgaCRmnuOPJ
TOkRZrpqs7fqm98voa/dOO6ZQYkXUhljvl84A7Ix1iAIWo2EAye9pzF2jXabmk+muPFUddEKBylA
feIUrK9Ta3efzaLyvXvk+VL3ejJAhgLrpojJKwdHKw9daXLzytXknYmH2IUlf65PmKMJ8hFGCBVM
hI0vfWbZyzurazo8E323kq9A6QXmOtHe5eQxIP0Q3Vq0O32Vw4Xs3IEaCJCc6wAhTC8vAwciJWIq
lPwJ8xW8rzxpo7nyrW/CR6Le9vWmE2/UAB9z4KV6+6GoTmrgfmG6XmV7r235GF1SN+tn1bS/v5DK
jBjpHuHG2Uuk+03ZTFmSgDpm+sio1xkCMVm6nprtBJwsvkrK51DZTpS9G+3drN8K/V2mO9vWD9JU
OjGVZ0HHvOYghFQiuwXIkDipFh0TjGVl1+lerhcy84uDw75pTI4YvYXtjY5bUbZWGD1AHKAAj19g
AJAwekFC3HKDThnSOcortko/XwbCL79p3dFoltOLETxN3EQDF68W6U+WlluVDTHVg0WX9rzrMVNs
7yCs1uElQ4fz4+zvm4XcCEbSLDI8S4+FUreGsq+TY/xBHWkDF2P41jAs1zkph6e0LPuN6G/qZD/h
BIs9yapfeotoLWHy0dKC2PPIPXPrp3fR/aTA01ioynVxkeLyq4BfRUWD1yN+BrMX98/7clPKoxh5
fUzAvxxIQK2trD5NeH+xOy3E/KBP15r/qqauMjxOuIqm1DZ505S5oCfM9TEBGE91G5R3sbdXOKY0
Kh7I3zdpetIoaBMu80bKyO3y5eySMJJWu+bWyp9LipM94V/WilizAS9rjwgFcYpLrG85vfYuQeP3
IqkP+eTSvBkgnNcO3Q58OlJStBoanm3Qs6Me4k7HFqRFvdkn08JXHD1we/XKMJ40ZpWPvj2siofq
yAyleDO7nza3ih0SMWySD+Z3smKn0TtMgzmgl8m4xLWB/CZrvym4B+r0+2aPuqR6a6q3TLrug1fI
d7KQLHzMV1Hj+IfgSBVduJ1kinmgkjqYEuJ08PudicX0CMHBcIzqqJYbv9k2O/UGCy1EZnTfY6Qj
nssgN31ppIrjs6m4NSGPHa6EfE8EDMgMfXyzReKx0GzhtsscC6B/AysqpJEVupF6lxHo1A9QaJJD
CL9j7C/w9+SzVshfK5lOCO15VUJvdbZETIBMhiWYLJFbDB44il6VYCGVrkZN4qXbYRPNvbAIWtZc
cWXaLd/qAwWMHdlz0wQ3Alw6MY65kK2dt44+r2tW8NL9I0bWP8/YH0oFhBPeZBRSclTmET9KHc1b
sYm8DY0vQ3bzlXqXvyG1d4JdZDqaDTAyTa7kK0aPdtomv6BGO2/c/3U18KA+Z+ZwLzgLX6lhZkUT
6clRossRrZkvqD+mZXGwvg3f5sqBkn5Yt3SPl5cGxdRfbcskC//85LNSo8JAtj+lWnIsXXPFkImO
FQSzGOauNJZMZsvpVkFKRtoOvBnfaeUKemEK6lOEDwVbzGGWKdUPBSaYGMxnVzg/g4dPB2Bu2jeQ
sAskvs6wGk+xuZW1mxBqb/w9Vr/FVr2ICd5S40OSX8buXxDFnkcff91UArZZmzC74J1tooYkBLVR
mgnVoOAwD5rPH4mgxS3lnSQuBJsWy1JxJd02cRMpl7G2vizd1uYY54fg8ctVnMeunt+J9WAleG9I
TzGU1mkt9oy5+Lf1ff5ifWuBH1ZzoyX6jv3vrHxLSmfivcekFoWueZCfwTW8YkwKtQiVIt42uEWs
snJRP/rczQUpZJ0thOcwWPQmwJd9B4i+cFoLn/pFfJMxdaLb/wIF/6zw9eWLnR3oYdIWlpoayTH8
8F+LTepGN8QmsPv2+jq+WNs7r7P9/XGoBomM6L+c1/a6RoxaufESTJfMbYp9xqzWRO7BXgK2EBZ8
CiXHjq86Sj2Kje5kIGPi6NY24+5SdHae3v51MaaiKDL1Hp1prZ8PPrnRq8aKqHRFm/RIZIIIxR8W
+rNhGysAYhNyj0sp7qXPPJ+xr/RGy32dGyBug3TZ7sVy0XkO01LCfb7J3Eo7ZdcXGfCf/+r58oUV
AYaKNgrczrOnrJWD0Gh1kOIRjHMSVW9rHUs3ILhnUk68xsiezsExvoJ0Ui/xW0cccN0XC+97iT4m
G74P6bUkfYN7YTVrQbEJBMbUQZhfgPCoVcRRWz9xuwIHyBWeHM0hduPr0ObZtcf2zdK2qrQ7Vuat
7s88aY94gFnI+qRShZZZ7X6Afu6dHD6PlYUp00JwtPSpQHmS8/TtipwVMjHdr5uhOfjNTdpdm5mG
+xyfMHwIq2hbYdurA6ZNCJ08yzHVGwyDJhLw7KlUuo2ENLOuH9VCtzuRgeFEtkP1XhKLRdp/TM0L
xtG+x/WO22EEC55jz8H75n9kwXqU44VsLi7Pn5wDX+bVp/Ef04LsaugLzlafH/WZIFtJevwkDUvX
loq/TQ4URcNCj4mtcd9fY6yK7niMOdmv86fxSdEXoAYqlRzrqq1vY+0dfyxvExYbmMAX49df7A0/
XuFnfPvD6Rr1khkkcp4eBUZd3zpi+rF/lUXmvzVswJ2uWSdvAS58+goLJ8W8q9tnPcRkZe3RQgdJ
ilxzkWisn3VgSotkYILckZoWRPDShB9dzmLb3yeI58KYz5tKoQxQDf64dMLPTotWlHB1C/z4WPcO
G7HoWt9oCUI0yj616Z2Il8TKkCAV0d1YlMRsBhnhQtJwMt5gqoLJqcGsI8ZlbvKIeL156LtFierz
dqY1hUtGAVhjek7/hvyRYagDo9ihctNK9xijYR23rq0LSeSnZvbs5cW7gbgLfZ4+p74/b1OVkSa4
h5jR0WJO+05ySHTRqpMhlCscsUkqbM5w18udKd5hr3pxYvK8vvzXTf3hAs4KAIrQZ0EPgmcuy9HC
TFHdpm6xKZbBEhVppd5EcJC9O1KH0R0T5P7wD59ZpGG/jAlaNVvGtRn7hYsB1/w0f3dnzp62FhmR
aURcGMJtC20SszH4fPhrBbHma7kpqRYvmDP0nWD1+3V2Xoj4ckvO4oHMy9WmVngmNKPoFkV0NtB8
MywA3rYUYlsM38T6JjGw7ATTPHdGPGGRPcZX0dGggwDpdnIm/GZpyXnlSUVS4o/f5q47Xrqj69Fs
KyqEza906H5/5eejdl+u/OwokMwyBuPMPetvaV6l+2FTv3uajakMO7/L9MRLeSquL4laf5ULa5KK
BFSU5tLB+VlLG7SPYk1nEQMiuZJtY5nfJvlGsZ6D/qHJkd7tmmbf8rYpx1RFR+IaKHOThXjneY6H
x2R7TWuoiHaq+RyhWNEOssVmYovy5vc36FchyiyvF3G+wWbsS/tR6dtBV/A9O86AmA2LycSPfOsh
VIk5vmJmmCJ1pdIlxpNyJhlp9jSsjX7TFtuUrjO7ghTMHbNL13XWbP98cD9e19lbaGpdnBU48x6n
m+kJMcE82F8sjW+CsKMMN+joROdJJglU76J6hawygqki9KQjp2cbhBqXHDR/uTHhDTljMQySwnOx
vx83RhXWvATeS++We2XNxtC5qESV/TxqEG2RGdG9Hh9JOZa/f0rnM2ifd4O5KQW9E6awTM78vCnq
9RzSRWV6DB8Y3KDHE++r78yg6xnExbWAygjFN0VxhueR3luuVKzxxQuqledU8lrI9uVwquLtNG1i
8VDIq4hfFWzmvbL2Jsg/IwmAwV2P8euF/Vz+1YP88dLnZO6HY7UarG6SNC7de+kcARJ2ivkX0nsU
fm7wrF3BzsJYjzbVPEDw2gs3KPsaKAeFrYPOurecSzdT+uUO/+MlncUilVpnbeoVKfm9vEUkdqXh
wdEvYppv4J6/h7igguoMNpa1JFtsmclt1rwQEAxCN71HNEgLZJY83WnBjY9UjoSfBs71xBQihaFX
9U7wdkEHBdFFpIAGtwA8wWJF6WBnHg3VhegvA8Wd/Cvz3R/WuuaM5dLvHFwoon6hPiBlojQOajLn
k0HjLBERpjK9OlyhkB0JZKwuokcETD4T/f1qFFaBt6t7W4qBad8HLZyh3g1o3zG0fyg7l7/mU19y
wztcdHcprSXmT9R1FayJ/HKReT8MR+1CWEvdpq5OWXbE8QLj8krhctoDjcDoFgtKUrbMhgdYzEhP
4V0CVlHvfATjQvViKY8t02SDcOwRL039bdNt8vzCYvrlO0ivmj6CqilocM6Cg0bRx7b1iNE0pkWR
ra2qQ3ei0mLrm6ZazHyFD50C13bmbl7CPf0qN58b5f/88LMtqTcVL+prPjzaVJt+peyGb0Zk+9vs
JMB1X+AiPfPf8EPAb6h1qmjF0MyFfeBXMeqPl3AWAnipNfnBkKVHxI6BddPj11JTtMCYWOmWYr8p
g60cbH3tsTevRiB53lHwnuphyelNXAeq7k2B4QwshFnnSD9E0UFlbAonWb3Zd+mx7S3791es/kpf
oUOtpiPwKwycWg9yKKVpekQh5IT7yVEcjZ59fiUrp2B684tjRSJlui2Ds50bAB/DjwqUtTHX1vDO
RSjJoGcYOrQJ8ucJWQzlz56Jv8VIBT2yc0ZXi5fOOxqh22h20K0pG//+O8jz7noeeP3wHYz5O/6w
hY1Bb3meFaVHk/ceDV5gx9tCQPa/ieVdq+5FDRjaxocNV9ka6uF8sW8efDu75f88FZhGt88jKsWx
Xfbj/9sb8c/7a5xV4ZKgaT6hp8fijfzSAO2FNhrHcjK6nXUfVg5znz3Gb0xJgh7iiLpwb35Ri+Ol
+J/Pn1fsD/emsUotiGPyOvWaz09f+33ULiIyztiJ1I1MxJf4z30J8s9OPFs8KbfCrb5UHwOKk+xW
3k4Mb4ruGl/biTgnWqWPFy5w3szPHx6HtsG8zey6dH5sC3VQa0ETpjTROsf8oG4lB+uh3Hbq/SS7
WnptFK6E/3mEHsItRhtxbqvOUzCVbyf+xgDKIuyE50h7zNGJUdMfVlXjDJd6fb96s2cdHwp8ABtf
SJc6AJO2ybjMwafZR7eYJpnmcHjI/pKxQbVl8vEW91E1m/XtlKyoE6gC6iOTMrqj12sDExAbHHAG
/6S/NXMnN5fC9xL3XGbaLs2xSZ/V3S+3VZubuYS4ZJ5nEYklSKoXtlwv4Mm1YWwz71YMNl51yOVr
dpEp2DHLNWkP5oeEkkTcesm+VHfUMg2R0OM0Q2oHen/EIDb+oH1309M6WU3WrcWYujl/tdkDcVgh
K7K8KzqZKbEyQy3JVpaZSl0wIFlpS39cYr/HUUXNu/L2YJ10YZkWt0mpLMLa7aXFiHCHSb+BwdYP
lNs9Tuuc1voyPxnviWGn2trXNtaAqe0aZPY2usWv9AlikdXbQ78uJ4c1KWurkDXQrTswMhH6ixe0
5HoCumhf6oyA410a4ekXDbdK/9wxtJYvedeGxpGE1e9X8y8PwB/lamcHoGTG2ZCNFNSglDm4Ps7d
fE1ds/uDN0maRekgOceqD6IHBpvR4VIV8Zfh3I8XcHYINkXth0HPBejX3rU5h00oPVCGtys1TxcA
wRvjVhbeLbd1ZAYGg97lLvXYEvqnUnhusFTyLxyKv7okRGwMaFvM89GrPVuKjMQpYRlPyZzCaMVd
NJwikWBAdkKKXBuQNCcM3dB4fBjjS5O999kN8CW9dhVbX1OSTmyg/b9/TL+qdv10SWdBr2f1ptnX
InVmCofKFTMy6vgSNxTvW5LkiTwro+ONc4CEIaHteW8lliYWvS7QAchP8STT3SBZgfv1Grpfa40I
+VG4+/1V/mox/XSVX+JgX/GINubytI+iz5Gn+0mwMevzcApsMXhOQ7fQAR1shXH7Lzi7/2LP++Hz
Gcn7+ewoozYom4bPR4gLz3Mk/3XLlxFCU05I1/zND0KxPzAhhI7yiWLmq4ptKQrk39+Kc/jdnGDp
iM5MypPmTBs9e6/Maihbb2wpjmfPCoFS5N2Y/X3dXsUJk5DrNt+JzZX42l4HjrYv4Q+oLtiraQ8l
XJb3bbPSp0Ma3cNEz8JrJorjaouf7xyGXgJp/Cpjh5qtqkgtSNe/NBXUmFIgYO3oWGqLunjIhh2W
tUxcMKYSPaEnZApYjBhp3iFU8VFJAY8ZnCKH4rJJRiwoaIgt/i70//vb8B/+e374a+Ov/+s/+fNb
XsyzsUFz9sf/ug7fqrzOP5r/nH/tn3/t51/6r5viPTs11ft7c/1anP/Nn36Rf//vz3dem9ef/gAo
N8S+sX2vxuN73SbN54dwpfPf/Fd/+G/vn//K3Vi8/+OPt7zNcLk7vvthnv3x94823//xBz5APyyl
+d//+4f715Tf24ft+5e//v5aN//4Q6Bx/CfgCGxoP8c1weP98W/9+z9/BFYcXzF8kRDwz1DXLK+a
YP4180+IB/PADsk++tYZ31Ln7V8/s/6U+CUFFZ6OjyFzxH/891f/6SH9z0P7N1LZQx5mTf2PPyBo
/xQcwbxD1oftMco+lgyxx1n0aDSmYiWGUNynSXCorGQZDA1GKgWKyzpCAk1PuarChQL4WtbHu5Zj
2cp8Cn6FVjhFrckMyWQnvVAAawYt3DVjRAyo4rZ74yno/Ux0DFHS3wQ9GtRa0/GAnW4rJERXqYjD
NDVS3ypeC6oBLV3kNNZhRGNXEdQIvMbrTCh2qsE8bZY7jXJlUL02gZMHDZmW/2gYd4URvxXSuGn0
h0qOdmGp3uZU3LXyThU+BvExYQKOEm0Pp6XGQcYXHuqAOKNX13GJB7kCdN2id6/6V3kx7QvtZkrY
jWXg55axzOa0Nwd6msmHwVBXClmyJLyIMbZvKdSMdtj30x2N3KupXqtoAEyyFIlxAytnSlCIetxc
mKOocTdMWvrRxipIpgRB+Ls5tLspLp694HmYno3pmyiksCCfOmMriOSQ9UdtHA1SvDi7aShoWaq5
aKZvIcVdrTzUxX2QPGp+jkrvWMbMEt73eC9FORX+4n4qdpkIeXEjD8Va8A5JeCt7H6L/qvsHMzp4
wALKKHEs8ZbR3drDglYoVvmk0KD45tfVfTlhOIkQr1IQcxKImd3ez6+sYt96t4L1qCbYOVjJomDi
V7iOVNTPRRovrPQwCCMUQfj0noia6UrLTl64r4pjYu6t6S6vmRbeav1LKV5ZIUpE/0GLrjs5vTFh
F4hg2gT9rk/Mp7Z4VsMbQ3kCu+RKCuzBtrnSlPDZQygPPoGmPsFGyThLltMRx+WeR9QYV4Es25Ny
avrXSND3Hn2a+sEIvivgjSsxwT37FFFg8gbNYTn6JHLNsI76t378rrejXTD9ZQ4qrq+0PUQG/4Jv
TfxkJY+ZcdeMTIOIcbAbilMf4GMT7KRJYH6evtykutnA4IaQG27tFzEYikp1/agbV2mMV5OXV69B
Fn8kZbcRIW2N7+FIBoGsBNaOth/g0E3yTpfByiDvLrLqxVOvYj3eJIFE9uHfZXp/lC2mCpmbsoSY
4X6x/ZASN1SEpzwJQoap9H3dDH/Vzf//fv4HB/u///eW+WU3/z8ffvCahXXz+tMZwO/8taUb6p+A
ThFmUANWZWTbbNt/7ei6+KcmfY6RWKaKYHqOCP/e0BXzT2yI6H4aqIERnKkcA3/v57L1J1RziSmG
WVIEYEz532znEKDOtvO5141lCP+cQmzweXT9mIxHmjiKtY7CKquqT0kLzSyY/yK0uUDr2FrdoZ2m
PiFs78VweivkWoGh5eWS6b2l8JoKWy7LghiaWfDkWS/FYOQUnQD4J1kqirg9DBhvjYXV1+vBjxGo
NLmRUIgMhEFUF4Il5MOHZUbM6ledpwUHS9HmgpzpGeKLMmCseNRFjwKJYOFF6HpNmaMaQRmsbkdB
NeubtDHNhZhKH1Y7+ejlKhprsWGxMU1dGgiboDIAg0lTrTAI2QtQA2WvruDTjEMCiUkT84Ixm2qy
ttmoTtMNR0iSPSqDpaL3EMMg9Okz+S3N2Trsh21SCMjQqsRUs32s9np00EtV7F1RMHKySNTVzHGr
ec//ToMp2BaBRESP9KmfrVhkdDCJ5qHCZM+ofTfTqhpuj4yYRYn8tF+lgVqQxEsxagC4XRKpcQBi
I1HFQKB2T+f2OdJzr2FmcxDS90mZmhA+a60zAZWaKShjox/8pdmbmX7T8bvRqTMDrXVM7mgMVUpP
oQh1ofS9bCtNAn3fWSIWFUmf2aEhkkEMjNq/5pUecDKKfowtZR6I4hY0SNNuElGkwak3IjWD1DCT
zjWqT4FiNTWdW3HDP3qhpiOV+kWOhFQOZf0lGOuB4nAbKIjywnqSJ+xPOxQtnSB4uHxreqbYsabp
4s6vwoEcR1BG3wn7NktvxhH/ZSdn9VGwiEsdemgfS9VKUIEOfYu1sa3pULPwq/U8H9uLkFFCtWPK
WpmMV5THGdpwGDrqupfl/D7+v+ydR5Pr2pWl/0pFzfEC3gybcARdJpk+J4i0AAjvTUf/9/7wpCfd
e1XS6+qoQXdEaaCQbhomQeCcs/de61tFh706ayi1ds3UyRT2QixdgP1Kw0auuXZ2wrmeXnC9IHRM
MhlXsTIX0uhzjQBvLVxfGM3TnKIIGShWzkN0ha9oJSo28KwY6OKjeWYbr5uowsaph+FTq43wGMql
LFCwGDFKYC5d85oXS5xu9bmU9nqTIGJvRKsXLxbI1PKcd+KM8AWUnBQ0uDkkZuvKOp8ZRGQCdSiG
+lG0Qk7ykTzC1c66Pqluq4K5v603MWITtYpS/n2qmtskG1GGtpoVV1uratLSb+oFdEU7qtOeUSrP
jZYtquBzSoOLyHF+SoJIm8UD2AfhastF3d1LYbnoG0HI0tWUkZnmng9KTL/rWLkssURbiYuDdV/r
R4DrpBE1oZ+ELIGQjgdZfZnKBPaZAFK02YlyNpbOanWp/G7S+97uTFElD1Iko+4+6mbjaxnHgRwj
3VKQ9Meijo5uaVLkUHWxRLKXiwbMoXAyDAEaWjGGJzGtCXpNm0UdIHtMSX2TNeYwukslqdQ7NOMl
2tpJm57MZe4xwCymlNrL2FivVdbCxsvq1gw3WdGJk5+HBpLzluu8UMjpY+OaWToU3tAphGAYBkmD
TtoW2klTF2qmJh7lPCiSrO03XSIADmk0FndHa3Wx3cy6XhkbztyYRgUEPprdkkoKJEMbICzMrJmp
axYp309ebBbZcjUb6n6UtLk6Junclm5lWdFy6SyzbZ6qZgEs2tY9gVVpNL4Pgpg8SPN1hJ4sRqqx
aSbVCIpaMD7USi0+9ayKPuVWqj7qqwaSOmUNt9yrKMZ0f+LerD11mNoZer5aIDOjmIV+MKb1i3LF
rkLXv0myQ6MXXFx1CunPymVf4kFUMsbyitky8VWrHrUw61XzWpc6h8+Z3M+MbJa8L+CJSy3pitmk
R0drnKrocm30pbv0cV8eBkuZmMua0jQc5Vzp+F2jWFBvjmbbOUnax8Ndx4KH1mSMrFFZi365RsIc
R3rNeDwadVvU5+vVnljQsFJPwhJNyDCgBc2ALJpRv7uGkSmfBk3KJXqbRQrxfOpzFYF9gf9823VX
cbypl3FKz/0IRHHbWI0l78RFaTssIxns1klNkuUSN6MSYjMQ8Com7ShOOy1LCWKRrWkkzEwo8i50
Cr1n8iWHnQCqSU+F3ArwS9YwPpOi6u1cX2gYC8swPi9aC5O1MlnEb/I2hoYfV6NzHWUcdYTNlJDB
0fE411nvOraKLLk6xBmXKIeKdMLY0vSYqS0eq8gD3smY91r3GrL5RTYEeqT5aoTTJRjqRpxVSKVG
mmG2KhYxkCFBo/XZZlqFzHKJJP11GlqMPbUiFES/lJ30IEjXscQGlc+5rxbFFPlKPzbDXuNhqw95
JI1x0CacG+yWI+xjmEflOyR7s94keT+OGyNpm+Z9qEbAIVki5rItxE0FjabTzMouZbRcLhFJsXK8
hnKS7jSpTRQmp8I1lYhEwFbHnh+lkdcqIr+FCWG1OhQ6uSrXeAZZCottmoRJ42lq3pS+NnaMp0e5
mzWXO3dB0Bx2auj19dw/TVXVXJQugbyr5ZHRgjZf9HnaVGadEbrHzdn5tTLFRcCeno/edUhwZZRG
nUjvUSeP2Y3cdlYaaIJsDAHWPGXctZzh21eLb+Gw01hGGhRlKmZfSVFn162ZzSUeV8Mqkt04jOA/
a2nUcTSIvWJt+1iASgPAcLZg+ERmQ+jzVW52NYrt7ilbSqXeVf0kQHsr47ott0UaibFDO7M2FhJ5
jPJ5KsI5PhnKVe22siRI810fKQL3WddK2OkqCxYU4b9dsqBLzEpdo7vTifFQv3SRWXO35OKgd3eT
ddWqTdkKrQDmN8vAEpiVFMKbq8RZcgqp5k+JOlUcLq1gjRYkPOU+StK2CbrMBIhS6+nAlmgV1VK7
hVylbCD0Kpr2HA6FsmBXEblZl6ZPtePQVmPpDnosW4+JJZIhJZoR5n1hXNqLYcbWclO2RgqttJFy
bAGiqnIFamPWCm8ugJXctO1EUzQtADIzhAZa5JeJxZvJgJooFhPvRoldQZXraMeq2lk3UpcymC/0
BqIM5X4sbNs+yrRtHfOrg0LTo+LDlIe6hIraKDDBBx40dVuVS98DAcGCcdJiAWXBdRTzbDtczb7h
VuEecgu0I7hp9a6SHEvPTF4gy+WnUm/x2iaZVZjHtg3pQ1bXImyYtiplf7LCoseYyO+FJV6PqMyp
ZSPlKQfgZQaLHF4zvzRy4lxAKylyTHJJXNWfhsX7fBKXdsS+2BizKThLPpGMaYamYZya0SjCipm8
SWBTobdrMoAWtb0TZYkSt0g6Kys/CUo2lKjRMk6NTr+UeggbQy/S5tJLTQ+7vBxGSvVYzCcpCNNe
myAylEOePcAeT5X8UhDrMB9LIY9qP9XzPj6LmQXTzeKjC3fWwqbvF8UMWbCQpqax9rRAzKF+bDQh
nvLvWBcX4XqwZr3WQ9ybWV8ITgFZ+3ZOJ+w/phaDcjHTETjP71XZf5en/w4g8F8VqLdJ9/GWNMW/
4ZN6Kz7bn1qP64/+0XqUVVqPPCIEm7GKEFP8R6EqYAr9zVjnjKvneJXG/NF3lJXf6DbKnMD4EQal
+t/rVEHWfhM5sVkWUdCcd03oL38U0f8HfUfanz8XqqaJm5GimHxeZeWN/jo9TDMrnMwklk/UUaML
LAyDzUx3yxu/5/gGZNardSt4sbyJ7iCo2zFnNGfy1J1sE2L1OtwUiNV1ckbQYXxT90nhbpxtHOMP
sQ+M5Jt6NSWkyJ2wXq0xSvFH5EKX9lFLdAfZcGRmpHipzK02+BWhyIs76zwubnlCVFIJzB/WMB6G
5SnSypS1aqdeEmQuaF+3jSN5mBnP2rO+4MAZzrLfwWREpIwJ0APdhikaegUBTTDl8Yxx0sEone7I
4PSNU/4c35iyr3iEVNuxd31CtQ16C+qYXfVrRG780vPzAVmHXnQ2wNVdKqrgoHDaelOefheh7tOt
udO201P0FR0Estgu3XbaKh5n95kfxS3taxf9oJyLLSgRV3SnD3WneWicHJlj3af8Yr6YwdUzvNaO
+YbmRnrv/SuJgRcOGtvm3cDLutL4sZg6lru8Q16vbsOz+ar6VUCn0ANHOu2lJz4x2U35o6Izf/mV
Ew9WAsVF9XBfJSgGV/M2KNL4kZMHmF7hjdpjBWcnXiERl7apnhqyI9p0s6Y6slpeNF9yr7v25qX5
brbhLfzKCfDlPaIpJEvn6pOhGdJ0whLwgvHF1b5AfwOdvisc+cdN+waowsFxxh/OB+IUN1B2ez86
j0wn7fQIZZN2wz49AkV7gMxjizfsaBhnO8+EroQHcI9ohs+iuOPzObMq2uOtdQb8wBhR4pVjJ7FL
H9cGF/z3yAZ3DHIv26yogA3OPxckpK+8092LjovfbWungXCZ3CZ2GBhbLpNbH4hX5gNFM+6JbuaV
D6ojwtZQfN0pA8kHrheEsMbI+X5pSEHdRzv5dvSsB4ljPBCGk0FkQ7gZuFLgxtYXzR5rfwjyc+6W
9rDHMFSsJDfPDIpt+LIcUmT2drXvPcPOvmU34wMHtmVLm/WRsN6M+cjb4qrhpV3ezaA+YReIF+Tu
iPJhLdtagP+RmwhqiWQXTyPgxOS5Qc9xB5yYPx3rvrSNTssBi6JH5bmKkgkC4lJx9kj3iSvYHwu+
bm4l7g4SHx5R8qD2c8ZgjRTDUudXbrc37OuN6XTwZowLpzzH2E2EdUOaBBxAvEgU9AfxLlQd4Fa8
ZyQFR+W92ecHmvHk9qDlJa3w6pGDyQvzuYa7+vka2jkaAFIPYS+7xDAiP5GgZW6ig/UqetWJprkb
ecKRecUWtVZvy4d4N1YuWLP6efZEp77Jg+RArh9EWEQhmsFxHrDLJsa9yNokb7o3elkWb0yyI94o
mdZYxTcxot+r3bnjIeUd1EH4SVj9Qb21PHxUt/0LtocKohgHD6R3gHWx7AF1/tIeeOHpGpREBhI+
BwypsZFOn8Ln0CPIbGHkjxF0hc/Z2Ta9oyDednDvE3NnqnjlUe2vXs+Wci20JyRxHPdze82b1Pel
SSa1rUmb+F64gzui4xGtXJD2G/WJcsiwbUzYSP5TCEvn+h0BISw/TvrMfnLC63eUEhqswHmnu/mj
FGSH8O0aIOeBzZS8gR2JnPxpuZkv2ieAJVg3mlMEcSCf9JPxgrwi0Jx+n3pG9UCkSqQ8iHsmJbhp
nNCV/fgA3QcZRXkl8mGgQBJqmv5bMBwHedsGtAJ3hdvOHmgZS+IGIhJUEwMkV6zH5XZkQSap5U1a
TiEtm49Bt7vXBhbaM8mLhEXYQNXZQh5CV9ha44bfbT51D4UNRsWlc7M4I1P3mPBLA75uj+6jhA/t
YErOdVwmuDYsIpqY4/p85N8EXVKvdeRlEJZAyQANETMXFhVbGO+bifiQIMUW4RCCHgOu6u+Kh9Jt
egA6zMHSk8hNHm2HwtaxwjNkKj8zWmVvgEojhl+Vw4Qjorkp7f9MpSX9PGmnT/3LfvuLHqFbcquh
XpJP12B+zF3Qaz4AH67Oeodl9g9Hkr9u9z+OFX9xff3jq/2iKyhDOVfNjN39GnTBcBe5qV3jKl7J
SVDLn/703XEwqf6uRfrj9TjRaAqqUPjKfP0HDdoYhrJSFZZ0al3JW+7ZZ98R1LPaVKffn4cI5ub/
1Vv8+0v+8hbnYU4mKxWkk3Y3OaptPa27AseYXXkrb+Ldn+JZ10Hsv3iLv5qT8LmNHe1U+bTqfpJt
sgtRj2hstpXf/pnNmDPgv3ytX4bCC3miqdzz3lbCcH26HhavvijOelEt8Bwf+YPu6KxPza6yM7vc
do/trfr+Zy7ff3LP/u0SMxv56VO9itrV7LKrfJJ9058CjksE03aPZFI7kF3+5J5lcP4Pbxr0ogxZ
alVP8MD8/GrGUJmDWnfyUboTZ2aAwXwFX4v577kgzwyUjQiEm6wXJt4dRyl6uRvhCL1O/liTZzhl
4eLEysZu9Wmwd7NgHopT+5kHxlG/Z5iHlJtnfCdBC+Fk8mLeG68KS8oAuhDAukDfatksR2BfvnyB
6MRBc/pT7Nufvcd1lfjhOWmtayQkUc97hMvF1q/YGnav12nfPDEwSI9gKZbKmfbJsVfWsxtpF1AG
AOVPnObwXTGp5Nz23r3864fpF1/778/vT9f+l0+6nsRyqapWPtJoDsmDzzYG17sDduyjJC1SW3AV
X5vpOmyMI4DFmoPLt8xRQtkDJebcff0a/uxv0tYX/eWJ++mPWhedHy5WpdVxrk21fGygAZPcNFPP
Dpsc9IKwa2kOWUEqBUr9krXn3rL1OMD/nEzgnG3kmv0XLdVlkDdITMH2x50tp6d+AlzC4j54ZrFq
9VphM7SnCXIyMw/1klPHlC7ku4FGI9YbwRsMG4dB/CS9QlabGtnGh6M1UaCUHwKDd0LW8tQj1IX8
CxC9YuevxFXClBoPtgNNeHqC0XwH3T9V7ZigelSSzQm26fCQ3PXIyeDmIg41btkX4f6wNeftU0XT
bQH/5QifUMiCIbg6JsaCp6KzgaOLHK10D9BjKLhz+0EY1iCD+D0u7CUfSQPQyGYHj57q76ndMipY
KcTAkDviEDecPuQj+7zmJI+0NRQeh/Gg1h7EOW547a7lj79uZwPEhJsFFWbd2Gf/xWHwvkQM+LZj
ccsp/dELj9ZBQ3eobOg1iWhGN6K2iQ9FgbfxENFA3yTfWkB0MQ0pisOpOq4Ea9UnaVsaN5bD3xCf
e3GTmB7uYw10OWFwNv1te/DSN3pA4bl7tg5WgAfXYQAIh+NhDkwvu3T2vJUvRgBQClxa5tISzqvN
UNvzx/UbsWn7oeLeprZa0ORmLmcT+sQ817eRGmifpBjYSaBZRLCDkkyD8rm97pXTsMsPVAAMmuzs
ZJ3zZAP6KL8PEbw1ODc23O0aD+IBgmZEr9C2UMGxYgib0NjoCOBLRxT/ZDXEkrta+n65/ddyn5a0
bslrHPDPt3/Wz0ZoFmV5AozMQXAlfPgG9VfAccZ8aBonKb5JOXxsiLp0Mj+0x924bOP4baaeA2m0
QRs0sdRN92SjWRyNgWP3e53P82F+UHH8Aap4ECtvrf6i16u+8B2BadxSaBJR9SACP7t+jX6yF2tK
itSVDiEUKJ2AGh0lzgaxy9SCF8YIvLwo+npV7oba3FjMla7NzcSxPGMUrA54qkO/Er+6ettmMLtf
rYTyW1leqplxpzK5uroxpAv9TLtPGQXfIX/sPoe79GLt22ObuktqYxDHl2PWh8Sd9pUnbVcXAxG3
pCKvxUbvfE3mZnqCgSCQUWPTZdjQPM3u823i4m1KXJEqoH9tIdZTPTv50drPD+0Rvnnqanj924ck
85d99R7fDJAzcqr4+dvgFv4yBi+aAsw8LSKbuDhXV6/kebU8kdj10bhVokNWnDNgaEydnWa6jRqG
d/sSJexkXsbxPS8hVC2u3DwqyITyJ008ac9E2127oFBt0wD+PQA15JtKX1LtCRMxQ020TGeGEdoH
jQdANBwAsmD2ERjnXvVcBAhandwvnP7RIjGc+oGvK2vzxi0OK/JG2ab7+KXBcYTQVdyRdOsk9ECS
S0jFV7hEWi8uhvUnGIdU2OrN4tMXvzfe5ufxkB/YMCsQtONte8D6i9xy2vWH7jKwytjVN2Yr/RA9
WHZ4swbhMqwDMAul+pSdRq9xpZP1ML5MtrYTP+LHIrbx2TNTvcXgvK0DLQTNaHNv1KbffzA5ppSs
TtR3H/qBOvFjLY1nEmFgW0j3WDjg77niHYWcM7xxISOGyuRRGU5BNpV1ovVifky2hIgn8Rt3ZoEw
IVNtCJRk0ncNqfQEt/U6mHSxY96VkUvI0aZEXdo/d9IOJVDKyoCeTdsL9Xsj4hfyEXKRt6rV+04E
BnBIjEfGqEU92sL1WRgP9E2ulWuAGAi3JblT8laqnqb5Ems+ptusuy37c1zuxtoZIOyTYE1b+Xvs
6eQ0aw+j8CH2COfmuz4I4wNvT1mCEY7RRnJZ3nZjwFI2OsZrSZAR+6pdbebZ03aaTV6s0+55DFbu
XicGiy28Nm+m17Fh7/tP6NjfIXSDTXEeeMbIWq0Nf/wsb/nf1MMJ9B5XOiqImO/JGKxvF0RNEC0J
MzqCiccx9cl3TeJW5hq/iC2KtZu8ujEqFh9Hfy4JbnWRKEg2t5pdf7Sqi0pOml1s9pjVGe/AjtaO
gj/4hbgtJvooLX/lW/ZIw4KOGsBNLrmKQs5nCsSd5PM33xu7LLHjbfh7bfzYvdafxAyb/Lr70dF8
tjo22A/AgrAm+wN4G79749NjGs8NFITd1viu6DIOK2U8uuU4gteZe6t7lB5XZPmbxU2b53Zxwb00
xhvTo7ZvxC1aayyBjwvcLzgzZxHt/En41rfV6/Ka3wyvZBrsIaetIfeb9oBc1wZOcbPW9zyTrW2C
MW8fIsPnu8GBTlsZqpun6NSfG11cu5Bw/uhGIn+A/ebk+zMjqv0YUKbOnKSIDvpoHiS6Rg9hvjGf
6BWQmOb2JCuieamcKPXWDoDCx0w77TkUNzUkAxoIEC/y+yZ1xNViole7EbXCtthhCDRRSOCK2kKM
v7c4NxxSy0s6m4PEMbywSQpBscs0xwiaS+eLCc4fiAKp094MDxXhwLfhBRJZ9lDChZmFfT94Ba09
v77hetIS0Z8w01WYWndSyd4rvHA1vOsrqv3+ndE4kJhq9teIgS3EVkfuNtJXLO9xEe37p+545WMm
VnSbHZe7cS94bMZP43tBvf7V75XJL47VMRq58YcVPtbfDjQmUGaWNoU9ZBr+3WcOTnom0bX09nKn
OsZf1pXPTRi30Fwv4158Hy7pZ46sOugeaHx6zXHeArhh4Poy3qlsV2SnN1/0WdZoV0jG4/wYeUpQ
D6fx+pI4NdByRFfb7rx8hSeI7i5D0ThQNt8ADuzxuQz0taFyYzgkzqGhfOnO5X1ns9PVHR3XTbt9
EJ85lDPUu2keaEGwQxacsIqNFmTmgdMcAqvopjjXnrh/MAh5TG44O3XHhAbGJn5Q6TDf4SvlYH+d
APLkT+k3twbrPI+LLVTsol79TiRgAGQ84MQxqY5e+2iBnNQrndTh7GhcoXJtlAAPCk2WHP/zdUdQ
NJ/apnhG1hv74mYMSDdxM5aH2DV4e7B7ZzgBG8S6gIXu9JMFWl+0hYDAAFKlgyvniQn3DlumSuuF
DySl2dI5RrX5XF6ufu32EGGRdLjWjQ5Cpn5a544sIpGrEVOi1x6kPg1S10f0tCiIDVgDHHUOjN6N
D6Fr2hoY4BvrFm4zkQx3yEw9hc9qkzz1T5Ww6YCKbmOZKJuBL3/HQXVo3+h+gzPW2VC23UvMx19v
1VesC7CMniDakOabTX70CA9sa6gnfm9OmqwDs+J5GDcjLDZfc+onlfA2XwjoGsW7zk4c82IcrNtG
2agX7nWWCjhEe3pW3tWO0TPxXAhew2x/A5fXb+zyJScl0SaL4AF8Nw8yM7/OUbeCoxUkH0Ze9dof
NCjCyc341O/5EWXDRcv866tc+4R0FD5MfSnexa9ScVmQZ/sj9iaPp5Qj11N8MO7IHrhtorW7NSNC
PXJVBJ4uUldPoZt9lTcNeVz1fvkoCS+NbjDymW7xTLT9NrpJbxrNiV/XSzPdJO/xQ8i7+LJg64h2
/BDdkXtSkAN3Xc+QoX1mjPAmbzmRAyK2G3p0UnVuPJDIz4XLs/VnxPxfEMO/F5p/dU6oqzryV4K/
EmlJP7fFchL9enQgNBYHQ3VhN59RZTlIbQLjJu0PCL4hNaIygqmP8P0V3n/uqabdHaD0lRLsvzNF
RSU9NnSW8k1yvbOkJ43Dakhx6HWonzJwPZ4U+Vbvj7SdH4tPpLuwAJeNscctVmYnLToswkvfvY4s
N9qdER3kh7lF3suZkH3F73as5aaf3LNRd9nTxDk5vkwMMBglsEJczHZbN0eEaWm7nVXiGOUVQiMa
AVGpRIdJhy53R/5fTZ83GoLFR6LPROgNmLBAOT063XfI4cqn+pwyGt/5re6F2lbnAMgx8G2+Lz3O
MJjLFJq79FD5dN//ddkv/aJWXZuSfBpkKaxu7vU/P5cYnZCqkxbGy6k4DAf1cSQFWigCgTba6Oie
vo9f06eQUDKehH/9yr/gOf64D/7+ymvx80Nt31tSb8bjdTk1DmsOIgGHaJGX+em6i5wSplwuQ7ZY
/ybN2pqd95eZQu/okR/XX0Z8LAd/UM/X/fLwN1LSf8+2/93A1IJtXydGl6ISHbRK1/Sfi7H/58W9
cy+PrvO//u0J18wXU+87pIpvP868/8Nf+ZcZuKL9hpYQmQUTcMAZsD7/GIHzFUNbR9wUtqt7VaP1
84dWW/lNhYxm/jg3/6tWW5F/4z4laMaSSFZeddz/mRG4LP7ctP4P//Af78Gm65UmyxsGRzk9r0bD
iCqB8UzRMJ9BDTxVFowuS84ftEw4X9XhMSTJqI+AJWvqdUe0OseYvkD8qp16KFmGkoLPa0+oJsll
MicaMQJBDvnMEy3LkewPE3sJXvxNWlYVmCopnFhMlu95AjdRJ0Nzt7QcR4UsHDlYMkXH0z1WbB15
GofnHiwX8NFSpevVnKapOyl6tp2z8nFmgDJaVkxUAyo3OLNlU18aOdY38cQxFI8wKMUxZ05rwDyV
CirYySDMuz+2ual61gAn6BpXt2qizLaGwAnmMvt6Q/szbpJTzUxbqnRfjA36IGJjKzWBb/zEqVSM
00IR1FnJ+SpIB0UUsaDLfqPNnNVSvHvaYDb2oLHYmddqsTX5CpbBANwZktodt/QQlCr/FkMGhU0E
t1CdWAdXEN5CsCbaLCQ9g0nkjCh+tXH21pJ44kSmIPA1oEfmhAE5z6l7dIN+XVZpvSsZc3QoKm1y
pWG24zZF9olILWnGO6HS33s5Wvy8K6evpq2/557o2gZ6MYY7ya4jUKPjfDEr4yPNVcL7VMsdQ+MG
Gep3PzPSikN9m8Ay2ugF+slYGsP9VCdbHeN81Gci4d1XrM5KLI6ErERdG+CnahF8igymEhCuRMTn
djnF19t+Mhe/bImsGKV3XY/C+yXMVDqcRc7rGmnnitlEOE+7atnsXg/dCggZdKlmpCwvUVDqVi75
kVSUx7ziXRjZRydHhhelOd1Gw6D6r6diryzjspNU8KSLFnuDpsU46ztKYuVcXokHk7OtZawWoObS
mpFXGKM7T2ThivDjgcJOeeMXQqxuxNi65NeU1A2Tm/lbGJXNFXuZ2UTIHTFhynpwHdpjZSWerlwJ
Sm33/QSUW5lRENanysxvJjPziz7b6wVT/d5EYUZxK0L4rhU4qWmK3s5gLpvJsxeKLSmC0V/GKv81
6/r6W/7mmPx/xPhoYsf956vz6a1v+h+XYmn9/r8svYTZYGFkeQU2yTr/g/ro96+Q/46DEaW7yqzu
b0uvgINGxKFIljL/bKlsFhwI/rr4rl9csdIWv1bSZNbf/9Tiy7f/1N3UIPLL3LAKFGjJ+Ec6fqZG
OYaGIrwl42SDN44qoscgqCp+yc2v3Cs3SFSFfZfs9ZOEcPeObnW9tViSjuV+POMQjB77nJ6oeRKX
Ywo1ur0Q/9x0MymTQZOX4BjJZPXUtt6W363E87gZ7Vx4GobaK6CPVdpnkz5ILa3kc7Igc9kUUJy/
8syd7hIsksjvm1UlK95lqDYhvaVAn2sq+jnQ7voVI4q7zIhRbljvV8e6xLI9Vtn5KmeuCpq+3FQV
XmriW+RBoUy+mMIte42rE/+OLKNvTqp5K5CdZbW6bRAfm80EJAxfzNwcQV7cjmfdul9F7UZMBux4
nwF0K8tDK+0nCkiOTHn4lSSPen4A+ableymnTgq3sIpSOtopE3yUE/GjKq7Et20veBWqA6HYx2Q+
QIPOxK2OkKrAlLxBTzk4vUJCYH7XVadaODZS52u7WpM+JE7ggnjUkgFGDC5meBhqdiVCigI0fZWa
7ChHfvjcROcqDRQxUGM36gJ+b2HZ7bw3+12ifIKR2hg+7r/2wNF5R3RGcbYeh8crm8Mlv6HxEHsw
zr57u8KW4ZXSSboQgmVPj6TC3BQPg99d5u6+/MxVQkLrO9kZ/Pquk4PE8JndScWHJVV2e0P6BvE4
n33QHlpvOXXbcLsKn5zOzj3Kbbpxrrwr0ZDYGISu+p0puwvop/C+qtfGGV2UFDCdbdFABQ67fIYJ
VsHKnuR9t+rQSi80F0oxX4u2skL+Sr/PJmrnGBbw9V7kPkkTr6moIlYuonwCtBCfaZIsk68Td2rQ
haf51J975AW1S+it9PBnsBXpP36uFHxoDFKJRP9lanCtywVzWmjdGmwKu9bvnsRgBUHMQUUV//t6
81+zoP64nv7/5zln4fvnK+//wJ+WZNlP5+CVe/hX6acu/4aiEgy/JPFfJgffP869gr6ebjn0Wgrg
ACCaxt9NipjONVznWAdlFkTIhSzMf117+RJaTcKGRRmsAFjO/8zSy2/6aenFT84aL6PUwPHIwmv+
nmD6Q+0lCWLe9npEsg79SIYlDMxcyXxn+6+QbE37gghlAg9LDpAt2vC8O4wgg4HriyscTUmceSKa
sePkteu4xQvze4IZXVq3Oov3qq+3hcyOpVOusIoGlvioqrTjbUj9QmeneA1ybTdMZOAhzBzR5qFg
DG1QDS0ry13VBDO57MR/bg0FXRB/GwFgewKWGTI/5+k2nd6YeCW5K2q7hAnjFgHUN6MS0EI7NpBc
Y/xnJ9v2fD3ymFsrpzNZGwfwWDe1n29lvtB8JG8rmZg8Wq/f0ZmxQwPdZn0Rnnls1n9n1rJhCkA2
CpyfT4ufiofN+Laii1eZWcLIaToDBXoOg/llYViYoTJExHpP5sR9eWigvvUfIdOq8sTUgXV/7Pyr
5rfTBrM04eooTEdHOYsA+z8XOBuyl1iHGoo3krcHhJ/LXng3CaNLXNMBawa1f3bqF0G+GWzxmXxk
IMaaiwFxUYNxtQ55g3iQGiglzhy90P9yO9oF29ZP1Y2sONnV0/SdAE4E4RGqlSRoyLOAocrA2rDH
D+V7OA3foGPaZktDQ78biZdNFHjLjkn+0uS291jvmIsWd9GD+Vifr6Sy2mPqaUTqMGa1nApsMJie
gfRkH/CF8LWiKvFlqcQKpEer2DGA69sPYMcp8k3L2kvpd0rGtwBoTN+sAlwiluyZ5NLL/NCfa5vj
JqrHEnGGiY3iUEp4S74XLnnSHFUSw+Wz7FT+Ndp10jbOTpUobNjvzethhN7ELIucn9zXE4fML5IW
JlKxD3Wz1YsHejRJDzdyYxJXhGGewTXZEq8kWmHRle/V1mVfZEaiMbiIaDpZfkz/wW3A1JiHRacp
heRmIny9uswcelECgRvbNpOtfBE56RI4CYJudsrbtXH9nNxY/hzkKB8VuzpLj2zyI4TDc/GlHgQ6
suq+xvfmJHeyRfLY9dzeA180Jw9mgsbuulHO7QFT1/WuUb3CctIDsM38HumgzdPq0CU0yCgsb6ZH
oo5JPpNRBGKMc64nBJuHmlnJLSrf3AzCD4kQQTrnKg+FurG+6tEr/EU5SflhqB6K5H+zd17bjStZ
mn6VeQHUgje3hKOVKMqldIMlkwJAECAIDzz9fJHndB0lUy32VN/OXXVltYIAwuz492+2tbMaJBbT
p41x+1e7+jMTTbCw/mli/7XXwGY3RMUo/+kMdOoPo6MoEk1XGpGcRnPBXq3CS+ws9fdj7+9xgDWw
kMEJzZbFv3/a08b65AyTuhd7mnRbmyB9+c1xU6yy0LhCu4/mhaa+B2QO+r6/17b73jUvgZu/4wl/
/wZKWoAJnEFIOPn9N8TGvomHngzSYq0ExN/NMYj0FfdJpcXzPyBMnZH8/h4P+xDMclSkOgJE+fzM
iI7ysUMn6/VLcoMh/goSsYS7VooG9U2jp3HpNZ8xwv4c8oySY3RdPrViyP1iMncWbFqdwHB8LZXU
RWnyPxjR0b6aQqZNCpM4TdENn4+pK83J2J90TyehZEa6S3S8ythWp018XIqEuqp4MqGROjX9bQg1
Q4BDcoAv68gKnvrbPPITyy/1LV7D9D5iTw3F+XUlve9/gqrfEWIB9t5sulBeCTCxX+LDRNu4QEgg
viKutrfEwIv8E6xEt2odgLRM1jw1V076rMX3GPofxh95/55rL8lw1xDC1jm7riPWwDuqPnl9+71f
H7c/DiASSAhnymNNlCU9Hu2mp+2VHX+2x/eh+qHIDzJ2Xnb3MO1DG2kesUpwu2E0u0cEc05AB5G8
FZ0uRocqmIt8EJteXb0bZBQXpGBmkGzyJXjPrD9yg67ZqI5Pyv451vlJ+XXdY6TOTyh2xPlyhHCX
T3JSF+D4UAVXgTr4IPIjie6+Gm+IKx/qu0wu6JyQoUPxuiTDbG/NCW1HXYsVyJo8W7N6LYwU/IF+
h04p3p1IBNvKzu1Am2UYTq6JrcZox26UOLOpofmt1F43QC8nktq+sU9kgFNm+BNpPPmGiBt60bjM
KbGLXK1VManj8udKH0biHiNU+m730LjDTxo7SGMBEcJ2ObHDfUCYTpIdgLLzJGQp7Ylch/mhnsPM
6d2Ub9ks++JKo/lU/Wh6zDpXFsrOX22eTnrpNAKcw5GYPFWfcepzDsFuWXKLKnH705/fo2FdHnex
tNIPfl3SqxquzZB9pid1l7Asb/AwNMv8PU3CxyjZNI1o3pCUWy/t8rF12/Jh9OudU24yOWy8Ined
N+KLlVYwwpuU/2oKzPsKNU0bSjv1SaTQwl2ZO3TBVskGVtSVND+t6CQpRXD4iSX0It3lH8cXh+R3
6K41FI9h3bLDUfqc8NrxdVQliDAeDVQ7E7lXgkDukm9Qs1aEEsV+wmMCVv4tQxNvdafcwsiaieKp
nFnRfd6+ysP9wVlOzrzE+KcNZb/fwAtUcOAtaahZb7JvrbR2iW2YYYf96uiPbreOnilBCKufN29K
kJSzagzUXcXrMepFdD9yuwpVCPyIUjyV8tI9cIvzJANr6XScs8AIOKcdjyNhCfndh+65T3anHsXQ
7KjNVOIxRmhdlqvQQOHAfkvptPua457QnBZIBOr5YaFl61TjKwIBRFAwduOm5d7a+qq8gQzWu/t6
Xmbe8SkLChdx+Y9au8f8rHApSUn8Vne0IU4+/oGeTZNuZ24O9Ml6FCqsXK69ODm+aOr6JAlp0+AR
VNs1oQNaxmyiz+u1YJFcfK8P0qIeF3wbAEDjnWg4WfGibD529zpilx/y8wnqC66FfALh7nSnnAg5
9WGGjtaqPuFcgMFvgDM7xHvZV8uVVl7b0qO5f4QNRmc8j59g6OstDEWCl2cQ/dIkgMU/ulXiWacF
S5q4ssjP5afqAVckkWoq0pHwuZkQV81YvCkd7XF2+iBqvpCWo7wwKdzxLXwtYlFHRhSLqeFNd9nL
6SPdDXcwyhT2AkhJqDPfgKz3d/lV+T6RAp25++TpdKSq8kweC7kUyi+qqAcjKPmLqzJ3R2KmYU7v
12bhWVmA3LfjhVgBoojslrYjVktkJMqudpsCXby1UNvKFHm2YBYe4fTSCsWPmvBLsQVA3hvSHBL/
pi9WerEtEGwcopdsj9W9SA6ejSY0p/fqx5A/9d2LZc3tCqdKHyRmlGHBXVMm54ABXNKxhJ7VNzpH
pzXvTXhFM9kFwyfwfGY+tYP44ikShNqNPgbNTeQrWVuqwJUn1gzJtt7RrXB5hRbaCRbprOiu0D/n
oDZxuL87PfBQzRr3XN9kzmOcB4qguRLCn4TKdAYZUn3OOHJcNHCTZ60gn8nLek4yMSTSoNkSKZHE
YY/ZrbNpoT+7+oOOwyhp7tM1OqP6hg8vIptPaFnQdcAKfzmgAp+CxsCfencATlU89isIl3FzFRkb
c1rH+tz2K3rcKSJ5eFbSTtOuwNXGYBq3SgaCvMwo9c2ermsMo5TgFm562YDlic/tSLfcY+95drrg
s9Dxprmt4FfmsrZSaJwxpBccFvex39N43sMalWYYMplVoPdomq+1wIEKK3s9pEKM5KfltL+G9Vw8
Hfa7ut0dahKOfUsK5Wf6nlr6DC90eMZRRmPtayagiR1aASZOyCZsAsyWMdvTzLbXjebZ2armXDwE
ue1KDk6GWSI46/UK+ZXU/TidOHwNFErGx77yJ32eoMDC9gnyOP1FODRuDkFEvlJ0v02uoaAzj7v3
Eb4YkKPkA8GjMJZJBXI0H66EvUr8faiHo9+/2Ie5+YCmDMmJPdPWznFGBMNT8s49uFqQEsbrSWu4
eCJjE/nbOyLC9/4quTulzLVpUd8c0JuNT075V8JNiv3/EzaHvnoMiGw7oAvCQrAO7D0F/q7J7nBn
FBdzAnKZsfjjRN7R3GrO3R6mTH1rl+sTULu9q2LuRVc6wbZERB+3QzVHKMSckN45ddpHIeh03vDO
ge1I4FYL/JVuKmfBMWIccjeP8FW/qwmd9sld7Mfr2lhRPWjwKKYggbIITu88tv4pvx2ihZIHUBdt
55aGe5sva4R8tjljAzaQsrMW2AY7m5NnfO5glpfvHSI8uCTzmjAL4m9UOjo+O5GJSyhWNQ0NesLl
WbOzhHDbZEWUMt0U9Qm3nNHPcFcK8w6BQPhXaI/Ne8z8RqVfAT93rroixDyHYcCuIERwPYUfUrM+
NB3KCv8E6jnB6XzZt6F1CPYm8MfMRK1lOdnstDNQcmIGKuACLRgWuCkLgRyJRVHQB0dEklk6S7Hx
gdPX+ZQA3LSSByRwizZAdvcgfGiv7SfI6IlXzYcVaGmJKhH7BL8PhB4KvmOgBtJzftd6UYIsDz3f
wgoN262FHGzFJRIudBUUEKrodC0y/IQg02V3Mafdzl4cVv1bNUfDMBseqheWrZ9i5w+7hTDHHde8
Hcb2LuUjUb5J5fbvMoXj3AzUFZvkvCDxEGlf/2NASGL50gachnnuV74U1ogJ6yBfiH8gbnsENjQD
+H21IOS5grrUhNFtvSg/uML7xYe6GO17oJaQL7qFacyU1FxBwHTLx9SFFuGg41hHRHWqd1aEFyDJ
67SNuKpsdXlb1axbAP97BFvYFuVcT4EeCOFC0M5pa80w8ABBaXxcbBGywlQ6YD4YgBiN9/FS0kIN
U9KqmziS2N3KEp8/XyZhvFBCAOvENNghaC1AP54gTwedssyQW9zU6gc+CJVnY6PzNrxON2rtl5AB
KT27bNk5OEBkgXp70q4yitDBvtmXy8HBNzzUYehhfkR3wvDHw5ICnslzbAL5Z4Io0uq8gmr3tBim
xZH4pxvuYm6XLiRgX1815/ZMaAAe+5/gRzWWAGDXC3SkIFZwFCMXrsnpZuIgBI/BCYGfUa8BDaiH
Y9Dzaa4+1Z6xHOadiOCGBtlyZJvzvl9pceKipY5n0og59k/7SJDW3dTf19FmT4/YWAG+lMRyrGME
D1J12zSrw/SWqK/N6/Endj1ho4Sp9aqCT6lAZenOal8cin6SV72B2IOY5uW+vdcK0i5o0RAww9KX
w2T/iIEXieYetv+SsYwoCDRpjVLB9ib71gn1tXzaSHJ41IuFmT2r1qIDbRkBiOYTkUEcCyD8ud9G
S4y/q/GaIMOZPCKRJLkSnvF+ALVHEr6tNiQlkFNar9trjgiPm8zMZrscXp0rNDz8fXcotvFwG/EQ
zG2NQMgHHXYqK00rAzI5Of6oErudfTu5dQdR06O5kiK15Houo+w98kWf0QEZR6/eYOQDLrJCq/HD
9JgynA7Pk1tcpYLRSn09EwpTqKAmF2z4keYM+qwHG2Ct3ANMBV2YwcVHJtCIrHqhQzW38uK4tq7s
LR4uxkqZs0V52g5GewxX2gj5OYMRHI5hd4Dm22M3ngi7WOSoGwfrYvZDbkNCosrKKGe28kEQ004B
caNXj7CcVdrfpmgtfgW0+ydItr4aedhcjlsdehy4D1xA11oXz8dHbe+NRyy1kXMsxgyX6BUh9Hvk
IWGZRoHFKQYnj7+YczteQEXLZi1hKwRmeAJXhFJZfbApwOdMUW2q7sGkaPbV5CWhlxQOpFtQWlg3
SoZh5Y2m32Ww2vEYchFn1TS+yTbgnvhK/klkkOXhFrbnHOFmQndXbg7a0zg8thCL37oHdqQK7Ovo
Q6GKqSE0CNerzGZ/M1clfYwqmADA7EVrhZ3ldR+Enhb17qSs9SZsHG/kMpPdFvztJOGwGmjc62wf
FHkIcOhgU0isDA49iTLMLdgrWYQBqkhshAoXdICjV1kBY08tHEq1+Fkr93H12CQfSf2SSDA0Cm63
d5G5Iw/NaF7x2aOueEwqenkz/qLZw00K8p+5exqCdGC+WjXXXhAF2AwLkTSYPuma10TusaWhtpCQ
sZxCQE6nCQZX/eGkc7W/7c35CVFtRefMWaXNsgXqO7w0xozOXRZyBVqOQfOgUVOv4JhzdEjsXsvo
rbfmuvmq7EqE4geRjIKT7Kmbn5A6IUk4XhVVID2AMDttoCHPhkKFGAeO5Rj7ubSQTjDKN6RymlAo
YWn20OqdBEO/cA/+Lvl2E1bqNT6cVnpTln6mey2uUs7P+ng32jjOvpcVXDY2poxzIFujf7JsFwB2
ClGqeznzyL5qNa+15wK+PT1ywJOGncWvORnz9oSJXExaPMtYT5CSHPEa8zm8xXFu7cxrxd3PIIZh
usTh169B1pMXWCUIkUmnoGF5wA5iRYU1PEpu7RFfwdnswoVmRnvAtDKlnNAf42XG/Vh3aYMWUxNC
TEG6PgbpO3ZJnOfpLAkcF23Kko4lhyX/EVSeS5Yxy5ailTlyLE7g4QeQcRV3MFf7qMZnjr7cne5r
jXT78HjnVjVmb36B3l0KK7yCWhTNiJxylziI8BjyCdg5ZWdJC4azB+vxwzXr5EATFu8EepbUhWyp
AhDpV7x+m7nR2VgPmHPQEt9+hTPT+W03E3LM/X3NVeROw5MAASMQTDt7ob/QwdaHp7xV4Tg7kMPt
V040V/rJrgV9uAxV/k1q10PxYM+gHXLfiqC2IBWWYRaDErEGoc+GvXOP5w4B2Ihg3APYor3AyuBF
8aPH0hcqZuMeLyU0ckAoU6Bl87i8TuMV7CeXh4spAMsrICz8J/i/tqDa6l23HH/Q5N7hLbStMWzg
QONWCXYO3EOEkiDmK27kayn7L9+vf8P97HtkWhVw7Dk0/RlXPINrJS2G5NUcddAb2Z3WJGavRR/i
yPfhBjonV+7G8UeqBEEdn5bIw2igprf1Y36JDWl8hRyTcK7Sk8PcFIeX35HcSTPbqSuAOIUe0OVK
xyIBX0jcgcjjoN1YK6bhzsbAmZ+mYDZRbJnqIiGweIb1BS9f3CH7BxDSVRy0LnZc8TXYBoBo69tX
Kv9lFSqoKNpgf4VEgnRdQDSMxYA7v3+r5ldA/KdHMc4c5ZMJ+2K95VEKStSlelMuumRF50m4XVAm
LqYVnAxXOFXoXnQtegERsX4YalGDcpefkfbIlBWRfgKwGLbGIl5gqkBFgEaf/w5rtmugCo4PdDr3
zHHWgvnaz611xeeB/XZZmfwlAP3P1zHOegvlQcKYq/8FQAtkuZtrcHYv9zB+AdnnExIqDJZAGNHC
jDmbkKWS1u2wr0QPg0qTR/TIN6Ocang17APt9eVI2jPh71+A/ucxz3i42KCeOlmA68gB5i3Uh+a2
R7Gw5CrbbRPuM+hLH2jDsRNyYSCQ0hY467Lgmm/yeyL/++lj/C56/Pv3qIZiWbSMbEewkz73NOyu
bO04HQH7N6cP8MAK/XeQ+xo3qEfqeGY9Dp/IytiekAA+2gtdYWctOBDYsytXBx394NYR3+1fpM0J
Zxgqgx9Nfu3cQmuEQuQsavgYqG1D622/FqR9E6BkhpyUztmzcYfGQ1JdEKTjI720S6uDRv4Xmw6d
IQgAmmNg9nS20iOMyfsjptVerQfYDE3cPd6Gp+5NZa/T/OKXylm6Fg2GxI8etBXpjhjY0MdYaKth
Bqq1n3WvOarkVTZ6zqt88A/KLtpTu/tSPtNBbNbq3QlFyA5coP+hIpVam3I1I4aIxvu+EUV3sSpe
uKjJLU3qPLTm2Y01P23QmomT3tgRY1LfK699OMyn+bDOlo6v3xrqfLrKN/mN0IJzmbChvftI8L2W
u/B2f0V9ZaDJAVZz+wXFNocCzi403AgK9ZWFPD+uJ59G8SJ/lamWrwjm4nK+oOTqqZ+rsIuXBS5G
ARtgi+TEQ6I3hgMdA19b8u9ux2i3Ennf0ZUURtecnH0n7oQxZz+ijREjGDxC+IZXlpfcp0EWOF5/
Yzzl1qzcSJsEdVIkaAY44MoQAMo3NE97bFJ07L+fvp/Dgtb8x8Hy6Rv/mgOfepFRirEpLoGiYdU/
yK7p6zfagp4wbikZwmgOG68GW+t93Ppdvpr6lDzgYyDHgAkJ7RjO6vXh/uLc++qQsQzVNA3syGD5
nW0v46mL6yZXdVCfA8ksgEe2mFwPOPpQ3xAFhMPX928CTstXr+LTmGfbixUp/bRvFd0jmSp7MP0W
aBMB87pfWgh/Ytt1bntfo+dEjFr1Jq4ZcemT/iuQ7MpFFtGPs2h39A3d72E1oEWkNBCAnWh1Hra0
8n2Q2Oiu347bXvHKhyNdUKbmzbjp7vZv2TNIGzdG+7Z54Jpv+XkLdQPdKn7RwqUJBy5xt6oDE28g
Fk++yW70bbwcNBT+2DCoW4cuzrbGYAtFyE8ucSDv+HRxlwniuxHQSgmLHQmBRFFu+lDYjCFMWcHM
2HvaWvhloGmmCjc241MdRLfm2nyaFtZKYJjKY7VqXwQhoxZuXocVVqVyYAdIGYfZKQ67Jbd+kCZT
JeBOe+048JpZfNM8Uq9PVyhXWXgLA7RHVIMgNhtORWyn2LGpKoNmV4bSGnjX9FOv2xQIp9qP7CHD
rJaNHCozKwnnnwEKm57+mnHHgLSbbYSADF8mldJgekLhLOEwgi0PO+9VNMuRLu3dysE2wDtCwFRC
yuoA4Bd1sG8iU2UzMH9gfDuTXxvw7q0gRDhLTJs9NEoZPD/0oSE5KA/atTMnuw25mrk5PsQP0eZw
1/q4tG4BDFbo/tfQAZfxh8H+5aNPOz4eaWaTSuBBO0KtwurFxFiUsEDZm4tt7q+mrW0Yv1QxWFWf
d/KnbJRPp8Rml6YK05lkMUwcKueYXn7qcffuZ9+vFE3/6uD7POTZSpFVJz81PUN21Y/CcLPDEhjK
ipYHrG2wKHGHuf0O7EI0z6iFzngbFT+hr6pEdGAqqgTou5c4dfSTH8l3vF/OzPSFWN/WL++sk2cu
uXPdNysNAzpDSMGqo4tftNrMaI4vJs3Pcq5LM2KNmycJvr3f3A3v6gMZEFxJ0g3YDvYDBE8cllyQ
CTEMZW4sQXLr4H12uMaLjC42ilAA3wn5+kpG2uWlK27TYnL4pECBMkOyEuF940v6iqANxWzsSWvz
GZORjpQcMkVC/dneiPdNW8zjr2tr+eG4owc4UHz8UAJOPJRbQoYPKrXKl6xWuh5zRAtUBlW6aEau
DhxhKKYhvchIHBXBOsXoC/aUejWevDLi9tawziSoP35r+MdtdZWwIwDgVbPytbgd71GDCY6UstTt
Ofap2UZYDOwfuZd0+MMh3GT1cPmZQslxewvI40rWHyUj5HpnzPleC2xB4RLfQWh7gtqUTu7xSmz0
0EHCdF08jr3LCk7h3qG6VfAF8A8lKNi8sTBb9fR2AV+rgJq1Zltp3xDP7z9SvNveTm/U/0dQRfap
Qlohk3dmcPgS/PfvcI4z4QyhOtNoYizYCQlvr2AxcNybBKF73GllFeQGtfjhGfoUnAJwXeNDRdqc
PJOucWU64SlbcyMWTBn5vd6QEPKD3gudc5LN4YMBnpBuyL3vEU1/k7jqm+ICUBkvNE1MSvXsNb7S
lwm3cNE7TX42qIEZ6EQryKV1g+8Z3T2cQRoa/QtRHUhevlYD7MFu+nn8ODx0ITll6A5kDvZrGe83
eW7vFHptp2F97HnZIiIQvzEIW9vTFQaTHcJdwC472LPL3zvvoqDQroEy6v11F8/1cjnZfu4EA3q+
oMEIu53Z14B1PtE4F649Ii3ojzPfNqHhmEQcCu9O/v3TmX+UFRWvdkn3TnTHJS4wK/tj+qEF+n1K
mTQs8qWNtSA2fVgb9gG2glRjg3DZAU/EopryxOGHWS/HW27vMBuossi9E6rbS3WA9udOI+yVoJiq
hB2qf53Zn35qU+Fcq+6ZOsObHWIyG0RLcR0rfah6/hQCFJ3CHR3dj95rATiObwIb6EFg6Vxscq+f
w4GGy9EFFTHnMO4vJYEpl37gGeGni/bDfn+CM2ZgfjDTYHZGEJnJUWaFMJ15bcJ06/R66c18wW4y
bROPaLSQsnAeOivODyeqI3zkdc+6jXeoR+e21y31HxqXUcm7NGXU38WX4qrz22i/JJKfvkNup/g1
54zWBc1CXpo7Y2FwRXEHr55mMe+Yc0fynReHpR4MLwMHvUhg5QymjhL33Eu/SJCPzyax+EWCFMzM
kPmPv0/iNLPGLLZgd023zq3xJp080jhKt/+g7wyDtgt6qBtvCDVxDJo1C+p1f1hUOK7S6genwJX1
liJj10Sz8g4FGlyW+Lmcw5R9QJSgzpwl7QTopdOVCrsDxqJ0E6/z8VFQ1oS1YPlL4Q/BiWs+/EzQ
XkF1JDBZ1AnTrXHLxFuCJsmiM3Ybufaly+efhTvkQRLoLPh0mvMHgS9LiqnXSs7gFMKy8HGVUdPT
S18UgYFrEg5zqW9dGXNjfboSk+PkNQ/DEntEH5fm6yRgY8Qli1i6nn8iNXNDb25J427B7Wjksmnj
fM21ZzNssZh8JNvSulBGmKKG/x1CEPRHsQ8Rx2iir/z9CxbWMJHpgUmngBBOvvWefjRwgrTt8Bbt
0NAvpkUTwOcOh7VgOTfXw+oUcoP+1at6NCnjmhkUW/e4zu8JBFdWxg7DRw/SMZXcY7bJ/CSg2r2h
TZehSwwozfCAWgt1hb6zQB8xr/gJALyLb/MLpngIRv94OGRLqjBHdqiUkDb9/nCm3ponQgpoSC9b
f1r3hX9Y4yJzxAdnmlfghtQRwCQU4e2utOf7dbmABprNSnx169ACeIJiEdTP1V0774KcW+pdfW/A
GBJVJ9aaV+3LSTj/grj5+jMeETN1aW86fIZqcM2Z9kPiypBs1SXS7hZjPiiHqx41OdjoHdSdjfYD
JCEG6o/CU5iG5S2CdiwZ4nnuZzuxmolg9jSa5ypOtxg+UC3tF618LdiIfrZMVPgwLlbmYHwTlDdU
2OYCwjhEIb6gV558e5H7wvy42HbbSMYPgm+bwyeEzbWHtOUlT/oHFuk2vywROLKbP2Q76gJ8koQJ
LJgc4NU0F9/zl5ff3MJYd7qn9Im3xIuRlLiMQ0uwuMvH6Bb3dTmQQgt4+9kKSWjAnhVuBSLGmRpU
y+EGaynfJvg+pMh4EzfIE/sARgdUYdjP3E7AMD60ULdda5uywGG28ntPeSAAptVcJ4zdA312cS5i
GfwDRwsWDZSCWblrPcUdHFerA2wUnovWE0wLBULjq3U/Bq7AC7SXEdKIay1UuNmSB5VphSk73m2A
4ZGvz6PdEA5LLGNCZ0EW3erYgCuOnh3AGaS5mcwFEXR8tX14YXtXX2NglN5jc3SfBNpVdEuVcKDQ
mtk/2JXsxBftcvx5ngu2OnoI8F19o8XmmBLNS7e5HdJCSF2FJGPkj2511W0kT4fgCdEIG1pvnFu/
VuT4KHD0fyOU/1+Igxs7q/y/V+Jc/ez/z/PPF+HE/rsSkv+vv9U4ZIL9CzUUQhySrtgU/0kMo1b7
F7adILuqiQOCKuLm/23F7vxL1RQEviIRmqBHg3/7LyWkof7LVJFQUtOZsK6Fhfv/gxX7GY3b1NjU
bE3mx5BaZpFodratRX1L27tWlHcVAAF76GCYF6/CWrRe0Mu5l3efXtD2r8PgMyP/9yPiz+HOqqt0
kLqSgCjlPaa5um+r5aHT7rWxuRCn/fUwhowITUeYet7SIHtjkvTTpLwfSO5C4qCsx+RCB+esUPyv
R/n3GOe9hoM2JE1TMoY47YDmvWNov9ehcLuFuMclzEcpue3KC6fshUc77wdYslV2hJ0wrIKAZ65b
94W9/v4j/TeT4p9HU38/6xx9SAlukZX3IYBICVo0l1z1DloeJHuv4nA6Xjheld+Ln79fJn0HRUdD
oWnm2TTUc5TDg90p7+ABGNPjk70w2KNFy/ZSoXlWaP851tkclJ2ioPXWMlbW3ykjCEuGsggrTc2R
glTLg+KUQhGSXEmx7iUZqJeAuvzCZxSD/FMr/fkjxGf+VH8XfUPmWV4r72lSLhMdCFGFjfP9d7R+
L/L/GsRgkxHKBZON5myQvK/HvVmoyrsuKAWRvShHmb7+iQ7t4B8QakyVvh7tMSB3aTlYcZAkxsc0
7TdT0z2UDixguYb7Z3fgNBlmX0fTXnYk6SVmijAtw32LYzaVsajP0D8cuxjDotzenDps1DVpPkD9
bbIpUPpiptnN66h2fumUi7bGRAkvgK1doFyIaW/TCXVNReFNkx6qVvpKRQ1kooKGMzBt9sdhUZpj
qKQpvOS2F85PUHaLZrjb8zC2Vd8c+3xzSLt5VsD0iob7fRWRTWZsTgMVwIT9qt5cZc1+NTDPEPlL
vlGm830CLdhGnypLywTpn67n87GhMk6sK1xM3GpKXvZKJLnff5YvJ/vnz3J209GKfaOeGnYO/NRh
xidBFEg3wJYQuP+jyf55LDFFPs0zo0uII2x/jVVSwB1Dc40Lh0vhxNK6uCd+tTl9Hk3c8T6NJvep
sndkRhuucf86vQh28AEIHLoBnoeHWbEjujRQtt+/0K/WEhnKFiciwZzO+eZxyhSrlmI2D/4Hs0aB
6l1fWElf7oifhzjbMwyJWK0uY88YAhPQQpmXry36QjZExce3ECLC0//umc6Wrl3Z0iEee+XdPr6z
gA/ZBb3Yl1/q0zs7m4OnUrMH5rry3vSPNbHB/T3eYN8/wpcnpOEIrxz8YxEdn90HdWePdFf9+4Rs
lw0CE1JsYXLtiLNYCkgnu9aejvPvh/3qyURFZdBqcnDsOTtKisrsSXDLlPfSGmc5orxjTZOluriK
xd8538E/j3M2JeyyPFWYnCjv0SaCI4SB8jIN83UyP2GiCEp/4W2KP/fHcNyuIWgAjvwBnE2Slqgn
8uneG3ilB7or3YWC5sv3ptoysUE24+hnIGJh6adi1CT53WhUnM9gPtJHyvtu8R98Hkpb8WVkhfjb
37cIPT+QS0Qk+bsKj7G2LezIHrp2878b5GwfUonJrHuJQTL7uNsDxueY4Gp5eqlQ+vOjUKLDFBD+
ZaS5/xKGftrvNKLpDwfNKqgBh9Y9ITsmDMX22BeyJSjzHDlZoFx4gb8DlOJQ/33Ms+Is3u9NGIyM
qRivZipUEA/7Bpto48J8+KJO+n2gs4WkdnUWMx2L98O6WYuaDAI4F/T9XBDeLnVrLz3V2WqSs33Z
6eTcvjfquwYDUyETvlDiRRld+GaXPtnZxnqQ4vhU2jxVhUBZabEbz/zvJ9+5zeCvL/SX1ZkD0PqH
d7Y5RmVUlErxXvvNGp6F1q+EJFfcDKIATpl5XWFrogeCIXK5lv5zHQuzBmG09tfoZ3O/7k6K0U1q
8V6gf1QaXHLfa+nl+0cUi/T3zej3Mc52dsM22tqIeMImlrGcv9b064ws+dp8T076hbP3q5nx6Xl+
AXOf1lhfD63UHngeVcPt0zrgJvZWyQv6Mt8/k/jN3zzT+VqWuzpWh8NYvLcynfI6xh2cThkWmEN0
qx+Ez3O3PCnKhcny1XQ0FKyQhBWRqRln2yFsvCPma3XxfsI+Aur6aF5Yxl9+qk8DnE0HLZGSLus7
Xl9eb3QsbJCq0wu1Fz0UvPjS/f7M3uOv3enz85zNjNPJPMRZ1hbvEbIdW66XWJQ9R/GDjJ2mCjlA
EvkDjn9ME+/7z/fltP/nOc0z6p9lTXGdTLzILsICN//RQFKyLsAKwlblzznyaZCzM7KqbZNkG57O
wCE9CjVPeaVRCtXb2nS+Ss+wwTbiVQq+f7QLn/CcliYnZtOZGp9QR5FXx8vcuT6dtkZBMwKbjO/H
ujAfz2vpYsymrjo1TBeI6xnea9JwYUJ+uZ4/vUPxCz6t5xx3NzmLeIf7SfEqoay24Kk0um9F0oWH
EXP7jyX9aSjxOT8NJalRu9eznsmITXGZlm5pLqMEZXf0dpyuhm7+/bv7cgf5NJx48k/Ddco4wdTk
3SUZLn1VO5cn4m5R0te4Y5vVIqryeT69fj/oGXHzjxVnitnzadRRlZImT5kdynXrx3N03SUtLdrl
gjPseMrt/nIc0e/NkD/HPNtUUgHWmClPqmdEZvU/9WkMekSrSXkgnPanES8N2ktTerywW35xpeDg
+fSKz7YXyz5KWoWF7zuxjGXt0+/Ak8dHbIekIDQekFmN3j325YhML7xmUVZ9nkuiYYr3J2eqodK8
ds5e817Xj6Xa69ErDpNrkbEYcZEWRHaqoeBSNXQ+k84HO3u/VZ8f215Xo1foagttDnUmFPTDSzFW
5xsLw9BvxYP3VzyYfl7yH6tWj4pjE70ORVLPzAMqxgImFRZ2ezm9lVK8w79/i+e7y/mA4iV/mqul
rWaaYjCgFu86/VodL+CI5/vz+d8/K1nt+Gi0o1ZGr331uh8CCWv6w7D43z3D2f41Onpy1ByegXRn
UiiXlnThan7pJZ3tWmWqVQmHGAP0Lw5u9PHx5H7/CH/AGefv6WynsvZ5MpzEe1Kusx2WSmH3qL6T
bSGY+dk1em3r/fsRz7iYNLTPptrZ8ombIZNblYfKlZRMBeRE9kjfujIRIandc2EmdCGtMbkrTdia
Q24rvhVb+V0BAX9SXjNhZSrZnbDIO+xNdabkFrqQysAW/nDAC77GjY48E2T6eoZQpUwsxctPE5YC
ZkazF7ixJ0Im7cnhtI8WYOcYLYg0J7Sk5OZmVL0B7mjGCAAbiJ8Ho3q1wVMdTg2nDKuC1JsDWe9v
pXSUXzq1sv1S7rp5RdzyTFG12N9r5ritxqN1S6B9EhOWhXJRZoEtMl2xvFNedm4zNj9tLgek0E5R
SAq1NdOS2oKF2yo3qSLF8xgt1LIutWOIT3mazZwJZ9kjBiYPlTUpq0yFFm61ssXzZU/6Qa1CtZ1y
1+gzBU18htFWDQlv3HfthYX1x2Xw1/eDuSv6UnRUlLPvlyW1aalpLL1O14gqtpBDEeooHxUpSP/2
wMaUL/553P61q37uEn09GhAEBp2whf4ArouDHeNgp7COl3aITeLcXteekAGLxukll6gv15tpQbh0
QKpA+X7flIwOT9w+n6LXsXxvmpfcvABGXPr74t8/bXpyKx+6ii/+qkGnYSpqx/vvF9eXu56FeEeF
WAWr/+zbSJG1L/R9G73qbeon6GJj+zWN/qMZgGk7fu1IB5gCvz+GPdm1tT/so1dR+4LkoQ5J79ug
XkyESVz6Jl8cgPTu/hns7KBQDTId05LB9FCAhn+pXi4bPH31abh1WUwxxeQKdvbmimNstWatO68d
iqQRQTeKxu+/zZdbLUoMGqz/l7QzW3IbSbLoF8EMKwG8cmfum6QsvcCYqRL2fcfXz4lUT4sEMYlS
jVnXS8uMnhHw8PBwv36vMERv63zbnLSW4zCVbVbSbwTou0y3YCZ3AoTo0fW4gzDn35gUHLuWzJQH
YJxzk0Fup1oTqvabgPkL7SW05AUU86Psf28D8J8xOLmNJwZH14lven0ZQS75FhySF+OVEbwraQWW
hzkJRomT7yAoZm6wKf8AK2VpMJ5BFvxx3ZycqZLIoZb2wAwKk0M+wBExFQkb42ZmZePHigh7CqSY
EMXLC5Nm8vlW1txPuum3OMi2WfP9tu5TRotcBD+4XWmibeRvAmXxudnJ/WRVfD4LMmRZrP5kddqg
dV3bdfZbIh2r6LWJ3z///YsO1K9l/dfAxyv+xEBeKZVp5WxfcIgeao4XjEVkmCjNzIotTAUnkWL+
Zy0ff8qJqcGXY7d3WMuiv1e9v3PzvUvn/G/OxihahIbpNJLHckoa8UglIs827G08MEa8WYihZEjE
zGyhOLej9wCe8Xtd4t9P1hWGWTr0A+sSV5Syrm9J1G6zzeKeeYid6G+uPzc4vUZL0eHa05nhGoUq
W2OiPMgS+82HznkhNY96We6MWNp9buaigPPLNX7bGT09qkUVdoqV22/9lXP1Syo4eqJOCbfU55ZG
rIkiJTRldBG4tlSLusn4QjEsB7DtwhFfrYI842u2TXclWDGBBhYALSGYBM7yPRVYzBPg0v+ZZlwe
s/M/YOw2cRpIcmrzCZ1vivni5jP1gMtPdv77IxeRSkNJm4gFVuGNDucdgwwOuMbPt3FuEeLfT/zQ
iBYD8gsY6dtjCQyynVnERX3h4zMpAJl0NDPI/kaOF5uW01kuu1Rsre/h1+rGBoZnbsrXj/CuAo+b
O1uT+6apNIFINTRtPAAjmVKh+T3H2alCKoXJXqnarcu03uc7N5Fl8n00gxArA6TiEXy+dZ5TyU4e
9vab+zU8CoJQZHyfrXviIKOmc8OlE4nAubXRh5L7Ctx7TsAQIP14P1yDVlh5XwVutdghtjBbK5ne
xt/LE/9+4hllbtRVl1YEeRjX9qIDkf493Em31UYM0wrl77l7a9KirnJRcl1aH/oupxbbxpd8WSr5
cIvmKsvNp6ArVmYZbz//cMLjzkMvO/nbzBh5NZRD5kZtwU6iyGu3q1yB2cCGmc1Dwkz/9rmxaf8/
sTZKAUw5cAtbw1pNoIfnYwcBM4x8QEtJ4ag0QdVXrD63OXWmeWWRezCVD3pw9OXihdIyHxazjzpq
p4WCdKk5E+cnTRiArQxOtH7x6PF8ZqAzX7HfLI1ZI2Zj3X7mK10Uy0Xg0E5MjB0ehqSmpPz09koe
mqOClQPJFbQ2cA6BnWDjfjx+vm8jkPavKwW0pMEcO5PstN7OXd5QwlhJuUHfOuYBgvf8FjosKJ8f
ux/tbbpjtGCFDCNY3vab+YCMgLoxZqAoU655+geMrpS4zvQ8dciEB1Zc2X9B0OTZ31okxFNtLjCL
8DQ+BqLJB8pRo2//Acc/Od8dMiiFZNacbzpHgOaUa/RJoc9CnpJBjfmZEXHzf2ZvlOXnch0YgYq9
lOnuOPw7zx/N8DVUb2TlzoeH9/NveZl54z2MP9LuxkcuBoYLWapjp4/sN9MMXmsYAzPZLqAUYxxX
0Wa+2uRhsLFG0LIXF9AH2wots4pc3CZ7sVV0r2FO+nw1U5FRO7Ew8oukrKqhNz1SAUXaGva7o8Xv
WjEHe50+cidmRjeam/pp60XCDGMy0Y+aaeHCWS8e3IO0C64XTOtBxsGM2ueLmwyRp6sbnXRH1WzZ
IUd465RlxmTOUC0FRZyIkBo4iH+SPU5tKDMmlDvQdSIxGT2RnFBBJoEKwptGGpLHR4+XzFwjf8rh
T2yMR+nrmhuuCrCRy7eq8W3B3GUPP615h3JI0L9+volTPnhqbBS6ipaHUqvbMOtAtKG9Gv77579/
gUoQ4fjUwMgF88xIMpVy5ptiMyh7qLw1s+zOjictuISw3EDC/tL1G5hNZYjK56GIcwsc+WYKThUq
bZxkiMnqpfhuEbtzIXEqaOgmzwkQTFSpxpWPIZJ7T8rZxOKd6RN4+6Cz0TdPLpOFjgfdkeBQY2h8
LrebXNqJ2VFkdMu48MgzrbcKCrFeVpeS+W+8gxECGXyjDFJgtHm+lSqLTNdZGGpwRpU/gYVdf+4g
kyfqxIRY5Ml10i/6uO0rTDQ1dDnBVawVkLVVM7Hi4oLUKbQC0TSZUiU5GM8bgN61UBobsmMvaLCi
4ZnrclN1ToSovfqqOXOh/TI2jQyOlrUIdFu1WyM/krOly5DyzfCmBlAjuKhYw2pXwy84i2aaWqV4
15oLBYlL6pijvWz8KncSjHrmzpTeF/VNmSbwW8HAEc8+Y8S3P7uXddQNuLoUA0VT48LpEztsal/X
ckRFSPI/ROmZ8X6HKHDLCMfO+PG5n0ztqKmKOrNgC6JEO/LFBXKjndJHBTvq31WHdhetrQe4HD2B
K2aOuL1GbnfG5oVzskbx+rQI6RqA0lG4d1tH0ZtIj48lgiyChyqnOrCtRN0qvFJWBTRUCOXOFUOE
b4x3VrNk5hKgLtEuAKxhxevQj93imObeixW3L1qbzUFKRNj9xMZ4ELfsa8lT2yY/VmtGWR+UfbN/
F5R6xRMaWU8z2zhnbOSXYGaL3O0wlm8geTqiDvgcfbMfi6dQUCvNPQcnTgHCCf/dPk38NScRxa3L
IKvKoDj6of3YCTXICqlDcrj2JjJ5GJrm15n1jXEJ1OPOLI5cs0i7oQQpkx+jgwqTmrLXGSNhXnu+
/De1kzqJt0J1GEDC+KYJpUXhV66RcQicx+wHxEQ+hBD1Gj677xlSjLuZlYkvM3YTA1Qz8lkWY6jj
J6GSSqqqtxwAHVpgGzCmq31r4OOjvL6Lrb9mrE2FlFNrowvNqkNHCYuswJqL6FBIJxKRpJd2Kwg4
UT/Qlc3chK04wRcLVGSyFBONv4sbDhnRgeGMjA1tmPioAZO0vvozUyVUj5vrrtMf48zk/6wWx3+z
2BPLoxuiFHBrryZ+VkJm22VwcgNGSFo5MJqsoejuMLr03/6NVXDQpi0aj6D/zg9HmzdWOJRcEc73
7BBBx/jsHBY3zcp90L4yL1N+m3tQTZ1GAVH+UMBWaJ+eG4wlX3F1nQ0e0v5VScPbTh32ioQtXa1e
47SdaRhOhewTe7o4qyen33SGUB+KLj8iqbiWuXvrLoHq+/vn+zhnZRTRFmFdan1XFceOrDKXfsZM
JOnevzkPwH9oxzCZvwBbe74WqzMWaqmX4jxwm3+lIfmGwODafTAhNcr+rufy2KnDcGpv5JKKn0tp
I+z59ZOaPZkmKh/t31qULqPkRu6/ZPKXEnHGskPPo6EECxrKSxmV1t/N+laX4Kew8l1Q/Ckwheh6
+leJb3HyRb1YlIxk9jpFSRxaHL8uln/8NS1qUQArDAU8wbhZmhcppapcz45ApqvmztJ+NNrz5yYm
jgHcEpbFdKOuKBd3eu50+mBmhDY3vxs6GJIhSjZ6iEyNd8WdsXVZYdZNiwNukyWZGgZHO2b5i2wR
BHaO36AsBxhpSwgrNQhN4ofo0UKiJVl9vryp7MwmhKqUzZnqZfb4/CO1qd+WMlUo4ar3UPpsYHm7
a2CLrzYwvb+KafUZixNXIaA8U2M7EWi92FGZ9l7TNY6In9K9dYQ/4Fu8Mlf2Y/mQIhp9+Nzc5fdj
3IJZL7J20pWLWk1vyqQVdkL2aejr0FPWnvNOkf8nSMQXyfPSGY+c+ITn9sTqT5y+VYokBfFVHBeP
EBsIZv8vCArcWVuekXdzGdOstVGgMVyo+zwZ7yzteJtZSBvJ0SGFx0hHdSSy/nJiuMf6h86G4mP4
7kGl9/nuXobT89WOAk8+DFpd5ay2Tn52iBdWHiy8Wj63qeJnzi/7czMjJ+2CoS3RXRaPsgKeLTov
7hJVomPPq0X08XU4m14+X9llbYxXw6njjHKalinSwHLYWmg2DJjGXyFCXIIsgzNFzw/5DWniqp3l
FJ39osKfT/zHUyu9qRn8P/4i80C1+qC/IEd4IyjvzJlO+OW9cb5G69yYkzu1nw65uKcqYDMVZLEL
HoFzuFHxMxefj3e1oOkxlQuqGsPVXB6InEE5+Ru1EuRg9EDbqfH3Ejr3mc92mfhy7wLAAF4i+oHj
9qM2DMnCr+P8aNw7O0h/rpCSH6DWhq90l0hz1sRpHq/s1NpoA1u5rTydCemjfFUdom3zDU0AQSmi
MeUJLHK+dCoO9GcGxRc9cY/adSO5RT/46NyGT/lXc4s8+crYyFC8rEWLZK63OuUhiPOKcXAhxTqG
EZhUaeU440krI16j7IUkovCQ2ffK1Ak/tTPayLDLulJPS/m7do9uzSbexF/Mp+y6IaWm9/MW3c6B
kCYNCh/h8QCJwJjyIUPcNjEszpkrxwjGJyjG/fzcFWcsjNuOqU63RUGh7Cgh1+CizVAaf14MwNl/
L2JM7qBWgddZqNnh7O4endlbgcspD2LgLlrVf54qWDaYQd4eFOTA54wumzLjXW4HH29Ye4n7oZOJ
bk10rV1F++zLrH7j1P6dmhP/fuLqTen1Q+Rztrzs4C/2bvPH34eMgIj00Q6jBT06SlHrmmEV4nKJ
u2tjaan7s8HoMjzYOiU9VabOZppIJZ8vQQ4M3bE6KSPV+Si1wZOPRi2k9kCn0KMwDp973MTlYQNK
VRaqRosPcyN7dpubVqw52UdpT1lH6wUy6zthT91HX2ZZOCaWt1B59yPNDB7nggNcLYdAlVoyueQm
vftFDhseBCYc5vPZSHQJiKDXRrZoGgs4w1CsHn0vr6e1mdQsrl25d0I1CaDiwbrxX/A+JIjm5sLH
9nSZpBiYLys0wUZe3loZrBZBHRpHaJ5L1NdgXnh2XhBzeIY1EpakOfgPrDznwf3DIrgZBtEV2Dcu
cHyKVzmDHXvGUans8BrC8fDBV7MIwiwHHnyDWlhs6dkmTqX2kYsgvC8Gq3uOCyVY5iGaJUm2MJAt
ymPKLQpCRXWkt18sZ0Czol3Y3yW/RGA0sqK14kWAzvrBedUNV1rRZbGrje9ojoGHNhLy1VC3ggh9
Zy512LZ2UTzkoY8zGbQcILobenetlLV2ZxiRiyCEZtyabdVU68q2XiLefcrKhZ7OQLsk5F7ypXal
xwZCUQ3cGqDvVGQ3mxi+X7mT/nJzHaZgHgyHxK7bvVKG9julMkjF3EJ9CGsVfRVP0l8XbW387Pys
fkilzvqKmjdVyCFGEDyMw++D6nfv1JrNeyW2w6emdvxdmZdpuzIaw6YJbDHkpCTSTzBE/oufVE+t
laEArbTwI0dIzISS4+47m+axlqo3RZvbCxgdtWgndZEOEMsv11FqQjovh8YykQPkc3RHui59H56x
0Aw2gQTZqVaHKAHWpRR4K7nz82hVQWO4KduF/GAbMDLncfMqNxrakFld/QhBLa8bSTVuoxYmioU6
tCvTYojB72iQLg3ZGB6kwaLFXKThtzbW9TvbpwRT5THk25yIjWH2i6VZdNDDdkr9HMhtuwqtCOa2
QYYN2Uuz+5opgdtOXpAk1wtzWWZq/5yYaP5oTdat7VavbhSJwaxOU/qdGy0gkauVZN12PoykRbR4
0YbY3/QK04SZS3nLc+CJlaK2W9p9K0PdUkT3FFHlLRPg8KYzYvAk1aG5L/LrbG1YwGBLz0FEKTO6
jVxqP5TezK67OPkeshnXsOkAkHG2BeP/e4V8dRk3TbPWitakkCYUNpwBPPLgSuvBLxZvVlN3t3UY
Rms70qVlliDzl9VluV64iE85uoVWz4C+YCoH2UrSy+oxtKr3LsqG1yIu3VWTFRUKmov3MLMh/M3M
Lr4JjLpBLSbvdm0HhZytZjHq2bGzjTsE33XXDhCuAGSz0ReZtNXlyLj2Mqd4l6LIuYtt583OtBae
Ud+5kRRJf5LSHk2C2splhAUlhkoYK0TGxER4RNNDbecy+QeNTINgTZxkK89WYZUNA6hfF0a1SU1Y
67LWKvZ9n2TaduaSGKWQH1EGmIR4e9MhuSia6LmqNWWZasRR/25Yhwyaa+4SgDLFS3Q9t/pMGWgy
kJ4aHF3ktYADuikGi9cFhIElevHEquvsKxJvTIPMpayz9kavxUWTKUGYYw8O0I2+ggYS8jsYZFcQ
+O7cdfptZkNHicqvDeXRIcbiiB5jbIEcL5ygZAqHnBwxZgT/FGj00N0pD9XtHnWDH5/b+wCRn7wB
hD0YmhjZx5dBMoxRS17rlqnTd/pRDlXGnPQENdWEIZ5mFUWQIC2NPJM2mRFHqDdyX65TWbL3EbfJ
nb9I3JvCbTo0rxq7Xvpyiz5tsUjl3SK0860iBc1V5CJAl0WtduOTDz7peYsob1WhzqAFbf+sal25
Ka0GOSNdizYLfeiWVp40V0akIQpYZMZNxSjgg5/2EKcHQJvbenisWr17zzLYwQE3DfeqIhfPtpHe
88P+WjO9eGaIZvx8/9gkCoMA/0zGMEkbzlOvxuhC3R5k9SiYNfVVehVtfXUbfkE8CUrjO9qOzlqB
hmOOHH1UEflll8ajDW8xUy/jkqScB1Uay4N69OV9Fz5Gi20UzFTKxzW7/9gw6DDSWL1EQmeWVLWJ
naucYMHiDw3ofcGc0NMAs6P2sz/015DBfu50U4cKBpbfNkUueJKNxyUXvG582KTr0dzAU4pWHFL1
kHDBeQs9+lycmjhWZxZHz42+bbwoYgjwqD5K9+E+ujehVP827IQABHR5f1PaQnnh82XO2RT/frLK
sDS0qIcQ6OhkW0O+0t2/Pv/92W0cxaa4DKSgKlmU8mw8C+xTfNtDNyO4oUQ3PNvJ9cw+Li6TyrNt
FP9+siQ36H0583DIOu4ZTyQwoDhsOssGsvLPFze3eaMj17dFvDB71mY0P1P7IEuvn//+rN+PigR+
UvdxKffq0axWEP8LtjB3g8aEvQYlUa97hocYep6j3Jj9ZqOHB9MvoWdGJY74wXmJju1fHQysCJqJ
2mPwBYK5f7VQi+4JkF7dHN8oESwfpQPB99E9Iq74kCA6pR8a8BL5C0qQkGrP8r5NJAV4yX8tjrFr
jaInSWZG6jF7RwJhn14F68UB3GYFeSyMsvu5p+q0r/y2N+7D6W7NCyBRj7L0LRhurWI3s4XTcfi3
gVG86lSr64CEquiBh+l1D4UxQg1baRNdS9kK9U5llf74B3WsSbM0Grig4WglPz8/beVgFGEZYfaD
Dt6AShvNwCcNQkxjs2DotgZDNHyZH4Cc3E9KMhbNRvrD45d/IBWNnNaWekxd73YRRztPr+aC43gM
7Ne9A+c8y7M+0p3zxVmR0w91TXRk1gcKMwXBJ8HU95HohOVq5gtOLunEmvj3k8AFHSOFhw5r5aYn
jWtvgaeiUmuu/BdtE3137mYPwaRFk5yY4jH/jSsMfuCBZ9M56DWyIxSPYbG2n9xbZxveyD4EreHa
clbhHMRt0mV+Wx3XCfNCb5g5Lzjsw3fDvbGg0dQbdS6kCH8fJ41gblGJUQFMLMbEQXWs16prZ+Li
QZb8Ktny7f6qUYjWNvOljHEh6pennFgbRWopTKQw68gWROHEA2MWfjG54sqDDqB4rpQ7Zvm4sDYK
0DzSO1P3+W7Kc3KQ4CePr2oo0Bme9b9A7vM1gqxCvJmXc42NuXWOWYSsUKu9KGCdzVZQrENOswt3
yR5FSvp9c8MCk+75e1PHeT91E8/3exzFVm+6MNsFpjqTK0xfdVAwWuTNNlMzo/DFy1y2XINrQH9M
DuYWaZIlAsqPoggvSArnhhQnb3SdUVlKljRd8c/zM645QcvoFvag/7+XocMLNwEdL8oDkPh71+nz
7BebuuhOLY6iilk5TmyIqzW6gdt+k+9QtvHeGAb64GPS3fmccjJsnpocbWodK1botyxSpOvFQ4mL
+Ad92936s9Oz/4ctcSIEhAA86fmGLoah9hK3+whhBQSukMXetO9CuWZeMW3SW3Qgxv9rbHTHLiyv
r8MKYzqKBN4qu3cOxbVofyV3+dZ9Nl9mboSpSHlqb+QtdWrGfSdhr9zcalsKF0uYHn4odyIzErlz
KC9nbV4eOhuRCoolFjTTJijW8w21E6fwHIvHvRqtA28tUnYUl+IlpTwknPRXBH2EdOBMzeRypWdW
x+mY7A1QBw25drT8bmmCnSlMFIapg32+ozOLM0feYpuUqRSTSomnwfUfPMVNsPncwtxCRi6iV45r
xXDHHOPYWer2xvKsZdfNvKrmjIz8oqSm1sGkpR3LQaKXd2V30jI0Z5BjU7GKxhdcTqJEr17coIUa
hHLem9oxek2/CqIEkZbXqGVtvSfnWt7Pz8Jffh6aricWR7doVHlRLqcWhaz0xXPXPmW6z7/O9JpM
ht/oGxF9x/GXFJyyLg2yo/bcIQClrZm4e0Ch9FffNfourbU//lasyRQ1GfijYMUenaeuzzUzUFrt
KMt7vbyXvU2SPM2sagTrFQHp1MYYI+0WhdPnXaMdTRBN3Mlfsmv3Adjb1ey0wMRtcmZpdIDSRuuo
frOadqW8yvB1oM2GxJkoNabURPK5UuOkPSQY4AWxbJU07jwaAeLStUVENFrc9mjNCn4QJLq/6bCZ
/SN7U8UDiCyQGOIqodY4etLnQWLLUZfrxySCSGgZ3umb4Vpa5dpS2dmP5m7YCGbwaF57dsL1dcWg
iYk4EJMyY8O+XWZhK9nasdqWPQJ1QhTGWSd76FBzhNhiVNv+FO3+kUae2hwdt0xSNN9qxQH3kfGS
Ubnxd/krgi57dAW2iz+OjKh2MWJFIx2I6AVQxfQzpIPB3R4z+576Kb2eW294/fwkTO7iiY3RiiCA
NhwJkMwxLW+a4F7J/k0lkr8RohOGaKl+j/wxDRnMgspK+L+1g+bym9DNWbw7S2uLRiOKQsVchio8
bvyOObU4Kmd5Hs4SZAYR696l2vnaosH4VdSBpJXyHckJRHv8VR2vmsd5mr2pcMk3+73c0XHwQ83V
pAbj8pWJUDwaS0IqESXTeGPZDNHGz5S7Z58301/xt9XRV5TVPKeYziZHN96Djbirt7Y35VrZoZwK
K1B7/W86KGfrHAVpJXUhngjxm3LjPZRPqEXGK8GZY1/V9+Ez4kqrz/308gInxZIpdBmC/R3T52Gt
CUvLq7yWDlFprhMG4nIEJqpudgRaZBtj5xFVGTEbBHnumLO3KP00NYdKrEtBdBQxrmzD237L+POB
1B/N0M/XNfk+BJ1sCn0+gcoYnQ/o3prUgjn6aD+LDDn87t++I1Au1OG9K2MunZswR9oIJbtNlsz9
MN5HXXbD2K3J5+Kv+R1CVVv3Vn7vNuifbdv93ATGRPp/bm3kl8ngyCgBcRmJcpCyRoWTIpdxq1wt
tvK+vO7+EO0kIuXZ6kZeWbkJaYUe02f7HrwYW4TE1v09KhFCJVNIo898u8tjd2ZuTCQdyH3Z+plI
jokqP4VAoLNGY/mYCeVWIeMgm7OsPROlDGHURPcazB2w9lEqa/SZXLuZR+J/i56u9CGMZmxzulcN
Oq8ews79t/CB1/j2TyF4/9ne36bFfpzU29CAH/rCkHimAl1AbSleDTcJ3C3DbhGt7PCq2xjwnPwp
HPzC7OiIWK7rF3ruiJKD9G7cpLfWDeylSDaugqtoJc0gXqc+KkACxmItQcc0LnD0gWW3i5xuiJFV
17JNYUrOZlqPcyZGN5QLD4EXOLxSTVAp9dGc1cmYNgA0Dr0xur/jN37bRWUjuQtq9WvY4j1ebjxK
hVarEa0jjgPhjOLQTIieNAqtD/NkACaBap57R4MQT9XYbJyaRHsIwrdenM18m8tbAEjCbxPjtF3P
avB6DS1bPVE2bs1sObjroJyF6M/ZGSXtFNEMV3UVmnzfAbIAzFAj9EuD9RAw5BscfX3FSNX9P5h8
EAHx/Po5X6C4nk5PWKDqEF+o6hFV8jbe2cqy7pdyv/y4i7jVvW+e8y2OtkI2K9zChz7zDScjNpVt
0ukFbDEXLAgeDRfdGigCdzWQtoxZXNxmU5Cz3BpXyWZeXGCiDS9GPP5rcVzI8NsuXSQyNUsk2EX/
EdHFr7wyr/R1X14hdZ0eBHHXPHvAZCA9NTz6yLaLbpenYxjlJ0Qp427dPee7GGCG9Bh9VWssMyLR
H5B4f/v84pg8KSdLHn1lNZNaUHrUhC3fW0nOty6fy7rFL1z4EYRXVKRoxVw8HXpFajrb9tQjKujW
o7tPqHMrTxx9ddvs4uc5e5Pn5cTc6J7P4lKr1drlYuiBkga0XW3v4Bl/fb5tH8nJZ6saRRijAO5S
mI5y7N4bHmA3FO1XiPIiJFps8hvjp/UqQx72D1Sopj6YTtIEWuRjXnx05xYaPDUVrz96n0JOTkbV
UErX6l+Ibjzq2+yxf5u7ay+f1SQqJxbFX3QSCPxCKmRXx2KS3WaLH7DKQTt8U+szGdPkwmBUIqFA
Jhod2nMzbtmWce37fDj3kAtphbmSmNiZ8Sfjh1H/YUIOtt/RznWF1kJWHwKyOfQbMYtAgZTZVwQN
h81iH/09d7QmA9ipwfHGtYkhBdlHfwKIICVgMKnWi78CAnlV7dpvw5xTTvn+qcHRFmbUFcPQDtRj
/JNkrLlJoPBCaH4ffBMSDslTNSzzehnP9immP93vnR0lEZUUV6EvYTdzbq34SZ3rv08+FU4XNnpy
1bkl53LATir30UGQ2YnqSvBVXot3++yDcipiQSZDwOLWUWDOPfdESeuHslPxRHhjngTnRLhLXwFa
XsVbukovM5FExPYLtySRhffSoG41rmqGg50HeWYqx+q1Wfv7fJe9Oc/Y+lAjn7E1ubITWyOPdN22
SKjRKseCZ92Vtyq/VHQhNtJtdmesBHvzXBd+0jNODI480pQMU0o8Wzlq+H5UvGn/oglIdDqxMPK9
LBRoYB8L+g4N7nW9Az25dF+ouq2F3vks8eDkFqKTwPwplVsGNc+dw1rQ1+SZrPyqu/n44uIh2Teb
9qZa9fMTdpMb+NvcOM2kviMppfCO5hVq8h/woYEqkAAz74ZjvO6XwWI1R/gzGe9PTI6SkSIvYhd1
XnY0/Rrn3jIprnMDEPxi5ukxmW4h0Pu/Wzmm0FCScojF2NGRYm27yV7KJ6EzizgqJNzL5ghb/9p+
mH3Cze3o6BrwzUIqFaqdnG6BC0E7/NZJVrBEHRb4DJrUwWr2jM/ZFP9+coWiBme5WS3OHT25eONv
wl1jMrbMpJ9ggv3bWUWv/+aon2zu6OTJizzpkJRUjt5Bj5FOof9DQcBAm34tGFHmkoS5FY6OYeIh
hkeAw9wAyL5RblAo3s8sac7G6BZwpcb31EY45q67KVftl25vvST7D8nPdbXTgvXcWM3khXqyiaNk
sm7CzFlEWEyaZNXaxkpphiVDUuvPV3Zx4qADAH1rgiuQBQhsdOIku/CswHAo3ijFvqq/9UW+DZQE
9PHL54YuL1JhiVkdCpi0tS5qiqZgVQ9Fk67aIs/OWBJDcavhyd6pXDd/fm2PrIlYeuL2UtN2lldg
rY7W2qvKtD4SrYdS3wj8QrabO9oXX2tkbnSymxox2BaKpWOMZGAa3jF7ulTmHP0yqxtZEV56sqjU
SGoUNGj2eDdJSutlWIOL3SXfUohoH8EfXs1VgWY/2ugoo6VRenbDupxbsGUbRMz3/RYQwUcz68+z
n9H6RifZL92qSDWsFesKVnjwUGsw84LUH+S0N3cHXFynH9Z0VApkQHo8vc93U0aNu7IqivfwfDZr
kdpVe/l+8azTNbPX2uFz/xfn9SzXEtaAzCE+T9YANvDcWtmkSrbIdQqW3Rc361ZF3q3hwAIm92x6
6cYz1M3nBi8hLiOLo91UdKeBA1fTiFnWlchbBVtFS5cOreqZ+CjC38XiTGoiCFgYkOmNoog1mIbb
JiWOWbw2TJBn3RKhlmXdPNRyuppZ1+R3gztINeBgBl85OmtxO4RanPv00q7UglxS4ISqJeWv/GCs
itmjPX0GTuyNTt3QuiEe5IkxGY1miLf1ypX5JcaYt2F2HbWZzxcofm+0mZC209IVrqJdNCd8yVSD
TiBpBv1Ga2+67Pj571925xi5ODUwuloGpYmk1ONrqd/LzQIyeu8+u24VilsCHuRdebvhx4xJ8U0+
W9PorIWOY4cx8hnHzl1nN8MajPHaOSh3ikEZVlTp5zLJqVh5ushxV8KN3DxpdSxK+xag9rCX/+rv
P9KeTX9dL52ZTZ24RzG3gDkVOJmCUOf58Q405k8Lj54L45VLr9wP8A0wJhco5XpmK6fd47eli2ON
lJCn4f76rYpIB5xJ1+EqCECNCjoFpOmy5TDD4zsVSs5WN0p/Elvv2oC5JTZT6AYBBrxWIKAtVn+u
UQQgHO+EoptKCXESXqTznTTcrApVJaEXD/sgGWu8C94i8PXdJoVidA7nOBG5Tq3ZIzYtOWmVILYK
LgGtXWlutsx6Fb1Qh8nHcOnN6SdPb6RmQmBJqBTi3eeL6w0/ChovIFAeFldCIOS9XKtbOhOrOa4r
4XAXJw4IliXqnuzi6JOpIN2hiiCKGFJYM+4pB+t+MHMx+DlsP3fJSVNCPIOvhTzueJSrrgPLy2s6
Uz5TzMsIGvKqg1M61pN/caXRBzNp2dLzU+WxtIWTqa6fAAQ7GnGmHBK5gsGnsvpiDd27+qAMBcyL
cWfdqb1RbPrGVVedafRLLZb6mSA9uWaYWkx+2RKQg/MP2S4ir6kajRaFljurQFHctYlYz0oO7Wjm
cp0OZSbMWvxvYtw96TxG6FT6PTQczVcxqNlVSz1bdqvk6O27v5O/Zxsgk0Hmt8mxkI1pe33P9BW1
+S/0zfQrHWpQwWcs3zc0PQVK9mouhZ66Z6n1/neZH2fnJLsVGsEUv5haEtpD2pu3jYMNbCDpQWSb
Vrxss93nfjt9Gk8sikzjxGIgqVZhVGys+mjt2p3zwIhZdSWg/v69/ofiA7/iGoRluhhUwolHB5Jq
UeI6Pd20muaOW/SrWU6fyTvoxMLoXm85CHXaMAgS+Gs3gVVnuO2D+7ieucwnfePEzChAM7FeL3IN
M8A41r4O4syaSc0nD9dvC9YoKCNEGpSdGMVT68Xa8NJ1a76n1svM15/MSQhYlswEC3eN+CtOvn7l
o4YYGFhpr+qNvCFDPhR7Z6vtBL9vu1efZuwJb7qIyCf2Rhc3w8Zxw3cnTP40QAi2u/iL9cKQlbcv
0JOVZ5DR01HjxNzI36IwcCUtxLnLTbcWHCfuVcF092Ip7Yqde6/M5QhTywPYBhxDlCbBB55vZ+Zk
keaE5CUGYFIJSr50paGK4ixVxDxmrU35+qk14aSnH08tlUWiYk26Tula3ilr4zpa+ykcHcv3ajNs
kkcVicfZfoPYtfFHPLU7chqfuw7NQWHXQE6zhynvS2EibHCrUc6ecZgpBz21NXKYlCGWbhhckem1
P8X7FCq3lfLo3Qk06T9AmMzZG3mMHEmeo/sis3zUP+TfoP3YxzeiYiKI6+fapZPvEBDV4jECzcLF
k9grikErgD4fDRr8H7Nr5Rdpg+q3/syQ6o0g2Z4dXJ4KLQpvfpE9QEg2ziBoN0NpElUMkYUHLb2K
w5uFcTXz3SZtGCYcL7aMNMBYRK8PzSILfGygmupkq8Jfeg/El5Xz0D50xjJTdtFdgyTcbJo+Z3h0
KGjNGqokDKOgu2CO7EplSshbd/IKogzze3wQaCxzrf2YWfCk44jkBKSEIvLa88PYuT4f2aFrZT4r
9Sp5CK+sdbOSjOXitf/ok82BbCaDG6zs/7U4uuoS3wajSEkWfLcQ54bocJXtBb33f+zt/p8rHN15
RYyas+qxQv02Uum513Rw4ZP7bj72a+lqvp542aDgFXSywPHztTfkdjAD+pooVQO/2Hh/2dfR1jqY
q+jIjKX8UvwTjJlwkIvo9ntbx7jPpkmdIhMf0gNBKy21fXprIno+0IAUj/R5ZavJpO90neJWOYnj
tWc1hh3wIa0vwUHMkloHFe6o9KOUM1tgnHRUwIKamKigPDbK2iPmeFxzoDPROhttuHOvEyad1Qd9
2TXH7C6lEC29zHjO1JkUs6TUcUBcX1RzuthncLVggbG3yn+2P2HHJJeWGEbwATe92ujHZLezjGNT
Cz21OjofjZvYUt7hPtVrvWkOPrqh7V9QcoEBrXb2wxwuefIzntobnY/YC6UeMiHmO200k/RVsu7e
9B9xSnXH2obbfjYATGUbJwbH5yOP8sjXNAyiRqK891+NvbN2tiiRWK8uwjhzZYLJp8KpvZHnLBQH
jZpeBJxHuHJQTq6u3AcXArd/UAGZOoWMp8tAoamlUgE8PxOhLZee19OchAf6o+K4DndOsAzeyrX1
Tja1tP9qZzd00mNOjI4OYist9CJIQBUFh+IgdD6dH+qh3gruhmxn3WmzGOy5VYo/6OTkmwNPiMYE
22M/C4IK49r9Lm2qZQbbERnAm/M0u8TJo3iyRPEXnVh01Ph/SLuy3rh1ZvmLBGin9KplNu+O4yUv
wsSJte+7fv0tOufEGpp3mC8HCBAEAdwm1Ww2u6urTBDw06bvFws8rmTTAkuYupWvvipugiz8D8DR
XD9d2aS/08qmVFZZlkJ1HXGcMuNRiVsa3X55joiKXrSlTMIYaBJafSDyPJqg2jAb4AZFqQ3fSwBj
At0ftPvY4pyOHlcTFgigxk35GIPoVEL7un2uL4GHoXNcAgQf/4v9NsdW5woV3Uml1rB7KASEzWNE
XgJFRI7OzUMpFcU/i7KZ80ZIqwdpj1brsAEFElBtEeX0wGg12Pnc5M6+FfV2/x+LUF+DaoCFFJ9J
mGqZdGBIQ/SK3+YIurottBGUi/Cn+sUKveZRQyuvEnLw8r/dh1HmTujCTLMjAyA0/T1nUnZo0uQO
eJ7a53IPwq8bWUiGxHulATz1e53MtVBh6j8EOSQAmBFabOU1ynPIR+UXuXKCXedTRdCidgJXVI0X
bTDLN5BaqZoZdK0aqlbQINU8VD4909OIK2duflvcBb7yQ3DVCzaYxZuDsF2JJbpa+uI20bwMXmhn
qrzUN+qOvIhIqblJ8Gp3TSZk1yC5lPsF0DT1yrhJoDcd+rlLs6f0gSb6wp46PQdsdri2x0Ts0Z7+
WV8CGlMb493VjrxTHkS+KG3iR7LfjmMyoTrsgUEdKN+BpP0w0ptRWL/lZywfrslOiHZtM9iEQjJp
f0gFgFa6Ty9r1BopR6ooMPOtoTKuQaWLM07RpQOEJlW4RnYpuxjJQTFVfRkOxXW5sffqvcARuR9q
ZY25B6SyBzBNgbUQSHK0UJYdDrp2h9lXYBYTQbGO+6kwKIaRWpsz8NBFktyWCW7VKgCHSAdqu6Xe
CxbEvUWhxgX5bNrUZpsZQWxIMmRVcLHdyaj27MID8ZdDdJ/tMj/e/FX1m4p//WuOiZSV0jTo4c+4
dlSnQdfcVb/SuEVc1XYwcWO49Y0NnVPBIrnhY2WVCZZFFiTKDGHXY/o2PNOnULSx3ehN+qZuMowc
iHr2Cv15n47zb3soVZymJkWe5wOIUikyLH9U36LKGa/nR/UR2tDgSgdbEcDWEEYBC9pDc+iu/i6l
tmVIaWigCfg0ZAFCQylr8G7CEN7oI0BvlevsaGBQ0/aE0Enu3n7YYscrjDo0zcCCLUwCqLOT3aoI
zzXEO1A0qBbXyvG6JQKv5V5+K5tMWhFZddLboYKDAQBqGi3u2A/OZM2bhvxdCrOyxVwFpCz0vpRg
Sz5YB8lpoItLEzMP5MCHeQ8mNFf4xOSe+5VJ5jaI+65KshpbSt/ti0cAH4685Clz6IRMctc//d0B
AX4ME/YIN5/GOUihSXWsTogCV8vG2IBl/0K57w7BDW17G/vw6fyB5C3QwJgtwSwXpQtnUnfVDLoq
KgflGAaVk6CkVgbef7PAxGllmmyrNXvlqEaDZ4SmM2UCH/w8LII60noRTKZpx/YshxEWISuHttmA
yzQErhxHHGxdQegNh2b0qnT3q5cvKguIdpCJo1ZtkrFJYDwbaq9tnrvmx/kNFC6PiZmpQvIwMrCD
Znu59G70Y3nIwNgVb6FeO/lp6+mKl1zjRYl5mL+61Fd7yxKS9dM845EE49Lu12iA5Aeb5bD4f1Sb
472F1taYcFKChtyc1Ya+JPPr9nq8Sg/plf5gfsmhS4176msOCLpzfn9FNpmwUheS3EgBbOrxUxg0
zjyg3x6LOkdcN0FlDCJ8KpiDWAyqLkk4Z6TEMdjqd8QJ3gDWRLaOzBk6PSjn/AH9IO8+AAT1t0lm
YZaZBgW0095LLFbjpBARBR413UaP6QB+arf98gd1HZFRJmISa1Cp+p8CqkU6jUYheRiP+Uq7VfmG
jHgHnf96qmhj6f+vig9zY8mDIWOVUBzK9tJz9Dw8NKpjRu7y2j5SLUfV1y4sL3ZDFc0sEIqDeuhr
dw9cz15Ue+W60mrHmWgK/ezUakr8Lko+bNLRT4NjNseCFYuMMAG1S0IzmkvscCUBLjQsbmapV2hV
Csxw0/m1+zBRNQg1PcjMGmHnGwFIidJWyrfmTb3/k9EZXh6B3Pq9uUKAQ2R2bm4g4xs3SH6HCWqw
VuFEyRcZVEq6iE6V6y4rQ8zuZaoy2GGKBFSpxlciE783NFEBSWSD2bkFvGRtUmIx6pYiyZKN9ULu
1b1y6PfNlb2PrkR9cK5LQO7eAOaKitwyhy4aGnT7MtxBjfV9Dg9TCT6yaXv+oHFf4sbKCHPQpCwJ
OgP8t+/MdSR2tMgBdPlCuQZY2g8bsC6IzrZoWaxTxMvSJgss5lblmOO+03WnXrzz6+J+rNWyGIdQ
CyMrxrnFvIpcODVEEEVBgX+QVhYYd4gVPWzNEhbyN6imm6DbzLf6g2bg8qYjx5HgQ/GePOvvxCQk
U9TWRRXDHNVfTQ+2P24o+kJkhr8ssEFBU0iDbjrbZV7URO7GBPEhf7O/NHu6qvmmyByq+fIH/IL0
tmJfchjgAwAbb1YDCzyN86EZhBi6SWn2T4vMyo7cj7dUl7C7+suy08oa+5bS5sBMswKRPLkMr4OD
gs5LB3Jbcid7NPER+gh9h55ZHUu+Zy71qM5dgUE+WcpfzKmvd0Wo3VdJYfiZLfW72Y6fKLko1EaA
B4TweSqI958PG945QEyDdYHiDtn9LSsMJiyYxjnOUEMZBydu7iYIr54/bJwWE7UCIAR0jyGNzTpN
XM1l36uwooIlkg52LNt6n6AeVYhpw6ijn+7pqS0m/0k1I9WzWs/AJ9o+DpfW7ND3FLqSb8p2wD8g
OQPK7sydbpKvonfc56gC20SDKgM4OYBxZyLyLHckH3QlO6ZF9Gx0ZDeookkZ7gdbmWDicZEl0hJZ
KlrlEMWxIDCAvxYRLlNkhAnBVW0Gg50Z2TGzkJLL+kUql8+lYgtiFscv8IT7ON2E+Vbg2e/K0UBS
M6OSd1nc2H7yZtPDdkDNQhDx+Q+qlTHm46SKnHSRluGVoXh256IwBL1vyqRl/rCPAyTnQJNEW5CS
8K3BhTxgokMxZZBu4Kwxd0HVZamJs6uA0mcCq1x5GKCK867VEO2UK1125l2/q0QL/vwVsbsrq8yV
AGDHXKc1Ftxt4iMyRa0EL/IvDr3kse9d5S3Z5TciimLhYpmQTYmsk27IafGN9iLzHcXXGtcalCna
feHnX4i4CPb54J0slVWOzgFLJwVEr9C8i+/BQkARvdtw314GTr1JURr+32mLafXhY3NZlHSoR2FU
LbBYxE6vgK0ILJMxZGZid9TcLt0tPqWfE85+UE85jW6nZpkT07aWNgQJzEKRLBpAUR7vyFPpmvsF
mu5b6Wr0Qld2CpQ0B00Uxbm2MQMCnLqhAOXLeHGRTHVhBnSTnQtio9IYYZtpO3G8BdYTrHuoDsxO
f5GKwionTtiYrATgDJQZuKtYAObcl8h0lzxHjyGkn3ebPBnAsg5b8Z382ZNOTdH/Xz0skfBUktSU
+VFOnqzsPhNqL32+808NMLE1jnK51/IiPxJjuE/kaXEghHBVNuH90GibzrBczcD7ZDIypyW9gA7k
84MLxm2wL0A/6J189XR1SxNloM/I8mM0PFvRdazvq+q2DAS9bU6P8tQM46V9VQ8knMMc8a54IJtl
Z1zPP+yv84YyzUNR7CIVMei/n7fTg3FqkonuC57gU2vG+XEyls2UmhdprW3MIDjMGP2FOJsP9nF/
sKY7U4EsU5dvQGz6ZdRACh9M9W5pgp3W297YmLt4MA9lGb7SzlwJJTwShXeSlu+jXC39zCi/FoYS
OSm6J307Sp6SFN+LOnHHed6OY/VDVQtv6dqd2kcQDVTLwsvMHPSQ42Gw+ud+Ml3c3yIWX67Xrr4r
47WWnQMTRvBdp/YhG78Skd7Q56vkdHcZp03rwCBZl+AAAgVlKU+zgUf69nyWKFoD8yRTjLJNZOqb
Y/89ybdB/zdeuc51mUX0mHEzjEbKUGaMj9DBpnrHki/vg8yNAxAy0oT0f++UnObXzKKKPFZrM0Hm
u+QQDwSUq9KdZvkW68fzm8d5p58aYoKzBHnEou+xOJD82O90cNEm3Pav+s3oYfLRF+WhvEiy3kwm
uYijpR7KKsggbbuBeKITW/ux9rPWEt06NFawB3udUzM7aHf1YscECW+0l25UNHxpf/QXxcMfFDK5
y8LUkwEFTkvGxONpgCw7abBzImcAbTbA+z3nkMej9VOQ2mJM57XtQetMG7NCBTnuMleGmf2cesPE
XCeeDuOhAH80BhEtD5KQR2n7J4U33nlGxej3MpkcbbR6mdQDNnXQci8wnawDVVkh+HTnjShsFzYo
Fjw5IywpC6GgfqjAOBeND+f9nmcDGBwZXTMZ8AM2s7ZTJcGZ7vC9xuA+jCEKRaaXOon882boZ2ed
cG2G+TpLNs1FmsLMiOje1Yrbh7JrNXf5GOJpLgpUPCdcW2O+Tt9FU5QpsKZvIUxMR1ziA66c8krd
Q4zJnb8E0BB61HeivjVdxedVYohL1QDd+kRVGwxapddzkx2JCnWkZbqyh3gbSLnTR7lDgm6jDtbu
/Mbyl/phkjndGOsKCIlg0iiLbZsEvh58k41qmwWimRP+J/ywxJxskiqxnI91hnHYVyLdkORbbo0o
Z2a7wno6vyjeTWZj9OrffWS8hTSxFGtxi33soC5a79JOWKb/jIOx5bUJxkUKdQ6nYK4yFEldYMBQ
31D34GhFuwU85SI8Bf+Q/V4POzJZ9HY5jha2LpivZP3QtPd6sDm/ZZ/JGiHCvVrQ+xNglXcjLe5j
JYEN9S7AIEm2oaQcxQ0anq6u+8nj/KxumkN0EL6oaGJ4xunfC54rw8MY93Ve4GONh/S6APEnBBBs
YESMreVIlqv+DdgMypDgoKZVe0qsz3w7SVNb2Wyl4iihS415C8mXjoB+Ukr72DMFw3Ict18bY6mu
SmiF90mUpMdghORm+JDW1xjvuRo69esQRYKIz8tCTqwxndwEXd5CrZaSEiZjfJIyJku+/tAdIH37
SnHIwqSOE0BOLNJ7dfX5Ij1Sw64qa1QbyCsF+tQufSBSjIjuDOmuOoJhxZMgzbsVeCznxj6xzLw4
SDH26UiG8r0zQqcQpwtKm0Q/Y3AtoqLmHMETY0yC33bzmPfDWB4Xa6tXR1mPnDAR3KW8ZxuqGpAN
UjDmCC9gQqSiLCGKtGYFtLB1qFMgWqvFW+7lZ4qhKFOX3C4vk6BFzl3YyiYTK0uQtOZ12ldHC6Ro
eqh69vxAMNEv+FicU36yNObMWdCmtssiUb91XrBtneomDV19r+PQlRv1ae4cYW2f6x4fC2NLUkVp
V3YfdRUgs82+dYsv4c/OMbbSVgUrpmholHsKdFs2od+IL8jO5SVoCkvqaCNdDHuvaW70pPDq1nA6
PD//aic/TDGeaAPEKBWWhcvgimrILd9B+d7grFnOe78JOgzfBRbpT2QiNL7dh0XqQqsjnks1iN7i
CRHajR4o51pZg15xMd6J3nIv+wlWzpf/aJPJS9TISvNFqksUFEdM4XU3tTs9afegK9ZcijobL2JR
gsJbpqUCqo+ZCtB6s62YxZTjOW7b9CjV5kWuxHeWUqaOYF08r1wZYTtcg6oVJO26FHupbLTL1E8x
IXbXe/omO4DqTYg35Z27tT3mQpD0edbykNo70BZoFjmTfmO7nR/t1F0BfpDKF1YLeSFlbZPuwcpf
wMASTWYPm+AivFu8wot9CaKNbgd+x8KPvk1f/wAGLVoocxvIYKTqpRlGG894NTbgD763UdpzKAEi
UD4/RRLgokUyx1Bu06qfJtiL06c4Jo7cb5G8i9xFtCrm6A2qukhS0KdHojj5YwOSeck3vTlzjS0i
J1JNUdikcZg96+tvx5y7dLCHNsiG9B162YP+qt2QAxR9Bc8OThsbLDxgM8L0og7WTVaVo9CWpkvT
OT0Wl/EOXLQ/Oxvq8CPkg+fd1HkiwCU3MVrbY9YV6CTTEitE2w59bBvuob+kbowCPqpO80XmCgeX
eXmfhSltSJ2ABUhmhUwtTaqmRLZSiOQAUap4yuZXu4smRlrlaoBEQUSJoq+Fqt1cp/kwzYIHg2aE
aDfqhTh/4b3ipX4b7myXDjDjGanuAr8w3PNhTbBYg4kyRaYrwwDemqNavtp16A7jWw1m/wQT6moo
sMVzHQLCaw0aCNB0QQ3sNLzUUTRJpWzXxwIAzNhpH/E8AZw9Dg7y5u8IGJGLQS8NOF0F/XP2XiiT
wVKrVqmPanBrgZYEUGupXEQnnXMxgCkTqmnAdBgW2vSnqxoxKDZ0LVY1uhBVohC+btcl7zSgBcSf
YxHKh5dsnhhkApiWmwPpOxisABsHjiTwjOvS3KEWdZw92oclt+KpLe4qbVAMy4CTkM/HPjCUjPR6
DVVt2aXUaRJuhentF0ZYdPlxkjLodn8YY848OKoipbWRTi925uhz68bjYa7QhBUqVPKXRTRKHoUU
kG1GymWTV6DVox9vAnWm4iwX3W5wy329Ka6EI36c8411fVijv83qfk3NbhqS1qiOzSsdKoxuLMOl
BIzJNe09ZqYrat1zMqMTg4xvDvpUKkqJVNquItmtJFXakWQeNueDCOdGPbHCOORY1009gDf8qES6
k8nRVqvuF1WoByUyw1ypCymCqLLxhtO/SV8wH3kduQr0Zz35Vg8964Ym0VMpVoUVuQjjjMOsD73S
W3CRAxW2o8KVyXfMB2+6beFC+Or8XnJAABAYWfkI85Q0ZwsUYpZa0zkj2W0g3pd4zXepcTHtOkHD
HjV0LyrdRri9POckMrBGEEgEpZjMPPTqMSqjJsUJH90WQjh+Cs1AKJTPmIOmFJqhB21twVp57rky
+ak8JoH7qIiT5qh9SY+TV+Z4OE9PwQaPBTDudSghmaEjynJ5wWVtlLmFiAwQ0EwINjj/Vhm3U3NT
x5VbZYLyETdMr+2whz0bOhDJytVx2tTH914IZojpLEz8MNzHHnhsBAUB7v26tsic9rkJ4oAU+IKd
B9UWFZg/fZ9fKu7kU4ShqI8l+njMqQfAMDLyyKiPmno/QYSjmXvvvH9ofBMY7tFNqvXI4ibaGQDo
Qosb6J3uW5A6aLXlmsl1F91PiYJBtGs1eU3H7NJqH40WMh3BY2e95kbiZwV0L+evIZjOzMhpwBsA
CgHLD5fOyewIaXizLaJl2yzXo34sS8kt68Wd8sJr5rtZeRmk+/Mr+X8+zcdKmGJNNMykhyAVPVxU
67x18LLyiU/wrJrFEoTcfYMwLSRuwGKMZP30nsET2Sr1vKzgCLJLs1cZtPyoB5vImgEIxeCZIxJd
5iFNMBT1YZMJk0ZmZlZLZmQl3uBRKu/6SgPUGTXEG9FTh3cRUFEWyrMIZCs7G9JJgYF+H06WOUMw
O+9AugUtKEx2iwIU3xC6mRYgiZAFZEJip7RlEHVBfQQ9jqsqlaOpxJdt1T3vHfzP9dsMm/bPdjdn
ATVDummjyK1f2P55C/xgBGX6f1bC5vmj1kiLkcIEpj7Iq+p2t0XkGPf20XTm0mlv8834JCqtca8y
sjLKREB5ATssCeD0IO4ePfmRTjhb3nTfgMIEf1z4/hOYpx7Or1W0m0wUtLKwyFKdHjWSuOr4kqby
33wvTSFUKRlsqiwXSy9H8SQr2MxObpwBne1FKA7Eec0TaKWCUEODaLbKkkHYFhmgXE63boNJdKjp
ptfWIb2gahuvptM8UgiXisMlX4hwFzyft5ACEIUO5mDc+TR2ALyqR/pEqmOyVH5TlF466FdD2gnw
VNyIuLbDOEc6a1YFuscaaGNEKag/h77+Uvn2NvOzn6I7nxud1tYYp7CXrqrAN033M7jTgRFQ9+ED
iDz8whW+z+jPYioxUBcE8gLEZ6ghsCwCNYQ9LYs+COe7HhVsSgsmv7zOm9mrgZ8Wpfi8o22ptgVq
ZCD9UAFiPphWG7E8zjQ/dZVnA5NqNGF8GtwGSZzqUAxEeyGSL+WcMQtC7mBmBXEBFGGZJBXcmVFs
xeg9GM0+MG8TVeAdHPcH07NtWxoCL5UFOXVC4BWImWhJhVI5fVAPF9qWyh39ha9DyRIPdzzJdPPT
0z2eek0telwklZ57vQbMux39HMdFSLNCf1/WJdaG6H6uHn5mOhqNNhcVpvzo6znbFE9L49ARP8y1
i0AQvI+zNkZP+MpYLmHsoyyD8mijZryxMDYQ+t2Fdp85zRtAMaDksR/Oh1yuD9rQtwS/hGnpoPw/
NWnEiZrVS4p3ZuSMboXcHXUJ6VpbnNab3qILddejVHfeKCdQWRjhAkukhWnmT0/3KSilfq6xzKK+
M4cbApB2YopSau5erowwUQrQ2rzINCzMcEC5Z71hJvTKuq38yUJRbt5TSb3p5fy6+Ju5ssnEqgJw
u74KM9r/0hsQTVg/wdM6Oeaekg8Nlge980w4us9fKIZZLBxplD2ZVEfv2wCDUBLapDaICYxbkKA7
59fF/16/LbCPPa1Ba6hOsKwovq/ViwwdZtGbi7sIWyWGDi5P69N7YSmmOVZ75L16f18FtykRTSpy
IMgISx8GmDS+qZquhEcg87zr9im4c8eNvikOfzBHLloK8z2Snuh5XOQogb2aW7KJD+SeACsIVRKf
in7at0vi/E2tHZQfGlhnkF7jJDPHOJIKOcroMR7d8lF3813iDbv5B+ZKHUxxRY6QrYjzFj8xyByv
sQ7sICpgMHxMkZdKqkNFIKqn7a1doe49HTO/Rz3TO++JvNzjxCxzwrKm6IJYxmecXsvHEIxl+Xa8
BZCEBmRoZArIcPjmMNWkyDSd+4QOA2ZakotFL9Hh+iXxBS3s/XJQYC1whQ8xTvqBji9uThMJHMDL
zOK6yTIBxGwBdcihKEaFt8OrVnP6zCVbA2VG+yUt/2pDVzapN6+unAi5VR4scQn1kNmlxMu1O1yU
hWtAA1TeDaL7lBNKTpbI3HBBkSszdHqqoyLfWnKINnqCAV4hGyH1PubWPjHDPGn1ugzVCA9poAnR
8oUW3EIc9cHALjZuC14jUYTknPkTe0xWNUH5y8w1pTiSBHplX9HIFvg91wBVoaZIFeWTJE9GAKwC
yp8Cb4zXxcv9GvJyjnybgR2s3uAyw0SvoF/I/VSYUDd0hSIs2BJOASW2ui278ljL+zF5jLPLrPxf
pa9NcIKtTDBBeWxD1ZYTJItWuVXqjaV6wrkM7sZRoTJZAUcsSg+n/t0XuRb1UVkeK6N1Oql2omoj
+DbcY7sywTibCWqzUJ5LlCVLZ3xr9saudKsnHNx0T7uNDboE2/9okvE3LLcHMXRBXw4p2EMKNHOB
1UbkpWIOjds/aZr3VyYNQ6UIPqRtTHCKyGh0QYNQmEA3tfDSO0Kc4gLM3p5F0V+ho4lOMdcBMQD9
r0X6aVehSVZKTa9Rnzy2+ujk+QuZD4VuC3Ib3vsSUwQfVhgHIWOwlKOKkxUTxHgq4gJOhgyNHekg
i3vwnOcErFlg1ZepQDF7T6vENqMOWJhvBmVQvDeeMEKAoXXlq1h3ne/5H6aYG3ppCqNPZj09Lmgg
KRi4NP9CvAjnd7UaxidaPZIDA7IEx2cMCvhgmIYqgbrP95TRXtqb/g+BD3KTjpU9xiMmMCSGALWh
4/Cq3WBcDbUH4KIsT76Rn7tHw9V34eYPygLc2wQFa2gaamh/s8XEKcwsuRvI8k29+8VUJbnFjg7j
0QF5URGC6/W2gSxAxtjaJ/Z1SSmCMDDw2dLyVhs3cnvIiChi0fDw6Xpc2WDiLqlKy54HfDepc/uD
aTioxspXy4XkZxf2N7w2IQgL2ov3IsvfFHQAe/5YIJMfD/rcKw1eZuBZSq8p6Wzy9A4Ycv+gwsI9
bh+2WF5ps4gSve2ACBkxq+bQgkR6VUM/+JFmcKpwaXxHoZQC4IGFBCYTS/QqzzLc3iXApKMPeOwm
rqG5APV4aHSMF8IiN++9ia38sMfcPH2nTpkaj9lxUpzoQQVPd+g3nRNugbLBYDd0HrKtcJHcuLIy
yt49CRbeQxbqqBOXcg9BtTLyJF9rKBertNUvoZZ8LUz8RVYZlx2UVLZBLSJ/g/xhd0nhzunW+JZ2
vgk+++46ASmLJighcKPNaqGsoxIpNkoLNwOGJUNwJ0ozdJPs0e0S0STn++XJHkgFhwJSqrIGTmfG
VJ8YYZ4YOBOtb7wqlzUYs0AOtM0fAKRzY0+0m+9+/8ke6BqglGPINjgbT6/WNgjaIFQbFFWpVDh6
bE65uKkNFsX0zgawNVW95rp+kRv8RUcEx53IjXjfU1E1KoiICqjBsusCERATuUHSZNnXNbTk7V40
isXfVDyj6Ng2gjY7c9AUaQfawRyL9N5FF8btO3F+hYe44i5f4430Q3A/8c4/VSL4xyI7eKD3ddtU
KdKy2p9xMIALPoRXukN7hfFGNOUgWp/GvPnlAWh8dcQWIgnEXZjvFAg+/tCB+Mx2QFcYnijt5B2I
9fKYjKIda3WUZLwVs/S+BoeQWmOwE4RFQDR5gp3k5dQKJYXUTAWdULZMXRm6VMRdpH4bXVCz0Gmf
DHMxkCuHKiL4WjG3J+RD5l28dEDFAoMYwXuf3c5Wy+cWOs1ILvLrcXHUnyDK+FJ1jrwHQOu6v5Us
HzMVorOo8C7jtV1mV5s0KtW6Rk9qeaXtV5AqPHTgIAs83dEgLQPVhXbfuZWY1oh7BFcLZrI3gl4Y
+kXWAtlQiNdetO6wqyB5v7g6YK4IOnuRaC7fY1cW6W+0yujTIQblsG1Ti8qGckcYgWt6nQ8lcQBe
oysRcbjokzJhbglbybQzTEAEcRg76D1vSaxDObEoBA9Z7jdEGwKdRRANQDX0dGGFPUEHMwFaK88P
RjKDgG90Ju1QZ6OTyot7/nBwv9uHMbYca+RTTuIFZ6PW4SLxk6YIXv4iA8xJwL3RSnaIz1RUlRMC
9B+kd+eXwP0wqyUwPq935oLGFypdg3Y5j4CsKntiKs5/M8L4d4jpELmwu+Q4NjneCD1Jt1Y4614x
VyJ5Tm6hECo0/zrAe6a29uxACyK9f6+/jn71YndOsI9dmvmlrwlUr/3zS+N/IR1jE7oFhhC2NjN3
U9oukRkdNanDu8529Oz5vAX+F/qwwORb3WKQqV8w8iItmhcly0YZM8eqcu+/mWEOTphFdaNC5xBs
iK2jTX6jXUjJ9/M26K/6KdkxkWaA9BcKemwJKI2Mqis1ZOVm2TnD/DZrrXfbq5MzG6jRiNjF+K6A
KjxV4wa0+D0IrlyhJVHemUFGHwHKhmwAxnvRf9BuQ76RXlD7P7847ndaWaOesrKWFXJdq1kRHW1r
p3Y34XKRmqLeCfcyJpTgC7KX6idgQVpFlbGAeZHy/gSzA72c7/HPKsdkl+LmFRrVaDBYrWBhPBcH
LBt6ngrIKUEgdbqwoJilYZZCuHhnOIH5tVP353eOawDtdzT7LYDNWYz5IAWaYlcFpkmSxEEMbTsR
jpD3bVSw9yDNltFCYOv5ZtthTD/vomP1rF+VNfBc8zVyNOg2Oi95uAURu/sHYq8qx93RraBq6kAX
AK9/unFFW/QdGUPMo4LJm2rUaFeLSzmFKzcUckLxl0hA8wVeBWKxF58adJY06GZxHMFeEqXuqCfO
tFSCG4+bOFA6xH/MsFdekISx1lk5fcenR9VNd5nq2z4ggdABccab+aka/8okQCBUEFhGGYZ55qZJ
3/Wg4UzRP7bggNvIzQ9S6Iy3xhZwkN4ptqKCO3+VK5NMzG1CzZbmAAMzgDI2joViJB3L1hVn3oxe
CUITUe7J/Xorg0z0zdQxt9OqjY5Iixxr2RZ4AlYghj5/0ETrYgVgi1iVcrJEIKyQLtNrCmrI3QSc
hLVX9m5ynWH+KBI1mri1EciK/Pv92Eprl0ox0k24DDQCqr3p9ukWZWRoxkB1+a305h3KMUEgxO1z
wz/FvdB5d0QVtli4LEOcxKSjrafRp1NPeCBhc2/AFLbNruKn83vLSzzR8kXXEO1CjEHQL7wK/20b
qWlaE5BbkdYhAH3rylMzfR3tuwgMrOdtUW9g71GUrFUdACLVUtmiwWTGlW4vcf2rA7AZdhome8XQ
Hm5Ffm2HqWpZRThFWoyWTfrY7MvD9L3LnZJqz6nefFEl/vlVcXcQ43B0Xgx/2ELEUEvBmNJGNpCp
Tq9aTrD4EYqFShv7gpjCO27oIWPzUEWWZRZeNskQckEZGS0U/c0KIkdL9oaQeJS3HlSQ0KOBN1i6
xtybzVJ0StLGePMohj9HmRuUN+2iOrZxSLLH83vHXRDcjpJngzyIjZFLNkgQIwCQh8i39vCoqXe6
9XLeBPc8aZpN0CsxZA1MgKcenhM7HpYENqSdtaVKdtWu9yyHjt38AWsl3R3Wx9HoV/H8B3jzE65s
iGZIfE2oqQRXeIxT5sj9cg8EYLRLDpmbCk4vN0hpQHyBqtEA8IX1iDBE9hNJZUZLVJARpxNoT8s9
RBxomaNxx6c/mJLkLnFlkzlemWZIbSAj7yFfkltjt1zkqDSWl4tPSSPEom/CNVKHXYWoMa/bzJ7S
7Ngj8r4CXY6pcn0PmL/8/Gs+ZbwQzVNw/RIAX2BhAfYFtO3UZBFDfL7qQaySd9CTDLad/TSHguow
91ajKOJ/jTCZt6qok14mcQbWeDz4W4dKhEku8U0FPVHk+p6wQsXLWNcWmaOgALiayGmRHePIbf2l
8bTL9sq+j10N3GAz3poUAyOqggvXyfiLApFFaSDwl+UGULo9uP1SyJ3qTvgumGklQhgu7722Xibj
MHKgt6VVI20eq1czBQ+0lDhDPoP7s3dlXHHDKMCs8mMMWja2TWTjM1fzEjeQ0suRK1hXyjNFFUlu
7EIw6Q+VuXkZOpqJv83R/1+diHSatdIgMIfG2/uQh/E9Aul2fQl+vq+tAFTKPwsfxpiz0OHt3sQh
jAVg458OWQaV7Ie/idGrBTFHwTBqaazoZHknbeJ39rhyG14t+ia5BvH0hXAaU7SBzEEosyQO4nyh
GwilHXQqd9L14NaX0ra+kfaiLFnoHswJSCc5icwU5qLLCe6BOULojI72O//7H+iV0R/H3kF4NeJa
RdECYD4mK7ciuZWDqvy1ugUcu5BPGV1bdpC/QsTVW3zrIkNNKXCNwhV8Sd7lgHkt8MrhPge4mjl7
cZmNgSwRPLK2dY5qNHgAv0i4HyLTkQ7dn7Ro+av9sMg8egKSRERvaviOF96nudO6Cm6kFLUz03bQ
0PBkB7XoP+Ay4kVTTEnAMgVNfpqLnrpZmsoK8du6GjCH5GG2wAU7VI/ByU1lOvQ2zK5EHAW8HBpK
4MhlKGH6J7BuXFb6pBcoDgWTkmzDqJY2RBt/ykuQPJpmku3icE4vB7xqMC7XE0EGz4sFK+vsMzou
hyYaqgxf17KcpL8tgZxsRyEjFndnPxb5nuCv4ht0xOYKnWkQTbz2hoMiGOiitwHxuxAvoRpj06CS
9aorUXtKtDomrIZR0gLJCbPj9K0vfU1+sIzd35yP1dKYaDroozoVuoTkqfYakNEfuhsUPi5HsIPk
4HeRd4E73wts0oLNp3ig4r0F6g4Vs3PMmdS02KwAsgEihCKUCjyfbVcNqcwQJkSEJN+82KqvrDHn
Ua0w21OlKEIUl3g1UEQPcfH6srdU5Hj+LgyuotUx0a4Yo14qWuwoqJsqkK2Ubu7mmUuniSRPxIHC
Sy1Wi2MrEVkQTnGZ6MWx0F+T9qEqgB8A5AvPvZZsQZ6wFXw6DuocCncQwoJuCFi833Or1UnokwYv
zvodfzJ4AwaK0m28B0ZCOPvFm9g7scRcwTlUQuce9Y7j8BpDEq5186/LdfDl5UXFWXNDENCfXxr3
jK9WxlzBWmQkGF+qcki6mo4B0iZU7s9b4F67681jrt160UkA2c4coIj5bdpTaJl5g1ahA5iXsLfN
TXPX1phTpk5TYZWaXWADIapFn2Lq6EqPVu9ob8M29cBfXYmK90KjzGErVbXqggLFotFwChXhJPeh
W/YT6B1k+JR3q74RYtq5V7yGNiuAvajYsgUq3awHqayTEhdu/Wg+og0buuFWvqH5fO6ltXDcnLtK
TPuiIWLQ+RQWiCFHDTHnMaZDzYPX7FM//pa1rvR18Pu9vFPwZPLPuw7vJlgZZHEYRZNrbQ240NEk
+f+R9ibLbetstOgTsQrswSkbUa0t23KnCStxYoIE+wYE8PRnad9JIrui+58z2KPsMkQS+PA1q4lU
u89h2Smm878X+e4EgEeHFA3IHSBirzZMJhxDyG7pEJbLVPr5aV6q5/+3Ja62RyAm5QsO1REql9Vo
oZW/9E//XuLyK68vlz+f4ir8SkMieb9MYpmkZKctI3vLZEO2Q1/Yq4JXbejQ24J6310yIB2gQ4V5
HDpiV9HDtPN+9mG5hn5+/3IBypl+aD7o6NIkDY43eVnfhWFo9BEXEx1Mkq43YOUo1ncarBGynTYw
Nl1NwGZfbutbDvfmd9ksvdg1wAb34lJ29TpBb8pL4XYdmivzAP/5bqVDI3J+Oadq54tYf176VsH7
EtwIx99dbNDaQifJAdT9S81QmUK1FOK4Pyqf7w1W7LmhYmDmPgbYroh2vjfy8tZY8Lut88ea17p6
xpJ3KtMNOVcAkV00eNw1wibMZaYd+zljZMHfm22T3jIT/+5wAx0L9QCIqaDlcXXuxGKVlDt4VI+v
Z/EekE073DgU335FB3O7CxgP3+wqy8vzvqiJEghY1bztyK8MBLgQqXOS5+Pnv8+fCTTq9RH00QoG
DxIykjgRwMPh3/9MEianW5xOND90F8QG+vhWD6696xx65sRB54d518W5fbJ91J7owofDYsYQMoc4
xNwn3MgO08IjzCTCfuDbfCxTQlVSt+6qW+ipUX0igNOcRpagzxpSb1rJxY+ZY73p/Fg2zrs7nXD6
H5XThBOqj9qAuWwjYyrcZGyN0M/HaGbQu7SdFzMbw1K8onZcC4gBQDsonZszNl/UKbXLi/yZ0gZo
yf6tspuoyx8DEw2ipd+Z+mxM7mGmS+zVJuTz0bVi3Xrw89AcZFipPqaUpsPkRoH1BrpenBfOygVN
3ycvZc1Xgw9fG1iwQChyUmzdGR0PyYDiuNYR/JIja2KwUgzWywjMCnfxlzCm65owN/K1kvLHPGF6
Jya4yuansdbPTTOHBdt5FCKJ3VHj9yBCxB1zw548udl+zGk0+zDYNatEZ2YUBN6uZX6sKLB1SkS8
xocSbeTnkOpr+nt36cLeokelfxtCRHlHVwv1Ujf7bUECbshYnPWQdemt0Ok0etfcX/nqpRyhOi77
wzK+FNzesLndjzb+tRTrC8LOh8tAh4lVq/yQLs5W2X3SZm8CWuVAMyUB4ARdzSMxldvC6F/c2Ytz
77Nyy6iQTTIihShUmbiTFdkzxG3zpd5DQTHqAgNvvHzzFv5S1GZiod6dpzbqAfgsKg6yRZaYbRPC
tiUEWiKSTCWl56HGcbcGzX6CSfnQ+/qprofIknlswEgWWv6APb1WJP8haiMyIeHQk+5MZyvVJoSK
2ypcAFRRVMfcdA5e82aMY8RLEJeWIxQLsPtJzJF6qQWB07mjrO5Dy227MBufpl6kVb83gb8bRrHR
zbLqc4uHxcR3cAKPDRf5hK8iNjvxTNU566rU03ArKdBY1+661u/u/KvkNKwLjP28IQwYsruFx8Kr
I2ZN236uNmRpkrxo03I6muV26h9nbz5MbhWP3aac4XJkGklNq7DCv5asgolMfp8x/6EY7x2O0Vv9
WJewWgWuNbKqs3Re8UeTrgYGzGo/LbtNMj5HHOdWuzrk6lQvRqLoct/iNxndG+uMsDZEVBh64zWf
ftOERelHXXn2Zh56ok7qsdiRAYF2Lj+JVa4DeJJUTrF1iQco3YdRYxzON5lZrXtapXzxYnT6w96l
IcH0xBPbjP6uKyf1h+Gna8I22nxYxCecJ1OX+aGjx4eA1nFbBCHH2c9LKLn7KuyyH3wcQ2MRz2Pz
OlVwAsD0NhfwnzbwMiYYFftlFbajlWLymfa+i+hVx7WkIS2m9XIB3846bJoHj7GIySFkJo9qxUMz
f7ZZGQZV/8Tc97nR6eiuVd2vvcpNAuFBzkpsukHeVRasAOjexD7LOWrS8nkEZtmF4q/IzQNxgZGU
c9wUc8irKVQEDjZUxZ75k/DxMA9b2qGfmzWh8ILEsfqd8IN4yO4M+6jspPJhKCWqiPk8cRoSLuKo
GxEFFGby1gm4A5z38bHnzZMJ+eQBYjwNRyhqUmpM9wZ+h6nRmMtIJEZ5NrAZLImsE/u/GmU4CZCz
uncH4uAX/4TF36pFbq3WD23SJIQ0MeuQ6DddOPtvcvnVGuDgd2J6NDrzwyqch074EWyxf3Dd79yC
rlTXv2sbXyfPE5tOqyabHnSQrY3RCTujgthNE44TjCOtrVXPm757GRy2wmwtJLCUdtSv2ctPDQQj
FRRx1AxlSqdaDU0fwmQrZNaxvpBOajNmC0Y15h3zxBFeBVEHZ58OJXrrVHFnmwm0FsJq2Hq6CoEB
2dkshf5sqAnf59ZjA657ae8W14AMpx0RaYRNv7V8uQk87xhk80q0w7M2mj1F6w29BjAKYtdZC/x2
B0FrxiU3MnjA44Nm4iSq+Z5WTep3n0u7fAzqZBpqXwZzWuXPtSq3HetD6PNFyxTR3A+1cbScNhL2
UYgFfdIu9ke6G0wwGIN69d8iZhYath3lOUOQp3EHL7yghmo1k7uAHdsaUwdQ2vAtkn4aYRUPZ/XO
uK8YHpqzHW3bqLULXMLDuuSAL1KAoUgV5nW1m6cXOn7OzYefY1eQNzaWRzXXUQWIBZPdzlvqhLTQ
f2FFApjALmjgm1wtMh0HuqPWsPJz+00qL+EzBjxlgAxAhoaDKDU915Yb+rUTLjkowfnRH72VXfRx
MNcn4kiwde3QNOzY1eV6xvEWLsaHwZBUmj4Enr3poKVOxin2oUnHumnVZzoMnAzOAy8LqVN4O8ad
iw4obOWB2VjVMgsLPoSDyeNCk7hZ+nCWH7nZJrmHrJK3K5A3EflJcccsRGu0U3aDMx/clhzJIOKg
71b9qFNS+Z+T6a0rkW1710+HnqzAf76DT8Cm6XyoFiCmd8yLxJDFgc1WGUJ2O9LngLFTVcIoEPVP
lM/zKSjKl7olT7nRHkvfjjir02rQ4Uwu/iSkjhqRnWRtHNtCvvV0XtVmZoV9Zz1x37onpIevhwaK
nAbLnV2RZBo03jc/GSVCSDnA0Y5I61mPdb8aZ7UutIoAHIyrYvqNFvIvEHQfbTd76cEImXz+tmTe
o+QczQ+xXNI0Jw2acluX/qHO/bXW7GPh3lm03s6erY0fsMThIKzBZ/6ntudzOUEZDV3eLS38u9pA
HLD0/Dr3kMVyWBbWph3245QsXbnN0akqF7WvDJwKUu57TRKzqEHsH4HBY1qFGKH/mif9ghO1cjhU
DrUXlxMKganc+L2/rcfx0NfgkjeF3EGudoXNiO+I89HCnYyXKXTAXpjZpYjdv6WF/ycf92SZ7FDl
tIt7tz260M4gePO2Wzdhx7kXEn+JiwWr5x3krYvuyZ7lD26BgerxY9+02Ko06EJZmTr0srGKKOS+
gjk/GhrbskFjJ3AOmIu3IfM+XYFBn48APDPxaHFRhmaBg10U7ESdYs16/mEJE+YsfFfkIs794FFJ
+66sjXyVZ+IO/d8HtrRbywULsJh3PRtXRdH+9sfxNadBaGRWvIw6qZZxr3kNUU0w+rRaORJjfpkl
rWxBRucLxi3Zknoddr8BAR7c4YVw3k3D3FvY0Loo3qpRJUVjrroKbea2j/u+xRbs9rQs170zbrnl
fgzZ/MDF8IoQ+wsQ53dVkUiOzkHT/E545SlTrInmYZARL+ZNHhgrxe0naxp2oAAmXl+8+466N+0y
ySYPSTKnsXDNNS1xEyOyQWF8lYnxF+mMO+WZW91au9x1VxA6h9LEWCZ9XcQysCMH9QDTAF0B32jV
joqqQFxQ3c6KU3s9lNglNNiOxbIaOnebqXHjlwWiU3VyJ9x4rbmeLb3ElS3h6CyHXa+sZ8ernvOB
PXiZ/DWO82kKYNKrKFR6K+XuR5yDyszX2MyfkA1ZNVW+UtNyV7XjflBWTMxmW01tEFrUjGv8iKy2
U5OW6yrgMdjgW5/WP8qJJsponsrGzMNpqGJmqLVn5Ss5dathLJHpVMs5yMkml/mWDbjjGxW5VMS9
zpKJW1smcQPnLJ0s6Kd6Ng91xtZjW5+mwn2oAIyRtnWUGnN6E2dscSPDWZ5Hq0jMKnseHfcn6CAv
Q0kipdmLJYuItXVMezOhgfGET7HvszF2s6wIrVEfnBwa4VPOQjHLIvRbxuK+NF5ze/wlhsKIucsP
fATyrQg2GHDXcddPcZMvPzgQoT4jq9LOTi0VWbTI0Qrdmv5uxjmx8Ulpm4N4An0ebgp48Nlb5iKB
XXT5mbF2nRF237cj6h/3gN1+kDVI53LaTh67n2SbOkVxsjMN0UVWbVk3HCbhbk2jS2w8a7h4TO/m
uYxtk6NQMLOj30yHUuiNIzJwkgsPqpedOYdI+Xe8axNiVzul5UemAdh2pTmFoyg3teoxLZihs7Pg
A2tHrI06a8NsaN9rzj+IC48QgoQky0+l4jtjwl2NQVsBRNLkB7uGz1tRWWlTzu+LbAnS4DoeJsQe
XWevDl3eaUbS1kG122OIlNHxzunrTZsPcYkbe5hF0lZO5OpuVyJ+51axhebRgzAJxAXJ9FAaxcHl
7VpX1UYY04S/H6xZa5JQ0+LTzWhiG/02z6y7rhJ5ODZiG1iwCMsq6zSWoMKa/ZzOTgeqbLZlRYb4
JnyGiiND9uZuoGr4i/fsTvdwtDXbPXT47SgD7J9gninrAN9ZnCxP7aRB7mjQnv3OS0fLeqpHPzaa
DvgUfL/C3uSuyPH2yhh3W5oPxn7JZFK13d7J+ue6tmZUZdlPYZGN5tnd6Ax7hTfn2p2X0HF4XlAa
mI3/UjRzzMvWi5em2LWZ+dgHwKIz+0EaXkyn4Bna4VB78sGCK9V7vqCAFmWMDGJX5WSV51bUu0hd
TUXSRrtbpY0HKwOU0Z9jUttRR0poQvgrpYffo9segJFZO87wO1jqM8dN2RaWulSuq5Y0J/DTzr5b
iEg705MW7KAGVH2+t5I4FEXD12bTrEsqWQyCgQxrLV7oJDc8q9zUD6optuD07LFxSk1TRJXBnksj
vw8CtCOUe7R6sRFeu5YI+dryYyuYTlM7TyEQk3sp3qqetoji1RxlnTwMRvvsVDONwW8JJ4JNxIqf
aNe9QRf/XVhsY1s4zc7Y/HKEHRcTxP77YT/23ogXxVJALUPRwdfKyYsmNik7EUtBTypfG7N4NGRm
gyKKr46KMRlV82BBcL4vsrthbPOQwnp0ls2jjzcVglkahEOg7qGTGmu7tLHl3APT9b0IjG0pMfrn
EHJXhUISlifL7B7gdrIBaW2v0LCAhgXZTKX/afo5gg77ZbBxUzLTCoWbVXHhsheul2fwAvKot0Qy
sjoLfVP8bsoB8rUe0oZgaB6LC9TXKvp7bcotqjs7GUUho3LO3gel7vKmhNjosKBWbmiom3mIcgH9
YocZYNpr42wu6ACZbv3C/WBvUeTtgSidaOnds5HVNFycZT8J9ly1y05dIjHL2+MwT7+9vHlqHAWg
+FIi6ypO2iLPE7a6q/WjTY0u5LVqk9lczFC00PNuq3UAp9KqgPSl1ZBDq+3fvuTnZUb8cTr/1wjT
HkL1ik7j0zg0kLG2Xrksjx4aNmZVq3hU1VaTHoiCpdz6pfk0DMFrHXTP5Qj9esk+bJWdlQ+NEIpM
bvGqA+mRJ7qzubPb4SCxYd2yTAgMTwmD4LfbPARte5bCvVsWBic3epdPRVx7nY3cbT5UcjzPnbW3
6mEM9ejsJNJ/G/SZgFcNiCfyfunBmQ5+0HxIuh4ppMEpakK4SAPnVCLelQgd/bhzxLJGvvwSuPx9
RFGPJzuYLgr23lq7lwhpCugQ6GpTmsZBywlurd2G4tYKWv6zyMphpUp9JF65H4mTDHm79YssJsN0
p9ysjaQm6SiDrTcZ2y7D1bLArxWNTktIVITZ2If1VD8s3HxazCbHvUbw+xy00bV9NNn4UAfizc6y
VMw9QBoUmmomeklWAdZiUEKfFAZOq6ktUnBIULrQAaBXpzk01NyTBhLHGYWKadP72J3LXiFHo26V
hblvo1i9tO/4LtMK4lmW/BiM/AkJPIqyqjyappsKF70CEEOgXbsxCk/jRuQJZgp7xB9U05azwxEx
EndkR7/jHywrDqMyfhc6/+wBVfIpXoUhn1iJZgylztHMdR4qmZvhwmHcnWdJF1hbPRVRUXkfZJ7e
JCzo4qUdtsZILoxwpG7oXAzaW/XBfBwKHQ2l/ulD4Si2DP3YBG3kLvJVldUrr3HdmW13rkqmoNLW
HTzfXMu8PZu5O4SFnp5cJ0Bd4634QmjUL00eLd1yWnr2EUzsGSncByXNbhhq3Nf43EpuAWjeKbu6
9z25x6TovoDQDe6c5VChrM8l/Z1DFNHqh/k41d4Qq4AehgqldTnBNsz316727j3hoffXFogEVbfp
fa8Lad6vmRzvs6p4p4LErBpjmhWpBuSp5PLOzQ0/dBVwI9r3RCRb/uJPY7/C+Bt9Am1NKyYmL2yA
tgsFm3AoPdwwcBdCJ6p5MB31MZiuSHwtPmfq74pRppPDHmhr9pHj6U9bQpdtcftwueQ5asTYa4SI
Kq0PZaB2DdSjDpkPofGCtfgtClsUkyvhL0+DUX50mbuyffkIcE8X1bB1aDL1WHpyZSHlMefavdeq
26o2oGj79h6uXWCrgA5/MXIdywVN4U45dZg5ZbJY9AAx/GO38FNJsEfROW/8Ig2yeisHmnosOGW9
HWx7jr4gHFxCs/PXPXJUkzRrC0WTpsFGBHnKAmhrZaDXm+5j3TUe2sxTm/ajXYZam2fe1ujlOPKD
1q2CDH8Aum8PTlUjht8lGiwU2VUjaczm6p6gzer18EBvsjWg3jEG/zysjG7dL7h1kPp2JN8gU3r0
unKtGPrn09huNO1/ucPyUJrOvWEFGyqrB720G9FZj8o039CZfafojZe8WXei/FVX0OTqAlSFCMuw
PEejzS7l49Tlfbx4EuxrJyMboR1YtmrvjeTms+wsZ83KOjENq7q3JkTKQut5ZYM79lRpGdVAOM9o
B6XMdh6U226nVszhkNN3kFCO2jAPuoVsXFm816zaqJp9ymzc+lMWIbtPe1iOksF9gSN17Np9BMMo
iDoP032Anx3M1isCxQo9sDdumUOEKA9esckhiIFWjTdQsNZq8tjO69GYj7oFjqUhiVbmKS/Jk5Vh
ujH30LDz5sWKTeQK4dyXRwi/3FlDtRuqioaQLXyhGehuneiQSdr8dz0HzzMD29dGOyCAEXdECu8l
X/x0sV070tl4J5YgtW19qK3sKWPGaz1MTVQSdRLaDvMpOFHhPfXzuMo8hPSSxs0s0cbj/knA9ww9
fkRDSEPsuZRblws8l9zI/vI9VYfipt61OGPm/FB6r4ZEt4D6UQW1nxlBLNfufe8usTO0EdDuyRTA
3RF9wTJjyaDlTgQat9NBI18P7HPF23dTNrFVPQ+y2KDBGBkESVKVrTz60ROgw1u0p/h4KXCWVLmY
1aK+8hqRqNbe9/6y6hRfmQZBQ1JGtgAAdCSJaN3EwaJ5l6U+xj6jJCkkR/d+Nf8Cwe+cO+oI5Yen
PGgfROEnHEbl08V8lf+YZ5kIxSNq4yz5r8qZnoMSZXYGfJ6ldy3yB7twUJc2YeuzeJYBfhkJ7Xza
+tVjPfSRysS7P4PQbpcPnj/v23aOWfNoMfQc7VYedad32qCpQII/opzCpEk8Ubd/CRi6okGD3czS
zLGgazJs6/znLH6hrg+IQOC0X7mJv+h724GgYCXnvkI3Eq1tWX0Yyn+bl37jKrBIMJjwysd2+R24
LPY1YNvw+aaAliz+HMlerjpmxTADRDhMAoclPWR1w7xBQ6SGDg+MG4YOgvhQHOkEJmalEXbdrupe
e2JGE3rK/vzY0x8ayYWcwPFAZmdOLFLjB2nNnRg8XLwktmay5Y27KaYH6KKnBDOBZqhWVeOitmvR
Zf3hL2+K7QlHt6VycN3qmLovCulhLSs0bvi2QzhuUH/4zWcx3dMAo5fa2RA+PFfDD796Q06IaqmM
oHQcz2h8ttyJyIDWL4pSbBzf0GvsAVRqQH1g+DTgmKHkir2pX3VufpIaV6VGcxWdYjqQyJ0nzG/K
ZJRmTOsHUx8yu4jwX1iAsyuQ9jRGsx5dVPlemcDwE1UzQyadP2T2T3TBE6WnSLeIuP259aH5J5Zt
N/GQCiOZ3V9t/svC/Rpk1qFvvMiTRjQ7gHzO58tvLmvMBNjFcM9wV6P785KBNHkWT10F/DnGC/mz
j9vchYFWA1m8KbQAL7k437f6VaNr3FUblo9IVIwAnd4S0zmR5o2RiOqn3Z4kkpPOF1tHHFs1r8FV
iAjS4IrgW6PrF3EjTzzs+wnXxEjsuHanuJoA/jVlyIuLCs2GOPCICNDd0N5dFahwYkhcrG4zoyQ3
8PZMDJJmaoQICTGg32gueevOcyIPdbwoUNDzJZV5GaFHvK+yE1V5vCxe6mVzbDi4cvmAnNOCKNNo
PGEWHisPS3d0Q7kbV8xdiQViYkV+kNxMC4WG+b7uNkvBNgtvJe599j5l1sPcs6ND+Mpeqrg1X9v+
A97jaeti+IsjNOIcy2G+M/Pyh2xl6lVvrfvpM5RCbA794JYhwFc0mW9B/88ERw71KAG15+8pu124
XLJ6UdCemGFfJdfNWsO41I3glHrbA/ALwOVqtcu//zHTR6uxNDIDq03xXIXjXZGgq7jqXtqjFRar
W2C8mw93BVhYZjobmO8pqCOh5E7l+qMKjQc7wmLxLULB94uBInXR6iWQorwCYASuCDCA+G8xdtSx
v5b/WUotMbbh/w864Be8x+VV/rHcFQiK8nkpXDqTM3YvNi+A2pG7E7thrctoXP0Hpnzhq1tg4i/o
LkiLg3Tm2TBeIJB/vUIoWbpxXFH09nnA0Guu793sFjv8my3y1wpX8MbFxUW0ZMBFBGsTLD2IfdcH
P2EU0NcJunK3oK/fPhDwVkDggW0GNY2/dySlHeiPSwPVkP7D6J5qP/03kOULGujywv74+1c73is7
lkNRyj770NuMigBhFfJkoVyMVVc48EOy+1vQmS+wrqslr3b94PqQz1cCXfz0YrSJXT/BhWBKb4nN
f0V1XS10ebd/nOYxQ6lbqPqiWzPMqRP56xX8HO7Ag1Kh9da9uJF8xuztf9ZJv1r2ag8uvWNkohmg
w5IhUAuRZIQ+ClRi//5y5jcn7K9Pd7UTMdfzUUvh8aZ4+cy20OQL+2c3D70nUDAwJ4ifsjK6Ccq7
tSGvwghadTmYSdj/S6RXet9u2wiOgv95JppJtQ3iW8qKl8f4C+p49TqvAoniNUzpOU4AoSJSM9C8
Ps/usUHP00jDf7/Tr5iuv0/DFaarhEBgmQ019KssjH2HuHF+essbA0igRE/tBlzNvGz0fzzZNRJv
KoQU9L9gFavI+fRXF5YsZiqR2l+Uo25eNzc+nX8dS3xocGI0Z5/pWa8AE11XMZwr1kMCcsf/5yt4
69vd2qP+VXhBc6JpFO+tswWy5d3FPJHFQUKLeEiMlOw5qBD+5hbR7NZzXgUYaTYKCMQWMc15abBf
mHPrErj15a4iC2rJ2fGt1jq799b2ompYpNY96q/IW3Up5BT/Z0z9BQYLOQsgv6Gq8kX0ZAxEXxBZ
6rOCwwndgjiXTFv34cIlgbFt9O9D8B/a9e99CQ6bA747/KUI5Omv3p8qakiRZMgULgpjAvAL0LeH
dzQVL9bxbWSA5IXCuo/cBxW7EVSEEyud3p19gMzsjcQ1MrNb1GDzcvK+/CYo2VxU+oILZfbvWJ73
rF28/L/s5eLljUz00d3lSXbK1vbWjuYj+lrBBqrrSfB/sZ/wPv5Y++pruySzKLxN1bkGdqvfNvL5
3y/86379++9fXRi5hldKn09IlXLcTKSbvaiFWua/F/l6W/y9yNVtgVLNaRVK7XOpjot9cMqXZlI3
wuc3Oebfi1xdDpXBeUVMaZ6n1ZyQBDREdI7B8bxc7+rnLWb1rUe6uhky4EUdqDPgkcC9k/umxSj9
hpXAN5+GmrDQhaQRRKgA0v5729nSK4PWHshZDuSFuhACKkXyP38YuBfhmHlgj0JR8+qdidFeJqMR
1pmjawQMCkVHsrulHWx94WvB3MqEEQEBBhuayO7VHtND2yk2zRbO9EVWBSgjkNKWu+4pgAB55KaY
RIXToYhJONw1W+N46yb49kUGNpgrFsIXCa6eskbDtBpdTgDdMMIgExEqx3+/x2+uUzziH0tcbQem
0SFhE17kBAtpoODSaefeTUm7saFU4980yv6qxnp5pX+sd7U3FGp22k0dOQv4TQIWAdkJmAxGQIKL
iN0B2LSBUFRUpsHTi7Vj6b+f9mum8ufiCNN/b0w0/hzAOaEC6dIKLXfgIR1SbUwZFGGvgCN2+Gbo
zcd/L2r9+yua5CqDMEjrjwCM4BW/0WRMpj1A7Btzbfshj6Bgmtiri5YxaPi4Cpu7TsPFpEv76aal
6Fd1Crz7/7RYQK2EPNw1YaP2DdsYRYtzucrXQKwKaFNY9xfjbrXBy/7d7/wb8fO72PbnktfspC6j
Vp9flnRS/ginjw3BeheBriIGNuTGHfxfX+PqvoM9pYe6zwcqH7Xs398X4u+DxwaTnAdbV0aSoZ7t
k6GEVG1ILB0At+Ob9XEqHWdvuQR6Enk5oUWtgXq1McD+93f/7rPDf55AshBm6dB2+/vHKGuEQwPw
RGfJdlOwYxCR+/cC34Yn3OyXLAdpzhf1M2dusToo9Ge1HTbdvdzRuNi0aQADQ+9I927KdqD9rJ08
ZHsQTp9vldnfXCUU3mo27Jgs9A6ugzCQbjkbG5xlxqt4LtAsA19Ay1th+GstY8M17uL45MEr9Itq
kV3rcUDzlJxnTKr2GOPkUdUWeNJyJonsyee/X+t3QSIAKRgqphDh+cKVV6XTAW53ofq4JU6iYGuM
MLe5Gt5R8gP4LOcIUkA3tu53rzIAPxayjaDYfSEqyqIYs9GDDCl0QKZ5ZzYvrjr9+7m+248BBD+A
nAA9EcK/f+9HqYjgfY3LRDoA+djnprqRcH/7DH8scPkBf3QOTFG3wAogunbDBm1yHsAhprqx52+t
cfn3P9YY+hbvsMV1VfkHO8CgDaMMDtTyv1/VtyH7z3d1lfcxi4xG0RUE9fr8icLvTSVA7d5PaxNu
WijGonaPAnAzJD7SehWXYf20vP7vtu+QgiQw1vQuBgLQYrp6WNOYNFI1fLEBd7MAl5StePR/SPuy
7sZxpNlfxHMI7nzlKsmWl/JSll54VNVV3Pedv/4G3Pdr0zBHmK55mXmoGadAJBKJzMiI/o0KrQTf
eHOkG+5BiadEXSIq5FAVJnaKTVo1VdfI51jBzTD9mLLd9Y+6ZQDs6yBvQ0aFE83e/LUYZKHZymdx
ygHv+92kD9cNbMQJynAJXmLUaiGAxjh4GpqVlgG8fRaiwiLabxFTVKZyKiv3up2vPqiIioK6Ioil
ZGjuMllZB2A9yAMRIBJtRJtKOSZJeKt0k3PdzNflgIFUfmeNlwjYwJhkpShBTroQbT5X03ei7oYC
oIr6tTM54e7rtnw2w+x7nNWgDEl6cpaNSyhgcqPcX1/H13gKAypGUXW8j0FyynwucyolY0Rr7gxO
vciRDPNbZ2gvRZo9ghbfl2tlR6qB42sbVczPRumPWsUJsV26ZtJacg5fFZ/S2OR+uJcetMIm/gD2
r+bF3JOH4XR9qRsZFsxqOLJgPNnQfI5aqYZ0EMwCY2IcpYPplUiolT0AwPMbLXMEtsgpq2x5o6ZR
KneECDgmc6w0Ia1xpXTknEEkC2NZatRgionXUtryEtqbQJkZSqrYy8/fUyVahzJ3L5816bme7oaQ
4yT0//85c8OfXf19Zr/iUOhCQQjlsywEbqR/a5Yfta5gxAGNYfP1+i5tfTEdapwi5moRVNnugGJI
0KBoEScysbxXGuE3UHhHQS3862a2zi+uc3APYOybGOzMPKSsTbNKBvm8xImdqgX68PGump+5hOwb
e0MrTuDzMmnsZgfMm4SIQmvMyLFHjDBKNQiyOWn8xheDDhuSWHBkgyOWjXhJv/TqkIi4DpXKxnqt
AfgWVeXE700rGqVOwAGiegiffYzkYWHGcUrOQXfJ8sKGCFFTvlzflC0bsopcGV0uCTAWJtpp1ZD3
6piJZ8O4KyUvUm+0ijMrvrUdaxPS52UI+lAs5qKTM6YpLIBZwG/B5dKgf4M5LkRGVkCQpkJci828
q2LKm2RAfgKYEcqNih0fuhs8bzxgX468ltCGI38yxpzNMsesPe51ggkEUjp5GHuDOox2PEMcshY5
rrZR/IYGHyheJRGLg44ds0NyWuJVAe7Vc3CkL0Y0k33pJP2FMaN9/SDe9BgttFSe/NrmEiHIaiLr
RxbEnlW8z///91QrFTTpUBtUdUiKqxawVZxMf6PiggWubDGfEwBLqRFlLHDytAO5hW70TqysxtXe
KH0NqFdGXvCmV8AXb8G7CYGb4LHIMm9qaIUC8CahWCYd9fClaCdH7W7b8VWTH5TWqYLf1w/Z5tdc
2aP/vrp8W0WfJG3ECvu2scu6AWT1rZKhazf++7uP4GPSmjsl/RPpaV8Zwhg+huRUpBbTfCfK2Lnw
YVQ4xcytVALqLADrgVEDr0G2apLVdZKDl1U6Y/TDEg8TmOKq+zC1wHUBKLmv3YBwgtu/27ZKSydg
VjYwIMgsLYUy5qzX4d/yIe0dBof2imypwB/EfuuAK84aftUq8onrW7cVvHAB/mOW2boi0KAfidTz
XGOO3pBrEGC+XrewURIC28TKBBvma7lWU6gQ4m01uooNKV0PyGVUHEGCtedVu3nrYQ7bRMR2iiXU
3ub6dSn+CgLOm3dzNXiaGTIlIiFflEPJYA5BDjj1WTxINoiMjqjBoJBJS1zRgaeau7UaPAkgfY2z
DCYZ5tMVoYB2Vgt/V9ofjfY4VpwsbOt2XP995muZoBPIwf2Igk5yO5V73bjLdc7tuBnfNeh4UM0/
pBLscdLIqJgdwMrn4Kz5s1sfaj/YFzeghrCX44jWWOXzFEQ2N+mdoRyiDuCNYV+Gk272U9AIFKFE
tXgypwCi0Jog/iNhIM/ibdPWZwRDOaTxAOUBKzqzTVVamZ2UasDTNLu8vXQhou53zini2WC2StaG
dIlSLEnYTWhLD3valsb4IHQqXJoGgN7YMzl386ZNRUbIRVkTeh/MA7tuY6hGLnjBB2PsgkvfFcze
LUMeSznPDD0Fq6iO1/SsAZy/4H3dP2I2Q8OUkQCkZi39uv4Rt+4pfbUe+kNWhnIjLwaM4MnnTgMZ
GLqwsls3IbA8T9ftbC4IpVgI/OISRpD4bMeIc6DfW0S8WZJ9SRX2Xby4Y6A4180QuufsPQ9wC4B/
VEjkS+qkVREpGgMlHCRndzqxsn17V2MA3Il+o/VtyY/Jt9kD8Yg3t/a/F3TQFTTkwPUJunwVz1/m
HQo4ZA52rQkf0xFtgDZ13Fiq27m03N/fN1wGzM1DbaCUCTJ7StLPNrcBD1e6Eoy/79UxgD/dCUpe
du8A1GrFTx1XJGMri8JrEevDGx8vYGYXIyXp1D4EQgnwBVty80N8Uz+GruHI/rsKrCMCag0Z0dAB
yO3E2Vr6x9mtXRtnjnsogoeiKHH0Rls5pLNFMWDBQ24Ptv6YHyt3dDD8cEbo5OQDvEUzu9rWg5jn
cSWdowZg2bjPjnC/o5QqTj4AiZYFD1UMTTOMc11f8NaRWa3XYIpfEKdD2SjtljPR95pyKPW9xEse
NxPxtQ3mpaHK7UIGMcXVDZ9Nnik1WwkuH0skVr7HoJk/87KrjY4NDsmHDxnM27Cup6aR004694fu
Tb+PHrp9se8xX+Ckbur3XnWDkjJ4l0z8AkpxHt/zGMW2Uoj1L2BieGAIYiZ3NXCEZgsW4LCZv0Wt
Lj5f3z6OuxpMCFcgBpf3I9CKSjgBWr4vK3uZfhjy7zTgBD2eozAxnGRJUA/5KJ6L+lEsX1LTb3kg
YJ4JJifOxlLESOcCX6yfpfhVNZ5IzFNF3bqK1tvCBJdZi2eYqZDuY/Shw4gbhk56VXa6+K/rO/PO
e3wlkhhMJGlnjDP3PSp50hR4cUse9WGOQG5BjkRrb0tzThxMje1SHSP76vTjunW679eMM+FEycwK
hXsRMbQ6tcFBqXbX/z5nq0wmbHRCh4UQbFXTJXdllh5VsELkvXfdCmcVJhM4lE5q61pL0UITHzA6
JUZ/kGetnMFkokQ1xUQBBRMC0/hCMKOvxN9a+XJ9DZzAzqbEcy1AL1dC7mPOMmjFKluQc7sUEePD
GwX0DdDaGwhHe4ATFUz6XVf5FgahglAEmdIZnIZgS4ljVyvIzZgLOz1FjX7oON7A2ycmNkRzM3Q1
3rpno3rNwKVg5G/XPyLvCjGZ0JA0S0ALRyiMHkRgiSndpu72b4sNQJ9nOmR/3R7PvZko0YwY88J/
IEqAoiiNepBHl9ZQv1y3wl0VEyI6WRMSsQf+dLnPwABwAFG1H/rqEdNWmFu3U/5MB711rsQFk4kL
KVEL4DFaWPxp3mMQyTfdsLRGj7KkJm5yFDgnePMV+nHE8BT97IqGmaCNp6Eu0OcgRgJRb7yT8YDK
/eJmacDydQghSRNyyzqcBACv0c92+7JeKgw1YgjxVjmItn6Pgnr7W2ksivsT7oDHeRp/tmC1cTH7
SZGqscdLQq5fNSiEf/4JgZFlUWVid9FGtwPtocL82dK8KOhQXPejzeOHZJloxIRyzPu3WB13kQx6
bU6TeG7LyFKkX0nF20W6S1/cZmWBWUoZkx40ABleinvJRilp1+1UHzLiPm9CZvPgrQyxWVOYZWnY
AoKiN4Zd9s95U4HhkVNL2tyYlREmPIqxMWtmDqS52ceY8mtHI/KKPpffRAE1SLCMtPL36zvEs8gE
yL6oIa0bIXzhJrDG6bnSAT4FW6D57bqd7bfaamn0h6xcIc7aqsp0GGpd6E374KD6K/o9uBBM2eng
+OI4Hm+3mDBZyZEkxTGsKcUvVXwJp6e45nw5ngkmRPZqitA/o4dYiOR2AZ9THJkvQr/8SSaw+m5M
XASguWiXAQ5uAvYBVqRI9ouep3W3WWsG68P/HVQWpBfrdSw1LZpi5Cm8aAj3kRf62hOqSRIgLob1
3rj+1nG7WJvuB9UXjGQTk4rIfvYKvN/7bARbHEYrxMjG/O5iRXbiQA3cke7rW/1ADNS5RYvX0NrK
fQCsQUhCMxsPeuarSkGZ6IGIFJhCA+Sd6f6tWPvv4XFQRvwww37W0EDdYlKQ7KJb+jqpxm9g2G6R
ffMO19blic8Htm9TkzD0yQSnLoe0y5y3eGz5ols4yX2sWIqj+vQJq+9xwnjdsg14FFa2sshEqliv
gsBc8HJeMMkBldzgUfEHB1eYP9x0O/Eh3VPROtDK2sJj8DQ7VI9VcBKbE1W2Lpj1z2D8R8Uzc0jB
pIrXtH5PQR4gspCeyYHeACCNHC0e1mIzjq0tMnEsVUBpVDc4j8LOvE93NQa+7SG3lgP91uXAnSrh
GmRCGXT7KmWgezvaA9q8rZU9DZZuU33I9P6PHJYYaE6aMsXxMclJm7eGWkoxHrpISOom8pTmWzrw
JHM2cyCQxuuYekD1FcCVz8de0ILEHEhHa1mivTga5kGpvbv+WIPLC92tyQWDnQol39AuPcyuF/4f
rRSKpSL0kBAE2P55kBV1aZQYHgHlH2h+7KAG3bT8B9eQuTLC3BEqGuddJMNI3yaQX8WMYfcs8EAT
1AHYFAh8piJEkMG2/gVlDFxOMpQmPiZFdUIlHUS1GFSYMiDbY8uMX68fuc0Tt7LG+L9US8uUJDKG
xIq5uDWbEfOMY8FTFuBZYZxejzIF9JRYUx2/FdVDmj9eX8XW5b3+ZszGKGXZ4uYBMidBpMzBjzbX
uHWUy3UrGzuDARioohsmJlTQPf7s5gX4yeRMRjqHUoEXKg91D83V+D4Et0EZcV7WGyuisqRUOxy4
GQBCPtsSlioBugg5PQlfJ3A/xybGByptd31FWw/DT2akz2bkMAbopEOiEBwnaLXVdnigjQWQwOxj
OpToXLe3MSwCXdLVsphPGBdlOnQFlhXegQ4jAVuMM3gKUHUxWM+t6Zv5CFbLw+iEdnsPjeof3Mbh
hid++gH031d5qxDlmoYZAjoABMyEl0MNvtvVUCwF4faueQn+vZqL/nnFzJVGlliNCUFTowhvKEGT
Ou0D4Y3zWWW6T0zQ+LQs5hgv7Vxq4wAEaySChcNshEvc57dDoJWuMrVe2xWN22bVcqs1zY1Eahd5
x1smKX4yCPeB2WKMcqgS8F/1xSEVRi/O610mN3v00XZjUhz1BD2RuXIxHXACln5BBUsUPa0u0XrK
oUCf4+Xtt4II5kiQhoAJRb1rW1O9UdQRQ9FGvScLqM2WcfSgo+BqGRgcAfJ+lbqhs+VaAm0z2Gft
LG1AHaS8QtqbOBqeGE4FCqJea871XN/kkRLa6IcNlpaaIvj0tEvQkZ/mWKrgOC8coc3ArlOoWGNW
2BlEKSBOoO/Kogg8eQLVUJV3t1Uq/JSHFryLYPLooPmu1hiNTUCohUbofZgvO7GpQKgLwv94Dm7a
3rjvG4A+kT1ZQ5XHVl7WfpMrTtvUe0nEoQH7MxgzXX0knjk3NoiFvxta82oI+d08F3d5gqy7H8Eh
OuUjRPPUCJxDC8i7o8GwiJm/kRTkK+DkeZaH7k5sG7fQ0PnKsp2RDndAdz9GCYCNGLPySmVwEZ4q
axAMW9YwcSqn4G/H/9ZK5RDsPbrojSHqzNGSaWC0r+06T0ABqjp5I126IX2dwbfdmwBCxdAKhGLf
WxmL+6RWwLMkSqg9Cc7cAhBTNR643H7MUGjMpMqTlBQTjP1tN4JaKk/lt0wZvFzHIGiNuZTWwOBT
cYcpkcQq5MUrtMbrJcMtB+NZHOVvowKVBACDj8Ns3i2g8g9CspuLHNQixEPv4j6N5aMAEqQkqs7q
El0gBta4aom6jdAcsiGbXT1ZcvBORkLsLGFSPoHJ6y+xUX6bQRtYWRYmACGD1gsDEU+1ZrxOXfVY
y2Bsa40icYYYdKlBWO+1ksoBaJLiLKOyn5fwWGQZ5DAUSMLq4KYfQ6ha93L5IoP3Fog0MMpD3u05
brJHUDViRrsB++80FxDqKCnRmuBGYg0pAH3y+zr+HRJ1AvMa2MY7BczkVRftAlCZWd0iHNKl/xZU
+mNWy/6U5UAcLbVlSNFjCJJDK12a4kYmVWln1egXQQuWp2WyZN2E94j3ExinxQSuB2Q1PCVvEETE
XISshvJ9WAbobGj5z+sBhRclmft6nuUqLHQAUE2p+A02v32x8NrLPBPMlT3UqdhPAEWdRbDYVwMk
JXhIId4VyjwKZbxpwIEEmuy0bsDhI+5iMPaA55cDJ+Ms5L09s7pRNMwUlVmFSieSwxdw4/vmMvxb
sa73O8RURRPsP8g/mZVANgC8ewLFcOFpEokXQ+A8vLY+FZiFiIkhOTQz34urqzU0ijQuZgE8AyiP
DZBL5wmYnCVe+rzxSgdgAjBtjMBAopUtH8bgNq0Q0CiyCjSHeFeqfrJruE8BetexdyEWAtAEQC0Y
ZGPuQkPJoJsxCORslDlkOw1Jx0A0gNRRAY5Z0QxqDmZxK6lBro7is46SBySSmNOiYdxWJym+nnY0
nxAkomfJTV1jn2C4Z/rWe+QA5YXoTnQWTBZD2sW9fli3npR43aHtATijBhgPkyuWvY5ie4YeWfAy
UTqL+xgCI6DbsrK7wh13hcrxli1YyieDTNZoGiER0x7kJ6Kv+JieS/N3ac/8KO3Fn+F+ekxvo2/6
a3ofcrmpNjz1k2kmgczHKcBRVvGiFc7ahMv9pHce53vybDA5oihMZmTWCn2iF/vSNfzxW4Z5Xs3B
5emYfgKSNG5mvPG2+LQu+ptWJ1AwY9ChdzI+aRN7RQTlEh3k95GrR7uJNyC0vT5VwSyaYRoaC+zJ
MxHX//s31LrQlvoZCUIxWlOVcR4xW9MzGCMVQdZB5yDN97LTalVxpkdGlAA5n+zDXerWL8Jd9f3n
ZC9u5ye/5p184mzd1mdcG2Q+o5bIGNJFJodh9MXr9hCk9KCb9T24rYGwhUKM9Q4PxGd1OIY3EvBP
K2WCTlmP0L+dA/I+iQ1tomMMhlWrA71LhiMIXaTr9iSePSbmJIoxKcuiEWClusjJbiGZY1dedh+6
4kO4X+5kv3vNH0ov9NBT9Arf3KfW9Z+wGXbW35q5wWdc2pnS9Gj9Q8dcsFqrtmlXERNgbuz9e+FP
VJbW1pg7UG9SA2A0DM+BCxHChPlR2Y8EisyTW7gQM3JBLnl9fRv3+togW+zVArPPEgORZolfNPKk
NP71v78x2/5pRTITtiGokihjC0RUnoFCJqwvoPg8pEZ0YybLMQRLbAmgpBJFP8qR3OuVzLNPQyVz
T35aIHWx1eEEGEVOyhYuFBwDfz6iVwoILTmYPgTAqEYtx2W3os5qA9midgImIrkIcftn+g9R/15A
3HQpv3G+6UaK8WlNTOhuwP5dSBGySvkJepXQ2Y32FaJA6YNQ18Wrb6fb4V70OrS8uaUF3vdkYk9e
llHf1thPEJEBBo8rA2z6oJXqb2nLQx0tXoK7vVhg72VNM8BTxBwJ5HN6FkUoJTdAZ8YQrSCOMia7
Kkebu/oRCEe9Mt3rH3h7E/8xycJxBLGNSZ5hECQwgFmsWuO7MjSHYOGhp3h2mLPRKkUnVBMuDqjw
HWQZCnKoi/pdSjjg9f8QRz8WxByClEiNFiZIFkfb8PNXkH7iHX0r76ADCnht8KQe69sA/B2th3KH
Fx3qHZdRY9tvPn4C/ffVOey0PkmDFnF08CaP9ntK8JZYEJq3akxQpBBE47Slt6p+MmDz7zw7wC+z
bTojEow+KXFL9gcNhIDADlOKiT0iNzAS/wWf6NYKAT4C4Q4oN7/O6M3QWgBqYZawQhCP2xmid/Cs
vKvYNn7gcoe/Nhe4NsjsalcpuR7VC4ZEHou94sq70m5ulsf3MRugpQmv8bl1V+DlpKNgrxhfp/fy
GrwkUGRBKAf81C7AHXKjQc+M46ybN+7aDHPjCiQv9FIHCFM7Qi3inf9McYpXxaNcYzyg8LY1QD0w
qY531Bfwedj0eQICddqF7PaZJ9yB+1d/JHYBHqF6V/PIT7aOvIrXEwreyEy/wM2TsNBS0MCDbKIH
7GqUf0oQXbgevbZAQijbY7xM1mQMqmhMWOmqACo3GipX42FA9TfzupvlELrg/fMjvERNR+QCTTZ9
cW2T8UUCJnEduhnLufwd+OAFOuhu/ALVrT102e9N7rZtfsbVEploog1gq54LIMqK4k0LvBGyHj2v
4bdpY/XgZWxIgBdM0HFezpEK7mj5MCRP6fL9+l5tHqmVDeYmbzFNWpUxbEjVX7NxH2V/kv6sX+10
kauwiwlrUS/BnH4uXQn1iMwDcOqGzjdQpJ/+QB6ur2ejKvGpSMA8EAA47jVBwHoWSbBbqBg3hoPS
qT5yggT73VD5AOuMRsDiQxkzROa7oSAyhFCXyc55oewEGClFHpnKF5dmbTCfTkqLwpS7yTxhnNaF
apNVv6Q+pbcrncgdb3iZ1faScFoxgoVemMyYEwJzwASd3l6WaUZZ6lXsOb72JdT9vaAPC8zmqOYE
5Q9dNE6Q/3UokaVgh7fmIx26Mh0eZxnXmv7Z85pS7WZKa3YSD/2Fknl3lmY1r3QENHV47eTtzdJl
ETGINhJZyrsuasuuy0bzBBFdHzVtSk2mPYtvBM148gsqac51R39vta/fFe8fUzfxXxI05L9O/Xel
UaE23V4Gj+bBLSWvSnAHRx7AR2i42cTO8GTT45uBh2OhX+6aaeaC1JVKSPtWMU41pOAoB3AKTvmA
+FFhQnmR90LkrpRJwHNIlSYiuAFOrRv4zVOZW2Agcydb9+dnE5M8BKjhxI3cYOZ9Y3ppXFmowqBd
y6YE+9lEjFPnzb8BW4HDKhakeOi4Esj2bM6Wsgnc+5YaMqh4JBVzyuxY9rwUGXK7PDiNdn4JDoBl
Akw+3eoYztK8DF19r+Zx8myfEsBWMISLCfcvlPdKQICZbxoNzymapNIhT6And/le88Qd95SwwNP3
Fa6sMbe0iQOiCXJpnpI9pecdboiP/t7uv8A4bX7LlSXm8mzIIM3xUJmn2qXkoIVXHvESvtMsAeyg
GDX76/rebQbPlTn676trrtbR3e/1wDgJ+fNU/zDH9o+cY2WBDc/QbaqGOsRt8NS/9v70wwQfbmrR
mVVxl38XAfj+M5Og5UWrQlHglZ8XldVDWAaFUl7Gg/5TEdzxrj4O4JtEV9FAhx0pPg8vvBlZzA+L
zK71LSk0UZnNUyVAvzl1hQJNQ0j2LtpLlNTu9T37gt/82xs/rDGbJlVonDagWkTMHu1qLzuZZMe/
qh1I1KEfaUVu8vLI8ZMv5SjWJrONnQ5h+BCqIzgBlH9E3nU3oxftFJSCeuv6+uif+hK9Vh+TuW7L
sUin0MTyJAFDFQmxB6O1gavimPnClswuibloiwR4nciEZ3bOgsYIfedqia+gFERsiEx75U86XFp6
PbTJnSpxrq+SzfhY68xlFHdzVpgLrM/a7Evl0VAea7NF4vcHnxM9NRGkUCADwauGMdTLejcpjWGc
CG1w43Fr5ih6Ly/Xl7OxaZ+sMJddWE1DD8oO4xRN39voLZR+RxKvX0BPEeMYaxssQ1pKaenHpDNx
z4xueBPZhWADPGyBNIq44F+AKCmPSmXrnvlkk3kT1oJhaDkY6JHMDo6R7tJdcp8iIKfQAxZRJ+RF
kg23+GSPiV3qIiljji27VMBFLGN3aAZ00Io34On9/2nH2HnqEhTUndbpyGqhCC/GP6fgSYEy6nUj
X3o8cPNP62FiVVuZFWpb8IsKzEXia3cruQv03EDGkN0lN9CnOf3Be+CTRSZSkXYA8SBIf06z+pxI
Lzm42Dhronv+1Q9RiUAIlvDjmcAxQFdvkMWpulA/rB4oo4/62O47tFF4wztbcRer+bDFnN4qM4Iw
bHF61ftmTyyyS48YpXOk25yrovKl/vH3Xn3YYs5wJSsZRKZha3ib0LJJ3fCMIaHyHP8C9G62Ee1v
ovHIFcvYPtb/Zxar/Xxdp2UClThQruCIGY+LA0S7Yzjjw2TX75+05NQ3qcf9591TWexkk6hJ2uqq
cSqg4gsCRCnkvTN4Fpgz3ECMVRBiCT7fH1rp+zz/vO6A27H244Mx2UY2Sl2BzerANAJRwT5NHR06
epEq7K7b2Y5FH3aYszuOk1hJ5mCeJPnUC7ozKj+VENolLaf48R+C7Ich5sjqydRPalK1F4irPyt2
c0/1L+hDSX0FAISz/1xrTH5BxNxophz+lrTuSAWsUjeuLeFVC904p/XLm5JHb7BpE8ROeAYRDa9s
lt5JKETMriUEW/be/YldEEoVO5rV5x56P9wUeMsFwXeHChYgNQpu/c9nCtNJQlipo3HqG2uBcKoL
2iXIYzvtG+RendKrbF3gW6WOzR4t2BJlBch0KDExjt/lApBpUEPFBY19fC9d0DhPG1z8juFW6QKz
PB/WmGMwGEkc65C4Qv4m3JeLBcGPb5iXusi2cdMdC5/3UbeOw9oecxxApDsvciB1l9QEvq6Ion4X
6Qaa22PQ28ZEYs49s3XM1/aYU4GKoNabPdbX13dTcFOQPUk44KTNkC9R3JiIYgyUhZmQr+SVXkX6
YpziwIU0L63HRPfZzZI55hFI3dlT8Jw2H0JeB2/7W/5jV2Nivpmn85imKogfQ4jxisKviMhgwkvC
Z8yHna6Hsf/gKB/GmBxuKoDojhKtvJD7kvhKjWqBvKOXmkGA+5Anhz9AuvEghG9+mGROgmJOKqQy
G/MUK7ltpPtsAIwRcoOVobpj+3R9gduO8mGMOQhB3GriSOtabfMTPG6OApnUqdfd61Z4vqIx/l9P
Ra0Vk4RntZ2D6tY6phimE1wAWVLJER4VT4Gn8PpMvLUxhwAsyN1sJrNxMuazSrUhO2KJcmlfXxvP
ChMuoTVfBfOMG5t6Yb34enNL8tfrNjZT4bVPMGkjiYK6FhpER8XHa9NPiBW70mj1laVAJIGWQ5bk
ZuA1H7lmmQwyCcsULxj576uHOL0fP0bOYAtH2riu7OIXLwHfvuxWzs8ElaVU87whCCp0ioKAqSk3
3ArlAnjIjQmV3v9t89hn4SiiEySRzDhlCYbrC9WLhdRKi9K5vn9bR1qGMAskFnCvyqwwmA4hHYzd
wBODDOrgRY039I8u/9UHj2ajcEL/5idcG2Pih6TIqIEk8JX/Q4t0PxRnstt9DszWvyaep4n/2hoT
QNK4l9O8xU0DfvOf0WB3T9AozZEqELvs7OLlT3ZMBtk5gL4QSjdYwSCzGwx57kLjJFfPIuIJ6oE9
tGqv79dm2F9ZYaHXSQ92YyN7/4bVvrXGY15b2i1kud5C+D3mEcIf/6NF5qKZS0MOktjUT9rjEPo5
cCHobkCoyM1qiIE1GvyfW5qme8PmXOtVMp4il3mTdXWg47C1r+Q2cSg2xXgSvdJp7BGSPtfXSKPF
NXOMqyjZHAQYCzROaZdhkOdWaR5IvE9UaDhmlimH/+smMpeOOg2YBBDL6jJPnXIg/Tx5ZO6JrbUY
VA3lsvJltVd3QYUExkgMDI4VTeEPhY4JZCgb1FYY1wunELWVvEDlSsEoKZhNvxBwo/OcL0TQ1bNB
AL8Bw7f+2JS/5VTiLZ4ujv3Ya0PMtYRxAUOsSU6LJ+KBNM4AGSHDSTMbOhuDi/6jF/VcJN7muVlb
Ze4p4Ju1fgllFcgOiG2lu/AQQ/UifCi+0XMT/6FB4PEx0U7ZwFmmvVAwpKKUk/zyLoHb3vUvGgDq
tnTf39JJv9RReGiSrd4cCqIfJplLMczlOC2mWj9BjVz2ZAcQNYAOUXnQHuLbxUaj7CaHJK9Xihav
Hrv9fVe2mevRyMImHkiWX5I9nmaSPfrDj87KrOIC5sSngsvxu3VxrdbKcutR7t2yaFMUPNRXQb7v
Q5CHqw+YSfDb9E9OxsfS2FFvbQqiEIxFqIzF0fM8xa4hqLmlS34p76/Hoc0bcr0qJu7FaZlN4aCp
5xoqbbL33kc+VS7iHlj0/qhmsLbGhL3FxHCFMjb6aTwoB4iYHTQnv6WDqP8Na9Bmyra2xgQ9OU/7
OlcSAxCAwJed9I6+pU166sMHGQRJ4RPvc/J8hEmzjcxsk1qdiouRQB1LgLa5RQpMIEbZrjWJPwLl
zNk/+sXY2CZDxABinQBuiCxl4NAY0jhLqPlQaCVFpy9g86FQByDxbypf+JfMKn+nOB/mmAUOvaYq
86ihPwE8562uqdGbYKpvszaonBty6y2xXhgTtJswr0hqIvvNs++YZz5glNM2Wi49KfXva9+PidJL
BiaadMaCUOGRMalc+pETdVZ6K3mYnlCsP6pEr9fFhMy0lkGIpL9v2OiSWwyDuwGGlyjslQvn5y2O
CZHd2OmpQF8Qo028xaHDA7ktUQgqqnO898rmhkHtEdzNmHZRFWbD+jKdpXRKm0tWGW8YB73Ta/Um
k/q36x6/lTWARPkfM8yGBZWpJ+qg66eg+qtG4J/Mhzy+SNLCyxrox/niGStDzEaJY1NMQN7op7C2
aa82dfOXprA8sMei7fLdMK3pQOE9qVeUNp/lZytpWa+T2btWMmrF6Mfioh2b0qJwidwn3zQLur/3
kwvSd4fH77N5o65Mqkw1aZYnopfqXKJ+XJkWhfTXvwRX3GMq/bm5a/x+d30rNwP02iCT6Ee6hAFV
ED+fBo94ki0j7Rbs3gvu5XeUVmHzUGGbPorpTvDNGJDeYEFuWUYWkcQ9XkxlaOva/TKWft/9/pNl
aTADdhEFzVrmlksjkFiUDRLbZG8ctIMMOGpn9d7oKB4klP4LfrzNmhI0Xf+xyNx0ekTUfppgMdoP
zhRbE4DtNhpqmIhwlfsCk2B2Gln6ifcC3d7BlWHmPmjEPM1UtAnfdxBUgB5aAJRpB7QIruTgVXGK
f1z/uptbCPYbQF8l6AewTlpVSYJWE9LqhEB3VX/QIjBtlbX1v1lhPLMdm1CbSNRciuYYQIIyhBpk
O3IxnpvBbLUYGsBXuKE+KsRkrNTyUmG6TPMluwyRLKCgFWAM0nxcfgcA2tjxv2eOfL/HV4YZF9Wj
IAFmiehoFi44eVDCQWoU+sIRky0YTuCJmG8Gs5U5xj/FJkc9CMKR56QAsYR+kczH6/u1mceimAT1
AFRgNF1nHHEAGpsMjZpflEfkQWiOmzZ5lA+qHYFZnMeD+T5G9eVuWFlj7ropMKJ0qsPiEk6zb0SG
OxSVv5DYrrLUzybNShU6GwwBQhUcjkJktd2Pfo6dfkSyO8m37XxsY80CLs8dhdesQVdCjKxCgqSs
KN+kgebIUbCXw+RgtqYlYBhWk8dDPwwOySpnHhoLD1rehbeZLawWxdysA4kgI7UU+QWMeVTxofIS
J7WhEi556n/jgzx7zAUbykY/1S3szYc8Aw1s6xtAoZDRKTRLdJB9+Rwf2fJCSOlhGleEWii0FD+f
NnmUF00OVPVM6fqI0/rTLrXTW0zjgXItBWsp7znwXhtj/WRtkbnEM/SKhm6e6wsxKjcm4UFL0+NI
sn0ehYjH/fwcmmA6CvTCqqQk5+zoVqhcWWfnyOQmbOVoaOrLsk+72enUZ+zw/2iDCZS5FuE4poZ6
1s1LrXtNEVtdxmmvcfaNJXZupzEfkmrWT3WO2WL5LhY47+0tKCAE1//xDJbWmaRhH015VF0mD4ro
s0ueS9DK/kTzDsNhsVfdUX0VXg1wM99aW2WiYow7O2wxonDqD9FzCP/Xccl4nVvcQZLB63fcksm2
Q3xU3JjrptSmbDDMCc9vW3hq9hmxoqfAEX6NoCv2IA98GHeZHfEENra378Mqc9f0ibLIYYjGQpD9
BherNv8JEmFdaWO+Yx+PetTIWFbtzvbsanhSGQ+qSycl4iferm2uZlWbYUK/Dhb4uTBQdA+C1xGK
vcGv61GK9/eZKBwLYUdyRc8ved4nTt2FC5KCf03OT+//dWmECYVDVUSS2A/FRY9vteGHSdkYtT85
tpJMNKDZRYjSMftO5EJp+xSHqs3wdlhqW9I432r7BK1MMDuvtXkV5h3yp/9H2nU1N44z21/EKubw
yiBKspzTaF5Y8gTmnPnr74Gmdk3D+ATf2X3aKk+5DaLRaHSfPsd4DAXP6KEIkbmCt9xIy07exN/4
HWnmEVpZJD9fZWz5kAeTBWG4o5jfDT0GWXejmnFiKtMFVjYoF4M+kRZZZkeatbqrR1uxFr3LTvY/
PhwwNBJhsP2kLlsWUQYKh3PxFFRfyw7NfFfdqbbV2AWeKPMV7/Jlr+ndIOVwkpyXiRkhbY9zlGc7
JDUlpzTFDuIoPvyzJuqyVbRcNZtOJS0cdb+gQ1s7QYnnegnxF9u0F0/eaoYXVtxhHFalQH03TFeG
ozKYsmSUNQjKgxj3KvUVkMhme94nZG8a9NJE6EUxZHJFqalQzUHCJN4DcCU7Op54gmMephn50uAL
O16sYz7vMPj+r0XqwtDFJAZ8JtHRPx1cjPnk23MFCWSxUO++apz+jVsfI0WGTynTyiQVNUZNbYei
nHQg5IkyXLwHixiezeKWVwtgPprXi6OCR5vVWRAKWFyAKm2PGk/9APC6I3ixAwyb/mNBlaV45n1T
prOooLeE4DahcKbje4eRwWlKdcAXzjMw2xiSNfKWR9XKfBCpKzvUgbPitjNG47x17QspQVQeRM6c
DqX2wuHBS7jWqLOXa7IgSkKr4+yB8u8G4nSu4RSZTQZ+M+evsK6rxZ3JolZRuMWQuNpAEvQ4Q7JL
2fS+dYMpA3xHNGtD7vlme8r7t6S5n0RllAVL6fOT+YzXigev9MzROVfZf6NUBaPCHc9P2OFMBRwO
AEBw+9Ay9vpYTk20YAOn3sZxD0ErPtkENd/t5W8ZUF6xPcNyc/2FUTTW0wxawv/apm4gzKhlVkSc
Z3Ra0yH9UjL6VkcY5JDRzuOWkcih/nToV/aoQzFr4dTHXZuj2DltqrvWQfoNNggCQmzw9OTa462P
OhxATaRBKsHefN+eQDz5LO663xioQrXAuOOl3cyUYbU46mwEQQ1ONAiBHUGv40MH2Kll3Sl13uzz
/ziD/24a/dzr20KoQCGoH6ODcAuGMuiDZldAAjogLthxTzxny2g1H6HPS1XscRnJ2LIYLOKJG/vZ
C4oasBdzJ+6ZCP6VS9KPQLACW6GYorst/ZCdFgh+6wFtGswplrcmJ3El3nbBG+nXYCOLWSgYZn6q
O20fWZFoC0Xd26C+BsQYbJOOWQxvnISMvJMv2aQuI6XrpGCEjgWQzdoPyFJuRJBfg3oJUpvZdfrK
scb0fw0k/gqQvYRnGX/NKn72ea+as4z0L7jO0VJ4QqbkgsXPyyaXVEJ4LwHy66jFkWF5pJpIXD5r
DkbzjIgdwTNzCHKYAGrX/VHD//YRN2oyvuMHU9R3NHIxq5QuJXXA5kCkhUK/QvAkYYQrS8NbFvUW
aMxI7/MGl55evNRaaUvA0kjZ7wQMuZz9Yhy2D6ui9mssxFQdZ4SQ/KVyWw9Qi23ui+ABJJV9jM/6
HHsM//hgj4rHyRyDGkLPz6mRvP/TfAo2Zg8isI4ozTqX7TEO3AdzVDiughTi3hXMiSVGycu9Ob4O
072U76KMd86YK5M1AzySEKaG83/0/LLM5XJC+RgZbXAv4ioHnv9uvKtO9SZ8XHgTGYxXjw4szj/W
aOxcL9ZhWg7YN8LZL0FuFpxqfreX9n+GB/or3l3Dythh0QLJKNSvAa+k1peLk2HqFTKj6RaVg4XQ
jf8y3QbJw+PgRdvEi037Lzq/ug7wAfSJDcwJn9OnVTQBOeushmi4HSejAkgVpLp1CDJokeOVjHv0
gxnqEBhDmKW5XOlHZblRjUM2njoezSzrifXBBuX4Qy7Iw9LBPaTb5iA7WX9umRPgFqY+u3uogriX
XZ91a3+wSPl+q2umnoZwEbBugOYD5Ysb1dVtC3Pqmc8tSDPdXwHJLTbLRBOUBJrVVrVh3A3lVOGa
+ZafhG/QLULHtdh2v6vWFv9ycVCM+aMiDdrWj+Z0IALmxiTRGOxGQ+V2izsfGy/4JkLaRNauuetj
BkryrlLRfAVTFG2wbkurBQoXBolIdrIhhPfoAyletO9GjM9w36ufvyhuNowW4j9NAi0s5THiYk4Y
HeqVU5M5QAqQ5tO0rbZasv0aA97nUwB7EOTGq0DVCdLi4ycdVWVEF1sPT4qwsdrXGM2lZuCRz36O
WzAiY/gIcCygM2kKJ6g0qVXTCeGpKG8H8Igtjxyv/3x1gmwCUtgAfiJWfYIuJ30dTUkwRifNhhb2
TeQYV+318Don4BdYfpMu+SzaJqIWJ7VjfD0Znw+xkeSSSIA+fr2kiBXwquvB92Gw7DYxbCiFJoCf
Xl7e5/sM+iiyDKIyCSRRKo3fqyuhHlF1C75boEYfo11OdBv7+0QttpP2etkWo8cEsh4VghmyaOp4
+FJHOk4willD4+K7ZgxeKpV2sOSHQMhA9J+6ijHY3YhhmXwj9E8cy59zLVjWZB3uL5pguaVcf4wT
Y8qXWQfR1+ghKUcw0e/GTX7Hp5tmrVI1FPCjoe9PRvCpPlNJorI0ATbVetFdtZm27SZ56Hz+25ec
n4+5KuAMK0PkvK8iZClCQWCxUHwdIQBVWkDO1hHAE9eSOW7EZnZCTbbz2L/8KRnH4YNRag8VhORK
F9BUQE12E+mhbc21F8Z4+M+8KikjXn0wRY7+an1j0CVVU2CkkWDCQKC5gd5Bte08BaWhQrVn7lub
4SUfDFJHrlv0VhhKjI2lkl/tet/cCc9JDpVGkrlyr9PPFwAuNsyWSKBAJ7N4lE8OXZaVw9iCnMib
vqFmuV2ucifYAFX/h3aRG/9Zy1sbpO5vJctyKHTIwNZADLPcYyYIApyThxeHn3BI8BkloY+Lo2J/
OgRNK5F2B5G1UjbTzvwV7knTfPKMF/Eg4grnD4gyQub6i9K1NrUA6lInRjPld1s9ZPJT1j5fdn9G
1vphYfTpjkNRT+Uch64Do/RceNNj6eS+fsh3s1vGbnn7BYog3rqog96Y1VKnDTnojojcLrCV1pMF
T/VAWLgdHCXZaf1DAxoY3qzJ+YvRIWblMjJ12osOAkhpF2jfpVg7NFDmCcRiG972duOayJNalBdJ
NwbLF9vCFoG++ELzmRUH1n8EHQfEodCHCNva4JgIZwVBVG83/WFCQZF7Sngfm/x8FXVQjZ4qgzTY
Vd/UNlZsE6C5hbS6OBU3fYwHevzjC9GAt0jqySA3QTGpSlYhzSBMxXgM+YKXOjNYZptrXsmdhJZL
20qFHrPoFjUJEHqkVLUzEO0YsjtEkl1Ib20pOpePDOvGWG8fFXZGWc3rCpoE3wcLnls3tkDKxNKD
ZL5cNsQ+mxIE52SoPhLq0I9bF0TkKzZoSM/3+QlV6MwtfZBY7y2I02PcsvHNnDsCz3SXlU3KOdV6
aPKsmgF+LUI7yEH5ln1feJ12xtMLUWdlhXLKaJ5UM5BRwtSvAcZST6TsrN1A5wcYtQEH/y8Ath8N
Uu44yeCISZYyR/yuDv3iEBLEFHXuanGEPSl0c8/d527aR4uUT2piKQhz1xroNg0HAiEmMNTA7qBw
yXET5sUrQSbexDTVZ30MMxaUrowK/Wg9mn54taBjEO56XPN/ejLclfHsUeHbyuCsGZl2wl1Y2jM2
r3aAn9G8zAa1gPSXTz28mDFngZE1UD3SAqjAmFhBZOLxPGxg8p+uiKB9NbVgRq93ezQ5vpHGYLAc
UfCofxdP4P900l8K5B2lc6zktkN51qgMux9baVLMktSqRg9KA05m2sC6O8p+8kMUjTgBjNFUg2uu
VkdtYKtJi5XFWF2/N68Hd4aSd+3oAhi5dTtpMVQdfYVkkZmuraxS0UwJiiRpyCr/YIUwq/aonFFe
4HbmvDWZIXpligpilTBHEDNEE21RTIg+gtxc7LxZ7rfob3MgUDxTVCSrqlyBnje6B2l4LbSPjZhh
4vg1SHiwaO6mURGsTtpgyC18PmE7O8Ng96itb0l3EHpznd+7ZJhyfrOeLgcX5nUACkIcaXRCwXb6
8QqyxknKZYjvHSvjTR63iXRcNM5mMS/vlQlqsyyI5YWyPuhHbc5ReVa+xbOGJEweXsJx2bS19Ovy
khj9LLj/yiC1ZWFdh2Ek4C6wQrc79Bg7in0jc+UNGe3giRjwPiC1bUurN1apxagKB7tKPhXhqybw
LgBm/FgtiLpqskUyhkRH5blz5T3pyefXna351Q2hR+BNErJe6aSbBCkolPo+iTe3wGuGmokFqX59
0/oEctODSZTbCGF+OAxxoOBmIejTomB4KUMgoU/qE6aGXdmxNs2fEj5iVPoU2NLzFzqdzJvt3SZN
xCALplYEUDjEi7I7EOJnMowORLif34l2yucrY27cyh4V+KeyLybEfhL4oRVokxFCE8PvZEqseeb1
ChgVdoLQgmoYCmOWiCbMx7McLqlaQnMQ1vYkT4AyIbSgbflngrHdxgHAd+AyrjCSIJi0DLKFaI2c
5SlWj49lNuQkVtBekn1934NmLgTkpvNH/nAfY+s+WKIWV2vjoEQyLC23428irU1E2Zd7HSITmiNu
A+9yEGGcAkiSoYgKSn+0XuhacCUG8xRl6FYMkGEip4CQg/Axj6xYBTvoREiIvyirkL9j9QFH05rN
AdQS5z1TMSOJmbC9jO3il98YB25timY0CmKxGQQUHI5CggHawrJDubEl4/Xyh2N74fuK6AJ3LqZm
IE4wM97PTvtChGRyP7sSf3ytwcl6amDowCBOiAfHp7oz2IihyZcLGs7Y4BZ3BrgvcciI2PwI0ll+
3s90xJU9KuC3kBtO+gB9EILHIgJdgYY2z7gxz7nq+Kbz3qPMfUOjU1Qt9EHgJh9dJJAb5MtLiF54
d1KGm6j2++CNs2mMQEWajCBYN9GcsM6bunJDAbrTvSHlaO5cD6pH5hOTDcZ8MFWHfirf7cmVT73n
octBiN9QXv/caekNIMzAII89Axk2dMgrdbQ5K2Jt08oEDdnpklYBnUOrkVC/i+3mMdp0Z07n3IWu
wN9QRKDP/r4kGrQTB9BskaxOOypou1Q7qMTA7fXDH4BlyMdZkSrEhU9Ig3Yq6KcFvaaRAPUdlabS
Th9aXGepb323PDR7FL/dTSkQZe0rtxPO8kjEegOoE7xIP/WwglDL5gXcNWjlFoCSqk55T5qdBLWH
5wWGE4EU5BlluszKJvHglYdiSEttBLQlj2q6F6veVgCB5LgM6xCsl0VdMUqUxGUOHbzzM42wQhHG
f8VHOR3KKlzZJNbVubZGpcXFYNVCAPaJY7abkKQS2XLgLPfQ7uClj4yHGSjG37eLbOfq0yWNmo5Z
puLTkRKoH90KzuKrPzCpvq14547nGlR0hM61EWJ8VDvGRWRnPSCN2XOocYaKeL5A5cOdteR5G8ra
Mcx2Cli4Yx4/KvNSWX8yqgbYSEZhyYOSnZRbcH56y1WwIYoTGloPX2h0M2PVaoOoJGBqtDDBaD9x
hfImqHGMUW4xzywv0q8S6tM33BoPx9fpSyUaJXGw8l7DY52Ubws3VzFbjCkFv9xktc1rHpFt/xSt
3ldIU5MViRKLk4poPFgFRn6T6LpKFlfrw+c4bX9fPsccF6Q5PusCgtqoGGtHXdMcLSwRk1IP7yf3
shmej9BP52ys5TSOUSaLDvVLeFVfC45+kEHdVW6+AArl+LxBhYvJGMBBZCHtGJ3ew2jM8wACeMkB
ThmaoF/oTbHqEbqkWKBjV1AYgObxx6ghZ7GgLlKjHa3C1mzIFKCGBNX18yhLhEqZDJwJv53BXKaq
qHh+otH46VUotssw17Kancr5lOS/5SHkRHmOAdrxh1ATAJGQ1WNaDJgaLrLcj+IwfOQ4B9PhVcga
Qp0ODFwKdaTnOmsHzK4A6Oopll3mj0ShyQSrodKgiFr8HkxQONU/K656NKupQGAsoLKHfNLnKQhB
gXQcMC4Z+kHqHhS638jV/AO1zd9kAKlyal7CT5by6WyvDFKxchRKE2rogYo3oLTRnXyfJHbrZ4+g
SEYXqjwYgAhle+GIhhu/hcpq3H5YLvWh0zybwR4J66S2Kh0aiE2gnns9YP54REFexav32frLdO99
0XTrdgglq+laMwPMVwI7V3pfBNhc4x4dIy9/rMEO8cTxKGbENoH4goA6Y2hBzZcIIRQLJe8OKAsA
qFFticYiwo0r8Kwxc4aVNeoeL+eiCPsWpz/baRsNjf7U0THpZeINzGvuMV+M0soWdZ0Lc2N19RBr
R1IJEl/UZ9Bc+xhwOQn+9Dy+8u4iduBe2aMcNoAMVylbmDkhL8YYY2UEWbDsKxsTPNfcOhfvS1IO
qih5pUclrj5IjR+QfZ1RDItX7PkvfN7K6EePVC9DCnbHDG/TCTpgrZP/Cq9bTO/oV1/g8GbGuPfv
SD95FlEfxnCQQRMHMOdSJI6MdmJeYMY74c3Cc1dGTscqh41Da2kCEZc6Oebiy3hNVAby3XQilRL9
gXPWOHtGA7+aIKpmoazInoXbAaLUKVKj0RUP2Z5Xbv0f8frfc22RC2u1sqTTs7FsxQxNYDJijavV
Do7BZtmf6yUOhMZczuo4kcSi3gOBZDRlNyN2kW+5uLojvRoeQbokV+KWR2v2PwL0+/qoSBJHkywm
/Uge4qMXvKjLGc0GEg/JT24UZ/LnR6m2v7BM3iZSYSVJp1GEXBTZxBldt+I29ckmAj265T6xyCZ9
vgPfF0mFFDWUk9SypOwUgd3pQHZxfM4ETFoF21pGYUgGFegjF//FfDesDiAVWvRh0QolyTRcCb3p
BL/RZcfUqvGs3McdmsPzdlBsju+wTaKiJlmo20t0jVmzsi6YhVk9znuCcZOftTf9znLSneTkP5pf
9dt/tEedjkUtwfZpAEhARjMyxSaU1GQfoxvlBQnFuOW+jNhu875C6nRYijALIRngyQ6BT4YKxF29
a6BsyC8aMb0GHxECqhIYpmhsVtGZrTgPvXrM4snXen3XWf13zgf8pBBtocAmrYyQaLCKL0phylUg
LoBiNLngF60qHBpJFJxmmvQHTe3SXTDl1u+yKmZHVQowihpF5MiJkDzlkfyrnBILk91gTyrCuncS
xRC8pm6VjVxL4RYyZqVXVL3lqmpQP4F0Q9/WQS66OiTAbFmqFrvOO2QPela6oPIvnaLUK0etVNOP
YdJRig7lxT4QNvOgBIdAaczBLgpVvBHT/FfbTdXrgOkEd1Ja2R3DDuKmy4SBkqa2tlVWSTnwnBoG
Rhs59kRdGZwmKDFltWix3wygXhjkEizAsYAJkbJM7XHc5dNr0v7WQeOoTEcgDLurzIDExWJWu/hq
6hrVzcutNV5l37J0KGzFKiV7nswZv0Wdnaocc29WZbwqG7+soo01TOndOIrSdWWhBmjnoYXx8QUD
ZkO2lPfdIo43IhgqPUVJtf0sZJUdtUq27Y3I2C1hEH4HCb92m2gZBmaCufT6OTO9aQRpYlEYkZsq
teWNaWPaZVxpW0UrTHyvrN+GWZvuxNzC+H3aIukdShCM6NopALTdDoRmdKy2APlVbWKpmtXusjro
75tGrbdxs4RuZAJxZEK3Owa1dRcccmHqdnIQD7dlp4yuNKMMABIhyWsDJfSnMjfwD1tj4d1GrPMG
wDog6yCPAwKE/Hzln2EqYQ6waklea/qkEhEc51tShrASLviJmUagU6WCOsOwIKNMwtvKmCrISiNV
KjEWPpB2i4pOwYjJPDLc/FfxeW2NCl7zGLXSMIE5C6Qwt80TKjugq9vmh+KmW2zMC3HTdnKl0dfQ
2iAdu6ZWH2URMJq5Au5yQB+p8EftZxH9knglMlbsWpuirvUOfb8sglec9Og+Lo/VeM8JXKybZm2A
ur5zwQrqUFNByYCWd2v3z0DGgYNY3GTbdAOkgnPZHusVuzZH3eA4TBM48fDpSJE03ltkpB8IPC4W
iPfdqDu7SsB1rFtkTAg6O8WR8AIn7rDNv5W7wtOhTs5VP+WsjNZaXXTgBxQDD8dYrAI7bGbDrmPT
H81pE4TSbTC1/qJXV70qcrN2ZinOUi20CUywQtJd1LowQI3ewHS/H50Zm+eBtldFXHlLfeM6emh1
sE8Uv3gZLscs/QzKiy4PM1K91bN9WAp23u8tIeU4DDOWIAv6Z3H086dGyVZRKlSSGqgzptsMusTF
a78x9gRmIvPqVuxX8socdY9HiqAGhooUU/TrFw1uE3qGF53+tB2/APBluc16eVSoDISlHtq+Q28J
jirCN53ye/qr2JaxvdyUB2gDH0gJMAZm7jF44B1H1jFZW6dCZxqMal+VCZJ341Uob/Llx+Xjzny7
rr4mFSmrPh/7COnOCXX+bSQ+hFHuaA3Q0lBKumyJ6yd0pKzbLmu1FKX234NLIF3htXqL0XBwoHyB
fpL34aiwGaZxIgnTnJ2WWyKBM96k97mjunVsSw6qN18QXOCdNipyStKSzbqOV0gR3ArqrVzeWjyS
S67zU1Gz7UNk0QFKROp9d1C9+B6Ata0OfkGgzX3w/Sm86439bP3XQSxa888MgjyRywBXaWPrex11
AKhGX00P4w/ztt2RNpDmGnc8t7/slhYt/RfGxmhWM3avE2Y7qhsvM0Q7W0ToGT3/J7e0RCqe6GYn
qnWFTyrutU2Ddj/qNz1EG0Jn+F45/bD5C/ER8hL5J2Bi2uxj8mVaw1BJpNJBWKS0TerVpaM+Tc6E
CanllwbdV85EFisdWhukgsgiK1EOKY7iVKvqXWjWj1Mb7qNl8OV4qW0IofAeW+zDB+gtiDBlFdPp
H1dYLVUnLQZW+GcoAviyTYzBr8o27kmSiTdkZc8NL8Cwl/lulTqA1lSqetejWtV65Qu0wo7xg+oU
UBsnDXkV5WJIBlbf/wr6iP18t0sdykEPo2zSyGpNQA+mF2HJbbN5veynnE9Ko5b6QE0lzBKhOJwe
0iDC2B6XAoL1Almtg0Ysja0oATOKQlFxUEDNOoDkv/MIjM3iohjY1b73b6ZTp86aIJsAXk/U3vbl
Sa+dci+gHxrbpBRW/2wc+e0L5JTkYNHPgvUCqYNnVGopKTOK+Zpd7MisTgjqrw69XtHFtLjPg0yz
JkrXjqFT5y5rBasYIyySqEMQVCAYpIhUKrd2yloYhqiBFDIV8BPL1C3e9mazLM2QI0cJ7pOfvV+C
kYEU+eYAXVHgzjlHjXXVre1RV3lszpkwSrDXqT+N7Fsg3lUpB2/O9JC1DSqGLGk0Yl4A9ScBvDgP
sgOBWzK0Vnl946Y/94md38o8tRnWtbO2SUWQzNSEqM1RyVfn61DDHPC00S3MQUp/g+LBCJ6sYc/A
EEIX1gehDqSJtEWnoLfn8CZIv10OF+yVvBugXC/XLE2XBFIvxHNDGTCsUp0S5WjJ3Doh2/feLVG+
V8WtanX5oqK8bO4ncIeJtvLQuqRqP79Nz9Ckfbi8NGYStHqiqlSlJC2LUi20htRCTV88M/gFTzrq
9rL7lRcx1x4dqyR5EZaZPFW/9S/BC8an0dHtvDJ3ErvYx9wJY+bpei/OqFSY6nVkeWUEe7ku2rpW
2+2g2ZrJSQpYFwqwygrABbIOb6BurXReYlMshPKk9PUmgfilGjxzNorphO8maIxBlgmyaMUwkR3i
xemzvbk4T2+hB1u2+K0+qPGDdEo3f4NZXq2MBtl0lSqPiwyPFEH5Xfs62B2JZiO3o8n5gjTApgvE
KIM+FPF8Av+LMOke7PpNe4AoFerk0F/mhN3/4Yn/7hkNtemNUaoLCM8jw5lcheg1Yrgv2Gq+vkk3
mTMcORvIWyEVRYQgaIyk1dRjEuPGjK/GGtP7nvhzue9da98+9pKTQb3N5Zjl+Q0VUoYomoJhLItT
uxf3YLODbgeo1LvX6QG09GBacRpbfU1+8R4dzBfq2nHI37WqivYN9OvCCXOoymP0U3qaXoONaoGb
vnQjD+hcrj1yxOh8ZG2PuuL0BM/v1ISjksH+2lEkJ7kjau6lj6p94A14D+SutYNoZSfYesgXOGNl
fGB+1BQNdBSQEaE+dCWnQgqwNUEczJ4KyMp0FR60PRHm4iZDzHtiZYv6uLFgxjIE0UnnesKcCyn3
BXckElh+4Y1vvNoXE7e1Xhv1cdVpFOZQQbI3bAJfnWz93HBFHyvcJTp4LcfHBbPh11y7TOddrZPK
IRphsYaaID+1RyAKD0tkV4810clTf07oZU9+X9jdL7PkJmXs6LCyTEX0UjbB3CjAMukRTpA+/Ven
y7zC1AsIs+zLB5Xpv+8G6fpiXMVR2FRA/hF4QI6SPpk24BPNMu/DlRnqvlcEMe4qU8BoePNWVFtD
+ZZknNk85tFXwCwGYQ/FUEWaT6cJJWMcU4sUMbVvhPwlBWYrfyJxnF+JZrnI2hiVUGhV0evLrBan
XAEb9oDCtG3o5Q1kUF8Apvx5eZO4S6PSicjswOqxnMEwGNRAfbaSziim7Kbc6CU3eznzn9BRbb06
6tIoNDXqLQMHDyPosp39JNNloWoLL/XgtZvFSe/0q8oZ3yRpo/3XtdIBrRPieaxFFROCC9ryhKc/
9wPwZEH3+sg96mQll1ZKhTRDEZegy2YC6VCA+Mtu+wfoHWxCn2jjqYONQ8dFGRLfuGSTCmuocRiC
bk3q0bglgDsiqYP0hoiEfaExz/UdOpgVDczNSDgIuyCRd/tncE92ISbnczyVdUWsPYcKYHrWWkXY
na0NkENr7a4CZjMGCYTiGDVmOKQjxyLna9IRLCh1THmqKBl17rQp7nIQq2Es8Tq+IyV9HoiD4y50
o6SRM2jfEuTiUmDKMn+T8okTkJnVWgjX4SrXTQ1RjPKOBd1IK57gHcI2eiJjWfm4szaxN1yB9Axa
ctZ+vLUSLvU+87Jd26X8pLJS2RjK87mrcRsQ4vjETaxN7hiIo6I7d06S2ryhbWaBRZNVw0LQ1q1P
VEyA/VQqpo6BUcFwk3LVnDNhoi7Fe1JIZAH0sVtbohYohlOX1Oiao3Q0QN23dmrV1g41aErUJ6hV
W07j1YMtYUQmqTa6sbnsp6wbcG2dOhixJipF1SV4acS/oa5ix9NN23GFKlnHb2WFxvLGUZeCLsgE
psnX/eLuD0W2/BTvIC+KFrD4V628tUHqYh+WeIkluQAG3b7CSDfRCNunDmk5y654xQ3XrGx3bY66
dtWoDStRLf9ApFXgC8vnYEuyz/BW9y5vGDNwarIJ/kHoxxkYaIU/rZ4SglGGS0v8haCUiWRIem0e
SDW18cftcvcfrVEXERDKcSlpcYGeKKGcBQtLjXlneChS+UTncy2xv+T76qgwYxZNW44ZviQ5DdN5
Ljjd9TuwWPOJglnJ0vpLUidPSKO06CaFiDBj2s2GtDi+ZgABYWCSfMKChvO+4720eUapAyeM8wwF
Nm06LcNkq4l2lRqAD9fJmxXpnDoM+2z/+y3pKyg2q25WR005VjPalAvIjxW/i378Nw+h754xihNl
6RQFF134UG1KP9gYPsbhkd9+YSiTtybqpKEcuAjhjHg1OqQyAmQtRhEIXPHcMzxjCI2nyyskO/I5
QL9/RirLbRIMtMQd3ISIXoAZAnQNxv4LdA3sIPluh1zyq4NtiZo+LyHgOOmLtMl+EvgBAUXLCobi
Une84pXaeeuiAomZBH0dgpvzDMH+Q0NBBvB5wwes3GR1yiwqgnSzPuXZoiNxqHaDnNlaNTmXN4g5
4r82QQUN0ZrlGng0Ui5TNrVB4D62Wdj6N+m5BTe8yzHH2ygqbrRV1UGsXleOAD4WTy3YhqZXeSda
59G++BEaHpyDzPuEVMyAhFYTznqmHs3gRo1vmub58oouHyqd7sQrldrVWYJAEYU3slzbVXQPgD4v
g2SN477vEqgmPvp3m0QZIJnhn4w/3SaPBq5jxat8jXdp8SxRQaJujd6UY3g2Uf4h2nTd1Z/6AU8E
mDjWp9AAygDCp4VJbZk6skU9tVMnj8qxTveV1dt59jMi0iajZFelvr28S8zzujJGnddSCPQYUxN/
4pCyTf3GU6HzzVsT09k0DQUdSQU5xyeisExPwWZfKkexKwiuK0Pv9PJC2CnvuwmaGywZZjXQRyE7
VT/kCM8/c9/a2WZ6JZzeEC9ytcqZwVF2AuIXo7o+xzrz+K6sU35o1GnbWKA+xmAu5tlcUi5sXlMn
I+VC9FyU42V7nO+pfHJGyK3OwaAcJ/02Tg+icX/597Oj32o9ZL2reyOuajFPImxYsiuejG2AvvOE
Uoh5xacIYBYCQXnwj3MolMNHfSznahcTvK2VORb2K/YE8KylMsjyINXCR/gyE8KVRcrr1VrXgrgl
DWEwM0FnFVpvBU4z2hK3vKcYidufTvPKFHVTDUsZGpKK7p8EVsgyDLZVnjpiA4xChpPQAIbXF/vL
m8dzDurmigarDItBlY99g27t/Kp1JeewMUPUalHUZZXiJQQmC5BNNemy0R7CJndmyAEUZbvtItG9
vBz24wQoATSSwI0OjpqPvmhMwtJiHE9Gg2xCnaW5DaDCC11cZ7hJ+JpyTN9YWaM2TDOiQRig3gjP
J00ywo/6g1wp6YbHQcYsQ2grU9RGSUknzUE8yedyFekxDCjjinZTeToeXzmqOuilyJKXJbxPygxX
K8vUBrY9SCwiTHecosglM+KS3f6KnwnwSCxtTQe6hHcO2BFlZZLKN4rZAkquwi7O++RnfZ9fo8Tj
VKA19PkHnJl7vNuiO7mzhamUsMaHXaBSntVQCQufYvHtsl/Sx0yEUpCEshUIDaEJ8ImDT6jqaBAx
6XQSqzshvs0nXsZBbxJtgPwBqxg8lr3Q1RoMFJiPLjb1tYwK+CEFAzQI5J6Vyec9Iz+dNFjE7WwZ
mH8XwSlEZ1NhjXnf3ATLrGanJxG8zyECcQdltQ1hU0lb5/IXpLeJmANdPmK/Ikr4gJT/p2M3CpEV
QNRsMfNNU426O+va4BqCmHHwOXSeQ5uiHD4F8G/WRK3As5wUHMwdyd3A1OtdXtGnu4y2Q3l5EtQ9
Bu0wXyE9mvekRJTd4oQ5eWzjeQeuOp5B+uVP2aOnBFJzxCCTEcJeM5Ze20/6tgoaxQ2QDtlN0im8
yEGHR9og+fnKKbVB6uUO0kSgfC1vCFt+t81+C36+Cd38lfMxSRazvjv/2IJOMpQ9TAuc+R9thYpU
C92AxKA9UzMtWylxrFO+wzSZizEjPiSTceIIJg0VWhCSgUuR2j15TsMa41tQsX9BDolBHEKDNlzp
B4zQCZCYd+UrHhiOtYHgvTQQrXTTgAz7xzVOcimVg1qnJ91MnHjxtTqz57SwW+l0+WuyDpsO5WEV
Y1SggKJbhqCM7KvcGtITlBVssXgetYeepzbDCImY0MJSRNAdKJ8a9PEEudnB6tOTgbjbNch+Ix7s
k2eCup5B3KIKgiYWp65DLzL7lQUWx8WZFiAcopkyZFiQcnzcEaOX0kU20e4c1F9JiYHn/zcsnvi1
ZRJAnYiU5lPcG0AbpFbGiLh3O7goz0Mo0JZ3xQvBT/B5iljrWVujQl+TFG2Edz6Cen0tRt+D4eWy
Y9HJIFYDoRVI/UgyuTsMKopng9qD2akDNXm8C7POibRtlHfO1Bym6PGyqU8Z09mWBVobRbIUHTY/
7k01N3WZz1qCp8LSY+yePBWsh7FC4qJ/C+wcyJf+Tdr9R6vkC69iXq/lKJlnSQp2GzuYnW43Qkm5
eyuuqtnLdFQliZZecs1D3jNOrAyGzn8XS36+MlsOQhhrJT6sZezUGZBfTbSlmDvowgh6H8xQJypR
tCjC1ESKbwo07jFzo1vlhpCPym5ynzzzsKSfkLJkD8FzA65TUt5QabS9bGKqptKA9TxLqU4oyKf3
kdsmYA4Z3eYhd8eOz63NuLY+GKUOAQCKZVyMeoIXHwbgvdiLn4urGWmNvOULvDBiuoJwjnECVG+U
Tw+WthCFMCjr8wozG1ioExj+aiBqMruNbQzzOcEbVDQSm5syMm7MD5apvaxaXUi65Iw17Q7TU+oJ
iVNd5Qd5M/h55fIYNxgeiuUpILbBFQ3NI+ryKgdTF2YTqrHNAMHMebHjQd3Ehn/5/PGskEWvzoGa
LoJaGODQMqTiSRMUT1LH+7CSOMGFaQa4HeTyhDyWzkblPAqLaEDqNvYHOb6pFq9u/sqEggQb4YtU
+D6uRAzrJDasBgj7drnu9WwX5sWdEPwfadexJDesJL+IEfTmStdmvNf0hdEjaei959dvYrRPYqOx
DT3tRQcdphpEoVCoyso0OMkueyV/zFBekITBlOhCmx2nVJ42BrSUPD3RgLtItYyzN6yIrOCexDsI
lT08D842pxUjPcLmxMhbAH2MiR7GAAVhgHYmZ3SzxrFQ/OWqhp9hBxBGTgxTV4GBRA7KEcCkmzfV
ztiWmFfo3+XKBqs8Zo1nTBo3PoAS/5B/wCxozoisIwIZKROvnHFoKmMoMlE8oAHhtuV7GvBQ/Yz7
9MQCdagk05gHXHEYYcN1U+u1PSYvSv1kAprHlXdkRqrVaqjdE4VemoQUBLK5kjuCCHxuKtiKtEvq
zr98iFlhH9St+GgQaZF1S6WccgxjtYzlKjsO3/Q9qTigQvoxoKqo7KMtZipdHvaIubaVQSovka3J
7BYJ90yYgZc8fI8XIILapyzsbM7SGDfoydKoy6UzoPqsZTjW5o1l2eDNAJzEt27bd0xx6aCvzwtb
feTYJDtDvY1ObFJZqpmGIebk6uxoPAnmJtgoW8ETXmNM/V4rLxCk9Tj2GFnk2p5G+b1UQ6BwbLFG
+UH7TuR2pyvzR+sq++EWKltXfNQhqxhxYpE6Bwm4NcS2RhRDD2T0hmckJqj7fSmXGa+xz+tc8hZI
HQVNNmqjCLDAPHtSwx8DN3dle4mJlF8kFIn0A2xUtchKkik/lp9EEzOFMprltO5MtJ4aolnscLaM
7SJ/DFIrMmKlTBMSSLLr0TP8xE9vUHp+Cu50P9rri80xRzfISEBGHUfFGxMR5ezx3BTk8WlKpDLQ
vwLtv9crOyQgI3ErFZy1sTZLkfHsIKKc8tnE5pTg3SyPyLCsYHIFsfY6ni4yK3ogldIkA2UwRCzq
qpaCOA17cr3gn+dQGYBwX7438fze5ZjxvfzpWPc1Qj6UpAzCWU+PV81S1fRjWWZHSXmdxI8gSG2J
h9sgMYiOF8DNi6KmWRLkl6l4UcujIFUdIr2cdO+I+Q5IjPe6EG/SOvsxSMGtUDW8dxNzl/7YpMuw
S5bqUSOiODU6EB/fEWlp/d2Or807MkXPBxYx9wzeB7VqBfwOdHqlBbUMAnFMtk7R8NDHgRuopRtX
ol+K0X/ZY/ly9pUp6jYLsh4yYyVoHZZubwC7yGs3sz/dn6VQl9eQaEtXyTIhVI29YjS2qiVzskTe
16JuLaOLzKXpsITB3Jn9nVS9JfltVr1c9u2zuj/9pSjHEwZQTwkTzBCMMxnHD3apY971O8QgHiye
+dWgfSIhucbDhC4YzonV9m2IiDf5wt2EiVk0gLeovmJIpPYrx3J5OBRWvVdRVhbJL1qlg9PcBWoR
f5UoE6BHByS/0xZzON+UGlS7RLGaG9Z5i6Qi09Il2YLSgHgYHQ2kUgQ2Ll0FbvQWg7Z7AD4QGCmw
HHC2kXWZrBdKOXwIkishFSTrMPkjRjTdBSMHYIYp//LyYobE1Xel/D/rqraD6gtC4lw8i2LlTGWE
HqP+dHlZ7G8JpRDcTAYUUqntm826quIGkTdKr8P81Zq47PSMwgMc5I8FarfqTglyaLDCJa0R06bt
Ml+pBebCrF4PXo0mab3c6orvfRrEn6ogKfbSNgAhS1PBi8asd8X6l1A7OMvtksjNFydfNtjBRniT
APvfdV52G7+jyVOARQKgMF9PnPQfnfbPZ6D2c9bzOCpipKvaXXnUfAhkgXTgGbxrsa2iNjHb44fC
IwPhLZgKcKHcRkaL1w2JoU4HPdMJOMIQs6nW0xTzQg/TYVHXNTWochGSxdNAIGqYuc1BsnjQMLx8
q4L8Skb/DBpWjnXoS7u9xtA+d6aTGcINTMRKKKSh8koZTUUpRyaEW0IG9EmEVHgwOa3wPmq8GUfm
OfljyKSy/0ERA/SZYKhTrtX0I5A+Lp9D9tf7vRA6N1bCQcyFEfzhxhBPW1HsZ9/UxWlX10HmXzbF
XgrqPGRuSke783Sj9KAr2qJAkrB0TzJSoPTh8t9nXwnoG0DXRlQsCLSdGmjMLk97dSGMT+ltelU7
uROitZ6WdvOK0UGsjpMMs69Yy8B9hwl9ME0rpxajSZyMNlbgaGBGttC0krbqvbYhlKn/9dDL13W+
skVFzGho42yYYWvwCdAp8wWo1gbbxSHt1L/Q22DeOyt71Ha1ZaNpoy5bh9YTP39dO8pGAYGQiAEb
XphinScV2vG6aekKmuDUk1Otm76cQmxd1472JPpt9z6Wd0PHIZxhefvaDFnzKmlY0i6yZkL21IX3
svlqqq9m9/kPXgj+Noj1WBg2wbjJqY14lnQBcnvLQUd5LN3mDyVobWXFzWyMJwEfKasbjkXWTqmA
9hKCWQn5F+X3gZl1SVmREA8pHcW3MF1u3BCeMzKcFHGUv1mneG2Miu3LKFZZMCzzIbPuCvlDNH78
P1dDfb8k6sETn6JcpWUOGctv3ooZinOjS3DTgHKJPD4gpu/9+Xx0J18N8lToZGE5xOZTqByqEtTt
LjhZbc7CSDCgH4KrL0c3nINOiZS8xAH+z2CzhNopoV8pd6UrvnFBTqyH59oe5exjFxA+Z7hFPu+W
/LGfDDTWXyzhZgSJg9zHTtMmG1nsHbWJvBEysqa1bOfmRoFaUBMPW7OdnVS1ON7K8R+atAL0tUj7
ShPHQ9y1wMdJyn8rqUMC5XrdVKDsp2aumwDrzvqN2R5a5bNfPi7v5Zcu+qW9pIJjYuUSWIkQHCtI
li/usqsaTz+2DwoY67u35A6qhR74APzmYKrOdLMcDBXQLi52nRnP0MgDZMjEcD797o7BmyHpZKno
IEL7F3NmWuKUGiCcEDIH/cFD7LYfQHYOnIuPZ5ccqVUcNRShLswYcVSFXnSo3+pdbUeWxDkxX4Dr
s6+syUBpgHlWhDbHqZkimuuoKVEZBMugZwXP6bJV5EdF+cyX5zRtbXMAV/EwuVWj+8nQO3qQOdpg
umG8CaQfybQdWw1K5KVjxY1dd4Kvy6C/NwKkazzsArMdA/lPkUiB6kiRqLA1RamF6S7ERXWT3IMj
OEb+EbmZYROqb+M1d3+0HZ8ZgvXIWVmlmyJS1UbSksBqBNZ0MMSFKYSSZckWNpkXJA7P4ZiH988i
v/Kh1b532hQKVgVzYhWCjuixkr5dPljM2vN6QVTQKmVIExbNV9YxuAIm7PNNcUWEpuenvyB/JH/t
3MF+b9pXRrlaT5qIgy52WI9+M4Kw04QaCwae0K/zgKPgV7pZxwYMGgSoA8wGMuFTf66yWY0BxBQP
TWEem1b7rhuBVwY1DyXM2iZNwYMIg72Ab9HnJtVGvKfLfj4ARp6Ou1l8u7xLrHWQIIvXOxZy1k1V
5SpWZqvDZxNmr8DPb9rP0mr9y1ZI2kJvztoKFWSKdmqjXAyWQzqjjVPfh7XmWFrgBOmzUWn/ENHW
xqgcqsuEoa0MLElC/aiGIs9SqUAFf7+8JOYTxUCGBoQT9ImB/jj1gEKZw8BsjPlQe8muQdnIcup9
vbE8ZROAqwcUNtyZa1YasDJJh4h8rvSiDPrlMIsCeACKYbHFMRdCW46gaYq5VGM7jnHiDYWAPODy
epmOokmaYWoA2Z11CyzIc2aV0S4Ha5BuGkPxIr3x1WniTFQx32GGRjrhKHrrZz2DpWonq7Ey8dC5
olPdt5v4ZvSjbfHAF9z6+l5nbrmyRbnlYgb1IlU4XOomAMsQ6nHAjL9KNxgm5/gks9O+XhbllCZo
7EUJgsiH4lqHfMQEvNoj4H1o3Wa31e3fcY6wYgeCBshN0CtGy4yKUWUkZCIEEJeDOKj7Nm+3Qpfy
RobIJzr7hCsb1CecOzPpe32WEZ+q6z7NDpKG9D7I74Qm9y97IPNCWa+H+oZhGUWZKpXzIdkFm+G+
xKVM8O/tswoROC7EinWhGBIGagDzNElidnq+U03Uc3D64D7eJc/xdtkO2C7AMRsg5P5Cn5t5vmS8
+wAah/gcfX9ZFWTi1RS+SAjzM2R9LeE+9M0ILhLYpat+IKT8G9haATT4t10qxc6GqOkWFdFS3oAX
Dmln5Abb4O5vGZPZB2Flj3LKFkUdEQSZcMqH5hpTjYTL72ExbAXUH/veBWLOTp+Sl5CHk5dIPD7z
VBlSIyjxEGk/KgOVkjQoBkVaDm0VmS+zJM7v05LWN22kZn6jTHroVvoSb5RUzg/6ZOXPWm6F0S6W
WsNpY6n8kZlKahcQZN5bUpw8Dr0AXQjIZaulLU8JkCzg0T9e9nnmEYZag4SUGXAZuhmTNXMeCrpg
HqriXcNDwOJRArKvsZUFav9nbepSo6wRmDAeeUy9BQywW4jZArto+glSAv6cHyvTJRIU/1kU5QLg
469BLBJah2+kxgHQhfOThHj+hDM7YqwsUdEJM/aYlyxhaWxLDzWw2gE763sfQmpETQBHX9Ktkla3
Xal+C4TuWdP6b2DE9S7vIRO1s14vFUnaslC0WkfcGvegWg+340b6ICwpvWtG3i8tSV4R7v+wCTcH
Dg9wPDo7EWN5qkNZJ1dbFEB8IAO3r3zXE3Fk1c/9/kPcyrzyPfOEkaP1yyadnoiJUMbSaP6Kz3WI
8evIla4zwgjj6WiMFBrIhYl6Zo/OuWEPPG4y9hFf/QDqiJfxpI4Ghs6ROwjAEJU2piugAznfYCAM
BM3i3eBFra2BPgLwWF22xS0X4sNM0VY/gXr0SIWUxYBczGjxgZMA7TZP9SS7dLoABWWSG+rflkO2
r24st9xy/Ix5Y61sK6c3VhdielabLPMgYRQN0x79ZtrWhSN+Jwhdy+XuNwusAmQMEIsY4QfsgvJr
JZLnPq9N82A9Ea5j4bZDXTS/Bx/OhrMyVsRYWyJfffW4G5OkUoIeYTC4mb18O22Lbb2TMcL1F4gf
Vshd26LyeiNa5mSK0YRSb/RNPRGNuCvBg8TfCJGhrfUzxZTOwHuzfDU06NtpZZVuDsliKnVxhNeE
/hA+NrtARxM8cMMNhDyBRYtuZzd0UNrb8soArDOLKoemqZKCc0t3cqwws4ZlUUic6HbSNoZBQizK
7fGz0pu1HSoSz0khzq2Oo4le7RFCeDlyG9U1kWfgvneVT1S4uG7DWxvln4kcW4MF+cSvtbV4mY0+
abBwvZOcq/O9+/MNKe9MM90s5gyxVt4shPjHj3yIaoIv9S/bObxvSXmoEoo1BHwrkiqiCZ0+Et7H
NwFBdooc9VvWIkEtNuEHl7yJY5eGL+pGORRzhO8pJC96kDpV6C8FFwLHPn+/v6ZGBfEgNeRR73ES
COFtf5u5iW8qYNsiBHuNPb3EdyIPLczME1beqVFRO4kB4l1KeGfzrbqGwAxw0J1doM0DRmv+Y/CL
VevMYSSUFjG+ZCH5pjawwn2tp6NuHsCx+0v4UrNsDZxtkdtsZchCWJsOHUE8bXYmhhx4fR/mPv4x
T++jVaThmIkq+j4jBiqiT1P9US6tzYnZ5HRdWCS9j+mcFfj7WKR+s/gQN8ObtwB+svjIQFKv+wQn
0ThRav/XgpSkaYDBMBB/AEsJynPq2FtBK+VpDsPqZrjWMdw0j19PC90nLBKB0/m8m/BLrfBsrSuT
VAToiyRRc2IS0iFbXcVxjL3sGXBRxPDkU/QVL77vnOyhf8ufxCtc/R7nYzND0OoHUB61tKoYaC1+
AOEeK1zpKroTPAOM5UhuodcS8zpgTBeSDUkH7aAkn3XLLWlQ9ULBtWHpUMJsSk/Om1098xRU2Sdl
ZYd6nSzToLZ5ADv9HkPHznQtBbgYSycsHdM1bkIVNJEJckqMj22in5HHo1ljBqOVffIdVonHEMjj
KOU9Qq2sXlXicDW3IydtY35K1GiAPMEE0NkoVwZ6z6lMBOUg6pk7y+LPIgSgx1Trf0BbGoqKiVLM
yOoqfSzaOOmTRkOB3AhulKC0MYvHOfKslawtUKdACwrZbNRlOSTNQ2W9S/VtqO4uOzrPBOXnpTSG
SzEH0qEKjrp5nQf7kaf/TX4lfZZXq/hyydWWB2VQiE0iLoc6e+rTq9mAOND0LtYjRsFlGzNA7uUl
MS8fqJehiUBgJ2e6soQIrph+VX4IS3bkLBhDACUp+DJmrlwv8wOqKmyhryWd6a7mwxxAjAh1SMss
9kEj7WtT2c9D8e3yonhmqAsVSqDLoMkDrphC2MlqYKt5izjxdtnK//Hp/qyGevGISyyruEtR0/GC
TeETptr5Dl06wOX1W4GD9WWXSlbfjgpGo5jUM8ZyloNyF93LHlhNHP0aIgeApRFKPW5QJ8585okr
e+QjrzxxRp4X9wpK4RoK/E46uRbk6Oub7kp+zq/bXXunOBIIXrNtthfu638IS8bKOJWwN2GvN0uk
LYe8843kxjJdIeJ80DN9XnJTA6wP5g/MiVtnGolFoINOWYWXKD3SAHEzesk9mWoC3lh01B+9X71K
t2WJweTZzSF8KT3NqCrwOEnZn/n3r6DZGKUICNK40aWDOVStr4Byze+B03WiUb8Nwuamazof1Ep7
pU141yjrell9AJqiMZOgzNWNiMlzUT2MIjL2IVI+Lh8SslG0F0Go6vf9QkVlqzYXwHAWvNJH6boy
QmirqZuyAyk90DGXTTFPyNoWFZ7HZBLAmjSR1+R0nRO+v/DQANcGtpWHUnD5YDNWnFkZ1ClMZdHK
VtiZ8KAy/9RqbykaZ4i5dSWeFepJIksFBBNJFkC4T6t76A6DtHZD0vTZD2zM0mK+8I33MmcGt/Xa
qBjaNlOnLRHWJk4eKDUxb91tjdaOMCMKbnM+DQoT97A2SEXTRdRhMyUf05ODe/OGTFgR8hrhZ/2t
0K9wBvGu5FUqed+WCqqy1PVNJVsIcsV73h7G+qbPHy67JfMl8ucE0NxXVS0IplaSdaH7PKgvSvS8
KFfqfK8Fj5ctMcuu609IRc0lFIQw01pS6k1vlRglUEyMOapdvGqAW6JJ7HPdhBVD1iap545uNLUx
9HDOqgRT7nKd7iFw7uk7/Us2pb/jm+REFJ2KKGNnzr2hVtKhRkLj6tDhdqw8PUr9dynVXzlflHj5
hfBFYzDHPgT4PyVf9KFHTRM8x5seqRggWZlXvPAGGHmHjh63SvME4ssNvqa66Y/GVQng8eCIfv9M
6vTcqhjz2aarlo5ZMgDdaKzsVI1G2w86jvhDhOdijnFGw0vIA5k8jv9CqYT5NVcGqZhSpJWlxAsM
Kk+zQ4q2RE2o+pyh0PhvGBlzZYyKJxNKYnEcwdhQ3XXSiznso2nDcQ/m2V7ZoMJHLi5jEdSwQeqX
zejPN8FuVuzWXT4Du3Pkt+qn6QjbAkz0lc2xzds9Kj+rl77UxwB1FKJnTViOdAEtYkKqFzr5Xeha
Py4bZIZKNDAxQyCp1hlE0IxjvRZjDfaCoyIrdpU/1SF3Vcx4srJChTCrqgshWFBKIFQmhOdr+jBu
dWCeR5Sg28gWdlwuH6ZJ4EogZqjoZPTjNNFtlyFVowgLC18HV/Qix3hbAH5bKpTAiGviXc9jvmd+
yz8m6V5VEoe1rs8waQXHMlHsHDqessrBqLPzoZUVKnFIC3lCJ84gfQvCmDJtyXdc0M8nPai/ALSQ
yHsWLFf2qOOtyoLVghWbVIbL17y1JT+CGmq4JziTYGt+z14J4aO4zZyel0WzI+fKNnXa9VyIEzkl
m3gMNrknveluej3s62vdrzaNwDt8vKVSB3/Wl2GsYjS71E12n9vqzYzOarvJb4IvqbLZ1bftDnqE
W+n+8ilkLRQsHRbYCg0NR1GhFtplQVKggJBBeTMZ7PZW2jbbbl+BeWoCcojXUWScjRNr1Dr7aOhq
q4eUj1mLxlaBrN+1vIAnlLMoxnlACULWdcUAnvGMhUZp66ZM6zA6TpmjfL8JNgSumb0ls92WgKA+
JV7mcLU32Z9yZZXy13pZdAHM04ScjpyPDKKEOxnTdBGmbtrY55YtWQfyZJnU3glqq8zyAoPmS++1
xxZBG0l1iuOh+vpVwWeDZPRIVXCcYJYDtRYAOKk7ImukoJMN0DMCI7hToM417SGh7cw2jzaOlb2f
WKLidp43QgsKjeKYzrYJ+phmB+gy5FhulkcBQxDoSwlf4nJ/0TJlXIQwDQIjKPlAVpKG1kzNMjeT
BC62EXXYHSij3fjn/C5jDBJ34bDpr6aYd+8Tz6AinUpgWRK4bMVz+VtTtea500DI1u/NjYbKT4C2
Cbmh8G1BW8M5HaxDiBEAAsEFDP8MTZHVRtzrY5ceBxQqLDvcTjvMKH8ITqvYEh6Fx9KvwDL7yDHL
SG5ApPTbLH1JSWoaVpYGXkOC7vwuI5QnrpHbU+BMpLav+mRKGSyB6oflKs+XjbMCAti3YB3IYOOs
i5LEi4gkvwWNI9jah9BuIjDAllyUHbkB6X3E0LCM4wHyapg7vfpLKAgZUqwmRwWyXY8F5p2W27bF
0nI/uM05BSdmvFlZo/nNhS5CicJUQH23N+7ibebru2mf7whnoMBFELK+4NoYdfkHQTVEoQG6tFS6
mZtD2Txb5cvlTWIvCGybAClaUBWmT16UBdkyT0txNHp4ZeFXH/loYyzINX0cg03N65Qy17SyRwXs
JZhxC8mwJ+ipPeAVNkLAEunT5WUxKnIq2AB/r4qK0guo+5tcl5NjrLdOlT7Ww3vd3okznirjriqv
hpQ3Ys5cF5wcOHuMqKh0R1YUIAEtLX1xnERk76FpZ/ImCzkdGI4Ruu9qzGOVaCo+Xg9SqmFGcByT
TSHw5ldYwYoc2P9dC9141QNJCCyhB2MIbnDlxTQ5y2D9fRPUEJhGMGQM51JHVsWc7CQJIEFVGz8Y
nyceAwXjMxFaN0AAwVgL8Sbq7y9yA9ppcmVq2jR4c1EOWwxXoIUgK8L2sqOxzg8AoTo4FDF1jikL
8ltWJfZS7axRiXFzEVgKGTYPFDt6K68ToBH7ztb++6CK5xvafCCoASb7Kz1ZmUvEWQsCtHuOIHB0
tDnCmmRbLnhjc6wy1IkdsoUrO7lplc0CATEo4+S3RDwJ81OjQ6jJSau0vDMNm9eqZeTjmkJ4cVWV
0DXSgyqaFIppO+JCBm24LY83qvFqarGdTz+kyekLzsaxrWlfZL+IsfSLMROrYCxanNcmx8iK/CIa
V0N0V1hPmI5UUh5fHdNNwLL5H3P0RaxCdS5QO0I2a//SRMRA+kbzZr/AFDCv88K1Rl0c1VTolZHi
U44OHhiE6AEyqykguaSv1V/NnDSDcZ6xc38WR8V0fa4ao45lsAFHGyN+EOLvnEPGqBfiXY+4iuYY
OMrpzrOyZIlq6AvoDV97ww0BbL/K/OotdqLWnzQ4JRFSql4gZv1vG7cyTfxodRDCuK6SygJfB+Rq
H2VnvhFuMxgEChQFL/cfgDUnC6UilxxLQyRHY34UynHXa9ltNBGdlFH0OV+UkTWtDdE96qqw6qGr
QBMWxehIdFBjC36EpZ2j89lshn8KJ2QA3kLKDW6EL/jL6ivqUBjWjRR80Qa0TtGhi1HJkN+NQ/gs
OR2Ae+P2X0hYweT1xyTllEGnV4Kg1+QMFLvJJUUM6RE64F7lZBseIQPrxlkbo/KNNh4HkC9j39I6
teP6Nu0texhczqaRv0KluidLooKy2ow9oNqQK5sjx8S4UWxHIwgcrdA2nAgTpiCyq+yZq4rNPH2r
L0ldcXksKdlkScVxQRFK/F5UJijuGzubes4CWV8R1zWQpBBEOycF6Xs8D5YZwgdLcES3zAsm8OFY
XLUq1mfUwVdnGhbAEmfph24Jg2C0UFvCwAJkDvwvQU47eSWPP0L9zWuwsMKjjkoPUh0A6TFDdxpC
rFqAvsgMnRsV3SO5fzeb58uOwdogMlFHhooVSaRnPOYy19R2zJBTN6aDrMhRBaA/QPo+8HBqzLwA
JMMKkB86bNEHOe0lOU9GpIYJ5gGu+02w2+XgKn0YBeDxvjSrroqJF6xYG7Y2Sh3lYrFi4FU7EBxD
h1BxMSL52L8PoCwlj/XwqeGFK9aGYbdAaggGOwlcgKcbJnfVUHYDzpkUbtJKsE0zdi7v2Nd9Tx/l
lQkaMpCMYZ4LDUwkOygf3RAV9F9kKrzqH8s31oaoVEAf8kaOVUSmHgIRwyarIacg7KfiyFkQ2YOz
BSnwckKChH4UZUdplKIfQvBqtp71nQxCmtcaeDrIdSK4PKVU5qKQJuIwAXKuW9SJwphTLMoQUjim
yruZGLYZ3evCRwGRW86qmJ6n4SlJWITOpVhqyHuFs4mvVzbgsiPIEqLcKKBx+NrviMp7ySkwMF1v
ZZBydcuowFqeINNp0ZoZnqvp/fKKvi72s31aGSArXt3EGIytAX8jwWhj7omwEqiiSVXILBzlcXAm
gGojz9pBhbzwQKhf2LzklLl3aNSYBil/Y/NOf0AuN1Vr5aBiw2iprUeRPSyoPHTvTVy5l9fKqtVq
qAL8xxTdii1EM876CD45+DH0S0HhKDnje/gMtNUvhVteIsy6wAwLhJTAIgGWTeepYlOFUOSYQGRn
9hs9HbZjBFY12fgnt1zZoZLSvpuCdoJ+CloX4TbfA0tyE2+WR21D8vtStOXwXyyaoowHLqaBFXCk
nu5aPMq9MfUg4rGe0Kn0SLW0Tuzsk8BXSn+8knnYNdZBgFSfikkwlchMUEc8iusWs0g4CLXwJEnv
M0/xhf33IXhuoDp6PtqsC/oEgrMcZfUa71nptVR4bG0sZ4A8xm8L5CCsTlo+Z1XeVOTRshR2CiSY
8jgZnIk51mFa26C+Ug3KNksjSgOhoNlS81xVip2JhV0GnLhETiUdNtaGKI8LWy2Y1RKGiutwS7oQ
yiba/oVSLm9bqOiAx08lGb2YHzXbupMdgWC1b4LryYkewZfshT6vosuqA6wWRj/Me2WOxsAkegNZ
5Vc1xgy65NYKzW0Sz69Q8HsxRMG7HJc4jiFRV+UyYoB5mPGkVKb6apGizdTm16NW7S6bYYa/9dKo
u0QuzEWYwYd4DF7Ah1Pe9pu4dKTbrriyNqU7b4Nj8A/0WaCXBqoftVfECrqqIqZW3pQRGKH11rDz
+soC4fv4livcbiPrYl4ZordtlLROyAZkAMoT6v7qnuDMiJhIl3vWptnH/r+8zIGYQPmBjCucjSrm
SauksUlOs/zcZIVjCbdK/8zZMbIjZ6dsZYQ6ZSA4AZ9Eg6BEsCioub2NGDxBu1/1AUc2bF42z3RE
A1ThoHwEeQsd1Meu0su2TVBtEA5BuhERBbXtvyxpZYMc+FUUrLIIXNB4oSAvBGMttmkf+GRoD6w6
brbhoa+Y4QNc4WAOREzHDXxqrTPwWJ07rGgKr+LiJZ659SCeBepQNcZiyKUGquEB47mFm92pif09
BoO86svb7Kfg8gLUVzg4c4rVmqirtxYSCDjXWBOeqwRNk9/kjtqjpf6l9vbB2S/mwQKMBqTroCs8
092K5zwLKg3pGRrq3whgPHlSqk3rGsgtEg9l3447uUo25WyBf0zSb6HFMPE+LhEPUdYgLbXABQ9u
ldnRtgJzs8zhLGS1uXXwjkq49kEOCqrYUx/pxRmIZjNCxAdM6LsOaaDcKZ6QQTm4Qe0w94XQKTa8
ngTDb3SMZxCMOiGXpz1TjBfBLCIFKAwwBmi5HSc83BXjNJ9YoDyz04JW0YNWPFRpdKemhiOOk19P
gs/xEMZ2wQ4oYdDWlcFdRF3Raqv21UIYy4trya9A7S3uCMiKTOH+20f7bYr2DIB62wGjJtkxWa6U
5smaeORYrG8GciygxvCSxBQI5QszmPoTSQQffxZt5vjK1Lyy5DS7WMV4RNg/Nqg8UFtCtZ9ypDTz
fvQICDtwzWv9jtBVBA5PT56REJ4YoxLCJRvFWc6wIGsGZaa8CHjixZFnyGAyM2NecGdgU06sUfdV
WY9KupC3HIG1D7t4X21zTNVD952Ty7BOD1QgyKMKGyXRRAF9Nnd9ouD2bRQZJH5PUcyLCiyvXlug
lmLlhR6gYww+93zzC7ZuulnuJbeQueQPs3PWQw/rZ0uUxzGJ6VBfA3+7p23zn0B5P5tP0XbaQD7v
LX67fGyZnv7nC9J9/gXTVH0lwDHCED285qaJMXapOv8/I1QIssZ+EUoNhUi5vl6iu2lwuWybvC9H
3YamWchjH4NOXAkyuy6PzXy8vAZWiROz4799zSS/YJWxzGNazgHhilcxTiR7iT9AEtoenOpV99Vt
7Gr3IWdvSMSkLsATi3QUShoJNWnkSNmu29WbX8XAikszQM7+JTNUIAJHTQ20HN4DdVe54XAdJwW0
Ob6PjZcL3zgfkXOcTCoOKUJTR4uCJUHDFe/rR2UrJ/b4Tcps0hjnweB5zk0d3ngIFzlviTZdNe3N
pHQKVbiykozj3lzXoK6+rBO1OCRFTuVJyhwTEEfC59z3drwZnHrX3/0FrSs5Mxd2jb4D8daSZblG
6BsdghFvbYBxtwMmhwqv2NScZz7rzQh5WhVU3yrSlLMKVpUKRQLAMVhWX2Ww5yvbwJ3v5bsZvBe5
z2eAYXn+2hy1ceI0QwPYIBc8CNmIeFa4EzYd9/ogf4b+hmsz1L5JjRpERgUzmvI5YUYOj347sH6q
Y+TK81WMdOyy+7OC1Moe3V0dZ0U1R8FEHVD/qdc7U3q8/PeZjrg2QI7fKkaN2jDEVkSUANz4lkis
1JsQYwMg6bmZPNMXdoKwW35cNnp+yABDRT0OKBfAJs+GB5RYnWZIYyTHSfthgEksyrbqyGMDZKwM
VlDuA7kX3E+UqViozOB+zwT0AEcnz6ESCkiNO3V2/67almbP8le1sePhxRhrIzSsEEzWFJAr0Yjs
TE3rQrVwsKVesscKDep49pTl5fIXZDw9cFpXZqirJUw0LRV/nWXFgpxa5LRO7Yiqqy32rAB9qqDm
Hha2LnqXLZ+nhaeGqa/a17E4QD8SCCUDGOxxsh5EVbtuCvlRVHIevJ1tDGQEGBm1zkWuiq4Er4OO
dh0i1qfsSOi9Jxib27YudFcVTBsnnnCfObyKMeOhTBb52y5d7k+kqKq6DD214rrbfdEfZx/RkZAR
9W8K77XFXCTaXUQDGUKldKl/7upEkSHldcx72WmUYz6Fjtre1NxY8vWXToMXXqoy+HUBx0NVjcZF
CUqoYdUyhqC+dZkjLls0u9CICnbj/ZTsog/cPANE0UVbcHmQLOl8lcDWg49QB00H5svozrKWDosY
zT2hqO0/49auAD9/iveEeU77NPHkuw5/CLqdcocSeYapk9JGKdTRugF8OunLElquOGASQ7/q9c3l
g8FwmtMVUidjSoQKqjFYYbIzP/sv2p7FGY65Wzlcmqfz2+7UFln0KmovfRspAmGLNZ7kxSbSHeNt
/TOo7V8yTqNr7Y2XZbbF5zqyQ66uBuNyP7VPJWVpMFaDXMP+4APxAy0KIjiwOON1Y0PHw1V4geA8
dTm1R93uVqZbcmnB3uiITvfcmXYEsUVSSQIQlw+X/robTk/KqT3qmgdvXihVhAej9ggRfwQdFs3v
vcXVrqYrEoaAEHfEXe/Kfu6aT9KrvNXuMdjHS0cZNIL4IRKATij24OzSZfAeSjBKMY5k4ZI/gGKG
5G3pniD+ehcl8chrd5mHUR/87zf+2CQjZJzYp6vjsyS1RWiB5KTWg+G2HJcRvCOqBUud3juhgrsm
nPRqC06N/LWJjehmbufkeYwKwZkW8FrOivKSzqbkqmL2niXCvol16Tvn6J1nSXjKkzapDkQrSsTU
U27WK9B4BmD+JdsFVj4vfIhvVFv9rjiijZrFjse/cZ4GnhqkgkrYjkas56J8CIFzS+5HEBzltW30
gZ2kb4DGc2LLeQw7NUeFFhPkhqoiFOJhGQpHqHazJtlx/CKYNSfdZJSYTi1RgcVoM0HCEDdhMTG+
wBdEFW75DCGS8heSsOR3nx6zU2tUGIk6K1DNapHRfZZ87Tretxg5TjCjPnlfRcDc7ks3f7O2l/2F
Z5aKJrJVhEbZg1an7XO7ug8MVAV5D7zzgtbp0qgIUgnZFKtdCu5wDTxqQfpNAs4JQ7peKWj/Q9p1
LLmNLNsvQgS82cLRN9upDTcItkaC9x5f/05xjMAiHmtGd6WFIjpZhaz0ec4aXX8rNvJHSRhXeSCz
cMvJtV1fqwxaUHB468gOCAvptXeoiR1JgeJ4aeq3B1J5aFe+Axv9YqwwvL4GZANAYkbmNMGtnl4L
pi62FIap5P2QCA6fZas6lpaeu7rtYbr8VVmR3ZbeszFJH7/f/6K37xHQOqi8Is1EqI/Nw+sTD5Wv
qJ42CKcIQVteDA6iVKBhhEJkiqnynmjqY8SLrHu+NTsy1p8vXAWYVwJyDCWVazMjFbsJxrlFCemZ
EKJqz5XT2+Ke20b/Ykt/USKxyPisGAGkV5R6Pk6ylieaK7dnQR8+5Shz7l/lwjdEE+8fEfReUl3V
ox9XQBaqpgpryNuc3435Zz2+3RezkMHg8mZyqMQTBeWxbCIgdFV2to8fos8Stxej/dXuwb/iw3D/
i+3A2zgCQrEuIoLZBpOhdHZWl1MM0AFA4lYg2CFFifAw/hFuMICwq9fMftuSNOKNsKUnAL6drjV7
XJikeRjAbB+NF4zXOMaDv9JbE0GD67usUbZL44d69lBD0ocC0p2OQbNrdYyTNvfDjhNO4lMEOHPe
8i67s9M7Hr5gghfJJnOpfxKGiWvOZj3CBQwlQO+qEgZ7dF3Fy6DsDghsUhn5PA/nET+IK2NfOzr6
6YToW3noLP2lAFls6+avuQvU+ofAYRX3F3L+619AGaCRK8esbyP+hJWwZE+q75HNWcoBWDW1bZA+
p8uKTZee5PzQlOnxuGL0G2MEiLxwEMQNrxwZD2VRi5AdkkkIGXUF6rP6GE9QQEMxncSVitskKBnS
Kt8QEBCDTTJOfu6NEiE15BFO4TvSNk0OkHR7CgIAEnD+tcnHOeNj9CJ+Kqe4Q9qdgm7c2MRfjcvK
EhccF0hMfgmnog+997GaYTTEMedO3df7yvffZS3ZgjViI+n88/2rvY0DoC0zcZS+xlEUNsME5t1C
4g5jV9lK254rLXfvi1nIlq7lUFqpNnFQcx3utIPVIeRznHVBU7bREcKyJ2tKfNkQzM5FqaSkT9qk
RiBD663JzX9We7KuW37TvsoDB8L4wYqejVW/iR/1XYj3wFqYWHwROhwiqWlg6o5S2LzJdcVTwLDT
54HZd4gggWDGuNLb8Ipc6S8Z5DfMEuAhhxHXWx+vbkvmFnUs6g8Oou8tC8J1yR2iEARoUVVDV5ee
Rm4rqZGrGqAuZf09k75kI7YyHmRYemYyjrSojTNJxA7MjqRmRdiNFSS122Kfvabr9hC9xD+KXePw
tlSazRPPZPFZlgkqJ01FvHiz8pzJees1Aph0CsA4xCUHUgdwO8asXsCiRhDGqD/F0DFF7gt5pYrw
TOMTsOhfSZzkfzMs+ThZhFIsPLK2aJZd0UwiFV0ImdYrpQaJ2rHZNHb3Ka+ABoAKYuLGB/FReqr3
HFLmvYdIo/mGIuJK+Lz/PRdCUlQQf52Z+pwJOi0V1kqnk168IUo3s/ZHPA1mKO+H/Oz1jX1f3KLp
nImjHh0XT1IaRPB8Y1CZWnzWM3CIYM5HUEA6ILL6V6wPSj0/SSzTtDWAyFjWe40PTU5kgaqwro9o
7uw1ZEJbAfQRsXUWyWYw+pbSrMc6sqLBMzEYiDxbY9mU204jbMrsCinv4/FZnMsVgsPOndwLGcxW
etawTREfWQW8RS9rgL8KITA2l+m1gyCSsbeBqsipUYd2AzqB8jNGhm92iQGyHaw0FaaQNZMrhdUH
5o8ExrDvQpoPLllUY8lsFghw6DgYzK4+VrEAbI6lXMyz1ysSeitP9Qblwn8Rdi+py1wcpS5hEfhC
whUA8DQVMJVLdrgdzMBV7Q4IJM2h37GAcZas9lwgpT1alfsIUZFc1AU41/x9oUKWuou7luXbl5Rm
LolSmm5s2ynh8MxBCekUjxm4TaRVC7tCKoL3n/hChRlfTcHmqiJohoEG0/Wb8JVAiGQlBGnHZtpz
gjWg+ror7XKTuoP6yPJ8wtITnIujvlonepXYgZIBgaeWIJKQrdiJXqovGZkEB7hJEL0/oMmE4UvW
ZseSW5pLpj7fOCo+YUIHm6se/ei0BOAxQmsaQbe+f6OLeon8TNIAeazeDKBVStIYXRhMpwmw/p6+
8QwmhcCSXUYy9LcIuumuN3VVFipEiE/1zwHFSdKn4zw0+2VTN+vX8jg4uY0apX3/aItXiAY8IJSA
EoN/r3XFi/SgkkmlQOILJ2p2RTQ5csDwcYtJvD6TQlRoZqX5osjVTAWRFb+9GEzUmDBmv5I33OlP
3I+wMVncMssf7dfJqOh28gMPOAxgwu578OhwK15lpAULRW+8s1+nopFcxZqvyrqH9UgMszBM4Tvp
AGDabhM1pvBgxGbZWgO4VwmcJWvxZ8kzzGVTgUuDSX5OD5CTCHX1pvqZw2vdFnGVha2ZlzEsMbBW
bpVaYryE5cc+OzMVrki9Go61OJGAyV/H2Od6fc2t2Ir3hen4F4Q4ecdmtlt+Hf98S7pw73Uh4EQ7
sEj6im6SBfWqepmyR13vrbjiGA5+MS+a3y1l0Hx1wJJXKwunYM8XVhGaEQgQy+cEC92Y919rJ9Rm
QDnmwKBuAE1nZtZ/H0OFZmFamFDcgVOSzq4nyRj5MINhq4XMBG2r2bG2NBc6RtciKIdUKoMXZCmu
VDlyu2wz2enW341vGYowxU47JSWGA6oH0jpv16ydwGUPNTsfZXU4We4nDIRPoJwiorHeswPgrFk9
pC7LPS2agZkoyvS0Kda+xwxmgB9bMN99lpVz34Iyb5IyNF4/8oEnofdV2RzABl4JK4oPDAySv3eW
/L0KrL2Ofnm1KnkmB/Oi/QZ0n4xJGYCz0El0ECWCXuWo+sjcYz6uWv3bEDHiicUgaSaCfg6V1kXo
PUJEm68kAGLrX3Enu6HHXHVYloSaK8ZwEOzSSbSX9UI0NZdCufDhrQgqW/ytREGudSdrwv4GKYIw
x8sXTan2Sypl0rCZIKtlhNCsdtCNiDb9Ww0rLn/6K+0UvkbP1bYGdH0M4VjiXN1XnsXPR0i0MO4A
EDq6UF8VXFRxIaroZeM7g/694Vp79FlQUcsq+ksMnVi3cSpq/oD31rjeSV0VG/ENW+3W9AXGHuxM
g7/8DYDBm+5bxpyUXPaSM9mUpwKBuigGKNidvG+NrXz0b8kf6lv34m9FxIep4khv2bZ9jbYe410y
rlaiPqs4NW2TFFAmDRj4Uh+ZSvNcdu7977doXWaHo0LtLA4T0AxXSD/hikLp++gz8FiXBaBej/fA
o2NOWUq+b7hgCFDqTMLnOETB83ceN5zn33+fMo8clwhyPqLm2BqIOJNdpJwmD1kli1p98ZHN5FBG
Mu+jtO4NxErApbe4+F0rnNw/CuOh9wCaJZjNJDHc+PL3//tkCk9Kg7OYM1SEMgnBVHBK6tFqOhiP
tt+nY8/Ytli0WbpG0OwAD6DTSO1ZLvyd2DXVPk4fVe0Mivp1xMRiWcwgZ4LID5mdZ+oSL05TvOHK
1kwSaZLFthE8TcWK1SJazvtnsiitixWjEP0WsmpH+iAgwJj8QjzQoL3vPbAAFRc/FKZusd4j6ACB
pt5Q06nalHgS/Av2iMVopWpfU7+5/06JGtPtCn0mg/JhHJcpqV5BGXx9qM3Kb8CyPq2rTFnxTeu0
DS+btRgwhC7q/EwoOfjsi8nqKKNPAsdyKSpi0qt3udW/WGFe1IyZHEozAkTkfq0ihwPAQaMBwKYR
jm01gr2mLfrnvGkix4uqyYwjrHTqIKp7a/gkOmRNz6zgLtwzgfG7wD0YACagf0o2aInswehWbrJR
PoR9e8CybG+qr9ODcQqw2wIkix/1l1aYrEWkpaYeZOsG2l9YQr6BfCoAM14ZHKZ7gr1xVJCeZBiW
jy3t24BNCt4WmcRETImUi9EzT8m0EXMpymVzXNhhuCc8gIblPFnkXeoPPRPXdcHeXJ2Sei01F4fT
VEImYIqUY/0WEIiQreKbsWLVnwCRx6IrkIi/VBZG44I2XwmmnhBweBKV63C9BAKivuyMTE60ZSUm
C3ghMuYWRBkwDNj5U2+2/aSozioZKiQfjHLjPYkYWSbd2SSywpV24DfaE3zHnrBwRk/1zmBMa4jk
AilTMZdPV2LayMiltucAs/6ibluQs/zVh5i2mD0fQVjhktHFYIURUVs3yc8oLM9hYdkSC3vvV1BR
U0xI48UIcb0wPpTTt6R6j7zI6prPLGFYqQXze3VeSokN0JyqQoGOQNO/d/WrotVWzmpOL0QxkAGw
KAWNDgm7sNeWkA+jsJdEHcnmgLENQ90Epebct/CL3dO5iadkCBL4dhMFMhobC0CCbeyio/bsZWZI
mjfyznhkg1Yu6AomLn+5Lip6CgupTptLVVfAY2zfCHpEegCr6Yg2I+GnYJXrFi7ySiB5pDOX4k2a
L4oDHkfWbYvquQHk1v1rXNCGuQCZippSvglzrEsgM1ciYA6+JABd8cXf+1aYxSLNRAEQB9fHCPKR
y1H6AHUwiDYJWmRqhZawgtW8wBp71u8c6pc4SsVFeAxJSuH9o2E3SMekdmMWustyyGT8kkHZZay6
NXoAdPhT+la/hbtwC5x9OwjBqwFQI5sFO7Bch5uJo6xxzPkYdhZRISp/Gt+JspdWfBC+CBlyu1GP
qLl/G1aRY9gTI2FYbJki1v3n2xENmqlgJVUaAAlIzwQA+P0Dtla+5+fAknbp2t/KNpCc/RXWLgB8
9EoMpe4oR+2P+99zyfFCS3/9BirMwIJEDBYTnD53BvcyyLtVPzWHlMolKz+Oa5nRCVt+Fr8EUsYl
AivG0Kl4d3rxKBip46VuPrJ6s8uP+5cQyprIwZiAkFKFkOQ94b9aJsHtQnR2dW2U9SjjMCtqkhJN
0SkRY8sovzxMeTar1PihcSwss+U66q+vRA+F67mm5J6PS2ts4YOM7hZ2PZouoT1MV95aPdb7bD1Y
n8CotZoVq/C34EHnh73UIGd6KhhAwC/CEXFE1oCyVzEOKWLgOksQ8oubXvUYC90seZSRMUJDCzse
ZTLMl9qdHK0jzl811WgKyU9/ZEQpC3syKN/O7pYyN4YmSHUn4W7F1dBavFOvLjxMLhA50XTL9yMC
bf6dFZwtBJ9XUimrA3TkugkC0vHALrQQ2lnx7levfMHIqf+f960B1Q8JNSpjlKL2XR77GBxEY+8g
Kqb2QSqB3VqzCieusEtBNhlYi6hLL9xAwR1hCDAzbjAzsX+YyXzu420g50XUIAbPCfo4DMPFkkI9
8SjyPJ+TEFzWzgWV2UqOOVjeCeSOZ3q70O7XLJaNpW82Pxh1l82U+4NERqA8Ydt1D/o0On19yHXf
ZZxtybrMBNGhQ4wCliT4AUl3m03HWYHbrAGrAmp5eZPujZXuYvMl+2Y86g/G633Z5AxUtAyo038+
Hr2xhlafnGTdX6LrVbySVtwKW9+sASWWHOqNy12aVMD5/XO/SLRUKzjGT5xvqpvKyXYEqbG2B4ek
fkq3nlgbgBeDee+Y1KPnuxx4ET2O2W/VbfXibRo4vOy5WbXr+/e5GM0gACMTC5ieuwF47TTguvQN
jGflgvC92qRO+i1cCWB1dXOX/fiY8ijDUnkBNw3EVVRofQt26HDPELdqAecZbX2e8QwXnwRoWGQe
PQb0Tqjwc/CSWgrA43oCmakZtiiZZJWZ8vicLIO5aKeB6KoCzVgCxAO9mMVJ8gCcyRAzna7gDvsC
dPLxiktNwykxwc7bRWx6vhmtWkbIu3SjZJwctRiAiIkgl7kO08SwAMlchyHr3hqwmobmpeMfWpfM
lPe73+i1I19XZYycADHFoBGO8klA2pzCxkiemyQf2cD6YksTBFcSyCedefNyyife4AzwmR4xdAU4
yLA0/UMAOEg01sBL1u+myGQN/i5F2VdSqbBP5rK0UgOPvPfOxkodWdzQTO/VcwM0TAgewvTI2fV6
XDGH5Bc8xZVoylMYMuhKOIBnYGQiBATxsI7XGL7C9iR8RYmKbLPGtkzlwM+vRbdZ6Z6lYklJBnqq
uMtkk9VNYX4ASp8CxdOyKPrLcxFc2jTGFinJ2yZL22bbYOs9s17PQkA8vwO6FDMZfiuXNa4/iY+p
9jYCBY9h5xYsAQAG8E54sgmBSeRrtfLVVAlA5Qo246eyt4tN4frgIU122Xu44Z6yN2AmYXoeFM4M
uQvBIuRCKtgnCPAAZck5YRLjgCyYEIyN5FF2chTU4Ei0B38vgjnpidjZfp0hp6lZsomTorzIlWzK
1hpVgK0zFEqxgDxBqclYQ7hCOGeNm2jLGtFaavVfSSN6Pnu4fpL9dcPQ43X8FIKDmKT5KC5sWSHc
grpcFZ+pS8VKez4NMiqUQnbMhw9RZYWlCzd3JYC6OT3Oubzzsc7JrVuHd2KM+oC09oUA4xk2K+Vc
Mj5X0qiba+NGEyYVld5oT0xeuZo8KzrG3/Lekj9LuwNwcuSU416zgUc+MNZJFiKdq4odZX6COpQa
voKSENRmMq0YbsqNuGZFVIufbFYYpKxKnRRjAd/BnxJZNcWutNT+D8ZTW+iOzE9CT2kVvJZHXIxc
IttLbgrLWYPjTbJkbDb9RicLARiAuwkoPoa1KWvSANkgblJtOo1qspu40OnCaC+U1YZxpAXfADkG
AjSw0GPpm1L0QBxqHyE9f+JX4DDOQaMFgpIn/xDuu9Es9wQCvf9iLU0tfSoRtVsCJyKAx44KmoAw
o9VDgepEXb5NxrueMU61pHHzv08e38xQDIDJmZIhFk95nMr7RolGO/QG4b0W8nqlo8tiTYqP+dJ2
7PapIrGqFazjUXcqq9EgJRNiwio/iuM28F/vf7SF7AhYIb+uj8ifHa/zGl+fSrRUDU22+hw0Q+Fb
0cCEBG8y8LeE9/vilsYuruRR1qNOgZ/ck04cgUIgQ5cBJrffY0AbZ+vLTO4K3VxXe+QDRh64fJEE
shtPAFjU1CNoyzHqMEqOyqQibdQ0Wykqc/188QHIgM0hg0LqDUVl14a+CGgscrjeAfhKaHpbKIld
u1lixq9kVKjfMVtviycj60qkUc1jS+X6E45G1cED9KjPnQYSDa6qXWJ7tlGbQ2DlwFfo1xyTN2dR
b2ZCKUPstenolTyE5gqG4ouNbGXYD7cMC/Ol8UZYSSdtRWrMLW8a++TjvhYt3LMBCFFk1gKWAG4M
mtHGyTjovnBOVNXkRTRts8lJ+qf7UpZaN1diqDMCjjPRUj4UztzaQN/2z3aA9DQRUmqMXTE/5IIf
v5JHeR1fGLlCIcciuZFopU5wNFA8RjnSGZkNRcbpcJnXalMlcq4MfSCcSxTMJTtyC+UQHrBocCkU
VPmeWR6//9kMur2ip3WnDyXO125bJzVQpxDW3U7cBInZOdmDvk5Ovs2E7GdJpQx4IyLNVYZEODf6
2W/euAEj/+Fv9Kdmn87gKTMtpmWf9UksnKP0M/EfBPUzqBi1fuYHo0z1lEkBX//5wXqH9LoDu9ll
QJMiiZb3zNpmXap2ktwZM5ygtwE5LLnYmWsImzIrkgnq37j8FgqJTWiShah26+pm8cyv5ef7D442
ZDqmDSEMFEGoSYA7hTJkSsD1ed6V2LMLfwjSVo9ZD5qOua4FgEv4+kRFBfLUFDM3l3l/cHqvdfs7
cB1QF2Mh39BKR6akAeeCLiLIGUDpRelD4eeqPxZNj/2vZpNHittV/UoIZNaJWHIonYi5RpuEVO5Q
x6k2gGIcQGEmymZemtl776adOTlxaWcr1tr4Tc0PBwRCCJijUDsCHwY9Cq6CNyKSQkM4Kd2Oi1PL
T0Kr4F/CPHUrDvhG7YETCtNI/yuiIC2X0pE4iasOU7/KaaxchY/MOmBMNi7cKPbGRRAwgy4XWATU
l6s9QemyDgfz+M8xe8k83yoN1me70XRyezMh1NMa5LjVRqFXUDGdKjvGrqzvoDHrKqMVvyoIgGr2
SPZN6Q1Xd2Hd4hV9Ce9bbgaeA8QR9gc2zZ4wE3Vm4dR7sh4R2v+1t00Lo75TKQdGDyg37zSWxvdR
EfdVjn0XP5sYNuMmoLwIklFTBPTbAgq33kVxWw+RgKTDJ11fO0XY8VJaw3u267B6XGz5r/G1OCif
943V8nX+EkxXgQKOk6QygaLwwEkm1ykC/lvHTMe/wRqiC0LUKWmtNDCmWiWtrAAG7qQmD8r02YfP
U9eZ9w9Fvsq8BkOLocxJ1XlFMbS8cgq57qcO2l5OAGon1nX0OvSsVuf/a7/wIhAcQbohEUhNOiqf
hCnqKyNTL6CunFlbsY+wACtmTuEMP7HkbzffQrvoGee88aW0XCrU8qS0qceRx54XcCICS1mDNdAN
V9IWWCpmscrf79/r0ueDY8M4vYCNBdT1rh3PFOtD33LY5w6jTYPBCP1JVTDvmbAgjFhyqGNVmjxg
ILj2Tn31ve0as8g2Hpe5YcfqYt8EB+QCdYmwnGkyzD+ddpeZ14kT8F1P0gsAGpwWK7hYvNAcoO6A
9tkCuyqY9+z7t3hTtKOFUrbZDwDPJHWCcdIy47Wc6tIWkzpZcx43maHWNduJiw2zLqT0iZO9+GDo
2rgiSDo/7v8QccF+X52eeidGLahcWI0ioLH9dbltArM9xbsxtPpDgFXkBvVvaTttswfRrg48egHZ
VkBy1JvBt/u/ZNEKoTMMrFh8Cgy/UF+8bD0pSrqKYFZVG2V/mUg01SMZ6E0OLKO+fOx/hNGzC5Gu
acAcaY1T2Hwf64+iYJkD8gFp+zM7zeW0s5CzC/MgiPVOhDmIXsc3wq+FUSUytaN/5FhYDL9+5/rA
7yGTJhFCXOphBknZab0gSHDECTArUsxxgjzMypwYe8Es2IGbGdKL/s6kUR+rKrVqysMGdGWeU9gt
gvjqCPxb4j7iJ4KMAw5frnIBY9p2cCSR49vemXHixSv+9RvouiOY6MqKSwsRvCZqBR6aEmJls7Wb
N+niuX5DZ7DwDRYa0vIzbogyO1HrALEArIAqBM2SYsoqI5ha8FlzATRcnNC0QTvkknIypmCf6cV3
Xio/IyVGhhlZevg7Lw7ygGeJcqoEZF8qdhNyUQXKoCxixKWzBRtjqblVAYi83KA1UltMo7fw6K7k
UUpTx5I4+joi3ng0pQ9dNckqr+YUb7UdY0/fzo+/UYogSxYSVt0k4KoAuZhu00ZCCZRBMegulSzF
JaTB8gbI06thRTB37uskubHrV08atCIa38DXxYg1daOAus4Q3ejhqcVUp9K/qep3XmdoyYKhJELA
OAMYdZJbUr5DwahvkfdiePH4F+Jl5M4DAFxSt2U2npnSKAehNlFXB6IQYm9+cjV32sUYEir3ZI4U
b9q6f38LfvH6bNQFarWeq56Cs2EvWHBl6Efwrr8AhfKy480QdmtAroWRGGRmo3Wd65Hb8OEJa53Y
TNTWuaX5pvgKRoPnbuUfmQWchWDtWiJlpNtSLOS+7CIM7OVvAsAgy4Nnf2/t4W06ZBbrNpe0ESVq
pO2yIuoqHdlwoj9pCDMkMIFts1gxWw10U/4n4xZvX7WoqgBu4HmAXKK8QqljkvKJ2Ehac3lg0aeG
LnpqlR+kB1m6sd2/M+0IqefRr2wukVLJQCn4lvPa5gJ6rKxJwqmsjC2aZ+v7Z2MdjdJGQak7oQj1
5lQEX/XwEnuv9/8+KbveOwilgKVmJCEQUtqTXGKi1vANx5g0jBlM30Rtstse86kezwp4byNrUQNG
r6CS8j7CLEoHq4HTJb7rq1PeDps6d3NBWcs55/r/mSaJ8MFKKLyBWIBwf9/o31gmZRpo4SmobDCr
uT5GtpPdYBmVWZnsedQl44HOgUE2LbHpK+vC9XsOWixhpqqcApalB6+GAKYLEsEG64SJRragGVei
xGtR+RAofC5k8cnTX3zApSvGz/uqsWQq8HMBGQKcGUR09JZOWorj6It8SrYtgB8OuBIlt/tH1Sw3
/bGwuM/4v0eQIhbc8bEA37rgKUeAG/tCJXKfjU0wA2KMiBXwKwaAwfwXVrNz6WPNpSlU0Z7zOjnp
QQUGDq0C02/D2nMVsH8XGDVi2cGb7WwoIkJ9VMKA7I+VJ/ou/SqJVNQwvc/4jeCH16u2f208uy7N
HgslpoqVo/al+cEroClRy1X+Jfxx/2suWOL5D6ArLEqVJTw2NbhPX3ySoY/KhxgzbAkJnihbciWC
Un5dwiiP1A7eBWBNWXfr1tW2v6X4V2IoxW8jOa50ufY+R1XdNJKylXuNMee9rBoKbAbh8cVOE2Wh
Ah/r2BPX1ucMsC+XiSHjGdlwvulAPC4x/Nfyp/kljGqNibEU8j4/FCdD5awa6z66ONlePtn3NYB5
KCr4HWJDH7IYr+vvdnF+qNYaSvahy5r5WIjZMFIKSwisWwS9Nwu/Q+jJfg7iagxBA+noASVEM1uD
Iww7k/GR9ZJvL/BaGOUkPbGu5WyosaIi/RCnbd0h5SxYwwO3qdG1EMpTYu3WqwpxEs8dds1bwzeT
rDQLTbGm+LFm1bgW7AWSRyxJYtcV86s3uN2FxseZ7AkocgEXnGs6J+g8F4NydpG/T220m2LNDkbZ
GqPaTsTCHvSX3j/1w3Ocq1bhYXsyzu3C8DaiyBoCv3U81z+NUiNd5ri8UsCSFou9aYi8KQe1e19V
by3JlQh6zNzwdC8u+kq8MDgRS4LR64fmNxpLIHJHxQ0OzsC4C53GpLUg5EZTIPvUdFPtDnqQmRFX
mfcPcxtiXUuhtFPtoI8cB+3MJc1RoiPmy00uOKoD8Pt50epZI2xL32d+KkpRU7lN+2pKpXOGjWEj
xxSe+p9zTI1QFhtkLInX+Msc6Sxr8XFvYpTmyknJUeDRwtjsU9AMeep/NozXcijDyAlNWRhpK537
McH4m1jao+7voiJhRDoiuZJrz3UtiFJpA9Zer9VGPA9+9tj1hSmqnetxjSnFz3VaY7V+62F61PMs
AE6Yelabnffa1jWgDBoTuRRXv6jooYltuws5eTX5uZXKX56qWkb2Y6hiOyp6Vg5+mzriNyOgwLAW
aJUAJXUd/8G88lyQFAqKldi2soVdp25Da3TJtnIFhKAVq6O8ZNPnEukQovWKoQm5KT+LQJeZNiTJ
CsHZU+BlgueF8WoWtPhKGBVMyFDhMhhK8awH/UpO9LXhPd9/lwtld9yghNSRDBhhkIkSkURxH3MJ
L8NHeSvN9YB0FjvdOtkpAPrsfMAZMqdSFgzblUhy6tnLKcDJqAppl4NiTdwGn9knr5oZtmfIqGfy
rIDxlt9PDtmqBJO6c/+8C3boSjZlh8aq073SD8VzmqiNGQ7lWhqf+VETzHb8Drhrq//P7MGoYask
yUMwD4gceLPr404h0mTQo2inzP/KxXcZBEHR6/1TLd3oTATNisfhbYgylsku3QOyFtQDjLJi0lwu
WYi5GEpXSgChp2paCudJ1p1yVAXLwH7oNPBuVKtM/Ofb8gIApuH1ZV3D1jJSh+t7C8URY5I5oicy
UJ0dU6szQS7jyDtW5LTwyuaC6ClTHjPiXSnBN6U12v/1BxczBm2IUlGW9UoApfBdkKZ+nobSudVt
DXGLPGSblOPP95VgyTShtKrBCmKZScUI5vWF8c3g94kOT147WMtHxzpfhdgs8szxhV+zZtCZ0ii1
LvkxaXSjys7FhxdY1YZwTEoHXsLzRYK8ZiWPCx/p6nCUGxT0Mhj5TlfOGOrPP4LOMBxt6oTN/Ttc
iG9BhIFdfQTsBCyCukJ0/MQgEjv5RCjSzDxuHqawQgyh7pOoeEa3+e2+vMVbnAukblEX4x6sP7hF
bj24ISYCOctbE2aYyMmYlf8FPbw6HXWHxRh7yeinytlIgEjG/VFzoBfXGbZoQYjByypGKUF7eMtz
2kdTUXfRqJ54dSdr+0jc8jJjZn/p1q5kUKZhDFUpnWLcWo8uqNk8IrNa8y/Sz2AH/N0j02EtWKK5
ONq8Znqq8mVXy2dCxk34CqodmSzm1yxLdLN8BF8BIhsRjCwC5t5vbJ48NobkaY2M9cBYx6PKXBUz
DJGZgcLrUbS5TWv6o9l/sWq5Sx9tJleiLHtWJ2Ji9APUEPi1q0EPjG983utmJAf+iqHyC85qfkYa
r67kQ8OrPFlCv9DHSpWrvYe5FX4r1uNRB/gvoSgb0Wo2/sgO0RPL/y/k/5oBbH/MGGBVUbjZ4GsM
pW55b8SYmamuuA9S8ZpW6atwYPe8li51Lop620CSTMcpAINlbHwUnmqnw2MmRjbjOkmlh3IuVwei
HnXkia0epLF0Vo6k2oryruPtQ6wh5270g/kUbkMAHfET2SXFqLQgqeT/Z7EbP4hNxQl8jo8XPmd7
4YOAmgR2G5lYxTuShYzykU3VzJJK3+QkTrI8yuO58zmHF4LHPBzW4PzZ8zprn/TWz6BTieI1cm+g
et3Ew7KgZqWBpZdTqH7W4TnSGRMJrL9P/n92gUqR5vogN/mZ82IzxMzOyEI6XLCO10cgejkTEXeS
VEWe1OEb6SsfEPOoHXSWKKE1WYEccmDNPi0cCfRbGLHVdIw8oOx/La/u0m7KAgRqnv4hjEe5Y2Ta
jL9Pg3qKsRhymS+RMtBRxTIokBsYedZClR+N3F9HoEPAKI9LPZCq/JwlVvxg4A0he1X3JbiY16k9
mu076yXdGodriZQetCkoi7kUQSePtWxFjqygcRP/D4ZxuM2Pr6VQqjBqfWu0iV6fixxDIYI9AbPt
WNXW9+TnGJpDbAaKzVzfZ30vykb0fBLqRgChWrvlvNwMOp3xvW4vzwCtF2ZASEsVORWlcQ0Gl/RG
j9STYWz8aCfWa5GVUi0kxlcyaM5jLR/zocDC9ymuzMH11/2hVS39kcy29HaN97T2X1hBLuNcGuWG
G64pilxK1VPb7Fv1vUTtSvLX93WCJYP4k5l18GC90zxK1FOTdKYKw12KtZtngn1fzIIVuro/urBQ
BR2SkUqQkJMacLPehvTXHdklNICsXirrY+nUoeSqzLsxn6SzsR4teSs62bH7Qh/B1Vayi1JQCeQB
xvlun9b1+ah+ex+NRs75vHTuQAsGIh3tK/wWvLU98NLJ+gTfuen7/yiSshm6NIVaRMJe4aUjy5CZ
6z3yG9Ucfo52hp0Dlo1aCEevz0j5XaVqgY6qoQPUW0Zi+arZbeKT+Fh+H7+3OZC+gUwIxKHHnAE/
wlBRnQppCjz8SJXRkxzyoxI/CcIqZAH1sURQFgTJeBEGHkRw0s9WQMwZPNRt8L+ZKbpWqImeXA4t
hOTTcUoOhfg0RP+5tAAgH6Dng0Ic1Dk3Ux/ROGJxTg/VkyiGOymv3SnFMHcwMcQsOMhrOeQ+Z1aj
8YAxBfiA6dx8By7Eql15tjSC45r0bKsV3Ndv6d78ZJQXEdLUixUtqc/16HC5mYK5sPgKwDsRAkNI
BFaLVR16E/iqEyPcWFgAwIoNmM1EVTNQd6ItV1F2AOhFVf8kHvQDbymSlfxRtUBmigJTtQdLPSZo
4mWO8oPbsI59G+ley6asSpcord9gCfisle968CR133pl3Y4xQzNvXfS1GMqSyHGSjIBgq8+qhzv0
se/YfjGMFTG5V3kJEgVMQvPIs1D5vCH7rMKmGdIYvizaEEuVHmTFEh4IRXmxKoHtwYK4uDkSJY96
0WNTtWCG6tNzCnRlqfvOp0//24l0UiaYvYE+VMUgVIvyjLnJGjgSF6yZzgSXaPE22uxBmhtdICcS
RYFAg5FklbK+WqWlijJi0FWM11oO3EO/MY3/I+06luNGlu0XIQLebOHa0ouk2BsERUrw3uPr3ynO
vSN0dd2uGb2FFhOMmOwqZKXPcxZPsWKeL+NJou4uHiLDjNMpelfu4lvFNzAA75pvMmg/COhM7EdY
yN0kzzwYAeYn+31Auq6CflMSjVVRv/fWsDXN/CNSO05RlC0C1MAmEFnVC7LQoQVfxYwG/UlvbvXi
zhjeOEpx4Ui+PtJvAZRhrPM4nxVpjL5WbJvP/J2MCIWeWiEhBmYVmmQn/ugdTyhlG0ut1dS6j6CJ
YXVj6N02LcEWLumcOhtTLRTAlWOHEu2LL9zDlcJbhSKPXR4CZyQtUHd6mCLQxUY/pdbyOLdIVPnC
WKwkUWYvAMj1GEhQQFDNIS/5HHvXuhV3vRt+hk5wMBobLHcYSgpum9q9LpsnmmjQ6pBGUoZlgD3p
975LX0xpfJiKet+adW+jTmRnKRe/l/nxQGCCphAe9gUUzyJmUY5pHXBz7zBa69QP5Y0Jr2La2XZ0
NQf4Qh6vqHEBsQJyN0wZ/i2TJhypSmFasgH3C3TKEpYr30NJ9ySX6bzkx4gRpRIU6HnA5V4lodrl
h/0tmHiJ1e2qaiaVUxpU7+Ks2KUm+0v1UWbHufxMLMmerZijSazLxQ4/6jeAK4YXpxQp61pT6kZR
OeWtYU+NscmT5UGcc47F5Ikhf18dq6nqOl+QAZyKbq82hZ3JAML7E9OyPgv1ysdmyKYIU7bvslgH
tp4AQi0btNtcTnaZNnyaS7Idu+k27NsXDHd4kxq+FIX+nGjDZLeK4HYtt3ZLru/8c2LAGJerYmQV
q7r0KKkmt5i7qRrtvfs+YYKPbLlVP5ALf293oP9yrc/rb/My7EQlay2PUh9DmaxkCiFPPcn7YZfd
Eb7ezNb2ZO79HyBf8M5HqY9kzWoQ6WL+Dpqz+F3fG4dOcqrcBmJVeAw++rs5cHNepHT5Rs4PSVmg
UVPLsVsgFJiAjpjZBvjVMMuAsVlst5ijDcJge/IkLxWAESHxqneXqoywCP1/mHcFE6f0YkZTN1Nv
glITg3f65MaigHmmUqqcxhQGj/M5yUnO1QeDzghoZACPYsebHgCdArUYExM7fsmxilzRqx/IlmTu
WM9y78iu/kP4g1UGmL6VTDoJU+siEcZ4IQtZsgNz6ySA6STDDeKBB+NGwqQrx7Oo8o1oDUXUJIKC
gXgTMC3ppvH+CQ8GTwz9KKQes+OprKAxrvnp3vJGP9qKW16FgyeGOM6VjZOKOWurucRuGVYSC9/E
pf2ToYJL/Tv/PlSy34K7D1yUs/aeByJoO2OMG3XHJOJAmvGkkMOuDrO0CZKUQRJOk6Lb4zx6Ziw6
fciFKyef+H+rgEJjoJRK04VVgoVGAoMpO4TwbQKna7PJNrzo+RIx4UyzFRp8Qo6DXpmLtoJTB1IU
hnbCHdTNjjyeJlwOYlKSKI0Lp2rK56mrYPbJ4DYhTyfs0bVT36p4T8Oh9zH6FmNtx+Ezd15WoSjp
lFGepmpQFegiztnWTvACm+Fi5sqyjQ1aovvMe0Cr/N97nrVaYrrsXGF0K0+ycMCRc6PciNVs2GWS
Yv9Zlu60uNwIaeZGZrkHMeYelNLgmJn3QpPcDuLMG8Nm+CQRhKmYNASkDkYSqHeY5kEitRNATEpv
BhwH8Jhu0toWHDCuY/AQHCgqj8T30kyDgmslkXqS8SLHmalhh74yd3nUgqp7tjmegGjM+Ts5E0EH
pGGqSZnSYF1+BuBoCLgKc5cB0Q0GBosHvHVAVhixPpBO6W9tDLk1Rl/L+aOXhnZX2JFLeAtmt35r
gBHEK+MwAm5yPg2mC9M4Orpi5+ozDn2DNcuOBPngW+8cgIjqKrS2+WXaywupgQuuVqG/biOqA36Q
w7nfS3t3Lp+KHa18nMYh6xS0uftf7QLHZ/yFSICQX+43Eegu8QN2HKmMSObs1JSVFa1YFpooCt/n
xh71wzK/ZpGbfAu31d1wwEZVhvDG1+qXXkAAR3qRvHu/zFjPjk23CrWuH6MyW4QTtgk2IgjEJdEL
ptofooCjwZdpI5FkYqHVVAE6TONnxLoa6nONVwmn77Rjj8Xgj1INbaFqnGTgJOIMA3wujbJGuZXL
o1T30mmyAIVdvNbFZ6PJtmQmXix6Agp4oJS0ZwEF2VQDK0thS4O6UapoA+Y+W5NarwOrzqLfW2bI
uQi2sfh9EZSmy3nRiCVmAU99gBVz7bOIfnG0im0Af0ugdDlADl6EKVbqW699qfxpa0GJJUf1yZoS
n4P3f1iL/8gDphPlb9Khxbye1Avg1wInrrknxe7Onj+W/QKum8jjBQ3st/pbHvVxB/TjesWMw/eh
QqkZpRYzBmxJzI0Xrn4pnIv6UrWlVHPXdQFW2YIH+G87ca1H1Y5lFNQBC+6G/r/etwI+wd+PBBKp
L6cXFfL0ShVOqdj4QRtgs120o/DpuoIwzwWsF8tCtVQBXcK5rY1MPY+EDvu1KXQ8TU5FzulHXXYE
yDlWEij/keGhT81CNnif63eAzKXgTYUP7t+6DAirIqw58NWrfeXwETIuo/Bz0ZQyhmZQgUoBhpxE
4f3GBBIisJo3CS/KYCrh6oiU6Z7REajnBUqvZx5oTHzdUUqb4OdEvuEE1Q2heYo83jgW59PRTXbZ
BIveYhrCyTSG74gHNkNtyRwD9TV/chFr/D4a3VWX+0HFcEcnnASjK7djXnWSKw5BimCjnqXqEBR9
8DjKunCMY7XRHF2N6sBvFeiqkETDVg0t/XbpJcBIa3m+NQPFl5T0qRKr4NskxtMh7BvrUAEz1q+i
1jVq0L7WhWFLy5JvyjjV9mkZazcqdhhuKjMXbDGJou/X3wDLaK3TeHqPsw+VChMlgQqHL+8VIBAB
CRG7h8EdqZTMtvDtujyGoz0TR725bJYtZRRb2OTlRteeiua1NO9CK3avi2Fo5ZkYymQlGNTL4nrJ
31tNczIAgAad3Vj/37ujzFTSFVamjZAyqn5ruCjBVH7+c7ktTEdJdl8QCz7XGhObQWnl2dGosF7O
m9Zqx7xAVqOjn2Q55UP6M9h2ntojpSnALsV5BxcUDSaKaatKj0aF9VYkt8MoTOQyse3gYfzjL6R/
wQElUhi5FpQGeOUkAufFZZfTIJRsyrxkZqb2RT3n72lmA8WWmLJ0g5Jaj8qWeeDzx11OhJwLpFFp
8ghwpFMIga1n2PpeAgt0+dxg+3J0v/a2XW6SzApTgASCojNaJRaGyM/dUBFHmL0HVBQstYItRXjX
9LkFYYMf2J0zoBsU2iYP457lHVYy6YqTlIdZZ3UJ0ihVW3xrFEFrH9ToTxq1Wd6htwHYI8A0OC02
2x1jHKvtv36fgInC0DL2/LHRTeemogFGGtSJMZoXPMX9Xdb9kNOH/58I6lrVrmj0gaDV9HrrVSC/
GOLCl6TQuS6GUU0xADOOXA3L6cBIoAN6S5RBrtMSmEZDhKn5CRAsuzI/E7H2hvYwDpJdRJ0DvEPO
s2RY0jO5xEWuKlMxAvREMRoUuPMYi5eAjxOAaYThUCV94RyRYXLORFHWVMVq3oS0XwI7egIgzyOB
Kx32aK4RE8dPxphJ8PpKqU+nN4ESZ8uCFUk7vF2OkZOPmANLHbCzfAjvE1LhDnsO89bSvUXgXCvD
c6zOKtOFOAOFGkC7Q3YfT3acfUZLbwc9bx+a5XbPxFB+EPBxRjUPwDes3OVrFhoNCjKRhTH2f3Sl
F6sIiEQNAINgxQekYYAdOteWYahnuENgRRFOi8hJnsINWV6vNhEvIGSas9+SNOpkQ4MSBoIe7SRZ
NiH8bJ38p3Q7o9DX3yfb1OcVz1kfjHQFNBHwEPhH+cNyDEeha8jJkke9Br9L8CD1nKjlcscV17cW
QrnAcdJm2DFge5ZahLX/MJm9KDEKGTURvbHNSsfCo6IlW1PMgb0RloWTDo32prahtQ+HeXSMpQTR
nSkHtmQIs2PiV9uGAk4abbKz76o0mxutGOSNIo54yeDgbI142mhNNG/7peLREbHdKpCFMI6PZZuL
bQalTMXCijMZrYD5pQNnBukVtY07uqVfbFKeG2d8I4yY/RZHBUpdqVdoWJIyhJK6RvcrTxIvnR85
ZopRWjmTQmlCkaDYLPYJIWAeX6oKmhfu59IHmJ2j7UH2+SBKDv4TuFe8pTZiay9istX5KPXoWkWa
U7QJToVwN40vWcyLwXgCqOebq1UNDnZwP2jtTTse8vaJc3cMAWsFpxu0MdrS2GSctFONWokWefO7
dYg9EKrA5n4fB1ustrHPK2Cw1PBMKnE8Kx8G0JNlMhtZQ2UBLD8YKXamQ7yZwdAaSoQaleerWY7M
hPED4DHqqxesbSEG4paEhB3qJk13lp/cVdtudEOCXpffZTcyb/yRea0rgeTvqwPWgPcK0ATAd8MG
WANugqRzJKSHzngPKyDsm42R2Mu0uf41eVIpfx0bKhDTCxmlNdBoTAV4LAad4yYZzRVYxNXJaJUX
lj7QIigMxvQeqzcQGpLaeO40Xn+cbkcydoO9dt6IJe8DUu9Ab9F2lkBsAYiowHQKNz4NW+uGNEvT
xOb7FlYJQBJNJECkioPVOsqZyf1Y9rlUy6es3WHV77aYalvKH9Sy87XmmybfFt0TeETQGcS4UTnh
on/oACjMehChF+6iT7YE1jFZR5JUYycPvPfG4ARB5cb9M2CwXUWY/CDsQ1s0nkzBdK/rASNEPPv1
xFWvtA+xe53MQLt+V3LjoUgx6l0nxyKuvMXSOCpHPjdtAdcXRSl6PCtRJVlIhTtMtztpG4LeGGgH
9iIF2zFdkD71WbdZ8qDlBaeMeGM96kH7/zo3qzHTYBo7twKBkfkT+L9fA8bp5/BYbP71qsX5ZIlC
6f1USoneVTBZZv8cmJqrG3ux/7z+3YgW05e5cpf06IHWBEle9/DOejA4qhb4QBa3CzWzR2N0TBMF
tSH2dN5oOyuTWftPGlnOMPI5Dpo4RmUh3oK45W0JbfVj3s1bseFYYk5AYFG3GLYTPFquxu9KhtZD
uNfryp5jLh8owxCenYgyFwYWsUe9gZjh+4jd9gid59BDF+DJwBxHA05EnodhPYP/fjkgKtLZQyOj
5T0SgULUOpZ6ROl3wgSu1j6HvWRbFm94mZVH/H1CIpAyUMVSGGFT45vJmxI9dYJ+nTvyN9Oe3eUm
9HnlO5bZP5NHeWyxnYsuW5T4Cya9eKvfBVvBPLPxqD8FHzqQFkCeyfWi17SFHJKyY00VCUG+9BjR
/qV8F2zdaZ8jN/iMXgcCb/1zti0AfnNs57U3SGRSBq1dkimJ5jZ/L45kbWE4xLvxyIeo5H5A2lcH
sq60GeQMH/IvwQY3xzbdDM6AEiKC1X+wlM5woWdfkIrFTVCI6UbW5dCYAaNUqRemtghE3f44bPpX
LncLTxwVlLdxLxRDg/MJ2+YIGG2w7Eh70wa1hGtx27js6t1/AnHy1Si7IrSG0ic1OdxDc9TfycSH
hcwmeZccMpHe3HCrd8zzIavGqoIOukr6AZaZnqbahKlcgoMTOf3NBPoFgk9c+gCe53kf9vtbiaPe
XxqFilkHrXSCN5UQoFuoxEyZNwidV1ehO6Y/ZMC4pfiU8q+we0qqT2OevbhXOQacfdOrH0K9yUwO
C+DhoSak2IJkj54M8tfl1QQlT0LYA/9REYN31/Sb7OIEoxG4a8I2uxzbTb4hm0TZI3YquRhK7Je5
OiHtPNqk0eeATOjvJ/Cn5ZitTEAfPzkdWGyc6mHc8tJkprv6LfHLQa/itQnoBv0gDlin6CtPalDS
Lwb/emjBSrkkaSWDchhBXsr1LDfR++SDNBMOI9/0PrGjjYPq7+66NKbhXgmjtbVRqyHFwsF73NT1
oVLb8bXTxPxX2kihZl+XdYnQQCr3K2GURsZWOJuIKTJU7htCPQSUwfY73v0x21tv3K4IsVsXMdpK
GqWL4thm2VJo2fsohMCd/G6RlUDsLBf7kkdQz9NEugGfYBS1GFrIUm+Uj3irHOJn5abzUiB7xIDM
4bk+Vtv67CYpF9F3VQ8iY9wkXjbq/4LdBf5ig1VDcLq9NNv5Pdglw0+8iMnuf3BtHOOZIz0HbO5X
qfJiRMaap7BcBvC6qqpfv5PR22BXfnQGoRdzZu5xGa/uTBz1JZVIHZNahbhBOQrY5YwSHicb69Gd
iaCcvGxZnVYDDh4FdHOjv08dqLmJ5Qrs/i5C5uj9+6dwJo82XZliDIGJ5Fw2us0k6H4b1m7YYYWu
6G+LJPg2WM1sxwDns2TrR1VZnHd/9UqxykdtvIVTNE1qNKCILgt2rnwqGW8RkaWjv48IEZQdM9tm
1MO+A3jEjfYd9ENyi+pR5As/MVCBLcvbBT3J0m9UO3vmYfkxTwfsFE1TQXN5gcAtjVLaoicGvCzd
tHNwC2s84C+Wd5UJ3sx/RVAfsNDbshoC0HKR6Q1Td7K7HI1ApLXoQu66yUYlM7jlPjxGk0BRQeBC
cCkBBEan0haGpZImRbUquFH8cYPVex1Q+ioXl50VxZwJosI0OQWsHQiCgJGAyKHH5/oGKonEzh3D
ARL8LwvYsIhFeckZq5G9FksXObH8RladcKuaLTrDEQM5P7RXMhNMsHXFb5jGuZO3f+ADz4RSPrBU
JDVrBjSUFBEKimpQNvVOLf7gPHni3Sh/ZGjgaEdXCSvdIF/F39exQ5LOYT/g241OJtvFPdhAHMHR
EEbYGCN3xAPXSzC05Uwi5W8XycgES5m109BrbpbcB0PoJe0B+DF53IF3D7RL0eucf+MclPH6QOCC
Xiv2100AdlBPQwtKNWklVTpVH9gFkTMMIyQu+YjDr1IFhELmWW/cl0Fu7+J2fwv9ij1Wt6vrIXoy
cv0XpuD8kwDTzz7GdjACzJVFvOulLKAWg0QXQP8GlTEloCyIWmuST1Eg+HVl2NlYeYY4OnVV343l
05im2yYTjxE6SkVQOWN80sY3sxmcBDObGe7++o0zgjhc+O/fQz3WYCrMZBlF0MtVi4MQ3A9EzQ2B
kHxdDMvmncmhPmypdNWotZCjnhbVS+5VL01tDKr2oPO1ZV9DD90BRBTHVXFOZ1JarADXs1GFRjsV
lvosC/EuSJJvwbg8c07H1qC/b9Ekar3SoERNzNDIIUe7m5C5TOA8VEB6QSDReWkEIzRdX6RJjrwS
ZeqjvkjzEpwC1U/jyM6671mqe10SYmU/4H021gXqWIJRVF2RNdAPnEuLlyQ3gx7vsfORUoAha7Aj
7K9gzNFwBk8QPHMLHeVW2lgBgLGWSwWpypTUGEsCulO2w1yd3T4Lgw3OA8mbQjt6Fza1Xzll67SC
A6hxndPYIbpIv9G1cEpXZUOw4r6ag9MEttO/NrYA+OTzCEyYb2Ilh84IwZC1dOYAOYNvfci5uww2
GJBAmKKiwWBPrd/f8xdnGAaItNMlLBmD9QMMXedfVFWnudOWSjzVmK4wo85W87dGvNP5KRsj0geI
JXoUimSQJRXKaUlJoZb9XC2o3WMK6bsCcqf5TvmFnWI/4KJYMhzHmTDKEatTWsWyDs5dIMJ9ABg6
JDBqHGvC0Av00yXQ4KH6hOV3ynZX8lA1A7KXE5Y43ualxgiZM1g3TfQGn916WLOd9modiRx1ZGWI
hP4WtUICxWzRayNJnTRjGzciqlDqHo1UaQvKBaczEQR/Dbv7iub8e4N2JpJ6fz3A4TVJypE2+f0L
4BAPsaM81Dsy7Ss/cmQxbMyZLOpa1bi1gjkfxL+2fg6Znz+DcRd7f60rgaVoPCzBtucTFTFs9plY
yvMNvRoH2JgWT5gBIiQnwc78RuAKF8AVcp86I4A7E0a9OjFoh1TKwJ9IWsXBL1KYUW2sDuADtk+h
z3MSzEf+W2PojRc5yJKgrpGS1tHQH+UJqyCpmsZuKokAatd6acP5hpzz0VChulJqqUGeX+/MjoEy
PhAnHwDODCdRf/4BPYFprK+TRgvNgxILwyPAeCIjMZ7GrFl2nWlGB0ue/6SmdiaLiiE6o4tS7AqD
RBmkZwTeZToU4En6ikXv/6QadCaNiiT6RS2xmAbseqXHgGqdeaiPuEjvQX39afrFCV0fDvYkq34B
K60BvhMIl4CVod6fEBTlXKXZAmSjGeiyCF8Ogy2ckGGD142bprGe3Voa9ezyNiv6TFBEXGcMIuUI
YzzZK9nZzJ945XuWTwBDIjh/kfHiHxW8NJLQBnk4oNOqiY6BvDNROHrPk0BdXZA1iVhVWnBCcla8
hrEW3wCWcuTE6KzXDOBpkMbICogFv4KldcgXiO04RQsMZKvYUvdaYJPLyval+n79FbMM8VoObaSK
wZjqqgDv6pzb2I7w4vBghLp7XQor7AHyiIH1e7hQsg55HoG0g5DNeiSKpxgI4WCzQjrgN4hDvgnP
4bcQHA3Cjre4y/Lca5HUqxKW0TDHEZMepOIiHTqAaSO/45p59of6fTJK4UaooTmWEBOL4i5RJ1vO
On9Zuo2A/Y7rt8j+Vr9FUd+KAFJUWdEAa8Roa3ux0thprWozpDKv9E50mIqG15+LnpnvlK7uMR1t
nTpzl+TKg9EuriRWj3WtuDp3zI/1olZfil7bis2sFlEe005lY98EGyz22Qg+blJUccLPL8p63hoX
iQwvzodaP0ANoYsXE/pL2hs58GEAqNUg1rH8zLceW3AX+IozbYQdtwLAkUdP5y8YYpwnxJhfPUW9
BtKmL3gthjM1R+ldULtyC8YMiRYJHjUTpEm4XEotDTECcB2G45DEdQQhst10gLfG8IdL4Fm4pSOm
OEMHlAcGkmVw5J2/73Rpqq7pkgUHlPxlJ9nT4jbb1hU2+qHRHV7BluW/gCqvYNNAxPi2SecZYtPk
xtjHy2n5yL6BBHWbO/NdBZ5h7Nw+8E7H0E8oiqqhdENIO+mFgCiWcwOs7iKK762jSpItZRyFZLzs
MwmUrYryPs9GcZZOkarvrVR9UcbqXp1T97oBYV6bQrRBkRXdgjU+/0zCLIkjPp+ICh/i38pP3KJ1
BGXTuqJfYP5e1jhoGyzDb5EarIzcCSsV9MI9lo1lc2xKGP5fcexMrRt7+U/z24CysDC6w60p2uMr
970xv9hKKuVutLloTMu0lpN6Ux0nUCk3T8v2Cz3HRPQNDlR+9YIlUgV3FsgMVQA00Dl2nLRCYMY4
qLqJ7ic3KmBUBA+r7nb3bkxu/fQPdvsZLs4ysXMOknEQo1zgUxYgV0gkFTKzY3RsgYb0nfTWyCTN
9EoCcTVzuvcC+/2B0zzzYkjWgQFFgd0JGC60a6g4SBiapkZQLp7E+sNo7+N6y1HWy/zCBB8Rhq/A
HQr6eVqAPIZ5gqF7KKuy+GV6qNLnTkOhJH8tk402PwfBTqhuk/F+Vn8KwGW6Lv7yeEQ6+HOBW0kY
eygVssoirywVBrRHYNTMJ93yrwu4fPOmqON0iL8B6giK1PO3GBVKH7aKOZ+W5V6fvo3NVpYer4tg
dNAhQ8EMiwTeVxD2UWa5kQKpm8phPJk3owfIXg9grSEW2AGFvBV5CSjjxsDBroI8jqwO6fSBWqCg
FYoI1hktea5HvGvQpHLOwxNBRUCgYtFSNUPVvnObCPgzErH7ij0jSNiBqY7MINWA6eIN5THE4nGh
c4q5VORLtC6kupJofZKjfpbed+KznPEEMHThTAD5Aatov0oqIRyNAOCUo+pWMpYhI3F+M4ry35eV
zDNBlEKAxVwLqzElVmo4Tk/Kq4lB/QrlVR1I1bGbgeyD4wEubdS5RBI/r47WTMs0NWK0YKycEL3+
U0YqxorZuRzqOXV5N0tWJ5AcMwDEwAZRVmJigF1Hj1UBXgOBQ4q/G79CR+QOHDDan+fC6QR3Stpo
rFtSrRs9NHf9DgMBG2lf3crYenjot90b5yVcBlznEqmXUMRBFGIiHZWsO7CnAJUr8quD9rB4ZE6L
50856kmnA1ZsVkMoIXwt6mJyjEp/6PJ4cUxrfOIci2Hz1/pJpwJh1GrFNEBbpjtSlwBa8GZUUBtH
PxclutBNX68L5J2MXPNKO/O0DsWsQc9hzp5y7Uks3rqQ50l4MihPsmDUte/jGHVV+ZdpvVhdDyDB
/A9M49nNUSak0JSwzbRwOQmRXR1lZ8LlYZXi1nzKj9YefcYDTysuM1+oIPZuQJFloLdJB5Nhg8VA
eYDRSuTGHpTPuj6OBeq3Mnfqmzyf83TtXBL1lZRMnAJhgLKT7KLc65j5DoEL292DQi0+Ni8yIEsV
bFkrW1Xy9Nu63lzXEqYNW52U+oKBJMK8gH8WVrPb1cikMMgH0ide7YoRLJ+fk/qG4AbsqyhDVtP5
ce1IjSt7CJdvxnvVDu/jHCaaD3LDOxvlETq9X4aoRSXwL/s8bFNQ6/EZAxmpBzkb+J6wP40gga44
BuGsZI02SScp9HIdXZTMHbZ55mCDxptOqc9L2v7HZf4WSNnkQlAkLQFY0kl66lwVu5oo4zYi+O47
D5023QeJ6eMfhEBnh6SscrmUlqGocK+N0jmj9KKoD9c1kdEXOrtG2hSbVV11c4FQRHnqvfGlwKHS
Teq0pW3sZSxM/aFO/n2NtEU2UiOprdIiby/YpAdNtDvRXgCE+iI9KHvRjbyodBKDU6BmRlyWagLl
TgafAb3d3GLsWwy1DCl3iYG6oHc1XXavX+VXC422KoDrBpieqmqgFKRetQkoPb3PQsjYgMa22ilu
gY03X3cbtGNjDBSpjraNgBFKmBMH0LomW/G1eggeNc4vYZm39Q+hnv0iAFlsFmHepFFx6qE8lM13
Q/GtbnaHxbC7hIsCzYoeLBOZvoGNPwTtVLBUdBEYq41pxEc1bNkB3AcipWJLJmAKboWUGR1ZwLcG
YqGuYaaAqjrkUVYOUzuPiNrrF3NvgCYsdz6WWxurqH7po3bO1drLUSbYmpVIymMUAMNE3W8cMcxO
iPqUQ/NFY5vsuV0+lhdcS6K0KOmzINeidETXVPFbcEOMjwvQFDp7cipbxBgjwYTyeXELyw6guGeh
b4SlPw2m7DxwwZbV0psF7nTcz86MmHPCw9yiY7svvPwpuP0DlBr09LFngjcJnmCTJsbCKFovSEY3
f/ngxc182NKUpF2bbK8ltu5df50Mt6RIsqkB+AmKo9Nk5FHUTEajJ+OXyyUbNPGOQNvygAoZsRkm
FQD1ISvACb+g+dQsKQsiUV9OUl7afZQ5hqHaGo+bhTGnSAYifouhkqDOEvVGaeBkSSsYIx82abiZ
7ugPL05gF8ALw7rD7voNMlVkLZR65OocpJ1RQKh6E2KTzPLjPVlEEsuvbY5/MOdGVJ0yqGenpDzu
UsZWLo7/OWWz0w4IybCr07vNrYg0iPv0GFbsTB7lbUe1L9V2gTzy9CKgoQ4/4uOXRbk37rkPgOGS
1tLo/vqYxkUAAMjlZD7DXQSb8RZw7/CFSfPF+pF5vWnHBXdtjZXYop6CEh+meEk7kDrl1IlFkiZI
iYRt/W4AqxQFPtPNu00jOfN9fQxR886A897ZmVNqNhADOXrEvGaLVOFkjKLoOmVqgiGuTRXMCCdx
Ew12tyO7c8XhK+LIPOGe2y1mXvRKHvVY4k4U8l7Mobeb9mVx00PtDNvOTl4WbNAFPyx+e4YtEQA1
SGcAEHNh24ou7cSaXHFh94D9cor73CsRVtUfprmZPBzTbTklf/bzBLPrf4VSXn8smxxrESWxcARH
IPaM3C62ZMpddrubwNO+cb4jcbMXz3MlkPqOIDTugSGIYqB+M7kAlr8LnzMAPoIq9w9mMGHvVqKo
T4hd57iKNIiy1I8xy+zUetaXR855WOYGtwfcB5JXXFTllmkUETlByOQbHzjRLn8OfICegK7ZrTYW
l5GJpSVredQHG0DKp02iMp8k5WeT34hGbHNOxHppmLgEGQiGhOULVHwVzEWdOIhw6liHEzB1GXso
5vvlTvGKDbe+zpFGL6WbQjjki1UQBVSA5L0cMgnbQNaD4iVe6EZ/gPlvEgB31NJ1WQS9AOWPUiUz
esyczMg0FRBGTLtlm1Te5BTvyldtB5i5NS8hY74yzIKgV40gmgwQncdJwHqQcqsSeoQtOgoHsSd4
gS9tgIOMBD5zeI+MpSNkOQCBg4yWIQ39hlJ7bbaiOpzaIXBFI7DDhWc3WCGLgm4aWU4lvDFUwDmk
USsXktwD2MWwbyxk0l9Lsd6AAXbFQzrGw39inmklkNJ7oxqSIizRAlHuvgY37magVhu2BSTQ0p23
GkovdvUHG1aIMfGo4fXQY8IEzPmHk4Ol7Qyzxev+Hm5R8UltAJVtyFPInyywX19/ekQNaNu4lkbe
yqoOmMmVkSQTkfY3YUO0lfkVHpbNWsuhPl4xqX0GH99j1wFMih8EdjHYiU8E1cXD7h+/CsJ65GuB
1McLByWMEkkfECMN7uwV7vRqQFW0vbqNXf3x+i2yijxYMiIujWQJJr3DFXWVucCy9TBghIIa09s5
PltmlzuMxb9xLRjzNlfiqK+mhEKEWkiE1+YVaAxiZHWCXp5IGkumHLKbf89oa0IrVxKp76dZwzi3
o96f+vo+Ku/HmVP3YOmhpSLvQSMZRYkL+xEmQaOYuMBkR6rfw1bZ1Lt/oIesN72SQ9v+XhHiCQWC
4TTvu+PiGtseNXZgLjjSfnTTjxxxu8Mj82RmQWiOGzLqOTIhiD5/ZDhXEmENdTzlAEsu7eEe+cFN
7Ua31m2HCj/Bk1Nf+RAXzLOiC2qIBKX9YrsvzRItjBWlP4XCaxCL9iA/cdSeeC7aesBlo675Vf2j
e/9lCb0IQuhh405u/175QBrEAAwZcwAWFeCB7OXZ2mGO707k1v1Zb2AlmwZObrI5KCxw7GIKd3Bl
B1AaPwnJd4856mof+/Xr9bMyL/P3UWkIZUR1itGaZo8p3I/cRHJnFfZ1CSz/ZqEcR0JxODh6cinv
9SLO82Q46bhJfbHF+TDHPBh95jFWQqgAFV46DVPssqP2p2tI5hTUpETN6ezyCG70fYOSDY/diVHl
U9bnosKfKJrGtG5xc60M3Y89NJJB2rcXq4dUwQZ2ZGyu3yM5woVSro5IZeM9pm51YaqHk9g3Lja9
7AK5Wpk7wR8F4uuTUTFWYKi5nAtjj/qeHoGYxPKlryVMSbOVX1/rAwZHR1iDDevLpBk480pUuy6x
iJ0kCangLRvTDoFZjOWZ3fV7ZKgKhsxQYsP63hc51rnVwo6XFujpuJxyhHR6W7tLtL0ugRWknomg
/FhTNqC2L0XipBVMzxVPw0HBOvnoorTwACgcLow980wK4nANGJgAqaQscZqGZiUt4gSB+a1ybJ9z
R7sNj9Etkk87etCx5eJdPyNTIuajyAwdKDjpcA7UBkE16tD+JtjU+Z0sv////v/UFSIZK2QrhdWY
zK0FLnMNW07XJTCoN0xVXB2B8v3N3ItAJZUGTFt1gLDtb+pb8Ke4HxOItwLfeGy8Fq7auI/SPwqs
zmST613Fp2Jmmugt4fpUoEKJofMFOBA70WPoGKUz/4g5Zp6tkqvDUhoiY5aoTsgDkzcSamv5niA5
Vtv2WLolcBV5eRrDOKoiIkYNdl9FnYmK9jOzLucok+ZTUP6S50ep31fWt6lHRaSAz+ZZf0YlBDCp
iOMs1QCdEr2QW7d5ZQpqT9ofpMuDGPxt2YikFeFGzxytYZhhjISSHguJeC665EYVDElIipQt8Mok
1VEwAUmm82Kn80LVaewaiage8IHWyRei7D9aO+D6NDCPZYA1+Fxl2nBRikFE2a76SF9m5IgIx7tt
k4PsyFQcAg9TOf2WNxTAavZgIlBCmIyND1BnU86gLKNOFhuUtZS7+dd0VNFaml5j8LTkYKlx5iOh
G1J5Y03kdV+cVUGfwBLBRXlRWhDyQlL/j7Tr2LIbV5JfhHPoQLOlvaasykiqDU+pJBEkAXr/9ROo
N9N9i8Uj9uvZ9EZq5QUIZCYyIyNGin6WpB3FIJLPwjSqoLmHyt2RhDufdNsa6EZxCQARXBdEIcaZ
T5P9fnykPEYaOJYLZj0dehzKwfHVbMd3bn5J5K7/Z2+VrFTLkCbgacNxtfm5NJRgXuyrLiU7CcP2
p6N4dcj0HOmy/B0XToYnJGvrppjRU+qQSg4ACE8/iMczL35QASwCf6vsRu751c3tvDC7Wh7+RBVF
kozQglQ8Da4GomredCIRnqi7U3Kbjg31mb8WuUrD8BaAWIVZziif9AGFqs8ziBH95UsB5W7ohc+7
Q4cbTzpZEPrL4CoPy3XV5GnPZJktPuWnDl1WI+T7jcitCHtpZ3XxUEsWWSGwjbOAp9ECDsxsAOrA
Y35sH50U0MjEX+52rsLm0UQNCswNDqYN1m065BejVY2yKzi72u/4VIT5NX+QXDgN5Et/22cB3PMu
feDmiTFNIDJtEHxsFPXyscqojdQWpXOpA1UcJOEH8A+QLtoLTdvX4m9r65Fty05KqqQO5Lvxwqru
xGlBs9wKrOgKIJLgN4hN9vLBzU95YXHluqdOwxGd8xntQgLiWQzMLS6oOBT3bfLaK6j+/NobqNiz
KHf84upbXCkI1eLppVJStyfX2vRz56TIe/XJRV+saZU9zVo2WsWSzC/affK1uUrOLUg0Pf1m8kbM
vT+/3mTB+PX//e3kui/XlSAFMNUWNWcsqwbxVX8jeVQk8U4hfDzEFEDHknCPPlxVNsP+xXJXvpRV
PBm7FhHJVJh+jZHE+EjzJg0gg6Abbmlw9qableqWeqZ59cTjF4szEmqtqG9GfaQBpkG4L4YFtE46
GkUnkMzMhxJFbpcOnf7UOng7TuZiH+jSCB8w8Ow8jTogKrkxnDqikWOXZOy+zJbkbJQZC0d7Arcm
lNtPcZIUmB9Xi9BKoCrs8IyEFrrxt1lp8W9WwRzPbmxxnKA/4E5DmYbghaHeuOTtnamOztkZMAGT
zkPqF11hHi2HZT5tRXM0F1Z5KRd4vwituhn7AvlNafIj9EHaA2jrlbfJpNlVbNvQiS55Edk5p26X
jE6gtUp63ScxOSsV9kRdmtpzahSW2za3wnLm+UnrKYY5WG4eBbemoF5iciwWQ/FbBoE73UmM08B4
Fi0VqOJoUyIbiLvE66bGjpoxszzLqBfXmrX6u9klTHELbe7DnCRLUGRJGiSj7nztCAXKDkrhAW0W
oPC40KIOJxdUGEbrlkkBUgMorj5YUI66MkiK8oHW8siZLOqqRkGCcjGz+5hqYEcuC/A2WpW4qqqh
94mz0O8712orumBGAcKoYHmyQfDw8YBPtVJCp4DNKD2Z92OgtpC3mQ7JFe3cPIJK6TPU5AVexQnE
5L4mt7sou61U+tL++pyX3VBXTMx4FKlgmJoO5pV0xWAo338EbZS6JGTJgjY1VZF5rSLcoqsxGBUX
PIKgf46S71HDFKntq/NxOWWHKkpCfSc32d7dvyyue/5G6Yy9UiHQgJ38lJ4axG41+Acgoq2AdrGy
9Sh9XGqtWXO0H+aTxKFJxlHZCJajSv+ANH/7m/29qpWzn1JWlUuNngB1oW3hyxbEfOsgV4aD2Qll
mxuo20ANwdFKyqGPx1OgmtdpzXs9Ww8lA4IaSW733Yi5lYfg1Qg4G+BQOsB0H+2MRDi9ns8oL/gQ
lRo0V86G4ILXOtSW/D4Fe3IH+vq6c/W9ysZmRokTiXKlfLpq6xyIzbiAaZsOL9236rgck/vcs65l
g1HzwZOzyyn6ObKAKQuUJKhlqxJKu1pqMYkyL8ycvXSlMAPGi29Dph5VpT2Z1bDTjtjIffCcAhUu
nAtK27h7H/dV8DrhRu2Q720Tps/ts+zpJCCLOknaVJIfzDcE0JDsJQufT6jE7knpLEcHaHDdKh4q
Y6x1EB591yI7Ql/nEIf6SfKe7HMrSQf5MS+Beg4EKR1qov4ApNnHFRqClKqeQlO0qlW/xDNuKF//
7KM3Phj0eTQHJ8PEa3F9PhSeFEM5LOJlwXOj4o9GOQZlqbooJ3l/trR5FFGnxOQj5r0+DwTOxCEW
d9AMAKt81Dy2kOTuzoY7BMgZ78m/kd/A+N97R0wWGT7BdNWpUmuyvPf7FE96EvjjYxU4UeknD3sw
2a2i76W1tbIhAXyFVbLVYdxPgEfAmm/dONfswE+7Te+tWHOxsrXokaWXS6YgO4DQJ2bNQJBRerkX
H6bTuyP5V33aD2tb+WRlJMQgWT3CgQEhKAWdAI+X0I8iQBNnD0OwFW8uV7dKxpNl4XDWiWx/dFcy
alcBItt7vPkHEtjb1tAOtk0UMT4Ncgo7M5y8wnfrT0uYHuSwdhzSSPJ3788qbeH+MaMNX4xxY6lF
s/KPmFehtohlhwq37QqZ4ynzjaN1bd5K/Jjw/8G48ecbjmuAS/c+bCmnqz/6kIXlFTcTFEtBdBfW
N1VYeia+n9u/aW/a4MquhB1YDxgk/fN937O7Sv6k2E7hmBP6302YsIdEoe4UP09kF5i0Aac2AIyD
oCG1wUb5uS09ZkUtMSc2kKqH/BT/rCDSftQA//hX1bXLjHK1mY1oszrVABOi7hIaGBOJj9oRwSYS
YX9uwj/v4IbHhPsHUQwkVzEfixbux083i1bF40jkKM/qocDZTH+ZV6hePOsBGDZ/Jl937H0udIME
Ft0kFCrBvfNpIrfo1ZQ4c2Oj8xJH2qsIpLhJTfEi5e4MgUjNbYD9Q5GNv+zhZfdMy9N08RbWm15S
Gg38BewX7pjpbmsaLspTIPh77UFGlxjBzmI3wrhJDcD+Mb6NovA6VRmGuLOZPeYIR+27XvcSpXey
SgPEv/dnW/JWr8M40hQT7L02VH3W1W4Q12uqmbXtS5Ms7gBy8MxRXBPkrH82sxGD0C5An1+XyYKB
0PdxE5la8JnYPcP3y7/o4I83jl3jWpFkT/g3IChpDToE+vvgxBpPYyzpEJezYODvhWAiqocJYBrM
pZERDlEaFoa/szz581fb+MGgdOUXZ8QmlhX3FMuDTjzzwZuDUYaSe8abPJmprOV9+bPFzw8EB5PV
iEW2AtHQT7p1pukkztym7L2RK1l65tA5KQcW/dnM53uOiIAcBSZM8CF/StItjMrqRdF0qMJiVa4A
EenoAjLt8huZV6Jn5+zlznKvPuylNInxDLBQqQA+rt8+eMIOqDFYaIsDeoXZEK+Mqq/vyVHofN9F
TX/6citr8vZffLlJJNWgGExKKRTHAQwsmd/8MHwZ86YnoEf3UohPefPK3uoxnlapmHLohL8UKSaI
wDsRORA/1IHk6X0FJDMOaIuNm71r/inifbRqyEB1sUqND+C4a1VgeRJnuBOdlPQc9fyg6hj2VjCn
ufN+3Tw3YLWBmKEDBBHC/EeDzWBpeaXAoCz+yu6d6pZRGsnhnvmonHcHl+RzY31oLu2tLyDFINgy
VrIzvySRAsAeas1f0O4VnnI3NO8yJLFwl8nLnvY2V/sU5rG7qKaD5QaDd7iOq7cQzzMKetlpejHv
7cZd/PRMe7cPqjv9kPnandK7BpIoNahvHSikHXFNn/58TbdX//cPWB3iFgP8VlvOgKXFtdtZv0zI
si31c9E+Iaa6f7b1+W27Wu3qBLMexIiKiftJap+/w+3kvArNMbnFMZSquHLgfA9o+j5a9/kD/7XE
NXIFCElztCzkbKqKWaA5aEFXAbqr7h2zJQeZ26vZl6wB//3AgVyvJvmugC6Hu12tN2+yKp17iU3G
FLWcLGZ+BREk08XjEKpqyo5n/wwGlfbA3gLCIbxIUbD7eHVUNqAdpcNeD8436K1AdEmyehegFg1k
drV3dz6lACt7q2w4zpYu5wSMLZh78rPc8lM7Pyb96O2cmy3PZ1MVsGRqolW6BmBX0xBn45xKuJPi
9a+qn97/L3SSRJ2nda5zt3czN+/FhcnV0low61exApP9lBwFBm5B3+hOVulmy2EU939e4OY+XhiT
f37hY2vsoQEFPuC957uxeqIiKpLjn03Io/bpElgqQJnARtBPKoxLm4H4Xm161FU7vK3NI43k0Pke
dOvzWxBHAkk2+jDSrX0aXerzetD1Zhle0ucZXMv+eDOX3tC59tXk2S5EDAvLq37tHcRNz+IAaYrC
FdomSKg+7mAGuWRlILjjDVC0v6vHwi9P8Z1yB13v+K17llKalbc3yrgVGi+NriIHUcmgNiogjUI7
zTz1MD3qEtDNOlrw54/3OQeWu4p+tgTrYMrnPWZeHBBC86ToNZzGIUwODPiOH8YRMs1HHmixv7uZ
8nevzgpGAN7nwQC1ABLv42amdjN3ncL/r/3aRjFe1vnRCM2z4/N/cbl1BaM3Eq6DQbD15R6BITP0
DvF+PsmZwvlXaqLwI08LZsCvuxIqHXuXeyskfLC5ut01EZZdm0il3keIPf1sPGOVd46n3Q6/56su
cipXCmLt5d5byQ0MA5aE8VcUz9ePpslMOtG0wwCsDruzwjqakBJPkL9GWzQLHH/3bb+RpH4wuDqj
ozoa4NRCgtH55bMW0LMA1CO5Mm8Buo2Ka/X7zkndcNUf7K1CkNLTjjszkKnV2xS+1wyvGUMqlVnI
UqsbBPgHustWsmd09TmTuar1Skz9C32wI6jlBO1Tfj3g0Sax4MnbPyjDfnrZO5iS0RzTdoDDUD5h
rtpuSvTMFCiMYmISOWMINjTDtyIK0C9mtKMmUH8zgXd34anUm5U9h7B5RQH4kiR/clhnlTemmU7y
gXcyaQVrj/DID/GUXPFXIGqYO//YbTru2VuliVRFCC4qXNL4KXsE4v7FxgQSwx0tbjpIAlp7bUDp
Yj65IPkER7BCzF8Dvvq+V/IeHAYvqfHI9KdYgNxs+LlzVjf8N4ad/jayKs+wwS6SUWAT82cGvrtX
qb+X3QIJdT+/9f7wjCuJ6d5/UXmWh+fC7urjkdLSR6d+/3hq6LiySafd1lCYqTAD8m+eqeAt0C0D
vSvMbq4bdUqlTnQykRRCt/ioeRaexfF38qSfDEiBpaG+4wE27+KFudWmVo0ABUyH55RpnHr7uRlt
d+ezbZ7FCwur7cvTXthOJsHvofqteMRU43m5SR7F3RRB28TfsbZ5Ei+srU6+XipLrAg+vYz3meZC
aMn0FnCUCCsATZZzbYQibOygxlT6XmDcdN3gW5XgQLQd129DUzisnc18QqEmjoBCYXAs3nBSULMc
oUiSeP2/gKnjaAIyjmFKillAc83yOquDPuYJEg3ZFJFinHlQevqXOZx9iIOj+LybbGxdwkuL8mtf
pDYgabCKHIPSL6rj2r9ld7yQwzzV1yZgKPH5NjYY6iPc22Vr2Dqpl5bXoYqPWpmoNr6sp3jC9tFE
kP57AlK3CIpr+usfsPZufVO8z4AaARO89mnuPV3SMuU1eK2Y+s7JvRyaA8M02Pv0EH2CJsJe1Wjj
IYOkysKrEADsz9oyWmmWyjzIxP9q8GnpNo+k9err/Bp+zrOi7ob0Pp6jaNXvMiJvbfCl6ZUriHNd
X1JcV/S8ZIdNBKqEyEBO7lWyBqchSEx2L82WTUPBe9vAcBsQvKvctRcpGBXkcep8+hZHAsz+HY7S
8vs/8Gt+vQu/3vqklxZXq6RFnM4Kg8XRm0q3/sL90oM+tpul6O7JftveGrc8Eh5xCtYHANInLH1u
TUUxOHH3YvIHpX5Sl1ttt5KwuagLGyuv1xmUZWYsbVwXjxVUJvDlrmxISMleAv/vFeHhdsD2jPe9
gzL/p3RqVnouhGl2LzR+sux7i38V+tOfHfnWPbgwsQYWEc2ZmlrDVADX8qvCorVXMtOfGkdzZ2Vp
3d369+ZnMpHro9gODaB1imZyvV5StQdI5U1YfucA+QMOft++q4mb6l6buvVP87zPUbzx0oeO1N92
V58O47ngxE8hCNS0Pb3PLQs197oip4oMS6CWsQYFK4f7c1oDMrCw33/e5s8jp/JToq2AprNszq5r
8LNRJA5KQd1LHQfKqTmmZ3khIL223IAWdPSXoA67J8efox3Dm0f2wvBq3Xrq5CooXXGGHsbGJQ6q
qXmQX/e9W4PW759p2m1+4wub8ltcBK+pruNOae3xJXltT8Zp6QAimM79d3E1Bc1pemq+VJEd7Cx0
0yiIHXSghAAVWid0DcQreiUBK4aeBCgaa16Hsd7yCZR0ugvmD/tNDZbE49F/z4AlP+2F4ZWnS22W
xWVHO0iY/Kd6K+URu9NymgKZSe6mXluJ3qW9VaI3Y/kNGOs6JHqUhBWmDlmYRAYJ5eQ+C/bi1d6+
rg5QKqoiLWPQQytaex7j7D4Z2LOI9fDP32/PzOrMJD016zlbQDmZvnaYQ53b1p+Mr382shUGoegq
SwzgnafGautAWjhhEGtaXmoynOq5+dpUyZc/m9iqNuuXNlb7NU60UBfDlCNAcqar8MV1Cl57edXS
cA8uv23NkIgnQPHMT+wUCbFTNsQcTC0ndqcFUOfymiCFksk/CbGbdRrA4NDbhhiYAgmCjxdbsCxV
JlF3srcHgOP7wGv/nV6zGxJVwHXtUbtv1U0l7u4vg6s0mC+LsEuCD0ZdTLRr2M00wJCtrCmATv5u
NzrJu7p+YF/ak970wnPFEwMm2+GyO2ufMN4o9T+hDnOr3Pa+DjDx+ENBsU//uXNmtg4/OsJgWsCL
BnJ1q8Nf1TEI3ieY7UI0KPIbgudUcm/7Crpc5aPuFScAd7wdo9tr/cvoepxEY3Ripgmj1IUK5mm6
cr7GKJ+amJXuj2j8hBCBCnZsbl5AScoB/nKKTvT6AhoTwqAqpM0J+9kg/2095L+g6nWoa38j3B2e
OJ5wO3blv7v+rpDokCBOjJTh4f/xu7YaHcp50SWh0RLmtq/7y8H0y6sxcxt0gRCgTpKvDbzOyo7p
rU97aXkVHfo4UZXBJNULEC9u3qHcnnyzqx2/tmHknYIH6Q1QGs66w1VkhmhjCNu+iOIOsl20fJtp
9Oct3PhyH0zIP7+4Gah+d2mvzdOraUG6JXvTTHPnQG58IwOILnQkoVQEbNLqEkBItNNEb/cv+mT5
wigfy7H7UqjT/cI05mplOvh/XtKWO7u0uE5+OZ+dRDRTI0dEMdsEpei76lCgLfIfrszdITW5gtUp
/GBv5T47c9DqvI5RkHUxeHTgIdrp9jEOFxAZGSBXbSpMcHcBuNNDkkUN04/Z9b9Bg8DNWCpuAsXc
zJojxOqGHPPMWvdeyyi/QE/1evJqsE1oh32qsq0VU9UCPZQNjSNjDTkWAy0VvQTaJTcwCdPofVim
7XOmQDfV7gJdGDfOohluO6WPO992w7sBuY1AhdcTpoDXocpo44o0s4KE+/fkj699hBQUBfdm9qXc
0Y3uVbnr+MuueKWMSOtvfGl3FbFwN/uK6BVcOcK/EnCffKHgFpOoQR7tzRtv3ftLY6twZZpFR0uV
dC+xDdqhBLo2Zhhb6d492TQDYJRsRiFvWpe/ir7VBrVUO5TVJZuSfK/Fd7knYwUYZa4BwdjXAJc/
/dM+Xthc7ePEmc0oR8E0eW2O9T0Du3QTKKHu2aEskuxGw83vBlwpUFmo8qGf+NG/9bVWF7qJ8zJ6
+ev8impb6bWjaz/wL10UW26+R2e5uakXBlcLHIYJsxUAJr50+jOgdR4YEb2xM92deyB/96d9xDi6
AkEg9GXWfUSzBA3+e8d+Rhn9cYzQoRjvgBp6NsLydq/PvXndwUoFdV+gzfR1Hy8b01inOc5j0+bn
yZlOHUOxCTQcbl0Z1yLPQzMZn+cCYs7/ZpkWvAwqXOgHr4OHEScZqREwAFBUAZ8FRQTmYmO3OhW7
hAabnuVvU+uoYZRpmjYqHCjlnqJ+a7OrGWxww+HPK9o8HhdWVufRzjrhCL2FlT5SSuHa9XVfN3vb
tgG0kmhHqM+hDIr8SMbki6guKGXctNFQyppjNmdfhAkGm9guvbpdjqPF7g0LbYQyP5R18Of1baX2
KDzJhwuACbLA9dF036XMKhoLZAIBFKPgu1LhjtcshLgwIqDW+KoJ4NNuYX3Tr1yYXT3PDLaAPdMS
E8If6FV/8jfUngB5xlBklI5Ieveez1svtA/rXKU1ySTERGI2YZ3GCe/BkKDiI479UQEh9y4acmt5
wJCbIKtXNrhI87ZSnIbiBoK45CqF2h5Bn6IDu6riG+d9QW9VBxB2w8MglUdcAE8WEBnyJF+coSWd
LaUBHdcrms3NG1koF4FhpAz5fJmD3VLjTncwLdZdM2I496oQ3C84J9/S1q4DpW97f84aR3ctB6q6
Lkh3R7DAk6kkLumE+sTo2PzIkqTyWkyv4o0Zi3Z+KpSO3KRThb6T3U+3GK8dnzJDS14to+lzV0uz
qnLTmRCMVqPgXvhZbeW5a9BBQNa5iZXRnYhCCy+mhujcFla+LoVmc8+kcUE9CqoUqKXpApDZYSA+
J0LjriiaxfYTIG1uNWHSR4erTtRxMDa5eQUFC99EDfKVTqL73tULu5bjLSeKLCWsRaPXQTF1zmEu
1ZK5U6JyCN4lAp3woWqT1k3UUYmGVPCgqCfnm9GV1qkhUEx2M6vOwayM/wQAX4lzqjFMJrc0cR6K
pO1+cIrL5JaYa46chNPR1QhrDx2e60+8IBq2iLLvAAOxr/pSluhRt7l9Wzi1Bb70WOTP+eQ0jasW
fXadFsBxJU6OAqE2JO2rqjaJ7UFndvAwEKGPkD1LwYHZC6Mu3a5jFvOMfigaL3c0IDZiYtvexOwq
qEoNGaUSU+Y249DmfpfHmvCQxtuYp146R7iaFc+N2+u96nbCQqUuS5lLGi271uvpydG46WbtjF2v
SP3UVnyM1Bpipq2wHjBYnYfNqCnY3SW5XRrmfLfwju69payW3mMz14MKAj753bLE5SFFUfJKHzXt
DXsxN9GAond+tNXhOp0Z2j9M8ScmYr/K09jFFGzXXOcxb9khIUOuhISPvP61cEx2HrTWaXIcrWy4
tSD5HJSiLu5B2smOTSkSd6ElDvS4VH5sK7GLgSoBrmyjMIOpi53TPLf0YeZK9q2CsvN3hReWj+HK
9CmbQFcY0CRv7s02Zj9Ki2Tfp66i15gs70AJp5mQf+5161dlkCLUQGAbTEmThAqGW58UrUiw0U09
4G7NgzunvDrEahqf+6XVai9rFPpgqH3cROZUzU9D2zeY7SBDdT+Wc3oY+JxGWTn2x1rqFQC0leu3
ZLSW76U5qyfdRMEMEHkF+ztbdu43AC2FZqfGxMupKO6bVvA7p8pn8MAuC2b+ayt9nHhjhn3N83Ms
tPqZVloXjMQCI8dYxFrEVaKWQV8lJTwxMcCDYGlpgmIAL/NbZ1SXK1Cdm1cTNYvDSLTMGx0+e1pr
gfoJM5l3pjkUNwrOXaTTBgUMoaV+ZoIVxyUJ7Z5IOvAzRBHyErTPZoZ/zOwig5LskDZznQJ6Xzle
KVh1VA29aV1raJZbUlUT/sjShsgksf6lslrrJJTB8VOdzXf5ovdBXCvsR1eZ5HfH9O4g1Ho8kIQl
V3pJjPOAgHpj2OmA38ehT1JZhXHTq3VpwG8odVjoTvmtRoMlPTiT3l5Dprf2ElEiFtkEOnKx05y1
sdJuJ2hrwbs1w/SQqHMGP4btBSZqxF/xlbSdI2WqOUj7oEzCF5ODH4cO15iEROl7qhJy0BlIAKzM
Hr4mM5wed+ryzhjwMjpmA7Fxj8yc/17aidxnVtKEvFysNEz1DjpNSm8fRV7YIS1pKoK0Qv/EVZhN
ruqpGgqXsKGugXhn8U1Ssh40j3wYFrenqvbEirQH14ExmqB1ULVHjEHoXjIteYCHfeZBwHQMMk0V
R2FmVaRbdHluDAJx2IUOzT13KuOuUApWe+1SxZ5OYiswxsYs3IaUmN+hehrUtjp6ZjskoSnM6Q3X
rqGnctTZUXFerTjNH+ZyIpU7cdPwprwAwisr2i/MGUAUPDKCagIRR/RLVYgWq+PZXFDUdpfRqIKO
EHbOzV48Z6AhCcZ0WrwOpHHHHGgqL7UHJUg6kDVUqYO5nhguv6lZFmGU/c3ul9nLtNln4+CDYtof
myl3M03jQaU2aBAuQxssVU1dnheAKph2GSRcQSPIcYo8WOqiWw49mHMSl9uZfjfnpDq2LNavq8b+
Nk62/mVpCi4i1qjN/ArJTd1Bt5jNRphqasxDpo2pc4jLpfttxPMCFTHWh3RIoQZSUOV5HigKDcnk
qAFYQew7zW5tsJEoiha7Zktj9s3qsjEPBxqjTjVg4ttvi9I4k3gZvyCpMG6KCW5tStLB09GvDzSn
NyO11zqvS9o3Ja2z68Eunaep1HtXH1Q0z9OifLJR2YwACTV8G6H0qtTBMmyUuuPSRJ9uKwTDcDCs
xm250wR0qpf7gqS9q8aJGaRGb3izNRLXMhw7VAqOqaMYYdXjKp3BSpPa90ZvKScQ45jnzsHadEPX
gqnulLeSEsXVzbwOVBXhZrI6QBkLAywlRZJ5plIA4ehk4Nxo0Ok0dAqOMB3CUM2QjOEIAbjQmlTH
i2tDicaZgywzwV8hFRvDJS+Wcz4X6Flit6JxKUCOiNEXj7eOc7YzON/K7gfX1uLcV/slf25blSGO
j/1dOdp2QGoGNWIy4u1MEn7Nsae3apVN3tRTKEjkeRViIhA4K9FO7ti2oNOmGSjDh/FbSU3UMVqu
/jSI4IcmppASnObY7+tBBAPpjEPRjnoUN2yCdzXLr0mRygE7xT63RgJi1hERr2al9lVZ5tglaKm7
sVX/NkXrXFtZqvpdwcZ7kFP1j/ZM9at5KSH8FU/T0xjb7DoZhwJhxbLuU/RQ7ureLENrYFAs6pV7
zR5yz46X3C3G8YHHuXbbDtWzkH3Vblqyh7y0xyONEUPGhpMHPiuPLfzbkzon6MlYNou00hLOgc6L
9bs1p+JsGwl9yDoFvEMZATtMbLTKc4N/IVjGubspGLUCtI7KQPAK30dpYn+2CWTRrKQ49AlJr514
rgKRt23UlPYQAMzD8L2Vb4nVPU6EARlpgUjcQMi9F6z9ljb6HMygEr0blxo6XbHDArOelJcm61WP
J0t1yKsEvItAkHmEiM4XooBq0YTuNaktx2fWoHSuFfMeXAh17FuFDs9X8j4LWMbYMbXV7zGzXw0l
+9m0lR3GgxWfYh5nrm6n3VXfjuI1KZFnEdP5aZvZT2cEoY2kJgzs2HqIuVqciZXoaB0n/A7RAXmx
OYgbmi5tMLExO02I70GbjUvAnNj8rpQ5YMQWN31dKZxg7Opv9azox5jbk58XYggrpam8uGwyTDJV
449SMZF30vTAnOmLUditOyvYo7KNb7nDj6XRI8hNfowIntYsGDTDb2f6oHU0APfOCbDzKOEaZEio
9mRmiU8y/VEXhW+M8wGVqqtpmM9KXN4uJgGjejVIH+WcdPBBI84MpyE1bobUuY9N+o0iSXZpUdwk
5PeU02O6oFxqKXgW94FZldSbYnjvdq4pKO+mM45aUOd6oBdQRCmd9MtAxsm18+VXqhFPoo9cvN8P
bakd0rEOLbX3oYVwEFUZTk15IE7feSJlB4s2x5m1wmeziEyr+A33ofpIon9W6RgILcNIW4kgrrPc
pbS7XyAe7yGOBaUFXkwyn+06iXTC3gjHABxJQ9XIr2fV+sKq8aEQXY9Etr9p5vx7VrKHgssiU917
KZ1wgUQdxH3rs6Y8oizv0ty8LweceLsZFW8uOs8QNdi4DDgbwr4XGrQ7+uxX0cx4wheh/LXaAAFG
u9YPbZWE1EnetFm8VWP6suTpL9pA4csZFJfkmOHslsCIyaNVYyJhWpA/8XiI9BrrSmf6qHbVK7GM
G9RYT/PIj8XcXxEO5IbRTYYbt/F9nsUu1xaAYKr8JNrXxNSOWt9EVTn6Zsx81jb3ouqDxoojy+qC
tm5lshIMdnLoyHyKB+SznAVinMJK9P4SV6FptmGCdC9Rq4NSWCe9M76NLL3jba5HY5ZFeqqFNLdO
nGA3aJ8zb2yr0Egz5unWGCH2+oKNv6FnW3qGRs6NPd9U1HgqxfRMYjwFpxjhOu8HH7JuD4ZlHsCk
eHIaZXCrivh9bCwR4/gxeQzsMC3vqx7phdGeHIUFZZ+chlI5Ku1QuqpQTj3Ge5DP+wT/e4aniWUm
cCiz/UOh1bEpwCymsDO80BmzPKk/tkL8nEex3OsG1KM5S9S7rpxxdVPUGWV8EKxG37GfrvkkIruL
mce6+nen5F049nNAkRmQnAFa8ROzcleiy+eoXXJfa3W/toTu9SS+p3qBQbkqG912ULwa9RUkhHga
99VLvShRPfC3uVCfJeMKkr2hDxzhYIZyGb63pfqg5fRMeuvU/w9HV7Ycqa4Ev4gIJPZX1t4X7z4v
hD22JUCsEgjx9Tf7vp0TMTFjd0uqqsysTKxwaO5nmCK8TGDuSurRMoinGT8AGO98d8sQypCIKIq1
32NYgyEW2+YdaSvk+Yrt6BN04IEqM78MT9RgrMda84Eze9dGQS4C2FTaCzS4JkKBRK1eJ7hkRZIV
q1yTysb9MUCaJVqKdmLJ0rg4ePWr29OLq2jqWsuTaGHoufIPdyRP5dCdfdFe6wGPj6zmfYTWV45i
P9P+aDPgrKIvWGSnljVsSelbiez0u2LYsht4puc2EdWQrJ4+TBhIGt2loKB4XE7muhE3NqFqYido
vhafnWar+sfbGn3Q6CNlUby0gXuz++nq1FWKa7uTKrw5kRxzoE5weduqdA3bKK54kyGHLiaY17uO
wqIHCCkn4p8fVUdTr9dq7Y+iCnZ1iRoXwGlN9fD12op2o7sNhdTenP/E4KTTusUufkQHfZhtqhNx
9CnwscJXq9QS0c0a1ySS4uz2/vMceKdFVmlLrD85b/utHpO2xv4xcvKeyQBQpvfghdFtf2RT74tv
cqmHzBsshPJ55SdmtcNgW6mR7t1ryTnE9yA5HJQeD4nfFVBQHSt32gOpeBlV+Iz2+/EL+lD5iyfg
DafGsg71THeiJH6CyLgMh7rg4XaNVvhm1e45ZFiMqOocjVLz1FninXTkc12i960nPxab8a2taYAT
Gi5lQQYnhlAX4wv9KD0kbpMo9RyUCR/7BZuPDjfojzOUh0EJ7w0h8MxH91brV/H4GMPwPwMBmMWM
xmPRR3j4o29B64ODYqCC8csNJYYQfmp8r0qnzs02Uj+tYfef7LtUSTujYZ2Fvtzh8CQyst5WNAay
3JLasc9t+6UYzOCcITTZZDUwcccruIfe/CFFcviQA/fVMWiVJWlosBWNNSHROMJD6UzjAT76TmyF
Gl7ANmP3SsK7zbY3fV4AOmfUQiGE9VRw5Z6LLefObtO+sin+zgHRcVZHCHAZp6zOW4gVkxkd8941
2kpg9/cWlaPISWT9bW7XJ/PjunfLnLju+C66ej9X1lsAD9RkZrht22Z+gmks6FjveeleYf38hS8z
7QJ1ps74ZCLxuqqlYGy+GjV80noxyRIGz0LWCCQbTApzwSdKt0PVPwATL0CtXHbMntLKtz5nm8C7
eqJ7T6CC0PnmN5BtOZ7KDZnH3NV6xymqH9UFq+jFuKzOhsaTcV0zGA40Z4dBS0q46+XDBDfhzbF/
K9s9kX78qrXccQ3rrV7d+x54w7RYb2VJLoDJssXd9guefMlQKar+ZnvTc1hVt64LP9r+cUEwyVNy
WtvtQIb1SboqW7Y6HdmaEy6vs/J/RIN1nbBEV11BxTuydxtixmry0IWZLNz8LJLTkazdc9+Xn06P
cSAQ7UcHvlOUuGQ9pH8Rru02H3Xf7usGV9kR2dQ2Bd7WogEYmVCvLlS/FprV+eq654GuwPV0CRko
jdVSJ1GJvYxNoxbgffGCwkGXOkx6b7GPZQDgiJ27Xi43R45ny632kx/9I5IdcE6gXR+qfHXCo9Lz
kbPqa+jWNRXTR2joacGQTGDq6C/IrJzXLCLTfVXq5Mjy0nXD6+j7X4DUvt0Jj4rfX309wX+xRCac
HWSzg8mWGPd5W6P3gC/P9la904Bnjmj3xnduPRkLNI0fYrN+iGxPaq2v0qc3UjenClGOuiZnPHtf
renO1uLlYRBmakMW9lT2XxDiPdsSQgpfwsFtCZ8qsmWh7e2Mw049ab5mbfamo7tO1/85vpMEor/q
mt4U+vGkX0ROO56XnF+1CEY8nTVQvvq+GIMz1uYem16qusP7MF3g8VQgGe0XL9KuDdcvVwSFPVQg
RRBU6njfwWynJCrROAUJlKXZ2mN3Opi2mJoQRpTsHC3h2V9hodKgw1B2Dhl6BqfqeCRAFUqd2R5U
PkJjJGtyJTDzh64qOjHvt6XOfOaTmM1QOjntmVPMSpg8fQfhAmO9q7FWPFEkRcBXcpzHonLpzggB
64OFhrFllXFo+hw14b/WuGcMPMDbKDS1U3+RZvjQqjxGnWRAoNmnNUY3HqpTH46AXmV4DZA+FHN/
rtFC6Ly2xSVS9dUv8c9SHz6pzPsHCc8ziBuW8E42+F7YmDrR9An49NcrLQvwm20hk33ayZUjU3WQ
GOY4/rivMOpt1t1tvYNytzNAZ7VzjPvRui0M6sZpjBl0UMkY2VHsGPMz46sDKj4tmCyn96ppZdaG
3ZX7uPO1iPYA6252EL60sv3hSmIJxaHPIebUwhf0NkSqCAZAm6vz7bnrxQb/BcgBqAGJDH5ZoEdz
6N8mQrYYmjYsU9AZ53RqvuUku0SO0K06W/MVNZiZ+UCWZKRKXho/4n8tNtivXSDpU8W2G0DG09jR
L2DSAMLWxA57LDCWzXfYcnogYfevcliKZhXFtptfCWfXRbspksRhAzhG9aFvhv45WKrC8WF+iAMS
jL6I4Whjw1NP5nB1z4ImJFnDZvUUCl8nwbqNMeB4knj1ZiVtsIXnUWJDRE0ORyJjhL39tfpFYnLh
AA2MNWiCGF6gIisfiPpWhfiH3BAgfw9sZVHBkG1ygBbb7lDXdQnx5TT8R4B4F6u9fXZBUAT9ZMV6
Q73YtFBZaOovxBjuJkt/iFZasYOcj7zu2Rer52eLrwSQTX/pbXGq1JJP6KCbVoEUqvVta5wjUlBv
bIZJlR2+SQtvmuDmTtm8C/vpm5E+XxZxp/26szfkwUmuq9gL5ame+n+VAQ6KiarbESZ2TWWwit4B
1bWfm9m9jmYrAqpeTdAHRR1JnYfCnMFdnJwVQmDlCEA6fcKURMs3FGs4/Gw02HN/gj4rzMPK3c1I
Pbfog33Y4qiM3lrdrTGsyr9U4P3zvSEZ/OU7oiMUJZo0id3BcYdp+xe4wm2qu3sEMT3sGIE0RANU
X0P4K93aJP0ctdfGWu696wM9jXBl4TyIGzKgh1si7wrs5tfeaO4auSu7tWgihWFMtVd3w39UARhn
D1s0gNj1cSux+dSH/t31h/v2aC08vbRQgURFC61ZHpKqaMb/QjMlfGnTSelLiWNds79wbTN/wZbJ
NKUOr641h5mtBa88mPNLYF21gyMgEAfQNIlR3dGz6wSys3hxmrgMg2wiQPVbeiWSZoZXzy3w1XZF
imwdwjc9GD4sbGfEdj2j1NJPi4YJIWOGpRcADaAjFUs75sNrqvuIGv9vlSKpZ9ChXXsZCUnDyUsC
BVevyWRzqAtHkHSZn/oeE07DLoFrUuNFCSbQZIVssHNUrJ0/VLzMdr3Ya3ssDUs3gyAig7zrILbh
cwutoxyeBoNJZnBTx9gpXdq91vg91+iqYKyrlyFxAPHpURXwNSgMsLeJ41BG6i4cf19GwAEEwj+1
X8BYK8PYkTuGp1q3CSsBSnbKFH1g7xDnExNurmIJXkcyvyipwTTO4sdRKJNNAMvYMmo+0KY+DSqE
U4203iZDp2zUDF459noNmNoSzdZgh5HtBWMoTSEPhbxbGnfHp6aNg0DsSeN+jpH+xquIl8tje+ZB
2gH9e45TdpxqeS4xJsVL4wzxoKwjUOLvLZiPtjM24Fi9NbajLZPNMsVinfKIs/uC+s376m5YdweB
+5+psKA8YuBdgh/Oyku52rsO43pTeWdndo+rDanhKpOOjp+W6t56iVRYvNks6bfo3kztbXTpC5Y9
3qmiI6KGzAaGak2c1UlnHhZYJWZoUGVKZHAZQf2u64pWGQhbGIF8dPJ+jYCnD4cNQ7VommLuaV52
HIbuobhvkVMMYZ0vcKtmgZ/VrZ0gDPEQNRhIGwtzO8TxbvP/U2EEZqle4TcQGWuduF+rPXpSlpC6
zxvz02/Lm5ifgDjH8wDrAJydGaQFh9m0JEOh2u4Z3sLpBpcGqhng0Xvl2THaF3gxb4k1LtmAjfxw
PlL5Nahvy4bnkQXYBvRo7m085srNwoak7gRJuEaUptNB7LdchGcyNY5HXyAngt6QjxPDq+QQBs4P
9jZiW5kz7acDNvIOgtrpgqgF6CDBxlEAmeOBGfcXfv6gYs8+4HQKjDuax7+29fBOgx5SUwa2LOnW
IIHtZxJN7gmo8SCDF22LZ44FEMuRiTT12WXb3sFwBkql2CSkEToElOGgnf/Hms+h5jtPBkfKxY6M
KhlGlolgQ4thx8x+UcLauRsmbHCE9fBVtn/tOiWRAMClthOi8YqxfK9AB1VBcOh6GJZpL3kA+R0L
8todc7jf6LghuNhiyyoaPbFInc3Y57yHvdAEXrOHTVZbJaUe0xbT+GjD76wc3qkcgEZCe67h3s7n
M4FsstneuuFZAO0oOUFbR3IVYM+uCRPYe6VE/3ZMpHD7ftKd84neF9n2a3WexiFuMIW7rixCphN4
uO1W4MrrtGYe/ZVgIcqZYRhHTFz1WgbWQcL9W9CvmpRPfTdfWEcOoYupDlF8nfafjbGOemiSzni4
DuWOAboNSvdVzF66jiyR4h4tzz4eRleBCRdlzKXMVwTOlI48BXP55pnh2WVrvKCbYl6fkcqGZOG1
c9Hqs1uAcajh9tMUACurdKo2mIkJnF8cMyXCc2iQQDjrfVWjzDkq2eQIlbXZ66W5zGrMeAABRqgK
DzlIETC3EX2bQH5I77eZqsilla7BCPg4kBbSnwb3s6tARNUQH8zhUz/Ou3GSu61u94PnAM2oosQG
jw939J0e/Mu63LjqrhviaR0WdxVwPuyO0xW/dJdiayGPBpJJGx+y+eZRdGMhOc1hex4UuExYtwdo
pNcuZo2OW4vk2wAgI7L2xmxZtIiCyE9oW28utBOQdsfNeip5fVrCXwwEB9mpZxuAv1pM4fdjUT8m
BmTUx52c8ArBXRdJIp0dvoT1fHLrMTW8zde6SedwjTcDzBGPmocO6sFgzPilAuNkc/MTtcApWL40
d4U/PDJUUIhIvXk9bHWUO9xOFm/ISrwMpftCOrjxTPhpyz4WFQ6UBYiHdvnU6P08timzmzTsLxav
d5tBx1bXu2YhBX7EbEPqITwUQCnvR+r/jKWX8hkN1wgzDgUW3EM9nC9C/0mLXU0YJU65wAwZI4vB
y77sBBiGntivfrlT4Y+wt9iiO40c3cq7+TYg1vkXafMH23zYIjhW6Gbt5468Wts/Y9f4iD+kP500
6I1G4dCDnbnM4zPXgOklPCsscFTjzZVtQuwda74nG/JhB3uDFi6aSrrt28W0xK8NVBggDRM9l7EH
9FtCRKMClimde65+94O8KjHv4+ZKaT7GJidjVADfMvgCQquo8YhNBJqiCpRIkyHxPGHsypHjOTRt
oqyPVbyXDSJ2THWZfG83Q59RR4XvgEmILKTLR5Cmhu1pC2jiYcYmZkta5iUQa8RD+4dOYukO5Yzl
eIqcZkg0ZhK9hkuEQhkkFdYApPs+KDjkqDZdiNmNbpgNHmhH/k6XKLY7nVbBlIY+EDrwZz3mKcfu
iw7cnO0CB6HVBf6M8eJTnFC9D1p9GzAoPbQzU/P1/262BAaN4gBXhAztMsgEkk4NGtLlFQUE9lTD
fQZjRRpksqoJohossDXebYzujK4HjarVjDEPvoV5W3iZgpVOhk3eI7LXjfW1NRfp4Gkg3wPIQ+m+
RuIuI2yv918CM5Y72wlEHbHP+K6cP+z1d9u289L7u0h/CeBmLZobb3FxoJo9uLsYipWYTE+dDPFt
H8sBEn0yJtQHSw2dHgMqvJpd6MmscT4mSg9bQDJfVfvOWfYwYQAVJYuIYJj6mtCNsg3xuTZ8Rqtf
YwikCWVR237qY6V9iYAhM+e8gTGNrfWy2jkpJ2DYEfBK8kfZkNZDmCqz6szBbBAP7nBfyM4u5dFa
4MI/wd7Ix66fSKvuw249aHr8j6Ayu27ElEm+ldhv7R95GMfawY9cuh2m1E/IjbEGOu8FXllEebft
f82yr50yhVXZDhEah94iRbO+Y6k5i1C76NQlQ+gm1AIwzMpkqUXMZysGKZzOOASINY11O6aYRuKy
ITG69LSfOJqlYhogxtumxO13FCp4YqK0430aWiuEH0tePQhgsg9VGA/h0+A7cbc1Oauwa1yXibaG
dOIsc6vbg3hv+EW77z0qfIhnui1fx/XiDm8rv/jzp7Be3PGHRzP+Pswm2PMZPlWJQKVBxVMwg6xG
QXThKIB7ay/LAazCJerfYWqa4cwmDlZyhrXPRvQVzAPp0X+2qxfP25BVCFasXrzh3k8spnjxrPlW
bl28kEvZ8Jd6xuKUql4DDYgPSYVz2eHsBkW4TMnSbflkot0IOcUmSbYSnm4GSRwLRndI33w8tYj8
aD8W3hUcgIYH8PARLaLI30jh/o5D2aoTxG9JhaadrN+CXdppSrZyz1srnx5/b8US17v3ZEuaEakq
FZAMaN3ath8w00233lgXNFvXerJ2YCeeVsZPm0CehigvAB+KBkxZ6GTb4iUIbsGFjdJmcu8qHFLX
WVOPWIUZsLdAos820AlqD/6zz6hx4KYeKmjHIbPSzRdrl7+qhgYkgGsq7okP19n5NQzrExReF7f6
kZZJ13LaEb7d6i5Mwp4k3RxAFoLUVszeVIcvA8UGIZAAUSL1g3oZ9lzjKbrUdXsOB+CcLdQ32jkv
3Wdb2TflYMjBIFQafjfyPRQQF20P5ClEZSqPvkFX1sF2NwKe0uUDKFtnOoITxksADcQI6Ik6iSVn
BF3raz1LBIKqG+nso7cAxnlwgh4ue1vdHOPs+/Cfs2F5GcQbMkUOfNHnKdi+GIHEsLvM3Zy2j94Q
yZE+Wv0gDL40sJTFHXKlu/0KWreb/9oI0iamu9irnwL3y6d3IXHCoosLcmKlPVgKzKT8uxufLeuK
AMeibOSRVh92/xqUzYWr4BIu6Lw6ElMld66BklB/1ij4RoGABOVFHJVKibw34qQDlKZ8rHK28LRn
ePfdJ1u+DBEAVWHyKkInLtf7A9AQEDH0FtA7fUEcyIuQyPXYYHlnR9fNnKH0zBYM3KIJTjV7X1r7
qwYZMILeg3ondXmdEQ4RQP3jQpkHPh+d2rntUO4oK7o5xJ3XOx2+6Q2qP8TR1fTkud/NPF5NcAM3
iYUAvJrrJ5E4cKbe0WZ82fpSP4op6gXFR4NeucxncG6GzQlC4OOgumr7P0c+D7qEOstLwf8ePf5F
aXWtNMu4r/ah/ftgvfiMznITKF4v/UqSvlRgjU1Wgt4SIwJ/bDzwEE95fpQHFY3H7U0O5b5FFYSo
a7ei/Lf1kIk6TKchvBMmkwAiE8QL5AP7sWSDY7agZ8OjVHEdIw3nUE+Hbr6rh4qK4aeHq2gzY0xg
n2twxbuHnwamFKGCW+Jb4PwBIknHdk7UvIHa965BDxUV3mbh9GnVHkX9IiHwglIp1sEnmTAbWBOI
FLqjs58PnUnFys+VxmYf97KxYiAj6sTla76M/y0cTio21A61i+oBuLSledf5+HszqFfiaMEuvvEP
HVoIiGmvK3chDixqKmPqo49pE18/iRI6zD/RAEuzQPe7DNDoaxQctlGn4CFx6abiQZwv4oTFT1zs
8JMGZTKUOWk+pOwyvmBXWzv7BlHhK7NS5juFKSGGlw897ofbZWtXv7h6uDFwzLRab01F9p3+DYZt
L6L13JLlGfz/NPafcgTegHgFMcYzt2729oyWKOZ2eDBqBa+XibLDJ4nDGmpMC0iXq9aEI+9qcD7Y
OsbQemDSDw/BKJGrB10oPUxb8M4pUnwmaNmw7BuC3kd5T71hitGzzoiRwjfDGmxRWnOOLvkcOd2p
WT697jdYEWTX/eNutxPNjfJ/C7vj1YjH6JsKWAM5wVGjuE8WNqQYe1YaXAqESBhCY8o/WVXtPQVm
xA92A4ctE3Fzg/9l7W2rvIyCupBCpUsNDL1s3ht0MdHyVHYkwVp8MoMVURQ9/KD/Cxg7+8o7UH0v
y/W1AS1V06Pl2vvRjXLAt5lCA+9aL6P1oecpXvlNVl/uBjlcs1wfnE8ANkDaAKUM6AO1ZHZfJhOm
A7KeVfkZeq91vW86kFsWDE0k3SkI/kLrDwl4KfpeDBK3sfmOqnKngZ2Sh3YQ9E/YRJfe3/flGjO4
Ba/KAOq9bfrazubsBfDYw26sgUJh66A9hP6LVuhVoO/zu7OOnpymSbcKcB+mVonyyO19YHUpnge1
mawb8IwjBouDSS8xWfbIUXNR+yYZZeOEc4mA+tVBebS+AirSGiNrOZNcqnON1wo7IAdoBJKAYR71
YUc7m6Td0JfX8mTRe7sC3Cf84ngvrYLwu+8BuFXJ0C47o6vC3tAyqQ4FPLysFXz8QOrWQSE1ECrn
GYHy8QgLkxkJD9Q9W3OPtxgTHxYDu4lm4GHTEtVpbKwtAV6P44bjN3dtIXsnow4+JYoErziiDymq
qQdUK34zFSlTaYHh0euFO+tTJOsdpKf7gJM1bjB0TWH1DhrgMHYuBpIIYvaSmgJxWZ+e20Gh0G9n
bkpkyFi7GsKjjat0dsZ8ljtL/jrWGCYQcNfJKugfHc2LHdUfo70kruE5heIYfimen0BaCDBpcwgG
OVSyyZe/zVCeJHQBflseaaOOjoqurmvdmhBvlcHWsaN3IKg/IlRjNMyfrOHXsZ+yeoVCoHHgZj1G
zudD4hdT5iC+bCh/Irr951J+26AeSgXIjoba0HZ3oVsY/ZguCJE5UCv66KBhKa4ELzQqMAG+Wmmd
zRY7bN2jhrQNSWzefJre58VD8hQH2H2Tyrj7bVIwAu6cXQnONfEZQWHs95LoiwJpAIH8G1/QF9es
Tx3MSe4DoAQ9/xDQd/deYJxyBhRBm9c4TxEkceHgFTM/Td63Hfw6rIqJCuKgxdhgwzNv1lljvsLu
ieM9G2brv9E7UfEZOm8RN7AZwEb4BAnABb6U6D/WpBEuQENI9rcn4Npx2UN05ex6jaUC2/sk44IX
zE7Wbig8NaQSQu9BQWI/n9SGhF32rwG6PcxsZ8GRkK0fEzuC8cYnh4+gAttp9WuOoJBk22gTawCC
gQOwSq7FKvTLSOusDC+zM6SwTz5Cp0jjOgTC2vmeF0vslPTreQjcOg4dzK1jlPgCaMCEkZOL08C3
QzD/9v4lolPchRe7JfuerrGPS7hG/6YwV+rJoHSG/NJreJZs6Go4aIgIiyVRWtbvq3nDQOmCZjTO
c+VANDdd3Ak4XUcyDiNZS8XcOyGaDGFrkL80twmRdQN9cuvMQ+jfGkGw4T67/KbsC9L30DNNuN9z
0jYzhDFvBBwabS6Dc53BsOi5P3D9D4Bq0kw8X1GoSvepNEcdvEoGJmXG1R/bmFgilfUEYj7vkXQL
aHmuBdICy3ydvZihpnh4D70IPpAesr3d/zy0Zk0EXqvf86AChAjYCSI8AhVFReLBLyiU+Q340SYC
ysB8aJZxj/uzB/faurstiBN00Wx0lg1RxbUC6iy5OiwkuG4423UVxQpMxLqiOQJC4OH56GD9XI8F
gS4GSyFpPZ/RISU+2H6BhQNHyIJjc2EY79Zsx2aosr5cdiHkFr3NDnJ4ZXjm1681BKSMdtu2HRwh
QLnSgzQeKueuQH3Qy5x3gMgV2tawgj2FAFMW1dAkVsDv7G/m+teyRMfj8Z37IDXs5TJBd89cXiwU
J9pnJfS74MYK7PyOUBn1wNiAkQQqOC4dZktE/l0CYe09Vh08F/Zk2vSxtPhdQ20yUWiBJRGxBGTZ
z/5lGhCV6EHT0o9Pjc3+1OacPfw62AS86FrUGGGFhg54hoBSqDMS0hBAsPU7bFI9baU59fOsUqdy
bps1fpea/PbldBp88e1v0zNerrqgCmq0AQEexIXEms577Hb4SdstBqRvjfMJ6FaXlQ3m3SUJRNv/
KJe/7qY/pQjuytWncQtRilSAvaBGgDZfnxru/tXb+NuQ9S2yBDpOULqmunPHJzv86b/QW8B5EqiA
nkv6DOYuixp1rvBUuQ5oRtMdaBd9LS60n8PrXB5m+2OEDCkq0dBDWruFMvGJSSyI/STTOA5t4coV
WPaTP8E1e9lF2LPhoMYaLymbt1EDWN9w5yBQXwFNQELkhx3YqxDP12UTd93af25v55s9QuFW2P6r
ab/9iqYbfQG3HwfWCBHyHK/ST+GBm4ClrJXZASzHv8AzbH8gmXLF8HNqhBNDUxuPa+qbb2yhJaut
Msuht8p1cbfBRi0ISSn1EZriZOJdrFWVWC6LzZj3eGQMDq9t6R00pTF0aimn2K8o6ww7ZVh0+en4
ui8d/2omeHzQOo1WqMnAyDreqSp/V/A224IkQ33uMMfYHU4ocOKO0WSwg3x5NDCejwaJ7Ggk1ht2
FuIQH0jNLsNa58QfCsNAphw68d80AZJo8rHGSk/UXP0OfwxqEoGnQNtrDGgIi+uxMa/QrNrDP79k
r417dc21b49lHR0W37+5rcBIcW2kOJZ4xKsGQINNIXiQUEcgKHBdClWTz9DYoFeAjm8S5u5rXA7w
UAH8oFiZGVblmCPiyP/05YsCweCAuHa36AnrJ2BoyNH0gBU9oE5d/9s3a6IcBzgDfewV7IcB3j0c
hRpbdHoRSeR+KyiqXHw9IdhYW3/V/JFd4xSwnsLWIHYGRJeVzIDgak5qCQtoVw42BaclHEjtZWLQ
0KzdnUEAEJf4TIhc8CX4O47lPu4PCdylX3yxJKKd5sSWCnJB0l8GK9q70P4r4SciaNHlhzkwdyhK
cRiAyAob3wwWxwPPzhtixSFUZyskAqFZoEv3QbOVGXPcY9j9WtzLW/9fj0lZomFZNYXaWvSpN33U
WD6bgCOvltoz271FAYNYeUhbGgB/Q2u20EQ0bK+le+kjlQqx7Jq23Qsm8f5h0W+EwtQFZwKBKTAc
biCwcrzc86ds6Dq040HikO697Z5Us95r2V2InD9tLu+2P902dlmlt+N8ufgGjS4u6wzOZ+DWywzt
GoPiBUIvLAwiZQ0/aD26F6dvz+iJcv0/is5juW0liKJfNFXIYUuAYA4SlZ42KMsBwCBnYL7+He68
sF0SCcx09z339lJTLuLeSaYAUSGwgf3sIQ+yeKX37zaDUsfSD3vOT20ot7HDokAr/ng+NwalJ6pX
AES/dcxxh90t7MY+6tL5JGZ5pbR7UdkSOSrbmri00qfyb2WhPZfnCptD35XROkz7ifct46IdGOwl
jrrFNvW66Z0bWey0vN4K/FDPMVDfemcg8GhE4SLjBNF+28zOpvU+2J4Y1qY8KpoxY703hPfX+Ser
a2NA2y92jW6eWkLRFDsx0q41IxU6rx9aT1/7P33jvQuXuhtfxwiy3BXV3iyYjRNvoThGlJXv/fRP
unzOVrLLpB5Zfh+qMjuyPOWQAkSsCoXVexpjjMsKlJGy2gOtJ/D6D8XEOimAmPsRi1IbTqWzz6o/
0qsibEyA7hn7VUBTBnlupX/Riv+6CmRP8EqoKii7mhn1vF3YZVu3GY3EWw7fZIovh0Ijnpv9VPIP
Tbmz6/n09Ev53i8377feoPhM9ZepYT2OZh4T2HTdAbnXy12jmu8cN6jGJcbNz3jRhn0ijl39KQzS
IVoYTV4SZ/S3fbKe5+EDC86O+v91BuF1/TaSc8wErwhNmrSpJnaQl7pQyWN1TxZl68iyY4umZrbS
1278O64mTqh38HMY0/Yw6mJrOFXgVlqQy3ZLsuY90bTjYGqbGqOEjLNAQX6NOUs4lywyRXW04brL
bt7Jic3rsGhJArQjm3M7x4++0l7sQQ/apYxAQctNP647T9z1uPlTJPeu5tuXexPgZ6BupVAJjOZv
0QlmyRDTy31yyS0ci3BiQAHcGJLvgpNdy48Sy1G1pFu1MrEZu4ETl+erw41R8yYM+Xsy320drZtC
2wUlYgvzvddddkM3h2dViJ9zt6w0CsqDLHAOz3XIJsOQKbP3WLGDNr/o0PXjQHlapofe/baJMtTx
m5WJt8nWR7fqL7FgJGRjIfb0i4X0gdF37wzMW6v4IpvkzZJkvoKYWqo9YFr7D6znD86Ecculec6q
6iAX3w8SLbui4z5y5b7UzBFtUV1lU/mc9+1+IreLsVj83yxYUtOWe7zaf0UzXnPboaG0/Fu24q7Q
U7FviQkFpFEP0TDncGmaF+H/dSzGfVoiIODTD9aAJptGMbAsBzPl2Gerj7b+QgCX/EuooRqRCc7B
2VNBn/vFAaccfdy/BAvsZTP/FqzLwlDV5wGJq05oVaaiq21bevrsbNTFqVmbT35VHJvDdLeSfA1j
sIZgdbw5TG11LQtnX0y0435u0DOnWMU8ZR4gzEMdb/B2VPaLzOeHPlY3KzO/YhzVS1Zs6yqDfrS3
qdXhmbNDhlZewthbTocCBJO13xQtZfLqKrXR+Z+X+Lp0CK6tEXq+FWoi2Qm92pZ1DSWWb7PuA5MM
E4gZo/TXJCzSMWGXZX0U9l8HrNlbkt3UObdqxvKUsWdWm3cNax7skgk1rAQp1/s8bkOp3L2Xaweh
x9jxRFCMf7H5bUwxP1zK7hbjAnOg/2LP2ai0doLKlszqlNo6cCxB70Akdw74hzUf4rK8ONQymFF2
GteQtnLh9L51fZ4ZY7tEs+HtdX6p1RstakT3rsnsQ0N8T6tlX7buxVD4WSfa67FPArtvP1VHTkja
kP21KslMkJ4OBum7rZZ76tg/iR9H3lheTebHBrceYFiCeSjekzbrcFKMTQDz87FoK/ra8h+TwB3b
7R6LU5wXEC5zZcQ021R4nppIpjQVLjZ87xurY27krw62wpEZzVLUZigcM9/F8xzVNkqFPvRvmNZe
pMZWZIKxaBmznrmXe66VuqWWQXZxVg4P34Vp9Hvuy6zxMlphhZzfajxq9TV/tpK+JwKnVTBWuKYX
ZaB/oKD5fWMGeV1+GP14nmb3WmBLwImCh2aiHLEBEkuXnCb3rVLrsF3lEJCbAQ3k7wtZveUKu1Os
xUbYFzzAbdbeajCXftEA4uttJZoHMFWxtRbrr7Qw31YgKAnWgqZ90oyM5LAo46LXN8CdyMpY/1mP
eLVT8WKnPMdyPFhDcRmoaryJD03A0E6DNoeL5NVUGROIpnnP49neiHoQjK7S9z513tM5/a/s+/+A
MeKTzBnnp4y3ABkp3wWtc3Vb4VTalT8v6JpN5v4irxHWmBi4RmYbFPLf1YpzfDKJAXM1DxfcQGPg
kZ1qq+EVHv/PChEQxHHb7ytMtf/Sbn4u/gqX8thBJDDDj6yUMVvBMjdek8qSXD7ZvnOzYDSK64J3
Adw+nD0OHJu4RtCxDkZz4lkY5jcd6NvtJuij19E7Qa8WZxaC+Q1UnPkvs7wnvelUiN9ULqQaPJVF
TiP6d2rvwjqLONkuy52BcbD03nYlDYAJ/tJzJPhlvKPwdnh0iw+zTKKyFQeVlWeecVA/I/+j0wMm
hn2taXU3Q2mT1+wYjHnT4Z8Rc6bWChI2f3FBZsmICG2rCVu9O7c9xkbX3Tat9WPgDs7z5NbJQ823
bLjU5MT6iXgAxTKYfvdhLvh3NtPeMXUDOEmK4PXWcEDqyDij6wX24L2YuAiCEWOf13/zCKFXRsSP
7GMFpDdQ6BBh9vCKmMvKgOX8nQ6vE6S8WP6ZXOCaPu8q4KumYIBQtGHFON3Ri1eHe0kzu2tbEoIr
620q3hf1e4zVvo/9k2v9rTT9DFi+XzM38Ecqz6K7KH5CwWntMldKUOZtEMPe80NdXRFu6kGeVOcH
bm3vbL8GVqOzYYJmVX9nlA9PpyhYGCPF9dGXpItLxu+V3Z+zufpymj4sm2MORh0DgHArXzotw+Px
VFXy1yaPI1l291H9RxACY+4WVrM9mXETDqSE6I2eYxv6bL31hCDwz5XDw4TwxSoZLnSLtlyvcYOl
3LURJ2J0a727PedC5jDgKyPwkGu5rH+8pLoJcDNZkvzhaiEbcpmMeRurUOcSL8qgyp0WjxFjKJoO
9iKm8Hse4nUOpMtvjpL7YnTWLYaurSSKfCGwmXpXO54ubmxvZ538okmcRfZnpePmRDzpM+f/ks9U
A6iN6CzrMp7WHETZ5e8yQj2uUEB5bkdWCT7K6N9BOauzc9NS3+SFf+vSsXloUjG3TPBkw6xXy8eg
16emyiM8E8Foqu1Yq5uZTRe94tVojUsXsz95mt4SoWObSMNlfnWM8dT4745rUw1Mt8XRzn3CokJl
Yf6R/7KGaY6lUXRPfv+w1UphXe/jLn+rCQjLKvQf0/g3JrihpBRvT0OwbBl3eubOTd+XaWK2XXdM
wmfUKSmzo+sy9JPZ8N1qWrovl/W1KFjAtjL4K/z9hAdJxlUoCKZRbPdQHCND5vzOBEAIA74OPjrr
OqL/jQeO/3eZxscm4eepj6W5HqQ+MR93P9hNiLNo2EyS6mwWL6mfXH34ZhfzHV5k/GbeI5kwrzdU
6KsXps8+UpbEFlitSy4RZTEj6Phrnhk8d7pXf83Jeug88WfqcvoODHmChCavZZxmtHIzLhVycnPj
E7w4OnJiOrpXyx/u2WBfrZbcI9G9DUB+qY7+lUy7psz2ZHVStE1bVU84mND7c+Pe8TvG0/ORSKMy
ZSqix/vU0ikRFB7bNUoSqlmLrO6OU4UpnFBtGHdeCEUL+V4FZtMgPNJj7TPByVoAgga6x6HVy5tM
gFBt3BiJyyxhauddvAJLWbzUw7Pi64ujqMtP8fT+ttp4xAOzW42JlXT4FwdH/BrN+o2QSvDD5umR
TdV18Yy3pU/fZoa4LrPpuCjvc64fOyw2o7OcF1Ux0ug/HY0Orp70c2P4pBipP+484BixL+BaUJDo
cgDTq62/cXhHbeN0IAUenRas75BZCLW1PNJU/h5Ld8Wv2IHt818yG663jbMcdNjKrtegv4buQ4np
240J/jBER2FqMd4UZWBl9C7dAo7h0CfXGRSXPidHwYIHEgzgu+fm1uNq2miW4wZDmhU75VtisyIi
uzRPXG+MpVsOD+G16FvTxZzs0Fr58PTqI+1HfwPyxEStus2Er2ygTertnHvvMX1HqOfJn3Kkfh5F
bjBr0f8VwGki562xrRbkjEknHuLUbR5cbTdCE25x7X2sujyWlnsFd9tVLiuKdZ2vuCwehDgcrF4F
buMxrp3yN+bYEoM6QmlOmlDA2sEor+Q9d+VPW8FYKV2rGKsk5B485bpWxHNIHsxrjl+WBMloqbiN
MtsLy57Ca42z/UIaSbRKHm7f9nigk/Tdr8rl1Dj+u8ZENuJt/msB+9SpYpryXAuZ4MnhQ4/pKjtn
1xnWyX4KFo1MDm1BiGEpyXDKmPOK4o+QCdcEjWpdOfe2g1MzINPrsv5nxnrFSV9f5057n+v4TrQL
HXg6vlHTLbCT2JHLhOp6mNtTPg/XhXgtuynYk9X3f/Q6I+ZnOnhNFniuoHMcxvNaFl6QDUwHM0b2
Y5uDSLakhbc11mLujS6/VWV+slVydugFBtm+qwxab6H+G0bnJHUqZcs8arX47h2fcmNwDgNDx47J
mWpHtDUjlGUPjURJTB5l4KT6Gcf/nT2+1EnTvmq6aHpORoT/SezIi26mEd67j3Zs9oO09nRL7Pmc
XNSUZU+A9lZrOAkGnaBH0YB4jyzNsfbKqpEThlPMNNmQXMIJW27S7LXvX3w8w1jrNviTPuYWb2c5
Iqg83W2KkbvXuZxz8bbQUw7ysf6VKf1XbbB3kg65N9x9LueDIiHASs1fzjq9ZhIlssnMgz6xZdRu
P0fWyKaJHc1W8Z4a3X6wqjdsJRuv6L98w96LAUE7V1k04KDZ6KNDupEZJaa58dzpCOkPgCoDjGxB
3Ld/DKRINZePvu4/a288+2K+OvP8NpM5MuMO0mP/zJHx1pr2r9ZfbpqQ8W0l3EJKfIdcNCgZFCPS
BhnC+Hxn/n5XrXYx5uI2CHro1fnVw8eunFOV1QRKd8+6YARhjEn7xqHmwiInZcAWEiqPsrkbRAHE
ihaI0rQ3X7WkeNGyLCgZ4najjZQBj+vxWenrh5fFF8J1Xk2XNn+FxdSFGbQN3nXXwTai0F2Skzuv
26lCiZeYusiP33RFciHdFy/kciECYN9nmA+UT6mTokNCOeuIlqP/FJ36zdhUfOf2xrfSwPDTI3aY
c19ZtB09WAdObTvf+aAcCH4UFqvpbditQOer/+bloMFj1pS7Oj8I5pss6+4TXUPpNJHuxpteyVs5
OSFwx8kZUWmq4e716dGbxNEgKq02MPvaOj1tHmLy4JT+0c36THDNLmsQMekGRZ9dx8a/KnDecfaQ
0utgNvIYLXK4OcN8SJyEuKDs/Nz7aaXWRVVPgcK6jIV2XemNMwvYuXZPbT/85Iv8ruw4arX26jYy
3pb2uIn5n5vVDUnRO7QxD3pa7mo+4pbzJrZlqHV8OUQ5HSsydhLdexlGcZwxDmHzOviZz8xBPzoC
8904tsQnDKe1ML5pWk7VUoZkZe7nAZh9eMkxEy062oxdB9LHyZ7PQQ2drCwVeU+Pq04ZpmnwLKn7
z1oUWAqLQZDDJWVAniSY5Dl39X4ndSMcWZIrPQyMVkbugEwuk+Pe6U1PDlYgHuM/MvO2Iyxeyneo
rx7GQwmphVg9tP8ZGrNzue5tYX9zOr2nfbvtaFoghyLhuAwIvtdE8qRTHPH2GECShZZElmneFtMJ
+JpxLSevMgHLrNwdhrqj57FFVyefdihCV9nnuknvZeXsmjTFDVK9yhVsvgcDUt5xJEXDan70KsX7
mwdyMs74aXEBWm8edYBR6xjDzJ2YRdhz/RLSgYg4RTbNVaxI5RtLLlwm/GYXEKB2GCEtUlhtq+QJ
xtik+urDmsgkEYB1ot83g3GeF9oxNaOv6FZ56v3+PA45OB9EcTICdfOwaut4sCV/9knQGtE5hU7D
5zgpPazxJa3moMzh2BHtikS1WzJQKSQGLyXlHCkK4isyhLWbkRoWYvi4iLC2PLjg73NhvaZD+Tdn
QpFlgJt+moZkbN2IIfmbw/JtRFF/TupfLsuH7PufHiuMpkgWsY2d6Ptz0lF4wYV6HPatX5BUUG1b
Qdfc4uQosu3IQYABjtMOcwAsUlEX11F0e1c4m9zh+KnoeT32Dhvpzo45MEDRbDDLmuuzKFvAd4Tl
mepEQTtVhnkxtTGaY3RXwwx9GMBiGCFynP0iRIZc5wFvOt4ugVBwRvcP0RdxIPVXvYPhI87xYrd/
2V4Q0WBeYCuZUKm9NY17LRenyui37uy9jM9RrrVclhIHsEIzEckZ0pDoopHC2d0CCwuv35PUtO18
7dqUPYZKwqMWCdEzXGs0uo7lf5ltHoemiHBR8TbEoabNZy196Fb9UTPLNlBl47E6Vzlfa0qaVmlG
GeaUnNl5pr1lDGYzhHam7o/Jro5W+WtJ1a4tk7C3reOcUJS4emgM43aeffRtdiJUgH8rN54gECUB
5/EEhm8aI+sHnuyYLglFQ4MpDs69awldaSLTyFpgYVwhsNgzcDnMR4KA3b4KM78QgUfNy/FLyJqh
Uh54XkFk57l2EJSayF/js3LSE9fvxmK859VYe+ZiNz8NG34Do0YtgrnKyyCO8/SHbungAPA6TXHR
Zi3Cd3ixpQYV0O0z197m8++YBmusUeABGeHb2AaAlyFOzVddG/ep1LZSYBVuFuhUYuSa5dhqrx7H
rpIr3t3+MbQWVzJT7K6/GGLcuxlpUP5PYxbfxTOVqU7csJ3nax8PN3K1dusyhJXt8Jn9qhDxNHv8
U+ABUHrHiVF/WQ0mJ4RijdKAFbPktE+KOo5EFy95qdb40dUuKvL4Pnf9Y/GB03z/Sb7en5UJU8gv
Tw5nJxGRtkjUA7ZvimVbzV8ZyNfsU/bb4n1V2SGOzetEFpExlnyV5ltCFZPZFfYssa1THe1r4ptY
MM0/mdw6BJMMZMxjbMpbNWAVwjnTM/NJKPRklZ09ywgJt96RMrqxFqaNNueGgBAaswivNofpmwVx
bC/mIavQ7339ZLbNrjRq9nOOsNKK2evKxLf7IeIkX5OAO7XCgjFKF6/cHBFa/TGpMepTn8AaZ7u6
ZbiiMJPzdatW8QfyfgPwFJFUtZO8mBa/iBzrYOD5tHK5aRHACcDaeiucgHBRrwxI+XI7G582lJjn
a6c2B+Lz3XAm0GvI8kOaafupMs9U58CVzmalrZnM9dR3E23agEDhnKfU/Z4MhNOBwA3DvxgUY01S
nWqD/WoYBjLBhHV++uOoaLYFQm/OWKYs/C9nGb7woh+5Zc9iMO4Er+6zmCuq8y7KyU+66eJL0vZF
u15FvrzlOQ+crXYZEXFaYX6BGN4Gm4Wqnn8wyN+YGMC6k3GxC+2s6x3JtlCAFneP8L+TpCZ0BzSH
efdswt4Z3oP3hlqF9W++/zcZE3L/P3WkDn9wd2n+TAyqibBKbl4ysSC2iJ4PTMlJgVP9be3HU+wY
51Yn2s5UhC3C5mMSIcD1x/I0FRquCJcJ/alYe7J4xQ2T63dWvudAzGwXjnjPcW+YO3qebUZmRd8R
Zsn0qiBXQKHALuWMSU5e3RLHWal/13A6Y9J9CBeaIbPfn4ckzffxeaZD+mTwB/6nhmXf8sxXS5/v
9UCoQIUhnS6PjJ18xcPV/1sM9YWnbU9lxPzZfU4YLJfAyKyNcmzgjsBDRUVPguax6ubflgWJNhM7
1euX3jUl5xu7pJQVJat9kaNzZ9ATuqs6pX11qDRnWyf1izW3e0NVPxizM6qn7qAKyKdluTizuW/B
W4Xbv0zKfxQdP7dXE4DVtRGu/h+7ZwaZtVpU8a7NXvw9YiyE0DIuAyqGPVNK2d3vYsp3OO0/e7Xs
5ViQEwY9Lxbn2yRdluCGdrdaOWsy7A9XGEWgr+N7TcvGp/y6jt6ZzW7wcS4zl2T8qYb54i/Df2qZ
jwMj6oFrtvMHPPAon2a5beSwTaouskkqHdeWERmuwkU/9J297az56DLdJ4Rh7zfjGWrj3vfZSQdO
L7r0N8MQngiHsUrQVijGK/Ra77DNJiPYPu1O/kpnwiF1dkiNWctyW5UuzvFmX+bLkeHJW+e5jOEd
Hhvc+oziFt3+nVf2rXH5YQv9rV3ZQpXkZL0RfgL7sO19lrV63KBrx0hqDF1HBplvvZa1dW8b4Mt8
eV/19tS62Mo69Wn6RKsm2iOhWCB+MtAyMtpAcmX9PeIcFxqHelPdNbokqU1H08WFkLIFoC3uBsG/
q3AZFGHTz2HozL4+tjWPkae9tKCOU1x+JQPxe2jUwtchxNJotg2Suhqi1PuBaN3G2uo0TgRlBCYd
VQsZ0YIkcXFsjTFjPA9ZUmmh3zRRPOKEtdfwmWRod9Y+11kV7ZNoK1FJG5QvghTGiq6eA7mkpFxw
BTUVMTDedEtd+5au9o+Xj2E2VOfCdBnCDBcRL28J+TMEkr0m67Abn7wgmOupg9SL03GH++iqyv7c
VTgvqmb4BRNICmn1r48JD50SrMP4pH3WOGJ6TfXyPy1nNXDfb9fOC/xZ/iP5kx5morgjEVJrj0pf
IUST67raV21Nj4tWnpnJ34tahJ6tXbN+2HKT7ZH5rgjZLy0sYJte2gmA3Jl32VBcS5Txprffqmf2
STJQsTiWFebGKY0pi6b1RFDTKffVjhiJv8mUv46kiEJhMpcXhHxRbFT06sT5ZWLTQFim3rgzZ+JX
rGaXEx9dzNq7iZMngZ8kMFLWK+rmFE0Qxh46R+/8NBPXqqqudTe/pT7VO3CSpyiLAJtbyUPn+bD0
LBsh1UpPhr1HCubG9gliypo9muxhkuN9Kmbse1M4Soa4DoJONg7gNzUupu4/e9T2ljCuyVMkxCk4
yv5mLCA6TnyJfQ3HhvFrmBpSCkoSrlwmqca5S9MP3xgONiyfW80bvyLGQLbOdk6slyfaX3fulvje
rY1xaozj41BNL6I3dmTfIa2NJNroPHlTArlmPdKiJZfXY2sCMWRr/WLXTB4nZ9g2BvYyz/LQjNqT
nZR7Ir57mjHn4BT+WSdOQTNVoLSMi40hPtjMinM0wVjKCfzqlDku/Lh/rD4jQAtfidmfaBnRRK0j
GzcwMNFwdqL6rEvt7Lbuq/KZUS7GyWLGZwti8nEMm+kTgO8vxEYHVY4nFmV3RenpV8SYdtxMLugf
1wFeSOr4J+btVvihoS90Iz8KQ0e8M65ckHuj0w8GXHBDnU+YxGlB9ek8gi7mVD8SgRkOmX1KvCli
2XAgmwlBIIlifqlibZ+v5aMzxWFCFRYa+XEg4UFaN1vT9vZC9keUglOWNVdMIEwQCFhMzDeXcCTd
xBcjqk1qLYfV00DijNcFWwMnFmVvfOlES0DJHPYT25R12H/oP+LPcemobQe7GXfQUosNfLfu7GUM
x5zbQ2qvRd7uiW7BxOHtZo9WjVlyhj+Cx/xDOj4t96ObJ2IqCvfDcY0I8+PvAYPuWI/npG935EQH
Okr5quUvjZvh3tbOcwm90XL3OPat1qrIHsErMY5IKLLJGbeea0DDeUGNVm5X9SPhHFtbLYwpR/py
ofUB5jdL/6V385s3CDIcxN03HWKEBUMwLAGUfLXlvRPZxZcIx+G5R2ljD7SdeTsY9s9Y+A9qRr4K
yk8iixAw8SCWX02jXfqOdlg29c2rp98rjlSpWQBj4lAIeg9N33KP49unbUFEJX7yUOC90zJSJ6Ed
DbMNScKIBlCP3sXN2ppbN7EAUqgipqH5LohkR/k+x1VJX81wfqoPS0FWgV+f7UnDckmsJB7q49Lx
nCW+IEblK3abg0efQhwsj322ZyAdakMfPvHaBO2uVuNH2cCq9dhaYTNmp/jtgUaMlf4KTbldF+tf
DS9RcdQKwjgdWW5Xe3pxTefdz8kdBwFeVwMic9pZRnsgIjwgmHfTAhHNJkKarsR5imNuBTMwyBxG
eD7bDIooaX81WAMxNGCs0uA8snDQGFxY+B5xEUmGiTMktBZPvHXYqkkzNfBtuDpGGkKXfCgqNJ0q
Skika7ri2j7Tesas+1xtEIEKQicbT2Xb3vpFfOmddUmYoOaNE81kvi4lbKZbwT1anyVOGZYuXzPJ
KVSoD6KQiaKZWtC4nsBGbef1GVYSuDYnMfBV0Bg2XYjwF82r8wBfuLUSzv+ZFEMs2lWrpvPa4lqn
u8Pf+QTGnFB30VhnGrRx4Qogvj0p/bM11ywJUN0hRrqr+V2zTHLJm5cqWXZtuj5cQ9+67hops46s
bkJIyJH3umiYHSYsFgd0eUcbeCIZK5CTH47NcKkMAfYAfKDbh3oZKJtIEX6mqHTJLp7Q/OhmPQIr
pKtv1Ep6PQUfmwm+BAENxSzZjIP6H8v6tpIw3jnLXWjWAXcwFQVUjVW9p+1wMQuYfgP8dJgS9jys
v7RkumeEskNBEIjCGou5zT8aQnK0HnuOQdhsWfuXkadlzil+iDcsgGRqHhDy+A66WRrBmg0nGy+Q
iHG/IoIPLgqh0V0GthW4Sf4yeQsvUBc60G2r5QZ27t3Xrge7Z0WLSRyMbUGwq60o1ZmpbjBxFnAg
suaqOHpIpe1in1eJuGfJ4l605q/S0tCA0LvJxE2DoUA2WbKeA9W5Cj2JGpP8we7pdkWpRyBMEsYx
TF6bTu6KSZ61djiy1YMnuDxL9nyoLA26KvtP9TSbGpcsd+CnywZhJtO7wudyePo/RAkMxvx81XZ6
TBTDsny7pIHHbf5axuXF9L80vcclkFm72IyDtisuftkFIPa7xJr2mg+k65pgkzxDlcVpkUBJxv0V
5mWjfG2/WvNbZ5URTtDQArwr0n7XgvksE+BwbqXf1N2/2JNJdCGMmV54uHXJu5qqbUMCYu97Bx/Y
uwebGevu0Q8DYTLWJbfn88RMwejWFxUvJyuzg26a8QS61jsqM5IVEaN1nrw7ZcYa+NJ6FlKYYL97
/Fpk2Z+WvNhnpH8+Q8/6eL4it7IZxf0mSnUr3fQ4MlBts4JiymPFFMDIEpOu2x7yWhK8XxwnE9/4
ipuESNQzV9rfZ+Ap+Ul/8FicZVZghFtwIbv1vDNccCvTP9iEKFhE74mZc27AlOkzHH+6ZUgZJZ3/
kow5A6/6atWYJnI8L5qAaTWRhCV7aYbsda3o8nHnx1W/U6RteI556zICkxY/KpRz4oX+aG0VeFjW
zNwNFsf4MI0mSKlhqF0eLQkGlT7fOrL9VpDFTBZ/+2U+l7p9X20sKkStQ9gRGKh2g2OEteHCNRGc
vsLj5Vp1Kz1i157OC73fLHO5ly53h8jeinq5l6QOEUDzzp7vVznkx9W3+G1JYMC4E/vWl6N4l2cl
XwAKmW0NRwSKvd07Ua6w7FvP11KpjFTy4W5VSyTH5cwS6GNC5TLiZeB7jFbypMFdgmU1j890BgXr
N6dsUyWNmRSwX/lIyO/E2govQU8wr/OzSwNZnvz1Ex4ctyLhD3yOM0qY1inyNGc8Iv1vW9MOtUg5
35JDv9Q4ppojb3dYz2R3rC4WLXxs2oLYtKIvw2UbRnqTGqni7j9kgQjd9r2EMTbQPfpV/8sGBe4H
eq6u+VS2eWPsQ3oumBQqTMXWnIG3MlHTpZy8d1jl52SOk8motB3yK4lCPo/NkwhZI0kStdZ6pKu1
f1Mnw+M4nhy7Ooy8+8mibX3Sf3z8vWqoH0utvyDZUFMVm1gn96/HdVl3gVONXJU+KQjGe1GO9zzH
GdCNhGnCpbacwG7l3dkUEObeGBmS3AlNUkDWhBm7TCjnw1yaB2YPRAMVlBS/vCk7LPWXKtyfFZ8g
a3hAQYtvn3JKmPzYZvJhOMlmwFOB+2M3rXKHAH6uEkZNZOJrPeyfwi8/rcXrE/ZwmhJmLz/DYr6w
wvascw/KtI4E73w+1+HsmkedhKk5VtHkDXyU/tNWRhhs7W2JzNqrWkVaa79BsO5wdGxUWR2yOv2u
0OoHNfwmXBTUmmy0rkHXcraNNZzj0W1Cp8ZRXJHxly7tcoaoezoBXpZcZxNic/OHAdscaYf4puE7
3ntWKNR9dpQ99iOPNTsOYZKrH7E6PCRf4Y3VgkfY2nDqq0h18K4wB+CCDt0tVnrCWVUqzl0sPirp
ECbB+eH9z9F5LEmqQ0H0i4jACtiW91XtzYaYdngjQAj4+nfqzb5naqpBuibzJPE+FsP9oh93qveu
PXKCKnMOERw+Tlwcwy5uWXSHaBExj6GIQ724RubK+tg+D6jOK6kAkHm/UdA/W7lceRGwY8X3N+dI
WljbUmY5gwlrlhGiLZpDlg9vRupTqEkCU9S2KOeV47hI68N9XMDGdst17QjuAawr5eRjeWsY53Vr
kmvY8xhLaYW71nXXCXIdg+awMCe0BCEoCbCNnBcmK9UEXC6c+hMKmBU/fx+7A89J7aVglUmQxD6Z
yhs7lDOi2CUaipXpIC8K5wb1VddupdftmB2sFFiYuHHORjdxcATbHvSXxfQ3UsYq7TTWZ5ApOfdM
6Mu18o19nd0ft/KhJ6uiip1bmrrvxejQMfEo1v2u78r1ndGWtNlzjTwCnAwCio6uoFqFPrdIVfIb
nc4RgQCDkE9+Z5xBJJFf4e+l7r4dhbdy9G3Unsr5MwuGrx2v/+Dl5AtYlEzN1mWtSQQCtgXwqEpi
NPIPPrNyw4027D03ENjOUBsWI9KKuhz3VR399Za/n4oYc31Gwaf8RWnKc4rkNMEzY8fm0oIMPAXl
RnYthbN98ARtXMtNl2TTTZntmmXLK1NN2gsEiNjpSL26MTt/l714mGoL5Cqc9SnaDcrdQBJgS5qs
vYCWHchT4XQ7v7cvJk7TRYv+3+f0NIz2se3EmsLoGgwkelXlWVPUmegUamm+Bmhh9IzLIu1uVm9e
cWec+rZFaWs/3F/LwDPwGnnQFhAPqnZVcPMACHuykWXG4IV4ZZFeQnHC20xZi7ITS1DFsNrseWto
5IomeyhtApfngaVZxMDL9f9h0izuBuqtiV4Y1Rxak3rLVXIZJYFinRO9Eaaxan1ziXdiPeYDpA3i
yhgpO+zSTfIWsD/cimy8SM9d0q/t2cfcbGpwSfHqeXvLDhiJG+sYA5PvjDdwyhzLmnUOpCBWDGTs
UuYle/B8b0ODxTccnwqgeD6gr5RgdBnMuM6tTYhifO6crdXHe/QoN45lgHPTuEJ0tAIOTmuCYLc1
8WQmr5HdqE3Q5dzjzP0TgyCgEtWt15nkCfXHeWzOjWX+k03ya2jv1TW9z+nujiGQ/SObuytvHHal
oanxkveHCd5ZB7UELu6uLifWW9aDxT3W1ZCM8GcQGXVIrPmdk/XbUMa5H8bzrJttAd4eMSgmKFs9
od5/C710Y4JbRnZAoVaor7Fxv6s2P2lj+PNj+8Ergr0xlRjl6/fUpEJAnvak1XBMyv7szsPREik8
RCQeeUD+mw55fDznaAZMQcBUwtK/a1iMVt3NzBNW+yYgd8c4y4wdbDncjC57GTWDAD/TRzasYqHd
FB0ATTAjZ2eO1wZTX2Moz33qPEzo3nJoLE453focHUxcBDc/rz9E03APzQCOmJGMtj5I4jDMEIqK
xZwdlsTebEkg0N2lECMPCIxkZd+F68WIP7teBzaqzmFk7U4WXMp6qXEetI1rBsbzAvLMeWB2nkrU
5Gawi5qJeX1YHaHBElfinRMT6yRhAMoac9TRdKNjiwuyE5/SVRmrxBOeL6eeD04wQY7gWknjdkVm
xAs20520WHu7iESCxPjqUyZQsEfYRj7RB6wB41z7NGYESLWTunfXYcgnqq1th//J1S6r0cI6GmwB
ppLmf0YLQsrSu1UDNRYj/GXvVECOcGfzvZXTDvSvOGgzYTA0Gy+mjn5dFb+1NvTpLLBfqzJ8qfzx
txJ6P1T6WHXmY1MRraDtbIMw4hrm5ta2cyATsNC03lstUQTZYLJIqh8TRvkdKzRWeEVyUTxLJ4VW
l7OcfbadstGwByrYNCVchz25uvpOFO9BB9lM6kexalKM5H0ZH1tVUM+SEaMq8fe/nq5DQOWH1TUK
A0ho6mXS3TE1pqeYfYwqwBT04PbKsf6xWKhaJuT9aNrn0R2QYu5smV/ASK8S4J42FrFSs2oEzjnx
nqtnnbWbyTQ2aho+SCz5l5Qebt98D9H3OJkQOCkMJVHQsi5RtHg32jEkBYhL8uriIcEF35ntK2Is
+pmGdbSJRronLDGWi/ZdPZy6pLspP/4JpEgXTRPCDwq+oxRdjj/ShsP0Qof7avpYGy0vQSJbX51M
vjou9PtOPkk/wAsXvaf2+DxqnXJjtk9jbp7TxmRECjvf7O1mNYMsY5HUHMfBfY5xvXgp0b0lICC8
OKxpAszeYqdReyxlb5VL3xRLmOnJahoGAp5IGxgLJMtV297uIPw6Hk99WP8VBRiTbjyoOD0mJnq3
qdpMXMlhb/wbaQXrbu7QK3efiqoTvUD8xxH2rCf7UDY2+mHi7LhJVMkMXDsvzQhM23C+rAiFu4A+
0ubWztfxezgYJtMt+4qE8DQW6YNRW+teMfu0FdPz6TEBXUK41LZt+0uKkQLLxgEX5cvk+VvmHLQJ
JcNhywr3qE0BpBoMncx97uVrYdJAlHgQkW889ZhTA7JYFgDZmY/myQfDl7PsnGuA92sYUEhKPkEx
zz+oBZ8tf/iXsAghqepXlNYl0MZVtf3Gr5J/0hO3mI25k0A1Qdl5IwHwObIZV1WQjTjpLFx9CrUM
C64f+ihKccna0ssuxaQ+a4FbpPY4Xbje4B3g+U3yFTo/ZNHmMe3EDQHNDb4kyhYAV0QyrKTgmnbo
GGNrQvujec5TohJTHABeS+q081AqggJmRACZ37xMbtEgLUMTA/R0kQ/DURfDdXbEyYKrjyH8oxHu
Z6DaA9RVhIQQaBJ8yRFD1qCPL05cvYYSdJPCUWbbxdERsCND9F7tLJ/tXG2iEfxkmr/6VDSRb+LP
6QEJ9z6DKO+iB8S/CS4B09FfUW+WC8fh+KSm2aBmv5buvLQt1oc8d8o2Nzpob/no/MAXO1hm/egF
/QtK32OQlruc4DOG5MD3JrkzanGtg+E9k/JnoLChKKLRTM1T3QYxfLbK5sqVd0Vrdo67/AkY/Hk0
yg2z5FfPC+84MsIXUAWL3PwV4/wVQ4MY0vmnnrBqKtwEAahZ21ghGMWgn+evs4aLN6PZQLF0Y8C/
YfS5siRKknxgdav8PzDG86J33XfbktsgpZRuGBPimuIkV0At7xit3mm/x6Z+Sxt3M8IvZ+a9nwbr
UGXjrs0p0Aoy4AJwoCN8D3YR/j9R3vNNmJS78/OsjBdxJ2kAFbuSdMmozDhGMFgR224KlxAUCLh4
cykMo3KLB/mvjO1HmxON/Kp8NU3qL9TOMXElN5H/0ZIbuGzi9itEGbKYKv/Fr7pD5yFp7cBB5CyL
aVuqbWgjAdYSqQIbbvxu9Uk1jLJtewIek6abocD/IO4TEBZPrwSNPpX1dHRK8YaZ+iPoujM+IHsR
kkaicxpY24qeprJeD73AS1rlX6YiHVYUGTP3kXowDxnPTC19S4nQq3iIKkSEVhm8Mxt4Q5HuYjwx
0D+yzBmdYzxEx7pFn1Ell6qsjlGMsYNLDPmtONRzvYcEtZsTalBRHMkyReTddegPXbQJYzE+4DQ5
SikUGTn64pP/57YIOnTzjo7nZONqVO78rnL/dazMcxuzMjNMavpSr1RZnBOm5LaYEP55+cqnXkTp
Z++yeIZWEIr3VKnznBSs1jvvp50EBAr4CmKo/01p/TdJB1QjtdLEBwHNRqQa+G+4O1vTx/gbgr7M
cpwM46wQhGXfjVB7NRcn7NZL9kk3Z4o+B7d6HVR/zPrmqQoJw4NwuZyTsiS1w4B/4g7cWuZjZPjs
+sRzrYpXPTirmeiaRZPbr9J3XlXIZD9xVohqnxoG7jITSHJwyeBMdAOsBWLFMO5T2OYbQXwf8GWL
I5Kct0n3D25ivWjpL6dBsg91L3EenyXHNr6P9Cf1gIjb/rTVdoPZ1EJc5Mw/TRvJRVOXREdJMh/0
vs+KrwZ5XZ0mG1YSzwPw7w5EBp6SAuLA2P9jLnsxEFAx5dllhr4F1cD7QoCkr9J3FZBJ39EM09m4
qIaMsr45huAMxLkw9j6ZPTZPWl3UeLxBEyUzW1KdPNk2g1J3Sl9Un33OJmmrjFk+Q8NBOMyWpR6G
v36c2FNh9o29H2K5AAS74w4Xy0MurQc3TPcNh3jUicfCL2y8+Jh1bZv/Mxv2bYLLSAQJlmO5cjuA
AakdPFp1A7y/V3/KQ3yrvB0sV4aUXfNm2tDPXarocnIuTs5HsyXzwJw+5BPo9fQR2619TeuuPdqF
6E9x4ZZLMF7jBl8qPzWnF6i43DgsBwz3nlYxfhlhebBce1839XdBPsSCWfGXhE6zJECQujETj7W2
DrYG59jaZwoyRPd+96Vq86314psloSFoklCayOK3gdhjkvdpDpUBONQ9M99uMWfWvwprVxvSwaUi
emmR150VGEs1hIgZ0DZ1BJvFHXr8Ibras3Pn+oCC42+0wv4BzRctTZ2u3WpCZT4v0VKc6yF717P3
lEfMfy183BZ2QvY5vIEZC6QeQK8iH1aM3Ydw06tCTGyMxh7W4KoznH2h2quLs792k2OcEbQs1bT7
X94sQ8J+COE9RNb4NveltZFWcIRWAnUI3AP3qDoTK8ruuWlewVj+mmn8Pg7jC1ziB6KUQPWU967B
kr/IiN7ht6RbsjWdo22l/pOp/eJs2eYF5cXeV4Hx1qjinuZ3Z8PX6dcYMp5BFh0tdDMeeZDxuYrE
PUw+rgtXc85I7xrY3GNWNh3ajpeLL5tTOkhN46y0nNe0msPJqOtzO1j7OA3+iobpFslbazWAOJ5G
dEERqGc9j0d6JwLM2ABHGStyz8wfjRydCro8gcsNUP375Jq7wO8hLlRbJtwvs8Rm06pjYLu/Zcr0
k3EpER8pAWCSPtWc8MAkgA7DGmfS6BMDF+AD9Gv7ybmrW/OiYjGmNcg+62AN+WskkFBO8jRNFc6w
huVC74qERtE4dwpJh6I1ZL62Ldv+H+zNre86ay3NY9lHDxZQUlMzTyiNU+DjKIH2ELkpTkpnU3QR
TROW11h3C6tkGIrKYBTDHmv1Tyfwl5SD3HpWDBcrLpHcpn63rLFHe7NxFJ11YLECm2UciQdlOUKl
0Ht418B77yo7xUJereaQoWE3Ui7kX8IPdkUzP7LOOyF+R8MWUXfijWqGatt07j7XLDDSiDVBiCa4
nk4x6QpuFK5Lv9nhAMArB562pYjFUJb16dtMbcxrLzacNIg2hxNrkduop71DY5Zm4T40wLGgCSrd
vedBq2Hrii5H7OOMjEi0dzfy9K7EuuECs6uPzDauhC03Sy8mOmoePibbfzamFl4IOzuF9C437d0d
TpAb8e89PdP19ItSycolhm9yoCgYRodlU690HVwCeHwHSJjUlZG9MR0/WNH0/+ajNFDrtR2ivmDb
EO2J4uUvBiad2O7Z9eoKWgoNKxMCRM4M6oPQy36Rd4XbrKicfQjc9zoGOHWzULpLn18YhKYQUVh1
UsIvFmbgkddTXcbJ/BoiFEzFZK21U/4WtbV3IB2UHsMXO/qXt7DNGxCyPNoo7UPvmQ6Uk42J5ugP
X23W8ryn82NWsA+Oe8xXboNMV4/IXAILiExi4DEggBw0WtE/1/ZAMqCmjG8zIgF8gH9M7Rh3uE1y
1G7POyPx8dzHvEMsIUtX4AdymZNplIJnKMUTZOJLi2lcTMxmpvQ+vjdx7bJtWSqcDVgt4OShWjuP
9nA2zfLbMgQBTMI9lh11F9Y8T2YXZbvX2kveZ/4hAeUB6Qpk4B4PUNCb/gksB84BdIYrD5173pZP
yLPZsrJESwGMNsF8rL2YAI04wxQCZsh8FmTj/HizzbaXmlA+dQFaFjJ3RnkywCAQ68CuAmGesUyn
sNrXsGJevWh6qhqsxZnrGmszEV+hJaFNBEm1kC6ELTlKD+9sQWk4AKGNa/M1TA1o/B5qZ79i24Ow
VRXs9brYFHegSboNJxtZVs5EpzFA1dCW9iuhymbla2y02sTskPXWB/HBgF6pxPcTMokclpwGI2Nk
1RlaIMOZOYpuXY5QAuSSA9EtqA+VkdmssLoWmySiNV25IWLe9reyXCYibqD3LTXZUgaBhvlFUn3l
julrFQEMMJzM2OccMNtS83t3gfburbFBXt2x8C0CMZ9pFxMCMJHctXNDK5ex31H/tzhlS/wQe4DA
JoxApLXc425ONm6sOgQYeJLCHC6jmvpsZTQlkXSew56SlDbyMWqWJ+NU4rlvguTF9OJxSdzQPbWF
QkW16CdkBvCcDPJo5VplBn28hJfvgrjzgHxDnhHttm2oDcMAYx6tjb1pAcI+NTLotnqiyifvCnNT
W/gX4WS3qnmYwrpmL2Xo8DqGncmDRGueeqXxFo66eLOjxrimmEQvVmGqk/SMcqeSu/R9IC0ml2P2
FKnEfIXE2i+h/2aY3FUBM4kLHU5QCKW0yTkr4oycjXLCTmJMEfOP3PPFrfYQyNdGSJA0lfChdcEZ
LpAiTn+sglkLhiZtmwJQfOlYZZ+Ckj9IDvoiPTtWM2vQjG5ra8B0xfxgGuhAnOrTivVDW5PvYCcU
E+u0M1kYTYTAbDuWAGZLSYS4mfg2GY098x0vPGdu4R7ZjdsIB7L6yfWm8TkrMKfqugZM0jTfqkOA
Zw11tIasw/Tcgv6cmiiLEUgNu9Gtib6MKKzbbAwWkzvQ7HZ1+MG/uBO5x0AK5kuYmDlu6zj9tHIj
J9RQ+zstccY4ZAitW84jVBD5W1C7HHl+/N6mKI47jQdoKo1sbTTpP4MYkjFFFGI0u9gZEPrS7yzC
VkN9lSHi09k607AzCS8BqPe2e+sDSgeJKbHHoLsQ1JirxAURolDi+iDpJGOtErll5pobEdg3r4if
HJf9hs3u0SqdA/KZF6gbv3KKWxRBwdpOyMdD2vUBCpHxelVB+NLZE/qrPbOTy1gaFzVY73Mb3Box
dytRFGflZddZ3pUdZkNOqAHYqZgPYZRcLeA3IU8RWsxgN5hcETRJT57TkYxs8RNp6h+Y2x5TuHzL
KQFiqMDCsJ9HLcQNCGtUET1FJgPBHCncYeNaeYjHk4rJdDF9WRNLlCG0GLTM+rdVhPDkc3zHGiXf
LdPrEJE9FTg+nrvGJkjgOGSYXRa+gxalHNQ1IL2MhiO6cTBQuxnXGn8fRGC5hgz6bfnNT+Ka/lKW
fBSFojwUnNkVj47M8uugm11UimlhB+YBxNU98hQxrFHAUUMqphIWTsLdElZ/V/NfOgvbBVrUhxYT
ArQTmu0Smmqb1i81UcMrM/DPsi6AF9Qe4hEX24gTYaMno9tQqCRVZ+xAh1xooCTrznk1+A2a8FSw
z7bd0+BU6BlBkNWCVCvPcf5N00QbCA4KejOrKAaX/GftUVj3jupa+lSyEaZOx+AuKrFttP2Hl+tm
UU+CS8gq/LXL27kuXRAGpT1+ulAlJI46P21fG3hJ+IQmJElEafT6/hF3SAxoPu8nhcs0qXLF8xxi
UVP5vSJrcXqYKQYSZB2LxGkf7BDMZTfjLLTMlQ6D5yKJ8m8GNVCoMRYhDW7AQ7m3mAQ2UAuQu5/n
WXI1pgTIZW785A/On+rNU8Sacl0brnVGc0I6aDofg5JHjdTpg4veVAycCf5QfTp58DazVpgDteJd
O6F9he/qxqz5BWFSGHwNVXzPYbdX/fjQzuk1AkmnQ+gL1QjzjPkKkcFXy+ZowiGCj85oH/okfMkJ
olsIy3/CybYfYmpzljghJh9vY8OQ8U2amz57Z6z3IgCTLJj3akrm+GeScl2q5j0n2xJJTnwuzHY3
1YRju9Nz67HHmqKPog7uPShKfieGMWo1CDVr/y1A8MK7OZLNqrEwJvgNCP+E1xWudJn9SxJM2+1Y
f8amjb+1ZEYUfDsoXfAuQjCKrbNdmHflK+QihP2ZY68RIqBH9D9Djv12bOFOueVzF43kutM6Lpyx
3ws4AP7YfaZWuQ41iHARoUMuK/lQcZesm7h+FWH/NgXkmY+oTBM0XNk9sBmn8jGtuhugA4LT+/BA
EMbL2IwRQbD+19Dcj/4YGY6qKTjoy9+dib62zO8U6/biO/GnOZgnWcPnpMld6DGAIdb+BNlwNL3u
URrNY9V5nyS+bosMcYRpcgVns9iPKKc04UupL7ciIWWsTVqihorSX2t8CfmQEE6YvddN++1rENAk
Ww9J+ETWI6dSfYuH4gYIa+cV06lUALIxYhF0G/2gNWMfjeyT/XayrEumInp4q7X/HEGlIkFCU7uP
1TPJqtDtFSgo9B04gAaDpX4rl00tX/vO5mgqg0VZAjkVffVMcbJEXA0mpA0JnWNcqjvcTbr7Gsz8
Kmew4Ro62MrwvSOPMBNvwpiC6gXMB1+b5iZAurtpp+4PQWW3b2S1Nmd9bvz+jhynhkhBu7WW9+Qy
XhQKbY2tp1efgpZsTVxb2VsorddaB2/WpH+HYL4pyUqsbJ5qIE9sIVltzz7tjsmINNYKRbDh8VQw
zwKYYjCKRTBu+YS9cb/9c7z+p+2GT50EF0vqCz9wcshwKAL3AC2VmXK+CYnZLSpexLwz9mUV3Soj
uYlRbFBWYZ2MSAN0kD/5rfusyZMKWnFKjHv+h2DCJieI9AX7MxRbp9hJ9lFnHIZ2+EoRHzgjTWAf
YJYMMLV7wsjYlPRnuOXoLdz5s8H7Lg25HwjH0G7JLwhC1X2VYnlkzWcJR2aFVGblZXd/iXN3jJA/
UlYFo+6SM3G6h07jdzHK/FzlAfdfQSht6pYvBPKt5ZRdJANlox8us8Eq0EvEqXLMYUvCo8/iyH7j
FGC5qmeTZjRmPKy/FBOtXngPk8C2meJ1YvTKrdEq/R5z2Y5d9Jrm9lPQyWVQhOcy1OM6Mzn04jAk
fAMCdgnVwULpFSEKbJO83tV15QICnTlv787U6iMM6belqftVFuafjRODpmvYgXPfs/xW3SlCcwQ4
5ZKZQKZcy0N05xTbDtnhUpjQAPyWLeZ8V32ayCtTu9lPd0tH4IKa9GOa9olvjKuyfsxLdmtWy5Cg
qot4NyT51iu5DMoBZXYVtiRyT9+iTo55kZNO7p9GWZ5IJgWW4vSPA5nnVg+ApNZQDxP93mFRtksY
1uC7D+ydQYv4+Rc39FlEM7sRFT8TiVdvfCv6jqPqJ4kIRrynoq70mLPk9JNv3zUOSeu/5Sp5CZLp
X6nEj8zaB+6fm57iP2ssXw3RPjSk1y1qR8J0de6ru8k5T4wsnJKuK+rflcAdDyzYWDFbXdEDkVMW
7gKdfYS2u80iWy+MlBVJjweLmnxlK1Z/cjxEqQ9NaCQqu/d4I2sbhvq8lyq8FlAzyQDEikWFvsg6
pJ5k2IYpG5hBGkiJ0ri8K0RXHtSZzmODiNwfBU/HteCSgpHrfAcTbavn5D3t85vTzkc8bmLZjdVv
igfBkKQNOYjsMgJ3rcRFIWo+xoNDkm6NL7cbuHDZKGuXoU032xdboqvEsHB22u6hqgglrXXKAdKK
qynpboz0wHzuEjHBHO/RWnDdp4AMNP7vDLzd4NOIzI82LI9tbRDZTPgeG+eaJouRaddR29gkbU3T
cDIx4M/Qb/ye8Fur9Jz7Kuc1b+JrYZOdphP2TrqlQ1XeL77856pt9M433bWkJXBT8eYObLuCID0M
yfTqjfHNwVjN2gnivNW9iETvPGv6wcnyXqag50LhfI80WcTBBhCJJx7ahu6q8Dlwla3Rv7QmCaf0
Zyu7dG5ZEZDG4RNgEVnzuMD9ebCm/MFx9LxIxubjPqcfVf4K+5Ms2ukoWeOvCkaa9hBC9WPGKAOM
MrbLdmQMz8j6/TcfTYQfUIGHrXkSnb9oSIsYfLb7bHoeHE+/Etj+ztaMRwqmjq2DEnq6hcbO9OVX
KdSj0OnzMHstXFHfau6C7Pw5yRvwygP2TRn67taI0bVESGNm7+hY6OOpReJdDxOz6fy14G/AE0C8
HTf9suFFGhbm4F54LVfsU02EdMxYRrUc0EXJKO6NlbBmG1GpTMq3cc66P8u4UyDyXZmkNCfoHB9H
eLrNYJIyaLBN75ed6wFBGkyHvJ3Iiy8xZM6/lCd5AdnyJdSEIEo7QOJUhh/+lA+vc86GtWf1dp5H
v950goWBUdvNxnX5KB0QRtRyaDemKfiwjZGWgqqFGoG+DjJQmiWbusRU7bzZZQiykqPD+dMFLoLC
23VwmuqsWN6X62ZQHAhIP99NO4qMLw+Be+SNNxH3p2Sed1FkQ4BPxnw/9ojl+hz1tZMcKZDORTQf
DSe65yXtHOe16yj9kFrRu+OMmDQKKPmUhC51GH50etB97RJ3lnuHJJq/8TQehIifLatb9Rwh1Etr
f0KRMDiodu90J2KWfZwfMQg0Fw2o4jCIwJ8R8YdfCp6lH3NkG1A3yWQusqPDeLNmNmqGzk1gxHKR
QkC1XhW1fSoJHRg9CeSz3tpedTas5iMGEwFj6WhDzy1KUimU+x5K556fsQCK+aMz4wbw4jAa3cat
iqOLKhDZyHHugP1kRnAr05m4E/SlDan2cCzMMeQbHiAwFRtmJQjK0jWw52MAhyjwiA/HiEyh+c/g
yvdQUKVSPEpVcginB2TL6xlUryARSA7tSgsenNFpGFVhmW7qnSJNyMhJIhMpMH4e+Uy5KxwghyBM
n/sq5PtFlgPIRzXqUybetoFh7sKIL0KsB8XeYyPX6mg/aHvNQm7nquc8K04BxDxo3huv8PYdWWCh
kZ9an/iBnhmuRjIQlP0j6aQrNsgrMw94ZqaZr9E+F6TXBpimZoGhZIJrRzmLPuhvdMQmzCygX8zc
y7Tm++zZlCRXUlbxApj/iiQ+26FHXHj4lXvRSxa4/6IBIA5PA0rJ5ijs/tz2gpzM/DHQobcMnCj6
iA066h5b5kowdVoNjSHXOF2h35ezsTWhEywR+RYXx/W7c5KboMgb+90Z+l+Zwsu37p8zFei7Uo0M
hjWs7quVzvGWoQoLVXUZhoJsCPuMQMNlwsFzlm77MnhwrVtOwmppUPfnQ/cYOPC4Eg8EQUZIVhTX
V99iV1emksGJWcMk8X7mkXTVdOIpRgz1R0rGBt3PzbeIgbVjVGXWZkzJwg26l3aOeKrunvd4Yw4a
SIq98/pu71QxZJFY7GZs6+CYt1ltH+3Y31bUyF7ev9+/sSgYXiIzPoZq3OR5S5RNRXGNZIN4uPg0
+cOOiTPTKfpQ1uJsmGp8d2SA2tl5iANGjARatziNWguZc0SScMLmcOguiA9RnJY7SZvXh8FZmixw
tNO8ilQwNBEf7PDPnp7v05Tgh1Zsk7do0uIYAKWoG7ig7rWPm0/ldquEdnQ5FO6DcBGcNHgMSceq
/1lG6XKB4+2ASEG8zwTw00oR4NdF89q7wx+yL+ypPENOVH56sXNlkvUsW/bZNWN5K191U7WP5bBD
Q4Kckuyf0nkJXYDcHTILQFq74h4h1OfGYVIgFlRJ/83XQ82vkQKSKhZoouaidAOMCeaXTbRClt2K
rmeA1Y6P3dzsNH66pYxy6Jc5tBj1pvvx5rf+vpchwSPGkzm7RJl9qmzGjCCvvi9fXekdRIWhVWW3
uXEIQnO22OL1oogJIRX2DS8Aylv6H/Y8c+VcnSTfKxe0lQgjnNFJuVZ9dKQLIhPGXOPBOKSEHvet
8dneHbq4mnhpvxtzWBV2B0QYBSRxRd3Nm4LHMA/gofTBixrbGPVc/sQAB63jHUTIZbOv5B2dYf4F
Jfg5UR9jZvPMOiTHIgyoE+S19dCW19ikD59KYo+SywDyyQRSl001G6Rqdcdh8lsn5LIBAQLFoBLH
LpJ0UMGvIdvPWiZfImFtipIoHi3e1uFW87B1EfbkUO/Kbv4Cir+FrQ/PQVDJ498sQ3mxTOy8VUcI
HAiP8kNIJDokrhsQY7jXiYxwEYta63TyN22TvY0TVG0HSW5SrJRn8KX1u8Yo1iNIQruOeLZoebIR
V04Z7tuy3nhDtG8HYgztonsZZpJ6g+QoqvgnSUidaLFMJKBB+/Tk0B0J4Dsj1I3UJl6o02vTq38l
oWT4wrHvZDlQxthmSojWhEDItYM2ovH02mJ6H6l5ScXP6kFRJ1DZdOIb6eg+DqeDXVBwzs1XPpEz
goc4NwkJbPyDB2bPtKYtZ+M7yipGwWzvumRvEHzrIrxJh/SrUuDrYfwo2IUiGLY5jA/2esth4CD0
2w3FBipvANZey7B2eBDUCiU6FmbdS2EowkyG5yZPtjC07krY59KvDKKs2Z9EzmZkFW+atCNGthmn
6tHvvD0erW1EGldnE+EQO09q9p+d3nuZgm7vDu1hyIZbYdGkZzZ4VSAjTnxB/dUs0YghDXJORMXd
w/4WUyAmDh+o1H3ybBTgLyzUv9OsdzbO7ljgybKcGXhD0355drtFtXJkYbY07uJomBFO/pgQ9ivm
/sbLvgmq4jLJ7DpE8WmeGU0XYw6lokDrO/zH0Xkst44sQfSLEAHTcFuRBD0pUl4bhNxteO8aXz8H
s5158UaiiEZ1VuZJwMHFby/SW8vxmKTxNkvNnzFxtkVWngyI6wbBbjcOSYNZxVX6xr88qjYRYPFs
9p8dI9rq7fidjPXbkPbPwuv+bDGwSkuukN2ALcryZ0iswIRmz/G36amezyTODd8J1ERjDtg91vTF
LW74drMmOWhYXNMh26gieslmF3oLzQ90XY461w7QIoYsFjYaO9W4ib9aC2dym2tnw564JHDPVlpi
QKBJ16YQR9l6MUluukaHXw7QreOU0BGAhsUg4+b8bvDexzVxTYyMiHCzNorya/AhmbnK48UtL0hw
5wlclsdWfor9Iy67VTT0G7AG1zTjU1D29BExIgxtbSJSMl/2XJzbCp1AYxkRJ+4GnyeNF9j1PeG8
j2gSDvB5xAVoX1F/rX37MI/OAVjAygYRlqCdTmXMDfNjdvydHlNvULRXK7XWsVVs4xpV2gJwnJVP
lqEO0hgPjJMvs2u9lFQ/hH29l1qzsYgYuZlzXih1ufU+eB6Ls3TTFiHdJ2LnZfZFG5yAOpE/wMir
sk1mSsORCB2//1adc8QyAh89bU+lLl6gfv8z6McSUctgaulvFqTzxspv7HwvaWJghsphc9pV9Sjp
0dOG/hwryoVyDJ4tcVeptiVErSQ0zlT6BWU4X4SXQBOV7zlPOd0L7BSZhS2uVq6gM0i4m9Zpt7LS
V32luD5NBzjGR09Y76xDDqXnfNeShpCKar0SjoPm+a9izHaaat9EFN1mp370q1Ih0Gtwi3ijOiOF
y3Nh7yskbvj2P7pLpaNt4vJOPltu4ZqWnGBeYzbxcUWK3xm0crM4WELIFTYNflb+6i0hszDatb48
a3RKtdUIqUPlMVRRXsWmqJ9dWu9qurhzI31ml0dRsniPNGOttkWMaS/j4sWGFksEGCjQk1ZMp2d3
rold4gbbeymlPFGOeM1TKj3gUKPxU+rpix/NeE3NC1XABIm6E3vn8KFx8nXtslHwnKvrW09JF36R
/3hgTtl3GFPG5p/MF1WICmhXEaRC7q9vCRFIxTnc558lHEgHU0PNPlcnWubNzRYbxsppCRPiAoQO
joysdukoPnq1ZL+HlVX/Uve7NQVMZJITQ90e/K7ZV666NB1xJCXyh5ll0jDxjfXAD9YJ/iCI2klG
WKal9NIxCdjyKdTqjJOYyQ1uHfWVYQ8BQxEd7Z4kUVnZd/usMAKX5a2W2giw+lnk1tpsweVRklZN
sDzp0qv0zZwf09LEQo80muzn6dkV77aFrg2oNq74X94Tr18VHWQNvMdxy72nxwBoc2c2zJUmyWll
OCYpxgE6uTdzd+3x71m8bsuexKMPsKAH8iaCAc+H1XgbhIWTmyaBrvWHJuaeXix9pgm6jyTGCugH
WrEKnKVyERCQw16oW2JOmvmq6/1Kwc+xO2zObvnZ0ZPm98OGOnfIMqgVNOBG8h/bavAurwPXOd7j
6//DjBNhMBNLa5JgHKNkJ5ObjDbWziwAVFRBiU7vDMmD1XsrrIFnltsrLsarwSDQ6Bu7Buakr47A
V4KiZEWdWGtnfk0qVLPY4J1mB1pUboUtz7PT7FuOAuIXRAbmdYQkl7XW0wBnIITtMgJWsPGbWfwE
NRVnmKmDwUiPjp8eQ6ODjhX4dOFpIFEKkH4RyfCoYNUHkmzyrB2ApyAheZXITTldo1ixDUgv5kT4
XRAhI5NcPnInvzE3LjxV3C42m3YQhQVwCcnetizWiiYzHeitHKgiKvYNrxSN62tCQJf4dUptZ/FZ
EjtucQlOVE6o/OR72bGdjwPUCJ2vkQePHbHoo5gdrgrYNwAkolpyJNAbP1P6gi3LWEeKfqoQeGcw
m4pKHil6Zlvbo6nUowq0H81jxpYcb7vN6snpgO0ZDJLAS22MTyH8Xvx7BLvYDGQN20UZ0ubmWzlO
P/YqKCq1fiAQPG48C8aGrTJUmGY0jr2ujO0wokx4RlcctHGkVr0k/EZSPJ5/wsikO84EiEYZbbQc
iRJZS6PhR+o+0scEHMGlX4e/jEnB12T9FB4LP7Y3R1fG/L79mfzqDj1p6b/BdRK94sbhNtpeBfiH
hYkpGy4fermm855uxIiHafnG2cciCcaKKvjI3SStB19Yf+7b6iUOLQLnLfHgdJtgN50qOPki28fR
tGGgO7VUzoxOCJcMDic+PbD5erYwWDDvmfBkGSoqpZNJELwNQJoDwU5FfPMqc09a9gER28SmO+Ei
G/Ds8PXYsl9ckb0JDG3X1Ufl9mChXwcFvxSQQEF7U2/JfyWtVT1TDJzR1wbjLtMFdH14QTiazKIh
1kiDrNfdHWGv/awNYnXGx7PS6Z0s2/q7wXAnc7kzYKdBBwjvtclDlldYRWnNxIC9Jud+sOPh1qZ/
zmw/yhYrHQFcdGe5qSJr55hk9wiqyoiBBY8HyZijaxNY6DgPBgpJITOLBEZTUm2EOX/Y9HvVqXvH
ELeemk/Yr2uNe4olm6Cu650vxt+RuZelL/1zRMEVdEXEohSbmNCTYwJ0y9ezq4ne42JopHVk7ent
sY3xJwA95Jfa+5kH1YXCSkAHelTfDUXfcDbeMiI5KWlOvfojAbpmmt2kZHSn2SNY/pRTh0ENN7re
2fZ5Q8T1scqs7Rj527hVdF7U8DX6e+UZ2Aeo1J7Si2E1Ly4YKx7IB7n8ACRq2cIFOE5hsRlvjcXv
7zYPDr1iMteRWrN9luZH3pP/ZEqFPa2hAgqexoAPPvIk6BLpzGQ7TR8JjcJlTIq6Lu4JcRi2dFst
Eqwg61XbD98CQk0EOjtiEynsCjcRWBR2CT2St035Z87/fdfpj2kznUytPIK6eOAqE3Q6eH7kzJ47
sgsEmDfcKu3yU5SMmEaXzVT1wGV1Nfrqx6uaz0kOCPwVeAMSdCFOKt17Kzl0reKpoditA3Y5cf1O
44ZOUblLzOgLdWHd1cVxRBUzeU+5CUIXtZIcfgJ+SWN/xM6/kgkYZ87e4PHAdrC0kmGWf6uLTyo9
HmI6Va0lUiGrjcN9waQBihwDXV8JxQG8xjnywWwHWXLzJt7iKb6EuLj6nnkJregG1mQXz91O1tlK
It7xZXmP2hOc010XoRRp+VNMaVTP+9lnCdHQLRVZIKQSC7V1fsjgMIBsRR+1WU7CdEv0PSCRf8qH
o6jBoZ0592e1Byv60EUf5ngvAIf2s/yzoU6IDlso8s+U8klCl+CXScH6fIXTo+1Ub60BrCj21mFs
3Gfvwt3YLPCBdd1epxJEc823zh/pJoFeJoBcA0Bswe2Nwr1S5nVBatpZMQu7sXuZRLS2qm7T2Q0L
FdSqbdJDtbPms2OFjz4ykoJSmI7jdSqGMw8WfTt81/pxC5f1qvCX1cyPOidOMp5KKjvVPK0tCsn9
5kR6ZJuRTgDmJLT+LGluMyAuddrSfGyTHV+Gjuq1qaqD0XlBVO50M4RoNR06TAC+hda1vNCoXMVg
BBJD34QYDeeRP536SI3+Mllw+AULeA+MpiWeesf88xK5lWxyMAqsSt5N2AJWeaY2fcqCyGnhCVJ/
Pe7j5hLhzdab5/5/2D6FjcvUxNvAIrSgCIZDxtw3Id3WyWPPCT+74WUIjVvOsDtSGCNmiBHpbxRT
Igj6cYyrDRuajaIdkrmMhq6/Sj8pfl5rBhRDPVtLRsKFGWrR2tsvCRML0K9d5QyfYbytGhh4VWt+
sKwHQBV6tPk5MZTZJO9WADVNDCkEISmhqwOXVybybzXegCmFx7hnIhKt31wNMbAyQVV+NTtL29jA
pJZjQd+3uccahMIsrmQOdkM/rq89jSofWq9QbeSnMoDgzGZDfH1EIOA/SGU3EdsAwiDfdeFr7L1T
ykSyfGygeGi8YTq/5sUtadQoOvIdjlZjhvEoE4hwyFEM02k2LfDYah0DEskfxJijD1JDDb+DZALo
qqNd8zk6T4sPCpPgdtbM39JJqbRp1148/vHGXNfNWxMu8UkBbDdeUzX0BrQSdLS45dr/Uwv2abVD
QyHkOm1zujYFlS+62xwSxplxhF8h+DYWP6ziyVL+1tSjcSEI9ZY/Del0mb7yck6ECmLPfY8ohs+g
C7qQtiZE+IUDlDFfKHwfkmBYrNaTfiDOBnnb38rEXDMAcTl4Dn3WNHq26spwm9XRoc27/VBP3LiX
mulDhUCUAFaomz+jcs+m8ZrUH8QRNkJC8u6zIONwC0vJng5Ce/vgMxR1Ay3I/ZdB9XmLaxptCcmD
sheujubw4oKac13nw4fsaPqUubXz2l52aC4E4QRTR30sSf0ny7yXZ8fOcNnC8bfCTVtbqACNCaM1
37SYB/sGQz0dg5rfvDn1pTDMXd75t9j56Ix/XUNQG5cHuLQotp49crxux1uILhiHfm40lSH1iQqf
PPOnt4oXjAob16T3isb3daW9JgWzikVV8LQosYw41bAtwe06KYwxeGR5mT9OrQzk/IrmuA8LHmMP
dpv/AsExKF3Ig2X3JXIS6W2FeGmHmLVpUsGyZ3Pzn3hG5rrlroHfzG3WrVl+TxBMW71aUyeyzodh
MwAfRfhw2PTCVlrpVIE6dr4udXuZullbDYcqeZddcoHHuBsp1DBVseHi/D0X023O5KuuimtVf7nG
R2V+tm0bFLzcMQNhAG1vWRhhqrsOPAQ2UJ2sHv75hn8buzoYYw8tjCBftWps+8Ovwxe6rx5SRp9i
JL/SeWvQ5TfkE1fQGNYbWy1JKLpunxstPPFgU2NFFzz91ikucOGEzgbr762f5H5Ad6md8pUn8Mnj
q0FU+j7p3uuIaI/odDQQeHpBs0RcBKZM35HWHp0ZKz8pDMeFwqeZT86ojhr1vrlVcedzSLzr39Di
P/SZOS+av/Eir0TIsrVu96z9L5wlb7penOJ8upBGvQ7mm1N2JzytFyiBm25wtjoNQ16U70I/OacA
X6h+/Oihp5skCSULSwe4zhT+xkz+ovAC33qZ/HQTjtZmllGQsLgsl2Wc4PyFFO9ZLzRtrDWIjdqy
n/MqGJYTGifnxJdPo13Fqmpmn+5F74bZrVN2AVwFcIRG68jx1kWM3Ygch+7CSqGOUAwvXmgEkdFv
sNMHNRiMHB7DhN17sBd8OpuwirALAcpZZfcaFnU8ot6z5/TwnOWl+5ygPnno95P2OqXzq53T5Txr
O/5ON81ynm3NO7dEWQALkWe+z6WJXI2nCKMD7c6YDVGqGufP85/N5qcePuk87roXn9/bRVGQANhd
lBfyMuRn54dCJ+3Ujv0apXdbVUfd/La5Tgw5AH3SBz5zaMjrCgRNIOJmYzTUxnn5v6o42cSJ4875
f6WZTe6hnu5lin09FHhiJfqFbkLa0E+d3QZ1rt0JFF0b+JozIc4cPpLLN0L+zAaTrZvtI4aYLDK3
WVzjEEOjm50VzFBf2tuOFUNv6Puw0Teiuzh09nYW7z9kY1fxeMMssYfqUOo9lm6H+OB0UAmNjloK
AZzrB7kIu0zW5tJlT+iFp3CrSpbdSbRPxRtepr36X823ggh+JI5xuFj8xzvj1+F1z1rmoUqaXTOD
l7CzTVqUR3uB33HsFfM+djNcAt6/pUsvaoRYcQdcm9ZblLwRI94oEsCRgFyJsY6Z/jRr1G7H0d0t
cfbiutLErbGSW+ZgRIMKTKBvhVNppfKRV9e411X1K4n4+sl0cgsyq9wM11nyiP61L638OHMv8hqi
rE17J1G3GZv4tQTTPtKJoLijtiez2OM4LqmeyCcfHOO1no7SbLfsWQ5VXdGYou8A19A8oXUfkPgP
dsqNpd/4nU0QEqIkDulTQyQ7/1cX7LjFk+JcVOrkJodm+GSNNcygc6B1ombFmKIWBP/0Mzdct8r+
0dbbDZo+uZtoOze/FG8HGT6mxHaP44I7GqFvceZiGwuTaxpeh/ldgSWIcJr68ynqC6qnGiCnI9Wp
896zQHObW+T0mjWmdqJiouMDrUY2PUayVn3EF2TX+6eUpngBWieOKvzH2YflHK30dUinkx86a79q
tpU5bofqAiqVlJeB407fkhGFHXkYCKdAKWnzd+F3K8UgbeRMWqTnpl9S58cxdagRiEBJy5vM1E55
4d6rjbcEg4dD73rncnzAzhPhaZB/RYQcubwhXSzhW32IN9ksVr5VPoTTi8dTrV8HAnEuCl6cbGPk
JmSMteUxkXqXLP0xod1hp1+zl30gbb8tmpOunSp7PXrnZmY8yQ/ugB/sMYfYZ/zCXBHmdU5+lXWX
3RtB4U3FKiZiy5/NTxbsMM109iWeZTukO+zFFq99+Wwbz+mkrQvj146uFc6wyt8ZzXe8+APFQA00
+brwXw5psbHhR2Md17rtPLPG4aciPriaPMo7nEcfs6VQit5q9AzuUYt+IQZ/5dOsxwb2IZInZu8H
Q/9Omvei/Rc7jzg7m3qnBmyw5XM5oLhW57y+FyY4fX4q9TrFP3loHD0aXuKSAFcbnbOyfsT79pxM
/Wte+es8ZAkn/+pl9RWOsFWJbZX9pdC/IuvWUMTJxpMMFr2s+pNVaofKMGDcKYY9v++LgEElfUzG
CgfibL86Ljo3tzSYrfyTqkvvph5d8Dk7Dw39mnnOydNVNCCUDpCzCjHKodd9bU0l0KLGJWCgIb84
aSEZnmhTzommET75cSjB3US5C1yp0sIA06O28Wi4vRQluqWnM03keWbtsRLlD3WW60GcO9G2qRED
S4hzwewosmpeXpLIIAlb/5TxHC/iYGg/aoOZ/kzZ+Ic5p/gpKxzC1DQ5XyCtbFgDgIZ9uju1mJmT
dFb1w4WJEjAfpqRXaN/TlFVQs+DbWvDbQOHPaVBMLnm3j9E72PrRy6junCApggM22ZGZU0bNjr1u
QeKP/MqR9zilcu2Qd5tj/kbYJvP8peDPZYnLUk6D7Zgu0fQgTG8JOG4Spk4dSlSzWBlUu01Tjzic
dl10tza9toZ3NrCuWZqgOudOFJKiMnQsMtupUZyGkqqbNCOlxthMVKfNr1brBYX2W6JQNEgHrX0d
/7+yHGv1qYZP3EirASxsMbGzIuvdNUjEKfaXKV1yGfT5hr8lopnDKD0yIFC6zBt6XVE31KIHwnOl
xnotZgIOfMk6audD/bfu3it0XgVC1IXfRHoiaGHHNDgQRblpav/UpSQLC2CAuc6MhZFx4M0WLtxd
nrGJk9LtzW0pQsQDFOgUGb6J4ksEA3gekO4sXBdqCmaPWlkaqzWaqScy2WVJirdFhsRmF6nuEUIZ
L0iv2mq5OlPztI8VAzr3S9ubtizL9jmy//M8WPmZasxr50/fWMDng6cJsK/NjyPrawQZjxXpTtP1
4cFM8r3d0A5RQkwXIuOPKu58bH/CocnLUN0+H9ruwXbrS4eLJBUlp3pubtspf59i59Wa6A6pQjg9
ZGFr4z1uOeFS0ydGa7/Mk0XqhLKTSB4SZzrorXMwgU/ytvFOlof7uZvZ/5bGV0ZVQKuL3WjVG8Ot
wfBzGZjSn7ihpmZwGUzm+TvJvZMt/H+9OcF/LTBpgPrBvKUIjghqPMROWNavUxagPjGPsEsyhye9
JQuHeTaP9a1OOVtsi5hS5vIb9eFqaNpuhq6CRf6v0xU6VBu9zVzTtXHeCsILba8HQ10uHltKQIYf
5SUk+Id7xTqYwPcqtgzMbOEb5pRgQrvS4/GNTPq3FcMdTZhAyhFYysyq0WheHbrjqOrGUVCH30LI
W2dqd26OGEuG89BzRgj9EfGNrYrfs7LO2QZVwn2vMhccuXfUG2J33I0Q2aCLZMfZMg610X56k8XF
09x5RffCzBvYxN8TyjxUsiNQeWkEdZI2LXFDfMnLGSQ3phYDBzefENSqSEFLhQNkYdxO9FVGYUi1
lP7Bkw60EeJg/256YKfktKn05iInPkPYT2bIW5+PzjY1YCzRxhkpg0ZC1KyXAfWnA+yQteVxpGSl
Vs9RT4Xlwo42MMgteqtB90MXcT7nPtdsfF01DdSNcda8OJhnEo1MRpkOUDoCqsfGm/aYnfDo6CWu
zrp8qWvddSJnuitXk0zPtYk2V2nkE0Tt/S2juEcKxVHNrixkAKb7qTOX+MV7Wcx/CfipMqQdEDtf
JYp3xUEv5hpvd0U0v2Zql0EymLQQkqCqueIaKJJ42FEuD4NuvEsFBiA37mVbnogKcCQkWEkqWJ1P
Q5J8jAZgAmxp0/hhWd4xltbRB00nIhmQujz5dnFTyj+andjWerJJauepm22WR2hMFUsLI997YmRV
O83HuKI2ukNsLk0yZ/N6LmAT2ElzLWET+rPLa2Z6wFa1MylggmiG25/2A7eFi2ysmb8xi1CC1sFI
HZqzCcJnKm1udO5qmRlVC7K1BaYetuWWl80mN9EYR+kcQ3ZLHI3yJ4qSY679dLliy9I/dvSR+Iio
hvrWW+McDSG4lOE8ijdWXkSnxq3qoq/YtI5eaH4ObbblWsslA8N/+zvALA4AP21mU3yKMb5b8Gg1
CrcdfSbdBv8oN7JA9jRwR3n5rKxsGRAPY7cEZ6jrrstqzRqJzjOXGk9qFVP2afUAeADLb7OYGqdx
1zHEkTB4nWPwcUDmR5v3FzoOvS20dKX4fdWaWzHAdWNj0TYzVH4gTJokI8hZ8k2nm4llO0rH8O3z
8LtWceTI2CeYYPQUpLMRvZg8x7bRni3KZ3inIJs+9HRr6vDzoKQcenpb3DSDdMzFw1wm5fFWaVSZ
hNmmcuQRa8hZYF+X5ZkW6bWV1q+O5h2KgWIjzeWWWiHnTkCYtH1nGUGow3IHSY2jVmLm6XflzJ3Z
m0+JFf32M/2mefs24WAgivswGwadTs0L0B4y2PJf7th7ugxJGQpk6GQja3kjbnMnD3Kf6+QrpFur
gpk8qb8YMYPwKjzZ5CAlAhMwbuyHMKvzVd+zc81+W4PuLSzZBjIJiiFhQvtGqQVAA561nG2caIHj
0kCuTe5W2vIQjWwfILHQg/nrxe534WqPTUIKa8B2gWAWruI8u9j6k0fdqAfVuxq6jcvvJEZKaC0o
sIU65iZ3C7fdSyvbGdZwtRxtI3gZZ523i7IPbYbArZWcPgq7kbkSnk0H0LSjKWbfOzkak/u9FEEo
ONcAXQhIeRA/4zNIg58IL4KAiVNZ4WEG9mzXWr8CdHNEeoTcbu6jwkZ5/GdRbZEykbhIGVhCOYLm
ee3Z/o9pDm+R8dxO6U6Lno1iRBfq1o3hX6HM30Vd/I4+xArkDloIq+9YmEfVqN0sp2Nejn+5F37/
L10a3VNmaOtmtHcYgQh0+nQUMfJkiPVSvOQZiwoum+GAGKnDSJVL1L4AGDC+uazaNd14jsoY7d9D
Y+homjD9jYIA6nUxxZ6I+ZG3L5xiNzg0fAxM6AJmV2fcFX67kkFlTKObsEkQYqNqMc36uHEnTb9l
XfgZ0l5b+/qjRanA1EZsaft+A+OQEVpc+GTpv7EXLvyD1Aj3OCxq4g43HqqbQZ+ZLDAgpaQW+myJ
S1Jd8y/Nml9NB5+VdMdK64K6wTEqKZew+AaHJM1JkexaqlU18r40kK0nq9xJrnl9lfNTsvkYksMw
3QB1HUa4WuTILRK9GIk2MU2IGLfXVN5fG/pFYuq4TJOa8Sg7xXQwdWB1rLxWD01NeseLVlLCgVXe
jS/U1irp8XLagFKqDZbxl9qwWAhIjOoLZZ8oZIgAnpuYlDg+l5IZigaSuX9mH8/Dba4qFb8MbEgo
k9nFgCd0kkIJ7zvVwR8RNmVDXP7Y0VoAhFxgMa21nHZPU9+IRUm5Tll3kFm9wlF6lqXYeEN7TVFz
08wNClonOvaVbRJfJibcnryQo0UMkPMxZGZd9gEUaT1lNBo3o3wte4Lr6aBOo5nCYdEuVjFsqLlo
YWwkLd8Mwiac8Jr7rLdM9TD6bmkC4MtP+BXUYSbNKiNn1wzzB0xQioais+2S0IB527niPGLCTxCo
jdK6hbzGQz/cjgtedbj4EY0JpBK0RGy68rHXoCEbhG71xeIFQkY17V8qh3PiIy50vAcBn3AfDmHD
UTubkT+NiptN7meGz/WgLfhDgIYlVJeJBfX//cIxJWYKi2lKmWb+5VbdLjLsQwjDJ8nZq8ykQ6ul
18KG6IzOQPAsnYlgGUm390W2Ft58jpS2Hc38WlP54scj2jLFRRYMtQRTdzhbV+Irz1lDqZtRXqrp
n9tlG13cohpaEXlGTyCdD7gW3K+0E6eIa2CCt73UqZhs6DOuh32e20EOd1mlP+5ENC3Sg0yJ19iD
IQeMCt8fm2HuG4n2hlHwKWRB5MX2s2VhQLO0l26KAtevLoNtXHWHdKn3gd/xMs4DElBkM4yBeyKW
ptZjy5tvbp7ihEJjFfNWQ5jHKhrFHHguphBnaN5kzg5Q4W1d9RzQCGnyXMQxzLWlfi46YxlYhRoX
F7q/SqrMyyqEZGjc6rE4KeL8SrScha+NQs3Gy0pxFc57NjskUfUsXHnmMr7zcsDgoSFzcKyxBd8p
69eM1Srnw+ptto02gb5lJWqTSbNYSUDxehjyJDDd4WCM9qnW5xP02a2V+ZeJFLTj2Qw3Dt+TScA5
dXWkHLHJgc/BnjnA+d9O5K9xKOI0q+kWGg+pWwRtFW8aPX6zq+lVr+AQ2nwOtLVxMTZ4NuW9o0e9
129N8mGPrJH9N4nSqZzmWCbGvepswUbEeQqNiriDEX6NDeAdd+5eUwTzELuKmUO0mHFBbqMsL19B
EaHXOPq7OcSPJiG+Byxev60fxci+FJ+nRXfJRLjLwQ8wnp/mtjkL5fjw+/RNWY7HfGbRRqTqQY9e
uKyzRiBczL3cc3B+ttU9Fta+EiBiEK90VweRz5c7c5+BAeDmQVHoRXV2M+3u+RTwYtXSYZC1mXxR
rnG0zHBjOsSwFWWyWsbJTlN6yj/j0Jq64uipbOfAaA+rvmbFCchuGV1DjFaVR/5jcfVXMru7bNCn
0jx7bH+H6kux88+bGXpAuMqaxZKLSCbUhqXOLhJMgaZx7hLrbEk8M1P9XIbk543egd7Tpg8jCZXS
MU4lP6tUc+BkHTxqToJw+Srj06vbGjfXFFTMIBXd0hqGZscQRwgv94wHxPGzlyzsmdQQnnKX4WOa
gjFV67Ttt249By07kjoXPAP5bsRHgp/4IGO1lbPx3et83LpqVnr+ZUfyzTa9v9ZUtzAmE9yka0jV
V7hBFzKpxyiJnsNIgmTXcPpWyB3k8svusfWRIOWvlNwx+/jN9XVeVPrd8oiShPxPZeB65L8nls8U
QdlZo8hDSNQM90w1wt6vWHZGw62FolfLbO81kK8bo/iWffQlFSw8ak4e5tqgtLoAaAGVIaPdHqdf
XJhfsHq+xTQErem/DLk6NgYmCKsG8a4DC7e1LwEREPdG9DGWxUvsmkfi9RASvnLohQ7jBYwPtnz+
jjjZHkgIWjeBPB5UEYog5C2fez3OmWWJ3+svvWw3tmVeBg/eI3btVsMNzfTWjuXj0OXXZok6DPLa
ptnG5wjv2TqI9M7yboL2HWdBk3H3JE/oYPQHuaxlDZB/l2shxHU89y41DJgyGHbKLLm2WvHajpi8
TXfhYNcxML2SvTFzCzana+8kN5xchEgw2KaODiesGk4+VAJIZHfaMI8ef63QMX5bOtVajL92Fz44
ERjqga13bKXDjqybiUQ8fvXa8BF3/Tfdmgcl6qcmYooeOla5xkhxAAQ2A1xt6VLDoQ8MeFZ4nIyM
LkLbpTnFuViK7U4/WZ+gcABlpKdy2RgBSvrySky1UYWwGdUIM3L5xgkT6IqlabQOQEeUMsZqK72P
CHon/45F4rKPs5dk7owfDOcwXT92R7SjbL8Th9repVpOIOOnYMZky4VaG6vnGQ86n5X4zNyoWXsk
TjFumi+lkV9Vn35GnS6oceB4zoDszxI/2gjgSjYfoefDTg+bT7vx/ZVr2mst7zBxxMMDblvBE2NA
ESGhBvvnCBX9HR8w1UgSkgkdWv7Wp7wCHKN5kO3Iq9kHEWj5ybUv5cn3tWPnab8j+KG1LObvwoQO
27Plt9v8T/PLpza0/xR0kJnd/CSBcAiRf069Q+1cDvI7t9nt2RrpWiMH4pzbtr628+lkqfazssGV
YxXvVzk07Yn5bnLF4+RUN83LR941IOzJolHls+TGtSGKifl1MNs5aXdZbC+JiLo+jLpFGSCNjYto
sKnicgdOy2IJniyuE/y9YJCgx+e+W67jFAgcHvam41ZZyDuIFuDBxejsM0o0cM5jkAwn900JjaLB
ho+mubnRmL0PfcO03BryXvX8CaY6eRm97q2nvVEMrf0BS8TYgRj5qzheikQHJSZL4rzI4zPOfjs3
Hi0qb+FxIhrAAuz97h0EZ8xEahbkKFqc3fYW/OYOzMFR05ApnNyMMbmB1vKa5FkUuH76cKA/OOx4
vh0M75rRI4zOOZzFjsHHM/n+US54T0S5hVV6Zn351VfDokMI2I2291WESCNz+68Cn8DvXUQ/Fvt7
Q0e8rjh0+WIOPnp/8Vu0MLV6yTJzrLWPjoDNPLGv9ymY1WHlZGxcH3rbxYrBixLrHoYq9uqgYTmS
3wqr5m6LcvoP2E+CWttiqFqajyaHOt22Fqc64RFWmqrefWWo9Wx7DWbVmL1Xin7ZheJUGP5v5YMQ
tfqnSqNlMRdcDEzCS1rYRvSIYCSZwX26/5F2Hl1yI1eb/is6Wgtn4M2c+WaRmUhbjlUsw9zgVJHd
8N7j188DavQxC8QkNK1FLyR282YEIm5E3PuavtkVFhwYtylOFNsp+yTmyckqkDaAagL0B5tEe3PQ
MgUpenYLlNbF9GudiHtJRv5Rh16ypvqFuIX1I/H1c2fkaDQrozdVFMS4fjcwYsvnvs8fa+hCOlzq
VViWB5SsET5tghNmGiGvXBVWM+aomX6jZBoKmvmJzX8aauSoATUXSK8EXX5nDf3NYLkc+irW45Hw
oAkdCPNsp5su3yu4Lb3q5KuQZesgPRp+gDxrtA2U5lAnNfiI8oBX42Zw4X5Iqr+NYzDIqn+SMMFC
U4ALuLfthHDThBxnMVosa2TG7jLLeaCbBYfJeErDbgshHbJEg7dbjQpcVkVvoia+19HwnQy5oixg
KyG/d6iQiQHWBKkB/JLUftOBY/ieTl2WI60MgGnBeUP9qYadxcNHyMyPDkDMXuKcCRx0rxFLTfXi
JuzpJTvNehCTXVeq6w4BQCQ5TqUsn5PBf7Mc96vDjSmCgekIiE7qrE6aPD5VvvLZ9TDd0MwfrQpv
XyjeGPMXEUcTirjwhUNDXUOyX6P8DJXF8neIQd9qsfpBmW2neh2gZ8F/9H3jTYFGIGWgLEQd7qaW
PcfWeJskp0vF0cS9RfIVzv4BKkEv/8DtcTiNdZUGB3pu/iMgiDafEclgunTlJfaS90Bq6DkBr4GZ
gkL8Vw8XEMMCQkFDHSu15KRX5hdnyDaYGMsrKQg/kphZSZwnbgofTqrdIP5vaxXe0SoQFN7Bah5v
/QrSdYdixuDdQEfIVniBvyYG/jogZ1F3tZtcNtZDpLk2Ogp0qcpXPbutxOI4lPXXHknJXrFe+O4f
nV+8VbGPbA4v3j7DmRWNPyHhPW+xNMGKAtrFs2UY35DoScQoza5EJ351HbaRNQTIf9T7QivvtJoz
yldb6mb5rsQXsyz1F1FK7F5rTmFOHoyMfV2TRSRP5sCg1e9lJsj36K7S9ENN1ujD/i2G4wdn6L6K
tffSqJ/VEMV4Uf4eUy6KEwCYQnGLLeUZ886nDAyPXDXfW80hR8lHEKwPsdN/EcX2PWv0d6XL0Euq
LLtgR+kGPAC9oKVuhjJjqHxaiVgBls4pb4d9k+vcA9ptY1iPNZciVc3XhlTxwJG5q4gtxj+ohDSh
esq74U7stNtGMN6CGhOx2FiXfWZrHg91fOswtqQyCakmgfRW0giuE2WPzNi3yMlgenbct40gucms
8LXFciOQCzsPg8ciRKuqhHO2MTs/XjuIpq1NBBpKFte6Aje/aiKaxGV5RNSFBwILFHDazgiHP1D2
Qnio4uLSec6dKGHoI4S3KAPtXEs0uFNbcA0HRN78xDoOeotvo3Uw4MXxJpH3CSn0jzD3mn1l+W9m
mDm7NHCMF6G00rUmFtBIpBL8/ZA+VI50YyAtonoWfbrOZ2hIxBTaPleSo6YOh66r7wDx3msW0m0q
RSJ8ayiUtF+lrv4mIhSmsvRIvqP4yUkxcQRx4i+Rp3GgdltcGu1hyJ6hKH0JLWGb6uJrHbZ8qwJx
fd8VePsZuyp3v4a1AU48H1Bb6t97r4f/198nElyUlDVWBUccOra5T/YySiBdlfbAh0CF5bEK5S+U
Sm77MSN02Fb18Ums+y/8t+cqq792WWx71IZYK69Kn2y0Sr/JDLTlhFpdRzhAoCKLbDHMwirVfzSB
9VVM8ick8iGEUmmXi/ouTTI74dnm98J7jdLpKtfDb5SgcyhR5n3mhaQipEFcvXpvm+JZ9ikl41eA
dxP3zs6/dXGs6sZWQKAdovHMEWluOBiVF1CHVcFa5bTevTZ5sHRQ1HGALIwD8XUFW+JPzclwqS30
bZlCj+299KaUPV6wiPiZuJ6ukNg8wbI2X4TGwQGsqLqdmrKPeayAZu1xoJQdjswmE+FDiFDxpFc1
0UFZud81cThHMTqM8oCcWiI9GYNvZ21wMtL+HjfC+0JXUGEDSKjw1LNANTXAJHQJTQjcoB9yUf0w
Q1GmJYv3ZpKOlHrjoFcIKYdoygIP8rLyoOTQ1w2O57oBlWqMLwaufeMC+ham3kNndohRQ0EzIR2n
8JeTsT3gtP3XuEbg1tV3pgb+IUYAU2x5BMctNtBAbYvSvME5704uc9quDqC9+KfrFlRcyrrOvgq0
Jy2kYKZ576DsAWhU1m3q97Q2TR1UxPhnhTvc1ahbZ6iqeGXztWXHR02694SMCyz8bBoa6yS1unVm
WPdl0H3xa5DdjipzA3VcAECG+EWDKJwIsCyL4D3Mszs9Mr+hI3Hk6nf0AkNZCWD368bdBVK2kemB
GUCT4qB8U3k6oPvKq8F/9hDLg++EKSUt+1HevKo4dLQQAHY88OgP7nUXZy6NwyqmcyyXtmoV60D3
dxaw09SHr6lVkD3QUFfM6BskwMcmQbbHBd3qjJW8rgIIZ7hPNQbTnIWwF7k0IPRjcU8rOSBdubNl
TEE9AyzIENxCorcdJNY13bPNvL9p8HzUKMeH0P1gdRxykzJ93t5niCxyHD73cGyEobcVU98C1d2X
Xf3OVW6bc7SGMA57qjqaWT50ifdVrATu8v4rJYBt5ukcLCDIc0u6CZP46EB5VxL5KAjIDyMqYUi9
PaAF6OUZOCn6J4geweVUw3vFCbaFWB4js3uyRh4I4MlCabZc1BEv8XbcDOhGlbf0Hl8dR0V01R07
IwiYQ8cbNMTWjfoFPb5bKAU3YYXtmpZuLT6WGA22L9PAjBECh86BWA0CleqjKwXv7tg+0Ps7vBoO
QoiaM/9dAzjJ4iAUczhCagLHD+ZEC4QThrmOvQlc+9tOx8YPI0i55dQS8i2EVPQyuMZnQbrV0Q8v
0wGrcnRJULI+9n5x60bNliLWOrJANsu4BvvDTV69yDyucqmzrTpnzXc3mRo+8OIBf+xWbxXC6JGT
gvb6wzLjp2FALTOO0o0xGCgl0p8Jspe8NW2o6TwIo28J3plc1rChw00WCeLB4cUYUs4X9K1Qly+C
q99bdN2a2NyLRbJJEUmKDKxU0KAIFPW+H88x+qW8MeI7BYR5ifIrRy7iAWpGM7OAq0WVrPSaneeJ
SKSYfNNsV2X0UkN0vhpB+l6S8p3I2RmB/JBxzBV+sG+j/N0zq48mR2oXEdPVCOXj9LxPJbINwP7A
CA6d7mGfHBFBsK0hehBiq1wrVnmr0oGlNLP3YTAbviWuXdRFQIQqyESpaCfzCVJEXwhwdMHoFiVE
t5RHuxEVAJOKN89qzpmokHUlIB41MoSIywigSOmk3nI2I0kYPCgphmGOQCkXhZ4v8HbQwq5q2Dcl
zwrphxlDHkEnEoO/DeXaF1liG0NnM0DKqhGSww5gmQjcWK1FX+XSffAlCjshNYTS/1ODHr/yQV0j
z3kba1AD6PF0cQnOU92qBjcSS9g1owkFpkl9RwncM23un8cAZuOqkR3IEZBVwrZ5ETr2KQp30Ake
JTfnijuwhVBSlhoQXk4bvTRIxlDvo0VavYiN8HXwhYcQywXLNR9TrX0MevUJJ0wu9cVeQoyMtmsH
Cb/nJ4QlMIUUEiEK/wqtnvwl4X/oubWNKrnZGIbwiN7gTUeTdoWCTbFxhf5ONryxyfeAtww9VexB
5OjOIBg3lfKuoIMpyThHt53kP4UStr05sExZexF6t3pJ0YpZSSCIcw3IXmU4jx3oX4aCCBx+zILh
JwctceJNnJTbWBQFck/wk7KFlGblUsdSk72hWHZQ1F8zUPKgdATjvvf9Py2Wuilb8Fp78+jxCt6E
CrZXdfCn0kqQwJTyBnY6Qk8xzUbBL+BVDmsNTXrSmvpAoQJDVb5eGhxEHXKUiZCk1b3zRe2hdt9M
qTRwu/DFdeXyn+fDE6xNNEd4aW1LDXHvAQ2lwvrIQOI3HtKiglTaboGhapp3zZMr5/JrpxnDWlQj
+dHyY3qWudABY5CeEqmnqtN47avkqg9q2dOccB5DP79TMJvSXI3VQBMeukIdHiy39Z9iqXrru/qL
5o4Ksk5If8jcmClZGReUBs2IxovQNtIDOza1j1gwmEvloLYSyGhTpIg82kPFiDwmQfysYg0vQx1h
cboCXUYXtWSj7+/DHGkyzNmwLFbl/tA0tbONkyF/z7pGfw7FJNzkUvEDCc6dpY5+aCjUZZzPL02e
Cw+DOZwr37RNXT13UvBgoaRf9tozSjrNSoq9/IeCLsSPkCc01oFykz8kUQVxmKal+BpSUueN1Vbg
16TKK7dYxSjaaiwWodKbaN33MK+5a6eAnSsaLSFIMVMrUUc0s/hRMFoBYKPZuPWhDzvoY86gP9Q9
LiBlIEAwMrDaosffdqSZYqjR2RHblzwPXYR7rJAHqhlGmFyiTBsnxxQ3WYziNc1BLk+t1D/bPAKy
0eiVhXtZVuBCnAZolX0dixl/WEChCqahUpytp4ycBsMq6h+62UvFiXcqvZ6GRlG+bobM4jGP87O/
CVpX69+N2M30U5WpeDn3VWFGO5Zqgtaoh2DPoBjhUZSpqd+2VSrqR1giJrkljiQadaaDil0i9KiT
W3TnNkKlWLUtqcYg8KBT/IcmSim2oxqS/HB0OX0y9Lr8SDWp/e7Fcf2KerhIKUrAhbK1csSvtWSw
aebLb0EL1yVwLSx3Eq/eSij1PJu1EwBq18OjUQ0wUvLBSW9rCcW1VSd28n0wygL5BT64ht/LtlNi
4iU3gIWyIK/tYrwEuk1Ko6vljYvkRBi9xmoX7dxWByCdgLrx/CjTgdRk3TbXm+bOpBr+rreYclPW
cLRTbQ4V/Ru08eHWinZC15Z9gLyuMkAOxS7wbVA0j3ag4WIRg2sX68Y6tbJBq96B4VZFkELRo9W9
DTVqinWCzEdD88cWdcIb2JvCqyG5A4cS0VGkE7DVGzTD4lho/0CBjnapK6nx/VB10NJDEa8IIFAu
mue4x6kH1KkAwjuZOVIh/eTZQANJ3pl9D7xBN3Tsa0IMCaTeVcITYnijBaHRoKGOasm3oK/lu0If
cE2O3fosw0ECoKIB+qmUkG04VKAl/yF6Ra2Hnped0T+CcERRlJa9holNNXzDvQr6FjO31hyn2fwj
6JMkQcosf9fz5xKfF0dHYJfm7fBuaMoZFfp7meuUB0xyY7oQo6gKvAuFf8pMzEhQfvn73/7H//5f
37v/6f6RPqRR76bJ35I6fkiRACj/6+/q3/+W/fP/Pfz4r7/rqmmJPBMMBfVsUbVEWefPv78/Urbl
X5b+IQpIRQl9XpHS7yB51362EEBS5iKoBlPJWaNKsvU5Auo1GnVOoz1XWwyXj+oadbYP9AA3eD7+
wHZod31Akng9njL++cWIQARZbu/p7Tm5cfftrXmg4L9GMW45krwQSfocyY9zySo1IlHSWSOWs87X
3ibbI+eyCe+NzcK4Zr/Ur3lUxl9zMS5SR51JDu9B1NdQCTmqtv/FejQxiI/WdFfEjQ7ldR2sF8Iu
DXL8vBdh0zB0eF+1+RnG/274Og6RneQ8dXa68eywXIpnzE2qZmABwMK0ZGUSL6rTyABw3p4hKiU7
5N/ueLhySm2ybXfCoxYXcsAmtnni0rwUe/y7f9sMF7HHT3AxVvRqIi8x3O6sn0fJ3BWmFntzAzaa
MsyqWPf7xY+6FFH7HBGZNR01ZdyS5B0Coy9oYdu0WrbpQVmX92idLo1wXJLXRjjZ7j6ZwgFU1Z0F
9PaTCKRXcjCDZ8CcpNfbSj1Y6QuS2jqOetfX0TiQa4HHz34xtbqW55GjyO1ZMeRVWJ8DtDs0Jvl6
lNk9QlLTNMviH32Sa3JPKXMk/vpz7LYFimK5tzeQllwYy3yKIWNCNNS5TimTwWiuZThKq7Vn8Vgd
pD2w5/W46YOjaV8fjzQ7bReRzM/TlhaOSVm2y8/QqN5RCKl3wh2uZMCA1nDCV+Emui1uF1Po7Kq8
iDqZRughglI2TX4W9sK9tlX2Yb2RHo3b8oBG/4MirBbX5UJEdZK0lQC7DLSl83Ozzd+HDYp2H7Tt
VxKj7J4RY148lRYmVp3kbg/NB9QAqnFi6UT2drLlPg5kmtavY7cbUKwn76h8a4v/cO2okzSuJJYx
eO2Qn5OqvhUqpMOagA40QrfU1R7kEOSoC/gPAjiQLQc1u+sran6H/PfSVccPcbEPTStD6B4ECrqE
37XuUVG21//++ePekAzZYGfIhjhO/EUA2Ha8SLiLnNVb7S3bJk/eFhepIwWxlXqyHhYz6OyHNDRJ
VyzJoMc6GZCCIyjq41LFIYx3TH5Xn7dIeojIZqylNXqMxWN160DcXvqOc+eiaUq6YUmiLqrmZAEV
3KmlspLas7qL73CYOlp3NC634H1PyW5pf4wbbpo9L4NNFk1vpjQvPIJFh+rgHy1b2Xl78eQt3J3m
FsdlmMlcFrmKyqwxlpzpKVSVAmvWvr48lgYyOWFzsfHwdWAgY+b0j/4OTa1ttlvMYHMjsVgOmE/L
msnN9vMqdPUIipGVd+ST8G7YJBu4gciBb7Cj2aVb8cN4qBeOntlUbZmSIsuo1SqSNpm8UMlqLemt
mqEhDSvD0lihAuttDLvfVu8Bmj+32dr3VuXp+pTODvUi7mRKJSHPmiJUmrOpRcp9Bb3tla5r8fif
RZlsaxCIfYSHQH2uu/e6+gaYYGH+loYxuZlIwFtyTWL6TPSh8tfQu/krAzAlS5Ut1TLNyYpAUqtH
q9mQz61v7COg3SY86OshpPkx/HcMa3KKJTLq/rlRN9zmjO/5XbTxNhhWrvpt9u6ui/W/cWOVZxID
g/nXqKxJFjIrWesG9BXP0c3oabh1j8UJHXjsdttNYif0rBby3vgZJplIw9VT01RRURQ0ICYbqyvw
PSrd5kzvsAem5EobHreyHVidz0laKQsJYya9E4/rHEKmhmRNr1puoGOhnEkdji0FClruPdW0Ow35
taVvNzOTBGJ1aGxiUZmeW4guJGIWZ81ZbCFkuqqf7xVqLXA9IQ5nUqU/im1arD0rlB5z1RBtf3Cd
Fxl46TqTUkRFrq+lmaX06edMt4OuNQLyPd251CVIWUr/PYmDdCHI3IL9FGVykZUkeUiKxFfOoMCz
A2DJW/fWepR27Vu7gXzypT1Jh+vjmv+ev6Z5cqH1kN9sjfF74i+xLrMPrYQVnscLA1uKMlmlA4X5
AQmN5n1o4NkhopPElHUA6P1Hg/n5Tri466AjIMu4HXXnwkjXbUVblPyItub1KOOP/W3LKRZSX9Rn
2HeTwdSNxoaDRMnhjwrcPty1Ww7/5XLGzNtQE3/FmY5mkLtkaEoysHorH5GjfEJe5g7Ept3ul941
s1lEVSTdMg1dMYzJusv8qHOpYTbvTj3aNAOg581pPGruH9enbnYdXMSZrDbV7Wk5hlEDGTxfNSC8
A/lryX6+HkWS577QRZjJF5IihOLFRpe5C7p7dF59G0bWyrwfXjCWoIz/ej3ewqjMyTGj4QIVuwaX
m1Iq78Z+BY4wtNxr+3qY8SP8tu5UXRc1kyQhqePPuFjdoeU7AxJ5zVlIRiBT+FGZiMX2MeIAyOSi
k3Q93NzLQcMkzlSoc+rUOCdnWT0Y8qBRR+Ym39o0m2y64PqB+havsfqem5P19XrE2Rx7EXD8rBcD
LIPayYtALc4AQ/L6S6LfXf/75dkAliQbCq5+1BkmIwJP2OYonsBIdloAI1KJGDXZdi+yLlFIyKsf
A2rprykdQ5AdyF4NI51AEmt0k63Y3ShV+S0oQFgrntbh8zOISDXr0a5yqPWVmHGsW9g22QrHxvSx
KmQFtEGHT7iBPMz1ocwtOVnX+T6SoRls289T5XdNiF1HU52L8q2zsG7Z1+3D9RCz3/8yxmQXwbXV
hS4WG57kzq7eQdyzM+0WNscGD49N72xqc/sfhTTEyU7qgI9HNGbGkHQ+N9FWwh9pPfByxFsGUPrG
/1iIOLepDFWVRBMhadGcPkwGw6pT3x+G8yj5hof4Rv1jvCaiE3ILMlfn2pZusl2LVMRp8ck6vkCm
G9rkAAFbJkomW+zzR8Q7Detsr6jO8Z9YOq2VTblDhIz5RQEANe+1cbg+2Lnlb5pQCy1VFeXfrlQZ
66lPoVGfwROuMuhuNRCN6yFm1qXOmaVzJR07GdbkILF80Y3zpk3OuZBbt2pegsAsvdbfqXhzPF2P
Jc2dWjwpNVMacz3338/zFylS4csgr84yVr42CivrdC3Q/V75z1jhbsOHZte/Wg/5wgNvKew4zRdp
qsqRimhlpTpHkgH8whmlVyTnqMjQnzLZiO8Xhjn32SSwypLBUuHLTbKW2SDd2Olafa42rY2SASpO
b8oHPNl1egiqbfPob5eqOLNDhJWuI9UrGua0iBO5Emr1wObPUdS6m9DPRm3j5zbIMDpoWmFh0cx/
yItwkxlV67TNzUxVx5ZUbEOIKd91Dm3zAe9mGI/vGDa+C38ud4xmVqsmXcSdbMBUlfMuMtSaLIpu
NFWc7MkBPX/9+80G4fhUFBlynD69LiJIKYBeKspznJwG69sg3QKruB5iNlVLv2JMr4qplml4C6GB
RcP/IL8re/9LvEaBaD3YSrcST4v1nLm76WXAyZpsy7THU3Do3nHNvlHtdIcE4x001k2yWNlbmL+f
l72L7ealeqeA/W7Peblt6j+L+sbo3hbmT57JxBIkJkmRJENXp6cAPAonb+ihn3F53ObHYIOu5iq9
EXbyvt0vVaZm9/OvYNrkkCsU0LSWyr0qFBqIoUiUNPuF8czO2UWIyeeRe3x383E8zdbclSsM7W+g
6NktWLhVZYP4OZYnsMHXo8pz59nFLGrjLF98qc5r1DhEt+19PL1Fu3robop7cHCrBh7LCj2YNXzo
ewSYd/in7yLb40Bfmtz5rXAx9MmhIJut2MqDpJwR51h7D8IK1uhOe0z+RH9uIxzyhale+piT1FVR
amhkxL/Ogv6hCggVRN+uz+p8clR1GIYo8lPXnhypqglGSi/i6uy+o1egfkERbBOe0l32Aby2fAPw
X9+MO2/ptvDzL55eTyTVgsQs6poimZPsKIlCj2YGi6hdI6Awyo8QGR+7bOscEoChuAjsxrJEuAmf
lh6k8wv4V+zxgLpYSj4ZTRlaKT9Xxgd0U9l6L9OF25A0m8MuxjeZWJnio2r0CbXvCPPbsnnyixiK
JLJnqgyOeSR/Dl8GS/luVOVzWxlLpbvFCZ5c4sW6sBQxdctz5K/eAL2vi2/Qgn1b2jf7dlu8p+pa
e5H3CBmaC1v1/7Gofs3v5G4fxk2QKh7f1nrCy2GdUWED3rJRN/223zhbzDttcW92N0uNk7lWrXb5
qJhMeporqRp7Q8UNPzuYfzjfukftmNiFvl5aQnPfl2YyF0RRximBrfN5DQEz6qgx1wFVAIRodjiP
7twH1DjWiOstvZVm0sCnWJP51AKArCmCxCTc5GuA1sd+5CZyiDjObb+BeHzA2UL7sZAa5qLycpEs
LsEytdLJDi0HWI/IY/vnUb95M2y29c7/I8dJ+Dup1vY3T3lmL4ScyfG0cX6FnGzMVoHSEClhxKRC
f4Bison/GHVMvE3zgsEhHUVJW1qsS8OcrJnSQOuiQzGQojpi4Rv3KH+TQRHhLLziHXpCE25pYmdH
KZH3ZNGy2CWT81NK6LdjYcnSOaOIZ323tvhHHeK3GFjznf9N3OuPC/M6O8aLiNOzE9BnIraDf0Z5
tdl07MlyZx6cfbeO7tQtdW576Y4/d1Ia0kXIcRIucmzhyU1SD4FPfTGOVvTIUDS0i2plvYcI6hzS
LRZuS0GXhjn++UXMPka/qsdC/cy9fO3BbjaHhdfZ4rAmmwJ6q6+6lhae6yMSyf46owpjY8HIYz5K
8OFZoUWxuf715kdF8cCk3/17d9MLIasj5BmeJTSstbJcpfnSI3DmhmqKvCDwveC1+1vfhVxdpJko
emfv0NpjXyk51Rt4UCQztOCWdtxsNPh0uoxKMQ2YyRwmmuApcmh6/0RjyHYOUtTGKO5PBGRX/r+R
Vsa/cHLXsCT0lghojbecSf7sYIYVgUFpQgSSKNvFk3NA23JVHa1dsKdT9xC//n9/MvAJiiyJ3BVl
qgefF2IeNk6eOWV/1nL/uUBlowjkpVmcuWBYEjrA/EMlRJYmBxDXwUTqwKL+xCMq23I1nADoA0zy
t0tN57mS96dYkwnktR6i5YLDUWnnL8aW6+EelT7WR7FefpItRZMns+doyKKFWpb8LA2rL5w+H9kJ
Y5a3Zmdx7i1sr8Vwk3Tc5MBVDYC1DM4oDugs7AW7WRfyUVmD5/4rSepyLuVJLk4D1E31qG3PWoXb
+GsD2+X64pvr832KMEm9ERZPGbTalgHhHYjowG5MUMjHImP884LixKulcuNMkvoUc/zzi9Tb+X2B
w03Vn2kqJVhECEdfctqlkY2//LeNbFECpHcL12SKush8N+aeEif/FziWHuGsoaREUbO9kWH+qav8
4/pkjqf/tYiTcaEHgAyBJnbveR3c5GW+RZoMJwkThwu8UETveD3c7GJUxLFJpioU46bluDJpvLRT
h+IcHJwdmPVXCLLhOlqlBwShnM1SqWXcuNPhkfdJ+bJh0AefXH7gA1ayXKrBuT+OVXjzUG+N418q
hRHhV5hJrorMRAqVwEtQKH7X0oOqYxW/0H6Zu5B/ijHJUYEKH7+KhPhcbHDLtEsoZ6tkrxzzLT25
hVUxGwxXV1PT8UTmZJnMW4NCaK/nZQJmcqxQdXv54D6Mx+W/gcmeO70uY00mDzeR0EtTrJ+c5xFU
nx24pNrgm8yHcrRaXwV772hs8Cy6vhTndrQGmkoBQIOV43SIDnolaov3y9mDroxGVN0unGBz47oM
MBlX5qtlqrmI2oTdRwcRY9CadV7Em+vDmCk2Aw7+NYzJsgg9nvqyy9nvBK+K+own8FqsXkd3q+tx
ZncuvVNNNmSTdsv0Vt/prWDUpUa/4Ett+/t85+/cQw9EsFgvQ7vnPg4PB0NRNY2W7bSl3qZxJual
GJ7D7FS237hnLwxnLjHoFiwRqhSG9tsbBY1JdOczPyAPjaBn/7bfqtvlUu9SGPnzsaEjRYMZGo+v
kb6h7Kt9ePD2xTJCcG6tAalACgroqM4T83McrUxRzky5tscvqJvjyrpSXtO1Sr8ZbcI7BTr72vr2
V85E+qfKCDISuVtPzmE30Wo5jhP/nPq3Thuv0cxfWNxzzxGLkrLEDmXFqfIkD0ldlZlyEgQ/uzfF
V4nSQLhD12M1vKCiuVka0Vxlh3igODiCCTpd5KWm+FJn5eY58Dbwjrf52f8irH9i1L/4D+apuMU9
c/nFMHfuX4adLhOkZ7hSxMHZfK7tYWPspZVOrfkovg12vPGf1Mfrm3lue1GFYH9pIrTraaMRcKdQ
lGJanyUv36YCXbFceroeYg5BauFcQ8MUYIxK0ePzkoxS7oApqvfvaKkfhs3YF8Zhxx6BzKju7hy7
Wmy8/YSbT4/7y5iTeUTzVnTrJklAgHmrLrppewHoeYOIYQs32Vuplh1L4ibIAdDGD6iHrdwSUYMs
XGvoZMmRvCpRCgghNOqKXXYozyMBV9YrdDLDBnlRRzp2cJTr+Lm0EP/5bnjG3qo6LCgG7BtOvfk9
Cr427pvQfLdSpM3d2EaMeCUGb2E1LOyN2W9oACMcuy6i+bOfcHEjpfMWBQj+92fBhemJJ1FbvTUC
GijXv+N8GITAqOeohja9kjpOO1g+Bt3Ac7AgwJWMafzPIoy/4HIgnhdXrgcnS+hwApPeNHGJrjOb
Rkzy/L8GMabPixBuiaIo/N2xo4M30Lq8RVwVNjoPBncdnZNbYQGeO3t/ugw4KfRZpoNWtwr+0n3H
Am/TpmsZNQAUdakA6B+mt70+hT8fw78t/IsBTvKk4aNe0bo0j+ANbMq72Dbu8caE2I157wrBoQNC
/dkxe6R8u3z4jLvqWvDJ4VM3yNjXBoMtNnjaUAbDzdfi4JG38VZIF3f54uROrjxp3jhZiCbou7pL
79odsIU1tqk3yXH5cjp3rl58x2mho0H90M8skhjavQaq5K6y6TGCuP715i4Jl0EmmbL0a8t0eTX/
pBFAT9r5h7F3GtxeD7Owk/XxM15sAtOXdNQMiv7cIuVkqzGqJcj0LYxlKcjkTlC1VlU4Eb30RANQ
or4mGBhcH8bsRfRyuib5okIMDR0g2FUjghTHmdsaBcGtABMCZdVkbfibhYBjPebK+tYn2QPFpEYN
AhaBsNePHi2mZi/tcIHa1fuFSOMn+C2SBS1W5UFigV79/InyNq6FQPA5v4Be6sjnbMzGVh6F87iV
IvdQ/ZU3Cu87IE28ICRZmWwlsBWCWEW8jxtRxQnDDGt0zoDjZZ07LBVh5y45lqoroqqpdEZ/JumL
9afISdT6+DGRhIXvEnA4lHTXyT54jzCA0OjB9tJ6CRQ5t7XG9x3YHzgsvz1aTAUJG24pxTlHVkbw
mrXYUNiDTJ/LLz2aGTGqCUWlLaXj2aHS9eVDosrM1/z8HdHKaqzUJyOOvfyxzWM5VDnabXJHAX0N
EG8JPTBbE6Ne9K+IU1hEZ2aYV/VUIFC5b5AdWuXHlDs/qsEr4dxxY3ZW/cpd5nHPrdjLuJPc1eG7
nKcDcatNcigfIUHdfk9vzK36Gu2W0AlzueUy1vhbLhaQ3HthLTVJf0agGMtBDc1quViEP4+/eLoH
geBBglPREVCm1XsAjYWJucJYLq1unBdOl0f3RqHLSvVtsfA8u1BQLBip4ZS4tcmGl9U0QK6mTs74
blQ3OMvvG77YgEowN5PARgrOvp5ifj/QxpauYYzzKKGSMFmZQlakfSvF/bkWfcT+leDWQQcH7+h+
Ybv/Xpf4FGgKqqpgv5iSl/Xn3NTTdRVqiOnFAq64jQzbtxEWDreZK97neJOFKAudpCgNvAJ119vx
Hkuc/FXdOPdjK14uT0hNGF+vT+XMnvsccrIeJQxvBKUBgTp8V4/a1re7VyzAd/VG2Kk34da5W3ye
/r7biCiBYkexmbQ2bVm3hVM4AWqBNB2rzT8LCu5NBzCoogaz1DiYXSoAZ6CjwiH6jXWI5LiUOomb
nPFYXxf9aFeCR2f29ldm8VeYaeYKu6CI68wJzm2BRoJz9uMjEo8rFd5SGuHH4N2L1SMtPWxS0Sdu
UKMv8PqRnq//jN9zCzN78Ssmy6fJW6nNVA6nEAORY4bV6MaoU2vhKjE7pYCBVEOSobpPc4sUuAjj
1Ry3Q5uj638noAeduUs19t+TCmO5iDJ5fJhFEZhub6G5vUVDGb2Ze+GR6owN2Mnbx9v+dQnTO7/5
LiJO0pg2uFKbyErAC6C3ZTvaGnCUt92arsUKhz3cs5f23uxOuIg4eXNUQVl4Q85MmrcDXeMtpr/r
ESxtj6iGZWri0oebpM1ERrG7bqLmbKRvMlatUfqhY2V9fQ3OVJ/GD4cjgQLqhgvL+CsuDjgrHCpt
EBmUuGs20tZF1gkUf7jDZHKrb4Mj4ufFl+z5L50JsEVBwlD50uTJ2jdpZEVdxuCS1ttQY0RQkcKI
+WVhdPPL8leYSbo0Ag/BpZi7WIs7wnoUYkBUaq3e42tCkUvYaAub7Wcf9fNJPk7nr4DjD7qYTq9K
5Ur21FEVQdkap+GAq8UfWESjBYmNFlWoeFvvrf9D2nctOY4zzT4RI+jNLa1Mq/200Q2jNYbegv7p
T6L3+3ckNI+wOxsxdx0xpQKBQqEqKxMS17hnq6dxzwugKxC1yx9Ag875D9BjE7Mu2XCsvN7LFsfw
tU3q5q+TGBAXWiuuCHis9AN6ZTzT6/v1t+vMTjL0OAQhjdweuwXqxQcTsrrjC+d70m1xbXmZMBP3
gzgqqkJZLoBsdKAzB1iRblv/oL/2/wkwv/1hAkxhZU2aabAlBy3k5Z3cpzNpi5NaDsoayKh55AEr
r0x8O1XGIaTDA18mrLXIFCzSI6QRr5Rd0LwQJ/IsJ59tIxiJm/kxJ4Ohm+HLcv42yI5bRzl0UgYD
BvGmAGMrYDDmH1kAkwyiC0ZY2GRzmNMErJkmmqGkN4MiNCFQA2Cmx9kXq+ccfZv/M8OE5iHJ1Fgu
rfSYQbEMoZkElEeqRuV3vMEgUsDb6+sL99seE5vDgYgzLjwk7F1mulKqg0oarIbPHLfWbhwZECLc
3rKMJhiz3ROhRTZbA0aBevYNhX0CGu2I98VW2MU7bXvdGv3P2M0A5gVL1nGCMETIhOQYFMWjmIjF
URIwTFW/pWBUGbVHFUjP64bowblmiAnKLQlruQvl4tjMyd2Sqf405qDY1l9DDZp8k/XvoZ7YfIoJ
qBJ9q+IRgN9zFhLToYCEbCwVeC82L5B7v4FA2yaCZIOj7SgYugygjXrdxfW1/G2SicKkUwetBG4W
Q/doiy0/qCCEDNZnHXD+65ZWXwRg6KCNIx3lcpHxbkhC0koCPtvU23j6QxUUb//hFaOMuW3NmCfp
AuFd5iAD1mL9uVHGP7nOyQLsATn2kKc0Q4hlFKKXF4/XfaOn6MtGOXONuVGEGAARRYrHI2Sw7RQK
2WYs3YH+HmM/GJGoFbfW480ilO51s/Kqd+DfkWURR/zLMNVSjQQi3wtBHJ7lHTo0o+koNM1M9mGg
oZifuvp9ZydbHToGQPK/gd4x0jwTtWhkghGfVm3t2pNRnsOxpDwObF8rMVpDQUGwQPkx2VinCDI0
jnIIISqxjXe55F/3f/UeOjfHHFAZXItaoykU9iH5qpN5uIUeoWqHCRC0rHixdPWiBT5HVzUUB/Dw
Yz6zTHpIWs2YIe1bm9IbNg4cTJxkC3Z0Cofr97zjueqhggIk2hcYldBZjE5ORnBay0C1irsZk9KD
jIu22+C4KA746kWIKnKO6VrMOzfIXFCTHhaJVsJgbZ1aCbTy+bde1bChRQxp8+bOP1vU7MHBELiJ
5yWw3yBZu4x4kqWF0RSBS8G4A98ygMmxD7bsAwmmDTQxUEuOHiCjYncv8w3aNE4blIF1Yx4i7Owj
r960FgoVgFIpdBPziWxdEihYEKxGJD+irWcPQzAK3y1A2sYNZ9PSOPfF59922Dd9rEIcM9bz/Kjd
0ZtynAPBAYc5dFZc7Zv4GjohL06sb9wzk8yNGcVJLcl5mSNOIO5CqRAAKb/eEOBTAK1PfNAev173
krOY7MAWBM7jUkywmAsEkvoIQgrTRtAGBPq364bWQuDZV2NbsFODVq8gtdlRIFA9uCHTkzBxagar
JiwIs6O6JMqgLLjcpIulDWYKyt8jlGSn7skaPvqUUxBcAQSAiebMBnNP9SOqflD6zehz7I0kDjQ+
MSoYLLfVDUgRbkEM35SYacs4p53nGhPRKpAST2PXZceo2EKTO4mhtM5Bza+ZAIINRTkRJEIyW5bT
pzQe0yTC3pMCaIQI3eOichInngm6Gc/ypihqwn4I9ewIIkPI23YOMhAHQwicXGk1GKuoQYAK0lRk
i+11QQRGlJcCkxTmIXmsfeGx9oxAAlBYtBMuVHh1S6hAL8CSBiADS5IBsjsLPLsjQn/txCFKVRAp
D8R34qePA+gEHMoJyW/qrh3cc6vMlSrJkMIyMMN1TEdIYAhPIOhKRHHX8uaaVr+ZhTqtDv+AkmdC
0hBCC3AxkOvmwrciAY2zcWtym8drRgDiAQALuw+vEvr3s42hLQYRCeiejqjruBOtZiytB2ll73oM
Wt0Y53aYDbgkeoIx36UAknZBXutFO/EJJQwfRYz9P8DIr90gGthTKUQPz3C2TwERj0zuZlk/6ggL
0LELVC91IYLSbKJ7SGT4PZdQYnUhf1tkGxZTmVZDSjpAXq2doN2F0+3A41ygEY69FsG3YH1SVoAb
gPlWI1GFpCgQAScJuhXzG2SXOV9pzYKOCUGQtEBr5wsVEZkTEsmQhgDLDdqACjKN8skoaEvJGWVQ
rALAy53fWb16DVUHKlRFa1dn6wpzjpJ2OCTdh6pjgF5xU797tb4pUCSmtFsozvAagauFNQMvLGSq
FFnGPo/FYTRrE2okHwuU6yJ3/gV2Yyf11XfIT6Wmo37/EAI69fXE69B/Ti+wn5A+JWW8XjE1yAIS
F6JqbRWlHUjMvdafHXNXPegBhGD83AfAzUlv0VabHLOy5TeKLvon7q/FLwoFlzEpgAPPcpATkmZV
mUrxsegSQNtAIA8pscmU7DHmvWhX/T2zxfKPpyBjFNJuprNMFlTrQa2yw6TtvTl7tOEleON9+wtC
wvkCWRG7+g5yyFu8ghyV25alQZld+PMfwgTTEgzFcmPJ9IdIPi0b6O85hrgoMKL8WXFSu7UtLeGJ
YOAZhClinZ2oqmu9FtUiiVDb7GlDA4h0FAxuiKvCnuVKnNt9BdIEkD1oXyUDTOEGQvllFO8TktbV
ZAjvFPiBadtAwqVLWbpLh/CS85WVlFTQkqgmZrQNhNdLW3mPFMZYmuio/G9WMvEg7/w5tVwHvBfH
6kqeW2Mu26io9MSAhiruDVRuveabmdrAwkm3+l28jx/0FHpLf5DEXHjIZLMQBYkQfeHh6Chv4Ev1
285WDtlW9btANf6E7xlpMxh7oLAALsCv3GKJkKRDGArv5BcUkO1sF267Da3wN/fQeODDhde+IEjM
TJHuTBhldos5xnFk1hX50J6EJ4qBgnzyHnKHlFmKn6WtXIyYc/1tjbn5w8405h4KWUdJ06HI0btL
i4YexEU4d9fKlU/ZiExYAo3Zl8JKmvTRANKE+Jj9al7Ibf2EMgBY+XN78jqnMm20SbgN9ZVQKuHC
AsBckxDTLeZxbvYWEjPMn2DcNX0u77M9mPUAHQ5/5Hvi6m/JW57ZeYWqxx+8Ss4MyyxXV9coaGfQ
e6RrG6CDwM8vG54s8OB4a98Ok6hYUHBYYxqbQtvOssM8BbipJjBT1b+q8b0z3yrCiZVrJkxJQ6xU
qJnP0HZmwoIuE/Rp8NmAhLI7+SO33krtDygXAFc5s8KEEaOKeggAwUrrps+oPtbqhl631bb06tvC
zdz+dfn5D3KbtaNmYhJPxjsEoygWc9RySH03Y5LHmJ7Xf1HsH+CGEDQI7e6B32VeS7LRXsDLi8pF
iCab9YZFP6UGGB4QuCoMlaN1gpR3q1CwIQAeocc5cSufTkbkgjEkEjgAzE0gkxiUM7UYvuuUAiza
aHsIYpT2OKIvC10+yFxBEdE2uOzSPLvMx5TFSU1JUqbHorrtRF/PFhsEQvafeEenRoCuAtSC/XTz
pLVJl5DwXcTsn7CXd8MWHzCz6z2mYhZH/0e8AKuuYapCQqkaYHk2NxOnARx8StR9FO29Kt8uOYr/
xz9x7LcNNidrmhkgrjkM30FcQVtRhbdg2Lu0i2Bw5O9YSHMDKYWf3NrwyuMCCFFUMcEST1+0TLCs
MkMoagO+SU8ytIl3JaWy2cwZgB5Ii9zaqQhfseWrUVRWJItmu6jufUEhFbh4lXgBrqtz4+f5gxwp
vVR2M2J4+bmDpsqS2hWnnLNyDC9ssuXLtlPqxVCTAcdw9ECkiNGV6FB7QlDu8sDi5WP0lF1mtrCG
+AJMrILaG1ty1xqIoE0VeOopWDTZN4d6TyFd9U7c/Hu+pUtTzFXeka6ATgQACYr4JCYfXArKr5X1
y/+f/v3sLlgaowLCJF7QansPs30RAzE/voLsT6m+cQ7B18B8acq8NCUVPYR9e4BWkpcRbxEJYJLQ
B8zBxTgiv1DF+0bM1jelaFK1SMQUjCfcTdsmiL5Z3+JbCi6USl76+jURunCNvbQX1OfEsQRbthrQ
7dejUxAdQHZmUzkG/hjfSooOe2j5gHVSwwOEfez0w1wMkG2bcMQE1OszD7cctL0xVGEF5E58lR+v
f7uvMfLCHuufOkMd29Lgn6H8VLPbYT7GNcfECpTq0gZztSVDV6Iy104YvIzvodLltdBOAKOQZ9qy
Wz50B2ySd16EXHEM+Q8YhsF9BXkwdiDSmGSM0isAKA/GtzD9NZc95Mh5HfuVJjNG6s6s0Ih5dsik
tFGKUJwhgugvflSAWniRgKRXtzWkXzDF2kJDc/tfXaOunxkNJWuGcnneHZsKJFDGYVZw3kzuoNbX
fPzSNyZAaZOwjJqQdbT9GG+tZ8Uut6j8+aVoA09oONrD6CrevG+4XUjet2NCV1iNfaI04AReMO4H
+ClKSjTut5KXQK9xS6naJjxAQoe3sitvf+oz5ZQF2giMKsxWbTWlFSvojB9zFWLytTk8tB1mgKZo
C8XKO4y6vI756OpLh4YvSi3QqOTdQCt37MUvoLH27OMm8ZxD/hqK3+qhTVCFFz8we5JEDtA0wYBy
mr9MTotplOB6HFgLPCh7SDKIGQCqgfDDpd1ywoRqqyrTMb1Z/IVCrFIf07Ye5FNFpPR8bpKVhgPW
muKZTeQxsMrE8UytdKEN5+44o2qHdqyX7erFtWJ/BJBH8tSN4CrCZuJNePHssiEPQu8DSAjj7mg8
zR6gQ0cIeuuGR0Y7gzgaKrOTrWMkUeMXQ1b39W+PWU2NhAjdKHXwOClkexAqW5i/tdXH9S/JM8Js
oAjDvoDZxP2xkO6q/GSZeyJ/u25iLSk7/3QsckhMpqaCZmgH0r0J8pm77NtgN+7opoXdBpHPrTGv
hqKzhWPCrBIPRd9V8Mn81rk6aJEtZ9lmOzDTYZTggHp655EflPuA1zZaD/Bnlulqnx1Ho29HIy8F
Ahjw8vYpknCYHilWQPVTL/3JnXpf/3qmDgZvA49PtvioJ0s+djMQCq3+2KJ5XhmPSvrC+Xy00sBk
ufh8v40wkT3H2EIrmjqoCwVoHlYgQXINoQZNcQvaF7QywOAtLaljNqm2l8dxBvY5Ljhl1jVH8ZY3
cPJ1UEp9AobPFnaAtMyix9lyzMqffbzpylvV5DTSaQBh3Tw3wYQ0SID3cZ2Bm0gNwh3VttICyWsD
XhGX5wlz4KBt0atiC2nAflSf1Fjay+hrt3hwXv9qPDNMITVSzFySBLCnWvKL3t91JLO1YXvdxur9
R2krkHgCIoN33uV275NGzQZhoupW6X3tD4CKij4dlK6dP6hGo5v42xb7dLbkMi4aESM7kNB+TDbz
gb4mQ4zQRPfDY7zj9hHWgsi5PWY7JGVLEm2Eb5pNCyw6hTa9ij9B67tR3fgx3cu2kQY8QP/qdaOi
DQjyRQXNBHZJ265CDpWD3wHUhFTK1ZSBl44CHTRLSQqoEVUpy52Be82tvFzQrP3bLru8MsSVW0kr
KWdbuRVsxW2c6TUKwNp2A2XmO24Ba+W9eWGPWd4lFtpmsBLI8x2770hdolf9YAayt2xE0GdE9ggi
oe/99lPslLNt13Kmc1eZEyiqmHivTBU7aThN2W4uea1cZi0RKVF0R+UWNB1AAossJEcrdLFdjFw6
QewaGaj+VznQ6/3adKTcBrrR55IW82wyd14xK10taZl0Ki2bttyBNfSmR/lJt2nfK/J5tQ8mvnzx
kf79LCAbmWzGMqrWp1IBnXWyG6rZjnmcYzwjzM2jQJGb6PEinvpYagNJLprNJGTpFnLgvP47c9y/
+MM8IjDNWUdQ3BVPQpMERH+Vp1sBOo5TdboeM3kuMcWPMe6tOR4S6TSX933lCcqhljn7m+cKE5WL
hIy1DH34UyYdTGGzhPdd7hGZ8/TgOKIz/YnFiEhoyql0ysO7DADa+oeQ/Ls7jP0mLAqnlIUB8okw
oZObMnnvk0cx55xVJgx9McHEAqSlbT+nhXQqqtQ2CtVu5W+zBVI7qXGGkSsqzfk0OnMrxzGdVJwQ
GSzoL76omOpzkh2kGRcbsBJtdkTZRrvAtVz10PA6Zp9jDmcJzhdfmRDR6M1Qpg2Mq7Ou3A660tnS
UmVPwtLoN6NsLTcyAPYQ9DGk2mmSuHQBLqxKhx7DnTD2pjOXRLvPpRzxuRGz8basM+FZqENozZta
/7O0OsNLm6bYxAAcbTDTkQdLqIjQV8vCgyhN+iEXB14kYt+if/mFmWjaEQc5gcb41RkkT+aiR5TY
6QGlNxtVFxo20c3g6f681wB+5jHQrW7+M5P072fRT6zrpeu6QTw1RuebmHvI8B4URs7m5Flhwp+g
JnLepMJ0momCysZz3KOzNHAIb5jb8H+rp0KnA7NSxpcRwkQoCqPPEMhj86RrDdTbLed6yGPff19M
MIdMscy0GtE3PhFP3QFu45qjbSC9brbkKXoyOA6trBpmKjAyrqAsj1ld5ttUNZH7FhK9p0ycnFo+
LcLoxqP37326sMJ8m76voYBlIY5Tejgd2PAKNBHfB2+47bhPBpYjiC7ghTHmcjLHSZlID2PxVlOc
BOJ7E4Yg0WNMgmF2KGW1CGyNl/nC88hF+dPrggkbF8aZG8uoijDKNRjPtyBEQpKvBGTLz2B4n425
tRRFrPtiiKRTrX43IF2X7k311/WPthJ9zz0xmCurBIY+JXonncRO8RON7A0FhWVBiCDHxwv1PFtM
fivpRZTICe6ucMRNL8VEshe9MTFvU84gHKuW4Lpva8uH2pgKrhQqcqUxy2dVFtGEvl1O8fRk1jco
REAiL7WvG1mJFejK/m2EvfOrRM6mKqqXkw5iagHVG4iHXbfA6iR8bvVzE8y6KVOj4Px2C3JnSl9a
BOHG2FX+P0Ai8pxhohJGWkrSgtzttICN8GFxJWDawWsz2fEHFQmPIZjIrUytpBsXC8jc/1I8yLhD
YRNQXN/yyQPV0R6DaR/dyG/j2+x2zjA5lltw+qKrvn4Kd1pQ7vwCc0piACKjRO1PtUlsdDlabteG
Z4GJhxn0r/+yoGt2+izdNAftdr4D9Ocxe5Y8+mYVH69vlZUTdv7KYuN8HPclsSqkbhYu+1Z8SPR7
qMnYE2ZVrhtaOVoXhhjXYkNpF01AZEpz1C2F2q6N0TWm9/9mhYnxqp6kLUZSpJOsgis6P/Via1vC
z+tGeGvGxPI6E5OoTbBmBkk90B67JILgrnIQeQwr9D9iLo2LNWPCUZUoqoR3DtZMiu2kT8AQNbqa
up+TeBOboOPpI85XWtmA6MP8zgKZoyULoz4PC64pufkY+m+jlnDSGPqTGZcubg8mXphRmMdahLWb
1PIxLbJNAbZDTan3kjEc9TAOmlrxC6Xxr3+ytezpwi7jWAiOyE5t6f17026J0wQDAIqf3UIHT+5/
n3JeGKOrfJbYEkno0jwaYSyvQZWx7cEF1/Ke9WyZnM1nWBRkn7ZlDJJg6STd1TfzS3dDVe8wZxbU
L9AdBScON4Va2fjwC/RstCSDf8wi1q2uFGTWxVNi3ob9TTG9pf1Nom6vf6uVSIGbF8Mc9CUCJlrm
DAtjLY5Fqy8nUd9bRLataRsZD9dtrHpyZoM5wmRazMKSZhQqdNNTk7dBQ281Rn1wGdzrlta9AbCA
vgwAaqN/P9sLTdxLmOAd5tM0PtVt45QFhlhB2n/dyuqNj/Hgv81Qh8/MGC3pG0Go5xOZ5yBtn/Ou
cGSCbmkfbnQlCeoic4F6dpaId6LZYYS/9uGZaeZ76SX4dvJcmk8pxEXUl/kWA9LQjNsbTnMjOfkG
U8mouWJMmNu4WT/VZ6aZz6g3xljMREC+tiXQrVg2mdO45cfnID1XSpCtKn9xlAnH5tSBM1vIqKNC
7iu9YyW2sU/9GOizX9IvAYPZTtHbmO/0OF93JSxTkun/+7rsbM5sNaIwquFyEjYYC/ZVb/xZOe3r
sKOieOomj7goeZ5FJoMsQMbRjxl81dTILtWjBCDwdad4FpibwKhmYwy7dD71xt6Ub7vm2/X/fy1L
PF8zJlgNpthPECWYT0uzldMfKfyAUrMdLo2f1tyclP5vX+61sy9EvT07f8VYaFES53RvFI+Zh8qk
4YUbiPH68iaGALRLeMqgeJOs2IS2HuYYNAumLcZDVQ2FpSxTPM6XQQJEvFSGmxliQm+j3BQupmbb
+1QOlzSwMivcWaopbyKrznZKNSi+JheYbydR5svzUtxoeS5vBJlMtd0toXEs+y5NnHhuIdwMsLaN
Gl/l93M37SvDFBzSJKkbD/krCgiV10EJ66XQSeeFILj4VljD7ItRJCqOBVmZh05syh3+PN5B3aMD
npxEAWmM2s6Slrht3BuOMSTWXiGL8dBoFmiKmqoDxtmcoLFtDrO677O4DXShUKHArsvtjyHJq3dC
OuPHIs5haod5FVp2uzQi5AZVwXCExGx+zphXeKgAPNiFTT8GejUJvSOFWfHdMkIxEEDFgXBRKGa0
xWOyVG1BWHSoMJqhvldDpXpIqqgK8hCTkXVY6O9yNuwreWm3A2oNN2nSTA+J1EBNTB+EXQmVNb8u
SvkIkjMFeJ1SyE9dliSSm1nAlNroLJiOUY+QJlKFDC38ZaBq70NVPgi1mj7Mkj44ppjpjmyE5oMW
T2FnjyqprQABFgTGBEUELzEVSC9nFrExUz/dQdom2eiklLYWUbTUkbJJ26Vd0W1rKRHvlS5M77tB
77eG2Bk3oSGOQTIOvb100Unp5vwFlHrJh6nk0Q0mbFF/06e+2+RKLjyC8ELateOClmSJgiYQ6MJh
LkMI9eRh57eF9D1Mky6ohE5zx3g5TIbUuEvRGp4pVqKDFr7xhFawgK0IilAZpPxRrdmameRvJakj
R9GzySESgXKuEM/3oKeOMaJC3qG6or1k2VT+wExJvREXYdoXxqB4nRUWDykZ+juTlJi5nGfAxDtR
c+sWXJijMYW+3irKj+txZC1OgXYDhPh/vfqY66004qTNJaU/5c1G7A+qzj/IK+f43AJzi01o4WVz
h3elCZlMM0S0mCW7J2Iwge82BR6rzSESY33TpcWrxXTTS9+m8K2uURcuTv/NWeaK68tSVmtB7k8x
1K+HBzK9XP//18rMkMb8ezVZaHHeTdWIF0iPpNXUbKTiSMRRaH4L70AO8w906lZuAYXKJkPnAoRy
EFi7jMtZLmZ5qTfLqR20zi9BXWOXZSY4lVIVLqmJutX7kXBAEGs5H+W7UOhUCAo9zJZRTcydmAYy
86xrXTmqXZ0oQDbNzvXFXDdDRd3AHvKVTbEv8gV006V8ilVoI6V+i6JYaL3/NyNMYqnUXUfkTEOR
XoBaI7krxdLO1I/rRlbfMp8aGv9zhVkxOdQ7s6PPs+k7MJ37Poi88Ecm2OUv8ztEurYJaC+5kEea
w7B3NsYjqPqNsUJxNgxIXFFyWU6dP0J1IvO6U3JDiWUEV3jmOEgPzhVbLAAuF5cC9MQVGgTb6Q5k
z7c6bVuRQ3bQU1s6it9lX3zGyO4DX3F+NUs+85OFwOkYtBms0VxO2p2U2Bbk3aRbEdO54zZzx43O
SVZX4+Xv8iY7DQ2teRwLEdW5GGLoM7zLNA6Txuq+P7PAxEsxVWOtA+vyqZ2eyuIBouuO0v37bX8R
N6iXZ/lcGoetZRj5cgprMBvFimcK5WAL05JzDvHKS/TCEHX2zFBSz81USwhQjZGk6A2WTj+prwnK
IYFo9I/XtyFdGWYXKhhGxaifIgMC9hmdz4zFS65owqDJpxQEQyrZNlllR0j5xEy0R0286bWIsxvW
TvaFSWYh0RCV2yXvlxOkScPWlj1tn7qWI94No1u/jG7pjZvM4Lwt5JVNiHFiUPCB1h2ikGzTuyf6
INVGiDTc0YPyefDjm3Sr75bn8YABL/UHBTQLO/2VbHHx7Mg2xa/InTm4vty8X8E8cepIN5qsNKRT
1WZ226nOTLhTXiuB5cJT5oKTI2kSCol6ujN3HXjBah/FeJy8O8nAyIRpl968EXwtts3b+VRtrnu4
chQvrDNfN83yxlIFFc0gzReM9wpKSyHHBDuCT5/dFzaYEwLQfdSDYwS3KSi5HsyHv2Bk1q36rOyz
g/oMZkCqI+7nQfc51Jb5PH5fnpfMHdiUWaylmGBCceW5Ml+i/ilM364v5FpidOElcwOCuTsvEl1G
5RVjKJgUB6BBe0xusu3i0QuJ59L61rRoKAZxz5c5PaWuoBMEprNTaqbAIUTiYwclQo5P6+v2txEW
DtcWipoVSS6fkl9lZc8vyT4D35dGbPCHhrYW/DWsJHOC3PqJ+G2VKV3olkKaUY/lE+USIEEHNXRI
m2146H3OCirM4Tb0dJh70FCcjPKuBJZDEzh+rIZODRSR//tGbLm1zIxknDOUW4FGq7fFpjmAygTt
yCVASfl5AFFaHmjP178Z75MxBzoTxqZoO5Qr51nZilHi5aHl6YVmXzdDdzN7EZ27xpzpJsrbShiw
/cBL6ahqvYvDLQnjl7baa1zqHhoCrxljji86xgYKGfhS4i7ZQL3kZN4oD5MzeeiI+hC1kTnlf55z
zFEedeQmU0G3/Si71vLTVE8zGJbND418u76Ma/f5+TLSv5/d51U05kuj0WWs9GNZlXfgcUKgJ8AQ
h3kAyFFjk0x7vW6Ut/Hp+TszOuDCBUk2NWqkrU3SosFMTrL9T0ZUBmVQmfFC1ZfFk6yEviYUPvfN
wdnp7NiR2MaZJESonoFKwlZkr0Ia2fAA1+uXF3jE6AivKavsGW6JHEc55olP+mF6i7etr+ag61lc
4uR3piv+0D75cn6Z/kjle2nhOuJPb67lmABB//0jmEOdKqTHUcYtHb2UWwwawHrW2BWKDYk7fN6e
oh09lZJfiZxzvrpXziwz5zwBxyYKGLAcWq9t91P+g14RCNt/e8Yc7amDsiUeN9Kpyb83VW1bpheb
XMUlnhfMge5IrJlK9Jlj6TvQtt9qj9oCWTHJUTxhGy5IrVr/+v5f3Tg6WEBAwoNGmM4OpUiWPkSW
KIin4ld5Q5+n6bP6oMdORAArx0v8IN4JD/KN1toCGMJad0E0KwOFcwzXQFNQgfn9M5gFJupYxWC5
RerjjV793mcu8mfBMW+sA9lKB7pdC0js3Ode7ei8C3AtcJ8bZ9bd0Od+6AoYN54k3wDfEphI3gFH
wwirDNI1Luf5WkjQ6SSeCNwK2G2ZXNqSSTG3siKepMjV7iitlbYhIETpbPEu/khA0IdRlv6kchC6
7LDuZ4Z7bpc5nyUxlTKe9OEk9TYYfustrX+0mwkFstpRjr0LAkJ83G60VS6vFM9n5oSOUqPh1YdA
Ozp/8etOp1ICCk9+qm4mjz4eeskLf17f3WslCWyr3yvNbCt5jLMwG+AxZbOiesdaYSc3xVZ25w3e
KbyNRDcKmwGcm2M2UtIPktDU5YgKyAQ+1swL34EPiZ/QLX+wHmY390bJ6Rqwb/KSUd7yMje0khp6
p0M1+FRlO4M815hjiDPe/uG5x9zI3QLtEWE0hpP+UG81MLG1r0hIFdOuHPNexTMbTJJQwgrCaje8
c77k6hmFEg/Y7zD1LbKSbWEcjoZMSqDZDgO4n/7io5YCAY8xXCp8+um1WAw91b/tMQtaLFUrjwoK
M1RWtXpU3MTr9sZxgvDJcqjBVMR7xK+fzjOLzOpGVYoevlZQi9WL7KAo6QPjdhv6lOEKRDiOfOJT
4azum7+NQn7oMsnKLEER+kKcgcuSbC1/q6w7ozxxvt31tYTew6URBZKIUa/h20lPFqozQQ0Kv8GO
tvJzblO583THncyS107imV/072fJo5LqYj+0MNl48o7G14E4EI3aNtvlAD5vhbc9V48G2EEhXADc
GsgZL+2hQD6VcRLRzvnyPQx6aDEMoaO7xiEs8QKl1FoxtCBtJA0WB0K9HuTObDNBzhKXfowxbU1z
Pz/ZUIJE5TZ6FsFSFvmay/mY9H/7EuPOrDExDv1LGgWE+aQehSftTQIUE5MYhqc8aIfwiRbaYk9A
ddG+bverWR0QcRE1ZAOVdEyWXi5w29VGJ5oERXQcxLhwOogMVgm0KPUiuG7p6269tMTs1g4kOEOu
olLaaT+jcCcbnGfbykG/NMDsTbUa9VRXUaocUaA3kHAJmMin6qrTg3jXKJjmsMm2djCWz9kpPM+Y
vKMYlBGNeqxhlLwVykvdcwrmXw/BpWPU/tmhm7S4a5YJK6fpqrcYiSMZz2oKhtQis8PC4nS/aDw8
34gGbgJQqwOVoOgYeGYz10Iw0ME1JgiaSc8FXoialThy9Vx3vgCJOJI7CUAA17fGFwySYaGcjUYG
gAagBP1S2FaFKlHrpDHeZ/UtqmVnzH9Bl9ollbKVs40yo4imPqjKPRj2XBBJ+80AdlgZVAQQpLD8
QeQKt9Ntf7EIzA9ilryVgULQh9p4p3KUGKc5JIEWKJ6450bUL8tNLYF3TrcsDUTBbLNR7lKAg9TW
eCdefN9D6SnT7fZeghBfayLQzX4EdbyPYkufKgsvvNIj8cXNM+PsbWyVZqHOMC5CvM4a6kAloZPK
mW3oDwQMAROt2baP5fwuW6+mlnO+O7ux8dmRdAC5AkWVlcn9Xo0HVW8s5V3NAW1LejvSK0xeTfac
E6eveWyw7KXMmmMCOohZhHApE/Vd07Vwl+dQNS3FKd70YZVtr+/oz1l8ZmXBk4zTo4CEHMyo9LOf
n1ldifQRHB7vlIOrv5V31S8RQyulHwHj2WOAxHCi0G62w229KwNeXf/L3QXOOBHan6DHwxDQVwLY
iQxJIfRp926I/fi0aGG71a0R43xplTmVoKrfMdaGmBibofk0VA1ElbRGutNbfcxt8NQOH9fX4+su
v/g9bP90VBrF7OjvAYP9JgOvwOhLnrzh8Qrw/GZ7pUqoyxkpo+5dewIjOuAJsdvZOvAyGGb4B3ws
bOT/a5lBHG0gaoJAlbm0xUVNI2iVEoSJGV8Xsl6PxEaUBPuU+EapjCZuZFpfyd8mmSMrpGkYp5lO
EC86TIxvli2QXC752e7F7eAVz4qHR72/3EuHPwBssv4yu7rvyl6v9IW8xzd6kG2Wfb1pvcmjUjV/
MCjCWGMnbdIqEhethKtzC/qBOaRKZsULWMFB3AfU1lMWBblINUcwLcpl7KTpyOUBpjv273VmW5CK
WpjG1OHTgsXEB1n0zryRPiWe+I8F+slYU5jFV1UEQahZsxjjSq9Ufa4IeZ/qO7n/iY6cQ5Qd1LQd
JQNrhcBt7LCPPrqw5waZQJhqZiupQkPeTakL2rp0MhMN5PJOjLfIXxqROOIs2yZoLJaPOA49KeJB
bL5G/stfwBwcPQlHy0pL8q6bT3P1VBWLvYCXf7Fqe4ir4Hrw+Rr3L40xRyY2iaS1GHR6zzEoWAix
WxgQoEifr1v5VMK59hmZwyHUgj4l3UjeUeibQXdgdfY82VVjW94SzP7wIRzAPWajlwx4YmeH3r9+
zDPflcUZl2LWhZYFR2mnRNtLnxyzOgrTtNKXB1xcM+crsty5AiCqPaSm4XEw57b4Yb3V7w3gs6EL
dpDb9sWYbR18rKVdB7xB7v9H2nUtx41j0S9iFXN4ZeootYIV3C8sOTHnzK/fg/aMRUOYxox3q/bJ
NboN4ibccA7L865U+BIIVvE1AdvRIGNs/rMKzIVFPg3/tQtEf0sqqTcGTautJG8/J8KbWPcgFUUE
KbdJldlxoLsc3eFY5KWXuDqOGuaJIpiQhubxsbzNwU8BzO/N9CyDQuRfuNaPid9vJnGZlV/J0wql
aNRoIoFrwNCB7kgHwYO+Iipn9zxcDlbIWt8V5W6kIKyituiImlzgoJBKk44uN5XmfUTKqYD2vOnL
oGyRcy1AJQM7n7Q13dbVDJe0qvmO+/IWumLyl/L76jOW4OATYgEGIEi2cWzAgC68GgckAoQhywFs
L9ANIxhDfexje47tfBd+w7D/YzFx0eg4To7m6TIErUCyjSAyl9/1EKiyxreJN8vBNjpAA1sgX8X/
yb+vj6sNhTWoVfu57hs3Ap32uDxzDIGtmO8iqIJPZiDs6WbWfk6Bi4oMY2uBvE3bK+isxdxqJDvw
vgujFBOdeyGSVVyflbaOGkrOUt2KGLgGAqYAqhHeSgP7it7FUfrZd8MgJORsbXcERctQYDVjvOd8
QN4dUcEuMzUjMjLEdhAOemUOFMjSqQ4dml3WftpEnrUzefVrtn2/n4sKfAmcCYiBIBKkhWDYmO0k
sBUfPmUbPeq7Ya9jAVbMHRPA4/9mrY1RPSDO7Jd8k6phLf2iJKUItUThp8cM7Sb3yo25y0QA7EmA
YuyPvS8De07c6pyjX5CoPjqAd9FUUQuDf/lYEosYfLRfvNQTDDt77A4Yeb8P3Bi/JPEtrzyKPsqx
XoAanvYMyHdHr7zkBkFl9x83aEHjQBAiyWPkJxgepWNmUgxZF4RA+p3eyuEmzc8Vt99FpcYfZFAq
FmJftspQNwRMlrwnvfDoJN0CncaLfeWOo86UP/ggi9KtYs4aBUvOI4DzjfYClGx58gn014Qsgu/R
6QckLY+uh4ZSJQW5PPRnSHAmVyKn85tDugPe+g1vBokpDSuZChaBJZS36e5LFQC7eBxFwO3dLz7B
/UpehCcRpFQkYVoeOd+SdW+yjicNXjYG+IcoZR31sMeeobqcI5jhsUIpwrjtIpAQaKA15p2N+M6V
ZVw+5FoYudhVrIhN4C912Lg7p1WAF/hpmh4KYO8WMZfzjXKrPyWBHgLgKVB9AI78Lqmqa7lMF2UG
KJ4ZOQSf1Ci3meiW3+NN8Ta7LeqJ+ibI+UDrlK+lJdNYGlI99HK3lASOT3TIBPrwshxSB+AFmxnD
2aGffuFcIVWX/CCRusI0Q+1mVnFWZNweSg17UpckcHi8SgqV2n8QRF0fHp5W2qsCUBI6y1eLRXTr
TsMwOHmlZXUNsqa+fuEcjsrfLjIVcMEZoDFTcJmU7wIwxCzqOj7n7AyuvDjVo3k3XOY0gPoXfAFC
hXNdIuv+1gIpRxYnam6kWQXQ5OBeD95abuOadyJKNdVBXcJu0EZ4SsIxD4BgoGvoLtiUyZrCjje7
z7IEbOxh0Qkzh/qHjcJAUM1cmzugXGuHsfKR3TjayN27YH61lRTy7yvL1kpQC1hZNJyR9A6u+Nw6
i91ttXuxt5Nb3U9PgfNfs5qfqrGSSaWFaTyrYEzDTRH0JEJpEHoK4YWbHMIzVT9aLq82Tq6G9l/r
b0nlhrOVNMlgZoAoRZk4CtCQb3vFDaT0E9pYt0oeH5GSuJVl8DAc6FHin2cFjZZFKK6UD7O9Y4Ll
gWkBamlyBDyaMzxGtTflGLrtnsPX6katPJ4dMOMQQBr/FklHPTkzxHooYXnBjXSJQ4ONBOX25yI2
DzGcyrrp89Hsd3Ke6MasifO5VNtbqQjBVwRAAkWqd0Kkyi6g/mN7MGTed2Uax+qMlEdLuyiKwDPe
naPozVoeQu2hS//j6+Wvo6mAVkC3GkV/yoOJOoLRnCoj8N/9YDNuhgM6OF+lBhxQIPnxuUVK8ps/
KClQZf6WRzkwQbUqcFbALHT4zOlY+KZiz9/Gr8amxCTObLnX/eU/qOa7PMqf9dOoCsVUzWdhW74R
1orcaXJbxfFEl2A78w7INMJf5zPoMQpzlIy2mrvlPFnDsxTWd4Xa7/VePibN8iTP4anQzW9ilH2+
fk6mqmikEouJGPPD1KeuVXVcdfp0luobpQVLTf3cToF9XQiNR/BTWUBTLgMmXlXA1fe7H02laZki
Ed4a5W3wCZcLigX5JnUGzQ4jvNfE4wSaBwTd4I0jmenBV5Ip34bir4KtSiBmj472VQEJfa/awxes
36IhpT2pop05fxSaViJpy8hza1YJjfhQDMdBazZ4ox7DwPQ5R2NahEloPMGsg/YXicir4BQL2Wgm
1jwCjVl0RDAfTlu0ChBvB4Csc5l2yK/+YH8raVQonBozrPFEgf3d49mbfSbjU90hf1IVu9pmNmgP
QKRp1/BwiSNyF4+Z2cVKOqVAoTn3Y11OCBTYjYocHQNwnroj2afkzYSLmjcOzbb/lURKcSR91nM9
hL8pYptQBeJx5AbfxK8kCItosPGAYtmBaSWQVhsNKOE5+FawVAMU4eUowaHmR+nHAn/K58lh2j1w
vPGOAHSxShM6RHNZtKUqI+ZjvHAed1ad2q36xFFR5rW9w7jTaW6qKMMIEucRHNXVp+4O9JXoUWa2
cI955Cc+3SJTR1fiqBgBlBwRZXoSI0LpXKbiXTAAgrSbd2qlIOJKk8M5H9MEVwKpIJGISTdqBgJt
cB69YScdLGfYF28o4QHBjjs3xfJlKC7/jRVOT+iHYL8rUVTD13zCklL8QMZDIz+86UN38jTHPMxb
rtmzHtKgCwSLGEarMWlMaaVWynNqtCBbEffLsYbNG55qSyAaSfbajvM1WdqylkVdXz7C0Qk6KGXU
Tb+ACCi+N8Gop78GtnoEv+oNL+TSa0uXsLQWSF2fWelKE+XAfBc3A/iQCXts9KjcWvcoGqBOEJ64
D4rrn9Oio3xQAZhEIdQYyU7xfcy/mjuy8yVzd744Z4Od/x4dQKmkFHEMwPURe6WyEzkCgD5ceZfv
KjsEEo/Y2dyuBO90xFxWESkQ6o5QBIAfZwcwR0fZGrdwLr54TPY84DLifulwZFlYNwAJIwpKtGeJ
1UaPjESezmAXcywFkw/yi4J+4wLA1OtqyfCUIP0UNQLxhaY1TfqW9b0cmMIyn6vkKC1HI/8eNy/X
RdDNFaKIv8mggk1QBGkb9vkM3y+cul3mdyLmKkoU5vzv7cZ0453ol/4MssDQLb3Jn7B5A95wpNne
9V/CeLD89kMoc7eKTp+DBllvUI0YGDb77axZbtTp20TJDlWa3g+SyKM+pccZPxyfMvzSCkFqK0Nv
IuxeOiDLPc61LeW2sgU2O/ZF1KP+RXrO7nmVH1aQ/+24lAOYYmkstQW0Ruq9/EP16o0F72bcm3a/
65xxy3t8Mhz4Whw9GqQHclaLWTmf9epL2E5+E6ecpJBzf/RQ0KSked2Dd+osL9HDqFrH0ay/pnq9
yyX0lMTktqtiDtYoy9P8dirK6o2+0oO2EwiBW7hNvenFEB05AeXr4OGJ+5L1KGZZA8cqLw13ygH8
JpUEk5WvaZsyinstga85Xpic0UbG8MGeNHV59V3mtUngd0CpTifrNr+LUlvVqnXg+J77/ktfPhkR
773ONoB3CbRiDI04VfKIw5ipjVEn4O6B37V0QuwvDU7vmphY3Od45vLqE0zftpJLBYmoH7HrP0l4
qhijk1vC1sw7vx94BSa2iqzkUCpSKpEqTgJIGUcnvCWolngAPql28ChsyLBa6PPeYKxsGhOmv+6M
XpDK6kztkdSAufBxcXXIi07ZgYyWkrYg7zNe6Hc/KCP4TTDeqYuKqlFuE6gYmBuaxxE1O8knqyUd
yNEqN0l8gBlm1b6SQc9Ru2YJjIMsdQf5kOf3ceWa8HHfrntwtk9b/RbKmfb9KC4iYKrOgLEodiHm
MAO31RwUYu/JUpgicFnVyemunZ6yj77usLnfIctPpc/1BMKTWnAMAQD5ITDSJE6E+oeb/fWt6VG5
aBrxctFT0hfIbws3vRcHT/g++7of7Ztwz03ZGJkGNOldHmUjeadjdd6C7hJioODHNGKnRk1s643U
grACN9n9HcoIoTMa9vWrZFvnu2TKapK+HOsqQlYgF4doDO0yfhMVzsD9P5jmuxDKj2ppayaRDnUB
YtuFwRE0S5rhN18ab3RB9BfZ1l3OyXd4OqoTj7ty3lE/gUJMQ5gCudM2HtzlC7id/OrHgCEgGZwv
W26qz0hNycQ50kXSgfzAnGaqIUjla0Lrdyo+GRi2uIwmP/enfzE6yr63d1lUNgccBGwulEhn5Ht5
Y0kEIwP7oIKT/MiPcka2+d3iieeD/uEi36VSPgihENwObUAS/uZo7sv7aTvY0j0ZRCh9MhPHexsy
wyI2apCaySAsoJ+GiShWSjKZ3Vnoa1tWYlBuutcNgK0nKxGULwtTMzaLCSRgaImjCqM6tfMzzKNF
jSIX19aJRX3wZCt5lCfDAxt8vuQFqtk66TpCHgilMQ1rYqmV9/3YnuyXNIV+DMa9sfSzjuendCKW
txwEYMLGnwBC6wEzkJcwXT8bnvS/21w+WkAmjFvSV5rBVQy8DOyz2YMXbZO9HtrSjnN3TL+5Oh3l
vZTGWEopsshr3nptfyh+D84MLM+WX4sfklPdmgewxuHd9nRdLtP4gDR6af0r+oc1ulJMxAq0S2e9
AZ7XfRi/VSPnaEQLPmrJuwjKvhNtVpYJsyd45iLhvfSlCb00L+1kp7iro1AWLYsh4BRlaH8Kbrhn
XbXzm9yxzsMboHuxlsc51T8Ymwk9lAzMGNDlpSBL+8kY2/HcvUoolGdusNPvYiAzSU5/qjY8eeyL
ehdHxQBJM5ZKjkX0VkXkZypmTRNEnji2/0Qf3sWQn7EKNUJeyn21EMJTc7DzIPK6+U3WG56nYjvD
dzGUTlgpspLaysfz8ti54myLGJAatuVrcSBpQvOQ+n/2eMU60d/3RalHWgH9ppuW4ZJUBz+UbeIW
L/pJ22tkghCFeO/6l/wHf/UukPLGGLdSUimLx/PkVzvjkJE0aLnt3XYHrAHRXngDUUw701CdRisT
fX56WSCo07iOdLxOpJOMvpG4W9xlN2N96giqqkPxItwAhySxhe4hdPIEk9dcC2T6zNUvoG7V6DHn
LmGeF9VPEn3mpwiAcJOD+sAd2jp/ZIAradSFRoEly5UAA1Sw+w9Oxm2wy50e8IeYpMfeh/rAuU/y
9z74MUPG9ARYtDTj4hBWppFOsZqXhiAhIqAzlmEZdh8CttXWGrw6AUVtxwQxo8dMfXYb+9yEhWSW
18RTDqBVFmVIdVBfkr0xPHm9RcQSMOnpEAUe+eAVLI+DOQeAaIJSWgLeyu+uoE8VdbJy3OboYEHt
YcA7VNqmG9XF1OZtspW38SPvkDyRVBDswtDsLRneZ5xDVxw+I58BbSJHcZhCVBVb8SYLXTVsh6bN
FXRX48DYt6l5o6TglNPL/7b7e6nSgWzolxjKGNRYtDAcIqN2bZ6X+tYqOH+f/Pe0Pqz/PqX+ZtP0
dTaNSNEHgAoro63VaBbBkRnVmaP5PFGUJwtnecrbBEfpXMnvPjWA43khGXrlgU0G+Bq3KVjc3T/U
eQV8R5ahYQcYIy+/q+CQJ+YUCipC+g9139wVWBlRUSZwRr+4Fd3KEV/mkrPkzIzra5mUnVltUQLX
EolY514GirDcX30BEYAnbHI/eOAByLK8yloc0daVVwmBjt0vo4JnQdzvgae9KZLiGJjxrujH7Rgv
0h8EeMKAJWGqB9DXKmXVQHU0Y2ynTsgjQHo5Vi3QcLQwtAOl6Tk5NLNOv5ZFmTPiEXruSkverQSC
JvcAgyM66UMLLqkSCLnZYw5WEyyTgQFpAask6k0GCnehH3/haDCRRBvL+pdQimTKeaAUxTidI/Xy
bA/3uVNY7gBaOP2lcP7oZbSWRymRjsZOUSg9oUcG7PG2J2DYUCHVV7cWnzeLMftJEFqw1kuQJgEr
9bsOZVPSoPSBYUJxH+x7RN3UMTaoyT9xIzwrb0N+gdFI0kX6UNuV665MJhmVCIEkNWRQOHWke1Px
4gQ4a7aA4cV+a2gcV8d8rKuaiL4V5pOBuEZdX5kPeadEWgNFKnaY4kXuRh6auh3YqBY61o77/GN+
0pVE6gID3eijLIREQLsBtWnYIrK7st/x0ximaq4kUQ6gB4J1jnQOqtljL4ggteD2nA6Lra78b3wq
8woxvqThTQuqM51yAF1rpNBcq0KRIJLtAhk+ztcdEsPOeyf/1JDvCQJKl2OBrKgLyHTL0A0D7B00
Xrs2a0pqFFF9rr7OPwhWU3EK3GUToXN37F3d724Cw+bWsYhi0HaPTFizAOKK9jGdwxSihiw8xLxW
DK0JvcWvb0dAcOkuYHfIEEC14R2Udc61RMrn9SCkUmbdrM5TnbhtgHdoBLDsN87XZF3iJQeVZSSk
Hwb2MaXV1F2K6lU2oW0UizfAU3BnUXpW+v6otmh2FnH4CKCKfZfXD8Bqjp2xBtl2GfllLn7l/Brm
VyYZ8V+/hjpzZmB/KbYwl5o+d58icHBNW/E0+4ozbbAsdcP7xEx3oIsaYPhNXZSNC3/KKma2Qw1M
tfEy8yuBJzD2moVg6qL1AywXlLryhQv3deEepjVJB/ylDOwTEasElI9t5DSXwJ0yoasl5PtOgjYB
oKM9DMKQ3IypObqBEYKKxMyxYYMW4mZR4/qwpNO8F626PJZmJntR2EhAGY6KrSzU/W09th34H5bE
D5Yw2CilVO5mbA5+UjpN2I61vNwnqSa4kyGod32mGm4cJqqnTnG76zDiaetCInqlmEWQW4mOqgTV
YYkN051M0TqlQaT6ZjOZR30yo504lcZTsjTbsEDjQZvRcVyG0VbE3vLzSu2P5pzMpyAMll2Q5bmd
ZlHimzUG1KSuaDyhM7/q+ZTGdgRG4SehgxkbVn8/1Im4FQtrcQE2Lu+spWp8S57Uk4hapN0nc8tz
JayUaX0VVDo6DGk5DTPCHUlH41vZKdzEBznJ5w4rAdam9AV0GJCScla6WDanY/5FQYhF64quCEpl
pOVth7nvSVEOIBE/hZ3Oe8MT5/tBy1YyaEtS56jJ9L6+PPLmWxBvo+hYHxWvABYkrxNNvhMtzJA0
8BqDmAPmRAoKKzOqpiZNxCKoIAwFg3px1Od03211UBJGQEBrMKBIyLajA1k0lh+uOw2WnzQwS6ch
uUe9gi48QrKa5BmET9r3PH+TgA+s1PZ1GcwSzFoI9QaTO3RqphAzn0RTCA1xuun2E8axct/inojZ
1lxLo1xEV82JOYrWdAbmWrw4+n34I8Zkt9bb5gbTEngwKdiHEJ3oecjsAbV5AOnxV1fZH9ZE6R0g
+cDvouK7BU6DARMomNIKo01iZdvBGG6kpOJZIcvpG4Dg/1sOpapjgXGwSEQe0bnmhiCXondJ1i5I
l08HCu6GtzPDOxj5QSt11eQIvIKJUJ2FtHko8/C1E6VNNZUNR2uYclQdQ94GGL/B8vK7nEGWg6YN
x+qsyK2dojbQzqWbTqPDUU7Wq9pYyaE+YKkOWtWU8nDWTtYRvCEYACseI3/AN8zeRuylkmU/3ioV
q0i4Fkp9RNUssqhLkdcmKMYrW1A0YeO++bNS4FoOcaary0qVsm4xvk+qrWQBrnCzU7ONP2EJCB6F
2xpiZetraeRKV9K6US6xEQBp6mbYFScBTlPZJ9vY/5MYsBZEOZR0kkZJaZGsT0BDKR7M4v6PlAKA
X4BaQ69QpHzyAkxzHbAIP/fCwi36CoC0aW8CwDkTSsDar0/zllvaJKr2IRKov6TS8CCWjplVtcax
CDxIMO7yJ4DUOniSA2JsYyQHbjGeJ5CyMcmsozQswAyrbhrZ1QjB4yZ2LOSOd2SUlJsx8uRRthZh
bLsciDztNHqKu2yr7eybtgYPzF8VZhv2+9ekbCzDy18HG9x4jtpPubCvY8UOm9PYcSF+yR+6dm2U
kUmhlo9dg1NhDmry2wlmBgoWz7qRM/8nBQP3Q/JEUpamxVaGfFyd8HoEHlj1DW0vF+mm02U2CoH3
84H3hGN6Y+QmJiDRNBnFjd9N2wxaEUw6WJyajMiWCxJZvxfZF47ZMY8FkESSC4EPjt64mcDDZ06L
0WN9qUe/FygrHmAC0IzCKKA/bnnjuDT69qU4jJrmL3mUH8nGpq6VJB6wjCJ8jS1X32un9g0UfqhL
jXeTk97JbvIgd1v1hdc3YX/Qd9HUBy0SvDLaUYWHSYDrm7S2Hj/UOqdkTKOcfzgglaNH4tTEmYlV
UP1GB7CbtJ18xVcOVminjuZhxhHJpQgEw9zvt2RD7M/m//E2fD8o5UqrpNZFPcU3Jh38Cs2ZwSXz
CWqFSs7sxoWjpWDa+JO1A0W+VFcx5wGcMEqs3IsppjtQ0BU34Cjaqw5o7DEkFHwqnqOt+SXEEixH
eRnObS2RHocU03lJpR7FgHafYSpfQa9vckQ8vwkOAtcDMJ5Bioz4BEgyScNThfIAoZoJ5izi8a1h
Xi7YyLVdbpSHCFhLTgWC3soZv/QzL9nkCaXspYtlYRIn0oH4qu51p/BzUHK+GE/YS8PUjhftVQy8
dDypzA+7OiplKnVliKGZogMG9qzuk7LNb1InL3HQ6AG57hPPMlnPld8+LWU0Awh9xEjBsm3zGt+S
UUTBK7YApyUYheQlwdEb3kelNLUI5TGNC4y4xHDeBJXlUAWYk4c3b55DJ/Oi+ynxlm8cqYzouD4k
nWu0U4MddVUngzV9ZsvPeAd5QeFYlhuitPBm2gq6AYrm1Isr8WRzTnwZIVnliaaUZIkUSaS3Azya
n4jxiQsagAlYF8M9+vIgC+OclygJFaR/Oy+VehQqgJHmVOzO4Q/rEf4AoUXftZibJ65QfAzvRtAD
zqKt59xJU55C0S3rKRtk9DqJZ/DIhglySVf/JiHjz/3sRvp8/aS8j0v+ffVxK2XBsG9a4+Omhj+M
4bEyZE4JhhG7gAIMuk9glShgiaHSRl3uBrkvl+5cVcCdfTaGt0L4cf0UbBGAngXZDeDo6QS8CNoq
0ypcVz08xFictKLGNtWGpxXMj4UFmb/E0FagAoRFHUN0Nue95EtuvYlrWzGwxSLcRFt1G3mYddb/
ZHME3+9dKvX9ljFWSnPB95sdAzuTc+pln4tHODd7tGwRlKZuerIEewAoxZ8ox0oyZQVmiJq4lsPq
h+klNLETOn2/fm/MD2ogQwTFhwlKWOV37YujWQRyJMKuWh7y6VNnvFz/+0y9WP19SrujuegFIYN2
q+ZjsOzF8K1R/Osi2OYKvFjgbKOUbtLdiqyU4zHocQbz5ieyqOW0PpDhgGP6L+Zu2V/sXRp1JWhx
F6lUXrr6aMpu5+cC4MPYnwCT6L5BHA9ueW1RnkT6jgQr0ZYREsXpqVXvpuTb9Q/IvqP3E1F3VE3K
CKo9jER04Vscfw9NjD89XxfBGg8A8AYaDzq6LgC7o0yortRlyqaS9LTVxg4BpTkAbaQu0a4jUHTF
DTe9Y341cNagaY+n1Yeeq6VUej5XC5GISdRPreZaqEc5ZK9UdLunQDiE/JYyM/V5F0rnlGqYxcAM
RbHbPKcPqlc+qZ/ME6j9yKjRy/97RHoPa84DK1eiZDoHeE9GTrNTtsNheWjdARzjnwAu5P6LHj1T
W1ZHpPRf6vswSmdMJ5BNhWFnvBboJOUYajH2yfNlnsvHPBdHfZjZz0ooZQJFYnWp2WOnLWjG8hVD
L+lr0DbpXsrCxBGqWbfLIJ5284Bln4I0Z2uzvFXzqr9VWqPyKiXVfV0XzH1bi8lzGWQhhyyBpW0Y
DcEbHoFW+TBFWBlVB/TWbjwDLPDQiMqumkaX8xHIIT+kRKuPQNmpEiQN0MdTMsldPxtAbQ6x76Pa
8DzRFlTJHjfT5WkzUYVVahL0SYbt13664Eclnws/3QzYtxM2002x4Xk51iAyXMQvg7WIDqykyQVq
8OQWUU3rPhGg8cEe/XZHMDu4snifknqizPlgVVKCekxxzGMnDYHqGLnZwYhAYBN/BhSCz0VeYGoI
2q4YN8ET8MP2ViMvsyLGKCAUr7NmA8MNdNebyLcccA7roVvdDpvY59WtWT1fBS7wl1TqbSQFfZml
kTyeE7yHfDQvsRW3DdwowKqWtF886XtQ8h+7LMUBSj5gWDS85j/swfTh0shWMdTwveSFlLmSAW+P
B+C2BLIUr8PBDC5rcZTmZJKsjoOKzmbrDbGdbsM9qiXnfIfSGlmw97lbBywfiAYORnlAtGt+GKxJ
G7NoGylqz9FR6gGMm3wu93VtR66BZroebqJD7lqf/8ge12IpB5B2+dRiY5rM8wC0HcsVGOvT7geP
ZDrJ96Fwrjsc8pCl/c1aHGX+i1Bait6gDUg2EAhxrAYclH/R9GAZowJWBWy+Y9Veu8wQrAw/MHJ8
zmIByNPskI6j5I7fS+D2iJnTvYkun9WAaYorgdR3hA9vi2iGwKJ/naw7jYdLy3RliqQDMEfF/yy6
Rdx2c9z0YdueO33E9QhJdoKZNPsZreONKiTTvlQs64hl1fo5MbLGF1VEr04VwQZz/Q7ZDuD9p9BI
ZIYxWbNIOleVS8hQCryZwHWZYgdoQSe1uRdc69t1kayGLlDWFKD9YgRa+rAcE/apCKbvaQSIFrF+
+Jtvw116jnwDzRhhUx6BJW1330lu3rjzF26pjalPcHqyDoA79HKpXFNIB7HRA7RYRUwvId90xJuB
0J/Ydb8hzYtsL2C58g/e2MTT/i2USosEuVMDlHcxFVBGdjItTiY85wMvjWY6VgULRzIMBr0uqvaU
pEWTNjM6TsPr6MkeBstR966e8QD1M4fr5ph2oqC0b8po6UoKFSVrqKycqOUIFLsFqwL9Jj2jowbQ
bcI3We35LSAWhBeZnf8lkQpXQb804zJf+njjjPxSd/L70qkFUJNJTv452psOf16a6c1XQqmPOo1W
omeG0J/jUpVsKRhvtdDYSo3Om8dk396v09EkvqY8KJlAGk/jPrkj7TQdRcMIeyUEceM/EpGRVsL6
U9JFnxL8DGk4mMNZanetZRz0+nNWvxTpxNvtZZvb+6koze8ABREWIU41vMZgtnJUqGXxotpVjc7r
eEKvYHfdwbDd6/uFqeQXrQJGEQyBJgDUEV1y4BjE2LMNjv1XMpWc+nxUMN6tUdEiq8RQBWce6S2T
DZLWmV7Ies5lYsrlcbxyTI7uqKXIEaW8r4dz2TWOqKW2xsWB4ImgsiUdDOZtiwz4HAxg1ZlTJ1Ef
r18Q+QsfEofV/VB+Q6vSGK1qSCh10xbBLzhMJy3+0co8vit25reSRPmLsu27MNNhup37826ADn5L
8GDrHcjMXSWxr5+MHU5XAilfMReZNlSx2GC1wrwn/InlRnCE76QQLrvZ3uJC6nK+pUZmOFa6Xo1j
rWp9PZ7jwbBF0bAF7XlsylMhcPFBGOMgWFt/f8NSijERBK45jC44arvuFOyUm+EZGbTDW95gu/mV
JEpButBU2zyUhnPtzU7yrbWBaXZbAdZ9dMl0V+RlT39ULFmfjlaVVDCKLIdljRcgckBVxX7kZ1+w
jbMzgXmUmZ7Em0tkusbVOSltUfUsFOZJIzIlX/T6hxiDgpaDl4nXpTaofR2OejJ9FdIuMppIJhQp
z1gn1iDIIyBCBn98LkN7AXC+Tgb+v2p4nuy58NlMX7KSR/nGqY/7vjO0HnNRsze3tviUT4CT6fb1
cXZBVQMOYeCE8+6SJ5V6mESi3oQDhmjPS/m5TL+M8zPnMzIzAtBxgGcccw0yHTu1UOsAAhv0aDPo
jS3nZCvzBrhNYL40Wy+tQM81A7GCm7myD/YulwqlRqvWahXhYdK5BAga8xTncjPdj662B9ORU6H9
9en/PCqlMWmN0RQxx8QBQFMJ1HvsmYJtwoMaWJA09h1IbwtHfLgulXdO8u8rpzbnU5OZidmfm0y7
0Q1tB14y3ko2secPQQg4SqoMIA4MvFO216Xj0AKfB3XKMHNrXdl04e2iAo0AAzhLd1ctPBwJptK8
C6R7U2amZuJC8qBFAF1H/jpPj5b4R5UrvKxkw5Q0gDTSgz1i1mbBXMnNZUXqJ790fqO6xoawYIz/
mQPoZxq5kke5zXSZsylsERTkTYUdogptL8FTbsics7qtnjSey2TGu5U86tpqbYxzpFsoWO3ibf/U
3tffBzJb3bqqf8FVAjTdyH8DsLXl12elKU9EOcmn3IC2GN2mlM9icSuJaHVbj1kEnKX/+xrpnhXq
j1EqWzjm6BQ7AmRfFfb0RXXJLoZS28k9l32ZvHo/2sP7CSnfEonoAncpMpdx33skZ1Ye8h0Zdwt9
nn9mZ0nvl2jSTkXQhVw24cdGZyjtQdgLdgyssWCXvSS10+ZOO2BCkjceyTZAw5BU1HZQiafCQhPk
tblkmFwyFzApJYqdotW0CNvrvos1o4XaxrsYKk1q5rI1YiskA1Kj13wDJfKm3eQ3FbbryNpBeNN5
sj+e5C89Vr11L9sou+u/gJ31rn4BlT6VICmN9BRjd9NrtVOd6bG+GQ7g744e9EMC4u47ntdh+uuV
QMoJJHIi9SiHIsxj16EvbSz02NfPxDb7949KmX3Wx2EkzKROvQSbNCm9pchfiyreqKnMuUDypz4Y
gq6SJSgDANq06Y1LUWCRL6wvHqb+q6z539nTfnrOlRzK4CSt7414RkVI3ej7AJNBrhxux7vySEgL
i/uiP/H2TJnXtJJImV0VRXoeDjhZNGETpYwc7H9y7onZbFdWMqjQreeLXrQtSt/jXvna7cj3E1KM
Bl5Y3PlQtuQjXbssyqbNrlaiUcH2Qg087n0FVLRuO5+iZ9nPvD9bkUN17V03KNueqlqplgTrluN+
dlSS92H/5CE7WJotOcJ+uAl9gVMVYl+aicohdomAQkJpvhlqoIfLg+lsNoY9yLkdcccAyb1//Ii/
RNBvSMiVhsYgG0umfmy05V4SAf2RBj+0YnJ7s9iGrfhZCcPtXKS3eYHSzZBt61J+vW7j7LCgv/8O
qjBrza01ywb6F+J9/CA7pg6kZ2CP+AXQVgBXFnkJIp9zXSgzKID4A3AcQPKVaGDdcMmGoQ3J+sv4
OCSnYLlrZg72AU8EpTSdlDTFiB1CZJrG11G2Hoyg/IKRBO/6SdifzzBJkxRD3Rq9vxmIQY9SJczb
RF2dYGuhBDDYBmpRY2wDmNDLHB4DKtMtr0RS1p5g7LmPJfiwqP4kyA+x8mChvN3Xf7A8hLLv+9Eo
MzeA8LZoDeQUwS7SboxsKxv31z8f085WIqhbAoO3WYxlQTK8cTeW1jFQc85qIE8EFZeLcBSacsQm
W9JuVUXe9VLFC/1Mf7g6BRWJ29QopaCFgxK26S24bE6Zabef5VcyEl703E4uS7UJ0yicIrYNDXpq
WSy1UNACTH7WSIP7+SYLCw+sy5vrV8OTQl3NUHVdIScYQEqiTT8OdhS8WhGnP8O6m/VJqLtRo84s
rAwnyYH1ose3AxfCmxkaVbQwMSioIYO4pG2rV20TlkU/kBfn8pVwF0anFE12mKaMp3vInWFgHmgl
jfz7SlpfpPkQ9RLGJcp5pwzLTZinnHvhnogyy6W3gA5XmxgA2fQ/pmO7CRSQ0xib2W0e0IvxrqsB
VxylB2at1Qsm8oErvQmw+rkccifcDD8I7B0ALTkvTd73oxRilCotiApMjdfFj9l6UBZOVGDBLQNo
6F0dKFPNsW2toA+JXp0/uM03qcYIs+Elb4GNySw/e8LN2cUNL94xHwdrsVQ+oZp1s+iLMZEaUoMd
MYLsPt6JXwHkfle6wh1vi5AVIrDxKQPWBKN9H15dwC4rc22c1HM4pH7aDoc4KD91gXonVvwSNctT
rIVRGgJHNfVBj8IxqCu/NsgdNklkD4fBiW5FP8f5gg67wbz37P9Iu7LdSG5l+UUF1L681taLurWP
ZtQvBWk8U/u+19ffoHxsVbN5mnN0YcMwbGCyyUomk5mRETyrlKvEWdvUQSs1p1LZi9GL0Poyrw7H
8sb1wihnARmVGtUg6jxlYrHrwQ/VjaZ7/XgxVoFeODri6OQintOsUJKWhGauglByEMCsdacovVeD
vfm6EZb7gegGNDeaCOSlelGBnguxyfpywKTb7KlvYF0MwGa3QFZOOg5/AkhkLmtlkIqDSrAUQy5J
01sRCffdYoLbptXRUhUw+HZ9bTKjQYK1qboogo9FuRhxFmdJqyahbuF94m9wL96AghHIGPB+GyX6
4p0t/hA2KOwHNwMZ6TnyjhrxMyqPP7NPkoNVyFeWXleDRJjezGK22+CgFr8XQXXRa/OGYXt9sYxX
8pkt6i25VFMk663evzUAOzlWM8myPfdqhOG3ql22ZqeHOzCpLdDMTDOI9KaZUXKSHd5yqS9b6p2R
hknTnsLusce0Sak8jNXk9AZwXUvLeSdIvAUTP1tt7jKYAZg4GhJaxN9q6xOtbO2xdutdC1IWCFBB
0ssrvLKwc99IuEw/TPOaBM1VwPC1C9rAqBvCNMrRcoiTBCrTWh/2j3o2VYkdV6PwVstadB/iLbMb
ZukBOgER57piHCMUQ/DWxEycKl9IXSYiOM3CesxOXbuLUsnVsp9WwKvJ84xQX1Se4y4JgzI9WUnr
KMqPIHpUQo7jsiIQVgIcKYgcwNdCMzUpRSMj1hUpPqSB0e/Ozz0AHjt8v0i3s8ckc7Oa+/kkhrOe
WaXOZhKAZLJrJiwNDvImO/VjPYDdIdhBMnsfvkLfvbrtnPop40YFxgUMYTYZWEtwi1l4HZ477gjB
4yEVsN4GEo8ZuHQWkBqOdxpPrJ5tB/tpSNhVAPXO7fRQPtXmRJZOovA0x0hqx8RuGtTkE5lzU7ES
QVMm5CrA7SOHoq8qJRDVfKrLBDRiSu9A8gq6iJ0942Ri5tW657VNWYH9zB7llxiqX+q2aBK4THMQ
H0I4C2paXrCp91pny2DZJaJGogJNe2+OASHjSw2xeuJnv4Ha3mwJ5xm9j+SUNrZmx7pN9I/DhwSc
DOir/pxd2c6fasgr8QIfSS2oW+XMMJVTFUbeRGWdJYB5TrItk3F4jHG7/Q9wscQ2gq0AUYn8WXEC
0e5LfoeJGRTwxoRMHBiCLgiCxLgQgWkrElArusaPfEsYX6xvAQjmQf43uqDYkWzxK6IkIFpHq0CD
RQxOUjldGYDJXi9brHoGZkRPIX/SHAuhf7p+jTJdGfPqlqiATQ3mqJqX0aTpbOLooBUyeqRfB1EA
LwbRoOxGe56eIPFT+lOujVFBaMCAVNWBYfukFaKnh+2+1zvOPcFeEA6nYmng9L1gTWxywYDsOWJ4
59dQ4biXIHJQu+CgUIBC/oNxW/KbL9ZEGAxQ8LJMAOfx/1f3stXHoqAaQwoN5g9CoNCLvymN0wC2
0W2Ee14izlrfR9/fNMG5hw4BZS9CAzLU5JmArIONibK94EihjRVuGlv5FavcA8Dw/zOD1PnDMynQ
stFqTpna/Cq6agvONJCMqSLnYmQ4x5kdyuNDqHM3DWLtCUdcEd9Gs7D/d18/s0AizepTGaPRaMMw
Exouwl7TOpjXJaQy4T1UA9952TCrHnpmjrr41ClJ4jkd+1M9b/WN5pMZjnK0M0zruvmu/Gs6jlve
+4azifSAV5dNAn4TPtZYvyxpZOfzz+ubyPEGeqZLnudOHDOxPqX6YGvSu9bHThT/dd0Ib+ssKlDk
U2ipag6cbfcT11wG3dHQ0x5JKTm77XfVA181k2tSOXeOSDeiyRQKuDlk+wDx/xbsDCc/mCDLwVwe
ChM8mChvJ8mnXHmjHIa1LidTc2pEjIOU+VGqxk2bVhvOXpIfTgWotRtaVMBIjGQwcgEuQeQ8wq3u
lN+KDso94AW1gMoYt3rBi8GMXv6ZSSpk1FFtdC1ANNCdKp5l72+dmepFPfAlXBlZ35kpKmoEeqTW
8lDXJ6UL/5Kj0kmqwVuUfJ8qCad8Tv6oaxtJhQ8xNbPOmkkNpDcPDei5I/NZXTrHkIrtwis28g4y
FTx0QUnFqUCsynNksz+16Pd1t7i+byYtu7JkI5ppQYdrBJPw4bzNptQW9dZWW5kTdpnbBoJNS9dN
U7tgThkyELhWsgBIKlaEIr3xZDZQEqgNr5S6HxIYIq6vjHmuPu3RIbBOMn2YjaE/ZSmy8vKX2e8M
XkuNBfEmegz/LIoOg52ZLq0gwQgUYcF6C19wA5/Ib8U+L2lirMfArqGiA4l5TMpRHl5OYWMO5P7F
TqIDuc2HybfmzfVNY7ibKWGvMYing5D9goq5MxMZnKIgkMtbZ86QYqs83hWeCfL/V/Gun9JUK3J0
5vMar5Sud6vav74I5tMa+oSgdyCwOlCtnZsoyrDSemnJP/CJvW7rf8MFDTAT9Yf8ZwOMKWeulvU4
QXqOUiKIDiQQyJ5bNMLaABsxipZ1FAf2WIqH0BS3UhU9W3mC92fW3Y9hxzHK8j4Tz1wUSlXQIlx0
coQmz5ekRdJOeMgtJO3xXt3NIFwXb3iYDda9eGaL+myNFs4WoIN4iEBiUvP1yAnB+9TdVLmdy3bw
g/CycnG7jEom9AFM3QLgm1A/UJdxUg9pVNcpeZWITnjzj7xQtueS8zCuKgxI4mBZCl5BEj343zV9
O1szLCU7c99v8o20IYx8CUDeXFuMm/jMFpXVzMAomXGAl+TgN4fFVb1pu9yCXwkP9u7In7BhHgfU
yv59mpA7YHXipEGojbbCUyiOHHWvgE43/ZY7ACsCESOCh3LeVgIn2LO6SlCXw3MZmAb8TaOXzKkS
B0nBGv+myIc2951RuET+J9tWTub0tiTZ1o7bVmJFF7D3YgwM3/BSt8nsZcB+zKLA0U9rOA0pioQh
+LmIUE19L01QxuHhoRk3G7RGPm1SR0MsUecukxYijMOiO42Z/gbp848ebTWoFFaRJ8YKpynIev0R
rWdRg8YD5Fvoy8DIqkgUpqrA9gKBDW22BWSfHVqe2Xbe8oB8jJvnzBiV8KRlNCyjILSnpv1hlZ0j
VTeAb/E8hng9lVaZ0JUG7Aa8auIFEHoKxigK0oLMyAwANBEVieFGdcsdBAKPX8BgwpgJDVtIHeBS
pS7TcAnyBb12CD1Wkif3JxBv2yLG6jkXEXtNn2bonQu1eRbavMAjXfL7R8kOPXkn7cUDoRLhhWiW
G6L6oMsYBUABgm5pBbMa6LVgNqdJfhHk2UZg3YfLb4nA8SMeQTDrwlsbo3x+6YxIqKsU+LoolLy4
rG4TfX6YZ8XXpvgxDxplJ0vtL85+siLn2irx1FUkizszKsuyJc0PxU8KYBUjV9xN6NoND8B68ic9
Wa4PiSQogmLaAQyVVCYRLQbk4RZxeJuKVoCKAqizBzWJnWJOOt6AIsNZYAnXDxQNYJCeBw6bUgK2
LohP+jflZ7DJveTJ8irTGV2COeM9LBgrO7NGfs1qK5dIaZM5mpJTvWzDyk9RPErCv65/L54N6vpu
raQ2KwX5yRw9SMouMLb9xDHByoHO1kE5ojAE0WwueowMHGQVlT9tK8+E+oP4/CWF6DNblPsliQw/
CevkVCa6Pc3v+fJ95KX5rNB+ZoS6rbvZEFqxHRKgS6a/WSIG9IQ0tHD/aP6WlR2c2aNCoZp2nQVO
4gSEH8JT+ai9Q0J4sOe7EePvfumGpt0l3nW/IN+ECvUWyGcA6NRECWkrZTJP81RvpSQ+haHkKGAF
aq3X6xZYbYozE1TknYbcsqoO7o02RdE7428yEZv4Wmibg6PeQZh53kGl8sgrvLHy5DPD1EsA7RlD
H1r0hHLDVSHQAM2XcpOIdi7YmZ2DvQUk8SDBUXgLZoTGtV16aFtIsyIfZ+xp407ICDI0R0TQBb8l
L6JPqjtGv+NsMSNlBrGGiL9VvLUups/SOTanpBcjAMeje8sP963ffFCEfglEBlMQq9MxM0iYi86D
lV63eVspYXrKhWxnGhA3LCbecpjBCsQeePcC3XwBEJoqiOFJkxJhAwc32EROOdkF9Hosx3pod9DS
OWVcnWLiDBcHYWWTOuuqVDdqOHbpSY/LTZBZztwjJa8r28wruwhre55+G5Dp5Hw55k1jQLyO3DYY
ZqDi2KT0edFOUoRU628RNMERd/qd6ovbwDE4wHF2gFlZoxZpaZ0K9VszwqWto0qC0TbJsRz0zA4l
yiRWYvOuNhZGAjhq0LeJaDUbeNWdu4vZaZOA5z/5lCDZGqyNgIsBKC/LGyBg0D5PRH4Jirg/kscG
Ettc+6z9RX8LO2uB7w+qSOf2h65cJiFTWpyMBcpo4pHI6RFioeWNkJByvibZv3MnQhQFpAxwWxFV
D/qRnGeLMSfg9Xpt/M7Vfkiu+C1xDSi8OC00raKt+IzPessNdJeLPDdLXbzynCcg+eraN+hhaD2q
AfVGgPZ8g5lTF7zP79wGMMsg3nQq3s5gJ77gLoty4CUiQRRe1Y0KP+ruQBEDVH79/Ee65Zd3FB4j
oIdBBQliRGj5nn/DJWyiDhIm0Sl80TeLa/kSppTjo/oUPc5ud8y4TxLGlQWLhgICVEvVLyFpYJxv
U2VayKkEl/UtNLQwRmI9QhUacgeKB0oq/iTvZQwnNgGYRu1DvISK5VqWCzk5KeomhqirF+6nR5RL
NUe9KY48/AJzS0088QyQfmCOhETDVcpZt2EBZQAci7Q7pKiKDcOJcxQuYzh5QWLqAIU/POvoJqza
i0oHVB+28Cc5CuDEdaGjCjKYBi2j/Fm2KycCmT632sHaRpwGCfp1CtSDPlA3ZyszZiOFohImRjDp
5kVPxVZ4IPnaHxB7so4BEieI1OKZIIKI7nwX9XiIpqawoo9OfXOfPggQlLMedL/aBI+8Q/cRKung
srZGnfJyTIdsTCCnSpgrhDsxs63OA0E39Bw6T78jV+O0ifY6BE2IytuXiBxx+lbrpS6rQIsaccI/
T41vPOFZiynUx3RvPTah3QDs70Kr9gZESdwgzvymK7vUtRV2ytCno/GR3vzVb4Ld+DPffYAH3Pyd
47e8b0oFm6AudTmEHvcpOSw+GXod7MCvMYGXeLHLO4aMFPV8R6ncGBLO5qQX4Hhvfgp3Gmj9UB7P
HWjI/UDFCvrVSE95JTKuH1FnX28iA/0LJIvCNnwkuXiQ2KoGvVCyWsmwLZC9L6Yz3xHESbUZDdvo
uFxDjLfVauWSSHe7Bn3SNQym/J34iF7soV3zrN8Jm2YTussr56syPUiRiYbdh4o8tWZhLnuj1hAV
1A1pJecPxm26g0rAd36CzF6Z9jECA1S9RT+pegvleY1cVx91TwKn77bJbzLvGNzwx9C55igXqvqk
V0Io05GhASwtc9MjIXQl1OPhE4+zjGuN2khxSJJ0Hj42snj+YMEUPPGuxflQvsV3PF9lXVPa51bS
L6l+1hdtiIi16iYuD1X9xvEL5mlfGSB+s7otopkooRK/SHb5Y+Eq37t3/UBo+SVP/T7w+m2M/BtO
vzJHfs7anNxDd7sYItSKq4P5m7QbfqIQn9kJ6Fj5nXje16Jpr9I4wsNDTyOgIokyWrkpbibwlRLd
9j+Y4Wdd+evVUReUMEWBKOrIYKCSMzugF9b81Ms3wTN47Up7LlE2ke3s25jb178izy51LS1DWReC
hlQjmkZ7SMAfCLnO8Qv9jPOPR91Cqoq+whBjeaTQH28zf/jeFbY5gks+ulWhWJvM+//vAaBuo6RL
E1UOYHMoj+X0ZNbfr28d10Oo6CE00liGIQ7AiH6UCoHHBehNvAjz58KTgUl55ti7rI1oSJSAOUCf
3kIhl4of0RiC+DjLwpP0VB2IXnMw2ijJyE89+KflLbySO8vMiP3kNQZABaTmkO1S7oEMbQbDc0KW
OLjk0VseA5/0MmKfByBixCuYgooXdIQBe6a73dkCRHdXYdwjEvZ5+tLzJtBYn+vMABVA1DYKoQmK
tWSHRbYNVHoGvEnSXXY7Pv/B3cL4WmfmqAQ3HEZlGMjWWU9IN9Hc2nTflVsC+ZogRR8/8fomrHwI
LKginlwqWs0yPdqO/z4pGbnMguPgdrmjAscRYn4UvM7Jo+KAkirj8r4zwoeCKG+SHB6NUvrR3nYo
9lsDzljQHfoaulfZoYu/QAOnnVmhgiM6dyjBa7ASSxvrp0SQ2nvB6WvwOZYYyX4hA5/ctOeyaX9u
lHJ9qbOySZNglECJp92ybaDGpvvNkZeik2NLvU0UFLAgEgw1Dzy6qDhVWUapmkLSvbUeGNOR8Iw+
KWHx/IP1qdZmqGhlTEYeiEYdnfR5sS3zoR4su80kzn3CPGVrM1SQSguQm0YSVjNASyv3iFYY8NcP
RL8xdLlFOVbQIOy3UKjEPB9qVOdJQV5hVnCJCvLi0H6Mj4lbOkTr3XqQcF3i3frKu1SYpwxlYlQ2
kHgjJaaOdSJH+RSPA1rWT0FjS4NdoHlHxOXKZ0ydiKCGHfkiuCQ0XbgIJuGgDo4K5CWsY8yktu6C
Fi6CMT9UVIZ3Qoqp7Uu/OnLvGeamrqxRgVJu1XYGpVAIzzfJ28bwFbDtkFqnZJIM6E+yLUb1DzQ/
sgUKOECdIJxz/iGXzqxlIOuEVyGyMeen+MNTDerPhkA7dZDt4nMmXvUr0x3uF2VuLqSadQscrvgF
VB7biIE1z6EYnvoGUyiEe1vwxvsWGCvN+QP+baY5A1MQiIyY7KGrqpEG+rRWAEU05I4w8OHXmyFE
Z0wCXXsH9nTetcqMLitz1LGvlgEAsz76eL1hsifejABWNVw2KOb3Q8XKIJVi4B6oaGk2fZYUCo5F
2ZhuaCVOGoNfZTRvWukbJw1iBWYUqP41ReWSUhGUWRnF5N0R7BVocqY7kkH+AeKIeRBMyONpxCMl
Gg43xtYyS0qcIrp0yaHZ5XgFaJ6Ub3LoucEjoRsPBBBneUz/+DRqkOWv3jmVXoDKS8byol1zMCA6
anjLnjB1kluOVxhjvaoUZWWNcn5VCqN+kuEenVvsiARu4qKkQaZr28O0mTubdw19FBEvYtnKIln/
an2CJNZdHVUR2EhHT3yLJLu8lQDmMl0AfyoHA1/QBPQ7qD458iNnbzkflMaWLPqU11WJy6lCE2e2
VQeALgQ2vUeUIYrb89OXWI60sy0mP2q14DmK66UJPk6g5C/ufEKVz23d5iWwTR8Dpy73YcJKPdcf
lTqMdd1MhaZgmbWkeV350Mj3fZM5WiPaoXKroUEnaa9SD3ZbqOZKldcVX9poC1gywwD8FqNm52s2
1LKVWlUIwYNfYbr+QKS3DRTDUOiMSOcYOhH8shjz666MUoHBMLJYXUwYXe4Wf3Kzn+hX3SrH7G12
TfD1RL+4Z5W10aqEeGdphIqShgfWuE4S0YpCPGtBEI9yYP2NjJulz+SWLI7L/46XA9GejGwbvV1M
n2rUtpbqpKTxaAmv0w8yOFg7+ZFALtud4gk7bnLFikToISPuQUEd0gLUnVyVU5UKsyq8ktgw39ZA
58k7YyOAqlS84Tot+e10XFA1dOHR/AO0nr4Xm0Roe6CwurfOBQtsfJOBW3qugDZI3hTHBNqy2ATO
VNnXQwLLZzRVUwwdkDMdDatzR7WEIinUsStPkHs8BlWPUfvFvW6CmTKubVB+2WOubylmDe926DqT
ovEgOLljeBbkywCWze9A2svFHDMXRkbbUUcl5KVUZlzETTrKqRmiOh7mAAJofg+RH5QnAK78qFDA
KA8+zl7pp1H67qobZSkHCyfQ/Iae/G8IqruCF/jVjIc2uBo2f8DOyHJStJD+WadBXWCRKjWaGMDk
P3zxCYq4BG+ZeWCc/nb9U7J8dG2M/JhVKE9mESyDs9qcCN1FlDzP4a0ABqWvGAF4W8SMORpjVMaG
pkaj6AVmgOr0eyGpToR3hSGNHCvMexiVln/NUA4SANibQcw1PM0Pkz975Ru0VbfLu7kLNxaai3tj
P21Stwy4VEr/xUv+tUxXptNaTsFJTHYR2h3P02HcSFtQHQ1OeZBju0b/LXR5SFn2cfi0SbmJIGdW
E81WcZrz35oK4QSRV6XgWaB8I5QmIZHzoDg14KsY8h+hyWNEYSZrq09Gl6SzMZ2TqCxCYNww/bYH
tNI1HuXnzNb2hVdsvgDP1sB897lpZMkrd8/MNEqLISSQl/LN8pebZVO9SBCyibzCqbfX3Z5ZOQDs
F2cZdUaAQKhQnIP+quxkQ3idP2qNmN22oyfDC+/Btbz5Aik+1rayRgVlsa3rstZhbXT0zVgDYV9v
1Aoauy2efalf7zpn3kYbzhqZTrKyStV6li5KtXD6sNq5HRieQSuImnEGSs9oS0q43BSFODZ9rZLR
cQvTXZhZo1Peusz7pBuQohQH2YkcgE0AN1H2EvaUF/7Jj79minIXTQj/s7ipCjEZ9zxGid1DFCJe
fldD5XC2kpyna9Yod2n0pZSLOgnxDGx2hdt+S1OMDuSHxes2vcadjmAgdInDfG4k5TC9EcaVQj4d
KWyBS9NXCwifzhg8EbdV4nJWx8oscQgkAxJHeH/S2LZWUXJNCSuSDWUDVHCzj8rW4KQDOkHQruNy
D7JwOwCc6Ej3gMKSwFt1ftiTMLT6MUbCEO0QWrblnqDS02MHiV+oYHwIXmOYruc1oNjHfmWX2le9
aOIgjGAXcnImppaUrek2OeZqNtEWbViXJw3IPIIre9QRDOJUyGZZDU9q86KFOppQvJuA/OILz1xZ
oC7wtlNbwIbj8lQHgaNhVr7GM7r9Kyw5EZOZjazsUDd4NARzl4XYuVHZT8qdoPlW/PIVP/y0QY+f
jnhw6IJmYLceLNC13C/fU0c/GMKhAfTYLX1rN3CRgEzfX9mk7upMlgRDmAoTNQnhbtRtbZseB9FR
IErVOaVp6waXt5bn/fSIfq0W1RyRmqd6guh6N9iWnz5YULYPITOIlqwfEBWK90XjhDGON9IwKGkI
8xIUyQB4x9lJCBevLjqebg8zLq/2k4rLS4LGkD4m5Wm0MlfPXirjYdBFp8weu4A7/8RaEIrxGgAj
mCi+EGsE5Wu2VBlylLFyOsimoWn4kFWQAg4FXK4QKGoxqFd+v+6mrBO3NkqtUDajokYXqjx15jZM
FXu51dUIuhNfunTWhqggmVp10IBxj7w2gDNEgw3TXdtl0wMDPG4tzvlm5ntra1RoxP2w6EqQ4g3n
zr/zELwR3eCDW6uGQoniSfMGbzjelBzbKFCNugH+F1Gjy+GT1I1tPS54wx37FxCpA1R1jN4DEzSk
pKWS/JK5XWbWgSfaL/+YpFLnJNa0WImJz2BXP8ooKZGajw/gHd+q3/M/uM1ZsXNtkvykVWpL1InK
GCxQqNy4MtTtiT6cBQRi7Sp7gngMHnkYCJ5FykdnyCUkfRIIr1n0BvlJbS7sjMs0wsr21sui/HPo
xyAVzRmPuv3fIxvBVsN6KpSOeZkl86CvPhrlnCVyl0ookQ+FmmSPmLtCSuFeP9YsuB1oAoAIR/oK
0lOLuuE0tVakLEBXCLWZyMlbu9qBa1+Cqqb4+mgce6Dfl+PwWxig5FE95uQ2GjkBmlzW9GX++RMU
GmsXaVK7qB3y51oqbDH9jR2GqM2mW/DIE+Z9PKi764tmReu1Qer2izshbpd5SU6xIdxMyrBL2kd1
AM9JGzpKw+M2YR49QsulQD1VvJC4hKh5UOqY1XolwBzFx4PkFG50zFMreCD0N7xDwMz2wPgPoIeB
v8CPen7uIjMy5nIOSbYX3Q/3+cm6jR3dlhztG7geea9+pjnMNuI+AuAesAjqPJiVqCR5N5GklgwY
F/4k2uZfDUS1QeCt2twiJutQrO1Rh8IczQq8ECjQmpm3NG76WEH1TL6fHmv0ME3w7jebgjt+wzNK
ZbRGOaIhP2ORingomseuU3m1IlbLzYCQNmQnQUV4wdAg19DlKXTMvgALtycDaMNW2cyHnMsOwnL+
tSGy1FVYVsWlUTFnAxhcPNl6+Q18U9jHx1Cd7S7itqJYT8i1Nco7xKSOS2sBJnvcQ8la8wm5WrBd
fqMB9SeQd+Z30iCRCyIISHXT3YLFakK1MTCa1XqWZde3QFOhCly8LA/kFZl47Xdue4+9n58mqZtV
yeNYNYu4A3VR9RziBm/tzBcgY9/9ljE2NL3V9w3YGnrwg3LCGG+x1AWbNaTknmE4SysTty8Up//f
Zc1Qtl9tJ+0r7dDXHbGQtu9q8pIOP64HYnbwWBmg3KNWylmS8xpE+TujcQX0fG2iqgx9uNafbmO+
kBPbHz+/FhU92raPlCiDP053wYO5TwFyqrYVeWihmM0F0PO+EBU28rTTUf+FtTQ8ZoCJzXLKiRsk
mNN35/oLkbt1dZrRW5n0gXyhed/slC1BNpHAy30wMlaiQtAcI5UGeFkvOC0DI9XioPm4VILN9Ffm
NrFP0Lq1BrH2xOu3aBtJvJcb+frU4s6MUkerbSUFj1RQWrad4o9pd6ePtTuYAuccsbzwzA51kMw0
QAGvRXT/u8GRouibbj4IJcBqz7ufeYuizpQcDlMqLLi/pPm+zzwyTh9kPL4fhpufrYg6V7omd8AS
juRZkzxnaIH58b64id5MOwCmgl+5Y7jhmT3qWIFGN9XBbB2SoYI3NG4UaJXZ2Q7QG5DHqQLQDoEf
Q9kYBPcfUyM8gB+rdHj2A6iTppSqMhvRf5KeClNHlWegmEEAJF+A+5yZoo6clZST3M91eIrrn2ES
OXNxm3Tfo/qpBsObKRfOxCUPY6SQMGlKSFqRY10Ad3MBNLqJjodNYtnhbbcjyK3hvdoauQdV0m3I
nWz4L/v5aZE6evo8CnGSCsJrtCPSH9O22NY78soZ+Xy9jBfV2eqo49ekhVYbM5yVHL/qHvjMm2Wv
+sPxD2bimKdPwuAk3jqyDDTcebzUGyMexR5FKDLisLiKK7wHrubFu8Fr7OQGqK3vvAPPDi+fNhUK
bqTkkajFmKJ604917XS7Fg2C2MmQAG1Q8OIOFZOzdhE1V+ao1004ZbIMHQSQRgV3dfZz6UovCHq7
lWLn+u3N3kuNCAggZ72AE4hzGaWTgEjWTHD/vaj+FJKX6yaY1470aYI6a1mp5vEYaWghKa/zACEd
Q+NcoORPuNytTwuUQwxzYi4SqRkEluVNAD2D+EEQwPETVs5StGA6/Hl9SezP849BwE3PPVCao1YL
W1xq+RK6VaC6rT54MQCKRqBz1sZITTG3/2mK8gRFg64jSk3JSVmS7SjeNUvnztAyqRMk/hbHGKvb
fWaNChk4wH0UCB3uAH/xZS/zp5sZ0tQ1EPLgJ9BAqWftzZvIi+cDXvbXN/W6K4Kb+nxTp6wYBAvT
X6cltm6DKbzN5NlPUtG9boZVuTtbI3V56y0C9DCU7Zt5nF+q1wyQutgJ7pLH2s/vCof3uLju/hcY
r1CMxjkCkdbbMNR+2w9bLZM5ZEK8naNu7lDJClW2WrxsYwT3YrHVCm+zgDf4zHNF6n4Gi53Q1xgG
PE06upXNrz65Fwpp23ZOqo/+9a/E3DWZwLhQ2YW2CeX2DbhkB6GvUE9KdyHK70rJ66gxN21lgXJ1
VVqKFIUeFM2k5yC7Ka23puaRYZA/4yIwrWxQLt0PvWzMekluxWI3gTKUzKBmN8bG/BJlqAZgNngo
TGARVIWGMtUxGmpzOVSnWTftZDrIKsZ2Yo6rsZOKTys0dqltF1NLUkQI7anSPPUbYLBgTN6JAPz+
yV3P3sF/F0XjlsImbwXkagR/EC+Y9pPAfAciQ/NOx+zHyC+8kS9y+cU+7VFeoQllGqaoQJy62i1f
0JWx603V2YVmhyBm8nN33EpfgCuuPxyNPaikTG6sGltaejMq+0REMd/IO21Dpvy5jFPsk/W5Qir8
Qc9M7hMFKwSxhumQNkLmDu/5aJc72W1+NQ9/IP/F+4rkLK5euEGjN30iIAWIDkaL2YHCDxBzC8ON
78n8N69ixVsiFQ/rsRnlwUCjJBwyO1uOura9Hp24p4AKhSN0QJRAQ8QlVKUx1CFQ8cBjhYAcuGAY
Zmq9OnFU/hRPeq8hAQwxfV3e9psBAhQ90s5uY32lWXHmiVQi1UhpVukNTKHi52DS0K5VXtj9UJy/
csJoUXM1D5ZlVgCXVTfpY4vlLHvZV7cCdzHsi/5z4y4KiVWsxwX6AfhIpAtZuJL4H+Z/MiWQqXwq
Io6fm1T0WIQG/GbkbA1+co8iYlLY6rNwHF29wCN23GqKzXFEnkXqhhECPbDM5cOi8WN6bjeygC6T
Le2rR3lrJZ7yfN0g+9b8N3qYVPSItLqCwgAIz6Splew8wdUcLOns6ZrEyQDYT67V56OChpGaY5iK
RfsmbuQ9mfAAKhcSCkTTmU/9yHUWKmYUU1DGUQ5nSWR7OPQbAbjf78apeCFaAPCWX13hXN9KTpQy
qRhioGQKnBTCftVOdj1s+oVXWGQmbKsdpCKHOWRaE9dowy/KYTArXzQxigd9iNkUD5XA09EiO3Tt
YFPBQ2gxDNcIYwV61V2ZQ3AuFjEJ55bQRbm+cbzoS6NtmjgURtHIurd5r/ikULSAvjmwSaGIe11y
EgKa832x0HWtAe55FTdAQVXPaOsAHh74Q+7+3f/glhp4FqkgkoPPfDJU+L1yBxKAFpOTRPlI2YCF
EnOT7pcq3OuofwGuEaZcjS0kjkl0n8Y/25HXHGZ6uqphJh/jkqTvfn79l8ao54nVBq9VWhyzot/M
Qr277hPMuPRp4uPWWWUY8dDry4gk4xTGi9eiC96CD6ILHq9bYbr4ygr1KhmEoAwUUIW9jWhUWtq2
ln413XulPl03ww5GoCWE3glGWDAddL5heVEXaRnEZNY5jDGhnmOSOx2R9aIBDFRxYNhcmiDmRbIy
ScWKrgEBUllOwWvrVTvZGTeJr78aH5JQqsjvODOdfGWOcgmoKkXqnCzB67wnwx6ENM961A+ZXe/0
rSXw18cxSKcdZiKM6YTIcTLuZOxoC1UATNItDmnhN0drx3v2sx3y309IJx8NOu11isrUyVL+iscH
U03sHLLLHEfhfDU64RCN0mznGrEif8GgHpmS7QvgBIQHxctOsatwniq8RZFNXp0yq11CKx9ByieB
f6XuM1futjkYATmrYma8n85BJxnpPGqZGc/BKxgdybSln39bbusdrsh3XrRlh6bPz0QlGVZlRXLd
9nhflqGdA8Jo8Yb8eHtGJRZJp5tTX8PTYwVij+NtaQAjOb9c3zJyXC7u3tWOUQFjmPVgsYKqfdOr
1i5RngmK96l/04HC0aXaNqXUVayAI43D2zsqZPSNaNV5gKuxy4tjY4yelMXe9XWxhmAQAj+/DxUn
pEWXECck4XV5mmcbCHYfXB33vQ/29n9Gi3kuwbNJpxdToeadnA8BwD6ZDHm3CC9k8zW76Xvg3kSw
JM83ucHxeY6X0GlGhQty0CMc5CW8TSqvVg6J8MjZS86xugDvWomeKMoEX98XaOtJW/MQ3IUAcRR8
tgDmejA4okOSWJaUjxtuFSnEWIDIhoExxca1VLAxkNKXETg95pegkICUmtAit8uX8PkgWPk0TJx2
ZVgT8xaYQRCVRgfBOhJ03wJKyLJwSsWRZnvxSJY4brlOw7xfVnbJhqzsWn2zBGUVBK8ZWAMxAg9F
wCMGZaQTaYPJWw3h//369+RtMRVYwlmIsl6E7k0RbqQOtT78W8AdpiKtjIvIsloXFVmQZgtRS8IX
aO1w+oZtfgCBHrgtuINNJFxcs0SFk6aQuzANYKk4YErYk26mXfm2uHiKPSqnySluxxxy3dUmA7CQ
c/rYLwpd1ww0MYEjpyk9FSnJgzlEKKtRggs24Pd6Nw/GRvHE77ziFCO8AEMI9lXC/A/5Czq5A+Kn
jKa5md5I7SioMNVP8NEfPOydJ/vmsOfTBl/6CmwaaD3jYICGXaa8s+okeZbDVnxT65dcvgmbyjZa
Tmn48vvBhqWTGWjCQEfr43Zxkfajps9vgwKJoP59MoBGqzJPx4UXSPJmEf/35qUJoRtAFgklyqXI
8DRkhTLJhnVKjN0S+G38TeKBEmT5witNUAJjbhbMJ5i2o98ucyt3cjf189sE2qb/I+3Kmhu3ueUv
YhX35ZWLKMm2vHssv7A0Ew/3feevvw0lX4aCcI1MkjxOlY4BAgdn6dN9ENCDRVXY2Mqgk5QScL0o
/uLp28ruYxv8COKmxgi94Uqc9IZRDDGhAgY+dBxQkXzDS/fSDxIEOIZYOiU7vLMYGB5u9Fsd0TIh
Q5EPX3sWRv5xaY12LZZmNJYaSift2cRl0Dq7+WY5gwf+/tcYYia8XWYYhBKTJiE/hBgZlLWoxEpA
5hjMQSCiJweXfcQ8tNPZAJugJm3XzxZ3P+nQBS1bCTAo9JaAeSXq0ZfbWQuLuvQg2zspfX1XZtN9
086c60CHZMQEYTZDDwndmCtEdCo1IKzK6vmU7QhZTrfVfMLuxMPu0reONkPtXKxFltxX0Xya9fcU
nYq4ulGn2ZNU6FJr28zkBJq0IyHmsG+qBfIamTASX26cESZzIERlcyrqFyWSH8M69Wsxc74+gGT7
10/B2Qo06aB4BJgfFM8urXS6soSxMjanvgPXuNg7gjJsO8iOSUfN8r62xVgRZnBA3U7Az1ARp25W
LQijDC7V5qTJn22P3z8sJacPSK4LtRwUPTAgLINmAKrO1HLkQlXLIIybU9PNjqw/NCoKVdl9X3Jg
6jw7VOxjmH0iLybsmHlsi/FWjg8Q2bYx0817L+mowAL9tSqKQBOKMpwjTe8VDChRaEPRnAY1tvOi
sWVpOzaRu5SS09wkzUZebnQr5Hyq6ysloRlsWJiaAjW8TAN/qkKe5HRKGqiYYvQeIY8lHrt0slvx
UdSgn/Kac8ECdMwMdSUdYEnIUcBRQCORchSm0KtSCVNHcY+2lTvd5E75Q8JYUeVzZdSuP59smtAd
Au4H+3o1ZFBAiTaowjI4WumrrH0zGsPO8u0Iuv2vT/zVFB+RjFoZonu4fQ6oFjj3SYKDKb78CWO6
hY1JotQx7hAj42va0d4Y+cRC5KBfXoRLw5SzMpphyI3xXGQCeUl9lsiKvmG41Bb2Z4UWn7NS9pbq
UIcA7/219kyXxJHeRogpJclWfWXTEnBy7SHDkp8zlPbbP5AM3HSCXfISgusXBkuVFMgXYExfA0v9
pQsD/wVYomdw0UnRrTxWwEsIvM/I3E3wzyMwUDFyQAeSSWAGQSAnAYhnrHugQ4EtEI8LxlIwI3/D
p3q8dpRYEaj8dDAJigSaf7miaVEFCKak2Mv+XakblBg+hOHl6w927fhhQ4GvtGR8M0jdXdoo81mJ
MzMpPsArOTpLA2abqmleI616jVIr8jsl3nxt8SocP1+GlUnKaQpaMHVhKFtHAzyghW+VNgmvgl3y
bcr9TLf7B1AyPnPp9JjnY2WW2k3MhS11nsfIqx4xRkuIZ84NLjuVXQyRy7aw45V4md9vZZHclVWG
OhrmAMJCzTpKKkBVQVrKd6MZiY4Z5DrnIeItjvKabb9UiiAiCR8LtGVAGyGB4+Dr78a82avVUNki
chDD6HLdOsrzXbjN92M/2MpvF+Lpw0GFO9VcaJIwW6ir3c0/ixzzj5DTdAbHWgCk7R5j7rngfCSZ
PLyrj2SAhKLIh8U6qssuxz02Xgvl+eudY34ckHDBH0JgCSRZlIlh0pKlwz3WIdsi3RY6J3vg/T75
99USymmMQRaFL2OgSFyKP2veRMsVhOD8VXTwTAAkiNIS3bCqhGHs9ajKzmDjcKuAc5aQwcpb3sgE
cykrQ9RS0nRU9cWSzKMJ0l4jvpPjl6+/xVVe9+dSTMQ04I5GrkC9iJ015VVS1BboMkheV2xSeRP6
f3HrWxteosW8NfovcyTbXX0bMxoXuQZw5dQO6CEJDWCyg1P3P7vk8z8ujDplepX0QWCJJvqmpNgI
2UFQamKuHR3M3x+yPe8iwODwByYg9nRgGMlZWVsCjKnlT6N4k6e3r1fDPAe4LyjXIIS/mo8sk2iK
Vby3R4IsHpXI7lPOQWDeewD3MBuAQ6DTCXBqGnHZj6Z57C2g83vTtRJoEv8u9QzZJwvDSmD/gxIf
+PguP78RSEsaT/Au8SzYM4Y9tY+uil0IVttSxNkz1opWtuiOrKJPUhHXmnnMi9AuOnDVjRYmg3ml
O9ansWSIf+koUkICjH5q2kQewFJkHafBn9vSNlseApu5EGS6CMo1jEGa1KbFgzUriWaUpywQwYJU
GK2fhKnuKko88OJVhi34NGi0GShrYfKXujWhMkgzShItigbJH1nnkYuDqBx+9Fbb5w8JGPDczP9t
yQ2ciwuzZJNXbmGZ2gTkm6YBlCVIvF8AZ3PlHfRvPPUm83mRMSv9uLBGNmFlrcnLoI2GCrcVSinh
k/A+f3Spk94pfnUYBkyog1iKW3UlO0elHhdGiWdcGQ3GQAB/ODpk1bv62L7p6OnkfrcXQKXqkl4E
N8DjGaQO5lQOUrqUoYmG+oQZFSK6E33P0HHWN9FeuOWxYDDuAbDlBohEQfIHrRvqIWmKULNKDI2f
AKm2peznoGy+9oGsQPnCAvV2BIhMtK4YAH7YJ8uB9DjImGecbZIFvTjRbRw+LIu3Kuo+ZFM9Gssy
FqegfBMtTx1qThgpXdfPcPTBaKlqYI9CaYb6TClmE4GHbc0j6ruzo723T/Nd+dq/lvvQA5X9fWbj
lYTzCt0UqGrOfWde95VxKog19LQu8mIsT4NQOtkCCTgAVmuRhwM7O8Grw7+yQ7mwCFWTSpRxONLI
CWtn/jm5w067iTbmi3UaGltsIOYjg2M3fOZlHawIB4k3OZPgVQPmnLrtqjgsXTyXObAs6SHfBrtg
22HijbTh+Irw5GvRC10bo245piV1ualyIFfa2cmVgyS7keIGy0OiFLyTQ37ryhbqX0DaoxSG2tCl
R8l7eUmCwtA+lOdiZ22yZ4QHoKiT9vHt4uQYGEeP7Kbh5T3s/SSFStMEDPOKsXTUh6UsjMIAOILo
lqb74BhscEr9wR+/8V4G1gGFuPj/jNGVomDResmYLOMYiQ8ggnGaurWnhJMwXFX/yfODJw9DkQhJ
UG+jdrJZokjS+lJHEGz6BHsEzaLJGd5ke7b5GnMsn7K2Rj12DdiIoU4w68ciPBg91jNzXzjiCq+O
xmpB1JkfMzHPDQELItRc4Tbdp3d44Hbti2jPW94sK/MbYXZPIwwwEFuiPP80B5k5azHWk8m72lAc
eMldHCkOx/+Tr3C1qJUdyv93+hwt2Lj81DvZrn3TADYiXZpcRlD/T3w/+1hYkGHHjCcO4Zn2ZvVk
L0PQDGZWmthFCZQrqZeqdrMFMRacB1hQLJdLHM260jKmIMGtibN4xcpV1HlrzQv85LiPT+o++YOg
PQOwkGeH7ucChWwNlNy8SIF1HlHMNlBOh2QFmtCXfqSMJGuwLGI0/WZMt13DuV6s8wFWS1R8JRQk
ITB1+fuIwps6HRFukYbspL4VbWgPfHdIjhl9PBBbWBrAOnhN6fKgOs5FIKaDfqbIGXbxXt+Vt5KT
2OJN+ZvAI+Iv1qYoLy8JpdxZYa8fpfg0Lceo4g0psLZMBSubiWYDSqt0njSjV27oQHqe6qoSt3pZ
1u5odJItKNM3zq1iuYqVKTpNCjJ9lINIaE8puNFF4GTqV8IeTq5UvNGfONZYd3htjfIVRR2Y4qQE
4ynWb0alt5XoQc/3mnIb4EINzb5XP835WyTCT6mhHRWcRhhnX89v2+pGS1YdD9045B9B+hxEgAFp
ULud379eJOs+gf3dRNEdUuVo3lye9wLiiK2aAHpkztu2vlXVt69/n+Uk1r9Pnb5BUyozjjE/OmE+
pg5dK92rDTSmdQ4BBCsyBZTJUFAYEiF0S32rLkbRoZJRr82W/NOAJoOdiYKrC5nXC9CX7JQOEHtI
iHy9OlZxDQIvqA3iP2h6XGkFKUqvpSXKdwlhDUB80Z1JjOQtr3PNzANXljSq1rnEujCqMSzpd9hK
Mh5ZPuafuiv55S59IIP8fCUu1uHQ8JiA/gTNjCvNYCEcmkJX0+wDfCGemSTOkv/gbCDrfKxNUOcj
Bs1Uk7RoKIwgJ4ez3FZG/2bI8SYxx2chR8pbS/t6kn0h6R90fc5tbVBu+rH+rOvqJozzHdxSyPus
rJu//quoPCfQ02ocBchbzkhnEK52NRJS8SE7xccERYWi53KJ8/aBSm6SHlTiSZ4DxRsNmz793gm1
nQTPNY/flSQv9MMD6AgabYAkXEMNA0zjC9lUoWTuE6BF6oMBFQRivFyNGY4gENEB5SAMwPR9lDRo
TZsTKTL6owCAGmQlPvHy6PeTl21Tt04dk/NyM1PutUkq5BKLXsu6GcUt/a73sofcq+8wmJc62h1g
qJtBta3j7+LWydtKEmLMEIPV8ooQYjHzsA5CwCEs6S1Y9oMGzquCN0l+fQvPKCYDX8200LikDmO2
tFOfLgglM6sQHgNhmTaKIqQcB8pwMDADqB2KwljOFcqn0IvQKNQiP3U/4sNZ1X3bfc8BkK9sFYUY
yZNvWij4VB7HA1zfNdjVVJnAV0QoNVKee6z1WKqjNAdYS9rUT8W98ATo4geR8Gx8DOXxfDZzO6EY
D64wUJdLdA0DIGxJLLOiOnXDBFAtSGRr1eesiWUDkmrYRPRdcCyoTxaBGz3pdb08RbsiRr8SqLBv
JgZEendBYIzSwT/A1F6HCwRABZ5tAMChH0NnNk3amXHRJ/h+7tCfZzgzd9qCUBzZYXYAdS38lvPb
4DeUCS+sUpcOuGVINWZDgZ5frNvlE+GfI4m9CEQVSXR2vASAeU7X6yTnaRUWyQ32PQ9xXqTnVL9R
FEf0MjfcG047Pct/TMg7Mg8v/+8Hg2ShUOSBYB5YbOkoF80ASDsWqMwMG8ncCe9/JTubEt+396s9
v5x3hbMle4trgbiCPL5XDIlLFVpoPRI4ja+eZzrlXXSAftw/0Oy6fn4uTZEDvdpUPPPyLMytfrSW
Qza1th49Scu+it84F4Mch8vn59IOFW5qfRBDhCgluf7gjgdpq+8m1EPnHa46d6b5OiYkxrB5QA8D
hkG/QepSZ7KSRvpRF+J7SxZuMEXqYkJxPy/Zps+hJiOOPC/KXuAvm9R9MLtR0rQgNFDIlqA3iPHH
Q+ibYNtTXgufR4bAcjNIvCQFLR3geml6/TRflFGacUBM4aEZIZP3zPlcPANUdGYoYd4CqaYfK3d2
pA3BepSv5zrGTrxNiRfjeM5zy/7qgKyWRHnO2ZQFsxYSckDkPQZHxL1MhG5jLzjmW0zZ7SD86VuG
IytOsk03VseVr+P+CVQophfAZqtqiNx82oyZHW6hD2nPHsgtnNwHmsEvXdCpi7uyB/cqwF/8bghv
26kKNOZBRl2K4vxUuToBvIyH9o5oyrWuCXo7Ik2+4b2KjIAN6igSBJlFNNfBmk0/w7JYDkEy6gjY
BnBy5zZBSNUYIU+Kc/mZ34dmm9QIeEkCoxYwFpdOJ6yHQpKjRkcj7eO9PUDAG2wNBoC/yR7iee7X
Z5n8GH2wNGBxoXEtKmhKU8aQS6egZUWVUSyD8VbMOsVX5tDwoyaOt30TgLakyHJeTMpyByhS4blQ
UPoG/9rlEpsRlfDO6rRznWdB0pZ+CN4AcDjmKD95l4cRAZOSJglsMAerG3TxKolxcdTCko/mZHc4
KzYZQsn9YrtgOOskQxiwcozd1/sqMZ4OBL+AYIJFBzEq/TCGfZDN8TRmQKOnul08kIdxskXwId7p
LhbqoFsjuMaRO/jIuCWSCP1aFXBT1byqoVWR3sylaC5HJbiP0x+YRLNNJXFn4y2bBk+tCns0MJEm
BZ5iHMx8I2ZQZyylf+EjL/4M2kcWcpV2ubXA45cnyVW2huZbT/OxdetdfR9bG/Vb/f3rPWetHBkc
/sfdQY+dOstSpOatUgU5xixqOx+e52Dz+wbwsKAxiv+Al6RirK6bUzRka/2YCJhmSEu3Unk5NmsN
ACUDhCLiab6a2q4iMUUkHuboshG9lPt4FDg3nuVfAHz+ZYJy5N0sT0a8FPqxsUBETtTS88/ie7or
Do2t32R3PCA+o9uEovTKIOW3M4xqgPYLDbXWS6CV7i03oEFyl5/iLWL+DS8SZu0g1NGRtGEPLQz3
XPqWDtl1oTRNftLEb/X0LYyPXx8C5v4pBtwIgcBgtIB6Etq6S/smX9Qz0IE4r+LZOhDnZW6az3/w
HpDfo1w0MMAiIl2AgTE3QW1fFIyLJJLOluxXaJj/ScFJWp/8thb5qS9M0a26MJuA06+QRAybP+kp
/4TE8RBkjJxsvSL6US0yYdHMFC9cpP8wlFNmDLbMIxnj2aAizqQTIFWCGuRx0p+UObWHbjNqH//m
KPz6NLRDkKw5lAe035FcFjvi44G08Ts7OgBmQ9RmOQ6OUVeFT0dJlYyBkJkj6ihoXazLY4vIdtho
pa0gv+v2+vsC0jRu4MPav5Up+ihESdAuMRSJjopkNy6Z4BLA8rXBWLj8chYROHUhdEJ5t5fpLNZ2
qdvVq3WKXkaWn8S9tskI3RLkA5cDITKTv2ECduHSH13PoVxsqkGdFCgkiHM2IbYW981L7gU71dbt
8Nhxx6yYngPYPKj14H9UQagHSmwkdQLrM2AMewsMEopLWPCHffWGqB2s49xvyHKFa3uUpxetSUJr
Q9DQ5i9P9RMUmDftRgHb0tbYN3solUBm44lzJchu0S5kbZM6okpdCVkVmhpIOQJ/9IGPsjvP8s8T
079PGYxXUkItSQJSGxEeuu6Xzr5URjmfE51cQHS+7srPELgJxSn21vG3Z4vPtjTMiuoann4Q4l/a
MqDQ2Acq0o/eIfO9RF02TW3ltnVCz3JURBx2+RI62T57nXgIRea1ADiRzLKh2oJpjUvjzSzGk1zO
GgabiYJOdm+Qz0ikXvPN+F05cr4i6/ajfotDij4Bdpf8+6rwIUbRnILENcN88dI7HRiLUDL2yx/g
OkFhB6rSiRduLE5nj3VcoWgPzCJeVfRMqTW2SZZNM0jxjsYUYLBf11KnD8yEV4tgmoHcK5TC0cQB
jfbl2mRkkEtRKTLCEXUvv2kYW/KGzpZ30ww99GqvQ3azsHmOjZUPYMYG07fYUmwqtTgyCmmkRSEd
hXRT9vdm8EdTegVmUzhfjvwOff8MDIVjblRGv56u7sxBNUxDH4lYXXpIfqD0Ht/Fzljiq8l2A47+
T26xk7k0gxT8MXsLh0JdjDSdAjWqCvEYdt+H6NBWmKYLJztTRrtT3ozeupnExkkhJ1cvg90UgErW
h0ZN3MR66NKWMzfCTPcMxH3AU6FMeBUATsMSip08i8cJuY3dPkFcUXD68S/eDXNxdSS1PlfCm7nx
K7NUwgORXaEJpl4857SEEjMS3WgzgElHcay3KHT+Re8TA4UmsBIEYQAdSepIGcs4ZiVJsQhCaAlA
8gWR2tCGoiOBiCpO+yyLtgVuVZdzxlg3aG2Y/PvKO4zalMeJRgy/Jy+yE97M8qb7dqYyJ5K1feX+
k5eFvcG/lkv5pAlXq5bNjnxXpBFE0bV2pu38ByZTNWe4489X8ZZJfdEgzIeoKnGVpPkmUU5R2PIu
K9OCBUQj4HGk4kPdnFgpxzSsYnJZmx00vUiTIH8n3047iciNoALKCwp4JqmYQAvyXJhNQTw2hrHT
EvlG6kyfcz6YX2q1LOpVNg2pUqFjJCJDkt5RInRa6KFn32OI4YINQ+RCYFlrggMFYYQOrMZVRlZr
rRBmYiIdCxC2hdOdMfKodVgubm2BRD2rE983lWnl2Sge1SC/z7sisscg3PZKfRqz+vHr7eOthr7W
9WRWggxbeR/5YQf3pZscXgFmJGoqKnJkoFBQyqDuUhorQdkno3puOPwprtghnAEnofhubuabLvG+
XhTbIsYxCQmGQibHLncw6cNFymW8usOmwZTdLZkPgL6pHQc25N38f5DBkFNGv4R4alHYJIC4K76S
JBPDZAGW+BiZvqrZ9duf68yd9miJPl5eU0ELd97oKEWN3zIn4XWomTVAtCHQvgX/B1J46h6gWj6Z
JWZ7j3G6jZ+Iv7KehLfuO1qPla3LmNEEFeMzL7tmnZ+VVRoN1hTavGhZqhwn876PDQB8eNEhK8Zf
W6AiKK2c8dYZkYL7PbkCyUM9c6e6pAUAOTbn65NDjiL9GdfGqKun5qVqJaTZktaHZboNw0PMI+hk
mkC8BHYbzDKCmOLybIZysah9ie+k96diup2jp7bm+UTmnv2yQQOV1BgKFmZjZCcNGD3SMUpc/aFC
ZtT5BVdynVymqz1bGaM+UNtlihnEGSre0S5ubyfAvAr1zhLv2kxxv/48zIuNWBrENjoBsdMXWyhz
yI7VDUkV5OZMH9h8M4CIdrKT4hV3YmhzA0728n6ZpN6wqhTCIBrxbMrQGVJiW/ZQ8J22JhxJfkZl
BCAHS2ztFegWQKP+44Kp06LVkRnoA/yz/hj4rT1EdkREd4NtdBBdM3UwRsaN6jkrpkd6g7ILm6Vp
xWOGySPSdQRbMhyWa+X2jySztcZW3xEAepHXqf/xA9NIFL0KFr2SYZsMC5i1DRICIbQX3/LjY+52
n2bl8e4823P+OlRnRqXVe9tYIQBw/aIdO8vuPZCjf1TlTtVA3gxJOORo3accocCmB1zWOab3XFmm
Xt9Zj6ZekxBlhvK9PDw2GbfexPY2f59emfwFq7UJiySX2VKCZuFH8QJJrIf00RTs5LsKWjvpLdGw
LuM4cHw2OZTXHuGXUfJHrYwqYTvESziJKHJpm3Qf+51HgETcthdv+6iY2WgNMtOC7Zv3k5u9WBB/
sZenv8AMTnzPg5oxs72V+5HJzVktzOg6fUnHWoJAVfHSKWiJYzPN2+xtdAcEnJ+paz0s3GiGt0zK
A0mhkkItF99Qf+xrZ3HLfU1i925fyqAH1F5TV0js3x+kUQhAUcMTJaGCSA/d11FS5vEEt2fWQADU
aEBXpiMIKefBZW8pKhWYp0EHBfMEl1sqpuEyDYlJwndgaoV3wZa2yCulA8griS585asBNy9hvyMr
q9Q7HwN+Vgrowh/Nu2YnRaCzC9zBKU7VgYzw8IfKmNdwZY+66JjULuZQkuFS08E2Y9Trpckeyx3n
tWCelJUZ6rar6mRmhdGJxx5jsSQXAtdQ6sTOgpnRyY9xOrnpOTPUWJmk7nq8KEohjtjJdt9DKKP1
w1fNI/NyCd5jXj7JPS3UjQ9icPKJGuoeozO4EDtxrNYRDgYWKLrDhCQ2uft3l361QurSS9nYih0K
7ccZsn4/SCV22o4T6pPDz8AuXfi1Y8cjIOedF+rKRzEmnAepzk4Qvu8hWTCATz3+wTktbCOYOcBQ
HjAZ9Jw4OC9SFNeJm35EZANeekXdmcfKG11o7k1gOMrd6jXt/lVIA3t/maXZasU2b4YwW7A2Nz20
dndfO0STxyt38w6YZH6j8f85Nb8sUj6mFpUxXVAkOKUQtviIn0a/dDCLU/n1O0EqpqkzfuceG/bF
+GWUcjFGgXI3Bpmy03QPgJTf++lrO9p/SlTXnc29Gkx7JlA1FqqRKJBSF1GFuqdZzLKMMQjrvX8k
49sdpvAROL1He27MxDw7K2vURdS7Jm2HWpKR08Ntqz9VB21P1H9TX7urB7tq7fRH41Sf2svXh5ZR
G9EVAO1QagVkQaGfiz4oDa0Wo/CkdcmhSi2n6z9Ha3BD7Xe5OtGBubBEfb86Vguz1GApVx8j7a5M
QL5VRZznjxFq66gZAC8MNBSYsWjfYgaYF8+W4Ri2um+J/UGV0eTX020aj15RtN7Xu8d4Hy7MUW4F
yvOWUMhYUxegbhV4UZRzLDDOxYUFKl8ZgIZJsnIajkP0VBiLLZWzPcc82T/WKVhtG52h6MaYxnMl
9MdCxsAPBkQGqXREA03wvOMsiIV1Xq+IPnGFEXRNoQryCfI/sRMadlW5GETZ9a7+Xh7n59RNMdr5
wLvPzCVquGEIiTCETrdwMhSUhmAy01PTetryQ2we42XL5UhgHoiVFTpgsKpQigQ5PUXBDKgWQh/e
UBirmYhBfkBySC8K/IuU89UXM9WCSAMY63+s2pgf8iYn2oI1+Gb5/dTjwhp1a7uxCK2xW+a/Z2vG
TQSMKhfmx7y4ZNaSQHPUq86XInQotgVVikdsNtyzWtOzgAqL10IiLD9WTvOZASTKrzSyvhi6TRg7
x5QIoPDUBcswPdTklZKewiYUXa1sldd6qKB+/PueYmWGfqTVXEn6uhBxMASzccxc1u4R5YV/fG2F
FYejWvr3amgW+XIcWxNgLXI4ulvZKTbRs+mOD/N7YwOudd9wq6Ss77Y2SJ2PWimKah7LGbzZvYeO
HeGr0d1pH6Co0iLfLzxhJ9/wPxvTjWgykAMY8pTA/kx5eoDWAjXLK7LS9k1yU280b9EpPDZg0MaA
ZOsEkoP22e9PHivQ3f5llvL4aQqQbQnO21MUK4/5LG4ba/Y5H5Hl89c2qCMZdkaj5UmbAsi1kLHI
Wr6D2MEWQG0U5nokVOHN9BFx6zZMs+DQAupeBS8X/XaaZjdX1mIkpyHY90lih0vt6BEPDMG8bysr
1AaaI+A6UgH3X5TyZpQMf854lC68hVD7p6GrKiyLTrBp2wXsjeDCNUHN/W++Ehq4FnZMRSOGspIK
aimLahOhdErGZIHmf6gBJlF3LbT51JsCzpinvnL+BFQhCNxtGGYDBTj8JA0hM/ohRzt5jE+ooD6r
eShshVF6rgtzk4ear8iFW0NpxI6TMrGlVtpkWQCpTBXjg6r1PHSWr2bjRukzPzZ4BOXku139acBk
kB1BckcDbDJ41maRp/jUS/suB9WREHrdeOzzj1D9MXQaJ9Bj3n88E3/bo86RoScItgJsBWFXIoqZ
XeCagHG6f3LL5M/NJyijeVEE08GuzVJfvY9KcewQ6MLs7AloR/kJ4JZ2DMJ7lK170+5CrlHym9TW
gpoavVFAVjUD6MHLkk7eGNqkmm2LTKTbSdsYPHr/hEiccW0uzFA1lV6QtXFeyvaopuM7ZrRaOy4L
wKKG/Onrq3MO8a4WBJwLFgWoEBgjLhfUjsoIIbBZ/xC2xQ6UBwAGlhiIyb30MRih0Nh4EEpavPnF
2us3w6GBXAevHMcqUmMGXDNB7Q+8NiDBl38DCNMFQ+jxN4D5yK9edGcq7GWrurplKx+E33next+t
HU+zg5U7X9ilzm0fj7FpFEuLIkHyYv4s9+UrSOXk5+A5fii8zjcSl2uTcTcN6C+SAUrgphSD2u9J
ErqpbBb9Q39sAruCusaCBzN8FB8WME0Wp6i1Z7zSoavteG6B4e5B2A3AFsTfQGOgUtscBrI15srQ
HrPuJZFek5obgTAC+wsL1IZqQjh2Qtm3Z+jOtFP3OnxxfJfdjAm0GQhwqnuN0GHi8TCxrst6ZZQn
yLvYCDOla4/lhJ6OIHtRlzn5mLtfXxZWvL9eH917tMpFmCet0T/ER/083x640iHeEdI68YZXfuQs
SqOSi6kT4jQIsva4YIi4LWRXlwsnVF85ayI/QzuA1d5plEcTlRpo9RyngiigDLvsPvYJRhjMoJvA
49jinEC68J5DGV0wFJwPgqmrD+lN4v4l/IawAHrOAnfajnnH18sjf9KqrZFZ1jKnMnzL/1I0OXFj
3SGjQ+Q8yt8j1e4SzkFhrhOgOeAVIEl5xU5QTuFYNX2nfywpqGrlRyP+/HonyVW9+mgrA9RHy9to
StQFBzGJc2cCAqIPPkQdYJr83ko5Q2bMc7iyRb1FmjDiH5VK/zDEtyHfxMIPKeOF2awNwxg7+jHA
PjLgx4JglgX4GfGVIPlKSu3gdtW8HvRSGam32/8gzWXaBJYERL9QMADf7+XJgBqr1YGI0PqYCPjO
Q1APLmnzPt4RYlzAcvmiSqydtBAzAhyhA39Mk9SVbTRW5F+xSmkDKT03QNfyRnAmx0TIUjxGqd1v
eSgW5g1YWyX7sLoBJub2mySGMM+00dze0zZE/wQVHpfsLrlzPMfFdJNri2QfVhYbMe/HtIZFwhVG
noAx8S2QE/S7aI8Juvzb15dBYgVla3vkWVrZE6umyjIUjz9EHzNrtynYriyvq/xpP7vRQXHKTb+d
/fRUejnAgDzr5K5RdxF8imAi1sD+b4Ks7NJ6kQaaCLWx6Rz9qqAy7fCiI+EmckCJ7nDh84xzS9jD
wEerAAZ9Rak0gL4vibVBOoWZ3akeAY4iw97NDxnoB+/BVwC6+pxD8sV42E0AvwD/knHZ0Tm5XGML
Brs8nhvpJGk/pQgCS21tl/OnOgT219+SZQisLhgzlRXEpPRMWAnZPQkqyctJzvZN/j6AElDTn5XW
5NhhhGGYAftlh3KgGdRLhrlpllNrVnZdoa8OpuoOzGKIeNUf6aTyciTiJelTsjZIedF2tqZBz2Lx
pDzP0KRDrnJveaGvPk8OSSBEbnbEcDZwNaZKeIYA0KeDal3u+qidiALYRtkUbunnwFkK9qL6RDcR
NKP2Fi1TPsKGdTzPqjAghZMwa0dd/iKsRyjUafMp+BhBmZxA8s9I7ypv8M7UEvf9N7XffH1oWJkg
oVEngMizTcoBaGOrKk2NtYan8lC4CrRkA4zw29nPDpPQ4nZIbkJer4+3TupKVI0aWUho5pMgu0uk
2ctQ8c4My4QJ7IACHk58x3PutvJrsRJVWrREEsrz8n6BSgRwzYZhC2+Znb4Yup14veRU/6IqhKwa
aRhk41B+oospYqS0MURpxFMbPE/j7bxwplNYVw9KRyYIbPA/RnMvfYmeFlUO6ZnlhF7Ya5ZUGSYZ
CqeocBH1SPXAHX9X65HPOSIsL722SqUmYlXOciyW4sl4VvejH+7lnX5PusHg8Ob38ska6NsOUhVg
+fD5UIahrLXqYGmTgMMRvJIRpx6w7dq4jfe5IzQkyrD1zVLbeu1DhXN2OUtluZq1cSobyjrT6qLW
mE/5z87VQNZZOyAFCJGBtTvCXaM9/CeDukhxx4VJm1l6BoOqL21IpXv5phabySHb2zh9Z888tgWW
cyMkEgjckEZfKZqCoaCLVQ0SdYvxXVBTO9Y7r+Mra7EuoEW6ICCoMwgJ6eVRlaVWiyYB0nuyL6ET
7Ew7tJ4/lafO09+nD7CPHnlum2eRepc0IS3VUIC0YAGstfpsmZyHnPf71DOEblXeJoYunirztTd/
yj3nLLDeb6gGou4o6hKav9TZW+pWiYqox4fBeKQZ7mLte1nfj+aRc+SYBwBfRcdpwxAYTU0jBEMC
1YxMOumP5eIE+9Y3X5IZ86btbbvrcOqsh3ZbehyrjJsFsTUYlaBxAG0kavdKbQQzQo23TfVB9/we
7kPpJugh/AhGEzf5NEUn4aWSrDrzhU3yRVePgBw02jAUUEck+TlCPRs8Jt/yR+uAmopq9279Qlpx
besUPKAOq657YZp6ysN6alMzhOlkV6Hc2frBg5bb4kO6I+i1xplvVMPmKdaw8pULq9Rj3g2ikosZ
WfC+uFU2RL0XyaD40HgkMSv2xR2vscq4FBcWqRcpsrQia3R1PkEm3rbaTdz//BcHB6cGxAMmkB1X
wPjAbGQxWTDyGtxp773sK4jHMLQR2croRgvYIubvvEWx6L1A8v63TbpYpXVhN2UBxrGJjkT1EIM7
NMXgkLmpXnmFHUYCdmGK8pOa3ua9WGJ5qj/dStsBJKX9LtlzO9OMR/zCDuUd+yJtI/TMCH29Otvi
qXyMX3W0GwDB7fyy2vMy2et1qfAuKEif3xoU/S/vXl1mWpqCGhUdd3L8sYE7CeEkd13XfuXCDv2p
imWR9U6N9GN4Gr18W/tgBxjsbl9Dx3Yjbq1dKNq/fSIvTVKfrMklGfBsVT/OxQ1EDfPQxvUGTnRJ
95i/Duz6j39QcmGvExyMAOWhv0+3NYuyDmsrBAmU+TqehbmzErrnvQudSjt71Et++e86EMMyUWrB
OIqkYuCcutqLNDbgxyD4d9fMPajKDa7s6E7/ae6AU6ud2vo/1q5sOW5cWX4RI7gvr9x61W5Zar0w
WrLNfd/59TehOTNigzwNj8+NCb+MIlQCWCgUqrIyCWc6tL22QCKyKMyXl9SlcSoLjKVwjOpKB0xu
utfDnyqksvPq5fqHXMauSxuUi9YpoAs5F2fnvvWdGgjcuP523cLySicWCJ09wYIsxr90mdPUXB2y
c1JiAJezA6F2VBwFlvzW+m592aHivh7zTcnx+FTl9FaLbti8dv32+lJWYuLlWih3AJaEK/hUIe7Q
2c2ufMstw1I2+X3+xETwL4PVpS3q6zcCXohyLv9li0Br25/cbWnnO/1Q/GSJSa08gS+tUX7Q86lR
tSWhxADaZLxFyp+aKUa1kRxBNXFsTJbSwco9fWFRorP+ilfbEJxm51F2W2cAJPNHveGc9HXQrWJy
ECjN36jnr4aQL2+UqLjFN1JJlNtwplxcAeVj0Jr4hre1PfwSwYl0yG7kR4bTMBxTom4dEOlrfjx+
bm2xkzrzb2oT6Ij+0F2oQyJsPVy3yTJJJ5qpHISCALLVOAOKOH2ATLeZMMkk12IHEh8IaZGHPugi
Lq+3JOeCQvBE9ZQYkNuRXgebvwkdv7X5pzhEiaH/EbpKZl1f2uoZBAUTes6QkoB+KWW1zppc7DQQ
ChGcu2yBaPy52dfHzOm3LCKMleQZBBgzW9QZHMRWB1wEOgiNSxi6AnDHGYXDvfyFIIZ06p4U36Jx
L5yur3ItaM4NU8cxjJMq4v0C3GD+IyTEzChHwuzBY+SctZ9rJwLAF5BaiigTLVj55F6tBK7yCSsY
b9WEIRe026Sl0H4D6+mOCbYh5/qytoE9RS2Y6LyBQZZGb04p7+mc0OTnVjQKKxr09IguW3hsOqk4
RFzL3ylp7ttNGaVQ8k0lFzSfJaMnte5Esz+CuPbsVZSo/pjKnEqCq+BGH+BBdcQ7Y+MdQtf4cf1T
robW+YLJYZ3ZymOMePM9skAV/RmH0A0p7/FP9Sj6Du9KANUxyxsr/FSXe0zdhQnIsBSIpClIPBVX
2X7SjCOlZivWr5+Q2UZSp1EqyjFVfESaDEI1Wb4LkjdpEiw0nm2tPJQVmDKbZ236GU73id9ve0O2
PKhR5N5WBgS6FEdWYrp2baI/BuYVKJcsSWeFAJi7Bg+Kz3YKARMFtn78C2XjOSxIxAr0BBs9s0Zt
9FD4vN/GuMQaV90MNjSpAcZw0g1GNo7BFuzgoOdhSX6vBfe5TWrLPY8Hd3eB11IQHfnikQwa9Ls/
8VnAv9BNBBvpYsSNC40gMWKeDKJ4D8MR06ahA0imKxL+mvgDWRyLDWh9VV8WqRM5RNCD98pKATJq
xCCtK5DBsx+EAiy+9y1QPFr+HatattJpJJ/vyyh1NAO16CI5EuV/uGKSO5L0EP5TthzwSj3k0hrl
LInQjxHnYVNzp7PL28Dif4bgW1UcbSOBdn1AxfPAXOLqvqpobKCvJy6bAEMvCk2vIOHxz9UudpLM
TKN7CTxuEiowYMOZngNHgYBoxbpXiBsu4vzMMJX2BFJYaVKN1QY70lTBrXJI7jEs7XLg6DJGXDCV
KZWmhilRlunVK21mmvx8FnGloZATr4Np/3vgAcecQU9dt0PgiDG0rB7YctwryoP4tCpIGVGhgWG6
6ZHGkqeBAwgiCDli/GSHqdm+wSooSl+K0ST9eaf9UWam0LMnNtd3+h/jNCC91LLEF7ykQMgLQXH7
DU1kN7grIHGIHiHBUAbI5T9gnK3Rt36CvhZOo9T1uBTGlO9kQgZ0n6Flhh5T9I7CQ/UIg3rKHuZa
/biQk4dR0H6iu3X5ceNpiNUoRoCfPvSNcEwJ+TZw8cV53DUgYGQ50+r5mZmj4lIcjEmrFJp8ysBY
lXDRU2aUGG1WGIX19ZtkZocKRaLUd1o6lqiB3fDoroJXSbLLm6IxWze69cxqDy1pTPwya0ckhV0c
05ldKihFZd9OpVYTFtUYMmkalOD0nQcAJXjtOAA4PVcEowHm1UqgyO3kD+rTODkz+9RtBg5kqD8J
Ctj8Asu4GxWzOnKgMkdGBgYmPTDFDzDdYeVQYGTGxtVcYWabSu91NdK9Pobtzg3uZTC6Fo6yIXCh
/xdrVE4v+oDPdpClO0dHDHQ44Z4EQsQoxOHfGKogfvnfv+uiqTY2TZYaOo4JxriPKvjXcJ8GdrGF
ZMpfiuSeZzFB7asbiikO/Aee4QUmShtjLYp70ED2Vg5RwcTFuDqZ40BPBc0uZol6NRQAog6eUgwb
LQBRKp/5UY45t5PxBDY5QGe6QwUuRh5UQsXmN+7S1afLzB4VCzTw+Yh5z8sgb+BM9EVvZKi7iXZx
w6KUWwk66H6R9jY4yRDqKFfJgEOVoHumQO/iV999a5oINNeJyUjySK2DcpG5FZpaNmskDMQHAeGy
JD3mbotgA/IgnHU2DfuKO17Youou+cTn/aDGeJEA1uFvRx+0U/6zbEa35Y9uU1jeLeuhSfbo2uqo
/KPXNB8voAG0U7tqJ231nbThNuIfFd8vVkbdR4C/SwaHMR88JaujbBmH0gLzhb/pHG6vv/NMGVfW
uignjDDgmcUROPuJRJby2Szh9n8kkQU82icqBjKTKO5QgVlMBnEIfA0X0kNzNNzpoNvjD+2BoF7D
u8RSflz3xrVlzc1RsZgLMFiS9JKEZRF4U7oJd9zmN4hRVkLUxbKoo5XHXa91KUc4s0g/NLDqZzIN
Prr9Lnhg3a5rXg/EG4AcMsHb0fRu0sDLSeyRSz0JzBIMIVX6/fq2rUWKuQXq+i6quEgUcZJOZXYf
F49h9FaojJ78WqX2E5mIWWyICEGTCidtlk57AjdyPqIvPBwrsYRvKWi8wdOafIcz2JqMCqbx7fqy
1vLKC5uUl1dG1xZ93sDepkOOR2ITgUSSq9lnq4usfyfMMv9nhVTypZfDiCpfS+4tQbLCyWkxno0L
U3MA8gkf613qsml2mWukv51Y5HHsE9Jkt8EaSUu3AhEZSXbY9PXrjvK1ROo4c4neqKIHR+GL+165
5/X3TmY5yurZAoT1722kznAaSX4Slr30F7dgOJmkmCgTZofJGUCTwwy+rO9GHeYmkbNsmPDdNMMz
k/w+FBlLYuwaPU1fNqANzLMRGaLqcGJoF8MOnDwWw9kZy6CBevwUxSUkHUlMIpx0aCve+LHDSSjD
Dk5uZ5u+dbthc90q+eD0/Ujwxv/5WPQomly0QhMMfXoW4xIcbSPIa1McrcB3OT3d92XG4rpcSzck
yC0S5kmCzqXCiMDxouAbBQExEOpsZNtbH6UdEEMxpbWWn03RgLjCEDgws2BqorKNtst8Gfpa47nu
n7PpY1Jeo3xipU9LbydGgGhWodK3JKiQgjGPBB5GEhQ4WtxY00NvV+R6xIpYGSGJBZdfSyEj9Rj7
ghQuZiWpCFVoRsBnUTicRf+mqPxtluz9+iUcDYYvLl3x0g4Vk4D3GGqI1vTnFCJS0LEzJdY8yEo9
/NIEFYlEv8jiwlM6aPIVRzJOoHJmGzkJSn2Tkzh+YffMl97S9wDyQm8DziBiSHbBT89V8VB6eYlk
ZkQbJ3QGU/1GWHAxUbC7fq6WO0gKE6pqiDI+1UJvWog1PYu4oDpH7T5qfjUYifyfDNC8orqaGyoX
+dU5KwvTS31LL5+uW1i5mS7W8Nk+md34XOhXSRflBW7f+lxAoym0Gqf7DsoxcjMxXG6lGXNpjRy0
mTUjqXXgxMryrNwNeMZFbgxNKN4V7dBlqrAuz9GlLSoIDQWf8UHhlefiQzGDe1JqcL1daonf5Cfe
vc1dcBywmk3LEsulTeIxs/UlYiJ3qQbn056gFkd4R5N7AQX12JLt9CjteTt1453siszhHdZqqajR
FUKcCkldnsXCf/BG5UbPg2OmStvA92WGWy5j7uUqqcgBVtKo7YupPEsx2LKl2JYSjNLLE8NbGMfr
syE130wOGrFJj+Pldc8VuumlxLinVtYBmVLIopJhMtR0qT1TJoVPylHJIK483Me69FAUCaomwQvj
jK2EJAM4UA2wYEiCLsiywyIYmq6Tss+QhDkfK7XUb+kOnQeXibBeXdPMFnXC+FEqihi02W8gfd5B
iQBaUx4muMJN6xKi+OqmfecYMP2VMI8QCJirBm0TdXnd90U9eIUR5kB/Kq60LTDKId2O934IDb3o
MB5y1hjHirNfGKSOmdxVbcF3HIBGhcrbSdd+JLxySAJx3xghQ9xg4YV48ivQjgG6m+DHafxwm0Gl
TxJD3Cf1e8N/G+Xtde9g/X7qMKVxqhkRryAA92AKMRxB/37dwMIjqAVQl3Df5H49DViAzvUYqHYH
uTMzw7luZPlypKxQD4IojEap9pPynGrQhRGtaSeAHxi8td9L0SZTkt4j66pnLYx6EpSS1qn+EOEy
mXzNSiZVscM20l0wiHEMJ1gODl4uj2685LVXDhVkxN+mu+Y1T8zkm2ALZnqjQF9Pg7Aq9zyCBx8d
p/HQvsTv1zeXsVC686ImVZD1slqcPe6eq5HPTGCy7mLGGheHiloiFTmiKBpazcMXFAyQ2DX39fQw
gc81HlmTeyvLEVQeGEHAXmQ8EsjPZ3G9GcYw47gKutc1f4jSaMvV9Y1fVM71XVs5WBdmqIPVSnUq
Y9SqOEMOZZ8pyr3RAwd23cYyfRJEkBaBSQaJJnJBGqIUIY/vggafBs0+FEowG9wcGtNQgD+P3X6r
Mta0DLXEHv5DxRiqL5jXu9y7VA15NY5hb7pTPsj0s36vH8Ft/53k09Ezq7K6sj5JM2AHwi7gTxLp
OYa+8VreyILynL0S/kYCaAteBoukbBhqsa/v5tIDMX5IrhFwwJLXI+UYmByV6xDvxnPWTnbXy05d
tM6Y8VthHBkbuUjUoIZHxspQcgcTFQYCL/dRHOSYiAigkSqfujqwwA9t1gQIqddmG0u2pDPRbOT8
XLzrYBJjfgY4YXi8GWhSjUYvE63wcTOH3yd90xzBhZlb4Sbjb0j1M/nJvJYXz35iUNQgMC+iqAvR
rss14ghmwlAi8CvAMoPIIzRR30L20YEt1sqAin8lqsHyO4+CG6PHuTx7MC2hZyugiAixWerOifQy
Uvkaa0XPeCPHomuojORw+ZQAMbP2eQ54MiOvUNHfhxZTPcmpfupeuQ/DzW+EW/WjMqcbtr7lyuUG
6IikCkCi44jzIhVKGrXK9VSBKDmpJIMa3RLIFg4g2QaVqssfJPx/1lNiuYWXNqktLICZ00QOemD6
cyWaguJ09xApL8wKGIMEDeJhk731L6wjuGxOE9KX2VKpezwHGqjmNZit3NES461s5Q9DY8o78Vt6
FH4Rpl9eN/8EoEMZpr5nmJeN1DWQLNXf/mZM0Y/8K6F1CG0m1cHyMF4sk4YkS20qtiVnKPiiGQaW
Ens6hJvElPbBlt8Gz9fjGolblycfxmSIQ6B8jwKSStWoolyJBzGA+0wofhSRYQdNemw1kXGBrx2J
CzvUDd6Ac8bv8XHRWCFv+WELFbJXyF1YgZO/XF/SysVwuSYquAxG1HrFCEnb2tE+2u+EQVBzih7k
gaIdEPYEhr1FQ5a4x2wPyXGZJQ2pInclN2rkg3V2eBC28g7AJifa/3s0PmWJuoXEINc6MQcSuHO7
o2BHbpVvxW/KBjfsPitN/V8/Zih7VHBRk25EMdBTTkOi33hFfc93yb4glG8969Zb4tIoW1RQMSpt
ynUftkDY+WvqSGcbzOHpa3QrIKA0zw0E3VmwmvXoOft0VEjxwe8BXQkgcFNT3EwuAH94F4RW7fYu
eRi0Bxbr9GroVMHnhvlLDPTQPXUZhMVJBI7oU6m5nAeSsqJh3D4kGF2caAykA3gKPKGCBy+IES+9
UeRGPuGGOHsDoz3nimKdWn06iBaf6ag15SpKZ0quWEai3vlJz+L0WcQTyjp19mIZHfYs1dK3Nu83
k9c+tlK67TnJvX7mVs2ADAWC6oRjla6/+K0oDyPPGSe9BqBOfKrKjzRi2Fg6B1kLeHUECLfDlkg5
x9jUfZfqoXfyIeoA+I+CXly6wbyjltjFdwFw0JLIjlT/Xk8CBOEYKyD/gOUDguXyE6rApadyK3iA
ROAgFMfBjrfRnWqDdxJsnQP46zibhZpZ7iixqcigM4aU8OK1MLaekJWq5J2ihHOmxjdjkDJ1/r9/
lZC1gVBKBGcRtJLpLzeKUidrnGoAEIE5FPRf9CMRECazxz6bxIe42+VhuLRGfcKoVnI5jyfjJLQm
aND9LcRSbX3H77rentDUCu/+fZZCLZD6eLw2QZo10IwTnuO5SXpMbbwpn8UeIDYN8HeI5JRmydvw
XcbJX/uEIJMFYAI4W1BtUGevxJysWGijASn3dylXrUo66WluXz95yziN9c2tULedCDGxCrkE/vyb
ZCda4SF/A4gGl89R2BA5njwwM9ViDecu4iZllax9dseGjY5XUQKrNQgc65duemYsa81T5suirjoh
gJC2V4vG3yBsU3ghiAxtg1HjTbJhvl4XhVeyILzMQbyKR/NCJrVR0kkZjYJsI2pSwOGN99Ke9CH7
LdPWIkGBLZmXUAaFuJ8KfrLLzRPaURMDEk8igJBqQKxkKILigcXshC9TL8oSdflwipE1zcjVqDlg
XPtHaeU3xYHAudqnYsMsKJPfRp9uGbRtOqirJH1RvBY4ofQ1Mec+B6MI9i630md+p+xzN3RZmfKa
B0Jt2UADFLnyYs5MDUcMdeDxfIrVV1F8iUpWqXrNI0BpKeIdh9+OOHz5lTx/Crihw3UTHItdAey0
4gSPFaAmHLMzvUSK4zspmFoDkSZa7wrdyK3ytPgrLvYWEXPHd7LG3owC6E+VP3W7dZvv4C5/Ft+V
3gqYlAwk6tLfbW6dOmtZOLaR1vQ1evAQicHkQfLJeAzEgYpJVtWUJSsILRT4RDN7YxPbLDMkgiWD
QDFKRzrwPdRxAMgh4drE0wGg9DYSaLClDRTQN+32ekhZcxgF+qM6qjUCxoCoi0AIg6AEzZhxaroC
BZy9Chz6dQvLkhv5jCiiQJgJs4+LAZlU1kZfDUvj1O7lfXGCTgvmC8CO8EoE1n/DbdZuGAxa8rwK
CUu0paidqyQjyzVf0JGjD1D3SeyKA/NfaA37CQRgihW74Z2vst6Oa8d8bpU6GImvjXmsYpXKnWhx
mG3KLf8mAcBWBq0AcwRo9RjqgJihPoq4QnfemqEvwMcu1ug6+9v+JrA7U9kEWyAdmMdwzUPQeFNQ
v0SOucjzelXIo6qb9JOPMxb4maOOzLO29slmNmh47Ti1fVnBSfHJmtAc3HSyRKcJzOlggLJR1HeK
pb//Rl1q7c5BEV0FB54AGUjaVfopTzKIsTVnteJ++lp07Hn1FnMMe6CzNr3cucXYvAtlVJhIW5ig
YvJYpCOMgdcPLgVAHlFOvIylcSC2vSKp+Xnc8A/cU30mxcXAhvqDKz2gHfLJxmknFvOqXfNVXBC4
ZHlwUS/mgsO2HMuEK+rzuIe8lykcmvf65D2N0C3w3ZCVjK050Nwald6qntfwUttn544QpGPEJ1Ke
rocYEoqpjUQpGpEFDOyQ1Kbxt0PUhUUhG/qpVg4RyLvhrFplRcnACmUrG4eXB9jvECkhvCRSCZ4Y
t4iXoEVB/hXeNjsCwCB4iOQW6JgHJln3SraHojNk80AizeOUU/5Rt4VRxoGmQcUS4zsIZL6Dh5bT
u9wmdQ07Z1wFKzcOjCnQZ4eMHnn6XLrj1Bph1IwVrvZdd5TQhwEh+bHZsOBZK+4ADBhQbUSVZslb
NTaFGOMbeie5QBLe/kRHnPWZVjZuboImeRGypujjKCZJCl43pMszgD8JfAltjkk60RRfEhZ8eVk7
FPGpvpZF4+hGEGoIdc31mCwbHQlVrwCEgVsy80BIEZ3rDr+Wwl5YI446e2m0oQKWhMLwThgFAsKN
wI4ih0yAEtIcLTL5x//RINnymUEweBZCAq2ak/fmId1zy5/FNj4OCXq23Q27Nf1fFkjQb4QYEfnz
pT2RB1O+USQeyqPNsftWQi3vL/qa7qHYMK/TdYf5skadtAK3Xp91PgdrxU62QCKImsmG7OfkZHuj
N1kVtpULD9/vyyD1/ZpSBTv/CA/tjH0tPWRhaXLlM+ObrZ80Q5QQPFaY24KsKavewB4OmNkS7Hbz
yccdW4nZA3Fk4v2BIUum7u/qXqIBgquF1PZohG6sjjyfxnhdlU7veN/50sxvwo3/TbJSu/Ot5JkF
Y1i5RiXw4IFZg7SzULW5dJVCkLIO7576zMUK96ikKoD2qRA+iXI47jW1HrZq1fH29c1d/YAyKIjR
5ASRNH0TtApXF2kQeSdBEGwu/qaK0I/mWAplK9U9PHvQnINEnQ5yUlqOD0xDatgWk3fiRAsFvv57
vK0/VeiTX2q1RUUKvQJWcWjFbS5sUg8fLmy1IcmG9E3tnqUxNDMMmV/fvLXTfWGCKqNHUBFQxbDg
cLNhz9pb0vvgAJg8apvSzW7UmmVwbU0qeU9BCwJYJJrLxs8iVcyn0TvFv7LQzG9JhY27LbbZr/RY
H3U3eGDGlFWTRPwPKoqEWZZyy6gWo4AXB+/Eb4ZXQq4XPFXv/A6XKrg68yeQYLGCyrL3KKI0OjNJ
3eBjKLeJLHj1ubIrCG5XSFBK2cxETP2W9ljZ7bfU9p+Ge6n596cBZwFSv+BaB4MujaoogWADeMwj
OFtFv63FTnqpVKM8oc4uMNgPVrKUC1Nk22cXkS+XeceXevqm1x0IiRT5bpqGjRGHIdoUeWsmPF4Q
HeQDnQa9c9a9u/LuurBOwsLMehZ3o1erfoPMWYDUqbeb8CoHZ/7vZOkrgfTCFnUOVXTRQLigkCs3
uBedxJUjjJW1UGrZ4xFro+jhszxoJapdmKTOZaUUkyLlmXfCk8kMILjI+Q8dPJVx/Fkro45GPAlZ
kkued0qO6ka0SI9Qh5jxpjyqbvf8G9OoLIPUwUCcFkIxwsFAudtOb9MtBHdkBfQVHhAPlaUKzCC6
8iSZ76RO5S9JCUbIgi/QHRkyKw3An6V60Ly/NcLv1zeT8cnoOtGUTEOQkDDjV79Ubidzz110f93E
arieHW+dylayQIfol2Tght3+VfRDNAEaFmx+mGdjXedrtfuLrSMfc3bGOH0C1HeK0rfgqJjg5dqO
paloGBMlkuxgWjKhKsyegV0N118hTKfjSoFeKCfL1RkFb7PS33S+ZARJlktQsSM2oAkkY5zjNEJP
Ww62RbTtobgoVk/XPxfLDvn5fP+6wWt9MGGdO62uTLWNoDfq63iUNNJgVqnC/GCM00VLFghVmCFq
eD3q6SBPBzb7Oy5XNJImS0nt8BU02LvrK1wrKV64CBVAor7g0kDi07eSa1yhSK00R2wcaksRQpPL
MdGu1dskxV0retCd70W0t3hHVliJDMtpqLii5WkU9WmUvHExD1Spb6XTT8ZSGTcODZxtUIb3q0Gq
QU4w2BjH2eu2Zo0Y2w8cFuiMcbXSMNkObFR51KAAIG/0vbCNPxXX2P2X9Yil4m0A9WXIT1CPLTmS
S37QcMnk/LYPQlOOj0H8wdi2dZ/8MkKFLEUpxG7icMWEiRl8IxX0AFIh4x13498T6CXTJckvpGpQ
cMkvg+QPmp06UWontVDIE/JXD+WXcA9WWbMCIgrPnj8Okl/mqHDVNGLCxV3cEO4uKDrplgrV0XtM
k2AQt38NhXsOsCV2xXTd4b/MUjEM01RdOKgK3gb8G5f/yDkG7nH1wTPfRip45THA/NKQfr77242u
2aJTbsBacYaUZYXqKKhjSzPbsIAFTLtU5iMNPZgCBs47GZ7L7zuwzxsapIyd6TYzuQfhXFjjO3Ny
m3USqDCWpp7U6jUe6ONoRSB8Ah3CSe8sJXDL3CzOCnBndWOWkWWw5mhXvyOqikDvAt6DR9Glt06p
nElplsFbh/MkPMgN4zuuvMnRw/36/ZR7SnlSDFCuid4MLj1zgbpNst5UJP48DNxe8zibcdxXT9/M
HuWXZSBOjaijyUquoPKWYPe8LXDQDpnC+5MH8nxxlI+ChtHgs4pHp1r5YSCTjKSn68tZ9YvZaihn
5CBbGPkRSihZH1tat+GNn7HIKmavRvuZEcr5dHBw8VpJsDS7bleCcVvZ/A7jNssMdUVCoAsgqAxr
IZ0qwlorAQjIvlTWc9Sv5SwKhg2mR6UOHm34NloAACuAztD71lQuGHVujNOfOYGk8Gg3kH/UuqqW
j8RK6bM3A/li1LZW9++nV8lzXvnHBP2GiIeay8caJrjiBKkmJMGs+tJ6GPiyQF3FXadHeVDAAl/c
ZsmrLJ+vO/J6Lj9bAnUN61rcld6EYj8Bfgc//ipCxj/9TeNo++kttrmdwHqtrC5K5cncBeZjFgij
QZD+U/1XTHGPy5HwdMVIR7m3zlHdCC1SZq1nNfzMTFLhzh8wZqnryDb4DVEZ1bZe+QyA2qbcdQ9j
/cRq2q/Gh5k5KtoVY84No47qcRvt1Pwo8z+hOmcyPt1qBjUzQkW5hEtlL45UXE6V6QF+IW3zn5wF
uMdtea++/8YjnbUqKurpwThImYJnhHSX3hKQa/GSeFb1QnBA0RZgFlCAWSKTm4DlLlQc1IpUm0KD
9KM26j75UASrA6IKzRRtI1h8YBa+hQqI9o2xvWT7FvnibHup+AEVLU+qKyQc4g3n2wmYCAXT38fW
MMA0kd9orGgfPrGA+4zV0mFywkBSXoxhcw5BPYJSnbphrItxFOjyv4cCWRUMAXca973Do2oVogK5
bRxuUzwkNwprG1efR1/buAAS+0GIOSj0pSrQzEMQyQ7uxJ2BrhuwVYzK4/qrc2aLTpogthhnEZbW
W+E5DazgHgCop+QweWAnzu3xwMITriGg8KT4J5SJ5GvOHhVRUk282AMT1+6Vuyi/8x70X9Dtsnwo
jGix6QlmoLo9kI2oB2ZMtkyWr1Bhpmo4LaxJD45TzoJ2CIYHhq+QItiVM0CPBUENJuBD73NDdWQH
8b46THvBaZgkcYzDJlKhReprwei8NnsbjMkKQd2SNBbn38She31F6yEMk3GYqMKwCl2Mg1xTLwUT
6Vqmv1T0SYX8J1//SXIIaP7fNqgrNeRFueCSMHkbZd1Uhtrs+dz2++/XV7J+c6voUYI9lMCtqdSg
gVfKEmlwQUentSbbePFOKO1AypQP7Mqs7wqrfmGVkta/05dRam3BADBcEwYorzexmfs+5qwPDZ+a
UsDSFFzr18to3WEEAdQjqEVQhxkd50ZtPSAlpxbXG5nLTN5rW4L7xS6rsLLqFjNb1DGupV4e1DTw
TmB9tLySB7RnELeiGgUW46utRt+ZJerIaqOXTihKkXyrOiLfBn8BVIsfo1tMu22Ycg2rAYLo+iqA
64LHkvIRtY7EUBuxrtqpvzd4M+c/CR8+IZXsNtUNxs5Y61vdyZlFykHyIOfDKSD41u+9DjEyIjOQ
3nCW9DYJYAODQsR9Yk0/ru/q2jKhA0uycUCgFzitoY8rI+GRJSfJc9w+qMgp/zcD1Kp6uRI1AJhQ
w49Us0wyW9BHxs6x1kC5e66XUtdiSurEgVIefSWQgZyvL2L1epxvE/kTZpdVWLdhOygpAVHUiTnY
0jEHamN4BJKtsbpnnzmEuOYMc4OUs2dZPEhGjsa/DGIGwP1N1LbNoUv+x60jQWu2Lr+s8kZO8fn7
5DskCq2SY/HBrIU9QDTISJSBqEoPwdfGFIyFmgOo4T/y47Mv6daI2ja0QhifiDgSfeHODVG5bhgO
WpWS5Mx4qnYor92D5oZIcAOIa+xYzcTVmtrcGpXiDmk6lY3QYeOgeKLkGJaTDt7pA4InBbi3Qfjf
vjNVBkjIubJCmeq7Vergj1UKn9BvJpcMVQq30e2nHC47GJEzc80WFf5iop2A+SjvpN4MoBH/QYJR
vOkgvL2bHFR9d6zrcd3h//ETmYoTglFBIrBv0zcpequnjZG2myzlWBk8a1lUqOCUSRsLzgeKwE1a
Sw6s0SFKDejoSI74Wt2KWxYkkOUpMhU6JAFTLeCg7QmFZWeqlvau2/mHLxMiyyOhUS11M2NC9lgL
peJHVHthCwB8fdaKm/CRg9wjxOCyw2A14p5Q/rM1lUieufAYzE7IIoDUy4kGKWtiME3jwuS6ChJs
Jcq84PEY7vp0Km7EuBMtkaurHePUr8b+mVUqgPEtLwwRVJ1P3EG/4QSz2KUg8JYek8rk3vIdcGB2
+cKwubq3M5tUxi1kLSj4WpQoamfCgJmtbOXs0QCLt+jWPyrFbt9r1ukg4eTa5lLBrdG7PEwaH0WY
fbgN9+FGwTMwdpnzzauncLY0KqzxYhMXmW6kb58FA5QarSkw4wfPVpCzHkdbPva6WTyzCo6fQ4dX
1kejWoeIK5tKR+4jbri7dls66r7dEL2a1vXQ9Rn2gxNti5s/syuRDA/jS8tJlMYLMSUMVkWgaeWH
SgSeNsUTdDhUh/R1ekihUKpY9V3wIJ0YPrS60TPDVLgbQz5QggjTbqhy7cvH8Xk4gAfOTHfqK2+r
28DRbzmXYXP1hiRAO/CnfGpRwslml32oy5McKLBZO9wd7wAziSmE2wnIg/6JO7G0stdX+GWNWmFf
NGWCjcdozDSZg5xahm4LDWsfV8/ibE10QM+TTghblOA7F2/S0MdF3D57O4hjJ1ZSA/+SPEz/Wtoc
2bI+s0lF9JIrONHzyYCpPplpeEyr1GZ8qrXqwdwEFb7BadIbQ4nNIzSB/iHcZ9sRIlGhGzEKP6vx
c7YWKn52YqpFwQBDpbTPxReBYwKiVv1AAVJQBoocfEhUJiEMiP2o9BifNUitgzTIZHK306PwkAOt
eE94UkGRUrHoMUlEXESUmVnK/eqx0zMMH2DwWMVAZ9Jsgym6k4vSMRT/2VOGtynWVPP6Z2MtlXLG
omh7nyOXURMUViNMVg2CeykZ/+gg42RhmAFEAwtdAL6QB6WJZRzkwGqOytazIZNdFRb/KqFY5j/l
rOtndWFfBukZpq6D6nCjtKjL4I1g1KqVQSZUgnrP9f1bbXTpMzuUr8R+kXQD0MJ44k+uiNQMjzkM
t1mEBCm8Y+n6rbrIzBrlIq1fRxnXRtlbFT/7/HMZ3oDTzPQ1zyyKAzf+CXocvGb/fDYaSdpFUAFW
UqwOXcmjatU3+r3642Owgm32IPyGIBD5+xdHYGaPilOpnhaClpNWK1CjtgbcRmoVjvpB8j9EEsbH
I5FiaQ3EunjnYfKLfugJeuehPINI0mjhQ6HVmdkGEABK/fzR4JjFkvW1fVmjEiJ/7HkfesckqniY
H4IgY4SRlNaWXfWAlgar8bYaJqFG//fiqLwohrxIoqqgMeiAMyuipyRmxSvG9tGPu4bH2EuQYfvS
ZNd1v+rwrUONUG9+Mo4YYyU0QmmS/bRVS6ykconoYXbfbqYXzuLvvDtCPRuCXMP+I5Og/4S4JHDU
NNA/FdRAn2pwhQhPwofgyoOJWprFQT0gMcUjhtnQPGE90Ncj1pdN6l7zBi0BCRHOGi43c5Q+4m6f
To+MhZF4vnT5LyPUQ4DDEHOVAIVyEu5aqJlgktmSd/6OjPZXEHFjrem/hMcve5TTZ51OejQAEBHd
YTI0ByWfl9YtIavTb5ljUese+WWN8nm58j1BqfDM6S3UvEYw0hMIVrdVnGmf7jwz2hLGECanwJpZ
kDLohga5aAzaUJfoGEyDWmV4CkRHozVVsLbZmQ3djNTKtmgKCSiNmijq3Bh2ygD2LPUykdjNTVMB
s6jQBQNFFwnQFd6R3m7YcxtSQGK9s9a8c26I/HyWiYPIaagahZwIYxNygR0pD1n6R91fg+ghEW5B
UPxT91ssp50SogkFFjx9P2VmF7lebw2+Ge4wun3sUM8ezL4xmfu4FpznhulPOPhaEBuIZdGO1Oml
lwbDIejlA6DQvk+syPlfPtvXOqnPlst1L2QZ0iF+r+/jfQzNGOjxAmD2R1UVUB7BBci0/4LUveuG
JOmIpQpa1RIEBQHFKkzFUU0ytqpqbJm71a0UUJzH6KooaTRPRJJ4iT7KwyfZS2q1t8JWx7xLKNoC
Qoxxzwoxnz1lOqSBst4AAQah9aA5EyQtTiKhlXT0nIfPEDO9hwpkcWMnjE3jFqrHwF5Cr1fGhM//
kXZlO3LryPKLBIjU/qqttt6q9+oXoWwfa98oiVq+/gbti3GVWmid8Qxw5sVAZ1FMJpOZkRGI3B+g
0gE7pb8SWJcuqYtfMS8HSNEkyd2oY+jZw33xEkEkMrIDl4NSUcXQlsdeAH1ea/msGZ0lnzEoHkld
htVZMb81aQns7nFlWUv3xeWyZgeyjCumFpCrPSXNtoLCS2+8ZWV/N5alm/yjfSetM8gHymzajv7Q
uSvW19Y3O5V1Xbf9wMGrAGB+fCe8tykd9YF57Wv5wJz0ab3Lvtjkv1yx+E0XgW5MFa3SB6wYBLGa
rfiNwyoXCqCuUm9wWYLYARWW2EHLRnIa7q+mHmLPvnBnbRZooQmijSyiYqidu8MO6ALPgrif7rPV
PvxiofdyrbOUYxyHQu4bNf1o3eh5fAXT+b3kcNDvWntql0/rg7biAv5qcbP0o2swaCQZOKvcD7dg
jAWNe7T9FxJgi7fVn5igzdKOamj0Rs1xGqObMQdFBorYxT2GmixnbDzwoSlO5oE2aVW0dul9dvlB
ZwlIDD1wbkDFFbJZ1Zs0Vd/VYPCYRby8GW9YbNz1LP2rNtKFUX3WZCFmZSodqN6R9QiGlUI8Le5U
ECgV3jrQcjHX+fNl5xwdIFuUjALSlyfMddjd8KKH+6AldmOsiBms+aY+izxdLKVdXehienL8ycYD
PRf3oQf89Xv8jODKb+hh7bJcW9ss3MhKYcVGibXFqeWk6T9xZToqe5ZWqSSWamXgBlRMDZgHoRN6
HWMgqMm5FcPQuM8eBOl1jkyj2K/rgy2fgz+GZv5IGLfyniGYVdqj0TyZCcgBVzZq+aP9x8R8IoZV
VYXZYQ5iJrD5YkZyy6rE7tiTCeTv19fBYvAAAzQ6NWBCxxjv9Vez+pjSOGImHtCCkizdCHnOfxE8
Fu+8Czszz+P4JybH3ASDqTM6+l7wOdStq9qC6qPdhBizW+PxWrzoLkzOPI9Da8Osy8o8FaE3gGvQ
g+w0KJmrDFZNYysyp/XJ8uUjdmF1dtUVPB9zjK2Iq64WzyUVIw/5iwE2raRBl0+2gYR0vt7DxQch
tEkIaOVQCwRDwPUmqh3oPtO4Qc3FFSqGhZvjYQ1Z7U0GRSP98X+0NttKNtWENWwQo5IYbQWdPYiZ
vHSnOIlXOGuZqCH+2qfb7WJts12sI8nKahWtWnUcmwPkxFInNQeU9uMUZD6pOdokspRtI8WmJw8m
OSjSqDmjabb+lOaSz4mWfbQ0Nz0W58PNlFbWLu1aax+YT7G6s8acQGRK7Q9R37+AZVf3orJiD92k
svuaboOAGYPdNHpyi1pX5SlGWGC6w4Dsm5VTXAw6tfyKVImj9orl8qjrX/Ne7gAAyHvL7vOabaY4
G25yZWreVG1UbYy7nRvDhFNEpLwdMO5tV21beWAGpD5yPv6Ut3UFhoBo2BajIXmtFjInlMLSHno1
cEqwnj+Ng4k3VaWEW6mamBe3fXCjtkrvsappIKhKQ0duSPqQaTz3MPgJGa1QgbCl0reO0k+xR9UQ
eNXKMOy6NSz/v/cRjYrhN4jngJRAFwHuMuEzoTUkyyV85PBbEyB/UX9g7EcwArrWj6+tLQTkK2Oz
BKiAzkXUB7V1Go3Gyyq8R9idsTqqsJTEXpmZXTBKZLVNnSliHo3dxNvmVkKxp4CQTYsgJh61ySZ+
0Lexv3YGlmBHGoAz4Nkg4HZA1nH9NcGiAvXLyjRAvCZBFCuCorv1qD53bmCPT9G+XCuALFwKV/Zm
NxyX5LwF2TrYunBo7Ai8t6pT+JI3yHbz0m4FpT1/LPYdngvr83eLu/lnsXP4dikPPFJryYDa8aFI
3hSQ7sbPXzvMQkZ5ub55LyqP5KopVdKehwrPdutI+FuY1F6kQF0HUC4Wr4qaLdxFVxZnMbMikVw3
ZWCc6DG/Q68G0H9u7wYnmZx/B8NY/oqmJrgVQVIzfzoHxcjaEYiuc6v96PibPvl6vvuLr2gQ1EDA
q4ia+OzWiXhWtQTf62wGlNyQaKTuGNHWVYbhp5GoAO60DNx2Qb+Gpfm8fcDrQlAF1JG48kxz7p66
1ltSUcqnhO1qkttWetupL61kunl2U6Wa9/U6F1AJsIf0iMqq0HaYywWm8jTpQO/IeAt0mZ1ONohw
Ml9yDJB3uxMoFxvMwLBbeOxurTf1ORG8Mj3XIJAj9KZKKySnaARBP+8cYu7VqnGbuF9b5ecM7drU
bDsLdcppBZwekojfsqMJ25hugyfPLy7hBLnTWob22UmvTc5ORdlnuEKiWD5JW+4yzOhlyNDMk6Bv
GsUb9vgvaKHFMq7ziWubs3yiL8eyU+tIPsnsHznH7Et9b5jHhkR2FKkeKQ95CZZxvUTabazciuIe
+sr0LDU0cinsLbUgJykzjkwv7DZ9AuzWr7Purgqq7ddu+znkiIWCl1Tw+IHqbnYrMiU2NVoJa3ij
68kH5Q9fG1jAl19bmF1LEGjSwmJo5V+sp6oX7k0QDYnW8/ow+NpiZkeeESuOJQgDYaCePUE9/omR
vrC/Xs/y9gh2HyhOyRhLvL5l9SjWtamV5FPQVK8d5rTsrJD8cEw+BgO05cySVgLo8qL+GJwlSTxR
RhJ0CTlpErnJGGRI83bz9ZoWTWgE72JQi5qmMltTETQx2ORjcppy2Unks5RX7tcWFs+wDlZAXYGc
rzXv945mWaSMl7Bgqo5CdSfEpDWhKynJ4jpA5gl5KRCZKvPeITVMqSoShGBjejDS3o6AsP16HQsP
N3jzhYnZbkhAbIRVmGTn5id1NF/6Fv5D7yFjg/p2/qRvQ3ctrVtcEwZBoAyGHUKD5trfQi5l0dSm
2XloxgerpgcGsduVRYlz8SnkGKBXg7AMtMDmhJd80CsVxbNc9P7Hn3yX67YCjk3JEerEIfJxhiFV
MRWtHtahoMsB4o/1uTatHE2Mp7ihwZqSn+PttKU79Z57gtppFUm3dH0ZBEyvAMOAsm6eFIRaFMla
ZmS/lKxUCKseBqRYMQblFKd7KlaFyBb95cLgvEYTg8MnVq2enozW6UYbE0TUa5yssC1P7uww3FB/
fJIeVgfmxKU439JLu7N7WsqKUmN0pKfS6zyt21Q+ebMeyQcA55lmh09rbrq4i5cG57e0rIB7NrOy
c2EBVwvegUP0DX2R3wytq2W8pVNxaW12KrQ6HuMwwT5iJlcQ8ncviTsVO5ET1Lv+ng1O19qrorxr
H1X8qov36pTqpabTgSLFMzeqU/klBrg7F1u4G7fktHIqF9eIkU2I9JnQP5uL2NVVFCdhkVG0I0ZH
ZD3hgL62+ptLBW8q7GH4tmJzKU5DbO0/NmfhTesz1hZhS9BLE/yfqZenblzhUddAj6l1jM5NoETs
rE4rLH7ZC7uzNCTSkfRMWYdjQuzOCzYgHnWrQyR0tBTvr0hqdIh7g2vaUPQFXXncRfKgB4QijeV4
tkJZObUlOE+507f9t7XDsfxV/1ib+U1QVLJZaqN2Konu8uxYAcyotYX79eatWRH/fuGdaUuVfpDa
7Gy0x2H81kQbbXUY/tdz7VNcufhwMwfRE+gA8gqvKnWj+N1xOjSPmKy7Jdv+A6Q0vgXNb+LxozI4
7AV8Dbu1V91yQL34ATNPkVmqVpqcavgBpATcY9p1L6Fnur0PVVObmkCIrjYGl73zz/7NU1j0uaeh
GsWi8ei5aRxo3E93JXSXZTt/Kr99vY8LhRwdHPAK1CQBB4Kq0SyNJU0fB0WE51ySlwBhWLmTJclx
jPKbvulB95g+liSWHfAi3huduETMuzyrH6CJ5K38ks/dEvwSTO5YULhEHXye7HKFDj2Lke0IIqzc
41uBcZHB8ri6rUvOe2lp7ldGl4B0EZaqdkM3xQ4AROQfhgXyclu7FXoFbGO5xtrbcinGXpqdeRMI
GM1slCYFCIbgOKDpG++rb9ORMDAPiJwufFL/AmkjPioqBLjAFpRQQ6kbpAZ0JxhfMPeB5v5SqpIc
FtqdO7px4ZhgtgWjuvP1Zi5/4T9mZ0GoavO+maBQcVLCV7O5V/Lvcvnfaz9AHVQGHssQ7KcY5LsO
QV0hjckoMwr97vyxPoqZjHg3vOYg513vsC2ck2tr4theBLyIluiJTlIIYUtUXEReFRU2PqMOsQmh
31m8rKVVn91FWASXM4R5dJSWZieziSs16SnWNwKNmEHIstl8vUkL4Q0WkKCCDYiohMwpBFNVT3s1
DrpT/AqxFRColJ2rPHKHe4pTdwhu5t2w9kL/HN6ubc7Cm0JyKwGOujsNgYqeyCkeZAdADBuoO5ca
Z9aPbpN9cH5U+b7P3v9qxYYgy9V/xbvrXWz1OoyLwErPmKrZhwdwGAo1Ad3NXiXwrbxDasxf28Zl
zyF/bM48J7aSQYYAV3r+XcXKIBRn3FlO5wrsuLY63UI/PzvEF/5jb5auBgjpSjFKqSCpQ7qRuVbg
WOBSUXYsAeqDoLwreCui28KRbeic+Wput8TP3+K3r7+2iGfX1/f1D5kFgdRk1gC6/PRMmn1BkSLL
u6z72fD3sUj/63hzbWqWjjCDaxI3zfRcQ3FAAYwIBLA2DdqVO0pcDF+taHZxgBSE6A3HVsqoxul1
7Eok30iE+UyVVkx9fiZfr2h2WWgoYkxZAlOBVDvoayFppO7UZ35eFbuuvTV5CKm489c7tuqrs9Np
FkwLVHE+yp/x3fjaQNbQdFs0DnFZ/BtGxbVVzmIcKUNAPwo1PXOrwEw0UfqbJgZxvMdR9nL6EPi6
khkpsWlqqh9p36fbr1e8uKPQCMcrHTNvUB+8DggdCMXi0azG01jdJXXtZCnoh8p3We/9rw19vhGx
n38Mzd/mnI1djems9Nz35YlkPzu522qAuH5tZfHIUTALouVuoV448xq1Y5jdSuvxFA4j+AxOVn1T
9qeq+N40fMVBl33lwtbMV9pWSfS6piOeb/md6kAExo9fDK/cFZ4qMAVrD5sFNC0+IdYmUlWAhufl
484MM44Oz/hr9CzFsGm4GaHoLq8ChBYo3YUlqGZp2DP1UypaTy3+uVBHvL2lJ+k7dVQQ24FSCXha
1N8Cu78vjuuSCgugiWuzs/CSdqghqmCfw0MxehZNVSFMNIXoPOh+9rEG9V7MLzCj9Ss1BNJmlj/x
JOkYqar0PJAudlCXTVJbiaPgL8qYWNaFodkFSPvM4n0AQ42XPAOrD3xlse1LNKnFVAyEWqTtmq8s
HWvkTAo6gaj/AgZxfaynuNCNJNOGszTejSCpJ3m0y0BRn9Zr+j0LlD0GuTQ1OwYTp5aVw5TYNDgk
FIIxi2C6zEMjNTypmGkC/b+7hmFbzN0uzc4Clxa3Uxi1RXQej+gOCRqE2rEeY6d7V0ahYXUYt2tP
06UQdmFyPggUj7zMO24kZ1KjgNm8omXltMXb1xFsZefmU0BFioJQOQTJObByn/HCn9rMDuItCV6/
NrQYv4DigRIYBSIGgofXPsJiqRXl6Q4bV/wqP0WVy7bcGVGFbkxwrE+n/9HizFXayCLQiw+jM3uv
z6IQNL3pbgoyQTz//o5KDK6JRjtBfwIIxDlEn3dlwUyVRWc9H6QdVQBlxpTO8Be5Fx6Z6OtBzk0H
HOT6O6axYlaFRsMz76RdEU3+FBMfMmvHv/p6f+zM0klSTI3cFWmE0j13y8d6j5EfsD2LU1bs12Fe
i94OLkvoZZl4fc2flyRrpDbv8PGSvDi0UmKDickbgmblGbtkxsTkpQlYkhCEnJ1jSRDNRVkbndN8
W+ZAb/rl9O3rL7cU6C9MzM9tWumsGyAxgVYbcqz2flDXtO2WDu2lhdlVUocT5xrl+FYSxBc70+6M
HWGvA3TA/mYploL2FJhGoY147WuGEvZJGOvRuVLbwI5JvMt0QGS+NiKO4TzLN5EPYpgGYBX879qI
NU5RqElydM6zN016NrTJHpMXSXYlIHH6NeTP4q2PXijyDAv/B9XVa3OQXTAkNak5ko0e2MzGyVWb
2yp6C/o2yO21AdVFb7gwJxzyopAxma1gOY5wXEnqaH1qD1C//voDLi7pl1I4oJ8q2CtmTp0YWq2A
BLs79fvJB3UimGA7KFwrmM9Zlx5dWJDQwQDfLZgyoNo0266UqwNlwRSdB664WuvRpPS/Xs8vxseZ
RwBpA5kdNJQXxE2BWtCSSYdH6Mf+tYNK8mTzG9E2sFDGnxy9wPKsTf0jsfN7UTjMNtFG2q3t3NJn
hSI0es2inwCijFmktZo6b5uxU1Dx6s7KNgHgR0X5ydrX9+sKpAvgQkS0C2szv2QkGgoOaW0smuxa
N32sfL6ttmSjYOpAexSRV0f2poFi/MfX33shJl5Znrlo1ydQx0314EPmMbjYVagPQ9JCW0G0L/kN
Ad+IkOTEM2Y+4hCVLQ+wyBDySaittZDg1L2/WccfC/T6qEkSRGI6CRkGCWvf6tGRzRTIZEYr7rmA
BsNOYRmYxhP10PnDaMoL2UihnAxW2xGzIQKMSb3kiR8ML94ld9P+1z6d0pVUbXGbLszO0hmNplJp
9Ro/WWDtH5XkiBEjd5jCu6+/oggW88N3ubpZMBE8gH3H+hYNkXD7WyADgzb+Wldg0R0gHAY0BwRp
yBzPUQVhQWIuzJhPSUpcWSlXEqWlpwIlFybENXoRekeahkwPuhYZp2gERk7+IbpJtSsdhSAScpjQ
/puHwpXRWXicaM1ylXDx+W7ZMwZD0Xvke5CYOqL29y8m60QU+rRfF6ucuUUXlEFTmG2LuoAMClOh
yczeRLOc+ugwgTlg5bMuJB8UIBwKQQVExU8wC1THpRDSscGHWqru0P1DpM624idjaNYaOCK7mK/s
wtK8hmMYbW1qzPztiRSdQAD/d/JNcVz/iktOf2lqluhMmAwMQlULPsSgcoHAqwC80W7WagCLV4oQ
cBRss0h054qKtSG1sZYhdHA/h4ADh4CDKHBAZMr7F1fKUsS4tDY7AID/ayWlQwt43u85DSu3NYZL
zMSoXokKIxh3wOL7F+kIpvWh9YwHCgR95/cmMzJqtK2Ijxt1r3oTFsk9gtlO9NzWlbSW/P/S2uze
TGRqZmFDO8yYK++CDBHthYO2gS4THnn9Qdt9HR4X7+lLe7PbciyNqegpF8mW8r08d2f6YrzFRzCq
bMNddsY6t/zWwvDF9r+nNUdf8eK7zrZTrTqzbAysNM9/Nj3DGP9K6F92T6g9mASCKcjyxLe+iJiS
CfivSRFLwLu2+aVZB2YJ/VkI/EbHtVC5GEhANauJERHQE88umjondaSMnXwGttDNSu4E/LHvhn1l
ribIiz7yx9Qn2iJLHoqJWg2OneIjD/+FCBHKt4HNjxyU+7drHdmlghG0Yf+zOmMWUYwkjiRlKuRz
A4jPvtoBdHdUd5WHhPleFBir9eDyuaMP/7gwOct/gJBFYSKDZ7b5h9E/6/kmAkNT3uyq7HYYdub0
0K3KUC8GTujgQpEWfAh4JV57DIhBwhYtjOZXtqD8azmtBWwK1nZhZ3bLGUmvKG1DG5w6SMTKG+7K
Xr7v73DdbSxH+5B3/XfBRUKFlEG2X8cfL7xSr37AzFtLxJjRMqYJz55hExf7LANhZ/baSrU9gI2k
11cKFYtZ5sWK52UEq4lLqy3kBve6oD5QvqW6I++M2+SuusufQ8za9VvtR5w4a5nZchT4863nNcFg
aHo0EtPpLG8qDKo0G+G3oy+7YJ5eB+Asns0LazOvbemoDB1TcDbfe0/EbxxP57eAbObF622NhcQT
qDtKDE1Gre4TfT3I/qUwTRKRL6n7KbBLlJCPiRu4YJjMnMGrBpCjr9Vyl1ocV1Znq+yTcsxCzPPi
nOCL2uQAOs3EtNutEP5oduSWHtoXPVlFhixt5pXhWUhXMyW0mqRtcD125wozt6gNuO0Z5wSX8Vph
aulyVIgK1i/8pyJNnEW9GFofMpdZc1JAhESd6gTm8k38Qh4VsC7sZb/wio1V2SGEBB9XAT8LnqSg
gQQpYgvwlE+ZKR+qIsvkSQdnKUgtXHII9xp67fYAhFGOB6Gjr9yXi670x+A8QU2i2iB1QnSQZnMP
BLROosvblXRDOMYsCb5c1Fyv0BwzeRz1QoSBATEv8xOXvTUYmc48wGDXrq2FjPHK2txNMWnUVhY+
YacdwxhjjZjTZ5qzsiZxKXxeE+aVqamJfsAsheoH1oR5nQmfBITgrnoqHgo3PeoP00YB16ruDxv+
Upq2ubJfCxkHVvfH7iyB6iINblOK1Q2tr9V+kIzOZBxqcv56gUtfkYJrCQVGqHEDYXd9KUKobSgC
OjQnHHq7AZOmrtxIYex+bWWpoyKEtwEjBCEdeuqzzxgNGHhrtaI9AbHoC6pzIF1QGZvAiwVZRHeN
FmcxlKBzgxYHxkjw+pvd9WOEYnCXVi0qp8SPACDm22L7m/Eo9Fe5o5ZOM2IJNQmqb2Dlna3OrJFu
QBesORU3+d3v9nMGWlwNutDisVSvHLSls6xgTQQpG0UaNYuT6ChSCNfm0zmLO1tVH/V+BYq15BSg
PcUoFqrcSGln67HqDvrhJYHyUzzeKWmqv2hJt4XOw/jPil8shYxLSzM350EwEbmakCv9qnCDHe5J
36HqIVgW/NWxC+HM88OsKKimGxqqYoCXXzt7ESZlgjnvBqRbw430BpYUPDDBJPxc3q+9GBY/oYbe
Nh5BaBHJM1NVjTRikLFHEqOWF9Mi9UgQcDdrBstZ+Yjib31aFohVcZEpJrjZZ/melRuxGmVwP0G0
3dYeJ47q9u+C897ExHzqWO5wWrG5uHF/bM6fKY1KOl1qkfIJ1tMJLHtgZjlUgHjUfuivzl4uZLQA
4fxnhfMXSjtYxJwGWOv24aPhF/fCYnCqvlVb5lkb2U3d6lY9hIX9FyJTmKJF8Qj1AYQuyFtc+0xg
MdDQKLr1wd+t75Ldb6at5eEBeD+cxcN5Nfta+LAq2NpkRBIwCX7CruZhDk0VHugo7/Q/0dzeGp58
37sS+JhAsO19vY0LXnplbHaHMkXLjRa++lFAI7p7aIQgtfXzaxtL+eSVkdlRgA6vmjVRbIBjKj9n
Pwq/hECM/EM7isQAVAQeBKkfppUQthAjVYCMQdaNSWhAHmdnomIFySfoCX1Q8lxmd6oW2SvLWvp2
uDgx3gcoEPBbM8ewSl51Gq3NDw2CxmAJEyTRINP81Xb+Ae4UDOGlazYXns24Xv7YnO1XZCpVlyaG
BefANPk+2Cmb8lmQPa4pJC096a4szTYtr7kGQVK4vdFheWCG8ZpN4Jo39CFDLQKgoyNUQ4GJXfV/
sTGzYHZlWGzsRV0Ho4VRIdcwzNzJb7mNtESyG0f4zHCsXsd7A7pC9X2BmYfoZW2CfW1Pxb9fGK8n
ta5yCrX5yHrRWOIPU72VMcH5P7rO7NajeqbzQRlMCLHUZGO8I2Xw0tvUaXvXehHcytOLdVoDPi2M
xhnouBqUYsBWlj/pcOKu1fSmr4f/n6LIN0Xf39YYGyv9fqtG8gpL+9K3BFk5AR4PcQzt3utvWWkg
rhl1bTyXlhcqbxUICKLvX3/IBROo4wAdASQGRkPmNUDGNNbmGIo5V9p3Gv+QE+hr8eYvduvKyswj
J5JlvWHCCrfs9A4v0wchLBM9gS5Cs1vTQdPV697WBCkXrrwrqzNXhHqTpTc6cLwkH+8CLeltkkDb
IacOOOYOej56tFyr+S8EzSubM79MFYnGdY1CYKyktxbNvbTT/a+3bMEL8dxGVxxz6wpGgeZ7Zk1K
n0yK0Z0zAQ6FYKOfOhBs7N0S0xlr99vCOwAPfAhlAK2D7vwnBEBokWnsh3oEh5zgiQCC4kWF0IK0
AeP2uliFcOnr2HVtTezpRfgYJMUYWQhr9Ih6zQ3ZSh7Ipm5kX3Qlw9W+5MKrCvZ0fE8cbP0z0WrT
yyxQO9jTXxpMK4qPybbyLt7hTLvFRnO/3rvP7nFtbuYeRpKHHAoP45lIZyPH3ABfedig7SL+xvwT
6miyCjJXDaI8s3u7VOK+14q0O8dDnr5VINNyWVJkm6rPKz8emGJT8EX5YVu2W27Wkpv3A93Vamne
ktEYwezaFqVjWT2GG6DiswNTiH6rjb21M+Skd3NYdEiYh+6kxeOPdij0B3NoQo+oMVQCTJptMp0U
T3VqohwUjpUXBKqc2YnRg8hVLSU/bspojxogeLakhrpGnuGvFom+qeSwtpVUHXYMA8g2b3J+m4NL
9LmU0uQg5XLnK5Cq87Wq4E5YKNLWskpjI1Ud27dh035re64/aYrEwftVVhtz6EJbCzii85B+40ZL
0cIMcjdlsXIrDbw69G0ab5VEze+VIEo8WWb6D1Zm9U1rpKkn5wrfRC0Z3mMcES8LYvm160q6zXVD
/Q4wZbVpLMZyW8p5442gotlO2qQ5QT5CuKY0QgQYGUTIrIkf0koLPAwLZrsEuhyb3upyR4oIpsil
oPWtLtXsspSLvWryPrZbDRdLOWqJQ0FCb6ukAF5jDLObgurq4JqxFXSYM8s1bpNq0HehVIWKzSBX
F7kU83fjduhBSmrL2RQg1LbZrqgU2U766GyaXeLTKFMPDYdaipol0xOrYtkfcQ5uLWVsd0OKYhAB
IfcuUlq5cmhQ6U7Haz11IQdh3ASx1r+IbrstWCxtXoGTqiosDpENJbGzSGnsUeoiv+PN4KSQIXRb
jCbtu5iWfqKFkLSrlSy3J1W703kSH2NLepcyUJfZVjfSvRZkhVNmWuUmPJAcEhSvQ4SHSWJZjV1M
RrSTJBUO0CU3iTT2PgnCH10Qv0x5zJxx0I59VDYemNXAGF6q1DaVXLpDsjCBSq15U2I188agw3FX
tOhblI/JrZIams0mAw1TmRleQKPU1tsC0k5184DhtFddTWX0vTHsk40RvmNh8Acwxo12WRhvch+b
uxoC964Rd4od92nlYu4BHQOFGVCW6PviNtUb2a57mjuxWfzT15PlW1b9rgfq5KkVhUZiganXsvg2
Bth+DkDNts3IMRzBFhfGUJozBddG102Ji1kH/qMP2sSjdNRs2Rw/aCO3W6izFhtFzh9TK3gkAyG7
ou6+teC92mlGyuy0Mb6TELI4xtDfaQBbOoPRHUywUthlI49bWlbtkTHKntEgJ9Bmn4x+G7YWpD1J
kvokNlEhbMGrL/XVgZM+32phnNmFqt6JKTtX6HF9yCZDBIE+6W1V54GtDDrYw6rwDbQqP0MFZMC8
rriDSlppB2az1Y0wc3lI3rRUf2Jy+aIgQjr4nt8IkzGYYsXwlSEI/NAoc5elHYQXhzD2ZJ1C45Rn
D6Y+BfdlV7yDkh/EtNxQN1JZH0Im1W4dy9CG6DO4X2d2jtHq5n0pRmHK1tS8oGwiW+Gp6rFiqvwJ
JKxUHbu7KQQlksULG1LWmR/K8VGK4u9J2ijOSAtQaiQSlHalPLztzHwfZ6TyWJ8XLig5DtzM300J
GPFJNhK7V8AT3g7nIh8nN0jDB43rh9qY7gtjgNgyZOFoXj3lY3s/5kD2JtZYu0EU348qmIn4MKQ2
fnt3A7bYFwy3sC0GpOQDfuI/XEf6MvZsy4oQ9GJ1VjpyKh3GyYptyJcWNuYSq02uMsz6h2bsdZX6
j8w4pOq7MNqadPoIePqidaS1lSQmdtYF9yDaHewxlLkt03Ky61J6yZrwpqzHlyJtvveRotndyF7U
0nhOGhraU5SfGEbg0zLAUOMIIjBLkRRXHRLm5gYdbzKtbL2JqB9WpJYuxi/SXREayRtp0+6+icKP
AEyP75AMMY9UzvAmUoNvFtMf6l6le6oktdtYRo6/nUryFhJz4L9oQ3UXywTySy2VDx0wUgcjTuL3
VKH8aDbVLe9Rq4n6OtqMQdzYklnnTq2UrTtF0Y9ap98HIcNrpT3zzSLRNjzWpO0IeuzbaVKlZ9IQ
s7AHpU6OYRbwh3gI5b0eWBCl7hHezCkJtpKCkb4kkUpEYR44RGXkkYFrkjt1QEG2gDvECWQKhged
Zk6qZ/d5B6juEA2bIO6jY6U3Qb7LJK3QvCTN8nJPtKGrXKi2sMjNpqoHxEBt9afeyEAmWeE80TuD
jcMujCFnEYcRKDlIY20TAN62RdsYTiYpmacpJMXRzq3I14qoGbZEy5l0DlRgJnYpUdEpleu00e0+
bNUxsadAquTbPEobtq8Q0MD9B1B2v2uoWRBXsiR0OPK4bIitGmNee4li5ngcjIYJYEfSMnYjV9JE
XaUqMZJhxg0yg9gxq+k1G1W/qw91/0o5e5LKb9ZgOAY/xaHhV1aNw6Hjbu/dMb9hvbo3eIIGRLGV
8ucJygTDgAqAhvFfM7rN+EmrU0TUV6k4AUnuRQm8WRpticpQp+Aguctvo3DaNBMIb9Je8mXjhwkl
nwE6NMPE7FattlraAG+2ofhDif4wdoEr92SjVsVT0Gs3mFGwY6lxeqDSOml6BtXpoSN3pXrbcxDM
tdRGe9EuWnI7xEBApWSXQTXcyFp/lCenluXIrg1918C9ERVKV07L544S8Heqt5VS2VKF+lM9OT0x
t4HZ3xlmb09x5LA0ccIIZJJdTW3eg2o/1dyokl8Q/93I4F6aFNhYjK8rkPxoobjB5HNloXcS4Jym
J6N4AS2rW0yvSjhsx7r3a5U6YdxvQhLugoRSu5XaXV5DQE8KfDkIEZDKAUw8LHuQrBvQsD0iWL83
lvogGcxPB+7WNT9Q0N8hX1TsPkjBlVgwT0WJvC7Ya9Eb3tRk3zPd/NFI7DY0pLsmnrxG7xyp4Ecq
tb7aJz86BVgLOXo05ZPZ6nZURcdCRBRoRI4GdZQRdccSJEtjuJ0yyQ6y6lVS24//4+jKliPVleAX
EcEq4JWl983u9vqi8NjHCEkIhNjE19/0fZjzMmfCuFuUqjKzMr3pGIibnfiNkiEjHrrDBoRNiqVh
254tDMdN9eovTqYrCdNs5EoKVfqjzNMW/q/OP5UuuL29HD7e2Z+B6kpdHBwALR0o36ZBZYzJTgfD
1kb+r4u3BirqzEdj40/4ZBL5SGVY1J7M0qHPrBGlWOguECPF/wi0FMuS+Grz0IdVRcwLhMjnOvmQ
FVacU4Uyt1s9tPOryaOUoe3iJ2bVOZ75uR5RruYqk8t7Na5n2PFnlei2oQuLVmZwFqCbqs2HnaNP
o5F5OKKAJfIp6MeNaqEOXlAyfJlVpspc91WHtkwCnaUIvUzaBkoEv6DQ/TXNsm3smLOw2oHwuKd1
dew5PYiK/HrpPx78IGcRVxqy/2YpnvRsTjO4b5C6J4SUvsTodWzTHZhBh+Y+mxDvtQ6zFqRjupy8
HpBciq9wSq5YTCwjfPLoE1VW2+G179FRDMPGH+Ociu4opjgfaLyfu3k7yajARu+pFeiHDYURL9Td
nBxcaTMh9Iuu7DOv9V40SxmkEAIs8S72oc8fh03V46Jmv2mLMLBwMU2eDMlJE3ZdSHytwvmEG3nD
omWzMPqqkjOkg0/d6u37+Fd0fcEXXmovziPXOXdWnhZeb4IK7UQl9Qbd2S6c1XFeGD4xvg10tGk9
r6R9X6Qt9CZkuDCPbaTxbxzhKXhBttHcnqJxfV6HYW9pWzbWyapkLGK+7BfXvQqSvApp3uzEMoPH
CjuRm9QvpnrawPStWJCxNHp8a2fclDTBIRF9aVP/aIz/IwZ+8QcguUO1SZPqUUO646N/Cke+ndHS
tb57kl77LEL4Z6/VtlmTXd0k+zBSF9+SMooDPGy9GXCH8sAc5s47AwLcIJgrT/Gghle5svUm7fW9
wt7D5MJMdrS5O2D5GHQKi+VGtubFVHg41E10W3lSqfvSkdeWvFiKksuR22c1Sm5cOG5Y9LX/vDbL
DZEdJXjRAoK1Awado9S0DHRQDnNSuAPMo5ACZl1+0y7CO6wPTZTytr7pb9E6b4L6hzfeu7Ruhk53
P9T4/Fd/U8/yn9TTLu5SjJVj4TG+FfqONv1JLdNlMFd3FKVG69K6MaYBeXck5F0G4Y8UUsDavXGF
KCbyvC4PUFnnw0GKXyubzTR8+u2fkDoNkCzSI34wkQrqhUirPV21c3VEFZ9pxILTihX0PXNx0SKy
CEac2qQl/QvKhtRzyddVhpsIyPYnzmu7gzxSnGrq2Z0J4zmzuhpzN2bVrmdOfZhdPt3gDFVhAIFm
IFp5tcG+bfwykT7dw74oyEHu1rkvMUsazxfPK4akbbR6TuESdzr4LlakdOfJAuJpDDSG6ywWPlR7
deDBv1YsV7I05OarEGPqNE04eS38l1jXHIJ06nGx+IiOGmZ9sFjMO0DWCGsNuwR1xgMcgwAiwa95
SeJjC2uHoyFz86Z9n22pjrYY4HI3aLAORgCPyLTsPLQPVRfsW043KZxJ9RjjIXrE4hpIkeurROFm
M2w86PPKUrAu3Z0lI3AF7MSw9pnRpTDMOa7qNvRXKxFw38doysUG/r+1+y6nrxaavRVSYxtZTIJ1
PnAoLrnOw8nbQXVSePD3HoOjk8L7HN5kmCkw0sKJAcYalialAtL4t5Bq/LJJ/kumn3VAkmbw2/rp
wflrQQbzggjYe53Oj0ZXF9VXhfH70kXFXAw9DZTsbevv68Tbk6l/aZFO3Sr8ol2/U7I7Bg0ahI9k
xQ05B2VfRTC7sfs54kXn8OehDq7rtOxiWz1RHpXIC99iSRADSLNzQvcRprYAqrcPB3mGeiabYEIe
xEOG8eANOTEX7SEqeoKGpQbxUns5mr0i7ZN3hGXD8A2h0UE1bIY52ollfPQ1Rec8HFV8d1dwTy6r
0PW0WerREn+2gccOLPByGKZnYvmIOnvxl7js1uo0u8l/IdF3GP7ugD+cCHNLxEntyDrPmUmaovmD
HhaaO+P4BA/lUxMjNY58DtZ5Ip6zrUN8qXPXZCBVSr8HBzWJgrHhplj3ZPCsItHXYIUaH9XbF59k
aPKe2B3G66zScY69rXKw7kuyvCOjthBNu7ejKmkUloHfnikKjVb4GLXchWhMObzgZOri3JqsCtIL
r+OdNbIkosvmEMnBrt6oet5wOpazhj9p9MPG6bw6cWG5vxUeMghm+05WBJtHwV5jOhsMKdw2aYBK
rFkaTntq2ms6TnsnolfI0XPbcY7vhZXhas58ZJhc1R30+H+St3vRVjkwsNxJdz283wMCsZX6sSre
JczsmU93YrZ/beuzBmhVT9OhXeffiMNOp+uPEfUOpg+f4wX74ZXM55VsKBznw6q69HO7ZV6QAZ3b
9hIdtdKZu7Ajfu3H1AvsILd647ZYv0a3UHlt4eFSUR4uzr+B3IjMzPFxrOUmcrHhDifzJ6C7b96y
lKASDwNy6xycEHaPWPcSYLA2MdvNVX1gMeCB1m2OMmCbOHwL9Jq1cXjWf+kr7F8gpj2r24+6GTMD
A1snwID4VyAX2NLz8d7bqaSq2dmwOs4Ndm9jiGGwtBjQEFbRc9E3/RW7NO+UiZJU3oEMaeG1otDp
UFS8f8gEQvUueSZ1dwKqdY4a7KLGw2ael1LWYZVNvVsw9HVJ4iD1m+a8sxkbumJxk2KxPG/du2xZ
tkAItrR4OTmaYIsWZmW3XgdZ5/ZbL3KOQuutR92Ljt29Cvp8iH+bJtosLs2SHk7dTJZpi5z2vt2P
Ky2q+WuSY7YGfWb+cLiUQsjB8JZFpWvoboDFE54Sds1rwdF/w0E7b4PlPDrkLtCGL4EDdxbErwXu
IbVfqhszT0EgF7cb1YfbIXXzHi1nF549DC803bBaFjDxyh1/yQE0vcOz4Sp8AEJD/xK4fzVHY7ic
/rCzy2rGx/9tBSx+oEmz2As3SX8ZY/fMq0Jxi+dOvS03pLRudWhJXYIEwcSPZ2kRHuS6WdePFzaz
PIBCsWqrUyC8UtX9eyzWfBHz2RiwCjVQzWSEbxAgyAGqTTbdrek2gQlLZ8T+leC7YIE4dvmPG1Og
yuQx9Q/CBtvId/KoarKWBjsqzIbPeMVb59I67ZO/uvsK8CcbsBJOpxezRCU8LwYe7c2gn7FWUNRC
5R1+ApI9jk4wlTUZdh5aERbjZpiSY2PSg0yfRxfm6vzH0cHuz9I9Eg2CpZyXCZCmJ14Unb5iX2G+
N5gtwSq79cZB92ygYOnR+YKCGoGHyfrTa+Zt0yYbb7pqXFNgzA7+zOF40+UADQDFLcfVwM9HDRen
MjAASl10jReeRG+zal+Qt3Cjf82ME36pCNbhQZ/IrE4lzt2KFml4VXXS42Ier1RcLceJAViazvPe
s0Ou5ZtBEoTRUJ8Q+akAIfoC38qqGpZPvuyQbe3zSz81crOoZcyVU8ttqny9kYmjNl43jvc0ophZ
K+rvkK3uPqwM5me0Ce5ppgCuKjaxYeckC/wonGGIWNmFoXQ2fhchJ6UK2k00U2xYrpXdpUTQCO47
U2v2dZXyB20GPLEjh+bkN17QAiUQ5LGaAA7laN8TDDmIVVcZwMeAlcR1HITVJcIMeSRDV1081Jct
jFWcTYRlMBxodwYzk40wyYswKM/+XVbrcFCM6YNxVXBBTIbEoDb8OaFHPZo5qBQHndv07+uBMeoh
sCnD6D7QfGShk6fhEpRmrLwybgJ/H1sxl4gHIYd6UOh6qyDoH13dVUnOxxoWcY2Zd8nqiKYYvRaX
nx7stQ9Jh5yFsMEFZ5t+G3Pl3jsoa05eO0Z7lgxuCTeADsU5UaUDk48Dm5u/Vyqt9roS05UPweRk
WKY3n1OABfSMJC1CPrz1JNd0PiLSxLcFSUR/poAukjhpLyKp3rG+7sMHhcQYhySMlhy/uSYJnz5h
6/3NhN8DXKkgGvC8Zd/FEwwL3QSgU9uGOLwBv8wRxsSwm7tMTHoqOt2TQwRR07mOurVok+oTUlog
T6L6EX2kcgX1X+kkqJyhloWkLlZ2Kq+7UPQcx9bFZqiMzQ2QZrXHpMmK2DVk3y1u+jMPbnKGJa0u
AEvp7Wgq+p5KFF1KtCx9YWNwAoG3HyfiZLFFZgvjVVBGJgrg3s+n8Vk3gfqmax0XvYOGtmngDARA
KncicYxBXmF0a7dBUONTwLL73BddY17SVv0w0AzvM1JdSkbIxYvDMjagIVS4D7XbYwE/JChaA90Q
Nt1EGgNrnvnObwbMLNPbEDrbIHb2XRDnS6rfJjY/a9wpEebdUA17H1uqLV8+EiVOGtvOnhPfVLU+
10b+NAzp3knr3ZjrXwLp77tQP2oPuhsvvXedgwepjx11H8Kqp94BgwJyrs5IGiPbT3wRCkRWjY8J
ONEYAy4e3xpO32XQP4tAtzkOyrjvtQtCiHZ1JoUsA1Xv6xH4OwBNH6OgLUQwzselVV3hq0Xs537s
gI708VPKgnRv+VK/aMQyMIsdVcmPUzB90Kr/SqcF2X+uPS/R/F1PoZvH3vI5EyQNTyx5HkKzsUt4
bf8OkOomROxI/8xDe5OhGbOlgXurCKP/CEUY2gCqY+jeeqOfahE/d11wmxgEEcEAxXUrdzpObk7t
e9lEAccCS3Ci7iedcGlj4xk8WoJTUrcvIq1PtUewJQlMPYPj6RmsyV5augObcsSTESRyt6VnkayT
RAmcFHtYRy7tq2f6PUai4+Sszz2RBxGzLaodgtCHZgNuy2ShagtQDTda1U9+pG5siC8rnTI1jscU
kvEMfXthBn/PhvAArPNzdNiDAIysQYh2hFyriLAM++rlWk/bxUkvuncOy2JzNY0zGmv+Oc3JS1+B
qFna+WZ6rDAJN1Q5+Ni9M3q7KKXHWvrbuqIliMxz5wG1bKsf0vuwhkuD/ZzQ81h1VwuLLqDq7sMf
MZlNCmBWsp4HtPjLTLZrVT8SZ7qOVbobWQ8s0ZJPopNnvq4760+nOB1eJQhejPbyeRnMdw2THJms
J9pPfrbOIUwcPAfXS7KtwuA4qqogc1QAEn4jwbjVQDp8iYIeVttkRuxR27JjFJAH5MBPk632c9sX
Jkk2ynMfUB5/rTT81Y45ysZchTO/Sx7/hCHUaI53iFP5JJX7YCn/lC3uOIyn58H8pVqDyPGgjqvd
4Rln4K0WAhwSibfQo3wLHyxzH5EMstJbj7kGGvKXxm/B4nQYATUvwCU9BZrFWerHa7bKAONqlX5x
EmnEBNNN0EePuiNIUhIvkyWPcbJbGvpXIGI3GohL4oY/cTIcwKHqbIq7j4ZKu9Moh3D4uszOAu20
p3d0glmnaueyDpwFFbS+V2NSVM6KmQQXeoLDyAJ9gbJKZc3SmIxZ7BisXXLt3epOVi/KqMM+El9v
a9r4GRnTvZe0eYRWVSQtzyby/1wG3Olta9G/KLwS6zKeHSB3UkxoG8fTZKeNCcZCGTSE8JXdgoth
WTjHAHZ6kftGHlhtzoHu9v6qoiLV1UtgtT1Oim4STa4oDbswFR9z5/5GC9+qtX4HNYx6sk6/vtPP
BdIBPqXC78ppB48cPpTN4v+qRP6ktnaKSk3o2Un8HOvlt+PsGfqIcv27Npz1NOjpYJV/b6vIhQGg
99pGywlM4snCvcXBao2KwyfPq0rd/5mi+8CA2Jud/d/OiQ7c6F0jOrSg0RupYjRBaniXYbJxF03z
hMs+Y6HYDkq+O2Nw6CPve1wjRE/Kyyiam+DNpkHPTkf1ygby3Mnx2zXRM2rpnQl5q1zz6g74cjDd
1ph/ED01kAfiFu41gtiiKPzgFlhJtSbyFET9i077g3LikxbVrg3HO2HrP0WiH+7ZPcEtkyULSjip
5dXE/YdqyJHxCCrBwQHLR45YnixpBwMqCfaVtmdXQmjHxHrAqvunUukt7ZLHkCyfUtATp96WdvM/
v/MhKrHNNmoB0fgRbsyRw38UbQms6+fhl6fuHdyohvlgTdDjdx9UOe+Rlk+9jD4rFd1XE4FYCcBw
UOeRNO2FkubUEiE2M0OUe4q4vYaMJ6OHjQdOd8UL0pMEwJwGsaf+Xplq3vnS2acUSaUgAbKBRTPQ
6NjLIgXmyQ02MJz5QIOfJ6P/1dnx6rkzzVEHq6wi8OUwtSwTdymhZNnzpL7DPfZv76G/hKt7Jyla
OeLJ7czlwQX/OkRo8R39Uel+V4PeQBN1o7Q5cdl2YOxBtzUrsrtUC4TeRJYX4Sj3NOm2FfcOyzpt
W7BGlU6euGi2NFhvvjSHbo0Oq0dK3uhP6gVH6D78DPnNX5Mdgb4awO08bV+B8N8CJwHEDwkKUihb
kwGUuw98AkxRV9k8teg7/Y4XwoshnBiCEPRIf0pc8ikkYAXRgAypwuRlTk2Sy9XF8AR/eGMACria
ZUAaN65L9iKuT22cFsS3Y9H0HbpEUhBMrxEwtMqzx66KDwL/yZuAt5mBuWUtlc0UaiHuEGhEpKze
BZ1PzTA9FJ/BhUNuO0XVgXfdybAwLBqOq78Bt2vNZrbm7vOFFQtkwajvaLU42OcGPJZyptJ63dGr
nfs6JFvMFhfsp1y0Hr9wTX70MftMRPd3PVCYMcIzY6JgYRrpf7fgTpVmp26Sd9chX7ruv/2u285t
feEWM6lHn9ExnyOTYKKdg0c0pHs36QIkl7KznapDkKwlj/gVxsTK0ns6ODdn1UdJcQxHHp5sBPud
Ou2CUkFsBj7KyIx56ncx822UbQUkyX2Moi+whnTRq/PaVJJnHqxrpQDNgIn1Z+yWQwAhBeoXQHXe
zUD23VPManyEcbXpLajsOPlPxfyEFMC3ZkLBHVb3ew5B83CavC81xD6EbGqRbFvibhayng2+poRA
QSOb5t745mme431n9aUFkwqwuDsHdKy3VsFByIwb8CFnouNL5NRF1zpXGpg4c1LcrP1wFEpdgppu
EOj5rhW7dUN4Rd+WdfW4h9eNzYI5LYcGL6py2S6Vy23x4sMI5DHkaCRCRUE2YUNQVZ8NUZDjt907
G9yD8enz0vrAJuWb81c1okmrvOmhInMIhhsLJYwIyDWMvSceusfF5S8WUaJWLf/Imu4gmvon0+6O
svaYhvlfknQRyDi9DTAAob/DSey1OcM686tnY18uUt+NYo/BUyfXmUA6UgW3xE7/wk8J64TYx8BB
xk2t22jj8nCvZ49ntVxeW6aR7ZwM77D9QQYmRsmjSiN800K9az4/UYnbbZDzkaCiFpOojoEC76aW
tM1lB9ymqpMbg1+XXtKnZUwRhRqR87oYlsdJUHBEDOxUnb7E4C6L6A/vtSM5N109ZY7Dj6bWSzmk
0Jr4rvkFUwRMuh3+xc6yDUZzHGN0RMOyR9DWXPI53Ik1TAs6+z+uVe+UzrgkEuxmGuPkA5PXNNK3
CZjYNpn0zlT1T+rwd+JW/YaP681Jom/XBctTkVctwwkoUfiiTLjplr+Qh4472aSSAt1FkNEV1a63
DPPd8OQn9X9e3PxHl/QUwvwvD0YQar0NIPWx8aWtoJEY/qD52XzxFu9rIj2sBDfrt6PkhxNBpIun
m3f9Qkym8fbjzN3cYU2gKYRKL+R/mSjNgEqEc+d1TOcmquZNAiuAzAvnMhld3KHY7hrsKRwpz200
gfSFhGckjQM0xhHbyQ3METsWjyVcz9Gq2xJSDr7lzfBioRPKIT6Eo/26DplMlimjVfVfqtg2HUQM
T208roPophyKSJOJbkLjj5Yk82b/yQdmtgHL2WcoD+eRrR+yV3RPwGtT7qhi7vhxDAmwqbbH/rdG
u2FBTuNF1m8L88Ba1OTod84FXeqQi3UI8jVMwsyBgiK18ZOGcCPDLDtuDQQAXuVtoX2UOTI/3HIZ
+qDQhuHwD+RsY+/Nb4JdyFNEZNI3LQWyn+P+mnj9fRQDHFVcNDYpcj8zJ6ToIDv940NSmNNBysIK
52OZxKOL+Qi2Ur+yCENSqPSHsvD+ZOt5TNmP9BDwHKdbKKD/+mL/E9Gmb2NH1gwQ+G6cmtcQFxs0
Hwg/0DN6xoq9Tb1+FQIsx+AUdiYPCftwascjFjLgRRnQL+w1v2mEYMJN9SpSaByWAfKL2CyFatZy
ndrpIhv1+Zcc00HMCcdM1Nd4ab2DWmG/6LsXf+o2wmi+4QuyVUfH/GCBqIhcVoy9e5MSASHC4+8M
qA/ey8lDz9FLwJlQb+u6w9vlQcIIe84s6Mh/UAAdalc9LEl2Zl2AXVfdWWrQ1FUYbXVC9cnTsMiD
VOcM4/wjJVNbzIm/79v04VVib1f3t0cnlC3IMoTbhSfzTnS3SFsUBAsu1LR8M4/y1dbQVo39UlTJ
39mBlYQ06wP/Ek21kf95ZOmh+0ODJSyqRdDEK0zf1j2jIS70frkzAnNbz3wOSxhkjlKbUAQNxGIU
2+EKhlvKFU+Ym96E17/16fRlfajOgIJ1meLrbhDQLri1fuVy+ArW6tmZ5g+H+a+xdC+YakoSRG99
0+LWCfi/icZ3HDFQfkNf0lr8YEEK300ExU31MNT97Jo2yCCtPC0jJHHMwXGeuP/qzeTGWVIQKEsz
CbngEyQgaBtx/0/dhF7Cdd9d68ZZHa7vIsG8ARxqa6YFhBcmhNyFqecIUZBaxSlNkz1B7lTOOnKB
0gcqkRT9/9K1qIGI/FjEKybY3Tg2+NJUWiShunkVtLxWjICluxrY7IJJqRtYrkBuAOyiGRSucDka
IsTKYH73kFONASHMfYCsgzfefII30VKE6879PRoYLlQ8LPrug/bskwQX741hOSbzhtQxGgH3T5AU
tU7hjHOdU40BOK4KHUc3hltlu1jd50ZXB2CyMaoqGPkIZo6GwpyBx4dFT/jser5knhO9C/S/bd+s
2bwgGbgD6xqKCLaWfnxD/O0hdei+b4Dq/93ezB3+U4S0UDTFYJkjaCj4UYWAwkI63xEQUDL8Flm3
DgvyO2BaVdMJgAQ0PlSrP9kTOYjUCmA/+hvOymAgUgtRI96OsYrhxqHjl6Q3r1UI3Qol9H1hMwis
AZbflWpLX4HHpSw+Y2n6OkgY5iegj7Oq99EVhva6GP0aWJzrWrGj9FcQFhRHFiLMvLUNrEyCB/fS
77mZX+EEcl5nArSfIkyl4+bJWexLHZDS6YdxP6dkQrsVCbyJ3rGJgYPX4/hFpHvu5gU3hddB7QFA
Cm0mYLTIAXvMOu7lUz+8EnRjUNypz5UuIqdxvxwivOYH5JdBDxsDLgtX/OuqdgtDxxhCULAlbgXM
barRGMHseUdAG/vVfBxZWiCfEEOKCiHXrNdPj7DzgJbMxs0rIDcQ9+qtndnnIhjUtZhAy3EOnuMB
CvIOko5mjUAnhBICqxCfsq6dFzcOv4bUOy29f9FsODrEjGUS+/gLWQPkjh5plOzt4Hwz5CCPpN6K
RZaTGe+JAobkmcs89M8MZwXVYet7a+mBzGfSblaohaouPgvbPVYXBubrEH0GZrwEvX/Gd4fkCA1k
rXGmnfSTBKIc9cs5BXWmlj/hUQgKdAz/IR7i3GoYW8fh59+GBc4GYbk3ul7JRLJz07/PnqZfHTII
CzhTkWwY+Q9AXDefB30TldlXgT4F8XJPInWws9oMaXW0jjyOGsBnIne1G40b2SkMA6v/BPcdaHKi
9RaMZCfQ1DlOGueGeL8BaDqw5c73EnC2bxl+2RGgQk14UlaQMs8mvnadNBms6v8xUCXQKvFH2JFH
StqbxylE6eCA3XCHp1F46uml8mubLaOTdZP4Spl54QLjQm+OkAvAdA2IvzLNHr34FtzVgaO9RF2+
YOsv2pk2hc9ovV78lZ0cuX6I0B9wzU57L27PfehvLHg1qGU3CNPIsagIWh0x8gpXUdRER48FoIfC
NzrDczWmDNo15MEOy2cERBqXVeACKXLGbd8GEMv/3fAE3XtpoqnZ12aGODbk78q3rzwKsA/RTVUR
z80DC6XfS+PtGazzcyW8Zzmkr0uNSwCwfpi7C3JSjVdiAxVb8Q3WFvyV1zlD5zX50Lsl1bR1EihD
HdnRksXgShLboF1A1SQdgzhKdf9CMOlL09+Fh8GRoB1uWvmtcBd1EH4HKbG5rNIl91a17owKnohj
fsO/xaywW5ty5tO8a5cxvJhxALMuji4oeTCuJxVBMsLnMQHuVEEwDV1LFjjuehwFuzQjzvNk1weg
H5TyFarUfuzPIbef9YhtDABJW5rOV9o3JCdBAzEjmg8nDC8Lohgyv4fWatKIyqz2QSw/sWbwHUXd
Ry/Mo3FYyaCDQ7N8CNzptBh+EYr9rKDuclbps0krdDuLC/oHieh8RuJriC4xqtYOYI3dLx75HtMa
2CeEOXXX2rzShKKAhjjXUwReuWPv3YIkCAhQAzTwEgmaupTOjNeuxlQFn/nhJhPIZJ1YDdBM0ATq
kfAfp9E/s0DO3SDoZusil6j14wWDT/1bNbODkVC+NY0Lzf04RMh4B0emXOfJRSD1OsRP2ME7+k1d
51iHvVQTpMccE/n7jNKdAWB5hP6MEHcGohnyq5PCUOjTPqtJDR69iyC9jP7BQe9BEvUq/m7nOgI5
MkwMfWAL8CYIP0G7nlsIx7I0Xb7DEYktuhEvMbLs8QNGlXWksnlYCQXcWn0ELUjFLgpFNg3hcy3N
3Up7hWtJlfvwKUrJDDp9AmgIbg9bOtGJYVqHRmbYpqHhuRfV77Onmlx4sIYD4FxBFBKeWim+LMj0
nFd6S5bqxFm341JB4Gr5YZnR9rhd6S/VM6zurnzVIx5yCQ6eC4zMGPkWmuQViJTJe7xv/v84Oo/l
WJEoiH4RERSebdPeyLTs04aQxZvCFAVfP6dnPRGjp1ZT3Mo8mZevWMMq2nWn61PWs14DxeSz6fq7
eAZFtafpobWhs0sjO8328jQ0/XuZVIgs9gEq6rnAxp+W7lTN2cF0669QQGjNDu57qs9ByNhrxdCn
wZ8bBxdKVM+mFiKqh4QXF89DMYzsS7bSyGvhToBfmfQCeVwSZ4ZpG+69UN91pfGd9cYT5EyKeZ/D
CQYsxxvbva3Mn4nJDCucLi/sN2dVy8KAXJteWp0a6HT5S56IassY/VsuNk4LSK/bN4/BaAMHdP9S
3BXkXgYc32sOOvP23RxwtNClXA0dFRqG4a2tktmF3oYNtPsD/1quc9rbp+WCfVo3JCdgFytnfKg8
46o8wK9YRqJZvm8V5yvMV4YmF7xihvfmq6C8da/khdV72NLynhU9Wy8JH1M7OAd6/jKNBuQqc7+d
mOct73nruJqTVNlou+U+yF1v0ztKrljWsS7dHF/f3SvF68Q1y38qrLilF2cr9V8KMdLDizns+8lL
bS/3c8CaryE7QZj567IswlU3Zdd+mr7sVD/VJqEvneR//0vGRRHulr65hv2Ckbiw1S4Rq9zJNoll
XezRegzKPFxJq3gMOr5ytsdy5ulPufWEFYmuaHa8L7yw/1riUkKgNBftDPm2VfHGr4pk5SzjbnJA
v4fC+LFE872486OFD+C0xotXoJXbfIua2r6kOAORF0y73GE/ad1/D2UIKp+8511+NysLomjJLmXo
yyhPQSU0X9c6ZavocpNQXfvq8Ide+Q5PeTr9E+h462A2L1qmD8PSHWxz+MqWMF97fvwtuRyuQmyr
hHGLJ1l98VKMCr/YsvHqMnbqKeiKb83JS2Kk+2tt/sBGn3wt9fjYViDluW+TVqNjXnq7sDS4bXMx
XcUFk7wI/R4oxXtMK9NbG0v8atXVnVu0H3UcG1vRp+k6CNOjamq43ryINHKxhRCJ9cAHlof+R+h1
13w09/VobQuSGZX2nnmud9OYuxEv56slU7YhN6T5clVzYI7WdQjTez8zjuHkDluEu3xljQH+VDCl
KxGrXc8blVd080xY4YTuug80/zkdjJbLDFy5rSv4Oh7DVKYbxu3zjGoWUQNyGSsQYzfVK3zPvZjU
2siYtW31OIccami5aH4Tp7UO7Afc3df+FuKLJbfMfmFkHVDQ8Gse/c58RXgzEFfVrp2Li9ALPXxd
P6+cob+rccVjv4ZongONIx13URd0f64YLsHYZbs+AOZ2e/PbD7MGWqPqIzlab4B59xk2+0aE7rcX
pwseev1gGmxcwuJFSu4Lfn/fJYeRGzhEskAGQjnJiZP5GoyS68uT1dev/mAf7NK4Y8BioxrW2apX
9nvZuN9DE2/qeUhXft+8GAtfu3RMn9EMHhKvejVCNpbGIRNNfmApwM4qFvItNZ+HNFgGG2Pk9hKj
sJ5cjIag247LrbRO9Gujmg+laZ1ZSAgwYSRPTqzaKNauz03DvTMMM1zPUh8W22gi5ebke9hEuGqk
xrwfpha0yrj6HjRNX5+nCt2WNOA1qH1unT333JH8RT93b21oXD3HO4yT/0nO5F4HyTFUfGfFiF8x
+tS+y1Ou3fvQkvdpMpZb8KJ5xRqAj3R21rKdTo2VP1SJfAns+B81Hoep4EyMJSu9+v4uc4qr8NpH
kXS/RUxmQ5T2Jem6e9u0AHXrR2Vlm7o3WAGqEHzy/KFu8fMWzXquJB3+Km12JOhCPON8D126G1I0
Qsmrg4DSHcUw0JPZsvVYOZ6OeaTj6lhO7Y8B62TZ8WNvARK6GX4B6zkaZkPyCf9SN9sX4jaQhJBy
HuKF1NdJ8xnGS40qT15IB9ZT7KT7UsU/wKV/Xi/8tdkP2OSWPXzWSXaJjenOtqsnAlT3nnQ5XURC
KolZt1n4ErZj8+xCpJ1ymdGTNyzc+EMXqEz85gYrZoS5yHOGf2QFw96eJz8S3FpUa11rkTwUzvBT
h7wvWJPRb0rXObmWxzbWLnwLR+T2QHKtdw88yg/1UFSrOglMbqb4mTmqSdUJ5kV54yHmo27Hq5vz
n6k9OnZZpiOGwrdcoxCzNdyJ9EQKzWe1dzSXubXukXYYQTaF6zz4cb8zpH92Qft5syIc1TwZzZLs
B+KhNLp8jIJvfKDciDmm2tgNf6MUVm5W7R3Va6cWx2YVqop1ZyQhV3W4cLkHg0eH3LseGJY9XJOZ
pzkLiouEmlp1Qn6JfBEbDvZNnqIVDPa67c21PS0/qRnsMnbZoBuar2ZnyyhYHKhCId7zDEFTlPzp
fE3useot8IbKeg0luElbpm9+P457xxGgQpACkj7koPN/6iw/GIW9YLzHr4poWGQXvYqchbe53eN7
uDVie667CETug979lwAhHY1xPtjJcmGmv2OMWbtx+pyW8YN0s1ffqcxVV9n/GFCPfK7nVrgnEF28
yNprNqYuseEM65+QPreQVMptwULl2zvQfionHhmt8DAwMgjQZrrF5ct3XjwcVHKb6/OD7yg4UPB3
Jz6RbT4w171WgDlKM0GS/r8PYK/n8bv0l7e5zp6yxW23oevwLWJXo3/ztHxAxQIaZnKDJcqaYmcW
6uQpxSdfPCQGI09sNlCPPpy4248Pc2AeHK+5Nu14h1XPX3wO0UU73PXqrMiAu9ZtNuY/NvJhiIeX
UM4ATX57NIL5mHsMGbNO7socA78Fd93nHru4kCRi3tIDcM3UZzUrgK0JE61xy+poyeVhiZvHEmrQ
CHl2F2LXu7LNusc+lDcQuCw/J1U+p8tcH+YCjy0uWViaTN2PPet/cWeaUc2TvDcaq1+XU7pzuQvM
8XId4mdj6TcpS6Uc5KbeOBi6O/cVbj/8xNkhhWGm08Fs/ZNp5uAwjyWFiNYQr6fuFtxZ6BrwOWT7
JuJJvTNzc9vPNLCbxa5xSbpU9T5t3cepuy5QSp1W/oWQwlvbBFDJbgweh2AL4fPZacHOxypaOps7
zhAF+ldADESkZrddMh6k160Llf7YtfGb5nozLamJPIJ2WBckrrpqBopVr6F2tknONtpWlxhayyGZ
7Y95eNZhzlXc+MqK+4S5aE35Ss06EmAshpmheG1R2oDOrnEsH6pBb/SNYjc+x/KrCuxT3+YPaVb8
mmCEISW1dZpTf1lWhzBkpG7zq4ittbRs8ugk2HS4SUmJUIYXGf3VMWAgiGooL760db533ECt8oIo
G0kAn+uFgmotgoKV9+hTI0c0zW+E6+XWYR2A2YRPyubSkCQbKOiz4eUbvMpNAFPpaVevEoWPKm0Y
xekrboZz7bjbkcSQUwgZDWo6KD/dZiYKhF78I04XFmy6J0O8T034AR1wIWvLrdcQGZsTNt0mWxgS
gn3ZFS32QK7ozkb6XqsuWyv8spkRUpHVyZgCmwBRKUWyL0t2McXAzemuD4N9BQLsAC8qr7lLUl6p
aLOWZTwIMe/GrNjg6uxnNX46zqRWvWdvsNzpgF9wcIyxWjlV/ThlY6SQ36Ywf5tKf2slqJdttZVW
fYoL/VIkxsFfqrMhpu3YeGtNjtwDzyKAAzPeZAa7PrLIS1kQUYE2eRAjmbuCcyGv+tK53X6c2ZOR
TGtRv1uu/pkNY1+pG/XGPyC3/5RI96wOWVtI+sq2I0FgXTvV1pz9faztbUiy3SeUOnUNSnH/kPNS
kGl+QTHAcc3etFusx3Y+Dlm9q8P3tm9Rc9QjBOWRbt50T18FOJBltFGlqie/MndeV56wwBFtAMcf
F58BoNP4x2FXG8fFMb+WlIBCNxgeN2N+OGxPUkje6y6/ms8h/cQwvyo4oOvbJRuuqlPFw6j8s2+9
z4O8QEB+h874Lgv7quZLpu37dgaJCf6W+skv1VcycC7cktDdg6oha1DzDYf7VT9vvPYLEykqFPx2
jLDfBqRVWMXIXFMZxm3oU96GA/0pqUPSHRZCtRC7YJH/cl5QNQmkkPtrORGQrXvIsp7XUQJrwCUv
YV1mzWYKwgJhXO3KId7phYxkwMfRzUzQyVqMiIrWb7fgM4JzL+aw7jqIvRhWbrT/2gLjEoV4IIcg
y/IirfwTf/ytDOJ/YmAWDrVNSXjbvcWsKFsncdwi4qhDECTosJiwXCLp0AMO0k9t473PYvmqRn2o
fb/eiwLwaszuphlN1HptpLlOEGLtNIncW/SyRVkozHWZptvGlWte8ZvcFw9e9mY1FWl0MpIELdJC
ror+K2ibJ9G9ieyldr7KlsdMdBzHJCCGcmdX9c6ELsoVEcqLGSOTe092/OMac6QylKmsPFZpd8Xa
3QiZRIS/V6YzsNGgGh/wRLiDV84h9odLKe5YFbgiMcVHRMxMEfhT4WMxlxs9E5tzYxzSnk1MUxQa
bDYL+k2Wou70/kaM7jlw5SkIl12VjJvG4/PJxotddZvCy86ymTm0qkik0x5YjogGHDU/mkVfOOQe
eKcG/xn5Vuer+BZSQMZ0Zj+CmIRXoBgHuc8m7tdhMpeZuTfSloYv775y7V3eqXPN+c2yhoih61qj
/wdZ9dcJMlGx2vQVHR0iIE2vH8fGfAhtXgsUIhjmv8yZf61GbJrSeSrdcFWZbDsRv7oO3ge+MWOL
0AhdZZtvYelFeECbkgfVp1O15n9Qk0sc2XK4km4IrzggV/ikHVHrRq9eTbWORmHtjOLGKy4RTnek
TX0Y3GFv0VRgki/1za+sFbvbtRpOeKUNdVd01kuSW0cFzOm1oLP2W+E3azkZAHLpNvfnXUJ+MfRf
qlA++bL/NeP0SqnApbYDpJ35uTBJHGVqPQb+Ousgmey3uPk3DP5WW4ClCagEpRPEg6ZVUAVbAvv7
YEjxxeVTyE8HrBhOCflhctmUvGBLLrp5rtqOP1oAAZJt/d7Yy9jdsPdkqwj8Dsm8I0DPF0qfxpy+
56lexzXWMDmLHsHcDfqVLvEoZpoCYja+kw0J9RC1TPjJcAewvJ1sLwKxWgnm48ZnAWE3RJRW7mKD
9TacHlVqbZ2yO1DcccyBfYq6Qhx9BT7cmoJU6fRQj69ke2pghGZe9o4Y1gE3+JqeD4Or+7xEZcV8
GPqMbwV3kj5HsJTGa96/ZwS6HAhdJ/Pv5iZdD3l3ku7tV5AMJ+nG7+x9Y1gXwy33rtttKlIXTZww
SlRHkRU7TTuImPguU5fOAqDNOOfbpB7XlNhEJWl17UKcp9aBpsh9aOj13MRb15miVuM0eOjRanC3
rLA4ZYk846kR2IJKMb2nivBs3pMGso1ISg198pMKfx+Ew47IFora32RUa1d6j7Ya1l7mHmtOysRr
7zp7IrRdoFDM+BVgEBIttOTPBGB4VqMBMWRtFsLJ1Bfo52FhQQa3iH1ZztEQWp9mn77TvbEaq5F9
ztNX4/MGnatNaLLoIu9BY5HlSvs+5nAOLdblkT8t2s+gfTJZt1v3yUm01rYziZOR9OvTbjsZTwmP
ssO0pCiVKVDcWC/PBOKt8s68ZOUIOonghdVeNh53ZWfjWNzt5+p1mIo7VwZHwagzed0ni/NQ8+hg
mEmlt8xkSlBDxBvDmx+SyVoR/t6Ytnr1CfjVZPlCwcXK9snMfNoGUshs/TriKihGkILsnLbfpPE8
L/nWaeGk3BJwC/QHTs6119UCOxr+1VQ56AkrxHvnDOD7s7z3hdi3w3IICbp7frFbDG83JOLsVGRM
yz+SMAzFa0BrXi9y00zuUyq6c9Z/Wt6yNxFsWGZ/G462NhUEJj+mFfVmDqgzy3mhhXo9uSafsb/x
A7ojcmddyOyoxMke26e8g2Zx+7WXoBSF6Zc166i1QPVsa9+gBNjQhjooSSAvMLdtUFJcZnCpDIxD
2o+7OR9+nKb4xTzfLrwbR1TBmf4JmlJXKRHsqqufDMhA5qTIi60rH+AhmeyzFImzGox+K9Jw64nx
43ZxDh1C4rcI2fBliv7FskLSO+x8GYb73FT3DoeP8AxsbB0NdnqhpOOtsIz9Mr04KHRhQq8SIAV6
jzwbdrdTfqf2TRDO5Jibfg986JNzM8Pz0CGtJ4niQKa8+w1YVZ0mNzzVdWbBgxXvdWZWh8WKw3UX
0rKAkl30pGeTYtP5jrcfptLZd2XFKZp16sMWqqK7it2tU1nzSi5dKqoCM1tP4La7uQswU/EkkZkw
cLL6Af1u3tsVhhA3wp+ZFiYCaYG5rxYzP1t98znXKHzWWGk8YJTBuurlDzXJq2Tkz1d828aHVbXR
aAz7lNPb6hDYKNoZi3HjSwM7w7hzY8q/+KMPgInmQlYwhwHRVcuFfADhtAHvBQx5R7peFMMpRkaG
Ty2+ksXYmFV9SVyeZodxc7FvFlhkjq8UL29Gc/rGK9wF2RSV3OLSVmzj+CZ1hfY+iHEZhXtpuMsG
YXPW/7c/hNeaYzdHdWiW8B5H75ZK3sucL2WQPI4Zr0xaELyWDb+vKnl1B5OrGD0GjMVuqSgcJJSK
ZIgjmIz7SrrYphTeTnR/oYn5qzR8tDXQNVeTtK6PGrZgST5b5USDJs/RXmsUPd0jM/dEyKqE5DK5
uLWEGspm2mush9abOH2ZFoqnThZnd8wog1K7joHMyaytNx7pLkBKqskbBltcpVMPC9H7RMmEXAcI
YLMYtm1j7yY6EJJk3hqWd0aCh/5dYJWbfa++qkx8ANQ99IkPLjpN1rqYuPy1vG6m7IsLFjZphUqb
ozeJfc8AXRJfjqFDWd/2XBfqUuD5mOrdqJf7NMcyEkhp3hEMfdWXNW3L/kveIS2NYNdZtmkKUHH1
O5Vot2FD1G3g7B2dyCtnFrosHHSeLujm0AhNU4LPNC6PhNnPVufxAfEiL6dMRolpF09W8WNm1rOf
9Geol0jT5zI08o3eHZg1knVMlTaWWwsmzr1RTfnKDPlmYdWQf4H6f00t/T62L5SgPIN+vGeAPXbm
7ppZ0IVY/5jJrfaFO+wUv0/a+1hafUSGgCcc32bdMQ10I0cHpEI/Rmz0uTS5POpMvUJP0VMi0Nnb
6p1mtJqX83wY6DMZQ+vQt9Wmy/N9E5sb2bDdYAD2z9xNMjybaXgkVHTu+4EcOpSLcPdOkXCXJbAh
7xIAkwT7Sk8gNXkxWnvTaV4c0+MwsfsFDIVO7bWVjOeSWPlQiBd+xnYE83mMRxYtAjxXdtwyb7sb
3+qvacELNXG9dt3OJ10s76EeqQQK2WRdJO+6TB6mhGm2IjJTCriPbPIcCB4QVlSd2nmaOxtdKm8y
wvEFKcCrTl33d3RC6fM65sTn0mpsWOVHaZfRMe5UtT5UBhHxOfCzn6Xk5ixnSlMM56WRLYpDuu9U
+48t1NusTp4bHsAJISNkhiv7AXpriVK6Uxb8TdNKcPv+YmLFs3QvZmMxqIG/o7eLYaZPxt7IxHlX
8CgC7zJfhjuh5pNfZRvfVx/UPqDDS2BH5lczH5krfDyfRy8wr/gtUTjGe4f8VtBTcQCRXAAk974B
JeKTSZyovMowsPV1wWrzU+vk4TVliqafLthJsLsF3yAjW6Vx4zniNhXyh4JinOvPDGg9TDCVoGEW
ErC9KanAOQm6UDK/umWdVhVIezD/Zvq7INpfOy9L/5X0qFTCfBfDcCygQDsArTaZqH3kIudMsGT+
UL5THNmumhIutk2bxzjWRznAfoISk5u0R/JPebVeWooEKuVtpwXCTgxtt5Jx8+v0/X5SDOll0n1X
Zvg2OeG3lMh8ebud6+oj9IfjODHrLIn5qKdyU/bTzktg/WZ1igf5WC/Nx7jocwcVSVvZuBudilSc
+7IM4iBDfa+SapO1IWfqZO9kCJfv+z9KdW+pgDaRM9QFd9Das8nTmU+pgZ5fcmYj3FYZ0oHP+OLc
uHQyODT8jC14i37NxmpDRgNQpova+R9K+qGtA74O7NsxzV2vg8hCaZM5bYeFxcD/WiJ8oxTSdNEs
D7Pp8VZAQR3cfdAYUUc9R1KMOwK3m1q+m5yV6VLfO7178RRNRXl88ojr+vQQkc+EWw0PRuXtHUNS
nvPaLIyBprteigwlx/vXVv6BErLd4lB5WBgXoj0nXlYrr2kAZlhWS2We0QQPFQQ0nbYbr6zPBS+T
dkYCqURy9vrkVmj1UxAzz3OxlxUfwBJEElXSd2S9aZr4RcBJGX78RbyzuvfNoIgaI3ub+auuApAi
v2y9deq4n76VH+3hVlnmqos3FrtMFN9uwkjf6RklaAZmtzJzV43zJrTL16ZHTJnb4arAyvA+Fr2h
BRrHyI2vnktCtRjfOOzWusWTLzViV9g/qrrdLRrxwxXGu8X7hsa5GtrQBNuAAvqkrB7Bwr5TtbPT
JgfM0mc4dSXiDlWhnN3ukXVJ58YZtv0CGlkrd6EpMgsRue23QXeAknB5ZmmuYVuY39vphcDeXSja
q9MYz3Cr27QlHEiPNGNF9aHT8Jk6m1NuivcEtX6iw4LmuJclaTd17UZGa5+w7/B1uig10iPO655k
yNY04Cw6svudhbAbyqiaAPDiErmwnpq9abWwnuoxqxzqxspomYee/KdEW6AetLPG9GyYwXgyi7k4
drIeN0tLGVJve/XOKWn24eSMwcJ1t1UOHumU5NVjw73iPZwknY3dVDzUipypjUv2UInZvCK28SZn
ME3w3gfeDIZlHgaTg31calrCxrO/2BMXJHEnLGPDv/kjLz1uA/HyUkowY5Qf8CkzZ1+Sc1kERSqe
UPuA3gJDF3SAaY/rMlWBJM3MbYACUC7zy+SRh5k7AcxnncuisHZ5gREaiEJRbcfj1QvznsXPhH1b
pIXGMkhsLCp+iSsDQNhyl/gxFkreLQ7CpKrG4i4lIk0ejv0QyaqNy4I6kCkjuw172nwPPkBEONPj
lZiX0V54V/IbgXtQBdG5vktX5UjECQi8PU+gVmQIZEBQpbIj06HeZRk4NQ07tnZEPynvmBa9C4u2
yHdhZ9IZ0WhGBNyteE1+vcZh8b1uk401p0tYa/GStrLM1zcIq9/zYtHmNu7sdIBZbToaJTia9tYU
hJuwhvaMUu6T19TxyTIUpUfo09NLenW7fvpc6kCSpaI8AZ4y2RZGSh+HnjWan9Iv1ejwKJWVPX1l
eHcnypi/aic23qy2kOGaOGJzhF9VrwEk8TNzj8VvRenrV5AF06OQtx5C0y6pqzKHLN6U82Seza6i
grXz+uLOHjOqnOomIEK4OD3zewrP3VF0eOAqPH+OjV1OEdjLMt31QzxhLuV5MqwcaU/pKU36dDlV
gcE/cXYNzaW+40VLZLjAIcefur266lEb19gtIAXqNujoIZhofgJEcOL7uqe18zy2mVwwcl3/IRPO
aG/RiXBGeExddw2tF3s8cd0gt3NRMv3mHaidHsr8dxmT5JKZMQkKz5rUZ+5n6pi3CeaTyNsOtFGZ
e5lO1YNOU2+lE+b3ykaVasr0H9x2O95gAvdIeWx3x2VIPJm9YW4TDw1yXcysP1iNDaY6/b5WXnEl
wMbdmNbc9jtm0hQcToNeb8SU0VJn+TVxqSGE4sEGddFhy6DgFa2ClBdCY90Kb3PDPKmcPkEmwQlT
xsBJy4Jw7frTdO9b8fCz6CR8L9FSaVmjEaaPCpk0957tDggoi3lc3GomeMHOiSspHVqXW11DNxaF
777mg4HSmrcz5nCmtfMxxcp1IwpahweaOOi49kxCO7ZRdEQ1PedNmMO4MHKobi8Wbz6n05QP/CXz
5nmKp+AlFFV7KtlJtOtxkvZx4zZXncvZpoLOo1ZVLG35M7ouVZyTGI6xwyZcLmzV/G5ZbRROLZd7
3/IhI8JewZNPxrMJtYtX3TVPaprD5z5UwcaZs+TOkwlR1TkWex1nfzN0RcOw5GsiYDQREPhnrk39
RvKBWMUxnvNkZ4A5w3tW5rbKdHdIk4ztgJ5j3+UkUGAJnNB77kK/ebXHsPhNhCo2Q6baC61z46/d
kfYhLeZd7YbIkWqKYD21Yfc05ZO605mAG03J0ksnnQ+FBVFJNo3u0GqCPXaoDv5Wrh0/44hnf1Ua
t8+DFLTJce3m0tyQYfHQJNhHhml8GqDVnbUK/InJdpK3t8Cc0nhDJzn33AYvI1HWiO3nY5PMFd0M
gTHrkxmky1VBDnHFtGR6oJe73hDgGHAOIGScPs5IfebuL1N8ex4l935euqK8FWb6/bnj/KS2zOYa
Z8BZZK6TvcW2jFvkIltDSPfDhuiDsSpyiaNqTSZJEy8nSuZN3l+isunoh8b420zE3pZK0Ee7ZEZf
r0dd4eU3abF26U9vVzpMyjcxJ+7HwCy1zSoPFTAlHoMuZ867mnqQWw9qf8/MmNOm6Br8CBaC7CvL
Wi7oLDzZTpr85BLnzQj6ZldLyubxMTahwaE1ViXcXToJbp+hRb5k7IruNzTmYu+yQSSae7KhhB4T
O41CkfGhGqCyGNgxHpaHoKfbuCdBT9DAi2frzBXa2qtZz9ugyvKbf8aWMLTWQMD0Cb1v8r55oo21
+mdXbZKvycnTiDTSZzpMgffa9mhgbBBWAfHgOL+aoMR1ZMD7P4cjgpzgnr/TY8YpVYocYKOnOhHU
Y1rBaWRQTvWwk7RRHRsDlXy/JCp5K81JHEcQf7xiuwPK5DAyzzCg1jUVlX5UIyCc1mqQq9TGEPCw
lx8sB5Vm9BEL7Z70cT1JCmoMRZ2roIosikdXX9LcV3dJ4QE4j7aR7VNOZkak3HiaROC9Ea268SWG
5a+KJQxOlWiBd+uu3Poylpe0pS6hErl1zkVlv7bIPofRiJODxfh5az0y5T+LH7PxseJ5nXOuWKHA
zHbjX2wB7JUY7+VfmZpcehNryEHUKuusqEFnK2A+0ojLWjXK6mjWco2WT7RVAw0ievybczpb83l2
36fYqp4NaMevnN9gNVVh+T6YdosiJXWytuLe2k75SL25mHi6IluJ5C9b/P4vmBbxlMWYSVJwTlAx
JwV9YW01rQBq26u0veBgxKM8tK6xbEUjoHRoqCM+k9cvrug1gaOwPg8gKucwhQL1hK/mjTIL3ng+
/TxnK9QBMp8jThKBnYfSCpNq78wE+YOgmQ9uOervZbTTNwgs1+SsG79nUUAcMPAfHJqGd/HYfQxZ
auOkCe/sCLoFOCDdT4SBBpmH+y26VrfLJyhnoCv75KRhhkTr3EBQxxiOQ5Wpe690aNflCncYgjY/
02ICuRrDAX2HdKnsVTm8MAfyi/tS/ZYOon7jBTh9oZ3QTV36T3Uf4997CA7OzRpqHDRQOxn/yqrw
dgLe5tEOYhBNY4JHSRNR7xe/CI4gxAbrJzo5cU8o5UHNVKk5Oin2I62vF2/yTQDaxY5u4T/mHtPy
ntJUGaux7PBHOrW8GXGYya3KXQi9OI8fk9grwCi1vPTTDFXaVQH8UW95VFjQ4MajaCGY2+5iv0o3
bHa5qYtdb9cSSWJwoDacucBM8/PgD4idXQDO0Gb4De3yFpqefGtq+FtCwgylWQA4Ggl4PN7Efs8p
YifovXmzVDfZcAH2UUtjo8yl2d5SRHyIGHmCsHnTdAgCvlndVVkc+giSMuGeZdfBU4V8RF1FONqb
wu7yZ2t2xBvv2yYyqkICMHUIBN28BB9e3Hvv3qj+I+3MlhtJjqz9KrK+T03uy9hIF9gBFkmQrGIV
6yaNteW+7/n0/5dsqRsM4EdOa0wyk8lQhCM2Dw/34+dMlaG+hJfSMHUZoU7N+lkY2kCNmwOvQte8
qLq22iMuaO+sPKDi57djHjwrRWNvDQAF2dLPau25kumZcMow3ndap22gG8i+DXpr7TTYkrYxYa3u
GWun7JRFajaPMFbx5IaK6Vb3VHtVhCHEPVUTkR834iejtNwlfbHfxmao4eJ2jJ0fDO5K8jrlJQDS
vG08apWlBfrClsEG8lKmU1C3VF5OTvmFVicKOPkIRaPljgu4wqEtK6hO9lR2yPWW2W0UVgGcxdrE
REFOcJFp+ZNklM2PuDWJ0MqcvLNhNuNTLhm/FAdKbso4LpBASeWu0kAIBB0vnhIA9MtAE8evnJax
h06ikTh3fQj/DcAdpNnIOX6AgM4EaaL4WxAF2We1j6P7ppNCac/Pk58q3bZ3Axi9IwRlClBjKEd5
skMMXTvSxrQAihiKUnyq5PhH2+n5MTQS5+jAwL9Tmr5a2jA0rY2hpngnARqEokg5jPRQ30iAmpY5
V8zajUZ72/Hbw2WktQloP48LDae5MX0jK1aOncL3GUskBsGfILcxEH8EStrsOpVsf+lWlCbChJel
mg/Bg+54+XNi0SBh+ZH7OHEcrEg2DF8ItmCTVPTUhzK8o2sXovXoGBahfK/acPaBI4dExYkSBFsT
K2YbV1EKA79uxUtJM1FuHdK2pSECMEgK6cSiBXbywylpYdIo7BwilYbpQXGie0hh+teoNYc7B8JL
Gv0UBxZpXpdbL2u/G7anUKZs1RvFa0w4B1WeGgW6EHViuJsAXwXoINK3AP/yRa7W6GpkY7E0cDab
ypOS78C95a2cl2Df8EsbIys9Gij65rvhZt2N3OTJnVnm2g7dGiiYKXU8NLHcfvP1VF4NVTEcBl6Y
CyXroErzGN26ryxlQU0ozjaDX33ws7R4tInY2RNgCAyICh35ZQha9WuYJgro5wC4Z6jfhV4uH3y9
pMKvROqO1HixT2M13TS2KhPjOjBlkOLg0aby6K9XcRIMA/I/utU+SK5df/QKPQOUEVU2+VqASVLL
lAPcTskUR5KyKvrS3zU2mRqpbGG7hmppERZd/1OG8use1Gm2scdcO4yyU4F7Hqs7X8qs254u91Uv
wVmI3AmonVSBdG6KAQY0leJugAuj8fqPYS7BH2cbzss4qrChjJUMOW+rGKa9distXiUNae67iM4y
H1qz3H0ulZhYto7c+8SD9HdBt3jxIKUKbCKNARtC5NDOHjY5xN9psIqb0rpNDM+EOaX9GVR0pOcW
CNZ8iiE1bvuVVZpH3tralr7jbF819J1ZHW6tSQLTA2cAepbsDFx7BbW6yCJAHCa0G+3s+W3aj/o3
r09JwbmBPX5FWgHYh5mAtfYyqfiqFiFlcb+xewqVDnk9uYvvCyBF9ChQ1zPhLbhxSotHETCTdB0k
Trkz/cTcomNZPnSs5ZrsS/8E6LY9+KZLdSEuom1SdMnHghokTRsNOR8qPHDRQ7dRtkH6GoLddFc1
UPSjhi8EDehQcM1rVzvYFvmRwfXbvQEvA7VDLdz3kkkmtgtweUHQPHWRYzzndi5TfBibjU0A+SnJ
JJM2wYr6Uz1kVIg6r9djWuNMdYRmzqVZudWRy9LxspBGTQ8q2uZgUgqH7NhVEOKb+UihSIbyOUpc
84mXeLpIAe6vpQDLCz0MHajIUJTQR0OHdphqsGKTv6Bckkx8+dAVPZRO2s1IEl3SPDrRI7ImRb5T
SSfYgWXVzrWvo39jWvoEQptRVVIum4CWxUQOS1FkQelLA/xTdBSxvhbregXWaolwx1pa52va8Rbh
zbAz9r/97b/++T/f+//2fmbH39WU/pY2yTEL0rr6x28XdaNAw/1hURBySsoOsqIBi9W6W2ureOPA
bHdHF85K3+AgwqU2o8aonCu1OdqpRUGPN1QHJ4pkLE56vEgCrPxVsG1v4ChaKMtyod5Yx+xmZpTn
CmrYNG2HsIhdq79JHJ4snV01RsctrKE7CVf+EiWhjbQufubK0lobW3j1brIN2amtf0tv2XXb6iTE
KMpYOZOOIX4JRKchjLduy9EMlKx8hUKg/gDv0ErdO3fxahKNtz9Gn5oNLB/LEo6BRXsrr6D73o1P
13+DckFKS0daHA0+EDaWoQoClZGGbIJfmcVrTAH4ufzYbMMNVMZ7fATAla1zQGJg5f90X2fsXhj7
O7vT5yfzPj3CY5VQ9VXfhkeaXNfmPv0F/92m3LrL6PN/Yg1nb1qqbYIlEWba14F7+3VUvtq3/Upa
cJ8ex3Ip3dJTt5b2YT13WqdZE1aWSjqsKJx7Up6aYI9OmECOyjJ/1Utt7ZXwjSva0ZTB5tvabqKP
11vUuiQ6yUKgM9Qhr4/3wkF6Z16QmNP8iIs2M7PXROKlLRHkyE43kQkgrHHd0gUJUOedKUGKrZEb
Kl2OXLzCHrCVH5NflDuXzo2/gjiDRBx9SItJZ45AasY/XXCIp4Z1weeSOIgka4T60St+GTAos4/n
VvHiHiVCcCDQV3XTmpT8TvZoRSd3o7ddRs83qOBVvtfXpN+WVrDvVlBQrt2ZZbvkABnTnwanMZ8Y
NCxaTk0PgAliDitlBQh6g6Cpb60gqllOwuTqLkanppq5vi76gBOz03Y6MQvwwh1ppypew/wjehQx
CgC9BgmwPrdZ5iZUuFJMJAvksijTV/vT+GUSeAc7xIN5oR2MpXzz19W1p63552wKhxCpIscdImbT
Lp5dEpnloN8b/cP1AzA3d8JR8yNHjpuqhuYEMg3qnfoX1QEvQcb7up0LRxoPbSBSCZnJJE7+fo3s
stDpavazV0M+GhTte+2lG75dt6FccFvvjAiD4bEWSGVQZGg3JmtbgS+c5otc0SmhgnsFBFrXU6ms
yLWFSVUXCiqA2dd/w+QvBM9pOHhCeMI007LFM2clALFyxe1f4329h2hy223MTTSrinlh2UxZ11RE
YWUbfidxy4el2+hDqn2N8oxkPTwCyU+DjJGXOTMDurBw7ywJe77SKUaYFkGNaoEpkDz9pUaXyU/K
GX940Q7RE0LyhmLTMP5+g8SwP5SO3pev5GppURhM1K6aAq8lp/HMXpz2mrBGpnxiSnBTZQ8UtIYk
4jXPWxqZ7qdWWIrPcN6gjNjMREmX4tB31oSlklRDyRMIk17RwjrU+2gt3ZU7d9Mv1Q0ILGsxK4F8
wUu9MyisWEQ21htlDMYfxs2wTglOgtvxLtun6/zT3DV2SXz2nTXhYHcU9FwfhuPX8bt5UNfFFhJJ
qBrWyNVv7MdmZjeqlzY+6puqrTgmS3h2vgre6UNFzBk4OqqQaKC98K9cwLhQ8GdkNUHKWcNaD9Ic
Pmb4EiSjIa9jp1/GEgrPslS+SJ7vrWlwD1ZOEiZraHuDG71APwdG34ZHOWVMG8XZhaHVzSFWQC7Z
iEfsexTsYDnpkpkNcmnjGzJBvKPImiyLEXzdOJVpxkH52mu/5I5GwgKiJW1Ojnva0+KeP7UiuEbF
DFBViqTilYaHb57mHOgGX193fWcD0WQ8PFGj7PC/tiyEUlLVdKpX5MnLQH68cEFC2PB9KTMvnhkr
ihA3jeAnqjBLErRdoB+/t8imq0//wUBMQ8OzMpwzV+TUrQxnc5y8jLYFz37wWOT5zoryD9fNnF9X
04Sd2BH8UAUniQYfWvLS0T6wtDbKbnix5K1xiAnq7XTG653dTJM1S1Vs2SauJ+H23sG241jmhcHE
SZrsb/IkHzZtkxfLQIKRIzR8ZzmVXldk7u2DDXrw+/XRnm3AN/MwAJmwvJpn21xJNQNmFXZH2hwC
91EvP1///ov7gubaf3+/sMEbxIZrkoDsvp7sFY0V6RfPfrluY24MwhR2HhknF1WKF+iRvEkuiBvx
uoUz9zbNks21DvuVrlqG9n6RpNBQKYVK8Qs87Yq0y9ONW3z1nK/XrZw7bcGMsPPYARocepixPxmL
fJ+se5Dei3bpbHlPHq2ZnXee/BHMTWt3EqBbgBwGyfeSl3YTHumwWycQUy5+z4uQkiMfuulm4tpZ
m8It6AbQT5sZNmn8PaJpuKJG7+7Z5Gs022jCWQyzAfvF7UEuhLeWY0ONPoWnJ8OMI8MGyhclL0hv
Lwq6UfLh4/WFm7MwXf0nFvI+D+hJxYJkQe2qIuIc3163cCmhYp5esNNPODVh5H6q6mn5Sm5+7Syc
DXxKG/nF/DA9c6RDeEAf77HYXbd6tu1VB6OWYmiOAtBZvDrSLNS8PORWb2yQ6Ij7jOAo2qI+dEmx
v25KmQ6peBOe2BIvEDIpgwNckfuW4Ej/WSwBvR5SVOW9rXJAY3uv78iX38I1t0m+Xbd95qMYJsU1
S5+SVfpZ1E77mddFLpcwXUYL334wQ5Dg5VxO41J4e2pF2Pm9aeam6TOZhm8hRfjds1E+hLwqh4tI
fb0+onNP8jYkU7EVTVERoRMcVmx4Ov3pZKbkB+k+2AUHaUkF4pe8gj9xVf3Vu38yhtYZdUKDZ6S4
TeICWbtqSoNRIkQiE3kWw/0xM6ALb8hTG+L2gBRSbwzAHex/Z6EvYT9aoZi5NzdwccxsxYvb4c/h
vMUHJ0fNGugBCUKNmCxC6mln1Z/SbGZ9pltP3OwnM/a2fCcmgAm1euUrBUwvoHCsgsK7tpTMDZQG
efxdg0vl+vRdOsin9oTtYNWAXzOnJx0bfaD0s4jSjdw9gT+csaOcDeztSvnT1wqGRgMUphUEyYvM
myqgkgBl0IqwfgnZyTreIUnLC4QU6WruBXI2QgybljKVMFSTjKxwl9kOqgkAm+KXBCXJ/M6qPic5
T41qJpw5O8SCGeEQpz0l0KAcJx7pxzGGqGXXhHdh/ks2t9dX7OJFadowXNq6PoEAhKDGMI0AYJUe
c1FWz/mPeNV/lo/9ktAGOPlDxDHWZm4xdVqcd7tyGtyfJs/qTfDQkpUx4C3b5N8pzmyCO3kdrYMb
ZQd44ZkeIzpj+qVxQHVzWW4hJL2JqBL9H0duCfc1omwu4Cd+Rrfs1vqSngY4Qha0DoDu2k/DD+7R
Ybw+3Zdu8NOhCze4HbvqAEAgfnECfzW29x19c9ctnHkVYXKFkxFWqaGGHutpynsEaZE/fwBHO2Pk
7BIVjAhRwmjZgeNVDAPIAVxi2W1h6Mm6BeOpBN1T1hjfC1OhsSKdezNN83Nt6wjHD9qa0mojRmff
St8BtIwL+CueiE2WhbIYdvby+mReOu3UQGQNVJgiO9Z0TE/8Z5AAApOg6HoZLJnC+towv8qtttLb
L9ftnGeJmNBTQ5O/OzEUw89s270Sv3hU9TfRY75BWICmuu5YUWNfw0G21uYWcdaocPRjzS5c2Zen
oy8vebQDxl/DgEjDLoWsbAMH+ZzfvrT9T4ZpC693yZSht84YZtY89uaLOxePXLoWTr9fONJSkZcO
DQZs/thFlI8Ub3XT1sA0v/UOvYRxu5tZt0un7dSgcJ4tWoqHysSgvqWv9q7ayt7OWKtf3M2wgYOb
ZiHYN5dmObMvz8P09/vFFk55q6B3HxVsTH1rKtsOas8F7XErZ90u6Xm3nzRr5S1p7f2kaTNHf26K
haMv2Yj3VRYXIPz30El+MJAjihGitNFYaunrhpni+hzP7RnhyIOYTHOjUeMXq4MG5ZcvGavrBmYO
uS3ctQl0LYNZsymh+JfiBwdysCFYgcebW7TLm4UQwVRJSlpv5/HkkNP04hKa99OFk+7l13TTf8uh
8H2CRvhX+Rit4m0Bie8wM7zzGP1tr/xpVlixvOhzJBYx6+/bFSrkK9py7rRbZ4uI6stc+vnyav1p
TFwtuqXBy7M9ora9sUfzKFXy5vp6ndcZhQEJC4Yku9VZThe/pCjAbSbUQ7F1geoCrlv4u3ANQ/6y
+zybxrh099B198fyCZeB67RVCG84y/cgH+iN3rjoaxOnqBsYiW9nzZ29RIRRCleCJ/tt6bbTQdsA
YSVFAzZ00X2gP2k1FwrNbUzhIgATBbJRw1QAoXCaU/QefUTkMs+dOcszhlTB/ys+oAqu+/ilJwej
tGD8HtN45pX4/7nW/lgnMQ+j5r0UO3Dmv9Sr3+M6hd7k5VSB1pbVPZjs2cL3zKZ/Q8qcHGxEy+Uu
nyxSaVe+GBv/e0GhHUVeHXSTDIsIfEGLOfzN3Ll+C7NPrCqlj+TXdAzAf1JunzqRFlCg8QDKNt23
uRzNtLvFyOtk96uCFylAx4+WhbV2oMWnenb973nkLOlR9NW5aoWwTShUqIZqq5rm6PBdaOKbpC7p
g4cbIH8tq70BFwDae9rTjBOZbsiT8bzZ0CzSxQBcdO0M46LqAzyUqp+/+vvhV7Abdwjl3Oj39Kiu
oTX7PPduFN9Zb/am3BadZRr5d7HOk3mDz4OO134BHk1fOhto1zeoPawmdJh9A4xnJpV3aRJPDQr+
Q1E0mDnqIH9tfHetWsHBDFCzkrr99YkU9v7ZuATfMcIn20hGnb86JJlIi9J4Ouc1hAv6zYQBcwtX
puI4oAfeB8d1rmpDlrjjV7CjQQ9NiPZaGpssn8ucXRrKiR1H8E7SkCSaRYPm11haWckPicaO63Ml
nKG3gZDohH6A1L4JXO/9QGKtSD0vyKNXOUlgZGjjOxorDvUQbhO0r0ZwbjMGhWBtMmhRYFYMSgpT
gk4IE114KYukBXaRZ+qrD38dvV3bVqdF2CT/HXkrm99xfYyiW/qXTYpMuk5CELWq94OE0GLM6e6N
XvM0q14UyQj3gY6ejJMXqIKVXnrfJGq8bnpLfVQhHTqEkLIsVYiaaeUbaWy+/nuEY2CbjiGrKpIQ
DuPXZUOYc12F7LMyYuVblR2j4gZ+pzH5fN2EMMtnJtT3IwbMjiR3UyvfCigvaZgept52mmw14yXz
USkPZ4Yk3nDiFIsJFKnPB7Mox/R1ylxMSFMJ0CGeXzvwDHgyvYV8d32EYsh1ZlGYRS2Gw6hr5d8t
9h8opyBgcBMsh422Bvu9pM9jNXvBXTiP7N4/dpIlzKvktNDvkV0gVQ9Ab4VIaEGmL77RAK6DG97l
Wz1cBjOLKeyXs5EKRybvHDORM0aqK4csfVTpMpV2M7N5waFNCCGdq0fWDVM8lkpDTlYZsVFv0EuG
I4fLYNz5GxDoz8kHlHOW9Vdppc146kvbxla58qYEJslLVTiZmQ61eN6F0WtVLsxDvoFvzl3J+2Sv
LP0bAPQPczHs9IXCHWtzxwINAp/rQJjz/mDAymQYudSlr/LB21Vbe99tqr26mwMAviXlz+2gm0hC
2KIILAyMtncrLjSFzoPxnta/RQYxeOJtkgGyWcgL3Y8BUi2aPnMoLuwURveHVfEUjqA0NG8IslfX
vZO0vZvfV/bcU2fa4ucjA6umODKjO0PiIl7ZSy4z6HjraQqdR+m12yQfmyMCjytlZodcOHCM6E9r
Qsgg67mZGKOavjb1t2wiYArmXNeFG9CB2GXKnWvUjMSEGv2oUk+LL6pS+UsQPKOriIDFwZWRrkjX
10/ZheWhmgjikCDIUkHWvN98qupLNYHY8JUezl3jwp5md89pj3rZdTuXfKOjmDa4bBs1QKKU94ai
EqGEVpO0rwmNDVvrC8pRi+jWWudgh+/z53Ft3qTLOed4YakcZQIY0uJggBIVRieXESl9Sx++ZulT
736W5wrBl75fs22NMFx26JcUjpRXap0nydXwNbS/B8aPpp3Z2Ze+HyktXAOgFArO0+qdPF6gxB60
HPJrCJIPYf3NC+6vr8r59+u2IqOKTEXDNk1V+H6/kwbF6gblK1pzrXNjJl+uf/+5CyeismyHuZf5
r1gHUkFn6nbbKF9BKZKzOYTjfR9+KaDWvG7nfBe/tzP9jpN5MjV0EhGdxg7de+7DAFFjO5tiOz+V
GLHpzNcM7gc0FN4bSaqIq93N5a9oUyBKmSIHEqO2VrZdMOnRL2Ij2F4f1qXlObEo+s4274M+8Xvl
a2SuRutpgFfvuoG399R7z4me6ISos3QVRIYYayMQEo8wcWjQJy5oEIe3jziJ/uIlWl7Sg7eFkGoB
FGSXbouZBMSlcFAxDVsH78ydZwpHkz5TxzN6Q/nW5eWyadGQa/qFW9KGWoNsTeDea+KZ6RR90O8h
KPQKRPm6c+4OECTJSHwTgkIMVz3bh2o70Em+yPbT+3Jc0/AECtleX59j4QycGRXiszZK4HQfR0Jr
CzVemmLV7ENhDwt8ysxqCqfgzJIYlCFJX3n1oHyLlAdbv1P7TT4erg9mzsS0Y08OmqJ14OCRUcME
Yjpa8kbvm4Ik+w/M/PkcOYPhBUNSFmOqfAtaCMPbO9BEi3T8+H8yYggP2c60i0rxMBK6W1TEUZpA
5RmZgzcr//Wux65667n7nuWoWCK/Ivzff97nP9Onuvz5s759zf9n+tM//un7P/znbfC9zKrsVy3+
q3d/xPf/y/7qtX5993/WaR3Uw0Pzsxwef1ZNXP+7G3D6l//bD//28+1bPg75z3/89j1r0nr6Nnhn
0t/+9dH+B82EDqv/R7fh9P3/+vDuNeHvjq958/q3u5/d36DyT3++nv3pz9eq5lsM5+9I1mmyY1gy
r292XPfz7QNd/rsNVYSBCIdBe46OtRSWaP8fv0ny3y3DcCxQtAqv1re/++1vVda8fagofzcN0GUO
+TGgjvQY/PbvSTj+7vt+X5/LLZJvidBTF2mYqmqQksJBGngNWQj3rEqr2yIc82N3QAizgrfL2GjD
xqBE4G8g6utWCL3Hd/lahjZp266RVNyFW222DjkdrfPfQa7PVlWbmEa449S8aMNE43eUUQcFbtN8
SOQR/SwD8bu0VIAoci6hVQSTMCAnaS6svpEf9d6077tKau+jMXPgHoZY+2RV/zVh73pIp3Mi/jCb
uFszZVknASXcix1QerkymvyIZMTaHloQn5TS6TqufHXXmw6KzgfP4rE/WjN3iOCNWF2m4k/LpnCC
fVXOwFV1+dFwomblt8gw5OFQQthLE/P1UYqXv2hKuK5SZOm1wu7zY0bpKY6GO6P66NbK5wyV4nAO
9DzN2PmMcjHTsUm87AhXhg/sWLHGPD8q0QeqessR5p04Kw5Oo6/CXP1gwVytlvrc9Shcyb9PJ0le
TbH4D8HZe+eeheS7BogCj9W6X8nratm2C+9mQnwkS+iy16a66LfFHpbQdbO7Pr0XV/LE9PT5yb3i
Ski7J3GYHwuHbsKJqMLbJcbweN3KpSNkn1gRjlDt2iQWAVEeNXjaywKWVUh8r5s4y2C/bZQTG9NG
OhlJpA1h2zp+fqwhNZuaCZeQJA+rGiKxryieUZdqbiL/90vm3R1zegYvTR/PuKlrnG44SmLvjYZO
EA16YJO7qx9ddEudAj5+31tdH9ucFWF/KI3XtlHoZsdeQb7AN3e9F6x0uIavm3mrbwnbf+p+tyxw
/2QlRU8XS2E29CGi6ZCaooq4LI/Zg3Sn3qO3+bnZTIkfNPTST9GT9KH/9NcfjazgO/PCCrpO2EQB
yvBHLzURaEcf/K/27k4n7Z0J4U7p5DxRbUQFj07/OU0fasBrFbpk1+fxwnKRyuWWpKNBl1Vn+vxk
J/pGSD8LcuzHBr3CxqNzEYDM0Mxsigtn6p0V4UzFTjtWjs+m8LyJftJbBf2cY7rgl96ZEBbEdjvU
wWDYP6rlcUTKJAlvvVjapibqLSgkDV1tz2zB6UeLO/B06oT1GVTHTtCXyo6B1S5gyVrZMKjSRCg7
8gxW6+L0EeRQ6lAVMDLCItlRFBd2rEF9YTz0PQRJ4Rxw46KFqaeUzilSCCL4OI86kquxnB0TXpDe
j3T4i2CGt81MBZIEAkGJo9rTDzjZZ9VYdoVvt9lRhrmqV8pl1PSr61v5oks4tSFMkx4WNAEXTXZE
MBJZmGXRQwG9GPVd8TOifjy1auvfHAgzooV8I3/Tv5XoPc3cjxc3BSBPYg4DCKgh/AZOE9xMGgWS
SnvwIUiyjaOPOEk/lDNhzZwh4UihnFC2UlOw+3gK185XVzf2QfYCw+ZM6HYhztCIJ/8YkXCwQmqe
SNbVrNzB2ACvXncbfTM1L1xfvYvn98SMcJqkAtV4vc65nSZeTbSFQqTnkfpo3H7lSAqE5XNO6dIt
TJaG7D0w9QmxK4RrfWh3Rm6iZkGD7Ad/Wd5DC7+qF95+at5JYDScTTVOcyW6jFOL6vtTAMVZ5jh+
kh3zFmRNh/yidePksJmjZabMwVfFTMbbmaM04ZgqbyPtLBdFpjMKYDOextet4VFrTHCJ7h6i9r12
QMFwPzwFoLuvr6PIZSJaFfNROo2hho5sClbdbbRLV/oyXbUfe3VZH82fxdZeTUexfTWezWrVPLWI
mGznqiXTKTubZw1PRuZIxZwQ81t0sNU5GjvHWFdR7FARE2qWiI/O3AAXzUCyqqpTDy2tfO+XE/4w
8G5ehBwKqrRG+5xIDw3zfH1Cz5bR4WKevD7VJpXAVEwpVtxmzdBqw1Hd1h/k12o53rS7YGk8INC3
gvD9Pt7OpcTP6lvYZNqm/KXNy+LsaER5oBtOOE42pXt3C6n+2l/la+kWHpoHabY+KZ4L0ZxwLuSi
V0Gb6sV92shVufM8SxlXMDxBlRx29MVsUy8v833pdk3515JVJAhIH5j0jsiOqqhntD9lPdZollBx
0rS6XBbk0I1Bv2tttdpcX0fRwb0ZsgxlIp6hK98Qwm/evkNPzSO/90skNUa7RRYG3QYb6dEF2lbQ
GKvS96qr53r0z1AEGFaJGWC7oXQDZaywS30pGasYKOH97+D8iihyoe/LdbGPD808mOosF/JmzyBL
48ClNHWjvT8VE7+kF1n5cCySxEbt2azNVaZoxSOSgjFXch5FBgIDIc0ew9i1SFk5ZJe3Y6Ln0dJI
XUAvI3rVX5JKzuxVpYXQETam494mrWTGiCo1WrMx4zJCu6iKK2PZQGWObETv1+XMpXRh7iyDwhdv
Jt4ZzhkxE+zraobYQXqMi/AOetMtWns9WgiQeh4a3bzxFcRUGn1fQdOmSc4SMtSZ4y9evyDlyVOB
dHIo38tn1RF9jDIVOsn0yLN7W6bxoXCrAy/fVRzUtBhLzaItww/kyOaGLmZs3gxbPBVJjlngbITb
sagkx0CBND1WVYzqK8CBTPqUecENnJgHkOfrTK5eDQ+MF0z7f/WokLkj508nP4mss+p6b2epiuZo
coR7cpnl9a7z9rDT3eZJiO49pQbz4bpBMZiaxsoBUWzy6dTYxdqwbg9DkFhacsw15FejnxH65Vn2
YAQzde4Ldkwy8AAW4Nma8BjC0cB9ec2oxHC/B5A2j9HBk9xjHtjPWoGa1/VBiRcHADmVrioNR24Y
U5JIiLkVxMZTKamce30bPEKF3K3ltbErbmnxWo3DwjuiXBJt5gI58SkxHX9ajiikEeVjWPDlraKN
Rl2k/bEqCuq32VDdADzJZ9y2esGdsjccPJqsgAKfEr+nD4pxavhHC6A7OkkgQROnGa29bbnKDp0E
9eEmTXLpSxz5tfIQuh1SNeiHRqHxwwaLS56KHhV4Xkuk1gmeG0iWtaaxocRWkQ+TEA5wkHiMG3o5
UFSqVqSAvOdCzUaEnesieoo5GDnE1TYng5w1zQltV9AI7eT1fen63rNvTEqD19fzwiXJMSYlACxD
tc8OpAlv7agZXXuslAdpBJtEXkV+9lF2opVz5gSKkQ2LaPNO0SAYAJVxVhPXFKf2Xdlqjq3xLEff
5PbQDd+vD+eSCYvAhjSYya341pdx8iLMjBIi7SxFs059TED71v5eh075upFLgQyUftTFmTdD0Uxh
m7hxOsjIuDa8CbUNxLJT/Bl4EPrJK66VksjTCtbXbV4a2KnJ6fOTgWluqpYl0oZHBINROdKbrv6J
XEb7yYzjrFxdNyZSX5wdcsEaigSTu+SQo2Kx3yDLvNW26mapUl64bkkYlmhIE3zX4PWJAZuHfzQ6
WVkQV8H+rqEjUDgzL9s5v6UJN0/qKoVUOFiKnttVvbduumZlv4TfnFvjgBDDTylcGUdnJsdyaXiT
v4KDnYBX0QS35eiZV8lubN/r6nCD4tcKepYjTOyP12fx/Dqn+qFBIQel4cQ4JYytgUdBgvi0Zj8G
O2VX7ur1/4bV6oITfmdGGM3QDPAHD5ipC+k+a6KP0A3OTJi481hhCEjwE5qMKg2oWOFoZbjWdlIr
O1b2+IRU4EOX9w9qKcO2irKqHH6VbbCFCCKgoGKuwV7NbMjzG2CiBQP354AP4SEvTCW8OHBh21J1
LLrw0IaPeeTv82zc5GGxdKt6qZf63JDP72+Ti9TEYwGmN7jH3x9t9KMis3dkBLz3LRmDeIVsWYjG
0aZdj2v4Dj6Ht2g5pdu55sk3iMXpg3aaa3wyDzJqldx7QnbEG5IYSsuxOlamdTDSYa2Y5c6wk9cx
6e4l19wgAoH6cnWHwO6XpgoXNnz9g2dl6BFbazk0kMSW+geuSmT1xpvaQEt50rmnsdxBPgM23V9W
5G280MMtojsQJMsq/+pXylLpPtRdsmgi99lrJRQfv6f5pw5BozwbPoCrOgbkpNEB+JBZcyGocCTf
NtjETQB5kAnWX0R/NIaNCETUTYMOUSyD57rtQH3MnMgzeAtzC7ctVWLo5qZ3tjC3kV9FDioQ1dGt
s6pbl4VqrEt0y4k3nchS0Ehzqo9DNEDFbvqwhSCoGz7RYYoCtBQgvVQcadIqFhLCmWNR3Gp5vM7r
uijW1z3Hhdng+pe5l1UH4gbxJmuDQfXssS6PuaJBqjmosN+j/EN6wwlmPLBg6s3Vn/rC6fOTGyzo
mgKW9c4/BjYpU7Jk69HIfgRq6c2EGUJI87uh6TSBrScPJ7qQYFTkISoV+15V8mZvBamJvnnsfEzg
I1jmyYhumVXIM3i2i6M7MTr9qJPREXM4aAco/lEJQ6g0lfHQQ8W9Im0/lx+6NDwHIBHgKdj4zt5u
bcotUIaDjSauBjRPR1Icyr6F6fgokMXWvi9QsPpLu+RtRk9NCpsZuR+ltBDQOYZSuuei2UlNvmnl
8q89ZCYzACvgXSGhTzlRrEjomTwEOi+pe9IdKBlUz7FJvyXCjK7szDxjLizXO1PCiBK1GGonj1mu
iH4Vzzs0RbHJku71L08c0SjBKAQsXMuis8mDqNCrMbLudcR8w1hHZzxHEWKuSCHcIL9P3IkZ4dKM
6OQwIOnxj7Gqb7qy35tBfkgblKDQSprZC2/IyZNb480YuQOZDAab8Kz5K+2HLkot0ztye0vubZin
0ArEFBKtRd0EvrwFhVu369ivPiUhfDof0knQ4t6Krb5bJ0Wbp3TTmEO9rZHFQM45lfXwhzv4zkus
xmO9DGoTYU1Xkgu0HXqE0xc9IBh/HSp5VXy2o77Ptl0CqSYTmhbAYbzQTrd92enR2vXVXFlBO2jV
z0U/uPeQB1fFypKt6Aes9SjWoy2Xhwt4bOSvWaXHzR7Cy+De6o1CtlDUUSxpaeahKR0Cp0BhLAnr
/nOjlI6DSBNluQUC7ZG78Md8/OSbUubdh53fDevI6ILxLkijWrnJfDuUw0UXW7m2VwPfLnZpk4f9
d9nvMntRjFLvTBKxSGIjQZpnGzVzsl+mK3X1AiL5wL1tFBv1jUVRS374bCARZ+/Q3bXMDw50yPpM
sC9Edawnj3nOm8kbkBqdM22uE88VyJP6iuQ79zjTpevlyzGa8fwi/v/NBGkX0wLAOnVXCftTdVI1
yPR8vK8b6V5SigUKV+vaNJetMsmuWx9U81Nex0cpnG3EPz/ojOyN1Jb4G5C+cNC9Bt2Z0AX9C36J
Bt0uW0sSqUDvETWltRp731uP1HD6ErbfXDInRSRvqjJadtJ3wJx/2elM9RLq4eRMJ08n5DB1vVKD
tOsHlMzpSkYwsnP2aJtfdznnvoDihKmQwYD1CV4M4ZrtalR8YkR47xED3jgNcjut/v9Iu9IeqXVg
+4siZV++ZunuWRNgGAa+WMCFOJuzr7/+HfOkR7c7amt4lyu+jESNnXK5XHXqnOdRNz6qpWzyf2dv
YQqEsMha0UL2jEvP0dqyHtMR61ng1rkzBhnewqktYcPb8U++X6jYGQBtI1u5tEKmEtjHBi+OpcYw
vvkxhfTF7S3bW4eO5AfpK4e4id9FXXPmbIQpseEdW0jD1/bvsbMlcVN4o/EzwNF8YODETaoCIni5
DA/aY1B70paYOj9K5cemdVGT9hip+2KlOkjU+6hk739dw6bL50UAZ8HuCVuX1y5d1kbXY6Q7pCh8
z2DAAEuKZju7xyMIGtPYPvwtLEzVFUXXh0oDi9nDCDTi8DErJD7ND+nllYOqkY5yOS+pgiFTODh2
v1VuR3IrtqfsMGZQHXaMpw1yeqYBUSGljAcqCxw7q8LshseDI2bAkMdffq6hHm2jhwRd3OpPivlN
nZ+lVKnXjg2qub8XqVjT3PpetSHRh6d0NZ+arf+m01RW6L+OBrCBB/Uf10YjXFhG3pbNMgy5F1Pt
N0VdL4NI6vDaTXe3T5DId/K/ScGZHSHCOwPFaFJuKjGf6W++pnqD7mhimHfTQxuqhzJaAXV3IDWK
u3cOZH4uNt25eczsIrqDpAehQqzbdi510TPK02Rxjtr6zO6cQ35ww2H+Zlngtc/9BoQTMvTJ9YnG
2wJXJv7SMDAunuhyxF03QmAzhlSxX1jeHdXnYwfKcrd5mekabtsHaMy++w4BBgQz9zDIG3Bi3y2j
c+cSZwLV/PbFpWVAujTIxlli5dptDA7b4k1FSFGBDvbS+12Cj1kMqxOX7VNexnOn3beeDskz633l
Fh4VLwwJfrMR5McKKUmsDpClcwyohOhQrOribrJDb9CB0lh+3PbVnWCCPimPJng8caT/5dqoAbnD
Bjd/Aikof+6/uUvnz00e9lOieFuglx9u27s+5rxZAgQ3jGJCXizvGHTUqxmpUcygudmiAGBWw/uo
BPgu8n4MWE1RNrMssQs8oZlIO7DhxZ5HcL56vzOhoA2iqH9YyVmmKER6TIpXkH1PnZht26GDZKKW
5ZXExm7cNVF80/Af+iX852fZaJ25RbpO3hozYGUAGnOdn+n28/Y69mxgqyAwjg4WAO2CDVr2aP+V
iho3du6PDeQCIcWpD8ltKyJmhX8VDqS2oaUIhLopAjn0tvUKi1QsrlCxj1Bogc61Cgm4Ks28j8zt
rDuN5EZIBqZD2bhz7DtnW14WZCKYRprv21b52g7ba4o+EdTZa2iI1RSk9CP17jHvrYdrQcy7LGPg
A7M7WZVhx2uhA4FUEgIzmGA0hT0qqTUsk2VUscGWhyFvPzd9//X2Bu18BtTgcBDxDWwOlbj81A3q
4aTuiyoujTENeuhhh56ZKWgAzFJ9q+uAhjucR008WwGhFLPiGm+Ecaxga/iJy2GI6t6H+uoRoPbv
0OR7RQcFqm72YT2BJOO9q4RlHmqg6AwfEAc124wqjVLWW6wDjVGvwLMrrY9uniRiX2+miSFuBGsU
TlDLE82A0Iq6kLbvEpST/a77tNQQ3mTSztd18MSXwoXnWnyO7ep14Q50Wr2Z5YmbfzLL5vOIQSwL
QzxBadJoo8NdY2ZPlf5fNbhPtFu+Da72y8wnXL/UVIGa7I+AbB4HbQz695/qy1+Nu8BZ5NBwilrH
KvOE2G+OuoTz4IA+Qz/d/pxiYRenmpvBMwEM0mhlirc+mNVoV6o0T3Rq+7RV8T0BlazfIJ4YOMUG
Pepi+qkMxhpCvD6cdCewyiFZ+y/ENE+eTYzQXYoaws6ykZTrE3v5iwlXaQWxe7TJizyZIAaqp2Vo
53V4e/G7JjBLjXkpdD+vylm9w/p6ABA/QV6DZeSh1hiShOC6uolVnJnQL79iX7F+cCZs72bQ2XdQ
K+gm8Ni57GfjokOSST7n9bG5NCdcaV7tQvjOw4oajAn3kGykAyQncleycTvdRyCl0ExBKmV6HHl3
uSxwdhvEVtM8KUsMuN6pvzfwQdVHsDGTQ7NG6kENQecK7XnJdu6s78IuP89nh8Kz0pKAoSBLbAj4
WvYQOZBodFNLEn12vtqFGSGUO4Olr22B5aVO+eBCd7ezIeiov25aGvWQE7rthjuLclFE5GxX6HZe
0ZGnhG1DqtZdktq1zyAszVa/K2TcPDvODpiihQFhQNetKyhBVukqzVjWJShefc+nFGPWSvZ6eyU7
+wYkJEbsgYhAXeCq9sYgmzmOaptkxtp8bivIS2MAZTqOw6Y9bJ2pPKt9pd/dNrq3MG4LzRh0HNFx
vvQJSP06Dc3sNkGqBYHnySSDD73a3o5u29n7TB5uJYzIYiOvHhFKvxrEciZ0sqYjNeogxeomLZOs
Zu9ouedmhIjhma3eNDUaZnOQPRsHFHDb49REM0iSAZRYvg+BYoZOmL1z8olfBPA/Hqt0y+D998tt
dBc2G3VRY3nGI0g3j9AbfNyqQebs/Ohc1j5ghtsByYMOlWThWlsnq5lIBhdZikqLMtRB5mDpCUgw
805hJrJJW/+vr9PvypbhrnFzGfftdeqEA2DifYt0GbhLsYJKhqxQaZG3SdVoSaXRT1Y/HwqXHplX
S1rhOx4DZ0EpDohSjLuKT7OhL1VQ/89NsjbEb5SHGdFjlRXi9ozw5WC+EVSRpkjuMzkbZbU5NYmC
k6W7D5Q9zxaTeeXerp1b4YfwLPCm6aLSuoQV9Z69pN+nxx4ckRhnPFqRXQZb6c93XaD+kI387y0O
4jHoN6Huh4q3cM/0LvA0xGFNMg0nMrhHyv5jZirp0+0kgSjE8Wq6jnr+1XNzZYA2ehDcSbbF/Fw4
7NUq1C9bvh22OX3ptS3Y6upwO5bsVHgA2zyzKe4n5jjsbcVo3HT4Q6l1qH8pH73AjtFK9/NvVu7L
CBVFKAo/4Dh3yPOQwKNDbgt3pzpmSkZyDTMq+nr0KvNRZWMJ7Xk7D/OMhFPahCpGgRiznnPHK4CF
YF9ur3rva57/Bjw2nDmRDl03rUgxoqVqLFwWcmJsCKdWRnq+56suHnoYOMD/V7MAWaFbJUTsMEAC
lda8+Kg7q0+715VJkq293BlvPQcdXhN3AiKasJ7FmlFYgqHlJ3ZSL9Gb8K0TjTFcmWNCBuoej/NL
9tZAcSaWNV92bj1gPkzQ/4DQBgmscOt5RG+nwsUMVdOQNg/nJiWB0au5rEC3t5keFPIw9QZG8isG
JbeYoBvv5hirAzt3AbZRuvn9xqLW2iRJl8jT/8dB0UtCsZs/yXCVC9u5dYtmF1mddCF9cTHg+xHy
6vfZSfnJ6fq52oL9aXMDD1/zoTvOJ/uARkMoK4PuOSngSw6nItrp2qfOoIy6ntaJMQBK3p0KQCAt
818+37kVvu1nR2Fzs0mFeGOduPq9WgEi/uv2UdvJxPB+/rsKIXCqFWPUothLE43lYoYU3ToHg/2h
0Y9QR/9429j1lgERpKNYh6o14P8i6obmI0aIFAVT9mV536TaM5swTDpWkrLgtctfmhH8wzUJRpxn
F0Pnejk+AgwD5vHaaCSh+XrnuBVcNSaHEF+lk9XMRg9MergNCJuCatWqx3LrKp9MzhACBJMfib54
meQNsBOdkZQjOQewgjeeRBz6VGYr7XWMMBQ1WCjMMpjSOkYlwnfbNSRu4a/q9lA3xn25NgGqrre/
4PUp508CjQ8yIS+6qicxs6inMnWqpJ/1YMm+FsUS0BIIuVYG0N79iECQYmvBLGKKrQ0yWoNnz+C4
mFZteCRe4d2Nva5J8pVdj3RBioTyrsY/5OXxYuD9Hx0FmddiKMHYj/5Yqv7Q/b69azIrwiFbUswv
rDWIRGbKqmAu+/u+LFKIe5Jf7zdkOLwrjfXowJEKy8nqJesWkDog8pqBuwGy2DW0Bw8nebttae/z
4C1loZuAEQWU+C8trVux6dWGeW1GmxMyo++aVUka4Du+phrczQw+T4rhhEsTFh3yVR08zLlPEOYr
509Eh0yf5fwG3Ox4ezV7Hwi4Mgyg/0kGxJQn11Itg0oaRhxb91c6Awho65itb9o5vG3oOoV00FX9
a0jIbOZBmVVthCE6euFYjIfNMO435euGzLidy3tXrSU95L0PZfKGK/wBNX+xE2rrJXi/ML+RFCCB
7cw3b5N8pj0DFqZvcA0CEnEVEpR62kaCDCqxh5+W8yFdZUQwex8H7A18VgO+dpXbO3VtTxQ1OLia
c1i70SelfiDz+3t/jorEF61vzE9gplAIBSbmBzWrQdrrdMtxpB+2qjko5FMtk1Da269zO0IwmNiQ
ek0FF/DsqUgctS3vkbnJVE/3rOB+QisfdXFMSfKfn+UNFhq0am9iNbbd39f6dEz7SdLg2/su5yb4
z89MbAVbW2NeMJusoMOzMFwIVQWKAGr9uH1odtfCuxccK24i2bo0ZLdGWtcWBpBtawGxb07HREnT
SoLnkFkRItpE2Qo5SHAApKmyhSC+fijGaQpvL2UvaQC+Qkf4AFQJjfLLpfR6WqjLhMH8tAYRv1Pe
5fqLC3FsG+AsZVVlyQIPkZdFFBQLuV4snvsmkGjCmpBeIbTxEfli0tE4IznUXAs6PgBgqwSU5sUD
WN/SsAGeMEqZV3Jap+39sdVCkowOFGgPXDQHL5c8DhVwugvGAUlOIrzGAgflDS/PJDu7440wAysc
b8rRJZdmipqhX1hizLHSgLDHJAXGzbbxydqo/f+0JPg93Xq3ngqtStAFDWjTRZ4CYrJBElb3bj8g
mADl5u8L7NzletBX2vR1oLgpGPtVjV7lwy3LwDVq86Bavcwxd7YPKbmqorAMejeAdi/NQR5rMmqi
YzJ2/tzTe019WmVoJv4FrpzxzIRw97XArKdLabCEMGAAB2uJOtQSJY9DUYEPj0O4PKZK0OJG6/EP
h915VOqKAdrz5cxQMMkBCtB9TcemPdhZoD2Q0Au6yLlXsk/tcNd9g6BmoEuKRPur/Gtf8I7JrlrN
6SeWWBlUs3tzOWnp+PP9UQTlc0glYMoWrzdhJ+eq2bK5HmBDm157R//cMu9RncmDoQxHreolkXHP
FVFpdtBeRf0QdYxL3zD0QekJxpeTtl19q63DEc+Mlui+Pv26vTD+i4sucm5J8EIMm1Yk2yqW6HPh
o3XgV73pg5U8ytpPKnvDZoCQXwbv2HP9c6PCbkImdNYVFWPpTTo+TJiIZm7jN5rsvbi7ixgghptD
hhy38uUuNs4CTlIDZrIlVpw5WG09UvU2qKfftzdxzwPhFGg8cIpkzGleGhoHMpoYcWIJEE5P2WKE
lmtJnoEyE/znZ1e/S3Nw0RcwsW5g66qM6dFEF1pye+0YwYQOf1kD2oNXp7AOgOp1wEMR0dsxC+r2
bd0k+OydL3JhQFjFpMzEWgerSgz1tTWre7BihA4Zo0pGKr3Tq0FI5Z0ufHy0QcUCvwXE/2CuNp7N
ZQiRrcmfX+1gBPH89qHqI+Vb+cwidtS+3naEHce+sCrc/umqFNpc47GO+aawGqcjajNgUpSR1O1/
J86XDbAt3gDC+UkXj+a0M6vEolWg6z1aM+E/LATT9zg5KHhcgf9WA5ksOMH53e5ELCsfKSMf5rSR
PJX29gsRFfIgf+i/xTdt1iwGaFJwsWfL4OfgnjEHKEgMsvfM3n6dmxH82vZmknYZzHjgnpk31M+l
RaKdvI/fDf+3EsGzm7TWZxP4u0Qpss9AroSYQbwvDP2Q9iDsBDa009BH80CkuYzR7W+1d6hA/IL+
AWjwritEuVtbEOWYqyRtE8XpQtvIfAPkiLVUUXQnl8b0Pp5rGOREO+aq2JGXtWU6tMJAzlxqn6tu
ZepjsbaZGi+G3bHXzbWHH91gTlLlnx3TSDbBDIsRCxUlaOFklRYkK4pWrZKipB9oD9hmZf806XKn
reUzGrOyTd3xTAt8b38gtyi+iVhzm7kZU9nCN/WVdUe7fmmNz7e/264JXpzg0RZ5oPDIGtigL8zr
qqS2X7q8O43qoVYHSSYhMgjw7Iz/85xhH4HwioxktPXcqoD8S5o362eeGKfqSQd7TvaiBW0ip67a
ySf41YGUUEMTDXQ9l/dU7wGHPgy4cwHgsZ4ybejuMWeUxSMmoO/UatH80dW7AP0EA0Mx9B8QG1gu
7nreXuL8WcI5tPuh70ASXAH+Qjy/H/QUw1ub6lPFkEmY7rkk7nyEXxDsYGREWCoar2sBsE2VYGIq
2lCDh1Jk9zBq8ws4WH+PmL6SXM97BvFAAcAPDCWu61w5DAZoNYqDjtrsIU8b3Sf1goiyaveTZT1W
+jBIroGdwInN/GtROHUmZs1GTJIgqjnVEYKVR3NYJK+uvVPgAquMmREsCeWTS4cZc0tfekgAJBsa
m12HEv7rJCNH2OnpOljHXyOCVxhuOlsZJt4S82gcaj0uR79+csMFqkUz5FHr5k1/kNH97u4dikFg
rUJ9yxTLgGZXF5udNvDEhalPeV60L6Vi/oMVjvSCwAC61gA0CKlAmTZ9MbACQWQaUavDyfjWoLwr
yWt21oJXKkrCLtfVueJTQbvF7srNLZMFQ/q+0633wBtLMtwdRwDACv82ptkBhhJPLvKmwRlcGxUR
TXlsyqX2M5aXOLiTbLB0z5KmohiEmgWqNOKeaauVK+UIS9RF6pRlULUw/QV39O34vrdp6Mxi8B9D
noCxCp4NvSoyrINaJn3/a3XciFlt+A8WQD7Ds1xA1Ay+0LNHAarzlTNbKCJBXqn2e1acmtp4/f/Z
4NnHmQ1zbdyc2laZDFT5mrokmVeZlvfeRhk22FY4/Pu6kd2WOsXILq2SAbkSQGnBnMkYFXdCJ8Su
UM8EwAJPavFbGOs6FaWd4uHRfNXbz9ncn1JgjCzogYLq/v07BhQ2bnXQj6E0xpd7tmOgXOonZLVl
UrMvc9sEViNLTnYuWdTb/loQvztOSWeytUyM7T8UGwNlpEGakoO6sYC6X1Heuh/U8R/O57lRwRHW
du7Ykk5lYjuf2ulxNZI2Tf5l51AZQLMVLUIRWm5loMYzhrFM3LWKFAh3U9ng/146BKI01FUAhOTI
EO4oZx8nxY+afOpAYfa7wYz2dwcSB+RuNXwH8jNBf4cxBNkluhduzk0KecI22Lmj1zCJWh/IS2j1
q5sk76i9C+5iWcI1gLYtOq2Aiye09r1PABkfaNh9aaJ1DDiXeBPISS93JvGAJ/i/rbzqFqJCxXKy
4Wtlvy3fLkP3aEZ5qATe4k8B2uQbDFdhKmXb3AsXiKcYwePKpVeCTgOzmFK6WCuGEaNsvfN6GVZ7
f2ko4vMxbg6KFHx9mtp+wWEqE/NJv19C7bH326Py3JwyKOThrg0h0f0kg7dwPxBKcbgn/hoVXLPM
tgyFNxhdGov5wDPca2x9hcb6GtDZZj5d6RROimcfb5+6fec5Myw4aFH0E53AFwdcK33pXrq4PhZH
+9P02vkMErhpLMPr7p/CM4uCuxqstJqi4vuLfGyI84OeeN+2QLlXARsCT7xs1mvPZfAxMZHDx0lA
P3N56guNFGplkiKxO1Akz3jPoTot2cW9z4eQxQeTUbe9yircdTPc1nQLkCsNd1m0PHSx9shCXgNf
PlhH696IlqfM9UEGJJMU3rvdQHenuZzXCV4v9O3dHEPkLlOKxLIoZrfqo7q5fj19JcsnW5El7Nz3
RTfF0xjpOpiDIaYqpDUq4Bsus9BIrb3n3oByt2pjEpAEDi7u21u6FzgBE8ELGfVbZFKCX47lXOcO
6I2SpvUG3ysK0zf0vPN1skri574lcAXyMU0UGYQ1edVSOqsNS06xpo91ybzUXyeylj4YRpov/7As
tCSRG3CwzZ/S5dkVpEB+RHfHAhvYNL8ogbri1jefPat8N8YZmfqZHSGIKeaUzoqeFYmqZJoWzl7a
fSPbBr6BpZwMmcjijluABsky+MQOyoaiDJ5DUE0ZMBWVbFWe+jMGhjutBB8u5CUGaWq94/A4ZDpa
mwAqGcixL8/zCsLbDYD/IvFyEgBkdKwrxTdJHayZ8+Dq89vtL7ZDK4IezJk9YSuNQl0Nd9yKZGNk
hqJKdSJjcdry9EDKMczzAVNn9BEMMNGSy6ZDduIKbAMlwRleUdEQXv1pRwfAMLoiGcjqc8LPubFf
2z9EXpi/m1Mc9vJ0e71739LFlDtGpvnZE7dXy23i4mIvErQowaDiBErvPmRFE1FU0//BFNJkXqDi
lT1hdc7kpdsELack67SoGjHG96Jo9rGUkZXspMwYxEVsRFrJ+diEE45RdpBcFVue0P5rni6HCU01
1NYfO7X0jeG1dpS3ZbMlncmdsIIHN6j2AJoFnkbsGqau220bVBsTp/kwz7HXFb5FJd9q5yic2xD5
6nHpkSXXYaMfflbEDYb1x7x9KTyQxEqv0R2/uLAlfCzD6QiCImxBASPSiyUqMNY8mNlDLpsu2MsQ
LkwJlad868EbPcBUfrfo/viMLD3EcM2xJ77uqz4mqSWv9R3IOPRu/34s8Q4wCUX7d4HF7o2+DHfQ
IA+mH4wEJbKFxgfKJqAn9wdmSpcisv67fQp2HQWe6SCYgVhZ7PeS0S3NBQ+TBHLoa9MPx3lbHkxM
gEa37ezkQXiQ/rXDY83Z1eOleFRObYtdZRiEHrYsv/O8opK45F5CCdAY6rAgyMBYuljZ7jy7IbM+
4hlSBvbR60LtpTyAf4sEqxE0WaBDI9xT/H945KN6BLUIXkpEgsKPytnqslFN7VmF2aKuF78ixk+P
WD97T3k081k5qKqUu2V3P88sCvvZEDwe0rLPk3n+sdkPLnm5/b32DreNLgSQRGiRIZBcrohVpsqq
nmYJ6keVb9ZbNKcg/2rVr5hCfHTVTPLG32ubug4iJMi9wSJhiZHfXPMtBb89BZaDHPOfbVDVgQnW
chZgkrj83vko3f8yyYMtm/feOwHnhoUbdhtTNHZqnSY2oK2BSbT1yIz+GbKNsmGGXe88NyW4ydR3
LiZ9Tc7Pq7oB+Y3aSeRF7PcEVsOfrq8+qieivj+Vxb5i4AWEr/xLckc6c01FAVcGxhQprp/Fpyom
lzgd29QOMlDWXojGexVm+PzL1T1nFMpC/vDT6FXvjwbm9Gbml7bra9t0vO2c16b4rCBYpv5otKCD
dbkma+mawaUoArF6bXyqj9Vjm83rI3Gq7TCl/c/b5q7PAtBdIGXixAMu+PUFc2RecwyndEoMOtVf
nODOT5vmnhJahKs6j/6yjXe3LV77JEjEEfSB+cd41hVDsJOq1PCyhcT6AsBAYz5rSxY5U//uPJ2b
wYgsWFt44BIew5iNBcvx0JGY0o/gnc/RoE61H7eXwgPR5aMNiES8D9HLQZflCtvWzXOalV1P4oJ4
P2oQdE1WEVV59ls3fnTECT2jl3jHTg0FJpEzW5zfHtgwIeNykGEhn2UkHoMxWiMK9AWQKzQsggFT
6FWC0kJcPskkl0XJC/Q7L80KJw2A2HQlLsyax/a7d0jvQXUIsVAfuIKQBbIrZyeYwByfSMfoKtS/
Rf6iAqU9vUNvOjZiKEsbUJhyQ+TmixosqLxxjMligCNBlqzw9Ofqe56Z5T8/iyfbCG4yGw0GsGBp
BzvIIjvJjtpxC+xDc9QMiTlRE+V/N/XMnPAtZ5VqpdvAHNdgAaLlgKf4OoSOfuc4UAn15wNXlh6/
eFjrxywPDM3f2hPyTxDp3XbknTTtcsOF71sO5qam+p+VL9BmwvTZL+MjJFqyOYAsRFSFSkif1tSn
aTQwSRTfiXhoUKDLxjFe0BURbENJfmnqpSDxQkjkZF60DNXDMoM9dJVdGH8g1uIXRimJd8IQ1q5K
kGZb1/24eF48KYpqPxT5kC9BX7OZRi4lygnwAdD/MsQ/xQe+ZANFnbXqX+zOy4eToUPO12eZN0y+
Pc/mEGGuulOjarG6Nkp7POAj6EOM9KPCkH+E6dy1RqAQIPK/ThrTphDF17yNql5p06iixrYEbZbh
89IhNX7M9dSYT+XQm2uQqav2YTYRX3xqoBkhyUh2Xe8P+ysmdnDRWEJioG8YS88GCATYpRZNRvEw
pOSFbv/lhKtZr2GtoNxcLAfL7AKSf9PH+kBJ+9vwQAHQFcdGh6Kh8R9RWwiW0XvFXIJplkkp7sY6
9EY5NSFC+BXSUBlNZaLF5sZV6Q9gL0vADAc5tuI4+Etg4Vyi9AfZvvKpO9w+DtfPWqCwuGIzN4yZ
IOHuGCa6eG6WuzEBVrS0/akhQZXVgU0/E9Ic11ELNmOWhAPu5oJreiiSYRQPLahruqnay7yJdoYX
G6Ua5BOG/SbDJJKVXV++GPrmoCZ0t3kNUHhr1nWtkClr8N2JMcXd0Lggg3chWBSkFSOfbm/jToEH
lX68u2zQM4EmSoQXVaTP+9KsQQjNVH8yiK9WcWGMoQVBnbl6bds3u2D+aLF3ox+QX+DuAFgFeBnU
Hi/juO2OGi5mD8Pl5ham3S/W4sUEtrjby9vZSy6cBREZlOjAdyaE70GfjbG0czsugLNFJxQaQZNf
Sgmb98xgQpirCwALd9W+A/anzFpFs2KD0gOII8I2NyNQJEuugF0z6ESi2AjXv0pxZwjepN0wWHFv
lGHWonVff9JZIclfrtPN/0U68LE+0M6KT3JrsVECawwrHr3Wb9wPrf2jauLZ/Ax/l1wre6aQSiMH
BHEw13S/dAINamHtClhsPCjfVm4td31jeh679rAW7fvPFZ53WJAJemQED8HYBK0VawWNTlzWbpCu
a2ilaTxZ/efbLreTGEGH5MyOcFeao0VNOvVWPB22LjS3gB3qkRdxfNxaiIdLiN7gYZRVS3desLAL
jjdkncAiQl3pcjMhB2x2Vd9Z8fITVNrDox7okXYi4fY8/xxD9jz+Vxx6Cax5zyPPbQrZGGZ/6wbq
bVbctq/t+lVVOz+XTadcB128s9D1hwgQuNAxpnu5rs6pCAVDMQ4XQAuj9cvcftz+YnteeG6A//ws
pVQzV9E3Wlhx59Gg71TncQU823fngvp2t7xh1FpSHt0p8mFNqHmhB4JiEbB0lyZLJ+uh7kfMP1yu
JrJYcuc9D3AQ5Vgdys+15DNJ7Qm+Ac4ywLNTz4zJtynk+jVeNN0bR7z5wzxKQ9mMq9Se4BcAGWm4
hbE+77QdUthjX1orAI0UBFrZUYU+uzRT51t2eTdfbqlwvFXSogiBFlc838+R4rNDTv3qiap+Mz6b
dxaArD4E6E5KglyuswLH8NUfiuRBu3v2z7+rcPbdPoeMeod195CHtx7Blh9uH4cT1zUHhcoHgneB
7NPyT3dr3fyInnmvMmwTY4iwMbNcsK9PWh/nVY/L3FAo/Q5dnTowUjUOqy3Pf5nK6n2dzamVtBF3
eDIud184pKOlIJOnCnfoCY8TSOusx+UHMXyz8Z0Ik5QARJRP6gM2f4By3XqCQkjUq3JGmZ2IxGMg
v1VQNbxixEoLG0pwbOVfwL5f78mxD4wTDYdTEyEIogLrZwf94+0AsvP0RhaD+xiGOYBHxNZQm+oq
I+CfBW9UqIKDyMuD7DhE5qE6GOBillybO0+DS3tC9VXt1XnhpVNoh4EHOSgVnz9PCzyN/DImiZ7o
L/Yn/U25Hz7oD8Un0Bn4khXvbfP5ioX0rcaDwMtBu4FLTnkz71P1lJ1AOnnKf7PShwaEd4/KW3GQ
Vh1u272C3nRt525AhNqxkYbdoxoB6Y8V33Wn+Wf3Oj/2CdRSH2Q9mZ0LwgDDgQpCKwAOAaW7PGIU
dFaO2s12nLLNNCJ3pSwPIDVJt4PZs209uRjfn04uOLJlrN/83AinGw8NTqvKiQ/Abn9puiaQjZ+n
VY8ho8UeaT7Rh3YkZVR2LIt6z5CVNvciGMANnEIf60VmLlyGU78YIIgk1p+Cx3KHMIq6lRPY/hqi
wvLkSUFNe18UcpDo/3BoN2j0L1fo5UW3drlnxTmmN7LyriK/tlbG8LaTQ+CJ+NeIsKpuwSN5HbCq
ajPRirS25zF1ZSj161IjgKjQzeHUS0BTiGPBICVyoaymgoVaVT+mpvulrqr70WseVRAK+222Nb5i
GDLd7h3nBDMGOBoxvstJ6IWTmGd5WmpzhyqcwtS7LfeUA3OL4UdbGPYDdFjpvWdv+vfb539nPznc
AUqvqBBD4FZwy8LWttrMXS32ppoeCBjlwrRsZQO2V84PLWu4BdgwkLLjUSxYgd5rphSdu8Zr85uC
N2vM7mdriMb86+3VXG0ht4O1YJqBUwWJmXOdz+WilHSLmfHbACeRA8F1xqCmBu1VoNyj29auHF6w
JuRGHog8twa43Njx0BlUej9bvMehrX/9gxkMsqGEYIH/XXz6Zm6mEHduoBzSmsVRcbf8tBo25mCa
+d0IGKwIj2vgJTB6iHeccLqUtVezylWmWFFRNCBvWwOJPfXbnMkk1fe2DvokqDTxsSGgQi5jRaU7
2+CW6Ry3U3pHBnpcFfp5oJokm7l+SoFcBORi4KWzOCJXdIjJcLNxmZkbDzq7YxZKZ2NJfVpvj732
dSvNA13RVc2/zMuz0rrPdb/EtlrRoGVQvCxMya/DT/DFHfDnt8H4EJCsFgKkeMKbdqgrCJvExWKH
Rdk/rdNDQ44DPLSwMA6ruRGgw5Ic43qroXcMWXV8WOhYozlzudVA76dtu7h4LRdqkFHqN8WXUpdl
MrtWMLqHLhNqQDiCl1aUyfUo7Wb9j1yPMUA7vgR9o7O+fzFgkjIgDgraBpDiCn7DOMCowTrjHHLY
ZKt9fX32Whl46Jovy4RrYuoFVJ5AKyGUXK7GXdMma9mkxVjpm9ZaL3bjHnTOK5WrhwJ8XT1Y/2q3
Ww+gHjkujnO4feSvL2/hFxDywhYjMbVhlRoub94cKcPlVBzTpyFy0QXqnqyvisTidbEersFlp0CF
ib456DAvlzxm6wq1sKXCiWxCahHrOAyFMvnOuMZ2P0VKm4VbURw6K4UWjwv2rqLBSRrVJPfUt9UB
2n02PzhjdoDo6Jvb2BOQjmrmT6V2KAtnC+qOHoaGRkZaflzX/MB6FmUFeen7JaxZducWRaAMi/N+
jwGmFCBr4K3xLUUctG3VXbuCdSqe2QYJrdIvaOXPMmmOHfcHrg3AFAcULRioE052YQzdZhcmhkh5
4QSiEsT+iG257RXXRpD4YHIUHQROKO4IJ3mpJkNXqmKL4Z8RCOXDGoegKerotpnryxpm4PTQu0eB
EoSel54wN8igm6LcYqv/wFJQshpoiWUsTO1NMtl5lWeZl5aE0zzlAM65G+j+S+M/N3vDuFlQpx8b
DaNmmY9ZWdlbR7Yy4cKuIT3RQMYBF3Ya6QEmqMclaH7kzHeef9qQXPWbZwK3LSLwjucS439ynMvg
j8ViYAtXEf5cjeMW9uQqCi0rdHWHu/o+u3fQ2XVf1Ni8Az9q0J06xze+DRH50+d1Pxa4hU7qQ4v5
HiY57LuOhIPOmbGQjYm3rzZblWOszgoVqtqfJnR+8fwgZHn30eMr/mtG2O7KrdrZ7iAn19b/WQBL
Qc7ZnGQPgp1QCSt4UaGJhOB1RXBujA1tVGWEXl6rnlAfi0EIdWeuI7CR7YMFhvpqGR9aCC4qVPc3
dQymwTpUjH52VvV0++RcJdPcn8GWiiAADD0K1JcnBzCI3CjwmIxLLaFa4Sv9+5/r/0PadS3HDWvJ
L2IVc3glOZwZBY6iJfmFJcs2SDAnMHz9Nlx31xqQd1jy+tVVOgMQODihT7dgQnDTULVp7WGGO3Ma
yy8IoHwjEmenCnpNd6UZTVUwikKgDZ65D9K0uMtZfqjbtzbXfBbLx8sLXtZLhJ8j+D15TKZBciBW
KDX2Qy0VvtYDd0iZN6WW15qWD5ruXZrJ+66FMHoUe1KqbfyG1U0HaQ8PWuG3xP7hbEVDpE4tYv6S
uT2IqabC8TeWuXJhOPKEvyEIcRZxcewMKqty2JAUN7pXguSQojakvlneEEylGx/G2/hqq/a6TGYc
ICmhxIKCOR4uUagoYQgXpQx72yBjmkjqkabflXPsz1Xm5lssOoslAlbDW5VIn9CTAmb6/OyCTJyC
MAq+mOiSy+TJVY0CX/Hp8k6uWuGSGKAD5dMe/P8/1ThnDQQIzOxwQ6ono3vs2HOabQTZqyYsDMpw
nBBALdq5iSlqG8nUi/k0Tb0rj4anQSgLdGIbzm3xdfDnAQ1F5oy4ApmzYAaSRCA+oMZ0csCKplrQ
5LEUFxGIL3fUb1R1oyCtLqriSBmAMec2AUZCXHq+LJ3RLMuNYUJdtji24UC8zNzP5UHLXcvTXTUo
A5t60l19yj9QPiaxi0EdfaPdwa/z2RvGfwTavRziC3VBscesQ/k0U6Qa3kc2PcJH+LPiCEFdv0hf
nU4LItIFZl+8Xj40Sy8jmBX22piVKqKZPJ3io3llHcZD57a+ChmQFCjcrUxm+WHP18j9zacj2gwF
M2oTYoadKvlFk9/y6W27nQ8DPKuTbmlHLVNUYXHClcisVOnpROZT+xsT0GriaRi3wmduXO23nrhA
p++TwHiTNz7lwm3+MctVLRyuu67zWOnTMvMBuIuyVFFzBU20hD7O9Hb5q63v418D/P8/GRjAPkJy
Z55OtKEPfS9962xWu077YWJpxhxtxJJLVJWwIOGCZL0N3XKCx7fxo8nrv0VXsVfel8/OA4DvV+or
NKu6B/068csflxf6X77g35UKjyCz6ezMY4PjeZOEqGSH/TNvWXnq0XStffeAmYn4+5ZYzZZVQwjT
IUY/mDP/gPoeGGClPcxQSwAOuDlI92P/QBPP8Nj+HyjM/+yzDUoIwIGXg4h4IpupRRJ1Am0LBCpn
fR+P1UvD7C1CoqUjR5GEE0MgswKJnDjNMEpN00PSWj6pyUsLioO4+ejnDbe6dgsAT8NKOB/7AqKT
ZPMY6yCiRXEEg/udWX3LbF3aXT4gi7QDO4bXAgVQ0As6CFHOb4IZEfTtKhN5dNUd0jg+AFdwq8+S
N7VAOF+2tbogGOI6pgBUiVX/bq7LYhqs9DTHtPO7NrdcqsfVRq9y9dPwiMhBBU9flPqphQJSwjKU
JDXjMCDWLitpN9AvlyP5xnH8LdgKEeCLpasyrS0zNxS4kPp+NuvrZpgOxdS51vB0eddW1/PJEP//
T75qVuwpA+tpdjJkCiRYU7jJEAdZ3P28bGf1JCAHRC3SNAHKEU5C2Q4VsG7Qm2aD4Q8G8zJUI5Wk
ces89i+b4u5OfKr5KCMv6nMpceHN1Ow2Voapy0+V2n2PUI/ZlXFzNdRlMOV1CFW6Q68hyrtsdHUf
wRoNkDu0fsAhfL6PYOkvBrWGJ0znjnmyDVB9OSARAu38xglcdX/oD/6fKcHdMznD8L6MZ5p3an1Q
5lvX1GcY29euQPh9dSg2m7VbixPcfJFzR8+QwCsTpo9sB3H/YD4D9r6xtA07YpNSbhuoTBGUeaL5
u9E+EvPBtDYwe8sCJ79ZvFjKPThaC8KHqmuQg9WoNZ/6qlc9Vkqqa/ZvVmm65VgejPm9n3+khR27
MyJbLTOf/+GcfDIvfLyslqKEYlDnpGs1uamHkfkysZt9kSBd/P+ZEr5aM9RZrzZRdkLH4RiDBXoy
+gM4qA6XzaxFOxiF5uxPaOCaYnhejKlE+grRThe9dyl/SpSdNVkersmODBtuZPWEwL8D14cyuCX2
EWa9V2xqs+I0IqLKRhRZCSaArK2BJn3NhaD7iVWhY7EoBPalGSt1HqWnKlIpJryjY2F1W63BNSMo
mHKeCkgxLQg7+9gsJmIhtbaywmWWehXX0Uaou7ZdJsehg/fPXooYI0mzk6gHBFfRfyoE0P6mCvSy
3kgI1xzuH6JxPL3IcE2hmCkbQKhiCHI8dWbywoz4GYNfL8MU54+NmmJ4aejNJ3WsNsDla+cORIaA
9IPZFh1Pvr2fXy4zpmgNs/FEqPyotm3mNjV7sCXzTpOMndNM5sYyV5MxXmjBNDCHToszUwkEqDHV
XkxwvIBOv4Et+2F4tV0oMnrVs/5w+VqtPZj89PG5Vsw9i9X7aOhLlmtQOJYUINGZ8Q0q86+lLl+N
LfuHU/LZlOASZ01J2tkaEQrKd1U3okcNCKtK/csLWjvun60Inm+oDI1oINI8kek57YBpY1tjF2un
HbVQtPM5EGMxsZ3Z8VRqkzmchjY33RZ1ymOdDuDYc+Jif3kxq6YwVAamdqAWFkyFBW2aRrJ1djJL
+8qZ5kAxpWvaGrt/MAMsFuL0P4BcIdMpMYprVkM2nDIpbQ+AbRkuG0m6cyxiBpdNrX0edHCwHguF
nUWVxZDMNIoahZ2S/kcO1Yi53II3LnH6eCYQ1WLXwD7C6UfOb2xMEz1pmxpe1SbX1JKvpaguj1Os
u8NYVH5SsvtyNgOLjCdqRRv3aeWLwTjq5Bqmm/kY9blxCnVlOQdE9pRgpnIemF9owMeazddPOYIK
3FfF0tB9E4NPuyDNkGcZavFpD2Ils/g1Y9xi41utruWTEf4tP7k+iHuMfOgQa8nst6nsHzBlXPiS
1GxUFlZ8EK9YYpQDPeFlz1ktbcgvJBVG/ei7DiI05pivkt7+lKj6L9v2yZLwdRqJoZo/WOw0pOlv
tJ6pa1UYp798xNeWAx0oqJRDMxIlUmHbZgAToM9K8G2m3GVS6dq08VSlwWhKtxEUrZoCkAqlQhMv
u/hUzHIL8p3YoqdevSfNoR7S2yb/mBNnw87aSbA57w3HN3CA+flJMMZBwpD1RDG7hOPW2UXtJRNE
paUy+XV581ZuL/AHHF/EnR4U3ARf1FlNbVgVq076VCNonZusdccBvDEuJBLSFxpN9VVfNvqzbZAa
VFAxqjKVaiQbH3G5YqDTkEVyMVyUhEWgTj9o8ww1kBH0JjfMgDLUTUTvLy91zQS6KfBRGmJA7Oz5
pipDq0eWZJenlmK4XHP2bJh8Mg4b326lbodmNuaVMHADXObCJc12pzl0NktAYI0Ao27ztZZgzuIE
lprU61HmzQOJ7tP89rGKD1vco8sTCrwK9KK4P8SsheioVLVrEXfS7DS292YXp17Krnujus4H5+Xy
dq5YAmzFxqsMDVB4YOHgJJbBBqVvp5PRpXtWvBram2k8x30XXLbDr+953o9CE2IlFM44j5eIkBlr
OTZtggYhCPWeuq57npzq+HUTWAvnWEAfAMPK5yeDZuPcKI00nXoJrD5uabUgCzcyjE7+w1oAx8ZI
B7pFqCkINYyh1MuCDiVCTQA+p6jznGr6crKN+SEVsArA3Uww3YquY1bqhDY5arfMeCNK/AHOY9Dr
jxuefSVqhh3wWPO6KeeIFeyM1TC2qU2nk90g2fHgWqrepXXSWl4DPbnud+qQtBpcqk6xQ92hzI18
1+JyzIET5eWwGyemk4esAJJr47etnEyMf6Pph7zFxkSwkCEnWaHmKqnmu3JIDlmseWryXZu1oOq3
lM+XLgWboHNkoSxjRkxs1WLkTRlJJ8+nWUpPkYxyWzQeQSj8evl8riwIW40jA6oKsOGI8Aa9SbVk
lrX5lFbzrVwOV1E63RrmdFBjZaN+vG4KsF0Mo/HxKWHvIGc701RDOD85zJWAIGHdDyk+jmxLlWnt
WiPBs/+wMUOhRjg/upPUdCDqeJohYuZKI/1Z1FuSs2ufhzsNKKJwgRgxMtVzUiAAQjjf1c2dCpKI
uRmCjLDHr3+ez2aEKKeVJWlWcoOdnPxNiqirWJHf1L8R4X/9YOPp4jkQn0AH6vLcT3VNq+Rg7KLI
tRIvGV5S/apjiWda/UZOzP+Q6HM/GxKeSkKMvldjhFRJaro6Bun1mLpx9TE0bxjw2Hgw1RVrgM7i
G0EXC607sfpTRdWEd9mkmFGNPPQyrwHEKwGG7JSjqffmXpUrSIta9be8bf10gkggg6qtltc/hsbp
XeLM39S2+pAl56mR0Sfu4vZQtkm2n5L5rpObULO7nVIUQSPrgcoYCGYwMbsztS2SJb4twrahuYNx
IwgxwPta/HJ9CuCZFKFNX9YygpgkSKfEj7ToaujiXVpGXl0q2Epn40utXCOUmjBJDK57YBxVwWTP
mmmkmPS4c+RHNrzPdKOIsOIPUJHj9E2Y88CfF175sgQGsLfU9ISZdou4aCOz3DWdogntadA1L1Wj
PN5dvk8r1/YPxhkZHRAwYFo438auHzW1swF8SpQCbQSQKkvTXhsmtTuxOe/pxvlbLhHBL1QlEHBz
8LbBf86nr6bPupKPxIlCte+do9XG89MELo8xKOpYjYFLtKrnywu0V0zCIYFEAtB0DI6KpBU4Clmj
5mN60gc9Vb0JvvheqcE062JUUHUiF/FlDDgkibpoF9WsTG7M1oJGwzSatNtDQCnR/EG3y9YrOx0J
iYcUuIQmZFNLvd/NGplvFEPK2D6ZGqZBpnxAxe2HDqiVup/yIbEDfYrjxCNGlExuDSHWEiOIgP93
BCwh8fhRWo0c7wsoWMx+PGjKi500tkcLXcp3ZieVtm+UhLS+OStNeqASceQwqvS+O1iFZWW3JJkn
gKfyOc3Av4hq384ca6X1JLnqanew6jl7polUs10+SbLlY1a377+lKiRVA1Ib0Imwk9TKdvqMhhCI
oLtBgoCKmSA5gaSg42PuiVl+lHVjHeC48I40iP1/0DLqkuuoamfz6MiMkdthyvusCOokzjAFIClJ
Fyh2pxc5pi9Ln7ROMTyBRj8tcwxUdO+Ww7pAT42O3EJ0vv8BbE8mPeZTUTFMswFpV7oz/kjx6qSV
rR71eNK7p5SwWq088IEY9WvXsNzatQpoQd60MWuBLk6cYXRnKBz2OylKoSUfNTLLNzzB8tbgkUPF
GQBIZMILCuZpzNtkGGacqT5/lefptpT7A5jkNgouK4Ef7PCLgtQU/zTB48Qdel+dBV08FmhBbQUt
iIlHNKn0oDH96vkfYAHn9oRHLx2yPDYl2Gt3wbCDsFLmP3Ay5G6Hua/CTX3puGVT5S/2uSOHTei4
I37EW7t4kRSnBvMZRUlrukdOvEuvFZcMO+dDB3A9RlPOBJcwpxKyIVSR+v1B6bwi3W2NFPJYS/gV
6CHwCSP4XWfRgoFA6qx0co7IMhqZSyFgeyojZl8TneTuOBF6rGtN2ieWHOAqbrXEt6wLkaBSYA6P
kgL7bhueQfv7hgyuUmiuDRGVIkKL1/yJ4H1/2TWunGJEauAoBESCj8kKX7uPLclhTUFPYzl8k7vi
J1zIk6LQDQ+8bgYhIcJpYOkXwwFpj2qiRumJAQ8aYAakCUpMzviOxcqNatvCFEfPQ0oBMGmQfC3U
QBoDgjsFScHY3d2MfSiP16jrXN60xac6N/GnxvPpBYuo3ehTW5BTkZM9TZobGhu+Ae48rfuwRjNE
gTggyZbSxcbC/rRkP1kt44okWlGSk26/5gl1s+Q2wlNzeWmLlxJ0NqiSIx7DFqInJMQfqaKAgt0c
o5BI5MlJcgiQ6FfyFO9iwCYum1rZxTNTQkbSgv45Q7YaheOYSIE9DDGU5NXHYpqu6hgsVmZ/kFrO
n+xMGwnEIm7ki0QKjYIAz6Qd4apFGJOP+qyPwox2edAXjzGT+2cG1wD5iKTYSVbV36AIN361VnBm
F8jc88iHNPaYm+UQhYpSgATdIVB/T+QrR5l+Xd7aZU0MlhBhISnnlD5g3j231DtsGi00XEMObph9
hC0YgPdlGlqoiPEJ/CT1Ck/vriNvsz689l0/2xZcCsVgwFBBDzI0QQmC0CN6oKl000b1/TRFV21R
eQ5ISt2qMYqNfG35VvJlc2wMiOgAWxGT3CYvqNKUWLaZutWxCsiOGnvHg8r50TwUYKne8J6LbOCP
PVSNIaWDsWyRdJ5lKqsrsJKELcY9kubYpD8vf0i+V2dPkmBAuCOdYhezHVdRWKJt6hdDtytkAIsI
ja5wV65zdYvme+3+2wqwUvDDeAXF/k7Z920+9WkUwkVXXkvUQ0zaXZsUP9QIuoSXV7dqDPLwgBeB
5mpBGYaqSE80miAToC9KekKdakfUh7rYbDnziyVsI3RoOEkhYAjoXWnn18EkaW/HamSH+n680Q7s
oIPKeDg2+60DsRQCBk7gsyUhl9LLcqiJAkvZzfTAPsA9J7mtFwfyW/IcBXoPAlkwlntl7PaHeiOx
Wjv+qNeCYxUgBUDjxRphDTxfC6E7O2RgWmm99D7ywT1x1fvxodonyte/HnqqqPJgLBZJknj4G/RL
xkizo7CpW+dQU7n0IyiygXouniFZlSgb3nPlsiEQRgsNrWnoO4jVJaOtY7Ox1ChEc/BGyUpvmL6s
Rw04GK4yij5QFUX7WzgnmjYCS4IUOyS47m7Ro9hjTAnxDKPZmqpVlm7y3JZwUlTgRMHnAFvZUfVa
V7t2foC0A6TNSudGXEOGecDk+2p+W42YOXSlt63DutxQ/AJMG6KNB0TBgiua074yPZmjsI7rF6s4
aOP0fPmCL2Fi2FBMNVpcgoGfFMF/9bHWMPAORrh47Ng/5x5nIlW87BDfb1FzLMMjntzrBhw/Ogro
X5zf8bFO7QYEd1GY2BTVpqTPFc3r9SijKAXRTZahNXMIZIFfxUFBXUE4Kghoe+iklziNGN10q2m4
mnInpJr1cnkLV+3wcWWOsgdLlPCaTrGdtRYkF8LOVg9O2fhG843oW3JwKwHDf6ai/2OGh0yfgssh
klKQsvOXbKcEio+0r9MPkGqVEDFAHvAnXnLD9OJdCSklsID4/7BIznQIdgIZiZcQkPW2FmW1oUVh
ZR/BYbCLQeNY9VviQqtb+deKI5yQTEt6lus6HlNH9THTG6qYtFGq8l++GHqeoLIDd8CCZ7jvKGfn
U+BEDMk5xiaG2UifRbt6glrM5X1bdpO5ZBzGoIAFQScXnNfnn61rkrhDPGSE6Bpq1ypovcu9TdW+
c4F5sqOd3jCrC6ooM2WUrGKT7QepBf2ppBOoql/+MUt3wsXrMHIGjhqU2ky+/Z+OkKbRfG4l2Til
snkL2vbHobOOl00svyBMgCMN1RY4lQVYzZ6ZXGc1M07QPKn3CPDTE+YDQain0s3JxEVwAmfByTL4
rgKMt2AkhGSLM2ayGSbfpMfmqN1kAbmPnuaH+YqG/TG6jq/al62hmuUwKqyiqoQHnGcoELY+30S7
d9IppqUdtgMqHor8hpSflwFv4wr80XQIjGLW3KL72Y29N1Q0GOvfksw8afoyOQmuIoQIuRAlprXQ
cz7/JU4RV6Xaz3bYqTfD9DZab/NUbYQQiyMj2BBWG5vKCBjEZIfTCMIyA0y8m45tUVriJlANAEQA
BbTFdKeZt7VjMwPL8FHN2mU+9XNPPlqgn5OOxt3l87ny+bgbBcsKYEVoCYuBZoHp+3zW8PnAyKEE
cGRAIyR7cpQDNTB42hVsPXsrWwiLQJqpJqKiBXSFRWplGzS2w0hydmlxM41fHgTg83rgnAKdKfQs
0Jc4Pwi0GmfLlCQr1JpXtayOCchTpeit1YYXo/+otS36yuXFO7cnPEXTSGY7BylTOGfVQcoQx+I1
ooOG3Hxr2GXhT7A0VNn/0MMhSxZJR2LTZGoOzdWwgzKmEmgxCEr2rEQDADKytUSCrx8PziRjIilH
nroYrinq2mCxXdlh5WfH5ia7U1we6emQxPF4Vr6tULiymSrHeIOSDumPJYpZDJE5KU3kWKHM3qf5
vlAa0BZc2fZWB3NlJ/F4o3eEQXqUcHXB+cuNlTpJCztqlh+NHnOVie622vPlDVxZDaJSDlaGrApi
L+Eoourq9GY+mCEkqDzspld0v1Gad3u61aRaROfw/BCw4+GxCf8nQlTQ97GYLLVmmPcPklLsh74/
dnHsAwh+nSmmnxXkSY/zrfecO9WzRBWAR5xGwFUAjcFQmeB0mVpKQ1s2JsKw6ii/Z8Q3rrVDd+h2
yAX6g3rYom1d81hnFkUXXEhya9hYKD1Gvxno+oLoaPranvycbqBGxT3WhtNfMoVjkRYyORlgXDhE
ES9C9DRKtVQ18LIqr/ZVemifQaGh3kUBtBnuppvOw1wwOHI3NnfliH42K847ZtDlAFpGMUIpfa7r
3M07xTXJFjpyGUljdQiiUQEDzyWAVEIsy5peb027NkL9vrrp35ODE0DvpNyDCNIBPT+aKAebuSqA
uptvAT/+4unhYtsIIDg/vwh2b4ZSS4osNUJGmatb1zLNPPTUorE99BPZKIKvPDwotf01JtxFEOFb
nSNTI2woenvZ73nY6rAt6xl8Kz+ZEF8Cw6Q1BkiM0ChaX5egxGO3PqaC7/JUc4e03kdIhNJC8hTM
OTcpwDPK1mH9E3Bd2lPhc0JUrytRpDJC7QRYhqekXhODFcDt0C72KCg2dZ/tmjA0iEdTt3/MvkOl
aLytvOx2a7B8fccRiYGdHbdGTKZNljEQCccGGr/Xljx7AHr5l/3rkrz1z47/NcGjqU8x/CAZett0
iRHat/YepNHXZe0q1S7Zgz7qP9oSEEP1iyv1OttH3nA9vmX7f1snwmA0Azm4TthyVZIJQwseP0K7
16z7BEoWl5e53EjwVGDIiouAgVBajNLqljVtWzhKOJgyENIvTfL6dQPIT6BlgzG5Ze7Qz9EUy42s
hBMElnXlV1c+XDaw9GWIIz4Z4Cv89J1QU83Sjs5KKBVvEWSA+ui2nbfmp//UMM7P/rkV4VFv5UqO
W2CtwvZq8rRX6ETbbpe7vS/tu/sEorhbwezKa6TivgN6h3AT9Q4xXAG4ooihQaCEzatzit+KYDzI
b+O9ekqfqEt3Q+emL5d3clmxdfDS8o4BxpFWSlRFOcykcUrAKW7rd3KtvxMU2h/HA3PJMT2OoFOq
7hWoasJ1/0PFFmPJKL5hEg+AmCU144wcy1DyWA6dx2Gn78gVH0BNn0DR5m2LRq8cGtDGYqICMTyC
GrFgW0RtmyZGPoejDfmD+r3VPqBjsfW6LxOuPxGggpiJp0IiIJYRE2Aipk8hKLiaIzqIqGqCyQ/S
xpGbEr/abxWP1o6pjgY2hm5Q++aMkOeXIZXMMgfafkDZO7oihpupuxgc+7zRJeluN3qOr2wkeks2
FWCY4DoAYga/NCDuwuvXWl0/Uykfwrpx5yxof6ue6RkvNLDC4iCfer96iF4xE8Fwfjov8fUtH7as
HyN64pIZuC86foBYn3CaTquMPmIh+RZ95zW7eq9KrvFj+hX5jmft8zsMkRKPhZVX3G5xJi0DcQT7
qFFw4DuGIsUpBoJeSqIWMgvtyDyQeX5BUYYjFqOHjmzN+q7ZAo8uxoBQT+PJzPnnBQCr0uWo78O6
NI/NmFUelauw1423TFe2mBtX7givdfCDhARtcUeUfiwacFLBWO9Yu4FVPTjTlfqbWbRbzQYevZx7
Vzgc2MBUKTAROE/n6xoKpzDqTOrCIp8dEmhtGh0laTLGPZESVT7SYjKMJ5R99fSuVSFKuHVTlzkO
CjsokgH4geOD9P78ByBgcghmPw2E/vW77sWKWz5bD/KdguDlG9upcHjKUYGG0OCSYDpslWNXwrtz
+/zDf3rEkpJCX16FfUgG++RQBEkNKqIJpZJu37/EG4Ouy0f/3JpwYwFyaVVHgjUCZrEkviHGlxXW
cRs/76cQroLYSGIdhOtDBkShPdteWW313JYFX8GGEBvRuASzaMRtBA0a3JyxoA+sq26/VWpdtm6A
r9dRbMflRjqBcuv511HLjqbQytHDxOgCu3k2pnHfSMDYpqPXtODyLB4xChg4EtSnt9gwl1cezz86
cOiugBUHoxXntiG6Yc6trKihJcF9RpJbqx+JHrtT2WyEgiuX8MwSf80+nUEnq0fZ6Gc1nKval2Mw
ibLmNh0fxxgrLOP9yA6X4w2+bcKtxzuFcrwDWXeIygneTFLjJI6sTg9z4uzneALP7Wtj2G5umLto
M4Rb20hwRoIuEnNDyy6VTUhvGqTXwjkFmY+u7Fp6k1PNh6jUxkZuWRK8mdoBmUnbFpbaR4vEgKI+
1m+qqe0ub9+StoN7qk8rEpxWVZWFkpSdxnvcYTp7aHQDnDgRPzl2u/aYXSWPlv9lDog/7hHjGajc
gRZORMmNkWq1A7LrEChhLzFw68C7Q6Exdnlxy8eHt0lBa8cp2jDkIhx7xSik0pkLLZzqj1iuXQOE
bFpfbHyplSD73Ixw5qepYtJQYQsrKHSMvumVoxf5UNRBcYIeun18v1V6WT0cnxYmHHrmlFo3ZNi/
HsBhrXjn4N4SsmLylljwipM/20HhFCpgaWj7CobaavZG/VUaHi5/onUDQILBNwGVqwl7x+iEHqKW
ayHN3jP7tVE3QA7rO/X37ws7BcSBWaUy/n4cnRKrfKNqE+hMdYFN/SpOkp9pDE3870qErWriqJP7
gq/EPAJgjimOxy5/v7xba87usw3hss5jSS1aw4ZCI3vnmBS8auoM2mbZ6UFzodk/wONSbtT5VraQ
E3kiUuQZ5EJRCVPVI6tMqwsNhopR26U3kslSn5Ua/ZHTfGsef9Uc1B647iEGUSxhjUpV0Fpt6z40
EQZrkfFTY/kpqpUwbxr2D1cXvQOwZnHYOUdWnD9XCkQQ8Cv0DiGT9goCIdMDj6IsuabfZC4G71yn
963B2wrV/oy1CK8WR9UhWEUnAbVFIbSR2pgMA5Dboe5IT5Va7VJMHzZ1EljNjCeTPFfR6LcgcDSt
O8jrHtL0zsmzW5v8zDK84JikIGMXMvC7xkrlq9HTOPUeId9tZCg6kb2aqQFp5v3l47d6WdH84FOm
ULsWO9I5qVSQ9+P4WWV1KEh1LKRx4zlf+froK3LEMar1QHQKHyRyjJZjWNUwi25Z95hHP+3+KtOG
jQ+/9jIgB8LsIwrm6PQJh6zSMZdh64kGyMLkFtl9jYZR1MT/8P4AfY8TxuWsZXEo3MpyVtiSpYY0
N/Y9yHf1UXExx7exmJWSC4dHIKbkJBlgxRU2rcnUsnHaWg0bPD9D2ByzG3vPxZHJVXFt3Gbv0p4e
qvviNn7++oFA0swB/qDpBnrt/PpI8Wh1jdyoYR29yukzszemOdc+k4OwFRAIXM7FaZgdjalFUqlh
2jue02ZB3t1DzH3DytqxBroVdQc+Ow1U0Pkq8Adr0tJORfHvNhugcdttzdmunGqcM4zWcQ4TDEwJ
FqR2MDE9Y6tha1SenWH2QFFQvBl8iBl+/czxBAOnDeBMBPvCWeD5FFpBphpq9dMcvcXSY5LfX/7q
KzV8XBzQLqDRy6kXxIFHq6+nTtJaFRgA1PBrT/+tXjV/4AD1PvfY5M/ejXyj7Qcfoqdua7v1Y+L7
W050pU519jMsAX+k5rKBD4ef0e6aYwSE0+MIks/0GB/a0/ATmsa7y+teu2dYN8+gDF7eFItUM/gC
KBlwHPX9xPWxTNPt96jp703fPEGai7yNYfk4XYOGk+63psJXClR8uX+tC28GZmmieCBYLu8lcMFs
6aF7ggrAzvZHZPn9MferW+LZ18U/dBC4aUyqofquIxgQ3GXZWGbtyDA9IsikOsU33hKg+S+b+9cG
v0OfMkcWNZKV69jccgcFj6BC+1R9/9/ldd/o7NEH9IR2znET57sSVp0tT3BjDoXz1hI4gMaPGx94
oOHKvOeBPMe2ZJFnpG6kenIAefnCbTdevP/yXf8uXPiukTJXXVxjc7nSHDpirmnflCDxaj+sewX1
RiDh0SIa79prhVxtFnu5PxAikbO1CwUQkqkDUJmwru+d1/xQepIHel6PveuHzRLIiqP9bEuc81Hs
UpJUE88FeZ92mt9JnrSb96ZLH+LrNEhO0cNWu3EtNzszKbjD2NH6OBuxPBbkIVdPRIvxaO2qnbPP
duQRs2lbTmLlzQIwBCrCYAPU5YWv70elHMyu5BtKDs4PdDfz52TPgPqUfftQPsbfMYfz9RfszKaQ
eyiFBbTnBJtZ3nr1WLpOsVVdXUEZgIX+07oEH4DUZiibAjbUfXaUPsYbGWDuw3jteNVO/1CKHU91
yeMW6f6mXcEvKGU8a3L9n/2M0H/AkPEviLDv8mP2YH2rH9WX7Fa52xJdWTmrQIHidUNFXnMQWJ27
o8yw0xw0fggKtPpoSfNLRZyfl9+TVROANoBlUQUYWKwXq4PeRpMCE7aWB6oZe01F/MsmuO8Qbjdg
Ezxx46yUC24zRyoGkxlMDc3JuM4KC1XGn3U5uJpe7nQzc+VpS1ZlbVFAgPE6J0xi8OV83wq7tpRi
xOcaR+1XHFWSW+Vko1u0csVQKkChnuciS/UHOo1lN8+RElbR5CKBktPcU4zHy1u3upBPRoSFOCCk
nAsmKSE6+L6Spr6eBJctrESFZ8sQXG9CaEUiGxYGqI9lyoPWaztCf2TF1hzX2n7xwQHMiaLBtkBQ
K5Eujx1mx0NZoT/n2KjBhto+9w64qC+vaMuQsCKt6YAkKWAIM4ZulH8MSeFOkIW8bGXtUP/BafNR
Jw3tlvMjRuckknrJVkLg+Pd5+UOZHkaNHFX9O2h0Pb3ZKCGtHQQTrg9ZIioFYGg7N4dB5Z6MM7r2
UHl+NxrjpYjlrXx0rQwLorS/RoSdU6E/CmaHQQmLzJs/Rh+Dfd8hozneS98lSP7hpkJPQjpKbCNd
WAuiPxsW3+SMmGhZqVgdZw8tH1AlJbvUS46DP/wEXZq/RSC6sZvi1G2mq5hg0SecxfxKrQvXmLbg
LquH0EYrFekcKkhiw7yVDIWCMk4Jy+pXW2bu2CVeKX1ZxoxXKEwoaKKCA4Sm2M4BeaeSKqkKLEel
7Aaw4deT4Y/9Bi/02lowEsaZZPkclZg4RrjTrZUoSkjbp9H6bqJ1SNnb5eu0agPlL7ztmN9dZIxl
PxiMSgzeNJPdsiFunpZu2myKfa3ZQWufM8dzWIH4XczEKc2sbpUwVn8xzEB+Uz6qu8Knp+ramW9r
ZBaglgNkdyttWztxjg6DnJePT0if319SU6aNCQqInH7VBow2Nl6+vIOoHqLNjaE9kHaJDznFTLed
mbkSgirFjfVnvdLAOLDlXNdi2TMzQiQUTdSUbCnDQnbRvgCSdTzYR7JvfQXKEpiAdI7O1+NKPraq
oIiFdQFEJGwdWEDa3qA4fvo3E8xEdraV9q34cgTKqFegcIUpeXHKrMlkZ5BNAJSU/+HsO5Yj15lm
n4gRdKDZkmwj00bSSDOaDWM0hp4EDeie/k9ocb9ukLcROosTZ6GIqQZYKBSqsjKH70r4TVUgv+bG
W8e9yyBFrY9McueuOOGVPeE9wEDZkhs91Y41PcdNviVA1TBNNoq/aoUTNeLGQJVXvKEqAir82cC+
tfl3vK+2I2MeKJck9+CKY4MrBdM0Gh4by2FA26xT2oYR3K55asfWHzSZptLqOjB9oQLSDBi1iBwc
NFzmDWZHj435mJRgsMkfIHAiWcZaho/5cjgBcBPQbBSriNpIO1YCPH5MH5VTeF+eur35p/O6+2nL
3xQJ5O2Lh2r/H84sCjko93EhMbFvHPVJX5QDUY+l/TtHSTaFMnZtfj18I66ivcpTbwKO1+vzg+bZ
4DAFRrK5v3fDxtd649AnsibumiMAhoajCnGOpcZIXabtrM6jeqyng2H8jKRU6ivpCZJH9NkRQkGm
tYjdSddC/SwxVFT8nJ365j5oD+bZKbdsW92pj/QQmjvjLKt4LZd1bVS/3r2JFqPZAJl9zMyHUn13
LBmf/tK9uQHceBizwGSheDOE2qQUIYTWjlaqe/VY+Eb7MVlf70LDigkXQIxDi1MMBroaJR0E0NQj
H/AOzNZ2/bqmGC5ylC+z0OKU4JLDqwixB4N2QnSrta4zRnNWj3oGwqbsqVNPpSW7yFd3DVBfPIxV
TFSIQUHTiwhkXfCF3Hy06+8jfQjTb7cP5wroHwtBlZqPe/KRQaEil5VGrjM6ISTcJfvWeMjuxwfn
rvctNOXq9/qsvRaxl7+6f2hw2/L64v5nWEj2jW4C6M6CYQcsQXP5lI4/40p2PSwfflgdBkzBpgPW
4AUfZpjMeYcSET5T+9z2P5O58RrzvrAkHem184OcDhcrwA/g2BOiT2PpU9PCv48OLbehOwbgxpQ8
H9ZWgvEacPbywLBgnlUSCy5XWfORDD/A8cxQ6te+FyAN/vpX4UylkB3AAVrwzTFaTkbukOmYgzkn
I4avzrDWyTSX1z7+pRlhw/Qu6dIq06ajFpde01Mvnac9a62vX3gYSEIPlbdnONGxENgg2ZewpjT6
TzYZkBX4NPOdbFPsbB9TCAH5mz+ZYTDsZV9rBSF4bVjI58A+3IPVFobLRweCkpt5b2+mH/0m8ul9
spU2aFYcUEfiCLkSQNCBxxYOEynSRhktMhyJN/npuQPALv+E2NXBEFg9hPRkxXSey1/Xu9DNvbAo
5PoOxcRXVpoDntElSf0RkreKlwJXre9J1c7PLety4pldrjr4uN1YeKFKWba57a7LdXNiLmC1QQaO
YyFqgIDvhWROVLdHjIEyD2/7J6tsJG+O5cnjNvhMM2AdOBiCD0UJdIGKIm2PxaTt7SLFuylhh1A3
H8fclsEkZcYEvxmTsipbK2+PUQOeLHIHQR1ISD0V2uvtjVseQCyKPwMA4ecgA+H+Im7ZRiYY3I+R
ntSJb5rMfev6vgVtVqXVsr758u2BFilydOTPaG7hvrnOLxITSjdhxoZj0n4QQAUdEp8adV/XmIly
PUMJd19dHWRcwfCCVzZ4siAVdG1Ph/YxrYoKCHM3GqkXI+f1wipxi4CZU/7ydWOcEOUT1wL+TeEk
1M4AEi43649zygKzS98S1zy0qSUpji09A46OOQG05+GEi4vaykeoD6pxf1ST4VA4FkpHqo0ZHXxe
P6xGKdZu6SHX9oSQEppgOneLqD+y++iXcnLuh2Prz567CWMvfMmfm2d1L0M6r6+R6y1hiBRkCYKf
hFrBiil32FGzwANR0E0D9lJT/6Mrtkw8exk5sDwX7QDMOmFXxVxRZQW46g29P7oU0qOY4gRy/ut+
gWl6dAS4U6AvcO2ECHbgvU343UOsAaCKzjb+6B3tymBqu2aUXNxr6wHME3TckHREyiNYI+3Yz7nb
9EerpHe2Ou0qReYSKx7ByYqBrQZDCNYjOHpEtTliMdBQhpazYFRA+Iq03vWaqpYVD1buT0QmzKB+
0ofy59b15mXpoFl1G7boJvYB1Mt8qAUq6H8Z92jTPsnEfVcexjDHh3DAGaEvFaySUh1HlDNbdPz7
gCTeeEdfoAzrBOapBO2Vs7W+09cokA2jrNSEr+0Kd0voEJrR0sL9daJ35kb7ji7R+KTdG37no6a6
jyR32Urv/9qgcL+Ain8u3BwG5871YrBMGu1b3TRemfRbhriv1KaXTrU/mxDhNdMXNBo8ZbK9yAnv
zSw7pEYU5I5yD1ik5LiswPavfxr38AtYgtLWVqlCUeHYt0+d3uypo/hF8yvRHd80lI3rVg94G3tm
mwaORZ9uH9b/jwdwZmdU/jjL87X1WoWkdTfr7bH8ocd+13sDIBHpi7uZmo3lAY9pbq09xktMr5IE
9pUnGBbOsYk4uSv0MySNCkhJqe2xtbLvWWFsQd4OEWQCTt6dbSVB00WPhT1vI+XNdDN/6qBnH833
rMSlNrheO/21a7a5vR/Ls379m4Rw0pttP4YaDgSzYtTuNLUI2gqq4lYsLXksI9e1KWHnQajdNeDV
aI+N+xpPf1z6cXsp65+WDysBAm9DtUPwebdV8PgFFccRlJyhHfBnQLQx+z2UCuj3GkPQ5fM8+iML
IseToj6WVxpf3f+MC14dxVps0WjERjZe+DRttMc80B7sZ7T0d3Xvlc/gDAhyv5Y41WcCd52fX9sV
Amg9qFPPhokH0LkCS3hgvDSPxd5QvdDw5sizM0z4zZv0gd7HxynoMLepBMy7vfXrn/Z/ixe8yMkZ
xLY0LH7Q9o72J05k73vuG7dWKfiOZTWh0lZDe+zmKjCUybOKZxp226q/t/RftxezciTwhMTYIhpE
uP8WvYcUg3Q2hRvlxt8+fS/rzEtSWZVeZkTYMaPWFLPQYSTEzG7zOnbP/yEvAYT0Yh3CnlVVBPqP
EOfNVRt0oBI/d6lXRrJKworjX5kR8scZpDV0qmGG1NTDpbMZ8ww07MRX2ZdBClgQoLEYt0JTaNEg
bAtmz1FkYkHz2aS/KBo0nfJ8++Ov3dRXRoTlRGVkMqrBSNp0/zQ7CdxB92NAEZuMeEX9c65dr3BH
nCtA2XV1C168ex3DCbd/xqp7XCxVSMGKOm+cjMfKtkeCnNdeV76kVFatXTm2uG8ARsNQAKpA4liy
yfSmGFNYyUkO7WT3hw6yNslK1tzDRDUAOTj+txBIa1yracE00B6nMrc9UqjfkmJQPaOd7+M0l0TD
tW27fO3q15d7oyHjQe8LwTAOXxLT+dP11QMqCrKZvFUvuTQkXDWZgnwusjMEPF/RAhs6yXw41Xnv
8oCWm7jwml3+1/xP3wuIUcyRA46MDOZ6ebU6WFZvY3lu6bg/h9FuonsoiI/a7uveh7kUTONpXNlQ
fDPRNHL6IYEdDWiguvvpMDuoQOdx28qa911aEW7MLDZZ7fbYQ0trzWC2jX4XRrm9vW1l5eYAAh2Z
Hq9JgFVAKIBUFE3mpi/bY1ZXfjhnG2OyPE3pntG+do2vV/KhL3VhTXDA1DQyo1NgTQ2/t/E/V/vm
TDLSC/6VhbsQNgAW50R8mOsQ4npUaFHbWRF8r0FBhwIWlP8ujTs9ZkENNG0cvumyMufaubo0KQRF
m4RZb1kojYVl7CElbYvec2WPs1UjnO8E4DqAJlRhXZBxJQ1UVpujVUWPZjRGXlNktTcVlSXxb/5z
Fzt4YUlYDlUKo28VtwEZqvoOBa1v8PazYdEzZDZ/qKPyonaFjHtydXXIPyEjAY6ABdLdrrRwhopJ
c1SUV+oA9Gz9Uvu3276+agNVFc5tDrFBkT6jScHKA5bB5mgWWrElUO3y7RJM/6DM6SSHd9UU2mEo
xqIMseiLNXZVAr6Kj1Wb+mGswpc0tIKpcf5DLgbcEXYMgxHaYtfAjIgYYVvNcayLDzupMJ0HqrMZ
/QzJNbUaJi4MCS4RGQOz0gaGEsgk5lkB2jvC3g2t+yCldoYcoAwNu7aB4JEFhwxoqJwFoSyFYDZo
j83mGFaRBxJi36gf8kE6jrdqBgJUKHYgBi7mfYYxpgYwsc0x/zGCcjv9oYRBiqE4kOyPb3j6Dxsw
5rbScbw1szBoAQcAlB/6csJNpSl1MVYMZzmtmk1UknM2DH9YPsskJ9YuEUyO47lnA7CBkddrQ4XS
JkrLsL45syoMNLC6mLeKAkGUr7b+4OuQJEM2C3/EbgqGZpJSkCaBZatjHVDvkxI9sLTIJZRli32D
FXAgAgkHYgHwGgg3PBABVu8CXXpk9vROYoS/jJHveVTLICKLffs0BJw0mAoR2cXlFIxR6lIYwvXo
ASJUhn+/GIt4bMBwFgRbAHZSRX0HRwVB+WQM5nHse8yxFTQ5j4mVfOhNa93dNrW2Fojc4fNDSQI5
t5BIoCzbZGMOomsw8+7dmT5EMYjObttYXLpYzqUN/uEuilYZNACgOwTdhtGNIdvaq8AnpqkJVSoQ
eufZFigSmmw6YlYgSm/D4oyYKCX8XfOOyx/Bc+2LH4F3S9UWBAuNdY+PI2pe8ZcLyFIPRDpvugce
HV929S8rtMLKBceHWngWTwOMdpjFT8D1mOyGLcYfoREAMtDd7W1e+5QgewEwjhO+IL+5XqHaRZFN
YtvF2MVjhm2tZpm24NoeXlgQKbZZB0msAdiSowFiqSJrN9ZwjrVE4pLLBwIgfigz48WDRIYTLV4v
xFJs14rsPATcgvxgT7Ufg77AAhGTZ2z4xsnqT4tnFreH/jdfGmdEFgJuGZfZPMyWe0R7c/R1MIMG
YCpj33otYn5mKcPL7Q+1so2I7TwkYpgUkDnhPNSW3tglYBJHxRz8wn0oy8mbUsntv7aLHCOn8hQD
SYBYimHzBCTW7DqQo/Ho7/KO99ctw6t+j//aO8gf+ETy3Va2EUPkYFXlw6XQCRXSAFZUGBOPHPs4
u1r/SiK7eI+ToXnsFYUecr1W37+6jaALx+IAKuE61CJLFc3zyWF9ap2yAjyGqeWCQA69WcNIJAdr
CXVFvQSM3ZytEsJhCGbXDlm0eZrVDETCKjO20UxQDco9av1Ts6TBe0h7yhVjHyc91OUL3yKzn5EI
iMHG2GEntrdXvfJjMIiOoVr0YHA8kABd/5hQyyfNzfjt41Vv1XO2AVwDhb3RV4iX/QHid6PSDYsk
MXzps9wqhuAxSwM6anEASQuHuUchxDz23d2sn5pk3w2SLGFZg4bsNeeTQK4K9sZF70yFrCIzUXkD
HoTzrZXQSw3Gj8Kfn5XDFIy7PPLDyDMLT8rLvnRdWMa0OkbjwYYE2Pn1njJqVxWPD8fmN/YUPIFl
oKDgckQBuIoBaE73xTYJyDuTkUqtbSu+IsGjA+FgwWYxEFCalG0Gmo5B87ThH4tVv0xlrH3cJa7e
bOBIMFGPUC3UkoDQFZZHCWSZOrfUkE+4OuTFiUu1n+4wM8sfHbd1/QZMgS7Eza2iC26768rOaoCU
AQ8Mtk+OPb3e2cQMR6ydqhhMeJvr+5T9Ko1dbUpO6PLqw7oQBgiH6CGPEUpKeedOkxmVgE7qTzY5
xbMsmPJKh7iDnC8OsxV8ukJEGULDa+zq2p4hnBai7R5NKntvspL+JCVmVCZVBYuV3qQ9uWvNwng0
6pi4Pp7qdRM0auLKhgiWbsNDH/D9HAgPngW+6xfJTIlBNjyPIutUgxQwS3+G+mtaSI7j8std2xDi
TEutCe1EhZzCOO6f1WIfZU5xn1tkeh+isPkqfxvXqeGMEXhpwVccIcR2PVEbBrTBqZqZB1b/nZJN
29uuuHQSoF6h/oMKAj/mYqqbJrEFgT1jPs4NC6qCBUNKJFFyuWcwgcPMXRCgSjGTAPUSmWwjnY9x
yWbN60OM+3r4JSh/J44Wx5s+6RCub69r5aYnIE2HphEABwhSn3+/8AaU7hq0q8fpOP+uLODoQkBs
4BaQBAHtfPUOcFmr+dJZ5uWR4LrMaPWAEGNlsMmdM0WnyTQht6V3BUiiAZQfQFY3/AG6TdK9WAYw
G94BgAh4PUD9Iyq/1UreYJ64TM9u/z2Ln+yi9pzhh2Y+FeqXa00gogRCEKUeTm6wQMOSIRmTsani
czMNXh01Qe2EaB+nkmr70lNsUCDD3wG9BL2pyCxTxMqcI4GJz4C8BJ1e+KFSbm2z3MkmlpdeD0Nc
JAYztw6ChRAaQ4MMrdPV8Tmdtk5RfU8G9nrb/9Yt4OpEtQJDg2K6blR25ChZGZ+RPjyaAGckTJMc
3WW8A+k6hjKQyKI2t+CARbUHlFIzjc/zMO6bqDiUavZcprIkZ+WjXJnhf784SImtKxHNsVeYZfF6
65dNQWI2nbtCVkGQrUeIrflYtkrHsJ44e9XAlqaaj6g4SoLRSj51vWtCTK1YaM+ozMZn4hm/218G
OGTpR+d44V3iO6f6G3qO1QmUj6okIK2uDiqDKF5w1JhIfZoWGYCvYR6f2342QGRkHoZReaK5OW++
7HkYnwIpF4IeKIJF3iqTKVmfaUp0rgczyNP+A4SW326bWIk8mAZSOQYUg/cL/q9xhJIbJlajM7hF
36ZsumfAHXq9Wdl+p0NUvGkQIm6bXG4fdg2pMFBqn9hM/vcLL+wJAMHTpILIuQ7PEIg/USPaYWZL
EoFWihOYzwHelJe7eb9eiAwoMAHQE47gz3LxlFdHo/B0t/9XVGPsQ+mp9ECJNm6sDPh5NbNfxlzr
fWar4V01MNk04UoMudpm4eSlhZmTJLOicxbHPytnfiV5ub+9rSsPJxwHpBDoAKKssKiHZ2maZpGm
RmfjlP/I3qY35Xv22uydF5CVzRtnn0kVG1a2+NqkcAJp2Q1xMcKkuQtB0jMc+j0FUooeG1+VEpqs
uSoeqMBdgMQNzwlhD0E7EFGok0XnMAf14xDuYd6P7GibKIoXR91Osp9r0fLSnhDEKhQuR61jfHHG
NmfeTANGt2W/Ve9yz92FDyPecPq2pRwzJCM2WTXOdYtUvGpUR7w/G6somjQd8THn0i/G9zYCU1aP
aXVjkITRNdfkRP94oUGUBm+A6+NIkoRNlp5FZzDBdX6epO/WnErym9XVQFcNlTsUoNCsubbR1k3X
sCyPziCChk6ykaKaED0OtHps9C9XaXi9H9kpitOfPG3XpsjsqINZz8opGYuNEc5BEYcYkyFBPMrU
Z5aBDKYwWIRiPB90FgVLIMo6MauvonPpoKZcQ/bB03L9uXQiyeNhzZCBohMSbt7NEJ2BRW465w62
b6ZPqX1wIc9lysaX1k4X9CdRJ0A/CI6gX+/bFM9Wm6QgDzEz9gdFmNKvIq25j1l2BMWas0Uo/XKT
3wLZI8HQLl7vnENcONCZMrahNsLzSD7Uu35MAWKvaxlFG49B109bUNmhFYnvg+LLopnW9hDqzmYH
VqrhDgRM3wYbrAvlM0hxvTymW7OXvV55/faGRbGMPKojMi0T17apqL6mZi/aVO0bhTNH7hQ9DRK1
DwYl+Xc7Xi0/IMbhwaCCuxyPv0ViT92GuDEhQOmH+QM0yT1bQ/cwKgsv0jBwqVXln9sGl2zeSEuR
FePKwXAiDPN9uLjInci28xZUJydnDLdFO3nMqQExYG9TW/pWqGxJMgb5rHoqlYFslgEF7yVER94L
4O8LHtQuTE+WFSv9QN1TUjnZntjzZqyMyHMNPGoqW1aJXbPGoyMSc5R6FkJruUrTUlWIe8L4Eqoh
kXWgWlhum7C561wpUGnlQ2JJqsOfg9DHFPscdgVofc3XZoMVwqGtZ42q50SF37ofoRR5u7Y2bCCu
GrTiIDcphP800d2Qxrl7GuYGL924KQI0sTbuBOYnkkgRgUugM6BD6CpyLUM+pSvGsjzXQ8sZLedk
7rrH/pwHBTSe+5d5nz/095jG81XVs9Cl8+xvt911GUSvDQsBbqiSqeigbXVqzN8JSLsUAhBuNwS3
rXDHE84+locyMr4esmmxuW0plaqMU4jnR14mAaiT3G/zlOQ//4MV4DgMFJNV7Cb/qBfu32folKYk
c09O37GtmVP9LtadbnvbytqOQcUcXB7QdgEYUDhk3ehMVlyozqlS2t7v69L83U5J52O4tZNVltb2
DRJ/6ONAHooP/1yvqKoqYjvQ0jyFvfrXrth3PmP3H5bDL2rUUjkMixd8LjZNbaJ8sOYaJkzQeeTu
fcHKHZNqcKyuBEBUNPeIheRA+DatHjZt2ZXOKTKm9MQxFpu6oOPXm0OYKcIMDp6H6CF+HrOLxcQs
7cKJxc6JkRIXCpQMZm2vS0Uh1qIDatuclcQGce/nA+DCTB1PEdWHOTyxmvw1LQURoiVNUCnPjd7N
En9b8h4gNkAoBckoWC5AsSAc0QQ8eq1pJNDRi9gWeIe3KrNfIUR1CB126IdHFv8coaRpZb1naBjX
iodq46baKY+dgMVfT4zxa3C+8Eu4GqoIHzHZpFZTxH+N8mLajUeyr78Kry0Iz6cyj3MSq4p7mhLM
98fhZoQ69W2nX/2AuEagqgd0CrK7a6fX9Bn04SVMmB1aWmW6iXvyYI61546725ZWsh4Njvj/LPFo
cuEqrhLVFkWJ4eRO6kNjfejkrmIfmMHcZEOIqK6/1KUM4bMWoRBo4ZxAKWPMU7A5jaxwUhurS6eX
zHa9BMJe6sftda175YUR4UBrKXW7SoOR4t8Iiab4dxy00X3m5178nLwXQTl6EM0bIu+23ZU0AHV8
vJc4qQ0B3PZ6Px2KrloHRpMTGdESbIfqNcEpwFvR16hy7K1aJhq6Ergw7Qh5CMBHoUMl5lRj6zSm
XiI+jlnLoFsS1hsaOjLi/hWHxJpQNEObjnOy82VfuEmZmMqkJbZ9CoujEX5EceMzTHOZRHJFLqfc
+ISDjQo0r9yqKN5eG2qtJNInLbRPzZY+ojaxSR6KpzzIMTO7Iztry6A7d5cF5V8g6GWIi7WtvLQt
LLLvKreasNGniZmuRwfl2Gb0923/WLMBOkvMYuJ2JmjKXK+PTEpVRmOKRKrRbAxXkHun0r6si8Kn
Kvi/j7kp/i4UUnzT5MOdrWOf9OajBx1aFEUbxbY3ipEG/2E5aPhx4UQ0/ogQ+zUkuvpo1/Ypj8ih
dPJDN1W/bptYiRY8iefVMUjbgyJI2LEhtse2dcjJjEdPidXvHXH8ojPvbptZ+TBXZgTHgz5sqyS8
sdg6uJ4y60kt0We/beOzryzkmeABQcDF5ASeYWJcT4CIp13kkpNVDwYGv0EXUIz+7Kqx6dWDHkOx
1ammCkOUFLpjLASdte/gZXFIlTKxSl+NphGT97TU471ldu3foUQBYJujSPktrstCPee0StMDdkyr
PUYYGGAajSRTUM0uiASHwsUMeFOTSNtFZTK4vVcDJSvj9F/ZS7T80IhD6w/NMREMkmiRQedEc09E
/R1PHxr7D/k6Zw0DGAMMhnjeCafIDfXJanXmnrROhz4jeHed32mXOZLvtdLDhGg2ePvB68ahAmIT
KcTeqCPBo87cDZs5MPbFDspXuylQPT76J+1e8uMi+MelPVEueAgVAzga2Bt8a9ffsdcYsnpkp23G
1ySQ4gBX7v4ra8JdFaeNAS7S1j21G/d3m3tWs4UYs3Nv+uRh3jcPoDjMfxE7AE9p+cxOkZSdfuVW
ufoBYvQokeOUUe2eqqz1SjPzQTK+UzTmmU4oCVQrUQTRQ0ftioARddHZBOPJbGAK2j31A75j8tTE
tTd8fQAGLwg8ydHzwXMIaEehYtoj73a7NneQfIb3dRwFXeP+uB1DVhZyZYKfvYubmGuK1lWdIcEw
S8i3F07jWeGMTi0NJRFxJZXhdK68hIkbHzW4a0u6XenFnCj2qTfngDT9xiD17zohlY+KEYj9Tfp+
e2kr7mAZeOOB5h2ZEyxfG6xo1LOyZfz+/aW0T4NSbpAO+JohmVdf8Xv0IoCEACkMRq9Eyp0qLlOz
QY6DlKk3gqnKDu0w/dCy6YGoykuasa0Wo19Arafb61sJi7CLBj5ULCDCtqicFoaR0wyvv6az+vsI
VCpPmdorL7etLKfx+TMWNIEQlMQdo4nvMacuFLA04fYf/PFzZHreQ7t5Z2ySrYz1Y6V7BVuoQaFV
h0czSDmuPxnEvuMa1IHINKAMHPuJw+d7wqE2Q99N+uk+cWnmFQrm3dVsyDb9UMaPaqEZyt50iqj0
s1jRv09GZWo7MytHWT9m8QpAnYVrkuPGBdIAaBTuChenZQjVsIC8ZnFU74df+R3ZYgokSA7VLvOH
bbx3HE9O6SSeG4w6YScADOB7gpKScELHrstTvA+y4+C287mcG3PvWJG1m51RfbfD2XlCt6zZSb76
0ipaQfBpPp0B8Iv48NBrpBYJet+HybZMvwp17PbYV9vR1fcZqe4rNf6hGRgopxD9s6j2NrAI9Bhh
/8aU/ili1hzoZe94mZq6/pBScyv5gaL3g2aHVysxlcrr+ovcpzaLvs7MmhyQ2/h23Dzng2P7+pQ+
QriGoltmQrTJcse93jb31mRt636+s3SAriYdJVWlxVP49k9a2zJglHin3MRPsoX7j5UJmU2akoOd
NEBwx/Y/kKzOnqr1J7Aud37ZmjIcj8ykcF4GqrE4KxJycLrw0Sn1QwnoiNEq0C50nNynCgrHtxcp
3hef236xSCGodr1SWRhkIAcTm5wz6hHrx1DmwW0ri54yNwPCHLxu8fJAK1tw+jrGy7FNHfOQhx/K
lP5siL7NXIYOhgb1s6gCqFPvhr8lbX7oHIfNatWLTCqJ7OIN8vkrcMuDg4jwsU1hsXML6IfTgMQp
y7RtDyCdacPH2Y82iyUL5pffZaYGS2hUIpXH+Ua9WKzkNTiGGOtpyCFt842uzh7tcBFrbaCy+oHO
tse6WQKNWDcJ3ko+FoWno/AQ0q0KtFnTQA4tTb22/dPk6T6Nrc1o0vsJWHOMtb3e/qor3sqH9KBy
rSKlWSi/0SkHSTguUei8n3rlY9aHfYJ51FTLgybO/dvGVuID3qvog/FqFAR0hNPo2DHGy0Bic4iN
mbR+OSmW5bkOVSUlhsWBAKYEw1h8cg6jttDMur4SKpPqKkN38zBF8X2nJX/cEczQ2SxJZtbM4AXE
vxMuSCzq2gzAt3YTg8vhEJL+0CsQIW+cLVEkIWyxaVgM+gm47E2wOy0w1BbDAB5joXro8vgv+mtb
Ja2/iLgF/hXTGqAMtAHt523m64XoVpoNaLORg1UdNfWjstJN0Y4eLheJAyySiU9L6BAigsABFhOo
eWyUkxXBUvYWFpt4hr54vnUAB8t9/Yfma9ZWh8yPTCd08ciDWXQl8ZqETgJfpfCllKljGopO5iF9
REoYxKnHMq8DBCGHnBHupJ9M37gyGJyYg34axW6iXM75uMQkrdBRNO7V1jy4yvREtDhIXP2xZgeF
OtuJ5O9jsg8HmVzH4jzzlQKPzvcYaFIRi+N0WtWgOmkexoi8xinbN7lzP1bDLqNxUMe6xDnXzIEx
GL1eoOABYRSSL1WBBsVQ9OZhHr9rYEUvoVvPyncrq4PRlGBVFlkv39ALY6JGQxhZHUv0DmvbcuL3
FLhf9iPGhIQbyLo4a456ZUvwmN7MogqAC/PQQUtwDvIgDtQUa9pFj1wAKzmV/SZxJAnU6m6i5IEv
iMIeyqPX59AAA65KOhgFScBeH6JtpbbbqU831QAZw0lGa75MnfmG4jlpggOPd9/477lInTNr0K2I
eyhn0seMBMhIN703+hxPbfjDnb6PwqD6+OIlAKMIyiBCRdfDWXDh2aPtTCXj2EyLegkIzkYZYfai
wswd5dKEsK6oNuYk6WBiVt3XRit/WXm1oUMWJEn1CBVpXx8HvFnCdttkf83RfWIsfbdHurGNyR9T
skm7AqU1cxOb8fPXV4+7AvgaDHRg5wW/SieXmlWIKzCbu11Hhm1UyHovKxcG/Od/JgQvqicastam
5kGjoT+VjudMf24vYgEw4RtsYXIXk0sc6Su+f/pEUVF8HsyD0zdQmimCqI68qUVi7U5+H/UbxVL9
GWW7WC6Qx3/+VVrGbQMTq+Lm1ZGZCZcVUmsgS1SEHH4y2THZcCEze6cH+c/B+zJ37+dKL6zxdPTi
iDTmnJbm9GlN9dVN6wGUGt6BMPJJf0y27KF/lXH3LoAYoknBezuizqZRYHOLf87OxDCFpxU+wl2A
JnJyN26qM4gOjByjvPQgG+VdqPCJxnmGerHeYqIDiRmMpyPez5ruO4q6Z8WwS8Df1SePdRb7yozC
DeQ2MtC19S1UefJDZse+rU0HcLveEQeTskmDbEgm4PRJDXvr2wvXDc1AjGFwv2s3XMauecHwWOwX
P0nk9XctRDeb/bQFb9qmfCW+82HsZsztVifyi/pRUEiS9eWD6NoTRYRO3qQNun+4j3TcBLHebKbh
NKrTnU6UlzFUN6T6lSdPygDGyuwOgnh3klMoOQkiS05nkygixqdvlndR4bnfI4Rv6I0+ok2Iosfm
tr21uIJyB5DMJt4JC1bifDTbytFgrtBCPyXvuiGjnVo8f/iGAs6C1B2c8AuqpAg660yn+LwZmFxq
FOlKOJ0yNzuq5Dvd/ZhS5YsATu7uvOnJQV3QMRJvXBo2qC2lSAx7419aV0EKGWlctt7tnVu8WQUr
wpvV1MPWyBzc6+FEn4ty9lJb2/djgyq1rP+0YgpjpOAnwe3iYChaOL+odyRIkWAqze3kleEWfmta
1f1dGTR9UqbelaQsK5/s6nUixMc50Su1ALr9kBDn3LU4iKkBsVAgRm2iHKOwvcvYV+d+8NGAauQv
CHSqVTjkdYwyB8OZ40I3Dh048rTwRxm/fPl7gYMP/7QF7IINKuJrA1mGMuM0QKOkgby8aU9+hcKV
2/52SyLZPv5ThYCmY26O61XgP/BvX1uqgIEFNTw8XkmfHeWPlT+G/d/bi+H/xMIELyjw8TVUB4Uv
VELCivQakiGr+qPFjxZVAwJUmlMGVTUHt23xf+uWLWE5qD85Zu4ioZzUp57Uh4iVG2AK9p1uSF6S
qxuHGUDgFPnQAREshR21G4h0IQuwd3aUP5aWdgaDx/PX1wOEHcB86H3zibnrz4Nn8ZzX+MshhM5Z
tW8hGvCbaBzDm2XQyvVoHqkyUqO1EwVEl468nBMoiDa7DjXamtT6ASTY907pBG4zNZ45a5ilQEWm
6+23srJHyZdbyzpQVQPhEKY50dsSOzPxXKWKgX7QQb1P9gB/vrY+5rb8MNCRpd9poDzG+DHroPsr
U9dacRpYxjQi+kJ83EnYZHceqixvYTnOO3s/GFy7tbHPad35aMD9h9QVcH18Sz4ggM6XgGeEvhrD
wEqIog2DKCdyzMjLbcUzdSUojAZMNHPoQazhrz2HftNkg8RvVy5RSNLw/iSQe+6CpU8fZ1aH+OOh
0S3fCJkXal/FuPDwCGwNUPV8SBa567XTYkC4TRnKPIdxPnfWm5VTyRrW0n+8XTDOjMIGnv7iWH/M
pU3tdjQOpabR0iuQrD6hoOdutblI/ITUtmd2FgCp6kiTgztpho8CfyT5GSshAI8o3GC4AjARJvKM
jLNithlp9cNQ/x9pX7YbN89s+0QCqFm6ldST7bYcOx7iGyGJHYmaJ0qUnv4seu+Nv5sttOD/AN+X
mwCpplgsFqtWrfVXHaDEYFGvYCtFhwXnPDMiRc+mzSy7m4UREJdGFdh5wQ2hppVvrMGgFzzjzJIU
0XJuNUpZtdi26HlIb2r7v1gJiohQRcLrEIQz0kooK4g2QuHy2Mf1U69rP8qMc4+1Reo5NItX4snS
dwP+WXA/aMgYZbCtjlkHUlqjekSucqP29ugnwEbveq0aPEUrnG8q9MHn0f0DBRf+BKeUPCuldg2h
Q+KqxywntleoLXBEU767fhssOJxoMaILCq+3LiApggRshtSmejRq15+iFw7dlIqvyeIsWgG0G8Qy
Ljq7clXZ0llXdr2jHnP9RQU/KW32TrfiC8KXpHvaxECzqBFYKBXIoJcuqVMjTzT1aM/kZmYcTLVI
uNlbTRXfbFeq8QsX2qkxGfEyqxrmXFDzOhbxMbHSrctHv2WJV1mgAub6jqqb7++TCK5o9wluAjkA
EpK7jBMG3ysMX1e4H5GHWF8bklraJ2iYYGwO/XExyHoeZpMyabW+ytVjPTqT7wwz5gCn7HeSaytH
aSEwoG6NQCdE2sD8JqX0cd8AvMQccizGAnMtlstKzxjHNVDBwnoAjEe5GtAFNILk+Q87Z808RhM5
akZ8mEqyBdZ7o7Lp+5uDwUkxYvKFOJHBrFlsKpWOYYyj1XV/BxN1zqF8r4FJvu4DC/EH4QB2RGkT
Y3DSRzNYOyntTAmqjDwcusZXlfSuUIpXPNnpyvNuqd74pUsL8TzRmZdzp1nBXElaJ1jTsb5jL3Tf
+Ok221Wf7R6jM1vzHxQjdsWT9bhWAtAWSgBoFgqzYNdBtijd9a1G8rTotBnPPT865geyE1Uxw5+e
y7DaWQ/q4/hA76In912Io1qvSeZ9V74doRc/QWBDEUpQThbue1Ix4gBvgqeKz8e6NO/yGH2OBODp
lbt+4QycGRHOe2LE0icnb9k8H7scL7Es37Ip+/4xg6P8zxAz8LSuVFsyqqEqIxcv2UIBeUlV++m4
UmxY8Mn/WEDmKaWedO70OndgoUmjY0P7eyeFeIdBq3+DWX6X4R3bcmZMyqqbBmIdg6uQYxId5+mF
9IM3W0919O/6OVuIGmdmhIOebMykpgNSeqoeq2QIgB/fWJhVHs1me93MUl3yzI7k6FXWlhXVEvVo
Pk2+uUU/K7sd/kS19zf3VD/2OQp+WUA6H5D8uFzFjYvNly5MmAcXDGa7MOor9/LIVJgd1EHIUW0i
CB+ZUeohv33ErNeBpQZ6891n3QDhOCZrgNHFD4wBWYD+hAiJDNEbAXYcB1FgaZT6d5bTUKPZGz7G
j+sfeNE3RXUAXVKAKOWWOQWciwH3QY5dovgkIRudD6DBzrd1pT9dN/V1M158zBNb0mFObQAnNIyD
H8nOxgPIH/36oAfzPsIAemB4fKMF/BM0ld+PIQJcDvg/KCrB4SuZdTuttTnono5dX28xu3EfDcVK
XrW0WaJRL24ezDfIjXSzg4QMGy1yjMBbrvBEqKf5+vj9uw1YNx1wTTgkSlTS3QaWm1wxi44cIS7w
wEf1E637e1Ag3vBijZt/Ie4CV4dSBnLbBWrPbADieoQA05G5yq4d0p3WrA2XLZlAqQPpqECggCju
PIKMZYuikTLORzNpb1tq/J1VANhXXE6EB9nlIB4lKmBfE+1S+IgT4O/VPp+P1ru+BQer/lz5rl8w
X9lVQRYkzfN/US0X7T3Mkoixb5Rjz5eVjrXj1JE5Ha0h9zr6qQ1r79+FI3tmQXzYk9DbmJmK0i4s
RH3u2dGhoZqvRqlvF2uPuYUtOrMknZwEhM25FcNSWr6X6CtiSPf6/iycmzMDYqknS9EjV4vMFAaI
9ZaDyMmaX7VqBeSyZkN6Xzdz47qjaU3HBilESrlv0nlTd3wlylzuCor9EDlGeQnQsYth1r5tSJ+q
WEoyvTKd3uVGd6OW852Zfnz3mwlDLgBVIIiEoIC0HoOmnaKUOnpu5EMBu7ULHidMZazszEJd8Kss
BzAJEK+oH0tp0WxNWey20XQc6WtucOiOGTsr7T3Q5R0qdDOGJxuP7UZPIR0+bUk+bvQYCBsdVUPW
blunC9r57frKFy6Qs9+kSYmUQrhrDZmD3+QPQQuCWePfHHS7NJgLz8Bh86qH1tfAnrlSAPiqvZ6H
ERjGoxwtAfTAQMpx7qcKV+es7cSRUyw1dEk3b5q4nx/BeGyjHdtN7GNiZvyrMHuMN3BoXt9VGWnQ
l7ZzaxehxLqbWdc+sNjIHzBfWtxU82S/KbFSUS9hRf1Dc5vK8eOJsafCGvm/ZCbFz0bh0b3KUbLP
m7Q3dpD1wECZW/EUlLfjuDVITzGX32eaE6Sj0bm7uVWz7mffzckvQPGREIEtEkwrwMt9pH0H4GQx
KGAa4ya9TR0+3vSKWt2MCM+jl9PY+lGPwBVbUWr4ycAJlOesmP8xsf6fKkvZNpqK7M2YXL3yOq5k
2UYbDbsLHHdgL4B3mLe9YeGVavVO8Xu0Sco9CpzJfT9Gxq95JONeAwjqhWVuFnZEUVOvyFnhQoDI
7elRc4ropgMc43ZU52ny8z5h+BNF8XvbaBTLU3Al7fXEbvSHtlVM7XaG8HuGSqpWhJNZG+k2soe4
2kLVg8QBqBJs5uPuL82D4fTDoznP9u/cjMgjxDH6t75r7SNIzkEQrg5mcV/TKLG9yunytWbPAqgI
7oPWKeaMUDkFddy5+5i0syOscDr2mJE22k2rPWI61wNBeTXd9I21Lcx/47jrOZhuu8B0d2XyuXJ0
RG5w4cH/+QkyhmqeAA1BDVwcHTdsLC//aW9nj+/BJ5H3nu0PG3Yw9vkuHj0CccGVMp12eQ+jOC30
YwDfADJSrhw3Ued2iQvzre6zDdm4t+o+x6RVumk3zSG6yw4xtM6Sdxu6sId28OKtcUe8ab9WI18M
Iac/RLpxMBDXUjfDVjDtR5frSNzBS/Qv618K9VdcHZP+xmJhNtgeph1/DHrntyARAqcIJKTSlRB7
ebuefxMpkA9qZLbugG+SpPrtGHVexfLtyraLf0Pe9tPlSiljrc+JSRMsV1E98mL4dAON3y/Rzr14
P2map3npZvyj7ddi5tLqoOKD6VEwmeBGlGI1abNc66yCH9HAsjZsqik4RKJ05Wm9tD6oIghmagzG
gAb1/GSN4wBlmL7hR0j4NODitsafwxwaEISMV6kXFtof4ItFbxikPuAfuKiUNW4ZkYbkMHYDuUIv
DwXqRN/Ux7UcctFLTy1J9w0QEnlXTrBkegNQiJ0/Onfc3BXZrbsBAAfv3uIJnLJ5JvpyKy4jCgSy
y5zalhJYfRoA0dD/1/ZwUF/h/55YZ/b0X/nIyQcVPnSS/gEnqxhqClMDdQM2dj6p+hUHWd00KYeF
cxTc7FN+LOPyQHTaeXUz+lqaPjgZ6j2E3uZxe2Mo5o/Jyr/9uEYxBoSUIHrAWOIFzlKhwEWUozMe
Na6gZ1z6eG5vjATKe8b3wX/npqSDDiq3SWGFAVMxGHkLfQfioOC6ZyydaNDRgfEaeHSh5H2+Wxlt
SALyrvk4GI1vMXB2YS7iuonLXB3lK4CMcJBB9AGY4bmJIR1ceyJ8Ojp0RlHA9JQcggWtshIWF3J1
fC3IRdrgYL+kVjNZrth5jidBmpBng0/xm2L3W5qq485qkjVwxMJ3Q98N2boO+hldlavEE+gtq8Zk
iMHNT/BYe125RoyytB4D9QcU8dFgRgfk/LNpNmvnJMsmwC9sH4NYHtHuDcXZ2F28u75Bl/UwFWxK
eH9AwRx1dnnojmdKqVUik0kPdE9v6K44qJt6lUN4yQ/gBphPMVxUmWUgTqX2RcwVE/HPjDzLfm2q
2ku7j+trWcDxoXuD/xDN0TTX5GFRF1LtXYm3DXKicVPMHttlx94rDsoOEPqbtdRjaU2n1qQkMGHM
UjBFx486RbxRFUAZe93vMlvzV9a1kOuJgS0oJwBuDeIyyVKMEd7CEZsEme679EO/s28VPNwAkyxv
x21R+PW9vjH2Wu+lz8XrdeMLrog3MKAzuPExeicDm+gIZYrJjacjIGD+mLyy9r1qAKCn7coqFz6n
eGzboCDA5NcFvCkZoqgEVS8/dnZBwRwrKIHMn7lrrqVpiysCY4kYM4XQk1wCHmfHAEUK9q1m2q7u
8yewP23TaH5Kq+bt+se7mFf56imKXh+kDwWaQwqxqdonTQMsJuZ7iS8kkakZZD6w1rk3Bvpm2ifq
GphVvu5lk9LFoZqJlY/QhQ1znOjyqfD/97IP6Pa7170wBWwK2AkFSQowPOdhqrBmXaMQEgjRDUFk
T7x5+LYil7CA9rYgLLscMyrTsY8aJ7fDDrdg6yr+OKdbe3q+vk2y632tA3VklMXRmAUk4HwdMJAZ
rQIiIJ7HQGvxl6ijL0XJVmLtmhnJGRIyO/mocCfU4OBFO3tDCaGXVYXKi/EasRwxIYWdQSX2AocV
D4ZVt2I2Hy+vw/SeBopvQIa6Aa3+mgcsLQnYTReEYqD/vByTN9SWpga1wwJl4Q1PaPrDVUHeHs/W
2kzNgilcIP/Rd5CC4OA0daNh4iw0Gb+3+gYxwuyfSGVNK4HoYppGfD/AkEQLFEhBCHacu0NrGm3e
l7oVgi8eYuZ9quXgsy5Bp4aOlBt/8DQrXm1S0psIUkE8yGqT/ooaBm1zt5smUCerWVEcCfowt7oy
I24yVSHVijfJWYj8KyVvQgcky4rBtkLajvHBAX59g7cnWcl4L14uwgy+O6beAEJbQLHYtZu3ymSF
uuZjpgYt6c7PPttf860L7bN42MU+8dZ7PAu7DbPojTgABF0CW8qU923RDFZY6CgEGj+qPt+UZE0H
/OIx8bU6sC8BfipIAGSieSOb7KqfWguMhYxhyCX5JN3nZ2dld1FDdjRtTa8rkk86gn3gesyR73RY
RhUWTT+hVXSp22PoYKuJgWkPARfbki8eWXdvqf1tVEF3Q2M+mYuf100ueAxycFSzoZEiBCnFNz95
ndlpmsQ2AH8hyR9a+2ekf3cs+GtNJwakgwOhzUZtUAcNp0TftkMBdok1opOLHO9/bLhizA3007hW
zxcxGjyqraizw2bj7PQg3ZLSNwIoU2zro3E/PV7/ZIu7hCbj/1mT3u1TG8eo+8MaxYCKBeQuersb
vZ89av6OwNZlxms57NImAb4L3A5iEL6YVGbBHENNkhEsXezGuBl3CCP0fvD5xvSTDThb02Oygyz6
9VWKUHFaIRDf9NSm9E3NpKEoe9d2iEZU7hEaBehPB+lcvcwz2SXt2jN64XDjWQPWHYx/gVxCzimB
HbSMVG2scNJvkinftynzkSatnDA5zxOrAjwJE/FoquB5I770ibsXA5Ts1RbqblbyFk+dDwHlMu68
wljLXNcMSeeqiWxgSpXMCrtkvlXM8UkdWqjxRnsaR98P+ogZyCUBsoZbykdY1xWCvkVihWmv+Gnz
qLF/111hKXk4syCd4SGtON7qEIZKD8UjmgqBSCBZUHwYq8nD1z7Lfne6GukKS5JuMluQPSM7nrd5
5alvRYnaGH2PPuI77iePuk9HCA9Az32NQXxxzwTrGVjRRSVfSl3Rp4bWJY/M0M4mf5xmL0HzK0mB
dCbfxSPBDyH7ZSAuQnwaAVhKyKvUKHk3gq2upSS0lGSb0vL7aTJeZ0hdQfKOF5S8miYjvWMO4Kqr
oRXfWyP4rMi2r+eVE7UQDTF9gneMEGPDYK4UDTXXjGoXEmWhWxSKV/LKeM6rQvethKDHAAhR96vH
fNLRTtzsdcUvxb8t+cqZbWnDsrbvx3makf6hgtrds52yISHo7D1tXx7XsDpLt8yZNSl2YERuiIAE
NXEK6p/1dtiLM2DfxIAmlatyzV9FlmtrkwLIjKGf2lVhDXqom7ry+EN5mH+yXR4oj/3Pxo83ViAG
uZutfqNhXJSADmnYmBv8jx8Ur8qZLtxBWD2QIiIHFrK+55EzNUEVCYoYMywI2WrN5CvDtFbGXd5P
gKxBc/DFfHluwzFi1PozpPMdiEMNDr4+ZcO2YxLMG22vjKvAr0XfBZIYdF6gwL4grNAbox/KhkAe
Dho9P2bEuMQbc8d4xsURhc6YpLlXxJlae2qTW8nmuvsuWwfVDW4jDHLINQdogumAfuGLWjqGbfvJ
hSIOQ49XsT5rxQjLqa49UjkrgO3FfQTnIp7mJqhf5IeMWegW68BbGpaO/p713bObdk/XF7ZwlSNN
RycUUAlBYSYdlMEYgfewYCKJkt4vhkkNdJWZvtpnayPci6a+BptQsgbznHQzWUWmY1grM8Osxox6
P33kaXnD+nGlgLJoBvwpyL7AbYuq27lj5kqhjpOW4OhnDubdmiAGRyD4ZlfMLFxA6CT8x4wUzzD/
0DYNuJ7C0XC8Qkt9s24Dq34zo8fv75DAsUE4HWklyHrO16M2BR1jUBGFnI7PVqr/MA3u83xtpHvJ
107NSLdc0wHDX2eIYXbpBrae/0bha42Ra2lrwOBkg8YO43QXpIMzM4H7UeABg+LcmbOZe3nVP1il
tkYbvmgIWZZQiwOCWJ5ks8uopVkf47Ih3IvAtKY5mUcGzbu+NUs+ADIzLMcEHvRCEWbmWWkmPDJC
p4TqBa16Dx7+G+PLFqRFrDUarMUdOrEmeVzJVWVEldcISdMHmOMLEqfeX1/Q4r2JaQ0INwll+wu6
Rm1sMIU9wka34YEKKA+HYLkBLacqUH6t5XBy70IkVqfGpIoQ6QqAGjsYU8GMw/kdBqMOShRvkph7
ILTxDbX5nO01Lecl34ASIlrheHy6F6F8aIBtqQrNACc+Jui5+6i3DuJRVG2uf8uvXF7OChC40ZwV
xKtgHzo/uK2ZDvYM8pOw3xYv4MnZpkHe+XzY0k/73va5b/yt/lbAWWRB+pkRz+i8Zt/8KUD+Wvy5
/luW1iwGO4H1QKEET6rzn4Jp4FzXuWNBh8YI2jJ+wsPq0Yndf9fNLHko6vEouwFZAmVzacVTBYfq
9NQOldncJxV9SFn1cN3E0pFDOg6GPiSxopd7vpKRAYZV4oAh79/2lekB0ReYYFo0+rVB3KVvhiWA
5wtS9NBil27GGmQE4wip71DpksLLqgI0rG23i2hXroSRpc+GpAVNEwyaoSiina/JpsCn2QrScoah
ba9L1MbL51Jf8celXgb6g2hA4QkAK/L4EuN4d5pWj+wfs9I3jZGa93nHiqDI1ORxJJ0TlFEHbNo0
19u5M5EnF2MUDNEc7ayKgI5hVtkKDGlh5ShMAoQF7hrMJ8pCPh3IpNt5zhGnm8HLUzAwz87uusMs
mYDYE1qjulCQlasItjnaNuImcjRH++xd9XM0oB173caCq4A0AEcdownoxF68q/KRRwM1jLC240+r
0X7qFXpDpfLrupnFpUBLDcSP8P2LQbfOZM7YzrkRQgn3cZzU+9JZezgtrkQQuJq2aCrLHAXoAXGn
s1IjRG3zudfTB20iOUC6xcrGX4Z+7Dj0OvG1YAwf79zlc1A6xgPY1sNYqz6K1rD9MjNvK2Qgnqlo
v0w72WfucGPpytv1b3gZP6AIAKSBi1YovE4uwDiqguhiNXpY0zvS3PIovRtpssn0tRREBKLz6I9/
HZ1sPBlEtUd27d5VcJUphRaWzQ/LQpA37yfykJav7URW3G/RFADByKzwMrooOXbj2MyVRfVQjzLI
HIyelv9Jmr8J+1PSNQ3NSx/Esk5sSaXGSANLQKfDltHPH7y1tjyZf17foiUTuKygeIeOJOYRpFsk
byKzVKiuQyblH6F/jEINrhtYiISC0gFegHcIDq08Ydm5BY6XsNAG/Z25NffNUftFfRfcVTTsn+3D
dXtLC0I+BXpK+AHK91J8HyKbw8WJHs5DvVN5YXttllYri7o8uSACQPcTfbov0h4pmaqTrmjmrjFC
O60OjgtR7jrdRcnaGP7CWgAIAkoDymSGcZHy0njWY3Cy6CEUuQNefrjdy7c/FgyYaOaI+qgl188h
1uRQEKDrYVHNqZ9r1adjRytp7sK3OrMhOXFT5cBmV0wPMWMWWM27Si3PMfMVK85lBBDYKQPDQbjb
L0INB4fHMEydHqYm9bTR8UgxeAOEvvuEehY494DIXIkEC9HtzKT4+5OSeVMhC811fDxHG7hX0RxN
1tl5o3GGGqy5BnFb/Iw4qaDmQQnhgt+iiuK+jwFiDjHhHWXUT+gxttbmHpYcToWEIrg0wQF0cbeW
pLAA95i0MMec/F1Cq/Rvq47D9rrXLZTNRcTBdB8oGVBskXFUZptgWH0ctHBQIWZfb5GK+E4TjEHv
Z9vvIo8wdo3RBawJ+Qi4rmTCDKureyDuBzxBjA8ok4GK2/T1NTaXhbccrIAgASEHQfSCv4CnTaQq
Ct4f7lN70Pd8X/hsS7axPxzjgK143oIviLF48TwFf+3FEExmZk0+OM4ccj4ntzmbaaDmuno3pvaa
Ds6CKaGiBVQPgL+4i6TTy2q1g1zoxIGbngclgHSMussblBQ8ZnXZ92sW6B7CGORyBYRLZoFgZHIy
RmoeNjzelBFSY9b6pV2tOODCHY7yDmY+RW3EQMPr/OS6lcWgcJ5pYVpDhWF6AVbCa+qQpL/6NfrW
he93ZkrErZMgEVGuTqae40TpD7Tf6fk+GX9eP06LqxF6v3i4gOxXfmpAfwBqTrgJQ6UadYh/tLFe
+nOt1h/c6mvmJ/GkQnLbiCO6Upa7CBdCz0rUSjHVgIz/6+o/WZxdtYoblZkRDvpHQ/et/e1kSxj4
0jhFnojCvvgBJwZYl6tE0XDP8sredaXlTS1en9ajBv6RoVa/OSuHAiasgbZFsOvgWpRSh4bUYxTV
tREiaA2QN7Usv53H0nMbc200c+HuwLAsBkKAjEbgkB29SSBs2sdcDaGFeyA1aAymGKiZ3xgq/+4e
QUoIwQ9jN+jgwj+kVCWxErN2bAZLzDlMNabG8jUFhCUfh5CQmBAXfFayGxRqOo4F0AzhDNJBEB9V
GvXmtGluY00Z/lx39oV73oXOJDg7cEJdAAjOPSIZ9HRM804N01xHNRg8/HaF0mZM46Ol5y+2nbzl
rbFG0bi4QuTHeMYA7XTBqzFVjh63Y6uGtVvXSGJApjE4Opi6omRluy5mhXBdiboRuBi+2J3k+oTL
GGim9IgI2TsMr3HQyBSeMuSYF2qzmitbVlYV6KYcEzPJQzMate/Qpkyg+l3Z5c1kN9q00TJmVh+J
2hn9DlMG7AmS15m+tZ2CzzdWx9I7vNgKcusMZTUBs6WO855GceWOXhv3JdtMTWla/vWtu/iIOF4C
WWDA3YUstPj7k8NsTFZkqBkSwXh8nAmUw7ecrsgkLJmwBEbIFn3dC1hsOXeO00EQKXRooe4BDdD8
ETNvt1EJde3rq1k6wbiqMIcONiGMtknnqm6xQozoqXgCPLt4Bpb6e1S8Z6t01Yt2cKhwTQnqR0N6
oOlG09hJ1athWbIbzBB5rhLdjS4PTCP6bvwTridEb8WaoFckbdBo1g2oM3G2HPAaM37TWI9ixub6
d1tK/s6siAWfuIHDMZLSR7AietPZvvsUmAl7V27S9zXA5cW3E2I1UJAXjwJMbMhVRY2jxubWDQkz
s4aaaRWBkYZkv6aRYsiv6JvN9aWJLT+rQghzKEsB2QmLCO3nK5vinLURpLnDdGCxZ5f2ceqAtQL9
6L4p2h/UiX9jjqu66fP48brlpYXidGGQFTka+raSM6Z0SjKqmxNULKu/hoEBBZLvIzyTfKrVKxF4
4dIXF+X/2ZLL2xkOtxsxdwqz1rmd9PITYfO7jiio7YTWOEY60BeRIfxpnTPmjuoUkjkkycfcvVj2
9voXuwQzCkIMdLhFwxfFD9k3SD1MWZIS2KgfWG57pvXRkr/62HmRm3tTgXyj/ZEra8+4pZ06NSud
sVwHZK1N5ymcoyL9M1kUoOMxUzbcLUpczc0aw8klbEis0wJ3+JdqJlD1klMa0LJuxmkK+4D45QNH
udQT8hN0Fx8yNRjfIMyDUdQw/4zXqiRLnnJqWsresrprhgjU0GE1Uz9Kn83vkurDCwkkpdAFwXG7
BAt1ltmlGICY0J/I8ke1K903U5va1+uusrRlmEnAyRYovAuEs51Qlc4QUAoHXrzosb6vovZ3VSd7
PrHg/8+U9DAhDqiY+gGm8uR36c6ekUK3iu1N5991O0s7g6xQUMoDTYvk8NwpLLfp6oRRNUTTxzjY
UZEfmjJeGzRbuI3RFAZRrIWKLGK+9HbMzQLSh3MCX9c4BJ5f7CTxif77+lIWjPxPlw3PEDzvZUKI
pkvioeWgOzOKF4yKKGblpdqKB1y8sPDa/urk/a8N6RFXqk07q3nEw3S+p2W8admnOdEtIHE+NVZg
KAveJjT00DvCSBYUl6VDY5SQPwQXAQ9n3b0heh7Q3vpJZ/pMyJq02uKnw+gXNgmwvgtNioRmWTuX
5RS6XaXfdXk73852Oz0ldrxmauFqFK9T4qIHAc5KeQJ+mI1UiYYYl4bGzEencZK7yc2V3Ugaekgo
LzemHX2OplbulNLqX677yIK7CypoqH1DxRJQYSkGqnVlTJNicACKUp+AALe38sN1E4vf8sSEtG01
ocwhmNkDqNDcx7G+rW3iR267uW5mbSXiZ5wkTxrPQaSewTscarxOU7fFiOhKt+hyokN4+8lShIee
2MictuqUFF9LwBKguHcTZ0G1cwLuTwEwdATYju0aOmF5XSjYQ2ZN6OhJn8/I8PSeXI2H/czfzLS/
4UmxklQs3fhIJUAoic6NYDWTgh4ByQDybIdDrUDbRFYSMpqAQbB+awz+Nyrd1re58camOLDc9L/6
qAIdiNsK/JzyG7nPdAe1EvhHtyH/gKBt/Ln3op/mD9AQeBAzRm/nk4Zrtc/LsqTYyxOz0neN495y
+xz+MvrOrj+wzyToPSEQyT/Xy5JLYRLNbvQzsUShaHDuOAo0BltWwFg960XQ0BRM052T7QutxABF
HFk3blW3T9dPxGW8hIwXxmRR98JsFcZmz40K+MKERrQaZkkR1PYN6Ny8vIs3uOJW9vDyiJ9b0s4t
xQkd0GKApQSF0EYn+yLGFOsaYdPCelDftwC7xOgJnnzSegrSKG5NFLxZynHHKufJJvMG2m5gJjHr
lWLD5YrA62PpYHLFWDtgJFI0mSIl6tqK8BBIZR8Nkz0uuUCBUsN3twg8/8jncfTEAZAx3W3WZhqI
xXlIIYP0WWN6t7sx3IIWWx18PPkGStS56l+3+XWgpMcYcI8aaNxQ/wcJiHRnK1MMJqGy5CGJFbsA
yG7sm9c+TXqwv9Qq1JeobmXxgZpuonkgB6rrTY5Sp3LbcWpCWTTucm1DLFqpf9E+Aprn+u+73GYo
wWGuSIgPimeOdCWVnRYXRRpBkLOCQmyJwWuzv+21Y8a+y72OJBlT0KLRgk4yVCskt1Xmoc2M1GWg
UGyA2tXMPhhyqu6vr2fBlb6om0G6h9oBhoXPD8dUYLIxKQ0W4m1o2r5dVjXbgiKB1X7GSqUIvmtO
qIX955RIi4IQsdPnGRLYbMgfokx97kx+F9HvX7fnZqRd4oKmgVUoxg1D1WB03WF7rurtys10CV5D
sw34BdQzLYguXBA/TFaNHpWJm6m803x2b4cq2Pq692bnbmx14ykbwwOXlacFGIXOguzXsKv98bZe
nfNY2MSz3yEF8EwxddyLLg+1+qUs3vT4DXxY1zfuQswI7nhmQ4o5Y+7WcV3BhrEDRBSySq/z3ny0
QB1MntVXQL4Cc6O9mS/5JnmMvGqLu1HwEbgBmk3sdq2TtvQ8xs8BHkyMTmPwRAq3PStRH2zx6WfM
DezMrZC8A8F5BqHEfax5wNd79IHgw7tBvXYylzKtM+OSF9uoiIJXDMbRmy7+9FuRbjXvUTApXvfL
AiWo+ULXWV2XdlkMpxIM9aMCKt+Y2ViqtTOTMYzwHlPRZBshYzXVqxFYeIscgaE8iUFx5DvIBqSi
VG3RqZ/bfMROg9NqfGkexccVg7BOjEFYMYuxRna6EFUxlo4EEhh7PDTkftFYTB2qmIiqqjpMngMB
lkMNwjiM6iXlkalmtpL1LyxRNHCAbgEdtLhtzqOeilp8myjlGI4c1CD+MDWd6jVjH6+cmoV14XUL
+Q6U5QEolGM41UY7q3rCMBEV5T6rgSf0cgiu78e8I0FMbL5i8LJKi1sDzWxU3/AWtS/gBg0DWBg8
PQxlI9uLb9nOORhgYZgO7W6tSrvgj2empKijVSV1qVqzUHXf57TeQA5oUMnuetxZygfOrEhxJ+ZR
Njppy8L4RbuJ9/Zt9ew8OImXPDa/aJDv6J/rBheSYcEAAjEDtM4vYYqsmMG+4Lp9qCSs9UAIgMGF
GjIQA9M3dm5rnjbYRnDd5oKbAIIAXCvKwBa66NKXHJS8jt2xwCUctw8omAVplh+TzN2ZytrLYmHT
hASw6MOhLAbA57nnZ2DlZyU6RWFqOeA/Hy2oRlYGhgIxKXR9UQsfEgUDtPog5STYeKVnWz5DwawG
jBzZY7NTM7prTfsv04rPqh4Po7OGV1s40oiKUNIERYNmAMp6vrDJIWXpKlYf2tOD3f2Y3GhlPUtX
zqmFr3fqyftadZqWRy4sCJqTOVC9dGsdqh/zK5igt04YeePBeHV/VWvBcXFlYKtHcxGDjxeohwTs
NCl37T6cutSbQC3ElWYl617wCuQvAIyb4AZBD0Q6ZAOqRwkqqEbYVkfCu32rvYNJe+UoL6zjzIg4
BSffz6QZ69QWMwVgzMw8neW3Karo153ukskBZYLTlQivPDFCHWXglGElyr75p/xV79gu3vS3xPTZ
Lw7w4nSo3+PMX6toLxUpRAYISj9gKjDKIB3hgtsuZtxmYBAgKOm1YN3ZgqhxT/r+hnQ9VHJA+Vnl
xX3hKj/BILLyKln6tBhmERLKSOHB2HW+6pxwpc2mygibobYhoTobyZ7NBVup2S4caeBGwOELR4GK
uAzJUvPJ7OoWZuLqU6eB7jJPtZjXsFeEnBWXXIiJaPyBrxBVCaGMLoWP1iznvABEHBASSJk6z72a
e7ODRuAq3ba47KV858ySlEp2BHXokdd6SNp4DoiWpNsZEPutnkbKttWc6Z2xyfnJZ/JtthdR0wLv
D+R5APK+wOFAiBMK4yk669y0vCxq/MSF7sHawMnSFQqYBwRwBUQLcilSaCy1yDBwVevhACVqy+9+
8Fvr0Hsz6oL073S7Rpu6tHOYrjcEdRweRvJgbVRAcGCOUz0EU5mvOLnfpe9FBu7lfnP9sGPAXHiB
vHd4zBHBXI6PKTt+0Tojn8FrEVpG7gRaA1FCt3vUbcg6RGZTbONyToI4rj6Mgr2MUZsGNSMvBVFf
6hnqgmh1+ECu/cpJE3T6/EhaAu5eJ/lQ6vHdqIt/2swhysMrE34X2149AYfTpLeNU+0UVr9Ra7jt
3Omxs9izVep3mtE91f+Po+tYjhxXgl/ECHpzpWurlrcXhEYzS4CEpQPIr3+ptzdNbEjNJomqyszK
3Mk7nKmzCgFx3RFeSNjRolRVy0qDuivEQcj5SovsIracVYvhf2LbfyUWpBTb2BtLwenBUbnuMr/N
AvYiEdsD0ZSJYKGsT2E8H8mafIwL2aqut3fxQJD+TP2xoSGcrNWmkV2V4O5iX6wjxJWYVcZ2yAB5
dV5UW5n8y0VIGr24rRZdfg72YMRe5oomQPuqJvuI6L4M2pwdhszloPmJS/G+2dieZR8grJV+RdHv
99unU2MWkeNj7/ItJ4hqzDSBkQFZsf6LI6m4GEXzV4/P2xW5jgi0tnxuFeSw78qKvHLTDqPEhOni
2Z9o9ErV9NcvLP0A8kXuEuGt+zHjEAO0C/YUSzEk/dOS5MfB01EZpds9DbCRvxLZlT5F9p0X2mNO
N1uafH+ctTnryExl7GXVaFkdZutT/Bv2++twVKh6J0slgdFN2EF0vKjW4QXd7MHTSOnsxnJ0MNpP
xbNU+6FHCLc/ZFWYksNGksO6fFHNyjiaG9GHNWRp5eTPiJKGKbT3k+xdrd2/aPrX6a5WSf6XuLRJ
x8cxoAc/9ioFk0sc5nUXbTdN00sWwUWXYEhOURcp6zSelTsb+l+Yi46uS2+Fzf5M3LtFydJuhV/2
idemew+PFFMH1J0JR8SjzR8jSR4NKa58kQ/U+Ydww+EMD43MzCfh/qyDV5L8iwXFUUscNMlQr6BF
E7E+Yuu4JaZAUO676rObsgl2TKKhoml3lFBdKPPSm7UZ9Nx4vH8pEmilHWI+dBBuJdR3rUnGrsaa
NPKNeV+q9Rtxdwc00y2KZushwsIt44VnlzWUupy5/x/JWIXZqwHnUsMG+2z7udHYJCuTsK9zOt57
/XA3ba5KjT50RXFc0+smgBGHXglqt0kjcUsje3Q5QnC1f/Ppp8X/jTM7vyuSURX1SPv+rxnipZwC
ir46R3w7HJcAVtBhsk1qvexNWG6fRzoFT3QwcVBxqNxvvgO/Vu14eniJo3N6m60KOqweFvmROo33
bS2kaHbt7adiSuY7b1Ja1WzaUeTZ4HkGG3dRVIYpvDCSldN2y3t1AUXMvqnVcxuknnyFyDq8DbuM
2863/GMmRcxrrYPvLlpv+77WIqBHI2FsFtMb036bsrANyHB0flynu3zS8Nut6LYdIjedunh80q4/
pyJrFjWdzTx/69x/CPrukgNHHXXU/LqImXS8rS67RhyPehy1REF0Z2f/c0ySv9IOU4WUgFdP6vcg
cP9llt0t03or5j3HBmEAv9tRP++2W8oiWsZadiao5DyzkueSv8UAwasE6eqHIZ4h4Zp8WVLjQ1OT
5G+xTjuYRZOh0cOqSp2sJz/BzZF9PNTIpFJlIvyfdCzYcY0kvedyy2o4TT9EnEUVnAtEw2aucIeX
tBbptB4o32QlBv8RBm0wrS/mvgR1/g0dPC+HWDR95h4gr7alcPlfK7u/mykQ91OM3SHSnisTFfxl
VD16KumqRcwvTsKXgi3Z8zSG36nf+xVdipMdYoT0FfYl6OLniPTP4MMPsC/KjoMvvkdffiVe+h82
6ERpw9VDS7RnZc9zUu7ZvFYbpskW8iVSRnC5r4op8u+KkS1HQ6TD7sZIKxMpCFmySJRhlxQlETvF
ZRZbGdPkJ+DCtgWTX44Pb+lqfp1IUvWwdq5/2kPm1RGfCYwWgrmKVz6Ubt15mSbjjwo3Vco1Sstk
334WVMJy6thxmsdbbwtZ2pivbWBZUMMq/26JyVb26TLXixPigJXiGf8uP+ESYkotXYIiKcZ6wXGJ
FKjRW+dqQtP5HjKRnCLBxlJh/77cTC/boJMaCGha3O0JUQhaoq6WWx+iVpKhInIWFwpa5jyQPWnU
DO9aIyOv2sAJ1DElxSXqGWkkkjtuub8GzRSuX+tCVUMg4frR0PUeSOFPbcZEWHnFrg49ikwru5DV
2QYtPTdOXGXWz8+bc2HrBYy2mpP3KSvWFplq8pxzyDNJGrzPk/TLNFghr1lQHl6meQ1PMWMc4arz
fxAsvgYjGe6WhA+gqrx/AU29yklYI6cu4yXL5Cvwa1b1y/LO02EFywp7mmTBVrbG0zSuwdIk+zA/
FM7sZcL3qM2RbF2xlcMPWy6ixC7wmx7xBGcoiBW0EgRecBlS4X2b4OZuovZ/n+gCGpNXJ/fsqEOL
irHFxQJotZv1CRzbo1CThsbQf1uLucPfD+2/1AbzC2wr8Op2KXneY/YdZDq+MKS/NcXgj5UbF3DE
VoUXULvuZHsR1wKySVwXAKtbwR0AFhcEbcho+Bgma9IaEX6MG8rD7A0UqlNTlBuUTC0brEA4Iklv
YTq4JtgjegoRSUtLX++zAqe+IOqiiHp1v/PBtP+3CsAvYeE17nDcZoX9DiOKY8Ofev5ulyJrxwJB
EzrZ1jIesqeFzWEJA82/cYS0BkHnpO1jPK9QnIVneIFONUPzDhfh7HPQ2YIFgSm4hDldrsHWoV9B
XmDZpRMasNW9LiGdntfQ4897mJhyH1fgcwnaiVDMeB4w/3yIdfzq1jRvcL59L1Fmzn4y03KLtqne
OQmOyHnHbVAp1CQU5BscY98ti/ezyNexjAoU5zEgRckQr3RhYno0EUooTV13ViYuyniO2EPcsZ98
sXPFuJFXPqNsyD6ZGl1s9ghLvXfGJ/Ri0eypO2Mm89oFY1pPJBZHPqdDyaVxvFyy9BAKXIfXobAP
czGWbO6C8ncxA49osj6NHoWJbprJ2nRqLDViJ1sNsXfTbbE5x5EMEA4q8xIP/VhN2B1qPByCJ4RL
iNJJiNxx3s31oHCIgKCbW72gD7HEXjwYPr3SnagPkFV+HSAutXS2U9ed5V8SE0JVhOMb5t9nYZC1
bgaZwUzcEwc7pa6xMcIKHBT3sAkFkT+LEH1H4oJvONcg0y5neLoS98EzM1WBTVTVzQve8ZX55WzF
ehjjeSktUA0Upt2vvCVLajga9IcdbhNHik74ZMgGUEgVj4nEdroYyWtqO7/EosVS+hJx6QhUFvWS
qxhB8ONS9cUcHkSad0jt438XTX50mloE3w17Mzs0HXn3Z+xXBhF5HpXg7sJKwS/qkE6sb4hD1Int
puHXKfYrWcdvQfCWuqAXJSJwPn0Fry9r+70ddMCbNCRBY7BxfvQWZp5ykaalGehczh3n1W/6xdum
hAUOOSEyZXa/1l1R988nRfYxumh4SeYVr7fve1ZBSx/1x3HeeI1dfRwiJiL7F2IIUVv2dDLoKicy
uTOM480lMoKUsZ0jmPyFWLS8bHHyZMatWu2/OQpKf5iNxkqKHG4sW0SbRIq+JNGEVfdcygtw7Bnf
Vsova55obCPDZGCfJn5zK03uImhdzthBM6KOpUfvorVIJe58xnUNQZG+LeHOotK4dMWQtbq1KqSi
NSQIMKHKQu+Qp1SVdgpEk7qRimqKJEpZNjkE8ypNojOiVoqKWJCUsQrgLiStuWBuH7AR9NtCgoLf
2g21DDdkZv5Q9lAzoiXYVTt7kfjWVk+vYki3r2y0CNtkIc4I+Ng10R5Bol84vD7j+h0JNZyWZNCt
8LeuxXHC7xKFHm9koatCTAboruOkHeVMDia2QyXput4lE+64D5FWyd0Yl70v1zbZ0DXGLoFyOtzY
uTdLcdZjBDqw8EAOIre9DM0YXf0s/dt55AQ0rjuZGRZ70R78jVX0FXoF5jINVxMQw69JtMRlwNMV
Y0uPoyTxonJcuuVhhkb1hMWOXZTw3YkeVBi6Tyh/qYYYgWZ1MGqCpoyhZi7j4n2kNlxaNmai7d2u
Hm2fBG0a0+A2cJI23DFyIr1vzwS9wGWRjNxPxYrvh/QJ6Da2KXYPSSVCDn0+VLBqJQ+9Fqye5Uhr
AB+naO3vM63oSVAaVTYMjzCYRHCLtA+IwflJiVyr0AJflyF/jrj/FCSyzfTawAjifVJb3ecGaSbT
NzKb7tOheGa+fBuW8TVM1KeOIkybYeaqfJfPWk2ySpHRGqXwzRVLfItY8qkLcnYxOUAJaqrBkTun
lisAvBfTM9OwIrxOE3g7ngB9t7it2lsxMCwaxtzpJ5defEbikEFFHi/Inf5Jt/GVd7EsvWF7Ah4o
y2lMXSkMotOof3DB8kpZpEul2WdqczCRwj9ugcNQmuT3E0FWoRj9Ly7Sou24VXfIxVpK5hfXPhDH
vU/2uliSvkIpcyU6whO8dv8OEXlZUzuUuYig+gwPFBN4bXMJ85ko+c9lOyvzLkR37403GAV9LzLH
mKnnh87z+gOkJGG9DzHOGxpuddYVjTTQM4UuucSzIiVdKdb1ZHjCNlBWEoe6F0+126Z/SJtw5WrJ
zY5R48Lh24v4LfS9j98gbuOxF8C4Xybbb0HRk2oKRcPT8DIncatTfcso/wnwboFiYJUc1ZkaHpTw
0n5Q8fAwSp/WKQnDikRTWM2MYFqZ28SLD+DnghJA7seCZow4/lfG2ZHp5G7QeqqXoftS8/LP7qAx
wuIn6vi/gYZ/Cs+sFUkdLi3YTClS/95bvfep31rItKdK5f3rlqUGCeL5wy7VC5xAn7WbvjK79e06
70HJsXdVMunVGGzPsYEp0s6Dj3ifms3qB8fVA89IzTL1IeI9r/DkRPW0bhxTK00f5BD8y4FclnOe
XXUYvkVTfN2Jvjqej9XY2za3sGHZtL+WSNs7C9f/TDE9mb745nI+0wje+jCU+Jul6x2mTTz0aqlN
iMOu72WCl8wsNVEdJgu4eVRATw7YSDP1si0IzB0MwmBHxKpNaFfA1cMrBJq42UUWBXnOS0ntXb7v
DxTBXbnMfzZOj+htn1gBVzi8o2DP4+iklhR9Ljn5c85QyaK/gdv/jkr+0L2/DtO61kmffY4IdKvW
WCOtgY1fyLDxyl2GX3I2r3scfQDv3NulmAZU5PQROVYwfppt3nbZ8CDlep8Gildq8y84X6bK8+gj
vFPukUeBH0hva4/yoGbI1Wj2LIAkLUMTv2ze2uwDpsnek8A13PaWjO4cAUTCeiG7NwVmUSSFdU2E
cC5ZYHzq5HZUO3+Re3GhSlwnM71v8GPAEtjQt/ksP+HG/w05MJAkNBkzOuiEYXqHABrx1f39YAPW
UpbFpVBj1uhwPRlukYLWgcMokMzpw8PK5B/LjukFrlbDdePi37ayP6iftMQSZAQTsu1xVj5OXpgB
oEpSIAUyUfM5zG0HpAlmNhmsFg58xSMO9juIQTouQdPFqIFEuOg47oh+Sb01q7RNL2zqm2WwXdV3
01WFs6kjstzRpWthw/ZipuSj331a6d/JAoFiYTUuDHNs7B4LOaMSAjuqY9sNB8AhYUt7hy5RO2AA
2surwXi2gpBdVFk8xLUzfYqHedj4WQ8Jvyq5BucwHgkiy5Jpf4oRL+UqsafFAWw0qfbE6XvTbQK/
LupW0wit+891Q7JgadFhiAZ7VlpWHp7ek+5nODytudMlAGp33twWp1WRkeBhgODyfd/sfNro4o0N
4ikJNMB+9+M6hbirwabvQk/9WtN+tWfoy3HX+cKAPGWqH2S55NjRrIoEX1yH7rCas0lUyQIiZjBR
8jlsQlahDgCdJNg3W+KYlGxN539LsKrHeXP0UWJv1lRe0NOo3GScn6dwoSO6Rq6BnGmXvTqCeCOz
ufS4b3765HdMNJ3sh0eEd7In7PdFProIz3v6NQV4BwbaATKj/nCQyULfrUHzM3YiVKWaURAKuO64
w7REiToaJrw756TNau66UTXcDwdegUPlh1EDiyQQbDUxaBP8QcffuenWpNIuAMI6T9CKjl6IIAE4
QWIQpR0e6Mg49RQSNrejXaIWaGr6Xz6yqDEGgXhoSPfpLEMP/sEx39FKzHB151VhUgPrUYHI81FF
i19GRCOSe51GPymRVF48L0KSuETGDt44t4Xh/eRWq6rYBeMnklBAheIl84s6CPfpPtJL7Qtq/bMf
uyXFdXcLdCVpPM5VlC0uqlVPi6hcBqDL02DXOgrS7ZrJcWpm6tGpLmjsvy688K42i8mbt3uYgEiY
Lh9ZMbsHWqT0K18g6/Ag4nstcpme86mXx2Fw49nkWMKk+dLTcvUtg9uEiUZeqyULDyMJ56OkHr+H
iF1f46L3UCudtwFGR1YXBqLAH2tdpN5hCPrkF4nfGoGFj8aGUw7n0CzHYBz39cZGLOX4Sh0QaVic
kn5YLjYFygFacLwLFsWboXDFucj69c7YLm0EmNe7foGv5ChHUROdqHphffcwrputuAI4b/eRAVeI
CdCKBER6HuJrv/YxSb5/89Rf9jzo4OCPkQcITy9MC1nkdNQdB3Db716Qllq48LAmkTkqJid085sB
cB6G63jACjpyGGWX518qVOwZrbo7q6XDQAGNqa2nfoBpgPfbPmAQ9OTLGsRem+tlPvj+sr6pbHdh
OQSZOM0mCQ7GBWmDib7vy7xY9r+hLdQfptwsq4LjiNuxB1cmv1vA1NG7BRhNNY2yKF2yCMxX/n4G
aJBdgbm4qtNwYmMFGmYvi/pb77h57mJHRwz+m/qNIMiLk+ZBJtHyM9fhOZ/tFdZnfbV4Xv6fRohu
PYZqeUSCx/4yCmdRHvtxbzqcTB/eNqen3GHe/Ij2tfOryDf5BaMsQASjvmVEsjL6XS4HiOnmL9Vt
6qS6Lnzblny9oX3qDoI7WJVLSDZWAJcV/vIsMW0wffNJmLBKEToekGcnt1Po9bCygNlDB1wdkaA4
jD2CnhhjU95iq9fcpcPsSp9jUbbEx/1aon14dFsxH7q9YPf7YAGqRRC3GWuR9IdxvSHcIX96SJAs
6md7uSGlop3cJO4KRDhg8R78EHbgP3icWFgZe+S/bsDKXL7F+SFxllQF9V+oHsFVJ1tUgRbCP6k1
KOWASx80+uKVY873HT5YbwXkjQLu37mWQBry7bLsQFNw0AGkxyoP0KQJMNWEFmSRxb+Nsx/NMAB1
+5pd0yzvy2mIaRlr1GoxIMw4Sb7pGO23AQKSMiOIaV3zTLZAmabaZ66vekHEjQSrecMFpJjpI2Bf
XnzCIYbBh3PTmCx8jBb2s2r16+qERmxjQ1HpbQ7rDPLVspvCq6HiJ/GnFR+L4DTf7U3E0V45mgNr
DRJ3UCr8NqR/yv2hf50dy2BgF4A5ipMNd4awmmAshWGUy4DYeYiQigD3RG7YDnE6dlVsMAaQ2fTN
JuKkhrzorLDCXfdwJL16U4fwSqzxYE1hzEPQKYiJapfdyJv22L8i82hpGD3v2X71lXjtc52ctBsg
KoHXyiEBBHdUY8qOWDBnj9iHiS+Ll/jfqaXRJ2waZamLvatQICBBFW66dhGVJ8hJzCeBagSDlY3d
c8pTWw25Qt80pCdvzijGUWXtLelGB1Da5UgggjYPJl9bHjfKw5y5UZvXFG4vox10vfBlOGW7xsAT
LN5Z613VGPxieJIpV2L5JyjdhiBKaAcR7TBiCher55V9YXUb6TkCJzTgiEY1aDbUM9xDJ8utYwhU
T/HsraOlGQobsC42wQESS7e0SibhPyqWhU2fw46yTNcREpipI90BGhDWJOmYVn4/948yQ9Gr4Cy3
TCWcJjvZrJPIQYxOu43A3RnxCXuC1NSFm3usinYj/x5zgNNlkPdRfiwss4jPXOwqpwOEkcP6d6Y2
/IR5Kf1jicEWfyIZi2qmF9HXft/t+fPkdbl/BWuZBKdhUL/ZqL5OJoB1vm4lLnytGSa7WZXFsg6P
HHpN9kiAwb3yOGTDGTJpPQP39ydkSRi/6jXLWhQoe52cgcPnYt1lVEAHkSLG8N4vSwxCJY5E94NT
vPsqgi69xJ6e0bmDkbu3mg0gd5IAA+8MBJSedCCZLiNKg7tfpdZRZGSHo4nafnpJ0morjN/Ao8B8
bdZhnovD7r43efSBBoOfisUkF5klgHB7LF2jGzQU/oZSvuxemDz00eaXIqPJGdE4a1P4XACOC9Am
+GjmAa4Pq0bxXrqzj8r/AA4ufIqdIVUaTsU5gt0B5hmKzhDXn8PsxAF2dRh/c18kYznH+4r0tKWH
1M9LMnafgqO/pIZvt4W7/S724NGonYtv4ag3NKmYXP+FslCtz7bhvIWLaoq13xsGvqWGj94ICCNb
0FYF2xE9h6oT1U1/1s3NE5C5fblqHndPFBoevPhQxr7FphteHE+jP4nKoit1wh7RCStYe1VQPUw3
xEINTwUW/QFZw8EAoHuP/2oK3cAnVUH+X7Hj2WzGJKdpha4FIDjcmfpnkSFBtQyDFKA0hKPiZzPd
6NVTzEBxddHoXgo2pTifSLhhCWcm3nZelQJOGmr+uFEy8DrPWfbUI5r2F17OwuvMAvulkkIMVUq2
/gEvcPwYE47Mw6wA0AVmIJBVp3yewFmhDzBVCuolpeq7fitNEZC1XbxCqXYLReAeAN4ixKtbp98J
pqfDDTzqCnvW0cxHrbb+mWgxDhcf+HY97Ri2dTroFRNpJ0VFw1XLFl00VyfufiHjFbsc6KJUBmhz
KdT2sROS/rNYPNjr3UTdUo0JnwBuThLn5r71/h0vzAqSy59PfLdBLQ26rStEHgDI8xU4bwteWOhn
Dwude8ljdGmyjBQPSGXQ+MnKyt+MOtIjjbrK1zTxHyRxWO9n+doBoRT+f1Pa8ajqwdY9AelFUwAS
arQ1TyXihWGqOvwM8MQUpeQMnhpbl4itRjsGgNchX/pYLPMGEgYdwKnbfP2ehWJ6niatD2YNsycD
3qWo8NqCTsgAJ4/14LLoMe8T/cp0PAociBy6AORFqseu8PK3iO0raxPNaXcJyYozRTkV1tixK56G
vE9JCbeEXp93qEmGB4ehY/mHQjoDVhJLN0KGUcTjweCeAxDURvynwLbU/dod/D1Gnybt3eAMuy/w
CFchC1QjcHsv+BjxSzQPaxOv5slgFnzMvM0dVzbn+DIm1ki9eO0v4WZv0Zr2uoLz5PJUQOZTY1Gn
a3UCR8p94z+p3N8I7LEbRFw/dRsZTSUEgqyxQZqc4VviNSQG8+5AypVh7FCosyHSKJvREO5VHHRg
xLxZ3PMViESKhPHfLerZIhp7isoeYx7Aq3wqYAWsKIrHtIpmJPZ1dYhWmbl9XDVBfZrnOXhF8YwC
CB96U3HoTQc8uSAu5PBqLS4JelckcegR2gmpzYUQ/KaB9fdzLu9VuqMZyGRjCpG0euQ37WNMiLOW
whi2cSY9ohN/kTQgrT/HR7EXz6A5D/m2f2PCR6LHrzol4H9ByePlW78w6QFGMowAuMAElvp4In0j
mjWH73b2m/orpvALBm4+XvlVVUnK48onNDhtGPka5+U9AYXLxsuYjvjYs4eNOYikorab9PqQwByt
oYkxn0lE/XreOb+bDOMo/L56WRaCgQRHbAnz6IvuMWLne26aoo9MA+S0Kznh/IjkyriEd8yDcXBr
8kJ2GovhxYi5Gfrw3t9AKmBFM6xxzoEDJsBkCt/eumi52zl+N+kMnnLogdLMINCkD9I/WwbG27P+
McsYKkCYwyqJZJiX7A2EFopENh0Hxpo5EAfEsYD1mZ/moDiQNLyGaNth1FJBLf2csOwMyXxjtxTg
0GDbLAO1YcdDINBGuanm61bnHChChyHUm2YcpNnfUadXo5AeI7JH3Zlm7OgdcOmLX+xXNFiXfIOz
1u5d999RYTHHICIPJCVP3tgPmHj9h01Au4NUvj/TPl39fatlWLyqcah5Nt8sH1tCSJ0aVaVCV2Av
EFXdNQFyI9MubEwk29ihkNAViokCGqf0nXYYB7bFlzX017iSFLT04u5/QbBg3e845a3zgXYGoS2h
S8sq1tuDt22A2ll0i3V4sUJmVeHtdRpud4Jup4jMlxXhXRwcO50xrA7JAvmNVw3TiPuazN8bj845
kEooZtwJ+bEM8wx9nrCaDmHAvOACxHBeE/4GMKnpHENhE0ijIe0whCXkyL+uZNNpICjfnIK9f/pd
Npw2e87wI8DJO5e9gThuHckrQ/mf3OZHuI4d0AF8dH5aewG39fgbmrD1i6nTBFegRwgNJBuHg1F+
X5FhuxC6HYYtrWB4+0DY8ssV3HnJR5hhpXgEeoybO9vheTTZgx+LrqRJUI35fPqlFHYs3gFgeYhM
9pJnaGJxzI2hwQl41GI67Yyfxj17CQ0CRNd+aR2edmTOQkaLC+4ONEHHqYE12Hg9DADryixfX3Y2
nAYWQtfQX/FGvOuwOGbTP5VjfgFtg6Jlve9sjdYKxlYYPvl8DyTlTubmYSrGx2yDM+/EHnICLmEc
EBEQW3HqFe7uro5Uvw8BXsoiQ9DWPVHh0cnnpV/bwbpjDmgGVVlqbId4H7/cGLLGji7DL+e0AUTw
SMN208sddp4RzBV9IC242TycAL46GZYC9QWXEHgKON2KwlM0BQGdh5x2iZ+52Q9LPz3mgp2gfAGy
9YtLAw48CornKKJAyjAZZFK+y14C1HN/vDmAUKYrPY3VLzpe8mJqKcbQMmJrIzdvBPCjQYpDgzeG
R2BqTT4vrSDeG8a6MwX7kQqgNOC/zj3J31QgP2YT3C1z8SBxbtfYboQnoUSvDmkNZAKQvoz4Sv/H
0XkkR25FQfBEiIA3W7j2lp4bBDkkgQ/v3emVrY0W0gTF6YZ5vyqrXvrYGtmiQdmdO46ar0rJ1kjt
y1TEtyKL/2iTBoRp7YY3RMc5WByVrnHHlYR0hKUzonRiArh26xiBnCzAWAw2rlqjfuZ2HkZrfubk
55eZhBW8Vp9ObATtDKyaRuq/qUQoqeMwM4c3O1pGP+5KnU9Af8Wk/yhsMbszXqpLHP+qau1mbsqt
ITX4OFr0MgMNIld9CE1+qR3xzIVx5h0LWRn1td+iPXlSHF8NbYzxc9R/g26+zzQTu71Ick8rs/fI
kg5rMt1QNM9qtYIsifVvNKm3MdmBtK+Xod3I9Tx4Gk3vaLbqnVdMCjtUH8qY9WlD0ab7siheM4HX
55jjvUjHQIjOL3rxxjR+GsapPaq5smUgf0Nu3oh1fZIr8zVR5XcWSQVaavq5Xrw4pYIUo34Zdvoc
ybLP+x/B4JGpc140U94bCsSLznpM9P2EknTe240zyxB9Tom09iCauiLAz92srRysLOTgt99MZbIR
qnwvUzsEvQlUDWG9nD9tLQoWWb8ncnHJRLkp6+KcocsoTnZK1oXzlRpt23i+LGn9WtQ69qFV+Zba
vfdWf2CG8/up+RRq9JkmVFZjL1kddFibzkAQ3YqX2LNDgAtH66qdscqHVY6/66R+Z1b7ieL1a6rq
g049EgImfmpXe635gxz5rYAVul1t/nZTdkVo8zho4q9/EtY7MxL6Mou4kTGPrc1ybj7zdH209YAH
yZjKdbuclUV+zUq2cNXrEwXlQbwWTyr6gTZ9Joqx5WCLmlZtzCh/T6Vpo6Vfpn7IrNavOKJmPbIG
/XXKkF8Wqd5m5RNx6BfMz1ervzdY24t6nWUjtBwRyHYLEPiCyvKWtwrFlXYQxV9xbWLay29T9mnY
TH8dn5T0aJu8K7N5Xyo5sGbhg0160rIrC8KTUc6pMh2/V5SaRrsOtezG/ByNW1FVWR/09IBfavCh
dPhzFn2z6gdbAw5JzkBkB1qrvUFJwmy2T7bzVVnMI0lavaCybKma22pSPbicL5+tzjxyiWtuN7b/
JB1wpVYk2cuq9El2YmQVDro7KxnxS2TnbMXiR7PjBuwp09yoLZ/kSXrtG/VZVePeF8kajKZ0zMz0
aAGVukoFz1Hw7BMqa/g4D3Q48l6HW7LB/Y19esBvJNjIava2HUBoU0SjavvOVIleGX+wFs+GHImN
igxztuaB2Iq5PkupsslEv13mYWePTebZc/IuJJRfs+4Mj8lWDnqsW2f4curtWiZsN4+9fFB8eTwJ
50uqeN53e8u4SbXk2c5rPoLNjvqug8yJjHcAlqMQmT8rI0c2nCP7GA8kWpWOZ3Ugll+p3SYMsfL6
sRr3vN7lGuBdT/NqdlYtyW3S3diVSMmzG89frVq+5Y5+shdMYEgOiQVbXYkLrd7JensGT0kLt60y
y7OaVoGMMp5ySmys8VRp3CZt/FQaP3L6Xkr3dWZNx2T6CzuJYnk/VHCl06UH6ZE5AsRmfpf0FHea
QTH/m7EtVT62aDlM1ctSFHtzens86HLHF+Wdik4vS/9p8rM9xxeh67tK/tXz6mhJtcv+v1CUediw
6iMDno5Ur6A7lHgoaC1hW1U79LIWIA7oAsok2bf87SKz2yj5X1v9jYq5WSx5b0vZRrI6T7UhQfhq
+vi0TKsfw3VIZTjl4bjG93p6axm7WwXRAojlg/bwn3qlFXo1tRUfez5res8vlyQh6xwDJeYCG2JG
RyOUJod90NW8h0YOI3vgqFQG2iSupkEtcro+Kh7vxVxx5HnuMAtxWE5WZB1mbXmyquaJ5Sc3yIqg
4k+NcWh0xg698SHLeqr1VBEiUFVGnII3W6n5RQUc5miehNSH2efWOevfC7F6UyRtrWn2Y6RFb8I/
1zFIy1X3HhTR2tRbU82B+0hkW82OejkOxMJvpBFo0do3FehYFTQsf1XKSxmzwwLrUMpHWJIC3Gh0
7cxxKQt12UPhDjkddaWn4Trb5BKM6NuAOEvtwIAjkKqneLADze6QETHLln8ifhwBexeeNin+RC69
DdX/t0KIexY4UCozH2fDSD+U5odjRy/OYhx6Kz7QCOqn6jL5tSFfEs0KhxThKRvD0kjDBi5wdeaQ
b08W/Kg33UoCXf2Z62nTlykdRf1TywdqPoyF+b1K02PaygcHa2tpEk+Nmxv71z1on0CyH54qRPGc
hmXaX+d49jnAA5lPdealluI1pVj8SM2D7vE6ajV5Q2SHCEh8x9X/buNpAP8Y95nT8RLLeDat+N4N
8sB2Md80VboPrfOOn3KIFnpylCGMlNQ35RZTpTva3UnY31FN+kJtjk33taBPqUBxUXyT5OaEv7eP
uuU0J3OgMwHkpuCom/gceoT5I42/cfPUWg8VsaJt6lTZC6rs3arjqxzdWkVsmyI+9dESSnq8V+ow
K6VwknOyCtdljSH0X3P7n6a+VuxErUW3X+z+vtS/bEv1bTr46T04WIsK26iDc6NqDvOpRq5LbQnv
qQ2Ejo7fbuvVgpITJ4PDT0eMoOjtvZBXV2lZYQhp1rcCSA2KRpi+1cNJmX+WGqrLziw/UvswA/EN
uPcSd1NspTCw2SZP80vBSojUbD2hQCdmWdg8hqLa2nWTE6htztgXFtIPm+7Mcjyxk5IX/IoSuOzi
cfXyjk3gOJAC27bCrWrx4B0rO1bD78CLde72GdLXOM40pxQnxfpAOeXl82s5Sdj02BBIDGK8TwuC
tZq+wJnB2EivTj5uW6rVe4HmMMg3FuR6MHpeAnxfrO15Ws5CV34ltdvOQkW71LetHd1rud7DbxIv
m99Lk0msig99UZ3sOT+QYQrm1L7RebkzTOOopW1I+7RXxcaJEIM72VEQd9q7Xn4mnfFpJ85xHEkR
ONGLhPQ/FFoos0Q6LSp3ZCXmgz7kDebNsfBLOzsV6xDhBo8AhFWySbXHuDwE6QNiYj2RL9kTNgmJ
nXGG9RyKbGfGxlZvQHhSMtdlRVAnWzLgEPl1HapryRYFt6xlZAsJmlt3uEKNidOdyIpsq4rhmsZO
F7DW9TtWFjA9ddHdqiv+nJw4SmwQt6mrOL+2kfYCVGBxnT1McFv7cbSIM1uZu63VEbixRw45ACa9
WPdWmgSNYQQFl+oMC6rTbwrxhNSYsO+WfYpzsiv1hqFO2dnGupcyAFTUGXeO2DJpxanbOr1b4wWP
SXJRDfZcSvVuLSRPskaenRqPl4rV2PK/bPoe629YuDcn/yDS+RI1IqA3fSdV0maReWTbvoV2JoYP
qpH8AkhnmsBD+9iboSpdqU3eJSPdW+CoS8Z/SBQWMaaQKxz3stodxBRQrHKrFYJTlWaAjDaz2zU8
fXTt3Fsz2IolYS/ZdYpEwYl2MhXkj3mhrcBc9NCxeBEWuvrJ/J6ydYaOaxJryjYtzRZDxZAOC3VH
lzafnyQI8Y3s8FmpRvKZLsV3JEkfQxNfVaW8LbjvzSAfjBLpf5Jd8vD7QtYPDlNkEil7ZVrcrocz
a8vtXJtM5s4+FYmvIy4Awm5L42UYqktHoIc9ES7VY0HDC8lwFj+ByVlL6VC0zkmGoNUI3kVxtjUa
zkbAA2VZXtVocjtm+mVVn1gM5LYtK0a01jPL6C2C1Vun7DIOjxtdOs5I8xzZ7nJv+oOapW42ZuRF
bOI00WYwsd+4RRPmVUErEXdexq5BnuIoSCyqr3o99VixBmc5KlsSwifYmh2n+D0ds9c+wf8b9bei
6kdXm3RPj5W/RfSepfGuFHm4KLW3NMDxmemyZiUoi5cB4IlL75lBh2GyRKr8SXPWxI4z01npjRIZ
PSVx58HxtcEK0kXhUfE4TDzwcfWjrGgH7LCV9AdEW4WSOnyM5szRPW5rl3YRl47xwHHSayRNLqif
zYFlORYs+8CqyMNcm3854YZZgT2Z4JBP1kXGLtdF66GyellUu2NtkzO7NdNwiCaGgkkJrCjmus4P
OtO/mmR/7MPZzQvlKSXKETp/YS+MGpZf5wwFdXcjXQUn+A0Xeiqs2ZcnatXnadvq5d7JuzsVIqd0
aVGxyn3Sp9uxZxobSHUVdfKqmjqZDDC6lAdwlG6oj7nqw+DVvezlbe3npU0mUXXTVtoYhF77peBi
tz9k6pz0euXpTBCpyb2pkqCFK1cF2krYF99F6idb7PcK/mgtp76SJdtYhiWu2qAr9NpFE7fUbPeg
dPUp8UZynERSPFOvbxJv/AElP8MpKPPFN83hdcyXbR6l+6mOL7MaPdedw6s541qXvS5eDoV40rAo
i5yBRDihYZTPgyxvNU3yx6nx63i5Vu20MSXDXxAn2vEqBMducVDWtwFfX3QQrDwaNOEcpyXflVbu
FR1vjOnvkUVMZOMkWf2Hkvwvte+dlhMF+5qH4SV1uo2VvzK9Bmq+gsXKvpEh7aEM2iiL2eq4dEdB
UeHR2mRXUhSlQQ6V+p/KVS3qxAePJlS8onjVodOSXhBtOMrpITPudZ8+gXj4y0QmK0vRNhC/KyMl
oMHdS1bpkGbWqVN4Mklqf+nlZsMMhTex0kAQq1udKY9dxTt2gROe5PKWlHrbpQ+yTMPsRozAIf1t
lKUMybReOxFtUrpkFxMLr17hjyPnEX1Sq7CTzKfBWYPEsfszMDv6Gi7NpRiL5KXhkYCZAhGn2w1e
VWeFTaFAduNrbQU/yIsfibtuRooZ43ol2lQH0iJiNAgpDeTM2E/RcBS0i/MixD8GOG93AL4jcUte
B3a6jpDwdhGw6cHajWosb9GaktBWtDdCw6/sl2NmhzrybE4T3tIiUCHNvkmNI9xGARON26GC7Fif
a6uiE1tnts+MVboAu78j82q/GNK8fDN+Q6eIf+K+CmizfmYN0WU2859ei/5EkQW4Ef5kqvxKBGsK
Uw2orFrcZGInTjLuLevLyCrFz9hCURYD/16/dx3ZPSRnHkGbboG21JzpoDbxVx+ZH+wf0rzSgebv
4+d1nHyjgdJSJA698aafqUTIqpsdlS8ND82B5tWk7nc8IkKazXhf8H/I64tujrSOQair46Yxxa6U
X8HGb2wueVrYPdkaOJQt+Q9EjVSyNja2j2F1hpuQDXdJvp5wWlxNkq4FHXixxbFgrE9RPF6digGl
RabmSeL3kXHr7cFjfXgQRS1JLJs4Ew8DyXHXcWjI14jbwHkUTcuH5Nk3ELea0XojjJKrlnkDeZ88
PgoqxYwzNSojhmV+i7PsiXqS0HaIo5XNUR3SzTJ1+2l13ihW285t+TM7zcUehiNvyWBqq40VGdzR
vPwmdl0WePVJr7wqUUJcJ5lJHmW/BdecnsrvmBQEpc37GnMF8yf8mCMDrBvv40rBtig9SK/Qrirf
qSO37HKvTBvh8eC+kdpA1YBwi1X8qYVllqOxK20yEEVJzG8NomL5sufyuRumt9Gsr5Jmh/Js7SFc
duqaftkSNG1kGpuh5lZoAI0LwO4VcFuuu62RR8d6wq03ZlsE9YK4I4qfVhlYqU2TIxWLbdhE+G+S
LL2is9/Xldd/UTiXZFgXYCRmgeoUUdXPi1lyVYF1bO3opAGB7T/m+NOqXhKLg+C0ShvkzY26VB4+
pZ+0+VuNYWBWwqcs/bsXuAlas7fJUxMT+DBmjaCO8FSZh4OwDkNTQNdJr2Jkd4HxtlhiOxdXTe63
Ss0QIOf/qsVQ3YUjgZaN91Vhewhff7IYoYiN4+PW6DHbYl5YtqEEaZsfDBvvRHTWnzYo305P44yZ
nI2WPc1rMCicHDMyW0oJ6DdfWcMze0N/MpBE2l7aDHzd1tzuyP+GqaZ/Rw4tQ72618QEo+4AY+Qb
ihL3WpJyZ7320Pm00BBdwMNPSJoTxn74jX0Vlo20XUXHJNy66rqEMZqigaCUj7vERnpMJHS2NVjS
+CyyF7Yr0OBou6OWBX300000G2WcdqanycSheGRdErR69bxwsm0rJnZpA6AbpiSkS+a/se48Glu8
Ov8Tk+K2cn+0+b3W0bmU0EsFCKerZHUbFKv01jbKlSf0+8phsirKq11LBO3k52peb7lhfz8C1LbT
3yuZ1GtfPrE6PATrDNnSlbu0sP0kPVMFkFdpK6eYHJo+lW3QFjIvcHQKRxbH1OKl3zihIpe7oah3
vfxLZMbXcySSfEvS3VPGYbu2FuPnlQ0Nk6tElgVZyHIEwM3cIUouDeduLs+DNO5Sg+Rj0WRHSa65
Q8Q+MaBdkiLiLPvSTdEhGdeffDCXjZN1rJeuxhKNz7YeE1sU9lOOQyM3DaF/c0WdI62Sx05xkakW
DlmA3DHN1TzYUxajFkUUMFsyM2oAHu2yGaLy1RLxkyyqF9ilS1tUL+bafYoUpM+RL4Mh7WNeyxhE
X+2jY5qLnYCv0a+egh7QVZAClMWgDnf1CYPtNBTFT96oHHhmz1JmIhdpVfqFtX6MhtjRaJv5Xc4c
l5aq8qym8jOK5V1eBxQgqJxzbNW7pBDVdeoLw4M5KIOkH9Qti+DQosfxACm5ndZyfckBtuWxuufy
8CtV7eyJtf3HBscxdFL1rhSR6nYG96E5QgdlZrmlX4GHvaj+sblnY8jDca40aLxMvi8GfbdOI0Xe
oC3/8kqGeyj+CnoekB+JXNZJj0xj7rVK7LS0I5omfowki/0YPttN+keer+niUFGWA3s/9hZyaZtb
n9hea0iXTkDEJsjrpNyYSneDhYAlXSJ5U5uIzSDMvj0tADoKveqjQ9iQ+G5hb6Hbj1rf+SN9alkh
BZ1hXjh43ac6eZGUgsafzj7R1vDV1LVHzHCp2MgC8sTrpjg+ePhOEfe604LRaI6SlZwKu0eczX6k
JoVgwJ/N9D0O3odMSUa0dqfJhpuQ5W8iCt6UjZDKbyoH6hZihxQgJ+UlTDISEQvc0+PYGOFCJ4dK
48WS5H4j/ybACm6dvBNXD3BxNorTYNsJ30mrM+bSsSOZ6cznWQFm4av3tN4Ju2F1Aea46Tmhd5Zx
527Y1IuyYTvGHmKHl00F2S8oHZgbrhqivJYeh4Oif6RxwZYd5TZwKxQoK4vxNTWK60w7gy1qq+kl
Rf4kEgVKx9dZM95vrBYVnHOyxIBsBH36PEmhmOHTIpCDidNW2x5m44TPkhHCN5O/mPkinm6JSK7q
SqambJ+d0b6N83qOIiJACVOV2Dvkulyz5B0gdGotOMHE40DNAi9YTH9zjAJzuMbxWbbFpq7f8vR9
NN7L8q/W05bTp+JyAvDB2RmLjOWsRgkhd07D8brLq4JLtebJV25xeHj2oi9lfz15MW2VgtYeTn06
bkVFy0oPPuMaLVxFNtHpkHX71XhRi+hkx0+pseeUanS3El0KmVylccgzu5O8IH5QgghNSQbdgxhl
yMsOMaE9Uf/O5uM749Kdkz3IuTuoAwjrV87AGEFxTyfLcDYzx1vSO26BptjaZtDNpwxUJQYgH9zc
4vFgXjFLbJmw96yF8J1TRW6pMIO0+o5Io1CF6+HOqT1eQukaiX3NWnO/TK8O9SmGooc60lFtfOdW
uwViIcnIkOtMJyfipPciRHOW7PaDA9Zx7rV38Oytng2cQa342urLp5AAAcebQl1E/J4Vs8s+duIe
L7Ochnm1nLt4PDkZYwdnEb3UNlPyO1bvlI3i6r2aKjUnHH51KfUN2URNe2J7p0FtmDLeKGdpyieo
+5KzH0yBTtQDxGLVs7tkDBsoi63EfStxBmq6bJcoMPhCO+DtnKqIJU2d7tUIlkYTX4ht0KtQc6sW
obVUrPfIfZ2GC4EUSUfUPR7M57GkUWLUp/M4TQkjIigslLkKM0cny6VfK4kSv/wUL9Kmim6OKi5p
qnj2lKobMl23xtD+pLh/T2HkWgzh2Fa9plG+x6YOYeM49hJXZZsEWoccjKLiq9D637Rhh9OQ6lv4
1ZYSrPJbkuiei/5ZVCbrLOWtGpNSlWUOslXe97byPBLvkqKFntB2r0GPCV6cUwvMYbWkznL7sozp
syLREj/SOFRq9U7Mgv208UXu38uODPHaKmHaLNyV2RqKNbWflXHEx1LHj8WJwyiJ7GOka+M+yowx
kNO2CAureSNhbNHPYK4bw5heKLD+HLP+npJspEyOGNK49CQ6jOxHKJrPJ7DpJN5kebZ+ccDbqoq1
Hdt+yw/ZVqyfb3o7LAjlV2v1bJKcQ4hDysG7WMBzj8QxvAyreOijm+7gg6Z5+jexwnhPOijZrvit
bF2iVyjI8qS7S7YwoTZg79yZBTXXKcl+KtVaKIiTwfyZP/VI4lzQ96cm41DksOseKc6N+YJXferC
3pKav6WeBXEvHVxPi+W7juwjVw8QB0WgwQ6exjclb1CXdTsgoBSokfapkGXkBT0FvSyfSdAQoejS
i5ry3XA5S1l6mmP7THnF1i5qEPeI2Ve9G+XwAR2zW8pmwz7PPS4510vqP+L2ET8re5DpJT1E8lOl
qc/prJ7XZDgJYeyzOtkRzD03quP1evZpMjqzT0wCKRG7aQC2zVsCzktxiSDGCD2TM5E/Yjn7Kh8Z
CyNKXW2daLKjtQmWJ5j6nwhMYp52i66idB5bIAarjDEfrJdCFQejU8nzjVt1eaAmYBZkaAWPX0Ih
tyjPbl1XPufE8TLaJlITUk4uvMqqfdFIR4Lq51EB7GziZ7EYzOzKc88LKWrMM178Hqn/D24NUKPc
rInqdxpnQah60dMbwrA1SP8k5uZaai7Az5eEWFBsGDybtXyT5ko4mST5jCL9qcch2XL3gS9zHYju
h8qPxcvMx9InkTwZS0+HsACFGVC8ux44KvVnLeHg0V8y/meR0+0rQzyZNDhIWs2tb8s4UcyQbbOR
pt8Cc6FW5nBZu7DIDj0TnpGlHMziU9yUp86k1mhpNxZTfJIVTxM2gSgeUVy065p+9aUdtr2h7Vq9
2vSKBvnKi8li/l9qTLRuwZ0eeLKc9Dj/nLU2kGIEBM6Jct67jcl5f3kd9MyzLOLPK/vic8Nv2zh0
tENmN28Rv05Cmo4OASkoFCOgMsEflGVTJQleAhQClmdtGqcmvZudBGmgMJBo/iy2C/5LV0R4Qtq6
kfSC1Gy2mR2Zs4x1qkbp+WEJGxQhQaDR6h/GY/r4m9I781VJD4ze2NpOdStm6Z2tDVg8JunGBAmQ
OxudgoMAm7jzz8r5GB5W+owti37wQI/9Nv0TuhlI6W9hdTu7mR6phpBUFRhI5TatAcfcbagkhBtQ
CfJi+Ka/XY+zEyU6HvpHo3T/1lH+aR8Va2+GjcGV4oGvxFjN4Z4LxHjJUFpegE2YEjWNH9KqY78q
k/7VDIYrdcm+T9+S5mNuq53e3XMpeWv66DOBD5a5B3NolyVSQ85rWzoBjpHGI5ZEw50DkSc/koZY
JJlb9z9dhNhTJfe5y2il2eaJdTSb4pclme8LDiAq5GudaP8fAEHewalmHk2vs66E2aOljURubLCr
mDnMJep0WvV2v9B/kHczPnvuL9wT60MDMq6M+24MNeqQERrWlWQDrjSIekLEZuLRVsJhGctypUvY
SykSinmpyQW9JHPtjXg4BSKK0dSHx3eu9ig5pXSuEW/VTj/EUf2eyPGOppijPj8yVT3vpLzwiqTY
VtqL3JPrn8qjIyrstPS5jm2flPL/jSEu1VdvymqAeErPhH4una5vU6QsIZarCoyvUI+I8xijraen
KbLeaxk7gaFGLnCycMxpsaCl5UWt9Y1WkjnurWA1CuFKfBjqw0csZ8Yca9qMlBz2MYc+IKQMLlOV
4tTrzW7fcXAbF+mzenTqa8bMh0bUsCnrX/JEgZq0R0p2gtwoiTim/KWMraxcY5WNlZk45pby5yAi
aTl+fawcaeeA3IeameAvJmuhcMv4oOnoi5NiME39J0W+0JPRKRY80cgzvzaW/VlE047iKST2a5sT
B1z+RVxEdXMRKaH4yT62jzjQMh8zxX6FJzQ83Vb3omluXX81m+baq3FQIDorGWmrbKRXSETDPwnt
xJFornEcmFUcoXrN7ur4Iov+MAww79V4iZRpP+XSie7vI7XDRN4dz3GkbWV0T12hPCUCMFwiTY0R
qsigrrJzNeovwmCKm014zi2tJR7rBNBSJO2GvDqGKVElPkBKZdqMaApdcF9WxzDeOqNjU3oiR8cS
Zu2YG7p1EcZshavdvRW2HPKpo7Ep6aWs3voRNjBebqLl7bnK8v5Bw7XttY91ib/e7NCMgKFLRRYA
msjenNp2qa2jUHC+U/hyxD3YIWXP7rQwn5PK2Ld2d2tl+8PJaGkg+c5rSbI+zWj8gUnerNpwTZb5
fYzHYx/Hx9Hs/qEFj67QpddmSmEPq1BZncsAqNvRDTXPnERrTkzJLC6KnDAcjP9KmavBztYqGDrG
WpqIbVCUNIh76QQ/TAfh8In7DorJnUZejbDtI9RTvZMPfUAoRPms8RGw58ScNSVVjuge8oqXVaEY
pBtH4F0mCbBbhI8xWWeW4GD92cmX6MuLbCZU1gm6JQu5Omvwd5nivK3x8qRl8446ZKKjkZ9oyT3T
7iRaNj2jrknMVF26ixGDU69kvkx7r9bjHWP+Rej1g/JtQnjiV0AJhPRLw7BNUUHAlYuIxBOFDpiN
nmn4hcNvhD8hTVDG7Rf85pbV5le0zK2ZDweHrrOx66g64MwqKfq+AKFT8HzoD5luWgPYJtaH2WQq
O5OE+DxhourzfJktJFJ57l+drvzO2C1kttRJ5V8dB9QGUnOeHMVNzOEGE3ND3Tq0XRJWpX2dyvzW
ahCZup6FBqkiSMXm6vTKXsa5bcjl2agrDv+u53luxq2HAOfnMo03VToc6iW7LqB8hYIzbSNWQgZe
C0tYSJhsWjMAGFdWUVJqmPdco4sWbUazhX7r9GlXIDWLQdkLA3tdz59lPYeDEzx2Ye8apnFEOgui
f5hq6kqGrWz9y21lKw/0hS0t5XLRAUmEX5QlZUZ8VnKU716VtrT/bzKtoEbMeUoMGmYIRl90Sxx4
smyJcr+aVvab2OsmHoixFeIydv9KuMiH8qZCsxNvDaVR2zDQbK0BAwyNROYfjxheMqo4kYv+R6nP
s1PUJAyYs0bDeZ1j/pBFoEPFl4vW6t2MSFU6xbjTNG0Xx8PeSWcjmMb2tZo79M7xnEdw0N28Affa
QcZe0qXf2np3dLLiQ8sZWCnFWdx+ZFjMq+9MHe7TAPvY53hKcT+9tqpxwvgtmNA1UmrzCWdum8vK
rY6sq9rF9/XBcXLQEZ10kFv9VEsssO1peAEHsSL0mUonT5EPILOD/cr3BkdkKMwFPfbECoOgN3IX
MOWg0AyIp7bp8lj/hCuFQzahypzEppahZSwdulplBOaQBJ1TTukulZyYHcI9lRwOyvWd4fu9XRd1
O4lRmZliUmbNFIWVuHH8ueA57JqxbQOCKbex4FOfBwOHPu/AdxP0GkLvBW4uaneg6876W0wW6yzi
LvruZOjNsOOA4iVsYPVHnrKsiCGnOHbIH+v73CTb0izOvDbpYsnqg0PNzCPDMeoDkPsyBF20om2t
6Y7Dnt8C1pJ2HdF8yhM5gNCqOFXWavNSzQjnVsPtMrLegj4u8vliMP/h1ocEt/BAxs9aAaztJvUN
HvxLdE6or7QcGhHy9BrvOg1nxJG17xY2quWxqeXiuU0iYB0Wc9hi4FpCmDCYewbR7tH0uv9IOq8l
x5luub7Kif9aCMEbhaQLGtB3k91se4NoN7CFgi2Yp9fC0eVnZnqGhKmdO3Pl0zQW3s5uOIzWcf2W
JfbDCEpg70bN3tL7+AHgZbrRtPyYaWxiVWFeGFwuVkd0P3Ea3L2L+Q1y4i3uU8CSDKfY3cKsz1G5
hsYgzlftggInTxTcpgYQXq2VuHMS8kmG4W24a9708VPv+A665muJyomWB6FEtO666mpxr60a1jex
xDXtee1vWREaK+f6zpbpFfxgsQHOd0/a+ZstDiFv1TyTjttFUvpsibStF4AlSNJzO0iPbdFk8gYc
PghPaeEsOzyWOarPlAmiYVVCct3kKRlor0ZevFQK6WFFNMwgPMQPooWREGxBuBgdfzlzKChO0xPs
/oPe2wd8XCRCsigUAjEotgl6SJBOoeaY70ZnOidzxmZrjYw/M8HeFawBwGXt0GwHLgSiNKwbnSG6
uxXXPd6N95JEKLYS0wUYG9PrBmeR9RJ0Kfevd9Q7TanEWpgVuZ59llVzH2+7gDK0+ksy37vui7SD
Phxy3rSGFjU7t6zJwsGBKX2mdCW9bT15w9EEJBcOJW8avLRkyXUbExDCo2fyyZXOB6fqfazid69Q
L0Jqj2KMWbVzpNOM7TSnoY/9rEEVS00VmjJ7Kq3k5vQgp8mWrdrkRwzyET41PpPsLYJ0QLDmEyTD
0fKIw5sYY0rtzetwTlj6eXbN91Tjju/mTZOXR5AT7A14xCHQJNMdYAb0FpAYbsRc7kkSE2YZ5twd
fmG3KwCW56YLsvVkRBu9C55iy7m4zX+LqUQhxHtUvNZjQ1IAstfQYGSUH76nXh2mvSq2Djp8O04Q
oH9Q8r3qOmA40n3rEs36A9ctN3HCOoWHEET9QztZZ1lHW0gkT32inuJo3jZW/AzOA7pus+6Z7a2I
ucac/lFYx9Yqb/09T4jXeFBfsxG/lj6IrFLCl5W7WnPWajHDeP0BJMDawFTcDpwEYg7ByOxVIjcC
NTl3Vm48f9scpXWAWb3WPdcEWSsXbW0odh5riWxKT+McPWua82xAcB6GnnTFeDDZ8rcIoy2PvgBi
59B4F32eAWT1WzifG20GBNE+B7374jLlzkOyq/SeGaF9zvPuVJBnZNnI2TobghtSkw3jh/UoHtSD
r4OL1KrFMv8BApyFf9JeRyWOjljGUzYeepwd9ah4pJn72II6Zd+NN0JxuJLoXeWpIzCbx6y1jWGT
Vb9m8W0sYWexbXuAuT5b3xrxD098UDxxgs1Wc+8bK5eXysxJXu/luTf/BdwNtmdu3EqDmsGaRQfB
GdkUyZQbux+3XVrvbWc+l771FCTJNvXwRYIg69ORB1n2pnn9p1Wbi5kXzldQs3QfMXy3ZzPq+SAk
ZwCo3rDvRY27FR7F0bMFEGJt4gMU76Yjj64cWSW2ewKrm1ylH57Id4ODMKy0Q5aSi8ErxwoVUVeP
/Gsy46GVTvmuF8azkfRATdnHSHbGm05xoKIOPRpTuW1sfPoeZGCt5U2vXbDd7BZbUjl1p8w7xbX1
5DInVmRsJmTnYUAMYXPnze06zv1VV3NvpOktmIlqYsqzPJJASA6QsEMAoVsvLg6uh7uWo0aRLcNq
2+2MONi5fn7guAjNxZvvScGF4+Z4ABcHlzA8DnqwdjDz4LNbK1Rtk5Ovg56facBkbXkJCNwNbXK2
goZ7Ehi4m4kPErgcvRq1x1MDjJ1aYx9HNmRWsuOfsUj3/mSE2ug+VKMKlwwUvWvnvBjeCQRuDKjb
rjnwAi/abVoxHNni1gPEqCr/rZT/HOdFxh7XZEB23nce9UK/u1b1SmiqW41Wd08Y5aQGOVERsOzY
ggr1DLdpM+oG1bD9E9Hlbc6DqJvj92Z5cbvcPW0KuxVvNHT0XY4peaaKw/8u9C6sylcwX2EQvBWy
wfICU8nkGI/bdeonomratoJX7Ok5NhjjxvksRLTcdebLoE07xNl1M7z6bCaCFgBDdc5ntBWPcdci
hRNgrs/1VZT0GBv0XSOafas+BfJnSRhPWfiCeW4RbdmzWv/CEPpv8hOUjDK0MFWRhX33tOipBuJa
e+5Bj7WNFH8d13COt4/U9SHq/J05IivhsKXbbuc306MmIG2X6peR97vxjdMwmXjAzfGfCqYHl0fb
FOCn0XUzTJFZ8wqPr4FnzkQ4EGSzi/G796tf2/avQN5YTVQBV5vaZLUMY3O+0/m4a4tu3S1dIwWb
WbKOfmrsRFWzE2EUCQTbkGZntkClmuSw7ATyXNvTX/nYukC34mnf1uOzqxm3Kc/2UKwfhlY8DJp2
7HrnMhBYc9J0Nw/Bxufu9k1ol3ziyYSSorcnPwLLxPuMYZnVxLA1baZ2WJiEC7d9yrWVjR927DNh
2CjpL0Eyh06fhVXjbh2/hwRikizr18nsH2LN5uL/KArgX/wj8PeDTI1ThNDclPF+aucz7q4jwZMT
ud2LZHw1R/HM74yY628mZuUJ373AmObyzAFydony+F62+r6rWpwdLZ4rPCPPBBdvhhSEdr31bHtb
OVDvRGYrVJl+crvgcfZ8QoJR2CrrvTfAh3pNKNFUk6o6muwQWI8M1l8vndCNs3B0D4VZXXiSg+IA
Mxg4BL4IzInxmjnJDrPOkUbJ3yhpt9gSAUUDlFFci2VTht0stlXhnsmFn+qyeZir4QcgyC0D0Vy5
zSnBtFwuNs/Yuo6k4P2ILaTDfsAciSZnW1vmYWPEe6801jFLomD2T47jc0KkyC37043+NKt8pyxn
3SJiRF1y4cedLCqpuyB/TZgKGrIJDolmpw/Eda4c54ED2bThMGGznET66Xx3p7fsLQHmf04tv8pj
kZnGwx+S29pvwUQiyiQSdVzMH6XWf3eK4y0EPOgd51ZvoRZU7M9U9D5r2pYmzHthaUcVTdsIk0We
T68mp7rRAW+CrruTRpQdbJIorojVqrEgJ7UVJkPCQqugGu6RsLbuRJjKz4W1Uqx9C0g2kUcOOemd
DWs2jg7RsrrceOmnac/boHIJ7OgPaklv23oSKisKB052ZZztypL9D9NJb7cPOihrL7H3xaxfnVwt
5MGDZ+T4HW7K4tWJL7zs1LvHbnFuy10hsptfdNe0/dTnHI5USXWBpf7lQnKVy4fR4uKqEWcogPjL
ovid+fSM6oHryDK+zK77Brz+Yxjmi9WSfcChA5uMr3rVEblf5ZzL7YRHc+bQNiGWK6leV2J+9jWb
aWcMs2LccZHsYm+6gq3YxPz1oR5Fn5Lvo1cCqmhivnnBdHKM4NudkaZ1OT95jXnm/ceeG7MuhVkb
v/5uY/L4WhHmUIZnmBZdYX1ggn03gn4tNZez70yOvNlpNWlmzApFkN0pNIWRUVp7kVabqeseezv7
aGp3kzlg8vV82MIMeBhs68khZSBFvGk5CWWm+Kcqx+dmw+iSm8nRMvN3GzuwnYsdrvsD2YAdLCxS
nvPe1LzvXA9WMQ4WBFzQixRLBJ6Vw2BMTjGL72oO3ttiei6kfEvIAY4AvRHlCUaUGMqsc8nbhNPB
1c397WL1g9e8m6xk2w0/PSRCfwpeiqL4FHa5nwG5eEpbDwzdmVaFBuovQNWjE7UYGcliYBKw5x9d
fObtVwZ3kZUdNG7BJAmDtn/qOachQWyTZgIzjB8QO5mZPDGPbhy7OqqRRyfESc4ox3yQPyRNTwWu
J5PRzre8HWyZjZXYO5maO2IXh6S2DsBomHkID2FNUG297of00BseTyN+VIt7F0ykaqIzDPTHaRSh
1gxnzzOJFfa0nIhlcQIDJMSgsZ8k53TQolAttrNhHJwcCvX436gt+RVkPM/9MlrpfvcxZUgrCW+9
DgT0zJ4WbNyYDvuCRKzfmtihvCsn1XMRdVsgyUclEOnYsXWch42OHU/gbcaAxUurLxtyEXa5WNJB
Dx0xAg3oBH8Lrm4TuIOjzhZOytZfDgnRBebbp9tZsJLoNgg+MI2/zAlac46IR8q/nO9jJRDUYZDH
7k8BkwnY9UkbpyfAYLibsNgTKop11roToXwDOKHyMILpruJSBRtYu4SYo5/OhtJbiJNtZWHWWaGG
pdCoo8eqbh+0LnuppHaKxmQrrexdA31YcBsw8C0hyj7MfPHCKouDTLXyIbhNs73NxukttU3QFfl6
sGoc88UjtpaNa5BiMydSp1O6sx3rGC/0NjDUHEt9TD0ydCt7UztX3/sZgTbHgR4q4qQiRSYlbpam
5TlDmfIiBh2fE1h6rpoXbjRsnX+qVgRA8CQBTrBjFnH1qwXQb3FYouP5xFCnucJEgc/ZS8KhGQlF
A1kz6fzIWXzAi9wrDDNOWlznUccIKNb4NJIV332xNq0vlrikMXhHShyHCqOaqFzWLXjcM05nrAaH
+pANQMQ8cxcEuMmWQg8NtSlzXnRxwTxAws38QdFe50mxb93sUcMG2lWrOvnkYAFosXugHZjrYdzp
NKtIOGSKJFtLmQxBQtpLGJnYSp4QCvx7XhTYzyft3SzYvgA8wIlxmYCA9lGEu9Xhh6OS3Hh0vOpu
g0k2+M0sKyzLDsKKAYPbCE4TwwmHxr2v6pciD/auPu+majgBvhWrqSggizh8Gj5PoN5dNomIbQo6
k2kX60LzDuygeE6OGL6q+TRUGC+A5siNbstnW/BUwm7xmObloeL+zAW778z6ZlLfm0VyoPQrhMKJ
NQ4LkEHayK+PGmWwYILdg0UDCpAxcpHzWczICnO1DyJtY7bOG+hDyi7N8hLxNtYI8uAvu2k1bS/6
xwKwy60+bFt80Slp94hrYhb7Tqa7QcGRYjvloAkkDftXjEjzTDsCF4DjM5AEBRCOmOKb+UMDg+xU
3aPRFIAMBct6b+s6n70eH4fRfAyKfrO01BgWVNPEXLNCwntRnMiW7VpHhbYjd5b+U/rucUiarVFo
18oaLq7rryZl3/ogOLPKo3io3E2ZR3CBezsOLX0+dCXkSnIKkxltPNdteYrcaGnYSiO9GtoUekT9
kwnhq3ZROgTPCotYuMv8Y8BdYR98JtbBYldNbEe6Td2cUKs2TjptO6aKJOFxTAzEiqYnvLWnzOLV
J9d6mz1EMVnnPAfLMlDZgY3IcWzKitJxPU/OQ2KWt6Re3rEy9N3igiv5mgFQj8E7TaV4lNl8KDma
5PHH0GEoN5u1SYkMcM+VTk5/sHP4NsDQyk3bnBsRhc743DkAWjTFBpkbvCgPXNTQZcs7o1Fo5IxW
56ymSaKO9tgwt3p5bOPxWRbzSSOuOPXIii6MWIwZOl6Qtp5fMSgdmhRJRRnXETRVt6SO++FiMVxn
0dFFMZ/JpbXDvGeN/zR0kIkm9SiYpEjSPPbmoctcCEmfHZv2vgeHO6DQp/Vvz1m6rQyuQP8c0ATB
7plpZNhV+IYNrGmSmOcgYZGwjoossY/s+QScZMMOamtiQ87ct9JIUBW5ysfo0Ce45ZrlCMcJw74k
erEVzBJRrbje/tLuwfMQj+1TQWKtq04xuYOUU3TOsGZYdJVwORagNxfLd7frsFCZgB/n+KPgWeED
woqnYjuN9s7ph08dl5bihVlj1/9XKoQSg8CDGPdm+aTVT135EIAdK0rrEs/xns7p0CF2VdWYe/vx
+N91RTOXU39zwOtW9j8AJsi8+RfwxKOZ1N8JInQjTAgBPBrI/LTkUKhWPcfwkWLUHRK4G6MFMM+L
aIHvW0O+TXwVDu0d0jtfHZJFU+jhIPXfWq8/i8ElXYb6i5ipwio3H9FBIWrE2q+eFTCjodEYdsYc
rV7heUJpnQ0aZ9LqKW2HTy4WNF+ri7aj1W/NvgG+1L7FgfljutOpdfMHFlivrAB9fPktYvbM+6hg
hiCeVdneriV1anvFhuwVH3OzMF/wBQqDQC/Potn1d0VBNMsb82dS/m9WY/6xPeKVU7HVYOV8cBL3
BV3/rZuygGGz32g1bnZFk8aMSITfEhtqk8ABTXP3qfbY6lsGg6p9w6mwLaOHGApXFTD/9AzDM9j0
ieV++uhxu9hOdUpr+hBwF+90O/0nCZtaVv0xscrkEqvuZBZAt9gjn0eUlwQoMf3oXcvqtpmpAeRI
Z9URGJ6JDBWPoI88mEEwUFmFsMKjFLwkGUDAJ67XvvHdXiKRfChK3NhBDbDEHa3YyXlOPoKeqVbR
TLlXkHy3EKsjeFuIbpVHEaWsB+eMTiveqfLAGKuIVgup/GOmZAdujVdMJmcPsSN6byNqAIyyfU00
jHDMm/QoEN0E2C3sfZxm3ZFiJfCVnJgfC6/VKuQqb7rQkrA8Aoyyx/vT69YeiO+p7aijkMT5S2Tb
3EFkpooASOxRDYwxSmQvmUtyMcu+rA6+rtUHZ3t5kFYVokfDHcT25z1JOwKCjHdslJGJZ50LxKRq
bl6a2nIv1TcwWn6tEjDsIOxnK8llaMfw7iZrwAI/Niyau2h4MAx93E8NPWwy8/NnOXM2dF0dj52r
bUYx4oDAOxM4M/4c34lvA33veygbq7rjzWGpj0hAlxDWsqNhs9gnPe0eTbD0BsdPAfdal5bkLtB7
cdAkNoF7yOIDQEVhRCcfwmmsiWNaAYEtEU1qube7CqAqTTbE+nLdv6EJY0szceZgPcWKRnRfowqv
NmvmekdEG1nyBLUFlJzIrQ/EBLnKNc7P7D5Lhk0vhW1JFtZT2GntKLoVgMf0Kb0AJAkp3N70bsuK
tz6iA/yks+BsmNQhgcJ2M9oapweT46LqMeD5Iz0iiYxmzP/OgQ+7X9mJfhFiEVmrAFdw9YMv7mQk
wmI9Fol9MvTPaYoOWbga3kHxROHhNUGJSRNW+a6ic4i9V+c8Kd16Lqglxi6iXiY5YAAor5PpX/Ra
XLKquqo2JSzegbPoxp1qmHbj9Nkx1Rm+ObFAfPCj9Sh08WJAnalIjGEsJisxjcjbMjYedLS02rPX
3kxKmmxX79kXc6p5NWpLukN0qPMkOsFD8Y6O3Hen5kzECGXWQIYFLQseEIjSDv4MDcR4YDmgBo08
23K9u/uRwpYN5NwR2wu21aDhLEXweUUtZU5Ln/J2ZjoGr42Bw3GGpvZb2wV+6MF3pr3lGsatFEXI
0z3YRoP1y/MULA5wD3YyNydvHqKe4VZJhHUi4+xlo3jtNClhfTW4VPPhw7aynYh8gQ0MtJAoUHxi
Q+fvBY5a70rIpDHvbGvXTsVJL6rtHGCRKrH/7UkggjucxvjsSLYjWKV2Xtd6G6Hoz+mTk5f3NxDM
mHao7/CQdiwf37NOWBJYmM8WKOL7c4utY5f3WLYITwDJgawUULQaHSkPswzfguPcLdjObaM5O3TH
dINPkwUgU8qqmtS3wCkGy8cDI9S+ecB1iNNKcjIVjtVg8Sf2FUP1+K3P4mbNPTVhbaSvGic+ml3g
Ev6xNp4DEyTN1W4gvNfC9qxEc+li/9pRM9IGGmtHj0OFhgDU6Npzb9rfnhF/1LlGYAyPo2lZ7BCx
Q9Rx6Bc13rzyNc6NB9FqoJtQSIXx1ejdn93C7TKXnA2O7hsiNWma6SGry01md2ErMBh25Qn62B7Q
FtYhvbmgCK2hBxGfl+Y7gtteH/hg/KQ8dprHL0tkOMY5ayKzJcyU9reAW37TsY7YalFq71XVG6Fv
2R9zQDQW6QpIbqYDtyBUWnCNHGlSwNxjQeciazscsOL2x6I2GgzHtnmC2zDhSzN655Vlqc/hcP5M
l5FyNgWk3aLx2RbII46XC4VFp5bWo6Eod5lfEp/gCFXSmQpIGWUIKM331CQwrgte55qcbkqnkpfW
DrhwU9gvPsMseAD2nHLqE1dWuoTuCYw1vjqbfqM27kCnquTgxwcWr5u6eFa1ji/KX35ThX9pqN3l
TjTbR20hasdV+ttrYA5dXGBq9pfSktfJ7b5r5JT14GGgYyPcB91vllvrpm3d0La7czGxuWCgfitU
iRseB2jilgdcpAfMs/4eIi670sQ6ezwWx34g3bI4HvWGFI1nt2EwtXfDhKPKi/OldL2vPBiufhn8
KN17Bl0Uero8d/5Sydp959R2grMhuOkoPLJo8yuVcs1IQqEVc34PsXEF9uE+Wu4L3VAXo/2XmgQ1
Ekc9mx2QgxK+Cm6ukaBHuw/oVwsSWJLaUByIUw/0cZLFNt13rUruiognHdL4GD0vwWsv8GLBIrEo
Em1RqHr8xy0z4TBC9nKPBZ9N4KY7Aie7sbORy9RD19AFULjOcntO766cLsbg0y6q0ArmlGYce1vZ
FEMSHVzNIB9si9aU2CPH5ObyLXcNje0lvnkWTCGHgCt+49CdINsZ4oBouytKl4e6duuUwYKCMGTG
wk10hz6jcG5gGFP1dIzrysBJRsupq4NStpXLvtujEU/G/a/vjb91gJDqtAeUajL+I0Z0q2cRKVOH
ih+4uOwkgMmwh804VK96W/urUvYD9DHMqxkJCnSCd9IBSm/wcMKzqqBp8imsqWwjoTf0w1Zz4SjT
I3Xoe5hffdmuGtlgf4jfY8Y1a06hdMuSVtxAftt98uBbLtRSh+0bwyaFZm4zIAhnxjYy3GrHA7qj
AgCLAg7GBaUyz+bWGEX3ptFo/MUhdTjNVIfaEVR5op9ueY/4/v+k1TpPtNJlJ/ySCrXA41VOaqw/
dolyMTFJsph12v11+WC/V96CjOlJG62GgoG0gxqyKScGu2aW7dZxVHxvmt7B2k5Mx10CW3y/Khku
VIwiLgpyXIaRn6i4PBRQE2rwDHpm83KSx8EAHDXlL7qe7godz9tYowR7B3ZQxzjrGyA9wUHiv2Sk
O8Uz3eZNXnzh37t7dKoCAUdzFwSJaDyQ00Q6JOY1aSzHfowbO93QvgvLo5a8MrZKjXcryHSsNwBR
DdvgjmNhNA/2p+bjJrXkIteVJg018xU0xi919Te/U9/TsvJw8OH5Jh1vxpzCROppnFHJ1ZXyHe8x
druuvDsQEtZ1q9XkACMNOzU1a3VJ/FXLmLlSUrx4dnN8s5TPaPa/IpbbpKY4qh29c9cGOLmX12X1
aPpTiBN978cQw7oOodG162Ph2r+6KZ+pMnsdSRyta2Cjnq3UzavJwRjCpKDA/cOStQDDMSHaDrrD
NE4znVLUyToGVhJzcvN1VxqgF7vuj9vh6pjNky21M+8uKBBU+65QNsKugBch6AJJ2RoPdvFi9ZFG
6bNwQ0N2hwoUEbELIdHP2rsstZ+g4c8wmQ2uZQgsds3RLJbxsfXiG+6As6GZd1ur6K6Jw9ZxAcpN
zWUMrFshWjzyicfrPKZcYfbxocjB4MlQvrPlndeJwcCTlUdk2TsxyNM0jxtTt05jUR3bIOi3hjvF
u6HCGpIZrGuwS5gUQBQias5EwKNVYfiPcY+BNcEaPtAZlg0nZej3mXM2LS0BiqhZgeQGez46eCE4
4H65QYaV2Gc1Diy0pBYi/c4DFGVPofjWE3b/VMf2NAm4A83kwL+l9GHDsFdt+xk4A9rMja7pu5eP
AxSgZNsO45oS1TAjmaVcFhfR2pQmVNfyWNn6cdarbWFyckMeAjOWRVfbZss7xvsk185dHj97pOkq
wGClvmDviZuVECUoOSd8SfDD3jRjs7E9TldcaR1a65yovezEm4O+M0zJMU9IdvXP+F03wok3U1Nu
DA8CnInMi6s+06ZNS5Y5wpq6YlVEm1j5BPl7PqlAvmv2S9p0myThA5la8+izY2koHeDzGG/M0hud
ww/9QTtbyA232KbHWG/tSk4rEgwYeCaeha/w/k8VFYpsq85LfHCgIkrOCuxsBZQwInhmsg3FfSGc
H184YCggiDJGBeRBM1O/6D0CMCeO2anRmZvHlOgfh7qtUYNDUvS6GuI0DSdpT5fJqPeVHR1M4x8V
5Ftuh5C2St7+iGCgAbwEfDTBFE18sSkL29Lf9GC9Uv9OrcdudNm1YU/3svGVTe/ZVSMHH5OTf/GR
SVTG3t6q2N60lMlliXoGRvXgDrzVPftglz91YhP2iC52/5jw0TgpeVp3U1NaJj1xquokdDkFd5Vz
G1jWJgXOCLeKP1xJuU5Sf/V1dPZ9rLB6BiQx6K/1/NWZ/oOBV7bJnhP9dejjQ16NdJExt/vLxpli
25QprF06QyjO5qKvCGxV0XgGKhcqXHX6Rx+PJ62lBBAkS+r76760r/n8AqKdJ3vNT+t3AXsTh40d
bSEmuLKZxzbZ9tAYrnr9Z5osVpyPiK6lphZvZvWdacnBHPMtDqfRxFuV/GrdwdDmsJmuAywCfaaf
HDEH5SxcnM9J+2kTLTCM94krz7TsC/Dw29B0p5jimVh+kN1dlfJZgjf2qjqMcRohFGiDt5YzuGon
O4/6xW0vwh0/FSWE7gSlxWeb6WuHlGxL5ZNunPVn3H47jqwhtBmgkMi9XK5W5bwRGZ3kPeu/a6xN
1VR+JPQm2dQulg7otO5fqt0Nyz8EvAZYujDunuKcnH1xcf1nZuxVAalG8XsBSaXrI9ubyr+XI9qX
3j/Tj0lhtzhw+iZFXF0Cm6SIg3ir/jIMzgsFQ5n63jDaTWMUh9YnZtbmZONj5EWnWhv4nXnnIxwl
AAzBbxPy72A4UETpT680Wu2TKIF7LNaR9uIWMw3UZP3L9xEYASnahk2ni+djIP0jWdol+Vc8XCkH
ueeSvi1REEiNIAFlT0Z7ofZ6W2XuoXEJpAR5wUJxXrsVa4qlBJ682aw7UMHmFfXYOEq5ah0M3Wx4
0wxmBDNd6jnPMCg+4yVO/9iz3I3wq7klaE/yZVULOR5qIvthJnnS+wRgR05Csm1giXkXZvCN7KlJ
lOiljfW4sP5UCXvQ4uzq1OR9AN51uflWJuKnbtwOz1j+6jv1rjJYmKFbEMjRHWAv4l/b+VfJVw3k
Y2dQYRE47sXU/7qpD/F9o1MAGMlgkXkxz938Cm/qWCneXf4k3nlar+yg2w5ID1Pjv9q+2lrUP+bp
HFzVFD2kbQV/R7N/21k/aLRcKDpcXCPeFMmvZ+pHRQRs9HCVCQWHuw1p2+QPE12bEUaAo1ZawRkn
wUdhkAWOo/3YZQx97tXrgl3CRm8e5Naw0o3P/irnwNChCDo6h4IOig2vfHgMdVHj4EUT8HMk6rop
35tAfpIZQhN/MusAJ44ePDp58eAvH4nZMCvjH8BA0JrZ1ssw5WnY00sbFZ1UWb/vrfTq0Ajva+LU
D/ph1uuNZmW3oaQ9uQS1HmUnqx2RuQCMU32IQVL3D76BycWQD4PMbgkF8sUM1zyB0hm3t5xSnSJA
9nbsK8b385g6pwRs+UEsXBiV43kcpn9WBj186QfYJVlHd3zEsXmQPguApMLUTWhZRs9xmt8xyNb8
zOF5MuxLiY2lMOujyqMzfIRPEs0v/riEEUdY3I0b/bUDJ8DSzMqT1yOFjbKRQDqaA6ImVtUWa0CF
H7Znmaj79a/0aPLU5hNP+01C9zvv8xMnVwNNRbG59c8TJuG+0856alrbVsX/pMJnUFr+rimj32hs
XmCdXaRtY340tUdTxJyp6pk7LfnyKnbTYkHheYPzRT4Q0+Nig9UhoSMfPjilfiW4++4F85Oi6AHv
IKlXn6MJf8xgRaUlf/4qPTI6fPUmP0XI76ymelOX5EDEFBwSepGwsBc02vj4gBLvJSePsnaxiW0b
OlfXcVM/lDhZPNifvp3/+pX/lcIZR0JLw2FiKxYxwsAuChR2j6RaY23Yedn01+DnGGHo0J+GJSC3
o31iWF/tYL2BM6AjrUuO0D4ROTTwdZ3zxhdPg2DfvIre3bP+OkytfYhxj1QJD0S8xbxkhfNlxNYb
PfHN2uKlTLQtXoNICmcPPjsX76Mh60NBPbgtJ28dsxKxJuujr0sQ2/1jJapjM88sZuLmNhbi2dIg
ICRsPz0xhgElFSKeBTRKtKnKnvfD2G89VwtLMLfgOmiUV8FLrMzHroqpMIUSbvv9h2WPKM5OcLcX
A0kFdsW00pvZ608uLbJ9PG/zAWulWeGxTl2H4d6qvvWxfHSwSuPURwUV4otP8TGJJoCm3h1n3BZH
8I+RJH8YIc62TP6gMOwioycnKRnyfcCBGnsinJfwCNhtj01xxqyirQsflGGmf7u2Wx18eFXInOAM
0Ya/dBsUBGgg0rV0sVd+OawoYU5XpPQc2hwkz1rfJ5ioUy8ZHGURYYtKFHY2e2ua9r+ulyd9rvDb
uuZRo8hLxRNfhX1X0I/g+8NOUwBy0qXs4DOVr3FpdJc6qv9lFQKsQZM9adI+RQDpiC4xXtQQGsva
DF2j/0k54sd1+iDz+IVaiLfaBcasc+al8fbd7fhAGgu7cVp0LspcctCJ3sAS9IigJuLTH+wjPw2S
B3uIrBU5UBp5swuCSZODZeA///U//+///hn/V/wnr3RNxLL8Lxolr9THde3/+Y/h/ue/qv//rw+/
/+c/SOae7vmBo7tgD6zAMgP++8/XU1rGy//9Pyikxjaa496bbuIr3dNbeqFuCSIvPPqNtvt/pJ3n
juPIsq2fiAC9+SsvValYprva/CHaTNN7z6e/H+vg3JEoQkTPwWz0DPYAE8pkZGRkxIq1ur18EB9U
fChZL1iWby1bIk9nzVQV3ZSmloOeyi6kyJJtvZl7JsL38E5t3U8UoNb+xtgsWJPuW1PE63XWcqOU
aYU1JomzMDygQc2F4eEmgW12X330AwoENkJYR31KngvWzQXr46+72OUkDy21SlzZ9v+YL/0f6TF/
Cb9br8KP8JEMfp+9Nq/VP3/qQ7C0yTOf15IkXt6qbEBpoxjXhunpDLUGGNPOvqovlh0/NcfKZo7C
fVGPw0kUTv0RkPSzdLy/YG1mvZdmx/24WC+UbyipDo5kk4TyvgYC9KrAr3HfyNymyirFHU1hFIXc
5drIAHED8O5Gsj3pWamAyhmfhPJXn7/p9VviP9w3Js050KW1yU6axSDJSV5IdoQm0jHZuScLTc51
v2HQZrvorurMBl5am2xgFiBf1TKfY0NStB420GWkR2HLPMsmVdfACtaoyta7+0uc+2iXNiehwPAM
eAHFWrJ5ZtpBCMEmtTmz+HLfyrhPk4BjyappqpJsauhbT46CKBaK4oiJZLtD9Cn10B+Gl8hhttVL
j6Xx/b6x+W3819gYgy78UOQxH1tiKpGF/xId7jhrwdGXDCjXBrwK95TVXLKF7JthIVAM4fv9JSzt
1/gLLpaQxAITfwyl2RWXGqzeqQW6s6RkZ493zn1bH5t/83EMvooljn/qo4tcGFNRqTAHCCXshDfQ
EdGzLU/RZAcoCm3SF+fgfqYHvpd36qF+CLMt81S+uEoP93/F6Gf3fsTkXMfMlbuVxo8IjpR7d7wO
jgLXULlgRho//o0dU9cV3aItz5+TxQqOUAYpfGGKbe7VdcSRzrbZD9r1XEBLkViei1YaSoaWCqGE
pasTa1XlawL0mKINnxUjU6tk572Rr/DQO/T/uC/h3j/5+5oy9Aog2x5tiCfwX7TDTqiMrhlY38UL
B3F2/UidMQug8/owpvFTRcArSERJtBvy0RqCeng5kUfIwFEMzGIAYXSCddkwy4hKZf8cZsnj/Q89
d3h00dIlWoGmyt+vP4DjhUNZo8lgy/mfCNLB2usXrghpLqZdmpgGgKiiK19iAkaDE2D/dbCJ9xaB
tN4UT2Pkjtba5v6q5lIq69LmJCbo2IsLZoptk8bNqgbtvIY0+Kk4QIR4bn8BU853FOKyrbIQjGYX
KymipmoSndFpRhWpZguhQCnaQn70y+eMLmADte7C8safPz02OAyZIXFVlaZfreEJ5wq6K9rlFtnZ
tfIwHJjyXaur/Njss8/604K9uVUZoqyY5C+yaFpjgLyISXRbzLJGXcuuds6LtlMevJ1/HpDRemi2
dDRWEQOXkEMthMLbxEkSyY1FhXlcGqrG5CMCUqzbwDC5pnp4R4fvbvheBuOAyfn+8pbsTMK7SqOT
XpXORQ/vrZWCpENYFUFNCPm3/zdL4z5f7iP6z4oWGtyFwRcoJmRgV+Xw3kOWd9/ObaAbd04hoIgi
LzN1cqo1Zr8tGbexTeMt0/MH5LBX8oh1Vn45ifFMcF/wyNsbEoMg2k3ZIsk11OnCAiPjLChcWsUx
NZ4UqaLzOw68SXBRLbn/bcySJI05c8syOeOqOAnjfRsalVsZIvpwA91qfSWbf52GXVmQpi+VKHAc
K3REe6CH+Oi5sPtT6nMPudmnC6FqdjH0SgzJFE1dmu5c1MrSUKL3ZI/vzvCdcuqCL8wbwBMMvg5R
aXKKKt53TLQKIhggMKyMmnnGwseXZr6+NN5e/2ti/AkXbi10kqVVFSYyWinHbAcyE3aVdq2IW2VP
92eNMuA/xjH9wrxp93zf1ZeWN/G8gfAoMGFHpKf8kYf0B9LX+xZmV6epCn6tiJI8zRrQoffagnzZ
9vPoOe19sCzNWfDCPQqhNJ3j4fN9e+Mvvg7uOB9piqQZhD79Y7cvdrP0S1jfOoXg7hWrIGOiWFGA
6Yqb+2bmNk6nriEBaTJ0Y5p6lV4FjDs1Sb3Uf6zGgYgqXvILeWYltIpG55YJDlPXEwNRRAFQHG/+
eituvfHmX9P92EMEvBf+w5nVyfSNMW8WoaC4dkK1lkQTSUjRhqJ0UyN/4Wi/LeXt/qZJs7v2rxVt
EhnoVWem0g8ilCwb/0e/hRD0ZD6jlrPvoOh67s4wXm4XbM5u44XNSTTvGhm50AGb2qrZNMf85G7R
lVsB9niqzsZCAjPzyJaki33Uxl9z4X4ROPesE7HWn6pjeIJVfz2c9B3P3Y23X1jZnKtbfC/VxEcU
yxz//YUtxencIHL0gTwGSCiVijVaI/twL7/R9IPRBqz1NjgJCzmvPLehlqVKVL0oeinaJCSWVJcp
WxijWWlXHRmSAQtDS5pKNhmA/51E8aHYNlv4M+lwfgf0aVCIe7aOizWG0V0mZ10WVUvSLEsnxVFH
d7vYgAp6kTyW2IDIKgd/VWtQzkpGpXz2UtjOLZpw28RzwRIEPrVYEACnWKfrd/8zzHyFqx8x+Qoo
24gRUyuDrSQ2zP6QND82eb26b2Tm4Mh8Y5kykWHB/TU5OMg3grMrpcGGtoJBGi97UzREXO4bmV0J
7ztN0/Ep2ZzEAETVHBmKsIFM7qeE+oGSuaCzvt43MvNo4xbQVIKMaWiKPn2hl3HiOGKo9HZ9gtfl
kO9Hb6k3iIRskMVdWNLMvhE4eRsbsoS0+jSstQZzvy7KUnZuAQWsRVIe0/m5sKKZfPHSyDSqwc/U
SoxuoMC1G3biFuUoMNvuuvrCWMWq38GXsUK+9DOCK9HnpfA2k30blKEoQfOwIBZMDqMplEh29qh/
JfJj2zZ7lEaYrNA3zAItuODHfTM5bRRhFR4yosqlZ40/5eK09YYGKZuswaSOPEdVylt/+Fwg2lPW
DGS4TLsr4ZsC/4wDiH3s63Sd+lCE0sJxm4uw/AzLtGC1k6icjuHp4mfUfkwzDtJGG1DvqumTr6b6
2iXSTuP9TetqndGKd92vPa19CXmihW89k84YPAlkEjbZgvVuckbiyouA5wWdHT2iy71F7IdKarCD
dXWbH2m5b7meN/5uKdTNHE3KG4YCQbyqajd+nHh5A5kBOk16+uS334oafjj328LaFoxM/bj39dpN
IgXVxV/oG56sBxKOMyCFj1rDqrQzcMF7c+GELhmdXM+GpvVpFLIyB/6eHpRFrf/WQmXpuy2ZmXhN
DkGlWsSYAagNb4mzB1PwAqchhEEHmJbWw+ek4xW+tLq5jOfyw00vy8CjG9wLQ2uDHB6+No/Fb6Ss
9v7ee4J8GxratbBYqJt7UFzZnFyLDHRXae6LLaX39J32hfOn3ktfAJUFP713JsafjPfmc/U5+mx9
WvCguWh04aba+BUuzmbodH1fu3hQe0qfGls7UIY7wK+FMiFJ3nrYxpuEFO+pWfy+s5bpBFIJlaiE
TtP+TK28uHe61hZfUKGLnus9QoaIP6zdZ/EZytTXbg9Ho60trXj0m0lQNKkzq6ZGb4q3wGTFAapm
Razmrd3slF1lB6DGDujTbsalesiAZNv7WzwTf67sTYKwgpaxKneQx8Nqz/izJNgfdCwCI9FWBlBe
k1EFu29y5g69Mjn+pIuPCg5Q87yGJcam9TWLtGefjuPfmxg/nayCc1RJ6a5NKH3Qh2lmNbabWqPa
+0MgFQv3xoyDmKZi6qoqU9Ghd3NtgnlUS/XAo9uD6v1Aze0RvlgAF8KTWcULFbG5Dbs0NbmTw8GJ
9Yj5E7uB7MwqX7N6oSk0uxYyXoq0pkgdZ0xILr6II5pZaw5GY5eKdXDybq0F5XdFRXOz6Bay/Tl/
G1NCHTy5qTOEcG3KaxOkpROJLxOtAtBCrWe+CYCj28o8eg6QpPuOcGtOFseH+/9UQ0xzchu4UVe4
maVDUy8qT3XfH+H8ejQLBqYrMH6Bpi7cC+PxvD6+sgj6HfSAJPKAEid5dds4RsAOt7bkg+CtwEUw
A5RqaDhA5nV/aXOmKFNJMuUc2TTE8d9ffrRWzVyr11tbZfZQgISj1qstb/8FM9JtNipLosR/X6Is
wRebHFe9h7rWNCRucT2DbmIowC4wVFgz6I9OiWTuWkEyGJ81jVR4zTXR+loVzg8hc46DD0M+zDmF
5O0Z4UyZDkeYuj2EYdvnjP2jqtk1HtwmEK0WL/d359alFco1hqyLsiZJij7xs6xjgNcppNT2ihyw
avjSur9hZPseQit839JMR2VMYDVR06yP8sok2GSS39Wl6WR2vzfyTb11D4yAwACx94/OIYo3w7t+
EA/5YcHseOqvXU2ReSZIIrVw/m5NokKtDkrpCHJqt2v4steQgz2Ag12XG+DEO9dW/77rcG1vsqNS
IMH/Fiiprdnpk7pmRHYHLzd1Abyby8nfRItFpLmtvVrj1MfzPnMk5WON7bb4DQs6oJit9hJ+8g7q
Y7F3tu2XpVfrTLdqXKiukZR/wHEmMYMUK00y6JBtaKHarXlKvlW28hB+pv23T48Agt1Vbcd2vnCh
zLyHsAuMmarzeK9M2zpxJVZVlEM92eyMX8ZuzOq0LVSbG2lb7ZP9Yrnn9loZ7elEKZpjqjl9OIca
nJNwA472cNpyxQMMBEe9A2rbbVGx20BIthRMxrNw47TUHkeIk0KVZXJW2kat4NZIkWI9CYjBHuHN
W8Xb8ATI/QjnonYOj6gCA3jK1gqMfV/un5nRXW6s86qlzqrTFJweGb92okQr9MQuoCoN7L54qeSl
r3gbLtnVCxuTYxKVhhiYLjbQh1Rs56yfyietWWsPEIA99bb5Vr13Pxghi3f+zvvrREFRAJAx1aub
/DV9TBp5N8COLic25CLrCsIexB8XLtSZ5zKCeoqGRBzfT0RHhT2+uHYKZtOrMkoTW927B+uLs2kI
AcEheXGXHx63yTA9W664ESEgSeq0gGQkQSu35KO2vJf/hAf35K/br7AOrd01nNSf7jvHTCFJlmTu
bVHDokj7/XplRpEzPQ53rq10aEWf5G2wc9WVsdVCyBM5ENl+6RV+ewJlSVF0jXtKVVRLm0SaimEs
ua6x6BW+9ZBDvHJ01WDBI5eMTBJV5lgiH/mO1hacCq7/AmcU22Qh4b69bmWZ5qZONkID3BAnGaSY
xrqndEGNsiVMI12oMuOtAahH1PSTHkbKkhfO2aPJpRCh6QVD4Hz9rWjiQ78ArauNnEX22Dwah/Ck
tmsh2zKutkqPIkNBB3/nbMXX+14ys5vyheEparJQIwTmzJD3t/qPi1ypAxLovoW5hOvKxMQr8sJt
Q5+pM9s7EjwYNV41n6yd8Fo8JId2Vz5KW6hwHmIYP5jt/7Zg/DarkGV60WSxYCaI05OsovWbAghX
Sra3gXB9nezyf6xtuRlLGsnLfyk3Yk62gNvSGRR1eXLBR7HGNKpgIithfUHEBlnxWn10moUU7TYm
y6AlTE62zEtAmy5K63pRkTqxQUwRhYDA2gZ02HLm30XtUNMYd6Vf97fx9qKRZYBthkaBnX8wp8+A
uK+ZZpIZ1RkFUBCF+OOlOuJJqri/b2jOHS8NTX1FTNvcb9XG7qNfcv+lMt/v//fngiK1ybEZIpJK
04uaHLQkKbpU4CXdrpvNsIm3CCdssoO2xwsXi8/jqb2+n9m2C2OTu8VgZiEzPYeH7g5k0r4CWeeR
Oi9mIXOfhwc1zQ9zfNpMATtS5qdSLNY1dtpt+jpioJwNMZ8m3oheze1kvZRVzn2oS5OTKCwFqkjy
g0lR/o7sANT5Cz4+kyvLtHX/XdTk5IalAJC0a0hNoU/ZV4/aIf48pnPup3rTbmCVXAmbpTbSXBi+
tDmu+iIZyIQE5piQ4YtwONbRLzTuVm33bKFJfN8Nl3ZvEibcMOp6VHtq261+doW8kuOlbsRciLhc
ycTPkXHyBqPm+3jIrjiMTiZQGzDgWg6w5wnqthSWMil5afMm3t7CW01hHpPqHiIKfW+86dBXrxl4
4Y0qnuE3o/LXrI29sG8BDMU75RQ+ansENgZAHHCvbu5v8tKpmNzhgt4FphzxexSLGm//4qLUBv/W
fSMf7ZTpGb/c6MnNLTVFYTQDViCjfNUe8zV11ZP5zdjKtvoVsikA1sdf+/H5LB4RqFyNkERrI5+R
athAQGhuOxvlbqh27/+uudBDzZWOCEM60s3DpEqTHuqdj4/hHkqa3u1O3RX7YGH5s478rxljcjH0
sVvGkVLVdgIpSgmLqxu+3F/ITIeAOHBhYnIllBkUFh3DZLTTmetc0w81dwjkbpW1+SAenDUCSYtd
rFnXubA5iW4RveTCMLAZ/lFfMnpYyiYipCISL62S9/9pYS2ilce9uvGkC6OTgOcIahArMZ8sODp7
7dAcii3C7LRGlz7a7CV4uaWTMOczVe4yaDXeF9AxAKii9EUjYIypy6+epb2cxDqh1s06DdhLS3v1
agg9fnfC7wUfmd06XQNwpAMUvKkdFpkaDl0R1rZpNifLyX5rUv5PD1RnpWv+F9WCuyKAyT/u4k+C
Hy/EmXkPvbA+ibWaLDrQdiS1DaBdpnUGe8CDfhTe+3wTHxlKXSWfBWXB6PiJbpzlwuYk2JZlgzSG
xop1BdUoZpskZrjv7+rMh6Puq+qyyRiHSiZzfRk6teQntRsVNtOP2zY0n9nGkyR0P++bmbk2gDko
tOg1auhMnlybUak2dg6TKXbe5H/gIHkzneIzFBBbAfLr/7AkIBWgc+DmJAGcBGvESyKzhYnHlmLP
TlBUYOyaafz8x/0lSTPRVzcVitPgR4G+G5OvU4eOO4hFmdniHkzs3oKSmZwMURl9U270lbR2HhjA
PUMtYi9Pws18Nx4FFmU3EJ/jyN/1hnq9a6Fx5NWgflATr6sHWI8elFo83l/kzHe7MjN66EWu5EiJ
ZAWFy7nOvQfL6F5gMlt1HmMMSvT5vqkZZ78yNfFEMSw9Q3d8IqPmrQ31azIsXTIzAeTKwuQIB73n
pqoX1XYeK2fJRRY5Tz6VQ7i1xBYJtIKRUxFWgsF84+Gz4JRz8YN+tEyZxuSNdZO+B37qKC2KHbb6
op6i5/zJf4ACdJccpH34SdNX1blcqKHMtMCh6rkwKV9/PNVQc9PRnIpKVHRsHiXmz8ITIP9tthXO
3VZ8hAb1UB+K3f0POeuaF2YnrtmbSVSrMh/ScSF1fbUEpKOdfCE0jodrEhqv1jZxTKEXkFot8P8C
uhOIVna14+/1otvrFYzu1lJDaWlNE+fkzYDcX8rX62Ltk1gap9T3Dn2yNE27tKqJh1ZhJ8HbhJle
Q/2rb7YIxR7zId/1MC/IVrOwifOrIk6O4DDgrpMIFmh+UnLmKm5tH9Dz78x/l6KFMDlrYxzPIkeV
+XNio+4EK9EYm7WD/KUe6WGRjCih6Lvvc3PBmNFnqnkjCFK9SQ56RSzTPNLH49VthkcY6k7STt1C
TsdQi7QfilX05B3cdfqWnZcGdmaaLzJdxrHvwpQgXZjJjTM2NaEo6iuwJv26e2z3ymEcuUMjYN9u
EJ9Ze6f6oC2E5rl4eWF0mpXXUum7jdBBzk1TU8t/ef7pP+zpOFCuM60jM0EzcXrdoUkaxm1l6+fh
F3XKR1i+H8Vzeu7MnfPb++K8de/Na/bSH4KzOix80bnl0QNXQdLQ9rgpbEuG0qq+llS2F2XrMv7W
uwv4gZmmgGxcWJgivXIZ7dXGgN2cAa8N/JYn/chG7sEpnxeLN2OonYarS1uT/CfKEtUBrMpqjiiA
rTI7Xlvrdidtk5O7WOCYDfyX1iaBXxSBQ8JnWYFhi3hmuA9QW23NZ/PR+1Nu+k3zkn137fqwhPOS
x8g+XSVIDAqjzIgAYJmcdVEqHYbxI+zu9D2ckFuA2GfjAGsPUmhb4V0414/BITiEO2vj/kSUZUMi
uL7vtTPxhgzTAkHD1yXZnJzFwemhLIaUwDYrqLvMT6X7rPrZgnPOGlEACOtkzFT/JifD7YHSgb8q
7UB8NpsSRZx9vNijXzIyuQxCpRpy0CWlbTDA0UP3ljs/wVQsLOUjw598NOpvDBoatG/1m0EvC4V0
11facuxK6HvzpK/bc/o6HKWD8KRukj/DmufpytvSHSGdfe93w5bHzgsoq4XbaObEX/2Qide6aoQO
TcsPkYxXv3tz1IV2jzwestuVWuBVaV6x3ol79vmQijqym7yIsyP6uXb7Z4RAlvtgB+PUwdi735on
5YTQKBMD1mZpIHqu2MkC/7U/qVWZagN/BGRlHA/D1k/NMX4JVQ6Gss8ftZMGx/8q2quv98/D3M14
ZXVyIHIphfcY+VY7eeyQLl9T4/g2HFAuW7XEAuM92YoPwRlWPpqhS6XWGRemr8t26xJ43ZvXZWBY
jtrUemELSHWqMOhL8JwN8PkvrHGmEAqeiOkc3ZLJeadwH7OK4sby+xwNrmof58PaBX6NTCVsMu6a
juxmgEnNtR4EpPUCSKv76E87yDsXQkyxctZqmr0l6L4vZuC3vwtADxML3F8K8Wg6nKI31oCGjpba
aN1DNwFPFbpp5Tpldjl4RyXrKxqu2/5Qf8l/Ss8LezIel2tvH8FECgN7BEK6VZM03OV2U9BaTqnU
artwmyMqCv50BGaIBy3YIo+6YPA2+l8bHM/3xVuxNAAVojabfnThRmxPhGwhl5yzAgX6Yhy13/cN
Tp2LFpw5DjSodHhA4k9ReVKlCQXics1ZQ+Zu4zCgui6lTtmIkrnU3pwxZTHkQ5dHAQIif1y4F0uD
4Nip405uzlCYrJWi20Qx8+DDz79eEFZMU5cVwFGUSq43kDKFp7uR1JxNaZ8M77n6x13qBCvjpXHp
FWPfkpoFz1AQF4wPTGwEiIRYcY4NQeitPXhhCZUfBG9Dvw1geOp5IFYFTVuKvscsioqR+xr+pkgP
oa5XEFhDlTP2t9xN+i9dDLN1paC455XojyaCmO/0vAAkUgTZKhRC+Wvvd+q3pKvTTeDpn4YsZ8a7
xbAKVdzRUQaehjqaQd1QCOvahFtPUKrs5AtQFelpJb6UWSY9FjwrFrb6JhZ/7AMUU4wS6TA5TOcK
hVY0mrrki8JzLNhkZLv41D0gN7iHnnYvnIrvfz+/MLU5OSCwKKdK1WITx15ZzbspFYxUdwvncHqN
flgBoiGDp+FQTH01TjNNQ/S9OXce/PEhNJSPbs2wyn1fHe/KGz8CPwgq1qQGNUW55JKuJLJfYQXi
LkeVH6Hl/VpJ6A67KiO8floupOuzy/rXoDUWdy6OoN85klCJRXOWoIKB0q3+R6jNhZg5d8wVZcSW
jbNE8hQmZMKE2aLMR0RBSLEphaOUSjCamvkCnnj2EKrUDYEqoCo8LbpahSMhu4IdlM1Xqo4iNMpN
BelXJv1lNjw6AzkdYUXkDrgJXJHZOJKG2PF5ENBOKJBw3npeqazI+ZTtfY+Y+0C8FrFE5VW9YQTS
Mt/X1AZTfuoxBBn36Hd72tt/MUI5gXe+CfZbvvaCplEEvdSU+owKSrh2NW34WUY6TFj3zcw5AhB8
TRqLIiN07NqMYbpdk2aspRKaLTjZn6gS7jpRXoCnzvnBpZlJQKgRcTF7HzPNoCATDOximylR/k+b
9uUpsuJyIQOeXZYGNzRhYWRTmiTAUgJ/NcNtLCtA2lNy3YcyNRGlVJ0l5rAPeoNpfABR/v9NTXJd
wNEBXHiYcuMw3OvxcHac6Bx3UrYy+v4fRwfd3FSOuwn9XoTwUEj+gzsa3NiMpFiyfpN6Ka6VDAEU
qed8qH8g7ParQSDxvpeMmfPtGhnZgPlOh1l84iVhkSVBF4r1OdWs/LHt0vhBLpViFRtGBiO8L1hP
VpIDa9Cq4ocDX+bmvv25GMzC4IVjzp9XzeRzlkGEnrVW1GcPds5tm9UIXiAPsWFambOHYhAqZl67
YHTWhy6MTj5sJYKjzNuSiOJowrFwonTf5EgsmiU80PfXd1MzJ5Ywk4AcHLQTM7iuWG6ERgaNd642
SJ/Ja8j+4eARIaT1YNJcw2742d/BT3vf7M22Tqyq14dfgDxQbBCsPdeMjRVtCTrkh5y4G8uTUMEo
Fi7Sm/2EEGJsVYGpHJ8I0yy2FJArLf2GKXwXwYw2Rcc6K62B8Wk1+nV/YTOmRvYOQppJyYJtvV6Y
KaHziHBxee4Drd36EqKpniAUmy4Q9MN9Uze48HE+lpuH0h2FKEmcNvzCLg3AOwrlOXocGAqLt8Hb
yNtg7POd/NNZRCrdRFLsgJIDEa7A8gPFxvXShDxIckY88rPpR8hAabHQntvChfzVhxCPqrPViEus
KDPbSSpNzZdcRwZ9Ozn+ciO2NZwe2bkqq6OHNKdWdNvcTfb3t/KGcmy8USHAIE1gNmQc2bheG+JQ
yVAMWXbuds4eyv5oA/pkY63Ch/ysPY3MEc22fUx37QHx1X9qxhyBwaPCsJPenLV1XJomn9lq3vSE
PIuEQremMMGGckKJ4E52NgoEjHZeYvQQNGtaJm68TC5fZLVN2/X9PbgBM3zsAa0zxqLGEcOP0s5F
9pfprmNIHVr3ZLSv2W7E2ZgfOBvxsAxmmF0hOHGWSHGPstj1hpuCg56ToqVnTcmhoLGGQBEOAhzj
EM16ZvDL6TpjaTBqJugwy40DUyURiXqTs5kNFUKiQpue/T44AkU+V53/OgTSwVHc334tLCWGt2sE
SEjizvE0ebROnar1kGzpEq09h+hSDhU00mlwHiIwVMjHLny8cb+u7skPYk+4pMZ2hX6T7qLWpSD3
Urdn9714rJ+iTbo2N6CmTtm7NnLibZZqwDNHBtpSXrjjmeHYK5OjWXRCngYRFoWHjuhT753N3t07
vw2Rr7myfsRcIfFKfXaSdduusp/5xtpH26hD6RCAE+LnK0k4Vt77/Y34KENdb8SYeKlQkUHFAB/Z
5CO3WVJDoizEZ8s3ficNxXADhkAPHZrUi350ogAPtBwD3O+TMxzfjJvpwWsaU5Mt4UxDqQsFDEQP
Jf0hhn9+ZYSGbRQ8zBs3Qhw0AewQvXqq030rkGezXSVGKdNQvrdtLy8EpZuWFz+fpVAAp3HIFT3d
4dw19KpoWEr21X1V182zo66UL9mDugp+QFiHntcaRjfvn6WK4u3DfWJ4cji1qE4cX8IwohlosJza
fbBB6aD9pnzXqWjS4bPdjbI0Wn0b61kuDT5m5sbjKU76N5lXaug46PFZTFAQKORNZCJYk1kL747b
k0K1jttLGjN07eZU+hmYNM9z4nMvM55uaKfQcRbeAHMmuK6oY8GGB3/DZCVt1yWB1bjJWY1/JSgt
5OpSr3zWgkI5FikxBmCmr+hWriyvMcz4XEZIArbZyamd7f2TdBu9mD3hjT4OEjK6MZ0Ck0xYYITB
iM96GkIK1WYcbs14jdHk26M+tPRZbhJ9fI5ZM9iFqHdY9LGvL4QwF0mYVDU+F5lXHX1Xhw5Cko+x
YDw3vo9aXYJomJ+rCCVafrDgE3NrvTQ+iWWGWrppGyjxWaohS0878Tuk8YgD9GGy7Szvn/s7O/fx
SNxooMMhAB/bxFqUhUoU6V189nTxk2OhxoUm0hIYZs4I3s3jmmInT8RJRqOIAQK2tRRT/8g61LJQ
4xBgElvYuFkrFIZHajKDQeDxq17kDEUmVi19D6Kt2P9JehcyFrKnv98u0BP/a2PahM+G1s+NrojP
bo5AedusiyxcSKVvlzHeFHgemCHujqmv61pmiGEexGe/rKDnEFIpPSatH77eX8l491zfTddmRje8
2K0WMUUjRyvmXNbDyrMaMlkEJpGjHWUKHV88oLd23+LtqeLJQ21KUz+4ZKYDDQjc9S3nJTz31heF
6ePWoho8Cs3H4kZGWDPQ5Ecv6hdQDbeJFtQxhHLAjmOgnSZ3NSQLSsV74Vyhg/BovifMfq0TV/3m
uq6zThvZXLoqp7AzpmM1UhFeKCZj/TdEBVaWV5obit45l530OTD7ah15probNYX3A791g+9be59x
9i00Sgjv9p76106kjZPlUINQ7IZGfnKs66B13SL1/HMhK7bXBNIKXOGSCsHt1l4bGT35woXMPsoi
S8KI7KCPWvm1uxKa+nNk9ptERYmqlPh/7vvQrdfyHuIWgFiReTrYn65NIu3p65Hre+dGpcEIlDSH
ksl0/oTKYy7uSnmpW37rs9jjW/Li4/qhrXdtz5XUJlXrzDu3UiLuuqgyUE9LzBgEgKlvEfnVNrCv
6+M74auqDQvX3hgXr8/oaJ1ZWbqccE9Phz3zztUKKw69syEgmqaIcKD9kOqFBGHGiGqONQlKufBQ
TGufFkrtmtiZ3lkK6+xEMcTYCDKSZ7IrpAsIxdvQpmGKt6SEIfOG6KKHWFKNUPA7M0V7QH9oFUr9
Qql9yYR8/cEMT7FQ4cFEINDpqR3jFBX9koTBjOOrI9emYkkkVTcchA6qxaiKKt65E5O14KefssE7
Gn6xErKwWOnKj/tOP/uFJPgFuUNnuAfb3q9iURg8BMCR/YXvzNL6XekXfx8zYKejVUh+BUL8IxO/
OM4qqvCeXOqsaui7Q+HGwS6sKm2h5zJzgq+sTO4d31JjQcn4QFKZHzOEwspaIIkTR/ls7SxaaYLu
4cI5mikn4HiM0dF8gcoNRuprrxD8sjegzfV4ZaHHAoFL6YtH2S8JHXaf9y8dml+9tGrlzw0i9Vm0
sOZZf7kwP4kiKaJ/em/hL2Jw6mUUzJPwKA/PWu6sLF9bWOxMyLpa6+hNF5+xzzs50DTW6qXdz8IV
0DAzkien0uGjLGOQpd6A0qexU4pqaThr9vDBLo4LUQFUpqPiqIVH3aDhqFZlPCO5/BKLSy+BubNg
cQNwt/KX8VFCvlidoLaNoKUVZ8E1PktG9kLz/z0w04WsYW4ll2YmmxgXRoGQVe0ha25ZrwaUtCdB
95qlmaSl1UwOg9Nmng8jsHcudRdRu/RHJkgP7uLJnjtz0CaJUP0wdcUQ87VLCGpfAwlqWA0log2c
zJtM/ZxKu0z0t4EejUrRwvZ+zJpzeerBVO7QCqIPOf77i+8EWaFce3nLxZn9KooIoa03N0HnPkPN
Kfl639bsLlIOZixi5Juf3mChnEpN0OfeGVK9tev061oZNom4BAKc9YmRvpOBXAxZk10MyBH6XCMX
oBLyvevy98ovnIX85vbxp/FI+tfG5PoS4zr2Ix+HSMx+Zcn5LmiqrRwmn3Xl8/1Nm13NCGEe9w2A
yCSTEpTWcQQ0ys9VJj8p+fDNQkp+/X+yoY+Z8oUTJJUXGmGRcFiNaq9q0WMguQvfftbP/l3G9FFB
q8xX3SzlOoFoYGi/Moq3GsubThzvKrf4+wVxhrj6aQDyjJ2ygcZJgEIkFZuz37n6WmyAWMGyXO7+
etuurEzOTpPFzMvrTFPkkvNbtbyt6dd/v20fiS3SYZT0wVNdf5naD0wqihbTSiJjxHH8W5W+U29Y
CV7Ds7nf31/QjFfDb0XqAlzVIJeeWJOSwA/KkhdRIqjrNpM3CHJvwHqvBuf1vqWZUIAlrlqofHmc
TGsAtdGUVd5xPfTIvCkNamgQKJhx9l8WRMELCmredxyh6+1T+hLlR4ljqrT52qyHdY2yXjQg5x4v
MeXPxO6R+YgoCqrPuCkR5nnhtI053ql9ss56F5HkYZWEJV4erkr3u2ssWZzdQ+p5pkqnm+7EJDJo
bhpnfC/inKfvvD7eZ6q60YT4cP9TzZSUUSOhA6LTm6TfNX3dpGWlUdslUUEQPZNXjGChHQ7DzF7f
9DtLPhl/rH6lIQSQrJfw+bObaqGgA/e7NrLpXH8/1DKdusoJ5U5nC6q0cYrsZ2bGqzhWv0tleewR
Lby/2plwy8goo6zcHVDbTwvKuRYzLekRboXhj6Z/BxS3uW9gbklQcoskXgaAZ2NycwQI5UJYycs4
oZYDDPWhdZRo1+qtPyLwvqi58EixSVr4iHO+ApMUkF/+d8trbeihWpae5Z5b460snpL4t94uJM9z
wQNabtpz1PSIH5OF5Y1qFkrFzoVFUa5lnyEz8o2V4zbPugzz8v1tHE/u5MlNYWEsII5+CaDl2jPE
MOh1YSwwONLwo0RAnDodYmdm+Ym6nL+uc8aZ/t4id/AIBGUDOQjXFqNWyw0z0dxzloEMay21XGX/
j7TrWnIcV7JfxAh680onUyWpfFf3C6OrDehAD7qv34O6sTsSxBC35r5Ox1QKYCKRyDx5Tq8fu2Qq
vb5u3jtGV+6Xa7AOMNq82ouiOh6U10ASVSasHHDBSIP95NQ0dABEw/1/6GwtGLNmo86xP5mZNxVr
I85XUziA1V7YFja4tnTCtJHwz+nJk/FzcvqwVYo3LXGA4u48cJcDl2qGg02fsnmtuL6wdGSjXLoK
wHxZv5KwoDUEJibUle4rPYHmdeHXhhx2fbnNa9W15Sao8N9Iom4m0rzc/tDXDzMgJ4FMwmAcJlZw
w19+aIlOJqn1qjxQCKwaSW5tsqLpPEBua+Bbmlz2wU7J3FxplZUPfn2EEMsRewA+BEL0anwlb4cG
47YRmozKoYSQz5TPbgXVGMbWer/X8QCTW+BMhaQ4YHSK6MyQiJ2zwpIp0F9EeYnmqI2gGE21Vx0A
Y2Pl5CwsCzUrPGdwTvHmFMGBTl2Z7TSV9IBZNrZNKrsJVRDDbiYIX3iDEUfPtz/g9eIAgcB9wQMD
ELBi9pe3KnRsEWaBCu+/N7YsuayJQSmpKmvTrtcru7Qk5BetVVkNkvb40Gj3OX3U4zcp2UvRn/9u
PcJRLAc7s7salb9xfC46XMITiMgxTnvbyuJa7E/6OBuXk+j282hOIN5AAgO3AUUNsV6KQd5hWNn0
ANJZKf8tGONQR7g6eu4oEAtnzE6nHl0NvDgi5ph4QOUFdJunHwVUXN2RYn2318Z36OK2ACc//ByQ
J07iiuVdHumqlyalbCr7HnB55a8MbeX3zLDZC/oNyrcJOd1dAnXuN42O5lcLFLBsglkXOEQEVPUT
93/2tGoykGGUbWTdV5Awpy7JqfRHbwp5xcyVy8MMntUotCCnAORJcEQ6jqAfNmAmq+ywhVybXXWh
k8YrwNgr+BjQXAhOQGJzjC+4BoUXgt3rMSKmQaEwYG7iB66Q0W0tT9vMXv07C9d88ir3FO0JH66b
RkYz1aLgnwGtkRP7GSQr56350IbWhgKzmruogANrtIam4n/43GMgXAMqZLxCMfQBAN7nDzv7bvmY
D2lpqRjBnivqFQqQHEUcV0+3/XLRCm8b8Go7BjTVS7+0BkzT2ihXnZhaOIM/V3H/Umpxnmxv2xGP
G1YD4DfHa6JFwkEul3bqOnWywtDaU0PQDinK9mgSttca/ZBOTP9iasaNmZzkGVO8yDbFcRmnjTIT
Vbn2NIwUp1kqnuIy2rZD8k2rEs8xmH97cQubiJlOpOrgVODAF+EdVDrQ+JA62AOY6SDH0jdzmFeW
JMaPzyXBF4DKAqwXyoyX+1dakxWBkqg5lSbxVbBB70Y0fwEo1jd5TJlbs0T29Zau9GEWJiN5PZx3
YFD4QW7Aj/2ZF+qkGIdCq2JMRqYPLLB/kGP8oN2zzC1iUOeZO/2Z7rKX4in7Xoc9iKLDNcjWwpji
5U/grnX2E+KoiWgd4SdM+/6eBZlLCtcMuvvsrt2QIDngiiB+ucuDZkPCVVom7piXx/DSuhDXnExJ
zBpzBGAM5AySigsiF98ILMiMoW6wu+1IV7hmlNfQ0eJTXghz1/C0XOv1KrLLGHwB9mb2TU/q3O5E
AtM3NvGdXUE7ZY3K76rlIdrk3n22vyhWs6nUYJNzIpZPbNN/SgBDYBEcZWsores4wBcIKkkNpxPv
XKE0Ck6f1NZpE5+YcwSNq0tV7cGEGpDaVyvswZ+iT+KX4y93jDuhfHB1I9Xo9GfWyL/cPt+Zm2qX
QW7Dl3VgZTFu+dSlnvIjfot+TbpXVu7z5K51IK7DAkLq2Q8Qzqw51nKtccft2spVq8olxkpH9nMu
49YahcgzlZ1GCD+e6sbeNC+1C4GIIoz8xCvv5SkcwWS+T4DSeFqbMBCve+402EAOwkfyBPbpS6cB
AN4Ycgqn0a3KjbXSK82nZLUWsnD7XpoRzj6xnQGznFifjrue3Blb4yN5tI7Gge7MxK1DCuU0C0iU
YOUcLrkpWrZcsQTltCuQOmFjJ9GW8LAnYxR8OH4S+4EmzXyvAk7pnfnZaTXXWHSYM6vCJZnEFVEA
8YhPzjPZdidUCiclZMOnHJ/sZyix7TFr/3WRS+zxmVUho4IglORQHWut++E+kqUwW5MA+xxVuHLT
MxNCiDH0jCB1SWIkUdFGfs228129T4LqG2fyk/Zq2AXJS7urEVLZttw296Dr/bY6Zb8UyjHhgJoP
irGmLBaXqTUwHc9bUH/dq8EBqr9hsrE2qn+sNmsULIvHA0kq1LcxuXFVPKiacmJ0gilrdlynUb1p
+o0BC3fFTRdX9I8ZEWRG7baomjmNoXBe7Kww2eu+ecKMO4hl1rHTK2uyhNBd6L05qBKM9c6+LYMi
e6/WtKDFwsdnVDlbj3AAgPOi1dDAhA66Cc6Yy2kr/x8MiNylBX/EjfAJUcYIHxziMnp1UPIbiAOX
j3fOyXnn/FfjtqgCFnK0tz778evtL7VwsiFczMtISKRACifsXSwBOGwnDTkRCWLvUuxV08ttC0vX
OPoziMiY60dfQ5y+IHqXAnqaE2i1OMfcStymUnC8WPmc0RnizImbdh+GWvm93B9Leb4bKmclW1zw
EAzeQ/gNi8HMgtgrGrEBbKxS6EiZmHLrdBeyQu60Sn/Cv47w9WDGBHqTw8vRfbj8emphlBMtHek4
aNB4gs6jYZwsBXQds+oqMlnJvK9w5XDKz2ct9Dw57klMgZ26axIrwln+TwZIgzpzS7QemE8e/kOA
MnTuv5Cz4N0GMMKBpFpDxi9EZZb3at7IhnQE72kbyLNnFG4au5Yn/ShjzCj4eHs2m/wVgN/bjnR9
BmGYd6pQG1FATiEURqLSkLvEYdLRpHyYwB21eJ/Y847wPnPR7zoUEVB/XinHXJVbAUBE4w9wZnQ3
gHIXTwgguarRx7V0pE3Cx05e6upnrA6hM0sbPEx8OWW+nRn+kKxp+y4tGA9SIJm4BD2mXy/diRYW
ZL5nMzqSedriFeupKfN06Ufh2H5SQCV21DZTlYe3t/n6QYfdVdB4lAE2klHEu7Ra6Ro6Z1IpHSV1
9ucORMkVuVdasiNJ7kMZK1TKNrht8vrcIBeGnAEex7xr8Tkbc5boxxioJWmWNSegJn1pLO7TuduD
5nPTp90matbu2+scig/ZYC4NeEFeUhZyt8HWawvA0uaU0xzQ+NwrErww4j4AjnB7e2XXgQem8GzC
aQE+Ef5zuZlqiTaB2g31qZfClN0ZduQPkJD6shHQjYHHDUQA2EARqDLIKemStK9OWQwmCEn1tSIK
SfrVnj4OAh+LVPmucWJU4eDPTtM5Zl5UpzKlgWaSQI26x6+vBIcNroBREqxJ8L0uRZV1pqQ6qcr7
0Ay+pLyYbf3FgiDWgcPCYelQIMZwhLAOZa4ZmzO9PFWaSwCxUQopLOJx5QW0cIzwPaCfjjbCwqSz
Y8ZtEct9eZoGey+3kBSExmkiZe5UqBuH/q2U1fvg2q8BggUJC5fqAOBXnMt16ohQK0K8gFLV+0w9
6y4J+m3xoT2Cts3T3qADWnjR02odhAfey2vv0i4/BGfHV2vtWsEEYnTE/L/fg9QdcxJuNL9D4/ah
BTjDKsDYYlmhOqzE5uvTxQ3jePEvel3eKjS7lJDYREe5AGOPyiBw1rm6tIaVXSjtwg6XrEGXGFeB
OPxBItD1oKkXHSsd3CdyZ9hunoAIb1R9g9jAtnQBGZSdpDpbUjFviJywBnhnyrqV0sHiguG8SGLw
TACW4nKnJ91OhhktqaMysRbDG4Ad5F36kUfQX719Ehd96cySkPBqUhcnKPhFx7qM3pu5uCtiKEtL
BRTmIB38b2xB8g6waoxGic8faWSFyqIxOjYZ9VJcpc78KGkvVrxGMM4vzCtHNXA80NWDSoksZNe9
Sgtn1mEowUSF2854qUPbbyUtW/pGAFahhmTzuT+xfzPmLZUHs4+OmPjaxlN5mOb7oq3+SyuCJ8zJ
HKNCACsZVTH0ok9bubYML9fzf3HGzpcjOIINxmjUzdroKA2WH/Wlm8NMJTUr/nadAuACA5KLK4ny
7FK4kwvAMBRVgpnW6b41JfXiihauXRDHJVr0XYNY5m2nW/xMZwYFXxhGY1SGlBssierLdJvO9niy
67FcuQgW3j/8bsYgHuAYnNdDWBoZbUZUO4uOdNDCFNweLhtkkLiBt4kYj8ApPRWlYXlDl+yqedyp
tbkv0v7LiQhv2H9eeyjiYo7tMnLURk7QkaDwytH0yxIdezu2N2OiP/yLbUXqCDke3uUQYerjYDVT
GRHEDVn6k7Tmi6bnL4m0BsFf/HpnZoTlVIYq9QWFGaZVeEIe9e6xd9Z8cs0I//eze03NwMlPWYy1
0PEpa2J/yKVDq62lb0tRCY9GlJ/5WBmmTy/NOKxJGFXAvFKSRzv/qUh/b3+ShRcM76EBEwReGVyW
ItVgneWOUyoJ8gKn2HaGfiRAFGpZkbg5S0tPn4sXI5YhRNzMtld289rE09I+ntvnqdLZPs6ZJFf2
jI+lK99T6HEM6re5/npr7XKRQupIkwbJ9ZzCI7rhXRpVlCgnSIS39Z1uQk+pHf3bu3qd313YEwXK
ZkdJS7vPo2Ph6JXbgukRTwjqW9P8ljrMj5jxTR/LbCVMrmylJoR9hxBIrhf8eBWlJ4F0bx5+xC0L
bq9tzYoQ84EdkaqSwSNr9SVNQaI6PGtI6W4bWYr4GOLgyAOgNFGxv/SKupY6wLpt59gMtW9pcx2M
WokHp/QqtWx0u3lsV0L+0kEDTRoqUaiWgGyXL/vMDzNoRhoMD4Jj47wq9PesPd9e0aJLnP19IdBn
cYzRHzXi21b4oxFvchVapsd4OFUg8Rz0r0K5P6czz+wJV5gUm0onz1iPPCZ3sdRCWnRWft5eE//N
Ysp0vmfi2YWKdDtXsKENnZdajdeo28h4HWdte9vQ4sf5vP4xOowskP/72cfR6Viro2Q5R4iTPYLW
7iGOppW1rJkQvr86O5KC15hz1OtfDNpZefT2361BcIB8KNq2abBZUnMwzEdlbdJ9oauGoHO2ScIX
nxnI8Qb0EI70r/kov1Wh9jHKbv7N8qrcrXfqfbXvXiXfeVkjR1vcOiiHgP8PD6ArlETZDCrUjgzn
OJrNNu2sQzPO/yLRBD3C/5nQLh0goyDbTVodp9NO3bmPXaf+07KvpyfAVgGuAA/jLKxCZMvZOMhm
btvHSC3BnjtXOiaZY9vPWdJ9ueaMWjcwv/zxDzYkseY8zSAdrHPNPiYD8xTahqYUoQu6BnVf6EQC
jw3IIgbJ0JhH2eRy34oefMW2yewjeeOc8OVjBvZy9HcCztVOn5tj50GgcyWULmAfLq0Kx7XB/Jqk
yrCqb5It+Jtk0Ce6aX7IXlPbpa9ko+2VoAzzR5Sgtf6xNTZrQtlXjDkIfxcLF45zNwHKqKr4CdEh
2qg/wKvy13ke/fGebeJQeWoP9kO1dQ7kgdMH490auVHI9TU7T3aLVY3ZhTsTA8igO0ARDrmWSLjR
slRqZbOxj0XcPLBK25gDUg9irIRJNIOuIzIMAc4GniCMpomAG2Kg7B/x742f0dWgWylYFlRKNKKH
k40FVDGMUQZqimjyfuhn81BNEkiS7CJl2j4fHSsPm1Hp6XNtxaqJ/14Q89RSRT4VzDTovQTdIduz
OyCHfCuPY7YlzJJat5mgfOjjFyXKaXIybXIHcCCaQWv3SpeDntOcuvsks+RoU+Q9qzxJSvTJG0ap
CQtg9wuv6JK+DxU1HfQgrWybhaadq0VIeytuPSgBNuQxL/VWwcWp5AF4+4oOTCW9Fmt+ZHXWHDrM
lshfI0U9opnMgm5bJS8hS2YRQr1G69NyOxi01e5T9IDqsK0Uafhl51bjeFVX9NJDaRs5DfVKM0AD
1JAZXP96a47hPBBduXeMQjG2pE9Y7oGbdFADqVLNztPGqv1el2psuqo8SpOHGQnV3A6UTU5YUSP7
nsSDHEwYpfkY0zpSvM5m+hiqI7F6gKJqkm4qO5uyrTLkvQzmkAZjd70hqepDBxTRxjSTwnoGaj/6
U006I1sT/3neKEj2nlWVyMqBNh11wp6OkL3KQHwRYrq7jzAXlJoQ0+xiUAqCElNSD9QpMtV1zKIs
t3Wsd1AwRNWmfyzKPkalezKgFzQT2ckrf8YDy6BuX+Sl+qZOTap4OZU15qVdVfZe10b6/DTqxVwG
OpDJuj8bqdVvhonoIJzPNQt0ScWog5lbT6YGgy94x1ihDDaWeY8+mFT5DdDUqJW1DshmhlzPprAC
cLv1mNxa/DllJfnRKdHIcTPQBOg7CYnSx+CkVe/h6ZUzt8tmafCqxhl7/Cq1xjed60oPlIngD0cJ
6G+3E4R1nH0KJO3s1wNJy30ZT3V7V/RFkrlDRlQMjMaNDbZ6ZoEIW3faaXaVKLV7F8Ok+hQYFm2a
oxGVmeLFTZmOmx7E/k/jNHfqi5w0GIufrLGXTbCwK3TMwWhi1NmuhsDaEBTwcBQOYqjT7gv05KQN
PlXPNvNc6PTeVFj8Qe1KdR7avtXKnzFpEtNLC7upA/Q86iKczH5swFWClxd6LRFV3V4uE/RZsrFF
6zxOgUIym6b7AWkHNoByv6EQhCk0BgJ8qgLvX9o5wYh0GadNANaMCKKxSlQkQQneJHVD5V7LPdUm
+RCmCmLDw1y2ufYQ2RZ4N/Mp9/RiGuaHnmk5e2yjWC53KQZW/uJWQR4bz9hNjOqnquXHiZmsPQMW
gHw20FYcgwwkH8KHkDRpRHcSs83so7QdQ/OvGih3wJfUG/BmbqEYGzoeKLY3cheUL6qfBvkmWwOa
LYTui18gZFU5wYxcVhH7WE9JCO/exAMJdKPZ3M4O18wIqbSSqEZcWlioYZR+VziuMka+nK8xBSzo
nV5uqPAS1jplkpnO7bjyvv0JxtyDYz9KnnkPLpVA289BDcVN5yH5m3qOnwfzz/7QHJLndlsGt1e8
cFWBBRH8nZaMjhHgBZepST85XTtKqX1sSOG8taSY/+hsXivPL1rB/CfmGZD9AMlwacWIK2mahsg6
ppa8n5PiGYF9JW1cSrJQNsNEJip4gLlejZ9bTh5bo20d0YDd1G/lsfUwNelTCRAozuqYun0N3d81
MNvi0oBOBnO0BWi5CJ2YagaODmZaR0d5kOTOdYa1OrLKM17hgYeS0D8mhIoCrhsDNzpMmD/6d+W9
v9dfpW/l6NoPps91ItuX9rceWnsOKSj9alPfrbVjl87F+S8QcnLQfEe11eMX2GhzF4r5s8vHh9lp
n24742eZ69ZKhURZM2a03sB7hPaY7HUvqme59M4O0h8QEfGAIN4PR7uEphLAw758Mjb2O9Ka8iW+
q0HPtwY3Xfuy/N/PnrvJPE2I6fgx0H30B/UNOBz39nrXLPBtP7PAFDXurAzbGtl3aY96b1WvPQLW
vpxw8vqhzjR5goky6N9b6HSEVRjXQXcn/5aJ3+6KfelAN2ntVPBAef0hgQKxEehApCGYJagSqEVn
Ye+cCoIwBBxKPdW3TCbbobLehgjyDIT14e395H/1yiqqtLgMkN1dzfoazSzJlB8UYrwX1qbLajdV
Dmx1vm9xUxHMAO8E39cV47ldWb1Ugnb5aEEYpGbZg5SAJleKg3+xHEChAJ1H7RkzzJfuoQ+SWjXa
jKg5H+v8F3P+RuV7nn/ctrKAUQI26cyM4IUSEJYd3tzWMd6hdzTk7nyf7ZMDfU9/qqG0n3YVetL1
ytN70UHOjAoOgmdN344N1qab00aBdsfcqwFUP5Dat6mrD/n3NgJH1O2l8ixB9A9UR9CWRUcaZXzh
ep9Nq8+zESdat8qPzOnvtcH51iX1CzWKvVqxt39hDsIP/C2oXUMlaGNKNQGZ11GiUeylWvGDKNMP
i5lbjTmPqr5GhLHklsAh/a89UcyijzLgP7g9aFk8yBGEwYlkPhtpurKuRTuQdwSRFmpBtogFoimZ
1UEtcdMSlvrUmbSgKU3L0+1sTXV3IUKiaIJxUrSrNGDKhLxPtTt7ZLZjHp1Ecovyr1V9XREQ73Sw
U/DRcozMihVnvJMGXaO2edQgedtP7U4p6Mo5XlzEmQnB14tUI2OTGOYRLod3SeoCQLpykywdYkAN
wVSOmbNPEOxlrDAijBihE2scgX7GqEntta90Y/tNwMspqpsGxeuazsTSsqASjMQHfSuON7o0qUaS
XVRMM469CSm5uKyqewz45SvOthAo+BQb4J9g2gDzAP8VZ3dkzeqBWfZgHPOGfrTt+B0oj28kyp9j
J3tFweBAMfi0cmsuODiUN7FjMqebvWLEg7SWxvDYNo5V8tNOHhT21Kcr6eri5pn4WsjrVIR4IRQl
M2mUumqNoyazxJtNtHzTul2b8F20wtlQ0bDHuKP4cJsq8FZZsYyF5FEHpT/pb6Ro2b/ZLUwbYuIe
5AyARF9+oSElykBRCztS2f4WReMdldNDmndff5tZAAYDI4zpPG7o0owJ6u0mJVQ/Su1eTxq/zHI/
yYaVg7T06c+tCIuR7HTW0gJWFOnk9H+r5s1cxSDzgyFcQyCzAAAMHwTPaRF+Esdy2yeAtx3TzkiQ
BgFAkeJSMEwJFxL4EG7fQku95QtzwsalccrmWSX6sZx3+nCojfg0j082JBSmQ16/4oBtGV3THF7c
x7M1CvtYz2NRg8VKP7bpTh8f5/oj0b9Kn43qMoIP5vIB4wHqVwQlKXqWmRnkto5RSVwK39bfrPLL
DSlH52QDhoVqHVoffJ1n4Wcq4miYaMwlmoedFY0PirU2AXqdlXxKm3ICTqDEAei9NCEnnZrV1tCc
pqw6Dup4ctrkJTXS+yhO3uI6+nqDGs4HoAuaukDmYQMv7ZW5aQ/oRDYnTowTdihDudBtsoIKgz7h
bd+79nSQ5UM5w8Z8t6xdAdGlPGttLWLNyc7UvW0QaxNrNRZm0I+SyC+3jfGiyeWxAqISo4FYFn9x
iEw/tlFPeaNF9anq4qBsftu0wcKqe7BN+XmCG9FpfNQnvxww+BbqoFQBPBrXr3g/RalcD03dnPBe
TN7mUbaeSBZ9L+RxTVxhAaUEU7iRwDKM5hhooS4/nOJEXS6PtMHAXreTPkjgeLnrPMZbeZu/rkFG
lz7duTHBS7QOBIwlN2ZN6REP4QNpZS+qbQjXJF/HTDoIhpzUHTLb1304TD/rWleqeMTroEWhvxgI
vDR1jVlvIUeCmf9MxIOXBqjvy/0bFGZh3LGuT4bLgqR1O9W3MI4Prl3PeJQBClVdHWW38et3yqVd
vtVnMSRV21RNa9gtUaXWpO+4FNxEf73t/Qv1r0srQqpMlUghZQIr82kI5EDZOpbb3bHUNYI+kFFE
rDDx0Q/uWt/5s3spnrvzbRVSmdquk0aeYZinnkaYhyTIvBZjeXPQbdh2bc75Oqe5XKdQOzUr9CpY
VNUnPqdEWO1OzfPKVl7nnBcmROAQx2gNJjoZGCXrQSP3MmxqSE7PlmvfgycxVP3msXlNX5U/xark
0JVpwJjB/qIDaovX1dUZzxSMVMpaWp6iKtmmZr9rTBLiGRREeg0ecXS36jXe/KurGrBDRBU8gRCh
OSPMpXvOehsragkYvEwOBfnRGKVbrdE/X09xCkYEJ8khTcgYHUpMcSol1GoD+tZhkrIr3P659qin
PM18lNOLA2uXulF0UDzs/GG4W22La1jOhbsKv0Twn8LU4rqoP39J/NAex10WzN+yzeiNwdR78l28
Agi/8tcLe1ABu9xeEMBrzMpgLzcacMU8aska69v10ecmOLEJBv+BnRITobluo8FirDzF9+lOCaFh
tmV/0FjLNtF937hqGN3pslt/OCs37vWY/KdhPGBQ3oA8oziRD2YOaURfBkrEfv2W/tZ88Mpu65/g
RQ0xIOt1QWVi0HraQn0Gh2azNiR/HdG5fYyIoNzHtcbFOZHEAle6TqTi1Cg+CzDvfGQ/BhT9Pm33
ysGAP60XN68jnmBWuPM1EmlKUjoFRkBlT/VAMfQRPTje6Nnu8NLB/srT5ypDhD2knhwSxyub4hSh
SmmcgO++OM1WBNBVgccP1Z7ZMClBpEG9K8tX6wk8PxdPCTfI30IyH8K59NqyQ802mvFlnWcFINTU
xZzKXRVUb+Vv7Q/mg4OvhlwsEdzByKR4FnAFkaFgW0mNZCgQcqcASAbQrH5EnR+9KEcgKFHDoD5Y
rb+xb07lmo5/2/rSET03LnzPsihnhXY9pI5weSUI8+laCrBoAdUZELqiX301NWUm+owGZl2cJt28
L/rMdxACby9iySuBxcTfh6gbGJjFvN7ILGOYHY2eogN744mN6fdeez8HfKRb8tdaslcce5jPwIMI
0/BoHUKCQnyQt3acmoOtUMy2QjNgm58yT3etDaiGNvX29tquklFuCiUZcHeB3AQCG5feaFWjlPRW
RU+NLR2rakN+a0CvjFa0ctCuMVMwBKo3XP9we64AfmkoybRaAp0JPZGf+h4TS3OobtTD5GWgNon9
X07vN7ZX75Sf+l2yvqMLXnJhXfBDZR71SCtgnWX77K3a0SDa6S/QhrJPuelqXupm/ipJzZpRnh6c
ZadFldBEh2Q3mA3SyJV/2n9ykIBUAUAOY6AFwHCk+zWjazaF6ELUtBskvs0t+dY39+X0VYZr7psW
xgeRqXGZARHqpTdG1XWDmZ/mrt3MWusWUFCVjP65r59uu+ZC9nRhSfAY3EDa3OiwNLTTm9KiRWl0
XmmsOeaaGcE1SNZmDKIKOUhFsnwvS9AtBc3dwdyVjosBYOOv3PrFIzhsvdvLW/pS5xspeIfSOyMI
jCwsDxSvmPt0yzUyvaVL/GIHBWewUqNNFQk7iNfR+G7uFb97bg8dGoQb6ZBB5xMvlyhYq14vhi9w
2CLZRh0OxR1+6Z75/VwklppLRo4bB2CuPySQEL4GX/up3rUrza7lTfzHlJD8KlqLWcEcKyzb30b0
QNLvtz/SUh6GLfzHgJDTyuYYAzQHA9lfE/en+nPYFM/pM/qfdek1W+ZrHvml3knfqc+ANvPXGmvX
3FOf5+3/foBYw9J0mqTGDDdRH5U2mBufImBKQe3Pg5+12xlcQuvsXstn4h+jwq1AUDnLZg2rRrHe
1xJ2PxjNSzZkH7d3dym9Pt/dT3zGmad0hdnbsfHpKVpoVT44JSFmhRwTYDPfk2rX3Hav1HbXouTa
+oTQgmSi0m2o/5w0GYN2oHf8Ow3p3eysVdavC0v86wGXg3IgBINBW3t5FNpOHvLIwQK7UG5cYLrA
niKNLvPx3cLhbo3gZvE4nJkTDrwjKwPDdZ6fHPQmvNipbXdkQ/xvIteZFeF8t1MMCEID7wDNlZvO
JeClX9WC+7xlzkwI5xqYzR4ga5iIqeXLVe8iTVopL15nPugPgMUX/6cG6L1IjWlVppXIqZadOvRW
oR2f/sqHLpxVmh2BllkrkV17HDgQMIFoOlz8Cm3RS0fAKKxd23qXnYyiec3z6BVUSD9bhb7dPlGf
lbbL18WFHZF7qCK1xHLCMlQDtLAGy/zO2CrfIrwyfrBXJ1S4GvHn+XI29Pdrf6Qg67IVr9a3a6F5
wff5T4EUMkjv0cISC/ykUjuCwRlsMOSPOZlP6TlPOpRby3C6W+MouvZ8WOFqjxj0RH9RTNExrW3a
iSGnJ0nqnhvaPXRm69/e26VPCDQfJgnBA2iiF3z5CSFLNRnm2KV4y4DHvHpCOdnt0j//nRHhBPeq
NWVOxtITdGK9OO7dTpvCRFubcF9aC+ISZ3YB9edVy2/MrXp2CiUBJ9DHFD9mDRLxVTDPQv6BFiyy
RCAHoSN8hRpSZ1sGJFmSjtAs/yWdIHoQe0lg+/2+yd34qd5BHWCVG/Z6NAJ8S2dWDaEs1FkJxXwL
rLbB6Bff6RPZckrDx/TkPLmdazJX/W7vWDj4qgvh7VO8dzCC52aFO0i4wdfAbgsFusvfI1ymlKWd
aUCsBdMi0eTSgG4+TIphFesu2lleuWswweRstIDnEnmQPDeQVwOccjWTWPjmF/vCCxNnly00nfNU
4V+Dp2VV6IAeySev35KdtOk2ceZG4K1YuSkUHqeFcHRhU7hodYhfFoTBJrhmtrCofBAwhcZb6enX
6CG1CGaQk75nPog5YswhrIT4VfM8apwtuQaatS/rzyWzNsxbEGmaf5rnccsraOBFVCa33bHfbeUa
f5rNaumFB/VbqxciRtc6KjGdzy+vhRlw3T/qV2SO7FXyek/bD/fx1t5CW+kk7ZQ+WNv8hdz10vGE
WBLpRQk2Nax+8swNNfEE+KF6ALWHZuFN/dYIBh+k4Y8AX8pbjAmvC7MvFE7wC0BtAW4LMBuBu+py
/+2+Au9uhw2IDhOwM0kAcddAOkx+6sp3bLtaOOEufLXhZ/aEFRtN26PIAXvg9yPbPIT2yV1huBOG
weStfYT6yu1ovZCdozWJPAUwHbTLr9qwRsww8zjxLzy0b230wxwNH3gdv+3BAmw/psmHJr/rANTy
YQyVeK0RGix7uf0rru8+gAxRxgRSCCge/JTLXc4H08zaoZOOajFnmHgxd/UcrSUwi0YgAKtiuAf9
ExHwAnqwKFGjSjpqRQ7ODRSIaIWZjX+xkjMjQmapDSWDihFWYtTfQS/iRvka3criMjAriCsPmtoY
HLzcKxOyiw6VsAwkyHuasqDFam4vgjvZpRNqyERQMDTAdwHMmHD/ANXXVz2RwTigpL+zQroDxHun
JRjCs6tft01dh3RuCr0JheuPo/55uRrovWtVNQygxCF3Tf9WVBtdW2HwWFoNCoQcb8zRTmKF3KQl
i2QDBB7GNLpp9MsmEzA1mTvaazk/33px384tCYeXkaKzTQpSAUokb4xHLxkcF9gADxAAtrasBT9A
CUsD9gSCECj+Cw+MTG1pLPVYVjbUzzGZvmMify3JWloQBH1QMwZ0wrqS7WtaaZQwpQUbllo/JoYd
78ts7p/QdOhANVk3/qyQ8csVEVC7ISZx9DQ6juI5lYDHAKcLqCAw/0VC0ynTkNBoLalZKOdyMxYG
8EG7hoRLSGpaUOJWvYxxf06Jbf+ct9VWmcHBPXqKZ3iocPLaUuphyqrFAMFqoF/yShSSufDt59iL
kFe0BemyfMC8tLrh9eRuN2y07QjAwejpoHbdDDt1K61XdPmfFV303Cz3qrN8IpIh7TYoM1/1iCdN
7RHDlzCihf7qpqpd52EtaVtyoXODwgE3oVU+dJ2MdY4/CZRfWgNaxRXDeLiEmdT+6+EXZ8GCgCS4
hw0Qhl4uj851Vjk6OMDNbFR3qj3SbaX/D2lX1tu2rnV/kQBRs14l27GdRBmapmlfhDRtJWomNfPX
f4vFd++xZcFEzgXOeQrQ7S1ubu5xrVbFirxy9fBQAoAKXXggoy57qlpR2S2WMzC8XWhfXCt7KEyq
KNut+MUzEYtzSmqeGwUp3KgwnRCjAFhdvOumm+vOd+XxR1sfLEyYDsYVv3j8PbN0BB8gxbrRt1zb
VAwIvFiMslDet8HHdEiAdISlSpXcFaOA10Ky+xctF57//Jg6p8b+I0/kLg/ZaW+eCLMmkK0F/SCO
9rGPA/O93nG0+FU165VrB8nwmBgdR3t4CbZYdWNW1VnsRIbWb6zsw0t/4EsH8fBL8Wkv8wZ8WoB+
AjxAQucusRAHCrAyihl7fNruMH8tfxANGKtlYD8bX7otCcl2urfr58a49ciW2jf1t+s/4NJGJRww
urPomgLxwVv4lyxjVm5oBtbrMVNByLvWKBhTLs/QQvMXUyFA7kMbZTlSh+W2tusGLLKPuv2W9k7Y
NXTrZOAt8et3u6oP1/VZicRRhvk75y9Btv2lvxaznrIuNd2IZO6Tg2GwMvYDQdjvxnVCDNQGtgPM
xPa1wjwaHW1ssd/GpmrddeWrokqDOTHEX8ASXNKNOGTE7nyD7R4LTBlGMSALIZ8OvmS56R8Ri4PL
aUr6kkHPmjwYIN/IrCKYNaR5TaVA0lwpXp+LWjgZZyodC/EqtLkXO+dobpqH5AmZwKHd9HfGnbVv
7uNI9fJdXgwIhWfGYAgevguM7FKjWTXy0o0MfeCRS4fqdkynGr6nHYMY5Gc3UzYD6MopVYA7l3f/
L/wJWn6AZUDGs3iKutzSqDenLpYSDPq7QjXzXUDUFlv0XVixBjDICptdMxf4GaiJCSpsQSxqpo3D
iYhH7kb6ke7b9IvZhsMt2wxwrnl7UzxlSdjUoXL0RaZL5488FP1H7LKE6pUaKysBsdkhdwKJiu9s
xl3z7h+NAFyuW4WW0ltfE7fw5qyusSxBIQ7YiT959avu0fOv+GOnORuS8aACuo0/Hsu42HSzqzDi
FXNCFoSnWPbp4IgWwutKR1GI4VDTqgbTAAabxu8zL0NWNWAqrcWmcDOFwiuneiZSfv6TGEquEvrC
o24059YGpMKBl79d/6SXrz/sE6vQ8pFCErbM8bwhy1q9xuPRpEmY0geSPFCjUMRK61/uHyHy7ydq
aMCPsJMY+1MDf+OGFcbjS19+j600aKfH8tPEfBieONNpcRcI4Ls8rZU6Dcgd0jFwnW9pZm2uf7mV
V0lOW6NFgVHISzrQerJNUKU7kGKCFHfIzd8+x8AQaXsDO2LF1zJuf1yXuHpWwMcDcgyoQS+CQQf4
5XEPqgYUUH4AtuXgjMPOb5nC5lZ8F/RykQ5JLOqLaTpeZWWaAHczYv43t33SPPvo8Cpsmao1tmoV
EkJcok1ii3VxTEPmY7gLvHERd3P0rMYgd7TvCaYkNPaIh31KzJ/Xv9/qif0jcOmsrLwqaQrc46ho
vk+puykJ4cBpse7qRtxg8u3murjVy3sibukvSpFqvo7Q07DHbczsZxJ/erNBWjrm/cGaLIF+ln05
22I9IDqw06fn+pfctIMGWPM2QGkyruLcXTULICfogN+wbcg6v8NdC15rl0GUyfs9j7HVyfxdwo8J
+/YvPptEQvcxoHZJNFEAc91r8wnOglpB5eJGJf9Kgo/BKpQaELpKOzlxRzHpm6alvRNhtz6cvC/Y
AFY8x5dgCTgYSfBnuQDHR+wqr/KJCN1JtMKIB5jaoX4et/VtAl+3l/RURpiG7T1AdWRDw71xdv2b
ewNPSHeqfHjF/qSzAC8eumvIuhb3K57aieoDAeZpggmM7BWRu8Kvyw+1eI4BRoqmmCQdkDSh51pW
lA2kt5kZ8QJ4zBR5lLPNTB7mLogF8/frdrEmDLSIyDSQVaFWuHgLkeIMBq0LM2pmWj50zTzWQT53
RjSOHt8WNGu+mJM9jwodV+weeN4ujJ5gLB337FzHuqo0p0w9I8KCeljSj9SxgjL74muv19VbOa1T
Octp/zo28irWbCNKKjMoizu3VHLtXL4fmOhHAo4kHi1mGP65KnrrZyjcxcijMCo5HKov0zfncX6k
hywyt/M+6cB4EqiC8JXM37alk4KhALz2YtGrn62mQCUesTAC//EZa7OYcXLRU6oi9pg+Zb+VEi8t
BU0UGDwif5RnLmgOsGaIfKr+CyUgdvxgbFHwuhW3fE9u6rvs2dkV2/k2flauoKzKRZHPRxUKqz22
/PvJpedFXKDaiBoHosStVb7G888y7+6yyrlPB/7H98GFlVrFfuyGoBjf65yFfTWChDDv0kCA/SbA
mlqY6J0iUlk5d0A3wAlgc1lO1kgTP/ldmlHUwsFEccQZCwRlm6I2g8z5vDfApuWJmIX64HxmueEj
PmbMuRtsD3FXLuxt3TfPvZiKXQtcmut35vJugvsd1Xa4N2TqF5UPFOBSNrTEinJrCHJ3V2XZjlta
0NBf1wVdhipoGEjOXk+iJ4K29fwLZlaj9WD8tKJyTh8JIxiDKiNwLtdJdauzLOTurHA70q2cu1as
12HHGHZMgA65PDOvnmk65cyISo0fLEt8ENhH6DXJc9t6e0DXge8JoHhBZlRfr+t6uakLPXFdkbli
fttFt+xcWTEWVBizRtBY8kG8Z5B9b1b3ohY/+7z9nhXNrpvo3pvp89iIVnGkq3qfCF+EGT1Hzaye
MiOqB+2rQUBVNOYYOcg0GnS8AoWP/T1xyI5K1DuF3vKfvvjkCHnhIgH7CRSnc73zLpsdITzg8Pa+
EfoZf3K0+b3E9n3C6mdTZI91kR691LoBgseThbAriHMg200D+6L4KZePASIHbNGgcoHg7gLy2LZ7
00kzk6B2PofzVk6CJEc/7AJEQ6G3B7jSXiFxTflTiQvl3TEbSlFAItDr3IeysH8zMEgEA4hIQn3k
gKQvjE1DmzKoBjiqeaB6OHXmsM1K/qfKNdVhyPL58jBkcR28QgSpwXJfqS4HzSC1RUBpZD2m3Rzf
iIzNm1gr4CqJ8xvAj6gDZgLor3ZxANieit390rfgCFC+9UAygz3/ZeV9RsBr6KUgkaZruHfgHtOt
vYjvOu339U8v3eKlpv8IkrZw4p1bFMYqvZlw1mX5c9CHvUkx55E/6cWPtFP1olYNC8E7HkZ0L1D9
OxemjcSrZmiGKGN+ANfabdKnh+v6XL42cj3iHxGL1yajcGeip0ZEp6+GxwPuxKE1kt11Katf7USK
/PvJVyssgOXmU2pEJtr4+TwEMN47E2iTMybQE1U9T6XTooDBc9diopA6zUZoJu7Gs197NX3MqtHL
+45+OEoiy254mWZA42gcAtzp8s4w8gijEDsGPx0Kc/ZQ7RbH0S+2jM9vk8Ak/PVPumobQNNBsR15
0QUOMap4Ni+0mESi8d5BBr1DSf7bdRGrlwr4HFgfQ+sM1/r81PKituceVLeRMbx7CBA0MYUGtqms
x+tyVq3jRM7CmwFAFdPSSGKj1mm0oOb117Lvv5QpeSkTft9VsaJDcRkfwOZP5C2eTMK5hTo7vBUi
kEckKn0Aoq1fNZWkUcx91bWpDOv+06A0eKhdpF4Y4UTvBfZy/jWz2R2dBtjHUTLYW2bZt6h4u0HO
9KMpmt80m6qgMQ0F+vbKqOq51GVC1LUl3gicoT17z32XPxrmGJlT/14TKwn0uD/m3sxC6nfHsk9G
eTF3U2+rSP7WriSWo1A5AlqSgef6XHmQvflxUhl4rcV4oPV0qDXjMTe9l+uWtHYpTsXIv5/4GQpo
D4/PeBerih08lr9Q9BwUMc+6DMSxOE3AgC9ReOKBVXmi4YtSACOPXnGsRPJ2XY2V+TYJC/GPjMWp
zdSgZS31SC3ubZKY3JvJcDMBkTlwK9wRzJ4BrdieksA1621q5JvJZj+SYsjDhPbf6yL/qQvQYdoA
OUE99+jr/XEomynMp0KFFbPmJU5+69JLZBb1CifF90jQIqalGzBn3/R1yPx/8xzKxVK0pDGrfLFf
mul6bgzWTCLwwh71AfsNoiBfr3/6VUMFyw0awdint/+iTZ5YkDvSXmPyffdBn5IUtRPqOTADelP7
dV3QmtODL/ivoIU7AFyFns4tIdGAy+aDPkV3023nR2R8xnb95n8TtrAngT3IZmgQHrlDClZLHprt
OwClN5Z7L2aF8a4qhpkgWSVAPLYEzHOJn5IBHBYRzUpEnX52x6t0iyRWbLR8husrVbnAukTXQwZk
YXVvmX35fuOMugG7aF3xzlv3UUz5MRu7jc3jAojQlap/t2ryYEH6j0D5g06MZE76rhXmSLBWaoaT
ZqBR+VwisUzTWHFw0gqW4aZ8MgByAjyzi/1cmuoULW1Isnhxj52EPQXMSeLRAzji7mjv3rSN//26
rayLlAdHUEdDVnuunF4hWE/Rvo7E5AJqGMBTgTHHz2AkeU/GLg5SA5QAgCB/vS529ZtCwf+IXQQB
aWUTptcQ68bJByby7nKn+Ig1d19b/fN1Uav2Av8BvF+MJ1xA7YtpELOfdiTKMPMUaNm0K2Y8fXzM
5yDXtIfBdVR4vKvanYhcXMA2NwurszkuhSHMwNXiO33KXmKwrnSAQL+u3qoLAzwU6hHAiMNkxPkB
xm3pthlvSVSyOSDuS9H87irFJ1zX5x8ZixuADVlNG33oU8tGbjOIVz7437TSvB/7bFK8uCqFFq5y
mtqWZeAPiMrO3HqgqdXZCyGqI1JJWRwRqAkyjzdQadYQmdw6/kMxfHriVNakQOCAORVM0C5X0pk1
NpoDToZoSOdN23Qv7kA/asKxQ1pmimnJNSOXb6QcZlzpf1eWIerMqmDkaMwkZrGxjF89KFh6AfSb
ROEz1r7dqTDj3ORyfQbS+9iQqKOzg1na4bc1tS+gNVCY3bocRF0S5waFvcUZeVhSAtUjJVGc24/O
XDxoY3cHDCNF1LwqBtUchOsoWV60bkFZ4M6Fjm839dj/M/rpAJKNSG8QCHz+qvomUKVAn77SVGUO
nwYOgoZoxpa0r33HStRGcmxcl7JyWTGw7dsYmwXuApoK56cDfEI24hLpEaXoDhP+5vfjXV+RF3AW
H66LWvlyiJkkbw1cDxqPC0MYfXfqWNrokQWoV2Imf2bi7xAo7K+LWdXoRMwinRh7vdLGtNMj7OeF
zej85JOJgHgiNtif3J/Xhal0kgnB6Wvf5PkwpFxHixPPBXfofT/z56JpXq7LWZlkA4oX2EWRH2LM
C+Z3LijueppaHdORbzv3nq9tfbd7pJy7uySuj51V31CiAQsbMxLa7HxPR9cJYKYH2y8UwzOrKp/8
koXHZYPBa32q9aiJP7rijWAqHhS1CuNfPcQTIYvLbDBfG4he6VFPngb33kI2LOy3KVVB6SqUWc7+
Wn0PTXwo0w1v5jwH0/zeI5FSHJ5Cm+XoajsX81jk0Ma4sQBHQNB13+Tjdton9z7WgoDvkAZzc5RQ
NNv/UfTi0hWaX5sxWmgA456Aw/VS7ssneow3ILH/ENhpeJZUUQ4SM8UTs7KEdmaw1uIaspT1mplC
ZwB07UZs75c3RgaaKP4g+T36nQ3h+/LBa7ZQmyiqRvLaLULj09uypD6lfvP/woV9VxrfciUeyEov
9Fw9aVgnF99va5dhjEzHuBw/aIGrb/p779BtRxqAYpg/lV+q36oxgL/JyjW1pJ2dCG2Bv2tPPr5p
t+ux5Sk2/AvmD7tvQxzSQ/os2Rqyp+xr7e2uW9Ha58ToOl4HzIzIlv253MGwxhhES3gkYj8J5pS0
4KCuFK509ZPKBN4BNA8QVpZN7RR9IoI+lADkdO+Fpb5P9mBTxly5o8Fattqx2CZfVJay4gBcInc5
gImPR2M5WmFwqyM29lMi5HNhNmLPQAMkn6FyASse4FTM307dycmh4OzVOS1FRKxfHB0wmwPMwolB
s1ndXD+rVYUQNwDNAREexkbOzyoZs1RPy1REwjQfclA0JQQG2cZEIWftuFyEJ9hvxuqaA6s4F+SM
I9f9KpkjUoTwZSV2LDOswrSb0tgUkb6RGFGq5c6VZ9AFjBIGigAPJSlvFkJ5SYTechyXGYsNGdtd
o4tQGGAem+MdSZpXOr16c/lQM6CLpVnQVuNm9FX0MyuN1fOfsXgDh14DTVmO40z9chNTb1NV5tEw
Ix9suzqmg23yUNnOzsMUzfXTXXEB55IXD2ORJH5e2fgAxo0b0Gd3lz2ON/GhuXWC7k8VeTvUHO9V
EJkrzvxM6jLvd/LOyKwRUu0HvCLen3Kf54GTBdVP/2sadcfkxQKiQg5UqZBkgfvrutKXJn0ufZH+
Y6zU7huOr03bbtMm1sZIAcSX+orAcU0MilKoumEo2L0E/9Oa1vecfI7G5pfv9oFTfE1sBXijSob0
tCd+wEOrCYUuyPCdrzXCNBtUaZ8HhcAoHDaZsIMMYvULOHDGzQFzPM0ceXGz5zNo4geq6JKsqXEq
YnEik5OmIu6qOSpNuOeCB6SjG816un7ul8/OuSKL2AVPUWXZLaRoWYVts2bYFwPW7a4LkR7j/E09
F7KIU8joTB4b6jka0POwMnPblSzw2MvI5y3pVQ2Cy3cA0gCNCggsoNvDgZ2ff152Iq1MnL+dfu26
e+ql+95yN3b+cV2r1U93Imfx6QDvVQgLiwpR3uQb1y5CLzO210Ws2AAea7B8AXEe782yre74QyYo
MgEwKKXBYHwt0x7L3y+fFmLA2aPYiGkOdIcW7o7boALIp3qMev4a+7Az+jZbisrLiiJ/90pQ7ANO
H6Y1FmeScQA2as4QCfa97erA6b5NVBGQrpy7gWUDH+ks1ub85assuFehja8PUQ96bfePFf+2AJ2s
3lBd0cXElXfR98UziTLIuS6TYNSaXW9AdeI45C+dcU81RWS/YlomwkBgmwAEAOPriye4I4bGOr+F
Km0alC2e3kQFILUqAmkuUN4xCnaBbsk7o3Yynw6Rb/9KpynsDDv4tF2ZMKj/SFg2pnR91mwtzYbI
rcrQ18y71Lz1a5UnXjsNYD56qK+YmMRaBpfz3DaiykgPtpl3p38ogGmbqbqn8kQX/gtz3NgsRbMd
+1HL47BLpxZFMvZR1b8RjIH2P4zkveh4qAets0nJ2+c/HGBmdNsAFJAcSD43sBJddyPWpz5KExFI
SqDGwP+9pzgfGUAttJJznwaA9yWI2HJR3QLbgwCr7hBJQwgo+F0DzJI/UF072qjFBkInJXrRhoqp
ZeWeogENAAGJd4SNM3miJ+8zUD16OE6/j+KiiMa+2AgDqDTsg9BZoeHKuwNnICeRUbDEgOAihGz9
uJzcBueGvY2HuGqAT62VIL+061uklrfYolfRRq/cKkw+Yu7RwIA3zHGhmzYyayjauQcIRH/LhPuG
fFLx7KwYvFw+AuioHLRCbnD++eJaAAbEa/uowPIhOFyCkrUb3VXF36vWcSJmoQk2P4y86HkfJVZ2
xD7QbSuGeadlYkucasKSEP2NFbrn65b/N7e4sMkTqdJ2Tmyj0vGqelnfR6XQGy/M9NLMfjhm631L
jNj4CWD12Dr6QNfIDj2GmshNo1W1HQJyavA3IouFfkPN1MuxmQmao3CYigIb03EMIDYzdzPvqSiI
8iKtGTSa1fDUwPPG3vniviZmaXGzp33kNXzn6u8Fe5xoHQLCJbz+edbOxELeLqfrV4DlBhdYMOin
dRHmOUJPx5RM99DE3+bJDlLxxMZf18WtDK9AmIQXxJ40bo+9UKwvRZ9Rr+2QkuQCvLHFLr8hT1oK
fCVgQypxpC45a7HXJFlHsL8LdhjIXpx+zubK1zIzMkGHQPdir5OdQUHRuRVR8coO041+2/502I15
gN3rbmi+lHqg7a6rvXKcZ79iYYNWDODIyk5NULI91q8AvGVWGiqC+xXP5OA5gacAug7AJhaXuJ5a
kzY8NrDuzt0ARfq7vtvNNSagAEzz0DRUEVCsIKcCWO5E4OLTUmcYqMd8A7W07qDfy62CKRRh98xv
VMjnKw4Krs8GbAHm5zGSuhRFmqkXI3QDVoIZFHNzb4DfOcgtFcjnykc8E7Q4KE3no17GEDTpabUp
8CXDHjQurWY+cFH/bCrjz6ct48z1LsKyssb4Q6V1fWTDw1j579llYVED30xZm199R0784OLlwp68
w4Qx9NFgVIeGJrdFpgoAV47JMkF0DwIeRAAXMaZvMmeupryPGtHdTyb44h2A1NlM1WNbuU5nchaq
5LSo9Dmp8NzPB797ysufsfW7xfL89bNZ+2Kn6iyjcr9A8VEv+kgU9o2f11+0hCiSmFVN8KxjcgFe
6mJ/MK5NB+PeWR916XPCExSh+3Aq01Czvl3XZfVocDKIkjCqeAHDQf0J6JY6BFX1D6+WiAo01Ppa
8cVWqovu2f1ZmDPo6AusKP71Ce07sD6GLxRuofg2heMmBq9OAx+vrC6qLu3CHGyaepUJltSIfAga
mBvAD3/XMEeH6fmwYUD4Ae29GzTgRjIfzO/Xv+vK+wmYKYTWyKWRMiyBBoTF/DwusZ2mYw84STGl
rn0rJiCYeqBLYAAY0qztdYkrJ3kmceGihNmXPjDN4XZtbed08dFybniqIlVb0wuQ2PLFRPcArcvz
dxMN7DHPCdZfEjehwTRVx5wXSVho2h40ZQ8kntENU8Vqa6qdCF229ZCVekCog1A/pi9guNl7fhl5
yo3CFTwovCR4vEARTDBVsywdkGqmSWMlRpTeJa8tdnge3V25zTbxxjlU++mYRsNrukc9/KhGg1q5
8RiJwriDxEADPs3i+MrSTp1+wNy8Q0GU0Ff6hkzWJtPS56HLVbuTa5oCuwQDdNK/YCFWfvGT4HdK
koklLeboJCmTxNN1s7Csw+6nnQTGITlQVIB5iDsJ4ve9+Th9mv8PoDGoNwCED9RoWOxZ+IOGV1be
1wkmSY1j40xBN7OtralQGlbs5kzKwgFgbSgnnaHp0YThQLf8YbnVVmT19tMX70zK4krEsz+WQkpp
0ucZtGSp3gcifr0uZMWX+SZAC1EUQH8GBYjzA2vAtKE1XNejpMTqVwJCQxbpZRZ55CfG7PbXha3Y
IrgGMTePyyD51Jen42k1lVuckSG0oze/wJdtNH/e9e7L5wUhIcYuNkwAczGLT+dzxyypPegRBnG/
oEYRtMDna2J3mziKB3XNFJA0oeiIQgQaXIsomPoZUJ/sDJIS7NLm2IMJxpg9+4yr+BNXogNAyzio
pwFfEunFQqeEUPQyhkLq9GC0D7mlaj7Kf2CRuKL2CGpYoFFjGeVvT+nk7upWknddYQvsNFT3PSK2
wKmTXWKYv9zeeATrj4bJL+9t9oxPj4p40ApuA3BSGDZcjsMXfsp546R6lINjtdXdJhgaE6lE8nla
ejDSnkpafkNryEjZJnpU/7GO89bc5FuJSdbujI/kEb1IED6oUrHLY4NIG6ku6t8gPF+OMw26WeWs
nkU0iDiwvVtblUKoBCxucFV5ldAmQ8AC9RteT1MAyCMVIfalmUMLdIpwOYFWfrFGNhRYAhm9Ef1v
5m1857WxyKM7W4oUb1UK0OZlSO+BkHHxVmVu7QLDgInI6+otKZ0PxvlXxpiiyr5SFIA2yNExYYZ+
PoqU507PNNLSE10NS5frDpZb0K2YE74z2l6/z2rvxTV4e0/Kadq1PBE3MZm0HZuRytdzmj190lfh
umGYwYIPQT9RX1Z/ExQwazLryYM/kqD3XzusO/ZB26uUlnZwdr0hB3UQZLOYGkUTYVEJyQE1LUaX
JwC/7+6s1+6hDiX1yLBNk0Dcq5vwF4cJcDqUeIA+IMEAcAfOP3Lq+XKHGkv5QvCvllZFZj2+cUoU
NnNZb0PjR3K9eoiuQCixBDQq41EMvd9KtMs8YhH/hTnI8WYED3mzrQ/TK2pM2W3yVt2rZpfWLh6w
SxHmoEqALp38+4m/ZL49mUOuYbJhzOINEitgp+f2n+vWcfEV4bHwWJoW3DLKwBdPZpanPWlwJeb6
tePgSqywafbt0zKIicwSqRSo3AHwca4ImkTtWI3WHM1FfD/O2h8gDW9I3LxdF3MZanhIOIH5i5ET
SUG9MIh2GnLXS2c0zvn84nC92ICQ/qZgBRYsEg8JEyA8r0tcOaEziQt/QuMCBGt0mKOKMZkMkq9T
0//8vAwJ+gIAJSCDXjxedlvGGUvQ3xw73F+sO/4Gq/LHdRkrVUWgoPwdeJJ9oot+A+XYqQMT9Bix
rXPTboeNd7TsoAUVTJhs5zFgvzsglpeHyQnsG7Etho12UCFrSis48x/Yu0MlDDE9kC4u0dCyuMmL
QdPAioGp/beJ6EMwjDnBhKn9oyMzu++dMsNkpK5aDV85RfQJUGFEjCWZqhePNqtBUlLbME9SFeOG
WeW4L9MyVoxcrPAxIPvEsgNmOkDMhI3c81vgMtdnlGpdVNz5D9Om+c7CdONuu+30bh+TMAcEvGob
7fJyY/4crljmhVjbXF7uRC/xX2l00Yy5qBatifnFdV+v2866DGCgw1MhGl5ebqfIamy2iy7KdS8w
7WKP3lUAXBiVG16RA9xDHbV9JICyh33++ay4qjhWJVugvkw7ClqJ7iAOko8TVMCSzSCttwDyVzxq
8h89t0ksL0swcWyqgCt9GRNjcpk5ektbgCDKKcD8xgS+krocfOm5fAusNGhZGJIQcBmXpEkJTGCt
4BEwQXfC3FJ0jxIgRDhgN41HRZK08iFhDwgHkD5jeG05BVwbIi3r0mYYmMtCkf702bhDN+66VVxO
yMnWP0rcwK6Rt2p5qYoYg4Yk9yhYFMnOBXty/rX51kmEaHw/DSUshSu+8B6QB9QoZElAuEBatkj9
TMykolBbUqxb2IHN2l3VRn7lh4n1YcbA5Syqzb/QENEqFrRQ/8B1Xki0qkxrmF/Qh2kCCbVhHUw/
DqrRvS+K7pAOaThW73XM9zWtNprdGoGbtoFZf1X8DBlLnpkoFMebh8jZxHfGJs35vUhRbPepP6QP
eYJyBDri49Qc3MlG5S5FgGI434YUVcqKBCnCUCBvHLv01/XfcGG+eDqwaIgRLzSFECktrqZfCitj
YCKM0G/0g9lp/miFe8+m8WXM+h8eNq+uy7s8aykPJXnE1qh5Ofq5ykITs9nPM4/MIgFySIUdY+K0
B4JHLNCK+WDUXho4wvhsKv5XTUc2rmWUsSyNWmCNF2QUPDKSEnzjbikrXGXAMRugKDtfXFEpST5J
mD/Ge7gEBuVGL8xGA8SsycfsmFldvI3lTCdWf6vDv/iW8GyyiIFW2xIEbXJqM5ssziPKixDNzHBG
CtmDqWTSgmrugthUYE6uGsuJQJlGnES12NHosDpZ88ify1fOaX7fleXdnAN82allYNFoz9dVlDfg
/Ibga2LbF8biyGB3YZ5VjvXohvU8aoX9wLz2Q9PdvR+3bjB0niJaWz05zDuiY4SYnSzXDRo/17HW
2PAoSWo7cFG+ATAaKHgAXcViu1U4vdVviaAX9WzEh+DfPf+WRU0mOrUVx2TibAR0cu7iLHn2EvEo
LPupibXv17/kmjzEE9jXA1AKCAqlLzo5OyObMYnDEx4NJgkH/U6uqlh03nbDQ2uqKOLWbvmpsIWh
OCZAIRqf8iifkg1AekHCqw8/u3j4M3H+lvXTa8JixW1YV9DF50QOgYxFHu+JgjrBWHPeuSzq6phs
Pb/d+AkKHnNqG+AC619iW1M8lBfBJ646dtEAemyjy30RPhmdU7njiNe4Ze7X0kxu5mpW7YKvy8Au
OExEcuAtviQpNSPJBGRwdM0DKrJ9l6p2OVUy5N9Pvlw7dOVQDhaLcpTAdtgvbXYES76KSt6qFCxn
gD0GfEbGciYgHYo6k9A5WPrKN3mGaKLZXzfxtQuMxuV/JSwsoMWWY9KPhjyP1LufNGYFZuOwYwen
rzC2Fb8kgyQ5qoJACe/K+SezrabyktJnUew15tbstUfQRR1HQNps7LhTjRqufDo5wCbRyODnL6hJ
CG1nRxceDsjI+E9n5vajKH2heLnWdMJKN4IijAHKnOBcJy/zmO4xwpBx6HxriJk9Wbkov+iV9cNm
dq5IqlbFAVMOqC0Y8wKrxbk4Mk15a5k9TqsFO/hAnmvf2AI39INpvmrtaVUWqqwYK8OQyEWhNaWo
XgiLs8jFakto1Kl1OyS+9e4ZSbfjboGNg+umuOKMAJ6E5x9kz3LseOHdU5YlmSNSFtll0+wKPzde
PJoDy6sDs/WmYPOEXoDoki/XxV5ulcCxy6ITlpEwlXAxYmR2feuByaYEEQkmmijZVc28bbzxvm3b
fa+BPNAU9w3xtwgXdtdlX35jCeMkN5rxnBHM956fpzH5Wll5gkVm41fRpLm/tcKq97of7/uyNj59
AWXXVCZDNqbSLnaoW4PPIqcji4bZcm+ozLp6nwInuGmtbVJSsr2u3eUVhDwPHRYEIuhfLjMvoEXr
c+oxFk1zG9jpk6tCqVoTgNADoArwjQ46buefD1gRHhlivwHX2kNZo6NHVW30S/eI9hpQHKUDRrl+
2c5z3Max4sxuIlPPQyKewRKAnEc1/no5doHVhFMxUtGT16SLjRb8mWaDZJ8fvBqFEh9jF9oPEiZh
QgJ/49/Zm+uHo9Js4fg1M8uKlrtNNApvIwDFVlk3qfNp7uO/iqFkhURV0nP754rZSWOOciQgclj/
UnRZHjRDfJdx+nFdm7WLhHIMjkiWE2Dd53JGGg8IN9BrzSj4HtN0S+c8NJJq02Wqtt7qhzsRtVBJ
zKRsKlqjnsCd74apPTUlZk6z7tPZ19/W+380WsIZp5Twtu4K+fRnb8Qv/ljJdJ8byb/wQCcfbonZ
WZQTzeekYRFmv/clSnbBTHkXmGb+zsbGCK8fk+LbLbOvKjOmdOgqvCkivuWV9kEZuR96Q0XMsuLT
8fXwQmI/BgX4iypBCTSCtGlyvMuz+a0wesyB9PVHajW7auoe+8w+OG38IEr7rhOqR3rNK53KXjzS
AqDycZdDtltNt6Vwbp2mVETRl0/luXoLc6cFT2a3gIg8frQxCqI3z/acB8D0xrCo+W88BTomPjqI
sr66cE6mmYh6AnpbZNI627ttjUGpnBTHofVTBcrHul4OXmO8yEDAXNytsq2T3AMfEmCjyrDxf6B8
GDrtGBRtH1jxpLDG9YP6r7TlFWvLAiRBJgIOV/vJ+JM3vV63dnkK54k4TgmBE2I17DmDdOLcKaXc
bKc+wxWesvfW/KI1JMimO0z2bobko86+X5e2qg36ghjYQbXoYkUEeC8Z6BPx7SxK93TWt3ZZvF0X
sXp90TlBXI0wCfMZ5wrV6GYz5gu8hlpv38xz5m1Q+eoPpOn87XVRq5ZwImphdOWQADy2GBtwYiXp
zuQO2wBfGKwJbeyVc1Bkk77DnJ6KcuKylY2qkIFNDezaoEIN53GuYu8Su3D6tsFQNN2zsGUBAVJE
MG6c3bwn1mZQnNrfWvfCSM4E/h9pX9YjKc5F+YuQ2JdXINasiFwqs7YXVCtmNRhjDL9+jnOk+SII
FCh71Oruh5Lqho19fZdzz1Ev28XTn+pOzg3gLoHwghTPFBab7LmKWBmzajNFTQjZoSh4ArX81K9s
8S0AfLbWmaMqoOrUthpr3rki3Cjfjnlo7MQGPMU7tkYtsnA8AdfA++zCg7g33Plpag9eWjfN2dS1
cLIOTsFW8odbsBzWg/wSdSF8QDQwZnVS0OQnlWNqFESBkKk1Q2mbDGjzpsL4UkZSQ6tBRWNa3V6W
3LI3VQ4now+dHvUDYAuysFPoL8i+TUMMvI//jB5zoqFrQFIbMd/gY0qo01uK2gxn1bZMkZusQBeW
ni3EsejAoBqDtuC80ovmVcKInTbnYEi80Mk12GT1ENJWnliabj1/GENIbv7NRPMHheY1xPTCrYN9
NalkKFn7YHbBGR+aKnETevZK9qsLijQUbmPvnQnSwnX3CfWwMb5/z2/bhPhogF+B+R6CwvD4s0Po
ss4UQLjRs/F5jKDzu5kgw2tneahtUI3aFRAb3MgSCMvhtDaVsBA0QvMFeRC0MBAtzP3zyLqhR/ON
nmn7Jc3KCNFwTHsS4bFbWeWC44QldLswdga8z7wk26YNEd7U07PbGDtDBJGm/yCrM4mLViz0lJHF
Yohunm9BPWCkNXS4ATjLDk4D0fE6j608ONz/ZEuHRPFAoLKMbsRNTmSXes+FXVGUjMZwcD8LLYk9
3oVTA0yAZ+/vW1tYFIAvuoJLQXkDLKPX/pHqgz45wqjPYI9EbQpguXIIUNWzspf/YgjQenQKMf44
By+7o9+aZZDAUCV5PHp1GTtdZ0W1z4vdx00hdAEdALA8UPSc+fzSH3PWk7Q+m3an4Enipy36oymn
tSay2pzZ46J0c1F+BCO/DqHe681LRwTIQU3pu3gnAVWI/CVCO9S39QZAsBVrCx7+ytjsS5lCmUpw
/GTy2Jg/jY8z1ajJlIvVzLzTMAH55yXq4G1AhxGE/KnYkNiN+zgVSJRZVEdrRbCFvq6yqQTXAwTA
N2iyJs0SEy8IfX+ece66HdmKcNjSAwz+SNeHIZY+GZySCRCGqkfNCQmNngJgg6fqDC2qT/TcbNNj
9S15NCIeEYCiw/sncSneQXPjf+ZmH22QfmYL4dfn9KeMtbCMaWR+d3ZK8nQdO39LaKKAiHC3QEcB
Tw6swew80sHyKqdR1hocRMRXKAyE6Q/+oLBlbRLa3/IX/dN0Yifn+xrg5tbdqzFC4ClANgIE2NwJ
+/bo9r0/VRgwruN07KK++eZD6VW0b/c39dZlXRmay6QNdGpGYusoKEJ5cMMqp9jmQ+lsMPNXbe+b
WloTkiU8YL6p+m+zDR0NPxcsT6pzX09+6HQjC/2Sfktkf+pLKOPct7a0MGAbMCHugrfwJoaTGav6
gDrVue1+VfJ75gLWszq5cvu8oIwOeTywKGEUCWnG9RkxW+CyfRdL0onQkQROr07Sv06a/1Q21m+X
r6TSS2sCOgSIUUx03LbA6GTRqs/d6sy7Y5G++gkP+zVB3FvPGOgAU+K8AywAZUX15xcxft7mfZZw
szqjJ2aEPqMPFnqyKx9n6ShgtyANAKdugKD42oh0/MRya6s658TZ9ZXESbDFU1uBLiJDjvvxk4DW
moNgBs1YDFBdG8syyQpAIzDdk42Htst33Bm+YTR8JSBeXNOFmZnHF2LI2owZMDN41QZ52d7vQKuV
de5XaxpXmitLBw/VeHQCEIoqfMf1mhIdNONC66ozJO1fqtGoXxhzPhk5tNZzm/JDA22C6P42qnrG
9fscAMSDWBsQLwV7ndVxBIUcpcb17GxBiUgbtWfafBnEr6k51uarQasfmr824rdgEktTgkhotXio
T1yvssnHJm3HMYPYNSaGHopdcTA2AF2shDgLJW1MV0AuC8pSiHEQY1/bISQL7MKvs/fkUi9CMAh1
Oy3KIlHFlnqr7dDI41WiLvXzZzt6ZXa2o6AsSVOjohkinmFTf++B3o8DzDUnVkT28MMnp1m5dwsh
wvVK1Y5f3G7M9E8TqotqpTLunwMeir0dZq86euh4s8vIXes6Lvisy0XOvb5wqrbtzSY7ewPZpNmx
HFGYWE0nlk6KBTYOPNWIfkBuc72uxgEcQcPcDxhnpvYUTCkrNg519V96Z9EWxCC8TuPShIpwBSIE
I7TrznJXLsjiSgH2wFkFkfxNA7y2uBcMVAPZWTs5UIuyx3AcpueUrsH5lwyBLhkEUYr2CACF68V2
0N5IZJOUZ4ezP77FTpMz0UiaSfbxFxsRCF4c+E4LZeKZl/HImMnMgKGqy6EG8TnA/GJrFpGfBisH
c2FJCkyFXB4ckqALnPlo3YKSm++k1Vm6SXpKnLLetMneAKbr130vtmgIACAUbR2MQrizO+cb4P21
CJYka73YDyT/CdKYZ9vKqpXT8J6Rz263qgtDBAJNfXTlZl/JZBw0YXqWnseoPEBICAOR8gETJ2Fx
bF+6EGHdJoisB+sXdPr8OIsCEiUUBQQkBnlY7twHsgnqiP9mz+vzGQvPx9VvU7t04QYYdiEr/SI9
F1WRR8HQun7oG7n73Bdc7ifsHPi6mir/+uHNB7raQHKCiBpzGzM/y129zu2apGdCdgX6ay2m2ZoV
G0su7srI7AvbpcEdk2Lf/bdpq3/pdnmM+vyel2F/ABBrVXn1fdZj/qEvVzXzPSmtHV4jRUYQGE0x
dHKPkDwqwy5qI/5Q79tTFZVhasbiSw3hzQTqGZ+nTRVrsXO4v70LCZLaWVwfwHqRKHkqRLn4rIQT
w+zHRDu5z8bW+dRiyOe3jJx/uLyxt2Js4SJd2Zp9yxHyI+PgBtqJo+eH+YS/MuG/O+F8XlnTwiN5
dVRnayo5dzXHw+e0d8MXZ0+jIrKefZSaleZ8ul2LchZqfKp39L9rO1uXUeV6NkpcjfHIstD8l2Ou
f9ueMMssIpSb+QbVIzNsVmlHloKQK8Ozc0t1FkAKKE/P7nOya480qiIedrH2PIInlWySqIn/P7d2
dnBB0VgIi2Opin+52meYh0xe7UfxRW1tuat/r9hTWze/KBdbO2dUQ5sR8p0FVtiBRTs2N3CBRztS
aTzfG2OkyhSoynFACPSXFdNq8+6Znr1kKMY4g7SV6Y0eYTYdI/j1p+5Mohak0wYg6AAnh+4eJyqm
+xXbC4kBpnZQFIQCC6KveQQEVEaRiwn+wf+hhnfcn9AxrGQooVFLfhav4gvIKvLNYERDtfKqqg84
X/Wl5dmqJSlzUOqn6ZkWXPPikUvSgbWS1uIvp32X7XvKHIipBpIkb3gvTRKZQMMXm5UdWLrDlx5y
9twIPgmbp7jDyQkagapyo15CGZVuaIEwI439aMWielxvVn7x0sy8xujWVTB42PPpUW5Jg9c225h5
bD6pgmL7lPbhuF8tUC1+aLz36J6iHABNBvyoC/cr8zKToOfQTrT03twh+2yBxB1Juh2O04dlfqE7
jHr2/7M1+7SukVgcjSPthFlt1PjS8ofR5n/AafHn/k4uunnUaxQEFhME76/txZpGXNjKArXDOQnO
FiDa/FgYa5dz8WNd2FB/fmGj57luNDlsOKGIxSdz0+3EQxs7uyQs92aoxWvV3+UY4cLi7EA6Ego3
rg6L+rOiqkCvO2ZfyxA9zDPIkaM1ZNZC4xRf68Le7DhKwGLHFtneedyhD0FEWD+RqEij7ASkloOO
bflSH7snfb9aE1Zn7uYioHrvoEem49/Z3go52YVX4JwQH4nXVKON6BO/CntzfOY6IDolbZ4AVT+R
EdQuAXhs/sv5QSUVjToMfs7ZGIRkAfMTWzthxnTrDbjzTh3KNX6wxRMEvil0XdAKx6jN9QkSSe0Z
GcPNM/gzl7/5tIbmX/6CFxZmX1Cjtu2R1tJO/pu7M6Pp0D/ncfZWexibql4ThAT2Ly0W2n/Zvguz
s2jE8+uWctfQTkX7IGkRkfpLBcaf//CNLozMIo+kBduZlmJtDj+K/LtsQJr4dt/E0tMPPXiUV3AG
4bhmoUYWFJ5BS5gQ0pke7NrKI2MQ4tAQpzkaVaFjmEXzVwKOJd8FZD24StCmBhpotnmpq+FK8BGn
whl5lHbGWxUYv8BA+WH4G+YtsChgtzGmelOMw+VLe78T2ikp9pT9yIefNv97f/+WnhZoDygFTBDe
3nQWXe7J0Wo59g8wMADTEa8IYC9lnW5kMOib+9aWrhO2Bm1uDMRi6ni2cTmrMNtEqYbCAupRZo3u
/loFeNmEo2PEQtVm5+MxveLqSXqG9AHclkynEdge7i9i6etDWPL/WZgdOao5veN3nXbKBrz9Q/rE
afmm9yhf/Bc7GAlDWwNj9POkqya8MkVTY7PMfG+VztcGJdGCiDUOmMX1oPYKNV0kXjcI5Wyw8ino
BhyB9GfOGeQ1oKrjrBzl+Wcx8NXBjQF+HnSnMRk6+/JJi2luUbnyXBMReS0Jm+zP/e2an+R3C/jk
GELwMOU6b/Oi9timIjUk+gu/jeq1HvqQtA9WvYLOm++WMqOaTagHop50M1JRoQowJayTyDWyjeeW
oOcZDpV9uL+Ym0Di/5pBrIemqxo1nYVhhNVTrrlUnrMytI9uRH+kx+FJHlsB6Rp9n0T8+32Ly+v6
n0Hz+qUzBkfDQ9vKs6t/h08Na/O7P634zRtwElYF5iQwGSv+JADoZlfHrTkazcQBRbgR0n9QGAbj
OfK08tHXQv/T8LtpI4+FZC922VblpcbKti4sEpNzOIieqWDSN885lx7IWWoBROwUdsIPW96E3hqc
7daKotZQ6ttAYGGKfPbseYyabeoyfk4HjIrmTRCEAUNmUI/Jz49+NNV3UhQROJDoMMwsVXWJ8Vfd
Rr5pcdZHXJQYhYHkPRehmyISje+bmz+26GM4inQFAnSY87llq3dZMdjcAjI1/ZZ2P+jvLq/DQREF
fr1v6HYHURtGpxA4LB9jN/MutV1zNrpm32AMMHO0qKinoopZaSYk7gDINj7oaTG1BKAQBMsxeoOR
m7n6j9PJIZVo6qLufZw6HumsCXO6FnLdVNFgRhXWQY2PT4ZjOLvTDpFkgHpyfbafJ4zHtztvE5yM
yAINRBav1pvU33YZoM+tzS5044N4rR6UtZ17bLZizzZio+JJ2Nrd/1zq2s5NgTIBsAII5KAAq5z/
RZ5FMUosm6wHXKOxjOI42pY0n0zbJs1jN1Wue5QgvZehSSn1N05rWuyQ9UFibe//jNsXABsL74JK
P/4HVt/rn1GMuS2JTZzT0LWPo6izuM7yFGwKdheBh2FNvvB21ZiyQKsUvKeYHcS41rW5GrcyqxHl
YGDw0UsEAnUtO9YSAmNNA0k1GlIx7SZirXGpL9nFqDEwJIomCIHUtV1VYSwy0hmnjP+S2hBlWXJy
TfDtl5/TDEUXkp5yvV0pNi0aBfoHB1fhIuees7Mnq3IggXKS5r9Cz7bV6KMJ1UVQx4lBVxQ2pXUg
2Zf7H/SGhglPBICYak4LnEjof838W8J9Kag7QoSvtba+1h86LdiPdbapayc2NP2PSY2Xpiy3/kR/
mEZ74JYbt3BInV38HjP3CT9535OPQtfws0w8IWA4VK/ITfuKtdh23UvdEw5A2Dg0sr0hEmKt03Mb
MwEsjOIIoMJoHqNTdv2hx6wyiK5T92TTBJttI5VZS+NvHS1G0iCholgkgGafg/Bk4aeD2xvOye7I
N4NY+0BWuLPdSvR3+3CoyTekFzi0C1el8fOgc6jnnIRLzH7j6mOV78Bf6pGHQlRptxft2GPWS3eY
+8EcFBSAitgWlI2YuMVOzpxCORIXatiTPLXgC9V/F+2ruzprfbOLMxvKMV34P6KBsnPSRnlKchG3
mkT4PERTtiYYebOLygwYSPG58P7iWbw2w6ecFDWHmcDN3LDK5BALUonI7AkP7cp7ornJt/ev4LJN
YFtUT+ZWVaGt6Wj2gkkQ1+m7IW9ANlCc3MTZg9LrRbI1YMbiTqrZV8Ufg070/NFqO0mbAeaqdvhB
h+SHk2Ns0p767/eXtWRHFTnVYw919nkDmnNr6M2+lifbLx8Gzg5GkYR9368kC0u758FPo1Xr2Wip
z25wycoMKCF3OAE8GfICWqJlNIrPVd/FecJXopgbd4HjoQYowbaGf5GcXB+PTPcmMdFgwClMQ41/
GvXfH980H8RSeOBtsLrOWX/NDhq2IJPHamz/VCavXqd/crWPjsepC3tpRe3pxWWyZT55VDjDqagf
fGYDelxFvf5R9vV3KwBCGqB9wD9zx2doXOvTpJQn8NKiK06KP9ZY7UZqPq8xey8dNXg/4I/f0YJz
BEKQ86wfaCZPpYNCTqrxUMuSjTFZH80FUE9RSRV4Hw1kau+Fxot9mzzH6zSTArKaA7Cd8JbF+dij
NZHZ6UoeMF8SYNuotAWIZDFmagOie/2J8qqoa9MsKqQdDjBbILf0vtNJh1a9Jpn792OnThlDqo3Q
ElUq1em6NtY2ZcYkd0vIHFvoSHii4h4m8Rv5BkpK3u7uW1MRxWUoqxDpgISh04LBSfX6XlujIOo2
CKg8z6VwJkTmGHzJ91pT69Uvb2qb/GfvjwE7WBPtcMksK/fFCt3FzeaiFKNDPs3CglF1ng9k1Ny2
EsemBcjYQcs3TN8YCFHCHvH3yst4s1RlSJH/Y1tR+5knWUhT7N7LquJcuUFuRaYFnGFEsr5PQ4LF
Cb3dFHbvmjEV0vwoilbtM4ahUbpHQo6Icubo25oAjKqEjrTWkBidkMy04zEDG2ykuTjLK75xHr6+
m1OlIRhE1Wbu74PSTjGFIItzVzR5mOejG/pER8egx2RDHiVdXz9OrZe/ca2baAiR+pWvqs7N/Fzh
eiKgw83E2z1br8BGOslkFmfaMNvcVBDsyaKcV1DTxoBf5W15xl1nhXbp5gtjk23ktpgaAcoRw/vX
h9kd3M6DEmlxFgZlduyURE2o5F2efwUysU0iM0mybxMuu/HgTPrQrIR9S7sOSA/OMfBQ4N+dhe+m
wXTsbjuCZypPQsw9vY7CfrYDiE6DPgvMvFPoZOwx9cp6JWxZ2m4PXhcn20ORbv5UGUNqmLQa5Lm0
8vSxxOg4D9O+dYO9rCqbH0tvqtaIF+fvrzpjlzZnDxdpsxQ4tl6eBaWh5/ShZoqVY3zjG2ACgsFA
GytmQhzm2QdtMMhUS3s4j64dNgOJMzHEzE8P953g0u75IK1AqAmKWDxb12bQ9KBug7rmubKxSwRz
tuGg0c+uI6A+4Tdrhe6FjUMmBbgxsj2gDudxLVqJRjbk+nBGifgXiGOmkOaWs7m/pjUjs68DLsC0
xBM9nIlwXhtuGSDXTdamxBc27molswOPge2CJI0xnGXz2Ao7ZK7/bxD2a9augj8W14NCOq4WGlE3
U02lnHQ8jGx4723XYAHPwhSzsxuyzaI+HvjGkHG1/SiVBc44KtKY5kZlzsV7PFugBIsktg1KW7QM
8k3nGPRApqD6PEA1cX//gy3sJeQeYOUdaAKI/fUhLMeCaUPn8DMv6RaP0lYnwyPOUGiQtQ6I+tUz
54x7hQqOAhSjRjcLMRBsanAXkp+1sXgE89NXKAA+t4Gi7S6+BJZ4cN1p5SavmHwfgr2I1oZOcxra
jfxsinEvAvZV50nk0mDbpezZy065eL2/nQuu43KN73PQFwY7YiK1GmCw7bOthQlaSrSNPa6ta+mr
XWzl/F2XgGF6rQ0zpCPbSu+itK5CS/I3KB+vHJCFG4C+PMp8KPnhpMyJbns2MiNnMGXA37YT+Znx
aWXTlk3gvVb6r4hTZiU+g0I4hngcqwmqcBy/tdlaAeZ2v5R4BcpbOHULnC1gr9YICwbwSwIR/amj
iRZ36CyHUnvXtPU0uUZ2coMHxACuCqYx4OEj+715RCYhRYmaGQj9tv6xP00P7pMNicvNuHW3zS55
sbRwTTrjpvQ9t6k2+uL0oaShC6eBzW7DQOCbHMRDepJHHSbHvbtGJXR7uRBYYgQe4oOY8bipz3lm
k3S0zECipdlvjamfgqT5nbrDdw2Ul2nKo16iA3n/ft0elWubswCval1LEyIF357tj6GOxKQa82DF
a6hH6tpRKSPIh0wQMQWYZ73eRk47r64Vo0tCBu1gdcSPCeo2aeyl9iffzvRvKOiZ49rSFg7pe88H
EuTITIB8uDZbOy1oZU1QTBlM/vXsKUoGc5cbTlyO6V5pVxtNtm+GMZ6y9tEyf8Jvb7tseO6S8tkf
yYFR77HIstiFSEZiFS/MLaKy8MLJ/S1ZduCtFY+2fDWL4gnX8F8p7F3SoZHllzvh2yHmBuNKTyOZ
0KehHsUL7QQQXKX4k0zFo94Vu4wCHz261bGyhDi3TjZt/ZH7aAAjYXS6l//wqZH+YjQVhbgbxi2w
OZe12bjNuc0qHjGoboYawHjxfSu3DltlR/+zMtt0j48ZWLbBulWBHJqO9h5lrCNjbHvfzNK5VdBu
FSWrxHMW6yWCcekztNo0or+QzhtDy/P/3LextBQwu6H7CyQVePpnS5GGyzXLLUF7IfIRgFit3pYt
aeNE+h+ttsDRoFAO9wYyQtQo5mOndBJlkaW0OfvIcsKCW6dCS74W9ZrE0dK2ORjoAlUeWNduJrsS
Pc0Hh5PmrNv1L32sSVhnYEa5v2+LRlTlA5dex2mbPT8i70oBeBU9M603Y8tou03eQzD6vpWl2634
QhQDIPj//Fmg5Zljb6XMhpVqOrgVj9sk2au2q598v29p8RxcWJqdA63qUZ8ksOQ1gb8VhCQbX0u6
rWVilOq+qaVFqXoR4FnIYjA2de2yfK9r/XoEo4abOnXkYra77Pxt5SQPfSN+/wdbqKMgVkWL6qZi
Y07jULitpOekcHm5IZMhWRTUZfO5Q+XEjgzgq9yVj6Z+//wlCGBLPeVQCrn5aKwSBD3C+oyiLORY
A5K/Ucn8vznNgQYoxxeQmEKA0xkg4VewVP/88SUDeQoEFyTlMdg2214r01KQzOj1GSPeb2zUs0jH
CF4DzVGH2mvyvgvfEtSDaM8DdYUiwTwTkFxr3cqb0F5OnGzrMEaPacatL0nimLHJV33IQvhwZW92
TCUJEkFrLK6ryA+oUz23A944u5Bvvl4fLMLTMDOrNWj5wmWHVaA41BcFOmBmNWkEHvJO1ucsx7xs
BCLdHokw0O3N5v63WwoAryypa3oRjDHDSZDFol2vP3uP7FP+5Oy1TRtjWDr/OcYlhl/WeBZvOH3g
lpUIF2B/OC8of83OS5m0Lc/yqkYRt6CbrKf1pqadDprzUe4BmXCPCObrMEEBHqHBVIpjKdxiZV77
ZocVyA08rvgtUKUGwdX1un2aDDaGFvLzUDtPssr3jSy/3t/bm6MKzhQU2kEmrENz0tJnr6koMJSK
l7A+4ydYf8oOdVO9T3+NAPnu9VJqr/fNLawIj5CBtqpaELAIsxWZdsFZi6FD5rljxMfi1XfblSXd
OG0lvQhaItVBBTzwJgfKUwcTRLCBkv/fwhZe/SuZmly8TMgDP9jDwDgAOn/ocoL2CWWueZKKeWlf
1LYsz8XkghOmNj5j9vWTAItDdH/jbtwnDGFsBkzMSIMgsjc7jx04GBvm5+UZ9f3RCqvBdMoQc9Mk
2/apZYmY2j4A9YwYhQy1JnfNqC2AHNve/xkLx+XyZ8zJ99oJIR6o3LC3lTPFDVR0EUsXQWKHadvX
P6bUbuVHH0YDvEig1wJ0BKhCVCyvj4zhZnXp+qw4j5rxYpgQSN0UzsDHrfBboPJckwVP9xd5g/pD
BRi4oHdaYXgBVIKvTTZ1ylqc0+zMYrBrWxFtwWixc9KdjoEMLfKiwd508sFwtuyntckxqNqtsPLc
AEnmP8G8/gll0dtWY+EnkEP3j5G4csNWxmpei+/txwxTadpGp2F34LtmF/y5vwG3txTrx9EGPh3F
JajyXBtPfVJluoHZeLCqxWYiIdKxRkd1e5CuTagn7cKldw0LNL+AiawEwCtgW82BssPY7Wyc5fur
uc3l1QkCUhwMNgAn3/RSxsAUpBi1HNUyEAKHSdOTz4bedt+rNjWzyJeQswsNs/D7yOVBaW0TFtBv
RTcl34SbGm5keVldrXzh2z02MJiKFgd+nCJ5mn1grRFoDDp+fuacxCh6fEkCbQ2csOA0kPMFCjQA
MBLO8/Um1xlI3EqiVWcmXR1oFaOjTiS5DwEpkDJW1aZ3JeabSWuzP9xrBHRPEZetuMjbL60o1JCD
K+klSNDMfkQ6ZICWVaw6g7o6Lzag9Rv7bdcx6NKWRYVCcJmW+rTyzW/fABwvUECpBxwP2/ts68Xx
YgZog8hUgqJjLLSQ+UyEskN4MtnTGl5HXYarwBY8IMhC8F8HrRvk19ebrGmp2/Q9Thfv6CMRknah
ljc2SCSkWwehBQzCEAbutNIqW/y2qG2gX6SAUHNPbHBKEgjZVeeqDVhosVzsh6ZNo5FMzaHnQ7IL
zFT71NS2C4l7t1qThDCXvivulao/vyuJzIKTIsPIbK2BVghycPQr7l8Wte6QvukVKDTKrh0246R9
71xShZKnR1YXNMpMvwCbqn5mtfvPM1keOW76YpS+jAvMhYaCFUUo9fpYghi/4zS2EiwOMK/q4Ku6
TJdL7KutrRVmFy8jRnIwmgpOclRIrr9hjc9LyxaMNW2pJnLdUgsNPX9NMkWBTg22HZFEHftUS44u
89sIrE5NzLX0mEzafmgxA2V6ccCs32xySWhW1VctqeOJlEdwUYRUOt22MIaowAbFfNQfSeG8mUax
7YrqpzCNI3DFO91pSGw6yQFv3ZEHGDjog7Mg2WnQhm2QatuyowczFwfaaYe0No5lq5+DotchXS8P
913m7ZnGnUVQiFwd3h+ZzPV+OCCYdlzRgl5p6ogROkPK66O0U4LZb9fuPk8s+zLypPsoyAVvDnJ6
HZT60AlXmhPXdisDYB1UIaszaib9RmCXScgl55HblxKOG1yhK9HF0kpVVUyxxwKv6c0tpt40YiS6
PJttAh56rRfWFKc0RXZqBJCjajqneeMYhV9JwW9PHJJd0KsrtV/U3+aEcYVWDszO+uKsVfpL5rR/
dL95/uhHBJxf9Vzhe/HGzOESdmURCeMERP6lGdfMVR8ysL+5kxsc88TUo8wjmLi+b/WGn1Z9Q3TA
XLT5gJIAjff1NyxLoqc8t8pzwI3fU26bh2Hqg4PXd/mRBnW1Bfos+KT5iVeBjYaWO6Bz3W/oxntf
7/+SxU+rJM/eE9QbpU2Wm0NVSr0825rlYdRac/i3hnv+Nyf1ZQshIjtLQi/3IY7+HwwrxkMlXgfg
mfr2F4+PtIPMQDMaOyAK/VtScudY1p1/EKwdH3yCJr+Go//rvtEldwz4IQoO4GWFhKnajQujzMv0
QVCtPJdjZX3S+657HVM7ODZ1xd4CxBYr+JBA+cTrdw/8r0o3D/x1KJLOh/lBjObLoMJ3Rg5E9znA
KDEgMa+2p+1BQNTFLAVsApj5I8qbRTgFWRWC0b3fSlRCQ0PYMtL9icQClfCOaY+FO/S7gHVdyICC
C0GW9Hfqgq20jEMRZEXYGRUcKOTNQid13W1CtR9NqT+zlrlR5WQUf1uQhgk1KvwtXrNJfacNEySC
23xsx1Pg9H1k+GIz1OxfYFT/LIbIuRg/ucJ4Q10uxkP3tyxrbSN1WewaPZExdcs0ZoXxlLrBg52K
Z7y4TxZxzmXBnocm80OjLYawI9pWVqncBB1KBUPF+gP1s1cDTMQhmPIgqiVY82rnvR11EBtCd8Bv
N7aT/iU+/0K6Ud+hn+uHFdWhzt555d72ab0FqscPM70ZtuAH/D0V5ddJKzeFjo0FMqbqkT4Xbv+n
haBxRGlzrDA7xgIROyM0L+xU/8IMo9zwsV8jbFb3d/7d31lJcU8XCBkDnVi9CABv64u+CItK+9Lr
+hshco0J6aaqpSJj9MKUzorSs5kFjlmnidKB5us5QJK9YV0qdpBh7/7UlaVFgZGhfNdgbNvIxIfh
JMoyOutgc/YUpGTmwlrdKPTKxhKdvPCfvKzsHykJmkNdG+I1xbXY3r+7t9UmGFRJLgZtoLoBON/1
5RXMrdu+7csztyBSERJHp/VDbasHyPPS5oshKkliRu2p2EOJ60vCWJyUfcNXirRL3xa6YgAhoZwB
PTp15y+ciJWAEh4nBum95VdvKXPNNnS5MP0IyL9uJYJd8ljYXswmwIUor3VtbCwLwXQJRB0bdPsV
nHfOiciefuZplxyGRl/rCi5FzEgBMZdsoY0MFc5reyjK6imjKKFYGemhF1xr29xEX476XfDHQJwD
pzLSg05Zcmw8MfYrOcntk4+PDLAmiokBSlNzzieLekPpdlhvO0y4LBRjd29eI+Ua+9rNhL56gS8N
zXJr1x8IhhZgyN5l+0puUu9zdlR0epDD82PWhakT+V8LPR4fpu/3T/LiGjGUBoZJNd43v7PV6LRD
PmCPNVFvMg3cZXq3EmAsPeuoqwNzr1SKbyDqotMSxI8wgQy+ZpEYXa+IEsKTLUnGaUATiNevBKMB
HyUaQVAPLhP0MABfQog6DxXdPqMCjoFANdGsH5HhIVfRqi6NJc36FVbLpX28XKT684uLSP0BCMRG
K86YrBg3OUuzHaZE2UqYv3TdMaoLRTKUINCBnN3Aye5QOfC84pxj9HKMtKwXZWi1RfOCnKf1N/fP
xtJ9Vwgs1eRE7/am9msXkKGoC/hz38/10LQmFneIW3d6lrQIErt8peezuDy8HojAFMvavIubGHkZ
BI2CsAbZWEXE9/j3vukhedkWXV3F95e39FwpWBtQ7Wh3IOq8/mSkMEvqS0T0VNN4DGnup6QbX0ie
fKVtYkZuipeYm92X+1YXNxV4V0x1qcrW3KlhLsnkTpYU51qrqyJq2GgGG7/yoaJLhwzEKr7o/DWa
jMWKGoAqCP8Af4RW48yV1r1N5CSs4gwVPTMujcwDt0AwfC9JTfYkKKtPtAS+jlBiRElQdPtB0/uT
YXd95Ou8XNn5pT0A3wSSVdU7vQGZEDMDb1+FnR/rLkAVEQQvwRbfgtdxNeD9jAOTW3TF6NLnDizM
uqmxenijmZM1SxszGG0HqHJX/h/SvqtJbuTo9q8o9A5dePPFJz0AaD/d48ghuS8ILjkECt5Uwf36
e2pk2F2N23VntFJsxMaQkyiXlZV58hxycFTd3hgNQQiLXrGAugxc3NTBXd4WtkyqaGlfgygCN6eD
jaaJD7upGDv0VWUZQJvNt7yLHoyKKuHQEWnmlJdjxFjvzJIITlAyzSUezYFCBy9aFAfpD07VaN/r
6zhgSqhuZT5i6Y4GioTnlFCqxdP18hAh7ZNr7ggAOAH89TAaUE23envdaOoQmklSM5/NLN2rWhtt
c1D9rN9/ms7NC4vagNIzhU5YBolzQneg9x98UijFuuZfo+oj2962x33C9fzyQAv9DJwuVRiubZMi
MpPslGmKX+k66jeylMriPgVW8d8m+OE5u0nmyRpp28KE1+RaSCaKxwqi3rXT1GWAVhsQ1qNrONCq
tJfkHxaPJVDSGnIBmomi/6VlCzPnQPE8Ow11AgQs6fMCQD30zj+Y1RhtLL1QJMu3OJ1IV6Hoh1zs
FTGzpSO90UQxOlGg+zh2JzWTCVEvHr0zC3z/ns1mE+PNBoGV7NQmSnZovMFb625SPRWzK616L9ji
jcsg3gcJyQLn7NSnCUnV7ETX+U6r/OzJW5N99NPo/H5lBOzePqhfLEnta9EoAEJockEy+6olHWIK
TmvZcwZMmqU+eFz7z6MQqk+Mkm1ub36ZKWFndgzassTCJaKwovyiZ5a7mlp4U98t0Mlz29bCXgRQ
iHPgI4YDexD/lrN10xrWj3nfIJ5SjUPUg3bMstZF9qQpsSQ8XfBgYL9BkI9yMLRexW4oKNdlo6ZE
Kfh7tdAaQBniVLiWc96yF2iQehusX30lQ5ws7HzAzjlQAFT1HryJMD43Z2qlYnwp1N9PUMhL7/Ju
NCRRqb6Q87kwI2x/EBaoU5ah1cvc0B14pMth9G0LWEg/vVdWnKSzuTPXNECiIl2jkGaXR2PeeGD6
XUeSFV3aPUgz4q4AlACvdX51na2oOeljyqCmd6oSiDirbJ2M2bqp5/e7FJdrr+IxA4gLOmMvzdRK
nug04dUds7yzFGNDTbK7vTeXRsIFNpAPBnMOpDAvTbiV0SRJwh80DnIL/qS7I8oho1d9o2iSiiRP
/IX7gJNzAZCLzAbuBSGrwuqkhfdEwOgqSfYUTaVubmk5d+Y6csaiDb1hNr4pVWTDyxip8/n2WPlY
hAsPDb8AOqocwAchncuxepHe8g5wnMMePc4Qsq1H0P8hN5b6c0GGbM0a02E+CDoUR5KwXBg4mtDR
Wo9/IXYSQVl2Y8x5lOBun9wYSTRN6/INLkGi+VPc8ddP2XV/Wlradbyt4dftcS8a50zbwDFB9lbM
zqJzW8m8Aneh3mbppzl2Wx09QxM9NMSY13YdRT/qckYqJKk+gCHC+w7BInJoeDALM86MOs2tBP6o
QCUYl6IxQpMxI8Ht8S2uK38ZAywL+guRiD3pCw+M1jgmKXHR66qG/VQcbPPPsuwe5lSmsrrg7Ti2
7j/W+Ik6O/sORN/Q8o0xJTZUBRWW3rds0sLbQ1pw5ABFIe0Efwq6T/FlNWB5cFTgYFgeGYg7QdX+
zcGGAfqbMb+PreRemdX5uS3VZOU4hSkJnxbcAloBLE465+mcyEgYZFEo5jAg1Gi4pLc/u5kGOMrk
Zj/ZTPRGMtor/i4kjfhTgutpA1aNPq1Lc2qXqJMR2SkeUar5vRna3PIZjdVDBM6mwe/7xHF8dUZo
ANaLFCJAtgM6FT/RtGJrKBlS+pM+5aEaO7qMh2jp8ACOgiIZHnccUHn5aQDgt3ZNp/SUx3oPbnG7
e4ZKdX0HnhXyhOaF9M4aIrIrgB/6wOFBxgLOAjkSqM0Ia8C6OjN610hPGjWUVT+3zzP48Ve3N9rS
bj43IsRBLapznZWq6ckBMj9ZdVoGICwrU1XWqL00j7wQCATeG2GFMBoFJW6TGDpCk7lN2aqK0LIW
WAi5flTtrP/oo9x+gFzK8GksC03WssZ/uej5dWCJkCBBgfeqK76z3VFrcngIgEEG4o9eE1e7tAIa
dyqzgkmc/bI1ICPwdgHY2OJTceYhcAPpLQ5XenLnkYSVga7QTosGEPxDPv2/Wz7h+lbpVHS1hVnN
tVL1jY4+pLPx87aNJfeqA7wEFBzyZ1cv/gYux1JTLT1FE32hM3TUMi8rQyPXUSkz52o1Ftn4kW1p
YutDcgYRgZjKnaqp6T3aY1v2evorjSxlxYiRS8KRhcAc0Qi/MdD8DBiUEI7ktVLrxIYVTWHNukrr
IYSCVXRHzEJ9cTMjl1xUS6UWxMegK8A8Ag8uMpx0OnHUnDXpyWYNJNtRH0ebOUJ1zaBxaDQ1BQ+O
DhJWZ4xDpjfu/VRZ2kd2J9KgBseNolAsHER0mLft5FbpaTZ1386cuxECkwN9L3kpd+lAcfzHjOBY
IPSLNr6hBny4Hleg2vOLTJFdGxzddHWs8cAHyArMGlc4BrNKKvQiFumpQ9X/3p5iI1AnS/GB3/Bw
7rxub9etFahO04K1RO/ApVlP7p8fOB5nH8GfLWenXTFZo6JYmJ48bxrQrqcN86kxUHrydQCyvBA+
USv8JLYTWQv9Uq0FYtH4P1YROXSRUy1uemoTA867Qb404LUjUEvXzipDpBn2EKT1zTad/bFgzkkZ
0DiIYqZ6B020FsDKjIQ5HUHFr8zI+yCkQFBoO6+3J2fRFZ5NjhAAekoL7wcNcOSlvzj0cYxYqHQy
uorFOwytZQCr85yoyHlCGlMzWK2Q0zRq3jMt+mKv07F9uj2UNy3gq90GNikHlVlEtGKdtK7tnNk0
ReDXDvUuL6zhodX64VRaprcr7db0HYYu9iijHajg0XIOEgWHzNaqMqfY8nVnVg6VrcVgskAiCjoH
PYFiXTqrf+pWybIABc/4BC+nAjuel7IrcGmSzveKsE0ro4tiCF9gmzpILNJyeG6T4vn2FC2tNoSI
QXKDGhVqZPwbzo5CPOEZPGQzXEuH5JRvELtwNyk6X+ZAh8hsubltbnFFUO+ApwFdGVJVAvrRU+uK
1+jwPg7H0LhLik9kekybvRWFJA561Xee0KixQuoYJcjsIbWeY3uTD7tEkppYHPfZdwj3yATwS5M6
uIWB8tm3U3SfquY+yUcJQcjSEoKyCD09QCYgySiEoo6S1zNIYdOTrqeZ7Q8t+kyD0rANWVv60nj0
s50uBDB5SUqdegTjIfkzAtSnznbuq0KmvLYUWCC2RTyGHOO1rhxAv8ao5egwUcsm39YqaOm9pq/C
Mq/G+9LVR9+ziPuRPQrUEKo1oH1CBeVyjyquNqNZieIlbufVz3hQLGtl0Kh5Nbs2kVHALk0kGnlQ
4FRBNwUW2EtjKcgXiVaZ6cmap6n0QXCGjtGRqc0xy0gnewfz3yY6KB4wAQmMrK1mCcdvKmpTAawS
ITad4lViD8O+rRt7ndKIbvDnp8eyIObKaamV+pSmTIKpWBotXC2IrngBHv+/HG01WDXieUQ3WTv/
ydrZn8ZxPXST5F0kMyMMs/dSzKYDM5E7n1Qr37lZ95ooTXDbu7zVEcXpPB8O/44zb6YSPa6mEXYY
2bEpKHf6Kl/b37zZ159TKLC1oYZcIwllJAeL4wM9rItORf4GF6exztg/b/Wh7aFl5SpKnYPI14VT
M0pTVvRaOoQ8/EVKzIE5sZRYadlUFjritJrigLsZI8+Ogb0DAgfqPiraYByRiJABNZcib5MzbKAL
wQQpi3AwSoCchgoytGiApNMn2un6zk7hpfN8LkO3Z3oS3l7NxUlFehp8t8hzgh71cjHdYgK620GU
RmLIg7kllMDQbKbIsgUyM4J3aVvXRQkPESlpgc9QoWUCNaEe2MD/bjR8Uc+2JivsWlUbhFWZggCz
pyGbI790vPUHzOC2Ac4DDRQ42ZdmQHfVo4Lc4cKpYqMKtCg27kiX6yebU8dLzttSgsBCzQfuEsxf
2BWXxuKkLvQix2MM9KcgQ8kTMJyZihIUwIXcq0WsPaKLtwsSBdjh9w8T1V4UnADARxpcGKbRpQ1C
NBz0mplZ7ieRm01BV89APcb41A/sROD7gC0ESShOnBCIDVFn2TjZ5FTozbZpR9A1JutUWpRZzKmh
MmEj6NO47I0wn2NazaAqQBNX/ZWGxpptAPD/1gd0xe6qcNrKyp9LO//MnNiJ0hkRZWBmgbkqDoZJ
D7IMEhnOB/KS51aESMsE2eAAdjZyQq/iZ72Nw8kuQrWKJVfM4ssKMweMA3wG4GzClihKBAaakyGy
HNf2xkHps1C2VbVGeWuvbLr76r486mmg3HUfeJ2fGxZCr5mVk+PmCR4Zap+HJvhXVk3ZOQGK6DLO
c35PivcbiiEYInp4EFUKc1k01YisFHzVOBXDk2M3adDUhgxlsLQvkMCx8WBCqxIeqZfHejTB8Avm
rfTUVkaYsmxvA7829TJg3uJtfW5HWLGh4j2qOQ4xFynWuLJb/lwcvVW7cv3WNw+F60eQF5C4jsU5
BOIdWGRMI6QShNERt1Xn0iKnDK0c/tx0B1Lrrx9wT2c2BIfRTRXm1nXIqZq0w4hiY5ZOYUTtDxwt
MPL9ZyhC2FHPaZ2MKczA8a37Avj1Pg6Az1l9YDQoUqPmCDbZK8oRvI0zPAvxitYnG0NB7WLvsR5C
vbWV7T5iCj0Y2HVIoYsAlzQ3S1vJIqgs69OPTNF+2W6MPgCkIm7bWdwEqH3/246wxYcmUlRaerDj
jU8Oa3/OYyrjO1i6HZHiQUelxtOhIn2Xm+VjQ3MTG22aDpFhtBDk8F5yk70odmn5dkMPFfDbkjhj
aWSg2uIyegCdXsnOdegNAuG4TU5aXbnbroi+GE4ii3dlRvjPz4IZTSnKsoc6AOCmmefjNXvAC+Pz
+5fofCDcS53ZaKCh3Kuzi6bqGZ0ZRTSmfqN+JGl9bkTYB8jr5qgiYY0Q5KQB7ZpVroLw9/ZI+JeK
Xht8E5zmDxE7CsqXI1HzhrWJbpDTCBhTFfW+madBrsvUIZZvwDM7gmdzVAKBa1fnou+K5+dFYKE1
oPa5Rp8bduGUrJJy1e2iQ7aWPUkWN8SZacHhpWbXKM0A03GrHwBCKLDXx/fKBfD89Pk8Cu5OmbSs
LT0YwUsy0NofJXk3x9mbBQ997OBM5yo6lytVNTMYXlSVoBfNs8POs79UMaRSbm+H5bn6bUSIF8zO
8Yg+jLgc7DT7kkPtfEVUS/bkllkRYkmmjgZBBgOEAEaBVWl3VTa9m4OITxeuUaS3IHaO2/RyuhRV
7fvOg402RikLdVe/V6dVCYo/tLWubs/aYrSAVDHOD3icrqlAoAPbpmi3xYDaUMkD5GRH3dfCbMWp
XXp9r7TrecU1L9/NuPU2yt+GBWfXdChRRxYCWC2tt2TYz0kAFfnw9vAWl+tsdMJU9krC8m7GE2P2
6C9lMp+TopDEqTITgq8bgXvQqhoTOA6a3xHT72ScrYuO7mwQwvEZG2bYrYVBAOsckCkN9AQ4NkgC
3J6razM6Bz5xVUQOVBXzH1maqBYx8JRmOol+dQXz3K9qZ/bkEJut2m7fbQ3VdvDqIHsLXKXItExn
l3KUDo5rP+ttQFwS4ZFZGU9TrzizZJfzGbq8KtBYjIYqvP/A33JF+amVEThaZmAcIWZHvhae2x1T
K8o3CUvNuwKn6zDkoE6XeCTuC0SrnIqWq+2gq0Pk7uaSWL3iAhBfzqiBDdE86CgTg2000AfLRD9+
xBovSPFEVDfQTBz7XVT2wJjcnmi+/4SvQImN6+GAgwKORfBYlUZjxwPxzqmqkifPg3hZMuTfnTxu
g0iZ3p2Y5xTTSJIgrQwstQhfSSlDY22Ml1SUtNFP6oID6KXKHCv/fHtQC1PL4WMg7sCg0IUk3MkN
WptdJI55JT6xEn+cLHUfEWu+UwuvWSmp3a3s2FYLn0Kd7kE16/n59gcsHBZ8AHousLw2J8C79NFJ
3zrxNKHSNljFFJjDNPi20k8QppxkDXOLpkD0pKHfCW9wsQ2yHpnWGGwgwAKP7abXwbA31924cWNX
JhF17cvwAEa9A6yBKF0hHXk5Kh1IlLiktDgZsTFoYTTPk7l2W+rKCpXXQTyUcdETBDw8wEQAAlwa
MkCsD5aZCYj7bAzzaFiX6I5p02+N/jwM+mpoZ8mGuZ5EZOJx4+DxoyPbKhJQp51OlToGT0fuTG2y
0idtIiBaV3GhenavyzQStKUB8ro+DgJgXFi6ywFC1CdV7ZkzbIXjGij79dDfdZsobELyydio9+BC
9ftmXe7Jvffp9ta8PvCAVZyZFg58YaZO1GQw3aPrBrXHaOh/kc5JN1WrjU94U9GX9xrkJArQtkIT
EmqdYrWlRCtRokSghnJBeoX0/MbpMrQzfMHUrG9bWoCNXJoS9k0B1DOoNdHuQ3rk1aw/ehyGOvuB
gmpBIanl9N8NewzGVMZ2ugC5xqS+yamizQoEWMJ5R3dI6mQ5CCrSHd1Ra6tXAVQgyEoJTKhlGyd1
baxcslaRYemQVezBVtRwoXDJrXm9rfD0BaPhG4aV8/lcbivTISbrIwqiM7wI1rjy+mencxXQo5Qt
uqyI7rOmcJDdQQ+8ZJWvTxBMIzmMMwEkF4A7l6ZrL7WjbgS5Xm8lxbpAH6YXmnRqn4zcltJwLhrD
9QEPj85HEHNcGiuHKsvtGC2R7YhuT9/IqPeLdWq3mTwsf3h7V10fGLR888IrWoJ5C59wmUR6UroQ
mkCpQsuhmjp4MxeDs5Glq2hBh2M8EVmv3NL4gNRBPkHHhkbW6nJ8XtdbzLF4ir9xfpXekO8NS+kc
P9XsXNYwe+3UwROgaXzZPHTyixnckfagB6fI4JagMO2BwunTrxrykDKO/0U7YIdDdQScs1cyY+Zk
GoNpI2Fbqna969ykXcVlLmt+WLQCjl4uGInGR5Gwi2kxwlOgSU6FlSh7Vxn6p7HrZfJlS1bwWsVZ
x/MLhNlCboHOxEIdAbmFHjLazFfbSn0B+ViXrd6/9eAw8fgCvBVVF8EOMoDMBfiSnNAuFeizF51M
I8aVNJLxkKh5tLltbmnbYc8hj6WjKw+EZJfbjrgFMCklgu6+Q+ftCu+AroEQ4dAlYMeoTEMyOu6N
LkNPzlKIZBm/5YEXFLzVZNVlMgw5kFV2akFaKkt2PfrFNpBnBPGx088OGMC78uH2IK+Ps2shoYrX
MwJRA0HG5SBLtbWpQT3oX8/JFBg926O0uqJRzLY1XOTuA9aQf+K1OmiciTXqlFoKqpumcsxLpzYR
0/fTwS4M+kdn5NoDiEQGyRpeb03c7mhHQ/yEawgNmpfDa8Di45Y1MpE59QYSmrjvp42rDd0geThc
r96bxhLyEEC6on1QiCPydhoMMiDuRIbgyevZRjMVVPxHO/YHb9qN8yizeL09YRFNb7jCHfxb9PpN
BLoZp6JIfNTDeEAgqoT64HJYLSS1bi/b0iwCLAUKVPShccnAy1nUm7RrbJ7HmT3WPSbakBHf8uZB
godaMgO4NfYFqDz4JXNphtKyiVnFAMhL4hd0pOPR5+k/3j8UIHehyAWXBD4E4ZTlKFZ0ZoRESm3W
8T5D09Axdt1KMmFLu+HciuA64jKK0YgOKzP5Q69p4k9Ve2A6WGea2q9HReI6liYO4QtPSkEHCqyR
lxOnNiOrR6TYT03W1t1W1Us3unemGRXi988eaJMQvCLjgf4SYVwp+JLRYAI6CUXpupNbx1GLOnSP
HO/77XBkKhaKawiKHWxVZY9DZRigAWN6d29DOOYbNI4rCZ3lte/j5Bh4wSFSQ2Qh4rhBgjiQPrWS
EyhpFR/cnqtBTbatQRo/Zbpkcy8ag6OFVBinnxKv4h41LaVlc4IMHpsDq4uz+xSg1NVkGUoXZID8
f7o9hwsGITeABz9a0rlvF25LOjujkU0sObHINgMDLxvfZEocOElfh+MI0PNtewv+iPtaoFzRNw3m
TP49Z7USyMqxScX5OllQ6PDrIl1z/bkAnCPvT14j1Yt6FvYF5J8Byru0VKHnLkYBELuj7KeQtnF6
b6E/9v1XB08oq9iAKG7iQr60YrTa0LhTFJ/AkpyuWqQPXB38M7cnbeHkXhgRTm6dFk2tzF6MzIhd
9vcDGbp+DfLE4d3yXwBzcD1b1OQQz1wVNTMwqBKTJsmpcjO3CFlDMn3t9an2bjAf7OBawusHiMKr
gmNmJ0Nfe3Z8iiu09A5+60BLav56e9aWthpQMHjx4DJCPVhYmqpP3VFtWXxC/+Gj22ovidOuHa9/
d2yEsfDzg7Y9ng0R7qPIAxEBCJtjACMzhjRSy4I0Uu08zDvaMj+m0/DygYGdWRTOEMokswmGqfhk
pGyfuWXoOXTa4H4v1u80hHwg1+2DLXQkoq/2cnOXdjmndjUoR2uwfHP0lF1qT8dqHHLJKeJffBHV
IpgFdo4zm/PEtbhUXVsCDJUP3hEdLHtgqPQ1qF+e7SqLw9mKZdJ9/P4RrOHJje4RjAu5VXFYPUO2
HjlV59ij94jrNn8bunrfGsM+soDrhjidFcSqrG5ytR2RWuCNQLb+1kEvlqDGPp7LTp1gdS6aIxqG
6vWge+gMqjLZxbhsCh4dWHlgdcXpJGDphfDO6BzjLg/6aM2VbuNRAmO6ckpv4/ltRHBKyJyqaR/B
SKrSYJrjoLa+vXv7YcZ+WxC2H85bF7MYFubuk1duyfw8v5sUAoNAZhYhK5ScTIC2L3d4EdNC62eY
0And2kYU0s4NDUa37x/JuRk+l2e3Hi3RpzIwmJkm5mt57Rvap0pKULq07OdWBE9UDL0DKUA+Xyy5
c1n9At7FPMCjSTKaa9WKt1nj1R+wXoGfSfCsfWerlBFsZfBWfp9etLtc85sjOVrHfqWGXbQmaxmO
Y3lsv00Kuw19ZcnUJPz0dG4Qp8TXCeKhQUZ1tWwGOCVweQGWIj7QEJKhDxpJ3mMLqDteL8a9XWlP
kT7JsvWLhnAyOU86Ui7iC2NuBo10bucc8fw9OPm9O9UrLhF9e99d58zxogV3Bhe0Ay/CFch2SoZI
s/JKOdJQWydBse+VoLfuc+uet4yuxn2ybZ77bNUVj1kNqUrfZZI75NpNXH4Bd8ZnW3+e0H0YtfiC
Omc+MYzAnSPJflw0ATA7BCRgC1mRSxMKtEoHO8qVY6HVr8zK7r0ylVxQCyY4sQMueHR0XovsRGCT
UIhrRccqG06plnxJZuv77bWSmBCxN3ldm6lXwUTq/HDT3mfDzw8YgNaJASJwlNfEAt9I65E0LIqO
LIm3Q6uv0mKSLPb1rsY1jpcSv1dR6hJLeASJAfSz29GxL3sf3UR+zaifFlKWtquXM1Ku53aEFZ+1
TjHMyo2O80i9MK6tQwx6ehDlgkt8cip0L+U7qkUH06FfDbP+ZJfkzo7p2lb00PPuqdZtk9F5oV7x
4/YcL02AhiIqYNFIQ0O6/HIrou9Ar3LNjI4qhCNBJRvY0ymFhsh/Z4VvpbMz1YDGFUyienS0ocFq
9T+pMoSWI2v/lo2F//zMCvFSUuOZHx297jEynq340UskW/IaR46FPJ8vHhie2UiMVG9Mhk2vNPpP
cCSvx0j17craENSc9DzeDdTaNLMbOGO5T6phS+tk7bj9B/bt+Wfw/Xb2GZNSQ4pFwYRqc7Gtsmht
280ROhKr2+vGR3MZeF6OVty2U9zjnYoZjcbPDetWVX+0wS9BySTxiEt+/2JehUSjNmadbTAjOk57
9j3K/eGUh9XG/KadyG5c1SQAPzPAdV7ofh4cye5ccmRAdKLnC7oRKLAL0YFSl0NZzkp0zLP5IXbj
bcE6yXr9P8b324YQDoxoNaKTEStHb+vcx1CQqQ/xoQybYNx6KzPsf83lpkM5+OR+UUIZXHZxgJBQ
BKwdEAJQwl/uFgjaKY0zYtMWszqChlILQZYtgygsHw20B/AUJGJTMbMw69ZgdLMaIchSg2EOjDDe
D7WPHucNuhghhRTKWr6Xx/XbojCpczaAY26CxYn+hF6Fz1lQbh+Aa2gcP+/oe0NoZeN/Yh9OZIzZ
aOQsOlr+sNJ6P+58MKFvrZPp5y/GL+1YvxZrR1JP4Mfq6tj9NirerOgFq+fI7eHIou9TBFak9Nn2
auA+Sz+lyUOr6JLtuXjOzwwKJ2BA8jjXVYwyc+onl0H0Q2/A3ms8xt0gQQctxOIXM2oJi9YVtK9B
/cq3yZuKUjge7F0W2L4WGEH+iA6u9/JaXC6h+GSKCKq4QwGDqoeejmTyo+QAmlIQkHTB7d2yuB/P
ppH//MwrN8WQp2M6RkeKcMgocK0bUkcisyGc5SkydWgJ0OjY/gARoeIbd9rWeaK+c4QECD0VofJN
9pSRmeS752xYqTZosWtjO47UfmC2ca8SJslJ8a++3vGAG+GIcbls4T7TwV0/jxlMQDY78NS7uq7X
tvvu5znfeb+NCLcZQzktjuchOpLZ8OcZLYmYsnlQJT5j+fT+NiNcZRSqDwz/YLqMxDerP5sEzYLW
YxmddPcPSmRd1cvmUDND9RjlcLF4ERHwtoB9OzqaeeFtW9IBKtGVd03J9kWMsLGaoV8DinVJNmXR
ZXAUDB6egDddnSqtKK0s6jDKKjokgDVZd9YU70hmSaZzKXR+g9v8y5BwqIo2V8HejPFxdS6wW4SF
Noea9TxRMMJasljgmkWBe4uzcQnna1CJYdtRg/MVWvd95eu/xi6sYr80gPTBBwTT2s3XqKc4gbI3
fqmhuZW5f9mIhfPWTzqAKDOOeNy9aFm9SjOogUU7iA75fSbTCb4WiREGLBw9aOoSYHBhLc/ukNlD
p+KfSYG7u36si+ehb/3S/sEoQbq72XzAXZ5NtXAeO+SVTDpgC6URzmL2WJA/bxuQjk04ikBHQgZr
hgUeklRPziEJs8DYdJ+qe9miLUd4v0cjwjjw1obajMbv0Jd5rb8Usd8FZO8O/vglC9iPAURRPynI
/stXF0KNMrDh8p6BXgXSM+hOFjNcg6F1ZpmUeJc4xK9OKSIhN/+jmp9BGSc5kG/O+MpZI23xb1v6
5X3QQ6pBpw5KzNq98ux8HXf1fXYshrcrvD/lT3oIIo5Nt5Xp9C2HDmeGhcdqBa0rpWwxSH3DVlpY
rLJ9tIOCezCE2QNEDp41ybW0HP6dWRScD6ChSQFaPaQg9vmu3plBHqalbz6AVX2XbIu1uvV2MiIQ
qVHBBWUQKEZ1AcPU7rtfEZQugfhfRWG9bb5OX8tTsx62s2Sgi/fv2TgFlzOjHKTVeo0XAmhxM/2r
l7/G3gd96++NI7gaNDXadu1hNpsVW8VbMyh4W4uvHpWvzjrbOyt4uEL3UfwM8synwy7fVKvbLmEx
ljkbqOBz0nTMiFpg71L6VYnu8vm9nSBv3vT3EAWP05WqDho1/H6lqnzWmb6eSvkhl65ewAY9pMSA
qwJC7fL8OdPkqGzCNHYr62v+AFmltf1ANnQ/B1M4bvRDfRy2siBwcVcC14/nMdCKUJQXZs7raFZ6
NazSsA/n0FvnIbSgioD6NlaMPetf4vf3B2E2z20KI6VN3c4QzeQPPOpH7amIV8SS1ZCX9v6ZEfG1
NY8Jm+s+xWtLrzcGc78PXvspHdFScHvrLS3buR3hkVWh49JI7Tw6Jh7xS3MIHDBBxUUPpXVP8hBZ
XizUxoEnQIn/SmAHjEu06jLTOxp+HxZPKOumYRQaG2cfP8wre5ut41D5wDvLOLMp+JC6z7q4Ibp3
BCVGRWK/Ar9tbj9r9u72PF43Y/JdcWZIcCN9p1LFAjYEbqTejXfFVoFr3HireNfouGSnXb7KH2sW
ympvixmOc8PCEcjzKB8JSL+PDOHEGHb+8MoDCpBPheNJ3VqSgb5BMcWLFuBF/AO2dNzqwn1Xu3YL
rfXZO6r8vlur2Py++0KTu2jeuCQwP7fReoCKZ6gE+qdhbYPue7B22ufsa1r4JPmjBsddHLQb2Yct
npiz7xJuxdSIRm2G5NyRVGxtDInf9njipFF4e6GXfPX58PlnnL07XWiBRjqUJ49qXgWzfWikhfXl
c3I2EmHPtraHRnIHM0zDYVU8sRN7bDYKaBKsffUz31braSuDSEttCtvXzogJIa/JOya7fDeH7QPw
+38Wn72Ar+BQIjXoEylHO/eU4lbiCAxQLYI/HdU1YS6NyK3x3EXJyZqzQwa9xSdaOuqdSi3vK5hR
7rXcxJZKofr1rWPoMJA4v+u1RD0Pz1MLCGCOohLWMtIhAVmySjuSfvbr/qVvXt67WbgBXprkFa+r
QkbcdXUcxzDgOSm4Jj9PveTBex1hg3Me2kW4+tBBd8UN3zdaVKHCrx6jWQ21/A87hfi4DTINRwsn
WT6EL8flcuHeQ5XVAOaDJ22Fkz/GrKXoKFWPToPXJ3EPAJ2tjUbboktB1qJ4vTSXtvjPz44ZYROr
66ZSjxCv3apO+9hpqQSSeD13APOiwuQA2QQlVPFtVORQKJ0SHcMpFM/yPVYQkEJ6iR2FDA07ZFXX
aM6EAuhYyFB116ZBB8oTFCgrgyRA1NFL7JKN8xTjhAPXOT96w1T1OyOeIdBQo2mpe7ZNKCffAdba
ydTfFiYW/SQmmHRR1uKQDWFix3bqvCrlE2uiKSgvcnBiytCe1wcbNrBT0DyAc32FdK8Kjid01fmY
q+2TWkXEr226dysoNFI981sUb1INqEi7NN9936OVhOs8QRoFLdxvmZSzfdOn3pQ5vT0cM4DiD6Om
zvvEbVAdymp2hFy9KTmA17cOwhnw6AE/CyoiUC9fTmfdQ8q1yPP+mDI3W2V5ZT2VkU0fatVsvt52
JktPXDB3gukc5H2oDF+hHUiZ0DitPJ6krvzul7E2tpx0eaM5vumjtgGuu+Jeeaj71bupowAx5EzB
QBtCzQo8Y5fDhK4qatHD5B5N41s/QTDceslk7DYLh4K3B6LnHy8uLsJwacMcRnPoAec4lmSTmckB
fHBbmj8kTekP+vh4ezKvjwHoHnQwpqADGXz2ItqBtWZDrMh1jkZ214NrDlz6ksvl2lteWuBn5Gwn
llx2zKod56j2EEJpP/WD+8mmW6U0NreHsrAvLiy99SaeWeI7MEGzHVAwiKvjQ7N3qF+9Ok/1F/4M
AgoQRbywPlalL80vXR90mIb6iQWMI6JBsbw2mCQ1p9Z0jnnlW/fefXWy1vrn5o/uc78lAQujZFV+
h7gNVDRDso5lWe3r04f7FT0M6DHQsTfFR+cMaHfVOJN2NOLPaubbdel39e729C7agBcDhBPItiue
MTVqiKJXg3ZsracJLwiaPRvgXnwz8n9+jP8Tv1YP/7xFu3/8L/77R1VPLSgMqfCf/7ivX8tn2r6+
0uP3+n/5X/3PH738i/84kh9t1VW/qPinLv4Sfv+/7Iff6feL/1iVlNDpkb2209Nrx3L6ZgBfyv/k
/+8P//L69ls+TfXr3//6o2Il5b8tJlX513/9aPfz73/FJXc23/z3/+uHp+8F/t7D9/w7u/rzr987
ir9qmH8DLA5oId6XALld7L7h9Z8/0f6G06tzxgQLD39b/+tfyqqlyd//6v4NEvGg4AWWHBGlpRr4
S13F+I/0v/GeGo5QQPsm8P6W9dd/j/tihX6v2F9KVjxUpKQdvoY/jX+HQxCnAaUxeCJQnQe4F10a
wtMZAJ6o1Fg/HyIWf9FrbzN0cxQ6xvepAjQxtgOq0c96zXo/NeyXqook6TFBZZF/AFgy4bqw8ZH5
AJHE/yXtu5Yk161lv4gR9OYVoCnD9r5fGD1tQBIk6O3X3+RoH3UNp9Q8OvdBih27Q0IRWFhYJlfm
nx6mcpRBGGOqHy2IbuhVHUDveCAiGzwr0Q5KpHl4bP3KYXdOMe1B8RyTSEeb/+S8/tmXjX1YIkzQ
ZYDDAnWYNVypMQuZJV2pH82We8AfUwuRLkgQ/GrWDo5wqNw2C00eFRMLIknZ/bz+n/cT0S/CN/w3
hrIgToK2z2oX4CDiqM276piVEU3r/K3XB6hBS/c/L7Oa8F7WAQoemCQNIQ2ejDXyWGcSFFacXBwH
/oQ+UwOAK4qgceWWun49c5TzoVJqySBgKrr/eo8xoqXqOGHQasET/cUTMvUzWF+Ndj6q6dQQS29d
EeVeeSyeTUWiWQ1kipa5Q1F70Vxv1G3+2mBMAYPWbKH9WQaf12FHyYwy0820DgH1dHtVwblabr4p
v7y1zKqOkXRyFncllmmdXwm4pOJSJeNW231rkeU9O3kqnVZthtHmdTgYx9oC96siyDxujB+tSjIw
lWXHFspG3QDj/1/RUquNBcQ9ozIcaO9C1Z3wGxtNuhkCy/Zu2m3R8PyLNvrUFf1eEMqhMJKl1fI7
Qjj5LNR3FZlHchVWCXsAbpnmVk3yeghSYPns1ISwvEG1+DM3etJm/c0onntMQsnSTLvK8JMyBw+a
dDVhCqyYM6rWmgcwBBVjRgxpb+TDQEAkgrQSOhSGsImR5zPNTQ2v4Vx7mhiPWpJdGcUIUijd19UG
bHeMxFUgOozxltLO0VOSJo5fceMwD5Yv1VGQlMNrY/eo7JdofN8Wk3nIlGlnTSxUO0ChbZXYs3yY
+YfNStIrF8qA4kcjuTXY1Luy3ak6o4n8ZajT0YmrcOogqyu/1bISZI3yVbH5K0rLm0gp38ZauZCN
mbA6ep5zGZDnlHYa9IqyAbd1r8U3WvaG/JbMMQs0JrsO/nlKWyqMx0Z6qfSa9PifJJ1GzNj2sy71
pHzw1KgIR/HRThaS7XEPUmYiQIvMeLpPNe0Ix0TaJg3yGZMKfbqb0/kpNkto0z/UVnlwYrTfEg21
Mmnkj0K2j9lCGphU4443VeFWMr+SM8mTrPJp6iqA93KqjfXzlPKrrMhaMrcTiXl31Ti/pt66B69x
wJKHpp3cWn1Jxnek6LRQvuYGZtjZFAzutOqeZeYc+hGTQq1BuAwxs+4h6lsP3M5+Ib1yTN8I+aEY
bOglTF4pZxvh1G+K8bWtgrYVQ3KQWkcavKQBJ7YqZxCcNiuthAAhiwnoGnSPK+zAukfd8TAd7Xf5
ZaHGzwOKPpU6E7nr9rq0Y8bnYDhEUvh70z4boiJQgCGV4L6VTFRFj7iSSzKZBQGlGzUcUOGJIeBt
7CGnqmkzKjTXGam6OwHCVoyR4JBt1YUEc67Ne3hTqmjaJVPTozmN3LVmNA8a6XbjEfkz7fiXZ0Bq
ivQU+GcQ9KxihrHGZRhMowxbFxcA1IAR88HVgdqe6kcRyqMSAVjGBffhzwufWRcBLGIUbLmB7H/1
SJZppfT20Hdh2u7iPiZztVVLO+f0/lhilQkPclRkiYIlWtcO4PRoQfunnmSk2BduemNubOXyHKzM
aFEe/v0kweOt5fryzBiYGXEsJ17TdMfrB918lmaIqtSt60TNRpL1Z3L6++D+WG7Z4BOrNXlr61OR
duGEVYp9n9ReX0PerMX8avr482H9HWooIEI4+bbVaVkD2A96Pe/CKrW9zonuZfUSbI+gj5lJkr0I
Ey5jlukEnayNlc+8j1gZ3EDgWcNY4do+oTY75JFZgX96mklj9YFjdBQ8fG5rGlQ0KmmL6pKnKPNb
e6jPkcxQHpL6Rda4W3fNx8avOWe1p79G/XPTB9mGKLBad2Hva37SfBrhwmy5lDqUt6R5GS8E3WQL
XqoMf9vV9w6sKh1lVFaZCrqwcLQGmjbLe5ni6XxNxmtVst2agWR6iHEiEJwee9KMM4k1mIU6hJCI
cet2diMt8VtxaJPPZTrXnCp3Kh/YZIcjN+GEBpIL7SrPdYLx0F3hWIGM96TifGcKiUD2iSoDBATh
wdIGHZ0e/cxR0Gg6Vp38a2OHz5o1MiULfFdAmq1j96lBsJx3ogv1wHlXaSm5eWB4SkRbUnuTa1Du
S3sZD37qbtUIlSXW+munT9ZeBXwRrww2d7Dy4kuAQjv3isfZjWkmSLsDVZLn3Oi1Z5XUfJfdBWRt
uD9//FlbP1n/r1gQZA6gbepCJc6JXaN0MD3JbbwRPf9ZBvrHcfx7FdSb/rRhUxFNm6LLEEKDfgHe
ceXYJW+NviUIs+rg/L3Q6mmpJckwSwXbuYCCZzdzFbzx4JkjAhSdC3whyII09cqtp+Ws4wc6EhV0
ELMttGJ/fiFX89mB1XahfTE9Or9SNwf11OT3b8KrKbDx3s/HtgLD/fOhJ+utvEK5CBfNvdTCK6Q5
BjOJZnj1HfqNIB4hS5Rd3YN8W6dF4taUX0V0t4Vr+o0j/Mt0T37CyknEU4PM347x+KBjnkuypyBw
K7VPIameKo5m+sHZs4i6nZaUYaqpu153iCJuarxPbeLlaUUUNdoVoFUEybH+3PY8AFkG0Ub0Uq3C
d5S3JQSea4dOvQmnO1PcFDcC49SQTXSonviYeI0FggtHo3GdEDvVXHOIfSNpiQ6WM27ID8N4WbKn
VL5s8gsmXaXlgdUCYXtLK8S9JYLZKd9Kfc667JOdWf5+8k5ypleKAuXlsHbr0D4osEN2o+9HHEt/
Wd5kwVbcsbXg6q2ELlE15HrShbmMEqQqSJHd/GxwZ/3EySetAptYtUYlz/FJccNoPIeD3tKUb/QR
zrqJk0VWUTGC5WaRc+/CRgB0DqgjpC2SLPW4sXFCW1+z8roOlFCbXMNCUwaFIUcgvm5p+X/Is5cB
9H/7hJVvleZS6jXk82Es5ztliOk4vKnRsPv5ZM7GgN+rrAvfdtk70ANZPIF4AZcOBcyJmFm/w+w4
UcuXVI02gFTAL597tFTUQzCwC6WaNWlpak3WKFVmGzJWhUkdkToBaB89LcAw/K5R3X4MphF+SIoQ
NwXRLLm98tnz95K1RLJ+jQk00MVjxa6m+Dpiz7W9rwfIzZuPk33XSV9jbH9E471pPObG5WyZ3mwc
y+Zl5k+yASU6ZDXNdCO3SBwRoOnJY2d8TUyhrSNfTtXlUDsXZnVr5SC2UOcLVioeMmO3ASPguFBO
xS3C8c5wmSJ5TXtv4VlnSuWr1QM4nPO621nia6oims2KXwiosGHAo0Zq1Q1R0AxPcXLVDToxhrCb
i2uNVSQpLyYbssOsIOOg4T+HbAK6x7guIoaU2aK5wi6Qk1Bm6cg0x3ubgyo8Hjytvut7jdg2iJsA
XlT5Y8IFybJfYBobjWstTfb2rAcRv1CnnJiREkxmC16wiBbGrrdQ62+PaXIbT3yH0yKK/R6hWVxO
+0Fc51b/JPHJr1uUXuUxEKLaV9CCihKUSUVCqhyUyB3COGiTaIdCVPg+iUhGui+TnEYAjY4yp/Jw
Y8XHThKkb3LMfwu/aT9z5TIzJnxJRKaMu4Z0o1nj0bBnH8qrbjc0XzyfPJOLi9wuXJmnbgb+tM4K
C6UjVlx6alsHcQs4IWoXNf+qJPWojRaQ1E+JplAnu8lAeSYJm9ZjRBN9REUC48Q631cioflguJBN
dNtCDuuso3nW+Ewbdkp9IzdfXWQR29zyr+f9xb8N3lrFL70k9GiYjTY08eIMyodhP+vRy8/3+LwP
B8kCCFOgcLUWMZrZoLWjbuMeyws6C3yZ5e3PK2jn/ev3Eiu3B5Bn0SrLvUVf3m1rhJnFa1rd6PJz
Iz0reBwjiQztY5NBCzKaAhSFzHmilc1J0khUaqVAqcogtp5BCk4MDKxNZuqK4t3sYTGI+/X+Po41
CsIMX2W4COpzLG5zafAGXXuYR83NClyGQn76+bvOR33osv/P1q0crR6bc4qKThs2ntZRs7xuLvnB
/hjegf6Sd8BpqKSkzN1Kk1ao5/8Jwv697poXqITWmVONVotoUz2oNKYdo5ErdjNmIifMdmDNaeMM
N6xEX8WZqmVljarA20syiAu0Jz78d+Qif3/UKrIcBl1vYiVqw3aYaDS+oIwWSwrZOLIlOPw7ePze
ulXwWCTJVCkmviO6KPeKK3/mFw4dARfvL8fP7XnEv9pEKA7jLf5ebxWS6TqHGl+C27VgZJfCTLS3
vIw4QeaJYIsH9ry7+F5s+ftJ/DcoYGsXMj7OyWSSJ7tFD77bjDK3tnAVkpVzLBggPYv1zT5jkCLD
FIx5rQXc8HSA/7zFFdKfz23ry1YRmsQ7dSjb5diaxwocumN9DZ6+LeNYTOwn41j5Kcssyoo3WKWJ
vNFVwTXBPH0vM7fYq257sYn7W/zDT+ut/IeajJJjljB544rdwkvdJQJKdRTzGg1FSpzoBPKsNNIA
LjGYX9VefKg2cFgbrnkNde6UJinYuLiwqLms1GelV2/5DDSyePv5BM/fhIUwUjdRgAYe/k/jVLW6
daYeNcPGax5LTMzK+96LCKJ6b1tG4ryLPFltZaS6lgLVBTar0LibfWR9oqUJ+kB2TNTnyZ1RPAQ6
2Dfu/z8/cmWnEJ9RukzJljrA7M+ucGMwmnqg9vcxjOJrG0/35leuDHaZXbQNFcvpQfcIqRZ/3kHw
hrRfNhn2KkCjW5j/s+Zysq0ri0WggCE7CwumluRLtr4z1Y+0f2krdePCny/Dfq+0Ti+EqSTqUOMA
lzYeOzYX5l4Lun1+t3kLzxYdT1ZaPW1ZVPZVly+mAgSPEvIDD/i+vkSouJH9bV2B338/8c9Cjow2
4agS9X4Nt0I7/fe0hBWobjH4/4vXZ/npfzmYk09bvXZy0XGBRwC1bG8CQF1xjaN1y/dTmF9t0cuc
D4ZO1lq9dFoD3I2W4+MWgTkQG70iQ+Ee8+Trwdf9OtAKX1xs2ePmlq68SivUNEsXM1FjWvY0e2ev
OS1rIqGXh0G7irBNtvWtW7eGHRpakfRAOnahCOv7KiNsF1PlCG/dU1Si+Ec/EkGN659dy9m34mR7
V54lgRBjDBbFxXbYTtvxYMDIKfc3j/FsoHeyzsqlNIDjdGz45zak16rXQXX61nQXH6Z4vKXR7dYh
ota9Yacrt2JVcxFrMdzK4NgkZ0OosjbQ7F9x9ktJ3lhZ0BIV+Sy9FZpyIfWgiR7QB8rlPFSlZjeg
PUyMEul0XbqtqvszZKRk/qGjd5Mekri87NV3o1fJ3JioM4OLX7+ra6ieVxjY6xI31o+F8jJPH2gy
YbT2VgiLtNPz1BW/QAMSDhyGNEyulhxtB2m+/NHOu6kQmGzuAo0P+8KcURm0/ShRvNTSkdkrxOEj
bUyZ5vZRn5D0KNdOlLiz0hJZr4/mIN9psRoUTf+q5v2FAPkrs6QX5kR+q2Z0HlVSQIpiVC9lU3sS
TXanDC21hvpQVoaboeShmhiuKtGykJtjnifHInL2PbM8Hd1lCHfbxr0qIjKkYChFHyRt7+PmeQY+
IIt/FRzEGONbUu3LvEJaXwa9pgYgAT82I38oxgsF0prjKDxIzUFPEW3a1wQggKqB9iufwHODmlX6
rEqPZReTrvtooNBR32YSgCl2ekD9g+Y5Uvqs8o0OYRQSf1sUXmuIsDAn10TnzuHyTpkEtSdlVw0M
NAVj7ekDuHKM+WM5VoNDYLGbLNLr7451W5jPtvrQ8d5tURiJ2gT9+fJ6qgvqICO0hXJIliqCVbVk
UHo65QW4YnLhTkpCYj2n3HHAYqlc2eUcspEjS5w/x8IhPDX9zJxdQ/vltJhP0uXrsk5dK06C0XwY
cweTWJMnzZXLtM53qpLWmk1s6UEfFT+ZGLAYIHw0i9e2ir74NFNzZq6BkQNu2se8YG6cD09lZdIe
bPQwUUjPsLR0Ta0JlT7aJ2XhiQoY0bQIAQ5ze5QsGBv8cUDBWm6ueGRcsMLcqXGFAYbRG/uS6Prg
xlVPVasN6mkMUsg8jObrnKEXOiSUOVOQ9fqEqlDkOZbujyxz0TA9FkV+EOlUEimt/H7pFGv1oWtf
OwMV70i8qsr4KLMbAV0xI1eglqxLN0M50jbF1mV7XhtUAgtWNxugi6lpbJhebpQUCsgu6yzilLve
+awqlOEyeMHxKY0Ht7QTb0p2UrRTzJzM5n2b35TaU5lUR1HfKiZileK1iuMLMIdRDVMaQAaj9qL4
jhZ5E5J7SZ+uwHAZgHMcc3iyNyrDLkf8mP+SHFgZ/zXNVUJyO/MckB6WZXOsKjgIAFkU60mu7lX5
HVzpABzUFNINuNRUjnD46LBJ8BDWfpSNQ5ZcRwDGFMxwx6nH4FIW5Bh0BYMm+l9S0HUY+NHe7OLJ
BMWdeJn1S5HtUCFL00MFWqKy/nBm2ddRz2gsfQ+gcWDXwy5GJbSOsqupmx8lRXfTuHwYwMdXVDfz
uJuamBYaUDmQRskA7BrLL1ubSF8PngzDV7JATm8Mrnp69iQZwIcoNwIAdzXdjcNtm1zPqFOjuwEp
0sQDUMJnvbjqm47UHZSjnJ6oU+xqlXGtOw+SpQBG5Jm3ZSjeqzlM9SKI0pcJE+Ht+5T2ly0mXsFZ
elFL/bPegZbQkWQ/6qZQk6qcAPt4lwHWm4O0Kp1nkukR8hPEZPxZFDHhtY1uOLp3cQaz4DSRhqvS
KffCES99M16ONTvqWf3gKLeJUhNZZMFcfURWdaiK+pfV6W4BMsRpQqnNlIKqeIhzfiOarwH/dsxG
AnFDvwCMqSpt+B+GGgs0s0rnKOXKnZNZ+y4Wu2xEgIi6ama2j31cE2O+GS2ZShUU6nCRlba4LgF+
TC1M2fdRd1SLErTU+evIHMoiFhZt4cZKEcARUhZfNiVQUSjDthZ/mifh1lWQs/IeOPbAQSto6AKD
1ySd7nmPbpsDVRWRXpXmhFsaH0XV0Sxvd5mFAlX+lCu3GeBNzITPqsnUMDKjUh7zFmVNmSawgjm5
4xqavDfZcLThgjolqLov3bwwgCYd1Ma1nQODXk+j3TbFbSHts/mr6LN92kU7Y7rSEOewiV3z4b41
/M7AmH9BdTV1tRpafW201+S3yAYAHEPVrUBwMtYE0B7HQvEN+J9c9jr9l2D71nozssSvCpuoQveH
sqKV+p40911+k0ohXgGiA4vW30ZQKJumCyNKvbjOXd7AHVoRAbml35WSZylwCXK7t1p/0t+yPqKA
WtCsf5HVX0r6DnFUaqXcG4uLqbHhUPcWbl/r2dpboTo4f2id2cRSMLQ5O1SfXqtp3HfRSynCxNyn
bR+k9X7Gq98nLjds0iofjQ7nk+VErhYI+mMXgVsKz1+XHqvpkcmMMONRSlSvLsCuZbmaiDxhyxRk
nN7UpCAJH6iWwIViTxO7eTU0gYMb/Fk2nrW2dJmq0CYORyn1csvaqTmnXL5PBBLJpvCbrHrVIt01
MVeg9/Ihi02c6rEemKfEe4m37jyVblNHMFyNcva5oFQbbFs77hXBLrPGuJcWTKnzrsG6LTXEsNmu
HODuwfChKNd5VOPKXQjtTasLV9EBB0RCOcCtVrukbu/BWeMOdeXKTuFmfN+XFq5k41fDCHWSe8CO
XCcWodlptBgvLelYyNEhc9zKPoip9+CggpZ/1jBrFaQQkkgJF+hyQMOS49Wo3/QypUWK7r8Q7mih
r6Gjujr5Wv6mpQhBUAMEOs+b4cEMxkKp5IThlqdJtJNsB8Xb0Y2T67ETrtLhJzfTMrhGbI1dOMJ2
IcV2mBEMoJFFVAkaZosIXXkx1u/xIPwJIN+BNR6G83d1aRwkyd7bzR2eHslR3SkpXR3asUmSBFqK
eHuaEfm81FpJS7wIcZrRooJ+YHc5FtNuzFo/G/htaz3oUedivBsuFizNkGfjVezOcQ69JO6XwKFV
XeVqcuTa1nTTA4NnxM6+EGyXlukDpkaPmi3tnSTx6lENFaVzwWQNvHNENf2xL1QvG+N3iCmGqWkD
RPKMietgiucrQPLQ/VBiN++soI/1mmZgoVbQrRlt667XIkzpjmSas12rIhGsx+sEn816aa+qETDN
g/BiExNbPcSHrGBAqKOmLwxdLjEYPgYFQm1Cs8NkdJYtX55AI2mB8LAZ8ZlPFjyNPX8lQEFkyVOE
YXkZNi/sw4SerYOO9Sxe7UagiX3XzTo8IieOAKMFNkfNClRMAj6izQ959XqQt7L8JQH9IUFdjx1N
dsRNp0C2IR8SG/gTbTfuSu8340N/iQm5h838ZiPVWNOiGG0HmPmIFQc6eNlLE+TBgmnKr6urZLtS
f341nLgJWiSoPCx/P8n4KwS5M7hWUS/Zd2+lnwfz5cKNUPklHY7/nXbqPxV07XuxVbYf82bSOcdi
Jrp2tt64zEBXK94szSyp5t+H9r3OKtOvIxVx/PJRoHrCmcn8CNbpgl9KXk/5PaPcLR8S+RYzEdnr
5tDT+fz0e/F1wp8ZVqdqWLz3R5Av7ZSdvuDSpAn4biwN5j1kBVtWc7b8fLKzq2pij2EQ3mXo2+st
kFLyYWivmnH0f87w/0Nd4fvTVin+lIHCAy1boN/euzdjNxP+iYgqjC91H/wMdyhDbxR/z9YUMNkA
sCFUkQCJ/dM6OYACWlQCXJHu55B7mBrbS4F+3Kywnb0F3+usa3labOvjwLEOhNiDpSqKS37sgTIT
3nTU9hvbeO6rLMwYYV4D6i0YmP7zq5x8VPXJjptQmOwXfBc67JejXgAREJGyUNy0fzQAdm7fUB4j
jVJfdByjM0sGMrU+pES8YRb4Zw3Y726jAnjOjjDxDOEkDC39PS4TO70qGZleIwktnzi7ykf7s9+C
f6x4p/7lB05XWVmrPpuznHZGjUrcCDo7vN4kX6pxbUmlB5PMXu4Ox/YCuuF9RRxXvP98AJg+POMg
FlZRyAJiul+zVidgqr3JWV9C8hBgKGd8VrhBUzsnVo6wz/FqxMlAgy8PU7N4DtBEKNUHBl1o3DxC
YoEaicD51ERhsj9nnU1KC8MOlTwh3UQqokZUAYy6QKBgRzgtnBQDd79jI67CK15HAD832N6PaoJE
dSNfQg4EbGJPRjddZZYcgMLzoAl5z5M3FCd2E+d7ZWyDHpK8UMSp2F0V7WXliyHDmzPLHfAb1QL5
a61c83kOkERfW0XxoqaPQ2shSDddoHaX0cQ2Y2GKSi6EEgA8yW+1fjpEZhdaFY+BHZl9gN6DuL4x
a/uBy28Ys/drB4HBzG919lQjP2HsuazxQst4eDNtJxbQa4cxY/buZA8yGFqHuSAyHv6kzTFAUCJ9
MoO4Sa9t1aAq4gmpEBetjBZA89mWyq5RLDc2cmS1t3U8wAIQVTeZp89Q68IQkV2+SKp1MQL9Eccf
SOSoPbwLJNqR0tIZ4AlTv9Qy+wCmBs8YL1h00BIdpKevKig+gEe8sKSCTMknrhfwtFaQgmrQQB0o
K6FkCmqSzqk9UATtANClABS7mOVGCnLMWhTMkmMFUSWmJZRLswumVVfRnh2uUnk8jqZGIoGCozK4
CuNk1L4gkeyb2Jpi5LCP/Mgw06ZL2c0AuC42xOXSMk2CiMfKPBW5QA5703qHWED2dbK2F/JzOklA
b7zp6eBbkvrcNY9a3BxL/jxn95FxP2jcBw8UyXnhdnpxqdcm4Uw79CwHu8Njw3RqgxDDaVjAYI9d
miIEHVCrUBH1Yuob8EOj2eKYOAvwPL1L63ps0WHGF0riaCDPvri2jpifIO+dyz+Kq4FshRBn36DT
5VZPgp3NiQmwRYPwSD1Eh4aio3Tk4eBipAmDBGyTsfdsBR9aJouwG5h0/qIidlRpsDlKN6G06zzZ
K332qoFLF4MLfvr63/HU/OMaTxZbu8YaI6PyVDWhHF1WLPcUQMG0rZm9cyHK6Ret3N+gSVrCWtGE
0IaClIRJI+fmZxd7ttlyusTKKnrO25bJ2DQ9yN9aV6aWnxzUa1xlKi6bfQ5CuK1Bt62vWllGljoz
GKSKJjTLY2Rd9exz45vOvtvfZ7NuRUcVZJsGsJugQaz43UzGsL2Gm0+87qH/Jb/ke5A0gsysftX4
cXv24OzTfLL6qgs46pJUTAI7Kg8PnXrM7dEzomojxFvMax05nxybsUoHUqmtJLhMhCbzZTelNB8B
fzP2mrRFNPIfDMTCdVpoRv7iBsBjk0Z9py63aqI9qFUCeOaWcCQ7vedkECTWPhN3q5Nz3ka+V119
nzUXvNXbuQljKd1ZWk8kPMgbZnJ+D7/XWGU5UWxLkOxRGoAmmscZ/NuICiC4DFLUy4iAFudurpAI
1MFWDrD1bcvfT1I5qKDrhWZPTahFKZFQEKvZFsD1XJwMpeF/H9pioydLpBgeU+sEh9Z4Filup4vF
1+MFvRzutiESZ79HUxRwtUBl6S8ec2Axrdmo2iac9IPMUmBUt/zg+bfre4n1jS6nzIECQbM8JstU
mvCRj2LzeoKWYtAGggfd7mfrOGscJyuubrGdlv3UafgowcPE6mnaFijkXjrJBmL8d4/3r5t8stDK
0nuZA1NsYKHW5yi6ktSXqHzFgnyvUMVrg8SPL9jVJvLvbGR9suzK+M3ZiITVYEc1BeO+aEo6qCbm
dY4yXkki1CpNNfa0QrrvtkRw1LPu+WTplf3HJoTi+6xfDlPxy8Rt6PCZ+vWOHcyUCH/BnjjUVEjY
e/EOhcxddjHdigtARI41UMibEgZnHfbJ71ldFkdhSc0dPBdmHsjSY9p/AftJfzanTQte7O3kRiqq
nhii+/3RMjUgP9SBVsXtqQ1SFXEQ6PFuGPCKT+afCOXks1bBg5ybVmexYfEBxvPoyxBNKK+SV4mK
Yx5ml4y2NwBMvWzhwNQNd2CsIgq0/NJejDBosw6N5M0wuKtJo5urmdtknd+UH2b7CsYuKjt9KFWP
llDRnpO8FhIEbJlqidBN1IklXfN0og0So66GiXA5mK14Y5O2fusqFMmLauwTvV5+60fnPEr51ozR
xgJrdrI+lcts7rEZSXFnxrexseU+thZY+anYihS9UbDAMi+mAhaqLna1zE9hFPkoP21T9i9284PD
WkhbTi25TpRY4osv1llMG0ch8fBajm9ZclOoGdm4Nht301y5KbnEzIBp4/Pi/eznt+11eZVeJRdm
mL2Vl/Uh9izMimzs6daay5afXNUucaxERLiqtnHModtsG7d9/vjzh20d28rn1AkySnQ8sEZ3a/Ab
sPf//P+/9Q0rd8NafZRqtribeCQqu2PFlbP1DVs+zVx5GAfNnCI2cTjpXnquX5bgSSfKAYGAW12V
D/+nmPDboZkrxyJxDnQP7/BkSW+8eJhGtmFtW4ey8gZTOrbQBcahTBEIFdDp1arI//lc1I3bsx7E
6FJLZbzBRyysoFCB7m7B4NF4kWejizB5DZ100n0WwAujZnLVPiIAPWgmcjH5XtLJ/wKmtTiIH67z
Wu+d5S2zOoy8IAE0D8Plvw4Ro9mP7WZMdT5D/z5Ba+U6lJRDVEfAdZTuQtKNpvUO7NJUO9i7Jcz5
eas3rsCa57KVldZmGhZD0xKTOY8CSguqeP55kcXm/t49aG6jlYy6w5qyhUOUSEtG5CmaWYN840ON
PgCKuhm6xjUj9ehMjvfzgsvF/WnB1SVIcVZp7YxN2PEnu/5SUK9sFVS8QAD580Lnt+/7y1aXwaxb
uxAqFpqKLwntPIdD3WazxH4+DP33Kuu2XSb3legt7B/adjvhMq/eTaCqVXfNRofifB4LUd1/Tmrd
rqtNw4HUO+w82zdvaIbbB0BHgti1PCMQDcnvqxeQjGyc1vlQ93vRlcEbxpBmMqSj0GNq902wYC0X
BOtWRvkfYr3vdVbPJARZZMB+cFhSTNgTaCVnd97PNkldB59XouR8APgfZIxu/Kre/mwo573m99qr
51JL8khyEqSzoNdD3f19sv5vQdT3CoupnjzIqVYA1lXjMess1RUooibR1nzcf3jLvtdYP5h1rwoz
wQ4u3VzZy3xbIiwA45m/jF5hDFLf2LaNi/z7oTj5KEPtxvH/kfYd25HjSpRfxHPoQBJb2rRKeVMb
HkmloveeXz+XejOd2RA78abfphZVdTIIICIQCHPvOGHbQOq074IK07uT3TflvjEerx/Q6qg9Slgi
ED+Bpwewnr/vX2bUfUjHbHkJtAfRSYAJYi3z/cpN44qviHDg7h1xX71UG9/hRVPr6nEWzm4sOF27
REsQoGKGFnONcdTx3lbrruosgolDlILMLfqw4Kp29ba/Hc1H4I4994iBFQvdRXepxQNS/QeDO4tk
3HBbACanCFOs6mGy0D7SWJUFcKzeCh6BFrVQZW0tNLLxVrp+WZ/FMk55yoAUHfZYqeoR97g4FLQL
ud/Fao7OLJ7p5z3zlyS6OO4L9QziKjAapFwO2hFYgz2iYMwHAgIN3CgdcCk0K3YxjrJTOwvwV/Bp
N81t7fHc53qwdP4I5nGT50PRqAQfoRenWdi35JWiIz8rt36vcrZ2VYdUNCFS8LvTH5xT9ZDIeipC
TUMfZTf5pMyTI5WcqHzV5i+EMK5Sq4WiBgwPbN6QrLAfzM44CCn1RCmxr5+ftKopF6IYmw8zQIAL
i4Lq7S4ce4fEyZbGihUI91mJufNxtA35VCDZk1CZl35cPbcL4YzNq0WsVo2MFHh4UD4DgLL/pvvq
K/vStuUfH0FtcSs9IeUR2BrHqfJOkfEEgd73JNAhWBJvxhY1PEgd/nC2dtU0LlbH2n7vo8t1xtbO
eey2EwALANce+x9UfsLjeMG5x1T5IZcqE01yW01JOaq6flddfADjBWpNlzohxCrjbXAvHSJnNBOM
nqILa2mZCbjJ+PUc5Vkgm8VoOzWlHd78B/WuRo3Bzk+FFX2JKMEe2mfBA57UU1gefIturm81x140
xv57KsZEnLDTWv80hAGATt4zdJuKCoc4cj1ndbHA5cgvvB0ob6RKVbHAaRfeKp/oXJM+g3vVKl1Q
hz2VGzQ2H9t3tEp7MkBQmm29Q59bYPNOdtGcH0734jOUv39G7EdAIF1KtHIOOig1ffYHTysAW5Dl
yJbNThRzFr5epb2QyHikIhp1o1lUaXzt3kF7dTe+GPZ0Qny1xKmofAtvvMopb5GMZ9KUhPbxclsb
2utQ5m40vNHi2Y/fMxpawfyvgI30iyUyzghgwk2jLQHItGve89+pDdJkXNPRb9kWTQBVcjzvugv6
Tr/KII0wGOOUxNjo9BbiaClZgFu2hSG3k1ziOIFvWOCfuvKXHPaCRgv9VKPevQR1oG191PdJZBl/
yOeIu3kCd4x267u6B2jN144iwKM79GEgqzqayJlxlrz+tlLP38LYqS+FkiylONJlHJEc+q1kSpgP
zPcARzMVa3wqBG4n3boanWUyJjsk0WzIWYhcwjIlN0pm5D/XVLTr4aD5j9Hwed0V/YMPPMtjbHM2
ItmI4wgX6sPglLeSGThGfuhiQCMapmjHTo05IxCOZSYXm2sxwmtHzRhpjTFgdN3hqAt0COX9bYk+
Is7qeCIYo5wV9PgGi6eVvRkVGESWna3fjDsJTJT5r/xJvfn/ZNz73kg0aZw3lLFLv6i6QK+gNEuV
XnbgCICgiemKG6DWWt3mv1DT5Yiu7SMTHcwJTRMQckCi2B6m/FDGoVUT1PUIwCA1a0hzJygFSwLg
jT57NHtLMbZ0faNX9/m7kk6BOf4DhVkkwpyKAdJ/QnQvx78NtM5dF7CKx4e5QNTq/yNhsZuLqywN
jLzJVXh0inq94bXbVDJhkEv7g2/XjujSu/Re+FPvcsBP2iond746bX0pnnF/IQhFxbpAiLv0kizT
1hFyHprLJ8Vcf9WeF8oGJc2cYAAacSbeQhTZZ8wOIcFX9HaMKSgUEJH2iCzEDImNSQsQ8irvEgF5
Ae8Zvx6MXXwG4/uomAJx/LutyvU93R1+RU77Mt8kj5Wrtmb8xa3cclSIrb+ITdSOSrU8IiJTQzxG
98FdF3vUWtjsq9vqAW3L89t1reLJZJwfIFXCjCzNXBIFraKO6S2RRwKx7mAvNnL5hgvFBR6bGOcz
ZPQufc2B+veWONnXfwaUsbDfmmqhV3D44N1eqxf2hVzG9QmY4tN0GA1qkdsGyRAxBu5XpdjXd5An
hfF2dZuKTVugthDISzvhFwUgaA5J16XwzI8tyUx4FoRh8L2J8S0gtjbag77D+AqXkY+nEYyb6TRR
D0IfWqh0sR3Okyl0xOUsZtVfX5wM40v8elT0aYSMGVOsmCYCQyq4GpWbaDvYdBe9itwGc86q2OpM
JSVVI1aoGcwB6kt7gD5dXxJHC9hiC+Y7B2SOoAUghgPO3QOoGMwKXbXXpaxH9eeNY+sssSyPfRZj
GYrZOb4nO/pL6GICAFQu2S2QyQaTl6nhbRzjINBrPbQDAu2DpH0kYWW1Gq9yxnO0+vIJF/5BmWkC
SDhoQ/WnuDGe5afKWgrdupcGyNFGNu+dwhXIOAZERKA0KSFwAQ5Zhm4WMsR2F93KtryJuIioPAeo
My5CFwnpysWk4m39SF+K2ax+jR/xR/VJ7iqAsBSn9iuqPTS8c9Rl+eEfcdGFujBxUS0ZQzi3qOMO
pYW+eQeNcPmDkKEx2aRHkAf4Zn+nq6a4D2zl9rpshWcRjB8hOfjIYwrZwDBy1Mlry+dG9mIZeABF
brXJO42JWcSCFcogQWrJe1DjVgU7hgR4gsZ4SKryeYEBDIfZzsI/YbovlfA1BBgX+WrRJK4YjTOX
n6mPAQbsiaNEiZ1gDFbLNadaxvaU515Oveur4i2KcVyRn2SBIcALG/MmCTS70ByMAHJCyeVHrpya
wWRo0YVRCcISB0wZRqdywQLVjDm2sV3OgjmR58iYgBFA7etL42kpy5dDkrTT0yXF1qBcTTKrfqsf
op1g6ShXR7fSO9ji7kJAYnC2lGeNLNneILS1mi97iuHRZ/TtolYIyhQT3S7AmNrx28nXz5AAHhTg
9OC1ZKw/opJMyggerYuHzQSGBQzlu3PCS/n8w36e5TBWTwBMnrQ6DED1gDEBxGcXc6QYqCk2BiC7
gAl6U46AWnCASPEvQ8mzbNbw6641ch/XEcGbVjDVHDi/aMRCugAjJrJZH4c9VyZvXxmDp1od6glo
teBVZzcBZN5jBNS31mydHvP79vAgmgZmIng+bj2WOC+VMck5yvsC+JRIdH1iIMMimy5xkMRE2hQI
F74piyZXY9fvxL9EKoyBAosjMkYCDRpdOdnMnwAzAv8rHiWowgId2BoeS34leH2dxpJ4UsEgwxIq
NCiT9kKAaDbe9jZqNk7ihCdtq52mw/jE7yNdX+NZHHMp120EhF0ffehiPG38RrLV8oXjcHgrYgwx
zXqfjkslath1qVlp5lJ7qvegkR3s/Cbep3f/8uTOq2JsEkAYUREpWJXqoaVNtgZPl6z+Q7cKzK9k
b9MDACVaXqJy3TDOQhljVJAU7ZQCJxfMmleXldkrmIUSZef6fi729fPaOIth7K+akpZMA8T4vrYd
cM8SKXdnXPVFVALnhVghAo/rInlKwtgeOMh1HzwwzSERqBlLv7Th93UBawGMIWrgssbk/MJY+vfQ
UCwaPVCzCqCOEtBti3eZ3KszJhKBA3Bd0Gqm81ISoxm0k6kg1TnSRzsEFNls1reZM26A0F//AdOB
Oz3UyEZ6vCwDb4GMbgSTSnuxhdiojs1aBxFO99rHKHE9/4/rY7SjALZULyQQ1AC3crjpgwPwUjTB
BK6uFGCCYLALuwF4evbKa9dafbRcbi2jJU1SKHVIIHq54LXvAX4ptpYWf9nFBFdiIlfGe/uvdqSB
SxDjOgQB8A+OL1EvAR8yQHMUYDCF0kEEIouEarckPychsBqeW+CIjcNdjOd6FPGqL2tF2kvpjPeU
1FiutaFpgRwTv6WDYhlFtwEMnTkDIryWcCMDszptAbIFUAfJ/+Ic9ppnvRTPmA06nytwEmDxXYiZ
gzEGk1b5BrZEr5wHuyl2vnjQyWuVH9P5NsgHs244G7AIYH3R5Qcw1tSDG5GA+hows8F9T1AqvQ91
zgNjNSOC0eGF8FYmRGPj1YbScUzLCIscAQ+mN+XDAEYwEj3GiXjQIurEob5JiOq2Gu/mWi74n8s7
i5b/7pairBVrXU1bXCPDc+eNmyWySu/VDW9YZX0fz4KWg754GheYbDZyIwGcvQyfXgBgKXgNJg4n
87qBXuwko61+lc99BiiaA5lDS/DfI+NRRHexFBA3GIkjqOVeCb4S0MkZYICvm5sAYPpRyWsuWNda
HYzb6NNQ8cffF6tWSSXmIPvErk6O8JG6hZV4PVIbiuV/RA+h96+s5C957OwR0bN0AsFge5g16RCo
zUatn7Sk34TTU9L2jjQnm6bHoEJXWlP7KgBEYuBhZq+f7/kTmByzHvWD2okZ7ARdhN1g6/Wtngb2
9YXyhDDaKuklKMsDGKMQidbsvxWYeQZfFOcGXU7np02cl8KoKpCScgIqyvYgjfkeU7y2FIF6yUer
XfZQo94cT4njj7N7fW3y8vHXxDK6WwH1URANmOJSbAJrT3mrRICns5aqwROwrd38prqlz8B8nzJr
cic7dYZ9t9Gc69/B2+Pl3y8MdUyNSc9B5HsQe7AmzLHl+4JFC56lLuHAtdUyfnXyR6qEdLlKAQCV
SoNVIoPai4eK1uZCM1MlwBqVso1IgIEmbZU0NXPEs1Xzp/KRAqIKCLF438QxW5YwkKiYhPd1fFPu
vwviIZPAd2r3gLZaCm+FQ6XHMsNMvN6ZlL42YGG/vvO8LWECGznARF8kwITQw23pWXsMR8NM2+cx
h85B8HVpq+1XhnRWc8ZJFRmIduUB4gaNOLQeAHo2PCvSRsv2lbFgAr4oHag0jM9R4J7+ostXTp8t
jOnUH8dBguwJ13oxAppM+Ro1yU17YpUpOMTRRTOkJkizrGYqXkBguQFDo9cPxfb6Lqx+yELsrano
jf/BZ9qPCdWaSG0PdVWYYKYEaxp3MpQngzlXJYqpHBUyvNamPvSPYKF0fMBTbJYHdvV7MNClw8sl
8EQyZ6u0glQkIZYVVietfxDDt+vbtn7RnveNbYqvo0ILhVxqD2jqzwDmaItO4xm9o76BKOR2ALKl
Fd8lvGjlWy9+6M2FWPaW6WgSJCVK44ASeYimo5YA9KRMrJgIlhaiB/OJEoCs9TsdqJjkq+gxF6Bb
IpA6dMyw5EDZbGbAY6AFXcTLNa9UZwAmbqs8KLJgjcpzB0BjonvgYTIHQzLHcjLVFLgmiWFnfWmH
SQWIkicxhvcRG5tqqV3WlSWlwL5VezfXuk2K3y6BBONrOwGBekPRkjoGTpDRbRjKyF8RN1bHbQRM
1kEBcqZqUh1duJVkjUK0z8LckeEIs6612hR/h+ClArCgOqc2sO7QQAIi1gxpxeEwg3xUz9ED0CXA
IEVduUH8b0gPBh7+AJcl8q5IP1vty5cDS5xusRq/CdDNhFTkcBPP6nZQwf3SJFbm4wca1ZqF/K7Q
nlPhBfTTZh6hIbMZ0FYL4Ev9bjTil7lyRUUBqdBNkWyM7lRMdtKDuVa5Gyrk/yTRTTEpngE0sWgq
a2yA4Qo0HhG9EsDwowM2pS2LJ1nPnArjBkYlAEqrMVNlxnMNXQ7IdAuFUwkAwyzAUwTK1qh/jOPJ
FIvSy8mHgJY3valMQh4K8N+S6qWUfoFNrzWl5kFW3spIMQE7B5yX7JgHtSn3QDkqSlcRkb3DzLeR
qlZH7wYj+BDVrQ8M1WGUPUn6kCNgYcaFfd1EVrufDEU0ZFWhqk7Y7vmxiro+G6Cr1ZQ+JtEubE9K
HluxAgivVDNrpfZy4zMbMCuWgLj9dwYaagm2FM6zO4QxEPJAg5xCk4r51jfao+5/KQDg7oEki6FQ
AMHMBe9KWL0ALz6Z8VQBYEvFpIKn8o9Nuks2ZC8AcNICjuYgm9lv6QkpH24ma7npf9j0hVDGV9HO
kIak/BY6OaH1WHnUTe3sWDqTWz323lMO1ENOiLfuv85C2cTnEEpTXeYQOiHFqz2ry0QqcTpbRMNd
dhp+TxtefoQrkvFdmhonOZ0gsuyscjsc686Mdgkwj80ENIIEiM8WQEk317WQK5UJmStF1CYM3rTo
nrRnGymSjbTPLN3JtoY7PvFh+FfDx4uNXVTsInzM87nWihGr1AE8GUmvPpFN4HPwzo+jqcpyAV6I
SVUdWM2LGOVh+oPSO8h5zcKrM6RiJGvC4PaGVz7m7iQTGJPeMKoowk5WjvKpuMD53As30g105rt5
KDhxMz+ri1RBUwWwIE0GiNrfFzkLYlkEQIr5blQCPpHXAy+yAzo9PDqqycLjv9GVC3ms+acTJUMO
eTKqq6ENsnHFBX7tXrWFeVNPoGkFsQiXZmN1UMW4EMs4AK2KpE6tQfwlffYH2D4KPZqV7Ioj6soH
xUlsauMJIvB7xldzW2fBrBMArFDbazHWG0ymtsucpXge4r5x22VchXMfrOdlL2IXxhJLLShxnAiZ
ahvEao/l4uSsCBg18U24aT1McN1wK1mrT4oLmYw11rOsANcbd9AAKGQnuze+AhjIi17YibVkegCz
Gnq11R4DpBBLjpEuNvjDsV8IZ2w00uYG5HxYsFyFmMskZl7KnE1d9TYXIhibTJskaXwCm/QBhFvL
rZnWkzk3Kmcl3LNjXqtxXWBsLYWmNE5fwNskTlVYAK3WGxQF8xtwBFghmEdVbiC/vkAFtFqqqos6
OxcnJokgtQPY5HTgTOuSE6gI8sAjeN3y19XkLIVZXi9Uot8WiwUCulcLt2kOg2hKS08/Ry6kKm9J
jFczSJyGk4olFWJu6hMxdUN3aMJJqvKkML4MqaIsJA2kUPkZ8Xacf+nBw/VdW37ip36fd43xWxMo
JWe/ATNd3GwColjChMZcGZ2rQAAH6rbqR851gesG9ZdAtp8+kspAHyoIVMvbvn7JKGf2a73UIJ8F
MCHKNKVlijnMRc0nZ6lABzuAh5q6lzviBy8jvNouYVxIYxxiAhhE0sY4ospZwPCW7ur2JfCKbWAB
ZRC6wXEWvO1jnGHQznIrG8v2VQA4RCMDwoX/7YCWL7iISqZQNIxikdAYwNXvThreN9clcNSaLv9+
IQE1UzyMSuzZVHwpyaOQPwuJzpHxD97urAaMO5hLEIX2IoREomDGRu5UNLc1TdnOerxv1M+xnZB2
1d0EuEyRf18gJwrGno0W+G5W/iuUxks1YfxF2itATJQQ6i1KOW6B1Z4eW7MBBLhZ3oBnyQNRyBS6
/9s+M+4jImqg+zI8YjZ8KGqKVq4nHeww14XwFJJxIPWs17QiEKIiSaEpoZXz2Eg5R2l8o9de6Esn
iXnXdjhKsW7tKA3NCUQWRdOZHdIEHabuG9X3BrE2czAZJ0Nm5fMGk8ouRX+PPPxv2muwBO5NWWta
m2PBIEvYq+hfldEgiUjz32zrAoisyiIF4NvfbaSSMJFXywPKafNbBq6O2ej/lXacJTB23vaBjGY9
SCjrxk5EpC/Fo5RFnHWsArEYwOz4fwthjH0eOyDZTT3if3eyVKBPjKEZh2YP5LPYVDC7tACxAUdp
p7qxk3rFvj82j7VH7cnTbR8xHq93e937nD+IcQxNU8ak0Eacn/E1RADR7hKzHnmtiesvrYt1MxZf
KK2fopsA2cutuBvtaL80nC3joxUQEBFq8bHrVyc1LpM1zM0HlulC1pfHXQ0EMFOipmjFt+N2gYQ1
3nSn+tTvitfwZnZGoO2eAjf4V7MFl1/A3Ia+rutz3OILivwlVV1h/j33xBQxzCkAcg7gv1Pw0qPZ
odJPIC2DHYO/oQw2kf9Je+35ugWtu43zK15mTEguhZHEAT6mAYC1HYlOBsIRyU2+Fn7HyUbGcKDg
qgHpIq/8tNpseLkPjG0VRQiYixmie1fBzJWUmxQEe0dx2zpIl9+2loEovzL9e95jaVW5L9bMWFsV
l3VaL2l6tfqcMWeVti3g07fXd5YnhLEgtALLQ0EhJACvW6ifymyhY+H0LKirVf2Lhy2jzUXbhLKx
PItyebbjWNnR1jiOcnTnp+HLAFzsqkaDeBfcUDAo16Sz9OQ9DVoriA59iBFMcDc+y3XxAhRQ4PqW
j6H8R4xDJxryTeK/+WQzSH/8QHYGERwd5FZvP8S5Nas2xQ/h3kDWXGrKG0N8kqvOAw3IBkRgaJb+
nVf5v4pVLpbKmo0qop0wwwXXOMH95MgoQ4CN6CM1hTsQeSB5kHvk7foZfvM//wj8L2Qy1lGiA6cB
jRZe1ZZu+juy7zfTsfDwwN7jKzaaB340J/P0zbwRzBRdwMsrH1woC/PyPbGKU+/Ajd3BeEzJMjal
B5SBl9ziFYG+8YKufSdjSmGeG20tQw2MJ3UnPc5mdkws4Kl8xidArYPsHuJzJz/mYCRHYqd54X3B
IuDnByDqUGVNoQo7HJ8TVe4BMITXK2h++/xPysUWXNf0swTm+FuxHNVmwI0Ub/+TIEuR1ei2/wV+
0eprTz1LYg5dQ41arzpIEvagDfrGL+ofyb7G2PADWDgd7TOJTb2yDDfdCXxyFd5WMmepN3ofjSXE
Y5b60dj1p/IUuiom/asDeTc+/gtEhVVXdbFgxh+KQik22giJ+kMQWf4dCL2RsC68xPocOrSB4SpW
99yJFt46GQep5k1Szz1UBqxG6Xa2O4xRoM1cAkq6jnyk1cNseA/D9evuYqlMwEEHQemT6HtzsxnQ
p0sTNG1MWUXT92hpaHRDQtmXnI73YFxWc81AmGfGEHWT7FcQHJPfmvQnBQ1mUj6OArGvu6xVmgzj
YoXMU2PqxbJrMQC11Dtewd1IXbJ3y4dxM97pBCQ9Trw3Gqv1hC1vc5e9u7JEdl6tbVMl9MUWr3wU
B3Ohs6bi1PmPAX2K8fy4vkyymPsPYURSVRGJTfTaMsvUaqLls4yU4yDldkVxxdYOnSe0F/w2RtAs
gtRPjB4bLUUoifeOONk5QGd0Mv1Ogn1dhi99OkkozfU7JKwPCXjJRRJvKMi82hB5v3qw5/E9Mdwk
TVDEK21DLBxJkE29APxyJu3a8rEeEaQqx2/ytAnEAtVkltVkC+FTWesOCFtL4TGWDnQGEYjwJx+J
WaWPXb6vpXsdk7JS5V3fk/WA6rwnbJa784feSJbnUDMhB6xaGWiEkOf+k+8XXxngBogdJNd52d/1
9M6FXCYIAdlFFtQD5KZb+Q+cx138IFjfd2BjNicQulqchS4e+MrhK8xdoBuC5PcFDn/aGd64rSzM
bOwKIH3KAJTAFetcl7dquxfrYy4EUEjmigDNPqB3BVAPVp7Wjh8dpIEHT7buni4kMb5/0kaojo73
ULebLLyHNjpqB7HdbnCXu6WpP/NhrdbfYBcyGe8/U5Tb9XLxwwes0B0CdA9CIpA/4YSRuPX3PQi9
X65v6eqVcyGUcf7SWIhd3eIE404ytWFySuWYIuF+Xcp65xNRQT4lSxKYoBh3L4WBpqVVtcRvAwyi
sSiw82zqFa6w5R3e+pLOshgPX1PNiP2uRCiufjbdr4Ded2LEWdDqnXmxHsbrFbEi5VKD9cwJ0BR6
yQk7Xpx9XYTE5pGIkk2RUH6LIJgVfCdoc7l+KqsbBehL0DeAoMtQGHMqjVwd1BJnT+ixSz8L+lQk
nHfReqXxQgZjSJqehmPpz0sQhQN5I4doF3wByB2PhXiT3ulvOXA9+HQby/7/cEwXYhlbCkLgJ+YC
xIo7xe1Qxa0dfdd6XLq4VQeoEQl3k6JIYM/Ed1wk+9SorPxwwONysERLtkIr2vk2IIJ3tYk2qa3A
6ZdcvdkvxDH+1s/oPOg9nhfKGDri+KaUrSVpryTwzapurevqsX52OlEpyn2qpojMJsYlKZICRH9L
SmKLaaeX5kbfpA+hPd4RD1QLgN10IrfboIPwuuTvZMeP47uQzHilpkhSNUQx6Ru/vLr3DRBkH1vt
lP42nqujYTe24M0o6TYmeaKJA64RQKrhyev+F8+A1Uvn4lsY16VjUqCBTwF0ysMom2lvlb8b3HOD
7jQ22rHAD75BhgpU5Xy+k/Ur4UI248rifMkNjPIyFjk4oGxtRRt9XcDTHh2UO4LP9gkT55zNX/UK
FzIZ1xaMUh1HBvZeQ/uY5L9FYLvXhq/rJ7weqpylfA9oXBgOWix6WhBlOeHelq0czOtm5kVwDJip
uy+feINEq970Qh5jqP40k1qZF40aXmgP1QGT8PUl8SQwtlkOoYHeQh1gBxhJCuSFkPX9uoT1YuHF
IpS/e5tSFtomn2CQizrIGB5ZKDGlneBhdnT374qFF9IY153lXaZKIrZMvhtt1ap2sQ1OeW9EToU8
LUyY/+PqGHfTFXIntyk2MN4WN9EeACLfjAXJ7xbZGl6eZD3Cu1gd42JAB5/rZQmzbu3ejnKkvDGx
juFxvF48IzKHR39fHn3n+hpX/TdmEWVMaBqqxqKPS1M1BvNsYPi3f/EryZsK1ZbLbtMWmSPOPud+
/wc3ehbHnGAsFFIdTBC3zO0B72Nv7OLH/nH6KgKr+IUkGQoZeP8SS93onuSkjp7sBZvH/fEPXuz8
GczB1mPdtgb1F+BPzTPIkmLe+I9NjMCWTOb4jMRvYfEewev1BVQxNRVknYr4nVK88DCyGkhpHsLD
qF58K4LtFKzc8NM301PsohHVpWhb2YWbFCAMFogqS9EqUcO5ft7rWnbxEYxTmHQ9yaMaDjx5rrfd
jfa1jLWD4/HGeKW7zK6fuj1Ps5fd/HF3XohknIToS52Gg4eno+OxKks7LcQDKXkonMp3I8w1QYx2
yVhYowRYWxb4Tk0JQGO12tVRKMuq0EtFzUoTIJ6W/r4QiNWCmT5R4l0bepm494HTQTPR1HoCzsdo
NxEN/JL+ptUHM+oiEGwWpg7qFw3wXIVUeKL8Kw9V05/IHVTaoqXsyuheBvuxa9Aht+QZujxrboVG
pCQHJtAIGUZlolnZVmkMvtX7lvxGDGfp9EnsfpXwl0nmGcZeFURX1AuT9J1N29DxJzBSi8B/l0Bw
LB+1+CYmQLMAIXibOlX4pImHoRksgYRmi/6tSZmtuBncNqksoZ9ASK6Y1Ace0QQI/uhurAZrjAsn
AnB4V99kjWySEMDafuh0PTrIdcHYtFNh+810UpRnHB6a073OGLCHyN8STORkXi7BMo1hQ8PYGSTZ
muvcyuUAvQIAfE5CUKi/DfNt67+2Qutm7SmJ7hKlsY3G8CT5NZpLs5kMlJ0Fs65qp280sGPWqEtP
k5MsyITJZE0YuyLw8ICRabA6NAiaSZGitys1CW03iUru87DxIiWwwvKkipgHEmJMpFbULNUaiWZh
G+TSL8AMHCfQJDXdvmkja0DXgtom9oxJuLYFHkjxBKpNTQEgdv9aDDs0sW/7KN+T+QPMpKh3mGTo
HVnCB2a3rdZuCvohU2or5ddCa6/4sOLwPap+1XTA/EBklcZRjECrSQZT0xF6R7gq8m4bFNqhJclu
1jXTMA71GDua1JvKgMOQW8+XjNewAO5R2Z+ilLrG7G+7en5WhNkyktyKSlwCxTGJ862caE6kjs5c
6EBIR24KuSpaCl6piXYp1W7S1LeB4GboqWrFfRfVJh2cscQVEmKu6hTkz7pwohpaj8P6ppN1t4hS
mxSynTaFYwyYLq4xuDFL6PU8NjCFcQKcGSBtCFqxm3wbCnTb+DFIZxNXE3Yych4zotyy+jSmyfJF
BfHofQ23lobEFDSvrFBYQtVQLzBvTiq3ClBURQd7k9zNhNwnxk2QF3ZlyGY1FqD3xExfVFG370C0
UXoRBdiOcDKg6IbcAlIb5QzQzIvoTzM2GnjvqEHMwHiKJc2LAYFPsmejzPdK6ZtiWHhxrZhxcBJk
/KfkrZVzxMXIzEWwhrl+aum9EFhE9N1K+QjKk4Q0XgVkiKmyBuMXDYjTGB/xcCxBL69ODzSXdiKo
ZJEP36FT1SpgWzMGSJrEsNL5VClgGCLbOcyArHw7QWQl7ibjXUk+E+k5H9VtnbtyVzghEGQLwSQi
UIpq4KggTs99hJmNYfYqTIpoIKehmCGn6CQr/VNd4kUT1HAkMpo3gBtEYxWDKadEC5cxYYCwUBvM
YFYmgd11tocSlWPd9aMcD7AdGSpL1N59LDQ2YifoI1fJp93CEyyrx8oPXEKDXa83dqx+Bt1kg4wb
ZmMGY/WYwlqjwL/NjOGoz6i4i9JRyu9V4SUqqFnIeE5OIIZpZUuhz1NqIPmZmcAy2uh1bZMmt6dY
suaJ2EEBw+xjwBPrmluH5bGT8Spq76c528ix4XFuuNWX9sV1w1zuqjZpyJPhFtAfenhG+CtTPEaO
cSu9UAdbZzcYYkhO2W2GE+ODzC4X6LVLiAnj8jKN50DEbbe0NpJ+sIIGk8aY5cjHpdXxS9OcrEeW
MD2G/rtCIl7Qutym1+Qzr0N1IpWkTv/3hbYkAKR9iCbjyv7u4HvhtcSvj7hcbDfzItTKNBA6FfKa
P8voBoivEJTPnv6Rnmpwnus3PvxXYVFMPqtuYi+TSR+y4cofDWCNuRhh67tPdEop3IrKMrwTv41a
On9nCOB0NqkND/vZ2fl9vYTsvHaBZW0/9/ovaeybcWiBXjcFeCCMsEmqK3adP3ZA86ilN0F9k6eM
09C6/kg1zgLZR2MzdY0WYnnGkX7C2L3ISZ66N/+kOP1T/sVNpy8R07UFMtFiFc2TJCSQJ+5k8JkE
mHhAPQSPLksTXLKDUs9e+8V76Cm8fWUiRr9psnr0sa9p4lsp/RXJ8O+z7FQgz26C6kZtBTMyRLPH
KFgUddu2V+6VHLjgya8YvNpN+pkqw1ZRBE8vWifVW3PCKDHQKjZjFGznBJ3aaEaQQpwUkPAxeOBF
BBBWVeXIxkkOvoh0l4kZbgvi5lVpa7PkAAfYvO6o1sPi81ky0apfZIC3WdIakzx5mXIUAaaRKLlz
Xcp6ovtCZRh32ANRpEATNHQ0AcS1iOe53nmahDlU9cMQPjvjI2pLhF2fSBtyVrgOanEhm/GFcZqJ
UdNCfUZ6UnUVVa7UHMAclgNLsu5QgRwwaaXJphHxRK9fAufNZbygEopD0i2JiaLA01koLcCnuWOe
W5Lwf0i7suXIcSv7K45+p4ckuE7YfuCWu7bUUqoXhlRScd93fv0cqNutFJJOlHscHeHoUEuXAC4u
7nrOUcQgmyF126Q5Xt5reTEzd7JexhYCJaXIOxl7naJ1uZ0VJOGHXdCYtiz8FPEOGdDCHuOeowE6
4vFYCbnTteJWEsiVPgLEfjik2bNZgdO6eOjnJxVK2gBMKtQxsFEETqiU9tjxcpu8j6ZbeRKW5rhU
Ahnx0bq+IvJNrqD3Ld7k8Kwu785y1P25O+y8cNyKet1oH/EvRlg1u/ruO+Kzjq4yC8nTA/Dj0hUX
lJxzyz76Y05WN6YhEZMRt4zEuO3DN9IDr1LnsZDxTv4D2OFEjJkSBPe4Z/skBRtu8W1Ew5o23Cfh
0yQ9F6SzVMxTCZ3kkhDNm/oDQRiZIBysSO/1YugB0NuaBYzhB1YV3HVmjICDjgDTcV43U6pD4kse
5zw4VpZt8CsNUovlgG+O97OnesAHsWd11T7pbop0LtosDvl31c4cTbd4Y2a8U2FsHyFyHQYzVIGM
nglAqvLQ8yYzOBbgw285OZEobdqA0Kcy3tBmjl/lNOOthDFxczPn41RSE5eLrmB69VS4isLJs3Ku
KDsEmJmNVqUZ3kMlM20zvR7Mxz5/G4vSuawSy4sxZQAaAbQGzRNfTUGIfl4hEwI03frXOXmNi3nt
m4RDeLh8MJ9CGCMJjvbKjysgHTXk2S87b+wQXQ9A+EB2JUerJ4mQgtNrjvVZ9mQ+pTJWbo4FYaoy
AUTZSOyY3QOBtP/X5rFAp6lelzMJICFNvhvKYMn+1ld43df/wQP8cx0G4wHmoplrKog/Uab4vb6H
oXhENRrQb8ttvOVVKZYz/MiU/qEShvxVJRq9DDGfEKL/3D9oc+v5YQvu3mBl9sAnKX8GSWL7eDHS
6keQvEgIGS9v6n94ND7lM65gKA2ZXMWQn+8HdzDt+qi+0oImcmO1pWL8wwYJMx9rmC7r3PH9FMsY
qMiP0zYXsc2N+zGJCvA80x23skdT/zxryLkR7IBfMyhV3ow0HS2OyHEYbjm+TV3llAK8CGStdJAl
C8ifXd5azmU3GMsVgYtGzSVc9r46CMNNCQckUHnV9sXezBP1YSxKIfdBVww4vtgAjbo5Wx3ar9r5
vQJ4QQWQ/hgzWPFUekLGm2Cif/nSCTJmplVJOJAZ11FEDjLqbxU0u2bJa4brX4a8MY1FYaYMRiuo
jIGN+3pLOiONBB8AufsZMCNBcK2EgZuZwCRB9JAYPKDKRX05kcacnKEC83vqIS1sZaBEJVep8ZzM
tVUkd12suRqyhRrgqi6ry6IBPRHKnKSpSBXa2mJMQ9Vgq+gOtRLYlyUsKuSJBObEiB6KcxVhWQD3
mlSkD/OrxuSyMFIDeaYXJ1KYh8BoB1GoJ2iksgrWIrAsYEyghL0b7sR1HnMu2fKuaRLGdpGQAIkk
oxg+GEelES932W9l6QjrzTmW5QfB/JRAv+DEzxlVs++GAiU1ck2LoqlTrILDDEYcSrIGN5vDnMJb
EKPpaWBmk5BDXEtA9kVaWxkeL6sBd0WMepOmiJO4hDnM28oaxAzIY2DzUK8T86gqaxMpSnR822b+
lmfNVi/ApTkOLucbqIxzLfncVUbbSdSY6aDgG2TdxlhvCJ7kd9oxT2vN5DHB+D7g7baFh7FHbtJl
WUM/ZTP3oNYUwfcxVfxRCAYnzlrZqCtgP1viullfXifvNNnLkAWpOoF5DFTikqWivWJKeJH4ctnz
U0HZsM+coiHsfMhI9z1ooWzUgI6KagHai3ZZ5NeoApVrNNO4yH0Az9vf/ULbyrJp+XNL2ShQTzst
0WR6nCsAjkme5JBXgAZlA1q760fFA99Yvk08bnKUs79sWDhnwVTmAq6/KrYbZbituy0RftQI/Joh
skr/B8wDcOXefO1b317LQLQrUdCSKljYsrbkubmpdNmNBx3Fsnot1wchywAcdiynnmNHPvh4Lmg8
Gw12Zk2yuMIWzchbCKjAyfWbMGLirlHt2lctpdasTi/tQo9soSq8RO3XswTCorp3CgOckm1ybP3c
qoPSDYZgPTSipyL10U+iPU6oq8z7GdTBWdCuZONF2dO/WRteDCqkfDhmxVNSCXYyBTsVlUBsm6VM
29JsUej6ISPn2DYRsKy1G6kLbCKlVlTnqxjplCyNvTl/HaK7cQY8ogSUzfqOtLLVVeAPTmeraNGV
YorXzfyzRZBdBok9AVnr8j1afpE/9YsxwuhXjZEqxeYpq3qTe8aG8t3Kay5OEk+PGes7hI1MeqpP
47fRKWq7exCutE26S3pLehyvUMNFofem4FiJ/2CRTVUhhg7uWTbo6LtCG4QOvlSJ1hTMra2zrfH8
I9nIXvTtFzBZlm6NKWoKOKAlU0LT5NcnbZAqI+xooqiC8932NoWuHm8pqk/yjIa3W36LwmKYcyqS
sblBBqbHXoLI0UuFA20cB2O9f48xuNBpOjfxuEdJX372vp1KZEzvGI1REveQCHhJp7rDu/3Qro1r
HyM17UN64JUqFvPA2EwdQxEKMMhZE6h1ipGn/Ud70eBGgaXuklXn9S/199zmPWFLr+epLBpdnfgk
cuIrSllAltkfh+JVCQo3QHuPaHKuHU8O4135wGRR44mmLkXJkeXOKpsboumuMfKm1nmSmAuuBPGk
DCEungl0FD3TMCZZWr6K3DJvVuMjMXWmGDTeBgq0QRQWgTQNCiXPRBTUWl3fpMKzhCxMq1XbsHqa
g84KFd/SibJRKh21cBjlEn0HllLVlq8/+sFe7VGcIYpNRLIuhPJKzCa7HtHfPryYw07KxA0UgfN4
LCgX2sEJWNtFAxM3hsbYpbFNSmJmcY/r46+ybeiR5qq3R5dCM6QRpwp2fhYQpum4PCpA9E3Wp+4b
sOSAga3fCw3Qd7qj6JvoXwEX1ttlo35uhr7KYc5cL+M2iAXIUafj3GOOKONmcxZFGBIoFhVMZv3e
0XRyUYQaAKzRNPd7Z/TE1Cq9cd2jCW2Gb2SJ4D18211e0oKdw5pOBNK9PREo++Bv6POxh9Uxr+tN
YyP8eaczQOVde+B5lwvvxldpjCHXkwC4PiakTX6/BZWRpej7oiu9qii8jKTbRnodUt/GeKolDoM1
GwD3LWeHs2Yq5euF+voVjG2PwsAY9Qpf0TqSVwfpBzMHuasc2ROTu9n2MdoXOd3bLwwVUkN3LloV
DU1RDU1nYSgMNZFDOcH5Um4u9Nt9oLeJHpWYOH9xuz+lMQqLDk91aoSp34srONl0qAW1+Pvaje98
4EU6v9BIuby1nxKZez/niZ62EdbXOi0SOaveUyZMQ+ee4BqgdNt0nmSriN/wpP2/V8uoclckWTQU
H3uLRsqrEItFm4FbOcVG2QsbHoriuesFeC9DwTwhGEvNM6KlANmPAPF9t1fJYyPcCcibFXeXNXXJ
sEnwrjQVjbj6GSnOHAddlBlqt5/Ee7naSQ3QYPI39L7/lRtxKohRlC7zw6QtIWiwldCeXM3u9BtT
t2htH+Ou0X0Iv9nJDFAc7dEixB0LpH+fvRan8hm1CfoBHJoK5Of7HPO9E8hIQVkHK1RsqvvxkPPb
XnkSGWUpjI5IbQSJdHIkewlFr7HRFuBvih+dbGmZl3nCYIcPlw90oduWKs3niTIG0BizYixqjYot
e7BmfQiNHRC+0dXmV8QF+O6vEIYsrVeWVE0lCigloE1f7XwyqJgXrIJh336b4R242W3o5WjHMazk
Da3WR/5YykKcD4IShKjoc1FNA6g7X0Ua8zDUspAOez3x4LZvqp8f3UfrothDtUwbAb6dutNufBne
kL/5hQ7688TJly84a8eJa72rOqDpKqt+Mzxg9BPhPfpMb8R1wXtIF2WBXE1BOIT/saNqcpGXM/ot
Bzykc4ENrjAT32+rvXSIPJ7vvmR60C9uGoYOOCMisocZ+ZI/JP2wL9W9kK3N6NBkm8uauqQvoJAT
ERqIcOLYCC9EUyu6JaR+nxM3qjM76Hrnv5egwDWEl4M1qOxTWFUCIAZR7wOjwk2bHkfl6fLfp5vA
2hRFkRVZp7ZT/HCrTzwboy+rSor6bl+hAh+akZOZCkpTo9Nks9Nz0evPwzdJBFeLoRFdArwUS2A2
GbFmDkPV4eULNKBpWdVWgj0BdfXgDOFKRmGKV4s7TzJApIpwWNIIVQdGDVotNTqZhB0q2pSjLVnV
bvMrKBdLugCYAFkmCqrAIjsTUhl5PcXB2O3H69GD73YlrftX8XleiR5x6wR+BG9CYPHsTiTSLzo5
uzKSokbIZzx8Sm+pGHYpkf3qzWOLZz0lvGBlySk7XR/z+sxVrNREnLo9kvG4u9J9fuyfpO+SAdCQ
zItREuCEqQtFTJzcyfqY16dMEdKpMtY3/xhcyemvm9GivJASthQMuxpoWiUePPLCrA0VSjTU8mnM
z46bRJHwxyNff4vvZbu7nRNbQtqoJFax7XdohncKxRZ0WEgf3qEh2fIu+iFwuVMXY47TD6HncXK6
mKYgsp7i7Y332rb0skNkk5X5cUUCrq3kSmNyArJeyV0mQpr/nTo21cG8g2WGZzGu0LTPMWoLNPZf
N5nRXH2MhSRKIM0AT/ZGAi0mvS7ZqvEiUMprHTqbaMXYfMuRZuHqFY1cGJsHa0AAxiaqYAVjC8dS
gB5jtdCnfZ3KLiVTAfVsucllDGaqjQI0bPDlSeTFrKJ1Q0JPxlRR1WrIX8zvWjlfy1kNgpNhE+rD
PudShi68WpIui0iKAvvHNNmEU5ONRjC3Ez5O+jkJoi0Gk9uJ//X8sfRFCKNb8hiKpNbmaT+3sqvE
wmqSvqv19NjmuM0ghbj8xiwpF+jXACioo4Konj0yZlPMYhOTaa+ACaIv8oM0jDsjK3fBkKOikVpx
CnQlYANVJhqd07E56PnL5W9YOHOIlsBvZkqKrrG8UrXa+JNeS8NelDGNlEQ7QnIrTcFF2h5MUESE
Ha80sLTqU5EstZSgxsQXJXnYmyEI3pqudcJQdwqxdkGZaBuZ/J5j3iFAZ50SyasWs3NGwcuwL2gT
AX+CSWRwKSAHzXiXIypVUSMK014zO3cA9JKv3IlBwLnPCxEYctwEfx5ZLFVidbZXQDCtx3W9NyLF
0YUerOdrRa7RPcoDoFiUZBKdVoUxDsi6K+Jg9HFct/W+m2bQVeguKB8sXSqtgTukS20QYyVAP/Ep
in195mYS+wSLUm7jN7Kn4GjtmoKwANQoXscYE684vtjHPrEiwXmGYVxVh3fEYvCkjW/GcT/U+6Z9
7cGMrefAFleNb37zmgmP4DVy465oP9C6G8G/UUUkC6BC+hy4MeYxS6NyEwMoJ36Hof4ejdjCCuR4
HNuxlJ4CShBGbiVVUYnGOlRpJBG/Sid8pUvD0G7lb6SVtKVgMZHDB4tZAGACKpEErBFdRZ8I0pdf
H0LFGGtjLPMaPiMNkEpPszFMA3hlih7Q2jW8gdra5onV8KKVhdsDyfiHKCZcRzZaQUl9ClKxrD9Q
/fHoY0IBoHSFPdLpOnd0gVuK9n4va7ilAHlJ+05FMy+khCn30Jiw6Lip99Ewu7rZ34m+tkbLhF3G
gmUI801ahtZQYuw1PiQhGqHryEt0gBiU4rBW8sJFX4htdJgNCx5DQC512l3QtIdISN70IHMvG9iF
rnW6U5+bxRxTpodjJJdVvR8JEEHAeJOUyus419tIH73GAN0OEVAtp5ORSJhcFr7g49MgBuUZ2n6l
snG7aapC348d7uofhcTBE1b8QuLCI/JFDJMS7bImjmqpr/fDPK0EjBDO83Ymd0YCoKpC+x5hrvHy
upYyIV8kMvZbVAFoFrSQWAcf4HW/E6P3AFXrPoJ0DZ115s3IKRXwxH6gZJ74nm2om2EQYD8xINuh
JdMtce3oPFSZOkCTq635pfD4qQjO/rK+dx+lfhREECur4k0vKZ5BS/p9jwwb4qehfZgNzhXnKI7C
OEK+ptd+1+E9aUCcJ8TdVSq0h3pInDpRXqfQt3tl13IBe5alAq2H4gET8wyQRZmbtAxgQTVzcsT8
mM0goEeFPqvuy+A2Q4WqqjkthYsiCXwvkxCNFom/GlEAShPdN7G1Anmt6vbeiILvmPe2jBb531y+
UXLhdcKTfVl/F63YiVRme4dKbAnqQfU+6NAQVASuMr9elrDkZSnKiQgmcEHFKxDKGSKGOrKDTN1q
c/waaJVpGxrY/zBc4AEZ69EcSmeKMGaXk83k+w7nKxbyWl++gjHXsanHSHvAVJc56MJUod1kwW0i
qA96qDxg7Ls1roxac6eoWeWJlnDMxOK9QYIIeUsRqQc2hygqU5nMugHTK/huHNT3HaKYSMOQvJ47
Q6Qc+vKBs+AlRww+379FsklDsw00oPsI9T4f5FWTK+vaj+/k2bfb4ifBXBLBjG+YvSVZuRKH0TJB
jTaCKyzQ8VAjz9P//Cvfo0gmHGoDkR3bgx9XeQIdx/egDR4D7+Y1xvxyJ3Uq8MQID5ppBW8qJvwx
usobu1vU8RPJzKMw+iQqSBagUYsOLb2FJg+QZqlMrOBd/XNtzCOANI9ZaQLWJsbTJpJlZ26uhey2
0nwvSH52oelmxmMkNi8dxvg5+0pv6JlLqpoofkqqjGiUyZ4Jk17os+7DD9koP8c3aacHVgQ8ccCN
aF6AF5DX+Lb89pxIZPZTk+upBsoIfXvmBnPjloRDTBSrt9CvX28Ma9jEbiNy002Lzh7SPipB6E3/
76uFDAJB6dt6hgaZRwyh10CZnso1Zzt5Qhg74YPLOfBNWP4OlU0AWEeZlXrgMsKYL3AwRxdccXhX
uRkP+u1np3iyNsY30wOgA5QR1jZ61Yv4kno+IHkAShjhRgDnmZ9iWbwUJwKZ4EmIgkb2NQj8gCJ/
aa8jN7PDJ1o1FmiVPgd4CEdVeSIZTW0wWm9IFUSW85URB8DRnv/Ka4YIF96HYsgaG0xj4LQANgKc
scqsrBoUlbL6Xw/5wIH+lMDS1MipIqfaBAlpnIPNcHQmf3K6YHotwEOdCkB6yI1NoJihe1kvF9Xy
RC7jHfSJWk2hjMAzKo6DLllKhsFsrtuzLAV0bLTehCCXOaEpTFN5nqH886g7qMyAU3IDqCiOHiwb
EABU/lsMY0BaRK4+3kN4kbfSMdKsySV7BKkOqJJSR7LjtfGtXXEb0xYN5YlUxkgLbUHGXodU/Yht
XFcrAXjh+QsBnSs/8/8f1oiaOqrqNFPNXOioiLIK06f1PqTkXZYKVNNktGQBVjLAmK5F0Z7rlQ6U
deeypizVK6Gin5KZmx3MgaxUrQ6PGazoQGUHMSLMGG43gK6fI9VBx09hC3awR4sVMtbztlz998h2
9JZ8fgKjR0E/1kOWwN3Ry+dUuRajO918vLzMpdrDFxmMEuntCI9OhQxA83ybHeCK3YaO+QJi5XtK
ISg4oLi+LHL5dnyuilGgVFbJnOWQ2ANvZlwX0UOlcczLcurmc+dYQOOwNetMLSBj/oH+4ZvpgMSn
I4JgwOkf1YdwOz9fXhNvGwlrWCpQR8sYS8Q7UGgWkNEatCHbSE3ZRXUAJUhjxa7vkmHFkUuP5+zB
O1kova0nAaw851VaNVjoKFlospEdUQWCs+jOaFHt0TbfOej+SxNMphm70P2LxuDPs2QTRwCUBccm
gXhKczA6FE4UFKWgngej7yrkLHbx4TtZK/35yVq7hJSjGMJhygOgG6eG2yOc5OznYnxzIoOxN0ky
ZRLQU6l7XXst6C1nlE6Aq29pebQrs2M56q7SVF45ohe/DLzL4jlXgzA2p8hSAzA6JtQWY+9CCiRn
PbOVduS8HPTPXFIaxq6Ao7RLtRhiotncxGjST4CjQRJAbQ089ACF/q1Lshj7ojTK5KOhCY9URjwA
WoHMOXM6n9gEdyIQKzfUdbuYXiQj2eYaCEFeOjFZR+12bjtLSgqnHmSnipptl43WqDwX3S0gfFay
v+/0Ye3THwL/aw7GlTYKDjiXLD+N7AqYVH1+SMEWXU6j3WXhOijUdde/CZNhi8WVWd2JqnYtyjVy
naD9HrN9N/SUyr7u15cPlae2jL0r50jS/AKmIWlCi6jfFb/mvFUcI8BmsQYhVvMRA8Z7Jd7G1TqM
U1dBmmfGPGVMMrcsxs3lJfHsK5tlmTLATAEQFZEa8L9Qsk6dGXA9xJq84p4yqqBniWtrOJeDTWER
gNqa+oTrL6wnO0AxCWSa68AF1Q96paQXraeMvlzKH87pKTTiODE6fSxIpRxDqm6ENlHj69rovl3e
zeVyyKfRURjDVs7yqA0KdjPdDDMgmZTCHiI7fVa0D2oY5a1BL2rlgbw9tEb0hWVryu37l9qNT30B
dkxVmcMui6gvUNQWIPbENey568euUYPSCU5OaxPMVTtAgbu8AbyTZcyeNIt9T2TYiC7dqgpG/oEx
JyW85BHvJBmr1w9TFwO0rAavQm0F+kNH3MvLWE7RnZwjY+tMQ0Bf1AQJdA5mdDQ7P5Y7IE+7ClBK
ebEubzmMWVEBV9TPEi59lR0700SNN+U9hpx3gi3sznWrZsUMvZQP6D93p6vY0579wQ093+uc4G1A
B58blA4PdZbne6usNxXKNBuDjYw3FA29Q0lSNHYVEGB7a/CqzRDuUjcC1fS2Pwh/hSUCfrdBQKoN
z+a80bZWEyQRDIhXVsSLwHFbucWKIpSlV5o3aaswsXhLXg50MBmBaFsBCxLLgxSpfRtIvko9qcEt
7/V19p6/9nZ6Rex1DbzEFddlXbx1JxIZ13FCtbxvdEj0S1tt7XyjuMAj77xqsPonBRTisytUVg7a
e849WVSrE8GMSa07uASFDMF9GdhG/dI1pUWBSiOeU77ozJ0IYuwqAHeI2vQK7uOe9pqCp8/5oa7g
mh64k5x0s87cnBNRdLNPngkkqwGYEHwcn+RhzBoJSzdUV6r8IIw/Wgt0ZxOKt/6uXmEuWhZtn2zE
dicVgHL1xDuOHeKtm7GnkVLP6Kb8+JjemfcY5cLEd7fJb/kJsEX3Dpl4tPCAlwGZ06/rjrUUAxw5
THevvPrVOm8NNzVEV0uOKVAdOeuiinG2yZ/C2KiuaRvBUDoI8w+iTeHtJNFSnmmrwuwCMHZaz7z6
4KKRPZHIGCJZ0DpRTWBkG1fyfM2i6CbPlO24ua+eI8ccLD7m9rJzdSKUuZhmgG6pFhhg4GSTmm/B
Wt2nDkBc7kv5eXaH69Dlae+iJTgRyFzIFv13pIixyhk5Sx25jbCT7SnWV5zz48lh7uPcBWMW1ji/
2onv/ZUee9OANsfh2ejgwoEq4BtQTgt9y3Mdl+SC+0SRNOQctTOG9Eis+iGcB/gXnb+XUNpNQBFQ
d9LtX1jfqRzm3unllGZhBDlUW2Ji5Q5gA0O0YTnh4+AAgKOzUtWpRIvXILvYOnIqmfFtAnFWsjCG
ZPmQ72enfUsdIlqtYf1Oihrdx5mVPJdb6E5gEV40wNtfxu+pVSNuBK1Ht2C2muwKc1yPieuDjrXH
hMpLVTtoJUX7CC9Ft3hRTlfNGJ8EM+QTJgpwUQ6DO73kyPFgqwFVTrEt+FX7JWOgIvhX0dWPFju2
cBILgH3I9RHXRJNA7UVBv7mga4syNFU1MYMpGRqb79S6uM2qAqZbxoyWYJk7FbwCgu17xnW81p6C
I28TeQIZnZ1HVUKqDG8kUQDh3A2Wmj9dvhZLz70GRpYP8Bv5DOOEiGkthvnU7IXyHgNolkwqSzPu
wKbH81eX9PBUEmNfJM0Asm4MSX13JST3Yj64vT/eaOVr76dwMd5k/TExv0vZezO1VximOqAShjY3
9/KCP7pw2Hfq9Dvod544A7MxzXpoznS++UmSX3LEcQnithmwhn78c9QyKzQxZiTLbqA8igCEbSsf
qPfZlY7JzqCqULhfiUVil+j1UuudUYC9JVulybM0JRjUTR0f9ADaOFsI+t1xuo9G2fF72QoAqp3N
GwMY6br2AKh2awCS5uXFLV6608UxCqNXqpA0LTY5Gxz/tgXPTuz0GB3K85UIj/wX3HH63l3aTsa4
ZcDnrOdMBHrCrfhT92jFAb05iMZxy38BDIQnjrFmeerr41xCXOuF98Eu2iIFZ1FceVQ4+JR0yzqL
/ntgJ4imzPbrmvCFM1MeoSsFgpxxk7SoSpnfOYe25BFq8p9S2EgOLX+K0YqQQqOL2Sm9+FivydZY
J9fcwUvOitjgLS9rtZKpLGUFYr8f3cO4E4AvXewp5lB/GCsr8LhP0JJreLpAxmcKOmTfk4BefS98
U2x1HTvas/7dRPCNWdrQknixBW+VjM80U7DSglo1OVtJnvyYe0Ww+Z3eBuDvXg1PDX3XDzzohI8H
4PwyfJ4kY+PiVpPMIMLuSiVqX9ley68BhrUqlM5qsruuEp3CdHrtOkDfcGTUIObe5Cmdn94ncrUy
cgD4lHrgRe1zRVQnE8Hp0Ba7PBE3pRFtklDbfqje//wY/zd4L25+/7TmX//Av/8oyqmOgrBl/vVf
h+hHXTTFz/Yf9Nf+/M++/tK/rsv3/NjW7+/t4aVk/8svv4i//4d856V9+fIvbg4E7+m2e6+nu3eA
37YfQvCl9L/81R/+7f3jr9xP5fs/f/tRdHlL/1oQFflvf/xo8/bP3zBpd3IL6d//44dXLxl+775I
3tOX7uw33l+a9p+/CRjM+LtkSBh3M4F/p+p0pG54/+NH8t9VPJiITjE6SEHjfvtbXtRtiF8z/o52
afQiaxJ4YnQFzIS//a0puo+fmX+HFYERQVsQfoTudOm3f6/+yzl9ntvfQIl0U0R522A5X22GhvEB
DWVeU0efNtIgZ+4OzVQksdqNxwns1bLTIBcZKutcxiA1UcFpRr5TbhMP7CCYcrORuy8wHEys5lXK
OQ+7TE3up9Kffwqj9HqH6cMpG8bjYKv1Wmi2sfoet1vJm0EvNjS5JYTo0Kk9oLTl0H9w5ESoe1GI
uJsofOtjDPhIeC5qu6pXSvoNl+HkZP/Yu9O9Yvzv8w+k1uLkxY9ns9C7ZPz4QMnpdMcMHbTHPamp
aWmYBgeyNr4BeOMjHq4A2cetWKwHnnFgkkjnn8G8zaIBYCaR4DPiTXgzO4mLvvowvjbt4UfnVPcy
GGDQ070eRN4BUU/70gExT7QpCXnupx/r78yjJHgm0vMYdLJBmpRHjpLvKExmCiimTRivJfF13Gng
y0Xkrtpj6fXIgwQ3BOwmDte/xaW8+GnMc+6LqSFPCj6tScFge5tpoE9Zo3ygAjJtcMTZHg6h06PJ
uEm90n8ShS1RQNDiKJVVZE5uWnMHZ+ymSEDMmLnJ4OpumRyTErwxd2C+idDKFIF9A+Q5awB2o2DO
De7Erx70+bHS3T/RLkEFgU8Z4yZStNGkujIDwF5ZwEqTQa2nebF4rNBRJX+XkjuwiMzaCxxOGQy6
0VoJj2LxWoCoBvMjqw6EHMmt2uwiHZcY3i8BB8vWIADlspJ6nfo7Ibb9vVYchGRbYMpXtfvR7lE7
vgvyK0CRxQ9z8VA/6JXVPkz6dzAcl9pTp2KwdbgBOfxO3if3xY0UHVXMDhR2D+ZgsI9f+7us36al
ncUe+jXn3BFbt95Kmq3Jrr9TxTWo7sdN4A2ZNR7ayo51J75DsSFxMwAI7toHgL7diy2oVtyiRmcL
Goi98FaPbsJkpQqbobHVmBvVEo5Oa1SxTnY9T4nmy8o8HlsT4PtPYX0vAX0si7Z944TtUVZv8t5q
JNifXWwnqE26xoo4GRpBUFHVwq1AqV48jHLCr4uRPq4xLSAeahBDqpk7VBiSOozFSg+u+2pnjps8
eFLGx8i4v2yamFz6mfKwieVGU0C+QmA7p9EFrJ7bJRtK006KTezI8zdi3MetVTlQICdKrgX0n/uP
SenwcjDc72A8tNEQClMccQ9bJyp2IBEiaDYRhp9dq9qlaKkutdBguwEFwRTuhWdD2HXDz9TOdffy
jjARzB87AvZTRZR0jPewUHZ6PDeDlPTj0TyilkEsYP2B3MtOXwwL6ok2npjbJ0i+uovnMpkXLEik
zKgxuoEXTIr3db2OwSQXxSCq8gQB+Siv7FaEuK3TGXCO4TlvJKs49NgXFDqtzM53U79rtMlyC3Jl
TEDjuBqLx9mWQ9gfccfjNtS++tPn38s8aKNoBLWBfgukcfeZbyeZQ9lbKF92/jTkHmJ3tVqrluQJ
stMOK1Oygac3grw7cnJtA4oCNPz7cWSZ8t1U7UC6QdAq5QLMgsye7AnhbZDbYbU3Nz7xytBJkUZt
Mdp9VcT7FJ2wrrjWoY5HhMpifciLHf5aei1m3+TMHucNfTYMQNkNa6NYl6th/HFZRT4Q08/esxMV
YR7SFtgYptRW47GrLSNztcmOsnecT+cSLw93VbpTn3zHcAxU9MVVJDlTanedPSabMAU1l0PZ4FKU
i1I3XyURZ8SBqTOeHw7z2oZCHHYCKFCOITKN9YashSvpKouwbTX6/XSOc/NBin5pM5gXVMBsUz9r
0N1JXNXRilTOILhZsUqbdWVeNfkukVZhtwru/BRVT3R1IAnnaU5jPCCdpFh+8FIBODcMblPfBTka
ft0RnTxa5yvCg45hiBbOt4Z5KsU6iUVfgbWjLJmBtKmjOzFe5xs8+4no5toqAB1tOdlFs5bmTVns
ysbTcfctWB/XR9O+nQfrHNB3a45GcS4UW7vQq7BJFfphEv206C6nMG22ROwh+1kC+YnyMNe1lV77
DlJE9jCGjiAB1rV4TjxeAY6Z/T/bJbZbLQzCSdImfIxefwvT7/H9oAKM05VRB3RLEW3oAihGgFVR
PqYvZvGuJ5s6Rk+z4sXgvuYXBJnuufPvYd4GbWoDs5Ia+K2Yk6/qRwyoExTrertN1kmyl+bvaNNB
aolXQ19+lD7vOdu/VudR3mC8HVwraJHTRAAEbuQRnnt+TFZGa+uinYzbIHBHe9Z2ZbJWAprkSn/k
qy7h9CwuBzkn38I8EWAeV9DuiVsNL9KHn4Dioa3dThTVfih3tBWjXzfZS7TPtH0FZwMYDa3TmNb0
TetsQJ7msDV5vp8G3+oFC9R9lzVYXQzCTr6PeRJaklWjpsALFYirZT8j6V4KX0ClV3oUvSwpd7H6
pte30bofbrr4oOSgEUIXYph/6+IrdOk89m7uTvHzTFZh/1oKx0R4mfzr/yPtupojRdLtLyICb16B
xJRTGUkl6YWQ1Gq89/z6e1K7d7ouU6Pc2PvW0TvbUJB89pgqi1CFYt0MzGQFDWPNbivLgGJpJZ/R
N7QSKQS/IB2Z1c9J2CzzvhecrDgmMxkIeF3AwhQWZBb7gEGZY76QVRIoNOi2ZyKSQKJ6KnSdnSh/
mPPAxgDyIKp4L2Y8bbP2Q5esGl8zFU/Yzrw9twAr+JDLyFHIgHUAr8fEErvcXC4hCwO+os/+/ctZ
pYKyHbB0MjraGlStt9iw7NOkZ1V5SaTIoopylAChFw9pgmDsdiRs9vBlxOQU/ozLAc/WlVlamCsa
z9/vaZUvhFKIU7XCRzU50dHYUtAGpI/89sL+gL/D5g+56buIvynSe7AAg6HBtagt91A9QBCei87F
J+BLMJyWdhDbHfxO9nFsUpl0Odqkneikn9OhssZrIR/jwql/YUR4CWMn+Pr5k7l/guhEBoMcEYKd
q2ykdJG8BH0xXSiQRH2fwiNQAU6Hg34aKkuP7STdZ4IlQCVcMHlHDcwaJiduZJhcbKuyG5RoeMxU
dgWNsFm+q1niv1/Un9vTVh2OnChaqLV4eNArtxvQFFBwzRacneJsE8nW/F4Bbk+b4wBGp91RLxwB
hRC3lwoXlU7uCPIF5pIfPz804W63e3NXdC5180rFJlxg1YpyA1rWPRxfc6I12GimhDvUdiATtfFi
3c3eVYf3ctbFaab523m6ufgqE02ZFEtlkNPvKXALJ3KaYAv6/WnAeQntLGbFGNb1aNlw82PVGHx2
bcIJ4bz4Xas9FMJwbx0bVNY04mOgbGxzGMaOGz2z5MuyMdwOZoXasWHx0e4XBTc/fZV/JrHVytzA
T6efUjHg10/Q3lOOqnxUxl9lcVZrSHJXv2ZssgH7QjLOe5jfzXswqGHsea3nXSXbjMNAL/rT+1gl
HS5MByVOvo9oxB9FOMPCwuC7MgA0G37k0CWgKePnq36jVn666iryR4s6QsIEqRjdGoyvMnSsZ355
CUQYDuCvtFMSPEaOlpyWMbRTWNi6BYkdwHrK2C9FL9Kf1eRxAq8oLfws9NKqsybZNhiF+f2y6eaN
rYL/krZZPhlo0oD81/2Z1JBSr+zJ4ySYhZPZjiUbgueh08ou4wHdrWZvrrwK8Uoo5q1GB7KT00Xv
ZbQfIsIhvg4mWDJWDOe2bIuWqINYnK1RDhRaXqfhiEASzCR3rOHC/cHnzf2sAi2vyUusZbgfuHYs
JuD6Ilk8zoLRiYC4KtrilYpoMfk5d0fkfy679nSqe6lT6grnRLpUfmlYCqaBoQMk+wC9SNQm+m7Q
NvGSoJ4eObfuH4XuKC8vjeylbshBo3nPNfBiPgo5DIsEoKYgNIs1vFA5WuUYMGx2pGFb5KXZdBup
IXD+nvq9Nj4WAjY2h1TxOhf1kZxBOMM1Ri+EgyzjU1gpWP0tR6yV/+S5zUVjRIGBUVbhtjxpB1vK
9/WA9tw0iOJyGvoWKyGVToqMiNAtwdSPOUBh3scqMMPzI57k4N+ptDVI1qMgBKc0cnQ9A6y+MHX5
k0qVDafZi4IzjIOl9CMOWMI8rI9OX0XstptiKeroZET1MsjCaLJl0FGAMNhYhaCIjW2YIRdM/Dur
mNBpqLxJFZNslHgCKT3j4u8MjiMWxqn5uWouPZDGiqsBOB1iguXI4MUdaMMUaKagWC0UJ5ODxv0C
rRImimJgjVsWVPj+wOTmS1jFaTgFBtPS4fWkvwv6JWD7GLzFpS3ugUC023PrcgQSYiqKHIxuJJRq
pJutpCDQt0Onmdpa4kKEQnMbFqTmm/3wQzBfG1lp5aAv8fg9PS+Brlefh/hdrxMzlE6LHJkJlfBf
3uSICnJdQrgyc/ETakie35SZ3ckHKXYbO3BVS2mvkf0ZS/CvJznWBzH03RUFuMMYGtV5AlGGyhqq
xYrhVjeBf9G1z7KHuZD5c/BlfgqrsN/xyyTFAvoSMbOBz0alG/NE8qiLMslysqQbYJTGnqhmwfto
TCZbbNwl3moq+flO7q8Ib976Kg1EGseFLe0+lN5Moemc+nXmLYPbGW4PuJLLk8yGUQJnlZ8IcUJ1
UKvXQD1D8YkNYmRVs2vWsrLIWH7RarazNUgyODOUE2czPA+6m4g29wAbutaEs2qEPRRniT4nO70E
NdqrLJOFDG8Gx4ye9+cLfx7QmufcQT9HkMrvvLRMqOrTnWwBuxOT6WMwpYzk/vgpNCZaMU06dRYC
B9CPk8XMj3d795v7WNXUil4sAM4idhgU6N0c+9Y0rjWGPEiSWuzLn7UfbYWniNRXqBEyq1xGSW+s
grc6qouaDSVNIoFbnhC3EmLwJMV8O+1PwnTWuuOUPIzVU2xhpSzkdunI2mZJtrG6wXoKgO3YCyeI
oZ1HjSV3LbPubh3Rh1ApYAlPD075HOebEl4ykXau5osgx+ZcHuvq2KSOItnBtKvb7dDv43bb9B5F
XznoM7/CTdD7Qf6eCtugfoMKXQH/8swNZKo+8EKzAuTlJ3BBgguHAJNjytU1z/NyaYXDGB5rAStE
5jKY9c5X+SIo1TLXZ8S06Nu/FRLPO9UVCRbkVmD3vSlL9uhIIPUgLzSh93NokFlXXyWEvkjrNFgQ
pGgj1S/I1G1x7vgPXtoOw0Hgr0LzGMJ8WWpeUih5ccOpLrzGbrjO1F2ooZohMPMG4jN1Z+WoBBqg
BsEhKiF70m3mxheD9yDajvlZ0F6H6tKRHqBebnhSwpe0ewxVwmnHoHE531B3ffKghL9+/oWsmtNY
NQlKEvKxoaJfwkrSqcAMB31Cy1DXOdSKhk7jFn67DIQZ/xk941qXLm+CRWnF70A3kuYYb2Qf+xYg
nSq3Z2Z2jVHjGvRF35QdI69OmdJ9h7DOnxwuJgkHmTNrskEenX9XIMSH5vg1CNjtQLYchGMOkhQw
UTT7txhmTMiZKcXrzW/Qt7VkwWzdeBv90gCR2g3efExkx3CRJ/fyGUyb59qngqiJBXGGgExucYix
4TLMEr4Xj8FHg3UCwI328jB/YGgjmaIHZdz0udlDjb4UrGxgpbj7Dxu4GuB+YSqyZjoKZS+MpZFM
F3WPjAqzbat2G/DkL5Jm1i/6Y4peJx2IjB8uYWslCyTsj/PAnNn/w3H7cyOrGGqkmRi2dfjvSdeO
LuNigCoQgk6AvXjZW5FC4dSaXv+rY/7nuqvoOPR8NWgJUge2eTAbF59hOi2OOOvohDsF+FRTsOLM
knQiaiaTGvhtgfb36u3P5VdRrCxVnstA70Urbgg2D21CHsgGtxu+OEOE8xi02jJc18FugihoPpFb
ssciec6D7Vj4rIWBRhvJn25nFdZyJS01bcZwqiUAIA129ZiCjQkQXSQetO6khTsIA2o9WMilW4p7
9AbARcCFM92O8J4IIHOZPlUquhdfMXw53s/VQYBDV++KGCGrv3WOoJnmY+rN4WAr3pmQ9QjdJfMa
bcvHZj1scs2Ne7cxtpoCY0qvgHq5NRBetENrii5zv+WVHSSqDOEh4Q7QH1nUFxHzI1dVH5bRjwNb
ea1nSGfMXxLwL8HwUuRXJTgcZIVQ2Dy7dVPuR5A/r3AVKJNomaueQyqg4NOpI6IOtrC9eI3+WFcO
DN64CGAIMoMz/BbakknnTzDLviaVzctXGUSKedwHijUfoXflqoMZc6+1aI0S1sbHPNwmtRUYJm9T
lmVmDYJZ61YhkwIpu4dloD0qfjr9llRI0TLdGBXWgVgV42mkFPDFxuqq/h24Xe1JL1xo15GlnwJ3
flsAgUo5Myk38bCPdEcEdg4NQ2tiQLDku0I/Nx385uwipZt1UGsTE2g18bF5hrBPKpg8b5YfML0H
vsiINvqw6XJPgBYiKPSZA4HMBjJKYMHnfrtpoLQEKTK4ORgISI46OFl8gXcXDZeMkMCKiauUkFRa
11c1nTvRnSFP2/AJN8qZ2EHPdsFbGXDrjHS7EhL430HEn1O0GvHMCfT2BWhvXuDQw+luL7oUY9f5
Ehye9COfHwT9U20+k9ZvjUOJ5IuZces2eHDoRgOvGJ95cZtNv4L2bVF9UfCF5dv3PcfGIIV71kE0
a1jgtBdVRp8KcQIeRE/1UQOCTVJKIuVHsTttlnwjMm02V4SBv/22NTxbLxUF+sVIMtSMvnxXZ7sm
mWgOj1QGU+7g7uxniRUtPkwp8fcF/lKzetJzWPpgDjB+JU7L+ZyqWRnKI7SloYyuevbqPjQX+aAX
Xh45Q3GeI4dxFO4PAv96K9/f/k11sIRaJwsdskMO5lhp6l8CGpsJXOHPGg0O4beJDEYJ46rM57XK
hblS51Etop+gEaU5VoZTAsLGC2/6gNvI3kbxVNWPMykCt66dxK4RAS0lwxp36nZS6hXxZHYZVstn
rtryhidU29zwu3SjCwBCRVt8ao1lSIdAfwyZflOMiLGmEQ1iAWrxwo1ohkYiU9GUxNZyHD6zk7wl
wvgGcgYoJZInVDMa5/ECbsX8+b2x0qqySqvSrARx0uEJtoQTd3q5Vbh90nmB6CoJbK+2EvxHwz1V
Voh/pdNBEnx9+c1h6QNs+X/gzfIPE/c/52iVVzsuLFV5QZUJB1Sz/93DYHFBtsvwZ8ilVyKGLBBD
nq5QZvUgm99CP26wItFtMEHKSfQOSn8PSOS52Yhb/mowgs8/9PF/bm+VwvQpGKqqRBXSki6yA8FV
8DmZuastprCkEArsfk+kOcsDBqH5DI8RtkEjTSQ/VB5rUbGkAGdo5vClYUU3EgkIyh7LTMeo3UV3
IBcjLR4/uMDv8RVYMXCJRxTRWY6KzHOzCv1xwKlFEMe0V44PFOwDpTHF5S3Kr8auv7lU/YEy5WdQ
gbqUoP1R8xdNI8zulvUVrdJB3wWLmgJy/b2tSj1p+j2LL/lwFsGURXEK84zYV3iiuSUAaYcB04bY
Mf47uJH217lYY0S5BYarcfUduKlrcO0C9tZ/RfY0fRqS1wApwBPdpwxlhdZWo5+VO7nZSv2eKqRA
PaG/gqzF+Lbvt95/bmo17OnqbgmNGTcF8JrEOWBsmao7FxeledSXN0n+BeX0ZB/OPmVSoWNLdgNw
WbwpaS2RpWel/ITspR011iiapQMtPotxg3ch2TdPbRW+M72UoxR6Phcdkj7OErrV4MKbIa/BrHQX
2eeUTQzpy9qXJ2eCAMlZba9Zus2by5RsK877+Xb+YeH853n9rcMR+aZQ8LyWBxk8LN3PclD40dC7
oR8tDxL++pNaoLDhC/8w0/9z6VUYDrJILWsJMxqYeFYygXuuL/TbtrjIxVcw5WYu7EULitQO7PIE
9S0ao++WAILR46HSLrXy3OXXRZVNaijENmq9z2u4eVOrsCzIg2ooC4ouOsWhC4eGgn9sqmlSuVlt
pqUnZB+AC6tERA3FJjYz6gt1FXhDDOrrtMC7aclMukfA0gHnoBaYJLex7gJog9Xi3UdX3vzmVUXf
GcOSBSIuSdHS2ZG6CydXyES6g2skJot7/w/7pD9HYBVR0y7s+Z7ukxDXBUe1SoP0Oglhw0Iiinut
KygdYm5CasP++eD/w4zuz6VXMTSMlmAR6QSL4o1DeHc375XyECaHVLw0HKo56ZrlDxL3lPBXyLOb
MgRfUgORHiMcVzGuA9GLxFrgx9d/cNIpS38TUSEAZgGfMbXnMTqLTulUMA2YelPnX/PpAcZbgbQX
pIsiXoe+tRr5Ioe7wuUYJeI/oBn++m1rbEuT9XXE8fBC5y6D3Qp+jp7wsT7Me6poZBa4cmRBLXng
SN0B6bgQETuJGhjkgSTpljmAZ2Tv7ynbTZ0sJXoFPDryJj3H0avgRTVptNOY5UDIVpk5ARs3ennv
jDx6ftmdWOIZEv1SfqgftFXQVeWYD7gan/KI0R3Whs6Q7aMS5D+HqhW175jamRBkAC/k95KY1HV6
+S5Np17wY50kpY1ZE/30epiKzdVGQbfZR7PVC7TiYX4WGg0tP93vKiqnFcfLqYoXWOs0OkLYDcMm
9TPrN5O0m8sDP++Sp8bGErEF0OHU92fZuETLVbYGCXDE+IvnQDqNN1p2yrS3GmokeaYB3bvrIItW
DIepvU7CBwdZzem0mJLwoQ77PgrsYfwt1xDeAG9DhbPLuC9jPI7lUys9Of8AXwaPCArGox2hi/8A
yUyJ3IwHTCpN3Eg3VUw0Rl+MQEBtQ68EPiLxYR1Wh24kbSK0xlAqOVXNbIPsMZRWkh1l0DFDrMTA
1d62kJuWdadddoad5WecAkU88TbFpw2Tm3JYLYMgwEWb2ObirbG4KWACeuWG3VnFHkm0AQBH6dkX
2+oTLipz5MrjscI+SdsB59cCtoOqDByl7/lqOlsGekusm0ie72f+PCvAVh5Bx7ACdaNWJMHjIjA8
C7oXLQbnJiAlNmsAuwsEHIlI8Hpgc9GpxPMOB2FcdlkLhnv3MvSxNQK0AKappeNLO48QS1QeuGw/
fYjRZ4RScdrWQP1LJxEAyRQXH38D7NAwvYn+YUP5JwysEmzf8GrbUdg1f0qfhdA1gr3y0vxqT+NX
/hTvEWOfjfIXHR8NJlT0J4TdY7vlDz9HWuZhXuXRTuWyWg4XNPh0LgU8ZAccW/ceSZZcIbZvIEo4
QuvqoQreICyp7oeXWHHE2QSxv0QrxBG4dC4QBn+CWHf91G0hMc93LjboYuGo40bk3CU3C8mbB08M
N21KYKkZ75MAQvSEOmhE0BL4AnhvwBl5SVEs4C+2gOXOR/F1EEh25QwCPXfID9SBi1MaRack9RWM
mF91w5XexdiWym8yV+xICBGt1QPUArAKEzzKqOu1VcKPB1XKOg7d8YLVGiKVhM/IaoBHx5JD8ltH
sNJftPxIbeMYo1UFmZ1FEGLlRW1VAQhGJcuRjgoAULyQB7AqUUkLELYzNNcQSkr58yzsm/lSatsY
33kOE5reW4RN0u1Gu30sbdk46fpGbDbFQsrETFor6g9BckzsEeh5LAU74XXAt9jQSVk2b7rmLSAc
B9/Tx2GAwI9m5xGDNMLqsLVVnVFM8VK16vcgXd60LRYZMeliR542CzbfzQQ9h5OUAPC5fOTwOLwq
bgDV0084xKcWhDRQ6fWF18NiQT4oIWZi3Jk1V2Tm7FU9ItRSxMkt3j0IjnHpwmO0gPRJsQugtCQB
xauZHFZNAqb9w3NgGhhEqPuGO+vzGY+O+2owPWb1KvfJYrB/gBOXpsMbadVMlSL/7y2q/EarQcmr
ZZMjDRF+g0984o6sh3C/5L654CpP841WqHmOxhbGS3YAwIqV5yK4U+LghfOJKwE1ks3aL3uiqYdQ
PJciqQH5/zlg3ceY3NzFKvsuQpxkhWCM3+21Jpqt9JpXRymGphGUFfzPTHAT3l/0F+E9+W49WGX4
fdjOzR2sIjeX12FT5zgM8wCxHThiUVUHYBsBKJ98PvZAxizi92S6FgBT2wumok6CMZqGmiYmEVhG
hhsD0zCcg3qfApUm+Gn5UBq+wl3meVtIj2EOhbvGzdwE+P3pXCr/Uj74P8IHt6Tw+7nn5hesg36d
11qGUeNFbXeF9jmALrosF6O1hXpTu1OwTa0FjKryGAIakkibNttl+rYzQF6Xpo0UeOXMqPi/XSz+
VlTd3NIquqLeb8uYjm/amQPGoTXnBglFOzSqW2Jdjcn68whwAiTcUCJJptAcxPFI4xFX64wjxnw8
qyibVOlQjA2i7OAkx4zH3u7KVf6YubHoabmTOSX90mRztOE1ywnozfdifwlrlJ+savOb5/PTc1kF
Ryx5uy7Nv4MjiPqt3zWPJXdE2yCYQCtk/DnNDhX/JWxlf2w8fTnm7SmZvabcXqXcTXI3AqoGdrtG
5InQSICkD8eZYenHhtNXZOBcxud5t52ADTOclRR4ga2NcOQhCNswQXEMwHEubkRLyh0NapF2DWnk
8okH5lXYDTwIxyjuMIerhn2bPP7/bmJtjVMIzVxB1WYEa8ufJWQ8S8YMsIw8zL+wkYIY81413NBq
0TXa1eiXJeM431++/XkM30yUm64qBrBoSAPcQUuUYA+JCJMPHdDLU2wHQZYSHaG5KMZJW2QrrAp7
4FNbLndRdip6yGI8l/IhRiqrBNJHR6hE9wogu09c9QXI2oISewImMdlrBva8/WJxCrjTngxFacMM
UpMvryrm9RjFJscgdoYE3B+CTVzFA+NcL7Opa5opLudKeAmnrwz82I8eWLjErZm+OfdOg64gOUE+
SJX+5shcpmGcVGLEXzqnJ8ng9oCYQb4gPC1bQBNqLOd/R2fJCoVrNu3jC4tOeDdl3V5/FapbA4aj
1ZDylLkG/bfayrE2KLCeqkzJThwJ7Wxmzw+KK3NgxnNox83/gNR4b6p4exercGtMc2RoOe6CgvZr
UM+gfq0So/VmDKYtZTt5kmFPdFUMNINptBhNNCMG07nCiGx3k+ftnayibCSUaTblMd6HrXyKuhVj
Qe1KnohBQ2DJdmvLTrEBtCw7KFaygXkFywr87lxRh5mRpIv8HaNS7CuKhZ/VBeuUbodifQ/kytBZ
CjUJkLAsswS/26HXMRx+IF34OuTQmFYbCAJc8L+NnmEr8SGr3yTB+a/gS7f3tipwuKHOuGzSFpQW
i1Mdx6/SjS3tpAIgZoY2yzSA+ShWlcw4DmPGxyV/0eI33pJzG8Ik5vIR1VcJKEgNAiAq2OwdEvKJ
jhXlbYHVn7bVRXAHQNWirFcOmllBY2I9L++1WGIE87tc+9sHsvp8Yl1K1anDHYJ4dWi9bIcdJZwX
LaPxFDAYkkcJgAi6YJHT44CBg17uunoTOSnoJrsS9H+YlF+xfIVRwTfYig8BxrcoHxxKGSCU9YuN
zQdiVPcWkQFzkMjSeso043VYio6PAOz3wPB8lMIm23S/9Z12Eqz+EYAmq3OBy2L2ePeGurc/ePWl
Dnwvh1NhLPg+4NkJbKCtwBdweIU3MpxOIdGDBoRFwL4fpG4+idVHGVOT2yrlFoSHHAEB20NLRDhG
Z+HNo19RDQxjtjQI8FktbyfSNlEh2UEYOZO+y3WhcfvTaSi/yVh82JTiwOPw0zmgAPWiwQteIdJH
rcYkmFRlb5in/XzNb4D7T9dcFTfVAIeDilPoNeNoDyPbxkI669NNne5xG9Uhbj+XrDCb/K1SAcdP
Q6IMh7IpD1JZQcekr4+tFB5lAzDMeNyVML+D2qMjVu2pNXaZ1L6o+L9gwmEPHHR1NEyr3Kk4ppoX
DU+8IzVHGLFWCjwJF5fr3rTsMEq9AzFfQJveovAaKAEZh46MIQjxoa8Dm1GEly6BnJQIVH0EONOD
ujxrEOvICFK+qQev4GDHDqB/WXbkSqvKNeACT5p2zLnHPNIhWdHYqgiCyvgaKRB/QhFlNklMmpTO
11QzqEBqVDHy7TpTdrLFLVw9Va2fH/xdyN7ty171s32Tz+lYBgs2/ZECpAx0VwwSBa+63b9AOigw
G4Ogu6aasKzSiHXc13oDXF8kS5EgqMjwCwZMCPq6zzmh6gfGftfuIIEgvixE/w+E6e+2zDc/e60u
EIIWpXT19+c92KVuKwOVDqO0V4hhhW5GoMcXs1zR7u5Rbq+6Tis5bNi4Eel/eqhis3qU8HGhXcQ+
xUz9hajb6I3Vq98dWNxec5VbwtRIFT7BC27swqfLmwlQ16/qQtWtZifylI0CFjYRX5QNYF6e8Wt6
xQ9nTReZP32VQLpySfQ6x7vu7AK19ycWMNvWDSrTmAB5CSsT5AY/vv7/Tve35M1NKItEoZPqVEdA
zSBw5PMEklPcRySSdhzM1KKuwVaUeUrnJOMrz2LnM3/0Kp6PnTQvuoBTJgOYOz9T+EGi7IG3R3XV
uAUWaah7GJXdXbr97Qtfhe+JHzq1qXJ8VbOf+Z3uaQppQ2fCgOQA3iMEbuJdAZbsAs0tIuSmAF4f
kgnAWsl7CVUYvyveGa+BkVGkVXTXOi2YVdhOA6Bc+fI7JZin1oSVP7hw8KZ2IKHDms0wv/BVYBM6
owiFFs9eryzJ6R5gdVVafGFhs2flR9RxMLubmVelZcEPeex7YnRz4LQ0VdJ4xheug6TuDg2hc57O
7IgemwnyFvTtMKqgaguMR3xvJn3z1tczQHXiRanJM5SQELq1jd41eoiCoNFs8LlzLqid8oW+Z6mw
28jte0iOJorNFFZllE3yKsJJC2wTYw1PvYhREGqOtMXUgQvgt9VBPEs0wfUdO8bmgvWq1/43MElS
54hDJ0FRubGnDc4EqhmqFbqBb9KtYassNUHmNVfxrJiAW5xpyS48CKU5PwMMbSvn7DfV+5gvyea/
fLIyBHIFXZTkNU0rlAxDWGro6GU+95l7LZU0NrV9+TjDghX9qsc4UDQ2/f0k/7neaqgc5DVfaQUa
9jHxwE2TnDQ3mwe4v7qTZmE9hO0iBK9wqk35KrwyLk7/8Z8uvjpGaRGPSS3iM5Ld8lBuBk9wByJZ
xSa0WXO1fwjSf37oKkE2Cn4nji3tyeND/S5R7RQU+eUuPGJXCUUfZkqmEfinX7c+O8jG1WwU/IUv
fsn7wp/80lUAv04/S+WqyhdIIZZYuky6CfpbZ4bYhi97FKCZCqwF9jHaUUOXHGT7EhBgCSuFkjEW
Zj6TVeLiR6EHQCtENKlRNWDCP6QY75eJO0JniKgx1DfoBhaGuczu434E/fM6VulraOdQ6Bu8esWs
M1P/nQEJAcGp6Yy5jASLEnt5iyPwbhoW+uAuqAbONn99YassFYxt3EUBXot8yhTSAXoWYI0x9vC6
gocnW9vkLqjr9oKrFAXZzzzNS1yww7TupG9kKyWJHe+zq3CNIYQj/NbecQ5ElpfVXbW0PxdW+JWo
ShoXcIiiJQJOFmZu2UbF9LB2w8Yp5mMVutCJBJkwyxxqYaJj0wZ5fx3aK9Vp1nw5OleQVJkw+K7H
bd5t+gr5bSHQjWVPzBjPSOFXkQAid33Nq7SacbnGb98B8MJ2qTMRgbQAiktUrSGD1giTLX53VPfX
aVD4VVgIg3kslhxdsOwmgRmC8VA5uoR9aAtdredB3XTxY1Vsi24nO2LgTOU5hQkiFx8DbOHSE7Mt
l34OyLA9RlS5KS3UiFMiPUTGgZ5eYysS6Gs2eAbqGRPV5+w1JfWTjp1nCKKkKZ1kzEZmiFo4OLwt
uOEmZe5mwIdlTxnGxjoJ9pynetCLYVQizPukH/jNfYIkJIQa7eoAt1cPoERlYH9nr23q915vQRSW
P1NrOEx8zR7fM9AYLmiJlEcDZ4wQNgKhy01mhAXmVjaTnCoWwBnxJSIGBn2sT4Hx0SvfurY3d7sk
XRYaEr5B8bQ41Co4t3hfclWHSuayIr9xvxD+3xCj8Kvgps4CanMa+eMEW6TQFGfr2yXoSX3OQ/Te
tAc1LJBVDgHgT4vdwHnaWQSLktRhNgeflugBBFnrrbXqPT+a+ggxAjLCHXOLpJEDKavAW3WPP+sA
jKUQoX0f4ZMHXWM4V1b4J0jsypi5yXbSbkFlnnQnl0ezHnkwIzb5vBnlxG56yC9HX8my6yerwkDA
KoGbU8zU2JXwig2twE8SK+Og3tLUrZl/RgQSBPOQ2139pC0vYgMcFPdVcPiXyyo/dAvajppivZm9
zs+ZVOFXIbsRJ0XkUnrWeHdyGlQllxa8Syw2dEsZXNCsLJCbLGETbQPDDQqz1N1c93nBzN5B73ob
vrDHZKOHmadqFdkzsVBkmQbY7AUkUewsu0u+5zDChDJwgUfmMMu1+/X/XydrveiKeLHMmghPAiA0
MBP6D5UsEj487MJxosoM1XBq9TCcwXAJvWe2Z6EQ7vIPDB4+zLATl3QYYf/f715rsqWXVBSoGNvA
R+g9Oc6HeAME1UfnRZ0J60sHs8wT91odwJ2H4xCrDaCpYF1W3d7AKvDITaopQYnKAVEGVoCFnX81
MP2g+M70Ih0ZJeq9cHx7tVWJpOgVPF45/Nxkp26C2sRXGj4JLiXSizBSxlUpxaG09PPPF/5uln/6
masYkgR81EcLLkyxv6Loaga+3xjhUyHlQax/xaoTRVvKypqLM5A9ExWGhQy32yq/pvE8HGQg7rDq
NzDKnSsb4LeUuh9BCSQ6d7NZP6qYunvwEM72OUNK7K7E8O1DW32vYVAv7aAh/mkXdQNJ7OuwFXbt
c1hbOqSGDzyhIqOplcwmFUX6BcBYGBFIse5qPyPKO22uGuQxpcB/7/M75BFmjFZZx2j17caiNCiF
TO/xoXnRHsAht8t3HCen8wCDfS4a0x9JCGClAxU6GbwSKJDt0Y454MW6CNKzbGKva0OoeTD5iKRP
Q44i3ZTe4CAGBIEDHsEpdHrdbLfAarcb0Q3orKD9XUFgEiThF3qAIC9p8ycQrNyfT8/dee+fN6Cu
S7+oVxQtlzCKQQchbwZIr6Cy32BCZAe9y20QGywkZVQVP18XFmY/fp0qv+onK675d6KVIVV24MCx
xy/vAOB2wwMtE8JDZXOP4l7fhx+qq0GzIrICnbRPzSV50BztmnvNg7BNUifdqM+LvfgSiFa9mbx2
6r/MxM8FVnUyGrh+rz+PT4IzGxbkbtozLugVSO7dQ/doXNFQCPAcmw8pdIkBMhuOeLnQGwdL9L11
B6gmA4NoxwBa4h4MZ95LOyDPsY84DY/aFexB71uvEj14bXXIm3ASj/0ExbAdPGStmSKjbED9cjpL
R63ziObcT7bw+rIKs9tMGyyPoKAFtQ3ITfKmepUFa4Y/YEcmymRbEEDAifKAvNs1UK4CR8kNQajA
oU9KS8IXG1jBIf1oP+JLp5nDVvUBel8gMAGhqxyykbld7Z9gDgDMrXRUkARGLCyFGqMuc/qoPiQ0
tG+zs7hUydzYV0TbL/hTsaGHjr9qbuYlm9JJTqIHlxZntvkXtD7m9KVutff/oe66luNGsuyvbPQ7
emASLmJnHuBNObLoXxA0JXjv8fV7UK0ZVUG1xEzs00Yo1FKTIlCJxM1rjhlAhdkJH7lRH9Eezx4l
Xxn2gNMK5rAXdoxa6GeUeGfJeAuMGXWbP3NK/lRANz/XfaPaevcILinmt6BS2yyU/tEF30eGtxms
QpfQen+pdHnO6lUI0Yuq0CCShgakddVGwOemjB46/isJ603AEYZuNCPRojjbllwfXBTNCTUbo2dV
vcxozvIehXfBzn07DngsoMmRQsfAV2Mmp6PkCNfOrdsnya/rzwHpIgX1Kb4We0Lm2RfXYhtOnZoP
iCEx2oQiciqcKGmLiIDD24MkvfL9m/m/xORfl18UOhEPJEAUM4gIjVoNUL0PsM26ulAGW/INnnyN
8N0BaTxw89DKBZDAYY9BMY5EORTTwtZELVO1Ko0UXXVPmwaAsGNfI/Rxqg1CYWN1M6+t/lh7bmeY
7e8H4a8bXyYccT8MntBOR1DZ+xrggQTn/qTRkPXDtPhx3OYOE+xKeKoGrdKbkmBQkRFOJhQ/kA3j
zrG79tT9ZLXbptIBIORTFYp4cI+RGyW/g7Llzt8CgtGqTeZMd0Ol8A5gOPtcMOt9e4BK0316YB6x
M6HokGJfGyPkmKEOElngWxZvEAIRS0UkSsArcqxB9qBv1L59RtPGcxMn3ks7Xvv+Yd6EBV/u5UUO
VHAlfM+yHgMP2mx1HppSsl0rZaz4zVdbyTaE7xOj64weVIq39iV9G4D6qdA2rZ9YzCfaRzzBetdC
kW3cDakmGHC3CHQICkNgn3KrUikwp3sZYIRJdRDhrku194ycRU/KKPzn0IgByV17P28fyL+e8yLT
alnP6wcfEyzZGgFSSXXvFcBwKLIkuvz6f77aIr2aqBg+9RWiQfyE9AoSjdLDoEqQbkiNbPWzSWuf
bZEQ5UWeS2REl3W24+yqwvIjSOflkC0BWjSEt56Y3o1DowQ50PThHZW+iTiZ+PHJjxwGrf2w2giT
GYUdLAAczHZ6q/adHjbbAUY82MFw9BkN4QHtnffmkBz9rXTXY6bPuZJDw71xaDAQ8jTRzc3MFXfx
BjXCj8CejNgtsKFxMqEb5bL7mSKrTkhyJyXey/Vj1NKHPAevBQDN3ObwEiohZKK8uy4alMnDmcV8
DqxbjFix+Pn7PX5zbHy5xxcJWj6Icdp0Azoz2VeNz2TRvryv9pgpdVY0WaWNaJnEZpNpYv3ZgLtK
MlELHEziV27k91alSLM8ESGcTKMnTy9eNootUcunzXT03mCorDMuXPgAJmuN6W5WecyNxOxBQVzD
/t+Y8F1fd/FC1FRCk0qcW1NbwYw20KJ6EA142IELxViCRtswH9R43AMxyIYyc7gA+9rqRHft0y9e
lCYaIQUf4tNzkKMwAGe7b02BUmARCNoa+zknGEgYSvzXXln332vd68+/eGliCUXelFQ4MAO0Twao
eRwTrY61nPpRAxAMVXwTYnm7FqcByl896a2x3q1ycm8cnNe3sdiHABPGfMNh7MQdIeRpDHZ6j9wS
BlH63KBEKnUkKMJkcM1H+ImQzQxVmvN6ypbUyK4tePDZ4GEYsz/82jzwhvzE1c0t+wEsxCQDTgSg
BpJIZ1x6vPdDVhGnw1zQVMkrGjshYyf8Vwkxu2oPzB2yVT2GPIdWQzObf4vqHRGsygc6ADBrqdyP
R3T90+g+Ymw0lloAVJyU/pRXuzo3apTre18kZAmd5PC3L/8CIEUvEYJSqVD31TPHWhAhxyRIj97k
wSy7p5Wd9Xt/7vrKc7i+SMW6NE/FohxxZSh+UYYEqLCvUDWaSFC9gZg+pOnLWitiyPmvPTH295nX
9bUXeVjlp1He09jV0iPUIBt77twIs1wZta0BQqt0D9kDHNIyX4ngku6HNtXq4X5tHsauvNfn2dDF
GkBSWiwSqZhXH1GNcyZW1B7AsiLQt9iVg5Ha0P2hgR8wBej7DFrCbuccgQfibwC/GzCh7MSt2evd
CPrXq7OItV1Z1IUf1xMgkgDan51+8jvmo5m06KOODbFCrSJ1yMEoWwSkt19/Pr8PBK7vYBF15VJu
i5DFHcyIQCnVonQDAIsmtVbHz22KEBlheYQaYPaEmPfEWtAaa9k1itTaXSyiLpWRqBMq3EVnANXg
1aCUYEpVKACPQS9RRGX1A7aztZ2LZpSYAqTIVdoHQ1Mla2Yb7O+5y/WCLMJw6KfjQI04AMbQDvMd
BFV78CwF2OhFoQZ1PZyBWoHzv4IAmCXDZiiyPQl2MQQef6LK9DYtrp3I56nMdU1wfU+LmJwIQVWH
E47GWWTKme0Ffb1F6Qv/DwKfEghEv0uNMQEToUO1E6b18JHrjfyuYRTmgx0wapSNaJ8dRXdunU4f
jOG75F20QFhEJyA3hS/PQAB4z3Qod6lI9VHBd2b/LDq5hk6VO3er4JcTKP6RvH0B/gd9GkiJmfCL
Ursd6wJitYlc1ppbkjIcxyk71iBjb9JWBoG8GE3D1i73YMye0sOwDVzW9Y+yk+Anr73nNyZrV0t1
7udevOfRUMpCxGGp2Dvw5nRaRXM6U0KH2w13vYGP8Z5AG4ncr4TYlfByDoMXlxUiOZJIh+A++01k
BrqU7TbP3kWoQybwyYK2Mqi6vQAyxtrmmPfjN3vjvJ8vrlxVNNWSGPsV4OK50Bcgu2VMFgfXE1oF
rjOABbxd3JfGQGBwET+Ha/zGG6CR6yVfhPg04YuJ5vHy9oVabaABA2VAdGQS8OeQCUATfLs61b7R
lr++5qJKBvHBawgFUldBoZi/p5uN1G4yGj6RRW7X1Bc/wtrNqulDX2574R7StZC/BzJouh/h6cGt
FKhnusvvD0Fi2RnGQgviYgkkz4v6pMpRXiXnudRsXY0G6exOUJ1Wu523Q9Svqy0+fFX1pVTEOMtY
HlebT1QgDqc7GQ5JkB5fl9o7Q1a/+3iLYwpsn0ka5GyGItEp2pK5A9wdBqHAgtmtOaHvyNrcR2Ck
OEp7tRb1DuoEmvijNLxJA6CjUUIc+BbPKXgGxZpS6P+yAX+tx+IMyzu6qWkZqz+LuNUq80x6tbJ6
Y+7+Ydf7WkOtvXW3U6pfl1wcWKLUVHHF4JI1vCcJhGK8HoVljfI9N/x9iiEJv1If3GCyz1v+1yUX
B9MQdj3LjngITGUNmswCDkcBwITAz9O7MUawC1mHl6HO0qMdSn1wrZsmn368gwITUl4GfHe2eslC
Aea8bsptWr9VgBLNoMAWoeFcumOooS+CJ4QFE3WhhaCvLuYPsbRroLMrogx8rCQFhXpaGzGbQYLG
7Hj1bAwc1Hb8Mb3FUDWiFPmJLzGrb0JIviueXeiQVmgSD3rv8GZCXkWNd3Gt9VAXgzYzrjjmtucr
7Zoa0+q2WJyaRS9msdRhwSisjW/NjgUYpZ65Jo0pa8zKA7pBZRQZjhdFeA7RskTOX7+IxKPE9B7B
Zjw2/Ef1wuOAgzuYAeSVSt37SK8ytX7vorcRFj8wgDJifaiPwzMoCB7Y00Snsz3ki2lHUFJI2jNq
XwHNWIA3B5GxlXh1K8m5utVFBMkSqeHCtgfOb+YlRYGZoaVJ60DsDBrkZ1qzxmzdTOCKlx/kzKk1
0RRgR5ToMBtBH938/vS8wRS6XrlFfOE7wtSsXJ/BFUjq6h+CM20mmynAIAOZrnMrq+QggqM06FWj
Cs3txAJoBTx0FkzeEpa7KEIFd13K+1bBebVQi9AiyUHa8F6B6aszpjoUTnOXNuNd8ZrfYwgzBEoP
4AGo8ujjM1YF3PsXR6m46fyRRdGMyqa5byUnsspN5x1FSKIog5l7Bi/DTdiCsMM67eoGyu16MReh
qeazlo8rLOY88KEUiFQOysw+mLWxPbdC03Sdq3/jRLpapkVsotOsLQpSzg0/oGKgG7+ftad7Q3Y8
dPNW9+/5PF0cSFfXW7zazUQNXSkBF5DrCTpFUIVG8w9gDvo02OBjeU71KqGG+8Tgst6KVlQoqcVL
CvMgOJEDb7hAVND1rT8Ea0R7EdK7eAPsHLDiV4ImwKAQMFuANhGUAXYigIkB86NQPxhHAJoSC0kM
OlDkH72dYlda0D0EwwIUOl5N90iSMWzyUVVqvc0/wiNa5yBTuLoE/MqSLzHZXs0LZcRW85Knu2Iz
AfP0wseGv8uhWaI1B8R0zFuC/ZhvGBi2xipPY1wAV8fdrFKK3MQFDIebtMEVITmHuaSkQuqbNQBy
gLETaGmDKcOc8314w0ejXR6L4oYvFQAXL/h4pRECQkpWd9INsYyr3btEfFN14PH+HApma8PQ4l2p
twKDPvhO7CCLj1WKUSXYqTzDOPkp88Gsixz5wLr8CbfmH0vo6wDSKa2z2G6c+JdbbokBn4qw8ru0
mSF7vsVpLHbIPE07S0ADkaYGd7OEzcqZItyoK66uukgsqTKnJyrEckT2zEMEdInqjCwz6m2c6P4d
wFQZbFOASOlccgBezxFN0aF4pYZWc6+gUIaQO4bB96AXCmoLDwKMbgCnU0YHJmsaReyR11KrMTr0
HmD61hvJgAa9kmznaRksI1K9qUy+URhaSR3ZqDaUgUO+2tYUzId1uEOgU7FyGtzKNq8+8+Jw6pDj
RPCOwTlq1NiXkAfqlL4yms0MV0DbrC82AaZZoZG/Bdpp1n8HDQFzZjHFU1FyQD0VZBWlB6pvse3d
NXgWc7Y2/Cb6kMVx1bMhcEkEp6dPDJ99AGjR29ISmKxbUHdHQ2Q0KHSNToUGaY1bxRzKM1lnHv2P
AJslZr2LeqXbAE80bCigjuElD8UmSBho3UxnCQBdaFwRAKPYBsMUalegh+7KTZYo0HZiAw3vHwe9
IBDpGC3bVaD5QGFq071HVr8BinlW7B9cAIuTErkVSvSoUlHJb+pPqponJ63aQiEY/6MDQdpu3MnN
9v4AbIoR7NstzrSgd4pN8jJiEA4nWjBRLchA/BgfZtg4b0ebBg6pZ2+IyUx30o/Jjh0SKeyJpzTG
wmmIviZmjfBq3efbxvWMeOP3slZTTlGeOpMr3lMDJou5ZsE8Hk5JcQbQCGdDxLCk3FVC9hnr+N3T
WhzhTd1MHQ4oPK0RvQ8AEnkG+ajWBe94IrTh8Q8J9wEqsOoBi9CDxVKJk16ji9Nnz3QBQhMWupZx
c4krYrJKA8mIuovNuWOWTYbs8Y7fVe7MLSxNqYNLNo4ATKwKhkE9JGgSOEgB8uLkjlKRiXeqyL5m
jZFBBJnDp+egCcYMZitNShfrXacnMGmyybihYhOZTaYKsEGE6iRr9cKWS4GJ7HcBvqmGZwfjA8i4
i9QG+wvGZZ2Rj2YmGxLkKGGydNffJ4cIMl+UPnh7v3pCxxO0+Ke6vhMAOxW1EtDQ2GhL+MLpfKtB
LALiI3JkFrkawu+PyQ2uv4uHUzDcNaMpSA8eDd8aI0PqExolJNXph/ypqu30XT7Ctt7pv4b36h2b
btIn6DiAYTBL1YL/LrXvwjbft5uc6MTXOYfe1PsAyYk2gV4SWJjC5UdYcqqVFhY7MksiGz14NTva
YZ+qQGdCM2HgWK8APAHyNO//CFJY/SmQ5VLySpOpQwbpCUy64bEV6FUF2a7HxmTRxYxfusRK+FyR
w23HuaP0lZWnnt4w/pFGHEWdko9PDNyASsvnHlvxE4aH0K/FQFbrUpswJ1mEfhfwWSnU/EulQ5Hk
GUyrJSZFrZFW15JyskjcfHoQsoFDUsOaBDkm7AUOuYOID+J56kxWfx8ZoHSaNQyD+EdMp3tOr7bR
ihnyjVn79QG8SOWitslHscddCILmwW5HAbY54xTIsPh3DWT+e4PmMGtXmy/Yr++6TWhBaWU7IQM6
zd5OOEEm3bfD7SzKwul4XPIhcDKnt2VHfmI70Iha5BN4RV56uxI00htp6QDrvmLReKtDdHWKLFJE
qqQauobPEVrKZW3AHWsWxKAbrYBVOvDJ9niYpB0i4KgBl/YWGkK8pWoN84fva5sbwMar9VwqzI85
LbP5TBGVtqitMKraYDWDT3rGVj5jHfnn3PE5tGc7F+dHrNXlGfGc2kA58M9Yq+5tOg1vmFHPgim+
IkgKcviu1+dlfAgSszDXysNbo6rLtVtqy/dlUua8f84tMb/nNM6Cs5k7lxAgqiBQvftq4KxKo9/q
3V5ddk55LwpoL/pnSntOsWK1eq23ssuiBET50ujEqGtTKEELW4VH3GiiXl15kWa1dUyqtkRy12P0
6rs09CjQ2Opnv6ZOBYFb6+5HVAIO8DDQ3l1b71sz16vLLzKenBZjj6KR5TVQ2+oOALbManWs4Tnw
moTzizNseEv2FdCmMAsRWj1plAF6fHggrAEhUzhsyIC1uZGTmZCub91SNjwcB3ChWBvonRPwb45T
fpH8jGzgtegdYDgtK9kmOPSg304WD8FD4ONpuLGopLcJtDi39Gu5ZQptLDa5OokK1Jj06b3flBsU
GG4ZGoHDSzqSTdZlWQhnKqPl72N0iCazE1Qsc7LaK5+P+u/ufZEK8FFNjWdqfvEyGBjn9OJzQ0Pv
SobY1QBfd+AQwXV5QYEYrvPj5oDz3cUX4R0JbVdBHYE+BvYICDsAZiYsRRsFkSDbj4+DO4u6SxAm
NUQd6BPd/wQoBWyX0iAWsFbeR0qpq+jylarmbD1/8cqVdZh4dYydN5NMYRep0nO5NUu45QbQ7Gis
/BtbaKV0PYtLXVw0jNgUtRSaKuKRdRo4DIxqBukV2UidqtC8SMNpImPDpHfUR4m5cKHMJavbSNvg
ZYTjxqxWgnWBPDOw6K5PmUixJAtse9lBVlLqOaPwUOpj77Mtf/Devw/oay+AMM8yL+4+Y6M2zAle
gM5AItk7I/S/W5Asc1gm8Mb0OUIvD85g+BQuaqe+VKChCSJQHZkdRG1gska0Br/boTqPzyCrPkH3
02ROaYiTKGRmzekMBD1EGsfLV7fhWqxZ4kKZtM1GRkaoi2BbA7cfRHcKsxKkOUYJBLgE8SgI01EK
dOCbcN9EajmzK0Azf6UCAShIOH9DizaH26V/L1sNr3IUeIvN6/Qq7JLTWrhhV17ZM679YrWbMmq9
Ysat8wDpnbUI5fbYVI6cbSthH3IOETWmeh2HLYxYgVDRq8wERKf5CoGZYU2Kc1tUQjkBED+341UX
lhvwhsvIfVYYuri9EUMosYnm1bSBxEbppM24GMEYTuvvzVphLCyOCT4h/BTW6LIx0O6v9Lmp3UPU
zKALI5V1zn/iPBsNK+w7FF2TM9QGqsH+q0IjHgIRTkNcyLiUsz2EEsHjGMQ5ai3rWluPxekgCSMZ
OgA+jiG1gRFME9xjUtS1qgzGAatHrIpeJPwPlRbG9n2DUQCAbUW0nQIAUlbhQquv6iLeB1HdFBP3
17HuZLICOTDcTmyljgf4+dDu+sgMC3UU1NLhcIZp+BMVqYLtWaktOq0tWMQqINPscCfhw99DFbp1
qV6F7D6CYwXGeG1yp8a3qde1QfZaNXBmHlzsLIFlJnbKcO9Is1GnoxyAcyj0wUX0dFBtYRYP8jir
Td3e743ikViSFR4ko9iunRH8nPx8c3AJi4og7thY8ubmrvSY2B7srhGnJ1BzMFynXRS7YefCFcsV
HmVrAHwDUn+wtIhepk1vQtNWKbcC0hPj3INlsOrZ3DDPoNMILddRkyWt3wCK3iB6bkS0VAULxSNa
jsMbf2rxKUst3a82BVZOIGFRHIhc7Fc9hobHZIPuDVH7e/Ts0SYdgWgrDMad0M3VoR0C1APaaKkB
0DPMp/w3mIta3x8nN0h1V/WBuDhO0iaFjUmGW/nZ8DwLic0hpDwCGq98fzV2TjK+eZZLNfzWo9NY
HBFOiVnZQWvDwbvaFLmS7mhEEA9PFpgR+hQ7sqeCUQgVdL1ntBbYlns5sOPmmMBzUib/hmvq6q0t
sn+OSkJgf5EfnSlIc7gYZNj3afV2fhouyC/bcouTk//wtM+ZBhywVuKg6SpYLG+31L9hjnTW2Phu
uRZ1QUjH1EAoFG/ERHg/Qt1RFHCMq+Cmzpga9gec13TIeW2x49GQRB8NnTt/Ozg+uhHOuBkyjUH5
sJneoDYVam2tEmvIdQL1SluASM2hnvXFKSOUVu0tbiHvGE6QaEiwczijzqOtiwASi1IY0j42FmTw
wV1QkKbTSv0Yo8yEnNhntJOsmZJyVoM4lG4LH3NtZbfdjBwXt7CIHIMXSdzU4pHO2SWUgCs9+OSe
0Uc4eD/kAkwjKLDtOgdUo0NghZ99svfxy0ATf+VGbr7vFzeyeN8nv/ISgUMIQxaBXjGUCJP4lWJh
vnPXl+4wPWHaM/IHWc1+0MYAnbPSgb6AEQNPLmzXmbRnIa7f9tWv+1kOb6JarmS+RnBvirugRGOg
szOjewZpbQPUG0TWIjU/FZtQPGc8Ig1KvJknh5jXYjNDN/Bz0lvBlDlj7F+K4Dj32r5fsdstgIs7
nA/6i90TinXLViIeHZRFAbYFFBiqXtIXThsnfREU0cEIDfNWfeWyN+uRi8suggDjC1kbSbgsyP13
M9s1Jor0MA9SZ00lWhk/Vm1Wbw9MRYZAaJzmGXkp6ZsIWUexs34ZBb3+tkdecp/Gdi+pyFvAAxMD
jehorqKDO/D7poDYUlpZLF0oNaQpmR4tA3REcWLhFVQafjuRN6hqMq9Qs2W5r8w7cv62o57H4Xko
Dh3wyOkEVllWYr6YbUONgfKDijAgfGbTrqvu6NFGSxkZkh4At9SYJTFRaED7/35k9qG3ywYzmge7
5Z1HXlqYgNlli8Op20kfKBvIc49hDfxowXiMj/6x3s/4PEqjNpCRFg/dfYmwuu2gfqeg+Z7rUQJW
nPcyskAuWiX2+qjxwECPKuY/FYVZIPoOROuIhmQy5XXBSJq3gnXT9K4HPQZa9hBmMNcmQNLNdsyv
J7KEedMiK4+TMBeI2X4yBmbngWON5mfk3ZWxm7MIVr3CFpsRrTQPDdJyAytgNc0BomY1FvMpUaue
ZUADgk0iOy1MbgZQNuC40Ue6JwNWATZjr2R41PBW6b/gtlFsfYiWQew83MeBOoCROdzxwiYmZgDt
RtFlRrT8iV2wADvpcDOF1rkA7YDqKZZfYBpLxajm+VqVWO+BEgrQ22CnHjl8dgjDN4p5HcY942/T
2vL9Q8buKTCoBoxmomTHxE8+SZQc1igjsUZ/k/jHNjKCwfZ0VGkr5//aXl/qNtNjX5GAxYHWO+AB
qfS23+ZqqnqbGjTd9FX4kB++f6Nv57EXz3LxRrcCXZNchBARBD64H6PuwcW4a+yqtCALoYksFDih
Gw90EKiIeKpwM86oDj1+NYRzEVBj/8yB/nYlD1//47/x98+8GKvQD5rFX/+xDT+rvM5/NP89/7N/
fdv1P/rHvjhlqCVPp2b7Xiy/8+of4uf/vL723rxf/UXPmrAZ79pTNd6f6jZpzhfxT/n8nf/uF//r
dP4pD2Nx+vsfn3mbNfNP88M8++Pnl+yvv//BMyK4nrLE8VDNogUCLNLFw5qv9/Obd+8pfo6ahEVx
qpo8+y+7Tt6zr9WfdXqvm7//QTG0/Ccjg1I6s4R4hp+L8v70ry+xHBE4AuUuwpB5GpflVRP8/Q+G
/pNjEGJh5wA/B5aeD8U6b39+iZVEltA0C+FkhsNQ4p+rdPjr2PzrAWLVfv79Uv6fOWexv47X35ZB
WrTaZL8O27Alkd2mboDRpIjuSjczpkYQO1F/gCUtavBghj71OD2WvkFnulxpEa9L0Kv2nART11yB
0yvMYvLYEj9jQSE0/Ozvy/IgeLtJNgsgvhNLnJ6BO43ErxCOQuirAOf4WZI7hmw8/6Hz7MDXfIDC
odXBv4fBUYp3VLsTC6dk3Vo45NKGRIeudmP87lKeO4X7ejAlDPASz2UYmCCFu9kOTBzBoW52Ivri
aM7Q8YeYWZ533wNpF+5z6hQDytGSXQXtc2QWmJcbBWQOogPpbEx1O8+Fja6QPQyIWOA9lxoVWSzS
//6d7dCeygOF8aD01t6n4zHgHiZQreJnBjoisS0GW6+20sYWRteHLAt+Tm8IhQUUPi9vBMZTpuRJ
5jXgsKATlMf7AZNCeJvw+0DeMMDMJ25dWEPgcP127A4jMlAPltPO1L0CSJbM0BJA/qODiCYSB407
q5peNN63qMGZf+XGRJ4xf2zjhwJqLlSEkweNnh3My+AXDK2wKLAoSHlDe/HcSga8IQb4JTJHwako
SwSDIN4WDBRzzfIn7vk/iiMPeYpf/w9CA4vU/G//fKd+iwTKe+Yn71+nOrgMAfO/+euNl9k/gWkW
BJr9+eb+64WXpD/nd5aDvgLDQqlxDgU/33dW+FPAC08kIiIYyRyHUPDzfWfpP3mRyLIk8TwP0iP7
H73u1+QRkQiyLHOsgGDECHDYOFfYF6lq6rMjZKTk0BqFSAJEMHyMI4AoRUrnRii7yV4E1Xd6GPTW
E9F/kDA5vlisWwHnus4RiUjT4Eki3koiopckYxEuk+WMY+K6yzLfGj0JKCQGogVhFdw1kP/lBGR8
YzZirEzBY74GtRKAh6bTOA4c6qEGtqZmqI/vb+g6f/rrfrDmDINoCkW0MzL2YkXYWurbLie+xUoF
BvaJCHhJKE9qzJQ2zBE+aAKyV4sQubYQ1+2F84UJJDl5HAE0HviyVZR11TgVAotaWYNYluGlFea+
E6G0gEbTQO7TB67pVa+HkXDIpVbR9S+VJ4BRnuOoLzvqyAdwc2jb7vH4/YosbkziCfaowMrYdBwk
EeT5CV6sCHwZxB6dWthxE8Ce08ajNlxbeHrKQKlCyCFGGFVkWqtmFs/hfFWBIUSSkftD4nJxVS4m
Ql0GEzQ1YvTzW68VtFqmYOYnjy8Rf5r8MtuNgZQCfyCM9iQwL11TvPJQzX8eaABkuNZLoHAFln8+
QViEi0I1TqG4/f3aLFhoooSdIgFaTmNhGEbGO3S9OHwM/+eElyqL6btHKUA6SvUEMBfkH0qV1IUd
J9ln3cMFCRPR1J/kXcO9DbLU6IXvg1+t9UIAvGdWSNuCuA3PSMbKHV6XhUgy8PgEXobpCjIIAfd4
fYcyRZfiQIupJXoFvxXTN4GUrRsnIzQSWtKqNEWhSOEwKJKL2Cj9/CEvMvjbTO0DTVpqy/jyylx/
kUn/vCVBJgKPNWO4peTMRIIhGBMvtbIG7h5lzTicXN7VqcxD0BFQLYkuO5XrqNAik/c61MGLxOWR
RfjCIGF+RLw8fL9IC1DsX3eEp8fNIZeVufN4/WKP+7zApMkk5JbHEV6rcgb6hUOZ3YsUnLNreKtt
O+REyLU5AGcSQfxsSl+daslKgrH6ymQzhrRXPFTNpuFS9ENggOMUMo7lTu4iNQqrXeN7wNHDNVfj
pTqHpIYo6fh0jUq65MVDdHxkCifOM3hz0zIAhkGDLIMXIf7BiGiZh/GAyTUBwmlCrZMwEPaLIJ1k
TQkDU8OghSN6GxNoOiMwCSym4GkYeADihrFLs+kzw8IZaPKg0iY0VOdQZaENWdw70/yb7FUARHqA
+jC+xLhDbkKZmd/zGbBEg4C5Lil52ArUQNOPfMruUTc4IzO8S5kwQkUZAKImReyGTMKOzzDB7hIW
JGy+jKwxSJ9DqmzV7x/XAkU4v3Usx/BoOxDos+D3ReM37jseAYEprbLvToLYlhoCaqLysGeGJSzI
dN4UutQIEyZuFCyZL7iD6IWtXaNjnj6xVP4cj61oljFBR7a6632qsXBUxmocCP2G6iatl9BAYhs0
F/uoGfSmjAMbBzIKViUr0ZDsJOzOqUjhe5pTlpzG9QYcfJwMRZfvkOR5TccaAVNW8PUR0UdsQOD5
fhHOlfyvTP2vRWBZGmkCy3Mss3yLwpxH9ZTQWAQJciZeSYE6Expj+c6XPFouLFGlpIMTtVS8lslE
VhRhF5SN8+Ul6OshriAXgZYYex1XqKqRmq5paysoishgpG7YNwJrTkUbOZVfm0EVFbuiBYNyFEH1
9CVyL0yi69cZjHSCgFg9XY/q1AuRkYUBcg2pcCi6He2Oix+LfvwQ5WjG6r1kXITxJEPVL2FZqhzG
pk1e+q88zZscaWWLBeqBwOk1yJrynuVqRvt+oflbByDHsAzLSYRmkLNdf9IcavlhKae5JQc4iSdC
P/KyoEOTY9wn0NscK5Z6GdEGggEjTqG+L1HhYMCVkealHIvhacgTqGFUX0OCdkonF/4urkuc8FLs
fwRcAJDCNMkDEhrW4kiAybUUbjqGccQ8iLYpPYt2E0lU0r4UTZ6CaJjc+LCXizNG99kYZnqxH4F8
LH+EsLiUEoYoQifMCD5IYyXz3ojrULS5EsKbE2CBQQYRx1iGFMSAgWYWhtuY9JDPFWlJT+A4y27I
VMMst6TAGS4MmZfhYJjDSiqSQuv7pb25soi4oswi/xXPK38RdqeelGBDUZk1cGjN4k+sxjAZr459
LVhRmpuwg4hXNu6iuf9XrCdERkojyuAcnVF8FxfNgxGvw1jkFif540c1wjrO87ziWLIEYDeAWOFu
zZgcAgbgE1RnJX5lTRFq0akAqKxhRjssRLS0YPE5DUHyRJGwAkQB+FPSt5ySlizcuqSV6fB5rHb5
tuMYh4giLB2RCjEMWebJaSvmFdV6sVU1WaLnkyDafh4BbQuZIwCFGHT2elI1Dst6kzLIsAzqvNE3
iiYQrTHyMUxBAQlj2ckWR0rPkiCByQQdbkSv3peMb8gVF+sN/xpLjEaAuuZ82g250QmhCOj1/nio
SApKNEF/MEFS1cYVxn3ytB3S4iUJKlfuC24DK6tAYVluhKZm/VgEQmyPueAZUuSVqhjmglNw+ccw
tpAcmtjSEKbIQnoCHoqEXmVckkPnRfD7zQoMh0Wu1OLJA3o+xfhd4lDE0jT85qe+9iEzjSYqzXN7
OIsxrhRksNZMSqTFIKX4aRe/Br0MdliXe1vs6dpm0oZdSVHFOcItH4kM2iqC8Jy3LzP2ommYPMzC
1Ipl7rkTYf/3P5ydyY7cSJZFv4gAR6PZ1t3pc8yTpA2hlCJpnGcaya/v41m9qFQlSuje1KKQUEQ4
6WZvuPfcAC7xtYn9Ny8NkUlzCRxaL2u2JmlQjDD2uQYx57JXxq967dqo6ES+tRur2IXWMp9lalbm
qgibq0Q4h7QvSLkWfrKzrMzatbckc7H2d6M9VBehX2I1Vxd/ACqXeUO56QUSBT9OxTmvoskJuPCH
uXhJ7YUAGgsTIeozGxm9y1VdOGIXBEC5VJ+eunwALMZsMRwJV66hq8cdVCBWDQc92Db0ULLy8j5g
u9J54t1rkn2u0e+4ngq/21199ULMjX1XdPchs/mt0xr/njrj2KTN9AieciOquri3UklAu4WeOwWh
nSwNi203R1Yg1dUPZvsIUi3s+v43xcKtvv2PpxRC/HdoqW3QPH8/va3JxLm0cGsmXcoPyBZEgD6f
OhmAmykVvznR/q5U++twcbgjbJf9ofLpr//+02SQh+PM73ds0zXDLzCVkZXbDmjqCRa2cLk/PGXd
8ZvGEHfpp/7PB6pjB9K5dSRUsb966cP51jN1/HivrNmltu9m8SN+1xu2V5LC/dtS7Jdl1//+wfQ9
nstXQYR/wUP+7TQtZ7dKvL4vjlNVMnhLYbGrx9AI+4GisaTK7NCJFOlBixCk5Uo1rOP+rEzN3VSH
w5Ea5XmVxe+oGLen+stTdxzhCy5sRW30l1fq334tTzFwKYaqPBZmyq4rrmaMfYY17jKekikhi2JO
zBWmjNhozYpE83bukaahEwwcyghLHdfdQRinOzc5qg2yzq7uwMxO5NVj1uACcK2VvBw1N19LJwue
a+Vx9NmEgMXKZ5znm9+8Wf/4SdMwMU0KSEz8j0bOMiLMJjtvjiPw3mHg2ysGDxQ7YOFzDMEgcYvu
ZGXMBUPNiVIngdq1Izd75RR3/bhY+6TzwA1V2Bb++1v3i4f/Xy8B3zDh083x8v/aBbulyIWrZQMT
0HvyLOvKxIDsdptSRXWHVcjysjkWS2D2lsQy8Juf/g8dLtMrcRuGkYmlftV2VTJt+7Z0m+PQdvHd
iOzfq33vwlNQtFGHksmWXQY8aLWF0CXPSTijyzddE3UNGD4HyP9vvoa/IHP+9YGEVIwkMAe0Hv4v
Y4FW5sUaGPqAqlJm23j9PqNjoJT4C0P9RS6jvKbJwwha547zpNrOYRHfaTiwQ3ENK9PsitbbN7Fz
XhMTn93RpIfWqOWajzQpSWNfBm9dro2DP92Mb2MX/+YL9E89uoP4gahWSXbEf1RJ9LbxNMmgOfra
xurJIZ4tQ8IAGZNb0dzVEAETcxsfZF199iuDY85lBed2PQHQXc5SqrCf/h8PWonA5cJVgnXNLy2H
pCSw255vQBdaxGp7IUuDHkXeVFn1sR5GyUdTAJK3VYrTLbjNDXty1OyZoZryi6fO2Ft3teRvGoR/
OmuUclnPSClCJql/P/Mbp6eUN7I+hlXKqc68YtdU5amYqFDK7qMaafBN2P5msPMPP9W9zU4dWjHp
gs74+08tldcFa6kBBC7N2yIK5xqKvNx5haV2ucio6mZD4d7nv3m3f6Gj/vVuuyz7aYjoZ5T69SkU
HOJWYxnOIfOHJaV3tZtb6kDR+mcnCVjyEtaxp807NA7+AzdfbDSUOGp9GuUk8Yn8sQecAlz5W3tt
Pzvrt4kh/3AJU3vQmqJLUIwJfvloutrk0zwPQEys/jHucXrmTmPhnMGAZiZbHctpTF/9Ht6yXQ2H
0eI8dYf1NE/TxRSVd81FcJ/XjsTXzPw3dLspqksU08YS3//7O/0P1Ynrs3SkW3VYxslf6gWL09sb
uCSPRU7G7DLbZ02y71LnBzPJ8Del0C+CuX89ulvPbtOguq769U2dvIzsQPR7x07qYTsuCyQmY+kd
mzVdha9pbj3I+skweAeU18Cvs9xtW4z/R+rIX7+Hb/OL3NDwge382oJ5LLYHhMk1w90ZJVEnzn7g
nzsPCoAcbAQrLfK50Pe/5sn0qClsN+7sDeekGNH268L5zefyD1+l2znHoNllIMks4+9fpZBRv1zc
vDi6VZrs5ml9b82smLyxg1TiPkvUD2Xn+W++wP/wlgaMKjkw2BtQs3l//6mL3Q7V4i5gRNaSIluu
T2Lx/lj85qET6mEYIBeGloNEZubr9d/fur+8CX8vj3yaFoZonO3C4+b8+88u08Qy9hx3R90uSBgG
NW1bxVJ30Rl+L/DTBf14uubf/X4E37jCqw0Ie58Lo7ZBQn+oGxhrtq3w8+0TW5ffCsRBbGzIyXR5
peic7f7QtGD+/VjY3xOHzJpbfurzktfQA4oaX6Dop/dVnI33I0DzgWYFp4IJWWD2ccB000PFgaox
IuNSUr5m4k628UeQdeWRnRVx7777mM/lIwmKxb7IbbFJx0o++RlZjY2NXcwN2ivZn80HVZ03QC+1
a/4bJ8Pr61qoUqtTVUuza0bv53//eH8xAt7eb5/jh1LNdm0Oyb+s6f9Wfbb+0gcL07+jNYmPbhlJ
U3SyU6OVdeT6AuXck+VtY/ApGb4EU/k0VX59qFPf38kaI3YP/xk1Pma1sV2Ds8bnUmS9vBDQjAbG
sU+5E4P0HAIE4vNIqulCi1FXU7L34uZK/8HFKPtvs5cjAB3hPJbIm6aM2GhnKjaFYqCmSSqNvbIn
WGqcdiItTqNtSegOXb9JFhvjtF7UsQsgtybW19b3rWsdm7tY9uvBiN+uvwLKRd65v7+TYRA4bsgy
0P5LfPn3d1Kt7hAniVMfnZQiI0xV81gguK9XdS5N+aLmIH2uncp6SFfw0n3bnO1RTZuBzdmbir8u
SqHL6sN3aP3mMmgRbOc6rjfJqOOjb5z+PjEPQenZnO4MKBYzf83kWQuPIMichlSZAEVSioE2KS5J
+qUdJu+x/qyp8B+KtlKRSGwg7F3xMzM0ziVZVGETUlDI7tKE8VGFThgxxCHetVYwEI2IjNJHOY0E
rOu7Ip2Xy2iX3zwjt9Zc041lrDjnCSiLyu4aTeK5LPzyQFhOFC79K8RhlIpO/tbaxetce4/Mpp/V
bNM6N23kN3h0ZBVuk65UD2hFN1Ogtj0LfW+0PuJGJte4MX8mlV433aj2Q2X8g/RzXGYe7YOTo3XL
bxjzdv0kZpffxE6gBaQtCS1xA/hEDH+sNqoHE8M6EG167LOlZxgunnspUNGNvCA/OxVbBD91fy6F
9SPu4sgK4kOuiz+bUP85JUMHDLrDDg0is+rKeutabr7Ls45TwxqwSjvltW3ALrXfm7xKoqKUn1ns
vMQh7IQ5N1sXgLAf39KiqyGONGXNdrC9lzFA21wU5rFsOuYqvXjzJM79xKw6WjVpEYNqo2nEOBd+
ej73KSuEOuLZyoogoRVh7zYdgpfwphQr5b0vx/e8Edh11SipWxkISh+8Z13Exa510igV4Jo4wbam
SFMmB+ZLEi7gaOSnZmd0TWv3jUFmNDj6MsUr0XsyU9vYFt5OTExvhC0QuZRyU1t5QwNp7eylT9nV
eBiRber8zmqJHmUKHDVOZWCxEvEGUyS1HFJ91DruDJCyqUSILMvusGRrcJcP5KEL1945Vvuj78f1
7M7pBeHyug2Z9m4B9/WhZ8hWzNrzSFY4IwPQ+okb1QWmh9Vz+kdTPCpU49c5QVSWDOJqwEZvC4FB
oV869O2B+7ggVVmTEo7Rksg7q8TKWSEjiEoxIhrQ1rmuvSaqvPqYaOdPDzHD1c2WLJq9NtgUVjZd
Zsq9ozcpcMuzd5BV+2FZlYgkioPN4IDr7D232FaT84qJFC2RqxC5VGCzZvODKOcvY4ODLxhccHgF
uXPOIkl5WCwbj9uodmGqj0uzIOEhimPscVQYh0F32f70O/cSp5XY2Nj5Z9s6lkkG/HIhghNOQxKm
7b2S39wyTpkhynvebvAGdAn0iOQMD7aMN94UHmQhDrGsfiYeu7ps5aYx1QBWOydEBRq3G4p7r+Fp
JoQXs/cD34AqffFfC6GqbZrELq9Rhty4ZSo7dMFhmqeoWbR/X7f9Y9YxnvE690kk42co22vRz/ft
sHx1tCIRAzzFmCRQ0cw7e8Y9hq630GsIgyquVu/wApoxOThhCm0kIQKv7NEG4O5P3O9MUVPypJaj
637J9eKdpoX+F/sdylSaBCfVP8oFRnfoDdjT+DPy1I06GT+oEJMyKY+7ZBk5HZr+tPQFyqNCXvyw
edCy2rMbxBLVhtbW9utTN8bDxYF55YVECoVVf3Go6wK/cZkyFmKzWsELCajhHa3ylREv9AqH744a
SGhrZLC3yxRyhpjdbOfq1eyc3n7FFdYgIbOSXeV1Gy5Y/xD3hJgFdnwCPlvf5bV5dJvb6732VyEm
wsC7L94sjyVirHXSkVdgUurb8Ycj5mbDuvDSzNaVksvbGGFoTm9PaZ0eY2/9YssKS32V/ZAWWxjy
rk6ttp80JlsNoNlK9mGYQjlCGQYG90y81NXx/1AzVwtn9h+dy4mc9SWAtAlsW0Ydvw3rtSONsf+6
eO7VtVljCSIVNrEfbIbOnXZJPMNUpjaaNk51M/U48ERptKhb6jtR5hDYkyTZ5b3fnW09fVnKFNG9
ewh8nlbq1J8qCH7MjtqGa/rI1fToSxdupG2/QYxokrd14akX9VYo975f2bexYy93lu5e185cMGYQ
SLPmPzMv3bp+mG7auoGaFkwnd9LlCebHTnRtuHGU/Gr84iX3xKsnSCVpncfEsPAbKdwXkmI6lt8b
pusbm2mAtiWsb3Y2bfljtbGLGWkT1FbXr6y+s509BXxDc2qQjBHOzjZ4nhJ3ApVLlricvR348nVD
wOh5JcauKPvyOrUNV8KiTsqKd7XfeNw6nbOxU3QCfd5trMn7XISPanD8oIJ9tdqMz/52zk3kZVrr
HBmbG8MOAARn1nJYcyIbvfLSD/NJyeqLSupnnzZnM6ZPeiSUwgrSgCMWwBVWn2096telq6Emia2M
eRdun3QNblqW3gdi+GFTrVPKZ2tem7F8p3npQVdll7RxkUtab/WMioEJ8w/hEJNRkBkYzt1rEPAM
La/6li7hvmvCO1Zc3wzokE6xmS75zZvFvkgOfNPOgD1wjG+9S7cYcoLn/lvs9x+LJU9WX6cIFvXX
NeeWyR4zRAUbr8lfZgNy3G/sUxBm98G0EeHtjrXYLrZVxC5dcRPMUdtiz2uA4KbuzzYU+8krt2Hj
UE2lSqN18l4zDRbROPxXMWe4QSC5yqvn89MIQgSLtEIKcih2PFnoQ+rlx8px9NVnyi0cxpBLNh79
3r1r6/l9dMjeETNREYsmARlwT16BC7efAmc99j6ukQwyopfUf7oVQR2GQq5xuClDCGQ2Vtth9Q/z
mnC8et2d9j00+0m+dUs97kPDOmWJyTJ283ddJ+jFuHe3LSajxreeEjHAfi9f5kl/jAxoI6KyACIF
rmEq1D6rara3veviIHLMTz8PL+2qdsGcvGUC18hSaNZ50wg1SJMOEgsic8YVmYQOM9LkFPeFnkAJ
Jwj+VaOBPJr0pz3fsGhxSPdEeF7FEjF3BgMYRmJaMCerEGd3aAjcM/mwaSRYEHsOz3lXHEZXEyji
cma2lSb/Gqx3NQAcCivwYoKWvJTym6/eGkvm29DHmksxPRziVWMG8iNNtEksu49VkvbWzjzGdPmg
yX5e1zne+iptD9PAMtiZZ+JOYo5gcsg3w1B2+7wvHnrRutsyry9ZuJ5lIh/zZdibhqO3zJY/hqIp
TrpC3y+bDit2P3XQeWoFF4sSvOWO2Ndrccqa8HPsgMKPQyw3AUAYU9kUW3kITDeNT/WkvF0lw2yb
BBrBEZbumQ0l2VecsL1KzS6oU+cukZl9XQC1aJxWApl9vsJ45H7ReuFZicocJghnaVLh/UB0Ifl0
TrZHcZCzT3KWeYwsB8OLnok37K16OwtT8k2IH00Z6y36n/QkjLfNb4Vv6/QN5xYsE7tgVU6CzC5J
sseuguXjlY2zUYAwQUZYfMppdUeGn7nciquhPpbKQTWcky6dU+JQjHmybZ46Vwxs2wlRCTr3GRGU
2SGXSyK36akBWnUQQ4YDn5K6XsD+eqF9Ej20vaKrmGIWRG80iPibnGVpZt9byDCdaSXgdolBjTZo
XXy6bZE8Du0qNiOHt1kO6GG6SxfzVedrWyXTt4Ct+mWtbxP4gXtS9WwW7fjgi2k+Gs+9WbwL2eOf
wcq5mUX4ketb0zVVLl9EDyaq9bOdY4zq3h9J/a2e6n1n4zRohuqlL/A5ulb1LDJgVDHJIVXwbtNj
4uV/m3wDvXTRURtYp3EovirYWiOFktU1b9qd7Yizda/Xc7bwuzF0q/k3zcEGrZzFAAhVHfUzNFh2
TRuq5U+fyFk8QxeNIiAif1l/n/1OXRiSjUw57Veeqa+5WJL1Z2wwRifQP/rKjQK6LTWvgDBayuds
oIww1K7d6uLg0ShQpPzCt4cHcukafcY2cBnGDqpSjdnWT0imDAHGKJsTzPI2bWO/opCkusy8b2PR
7r3WfClk/Jx5wc/RIX2ONLOdizENaG7wM7U9KpEqKtDQ28KK7LWOyjA/1lmL45hpVlxVXxOp2m3v
38+WgFniY05b0x+xQ4gWIm3z1yik34m8Hu6zoH2e6pWzvIWWwIUOGGjsfUBm2V1aSJd8FWA8enBY
i3tM8jz3SVrV5zAs5aZR8AldhWArTpDLc5YxnsEvY6K2jz8ZVbMuF857n/lPNjQIt6GOFNb4YpdW
BZKrN1Ge5qRf5TazOHlWJZ1/Ry2y6dOYX4+BxtQQ/GS9LfVhjsOH1gVvNGIFsFdopFXzMFUs8P31
p5zjsw0XXk2DB+MtKDa0+nuKgrs+Wcgeqq2PNbe3VljXO7Ie/tAmeFkNAPY1RKShmp9LPp3WRHhb
IbkaLPU1DkxxauMu2+Va2Tt+cyB21fPqyXA3yrK8dRcgYfIMIC81zo041szrGAlF8hMHLF/oXPB/
OkoDGs2tzaDpFoZBfMowBe4YwpHSvrtNw/WipiDFKyUstWG2Y21GlMwMmOTDKrDBjP1JjP1n7LBN
LBx95zXyz9Ef0t2MWUA+KKEapiitv2vmCkxHH1+7AhzjiBwg9+AC0uvlE1bcplzxc7eRYk+0XziV
+dm4t3rlXxAtVls/y5hklbO+iDnYe33wsSZ8T5qMe8+0zanyt3FRQTuTzgG0AusuYEf9pz+SgVcE
XtQE1blw0lep+KfrJfmo4tzfmRtQgLOuexniKSGyq2JZmokPp0rP1hC85i5IPotR2caZyLOqOvHD
WoOfXan9XbXkC+z+8DNrnF2d2ViO1haUdjpSRPXqa6WJgsYvJ2D12YHb70+WNZRM3FtUlo11SpaE
UV9RIGziRDcJAUZFKOu7OPOWY91nHybkUiSchOtyv671S0CMpZmDbZP648bPKECcfsR8zqvUrO8s
uIMdUzSaV06TTe2mV9VwKDlpzjFOXztk01vujy394vKduW56SPJlb1XdTKJabkdADOwUD2Pn3pWB
b6Iixsw95et4bIPgWZUjRPw83nHCDwe4Qwd9IxzkQVTl6ntLG7lL2sHZcTg9NQljhJCRUzPTpC1p
ckSuAVDbCgnvnYlcSlg6dxCp0oRs70Eke3Gt+iWkYqS9DnP9Q+j2E91rx766ob7ruJ4HEh6k/bpU
rdoMvovAYKkXIhUqeEfqq2nN1TR0TdNNp8bwpt8zdCm5ByFgLpKcmSJYt1kQNNu2z17mWs9Rr2dM
LzN/UzClKUnR2XPI0vt+dasvedmFwGQCoj5sYKJCxJwvwJXTsj7ZXc6SC8JMN7qfqycAF9A7o1X3
HrjnkNsUu0QW+X5AsHYr1KkIJGWBnvSh61xuzY4M6ooioKeh2qGoMDvkv8E+ttz+Intci4G5DyRn
ry7wB2XMhdkBFB9pPP7pYo5xZsycVupaUZJmzl4ZGxmcgVXL1mbvM3NLstW/jGlCmRquRCx26+PI
aU177u2IqLib0iUi6hkKXsV3zGn0TyfTiDVGmsEMUsjWQ9pzyOcrXVBzBtD7WKxNQswn/ZqSbn3v
6fLFxSn3nNY/pgE3pd/F8y6p0t0aBOVZW+ZY2Tekk7X2W09Pj2VVVKd4anBK9+KlMvQ8tmV2GvXp
VqRBvOEQLi5FyR8R0xBmoXjRjI6YQLn9ru/RRgUeyUAlfSCGzWcdVj6FBalcad4QpJFoJmQ276ya
pHxZhvFgu7PYDUu2NWZmqFbl2yqW1kvKG5I5HmU+m3HUGJSPiIPKyT1nLutpZNfAK0vnp06TP9rV
eTJFWe4dp84e7Iatq670YZB9u/lWpC4M1PUDt5AkWS+vxZsMhyVK6Pf2hSa5MEjXjc97tpGZ87QU
3TfJWbTPFwrPcSCrqU7mfcjB1RiwqqGznPueqkeHX+M2fdVERMdVGWwtE6pdZvCBpHAoESFVIS5z
L4jwH1SrIi5gHkCuluJ+snkOqJc+pdWcnWpSG5UuXFNdcYytwL8WdctnrY2OwjLvnkTvH1E5JWeX
6u46u9tpGuuojUlVtLvEZ6zrfbFsN1rcoryasGdVOGZfleURgL2CDNMJczWaY754870pXic1M1W9
Lb9nrd7W0GagrE5lliG0HsQTs+tij1463WjGM4fFid+0ad9DLA2beGDgaI3JtO2cCjlt9q12OOwD
DxB6O/jbEF0R/PCCYrczd8imnGMTN+ldA0ewyoeDrrJXlF5zNHeUErJxDrNLx+4pUGdhiil2YRjr
9zWgrAJhgZ9gLvF7kBQKVV3oTnudQAUPKjphRY9dE+cJWnxBftZnm9zWj1KRPFrO/W7UdbVFGEqk
l02L4MWKgFi/eW4WGUejmwBF0LHZFvNAZHrWfsAJzcvY348hxLWREjf1BOSum3IyyKBNDxMzDLYS
Cerqfl68qx7RQzCkvokIHXGcM14Ols7qmSM4ymzSApCvW6f5xMwouHrEqs1O/Wa5IFPnZosQ+WtM
rfwiK8wYuEHv52G8JH5OU8nw1vFAaU6YMwJ38e90YV9UMif7oh1OkyhA6y8I0LLC4khQhdyn/kNa
pl9oAQgBQTdZJj3JeU3z3ZoHDnM3XljzK16cAFC1JFXVT0rDfgQQigT9ZJzl3bg4laWg5CxmqDe1
sw/QnZ45Mc7s1bxozp3XdV2P7Mdf7eGh1v05YxaEXbHm0Rn6sSSaEvFEVXZzKprqIrvizmakm6Z0
t3y9VV7TvXutR1JjeiFlHY26mHmJumQhfU3310HPZ9gyS8OMqeupsBrEybvMFV/KOlteXDJV/YxZ
U1u9q47I5z6gTsed2LiTf/VHdMZOTVxNhdapxws/hN45lMUXl/Cnheo19tSmaFIRkRhwWIuxOA7h
GlNPwZ43fvgw0uGGtbWPbTu+SvLnmPZuShrljW8FIHoQF7t1UR6dxWNUFlDN+OHyrXO0jrKqJesA
eJDrMrUP0tJEFIIv7UglPC/D+1QPTTTbDDqF99g6F9SN3+ZisvZhMT3EX/PSz/Z4O3ke45o9plYO
mKjwP1s06exoCqo76VXniXGVhVJwa0MEZz4V2R5vtesUzWFpg2PCQL2ddHIMR77byk7em5r5Rz81
JKW1w3BsZH6cRlfeqcxglhd4TkXagvL0Su429tV0YgltiB+fM6OObcKPkKv56vcivWSl3AsNKGLt
WPkuCSmppdveJ3H3voxRH6TjU1qHH43mwcSmfnBFPOHQbDj2wrelzHwUlF5Dsnianvq23eEcaVjC
uE7Uoh/tLIx7XqtPU0xKQdjXUTUif/JUxrgvv4x5uG6pWZ/GeHW3tTVebb9FIlla+YV+HI65Rc1T
whNMg/Ub+/NI1ZT6WezeJW7IbFRTLMqh2bXwANZAr/upkvcA+zajW/VnXE/U4ZMbH01ffyROUF6q
Eqk860qr66C/5W6zlRX5G13S7YPer7bGik+CommXKBodCnT7cTQZFakjNyv2kkueD87JjomZlagY
9sF8Y81j8kLaA36kTufvdlF+styWe8LTxOm2Qw4zS91huZ2uBVuUtUOQtU7F9zFcnLvAxeTY2tws
fkrNhhfIPgj2YOXg9Hep0f1dVwpyStQSdTwdtll7EVjpoZsdpnYpHAurT6IuJdjQoqFsZVNuA5Zd
rDWewrm9BkWz10w6Q2dOzpO67cIEY0lWL+ac8scctB88LqKrD27vg7/gRWRYosRpqEQfTanf77yK
2bqgNRvGtbq39E1kO3KTUsS8Kwhg0wzLIauiwCybjhPsJvVtIgNDAQLcuB9nYNRjxTh9YoK48lXO
EShtrNJ77cvqO9DmLJKuoTCKM9ph9qZyejCdfAhGXNyBVZ9CV+j9st7IkulDopvl5FnJF4xk9T7N
mDzKwuv2s7bnXYd2LQ2qP2OdVrtizBg1G8bA2l2uaxne4SQktTlFK2DJeo5sbabr2lCBIWi9zg7o
fwty1Tq0w6P0uE3NWN5WwM5+8Cdrmwrt7ZOMEm3tQsZQVSiioTbzHes7KHZV8GL3IW1jsESOENXD
X/+z2AVRh4ehmAEcD1XL8b7u+PY5z4kM24d2XL+w+SjvAsXErdVlsC/srN/5TOyHzgMhZg2gpJ1A
YzLCDoCNjNVgQhlPX8CacZWvxTiw5qlbezv2pLRng8VuwVn25AewgWYQVlrqnOmWBehoxduaywgz
wY92Zee7zhYVUVxxm/La3dSRpgqBLivWUZ3L0NCrS+IVe/J1w/Kg6sY7UUhtWz2LfedD5Intrt3z
zOEMM56zxuAtZRvAmsp6SYZkX9add2ZH5L51P/0eE7ovZof5qpVEuKJ6V57rYmANns93bbZeCgWh
0PZ1yHW3uo/2or+VJdS2RRHADtjmYnHwrXEP5jy8LbJN0O9s8cG7zt0kYbuMLfOqFRMfGgKSI41X
P8+2XDZO11Vbp+ZSjFv0lmWb80lV1sEr1J92r7aU+YepHu/wsATX2HuaGP4d5pTxr1R+ulusuDv4
HjCBsSVnQlfLN2q169pTLntd94M/AN4s5nyzNN3J5ON7xqD9nGUVqBgcapNB1gUnFri3P/vMXVrv
jAjsnDfNfRrcgp9LD+7URHieS1h5jH2EGhC0k6eaqK9zZhkZP5bRT2q514yVQJOuT1lZ/elyF2yS
Xru7kujkeimIXRie/VbX26EfrzJ1VgyN/jf2BNvEzoDElDSs0oh3MUNKGAl7qobkJQmBuCdd7e5N
t5yFD7J7qIeILhTPWvielgtTosknIYWpzrB69sbLnFfTxG6U+OoLeuGoTdQcpVltMebijxmqbN0H
FpVmV+WIEdx92gwO/7wgUL0fsHuzB7KKkEDj0XsoNRJPZxgzBvkIj3wiqvADw2BQ3s9kciLcteFG
yzbclbX44vDWbRZq0m2ox2VDo0aKRzluS5Ge7NRlU9o2X8PwtVh8igerWvEVWGet1VNYjFB4grxk
exLvRhXfhdkN4eXYy7bLebkSqnYrq15q7Eg9MCnHVc8ITrZ1qcL7fvz0avVTxqxwvxZko6WZvCsb
SgNqh7swhcVWawYoFSuKgpOFhiFSmX/trPWDh0ey/Wy+uGv63OUBXSUjw83SeMvGUPlpRjKlWc/2
0D5XDXv9kn1ed3Nkhm3+3nnlmTtFnZcJiqpXf6Hdfc1SFwwGVBgAm9kdvqJnWyTTU9GwlnWrg8GG
s7FCQEjYt6ttl8kwYg82bpKCbr6qHdrBQe4UWLO2qD6m9X9IOo8lR5UsDD8REZCQmK0E8qXyXWZD
dJfBJp7EPP18urOYibFd1RJknvNb8yefy2vfCpYzQVB7WYB023XUGJYV9jO/D2EZ2aUbvCCqvXt+
+2YVvACkaXiJecpuBzQc4QU+Ko16Z/E2edq9uRMmSN/JLinsj+yZHFsDHVe9ytcuERsBUXfWDOj1
qq46k2eR5vrZHrKHeHrMOxK/wQ/xDjXrqy6giHS7PPZcW12K4KtX5baJSR2r80sFd7upvNHgB00E
DGGSwigOVtxHrssPtIcJTLxsPqZGvMVuDlLl+d/dEkdaiPHkCGqbBgA5XbVEw2bmn8mebn+6fEBH
RDOJE5+TkXki9uIXhYlt0LG3qUpr3KUdMff273+/Hu9+s8k5mLiXg4exQlqxNmXwAouEAdsV6Hg6
qlzJy2nW7LlNMrkbvMelHXaG9nmCc9ACf8r/rvbKUlIZZ9Ow111r+9CPTkODUeF9wJRBMLnxoY31
uslfEiwlURoLuBIaIVfhRigy2JXxOSXllznnf2O86+8mmXsLOPmCRRyzDW+VxdaMFoEoQX/1slCj
/xvEB1e7t+09/RuXwXC2pcUA5z8uJjCe3Z6niZdHtUTpab7ceW7Zv5pXrZDJKLOiFkLKat814rWA
ooSY1426s4fkI/YVblCRU6Elj5Uxghi3YCLlX4tsfuVWPyIr5Lmb0rDCX3kqy7LZGI3/FxxzHZpy
kzvvpH0Fu15NJfdv9gR2RMZxzAvSONl3VQ7yzH91gwQQ+TgVmlkfiw9g13YEfzPlBII4ugA9uWDY
LU55Nne7yi1/bM/p9iqpcaRPpOre+MXV+mp8qHsp6WbR6A879TzF+t7RFbANouZyVZIZ09u7jfVW
z9nrmmR3cTf8pDkInG+WPxBaD0ou8H0tyFZdMyiXVBAgLnk2crGGi3QjVds/sxHhf6pqUr+dgEhY
qyZRrjEfy1KfE98lyCvpXlDQvWLAw+7WUZU0t0AtxCcCvP5VBL5HtqheQDY349RviliQwCjAWgN2
djRa75l6mXlNId3eOdE+NZoi7ht33Ri1JvpKXMeG95Uwpl/L+jQt1v2ec3sDWt2hfGKW1oaJId46
OUieFoFXq49qEu/10oZT70BkTfO7Uem7Uvb7Ni5/8/wm82vMaCooO+jj5C331zr02UyAP5Z1EwjU
Vi2C+aSjn91t50j5BRrQqoZQki3vrAlDmz/6anz2ZLZz7b8tDMZ5HnFM+whwAgqO+ml4dyZG+cYt
Gg6AClmYBlKCCGeCdT0PzSGAMRQ228NKfVI367C3bulhfRPVJh0cPTykKvLtmq8fGWlxNFPqh5VJ
tjQouSA84KHNc+sqhXVMa3GYF3ZwndwSbxinTrI9Y8wMtn6LN7DQI071fDLDJakn3tz4WQUxZJTz
rrVBkeqzNokgaxCjMZ2Fto1UZFrMfW0n1AbI/skW0NN5OaQcVGSJq7TNNgas9TQERAJnWGdMVr3C
SKGlvQIKD1fVjK0b20PGS4YSbWwVwhnTuJM6JscnT9m+hBPaA97RiRGRUIuLEr6Gzl2f3Lbk4eDb
ZLH6ox30RGWg9KWhahlSHc5lHcjIkymKuaRCECQ2o5eSSILuJUqrYOsWcHhGZrgEfiHkSyjso6NT
gx7iVt74cYCyoP0AQdhzrdoRzDxvU7ESVraqv3HsHuRNxlMHf/Lm5CmJ7PJlKS0yQwebVKCU2GOz
zg7YO9a9l4vnqjbPILRbbc5/G1MgW+qLz2FGAJHOjOLEdcCdaOO5WQkfCMbx5Nfl33qmvXVy1ats
x5eKwyRqc5vfRTg/pUOiZNci8x6yT9ui7oRIlL2lOiKbMrF3nIXvtU8etS7/dI2bh3PSzpvCzZAA
khuVodtfEgPkDoFX2vlh5y6vpuOyirhrd3Rk/9UXCbE1IPzNiEo2eJAxJ2wQL2Tma8EHqim0aDJy
lvudKLo70B+eeU3nGK7a2vMdkDw5RoAYamf7+dHhliNVRN+3+XDlYj/j9Aag8eCCV5OXYqIqKBjb
n8UJ8k0v1N1gIYahD37YtW3TbNN54MgpGInd4LNNoe0yLyPZtJpfuynIQl9eDWnLPdJ33okyKzdV
H5AdwTEh4qKLTLbnXZZ2nAYmc31a0hPTkYq6FIj2hlxtEoA73uC3Uh4aF5HEMg6SIYvCq8r5nZDj
5Yt+dugp9NalgDEeXm17iWzloSMEI8BQAnR8ExTa29s/YLi6jZCBPlUcEXFgfZlYmVrdow500djk
XAkoKL1nSRxjarv5KVm6b3+Iz60byEM/8/Soi8c4zn3XPmhsf6GJN5lg6ZneeOvKXRlWA+pbDww7
Zaeiu/HOXv33dLLeDHQhjIIlI0JDDTN75QDp2PYrs7nnXrKpy3Zcf0yrdyhg6i3W2XM3FvPJmk+8
sHob5HydhoHzPtWc7FbsfooY1bNzFNK5JmzHWfwovAFBmAfg2RhE4cfeH8do4Aj69LGUYMqLSJg1
X5p2vTa5cSbMI2zy4Dou9pOTx+g3aMoy0tu9NXqXtCww9CpuB/jxssfNOjrcjcIs0IFkMeFhFTKV
7rtETriJcayRG89ZMmKS3RlNyqIdeEPkufHWtZMfTCGY+u2hj6hef82dtNxgGybToaZCKgP5Fnwq
XGYNr7lLXXBc7MGF7EiU6RfycvLxh7bd+UaBqtfwv6WBfN42vHDO+Om81NlRiB+vsBiwqlFs/mbF
YB9bvQ8Sl4zH+KtiUPa7mnHfJG03qKK29sXWcKQRNbmiibYH5UNubOJKo/lonTYjGKkOgPbNqjgP
Rs9/YoywV+2gAAL4jZyyfHZo+quN0mJtVU5ImnLDr9fTAthN0czzUFBN4KTXtrldp9SQxRMMs9lf
nTW9KT7nT20v90HtHDKv2pXxeCd08o1p3oX5J2J4SqAGMnAjbAKf2tOfTg+J46nXkvHk9pFMYVE6
Ub86L0tfI2PyCntjDgpZXeI9dL2H0M6A/HGdkcPRvHNyNvAq1liFrVvYWvDdLlRUt7fuTLR9dQ1q
1DvUw8Eny16+p0Stbdsm3i+9eSoT8kcrPyGnrQ8Fkm6Ga4KZm0+ZFg+ezWpaLgG1STz+purnSKBt
R1BNzpZa7hOxvqKtXTZppV4WJJ0tlbXSm6k0obqWVCKeNUqbCzp5HIcSLEmrXg+s6hltyLj8rhnG
ASEnvlNrgwjF3Y2SGtUK6HwnqctSPI145y6W293Vs29B5CXvJhb/xrC/rR7mz8qhKM0goRlAvjT1
9GyPM5cFya4OGodB68/W5LpprLNrOLjJgwtQzHboOhByLcNViD+x00QBaxG1O8ljmbrGJqk7PlBt
9xuFmmopAQ1X4JxKLs7WXLr1kLv8nT1knX1S3I85wMgwDC9LAfgpsS3cpvXB70JD1BIUCz2TTOSr
E0eFS3Rrq+SXyOGaxzEFw1we3IprW44YBsp84FYsFNq8OXk0cqRBaHDumcAMLq/mTzu6IMrj/Nal
9pddDm9tgQlCGLSOp0HAGtdXC+e3rXFyAjWK7C4p0hqSar3Su0j/FnopAvT6365scWXE0xEvCwMJ
HtGdZ5KVrtzDKJAD55DNl/jGuuGBadzyCOHDecH9daQg5q2CVd203bib0bC1NqJ8p3a/iwD0yxj4
j4wCOCHtrGseaMwbw/zerxfMWxnKuuFxWi1BAIHHqQRyt7Q2nh7Z3A1z/y8jnGLb7dKM1HaBvnAr
Eo+ztyhCrHs7ufgAeFyvEUaBd9JvItUVlD6NVRMyD/JJpNau8s15NzQAfa6zn9b2TXeiChWaq/SG
vxXaJ8EQ2Yem069Y/vB9exs7Fm6ovRQXUVJ9Obm097ZLhNqCVHznW9WlMcaz48Yuc1R+Qnt+nTM0
ubHDwolf3459fyc3LYq6PS4hlrbBPJvBcqhsdMyDXi4w3BUPXPdsW+Imk7WYmVf1MNYFZWagSihR
+sjqSiuaE4ffZ+WHczJaxTgfZr6HrbHysTru6ocF77ZIfPIK+lZHy6K9MJXrLq3e/NSmfHZBVCKt
mLHx1jlcVJ+ioguuZnjll0WlYuksGtVNeYKusPbwGsSBfjXUb+63Ymd65puixq2sm2AT13myS5b2
OOSFAdxrXHVvP3dm/KrW/0w57cxMqX+X0flTt6CeQdf9EsW2rTy+H9bqrduR92OzkM4gCodloYZN
3PopC6RkFZDIZm2b3zFBOiHycyFWB/IA0Ic0XgvOuYssM6OswUSW2iRBE1pTupzKtfzn6vJVKUGo
hzmdutf6xdA4NIycwJjqBtskzYy0rqO0qDLIbPAQ+mWJRh6uEbzraX4Sdddc8vmjHJeV8G1Eb+1q
fQyiW0NWO8pUV/+frsDNDUxiu0JSjSfjHAfK2uXbvqNGdRL3a8p33A7Oj2P2ELyodHf2nLEHqyuK
8gFj7YyrkxJxlJslpq4QUO3GoMeILmKbwlUYIBfgss3k72ow0SZLIZiEahSdIiwKdwybMd71evxV
8DyHgnwXhCRvg81Ei6P3pHsOSov8mK1n0mEBifPECPyFuSLZGJL0GCQdpJX0BhK6MgUZ3HRY/CIV
uOdVBR9GUXwVfCDjbKhjYtn8gRmY4TQSz7UMNmnF3DmdmYy7ZQxe4RxO5vScT5PFmcg6YVTv9eAY
m9Rcu63KCjz808MgVpvQBETOPbjRrsYWJ6RbRdmYkOvV1z/j4i1h3jhHJhp41kpB7WiPs0UdzTUA
yZ6610ylYKQZ744Lx9eyZGbGpzLDzFxJdvG6ZW+UpD3bUE+iWY/dIB3WXPPdK/Q7uy/6nDZWWwOh
wWFNCSSZAAKV2R7jcsVngxA+ZKr/TPPqw10LoppLpOFWXr6NZuOGrkpoHiIEhFmGy2Cy26Mxj28i
rlDPVXQZGtaeLCQmfzetwsp+zJzi9oE5f8p5+cfaiPC1b/wdH/nFAPI6m7bzyya3cwP0cAOk1ORc
qIrq9tlQI7CSEfnCFzddfycX10Yg1VtZAcHiPnolGmHeriOBU55ywOYskkry50G7cE7I3oirYCYm
00EOCRgKkVPRyB8aumaVbMuGAGzHFe8V3Khjs/iOZvca1+P7mqYXT85FiI1vj5LqPbbqDxn3lGNN
xrZBh2hjNd2ueByjqu+nMDPSKLX/CqGWQ7qKz2mUT9M8FzcFKD/fYracPXSJ83KIU/Mp8wd5bOYZ
HG+4TPCCVM66Jgk9aWg2/b1ZLwb5K/BD1N103LZegQ6ryE+NOb9YFTJSK7b+eFm37Qf++rOLbQoG
4gX0dN/00NaGbmNaSeQxbdQ+W0a18WekN3bSdSfPrl/doqcS2i2juQwQHZy1Le6wuLZ7Xg4K7ioX
ptQuTp3VRv0El+FaocgADHIUnTgQjrJZv8vy9lbhBKnLjDk1HofDIKbPMnkhi+nL8XuMM5oYfwy7
J8cEL0sRD11GU5FjX5DVAYt1NfxriuZ1B1NV7+Zu+SZBcECQyxk1njtb3pm5UWKFASmyUnKrcott
GSt6FrU2nzockhsGVf2jibx7qVZy2tYWVMBzNJRu5iFNndZ96/H2jQtT8dx9ziMVesi4kTLFxnRL
nFy2jbRu7Z48ogQ4vlb+eBeEo8kIO8Wjf3TI0zkreK0iXuOzPeL3jFu6h2tz0zpBebDmmlKLdlgv
dKqENaFNEX7hb8+f/MNapHc6gbPv6kBGIzAx2TgzVJJRQV3iJsN5tE5sxv7XZHd25BbmnQ93sklJ
ed3KGYCgnRIuVa7fvUwSGcajInRyiDGeKYJWW+/OTNM6GnKT4S3V5hnl2MEskAUsgTouhvyxYkam
0uF8zmw2aWpmEBKlEShpBzeBrrtQibMN2pLQARxDaWOwYCUdhXV1s4+FbTBsUDGMhu6htOWHzG7Y
nrrSK0QJQkMCv+3/JjDTsE2c2lphf4JO3fekrIAzoyjrPGvXJAgywI2Mce0O9bzuCO+QFzyaT+1t
OETF8TnVDXk+pBhCJ6tz8zSOfXJUt8dFFua1GLjwCouh0JkMFZXmjJAysMKJZAIyGtVd7HDdZCso
UuZsb37denkrEoNMe13CyS7Ze13a1X6dZzRerXnXUEa3CRKPby14ZILAR0vayNhxH3tzjrdD4TWs
+wNmKA24VR2ZxNkQ+vlv5VCxnSNFB3880UL+guOJWtdSPSbe9D4ouCygNEqpnYF7VnVhRyVtaSAB
6k2bqa3vAVNeGnklVOfPaDSscH6Cexua166oT8Ynjv6bXcWApp6JONtwfrynVAQmEzRkhfw/NP3d
WmQf/YTJZ555xpF/xPfF0L2mTfCoC1eGo63wm921nn/XF/90g4tEomgYenXfiPSKixdztW+aYasL
KgLilaMjP9LGw8lRel8ClT+QwgKJOaXdtm4ckF6XBlq+VAAzOjgbd5fN+0EQ2m/dgsHc5b5K2LvT
NfjXW8CChAZkgDLOpk/T54oXIqxyQe86Ksp+qp0QyaViur3NEpRHy8x7WoblPUAIuyXJtNxOooqm
ob1DVo6ROaOB2F8FIKSIzwjwzaivbBOynNff9LChNkiUy/RfTN3Z1uN1wpbNV4dANg8Xr7tnVPyp
7LQ8ZsPbKPBxzjZICzv9jYn9UBm265TU5HwYvzR62sKYmJC9j3Kev4KmIaFWWYelar7MDBwaOROd
tKL8mQOL4JKbRqmuCvK/CN4Uei9WCuGcnAxbsN+e1xJUUD/0BzM1SPtvx9ekVeQgsmfZ+t5gtZOz
dy+S/jixI96E649cXo8qdvFMp7uUzp9yYipmNXYp4JQtQb1SJPuqwi4/rB9EA/Fw8JdjGXmZJB3c
jSDKyTXeXHGsG3jZ2EHyUtvqt8hWpC3jcqfJST9b9vylreLYo70CaR5+5jJnJrLBndbyC2sI3T4s
kNtKQeI7ljrlcnTJYAp0NI58tvOdgXydHx1QcJVxE7FeV8oH8DRUHFYeTbcYHe2chAp3xQ8WJA+5
tOQWYQa40M0cwJGdzfIgWxioUlX3cVs9lLM0D17/jcs25q9LI/EYmeM7mRIIYUxuP85+xHn8j0yv
vUx9+myYzMwdR5xXTFmYjLhCbIArvSTh4oxAB8a/clHvhgI+yLL5pQ0IGzblZ+Z4TxUaeQhF9PVq
+VEjK7Qsz258UvTCF7oKsX3z4GHE37Rm+uHAK27E2OExcnD+pfY5yZOInffDDdyH0XWJFAyOi5t8
rwvrMUisrFS3jYv87AbetpuLJ7tOh0i0Lst3SZvt9OC67SnG37O5PTogZrSGBUjXbJ5jcNNwNgYv
mnGCbPpxvi2LMU1d/fLttMJEnYX6Ns3OQ0I5IKRxsnXnfyDcm3Ys/qAoo+huzH7HtILvWBEZy/TY
JQhrl+webyuMN7BfEpOppEauHTS2C0J0x9+bynsaUObubEF0YHtTgCAAFclqbaaF6hGtvqeY4tVG
0bliOGmHrmCH68Oa3rk3NkMwgPPjU0ididYaFPPA6r/4t38tY9/YJlJYcvkJ87iLEUBulrn6xGf0
OLvg5DGSmKl+aWNa01L7xkt1eFZawyvQpOINDgykQqLuf+qOZi7ELQeTMTEUpBGTM95XYZcvT+0R
Jx5V69ixMVBaVNA0r+Vf7TbJtq5BQGXPMaY7iecYSKpcvKuVTEa02PHjslTv7Rrf8xTpkPVVRQ1L
6Bi01TYQzLs6oRxyqPpNI+Bzp3U4FiY6A5DNnOcEacR8k36kVn10Te+nmJE6NpoT1J3QpIz+7pYL
gqm2ZXkeU9T86d9sWPEz+YveVtPjFHRpyDRybWvjY27dnyArCAiorQITxRgOwnzs3BUzbzOGrUvN
TcrHsWLFSVoLNGkao6lHFb6Kjd/zpjuPaAIe45qPUPOqLinHqNXWR3+YrzMmRb6qoLpjBdRQHwQy
YQGeRzhp9k/Hm75j2bJQjB1d48md0Rkvcx8XlLOs2P+aB1OmcDQGYFAevGdZ3Z1n1Oh5DwE5dOyJ
5t/BLX5SH8JrdnamRa7k+nfBYTWKO856b6fJJGBzlSm+5I6biGcwaHnDS3sKyETzUa25C7ECXznQ
4WZpUwq08egGMPC3H+254k9TeZdJ9l60cBps5yR4mEgHRHp19FJWgjQgDNXqgzM3Gz1GKv1n+9gP
iBdJbIQ/nAjnvlDNTpawuWIaItlVh6E3r6NLmWRdvXqElyJf7/G8AIJDEYJi92hEPXP4l7Nz4jJ5
9Uxy+Top/pD4eSjEMITlQGgvX8iK83LXDfwtWe8ojQAyGbDtyELfobFp/5+I0stDN0L/O35BxF/7
2mirDWs8LMyV8xuxunwW/mohMdiqlllBT8Oj3zdp5NwSQ9QNYxIV64s/ZGY4ucgvCgefX4LDnVpM
BEWQho77WNuzDOu0sTe9RWUjH8q7AnDb+DJPbpUR0PfZHm0qcR34TBFGia2P8HJhEVcGynlRYeqp
SIJw6zvRZL9Fvfwg278qB5NPUm5RjPfXQY9PZZ/f+5XLoIVrLuB93tjCon0EPzdypdvrjnB5ynaN
V7KW2kMb8dfDdCIRpNk1nP1y1y5U2Zqq2QPokNK9if01iuvkZ4nhhb1k/uNkaVh3+BcVqoFpyfcc
Rw+lQyiqr6+o6kO0j/eZ0b0V0tsntSr3+FOg42x+/56BlvUl25s2wT26ONhGg/S8r2XUe1hF2qJC
JExhSTUPJCcJyLep7CIPKVK25EPYLnVw0IKhhSxIfGBWTCxnhkPGleQAK2WEAZw2sSvVpqkol22F
zKO0/dbu+teHs+6q/MeyRbdh7UEgJIkY81veDZLJGPY6vByLl267aUgjUkMCjy/DQq4bsr1TvDSy
BjTS+bGGAglw7r67C0ZalHfd3sTCeK3Rurulp7lu/TxaCMVWRhIc7aSCIy6RBS39Gh/Lsbi2WGAp
LukuPUdXYhnqrm4EIi7XT0/UJOmnlB4YfMoVEGYRREZr9nuyQ45NS3ZB0LSUM/fkHMnR+LNOlDMb
rXoblF5fbYQ9HBkqsxmDGzFFBjDaTvTDW5bnJyNT8Xtw9sl32Bdj7JyWk1+GxXNn293fMvcfslHl
5/ifJu0CxzLWUOQy1nGS0M2OcT8TZdwoAzFRFZcRxp4dKq3kMrZUpBNhcHJ6aSEPSa2okvm1HlVJ
hgKUXIrXljiat3QkR5kP3mZMN+5tCdJt1RQX2sTP+aNOt2S5qz2Q0lp0sF4ZN1C5opFIZxMlq2uT
xJugDres5og7/R+a/YDfSb6yq5MoA9VctKbiExudYy4fLUs2lwRzWDiSSE5gmp+fpVu+DJIVfUa3
r+iMIS6ffzPPT11VTS90JlD/vaL7IeIUqX7m9mcvde9MNp8Lwqst1fTGXRkw8wCd2ueuHcK5Gf/Z
JEXPMRY0X4Hod1qZ104wgCJ44lJMMObjYSi2yIzXO2GyUhjr8jpOj7cImyJ33lbigJ+BCLAoT8FF
tYqn3TH2OEyzsPOwRRlDMe9TGOhZiHW7DGq41JbzlUzKORh2YaHxjJ1LjQJoo3znwe5ITXlL3aR/
hExJo1ZQzU6TAhkvo1k+p0jmq0JiSsiC6mlmLW5Loi2k5VJ5P8Oleu3MR9D36bm2aFt2ppeMLea+
XD3nionhZIzBy8prSGvQFjIqPpQw2aQLo4keY3TGuCvHB9qxKqxhEFcYk/7m+XzvSD0TqjupcFJI
fG5Bl6QPxaHXA5gg/4ZsceyrW9otYwjYFhqgK5KKGAQq/vLHT9lyOhjBcKrZIzd13wRH0ydCC/Vk
EhV1Ce/u9tO1cuVL1lXxRVlZv/WS9KPLoYcI5WdnW4nFWjyfP7N3ANV6JJt9J/e9BJhIycCHhVze
iSd5CLKxPAfDsLVjgBzjOuEOrgtr2lsx0kunzL+0Wh9H1a6XvOacHzLlbuPFjjKk1N1MzFPq80gK
w1uOiUvpB8Qt4Wu/BGi1J7cC2x2ZFPdWPSuU+PN7V8f5vcSvtptl1ZOLUJd+ZPvVcMA9i+ZZeO0T
eyu4q0MCY29W/8gnoR/SD/zrbjXMfyTnVOeKJKfcqewtiUL9XgXjLVg6wNwn3smN+hMLVCDadC4T
38VDrGLgitSqwqW+uR98Ttg4S5woaS+89ubEclcss/EQVBiyzL476yK9MoXF1zK+ZMQJXMgIK84Z
wzbfr3vAAhtaZvoZT+VzMmIoIu6ahAtJRYbS9q9Zsolk5vjHNjt9Tq33YbEUmVrT+FbYxCsUZoy1
F0Tei9lJTDHcEdAaVfiNtyjcKIIKcvazujlVtRzv9OBQlFelzDNEe6Uz43gXsGXinIWrbyYSGhwo
ysp09EU33oHrUNxZk98/YUE/op06CTBOe7XqTzNdtt6H53/hPXLuTYNUApLjrIOe8uIegDEnnTKS
WRfAes+8qZX8Jiy6PQR2GWFqVE+xrKrLhOiGDIl2q4A2/wRGQwRcb6yhVxfLXk6rd++bPJBkwFgE
zqw0b3b9j3asNwh3/yjLrg4tH5Q9kzdhfI7Qa0WR3SBx8ZcmuUdu9j3ElbUXLsVSw5rce8t3Jwzz
0aitsBpTm+0XnCGtR+vcGfT8KEbgzapunq66fgQc/F6UXT7NRsKWFiwaY9GEuFnsjCLBLzXkL01A
Sksb9AjCDWIDuDu5cU5V8aPWIj8w+OXYAY3qWqzn5OZo9eWAEIb5d1PZyXQN8uZcGPoPdJY+ZL6z
N3MVnMTNwxggEWdjy7d2uSI5IKhxYKhreeT2vwX9XVVngwDm300/TWfXzBiJB9/b1zHQXmob071q
01/T7Ya7SdrmCwkP+E9WGzQ8EYdbS8pRknS0AbpkXnQ7KEZbLUfLIL9rMVfrmrAtaVliEIQvDd0Y
uayDAGZbAOqHOnfse7oTx0WnT4tXPeGPQTiKmpmRvNhTUsN4/X9QE7DvJki1+gSbbhdvLAHnDTh1
xXyodr5PdifhAhOFDcZrdqNSV7/t0MFxlw2DY14G/773iHIhaYp00exx8HRw/9+zYhHYevzPySlH
iRLLeBU9/4JIjb/cSDsSU/xt5Rr2Dvr7n7A5q6zBGo8i86aTaaOjTNMJZL5GWbqkyGNtbqEgKY+I
vkum0PXGXc3LiV6QXYLWCZ2P/afG/rSaNwEKCZvPI6Jqre2nZPHEF6NRIxp9chq6TkyyxIiI49le
nWD9SzzmrRUhGeH21U8fYMnvNAFDbmd1j+WS/2npTa5Xk5wymPmt24wfuT2/5WOME7L2nic/lad1
RZrgTl8oEf8RB2XuLTiWDQr3guo2qz+uU35YLSVP+JWt/TDZH3PeYenz6hMTwxrGDVWSIyY/q5X1
xfOBXq1JDJHvJG9ipovHrgGQhIK2UlilPKJDsHpN/ZZps98MBTDKqtx8n6eGT85K85LqBkVqHQ/A
UapDP7YE5//+CVNqNNWkL4sgsV+7EUCvKHV2UXF9akpaTTsDHYZa4y7SM80Bptk3/JTGPRYGfFyc
O2hNB4G0cQjmk7aOAnXKIXYz6LtbHooZ4GWtSWZBQwxCS/6/2oAUv7pljiZzzh7GfrBoazKAQ6zq
fS4nf+/434PL1YJ6hdg8ETwEUycxFdB31YKDLtXgEoeEWabl/3coqux5KI2G/oviY+lG46FtODzj
Ob6Munp24/UmzJ0d6miyAdbsISM6LUnX4iyG6sv3Z/NYWQkRKuCuuteHPiB8INdk4tkJiHzVQehR
87QPQJevSy9aVHn+fHYHKCxHJ+c+RXvdDlZ50qL95cweS128OmOd7qqZ/WRwgtOcWD9OgNIeiklu
46AZImeYgVvr6xz7+qFAH4oze98GOcz0gmeXjEJELcj9E3oKDmkrP+MhUYDVpnmXIr+mn2Znlfhe
fYngBMF2WhL6j0UrWEj268abdqg6I47y+cLvCzMI5zn9HCzvzaCmnbCGGo9iwlA/JH57r7R+I7CP
DUHu6GHT/7wAHQ6alvJFYfVk8bWSk2vWl3xkmUh65T46wwl2GYNdl1/UqL/cafpblQSFgiRPD6i9
Zz3ol4l5dmm7ecJUab2MTeVSXCbtyzjpc96jm6cwaCJkZrRfSn1qganRKvTIrKxpvY997lxs+1b0
P8bObDdyJMu2v9LId1abkTQOjc56kM+j3F2uUEgvhKRQcJ5nfv1djKpbXZkN3LxAwhFKje5Omh07
Z++1lRmCKJSVvrQ9mNIYJNHlD8J6zPBWLQbcJlEXG7R9dQ1dquUcOJB+SFAjfd66u2woOZO32hwu
owXvtYNSBp0a93tgn2pkWSB23oLU+5Y1TbUxW6fbJYpRoLQttP8O4PDEYOWxXOKLBnszoANFS1Wm
ePjih8a4inEC7a5odDuVZW3qMVs1Y6OWHQ3Lcx8bl7QPzSfg94xj++mY+zVl4bRLS9teupMcLo1y
8rUOGBGBAxIuO34zqBXOE0ksVHWq/abgKOOigEtUswk/IHh67AXS3Xyc1/Gu6/cOfjBqKX/vymAN
HObS9wGCkmg8MxCmK1ThbNE8qzoyXNtXlmYtKXvLvVNCE9VVmi5iwfE2HClU8YyUxzYK840h+bVm
Iem61mVyBOvhPwB2SjfQExDRDEZxAZZWXoYYd63t60+yRdZhRjgf2tALD9Dv2D3HkZBrIxYHNI0t
cE156bo83RvZNc7G/OCL2cZF2jID/GYjzHR40KasQbh8twMy7poYHZadWG8qj/B8RfWeYLjlSLN9
Z+GBmNIoPXAU5nIRyYuwYQSoON6C9M+QwzMUmIsHa8r2HOVJ4GxjY2226XsqVXK0lCF3Wi83Xc+E
E+QSA0hrIJ+owH+Gs3N4SIgwbgz32Lbw5VTjnUOXGw+RB3F7+ONOHKicZeX6LeMGOS0LgzBCDlI4
BUsOF4393hrhE62hdj0FzaJi/HTC0npVpsjvlJW4aeURaQwiiiJDdJW1pHo2xXPWEjhljS4rnvSC
Q5AXP0JM8dB4IGh0A4aK2LCvNAz8fWqJV6YIdFJFcIzGpLxbOrYBZPH5KPptoqX7tCs5CvnFefTk
2akb63OMjwlKVj2eGCj7JzNt6kM3NReM2dAhev2FXuA2o9EV4/Gk/w/Qt7LUbrD7R0JgDnkZ7abR
LTc+Fe8C76HNCeJgMA3lQmn1vZDdNtJle00pUhtbPtVJp/ZyjHdGyyFG9gaG98A/prEC39dRZaRD
Wl8tpAf42FtkGh7mvcKFiaC5q5Y1AqyUO55+PRh6rC059DVbM95aKcC2wYL2BMg42KvU515NabtE
QX+3vArMRb3LIyLXRCXHk+WLCPdyWHIWZHRQlsiiPGM8Yh3f6DFyNcfyx3NiiG4neYFNdIv4lhS3
sp6Hp18PXlVtSL3vdxQi6THKJpRQEZZ4PJZkLUT2Lk3x26djOi6c1h9ovScX7A3eoY3aZ2HVxtEL
u9NIjt7WpFW7JQ/qpzBre5MM4PEnDUtnI6LyG41bNkL70PqF+9a25fjg8x2hnR68ZhYWM4Fdz/mH
EJihFhdQwYeSyrKfm80AClZoQOnMm4481op8wTEp9nqRVrSG4aOa2MPxZAFE1Cg28Uj3i5C5YVCN
Rw+pRdf7+RKdswEnJ3c3bgZDx/Pduwlr9SnW5Ao3+HdkAyBIcV7tKwfMif1A4IU4S43uTu84+sM4
kePhIQhl8eHcbs2m+M7cd4kX3+Rg+KAku5qGF+ADE4jhqPhyKnKfTrNBFEqpRWu8DcFyiM27lVv3
EV/2IhhNfx/Oh3/R5we3kiFgAiHXqYl3Wk8Lf+kM1cG1+tx/gLgWBvsoJa30IYPsYyfQ7UK7FjvK
1nI5K0FVNq0mZd4ntx+fnJFzMrNk62LXmO+9qt15KJU3rTOM32sR36Gjy6ulH7D01HuvhD1K96/c
xhYLVFAM3cKsUI+xNw1I0CR2ZssN9jSHfaxWwLpdfA/fhUTbMrBvooch+YTmxKVJcSEtCyc8p+UQ
PNV924OAA/VbGyPKYxeZLt3SH5z45dYVWHpq1WZLvYyeaf6juEuT9luB2ujEj9jqKv+Jwy1eA3Sb
BQf5cE6yRxrM5RIiNzdS1E3VsrUEElxrdoGopH4wehgDyJH2YxliijRnTwDm8bUYGc90k/fSJ3Pi
axkA9k9xkuo1D8K2hxcOuvzAfBV0ZrPRoyG9m4yU+oBLKxe8uHHLtCcpbBScfgSLp5WwWucErxwn
lu80+YkaADH7psobNBkAVxC4d2QkjyaWte4+SRL2Avp7x2acETkjWpYIcbPHHHtFhA65mGMTL7OA
ZPMW5uTeS3xyQQfYCFhp95OH8RDJOflsXoWX1r2OgSFfi2Jdd1b15k59hYNBkMpm5PVbBWjLwXFv
S+g0EdC2RRCBLfKNYcDXKtUbJnYwiJ1zFRMUJn0CozS0IW0qleuEqljkMcvC+o7/rIyr8hUQbrtT
NtyUgdglgyMHW609cRgokZY7jCVaye3XaANVWeF96YSI2XDZ6QgM1i4JbFTxSXIZs7R4BNkvrr5v
rmmjrF3lFXe/bzh1z7qzEt1tVNrRTcMykeleBJOLaW1zR/Cnv0KwPzByt+8y1b6ZrXhxda2+IGGC
noLnJ6t1e0eYOQMcz40ORQ2801cEzKqhPE2JoT3PIrhFYzpf1WiLk+t27TLKFElnUgIn7NunFI8J
9Si73hhp5zAMWCTq6Dj0EU5TxOBnR7AtSqdCzTdhJzNxy0+fStflQsJMeu0r/NYh+1AY53CWCGZc
VeAGFhgtUFpE3vhNhzCCKqrWZPD468Ed3W+eRBPMBFYsdUGWEpvrVkPRSiXjLEELMtlCurCPGSA8
eqC9ScT1dn1PYgHupgjFA2oIjTHwqujifkeA7c5hAnXjrqBDwuGJcRED99xFQMgIf9MY8A61lvuj
4yRIcDf0Gb37QqFUPxUBnD7mTXvfDPWl2RflKykGzOwcGyxdo1Mh4nMq+9bZ1+GkAaL+am2VfIRB
SObnjDqyW6PfWsQ9rIs8wr1Za+Uq1IoftDnqfR87xQrtXnfxwRStFKatDToQLP+xnj9z+cPjVffR
SLXVYHEzDm07cJ8H8U4muXmVOIgeIt10NwiO9JMObKkzc/cgnL1hjsaJOWtxnPRx64YKWZbDHupr
xikwmndFDsSd+RnulnI8jlPmLo1RujuOldhqB+tjjGxjLfz+Zve8bLpV0ixMMdbaXfthzQ2dKgMA
4UTEAqgRbJwNC2TRlOlwqe2ToafloUMljZqVyiGgy4bc55lC+jPFSbOpUqpEiAuSSexjWJqA3EAH
LfVKPJolbWmKBqa0RAQ2781XqHoE5Rz2rnY77CyG06cOMNGDqC95QCh9oBGxPkh4V3UdXiFJjFu9
yNAC4QbmoHqWow8VrC45jSiS5CSgqTxwv5SZWbeORRjBGNNHJD0PovJAN1F2rifRdOdQr/uD7IJL
lkc/Eh/u+mg6VCicmLEIjggHKrGKkIMulRHu0rygcx/VbMKoAozSZII6OBv0kj1q0oTEvin113nY
bomuRIFnRMm4/sXhx89VHhvYRMzhsHKiWdgXDnGjo8cBEL/kLWujZyUG9+4iD6U1X5mUy3XLNF8X
CCgk4jXIl+hDBjprSwxjsz4NG7ddBfoFJcyW1TVY1nxEI7z4CfYlOjTIUR6sVg/u9JIk3nrwiULG
Z8dWHueuIF3jd1+1zOF+1TiODkCAeD3GbmIyDlpVon6a/wW896Xt62i7nmxW9F4Ct9Y09iuRgMRo
sUTuBWU7RYPHlAjvYheiZ9EVY4nYA3Xrwq6TVX7CUVLvXUPn7RQ7qAnpTTdyYjnM5lEHEYrBDl/r
ZITbVpTn4mdXRB/NAC/ZNgMERrI6aN2ItZw/ZZ9Z3Zru7dYvtPq76pDSaZMB9V+xmhZ+m+3bNFvp
edtdgj7U8PhHmMdR44QGDExt2k86DBo3yO2FLCZvn3v0c2sTHA1RYNPeb21MrhNd38aJ6FlWdIMj
7HQ6NcJ7ViE1aYb8nRFCdkShUq41GqPHkNvmEAmh1npXFTcs6DsnLT8a8CyfZXqKWfLvQlhXkKvh
4yC9Nw8l6I6gixctLxqcS029i0D3L7sOLkJYVTY9CbgIqhL1uZVuebV14wcKdnkXXr0jXCRfG1lp
rcK8ce7d1zgpa2sHSfggtew5z9rpGdkBzrG8OU1anK+tevL/ImBF/u+sE1tx0LJIETeISXL/lHXC
i6cJ4TjZVunYA0tzZsEVNO/jSi+XZTO+OJMPPdr0bzj1qRqn+ntEPbxo5yLVxQhw5NDMFLxIbKBh
mAFbVDedhKvC2v4rvOM/P4f/8r/yyz8SJ+q//zcff+YFxwo/aP704d9P4WeV1/nP5r/nb/vXl/3x
m/6++crP77QH/59fdM9T/vvzl/zhx/Lb//nXLd+b9z98sMqasBmvLdvu7atuk+bXn8DzmL/y//eT
//H166fcx+Lr998+QZk2808jgTz77Z+f2v34/bc5tO0///3H//Nz81P8/bd19Z59fv3567/e6+b3
39y/KbLhTYLXlOtawjVIk+m/5s9o6m8coRzdRQ5IDWRJgzc+y6sm+P03Jf8mEAkqV6DbkoY150jV
eTt/ypR/M5RjkypoGdIwbaJC/u8f9of373/ez//I2vRC2GZT//7bn4LzFOEOnKEEF59F6JD5vxIg
4xKhsFfAIU3Sftx2xmCt0AKQz97pARrqJjgmqjLWOXfzU+6shj57M6Ke1jdaa8L0pmk8I6bsjzkA
wL8I4vnff5siOREbga7bluBVnBNy/y0pBswq93NeY9JLUVf4LUW/8ppLGYziChILnNFIMxIEWrTJ
9Mk+umWnbbOKPrI7onHBCorKoVUx240h/yLXbH7fsIZhj87mC4KXipGaI03F2zv/Z//prs1LFeae
QIHvFmjMzBobhZi66uxljlqNr30jgnNkuEj9Cs6hrLEmB0e1zNQzm31+bqv3IkG9ozmpPNLc9ZRl
POdemC9tJOogkiNj6dVodYeCbafmQLGaaA3ToEItkEB5sck83KMIqDaao+26KXNWFpwDOCWFezRw
rNDu5cF1fXcdGgI7NO/1X7wIf4o7m18Edw6FovtrmoZtOPKP75CRtxZdWXII/vGrhS92827UT/lL
YOf2uYLVmyTm/Vdvfd4GJEobZo/JtPv1bNJahKcGSt4V+H3A8EPe/u1G/Of1/u/Xt+JG+ePbRGwo
t4kkB5yQJfvP+Ydha9lgPjQEFzQjc/icrQtuNj/5hTmdcp0zUWE7y1I4mKzHID+nCZShTslhkaiY
eikZJQN0kJYYxlMYcgaiABbYQxaP6ikI0w8Cuh4Tc7iYyLNRx432SWnJxSBF9gZUfcMUfzwEM2oH
fkuNAgw+q6uSZURyxCIgH/RYR1N8ZhU3noWcAf928TC1jU4XcqqOYLEWvpHID6JLn2tyFh4byI+O
MMK1Z6B5KYieurkxWTom3BREhjqRIW16N9pp+ovUwz/lYvFmW7yGvJIWiQnM3Iz5pf632xE0UJ72
Vo4IL6h+dCJpbvDXmtVs+oH4KPdjoS5UvNmlwib4YMa5/1jE9U9Rev1ja9UAW+hyYqWOsg2smFsh
8uqU4vfme60NdXZ1iu3gI5+y+iSH2lhNHUd9v2f7zh2TiWVO/Ni/3o7e4CUiBB0awtwzGODGr62q
PZpIWRKvPxp4+S5+tfpV2ipOzsgC7ngry1eYydgUCHHB3IHoDt5Kw2ivDNeo0YWh1TfbqnDWD9kj
5fdTOIHjsoawOAd19sNNhmcCGeTeV63/FynWChLqHy5WWyf1huQxYVu2xL8hrD9l86VOaJHkBDRQ
9hEMjgGtV9W452HQr2VMT0iT0+wNVfomd+qlp9NQ16azFxso4huidkxc3dIyjmMh35wUno3XpadC
fVa2yawpSKnac8gTYz+totC1TwnGE47gJIt3hfxg2Io1ZhhpuQf6T6KQlsPEYJDQhJVtT+1hkrRu
AsXIlHxQhHrAQ7PCrY6wRB6MYBoXXjS35qU85sS2HNqkvQeajjVDaDD+1M2JnOcuEuSpaLhjJ4ue
ne4sGZ88V42ARFDujRZpHfGxSunEPKsU9scKbNuqCiLjAXv/zRbxKSRLdSlN+2DW1P1AcCezvgVp
fy3cKVkwiTjqVo3x1zNWRux8kHDNW0ZQR+C/aEBowYuQAFs8OK5EzePLZ9IynujQTkUCycy1vUUi
KeGnlo62Hl1Tq3vPx1tNZ76dWHbrWA7woH52TDS+SRTqdiofBPvEYQLIAew72rmEcCyKLjMQ4yGv
hOfdnDgFYkifwdZRXmfXLEMq5EQ3FT8ODmA8MC6AuWnJu4waO6tYYXuVYGB1udQ0AIuV5UAHUKMO
GrnPL7rwN4WjvfepADlTjY9xPOqPUZH980HpGM8yZT8iPCN5Ey3Ld92FZFEiHR4ATOxNhIVL16ek
rIOoX7VuUCA48KONUUp1lHntbjMk40SSORtMV+GG+bt3Ic+Sgayd1C8S11iQOM4PwjkWMllj4CVN
5X+aE41HKgUdV0TQKK5l5x271PMNrECmteIHIAyB+s/LPC+5OZLTgibnlxm/FLkfIIhOC4r60f9R
eMlr5Lb5W6iwzNNZNb95KYp4Bwnkk4O6iFBC6whKoD4LAQYwk+m9rphz0TPWiW/fy8S074HoXs22
GM6ys/TnFJdFwonMdofu0mhNew+xfHNyN18w2K9Dv4FoFBrlpiQg9Fmz3W/12Nsbs5roHZdBcJk1
5a7bqGulmumxAxrR+ExGkRWYi0YZLkjdeMXy6aBtnZxF6ijwJWGOoc4xiHMYC/0Jjii2SK4h3Nn+
+2Dr+ZtX6td8lNHFQOWw8DGW7jl/4KBrqp+/Pqojp8CqOX+ihPOEFXk/iYBmY47Yav+PB107Y4tG
kTsOylyi1rVPZViE+8TOrm0eXvQYM4Cvt+WRZgLZFFngvrgIfgZ0iAL/08p3p32u3OaxqdGJA+ij
Eztk49qo9Y4LmxkK9rO+ImJDOMd/PCislgEBMPj8Os6CTdki7fnXQw2fYwuvblYg8+Z0tbfx9Rjr
Xy2sbcSfAuQj0Pezte4Ym7OXNzG7AyzNYxyQNET7MUMfXyCFSFqPCATzWyivWth82SmoqiGMr1k/
Vo92WlqMvXCF4sU+SrDQ75xu8yHoPsKStCq9mSB+m9wAm8oQMSQZU+3pQKMp4aMsaD1GBeOAV0it
Ceaqr44RymPUqRMJEtW1Kc1DHTbNLgT3C9R8JOVdTeWyapFcSTf6Wae6/kyBA2yjVC95GCDtEcMi
A9XyvZgERApvVKCkLQo0IVrUW1XToBaImz1Q3nEr0nQJ64FZgZr6Wx0N0NJRlGyGFjC5W7yKpv+S
FUZ1va8fA4NqhWAFqkddJPvSmdn2Rapf/TrbF0PV3OLQKjdWtXEHvb4xLaIZ594Sv7hlhklfzc2b
Cwa65oKYhJfXA0EaMePYc4z0MZU5K9uM5F5ySFpMY/qZswkfB7CmOzLnViLfC6RdOUCX7gGlRPhd
qSijlUpfxbTxOdm9H3xPOnd8W1dES95V14jVZOSgpOYP4xSjdD459s0dw6+O4dZjOtETToe5AWk+
wU0YD78eWkQzaOjK5JvRuNOSeU1+HAiAY4xY1UvfZv5muiP8wsGgsOhNqF8RQ2amRt67gA7PkZ3+
um+FuCu1zFxZBK5seZf9xVghw9XtMd9X5hynNaUdvWM/Pfpu8tIpq73Rfm1vNhxekPl0UrWO1nJn
BuVu8uC9jyTyPZQRHEBB8Xnoq27YjAHbtdtmhBwxwyIVYP7nr49//cvJiMlx4DAMeetfMB6F6GN5
aowWk2NlvlRG2b3LWUfoOD1mbHMB8V8/0ooDKBLGwxqRXbn0iLff0jQbLtwdmExjcNCVHLR1YUxU
q2xG6zTyagK2xv5YjXG18a1R/aP2nPDFOAl8ee7jVaeT9kGlQwI5+Uyll9lXbZjsq5s4at7pfvx6
nsIvdm3kpBebjQR7MQ1sN7Sr69QBGADjuJFISFZlXxjPjGg5REKrNQj3enT7vS4VQEiSCB8wy2XH
DtpVWkzdHjlzTvBXxgI7YvfryyC7eyX4QRl2mJ6awFv7NuAqLYB1nFpG+eQPTLsNedNU5izHVcra
DimnCrm1A1K78iNbWneLpok88xnME0XOtRgIbohEn9EkAyFRTkYLcnA6V4Uoro2DaoXZxBFZ5wpK
FujmLt6rDlRZ94wbzdmbA8iHxlHpGnQpO7FjJGd7AtpXMKfGOjY+AU8PTtyN+c0nTqSQ1gtKMqZS
w5BcKh1dFcG19ZOmgnCZDf4Pofpq/evL00oP9741Vx91/9HKKTyWpV4+hbF8y8ewO7pNWD21NEGh
DKklx5t8jejkKihJl9B+v5xJ5IvWfIyiaXgsG2JbLY7I7CrFmNafU6T/MPo8uBuq71aBaWJnbdW+
HrszMi4MFrJwTnYS58cKxdIDBxDi4Epi9OzXMMLhhK4cTUfWXbBOI5EqsEJMeQZBsLqZbKR7SpT+
rNfMxZouRm1TYLMD+hoUof4wxBgxwydgclFgvtEK9He97vA7Q0rEYmrAEjmPRt/CV7Q5ag1006OU
mFfhUpom1akPovh5bLpT3eXXWmrcLD2IhBxr/+AJJrKwJiNytI81p2viuMAVQ4h7siLjm8FVf+C1
60ghtAYPtTAWlNIcw33B9DNa2x00CG8cT0bU5CtH0bAdpu7D5ef4fofQE2EzRAzeNXywQ6utmxIn
k/4ARFQ7jeTUuIIzod1CIbMqGyZ4g7dtKsZHy6FgNvFZZCJClYrLqrWbbFsDPY97EEhDrfaGi3jU
bd3h3Pq3sJXeWkcVSFyGRpmmawdUExA08kdBmqBTAPZKbPAMqlTAOTjDGO0TMZQ519ZPLRLGukv2
ZHUdJTmVi5zibjnGAh1NyS4QQ2wR4/gmYhHdjHSj1QmMlBtNAHuvCzI19Zw/pQ36aznV66EwikMT
F+tG95y9Fc41m9i4AQElQZ8hv7fYDSuIfRjzQgJeQ4JJOM6jV+6woQ/ek5Vp7laDQOwXebO0XGTc
UD8WKk2+2tE/gxwLzwOFWTW00ENMnwRINDZFpcgYFdN2SH5M4DU0PxDHzJjugc+gEpZSR0ObNawZ
hm04JscWMEadclnaI1c7QyoLxF1/ly3AbuW+2uwtD1VIqGJgm84WqMBLlIDe7lwtXBAMSwcdYk9f
vVWG2/Mc5sC9+pWTNatkj/EsrBlkJOOXO+ITArK4SIX8plK7p18dVodAK06tcK56zyhUJ0N4m0Qp
gBsXoqJ8thsGCOgHvQ2xIY8RmdKrULd+4tB0VoHeodKqqNZG+ZoZegMoJ/qO3pzAYUTO67GY9uhl
wOHNmYeZOe1LqwEIyb16HElwrePP3qpQ3CTp4xh/aCJyNtR1w1OaiTfx3HLdb90esG4wAS9yawZR
jNoZvk3Hk9fpy8Er8UdA5SByz3ps1ZAfERuD8o6mD8cZt7VVeiuQfw4Rx77aDzJbjUUy0rHhCBU3
kBwUY/QAAGLQGDc5ckCLA2bYCExYyjPFctns+kCSnVFUUAsSJFtRjDFaFnfYaKDAS+OsirbcJzQM
247L2UA8z9loRAfI2MTLxoPvN8PRZqkXFoJ6E2BJP45fURhvdF8NO9SDBE4UOD9snLU1IH9s3PVD
hK1kR5cPZId5GYcCMGprCOCc7leEcB4uAemZdYqZ927rCer/Rn/zc4Sc4B+spRexnML/n7BBPNSj
dPYF2uq46+ytmLDI6ZZvLQHioCdmzBzzbJmqLwqjdo4u7lXOuBG6YgUI26r2KSl4m7SInjPNc59c
EClWJOobsut+MVoNMHsksBMK5dpHXkHAhgXoFOSnC25/PhNFGhT/Xti8+RE3CcQbmsLaGhktA9yJ
S9hlOXowJIZOyeZt+SRrMTM8WCVWF1UM26pj/Q9QOmxsV3vPfHjomQ3GEgUW/gd0JqkLZZzu6c+Q
3sKyECo/NIOGq9c5ghub2A2Mg+eb3hVb8ZWiSuha/u6YznXgBEf4wMuU29eotkBdDMpHI11lG6Qi
5ZJ4gOWEI+FUJzRi0zopsVpymJoUUQelQzMQ3m7QlZ94Q2fBBuEqg4e+um1zXEYVUVUouchxauOT
5TqkepsvRu42uM9g+BAwPGyDZvgsQReyIJS72EY4OBWpuayds4rSWU+T/RBSIWrOZ5wfJTZ4uDkn
nMkVTbtkoeB7UX4vidwdF1wheDchWE/gaOFtQyCvMbnEGcBKJ0pxL9GP8KygWsbwHEJEuwip7R7n
aXmSkScAT8SHGBv7DmgfKRnVKLeGUCUyGuzlIJz2RqNeaQrkD/r0Vssh3syAgnXja7tEt9NFqVxo
5SBiepOsLaZP20IhBspya1Vgk7BgiqV9Xq+dSV0db+YJUcctBj1TS0fHNkHKN0flmTiFGAN9IBrt
MUCwTtMO9NkgyQwQvAZpndL4lmGE+XpO3GYtzQKT9GIbgpXWj4veGbbwmJJNgJrY5/i8rJwRM64A
NFfBdKhIwu66grkbeSytpq8trJPk9OTuGhbf0zBM6Y6gl53j9q+dtox99QU1p1wopHIRGWlOsssr
M8fH92RPDKy1PhoWEm20iW5/WVgO3rJe37XqJSFcd6FypASxU28iQf3aBtMCKm2HMQK2qBWZG53G
ws0uxisKGkrYGEdKarEk6GiJl5PHWtaHq6CNTj7GzkUQAx90elrsmGzJXxA5eUcDiIYcTIRfs3db
GubimjNLkZOpQH2PAAgrwFIW1kpklYPw0Au2uqd2JCk9WlZAB5JxQ+iURFR0/kOhguS5l0SU1jBQ
wPsXGxGUMZTsvAUHjEK0L05VvdGlBEqR8qoPKQFTZg3Lj+yCE23hqmMhDXU9X6uYbrApin3jkDdn
y+FldNngEQo/2Qh6HgyHI1qYQ3kvQHQSG8uWolvHycRDIoy2WVVkCi/jVh9XZKcceoSQvgMGSCbA
eHUT13gXIi5I5qvSgjiAhL5709PuYOrJWxbWsJKI3lmas7g0KYl9YXqaovBYONYTFh5zbTpI/WuM
uEymET5Nq0DNCxpNc5Pspd4A2Vohn1xEL/g0P4SGmzoMGwSA9lPTlt+CDPRsBqRqxSEJDQTvsJps
ufUJj9V0UMqadzLZH9Zwy7dO09tbM8OPOaosX0VKfOi0vpZlNavBrLmsE7S5SawBRuStKU5BS1iu
RuQ3ZwfQnTC2E1R7ZI6sMHpO4C+c7mEIxyW0yZHF3+eshSbc03Fo1LbEoDtk2Oqy8uhE+rMWAM1O
mMdSutnZKRVYrdpMX0qNvGfEytq+wxlE9wm8TT+2h3ogUJ00VJ0naGsLhJTbOg39lYO8YcF1igVA
8D1a92y4EUECPvcVMlmm/8gf6pSjbknKsY/N3eb7tzXEnxBFI29w1DFPR2w8UVYf6zQ/1wK5izsj
9kKD3z4R4btSw7RKhX+m0qcdSOx7MVP12iZHTsrC10/shA3AU4MGTlEMBX1dRL5hg7Snw7RdjK8l
HnJR0F3x6enSiVHXehwIso73oRIthx29XFFvziGyiR7YyKrMk+W1B4YEiiUtrjdOCE0NdTomWCZT
a2lN5pk2/orj7N2VzkQ/jb2ES6kstQ3DNOzoNl0Sznv1XjNyDhdVBH/C8a19lljEAsRgc+rKyQ7M
xbODsj0iiPFkLeHAbv3JrLZ9CyjKxCsnPTCXge5hjc8dAHWiAgiDhkVUUbI3m/K15P05DUa7ww6J
kDbLiasI9NMQT4uObJh9VRdLX5avzYDNQDYYWQsr5aYXKRizOR/BGb8ZlamWdiENlFvkybYswHXn
axeOl+EWTn6wNsn/hpW5IpJbnvUs3uW4rx6ACbTkHSaXwbrE0wCOu25++taAGsUKYDb7+LL7DzJW
zxwOlqKYEaJkrrP5BV3+XgvZrirHOFNoAKtB8Nacgtb8XpfFu01m+cOwJqlbIQpeRYH9OYz8L4OQ
IOQ2O6ftd+3ISm3l97ZUn1Rjt5izJxt7l1hfHhnVTAZeEaSc0JmuHL/7VsOZgxVpH8u0bKgUeJLl
kN0Z8cgHu7ahaYyYDHBasSnbrxHZBg9IwNaNir7wFN9wHRwllDUvOwOkX3VjQlvZjZhkAsQv6E1a
n0VvftTwpBDJRzlCu5x+bXYbP2F2IjBOhheZEi9IyXBvMEVssKzrI9FAnOLJnrXSZURd9mClPM3Y
JX3NHOgnyjstMK471nH4SCu/B3nUI+ddITN9RfgfLPuaTagpreWI7nLR2YWHBnQDvPK5yQf6+2K+
McJH89LlWbH3PMTaqHN/aY7ujd08auk18goq276C6uRGah05ndp5pXhK4uxbYuN9S4bijLMQW6hD
oJsVcaxotQpwqlmbxEE3n3HZABUDK0WTad78TNaVbk6cq0jX0bYB2Pe1YQOedJKOGQo4vHWrQZ7p
VL6HwgJZo5M/3RBYGA0XALIY1vt6HTNQqysiY5MSh3ANTovuNzHQPSmVjQsvJRzMD2qdAZLFB+Ok
ldE75qP9Wau504IWeRfQll+OGLKQJAhY59Slmj3vr9G5pYrdRciQMf+gmBpcj9U+oTRPiHY/E3H4
1eB1xyhw0oBeRr361tA/5+8pqpkxYZG24uFIEVCnAniEQ5r7Zy/Qc/ASRnctSk8tg8so8vaU+C1U
Z763GQn3qIP0SPLDkoT0t97TEMo69aOodTL3zOSrF7QT/g9TZ7bcNpJ22ydCBMYEcEtwnkRREiX5
BmHZFuYhkZif/iyo4o8+N2y5yl2WRSLzG/ZeW89+h7SnFOfjR01/Co4D4ErJnn4TKrvYExjYr324
aGmbjJeGWXiAWtneVtbMWt6EOaZC7T20sq1rKWqwUEuOjhjebfw4PkBmqN9Lun3GCFha7X0yE7hv
cB2IhoRBggWhPKv+jbs82qvK26JxzNz2q1XJmxjt7K6DKGWgkD0kVsfdbD5KL9WfsKASl9BjXEwV
P5M8xshPZF8C/BSgJiENj1jSvoY9rCf4g4jhftsN89SuyZC3xXDx2EK4pDXszBASDwtjPmSmkmdL
WOsC3JPXE+PaDl96aga4BXmjInLkyyZ+CU0eHFWnSKj1yntx3fyv8tASyHz+SPPwJDK8g+5wIqTQ
ZKy40luXsL/0g7A5xsHNS5s7yEsNEPGJ1G72TDqc6ijD7Sm8K7PrT4SA3CuTBYCvvDJAnEf26RRM
fTEc43Hc2UZL+68sRgRVVcByriYK9YFOMOtwCU6g4h0+WBahKgE/+qMvCqZ+xnDtXf0oujcibwd4
pLg5bAFLro18JgsexRKE8raBaMyJlW4lIxWvQ3XByhhTHFzYsP697BlDeKBRjSrcJkNyisDD2dq7
dLHOZibUIm8w1+h2vpGKk1g94cos3WveYWpj6Q6Lv6RFKHPriXADq+uOstO3UY+jHswnOkF3U4ce
wkJ4FOz8VsKl9Sjc6JWMxI+cyBoq5hCIG5Nck3u+J0ih0dL81aFS1Y3nonc+qgWkQ0MxBgptJflE
NQVASqXO+IyYne1kIFj34Mz45iYlJWjFm3ufKobP1LGfwqX25zv2gcqW/CBI+bSgnDnhh62YW4qL
kUBTEhJzRmsxxZrLvSfrgRw/MFuTgeWx9d4zvf2Ty+aReTVyAjB+itERqWkmUIqkvpU5grIESnUS
YtwriApaAUY5kWWAu0TdqUmDcERzKHUnBH8b5tu+JvGV/glrarw1zZ4qzlo0kYO5KdOypBzxYGY3
yB9MC5yGmZbsPHELojTOcSS0tsP2DjERRqXhKcLDVwOd5+2aKhZozGQgdjO6S7OzpeBQlDKBjewG
o9tbq3Gs5ZplL3421oXhSEo5cXlEYwSR2+dEV8n15L/HsfvswmxHgt9zL/ddymC2oshMAbH5Q3hq
DPMFAQTWIo1NpQ170acZWzsOeRfz1GzQ8flrA1VpkFTpIckt0AsIcXh+YeTpykUdXoJu55i/GAz2
NPy360wxacRpPt7qUu2iMbzPLpB4LF/btM5QyTCu9o1kfte2hUJpwszPULEb0I7cleb+Emb7zdHg
BhySyJcZaa38wvjImSsHTltiq01PhsteGf2plZiMkvRXUkPBczAKABKabb28+8znnsg1GT6RhUZ0
vX9mEApg2yZtqOK6QiadhGg3ky+zzo1djZVC9EBMOk0PNxI0dMeRqHL2qz6MGTzPS+si0KF6VK9s
RFeI2bwd4Qucm8XR0FCnO8l3ZHEL6wkjuBATyADBP0dCGowx9vK5ViOdKw+/LPocw37d0XWwSyGO
3oRV0rAvcyvGaKVAEpBH87SL1PAr1ctNN7Dt8xzZQubNTmrKi43g43Acu/FYzbZ5TO0khFuf4QMT
O4CoFCkTPobY/A17nQdNZ/kiQmB1OqsW4KW9OsiS72Rq/6CA65lLIIn19Q7437x2DKo815yQj1v5
GUhO5vzK2Uw/4kLepCq61WDo9i5lcEmOw4jzxIJOFemCmNyEFaHLQZO55hXi1FIbfzqWVh6gNLRZ
upuYca3Gtnml4ic7YhA97wakeWGjp6pt12LBNPIfK7VrpEO5cnDoWfPZpZfcRAUMmir+BmS1USYs
7sgibqpp7ZfSlicXmMnP/44zKEE+Otjam3dN5nRidt2i1GVx1xft0Zkagc0pf3Hi9DnLCpeSie0o
Wxb08DVZPH6rbecTGljGWR5LsSpFawFKatUhy2n8DCN4VIHrCpPsqIp3VNvlqRv6Y2GTeydYovLw
ptt50A6VxGNeQY2PsCkA7GaJA8/RLj4yxR44M6909LL3LznNoyGiP3FNjkOsEc8jkB8k3HvrDtvT
li02eZPwS/FY2XwiCwoV8D0GEDRw1h2jkEp7luIjjQyBbhCVBwGBztOIw1bY/ND1JAQc7TA0Ey94
X81AuDWoNXR8PhiyvY5XFztwGChPe0WATCCJXwG+9gZQNvSzSPGbf3UuGaVh3Uwitoo+E2l++4fR
QpQwMm3GOdUTCVAhgkgRZ3sLFLB5rbO4vpjwTbIc0hIq+JxIWcjgye8+L2/eaA9QXAearYZePhM8
bYww4fPypGQqRq1RjmBLY3lBF6adB+9DKhmdTRJkCCwGGJXJ7ikf0HH44m+hSuJFG/U78l9iMsPx
NgnvCFBdvzh68ZgbPpe4uQf0GXF/tf3oOW6YcCi90z9Ss3hojrnP67ra+S0b3/pmU3cFQzXMK6rl
v1mJIV28Kw1JSkvlYXvOETDySc+c9AwINYq7rwiqzpKdyBAj5isVJn9xBqY++WSRAMvAz/LE/XPO
S9Gu9YyzOlFNAPL+GwRbfIjzOdqw9QikXweak/TX0nH2o6wgjXXDDSg4lh9RLOhTDXdYE57qbiDj
pBxZZaIAsJynsp2031PGiMyLqKeywomeR59oVY57FsQ6Hp6kP8ZNFG6scdx0rXsyXf+4QAurfsk7
tdW7WMIY5qoFiN5eEcFta9KRtmWXWGsvglfDEhMQcslE2PBoenUb4FHm6eWzgURnZQhAOZYAAVaT
9NpotB1ZbgEai/1L63KUExg5rxPg6Eq55K+XWnIovU/JihF7l3uw0MYDbIhHYuSrjZi1b+ABN+zd
u4EP9laXcIdBUayqQfJszPmG8RnWRcweqxmIy4F9PSE7M64sn2iEuYq2bXOqs/EXxxXmrNx8LuHw
rXTw6Nu8cqx1Jj3zolR2zfKWb7Xddg7pgQ65K42gDLB0xr0kanDpUNOqFsb3NGbntDBH8BNluFZv
U4ph0c+/JiNS+CecCyEo9hqZE2opZsRBv0xltUzNDPdXo+u1h9iZ3vRqO2EUWGURPj3NAwVPzl2J
5DBPta+SEPKghuNzdWnpYkmaRjZ5innUccwSFBG5C48/HJ9jrb2xNzZ3WAR/J7P35DN2YkQTMa01
2T131b2yu4vqsmRt6RLxSc7kVOhf45jepkqD9kbHh7CYdlC36lWcEr0Z6t1ltqlDI7+56hqg/bQ7
4s9mfQWH4qw54RWl1N2Ko12VEeIsxPzR8UZXsa6v/A936WUJGpVat7I1y73gvkjWiDaatbG0qsR2
Pdp2vsocRl3FTArc0xsmC9zbD44JtfIaUAWsEDELEhjmgCDcjDqHVUJQ1dBcbCAL+cjaVqUN19h0
aY36M9Gsc5IX9YaFH0yntDza8Eq6KfVxjrt/pZ2ihzModAtm5au+cPUAgYhCGda9iyUDupDcv0QQ
gkBtRiR5IfqayCICTGcsngBzXcWLr9QLkRdr9t1xzrkbRouJheFv3e0rhUGJGI4gQ7a1p/8NQrRm
pCJZCvw10h59AsbBlgSSRFLdHD3fe41PIBy5kIOofbYkBWIjiq5VJLkHjFmvsboSFR1rW80mAL4B
tgTQy/yXi0Tb4+HVAQV9DqT7MgZlcoryu9zYdE8dorwSHQyXEVY/t+i4p1zt1ghjJ0ZkkPB1qRu5
x5AQHC3GSIwbtZOym/cogkZL1gdlqusdplkwPkEHkzhTjhQoPCQRCN6ILRtZV25Q+G2M1tLZW/He
I55mXUjtTxW7eKvMejemzonhTkgnwI0mUdXDja6eDMaeYQKXGh9bvYXdDHfJSx68+cRaRzq0hd6+
Dw5A8JL0BKbkduAgfaD9wJDFyZtWOTjGMY93LEfDNcvwIAXmy/o84SElj6kYLg7Gv1jM/4rEuHAe
T2uJOJNn4Fem3PfWmQNoE9Yh7ugtWyPdREpKqvaCCjB+AbuCia2GFlI4t6S27XWvWDrJCSFSZl2x
Kj/37Vxv/QH7HyqgcJVrc7ZjxFPo2neoSnFjImtId1ewLs01CumWibDR41LG/KtCB4skmXW4/dZN
sSC0YyjPWho2O9ijFIjoocwlTpAS6pw6Q7puRbSlg8PT6f2eu/wfKxiMRxrJ1xGxSai4j/RRdgCP
zsV5W/6VjXh1AcesXIsPIEvPXRz/9m2kCEmns8nPvZZjKOr2qbA2gDau1ozplDF4Pzly1+QF2h7i
Ouhqxnbzr7PMrVsqe9cKg22F19lB56XwIpkisvthGOHrDVcN0UC4nGF+SvJvgWvTM9XgVtECDj3A
YJfv2U7UG0whOIjk3TNlQas0hM/AA1BbLcWp7X011niOl3bVR0G9cTu8ynpzyub8O5GWu1VDu53h
bcbhNa6RTCNx+Vt21Y595ieFGRKlYVj3dllSQZK1I+TzmKZfgACAALH/W00omtYhQbld7F/NhL4V
2Q97n2wuNv5Iplgz1+8ZY0aCR8qt0zAej6Ju00GZCsrWRqNgVsXe7t9DiLKk6pEzllUDd5Bf7nOr
Oo0JZWnBAql19R4bvWxXRWeeMzHcK93t4K43RLF38hO2OpDvSRtXlt+eNbwTSmPuqUHKzHrxkCzJ
WZF9ZPG3iadtPwxc6X38BXhxSYPHXGG54R8eRGcXJj4DwrzRVjVKl5U2Zd/yB59TiV1h908V/kRk
tycNhBFItu7OlcFBh0k5VbaxFrX1B1YkqhaPB7pHgT7aI2qPg9Yvu2dcYQWQl1UsByIQ4vhjsu06
qJuWqszYsKV/bk0MrrF2mvGwoERxv0t35TR8ELq2Q2BsV2gVTNr5kcthzdrXJ/+JIbJOCEz53DwK
+x9iprdm0M9iSW0aSwehsRf9ZqU3+DE62rT7NbUkzvljvoDXM1IIG1+t+yFjo0FsSexbYNssgaY2
OzGC2kShx0PTOL/9mFITO9I+nYjG8rTkUiwDcQJxSaNru4Z3afzO+hhVXJh9eHkk9lt35ht2xsan
UfJWlS+/PFv/VE2k7UprpLyo/U06IlmrhPgCeWtAoJ3fMXlDv2PKpZE0iQQkraiQjN/d2D6FSBEN
8HFEHqC6YgxUMwWLH2FHwADKp7XG86lC1i/dND66njUa1hK1uSNx/iixaa9ISci2ElIIK2TGrsR/
HpnFJ1eoXHdzTNYOD/Rq9rvw/WcfrrTpBSP9r7wrluwmN9/oXfOP7f+Dn1q+btHfkBnYjPw7uLaO
XmG1TgghCcZHbYHwAseKMdfdQuADpF87h4pAHZaCfACtSs93s6ChZcVbrzl2j1rEkou61aSYqVgH
6Bxscx8TKZ8+oPATaePX/RqEWkfw51TsFN8PxWFMBKf48HMA1SOnHznxr2VT/e25wNdR5D1DnVxC
gYfHctSuJiLLMHCrngiRmd2O5bbvpg291vDam07KnlfdzZb5Gi7OTw1e5yrsu79zQ9M1m7D7JUfN
pZLVaZ5diAyaPQJv6bhYQRwT1jGu+u6aetE3ibBfTAvvAzZWnnu0xQ228BX56NpeXnQrXUbDIRZs
R4wsfNONOyJLylqda6SyvxzjdagEN7erntlokSHbDffE2zm2iM6eJ7YhPTlSbNq7jKyrcAAN7I43
Uznxjry8oGmS09ChuC6zmEdFz8lhgaqgvRdl+eJVhsvUGSwe6lrAyPKUgqPZjdAbXP4GsuBYlfJc
RtEitsxj+qd230QZ3AyK4toy92ZN6lkl6SmVL32iP8sAKcFNn5DWsH4+wspFEiaOuhijrV/CFxkN
Zr6WlG+qsb5QgXG0xj53f0PCPF6uYyrYRYQ+51pCFByrIEanmgmFXFUaaTUS2s0CGE26g+YPy4qI
FUxjPI9LQLlfkOut04cYadLBlkEk3kXiHpc//AV6iEq4txLtvU1u0dr24dQT7fHGAJ6Z6cxj3Ysv
2Ur6iZHYPgeXK04BqoyUgKksvWPJuid8iqjfG6aI8ys5FJu+htZjjkxPcCnB3/MiArqoL+aKUYPM
IqDdsdgO43xN6vRREeNXz/kBP89uZut2ajzIMgYjN4FPgVqFy1V4ROa2xANoc7FKRyNdDFRJQOpv
vTbdvDlVJfJYuK1PNbL+LaJxjj/tqCTVk6NPrybvi+7CCOZZMnC0ltF10UNXLsrXRvpPs6dRxHAP
9guqOUbQz7VN0msHF551kElD6Zfdl2HNYjd4WQmBE1l8TxXK1Z5DcT9OkU5Om/dLRl0SpFrJ2Dur
oEG4yAFSsHsec6ajcIi4i8iLm9jdSx+uaRp/CQt5S700Vo3Z3lqDpgvIDZGF8xL2pdhatfXZtcZP
0x2HfYfPrY/a6VA68oNoIPCnfrSZOwJy4i3FnjsZl9ruu62npRgJU2MDvygLkIqMmFSaX/Wi7Efj
G3RxZK+Eo+ptReh77MHe8zH5zsV0nMuHbZXDtk/5QWM1uIlG9LD5idWzyr8Kdw/2JUJGvRmwikQA
6PEHz3oT1DRxCBrdQz9BXijm19Y2X+a5iYKZlN5V1bbvQPJ2Y9KAHsDPwZWwCQfjgT/8vZeStZ2u
rcaIpA0p2C/1PSbz2H24ZvEd2/MnM/I4SAAn59Xw5BECx0kBINDQQrBAHLLayJsgUb47hhGEFG2B
TmJSKpsj3Jl3x3X6C6oIP5hb5h6e2weGXe2rAjILPuoBZZRKglgl9x7tMP9+2ni5Tp2KR9SjhFgR
ULAWnPSrmuqAkmx8p5LCMMZFBhidukFHvJ1inNuV44RM0vhm8cYxlSzBGvY7TvmVJiwiSbLhbiQM
OxkXlefC8veDf9UadlxLSpavf8V5+SwW9oc9MGXscXA3UzMFGitD0NoVefM5gRG4m7a2W335MeU1
iamX2JMHWVn22WeYsndGVv/Q2Eg3HNE6wnAOXOlT5NsX0nJArpB5Z4cwaIlDoNIQfIDgYRpuSkyG
olXtHB6wvrIT5qRE3AgXa2CLlIhyda73JUKCSAOOmKIxCZDB/CHE95p2fKSFvUwZ4X2iCkViiRAN
6SmIYArlSkUCJhO3Nq7CjJwhlxkEaSO5NiCBsKDnj+CoFvHxje1NsgqZ3QWe7299zSTkzyiYvXZ/
Rjys21Krv6yFnpx/E0dJHo0iuqkJYxvzbKJtUjeG31JSOi3lc6HRK2kjmwwQbEevJlagyyfmvvYf
bCzapVDjZaJ/36PXf2Nxw2LJ3bRthjgxh1SgrnHrUAXqQV2MV8wp+XM2J89TmdpHq05feu06+uPd
7aaKDig5xdlUkLUZ7ugZ3ENdJR8D4pbDSKosKX+XKZv5mDaxvkVv4Z70KiW/0lb48RdJj2a9k0Vf
7ig3dzUhWhgMzxM75VzR8tbONUfYCJU+futF5nOuMpNxHg6uMLDpnNd+EgVeNBBTA0CZwA500/yk
ehSabcTjKGCahwgrHZHuk8jo1zY2xZUNGoREhOJexA674BQrW+z+SnNrb2fkZKUzcq/Jmy8jQQtB
N45fLoFDwiOvO4+OUH/ZROnF3U6i5JlJEM+fBx/wnIhul7tpsw19BjZd+hjnRG28YeGmkITdeWdr
RFyVe9Wh75HZsLTcxHHfnaH47LS0SHcuTjaEpm4A2JovjDx6idCTTxBA9DBee4z6Gb7HEA+rt2Tu
NFZ9Yu2VsTxPiAANKHVrjaxiDNtPdWgQB0uOrk2gIfqeciNE2jLnyzaJCqlAZ8axY10cYrvc83to
IlNyhyrXYk6zqIvlKO1tbnDZpx78T6r1RRZjH+tlLVD33XMWo5hlmbpsS+FZcgYQDIRRwlJBMuHF
QVxhUruCde+68BeB8FVga+IT04uPaHz0v12nsB4t6zUrdddymJxd3iEfSObpAiPnVujwJ0jYIAii
GJ7GzlmNUNmCnrSVre9GL0WeiYNVU99U1u8s8Rg3GDqZerYtkRxBScEruoG3YY7EqsHJR+k8lKDY
PauTK40eI9O3RQT0vU1u+QzVuyI7iX0lb5gn+EFjBzOuVf1bH5y/uYVpOWVEqoV2fuJ7QlvpmOUe
yOxEk48hBViZGvW9Agl7QnmyK/3yj8StfhhJz4ps42eC+QfnxL2lwtsqrtZAp8B2tO537a7nftmt
N65C1jwam97X0A6PFMgGM5LVVLyyR8Onv+wy5dR8NUWFGNRHW2JJqhOryDdtktaBMX15Jk1Xgjdq
JVElsE2YPp26KRF1NZIBXnYMuxqhCRk1Dpd21eLsqBiCb5TjN0E6s2dMK8ozJ0/CU0GliSUfCXCs
rQEg04H5TGARE1q7cjC2AAci0oxrpIOGrW+1at7OipuhbiV2JYB9rM1EFlQuf5hFSWWiNzV1kCVA
TsgUrKKZUJVo3Os+uX71BD055k9bGVZywdsC1QU8Umb+1SJJ+Gx4LDl0+KzNO926VUz7mC91yRoN
xbCtu/ita8R3nMkbAgwdkh7Rd31znWPoAZwK2oDA1B9PcqCHILqut+1NrFhriDgjnWdoL7oyP+ue
Dw+4WXLfuzPJcedJM5unXNNtBtCUYsCgPgwy2jaNn1wYKbvopkCFEKTC5+/VoNYLkPPHK82Td5N1
wy60Sbdb6HO48/6llh0fbHxT9MLmbjIZrjNMxX04DN5Tmlknn/H/HsfDp4Z0DDmRZ6bXjDFI4E0E
3ulZnF0jg5XtmMU3Q4scqGEl1pZmcY3ONmkrvmCqkoHfeSoFV00W+Tunr3hf/ax8Hnq8Im2vf/U0
mgyP4iNqkzqwCTEPMltCMfQ8qqfsubJbsLqTPIFQUTUXzPTa2VJju898hFXtkStW7rUQ1vKITmgy
2lOex9XRLzU2SJE5lzj0Wj+iYS0cKCPpvyJzk4Pjz+PSUZJq4SAvKNv+TtfTIAsYCLCxjeQXLMJ2
NQ/2+CQwpxOtZv2yWYuX+ZnPcn7wsoboJ4AOkzOendCH0lvlX7UYsdQsv+qdHgSg6Z+qrNYvKvGj
bc9kO2Sxsm8xtIN0QzTpELkrG8Y4MYLbDRMQFIpZOm16+PDHtqoU9C0nyvdI4v0tW4wpMDJZXa3l
5eer3tCjY0MI7f/+eaPZxQ4jfr5PL3RZ6kUKLD4zCv6gQ/hiIMK52xBOETNCc+xttPwtMVnMk0nU
i31CL9om3kmf6gEVOhZVkBDrwjC7G4JCD+srvw/nERuXLP2tfMfcUPIbG40h6Qq7jYdLMQnhWFFz
j94IctBZ8zwXX6j+OesQwGVaKV6nYkYvby39t3KdV7P0fzVJstQ/5vwgAiVhzpUlV7us50fJ6TYk
RXtPBle8md7uR8rHejN5tsBy/PxfKs/wzsPkt8xlQcLANNiZtVMeXQcVotGU1tv/90uuvasm3UfT
mf1z0ZD6YZR3Z3lB0FEdEPt86QglCAa1r6HuVaBAh10fjcjUDP/UaSK6dkXrXnvLAooxkt2NCvMU
lr59yEz9tchmS6ziwjsOcYkWf3bzCwyrIJGGczLm0DnxxPODHTl3SZFzT/97GfvMO/UEvdBhJ/MG
zwQzSs9uD5jy7HuZdeJquGLvywJqeNEM+0SU+VuNuz0LR+s+Dnr+BlDlameD9eR7eXwVZv+QE2+8
0Dtj3wDnuzuQWJ7L8D2b5vGuJieH/jWq7WSm7oWwaSy9mDlU791rpyA8mfHzX4On14OafrTByxyy
OXNWrvTyLUTrdiMcL9w7i5TJRTeyaalO9oT4yM865SL0muIdg9mRqDxnl2H0WBfglz8TzOKrqiw4
pbCZAts0fPR1it1Vop5zy/vzw9BAoLfYfN8Wkl51BFLgYiRm9D/5SC4z0yn3MjbSfdfa+vnnpeVD
9N9XP780WAEQZlbvDYZhe23wfaRQKJH9on/zpzi6eD7bLgfpw7qzSRiKDT3bYo3QEdOI4WHKJkET
3cmDsNtN3NXdqbAcefnfixvyoS7l8vcl/dCzDDQi//cSLfLUwdcvDbrhQ/ljkUcZq2iNoBkImyg6
jFQTrQAWy3xo2zOapU2HtOSaJd3y161PImLluNIrjESOj2IcaVQen0Wh9ljSo71tSeeoqZiM9J8v
+6QMCvy0gfIBRhgDcQYcglwQDjgWVavnKUd+V9ZTAT/Yb541EX5BEap3BmTVk0em9inVPswacsLG
74fwjYudHK95ap9p2NCxpAssCElVfXam0xSW5VrXGM7qo0kMtFNmT67F7AyAvmFw2/xsEmTSHgvc
ylvYaGeE9d0/03IuLskLz5U+f1Rkp5GKlOh3j/MNebq3IfBY25nO1cU/9OAvR96JMw5nh1kuGM93
Qgp1PKuAdScNcindvBN4pf97HMh4c7CNs1yYWBWG5pbw5enQYyGgbIhpY4q6WlwshEFnyO1Gw36q
69KDtEolXmDrC9yyQH+3/Bx+XiIdCU4nx+2SOBfoi1m4N8UFRb15sBcPeBQyo00S7HmGMasgx6+y
zdrP/w6LHPfATL5tb6f5gw0Mc4KFAiNRFKz1uQawurzzhHZ3AH4TwVtoIfDHSiRP7K4atTcb45Hh
TGL5ZRU3Fo32puSRpCIScp2NFh7xrLykWhpvvDEeTzq+m2BYJq6K9SxSE/+E1jc8GSau1zkllSs1
dSzCWXdHQE7or3SiO4q5w0hg+F7zZ8KNYs0IfM1NThqqiqFzE3IbdrW4isZonv97Gar6KSFwJAdb
gARA3gZmILe0meGv+om/U/P8KWph7VsnLHcmpR+TMvdWKBdJr94NKIZnEI0DMYq+HA9pbeUP3ih4
k6YWb/EEFPtcGsfBsvQHaWStc4oSOa88YlfOY9VI5Ir2Z1YPDAiFNbB3Eq+NiPq32m1SAOPUla1t
vRsJeXIZV6pdOv0OpED1YjisjdgsJK3WPdyMce/QF2he8uLDGi2xVqrOwWKnj8QCZS8n86UxBpIi
+RBF8F6+5ty+pYxrD5HBdscje+bdpsbaaJMqt8jkAvKD8pM1ezmNqIetF8IOSnN+6UlP7ucByPNo
BeQHq8Mw0wMhd+fUrvDIdCXBduFEYLfrOrdK2syEB9UwvJXNrkMJfs0ReV4xkfC9dPpfEFbzBhsC
QhdaBKjCSXFu4hpdkqtMgimBS2W5F90Y6+EoZdC1m53JeW2SUQSeh20LpHN2lloBqzZxKZWK8WQD
4NrwOLLUStvpmnkPzIvDpdQdLYCYq9ZFphlnnkLlx49Wr7QLhWj/amkdTXX93E+euWFgRG0iYoIh
xTRk5BsqOIs/8KN8hufsQeHUWufFTv8OHcWvw2C6RnQB3QevnIkQknMixiZXpDS6VXqRC9IBH6p5
+u/wycAvdAuuiMHhK0NXRonhoFDjxNWTbaA6ryx9hQJs+iWQfJiWn2+apZUYOzhRM6XdkY8mSVLY
rQz2McMhLjL9VmrtXyNHllVHlnFukkqnYmycFxh+lxjnNcIssA021lVXQpxW/pgdwQaUtzmN842G
wgalP0YDx2i/3dpCi8Xf8jLpZXHpIEbsm8K69ya2I9WU+IWqPjzFg3VIRP5jQ2aQ1wMzEZ4OHaZy
KONhVJ9LQZhFgvW/QmOywkJmrn/eWCIW7pY+4IOXxXwKBYnWmCcLqjTX2nBghxiIfFrguNPOsQW+
n8OBMaiupvNoU4GlIkQyoeo/yuSSj2gCfk6ojrNwSwX8bULPBBLrgSuZXbwGrRcejLjUAhxHM0Xx
gAFiUhix4+QzgnDxUkUMsCn+3INLfxLovWXAfOBFK9JlJcwJnd57RElPnvJpuDj6NAJ5cIobztrI
c/045kzIa6hqYwy4wmAk+HP4T+RaBI7iOfAgtyPW6IzTz8toEofS+0XJEManTM6MhD19o5FgZg8f
aDgwhzUxZ4jvQEeKW7TMnmkcY1aJm0mQzDgsL2PrqWPLqNMJoTPQR7vTMV1GepmVXgWzO6FRE0Vs
hp646NWKiIbmCAL8I4dRdsFdUh7LJYBYLVjXzosLZnWy55JFQeHg9tvlSs3XqVrK6CG6Afvxd1Vk
kOq79D6KhxQ0PmoQTI0P4AYOiFehnst53wiqv58jZ4zVkfhOuSG/9ikk2e/gWAODwbgZr/qQoifm
KNq1reftNHSv+mqZHjMOYxUTFtm6y4xpD3P9LNED3JGAk8zO79pFFjp0gtTEDl7mKo8pPlSftmd/
FAO9WP5CYArUUtkPDwoauc0b+PJuKmDp9NMZswsJpaFythhA3HvvcUDM2dLTOwnNpiC1R5jJzszF
ug37vd2Q1VOG1A8KdzFA4GCWSXNWjR1vrYV+8d93PibDr3E5AZHv3mbHpMacaHBAR8SAdpYST0Me
LFNMbqSYjGt9eWQMjBz7fPmllffxbtII0EBqEp74QqJZJ1ZclinYC1TNhqM6Kr4KdpkK0W62DAUT
3USmEc07USP6xvmcnVl7podIlu+VzaByjD0L6rpIz/wXaX9lbV91NycKjSQ1zEDFw8Mpt8ctmNP6
g8GBu46HJZyjSwrByxf5uR8+h7lzn5yK+QUQ8nWEUe/p55lzzdpYp27rXsLBLknuMt8aErMHbdTf
BwRV27azXzDRNk8Q4a+mEGC+qErhh4K3EXmRryU0U1S8eEUKFMhGEf0q5gmGk5/Pe0+XPKk8sAwE
0xHgMV+p+DyKr8ULNIsoecL1JW4GZelNZKj6JCEreWgg8/m/f4w8DjATROGc9DNUZs4mzZriuKTC
rAbLqdaTru30RFhX0bIYo1Ow9mnvWzdDye1Ec3ZhirZTMq3P6cLMw4IQntym2xNmSskD22Jd9k32
/5g7sx7Hle1K/xXjPpvHjOAQJND2g+YpJeWcWS9EVlUW53nmr++PKveZfH0u3N2AjQMQR6qsKpUk
RuzYe61vgdfz4zsNjSDL2Yp0S/tJzzvniOnHXob0sd/HTq3Y69apm9n3Dl3pbdtgFqjsomBeGXqn
0WoJQpiq7jqHMu8davmF6PzueruUwrgjm+NTT6Z7M1XMvCkuXdJKkjmyvhvrOXsGpY07FsfQbo6k
LGRHQtzcewvS8m0z6KeyXP38rra5+Qbb7CI1vg6ETMZPpaX4MHzprNACm1v4n8RDuGQtDACg0DWP
0ImqdukUvXWUbQJZZ+CunvA+HfNCMDJ3a4o/6HnIJWX2EOWT9k73k5mFZftbm2CGpZdipiqraHZS
Vf75drEN4Z8b3xwPVVztGbrqq7yooLtEPdzP0CCyJ5WRds+dRy0Rew+uQKInWrS+uZpKBoZ4pqOS
sA/yL4ns68L4wTCfEoBxKLxt9kNoQQ1T0q3MHZopRRlTQsemOLaCkU8k2Ksrmk5jFOTeJhg1e6NY
tBfB/J3GAwu4AQTG2qbsAOFcH6ZwSCDccrHb5J1FYWDLCWOIynm5cQsCXAd0GE8jVUNrtYxIB6fe
FH3rkgs+3tvkRBxbyQnQRHp9qPGeLsL5bzJmEV6pyi8ZoLmjZbQBATUNEkmZBruuI8yZVbPbIhlC
masrfOy0mjZglEm68Yzk2tsmaXkJNPLAHTeVVydXV9jnGwgq7oZ2E3b6eAxbRFs5gdjbJmYmYJPh
ujWq7KVsy97fW1ZBQvvQ5cu0SfIjIjF/1cHkh+IHUb5om25T0DnNcpme09Tq7rE9FdsZDYN0SN55
oXVPi6d+JOfOOYVR8knp27+T3bXrtSQBiOeys0JT0sTI2YvEnoPo3R/RnO3XBKXCccHcivnutM88
lGZpJYKVGJ3yata62ur4Mw+VHQC7GH2iD2uiSKMsvWSeRWhlJAF2VQ5xpPNLb2lo06YkA/D2EIMN
K1oW0OdtkFYgQJoTuzkYEuXNqagr7vAc026X7irvLfMYC3L0ODcjhbU1tNOeATdVecaZZRf0Qwls
sUux2UYD5P6ugShm+Dg9isZ9MUzKiobT3kpMDuqEWVG/NGRlnyjX7JNleOF+CNJHu8x3seeG14mw
qyejD9iA6kjbigTJYC6m6qgHTbkJAot5vGOvWl2Gb6hIAVMg0DyTlPgR2fUcYGtl114F29uCqoGd
jIXd04C4L4iTOtpqik8asaJI3ed+6vyvDDGdEG8ZrTSBMGRqjfrpRlcqiVB1B/MMKck8oQWDM6FM
/86UIbN9l2kxqtSmHK8m+RrEzrx7lkb1UvVLJTV7l4TtWYiUjlXD34GBkKELpxdaKoZxGOtjkUY2
6Ei9xWRxr7cdU9C5q8WpZUHHRDuLtnl0Cy9mwbTeanuc9oQ7HMgE5VxhG3vOtd7q50FLZtVyolGA
+8X1t5WTzJpNN+13grnlcZAOmxrrNM1kcI3G9GWcwGrcMFCtdK/kkvvH1CMcgMgzdDy1vZd+8lm2
3cq3gPTjG23qtZXEBHgStnKRXhjduUQu3wColewAM5jTrnZR5SCMz1c9R5fDjdtGaux7ORE93OLG
Xtel05wgjr4EGCDP0Xyxa/symFV2KOGJGH6/NVRiXbgBehBDcyMTH196KMnCWtVEx9cyB7cQ98Hj
+LXFzrFJMn5S09vpKOx2rTr2mAIO59gI7aU06JHBfPKZg4oXD+r/FUhS+Lo06Dcfy0omG4noYJNG
oLNuVuRsnMPRWNeS7ENB92gE2splLULn8tvDtDTJ5QPN9JN8Fuuduy0Y4+LkSbxtYC+ztimehUR7
C7x9XLdAWvhACYow9cbZSpfNt46RJedzQdHFpQ+KIML1GhbPuj8dtCBCFZY8zorVMwb/8Hq7xCMF
gR0XxhFPsvaMOGiR6letUcFXgK2MYP36U8Z4EzsttnYEm9JmM7dB79M/gnEFRQDb38rL8Gbamluu
c63z+FwKGu4TMSUH77Ps8+5QlU3zxoSae9V5UzXG0yLx0kfXKU62HnAOr7JpQwarifK7rHaW3pE5
mK0GJeZzyqi/57rB5+WGD07KkF/V3VMcd7ts0oDZlUgCSPWoD61DtnVRWuMdxy5/45vg4Ty79Q6I
wjHjKKiGhla9VX7b7T30VZeQw/EySVzoaQN5kHHo/aBThWbcdSGtsWiyGKM/I+TAQTvUZmdtOFi9
XoJlgbGsaQmzIaphbaGZ8mRqMD1SYX9kqpwerNA4g1k1LwJlv4CK+/NRgkHWIJ1io0MneJuyB1qo
6j2zyGHyyQDcGEOt3lt6Q7AnrWf6adhUzVcweN06H5XxmEZQDTXG50coBmBgmXm2YfJuaGO5rzDx
rDLW9wzKz6OGD2p1+78wYlB4+7+elh/+3H5tNsiUIyuU97eLGVYoBhUqpvmpdnCS8zyXrWyHIWXZ
HCkW04cmnfRryI7dRjVAU3ZwquVqBDjQ6ejE5svkAhigF90sqSnuezvVN2bM/B+OXY5EB0u+g2bg
hMRILSITRIPdB+4+DSaBk4YTQdMbzH+1/i53hpOYEHSaknJoaPccTqOjOVcTZc+xx63iJxvi0TsM
kld8xhrFAIiKUCTNXUzu3rJnPr9LwE5vrBIFuwElBSuE+iyx2Fw7SunC/07rMby/XRjbmrtgfkEq
M9yr/mNQWD5Dze/uLQNPYkDH/h7VMqfLuSojeCBi7yBrxI/SbzFaWHrsdXwpMROsONd+63O7eOq0
do1aDvh04rnQw2x7g7fxaqE8U0nXImrOV5Pufg51mp0M5RevK7OlmEKw6jzYDW9iQQrTMp9vkjwu
7zle+V+7jnqsggOFPqHeKqtIn8uIyT2KA7Lr4xBRIbgKfWrWw6BhWqiVI+gzmhBgJovvqQ++oBmR
fyQduMEO5SD5xYF1GogGimJVvsW425ZG8FmhZj5WVAhWXd1nOv7fWx3c5fUZGjIHAK11TcRbhc1G
yYFLdz6wLSPbJVaI0XLlrbtBj47lQLZObSqExj2rdFeQDkWwGyOhDYxYAlXmbpmYgnx32zjqEImL
R+W9JvSUyKx+fJuzt5Z16jLuoLiINUjN9aSP7P3o9EguRXiOsfyABUvy93/qJaCQfnCrJwu1JGQT
QvIIAILFvbZLv18kOnqAcczFk8KctI6aWmxuDzuZwVCrxCMYLniIDtN0Kxicr2XRXUKjy1/6uqi2
teYgw66a6Clwxg+jFta5jq10gf/MPKcj7qYMTc0un5DsrUj+TNakoN4xC8YZMvdFy7yu72eQDOdG
ntMsv74fpJ0cYBMBJgsVP+I3hKimfJyp1p6kO4yABemFpkljfejR+JX6tHxoiMhzp/rCclfsAHgS
uJkU9aVWLDDaFBbbVNIbpxGFY3mGjJs1BzJgyLgQRzrP/eS8RJpxR+pX+q2GmuWbcgMSSH+gbhcP
iCmQ+esor02XiYKCMXBf5bMMsnTjD5G3266kaNQNpg9OFU+nzlSYjua3NVXDsXOADBlI6JDDtnJT
GOVXbCE4A3N/z9JD2Ahj3pU/qe5Rp29TYeJ9ZYiLgEVgkffrSB5psRAkiBv3OhSfDiOwJZyQ/pUi
ADa1UiWxmAMfcJjn7aadQ+oAHIV3jpczKf3tsdFGjxVNi93tqd+ev/1fHjTMVDSwSm7q9RtgNhbu
Jn06/3ZRNaBtZXvfI81vdrfnA7sbGBKIT102sbYbaUIfB9TLx9Gu5d5rTfEAg7R7bj8qiUIQBwFO
zaoZr7zTTOscPVmwqlUXLwOZ5DZu+NaBR1r5gUls0S2Ltql3mL52+kBpARHFeiB8547NYXzrGIRS
ZwjgY7n7mEdIecg1yQ18Fb7ems8yYoMP+3pnEyNK153zKpJ8c98OapMzt+V2QzVXu7QMb02JUof7
MeKJeSgNrbmPva14gU/dfitG0S1lRDdB2HlyRErB14Ek+amjV3e79PoAZwOBLW/4M22BvZu37p2a
L1qnF/pqqOUPvpcm2H2Z6wRmz7+CQ3pb9zpG8F9/GtzXBC5gogzp6uI6qOk7DQ+5vz26XUqQ0Tu2
w4KdJhcFdii0XJVNFC3JOCvTwHXZ4fxFPlAZB9rm9/Wc+H176nZJ8kBw84Pb+dMvKK95FnZ5qQrQ
204TBHfaZPgQVxKyV8r20OmduebdnSi05I8+Gst33Et0/yff3pdWmr6Pq2SeX+amLfaqKq4Uq3SG
lTQfaqPj9D0J8wXFDN8wTS+eQ1Kop8rZ5G0xfulttya1nlN8Bq9vD5tuM+LofZz6nD2a0HlyhP36
EmVHVNLLPPSNQ5OU6B2bRFskY+UJnKIs6fSqvpsOAUapJFfeH5FJwJH7AcdqNt5VOXQbo3rVdTJA
feBZtcgfIbLUS6PgEchRht6AmhihT1jGFlFlXuPIX5a68WOwX2n9czSVKtomDS5A6kukyWZkIJjv
ooMhkU5renVQs/uYkZaLjjCZ11Q0qoo2QhW8c6zQseRbtIPNVqEKMFCCeKsUHhpG0KnaaNFXg0nw
zggdQHdMxhGtrAIFSdWOcJ+7lJsOmjmG2xg6CmCKoFnyo27UV69vkDTVQbEk8nrRNNwgOflCEAOR
BFuasRhLd1gwRDaWqCVjOAuzPY0uHbL35t72Sobh82/MQH7SoojXruZ8y+bup9kiymfEv2xFBbeD
g+G6rKnZgoAzcu9/H+h/W9SZS/zBTGmAFFddVhIXnsI0pr3nuZfR0CKAmI6z1+14H5ogSxiAFofE
MrYOTJWlU5UgSoYTPczukmJeyyOzXJTF1GBMVRIdYRqsJ4ujdYsczRU1QEwML3ZEAcVO9uF7tG3I
8SFAuZ6tn+b47iF/W5AKWRCziVTZN5tu12BHTnpsoTQgD0NtpvdTw3IRMs8tTFphswXeNaN956Wn
us1OpV/3y4Y6fTEZBhSMkD2S/htRa5+VR+IINTWA3dy/tprhnnQCRgqnBajSccoPC5zaVDN0LPVh
EbbYeAOF7LzN95HQt/lA8Inp1Nomt4hhtMOBfF4YNSsLGv2yScsvug5AIulKQC+y8NaeWfATtDY1
cQ5VXCwDHw2rjUp6sA3zi6Z3RErX0bKeIuDBot6nKDl2eYhDszOuAbPbZyew8V2MLb02pOuGQrRI
mu0VrTDN75koOnnaLL1iR+MQtNHj3t2XnbzQg0m2DCMXGkj+vZeH4b4rCRfjTLNyyBnA6AV+bSLC
Ch+V8x5UZPmaRrPuJ1PtwmIVBJ8evvEHD8Jl3xbhfmphBZgO/+QGe+Aha/Ao+JFYJLPsG6+M1WCf
AkK76jIVn3qIjJVPKnCI6agcW3AvvhoAtzJ+HhdVPlSoJ+IH6AZMrtLuOxi7L0A4RhCKRrMpyuEy
FJjkMIgmM8dSoMxajWp4d8wAMmKsnFnlfHCs+BnBnrmGeMZa1FG49tYnh6i1lNZ3G03EyrUnSpph
Y06x2Bhd3cxD0nhlcwheyLYwsZKlG93oPHJBEU0mAOOY9IFbBEHIqG+iiDPS51hjdJwZ/jsOVVqN
+Sd5LOZG9bK9GOhIlQktcSqaTxzn1kvBQpm7xnYifzNKMYtWI4NKCyPmYQjlu6aw0eW2dfVDQWxu
jwFbC8zPUCne6UD74tIoJYC8Jc+ruy+gClMWJ5u4wmdxEMqNLy4npGJyT4Jj/xcjaLZRE6m1YO0F
FcX3zSw/a4eAw5gpJJkh7bLzycQoxnILWuAjUNnXwUpmEMgMRoK6vgxQc93l863g6AaZ3fBkEb10
1R4Y8OvEttwRMrFu1VNB/+BiRBD4fQlqAYr9Rga5eQpDwvBENQBQIbGGDYClShaQbQx4XyU6bXvE
EaF3pOTVOZkRvUmSQbes7eIr0TDn0LCLK2R1esYRgCO6GoAiq/h7PYN9bOaIdHFFuRKVQoJt7Rtd
aw9tb1/GzDwVAhk8M6KrI+GUm6Ra7xtph7O8e/YrU3IABUVp0N21ZFMt4gjpt96RPlfhF4ZN+qUr
0WGMJSZQb+rKVSDleqpIBIZ+iOg5Omagx2c1z3lQ2dVtm3Bd2P4xLsUPjdbPOuuLXdwn2qEaHe9g
c+vR1JmmFQb+ns5ORdmR9wi/W9TIgNd/aMAfQX+5x7JxQjTp+ivfpNcyhFuIdm7j2HBQzFoQxu30
GXhW3rFaVKtcouIzcxRpmgVPpE2/w1yDVRgus9LHTC0kuN2XugAom6TtY1xq7qHxLmWF0xqfSLFE
VYoKyWKC4cYgB4deXZISIs3o92jgWHc2xlWr2TvoMRHY5qKVlAzkqffk3qi1hHi6DBd/UJ30JHPP
BD6Fa88hrMF8aH0SICCr300Eqy5ENUZ32qD9GJLmUuA+2xY68RFjL36QlP1K5wVdlBf/KNruOaum
t2qSZyPAy45FpzCRP1MRzqRTA+6NyyE7hmRcle9DA5qm1fu3crTVQdR403qex1gL1zahYpwE9w7R
iId7d8oZxDd6tksV94dqdkzY16oPxZFb6xGgD6cMwnP7YcRQACEO8fw2GrX+ECEJcyKi7sFPn2zV
n23U/wd0CnDBvfCQugMJFT5Ok0Yrs0Mbhu0mzfguxbhRh5Fzhlem57i3NxgZvk++fm264iL8XN45
dXwoK39nh5l4dWZ5CDKdBLl0+MV1Q15UqK0ifu2x9/yMphXLOpo5SQt3kWthtBkMTz/L8XkUI+LS
4GQpHXFizhosDSxK0kQvAj9d0x/w4eFdxw29G8LsqwvHJ9JatbaadKnrxGliem22jqTyKLVeX3oj
IYtxY61b3M13ZsH5PQMHZVcSuQiSkS5PP2kRdueuQdtqkqFAA2vpznZ8RJZkf5r3k038xaSi+w4T
mDecpuZrVhAikdrmpk71bZH4Xzy9+J5ZA2omsAi03uFCiOic6SSBM1BYxNpW01oavJqfrCX+iy2T
lvtOky9Q6iIn/yqj4ks4dN+KwUJZgyVnQ7O2R8w83vUViFjiSX/gyPsREU6PGwonAjOBnTNQEXaN
y3jfDYuDGKriQM3ECPmuxP+yKFwIP0ZFvgBCRGvjMKt4Kgb5KqALY+XOqhXd5cQDvJ3FuYfleXpA
XIuDOs52cQiYNCBSOEoQRbu5C5IJGMVaOj0iMAsFmWW2y6YY9mlHd1YJ8mE8CsGHymR2IHR4lsMq
jrCVM7q6DwU4hJb26dKy/GNT1ea+17qtXaulXTnTqUrJ2Owq175YBd3b6RIgkv3e9do9BvB1TxzN
c8PKVc0ASmk/8bWuzyUy+ymB8mt3zqb/0fiiWUsTqEODioQE+mXTucW+kJhVzIEI+jrnUvpbhT12
wq91584B3E3ckW9R2JvKSgE0avqH4xfiUqSefgHf3Tiav3NhSB4IBN6gpqL0GaeXYIIwWpnxFyw/
2qMp6mbvI3ZZDJ792jC2W8WeeKCBYCNGs5IdShNrN9YOOAUicRR3yY5BLXTjAjKJZwz9JcXVmqaN
ceC4/M9Bz2DIjGeESpNtwFr2+xIvauST6jPqdMFgzIWY2jUaIlaPUJ2YmNQvzlj9jCc7L46dgoY1
GCvUPdJAzjuIy5AF0S4L1Z6zNLmtLsMVRpk7PyZFIZ8e7NjjIG/Scxw3fx31Juw/p2c5hrQhKblC
SQvy3fzrv8snQ3ilwO9h0K4mkmacFnBOEJtq7ZCow/QLXYliR0Q06GfrmrcadTMKgax1HuVoffXr
pSNDg6EZypM4HM5//erkf8j2cgxL5y8QBnZImxHsH18dqBjOPmPDq/PZN+JogNbvJ959a20wF/JW
1ircWKm+TmNzfBBGg7IhfLVEcMe2o23qAqoe3bcT1gEBmoWVJJN0llNtR/yH/jrh48GLXPyDUDJT
kHT5uwA9um6uo9uOVMo2dF3RRvvj665qG/RP0oLeuw1M4NDGZ/ze6M/c0T6h00ofWJw+sJJmu4kK
66cmBl4OfDDNJDkI9xyDa6unD1eNG22s7EPvuPWhGro1aqT4yZTxk++O6cZHN8zQqt2wirfoHVP9
AYuj/tBi7NJqGHQTZm1SLCAj6KUDpDF56XSrO7VZ1OMlriXsBytYWQ1IUMxKwCBN4gzyHLyA54Qn
BN/p0c+nYVXioqBQMtatV+bXphX1I2+ACbiLBAitAPRVRwWzcEGHMtGz8BjCPVyin7OwTvYhS/YA
k6aJQlZFaG27GiwXDDm8T2XhOHy6FlS2Ehs6Z63m2GWQieJQzANeuJu5265BsLE2yNg9+BgCIc6C
tOXPkPicJIn3uVHfTXYebM1g9JdBYjYb9PTlwSo0GPzz5fYQjPpLhI5x89tTSZAFG3pnL7AamIs1
MW00Nol4ffuR2++//VYV2OQYkBtjelNwsedLmWEBlrI9TVWBBSPnaCrAdK+cMWO8yZiJNUB+K/va
uSL4X5RzM7Hye+eR7hDhHgLYueT0E3fNCCSdS1LDnWgtlPkY2M631lchjHEvOqQkPo2M9aBlCSV4
SxRJSMxynOPNvV1sYT+jRza3eKWiNW6eHNJKqXZurX2roy7Fhwzpg9DL/HB7aMbhZWQc49T6cJjS
9KFtrHJHr5Y+qnaeGnKxJkPedS5SUAhib4JacD8GBsR2QWz3CH96OdSjfS+rAumGQ9ID2AnvdLtk
ZQKkQtVgTc1AO6V6Tk2sNyTHUGfdV31hPIcAFV0tmh6nLJMICie58qmlROCrL74re3xbIFAMn4we
OTBqagihtkOSaxI63qcK1Phx5LNwJ/Mqi7vYcZ1LI3PzWo9nFZvaxmob9+AMCAr6qgFca9gDR2rL
OJBGA+W9qMbTdeBbecKjXKFytnz4AXXVbBiBeO1iUqF5ajiXafOwFKtXcrjpMNls6cBMx0HzszOB
YiXjw+oT6ChZpipt8GQUS1n24jAYLl5SOWoPdEsYi9INXdKijGhUE6eQlWIgdJ77pJnvjmzt+nay
I8kvf+2KLF74jLeMKi0eTLCCcDImohRmkAATJfdkYYBY9yznJGqVkPHJGAOsq785AvCF2UnsWXCs
r4mPWyDPcrUK7PkMEybQ+mqFkG1K66VSQ3WQ2G0XJC/UaQ1dtnIwUkfoKxjHhofR8b/X7BCoU8bT
NJkoeWHVS1kSlGHneyKqq710C0pzul87bQzrc+jVeElzlGRe6TIxmZ+LWG/IL8N6UtUORxVKaBSg
TkloutSMo9LcM0FzMa+2CE5oKL55VjwwzL6jaDBPnmkhX02yd+bw1lF5vQ/tqMIQGNfpujKxRI6c
Pb05EdYoTI4nelavQ1K4tkOaIcDQxCdqivEtmHHpbp6asAV7BjgwgmtrwGqMGjxFSoXO03GDH7h2
5Y65ZbFPoUiuepabZT1qMD17vbhGxuTvsMweVeLWFyOsLIrVIn5uA24RrTnkZpqcEBdGm6529LOm
aHM4lZscDIWK18z7OwMXOJZUg1CXPIJsMx5iJ4re2xngPMatIsZA0NVA74AdHS2H9NqvNx8Qga/T
ItJeiRsYYFQdnBFREPxYq31B7Xuk4ebu3HRQ21BvfnRBl96HyVCeM6GrRWMY7RkFo7keGyM8WX08
7jrZvecdnY+uxyw8qGGVYswcPbt+rbO30ESy6xucMao+yalPIGAm3bmx2nm6ouVb7BrdxbHdgxeI
u5AIlYvnmdp+zJyKQJFgoXsGtQPUrDO1FBO5iVOH6DMN/1vVbdK8nd/QeVRpYEzTCFOg/29/L2AL
naIealTj+/2hmi8mHbRl20lrDc2EHVSVYsewLX2aoHPvFAcOsoEoFQ0PNFMiYQyBxtyH5GOsNNoF
X7VuB2InO9KrKbep5U1Lf0StRI8fpXWa3pm8C69p7wE09bzhwKBW/kz8/ReSvH8LjP5T4vefHv7b
099N7f5DFvj/W0b4/Gq+/S5+/N9f3X9nALhBWfSfB4Dja2s+/hAYPv/8vweAy1+EJDPX1UnXtoRl
U0D9DAB3nF8U8RPUrNLQTdtR1q/539L5xZDSAUen68K1gMn87f/kf0v7FzwZ83+2I2wQZ/K/kv8t
1Zwpm/+aY61JYar577b/lF/te5lnUpbJXeyXI0A0vejiZUg42w6kZnXo0oGTsd1WEHAdy3BgWFm2
PTftUtE8h4kTvziBTqvNq3PrB6xt+eIxJGC4HhuMYLO2t7422cx0dVPV0SGb+GPBfuuJ+05QSfCl
R6L1gKFKv0P3CL+uSt0IBR1hZDsTx7G+FMy3IK20mv8jBlpCMSM05Z80s58wHxTkmC30BCXOQgVp
jVwaDQxW5CRiEA290Bt3RkaQH/K20SM3I6GdACNlEN6p0pwOjFYYhM/Cj6y1Vim3IEh3JBEEHdTs
7EpdxAopFjACG7xyAKXhJvUuzDob8Kqd3QWw1r50tj8iyjDdk+yRlaTj1KCJGCYaRCK08689I/RL
WU39lmAxvKHgGlqyQp24JgMhxVIsaI6ivxPw1NNQi09T7lYrZZL2t01CLd9luuF+qYmF/MwM27+z
I6nQIBvug0IB/0zCE8besmepMzGhM95xVHaZkBXAznOQLhoIcVap05WvDZjgQ5lEFa7jxI4eknxC
99gO7QOHjeFJ992UroZjqU1v2eVXm0bmd3PuxTqFcNjf3Fwi2o04O406Fgm/66Pr1FhhCDDHLC+D
BrUMsYJ+ds1wFnXHrrE3Md1i84J1ZqP6q6xvEgBkDjMW60pl00jFrU8aYw+CIIiAmdQEB+8VoXwR
yA4NsZxwRHmCTo3AjaAHQFu4BQhitHoSjRiUeXB7Mpt93A+7ITxFRgfUVqfhYAPFYtVGyGP9iMcq
rakzel3uAgbGxgJxMFwTXbPi3WQJb8SPBYJnOQWlcdGFMrtVB6ZQW1dWoX80IJ1wuVsRXAGCsXrm
n6m4czM9CRdKWcNBUSsDr/HIWoADiitzY6LaeJ94W56g8zJycXUDGFOSDzU8ZOH/0KpJkeg4SpfY
aa2MBJoGUAJybZZyzn/hMySuXsmHLi4K4CFVgN0QziPf5LYvdTqCMrmHqqweQgmZdqESH95DaAlC
fZXe7kt2WdxGTWnuUPaG+xIKD3J1eGQpiptuWSq/+1a1qn81oIx0SBNCC7TAGDRroGvdm2e0ZF66
OcfYt5QftrddljNxtXEUfvRJQyJxgERUrREjDqSqe151KS2KtUXukWSy4Lsj4y0hMMO3VlPJ3nYm
IFl1Qya6gwZgLzNsWIsg9+caGoPju0QRfpnoMdybVmfguGTSuBC4y2Af1P5dYadMzNqo17B8GoB+
3AwXDOoXb2WKqhd0fXzxhfoNNmufTqFcF4QMkEPF4HIdZHI8dWiO+ARQ095hlili4OoCFje9Mxcp
VUvXQnQFIgRUJZCUDXltkmi880i15iybAfoiLg9Bl6uakviKoTeP9LdIcxZGap0iDeP0EjwbkUZT
Nl6DqElov+tF/oUm50xWKtv0HjaSvfUnmxfTZ8nG1RttLzD405fNnPBYD7iCdWfkDGNKsnqEG8DQ
C73xIa/ls/TvMJ14b2TM1c+Fw/3ZpfbAcjjEYtt5Q/9527r+f2/x28/8/JF+1v/rD7v1v/3xIaXD
/4DNG+TuX+3e14/q49tn8k/7OvmAiMTGnTUhUKbv//q32+/8uY8LIX8BqOVKgh5tIQzJn/lzHxdC
/CJc03KU0pU1b9e/7uNCsfnrilvJMYRlSlf9uo8Li33cYgWnpyJMy9Kd/8o+/qc2zc9tnEaN8afI
eM3zQzT6HZafKiJ8D1y9bX6zI2wQkRUsoEhcSTLcy8oIECRB04yCD3oKV2YpQHYKY/e7N+76s2z4
p6xNr3mYNfW//s0Wf6ea4GVI949dosHiuNqrsYauoh8crfRX5MFSyeK3OjoBypy8cphFpWtGSQ3U
+YgQBUTm7Mjt9zKSL4kZnr02apakhH2YCvmm0EhEx5nIUCZVgKOy5KlvCUqIgvElaQgDmDMAlnYe
kePr5w/C5BzvpfohacP3ugQJMDBrTaNzos0QafSZcsD9niWI41NcX+vJyRsIK7zI1pw+MaTv/TQn
WsO/lkyaDTtfU6s8lWl7VgAgFkEdwKBzBlB5lv5eauIbGj+QoMVp8GL6wXmzzwBQjRZE03zGmo49
k9G/fncNvi3/oVab312+er/vbIqmsLWmhBThRmg+upIWNz2d5RjKB88hrM3lxFe4xsqeRQIhGkqv
OI1F9J5nap/7EK3M2VhAtkOn+g9ZdIhFrXZfCBo3bXW2edz3Q75z4sTfOFmf7jm2xCu6HTZ78cmN
CHGoRkqVfupaniZxcipHhp6m/aQYi5N+1N2Xpdr/9T9XUv/+3X/u/Db8rpFrD43eMSnuDqPHwT8J
jpE1QfOz4nPTYSjpTKrKwPIUMS5si6Pq380wgUA2+c3CaspdD6MmLPzHqE+2liu/tYAEt1ONj135
yZuRS4aJZmzRe/t5M7Q+XuF/8Nop0P/ua/9TmzfO3W6MNKDSlUc/PxQHPKhY3CUKPO8hVAWc2OFF
ucl7Z+svNnMKl0ZIXPUrGkzsNzHfYgGacdXz3aWnL04uSCIXcN/AWDbtpsNfv84/Nc1/XTdu7/3v
3uOARjl5BEF1aEFBZK7NgLLeeG3wgDCgW4JX/VZZfHmc/CkxosepqpFYUKzvzA5bDm3mPBfQ0+38
H/Sb/7OPfO5C/+7lkJ/cD42dzueOYoG7Z2G13xgK/d9+Kn867BBzb0e+XlUHc8TYmJQECI+AVOyp
WVmdJD9FoS0NEOgsKlNsWQCR+gYM4xOZPvppjRxKD4CWNkeQoXRqE8wE/5u6M+mtG9my9X+pORNk
MIIN8OoOTt/pqG8nhGRZ7Puev74+Om/dayvTNgooPLw3yUHKts5hExF777W+hcaaw1f4rCfxrSHq
HSbFPzfiH0rt7xfT+a3+XJnNb/v8aH13LcY+zxr6zdVBGV8HprXS/woFm5E7gi7F0Mo0f3NZjL+r
AeffNK/m3/0mxWoYpmGLLSjv94Izh1UC7Bj9bScQF7fqyLl53VJguEicfv3gfZqH/PvB+7RhefgO
siEhp4M07ls5OscoZtDkyoBTYm99xCH4+Aq3zX3st7C4ol1ECHGlW0wBLFQ4FTqnFjnhYuhUQyCI
/hTBt8QkDZYrx+ZKOAV2ONtJf/d5f/JkGp92NkthUPNGh3zGvnsuwlEsMJORIysRbnM7Xruw2uVN
fpcm7n3AOrV0ZPpYCeQ1jq9mWRoiGj8lrMjoV6nrrXpALoQSH/sh/FKygPekAC84duirYgZZpfrF
by70TzYN49OmMTngIwJplgcb9iDByueY1lQNRFSY0A/ock0xxCv9UIoWPhyMDtCIYdccWhvmuNIu
K/gDrY67JSqfNUA2BcHYZdGvtTzcIet6xdBIeF+IiTK6xY2l/+ahNH/y+BufVn9k08mYem6J+o38
sRRvPiIYh2k4dcMUEwBBmi25J+PgLYOhxbTeD5QnPplkHmC8pO3BMBs+xX5CxqOGV9mxwWUQK4i6
V0DC8IDBZRgj12aN3TpO0k0ivHsiSh9Mz7gfc/OFHA8kRHGybevwdWYVrmH+31BOvYYDXVDDHikB
iLnsMwgSyLV+fcOMeTH6m/f+21L93dvolQzUc2kUB0HOgUU33bK8A+XF106RVZS157h64n4e1WRu
ZNUc9czaZEmm/dni++my87MznDG/Ad/9/syBMolno2AEQzhTMo3pktXYX1gG/fSCQ4cLJGhVmGBc
q1y/iU35hVFUA0CdNpDtmtXWkgyJnBHC+4hs3G3fZ9bWYlDwWJoaMalMjdZnAMB9CgZCjtA4Xttj
5m9C0Rzt1FqZRXVME7JJNSKuZMb0KQscYOpO6RK2IU64LuKty6Q88cTrJDSHYxzuyTKNPQ6MdEH9
VMI/qiGGs2UhsC71m7wSGByC6oXgb8KjlXelRsiTZq6du6y5jxP7MTDj5yTMmCHmO3JST6lv7gok
8kNvVUTVyudf32Hxk/X22yH+uyuM1qR3CFRqDyDeHPKgyztcaOUKcBubnjkHYQR0BcwK8YjWNgwA
+oyRIEsmjI+ABCcOKgRkShjeFKxg+NMNZoFg7TE2o5XeLKqBg/OvP6v8car+r3X621P63Wft8sYv
OzrjB93sT016M3Rns8iupJkc87S9jEdkslZ1Emmpr6RGQoGKt609XTlOuZrwrLhiX8JEGADnQyv5
qEb1xZ6amygoZv7vrkRrmzv6srblDtrGNpFYfj3ydYU8OGm8jfOX0UJcDatiOdrVTWyRylKh9SXZ
WRPXiQWzCT9ic6OKl0HYG99i9QKs8etv/9M7JX58FzwM8SEUD/ZgjSmkibvlluEw0YpADPf0xGzG
NOiUc51g4dwCcuaxgGuTu20NNb2GGhIlGc1kyZQJZ62X9sosnXRtCKRAgPTkjpzV6Xcf9ifFl/Fp
G9dGjOuQuRugA3OOEPmj/h77Pu63OLcf/GRGXM/vHC4Ne4n4DeqMm5+Qqvs3dRamUNxw8F05yGVv
+9TBFzvJ6sLtmGQ6GW0VMhSQdhYp9uX666+v79z8/tu17tMpYByY/2rKZXyr9GaFIpwcxSa2dnEd
Ao/H1b02g4JsY07Pq5FhE125zKEdjdcx9Uu4AOGNTYyZmqbXAnvEolAcpYsErNHQYmrqdA/bLa3Z
JdTNZp0kdjJryfSFEBE1jQ0hq4xJMsJ7+dy6/lWTgxUTvqBppsUg/kQpFqXWAfgI+AEdWkFc2Dgu
igYwO8K8G3oxjMA5SOL7zldBXO9IPX12quAq7I1tAfjswoOXiGPh7GjgSwcCe4nm0rOlacl6740x
AcXdfM7Xsxmqh5qHCOOlZ+f+GkA4mMok6dHaOebm11f8Z0+0/ukcA97RaqloiTnVGi4V7mAUkT0q
hz71hiWeah+mVhnTR8+ndaMVWFSGulhD0u6xPtSKgFoDAFz1EEr10LtzVltQLjofjqmscR2MmWn8
Zif6ttX/zU5Ia+SHnSjvCxBvUZEc4th5DLrmpZmB+ErXHyQJBjQzrwjtehTCfkxFcDkkdbNN8ool
cY6Uwd8dLPB5XtWp8TpG4c2vL+DPKib907nEZG0N0K7S4iiN8NIYIzggYSeaWw/lS6ABf4PeWK5E
MaqZKEpnEt8sWCokrZL8ly1rCn3UiQ7She9N4bZqPf83r9NPL9inqlN0o91gpi0oaYn71E1Q9sqs
/a2ZWMw3WjHAeTAXtmZdNj4V9OQy2LDAqK7tlGpvSAZ5GbQ5ENS+BW5i6DCfeQh/s5V8W4f+7naq
H28nlp7QKVqjO2RYm0o8/oJMXRr/0LPap4pZjMVb3mZyYzZETBrB9W/u2E9OwPqnojIVqW4I2vYH
LzS2DaYmPZ17YqFzDObgHKlvcUCtSijK8dAtvMi7r2tvK0LGYcyOSJmcWaomW1rQHH/zkX5yuNU/
FaLcfNWXhsHkoOvuCcmzlmZDumEeD1cwoCnyavoqKs6+Muw4ZqwUZpDforGKlpEEsms2WrQmUusL
SImWYih6tRztd0q1+bL83W36656nF602oAkPrGDu6SA35bD8YYyGe+A2QZfzocKVHD/DsCN/hnWT
RltMaVyF9Ac6Zga7zukKIC5teOA82V83vkXGlpHc0NtfT1aEY4/6LiNxJyuby19f1J8ubZ/2Py/R
lO02Tnswyu5eNWSc1RHWkAZZdlGlz0bcvPQ++wMQuIOU4MRoRLKXgFtXbXBOLQ3cqk9QaGubG3+G
rHERoGUONJcIifvdOzovtH93eT9teVahTQEg3/YgjB7fmx5dGCXAqFDP3k0AFxxI/cva7e+LZHrA
43QycjY7G5goxG8+XWmqu8lhuyq9R7viMNb2q9kGtf12Ef+3u/8/HfD/MA34f6P9P7dRfzG7x67/
Nfy+6T//+f/u+as/TEWcq8WEbR7ds3L9d89f/gH0hctvoTd13bm9kWH3Df7zP9QfulRSd/mBNIQj
58Ibds/8I/4O4z4Y+P/WAvzj//xQmP2ptfi3FOP7/tCnnYjfa+qoBMBjosp08L19Wt+mQtMDycO0
z+xXMm1wPo1vqZ1YCzW6d02IuwvnNbZsmuXkbhwHLyX2xtVhz3vM9oCzTFNxHt3o5bvrd/Xno/zD
55oXin8/4d8+l41Aga+KPgF9w6ft23Y1MjN0PdnHhvvF6ojtEs34lnSpWCXhqtr5eb6fNQWryg7Y
tAeQNgi+f/0hfixb/voZPh13NJApxkiTet+XODHdGCzD4FwbcW3S6XR+s8P8uMH85Zd901h8Vyu1
JDEmcWUkaPL6N7xZ56zWXoNs3072exJa9//jr4ah0nGFZSoxP2Q/bqdpEsSp54Up7go8oWZ2xAl3
VG5hLLSo+M0R7FMP/s9nzER5akphS2QqvAHfNwXKOoKYnLbpvtG9R3D7TGXFKc09d0Me0qoJkEyO
xqovhoPXW8DT0R3xwCWnNK4ZQ8HMYOhNQ077AEr6qOYeowH2G/i59l45HxQZHroFf+TAZiIhJ7nq
19dqHqN9fhiFY0lhWa6JoICv8uMXKDR62YFytZ2PJ5fcpnZtwLxYlk2FbF2PdoNSHaauIl2nM0QR
MWW9j1viaxR11Lrzs+Kc9vE6iPN42YfDlYrC4Fi6WXTC1VXwT7j3maAv4kLOXaXV5CyA2KHECwl2
dgAFZvyyLkOUGZbDdduT9sasAlRn7d9gZveANZNzMA0RzjZPymvZ4ZZJDrAqyn1v48ZDfLbNfPEF
uUZ5BqUQcwB3LzPBv2jo3rXy7RWMAkj95XAGKPo8EO3V5GdZu3KX+M2pJaccBv/0KHPkAHmHMhlv
APoF3yiPuRGgrJ2GQzbDlUtDFFf9lBNTid5wgytm5SeoSVA+xjM2Yi+BTS3dwqY77oPGUs6paMdx
TbrJa6DBI7Hj+kX38l2HCAXreYofWRDOjjtsIihz0aLLX37rvvn9jcbNQNRDXyA5SZW9x30BUsaq
XnKtqDd9MHdSAbdRnpjnxDCCUxxqwcmlUROQdThkRIJ1ZBUJDhcEnTHLRLQM+SuHuURcOC62W1mA
fEaII5G9liB1sp0QybOeTeT75MsmlFBYSUxMxhqxKYQ8HhNwwopkPVNGm0KFjAaVmjaDjU4Qj/Zg
wwdmt6BKK+6dfGiXOur8AbkmHmGt3ZqurG50CqcMzAwCYY+QwrZ4IKeoXU2hBdnarmBbao67miA1
LqauW7T1jQocMhtI5ZlUO8CuwJEAjLDM42cU8suRaDbyNR+yPvyo0LciAHjHr3VGjqQnmIPsx7Js
+s2o9y9gSXFgOGl3oYDzD0DlF4OFDB8O+tR4nPpb114iQKD2NRFWiXhm1CFWN6GTIUZdFzWe6tYp
FpnCWJiieobfOKwdK3wMCqI7m6x/qejCb/OxeYpymnp+4L7znUZUOZSTWUk2wyDQ+/SxedcTkdFg
Rs/CfAsC6RC6HmGjbnjNkFIi0Gzv4rq4dirNX8lhereiPKM90pMLLqtdlWwqOtH1yDA173aGTvFP
dhxD3ASqEO19tLTu5bznlb4JX79/S1lmzVSchkndIzpeZzU+z/o+TXKDpz99sWTwxIZwdmx/TWYR
flWzNha6HblYNAFsQztZ2FH4WvrJY2T0byVpF8ukuKOggskwrYFfcQqYm66nrvKIdixo/9TSgzsw
pd4x69WlGTjOCplAvZYVH6ht01Pi5sVFW/Z3Jz3U5VXhPfY0qW5LgY+5gAvg6aVY6414hTbzKFNB
oHnHqdMtPd46IrJ1Z3b+yPupInSxCNzHkqtAf9NBzZXcEjxqrEypoZrO/KfCKrcM9GiXVDdm3F7q
bY39uEoIVEbmRrqUeUogmTHRHZZNbT8OSbWqtZZM4crDbE/oshab43oMHJ1Aw3e9fgoyWz0btqlt
iHxZq4xcbZx9w7M5SBw/KctSmN35QPDRxSa0nVR1DjFn65lhb0g2rfZomqKd32G5mmRkrdyK8ULY
QcTj9KQWytgiaU5fVDNdWBBmClitz32SnWXY87SGRXDhaFAyFPeVWbOYiGqa4zwMLMPA+M+6hb+t
cUmx0nu/vG/Wnak2WdOGZ6RIJFP3Y4O0OkIzR8O4TnT8jaLT902IP2CKsJW7lkdKLXSub4LoIGeG
H/v9l4m0rrOHIXcz70em0X1AmtSPDnl+cGZxZ3f+VZ0B/3Kh3u4cJzhUXICDH/LCFRFAYd/wcP7l
+BGCSkuATYwfbIUh2nNw3FGs8BYD5l7UHFFWVVKfSBrlVCJ6Z6H3JQQ+E6piqKUbMud98AKkFAvW
tKWVltd2Og4rKETEOJfRRyr3leNpK2Vm6dF00nEVjZ65orV2YUYEvNCEElF5o0eRfpHE06vl1bfO
IBbZOHYnUxFLOC+Akz+1uJht2mRHM0gl0j7r3mfJ2ztZsXSB4S1qAu3OBqhssAuZBl68N71rL+9w
9jhOuIARvUrqEli41Tiwm+MdlckDJkQHiGDtrCy87ATwBGw/uYV88OzSRDq0o3Y0Y1Ir2wb5IVkR
15TeN1bn1xsLm1Q+PVGCFcw9o3pdZuZNWXuXRNNB/BnEW0Mk2CKLFAT1rrnVqfcyo9m7Rf6UFcUl
2xbEM8R8dutZx6gf9rmw90ZiXLp+n61MJroIubxr4nQ2ogiTKz13OYLoHszkojgZiSJZccSNmlju
Ips6sUL13tGTZDaG487Fkgd8IC+HJ8fLnlReDOT8FAeYPhvChZG+mKvQRv0Vggeni/82dNOJyjNe
tiUJXPYEby/CJceJscFqvPQlEE5aV5KW47p2gHE2pf1Y+B+TCNK1GtzXtMhY66dLr+/UnmhZMiJI
sIn+qf36ocT4/uiOKOkvxyXpQN0ylMkYkBXt03mvQHswuG0e8yYg1Gz0FK2EiXKBdFAvycQ1eIJ6
0dgkETsCgp10nhw9mMVqAruhuGxyP8Ww1MG5izxuIgwpGPsOCKMsPquS0AHLeK6tQFyV0qZzpq2F
l1GeOGN96kb3aI8VwaPCZ7fFjkPH1EcXb8DDKHCgEKTYbeYc08AmvmmCWg0Ay0fE5xPlQpowFkXY
nPZtNvq7vB6P2JdW4RTtU8/udyb2lYUd1o92zZElaMt3O38iBlmshzIJl5Oph8fY6k6jrUcHXKac
QUoNXxpJAWWCR58jPuFPwSPRXCunD99GDQKf3wQk2If9lYnlmCp959FvS6MK2afzNcHQsGDVZNMF
GyySJ9W19drs0jMIiKXVg00V2aU7dB1+NvfVEckFfjF5KiPJETBgojVnQsq6v9KKdS69g9vG2h5l
58Tcm7DhsHdIaVL2pWYXAPrSnelXF828E2MqvwzSCQFxSNTFhMFW0wea0cWL6out8rNtqxFRMA49
G46jrfscwWyEB0qTIZT6VH5YfXUTOO6wNowRzxwOUdBvWNTqYsd59SqPyP7rSkn053DhJxzIWhHP
8YMXpgdqzaG/Dzt2XPaMyRcIDyQKTm2NgcshHijtXuZfExfy2IGDSSFUWjan7LTYFg5gctP9wnZB
HrWKXuoyfumbckuajrMCqtIKlJtIdhcJ/JaFwTdYddFRtf6TR4CVasIziq4nc9JPXY3ZpgIGutCD
A6iKdzCni4DZm2M0W62yHrOwPNc+yZVlMNRrH9ZX4lq7WqT3WJr02rsSGBaZ8HDqqKS6buwOZnqL
USeFvDVyOIwtGAhGTw8fafXCZIK8YEiBX3aMXqYOei7mGoSh97pXv6Ewj9Cw6W/Czs5kVyCG6+xk
weu9K6NG2yrNQSyNVastu0tsgQWlQE7EO37pL1RN9t4KbGDTw/QGyerdDyCgDUBGiUtgIAJnATAR
CBWU0Y2Ci5C48mukaOKVAbuIGtulN3Q9gtkvMTfPN4i37vPqTptaNPQd4gQY6nsLd242kegUYf3a
NOmVtKxqBfNCJ2exvlYdGWlZP3Tb0ur2ehkl95r/yAFAoKQ/USfu6jztAYY4JMdEiqlYQAqYj34v
7clDi5XFXeaD9n509kFFj6iLlwWmSUzG3gPiQWLLXevCc5kZ1nwrBFwkJSv3Sdfsmylg+iQCiVSK
H1W2RcyZU98CVLrh5N6eElTR/O/+6IwqXLWF9pLoAJKV+JqV4YdZZw4Wd16mIsqe4xZSWxPzRpJ5
GMtqr+uFcWE3FzkQwk0L6xfndcgsliT3hVmEb3YKYglH/1VGD0W6LSz/DPmJdTdlEc1NUDGrjPRK
KHi0GsKN1xUUM9lBkwV1Q3NTSEyH+oAEzeriL7XdbxV0+/W3Ovf/WtuOHeJfjpt//H8k7ZV0UX/e
21u+pm/5e/j6fXdv/hv/7O7p9h8Wvl7Dok8l/zTZ/LO7p4s/TNN1XWKbbRpZ89jyn909Q/4BMpyf
SYWm16H996/unqH/QdtPt12lDHI4bdv+nyh6v7VxvuuiOQ5hfw69QjJLbN00rU87MR27aIqGDupG
CfQ2ROFQp+Ud7rbo1DJR2rc93gTD6/SVE2CG9FtgqhbUBYaf+a5Ck7/TDDDbntOn6zZkhOrWvr9h
WnqlyOKmPe5h3vEG/qEJxnTiJN02pOJa5hkRO0Pc3LdqUkean+tRDu6xj7HNZxiJ+AMd+XyRVS6j
nBBDuwjBtrF0cRpLthJg89oNmse2wsDiKeM380s1t8k/XRZ77se6jlBcHTX34r7vtXVuC44pqHeN
rs6VtMpdaFN36RJNP97AkFq8C6nMZLUqe0cdv10r8lPU0TC6cAvG9Kmbg2P04pJdnhzPyU/Ab+eP
Yd8t6johriGcA6QN8h9H3UBySnqirlxebCOAaBkb10HjwcR2aOxEaQ3mvCRWN2+EvQKfBGK0CLJ1
ihZta3bjGz7UYeP32hOpiMnJ1bvToLS5+7n3JX4oVwzxpvG/ThrolHjK96kZ3H9jSDeD/eca8dPD
nfjUppyfKFsJ2puuLlxTqLlv+/2lq/JSj3y72knXnpHy2bDWS05rDSdPbuOSKCJibZ0mx/s4doCq
UegkpEpq4tVMQjioWXdh2PBLQBjcu9hXz/SaOKfhE+MhZqDId84oKVaaxpmO/ziIxWaHzjwNbYY8
+U1z8sdJCncVST3wBksaMEBmD8yP3yfR20gMgVHv2A/CrTWEu9KqtBWxhExXU+MhBbuopWAx0qoz
fjMl+yaf+/E5VIr0WE4jNu+78bmv2Ii2bWytaHY1CUaAw1JxAH1+h28+3H57cMbpqcNki4KJ4kSE
kbzyGzcmCzVHoZxREnIDSH8bNpqmdURGAujM6JDtvlvw/q4ZP3eDP39OywQ8QQ/XcKT1qf/JVJHz
HkytHRdKoPPWpn3QYm+fQzxmLmQAxWVhO8hhCZuvN0aa3o6SYvXXH8M0zL9+EAYpTANs4dAzAKj8
492yikRmLmk0u8FPDjp+84ZgZ63iXNcypljzFF55lkAu1g4Hy5CoUia86J2iqAWuChft1gdSTRSN
FKQIGWhFOm9VCsyAVlQ9oXSPZLIx7RF4ESR1oyzsRV9B87T1PXXDk9ablyhMTt3sIgsd5DCIYVLU
t4dkDHqMVpKYi+xen9P2iiLp9jWsljRvkJiB9Z7zTO194NaPVhfRVZz8YBX40X0ZutUmihpmzFXc
H7D/9IciI6IWij5Qc+yHKYCDCmMXh3TO/QQB+Ti+9JTQwAJdTmQDjARcWa7MNDYfBVSU3O84jPeF
TcgmgqZy0nDtzZVCnuCvCv06RokNCwwfAvEAI7owbz78pfXRdt3oeobNPBBwtI7Z+jajS5qh2zoX
3dR80OO/lVZwNbHO72NdXo+Wf2W2U7oWrUPIj148p5WVrrJweEp0X23UG2woojJcpiYmqmcYShoh
9o42LiZDC1YRyfaLMCChtCFOBx+fZa68Nj9ytC83kwQkL4wYALFHqnNtEu5Q7KeR0JQobmHLFHCJ
7ZrGZBSQOipJTlj4yrlNK/EhE1zloHWukfu+sLFF2wH7FSRB4EEJpQcenLco3wbIC9cdseEEq2H+
87TrkG9HYTl67jWRPrc2bpMtpF8iTjtTrNKOpVzG40XD79cSw7yE+mINiOxypIAL16sfMYF6u6iv
4Ae3r7XtDiti4/YYecqlKGBg0NHRyaVFgEyMwJmMQRL2LPkYllvqS/cczWhN2yW4zRDVWZtIxmpS
wD0NTSZBi3mcsAuaxr0w6vupALecFDuvefOEek1dRDUt1lgQsOIovO5cufuKBKRUYXFXwEfThkgP
q60hT+B/l1ZyHIMhvCAQ9dUxsct7uvWidROrd7MCNAs4m0yVdrwgSh5LotssdQ1lPR3ge2JE223k
r7UsONHoTshYTex9Ur+A8L+bpVnsYi5lQSxv6GFHy5520NoqyKvzSzvYZBOqsG7yLvhPfsScSStC
e9F7kEq6EA3PJ4rRLgrk1jMVYwEzIazErQwc9v1L39X5ZRSwSVsMJ1sr03cQ/Mi3rceXEcDyRvNp
xsiAwbeI1FXZjkfbeO/YRxd6qk28EPZFD7kIQRLdBVFqtOnxw25i/IA7HCzeUpoN+Xe1uvRx/NPQ
tFeZVjpbJzDIA0+a00xbAVcHF0MYatGJ8WEAsLEctPzCS/lcbupTmtF7gSFvP8ou58GMx37pds2w
4CNlvdWdrdQ9wkX2L0i1JMnLxh6gmUBxyEvSW/pNWfNG1li5gSRDB9qnDg32Y+vvaeAtlZ8zJgq9
atcOeB3VQzDG4UZ2xZcoyL+ilB1uDZaqJKA+r0g8BO7wKMMm3SZaDMLCUt2LtrdqAi1qr91nY6mA
rVfxhmkw5mqQm6YfPcRu8sFsYVx2kjFX6wADHifj0Oeq5UNRiTlJBrfUqx5jvXoKIppcg6BSSVNr
6+QdyToV/G89XYeOoS3hExdnl5g+kN4UeVP/3oD+WqS5fm1lzCWizgDKLdvHrugNwNPIyQDyXHgT
RBjwkjs7qk5VxXPTPBGqQF8GUsIGeohYsJ7D+jM6POga+TAm0F+4ovFLxDEWzW9wLZKzC4b4aGbZ
esgUANNrXa+SdVp6hGXPikqc18ECsOOwmQxv19hk1o9ZPC7NunvPATnTY2DqndsvQ7pPI/OJjDqN
VQ0tt0LmU9MR3hX+dWhmN3au3dtGeK7Drz5ZVHGiVdsuNAE2BNVSdBD1hF5djyNdvhH+wlVPdAv/
rwqZwIUqB33G6OIuTzob8i2e2mZK0Ggrg8v6haMnk548J/YoBJHZVBDYtOsm05iPa05DI4O4VS0u
l4PfwOWsCG4aXdIQ8hTyzljs2SurrQFLvY4BzXpC8pa67TmaNYNgeNkHk/lF7nHZA+2wwCJmMWBB
mtOPgwvuOfTLJ3+td9VwYNJpM5fBgkpYVhHs4qkieyEB+MqYSuj+fUSjV7XJg27bt3bh3eJceC2r
s9/20c6brJfYdvdu5iZX7A3ruqthQPp2uWoqUq9tTa6Cy3DGwcE3fneKBKNGkz4nY/haN8j2xw7T
dKsYgcWB09IWcb/qUSPXBoFtQrYxUUg+DOxiWrUmk+QBI8JVWrYmMHYeNvKSe8AAONFXRSwfUDCH
O9dPLk3bzZZlIdKFozV3ygJB79ElIzr1qUSg7mTmxZCTJ0/+7CSKdZlkZLazAmy0TOyNUt01WipX
iY/H0O6zvdbZt5IYX0YI+VU8fmkKzX6aFD12Q2k7EdbAiQWFxhS+mxHTW1ugi/e84IJJX7Vx7OCG
9nB1Jt2J2PFho2ooeEUGgaaN8EMq3rBlpcaaLFymeEa3mAr3heyKaitRR60QVWwbsK2HCtCLKU5+
YhBHH0z3XY07m1G6XUzsmcqq6Gr7hHC6A3NgTncrHoBmnxtuxYw93VZDLo5R6ZbL1LfmRXTbgx9Z
5FHioNdqLzBR+qe+o9OtWotbK2lgiBTnT9dP8tSO2UtI3NMpsDrvBFZ+W8R9uqVx76FuFPEqbc09
6/oXN1Avbe5421Tnic18xzq6DacmrBlfElusSdCGoxIfcgHuM5icZaSBfa6kvR9B7l5UTnvv9J1c
OnaZrNXkQSo1AU7rrWqhSkY72pw8jxPAITuinzrIj2hgg4st6wUR3Z58J7g5YQ8AKq3rtZsALySy
+YIEohVvIBVy0X+ATgVuOo9QadZU9osxtOdU045k3Y2IMWnhxSaPbGn428TAHZjRk35wXfulDph3
S18jYUmbrnIHIPBsMkE0ucmL6NYChO/6IRxjyuSFaQX3ZNZoC8/V3wvenl6JFlLUjeaP+mIsshdG
QmvoNrg2JXie4Wgn+g08zZ5AZGBdWIqeIeod3CpZIbnAVjStkhZucVXxSro2gRs0GS04iCT/+Fhc
g1GtMpsIgbwVD0RROksHBSXjaV6l8QmkLWk13Iziw+nMxwoN8LJv7ZNeTRVAM7IFLOMK+vtl4IiX
qHefSxx/efgeu+1XQ3rPjWv2bFkmwlU9LA9MRd+nCcFzaVI3QqDMamSbQ/XkWTq4JS9ylrHIdKTN
3oeWVl/0tnmOA9wY3/YIIAMHI6JJ3wTjOlFqWKPuPxotOnk59GfNgEDcl0yaK4fDahlc4o386k2X
mgG3MGvfUq30IOLi+jBoQC/UwCyUUTV1f9qTCRc9lO4x6LL7JqqXtczkUuXJF2r+0aF9m0wahUZM
yy+hL2rxYNW0dzirkbiOItXQ9L3nD0gYFM37clyCic72qsMYNWRljekmviRSgvShvFqJvNpGRXXT
GDlws7i9JV6IRxpWKeRbZkcH12rv9dF7GibJJNND95sZMF3rwdgojhiLznG1beyjJnEmpPX0s1Pp
MCLTCEnLyeRitz6HvntlAOYAfJEnizBRgKynYzfYJ3RNbx54A9xIt4ns3xCqHTrIW8wnhkOZehQb
ljoYlMCLfIyxkQQ0f8Mx4YgzmABD4fwtk5ZzZhs9N+mwaSEV4WG/MCLzynJRzmPu9Ha8Ax+cSQei
b8qL2JJXaKqQ6mtMQLP41Lo4WLKkv/Q1g3XAsZ8V/OsFwC2Y76GygWvFI8DuZpaf8as6cd/KMl7X
uotog2QLDuPdbTFZRcsFLnh5OFwGdXZXJ02+nihWb1rZX7h1RxCrVZco1APKiZ5714h6Gdbk1rik
xRKObfcJ3piYIRHJOBW9HLkyJCOdMEuZXBpZu3bdL/DDzF32Dgvm2FUd7GI9+lrEJODEvbWF4SQA
BXekGXaavqoCZ6+Y9ZdJPVyMbsKYiVRI07IWIdteHYF5sUaDIagvjrlA5zbqzqHhZ5totDFNEVY6
ESI6z/SCImU7d5y1ozxrI3vIapVJUB3PfVGm9SaV9kdil0ePGHdeAjLkRaYhIilI9KQ8AHhxO/rl
Y1wE54j1dYHa8LKxsycx3skqY9KSNAfRcTDS8+idBNDYit5Lr1OLSgX6oilC+PEzp1apEh04KFIj
qQ+ukltg88kpMd0lTPJixd9GGSsPri+iZZ6cYdYVYDTB+cSSdIp8mt5yfoGhCxKe9Vu/ZbY3Gf2R
pXFtEJGw1mJLLS27btYIpy/azCggucUPzayljglvpr+okkXG5GDs+xGuVXRFbMdjA5ORDAO9WPXd
jR4X01UKmS5nT3HDpU8UzgFcCPsNsrHOWOelyRB3aki2bRTH5c5ZFSxfgI4X+O9HoEPDWStz7dCN
nOKllTYgHBtc1WWI95LuvVmm7yQqyA23cG+Z/taP+5OmynsQL4vYvTWZ5C796MIWFkAtnzFHSJ8g
Dmb/SXahV/pMTGap/S/2zmQ3cmVbsv9Scz6QdKeTHNQkyOgVakJ9TgilUsm+c/b8+lqRD4XqgAJq
XqOLe06elEJis9222TIxPXLUvkauu+5Sx9kWtmM9C4OsXGTHQzjetIeUffgVGuB8lWtg1CMrxrEq
9r5dzPCJnI6eDA/pr5jzrVtn0PR4rmgiyru0VM3ZcruGA7CmnoEs3KEpuuYRNn3Y6Tg6yRszRBin
qZmMLbleFaaeiRHESR7z6SYqrOzcy3wOvVXc4iqNva0yDHouK0Ejcb/iyax3VOnhKgaOstcqojFv
HZAub6ucQfJ+GwSrGLws3BAzK79BfGuC+Pwq6bvzLH0pzb47JEN5maKy3LPiHQNg1NdyTBowax6P
cXa3ej25CAucfG37oTHHl6L+qP0kegJCS8Y0zSZYjfOz1BFuZgrflCA6mKOETrOHK8ge3augUsj0
bipbX+zTxbmwtZ6DIY3p1mOpOwChZvMS+wFdDyg18NgQam59cIzCdJe8U8krNjMvoAFpMBApW70I
jRuU8R6tfNlQNhGURno0Sn5ldF4RgqFsYooQk/ESUOel/1Qmq6my1zstgD8CXlvm+duFNp8bHfQB
L/PCF7UA+dGF2/MuBKzr2Ri99PpXakUzNGaDURCDuzUPbJZFsGVtYP4LJnbSm79gmT6hSKebpAHO
WGJdD/11AUWVxC82TY41q/EiAcWg1hNLTjaxlv0M6z/apdgym0GzXK4FKmvbvEIzrva6JZoeNeWz
S0kjb5nol0YMnzzbO9kpiNIu/eSOXGnoU9QhTHaFRqZTnBrjIUmdV12C7VzNMWaOXl5Y9dOQSmVn
2qOUkZfaEMnzN11j0qjpGvqW3ZjJ2vIj5mHPGItQvKF+YodDpucwl4utwQHXH8llJr6haNkYQGsM
rDNwwz+vcRaWTn5JxxZNaWS84rjG60QcCzMvTnNCvNYU68Vq6AphDy8DObUPZIRJSd3evQA/6fyO
rEBZBfnYH+CmDktmgl4J38JiIdanjxkBPOqUXXcTrc2X+JYmV0eRTcfVr07Ur3V8XMHj12gHpojS
xDWlPhOx6pMVAxW0CR679czBBm0G7w2e4lFCDybBQKEOQdUu97Y2FwO4v2w4JHHbb7pk3Bo0KLE3
jO7GNir3vWTurOoUID7NdUnzSYES1cYmjpL6NDRmtK0qVAFqXgMXkNZQsJPBEMvZcv2CEM5gWvZM
vnN35NnQb2bpvpSzEfbx+EVfC+tMkXSESAtoRPZYs4+v/uIacriBxVPJSShELBs3Tel/t/2MLyFR
PbshAmlzAwRcqm02X+ke+IilCW57WkBPCx4S13KpyVgbthPGbXqU7lTvGtOmRVla7N/ld2naz3AE
wDVF1V+nPtfR8kg4+wKmCzclzjP46OWhG1d7MzLlbT0Yma1anvtCsYc3nBO5V7CbWD4C3r/mMrRb
s6FWYUriE3fvfWK17l1fm789IBnmUMTUzvL5lMObCi4Z6mQmqFZjLZxwEGx7T97ni32U+XrTVKlO
Tjqw5CP+24kgd1uW3xjR/Z0yooY6t17ufGYJ0sK7qryNsEXQFqo7zK1LB1AfqrRnzYu+WtURr78D
rgMG7IbXCMXPWI8WvXPqsQlBOvrNPO2X9qlPHBNZgmuwMewX8sbPdisf5jX/gZHPo8DgX1vXCCc+
mLh2Af5h0y8xpVtrcF8kCSmMXO5hpU7As7vf0PV24HY+XIAnB9PelR3n4z6jXQfO23CD0TibVVEh
TBEQ0RzvVWZ5HcQzVk87saHe8muufMN/AEvyG0A2J1aFM9iesTO70/IJIBgjrdTIZ+VTsRZPM0oQ
gVBW3c19rkzY8D3OAy8xqFDkq1Y8fqMhWpCt/Bmdh3J4x01eHOEwh9wQmeVoHBJtmfzEVlSp6mB4
An6eigdmAH5vBielHLN04Pfuwn1iLIHXm59cOw5rThqebsBx7mHQpGSwm3s7n/HZ+vlGOAUv5yqL
91YlQsjsx050NQXKvGZwLnJKQrCjbY0x0M0wc7ggOR253lM/iZmr5XQJxrpm2CwYNOPqOoIU27rt
ku26LsYrWgjmk24M16n4inHPBPTD3KECYCCp5bVUzqvNqW3LoIGun9CNV/nUS8cno77No8rjkb40
TCKdywhjAsvRilNCGu0bquqweM0dZYhABB3MsDwcr5W1BAjmP4uV33vzeGfMyR7AC7e08STWmlLP
dXzuq1gFgxD8vNv8e4lPU5menUM6WAxiWGr6hNp5h8KUyqoDx1oGTpRdcx3sM7aDFA2eqWsl17Id
aPMKOoZan28J3Huf3yFfFWVISJE9SEF6OB9WzM62/KNwrom+42s6rkXGcZSh4+KMssSrG6ffvgv1
NMeC28wH6eE8hw2Mro1yYXLGKeqoo9/ZKzfREAxMNIj6xY+yo41f1D8pk9leJ0TzSfNqefW6Bnwh
cclblNoOHQhH/RP9ilRmdYw1lsrDcfAQBkS1byAv89JtOB+aT7W9jMd5VSasw2wNvZGOeMgExw6j
0V5pE0XSfYLvdzV0SinwBAKuz4f50HJFLtO41ymcx4nlYjhgNmVpcojluBODd66HdB9zBdo0Wp2z
de+283IZTI/fnPlaOy0VMEbfbIFF4KGHd54R/MAh/BxTodgaVG91Bgw3r8oAM7O9WNkTgjCmwSWS
267Jwhjf88YeuHTzbDyYSj+JlGONTXAUOt4V2ZbdQt6O25mrafRcHlOaKz/yNSVFvSBnlw0vWvsC
2ymWJlR2fIZ8v+1cpDu1ZE/LujqhztWTlbo/urcfag+Ucjqpz4xqGdFP40GI6UQRCMJ+pDf9Ujih
yWrLatU1kul7pBCnZu9Mi2d2nvXCsa4fjotqbJog2msWgz7p0NjT2ujuO3PEFdxCWaSHKvR0UW9t
XIMBMz3wUCL6E+c27gxoh2ucsh/wSRwYaJputcCAHEsaGXGi84yYHUQR1Cx2ZDN93WXbvhbWEPrZ
HwcidjhOogkLf6R72CjgfFFXd2uIzIIRXHzAmpMt0EL9U1QlxwP7hV+jny3PTta7yD+HMSvmrW6q
Mii0fVY5c4nWy5sw/QcucqxCmmezwqETDAUb0pKKHauDXd1z4+ADh70zuvaF14NqXP/QWIyVkqdg
hD18U2ie/nQCHlfP3Y1W1AcDvaEM5FzBZeltK1sdifM8mon3wxSy4I/LfYqqq4XdYGeFhmcP4ZAz
/FrKhb3ED7wxUh6s3hhUNE/wLWUvgqNMmHJSEO0tGV4eyGDCzJ7Mh8F6qzSrl5R1eFBlVrhGFF/5
FFTJViK4cCG4qvro5z+FVe2K2kjeq3x4bIby7zxr8x1fvxPMUfy21m0VcNYF9S2mPS3P7anIrWeY
4E9Z9QEu9qWibnBbdOo0eKN5MlG/XTkZ+Ebilxp7sDO0P4zCWJtdzH6yfkwFCzAj5W9E90HlHxZE
jkmcSn43GNVLtXWX5MOd1lPuG8bBnFACeodO0Mlt+4O54s5j3j+WDTKI4d+caG0eAp03AyLFr1oc
RTSMOExxNRN5GMEd8JmL/WxNz1gdwsrvnjpUyxS/GCMeUegalcBa6ydF5Y1LTx4MVvoqyQUDOF3n
XZrkL8lM6RpFZIDFnGmXWDbKq8fFbBmPsuFUrM1x3633zqw7iBy5cRdTJ7C5IR6QTugmqZE7y+wx
1hwktLUXBEHe0JLOHR88SAWwiF4eShNWkW8s+dHO7C/TWi5LXXwo0b2PI1g826VrU9ksBihJQsCL
QQMUZc33z/edz0O7MZkW328TnR3xxpsGfYFr0vCBkjTZjkX1OuV4OqvyxaG3nvLn9pkI7I63uAeX
RY3bcvBfAPQTzcr680q5G/ccN0o9QQPr1bkXJCRM3iCWNeTbaQaxxL7qV1VWDncvmk2FV1qPS/1p
JJ9+AUNC+vlHkWfcty4lbpR8Xnw/dvbp7dtoHHtlJCowIhnJh9es3/Utzz+XHMA8HlqN9Vb65Fm9
FBP08jEN4IbtSf8xjfjOrjpztzKEbOpy3DFbG+fRBvDJaiRU/jG+nazTibHYNucdubhkJwwbY4G3
qoC+6+LQR8+NZ/1F7GxO/vJgWejNVSMvFANhfVdUGKoYb2Q3biY5iktSfqRGcYoXYm0FuZn9uKIQ
juK3XcGTSfEzKrY95OOnQ1r4mhVqDCcjo9aMvyvMbP9Tdd5vR7ik2/t3iUBi9hgNW2fc1xlw79qa
3/zFCJaGnrAZi9km5zgfI0HCUmWRqN8lxSlxMV7qHvJWbPdgBsBVoqWv42HukN2MgWt2WG080GyZ
91RGYLmsh+1i0SWz4GGO1VRfcnpkGnN5qOnQyW79ii5OGGh9iFP9tbX9Uz/CVukSiQbm1FdJfu/g
UiC/U17+kQ4EL3Tc5we/v/YT1J2BwQ2gvvHc0pxiLR3141ZDDCGWYJhibp+SXtkWBDR1R/MDcNR+
G5kflGSRezLodrerKA60Fp+5nXnHciD6LkXH+TLDCUF1o+tGLfwxxjuBYJIk4gSxj49pL5hbDcAe
KIXRhmiNkZ/R7cZthCt+cnmyN2W6JQSDiQlxn5CrF7pdlyPSEhqKrI7maXoF4gj4bemmJzRbivGs
kYLpnip26lapfojNnwTRBBM1nGadLvjJIrqyontYH5/N5J07s7u6Huqx3WI8mSgEH3USMAZW4eDQ
Z14TCXI4faGXtdNWpGu3yXz+L1DjnTsPX6vJH6yZHYaYbm7Lt8xtLKucqghAc+ijNMEX24T+4MaY
nxRhxtOqRrbjZfrJVSACx51gjtHrJ8gS7tfBe4dLjIgi7a54ilF6ObKJu9jZppKW5jx5V8l30WMX
T1LWoEb5QvnTRxKRUml2+KdDJW+PVjv32fbRTzmmt2Psar6WLNaDfvWmOzO59+fK3OdLveMs3p2p
wGKuA3jGBgS2ymKHrlqu1IPv58h5mlM+xbxlB3KRtAFl13Fo5msyv6Zeh9l98Vle8/rdOI1NCxs3
GoSr5A5kGyx9d34DH2qTfSoZEvJoN2WE9gig1QFdDmHSMOWZ5Ik3tUi+VhCuQL7CqeeqTz0mYx8j
Y0lOpDP4YymdVbEhrQDC9l2rq5e26v2tyvm4Ol13vbSjg8OE0JFDqFAetsCBvT1nCOtglNieaIt6
q5Ia1/oUOTAiWupQWdCaHOH8OY2OheY04ZHc6yq6pVJDbp0FrKp/e/u15ns8W4juyt+lGUTKzK6I
Io74u63IesQr+BNloKPxit2RFkp242T9cXyXZQi96rgmjIwNIsLSusTnSsyPhlc/3bAwVC2xoOOg
saMXO0x6HDR1wY1PD3juxNwpifu2MvKKkbpDeuVqZkcKNJtCABNOzd+1OewtmnUO8HxOmKA40N+Q
Xmaf4VbOdq7pz0eq3HglVt6uImm10TZMlQ5HBiWagTCn4a5E0qtjdjYCgXHo/5jDHIXNfItwrjJY
elZnHB35ea4NAOuax3DpAKFl2VVbj53S9IB6BtRv0zw5/xxOlPEG5eLhQfB4DTvtrzJZTh7s8DB1
5sPQ1yuukvpuuJUv2DQIUmNKQqriaspjticJxVtVpS6G6mFR5L8g2zIRD+1KPaBr7jk1EC83nwwa
3QoDgcieqKSXGLOPmEY5++gt3ZA/AvLjjrrTraUEvdeuNXA5Dmy80u7RkFznTA/LQLClqYpLUWn/
3KXNYc6nvTmj+gicLmdKL8N5zo5LLvqDj2mR3/b47KuRxMNUmnf1ei9JJATDVD0qDGdbF4u8z0Jp
1wn/L/HT7ZjSIm1k9GbDlxVxbpybGCW99/ejxF2JFeAz9niFtmVBSCt+qzhlqMSkEGq1+dlzOnCG
7Js+McVKmDdK5VIMSS1xQKXLfZQTTC7WnEaYrN1P6cK82X0XXPd7uQ54qVScwEJ/xqVQhH5VIb+1
aBd+GeDk+OVSqbjnjUSjr1ehqKj4l+ibkNcuLLWIBiePnXNnOZ/mQvcGqF9zC6gkw/jgR08C38cE
l6eKNF275OBCe/ZfU4WBiaa9sPFH9o+EW+jqQ/PkpuPae/X7pQrzqoVDFWkmZOWy1PI5vnlexcxm
AvTokl9mXv5Zo6k7dPrJq6p7PZV9UHUF830njm1Sv+jSrQkQaOaspHSOeY4uOVt/q+Whg5yH+Re1
1bVw2UbJgi9Y93IzWSXx25Gv4zP1d3mjwsnwMX709QNaWbdxB4Ax7i/KOLxgkQSKzHF6YXy/sFAQ
m0+GWInbztr7t3o9g+jdMpdh3g57P+FY4yF4csHRI2Tw4K3SnHN0LIjRNmrbGdlDNFB6z0wWB4s2
yJh5+KAGHfHzYU5c3dHa58epSF953x/6zhaXzGSnV/NYIPfJqwCsmvGPjOyNpwYGFYRDu7llPX8t
U7NsSjwxQSu/xywnxV0mdPZ0R1bdXxT+5SdvjT9FAZTPYcOYVvmBWQw1fK3emgJ7AKeCbbKQGzbV
/DEhcuCJLr/jnjMqyE4SENNXTy0BLyoGDBNZalti4Yy7Y+ZFxJxHCronvC0bKLxfB9ORn8KdAUS4
2QMyNOvssR8QhKHtpXTlOTKDcFP1e67mkJhzDIbKLzbTslY7YuDTpqmZgCiIYqDM2Do42O94aWOF
KF0afHAZ0WQz8vHYgCZV8cVR8+hQPXnQRXo2xgoXl8LkJBbcDWwLUHvI/MTd0zzlJpsYnGHSGOhI
raNnP6eAqOCmYMEKCYwvK6eCxvXIu/i0alG0ulsXi+Ke4pPm7iycHN4pPEaGEwfFeIslyBz/FrKm
YNQ0n5SPJIxV95OVZwhgJ3sWxCzNXF9TTfCtdtv3blUFpBzvKHXDu3+EvzrdytdS+cKYG2JA2Vsu
+UKWXaCAvPRSeZPY8fO5WLGBeHQbaqRHIDGin3CTeBpsQVv+pOPy5fv1kTUA1my3/etTxLhSMZZ2
hsuPw4xI0ecfbkTXX4Rnnq0Xz/MfpNZnPUVfeEIuMAG6PU5ofHk0E6ZztOwb+GmJaZ1UWeJzKnGz
uYa9TVwnooGGo0oqk1e3ab9m0QBHWPXvqU7fTGjN+9JPSB4LA/T/vq2mT1utZ9mU78PS3s1zjRqQ
INQI5w97Q/zqzV67Fttck9NmoRJO/h0vWk85b94BipTkvtD3ZoUByy7fCghJu5qDKJeVdbJsm3bl
ztrpvO/3bomkWPMokGVKErWzoF57Tjin/X5a8PTUjvO9yPgOCXM+lNWKEuakw1byzu2W6HdLfHa/
av+jqRxy9H5ZvFEbEHVzRnLIdjfzkr37I8MAB71xW0ReMKFzBwDiWZhmWPoM/t0gvvwuxVhWt7+s
9Pcsed4mOSocmAJRQCZN4FMxk7mAumbjXmUoTWP32hPs2Ex1We1gvOxJbXCveoSDS9t77eNbp2++
XiWrO56lLDxI2evOeuv1QVTdvkxiBg+bY63ShNDtajtAfMhJOOy4jTOVHF0AkjwiOAZVdhRkZDzi
hs1H6nACFVMG/JWGZNJOu6Ed6gOgyr0idDm0tg5aSmACCh6bNHPPg5XsnCa3j86XTZgSVxLPUmi3
X4uLpNsaM5tVO8WXg60mcjhGNmTpssKvtvl4M0wne2Q1h8DL7G74h9iH7DDTOD/mFG3eyCiSbh4G
9oZ0XCW0scEOoRHznFnaCyKjOEysyBpzSoK6hCrTNNEP7X3L1sT9SUI9o18atdecsiKk1ws7LGwB
Hk2LHfhR8UCl2wiNl5VdXHMScccgs00m006x2qrwIlQJZiTjgogynq3CQxT32Lqn7Eaxda28nxj7
sBgjblQnOy6+bQLtm6yjpTleomNUocC5q/k1lyBeR7LMcRx/mqK3SF22FcCIFLapM3PGWBeOwKbP
1MNBQx4Mh6YQUaFi+y7P+wgxULbpVZvJYWRiwEtrsE0a1BdF1W/4+s5iehHazmDtT3gjYVuRyivJ
xAB4H0qcG1ptsYuewIQkpKSzkkcFclMtk5tjo3w3cdOHrPrKzRSJE89o/FfC0Hf8NvmUuqi2eKqw
iSEMArMbt7Uh8x3GSx5OMn6uaTsMIl5yaTH6D7rFqdyazU4WHTPYhEqDxys6syz/u8KL+Rcc8W9d
5USIHgrZ9IGB7WzLun4K6d6I2SX02RmmJui/vWE69lN/icvBunfTv8UK2nhy/4G8X4yaYrVsHm6P
wAFDQGqnmAmPkBOcDWUu5UWL5qVNb9HxyaY7jkrhIM1752XQ9tbPT/ya32E4F8eYoGpvC83ig+Pn
kNQ0uPFn/32nEQvNs53gYxole7SUOwPD0iYe8vrIVgRqA+8AaurGwBpmvBQJjoF+utgdjvB2nqfj
6MfXhGvvzpuHfdm5xtHowYjeMkryRjTGs22e/eRUVEN/NUeu5Fscy8XaELRrkp2amBx1n3RHbS1/
CJP6J2Pi5CTdaqsrjFEG9MTdv7wWGVHMZnb8rm7adzrMcusPiD1ljqqFJ5mhfHE7eLdtOICOnXkT
YzyvLnX8wn8l9wmGR2Ycig11WV0+ckIq92OSVWxBaATu+zS7WcL42DFy6wybYe2zJ9pxriV1p3u0
ThaVaI9Y9xhlujKSd3jbqoBEbFAvsxfWWD5DajQZkpLh0eqtV1/JVzcri70xn8U8q8sSJQ0g3kxv
O4vmQFt21W4eyzZkf28HzfhhcePAY9DOrpuyb3gEd0Mrkmd4B78oCV/PJCOOZpk90zzsnEvwC09p
CdOj7YvHRvfpvnF7kMdRiZEgNe8JUPmnWjZyH5vx0YcRfWyryGf5KY9O28j7COLrAFKR8Y42Is4k
28okM/Ev91ZJHBr88UtVeKFPU+vG12v8YeIuskQWZj3PoMa27uqKj620Ux1Lb9pByyqhG1ttGEs/
29uY686VbeLOrf19BRW4tDBp1KwNB9z9+IeonksWVmlFDxwV+uSeH55PoFZ/zQj/k4/op01+Hww8
vezWo14d7tSuD3kfiXur7w9OaqqT4aQ3v2LR78wZPZ1mXQagwuTN71A6jblkkwqq5AyC/JiIkYM5
UMYkmjny1b34WduxxIs41UfnlvlbHFZqvS2P7TxgRjGE2i7+3HxqBx9vWrDjbHl8duNQY1jHBMzt
y9HP2dI9UMIb5QcKJ4fkmdOIXZWOv/5lumDG1Ecji0/dyhsmk1F8HTTtWM6U3ujCxBwgr4VuOzTH
zHzkeYkpxuHpW1tEs6XlfP/7iyn+YLZS9byvrWbe9kTYNlHlL/uU2u2wn4rvXDFKLhmvyBKoGpPK
BO5l4Y5IZUQDtZjpSnXnDZCkmpUqfBbO44Oxqrs6jcIxZfsIF5j1jUTfbtQ4b53GOtVOnV3kLR4J
bQSP3JLzKHFK7xjP0Rat4zqCvSSf/EV0Mb86dh0aM8fNOOpBBrd6fqzg3PAqx/Mr9dWv2fb/izBG
rJYRIuOD1jyPvb7czbdsZtT1XN8PNZL+dpnrFqJIVh+MtrkzeQ/TGdqOZypVW0Q4/w4olnOw8Cdn
JfsyY8j4x+m83EVq2q0qZYNZ5FdlyDJwktm8mYUgNurRupfoo3VsD/dqYH2f5vIeqXdrFcp94jo+
xTcVbxmxWM2Zw/fUZn/W3LXC8nZ1Ud8rN8kYKcCF5XB0C5+GremxhI1yH1sxIlmBJbyRYvfvYmxn
iTE6sbd/DC66M223+6WmdxQextWZEHTc9K3OaO80DDrBjRqidFwMj27n2HdSAzmusMYYExbEKZ6c
UzG15zRj/YgprQukzxUSdcZ00FliciyaH2iSIj/vlXLntcuLWLrftMxyAow+c7bS/xmI+/+B7Zel
+fmv/+W7HqpeL9cf6of+l2JESf7w/xrY/tH1//lf/BAMoI1J/YflYnEm9utJ4Icegc//DGx7/yHp
QyR0bUsB7s0ShAv/e2Bb/IfpCYB5NrZWKfFK/I/A9n8oh3GEmLfn2J4rXfX/EthW/3vC0SaRLBxb
8WUcvoy6lT39z/nazHZt1gL2jldi4oRCxxaLkBww8sFfXc7b6A8SDFImVUPBifDmLHDWOGIZzSHh
IWfDw6BPgVIZkKJU4IOquBULJa+Zk13SwVuTvzigPSegu0jjfor8EUZULvME8yQGKGs7IYFHUC2s
rLBZiXYdfkasJelCGkAnAkb5aBIEdBOCq/QgZgmA28K2RlxcBMgOAAVHcUqxkDQQuuZpeclT5MIK
35RFesYmOD5uXDI93G9C+nG2UxPEFrJuWdodcR0P6ndZJuP6pMy4LK5rNK4Foa86/qJC17GwrSpC
VovKgSPa6Tonr/Q+Y9pjx+zJCiOVNJikQcy45b2Tx1gQdJ9J0MU1R//sOZrzJmK1A5QjjBreJXC7
TBGlDPF5454n2+Xgl3peQ7P3NEbfUzTjIhitFpMDHZ4Y52+T5eoO70vr5RREu1mLL6np64bVQaHL
3v6Z4sUgP2prv+rP8UBa7kHlMYJv2pRiJEW0Ns8gVbD/RkOsMC1GwNfH0GjFZJlhVNkGb3VzWuSF
Ktj25pORMkKKqBV5iCbOxHgHFVw3X1i7y/mUkElkwyFLGV3cPIcxvUlKhbeN3m3LWT5tWgWXO8/V
dnE3taKbMP+MY/sH6EwLdaJ3G8UUt8QQ7AgwiWLCN6Jraex7fBjikMmpU3h61pjUaKbLP0Wj8KHC
lc3mducsaaQ+FyY9sGDR7Jahlp033S8ruhQbDrPuHoXXODFdPLF8N6pRr0wxUaXuoSBG5OZ1q1ly
wAyDzIFqr6/kYWYLaFSEiwEQaBeHrQAWwsK6HyEAznmrQhI99bSlHlold9ZosUFPplg9LXZlRL/m
6Gaj5CncvpoNUsEd9tQam0Nt4eb2GteOtgYekyZYXVIu7LKW3Dkmc129L2rBA2/GMqp22poi6yCi
bszPlUarvrakuPBeIk0oszp2/A85oI6lxq1hOWU4G0aSM6wYtDU84ZjI3kTl0qBt+dQf00WBSEYf
k/TiI9t7tyQfyJ9BZQUFE0x2jV+ZejJBghCHL3W9ao4e8gErxinO+YyP3o1SDMI8BaPIYwJNeWN0
0NOngFFlMBHRhW/+tcCX9KzObXwPbQ11gGZnQFVTsBgEaPm9CGGdl16bPpXQAzr9KmeXXuG6tNTe
Sb0iPSad1efIQDmutqiezeWl7jycg6UGVkfymWoaODgYhsdNBkXo2yfUZiAzGiTEEoFoHGrS0cy4
lkUWR4J3w7MmucgrXGEsfAPLWov1j0/nQ8N6jvQ/jM+k8qLDlDTV9Dg7vloATlildVz8KlJPhmk2
nNqn1hdoCC73bmOui/2YNz0IoKmx3PQYub22wy7qpo9B1agGuc0zKmgSe5Yodr3xopd4xlNpI2IB
GiqG+Bl/jlmdDSaH/oiMb2F+mOKKx0izzob7qWZfsdbWtENsG3D6zj03S8ly3APf9F11MSs7WeSx
EbB2JmRqJRYaDENd5QaZaG6u1tUlE9UXrPRCjGCcz2VVORrpYi5/m1WhuBThL7lcvtykyJezDbvP
6Fz6aesCxzU7caQNjz1d1kZcJ2KAOBnqDBxouLpW/dL5XeHtLQEOAH8KReYxLsqHjt6vanPT1Ahr
eLclf5Hepj8hzY4TPBlWOJEr/deX1J/E8tpiC4h2Vszy+4gRN/ffKv5I89axh5hxnjUw4RMrM1kO
c4Xau2xaIxfjeOYRfK/jiAxejru7CCYlhnxDc2BECfc6pO2WpOF6UxrmpdgzErZkwOcGUtShgB82
n9Y2yzhmrxPcMom+1YfEsZjDRmfE9OkOmrNttnCKOLe55Zan0ZVjeQH6I1b8miKaCH6jNqRci8OU
JETe/PkNAVzfdRorQlgouOP8/a3PhJjfum4AoA3hYuR4/hGBSS77ad+h6XR4MDCCxW8z9XHkiQqq
M5mSl5xDJs9OUGZ1jYxdghIl5mZxSOJt46u7xO26i1Fay/1U+DahgiT1w4U3xjZHNIF/2tanNudj
s2UnK4YRP3Sn1gpRtOEsq0U/D6mj/+adHD+chCKWycqyL9nL9kISQSVUWFnPgwMmq0lH+Wyug83l
D2OI2C9UAJwIF8zfxpvTx+nB0E72UvftQiaGnfoTJSHNmXgICtRQ38q888QVoCLqEdM0ECJsPD8M
rWrbptJEJLObfdX6y45usuJeF0b8xsmsLk/UiZI41XkEW3FMFR4cPLe4Q7gVcJcVBfB2ZfftxV8z
wYJVlhBjcfg8dEMkHjzdtYAoxvRL9XG0o5T4D2ymj1JwSFdEsnZNr3gERUv0Se1yfuXY6t3XeGKc
Q+b0T62orTt+jeu3I2Jew1lfI0iV0C99lERXXEnbqONQYPthXZA6v5GMqHwRC9EFlqHtdnDkcuhB
j+HAwiFBcFDdlMI8pLc3O1WGSlEGxubOsLQ9BbqfzR84j9HeSPr4kFeV9bvGn3Yi7VgdMj02xmaZ
pToYNtTLoW3YaXkTrhjHzYatK0wLG0jV4uJ2F7yPnCwvdF1Dh22HMntZJ3vZm7VnftD+mD1VOORZ
WtGYeymExYqyRSrZOaQ4YAASi/JF0xI1uqXncSKU8hqPVBbj1lHjC1YKqHISYATdksPNQrC26eN/
Y+68liQ3ljT9KvsAi2PQwmxtLhIis7J0V3W1uIG1hNYaT78firPTmaicwpDnZi9IGo3G9oxAhEeE
+y/0KSOrppVSf8m5Hz31NUI4/GBwNWBt4Z4K/qi7bW6AwddntqMb1nX3YCKShZ6FFd9XsRVfNbkh
s0NzlPooGHnsOmsHEphjAdmPj3rbpZ6vB+2BOxX6JCJdFYaUPgt6DdvXt7hvVZSnJhv8OVdSXQir
2o1VuTooJciyvpZNDv1I7X/PszUDry/nq6i0VI+3vCiBpNXoCMwSZWPoVAIet50MaAV8CHqjGOEC
lAbM04n1dTvOPqm+MzqXrgzE/BoiHV5eOs3KvMrE51wS6o94IC+AowCB2Nww6MShSebVmENRvShq
sXG0RCq8hGyHYWisjtd5RomOPhbuHDvJkHBTwDHO4EXf6mh/+EjCeCVSxFBU5KiOXmi65r6xq2PE
TdHQRmnpkAZ03CKxh6KhzgOtdHHsASY34HNpi1j157qS0cYE0YhRaVlAiRsGlQ6ggvgPbYW6mX72
Qts8tOqkwJ2LlPkD/aWESyTyaId4atFTjYApXAlVjcREMITV1yGXsh9IbceYNCNQCaZB1mmtiha4
ld6wXppcm/exrxUPHbNuF7DTrulJoVRWjtVny0/EpyGCLw2zfjogwALkSQ2w6oxmUfpamwqGb6oy
fJ6Csn+aUcRWhg9RFtGXixnAT0UWtNsSABndDBUehjSDEC1bsXK5b0a/0OPofpmFLxS/5wZBHEdV
0Q6+FYPRAJ3LY1xPPnSxAetBiyFnvlTojWQ39TwUHe2UUBYPida0AoQQmDQuK0QwnykO+M1VHpWo
n+hyPxtgKgTQ3uhSIpJZCuH0THEqKPPnsA+BuEez3vKcwQwMRewx0xsovJhj9mkrWHstrFo4PZFU
3oAjSFqcqfP+OUsS+Xva9fPnJOMCtO/AIQS7viiQA2xCGgWU9JeWP1XokrucAOIDolAAgxltW7JM
OH2VZkH4ZfYN8occ3DDrqzo2f0CkYcdhlxg30HD4Hz/wJlHqbzAOphjdZXSLuInPhWGMH/tYqHDq
yrS621DVWVwGTsV9eGSi1LlgBtAd03gTrsR9Qt8vxcjHInKPInR4PYuOzFlg6y9qYFP3qPaWi6KD
p/2uflJUigewik58LR7MDWmpRYvsRGTo9XeYCtJnomlhhyyutMqqUQhBgvAZp3ucnSAK0CMcmw0t
93NfEuNNkJXcU5TXCm3Wyonqh5zmwfjrpNLAATWRIE61T7fGsHq9SxB+1DqpFuKJl2vUPbPqoQmM
p38vysobIRy1htdVRRfkXmhfwuFe7F7ejyCthJaWeZJZX6D6qXlIorz6GJxcQaAqtQPQxoNRHriJ
bd7TtgIY5XQb32RZYKsPT8FDxEkLaX0NVON5yQNRhrocKmQiPfOoHLBF3YcHUOLu+0O68OURAWGh
qzoxOEPOozQ1cuGFmDolk+eMdfBVtjbNlZfVsxqJSvUG9T7dxI9XWo8E7vFYGNwqIAXATVQfJMDk
3O4fw0x4fn84a+2w5Qup0IU1xdJMmbLVMt4TITYTEzxZLlOnceNnjrKn7kNyFNyy3vHC3QVfwg+K
jSvlbf65+vR+5IuDNBRVQt9XRO5ptTQKShjKwmUuG/JDan3IjPHbGH6aow1/o0sfTDHJTRoxdGv9
wZRFnZVbMxh3NAtU1FrDaiP1rTxrX7OBehpiJWaXwA3p4UGR+iZXtaMj7Zm97MDY2L8/ZdKFHHsW
iNLi6cfy49iIE8Yy2KIdXHM7Q1Nil11VXv71H+2ns2CrlTE3YqlTvGNU3F2PyV7bQ1Y+bu2nzTGt
1kGblSOF/2VMgys5uh07mZ0fjH3uhq72sDGByx+22lmcC8ZyPikq9dnV7lVTeUqKPnmdwCw9KM58
oKpu7strYw89z+XZKzwYzkbUC0vwLOpqfYxWqVKMZT9fQYSeHWkXe3JP4GWQNW1OnO4cf2tRXlgr
1mJ5o0IzVTSEtM/XSqHLg1UmXPyfqKhpHphSO7gSgBs4qOtvh1t5m5BHTMLJio78oKyJ+qKVeZJH
xnls9VnLHUSsnOjQ/aJ2KuBWeYcDpz3dtHb/EUwnbNTpA0JgV+9P8NtUQmxsaNAoNSkcr7e43vGc
jWE+oiGo2HUFCLUwflP0xRWZdun7sV6T7/kSMpFYM004D4ssqr5ar51aSVCowLswUHR37NQT7sp7
wZYfalfjyCn3krAbvscb3/PC/eo87jIJJxNMMTM1YuI2ruQB974VhwPSTMlXSf4YfTUdUEpufA3C
9T5Ct12w819CfMdTYut3XPrOmiQrQJU0OhVLd+P0Z8i52dRmnUHPSJBSkFQluJ4NJftqKX77Uw54
JnA+UhLk9bDhHv32fGcCZFnnImFgaLU+3wMYY41awusq6ErCCohaatlT1T9Pc9D9Kjiw74YYJDQ/
appus8BIlQ2H+rf7mF+g6Kh8ipQ91fWWatI8TjBBc6Av4NwpZhLdEqvdCHLhNOGQ4jA2NCh/XDBW
p3+jV+KAKKOTq/UMfDY3DjXyEQ7PsPG2DrvfedwBvoaVDdXOSBZJg2LcWGxv06QlgSUyJUkxqWKu
N5Q/SEDoccuT5pIi4ayPDX4e5oBBxzQbVuK9v6UuRVu2EpKw3BMVa7WkqConoYC5/GDJVWhDw5/u
IqToK+hZhjrs3g/2NldYkqmRjmXcjFD/XM1uEDewzVm/VdnKt6rgR7cDkINiV0Rh/LWjW/z4fryL
g+P+K5m4t+mauoqnsqCo/zE4XD4oi43TdYWn4q0ZSPXGNL5dnYwMa6nl+sut0VydbeD0Jn+UM/S6
xHxfWagEswmHm38wHIP24pL9JJjt59u/DuLYagVwCDBrUNpcAIAJzlCg5LYuOxcnDu9UxJVl0vrS
YD1NNBQuQMMMyP4mpnI9hIL4LIDB/o2or7ZxrVo+wXlGZ+JMZGJV1rxuaMvEnmTWwIQ8ZkICxJfD
8GrwigCZ28QKUEszymtVVlqk1UOt3MhnFwZIPBH1Wd7NrP1VWLQZrNBCb4CCy7GKf8QzTJ+idN//
XhcWxVmQ5UecjA0kv9RZBSB2NCtM8wc2VH8/VZwFWH2msVUCFFJyJxXjRZUw0g/KEAD7pGq68Zku
7FwicaUhN7123c+HkmLuMZt17kSLiHiIWyVI+ij43vof3p+yy9/lT5zVEi86QdN5gYGlAXvf04L+
mdUb9qAXvwqgAVMSDeSQzdVlKfGhctImdNoKfeBdYNXlkafL1nF1ccJOoqwSwoBg69gRxZJxTUIK
GmkgG+gC2pd/uSz+LQDJf+vCeSbnf1/+yp/a+tev9vZb+X+WAD+KcqqjIGz/4/xf///w61T5+P89
ROSpjv7Xzbc8+XYm6s//8hdGxJT+xVNDUZZPR/JXDFbaXxgRw/oXNxkeIou9DXeZpVj2nxgR618c
FCaq57oEhGQR/P8vjIj2L/IUzGKR2ga37OXP+zuWncs6/pP2dEtGgBswiobAuyxTs1udTMM80HkZ
kSRT98bn0hsPXM695CGwkbbYLM6szHyIxvObAjcekTwUyOir50ikZW2QGWrtopLsIKJwO9nRodlT
23ic7dnt74DsOicf4+GvoZxW0VZPyzcxrdU2Q3uokGNoN65xP7iqW+wRj9gDNmWECPDt/s1oq+1G
tzTgYkG08MrcJ4fgaNn0A44YKTugCzfS7vll+HVoikHl4XWpcItZfTwzAhjeGFPlxld/vc4HT/Xk
w9YhLC13r7NFgqw9LkyyKlMiWtbwedLNEFgIlaap3KXkMDvNDlKtYP+g7+mgPXuo/p5E/Ou4zuKt
apL0V5CLjNSCePB0X8Ak7zHscaCe7putWOdPmbexVksyR+BThBlbuJSI0x79rR3HmMfT6Tr2MAGz
sTkrdojk7atn1FM2TrPVO/JN9MUL5PRk9qc4MrSSkaK2y4bApcvN9lB1KX8soaG+Pkb3w2Hr/bZ6
R76Nu1qmSphni/JJ6eq3tPsdBN6VFsSNQ2d/N9uYv30MbhunuoIDfAw7B0XPm/j2n2wWUxNFruCq
pXP7Wd1LpixEUSpn9L0neTQK9u0ndBpvZjfzmk9bq0p9vSyulzFQPeTMVV3SybDnk12CwJYjKS7c
GIIOUJFIDI5ZlhT7QJDLq24sMenLdSN8rOoMzd8RQo1qpcORSwfwuGghoZS+8D2Is+QFwXIuHjFa
9fZQz+2j3HPZceawia6mUdGeM5idn3WTfu7BR+l3QZJVO9mCtYIsr/h1qlXZRtQIcgBYGNChkB8z
LZgDp9b7hWvcCtpNIrdhdEjKrPoOkDBRufCAIkIwPm/x4irRikWLtq6hb4sR0jpGNPP5JCn5NDEg
F1weuCoZhNujac6ytpOz1uyuoSLVEIajJCtt1Z/NxyjVxdaeuzq91doJjs+AqMZ3fQaL20TK9DDU
RYvBGJIE6OYXjyB7lG9Y8JbBVUdh4Beq+mbnRnAJ4CwCEaH+MaOmseNvXeIkk4+Md5hLYfUxyDjw
9qLR9MO1Nok1bDHNmvASgGodo5s6+QckEFK6bgWNeRsIB5WUpMkhlSnGPeRTXYWj2CB2Sc/ceET7
KPo2yzI6jDyVaxTUi3G41fuIPs8IISzfRZEhv2AKqPYPqtWHX6KiC5DnmfCOAzSooHkgWUiF27S8
o89DrHY3cLrGr4oa5R6+2cUHv0uV504b0vtY0mvYlnOnPuhSO9/H6Ik/D52cHvpMDfa8yhEYmaoU
yiYLOtyh9oqZVM/DtUv09ohmZ2LPgPqOdYufZKLDdSwTSXYi1iNCZaUJMbSKbtQSnUc11yBj1n5k
d2pXexNSi/YygU6b1PWz3oFgarks3sdRp9/EnaB8QCelcmUJw5eyG6U7X2vmZx940r6qOInArCWo
tYuluesmH0SzIvew3zof9a2rGo0SYAhamt1UJvJmqAwK6eBJTYYEpl8MGiYrSSb9NHVMcBwpycDj
+ADoNKAJnWD8Bm7VJnzhZgy6F4oSgvHSVRWXZp47lKYDK5wm5JHFDPXgMYVIGwsqEuTdgImdjb7d
7AbgXPYo/ICBbywjQUF/yfxaLLSPFGr1r/lUIpPWhoNTGabmydMYRYCyTfO7lbaoJYZmCiWhBlq6
k8LY8DBeRUt68AP5BVS3FiK6rM10aUr4eeUI7XtSAkQOkYm8N7E+2QU6BCItC6JrZfIrSgJa6A6C
OdhNOxcoJ4jlXqyKJrRBd3TKwaTBZO7Rmg5Ux0wxYMC/w3DVOlafAiVe1GkFJDBaZMFu1QRDB3+S
ZnfqLZkKChxcPOwqwUkgQIDV8ysoPEZd0xlFOMifvEyilDOKQvfSBFVlowoxODAOpKtCjsrPkQJh
ZdeDA3ZrSzLcpd2AmpWfX6fd71B4QEZtFuVbqzNMjKOr+hANXS89hXqoo7anaygs572FTYlAk70S
AXLaothMiDli12JnWBbeVCK9cbuJ5eGLL+k4ioUIZyDI1FhQiMUbYS4hmfC2y2q7R0ZttEP2PXbb
ojE/t4WpHLHC010NNY0jKiZotwvkN5QlgvzG0rCRxAli/I7/qoTWLw4veqWMGcgjsNsu+7K+9mPL
FByuNH7i0MyGIt3N6hAdAHGibFUDDHiAflV/yAtIgF1Ltx2iDZMgo0ht7dCJ4JUO/aYs7jMgKxKG
C0IDbFmTYMWkVlYBv0tBpjU1IrkKRqYPY4+eqcPNR+DLaXgmsQghSNmKXMami25b/hwZ04R+kzVg
rh0Ngx3qfouaaTm4k6BGnmVhs6ChODG1M4g/ea73ShhCtmM3fIGnMN4K2FXvxIXwbskz+yzuJRwj
EfUpcvFZSoLsK3xncKlNMxxh0t4qLQDPakAEaWZzOaUxxbcNOwNk1EIpzCNQyIjZ7UcrhdGO3ayc
SeZVTKPmmi7DcwP41m46+SEqTd0pJfOIOu2XUoFDOynQMPyEgrYTqlmBrgV22NbC+ZHEzDyKdLCc
Nsb41FcLs4PQo+U/epSuH0Jk0I5UfRAXUAtIU31PM8gyxIfc0rCb9avZbXy432opfh5ROSNnN9yz
gQSTzgoVglUqPPWd6v+Gktc5gmT9ninHIIksBHu69dlTl/WB3ftIG9pRaGDl1fnCkecSvGGYiO7o
S+ZTUSH7U4/+B/hOLyHyFbsurJ7kdpKuRlYEQOW6sjU1MI/SiM+tBmwUL8kSURxJxoVS1Zh4Hd25
L300Q6UTyryr+TAxFEtk7Ixf/lS8glfqD/0YDwcz63J8fgEXyjN4Agc6cPBzVFv/Gv0n4btvNNb4
MAPfVR7VIEvmmzTqM9QYZ3T26mF8UGPMuey+SZm4XY6EFfKCKrTgQtZLJ8GryR2MWnJ7kDlIIuJ9
A69O9qYZbHcRjPlHUivVgZgTKmqmRc2c5rmVDI03pv4ArLy/1zEB3XVq/ahDsEFEr4qONdQ/WzYH
cd+BXXTxCbPsPlST3xH7CFYLhBXAahPJVJOU7x24oseoVvwXI57zTwmi+4cGHWi77+WWFI8GuFI1
iKYpkGMDoUdXtFXKh6IoB0+X6/huHs35OsUaGQezHB3+myKc/ORRstqsPw5CDLcO5Oents8RjMZ9
8aXA6tDczZqV1rdVB1NuqvUA+UsLx+YhEUrRaWuINapfh9MBHHQyHfJYxRrCb2HwFmV1hLyUfq9x
DE7tvlKl8QZh5+YGyyKOIY1SLnpAphcFPWJoBsbboYSvE5zUMrqbynGrtHbxbcSLSAbKz3TQETq/
VLaAFfmUXCoHO7ozfiy3WMFWMWrhFr302Lau7pcDLp0n3Vjq5eKqUI5gCHIwVV/xhkaQxEaq1Mag
JLHxDb1SsTXZbPZceKRoIldmnuxcsajQr4Yo4MtWyHC3qBG0bLRb7VP1y/+iOr0LANRJPyKolSpe
9yB82Xq8y+c1suWdQmhKJxbmahqNn9U7hbIF2qZlxDl83730vHLDz6mHxcleuuv24+EHKn83y3tl
/Ih4RnlH3fuT8WBFWzWEtw/g85+xVFFOCqhZKeblGMIfQ0EB1KtuR+7SbCMnyMApHXnHmbUR87xu
9zpyLmyor1lL9wVRt/OQxqCMZYI+nSsmLa5F+HL48WPbTC+D0f14v2hxXuv8z1AmeC1oSiJTuvq+
iTGaqtIsMqI4EE+Q7WBZO2S3p/fDXBiRtdSzKOYrMiSn9cLVuBObmY8mU+rvgqh2kL5HiWsP0WOj
CnNhQBaYGQtzCVYsPcrzuetqRYkVqZrcVvuRZdcGbijCViH6wspc3KhVMCWiYsGwOo8x0ok1VXmc
3LmTuL39zpqN2sDrFz5/rmpnEZb5PFl0QzMmdYf4Ipkl+FA7kmfeJh/QHazDnXGAPG0jCZli4eb5
n1s78rrryt3EZSyf/r3fsFoaBZqcwpzyG+jiRziU2ZObucFj/aWyBSoUvStVoOF31q/onxTuzse/
qgLpc1QEClBmt3ERBV0qd5at7NtveHqx37byqryUWs6HCtMDGxvDgDanKsqqEMThpHTFiHNBd8y+
qb+D6+LF6Gjvc4XBV9OpD5humywnj8sJgji73N76CW/LefwCnbY6nWPFfNPzhcaTB2XMkSUeg8MC
Xuso56XHbqvk9abmq53HWU0sCk6DbsGNcdMrzeufQm85PJQjwB43ut8ssG1FW82r3+LfpQKaZRmD
e7lZ5nLcpUBtUNH4urlg32ZqvGlpnC8zqKtwXc43jcULaUJUPWfB+vvxJnEDjBx3pYty1V68Du7D
jf7dhfIyrTsaJgo5EizgwuY83aXq0OZ9p6N0sEBBeDohbrPzHXXn33cP0yH79H4OfZvZzqIpq3ph
lMR1Wyy6CoVxncmfSlT7kn9zRK+s0pO8E4pUehG5WkY0uMF1s+8PKEPsFFs+DNem/f6A3qbR8wGt
TtYwjCUhFwgWz7+TTP+IguKv9yOs4KfL8XYeYnXudHiO935kUkc6mnvLG68bL/yAiPb/IImsgJRv
Yy3DPZm7boSh1aXE0naiTYXPHq1Hddpr0EQAPrcvKE7a2Jv0pSeVHhidzYLy1nyujiVODN5cFT8A
G1drF/+EUIXyjmfYoqeaB+rYdrR5VdnaA8rqpEIyHS7SsmKW/sAy6u4XBn00kkwPOMVG+rq0Beia
0UJSyGMk6vMpRiFYhm2JEM8IS8jMPujRh2HQN24Ql6bxNMjqO5aZHODMtaj9+B/H5DGdvmwsygun
DSC1P6NYfacR7oCfigRY7tRIWdn4f96GB/Ggb/gCL8l8daydBVp9GzKkGlJfZPXnT/pwYyW8cEvJ
HqYHU+O9LmX7jZEtF9P3Aq4ycBN2gQrcYFkMs4dCDVBY7c7YC8fIMzfGdnFrn87i6iTrZkQWS3QA
EZHZ+fvuMXyy7OQqjmy8PdwtrPKF7iUoadoH5JMFXLO+wOKg2UY64vIuYqE4Pogv2nV0zD9Zt+Yu
e6ju42+zi57X1cZ8XljvZ1FXSzGLKy0bB7PgGoQ0FudZrBw05Yqyt2Ev2NF8P/a82fe+vLHRLt2I
eF+C8bNkSDPgLc53WhbDZpknIi/gXz/5GYovCA3Ch3rUj6rdPIb3iR2+RDSL0aOGINV+7OtvON1t
zcDbGwSYzpO+zWoJz1Rl8jZ5bQcOLu5zDrLs/U7lvatfT9fKw/sT/nbDnEdbrV819YtcqiRU47sP
iJHiaP9NaP2DrP6wqoccqdr3w11aw6ezvD7S2ylWGwFpxdfkybTuxk+GK3rY1Dz8k9vRWazVozKE
/i6HEyu4o7EqeSi7unzE/WhjOvqQ3G/FWz7MKhW84qvB9oPMpXJwvoASTCDGsUMuiYqjtUu7j0H7
nEACVHvJ3EjYb0OZYN4oWfFWlgD/rtZq1KNfA/qudANL82I6DGbkilGKimyxcWO5cNqdhXrdNidn
fFYYhZ4oWumWmA5imnolZQfRoZPplT5y68Y9zvRhdy20P4x+Yyu8PZbOQ68mtBSxlah8RhlKuE7G
GBelvjJsDHBjKl97xyfjo7EItxWkmyuWkaNO0HTQlfjEd6/wXYs3vtvb7HY+otVpbvligIw2wfCp
xNuAlqOrdH8hk8ANBb+Kh78W3CkEZGvWVhlUSiMaGh2z1kggMiiPxlj7vb+LLxSqzsexOs9DHm5p
tyyKCYHTYmf9yIDtejyOrxQPN5ajYGMW+Dk8oF7qYp2FBdKV5Eof81v575+J579klS0xX1XK2eKX
xFfRoXhEB8PW9rpX3G/jebY+3ipVpvM4a3B5GXT1Kx1zKIU/qYxvJMit5bg646takBqlXNY82v6J
6E0Bdd/XcvPn97/h1jJZpZAwh1cqo7TmTrp1kMv2OY2m538rxDrXa+jta+ayf/NQekFQ5xZ7xr/F
dFpeIMDNFoA6uEIJ3t1qFEnSJ2Ut5Y0btSY6NEmBybDmvT+MCzXohfmAphBvK2DN+ioPTdBfMRSp
cFp2zUfz2Js7ijMuxdjn5mfiRPfCBuD4wrvqPOByRTjJSYgIZX42EhCv06O/b595PbnoYFFpZyPt
wzs00pzwK03Vv1+HPY+8SlCKL3RpFBHZsD6qiYBPKa5tBtKEw5f3J/W1Knl+WppUnjTR0Ch2L4fZ
+RgBW/gm4qYNF4HB5UWDEvZTAgVvH36Zb4zPKDe4PkyvhepuODfpHepKXvtNOG5XiJZ9+94vWaUQ
iy5sbqoqvyS2HjIZO1p91LBjMj6J6ohcrD///X1BkRvJK4qpiMhoq0k2O9gjYW1Q5LbuVBSH4ubb
+5P7ev6vh6SIgIwWjiM8odXk9jlFnFb3G1fca6lt/FA8yNhu7AW30gf8y3bcY3GhOipQZ/Jb2Nr/
IPxSjQLHriLrtW6hoOQqxUGVtK+XeON+cqujGNjJMfTof5fuXFN/665ywEEOwbcBX5d2rLnUqsFf
cqXn4Xm+uCTa57iKlO1SyPUwXRwP8pfetuC7Md0SwJp/UM1EIutPxDXuMpNF31dSIg61sUsN0DPt
Y6K9yPRv9LsRwWJUeN+fZXlZJuuPfBpylZZyQypzGTsN/G6CT3kgPWli8jPSVSfXomMZ6te02e/0
/KMfw8wvMAjIgx80X11LveYduU8k/Y4JnA5Rn+xxDlF2/zsfhcbSNEYx08oMMhSENh8Abx8cy0SB
fVqYNhar5PzTxJqWp5VetaDgcIfAXQcQjgg70LKRHjgqXwcnsGM8mzxN/Z+UrJbUuZ40ROIQnlvo
TNa6Ytr7mj/RIW3dthq/NaH8hM3O3reau0LJf4YBymqBUN1lKArbsS/iaZYgAF1sHPLL8nv7I6zl
3OIvnGHP50AI5Hb2hQljsuKedjGyY3g+f5NzUiHVxxrZJDAN76+WC5cXVPb+hFwluTLFZRAPA75s
TXkYw9fRxini/RiX3gpnQVbfNsR4VJVbsXXlffHN8OYDJqU7nJbY++CBtzbAZrjVXYlYyCnlhEut
XXm15Lf8O+7Ae+UouYnnu++P7tIxcTqDq5wSoCjR8Vbgo0nT574M7mbT/IR/D+4XXrrxtS7dAJbj
keypqkvQZe+f3ACQRMFBOukaFyTqc/JBpg+VPCa/lMmZP2Q3AGUpbYJBKBF8csL9+wO9mFhOgy9X
x5PguSADRAgIvhzNVuiWjROYtIWKx9ypr6B/OsvJrCOahsi3jcUhriUog2Cs4G1VeC/sFEpQNIdI
GsD111cv5LxFC4RpQyKPDtIB9VB3KRtuDXkZ0WpDnoVZXbgGfIJQ8yWM1j4NCvpVubSx5S/c65dk
h3cQgDXZWF93rDJMxHmYiYCqmIpzsRTc14i6ycHGJryQX88CrTa6iZVPhmQVNzj0tgzjCqG867ap
n8xwnwceji7vL5aLM3cyrtWWt8KWu8zEuIZM+1nk2SFs1I0S1YXUZXHOqeiaoNbwhr44mVNsIF/G
9buSn61w2Ifl5DX1vPGUuBwG6L/OrUzV1klZL81SLzETdStR/6Dgt8EDCfutL/9gvow/UVafZ1At
H09iVpoloR6MzcUuFIt84wJ28aOcBFl9FBFF6Ek0pcbNOERN42PUXb0/ikv5iW/yZxir1AseAZNm
ZJ5B8kMjmF6S63nnX/3gyN7Px7/oJt0VRgD7rQfKhQIibYSTyKs0bEjDNBkSkf/qvqDZd/S9Rclg
OugbGV+6uGn/xNJW/Ue9iCM4Sa+xlM8JTkDg0Ml98gNYhPhDXtm6V4W74ZN8l/94f4Iv7mJa81yg
DYqJrxfckxQc5iEGHakGyzQArZ5nd5EUueqiCCtUdlaA/kXAe/PefnELQBCWeO6Y0hs6bdOoaOPM
PBuwo9gVu4W2pHndrf6QcY7PFJJ226SQi2t1gTuBK4EVuH4rSH0iyzjdN24nBVeiDCq8yTb23Ouf
8Sa9n8RYrdYiVqKgmMkg8r6+am/oW+/KJ//KoHvSu4qNTcUei4dNetTF6UQESIY+b9EyX/77yUcM
LLHhYLEanAFBiEsJ5oMJyu5/T5jptQZiqSdhVimlMFLMVOBGucL8SQQ5GeCp8/5qlC5+JEtDvllR
FRWC3/lIVF3sm1rgUKmd/Aq/4dIr9vl1f0QO/Ggi/wBv+B9lmJOQy086nbwwjir4K2j03FhPfbs3
97IbHMWHZD94MfD0Y0dfW3JjV3C2uDOXv9uf0a6+W1j0haKmjLaf73L5R6l8KbSP78/oxcxyMrrV
NwuaahAkgxAd5rktt/1a+pbgLptq/pa2wqVvpyFQIvLxuFOuawFxjf1S0ZJK1L04fDSPyXFhWyWp
h5cBjuq7zAGh//394V3ccUhmLHA0/g6J7vzryRAwrIRnsNt6k01rvtJ3Oo66XrPHV3b0OgzxXKSp
bcHDWmzrjLg0Yvzi0HBAooXDYhW8lXPoGVVM+UFvjohqY2lulBsJ+tIaOY2xWp7wV5QKv1ne+91N
gxMDnkSALjb23eWB6AqAW0NcmpLns1ijXEzlMW1dwTostuijvxHgUqGEzPQngnweQazDVJsKzEJ7
mDe75NqCEOj5TmRzwsCCQJFjj57eP1gcp0FX3wfVThSUQ4alYqrRltOTX2csyP6x40Ej5Bqij7Wn
tvjOas29bygvVjoerAwVSvREb8NcuRvz5rFNp42tcvmb/pmM1Tc1UB6HBcPvktNPxfBYLkZk3cv7
g78cg7oDoFDS6VpPRa9LACsN9oKj+quYigelDfdjvFVl2YjyqrdykjzFoIkFvSAKLp+7xGocS1Id
cK4bX3IrzGp9Fl0jRe0kNO4Y1x/DQnWjCcUjEGLVRqALb2+W6X/N2msl4GQ8GJVJKPUTSMnmq16X
PummCjggDb8HYX4dYaK2EfDtyCzkdlAqoErFPWidv+pAq4Sk7ScXwyXbN/Yzwvel+unvrgWC8KAR
JWCYirZ+E7Y6xEvEiBeTxcbT8WurwZaP2kaL7O3cLVHAOYOs1hZtrPMtXsHVjIYSYGmK0UY4VY6B
LJcGJ2LCm9bPH98f03L9Pr9qnUeTz6PB8C2qWCCaPHZ2nH+rsWQURhO/IRXWjeqkvBTK3+/HfJsm
iWkggsU/TFNf76mmCoBhm/PkxhgshWW76zZRdW/P67MQ6w0Vj4bkW5E0ub7qKeZ+dqCENbOLdJtX
X9eu3x7hTiq2+Bxuo5KXKVtNKZdxZEZNXZY0aa0yirFUFsyDuSCjW8eoHdWdrw23/T04fUPJZQvG
cOFtZ2GArC0dtden8OqFFUR915dhM7kRwrtftXveqd7S0m2PDXSLdoeDNYpq+veUa/PW1evC847g
qDMaCzSZ9LgKjsle38BsnVy+s52M7X5U+2dfsa5GQ4RLdhcO8a8pDa+6XvgENO7D+yvpwuq1OA01
Y7lOG/q6nTj7+FGyXWaE9wcbBwwnUJ7VqnMHLMelKdoNpexBo9xINhegVlT4/oRdvzO7QvGr1gpn
V55sCWL+z+axssfv+bXWOzhVfcbpAIczJOCVjcjym3WtAx9B0wzaBRq21MPPt6vJ6W8MOVQP+An7
yY5vW7So7eJbcsB+joffhPHrtepEmBsfA1QxfRjzoqd7kEbF3d+UKuQls/o1q3dagvxiFKP/7ZY/
jHvjc3OXHSpsW3ZoE+NpsisRCYDQSrdg//5nf5NAVnFXi66W6ljPTXaYIOC8MAhuhnf4vxOCCtP5
REPFFrKYUhaO7TMuR0840m58y7d3ubNRQOE5DwGjfGiNzIKNeJQ81R0PSrATr+bHv2Bz7Rdx6/h/
Wx9ZIi4nFypfsvimqClNKtxulNrJTMUL79rGrn5lPC8Sejmj25Q7/1O9335Xv90vq7jLqj65DmiW
UKYUTmALHaODASv2a+SW3wd8Wt1Fr5O7Dq+K6fvWu+LyDJ+Md7VbBBU96AqfE3aLhBc4AhYLMSWJ
dukLvma2eBC3ehxvEtJqpKsdIfXB3HQdI42v2qsFmz544SHztlDGb3P+Ks5qB7SA/alDLmfMUT0C
lDtKN9XedHobgQLtjscbgPh4Fz7Sxay3EFgbY1yfrVlnYfbeEVtURjv3K7tIrzJN2xu6l3RepIw7
ZQuQ/OZ6dz7c11PoZAGF8Ik1YWBaSyP10hb7Geq+FOKc9zf922fwKo58vlDzEIXG1GfBmF9nju1i
F9aOfgyulQNtz8hdQCS+NS1kA3qdW3o5rxN3dnFYRV+9s7Bf6ttOJnp8VdzlXn/ovPxO3kXOVv58
Wx9aRVq9nGaMbWOstZdEINrpT8lbdobqSMfB0b0aLPTmVlzy5XpsPIvBCsMfMunlrmYWWjwoSO58
Y4pRkez0mrWfDPY/Mhxh+7XsI7sOgOeHykYiv7R0TgOvPilGNtwSMAt1E45n85h238atW8hWiNV3
87sGr+fF8s/y+6tWjrPPWnXt1/Hw8/3l+abIzFc7Hcrqq8noHAx6wKW2bx5nE0AnajA7qUo8ZXqS
y8Seyu7L+xEvZtDTkMvQTzaeNFaRgJMUe720rSfFM781e4FdYMwH0KX/E5HeZbLeWyirsyIMTRPV
IRbKwu9RboDihh62qIgNWS/ijbjJWVom7W08ugKAcxVqiKuFmYK2KApjBPNSZK6eyV7fmBvXlcvr
40+I1RIMkBHHoIsQPqCOAlMGDclG5W/p9f11F1N4A/+/cawWod6Hfpgu4/CrH0364GPa/f5a2BrF
avVBuiIFD3yY/0vadS3JjSTJX1mbd+xBC7PdfYAolGityRdYs9mETAAJmcDXn2dzblmVhWtwdl9m
SGuSgVSRkREe7hGqh6aVBbqO5NP88rmVteUQNtxA7axrzBHLMQ4HKCgPLshz6pWhLN1gx3Ml7DFJ
d3qa8yc2rYDY6+9ku/RU9mgWd/J80UAVTctXaqKLodexSSEUMWJmKtDVRtOvX73KVdh+RZ+4R8GI
TGS0yLrqdh1wsfRYOLYpBCOsMme1LOH6wEoMfbTkOZaH9AINbekGYlArybi1hRMikn5IYoCxMUBF
Rx9u94XTdny+Ndbm0BJi8loDhZRWYdmgY164xku6nR7L3MsvJw2RJFXd8QLCNhsrW69iLk4l+I5B
/8sVNcWkfIScRU8tbEvUaK8k4kHmWrsDQ4Y/XfQD8BRIzHtwxuvda4vTemRY2KplpQ5YYox5NApf
mUavLMcV97QY9WgOurlB9GhCNkLYm6bdaMRMcbLlPUtdA4XEV07GnntvxasTJravfeCB1uKdxVN4
ZFbYnujdMS108KBHvYVKEjpzKDtA6vJ60Ga3bTXJJW3xNA3sx+fbaHFGj8wKGzWfEbKq1oAYL9m1
oCcvwWL0X1kQ92lGEoByZ2wW8AIj/C48Vj9+bmFtySzh1poKUAxDLgj7cYLYpzu/mKDHcfvb+bk5
pBdQ2aE7dLIAzwi3spaEWAwKwOyBDAjQmviF4KNrqIHSysQMcrxRVLgd2p3wfLWAB2yJZ73+Rmi8
FBUcmxSOwZDrkDRvsEU5CpE9cD1MvFrJTgvUZyX+ja7Rc1AVgi1dBvEpOnZ0UPoK92kW5VULQTzu
sJlf3XHcAvSrQ/WdfQMz29cZEqCty/tVzTtQ2Nc+YF+u82VeuTcWEz7Hn8F381EANg46LUaen0VV
OtD8OJCqvWXsoTMPzfXBdR5NBZX+yK18Aipg30BC0/FzVw2Ne6izp1ddupKeXnw7IKtpITdtIRUu
IjLlFPK6OZoPUJ+ExFhqbtID9NHAzUj96L7tApIG66iDj94DMUxzbGg2QAsG4sUiDLXv5LSGGCry
MRfjLdsgobsl4AraVlckaPFgAc++Cyo3jnrLXXIJBO0b72bOPRBzTvcTx98HaxjN8+Qn9gio55EA
BUwMJJHCKSTg6IpkA6dQRZuscahgDvgdF0ia/dqTbSn6OjYlxJASyIFA/4AzV4x0B0Fc35TJbQ55
wxXHsuSUj+0I236EGlpWdTho2F2QmdzVO2bvnB5d08UmDesf5Wt1oyih8kN56sL1kGXRtxzbF/a7
06D6VY4fvmXegL7yZ8oG+p8z3tyc9XftFjpHpZpoyYP+EyAtkGZCJ+fpCevmtKZFDRAv7yNNDI/n
UVrEZQlO9e06K+7C9cOJkZFARsIeBoU940CxZmwNDFA204NErK+yBg28z1dxYbNAVswGKg5sNhzY
fzokta6SvJNhQzHRXk+/MRlsxjm9/dzK4swdmxEu8DpXp7iP4CKlxNWhntWH8VftznQVzxx+A0p2
3sWGlTq2J6yUycVItYH7QlB+oXnb2UjXzB9D9anwh2dI1qCZbL5Krp2g98FsdusYfv62nstYiAWP
P0NkRq9yuzLK3MRRdHKXxqZXtWUIgi9fnYrt51O8PGQdPEEgFIB6jNgYURNA52ZOT6IaLs5koGw5
GIReJh4olYNko/vjhuwiUADnmwYc1ZWPBO6uev78Mxb3kwEeXA7qRGFLuPCtsqWz4nCnIHGKO11F
M6SZOm6S238V1MmX+MiScM+zJtHHOMaThdqAMgNj0xeBuvZUXnIyqJUBvobWXxxBsYoyDOWI+oHB
73ZlM+9wgx7yy+aAFdxUGygcrznvpQT4iUHhpIAsy24TbnDYxNvhXjvEtwBtXNioFkkhuc7o72S/
+ZUgXJknRoXjAmFGU8sdGIVoNqjYyJ6/OLs9R4mM31bvwoUI7cga6gynPocUHPjCh8iJdDjTjFVt
eaYIlIE7gC5bxVszyb3Y2fhQ9DMgyQL3LVJtSEbejSq4dAMoQxvx1VRBBli33S65H/vv/8EBODIl
3EqGFEtN7MAUZbOLmBF6tSgudon3uZmluwHCQf8ekXDOIGVmF5WFBB+w9deWTJ9JZa4ElMtO+8iG
cMKmslFytdaQiN3EqAABc77hupcAg8QPvA1jWmueWXSXRwaFy8g0cgmc1Ji7gcieYnydh69T8mqs
Qdj4EfpsNwhHjBDoLRIZZirJvkHSN3VrFRdsaQQpMCi9OW4JW3PPi34RGAYH6gQWKmpCUEagna1q
E2xCmNyTANcBP6ir2MrKdb7sr47sCEGZRmKmjBXWLHo0NE9HQwe0RaSnIbD2zZ15SDdrtFhrAxP3
u23FhpnBIM1Md3DAUjUTdx7X+tIXNiOUftC0pmrQeMR7QhhYY3ZTk5cG7/sbnwjekG+8EIlrbPMb
Vcjz0wVjPGI3ELBbcPunHkoebCYPKhqCjOsoLDfgiavQFsP5GfnjIAU5ghevXJzLA/xlU6yVSSBJ
ZSVRAOxS0BhsbMml5E0QYrbQNfc7PVbnCwd1IF7Z5WyY4JkQJjQaWaJoCsh/KyaB5BwcSymwt+Pu
r/qpUyvC9shTcySFjEf4SIkrS9da+vS5Ab4Up4cZVHcYAGpFSyxKZpIn4GVVBtyX5v5nJQxi8+vS
EedXyKkdYSBRleF1Rz/sML8cPD0o8cQGOhSZvXED/QjIcCBn/xttEQub0eJKhHAewDrZpuDqdZbY
4B7HxmitPt4Dh2d5sW2lLuRYIq9MpDEwOwrTfQMOJDDFj2GTSfE9aJfzTdnW9NGRi3lrV9rwl+8g
cKGg1dICDSaMffiio4SDTiVU6kuZBUzr9V1DqByUrRattCEtHQx+bWu8mdw8hyJ0RZvMZmpyIGv2
oAbzNkabPNRc8Wb/jTfewjpDygGSeBqauZDjFO6g0rFQHaENHGbn1TvNp9SVv1Ak/b/L97rLEDZL
O5aha95N1ikvFjazbcDtoDEQO/qMmIk1I67bGcYNN7oFJGhC1qy9UynyZp4CvWEryF6bp/h7MoPC
EoWANWd+fjOqJ/aFTa4ledQY4OQNjOg2LxLgnsHYH5OXOFchWQ9K6mT66xcWNwlpVtBFgpFXTIw4
vZ7qUd0N8OuAKROwDiPyRBFPw/g+XvFrYh0Lfg/BPGhb4fwssLgKvh21PTTw5xkYP01s2rJ13FhJ
dhGaIFaGdh7NYGS/DIm53aHOiy4viwFprtwbS7pvHPvBqqvZBY38ihdcGZSY5AXRdDaPNB8CyXx1
Rt1H34Err1VVFo/G0YCEGKautLyZZhhRHN2bqgeA+cDqfW+VzxFZUyFecHonkyfcTpJGcqtz+CqN
zFULdFNmK1XQpSmDsjr0tVEzAVupcNCbaNConqTYePm9at3oUueXZel/fjstTdmxESHUTEqptnUI
ugZFcxsBYMk6UEznDFxc+DV+/7m1hccjFxcE2TLyrRAqF5t5rITGVl3EA7q84juouEBR2QaFJ/it
N1y4aT1SWp7EXwYFhxHRGhiYCgaz5tZxbpNZcqf+x+ejWjpHx4Pi33B0zVDbqnVbgo1Kq/1ULm5l
mvsZKb/K07ySp1radehGRvyM6YPYu5BxKyhpehVEKQE12tuy0dApUfX/pQ3hFA0y0ZAKTnDBGJCR
UDtvkuKVXbfkxm3IEEGIyEHyQuS7a0ynxBMUw6igIBxB2mO0hgu5eNW7ZwDOrrNB3ny+RAuZfmy8
XxZFPiDorlOnmWGxrFxIuUahhhd9tKESevYnPzk0Xi+vNgMtQNtOrQrLFZvKIEPmpQdoL1P9D8Wr
zE9DCkrDHbnkGfbZMzwIASBa2KzJNC8cbWCpETcDTYw+QDHfZkaONSZly4KCAOTCwKaTlPQ7ZJaI
x6oKyws9qJWAa2FdHYSBKKVxCPMZdUAG6abEUSKovzmlsWNKkQRlnjRX5ayUu1k2Mn+o4ngrRcZa
/8zCuxK3oozmUUje4RdiHgxkd009ZTEDa0F3IQcjmDx8TgEBBYTXASJqq8n2hVAIU2vANYNHB8LB
4jWtGkRJJAqDcbTvKFQ6ol51zSjdQ/rjbW6UyE8G53s9Q9Xs88284NPAbqPpgJ6hve0sQODcmLPW
5gxqTKbfNXUIXs6rKFpNvS+AFDhrBwhT0LoBmmfR2zgtNAshncMxp/q+25ke9dLctW84HWblo4Jx
HT0D0beyiRZKUadmBQdkj8UsUW6WEz0PO0i0hVbwIRi/X4snF3CKp7aEa3w0mIoWhwbpiL62XZbk
4WxBcKO5rKWXghGvn+MnI5LuS1Xafr6KC678ZHKFm0lJ87hQCli26IsVqX6nreVaFu4lriOByxZO
AHoDQgBhzYY5mXaNkp4EHKTayfve0W7ZVJLD3KLi+x+Mx+TESyioosws3IJaNjZ2qmLVagZRHXl4
blVrrWfwnCjV1ID6hpInB65AUVMwQrRxrJI04yU9GzxDwXwBcYrIrwmQ+tWevqeXcai7H2nhdAMA
1DqIZWHH8E+AtB1XGkWxTdgx6MZRIQsiAXStGNQdC9O4mqHruS3UNr5oR6Zc0kjBM6HqlLBX52hX
J4z95fsT34AeGUSgPK8gPhHUwspLRyU4mEY/eJqOdMKYbnQgfCFR4845pKdYQVeMLrjYE6vie6Ea
5DZDczJq924fcL5hRXZ5d74VTrvmMt4YKwbP9++pPeH2VBorKme0WgZ00n2CxkKvhaQQQD2W6hY2
sEqfb+Bzt3pqTnA7bW9OsTHk6D2yrYc6zpgrkyRQOmuto/D/mUhUwcDGAgpBUQBh1KW6dvQSsJ1L
60W7AKuCZ0IqNf7OWcPXBRcWom4+sn/bE7Uv4zGrLEgu/nSoSoukAadH6n3L9ijo7TjplXOz5saX
pxNiJ8iN4PksdhhCCjlPSIzpnEsN5cv5AjonrpNUweertgAf4oP7ZYfvoqPoux1rXVIZ7HDWZq4X
0xihOrqpZ7ocSqI8VciIaqMr35Vr4vZrQxQc7FAPEtSVuOn4xQJomauJaa2+si8XruHTEQpvtJk6
4AJRYYbfhykImeQ84AVTnoWAlF39kYcoPWKvBM3L5+/XzAoRTgeuE4O1cLaFelVF2yp+ThPZrbUV
FM7KLIp5Zej7JU5MccxBubuPVevAZtOP1zRxzkPTk0n8CDqOtsmcyVAHtTAYAq1BJB1rb57oJuqj
UKrkb4WRDN5grrF/8Dv8NPd7alRwKZD3kuKxxMqxPH2WtMqGbru+mqFaXCfUAXjpBnk5sfKgNIXW
zAMmEPItoUldC5nmL6A69OorjSA533jOTg0BQqRrZ/zDc4gDxHMevRD8TQpx2dPDRyIwI0cdLkPF
zvKLJOpjL2liyLh1yhR5chZByqYZHm2eVoDm22WZDLmnldV7Fde30HubUGKCAimJgHRKKlbdIgiF
cKgCLoBZV+5NKje+JDWK6xT26JbEKiBP1kBGs6Bcv02KPWrqDzKDo9aLPAKqdCLPCYH0mjN37B5U
xLM7KUb/xmRUOXW7pLvYGnUXgj9JWKeS9MOoTWclgD1/eCFrA8EwIGwRnyNGP50UuYg7e2IxNnT+
RqMI2qCTV9mNW6ToIOwQQa94wKVdBtIcG2R+H+zfgr0REzcbec9QaqXgRIob56pR5zhgjTTeR/HI
fEPVhn0R6+amLafEpXyCOmeyb1q7hQZyOU7XtVPHa+Ha0snG44GTgYJiBxWC04kAvr9JRzZDG6+u
3bKOdnHpuJUxr0zA4viPzAinzDbNHMppSPNrLKXQaursjQS93RU42ZIDOR6MEPf1xlArRqygmFBI
gQoYAK1fDXC5m2bQg01yfPp8VZcONVo1NUvnAJ2zSFfqrZr0ssoCVcVGBS1jgQw7yzzaDSth1tIq
Iadv2irWCDGtcIYrxJk0lScWxMqtXGgudQq3saf/4FAYOlBiaHBGocQW9kKeTmC6Rdt/UDbzxoLU
aT1dSjoSE9NzTFYjrKUtcWxN2BJzYzvQIoM17hLRcwHZbSQ18YqMAe3UXxQP4AqJ7ddawxan8miQ
wh6xesVmegWziYYQlaFp3rZdWq7sxMUniGGq4LcxdbROi5kdCuX4kf6ErQ54AHH5qvGCbNZpx8/J
fPHeOrIkUsuqTa3OTvoxj8wH0brm1/eg9eBU5y1IHFygLHxnN4RQzwrijfTw+RlYXMVf43SEPUOi
ssokOZmCGOzIeF1eSYP5/rmJxVgcex4wRrAOGGfdEMnYRxB6xA3GdwpEkzf1+B3JuR0Pitt00+l+
pq8cuMWjDUIFCw7bAi0j30VHoYik99LINLzeMqAFpGEOaWPdq0YEHsPodmV4fIrEC9rkhGoylLPA
6SYc7rSlSdpRDK9EILdPo7QJVXVqnrrKopuJFJWvz2b+w+gSZZc6nXMn4QBftFJXfl/5kqVbEUhr
PJktPHpU8d0sp7qTEsPGLQVs6nRpvxrPGykYYjQwoxO1cu0DtpKvQqS4XHE9S9sIQCYZNzJkKwAl
OJ1vDDKvYgpXaltT+kjjPL52etNeWVU+k8JMA3uLZCAI15BuPcu2NEgGKqYKIMGoRDfKRNtv0xy3
PxLoIGegEQCpRaekCdg3QeBk+MyQ6GZlirlXEz8BXg+BB24MwFCExSZz0ZYxALkBZLg2xQTKa9kO
YhJdqWD5KafcZ9CygIDypmV1mBrWHXS2w8+/YWGVFaSa4ZqQFeUNW6dzTbvSMouUZ0UZpOnTfgIj
dVVfTVZ8SPPmgJ7ytUbnBZ97YpGv/tFp6mYlNge9QTZUeoYYr9tmd3W8RnCwNizhyDK1qLKoxrDS
DG6OkO96ymI3Ux97GwQZTblqcMFHoDCCrDIeEIDAiBWSUUtApmqUgG5PKQvq3hkuNKpKtybQ3V6d
0jV13aVZBEQCAAae7D2DcpelmukNjyHLSboGeO+psXEUmwyy7Z9vkEVDqGFb4KAHK5y4RxMMxRh6
GFKlobhDlyc9TJFUVa6uz/XKgVg4+EiR8QNho7MHzvZ0a2gZ8lUQY4cOqhy1bl8DGFHC0seA/udE
9KT91z/w+7eqnpo0Tjrht/+6TN8aEF/+6P7B/9q//9jpX/rXdf1e3nfN+3t3+VqLf/LkL+Lf/9O+
/9q9nvwmKDvwWt3278109972RfdhBPIs/E/+7g//9v7xrzxM9fs//3irIPrO/7U4rco//vzR7vs/
/0A55Wht+b//5w+vXgn+3v379Ja8F8V7e/aX3l/b7p9/GObfuRYRQtiPugzAKn/8bXznP9HxEw4f
AXcHjzoVniyGwniX/PMPSfs7KioaelGQ4MV/ZB2rhiLmx88U+e9AJ6Jo6EC7QeMy0H/83/BvfjrC
nyuzrFajne4PbAgUbhyEvgoIfaDfIb5PujRLdY0Q8OvIz9Bnuy4jMm8ISx4U4nwF76R1iUf3ozwT
E7VwCiX33vkqW2BPmUp6YTFgTsdK3eE2P9iFdiujMfqqbKPLJmo9pb6zJgtqHaBegWYz+Zra0y6i
1YYx+X7Wpa8K65/zLNnWFrlOVPybmZo/NdC0OVqSP8d8rMgjFFPQBG4rwM8h5MaZk7EcgueasiYu
egmtpXafB52c3fSs204qtOCRaYnjYqcrjtsa+hfEmj5V1x6nH4qEv+4kbl9H1xkEpRH2LyCbs7kx
azKmsWd0XeOyqLovjXxXSdVV7sS7uFD33ZhtBsO40KGfXmnZXoMwjD2aYV0ZX2ihHpweEx4rHmTo
H+K4PqjFLin7sCD5a1YmXxuO3q/79jKyph9tWwTTBJk0h77oprOhEbuKIUvpQlo4MJPpK8Wt1CQ/
Pp/kj9jldJCQCVexLbmaCF79wsWbQikUzZ1IbagN3QLX9sqoErutWUc+Ha34BUwAUKSHZlXMZn8m
STiD47kfHipT9ufR8Asa9rrkgQdsC6FjsJtLNXaNPbhkhpZSomeeY8h4SNRenuUl4OhXqTa9QNM+
pLW1iezbmr4U6XcVWZbPR3Ya1PDVs/l9AMEQ3jloiTSyeaNkqVJiYMWYXdYTWvScNMxtw6+0zlML
2Qf/2YVWDCsN2Kdv7Z9mNZxLrtKAMFm8/cy6yHB3dLlnZvvBeFKhnMGyeUPtx95pfOKsReQGR/QL
Cwi6gX8bFOEBFS5w2WxgsOkNXzW7t1LtQ83+1tHkfSLDTs0rr2ADHjyxsdX7y4FQy6NlfKswiQZd
BKFRooDZbvQjI3WJjEAWXoGmCbSMq+9IhNdumxLIbnUbOoJJLc9cQzHcGPkaxa4DMuWPsoMgotH6
m3l6yap6bzvjpqbjDZUQsxGooTMoMqkS14bWQ2MwXous/4YK83WtVKGc2q5OW98oTD+S2IoTOQ1G
zpZDEwJo9Gy3eDxhdlhxoQ5f1L7YmZMedv1aPvE0ODg3xAPco1gOlfQo1ycYksk3JDp9Z67dxkxW
InXR7fNNDfIbnFVANq0zEKNV2FWXIV3oRQraLPCcrZy1ZxcPc8X9BAI7IOk1gys3CTM2xVU1pjbB
KxlFiXrYOzVIaeY73Z18uwsqe/8bVZ7FYRkovVqIGXFmhWiniYCidXLY5EQ4UQmiwNab8mDYSrkL
LpwOOlWeVLtra3YaGv9cM/g+ZNnwlj3vZp0h19xOCWYzHWY3JdoXYH/9Tm42HXHCJl8pFghgW27u
AxipcXAkwDXiKPPaAaXkJINiB73MxqbckFDdFbzku5F2dKWFS8h/nFvjjupoQwLpWsdDBWsKe7YZ
NqMFooTh1jSv0ia6NK1HyUGzsP69KQBiU/tNZliXRDcOljNtKelTNzUVb26kQ5mU289d8/lZOZ0I
4c5xbIgBaz0+TaovEdp4vQJxlTU6oPOTf2wEOdbT8cdDJ9GR8dlGnyKDcKACHLehfi3Rw/f5cFYW
FgTKgqk8bhFKwJQxIQrp2mh0pdJ61Mw5YON3i32d4oMVUd9OwJcxNvddWmz+y08Q3I8eyU03q3y0
oApNZvlRb1O3m7GtpZ2UHzSneqqTW9ncT93oNvXdink+wlOngckGwtiy0SJ5/gbL295ItBnmC+gJ
GocMnehc2lkLhvc13IsApPhzYx/ZEoYa21XRWkiHePal8pZfEVQVI+qiGcfXLjXL5Sx6o69edLlr
vetQPVnjWD/3Gqdj5Q706GDRtBnN3ID9jD+gIRISzKR1S1t9tIbKS4s1LIxQA/9zwCpy6ehvB3hK
DNGGqNMpqJjALh2gvxc08jdoJ/bLrRZCQ3Tb78ztenetgDqEUZwYQ7F5YxBCQzxcTkdZl61Vgo88
9ZwxD0vCvpmdflOU9UsHSLc3atnjVEkuS5373p5Ld5hwjQNdw7xcGi+Leg1Zfj4JCObwtkLGWEab
xlnmcUwUlUXWnHhRVdxlFoCQdsF8bQQh+5jspabamjbdyEodJml9KEsSthVoqtCzm+aGD3X3FW/+
AQo62fIOKI4NvBFA1w6AmZgUbMlopnhYJ56FXia9r6mrGYpvMjBlWbU3RNq2BXkddBzdjhA/TctN
I9+hq8MdCmM7SGhAsh3PIuADlTNXG5r9UDShlSq7iI3XRZ/ep5A+yGUn/Pyonu1efDZeNXha4TkK
wI/gqyY7V4AVSRLIY+iuPnxBZ1kk+Wr8qJV/2Sk4SMcASQnXx0lDxNiLSoZJWyuOvYH1V3NahCC9
9pqB3hjOF6dJbhiI7pOsCg1o38ikCT4fqHF2y8A8djGKd4aOrKaI6kppUqgKBANAXWUcupSgdIP3
SUHSW2SLvU7Sr6ra2KStDDBJBYKrrgJ4rvMUqnpjrgd4w3tdJD1SzfZL7bUovrQMXSN4II+O7oKl
v3czGd0jpeUqzbY14ht7Nnyzly7bsvchjOiS4iWTv0bWo2IRt3Ce1ewtVZiHhK5nU9wTTTgYtgul
w82goSXmUdLxysrDLLbA33o9VvpDwi4la3DbifnFhD8LTNdaQeYs9MIsIfACDQL4e5FrF/ZDE0dy
Wsm95EbR5Ovl7NvGi9rXh3xS/YoVvs1uerXy06w5gNbMRU0AFH7GRV+uQaaEcgb3OKdfIvh1UBOq
PenxJbx1WRvcxOtDziUwoBcRKlld+NdvEsGi4MkdNqhx28IiD8jK1G9NV2dgdPHMp3oDNpVdudWv
pVv2lB36Zo9i/7pS13mYxr+Bb1QUVWxesjr1s3OMBowCOAQIDmUIRNXUV6TYzaXCdwzcaPJNlF0r
0eOsplcZ0R9A+hkWLQnQX3FP5PfEijadCqImm4Sm9NfqAh8rglQVfJwGRneUP4QVgVRDCWJpR3K7
WNrNc3+VWeCxzpJHw4T6eD1eG3XvqR1bOblnkRsUYx1QHPBXLWdg5y7s6IJN7CwecMVKrlVpXqJl
LumAQkBXnhOvPNYXXATq+0hRa7INpQgRCN0ORVkOBJaS6T4dR1+XRzfXxhUrSzsbiHLOuglVTQd5
3dMBTVUVV3rjxGjskVtQgESvEfiFh5cqtVFEziovarvX3LEDpakPZJyvta54aYi80nQu0Fjw9cS9
ia/Q8LDBlSUmlRPDnkgt8SiNOQ9pia5HbV86SViZky+1mTf1wPDp9abJLV9HtnmY72j9PrWPfYq+
3LJP9mi3wkseVE+gaHVndNGpGnko+iLU2YwNGD9+7sMXZu70i4VHTD4prGXwUB8Pw+FC96BKCu74
bb5LtqPk/wZG9ix/I8yR8DYZwOeVUlS7Pixiz41PiltfDwfdVd+kEDSwmy40NzL+v0aksDZYU3ix
EKPXAeeGaa7ahzwsGPnDKmy2g0d3RWBGvrayIYQmjz83BOf60ICHg6iw4ACpZYFBYUKQ18WGVyBO
GmriTSBXoMlDrO0y9VualxtrYAej7W+gJwIiq+E1SmkIbOhL6TRXOpSGh1Xc4AeM9DS4wrqj8Amv
A3qzs4M51XXSpVaUII5i2JpI807aBTNzf2K9X8qDP2V0i47Jm1waNlGi+gWoq+Ox8FkKTYjJvjW0
axMYbtV5qvTE09TO1duHWQqNrvJMKxyzyS8sK+jj6DmzKjdWlU1kjNsmkXdFEvmmNl03GqjbszsG
cVOzrPy2uUvHH5/v73P/A8ibxY8kcKa4gIUVt2YZcFoyp4gF+50EakETdEeodK9kjZZ2Fr9coEEF
IjW4AMEBabmOXDbVIM6aunao+PX1DF5B5tXmn62+6+H6eZyJxyDyVFCsQYR8pn0llaWpRTNMToXq
MrXZFkwOSTO5TGEXqLEf6nb0c7D1RnHim0PvalR2mSVtmBYhRK5iN6pjH9zWfsoQC5TERxljP8tQ
YZa+qAo0mKurwbhm1hOzEVWat5aeXWZtHxpK+tzV9mWdFfuiK67b0dqVhhFE8uQCfu9X4Iwb9ANe
DLuKzGEaZcSdwKvQdAp8f3oYUgnifLlfqCSMJdWt0vaLLrdvY2VvzPRH238xO3Or2tSf1cmn83Dh
sPR7ZUduKUG0CWD2dkb5uNMgF9yULvBJt42uvHcZuUGpaNNEkYuHQ2iBKI4k8m0lDbh23sBr5jVg
YG9wv6tOtc24bwWzqz4rDxDXvutyw9MB57CaeRsZuEna65qoN7MtvRAkeJPeDpL4CZIsd5apbVQJ
ei94FEeKtZ3rG7OFYrSaXYIwwDPxZs2LynXKErH4G3pkoJ2CWanbi6IBn1tdX0OS0hkMSN6CCB9M
XLlVepSpQZU4GHLsl8o3poQZOkwi44UN4B5smtfRUa8Bavymx/lVbSMALszJI87Ye1aJlj9VuupM
6cYEVnJMyXMe2Q/yfClN+dbJ1b0aVyMi3+5yaCe/N0GGQqBZ06C8qiNlXmuBkVevUc/8QY8vExPF
iEYC5pzp4Qx2fnlVuO2sdMCFX5ATRJsG70Axecx8FICoVo52Xx3ep9jFkE/l2mnJtlmNP5eO5Ykd
4VhaKCXpTeMkeNiPAQ93c901fTyhH3h79viNffnc3Sz5e8RToHYCh5SMao8Q7EM8pKgSyUqgiDIG
wFJ4demmQGR74NDBVKsQKhy3Gop+nmz9Rt/Zwt0K8yhoo6SNt6clxJO1qvdjLxmwZQzwCfpFFZm1
N+GW1XLTRxI2hah7s/LCESgkPy65E6vCJWcB/Uh7UA947AUqIfnV9NSHw0HC5do9I5wNcHCDxgNB
5y5SXMUDlex9Ga7x26kL/vDkK4Q9leI2m7MZX6GGURg3rrrvtxTLnm4T9KZ1h3Q/PNMCmavpgkAa
1AetX5iF+YZ+430V0kq+8PzVxwPrXysh7LyKNaSKI3wNmqy8vJH8evUOX8jYnNrgYf7RKZJriM8C
IYJkkafvVezuNJC8eVtveXdDvW8ei3Dt2vnAnwlxA5BwPFGGdIMBxrZTm9RsJjZKOLnENLwRta2i
b0OzUEEO53jGcF/EmT+Vh6a7TyLiT3m3zci3REeTZQV+xdi+lJ2gs0HIYD3T0gnb6Zs9BwmE6mQd
2qHx6DKndQvD2lbU8HpVDiXSOP4goWHSGqBI3gJf275oWhLm7F4jiDqS9m7S3vQpdhUgfAoQB2SI
8Z0nA4miev6qoz6oZN8NFB3qTA815UElu1G+QEca9eReuU+q3gNQ11VrZ1/pxVZNoHSTVpdDwdx+
/AFF8gd7ttZSNwuByfE8iuBJvc8GANkl7ii0t26nbaMv1AreTJf7QSSOyLffIGM5SyJzt/tr8UTM
pB3n7dDoHxtG9rLv9QYyIRd0N9yuh/kqdzXiRsGDFvwECnKbKMecbpTRiaZRtREaDhttIz33wezL
j2xr1hDpzDY86WA0cAYNcKPvqV94+qXzsOaOl64ZpFeRZUXwBy4x4YC03ThQw8A3TGRbNcmLncaQ
SuoDa872if1AbcW3Rm37H9wBJm4AzsKER6nYwSXppa1INWaZyQoyHrGvVfMjwhkAp1UQb+bfDXUH
2IOb6Bo6gnqPmdFGidQNIMm+LfU4BeR2tCo/z8nzyqcteaWjTxObvToy1W3Z2fw+ZP4M0Pg2v3R4
Or+Cx0C/ROkmdLUIKPQo/bwfjq0Kl2I+g5CqLbDXkwsznC/aW7Y1rmz0e7s/e9znd/TT4ZiuIa7P
y0bY77zyCGkc8A8hAXG6B2kCyHWlIkTm+F059uKv+o53gPYPDeI7z1kj++EX3dmeBxEpwEOcKffj
TBw5ZGzDCPJyPHuPKitKrMg8u7xO04NZPH6rw2qtBLnkRRBToK0WrGw6pOJPB9ha5jiwDgblCRbl
J7w/fCsCc2bzg5Ml52/lPt5Uaxt8zapw05KOyXXGKtRndqAtkNBJl/uVV0I/3o0f5sB67TlDvAY8
08pzeim/wutfnFwF2CXIVJ6Ol5R6U1gFahTmbXnDZaBnH2/Pg6Xv1ACXX8D3E1cJnUERmjZB+9B5
CZqHQtwTKydpyb0BewnqFQ2AAbQcn34Jmt8qAPCwtWTbQFZ72BaAcBTl9WzsCYk2ExI/BStcBZkb
M2WhLZHd/3J2HkuRY1EafiJFyJutTDpISLzZKKiCkvdeTz+fmEVDkkHGTC86qqu6uNLVNcf85vcn
OHW2fX2Ao48gRIrYV3oeOVnzh9qDm2iNB5htncqFHdUc7IVld4Xl/j7qqU//ddTlz7+s8LD3rbbG
VsfJ1J0fXjXGOqrPLGrt1CEFjVtbMGFk7MdskNZASDEIRhSuadWQz5golQr+377ZW/1H6RfruJY3
rdy69bL0JmOTKOV91v1rR82d1clJQt/D1NI15HzbK38beas0wVboGluu7nslciLt0uDnipNwSIXK
buYnszWJDP7OkmILunA/+5TEweyExY2VPGtNa2fIWInSVRBEDs0OqKr9di5le4pCL481r9Mx0jaG
wDby+sIve68psItq2l1Nav37Fzh5qC19BPo9sOvUH76ZqJZlsd7976EGcnVfOL0t3XxKurrKy++j
nfwWlDKp3xpL9+Lo6KbB1Uhyx4ab539ytY/ovv8+wMkUjeIFoHiRFh/SNd9XVNWHiNMZIm3HV7IT
i65A6CK+23o0bhzEOULv3LVwIkmiaSURndM2W5wgvo8I4LQco5L1pfuH1J/tfNDsurmQymxLZ3XE
6/fMK54IuxgQ4ztUOUxoW0dnhTC2YOIxrnF69WPKA1dWDrOPWmwmO5WGmvxQwLDLb+pJXPVRd+ac
OPEFvw1+NL96P+pRqbBc9OQuHLjlaZWdeb8TZ6EFDB3hLFiNeMYevZ+oRrFg6mS4C6CpsY2L6kFw
/iq7eld/nJMYPnEAge/V6edo8JuQyP/+8do886NBq0LHLBpbH17iLnIKrXbOvNLJYRZsLNricPCP
131jpgjhZjmz1hO4xblP8XaJ2CjJRM1OmXJbz+ptrRkeXmY7Y648CeL1gDRqaMreJFX3vz/Qz+fB
aptJVlTQlnRajyKZpoxE39coZIgo6LXX3XxndefS+OXy/B69fB/jKGIfS7CWuhVywq3HVXKV5vDl
kXBw06tDf2E4vTesRq9fixvhPrs+57H5c1Mug2OlLMpL8HTcSy5GuZC7isqFpI826nNrBZ/0GUVW
UxtdKxluQjF/+H1OT8Sly5gg0InU0Jk65qPkQeircIKJluhOjvfVle7kd+ZL7ApORttt5V+gvSQJ
9jnxpVMfk54Yb0oAYWnHQmd5k1lFn/CuE0heM/jX+ygmBqn3++v93Ph4+NDyJS4E2oI64fedkkxt
300ab1dS/gmkD1C55zb+kj8dr5ivQxytmNLqBjk0WZWLQYok7FXksENAq6R3o2PaaXkRYD4JU+5c
sefErcHLUXA3kXQSwYYcZXbh0GOfJS8j78x1stGe2taW7xZJfsAQHwIiJOfe9cTuABwjAkkhh0Z7
dvmoXyKfEjWAUgrI6lq3d8ettCkvpsVw9sY/891OTKoiElUuuEn6s8bRCReC2laSkqRVLmK7yK4a
SOECijymdmbDLwvg6OsxEIBQkx0HFeZogWCapbfzwEBR2roWzT7DjzyJ9CGWdDcez4ogLw/+23hH
q0UvuIqbmmUvtPEqL8eNYEjOKJSrIMqdvJkfNBjaFvCPbDqEZY0a5LBSaZrGifo0D7mtxTh3F9pt
ovRPsqn8v6b9v9k4mna96ZOilHm6YRJoNNxXwK1k4Xoybn7floB8f84D5lqIwZKcwnVWluv0y0oa
uyAKp2LZmJO8EaTW7QKY70PylgEOyRBQHvEaFfy9lObvbdtu226w0/aumttVogq2Kv4jetlaM3go
Y3YtM7frJIVnPtuZxS7oTduYUzo83SGYA6cJCmdsLv3JXFdJdhkPimMY61LbW6XvSFZ1YeayM8UA
McLsOjXja27Fy14qnKbrd6WGKK+k7XLtmsWyzjLaSFGWvYaj7sU5Fg3GgiB+aIFj15XuNGGy0rV+
VfrCddPTikmK1Imt6lITwwerzG9S/76irGZU4R9ZzrHvycttpVg3Zv836tI7NbufuHZmy1gn4bxu
6A+OdHESK10XgGZnTrBSHXeVMdilQLmQllAc6XTVs02a3CRJi6yw4ubFlrh1LahRZ4tVYAdaY0+k
G1tZz2/jqFwLygRGHeJ3MayEeMToD4drsG2CJL+KVror0WSqh3UbHrCk2M3F+DgHumuq931Lvyn1
rxPDd+dcdIcMwX+YGDW6CSUojRx8kRWIW0XYaWbwmBOiSPwNzb8qBG2bS4cUbKiWoIkkHYyhd2u1
dX1duhTbzmviYYd7MFSAwsvz2C5NNPkQbwpiAVHtYNNFlR0ArM+FemuJ2cUk+05v3fWtfxOYb52J
Vr+81v3mT9TX+7G91eRDO/zFZfKxVi4RcD1o6cus1J5l+Z2tgs9KM8J5gBmCvoF2vymtcM9v6eDF
eETdmaXJbi3xKtHLdVzeSVCcpqB2tPRB1j2AZ7YZItCO0FJHRjVa15NoulJa2UJj2DGZkJhcQcQx
32SEQpUidvpIs0P/Dprvvg2idTtwVOvDZam8oWVqh2XpqNKF1ZpOOLSfE9kqB1O/6XPOg2zblW8C
CGOxpmOZ+qukuPSB/+f+H7D6NBVzu0j1rTjLTpY8BzWyFfODVTwo5aJVWpOmTXaofGhsDTMpD2pG
xR/BcDeN5edCXumttJPB+BgR66qMbN+w3LoVLruAggYHTyG8DvpblMqrPBguAsFfpwMwtskH/wuY
qrsQxmZbsX+7DHN21lISumLFsjBNp9Hfw4LNVCMtWT+Jar4rBms1J8GNBRKxq26sWlj3fUpL6DXz
zZXsJ1AOuk02WPagYeI8hf8ys7gO4uQ2aMTbQM9QTOkfhCG0zfkQaE+SrniK4t/6fic5jdQ7oaG7
Wdo4IlV1q+pWpdKuCzPczc1bSwfcmLTrohWcvHps0ntTqllyD1mYecPCBRiWGjuZkeIaWsv1oz0s
X/7zAUcIEXQsC92wadu6mgmM38/3oliv/RnthDzYD0FxJU+61xsoqNBJTlhM5Zhd9EawNdu9wZk/
iv9GH1S+PtyWVb2N6cXIbb+tUeWNiLVSo0JuOKB7uu/6bDXlrV3P9ZUsRUAnRidAICQMEk+QQC1M
mdPP/SqUxFVbzU6jgGGLdc9U/ww1hhxi76A7t+1l1S6Hl3StFXswgSNN8M7YaUH1GkvUHGkzD+Vj
2Op2TqUgnAAaJw/ZZG0VK/cyOd/lgXBhttgq+Cimj6aXVoM9JffBfCnnL2lWXs5S7ARi+hBo/j43
8xutv1Xaa39q7QZvOhlUUlEhvKbGdo/U1GiSIQ2qVytRA+dncCMlX8nGvxzAYliIbmPRJLQCYmAE
1JK7iXMOYPBlqaq7pFKc0TftmgJT2qE1bUb7XM3tyZB3of4isHSyxNoF/MBQ3DXoqoR99DFLMlMW
bavgPqDOqxjXnOJwxVhf83Uyqo5SRC99Yh5MP7yMptCdFSyLZ8kdzL8SJq5q0l40YmjPCLZXZmhn
fnUr5dSNjfSSqqsr8uc+ibOiIWyHKXYj6Ife8KkNyV6Yvytm+2cYdNhvb0NLX6O6kZAIXzhsLeCA
iW8mN+zkSXMsYXBnodm0irKK4he1l7azlq16tPLMVoQAh/cEh0ko+LseuQB7FIxV7P9rTWhzIZ3W
YbBR+0IpCj572qwnsfPIzTqFNxOaPS/sNuO0tTR6zlrqWQ3qAoXkZcKfQk4dv5besr6QyfXwGppR
nVUfs6lmBUDXQv8kqxZQ173hW04QTE7ZJ1djDXdnYmHrtBXC8H4QloUxb4ZS3Cu1b5tgWsxyuEzK
2TVwMe7w1oOV1yQ+ja35TPjyk8tJuWwRVqWZDgCBkvf3qAIB1bQASRtiL/2miHd6/ihDUGgyTmLr
0jQ0V8AjXcf+pI7PVWVPhsZUotB4Ao9M5Pp9aCzjyinrFiRKtcrCRVO7hLKacKj1VermgnanKsKm
woXAGVTd1jjE5THfqr34IFTioZCjh9S6UvXEsZAREcvAi6Xn36OuE1UzpgfNgQUjCGzms3H/JeiK
QDoqQEaoG8Qbf11SZIILBSZmTZEWh+fz0IPTk/LfgEfxZCgBO4h84klzH912a+G2W/WP6ua8ivUJ
gCuvpi7iFYDMDOmTyfzl1eYiFyqo0lhl1RARs1uluQecJcg7I9TgJKL332hPZXPfSYOdFX/lCcZo
Z13oI0pQ0SoAV58nAfDYVD8T6n4y2X5E/F+ebImEvzxZMTVJrC6pTJM/AeJ3xPKyBc+vlZVjaLcq
V/coS3Zeo3uhoh7TIfxj7EfroWdvaiOOi9rfUH7u5dQGU2mHrch1rtNwOEzFbYxyj9VdGUVoT9Zt
w+9LACzA2jm9DDFHmCECTWtLQBiyM10lBOQqgI0aZkTIbg1fd8ZodP32rYnZjiGsNCA7hfYaia9N
+F4GF3pg8ERrnYqnJd9UhmQzxbZMpJQKh7i7nrJXGWLbmWV6ctUsOsU6+i+LuM73GcuspC2akoZO
GKPeM/ZrpKkf5yy5bKc/Vlzdmv5wPyadQ1P85czQJ+oFLKP/hj46QCaVegiY9NDJp7usKLwhIVPr
xufWuInUf4I62NCPnT6uCTBy16xQj+trJvrsHJx8EJq26JWRZ5MkfZ+D2JiV2ByoObeFeCHFwsEc
yq1uHUJlo0XWCmaHPdWD3WsG1ZNecDVw9WkLdSc+p+H4Od0/FvCXRzk62SpzLiQt5XNIEPpyqkFN
UqCsXNxGBnqLtOnhkG86tVmrKrb0aXXTKs0erj/07tpRQ2utyat40rwB9Wc/bC+tGOjV1F6q8+3v
X+9kLo9AEeUegD+acvSg3cQ+D3yOtzZ/Ea1n1a9tMYdXTLABFs39fbDP0tGPaVl0EcC3SNRHjzL5
WbA0Ne2ZltZtkX+u6fGjpmUr6Fk57aZJVhx7klPeYsBGA/TMTXeiCWgAXEexgNIPRM9jrKU5gZsY
G0Yvw9spZXsGyqEB6F2V8EpU0HbTU4S0n4CSQPhQAe0zTe5nLuEernwiYS0til6tiu4UXklDcp/N
lkNyfRU1e7y9z9SNTiT7PCxX4NLaAAh8tKuSOQqtVlzaG4IIAkywBU10E+WcrOCpghiSeRCgwB3I
4CqOrhsT6T59LieKOeETKs6rOYcyk0+7whhehqG2I7HdJkFht1V7rYhtaasyWoqRdGZpnNq7S28K
HSewD7Snvu9dJSozLcv5Nmm3LSTdTuSzpfllxo4X3+LPKKIZSB3luGrbNZzhtUo3ZVyFzRaM3boZ
nBSxyH+Lj1FNjrA6B+Y6Pbtfxjx6rU4OIy2PaRktxT/JxYZTosneeuBX7P6BnPRcT+VUEXCRpsEX
ChQJ/kHf57HkWbq4WgbsVS8Fa2uV9B8FpxLPNuBOrNBvpdSjS1pmhwP0pJRaf0IWw/dhHd+VLYKg
9mIPK7tMqaU556jhJ9Bri/OGuVDliMioUn9/xVaa41QaaGAPToQk58ZcL+XjimpVZpO55V7r6E+B
a72fObyWw+l4/QBH0jjWoYsYx62dwIgyRIW65Vsa9gLSkCkQoJkb3SSVLV2RhuMz2l/Vji555hlO
o37inGZj4QtA/Z9HOK4i14JZSyQAAUqUpq3EF3LW3ccxZ1j1XBjCRZaBSBbL6lIPwhvBoCLU5ldW
oT9Z/kczSbtgJPfWBztOH3pF3wo6CqaF6nQN+BIU3KzSEUISqgUFraCJkWMu5vbph1K1TqYEtpC1
ZKrGCgvWXRwGF5k67pt0dMREsZPABM3RYJlUpf+MSLgNJfzBGnBb4uBVmYVu2IFqdNm+mHn4kBbT
E4J7nd13yIVqE/9bZ9i9ILoWfIGYNC0r9oOU2w3Kntn4kAEMlRv/Osd2sSWZG9PH3z/rZ9X06LMu
2QcHIP9m2xztGHPxu590GUbBKAJDNVZTsjOECiQs3h1p6mp6a5sYodIMyaYbrcT8GAgQqA0KS4q9
0Pi1MKbjlNtGWe0CEnNxjL1OkVaJ+aZK3cosSO0tcZ2K5l8fAHpRSc5gmO7v73GqKUVTAwUDBLd4
l2MNA2OYu0ys6sABYnOhWVGK+M90qccH5NG2QibZSp2uBKJosdGudHF4mmLF9cnJY5kq6SDcDQiC
nnmmnw1sjlmDeIwuEmqIPxK8xJwbueTIbdTdWCDXU2qXY4cJsdLi0CiR5g+v3E12qqbbMgnOTcnP
E99EpZBhqZcTE/7oDUZYvEZtKlAISe8La4bRmz0oBtFwal5AZrue5fu6G0CEWldCbF5UCiwM9rlz
ZhqW4PvrEuOjgLFa+NHkkGBTjpZYmtbWPJcUnfvwAaCxXZgqMc+Nac3uKHpF7QxEI4F+KwT/6Kuc
CSSOjy0GByFBKPHZ8/qhl5sEuVybM4ML0rsqj06VGXY23Gnzmz+p1+hp/R8jyuPxlsn4kruNcpkq
qC5QYbeabQZwusre0ojsnfIrm/7M2y0X6NHUfnu7o6ktJAEKbs9oRnzrhxB94zMD/Dgfjt9neYIv
7+OXudm2EiMEicLBpsW3w2Q9i1CYqNMcQt2607LeM5XyubTEVTAe4qLxahrd8WzPWvc6SeqVHz5J
nej0Qr2S22idB6gi9G/a+HcQbybaGb6euU3VuZaSrqZactK5s3P8ArL6zNschwfHL3N0Z+s1ssZ9
ysso0mVs3k7DzVx8UDP7fcGfHGVh6yHQhaXMMejAghbTx0uTRaFvQLJq6+YDrBO3lM+4mZ1c218G
OsonAghIo0XnkUJECmb8viqDbdZLthkNFN6AY/tnbosltvix3L4MeBR7mK06TLy0b3d0Whq/dBSt
9PowcCzqkrHcwc6YVxJmd79P6Kn3JHCFoQp+BX2Ao88m+Fk/pq0OOL++NgTxUoSxVUmPFqJNeW7R
NjM3vw/4oyq4LBTODMoJ2LzQt15O9i+rPhH8IitKFZwc8mGVXmAv9a5KKajFcFNYj5FORbz4F1uT
E3T13zODn5rlr4PL3wdviiEfAgG2mbqOVUfeDandvC2uvvF15pTeuqKgvlWcbgn0yvW5WOtH0P75
7qgsLQgBQLLHqh5KHU5yrck+aizxLZEN5uNV/ay2j2UUe+3Yu6Gi7WqxVuwsnm+mMnyJovYi1osz
7ORT02Ay/4i/khAhtvt9GvS58H25in1aPOhYVMEqqFWoZtNmSHqniOKbepA8K0lWv0//id3LqNSD
lylYlNK+D5v2bZz4jWpRcJC9uB9dXTzoPUU4OTlzQZvLh/y2nSgcfRIRLSJbFtpR9SHvy7bB4Na0
cUnY91m8BzL5LMXKRxAjri11VAHqwHxHxs6mY3Q9d/5dMXYD5M9MdSx64U47l3s5fZtVKktBfKVI
jbL243DpHmsAcIrsdUTUoZBx8hGo8nEm9aX22uYywVzmCoZ8JSlLxwwT2aqc10OR2sP0UCT9Lpvj
h2iKL2eQXLY5gPcz0olqjCEuZs8O/RMU13K7DRUnkef9oEaJO2j5xsowz0lFp/IF4lqcTC1j03ZU
vOr61Zc7ryspj8WcHrPv4bfjBpLlGuUj0m77rK7f9dC6TeRHLcKfO6DUbM2bqS7opiBwWPfVrjVo
spgQ0hPrApjOJoN6awnjGvsuz0ed1wKu/vt6+CE4Q9VkcaCWNfXzn2NAUK1D4YUKTAYByqmlJz4H
DyhRRwS/5fXgf+g5Vun1vVrJgAfAtkjc/R3G6RPMyd8fZTnnvq+X709ydN7rueW3QAZh4pYfaYKK
oaXQiDtzxv88+47e92jfAedAHREkgB0jmST8CTzL0a/1VbsPz1uFHUfIn3O7COQDRUJP5EdSOfdN
KOV0RpcCwXAF+XeNnhvyTPXDOQTkz3Ntea8vYx0dq2qX1JIJ5AJRjXklO4qbeBl8uwjjtXTTPoRn
YEInP9aX4Y7OETMFZh5nDKemGFlltJLfxeKcvNbn1Xe8JEh7ANSD+IbRfPyxRLzIEgoFdhwKntYN
gav6xZ9sCuLNpGsekj62GDeeVlPfX7asrh1GgXrqPxb8BVJBi06CRNNJeUzDQrOpc69nRd90GTSP
ttkHlMDC3HQ665z+4XFGv3x5yEXIu2CDR+Hr6E7XFLOJIT/y4B2tDPMv3lqQ/eV1NLR79dxVIp8a
jaoB1FLwighHHX8MUR3MtudjzFFbe+rYrgeLrs700GfKapxx2MacIcA/VwUM7+f5xRSyteT7oUnX
Y730De4lgPBlAtEMadRKCL1MeoxxI/CF18hCYL1VNrne7Wap/7+yY5aZAugNHBGNqZ81ajOOgBNU
qmE3XoL/zPsiKKa7yRaDAhcsRb02vd+PmR83IAPCIAC3zv0EG/PoWiKKFKapmQ1b7N4sBWkdxu5U
4KWEO7+PpJ4b6uhEs8JhlCxEfWGjG5dGKq5qSjJq9J7GryIMMHR8VYWkIc72w+JLE/OhAiA4urBC
U8FW44MRCocqU2yKq/SSX31V2Q4qLoogB0Qjc+YOc4x2Mce8kIpDbDYXqWR4AfKwQZpfzJXqLL+u
8tuw+FONCEiqqt0BHCyovkBFKLv4L2SRp3m23sSmBqTzcmYCfpzoKgB3cLs4T7KFP8+sL3FmNw26
2nalahf9JdAOsqDhzBSfOoa+fsyjA6I3WmM0dGZ4DN+y8cYEiFM8//4SP0qSywr9Moa5dOe+vAV2
2nqVaYwRbztwpUhUXSx9YtXO33BAcUQY2+fKoKdfa2lkLOpEPySY52xMc2RNDbuUDl2xGAAgj/F+
5r1+ZNef7/XfIMvq/fJeCrCzplMYBEXZVWE5GQZhYr9FQtcG5TV7seUNG6M7s/1+kOH/dzr/G/Zo
/01CNippwv4b/7Z/qZcETygReNGOehtgNvQWsK9eBQdALQ/T5tzm/6Fi+Dm6qsGOg1xBAnCU+lDM
UpQp+3xpc914FNKyN7pUi0tp8jBfUUHZRveKU6wUByzK3tj+Pumn5pwMBBtWipE/Le7Aag1jFcDy
H6pLa4LFNKn/jx3xdYSjr5obbYNjGNOrDRY6ffIaWOA6t7L/a3LO4jEWM2YT8CRN2aN59KU+MBV5
2RSqvElq5T6qcncIfXQCRUeeh/vEuP996j7zhe/BAPEN9QbCgEVb+rjwgG+Y7KfhhAZyQD7eAy2x
I1NMXaW1KNHUb7mQPSLf/xAZ9B5VjXpyPeZ0Vi3xMpHf5XzcNNkMzA91wJ4Szei3QGDTDcDAwTH6
6to0HqMQlK95lyngq6QgW2O4sE+M+Fmvn6MhPkxCdSH5jbs0bstMeDDlcN0Lqmf6xpmWwA/1hMUh
jQXKAFi+LnfV982pVpaV6glqT9qdvsa9UtnEK4B7tdOgoLBCOATBgkWtQtiqtyAPnMq7AKrt/j7l
P5qqn09hEFfA4uGBjuMvec7LOTC4NcpAtSP1phiJXkNo/Wq9CuPUC4FbxvNBBmPbTOBHk9uUbmIQ
le6Q5GvsIZw6NxxZ/ND7+pqJG+HlWOroyKPhLuXY3x/3xEnNpP33uMe6PjNC9fWCaedEWxahU7+I
DzOu3d0qf+suy9vuTm2cc1v6U+n7aF0Sd9GPQ61N/2njoqjJ3DQtk6QC7PPDeC0NzVOrFm6Qu4mu
caQF67E7lBqmR8K1nGe2CQWw05wgfRARfQckpgPCMUQkE8dHOacV0T8P018ZWRJTSZ05fcoI63Ir
sftFRWb6+H3aTkTZnHrosCnEx6SBx82FWDcnoJm8gNGNe0WobVI+sfyAYgDkdj8hiROLt9F4Vxvv
ejatTBO1bR2Kb5R6CcgtlGFWRiDZUQE3MqblOo0oXF5lID2HinUKxPf3Bz75nb8+8FFcBWod0e9I
UYkZRxqvkRc8YJizMKolB5ykM100T/KZHXli0O/BzHK0f7kuCZLq2DQLFZ1EabUM2m5ww1uhObmK
d75TbIKzYcDP2+L7kEuY8GXIWmkHv0GQ0k500Wk1QFDnAo0jYzDoHcr3IY6uC6uYw1kNCdHC7QKA
Gze4dm5lO3GbMwTec+9ydO1HQhQoQsRAMk3raUrdWu/OHVefQILjrUhS+lnN0MnAjm6lapp7U4pF
EDi0i6Xxuaj+SXJoa8JDbtDPNV+rhno8EqJzh7KAFvmv3aS8KOQ7ZoB5L16DfvaRA1sucGEbAMol
kepUyDhZTXjJD14jroVPpLaRlEOxAGvBgQ1htUNUeyu34iaRilU3VTdD74srxV+cbPNLUMTixg/r
hzZt8TUk59SrYQtsd9NW0aYDdlzW3UMcFK5hDK4R36tNfZmnEZmQ2q78Iff0AOoSV3liafQfpcth
jLZCs/gLvCN25fX+U73IxdcD7HLWJjrYSXIIkgLGSrNvQr22h74nnwuv/Cx2pEanlDNcIUBqF9a2
0S5E0fUr0euSyRlHUMDUs4YmX2mBD+Z7sLv+wxc3olI6egMHIrnUB/aAf234H2J6H1iHFhxdoF+0
RelW9V+p68DW32OoYSt0XifKZHTqPMG3VoW4T4LXVqPCBSRdxtSz/DN0gPLCwhHmpzi+qMtNVKIU
pt2Z5T7PH4fU31e65irdVpYCt6/Y9JrmaNUIgk92gh68bvMcytTttMMcrn01Iwv2WoBiCMsrTbaq
ab8ACl9Jne7gLkwxX3S1AtBg6K9UgIAier+BCYWTNniW38n9vzZ+q4bZLvvYUYDizzFQ7cRu1Nkx
xAshesV2RRF0x8c4VYmZFFAJn/wI7UrQZFuqX3sYN5mxh1C8GmafO+FpkaLNwIOokFWWpTjGxa5u
6wsVWpE/vBfztQiGQ5cO1fw38Is9yDHScaD2xn2qQiDnl73K6fuaqZKXS1SMJ98NxHGJYNxmgRIX
L+J0KwFbNFH90RehMXCsWeWJfuzkQ2kn/UeUvLTdsxL+G1Vhq/RcR6zyObnWhotCMWwDxb2ONdSm
MYABuERgnU1pY4LwH8g/s+aJBrUt9Nc9kyMN5yLjTwrb982LBTwlAMIevFF+9DJ7s69Aa4+oNUhD
t5fy+EqI+lWOfiJRhNYctDnV7yO5C8HV1Yj1lDvJNK9qs8w8fezvxKg9+LJ56GNp31rVuxBqj8IY
XrSi7llaZ9qRgpsqqiMJvk5D5ehtAv+k1ME2iOitBATVt6o4v0nbJI2I/hVoWFnztjyUbaq1vDJ1
VCOEoNhCElkZGnqYQraeKQanwavR70bpwcQxMogUT66nHaiKEcJoXx4gIbZ5dCjzEkLnKLGJOi9S
TCfKzTWtYw9H3JyEPfpAHjS3B0Ug/pRhsZhOjmCexs/MzYecSBaVubF5mJOHMPkzU/iOkgDkVkZ/
jK8eXHU6DIgM4HL73C3gkZAlZyBnR1al+irr28KF6LWI1lG+U2oFiYJi7Ys3Q/QGyR27ue5yFOhz
JdN66Aqv1xqq1xqKKITJ4PmAjtijhj6PvKspP2hjsojh2kZrbfSi3tSW6JXG5HQx9jvxewVpMCz+
dchNZOZeQe2awqs3mLdE0noDlUfbGUrgNsGlYo4oYV836LcbSue2SrlpfeuilRBDG8Fi98q+7oVn
qQt2iESOiJ+HLcuvZJ8rBcFGIbAr463a5bYlZfgT7WJpY1SzmxsvYqp5o3hvJCBkR85yug51fY3N
2D5dOFbMclfEm3iCDRPuE7VwkgxHTIszrgQbZypOiW50IJuOT+Ewa+GcDcxQVgbrJpWxCkZlQUET
vpzWik72SMMmreL3fNDXVa9ctIboxnHomlAQgnq2a6DvZDeuCEdLbywvVpMbCE6jpt/Pzcz5GruB
kTxbKYGrEa1m5N0TvbUj6VlEek+lfCfGUCWY0gowB3cFNhKK3dcYw/CZjfxR8UkP5Kuw4L8yosg5
uc9RfCtE05EH0zP0yI3NOwirHFu1bS6JTIB5EoqAUyPf+PJTYxS3cta4eQhfzu88uY2diL0A+sTN
jAlFlysZ/a4WQepC32OJ4uq57unR5aT9S/FfodfSRP9q8b5IZLtt55WJfJdaTa7frKX0YhjXWrav
5X+BLq7lTN76/VYKb0uT5w19eyzDtTXdal3kqXnldItCY1g7afOP4nLWmnaSQ2pEJVXinlLrZymR
aOI9SulBHZ9m/z0Xvam9BgfJHhRY+i9+cLvIdWXGZSg2wJyuVETPZx9mKa1cDZ2v+rqh8gkhLa7e
leIp0x/z+ZZ3saikTeDC21a10/hGGB4UxMlmAhclrzkj8U/3YdAcpPqp5gAfOoTnzc4r29npaR3L
keyI5KS+YLhpiMCgGLsjf7lN6VyVV73aOb2G+jDYK3UhAqYg0+ELpgHCqUmzGlNzNVbpKvU5dFvY
I3wsfRARKssu9IR2lXrX4crSDC9RRTkqf8mJ0A0KvnX9ofA4YXKN/gnUw2ilyV5Jmtwq2e0gQg68
nYIMCOzskF4STaxr68k3TADdGA3hASRmN3Xeuhl+m5hrxVy3Iqa35kvJyo2G60GVgNn33JZ/airv
lnlV1de6/yhX23z+qNRLM7xQuszNTJp4+Ig32e1kPJVEX6qEri7BTj5mrhbB3VPvJoWPof8Rx3u9
fg+kwrWMnWmuu/J/SPuuJceRa9tfUcw7dOHNiSNFXFiSoCtvXhBlE977r78LNaMuVg5BKPqGjolR
TyOZbmfm3ss0pqpAFYtEZt4+lhGP+wBoccUbBxsrwu7Bu5LbxxHDzOLsLeFQ0yrBiosEk5eJKzZQ
cM/vwAU1qhrkOlmFgjU0Q9KrhGFMX+acNiBPpcRw4NAlRgbjJFF2avZJAapS4XxHED9T7UkijZXB
XAmMPOjFQ6gp8VbDGK2CYLwRB1Q0W3AoIMolIW9MinSVVLVdCy32FWsIw30WIlEI8WxJ1VDwrN9b
ptdAMPBsnDtAhBfy69AL12ySvPBNg6tdA+GiGvjoDmW3MkIw7uPoGNQe4hPs5fIRJD8m3CL2LUHZ
p/QodeSC6I3TlgU/SIDs788HBpekQpAUuC+HUNysnBbeFpPS3FJx6tzdH2cxEsBoC8gR6u6P6oQw
Fk2Lq1sh42ZL1qOyVEaYfindk9MmqCch3OJRP87RhLhrIOsVWZkjXEd3b6LOGawJ3Vl4LSw9Q2la
xvR2Om2TSj6HBccOQok2/XW9rhzfTIxJIHt5/M7kTH+0JFMpaJ/hC14o0FJtDp+8lR4ix/+UQuNt
0hDLzHaXGyGymRouP7/TSdAHZNTvUav/W3IgGdQcQtEVElG1b9cVu8m9/oojhUn41KmVEKkA8NID
z84ybeHJePbJfdo2NamMzJVjwaHteLzJW3BsSt+ss8HOwIgGKM9QRPCYR7KVfQD70xKRs79nUHkX
e1yZBda6nHb4ezUHObApEYY0CYAbNHJEEYuu85MSI4G3khisS78F7K7GLTpeyOGefZVPgP0JC438
qkBtmFAux0EZ0FS6RWxbeSg3SA5noaa5utynM2VjdOqkJWqIOT5WyMijpUp7lFmrH8GSrrelslP8
TvehUJwzn0X9InW5wcsuLv8L7fNn9u1p+9QeYkkSxhnqf0jlCI+4tEEyLtmFn6ydWmmxqP13dgq/
e0srHUoNj9fgNIUw19I18S7sRKNtX32yNINfQpZ0PDrpF52JUINxVIoCLfFX4W16y9jltlhBi80I
VomFx66B17lqvg02SGaB06JKnzyGeyCy7A5UUaNSFvbxufh4+numeThJJfl5qtWignGWI1ByqtuS
lwzAyBda+RuhcgqJp81QaWu+gFx3oKLbotO8NA6gXGBEjEbwxK/SZbLA9LW/DbIIwyR43UAwmi7l
hmoA14gArSkHGIkgJQf49m5qUXMEK35Wry8v1jPFoykLjmImNK3QKs0xAoYAFTvgtNA7Md/vRuCM
LGLJpuQIiV6YrN2gWgdorKHavqU9MQuHnHjuHD1tn0rWVYpSBCLBJCaxBn+5jxHcfJm7w00G3PqD
D9jeGOeGKpSmBMZeMdxrykscvVXxpxY5oCFZuHuzjWc2bKvXCRIHhWekzTVM3ZHy1YwWSecUTCE4
wKd4qeLJ0mS7vEUdJeqNwUt1AfIX9ZVcCXqfKZYSMs7AKKsG+bQY1LsRWSARVxRPURbi4VK/qXBI
MmjwJBJyh3AfCMlTLy5llM/ujpOJpaIgHgTsAHVW7A5hEzXVqpJfpXpYgMycj7WT3w6S7NCHpGs6
LQd6h5qiFbx8FaQaP2Oz2DEWcsi9C9UIY1nU7gzaaVqx301OI3uy7WWV9UihIYM81XgriLC17ghR
wNgKDkuuFucn6bupaYxPmgqDaIDOOXoHbWUjl3JcDBYgk9M009sdenkAoyHnA/FeuoUoCrHesP1S
7RAAZV8nkMPFywIVPCPnW+fybj93Nz4FL1BrohtjSQ6LadF93Y3rFXSH7OW73flOfWMkqAOQF0jI
1tOiKLJ7FsmckdmVeF8XeatLSHZc7tPZJXjSqa8IdzJJTFeEKYH3MB7bu3wtmGTDXRO0NBWudP4R
SSEH6a7LjZ7bXKdtUkn5bmhGtRDRZs7BB4y4GaS7Nc6+3MjZk+e0Ff7n8iv9HsRjgJr11m5NslLs
5Mq7Fa486EVmeGMfLzd37iJx2hp1zrUy7w+Bhz4JzBUZcpOHkkuoQrFC/v8sO32VaE9mjO35IUmn
lrSb8Hbcdk6/Uio920lWsYZR+KSgr6yl98vdO3sBPe0ftdX8gWlVfpw2sxNBp0Bd9xsI0uyQHVtY
HNxiU9ShJvP1XyCh2HuW2IcqlzZSijwjRKF5mMbw6gsnOxV/W3u4R8CKw0P6AvI4Rls+MTyxh6zd
ZJDY0bSXILjh0jtFfQsYEaVm2E2XyDuyKOUXHUClNeRK92LKQU1MXfWg7cPkyNT8wYwAYWRDwY5R
v+2DgzKmUMwZkTfLbnLhIUNWpxZvBD6zNHIjeXdscBsMyBkxL1Ef6qiIWhP7J2ZqK2GvgFEENECw
ONSXmOzIZVtFfBKGTO8jOyvhv/fMMMFDHnVQRBHASgMtZIRoTV0cOam4Bhh43eYxcgjdTs7fkbBe
d+loDEFtTTWXUAO9CJUEyAHZqH7swkbWc5lYYh6/QwAZ6SJoiOmehsxGxDGZ6fWV03HFsYnIB1QF
7SYD/hFMLKICA5kJT5HwMELDRcJoBuNdVtwMKL2UqI8MAr+BtN0qzTM3GYqPhdU17cW/B/JfMY+n
zvOcrRSvn4qOoMub9S0MOJzSEjYwwnNjZ6nEeQbE8KPESWvOt0pTcNqIHQQJf2ApoAaBSuBeO/BG
pY8rJOFq34gc7QV6Lx2e08m6Xskc/I8zE2VB63LXzx2SEseJoMLD/Qyox59RKldrIeBa/BZmqI0m
QpGpWbgknj22vlugMRCKCvMHUUILolPCQACSmf9VSufsXfikJxIV1QUy8JARRDsTtjk8CuZkjlpc
BZZnSpbkDGZq5TvRnkrJ6aLE+cIwSlSw51Fyg4AnGo/gDhR5mSmBMXx5ps6eyyfjSEX4vGRqkZ9O
yqba+iWry4SHV+ENaT4Bprzc1PlTeeJRamf5OFDPSaoIpjR6/daa6kZY5YGN4iPnME65EWsADNPQ
XGjz7B48aZMaQhk4aK7P0OYkzyvD3S0cTVwLDBl3HAkegAvL8gzIBLvwpD1qPBNPkwj8hKbrVHwL
sdwn8io7EtT1jC9dYFB+4AijbmurMMV1Y8J+3E4O6W5RI3Sp39PSOjlPmyQgZT7FHvnKc1JzEpaW
TQ6WvoIV3PyV+Pw/b/3/kI/s+GdMq/79v/jntywfyoD4NfWP/94FbyUMaT/r/53+2q9/7edf+vch
/0hv6vLjo9695PS/+eMv4vt/tW++1C8//gFg36AerpqPcrj+gNB8/dUIfun0b/63f/iPj6+v3A75
x7/+eMuatJ6+RoIs/eOvP1q//+sPQP5OFtz0/b/+cP+S4O+tspT8w53+z83/vf7b3/t4qWp8ghP/
KUKxGYrbijbJ0SKUdR9//onwTzhzcPDKQNYRqpi4E6RZWfv/+oPn/ymBT433PjivQPGLmN8KBl5/
/hEHpgCs1rQJXokXwh//6f+PmfqeuX+kDdy/4LhY/euPnyGG4QFvFCezDupsYomfdH7Zsm5SKajs
oswRPZyMxF8tnX755334+8vURacdqiQteNRhuBAAFJm5lmF3O3TeUkpv7vvTf3+ysoGFHpQoqliX
vOBe0L5DSrJ5bu7KV2kHnaQI4pHokGKwD0tckJ9HzneHqK2ksjlIkX7DugUZraIcDVl7F1E9lZKr
kdky4PkH7cflsZubFSp6pALsgb0RTTFkX1dH5GL1yx/+eaH/7sMULk4GLYPmGsp1IuvWDcqhwL5p
0pUHkilQyuvLLVBMq+8mqJMSpX4wxQr89uS+39aHFOqgol4+oHYbHeNV/owab5oZ3Pvl5qgD+rs5
qlYACUtvYPOcc+Um2UajjIqXtoFzzEqK2kMDNIHU94bQkxV6/kTg8ahJ+ZYPq+sUZVFoyKzDKrkJ
kQHKoaxVkOK17/KFJfrzbP3PT5O0aSGdDnYuqa2CHJrbS+HjgPJmjYXKCKMuQk50IOpCM+cXCyDK
P5vhIEJUexkGHJQJcXxg04WZnPsuFRoIRFaruEJo8MB/89vPvrq/PGdz40JFBtJnPTBi+MGoBtoh
mxlC/ZAxPsyrWccPF6oqyvmlDj7az2HBs59XMrwSXEn4QEFuV9c83LcB+Yp2qh/CM0JRNtHAWAo4
mBoEgbks3mSsZBOuuUui1BoiqByq8MwbWBO0NgOw13WT5jajjAelkKHvmllN0zoJYaxATHeh15nA
isJRsitXPYv8Ig+BRfYa8B+sM6i85eG2VCWYsAPpVt5DoEllgNyKu00W3VXVcw58gdT6+4FNDw0A
2eAjmbWnmFHT77s+MiJIFAuNYPVe63CktpSodLK6QKbSBYjGqTCODZftYs4VlcMYNCZTPGUAMvVl
4ITBG2imKLsrAN2pes2/jtrDZP5YC+XV5Uk9H47hrPxzuNMulHwoFrBuNN7J6d3obctgYb3wc1NJ
hcMwbMukibGRZADTErhoaq3/yVVg9CofEti8BdLQfYGt3VSAbQOBwPt2nkoWgd5TEEkAX7xIoD6F
CtnWYEADFbxKI95tlNBVE+Ha6/lnwpXm0LTW5cE4f1RAkIwajIoUDVCOrNu2uaWBf5sluhyyegqb
+qx8HEegO8DDutzY12vq+535HWeoiItt2o8cU7OuoHpQQuFs3wP+I3z2WEEfNWY9xB9cqLhJIx2g
GbdvkwTyQtKayIoLOUjTQ+W/raHG07APTJY+F9p7QyaApoF6nQMbGFtohice2rQtNIoy4IPCcKMJ
KFeJT2ImAVnWrCMscA80Qy4mAP4ALimrehrckkg00yRz+B5JBYATCHvTcfcexEpD6MhlHNzr6yWO
1Fy4og4Cj1GbDs7urMtDhEcee72OnMsDTF3qfw0w7feXcfHYJwzHuhBSmkx0DQFXGk18Z8InmAuF
QDW13Y1YXNfDnoSPXLXpGhBtYczDN4NR+vBpVd9G6CEnABg1AMOGwVUI+eUM+rIpX/tL6wCL68wy
UKlzQM5CoYAAwODi0rwiYr0LmbfLAzATsFXqJNCCEGCDlMf+SzZq1lipAvgYKNN4u8nBQtZ7Jn6o
1KGQA5sVaB1Om5o5BMG76B1kwAMv/36qwv49gdRZAIxJG1UD1kZpww4JeYLwIB6Fa5jrWiFywIE9
PCwBwOfGioqDeZynYQ6BFDeC1l3IVMD2xobM+hZXQUOl+71oq1IRUUburuUqtFL3DyLzwTTXiGUL
gzXXAyp4ZXIHtQYy4PLpdpvRHs3cHt1oByAl9Com+xMAh+3OXZKqmJ4yZ9ctFb4KrQBgp+3RF2DZ
ApFxUg/5vy/I/D3X97sScgVC9Fxmj0JvgxJiBrG286L7IAJUM4DRG1OZnBgbTQsUHaB3AI9YcSu5
kgzDGlWxhDCyvZRfZdCr6jzFCDJhQ+qjmjQHaO2zIfS5kpeKLUw12coABAiMYgXYv6wtdkg49sPC
oUCRnb5XIRWhmFbpoboGUHW49XaaHWzCGzSeIA+C6zHzKcFk+CjedFsZQv56rG4V6AVnq8ozJ9Hi
RI9eL08wVbT/9Ttocw05H6oyCBIMuAmrtGNyDS32deQmK2HVu71LUOStnBCZgtbobN7mt93BVwBo
09MrdhU7S8KCM6e6QsWr3PdiwLvlEU9PUGe6yG7bFgZUr2wsG5d7OnMk0AXzoh5HBsljHMM+nLDX
Lbm5/N2ZHfJ15Ty52COpEmKf4z4SBaCqAWgnPYoxoMdqqI+LejlzP56KWaKY1VIQeqMbE9i+uSV0
Oi7/+rloSLuN5VAN7vgE94XcBAt9T1bIh8HupzBrS3Mm85jIJPbltmaiOq2/0vU+YAweP7pyldtp
qph8pLi8eHf56xRS4HslU6EKtHdQzAOMUW5CZB/YdgUqhsjmIcMXud6m33J28KLc+IDnbnMb8oYb
qF6tjkAUrKUNb7cWWcf38puySS3J6JGTB031StkUt1DIMIBeXRjxuVGgIhyJWNBEI23ESwpo/AIP
QNizS9ChvzwMc8uRiitIgBOxHEq8dDTwP6Pbnj1KcHEQYAfAd++X25hZjTQaLBiEpFF6tAGUasck
4L8sZaCpkuavSZSpOBBkcdkMDeJAaUb7et3sCpw07Sa+VnHKLB3LM2kJmBf9vJL7YwtMdYJWarPQ
eYPTtf31dKA1KHxALHUrW5cHarYh+iJT41lXaNKIw1O+io/FRgPNjDgBVtZoVYd6UQtlbkqm1XYS
hXqtJH0Zo0cyVEpL7VjJC2i1meUqTw2efJjh81xqpg8Tcki6Dal2eXJ9eXTmzkBZ+PntuBmCru0w
OrIjG4WTOf4htkVLs7116XJOuMdj24p3ePbaNXzJ/V3n/vbMUNGC16qQgYjL6PJXssPuKkcCPgSl
0010yyACpHdL1suza4De8FBTJnWOXvJOvW1vNTuBOo1mwKJj77t4LdnqQmSh9O+/Nw+192F+VpVF
gZZ6W7FRRTUGqwX4znNghO7kVrQWnOjYXo93/mZpHGfWnUSltaIC9/SyQpMJueqF56L7uLw2Zpad
RMWBOsoDD/xwbJx4Aww1JGAP8aIUNVV8+jVQNCgb5JpCjDMcFeD7WOM2v6nuyE40k61op1dICiyh
17iZaCxR+z8m/ujFrTi6yJp5UOC69u41mEGq63TVf6Z7BhIMb9yu3IW7+unywM1kGyQqEPhBN0AH
AQOXQaHSH0KLHYFlqxK9lCp4pUDgtRqNHsz0y83NzT8VHkjte0EIBVJXZg9tfx+hzrzw4WnRnnnB
0vK1eVsV7VjleGejzJro750OyqYOApD+yum+WekfyJvgrgJyk5HqD0D14T8qClq1BUd1yAPEjm8B
zrZ6j41IF/QlaM/s4qEiR+IHEf5HGF3hZoj1cZ1t8D6wFKt6lB/b6/xukX09N7ZU4ADRJWxAc5oO
j94eduFNCesfN9pyGxhU3anXsbFkh85Pv/3cYFORQxi5ghEiRMPCKtfpUdgeio0C2QX5KF1XGFFl
ozmhVTooE14Nen7XrC7P8tzzgwYFdHXCNWOh9e69O8AttTPu7xNM83NiBTrqk5PugwVdcT0Gwf3p
DnUcI8YPWNKkp4A4vwKBSIUZ1U8ztcgwxJABYhSkvrLRrssOaswBCHqPTOCIbGuCXXm5uzNRTaTu
HRFXcl5bKtgtErAla68/cunr732aijRJ0eVKnSPShASpBQ9EzMEF63Lh6k6BKr8HigorEWrYMUtw
d4cDgvH6OmLTQS8mhyz5f+FHPLPgv272J3eNEH41eapgNjJi97LJi+vLYzP3XeqeUadykXq9OroT
6bdktoH//HsfpkIBoEIyh5skPpwfU6ik1wtpl7l1Qu38EkyyEKoUo5v6bgzveCa1qqLXL//ouY9T
e70USSVoU/xSe5gjJrAHDa4yEMwuf33uEiJQNwJW4TuiTlfexGs3oSQbvhYbTLJqamg5QRpbk+40
okGwGgxAaC0NX16s1zHn9Mw6Bkd91AKn4TZBQBZ+0cyJSHtzBE2QMUKJH9RogKh/egno5T6/muiA
XZoaGftQC4uHw1xj1A5vs0CEa088uJKecBsQ5qHQA+L1S21OzwzIljly8hRPGpJ4nqXcRnBgqqkH
5uXBn5la2gS2b2EmmsfoapBsvPiVNI8l8/57n6YCQF2huNpMS7IWOMOrEzuJrwOGX5ijuQNImLbu
ydaP4eBVViXfu3yJ1dKCrN76VjaAOJoVesFJVoXbHzsl8NgHfmhcFqB7lhBQPAOzg0pAnUP1iYfl
OxfsYf8EI0MU5Rh5LYLOe3kApl9y5oiktc5HGdoRSYe97rOoGoXrHsDGy1+e3TJUGOlBl4lZaJm7
mZWbtZnt4Ul2o6xg0ebEOiBs7JbDCZyY+S5YiOfTqXCuM1SAEaHAWzUQsXez4SAPtyEjIWGykkAb
vdylLzjjuQaoIFOE5ZDKU2SEziLyuFdSlUGkYwUtYYMBYpTxK0cTolcGXNaWG61E+oQsONfZHIr0
QaKZdfeitiIMWvZBtBPHxOLr2oxE3ynkel2wys5vX0vx4fKvnRkNngpZJXQ0tapLBneQcj0bb9Pk
PeFq2G8KC8Mxs3ZoGCZqlk1RCezgciz0L+oXSOJe/uVzDwwaThpLUu4HbDq44FXbELzcikZk+WYP
t6HOLK2HrWCUTvN7x9JXSfZkk45cFgHwjVyx0rbgjr379b3X9Av7ay4EfBXcTr4exHnP9SFmobAa
S9zk6xKyPOomP4J7DHYTLEAe1Udt06whG6G/gM+/EHvmJmf670/ahdvLWJYNN7oszxuhKhkqv+gL
Pu2nM9vgK/Nx8u0ihoqIWGSYHhBzYT5oKMCHevoe4t7WwgqYa4IKHloLIRc5lqZh6032jr9DuduC
a+YNd6ctTM3c7Y+nwgUDOMTAqeLUxmgyD9UVAq81WuMdTGWX2piu3OeGiooYWhjVbQT3MLfFUYnC
TWgxLEoBCTTfvMjg2ysRGM3BTOzGlUNIgvEZLAeO0kLzMyfnV2g+mShwdkhd1kAstAhSzFOb1pYK
Z7uFOZqW0pm+0V6LTZgHEgRREWCc3u5N2JOYIMRbrbV5iUArWCQWCDPt0LePAW+ALEU7UzQ4MHoI
8uzopDpuvchfLzYzTcm57kxx9GSwoB5IsCSm7hgpsM+JA5WaiY2xuKjnZoO6bHQs1LJKEest9Y+9
xD8XMjyRq8fLszEHkfhK1J38/FIW/trwHnSkCvWJKaJtQK4gXaeTilxlBTCmBZhVe5xQeqOFlq9+
dBFsZ1g4Y6usrkGChHDA+NyGcWsUKVyjb/P+atTulLjTa+52CAF8APxEYQO3h502wxBIwaRrZJwO
8J2V1VXDbyDnuKoIs2OgjTBALTlQYYkm4sIzboZWNJjqLsFh4Sm1UbFXJbvQeYpW/+sh95XVOOl8
LSlJqYLtiCUyOPArhloggBeQDEBl0SwgPgwXJkMyoD2yEF7n3thfqf6TFhUtCIoBek0uEZONrNwQ
uEr4UgPD3rfMm/xRYUXUPpPFAv/cZqOCld+zkNQvkMtQGfiGr8RhAc5NGRJ9Dx0VoaKgY1NRY5D4
0QdDsCtDcEedbAAhM2NQGEUX5ufM+uryKp2bKJa6lChaHxFPQmuZVViDwRt4dGeOcs0+efZ2CziJ
3q38XfF6ubmZHcdOUflkkpgk5IZ4WhYpB8UV+EAJsGoXoiVY0tzhzlKRSUhgGK8K6M3kqSaYIdif
/kFdi8fEScADhZ6BQwzBSux4p177H7jRZwvBd2rhTLBiqWAFK95Uhklp73LAdYpgGaI4ZnTlbcx9
Sp62cMGbnS0qYmlxLeDVgozyNFcQ7zE0GzL0KxA0Lbi9OwUg/r0TumAoL2yruQmbVv/JhBUKW7Wl
iAHlxqMCoAILK2ytbZf6M3MlZqcT5uTz4LM2MGBAf+Sr3uy3yAa+5od2BdGNZl0dh5t+lxpLtf+v
R965KaKuMF6cA19aN4OrhHBUyrayuAErxPSGW1W+A3vJ1pISNMMG9PLaGGp5V0CGs5DkdQDZtgz+
EahHOokfucUAfadosOs+MGUtueKBA0/KNz+O9Sz96PuVlO5hws15uT6mMHGvWUOFwqEYFguzQlP7
fgUJloo+8OgGe1BAdiWpZHMknaVIkRmAV9bGz6EHP/riveGJww+xoQwx3O0hww9rek/bDgO865ps
nQ1AYguvER+s/S4yhbyEvggud9xLVe5J1ECSzOLZ0UgUyarh8NrL64YhZpeGjl+CWYUvF+1twR61
KLak4oaVIVsUvwstBHY69rofIJNI8ivCQRgv5mwWtlk+sP4yI9uFxwOV3xpsUByFqNShpmxW0VMX
uDxUgQLVCsv3qAdrMM1Qsj7k3gMTH1uM7iQ4lGlgBNYy3KOeOAgq5fU2TTeTthkPvYe23UoBQJj1
dRzneiME8MydbOBVQyAAS8R3o3RUMuRIIOYWQsklh2Jb6sMzXoVwoWhFrLRv1PuA7LEmdW6MrApK
ahBGFKsUzoGBkaiQJA3hYSwz1kh4Iy9C6AIie8zdt756BJfCgD78772DWOogGKGlFBRTKkCttq2y
C+rHSlyIVufzRyINEwcgv5CGBNGqhQJuxIF7lXd2ku+yzjMGSMD4ebLp1N/LF0Fb+ucu94QoAwlj
6N00fZpMahJYAnRPl0+U8xHkb+I5KgfL2TbDpvYgPUgy1lSz26GE9mC3pNMz1wIV2aumZaNmOlOq
8VAVz3K0hp5fvJQUoDiU/9nJoC3+HBw+rRnQjBACJRSgBmMwUBeEnW9ohjaxGEOyOKczJw38Afm7
1OhQYUoX79gzByZc9n62zkEDVYhytO5v/XWFF/H0bGAgnqKh2JS7BYQ3ngZQNlETmZ7CzMLSnu01
Ffg7gW9g24Q8H+KMOVjELa6DFZzU9TeIWa8hxTm16BmIu2CpZSaEIhcf4udParCifnY5zfOSS0sy
uMg0QjQuMeUCA8/Ckqi/Dgeo+l1emDMXUlGjQnTJQI4LySUAherHjjyxxdHrWB2FHlwPJL3kQBWK
74Pm83Jz5w9qUaOCRSZHDbJcyNAkqaM0sFcVMxvIv6Vr4syg0XBkKO5mqehXg6uteIezYSZmtytp
n67yFQQmHbhtW94+ehBuL/dmigx/P6pRL/k5R1wUCwMc2HuXDfI9VIhXNTQSJWD2vKha+QIkb9l4
YZ4okfFfG5BGGstZULcxjzCrCFsV5x6jccbIHtOCgcB5befaa9dt1YDoaXpgcVrhrAM0Wa8grp4F
cC8d7IjzdQjA2mynWVILF932XWm9HQM6QCrWTonDt2pk6DtCvTLadmllXx6lGZKCSAOYe7lPBRVY
VVeR36S+0queGFXCG5CDMFL/VW1w4ncwEIBlVjvc8MkBjHdGJUYPGdEwATdljICOK1ykJfUKwsN5
YyUNjHCZmz6Gx+nKA6Xk8k89/1qCQvzPCe17GPBqNQp7IoB+DFT8FgLJTJkchkA/PzyKHslwR5ve
LyDUbxBCrNINtlBtA2YYtl8LYhEzByYNfgYoUo2VDtm7PL/N1C1sR9UAjH6751ZZtPay9e8NExWb
Aon4fi9hLY7euig5vcEN5/KXZ26/cIv5OVAkK4OyY9ADhXmWyxcF6lzg4pXac5ytleyKr+3KAxVT
eVO9+4GPrJoETha2G9DAn/og2adttfc5lEEU34Ceve57zaPIvHiVDPn8ygo9yHar8SFLbMkrwBzS
DJHf+OF9KA16g7vV5W7MrSMqzEFgq/cGhh1dDWLOjWejDnP5wzOEC5FGKHvxf8YnN1kH+Qo8H6NN
7XL7/nrS7t23G9yFTR/HMGwX9gzgn8KhtFVLW5j6mQBOQ5NVnwuZZrrtNfEnJOlNL1+T5ni5czOj
RoOSvRpcX7+YQpz6BtNVZunyxSnTwjwTqGlY8lizfjNqeNCXHA9DbzhTlNdR95xwB3gIChHMFMbs
FbqBDVlx3jHOn6+g0MxuBPVuSDdNsI+hLkuehQKyxnwI9Q29xf9TRojXgkamMnDX/owhUZzCAxeC
0mk1CXU/9TBTTEtDipyqcEIC1Swt02stMwIV/gSy0ZQG+czgzFbeynBNELzWgpqrWsW7fvjwmK2q
bfzyipNQiDG5HPdRN0930OiNJbcePupylYs2xzzJ0U0wHpmqCuyyeyzUYA3B93sNah8MiSDV6ltS
AisfWbO5epu0K0WJriRcXapwMxQ2rJHlp6E7hOEDXLpBxtLCG0l9rsttKZukfWBvEVDw0ikNCHra
6oA8LWzEG2+t+sAmYoPW1wGcPgRvL/W7MXRFwL57228OcmUm8i7sZaMWVBO6bXrVgknlGRUS8uQ1
l1LoN7N6UN92tQs92a6wgvyIQRzybdFdjw0e1+TIpjdjui28Ncvso3RFkm1eHIbiJijWcQy5R8bs
ZMhRQyc3XPNIvYZWCMin1h0iqHyO5V0kurnwnuJlHMPjMb3p2sIscpjHgZFYvfvqZDUGmTdD6pW9
EnKPA5c++/KDj2dfBUGf9kFs3i8v7hlsuUhj0eC/zQqQEMcFfVNZOPycZBMf+ofIEBzgqy3IR66k
pcfATBFVlKjzBm7J4RiMU5nfQPkIjcU3ymvzMT7IJoxsjr0DZ+xN+Cw8+c6SkuTM3YuGqPmtEHIQ
68bVLgJHAx5m+oC3sEICVDxVSA/7CwM5E4FoyQ/SCUOjQuXVBdjSbIYUPmqv6aI75NzXqfMnq0aJ
zeGy7kI9aj3ss02y6XF7hI6gEbrqalgFB9+5vCJm4F5wmv951jGZR8ZMRVusMZrJinnoHKC8jOk/
lQEhUwOgCJ0z7hJoYMqrwAzsBGIq+F88OBjz8o+Y6S8NOesFoSGj0iJzlj+VUBgZe0GHsvLlj8+9
25Sp1ZPEWUsEGL+wOM39bQ8vSkiKotiDJWh8lK52jWuohe1n8GYNYoVqBQ+Qn77c8rTOzwV8av2L
CRJeWY+GO34TabuRLGQkZkr50Er+2aMCRFKf+D3WByiKGq7JQain4mgWyKUKuJR2w203rsLiBrpR
O2HcMsoTI71xI9CY7NrP7gmyrCxb7v0URDvlOeaq+5GBbm6pQvfNgQvgwkVqbgCoK5rH1l0ecADX
JT1U3YjNkoVMxtyHqQ1SjIEQhqDVQhdd0/Mh0b1hCYA4o1gAac2fgxsUQtSUVT26zEqCJNS0YF4n
zCNgrPAvheY78vxQEUJ24X0pczxTx4BC4s82VTlNRSVHihKUbxMq3a3+5/VcNBu72EKK3K4O6WYp
x/SFpTyzMGlKRxTL6Z8YSwIkMlaSlXXPpeQEGuY/ge1l+pqLxwAa8WV0wHgg9VeYmXfMkDOVc0j5
+58euxtgXcHiulePKB4Nb/mw72EKBp1eRfb1vLrJ8x1T7TVIfw5jZgdg27dxZA7xuB3LZM3yvqmo
+6hnDJHlnU58bdhXvzqOog2qoUIOkrD3A1wzlqQ1ZpYMTTDRZGbgEm/C0xbXou8iYbiwy2c4E+Ik
D3MaX2BbzUUiwSqflstEXoHRlhVCOhhaA6j2TkhZ6Eo4rZMbPqyZoLCu/x5QAuo1P5sWJFlgkulF
N7JvmX+UM25h584kFWiOyaDGOdMw3uAKb4P00GQQj+8ccssVEsy1lrbaTNinySZp0xO2qwZcRlTc
SQfcf9OHFpHicvSdKQBB3+3n4PjwjWB9aOKD6gsFf19xxU6BAXHumwSNFOoHstEOk9V4c5W5IZXw
WI9iOB5Bm6aEWF6d8/pAmOemgmuFB/2Byz9rbmSp0DWCaJaA9Ti4KtTKCwU85wduxPMFl8YwX0c3
l1uZYW2JtEY76eBJJnH/j7PraI4cZ5a/CBEEPa/0bN8yLXNhyJIEvQNA/vqXrdOEvtHoxR52Z2d2
1E0DFKqysjJxrA8YN9HC6Tgci2hy+8QM52P9yyTST4jC91mTzFaLThvwLc0OHLDNtbeGNBu9NQCR
IUl+TVKusfcvAev77ElByLqwEpmk9jgerC2NNfyTnatj/cEO9QmJfiz3StzBIdPxyd0vz/CH9fl9
JqXVarMnLe6uD6adFV4n3zgk7FCtIyFS42pTQ5g4+PeXfUlx/+0Wv0URrjC4tc+4RRhQpLzzHPPe
llAptXalxV3TeXLaxGGAuoG16fnZzk3fLD9seWOgybPCAydVlNAYml0m71Vzo0HZtJf7Vp08Z1yi
yn7UJx5AG4UQiOVD2UQ0hwlmu+phbU+5FehQT6HRghnssbxj4mVpf6Pa/BB4vxP6tVbtTCWDqDCf
6n2uOYFtrb9s8R9e0HfyvoHmInzOkTeaGmxHMAWBwR37twbyT3H9y0/5j7xRMxrdHq+ffo3rMlxD
OLO61C0DZEoB+DUgCwlY/F37/sNXr6H6tZX80zO73vAfX612egY3tmuCB4cOWKfAgif/ZaH9FBa/
U/qhE2tIoX5Fhj6ABnyQezK2fRudhNG33YOBxH7wflPl+qEg07+lqhZ8hBh0GZftFHL0EhsIk6NT
TH9jzv/0oL7FeOkslWLOuJl6fuX2Ycl+Y5b8dN3fwzQZBqdXZxQNiRGCGRuA+RpVW+4BzXM/0Xbd
p5Dj/M3i9MeX8i3ptFcJ9Fspr1/X7YxHTEZDQZ6FGLQN1HBMBpcHCtQrIVHzywH/A4FQ/z4UsFiQ
GdAsdmWMje5d5oKZg9d+D3+9XzYn/SFo/y/L3xiU1cQ3XJ6Je5TuDu6s7i8tnGti/Jdo+d2SQkDB
b610fLaCHmDmfjwd7n9jR33BE3/77G+ROB0bApcRKbcCsuEZW0ao2rMXm87eYDoXfd6PxRn1V2C3
wmu71G1GcIFMyEXapw4ygu5ottHCzjm7I7Aecuq9kz/L5UX2ft0vWxMMekPWQbc4qyssEkCHeqPp
fGNAP1y261S4tIABYSkwA93eOuZVHJfGJjPcpVxDTUxHXoXQqYBV8ALlvkVz4V2ZmBkw0BoAHoz2
4JEa5aUayty4g3sAktK0MeMW5q3/PqvoD7tO+xae6DzKmgk8/cfn17ss+HjYbXL39v8hx3yNDn97
Bdcv/iP+tYqjaLlTYOk8PhfuTRRFu/vP939f/Q8J2PepAX3sHLj/5KC2rI6/OEereuxFHuTVq968
r+svuMoP8UP7FpiMKdV60WPqpOnGqFubsCUgjjB05cybann89638lH9p36JUAWKpLhlexBaYqQsB
YTyrFSFq03i/PK0f6Oz6Vyvwj1dR0tTUyyvxszUUL0vr0CwSjhn9yicBZbFhdq4yQLYNObbEWXiN
UP+xuvk+BEBGGAHpCkEjVZuCzLnpmPlLbPohcfjO/u9nMUgFw+7bMr21pe3qxggt+Pa3/XF9yX9Z
vt9HAEDcUyWdceFw+MpCUEes9pjfFnfqejCX8LN2ov+InH11O/94O6q1LnkmM8wYWs+yAeZjIImT
6W8I1tej/tudfNvpddqPoimwwDqfh2qUJ/j3FRl0ddAfBbQ8IJaHGlf34SGNaXbI431Z1b+UYYd7
/E0u94do/8WM+OMuydLKkqToqKd2ijaH4hfaWUpMq4E5JrD4TJOF4/IrG+Gn1XGNSn98XTa3q8lH
8ANUbaOKxa1gWmeRe0Isb8WIGix73L5qIqMbfFZIGO0pvpJyr2GXMvX/287+AjP/uAbNbIUYC0TA
yX98Pd7dnJ5s9/72l039Faj/9lq/xY2BSVk7HWJg16QR7OVcRi+5xg5a86g4H7JdvHIaMW2Te41u
BN2M3QHnWFkdr5aysHRdc+HDwSdYML2p0YsO18yaJkS8NeymlPzJgYFi6ZjblPJXwV/K8RZcBAWD
2YWAGS532Wz/UoJ+DdL9761o3/OYHET+NO0csWXaBW7h/gK+QWrD6sd+5xaBRlQ8QPSRSuo2WCEO
CGnTIjG7hP6Rs+lKE6Z2L0yFfydnY2hBT4N2KlozMOJs0bZARwlNo/6qeo8h/amTEazr3E7rXCe9
dRagmiSqBPHNiXq0+G1I5e9HlPY9c+pL8O00GCdvGfjmBTKCFgdH15yIvUL5G5O+1vqLrJv+10il
fc+jcBY2qjPjm/ThAnNIf4R78H9cwd9SWlZrS6MZA2p2ejLUW9Y/qfD4HGYT8DTbD/kHGfb1SL2B
R7OWFOrNv7/3h4P3+9gIyw1oFDCUTnW+n9H3MRCZutvK2Qr718z2h/TkK4v/Y3Muhm1O2KGQXXMH
X/qr+/Hxhuz2/vb873v4+1vRv87iPz5/GNhYVZott8xJgUHdTOSXzv1PLbkvAPqPT26ztbBS8XXl
17yf+UgykTWg0gBiabpNULkHFH/Bsv1vElP6Vyfyj2/soanNwKFBp0xU8DR/kfK+/W+SJPpXfvrH
ZzvZXHSNdq2ajBum3TN5b/a/5G8/nAFfGdcfHz12pcKmaoXIDj2qMJy1rZuhyX6L7j8t0m/Z4VgP
YjFUHNuA0AEXs3CN7SvvPnp7us8DkmRHcvoNWfrpTr7H+noZOk7xAia+0djdVCW9ev/vdfpTO/mr
9PvjKQ1FNUwQckavpCCBIjQ3h02eplwGiI6ssE0ZZulqBXS/Cj206bvT6zA1bzcqh1cxXX9Jt37Y
Ld/HMpid0YmZKNUV+5G0l3q8/ffd/fS51+j8x80VSkGdjOLm1O7SaElex//+XBUC7n8Nu/r32Qtd
6E1dtQ2oOdh/gz/XEaQMZxhm7+jVm8WVT9lNP4W9cdDhicZhvg5vR1DWYLPrmjxoxzCzT3BoVsFj
y2OSezCZ12e/0l7aPqrg0tiKfV9uTNu3MOvgRDNMo5k3ZVFZhE7hcjgFOSgbXfBB6JuReWkbMxbM
MJ01Ybb+PtDtlL7nMJR8tdl2ZP4M58B7prq5GjrLrnbuGMRVPnvDNyyoWgQgMcGMHN6C74N+3waD
COB7Sx87oEsoeqbI/OzBkQP/D4qPRqKxIytCHSqGtQ3fGdgNj4M3H8S0q2yPE9yd2yNFgK0xSOon
ZoDTC44ETbKTnE9NCpOSAxDEodtUZjBrQ7S2c0TWsGdq3N/Bbc45Z5oS6xJyZTC84Zfl09J4aH2C
Yqg+To4IyRt6pN2yq8wbM2uwHZBTesa6JHR4sxz45ra7DvpsMMv55H3Qs6hiG3YSGXiA3mj7a2Ld
QDmo70+G+abgx2o1GKDTCy3Zuz6D9Y7Xkxu70aLGeOlO6vlq6Az7cXe4Y22MrNU0QMj3YNcHi5wO
ycr4rLGwREWFpKIPVHyyeTuP7zb00VMfP8fAqwH5FobTcX2DCxMHdGBy9Ksrj99BxVRiEgEyxiMo
40mdBaqAIR8UhD+EgLOV9SixLUt1lwFzW2Hb+Vl2mwwsPOjPhcY7baE14amvY6js9NKzzszymtjZ
0d51mkBAZ1Ldr5aX8bPon0sBzYvdkp/5GA1TTAZodrqV6vcwO1yDgcTiPC5ufZOFfHpcs6DKIyg7
5E8ZhgEGGPL5a+uLm2brPPT2kVHvegV91NSB/iifee4NJBAnYzrY0ETGbIPaY63HlfCtJqGOb+lH
sE01OE3pvvGQ5pD87g/6Eqx1CPu69rXAVPsaLChSy1jcwJtIpdAQA0Si8sSW4ZR6UPMUvU8OFajS
jicqb2oTU8bSibMRXtshdsyIm74B/3Qc3mAtPsO3vvKc3QQnzPa9bDeL4s6bAux2f2kuJfo3ExLA
S5rupfTbZm/rx65P1jRze3YegbvYPoOKfQ0b+6hpd3npc+py+wLwyHgAbJ8/mlC366Ol9tnbiMWf
eQRzwmuApqlo8YPYPC5Nj9l5mL189Lt+v/QgsfgSK8e4cSzXmSKQifBbkt0YIVhIee1RFnXUz7IQ
etnmS/UIi01uJcLC9ovVzxbyH6ea565d4mm42YPziv55NniW4WG4LHVuzTWQHNsJL2FnjHdjFWC5
qlB4em9FkuJdV67zuGpJ37vKvB+uFwzX6yR/5PS9G+NVRullKEKy4PGPdFN/VIlVRIrloUVUvl9H
OpczXkWffmC3GFM06V6vQWDmlqiuOfsDvS+WzQgTJtNNYzv/MK+22fm7hMbqCLUJwy3QSi5CtZ3d
Dnut8ARoV3lIlIM+Pjcg/8/BYOwzNYKSAQSE7DHqa6/HeIyDLuah5x5kIrCGxHzsRo9gIAd/h7oQ
N0lhY3Ul88Opm8A2Hf4zZbKuychdC0Y4tPRG2F6rZ2g3GiRp67NmQwvtOIptywLOkvKcvTHbswEQ
aq6uIQpExs7iIS6jmzfwL9eGxECwrxIOqHVrax4s2jB+oWqgS2OwxzWWeGEHvYyY+Z7C+0qHQSJY
o5jfAdLcPwxQ0UQgGB8rzZ/vJTw+e8+CfeYCxcdYsyD9HSpQhLJd88VGwyJzlQ9z8egWhu3Xn3vg
7/OlBul3hQR+gOtyjsreqfY9DdbJa5aLpcFV3GWv1jaLAEHzcNJARHQR9Ehzr0Cy81O3/OE4g+w0
uHWsE5e/CSvIBXzPoe+5KV/yY4uVXcYOGAHSE1PQlBsdXrIsWobjyjxuPlewlmzcVfXXOFW95b7H
MLm4tYabWm4KAtn1D7NEVTVVrr2ceueeYxpA25Y3ZAcTgjsIx8ClbFOannU9JZHCLo81CjS1e1mr
XWeAYrAbhsC4sc/8IX9f1G0v4+F9nT3sc0iw+aI0fZJ17rIYXjMBiYXjlaENrp6XGMGCFCTs1RVL
84SBBAZ7f3LQM3UQXhQjKK5Hwzi4VIPgcdaEY4WXiQutZkRBc4gq0PjmAvFCla6qboehdHn5AZPU
g462WoFU3jDPK+TxdZ56ZmXiDH6pZKRPhT/NRgwawbFe/FHxe3QbAqbf9uZhKt6K8sLZzshu0+w2
m3ZFek7raMaAlZUGy3xo2/uuPKh2VFdbuW5afofjPlj7kCv+4ATebBw42dfL7GUZrhUhYnR2+jr5
q3PoKyi54EzEbLW8+rw3n7b6tNJXNX2y7YinT0v6ROfPCv/PginR3AYF/O2W6lSmQW3tcutNx1RD
t2lVMKSzd+QkuTL7Ka5NtZH0OUGdHVtMEcsCMnHYVppySFGMV23tU/seLY8wI31c4gC20o8RzBIJ
Id0ZBE37bk33pdrt8wViciVoW2WTrPONoum4UhGtso0cCDXyqIK+Bpy/4VLX6iLRdZwjr0sLMwGn
D9e5ux2wMRo46TH5KsiYAJoLJjxnHPhk3NBeiRU5RRDRSMYGvCmn9oRtRFIZvKUyk2H+SHHvmJJ1
reJYac6WcjG5FtQoKot684y4qxvwxzDdQbnT0tKdiOamxNw5xcnQj5ZyqijiDQ4Bi9iQVKm9vND3
nU2O+Uhie8K8wXKXAoOsGM6gaWdgHYiK+kQmA7yocoYbgSZt3b0PskQaUEXoEXn2avsGFPSXFYps
OHGzVPczJN6NgeE0WN5SME2HqgnpfOQC/CigFpjfibvyraK6pzNz0w/A8HrbFQNeVVp7rfZcEHCD
q9a1Zu7W6uzaGY5Zo/e0YVfinp36RW8+m1b4fFYjy8aKWbVtU3wBZFalBiNHOorExJzvtLGInfk5
n45Os2XN5Oo19Zi8zZj90tcdRh+pa3XMr2wWqIMdduWlVFu/mM+K3j8UFn9ZHAvLh+xll6kg0trQ
s0V8wwGQDnPMlMorMvqkNnAMJdkl0yy3krj9ea9h1jDPSNTVaZjn2Gylm2VlWAJ+BzVmWCEhhzuf
+8brZb5p8YPqNHh6n0fmkAYke2jrfsdZUJaHdbzTyHOTn0WJzYuJzKGu0bjBuUk3vTIcRyeRqn1E
ayWACA7e46XDAq6GezV/yHHPXNyboxUtKZRSstE3zMccm1TNm8DBXLDJiZtqnb82FGzsMsrx4amO
A1WJFC1ax4NKMN92/QN6b31BJjQubdvrMH2ZOQDRsva+0J6bAYL/EDFRIFFEPiHI47b9mZKjJZ/n
7n0yNvkUz/WQwCe5y946ePuk7La1stCkyQrzR/ohLWubXwMg33cmPok36C1drHxLrf2AnpOhXYgq
vEUTrj68O+nGXm9UVKxAVnSy66xNxc8Ekw9d6bWj7iqMu9Ui3laQqVMB6XYJCqlJfQE19XKjdU8L
O+kqCgnMtKf16zwjRvTwH5Sfcj2o7MLpiU/SFUT4BWTtqkwmnYbMMEfocvaWwfyaQeFuGe85r1wN
MS/l71V2GDDJiukizgH12fsR5F+lhRQlRUcOvfn2Co+zFEaa5S1M9IIerLLqmgLiDSyy2E3zRbKb
GhLn1Y5OIJFvc1lgy1/fxYz4lYKOTy4dWtf0BTYzdbZr1stqnnR5X5KnFuPM5LUtYPuyrYYHkz71
JkUCsB8oDYf+SUAu7tr1W/o0SKHmrn4oQ+7Os/4xZnlc51nS46mpE3GFgTwd2bLJyHaYXjJO/HaA
J14F7TDFiW08FSOv8UCtRDHErgYpae2boF/7o2MDfUQnAG4ieTJpZdQaiVMfHW12FSzBrJDYMziW
nTEiwvBUS4QFwmSJ0AFLXHe1bvoFwxsWNshzm4NpsgQz5eE1si8VdrAYDm0P2VI1j1vwUYr8s0y3
+Yz57udFeWTF1lguFXzHCdLaMWNR1n3U7CzkXqJGYaM3SQ02T7ueIZ4LPA8GO7BlI5D7qFPptlnn
W4hcS/rOdFSNBnU7/bUrgeBBJLttNxPsORwdo9Rir6YPUj8WkOtoEyYwWVQf9Zm6C1UhZnes4FFk
Lhv4jR4Wbd7XRMYtwGFV5P6CiWiL5T5tYakqFvTWp95dO/RJ2/GmQzI1jxMQYIAxa/k6yT6Wc2DR
GSkxvEDSflcL4ar6mwNmTEq7YDSkO1hPOWiSRVH49gSrEY0EavqyyE+lAZNMfVNp4lCkl/oeap4H
DTWLDnUmtJc30wgOaSe9oWs9W4+Ew0IxTR6l0mPVFppbmJeGeSrB6Iz50Gt5yHvFX9N3EyBAhTS1
1bGjuovZb5r2Mlt5vKIWUYCvDGN7FNeh8enqkn7o0jziKCH4hE6z6nhFpwa1Od3aVg6bHriQUtXr
Uc2uk4jVqg/NagoUZI37ccLgpUYDG3gDm9BaRK6w5hGQXCfH2b4U9zmH8pADh/K9sWDTCIl8eT/J
e0ccnDqeRgg4s+xUjRnu6gLxRDhAoM6Hsy1KvVLju2JNMecPFvlIdiijM3QSrITIxst6O5DoxoGl
ioJTC0uy+L2uP844R2vAHEQ3kXIuDVzkrkPr/lhZJ7KoPrpA6XjS+zIxrelRF60PzxUAeCUm+0bP
mXfaIlFUvS1dhOSoWyZomlleLo6SQ5gex+GMGtlqetRZ/DS29dbCM4BxakAYZm5M6SmYTlzljazz
qBoyfD3dcN2K9X7drMhwW+OUD/SkG01Eeg1uVvOmbHSUO6hzhy1HFoKRLFCVe2/Npd/X8DE2IXFc
IzlCT0QfUOaozAcVgCDasisnUlMAIii+lsZVQb2JjKfZRubTm/vCajBhn8ewkvXMmXo2t70RaFvW
2Kg2wVFCMsIomKh9Bb3KZqPTJpAT2YgivUiRP1pC+COvPL2c4SFUuQZOdNpa7tyqSYahA31BNALz
F5oMVVZ5I9Thyo4fW60DlXe6ukt764z4IVJX0yQU65SLQ/pHgeQApmrAY1YYoiMYPY4a0tSidikV
AVRMYBcNeYD5krcDWjTbriRu3kPPgjxU+BONT1i4TyoiVF9F6XSZ2mJTVfxJczZySSr6QIgWGGTj
yKBXK38xNUSW+zEtN85seSJ/Y4AzptqG9Zfj15UTt5CesI6WhrJwhXiubgdqqaH8bDynhOREpsQc
9XSdgcXlmKEsoD0u+sOCUKOJMZ4N7ucqRK4MNV61xs1AzOiXMIXHUI+1YtQfdoakeLWiaxgwFKBg
bYkudVrKh3k2H7IRCu2Qyk5vjZ56VjXtaz0/wdHRt83Hpo/s7hoK+xjSfNE8AjEaF+uuhmgiBvX3
WnbE23KzFQEET2McUMdrWZiifqLdYcAMqqI8t9BlIUy2KIqvTbp3qwAPQEKcEINSrQrjVqCwRKmg
UCBwuwOG47nYDSryOtWOeYqYsZRBg7fWrfdNi9xsXEND3Fa2GmTt29Sst8jFbhWohI7S8SS4sSbB
Ywxhywd2uKW4CqdhI5PUmaGnIT1DJLUFmpy14ylHCHQ8VX3qnTKYHe45lvAaDADnqXRt+WnloFQC
vSI8extVbceBpeUwb3RgyTWpZNNjYmcdrtZwRTiSPDAb844hOygU55iK1aPOntU7mhpbpUX1PH30
qL5SAgtgs/LWCQWN1HHkFz61NIxyPunQEmsUbyr5rrtKawBodNLzAEy1nNq40iq4eWt+2wsPwmBx
AUO62TCOVn7JncU1KNmPq+513aEHOVgLreaQQfcZwK2DXLS4GPp5rZ7QsRXLTduZbm5U6o51pc+o
sRFCv124dkhR9JZtdYIUOIbBJre8ZvcrfR7S8iv5n8psr5VqYpr80YAsgzqj90pE5kqsSNohT+tO
PXPAKipAHr4GDWzZuQuZTkLD4GcO4ja+GXApZuBq5LdWum9zVHAsoNOyU8XgKbTyjF7Z6CrgnhYl
uUKaUGIcT99x0w7MDoeEhPH2avlUoNAvIXMhTcR+cTSGdjcClbWAz6xHhS0JR72jOQSEvt5TJuNc
AUpwKmSPzdjBUq/dKWoK7IVubK0/KLoJPeeVIEuyDgMekcg+HJRdtCy9GYdKl58zG2qwayKBkGjI
3PKm2o8pMEXgEKTcWGjTKs0MSRIUDSk6Dc2z6O4bnATLgjpBNYKyfWWwtBTdVqG7CvFwra6+nyjQ
QZ+zthL9Rh1Uyjq/6fIHDZItbLI9BWZf4GW7tfWitYeJA5k1X0Y6BDayQFIhYzHQd3UgWkN2o0za
kfizrSXm3LiWprvW+ClReSExBSEYUk0C9qZrG83droJCQkeeVBUkzqv/Xwkj+e6ArqRHAYjCxClC
/PO0GsOCpAhX/cPJVc8mu6rCrBVY552Kwd0OBvM6dGggvzMbbaS0wKjPelogBqNi5W8llHNnzGXK
eZ+nXZSZqJ+R0M+0DNFI9NSi+pQAunTrUtQ4uMcbCu95oU+3wMur4dibQO6zD9sC+qxAR6JRN4XR
xDn/UCkQmLwOrOqTrBFzMA/TwRi57Te5YsXQxTma1m4WyGng44pNf503tXGUNcnU1N6MakUVGA0W
636VQeM8NxRohQI8uzOh9gQ8scjuZ7h8Gs1zx/LYxCgPZynGVRffEDC6B6YgiwdSP6asQ9Q9cVuP
a8bQaiiQh70PkKfhiMP8kZiBCrSVlPsS6ZrKHka6NcCBMZ4NZa8WKLKxyJy+DVhuuvrID+v6WaSd
N+qOn8IUSHa6TxGiWxZygHtOnu0UgYO4EYjeBNOX8O7Uu01DAUpxEfQIc0VdJTkStAokvnoEAGGi
j8elX1MN6YuBXyE71yu7GiO0LbfDanyYV/hNyud6glRueuwKdPWbIzyL/ba4dWwTsFLuKkA3+4nt
bK5gjAYJvQInDIUnk16CeoGaG+W8M5Uep1gzKTQXdUVJSrhhMv09XdPYsSN7GgBq4wotsFUlsE+H
IbEr4J0JYKCfAB4Y29FMN32+bCbAlYWthpNebVmP7g9mguvSCDs5AyHHUs7HoG2lRywaG7AN1FD5
SUy+6/bgChhWSh19GruIZa3Hs3lvjLU/rJk/EQSCbvKl0A9Kj96J/kJWBB0y+3CTiZAKh6NybSaJ
nQAZuAHuNmq9m2vqvTpWt2b2ZgN85U4RtqCNEJysA1hmdtZ8Gavn9udgPU/jI8uv9Uv11GhF0LQQ
pDAMN8f3TKN1U9fMV0aRGJPYlKO9r5HqK1AZA5aw7SELWDYCJRTbdwooS6mMJsfaV9DNUElCZnvT
pnCQRy8MdB/fkhDERf3K1RY9BUDhdcb3awMFiCyPpml6UhYJ4Lq8zxUn0BwUGXpnBsY0PE+WhsN5
7nwKxKJm8tLwHEXetRa0eBHX+orSEkpTtYrRPQWORirs29gdX7Pd2PEsEvWzUJtIqGO4GPCILIOM
lLlLSR5WqMU6isFqc9MumN7t1A1rtw6OromeG75rmycun/TxRQxQ4cge6QpRQcAuJmaz0loNidM8
MYrHQl0DyC3gDWY2QZ4G4Og3aOiVB2lQr7NfOuWpQAN30Cu/nCrMBvbAUN/IkhRoOqh4e7bYpnLj
gHqmx6NaoGTRPYt3H3MlghabC5qCs37jlFsOtG/FwPNdqV84MHHqPOrcgXMtdBLy5qXNpGebFJhk
Hi8VelaKpA8wdA54P9wWinInoVClFuRkjCeK7LMxi6CYMMsgD4SKndFOUQMT9XVHaztMS/U9F7uK
72u0vvp+3juKPXpCbU1fN4ZTBsdZdETvrdVA0rh+1nVuuSO9dDJ9L5sZG4+rHh8WP8Wx4ACAwFC5
rNtDByjbKdUN8jQ8hj4cURhZJTzrqtuKl3FmToc2BzKNfNOHCSqwc4To9C4nFUYgTyYibq6NAZlA
hTAG9B0GdMTGChsKHQxjAO6tizAb2lhVzytah04X2sjTuaP0rphLkJrkvZGVO8abFxvz9LKcw9xR
kwW/Xn8Pa89QS9ekx69TjqkB/KoQVPgIIzNMPl1z2HZ4J1PRGB6fJ89M28sKynJlZa85MxLCkQEi
pM1KGToZhl2A9EPyCP2O4kV2lp9CtUBTIe7QAf03gX0DBIFSiV9mkIPZQrcMo1P1EkptuIVcWDxr
wBLRSkTREqrdciPHDRrqCeQGrt1Ix17QjZG7NJ9B5Rug1FQ/g0Znys/CfsyW1wat0HGk4WR0Ub2C
c4rqS89eWnruIb3t8GDBsxzE3kEzSJ9SX8MYkE1CC3+9Wz80NNmcdYG+tRUaiFcElw7PBLfBfy/D
DMwHLsD72rA8ja5+g8wTBhBo1dXNrp7eefVSzH2swbNwwlQWur42MDaOYrmwzlp1aPKXDEcFTEfc
3HwbjAVJ+Ix2U31Ls9QnAlmqTIs7bqEf1zUkrtf8kFvJ3CVAr1t0bcSUjBheysRxIEhaFfuBFNCE
zZK1i5lqRTMB8JBNftNbgYn+I2VvApJ7jryVWKoSwgKl/rDoZ72aj7bKYwzC+FUNKYMCG1xDc6Ng
FxUnmXvNOi02B7Rkqks63V3R0qWZFs5roiATINWGiy0XSqjIYQN3zAihkcxXI2b+aSL2tWMXr/Qu
Q9GC44sZsJBdivkONYSOqrx4s0u4KDH9TePXelFvMEanONt1beKG2wifCiyc1jOUWqnnDCyQMGxE
xN61U3mG8edOjOXONtc4L7COOY8nsSUDalOj2NemltAZzjyIkUyiil/7aNaNaIV4K6yDde2doH2l
3ZcLUrnXkb5ibilDA4Jqu7LcTSBDiBm15hE0CtM8G/OhRx6gZvJI0KEh6PyV6xsbH5zloUo/cKKD
IXjQeTznGFQ+GujgOWlilrsGirAgmg4UxRM9gTRAB/Tv+pNNTjY4ZY6SkGkjxbkc9ll30Ks9zfcF
3SvLG16Trwy341z4rZOFS8Fu8va5yZbdqjDIUGC0wFnYk+gUGEi+mctjr1Uu+JOn1gBS0tdBhW4l
UD8ggOZNP1gYCrst7OT/ODuT5ca1LMv+SlrMEYn2AijLiAEJgq0okeo1gUlyCX3f4+tr0Suqyh/D
6UzLwbMId8lJAry4zTl7r10EG7mk68tJ1+0tgm6Ce1FB2KBLWcbHYpBmpy7BhHsM2DWb5oeeUk6r
bRi3nk3Ugn/Uo2NB0douHwtTHNpWPfpKeuvrK7lfFfxK02ncReF46Tf4fg6Qu1b+jMf8o85eIukw
0ZWxzXg3QONNQ30ZMJ3YOMik4iaxTt8q2c3aXoL7j2yifYzjHwWZoZNPRXPbx5zrqmqtmBJPMBKB
Mu02gYKQZTI3k384rY4iVWhjZ1iTIvu9zdvbQa/YJ9dvQ/Vply+FabgEU7q+TeesfBLWfWZntPM+
6iA9TL69qk8brCRziqnZ1mlABLC1UThE6fpXzkxICnOzMWX2xKm9qeW9Ze+7CI9cz55EhgQdFIBJ
tAc5a+ZmZri9V6786Nkm+cOPVnrxbtZotAxtE6NGlvL0g+WfLg/9ez0kz3ouL8sM8tVNJN+r1p34
NmNXvAmLFog/Z5YzqS9xspSStVKuynybyqNDJMLYU1RnEzyvyoIi1TbjEobozvC+1Eh/i5NjzclO
vZWBiD2xM+lUV5c/NKQNMmd43H5CnXZq4dE2YbV+ZiGOHicbrQ+rjB8djX5W1Z+l2c6LZKXaq2R8
V0xH+g50N5Vum3jVHCBuqhY78Pn0rSByIfa0notbVg+JymGCRmEeFS4JVvySemtxj8kpR6jEKJyw
17J2PY5Li6Fbz1HL+uYNOllmtgSWdr8e8C3S8PiePCqpC6lfxYa21LOIyRpSx6zVF+Kj1NSZ38y9
+44iS2E/pSALCpLtF+yopmJX5/xf5LAU3XbYF+V8SxuUPSz7zZhQTEEB71mK3Sk59dspYtZv9bsX
b9VkgyjbiHdU1lrae6q3HZ8IdN9b2qFFEwWaITedINy2/WMCyj5eJLi9onmhHCX5bqjZyAGkPvj5
pi04ZVArnSsxZgugZuFzJ63N+IPFm7cunZosqM1Q/PBP6DAqJ2ib5l5AVu2jBXpWfuFIEItD0x8M
ztvdQmkx9nC96uPAWYCducxewHaZXuN81RQ7thYeKol4jpY6vB3e8m45PVrFQjcfEmMecub9rqFq
XoNKKJfkbme2Jz3w66rtkbuNm+4h3tJCQTyRbMV9cLS28gdHd7G3r9jrLr3XSav4i7QuYi/FPoX3
smqOAlspuyL+vSRIlE9v+MsLy2Eo58bIC/ebcG9tujv0Mt1H8TzeMa7euwNb+FKeKT/+rOS7eM/O
nALZYIYq3VxqPvNoPRFrmm7qZeDQZpsFWwsY4xW720/l77+r3CEi/PW6/LTUhoZmxjaXSBrTOZEw
eyqCHjShPY3frpSWSmGiuqn9ZXnDfTlShKRwEqB1iSkhoWblIdJnV677kn7xTFMKycpIotN1j8t8
0bgvt3Rn5qf/aIs4e3l2uGY1uzRQzkTkXdwLK875PuV0H+jL2rzmbLnw1WnnWFdrEuwb0xTK3o2M
YKJaU5XfnqgwjEjnRGtIrgSC/P5eaedE11CrrNhT4Yl0ZOiY0IE1ax960awsrgVOXHAqa/ZJZvzL
qA9lv5G6UOq3pnc7IHZqc2UpwVMgVHFmqWCDOvSGCsvHQJwNpVJK3px+y0WPVnBAFZIbR/vENVbD
W92X7kuPsmlVUF4rdnp6RSt8gaui2WfzC+ejSQ58ZLoRn1BpQKbSGVM93Pzk1YKRZp6+AcIZtHed
cd+jmAFrzOGPlvYYzqwC5R3ehFI/KvZCVhrnzyP54qc6m4n4ZnKKTjZOw5+Q8M3J440W3mX/TtLy
NL+T5s/+vFkGG/vaW/5e/K2dc2RLks3rWsZRR2+WTYALWhtr+eCYM2Si62R3grzyxC5Ppqr6pfnm
mGUfrFt0QS47icWfL/zi+D+buvq8ys1q4lM8dQ4arOWEDcCf3ZF2MM/dYn5l4rqgdNbOCbJmHyu6
ZIthu0V0NyvWb+r8lhbSLHC/utnnsw4ahZXM2ewpfn3Yzg/zyl3+/cShnRNlzUqPyz6sxq1OYzBN
0hV5LFf05hfHzNmkVGIMz6Y2OHE0aXjP+hM3/5Vcxn2Dsjbaqw7Nplm7Ndfxc/eaXsFYXfrCzrGy
gc0R2e9GjJgLNL9OzXybzj/FrJjtm/nq2ui8YA3T/g0nG6qSaYwm1BQdX6QWLVlRkaZkTjUgN8o7
jlN6vjZiaVeO0ar1rU8DvaxuxtvE29EuK8xFpa5MSqb1D8G5OCQzUKWTUStil7Aayagh0n7Y+zY7
KbmDB/g2sZuys/7Or9RFWYYg93JOLsqVPcEFM5V1NjmaakSPu0fTUWSvgq5pryFsH/34VW3Vj7Aw
qp/tqD8/VZdm4nPK7BgbqUhKhl3ngA2YdyvOaNvIqZfhAcDCRr31bmG1O9FNWc/zreTau/zK+Lhg
1dSss5lMy/Q2U/QQ7CqWJMCON/VNuClhlgwr9ITOV7dKl/rM4vkWzw0Bt+P2xKsAJLlMlqir/2fP
3TljthNQfcDKD9vR6uaa2QTzZqKj9Ofb+xNw9u/bIM06m7QMXImKZvDkGeZIEeSIqFrWH1pEBGVE
3UGnahzdTdErDdeMLO/sIwg+6FKyfFCHO8lfWpoqw7NHvVOvPyyxt6JNUtrIW2ilCerLkiBrKlx0
GBYVynLiTjI/NdhionNyBm+WPxoeHICWnljzoSOMCWhJJflLE6JT2tnyRxgdQgurzZ00HdqONSW4
Dc1nQnMRqHyVaX9re1tN35c0/VVFzIwQ96r35lHHVaL2KMxyU5jWLA5pvSQrZQx+xMk7SWVQ5pep
RkNsXP/5Vv40Mv3uVp7tKEUojCZqoZGWqEmobyBtTZwolRdh/aWP0mIMln3wmE3psuBwpUuDY/vB
lS3Rhcn5nK9LJzmXekxh26G88b1Vr15b1E4f/ncXdTYzq7mvB1JKZqExQ7DHujbM+GKd12omz378
+cZpFz78OfxWB71Q9xVmZN97lpFGoD7PM4Kk1QkShHDtdljVbeXqFj28sXe7InIRHEJEWwfx2i5W
crM0knEhqyjCgAEneXkbGfqz1hdHW6aqmoiDlbGXlr4sYm+VOp0LU3qxKV9yXt2ZNDu85hqr/MK1
aGd7Mnp1eOyHjmzMYHnKeNAa68oR4dIrn81Gpq+EupaaPS3Xm7R7SNFN//n+X9hO//xaftnrClvL
+8wU/TZGSZ2CGs+9AOQGvMpMdv78FsrpGPObYaSdTTMyXXWbG9NvZTJvI7wRQgasWG30SHcEeqYI
WYaoDDpKJ3rdlcntwtlVO6ca04TrsylWgBLMjNlLSTSdt/bW5uLTYjsRbez1tTn60lbCPFsSu7rO
4yrgnZ5Oyc4fNFIOgfP56s9jl2F95S6evunf3MRz3HFFfl+cpjzk6DPM6QfW/ZWohisFhIs362x8
hXXfVqVymr4W5XsBo6cktShcZqve1V19Fx28RbT883C4dCGnIf7LiON4AjOp4K16ZsqCpkSj5TOl
v+IGvEBq085hnjJRmqncEsZFMXeus6s7hX5ls/f/Dorn0iWcTfa1pGZ1MkA0iGfsw98+FLb6w6yZ
fb6ewqKvWX0vuIs186wsEAu/lrqaS8kBS1lLwFJMv8Oc/3AaQ+l5rth9xO51MMTFYXA24Yu+zr3+
dPOengyG8i2YoePnM7MtlKZrdu8LG8hzOGfaWrateyk3b6zcBLq0iRKwfOzzR1Ou3NK6dha9NBLO
sZx6JAHiTbRhC1XnxI/kMAZBfY7K4NoUc2HyFGcPftT5Qg4thnLhtPOXN7QLNwTyrktnmt+jOHCC
m6tI0wsLwDkVM61C05ZzjisEHzq0eeeJky+H2SeqVEd1Yvca8fnSJZ1NBKrhV1KvqrSwtHZlh9Oq
LW+Hk08Mlc3/6Pk/Z2HGqjwGlpINW7TzojxpdGaquIKvuDS2zlaaVo4CTUKZte3Lwo31l9g4jHrt
mKm/ktGEeIN3bb936T6dTQFRovdiiGHRsGyRpvJI/Rs7TjBPeTyfy7WnDZDjnzGCXSUHXVhFxdls
QH+wa8da4dkc5/I8pL7QUVB5v7+a7H0atb9ZYc4Zl0LPc99CfbF9YgdP44Mi+2c/0LUjlu90Moaa
9ihh5soQasVXYTQX5lLjBKn5ZTkQnu9VyukcHsareIzmnnhSynbx57F24ak5B12qtuzlaFfgmokt
nd9Ru7IYX5oojbMnvxgjg74jXwaWAVeaTW72EIAx1NcVYDljPiyzxTVaz4WRZpz+/pcbBPSsVCHi
cg3qq7BK1Fd3E01gCZ/en2/SpW/g/JEXseXTcT7dpJeJPrk2ngxkxz+/+KVv4PT3v3x6zRhLza+h
v0WJEiJJ150cNfifX1s9PWy/GbHG2ePuG7hIW+tfOKVsVzjltl4VjrfUF/UyfwQyve7daaMc8ABB
JE9vr5WILy3Nxtnjbwmi0seRy9JY/rWVtkrcfH6kID2vmfyRbcyR4Wy947U3/Hkk/92lnj39etMb
dmz3w1auMdMpoxMhPh78XeSjNwy/EpNYbBlDJb2MJuHkmbUL3AJCQyiCqdq/n5J8P8RvNrYyowY0
EAFqD2uO3sLN6tcBCUXQS5tJrWgU3+gSAPQqvcM+sYjHBD0NVhvFXFjEySqns7tOXEt/yi3OMCPs
46ada1lOuB76lFidg/zbtlguks5eh10/y/lAbbALNBQeAvnnhAzWfJ9aqPTynYTQZowJjkAF4KMn
DUBBjVAFOilYNSeoaoeavd4l/riWvWzdojeZJOwhjzYq0tT+keek+cm7jEKZFj173sPY1bN24iQo
9p4eAhv8+PNouzCS9bPBFkS+HMYctLeF99Dg95KuLCXqpWGsnw0mU2QIn1ofvln1qSGyTarDpKKe
N9Njm1I3T8qNXodON/qYoM2Zr9MeHhHF1X74oMEjtE4bae6veTCTt1rQtdJTt8mbbSUHS2sMF4mW
3erpZ4xJsO4bl/Pe4hSQkRmrut7F1pt8klsOP8iX61IE59jtKk6Afr1T5B3+IDPflek3eWLzQtsT
xlhinqYZpqLMsrEhl7W3btHINOZnI0N3lOJVwtc8tPmqtn2EXinu+W9F2PNGSDMLX4ZXkX1oyo6e
vKv+28D+XyM6pB/Q7oUnpVS/b8SwTgzU0Xd5aqz1wNUnaxWU+yBfZ4P+2sXaCqQTKq4UgzjRyXuL
lBFFQViu5PVDpncOPEu3w5blZa+mtpiKrdo9m4bq5Gj0zGJrj96sHU03JE+k3Q1lsJZOKl/MifG4
1rKNrSeIUoB8JJMbSQ+5Ld2lLbnt9OcD4it7BT8/wIkB9ZbQHH1RGKAnXB+nldLjv+j9RWu9DQKl
bYXh/2R8KQc3sUYnI6Vy1KJVUktIWsv7GKOPNxqrtKDJXmjzgmi4FueXVr138Y0a39BTw5TsRaBC
PrRUWQw4MXXr2w4+daDvxUkeTe0jw4duo8BPEAx5MuarctmYhWMZ5lehkYBjDQs50mdZJ68x1Tpe
pi0SM1soVPE6iAFZy+ouUhQ4yLJ8aLzd4Pa5d4wmFdAsuX8JkcCYcLpaerLLaa4P+cqWb0u4Kn7k
DOzhBuk+GBNHnhQ3aR59/djQhq9GNMn6d1aM60lGgCy6eQ6aW4syN21xeiKmHVC0T7GxiGrx0JqI
myS+GPlV8sKNh4np5JKuDMy5yXeU39TKwat+9PK4lGv4KKZ8Zd9oXJxfz04+UP8UhTN8D8keLaX0
OU2fXvEVwCENAmnZdxo2CnLYrHRWUL80kUNz0FyM9im7StlkpLGl8qYJvLka8z3Cmcg8hcI8lAiV
4WAfpLJAdEZ9YHpTtLvKxAev5ssp7XDx04+r9021iXrd7f1kkVYUXztURSpmPXMOi3Rb6tupJGGN
jUVcrKBlbSQfdK4NNFsQo9lwPMvM+di2c71mEFDBNQecHQbKlNBN0s4l1cuzVScIEOG0ryCEV7rs
LYrx0UAp06XvufrhoQr2kct1jLqjMtzrnM2D8q7vCWjo8VlIFuFBeBNyw43r7HYqjJ0fEo6OtpNI
9pmv2PMuM2ddAcKSrLVKkeYCb+JIDJxdR/tsfMlri+geb50Qr6SHNZOY4Qa9uA0QPMsEMfWxdg/q
tbdeFIWWzwDhKtdcgXheRtubhE850ve8InPOjUqs6cWqxbMJ19sx7Td7wmxC76QvLMcWFaSTapfH
BemsvXZjoR5tMTXo422XfoyZj6tnlZafQ74bq6dAtualqrm5tW9byFr+AvkujiXlWZaYXrn4epSo
josnPZScOOXC5fBbarplXoQPhIqSzVsfoxYdjfSoGfVx7Mh1jExH7y0c8PQMwrtI3vc1GippWnXA
K/qwW0fSALQnn1cxmiN7neZ3dlUuOivYDLDc9L0+4MHC9Wsp0vJkoxGjNFOqhzDV+J9sGQesnBHK
1KXWtE4upxvFq11DvBXyfYFfq6WPBvRIlldJmy4CE++y0OeTqGgkMGvliNnFd9N5blrHUFt4hBm2
g14ebYOmLblFPqo6Oc3dzgjxCb8ZSuyI6tsDWirl9j5Rf5QF5J4CDRqpv8EwywN7FiXMyGa7niiy
Y0KcK+XhJGTs6tcmSfeV/GWOx5hHQ8JoKEk3dtTcFAr2tGGR6i9C7p2ye6+t26xdyYXYp1m37tRi
kcsDiAeI5OGK+dgeQObIuOzNlVnyHcQGLfhPuUeb3n93VbmFwAcr40NkNzi8ELFrczm+a/JPqbzp
C3jDTCtTvjBogMte8iAzv8XBM/b/hSoRd4+rLg0ebP9drjfCZwej8GIPio+crctXVV+7OAEXIv42
UXMJkFNW/tTVWwM1VWGJ1ylGFBpGiyB9C4LK5d1XbfWQitO0ZzJ6kYDG2rqQNmSuQQsaHYtdVBx9
N/WRDKRFH3WzpnAN+ZAVrCcqvpavTqNmicm55JHqMxymjT2X4ZeokIpbboZ4iJOllX2Z2arqcCij
/p+SD1Uix5UlQQPOOKVEmIXIxhL6K91WrXemnUF0wGQrcLh57cMkky2IYhgfUIT1JulRaRn2fWdu
a4Tt2OCKELfjSisGV1TipkX5btYvUhIjwED6mCGZzYAlDYAxRLibfP8r0nEItk/RULDBe1YahMJG
sUprLueL+AHQZc1dcRIjqD/S4TAAbdFDKlt4Cft01Sn3g7+N/RTHxcZOOfKG2apBoWMOyroY7zv9
XS5fRtwoU/BhCx1uBm2VVKx0EP0cMWZSni/8FrG0eeeRHIqYOT1UqME08DoWWjx5zLahAqVBxTPT
NY+IaxGQm/kij4OvRNHWVX2f+i86RMrGw1zJLKc0z2OWQmnyl0k+fRq6j+LC/LIUeyYZDTsub9bX
Hjr+XHJUFbuD/hZxUssSJONpsB396jPFFTmmKZgMjKU02j78voW3oo2gA5GLJBTIBU7j3OCeNthB
siq5qzqxNuxDpG89TfmkueGEdbwVmauFdMY+Knmvls+y8mq2wTGIUjzb2S4Xnzli2sQul5X/WvIJ
tPLJjkGMetmN3fgYVWm1dI9t8WBANxozc9FPYuHHpwFbbAcFKbh601UfarexEF1PKr5qjYk9irEd
7HO040P7GOYfQmC8bpJ9NT1U0muWTw5dyhn9YWfqUO3dAKaYDQrhs804T2yMx/YDC+dKRqsrRuZm
ITYjlJdZIzoWOcWNyAcN1XDpyV96gBwqimgFnbjcaGiE/VDG1QfmIbfHTiaYGNLC4h5NFPTRpKbT
tz2mrppYsxQNvEDpSBzJXNHZPkPxIiXVy15y400dhpsQ+JPmBw9JSI2m7igPdcg/vZ1fHDxwA8Ig
g7HR1jW6yPxGVYwbpGks2adXy3him5dKMRZDhMgkfp0sNiqe8mHW9aqvUL9H5cbDwWd0GDnjGFvy
85hLrtIDdTAQqGS0IsIOYlSAcUTa+gaRasHnlVPKzwb1b06K5+lfeRO0cRHQhCoZsoE6uWH8UGne
/ahHyxpdZaik3DLJTczbsph2dflpxu8+s4CaCBLFAU50DwF6yMpSHLOSHB9TR5LZRJqjtj5MuLb6
ac/ihrr0VWphahnhfIBCJqVLW84W2HQLYvY0QTfWJs4Iv0IKeK3iy7bwl4Xmvd1tm7ZamwG1AMgw
tv0ue4B6yu47yXokjGuhPFfR68ARKJ/WRrju4YSFDTHsLC882WP45IFrsfPszsAhHJVPRgGLUZ5m
YY7njUW1lKK11Zo3UYxl9tTHdhTsNTAMPO9VVYDXmKilhnntWXwBWK6TCgTQuI/oLDMf9XbhVIil
czR+1dtETUE23Bxzo51DgRLeo+ef5NRAqWLDaaVdKNPQtlJset5SUpXd2PmzAtGtaX2Pw49E2wme
NWm896utgbnFkPKVpvqs5hZOHXMWDjcEt/PpoM3kx6gh4zDx3T758MOXHIeF5O0yrloukf4i6NVL
mjLJcyTe9PbY218acmFfaZ3IqJYRDw0lNKlgm42TNYz7rWYtJQH7TJN3YbJPmBC9FPit1TuYw52i
Oza4MCMk2hbeLF9dStBCjmaNkRh7Cyw4YrjNe40vUiRkg0dYRjBwjvqd3D9iETK7TW1BDCBxc7Df
5IGdXvjRdLajTyAAooOlsp/+TLoOesmTLB8C/0PTb6r+2StjN0lAWDHPtaw0eohV6khQLEyYnt7j
ilQfJ4BCE+GATcOGqcyU8PhC+u/sGD1L5TsmqZBS5C+YgpZ1v7FVxbWEdwwldRGy46tvLGYzWzNx
1cq7JkWT1dlbFady003vuOQ4UJuOWTzl9ZstjpJ9r6Bfr6wCUJf+nBTZm64nmDdfE+LcxHBAv85I
ZgrMODkz0Gq/w97/oGOshG158rJvPFwwWqhuPRwVoeTfZ1mJl6k9tJq4C2X4PrbihGo395Qj9rdZ
xW7ZNr15oz9qaBvkid+W452n3WMfqZNjA4yEstwoNVR60m2vS46kaDcx0JGpcNLiSSvui4BAeGah
U6bmirFZRjcZ1ajs3mzdNjhI0rOa7Yx+X0/3FVKJ5LbK7v1ho4AOtp9FvLVQ0ZTvPp5Ly7IdkhGK
cBcp+BCGY+tjz7EOHnrCTjq2zaqsb33gXX6XH03df8xIXIIdp+IagFdhOBmXVIBY0QATPnnE+LLL
TuMlPxmLQwhACsdZiQ4iVT69ZsQN3I0cDNhG2Hut2OjBssp4kGBR0CCuSlB/5Bf68zR2AmHMrfpZ
iWt6hurCRrVhFNGy6+pHS6q3SitQAQhgid+cn5OgnlVYwYNSaZBdgkoxqJObgBMtb4NhbR5YAbu2
1lEpjug2JamarQhkKI7Bbpk2iw4tDJKS2GevHHUr0drroopBh206gBnkU0r6Ih8SJ7UdYYacDORT
KPFcQnpiVwuvRTrPfr6gnIXeJW7u0IEjidqnNuaqENaB2wwwgimVNcwg1tqKN12KRUzQfp8CTC0z
L3ivM5hpoPgiNnvtfSsKt+tjzvgDvimE5Pi+ktuwe0xOItRwrQYLBcijqoA0wfWiCOtYTMpsYDzF
LRsfSmwcveFpwhbNCCniBhe5wGFNQ6wIHkF1OTAe1kQm3UXJZzWtQzIbvRoJzVOZqTvL6gDeaJvB
f5AaMmPN0vWgg6RAEZVlL3Ob9OqQe+GNRp5rY+zbMVmQzbsYezqWIlmEfUAOnbXWZX+dKiubisVU
w4yIcOB7y954lQRYbqVzwv4zGpqHEM2mttbS5868D6Fi1nb23DT6Ksn9deB1O5UD+J8Xy0sir/Mw
pdwUQFosnrF8ka0ZHovuoTx6m2mXrYt1vfCW0FIOOILmygaLzzF/sDfKotq3u/oudVL3Wkv8Ujn5
PHmpVzrR61SItlbbPAofp0+qYnPFzDzRelW8ZdZkcyslH8D6Kj1QHBW+akSSPbaCvjTvUHEc84io
CNvf2973n+/Ohb6AftZ4qCa7xNkoiFYDNBOpuINtzqD+1Zbmpdc/6zvosdV1ZWLSPcUl1EzyIwzZ
YGRi5aKS6V4DAtDqa51aAW3IGtT9VDGn+2/heGWvdKmLo581J0jTzYWn8PVrCpiiKlrJlPUGq8JX
nTke5vBKFw41ceB+hquyny7bagF9gXIhpxb5ivjiYv33rLYvi9GXvWJANqQCW8w4zZYPTdhCjWGF
mY598eJD1dM82I1Ns6pIR6+zcpEAEOlZE6UeK3kVwWJLOATm0Vywn2yb7wmf/J8HwqXK91ltrPYi
ZWganMlaCDKwnMFCuvIAXhgC2lnlO5sU2RxP6iOBZlUFI9ZSDAvAr/z5g59G6m+2wud5Lmywg3RC
NsgWW555xTaY6MyQmkkaxZV3uCTIPs9zibwGabShcQWxD8NEhlyqbOg3A43w75XQdsmUddNUX7ai
v1MoMVtVsmxPgeKh5oBtc9oC0kukrcGWzGJJ/UJLtGrgCNJici0aJ6PxbqryKhtb5883xTh9bb+5
Kz8nw19acmVAHFOrc1cCbObtoO3qKl/YTb8GYrQmhZnTW7bI9PtwDD+NwAJPcm+0+pOdmUvLTrag
8lKCwAcNWVAL18+NITCX6rcfUe+N74PAdkeOkgrhZNZpBQiplkNd82u2Tg1cGU92K61yRfJhjm+x
QXGnB6Y4xk+66i1JIJv7ULCZ+zDcPIg+WUQJ1I9p+GBZe46Nx0r68ef7cGFwnIfWjDF2Xnw9/VZJ
yFNli96hGRjVuyT4+vkG//k5/C//K7/7P7e0/ud/8efPvBir0A+asz/+8yb8rPI6/27+6/TP/t+v
/fUf/XP/3oXZd37+O3/5J7zyv97ZeW/e//KHRdaEzXhov6rx+FW3SfPz5fmMp9/87/7wP75+vsrD
WHz942+feZs1p1fzmfH+9q8frX/842/KaaD/56+v/68f7t9T/t12rPxxqpv3f/9HX+9184+/WfLf
VdU2TKEosoWJ5zT19l+nnwj776rQbd2wLdTywjytkVleNcE//qZr/EiYtm2rwjRM66T0qfP29CPN
/rtiqiYaKc7iTL086v/3w/3lC/r/X9h/ZG16l4dZU//jb3+djoRtmZplyhpnVIs3sf7NHhYqiZxY
frnK1N7cpWlhLyZ98ICj4fz+5b78661/fSuFS/7Lc3h6N1SWiq4bpmlrmvZTUvzL8zhKlPQLoQer
uqqoo5vhNC1CL5GWXquqFNxqemMi0aX90EztKiYgFHH01CxMU0k3mIDCB3sss5ekUCUQ5x5FRmYl
0BNRqawbIBhUX0Xb3ERRXH2nflSUlBT7U/hUyXRYF8mQMxlJ9fOEHpOjfB3AzU6Hslqmg/ZUWiNi
616E+ks01fE7RnI21wYyrUNbDGEJBMUGg0Y9GptznpBcY3SSd5uligLkWx/ga3Tqqhgmy22TZG/m
wUhDuDHU5yKM9C8lDH0Ob0Hmymqar9XBHtblYFbJXATQl6caPzUwCY1zpQoTHSzOc8VGHY1C4i1s
tWS7rGcDbjyzipOHyY/DZ7s+tUPSOBggpKt2cyg7eTpS95KhlibFfZNFlpO1FvhJO0/Xkh/HykyL
AnlYadlUB3OqguN9aFN3HSIj32ZEIlnUbC35SHNLZ1ZLMwtCc8spskGKvMkG1XiyK4Pk+iSxfoBm
7B7kZqClJWz7ttMr5cEaJf2mrk363F2uZzdJYZorYtmwRkV0XP3OzzaNmStf0hg0GwhuVFfGMSvm
oo4xe7RKH/5QFDOF4KlUrt8Kk7OwSsG5jgJ0xgWd3a2ecrZSa1PZxnVabBVD1PCbck6p3nCS1iee
qqB7VltXMjy8qFFaRwc1kmtqBHbnapM5wAK3E2VZch++wxwHHKTWPgV0Hjb7vrKpI8vQU16sWpOW
qUR/wyiH7jkzYhvYetwZn4Go2TnHfbnW9BiWU9ZrbeNIY6yRMBApyrdU9GLTyma7woeofBd6OC7U
yDcpwxLuDiQmbbe+HSvELJA8BNpCltZizJqHBlLBzpLyYnDSprIWnWbK+8Qy2Y91rek2HEYdOfci
3M9ywVIzidoiBSAqI0fyZOVN7ToAm3XmQTa2C+VFGKYBm+BERrE414EeGaHz6KJi2ZKsUKaEaKXl
M92EyimLEoldPujxLBxjfdXbAyf3NqT/PpuGNlvJUug7oZnqBBYw6kizim6msbNfRvIPINIXdLLq
tEGZEgJCKseC3pzf0SPrRzUGi28X91Oc0RTnqDU+h2XRA8lAhyc7AbUnWjV6ePp6FYCsTTdv2kx+
0fXauJNs1dRntq72b2JKvDuvDKKDaXbJtmjljMilTKOLY6h0f4wUZ3YWBo5qjlTKAObmB69su42M
O3YXiJjIBhHpd1leV/tatOHSGPJ4QaOvWfF36ABEbO5sNTVekmaSlmPJ3JSXjX5jUkZZC1RWyyCY
wuU0KVgdwki7C9K2/6K+jWKshzY79Ma0MHo7PwSKVD7V0gSaopYZvhOItuXQe/0+jUzqF8r/pu7M
duNWsi79Kv0AFT/I4BS8Vc4ppTJlDZZ1Q1i2zHkIzuTT95en0IAry5LQBvqi6+IU4ONDZjIZ095r
fUsgcQXlhIctoX8k0378OoFjw9nWzfljUIa8/k3gUiVqA0XvbOwo/oelgg2sRbFyLCl/Gb0/3KjG
x5GCGuE66EZ7n/b2tLGq9GvSDhXqll4+FkrQyy3pFIC37dVKTJo2OUIbk7yFoF2rMCGHLQjMlRyF
9ZilMe1qkSInn6bwdqpkdVMmEE+EkbLNtDIQ+0Ye87Y3IagAEK7tqsr78kV1UHPclKG9sg0qLSLt
gyXZWBE9v2A6jIGRPFGsnQ9xFHs88a58xGQr931Wmjdt2dfMUY7j/4S6CjaJFyCoGmvlRuf3eRDe
k1dWRL3z3+3TBGVY3kqFUpzGxcgqsrZFSHslMuaWBqfAzCwalxKpHSsYXElbL9Mg9k5SJ87LUJr+
bYLZmeZvQ7NNJL3eOnMRL/zJdqlB0td9juMA22gdwNiy/GI6NlI2izQaFA3ONDNfKsc02L3GVbUW
3jSuoVrgr5ahswPhMtyF6dDs/TjVy0j4ITBN80wpLYtNZQf+m2/BG2yTnOQx4Hr2FnKKuw0zy12L
sK5+xF1Zr7vKsbYAodGUNf2ornOT4e6Fpffqh+N8cHK1cbvaortFpUaFnv0ldIAHBV2ZPyRiNo9J
58ovvGT+wa4CkQIX0Kwi0ivpxXVsOq7GVmW7NjAn9FU1k7Jj0/Ou5JQ8V92QvCUGidKzXWiqhEWL
YLIPkbGAV4UJ0QOP3fuCpHdR5c7BCjjCOuVgWquujZHtJKVz7ZdJdOqLWZCiYCvd0DyV9GzygFzG
dOBsULhdsGJEFrf2MJvWVRlP0w5ka30XBmhErso689cof7JV4eqI91SXvzTA5hWIUtrBXSblMmNc
r5m8OoacBWbUxdi86I2wWmeRTbnDT53t3Db5k+omGjJqyD1s254Oz8Dm5gjL2dykpe/cRoGv1jqc
v9VZTlm81WN412ZBtI8q0X8vtG42Ms8kSzcV0HywrGVGMyQD2B8aQPIV1b66wwAmAp+MhASm3nDG
CyauY2ysedRfY8A7KxN2x3UoRXuTuEG1T0wLNH3sd88Q47utGMvoMdSFuB5lZDzJrI2Pea79a21K
MB/CwD/ESrNIc6uYqIRAU+7b1kJg1gj4IgNo01hAWEmxbYOA0Uo9hEmvvrX2kD7EJZkVvW+X0wp6
lwLJlAuTjk1OLJ1fQbkMMg8dTxdBzo4Dmzp1YVZMFF1OIVL0vnsnA+2uPDtB7aAQB28x6TpL6Vj5
JpxQzCzdyPP2UGjpi1jp1JBcaacD+SL4QLd+74Z0jGjsZi52clBtXwf3zEJMdAVSxKhi59h3Ifal
0hp3TTDb+NHRvbE3TuAMIQoNBzN+Go1iZK6lctC5Rv/TTjKCWKdiMJ4sZ0Q/MQwwd3zHmu78JLQ3
iFgQEEE1ZWAxlpdovvQ6tDOaAHOungqOg6A/wlL/Ck1OnxEFKuIJySHcdT4lOVVruYlDkJI5vMTb
KM3yg5HocBmEk4UYysu8nSMC7NblbEVvXiksBUgtilg0vQ4jeu076VLLZLiJWxSKspnoJDlJGt7K
Oq35TplpAt4cDJg7TfajSF3NWJTgC5eZdInfhR88UwfrTPtra0zhQBCTje4zIVm1yK32OpyBu67D
NtfreGTrzvsHWXxQ5AWYTUgUCDoZGpQx6PMxNTqXfIVul/eTu3J54psxtGlzZqWX7rlkfV20oiCp
KY52bhGbz5O02lvqC/MXs/D1ffXPIlYONH903Pj3gWkYJ1kTuMLKj4umKUj26OtyBu9j1FuL7ddw
pQKruG71lOJJN6HIOoUJwz934x8II6xyNXQ93pLSEzd93IllbNQhxYO0XHWDTXhRpcXJIltjoZKR
EpoGl6+HXD6mdWq9ydZA6NCMOvwmwsh7DfOUHqq0OaaPuayfzCKL7sshcp60LiYHzJTp/JJ252+j
bGDGGDwet+MSY1knPnvjdI53og6idR4U6ljbM+tb1BANNboGET2NS9mX8vP0ta2chtJwIHeFhI3P
lsHf1XGa3AunqZfZnJuvseNWd67tyqPdRuRHue4YrSNH9lBf5orNr1fNqyLX4T2xXkThFhMMnXAa
nYXZpxk0Z9kUh9xq8gWlhORg2k5xNxgRupJU0HCztIwe9JhlJzOvCuo9djVu+zrONnVvgEfykXiU
A6Qlu67V1rHxFUojBfcU5f1tnoUoJoesSa5y7VFGD4dxw2h0r2MXIJIGMHavpDTvnSDKVggBLUza
4OTBbCPJTTt2qosRKsEJjuH4LQ5C8epxWobFOrVvfeySMSCGbqlNxGJz1AdP5ejXwJRGQyF+6op7
y6qhp7djK9ea0bssvTzb+4UjtlqlalsK9K8WOqJiOc8OPTA/iuNN1sR4bTvhjGtfimApAzimRA3w
wzad079kDqIIhLImy+FcGze6UxH25bH0kIvVM5rbqh9XYTT6Bl3ZoXOgihXNQP9pjLJ7R7eNujIh
Mid4bO3oBd5HN65rYHu7lJyEYGFHnuksEQnnL9qYgxWG8wrSZVK18cqKHVp97HBi9zqzHOIWhPkd
eGC3nec6um3OltlGjPbWaU37SAl42I4xDeB+sIGnty+dn9x1U/GQ1rLlF2yrFbDv4lZEuuo37O6r
26lJxUaIXNzmUeWefO2EyHxm9VSbhG2MYZMAZQzg2cKLXhSwPFax8Cp0qGV0o2N0Ydr22QCOmOp9
zweKD2/yEGqTkBkKnuGq4A1a1igprMHihanorCBYCNCNFP1xyspT4AbBxszS6KWbEiqkcd0exVj7
5aJsO/OQpm5+3XtWshd5j86kSUGGshkhLsBXc7SLh5xMOsXLKwBXOwP8aZUgsZ1M1wqXZp4hX0ro
rQVkvL2w7Wk7FtSpuYdQi0arqJMeqECpCS3p6sma140czhIY2IJPLmfmdhOXZnHjO0m/sQgu36am
an4Frstm1mfyQoE6uNGNoX3vXsFQzs+fCipXnRZVjTa0DKlb+qX500F/AVF/PssuprbDtw3yAp2H
Zbc3bHoY3UmGUs8f+qp+HCM/PEEhnTuMpV56GFuAtgvefXWCXDBR8qxBeC/YKXD5BlJKtwc2iFzd
ZJCiKNMlpxd/HNTOHU32TZUZkynbDPzuK5igM1rwJP9mS48QWq8YJO3EaoSeTpPEd4crTsni5Pey
+ZYlnnOsGWY/gx6dyBVhL8UvWiekanlRi6xBWT2QjtbvNcpFCeUPHrRFXO0YtbdW4EXGlZ8OIDvj
jqPjwrRi90h/2HouzSbwlmVkTZwW3ATIFODUF8OcjBPHN5t0GaN6khVBx5ko/LVfseo5enK+WKoj
3GsOAOWchQi9KgMQ5jm9nphECjSkvntUQaRu0ziCL22ELg0nIe19cJbdU7EC+8v/UkgSBv1HnwDE
cuGbyr/3Mt9H7jb6dOnqCoZvnnqhQcaGlQiCBQvx3EbRxDlcuvdWkZoPaSHaZ17r7rbio6yTqM5e
QhmkO87smoiwnnjtLoY051tDcKcUZ1FAtqm+o3imr/ssSvbzULSPcVepnzIm02sgGoT86CG/jnTT
8uAtcTXxs71kqd1nK0sZDaERbvKzxyu9l3Y17C3H/pEqdgYG2Zpb5ehyGc19uO/6wEBU1VZoAtgp
LWpGJEUJr5heNEq3VeFoG11IaR9SL4+BBba+cWVIp3ytR79d+QqcsrbnaR+yMi3iCegprZF/+syd
LH6EaZWv8gHNUFlU5iYmxWKPgNq+xqPPxiGYm3s7z88kdpJEGq9o35xIMnVbwv0elLWzdyRnztrw
kCeKMXQOlLIRh7tGw+KRcJLbejQ+V0ISawP8wxJHZhf/mLGVffY9o9qNpgVecJxNQXBK0t5WnAQU
2U6uc5u0UXrvuF33PErtREu76qZ5MQYhalRCFFKy/0I35V+6wzbuam6lYLKxdUVrUpjFbWUbGpGW
OZW7CQcOjNw4r6d10jvDk+7Nc2zp1D/NCdzBmqrNntaWDU7Ea+MUyW4wfgEcnR8pT/U04C3Ahxl6
2D1Dp1wbGWQI8JY4MSDKdle9GTrkP3nxzvcKoLaZC0KeI+OqdSe9sT1t3k9mHu2G2ZoeXH9Kd4nZ
aNTxc3U0NfklzPIlW6tGOlsnsbOvYISnA/oAotTOr6iBNBuskRU9Dih7mmVKfWWpSVQiI0DNVoma
KtAwmwNPLbqprb73nijv2d3N17Mf99/qdsreiFMg1SofPbaMMbRtMrhKL3kbmxaOYCxJDDDNaPoa
Fd0vxZHyaa5gwhsmyQhJPbQkkzNxZPZsbKVt4bPJ4PwFJC+TG5nmpFt3ZkUS35AGd5SMjavG6GBV
JoV50yBIWM7K8PC9sMOb0CruKIpZFQEyGc+asgXqljJqSByc3HOcT+rQj+ycrfa8caWGWpxTKrpH
rB/jHenc/ZPQcX5X0TnFs8Cersgbdh+0KZ+chFPhCjWT+WjZDikbUeSa+zSsKPgUAFObryBZkxsr
YrHJgm4CoznXXw2vmeuNMGR6jGa/P7SRW7zKFi283SXkqjiWexaOF+JISkF/8ufBYTdY57dViZyC
2j0WAsNFg+C15U1OkeCqtAjOjCidXNd96e0tBZPXJCB9OwfSW7vIC+6CQIybISQeBjGt/OrOpXdr
som5ZjOZbYF1y0XSWItxIrG166bopjGJ1LDHnjfNTUKQwbZ8RtBIIlpdvDhNrznhj4QG2XlAPF4T
3tdN67/2WD7vRRkHmDh871hq7f8IY8f5lRKDcTdSZDxSeUMLPFd0VmsXelfmREg4HDfbViGlQnQ+
FejdUkfUfMYwfimZOciGpeJtLwST4ioS5Av5PhoRu3TLtUgz73uSNfa8DsxyvLFMjVYgnOufmZNV
x8kiSanJa/7MqNz1QPoKoTZCPrjMhk+cUImjIHiBlTzroxsA2UTmNW5JTzxA2X6gZW1vS2kNyxAB
16/CNu01V6z3LPhZvuxnw19YVWJs2ymt0LYThGWV9XTX9HG/El7vHvzRTZEmzmQIm9Egv2DMaY6p
U5yZsWQswEfsvNe4rMpdOCWBxwQ9YEKapOmCxlM9JhBX2uZ1ZZucZ6ry7IQiZrJJpV6X3lCtWUWN
K6vrPNArDmKqEQrv5M/dDTl9ZHlodqOr0jqn3Q91vx4GGg1GESb7IR1S1uOwwwA03sUjBNvFVHPK
JX6HYJ3aB4tPOheZfmE2W/VK91LdOg2QSsvBU5MRIQcRa1IoK2v85bdmgG4iSpKwIearlHdmlMc/
iAKwF1YkrE3UVJzlC8QqayUdZMxu3BtfUo5xm9Zs003GJubBaMgghXtF9mDVuGRARCI1HklvabyF
YDH6YU6FCpd9EDYZgYBldD8qBxDulI8/xdzN7VXr5MFtNs3+MmxL8bWNpLnMfCF3dqbt56bHGKFH
+q1Z0qkfvWVmcPTjUdqLnj3dnSipYdEpU6+OkBUpovDfKd55xrx356l9jT2ruM/aIFt31ogIzZCT
XrYVRNusRdY7zE66MPNg5CDpDzh4mfhWTRZ63zmT0mxNNGJpx8iStxjE93KOiVLrRwvJxxAlpLXq
YQ7LJctrToyAH/4oEtndyzgG0lMOjXOnsAOvmnrqHvsi9gG/ev110ITDRlfnDoVJd3fkItV0a6OH
QqHvUhj1Lf+pi3VwCARzxwLRE4zlaPTab3gJXHRYnQFBhwXiyxhw2qyHoMJ3Uk6EHM3kGDALgkcP
PeeqKufYvZL4b+5MVdh3tKqs5eBN0cpr/Pnop3BhlTmUt348nBOleu0vvNTPv5XphETOtvOD7ZSC
fLCZwwhcaZtVt0kcdGrnRLsuJXXJd9W+7j3Jn7mkRlbC/Ya/JVn2aRu/DW5JCWgyzGI3gd+5L1vq
IlsbwgGDjmv8ojCdrPwJ1/k8DGzqMyeQ1tbw8zndqoEEFNOX/g8nU81rxW+zm3sPnm40WD94r+tn
8Ey4PLoC7S7QBHXrG5U8RAkc/iQBi4WZK2EXMKXRXeCMah8oInz8tHCOMsrw6lWRuVPiHDdnT051
N0X9mGy9tkBlNype4Eop8hFUFjlH3+9ACXsEkg5ZZj4w39KxyIndgfSj8Zwvx3rMiYiY6E+Cwc2O
CaB92jt1mT7SxG0eeJDI6MOoQtSm5Tydw2Jq0R6KtG6MdRq0IQl4JfBudxYBlrZGdTt0yunOKWpX
3jhyfBpVGFx7XuN1qzarJxDmYfosbJJcAkPou1x33sl04l5cFUzMP40kyG9kOTp3EhB0f0Ufl7iE
1vQ2pQQD3ocR50xZ25hitLj38tQ6TaYsftIFJTSm6XIbQaRtb90MsQK2zvR6iqMK0S1m1lEFMx/F
yL9WMyHbEcp+er9BQ2Kt5BGhJlnNfZtS6y6q7zmfGVNFnnZ44WSyrQ2nWXVZXZzSuJQPZknmGroi
Y42zzTmarYihA4TTHvycWkzRJNdZNWU7FDbs/MNJ5WiLKp2RFModbKvIjhS42y2bU3lgZzgeQ6WD
m67yy/tJO/nPsqchTvWmjw9h0mC5kRa6Dgskoof1JTRerN7vjjldhmvSnqZ94w/s9qyuWXuDbb5m
fddcj8aQPraNmG4UbYtFmRfpTtq+j7fKHW77sCaHuEjijZWEGN5KzLzlMGXJrjUSGV6FUqqV5UGt
h8Sv1skkwwfNov21qmzOwpYb3HDoJZFFzS2Ceyf5ZvNl3oZCncXmA77QWKXUhVPezCzM3VtraryX
OqVxHM4Z8xZtXnLwVFJG29rU/YECvgV1oVPxtcAP82VySMHCPRA8SegyVMwsNW4qNFHPQtd6MVBe
evZpMx71ZAl2AoO3bYqOZoajc+NbJwi0MWI+qnBE8iOvxfggqGs/JBb5ARMZXfu4mBlQZweTq9pz
iRwfu+OQUo0uryI/kcrOEI0JEt0u+QGvribCmYbx91x5c7aZ8TuGVx1D/DW05hqL0tAeYx8wRRXm
w3cz82O8tykRNoNfc8B1EBr7WfkD9m5znXY0oOjOuMDNqRkbV6mnDBY6UdffYitqt/SSO1wwtSGx
i7RtT/5nGG7tImQeliYxKBuR+84+rMz8bvQjghfbwCPySKT5Y9bTk21N4W8tDxfdhPx/Y3m2AmxO
0WvO6vIwSrDgXjOWEMMLPe0C1yuXDqZcau21vJoKlAihPRQ/CouKSsgh4Xvl9T60sKGqYRYI80hu
HeHUZWTfxlXYc+vOHk/svt2fnavlPiBvkFOb9lV1VeUyOMbaHn4JpUlTaU0W6c6wOrFNQ2Hifxtn
LB05fr6fRTyUu7h0urVsZnjE6dmElBB9OM7uOegtiB4kPouvghH5EnV5uqsdu4OlbhJoyD4mocgS
g0mMzpK7UbGx8LrAXY6ksf6kvEnOQWSotRxrvq8xmV8Gegj7qh7r47+sHNxTaMOCxQNEETAc6tWc
YGjPx3i4HopQ/DJcbXzrc2fa9uU4HOdOJl8rSonPkPp7uhAYADVN7ynZDa4uzeUou2o3TJSmhjYe
V66fW49NV8hjlrbTlcEAQrGR+suq9WyBdLyyXi22fDeURsnjlESB/8sp+5CGaABud5g4gp9tlYr6
J2ayhKCTvBLFG7u2biUNGgGiC+ZVpwkIrLpabNKa/HhviLFGkEm1CLr5re768pYNacFfHtMAJyp/
CWVwMUQh/5HTrYRJ9MgKJylhDVMjLNS9xhSjyXClINlcVeMBwkBsXEWFJm67jeWLY5kGhUK2EjeG
07HV19Kjv5SYz+Yk+zXI6b66KlUUYS0so31HEAQBWlV2RzTbQVJC/GYjuFsLuxcrWg4keOSRbSzN
AU9xYunuJtfs313OTcsUL++iriaKtskQsgEIOSrHA1tBgoHXfgQdfi5a9a0aomjjJXZ6n3Th+O1f
bZHmoAi8mG1/T3KdFnDEyRRezwLBi9UP4xNl9mFBd4FdThvEHerCuaCEY2vrlT3WuI51ixSJQFKI
ncbgnJza6O5xhU+bPk7ngSNNny7+1TaRqyKLiJYxtBBfB7H1IFwS5JQVJr/+ERr9P1ChHau34r6t
397aw/fq/wstGoqq97Vot2fx2P+6Luu37/+pYOO/+rcYjcXif1zfQ4Zl0nC0fAOJ4L/FaKa0z7oy
rA9U8G0P9dnvYjSDP5OU00zXNlyJiOz/iNG8/3GReSn+rXQNj3/+34jR/qi6NSneIRv7TRY29AQF
DeEYfqFcPWzb8RxrGvTN7W/P4g/6sz+qH7n6BcDGcwPDaNgZ3ZVVzbhRN5RbNjkvJE77ef3xPf5T
ToflyWbJ4B7ne//2DRqzQ1pHKeALZdBHz528hTTGnFpt/PrxDd57ROcb/3YDjK2tzmUf3DUlBXA3
iM1tEZb9JxK9965+/vPfr97T3YgDPj4IU9x6ajrEQecuPv7o7z2bC5oI8BK7akUWfrGFGdDOE+X3
vAOJ0KvR+gSF90eeE48fteTvn3/gDuSGcou+ibpN6gxsyqW9nWLHX+dRf0e16JMv896dzgrH356U
IuNkDBMV3KVmuYlkRX8hWwL5evXleCJk6zN03Hsv7X8J0ftkZnnx77wet1zlknCR2ES75BPs3cj4
u9fWuCBSteU4zoVr40qjC3ngmzn3MHjbo+s08unjX/+dL2JcjO1M0aZgN6nukq67NcirybKMfUB0
nwX2Z+aWd15f42KEOz4Ld+G43h3dgxeREU5Lxfrrx5/fPL+m/6UhN/+ZMX//xVNVV53XdP1do1FG
6Rj3cEk3eyfbJzU/crZeoL1bpazRXsMB2/tiZ5/ywt8ZOsbFqGezRG3NbXoCR/C5D+1O5F+G5OCG
51Ll66hSWCTA0eSuV88A068K17rKNJZc8gN9wGX//j/d47OQGJJI/ivPxJZkK8pfVvAZVct87/lf
TB+GqoN8jPr+zhLRzrJedfxC+ZI0KaBhBdISYjjxZYlaLePQ2nukINp2vxusePnxb/Rnrjq/0cUU
k/l5IrB85XdGPl21uFlI3kG82m5Ml0fDCUXuIG0EGJ7DNYXKq7yuqHXXi8AOIOQE7PPsK/5qmsLo
aD6bKc6Tz59enItJKZ+8NO5EFd9F/fCTnfdhGI1nRdB2amFHazODLMuSOtvkg0LBoGqRRc6Gqz8F
TvLkSSg7od2tqMsdu2T+UbnuUU7i0Pnx89iEj14qXrADriGz7bEKEnSPe4k6i9fRYR+jBoQU2zA/
eUtzvHI+VsHYQSysUD4RIUSHKAi2NRDraJ5v8eHfszHYG0awoZp5Ldj0Rnj3rywx3zZ9RzTogJE5
2jOBX8eFPrhd+dUPu40lNYqeehPF2V2M0/BKC7V2shiDpB6wsKYAbRJA3oPGqj7unZ6pxcLvYLbB
1jKLL1lWrSkcgUhqy6dJu59Ma+YffR+8DxeztDnkoXbaVJ+S2b0bZ+ghDcqTqy6CJ9KGJV7mTAJ9
jQl/mogOW4d94F19/C6+NxYuJ+5xRm5LNfk01dW6xjRe6Hzz8aX/PBvADv3PtScZZGz7uaxOlKmf
OxfNHUHZsqq+fXz5P8/UVNn+8/J2mafKrSx90hrKUuZUu8mrNrLk0NtGn7Dm3/sKFzN1LxqsmJ6j
T3gloPdoT1jEKGf2MdEcAz/5Cd67yfkL/rZGW4U1YdqdmtN0pjWI6noyBGm10V/+DBeTslc3pt9o
T5+EBiEIbe5LYHLIDCe5+/iHeO/zX0ynCFuUSGhknnq6ugtBYsKV2aTGJm2Nz3jn793iYsIcHUWH
3jXrUyum0yywwlt1e6MNShAff4c/DwPlX0x+HX3doqcTdCqysaN0YiTroU4/+wneu/rF+B7VmNCu
yJqTPcf3bj5euW749vEHP7+J/z1rK/9i/OZYrmMsvfXJT4JfgexrkGXzKYiCUx85PwdlfHIqeecr
XIZyeEpkLU5nfcqwZS4YdwHBuf3Xj7/Eexe/GMqJRb/B9lt9Skf/R+sBzpvK+ZNpwjw/5D88IXUx
hjNZT4ldQqloDfgC7TL31knb74L+UEQ4IGTwGtKy1zPx0EGbvv7dN/qvMT01OlXcVPrBmrLNTK+M
KNW/u/jFiA6tGOJ4rVgutDmiPI6AUfU0dz+++nl6/tPzOv9Iv01HqKA4kMRNe6IYSB12hjKVpfc6
Ta4Lw0XIC/coJ9A0LxrnE8bbez//xehuXBdgX8rDYld6O5vN/WBT8v3427yzSqiLge2XHpJ2u61P
jW//7IhUt2vvZ92Zq5IOw8e3eGc7hzHtP59YK2MVxpWo2AnVyXOqhP5RGBM4oq4JVinvH5QWLW+V
h6GAinlQLlLH/GIEIrtp+6lkKg6DlTGY+qubF/OukomJWXVk5zUQX2rOmbxze9P95O1574lczBiI
IgDQCaM9DeWwroSGXTQf46o4dAyOj5/Iedz+4RW6TI4IuhyOZJvz9rPt24YOEBWPbNjO8p4M7AZt
oMfvbhy3+49v9877c5knMLdD7qNFbU9jRuRdDYfBREr1yQv03sUvpg9P2kFRd6I5ZV6S00xvEBuo
Of7k6u8sbJfZAaYl9JyhjDmBlSI7lWR2nhmGKY7t8frvns7FbNElTmMr6sMnWmD9lR9MqFHP/ciP
r/7eFzg/tt9mi0Bb6EhpWp68FrGmaRXPeQATLfPkJx78d15X72JyUKOY8jiuWXj6ut+r2vZfJ78z
tkpF6aGxm+rL332Ri4mi9LIutdy6PunZesjGetPW7Wn2iru/u/zFHFEKyiF13rYnK6W+I6JN4YMs
Mpr+5yfXf+85XQxrdGFWF6i4PiXl2JG4ipUosQp/EVemtcUJY32jWViB5oGQ0HohEjCZ4uzvax/Z
ZKQXAgvrwnEAfoQ2XvK2N/NrCqnlQvdudpPHKlgPGAE5IU1iIUANLmyrYS0QetqgOJCrojL8DS3r
B90H+dKcB70UuZIrjDHebWEEkjNk0xCtPIDu8BzMksRB3MRVwHoc2ef4bcO5qZpxuKp6P0O8FaQH
y5xI2YoQG+DKAUaj0ztdGslGWmVI9vkw7TGSdI+1BVYqIYjm3P0PVygVcdNVKMSpQkJt+vgJv/OA
L+n4DUQHuNKlPnWldVPkWDxVnL+e2zLnc83H93hnN+devOxuVCkbu2YFhrRJdn6u7OsCV8hbxUmK
OOM6xYxlf4ZKf+8LXbzxcHTDts6m6qRs63auxmfKMbf1VBKuKD95Zu/MDv8YrH+bHeIKJ7rMWBmx
cvn7tkP34Yehd1237PE+fmTv3eK8jfntFn0d2U1ouNUpV9CXWgoGdGDxugyotf/yFhfbU4l5OHWV
UZ1isyGcU7HIqOwBPdHjx1/hvR/iYolpWyxyzWDzQ7DWLyKfNCRPN+CW4iDauOgiP9movPeozvf/
7VGNxNRUhmc2p6bSxHPZt82YHCb3s+SF9y5//vPfLx+n7Av1oGmpOcFLNIr0hCdHrxBTFp+sNu89
qYtJrrNk6uE7cE8yNvwbaVnfvblnnvFQmIjZHv5uzblMPiCS3pvqSbontm27qYi/lEGzGu3pMcG5
+le/+WX+wey5mnYqt8g9sRnn+kuX1AeRBYcCCtnHt3jn93AuXqt0GrrQpXMGOmohm6soWUSfZVOd
V/c/bPAukw9wC+ChtFPYaXN/nbTJW2j5p7/71BdvEQRIV6NMck+Bl4DoFfhfugpP/NCknwzndyZZ
52LLUvtiDiblY9LO6o6kO3EaTOMhbxGI+ul2MqNPtqXv7IIvMxAsaqPayXL35IViRYDHKlDzWxCZ
Z8cQtW9TLic/+LuBcZl6UI+6lV2DwSZJq/Yw+7A6Qx/peZnFatk1VvKX79TFNsawFCtTbznsUnGN
zsX4Ghi1eYNoqN783e9/McSF76fSsU3nNFR4DkVzKApYkNJ/+/jy77y5lwzO8CzWqurJOTVozq7C
NMpXo2PqT36Gd4bcJbVsThIbJUHnnOZO3WTaucGHf69K45Nn806hWF3SyNLINzR6R8pUSXlla+ds
Cl3Pw9qbIYU0aqPbg6CSXWHQ//hxyfMP+4eRfokaA8agosRR7mlMbgr3MSyrpaHSRTauZfFAmWnZ
VAeYpQsV3I75/+bsPJbjRoIE+kWIKKBgrzDt6JpGdBcEJYrw3uPr92H2ouUOxYi5zMRoKHYDKFRl
ZWW+91uTP3P5hOnrQppHQhja7J9Ec0pWfPXhNzPnV9tt/dMMoUOhWrK0sM42HSfmjAdn+liB10a6
27fVQYSXnI3oww0UymM2Xpdl61Xh4E46jfArR1ANiPLt7KQxv2NN/XNu/m936dOUMqVptZom3Wb2
BgaPKVKj1C3CSl4cSxif5oofQn8paftowheyD3sphNe0vVcXJz2cv3k5v8jc6J+ix1LvE9r0y+ps
jrfrMBLXr55VcbxGywySDF8bno262P19ZPxDAvu3a9b+73Ifh5k54dgqzj1e6YC6fnmilxlGf9fq
z/VKtxfdMctxTuqfsAEfJodm6Caul5u+jdrNNcO5ilF9aHl3V0QKgMocdF4n1NAzhRnRSLg+zAVg
D6OGR5ilbLk33AAU8vjdbPrGbRUt88Smi8ypEIT8G/ITBv3fNZzkb+7oV7PFp+kO7HptDCEFo4qI
PzSNRgPHpiTx73fwi2BG/zTTrUVFIZqqFmdtobFtMSQhLO1Vs3Raj0LZb7YUX3yK/BQfz1odC3bo
+VkazbUzDL/N5mBOjybYn79fxhf3SH6Kjlerq6jDGotzVMxHSKiXaVh/l5anLudfpx/5KYZJ+nht
4pVvP2h6f4zpx8JMtoIoVjJQmXkSsUnq6tobFTv3KebnHta0GadGgcRyVpJ9XA+1m7LS364kCy6W
rtV2dhKzU03Qd4wpNaNjN6BcIRtmYtqR8zfB9le3ZXsef0TDdELAnC3H/EznLWAbKD/Zdxm8r371
pwkQClUpwexmZ9gClJP2D0afP//9YX4Rs3yWjlo2tShT3mfnnKYqOWEJAAMsjf7OavTLMb0q5uzl
v33Sp8lKwHGxUIhgMR7a97gq8Roty262zauE5nEaDp5jpftm3fzqhn2aqiS9JbEup+Rcdbnlq7QP
+0mjfJcwl1+s+vLTLCFLhb5jFZMERwuj0fjwaNzJuC2Ho9nvCgCHW2dElPx2LHUfzgCEoNLEueH3
8eRK89FGomNwKBQ5MZ1EsVep94pI6EB/yADg2PWT1e+I5d1MavfhSDtdmO4n/huw/f9+hIoW5u8P
5asb9WlKmsjup6pOd/68ip9ZJb1OwLH8T7/7M9ww5RZR9FtlZ7PQLqZu3llz/80U9FVc9JkYmDhZ
hNyozJhBz4W40VUsAuG5AajQrOfUNPeheVMP38yoX9wk7dOcJKMpjXHy5sT1MMeAK+7rWf/mKOSL
ofQPzPKPWSPHshTT4VacDfNI73XWHIGL/7f7/2nWqIq8VCdzZlPuZFngcPcPlBdb3zyCr27K9ud/
fHGSdWXBvjk7y6qBE5WcIxH9+m9f/NNMUVZNkRWtXpyzOK99qY3Y4xYwq3//7V/MeP+sPH988dio
bHMeNWY8u/hBJqZ1FT16pGnrykrlZWZmv+q0++azvrpJnyaKutJMxWyG9GzF1UMyOoqbxCRh/34h
X/3yT+9uuE62nOifP8/ttARj/GZLq/pvT/cfOvIfNynTBdV9NASf1dTpgnFiUSicUPtmqfxi0H+u
p4VZQCGcmhRnvdGfirT8qdOpF2vld7BZFpB/DyM+19SGUZ1lA2yYs9CUfWNNl0wGhvk4aUd4iUeR
Q7kujh2AQ2uiR6EP4v7J5CZq+BaXaPVp7vDB3t8uKxI+81IOcr+1b07du8we+CU5pH+JFE3jF5k9
PcjmgBEFqk2xHMfpaVHYeaBhy5TayyzfJJSVmXD7vnXb9cw8Dy2aVsljNRxHQd/l4HYWmzjy3PzJ
SrcfvLkja0sjY7YTryNN3KGlY37TT21/xc9oiG0sYMhjndPbB2tF12/YpF+ycNjh8DNR7ywz9lkv
FB4coCOvSeOAtaNCOqDG+p6v0Fj9vRE11KEeWwzARvuWFkeqA63CoqIAHHlT7VpNuvxKdc4g91Gj
l17xM7YAus7dVGcq2KztPoomhFb4JFq5ryEC1V3nNeXODGGX/TaNJrDUR1a9UdSnEPvJkAiO5EM6
1poTJ/ROGG0n9NtauJDAL8b8plKHCxIcT6ETe0N2lal3ao5at+G/8BepRRJEmvnEd4gc9qFx5w2t
7Wrqc8vxhFkaLxUK60qf9gW9g6aIgzVS3a6/0sxL+CtuyU5w2HpEBQK3VaPsbzhstxAvhcc+cRC7
IazcFekSzyaRr9tFCsTCJawEvsq84CWCj8jeys7MK9IXGIyEzwX/p7f6c6V2PHF87VhGeu5SmIZq
aLxGZIb//rvNL96KTytCVsQRvEQ2IKPuPJI+X7jtOaqupeTSSsyDf/+YL2bYf8ow/5g87Ko1W4qn
U9Ln5l4CeK6JhlesHU0n9uOwyV/Ub2aSL+bAf4pi//ioJmto/Bs6Yowh1o+wOyzoPdb0zYV8NU99
CiPrYXbMaNtfUyR4D6LYV4bmkPXF1d/v0xelu/Y/FSx/fnuO5Q06mZJzyfsAJNVT2+nECxfD/OGd
2GKmLoOmtIuwh1ZSnNX+8e8fvYUu/7KX/yeu+uOT87mn7om48twMuvkSOl39UOvFxPQUNg9Agugg
Hugc/fuHfXWdn8u46RdX1HY2k7NtJOJicgzjVqiQQ5d1qPZWBQ8kShsqNcLBAY9AM/cRAvwaFLlj
grxW6wCbjP3NiPniyj/Xe1vQynLQeeVZpFV9RcNIfq1Eq7iHJookTl+wRUIM+GYAffHCfS78hiKk
0xyOJlja2XvRtY8dBjp64DxRxd98xFfXs330n0+yl2vRUqxzViPka6Dr8dOkuuF1Uwf0bGKPq6la
9U0qbssh/Muw+VzvjfBrCe05Y3cu+p+V3l3DX4UVON60Dl0fNGK7RhbSrTzt/j5yvni9xfbnf1yc
jSW0MPIlP2dT9VJuHb5Ce/37r/7i3f5cki3jtlNsfcjPtdpfOAMbX3N8tc3+m2H2xRz4mVu9DEqG
yFlLz3C0rqJC3xZQENDRjdGQDFy1V1id/Xfv1xfRzudy4irt2l5Uas7pDEq0U9EcYwp8+Ve9XGnT
LwFlIm++3Xt9NeI+xZ1qCAIld3Q8ipgD7421M3+ZaSk+FJScc1CmZa0TwMiEzhbgCXGnwjKOmM6o
KKj3fBc0JlNLunSsVlwq1YjeQfYIYno9+WbD9k+26P+PU0A+/3fctN0yTmrtxOcB2GJmsODTh1tm
tjuXt8Q+C0i7LQpr33Q98rfQzDCOkI/36ZbIz3CixNvi363nmh1lyu4+T7M9f8JOvTeLILOKIKqe
4lYPtviiihJiKKQx2d3QjWSlalKk72J4HodvVop/H6zW59JnwGGiNuBobid7PektfC3dN4NHh97+
r2+15WwP+o+3DDRaC8CoS88xnOUrrW8y365sJDWDdjClYt3q5mQfoA6/ZLIbdhR+t0GmFiJQpzza
W6Vxt3GXTByottyrtpiw+s2dOycKBRmico4pL3HlNrMoHjMtdoDOjdFDlYIvVcqBSLBTC3+NU821
Ugi1sVhsQLQ0vC5Nh4XQyBDoVoAcHFX9VS1GBpMHRGhTG/0Bz+7PeCJms7W5xNpqavu2beXFQljg
zbqynnp1ldejwVjT1u65S8txF1OfeaLcTvmhd3N+2HjPlJPHhtuvdC9ZeU3Wfo1bYopqAMbjpP6U
OJxzQLuzDUW66diKHRXD0U5AAvHA7MTkamLlwrSAc9JSjAxUKyE2q2n7cxlFflcJvbiy6Huv6YMY
o1uRa+kdeJ2nKNIKqEGmfEwLhT2Qig4R+9+6EQo0F5kXktd2hoYd9gzSdbqdSiWHerzSE6LLY19U
CQQXeWvEyMdpI5aeEeuDL7qtr94BZU6ZIiDZLALLAhDtREtBtM+a5o389nuGsfioJTm1kammPjSo
lG7E1MtLh2N9KH15dBRFSg9wKafxphR5v5/6eThwfnY/m3bnx0sYXscKLCt9UMxTRuftRarA5OBc
u3lkDwZMnFZy8y2NexVRljXuksJJ9jpgxmCxIzjInKPAaBmgAPcc8AOCpIgJLSpav96nb34N6il9
ogH9pyWAqlgZvVldAt23yAGwl1fgy2OvUdDE9MsxtseDhqmIxhY4aenrNMMUWzImpSiaEXflzf3G
/Rua9LDGlul2GhzrTCZP0TgGTs3KnzcXIpZk3pwqABTmm/n4Dio+qK3Wmx32TUl4UAvs60noMrem
Jb3LfXg3UhJFN/11uPQX+FkU+MvrO9Vf+n4haFuRUcs3wUGFaqFP1uVOyny3MEFG0FyI7EI+ugXX
M5e45Jvr0sLW3YGIoQEB/LsH8cCN+ck6q/bCQcQ7PM0htKf5pR/IKQom2rENoO5TR/UyrNZeYSvt
OqLyC02/WifOxqrOJ466m7TmWmcUm415aOREfWaxicjGO40suOngd0+woMLAhxwNeUzvXPaml+HW
nZ0Ym2kafQA0MLWp3ELGJx3W2FC9Abd9gS3AC2kGK/d5paLLKAH2qDClseSFyIcN520cE69FIOIs
MJ5Cfbt/o8qTTJbD9qMMyH0On6OdB5970hHCRBlEKdp0HODUbbene9xdAAzq7eyqanZs0hfIlsei
5UTU6K5InU1je15yze9yDfGzPNT87bU5lZswEKs2zGo6jxS/t+57aNUq8LBk3tUA4bpphO+/3vJ/
jPi+734C5/dmmjK5jr54Ah17IYrfszJDsFRiz5C7WvudRenqk7YrO2c/mt1laVvHsV+M7esbLTXa
KwgEN85uePqaZgXNcqXGFN7xtzUwER3OoyAqwsOgOBDhQnc2w5s+aTR4LVx0cxT0H1YmlaLbEzO1
K1vBnCx1JWBc8xCyUwyzTF9zdy2AAgE4IoSjc8x6HYf2ErAesuEcCLiKrBTFa1qPNJ0m9lWsM1o4
2eI8d/U4VtglpQGXI7+xbDnsYgZbFcrDgpYwGRJo6DYzkHqA1eLaA5NopO/SBLpklX/0WXbie9Zq
dtWGdTC3vP3zroy0Y2zm4R7saUn181XVXTgaksOmv+UZZVUIB8bQPF5YgBbbH1lKd82/wtQ4CJA+
d2FSB/CIUN7X23jLSdwDpaZvrhu2B2br0eRb6fTeR+EHGVl/UukNle8Qr+mBsC4c7I5TwrTAYIsG
3p9EOcYFhm0Ye/kYQlqFWtzXBx7dFqVEDjsPsbz0MJQhiXnIX70E/hoIPcbMNE8dyYBNWrdav02g
xtqaseIXHuAYb9aUbQQg1bmt+9tpPVtlzSQ+neqZ2Xs5amayk9yxyEp/KIQRIs/Qvt4nsK8d6vdj
Y4TlzMMrfncraFNawEZQiM1wnPCwRmSROPHC5aFucj6/nPF2FoO7vWv1/DIXxgaL+VGylPSSIuVY
vG0Dvll/QHO8Dx3SUsywuXjn1+vrU6b9oOXLrwr6C0dxze1vGC/b67Z9le1DsobgSEGSW7CUQ/lg
Mz1bBqVpxqErnvC0PPe8JzzifjV/6lboDwXmbLoCzezdFKiW2QOk6+t236G0ulC574b8ITbXW0qE
ESFqx8q2fmyPyO6tF0Wub5qaXEZGbXoTyme/i51byVSQOiJIbAukYKbhoMpnbNkgi4H+ZBxKJRJj
oR6Xz+Wk+JNIbyytvGmxhlF588hRD6l/GzCqlnE4ucjGV/X+BBkVJygwlW7ulDuQ6QCRs/JgZRMz
i7FCDTPFlTqOuEFDwUUTH9pqO+KiHh/hzWD3Khwdv6wBdL9golXVJn8wIjJCMeNPW52DUkSmnyQA
/qMYFZ86Xqw4XO3RvoDjfN+K+WmsurtVKlTqtrt6FWwzeX2zKMbqPvOuJ+xx9B8kpF5w88I1i/A+
0+uxjDBJu3a4rE3711Is122EJbxUX+iTfEhYyih1KDyYuBBXRR4Ys4w9qjSsawi09OGbCiJ0SqaN
untk3SwfyLgehqTfzZNzmeYYOcuJ1WeZzXSXSTFd5KGz7ombol86opz9TFc/wPtabbxmyosALC21
ZeYAzitpO3doYCZBTMc+KQlfOEc0XduoWaRkCygUIFiF3NIY95Si94Har+Ce2sny6JswTvVkweKp
cjTW9ALpp8mqjpR8M2yHCu9jo7q99mzAQXO0+Ni2U+wXIJAOTWKt93BynNslj1G+IJt/6QSaUZUa
nMJVFyc5UZ4BitucVAybbRHtxWR3nKP1VvEIJkVeGore7qtkRDOJy3xTf+aSSi09frLyOHme6Jg4
bTyyfVb0yIbqkhwvpbOg1WMnCw+jiouP+z1nFz2dvbzX1rwehSyMmzyEuxUouvKrLNFJV5GqYfCk
cfVHT5Gbtuu7yrxnXM8HR0WM41ZNogp3rWhMXmONjF/TFus9kD4TcvW0vndgPkm0wqUy/d6YxbIj
bqatz7YLVYetorBV0Vjfb6VZR8Ark7n/lSoWpRFNawyPg5MVZ5G100fdQpyiNludYURqcrgFK2wG
MHOcKYDykweD3gC0ZWs2Q30tySunkyh4gZP2uFTVQtVF1lY7yNrgA8FswY0t+6vQsEpKv+2t+GeJ
KWUF/uzUMKxHzJvg5m3R49VJ2DL1U+Y7JTRzwSGUL+dioEh9rX5QUVL+iFoqFTOr+m3PJSnaYmIK
lm+YJmNkvKXxa46hYHV5l79FscRJ0A2abyksA4tJwbpe2bofhjU+5HA0tZIFvhgAJCsG9OVIuwv7
KrNcuRom6eBtHzHQDlSgnw2WetH8QrdnPx8mcYDNTv38mCs+IPXCB6TgcEnC9OuYi7ETJ259Pe16
81rtKg1Afte/9lM/PE3DOl0WlP/tFNnIm2RjrO9o2FLu8Z/o7xoAtSs9a9aLotVwMegixgWkKNPi
lWSGPCVnuVAczEDAldU39k3a6wChzuuMWb0sIjH4YWvbwWBo6rVptSA8bZ0C2FqIy3mWTN9LOE0/
R7MMd0Km5jFux3I/ZJV2WlppXyhtNDPvyOW+iIfmjvYceqs1UqculyA9WrRrf+kViZR5WW5H3Xa8
vAPUh1hnEM+qpfRB1ynj0c777tFEkLITcZXcRKl4BQT9SxTWTamyKeRiu0sYhavLhEugow4TP0ln
zip7zK56DrujK5luwV/7xlavbYIxPcoccW/UOTe0kt6l9ujrRCfGBLTAXh8E0DxDlvSwxMrqF4V6
jlrT8UOblY63aHHAlenVbliJr3OzvE0NhxhS24cNW6lOawEJ6VexGQbSkQ9oXFwj74iKVpMWX8KO
2Tl0BPdCZkHaOHdRDiYJyjYVddMtAcxrqYO9lPyYGwtrr2liH1vtLZ5SxzVG4j1VpUJ/vR6tbp8q
Yp/Gyy5ckDNMTrylfTjmsfvUkwKNVqWK31Gtv1pCqTgkmZazpkSkTsYnYOVgrcXdaCc7He6muxQO
nfQj0hsG0V0BQrCgWcXPa8Peid7mquXOsZ1Hp8mJ1rtgKhKDVggrGEvm9b43uYUgOFs9veog+ypr
fGVb6A3q7KGbql2mOSztI6grIWx0w3pvXS+ljPZpCdSuioQNA6/h7EoPJQBRkcm9ZgxEC32oqKey
FPWD5Lik2KF0vMkttgyLU0+/RhtZ7yBrdgdafF1n4bVZxXe0ImXIz1lf4uliJLnqws+/MucVpnqf
XFBh+mLLBKdEVQdGokIyLot30KSb8+Qq6wwgtaT3tXB2K63PoIJXtyDaaWy2cBVuVYi96TlNFsys
hf0yPC78wnYcfk3OaAVGZbXotUgtRJD03HUoPrKxwQZUzri6QkL/MpUfYwOLVZ+uYIsdtkKsYcT2
XCS/NcHfSdr2IhHlcZAxo7Sx9ttzt3OMDJYVEirVwn7onCaExQ6APJUjVcXWM/J5DMosKahMrL1u
2ntgCzuy3ndpXlq7sNL7gEDpo6MWRKsAtW+t+I5pvTkZsiyuWmj1bVEuL6tZnfqC8RvjqrijsSs9
6VZtflgCwKGIi/ShZjrHJ1Meo0GZUHTZW8Vm/xA14hJN0QlR8EHJprc+H/f2OJxMQAdLvI4BWE0m
tWFNdlBLVX/YjHNq9J4PQ+KhqzqElcKEoMQu7/6brVGX0C/U8VGvAAphzF6HNrdxbVogxJxaQsa1
3RbooMfGxivrLYAFw6fwvDgWnRuOKKvItVb1shUKKqy+AMnWHzPI5Xa8InyPD8lo/JwLOqX0ci9b
o4P3m19zTTtnSNMAaCUh+xqMffQLzMngUl0CgH0GZh5XF4Lqy8BcUbSsdbmJzDsmU9R0nqVTTJ45
hh70mW24ijk/1Jw10BHOl7H2a9mdelAk8NsuMmd9i8iPdHFLcVIV3dg9uyqjrkbXiqxbG6KZ5ZSX
EDGvpRre2Li4cBOxIdXmm0JTT5Fabt0Vb7OTHIp15uxidF6Q/BET5ZyWDgZbT6RqGbUT6Mrz24XE
zmyq/tjal2On32qRcUJIVbm9Yh9zxXm21vWmnsSlHs0fqWo+TJZGKiAbTrANHSphESLW048qai7l
aCAbz2sgGqSGEOQcE22+1XsH8H3zYaPMc0XUn8nXvFJ7SGuDddPlw4vhEItzJ5LFeSgskN8VEgmi
THde1JHHFj3MkbiJxuKQZNlhTNqamky73VN/iYW3koE1Lw0plPbebK2bniDeTVL1yh67n8aUzQfD
0Vev7PXuUJCqOnDeLDyqeQkUmgYySHzqewLjOdwzohPODboAmHQJg4lQxVTAYmDu+Sl5jwsodowl
kq0dT8ezyzC67CpnOCaDUcIe1Ruv6JsWdTyyP6VaOgqnFsCpjlnXZ21Iy/vENjDw6On7ko2Pw5zk
V0ZZZiwAmnZRbhVoXCVjXZklNLzBob1twHnTILu4zuUsX5S+Wp4nNaGe0lnyE4k6B/Scqh0jbcn9
zqyHV6vQAX2vpoE5aBnM+OfUTpknC8ZPrefYiEhxZbu5CA3SYPp4ajqWS7NB7uZG6jicearNG9xI
KlwzZLyc3ONc2/VLmd0YLXEMOojwkBaa4OAsApqilivYiK73BgqBg6Y3t8Y6e4VvqdnrdQ/s5jY0
Yfq7xaBHz4QN4729dCWZzGFxNaYrTyb2G+GFdTdoUfsshhU+z2SrAG2nFrvPsU6NBrCPIcPVpekt
R1GXsPvNrSnIYTOxbLYDTFvgu/tEhUUIqreLL2RtihPozfpU96l9/KfQcjLy+HqRmhqgh0Ag043Z
dVM4w04da87XE6v1i3QV1+tQW55QR+GxeOV3DvqjX8kkznG4LotXYdfxFiXB1pgZ/SiJzrR257RC
R17RYbvDMwzVctbrQDOpN9YUgcgaUftBVUNOGUuHiXaeBLREpAxVZFIrionDOkTZkPxoaWrZUw25
uE2XKId2TYG+Zyn1ffwn7peFs66GrhQ2Peplps6Kr/d6fpRJnkMuos3tKe4i9cVsjOlymArtMZUT
mgklnbNbxQJcW6VFc72080/ZzCSxuIL6chVoRTp6H16ALXS+Mk7DvqjD7rI3euMwQ3S7xnZSXFN0
bZzSLG8fh1HqP9qqry/nLkGMHeWha+hDFUQ0zrq4ZPpAICDy9ayUJIepwl5tPSNZTw8biUsm6AZV
XW7Rm2dog/ZoT0Dpc9sUl+XUlYEdZaW/JBSkmEsbe1FX5ReCbpObqYVf2ehdH+i8wn7ZEp0XTTUe
MgOya7pYsCV1i62JOcpj7DRI2Ijz2t+UKIF+WvoQBHcn2HTY9MY8KrlBpWFXLkiJ23Bab6DFC4pg
ujbTXC3e9Kttojq47mRV/0qjqaK8vQXTa8jWX6qi2XdZ1J3SnLRwLvQ5sCo5Bp1YIPu305i9yYG2
OlEqHAu0VHW5smjX2Q8Xo7gvof48C9NSdyxF6k1bAxB3rWY7+6Wu2dnchuO+WZ33KYyToFBjRglH
AL6pIoIK2xGavxNVtyTeV3ftjYV8QF375ka5LlOgxaQ7ttgoqSFoW+yua7yujskegFOT9mXRAF3H
aTzzaVPiL9zHXYfTgHKbVdu1ITztNoq6K2u0Rt+hwP0aHu98VIRtBlJJ2lODkddtqxQiainNV2Oa
OVpMRRbIhkhRcohzrrsqDuANLDvcVgP0FBSJnBt1YYu4JuEOqaz2Ng0Ru14FWz+GS8ucjJjQUmrr
qdeU0RtwCuAcibjiOB5eiyWaQfovK1tcYwCgRAA1tubsCo7PXUGiK15KQJ8rPatFbv5WirQ7yUUh
FA3Dq6mrPyK2sElZXJVFe2c56lXXaA8Jx4EBDO7bOp1PbOGuhqT4QN/ce0WjvsiMSDrPptJvmogw
otZTd8rT0lcMrfazqdHdqqO1itvFoqeLBzZS94uiXHRxnNCykv3M7YZ+n7h7QHfAsmHHKgrW6ldG
/FwB+F2nMDBM7SDSATtubuwZP7+UCDuRo+0zFauds9yUjUHmFMvixBJcTBBCa3QXJXVH+rhu7rVT
m9YHTsaPoSDj2W5xuZU8tGhoiOqTR7pWtngnv6+JcQSMa7aYKl+6jy/DjaC7HeCzgevYQ+WPRR39
UAb9Osrrx9ywP6ZGHg07e8onKAdZqCALNjk4btemYYWan9KSgLoZSxJTZnY1bHMwCYTadTTsJ2BW
EjaN1v2I5M0XkqSrWT+uqnoNp+/nkk2vVTQ/IzM5tpM89Mg/mdusO0Cy1/SSfUSzcqdheTC7ZFe3
lfnD2hYOImecfnbyu1FL3LBJvVuJaslGcmKCc9heCQs6W/uhpQX1aEhuOEblKPBQhM1OTcNHRybg
nDl+CR3twKjigFXWjVcDFPSp5Y8w12nPs2I9yS590i1Uew1Rr1uzzpPXP8lWXoYjmZdkbaJLyvwK
36oKfO/WT+S0UKsJTWCkt/TswsIMloYislLZGGopIcbS9RfpyI60KAxvNMyXLlauhcDc5MTqcJzT
sd+xzmkgyIw7TDwhpwCc8dgdzxuEulI/RGsMwdtIsTOXXWCk1kZp/igd8vO15s+VuJ6hU7tObd5k
KHpIG9s/+jr5ARJfBE3mDLD959etAjFOYKOPcs+ug+oTIwqwh+FK4hi6jQiY4PsrUcjOdrFvUVAh
np6oMOwrUTOVlVc6SQ3XlFL4vE8n5FfBlHHYoijXecoD4ihybyuab1bl66qRRjWnlrx7LXwSUAhP
Mg6QdWTPaFqdkwHpEjh+dJeY/fPaiJyEaLgl3JNp78SsmX07WP5YiW0Fjh+6skYvM1w1CeFlXYBn
T9htUG9XWh8mwoNIW39wWnctKPR3qAFzMzXMAZw4t3qu3nX0SHpaPryGCVh0M09u+b+tl+bpqVbt
t5heNg8CAQFYW9y1o35jZqSxS21zDFe4c6L+nUwZfeWr+bKKyDrKXqOOfsl7KNFh4tVWLb2tAL/I
iCKSSmPFHtmfXsyp6jAKokelXR8LfU6DcIaOGFebX3s78UJWFZPL7rGHZIW5my0Fw17NTSfzbgVx
yOFFY9nBlGQfotCeiZs6tCMZrj2o6L+mKi0PVYynCtSq6ct+7Ha16DJq9gfFjQxsJ3JqD1oifzAh
tWympu4mUqnNqFKFw655axIwk9Ufonj90RvsFmI8C8GkN92Dpg7vdBA7l6FlaW47Jl1AEZ08DRZw
ZyQ/FBZT7XhtK+UNNr0pZm8rDTdqyV2ZZEX2sYzGgEjUYZFp0Q/b2DnVXrNIcVdGuVuzxsFt1uYM
E7V4EMYyo/lofqdxxLqMXS2aZHsicp9vWMKt937pjHurUCj4aUOxuBDHMr8FMn1hNg1/hj3t0NFU
HdgoxbxIIxkkOB48sssKPYPU/lkWykuDzgMdS4zzE+ZBUAmLjFftLD5Jj+nCBjrtE55Hu25uLXxO
ue6FWvMOgh9hSxcV7EfikpOLlGlIm/IXRdTztTqoH+VUVJzNVpx0T7Ht2XpdU5vRjIE2wqqXGX6B
kWTlaDC+ONFgdDN1y95wYyDubm+wJUtHvT1Q5EI2x6Fmdkqn3DVAHXpDrxoeE3oZiIqDc1JccRDH
GlM97DisH8hKd72J5qOprNGLbOCGKjHTneiXHq2nqXG0rQvXmuXst7iIWBkZAdnYG/GmWpyu0bXT
7WFQy6X3EMo7ClhqNXJucbuzhdfILbecNVKvsR4lI/Bgt6PpjWhIPOI4lUPA2DmH8LNRLupBmA44
BWuJzj1C28ghTXOT8A9KBYwTpTczc2tJ1LPAh9PS+KXZWuwStREnTvBMdinDGEQKqy68I91j+8Y0
KksAjXU+3TVZtG1pyO7oppEGJZQ2v9YnHYC7+oGbsaC0VpNe2lMes1rEif0qOO92xHWSlL3HYnYX
GaN0hay4cVR+eLOpXKcS4QSpOAqVCwOlaFKLXcE1sooPj+wy31IkNK4+JM6Oau2zHS3JfumSk0yq
xyae3qKI9GMt4torkpqdstNBUI9jEpHj/3B0XtuNIlsYfiLWAop4K5BQsCzL2b5h2T3dRQ5F5unP
x7maNcE9MoJi7z92a9CxCgeG4c6RnKf/DJPhwa/A23sym7xqFFQlZdTcOETajQ10qyr1+ebObNv9
yHdskKlPiwIXZNF8K8iqeGZfHrq9UPUUdFKWfHW2pDx9/hGpbu9d+hOoJdHiqKdWcW8V+hsN7fYZ
iUcVynJYw7bjF4hz7U7+PrADeSb1wc68JFj09k9KL0NEksbEtL3w9vJplmwZ7ULgki8m5U8QIuam
uQAvl+YfQwPdTuSWJqXnkPcgkjtTcCb2qVUde+V+jEufBGY3PKCSIZDdzum4qfl12HqA0KnGyUeD
P6a7VOZCubCXXrW6oy10e0s309GqE2CrFSqmAeRnN6D4TRb6e17Q1lt5ehX6NBa7mamf9UUrTuws
9V2VwkF45Tz7dDrsRZ8VezxSt6Z2/vQ9HUsqozevN8E9EgdBRmwRG7vWcxnW9cgvYUgBHJHBBi1+
cTBtQJy4LIybqRM14RJkfwEJE/t0LZLdTE/pV+prDWi6ANRplr+ZzcySFNSJ+U0J+FvDSCETDoEn
6rASdnOx4gK4bTRM3hqaFdbWzOtEQxoPvjC/25b61krduNdxLPdWH5f3crR428fmcDXcpIscJKWh
6zh91E4JSsjJW3c5CpLDNK/jC0C1uqWE9kVaV5lvLtAtxIdaQscia0KTvv85ZY5HhiXS+QGs86rI
Atn3RilOTZGX+6lu1gte5025T318n2fULtU6D+zEDCjr4WWihOzcT1V2GHI9Dsw54Wa2tG4P0pZD
3kl/J8tVhW7Du7jrOuuB/XC+6YlJlZVqRxX0XK3XuXHaOxXF/VnzRy2wclMi3nDbk4x7/9PsySG1
884KC5lUUb2O+dvalzTKSC8/jDQv3mPdcPYKS+HNb0xx8jWwNS1e/DAhGPyxHPkcWd/n/xIVUxa0
DO33CI1wSGTXvFBwAD49NrQXkCWMjGMpIKjFYHLulpM6tG0+wwWNXaSXG5Coad6vTm8A6pDKeK07
MoriqbfCqZ2XB3iI7MeNM0Rr1M+Gc1WNT3muX9BEPMZUzsLwzvdWMBna2sgl8WJQgqVa/sje9m9L
CYFdx0t3UiCqjEJD8Qsn7smz05mT97EoI+dYc8FTG0SGw6mi5/hLSd+5gI2KMaAlAuWArhwR6rUj
7rIn2s3IWhU6dIkgYajlyWGJ2ht1yrY0em177ejGQd2RskfWsUcjkDv5j85s/rdKnjHbIK7Yh+sL
816QklBnZIepHPzNSAkU1nlDU74LrK2lYLfzZJxGUhvDZaLWhSpq+hGEUqFnoqRxDXJfuwZl5qTN
097NLe+wKDiKOYljTjhKix5W2tAjp3c41P3ekwjP1HztTBR5mZ7YT928dlEl8/49U/4GU8ViOFb1
tL46SVY9NCx5/xmrXr/6bEyf2D29e5+uyZ4p8p0+44ze77yMhkoZkVnY6wM3lf+xZArIYrHaaHbV
HHJsOydvbtHJWEu6X/S8PsRdO9zHlBwNxmiQ+SoZmpcMxu2Z7nEv1KWGLnKw6NxcbSMyHEv8LFZl
HpAWJntpzFngaBq7b0UYWgfx9GPrnGQjKexhJsvk12ur7sjWZocFvXxvtZ+p/QQER1Z1Nr5k9Ins
p0VLvnR3FDc5lM7nknbDY+3XEzIWukniTnCTlIa2n8vCfnKH0b2LqtZfmy5xf61SqJ94dd0H2j4p
SW6E9bX4Rn5bUgepWanDT5TSf43rvvuybLlGiBrro++ZDBt20h9Qj42vbVNNe7uENSRNa/EoK1nT
B73o1LEvLCNUQ91RhgoOrgY6ve046yLDtov3Sde7k6CDL8LSaz6WcLp7su6Gv1ZVdCffAXuJnbb8
LFfIV31o51AfJ/Gs8h6gLKGJqBGThUanpu7OSjgm8ya5oJbIsTcNgB9KyE/KXWPOq0kYO5hCm0q4
HFYCN8GF7MP+7Lm0zae0ub1OultHi+dInulJ09+h39cH7PbVbRObkQRDkRT6F6MmgtfrMHDH6J8y
y7UPFfkm0Ly9QTt84+ZHp8MiOPWFgq+vtes42k22E/yeX2bl4TSKK/AcM2tHGtO8IUgoujsR+A2V
I4gUOhFn1z7CRWADY34WHySeUb5r1xProyA8EhKfytiFcygUyTI9LZNYT7FlLN5urKfpQMJLdx1F
tt70RrIjUOF6XZf4k8eb7jtvXXnwm5h25ZFStrjBZxFUqdOQ8diM/7oVB3RQLO3wNvdzdhJ27f/1
BNVpMkuSy+AAf4HcwPAT5DteF5tulD6FcMjR++8BX3jEE80vOWR74ynpLf/NpqeNU22puUg6JU8m
WmHZ/VQlcrqJKedqtVX6kDRVc4nj2mX46obhP0pXKGQy88YKVqiaemc6NcLARIwfGS17T4PP8Vqv
hnfGxNH8Wt4kfiUb4r4R0n6xMtf7bxVTv7f7zDi7tSSMbXtODElMIwBZWQVJM7aPLrmZQDd0AXZe
WjwXHErf1TJ6UWl74mMepu6aJFZzXLrBvOhN6hCQTJJ06a3jtxxNSiu6hhrDhla8A5VN6xtBk1Xo
6XK9uz5HsAeneDFWW+8DvzRmb5f5ZrzPkLRUEHN5EToE5YfrAJ7UpN181vTcJoEzkYfCSuGszaW/
gTHqoa0ogl7r1T/kYD83qnrLiFrKOSTarEaTZyXRYvJCrWeBwLTx/vYOgp6aqfja9o3/mxR+tHBo
7opFN2+pqCcKoHM7MIehfoRI1UNXMeBSXDqgaYGObKCw2E50ZDvznFN3CzXfmU0eeeSyo9DkPsi7
7jcuXPHdtZDh5FMhsh8dlziEEp2Fna8HKk4BjFl09jJjZqq1ctn749jCfk/OPa3T6e50YhhYH3E+
gkn066laR/cly5GT0hMhAkI85lCuq/nW+/NHm6HmZINBClLxP0HZymBWjnVk8Q0BQdUoUAv3OVnr
97RMzWdNF/1FE56IZpkkYVpPZTjM6pQBmO/KAhSM3eU/UZevCRpnIhwyW6P0GpwaUI4km5ou92/H
AT8hT3qY/mgeC7wbx0a40JIb6anvHEfNnU5sltj6h2odEKyhnPRT2hXRRIjxl2RVtANLUtzmpTTP
Rj305yrmTNp5onPOVGIfqW6pAyXtYpeawt0ZPgEfrNzMmq3fGbuhECV9SXRwDaQU37PYGf5ycdbv
zLMRzGjOGDQ20TN+Uekh6EkdABqPp9xqfwkfhA6b7fFnWn0bM2T8MSz2f3G1/vH50thMvGpnO7nz
PIz+GZ/f61Jj8XfKfz6DTpDk8WFZzSsxLtkuGeEezamkmUrQj4VKiUb1xvKe89LokMfnxa8carhh
3bYi313Lnk0mBqPWaUTXiLcPqPPUA6TuOhgWcYs8c1fZkwVibzRD/VuYVUQjFZRGKnYUPRZB49NV
6pon3mwaEzDibYbKKF6ywGw5+hPx3iUrr1hj/sshflIZmiqvWv+b1zYkwyTKK//BaAdMQJudF6mg
cON9yl/dTJ0r9A5kVp5HPX6pzeGmdY4Kq5w6ZdUiwpSwD3gczm42i0D1hA57onRJIErQAXY6p6mP
5u/kU+vNEO9eccJtRxn/auqDbOymvbXyQ87Aju6z9E9Q56MVJ3s/0/kQlXcuy+QmevdGxkKkx9Yb
NdRX10i4wf2z1RnHlHLgoUkf84p/toqdNJEf1G0dgNgWwTykkcknnguThtaGmS89NpU6sQYg49RQ
s7eHMhOg5nJvbmTmio14rU18pYN6RANxmHjc1ni6GTPtVD4KfDNbdgpJEU/vNACj+/LRW9jKamFd
EnhI4ILpDbkVzq7p6jp4HEYuutbtSPTVd5LedvpkzSVyl+yr1c13atUFwruVcIQdtu3DJGLazdxx
odAVOXWYAXzu4haO1l3aL63mHPbn5OKIhK+cUPe3hppzpu/4IYnlbbWVuROJdxdlC8FROh9d32gs
3s383GeOzR0pz51rI/FtqdetSjqTJVBe0+7QbmpHPcfEm/Z7ZSwoAdb2JCh1hJ1a75VM9xTVvmV2
B93Xfmdi+SnM5GamXb3X2wnLBhJckzF5p/T+QrfowyAKua/tfm9yXu1MJkWj00MxWKHL9gYOL1+c
LHkvKj6Jclji3TfKwku4vnoIMm28aDMAal+ac+CZ7pkY+Q9ZV9RXJq2OOj3X+4QC5kx/r1RyTdFq
Y1BXXKZhpUNneTA8xNaOaQarqZ0pkH21vfR3ycxnbxy/4T++eYkeGkO9zUSzs+RXFScpHE1Ji2Ew
qrm5CSGf+7U5jG36lWu/FpGwXMdq9UIY5n3DSI7U9WqAn68UkJsy+ejYO9VqAui0X9W6PAlfg/HN
edD+tdbX2izhlClEvUuUY0bPJxvYzbZ/Jiv/Q8vPb5yvaAStL9WKQ5qReJc0ESWuD322Pi9r/V3y
PdkxUEe3/GsFsa5E9+d18eLwM+Dhz4PkFF7hvVMaJsc8Ywew915vs1PozzYJbVtuaNfHkErKOKzd
+GjLBGh9nHYuvZABvPlPDbyBpOvAovJgujohDk7QrO6OgK5vuyyeN6rOHeygQUSVqCm06uGpFgh+
hL137PWv28kU0wHrMyvqvIhvrfr0zCEw8ZQzOz73bkYt+3s6Z5Gro9rRjABX66FMx7NVbf3q1R7h
2/NKI6GGXC/PkvswppcWtLl0Zsy85q2aTRwcrzOmpMGF72rTJYxdGpP64tTPK62QbmgbuDaEnSH5
JsrXiOeHEsUiyqe5TN8LqO4s949mglE9U/fMdQ/bV5UuSwTPd/Ho3FHJwKi9hnoLqqRoZbXGS5/b
p7KITyUQamoPp8WWvNYYXbX6G+r0suJy326HIhv3tkfKAHkxqY5jYZklVKfHKlMGpVhRpL4okiQ3
rzzah7Dhdqr50NvXY4runlQytBPjg9wAiSPf5z+Tdv3o2cB0DTQT39cqlt+xcyHN1v123WTXRiat
zURsy13rtKFT8dLkFugm7e/2GfPCiaQmo0Vme71y31yOlNxKM8JjwG6T6Ul3yrMou/8wAF3MsY98
rzhuP9gVI2DV8r4dt+DEB86bwKclkjD4B2iqHa2DEURTlBN44zvZseqobDSGYNAb5KnFGQD/zxpb
x3kqaQiy7F1d608E1gcFp3E+z5GdMaJkJvI7ogRohQR6S8J2bi+UEpXcWdvVrgdmtmE8NSmsHkL5
boyvvDkVn16FBhxZIdV73tj3ZqaRnFQ1YQmI3AY0tbljAO+BB18T16LqtH/DRaNzKmSHsTffp6w9
zmm2grFsV6nWH8Z0oIXA0gmfcqMF8duOmdhGzFf8Qegkd3GKS2fR2tBeNR+ms0PIrpvUslE1rWVR
leBhqfzj5C8WZ33dBU6mwtVN7kJ6xyyN35nJbrGEveYX+EVE8Ciz4lC0acrKlKij3ftGMKGTipqc
qcBBYD1km7SSwk2jS/ddnXp7rbSfKzVeSr2/trZ4bwQ9SNPU7BXNsEsxvFVrxRVrH4oxfRNlcRnb
5Qd691019ZshC0Hj4vBO98GRA/yhptJ0p5ECv1rxmb3kX2LE/+jledW1idLT6bW1+kdt7aMicw5F
YV6BJUH51Nhe8J9dTcMz4evWSHfXjnQk/IYTuovtYwNSowIdrUdHa5HdJQwaW9lllyosK7NkI1sm
7EWDoVBK168Ia14ae31qfYmCe8ajl85DlKXaI6yZdmSyepw54PDK2bCP+dpfxrk+zQX4ik+jBj19
Qcvzlij13E4+bzkSNXgrB2ja0cC2PImaA+tsykiVyWFe4I68AjNHbBolKkX+FK87eFNxzof4BrT8
iu7zuPJ604G2MMvAycnWWBBnwOLqA4123JzeQGe8no9nR5+fW2OASQZ6ZbPg7Y1ctq1ywW8oLpam
P44rQGWmtHcfP2gxFGc/V28QO+SO1AjpDA5wMKGXVleR3Zk/LR4jjiQx7dIioS12Sn86TYN64R1l
dsCLLI0PccFzPkj9qivzWVgV7+HJOqRd8TdmJBKcOYlnD8G6uEtYxau+G/LpoJHXMchpBTx2BD+g
KmRcitfH2n3FZX8sS/MbDsbYJzpem+05pCgZhqo85g3qmt4VG7Qt31K8FwS1Pgmr/VfCJdFfzlTG
ZN8a05UhDLeKMZ6noSXyqb/HZf6uaQXui+FPxk/adn0h1iAk1u06NgkxLRM1skppey0d/ykDEszJ
/JORde8b6dbaWo+GvNhy4P7WiYeeUGmXclrP5mJsYum/iIajPGk28XBk9taxsqs7UNcRt+l23xlV
F7i8EId0OkOOv9ic+hZv1O16l/Ti6B66JrT7jfbi5J/+yOtOHuqOzl3uA64+wybSqXEKCtqnCCB5
2MJItnGSHsuDWOK7X1pXPApnsx5ejTnZ264f2mjJUMVgHnFDTTWBVk3hhN9q3ibes9DizxidKUo6
qzy6Y/+i24/6RKduVX6hCNgvausccK41uyko6yc/OmrVlmizefe7klhffIjVdE6QqMROet6EMGiR
4h5YuohfGlZr/I+hH59IdMnJVylq9b7kxkkM2TeJCscYXVOFsqLqy4cKvKZ177FhY8/87bNrYlPu
VeGg7aAB5xZ2upOXfPEDkmUcbEnz6t0mRilG1gPhNX4qItftr/zb7Tart5ufi8+RexxBMsuWFz4a
LZKUH6TofhUzOd646nXkFZmM9ZX/Vuom/rlNE/oASL75PELTAAzUTvVYbze07u7QdZahTD2adVUP
C9oTLcm93HQoemTkVw3V2HGFhq9qdhZPgM2rnD86c8svaeL24/1jJcMxGZarJMMDcfWHn+hP0pr4
dwA4k3tB2Be6ffu6/dXSy6jkYEcfEs4QESrL/xGnf8k7BPT8akhotcsMNtq7RTR6+qW1qEZfrLBz
EanX2kth8n1ulXnOx7BpQvFfbeuF87r932xmrGqsz3DzaECm0FTiMR29c0wBOAOf/tVU5UEMlBdX
9tGLaZaeSzKEtWPCI+QyMjtIbfU4eyk4WGaPLZuIHniBTvabke5Ruffa+irHR0Qh6KzM3Wp+mDK+
ankcTQ4ylTGIqw+nBzRjy9biUyuubv8P7iSoAHP5+CuuPnDwACV4WCX/CAENMaC/ObDHuzXrwKH9
vepZIOMqEGxevmhPa9r/Px/F6f/1zW17qU9NHDIZJwbSESBV2uN4Upfl0yQJzlirU+f1lzg3yBbg
1EiaHtlW7u8bmXNubVCcWCC9Ib6c3DMeQE+Ai90vftfZed2qUTCTUy6GBK6Fa9ieKIdveOah7TnG
YsVg29siilGfhXivagqkUO7CPyEH7bIgpn2xKCL+znRFuy/0iaJxu9txOTLderG4rWh058WcHSRP
LjgeEolnmwhd1H9s/hAyDGvBorliH48ShYm+L5BXxwinCx46nEYBSYPpgmobOb+P+jRSeTvBH9X6
Ti0cZi5BrTucUkQX+CgPUqRpTFlRmtVk0BI3x2r43pUOaiF8AttR5hMjTKVE5JoOjh07smX2Ppvi
VtJ7zS8yMwg5SfO0pdQkRX5IB+28HUA8XDYsdjekBx3ugtYanNQYZthoBpP13xmGu9TtVxJqCxpt
PPO/AhAYNf9ZQvnnHK3bXWrIGaBF5+ZjzycKcdlsL9P0LJ0RMA6coK5BHdXf0tqU2YzbVJiH24EX
P3JNjcZdA0f15ZZ45QpVhXEuUJMhOvf1/qcoyvVoThmHQunidmlxr+mx/G5UH8O5e09+iRJW/6gL
EqCIJrsusuWPmNNPnROb7pEZ8SIat2wUAo9jdbGl/VzquLMd9zkXqA98bfjn5uWzuam8U/1jWa1T
Ub0p79M2/8vHkpsl348i7MSYnSzGNHBofXwdgX73GvzDa7oSLOhKc/jjLSCRpbai8lsa+OMF5W3h
ON1r3FZZpCY82mbSvxsLernZot+VpsA/UFoWwsh+jCjeLX7WtlnfahShWO6bhXlDgvs6s/XtrC7e
EiPvf4xWtt+a1SGsMnMdKZkcdIAVf2yfHGsCRmjUAOvSM6mgAmv3+rIMF6o1pt2yTSbcgANUG80U
2VLI48onj+a8SVHctl52k1Dcx76cY7ZxY4DsrtnCbKJuY7jVveevJgENq/UlgUezqJO1+LOKcS1C
Vc3gu5lLa+Ng9g9WNtivm8qDd9CCxsWQTKGr2yWBVShcj8L7GVOOTkWfIhUKqOiQoEpq0Htz+KZT
948XS3IWFHPpbhgkkdBOM/3TTQoXd03miCjRaBK07LTala6PGYQ7VkRlbWenwpMQzWIgJWtnSina
oPJz96V1LeNSFDVvcFvmR4R/KCiTFpnqung651paU52yGBH+POy/KA3I+h/tx9Qb5hvvSYBHN1X3
rlntl3YeU5isioGdFNaT5yv7KHIaLbef6EKKcOSFf5OECCiKgzVNgAFzXCfXRbPraOCUknPxyd5U
7rp6fiIF5jwDVlRg5oGdKzyfJo9GA8C3XnRVv1tWfNmcb3PcXCom4BWExlRMwi76U9+4VZ6R0NCK
tWZ0mzsQB7CC5727MxbVsThtz6dR2Z+ixaWrjQesfxHNbaGte9GWgq0w6RHR0V3Yx4/TaD/Ejrxo
jvfpKX3vyyyyiQHVcvnk1M7OwKmStOaLctx33DdHYRmPoi+OwtFODiPbOmo/2323QQQ+YuadaQLG
I1xTVX8rElp6E/mNGQe3kM+Lzc/oAW0TplPWxl03uwMvJQVcr9tXcxz6mzmZjzTSnLFHFFEv20NX
qAu3OA5Nu/0aU+1gIGVdBwmql/gnjBsIi1xZh11ivRReQnqeCThqEzVAfYZTaLfeyNhJjVtpEYHe
onVI+dnRLvqzTqHBiXclu4g1/JctxKGM1Su1Rs/E9pJCY93zDCzfmy/z2L+VxUySOeMMyujH0ccD
RbhJYOldlBTdHb0KwlTMuWWXRas3HkjJ8YN2sdUOI+H+/xOYEFdp8K7CZ3EilPvp/5ACb/ayx1dR
KFiZ9OJX5ZuvN19jXfCF8bynJdUy2XLztvfE3A6HKvWe43x43AYhNVhLYM99mE1GvZ9d/Wf7rfPW
eBMLUXqF/aXNxUG3qne3246/pH8oY5z1vauR/mToZ7+t/4vt9mlq5XnK3CdAYYQphYuEjPtjsW5t
g7DMAFZg62cyIcDc/rtwhQpXfSSw2aybT+DU17Ef0eGbx25p0XRYGu6K9JOrVRELY+Lg7aN4MsN+
zd4y3ugkERxLbo4tSFCQ7FOiKmC/GjF2im8vX14yrzgNffoWp9U/VHk1x31xKggEXNgGUbOdcpdt
2y2ejB7tP34UjKE+thE2I9Nv/rTtbIR2x+dPshVMJ6sCCNETaY7Blu3uJjlCWkosHAPNDaEc50kv
gGXYJP20e3CRawweb2TeCL+NN8DAz5sTCg/4zpg4Nbvlc1zcB/THx3EgjFBOe+FpN73vPwyeVcmG
yTwOHaT92SAYJye7RkOr1lcntdDv1Mcewq7hc+rlcxkTT4D85t5o5OiIxWPhGcQRaAjRfVv/VMgP
SKbJLxki5nNl1k99gzN1zg0I3JyG3jJ5EnBkhtt/orpjbG7rOxf/gNAl2avcy5+2+OYOuoZvXGt2
zZpgs25Q1WIHwj6ZIjdMWMzX5G9ve099Avi8kuymqurcTcYHivGoVuVT6/wwYmw3aR7MCMrmJYVH
cc+Tof2HS+5t+z5xiT5rnG1I3IajslH2lLl7t1T56HHphy1ZcPumaVKxnzu3vqZq/nAVa7jmJObd
1oa3UhADWjnhdg7JlM5ncB4DU36pvK8kWXHX+9nR0BHAt0rdzUl+9Sp/REjzWrT1p8fJtf19w2VC
w/YgiKLcAv2boYZ3qOaHePZDzCWXeLVwAFuftUjJKNkQcOj4wGu0v7L2Izd3WIxJMSibi9b23AiV
cSPd5Qv7Qbn3a3xRKlHnlH7ueE14nMre2slKIwNJ6zzsGMMjele4P7XX/OWeiCVqmu6hkXPgr91W
9x43QTwbf3TL8TcZEJEdMdpyBzPftrgsnvdDTs53iUmvT4dT33vnwrCfa4OHGrX1zs44/K0OGZzm
r0+g/AffqHI+f3LsfS6wtVqR6lP00BZGaCZiWG2Eq/Yh1xMi7fRjg51k+1OdpnoGsD1oEtil1FH0
uiQ31JgViJWFmTZMDKQWgapT90yEHGJee7i1SfLXntSTS16p2+ThbExBlcQPW2FRz6ZRKSfSl+w0
5ut/0nK+/G21H8S5rSdePHP2azCBlxWPn5kwsvHKWv3xhOoPLhRxsCmqIIvTo5e7QMgFjGfiX9yl
P0nger64e5VkQBWuxyBRe/+EVw3fuarG17WL0YvYA07K9OSaw3hwWgmQVp+NpS2CzkRXWBvzLV2n
3YxaJfKWNf/rGd2D2coDp9xfUbLrDK15a9Cr7xDwtygYhmgiakHV4nkdPfTnmPXOFWEOL1VXu3fk
mlDA7nLvDYxDZbUVK1Txz9pnMihdyZwzxeyXg4GxhMnIdutnKx1/t89ALE2Uau5DYqCygbH+k+CE
Y/KeuI/UIsOUxuu1Mx9NrzPwfmOS75I5XGRycpz1teO8gFZv8fKgJUO4gknI/05t7bkopxOJR7uy
dmE7xaPkn+na/KwSCERlM3Yn1Zubpdjx2HeWkhCXfisKgY0hyUMmqN9Ta49m1QVNNf/DlrKXaXod
1XDu0t8GPWVXY5ptiMEVlva4nagrx5FAZpFzbrvTcOgN/+hMKJvdSrsXZhyRIAAaZWZvllZ8Ya5+
q8aSYxXjr6GObEQ3nBFnvQRkctQnaSDXKe2/nBKiaYvUj7yC+2qyZsKrq+82RvaYOcjahy+9iPt9
mrRPQ0vI4QDA0cvs7Ekh2IILN8q6XD+YHQB55li0BuaX1kWcPo28TeOBiSRetvdo6r/EQr4NKI1h
lHEyVOtVNYICNq+hI0ARRbZqB61aPpMledcSj/yNMZwn/4JI/zUf1rfJ9ABmVl7DwmraY1zFAySY
GTgk1+1q6nl5xDYB+YNXkXang94phaYWKV71oo2qPYwQ7+FoE+cz2NocjTWBWWs/0peuGqK9Yr92
DlJr6faJm/Uc47DdvCMkayE7xa+r2/HB1Usii7QReGqhiN5xuTbQ4AUOYV5vKzt1gBcRo9u4/roK
2GNEZ/BMEMb6JXsf+ZBlEzI8Ty4v7Ng+K2Rvf2tbTD/+UKWh5ajpXbGp3IkpWI5OnXfnUU0gaG7m
rhsweB6o4jwm3Wof8fOBB8awoAfHLuPQSNr8bNpABXY+IHkd46k5pjpJZNSx9GOIK4dcsAWyohoy
3HFsau1X3jMFsiFbzJMdiVLnBg8QO+OIW99I070/ST3yhkS/+AgPmAfKEcGOkqcGHOwTmvm/0Rm7
i7s2fVCnWnzJcoJkagPQYzVk+tJXw/QwD/iwm7JHe1dCxoMYo+uYEFMxh0wPKYfNWa/A4aHzv6gW
9x9Zn/r96rraDVZSnKUnC/KoDePktOpV2TPFMX7efyEqaIK1RiyoM2/cMCBSoKD0+yIaSOcBPWEL
NbKrJ8K5+OQsvbFT77nNEN7rjhfEBqhZIgm9aacme5wKQRRyLYoPXfMyJule/NaGq/PVe11CooNK
93OX/dN5bncwYvMrmxHxyAlInucT6K/baAhq7AYBKESHYCYBSS29DKOuR3rbRu+YUy2DwRsgp3V4
uLkhSDxBkoUWHOQ3bgRxNIbn/CDJ49Fvs+koyfEI5jVOzzbhHlGbTvmp2vD0dPXnf2azglbqHJMM
G4kXLpuLqvFpBcETh9OuVjiktG5EwNBl5CqlydodESyP59qWywcztRtodvxpGJbaj20uTrHn9fgx
Z0K7jMzy95bTftsAdiGivGxPglGZ7CzfQdu+lK6LmZm0w0zpCepkcjjMBBlhNqU4122y6lHUDrs2
M8tjkZvP+mhbd98g0ktb2Qbc9NH6H2lntuQ4klztV5H1tTDCvvym0QUBrrlnZa03tKwNO7GDIJ/+
/yJ7NEUGIWKqR3Mha6vuckbAw8PD/fg5poc4iBa+QoX1wiOD8fDQ+tAcKMQA6AOjUrrJwuQf32VK
8pKm2edeU81VUgv16rZ6Tvfmq9XnHZGRcTPGB+GUC8sPxqAn8Fqou+dU36GucYzVTwdEimdu6exw
9wG0WGGZqAyalev/Z82LVGnMsnvUS+0pOmqBaxlrUcOhKrgK8/Iui5k7OUaPR0YkzC2T23TNeDdH
VQipeer/Z2k0ZRSmDC5rmnEnCkPVYP3oKL7WXv7FpdR6bFN652SlB1F/xQOYh9vPh5zpt06pq4c2
AZzHbOqHVDCPGc4Hg5HmWWvWTcBMRhaEOvVzqyzfRyX8CaJW5DX3hzyHgXC33MXli+UV0HcCUsoy
H8L3Objf92nbCXYwZsCAloRJkAK+hh6h/eJENAehZHh6I5D9r2/D/wt/FI9/0ok2//Pf/PO3oqRC
Hkat9I//8wJmqcj/W/w3//x3zv+L/1n+KO5f4fGS/6Wz/4a/9x92g9f29ewfuCzJzZ66H/Xh+UfT
Ze3b388vFP/mv/qH//Hj7W+B4PTH3//4VnRcwPxtIcRPf/zjj9bf//6HJkTS/uv07//HH4oF/P2P
u9fvr+Fr8+21vviPfrw27d//sNS/mZ5huJ6me7bh2o7+x3/sf4g/MY2/wUzj6a7rmarJn2IIJrc2
+vsfiqb9zbNU1fBc+vuubeowGTfAs8Sf6dbf0IDSTFUzmMqF9veP//11Z9/n1/f6j12XPxaMkTQs
55yT1zIND7SMw8/g/9umKtPlMgwQI3sbZ8h0JUuXcQ1PJfk11fahdeuVm9dkq+jWKtR2qQklOlxw
2qIx934PYDq06CY7zrqCbwmihub5ZCv/8WNPf9w5B+vbb3NcnZawaTqW6ZkSRXtYQDCae6HrAwdd
GKt0SXttWS+T5XUz2jmjsrDjag47ygYwn6CakjKFmdBVcmJe2s28+aA3C31+XHl+RwDhfTEL/WSu
BO4ERbXGdy9/0fFeGhV/fkI0CyNyVDIgt/UBp83tD2J55sydNS95kC6aCeZl3ZiwJv78xJqdecfY
EsWE7Z222G7U91DdQ0eRPAJsaoMhQHRgw5BL77Pkl235wMuYAViY9JRgSj1xxOXOt1sisoaBamfZ
FGR88yl6gVrjwMh07Ds3TJf7VEnfqYv6PsmZe5+JXHr6c58TB1/uvORWh52XRWnCXuz940KLn0kg
/eSBUaglw84KyctjMi/violPMG7V9FTd5OiaMu977DVqCW8Mwwlq6u+YhIo8y6/6x+u+/CY4dulW
/zQjk9k7w0AZIsPM9ou9UZdtED1Gfhaovjuvg/qWxpTvzOB/XmwDxkOzmfKk+NYdhETzopqRQ8y1
5SFoHmufLPJHutBnpV99vP4bL4+1+P6/fqJ03Jywd6M9/Lx+HuVL5jgfI2S6eZ2XNzW9aKOC3fVQ
LlovCq7bnfgCbyfy5Aw4xSHpnC12wxQ8W//da77VUTK7bkQ7p7f/X+/6tTrppJlRroH5w0oz17jH
Z9YqeYjfl6v8035xCIrAAsS62t63u4mAYowHlF+GpWNVQtdouAWG26D5EPGd21todFeIus6dBSiu
IFzCsvkMringKbymTrJUNrUfBjApfCuCag36ZqVMkONPbod02Ew6N3kvZsdp9vCIn9fr/iELCh/w
O6QW8+je2dAK4ek4sR3/h2GXq9fUuOQcici7cz0FjmlOubrc3h1+1msqM/N47jD0NOM5+91ctL56
Y95PfH7xeS/P3y+z4r49cbJ4y0zzwW3E56fN2L40PlSNPsxXrq8G+koJtlMLvbzBxXH6ZVEctxOL
EQoVuSnCaTM/LqhXLNRqFs77WRPQ8vdr39oAIvbTIJuMpOP35j8tuxL5PWNhodk2rLVFpNJNP5SV
ObG48SP7y4IUKrrYPLhRi/eYVLFc2jSQg7ney/VvNmVEuomztKt6TSxDKR+S7O5QP1nxh+sm3jSi
rriFK9zm5CPluxZkxZGFWO/UzX6uf+iWx5X19fgxvoPSa1k/tx8gX1xEG2c/fRQmPMSVIgNz91VP
O+PPVAOw36IPjkHzBDW5H972czi1VjA2BuXSfL6+7FEHcTTHMSHEdeGYOF81eV0Uuntcs/cMcHCb
futNhFtd/BUXG3tiQjpv+9ylbLRnbcDRA9OnYxpka3i4l8aiXFRLhgR93mg5uVUXRKtkCJp1HkRP
+YPJWfw9dbl/xP6THyMdRR4ABDsR+48ZkFIw6b366fqO6hNbaklnbuit3T4r2VJwSY8C+uCDt+Rz
Dt8zrnQKUmSQ/VJfxYE9K3KfMuocwarJ9FU8QK7tuyWdzGMSOW51gOlv72sLpSbOWR/dzS6gYkQq
V93lS2SUXhDBeq59KMC0O+3V/Np+qJ+Ld876+p5o4z7AMwmwomW6rvRbym7QO7PjAOtLQBzJI+jt
DXR47U33ubrd3Vs+kw/I+Xyh5v1X4pNnubrNM4W3nWT5kGWumWzZhWORkNR90IECGMqPifWNBqgT
K1KAgmVdYYq3FBFeRRx0pv74807RNvrC8PtlhqC6P3WvjD8ZTqxKIct2XBjNBJcjFEwgt+KZybPI
XqsP3XL7mamkZXWrLMUFE+Nde2vWvdirdOHOry9+zN8FRwhPNEs3TEsKIfU2hiitoexvxPq3vDiu
81KbyFHevpIcQ05tSDFEZe6hA79LmFoAstf9yMeL50lQbHbv3EfwgOvkWQ/Uj/bz/iWZe49TXjSa
q5z+ACluDN6xbiEM3zIPSakKNlJweH46hwXHhzI49sPPRyprAVi9IFpe319NuOiVxdtSQEksOqVa
hu1mDgZplc63AbCvtbnIFzABXTdmiL/s0hjUYKam26CXhaefXINbFaSYK74miD2CFof1wV5nQbxx
Xvb+EOweGz/eKH7LhNYaHqM52iovJKyr3bJaqZtiXjzYUwnbqIM5JgU9W9U9zZV+UlhB972HBYGf
FL/u5+V31HjY93jNO0R4dziZsY0dZ/fEogitJ5vQ9G6bxdBl+Dv3fa3fO8c7pZnIN6YWJZ2apmQs
89iKRTECNrh3uVotrn/KKQvSmUm3bmmULlSRh4HiN2pLdjvhLMLpL3zlZJukQ7HNbM3WHLbJ7J47
5v9iG2hh+byj39y6Nx4NDKWeEo8fu9XIVHTXsxzbsSwp5lXMBBZ1hE1B4GcUqq8bQUWHBy6hicRF
7M/l6n5ZEvt74gReP2RDbmCJyc351nxnKw+a9t7R7pL2g21N6HqNBRhTJGHAKyxR5ZKc3DTQt6O3
mPvJ7W6dN7NyYd0UP5R5t9A/7W/tRf9FvA+8icA64ugULx3TsnS62K5cW7QVoF1oWGzhL386RD+8
I2IyTCVcd8SRjbRcxJQcl+auS3X9fCMBV5XInFi5X5TWTW+gzBLSe0+QizkuGcVibuvzdYMjnm95
lsg0LNPRLyqmGcRJh3RHtuHaN+Xh+0H9fv3vl5QB37JI27Rc09Qdtk31pMPrFRADH1oMJOtwpdOo
XsBWNAOW97h7Gpb/Qi4ntkjyRZul0Fay2ENLFKJPfVFlmKY3Q9JWdWkurW/25ni7C6yvkOwVvF5b
csrMnh2CnPpA7W+/2YvyKVtO5c5jBdHTX+FIF1EIdbPqeXjL3ly4S3POjI5ffIO1GK4qSqJTicVb
Jexy1XQzdcuh0m5I21w4Ow9eXvKbdiem2fJZNXyNYMGEFcviVjIK41Y7FOuJjytyNcmqY6oG7kOH
0aDqfr7X+cHz0qSoiWq8UNCDYZEtLTK6nfN22axURuF/0yIdBD6q62JR3Dpv2fNJpEl4jxg6gj5c
cMdP2mJYH1chHd2ZqA6kC2/Ce+XTIVuT7gUNBguv9bAWNgvgLTDRKhMLkqOKsABvjq3SHFEdTdZd
1KEkbONIO/pOCKobatQtpBgQt1zftnErnspBJOs0HSmsWDsN0EIEmmqXvVKfBPd6MwCHuW7kwuf/
XMsvK2I3T76NbR0Qz4DZmpqdCj/r3JyjhYHDQ8sTARKcT7Y6hHudup9sUL4IdkOv2BnLEkV/ip9o
eRxeoTVN5/mS2fQlaGf1uMigTX5IF5PWZeeXrYvr92S5Q5f1iKaI5WZ4o7upH5iductReZrzKJ87
wcT2yoFNticdtj1ogQ7ONIS0gva2X1s36dOWgsBhgeSF9q+0Ni4NEkI9ceNRBeB/ktfUkGsDpIjx
/le2FyxB54ebcGk9oYzgZzoaRsvot2QQ6VEbNq0rbljd8nTNksNYoxY9YiTegT6dAZy4eXJi+0fr
RhPn+iKFwA7nzQXFTDmOiqq0tKLu86oPYcmrHSg4Hho7SwHRZwOjzowxAZFEpmjXRYEGI0EGjxgA
Gb1aHhPrNfW+Z6C57U8wovzIbZjl7zX+XJ/YiIsHq21pji5qhYZjUWuyJO/adRC6qcdj72dr0C/5
nGFNXhTw5S7ND80PpoMWh9uEakC9ND6n32mWmwzKzCad/CJySD9DcrpWh466PvAz2mC7jPxm2a8h
4c/9lgrU9pt+W99Zn6vVhKdPGZXCLtQDHdsj1n7LsHKztm6TYJh5vpjgW5SgKhb1cncHfcR1uxfR
XlqrlDnkFVCIo9jyo25hxLQFVEafOMYTa5NfqNmeaY7cw0ha/uxhuN7pn4dj7l9fyUXWJXmPLZVy
oBQ/2G6KlWSdPudzItM36NUpF7bL6bqR2JezMHy+b7YIlCeBEEK9bjBU1NP7RbtmamK1X5gLfTWV
40yZkc5s3ipDGlmsyVxuN7tFv0rX+iLbTBXgxj4QMcF0HcO1NE++kYc26mpT0cAwHXOQztYshd7R
dr3l9U8kP87EF6JwQAQyVNtR5Q5qDY1h1RZmD0tJOFM7Fzgf87lwWcSIFF03dVGvF7ZMg9eEausi
GZc+EPoB0TFHcIxDXN7CH5XcGTPoqahPMLXyFZWiL9E9bMPz/j5dbOfXjY8dqlPb0lfbwXbGCIqw
navQ2z1q6dSb6QLxIC9P/IQT/+t6O98Keey3Oky8quFCIc9X7rYzfYY0VXC4mbyLL+5+aUeFE52Y
DNGPLw1xvvpFN9/hkvNiaQfRff5CtjGd3k9tonQZbO10n7UVK8zc1reYIoyizfXPdFF2ljdRCvRw
ZjJZlLytSP8JTbbybfuz8RPafcimBNXt8Gp+axkMney7XRQsZctStI/BBw2GMcBY4m+f6nUdwDwK
28KMETTeiuEaQs0FFBpUaPe3IsmfiiuXeav0MaW4v0fMqkQp4U//Ib/aP1d3b9WEeBYxxLKc8p6R
r0nG75qG41G+IMqcO0/awnnqqfvOV46LmhJCy/Tz9a+py6VJ9pTqiG2r4mlPxUKK/4yK7xC3yWmb
B+7SeNE35jx++qr+3G66ZXGHYimsr2hvftdvmdwKmpvr5sdOpIf8mYOmje3ptvze2DuFarClTME/
5fdaQIt8aT4is3gL5ShVSCWY6nqOXXhnFqUYAOPcLj0MWBw+1bf6vFq6AUPXy2Fu+Mip/XbVU+wv
PUAD0JqhirrX+SdUinKASoLRxAOFJ/Vbrhxmpj2RAo5cRJ7HI9ezKA2qhlzICDOXifWCi2jwtjPD
2dRe4ndTRkZ88dSIXKfYqUVLx1OF1qc4fLZCuIPs1Hy57g4jF7fneaonbiBxrUqhJSp2nplC8AAk
m5Ft791eY8ghZZBLLQMhp7c9PAz7p+s2xd95npNQpTMZwwQOx9bp0gdqUspDeZ/3zAIJQmp6EGKY
kKnc7vghzLWJfGskhp2Ze2sVnNwHaWfDHOxl3OZf4mc8MObFxIB2QPF9XmyShWh9xIcb3k3iQpp6
eV9+RA6by/+ZAJsRHJbu2LQa0M3J0p5r4X3BWLvmZsH17bz0xXML4hecrA+q01gdOiw01kCpYj8z
e1poDFX9vhlL9RiRp2TNkqTI6JhFtjV7zGjAq5X1AYqKyRLrxVLE00/TdaTkVRucqBQaPdJ89Hd5
+lWJUiwrvSyZuHXyJ0D/U2H4IscTpuj14fgWMUI25ZjKocp31QBBwt2g3hYWyeQAPwrEL9f3bcwQ
wRbsJ+hXU7Wl/IBJNsaJy3Lw8zQNDk6FnN+Wu6u8VZjduW5qZPsQqyM35lQBAZZREIgaZUMIl6i/
PexWOby8bbUNnOw4v27m8lI2cADVoiRAXKc5K/l0NPRlZdlb1e8/1WsGYXzn+bgs1rDQ0B6O3l+3
dnGAhDF6eLbuUHbXBUr61L2hhFPtPeLEvlXVc0+FANGe2LaRisOZCRnqgCZwWCqeCx96wNHpF4e5
FqSb/L0z362Ovuann8zVdKpx4Rji7vBMXJ3a32X1PaT0bpZbwnuEZG3LTKp9gO0DEsOhNSd88HKF
ki0pjyuT2EyAivbUp/LXIfNRN0LPhP4z0Jx5E4TG7fDBXKirqRfGhUdil+irciUL/LnsKUZh5UNm
kr514ZO7e84yIYh93T8ugDkiRz2txkjeCLspgrzi7QlT+ie4mQEQeDfAEf3mUz+v77ugCmCYWjEm
5CvLgWdUssxuQwr9+xt9NVWUGbltzn+NFI01e9+6+oHnwN6HtHZmuCuETYADRoEZKE8Ar2+Zw/eV
n4KBzN/PVtnEdXdxXKTdEF/k5DZgzDJxWvH6OWZfmsPGO7xe3+4LULVt0cc4uQekeMZs+n67cyKx
wB1oeSDswXHBFOEyX8ZPMGP7+wCN6vBT+jCVm18eGKKNJppHtgDfyL3F/miFbq9sO7+CzMrrNmkM
SD8xIS7TF9cXeem2ukG7hr6sSXi7qK5alWFr+1TnPVdDLeVUAb23Eh7Ov2KFGEBV1dRVGU0Eedch
Nw5a64ew7ms8Tg0EkyLIkq+buUzxWIxNruVoPGmYDjn3iMiyDlW9P6LVBx3A0enXqq3OTe/5WPzc
WoCv7ex2X9kTa9NGt5CWLHe5CRJdbj9BedDpngJNrDXbz7v73QKtSN/zlTuwcZtoAxPRhMUpg1KI
gx620g8pIRQNQhS5fzDpGHYfr2/lmPOzl79WJe3loXdiRuUhaG7m8fNxAeJ32T6s8fu1+c57YmZI
VDXCB/f5ut0RzyddMW2V+XbPNOQsvXRgVM29vmUWxkmWVetmS7pWzUPbWvEyyzRlCqui4xNSik7v
UKMUz3IZEJKiiL3dHlFKb1sftbaFtRCIPzh1wOrUvLiPj9dXdxmyyCZOjEkRBe5ovStbjJneB+9o
QsRTzK9bGPGNMwvSKwddGmiq91iI6rXmHJ5t7YemW++vGxl5WZ+vQ/LArLDriJl3qCp9emxzbcZk
II2YjxqJElkE8/3rIZ7YuxHPwCtIiyB8YdThzWFPwj1YxCPTkCHF5M6AVFQD1JU0x89oIFizQwLd
yMQaxWUqOcaZPekAuK7qWPAZ8fD91gdZS6KUUQgSZNOkfzB4L6aQXGML1C2NWAyYBGCedLtnWdSh
vKlCHsAD8cBsfWc3i1zZzhXIEycWN+ImlGV4gXDC6azJXm9AveoeHFppzRzBhrl2A5kjwypkEoHm
F99VRlRC5k4X181euj9dZs/SHdJ2x7rod3WttVNQakjpqz11+TdnmHrqXC7Lpppl0C58g3rIWCN4
WsBoWaDMhh1LyJ7Lw5fOaSc2b2QVrmoif+5QH9OonJ/fMkjr5X1saKhq1ehIWmX2pSzKh+s7dbkQ
x+ABaooxRYd8XHK+1OnTThfDxluGp+BRCxLmq4u+nf9bZuTJJni90NcanMI39C30pgwCHN+T001s
2AUsxLZYDTQOKtcj7ELy3MgB7RY1jVlNjuDGPquDsjQCVBLhF1p3EEvH5rCsyiKw6+Py+gJHIhWm
aWyAlNI0gEVSPAyT2qyR3yh85CptQUrp74Ik0J6ZWDF4yCkb+Oogs/0r+3piVYqPZZpTUCuxCtPM
Y1QUz3nI6N9uOP4mGuxtY0/syG4SgRaP0Trx40Tzod5jKB6eV32ikHrp8MBrqOhQw7U1i078ucNn
UVImR29fICP33DUQACJyM/GZLoMtmYata0DOSN4uIDyh0GlVjYRGUKCRaOdo3s0Uv2OMA22aj9C/
Trjk2JJO7UkfSD1AOKVFaeEfu487e9NOD1GMnGDPQjtHtXS27RKoV0VprSCtwxVZ67NsrYIHiQL9
cwoRLhf/nf2if94vkJtfZj8gHvycL5TACYZHCD6mLpaRN/FbVDQpltDr0+VDEDNZkNoJgmp733vI
n7slHMVrdLyHGxjfuK9Rw6VbBXvmVBJ52QA4Nyxtc6zo9jbTDjvfduEnsA6+omrvwh6C7GO6ihPz
U9r1X8td9pQa8URiN/I8xTbZuIl6q6Gj/H3utXXHoHO1G8SijwtYOkuQmuvtUpk1S0fzh1XMNLLy
E34WtH3FEGF5t/84FQcur3R+gyVqfAAoYL+QzqepODpMZP3Or6r9E2K5LyHMqHapLvextp9w6ZHm
g+NRHnAcnRqSCZzrfMFNPaDOmjMEqW6QxlZmzk30Dpm12dH3frZfprsPIw8fDDIlQevBYJHyRViE
BRIoJgbtO2iq/MNd/iUKGEK8Q8fchxvfh9v4/USgEPH6PCvDJsP9oIFoWl2MIJoHA4LSlh0FebfI
75v7+AZC1hWc7mSew3z/cHytHqbBBWOn+dSs5Mh9orgRaEr+4hhSz045Phq76mO0hcPx+gJHAtPZ
+iSPMVA9ciBl3vl9bH+DluhDZLy7bmHsSjw1IY8YdmUE2SaUgf7xW3vbvngfO9KMoF4pdy74Isj6
oCOdTZXHLmYiuKrIY1RPd4jvVMmkrElJh2qfwRiBd8Yr5auYVhWhp3lMnrrV9RWKjyH7yKkpsccn
L4VU3QNryDHVbW+NnElNcH+W8wS2bHPMHneIRP4Fe5RsKW8YAMHlZM0wByqDqC8ibtX1G2+blw+5
2scLrdHg6q8Na6bkzmu395qJ638svIhSo6dRdaerJZ34bSfQKEaJV/ZOAHnOYmscA0PTUQKaSnrH
9pTqjUCkEE/5mNKe6mWLFmG287UtqF67gqHnY8/cEqTkg5Eg2XacgAKMnbhTg9KJA/ambM0Gg2UT
P0boqicwVapR//X6txtBHDjeqR3pwO2tCrLgI3Z6eIqeTeb6o+DIkMd9AoMjEUWUOaIf7nz4pocT
Z318iY7Dg1YUGuXJncKK7V7bY1pvPB3a1JjadJqbsFGHk42MUVs0Ipkd4IF08fRSaiRNjQRbsIww
09n4JCENNGLrKtgHh1tkwBufmbepC/DSLDNYInGkLjYyMV5o3tErjiFm7XcKvHhqtkNLIQ2uf8RR
KzabqHIJAWqQrvq+6rs0q7e5XyfPIaV/Awxirr3/94zo5ycAfqdm26kYCcFMtIhDmDEKKfrUE/by
AhBTa7/WIsVJO1RgrTIwo7bM9zbRRlfMifg48h7DxpvXM5zFGLFkw+vj3Vav0ZLQ+ja+jS34tvPE
AV3aaN2TaQ3ATpSoWVnZwVoxUfFd6SDk//3dNEAvWKL3aV5UhKs+1jR7xzIrKA4p+X0x4MadKdVE
FjjmGadmpI9mJVDvtonYTf0pyZlLAK7Z1epvH2Rq566lmoD+TUOV99OB8KjpNJ3BrbYNeMva4T44
RpPNu8vc59yMdK9Z3bZGcRgzCjLy9cL8uV9WvoHq6HftuV8ZS/eT/dCtDXPmQAns/4XvdbJEsdEn
d6qxLRKTbI/KSnnXGUvL/ZhY766bGFser0wcEp+gDiad4qyomsgyGagCieG56/4QznLzR+eiDDux
mJHiNhWcE1OSWxBvd3sjxtRhaT4pD7zP580dLLHDjefXc2e5nSFywqDkw341+RgbcUkSISiR6Lkw
iCQHK2Uo4W7bMuWHCq/71Lw2NJQQOol/IKzCAB7MgRkjQbDV7pLfD5NnlqVVO4lVxanWErWg+CNh
CRxYa1MnmwgvIxHszIwUXSxTrZo4FmZ23yChdvafr/vJ2Nc7MyCdgxQOsmModlAUL2kVGF9hDm1v
qqC5LfLF8S7ZiBZ2epg5L8BtpnifjKn1SUfhiLxOppasz4FD0lMP9izvlCVaa/cHtXrnmod5ZvZr
N4MT0kJIzonui9DwU/MuQqZSKdQZECW/ho4UqfJA69DmQolUg/pO5XG4LdFa73Y35p6+EaPLCCVT
Jnz2UjgEvUUcQlKfoFPaH1EbiibC2MgBZF9tk7EmUC+X7TMkhhFGZGGWkpobxdTCTakpzmJ//LjP
PrfFwZjosIrc6jxRZ8qQATSwAQweXXTOIiUKh+7Ah4SbT4NzGQbmfJeutkjHzpDY9ZtS3c6UxM3n
Sma6y+tuNH4OfxmXEsyw6YxKLzBeG7ep9km3nytrooo76ilMkegUt1TNloc1IzcZBr2kHL3VjfsU
xbwQFui/sIq3ric5nQfO8Twud4ZdInZf5P7R/QotEDJ6XzymR64bEVtx8Z3ERAwPDQFyEI5zEvzr
AQ4GVYz0ZU53mx0+dOgdKNEe9djbd/tuKi0eqSvgFifmpC9jbrU2pnQj6jXdB2UWfTq8j+cKgRkU
VvlcflFvQkpl15c46oq4Ph1Ano4XaFjPzNzBUjNEHzzYWxR3lhz3frI3/VaP7psD4mnIqUVaP/GC
00XMPd9aIInwMNDjd2wwkFIwoZeLFm+FFwrKumOgwYgL7W6gbYPcehzaG0HQJ8ZEEQEqywVae9+H
HhloqM0nIdAjBaTz3yKemyefuVHg8kq6t9+iLd5eQg/pnUdLSFnmQEggBL6+55fx5tye5Fal5exs
h5eJvztq7+ICYmCh/wGvvFfuVq5dTxz4kTLouT3Jr3JoY0E4YO/PNxAi4g9UY1GubvNZNkPLiGFc
lHGr3Xqq3HwZa7AMLAFUgjnC0WCW7g75Hk5pkX2MW3OjNrZf6fVEWjNlRfp+CrqmWb/Dih7d6eSI
Q7Yy+x/Xv9klIk4EAQNgCoNxI28HQ9GAeFoclO22bTcWeZxfNcpg32YK0ueOIig3jGoLAilS+6f9
YYcwAQDmu6TqnPeHrCon6gSXMVb8HqCaABx14KFS1jhEmpd625TbuM7SOTDcaB0Vx/S3WyBYYRCQ
OE5/9gImAy2PW+k7BECyLleHmZNEzdN+0JT19d0dXcyJGfHnJyewb4Zw0I8hs9Nx925faHzK7jgV
6i6rRiKMQ3fKg5yL/gJmaCBV1Goo0w15j5Llvl94YXxrU8biPWhOfJ7LqwOWVqrfNJupcFyCgrvQ
zisNOS71qD1k6sFHJ50ezy6GdTzzPoVhjfhis99OhJZRs6jfeLykQaLKXrFPPdibO2E2u6k6cxMb
d7ozzCohjIrwdqdNfLiRo8eDhaa9LsrTF3NUqZ2jpNE7jOB2fR8oulveHtoErU8vND5f95Gxz4ej
Q8n8NhMrF/3oSccHDijpIcRt22G9V3eIqHXvjLqcuJzGAiYQ5V+mpIDS2HlRqw6mmrnHDfiiz5sl
s2GeM0uimTMX8D63nznmLAHHPHHiRnf0xLZ0ObjMu8fhHttqtE53MLq0AY2jiVt/7LxReuNJQi8f
2Lr0VHEVI4rDFiNhdFcUr9oUr8X/sYO/DEgHer8rjKYZ3nZwP0e7bw5QsUehYwnD/bJ5V6Mm++Qy
eZf4U+Oro0sDwPWGXwZ1KxKek1BiaQc13qWovh9RP/Y6GzGQKTqrkTqSqHiTtAjoK11OyYZ+9BTL
5T3km8WWKF8gYATtpOIcb/J0dwOrDAzGtb1qzeNzWDIRcP0gjDQyKNzifzAJcO4grjlf4rDr9NLo
a+GeJXijYD/4og9kLQFOdus0OLrz/eovXOVnRqUkomndlOIaRiPlzostNPPuhnpqAmEsFdNMEm4N
LDFlJbm1BhWQEXomVoaFRq79Sb2jcIrYkRl4S+MVt9mXm6mH7ciAJvspZkFpWVPWkwsw6Hgau3wo
xX7CaUsl5LNxk9+hL7VdMWY9A7UGMXpQvldXu024mKowjX/OE/MiVT7xWFuxKvB+mLeftMXu8Yhq
UfKAItNSXaSfyfrbGy/IJ6LM2D1xumQpAGRFCH7MKzI//5lpjyEq8E37gODiAsnC+e9SN8JjALeN
ICkRPG+8d88XWGSFWyDAwgIjJGRb+znXlE/Xz8RI1Dw1IeP73QHpibBjPQf0EwqjQ1wcsq3tVAHt
gjJRWopMVdiVQ5V49S4Dr+HM9q8VFEG+qEZGgfoYPWgfQUjTXqeUAVXiQr8VTEg5b6q7v3Aaz9Yr
+Yza5HrvJKxXHYAemv3M2n/eqlM1+bEwjhlI5QU47/IB3NYxwLyMLycY1dDKDI5ftwlvs3bTMtoH
J+1d/aMNN1N34EgMPzMrxRrUxj3U5dAe6LJh1iPu52rd4rrDjJ26MxuSU7ammR30FBtiGERQK4RP
iDiilcUIQb6glIBs6UTgHnfSf+7m29joyUFPeT/0EboxPvytwwzMGHq1202+HZ6ur23UDhFUHDhy
djme9V2VWl2YsjRjh+LxM9LVs8PW+f1Xlw7tkOik0Oe6mNSP4ygdchtQ49YjZCHuk8yKZlgZpLfB
9fWMuYPBagRpo1ApkILVkWE1B6R5ivSbt0TFa2NV9s/rJkZGdj2S2F82xG84+Ta2id4mNM+pb3+B
zoZRDlqFSWDuZ8374i5ctqUYerin+yUmaLfPyDtOFcjHvho7KagDxdyaIzlkchwOLe0hnN7ZrXbl
cdG56e2h9iYi/+hmiosOzQdAZ3LyQMcGgsLGBfGKbkw+3HvD+vpWit8pVXZofJJV8vxh+Fm+wtED
GpS03kKN48J8lUIP51VrtaB0ZtjVxy5Pno8x0yMook/UOUYeCGeGpU9YVZZ3qPcYDhGzjVOouRGp
LMtZ1U7BR8f38NcSxac8cRalbQbq11jqDu/V7SpKv1/fwtG/37Z1V7B70a6RXMExW7ux0EWlfrqh
OCckxf9CKCKDFZxzKgAtGdbgpF1ZGRUWoNYSYhxl+NRGE6sYDbGnRqQwrmu20rsZRmpoGkLoQGsY
zBFHGIAXQJ2TzrK7YQIsP2lT2rqsptqoKLi39875NLwTDArblfngzuJHKGUDdOon3H30jjxZpUwp
gwDFgN4AFqu5uTGYKtwmgZfPyq9wmMwMMIZ6O9vdAR/Np7ApYzUpSuD//IpyS61qSsOxE/xQTODo
RCyQxtALFOsdgwhT5FCjTukAdwPdqSI9ITl96SqZRqEUY/torebqz0YAHK87/mgMPLEhPbx52bh0
61BuKAZVW1leq9xaiqUF5WFvTCQA48shnwPJzkNK5qDaxWmJ3KQQiVCTmYcA4fRIpriX5EjIYwag
gc2IDQXQ8zARq2aDoBWfpw6oyMQrbaX4FTDB9EU8KqYHKcZ2j6EGxs1oZPE6ld6FBipyDKiYhHYg
Q6VJgqrXiKJOHOuxjTu1Ip3qImpa5aBipcgZhEK+KmLE+robjJqghGWJCieFR+nCVyN9X6q1nvr7
nfeuSI3HPrPm/54J8RNOQniHWJxixwwzKLE52w/3ztSA1dhtZDFZiIAy2KOLylgUWbsjQoOEBahK
be+TiYTrcQelejVMxPIRiCG5HqMziAYCUwfldL4WuBqrMGsPKdRM4Upp0CR59Bj5FXls33yZmn8d
+zjUUBmgAd5xCbdFyxlJcb0Bd1p4syNv1qab+DZjGcSpBSkKhMcijA5N++d6jFW7spbmIl1MUU2N
5ny2ztikzh3ooZ11vm8VVd+mz2rcjB6UtdgFw41QOWnunlG8AIJfMC7tfc7mTIZPbeJYoQMicngW
DBhG+AniLJ/4n2IbEbBCbAvWLpQDLe6H9+UcekEGa4sy2H+dKn+PtBcBoYp1UuywPV515yaLqlS7
0srFcoegfklXohHUroRSVPpozN2vdNmC66dMF8FADoEnNj0BlD9ZJqALBME1bA68sg7Q+UPq8xKu
IvLqL0nQ3rTrfN4TFpvgAANWuYRav4HB8fgB0c9djjA9YXIKkjsWJh3uTR3sNkVQOSxzoexro+U3
GU16UxjLDGHU7XFy1Gws+p+akZ7ojRFZ9aHDjOAnV+rACN7KWAeSH8FDEu9mU19YxHdps3nAAFLV
uNFMhkjPN1vXqhYN0Iz7hikwVCZnZrvoU42yy2s+STo9dnosNGUFvxCkoxetBiNu07K1U+HBQqyh
WnbPMK3cvxEO+O3MOMC7XizKpZ7PwqC+mzpBF18RWAGjM0QgRN1cQt/5Yruwqe1428AKm6fv9hFl
l872Wzv53bc0ZkSZF6g/raOLqyj1WmRn3YhCGVq+qaesk8rxjUM3cVAugipmoLCHJIJCGYAG6dNl
RqW2TOZQV4KhpFd4K9XqhInLkMPLkkFtLggIjSClktKDwd7DiVcovCoOur9t1MApstvMNmZDHN5m
Xb3Y93tuKkhUIUa0zA8K8nWdN0XWc5m0Sj9Dyh9KbxtujQM/Q920t38+s517hGs21UMYTHEljHgJ
x9wmAfv/pJ3ZrtxG0q2fiADn4Zasac/a2hp9Q8iSxXme+fT/l2qcdhWLKLZ0gIbbsGBHZTIyMjJi
xVpUKJSrSj261FEzZEAt9aq5c8bmSwDBr12OW1JdV7c9i4IChlsY/oJrOEo+mPosjyTHVSw/Gv19
mumeXxeoem51+NYsUUJSZIsiAaKPi6QylRJfcXySynkOvmtm/gWHhLowaN+4ZDbeNiteqVL7Az5N
D9N2ll5JkyV3/FKsyhgCxt+yg9/NzVb6svaNmJKk5q8LPTtn4ZdzxNggf0Aggbt6px16BGCi5GhB
1uKa3+e9MnIJoJn92+U4vhk1f/4nUoArIvtInyxKLdiNKjh9JctNqYgERrm/fQeubqI409RbREd4
cbQdf/AL38JMyOSZIhduS4n9tonVHaReQOonoMXLfhQN70JNgiD1KrPbK1L8PKbahzrXNtxh3QxY
Kwi9qPAsOQqqJsibTOY9XzrafWHGbmrJuxERuturWd0w6I3+n5lFgFCdaGhA8vOET8rTNKOgIqsb
JtYOEa9Yah80r+koLw5RMcAyMmeYgHHkpExkHaaJ8nxGD8/5/zSlXt5Tdm10UqVyhiI/D230iaeg
O1iTb/j3VdEgZh5mRiYfb2/hVSYgXJsPZIjhX7ppC5/LO8fIIuqHXjyRRamZbO+VaNzNvfV5HuTH
Js028OYrGwqyV4w6U6AFR7YwaMut4lcFapRljDxSG6ivIfoa5lR/mytpi1VlZXUafHYMimtQ4VzJ
rES8rTL0Zym/hcP8PivT+D6vtegvQAeFVzmy6bYznCu3t3RthUyRKCCAdJE4Llwmrmw7akOMJlrB
9yte+x4IgDy9y9Vhw2VWDoCQ9aSYyRpFseXSZQB/ZlCrCAiAbu6MrnGnPN84yusm0CWBHU2jCLyI
ucicjaPkgB5y5NCrh8ntnNPt/VoJFiziXwuLUzxU8yBBpktTdWieSz8+ZN3wIai2hDi3FrLYqzCO
o9AsgGUpUeeO1BT74O32QlY+/PlClmODTZLUVqb6qac59Qc18U95rP5l1OVzx5DKbVPXqEiTZPbf
TVvyBVVzHE1KSPvb5AsxPV301XCsU1OM8aLJ+UU2pvS9LdfFayALNhDdGNraLUwl1yiuduY3w9dK
/rUs+SJnYZ3tqiIoh6M+g4ZyCUR9cao6BcLTunCCu8aGXv0wZ1K5p+Ds/DahN4shbwaaRiziel/E
hMrvVXmawAbFgg6PvCGLpt3tDVtzsnMTwjvOnpdx1VhlP1Fci+07H5HXfnqKtupda9//3Ib4DWc2
8souUo2N4ph8HpvXtGRCQX21smgjwKxEtYvtEr/jzM7Yt81Q5/iZWbxjssvNmEadku8kRw919Af5
6oWxxfkfqVe1rcBtSd1RjbO92hWunE4eEWljWVufaBEH/CAxWgCoNCOz/kDZyNj3DhSJZgGPzW1n
WAsF5x9qEQq6PkK+fmRNk/IaOA88dzYMrC1FMyBxod0IadIyLg+ONgUKkgWemc8oQepumJ6KLbGQ
azQKx4YX2n+agMwGLD6NFPZJZhSq6LkHz/1j9cm8j7/an5ST/9WhdRKJqX2zd+UP+sP2vPeas58b
X3ytukiDYS4Fbkvqj0E07utMe4TTb063mherm3m2zMXXUmfTrkvJSD1L32t65EnFu04u/sD5zpaz
jN2aUWty3bGcVIyGme98qXVVeQMuuLFny6Ad5EVVDA0raSf9sbV69A3f0lSDfXHrxSL25KLAc+ka
SyZ5RhFKRRV7BllU4vqa9CWy4q9OHnz30+YxyHL/4CiwuihbMtubF9MiizWsUoejnGtWP8a+q6Ev
BoX9sK/eO4f8UPcHy9Nfwmf7i81Axr4HG2J+3nbOa9wd6ycBE1w60O1eyWVNhVwliejZRNn8d6hm
p3Euf8Tg74JQOmpdeQh7/SGTzB/TqBxuB5c1d+URKkijKDZdPRbNQjL7YDagcCoKV524ZEeNWfDv
t62shjAgmWg6QfFwJew+6Fpi+bG4A7L+2xCB2Wj1+g8yWYHnoXFI+mxcUUmEhVXFCIZR/2Tuqgka
N2WqquhKtx4/3F7O6pUGyAAEOYADYH2XV5rup4HRlSynVD/1crxv+3FXjZ+txDwo8e/iGvANCLb+
a2txfZaOVFtaRirAx/Ha8ENTv91ezJoHAF4TH5+s+Yp0YJJ9m3lrYokPjWyehm6kvEvi352c+nXC
/zWyWEWUNP2Qi9Rf8sdHufUfMoAgt9ex9lHO17G4X+pIyuJqIIiMKrCdNnHHsNjlkKmn413E8Nlt
a+u7RssBMLp4rGmXLmCFfmuZZSdC1qvW/qzjpzL5+7aJtUPDnBydLzqfoNUWL7NK1hK7CkX8let3
fkQnvNQ39mzLxCL8qU1Md1cAwuch3lVBvrO3HmSr+3S2iMU+OUHmjFJObgGOkVGcvvxZFVngdZG6
8S7bWor487M0U5p91fATsVtS5CnVjz7Yoj0TPnp1S50tZXnqtdJiKpzNClM5c7mU9n76HR6GyU3U
anf721+jL8SBgUkCMkcgw1dDHYURD4YR4l/NPv2gz17RHlLFTV6l/Xg/7KjCAtTv0331tq1qvGV7
CTp1RmUKSRTZSsi75sf5rnwzFC88gP50FU/Z+w9AF8Eh/UHr43zNSxBqhnyzkhf4SuCEhSebWQTJ
0aCpoQc/bGNvbPFqvPh3h42F7wdlbQ9ByipzxBTbOP/HmG3b7fz0oLT596Bu/rr9SddPwn+/6BI/
xkwgeWA1gYMz+3h2p6qKW0/KGgcsQ14plnvb3Op5EPkEDL30z5eNWNOQIgbi2UxL+zm1T1G4kR2u
LgdFYMH9Q73qajk9xNV2zfYZGYWxtNjN4n7qyj+Js8g8MGhHBf0KnSM3hRQMNflJwDueTHeyJzcO
tkYP1o421x9PIMiZr7VT1NFocqPhQh/Hz0N0n8Sp29fPcfHt9jdZM8MAHRcGlKDQxi7eBo6ZKnko
riiHRmbvv7ZdcVJtxkiSrTHitW4U5TxqpeRcSKQu7yc564vYGkUb8bH7BKk4RAjTofig7UtvO2Ks
+QKarMQrTTAXLW+qLIN3stPxBWDkbgUejFFsr7I2DtCv37wMwIh0kg/hCTRoFwEYdAbuYBAT+4N/
FJ1Zf6e9jyBHF+S+1d9bEzfre3hmT3zOsyulj7mqbO1XDKZHesr21T+0bzznWKH+6P1J9Dtf3SJ/
MdscNLjeU48h4Nn2Q2+CgK82Tu3qK/zcyuIhrErR0BU9nyp8JHH5Djmjl53yA9rRaswImIC+/NQP
5il9HT5rEPvvb58A8Z+/9QkXJ6DPGE0sRhZZSsldxxBaIw13VvUcm9XO1D4G8tZE2LrTwEcAqIeu
IiX8y484aCG9vpgOtKA29o/RqbhHUJMZFM3rXrZJ9NbCLkBCjbFzFCZ4i1yac8oQ7U6RUWk5s8+q
5ul+eXd7D1eXBMe76HkDWHSWzw8tZCrXjni01jsxYy7gkaQFD2KWKN9Hb1sAyV8tgOVHO7e3OAew
NxRxZFNUH7zqk3Pq9tohOzUfg7+AmDEndpw/dUhoFTv0d+6zz/H9FunUWtiEWIieML1AgQO53NMM
7Z+xhXDVm7R6cIMhTDxV6b/KUfhFKZr8sLG9a5/w3NxiuX3Q6BAEYI5hMMMV2oOVvZe+jffqAWJN
2wWAEhy24LZr2YjtoHwiKIKvJ1ICc5rGxokzz9THF91q9qal3lV6czcn8Z06SxvJz+o3hc8UyXEx
lXYF41PGua2U4dds2GR7beHWFbidZj/uivfWKbsPXssH83H44oRMfyMwJOS1tiYDVhPNsx/xqy5y
FmCtrrPsLORHCEGG+LHfqUje5cgbRUfzzToOjxXwuC1v+oUHWbrzudXFu6otzR5ACXUC6TTDVfXQ
copCz/kbiloDfPPJeKVKrX0q3tKnrRWvXZTnphc5p5obg1Y3LBj929coGD8m9fAiK1suvOLB5Jlg
KejMCw6MxVWC/K4Rpz4YzdYYUNMxXbMyX2+fkpWVgMlSAE+QLoFWWpzJYIYXIO8IqxFzoEOq78bZ
cqfsy+9bYRQHinioX62rCRklTrp4EoBZv4u8QDs0EWzFo72RKq+sBWZ4wCAKeAkBV7qML3HSB2Mz
cuCbJIuEltgY78JG979o1qxvlHPWbTFRqgE2uKa208K0GCKJ8axZ+5TIRMzp77m19re37Ro5+4sO
gMKBEFhWrqjnYcYYM7sJ6LS2CX20onkpoG2qrOJzUut7omznFTbkX2YbvbMq/TuqwFtdspWbHsoX
2vRQTOrOFVdO6hRKaI0s1MjLkxxyW2VTJ7kqqS4kAbCFS3dyFB1vL3wlil4YXZwvK5f02exYd690
x6rO3wYHgE8/w92Z6Y8Taox/4Drnq1xkF7ByFL09APpyYn0fKx8NOfMgB9l4BF1jEsX3PNtMceDP
AmVSJ3OqKmJdh/ou63caQHvf5RnUHQVRXPVh2A2H6LHbMVhv8s93We4ikHJ7c1euYQZqGN0xSPG1
K2qicorKLOs58mWtBd1+GkP4iTSllf82rYaQOSWI423YXPuglHLFeBzEBbwwLheOrJZmDjbVTyOI
x1Ofy5B2Qr4UPhHfnKem9pUHXfG32DXXrFJ/IVLTyKH8srghnFrS0zwnIMxh96Uu56Pk8+SozLfZ
LE6RkX34/Y09N7fwWhDhhhFQ7fMYYUOL9cfMiHiTN/DcbrVHVy4GIRMBeT8ERQzaL7JTNRwLJ02g
PYmK6r1Fz32i5Xt7MSsmGHSBP4CiJUSJy2GNIp/rvAk5EbljfevT6V2hkDDdtnE9rmxCynhmZPGK
0QY7bjl1gjHOPs67fKcBM0eq/C+AMlBa/CgP0XByPB3IdbHLpJ3J8MD3Ib+T3iVvm2P2qysmjeKe
BXl1VaobW8oWTRFzOB2aR1njNl4FAfN3s4Oq2/opxGX/4K3IQcSgpYNMuoLV5nEP3lUghSanPtCo
c5v2a51Jx9vbvHJXMQwBzkEjKaUMvTgGvTWWQZKAJmP47H4y4B+343st9jcS7nUzBBWRSghQxeUZ
r9pWrX0L9weKjIjUNzvp4B/++Adr0TTgY/B5QlK6WEtZU2mdJeClSePvTOQBhlB3p3mrlX49p4dn
0uamkSYy66uAFQyJ1vs1GZ71Yt7rXraPD+GOd/Wj4OSN0ATYSilXojK8MTIqfAJfcwWqCpVubidF
40Hv1D8US0pdanajS7ZzZ/fV1h2w9q3I9pBXApFJP28Rj0FwqVoaso1SgwJ2PQDjeq/JG1nfSurA
NOO/Rq5Odxg2WSkumsGYDnEmMc7khLP0Da3D6aVR9epjXEZhDQeR74cbN87aflIw45ZTUd+7Ehnu
GG5rpIoQKZVN5Za582mWlNeO1iJkX2ib/L5b0nnjfuM5z98s3NKMq9YfK0C0chB68vQhAN8Xwsb9
21aYmhMoXVDB14ilJlNIUmo2tG6NXTD83Tn6vuu2FJaufUOBvAWmScE4ohumdnmOLSkba8cemYlJ
GZ7TEUvRczewtsgbrsOtAH8K/ilQhMxrLbZsNCUtN1PMNGLqbNJg5t2CLK2Z4OFEc0/RIEZbThRN
uZb5fYiJro12bf4jNT7c/iBrBjS0hkQqRdF5eYzmuadSivKtJ2enKVCRldmaNbt2Y2q+AuSODpot
YtHlx+CZ08WKJXYp+6dnbFdr/in02u23ZDlWXtMYApotNIKpeC0fTw1sbUkY9SBkv0zTvr7TdrCG
HPS7qNkP7/LPDCHuwpN8GvWd+v72Jq7UMi9Niz04y4qRhw3DNsd0tXfeMD6DYPCiAIHk4ihEK42n
2cuTOxos/2P9QsXAZSXh8gcsomFNoUhpUn5A+6VEloCZL3LUwFXHg3VUd/KJCu7tJa/6DTc/dRvK
Ycy3X664RHjXyaWKxDQddtx2hMWt1OI692VNYvqI5I1PupxR7auiqro4B0IOM1jgfKYbiCSz7VUS
+JhuAxawUsrEb6CiI9YCfrka8QT5MhppW5AtohoFWz/kFC/a+/iT4sEA/PF/YGsWQWj5yRiLZjyR
7gjRffHJAnlsErNiefpRlvY1Ixnhztwp95JxgCJ6tw3uWTuIOhoZYogVXMpynmvK7UmHloJqojO5
EeqqY3Yqp+fJ3NjKlehLiRvPoFFmi2h/6RpTWNixEmQC+u+4avBPS48YkMqGA6qryxEAdSHdd133
kerYUcOW5SA4vOs/yMeZ3sE+uYeDPX7pT8FxvI/eZSjq6SdlXx/B8k6u7Br36i5523LVtdMggITo
ATGgBOD7cslZr/VSGfJbLJOEW0GKZPz9+1nMCAnSPE6TZi7DaKsOuWKSBAPjI4YExs5MHo1O37if
V7JGzMB6BmiJDO4KHzXJ8aRKYyRGWGVPeQQa1RyLo4BFomT0tXuBamFr89b85czksvZa5XSNExOT
szPv2uJL0zS7EN7y2wFrpRIlVsbG0RzkGCzdMtH8QM+hKWd+4bkOqsB1hgiE3Rgc46Dca0p5SIcJ
TfsueZXT2BuKzXLv2okXSqDwVVK2uELqOFlpa7XDia/22SeDB+N9esBR73LlKB3NU34Mj7fXrK/5
JaFFhmgRx7kC7kCjYo19L4JaMn3xpfJD2BmFG6hUZHxrfjKcl3woHiUU7OQYiSPjtVU/9hrl095g
Mlg7yIHhQT/pllPnKfw/IqMAs37WZXCapbeGtpX0WMg//NDZx3V00OXHMsr2gzx4St2feLPlrq4+
zjJKg2nvhl3o9TDiVo38YKvvsz48OJHmZmp370TKRnlzNR0QlQUyAop+V4/hIJLtSfLZ7cnTvpu1
W73PX3SW8tl8m744T9NOdRlJTl7Cj+1WcWPNo4W4IoVVOAwZ/rgMB+o8T+OksO1+A5+e0XuQDXkw
OmyEwOt5cxMpC5I28kLgKlfICvrTvtYULFGzqMFJ9lsxF/sQvdSufN9b0JW0Ezyhzims+12V9Xh8
6ip2vKvn2HPqreL1auxg7P0X6Rc393KAp0/SiVo809Hya/SNAJh+VT47z/Nr/7P+VL4fj9Mp+3zb
wVcTr3OTIi86S7yYSy1CK+euiR/t0hs7T//Z3yGHd2DwvfTqh9FL3im1Kx2j7/F9d9qa11NXj/TZ
kheB39e0DDw89gfPPEoTc9pAZHftqfnCx/+aHINHa98/1FByKk+o/Xzs6G4jy3C6vQ1rV+H5Logw
cL4LflbwDBK7oKNkNH0dKudQwDetKVvvt9U06dzUIu9jeEaXC2RdPGV68PP+fpoMz4gZTa+LRy34
J9A5VQHaIaEFxO793J0av9w42aun62zPF8l2CRY8ySV+gkqFK7T+kXQg0Zv19NX7AuYf4B1UKa8J
nIas9+OgE7P+tK/qvPIa+10XHZUS4rpyRMwMD/uYqv8gerZxVa0tkAIejXshlXCFNLIoCMw2E0Ze
ot5lyInm8ZPZf7/tMquee25ksYtyWfpmWGGkPXS1m1Xe8BP+cuvQPUlecIzu9Bf/sd7Pe/NB82JI
M55br/wfOq9ba12Eyrnk1ZQJjeWUGdGqsXmmR1DpJfvby101A9xJMAygjLLUS4iyOBz0KOZQtrnb
OC/SeEqzb7dtXBeLFIUqJY8iIeGrLyso9igNdhmSYMD4f7BK7tk8dTXIGSrZ9Bp9cgdna1xh7eDD
tE06AXck8Dqx7LODzzM4A77sx57VV148qvsimh4n+S3cHIBePQ7nphb+QnRJeLJgCsbm7zrPyxYG
Xre4K9Cr7r/e3smVtIUqIgkL8BXqpMtUrbd7kxadmBufhsdRGd4meYuaZmXnSIqAOYgpaHBiC78L
smpMVYmT3VRgRxgGDd3EtL+gBC67nWn9/iwO86xAHACNkFxf3dTpIPWtldM+Lg3tS1OZz2M3/DXb
zZZDrKUEGGJQXaFNDZPY4kJK7VmatZJ6vPaSmK7+OuynPfpruYu+0nutduP3CMJuvn82zS5uoHRW
06DKMdt/qR/jHyqUjpJn7rRj/g354JP5kL1sgYFWjrRKm9yCUhImzitdDa0ww7APqEDUBdw2FSBg
en6qbW4E4zVHEcQTJFPkclQkLo9YlzNJrtmMJFb2tJPS19xJj3P4Nkfq7rbTr62H6hg4WVFMvCIP
ySfdb6ucZE5KpZPS54fJ+kHSt7GctXMM3+G/ZhYl7TiqkPoROWN81z92x+z4XeRIMbLsW1nJWgYu
GD/BFlBxICtcVP6GulDKTnwhndcEDG3OXZgfGKy9b91m13/K+EtxBFik7sK9s5MOt/dzLR1VddJQ
pCVtS4CLLr9crw5NVaThf+iBBDhtEui0yEs+MOwZ7gXwcGvJokG0qOlcmFwEyaFWzQgckdjcAOhS
exoO4Uk9/cGLWagrIIEhQhgCiJcrM5pGt1Ofm0aplA8got/COG1cyscfbm/hmu9zZ1K6hfSIOfnF
DhZERGVusVO3+vtuzN6Yatj7BU9JZdgYzF7zflSAaAsgYAZocXHMZiQ+JPASVFDm7FNuZQ+FonyP
zXQDdbplZhGnQj9OjVTDTGR/KcJ/2unbtDVgtOoDliCZdYjCVxgeDa6THJkfcSfz5LKqtnK71ILz
PCk/h1bxVOXIRUj5+JEY8AffC0YKh0ehDL3HkiMiVwZJGlCh9RLZVw6RFL7ZaTbz4tALV7eGLe6x
tc20GNZDWF2gyJcIU0Uv2taxSQmmzHfl4GfNa1edPt32wRVonoL0xS95WDqm5FaXzl4zthM4mhl7
6tF5UX/WH6z/aDLfF5rnvxieekr/6R62OONX1/av1eXkiTEodlIZWDWM9DA46iEtoxONz40gJfxt
ETA08Amg8KH2ECODl4uLB7kJQhORBj0c7gtduzeKDQsrC9GYNaTkZZDmXGW+etDbWp72sYdU7MdM
m94KsE5ZnW8crOtQQVmNsi94MtpuV83fnOG9roJs20tmGTmN92leexCMu+GWXs6qIbTIAQOQYl+1
k2Q/srpUBTEG1YrzKYKaickkKw8g4E797KmozS0337K4qDFQYXBsuHyhudVC8+coG+1TZXjKOO0Y
H3U677a/r1rj6POlUCy4AsbYQW34Ukoqg1wroICeN8XsNV0P8aw5OneWVYbBb5cPxLwEPE0M3MMt
s8yFC3XWOwXeQi8pnfHT0Aa6q3apf0icmamrItwqIqwuESYqopTo7yydvjL0Xp9n7E0lIBkQou7Y
R/OBRm2zj1JjCxm3ag6/NIWHYnORhvRy6Qy90KSVJRk0fOWnp6lNnkkppb+YNx3mrRRLHNrLQ824
C48xPiKs6Vc0kH7idJAyg78bvJDZuJ38yXiIaUSm6Ga56ezKpy1ewutDfmFxSQI5DaYVzkacew9d
rH2C4/3T7rZXXscpOtAo2MHjxbkDIHMZp+Du4vAXpfBKLj0KE4mqHGjjmtXhtqEVgCEoH/C1REMS
lqsnbcHRNsshcyCvC07pLn5r3+ID73Y45Vxnnz0G7zSvOoT3BcI2f1tfN4v0whsuPx4LhFzdAoBL
N3DZdVSNMS2SoQeRCgaoyXLP0eAUhu2i098aGX4x4o1ljOA6/UNm/nN79eLVeWWcCgUNTyLcFeNj
5nQt1TWMR0zd95rnSDrS7+Uhz3N0QzbqFddOw0rPjC3iWpobjq9XA0LJ419q8Wb7OkwRG6xVK0n4
pZHlBZfwgosKjFhv9aP/MzkNT8UxeurvpdcOeb59/USd8vYmXtdhLk0KXz4rilTTUI3o/WVeh4aV
DpmCFP6Qko+6Vdz3cXNnZFuaJStF0UuLYqfPLE6VncedymfLfuo/da9+yz7Oz6PX9bT7+4/Sbmse
bKV4Jww69BvxUbBPi+oFQm6lnU5CT/Wl+zQeYFc7BoeYV0f4jmBzSH8NLiAXoe+iO8rfw+N0l752
G9fGylTa5a9YPCULJbdbBYVtT5nfKf6rY7008ejaebSX5X/yZvZm/2QN71OifK3+Pp/npfFFRKoG
qje1xRborXTvZIqXgtC67UhbC1ySm8SRGXe6gQ37adhbh+oYHLXjsBMYjtzbiuHr1iB6JdBaAJeu
Xlt6qI3xjDXESb8JYn3Ja8GsWDBT3f8JWo/9O7Mmbs0zn81KxoDVGmtNEbnO9KUPZNdy9rA5b1wd
KxBZnUINLVeQFQIfuDgdmVkP5lQiuiqdxoN9VHnrMy5m7ZicPAR79atyNO7zxkXB2GN4436E2+R/
mfFZia2iBUq1lBkObrDFmWlM6jitwq0czPHXGSBSFKleqTT73nTuIETf0Em4zjp4NtNANyHSs2jY
L/yToYZujiISjnJIhveVGuon+p7qQ1HFptsN5har0Uo0B7gn2oDw3JLtLwKtlElNpOfc0EZqu6oP
C/T4Pu3vNk7EdWrDUwIyOwNhWZKpZarY5Y1Szg66w/or7FLiSDh7AyZ0MfnqP2wzSa/kHSpKkmwi
HezrskCtDAmyLTQmAmU6jFK3m5WNKLZyW6gCUUw0BWp5NdgjSTV0DYjKeaU/Fc8dOtW7TlOSb1Y6
trtYm6DVBlz7EzG1uPI2dnN1dWe2FzcVTBtx7cBgzXyf/Vp8S05gLTxK0oCOPWbxd9EmRnelYcoH
PDO5OIzc+HOpl5h0Tup9/5i+yx/9I9CHl/5v4718l9z136p35X3x8gfyFhSSGJlkWIsSj3i8XUYc
xsAcPxqZoEim2ToNrTofUAsdNjZ17dyBlhXaOAKYv8xUHaPPtSBggW2d3s/y96zJ94bme2O/JVK4
gkCitChESOnRAataFhgn+PBMuHAYGtR1d56YiEmRYFfHp2A0HqpWO0h245bD+FRX9d5po9cgau7x
xA+O813OnZMd/CibmGpyExERwoNVVR98HdJXh8pGMuy6rNgR0iS3D7e0bVe8HgYk9ogBDB0wyiJa
1I0ZhPo48uSLjNcmu6cFtw/GCQhItmtoXfXFdNxw9pUPI56Y9FKBGDug3i4/vzWNttIGo08DKXmm
yVe/tMUdTYJHQSMSnrSP+V/p6NmBW2z0i68DP8hZ3rYU1UE20066NJyOcj8EzYREcnavBhBvJ+Ux
m+WZyZaBXq5m/3ZeDeKYaIW4BpwXV0ytZjIEcN9TLwh8CbrvFDGScf5KuXZrsO06fAhDJsUCGj6s
bXGggqQvnSybeUcPzfylDew6dLMYJM/u9qe7vlou7SweCn4WD8OcUXJRmpLpqmSw4McrbP2fdgza
jY+1uiYxXc27mff6EqRYGXFtRLz/vMGs5ScmRsdDom2241ataJrN2xxG3StfzPxgKKYWl0iQnG53
WRKjbY3/V/vbO3ft8+zcmR3x52dJVqlP/dDOfCGznff5JI3ogeXOw+QPw90chOGGua1lLTydym9U
2znLAkaovOtySXof+QYv5durWvUHMhuqfLKAvy/8ruiMYS4Eta1pTicnbp+SoXoYQua2b9tZ3T3q
Q4DGdZtK32I5UttPNILJ2NK8dPXMOfmSljBDasu7Qe1/W7YN3mEqI/+1tnjN9KoWpHqMMHZj+Gax
sx27+EFV2pE3Eo61cKQRdFWdJJ8eziL0Uk2P0kHnghp6uBJRj5Ddktb+Xmm0o2kFyMWbVbzRXVl1
DHg1GQkiz7lCZjnp2FidydrkRpF7b67k4Ivk28H72x9s1TFg54cqykaQfhlp85FHay3jf31nSh4T
5eF9Hk/Jocqr32+BIcYDhwa1ZsZJrtDTdTvWvSKeZnM9hXstI+nVUylwAwirD7dXtbJ5ZLs2Y9k4
+3WNXpkg9bUsQlKRt6W163uJu0NLrWrjxbCyexd2xO84CxZonmZx0Q7QMgWDdVQkq3PDFnL20e9+
3l7RSk+Fto3ORxIf6hpMXMcKzWZJMLzsnJcghUgjOlVHciYXyAoE+vSLsneqWx43y2srZ9qmsoZD
k9Ffo3DZxjrWrRZGryI/WtUYuqmWfdZGez/HaekWTvdWheNLH7zWU3VsYPuS7Pxjovc/8rF4Fiw4
u8rfuHNWTqQthhcZ44HT4wpuYiFz4mQpDEV9/pKW6S6KvpMauZree12yAY5fKYgZtsPSodigq3p1
9aDslRZIE0Fy+GTXbvkuu0fTBUVbpfolW/O/kCKtfG4bg7pAS6BdcJWRSJFa204E2MX/q/gUQLKT
0YHco/3g1s/yod1Pu/Q+etsqaIgX7mUxU8xRkJ6QC4mUbxG+1VBL2qGfwISYSujNOpS+ppbkJ2Nq
j2PW3NlD4hq8ufS43qzIXbvZpe1FMM+BKBpmz4rTyNV+GMGeQjykDV6wlzxJf5A+Mo/zzCTAi/F7
h5jVgkQReAPgDhByLuEimhJJtVbD8Txp83NC1R7x1ni8q2M+9u1DvAhLwhKc32S0fFioNZYTODD9
ZQO6eKqX6s4uHKr9qNcb1dvFKwETvNYccTA4qbyPF1fVOJlzXWfj5DVq8QBO6nMXZHs9G78Vav7J
n3kq1MYWH8ziy/2yCVYKzD9FeG79Rd1ETeFHDvJy8hJleE6bcXZLmVIDrVdELXWz2NjFRdD9ZQ5O
Ju59AaK+EmBpez3S7EofvbivXLtgF0NA6rCI3P5YSzPAvnipGSg4gFcC/r9ImSB0s/uxkmsu/elB
hUc37qIPSu9spUzLUjQ5zKUh9fISkYH22LM/VPifv5tShGvmQp68PGjAAWTqtyLNuz3PE+vZ7uRH
J4hf9bA8DQDxdrbfbfjP0kV//Rg+pqD/0KgaLSKAP4RZrsAP7YUaw2jwBz0qWv8HNgim4B9VDFz1
t2c7nBhqnWsP4YD3kRGftHTcSGvWlnFuYrGnvd8UhepgokpOuj15dbTFor08aGKjzi0sDloPKwlq
2cJClD7VlnJnWNJRKqZmn+XtUanJsxHE+E3XXxoVyz7LN6Q4Ns2hrGKvdYJT1PiAttGt26J1XgLO
fnmk5SChKmSbQNKJo3FmRkHMMqtm1mYnyl01tZ8sLXiVe3mX5DDpwGKVNgfNeSim+VWNkrfb527t
04lqKPxDQGJQ1Lk0jqzvFFhBA2+UVXVPWtn93Ya1frxtZHHR/Voh8Vc07Jm0IYG4NAKxbJWmY1l7
XZG6RfjkV+192ep3rQkYXp92Xd3slGFrAnMtpJxbXVxxOly2CZrPwCwiePLzL1SR9pm9dZOubuDZ
2hbh2DeUbmoHrLSyfJ8ineH2ECRseOISPip2UPA1OrCoAIS5wkxlpdUlcxDFnv2xfKwfhVx8uusf
ygf6r9FdeMpe0o/Wj9tfbVkKFUZ1Cg0AA6iYi3Th8rNZSKdonZHCbsIAoZnem5Nb+q5qug6Jwnj6
Dg/g90x5F85u8rV7C++3wIIrH5DJT6Hpw6VAkFy4TZhpaRsrdu3psw2XVL8rwucgq0+3l7m8T1kl
TXSuR1owVDuWY6bTkGZSXTATVPbGc5S3950VPA+2Bru2VT7dtrVyEAAZCSU4mEDISRa3XFnIhaZC
uuIhGqN7lV+7bRYcGJHfa731lJjZs2RKH+u238qF1rZSzIFiFaQuBbHLT5m0ORiyKgLiqQadC27r
Uz/WkVtk6dfbK1zbTTEgDLyf2/wKeVnPUzD1kUOg1rP7KCg+le30gUbasc71L79vyuG7gUQA3nY1
RgvujKKlr9YedYndyKY2kXSy5TdLurttSPjZWZ7OORCFHEW4iSC3XVbMdX1UrLRsOi9gyi9twlOu
fmtN7S6Qgr2SbA23XO+gzegxWBzKz7yDlhIfoQGMpLHSzpsLk/dVrFT31VC0SCZq4c6QtHQjOF+7
xoW95XSpUabzpLcJc4vZ4xQ/z+oxjLYiycaafl2BZ1ccilySUofY2Bkv0fv6nbZL6WxaHnVtx4tp
5AS7LaD/dVxmWWBE6C3iHVcer8xOXpvIH3vwYD38H2VXsh03jmV/pU7uUc156FNVC5IxawjJGmxt
eGTZBghOIAmCAL++L53VlVJI7WgvM8MKBAjw4eG9O1R82tKIrn69Lz7IJTHGcjFGkRmh8jQVp8WE
s7MtRmhDozxV2RvQGtfNqLeebg6jo7OCwk0QFweEEn5pheKmL8kDb4czz/fDuS4qLAiWSBdPhZwI
dwmxCB9TDmeIeGYJWNjZr+f64S55NcTJYdrTfM4htgeWa6C+OHX0lchuGzrNOb2o9xFyeaR/TWX5
/NVO0d48oWiKRwqWHjceIGkw81DXQzBlZfkFQBxV/qb89vJ6o3IVLkINsNRBufvtkHzC8dfYRKZ2
+QQjk20YD2desY/W59UI7okFcTC2YYHWDvZiH7Ks9sNrNUcq/fUKLStwEqVeT8M9CfG9rsYuHDCI
q+UqylnGIAocOtXlaD1NZlcX/Mz2/2ipoO/i4tSEw9876cqxL8bc1LFM9WDjZjgnXfMoi0c5RSma
0pAPhF+mDM6Uok7LQ3+u1qtRTzbi4BJ/qKpcIimx1zDtieFwCpK4SsMNqDvf2jH5bVf7P8cEjQb6
ctYiY3eyQ7pc9w0JMFN/qNvEcNAjVDXvG/gHnUn0PgqUKA7/70jhyU7JWalLRSIJlLD7qEt/W9F4
j7P20I7T7tf75aM3+vVQJ/ulzZmPBhkmVTRO0vX3ZRAkvj6HLf14vV7N6ORuaItyjmC0JIFOR5WC
HqD4gg6+f9ldRIm7Ajb98lzk/z+GXKR0UJRB4nyaNzataxTBzKi98aA1k8Hg+xGaZZ+jESaDGwcq
F+fhQqc1xD83CdrdoJUBK/xePSQItG/gaZZ6T/G1zvRdd8MzvY0uwJ57Lo801ffF9Tkj8Q9SE7wL
fw267KdX4dL4xpfhsogyjh9sp0hZOF7lnZPDfJvuK6df//6mQaRcxEoBUQBM4u14PI9YKIdRpuPU
3gM4v2oiBUHisD5zon30HsQ2DIKgkwaK42kS5Je6ZhOREqp5PkmkX2b1NDSJ5NNnNURnSs4fhefF
TRYqKVAmeUcs01Y3eiAzIJCNnyS7JPxMyfPc95+ErBH2M6MBcCatcxSVrkv68PuLAvcAQGIXHtk7
XNwYwLIHe0Cms/0STEA5onrNq3OWpx/P4q9RTrbaFINy3QwYhQmzqn3EDGyDX0/ko938eiInL65D
JunxGV+rBtnU63Fk3EJoIjCcE43Lbpgt2ZfIN+456flzcztZIWZpL3YM5hYP/X3hRDe8l+csVT/M
FnG/BBTBX7jrp1laFDEum0ng3TGJvda78gnKVyIJTQq5JkTCGKXIb79+oKfa4T+D0usxTyZm29De
sx2MKTNvb4HoagBg3LQ3bRqnRZp/osc8mb7J73KTXy8yWOeAuPYywGlWgsvu4tcBJaJ3RhB1APFy
JrD31bq+ql6kl5arfAfIOsCbzXYRzfGfO5WiOh9n53LWD4MIqFeLJBAoWKfnQMsKu4DxOsaeoHhf
3PSxu2p7kRD3XO714ZGD5tF/hjp5zo6lZNCgXJHSZ50B2WIuIa2W0UsvITdyTugLyc51jz46v18P
eZKUwKGkEyhewJjGl6klr3vrqUHa9esN9PH6/TUx7yQhmQOVkxzWi2lwqbLhIY/SWmz4uLK6pL6U
UE2No3SGi5O7IVGqN842uP31LziziKeNAaomABBL/ADbq7+Ofdmlds9lUgdxA0Rz469/PdzP6+7J
hgWbc+FyRD44Madg3GKq5kkMOFEHu/UT8BxA9ZkaRCTxrVZ9kQ5zRzPXzGItchawxOPiHPbsg5V1
UO1DvWaBOaMK8PaQhcFAWDc0kCnvbmapkwYVU+frr+f5QcTDGJCjhVm7i4z2JNQClW5PPZhakK7A
jaS5z71zNcuPZoGuAyp3qFq+7+gYj0CKGRjRNJRLvT4IrmUTQ29XjXb2+3OJ4X6GvjEm9E6SSxuu
IKSkJGozEd04lWj2XSnO4SY/emLAowDKiFAWoB76dlV6oWfCAIaCVpGdaJskJD8TrT/Y6s7rEU5S
ZaupItksI8QFv6M5el+O7RzRH5AJc8/5s3+4PK+mc1LcZY6hvefirG36MLOMB2AD9LrnavXrtTkF
7S8n0FKDgZYEOutosC+/41WGCgfuUtY1jla1Rv04XM8Qe+4yCOxBbPn/Ufb5oJvydrzlIb8ar5zN
EHgK400VNAIroNhbONZC/lwLlWgLllTzUw5Uhaig6SXPie5+uElezfbktersAjApH6OPwZfZvYvK
u18/zg9XDfoseI5Lvek0NETCnkVHITqnQQ9bO8UDXl906sOqP7NuHwwEh3lkxD7wXpAMPdkebdOS
WdoNctapNpCIde8nu7us7f751xP64IEB/wCfKFQ63Q8IXa2udFAjLoAwt687cR3O5xqgS7g8ieiA
IYN2i4750ls+2YGlsAxpZwwRy8dGPQT9A5FotjYvPVUZKv9Jmddnnt4Hs8KQi58DUj0gT09ixRSZ
siAcQ6J6cumZcBPQcynHBwvkucBPwAMNXbV32L+olGVRexR14RZmjR3ogGyEs8fv90AjDAMeKhRT
FuzfyT7w3aiy1EDQ77HG+kKhO78pOhFdQ+GqyH57KyBFtJdeDyAi7zB4DThKPkcvGYpsX4Vzp8WZ
o/3DJ/bq+0/Ca2XKKgiWfQAZQ2RNfcngZN1asNGtPv96Jh8EcvBLIKWCoxW99dN60dBPIWQDNVpK
kZPvhCt2oqrkugnKH1UX/36ChPXB4Yd2EqAEpyHBMzGdgwaDMbWpm4vG79IwtLLcPvOmfvT4Xo1z
WsSkUS78Bu4rKYUC5HacvE9BriF4YZfbXz+9dy8PeCYoMMCNBOiWZWpvI7jxfNPYDB1VPoxbUamX
sKx/98aPr0cXDOk6bv1o7pyE6YL3DAovpofmYNHwlLV5u7HzfjhnVrh8z5vQgxCA6vIiLAmh+Xfg
mXEOfWkxyJ00blFvXALU7Cgzi9t7bbsFlOj0ubDwLtj9HBG4bXBjILV1uhtq3+0lfFVEOlbxpnf0
wQkVROC4+aE7/xgLlAd04eE+SCsn+fW6vdsgUC2Hnj6ENfAKo5B+8lC5q6wxcCs0pIlINMxciHsX
ntV+e/9IF+p/CP0Q8KvAkll+xavzfQ5mP54GMLmLGrZX43wFGOdXWMetWClEwh1uzhQl3m9HDAjP
bRCulzbSKUKiDXLPqrsc0GAFRUjgvQAAtdsze/6DZ4dB0N+PHHhAIlF6Oytuta2AqyXQulNUJnaj
Lxvpfx5U//jrNfpoMkAS4MxYpAzeu1HkQDJEOgSF0nY2kvOvLnc//f4Q6OGgpW6hMwZ547dTqSNf
DIwC0i+GGj10EX9qBKnOnBXvImy4uD+FEEwHgg/SOyeDDHU1uz3DRZvUs70a63HvqP6+iqvbarTP
YMM/WBtICiMxR4sDyIvTVyoKWE0lZFuhAD8cOgLyZclZ4sjmt8dZFgaEc7y2IIKd3jwjAvhZS+Bs
OlYeBOqs1Rx+8SKQT393fVwAL5f4gHIhnt7J7XKqw0hSHy4Ug90klo5XcLE/c9K+32Uo9cBY4Ccv
cYFfvt0C7ThUxmkg78qEdR9qiDqE6tz95d0YiNuLhj0K/Ate/3RVHNuUqjaSpzUKaI28MJSd2WMf
jYCC8E9erv+eE1C0Lhk9Y/dpX4cHKtr11Phn1uLd1lrWwIaAFDAhaC2dIlxUKYbZiXmR6jhPCuUl
wdhlFtbm10tuw4Qcj/zNSQTE7VLPgEA2GiPvyhqD01n+JMswrZRuITrMLTH76WTXRVBnoOhU8NGl
dg/L1kzwKYbgcQs1aHI15Q6NNpGmvsQxMnlwQIA+lPvUN0H47EVEfid64HwdFlKTpGgUbTYlUG4i
NQ0ND9WQyzGr+lrm61HHU5MQ2RdWWoH8K+9Vo5luklKB76MT3NnVomAvTaRNgsXtCmjWiaGEun3F
Zg9ixALCEHWdcCBZLAa1XsSIY6GbqnykZV/IA3UGuVAK/UmjblL5w2RBYaoEuHhIuGp8VK1kgI8w
V7+WHPwBKLGXZdLh1sGqJOJNR7pEeY6JocZsWUPpJDnwn8W+m3FR2Rolyxag7HryhimBuUpc4ILp
WaOK13VHdfB9LroIm9JlAqbRyVxPob8C8s1Ua1cG0t8Wvd2YLqHQZReXeiR9BG5+1LK9chrX2s3c
yU3qOMKNX4g/yhaan6zl/Z4p2G1vQ4Fb7ZNo3bJLYhblMjO8nVSWG5MrKBe73o1s23jXoom+8aPR
PMSjKjNRtaJaTaPjlwmze1NmsvSkWnHHmeskZ5peumU1becyNnsRyn6fdwOpwbN0xFXbhfHBotM4
pQ4b+aOZpHVHe+WnAc2jTTwQgHa5svJ00jb9WtasWAvJnAvSWA1PqKmwcCrom6emciZoLk9BDE49
L754rYmcxOvcKL9oHDlfTlxYn92wKa7CqQfRp+nqZq8m7SB3LiINC1rkHU9250ephTLdLfHy6VK5
ZZ5BD8Vf2wb/MO+Y6yTjsEiREOJTs2nnGd1wq5/rMiF4SZ5tW2mahhPzd4vUzlc7aO2M29x+gHa9
vhqV8B6MU02Lc3xk4Jnoe+UjLop4YVrT21YGJlQE7ZPORwRVVdx/qbpWhVkRjM390BeUJW4tELgr
ILmuaD86WWcPZA21rG5Pate5gSeKU6KIlCsQWCGwczUDb5bG1jB+4kBkHk0ddn0ymq7ct8p2M1VH
NjzxQgPPX27inQufEAdvqA3qrgz4cWa+cxkF8CQN24mu8br5QerRQiXIEeFy4Yw0K2SrtqPxu6c8
JHZWGl9Eq9geekBoG20OFqzku0wUQbCtqZi3eNb4Ddq4Y+oHkDmPq1lcSm7IU9TMnkyqgsRX6AcW
eeoYDtZyIafiHjQR3EFzJdwvZWFN+4BEJgG0mx6bWuRlAlIhOeSIPmD3uj44vLSI+Bdp59CJKpkz
PfkBG/ZRj4ifRaZT+YbUQXfLDFANm1yNXQkZv4leWq3Hrgqt82sa1jCx6YeYBCkrgctK28Gfv/OY
BoAZyUqJpC/xwqJvzy3AFyMyNkdpAOVtpzE84HYuTUJ6RstnU+L0T3Qh3DVtu+IbFAaVSkQb5hBF
7Ap/64Zjd4BTO0yDgYCzutTqJWyNIGBW6kSOvUfSQTN+F/ut+iSCKkeoKGjKmta7EPBeeXC09o/o
hrfL6uYFvN77rl07+RisG9k58ibwSv0SSjlh3DHnU8Z1aS5QajBQ/rfLDQ+s+Ri7M9rY8FBONSMt
bGlCfjsT7X4rc9pvtAxaqOLE/rjycubtuF8FVwET5CtSZycJ8yi8aN2Gf2dTUa1iS8Wr1rfZFa70
Zg/sMew1IOeVFPkwr/qeh1sR6Rm6TGTs1y1MTa4qNY9XciYC6mUFIMkJx8VUA/faz01KppiEqYVE
ZkPjxs58V8orwGuqpC5ytpmlO2eW104bUgyxnTqDrb/B+THejU1QXzBJ7W+sCr2177jDxoW+7Y8e
HMHL2OqdXR6ExQG6/Oq+mhCZOoGPMOysruOIghvloAyihZwPFPvlgGLZi1vD4ZHQWe9DyqAuy6bR
W0OPvFsMFNqdmubqmvHGrGs2guDNZucm7Ax2bFWG+0A7/WfYN5OkbvNyjaK/l01206Z+EZOt2yJ1
tpgXvBSesE1SyVpkyqEQyw/KfNjBAcbaBYyrrdWT6agGDkip1qT4DCEcuq6hmpZ5NIoSKN16yeg4
+ZrTFvHQdsobz3jNfVhx6+jnPrvLJ5A7EDfpvTK9BdgL1rEZBE9nq5GrCQShNV7Jiic5DKQewRmi
BGdPA8zBULbrcnT7K4eRcQ9VTHVXs7peVWVXiwR+DuVKMHdYORhrM8dODygPK/wM0B7yo+1MnoZM
YyMRioahP3qZqhz/SwDtJ57Upu9v8eSjA+SfpjEJ+lrd1JU/rRxPd/VKFqb6jJNBrriYOkB1otzP
5EzHC1U1sMD2WLyjENPKcoUmf2mL4lqDlHRhVVGzhkea8wm5QLserbBYB7qFTq42JHWQAWxKHCUX
MKNpAzz3ht91ouiyqWucrYohwRkFeYA3nQ1PzETl14JHVULA+9wQOpDV0Lqoa9YIKHIenMspbp1M
GFT1IRMG6tc4NLcRpLu2tUbfMggqeqAAOiVzHkCxwB3gmIU4c11bfntwp65NJ2LxTRSBU9KYqNrU
Zf5cdh5PC25dVUK2GfejfG0rwZAQ9+GRcd98DqbIuxssUa9QMrbW1ExuBrq4D6+bATkL9JKytmQR
eORwPkZPw1r3Q6+PxpqdlfQKmDUJ3t/C3I4/TtNkbeOK208aikNf3cavj8pjQxLOk7/q8RwuPam7
tHXd/gVW5fYxXNDUtOfTAyoXQdYGM82kp6sj6pn+AZDHIbFy+AHQkV3LgEw3OCfwho8DKbKu6OYd
CZ380LVa3LaQplzjCRbrTg/9roRz7TNkWPgKTsMFHMyw5F6rYfAoA3Vs63b+Hks2rDmx1Fr7GjlN
FVVr4aImwVxZZVUw+t8EyMxDMiEG7wsnmDad1bgXjSsie+XERl44SvQZsFL2ESnH7CfzGE8GmaNQ
axxw2OyB1YJRZ7X9fpSO/7WcrPHGijv7Ai14RpPeo2Ln9VXwYibifHKsxqCLqdlnh3jhCsfVtCKx
22cln7qjNQ8ILoWxegq1cvjXFDOy9K51o5fIGmac7XracBOMB8uSxbMcSli903i4iVQONFoJPpE9
aTeZg6LYMlzMDrEI7fXYDnATm+iMv43tz1FTdpfQdPXWXTCTiwki1VBsLMf6ifsDanpTZYZbm9Sm
TKJSsXGbd53THT2fG3uDi5jOsxKYnUzAzLdNu4ByukEZwOmTqo6Ylbmyc7sV99r8ye8rjqo0ybcU
/gxfWT3PT3MpvIOwNZiGJQRFH0QblIfCcJZBxdU/IuVqDhXey03oQb4KMkH9amqEgyaoH91AogWi
/9CXwjs+Q4ptxaZeZE7OzBalAHdTDWpaTUU9PdpIgRIfmzFpogCS0VTYa0tOzUYOlrVxvZ5v4Stg
bQxM/O5LQ4ExrShcILupvJGlUUlhCR/N2DoAZCCIs6qN3cR1lX9rHBNgPtJLQvDHs0Vn/ogDZ0yD
MO82VhHb6BnzcD/ABTvTg6UO0ozFtw5vYeCSIatzMa0sSaqUcrdfe3z0k47DqQjGYfYKPLv8VtbG
3lLLHzYa4iWrwKfNJQu6+nooaLiyfNWvWKvDzOtq0ChBPgySLlDs4KFCexFXzrAeQbqMEqPHeosY
FK2agtm7uq7tXYReNkIBbdSurUS4KXsbBmVaSpVFU+FTZCFQSwudDuowEE/czohwm6q3xOXQRONT
HPdTkXjuPDz3s+28EGvoYMGtxy8U8lWHxq/0IQ8M3fqdNd+KKoQRVAUKb+8ytWr8oNiFROU/OM/d
T/BqAmTB4r4lEmWH/X2tc5E1s1/vVGtXV1aoxIZU9ZRMVPNN3cODOydluTYzwOOjhtq4YIPYwW+Y
XvOqhQlF78zQHxsHZJGxo7KpGuvMD/IpGYi09qEqxl3T8PkuDxnipo+8GA5RQajXvGvEc0lBjMoZ
TDT8agaQgnhyg7Jml6lwjJDFFeVjbXFvD4ASfaynKVpFcTvXO4CU/D2eKM4aTnhV3dptURZJ3sfs
cQqY3ySms2FDK1wgIJVp58eytGBQO7vuFrA069HMDqxCmA2WDSWbuothXBuPw3j0bAtHQ2epOUG1
+luBbOo6wsPbcI0TN+n9ntwzq5lvIG7s+slIajyECl48NlSUJv4UDoN3hBeCeujQC0k0jJ3WDUiz
G59H4VM45/LQgJHY7Zyft1TfNsGqrpvqKfdELQHxrrRaAacnriWT9QrUlnYHgVJrC2KjAYwtLr7j
UBCPcEUPr8aZBuVaF274CJCYcwxn+CUmHcgHP/IiwsLgOHGyvsNdjGEpVqVqAW6Y4uqxm6QPP+ce
8u4bUXiFyFD/7+PEn2HgoK143nc+m7espcGmKxCBw8IJ66RxgBCbPDGKpDKm2MfdPLKkhfQ+oIkl
zWa3o6jcxZAeTL1i8nYt6g1fiRvNGeTBy+vORHkDybUSAv3I1qstW9KkJp6LxwrBbT91U4HbLUO2
J1suvjA/59soj92jzQrYRHWarHXlMzDjx+LQDrgBK9oPP2rugVTHAjCnSNS+BBBVvYhZD31mKmHa
jUsAtoTtmupOV7w8OC3Lk9Gn/gFiLJDdAURCrlxou1y4YNGYpJQhLHWEU8aXUyn6GyF1eOx66Zib
gHaCrIsArCLSDdO1vUAgauFL2P9i6+wbhTsh5FFRbBh1TqHKwOPyqmyl2chi8Jo1+Ho+uRZDZMu9
EhIXOVF1w0HZEdQafQYZOEHEiuSjXrHAa3Z9W9krGcR5Ng8zDL8NIn4+qyU39OgFbG7zz/NoQi+h
OCnQ9JytTyS2yBbBDffODlq2YwTiJpDcZlVyzxw8gSZfiNx9S+DLAE+zqjDHCGXdLq1kOGxwAOg1
wnAbJVZUanddx0yCSu5gd+1jUfhHhdf9ASn69JnEbXjXB2G9K5QfvfQVTOWpQ/VqQIa4QTEnSKYR
10TPFOEnOvnOtovD6ghFs/hGxXMIh0EO6K5bjuVGhzTcYSt7uHraMwDZIs7oMAZJq4sqtXEroUmB
m3AGSwSVybCajmYqcz8BmYY7ae95/TO0dekK9zm5J8GAnQ1oCboIQQT+dNB7McIoBNDXXqPgWOr4
arrxVUFRpQIeyC6r/A7e6c2Wo/5y2/jEbCq7MywxQTxf5tHEvuWFZ1/IPOqSVqnbvnDrJK7Qzho6
s9UGVLYuJA0A3ghLQ4sqB+QOLq2Fa9zWNIMFCs8aSe6ob6rEg47l2p4CeLL0g+brTvgsoYrTC+TJ
dIVkpkKI7oKEeVV1UQ5+tRkG3aR+G3tZ6A/k2fhesbI7qpoNmvBMZKg1jbvaYf3et6WwMlQ7WhTr
POTumdN6hqNCNkHgqleRXs3NHG1x6jVN2hU931lSRNE+JHG1LYV2bjiF+lxqWa3yNhMOKLKlqKe5
WevqajPCW3wfeqqEUx4qj2Mq+WzfV6NvP8O2nViJik14YVAFurDLIQBjQAApm8DnHPS3SKk88xUd
+7SFTXmZlTL28T+q+A5XxvwmFyHw1GRCm8nhgUA5vnRwxwmLHfViSNTxMDSfTV3A0qAC+abMKs4N
S20V6ouRS/vomLz6TFyNlZ2sigEd0NVtt3XqZp6vaRCa+7il0bTycP/52vNivDO1NZeZ50zyAees
Bw1aN4AtO/f1gzMaMSdx6y/0AG9GRlyIchH99DrcUJSBfR/2lqj2kjN+HQ96uJPulGNPBJ3ykJVV
6omB7n+sh246uCToX8A1JquQOHwX2XWzmUKKTJD3dKtqXl3aIX50ggBDxp0vmGdSYlBIMOOQrzqo
6b8goy+3pNflhd1S/jgTvGsJ4cH0bZwD+4FbLJ+R0xbFnTUiJGs0VNAUBMK3SaDnjdJHoYKLEpZq
KZGtdYHbWOmmAQ+0lTpBTaMUXUaIAbiVYz4T7Ad5CRK46faj8odoO0FLH2qZhYmwHl3uFBtBW+gG
AGQthzVRcdChi+bKFm5fwMWqz22JDsxDKAn2cgRRX5jPjbWqNhbu5vx28Oxaf9JjYLzHmlZIQBKr
My1CsKAQCExMUavosmSsu5pga+dtK90pvRslNeW+7GtvTGLMlbyEYrQAcxpQo6BfCpd1dogiHa4Z
qABpNwyuLa921E3u6tG98ZQV5Tf1iEPk0wxpSvsit3CLzhjtdZtwFoGlVOahBHcaEMz6yIE9gVRW
pHFLboFlnvakzB30qMBhHHIArHIoJ99XnVLsCs0eqznmso+CVesI1m+GeSrwtREfHJwSjptH5g62
TyBz6bzBqQYzzyba0wnMnt1clogSAyTw7EdBSiTSc+3mn4kHv6o7CfA0xqRglj5WCheAlSn6YDt0
DsK41AFq8Nicg/dQAG0NQ5jSCseVGqEWlHHlM7ZZkug6q6uuxhW/AgwysVFUkY+4DesCekVR7+LX
aoovssoatb80Zq1ffqIgNPLrEXq37Ab1EhLund61mh32zmBWxvO6u8IqSZ61Xhf0mxHcogEcGoAE
L/OmkfPXrkHF6AuQ7MsaUV+PVp1ZM5m6Xch70O+bMfed9YRvZhcRigTBpaNxU7x2BZCOmSN6C/7B
XVTHdJU7UzGjYmEj6zBJ7s+29SmWed3cdqjq0HVLXHkG9PGeLh2F4N/BPwtMZdAJTuHGJYQjB4Kj
J+219WWa6p3Phu+ej1a8XT8YxQ8ouQJuaT96Zu5XVUOPoc1hYkPXsa9hBd9d4HS95k1V3Di8eQYy
4UxDK3rfA4K8IKCYyHtx8zsFVnQFd3pULbq0HNqjF9GdHmW/YVNrrVvHvXEWDIkLJbGfzaf/etH/
Tb+3xz+bTMO//oH/fmmFWcrb8uQ//3VZvMBkqP0h/7H82X/+2ds/+te1+N58kv337/LyWZz+yzd/
iO//9/jZs3x+8x+rRhbS3Izfe3P7fRgr+XMQ/NLlX/5/P/zb95/fcmfE93/+8dKOjVy+jRZt88e/
P9p9++cfAG+96sMt3//vD6+ea/zdp3aU7G+Htv8OpM2fX/ifv/r+PMjlC6y/xw4kx0DcAzUb1P4/
/jZ9//mJ4/0dZA4IyaNPC36zhQZ40/aS/fMPN/p7AAt6ePoCpIwze+l9D8tQ+Mj9O7B0LvAs0E1a
zBHiP/539m/W6a91+1sz1scWrPZh+eI3+wWIffw0sFuB+wJtHJWfE+y3X8JPdyaEHiErgw3ac77q
UH1d4YYnEurGW9oOl07jgFcQekUitEisgKJYVcnEVrJA2qZpon15VU66WDuRgK2yvDYTFN6Q3l9j
VsW+l4Rtpgqfo/r1gwg5XrKCZW6vb3ElD7ZtXMCuMhRywxKCtkIWCVXuLXXM45BtZGnrLYnn+pK5
Z3RTTqDvP6ePhinwW0BiB6H1E9n6CmnSCwYLU9nTo+WUzW5E3yxxqYWK4JgHa3PZAg6ysmcCbYmy
sPeDjZYpYFiZMbL/4o7R3uXOQTvWNZ1CklgiqDcOKfSZDvIJ7Wz5lVDDhr7boijw0+Xuba9ddi2T
XlhVx7KFPEQIANDai8GRhTIw38PO995vhZNU1BBAwnCtj2u4BSjzY7YYQZ1mfg5iSCqwfrkCd8FZ
Xb23He7l52HjLDz2Rdd6eZpvfx4r9NChK9uiUBebK3hXtKtQT1+BALOzAU7NFxHJaVb2+UWLh3Md
SHWIc9vbixmK13grU3Rc6KVfB86VcdpiU8FMDwTqi1kIeiegQNxNzXdvgFk3q/WPoKp1hi3NE2y9
ehOraA8X7O5A8hXO5q+eHKJLK0eJE+AEcdv7eoDINaTRcdkPU5gj65t+pDoFAB8lI0+R1I5plwyz
7x+mkjarGPn4lrrRj1dx4d9v3us37eTo+PmUIDAAQAv0BaA3Gztvn1INl1qU0BqIDeMYvgpz9hwO
Cn0hdyi3yjWI2A6K+UVf1VtfcDcr2rB9iINWrtG3bdZQ80d3F5eEICzzq6noSMpBP99GAblFiYaf
ASs5y8/5C0zw589dVAVRr0B0gr7+2587WD0Hq31oUM912x3enGwiwYUcmVrPuPBv6pzgeVdiVZvB
PaBWPcb5HcriP8CRb7djdD8JEj1qWR3mENGF02oVBLjT6+UZByp+ROHyHFvZWyBBb360a4U4nQGy
+B/KzmtHbmvr1k9EgGEx3VYVK3aljpJviJZaZlzM+en/j/S5sFrGbpyNDcGWFVisFeYccwQ8v/CZ
mlfqv7bzFNvu3IBHN9vI3hR8l9ZRFzv32hC/KqsMnqWieMBLzinxMu0RKlv83BTVs1Gl2aUz3O+m
Ihuwen6Lw095ZpAX+9LXik3ulvpaZNVrOMnpvUc4Zoz2c1oU0a4fBeHR/UYLzPAk5+/WaLNVMOX5
OQYj9KfafmhsVhy+GdPGjP1NRluwqopYPtdR5ilt/aCW1ngvbQqmAYTGQoIi68k4OFjhYxyXfEX8
/kTY58uF8oIJMQa9iBxsy/m0Y00lNsENG+daFkzIBm3QLk0Xe7U7qV7PqHHL+JyvGILrQcY68+3C
esNByzzpANJfEVd+53nNDwPRHYMPZI2z/8Znlk8z5MKNwta8TvOu7czmEInE2rDhGQn5gHnRZFF6
dP7JLOS1mJ9YDcRZmrR1jtESEKLiaSGi5GAH01eZqUtF9/uSYhfg847MhWAnYtl+X1JtC0o+xSK6
cXNHu9xXjc3kgAwrKX+9O2rqcbCJfCSDudxUUf9UZuE+YpJCtvj4qkdWf25LI2RQrL3pvuMfK4vC
2eyZjLXKQ10QogJ9JVDBSZWGw5G/CmU9W6Rmw9SJOd4VGwPl3NxJ7oh74jY/3XrK8BFL9DVvB8jd
3kVa6xzsqPxKXPcf62QuTCCqCQfdDbYov394xnxCoS+Ib3XvMDNygudsHnhzuAmsB/x0F6rti1MF
4cmZYEHbDvm1aSLcW/BVoBxSgT/2Ns+AVRELluchYOf3Z0FY2Yup1sObsNl1QSnbQyHPEXYYGFRm
xtbAkwOoG37ARAZHhipyJYtQozM6D4VTb2CNHjFh5DhVRb2J0JflzXc/c9UH0d6Ltoww2hw2bam+
poXVexZxJtvlh8kAC9caCf201mNvaKLHTDjRxu666UFTOmcNpoXBIzNmD7YL+vM8qndJYTwb1qhd
avywysmCdAMRbNNGAB/CH2Ae2c1DTLkxqNrGHgoihxNqiQbmiTm9ytD4a9l+8Mnf0yiLNpCKzmmd
a5cwkBujbJW1m9XGOmjxbkrak63l723XaJdWgTc0DCObRDC7j8tvLjOBbRcNwW6qtGGVhNK6D739
irUBCYDxNWgG+ZGJ9KoEiWeHfn1r8+whoQi9BxkY8KhqF9CU4nssyo1ZuP5pqlptlfdT8ADR8DHo
Ogv6iKXTkcEhoBPnm2FiNcNO0XEqxd+mWnGl+k2wccOPKOvNL3LX/mudcuNDEzRxcqU/+7RO5XxG
ioF1CvnZPGnSvUhhiXUa6h+OOhAFkWDAW2njeHDjUrssZ4jTMsrsLMX74p7/8w7CYcqkXMOOnE7M
nI+7f91BARwaQ/R9dBuCUELzBdZvlZaUjV49ctN2aIB5BN8f8sMvffDVXdsSqlAx/nDlBCqtkgxS
w3FKQAoqLZl2XzzfHxU/cb/OTByhidVmW6Xfnw/sxsj6ykxuZZNTBenYz9X694oB1aotyupVm3wv
HDSV3aM4e2NiDhXawboQESggVtTrwmGe2LQs4bzQMC8KD3YXq9svHnN+jN/PXW4nZHganFy4iZ8b
E5zWlXo0/foaFJ1YBz0soqKaDq1aq4eo9yLT99lR3AVjrGuHXgleI0sBU9S6dmsr9s///8eZ78pZ
8kHfxWv7/a2B7cs2Vcz+CumV0sxVzr4SVpS3pB1UWjSuLbBSsAgO/s6ndMgCLnFFdjAY+addM6+A
//1InyJl5nsTsIVqm4sTVj6n/++P5JeDEyjwdq56Pz4WrZpfgnI62is97cLdjBPtHEQ9K6CttVF1
Nthzwx6ei5sY8n6TlHRfk7vSRjM42aTJg1STu2tumy7aMJ4Ua0iOMJ6USd1rofyKFvsfe5b+FZc0
TCsx40Vx+fvjS+qMgs5GvdpzWQjN1FOUFiJnn+5nlrwXp9BJNPC0czHPHgzH09Wm9vyoe/7iRf7R
vxgwslE50bsg+USP8vuTaGYbwAVpxDWprPgBtuCwDixd9DS48SUpEhtjSHXaFHownaTIdiLs5DYv
fGVXWNAFpeivSRtuMK64BOPU7ZUYbpYzOMkhlLkXFeFwUOLpoihA83pkGnsjisUtDY2v+sQ/jx6W
JkZYGp4a6ry7f/8gpVq7eODq4mpDGNy5kZt6U5N8QBujqnUHucUMZj+OefVkGM8lAN0l8OXBNhnk
T2MmX/BfyBj4mubKLHztAKmk33zxrv8s9gCn2NY2NHic5j9va5UkCC7FSFx5ik3lB/AvG7fZd6V5
yRIpjpX/w4areViqrSksoGUV2RmC6bUqpu9VJcb7METemPeGV9U9ri9m5u7KKS8emCBGK1k63rLZ
BOI83NAz2ICJHnpBX3/xUeZV8emA+u2TfKpHWqeUjD1CcZXS+haE0VFz47//99sy/vNtsdHBJwAc
/1iZHGZxBfdKv+pun97yMLA80Wu0+jHobYKaadsJH9ZSWP7os+Bb4sS/lp91lZJxSUZKXxDGctX1
LY2X0td7NagukY9jWt1DZ9ZmnX8wbAJpYMLvMkHTejM/FHbxPm/cfRepF0hO8gT5rNrSSu9Jof3W
GAxhIf89lLZPIp/MrLVEBvS/P/ont4XldCMvG2WYgPyP4OjT8QCTbnI7KzauJEw1L7HqPmkRlxLy
/HbVTREoh9rAl4IOs66D6kdQ+PaFqVbsMWgmupP5OvLPSnwhKiOD8I+vHc2L5eqsXp4Obcrve2zs
fLeDf5veQkt5mOdJD8r8g62Nt1q1HpYqsDRz7lBRKafQ6TblqJcw2ggvrRiGnRNcW/yBGayaNsjA
W1rAf7qwuc5azkLMGPIVYzBzpebOxRxrDTpjq79B9RJnOLI+w8pLkLgqI4jC8gJrNFbWGEEXz6JX
CdX8ZNfVh5sZv7S61HaqUUEAvFndk6E3wiv8KTinFuJLw8k3PRfIRih18ax2iVzZNTULNBuonFU0
j1kr4RwMO3LXWtoEB+rQNGqLg9U2r02pMvIR/rlSymCrOJDFifV60XIJvchnstdlVXGuzHwHqtUf
uAa1dR6n3d4q4Mg3ReGfEE78MrIy3FXxkG9FPpmnKrSqc1j2FyVnQGkOTf6Yw+kEfmJkahTNAYmb
9ExnMM59bUP2Bu65tYHp7FJlLLYTncMmj4rjkDb7rLhVqjUcHUvCsS2zhz4PonUa58lhcmHut/04
XYRMTlXTtPsu7Mgn5a9YxYOtvS2dPDCkOBfMuaOMUT+MjoNmjn+lddTuhpRMOlnUzaqSc5ZOZGZr
bQgNeM3ufVSz4xi3iTem5b2aoaWhN76rentRkjR4Hqe3iQzf1ZC4p8bvYO0JSK1+px+g5u3KzCEf
soXPXrqd1+t57wXmNIJdCXVlQYK9JKF/dKLA+tCjR2gNX+GNnxxl5r1H8MwMVZGNIJiMfyoRyYUR
sxVzfgtCJfOEkYiTyiwV0cTDAOns2IQlYV2jODVaoF/zoFTXRe7CHRRWsI1yC9PRKtF32WxrIZUn
d/LXgWpPu4jGdqMxz7Z7ssC/ODD+vMXxrCLaDin7vD/NT/ia1aTllCpxeRsq9JeQMx5Kcg5OozY2
m0gDuTXbGNJcFnWHcqIHK9TT0jzJFjTSrF50szFexih8+d/PZfyu1uRlYuaL+wb+KrTFNLCfDoww
0XXYeW1851rcwIQl5M93q61VMziXenKp3PamJPlq2U9dUl2GSUdlM1eS4fwDtqR7SxRvKefIljSQ
Hu6Noa0qNahPy6/K9V7uJxGG2wl9tce40vfaZI7Qkl5RB2JbzMgFPKfqQUbVo9UR6QBvHdVLWm4b
aUPGSdEC6XalXVBeAmP4Pu5Fg/plyWd/vs9IvLBtEGxrTgegPfp0Z0IotQsTn6zrgoHCpeeyGc19
UuXrwew7zylHd8sw+lvbwKpaB3nlPARzUJuYK0LUBU9JbUf3lhGghgrmwXYj6zUM09Py501xnh1D
N7guCIEqvlHUNfvlcEXGQ2otYQEbP65heGe4ugQk2B7hboWbmnH3OX/vfeW0oCyMSGMvtqsMBhL0
nSELh7MDJYOkBvJTGTGeuXJ2reLGTyAM2F3HVCxjkzKtbzL7mur5RmTN3uk769L1VgCxLvjZ6+Pw
NOr26wKojhg2dijactVdS7PtTmy377ohfhokXx+56nAzSiZPz4N2mwAYnWK7SbaWMaBE6IAQZGtm
GzvPN65NDxQaznMVVJVnTGgYR2c8waZhgpv1a7c4aoq+BspTX5b1gVF3Brs8fokRKGAOqB2iSJSM
uFgkC25uCeWgZ7V5XgCIcai8DlnAg93kXlJAzO1D+w5Mn+75ADCC2+it7UqcTxHj1NWI/VIa/VLs
Z0bFx7rK1HOJa9O9UqV2yWtJpS+Y4FHaW1h3b8wyIfJtNM5Wo9dUga7t6cbQr2CxrPugN651HeyC
2JrAeLpk63TITZc/pdQxvKqmqrwuH2r0ATOCrFe2GdMHmbH6u0YvnyJluyCHGnNaYJIJIwhneB+j
qfCChgKdYam7AlJe58rMjxRA3QxNgY6c1FF5XhjuJpjCxjEjroUxfRCA4ns1Cp8GG1onGPkrkqub
rrViZ1fNY9tW+6X/C03rWWc+8dxFvxxsK7aOtAi/HlmBfcZ+hiCviBx105BdM8DirSLShwwuwynT
v7LT/IycYSYuoAeaVNwox9Gs/F6yoKWGYKFV6tUnYG9fw50FPiyCfW2iWh/MDMQ6rC+VljPCQqm0
d9L6K3d448/T2cBV02XL838+8Pzf/4WKQJ4Y4DZ04prZzkPZF8YLzP5gZcW6eSqc+1hY+smQUAIh
dgFNIOdbM7mUqz4zdkIpjFXRCuUYtEJ9NPhtc8toJNMPmOTxzUePtUkKp9o4XC5Qu7XVcuT1Ecen
qrF5uqqEhzrfwzGqs42oDLmHCweKbzELz+3AfY0doH4YHl+c/v/RJTD5xbGXy+k/kHbUOCZkt1q7
6ulQbaOxcLa5iqxhLp6MLmpWrdR2FsQQTPJDZ4uCRYUjh1xHy3EqV3J303LZoco0bc/Q66vrF8Aw
kT5iWxV6LRKqkwYZaa1HfrZv/Qb5XDr9g0PE8GyKoIcdlBU/lzdGxgzKJiW7EK51t0yl2IrQ+ird
aNEwf2qMmCQ7gmGyhXf3UkH/66vGClSz/YSPLIvXuIOrit9Sux/tULlQ2HK1KWa27fwcoUU+/BW1
zs9JUdsHxsNkgIUGkK79M1Lsg+3m4SlI+5eUItTrJlQY6jyW6LgCK5BQTx3L90gLti08xi/2zOJ0
8flDcFuBO5lzwPQykv3Xh0gLdxJKqenXZdXwbaEtKxV5GuI+8IJgBB6bpyNaZWdr34+rQ6U+Lpie
yZ5OxhvBm7AmK1/b25FlH7Jayg0RWvUWp8/HroV4jgYl9jB4iR9oJd+tpl9zFSm0dnqD2ivuVtBJ
4n0axvYqY0b+v9flf7VXFuI7CztkG7fzz8E5LtP6QBliDRrct7Boo62qRwXCCnXVTJWDCyNbh75U
O6lt/zZlyWsVt+69rXVmEbK9Q0L6sjr4o1CiSlr4EHPiPG/+U6FkDpgHlVmqXV1KxSCe+hOynH6j
SP2n1jnO2rGQXxaj/GfzmBJLqyb9a5zYxkPX1cccvWbud29j40Coas3wnM4jEyU3zC9Wx39hV3jO
8rCYYYDBfZ7ldlYxhTHS5Os/eHMjUNUkpCwNok5PLZLhTe5nfJfSfRoVQ10lahBd0nBfwoP96lnm
1/J5pc76e6p/6tk/ZjRuq7VppWQ6OBqXnTa0Byo3aLKJefCle7YHEWyXrzMQybRP9CrewKAW3lij
C0b34u4rRDbw0zOo7bm9sqUYdhocuq8e9M8rAL7K7Oo8c14wfp2Lw39tKbutWtsY9OmKFKODbGwk
u9IvcDCh81xBFym3Wmghfl2K2EgwkpxrhmUYhrTQXKFJqsitjvSd3hvd9n9vCOdzaTovZltQkzJ3
pmT/bJlg9xrM1EyoV5n6rSf7Utm4mVp877oA/mCbGhvAiHJruq219sv8ZwM3BWkPE17pSPuICP40
BOj7mrYptkgvXY/Ketsj1PJQNxvQWhUUUT7qACd5MxTGKctgJaoforwazqoxXEss3teigv5r1D1m
9mZnbfMRhUZeO8X35Z+CQQPOMfToYMTk6QZJZQPq/QwhMmzJGcrxMLD2ttSsrUiqs2YROP4PSB7q
N6XPlY3C/1ZxYCmrvoLwI5KW+swxto15HCf/Oaqf/VZDzji16lYBOQ40hmLLUVcSQ32Lwvjudj2A
RCGL786Uhg9EDT/nWm+su6JJPQq+aa2JBFpFkNYrBTOaPfT41ahE0yHoSMoac+1diyJ7gyxiN6qK
BduPeacTCkT/io7Jvu9uYnI5yKCsgi++Zhwq/uOL5kvm3NPYMFhefaqG0qxDn9D2/+9kn4ohvJTq
fmkZ0E3XppqsWrsoDnaGWXbRwA+vMCBZ4+PwzRmkZ5HQ9ziUlufHgX0JDPOb8LnUlxHP0p2lDn5T
sMudjYFQxNOkbXhjVmTY5QhrXY5W6I3HSKjhE95vpEQW4XWK3F94xuCPqpRw4LPSXifOiBq01fJD
XZTvqGHykw5qn+vnglrm1irmdWmfpC/lYdSH7hQ06T5IygsM7O6uREQv9GUBuQXlnXBJnkrjTtv5
SJa2ilsDbicBiWl+3J6TsUQoF6MsXVql1Ia2jeJb2aCNtD2lshqWA7FVQ1V4dGr+Ru2KkaKt/BFB
Z1n39VBsKjudJb109iiy1xMuALs+6bJVjK8TIdT+r+Ua1dWx/ynCIODXm+o2ispxk7k/TDe7pSi7
o5Q4BTARL6ukdcmYnVSmGp25cjRs9QNZXoiD2yDWSHYKLpCkMGS3wMxrL0dZ/w+IlpIEAfSu8DvH
v4temfaOiH42WdefB9P5pTjKdoSI+pIiSWoQma/qGPb40pGlabzOCpPkG8aMa32IQ8Jw+7NlK2xV
Pf1o/NK8iTJ4s9UOW3NIA7dl5qO7CF9a1e1uOpPPVR+qz7K7NM4wfkPzTXuAmVDStb8cwq93mZjg
0Yw/5RQHB6sXH63tznFJVeaNvNtDg7RyZQl/3AU4LHlxrcTeNMswHHU6FEN9CMVEG58QxzM3hU4S
axetZhDFHRWvLQmCxqdn8kqf1E5VcSPKGq1M89KrSbRbjtZuYkrsuCvkLfKnnTMazrvNgBKCb4x9
uOx1NY2mHWr7tW4Wya7HaWZtWHwxqQbIOo+yQOdq/mAsCRXCpC2A50uZ6vphyIZ3y+myUxYUWDJy
ynUQineQBu5jNQy7Lq1MNDjEeOUQVNcBOI5Xdtu06hGJtjbvNcCKRCQPwUQxX9T3Fg6Pit+U02jq
eWnOoX2jCUrJTUE0Jzzso9dkrpon4wpbR9kyV2fsLf0jmeEJ+5fBVztruCoIuqU5Tfgc+vnBmDoP
L6/Ka9O+8iYGeBdbdZE3Dy0aR7teaX6IURMWGvAGFHXXuGW/nstQY/J93FE6SayPNrwZN8eVIfSo
JmGiFv4wZGw+Dk0dHpQ8TT1Zm1vZChPminpmXsNwUOU6zlOUdGEy0xC0IvDIazVsPHehNbgqjB/b
bPYV98gKQr95ilL1wCrVEC/EE20iqKJmqm9ZLCroAk7nLauwEGO/9dXwp+7zKAkWo2sm9fEK3ER9
nJr40QiHi8FgbYc0wN2gtLNXASjtvnII+YBcMV7wHXmAn6ddOvfKX9U9E1D4MdR4VfXW9ExrXnju
oZvSGt0sa3z+WCG5ZqsmoNseygGA8mLi8fCWMDhaGzNTCJPT4Jg0e6xSom0wWN/sCu+ufsJ8gS11
9QPlvJRnOIJ3K2syiAmb3FMG92AfTNphWWpzTOsur9VT5E/NLoZKBHkDbMrQSvuAYCJvv7mMyol+
SfdLl6OryOeTJjzk88LH8QAwe2Gdke04bFDH/+2UJfJWK3oo8/hYxyWUnpl6tBRzC4AvZeXvaqSy
1HH6a8jRhEbtNWTfK0JllOaCQ5ugPCnnHiOWFlm/SHYog+Ho5S7MeTrNpcWTarAr1EgelVpeKpmd
+8p+ScoSXxgSjpkD2P46xMMDGuA9UddDmuqsFQy852nyshWnqbhII1J2C4xSqkLc6zZ7W/4bpBxs
tetOQiRBDGbJ6FepJ9M5boPTUKg/BrO4q5iUPHUu7yBLkuopk6Sudr0hrkYM12R50qxVZpN/GrWp
kwj16+m83ARqHa27JpXH5Vf5SfawQNM2VPt1MrbmSejFm2rE5j1J3I+y95mDxvkviG1bZrvTKstw
Aer0KnrEu8RbvoJUDX4gKCtw+ZHFxYX+sFqgvWXuQdNeeQ4GDWubqYKjjiwdba+zkrYysX4VpZnh
CaKjVhSFp85w5XJihaF2DvIkuWUtHjKOkN7yvG44FbsGWgjeTtrrslz7vL4V8By0vCm/mZNdn6Pa
ZiY76fDcxvFFzazCG2R71pE8rp1IWE8tOdjHDnjXoYh/S0P1VcZjcZo6nYgJoeBXMuj06LpiHph2
MzBRb7ldu+tQ0bSTU4YNOyPVBr5LfTwKTqRpUsd93Aw/c+I+VkYsp20YyR/MjNn9M3tFlHiVFKnw
t8tSnJJ3rXSqhywUJ6yJHuG4jcdKzFZSSYTjRY3BIYS0FSzlbFe3Bnpk1x5X2NRU2yEj9dJOlKfK
RXYWiBoWlOzPk6idu6IMJ8qKas8r4vIcIFybyMzWSMvfrDxkvYS8ypsZ5+fMNv+upakdlyLJ77HB
UUaJEXiaZ9dBeRX43CxHM5s7X2dmXd1t/giODVvfNME9SUPrNOZCnH2fmkr2cXrU0ascu270AmGW
WwwQIJEr+JzUjMe8wkxar61dYFT+6Dg3w23VK8m2IEjXa8bhLfON4BHRz0GrnXXCnPkgs/IxDQJj
H5UsyxILc26P2Rbqh19V7llk9kNkMqLpTHSBMmq3nTNfiGodH/S/WVM46ASDv55HR12VbBiyDbs6
cbDPot3dY9x3wJY33xhmRhLNzPSy47zFQebJcGXtNcwoudEOpTYGAPqFj6/ltLEMhVADRLM3zCj7
nw0esYhlkgdp9Pcpl+EausF4THO2U6v5G0V19qI9a+4QnULZ66sgiaoV89UbEOYa/SY6wPlvlnp7
z4oqeRhyCwEeRQz6gRafELeVdyGj9+WaV8viMrqDuDjNT84C+IgQiu/Lvqb7OQSWivZupjosW8+C
eHpTpksgxm03Ozn4KVjTP8cQl978by0/XfilejbN3GL2nlOpq1F/VbJwXFX98GtpNJatN9khtlt1
UXlRnUZ7XTXaTd//ZYV0OziP8IMZGyut8MJMk5spUqP9clqGUWcDyap3t6TJMkrrQrTMIVFRDzkB
dhV9CMjb5uOxp+TmrkZoIErNA0qw9xPJmhe03h+pi9OT0osQP6niGLXWyFKqOMmNyvcstzG3lCyb
rngfFW5XBxNSD0Lhi5/BU2/dbLtcXCj2AvKZaQUKg1SZJog3ZUpVSAeIVmHVdTBtlpmD2jTHSHOY
X6iDhnSij0+jMHZtNDNv5u2cEnJ7BKheDTzXQemCBp4LKGch9su70gRh50FXlKfUFeUeWdZLA41+
pXKEYik8hF5eBPIk6262iJpmozUtecjAjgIcJ85R8N00FDjDo9tvOJ7ESjXb79STP8XAbYdXULTz
I38/+pKhq3L16/A5cepujfJjuCVFeiM/ATOnolDOQXosZNXu9ST4NZlDcaixYfEG0yIj2mJTFE5I
aJGsg43vjiOc6BYT9pmCNYWcQunUJfgqlPiVjfum77ULjoon+M7lBpR2P6Zh99gzBtxPfc+uyBts
ZfYNZNKqSN6iWMMEoSx8EuzxDxOieITUJ8+Z8KNt5lfUKlPyo1TeJk12KzRenP0KmyJSHBpQZx+2
Ch5zbhCinhN3nI4jRl8dbzGggF4uU3gTyra2MCef2c7UIrqXRwpd/XzTqgEm6aFCM2842oeZKcY+
aEuxKvRh2urTkTjx7N41T2WnKpte9r981tAuLFE45ia3uyvdjxwaWgh19aD2bf1P6wa7ykpgDjVw
yD2BPmPTmfoTFVWydnN3UbG3u4Xf0Gssw5pAu22dGqsO4olXIIXbUXKo+0KVORV376zQ6g8n0012
KXGkXhwDCkeJ2jxOdpuvF/c82RbDLIwIcZeo01VB8sA1dtyXZbyjkV6xcWLZHxfswZoir64rcVPT
fh0bkriHUe/wPIPbx4nxNKXTX7KJKMBNnFby2nroz0vHMUWPURv3uyQMYp5O3wVBEhy6ePyljOEv
hhzugXAfTiqt5RtwIMwpmO92yrQZ8VX/h9vjxAj5OprSGcQoN7nsjkFyQtmcH3jL34NYf4oD8cbQ
s7u0YvhlC/s5gnN1xFWv2taZexFuihmsgdeKL623cpAY1bWQYzpDYNJk5oZXGuOtcKLRi9swukR5
0qx8/5eKawEkYHTRmZm/aua3yt1OiWkhpQ0UBL/6o+0H3Tbxp+JFiV7Cbpc5MnrDQSnb9H6Wkh9U
rLDeKh+XqrGGcrTqhfugzeVAkJDWygBXbpY3bs4M4CRxNmWZJ/907ES23cwmExc1vEcukkEFINEr
RGKumAOM2zFqcVBKwx+4Gse7LEEfU/UuLLhA09cwfQoU4n3opULrD8vasf3UWut5a+LioIttKARY
jF8Gu1I1fvpK2m0DU06rPEjuU5obhyhnJzSZ/o26Fe+amRA4OPaHOYYeKaXT4wRHyBZafotYH5Xo
JnryWbNhJu/R0PdrBx+QwwI+2D2T9gLzf0AdVoKUdoTKPMsejNBJL7y0dag6F6UYkjvUndBR1BsH
OtEalbKl3jJo6GrhoeegagiTdANpFZwrZPLbl7yzJiq6oy6LH7pZudfc9D8SAflj6Xx7qT7hL1jv
zFIEWE6Yxgr/AIDp4tgMg71NM63eS2zQdn4cPRVK8I4J/nhp6atWyVhnvABQ4uULbHvzL43C9R48
9rhSbBUyqQ4McrvL8hUGOJo0YzY+2N0NlqQPc9/Gh7BNvneOWXsgYuQQCMGooo10D88SgLjC5vuB
C02bme+bKYdinsGiKofqGiWXUnE+0thJnvQ2+05OHA4ZY1PvIHWdyzHSLhjZvKONW7WOliMZn41g
gndmDsmz07tYQJYeZi7NvVTVlcoLvCgk8P1zf07xKm41YgGrUXuKqwGaZ+oem6zWAUq011zUP3Iy
hu86UAYyLP/SSTl6wuw5i9IawCPRovdE+EfSXHGKSLriXkMKtzrV+tELdPiBzs3hN90L+DffF95q
d3xDd2OjVhvXDKNzaaX2gSRokOagHDF8k0+B3pSe0vvNkyuZlmz7EEe/MrVXZtKZJ2uqPyLHs5nB
f5h2+m5xXwiRpH+p6rd66nYYYVofCNHfK9917jl8bQezn70aK9FWsqm8CYsVgK/0G9AnrphozThR
0m/oF5M9Z327bTsWWaRvczEkp16mctvEGJZKXBq9RBPp1oUfdDJG8c92qmsF16o6OM1SlW3IrHiD
Mkcekyx0caC4F4kZfuQaZk+hv8VaIzk0kGiuMdq8lVR744D6lq6G/uZZVbOPKTb3EyfiQ+PKXSZ5
oyJs7fVYDuNqcqIKpKP5NUYBn8sfVdCp5r2cFVd4nMJS6soHH388FHBYwMShayN1B2PqhpQQV+Nv
fxyKPcQsybzaTTdhGlztPta8qG3TB1hbcEBGq17V7Th8qIVCyYT5AtYL7r7vdawW7U0KS5TxidRZ
JX9PaXHD6+BlVpKIMEvWPp6u6wnBU0ncNRNy6ZW68oMXwy0BpEFiF9Xy+MOWBv9V3ygBRoUEFHtW
5B8V3+/om7MYIpiBHF88NvBCrziybsO0/0ZMuLFjWNwjSWy+Zw0GsL4t1TPX04TZ5NbMI21lEUax
rrGF2ITx5HEJB17r1yUKeppnOcRnrHsfRY3NCNQBOp88PVam/hpLZOHCtza+7K9ToEMJq6KXUpcv
+ASAP7TJuDF8CPCAUa1Bt5IC9qnRpVMTqghrzFZthR+dgXFr7YjWQ14J25TJPXjyOs6Y0k0Gku8w
BTpMMDHDquRtNFME9Voabirm2mT2+WsFKHgzpvRNQgnXcao763T4q57Y2n1T/B9zZ7ZcJ7Zu6Sdi
F92kuamL1XfSkizJsnVD2LJNDxMmMIGnPx9L+1RUOjO269xVxA7HzozMlNYCJn8zxjcGvtj0zkic
XyEG9pW3MccmxhoS7sBi2CvJw7evpvm5GsMHvzZ+tqpJ1ral6hVknV3ZWtEa2m29MWYWTy0+nmNp
opbkTgsH8TQyLV4bo22tmbxz7yJ8K5m2pvFknQY7fC3scB+UsQOSjx48XVrXCZxUkJkWXUZgIgs3
78GwrUbH++nqYdhOkbUZHXA5UcEKKQjHnZfwzpK2hcaZoiwLrNOyTS9ouhYxEY0NOAmZJK9YMuEj
sjcxOHrCvpVrZifVxvT1MTJEeMTQ+atJQODJIRo2sGjWcpr8M86Rp1xqhng+bBLISiz8jPIuqplI
YZEr94MYj8lYXuPg2CYJnj9/FXZ5C0QzwCAZz9tKh+52hF0AaQEoin4ug/AXU0JGVuoL0Stcj4Uu
SJt3VKPNAlY70boos3PdRAj3QapssGy9cnnq3TxMzyLNv80+jNoy5Br3xnCNKezpVlGd4AELDeCn
TTgiVzTVhvflk1Lur9xvvyWx9RQPWO87DyqlmX7JJgYKWfhg80+u6iC2t6ljPQ/4Q1fKq8SmbJNd
qMUXcMKwHUzbwVzcBocgAWScGCm/uMs3+Cn2EwQzfvXQRCkCFVHiHTOLfWdDYACNkvbDTpJrvV94
MZjFnuLZTFdTMn3pXSpBWVGVObNvbO3OWiX3KYUp0spIb1LhvtSjCcGGIFQ2RepnkaljNyKBMlX3
yxsGct384c4IIwcHeH0avfrFJAhuM5d8KL/r19oO8l03WY9BmQMZSuVxHOu1gj0S5tTzYDchcLr5
MUrhDRpzQ9z9nO0jl1/QYkB8QpDzbkHWPHErfHP75k5AuZNWtgcfVu57cHIiHNDtDPXJ7OxdzhR8
Ffdqw/NvbzBh9/s1Hmlzk4XjEdJGsY1tr9uATSV02xMtoErQ1RmfSsp7uDLuMeLteGC9vGLGtvMM
1EzSlIxZRjdYlSL5OvJobSLXOxuVURLz2C98oCdj1LQ+qgjWDRlLGGmpFdTRsNMrtGRo05Fed75O
0QWLqxejPSmq6eyhOYTwO/vZ9yax38PCYjGHE0gp7z22kp8V2xrPYCpfxuFzU8BfskURrkMQvass
S4vHoglOkzV8zR0EhLoGaYVl2DrVtWZ/K2sWcH147kV9gjb6FPZ2u0+9Lnqwwfc+GOxcaiZ7MOPs
Azmf4/1sRHeZkSf7okBQNi0IX74LvRvKrlhF4NO2tevgAIoLi5e38yMZh+jYhAkVgswu9FnqpGzj
SWig0bXN6Vmjebybh/jkOU1wMNwU/f1UBJeo0t9Hoy7vLfNrE3nvoGDyOzXtLDY/J98ail1USoKj
mGcdCr7ls6Tzz/3oaa7N4jj1boJHTyQHDbizDuFmB7B99v5Q1whndLrJiF1+SIIE/c8I6dRrv1rO
PGfokrEqwh8wsfAGwePtDznCCOwTlFmhX4Uff8+q3J/ebIrT7W+1UYVydJgnQFZSXG5/+PTsl07C
Cg6CyN/psGlOhRu+ZapOLoxjp7VkKLKBP1KuK9fVDIw6gy6uwcXqa7Z905Qx8o6ZC7U2izko5dqv
MZ0vo4IUJtw+o09mszF8T9x+eGbbFur8U1zUxvmmK8utSW9HI0T3Oz3hSjkuzvvVEIMcrFBTaqP8
FXuKAVLMmRZOD2Lu7JegHr+1LVp+GUu2kjRkk6P1HVRMy0rAPdpMsW+T/5voWZldeHBoWQw0l2jm
Cvqo9LWlqHaqtQ3J+1ClEE+aHFlSoLrvVtpsLdDZ+6CVFS4Yf7xzeZszY7YYnypQucm2DEllCiZM
0u68rfXUPiLG/fgJjBqfQrlQq4SBW8MT80oobmOVT7s6I1+nDjBRQ9zNbK2udqu+96IdTsNC2+ug
fc3Cue8rDXqN0Yor6ueb9ktG4QGNK1vm5VOM2vjpB0a7NYcwIQuK0yOJguebfBZ9mHNnminGKWYU
59CGONF630pjMJjqTyeAQA8YNqczCMt5dZs4V31S3wV4ZT50aKxSukTIpwlP94r/Uvox74NSpKF7
jm8VG6tNyOjnVBVdwlKvBg4fOkxdimC4EHLINo+x7hpsJQysaR4PwrBh9BrqKcvn+sj/KfaN5Rg7
Gi7W8izI+tk/i55lFUO/Hp9gV8PmNkBJY7tpTjrUbPLr+Wiys3MWu6wn5bap2lcMC8wDrPyh9/t5
7TXoyBZS9fFj9dcJeYx7y7uIILzXIU6LtEJUKt2aOt3rQcovH9oZTLFuuCdwNeGGNmr3kaq62N22
NTLIvyjkfyvgOeLJqA3e4ersBhF1Z+eap6qigvdkIPY92le2pRAsymmnI6++MjQ6eR2o4WJAoZgu
lUwVfsw84xEjRVTkQP3LAM10Q74q5upop4nBcax+OEIhYB/j6acyGKi41GCgo1sGlYuaPqaFtxVM
cjmcfecuQG9J4lZzstBOb2iDkx1Kjvou8Ztn9PUMbvvkyRqrnaF99+I705VvNOQJDsu1lcz2enTy
n27StbsOmvOHXzv2baIy+1Lsx8SNHz++vSQPrlWpwMvSisk0c17EmB/0MsXFxnqf7Ax2D7xoRHNJ
K19+ZfeenI3GPWrRy/OYM83oXK33pavcQ9QhAHCdeedX5bhNI4/+ufiY6MoGEZQZvTSF/qyNPmSX
Rz+83DtVW8NOGn9Ogzle7AY/Xxa93U6bea4C6K8NGqAoXjdRVjNY8NEB9xb4hmhgUqvKXTiqC7v5
8s4kVDXs4u5RoBw14y65BiNk8cXLmo+bCmp9CGT2LainlyznslVGPJ7khPjpNiqwqccfQcBvqX2X
Ay+eEaDXjLLuJ5eGlkePIXhaE13UF+64RYODStP0H6OFYDJ4DFaUsSnMC7SxaXdbhSHFds5WVryO
CzPkZrIgiILNf6HkOjBL9pGLmSlFuZtoc9jcnlUra8R5Fu0uiRCrNArUVJAG4Ksi/PoLVhOd3lPS
YWWpdH6Hiygm5sHnwgoPBUEZ8WJGxbdVnR/wMM/O/jaRZ5RQHph4rW5LqaYxX1lZqN1Nu6epDVZz
DSX99owx7IGFzeBlT/aezf5tzPapOb5nRv3ZK50vntWm26bz6J98ebIZ845WMH5sQpF7s3yI8O2u
+tTaxuR5vNJkr7hbt9QQ8zenkKBjkd2EXuPtbX9q97dPnZUKTsUyxCmqSh/8OHojuHN/u0F6+HWr
fA7lhcax3LIykF/9AvVHDH++p2R5mgTKzKn/5NBtHqAlVxDpWx/+ZPq941s8S3teEqdM5TGgHoZn
i97sprzzU6vd9GZ7raso2d52INyn3jZPHfr/jB2NC5zFIHWFUtd78If2x22g5c7EEcZRPUKyrOeV
LcmdIAyLjIJFi4ExAG+7Uzp0Ww8+c6x1FM/JzgYEd7p9xilzljHqc6VasbFb2BKrYKGJzk27uxEK
Emcqd6IE0M5XyVKb2wOdTKxQDo/jGSgyjPXBlug6CzAUFstei1k008KxPhiDZpMaJWehrANLY80m
AeZlJ6As+n1AwWeFDHIh3z5EAXqsMNb2s1HKSyTwnSy/epwyHq6HZNrDFKm3Qwmg//betUUKCaB5
4f1lPYmYjXki4qNgUEoJNVWo8PVWLuP2GJJ3PtjWIbOJlDGsD2UzcoR3D2rdtWOwelvqpJb9Bhe/
21Re4y+PXXFMLYMQlqmizEuD+9uPDQPQgY1NgczYGJ1WNZxAt1xslAprLKvAKRCG7RhqT6uKtfix
YtCIu3nVV7gx4qBgU4sdxQ2b7iVS+VUxNTqHKsgOvlE/9Ik5PuAlegjqVZ4F9Wsv51+Wo5hvlJ5+
JxzmvetFfmFFtLo9wnNbotnJm/fRy919yBriISO56yIkK1qsFqkVYXNBuR966TfYfuJsyAp8j3bZ
c+RYzz42XDLj/Irv0HqtHNl6iKvh0DZ+P50akM3XVKUUXssDMaDNf1Q8HhCSmue2h3TB5qKozozJ
1BU1W7pr4Rp0nMSRDySx4LUZhVGzmgFQ7FtBqEOfg13EpRocPEOpdW9D2RO8Ffc9YuF3rhGdWTBH
hyI2sX81b0S5Yz9Sag8P6FCPTnoOVMtqEYwv/phuDbxz2KcTGQaRV+zrQgc7FJPzDpm5WkWazWdj
W+94h9SG/258LNj7rVOMMYcyYRwXTL+yOCwfzJb5q7A91ljp9KCl/V0HRXqxFcKSqonMi5dDzPiQ
stQl4OSS8wUri0Bkop35MIfavLeWPyDEQh/9FJuM4oM8wVvCCyOOMaf1i8J+jBr5dYJrt7LbOXie
6Wwt/E6vLDGcbT8iDrG477fIkZqnpB1bYjVo+xRPbwaMHU70Rnkl/fKNDtS0xZrQjAICNF9QVyrE
Pc20hycmD3Uj9o6EA1tQ4h4xGWyREbN9cmCudvysEt3OTReRqfdS9/Wh6dmSFKwsjn5xatCMHUSc
ic0YKGvrO+hk4rqDElHLchPzYoEPHlarIHHF3p7ZuAgMMqPEqRaRz0EvS9yEPTxZCRwcKIjO2pRE
EU8zHBjDbe+NQX2+vYpsaIfrOS68o5VNh2oewVbKrR+O7EvMzwRJsOYgO0JLeBjxUtNanbirMyte
wZJdggpJM+lr+1uFJ2YNHqQ+9e2EKwyPUF24H2ccwjCWnE76w0iH4NGr+pn4JEPde1HwTejqOuCI
ZImbvk6JMz6gQj1PjnvO6uiBD5qjiIrWsldgKLjPVj4lH5t2bLY0u9uMNlz67Io7Pv96zi1KJeEd
KwOdQ1529oc1DdSkdR82Esdmo/J1EDMQiaFF9bXFsFXUABGq/Mi6D9mU4b9ws8L1dUDFAZ5eKjlK
SPz9bIlLNW7MpIGg0zhPnWOYR7sHLutl92VlGHuvY0Ay5FazR3DzPjcRcv/61JS+ZI/RfL7tYBPH
TdbSd7NdWIJeyiplHAl4KdYNos2TR7m7ZmpKX3mTVwDWO5MwUzZj8uQCZAXVtK9UHdLDzqfACl8d
czDPtxfYUJnU1nV79Kbg40fdiumwzi6Ihpq9LJecgUWlvFxZdvYoa4zuYM09SxL7WEWee4bngcIn
6e/9t1sDV8uNUZTunrUdFMlFKMQ8IVvKfhCjcwSipqVt5pR3B/vzUIP5wiVCMxaloG38qTwUdTGS
HVEvzckjmUTR2YuNNyskHMqxquFF2LG1ano3OjTaotuQprfuSx6WVHglo0q6gbLOxgsN0Ic2OMKG
C3MZk3KBeutg1L6z1xj5YAfgl6yNYueVRbuBU9bxRNKRkrkFct+qwytXbzPh9jvfluZZYKRH/KHz
opIydrE5vKql+7oVycRvmQdH3DkYVRBrdSRcTM4ANYwYCXLJqCwBx/t+ui1Eo9YZ2Q210zgg+YZP
LVjTY9Zr9CwD+8aaiZn+jPUU4GmQTFuf40/XHca0nk6uaADbyyQqd7op4jtuIZckYFRj4hKN0ZEN
mb7MI1KlIeBw4oBWMQlWdifCjfKTdYGp7yRDG84HVaVrjVC5I4TS2qxcehI3e0xNZ80B2O25vHsA
gieRNvE5ybIfeaZIjCKG44pEJc5ZCdVe8h7LoNjUtM2nhEhqP3fMU9YohryyvYtHIrSGafkaoq+R
ZTEZGSfsTUP1zUvGH7NNNL0b6lMx+TxiETN6oe4j32xXymwUCQrxV8+f84vyyNkO/fJQztzZvVcf
XB612+vdiZFZ058xr26QDjaGRjsVByg9EJKaGJcxV90z2EQV4ZLfVAefbn1cqHAXeexwXVi/pDbJ
z3GR+OcbWMgLNEs261ME9mztDJo8ky6xqDJgeGAdrw6pzX4FdcrlpoCIRqPc3l62FmKyQwgTGXuu
mPitMo+qGIWnU1ss5BxmOTlWc6/vn3jnIFE2WXkaaQHsNztmAHydMXqrnB4akk27YgMcRio/r0Gt
aryiJ28eu51nF9muteWV3jVk2mFB/qmTPYaQM/CYN7LDoj+QIP7B8YRdxQ/IFbMcwgrt3yTlTUdl
M9Wddb0pDvMsjq6mlYGfOA0FYtNuoHEjofbgNeDCKjuO8cCjOrDa3N8HpNysdVRaaKJXAtvlmQu6
cv1YvgLnwVqZGJ86M7XwjgEKcNiYZRTpufMHd8Y/fQZQMqbviMXwTeDmX90Z/dgy6ZH5fDXt2Ufc
7lc7L63lXdzQ/czdinlzzMoDtWwkh/qOPECIwkTs0qyM7sGJYns3dc74VTl6dTwEMMZpZqNfvZ9d
I6iW3wwDgrcwxuR1GmoA0+QJ/mcHh/V3MgMkU/iqth/6/wA2SttQD31kBB+WrcqJ6g1MfHpTC05A
VoUhHTIqTzwLMxoBgIZRS5JI7so/knkWf/xfLTl+SKaOHZoO3jbb/43DMig1ZLKMjeutOzQqt/1c
sRianAoaRFU1SDgmwi/GTq6MnCqgtEYmKrSr58Af2VqMCE6t5RUaI9Vu27eCVIYg98ZFGdSth0Xy
BcFvgcy7B4gB6uk/f5POP/7+wjUX45tlO/Ziavy/nDr06sx5uplwAkcCdSbiI5KNswrsURxuBQez
nU2CfJgpBIdnmBjG9tblA+RnC9f6J0OIH7E0t2Ol3FezpYSxN0lYydcK2tWuIqWiHdrdpDGaQxxL
tzDt8k0kOaUqTNyoCUm9IwbROMZ1FqMh9Ulxz0hZmqrgDwjYv4MuHTAeJm1cgCEuEM5v3ICIUBZP
+417ZQNEz4fK+F5n82leGuFbrXe7iBGMWgYHFuFHgdqGqRx3qIVuSruK/fGWgL+jUyfZuQoxXeQo
R3WV/PTEj1s/YkJdP/7hIv0N0MnvDZvTtxys9P7fXL1MMu2iC2zn2kJX2jYpQDqil7boTJ8cdjer
qENNLZxwH9tNv8vKTG21wcasSJGOTd7nm/Bj4h89VjZ7SuHmCblkRnEkU2hp5lqBwkct2hIRmesP
z8itrVRWeUsBYftjRRcKHlCrLdhL4bfGlp7zj8ygf/ykYK7MEFdpSETvX2/H2mX1npQsUBSHPMFs
iKlA8f+wM7ILg2F26IywhWY62gZhezINV+9iayw2StTlijCnZG+OmjELhx66WL9Z34qgm5iVKS8h
ZTmirYI9Zc8O5A9X6e+HEldJgJXC0OLxCX67uyD7Sq8y4NDAurmYdcqQsSXEopiAivbFMqrpdXnJ
HVrRjvTGbZz569BVNOp0VnFc95vMbNMd0hlxyRSRhCV1bcTeDWViQe9SOJ/m0v0qZfMLaZVgV4eF
r8KDvQOO5Kxud1/j4hercd4oHZ5uReh//pB/R9tyKwob+6EwAd7BZ/rrBVrIaDo2Uhv5d8e0ZW76
r1aRx1scVB1LXzc6uwRPxCf4icFDvICKEn9ds74jt1Mir+zz9tR2Qmy0mb7EGdmlVYnCueph0/zh
V/2n6wF9gkONh4cY7t9e1YY5WGxCcH+lBY9w3vOVYYYjJpWk1RWntjwZLm87u5l6zjuW4aGoCiLO
zPp/zisJoBoBFl1Q8j66wr9+adpu7NkYCnxoFuK5ZEx/daFy7pydVER8icIK8KHN6uikDLEX/Cb4
h7Qhn2k5/j0VGCu+tj9llNt/P/oDE3Mmd6tthqHr/fb94MjC4QFg5ErSI/CtRWaMUNka0/mA9N5b
3R41q/I3JBK5VJ66AYXm8nQJdr5T0v6oeyyO+PvyTW30IKsafw8XfbyzWxSTtRn8wrKOXYQ65A8V
jPV3fymR5Kbgqi44N8/87a1FkVcLUyvvuuj9ke2eBhP5fSjxud2epmCJvGpwXLN3Dn/WbINJI3Q/
RqsFqaz14pUvAOX/z285jmkfB9ZSmOAX/uuFxsttuOWYi+vtYbR9iZ3Ft36NM9Afp8O3AYzDfZBG
w2p8keveZnxWRfP/n3+Rf3rT8T4XhIJzEDk8s3/9RQxibcNl9XItCJjdOwZv3Mw5ZhRlrNzBiNGh
TTvJ+nqc8/p4K1FrqrmQzfkapRyheaUd8b6GVZrExrDPImFjwpd3t0mFaDQvkdq/cxW4yD/86v90
bSFB+sKzwB1Y3m/X1gGuTy3ieVfPbeyz3+jXoqrDYBWZLSYgagxwx6yikvK9Gs3kHAWYc5S2mSFg
0jfQNDxWOrH+7aghpgKefKH3iCbdQ95/IZPdxZQV6a1qrCeQsMbOyHrztHjb/vBB/uFdthyWLven
zVn5e2klXac0YscProkZGvCDjeG5V96nW/UELOlVB8k10bZ7dSd7z/rB3+Xko2zru1pjKLl10rcT
vCLol9RTt8dm6uXjvT77mFv0mEefbr/xv6MVHj7K1t+yHH77y//9XJf87/e0hr+kPPy/pT/sf9ZL
boL6/T/1/2XwA1X7//rvaIW/BT+cv83fcuxt335Li+Bf+sh9CPx/LVWlv7BLgd/iNf7v3AfX+xf2
YxJEiJviRQyZ5f/kPgjxL/oXbnEL6vKS38Fz8O/cB9f8l/ACjMuA9gnQswDP/fcv95eL+M+5D+Fv
h4GHeJi4e45JLLPWArb+7VRS45STlWa7eyMyGs1g1GcFvbJLkB6X0MH/eVdhKXLOLaguc2WU4SKc
K1yZoVOLovmRaNIMJ2IxTBQqhorMeqe1oZpL7zHCegmWPTZB5HFbHgbbmNVPWcF/2GcMqsOfaJS7
6oT4OQjg3rvxlD20inISCVNUhOFGYJwk3KwL5fgDPDcOssBsYoJBQRnxEsJfjPjALcrqOe3caLha
Ttbivx9gVz4mkS7L0+Qy5Dja7E36z/U0dybQnq7V69xAuI13Exi/845D3fA39OhdSqx8EOWXfBax
g1U1NUjIDlomQjTuyDFfxrip5gmJs11N39nOd/BSyXnClIRWQ7YvbT5bw49KR6ghVkDsyoTRRExw
jw/jxqlDtkFDXe7mMCNRqLdmkzQzvxyDbyZJneaGQNG+/Z6YAeSyjgxZVUrHA1m2VJTflTs01O2x
16IbFUNVsTfuexMBRFzqCse4lo5mNc64M8Hokw9NO7A/ST1vOjOnbUiWEmhw77LIsKtzFI5t1Kz9
asyk2MoxG200XB0Qw89TIzIBydppG7lv2ti7ZqL9iYw0Mt7Y9DLyqQYn+OaWUemckpJEK8QdblrG
NtBZM1HfJIvxgLjmpljGT7UyUSsWqjPhx7F7KKhgO5OAOlvUzOWILLSiZwxmTPnZm4lsWJv94NeX
lC3JiKQpqUBDQvoK2CjgHEvxiKKuq8zPZETN/pqspZQ9TeA0MJcQRojj3LuKHZFy5yE6oXzXTBnn
dMBTxrKntM0f5FCU7iFROEWeqt7tWaEUVkxsbpmMcYHMaE6efDQk4wGRAzEGnm2gc8DUPjiCdIsy
wD4LcaC/75uAJbI7J177qp0lTI8xsTs/pW7czr8QTlms2uOpNmrEQE0ymPZmNuOBIFMbraV3F9hQ
FA4ap0MH8aswHMB6uWweE5W20Ss/PKwOXVDO0C3jpSwE/+2EzUBj3IfhfVypKLoWBBxQqk70EogP
u3mOQngxxiRKscONJNuHGnwY2CCyuPpnx4vx6AF4Qg9B2PVQWCx1jKYdARzWFtIbXjS690Ni5sSM
mbfEkxs9ZuPcYC6009G05crSDfIYMJN2RTh8iKJYpFtb1kbSIGL0jRjh/gQbJ9iSMiKy0wIWa47B
YBBQR7BLruQO0QZSwhXSlTTdIXatkCHLPs8frB712sbxFRjdlV2XVUtKmSK/6qtRK/Kjy1aD6spi
kncngKYuEUorm49M/9tjgyZN0SMDZ+XGZKddOhWF8s7o46TgJUocx5eZ4kvSpbuZCliPM/g4I/QK
zJcCJl50R65NPj3bpDoR+zJTKfLxskQ0ex1HSYWMWc3RZsJ6CLO9yif56OfmlFGhV5WNnhSuUepi
sCzdeNPUlaS7GfxyepO0p8ARLGlVGyOwK4uCeNb+NmxQOC0mqvqqIQUll8SIhHiF49DjyOauy4Fw
lVO2c/zWBgreisW7aFkBZhBUwz0rY9fQeX43V+VcfFLOOHOe6HACQQcXNOe7U+SS0afHcAKL5zrM
8BzWEmkCPnV+FGrRPIDmlqzJfDUe3aIdh/086+RnHCd+cpiBl5gksJkJa6tE5Ho+tDEItoOAZ0d+
cIR8qNxYjVpaWCP18Eq1EkTNZuiRS1xbUWfIBMZ+watNNqMivL6pnXwZzMKU71PZGKCmfSTDaBWN
ogo3U2Cn2R3Ye2bbLv0JI6FoAjyqecyNqW8epiJKVHO2O/J61V1c8Yp9bhVz5OBeNm6qwBe0SWQi
ytRZvoQF5iKecAzlsOPSmVXCe2Nnpfe5Mh0Jy7k1Qcg0sU7qb6k7e9zvs+tJpu3ILa1DK8Ks/Qnj
wCjqlVRpkkLXqeNRPtu2ZDg0MLV9E15h2BiAW5XP5Ni4mUY2B2kS1mKYVTZQPrNOvrZCJ/O5cCsb
3V7ZVs1bN7W9c6ZhSLHiJoJzxFEx/SU8Edfag4wi3By551C8Kp6s8J79p60+V44JkkYU2BNWMqCI
gCPZ51F+8NsAxowcS/JLHCPAAhJbGms3qZAVyc7xYA/oXLOgXQ+Dyw6TPwK/Wg1l5CJd9wlhnK4T
ljdvU+E+h12jBba4IZ3Ip4iKCLMt4ZfVmbDdAcmaQBBGOSCcEevZMPgDIZfQKdsNV3xKPkVTWgav
oZCjtRksqfUXOEhmfHHF4PYPbo2Ld88Up2+pzC1TXVzmHb8yzQuR1ZQCSwqNoorCUxhIi/BCCvS0
fAzo08rLFDspMvAoHsuDxD/V7eKiYRE0jlU3mWhDMDQe/Qbx6CXyor5/afKoKNYm/JXihx1HxfQm
hgjuvTEsGhZTG0axDyz4URu47m1LLlojEzgscVFs8JYRJc6XlBTjTmYRQkKbZ4JIedvOwl8hIZn+
YyWsIryKJHDqu05mlXFQCn0GoMk409bLWFT++DPBS5a/TqHdeKcwhe+C9s8IDfVsdO5YsoHJMiY6
DjHcmbsas47dZUUmYPkjSbG0XjrdZO1r4UyVxgepEvllGgOAAmsxui7rps5vAPRaTEnPaZnhKQna
logeVPZttXYgGAEaq2LekEBs2pbQQc+skk/YGM0ZQWVRZz9cLhDua9eLjIo1Fsh6a9VJM6uf8fCT
qzHh40Ly7c3alD+SgNjZQwZVY+T9MyX6PmydssL2NUVOv0aBGEHzHUuXCNRikFF5TQw5i01IOuqI
rrJhmLWq2F4bjIaNRH8nT7ecHlEwcWityEdnTLuJIf/nh1QjxN4TCs6RRsQ8e7LaDz7XZjqUxlqm
UeRfWjNrMwatIyJAyli/3rtl0lr9xtOlKk8Kw4gmW8U1fJJLdSMOdVI05inMXDZYiQ2ObdqMkZji
vZ2PwmGikbX9V52G5bDG5GVR8YKiCTZoOIpX9PPIMbScdXXSblzEu26OivKNLHNDQGcVTFmjkZP1
0hRdRQRWPrcYHsN4zLc1PO7sKZWWZ92Zuk79B4wvVbDyi5DB7CoNAUZtkVE4+oFvrWKHp0z+zVWG
RGS688wxHGAvYBnboISHfpKxiP8kxIBhHjneLJ9FX5T1p3EcQbn36RjUb8Zsl9Ur6rMifek85JMv
AZEo6oCuzVFbUXbkcrUQZVB6eZxNrNRQ3iKQ8k1lX2bX7xSfKet+4in25vukUj6RvXFo+LvOLFP3
LgPdr782GvDNrvV9F4quMJjkp9UA+jcgVVYfiy7vyYMr/KyzdsQ0Wt2ZiYslH63ALlGXCaQbR9+a
tby2M0Lrg6JQ6s+JNygcSKocfcF2F8PPm2xysozWWTJmLYqkzlBvARuejPh3rQE3zhls33mePATV
ZROm7i+1YL5IJYe6U++7pML6sSOTlFX7BIW7+ORqj+hZRGG5FKc5Rgj+FlmJsi6GF46owv3ZFnq+
+HXQDfM2JAYdMXxhuvW4rh1Hqs+QsbLikSxSb/6K5mk2jx66pKFc912tySqiwsqOenBwiNBNxOGF
3OtpeBFWC6UYY3yijYe0yrT3YBWelRxa3ejmoCMe4O1oj3hmmriNpnesIom8b+eeJAQLTb+4t/Oh
wJ3eO362JRwX+fGgu3p80tJLzJ9ey3Z67/KmRaPMCdm/e85U630Dsg+agk8yTrg1EhKzfxINO8L7
1jMtG9JmYnrHwzg7mbES0H7EyQAvNL1oDuNmF01W1K2ZZSbxl8ayzRgaBCgljEiyHK5wf9xw01El
9v1W8ooJD9TX0v/UZH7ZPqs284KzYVTmUjto0UwHy88a/56Ty6NHmGwbYFHh+to+D3OV2cdClUP7
rhzFmMaJezvaMKbtXVZhoSwPhnJiQeFB81AliB3GpjoO9tzEh7ln8FKv6MybaK29wtFUZzIHejKN
uGAW/MdU3PvTOKLl7SoZKvxltm8+E1ZN1s7KgWeLQ60aHYQOUk5mu888jpxPzEVDzB2BmWBU10DS
OD7NkPNDCo986WZI3Ls+Vz04elbi3ZmatykwBs3VxF63pBV4qGi49KNNpFvIQnJEPXMH75n48j7t
0YWZCUHw1INWMD81XQLcchBeI46oNTz7EuBlnTeEKOMLkXnVqs2Q5Q1k36SMIM7Z3n9RdybbcStZ
lv2XnCMWYOgHOfHenc6+fZxgUSQFQ28ADO3X1/YXmaskDxVZUTmqmCqeTIAbrLn3nH3swNgrt8qC
25S+JvifYmQA4spaNII6IZeI/KHQuKlSv+9XraLGm6TSHy4G3027rQuooD4UBjz+vzXH81qTqIpO
mTfZT1uSj6T8ST71KWCwKGTW4A1SrX/RIbQa91k2mx3WZRtajLRDZX2aaMiye7MMWhktx3ki3CzJ
IIHoBfsy95VJWmG2oaPm5j9H9JWJuxhjxE7HIsRhtS5agiEPgg2sMPfw7orkpXegwm4U553i08iz
oN+XcUbbipB2gosRekkkTcd4Qj376ntl5RJVSZHV2HDwVsVB9CDyn2UjTkqaYdL+STlu4/GK0JPZ
dfSKJXWed8aAgLxEfmqb8yatJ6t4P2mJkmZh5OMgk8uqlQD3j5lXCHzPCBddBPrSCY64UdN41/QD
6UkGChfgrm47nfQyZc1vu9Iq0HKnPPZeIsAD6hMLezB8aFq+LE9ZQZnbExC8iSPS2QHvDFPi4roz
SiRDmccl+V06rMiHiCxj596Y3dS7kn6Zj5+xbEz3bbRVOe/dMm4DgpejsZNbjDgeF1EDE+9wyZLe
SbEwMN1Qc55izlCwWNrqKjVqJqSd9fJB+gjnluzeIWY/bsP5SyD4uepVD0jAuM/IACb2j9tTBEm5
F268jKqhna+s1Av7V1zrYbgnJiWGRe6nZbzhKFkTZN9Asgea16f+Aa10jk8NZRNZ1pVVmM4bsp/h
DiADR6MCwaX5MOFTs+9VOZWI4tokTbgYEmxuP6UOVVyOJ64nnSNZyq1Z8OeBZf1wiS4Hiu7hACCO
i2LEnedwnb1uDdFF6WVCx13RSqNvuDHHKqLJliUVvRRUM5dl2RfZgRUn5h88p0W+w7HaFFsrBS9B
aSEUaF8125T7pot+FtdFnPXptXZTMf+AUJOOj51lOIQXV2mPD1x27XBtVmkWbBoiNMhw53nKHXhq
r1maBqfm64JLbYZvLLCh0ZBMmx6Io5pDuZloEaK4VJTB8Hd6nYJr0YcjdZVl1PFhj6tZ95Z+nO3Y
nH4CAe/gzPA3UECIG2oxoL/6IX0ljg6qOHenuRxu88ZswifTqWUwMNeHzrgqzBHXYuBFXh0thmAw
m0PhOFO9KscEPRv5KrNLVMWE1mw9zW3W/AWoNsI7o1LTQImVOgR0/BAq6uZ1kfp8+OTG+Kr1lhW3
arwOsjFcSj+Z5b6Hxqy0u9BtYDblSlVdhswZ2JeSC5mLBhEYW5mre9qWvVZAbioZT3clEOThY/aw
M6z07HfNPs3QVBy4nwL3YPKiDJe8RRTkqsMGD+PLdLwc7J1hZA4CTK5z/mNjG40+pKkoiqfewta4
rANa2S1uwDJs81VOtr2eLqrYi7PsYi7iUrb3rV+k1Q+vgcyyivNCS1w5jSUh9EYdbABywVOqLZuc
PkK5m1ljyvWIWcZ7prMFqqhOylntKTJ5NYqjFH+lv6tsEfu0GmsgmfDDu4qs6xeR16DNnzwf/LB/
4GRtOuFTSlqbit+BtHsoH506mx1+c7dvuluv8MZ4WLtO4RWAt7zJ7ZK7qDF6yL114FWW9+GMvayD
zTBq6WETy10KEjYcr6naehLJOJYMnFF1vCTBoe0QsqPpx7g6FxZtMcEMIh8zlUR6rqpxls60lbqP
w2Q9mDZdiiiCG9csqHgHdrsPWwD6Nzmd1lYtBv4mGoaEXYYn0R3r1R3Aw6Db5FlJLG2FmK98MDXL
3c5rYg7vkC2MOXz4pQb/X2Xur0JWTdc/CSI8iu6ufWrznjVVldHRxaPZvyEoattzXd1YO4ip4511
28QLvcgX1pJwrq27ip+pFlkfX49/anT/Ivz55/COjeaGkAMrcM+EP0RS5pqbWnqi2wGyARg0bKE4
owT/Z1eGlsqf6/enftfvA1ksuExo4fmB4KDxeyvPo0OEa9Gi98pq+uzbNhREGGX4tb9+oNM/+Hwc
h5QbOgREU/BSfx+Hur5El42YMhbpcMn1meRJTtk3QU1gbZga4z6Okfh+PegZ0Zi3iIzOQRAREE2K
sO5sUOWIoqbYW1Bad9lBRvYsTUk8kpj+ENxiDFwlcrr9etA/PSnBfSc8Pv1jtpzfn7QnU7aVWvFG
MQ/von6stmYnqmnB2hQd+ITkI5ks9dPXo543rU3PBA0fnPrCtK5PTeLfh22CHoBrb6YbuQ+2U7L0
WfxX4w401pW1bORLukAStUy/ecPn0+ds1L/p578IvMYY8mIkGJXnWqtEgw/9put9/joZwaGbTIIf
b5SnO3udRptyRx6afEPeDYAAxJvqvu5H5xjS9xxXTTehV4aXql6/fqF/eDIH1r5PYjYYMz84kzGa
zhDSiuqAetAMujj9qoeevtQ3k+X8Oz89nQv+w3R8YlH/ZbIUo2cMHXXWjV0I9TNy/ekDHqKLn7DA
MxDlVvTNPPnT6wwEGlHT48nc83VtFp0KtY2U1UvCzH2BOUpjaQRp5m58h69lGckMSiIXFnXz9Qs9
Z52fZigLKeIh03ZcQufPfkmnDjn3wtrY+IBZ0r29Iap9BV9DPRjb9jpeVT++HvD86z+Nx4fPg5LV
RP/0bAmnBI/doiuyDZX+EcEGHsyeyNwyG26o7YCtsGQTDQd78kz/zuDOPT3/W/8Ay+V35R7rWS5J
jw7f5u+fJOp8dqaRDT5hH1xgzNvZrdiBYvnZndqIfX2rOJh/PebZtP3nmGhXAQQE9H//VmT+8kHW
2C/TfPaHDelW5ZrTyrDXjSy+GeVs2v49CixABiGDw+d/vz+Z7Ree6BOLIzDx1otJ6WGrsiHZlS5K
ex9/zze7x9lP+fd4ZAwIdKRkqDB/zsYbWF5ELUfSZ4tbiWOdK6h49cIPSjCvyGVuYrq63yw8f3pG
kmD5UgLhWiyuv48pBIYpnE0nu5TWVEb8MmuRm8vx1igqavNhy8H8m+e0TsqZX7bJ04MSBGBx+EDy
a/GZ/j5oTa9URy3K1nSv992l3jkLmGD7Ztvuvp4np7/oi4H+/of8Mk/GnmN1QH1x4zkvtKefUDRf
l1m9QCm2IJD6NckheGbDd88n/jQsGdCnSSNsRAi/P5/ZZJpKJM+HVH3tbvBnrIplfDQ3xJev3G9W
nD/8gqg8T3pP1LgcAM62/7oQxhjY/byJ0pAQhUHVaYh5cAgeVKeDN/iD8/zNA552hd9eK7sv4Uo+
AihObub5kNMYEQgVOPOmHIipR5wYKAErMvnm+/tumNOf//LrYUV1nGJyRhxVPwcLg8s7tqOvJ8jp
E/7qSU4v95ch2jGpe4HeYhMqL33hshotTBp2pHqY/ZbA1XBXCWic/7NBT+vAL4OaZuWL1EI557X0
1kIqxRkSDJF5V6mmq18G9f3XA/7Lcnk6LTE/BAdtH+PF2XyUxCompRSwGbV3mSblMcjKb36rPw/h
ozajPcw5++y3Sri3BdAtxk3ahK9ePoyHCGvDN5rFP02IU7WEZE8GCs+zmOeM63lVsyBX+XNGB7bT
t9ibvnmS7wY5W4VT29PTYJwGIQxSzkc8guso+GbefTfI6c9/mQIA4GDsWfwifQi8NJnF8+k7RqQc
fZPA+cffxQdj4Z1CCs3z3ZlGu5u1aTluiOit90Lm2bXRivHfXWf/Po7/71HOZrRDbkEQA7Xd2LDv
dg6b5n7K5uCGVBVjxWNCfhemxOWTzas4a9v9/8P8/uUhz+a3slPY2ciDiGqghAUSaIsGwvnmGb9+
k5Z5dtCqiplAlZjduRBuuPWJpzi0Hi3erx/lTxPDR3LKyRFpGzr43ydGDj42ViHUiibpb5EurTsr
g/hlf2Pj+G6Ysx+MBIhaDqcVXDpqWKSmeZXAdl4gumj/hw909ttMSpVxmnvzxpbAIRCSk1pdB399
/dZO/9zzZfyXt3buKHOhcA8FDeJNWROnMT5FnkuH/UqV92N6M2Nh+Hq4f9lyme6/Dnc2FQJsfSmX
/xFFDgZfo9cXZaLXUJC6RRsHx68H+9MW9etgZ+uRraMGNEAGo19Sw/NbgRRGio2Vqqc+OyXeDNuv
B/zu6c7WJoxn/YhWwtxYZreN6/RAnv3DyXSrA3/19VB/+KY8mx41Zgiypf7l8kJ9uZqRDkybtomq
q5Lsj11rYp79epQ/vEGY5j5lNgxAjm+ePZAPYU80/ThtqMpBMp8Ii2xjqQGLhoB8uxxDZeA/fz3m
v55xT5UY3+JGjz8wsM8DklqNM6eLeugrUb2189eYXoLbruogXA12vQr68eCKjQ7Kb+bmH14p4/4t
7edKZp0/7JjVRaqsQm8y+6WXiOi/m/x/eJu/DXB2ZFJG5MDNH6BNSYek+25RleGmwVyjwJIHT1+/
xj+sU8QdB3hkHHxB9KB/Xw61IGs+NXmaxLjR+LEz944m1z+XqH9Ls/1/J8i+Vp/lvW4+P/Xlm/r/
QpXNSvl/VmUf36oWAXZJb23af/znfzBR/1uPjQXjH3w0xHu5HOfYjv5bjo1n5B98SFxtKOpYVB/4
/cuq0fI//0OIf7hcWwNqUiG1ZDNkbv6XHNuy/xEC3MBH4Qd4Tnz335JjA0z4fZFCMexw9bf88Oxb
BqFdDk2H7a6eoVyaYTU+eCjtMAxXVv0aa5Ff9Vqk75kUw1VCN+TSFmSFrtJyrvv9rMcT6Mj3Ic91
U0ycYmWechRFWX0iiYC6YgYnDGddComtAyWOkUpnn3QOkjVHF+6DAlD66CUJlc6stCsgAtmJChYX
yJeWTVzlV6Aa/WdTNcPBzDBs22HeX9WES+7Q2Q5PnmtnchkqFEcLJCT6PiCx/iFkJT82idehBCWR
ZkESYvYe1XQEzW5SBFVZg/hpELFnL0t/Mi870NtXCFqDu5kDQ4h8UrtP3pzqYRWrun1yJkkclNsp
5x4ek23R2fTp/Ksk6O9VDt2G1EToH/Bb22Ma1PatHYVAN4LUMXdeMYZH8tWC5ykYgHfKwDM8GOmR
cQMborvP7TZ5qqGYvDpDNoDhr9uLfqppbaNGBYHmu8N9aePMBlBV9xARi8Egpo6Y2DUCHA/0Ui8I
CS5meZlUXfXDznjkNb0+vXWQx+RL8EveBs2Ds64yxHZ9YBUgxsErha5J5z4sqyuYXda6O2nMF7Pw
xmERlcp6ScZG3FVB4zzZcLxgxhm2XExjrx7nwBg/c0IYLhCuyHWvSH/KpKUOxVBgDs4ys1ujyW/J
5BmQqEVEYyzrLlZ3uSod1HhFsWuQSi1zq3cuaTCTfJ5qfRuiFyEhBzyFrfz5wk7i8pgU3Um9Wjg2
ON+uDO+aVlRX2gH/SD+qT0idMuFpGANTbKHpxW46sx+37dAFJTuuXRwUvcxVRiftKHE5bercAb1l
2DCpRwRzCxQ97gh2V4X7bgD640Wj84QRLb6pOpG82p3DzlYz6Xq3jhB9tKnEhQvmOSzTel4Eo7ae
hC6yD34cAZNvSgk3TEdgC07tRbsI4dG6KwOESL7g6rCx7dFDipgMFy5agyXwGfkOqgusBMqs6Oj7
XbyTfm5tT5/AK+pQ+4houVj5RghQpxXxFczbBBkR7sQ4J2cSUZ00UnAL5ADNtSv3OhmNn5wQrM96
nmZSAcK0W7hho5dhkTtXXpLPZE55ehM6yd85KUl6kWPuO4SI7faOKibgLSSbUVxtTzFwocuEsF21
AjYzvEKkjl8KZfXr2fbDD+x8xr1dRPUDrID0iPbffCQPq39C4Aj5d8jnT0nIqrlLCV5Y2/bQXdA2
RTcucHegwHXujEmZb0FFa3IZm5Br86bONqDEQlgzfrrL8CJez6lZkpLU5lday+RiyPvB33qEoRJc
C4XjsZ1BoE0A23faRcW86N2hRVY/5pIo8XCSwaKySsCyevAvxdQOlyeoLcfnNr32JxdAT6jV0gcm
7S2SIVRvlVtAAnKzQN9gUOBc0dG/XHlx0O4mEkRuBki4b/xx/dylU7T1zdB6LCbygxpfm8siB/1D
uhI6abMJLGIG+cFCPsxrYZfOWrEHv2QksPwlSC7b0aso8kUDw/DYq85dE7bVroBTWITHa5PsIXR3
/Mv6nef67TVCnOnKoiC/dBFfXYiBgJ8FRCjvONMj+5yQyBT3USn8PYyy+aGtsuJmTmy5rfs5vpwx
rKmVHEa4LiyiZCSp7nXk3nXlK8Q+uE388SYMDO9COF62tEyslhry2k0nGha8yG7ggwytlPPKJdVz
q63CwqDAxN/YAeJyYHBJuDfnoLnD/0NEOCG56PNUflT4YZ9L0faHVvn+tuqT5FMOdX/Tqil9zFRa
5YtUR4BKZT8bd31hWa9zqYHpVW5TRtM6R1q1y1vQPMvQBcYsp3BGHT3U1muIjAwLQl3KvcdCd63J
t0NvVNbqs2gBtWej0105tCf1Flmnd5FCNjhSDRf2YszT5hazPQm6/mjdqzkedpml0yvDnYZrJWLn
ORqDxoD94ZQPFdYcWvxRMe6mxio3bkYC4alVLWGgjurH0MfzsSzz8LY3nH7RAJVdt1X8Iryouvfz
DucpQKprw8eWJMBvvo5pnwL1Q2hy2cyl+w47Wqxrgf5fOEZ9iX8JkDckAmer+iZ9V0oOoJB0saxo
My3GaCJyCs43hopp2MkpDx/RxgCM86U218jkAqDRVnBX52G267qEzGMi7o9OnpubRmfmlfKyeGsR
BUXkRlVXYpH5VXhRydHHrz7IVQxK4qOOyY4OmyB5tmhKrfH31PcBGs3PSsyILWJEnI9FhB2LVm7z
RtrSuCFnoV25vVUeAS32l1WcULala3zo5TiQZZUH3mXcTzbLL12f7cBW/pe0sxzU6sTBPk+ECZs4
wODDKgssrcvcCZSlEFfgWyAdtlkFurFynE08Aowk7rJZekTUZNjIVo5yTxypGNTlqOSNpY38U1eh
j/Q5wb6w8GsbQKSP8XFRuj1hlzoKnAVs8ukhFGQ+kBetLmXr9XsP6PmtJcGmBEMj9vgr5E2Dc/re
cyqehYGWSrTYTzTW0y1bd3oUoR0DkpLWVplyThAzGfMzrYL+ueUjvrMHn1k7pUgwMEwZ1m0MBAqM
eRLIp7SsxcGyq+Yt4RvZQpyYQUJid8LQjLph5cNuQaffNHa6yutIHAxp1GhjwSGnhuyOWRbVF1Zg
lNd174XZKjRHm6jFGAw6+pYa8jXhY3VQFUdHjNHBTc35rbIJRs1xIrEDVvYrwaGC0lY2vNRp4t4U
smj2RRxNh1GBNCd/IFea/2dvWUvRGB1cjX2GpDqfP/IxXcUX80KrKl3Wkw/wqWffTQ1SB2fZxZBL
HeMpRq3zDjcvw5iFRZjAvrQ8+sZkrY3RB2FRZqSPdF0NrxQ9avuMsM041rD0dzI3EHhEQL5I4XWs
fhmfskAr4FEXke6K7ZQLY0fcjn2MK899b2GIIoBjW70h9qK4CILCvGBnS/9KtJge9BRyUGl7QNZV
PMWXee5HOz93EOOPuOAHC1puE5PzxbY1A/gLxxAiPCCItedYtI7pzAdXKEWzo6m95iHosvhBTEW/
16bsXvpommCo1tEze1m5d2e3ixdIyQ2idSMjGkEBalIEagP6ALJQlD1+EEGxYao/cmJKn4oQ7aay
oEIimPKGm0aXzaoxQMUMAsoVQSnIjxdJoaDIKEfXK2sK0oVsaKvZWfsqc0D2eRqbRzezARmRIYaA
9ZR74XmVfG6LanqubX98MOfefoB6keyFmUXhAreZJ7dhbr/hF8x25Ek/18FAxgU8+oQfbIX7pLWX
WlTWQ2BmLLfKzglCLd7QdhfYnwLOFzo+BaaVjjrORkB+rZjtftfin1lIj5k0CLsKlhof4TvWsf7W
H4P80a4yWIPCCS5NAm3A4sxZdKxiM7i2kUGsmj4af+SjkTyhxkNXY1ZtT5CKMxm3JircSw0/q11w
Rh6PTkpa0KKefbQivZGAQRJ1528dH/vXouyBWSSxZSLAMqd14mUAhbXry8vKm/qbyoYoonpyFlGv
meRZVWId2QF9vBrxXIGxkipDDHnnqvdPwCEH5f8C3RoSTPpIi2HwvCUCxtZfDgZRDcWUu7cTfV6e
fOAgFpUy3StQdetBxfVN5Mf5hVfK/iYl9uCq4uVVSwUTmNYPMullYdvTU+9m/gVcPOM4GXxlZTeF
JEHnwC2atLqw0zhfE3gkbnGLZm/C7EtifU9IVduid4AxHvgYUR6QUWRmWbcorNlwJ+2hFSzErkvt
6GnEL9ssZiAaj57Ohr3fWdblGE7zy1T6xdvcQkLU6PHSpQIQviOJEn50kvZMprBz3+ZQY99tMgO8
rjF+uH6QXrOpdR/BQDhoE6fVMchbcxsYOj54zUnFHAE6XA8QSV+HKlJ77iv6obfwu1gib264evlX
BtpfQAkRuG7MWtHWpcOZgcAcy13Vuy63PH98H9rI/YlXWd52jVU9aKx7Hx0ReBhPjPiojIDsRUnc
s6f4jtFAh89TzMfdnm5TCwsZ5jLFm7GJnALsVBfDWjM0+sS158bFDUX2dlPGvnzs4yrGBOSH2zno
KrSmcfbmuIaDZLF1rtEMlqt8FNkqqPz5Frto/d7FjvNkWpN87QCTfLiqackXpX2/rCwKVE2Itzau
BezXbOpZT1nMOWXVBMkLjt6DBTpsYaci3XjTaF9Ok2GSKD/VzsWAu+2mdhUTmHfjXM2WYb3ZwL6W
cRDE70rGJhBAsmyWUxEYxJPo/koCQ8o2lkPSRAc7bMDlSpIAOdMOB2oh3utO+6tRWog36b6aB6/E
6ax9HLLh5PUPrE42lwfZLpO4zo9OkTb10q3K4KdTKfkx0w0lO4RZjl3Yq4KVaTb5k++p6mrSYXkd
VXiXWouA12WQc2Iavdn7zKJRLwOki5gaI/5zOxl8vETlKZO1G6dkbfrkmUe+NYGGiMGeitnlJYds
SKphO8uTJPC5eRX6idqfd9HX/CMvuXKdCDW5MneDkuVmQpZ2jcUAI6p0iZrKiy4gqsQk2Ji31axz
Xye31VgYeikybsuVafg/J6fjZJKV40FwRThgHqxQFIOjD2jf85UZ4odubP1ycgCta2K77qKgS1do
xolod+e2OlTK6a91UtQ72FzdYR5xq2C5geKcTLPtgAW3HMjd2QhguDNQ26rRtDZBNds/hqw3fUyd
HiW5CW7lCtl1ccBo0/0E6q39q76OjGYhIO0xCPZZEdBPtcjWJnzllKble232OmU2dra5neNNI1jf
Denm88JJu/nax+Sb7c2xDS7xhpNtQof7hOlBRXk3l311wZKVH+0ALRCRxz4cSz3h4lRGSyivM6Kx
J6/HfhLG5DwPkzHfm66SXOB879HM6uEwmIHVcKRzODBnXR2/1rOZ/jS5NPxInE6zk3Bj44JunDYE
JfdJbZgvhiWLu6SdJtCskbKfejtt74JsPEE5C0l+kDsb1r1RguRf0kuU9FdyBaSu1nYfLD2UxD9T
d+LFVYQuPfe21X6mQM8+ZJYWJBMJN/vo4mq6VmrWdLTqBqN1MZ1AnRn1DIdMpAva7/77NHnGpeuX
g7PoG4/laPLn/D1iNb2QWsiNavTwLOeKH4+YqS0Euu6yZxv9LMIk6pb2YGK6h6sQY9gtBhtdfaf+
xiCmXUFBxTORvdrG/Bcq4YITYhb/JbNKH8Za9yu388u7vOc+TVGfG46QSh49IXsAn0omP4J5apdA
EfVRgMt6NixLfaST93csUtHhQesG7oOU0ZZ9UWPJj+qI5EI3anoYsn49/8ioq3kbNUHo7OrEpcuS
qW5aR9jMnnTn58NajHb90WEC8VddPAzFYgpQp3Mpdm166U05go3hCELsFCjBgpvOS2oa413hmRDT
cqid1kLgP7w1XPTNWa85NaX0DrFZyy54wfobXYRAtaeDDm2orKQKhsvesAtv0eaiIuk0ccyjXY5e
wTdTWD8JdsufgSHF9TaJM0MvmiRqPz1/xLjA5KkvhzEPbuyuBVs9Sq58HxS1ppvKiYZ6Y1iZx65N
6iSRCFamXqOWksoyqRPzYkYxtCWIxawXTtLXYhX7c/QYlHH1mo6x2LVl7z3GUVosLLTTF66VUUOq
bSD9iYlRQdYY0ibsz0fPbp3XIG8onM5dPz4D96xB5qLwuMnLUV6XjcG9lWtVtIZ47BL8i1f/IR+R
xa8GGTvGAVZqbqycYCyP6HnDHZ6Gcdl5Q/sRiYHMZawfDvLoWGy9pHHX1jiIxwouxtJHZfNCQmD2
1keS3NbQs45eYZEYOum+exjs1tsK+IhXTavqG47oebuMlT0uw6mYb5Xl9Le5UYlNIquapVh05Yb8
nEmuilYbd25ezYcxLayl9qt67Y0+vAtvyKKNk/Wwl1ziRg5lhls/aXH/taCKU4j74nSV9ZVLBFLd
2+tAz2pJRkbxQEU02GRVHfwkVsX46fqJeW2MpxAjMyIBPhem/igyaqVc+E9OQDCbiOjtbehNWPZi
w9sGozsd0d3ZezZMtrsgmP23YJTqpgBWvxBFZ3wMKuG2bZK1CF9DnbKZDPfe6mz7Zcb4+klun/zL
puqyi+N0O0UieffCYto7jj+/1E0J31OFIyYO04k9XFnZdKnnIbrzK897HRrDTjEDAp7oG7f/URZm
SLAYqaEEtasll4+c4kmocwMZ+6jWukvLn1mo3F074DDg7C1eMzsYrWXaB/VDEvKlu1IR+1tOEQnp
aONWZjTE2SJRHcVSbKeQr/D7LWNS6dZ4MuV6rnAZlOQRkmqxkxa1yDzA7kRVJDaGnSHnnRgpHi4a
4UHds/Py3js9rT2goF+ADIQ2KRL+u0XqDwX7kGZHWITY7Thc9FXwYo3a+HTm2XirZK/3kWBn1ixO
FbPNi7aFjUVjwRKTHNt68qByNaP3V9MzBhg8okBbmWHeiVMVXFp+1P4wrIrqGw4se5VSXttDQh+P
nRXI/ZQaItuGxHcOS3Le3HXRzaTblbkbrWdHw8M3TAq+pGsm9Y5URv9gD3NLvt2ksfHF+QCInAyI
jXJE/pL6XoOSryPcupBRfjlVo8u8CqzjVHvGvoIwso/LoNx2qSjHhRmO+sPNRLLMm1gklARc0Sw8
MHEJxaCK2DXE6Iconow7/g1qRwKXPgTkWT9O82xSMNAaBKmgaqJVv/aEoW+ySBmcyuJyBzWCWqFL
mp6K5XDLwjqsKfbk+yF27FNoGkRyU9QHvCiggvFrPIu2LTvOoSijrLisljaNzgeViPLRn7ldwvAg
i83I+jc1AKmNOEjswAgkILo7jn4BlbUdgmTCugGTvEzYh9Z0a9o1nYgY7LAHcT2Mp24NPZmo2y4l
DLfp031mZQaWdae9L1TaXXmc4pYcUpl3UG0ug1a1uzBvw3UFEfmS1j0haKew9T4hSGFMbada6D4r
SPBLYoj2wrvOK7Sps6GNS0p49IIKe7KWrV9ZC9sbm4faAZvLVA4ASrEmy0OOC3AzQBm9COvIvq+I
ULGWM3i8YRWELfhhzh39gpZV4RIiHLYfRexkHjcf7IptCKoPyyV5glPmO/sUoIFBAiEgZHjhkf9A
ImF2XQE528XABIiOkTi4MiK81e3AzLxzugQHVjPAM9/iHMzI/ZoM+wdxnt51Pav0BfyPPS7ANHs3
XF2qtR4j39u5WWPDlk7m7imZjO6pDibvATYEFOAezuhdZDv1uGEjzKJVkIz6Bepeay19t23MtSOr
9NEe0uBAKYdAQT/zE0Jjqhx6e2YacjVSgn7ndDfPS8fS2KJJNyfVJAFh/eaOHj9BjYhuXI/9wC4v
APHckc/o38oQovvCN9L4Cj12B9diSoibG51coAOVasStRDBjsSQuD5Sgjqbe5MYRGdYRq0pNRvPY
JnqJazWnRmCq6X2UJrAlgR2cKn1dgX3hb+w5dbd1Oe7oFgKQy0HYkAffRIjBYcj9NBWevftBjIG3
4pdLH9sWd+8ilQaKKVakfODeSUE6ea/I6Zp3FlPVWGMpLz6TYbabKyueI1xuVMGH97KMS39ruRPn
hCFPx08sc02+6kKqweucH5L0h5jz4SqMTpXXWTcTx5LK8t9HE//kBicKFud67FhC6qDzdrFrkW/s
VQb5ihRovJSorlIkHKJ9p1yUKj3Fc4pAHSoNHW0Zz8I/1A4GaXvWyYZkUi9h2Q+09SOCFnRnZiBK
MDMN91YM56XPdR/iOiZ8AaKTnA42uJ7XRuXpx9x0lAXTubkhgYFTYDzvohDrIUifoObW1LMFOpGt
92x3HS5BU3Bg9bpUL1o2JL0ICkO+tEYafracaD8Hpw/SdacN1lVIFK0D3KmvP+Mh7tMtjCyylwE9
ADKgQrcg2YNunenmb+ncT7QBaRRcdaSYXhAoCBezLvOffuDo62oW6pLr77yVZgNpv+EbQomDLqY1
5uyFB3PW2Mjt1TADhoubGEa0mXbPONeaDR5EEzpzYBiH4n9xd2ZLjiNXtv2V+wEXMszD4wVAgnPM
4wssIjMD8zzj63sxW2pFsYPBrnzrayaTqkqVJAG4O9zP2XttVPM0agnqUseie2tpnB4BH3Ls5Rxp
3qi6st2m45F+AI/KXgoCR686qACLXFKaH1Mbdcuy1IVjUscQ7mt6tm6oD/pNp5EjWAsNW7m2qXDY
c2DHpz0Uym2GmPSuHXXFa1Sz24SlXuugos3oWZeTgp4D4YOFNDVXGeqsrS/rTPUhodtFZ9NVK8Nc
aKZQsiZK48PU0jOeCK3ZdEOrrxsYg16aR/USFInq1MZEiBpm4+kgx+DFB45vmHPMeHLD0jIIaeNg
epswq+96Q4r5XBmsRh2XHH4Vh5y28RqDYrWKkhx4fJQdqUZto6ySRMCgKXfyK5t/C394KHuSkAcr
y28GnZwrqAVOEymEiScCrkkCEGfwOkmr6A/+rE2FC8k/O/BaNq70ZA6xfzRxe90KdBZ2tJHxXYes
MsfgEtnNCvZG7D10uCyDupdLgv+AzES4b+F5vBDDQd3QGDtMk6LJTfN54hzAG3MjVSGZKzGoVRH7
9ZiXPLlR1RaylEusPkHaC4vfyom/JSL5H4D//jch/TR0befFI/u3H2/F/7n7f7d/UZAc/8x/Ev0w
E/yDoHcFW5MCO8I4SjiGX02LzIT/R1OApqMhEbHnKPyZf0tIkHaIBhqS37owVf4vCQnqEgkCrCpK
gO90Hajf3yH6/VYO/Vsy+E8BiYwc7K+KItZh8AywwbZGry5865AUygNFK8AUrT1c+wyRwQcjvxy2
bb5LLOWCUvE3KPCr7z0KWj4pfsVQbVq5KXq0Esu526TSHWSTQx48SJyHRM5hV1pbv/kpcWqBTrbC
uDKKjSAuOvW2It6Rf0EkNVOff4libHcpGYgTrUb9aiDVfVDNlWEVnpm88EJlK7VFsILy4f3T873+
zx/52S6KgeovOst/37QT1Y1hdWDCgrDfJtF6FH/F2nsavbI5VI/rNKHc47Iqf+TShzEe+h8SzY/A
nYdrMZ5oRBCLez1YtWOkB+EleufvjsWMgsQceSfJu30rbKrszkgeEsK662wpc2TBZB04eRMsxk3x
Wn1QOHcJVg3XxQoiyz5/JbyUuICl6NKs9aaVv9BcFq5Ft8D764Lj2M02O+VFsDDdyBGwXySL/Eqw
3w2bVtyCwM5wR+drclo0Jv6TRo3XkJdyeo9maITXU6196UUvD2n6QGEtE0m/eUjQTgwilPUn0Fw2
5ArwO5iCNDftnKa/QpliBks6elO6eaVRV2ywmWjRFa7t6lZQHKNZ6ewX2IgWS60Rl75/oKfjJiOB
fbQxbpKJjC+XEi8bt7S+5wt73v215EqYxEsfWf1GrXZDdlDbxyrfJBPhICupXOnhSlJXVMmr7soM
WPc8sV8r/U+9mNyjoLxfZQVH2SX0CVubbsPBh9SG58XOViKd/ffQ7R4axdOS23Dea/tUW0I5UBcp
FdfbZnDYK5aLsXTaR0Hd61SFoaSr9ZV17K8uSVANXYnXTDVSYX+hm2DDWu7f1B/ij04hOg+xEgIT
k5QPGCmE5vBpDBjpdjQIC2ttpIn6j8K/Mt/VMH3JPdwYdqOvBTZtd9HzKLfLypKeBrKWxeDQ+N7U
3NNscSi128lQES4bOgmPXdhHncvOPEt8WAZv+vEV4NReqrncJ/b/BsAqO9bJciHxe6UY2zx3lceZ
/7IW1Kwz0F/raHrspohm1EHXKfg8NtDOlvKS8/laWaSb9MFayRttaS21pbigo0HCGpk073l0QZd9
VM99UjL/e4YdZZ2flodRl7KwNS3EJnfptb8ha3EVXpE0slc2+WE85Jt8L11nF/wU0l910//+thNZ
ZTzWikrYZbfNd5wLDvX1eFe8hneBh5rjAGzsZbrLF/XePBR/+o2s65+vT4YhBC7P7LbSlbjxN/oj
UaxeeJXsST250jbpgYCtlfxkHpT77xctCQHPmXt6ItPuU0BpSHu6Lfl5ldPyeBlfdFKerEO0Gdf6
Jr0fCzsEE/k4baR1tdIX8zJZMQU29bLb8M+W5Pism02+s34oy35XX7dX5TLa5tcR0qaUnfYq9Pct
ifAS5yx3RlvgVoS7DUs5cQipDjjdUFzl/DI5wNCqbBGS6+Db7G/kvcWZ+F3KneEmGl3SHS108UQQ
xE68kBZAWw2HvObdoVjeGI03JstuWmutoz2XO9kLRObcru1vRAgZ1bJsPU1fSc0mOFjD1ieCkt6I
YqeUhD8mxGhc9mMy8TdjRuXPjgtb/9ALh7NI5mU34p7DGt1H8626rQ7W9r7xlMym0ajRNC+cBH8e
zCGUfN0zUIDpehJsf5kJdoTCj69c8wVXaARgvy/iyjHdUvPU2BUkh/JLRjJZu+oCoDJelW266pd1
jEsuP6znpPmRli8t1fn8IxCRs6zQFo0/5P2wFV6Ox/2YdFY39jJ9Q4RmJ9r1L/E93ivr6KPRoNm6
9Y/gfX4ZMC3G7gij8328Fm9QwrFokQX62nOAz9xacWDT8hcdkqVjGPsKlCx/UbYECNjNh0Em7I/o
QG91FayqR6W6IQOd94ji8JCsVbOdthzChif9VrwVb9J1eK88dwvKXksqivt0X6w6p2YSte7P2pFd
fUmy0JV1zd2XBpbHJQEkYD6Jak5ll3hsKlvtWnHxeXv5StvXCxodDr6sGyidg2MuOAAukkNROaJT
7vrluLSuxI/wehu4sV07kcuDsge+PnaMdfpcLayr7lFPGXy25MaKrS6GPS+9NYk0S9qRGy6xXCPh
dHDmKpHLmxsR6NN0JR2CVxLGWusmwMEyPTbMAzT+0AIKCI4kYE35u/jL2la35Uv9wiCo+A96mZjg
ULduVqblqAuGp7aoM1tzgg+sjfkieqA/LAAQ6teUr9p7mqBOeCURuVk8aIbNH+UD9NxBaybditOd
mS6VG/EayoqZ32rE9t2Ka+GmfosP2k31LN1MV+ZOWLBCL5QdKiMHCpLb2rE72/e6E6yKW+HZWGq7
480UnNDxN6/t2uLfjpeVk7v5Mlwme8Mp7RfJIXbwXl+2XriYVtXyZXR+jAtzOe2Sn9BVo5f2LbpO
D/4dUojaQa6jESp1nWwqqLx8mmpLm3nDO8uFhIQO+C1RPOq+IDvDyqUA3gwL6V0iJtAVFwnnORp8
1N1LBKy8+MUKSQ3bC4o/t4y7kXcwJ0iV3ZxNBuwyX/ZbZpv6E1BI8SxaAMe2JlAedoqOlFPlSm19
2dyVe9134UoROpK5glfsmImzlxE2sChD1KA7bSEcgptIeCxeQc7tSAQeOyfL3OFjqBykohMDX95D
oW8UiD4OyqrRWsqcJxsneVUXwUrdKMuY3RIxfE/Sk7JSF+2aXGLTS5s1GtXDvO4O1UHfZI/Cdr4e
bvofZEGM9aoJnboiO8RuJjtkJFeO0NvxDw6SGewum6oeJ+QcOR+gQgI1RadGI9y7kYUJcQvCaCDP
cLzRlFXdbOf2GonbLDoV+h4YOEaKGOPanw7jtJi9UVpgKyQT5y7ZBtt21yT0Lh9l6aU03q3kVRee
jOdgTl4a0VhVre1HYuggOmvug+kDvWlOcNpDepOO7X2Tp+9EwpG05hzD4sXjSjms4v0IW/Adas+o
m+S1QmS0SS8NfwrP/X1/bT31aYmQrapeC7nZGdZSR84iJHLGxfDgKXj9yn6ZL8atfC1eT1cZQG+y
po+Z8D/at+Clve1vYMGBLBxaT9R7GlgVifDukR+JhqKrqlXaEqjzGqSelksorm3UGpA8iuhBrdch
NrDcjdhC1beEBTvtnfmr/Ql9jF1zBF2s33WH9kp90e/Y5HTTsyroa6MN7WaU14TkklTKkDDs6S2K
rnq8rf3aksnYXKq3xc/Y3/b5SgeecWc+iv170vycpLXwnD22z+qNyIjrNbtC8cvmVjcd613uQA+T
v2gPTPEic0Bwl/3jDNExX1Lr5fSNNADwqu8a/bgr2QoHerCnLKpYiFQRvLnlALPMwUcfPpRpT9NJ
tdsn1TX2RMTOkx2xbLPIEvNEGLd1m0nQPLcKWgJpWSpXneBxMqq37J6bxNZ3pBJcVXf+8ijZedRC
p6vRm5GT4uQEzE/E7KLyYqu3IPW5JHqXjWiwUPstQIqcqDWVGuXDnDHCIkd84e3Gpfk7cm5u/B/B
z5B+bs3Hlvn1lL3QFLVDKD0TZct1ry7xEaA4ZZc5BB5Bdyr1YxYIxc5+0doKG0+TqHreaO3WaEip
Pz7T+ONYGrmWd+3NxNgrV2H9pijb1N9l6rulQt9zdW1NCYOznVQ/RHBJywy8MjLP1iHKMIPLNYIR
czUJOc12TN+lEKw4AJ0OxU+uO2HymEF50sefkX/Pa9NgA0Mf+Wp6ZG28oa3fMOuFrdIdtO6Q3KB7
u0UafFU+K8Vr+kyYZvEU3ZGCTbkGNGv7SF+xWDcuTKDXa9akReuUD5FLm62sOGlBCgxHptkqTxbU
dSGc6WgBGoiwK3MgnFWhkzy4k4TuON8GwMjEHm75euKt582L5LqmKzStpveguJHvNEB2fUKkZ2IP
+X13h2NQp6j4BAX0vrqm+VESXkeHkupz6HC4HG+GH8rEMkEXyq7wF6RrFIy1Q2GOo8GPYkEIEHi2
J+PeXDbXqebEHho8n2MCIpa79pUMm4iAeNmzyq2h3tflNqJ9SRwwAVVu0qziVeZW72pmpw9Qe8xt
d5ffpL+Ewhn3jHD6ukSy8xfFe/QR70ba4zaMOP0h3CVP/oEus4BeV3MkimOxPf+snuCZp4EDWY2N
jSyv8GGkeE14fYd2vRRvecwmUW+i83+jyaxIHyUaOPLhewssRmKnrHQzvhGedUd9QCDOGyD5RWnY
6pA9H+JmL+gInjc1x6WmeZRHV2OXsxyE3gl7uAOUb0X4FQgdVOFFqt5IU1oMXbZHQ0gnzLak5+FI
0iw+/n5Z7H/mrTq8YUL/KP43uKo0TmffFMaI9ivS6O2vdTH+yL/qYtY/LBnuFiUwmSrX0Sr/n3Ux
MjAMeDVUv0B2879H/9Q/62IaxS8YWSJBFDKYl99+rH8lXUj/QD6u4zGEFAD5DIv330i6UFW+5KsT
6CkJpM47am6Rn+0nRUPss4JBrEoq+7oIrcAVmvrIDG7rgsCHYxxlyls+mVolcxEtRsLkNFrYlSIr
IDp6EmKxDk02EXRB/4vU40lFBE+/ntY3WQZ6ziZhLlKjcEUquJ3hmgogekcOCFwjT2GWKpkdQmVW
tfo7CxrNmB/NR+WBiHHjLUlqsbqNcamyzTHzgbhd4NwoQJ0cRnz9s+2P/VmQ/NIg8FrpYJvScu+y
iTrAFHYWxo1kigvEWjP5RhMo9DQM2JXMozinHBoMM1Fc8iS6ko0w8PGcmtfkp1dZHedqB7TcqkXF
1Wc/SGQH/wY5snYr6H4r2ZpY9MqSNGONEye80KHrnRGiG+/pUsFPRfS2KIrV3uwNJXhI4G5Wr7Mg
lyXhQrKSJo9qoE7qa2D0vnRNi0nLr8xJLqzUrWRRpkRp+Jom3UhlMeIay600vI4mTZsONIimKl8k
fkhVJYMiKvxI6Mb8pEk/YWXLY5R1koi+9aYzknHyOvTLxU5V5DRakqsuJVslIUxHolwDBeN2Ls05
vDG7ufYBpJvkAOxnQNpsULBf5b6b9VZYV7jl4GRfFzMIyfcoQli/KOs6AUbfZxYvqQB2uV03eS7d
46XDP+fIqVEhS6N9GSzqMmLp73qKi9dC0MblKk76st71aaZlBnXFpBZEXvfwbS2ngX6cxI7f513V
un5H+wwFEeFjQejOYujnHJ07CNu4+wSr6Mm8VdNkfMcIN6fs35skgI/e1FEicJKQSo3cMLoT0ivg
7iZkJwfXPHLKQZlQXurI4pDAqUQb8iHWzNIJpDTa45YEyHOYpFTlLdWgShhwUwzMm4WeVYNxFwu0
3EH0i2oq7rqoFYUfyP0bv3KnShEyHA+E8FVYa9opoL9TaLRwnkqInFW44kf30T1t5o42XYTbJCTl
pBf63OUhlR0Ha+OYPmibcUFkgROMJixWDpYtzmn24akgvWNBmfLHBoa0qlEepCn5EY6oBjNbzC2f
LlgqTcm6yXRJuKvRNHD0M8OMZFW08/WrqFfm3HBS7FRO043UjMEjCG2t3c0KXa6KtDm/ie7VTJya
g1TADaBmocFNIR4G/Fu55rPIXaUfHUq3qomEcW2KoH/XCT1OTJSWmXb1tkE3GL1ZKIHqx27QSuZp
iXh3QuBFMEB3nK4kbb3jbNNB5XC/DMipmG2yiszxOFSQdejsKFDv6LFxl/KwK5zOlpYcgkYMyh2i
rC5/CeUO5RIdTDn5lYpJab50olaWlDxwFE6veU0CgmLXhFKIW81HuL+sy34cDvxbDVXMkSGJKQuW
q1HYyFs7mLACKww67ySNSKuQVeTWRYiA/d4giFem8EGKxQ1keDV8p1lomFscBYq1Hw3SQRaxWmfq
tojNtqD6UlvHFqQghClGkw6Z5Hbss1B4HxsI6+ijtHjaVkYWhiuok+B2yQ2LMk+QYuV3bCO6xWEt
N1DcvQYagP6AikurUddxfD/gTQyHV2Xoo2EvKVNNsSONmlrZNpA4G0dXOzz8bZ7q9SGMgkBmyA7d
lJJjj4lOs+upqWnJoY4WugP5bmFy6JGWTwezTIyBg4bcIQ5AfSKJI24vSc3fplAZ6l2FoK2gFyDm
fRc5JEqE2p4VKxZX5F2mHIMM8jN7x5dMCNO0F0Gv7tqgB/k4jnKk36nZkLAe+0I/deRWF7POzn1o
CMazYTEUIeTekWiQRi1H07KTQm2na3Wow/Lg97o43wzEIQ2U37RBHx5lZqPldmWWVK6ST2pOd5O0
2yXI5sGkambMlpPO1jGLVW18ZVyQXhH2N5VSdaCeTRV+/pJQpChDzRTWifUhKixSuyjPUuRKaYID
gO2myuCA9wD9IUG+M0/ioUIRTznLnEzzl3KU8o8cOkeJbgVIWG+uDTG6r0NND67J5WmDA3Gpg7QJ
fYy7O0XU6fMqDXKro59nFDdNIpbVE8uixnmBOJdqEQnk03hFmUvqBz10JCe8YSdtvGmsTp32FW7S
j6DOE/8D9V7e7kt9mJotPrhYvJuCmjaxHZJhkjmhZZTY4FKjKySPvIpOXMw9PKxrfebliBbCUkEp
6mMlNY5RFuyZZ1N+iTLxg5Z9+p5itVPLhTBIUn4dt7JcLaoeb4OTgAQW4YBX4IWJjioN2BGF0fZL
4iwiyy2VWQSprjaBXr5nUZM3V36KMIdipzDU0Tb0W32+nyMLx2STamF2bSHMCXdio4sTLxIgusZT
MSlTuh0I9O1WiEM6ePxy3CvbzpcT4ZlUiC6NnaGsQuv52DpPViIbAADykdgqrZtYQ9U+9XFqNAu1
7nP8k2GQ0enG+0xM46qvZSFz8Tgoxa3C8Co24pTn5FOLYmOAaLXGgPOXHmbiHUxeGU1KZx3THGeQ
TpguRGXa+3ODCM1m59djLyQkmvwgpPVJVKF/w29C4XKo+/nVgISuvjR01rXXdIhmaasiZguXYxIY
GakPHfv/+6L022GLp8wU70M5AeGDSLgULIc1IU1fsMx0dOQANMsbOghy/wM9cGntkTIIPNmsh89F
FHtXHF1PUn6lFJIc4FELKl16aZAn1i9pD7t76qndIFIG5K4j4LPliQiAZommSijVpRKP3XzdFAV6
dTduRCndEUok6iTQk9nVR4vEmOR5G8maUj3mJIy1N2OLoxG7QNcH1LnUKkNdy4vBJ3gd76JotfgF
kB9qGIRF2RdtZnWWv89oUnJ/WVSyzE6EENEx7d7ZjIUKrv7EUnvOZX5S+yk5BDoSLUyyRKkufXIB
pmSZHXOqYDFLOoTqdSNnkK4XJLwLVusWLdzH0GlRJoiak8YtSj2XWzhErFAdPWppK+Zlrn2QyjIW
rSsU8Szd/P2j0P9nCgGd7vk3B6G39G1qTg5Cxz/y74OQbBylAaKqmRY4x38dhCzrH8cEQPiAnGt0
4xje96+DEDGBnJwk+HNYlEBKHPv6/zwIif8wNU0m7Y/IAgkCp6H9LYXAsaf93xr1sCVPgEVZzsJv
KVrjWbRlZwBtqpQ9Wpa2/nQrvmim/xWj8s/WGx9/bMl9avQ1UO3nvAhbjwSzo8nbrhVxI1n3tPWX
lp9d4Ix9eZjjW05UDoUYYsCI+tabI81Dh7EMU+sCd/DL3iEffSJkID0gV4eha8k4YIclLRq2WN21
Xo7b2TiIvCC/v0/nHsOp5ADiPjq2qvV07pGfVYsQjOGU14vvP/7LfitXcbxxnx6DFVYKu0k+3q9i
9tRETIt7ixekUnCu/68h/8VzPvf7T1qslp5y9M6K1jueHwTKc4Ai+ZJLLMFzv/+knzqFqm+Ybcko
7eNx2YBAsykgBMvIogEG8UhYfX8Z8rmRdNpEnQ1VLq268ZA+r2MK3rWb/8xfkkW0GG3VhSPvdDv/
R0dxTrdBopo01EN7sDEDXXhU5+7kUZTy6VFlpU8gd900XhWqT7HQvCDvtg2C1r6/wjN38hQpHVqg
ESVemB4H1JpeYnBV6aQENKP03CXdhUlz7ktOZj11gHQqirbxyP/B2BAQgSfagfxIiOYfXsbJjAdo
FQx93zVeH4qLiRD3Rg9WQy4uCNC99CC+lAFhGz1e3acnAW9GYW/OrSpbAbklNqlghYQbbA75ZvQQ
CLr5SMJYvZKaCk5ENaduL4mRq0vDvGlQj4LQlwLtGS2e+RJIXecMcyJCw8nETUyexOgkUWm8TcNk
3VktgExh1OMHsSkoO0QUijU29KNkwfFRWsENNEVbwt5I8duA7ogaM2hw6KTyusMoTTxfNi9MbWzX
SUe3bhRmmt9irt1EYd1fBYoVbhAUUyVPNZMOrwmP1o5L2bgXNKHYKcgS981I+AcVXr15bCt/vq4y
NX/8s1F3HOyfbqXYJ1Nt9Uwr3MdU0H+N7S9FvUl17cLyeW7AnaxvRarlYdgwaWr/XdAyL/cPoVg6
SPGd7y/gzLogn6xvDeadWvEZb6Vl3upRvu/i+MI4O/fbT9a2qtHkfB7HxpM1xLUm5uvhIS6wRzUX
1CjnfvvJmtYpE3J2OW28Dp21Q3EImsCUXZDyfKk6YZKcLFdzSQJXlueIKBT9pxWFv8J83hd19CsR
jDc2uA++1HiqVT58/xyOA+aL7coxHfnzQGp0hOwgjhpv7hSHg7ljSSsspe73n37mUfwWEH0apuGM
EaULmfGmFCyMIzUZUYdBCEojXKJtn3kY0snCNRJ2hRstZmmElEe0CD5AYVLSC49aOj7Tr+7P8co+
XYEsQIwhOITHgfF3UeQ6CHiDZnpn0N1HH40D0RInnN5VtJX6WvEoDRm3KiWKC2/Qcw/o+M8//YBk
0msYN0XjhZm2xw99TF/DG2X92T5DOt7WTx8fUSnTMFk1Xqb5y2Yunoj1/CGG4v77AXDu6ZxM87gB
gGWkU+MFerHoEdF0ZnphBTk+4K+ezMk0B/o3zy3cI9RCiDeASM+2plqO3DQuaPcL6+C5338y1bNm
rCXaGSio+goQyK6OL9yYczPjZJr7mZh0VJgbBC3ytk1esnH0gliwKSB/f+fP3J5TSDrZ0MCvlazx
YAvssHGtiz64HWfhFfHvTg2NCxPkzA0ST3YmuijNWkhvH3kWzhlSke7DYvh7VNv/OuyIJ3NbCgTe
1pAsvKTR9+IMjhWKj13QqPj+Hp15CMfQ+M+DPwVKEKsT96gKqp1BFqJfhzGW4ulqqJO777/jzPwV
T+YvmZ9pF1IJ8fzinXghbFYvnBwuDM9zF3A6e5USn5zIywJIKrlXsheF6AzYJ1lJc4Eje+4Bn8zg
sqd+1XRMMzY0ukiPTJou3P1zd+ZkAoNwkalT83KQo4TG35ZnbXcE6n5/38/97pOZq6piqpg6t6ae
Uo5obe7pjf7z+8+Wjz/xi7VHPJm9QdLVlirx01uSzkNb1CZkIjhkFm2o1Q4ZOuENWYrpu08m1yqp
M3FFIXZwBdCXK6p0/Z0pSeLbZPYIkeKmd4l90onF1AMXq0zmBb7Ub2c1kHe4gOYNkfDNhUXz6wGj
WSev+ykKk1bXWO6bXFqwBVtQcn/r6Yxgz2n/aGnTrJMloaM+KfvT3Hr59CTob6E0U0S07Kw1Lwyc
cxdxsiwk8ijPBvIQT/BJq60PelC7dGSpwU4XbtPXQ1OzThaGfBxMNcYNh30qMp/ztpA2rQ6MERtm
8PH9GPp6fGqnJNKxk0XJz/iKFgAcsE2SX94Ua8jc7z/+3D06fu2n93pOu0yVkqT1BmPbSxOpnQ0d
EUSGcbL8/hvOXcDJwtDoQy1BwWo9Qz76ajXy/voLH33ux5+sDHU8FUk4U+TShcqusgMtO2T7TA50
P9//+HMP+HR16KQhkIOAIdRINPV9QhNbWwqjC3f/65evZp2sDyZN7qHH0ehV9bsEbG5qXxR0oan/
PBj3f3QFp6EMTapmTV8i3W5G0dW7ZkGK3vWsXsp+OE7W/77CaccS6ufxMwtRjzc7a3EMD9OTnyXS
yqeX9SgSjLwqW1RdrejTv6DvfOFFc+ahmyezOkaN0ZuFz047CN/1IJht3ddANgfYdCrp0hvzzJMx
j9/+aV5IXahMOAIbL68l1FuAQnWASZYbawhxxwuXcmZqnMZi+VYAwES22FfI9WRDM3u16uGf2Omz
oXTn7tPxSz9dQZlHaVaRf+NFxWOvPvaNvxq71zmoL0yNc59/Mq+JuSKZKuXzQSxglFZzT66PnbZo
XUnD6vvBe+4pnEzwinOTCiKGp9CSyxgDCIQDJF4380cuBxeu49xDOJniehqQ1CvyHRThMS9F3Xto
iN73v//M8vHb6PbpGSjzIJAozmfHxVUIQBmWomOJz99/+JmbY5y8o8Mje021WJsaQ1yXDe1I6dHE
0h9pyNaVhz/7kpP5nca9pA8WBWzNKD0lLz0zm9/rscb93udveNT/bA9PAtxfhyuUyzEpUrnxpgFO
AIZc+m+ubBh/tM3TjJP5jHxinBtkFzwJbadaw7qQ/QuD9MxDPjLMP080yqHhVLRUW1rBpwWLllOr
F2Wmut8/gTOlBfATf/18oSfkDHUCZ+OkjZ/7Pq3cOK0NNwV0dUfkvavVM6IGQtgtQsvjZgOLDGC4
6F9C8p+7wJOZjtgBCl7IvRuHfJvF+keSC3eV0d1+f4FnJqBxMskBB5dCHbMFUY3C3MgotdzOH+QL
t+/cLDmZ3nj3BchF0IbDrLhCCLHK43wNCO3IBbrPg0vRnOfu0cmbPJ5zpD1aqKyFHCgWMlpDQG0i
VN5QkfT9/Y06zrkv3rWnWQ/t3KLxazrFyxXqbwR9ycKH31RYPgZHitNn6lrff9GZJ6KfTHoFrlyd
NqrsqZB1bWwHR1qivPz+w89dxclEz2stAk8xVh7tSYwQRf0w5RPx2eMqn5LreRj3ZVj82RHjN97/
0/orDZ2Mf9msPLLI/YVOeWCRZoa6agehhd/bCxcG2e9+3leP5mQNSAglnuVkxhbb4uCFPpdgkxLr
PlxYhRUgewCMq9ldFuC0VEu8H7mMFQBkYb9Fjms+p6aWvAA8MT9gpGYoK1v5GuiYeJVVU7aYRLHd
ME04n8IicJFutHan9q+9qlTrGF3sxxTXeE8iJIwLYa7HR2A9it2TkrQkcFN/DGQNYflgzY9lJYee
OKFvvTAoz8wv/TiGPt1iX4bGW7Vh7Y1aNNgVTDxXRVODJQ/fx5HQCFvmUrLfmUmmnyxEYMjhT9Ud
Qwd2qKS8++gjtUG8MDC/rqhr+sk6xKlHqYK869axNAr3Rq0es6yVuKadkw2LIJbkV3jFau5IySAd
TKGbLtUgfhehvxo+J4uUxfhRzUjMPSF4j2XZ9k1tYyiyHYjqJqRwIAc4a3iEWTO4I3oflFXOgIZZ
DXBAYqZuNNRuanNhNJ+boSdrmZVl1TiSl742hKGYILfF9dY02vgo3EukcKEIhXpvlselJ4nZKC++
Xxik4+d/cRe0kw1NmpSD1oRquzY5VGx1ZFgdJhlJwncSGRhApjxzQfTgt5FjepvKkGGZETBgXSoV
nxkBpIf8ZSznTcIaXofTum6fWwUKgDVxi2VCjq/kFlju7KOn1C7c5TMTRztZBzm0VFkfTSk9D7kc
OPOVsBUR30awjvV+peZaPSA21qQL33eckF/d3ZMdkI9WQ+81CStU2NYe6CH5aUDW9P79wzt3NScL
oF8Pvq6Xs0yRzlAoMwrZPhba8mqAl+lUCG1EvB+tfGGonPu24zV+WnSI902aKRZlLwbet+8UITyg
qy13maRrOyM3gBoQUDv+UauN/Nm/fptQ9lYZwej34KOrb0BtQBXPmacWLotdeiln+9zzOVl+LNjj
4L1mBAIBOHfq/m5VTvofPvyTBUazgMJnQPS9kY3kSjSyFzMCSPf9s//dBPpqaJ0sGHXagnoTY4Vs
d8tYhQgQ8GILgK/jip2KKogYqyl13FWVHnmjIuebEFwy28mBYHs/9xdyCWWbwj0ugO9/0pkBchqN
qgRZ0Y+CVa9zWUy9SqvSW1FJi1tVmQY8eTrGvEKu7/7sy06WDQ05vGK1geINCb5EA25fQcI9xxek
h4exuFAsOHdJx3/+acw3mV+nSqjLnh8e0ztRzzvirCPKb+MXJezeB/BoF6bX1+AGSVNP1opusEJz
AhK9RvqjbxLEdYtCEfKNjDdllyV58myF2IbhLZXWk5qq/hWQVpG3Vz4vqlJX7qn3pAbQQ9C/2xEZ
9QKPCS4GNYNcGOu5eKkA+zVnh196su7MQypP8RwBedCqdQH9FwjvykJvPwXCMh61hRWlT0Y92xnS
oT7BINfVz1b18P2TPzfyf7ucPj2UtmlLecqjfj34HVgJv5FbN801ZMSSUMPA4uy//Q/OzmO5baVb
o0+EKoRGmpIEo6hoSZYmKFvWARoZjdxPfxfP6Py6llXlmQcqk0TosPvba4VKiF9B4rAtxwsyP3nj
YBVRFtbWhq67cW9aU1iQ0um6+auF0idjifgwYvkFDEoDBOVuiq/kRBJbfaUv/fSCfximUqEap8xa
0jA683Yd4NNf8TypJw9B0OaCct/jumrWEooh1H22oodidujHr7HS0WGUVERyETX8+fp/9js/DGva
VyjDNL+TU4mNVNmmSZYvRpDLA/SbMU18GNOCYViUhvu4yzpjWDcGIPuWG7QZQ+2s/+rbf4yAFqNr
kqJPh12euD8cf/G/d3L6y8LNxwAoT1tSeEiWdqPlmptsQko1m7T9rYwi/qUB5j+aoQ6tL67WZ2u3
j0nQqQOgmyIi2pmmY2zj3F68yA4zIOlzmaiLoSkMzu4gpgfUZ9UYpby4b64S+qtK/ScJQvdjYBRp
Al06VTPtQIK/JHZzPxA3ZyiiDHrwxmKHcuIGn+DBbwDY10CJRpqDgevZfvIPLyDWIyOqzZhmPSeS
NM+tPJ+9VQ6002UxQbN8m381X17eld88W86HQUvS6JE3WnGxXLTo60ZIwBhGm8RvGdXCGyPsaOll
0WT9Qu7hcDKAvQYk7eJUe9MUQ2SNnfpiVvnkMbc/zF1NndRG3SzDbgZOvvfLhK5+YWRAIbKviqCf
bCfsDxNXa9gC6xqSz9KhpS+sZX0w9OKuzdE0dj5YTfqhEubn1pi/eBo/+1Efpi+H1GrVyKna4b9J
VonT55vKgE0y2cVXVTnnk83Kx2RvEYi0zEx33NFPWwF+Uk2Lvq4WtIX3cbIf2SSdSExtdDhsKl/v
phB2alq1pCVbY/zOnPirlw5d1GUjLzhYkQMhLbO1WaKAW7Gxa7fzJLt9zG/Y+C7empLKaBQbXrnr
YxulWNi0TwAN44cp1e6NA64zgSPJLuLvBteP+vW5jDuHPHeBdc6Gw8VPyb5Sr3+ylvmXXvefaTPX
HHM7yh93JuzTY1UO/gExFFjXtuzO9KJndwIdxxfL908miQsG8L8Lp7AqlY6zpNxJ09tYzZuknPXn
AfzyPP3mPf6Y6dUCqaLrqWlnCLmKYRU4/qU1mUYq+8fffcKHkYIhzZiIRgHzif0x6r2AbsWlK7fY
FuebximSvxwGLtfuPzckKW2zDiEkH1JmVPAWyTjc+YM2n5DgFI9//i2f3PSPUU4it1PQustwgHWr
OOa/JKWWgUhWSJ9vBc6BkNAXN+azIecy8P7n5zidWSWM6Q5pvOzaqx8cTaFIpBtvvNinQ3PjGvnf
TeL2h6eLWpfbunMzHooibb6Nru2uF9Qx+z9fs3/zlb97xD4sQ9CSlRnk1uHQ0nwXBQV8rXEwXhYc
7FtrEcbWa6Gr5KglT84srLN7YVHXNU86/p3p4FqiuBuRGEajM/cbJMh0oklqOFXsZXv00tYXl+GT
K/7v4cV/rvhE01hYDx031zIQlc6dMK/7RuV36aLndVE7dTRryimAXJevSo+fvH7/rkX+85lxaRdx
zV7iYOIgyebg0bQLGrkFHc158cWT9MlD+zH3irHCXeDtk0zNLNQp3zmzXdUpwSmbxl34J3++zZ/9
kstV/c8vaVxOCpYsUTspe9ZNnvEPPIe7wrf+6bvk9c+f8dkd+jAN+xl9e720TJwoDjBPH7rPuxcP
fTTTQ3wCXU8wtTP8u2ks1Rcj77+rv988vf9iCP/zu7KhM+lx9vShn9I5arquP5ddWD4A3Icn7bfu
CFuUWa1sRh/gwRBsK4jZr26+VFddwwQeZ1a8UYlZ0SCZeveFpDfPzMEkJxPsolzNxbGECr7SHpD/
SKICeJplOj8tcWg/NRdp7ar33fqmMmp9O2sfVktWxjvKFfl56ROER6AHYs5lYWH1DthgD60ZWP3B
PWdFHG7/fOk/q+9+DFkOmZ+mCMCrXVn2RiTnwtovOPXAQHvObcc8v52HREUIqUDR0TW6cgNT78em
8CNlAuVzpsrd5UWR05oc2M+2zb/CyfN3f/5+n6yXrA+zTNbUF7kHI7On/fnIqfW5l4rpZvHnL4aH
zyoKH/PDtYEfRYwjOMYxrt7ipO15Dm3EsMrQrrmia9J4db0pixqrNHeTHOx34eTy7E26f6D4Smyh
d9xgF1YjMAyDNfmMOoaqd2OaL4PF9u/Pl+KzN9H53zcxNYuaw8KR8Xai7TbLbP+cOKJ/bcSlTGXn
X1V/P/ucDzPU6FV1kmZc8jFM9v4EhiGwHL0exg6G4fhVT5N1+e9+8wJ+jN1eaCVO0vr9YWJXs+Ba
PV34JN5msBMwSqoTxd5TUp3iMVMbQtLVxnXqBsB3BRxpxB/1xf3/ZA32MaHbS2KNaQ/E2wECcV8k
OjuF9F98sXr5ZJD+mM9NAws9S0ms1ZfhvNW0qd2mHcU/r41Rjs6t/+jMXfX85yfksw/78LIIjuLD
kaO0Q8EU+gyOPN9otxVrWY/mRsRSRSGFxy/ezE9OJMwP6zKzlin4EksfstwQpybEzovBrju6Mrn0
LuGG7OMUvhga63VqJdkXt+v3AwKanP99CwRakckwc0BOHOXtM2VPG5LowzZ1RPDFlPf7j3DNDy+a
20NEGWi8PsSUcDbLXOnn2NE4TV2YIV9cvc9WT+aHt6zKfAcln3AOQW0UQAkBteOZsyV8v2wAKuSZ
kwFOw3We8hK+EJ+dmI9B2JqPDAEB3tp03AdtziF40AuAxqqB77MyzG6JCA7T4W8kANjYvS7f/vxw
fRb2MD8sJ6ep70ykgu4hJwzuYxDQ/Zst8OqslVEFF5/ssgmDOnicva6B8uF2wW3l1uGxjFlff3Fv
/t0a/W7Y+LDqDJmkXSEGcaBfPp7Wg80xHOdtOeyjstTJLzYlMt94UAPAGk9JtncgNkRlKWiZbBtT
bbQaZbieYTW911jpnnTptcNqaOcsWGX4jBH8hHZxRnpiv0xGEFznsSwe/J5Rh17uYpdKB8YcuqLy
R4CbttvUxoA5ah7yn3lflHfDGIgrneb+F43MFyrWbwZK8THwXI1+WmBJIb/R13JPIsFvwYQYKOGX
AUZ7uLiwEoRtPE+DFnvOZZ179yKN00lg3dEuUR8dv1dXiFaDQzG1aCERA83xKncyuRuEWb/Yi53f
xRovD9AnHGNWSz+K4Wla/8Qke3mY/HT+q1mMw/7/fX9j47L06SbN13PmN9+BsyqhHD0g9U5PVGDm
r05MP7tsl0HyPwu8Gf5HOyHpOziONm5DqPovbdjF3xl0wfb91TshPkagOysB8TTQZa7GrrbXIosK
Og2ivpIz7trUWAdLmW05YdqTQzgGDTa69qt5+rMf+GEArgxXel41Em700UdVGr/VIjy9GjJyoX/+
fb9fCojww0iYtE3t1aFRUak16Qxu2jsPOrwSoUbzkj7/3Yd8eKMLyFJzbsT/xsjVuSeZglcFkyxd
dmF4dss5V3/3cz4GjmMx0ZGLkXSX9vNRGvaWle+jkfoH0Vc3f/4xl4v//4cn8TGcG7uhFYfIwnem
nE08wvD1zWzW2z//75/cj4+p3DoDZiZTNh8Da+2ds3QLrj43e3FJDd27CQanP3+O5fwb4fvNDwnt
/319grm/WHiB64NKydFlOmJ4TkgeR/6k4kc3KHNoakqYEQK44R7zN+xNmUj1Vme1flDgV/ahP+ry
0vXvWKtLxW6XoyNCSNakgCxpJ1BXxZQa9mbIFx+WvjaKc+GEptjSGMFyDz7XrOCrck5HA2MPyt9G
qxmDrYP/WDkNdWl++63bVeZ74yvrMMZZ2qyNugbwknYCfGqjx/m1nmv7wa6r/AmshReQR4VutXI7
PR1ENcwRGyyiKgAv7uNSQLhmPMeD3AbrrMnTfyTIqqhHHUTExE+Mm4EjMhb8IM36zdA57SuU/jKP
zNo0TFJOFtUc1wTW2fSLWFV6oIfaCsbHplHx2fAz51sXuPpqGaS6aXJzvPiOkLuvpXYMPLutGk+N
77WH0lbpmS8x3CYNvHfy46Z9aPPLn9aU+7+3Hli4NS7U+Z/FZWxZzXnbQNNEirzPCvqez1USx2cL
yte7Xkb2KGbaD2eIPf3NbNXOc+eLZJ+0XdqsiiFUVoT6UL4ZZWadKmq430OVNM/+UtV3Tu9cxH4N
kuRBze6VC+gI3lpnvdqjPUWucMQuLpPgWuStozaz43RXseNndzGhwH/gTFCALIKjSOoEj2xjYORi
T32bLn3/2LsYk81FPMWxk+BUcmFrJX6evzU2rUPSCZd7u5+cKx+XK/N34k8HC7RfNLPzea0Z7qDX
qyb+Ni0ogNc2WLOHsCiD27CVEI01qA4uMGffR9VN4tAmoVPwVya8r2TOu3OxLPWBVZRzE7sO/Jwc
9k2Uulbm0iduGdmGLV2JId1oii2wQ3GMwfhHsaATArirqTcuzEPevjR7xpF5QZvbhBlWgiUk9oA8
7J44e+1/pEsXZ8dSNk4AbnlYgBheoGArnTo+1lvEmtg8KDZspj4MsG8kwr1yKEJfiH5m/OhNdTNu
Y0vG5wsh8a508AGuPHdB8WssfTdsbDF7gHOrxUnXQtqejOqiVMfesrx5hXO1P1MxDeg9tEsTCQYq
9A3PU/AUdIHmS1PPcLGFL80+wWOPFCub45PsYvni56B4dTvFamXPhVqrfITgq+YwvEIXEz+AvfMu
0dXkBFJwPIFryw92VsGZmkTfi7VRqmDYD2mMnZTGo+La91i6ZfHQ/HBHTfKGtaGxlUibLnfEWX7Z
XmM8UdZq6LX2LqcLs9qk0KF/qZ4YxyqbndxZ523pPE6e7H6UHGskG8tIGnzPSfZGiCg+8djJDBMv
W5C8F/4ZqVJ5rXRTQNj28aTlS/BGilf8aKQc3FVSar1Tnm/vXWsejfWYd8FNyQbgW29J/SQkUAyf
hd53KH3+d5YtsGXRXqabbiIWuqpmqwip3GZVuioUotuVxGC7Gf1Q7A0tLcDWnhAhXPkq/clOpd2i
Xm63fZlY06bILfMCEbf1sz2lw/sQovbauGMOE7ejDQ1sN/bFrpl1VPmy/s7OHGlZtZjlsdRi/Fn7
7fLs8oo8SzM2kGY1w9lIRfgMc2V+D2g62apxAGevl8S69oPAJ/W4aMoYQ5O8D4ndg5ggI/4K/z4g
StvnIvLnOHysfNQOSpoXAllfnIyiDp71KMubqfbcB1mMiAn9ZggfgjF0wSDWdv9aYfTa9uk8kc2o
zAuIxVyoRGbQiTVuLsVfxUg3EzeUp9rMreJATw6N+radIHD3zWU+hSWFWJr59IW03WBloAsv39V5
0Dy6ZbcQ10oYRnNVPGaz9NUGTJd8igM9BShi4mo/GYs+mZOTtmvbDrW7BtGMsK9ISR2sTGPojBUC
xm7epiKo/NXUUnFcFbPZgXBEsZpRWCjr5y5OxmRfDHDWNmTavUcVzvZep379HrhhH7lcq2zVMelW
K3+pu1svR6Rms0x/C2N/iNdBxVjQFOn00tVh+JZqa5Erw4rnxxQYyblDI/hL1659b8uhOofFxGDQ
WYOiFh5k6jpuSnllTx7+NKt1Jn9jBZA2N8oNxx9lMRMwjJ2Gr891GipghjN3tedW1iuRl97Z9ka9
lXWKZGTpqp/+kHsQOSuTqGSfLKSme2bkTVwvya6y+Zar0lLNfRsPKgoqo38oPQW6mcuEBdMLZ43P
tnZuc+BsW+YIcVNhmT8UTUeCNmcLBUZvXBqaPd3yjsSU+QP2g9hT5643WufBDXOzvg6ClrxoUlq3
FaXQdYcu9JCjQUL9l8orz8rMg0ZsG3lVXmwDTgpPszDsm6wa82s1mrhgehCxYPLacj3Uk/G9aDlP
t6YlkGxXOK6zbOLEa+KKqC7LDNdvTtgLnntg11s51OWGEyoEDR5GVi2QZQPGVZvYc3GghDazilc2
j6GHPXvbeTbUeGCj7C4pRtU3cSp4xD0Vg6JsTVTDzTj2MRC8nBHRg171YlnMlCsnyPWrLQNwpG46
k6TmLBFEbBGqeD2HcXbTSOpbhdY1stGmTNaN1Tjfq6CprusYHPCK1cqycVvfFWDDQ6+FJmmk9yV7
tBtulvzh9MnFXFL03bUzmjKAz1mFBzZrwffSDRnD6yLoroMa9uVqiCGIrYtYefeyD5PI1Ja+61Kb
xa7TSBZIttsqBCsifkyCpfo2kXPjcNcN5Dsk2upRNVYVWYuheN2a7n5sJ3mbGcF0XLxiLjc45pab
gTPAJ7WghTaSzjjNgFGjsYn9H13I8L+C9GXtWt7ALZDjAa4u188uAgm6jyZiFVOwCRYr2c4tDApm
gAsTGYByk7JyA/LcX8qquMfR+EEmKsLnIZ/Eg6qD7iG0q3jlwwP+XjVuvjU7u9l5c5dHQa5+WMHg
vk6LbQSrFOs0JjF+JJcyNe89aLjXySJaaLoJslEknc6qw8CIwakQQ73JxsVd8fnhjXYt41Z5dpvs
VN2580qKGSih63FnDsLr7RueHfQSWe0M+qr28/FRengGv+HYZAcoYlP7EQfm2UvtJ85r3NreN4Oa
lb1KzT4RK2ZXgRXUNSk7uAsP8wZSj+Vz+DHMB2yyUALGcC7pCJqwotW+MJoHf/blLh1U+VbSQwNp
qo4xizKbEvYsq3S+hPkthvFxGY2HITHhnbKPqsWj0cAu3o/ChL++LMThpGyHqHP7IQqsWDxcQK6b
Mh2HcdWEk3nOgxAtRxASTAtVA4NG646V0byQB8DAnD6PLJe3sT0aZ6U5mPHZpAGKzrOoC9o56n3b
2ZsoTJ2V9Bz3n8FP/JXFt9rLkmR2MlbuIZv7GdB1aP3IZOAjFa7K+3qR06NiBN75XWefHafF9ziY
Iv9eOLK6GX3ZPsWq0c+A3UA6J1Z+dH0lD0Wd4+HNKusI1NMi4MbcchRzO/5oW6e4SzL/qR3C9Jkh
sjzIzDA49WNSqt26eh3mWl9X7bRsmbbjb22fmEezl/Vp6jzQmdrM7nwZYFXsO3Tf8TDaB6Hs5NFm
F/FoMdExXiwOF1QV23QeSBIuroWBx7WTQ8IFipahTauNR1+0XMFvXO4SITOavstao3xhqF0Zfaqd
Tcgw/r4MjAg4zev3aciWiyxlcOvIGSxrIzx3Og1mkUd5izgDRL9qhnUdkzxcp4HqqbU1MZsNJd2o
7sPmDmttgF/BNdqjMqt0b5hmSuWICZG0WyXlEey2fVyQvV+3ra732Ty6gkzUDFZSBcRHIKLO38Yw
yG66RsankuwlxP3ECu7reeIlcMdmA5ZDP+rUzb8b6Wx+KxorJHbS9NXaBWp4j4C9P8aQ+69qQ7VH
DMhjxBTVwyftxDEwJrrpyiy2d5ep4RBOqr/zsAJHTKXZr6RTzHHpZGCusnWEep4yR0xWap4XZCNZ
5pdnS7jGbmniOSou3OAVo0N/hS4C+Ha6hM21OxfFVsZCQzcYFL3kPelePGPNDW7yDOwmSIUToMUJ
PHvdGGeooem91zvi5GC9vcLZ6p7cIrVvACYVm5AxtFYXuw9wgAfpSgR4PhjhGdd6NYErH81dBkYe
Ryw7nUPpp817OgkLMdaS/TLKJn9mxm4S+nRDkAmWcPb2xBZkspPgGGTJ/HQRUO+n0E5PWTll9/OA
/5WOnDwjHdflU742qx47h+Q49AyBAXkK5O+XSRrB3iDdyVpZLhA6Og+vipdVjYlxYzSsFUb68NWZ
De+c+GCE4VXjEYznS512apE4eJ25UMSK5TfMaO12cJXzpDyj2LH9R49AK80e/2z7Y4HJwlo2bcic
84BKzFslLX2ak5wbJtfxqs2N8GebGM4eW7g2jmFqzmrXmVn6K/Whym7cXCRHv5jzqwyw3iGYB/kW
+tL4GSbZElW0I60FdebxyPqqgk1VhOZ5anL7UFkq3PuXxA9QgPghsNP6sWVhx8zit/WxXxqSc0Y3
Rk6nsw3zl9wLnpZXRnrr12w0zq8sY4+tx1ysbWElPpTAOsabuyzfRD5VNzH282wVK2HNa3oJrXXV
G35EVSHHhG6rsw2/+MjDEMB1DxRQeDpQAptEGs9Uf5jpCI2oWOirAFUwjDstatpiinB+bC0jv22D
UW1k7rXntDVo6e3LcEsI1ToO7CxPfuLxLnYifPXtuUdw65UyXHlt2lgY0S7Vt66zsEHXTPQIhRpL
bR3pTNdqstOLW6ypr8ZckyAvk5J3SFnohKs5jVJW2/cpqaZt45XJbdxV+lSwbjyrIZiuWhC2h0mE
8jtygQUpokPI0LGztQvoaKfS1FoXBor3MKW3KG3jZVt3jd7ZFNZ3Ds0AsKmnhUezAlN5ULlCbdVb
SQ4l3LS7dBf4YYHVy4APbEIzP4xtkr6X3sQelEazY5LhSMosOd+XIVZnsLNjlMRLSDPvFOy9XM7n
xZ+EST9vLndVO4anoUtxtlWef3HAqPQEkYMdrxejRqxj99YYJBx126Ebhk1ecV0RPrlL+tg6toZD
4j6f5Tl2XPvGdTP1yy3dsTxjaLZvwsXr6b1zlPeUD2X/IizL/jmprEN5HlYnRm9iVNgUGgDSWBeK
LUywi2iFIfWtXOCu4+NtsxMEbxdgggRSLJg1Z6ezXwrvgjhIqNT6twGQerV1CWa/j0uHj2CQ1SGc
qfqwSoThsQKTGWCrZs0K3jys9jSw643MyvGe3UeAXSFP5iin/rplTzkd3Vj7R7rBjCgul/Ao/HJ6
abSR3LHa6bc6C41NPxXirHuVfqfCji9SWaGKZOzmzLEpZzVuTF9eV8l3lff4QIXjimsRwvnmwFcJ
mMBJ/Swc5EhOXwznBMTyt3Sm6A0w3bWjSurm1pq8Cn2cUvZ1ZU1Mmr5tXI2p3+48zxwOPauuiTJN
2N/QJaBvKFdbG1iN86MkYBiul6AMrxaT95jBV4BSrgO6VBvDJwNbo4U3dDJEkjgCgQkoug24/AwM
V1nWdbOazX6kFQuJw3rydfWzbJz6mTHQvJmooB26oQpuXVYQL5ml+rUKO30XhKMViSz2H3oljQl/
Z+CsWRp4j2GdoalISi8/1W0+cewsSTb1tVtRZVTOdVs2aK4QOdwxw2AHRaXNNy2S5ZnjF2vYaLZz
69ysswwDX4IzLO+t3eSUSKONuToVyizv5IDZKZAWucygUnitK2vtMkgiDVwYRHRh3RtlWdznbi1/
JRXUfHwJ+g2ONHtid9buw5Sh+cTfu0RoAKxV2i76jdVkuhrncIpCYriRoNy6kaaBfcqrAzJsHR3y
PMPHMS2oeguMBxPdoFHV2mh3VAeTHJOJvs6DKnkyGAfx5Q11tpPOPG4NpYYbosozhtVaRyqba3x1
bcO6K6ce7KVjEBmm1fMGt4PcgcknzZWXxbUyvIRBPsjvZ1iJWDQ8kT31wYwBOO2th3ro+Usj9hbW
ZIH8JstyuiYF1lGbGmHSVoL9M+EZSkFVoqN0zstgn9UU51ZlWuTfwsQY3mxOB67wNDUpigqe2PMS
5jiNvHLy133jUCqcELXftDGr7nXJvMH768ttb6U5bYpdyuDimeXJz8IhOBmO7YtNUwuklI5gMBtV
UNw6g83/5VpojfJE7nuaJIaVSlF9xEY/bZ24Mval2U97DqbJCQ/U864yyp7GeqrD+WnKTeQlRU1m
w1K+e02NN35gSWTdF3ZfEH7rWAMRRbKiBB8BnMq8Q+/deDJ/pdCY8ryqbKSe5mXhzrSZpzepGRcW
pZ+L144j6R3Fv9E4AaMM/Qixgf9zvvgCnNBIDvagnDtvapbwpjcMc2ONBHe/OaNnhNvUkma2lo7t
ILhACUCNz3JsL3kYeydHkqbnHTtoNt32zKHkGSJ/0FPc64pny/DEjMBY1skjBACv2Yy54VLNzePx
7F223UpgXao4qV7FlM7XqaRztA/pg5k5Bzg1Y3HZpbuuuypsMZ0NhbKs9zvPjUzw+eOVZ8ZLuU8U
kydbmND24+QgUCMUiDd5UTemSwRgNdFfiXWuDbKVw3x+bl0/ru4tR9aPcUtdY+OrNKw22YK6B6VW
Ro0xBOX4q8w65BVVqhbFBaKscGznha5jZzGWIXJKDiVpS5nwfxLsukD905KTUCfUk1zZZLQeqfvJ
ad36rMh3njlX05EzEkQvyTSVxmtdNpyR2Uu5ZSoefwWWFP5LlTn9pTm2MUp6raWb7RxPpXQlW2Oj
D+M4WQ+SlZi5BfmRT6R060JT08CXqFU6iI3Uyr7RSYfhipKrrKiEjfb97ObeD9tlZbAa3UXeCM/i
xuslhOZaVTeplNlWdTy0XVlXT1ma5RuHIufGR3lxtOOYvQ3yiW0AxtRZj75BzXwWeIxWAnVDgWLU
rvelMOLIZy22NgMPIWBTD3a5CnWebzulk/vM7rJ2pXjQjmUtk93sMUapZim2g+XqZMNJeX/d+mmH
3ZZRcZ1St1ZRKcb2pfOX/p1Ca7e1u1gAsaW0OCac+BCjyiVFIjs/5baN58xLFkyQhot7c0gKIJwe
JbPrQs7zP62Yw30yJJPJS4qOWNesgqSpOa/v7CTdMboBtgbNsxszLV7TKcv2w7TI1yrNiaw6xPHO
WdwMr3RM5VieWnWfBllH4S9o33XeQeQcJFrHOcN46mTGC4MgcjUIvlM0jWZ+TFWA1cjnWOZVZCSt
9dQ377aG/kP9GB+1nV70MiyVvMy+Eq2xvDtUeNy1o+bmsc9kuh3bOd312SDvlaCA6ydVcKR6M74x
G0zURx3FuMJNyo+j4bU/cGump9zrEQtMpVfbK5Fa03cyGSJlJoTuccmvpGuGBsp4A8H+94Y9oLZd
EF24PnH5gWehzmRdnG9GeFR2MJSIAJX50FcDg1UcNCPyNNmh+jNTL5p03ERI9nxqw56+70gRXC3k
Qt/c2E/4kiUBimk0+mDVShtZcD87285WDaWYmMOzyhhOKTvQf2yWXREl3stUuFAS75MgwE4XFPWb
gXfih5fV6bEx6uoHTPz8jV7Fbt+OM31ocYwMZyg6O/gif/P7yCm2sf893lQ4coI5Tie4iV15U6WF
gZ82oc2501pfMcK7R6pG5ZoHbfoicorm7JNP/Yikomm9L2Nw7lhMs5Y6m6dvSusioK2ltWzTuBUH
1ob146CxlSZgQY6hlS1H6bEIbjLMeW7YyW5tTRT8yX0MK9uLDMt6mJNqO8fFNp7eck3QuEooqqdk
T6EdjEV4Ktko4hbaYXXCKbBn6Ig0CvIAJW8oxzW5lcgHa24XzR19I3ulunMQB08ef0PhjfxfclyM
BkFylRyzxMVQBjjCQvIrp8hpGMX79B3CPDXvJqa6hy3duUT4Kpgz87ZpsK3O+lKb2flpdWbztDIG
qhzskbwYVaoVImS2D0lM3S9zX1KWdb5bwLbqHr2wYe/s/yoH86rKqYk1JGpNhiZOf9aGyFZzbGzF
gtbXe8QNc2kFPfqLRZp83OMaYUQADVOUkdvfF5pzN7Oz8OdeJPRtfbK1/hZM07bU9g0egm0sjkX8
s3Ss29CdXkTXvM31zSiRr1dqYxW3U/GPiH9JCrWUfvFQ0lCIWAXcMIdjzrQRnVondBbaudirRF0l
/vBOknnVGs1a85q58d6z2sh2dz1y7CVEwopmM2g3ZX6Xy+/GGK+t8qbos2/YfXad5vDD/uYg7UrU
RRg9rBfrRQIgbrKOfj9v27bVwZG04MjK26S+ewAVyXnJuAo0CubifaqwbnFaaCZ3sLa2LfGwpmb2
GYgt4zANVIkZ/jYQ9nEqcppcOKEY5p+OZe5qszvEznzIAnVF2XSlkqPdfa+XMfKKfGdjDSoR1U/h
z6H6FZv9pq30fUsRjyrROiWI3r1zbEHV4tTb8thMN3EIT3UoFUf6HBCZp7l/8uwS7xR7Nf1a2Pmt
w75weqUSxDPJtIUnTUhjUya7hXAbbV/Efj24Tu7BseaeUizjjS6Ltd8TRBnuFF7YNn6nSLHuY/eq
dOtx1zvTweOR9UwelMTbB3EmqZb9H3nn0SQ3kqbpvzJW50UttANmU30IIFRGpGRKXmBJMgk4lEM6
xK/fJ6q7Z7u4VcPdvq5ZXViZGRJw//yVj+74UIPpJQ35DG3KUzQbM4OpC8dDJeY7sP/7Vc63XajO
bZBERtf4G8XwDUqX7yi3i3XfHoE4FD+cXQ08m92FwXeml403gWPZRhz4Fhc1yFDoRi7nd6NDEi1l
bOTDpnJHun33pGawQgZ7GLRs44fL1eolb+SvAwb2/EFvb3Tw0WHL0sGKiMgcHy1iRfs8jak3wrTl
gTAZ39aGymjf3a7wFRMMjqCPpjUPqgPHKyia2zRefrIg4dYW/DXJ9hnnH2alOyoAd95aR2n2OAiL
vlevPtcu2VxKfaAAp27z8yiCW7O5V8XdQMEgFaXwOGs8TisTWHOagxEjhX+dlAk7zFHBgyYDfFpa
I4B6G2b3TIMVtWQjjb6SHREiq5n3bfXSOd3tvK5v1nS22Im0f20ud357MxRFNBc6It6CTr/3xKhP
g0G0iRNeCTu/ymnZNjQa/NXbtgqxgi1ibMlR5aRXnu99gXze/i406G6E96UM863hEZevv2SMYcpw
drKw9k5ecbNWjyKb7u2RIgeDIIMii6nZ4cHdrSe8r2uNmq4C3TEJiCirDdnGm8F5apI0MhtuHu+L
L7/NNv1qwwb1AUJD/piyKSAhuVuLmZi2Obn3DJFG89LuEt+JAKd2OnzTl9rXIH/RKZg56foz7zcA
qk9AhUOu09A/wMnQUV3GhdkePPXK5Hia02DvVW+lTbaL1X2Ma3XwF3k1BQ5RLJUVDUEC8vXatuO+
ZIYY1Cmdb81VP3btdU3VqdFcG1PyWXP6MTP2Gc++qkUYNaq+NulZtSsqe11WuYVmQZTr9ZTFJcxU
4eMQ52zosCPKob81FgqympsQgtd23+YK8LxksXE/Lq5ms2x2hvo2l3cQ1bEl6ue0eHVTOscVtb2B
R/jAEifwjBnXwyKbkz+MV5np7LRooqmuqIgtt0v2EXR8DMG7yuvnprRpjus2TTqdF8q0NgjFr5qs
jsqR7vly5Ja0N05nxiwN+5alonbKW0a3d6sudnbG1c3hkk1ivjZQzAg7OPlTcUxIe3AKsUalbUdZ
yR06+4eUQuQsTD4v+WPV+5EpKRBO113TgiB7eGvF8EGMwJHmg0jrcR+WlMh1uENluF37eZM7L+aU
HjNHoVxXd5r2L1oYsEOdRq78gBGC8GrEvdm+pZardex92b7bIzxuvsuWglJ5TjgBEhl0go0pWeCu
04qnLuTXIgMkMB/txjMpMDRzzsRIgboXCS8D6GnW04k2OZCzycuRUnSIV0+CrNpgU9JYdtO4lX2D
hAmMWJt8hKb2PLJbsurDZG79BIFRUblZNw8gFumu7HgH0BM5Sv917k8458fzbPQeiG2TTA9VlubX
Y0YrdmEUnDesUHZXBY5pFU+9nV1JGNRqs4i01JG7yPS0dh7VxrLX4RVwpLWdL8V7YV1wgrZ63BtE
0bnfc5mHx3KwK+5Mgje8jZlLuHzKufxjaHrPdAMG5472uFsgfhS8HpWp4E/1+yiNQ96aZ3+ujl1q
lKeOrr816vHI3C2KHmGyF8w9bN64TakH2LoioKl4YHtv5qclzC7bJ3Bjk3bHtnS+aIIATlQVyY2y
WZmURIYETYsn77sZ+jcuDK6w1GEV/Un1FucP2e80SrMn+sfO2qu2RPPw8Sn/jFdq2q61fE2T8lJE
XEzDtQlzPhB2cNPN0y0ms2Y7e5jQ8jX/RMOcwxmkP9vFuCvsMT8pobvIa+1gYyHWQkVBqn0Ox0zI
MqqedqQxdrgvwgCZkUL0Q2PSk7cEflzk03QqAv+6DMEPaosFrgz105RlL7ILTeDz2ojadIyrgBJa
Qu24u2RBz6l+oYr3KMvh0xi4Z1DIo6OEsSPp+1UGF2+cEuyefhFdTigb8peAyOyWRI2JpKu8GyNe
HQ/Y5A+T3cfFMByU5d4JVd+0RXiQjhE3o/mi21pGnPyuLDIsIytYTuG6vNQWBmgJfz0IHRL/gw44
aI/U0VTUnFjbNmBuASpzinwns+EU9N6pBtwNyq4+tb1Zoo9YPsthnmOajK6yAfFVlidXfV3Qapba
G1z0tHiHaVR63je6TpJ4WIeQdaqhqrbWikReTQsqg22X78Sq3K8K/gR8bpCHDMRWEjGXZsU25/DF
9jgEub+xw4a5wkhWSDidO1m29cZRVjuCCO36YexLUUVG4CLC7S0Scw3lNDvTnzg0O1m/PNIYV79Q
vkjXtpXoxd+PC35m/trNPwQOlxIoWNW7MjSsezNYnBN02rhwjO66lrmb4IfNyHj1RSROQaa/ytvI
T1fI83HVPq29pRHs8qIyz0FTcmwMocmwKjkDdBHy8K4P7IdhIPBT214YIXhSEfdL4exEEkzNgcP3
9G7ZlwAtnS/DsqF30Y/tABLfL4r1iXRHv4yMaQq7KF/XcN93kIO0dvem3AFjFlcFSq0I2zdLSJld
tCrSKgTLbNp1J0qAymYLRdRheOVT018hXnKIAsMltGhBQLErg5WGdcCSM8k4JruoN3RRW2Ut3hUL
5njjaU7ihEFLze/6AFjFVMEpztl1PpbyEGTj+DAZPZ+jmPzGv3JRqzDRhESpb2iPLlqWyxIonU4+
B7bb70F2jJ7tvWgTdYTdovJwdOxiOOqZ5ofIWSA+WKqpQtzB9K31XuR9PWxxjX2I0lSfGpYfLw4X
jvK7xuYMR8LlRXS0phj6Ypr4alT7OpmzuM49cYtOmy4syQTDoFE57bnCgBhNiAm6DSoPFLOaoBhr
ExQoyWEXW+M5rRv7BqVme68H13ofxpYo1cUgUr23zOqBWKi1vaqqsCw20ALkCpREld35iTUcXK7n
fcgZ7eSlQjKzIIS/0sJdyYq2xvCUEZFHU26XP5GaFtwiNOy3abXMDw1fxLxpXHe+J7t6NCK/StSt
Un54642ZtR9809w24dgfgsFi/PEW58btRXvd9XQk1vOsP8nOyqLJXc37KeXgEpns5Dswom6/pEt3
hfVQnir/dwy95fwdBJ3/MeVW/lDXjriRnH+/zGDhW0UKBe/JBpC1L+Oko90uo7E+C/a+63GF1fbQ
7wRJTfsKvpZVXy43ied2JwSWAwqjrtl1pqCCHgbEmtkGcBow+wuvJUcvFEVznnJq68uLZjM/BvlF
3UVlc7DFAaGvVNbWn8ZCJ+e0ntJdXvnlqZfp9IgWL9lxtaOBNYuCO30y6+/MN2U8Vv2XpRybTTIN
d3OgMsZ6MnY8YxxPi+9cdbVkoRjuU44gGz8Dji/BKGNrEWRNNfK7tTTXhbdmn3Nvel9BNXeJiTU8
65IH2x5bjrHtG9G3aQQLle4mf3gykTtFQVH2kBRhsxt0mPAV0cLZrGi0TX6PFbp7QftwCdConw06
/g59MnpkYPnMJ6Z1VL3v7EfEKwcbbisOWhtFLM09EGbzKUmQtbWBmV4rIbMob1dnb4byo01YlagD
fbEh/3i7ucLnHWpSteW0a5Oqui2kJc/BkFxicxtY/NAOUU6qJa6MZY51Sn+p1TGJD83yaUIU/i0U
VfBkYHWK58UNbrgJl1gafRAVdZ5GQy3GT3MTyGNYczRU6xBEayoCmEnH3wozTx4SMmhPbo/YIZ/4
VJyyLhlF/Rc1diZZ9TViIHRBb0lqGxedxrpzaKDe2TVFgdDPh4LM1wiJrBsHTNqjy8ETEUWwMaW3
0j5OX5JojPpRw7xfD/li7yn5qBnikwxtDLw1RuALNg1FBcWbnGEL5ZXd9NODVAZBm2mQgo1UaBX6
1AOWmdaPpcEMjFPnZSgd0Lc67z8p8uIQgVfrnpr4Kfac3mCxp8ALeUR1bQyIw6rJ1NsKUPw4Bd1j
1aR8LXn2kFdyjYeikttmkDPWXDl+djM9vCJzFPS0tLf5Zf1ARNdEBOPp2M8E3qmyeUWAL1Ak0dbX
Zm1KjWvn78uiDgkD5UPmGObcOFOTX5sdaQhD7XjblCPSrdmF2XkoZufsAMPGJC6haOK3N6vnAtVn
Dch4Z1UGjG0PS+dPL4D+VdTWeqZLPWRXJ+V/09oTcuqWk36dVt/LynwcnfF+trwhIq/sTo7jV1NL
Z8tcf08Fm08ka7ZiLKyrLaEq8ikzw25TIijd+LnzVAai/uTSvLLtLaFjNZb3Q8cuWtlOtfdAuvd9
2D/SMysj8H4glokFm++83S5NddUNY3CcoFng8/X7pZk2dt2EW5d0uk2RdV/MdlxvV8s9hOjW91Nl
q2erSNpt368WOTjIFSedfkh/hEdSWXe7DJb5oHNVR6iPuCyt4CiJJkUfliVbE18BwchZjonAex58
aFYYOnWoB4u6srl1D8JqGub96bkjBAc6JmfUhBjb5Ho9AcvezDIM2MX88aDH0I+mxAhvyrRLI9Y3
tGqNcZLhVMaNTTFWoj7SgO8hqHR1Rqfe7VlI2gMVR/bOVVawr6naPXUGuwjtsXMMy0N7fDrcMoch
+mzPc85aQkN5tQE3/oYQpbvjxd/RcnxdW31VHHSrGLpyvwy2oq+rW0Afu9g2xbymUZDM99pFH8XJ
q7l3vHX6xmHC5gJRvbAjKx31e0q0OqqBTPZHeqbHbYu8Z93OfkBifyWqe1Mh4qbV2vjoW5g56ZTu
wyorKprn1MDMkDVbzqHTJQV8OoadCmOnypiIQ9fa2AggkUBZ2d3sTf4p5b741Jrr8sQRscYUokdi
TFHYWN/8RhBe0SY9QlhZ3GXqo6Dc91Bpjo3FINf9DGXNBm65Ed3tr7ONPMjKTM7OIcPTqapLlAle
a4bPM3vDo8EQ9+T2dbfLrQlHbmpcImXK6X5BV7+z8yxNINPb/vtAwEBMBzCGu2VWhYd+Z6pOU9dz
ugprm8c3qzx/c1ON/q9vIBdYG9hNMsfcJBqreocGGOROWeBAifWQNVX1NPSteBh6oXbWbPvHrjdY
XGvDPhG86cVOOLIaTZDmREqBAz8zfYUkenQXJSuA2/IZsym5cWs4C+wtiw98Y+mEppiZI0Bd5MQL
yZ7z3Gat3e7aXfAIHJQePVYPTx2sNXEic3bNa1pt/Xsr5avbhjU6D0o1hwPEcbvJLD7zy2ls3NtI
1a8aeClo35yrEGF+fmoMSzwhqCH7SpoS3NBMhvbVMZX7DbrJH6Osos6G6Qb4yyjSYpu0oXk2MEs9
VZRmX2upkneYKr/ejRSbK9J9JJhem83sWm4TVM8UrbdIC4KGGZrbGHqYap/Rj0RNVcuWthwsF2uD
VuOeXkbZXSt8QvDY6yQw4JbptFF+hmg/d5HHELAU7qdgRZ+2eI1/GFCuRXYuxUaxJCE2MPmYI6MW
yY1uRQlHpOU3P+fAsQlSlZ8q7aZfpYb19fNCvRU1htuLPoC0YsOAYjUnqa/YcLDEeOpiDnacoo0k
7RaxtulqACZYfGtbEOxUb3phKO7vXjrilrye9HlZ6/w4LHL4OmSl9YROyfs2a0fExoU2TtJU7dKs
ne74WNtPZW6z4ZWhw/miqPIYhfKyGejUvbSarMk+NYQTZ0FJoVvp+zcYwO1H33DL584z/e1AmMAZ
aYTzUg118ur7nvOhRYUeMi9I+oicNVjHTdVL/+zzmWXbhBqPrzaCbhRjorirV2eIPCobt7JIzl5e
r18mBA4nh+yO85oIGXve1G21lKzqVMpDBA59+bWWY/lGq0/AK0inddylWGOZsUcj7e6G3DWrKBeD
sTDkFTkx6DkyDj2nXyS143Fr1HLnC2Gf57CdtqbucchU+rsEr2DroPl3oyGAXwh6AF9jRX4I6DaH
f12PKOSyePCqNgrnuQP0y19UsnDxJC8TFSeK+oMD0YfpQ+aLEUPHHFccxrcGxrZNWpbmhu8yJj9Y
75ZLHFxgCp5AB2e/He/qsTgZjd9stJqIBim6HRymrGM9sckojiUxFG+4HYhVOOWrCb5ftE/1mOyD
0ThcRHRbOP570bYPnokqxZalux3dlQ0PKeIXJM9xJtvPA+KS+0vlmrLnM4cIxC9aM9Y131y9vNku
qo2FF2W3TNTKjb2gOCeTezYNve9KykfF4l8h9dt6hfwQVn5A8wYmBGaMw0ljxzpOaUN9IrFaJ13l
d0DgB1vk5RnVRrPJkoJh1q58AHDuPyh5OI9au9el8blFNKKM5yrLMJjlGG2L9FJSJfdh0nwWebJN
e/cs0eFtZssPTwMGGaflJiQMd6SOytfLnrUp2Ntz8ARuuHNKyTm0Yj92bg1K3qO5ZlyHuvG5ndf9
smTbzsyr634cTqlhh94eUFW/eh6u6J+YOf/Cv/tjW4xh9E4z+MawbyRMXtMKKImyNc2blI3g4b83
cv7Vc/zgEe510s9INtkL5lIc1qG3bjgOV0dxYer/vaf40SO8isxvgt464KsadoEw2x3LImPFOOif
eMb/6l384EUlyRuCUXUwG8U476FA9ZbIwXDXpdU/Glf/5x86afq//Sf//qqapeMUOfzwz789qor/
/vPyN//1O3/8i7/tP9TNe/XR//hLf/gbHvcfzxu/D+9/+MfFFTss9+NHtzx89Lz83x8//VCX3/y/
/eF/fPz+KI9L8/HbL1/VWA+XR0ulqimY//1Hx2+//WIJ2Of/6uu+PP4/fnh5A7/9cvPRvJf/x+//
vZ8+CH7FQ+EI4Vih43hAJP/spw/MX02Kz00akG3bFOYlnqEmDSP77RfH/NV1HCcIfX4h9O2Ly/of
/fS2/6vjBo4ZeD6qItu1/5/q6aHL/sRkjVfn8gb/1dqfG9WSslJ1B1F63X2P/OCWw1h1nEg6ZPND
O4OiatDAPpPQ1vM8AlPHNlMPMtTaATwykWkkXZUcZLawDqBn2mHYBYqpJECqtxRfJmckX6Mg8GGD
TFV/lBmyenOAc1Q0N8RTuxIpawrxtWbQOLRJ3t9kSjNlVoP94rqVunYtB3/HSGlEACrxaS0JIE5X
y/wokIXFlDZ23aYzC8KllCzuQwaSq4719Caf1MUj0bQwg1XnlXehL6yvtYdkKa8o5Fu9OX+z86Lz
tnhR/BhJAco1oujNTS19EOyAOI4rr3bcqxqo8grEyz7VUKYvU2aVT62toJSHKWQBdRG6iZg3gMyo
LYV+sNfZLXE9ZcabXXVq3vSlxYvpOAQcVm9kqEabZt2M/NlDsIILbCrbS5/GSpQwtqojAcTNnPWz
VsNwqiq09JuyrORrIgpsIabrswC3TKuSIeDFmW0wUoRbyzl3q/EbImXzDIuwqogV12ZGThdU/bZx
B/hiYXNagxekee3nBVTxAszmLrIbyyw9vAYzwqiGmC7O0a6Yd9pa7DdXLCgERtUPcTAq83MaYkbc
2AoBNxB586CZ/u50aaLLXoa5oNNAs4Zt/aoUAj/1QPKpaK0Qkjq1UqpZu8p6b4lAKjdLGpI/5OoL
vmVP5QsdG+NDMdTdfeIRe7JZLa9Hql84w7bDBhlLFDPFhtGeWPhOd+fGNZCfGzOKposHBmZeKE6u
dpYsVyJU6b603EltS8dR1i4Db2uiVGbQKUany4EcR6i7IgzD10rg7ZRDKz5acsUL/HiLaiMLA2Aa
J65/cTcFF0eyXmfzu2LhFGSOhv4+sRznNr9Yh+egRoa3lB45hMAVyV6MGAX9AswtWppJfCEDwn2V
/NV1Dn38pZgSlW5C6VXXAqkaykhQf2walStPjtuBZ4mEITRi2F5OQyqNbUNaLFj46JVuBPvS4J9x
xLEDz26icoFbrujqOs0I/xFA1Hm5ktDsEEOdFcu0K51WvxRpZqhde7G/Mf6noAWr76ffpGO14OS2
ubWGJVM7ErFaHNGd7Zrkbpjui+hWsaA194C7izR33QiVGqRa2I1FswM/CbaMS+NbwDdxqIn5XPHE
zJDebk4YdNYC0U9A39Y96b14tuXc3naT5z2WuZJxiDtfnoauCm/mxHUbZNndhKlqhuLaiSC1ErKq
puG76GxwRUR8Avg5xP1OvYFw98YYksfYTKvCLYhRiLg5o+Y3TZr3vpEspuudO0trpwYxP4Y6o0m7
R8J1ZOPGQYfkI3wpZdD24O1BPkZSe+G9v+YdhjmW5jxqMMDh2NK4jCNZqhCCWoULUjGNujHwVXXr
eITeIN8FL8IdJ6eBGRgLckupr8mA6Tjvsi6mp5qzz5uC3EP14MHp+CJYYIFs/8FTTf6pqkZvwgTt
ZY9N2gIuZIXerdrAkNBXs39leSZ4kMjsy3Lmoec2W7dAxmAoCatsBMV27VaZ4R4QVroJ8FoeyYPg
JXndRAx566nu0bJr9YGTqKP6IgjuUyd1TnmdBl/dsqqeGbjrrw70HIMq3ps1Sh2j8rGeg460GMVU
DExvzzvZ6tXa6ErPZ98ThJqgoB+RsSYXfAdnJmaHMbDQbORYSfHQpOv61aq0NmAihftCnabF0Erz
wYZtUdyyc5goV53itSMG4gABncKfZxqw0cN88t76XlPFGYak7MjMPL+nKCkveufGAuiwLbIArFIO
YHvC6+oo8DDRJ8UF1M1VoHsYYI0vXa29Po257rHtptRh7iocEsiBiJLI4pUoXmTVZUImk2obHD9z
nj/IoKzfiuGSZ5/MoXH2UA7jY645oQAitYKVQTRJuU3hBogg9pBlNYXvGHtnBK/YyKwC7V+csR67
TZC7eoafd1lIFVlir6PXq88e7uOtFhY11VXXQeUbxUtbjpwLuJK3w5CJL2a99u/pHDpvIK9q72cO
UnWiS1TLkXUI3ssw1J9QNECwZEAq+ChFz8mgC5fQRayx+miqZO+91a4iIGgYWSumqjeaDW7Q5Eu+
EHh0g/AXe8lqdvM37CrcQUNFHy30yfphNeQsA39V866C1d8VjV99X3zDvEa2qR5bZ3a2pikXeoCq
i0CoKwnMXJIgxH5jLdddUqt3r3dXvel92X2CM7TNOKQBJl75SGIvFA6koKFRcM2N73/FVCFws/qu
dTeN+SWkAxnzsCvXUT1Q5iRe0nAEdzGRSBJTgFI49ZenNW+bL2inMJVcQIp9HlJmQHdPMeE8MkNU
cXjFmk2hg5bf6LLaxiuRBNtWWPMWwdp6VXEZiI1RzFSuNX6716mb3Rrz4n/KPBTefruYSGaUVW2S
0K/ec3rrj2Ja51M3APIpJ0WhMKzoBwEnYoO3jpRolGeXZJLrasiMW3tC3oxkfsxjkIbm2+J2MgYS
tuLaJ3ptM3R5eu358qIhS4sbIaT5IHIKr6OJmJNjstYOnnrVJOCsCHE5DK5Ou1XtCjlgdNVrSkbs
0ZJOs++Dxj5CWxQHj+ScKyl8H7lSyY3cmYk5bw2h5muAlsaOErvDqZ+yr80EUdfj18xdcEQLPUbo
HKpbF4/dkwuaEjBGWd33yV7RS+k6sKJK9uve6T04AC9Ijc+mZYiXMeecD85KYGdtd3m0FqFzrNpQ
n9hg/INnGu4a9+mMpRnD4nztZbWs8di51hl35rDLSF3jtJqC442B/Lxkg/Gx1nDIG8ecjX0Gxcnh
iKBtjDPSiRefHFyvyNcbr8kQBriEgGzw+9roaqz5XlljuXXrTt0o0kVuuxTPgOop40FhhLvEXuat
cJt1V45WcU0Ks9rj7EA/gEv+DO0LstwbWeyipauIyxBT7GSXzo/SXXaojpvdqLBHEx0WnoMSLxdS
sIm4ZqT0UdP0xM9YHtcbh+AauTy5rF77oHGavVErLm58nYxHlxEu4moIH1Sw1kCxiGXvaDRfyY8o
Mqw+Q5iBAgIK3U6Wck90SHRvYZh0y1XR43c+SMgnxBhK1fc5Dqr6BeFF9owDre13CpXV9xSz3t7C
Fnow1bLoOLOaItnrwSpM1DRhBu3vdvrZ9nDnJGFC7BHODojTdRob8CJ79u4m0ZAE4TQFm4rttzI7
lNXQsPQx5sMlYjqpt+7aVIfJtauzJkUtKhSGyY0RGOZBm1Z/WsoheMTdUjzIjHNzW1pjxJCcHluw
7OtQ4bLYWEProMZsAv3cJK0+ziCBu1R6lzDsQWb3lFC0LbkXg9tsQt8Ql1dR3iVT5tyRXMHCSONw
kp5dPbEpTHLGNIYiFZRnrtFDQAqyhdGsgp1/7FoEVcFAtEPWizEeCRB5yM2W2CUQyvbAzkSriQTC
dRBHDF+wAVfym+cmwt7y5fZY9sN0mMGTzBAdrL1oNIJy8p7Hpvde2NWxOxlkHkB4jWyQSQ//bRr9
eST34L0fBrxD3eJEY221LuNX13+oriLoDhpzhxOvIqfIdwFbx+JB6LohiqKzEQakYem+Ioiajhl4
+XUrLnRGGhi3E1foCQLSQUKj0x1iwBSXat6KN9wpg4SysQwcCHJNDi4oonmHfKU3H9oOAWeYKy5D
Meh9AlNzRQhyZ6NtJ7Vb5wmxTM6KRiQsVPqpgGZIqJ6s/ccVL81TdmEFQbppC28ZbElSoUByow2+
eN31XmTI2VDMwUX/RAgEbE8/N+Vr6DnuwzIo46VL1mIr6wozQtoP29b1eu5yzENx5fjLS1fV1Rk/
JeIDgFpcZKKt4qp0zEhza5yXfk2y3ei6zpuZBeHLWtTJ3nL6y5bcFf5DqmzyUBEnLc0G8FjuifZb
2qjwFUaF0VupmQ3d/NGCljgyRsij51nJsa8GDBiGmMdYAGmhhEXpSqeFc1sneOZCnG/ogMvkvren
/nGBaaCqbKjY5BYfbznKnte5WdWxcrg2otzSAaoxG7keNBsy7oZkOSTiYz9eS7eZsABCAuMXT5uD
akn8RNXiUvV+WdU2DBbuNUt8wrRMNtdjP7o24/wiBaEkDlKLHC/R2eHwdaqXOb8umnHFXOox7Zmi
+5QiiPseTMNyFF07fUkMi9mNWINbg0PRO6reGtDc88rY6SwijKTViEetynCK6UNmSSnZHt6J5SVL
2aERbauqnv3TJFXJjBxAYkheogJelqDDQ5txqrxeOq3fvcKy7/PSmkl9twJ359f59AqDIhB/sEsg
ICu62yxRSXXbaOJ/I21oA9FsOS97Aiu8jW2E2Y2gGSMO8rm+Cu202hVy7Q8kTa7xpMR6R9BDf3Zn
Qq7MjlXL8S6H599xm/+foatL6/hfQ1d374Xsh/c/ol2XP/k7eiXErwHYFW7SgJ5K+3eMavroh99+
8c1fA3Tt+JVEaIUhx67/jV6JX02MtMgBgwDxpHfBnP6JXjm/AnTZfhh6AbmzJj/6J2p39/fEvL8D
iaB4//j3f9RjdadkPfS//fKnWCZU8A9phxZcQ0GStw9pofEOjGmUtkwKyh+O//JZ/MkT/Bk4JsAA
Lnm9X98fZJ3yKqz/4cMfzwXN1FvLqJ7HQl2p1f1JmPFfPfQPuNugHLfI0ThsSwkLYqbdZXVZ/X8D
SL68cPHHF14QcDapUfnbwJ9vGzc8Sae9Cez1Jw//Z9mJl4e//P9/+VwWNJJBplN/63WHOUy4I8c4
aZezbMW/AehfnuHylf/LM+As64tkNDyYA+KLmmZLyMF7P40/efi/+vQv//9fHj51jdZd5wqRy8qw
Bg7jxSjZqr+vIn/Av392XV5e/A8wvqN7g1GIy4YJqSQAXx1bWz8Fyv9ZJcLla/wxUPLyBD+A+EjQ
xKIx6V/6HU64Nl8KWZzqlrczkA5SWPIn2ZWXi/HPnucHZxe6CAs9DN/CjKHBLI2oqqdXvQ57xEsb
gEVYP13+5Ib4q/f0w80s7G5skTbhEbdC60rVS7qZs2LPYTQ27cpDTTgiofzv7+s/zV/mA/wxvbRP
KckkLcPb9h1nqrI9lPOOqIDdoK61usHaNebBrph3wrB/csv8xRX3o11NTSuyg4ZnTCfdbNpuvq7c
9ifLlHX5jP7ke/qR/iox7VBM3OPnsMv94BrHOWz2Lrlxo1sc5qr+1CbDwfO6Y9cNH//9R/hX7+eH
JSDJxznpEsX7sepvedmeZdXe/XsP/cO9X5QITK3L0jg4c+xV7nbqk59UXv/ZjnH53n+471e38Xvb
zL3t4vY64pS77L2km46rlaY/eYq/+mB+uPkzJzNyIuq8rU0JRzaIg5r+F2fnsSS3DmzbH7qMoDfT
qmJV+5Za/kwYcofee379XdR9gxZOoxiPoVmHAkUAmQkgc+fe9obZyoYW3B4hIvqm1Qi1QwBCVTZ8
qcJup3kKnj4M0E2GZN1oKVVB+uRJenSXcI96zrrsgm/bc1IHmQqxkBmZpGbcc2/sPEcd4YhexpFG
sjVsJLQIubhrqo431+1wNeU3vEosjWlBH6O97lp+P2pcR90EZIGjtP9WlU0j/5gZG0Jxkm111oj4
6jCCEG9Qq4TfaZP5W154pFRNf98UBC/V7byfA3JzPs0KFD/cJ4jXqOolRLas23eWOoK7UlooLHRN
+I3EQ7aU9CHoOF7y12cgW5z1768WB0Y/m6RfS5IumF60xPSbvPl6fWht9Zu3NlhwVaXoUAGcJxMe
Zo435YtSJn5gvDeUGgKwz8D7T1N9Tov25KjKvQt13vXflU1JcOPMTAF3xrAlx7V1b2bW0wAy+vrQ
kvjmCG6cL3avcKEEJ8ODnNwKFExd8pSN3q/r48s+XXDk2ci9oVRHE3xdGB3cYbhYRv9919i24Mm6
CujLhoWA2qbLIzahaVfJl42Fkdxk7PXvr8yopQBSlR08L+NS38wQUuvAg7yyv6lJqGG977kSnK7P
QxI2bMGdc3PSFiQxZx+g7hMZwieYpn14RV5oLNw4ISXbbAturSWGWXnIIvmLjgBnbM/TkWJO9iWb
MnefV9uCV9vNDGME7eb+aLg/M8v8APvWxgm5LsQbbmevxvVqLxrYHcjLo42gwwhCoUw7I010pC4C
g0ZyHhv14/WNkBirLbg3FSqqmkM5+UEPvWmrv8ADtbHHq02+NQXBhdNgcik6VhS4qY+msMRNLrkr
uJY0C5QgvcZ5MpydrQj7phov56ctuDVFqaVuQiqMuq587Glhd9qLTo1ypWsiF2ZoyxN4loNNsRG6
66mxKSmEG28A2SoKLo9cGcyuVTP7dLh9LejX0IDD79ogS/B4mgnDzF1tLC0gUqSJaDraEWIF10eX
+KEluDzEG0EbYMe+bdNhTeaO8jpJV+gQoTscNuTWJLZsCc5ugCIGHIiNLSmKX0XpF9ZX+mzo6NPp
Qig3nFESvSzB30MlHUxIsSAP1OabsnfuklgH3hH/owS5n1MjIYGWbsQWyX5bguMnqVVA8NZBAll1
X3OAR2Sf4w3aDtnY699feX5WLxFVyjVuzRS81MC7XWIEEfbtt+DuEeiWgmaCyR8Gh1KPdW8HJUBb
27fVDXv9o/j5httbgttjQ3SmNAU/Aff71EYnzdBvrILWINLM34fkBU78bwN1QuurConYTFAoIjAm
YXNX8iLLYZkyYQfK1YGex/IekM+f/1OP1lNP0ECD4c4FWGDo8WnqXta+gbX95vryyNZeiCE1uGbT
papLs13x0eI4WqIteRjZ+9MSYgRNFA6J95wbja58ctR/LevBhZ4ytT7r5T+QG2XEdwLT9YlIYq8p
RA2zmOyOvjiCoRvSdZMfy/IH2pfU8Yn0M0zRoPe3Q68kiphCFIkMG8YIPUXaQvniqcpt10CssFB8
VeDQYH+VGl2N5BEyZxXmF1unGSBa/Cy7rYuzDuLt+pwlm2cKYSZMLVD7MQtMewgcbgAzsqzMN6KL
bHAhunC9Nl2Uh2cfYP6/cAlrcNAAmdn35UI4GTsK2KERT76hDzQghMX3upjf7xt7ndCrcBLpdTTW
KnszmcNHKEMvo628XB/6jyjiG65uCtHE65HPhLvq//a9dlBt/sGhC1nZn51f9xgbKxGJ7ywXHmj0
KMEVdO8V7cP1D5BZuRBqqDO3ToQ8sp+Z3icEtmDFNIqz5o0QYqTnkf5/vYNDRps3vEpm50J4AORX
dRZvOWjr5xdQAh8bL4YOu7n1FnWHng+3GFOIEk2WU8XUOCsju/HOadhEdyN0JqfrCyaxYkMICw6Q
pgSKCBizaV8jy8YzdKb9YN+p+IeF6pWpOWmiIL1dLz74hQqO4Fr9Vnt5fHP92yWb/UdY9dXoiT1p
Of34E9xKaOfOMYp16nFsvir0BboWHV7tZTOiSTbaELyd3qAeUmzL8kFQnUdkT9RqelG5WzQGXRzX
5yPbC8HpW/jn1WZhtQz4ANB4e4Sm7+O+odeffLVUip4Q61V4lJHjeYEp8keujfvyMKISeoXQb6d1
0HLC83DRrBC6vy29UdmCCN5swwzb06A8+6G+8h3QvzbuzYCt8PHXKxJOeuhQc0ZNqq8U30xpNR8s
5ff15ZbcPA3BZ1O1me20bBYesKg0dDUqPZ/Xp8b6Yuutxq+SjauhxCxFkfXAgRh80A3OiTH7Zc8h
/Dg1QMbxstT1RoiTbIIuHuVg6SFcXUgw5OW3JVluIFPYcGDZ0ML5PC/JpHoL/Ul90r1rkwJtuq33
15uauoRNXXDYTIUDuVgIbLai3YXGjzKgv75xnmbksErujfmjMT6OsGd2ZyP5MEJIwlXLWYabrvzF
DWxutvKhq/e+cST+EVV85XrGYsB2DVrfX+L5Q6gmjzaoRWB4/nVTk63h+vdXw8PO4EJipMBbDpTI
LOwPrVmdrw8tXUPhNDfzynYJSfra+wZDl3kuB3S3ACmYAQwzbUab8rqEavaZq7tZIuvIZXLm75DP
PoKYWpfUXJbj9c+RzVSIBkMHoMUaiAZ1rd8NRvASevZp39BCMIgWqme0C86+tcBF0wx3NspR14eW
eagQCspMdWkYhHagCo3vLZalJMqPaIT/2Uy9jYNDYmKiDrsdk451YpuDUNHfL4F9ByszaN3I/HR9
DpKV/2Mfr2wMQWITGvNK961qgnhNfU/DwL7T448o+Kuh57ipYtXEfJ2VuJCrB3IVDnS++z5cCAJJ
GdZmNemzP5cx7DM6jDzdy/WhZWu+/v3Vh9udG5dqztA0j39FmeVDGw0fh9zbFxpFSfA48sxUt3A9
OgyhXCAd7bj9l32fLrj1oMJTYc6gOGFm+QkC81uZOV+dof11fXiJxf+pG7xaGRJxcTulVDaaoH9v
pAhL2RQENC365tqdf/03ZBYpOGymamahB6Xu67WOrlILe4GyEfXWw+eNeP3ntf7q8203BQ9tL7Ov
JtByxXBiFo0GYpBWHIKCZbpbXiWxIFH3Xm/mTGlLMt7KkH82M/s0QwSylFu5e8k8RHXzAIpPdSHT
7atkLKrO/TAuLzSen3QV7RDvsmsfROlyR6W5EyofbmhR95JOoONK7+u+oQXfDW1kjD2XZLERZQ+Z
p73LinpjaMnDQRV8NzHjuW1jvppbwsGas+9KXnAvay8BdG4rZVG93FR5eXt9IhJ/EGXKG4g5aSZO
Fj9OICekYWC6Ba8cI8JXG7fWiE7j9d+RzUpw66xFwy5zGkIpnXdHpc/niwEjLBBsyHTpj+1gbhnR
ndbHf7RsUwNYNjvhVJ5m2kYcpLj8wtZ+urSKLzQHdbpxATP7/frEZD8hOLuZW6herM8Aq0S71fXg
tGz9PKh/9nrw8/pPyHxROKUn04MOxKPU7oZDdLDIFx0S6vh0/29cA9w3o4orYuLaTknUknhLtwOt
WcbZhVCxjC9BC6qFhscsaTes4O2Z4CF/n0tGpgc2hNuU7LLgYR4AcntuCyVAu+Hxsoms4eZVeBwz
G4y7F3Fnzz7089cJ+C3KNid6MzE07VNdbfzO2xGehrG/f4crRxs4BqoLBW1Z78LIXD6pGYD+6/st
G31dvVezgPK/UI2K7QAi35anMMqmZ+RTzHTj69fV+O8h4v7pG341/gy7qdO51N9BS7/LRrQyu+Sh
g/hk7gf05OKNQCbbbMHlESLIs3qk6qCr3QVOn/N6JYbbf8NoZcMLvl1ElqoBs579qVPgmEXV99FN
5vbc0ry563XpiizofdnYGWB48utl+qExuxe6CNONa7FskwWndpx00mjC4YAN8uDeG+mxzotqo4Ql
GVzEwqGKa4ZVRmEAqePfZRRC8NXBmbfLPEXYG828rRJ4PKbgrkIwbSk+rQ/H62NLyg4Irv5t+23i
oio6Y5umUz41AP317jM870kGwVjzDLmEtfTfNxNnEhtyBT+elLBALpt4ZKTT70Ybz6pTfhvRltqw
UYmnuaInJ7BMuxazaV2oGYP03zb/ElIQh6DzF8WE62v29gkEcvvvJev6Hp5OWkL9Ok8/qx4U9Kl3
bFCKrNvc3Lnngi9HitcNEYKkXGnhtM8jjzYxDQWQ6zOQmav+9wyS0UHtySKcWm59r7r9+9TYumjK
Fkc4nqPKaLjIktpP2hJ5apj9GuUpggUREZ3T9a+XGZHgyQiPwQJjE+dGdb5xk+Zkl+rRbLfONMnw
IhpuhNh4ztExJoxWx9rr6YAfDqoxbxw2kgUSEXFIlgCbQfrDX9BZpC9zhqCwWYUxw1NnTjfXl0j2
I4JXd6kxokzNDabpAeXSiRuOUEopENRRXr/+ExIbctaffnWohVlkZQXSGn5tJz/WWo6X1htAI9kO
rH9/NTTwUjf2ar6+gGVRL4ebiY3OXGXjCi778vXvr4bX0mIuS2ekhtKr3+ADvgGns/PLBbeFvnBy
0P3k/gvFsldAoW0Fxz7xzvvWXPDbMmjjHnFc6mYKTFpkeu4H6Lr2jS04rgIxnaHFFsc7YoHtEH2A
JeTT9aElUdkRHDbIW81UNUyk7CDWhsPikb438oETbbwV1EY3oaJtWKXEdEQAXDkrTld5EGznlnLR
Ewdm5+GmVsKdwwv3aVr0Jq+JCP2jOVVPEMEPt21s3sSrwvH1tZJ4roh8Q3k10UyA4X6SQlZgqlD9
wyNXJe/JvX65/hMS+xeRb7xtlDqCNcFfd0KFuRoO0Y31kQ29bssr15oi6vx1gwqba0xw7Tf9rdeZ
G4FTNrbgtm6CYFFXY6AVUI8ubu8929pY9D8Jxjdu6H/D3PT/qVKkLptuzZkiGxpU6FBb/v8s6YJU
rk5JMei7lxB2fZNeYhg2D1YN680BxgwF4WpTH+/rPoSXpoeoF3K3RkGssqYI1sCikIZPDeaRb5R4
ZPYtuFJVkWNRTBYYasV3ph7cZxAM9sPG6LLboIgm04PBboB5onuZ/dvY380ou0ca8DIPHoJ8yOpp
H7gRVu6yLxKL8DI4rIsqM/LBX7wfVW2/75b04y4bFzFlo0YJnmdK5Y919zAO5tmB7n3f0MLBl03Q
qqTaHxnA9KGqDfLg9ufrQ0t2V8SNKQM8KsFE/luNlM+uYvzi9hcfUDD8cH18iQtZggtFTqcqZbtU
fuC0wKgCl871eNxqmJONLhx+sGmEHSxFEKqreX5GRfakuum+3h/XFo6+HGEIHZ4biFfj8jAO7imD
2njXqojIUPAvVd2pBBZ4yZufYzhUkIuY7vz/GmL/P1vZaP78OyiGjjkNjksvDnIWT73Oha+HkSd2
922qCNqoTaNOUxchmhAKv0OV0zsO72O3ERol55EI19OzQNWCHEea6D958crhiwu+ItWdc5413r53
vyXcPVonqEuA0hXKPCh0+3Ci6TB95qlyub7DMr8SdgAN37hoIYn0NRjRM8i+z+Fso0VgzeHp+i9I
bF8E1JVe0popPDuIoafZoUelEdK3j/vGFi4d84KCu57y9YNhnqHB+Fwk9T/Xh5bsroiJW+B5gEWq
ZeE9dB4q9ZImv6bqd9W0WxF+XeI3TlZTiJa5EsYauhuD71JN12f9NCm/gDam7oe1Bu/FCalV6+KW
yhHoJ+ftOYg8aBoM2OXQWiJXjr5k8dLwOgqd/haWLxuJlK57jCMNfVzl6KXdMUPEeLCMjx7ClJXV
+kV5R2m1DrRfXYAAUgyvCmTcJDYQoQQNutyDBfMj7931NZRtvXDnCRoLQlvIgvymQK11pPZB5Vs3
ztdHlx3J5vqzr65UNSqUXW7TLqIG9cUBIU2PltdeaLZMXPuG/sqanipDaTdON4mriJg97jxF1pJk
9+ExegCi/50O9NvBLP+9Ph2ZwQlhfA4ryy3cFK7AHI55ow6frAL4f+6W52yyNqxatiNCODGRzpi7
prD8CCqgA+TYj421Vb+RrM9/QGw5dCaQ9ljAdFMfVUhU1KK1lLKx3bLhhYd7GaOgnfQzPYTR8G7o
u6MDBY7eb2WiJSsjAtcQOnImM6CnPUIp4xCF3u8ANRL/+t7KBl/n9MpSE1pZNbfh29U+vEUp8cY2
rI2LqcRsDMEJIA5vUyOlG7w1kh/18mnSImhu0E+DE8U9Xf98SUOzK2LXzKzu+nyobD8cUiiN409o
Y591hJszbfjUB9MT9GA/IOHIHKT2+mBf1t4QPCJd9AnETgLNgKU9Q2UF31T0cSy8jcuNbOUEXxhq
PanGCqiijoRZnqIPHrcnk/eJsgUMkv2CcLjGsT2oaBzb6DvYH7I4/hcC0ZPBspHbqjZuIetR98Yp
IiLbzMVBoLGlvZN0K6JcK8Fc4vqo1T+53OuNonrs0Q7YCIESOxYxbogEpwiBOvxYqD61wXRBA2yf
e+uCe48Ec4vHIyZmxRriFw50rktQnlU0D35dN2PJdohQN/Zbha6dr5+C4bOyqLd2oNwsevZUq1uO
LvsJwdEjtJ11y9Yt33GCb/2in5w/IiTzoVm899dnIYmDuuDwNOJVqK1ktr+46Qn1vQtiPfdZ7ewL
VbrwVBlnN0naZLT9HpZHf2jS912m76zXwCr8VxwM0ynrh5LlsaP2UWsa9FqMLUy9bF0Ed45Ui66N
ng+H2vAUwLN+RMzqOYZ4csPTZMYveLMTQwuJ4Cjd/VN/tJ3iycrLfRclEZjW9ZadhxCD+spYPgSL
4qdO/LLLXERMGnTxgQ1voeUHCZo2LZwbh7mPHkIVUdnrvyCJQCI0rYMPH7pF1qW9y9QTdfsgsd7p
S3sq8xe9yfeZvbZ63Ksj1EZZbTaN0SJTGqCs8oh02TRAXnZ9DhLj+dOn8Wp0mHT1dBxYJXeuzPdg
G2AIRJvqbojyat9pJiLVgrF1I0jp4JyZMpqx1OxjGBqXoe4+7puC4LiupiDTk0IBAtvto5Uh77ag
4ogt7RtecF2VRt0yzwfbz/vyMukmXGfujbqkG4ex7Irx5++vdkCJ6YKnRQDvSiu0YJQGXcigudCz
/TuftX8WZ3zKcIpU1U7WqhtgZiiQX5/aesS8cYSKSLYwjPouWV1kNruzNakZjQXJt76wfxh28FSk
U7hhZW8jj1wRyTYhjdJCk7g2R3yG1peHilYGsHh8mZZvhvIZfZVo45ckUxJBbRrNJHGXQTwemj26
pi1XgSbuKkQ26vTYmGaH0D0dONfXT3LoieA2y+1USMqxvF4Zl49j0BTPcL+i7RNO31U13AdSdVUx
ApBuVi0FGhroyl8g/vZTJd/VveiKQDcNBVUPB7V9aHARPS6PKCffXF8cyakhotpaGOy5mfe2b3LL
HPTQBxh52je04PEqBdPYXdjkHib2G5jMzSNCklsmJNtVweHLSe901HVgJ1ui4/reiqb8pYzdS4ri
/fUJyH5COLIRQ52DoYlt/w9kwBkuAymKuAOLVTdlvmGdktD+Hxq3tYE6KLgv2WH4aaIX8ejSQdHM
sbbrB+ih+PtkGkpnUvSKbSjsKTvC5qpQ7kjmn3OseD+vL9Tbc3BEsBqKGhweJkxZZVcNp2VW8kez
a4Nja5INuv4Tb9upI3K6VaU20RzPXmjJbJ1RC1efoaSzfuwbXfDdoEeNp9cwJhiHC3SxVuX3eef6
r4v26uQI5ima2p6x0zL4aTrL8xRHd/m4r53i/6QtXg1f6UUB+zavUL0cp8OILgWELtaw4QKyZTf+
/vjJVBwVxnkSMoYZawjvVUt1pHAanq8vvMxyBC+uK7Pm82lT92hgrcLkNMHvoOXm5frwss8XPBjR
K1hyG9aeswZu3yYckA2cF//66LKPF27cul6CzK6wyRpGtWORmP2pburmppyDLe4oyU+I8LSq4Bc6
zSaGlupD5M7PdaDe5RSZr89Asj4iQC3NQ2durNXujah+9tpM/dSlY/Rh3+jCmzmhQRElWUxzMcaf
Zarcupmx60R0RDhaomTciAo4GLumL49ZjIahVZXJxvVEtizrbrzyKWdCss+ELdm3IHfisE17FOCX
b9dX5e1bliOC0JoyGxAEYUuNOEoO1dzdUc37ONvu7cLDx7Lnl3hUX5KiCDY2WWZDgg8rTaE7sUIi
KdCn2zLJ71ynvyhGf7o+H9liCS6cjbEyGhnzgZ4DNcikU89OP/QbHy8bXfDgcQqb1qvIats2oHFz
0YEnh8HOfRYc2MyWIC3CNWcbmuGpTsPflqfsM34RjJagI7PYE7mEYIYKHRbMYC42HgSSDRWBaJFi
9f9nQb2Xn5UABZ1ev+RGsOspC+/t39afTV6oBDpf3gzdo6ZUJuxg9W/Yu/V9yy4C0OrQqAYro7vb
6pZbL44mWNi3yhR/EnL/fS05IiGbpcx5DnSed6YxPTbz+KE0lUPQq5cB1WseHQevdt8HKGphU6vT
xRryjVqJOgB4a15Yj+OAslJVk+NQbys9f4cjXrqG4IWYy6EKpvjAtdM5WFlXnZAAfBePiKDuciVn
dYJXcQf29dB2wa34rVlABp063Z3XdM2+s9wR4oDrTXZcFOBjkBGElqu+RQn19vqHyyxSiAFRnZIo
WxiaG98lgHrTjmGkz4cNrLMkCIjEbpoD7jJ2WBerVR8HO/viBNXWCSsbW4gBKhIVRe9QFjLmJH3g
ZoygQ1pskTy9/YRwRFQbmutGBAM0RTk3vW3dAuSxd4Pp/0bDc4sPV7L4IrtbEVo5YoJEMauEzj+y
zPQ0wTt/ALEdbuyvZJFEbNukQr1hjGxAFYS/whSlzHiM0n12KaLaRgQeyrhj8MjtTnFn3LtpuRGE
ZUuz/v2VQ1VxH4bwcJvUUGLDRr/BRdAtU7MBtHwQUe/dZf4ip9s8BXWgt/wMnL0hCNISCL6WjEet
pWvh+k+8nTFx/sa5af9TlklTJ8iP+F3e/LKV8dmsnRKRWESEVXv8HerWRq5XtmSCK4eeiZpwS3BG
d6Z4maOfTmKfqsY2d44vHOiZU1HlCJjIqk4S1vatXdW32NfG7UpmqYI7o66t5OFAHnYc0vFgzONT
XWrfr++BZGlEjB26EgH62yFRzk4fl0g/1f1wiQx337krYuoSw0LUzObTvVo/W+1iHvo4iuBYcjdw
mBIbEqF1dQm8dkZgy1cUtKUa23625vbWGeJTNzTWCW3XffFaZGxLtLrrRlSefFR77stAeWcjG7tx
eZBNQnBpVTcHhSPd5BQbH0bPuTU19TygJLGe9bm3RdYm2+vVvl5FjiVrF7VTmUIV1/epnd/1IFjc
AuHkfbYkHMa6hna6aZJuV4bpcUqcD7HnvJ/mfucTRkR/TUrTwMvBMg3j/AEy7BMpxH+vf7psBwQP
tkylqiEAI02cXRDEAZejPWjOU+nVd/H46/pvSNxY5FTTNBOWnpGI6hSIZo9g8hXIXTfCtWRwEfJl
oOiFkpZt+paXFMdZR16e5OHGxsoGd/82HC2qJzcoMJwmiN5bcfDoDNOX64siWXgR80UuwCytZq3w
heYRxdTb1nKHU+jFnzQ1uinSaAOzIbF9EfmFyjwYE0A9JMz1Lx4S21p3zptl47iXzUJwYDoKoqFp
IHlWS418ZBQhItzRxRQkMEcaJLFg9Gy3bo6yH1t36ZUbd3U9VEHHVnfZZCK9ZTvHQu3bczd79YEe
WHTPUd46Xd8f2dYLPq3YapGq67rlaf3SpuGj4m6l6WXzEE5lpWjR/QzwOYNs9xKqaH+1+iEDSpHr
+k2/zRsqm4Pg3F7ITR4xJ/Y+qh7pon5aoi3IomwOwtGsIMyppx4bb9fpl5V/K6+qD3U2PCwFQnia
smFfkhmIqNrCHLJGa9a76qicAPPfzxxCuzZYhJChLM/T1eFuFKgQWeVdYx+Uud/q7ZOsj8iDliWB
o3oGHz5ZN8qi3Ib1VzNU74Put7PvGi+CyFJbHZZkfV+qZX5rQGeLzFW8bAQ+yVPHEPxadQ3F0cjS
oGWFSGRbn/Lic6N0z0uwgTWWhCURSkbEVm0Upk2/8uwf1rxcNIquvbNFcicbXvDeAWG7sYFb2qeD
0zvotGYQvdPj0MYbV1PZDwg+nLlGb6A1iKJD6LxQ0jsbWu4vWfjPdeOUrb/guf0w2FHZ6sRVT0lP
eRX4vYpQJ51+N25v7/QAwYcjbxgmG/0CYFB0bhbdc9Hb+/xWRIp1OsJt+qzx/SpA7KWfn9up28iY
SWKCCAxTo6gxXIOlz4vk4sUKPJbGZgVP4rciNMx0+xQN9TWupXXz3uiG4YPda+6TTkvzxYVk/xg0
bb3vbBZBYsqQakCjWaUkN45RmN8UYBpzb6uksd5S3sieiSxnzRD2uQaShRtRUr6o9EnfTXYR3GZR
FZzmYQqOgdUEzzoibls3VQm0whERY62nQFdpqqYPOLpR50NmFMeiQAvisxn+mhMIRtPvXG4OlT5s
XAAlriKCyECDLqlrNDwSO/WDHuVP7hg/1Ev6TGzfcBRPspCCsy+W10y1wT7lVn3ThO2d0Ubf50L3
3T7+WeS8I1QUf05phy1e93+ZjQv+P9Sa6qkTk+pt5wk64vuknDbODZmFC16PqraO2BxIdsQHB/XQ
IiZ76uqOvrkosC5j0msnlrP+sWsiItqMCkiIXimIwXSwfsMwPp0c5I/2rZKIN1tsYPJ5BOZ1CtC/
NcKnYNwnxuKIQLNmCpXCrKnkV/Wg39l9oB41M98qI0u2VwSYdYqddmPVmH4LhwFyaaYFN5zXRZG/
b9XXU+vVTTmCWD9Vw9aEwWN0D7UzImbplBsOJ/v49e+vBlejeeHpDIBFzWrzsVRgoaflbF9ztfNH
OODV6KU7Qy3UszTFAI0DIrMsTA0V1PWFkQQLkQet1ewkjltK1JnZ/DDgdT2oqXtblOlNUkQ7K1Ei
vEylSJ17GdfuubVPiN0Ghwgh0w2bl8QiEUBmxWHjRip9LmXrXbwFTkd3aSG2p3MI7zoreRPfVUpU
/TDNcKv7TLLjIpYsb1t0ZPXa9E2g+BYoWhO9zusbIrlHieCxatAQT17LyjYU6E2kfQ7jvDwEqPRe
H1/26WsUfGVOaZ6FWq5T/TViiIjdpkTOXS12Jh/+AxOb1GkYHSSbbCc82gikOPYWN7zEUv8DE6vJ
pKepBkq07k6dFz5YiPUqaOfWqFlt2JLsNwRPzusxTcMRqE+e8II2Yw8ZrvxzmuqPyqBu9aPKdli4
is+IeXuT62A8avc85P2lL6xLmAdbLy3ZDut/73CRpc6M+qzt48DFk1mEvd/QnbYRMGSjCwexprc9
mqwao+tdQ9fG8FTWzcs+2xRO4qWYkgp+ekQ/83m6ywKjOgS6uXW7f/ucR5/073WprchIDFQvfLv5
CevLWQ0eTM848YKLdtbFbRErVk+Is9Q1OHg3G747vUVWZora8/XledtwbBElxvs5R1A4M32ND76Z
rdn54sRz86DYk/dp30+sjvEqOniVkqcNBTd/DBA/MIzy0Rn1uyiudj1VbFH7s7LRRS2CenUw5wb9
2FO/2Yn9567w39s9da+/vz2o3CKjIkmdaigeBujMdDU/56zXQfGGL3llnIPcOzupfcgK83uiFp/M
CRmwSLk4Q3KxG9dvcnVfc7Ut6oR23GdSreeGHBjDdAjiTD0bvI5P7hCOuzzRFpVC66ENO/SwTb/v
vdhP7DoBzLMTV2yLnGdpPaWN5zJ6kbcnTzUvDczmU1n6gdm932dsgrujHF7O/KMBfdHQWufekYXB
S+xtpVTeDlW2CC8ryz71bHyQDjD1PpqNL1611W4pG3p9Yb7yE6RTJ89aM69aELxbh3bcLY4k2dDC
Ae2FXqF2NcdDN3knt0oeQ7Pa9dKxRVwZT09bsUaXJFC53LQZTSJj9RXmjLn5GlZ1v2GXkjgrkp2V
bd7XS92RRZnn+yJ47Kdbjw7kqI/9cf583XRki7T+/dX6h2Hr2dC88wCNHPsfy+rDb2pmz1sdKbLh
xSO6DFRFmRJQxapxn/dqdoiLbOPT376v2q5wPCvqmFdpHq1u2z97c6od24BW6aoyDkvr3k5j9hsd
0PIClK44XV8t2Y4IZ3aR15YBbsWE3X00v2VaqObHqSrr+eBluvPgJXkXHeo0b99d/z3JQSVqgnZ5
MCT1EJLGccPnzGvMQxuVHwfgRNfHfzuPgzr537vf2AaipjEnOQ3u6sepi0b11FQOHNReA6eCX4+T
pRyKZmnLY1oUyj75P1skjFK5rFltrBi+nYCxmIz+J+zORyvX3rOY/vW5SUxPhL+Vc+61MRwrvmUX
zaHHslEmdfdxyJNQ/nvl1JgWegSuCIm6/aVsuvSoacFWx63s04XLg9E3CNqEgeHXzZAcCuIPj71i
i+dTtumrsb1yeXAVSgwpFy6vGg8Qdj9rXnGrZLySRpvmBaP2wahsQYIkFixi1eDCnwKvW6cyN7eR
WaHrNR/jQLvZt8lCfJmmwiyUVfG0y+AsTUtzeqEcHG4AFCQRxhEiDLcu16uS1oXtKuR06taNKOKl
toD1ZSjSO3ai1IfYU7TuBDWO/W7qc7fZSOHKjECINWpbTkHmkt+C9cJCbspUvIdAK9p9rRK2iDlb
vLZTnSBzfKPK9Y+9ZVXPk5tO+5qskQ/828p4FIepErPxjh0d29BdDm2luYdd2y4CzfSq08cwxLfZ
heQ0R8ZdFUbDzsEF77NtxcvcmcE1L6nPqpJ/75Z5K4MjUdmwRc1Q3nxKMyiM3nBWBd1yDJflmYfH
ezVX3zstZe04/K0E9V2dZe87mviNmNpbpUCm0nTqwSId0CCRl0bKz76ovl1fT0lIEJFptG/WVQRc
wC/75vyn87jpbpOgVs9jPrccccOtRs/ihltJLFsEqbUjbCZxmFk+newzkHn3n7Wj7PpMZGMLLjuV
2pylqkePURkgfxeiZxOfNLPSNlZqNYI33kYil1SbVlGqKqyUGjb/DEHwGNn6qa3cZ63QXvZNQbjN
qy0tcfNAfJ6mID4qUx3DtVVs5VglExDRabaae+XUEjF7JTm5ifZOW4YPU5V2p0bPk327IGLUoIsI
TV3hzZMMHwxDv+hBupHVQ0JQNgPh6A09d1HDgdy8YrpTeoxds8oOimFrAO1U9T5tIGzpRrU5KVFY
3M7ARmE+MufbZKqrs97X8w26Ve5dpszLp9h00ptwUVsYapzlHY3e0SkOHd0P7cH+VFbtt1ldmkvb
dvHzMk/dfTga9J/Hw3DfGa79nOle+T5NILtMQlc7mMjaP1ttBNwJabf5zknd7NEaqvyr2eTJRXOj
8LnsB86PLtaPnZtPF+p05aMSZMsdaOXqZE9J+76ZUvLSRYKUA8XT+2VY4OciqZ+MDz1fDdMR3Sxu
lk/H0k6LL1q7FE8h6gyHtPV4pQ8ObXWHkAtwdHRDHeHTVI2+FuXaVWnYeYoqJ03IB9OBhhUlyOB7
EPflfWqh/Oo4rfKcmbECS2g33IxBh6i77TV3VtKmh1hv/tVUsKT9nP4MCkqLYzIpp6lVVB80U3qp
Es06Vkr901aW5esCE5dfVW1z9KKluTWsZjl42qJ4p6iusqNWj8+dVuW3ildoD4mmzeemQyqnVtL4
naZ7re8BlDnpI32+jeEkvG6tW4Qunicd7R66zZJjOYzJYQrLO88qtMvs2stZpfT0jzlW/cWo7fIw
ZFVy7ApQvc2q/Ksutvo8gWYgg67eJ7Rqn/S5dE5kbt/pifK/HF3Zlpu6Fvwi1gIJELwCnu12z53O
CyvDiUCAJEBCgq+/5fuapDs2SHuoXbvqLfEx1DgX/rth+vfUCXX1SbeURC7bgeWr3KU+48ckydZq
XGvSF24wMLK16DDrMJGw22T1cRyjBWPdbq7IvIhd5hUvkmXVshq3qd/3Yv0XrVv+TAY0p9BJ2oBo
5ASO21RfIQLV3QcIGuJ+DslpYiMpwyTExwdCVZh5BYsxx0IQjfqgappsOpDU6ipWaiu6BDveVM8Y
udumqfwmPrcYjpg/x3ZRdym9rhpHX6JkNeCziQwWenDhLmnvD3rbrC8mYsbLZmW9AmhRadGohUMq
s7NVOLf9Xq9qgnszqve9XjK6k6ztsFW1KJMVTdCiCwLtovtEJbTx65akJrt0gWz4c7d2k6uoCvHY
srVNScFcZ7azYDJfqixrV/PRbb3x2EykbT5X2xCG4VUnUYv3DwL2IWwICatuNH2NZwxZ/bLTjNCq
d50c9n1kMKDgvB3/ZDMfC28pRDyJG4cvQADC73tc7HceGeH2S9yLadetTg5n123bTzzD7CY3mw1Q
IlsJL2DmSG5z08fiskxRGBULycbnlfb1l4ZSzB3Xy05F3MBVpJhXyEMk3IkPOF9teRWHlsGvlqRR
tDPzMH1HLhdfMF2URymmiJZLZKes2LR1kPdwhJy6voE9+QKj8nWfx5ENj7zWBEEpVwLjHUhdJbAE
jeIl2y28ds0zVrQmVvBpymi5+sANWHNt6GNaQ6aDpkTGZU3SOd+twLDuMAdxz5j3RnMx2NQ3MNxm
s35qUV52B6tcP5U8qZeoCECjGCCrDkuaKqcj7d68yEVXdcKpbm9jy/Wtj3VO9209d2jWNt1HFfw5
pg8iDBn26ZZErppwk+YTGiOeFYNX2fwppn7d9tzJJH+KVV6rr2SbWbsDQaCfweKAMLEougnmf2ef
Ras8Ydee/FR1krn3OKUEzxoMW12/90M6dbem6WZ8fdrNThWQaZ//1oBI3DsX28iunAZgg/b5kn1g
0bVmtzGvW17GaoQ9qe4TJ++00y1BZ0sX/jQDhId384ap1sUal15FtnS1hTMVVcstlTrTX/CGm00B
/ZF16wuBtfE8KExqpf9aWZjJU77CuRA3cHSb12B7RcpcTevM8LxkNpF7O3db3Rw77L3po0EaCJ7z
yKnUFaTF6+uqjSmNib8ZJVU/R7dgDFewCa7siETduk4VJOL66L2vG0oq3qKT3QXbEHUPj7YwgcQe
ZRTHseesamsVf42MjE9pQzpo4WF68YesM6VHfIZkehE8NuFurvm0lfEYCCQYb7Ey50yvb4ZlUV6t
Udvzaoa6eF/M4D4CtIzC8E5ZjKDUsFG7YpqlnaqsTWlT9QaaYAc6e+jsgBshfdHZaJh3UbQYWYRE
aYirLz1+mR9qxaBfOePMgQTp2FnpbWpvk3b0h5vSNcGLTshcrIgZ9XHguokODy1jUQnb+OmPaGdt
j1psmyyWFh/nmjaLCn95FeqplDVpAsyLAT0/46527WnCfoJ5kfDUmsvJrF1SYQUmY0WQpPZH06VT
+GQkPJkPWUzyz1mEYYYL7GlQdN4nb824LvQoHGGwDLFreFkZTCQrT5mbMA2VK6qJMG9YGQeErWXC
iOGnre8tfd2MGXzBB9vqQtnaulPKN0OOFIUcHo2i63yrtZdYYt64Ugc4utum4KnuWdEFUMq8jH2+
Rjuu1RC9htp4sLO4mJM97BgVL/vAZ/3zGkvd7XTaCXZKPEMOH8fVgU4gRq5PGkJ/9Xud56HdhR2N
7SvT2M0pEMpzKP8oO/bv+Zb2YemB92VQjPOLGpADHtNGYGvWIVbH2YAr1GA4ldQNzCYbG+mksLDa
6O+OJ9mjtFuMfqFR4n+rBOmlgvq6TarQTttrnMQsQDrNdfdtc4OpewjAh1atbNytbkwTl3lmfA84
k9C1pKHT8JRasBS59zLP17FouhpyH3ke/ItryH9AcCbBoSumFffiGQpPocIZY0MwP1GoGg8vEJi0
83EM5/xHm4YR+RJZAE2Ushvp5H5mluY5bCPALK0v2bYNQ7uD1cxkb0LoZNgvYsakLEfIJsepgwUb
tBibyL3Ih+/mnSZC0bLjnHsokq2j2HdYDWVrhWQSaVc94AJoHo6uBaVjHetprOAjy0TZu9klf5Hl
xnrPxBTwM4rwfChqCC5EIBWpQXwnsZpurpbw5q7TYch+97mb9CHFCoN6Be2p2fa1NyM5bllaT0Uq
s3B6WaMJK4bUYSN4B9QOW4mZp6Etk0DPGfbksQHx6vjIInQrMzTOdBPXQzXxTII6mtl4fBSJKCZa
na3/DRj+bxc6MPA6aDhBmSRpRBufabtE2paTn1aDqx8imtw91r/Ta971/CUdSJ9UGmuDttig4T8A
hU2drmw20fYWiJzZMiD4gVvI4CBw3BKDtcrY6Kh9S5WLPqYWBdKhg7ledMg1HYenQULKtRimmKPX
TVB5VgiJyWs6YgxRpppn0H0J5oEhCcNrGoVZJpJx31JB1iITrk4R2iLDdBEtYwCF+Fznwc31kX6p
/TAjU0GWUu4nZgf5sm5plJ0pLKxkuXg921tYdzi0ugf9stBjAxsZPrXD/BAKtPVQbKC7TK9LOKJ1
lRtEqXYaRnfjE10aa0vce8qPausCwJotgsPZMCSdYhz1Yv9NcbrSsrcwb6yWfu5dNdcu66tx5ATu
IlvgRlHMoIPF5zHKalspDtdjfAo/v4ed0m25QT/+ip0QQw8DiXCGnM1ksHe0NnGhTLwO142S7S4X
vegqSiPyt9UxUTDDHlUGp4jWRYXvSI2RBSGIFZKbdXiGdMAiyg3Jed77hM7pDSRsqPzNUNpiBxp4
Fu1pjfLkBCPdPq9oFnL+qo0b+Z9BRgGui5u8OyQkwJfNSIhj1jhX43XhODVlP7iOzUXfol05rhuY
+8c8aQf6xGwbrHt8Nr9cUo5Sbwf1PAKVBEjCDSW0xALAz1sEqISRKLsLv4amCheWsLMI87TZ0axe
4a0FeYv2FJBAk0c+DMj3aGlUlyjtscmKYmlOp2OKd9mxcmJRzn/bwcD0Zmsxp4X6fkDXw+QXH0KZ
VkLUuqqHJumuIsaUtYw5ziMeRQZXe8g8x9eWS7+cdNJCTrqAcArbKsG0/5UTCd3KYhIqVceIKxJi
NmRgyJFtndHFslDB9xqQYVqFtJ78MZEsMVfEls6/QV2zbarFgPpbbivK6QIRSOpj2DNYCE8Mhm9V
7aMtw81qEltt0Ppp38ZManXJjVnNUdmI5bjRfBnfmgl+kpeYTcP0n5ZyIQeFbQ3+y4T9xquuTpLm
ua+HtX+lS4DoAemoOqukwKA3jVn0Q5HIPKUdyezfbczaCKymsUZhKJVFBp69QFsYCxmc8gYUvBea
D9SWD6xl+nBGGH2Df06c4wJKf1VjPKQnWW9uLfyoqP7Aa+nsE6RgVvFZN4Hk35AVG8J7BBmIGmav
CdVl1/b6nnvOxZF6goxSTzYdduFMQKfHRBISpC0cA/wH3AJGC47JRtF/xKsNrgFLa3OONeB/hJ7A
28qNiKlF5oOBPdtZ4IWhzF3mkhE5kHKqU4uGnaqoe4bUb8+e4Q63uAIaODjuxahFk/Y7meO1oMnI
Ql9u4P2YXTM5hKuCiknHX7XfdHOb8xpyq7YPkvqP6epo+5svfjDzP0JwocJdnW2MPovaO/CRgCeD
ONSkw/ixgREfotFY2QZj6gStGbhLuqkisuV/0jler35zSgaV6tOGRr8fYhPOX+rYjWp9RqkVNGuZ
L7TDrTcgPUFfbAvQKEHFdsz6kog5FICo0ZrdodYM1TlUcxqQT4vW4XXpsMoPfBYLlwOrsPVKDRrn
ZmQ6KrKlX+MfqCv5SIsWdG7+30g9WlmX4xjsFziS8aOUZD4tomvSIluR576T3E/5d95MZH61TSvZ
q1QMLX/sVnTTXcCi70lzi28J9/YfIBFP2L/Pt0+J+HTaJE5EIVQc/tZmcZX1RJzGhrQpZlDpcEhm
jSwZTJjq8UjQO9fpI7fpdcHvR2Vc1ksw3CUcSFCv4xXlWMIM8jcjEOSKaF4phAQWuoz3AKGWVFBX
X/JS0YgRnKvRvZHRiu8MzQlKJQX9zrkTiK2tRMUWoI0FgT6Wh3Wa+rsmpj8uPRAlM+skBM0jCi5Y
EM8OeafaPyQ14bPXY3Jq8l5fYJyEIBSp/AqPPvl3tGldYXutf0Kz1u1VtER37Dfnr48K9J8UGz0m
+UM1BkXGX96j6XZEkdcJeewEbhvMCxEAw1KMOsQCizb9dejWzJazW+Wxxy38u4TOHGUwRk9waQ6q
lbL5ngIE4iVtUMLCplj+pHOSF+kg00Pa2e41SpFkZLplXzDjyD61k0sFraPoDo6SwxecsT9eC9Oc
Q7zDt3GV6ymEvdgrALEUolHwUg6Mj97gQUAOE0z9ABdIdFs1Mt8FO1bLX24Narx+UvI/36bNqWnS
ZSdl173KKU+HS85qea0HAAUrGgWUo8FiDg91jz2AKrw+o9czTuG4FGJR3dbihfqu27s+RKGFRbci
SLGF2U+1R94Y8VOdLmQvF7ODoq/uK5FTnJD0EVXLFSOWGU5lLetvxtOHLUA3WtUN8MIA3aWII4Xu
MEmC/kVkNWI9upN/LZlTXljiAD2SZCTPU6yZ31mPwXahF5gEQ5ly7JB0epkgPQQ9fkczzUjwMChG
+0xGyCfv0rilLboNoIsvAyQ+YTzCkZtIHFTodZprE4TknnTpUsAUJf4KWjMJOOvGI8CD1cUptMxa
sWsTHfEihGsIYLCkT+40FulQJrOECEUwaINaUK8ZQJrEhucF9usfNtZJueGa9NXqgu4I7KTn+xEV
1hX13XxAQPf/mdn8AkjaHuNFid3IQo3TZj7yMbmbua/3AgqAZ9nCfE30IkKPA9ucoubtVBo0E6wI
Gyj8V2h/2J1Kg7eUg8QjT8AiJsjQNzSd79tCMJENsg6eBk1HRaldDbDJjz/Q/j17ZOETIcS+882v
b9HWvzXpaoCsxM1z2gD57Mg88G/PBnMG7Gezcp76FkmpnV9pmwwfoAYMZAeg284wckmC3+G0DKVt
uqc6BNQy9Cw8RLPeygEXCEbno+FRueYrOUHXh/cFA1D06tdIqSKE8kOlRMR+QafIVVh+S17xaqan
QNUeK9iKvlm5NH8xXtbFJGF2lyJ6Fyuwx7fIypbCqC77hjtnWHTDMoCqSBrYC6M9jpplRIgdBPRv
G5tVMABEX5036qmnNbpYbz+5H3SVd3FddhMk9s8Kqf6rVVivrVp4ntTlA1Io3daxypsY05sRMGcO
45/Uul3N+7cA2qnHZejgbQPLDlxSBe0Bv/xD5TQCPF/OTZa8eIVxpmxCNMdqfh+kuoT9cAnT7Qen
IwyFCYVh0dyeU4CLSCz/eW7HEgfzMDH+ZnL/GrLmjkt3jhNEFlFDtD9a1JsY+xtq+o+4Xu9cNt+1
AVeGpvh//99lWPSbiFRv1ie/Hj8cCJWVq8xfsRfWvyBjnFmCpm8j7kefQK4W5YSq0nWCkl8/HRzk
m0sF+5dxRmcfGFHRYXisoTbpGTDgemmzkJ28iHPIDSXJN80GYPdTYnwV1PrQqegCzcxP2vC3Frbe
BQrpTxSVJzUnf1WmIxBHFlXNSPsl3NDnQi4RnCvAh/CGX1vac0w0zVBlyh07g5umLbu263YDHPBS
DwuQs7op44aecldXiLtFAG/NhdbtzkTRX7a2n0AD/rS+hX/NbAuC8gHw9486C85bhNeLNdR/RmFy
3tBjQMMybfufgI0vwNw/w4heghVDQjm/Nxyj+2AYUGa2L0AKwWBLj3UX/tONLmGyUJfTFDyH89qU
mJg88TA/+nl7Q4t4Awz1o07z37Y1P2k4fIgk/ADaBXH37Mu0gOsDQ49d8uCqiWe16Pd89ktJ0x7d
Tc0meHigyK7jYScz4Ey+acu2Vwdngp9Q2KZFLnSEepLwow+WIqbtJR4w7BQTylRYl0JS5SGvmz7M
64M9cgS6KxF+KLJCbmfEzp4+KciAQ98gfd4ys1NdvJ8gnq76/GKHZjcozMVzEZyAzu8SL45DUx+0
hekNcCKLoBvUhcqmEtQ+WvhYRXsPYSjpthnRY/oeGjyRPh3PwjXHeh7fkm04JsDzMV/J08Kvai5n
Np+3hO9Xq3ZLZH5pqFSHzCF8wF0E7lehd0mxwNUo7uO3CHACosiNw+1MA86srf7CeOcnowqNigl/
tTEZCjQmRy7HT/TEaTGudq/wu0IM5KKMQfV2OwzaVo/nDpXQi8RwLnBxwbV7h2fhxYMmLzAMEhu8
qjJYb7mMHea6Fcek6d+muXtH6TqV2NKQBen7XxF8JW2KZYRUpwcfjE+MtFgIXutzy6OXebbfWUa/
QKU6y6z9oDkmaQ9XOzR8hzh1x8bVVz62XdFkw6XjQ8XZcFCO713T/oEm2S6l0Q649yXPjcBAqUXo
Q+2e1PI41P4VpWYG74S6alRWEY2mPgFc4troZxuOYyGHFM0XiHSFSmZRQJBJANdzqgr1/BFJ0SFc
9001bckPJIHXhC57gOhDwUFFPPl1u3Oe/EWxdICpwqnx2VO+2n+5QG3Ztmffzk+x93emtq1gzXqo
B/T8KEiycHlbEok/a46B80+Ch1fL1F8/NxV0OyqOJIVuYvnqYg4FepRdnN/hhvgWpPLQ9vJTb+lZ
iK3qc/iOTgweti4oRINEnEzpZ6jMMUjzK2RA3h9ezAIm2VihvUSwOQwpRKRCmf4bI3Fsg+BIen4E
/n1VQfM+EHvOV1GlRL1tNN33mPJjRrvzM3uBd/EflhvcPLAcFBgVhQ/pc4TcWKwNmpJ+yUoTjP9U
vp1Gvb30zUJK5LXXzg5PAR+fwnU6soeEv906bHMEJzIBoUAwe01jvwcGd2vTTBQuDr+7yD3bTv+o
F/4Wb/UOLfKxFcMPNW4VC9ocKM9w8Tp+B4x2Y3wyhRDLfxPOe+aCso39m2/0l1z5uedqb1l36gXb
8UyfyQY1c2JOLgtPY05vliB6NCSvAasPe0LaKiHqsHXwlQrcMzj3n6KbMYMJryTS2IKQAcd9pnsk
Ifjv2ggGgNq8uKBugYEBFQfLOi7R/L883hpI6ico5O/qbbqNA+BnkdgfJvQvE6e/nEZZuHoHPDM8
hzA+821/iDCSGZIOTKX+FcoPPxQCpM/NaQmmKp5q3H/5zAwOKpPrK2uWS9JhoSTcGoHomx17X1+w
AFdh8nGUnL2tnB3YXP8crbsHZFiKeRqvwbjc+NSfwzhCc5s/oXl+2tbp1+PEzpKUZFqandz6Q2AA
qo3knBn6IYUBqhZEp16JNzDCbqtr+iKRBC7NEXpKixHvGJGTzOUn9fTbZIErujB5blSD9Nt+5ox/
wub3KUdW8p5WgixPNeHvI0jO0hAYnM27bFmOHQqxx9peVrUoROAyJe8JN3/bzPzEG3lDoQNdW7OH
T9dfp5qmdMNy16E91rR/cUN+2Gx83CAyNwPyWZW8wo7njx+z0rMYUke4GLmKL2Tlc+ksdh5gwf6e
uDqs0FPfF8N+ATs7TU3d7UCsPGIn7tjU2bdK8eqzIC4YMMadwjy5UHhAkZx+r6T5fvzsOkBEYVkv
hMX/IB4Oe0s8SjhKPK8kOg5ieAYMdIR4zeu8TmVjts9RBTerH6oe4XCCe2UBKVRarFOrqyQE3cuu
74QJICeItDS9Mg6QlMT6k+XpBQL0aZEHMP/j8AjxS3BL8uUjSNePmcl/ENN6GrPgO84xzkOCGHrx
O5HyOGX+qZv0hW/jOSXTPpH8denVfyt1r3Mz/G6Uf2eASdKk/fr/QR9afdjq9LxE6ZNZ2L1zOGxR
zJ9dStIDNKqbkgzbJ+gIvOgVP4xw/K0w+0Dyw1ttJnqZ4ViM83rI5+5pJPyUJHVdjCH5ia2WvQvr
tNhkfkunZSoUsNckx1yma3jVdOoLAeAWJOS3k+xigui3nPvTI4JZL37mdZ4U6TTfQ5t9DhJCEzWo
BymeWw6v1dlkV7olaLpUmdjmtWlQYuePGG+7Dv8RYJM0rzQydcqiQwt0jEWkCNdOFTjWn3nj1wLc
saNZlw/oAeEUdtGfrOsJQGkwPFgnilHBfKQbMfUSwfTSevRNDv5I6M5eoXJ7WccRvWiqd3gYIcJi
/jOYBSJHHz1FSCzGhqwCm+E5kAAR+WoLcPw4ShD0Wj5MLg1KYpOmfzqTXAORmNMQoEzI6BlD5t08
qbDYYpKBthXlt2za3kEL+GdjeXk8Ljknh7DtfgWO5EWHfD0bl+19VP9yJvZl5MJfNsA/KKSNh69m
5MNvq7YPjjkBXsaIwpChiA1+ASinv1COw1Eemv542uiiMQXu2na/qGg+q6weDp0GKRcg+3lY8Nai
nL13QIGO1EVpBuh0lr+DVi9NsQD9Kk2eYNKu1V6auCnkPPzkScLKINDXFK5aK55JnZEccohDdljp
9v0IQOmw/jeyABlDi28zrGcqMD4xOn2TTfoxwRG9JB7FBUY+OfJp/sOAQrJo+UiHsCKm8rYKf4sl
IhbyRatB6WBN1O98F5+oa7tHMzoUIhxLbJgE+zVh7s8GomNWLkEe/gfJxHRPUykPNe7pNV5kXbAV
tw9KqAFW8wN2RHWP4wCGeYF5Ntlh+BHcRbPYny5zdYlhE4bHbY/xqE7BpI0FuteCWLv+4IyJapEs
2xsCIDBK8uEWKowUtlVFgNzFvFZBDs4OBx0LZpw6e9O222FdG7tyo23VdfFS5MAnHFBbaHN/eL8y
CtSiTasESrZb0ectWu0gG7K8cJvgT51TCh1NKA6YWwRfc6vc3qBGPtGegT8iUocWKGZ838HDAYJA
2bjLN6zkiXWDD1pPxc8Mg/l31NtwvRrjRGEw2mCOB4J2PDjoLI2hK1tICyVl4sMJTJo4HtVHIFa7
YbblMwkEz2SvoOrAugEmILKC+fJ2xufSoAcNmE2Mk0+vaz1SUA8UdSDpQA0kKceYk58Q7Ba66H1a
/+xx4q7oqeYLoJrkNEMyHOOsdPvkabSc+xlwbS4EJk3E3NZwCl+apePkJpzkUNekUvNCJ/P03QiA
61cxjHOwG4zh5xachV3CUTAs44IAEsv6KWrayRbDkun9wzU6+yFnT9OKgdTUVj3WqbOnuFuGnRA0
fkZdRPuyr9f01OE93+M8nnZuDskIhTRlX7uV0rO1Y/oO1R1x82AA3OpEok5weXBOxq7Z4+R31ZiH
2YHC7ahgAjdCEGwb0S5JwY0Y2I64hpzzCP1DmwN25GmGX2CAQ40jyEPFg26xj9Z43cOFKfhWC0m/
zRzKl6SPxBlAzbTuazIptDt+uQtms8PIE2MLvQlbrj3lX5sNGCui2uYHY7Q+DnNsgWaAFuYGn+3I
JszJ0EG4agTABJUW1mLKgqYK4mPvtp/XcgDg2ly3ZU3gMeb7fb6idd2oT4sYN75IrQA63uGeYqe3
O7ck02UKetIxU2mFybUAvDAew8liIuNOLpalf4xHcvgJo5QaVdV1iS7sQD7RLIwlPhQvuiy6tDY4
xizfUc9eAOlGOBbZFxyFPljYfQ3KokAbn/mEGSZkYJ5RXD5BXqsr+hkWgtQC2MkyiGLpEX80sT+R
Zn/XeF5KbdhQut68Bp37nIc8KmUWiNKDHhVk4Q1TyIMe8qtNW1E2rb9bt0DyUPh/lG23IZnaIhzD
A97vUxCF+oZhy1UghvquvgHkPURr0JWwhSKVzS3bE72eUkm/e0Eg3soPRof7NaVXAtnuOtJPQIB/
t4E6+SHe10re5QRSG+/ZS9D4a2qmpIAMvTjWcV9mHUAHtkUHRzktmr6f9nB8AAOKYGAKsJGhW9Bo
9B7EvSixKCZmuQPBqavA1UB1OVaSSlWwDqlBcvqp6u2/x7deXHjQk/sdQrRNW2RlnNMqzxzOEFzU
jDxssz0Gc7RzZD00UXyGfDpipRnC0oEluY3heR22f30YvgtE6KoPIQWxjQPGpSHSk//jgmws1tl+
djgyWINVzwZ8RDWMBhCz3fsUA73o4V1jORK0g9+9QSBdJVcF4cFtWZKndPV7FpBD38HHK8oQItld
mxXFT/IOKvvPsEl/rhR2kIqFQFQAMo50//jseeAPckzx2lt66gl9Chi6hLUBGOSV0CWEh68Uh2wG
fS1LxE3jaR+CjMk9ycIzloIBtg7z65Jv94031xlU6lqgY1ZxlBaOdNkNr/m9hfrKBDHFws4zXg9U
uLalhvOiyZ8dfjLp87eNJ++cYk6Zha+1FNexMVXc1ifkwQ6ME38A5vcc4KlTLosggHLBnF0gYbU3
YfOLDMFz09YwcPTnxzdaGCTYhvxHF9v7PEbflAR7G+YfoFUCOm7AsuqXKm0idMIhpsSdqBjQlrie
DjAyKKT3X0C5OKgFoI7q+IAi9/54osTo5yztjroen+K2+4uxFfhsWxVN84tJt7CwYIlAa/4vFJWr
KW+/2LIclGiPYQxe4WL5Xobi3DW+RP98tPWLj/mX4qC6hEH4h0XZa+ziKpymQrb68/GqOlgYVqBg
VXGGIfPwh7bBE+HyEhHyHLM6RIcU/YmjpXr8hQSu6nOArVlXgM9+BKl2DwlLFFyYdSE5XMG2r0zt
jxgwIjmzcS1rjAyGEDmCzqWuf+IjvgxQ6YqCz4A1JxuCKuMBIMO8j/4G0aqikpb/Y+7Mlhu3sjX9
KhW+bvhgY8aJ47oASJCUqIlSarpBaErMG/P49P0hXX3KpS6l+/iqIxy2MyWSILCntdb3/ytiBVAV
hrkcbtbrkFZzASVFdT6/IlK6rlXGHW5imUvL0NakmAHb8Tpj79E56UZTgYQn00/7/jwCP8lcxY/a
9laxnZBjU7vsJon5s6ZOZwz3raYNgej6KzZzvxkI7l0Sq6TeOKArO7d8pS04708W0ytS3W9ceVkl
xXfqmCeR977hTps4lS9rZ0llliy75Djj4VBr4VvZpRfWVJ9J7blT0muj6feZqu6z5cWwx0NZ2txH
xK+A4Y35qNAVx+5EoApnH1pEbE5d3bpOsce7jnZwtE+PzNxf78I6PpJx2iyxTsEyE8+NXHbVuPra
hexXZfE+9Pk3pS6u+nBtuirKPSHrx4+vgPVeoNMA01J7or3orBmzXTI7Tyxe5yjUXp2oJ3BQegZa
nvZel+ae42TvMFXVuSmmdLek1n4y+kfYvP6YtMr8rmhxNJyRlSlqr+oSiKbQ0HNmHXRGb4n5TJ3C
/hGywIAZYIkRLvyMpcD6YAketE0BoAGKGRhdupxz+HGv1KEu7p0psg5ONScfIQTsxmwHca0NLCOq
TVnK64d49HvWLnAdlxV6dq8NXZXksKF7hQVNsKhielAj4qQsyq76vJs5D1axn41UaNIaV6iZcN+L
3SxccMZQuSkaR1HDaqyLJZziC+DOJZCtox/aJpZ+NekOFaq2IeBtkt2oSeQ2cWxClaUwHgR9T7Ow
Gl8sy3CY+zDduk7SHpwkrkfCof7FrOx2r6pNsuzLIoxOcTjcSYdKfB9ldu+ZukLGbu0sZZLJ38Yt
3PecG2edXlqHdMkeSqFRCQuX8j4mq0qXQPbjNHxwmuqbWiJUlUMWaHQN9WZDXMdpn3lOntZe7Y6Z
X/SZsRdxCTDiRqpnOV3k2UlN9R1wZp/ziUdau151Y6xuu06vd+606L6mg2RHpvZRpzj/6AOJDxZy
8yAXXWH4Tdm1KxeVxCquZlE/FReddO5SXRx7E9jXoecAGQFKnY3wdK7Qm9LyvNWVj85cRnKJhbKf
SqVkk83k7VC3cdAPHLwho1vr1eL0t3Hy7sbSm+6p6VPXhxBd8V887PK2/U4m+TlU5WXfFWsqibqv
OhsPtq0+uysvg8iZDHZVNTt8W4i6tPpxpO0R/Lhzx/i0zynlJ2dGYl5P87gXsuAujGdqNu4ceziY
inrv2FHvSfjZ89Ygc223vfRtbNXa1LyNrCLfzz1H19K1KhatId+oI5tyUvOralG/52prs3Et3a6W
ZniKbPOR6h34Qpuv5TxFPxRZuexiliDPspYXXQzkefU5GxlfMKiEycl5MbLHSQ11/mRFZxPkiFf1
gt1zIblTk5v2l0mVvpZPfGmCt2g2YA4mvUTmM6vfDCu/Inim7bAaveCOnPs9FZltAzPlQfq5W7j2
m3aa0qCLqJ6KtnRRJTvEWXN3qmwzZwOHyLFt47jM2i2ls9rDpuk50rAIWI1riXXMIDH1MyVOngC6
b7TCeo07WSFmEL6JOwm5I2LOZV7I4cfD9Szr1yTW3gC2bmXeKZTYCEmYMtbGcCus60bnMdbryyyZ
c78zXB6ABMeb5SiOWHgovkq3cVqvkFy2KbdZddFDXRSva2fRuWG7gdHLjnbIeTzOhkdBQGavo76y
i8shHK45uN6llHuBWdvHAt8BaPjlGiP7S7eJnnCRzqBlnUexKtAWzg5aOp+JcrmAqB68JGvuYHUz
kl1rP14VpjGSUYzIerIfNTnKs3QmDVE4FvnI/Cyfk3NVDsEc1wd0OqesXm5MRaIyHhsD+k5ax9YV
HzgENl7Y6i5WW5DuOQnCjb2elzo9JOs57Zt41raTQREtDl2eW09qFvdXHmulTsVybdrJ4nhjXgBM
jc0ynchEx4/CmeOLKsouRxbJUs8iz3H7juC19Fk/zzMtviwpDSNbs0x0AdGFuXQPdr4cWqAEryry
N1NPd9LlTqYZy4g1qo/GPA+oAxzqa/byEEbQOKVhm4FKfOmt3v+jk+oeqduDJpDsGMqZZegO2b9q
r3XyEE7zsW3SfWU4Ry3OdosKzr200TE3o5MU1iuM3y53eqwY7alhcNks4so9K/qFdOAwON20bnFo
WwVhs3ETt+MU0MFuYNSQNBgaYNI6zPedTYEPIIWKT+xutMi+Rub1jVv6rCUs+FW1bIoCfrDut5Vp
oBEQ4COjzs1aK5L9cDYplr0BsQq3q7l0FM73C0CDNymc3adU6wFIzFPk2CoxrI4sJ5GkkIbpo4iU
V1q6XgK93BdxlLD+cv5uSW46GnkImZK2AAJ8t632bEYfkkpxrjTgMiMTbdUBWtFu9YbuFnff5/qr
FarQviPH2THnUDo+lVP54JblpdOrnA/U/D6rlme3o2RBTaP1bGyFqqm7Nqec4YXAsJQqx2Dbpzsr
WblTU9v7mrqlnF8GNnZWHDYQ45jSG8LANsidb4paRUJwLNqHVdHIET2Yio8uMy4hH32Hty9JsowL
z2YKkopjas8JZHaPHOEi2rVj8uUDaG/W3159TEwrpcd66Ce4m+McbcB08588Hci91JEPfAmhRO51
QFPAYtO4TRBZ6TEqxkDpAX3ncRN3M3hECoLHERb9lK6JG9UgE+ncRfNlmKUs8lwmZNj5evFMlU2o
NNt2fqTbeq5NlHoZzoN5yunvsWiS9A8+6NybRZfBgg90bt5nxnigPyFoQfTeNg98ZYfTv8hkMK6t
wbDgGLv2NZryTVM4l33mMNYbn6tQZeg7qyVM0pyFuEcYpkFUPd9MPeF+/Mz/aQZnd9FS4aDWotsc
Xi4tOmO7Zba10+RCJ5cOKPdKcZoskJhuMw5hvQ9h61xJ+Iq7qrUsjbCIGjwlxqeuN0898peUO9N0
5N8pCQkr9AYR79Ejsc7Rw5FSS0LRWHtN8u9klx7X1tvZSO7JRZffUUduyapMnQ4r3FClLCT11CVo
ZCBkdmkuMxA2h9+lCBHa58+TWrybvXZU2SV5Q9Dm7apZXTX+rflYqPdLE7LPNX5YxcE4Fuekl711
FqDHObGT76yWWlesdl7TuxWrR+F1Zuc7y3gzRGqQTQoQSUs2vtozNlSj2IPObkoTeJzqYy7TK5it
i8GwTiofRFpmysWOuu8RbeDGtdVrTSr7KB12aZYHi00Fl459ip5dG1p6sqeRnCQKdXZ89qllUzo9
ybxqioJQyatNqigbafTXlpE/IA04mE1z5EbAx689xDlR1YhB7JlWXOwe7SZTd04Pxzw/ClxgvAIY
QyVgI5+EQMCaz3ngsyVPUT5ux9HdLKK6NvNd77bP6yBSRLLNyBdHOjna5jFZWz7FGgKn4WO1d1El
/nuLSmmvu+MxphAuoXpUM7Gxsaqc7OaGtoGrxXFV/NB7RqRbXErCJNdY2tubpL1Xded6aJtLa5Co
XIyjamnnIyw4GHz5Y+oJw3l1RXe3joB8wmXLmgYkPNVzxRKk0d5gdSjLNeUkW6bcfAJ73Nk4rRgs
zEjx911Fd4Khnl+MdLjKzH6fzw+5ywFkxIufgQZySxRFTe2iYLoVA/ukcDs8h+I93p6WgrKjXK4M
Thha020yvj1BjJ+TXpzKdmvUsbfgUCc0I3CSDoVHCac3H6aq2Je4gdYm0svKj4kmi/BCjpcLIEy8
KhcJA9eBhAjzlOnJgTc9G+EGs8z+FrXznlOHp3ah16JiBdo5Ky31fJiMK9tSJt9w2rs1+4efPY8+
1czrLA43ytB72dzui54jgiZoY34kHfXSDcux4HJJ8HOkDQ8tpolGvGxlu4JT8124htadKu5+TLjV
sLUxs0ebKV8YN+qUbZSoCBwWKZrr/diaHNKwCkWTAWVAAU7kohNAOM7i1SfTd6Agkk6qN2aAfZAh
HJf3Nam8uQ7WF6Vdthsc97yc9W02aRd8hYpzFw+ub+bdyHNaS0ugHNeiY8q576E7EB20qBjGw3rY
SFIyoYIUCC1YIOh8cx4C7JJ8hIeP4VgFtVacdUq2Wxd0NX6uIwONyPv6nFgZL9ZnQqta3yY1bk0J
sbC+YeSuy8f6iM1y2ifLiyCzvn6ubRGRrC8xaDoxmeG2jafAZU+Z6mBdUbjD4IWbDIV8Sbc7WWTH
pO621UwXP3kfs8yO2COuy3ZSJJdwi9/4unarUhHGeLfR/ClJrqJeBKwRRQHwiWLWZIOAxqMQaj46
bgjfVRC3lKAwo9867iFybd+t7WChLZI2OUHa2BugJyIyfQMGdODb9HBh/rpdpkv6zRxRIrgFSwC+
4J5V6hc56XGiqf1kW7fr+lrhL9qn9Xu9iPPGBqeiFBme1Jj6f3mZMrBYQ0lW7JoZCW57n8nwKktp
HN1Pm/XGl9SB3KLcrheQGdWGIa/1wmdlNPnP0jxacjnpVXJIqajyt+vjZvMVEoicmdNAJq7r2IIl
1RyPpGJ0D5nUOb+JHIF0TeljlH5R2trJIEjs0oGEljwu3LmFQR7nbxCAlBdyjzNCXp5hnRBwCX3e
bEghEjI2Ktmnc0fnqOhe034P2qPmkVlXLkypX8nwbKzcibM3BsIFZUMPiZFOwrchASTzlyQfX+hS
8c1p3e+sfTCaipH56dKhBmgoTbghLUstJrMR4tvVWxSfROiQDTR35ZDGOOa05OzW8ZPZL70WPmqq
dVd3CH3WG0jlZpOHg7qXFNLy9Q3jmBCXMOuuWe13ldC9MfTlUstJryxEcaaRd/5Sz0yylb5bV+D1
53RP/aYO8qMJR/mm5uq1XU5UeIznwm6IE5rbQaxKv+FUjvMVjjTXpaG9WYM4s5SWUaHTpUeR/Xne
j8iopvd1mFC//Z6Zywtmutzb2HkdpHozSIPcnUlu2y5v8QMtA7FI2hTpREypq9yso5FC7k1XJMeh
kE9ZujwlRsPJoLqKyLCSVAi4iYdIGbdm4R7sUTxZtXaJKufYuOmtamYXttXdKZS+DeoiAGTKXVYO
yMWr5EaE7nxe0fUwQO571lX1Y5Tq92OmPUeGfjJzDgKJ6e5UDefWwhDxRjNGlhy3vgmH+roYjcvF
ao82RwPiCTywa40PGX7YNqd2t80KlDdO0XLCz2fCVq14l334DEx3JFxJoX8LG385cyVGqdZmOYHR
Ou+70po8Hb3AhIHNAuVckRiggZN2A5wHgOZ+kPmgHQ8J7ZiKIxIQl1xkYbwINWm9ppzJ61TdJTCW
7kVG+czSfqfRpmHL43hs7bmmxqA9tpr+jQP8tWWap9EpX6Nyxlcol0Gx2Fu+8hbvVNTY9l0a61cW
apvWSbaDw/F21J5r1WSFYTVjByWXW+XvDUoo4J9W3wiNbmhjRxqIJgrLlH8fVECNug3dc1xz1gvM
UZVYaK9l0i3IgCnVmK0zbgVBw9SlW8Wu22M+yZeKm5G13alE7deNkH9wmtfrDLYtyjbjUPt5rT+M
nBiqjLBmXYjWBZiinRcWzJzRHEtfN5Q3vSIwaig7ZnX+UgEUNGP3nJhT6SdF+zyZySuZHcnObVKA
6BHHmG9SAqV0DqKyxhC71gq/uXZzT+U/KA0q2yqrqjnJx3KssT5pFU/M5VnZuDcs8YjUWtZbxT11
S3rB4ezeqsIXpBa6ZyvLmeMMgMjmLbmV8ynPH1uoIJjuvd7Z51iIcOlcSkjeXJ2TM0d96qlbxfdZ
7Aahmn0rc3guUNHUxycGrWZ+SNQFFdzCAaPS4pPQWaQwP7sF3Jf+0sEfGCkL2zJkW7WTj12nUStM
b+d8+XCSIbDSZd4r8TAGyOOAdaALa29xqppOfOzwaUyoq7ROeOjQNTC/ehurhujKUkt1tyCBD7p2
yTehoIWzOUSJD8ZcUODvTxgFZtckMqCiB+KPNJLj3iXDs0cKnZzsPAEFqz80JD0eINnwwIsvatOK
3vXGLs5a8AfK2MsSTDUomlWpV5ZR9McsnAHHZx1uLDIHTxtl7+UOQa6bigyZOypWUWbJTk2tj0nv
gsGsX+vKOYlkOtSpeQrj3tylJHWRu7RF4mkpq29kWShuptzC5x1LQKd21KDoIsU3zSH5jmzWBQ4O
5cX/sqwesXdoUNJztdKPqt1btYzkiqzGi2rluBTxDTrw3ZRnh6qmFlhcakbz8ZeMVD73l0JJtsoy
ErxaksI5ozpDmKK54594nHxlQ2LiEPMHG61c7QqLJ867Y9C+euaobJ76wGF9VLPXn3+DL/zmzNXl
5g+fESW0lRpS2FAkcHthUW7XrMuK+bzaAK0WQD//mC9Mc8xPLlpIeHWKZxPG7ZPwqY9cqEX+J34t
X731Jz8eW9BlpdTXb0DmBm1epGFm09qbv3bhnzyyOqMt7TLHJTmHuPAcLFzFHP41lyLzkw1Puag4
MqW4CShde9dqzlUJ/ej9pev+3FqqWKhO1X1hbB36He+yKe48qxN/Zr0l1pv7b0yKjE/eWwuQXpoM
TLqsaKgGuY1WccIcbKwx4tms5RbViXxQjEIboFg14t2xW8Zi01sj3uI4WxdaMFYQCn/tMX3uSFUP
RlK2M2YnIASAeVWlbRMAhz8x4l4n3L/7tusE/cMkEXo5x6Gd0fu3boqO7Fc43yajNh01gMU0+PkT
+2K2G59me9fXKVk0fEoL51YSfZBMRRqg3unK/c8/4AuvOWOdQH/4FvOckraLFwwFjbWG80T8Qh4g
ql7V+H2d7Tlph59/0vqO/+5+fZrttSToocMrtqJR+FqNxZNonD8zyPzCSMz4NN17aWM2HfPeBHFj
eVrIHFtA0NiKIDWpNi0Vx59/ia8e+qeZn+BHY6bgF1vko8+G03lmXR1o3P4nXXK+ukefJr/uqrPe
K7RAiteu3m6Ou87Q/0X3On0dAn941BjvoFlrJXvierBb71E8oh78+Y354so/N5+aFyGQka8qEFt5
BW3tNiLKjf1fe/NP1lvgelOhm/R9aWn3ssFkuHloK2n9NU9r/dNEHubeFj2OjhykRXwp0CLjTVv9
ySrx1X35NIHjSu9HqmcMmHA8X/tWEJve/PyufDHo9fUj//A8+2lRw8SicYKgv3xsNFTvrA2JhhGh
YG1i0IDE5+ef9MV5QP80dZ2urCtF0C6BDbq4SJukpIA/AJYSM6J8tCWlvln+iTnsF0ue/nkum8Ki
C0SMTR+2kLTaEU9jrRwMVST+Gsn9/Bt99Vg+zWM4jFXFWpnbXLdr3wbB72k/9idz4YtFQv80i4cI
kdJC42MsLt17BUc4GS0XsWse/tK1f25FVUwJIkGb5pllMvpKMlwZKC1+/tZfXPnnTlSDtdSh7XDl
jkgCFSoO/d5JSdu/duD73IuqqUrE0Gv3c4xmJx8PqegQ56W2+fnFf/FMPzefcmZB39KQxukpaezt
mggS9WIFP3/zL6aA9mkem6ZrIfDD+D4f+7IiMR6a4VmjgrB4eiXh85GqZfCSlpii37/Pf7xN/xl9
lNe/743t3/+LP7+VFbR/FHef/vj3u7Lgn/9aX/Pfv/Ovr/j77qO8fCk+2s+/9C+v4X3/8bmbl+7l
X/6wpQ1YR2f5j2Y+fbRAJj/enytcf/P/9Yd/+/jxLndz9fHbL29lL7v13aKklL/840eH999+0Qym
xH/88f3/8cP1C/z2y7foRb6//F8v+Hhpu99+0c1fMWHD4cihZ5/BJGUbGz/Wn2juryZOb5orVNuy
LHVtLCDxQI5/+8X4VdMNjF4c3bZxHsKi7Ze/tWW//kgRvxqOpgvXNYVq2oZuiF/+z5X9y7P557P6
m+zRbiSya3/7xdTXpeOf5xvTcmx7NcDSNEdAsjmfW0iM+Zy2dPU+xXZk2vt2whsR3KOPqXMaBsio
6WtDcluLXkXlIigtitbai1agUlws/caI+/rKSvriRoNuPs15GT9NdHG7LudJuwv72jkMI76lCj5r
m0Yphm0jrCTZtfC4J8PJ4q2SZe4Z/XnMxBc1kntgALu711wXH9wi7/ub3lHRHFP0OsskuaNKz8sT
msbwIrF7ilK9MWb7QdgtjRLteDT8Scy2EsQofg+F3Ucx9gYie4jnvutIqhtLfQQOq0gFL2YLHX2z
CCPPEtLoebcYh9BGXX23DOWAzi7GbFITfpl39XzblblTnQ+zEYU3QhTCCYyswdRkwuNgwfaFPPRE
+hNlnKQrYa4HkVtjfxPR3fekpziFwGIizu5dp7xWG23OfDQj6osKobupQJWjLX6cRuCaOJDNfXWW
8jB3OezG0xRm8x7pULyplHzaO2qm+F0rM6jVqXvCFQRbrBEUWqe42CkvDSZE750WY/2Iv6jyMOAw
SbEVg8iyqBTCSzr2wfpeMbzMC6TB7dmkuhO+BXNL7c0Sod1SzezcAhvnGAV8OY3UFfNKAYaYGwtg
LjRoKgOd52JzZboKWsRIuG+DNAGiURaRpkXET70mSt1+PyjsLh4mmbkIFFjuV9lV6SEz13opiZZg
cEwM1RrAn3BbRhpJpdGo0l2uGlXl105buedt2aa4H+nOED6RnM7exFoFy4wMFyYV55vlNtGwwok9
EyeeI1nR4mwq3BERXmbCJfSDukUO8zBHiwPNEg/5gYYZNOK1Z3TYreZGe502Yz5OEOmNPXF0uI+K
TKa+OowKCEmk6fezJrOrqGhLr7JMBpVdyAUArtCzYwOllZMMbzLhNRPZMh9hoYnvhmOE5DkM12wg
Sl0z3mTKxBsUxrwcR6VOHufWkt86J8+D0IjTZafrk4HpEb5MkEhtAWNQLfFlmnXzk52Gy17gBGBB
uRjjkwsM0mPWUqDeQaDcvVf4EiGkkAqGGYYTV09qa+D2TR4tec6KHunBUtqRoJMoumWvM2R5SQ4M
cVHXuLNPgwPKBbVa3htzSYNrOZTnCdg+wAhZ7Y7KgQBS5PHbZP6aaM2mlzp9WiSA/CvEOa2Al3q8
yzXoPxSOa008MrPRa8cRfBjVIiagruI2mymPa25TtrTfKe1RXO2NnLJCmr2KSorrKeZKd/mkJO8O
siDKd66MSRC3FkhfNYCGGjqO7JtKYvJU4X06Jn3nD7ZwKFXEeVaHT3MWufn3qKhzUH5txPbgECWR
CnCXxjarwajbm8ydkArJRsaXVrJg+9iaQ5td6FhY76oMwESvhsGvW9pkm1qvDUiLi86Lp6Xeyip2
nL0VZhl2Xxk4ROcCCFzZsq/qwMJVELNqoU7I/AbzYuoztMBmLrMgNlVyeklO14UTMuxc7saETCwt
oORbH4uO60kgJi2A06VP9tQqGzBdIa0gaWgaY8xR/t73hb6hYxTnc3orUGFpi/xG4fHf96VePAvW
on3YTfWlw5zdt2M0Hjlld5ti0JjkeDQeBmMArEkcTcZbo4NZzdKu27YqfvYKApDbMBrTxRP6KoOh
75h4URWmjGMZgrObyO409SFazTcQeEnlNrUebM19nxoAM7tPozt3KMdNSN++CccFO72jG1p4iWpg
vopx0fPmSnO/m3qenfdx3QUCvvzc7uflxFQWmDuiB0cygbMzCMCUL7SpNCC9/abEntpWTQSTWqKE
925vLNuEMsZbasTdubAjmaEDtd0dPajctRfA0F8XCsOa2pqxr0C6jrqMjTecuNJjn0QA/EWX59uS
3iEU5ybZPws1gwBWu0RudVVbdksEE+/VCT1HaTtF2cTL4rn5rvKcT5Ty2ud+Kuu9gc8rszBUEWmw
Or0urWn59NBbaGJkoXItlOiBrWTa24DcL0sXbxweEoQ3SfSmMMb7ilbsuCRrsqcPcjx/QOrkZzSv
kzLonEQFeDc7rN5m5zRweqOzRT002cZaoOl9UcVFtqMAPX9PrKQZqW7MWdw/hBTL0Nu0DYYYtLSS
Y0GZFCZ1RdzHl6xUs+tpitMr6t33jtTQjDJGriOrFYE7pPZ9T1L/NjHtAVMh3OtY7Vt5O2nKsLcG
G6S7Z//WIHWhfnRA5ymN7nWMx84ilDavS1GVD5FTcMOA3XMcaA2q4JZb+4J+WPCKyXRO7sMFnVCQ
Whf46QRV7zYIdJdiV6D68Wa8PfxsmGWQD1G7MQGm/a6feuym7WzXWGbpyzylghkxW7qepuoaRglb
kfQO/EZh4be6Fspd1/oGJb1ssZfON9gAMGaMcITCdSa/Ehg7kV83cCJCl4mbmUCVhhGpiyvCRsML
ZY97zbwvI4kNVquVF2mdxAcce5Sr0UpVBN/1W4Zxr6+UQx5ENLLaThoi56yv+jM1scSjRioUFZmL
RdKUzupzs8Td9TKN7T5MbdZuyskJSHFlGTdhH4W3otOMvcU0v+sm/FVfEJ2MNKzOnOyj53kOXsEu
vXjhKHrKmS4mmH2syeexctTHtivjfTwr4Y3JeLipWzYhjmuAWvixXnUxSiunr8JrBuX8nT5IeQiM
Pk2IycuxyF9m1gcQCBWaUOvVhwT4a9dRkNrlYxgfB4uty5VO9zrGE2vjYruxelBrEYIEEIB9IN1k
W2tNSE1PZOMERC6oegy9XbxV1GUDOhGLp37W5a6dDK57zpLAbo1ha01hg9ERhUqxRS+lPs9aiEtP
Jl3jGNuYdXpz2pcXeiXUAFJ0vHF4Y/b1hIPOdkLcGAVaayDsnIs0Ow/jyr6vmk680/XLvOTIJ85N
TmXfWqGifRgT+3xxdO3GMqj/6kkWU5lMa+UKXq/63gyz6xvCyS0oVA64v0fX/6Ow6CJ5a8q2/N59
Dnr+JU66qj7kbdd8fHQXL9Xn3/z/MTwSRJdfh0e3iYxeqnItR/0ebf0IqdbX/B4hEXb8qrqa7TiW
a2mOqxIH/R4h8VB+NV2BbzeeoKqKr+5/R0hEQbbDLxPGOqBVjkpU/Y8ISfyKCGENkNZ/Wxqx0v8k
QDJ+dHX4Z4DEZdnkMflw1yFMM40f5YM/5K2KLDHrpFHYrpflMtRBegF3XUqCu2pQtnj05bQBctn6
keN5Eyak3uRUt065nLeAmhPJp0U397Vi+lMrcVDrEc/lxxYlIzYeyqbLQbLAIXZRY+2tMv8uFY7i
E+pUXI82ygRnYiC1SW0EXYOVw4niHoA6GA841YtKyaHNduBhzZ0L7402EHiQj0oKPI8V3BSWQIzZ
Cbf47bjYh6K5pamll1XFszMBzdqh5hfYyEAPmnu3cBBkvNL+hy2bXb9SNa+IBvJBbyneAjinIy60
c39OKgtELwrIMgSdcWoc7UYP8YzBMDXN0QXa/Wa91PViUJkHeagQa3WghhI2CBjFxIWHG0k1EDQa
HZMTzEg2k8nYAW7c0GPl0crLW6wE2XuifmOA5HejvF7fa6VXCfWeh8rCwPbFsXHVEco2c8VNFA4X
1vza1cVWUXAihKGWCbpJgAD725wcIv3UKd0GcgJk7dQ1G3PmLK3ZBxUzsBK5yWScdNIkOcSnWM61
OMROlCWrbgSdEwYjX7skUJ1HAeZyOkI2vF+fLrFuh66uDA3cXJxNWkSbpcGlqsTbEYVB95g08B61
PMarznoeq6e2fy3V14w7pYgcDnGAWTvRbdG3CsvnKtcrJ7nrC0rmCqwN7rZ7XHWvsYq+nufT+lfr
o1lfOA/GLlINPLrQi3Mxio4ZYWsdujp6t1Lzxg3bx/X3ByW6qA3lEVEl4oHuIga4VjDF8wueKYnZ
rZNqnEocmiMICVcFB9K/WuxH8zhsSHH6iXrKe/wJTypjb30Q8xRu1wGhlowDW/HlnZuYO45OOwur
AVwOsSRB42igyxB2gLojMBgOY1uDPe4S2zysI6ZXfpy+oFzZ4EePlSCosdYDBd9ayAVN92A17+vH
N/QsVTTpiyHfWi1WcRghrOM9YveQKp/RMMI4sTb5FnsLimfwj8MpQldSZOa+nIrrDocIOPGLuqcS
shRH/HfxabDvRBLjhQD7ZJ+76PXWMZHVUcC26Jf2dF878A2Mj7nILwwT5tIKkMVs+y7ZNk24g4o4
XwsHQOkBRdbYQ5SB61++K4rFl6YVWB1es46E3e+mCxauAEduDx3fNnf4rtK+7DJzZzY8Fb6lG4Zb
IOhgfWrrE026cFuDvYxoukYWjxoB+KwNF+uMwbsJR1wrcIHC7FzdDBNicB60Yx9y3HhLURzdmAYV
sMO0rNnrgrmNIx+To9fW8eMcQgdtEJ4OvST6VvsLLAG3AqoF2TAN6CAPS0PZMvfrkqltcVsYO/yx
xBkw60/6DBhXxufk9IM4usSxkmxLcWwa55Aa+AyvO66z9KqfWDiDl7M1ghizwwJZ44yNgy8tOZ/x
fup3U2Ee03bPyvzehkMcsCAfLbcAVi/nXVGW+aYPcVB3C+tM8hrkJIir7JjGCysjr+FnhzmWZJQ2
gYhRnFUtCG7Zx4HQAANHDntNbGvINku5GSJMOYfQV4SEtK7+N3PntR23km3ZL0INuEAAr+k9PSny
BUOUgXcBj6+/E0n1aIlVddT3rc+DBilzmIkEInbsvdZc5Y3p+g2IKLEzq/69m6x9SYGB0py/6xvI
nowgeoxyFCd2Em51T4UbqsIzLYP7PDMsLHwVVDW8sssgMs+FoZwVqyFqTwyLjU+b3qvFAg8FDlJp
3+asTdjgzF1XE2WOrAp6DVaMrExbTKyYrSgxM9wM8u36OhtxqHw9431ihE4xIRmZg7O9y386OVqe
VDPPqdFHO02E50D3Z3RbvrLCeqQUw4gnUHpDgAX8V5YbTl+UwJiGTeBEK06Ur1WXb2OtiDZV7//s
OyBJIVZbWCMasE6ERpnTv6ccDDctIF8CdnxwIHAycL/SZWinb1RgpPJOwQtCFnyu6D97AaA/ciF0
WCAAiKzclJUNxMTeFURppCraFEn6LVPGnq7Jcsr9L2UacAYbTnokVzKDo6Af/SoGUTz9Zbbxacj/
axc36STZtGAFZcGf0ycNwZ0d2H2x9TW5GSuWXFYQWeAMZTWZcvMuHYFdde+B3a186a8171cB+Edb
/PdWq/Fno//jJUidFULYriEwvf75EvQ6wqI7uXDsC3nBRHMMcc9JzqcAJt90m17qZLDJqlXAQzE/
2jmqh5GHlRrg7rcK7Fcb+PfXcs0v+lzUSB1qmaQBbdqfozm9OrBBmTnFlvDa5XUxZZ8dk/K2BwM/
YgeqZo6syxroHLToIQ2h7SUn3WqegbOdkHLzuLpLkd7VOLoLFxfW95HoPWRsPVbLyCDkJ/ymhLV1
em2dlgnKvUOZykuFHHgw7AtOkgNItcawd2pw9lVDm850rXPgpOAs3okK2DhsGXPuhDnayy7M1pYj
6BrzYfVLBUA+73L47sHRtt+toXoovcNcGgTEWne8hbmW+OdLZlxlRJ+vmSVQ+pnI5Gk2zJ303wpB
K+P0i9+82Bqevc288lD6fbdsS3cTIny+llOUH6n/NSm/z2XQUCN/jm2OMMo8w+78agvjOc7MO60s
rAUMhOc+vSt7XIpCICa3oBtWXvHD3BL7ALjKsG44ba7m/ZVVV8bVrcQw6CScAyd5oW22nX9IbNKl
zB47PUfDqyiY5spg3tOCSTt07OPTmK7nnXi+z4nwwIpob/Uyf0g695ErTR91qb80qQvkK8fOlC9t
Gwy1VMsx2MuO4yWbilOzPnX8e/ap0nQ2UyP3uREcyy44QpJfq8FeRjhj3DRbzt/LJDjq7tf5NkDg
to4HeLwmnxYoT8Dn0Sj3XfreT91Kte94NraIc2e77K0TO8veuO/nmnlmzwGAuN5KfPK+n556FxtO
X+DdTn5qpb28VnqGdlDWATf6xav7S8Wik4I5TNpToA27QSF5VZV3YeRFv0Vb10n6s9fXk2eBTrJ3
Me35Ytiy6e8NQx/PeISw5gg6JbiLvFE+9g0rgxv/BGbeQIm2ucG8LSE2z3MdTJuLS4PPBDW2FmHU
RXo/vxVFcdema5jd6/lKCcp3aR86FB7Syd/rLDvRvH8txLTm5i0mcUGFvQmyvwkn/pz9faw3juHo
jmOw3nLj/nm/diSBp5kYIU0CBsJuC7gZQg/7cbrm5cBOf//nJ+SqyPj8gHjClBzZJKWM8WnungMU
CDudoI65rEt97o2w3PXBQCsGV2z5wnXp0/fJgqvFJ+lv2+CLHnYre6CK9Pk41Tt3ivSyNfCcazkH
twgfTL5oA40ClSoP+8oA9ijOtvWXik55O6r1EE4XoiOWZUC8Nz8YbvbFtDLEyPZ2bLqP6eZ/XcWt
/3RVPQ42jsVUwsJG9udV7TF5Q6ZgI+HhmU8cOAC3tBtXBfS5ir5iyUQDGxRk7nzZ5hmBIdnRFO8Q
fNdJ+I6fKL9lFrTqsS6oFH8mxRTRHvMx57rIlffzojafoNIE3Fy2L6FQDp3c6OJs2vV+ACQ0/2k4
sI0xDfvnj/A6F/63j9CxdM9jnTOkMb/739e4UovyHgHzlgb1+9W2Yu9dQbdLAVAKQmdf2P6BenYh
OWjxAHEDt+IHqIQbO+NcELMmjNraLzNaaPWis9JTxRI+P/XFMC/d8lhW2V9m3NeN899ftCNYnAnJ
hZ//6UWj1nZUUPOiWTjmIx4c1RWeSiBA9m6+70f43DCFV5OBhRGWgkxOloG+z5PM5HgK00tvE4xg
4+eMv7QRW1TrnN0bNbxHT/7M/+ViT5y0QMDAKbhvk2w974/zWb5PwrOvwueCZRdVEeMK9msC0Bq2
PYcDKHzykEZqzl8lZhlev9ww9YMUw+8VYgM99cu8X/3lY/xzqPvx6HsMlzEEUfDggf3zipBH5CdW
BmR2vgrzcWAuy5m1sauA6mZ/JYk3WkQU9H0vAN/iPkjz5Xwind+iXrwS1TXv526YE0zjLFvObH95
ifNi8G8fmnRc27JgFRnup+dIlGWjRoOXWA7O9ThC3UR8yvt8LJzPoCVXcT4D4fc+xRF8gLlO48xp
ieMwvEG4O13bAYJCgSVfm1v92C0lx8MgXf/za73e9X++VpshvpSONISlC/3T5YSsnHf+xFNhhcep
se6Lul0T5bCSioMWu0UfjDtzporN3BENiC24Ab89z0VI0lyYT6+sKv9bRfvv5SQvik/XQkCAROCz
iLCHg6KNiuTuedPmjS/nK4c1ZF3RPgiCbD2ft7lb54XzNJXFrVMFR613/qK9QW/w+YP883V8WvVh
Jg5ZZVBKJsAep6zG9ie2AaBlzb3n8+yhDxfxt7kEyYm0m/fL+UbEB7yr75IOsrxKFgnT8/l+a6MW
y8FbkWCUxtbt3ETDmXv5IOv3ocd0NR5K531+llyIDlVZb6sGDkItL77K1vMjOL/Zjlu6o6QmAuz5
eiP8r3q4/w/Slv/a5v3/sXk7q5r+e/P2McQ5hrzlj97t/E/+T+9W/IsbkOg0hCqm58xP8Ufv1pP/
smzOWY5roVNhDeJPfqlbTP1f3LUAsmiqSotVm7PYr94t/zduZrRsUjc5IbE6/K96t5/XGMczeXVw
Jmk2MIHi//bHbqaXbelNg9bsQi31lnkEkhnSm770taS4cNK7MLq9H2Ao34gmbQ/SsJg3Z0QIkEXn
PBNPdA6S8lAkpf42gLWc8EXgde7Cfa8BzdYJZ4ch1D01UQSYpbH1E9p66s2JkKBSzmertt9Wmle9
JQ8k+3SPJlwxLMXK1g+TObg7BcV5yMPhHJtlcSBV+mCFJtD/dDzZg4ofEtUAAYGwvIuM/i/y0avu
7vdFzaF60aVF+5zMDjbOT1u9IDilI7KLRJw+jkDCtcOZof7Q6Nq5gg25AN3ZHewuHm8jmt+NOVHX
BawnSRP47CE45DxFqqeqsAqTADQ+hNKPN6Jv3M3H+4xBs63c3g3OitSBLcEpOANw2HGyGKAX+LBy
88AkmPr6VV38NTx6fge/v0OO2CY7oDCkMDFofxaLy4IBVMf4ZysmfpFOxxQ4xs5U+tpMyHiZZUCv
UyqOheajwBZTR5s1LNfKB+KsUaeehZuprda51jIHKHuMvODnb0/TfziI/9unIIWwoK3R7ubONxll
/HmLJh5ZCnkVsnF4CcunzKpFPbT1TRGk3alMgdlUTXPjdBEJc7yZpW8a4f2YNV+VlXsbhThh7vnK
RTX/VW8Mb12UOU8drJtaud2mHplyxwkNXi+l7ZWIfLxtBr3aF/QNOW9BLULVs3ZHr93ETmrf/fPb
u2pH//wICK+j38Ey4DomH8efb69MMHCNpk7zNi4A0+pxbW2bzChWSkXpQ906cLEl6UULQ1NgaQfr
gpxHnAXJpsvcQHop63jas7eiQRm672NsZEc1wsKrzay8gD4pF7LxknstJZKLmN+jIUyLc6tBzD2n
jvPYxc6RozbhnENTeMcIL9JtEHHa+Oc3+imonIXMMVkHXVOHgaobtHn+fKNBZUPldpNuS5IeMesT
nVYrJK4qjh7awphWwdjTG/HpUAyQoKvxiwuP/ns7yZvWJIB10kuO0S78bkPzrWPsdxoKAkJ5//ll
XkWlf3wejilMhljQg5i2OZ8fCcMj49cuq3ZrBUa/Lg2wlyoYunWqJdXmugY4s3kYhqHNvabFzVvY
BLte8cjHAFRug8F9D8IoOnw84jnQo21VrjlI0D4ECX7RRFDftcy2qqyfHgzTG5BsBNHmug7UAyKP
v7yjz2u8nKd81D/oIT0GdZLp4e8nFhM6N4qXvNu2IBFP0LHGbTWE9GUmJ/s2HYdxiTRrCuobUt3S
xVR1DVzZbDi7U/ig2s14bDxLcYzXszsiXsLd5AXOdjSmQ6lcRS2lcFTiL/uLGNr6XDXNL5vhpanr
6BBQh366X3pB6lMb6u0WEmR+0SzKHYSCJ1/AuM0qurYkD6qn0OlBPKTTXWE6z2rII/5C/u4jbiei
R/NPYQsUrxjH8q1gCIJuZmELrT8Xdh8eq9zehA6fBq7NciMyamqvd57NUWXf0o4WWR+gJ2uNJ2TH
RFdUxl/utVm/+ufyizjadXgWmNMCI/q8wYxRhnptbNXWum571bIiiuzJy8500I17/lW9HpOcsd5Y
5/trR7wBYxKPgXvHLl3hD3D7c54aT4P1t9p5PhH++Rhw+5uWELqN0lbon5YlYrYmuye+cctmb+9R
QCT7ABLNITRbC45ZYh1zB+AwqZK7YMS561jlFxhhQIqG1AdzHVVryIXeUL7+8918tSZ8emFUUozB
Jf95nqQ0+v1uDlAeGKTMEeZEjNVWN+KZIpaLBbEoIhmg55XFacSERmSHaaBOQU8M8XuB1ETeFVqv
H1GyTqsRpOxXiZW+I3kdxJfPAUFg+8ODqU6lSaptmBX5uu0y56gn5gXL73AbE8y3r+Omhd2ikwsl
U/ndtm+wXC18cxrOpLvpm39+uy43w+dPwpMeOYSWbbNVO/9WhYQ9Ew7LLbqtapCVwSOT4yEqmBER
1uQdchIJOjE8hCVR7n3ryIUvx+cM/joZVNneCaF32PQNPYX3We/nrrMBDnVORW8wpheFTn4wlB6y
dcdn03C+hLAQmemwsfQV1nMlmEplwA31ebRRRWa3RKclF1kRPWR9o+/JX/thM6pb9KNL6o8JJi4x
6W5wKJObTurOCpL7iiyb+EwD857Zegz+ch5lekjto656AREyWlW6GkLtBu6zXIgyXiMna5bQgr+L
onyDbLwrTO+m7dAHDlV4kgZJKL7SCRHD7bvImSac5CCYGZpz8OlIeiIwaPJHGgQsURilq7kjJNNU
bLCO3pL2my1EVn/3Gu3Gzyeao725TO3vDgkrK2940cYxAHtAYIXs7Rsx3cKsXxp+Um/COgFiBX+U
PC3H2rohgkztENxbOaon1SzNip5QO4J2jcyMLGh+tBj8pdV5tIgKr1w7pr9IDzIgHntyQFNnPtlR
YRZtFcGX+MfZry1lHvMRI3uBO7oO8LuCQadng+2yYxDDRYv0ZUetlmvxU1R3NIppB7akeCIU5u0a
3iK2om6bx6iaQ/XVVwRsE6iD7V+WGxDPTBZ1mGvg4QpoE8J7xzO6aYsf1dxkC0zEDsNYrUyjfYmd
kGykDrKfXXrf4FqAjAJJr9i26FdyyyV1sSN+HaCBPwFmglhjKo1pqNB/DhZUoFKZOy1QyzKp4a2b
sFYCBw4LsF19Dy8BHynIqFaHi2QfyZl7RIa3Y/e9RZVfLWTLfN+O269h7x2cxKLleUIwV9f2PHq0
gDISYWMiXF24kX+WoNAastA39jjf9Cm0haB9M2u9hYvRHWWaEJoiNjSdPGYLTr7geSXQ2YBEE+fQ
3fSFbmiPtU3elVFGc6yu9eozcVpGzPpAKjTLILwbR2aGtEDshQXgAbn0qujGaBHWwQAnqDPXhkrC
pVMpepGAOyj8h/qbbcP4sYR6qViM/Fa9EbF7Uog8Vogpn7DZvxWdfFbjtOcotqZ5nG3KIu9Amu6r
onwPEuY22dC+BKnORKBBWzs60SqvwG8DF15XHtCOqgddheyd9m7WuKhQuNUtkpfIQ4cQROXc5GDK
IkAmre9fQl7BYRiORkTEAp6MxzQAdNr5QcPkEv3ZZAB5K7xl5jbdbmx4+V4YJEsCOsrdgDc2Ki8x
YRjb2mR9aIn3ctOkeXSy51g4gCjILGYeyyDD+5Jr0YuwRbJ0OcGBE+BkVDvfqEiHzdQGZ6/IbxvN
r9Zx74332Lx3VVmIZxtqACGl9RamKzK2lMw0uPqRHr7DDC3WbT3JQ0SpDL15OpDzrGE+CsybpqFL
aSi93uW+pt8i8kO3DeXxsW6yDZWuvmyDRjFQo2ZJlPNozAsR64b2YGNlXTC5k991IG2pE0fv1XDn
q4ggnX4ID4lVOl+Efp/b5vhSRKZxdO1iWnq95XzpoqFahnFSnHyjs59bAXOVLQyyL9kbQeCQdJoy
V8KFb7yiyztpbRw+VmMoTwRkVrA1pP6qV+Ri1orE9XjS0mPtu7sxZcDlSthDvoffoXS7o6vVL3VO
RKOupi+wzQ0EHLZOiEyFqaOvUQr4R4k3/hKafX2jCVjFUwqsiMh2JLpcvdEYv8JJjm9shgMQVAfB
4T16nuaNOg0s2IV9079K4oIEo7xvvQSkUtbRKRkTnQVhTA6iZ/7aNoF5V7v0s/nsIPw3IzpFpe1J
Kn0vRUakXygee5Gdr0cMpxXWpgtIDKpp9BI7XR46rVWnsbfVCR2SFfece037fmT5fajrzlpnpMuU
SbESBcIBUFrZY2XV8Z1KIMB5FYTryXDWve1qj5pNz1E3nwrX3bdOMexHDYmBVeveS9NH9+zzzQ/N
kLu+rP1jZDNslGZGb4OTLSM0xzpPVlhuXWOAVNym6mD63Pp9mnJb2z55YSTN7sjzDpbccmxyYZI9
Jq7xTK5b+C4ig6ToUQ63rk27NSg8+tkziVllsjh7vnkYoQYRrIhUpi8H+cKx+ZRKVtMIqv5dQ8oI
UU12svEA4G7he/WbFkl2a2b517GGBONSfh5AZ8aPuabdX3/frSdgOllrrqowaGFE+PWNnZb1TR+l
aKyiECyZN/HhJyI9Sc3btqHV3JomSiZOTyhRfNXc9vPvVdQD6HCtFxfowTItC28dV4F7IYnVvVy/
QhSRWPZvvwHJBXWMLVE7TZG7KMLS3DSFj1Ban379MnlzhAQh3MvrHxhmAiGSaLJ15U7jift9PJm2
AshbkP5iRE1wvP4elJlff/p/vxVZBYOoJ0HG2wDRNm5lynarRsu4LWeEIKVzs48TWwdC2CtqgZas
vMRdXavoLDY4OpSI+Auqg0siqgdZ5Q3ClPpUhBEpnxlIaFo7fbCsggAyKYTLG/LIYgbVZnTnFT31
TpaFc8AfMTWGuivh43zUtIMXf/RtZJWF57rRzoNfla9aop+TKbchuHAjEgAer3sw5lsuvOWgBSB3
BvBnl8jpTbaAdNBzy0fQRvDvIaZrGGOWme7mT/ZcQnT5rWE/oZat72whJgBeM15cMpAdiO91dQA3
1+/Q75CSRiXQZC2LheZY3Oeu6ew1QsiiDmIPtDgRHEKmFFZI7hxPDXYaCSAUDZMiJ9IvquP1l+sf
G/PfcVVVH4JyYMtjc+syA00z1yMIk+hb4SurRQvt3MateOmZKhAlGEtqGvUjC3v3pipy6m5HPPgg
W5mvkr3Wl1w6XETWk+kqoNhj8JDMMDhj+liJCnscbn2mBJtc2gEwOWpTDmTNCuy2+aQzn8k1Rh2O
FyZLaWFkIYzM+jYN3arkhHSfx8TzMcPa2V5FbrFahGbCfZYwiRKgGE3JCaCAbAl0TZEiWw3mCgRh
fWcM8gl3NcO6vFXHNLdgCbZP0/X4UGvkGDlWGz5YxayE0XIknVoZAN5mufGL6Af1L72y1nAgaVUP
RempkztBC0vnIyXDh4Mv2CJiAlfWYdbT10xGRm/jxGmlL6pur9fNk62a6bZo9B+2Uf3sWiu5Gbto
Fl7a/sUlGxlJrBfetOgI1+Qp64fCK9IHwwaUFcfFzsa8ieXAegCeHX7RSqsnYcy4R05rroayK+Dg
yNXHz64MSx0IjgGeozs51XLfvuDXIjA9OFip3VGUu/F978c4KlJODtdvuyB7+vjnFr7tdTJfs1pO
7XoggRZtAqTgUMXjOg3L4gxL4TvNvG57/Y4h5OxAye19QSzgKm8y6vQm9Q4W8dmbRiUWPqu2uSc9
4143WufUVM2xNogmXUSuke1Te0nsQ/Qld74L3Z+2qNyQT4g4ug1dnOoWlhwCx287gWOCPKOzsonV
NIu2ezR4DZAGiUsNSp+cSujJHx20KvOQYVvOd6IQ0IlA3KrbkomnYre43A2RM9zXTbB35v2BuK7k
15XTMxiYvQNB1XQa58YYdaKqyOyoPfNlckwIfYJxu2hy+4Jxwr6EOW2VeUPtPET24Imsx25wo31O
Hs22rPry2U6HW7xr1oYoIpCzyZ5FnaBdvrBzA51PAqg/Arduy/6pw619VjyUC0PywGCb9HdRgjy3
xgDjdqF36qnyZROG5+svgoTNj3aCNDoQp/VcqPPwiVC/iVQWbG3sY/uxEl9jhvi8LxeOI122pdEa
6hjqtAjPeD31Q0vXcV9X3netUYew/aJ6K3pFE5oSEQm6UVbqO4nV4mYaYn8tAjcgmn18oKZPzyl2
0QVVzen6+Sem/tPsz6VszGflifFi6Q2y5TFdXdvLVHHWQm+BhuJNe5VGNAKLB4IAizqkRZv3B2EP
YkMqqIVs2PQ3AYv8youAklJ3IOepe7G/fnu9Pa+/Z0wayVDIulCg+MPeB7K9Cqekpu4AOopMnWsy
eF/KbDP0eXNA7YY0oS+tp4Jn+uNbVYAUrwMC6XpSwmq/Tx//01e0Lp5ERrrZdQ+2WtfYeWFVHwcu
O8jnu8AoziIgQS1IhgC4iBc+lDfWXHwlvUCbpTCpjFSnxynjsBcgmTxn1fgELc+6HTy/2tLFcBa6
iba90KT9BAi6XHK4s5/6osYemkW/vrr+6fljbU6rxNsaVscsOLayw8fdn5TJsDbzqdiERZ4wf4xL
fEW2oASZJxBjRyR01SYRhnh/ROVMeMi630YZRUaqLD7LIDROuZ699Ki0d1ZjSkCrtTx3TTLtCys9
y9DqGthp+FCjvP1ms1fQsuMofDZRyrd6cTEq5kumHWE6hCd7uf4eNin3kJj5oh4rYrjG6jVj+MTj
1JBFpxXY75pAB+bA8GUyOIJghIwWSYSdzsiq/FbAqt9VHaeQkmPzsrZJAKAPW98Lt3jjSNwfUlUz
w/BA+yciuBA6PbgO9Oa2//ULmfS0B+Y+OfWEfdbF+OPaJ88nFW8H1HYeFfcDBjhMguCAyWUj5GTq
x7e81PPVxx3OmfEub/pmRafGxd1XugdO4nHmFC9FSnZJUmk/9AwEn5a4+nkUkdp1YIbhZDI9GXSZ
bYLYNhZFFabcHDUTlUG0q4yoH2CncbnTGHERuVq3VyPr2pzluouAXsMmvoZXNd70SLDXXZXceXX9
PclG5yjmrSvBzXgocgCDwawtglhO+7DUDzgiwnPu+MasRLHw/yGHTeuQ4qSXxSm1w3z9MY9ICovV
mmjWm9QXaoszWCwqGq4XIm6Wru3A9yf1axfjrf5idz+A+UWPuRveTEZlbrNEJRskzdMmbWq2SYOt
EEn33LTUUO0213kX3HZ/1qTkbEwhH6gJ5U8Y81k+GEAfp2DhYi+/IV88P+i03RfXWiGQhdz0Vnyr
RArlPQf4YfSw9PLKHN9S3NR1lh6SphBPsRrw4Vn5SsfPfCLRtD6XP3QYqu+0DxDAdM2ptyX9QuF3
8W0rMIr7TfjOJjit3Nq7FBWGR3debrRGI2kB0gVBSQ4LlpN3lG4FDySEkOKSDN3DxwjPDFd5Ttyk
7ybx7QS2mmWI4VNmFiYpXPa47mntEi6srfl4zCc+zh9aIMRD3hPYWQzGwVY6x3oratGRx/4+xOi7
/vhf6/3UnxQy+kSY48O16tQnNwtXU4xgPEGMaigq2oZ8w3tmyN1SwdDcxJ0Rr643hJ/nb9cLCIzf
PuUNIt7eiPMD7c56/bH9TlFaYxcZ7kuJsizLqm49XbvQZgzzsOoc/5iEmFANWSTc//U+ho5wZu7x
nBdAgRtzeNctrSaiZrRPrTbeh25A2DP5kNtmPskKQysO2eT+7ObvJtqQGEdrc+XRgjh4Pp9866t9
p2rtMujpd9+gDzeFxnAYrh/TdeT3cev4xQA7slT24vq/UuYcN9e6/i6wrfENQ423Ini1wOM/6K+N
o6HzD/QDoXPtjfCig4FZ8gUU6QpnXP7gF9Z914dqqyOm3yQ4N1/GJj6Go0vtoXmPmT8dzB6j5dD2
/dG2eu3Zt/MbPPnpXYdpcA2m0lnU5AcebXIj6HfE6iX5mRBDz4bIpK1I4vcq9ONDGNRAs4qMQNO5
83o9W9CCGlGVt+veTVlFcy2ztqX5Ails4gNyqntvTi9Is+AxZ0XZaAzKDqNk4hwo3lYNO6kfp2l/
/SonIWGPGwI3wPyVhqYccSsRvPglxaZKRnU/ZHG69Plot53eokafD5DWvP9wlssYkvRjlD5F1vzD
mcutxxJWoFNHtNKCqT70jTOevLYPeGZzvX/2At/YN2j86G5+jXx9uhd+pPbpYJMLyxJEGECqY1Th
DOWQfLLE3iy2YTU8XWeslohur1vQ9Zc+4Sc1WXmeapSLRWKdgskZtlFNhxbmJEdweuWXqkHVSr4p
4PD57C/FrVfEKacYjisuSoKNktIlI4gAnXSaHb61gLidKzo6+RtX0brRugS3tQkBl1BW55VEcyxM
sUfSHZL/dU+KQTwv8hZ3xEaiYJLIED7OfMT/pBhj0h9uhFWAZq5G0yB2N5XnYbUJ0LQGHCSeCfrI
E0bReVZaK62Q8a+vAgORG8LodSnN4ZDF2kSaMj/J4+RZMJd7jxPzVUSRu4tc6yc+An1TxmF90kuO
UfSiLkTBNnc04bVlHIAQHwuOE704RJGfLYzYpqwas5cS2zeFtNst3Xbu7mNIXUW2cShS5awTNWQL
b0PSm1rR74RDjbwa7bIZn+z+MejVcbLaZxa5rzImz45tiNYNmFNsfth1uct9SZc17xD7OkazFDtg
VTQ4e91bzOjeTAw4h5wowC9X5SvD4iAaBsErQ+cRIna47DLrq5arYR2O/j6ZGxqkTKAIC9Jvk50f
DDtZuYQDIwedifkRcDPNndZmCneXkMHuqNCd4OYl4ITcdrgHTBxQNtmyo1UdbiXpT4uc7xZIom8G
bQQVSEuU3TuA797HrOEl5HC2sxg7jEHDLRrXVen/KHm160qfseU4bHHI7RKQdkuVhtEx18eF54VY
fbPhobfKG5Vq8cFAROt3Pmct11yJZj1qOjOQvhTwoLeYC+C4g6hHCgmLlVMMixNZKJlG83b0xpVD
iuiO2/ar0ClsTA30RPPd0GtzT4bRpqlreSRnSeEcXlIEKpgE1Zokx23rE6tFFyHZjPoWi1q2dnT0
w4Vd97T46azE0l9mgeooN4i+oYe/H76no25sOqYjQ0QShVQvhB4zt+KOXyit2op4R4flOaKzPukV
ibstbdxkum8DSc1luk+cE6JVB05hhf93CyYp3wANQdXf1U8SlQTOa+2Cf5j5g+8CDc8srC8VaYFy
OdoVA7jonUPvm19HattZXzONHQlW7MkmPwB9uNMwCXGXHLtIwJx3K6ZqL11kcjlrMoK0fK+8LH0m
z4g2vfK+KJo022b030UDUlpENLlx2pAqYQy7yQ5OpRDfhrFm0hc1Wy9xxYqN39ilZhktMlr9eagu
Vqk323I0iQw3MQUC0S4dtE8hMdcbPSif67rcBEFzqW3T3k97PSWmOBKYEYDukAlJRJtmUDcF1HCe
SHecur8TLbgbyRNYMZ49iTJ7sZzpOJrjK424wghvcfUPK8OOIDKOybOfte9G1JEQK+uvgBqerLlx
jvXP37iaObMXcK5lGfERunGojOg1Hvxxa40TkzoufVaTMphp3Rk8+TszrYcx/DE/Ky0boutrOGWs
5AtLJuD3gmQorYu2Je3ayWh+kjHJaKiu9mE3fu2j8kcT9MlSI89lIdw5ybBBc2oGsCJ9sp0Lt7c2
gGGY4A0x9kEWNCJ9t4QZrdoush87tE6LwSTiU5WvOgaWZkJCz6nzJVYKLkqi7slW2xN5BP44L1dS
eK8Vvv1Foet3mV3ANep+OsVGljKg58lsfxAEqFOBknZQpK/6SElEvM+GSO8y9t1zYOQPDlmcFEPB
MkoBEPgcXIzCfxBay5giYKMa+2S21s29mDB7qpRNnFxhvGmxuw16gmtrMq4cqPg7y5z2np1/dYPK
mAOEWEUCSECcJyQpiv6eRNNqa4Ju4vyer5vUp/gaOZ4PdHI2XB4GnlIEOBVsoDBts4Uu/o3Hmzjt
pOGE3rQLGsnOMpV03eVA/rWwX/eNGXwdkJRwDkbiBumGYGsd8zFWu0nT10Y1t1YYUC2l/xVxb7/S
6pJOh8i+ASKQq7rQvzQ98b1qLNdFqrF3MUiDYRkswzzZ2YM8mXRxVnUUvxLhlRzCPP9a6/vQSodl
GydzwOb31lQJY4MSN1wtGZSZ5bKJMMR4zXBQJphlAlPrXafTD2+tjRUwAaNbZHNAjfCrJU/6oUsB
MJlBtm/zpFrXTIwWExGmywY9DIMkYAdwPG7CEhtcYM3ZRUmHEnmeztGXxH3dP/iMlVYpcpuJQGS0
sfeDYBctbXOb6AkGS/ZkrECxadO4HR/HCvYyMmMcDt+6KPa5O6GcZlV1E6g5c4k+0qrUk6XSZz9o
1qtTPcd1ZqGIth0izbVltdwG/ejcxN6NoeyfOm50jKKCK9NGPDpawZWpHrPa2heYQ/BI8K45bl5m
B7du17tEFt+FG7/l/8PReSzHjWxB9IsQAW+23Wi0p7faICiSggeq4Ku+fk7P5sXTjIYS2UDVNZkn
zaL9JJ21uzXNG7Ai6tRmSpGtO0PEWeg3ytx7ResDxgL+RsPHsYsWYlZsZscyCnapb7xykai4t2bM
TiMdTD8cRCeMx6VnAUP2BhFMRbGiOg8/C+giscwIrjfYDAdSxoEs/yz5KDF/FwzATWHtx9z9U1tE
oqQmJQ9vxer73HYMYn10Ox3ByxtvmcmijthJsrpc+n4PIINV58zfg8ruThgYNPRCRWHjmY8ybOxW
2Xz7DCIHiW1YaldtA4bV61S89RgaoJRD8xmCz760Icw76T6ii9SMxFlhY9YzF/IEAucXG/uOWMVb
FINfJY7OtxIWPiN7QYiva27d6I6ABvOSkwCzYwyAoCHy9jJIxwMPzFHP5G4V/XA2PUnS5rjuzVEe
yJmLzrXRXH1RO/dqHQmrXTaMjYcH5mxH/vbTNtepnQxztyuNvEu0WH8na9jNc3hxqqU90jTeoFOp
RXJkeUG+9lhOUUypa+1nsqG2fOfOaVB/yowVss7CKyjLrUkK9aGvZ2KCwGtZKyO7RmFOXTxxGcdO
QzJaD0FbRXGdI8iW45+GAzL16DedoGYzEq3M0hv7VGQEAYVyXimzH2G9Nbs+8M9YUgl+Ff1lYam4
WxFdbfi5b7sV85qesJmSXfxDovCSG0x0CCYpW3+6LMDMWGL/YSM67vve1xtnipKhFHLjRLU6NiZ7
JvD1iZblw2oDrgIfdvLK3j9k0cxYw/zb1c7MqJ7pnK7ZstozSjynIcJqiN4GzQ+i6Euy6ZlPWAgM
K6ONfaOzEyWJXRqaZasj+djchDJaZecoxa6dQ26rANPz+d6ijBbrZ8ECBUTHvERlTfE8FL9maj1U
hmnsnY59dV5S+LljSotz80hK832NKAdcxaMK1WnQpot6kZKvZ3UbrggttESDUxgICnmAB0ApcTn1
HLpCccGaxdYgD+WwcANiOedW6X3r023zI7d6epCFTjzoNzyWY4STQryglr50mlzokGoQ3j+lDT4d
1iObPHQU1kkDYjqbutiwfzJRfYEiJK4ABRvKeiZEikZpLsEQpbpKk2BuEsg4uPEJqxILcYlFVFyy
Ced3NAegvuYBloBZtXuSEieoCa9aWOtT+8KE7k2t+mqRjggSiW7vcczxivp00y4RPoGHSR65xleI
eZuTcjiXisFeMJES1TP1xzHcWEABq9B+7SNi0m1ollvb5uhFi0qIZcZT1KFP9jCFNh+20bxkhdpW
Y2Ucvfwb/dA7NT2CqZ1ovYt70765BTGAFlQEdKdB+m7Pbb8XtQILsBCE647IwpriU/kzYbC+H506
Y33MPFoPHyIBfv08ZgrVhVw5Jn6N3UjbFaf93OHL7+K2Wr+UZd1C7WrkkHrYYJFnjzjxyzaFA4g4
GOLe1MYTnUZJwtWGK/JAUUr5ag5PdZ2eiTf6JLvDHMdPgzkc1jc90h5gh6uJETUymlHnVtZ0nLf7
werGpA6KUzZGBK/3OEGaYKTA6EPWFIQlRUADY9fvmMrzHJTZUOzY58mDPfwNtT3voNjU56vsFLpP
MFO7JkA+yNL2tiRzTmSvQZEg8dsPUpoWcSP5BeXRcYYXBir+NiwHQrl879NmY7ut2AbFQBlXiA0f
pgN8fJzXe6GaW8zH6vHTq2kvfJcHZA53ecE1UjhY5wXxIlyyt+uGian31PIoHeTCA8lY9MPvKjdx
0sU/lF731OfuwgzJV1sfAAPAxdX25q2e8ubAHZpkdht3prov4bAZ3tJdV3++QC0y772Ouo7mZAuO
lQkOOXak4wT5bfDFBlgE8yEHQwovYLS37eiONB3z1WmY08/9Oxh9HjRUTCI/Rzc6olQLTAAFDcPC
3dsGXAhsjGAy5hsnz3b9ML6Prk/kbvi3sKPPJkNOEpTRMUUIv81rKFgUowfYjGIbFTi/rZZMm9n5
O+noXOkxZXKq6DaN+pQ1H0zXnKszzDyDGSsoDH2UAtbe4TS9eqMkI/3e6FNxAiv1z5MvFVXrocdQ
xA2IK7ZNmQNNvkqk7Q3HRepiK5tTEZpxkIXomGzbYH5PXGC5wmZuBzOxjOwytdOPi7lmU8ARw23H
EbTEnrDe7LBIMHIqHq9bLpwcWSlC9bCMleuwHbhxMUbVUT3G7dEjijVOS/ZYklePCkMboHAahFeR
RuWVf61ZihrZXvqNFBNmcLaaGnFfIR0EYC6U9NH0/hkWulCPWNsNNOwgvv0jpMyHyPwVjp6PmZ0B
9fZXWBFlfeB+Wy+ek/1ln0LQamdfoMENfscLcPt6tspI+bUAOrips/VzvdX5Df84lBySUXNTEjkP
TTihSEBQwu5l/kyzPj8voyd245qzITJ5BBBwMN0rt/Mg/c+15jcODYIF+akKFe28Sz/WdpI6jg0C
J9t2qfFvZoNCThbGqNws+xMpqR/myj6rp+zc6lETtOb+FGIlvRpOWiXz/FCNTrOBhvG7ltQvoVCc
rOmyHVXzip6hJPPG/2t4wZ9isd68FDBlZELp5D3fEWBuxGG7MpBe9lZu4pnjz+cqyg75bfSc25zz
7gr305woeouaatTG/BlkRbN3FsUOYbF5XdsnVWK8jVrCxglpIoRyuAyj5HcX67flUWkuGUiuCHUz
dd8nQlK5LZlmwCxdCA8zqP1X1vOcgB3luljGxHRMIylsh0GM6I6F9THNsHJsXeDwctoKMT0Xsjb+
dMMsN5FcOflu/9OnBA9y6Y879GN8ZPW68QqcPkAHePSEOMxLQ2pDbXlID9khCMbanj//IhgnqdnS
Di1NwMNEFmUv+oM3LsvBQdNyq6g2WeFfqMk4rBhtBFPrsP7wY581oYyg64V6fWcaz1zHPg4ml3k3
UJIurUrswSdOad1XS0YdazV90i5kmM/WuCHsKdwgK2H/wIDddp4nJdjKHZoifENBaAS+yUyZTFA2
+g2ySQqc8aQhqSZt6fZJal17x4nb2+Hdlg46itQ3eS1MFedRym0AwdCrmzEebnLJ3uD67bAxI6L+
000kCrl9n8VdqZMh4L1bcqIRG/HVWl1AIqkwN5BfNxCu+JAMxrHHJbfuu9CN9sQPkuDj1lvB22Yu
5t70dHUw6uDJtIVGcwy5VFi3ko0L1DVJxp7yH8eS/W7M5evUPmnmxAlTOMCzzQ1sW78VhLY5aZXH
aC1fPdOL50ZFT+gaaHiW8qhctJxVR+yYKrCs9p05UtpQU4S4vQiuJoMPKrdDV+zkc9I23b9SruQW
kReMxPOPgEBDxEK3lb3h8Hw6lE8NNRgmrYAUxomeK8fT1L6U40GyFX/SNVRJk41qmqMGnILYIx8D
7Olcgi2cul3RBsHm1gHGrlVfLW2+sgud92QtotrKXJJ5ZjsuRxbNM85a9ogUgNjai7ajqPCRdvl6
t7LiIi482y/dqmJpTP4eEusXC+lK2YfSatGiGNFDVPN/DK1KnBnVBX0nu51SgHycqIz7w9pSxdoY
zpVnPPdiELvGtR+MXrzDxeEcXe0q7rryT0PSJqo7aDy6Pog0/R7KuxltOYnuId8ZlokN4rICsOqm
rolUs6HnYqR7baPwX7RE22gNb/zlmUVWZ8Utd4fr2BfVNONl5o4KsxJ/dSGijYiCP8Y4QhHJno18
GQkgZu46FfZjNjMMdi11NULlJkaPdCqdpyNP6IDhPagPtKrBDlpynckArrNj77zc/uvcwqkW0tY9
M8cd366X3KymvY2Pbu5zEhuIBls9LhghH/tBP2l7BIs5DAfb8elJFAHsQ+49QYrABJVS4C+Oy2Cw
m9lIdM5M1bg6Oy+suTuZFkcyPQhC784mEk9di33XTx+KidkECXUnSZKWnr1D/LzC8UjFgWj7Z4zS
1j43JbkCwTA8/wba7J9ZrLxGok/hFoU6DgzrYAcjW8TibkLYdZaW9zr06CYHyu+4CS/RMEKLxFpy
GmgcSZkrYmS455JYy+PE3uhmzBG71LUhW5JbvqcVihErwNS6RSVS/tb7W5zdkLEs7nQZsNwMSUG1
bSg7TM6dwfmnJy/chhmCGEGhX1ZyhfyWPaiiXRPD5VdBNIZ0OnZSu/6wgzde7dfgcclIF2cCXJ0K
LlxOByOp8KQkXv5ZoTM3ovbZjtD+pJlTH4YpfOxaO3Y9Gjn4rTIZy+XdrAUN0dj+WLDztn6qseZ6
+YHqkL4La9EUGIeWv8s+XwxqVkQ+R4Ityb+rntICylU59tz34+hfFkBvwGgD3i5IuuNoIUWq+qNO
DYTljOp0gBRJIGLrSKV0VB3esY1ITMV774SIXQO7ri4EgCZlFTmo0yBFdAPOD1r7ryGjuEccMUI7
PrbhdHAlCGpTtfHSedMWSQrzylKovYyYhU9GJphJk5y8TBF5cQAf8FJwlHsHVzEi82sCYjKtnDP6
0GfDtHdlWjmPlA1nFshTMvfee9cEGllY+EqAMgpuX9NJMOJdJ8KxSdj8mJvmtfa5HHtwX/0tmLTs
1mxnDvx1Oo/xkFvMv7kkKlc3yz2mDu9cYyqIpZAqDj3UmCH7u8TssZzpvCRnk0d+447ely7T4Yzr
/iADQ1FcWw/IqBiXVkofmsn/NR37KYr4hKqFjRCGkcIYzkBcI4ro+zpYvn1k+Eg5nbOcJ7SwfDR9
UDh7jVNsM9YEJfpOuFe6eiDH7GkMYEbV5trt+K4QoMl8oYikSR7aG2JKsI3Ne1pWtkIpRFF/yPVr
3YO4mrOIeXGu495sRoyoNv2/f9M6kVkwduphEmN6XjXZnpGdAH33mQq09jnv/Ec9LVu0CcuePqFI
Ilhj0oZq4MwKeBA6V7Qb71RQ80MUIBsgwP1SWQjhCwjrLyPpeLeT5W2ZHQAv+PtRq5lxly3kApNy
bC5o6SMDSm75XdW0ZP58KEV+zKu5fEWEfhUec3xZdrsQM+p+6lV3HCbwPTQa4bbreVAlduhnPfoQ
lztarrk9Maq2H6hOQjaU85PLMBd7p17eC9++aMIBNl6bivPcXLvVyS6l2+yFmQbHIs2R8MOYQboV
l5Tv3IzOG48SBFgje1uAqIjCWeM2F9Vx6c15R+LxdfnNanZ8GYF/h0BQpFbRkrN2mMyNfCTt/I4X
1byXIS+nN+viXEePgymfMULTLfWcI0MFVbohBZCd6bk1omfVD/Yd0pgjSZfXYjT/UUJclWBlFhYW
Gbx0thuo1RZOj348AWzECLKAirLZoUWBtZ1g7h7W3GOUQ1bFSximr3Ccuzs9rh8VE+aEh54N/WjG
htkdVLc8pqMlt4KbeOoNYzthJe6yo1kswxm34SP0+WUTVKY+tjnC2KEMPjtKTGc2HleVn1wKgqTp
rHSflbzb7qARnuS8ObmIkWzKLZaof5QFUTx40UuPYp72KHoL7Tbja02xY8iP1G4ZCo5OUjnoIpSW
x2kIqnhFAsvkdyWrF6SLAVrOaym1xyo0iAC1Ln2GDcvtnpTIfaQMIqBwM2Ka9OKMzWfrxj4UdYbY
VIkwiCnRbAyqxMowKp4CSOIDImGEctu8m/+G/mxQJzAOdYR853H+M8yfbATcLz09OL3boJzx7LOw
v4LKUgkmJnZPgXdhmNjHlArfge/IDduanxmdA1oUGoQ2M59DSxwQwtBABX61MbkhZ1hK0eR9QMPa
jH0jj2vV/YjKfW6Z4J0Nj4zGoH4kXG54GKari5wrZmf92PQMDL8X1SvCNsHAbUSz9ts8hcoHRhvz
TZE/wPyCgzJn3QkS0TJHm6ZAtea7Hl+qeFpZnLLHYUm9lvN4q4zYI/yfhDx8+aSVPRgLfZmubP7T
mp7JSwANU+ELa+fn9V8lq31ZABRl3AsvKCeIp6ejH1KnSrJ+vsdjyWNH8azZb2dqeEdM8OA3ZKF6
HjITSft4cjPkVq0OkYLPmAGLxTjiH33v1N0kuvShca1p64vgK7VrBNbFny71HzHtcACteIfouNXW
EWVJYLd+YZWanYqo2SujgBfj2WhG/xa+V+3rduIxZsuQRB4wV8QRL7L6upmjbip6R+xvW6dsrL9x
uh9h7FMRNRPADMxBfgFYsMl55BbhXGoZXIZ5dI7AGDbpMAtGHwOh8Qqpu9/heAPzvXVVuOVh9vb1
OD6gW4pD0SX8La3ECaEIUrPDaV5/M+QeUAQL87zhB8S8qPRhAA3VoUzJbeYWxZ+HHRvv+DkA7rLz
hWCu4n4Kf5TbSHQVk9lmT2mQbR3XgKptB/upmLvEFRItBim5z6skMrjOknpgNoze8m9XsBaJRqEO
uMgGVjT5k+s0+mgVGMSLjLtQccFtZ6e4BysRuwXr79l4NiuzfBmML/jyrANb/DZLAD9yDZzY1jW9
ULeQPTxNUMU6/oBGkW8e1tNdpRWLDda529Y086NnT1xDqzxxKuJEiItyXsFCNM998awJ29jaDesL
PbJljKJzmzUGlCeIkpZpPDHKyhPHnF6diuoet9TVHWrj3v9haJon7czlXi0HFibseloQQ6zvcnYT
coh4E5yo+zDKJ0fbPER3fXgti4lR2dEBIEyag713bZ5CBIWes2Kcg9y1oTj4hWqwTW8yiqChcasL
LtPGOuWD/wGkiC0zISuBAq4dETu6wQ6WVeHVM9jUmWWYxQTC4YluFyZiwZdhki+bpeZ56oPnqFJd
7IrxK62tE8ozvQuNftzN5Ysdlh5aIYdvglxvolzTl14VV102d73GwzIsDR8vMpl2bI1TM6GC5wH/
ByBpOFuyfm3C3NvDxPhjI9CIDUvjc290QqI0P1H5Fdgs57rSRVZrhjOjHHbd+dJ+UNtV9PFAYkpB
CiqLb9tBf8IU714ELCgCX5+8gdG3o1jqueUbizFaID0vF2bsd5PhvzGhqRMW6NTt1muw/AoUpT7x
IGFOcPZEV7+fzOwuyw6eGvHpWWZMQMO4wRmGuKE2EIi5CtosVPoCoZimJ6LB4FtwklzZIVqefDpi
2qUjiXS/84LxjbVikVSCXl/1sQ9yJwcAn8tx3HOKPAM/C/3sMLrrKz1VDIh9wTjocmJ51r+xCi5s
0e6cXr16dm3uyZyF48Plw04d842bkhLAW7iN0GW7mC7cXHebfqT/91zHJPABXa7MmHa4AhTVaj5D
rfjyZ3VXd8FF4Yje+CzsRMipU3gvTumdgin7spATnYKa09AQI5jo+j6qxJ4I85BdEDNiBEIvflkj
45TMTcxOQnPkTjD8kgCOnWudJ7cTe2lPF8d13ovaukYVR7O6CCke9DSrY9+DCtPlLtU58GVVPkA8
zXa1Xd/lE6S8GugUMMOLB9GYiR0LesNAl6sQjVp2/mdA3yxBqyCpp8dnE3Qt9PwwrW67h/GBThd+
lfYczqR1HXZUgHzvGmFvsTIvjronwBYsT9tHlPqPY2n9Kd9Kk99tZvoxKILXyl/VfhXyAL+hOZka
hEuErjoOzPIkIKLOItpX+LqwyOLGtbPwS4+22NDUVQzzoJvZ4bMd6EcVlf9m2BBABudrkZu7CF+9
74+EL4YPdhkQFRSyrk39HHN1xbjcMOu47d9uvmUJCmfDzIE3QLovlVs7ZNi7MBUq9T5Z62XE1zM5
Xobu3EZqwQU+F8zbOgDioa6OwAJizkBez7U8dtAP2cSMu8CgsXSb4TDk5T8EIm5MmX1LDsIjLc03
iSM5d/qz0WLxRAxH8USSA5QoJsrDhChx/h7UI1DZvcc6e2IPXJk+45PW35V5xeAGmEUFdnLqciBc
TXwrW/HAvub2rDf9m2Ov95Ft3bejbW8GK1MbIbHKRjcxz4yqibHT67e/8m2YmjTnTJHcLaXHUkxt
7fynCHEO5ViDmc/xLAg6UXOIPnM3zPbaQgHXQZrKp8fFTdGkTKB81Mlm6jgi+EpDvR/E+FHWjGeL
qfrwGpI7socgXOgHxirb2uQ5V15cu2iXosp/HIb5tVqtdw+Y/Wbpa9q34iwRSxhF+hEG2W/rSS/h
1Tvh8TxPAYLEPnrt0qI+5ExdgIbdFvVpxLwN1ax9b9rLd1vgHWaM2UjjvVu5Ds2U8TdCR/z5Bap3
CwpQpnHR8qNxwjLfyQiEGBkFM5cyel3r1mtXATqX/l3p77wALu7eCoZQjGxKUXxwDUPG9/FHgMD8
0nSxdGLpRfbBTw+yJHbN9bx4fpH0efndhuYvg6s/ZVQf2RaTyb2gbhDrNU2Kzv3XZSjPWb+zTk2f
uHuJXqqFZMyIBKhv927nXRv8pqNnnziQN5XvExI1+iyIMX4ZGSuSyKZPDnalKnct2zb31jzrCpft
yGjf7bP9sHxWRYtGU2f7EMH9NlNj0rMfjm8fgSPt18yeX6dy+HKb7BsdUjKX/X3W5dFNjHzwI2YG
wvmXjhlzwMw5hmv6fHtKS+k/zOofgAZkYmN01dTCJFpsiAqHbjyP76uBcx3MGKBkm1uPQ7JeeVe8
isG8rHc4fB99WOExUCDyryL5FpT5A94BZDTYjlukPq9uPwFhZvoc+OXKWBbXe0uJhUxGbSNcKyyR
ihcZIq5kW3HLQg03g20zTfCZHuja3rVzg0GY2fBmqeY2NlDQMARHjGflr4UFQJbS/WkuFn+3NoU6
2vkvw5Q37fs/Q8vvtRmnYdLdpsgz2aOAS1CXKSh/Edb+aW1GOSuU0XaqfjQ329bMo3vCRfKdL/Gl
FrOPcYrwsznP7/ni9+Hiw4FO6+1S0445pFlnWREX9c64GThnhiayVRvPHX5lmZ9II2oRZzwWAT0A
/Ms/aeq/uo9uZN4Yln8DfKZ7XQDscd3oWNbrEPsFjNMmx8wv5xxzvW/btxaHiKyZMYiV/tMskRNh
kEy0uM0F3Gok3mcEm/FQIk1IYQqww0VMOMCiHRRn5WxcewUuWWsQsK19B4cARmzhvU8jC/XIuF2J
6DYm7Fc8dN25YgtxqB98D+N5KhaWXABXIcovwvJYFlB8OStD9MLhMG6AR8ZpRzU7zftAdYfaUdaG
xY3IK8LrUhKfSKHx2xVQSDRB342yeEEfvZrVj5Q0xLbsDI5fLwnsJ4QE3tnKp7tgMa/8C8n+biBC
bCY1qa3M+xTMvygbRSE917EGkz/6A0ABn0+4+YCgw2hs+GuFvbvxqcQTgBKxnKZz59FeLbw+e9Il
7kK2g4fCLONm5H5uVO1tKLxdIOn+r0jNZ8uovzoOa/Zj1vOCTWrj+LCu0677ksL9iNqD6MGcFYS9
xqW3/oF0AvSHKB1gXGhuAERdFRG2aNvIh7B00589HcCTYI9UmB9BQLZUpJI6QxRD53mwMlE+uuX8
VbbYi500/011+dyVjsvW1Tn2jTkyD5+RcSHF3pjN3l7S7sHwvgOr/g5H5zo7RkxYK7j1CuGvRfwS
utDgtDzRb18XUZGf0ao8bowUknTWELZAF2AF3BQSLmAi2MkF83RqbFMc8IoVO7Tvr9YC3WFw/KMz
T7dZ9EkxlGkdeZkm6d5F6Hsr3N47kosSwc5MZ+3ZwkHFMZ2eZHRhphl1ojhUdnPfO/zlicMKaYSH
Lx5A/BR1Aqzt2/N6xayM5nW0q2MnmLVLoLcVY9jIn39kx21U0YCxocP4N58CZV0ZjrN/VQVL0L7D
PhRp4thwA2e6JkCtTJAXvTYzfUc1z/ilDa6GZoy2OaZnljpBdnTs4l2Zx+K2Xe9z0yPOD52MKDLW
N0ZtbkpJ9xoOKFpvYXDA5bJbetvV5fhHjbZ+FXl2sZiQEKi3NQZEPpKWEPx7kW59uw5ie+3OMj+R
T5XtxYTLRTni9km3Zgxu+KwGUNGWrYh5aDH1epO/Ec5qbvFG3XkhwlymBuJULddGde+mb5gnJLZ3
QHfAv3ni2SfL77iYqFSZRWE2Um95wOIUAeqymwq3j1MzbRAtwPEs1wrdGLpqNKpnAuWiQ+F1x7wr
0hjDbhp3U/FZmKiYncwgG0x5j2pkLZN24lRL+aDFbajO192MHqDxkJI/EAj4iso4e1WN0kq+TfLL
b737CWdfMg1QpYtwOLlgGtCHFRdXj6CkHNvZqaC5Z8JkUKOYaNUYd8QCXfhhAiBAE8Z6QA+7fHFX
QtnItQqybxQC+zDsxZ7GGLVhU8SUTnPiDj0vMh5N/Bf5JiL4kZPXeMUSx4mW5cR64Y7cBdHfeoQi
gYjy7Eg8mV6aMcJurX2T1dumSe/oHsskDZqVQ7bb1PbNoNKle7hjZ3bTI1EV66dddriyTvk4yVjx
XGK8k1vfsXJCX8av2pp/zbbNEw492kulXsqetAunIValivmEuOZd+Wil7kn35rUfqT+jrtrjch+p
08mR87DmmJqh1k1LuwoWGrMPacJylquDd4KjeLjVGT4Bl5nAtVoByTX8z4oBAkMpE6l7eSZYAVKw
Gd0LIEYoKOSj4a353qmeg3Wm+2GUukMf8WCLGaKIL8nRGp8W4IXs71aUh1rtZmXy/TpXP6TBd6ZS
ICBhPmCNV2cNCWzs4AX15mFuiu51ApK+K2atr9yk70s4zcnsLwVWmvrsLZg1FC82gc77rgqhs5Cj
lXG9IHFy3b1eumkbGnzxvKru6w6BXVpz/CASXAVuldBz1UlZTrbNxKsyiARzx+hSBKgk1zAhQ8i6
qDD/NHoUra7Jt4MlrmM4Q9XNqxU2zRvH6nMw9M5G8VGu3qYqtdjntCRs3ygX+c8qqH46KhlsFrs1
RREarM6dMxAeGhTIFgJnjEvdoBukAEqbEB1+yiPCkLWXAUTu6BOuGf1rNDrULvwJtZrezJC9GpTL
KnYzdj3DQxXAbQtydpoM75KhT29ODN4emIOntcjSrZfD2dFKBifil3OET5f1BsecPXaXS+4/he0I
4rGWVMVp9+Itk0B4Dve7p5ZfIyfczNZyjPxv/EXY2aEzxUERvTEUv/lFFxRpPe4R6eaHdQ4ZONTD
o11g9Agj/de6SZSl7COep4EYiQKcGVt/iCxufuky60G+cZTXVF0FmYXDI9Pe7n4NLKo75kgWF1TK
bIET2Tf3heLFK4tXCzCUXM6hQrVtjz0WVErJ1vVP6fR3MKLloqxQsA7+R+nD4t5pYUcJ/xgKfjBK
YBSa7Oqtz+1LHRqMfG8OObM/qfwFaF12h36a9wYf75pjSkDcjuZJthZQCn45DhDjs5kXNCOC9Dp3
ISA4koM6nC90juXG7Cv7CMIpyVq8pGAd7jhio6MIg4JJSo1Phppp41cMcueCWLmZnQTC3uBlaPJg
0xPygnTkavuaPYCR7eBhlxANBuAdHGFDOv0bRLju0tJ/DQ00FTWyWf5wxbPnQcMBpmTs/UE/p7AL
I9eikqzvCgRvMVVAg5CDBtjrzO8QidO4Gl+ziaoyXHoZY3WkuLW+YEfJjd/ZV7/FFE3GJ4oa9uN5
bVABp+LIXmGoPGry8rZDqt/8Wjf01bwYQjEHWhlnIITjPtKXTPrlVnhdwNzkPLcDMttOo6TP5F9i
/4xtuKzf8Eh/mEkjinLcbTim5lYDyDwp+B+RNh8ENvjC7D4sS3Kk60S6wQ+prDxRKNWhFC5Mw1EA
2F0zUFydpmbirEylvUEVo+fip15TwMRz+jd0Iv4Brm13GucNA+grZ1NzzwI4HoULuKlq79A10E+w
jsxCnHWaH9rQU98YiImTNJ22Qts+PtE23S4rHCzTyp59ldsH5+bH6cPBwE7KSIc8EqQ6YEI3EuSS
VZnZFvs+i1/yZ004bgP2WWareqclAvpi5yy+fwiG8ZqmlbcrTGriSo5PviEpKRRn8OI+AB4iOSz/
DcPyXUSJty5wKzZBAAaq+unN7rnMx5pRQf1bLsO6MVLzzvdK/PreicdzH3X2w9QNXyMjDtWSL7vE
61rtxm68m+f55QbFx09woXZ4aLPlo0IbOk0ms0D/Ppzto7JvFasMrhkpHossnm9mnK6mWTZqHHLd
7CPwFNuwnT58B8NOYzSf62oxzQjCb9uQMUq6nSoyIiftoyHrJK9k3JgaPQuuOas3Lrk9rltiBp6t
+a9ceMWKfM829qMajMcKhaDNFNrtXmHuHxFFUkeSaKE658QqOl6KrCMixws2ddOeRgsREI200ZDO
3kLly21oonVTxRmDWJpj8kuMxsAUGN27oXnyzOjHWk30+vrduK0+VO/qozcGd4zD9+nEkMCS1ABB
zTACydN+NAg9ZQDO2EU29QHrHmXB1MjD7OhfSybrxFaClRy9G+sve22PTZDJvcpETQeNSdEqqduI
C9/emoVl0EPcWnV/CIMd0XbkBOWWFa+V+zdyhsdADWBY2Q/yYknxlMG/cuGddEzueMT/4+i8thtV
2iD6RKwFdJNuJRRtWY7jcMNyJIcmNOHpz+bc/cEz1kiow1dVuzgpiRp/IaYuJloy5LHZL1TyHjmR
zWHfbf12WF1EJy+vixNo/Ji8QqdDU/betlzI4yz22ff8nbsCl30JyyXTt0bkXMRgT3BPn0Q+BLe1
DJ7UwHmLJo8nSo1ubc3xN7f46LVVASdt7fepxngcR/0+nuKOYX2ssJtM9Cw180NhMrXyAviGtK6E
khJUOquCMJC0UWc4nZt6ufOK5uxVxksk1aX3NbYX4jyMHTfVUFOrIzvWc8WIpXX5qIQdPORJznXJ
jXdWbKz33t8h1rex2Y43gzlBgAqYqn0HjKpCQKQxnSp7R7q30Oa7fdNgsDUnNCFrTt4qxyZhsNjk
mma1b6LldwA9jPjV087UVxg7uuK5RElfK56Hve3Q5tUm1t4TVLQWDFnCqGEuEhBXXMfZUzAS8ZTU
zqE59476ZaTw2TLOv3heukM4/MZK9JcraJplHRyc7reqh3+dO+e7uWsfYfUQDG4aio8IwKoLtKl7
1iauOg538WE8Dqq9SXsOzU2st4TDnqsOhw/1Dlky3hQLaJ0ZlYZ0AzoIKqnnOhGGfes20WQCCsf5
7RYXl0mZzTj+XGQ1zDYu2CnOt+YzNRUJGLh42bf0EB18A7c5YikD2u6b4yRF06sA7bUAJfLincEm
sET+h2RMmMhygomdFd03dLdRZOcb/RElrJOktJuLX1BHXayF1mZtJvsS1o7t8vJ664124vxAJHgT
+AE1C+bZ1kQfYxZ5l1DMCcPIHcw1oI9xQVEeZ4FgpAfaSNWtsShj7zcYx/xsDG3MB+Rg/G3TyFc3
AjXELxfmC+k/fXCrPYMaFD64AEjnX6kmzSj9NN1YDgbqEW9QlXe3xWDX+7GQ554iZ+zIOwhGJlrS
RhitSekLmkdhU51msc5Xy0AveNydB8TBCx2Nm5iT6dZM4beaPbAVZyYbTAKmruPLwPmAu81rN+kx
zLsMUDgxcRCAKfLjkp3UbB+yhDl1zb1+GxtyDrtQ6JjjpBF/OJhyxhKdjwhHmPMSdYdRnLgIMuFS
FAfZ8IRQ0EU8iRkgX5bD2NuHok1IYJU5reA2m14akfnU1rFkyL2HLkaUEEe8AcdBjd1j084n3zWg
seTdIZlh4ZDvCawRS9vkXowkeA24r0FBprrN7eVzjSq/5FgxXYPMFnXG5Bfw5qw2R6+DfpMtjHyS
uXnlgr13+/RFB2S1mafQsTCxrir7ZKPdkn/ij2cpy9xQ0ltb25jIcAdQMUxArIhYZfkW6GUi2OZ4
+pDaT8lUNUeZWS+FbzMJcsFBTZV7SelpggXnCjr2ijB3cVP2WvC15guQDuANrQ4HdJudOosBpzaR
zZlVYhzlHcKWRY4uxwCx6HYr82ylZunPyJmPtLC9ZrRyAy6Bsq6j6LYeArJnkuhcZh+ituSk4TGt
CXJcAxP4HzxM5XNWCaZRVs9B2T4GXdEdNKF3qMxvohj1pXO+y5HjMrnsDAOuV9gPE5ImrlnvqVJC
HXkzdkUq90XNdwGz5rRvrRgOGJ8/N7FH08JTVC7VYY6mz6yYPW4f71bMQ+ss4wfGi8ucNKBVl+7e
k/aLjFEJiAb9DHbEvIBQWN0yMegDoGOVDzlIN6ihGS2csx/6mCn26BUvnZw/PPpz8E31j11hoRDb
ibPxYxOTXlkc1gbsbaKZalSjjDdRmr1mvB7amABYgI941EwyMajyJiR0PrgK3i0KK50c3q2ybytc
FxSjjxJtbBV0qwWDM0e9LrkfxvpaBsbFsdVq9WeKWONWKGJvxz91RXtat+7UtrtGyN+e2zmeUWD2
ieez2oBPD4OEkU2kxqsbDcE26kvkcnolUYSAy1vZZrIyn5sAzsQGKnLo4bDsmuWYp5/11EWsiSxj
Pj9s4qrAlhQ/QdFCxJUIoKbn/WZ57B05rG2KjDXH9QOMboF/5tq0sWJ1HHEcHfh4gaVPiG/Ym1aj
ULGxsyU7Eoj1GEi3j9mEHpDQRLlJc8wpHjUcUk7026cRHiZCTGU07VVcPLFeLoesm0hWULAcmIm9
GpDO7ohJty25FUR5lYWJBdhbmZpTAGYkFBzBr29gzzoR4kGyDFdVxQ3y/bDsTDvL17Q1+PMe1xuh
jrIN5CaAsYArs6jJYdr8a/0dgKI3lUcvU+Z7+JUTrGOiOo7WjH2uFWWore6c18Z1mFzuTGWhjrC6
NxZjo7ABZb9pjukKvbVdTGeWBe+lYWxTrW3avU6Q+SuCb60LUiSNQxMSZ+O2DH+85oxKc8hj1z1g
8kW7c4JLF4tjarhPfaBsxvHsvY7GTRsJVF8/yR8D135k5E2gJwMfINKahQdfJGbTOovuEw6AZNJV
9xA1LLlNbetNEhfqdvLnJ2MNfw2TtjlXDwytDfMwD3BjDZwzBLJOhotVrS2tve92UWjF/DSXv2Yl
g9Aext37spR+2JnLYQgoUOUU99BkBgSZioCTyBD9FSO56Dqbaf3MRdovuZKrfIKnhidIzlF9ZirI
xA4Ge+jOJb1Y1Ydr0otSuDMQo/bsiMDl8tAUezWlkLmX4c7Uzjui1iMB72xbByoh28V7YhcfmV/3
p5YATJrHP3om/MyGuS8slq4y8U96pgI567Bp1yD2tlFGufHyl1dMZx0m/xtlnNDw0TKr6MtUwKKG
DISL6T4Kmg62jdaXJMJHnMBupDY0ND08rjUNmzsaP/Gq5Jiy1HPUcjXzmoR9wETScB2oANlzZPcn
FNerBbAZY2mNBEzYCy0ku1ajB9s5mSFdzBHXMqSb3rEizm3ZFw7R+BZvUqIA0xediyBHXB/i0mHI
UoLi7odFoHfXyGxZR9ZHjprBpnPbCjqX8S+OZwqaUW1PzEDDZk2Vm9gMNqMHEtocf4GGJjsfr8uY
irvJTS8iIwEJcHQjuZpwLM18Ig12gE9U7JrY4dY7ZcG2deZL2YEYZqX8gaf+T7oLLcKajJ/VLrdV
AyQ5cSROA0++GVhGdl6S//keFiHgbopS3jPTgQ4qqQUTQsSn2G1adDseIMGYMnYZrMqGqRk9d2Ma
3QvIcW1OvhvBn7oLp7ytHQfwsy/OQQ5k0Fx1C01jA8uvlzELZ63oCt189oUMTeJNJMR3TV4+xTb5
kmLE/uulv3bf7Weg9Ey1z12V4dxoKfbIq/y9lAgQvbhjlRx32Imfl378tlNr7/rYmKUAVrA40V1T
a3HsSp6bxO/fWhN8WkMtxkokyFmsMcooSCA+AWWERbKHjWPAJMOxYczRlpbZp2gawfxazBn8tgN8
OVwtzTi0rSD2OXn/JRQMJNk89eQ/NktpYS/mGgeUAdOUcR/gwN22LUzkrKjOEkhFyYrOkb3Gpsx+
K+I/1nvc7u1Q3QM8DQdRPhOe2Za2MZ09XcPeS1Z8VW5twGATmuMlaQWCVPs9I5IEnGLgQPAlq1nF
OMibzHtsfKIP1fAgR0YaQc4oxRopTCzynMt2hgZkQeejrlW2xrH0rdcGKzgdulAMyeGBowoSvhxl
W6L5keQMZveuKPENKBf87XVwCaoHRRa9MqQCqwq+b4ZSUWDmyjWxFBxsm6xlIsHY4EVSBiJiDYZ3
IIRqUMKI341RcgsfhD/kwprcKcP4xo975yTL96i4hOJZtcMcVzClfy4m7OamCrw/vFlsR7Iadr78
1xF8CZPK+arzCOu0Y+6jlrBJx0Jma/NS5tFTPqkvx2uIqnUbBMSX1rkDkYxvvOHrQ3j6qnPYo72V
BvuhOcuaPCqC1DaZ4UmkpbrzZtwTpo6uujLw1BTZjZWB9yv8+3RpcL34yUPGP5Y56HyoVjMU90yo
lCJlExLuaug4qsTPQl3Hz/Fc088rXxmh1zSXDvXC9MBne6zFsk0bwnqQBF7KeewPY0BTQKuZjkmm
xqET5R8TuaCtzJhbacKOnrciU5OUrDOIiK3EM3Ene8I+dCM76NRXMko5gzQOB6RHh0r9TH3TcSBH
2nAvU81+PEbpRz/1yJv6ZHDVHDr57uu/nqkh4h+FiSzWXjo3W7lGvRIB+0c31jW3jC+43JskIOYH
3v1jJDm5rNCLfoG47TjHeBhv2NCkHlXY2TPcw6QheTnjIuxr2ke49GGpTJebhetlv3Rbj+kR7Xpn
W7S/5AqeHbwLw5x/N569/mFWp8SPclAXwSUf7JmBsNhqFX10goAuF5G/IaYuyPDFvXLIadQWpiOv
WxkpCqpqAxZiKZ+80u1PDoyxTfwWOfwEpYm4s/36OUqJ4FHyvUfcvDqoCgJshttAxPHs7B/4CO6C
1w6MWygjGSb4NJgDwnoRNUSg+Ojx/2wIyjkYAJguDPKX0aBGdSGw8TPn6p66ZkaUsXUt84Yg15hT
Bp9cSlHejCaJ2q5VmInUXVVy0AODtG90D9Qf341KA5PhyHzb1cmXwWytJCKLE/gmt58bWQKow2ik
G4IPKJObOI7ey5m6Nuzct3GTXCNeaIShw2gnzN6U12Ts/wmx0hAf5RaknA5LeklwUmcP7kqAcDDH
5kBeCsmiMlAVyXHDusJreAV1jtAU918Vu0C/NNRKmpdubH8XLvCZO67NsirgQ3F/gzn7CTISUcTl
4ScFjJGd6KsW3d0cmHusl2cN1jUo9duSTSkUYvY5a2+7PiXWPUHlfvboNaduGtRACyFlum/N5lI3
FW992zLvLR/xBgCHURxVk+iQ8xzupmy8J85zrxJWyLa1DAoYHBL09CYQIfVMzMzMs1BzeC4ZeFOO
TkF3n/SSCwASoHsw5BpC0+kbp6FrVTC1ZFt7jgb/JWsmc9eYc7QjT0FZk3/WqXmSyz9rHk5F4Cdc
VDiTmDYT2GUzW8xVkgKGkItDEcT+PUeYByedmOh6XErm8dQB2JtUC1Tfu7Et+5oSAEjnFb0v2udy
7i+NUX0xPX6w+5syKF4i1Z6jIkCHZ9QDyQ0v8etISXlqiGOvpn2vkC56e7+0ND/wMjBoXtrS/aN3
kBMm+f80HT+XRl+CAbtLL3eFWJ4r+BdyxjxmWhAeHGdX2TlzoOQ7MKbXCMi8aRn8MoeLGp5vu3qc
WNvm/IHgx4np5VjWYVOvGg2Fv12SXoyh54oR4YpB1TLmfdYt56FwXnjHXzJmvpNBg3MDX20ryuyf
i6kDSgvrh9e8T1Rkhmy/0KoWCS+3n157ph4QQrm/ZgumSvKQyu+m0CCyOAYnt+tCnLthGYN/q/ia
mhPu7YWYigN0FYl9fXFmS2h1CC4q8rbxwshfxow4fTJvme+/uZP3EQUxp9Z0/K2K6ssa/CnM4vRq
qvcJ9gHlIduy8495V4qtY2OJ1s6bp6mIVlDkJC05ViVvQL+EqA2vgW7D1k4RPo6ju+znaHyJyvo+
zaajJmjj9k6N/6t5I+WI+1W8gZe61Gb8TYJzXXedAzIkJ1rUAWxJbYgQKurpo1n4PprdxUT54Tnj
J8YETcWLP9frFJKdAwOMaOSCE2BmsbKMj0ABgR1tKA9DXZOXUy17m7tLi3Zn4qZiTTx1PpgLDEBJ
YjyWGWx3fOXnrFw4oOTWq2GM7/+/4RqhGj8WFtcc+obM0AnsdblocfDYjKHICiLqv7QUaVUE4jzz
mA5/CzSWOKufpCpg7m2ykdTmlMDalR5jt5ElYCBDzUocGuNy2yY9sxmyxCLJTplG9Vs/6bFMP/Ip
edFcsDZNTwBpuEv6bxtqEvEb6hqz+p8l9dH0ySBILCImImk4jDYAM9Wc7bJ6HOqMWmXvGOtxKybB
3q2eJNd4buS+vS9N8yvCVIULV9BhOvV7BxXzosR0i2MJj7ByRgbQ5UNdw+ImTYqJQRo7ICRI6WR4
GlxaSs330VASdy3iS9KP+zkAAtMExouRIZh6UiJV4XPNKKOc59PSNlcJeJJT3LB3Jc6J/yccY1++
mzLaJYm4cyKsZMz1Lmg9X0PAF2Cs3zrUpnIYPChAQQa33gJuUMzPSFqZ3/2LHQ1K34v/+asQ1Ao4
mBTvYRi891L3QCBx2mgx75JoIGvwP11OYgmdTip2H7JkzikB3Aon+I07vjC1atOt78tvo4VxwIzg
Jefqsu3QWnNgjWK4JLZPpUaL+1uI7M7t9m1LVmbyoqcGnAwzZC5QSfRDtRom8BtuxfSs2NtWTUfk
p4sqodylycNYtEVoVNNr9dy5dIJzVegGiBZNZ96wZMNUrkvYf5RJIMvkn0ZRPVSuq45e9ujV1cNo
UqywHJxMXuTkf40+OLtJEvCXH9QPMwqceaIdgV+QB7aaqufCorjUaoG15FQCmIkKm956UU6JDNtA
nqAr5+wYKJ9JBcYX3zD+Heu5UdZ447qI+pAU51CUHNr4emNMqFNxFtS0MmXV73poTj5OX4iw1Mug
9AQnGz7BYi+gTcAibyzNwao05Z/d8/ZA7LRuMYRuqmC+aWfcMVCS3E3miCO8oltbjJ/YrzhvJu1v
Mz8HU8Y0n2EW5or+z81jMNm1RoJ+6pnqbBMz6W6wiZjK/nGM6YRHG01w6hQWtuZXYZBc3bC0WHN7
KLiTe7wODPIWQkm59vsxk/f/HzUnF+z56pgu1rPdTfFek8q02yvLMs76hNNi+5Wgpocd29muZ/q9
JZn30S1ErkhzBjIOjtrncEqGNdKT3hZDdOsKGAmDz3LBvRx6RHIoCtjLFF1lLIf4soroL5E8ElgO
N/PETDMe0ceinBG1257ztnWAMAGPmW3jae7bO+0o48Bm/pDN6S7xnKuhWr2zDONj0cVN0QdvDgdt
0pXK47ruXeDIrqVbUPSag/THyygc0khldxONw23g45js2o4MBFHSTYGcvozmnq4CzhSF/TUnMRsH
xiesG8Um5WSxraphOnmVuNSKvh+U1SOfQG5yVZRWdu6R1XHN4LmzwC/6fWqHS3r0XH1gxSw2ymsJ
MgJnSs3oz2vKfmMjph0sg7tTO1tHx/QAt3QGgW3JCEsqz70zl5tgwPKezGkoBMQInip+B54mTkgm
UU58Y5x/36vM+m2EXdyUYqRnJsm2gmn+pnaJXqOVnWfTWA6c+ihfMRsi19h6pNdifs4k0z+QSNiy
ERys5XZiz6BwaSBxu22pnr9gg8RQhOIFDIGRBvsMhS3bzu/dC8f0s/JpUQjcnifcGT8T037ue3JR
oi1WU/zKprwKsuhnz+bAbzojkow/LmT2+ntznCbGMl4XQsD/6+ZpX8fcDUUtTwhdV+3ZTzz4FjBh
i4R0WT7BBfmqLfMAGYLBUulNu4GNdNNlfnokGoo+0N9B4+EwasK4I8V19Y2raUbwQWfrdljiL9EV
d10zZtjGKOpE2N7OOdIG6NJviWNCGseho+CIjAuj5ey+H3i8ljbptqkT3KQml/5mXOu8XPknzOnF
TdHnuZ5gmW5PBgHdjVvU5qHxkxs9FydiEdvONrq7KdL7likwB1FajAdWh7jArFNxOq07xbS2iiRT
AYLJcqpfoYzqQ0flFHoW0mJsYDBoGz8UVXslLfDc+QZnkhE5NZNJt6uTe+KUaAMmPn9DaD71Bmgv
jzR+sA0dXjiQpPM2mM6dt1w1CTt6PFQWDsmj7a3gKKbfnF30TiIQ0kljwS2Ab+0M6hoV5cKGNp0I
i9Q4BQ1ju9zkBqOCKB+3WQ/8oC+cGY3X+MZUTnGd+5GAsNnJ1SLoShzqJbJB6vTFyYf6R/sEkugM
C3JrFM3jANkLDghNbFlX8fPs4UTMOOho13vNBNiPaurkXkfJldnJk6M8sZ0PpvJfUkxyWw2mkvJR
ha2Z2AJnAxw+o/JCMyjg3wC8j5TA4oAHog068OUEEpppJM7lFskeCCAtGiuk1TBYGoEVB6WV7UyL
DHBR3xXdiPvW8z6YqNtkQXPOPbKvGD4jETm1D5YIos7o3IpuSI4ZvrVNgo02mYnE0YGVE1VXj64N
oI5+SysjaNVU3m3TWKR3AmYGAUrGmJcPtk+qrXb0Z41rds0i3czj8uL39sOwKBgZ0b7v/O5AZ+Df
rOPrOGsW7OENGf3BGnvQbU6/jWZRHXybQl/oxhDw+e4GcXbW+J9GwrRR0j7WY/CKkxYmo07kttmi
2XkMhqHSwK7AlFPrH7IEDMZQ792AjjxMUpLnwNhyqMv564Jgj05LFxhx49mF20lmQfpwPT1E/eBR
Kiz5CSstRnEHkXUx/mxffQqPA3UatZgvxdGyuxfNHhVq2V91EjFEY/g/diOB3tYimRb/khjHaZR+
9gJeC3sjvJ+4f+aY/4OidXBUdp668V7R1gWlLP9GoePdkL9eUV7L3lMoQcsn3sJ4b3BLB2yWpWkY
QBR9cCKUuzY+Fv7041jxeJBm8mqlvLuJ8c9sFHxuJ9guGv5YC/FsI5Sh925QcVEk8btZHZzKSb87
s3+oDEEZM9H33mXUg+PKwyvqESypA+Lwrv2hjeim7Xi6YjRPLHjibSCqFxfwNUWOa0ahG25SxkU4
a6cnfEEQdQ8BN23kv27ho2HD65DZmzlg18GYj95y/uPO989YI9TKeF/y6ZElh0q0CKlmFuQ1J2Y4
Nr+8wBbjxhEnE1/9uq7xydYJ2dT+bhdn3PeW5FthJwfspm8VA4TSwpJVGQOsDNY45cAndYYX2S/w
Q5A5o/jdirpnLbmyeawMBKOxdqfFb6cKkPW8UW0OGIwb/0sLCSby0w+Y0jzRgYfTDmvCe5u6A3yG
dNeX69BnAgIVu+Wpkfeq4cvVTv6hApTKgKhnNpqxHJAJRI55NlN14wS9Fw4BxwZVxntXlPHW86NP
2fDI0Bn15yLc87GUZ87FIoDbao/c6Ai8cJ1hb+eRuIec0DKrl/hnwUwNFTcJI5+2pVhOsY+DVZdj
sC9Afc3rLUgxh/Oc5sP1RirvvIgVIooOeiF2jOGRMy+bC/Rn5hrLgsU+Se6qzCtDZiywFS1aDCeZ
v1HIxCczIwc3w3TtTXR4x2d/pDL7xYqQm2b2kQ351z9LUu3ipITEyQdsk0PrzU9uPB2SAXPBvPgo
Uw8Jl9A9PW8YKGT2aZsIRkuTvi8rU4/JHw8pDIIyzW8db2CyzlelwslY+vqEUPXUjhTpSV3fZ57C
/VnfBQITLeIXiWnzJ2INGy1QN4ubY971Keuiifg27xqe2/Q4AO05l99ESN7FQAw281aJAE0QBOMS
7VkC3fSOcpBTazPEZRjPMLXWbyvXHaF/w5Lw7IGj5vDAgC7mCJFHyBy6cVfXRLDHV3fl4ndQpXtf
FAANIp6ycYlApUvCehpv3/8XXp8ac8ReRk4GU0J7+Cqn5KSaHkpnExxbd5x28BNXkCKDHBQUPmpd
banK+h4KG2oWEwLQYfZ7roXE8fGR5tay9ztSVKp/r9P2O1h3oEQsAnDscqOKjwKNio4u9kaPyfAO
J9SVoO0khhDnLpAPRbuMLX9iYeHN8Iu7KL6hcoaSqmVBkbe7QwY73+JvQRZxThZTzj1A9V+RntoC
f4adMwo3bQcuST+erf5x5uFk5saLzTYe32mu617JpGnhZpJ099jVb9wFBvdgWyQeOFumRCiYcNtf
NRcvvjRDz/ymjG+7irLkonNIeJQlsDwD+7BXTg+NgC1SSAnApee4FZP8VRyKYP8CbV0FWeyTCWvJ
FmBLRkiMDw3/rcj47AxvxOaV3k5B4u7H6dsUBN6NbB1/Cg6GgWugqzusRbMsXhoxvrfLhEPan7d+
MmKjmqhhL/Ca4AHk6EgwEPZdSkvG5GBZ6vrbKk/j3WxXr0TGQxdrzXZ4xfP+WkEAgf83JeEQtzez
i1gD+Qv8oRrAcSM686yjtSuPrAC0TFIyBeYF0B6HxYNro9ebE9dCM4KE7QfM3IcM+m/uyWPdzjv8
q8V2nuwyZLXiV7cYc2tiRL1sji1DG46mPFQwy8Y23ZVj8+hAwbHy+D5J6s9M5Zzb2uYbQtYiA2fn
mNk/ItTLLWGzsLC5gVChDEeFuoY5w9IyOL3YmgbTdllT8dnEby19m9cJf7ntGo9dq3/IiS97tL4+
7OUdZd1lOM7xJzORf07ws2hYq2OEOS42pabyhOzBFBn3nok4Z3GQEqJ/Mc32cXQS7ntrlsyO9Pu6
aMgSSuCceE9Fll3duPw2EvNnAby4ETmCFnJS76GpR4M9MIt7tTSDsgJMcJSOLzZB/HBS81EV6qcA
ZbarRP3otcXH4KcOQ9McZiFdW2HuVG/dJFyAZd2Xw1AXB13M/shJy2F64Fevlpd0oe+SYdJYvef5
hQKxiSNUfkqmT4t1OK30A7m/N6yB52idybd2/RmVfCVa6f7TzsT2ZPgUZHIjyRzvHHev9uoIn+vJ
A0fJnGmV2ZA++y1wkuw2x9JtLtVrFUBv5EjyVdrqnFWIunaEaOXzGZmmb2/5KtI9y2NKU29pZnc5
rS1MPhm2aHJLTg3Knlv2uKQVVnGQLlKkjyJgDNdZxeeUzHdTV2YbOue4uy7eGtzKd1FPSlXk2JiU
y5pYx91eZu4PRUXVISESN5f9cfahvM4dSRHm/GQ/nlMBfVHX37KEC1ZbJDIUPjBvMEMqICBdVPrJ
gTWCDuk/RmP/1jG5B4PjYQzcOk3qcengScTwn25Vb5Y7bOrR1AcbRqZ/DSWeeaUb6kj4ZnOw7jca
RRtOueDdSr8rToVY5Wv+9rY9dh7wVMREM6s+7Y7mCU2/R2r8dAVUHSYkO8tFiqsbTYSwhiLkEbfs
xvHbgaL3/38ZEwefaAsUbqoc5qb0AsSyuZe4V4Ax4wNNm9tacOXPZ3azaNGvlDHuXG2RcVUKly8v
LQe0fuA8jlhfHJoKb78h/C8sXWHWMWISHtcRBk4TvAAiSiiFXDvQoMTyRWflFp8WVI6g/deCSba7
7nfpUffXFyobkmhx3nw4HBHCRbLOGlW0C2pxaTvUe1z6hm8y0ibFbHlwHnNmewW+fQhxuNPXF2xK
/1iD4yf+YPGn8+Y+R6Iv7HMS9f/m9TfHlip3tmN4oadDKAQbbS9PNZEe6HXoojwU5xK01kxEfKdS
6zHhDkEg+eQI+GYkZgPyP+IgHFp84ubX5ea4cUdeQ+aRwHKam2ImW+iNoTWxK3MKx1USFFuzkf9G
7PGMCMer36KbtHf9FH+Q8YQQJ8W3ph9lqcA3RaWDq2UaXgHB7GCKseEyxDOiThxsaiajdqUqIk2b
MfdKQzV4RyXx1ciObphskUwdwURWRoycgXjM3jUy0sXu2m3NNeIQ+dWVAhpmvfQ5FDntknot3klJ
gu6x9m+8hast5yKDzce5VWJrm7JBwMfJHcU1QmXGlBYhUeyN2P4LxHxk3gRBYEjkHs2SXDb8nAAh
0QF6yzjBguRLHqGT6T/mQumt0oexsp4XofE39dOTU7vhEBXiELRBye4Lt20CrBdXJEXdBnKKk5/N
aiq2DgdayYoepgwzD8FydQ2H3nCu7CDJAY0SH9hMNPqASOFTDlIOw1JWr0wj5jtQQdOmXT7aemz2
RCdbZrbrBHn9pMriNRgx90f9qlCS1SFrN8ktIak/2LvcjDOxaye0nbp+F359ikxKhNlPwrjn1cUU
TjAzwzcQQ1aBu8o4HrQRTkhun1g5D4F1puEOHgcFRLDhM7FdzDY0Idpt+pSEq80yAJXmXchIbzVz
Z2fgvbe8/rX2CxOIN0eX1mYQYC9flNBe52xRoTkICNHInYaaWaSnP7xKX0mlGHtPCXUQDKh6xSsN
KB+j6IgqpK0kKDdN8Ukp+Zhn9NMyy6SMiyQXLg2H1HdCd1VbLZ/gaJy9NVKOIsffxhybY4yLqDYX
uDNSnRgyVTzrhEQrTEV4itqvDh1rYy1BtWdN1wa+OhH3FzxDEIlQ2tCc05n+0WLsb/gPF6ZUuNAg
X7P33DXNrs1J/ydykMAs2LQBkWLzKWMObDfKZyAmaxIGkSoN5LXVbFRYfNpM71MMu5tgFSSoJ3oW
1V8/VA5qNe1ECVV+eAEhg087YpbL3msDVFfwVFCS3O0wLWQq+CZtqbkad6ngqhKwi7FDeQcVvYxM
RsUAIiR9EYPfIcTKJxuzl9DJbqgw9DCVfS1U9cS9BDcs7wLdUtPsrayL/f+5tYyqk7mBcUCsAZ/s
YN2mCf5oZ2ItbxzOwy5Td85a+2mJeTID7760rB2tvIzbiN1vDZsRrmm9LKW5z9yyOZZCQLPSzqZv
6FxHp503cX9D1S5ev/R1SLlZLNFvZXecH/qtIO93y/Dl1V1R/ha5nM3S199MSL9qvTpIbXDXVASW
ZAH2GLiHAg94uubd9IRgz3WchFO3mQsULvQJf+T7GXMdwGpPCzeYAnI/6IPWGrVacoNRVZZeiwym
sk1Ceetxe+C6NlYw2DvrUY32Tyn5BvrlTAfOkqp74Rbe0VwIhLkNCXKrc/obPxDqnojco5GRnHVr
9Koqi1BoKXAYFMTzcmbRmVlx3BlRmWj3C6P0MdS59g9DHACmi9JP6q/+tdofnuMFuaL37asd1fq5
H/KcrxcOXhyMJ26C+hVl72bojZ5Jl5s+ZVh07WLWvJcj3LfFR0loAUYq2z6QTp4+qLBtdkXHiIQS
3vdorU4bvUGeHKABPLTQYIk53uRu1l2duWPYqNeAxQJI4Wy62Ye1DNlPm5l3Ad1Rr9W8/AQTitLO
cbiNefgbXmJXr0Ov/jHwJ3CJRQoTtdFNuxNG74RVBMiV2i5xJpbQPC7ICZ6H0mv5yVeUaw5bYBse
+Yd9rh22gW1GJ3QpJKmMEtv/qDuvJcmNNEu/ShuvFxw44A6xNuyLDK0yMlJn3sBSQmuNp98PRS6b
ZPf2zFyuWVsbq1JUCITD/fznfIfRaXTMcf8eg3F8ybuJ5oOycXZjFrnWXjMPzlyW+OP/hPSf6x8V
dsRxsbpajX8KDWhl/ciGPJh8ZiauVEDqbA0lU28nxmzPondqkjBAD7wUWQdHOoKNoJfTK5htRmG+
ClSabpyu/+pQE7baZPonoYEVqSQx4qQERzz/VWxo2gbE5V1JGfGhGtL4kCkEaiyiCZ/Ei+dUW09M
5DhauZGC2iiV53uvpKJqtOBuaRJWo6FTYWiXmrywAKqLYRvuwg9DY00NawwgPq1W0hq76yRzu+sI
+CYgN4+9fT8XCQbmvOP48dawwyg2XEr2usW9v5OCytuytnwT7RE2sJfk3qGA20IIj7P+OJejZj4E
vIyfW9PWWFx7IyjnibzJIrab+VsSnNkWc3SioeGSfqTwPbMYlUs4qb++6JMhx8MPj4xp2/G1SxGI
GoNxWzTa9kcTaJXRuh0bHTlrO+KY6QanXlmg3+f/knICnhY3Gam6Efy0gIpEj8ZjHATNsjR1/yB6
a74hJYB3bYM6ADskV00z6lYkM2JhLiw25x5P3hrzGPAGbBRMHjR7ZXOHjp+5MUW7wdKmiw4XchtK
DacQ4qYvHA6oFYbcERoi850oux+V69+nt+V8Q6sN6rKISrVPkyK0ZlNLb7VPwh9KkzPkWlBcjgGE
tfBHXZpvBPGhrjFHzgWbPjyzZVpFcqcDUoWjgVG8YeO1N5sUo4pW++WNjMfHRmbevvn12k3nbMp8
Ucck+raFK+98Kx5OMqSBzpqvXGwr0XFUkXadDNUj1ujxJkrr8GQ7MdMJcwzfeyYsV2GBbwcTYL7t
wro6ZFDsSBrwe8cOZGxKrKRnmwoo2gSrgfTHxiMK1r9+9qGjgLQX+JBQhiOWNZ2xqd+dfn2IUJ28
1Y/aSGH4xVWEWWDt5xiBQPp/pokxPo2wI/RiIH/r4oepyYucflyIlaowB0mRbvk0d7g8h2jHHAox
yZrAusiWaGSefWpRwyqvB/L+H/+V+TGmlflV4wNBU5k/g0+MvNn2dflpB6a1SqlnWgiepUuE4Mi9
NqONtCoXEwHIbVD5zl6JD4YYw2k0i/SQgscyc1WfA8O4+/EeAbmZU9coD7RW5MdJ19V9bGFgCwrx
0tl5s0x0jpEhFkDZHLgicsKZtreLHqKukisaJHi/ZEThOSbCK0PP1P3QUPMnIc1iWveQohpwU0Fq
LCxS0WfKFhBFIK86ZrmvoJ2e05bdh+OWF0Iqt2zUrZvcspuHkiNokBbLSVTMmxUTOjiq1VE5enKk
HAp80bjGmgz4cxjLO4s201Ir3kPXHZ9L3dIZtfS0XdjtKqx9hP5kiA/KLBFgZB1dbLe8NjrXXQnd
yy/on2QDqKVd+vX8argTuUjdB+fNaXeBOao/kSPVyDzQU0xGObiteudSdXR1FXV/CxnQ2nFkx5wV
98VTOnx7wbSSsEoGshd3vueqO0s6HFhU9Ar8Sl9EGkdgvymvHUH8XkqYT7I5QnrVzhlr5lw6xUw/
MoDeSJEdvcLDUAtR4xpWqH7jE5xm4z+ZV2CzOm9N9dA1cgcnElHaBYD2jz4zg91QEVYqLLKKnU93
k0Wem/MoHDzd9sdXEiVsbYNqkzuw4LrKXhljlX70CVRbkFfiZIqMRpmhfCLqBwAygjHoK+z5EZLs
HYgPKgC0NPpkdrAZh2BfNYX1UOKuXTTQtm76uL3M7tRV3PUFlCfi+nae06iZwq/58bHojTg8euOk
H3tNHxjXUBMIrJ+LppPubbjUyB6BZHfia7Qq6iUrFR5VkNDb6EAcrEYaCRNTcvro7UMu2UOTv0/3
DWLL3hwx0wT3OjIZSGSrWkxlX+5sZVebrIB4qzKZs1DiLgMpvWFWqLZT7Dgr5VPMRIDs1AoON1Eg
WOYJD0ZOBCm6g6iYGgNFsAgCPaC/IOvOA85GEKpYZcIoQ5yXLr2sLOqYF7Vrk2CPMuMF3OxTTCH3
NqEGBGNRDkRDP3asF5um6XV4ntPZ1POejyG+zZBh6QoPMx+mHhJAP0wgVFx7UVYU8dY0Eq8Gg/yW
Rdos0qobOwYp72DBBUEMqaFptwG+drCKtxV4CXgr/bIHonHEw+VuY+6jdMxRWoJXnfbLkLwHd9QQ
mmh/dKCUAgxP4mXKCEsmFWU4RoomAnEVCSegybawtwYNpPlQsalNHY5CnffQOunK8bz57uS9a1U6
zSgtxLK2Xk2luq1M198Ylquu3MLY2Fltb5tEf8kM+cg+ImXrWjiLycEg6BqQek0+GiRTAMh28Tbl
YswiX5zCgUaXEbc+wzQHQ6d+YG3LOZdhL8q08C3lDqVqfFGOYFvf1enG4qJcRW0jNnmS448JX5iD
hVcs6mSUCFxCnr5rU+01nNe/sTZvOhZxhNXyPMbWKRgZ6OuBPi3NTn80UasWuNNn75cdQ1o84jwe
Hnk4TAVx6+Q0X4ywO2lXkjd2NkJbsPacapjASH7pAPFjDsegFGEYJNUj12QOln4g413CkpuRvLFT
7TvX4BYKVQIB6ZNmlYMBGBqcoGaY0FvS+fuhC18KNuqYoyEaEGZ4GIoc7vxEYWA8fQ8itamr5J/l
7rSGZ+EtMe2edIMo2Yz4oD4s2IV6T6ZwWud2z7GdsdNClwMjvNKeFZmF9KLq4NL7PBgEGx29vC1N
88SGN+dTU31WyPV2olDVcCIVlkaUmm9TKnBotk7t3SQc7K3ls8y9cyP6T68nRFrX1qvLwS121IF3
tNl4Mt6KwcT+bY+PgLCoDI37s5Z15S5sKK/s5mllkwr0WhzBFUJwo2jbiDrSB2DLA0779YNocmcF
tzmn/pVtlyWKo+M4waZTOnWqjEfgxuCFNRlQ1GaMylmkSw70VEvMv7Qph8fB1DgkJ0LyElQ5tXOU
kNO5WUlzO2UFiZk82phJ89mAyFr4/m1qDc1xCGWxZIxzlHlGA0TPwEizDl0MrbubzmmKxb8S475g
7Lpx4/pxNIz9jwcST3BmqGe4urBx0U9eJtKlVJQ80gbKMnEVJoT7kWTpAa+7ix3zKmtOBYkST0Ba
dhfC+MmSePaemqJHAQziyuzAnZMipURx1O8ic3ypuYiXzZxbsSOMjA6CGBbD+KVs2RvNNSoqlrj9
g8uY6/2LFWF4yT4ihQrYxRC37ImgsqXvYq17pEHs0Rq5X4YnBwA2IPACLtdITxsr8Xz3fWYSgC48
e7anENC3nh2aMvqobShjo1jLnriG1NzHlo6ybcGihnmeUUiJYSNog0s0te+yQtSizS9ZkhJ+yZRN
SCwVN9aoP1gaNlQOUig+efKK2dFaUQ+oqnaXsTu4KnMEodxAu/JAuDlKYYB2ENXhOQJtixBvo3k6
vNW86qMmSeKP6o3GeYgp9Y/Xz1ECZ3ZYrl2T5FnNc42LEkHKBv/F3OXHhyyvygszFDgeU0qzBI/H
DfRdluFrVum4R4v1bn20o8YKvwrJGcLt/PsCVg7V5ZxBZK5j9qPo9ae//cff//M/Pob/7X/lNznZ
mDyr//6f/PkjL8YKwF7zlz/+/T5P+d+Pn/n9e/78E38/hR8V7U/fzb/9rs1Xfv2WftV//ab50fz+
m/nXf3t0y7fm7U9/WGUNtUqX9qsab7/qNml+PAqex/yd/90v/u3rx2/BevD1y08feZs182/zwzz7
6bcv7T5/+ckwnB8v1K+v0/z7f/vi/AR++emeAso4rJu3f/6hr7e6+eUnW/0sFHE5IRxhSd0y1E9/
67/mr1j2z6ZpGrZ0OBLqjnLlT3/LYJ0Hv/wkxc+6VLrjcriybNdyeAx13s5fMq2f0cmE4C9dgCr8
xp/+75P/05v4jzf1b1mb3uRh1tQ8G35R8et7PT85TFuSR+AqU0qmb46yDL7+8XYLx5LvFv/LpBJq
9KXhbrIZ5wUffWx2suyS4+Db+gdIHOaQGvm2JXdvut9iFP+gL7ObahLlI5mvYeXbNYi9IS0475V0
gXh2Ge2SPmSAVTRxhxe2CIfnsTWiJ769P4MdnbYT4dyXLvO1b8rNzZ07goXv/B4Rw4fr9Yc35Lfn
/MfnKPS/Pkfb5nXCoQYEyXAMw/rzcywjurEYsoRbqB/fvVZldAgRpMV/1wElEvzNKh01sTJa6Jj0
FhORVeStwuO/fxz/9FI7UHaFjkUAdqdr6/PD/MNLHYacW1n+rI0Ci7NQipRN1/Tb0bI/7YFDh2jd
t8LP/6tnz+X0T8+fPbaYMYrAg5hsiD//w55R6jYRDbEpKapYR9Lynri27PaA5dcTayrLs5WnbDUy
DbGabg1IVtsw2Ew+avhAOGN089I6U79xBtd+dBF37rDfMlswWPtvAm7Ca2mE/qXBlXLU8QWfnNhN
yYZBvxNLemwjutGHJntMNQKUV/aYDtsWLjkDn6BDHpQWk4M0qN4tiQNmoKB8DVTeeRsSg8qHqamU
uzIZEi0qi1dt2Q64HfexIMy0UI2lbTt2/oc2dv0JUt3opFuWN8z6bL7zbZ+lDMtro00vssE/S3yW
Y1zv+aeIUxXXsmLbAlGyudUYg6I9Nu3E+VmUARM1PXmCTqYxDGTkG4mEME3PB2YnG18VyJQFE8V8
svr9gLQmGPgo+0Hru/pZJj2gvpj29ZqGmpkfHnuY2mzcbhhojHa6zcY54zsaLgglu6eYkbJ758rj
WLvPsq7fgEdAycnj6GZ04hx+AXMXNxkwPMXsUZyi11a12ehnRA9UaQGA7bGAk3cN5a/bDCTAdjox
lYfYbwei+i2l1c0w7Ds7Dh8CvvwZjmEOAMJEce9zrX0f2ZO+TJ4vDmkqulMlwwH0iOMfvVLSIdu1
BP9U5z80OSlus0OYvcp7Pd6FnBv3hG/9J8fQK1SoRkS3XCGwAOhDwb44+ORqYKTiCqR6/s7vRowa
YRHWb6ZQ34ZZeEtqHZDrtMzYFkkWrVPqN5cQk7IzoGN9yUiyefXzOjzjAjdwTusI2lrKEWmQ9q6P
8oC5IpfXMiGR/hGDmrnU9jh+c+5QtHdrgX2BreBxnRnspm3XoCVXjN0x7kuY7pBj7Fc7bvCs2Z6F
0yJkMHpl8uGkLtebCyybYJf2Gu1kZudR1YDDgW5af+cInLpZoeUn34eL3Mgw+baoqyyXZL3Jc+AJ
+uiVNpLtGqfxxgqacdamc6h5+SQIbCGhv2Lid961IHUuDj6AtaVZ+dnKnPwcSLQ+9O6CSQdQkv5Q
RqI69amRA6/ATb1IdV8eo57/0iDrnxJMBa90UsAawDhcftD0PVwstDD0f61We3QMqBaxYz1Lt+3v
XQ5ZqwYK2Nswugx8/AQ2yijS8JldX3xgJjIdAUl5nxCWGZqJWuOQ2gygFDKkUZmn5WfJWQzevJmm
e7AVYq+VKj/Xok+fTZzAm7S1K3ATDpapHo54QTXoaeDaOMDAx0dL9+EiUTa2vMIJofNFlekcaXbV
bwszeCJgAVDfHGbWMU+uGeeakDTN2gOf3uGzjXPzNsubgcCSZ3xIFbUnFMBhy2XhrjTbGB7NUepA
lXRzn8kYXl45JM2xTiIaHQ2BP6SLS/9Ogi8FyhPl8edotkdCGcOHm3RWduoDV3832Rq82nYaMtiw
W3B1g4cuLqx3V+raoorAVxi13q8IuyCgBm4SAMKK/PLVlVp5rjxJIydO7GDpBVyYHic7WAODhlDY
olS+DFE209Hjcku3k0HY0UgHknV0awF9J6OWTvm3DWJ04jzuUfgYD6xUcrAcm8ob6uY4/UEd7eiF
2XRkEg7NWCe7moDLQSeptk3Jeu1UGJlPLCpMJOwg3VTjNJyxHUkSrrp9ndrgSiphMZgPMALS+9eQ
cGXm7ml3aFqAIbGc4wsvyl3TWu2afXR5GXRXPZMOHW6rJnXAmVSBc6BNp6C7Jww/4G6WR6vI3T39
I3SeVZq6qSU2Z/Yy7pqgg7joomMhtQY2vzPx4ID22K1aAL0nVzO8u5C2gDcm1wURGUVUUlTMRwTd
ia+1W8QreHEGPKuUM7UPsdy8nabiUVjYs9qI4TI03qZ/oCYA8oVOnpBxY/YM4rYju58H957MkfYr
iCmLOlHAEE3NjO9VNnD+UiG4cVyPab1j2ls85+wOMLF31qUs24jhLu6BGQUy7MgQZjs9sNO1EYb+
Bkaf+VU0ynhyULcQYcpI33oudZwMdKWX2U9270IUH3Tv3ObYV6E78gSuhlpHASsgLMxey+aiqy4k
STLVDGesUD5DDYGBErkZswqMK6AmZESPqy2G+qkpYFQzrrBYwPOGuYsBfZKpQRRX372FsskntwdE
qbhdhV7jrVJzdiqostLO3lhmzySAg3terJQUZ6gW3EDK276Z2m1JH+m13Vqzqjq1xhY5AJwRO1ky
fgOnONeX2l71lXMgdU0sxAp0Z525tb3G41p+di4NptyER9i+UaaQBML+xuhKkCvG5I37idvf3rHS
ZOfXuno1wGI9RS0sxKScSAWwAi7tXmRbgzvLHR48Z53ySTqXNJrcG8NE2arT5PPAQjdbDcgxut6V
75YOWYJ8+Da5E7+aXijfNNniLuis0th3DAE+vZZxRejBF1tgZJDXmIlx+eryURiaOA9x2KywAtWn
rjDspQaTA+tDqYm33LSLha+07GPKqPE26rhqWE78a4cgPltGL9tX+L/RyZzcQOMO8hNEyGFTla1z
DainY4iNzNoKzd0quFLfRYHJrvEjmxK9ttO+Uzet9n7mKmJMLbZehf+x37hYKzYVPiwESB14SNEl
pMciM2jAKXvlS2KjkaAZss5BsJi8u6TBN46HGXhZpZjKxzVpaQ557aHBbsvFnj/hEME2kehldI9T
siJsbYXvuhnBtM8ce0o2fezob1U1VgBLZRsRp8gjVpOEnUlhtsPaGgsyG02SXrNmELvQW/ygpqQF
tqk9gmS6/xYadfrSBT5d7xh4ltyxhusmY/UAF9DbW0vvNXjMiJQE9Idn+pRK9n8i4MMmBgrrUkLG
lRTeIxZa0HXc8G9TjGoHwjTkmt3IDh4q6RC0sCzmNRN41y+UVYOGtfmU3tnqeoj7FLde6MSntGMx
zQ2NNAVUpK80VBz27dL5bH3i22Q7YSsVeN5LPxif4tHw79s+YS9rxz4FIdTltXrEwlz0YxLtdDsO
jtWgACHkqD29T0LSHaz+Ok1mr0+axRRdUdtaSDEeGy+KH9g01QdTL8Q7KxiloWWe7X0fBKwBguMg
O7c942mcXmWtS5sonjttZSUG2gdUEp6KEuEG14BEDQc8XNxpIwtoOMBZMSkpv47Y+J36wWm2ysyS
81iyNSZGXTlfxNFmphXS984i4rlGJSGvIjJKN2qj2rt2YZ2BVOhrI/cnikqJ+xipkd2UMGHYp7vR
3PLW3lJpifSAu6B402C4LGWk6ata2DRozqZqWI7eIoFPtWD5UbdjWTbXlNKYC6HwzjMexiNV2qAg
SZLNjm96YBUU/kz2BGpCLck/WQLNm6AwtTuC2fQ8ATde+V3Vn0vUzk2imCvY7kQnbGWN4j5vpols
TKk6LOKjsm8oTafgMcsTkD5+/Bxgb0Z0a512xdzNO8wSX+KHDtDVvga9jdsn2NqUejhnfcZnYRz0
DwikmJ6mKHJzpKnZGsSmFfQt06AQlG/gmrdWmPjP4BxAa46Avs6lGrMBS+mQfkI9EFAD2agg0I6z
ypTrUr/vbGLQQSQ7khaBOif1SKzJ6fO5INVoh2hrJQ11Eo2C+iGoPN+Zs/mFswAcWk1nHmJYzp5W
+uCSw8FfAolHz6dopsKpUxgnHCiBPMouiq5FUHhr+tjpKg2b+tlINfNDC3UYIhUdAUIrm/chTr0P
MhGQDYve13wCl0V167u04V45VDWyfrNkFusyCYdH22VOt1RJXF1j32ajYvSC1iE4VB+dUVk4z6QD
kyTzWu1cR3RpEQ8eYb93uDqJGbM3rSYC1UpmCdwiFIlNXHiWcZ3pOI8Jq/kWabp5KsDAoowoxvZN
LVrIttQzaGsi3JPS89sVc1TzLmsZFFWROzwEkeHcI0xwbyzNllg45aHrjqHAXVlFAALIP0TbimZA
yklie9XMhVlRY7AVths3hoMzTfYzrgmL5AHQ4sfJ1CgBcTHAbDt6WQ/9hFtgaBMaCces3+RGCbQw
C7MHqXXtJkkFoJcpUujOncfMmjU3/fRFW++GTHjnvojko8at+6xoMREgY1o86HnkbqExYDYVRWE+
1CQckrULc/i+SIS14e7NnbMzQrWcCi573AO8X5kgNAdxlghUoaq7Mkk6tjOe/pTrmY8nu9BOYWYN
H5noElqfcQaH6PAOIqZvUDyW9TcCN4C3Gv0MpgiR1vLgqaB7wbcU3AunjG9EoZJrY2y0XVKSi2MC
qOiZtMjlYjWqi+7gxrpGko4+OcD+UbdsdSNfpPGscLalu1cpZbeT7YyHMUuSt75jo2PqXXuEW6pf
x1ZhHySuwYz5jBoJxlcaiORa3yT52F5rmPYueolHDmqQRh7eC+l9K4cloRSaytVQ3ddFWTyMoiQF
52ZTSpOOh03bNklqYqP21phrkmJBSE1tHF+DqIdnsJ07OyqqCIWc1p0jYhJ9pXfoUOgPYUktspFx
qfSuJvbsXw0yuxbDYc5UBKe6WA6HrJ6C+bQxqKUWZIBd6pS33QzJm+BAuPNzzwdGr4XtfZGb1lOV
a9aGO0P9CA8822IHWaRQsqGIRH7wRoWRpp0Ildl4nP0QdEnbskPvs+g5qcZsFbhltQwS9BdefFp4
sDw7oKcyC48UlQ52fwZgxSRwNJRhLr2JxsxV4VLazUaSy29XpD1qQlR4zGci13Dht85spKayh0Od
q+iDygmcQlYWBAeLMCDXq87NDucWOMy6YBcTFdl3atTFmlt8+8COgOseKMULjhHTXjLWB/hT+mIW
ZqJYO2WGz6LH7L++qjloLYAEAiQhsrljylkuKp18FJWXxbnrOdNxKiS5FicjtQtj4aTfFoNfyGpd
98DZDL0f2Ge94sBvYinva6rSOTD3vhj2uD846/L+U2hi2WdcDzB1IhddpnGb+6km0HDV9Fr86AAY
YBA0ccK+SmgRuZBj5mBmEeui4ZpK2VEky9SMxuekrYcnlYhxpbUaeVdqybsbYF2EtEE6v6U60IcR
w92l1DAWqcAPyNjaZn3VOGYCYl/U90SjFXRdJ/e3AojGLtdE/Qmaxn9XPbEYIp2TWrVWH+zzsqk+
Bj2glUargm/IzHj4ugbTNUENm2yNBLnM6bxm2TF60IAkMhDp8yozL6ldpCu2vrQEBIVOnnLgg4DL
Q9F6quPUXgR234MhGrqaYqWgIRVsdI62Y2GjZ7sWLLakGW8rh6qDvKIGO3H87DWlquB1TA3azqxx
OukRKlka3ZA1io5hJqcHKBRkhDLPfHbAIj4qQye7g5JFatobjuQssreCe9XRkB2O/7QL4AnJKQuP
ER6VG1C3OgqilvMlvejvsDCyoviU2++0uhhIWZTxCeODMcML0hwmVhsM8/e65l3oVhQ6SqsCSoQX
twGfqxHFEE49dxunW+Z+3dpJY3eNWTM/cz0xbelSMEkkgs0KwsUwhlvcN82aDw5Be3ZTdM+z/lPE
KLP0mV8Pz3wkPdmkdbYfAZ9teJuKa7K1dLMFghJUej/eaycIb0pT0zBD2pHxaeQQfoO4D64d8h6A
5pPJhRfvZA+9OfT3+BaSb18zYbWg618C7hy3NkOZrVkNYmF3Qr+xMnoWGcA1txWQQ+jnnjM8Jrh4
NhFd9bs0M+0NmDYXr2lv3QU12DPXm9q3RnZUdyEy8vGZGNVbHgEvOLiDd53mzMa6cVKvxMFmu4Al
p3NrxvodERf9yYta+kBlaXTboNGN/dRn6FpCpq+WWVEVFXkG235pz58gTcMtQh2jwmBAgxKswm4+
XQ7xuB+g1mDcU+4+mGIiC242guyVIOmuWOLLu6ZtkmSBZXsA+083CKYAhA0yT4bMt+ZESpviomkj
HCd9dTx4hHk2gF9JJYaJcLT3TTLSLtyBkIIPTImaJ4V6ot/VeGJy6pxLXElYLOePX+WOwMw6enDo
IHfs9yZpKG7AgQBLtQ+tt6Jx/UMjFB8JOKMcScmsEtPiBPTa2hP3ih4iXLutQ10lq95Vo3/FoLVc
OW7F69SnYiMGy2Nb6UOpsGofYW72aq0tQ2LrttyieqQPsaEEzdbnCWu4FS0UMd1vxcJLgL8t48jx
vmgaYAeXMj95jePauRBXxglDBywg81SF+0hOhcFUo+1OQyDgaeqtDA+Q/hQwhCAgblV3EQYgoQPJ
3sSjaRJ0bZT2MrLSLH1jxBAGVUMszEbTP0BoZrcZb/JLgXDk3VZGoVEEWvlM21n3s4ttGzbdhZkL
a6m0m1e3FelZs5MEgCB7ojOgFDzQrA4IShMdhWEpgkvfGLTR6np5HL02Y82O28JBxI16f+Fq1XiT
oKTsncmWON6IgqUQDnca3wUIZhC3miThyUB6oo/Ds59rsHsppmsfTVAPCXTkcRjupN7R0tqUDkeA
SEeocrLxWvld81YYKXqGlgX5Y0J8cd0XAFxH3zCfxSCEIitXYm1rbLkZXYACQo3kYE0/xy/u5nrj
YFdR4Cw6mAKfnGUG4EUD+iNHBXuXtIH5bcSm96X5UboJR3hJRRtp6wGBiDRnRmEAWxCXJt10cG7Z
7Urc74UpCJlXVbpurTq+5QQ5rGsLdrogXfkhcgNxW+OhlMk03vpxSUNqb8vbAengQbdVjrAGqN1F
KiePCa6QKDq1KomfAdjNtbWeWvCG0i7dxngUn6Q0gztZlukSAmL32pjGuNcHL90raoOB8etQBYvC
TW6YQUJ6Qk1EtiDiiqCvtyudDxThtVixW1LpUCFiZtN2hiaFKwq1w22WxdYNo0Q9Xvmm7X70oUp2
QRVnD9moAckode3b71S67p28P9m9P218MiZMuuk0RsPnTp6iT0aU8kXOislJty/a1Nk1UUsepumU
OlKk3uyVjm6Si9DZslzw4apNthSezoAeezj2s7nHLaqk/ly5hcfkI8pezKKsYbQnsELdZDw5oLLP
SGnOPS41/TZw2vYyRoY4UUkR7anx6e7aEP0eh5iNkZYaaIrk3SalFi7gdHs1jb5a1FInxuWHlXkb
myVJLMOTb3me94skhxQDE9bl7oK8TBWii4dJbw/92JPsjSaARrHp0p3rZi0KScHduQxC/53hJKJr
aIYOpYxuA6spaK1LMiUjqX3LfLP9lExSQs3WyvQK+1a0NOheQS5WO/QDcQPNL73BQV2c0BDyExYS
VowpiaedhIoEzSklMR2zq4qt1nqo6zp9bTVF36JuY1K/QvNoCGFlxsPAbWOlsHktzDSJv/1xtI4j
9zi4Abp6CHvT3xLBqN8dmRfzyKZY+ikDBN9vqj1efPM6b6fqBAp6WuZOGN9M+LxuOoynX0ZtTPel
iDPgfZ6J38zE2QJBEqa4VbIV8Y1EWylJ5DmM8xrQVED5O5UawOMUASl02p3SCqIZ6SD1g8oQ2XlB
Xe8gWek3QxA7N0XdGLsG/fGQyI4YbAcLqjXDaFWoYthFPv70mDjES6Aqwu/Mu4iP6da+H4Noj2k3
foiciuyuV8sjcEUQH4HtaU+SDr9nfoxprYT5t4OLh7XVzr2FVpkge508fGnyMLmmGBZ7eOfjDJqw
bWZjMR3ToqdSrdLa+7GG91+GnoEjh4w1QqbTQpIdqE+Zg2mHLrG9xygcglMdKIAZdldZd7qVdOcp
YATBcJw0qTVxbtGE3t8JswRcaFqtZ9KKYUqavMwYUotf9RjAhrCZaZvBHHAKYy49mBS4cHQFhVU3
KPfTgV96i4jRXUEqbVT7ttNxX3YeYwA4wNRJ2iS5JgdWMttM733IXJcDuRLWk8U6cE8JlyJ3nRU1
6nHi70aHNPxIOOHdxzFzrKIxuXewjD21nUOUtw4dCNWUhzP9QdO+cwatzK4C7KPUEKS5+lRhkLC6
TNF0bXZQLDEYasOZXbu/s72KwxRnHjxEzSjlRz1VM0m6RTf4n1tP/nu+knPxld011ddXc3or/n8w
l5j2HzwE/8JcAtDvz8aS+Qd+NZYIw/hZ557CicSQhnDs340l3Bp/ZoyJPcQ0TNtEPfzdWGJYP5tY
hvFturZpmcbsBfjNWGLoPytMKJZuOg5Ai9mO8j8wlojZVPAPY4nGFM2WlmOYfzEbdL5wsNXq4lgc
kdWPzk26NW6wl1qH5kFb/+HV+BfODp7Hv/w3/uKkoH1dZ2HxgbJfQMo9XiFAv/z73yz+7Bn5/eEb
7p+9EpwOQ02b+NXm0b71jt1TfszX+rv/La//q3/h//Hof1hy/uAD6dEGmonJ4dFptPjiFJQXeJks
NzltN0tX9SBWw9Z19w1ctKspUAPxSPjvJXnVbdL42bJitorRPqFxwRzja4udTIC1Z1XSBHfVCow3
mSD057dOtupCsqJC64J1XcQU8dUs9L4dzH4eSGKdomIPVwGreYzgGSWavZGWaje4+OxtFYOVENOI
tTsW5gVomPfEJN3YBRGz6wjYAA2hM60d8feqzzJ6PS6TRu3cVLn/h7Pr2m0c2JJfRIA5vDJKFBUs
ybI9L4Tt8TDnzK/fou8u1tNXLQID+MkPbHWqPn26TpVvMRFS2VmFO27QpkvhKatuoeMkbpiijiHd
k0MwBZldHZX5iDCKDqWqSME7ZTyg+jRss+3gQ8IMyhn1Hm+TKAvnm+kZXMUEeQ2lvEB3FNzFsS5e
w3JuHfzMEaXeXfPVDXA892MRz52xAF0wNYQNTQg51g2j5o3TtiNvsYxSerJcQKurRBkjfEkgkgMa
N/S2K9hqFaXsqlyUOQpbzOZUTyJMpKJhh+pfFoZ0ULyRlieWGKVSsG3qZGteXAJqMRHfY7AEDpDM
hyp4BP0OiIrAR3Asx00MIZGrGLDwg63iCPkLEfWz0AJ322wQlhS04j5eYH/Tjf5/BS/L7sfyAv9P
6To8mHviPtrIJgsqqgP9ZfY/oPwXHfAnqwrocm/vkWSqFnnSRFo2CL+8i9VfE2yKtHha+fqyze6g
x0KW+/njOb+D4tFYAT14r5oaQ8JDOuqKk/INWV1dUHY5KvIfj9PC/rrX1MKa+jFOmp9LYcGkgge5
tcEI4GZnTLAO3qN/zAbKAe1/CJTUAaPNh0C0I6uVpDEabht5zcNK5yNG5ayDx3Gc0ygB3gVDKRhp
g3LWx/2iTRD/d3tDzcDXJmlg1QtlxxLlsnnwlKWvjz9OxUcC3iEbBY92Ppg9UExxP2NNiHEg7YRc
zp+guoJIDTyIx+vj1mhdIXC+aRGbzRMzeQzU1wXtVxMM8BbYPv64SDmpOALqOU7WOC5NJg/xi5ns
jpDo8SYjNqVDsu+3yJDo0JDfQi/GGCzWQpSps/ZoHCpTc7Snyr5ApWM7WZfaUA8uqCB6t1s73yj9
5pal9GNpqojiYHONXzbDhz7vYUY7Gr5QG487Tln4HAEQ41TkixrScv39nOEYA5lOyEO/FuF4edwA
tyy1O1uLIwiXTcdkbdMhzFadYBMaEPbU8XgLFBLcwF4bJJ5yVHMEVvSBlIaqhlZkB76mt3xbezCV
McqNf9Ge803vqpA3gibrHmfRNl4ZPNoG4AjYCFQW4sc4wEHIh3IYkjUQhW1OfH0oJXgxMY09Bqqp
8GvRAm2REugho/Ay9/ti9toxXaqC/MZhYoiKpXEGxYhOk3dIy8rwSikDR4tSH+L/bOBA4m04P55M
2lok4CQA4asGaRk/AIxGxuePqGnwcNdzHn9+GbZ7S4XAEx8iwXWTjjC2AglS8z0B1I7HX+ZpnybQ
I8H+LhsNxj8olxR/45E2skoOOc7FURGEMw2lKlBcAHkKYVYdj7yLwkbO9UHc2IY9SnoqFpZeYgVl
VbwIwS4CVks27u+QeMsaJJeLGZKhMtdakQTLkxBM2bOIdGzv+WoMoaPHnaD0gSUwakaNh9oGGB65
5E0VfqytH6x8+ns33hl6lkCZUU27XKzhHTK5w0GzUWhjwXzSqDetxVl/mN/orZuvbBueso5ZAnQ0
NYKjxIxzQ3WinQSRhX264zbJrouM/MShyfld/WQ9yHG+tPvhwnvN5vEILr2510sSi0Z1ABUKDUOQ
24mRCsZTYQaKZ9RrOssfc/HtcTsUVGUJNIpqaOYpFUZzVpA9y1UQUmW4pm5LyM67SK9M5uN2KPuR
XVbKj7MBgMD6eZ1Onopc6chnf1q/OdRRuRI90j5P4A1sBUWpnXD0QFx3CCFMwRxEqLk9/u0CT5mM
5f8/frwGvy3kQtXJgyfFL9ZS3z6b7WBukXS/2Zmr7GIb2vL6aKmbXD9BGheqTp9g3jpQEPxIPiBu
+/vxD6GhOEvAjgzpWtQIKzBk4N+G+NrLv2K88zHtjkfamc2e0vLSQ3bvcWu0MSWAKGcURE1iPHkT
bOlRm/qhxsGhmbLd489TOsNpBEjgHU6IuxijCvUxpNPfYdxoZSb/IuPce9wEBUs5jcAKXpPnOevl
yQs9OH14w7nZVw4yV/kuNiEdvJdfq1O8gXOcASsVJ7tJJpRubO70uPn7A8hpBHggocHm6QQUXDLE
U4bLHyQoo0xcKdCgfZ6ACEmeQzwBSJMHcW1oJWUIuvqCf2NCtV5ZAZSFz2lL0z8Wfq7kGrSv0ERt
j6ZqwdFAB9FGR0mAPputCUluXTYYHebAOnSFt3jA38qmA3q9Ae1eF2GM3hrpPx253FJ29PO39Fwj
TfC3nMFx4+CwCRawCfF/wfq3uSIABNbaKQ5ZLEa1PWfDcYK6WIrix8cfX1b0f4M5pxH4IWc9yJIz
w3nQqgGZ55gVf1AuorfdCaJ1cv0qp9NKN76jyHtNEQiRochRBc2Bw4GF67kJdxgb+oeG4IIxdUzM
3A0taQXS+WVs7rVFAAQeJlRUcaOt6IDqKxeCW1cUlboZTmPQm65wJ3ZEHZWkp2SLSj+D2WmmstI2
ZURVAjt6uHmA04+mZVfy5h2OFCvezHtlZWtR0oF4/P17sYGJE/Y9eLSexuntdbwom/6F+ZJhcrxP
4Mi9EiZTdrBKAESBRJIIWTqkDaJnuYMY87Dr2Xll0d2PIDiVgAe55yHHhMddL+CvUfzR9O+Caqc9
xKbkUlfy8z8tbZVAiAR+lDFkbZB4BK8rjhwVelFcs8tGxeibHQfHBuihrfSINukEAvAyKt0aDm2B
tx51x1H2GGjfdP5RiZ1+AuO7Wwn7qNNPokEiK8ko+ph+7Z1tvuBwZQ0SDv755Ev7TPvgMoBfA6cr
ZOoej+P3JfnOZlJ5YsUxlQBJCHSuGiGHtS3Tvc89KfUl5kCVLA3cjhDh6yy8Y9P0MAVnFaGvsOXg
FChtqnhY+xnL3r33Mwj8QGYPNWDLnhaO/nNpdu/cBpJKUA49xCsQRZtFAjX4ge1kHrQ2T33izCuK
Co7gFFnqytRRrtecQiCDAnm7oF6QId7Cemr0il3qjHa/FcxmH4l6asNNBd4/Lh6ZTpwF9mT28XgG
BcpuVgjMgODawGsJWp5A7T9EN8GuzqWJAmoHAkdmvZ3t7D09cTtZb2/MHrItTvQMW5+b5sJf7IAq
VXOwgz0k2rbFZW04vu/3d+ZTISCmhdOHNqf4UdoFhl4oZ+sOsoGsBo6DV9YstgDnY7d5PAK0iE4h
IAfKVAVbLKgJW1amNmVDO5c3iFvhsXkfrSA/UQL8f4libnk/+hkHqFCuBvUBjfRmYkF/2+atwknt
0s5N1YExqCnr4XnatjvRrDzQt/atgwfe0+T8Sq3y+R97SkJRUMugfONHCHayYa0vxektzWG2a2fr
d1br3rwRCDTw7P9iXWtX+tKvxpFN9RoZpc6anIE6f5Oxf4cre3JZDfdaI8CH06CdKC4TN2Rgtd9k
WJ7ABbvxd+G0XRmx+xdNTiGAJWSSfCiXGCi4Fe/Ded4Of0YPlRUX9rO4Mk5jz7fukn49bu07rX+v
QwTIBH4zqbWI1nhDdWT3ep4NsHv1MwRwELly9jEx5GNgqIunlNlYNxhkG+q/DaZMIBDoreqs1Wgb
/D4rM7DdrbWAQaCMokxgDIrlYlVe1l1rw09WdKAmjssmq1dWvYW0xjk1of1vox7CkDYoR9ZrK8a+
OMl6/Q6+se3rqCTcjztkhKHPaLIre1KgYLpMoAyUiec2/s+eZC1YyHvdDeajLmjlXrmNNhAHskQH
YkGJ1dw4vdfHP4WHojI780ardTYgMWx5U3F4Gzd3a9iE28BWVhYev6zhO0tBJkAJtJU6EZeoobaD
Te91VufMm9JKHBbpcd/U9vUhOomvtZHuQ0d2VCOyHy9C2lxJfwNVmUYoS6wRgMH4CDTc6Bd4TCgS
SKCRo70+buI76X+vcwQOwe8ExAkJnesMyQbh2eFsCMdYkFu0XpCIcCBVY8N8wG12a1uLdieUCWRi
wAlUQLfnPGikbuFd79w4DGxn9SZvhDhaQjuzZv2Lw2tDY5YWarCcymrN59EqHc5otqF+Wen8sujv
dZ5ArRI5zmIS8Eu4IxKxluzAXuSIwixz1PntIjU/bJWn6lTu4/3jFmkNEhjm80UDwTk0iIygrlVn
aN8b4KH6xUcmhFDzW3tOpJ3aMgFfLMrL+3GZVtj2WdkhcQtjKz1ZvJlal7WNQTutJQKnwi6aoQKE
RhLtUCgHLrchZmRk/TaZYE4lXiLlnEDD6fHQ0eJbiUAuBbI1ETeqGLtP5nW+wpCw5fX6d2yX72Bp
i0fIDYXQpd4Kl2ErflQv/9gsgUycxpZtvayR2szO05/ZLLH3wwUROaMyIRFsxsj9BGa9skSWzX1n
TUoE2kCRoWkDCHt4jHRW618RewJdfWUMad8mAGWe4zwahWUIIcyLKm/4Bz0P3FqSgvZ1AkpYPNgo
qAbGAQ3aCzcu2tFfNSxDVyZi2SP3BoaAjRayt0rdY2Ak1MSDxLYPzqWd7MUL+JXYs7fHzVAOIomA
hHEc6kJOZWycKVVMqW6Qlm351zmHqp2mBg5iECOLcUctx3ilSVqsIZGooEg55PvRZnVTOj06gO16
q/bxMUHgZnZXqNp7swv/DT3602wgFuHyduB0ZvscIjB93G3KowgnEYABVuI8Mx2WxvBHMv09bj4w
+TzFuT47qPIr/wgu6iwO4ZN8ftwg5WwTCeyAgmwqw4oW8ZV8SZtDi4dk/ze8dq3Hn6ellkQCLULI
UM+RitVy7C/FuV3GsnlOj4OZbec/mhtccgcKd/yusBKYieKKVR3L52LzuHXKTlh4aD9vGLB/qKQh
FRFkZW85KjgiGFGna9Eh7YIqEghRDVrVQsQYqSuHd9ttZMHRTl/yqBACNML393coHFqztcRB5Up8
Ji7L4M7mEwnkSHM5mPoRPcJYemHsiTNkD/UMl9Rgx5+yXyAnI0dnDEeUZbyg5kHFsXaLttJ5GOBw
q0PIekYtNzTRjGiPavVbCu1mV/2AHNnwIqN+dxc+rT0L0AafgKEihmT4pOCn4r3NSq7RykFA+ywB
PxLE6bq4xWcV5YOrQFJXPnNm7XD7ptndG18CdgIlzyCgs4DbZ3TmD6iNhQqNDlPZSPet/IoKFvkq
7dUjBNqfYdOiIzBCGuJQIRK22n1hMw7jxitPYbSr4zdx5EfSftaYUISQM/IQFphUWFahwRqpLTm+
LptfqGA7hlZkVyubhfJECsWqv3cLM0WNOuJF2VP0yIoQU882JIJBbpTNE6xeDLw565opu72JodgH
K0taWNbDnSH/vor86GU6NSIDr0REvm75HUvwUFSHeQdYx3q00879rnO4Hf/GX1F+eoIp2xOk7Xbh
r/IJdw2I+sm2BAbdK1Ti9/URBqo7ce2FmoKNAoFdMtN2oP63OEjxOhGiYLbCkQcOqy7DluYxQi2f
utd5AqHwCgIJJNSaeLAMwMv0kKLiHU7vEAwQGtuX8+Y4SJn0ysqitjLN3LJR7jVJwFYJvQyuGxoE
25+iCHckk/kIIDZ5aV2+c2BR7xvzYBUru5WWgP3Osf2Y3YSFj+Xsz0jyjCi0nAIUPJY6LLZ1jnvi
K69IzqH2UsCvRpifHw8pBSC+19mPFlGpMBclgxaFobRKFA0XkLQsobP9+PO0m5pAANA4FBlK6jF+
tQ2DNSvZQGhrj1LuD8YSt5/xebkYpQ6/Y67tajKX1icClsRsCOsc5V8eKpEsWIHuuF18CdzQ5FzZ
bp04MKZd7qx0kNYYEQalIao0SgUcyIGfrkHA38pO+KoUvAShCq8K84M0NCizCw8ipP6DdD5nEOCD
5u4eNlXnWBGPj38HbfcRcJSBkix2k4A+l4cusvvmrWRhWNaPK8BDwR2Sac1nbZx0PsZUYT76/hbD
F/TxD1/27p0NRvKrx55nUDdW4uaAtHBVGUx8UbWbBh2YeFqZIwps8EvTP9Z4wmhNoIz47d2UQdYU
5jkCYyXxmatyEzqJuobSysedocHFd7D8oymI8cixX2A1IO98LN4rd3gOnhQrfVdf51v/K3l53A4t
u0Myb1VWbqpMwqiJDvgkHgrFjNRUzdnQcPDIeJ9GDNzrcIzblc8w1DLZl7UTiPbU+k06+NHFnhnl
DFIW2NEn2KSjnnxJfQW/lHO+GV3+U3hX4cUorlP4aLNHIAhXR2MsLV0dDBStIuUHF8INIlOkOya7
dCLzDQZqBixhVlY6rT0CPbQOAsf+hPYEJHo0/QodC2+Njk1LPnxHEz8GT1SZTkL5PU4wvFJPB1Sf
6fFmBB1VW/n1tH1K4IA88z2Khhc4Yg4q2Gd9v8aLoUU83xD/47dHYtEOwQKrvV2446Y+Zi4M3kzw
DA/9rt9BitqEC9YmtkJXRF3pDpIhj1e7QInjSYat1DdDC5Ye52FCXlEHAR8qXp9hFyPpHETZyw0E
/5ZHrg2DCoLynCPfWOrBG2SNoE8y7QSrqcyqxXsUTBdZxVDM6CicHv822hWU5OcqQ1xB3gEDXkHq
woYD5BY3QlianbVDvtOeYHS3753MrNcI6rQ49/uH/JiGqi5rteJYXGpuswf5LBNWt5DN388ONMah
i79NcWE5tE70ltkrfaSN/3L2/WhyQtSZoDAVfbT8p2SzzDb8xt1xP/wjnpE83SpBUTtqTjggGfLl
w1O7zVzhBcKjZuLVVrspN5NZG5Kbvue4ILKOcv3XfOA3lP/oHHTWhqFaYi5JgCndtXACsLglvdyN
sRvuwpXrCWVffpOvf7SSZ4GWsTWuSjLs2vqleiFdSb1Rcj/fseSPL4clP4uQUMMBqjKG3LV2X0N8
frgubsx1C5/iXEH17/UflwKBL2Lgo5p1QcfKQm5CD5zY5rdgljnq+XELlHjqvzi0qP0ZBDXHOzk/
WDkXmAmE8kZY0Dz+PG37kDzatEIRFAqosX2subH6V+XIu8m53eZ2sp2fwpt/aQ9NpJfvxcruoZwn
JJd2knokltl4uZdWLrRAYF6KB/qvtZQU7c4Ahem/Nidkj2ZugiAbyuuSMyxU8NpV7iEI8cTrvx+P
GWXtssT2T5mEHUUV8DsN6ksSFqiE7p8ef3oJwe5EfyQ/loWkD1tBiMlD3mD4k156F447/crOoGEz
S4YOqN+CKBDDevNxPPrv/RY88fQkPw/nwB0GnXNGiGYVKIA25I/H/aFsRpb/ezJ8COGxkBqEb0eH
KjlIXeA5sNi2kVGcupWkJ22DEBeOWOXSkCkxZHCn+0h34dr5TvsuubPDNOmKBt+NhEJPtQ5eQS/C
uDLPlKlgSdZryWqlVsKL3KsjJODyq/qEkjzf055QFO9Bj9bJLehfXP0VihllV7AkBRZGw20JjWgW
dWnHiI9QE/86pqh94zK9S55Kedszv9UEhlXTCnfu/kqGYvjfM8/xcx9JNYYP1Ihn8VTvq/U75jK1
/71LWI3Y4owqQW3WR2eCw3SLT8UNerLQ0zHm9+RYOo9XLgUYoQv7dwfSWuNiKU85L9yKVvWs7JTX
cZu4fKnLFXJ38OYNd9UxHWD+ovflChzfB0eWZLcqAQweoM+MeHi75HGeOSfddB8wK33cKdqkEAAA
R/h4ZAeEFYqGnA0rGT6EvD46ZeXz94GR1YjdrjACRG7TCVFLChsNDEoirVznKU+hrEbscohJVVUy
4NRQmD33Ie0HVKxBLmMbPvmZ3tiqrXlgMP0TpLAasfWnFgbWbIMjZLlagZSyeTz69xEF/gh/ryjN
rwZVY3zsQRQEt9NtYqAlDs/gx1//rlG/sytIsmqR9bU2JArODrfE47uEmoTIba/5SdmBEOBKT7lZ
HhswUQodRELQsmU7MkPQU0CZvam7xoJyxHb1fWPZi/d+DbH/kb+HL3e8JGbBQslt1uWdBCku/1ru
Og9Zb2OyQrt1w4O8GTbdhjEhH2SK4F1Ib4/HgzbaBEj4g9gP2ZLlYDRE0Eyjp/IvDhTKx1+nbFSS
8FoOcRNVTIHEhi54zCHaqjpz8s+PP0776cv++hHCyl2aQtkQH6+CJwkC+VIbmQKsVx5/nQICKgkC
jMzUGjMioqw/wZ3Qq/qqipth3mrpPy50AgdgNJzDsQFzL0BQqZC9Nn1hYIHz+OfTRp5AgmTq50KG
MSCQQLUmpXhnwBkYICeQq6oJQ7vdrHErAROlcIRVCSBoGcUXCkhFebGHEkIbVc7FWbE18IXq3WCP
enlFeIAck3wa/wRv43sEYVGjvjWnx12lZItZksU6BqMSB93AeaPN3rpbdwhc4YD3I1OyCi92GVP4
lMGnyc+suXZ9okUmJH9VbjRNVpa0xsLnkXYwsbMRIOwivBu1BvPG7toneFFZj3tIeeFlSWIqr1Qa
NCQAtZx9620E7fv2WjnxOdpLH6Pnbwsv3BTbzEYGpXYgJ37gVjnClNOKpKkWsdKoTIwDPtJ8O6pZ
GyL4K8cV7dPLxv6xgX2JK8o001iPzy++8JlCTOrxeFH2rkIgQ1lBY65psCD8ARpJ0PQ12u4McUxU
Bj5u4Dszewe3FQIdsjKAvEctYUJM8Xne8s9someOf4ISP+JSJG5Ab51APRU3Mda/Gy+T4vyCIfnH
2pWUssEVAj0YSa56SKeLXggT7r4IDiVUU2PAINSp9pIkeOp8ftxZyhlFklEzX0K9oIS+VlBe06ei
27ZNYrflYFcw+F0ZUdpaIDCkY6tWajMERUn73EL+rBk/H/96WkxPMkzlkhkEDsY8HnsLr8KmRXZo
tJpeT/c40//tnCOZpkUjd7DxbZFYl5PSzPzYTPpqD13ri1A2ZzgKG3KP6o6VHi1TfGfxkQTSLlel
sF3SXnKuPcHRwCi7eqNo4xdbJ4c0DBarwayC7lR95KbJqZjIzkZtBW3v31VZkiGaNrMmwZkUw2nU
F9n96t3chf6987hvlGUgE5Aw8CUUUpkaabXxhWFe8/Dy+LuUWEEmEKEQIN43BEumsNy38NuGjLUc
Xx9/m5KeZ0mS5yzHPFw/cdEa4q3km9lz7wouZyGBAOmwlWGnvBHBY+xvsIRkb8woPTJcvd3bip7o
5ZbbZNvY9m0knrRTurK6aCNFBA5xzrEZKyaY3wQE1exNqUOdHVauu5QXKJbkamoFDCGwhPD1WueO
XAetYPC+MWabegsyxA75WtiE6PUGRlJm6La32kmuq2QPCmaSJE5ehTGbWITI4kFV2ECcIt7ynepF
KMJcMuGaETmzFcLmUtfelJUAmxYpkFxO2DuF2LBY0um2t32ncXovvkY7+JqaULi2OQilf06e8o/r
RCJuFBO0Ausgx/6EY9VRdROYQeriiTmnOmewL9ppWjkVKOuE5G5GQyXy8BRlodvyS4AMMoM3y24t
D0NBOImAgQYa3kUKDWQvKVWYiM78IW6DZ0ESnHaEwamPJ0pfMCUGVZsNWMVz7cHycmWN0naaRGCF
X0PJfY5xr2jNwWrO3T7bf0H0FaUD6qbfhytRM+VUlYS/93MGPe4ICmG4h7Lpro1hkT0it9xpFyWT
tyvARBtGAjMGEVZ5ePNd6ltFF7vZBX1C9xinQHWDtNLI9+PxndNIIgCDL3gUcy8MnnwLJ09naSSw
kj3/JppgNDmL6emO3ypOcEmd+BmeDttQ0ydEx9rKL6DhL8nnBJECr+dLN+EhhJKOykBtt45qLWMN
fCmnEkngVCoFemM80iotFJHH9qAqK5uIlrAhqZswSk5UBZ5ZHrNpdP97luAG7KL4A0Xhk5kc1xgn
2v2YgaRpzsycagIP4G0ba6F76DNu49GpfspeHi82SsxNMjUl34dusIIGZLfR4RH/NO7/jWIK08y/
t0pV82IUwVDN6/k/kvynUwZDGlcWDwXGRGKzS0XRQ4MT3y5SN0WWqa++wur534aE2OL9LErh1OLb
bASNPfUwspnOC3jk1qwONP7HjdDgSiQ2eahlbTVxaKUqd212hEavFTGfsfjsgxslBwe+cEv+Cv1y
BdXSTfK60uzy+TvbniROTn4UQGAVzc6X3mR2xYG3oieHcyRJB3faetwKbXaIW0EdyrA6GXArCHrZ
yTLJgnOnFw5rqUYKBpO0SAb2NwGv4QKaTYHVSsnvShHtXOm2oyau1SFQ9gVJcNSimJuDGm2MZQNT
iPchhDGyDNpleBj6tdsTZZwWAdGfN+k8UjOIrgNGYKIuQj87ZU6Kv9YD2seJFGE3J6nPlegBvBmt
RvvN4KUnlNaO+mUz3FlHJHkxr3qYPyzgjTo8p/Tg0bgTDr2BojsLpATcmh+vJAr+kYxFRpN5WNmh
md7u3kXwfBdKMeutvYPQAluSsejHSi9yy7WIh3nuKbhMRnpMXNlUXrP3/oV/VWrUN4RGsOeMFK4b
tZ6YQaqvvinQVhkBAhFXphCdQfNJDMOhyo36/QwKeqWey3gl3U8JnknR1xRCm0MYLT1EjWh1wClr
wBqwXbl20B6Svlk8P5JBzQyvl++bn5rosKwYbrmtXiBtCWNGvTNntzWUK2QLUNm1ln+lVFmxJDux
m8O5KHxE5vxgQiEUFgCQRYB3ms7H+oi8P7+pY1OGmpSTnODmXh+mzePFSCFFIQr7e7/CrYaNCh4t
j5+ogklrGCnBY8/grcARj6nNGPENxdjoqbZPrnBBxB9sgla2AoWAz5LMRi0KtCmBOASeQIJfBWZz
tkWIjBvaJdjALeUtcaZ9twcR0ATnPj8zT3Otw1lmH+9ku9hAQrbSw6/HI0HLzpDUxyAE0vICkGsw
cjO3+938BPc1o3Qad01rgDrPC7D9WFo1JyZqKIFslR20V0j3J5HRe9iNN9+sjHRXeb4tWSI8kiEu
azQr24WCmiThkc/nho3HGXm4iP/DtGBZqfCggJHd5+ORo5xd36niH52akBMOCxkDpx1DlEg13ho3
jZbO/4a4H19OBgjlxSLuP7nHvyN9ip3x0n4KdgbrHq8/VfvoGUvUihw4znt8vUkjI3WlN96bVoaO
Em6TdMe4EZs6lsEWYmEgF/DG3K2xFWiX8e86ox99m5q5CmsJifTeROlDDAfjxvB/sycF/gLuDCPd
T0iENS+DO7jyWnKQFuSTFEj457D+tKy/9jW7VWCUQ0X5UzZh/bRtLXaX2KuVbUtcdOcwJSmPPawt
ZvhW4iZ0ZlCjrysOHEnsfF8B01burZR1/Y3fP0awU6eem6NW8GR4WmwyVPjqbAJvQ67PqhWAol3o
vmfvRxtqBU/7mMMKDN4hRsJYvQFVxMB45tZe+GkATOqKVl02hR086Tx4f53hyx5fhz/ibXyqoAyL
nHa1FP1wp8mFTbAJq63JzPdr4uC0ASRuHIkY15m/UD467ZDGb3CU0uKV5A8FE76vCD/GDU6FcTqL
HeulXKjPLApASuh4wxEoX6t7pQQBJCFRiWFGAxNDPPVVx1E02PEKHVg9ZHKjhjlo/PQY2yjRzPdh
8aMfDLwtok4FtvWyrGfTtVNEg0kvESq/YE35uA0KyHyvvR9t5HPKjvlCSAcDAaZjsJUv16oeKD+f
JCOKGZScWL8ScCMrmV+yOsGdBMbOdpDX7aVJmcwpM21N4poS2JLMxMLnlFHVoN3azwys9lS7798H
nNTaNpKWyrnfUihZj4eMQuKHMcHfB+nQQKh5jvrZ8+vzAK0gFF6U3TuDZzXoKGhe5m/9xqy//epc
3ovY3A7FYCVApKxtkrDot0qmdVMPgUXcRwxJHBSYrkslHNQS36oyfmXp0U4IkrYYsUJUjfDb9Jid
7/J/8itePl3FmOz0UG+4p+KaJ/olfl4ZUdrsEWAQaRD8ynvoG3cG3F2g+jZYJUilwSKFAsGh8B1p
R0hk1sagr6x7WsRF0hvhSqdyPidAnzOeXVhiHgMJVZbAJB0iwJbUZzvkDEG34+vbPLWfMiP9E5mZ
JVmOqpLAs0kYZk8RhP4gYUbtEf68azH13YskrC+ImHoIodgbhJWwQ36A8WHZqrG91dSB0sI7epI3
cP6KFauRYGWNf8gDq6eJ0AIj2br1ZEFkn5H2HZ4G6CpvwyKq8DqgwCgJroLtO1zqfBXOLgE4mbLC
tG9iNE0JFJlTJdeLXo6tvFMb/x9TOqRyKRMpFaxjoa/I4kbMmcyZ2+Qm8oK3ahuCB8SsZLppW4rI
rky5yuBhF1zGVgj1QL5ObQyR+hMzrx2zd4FQ0Uj6ZtwzjDJKUMTMuve52BaxbPTSsUPYlaKA6vEW
utsJtEFMexJXsHJGgSesHnb9+FXkRw7Gyv7X46/fD0XweQLyJF+GL90Ys97ElWD/Nk8JDJlSqbLg
82b4bWxpUffkM+NXNg2Xx23SerT8/8fJpNbQ3ucUxCbF4seuaoaKEtwxbPW05Va24t1jHL1aYpMf
TcxlW44JiyYgPnRO7WArb5rT2s2H9vsJTIunHAYkC9W4az/jAKam+SbRnJ5Zufjcp/vgxy8A8OPH
T7KgFWmz7I4n2Y3fVAfvCntuy5mJ2+/SY7bHbZmBoE72W9ytXUm+M2n/FVkrGikQ2ZcJ6Ck5C+nn
Y+gdTZjfLZJ0+od5azZJq7MOBPBZ/QWOiLr6G8ked9AvnQk5BCcyAudPYHxCI3WPBPAadfD7feXe
LyLmMFQZvmGUQPCKuWRQuZfJOzGC+2pdacm5gEezVY2AwaQSDKSHEa5DeD3TTLiqeXMB70FN+sWw
sWCm4QSJy1aFqkKMZEQvJ4oZF9UzJyzpvhauKVwtuRHc23SNLVDtIjdgvsf8xc/7J0npW+hkRtAG
S8Jd0ievWhZvIhlOucHkjF2wmEX9yVIlWhwfYcPe9IkpRUOkB1mNolb4gDLyJOlCH8TGXGp7AeoY
TAV34nKW/8A5WDGqnFdWsIITaaNGkm8bVQzUtuUBFxDdN2YUc241KUZtGEwltY9cquVcD8QWenxJ
j3vBHAZqbQgxPAHh0lND2Xnszso8ZadysYipkA8TYYsTS73bt/w4O1OU+6igUTo5s7oQCrNWoYbI
Z+XaCCtnmOq1cIFPUGfJ8Q166edaX1qoUoOwT8NPl7lqMztrAiQQFVyvYCEJwVsmH09dFfOjmfDw
uNEVZuR5aNqI8XD204nZaPjUG5RFOV1kQ+21T2bWgW0i78AfCt528ECpv6Q0qGCswbOfyEaDAlNi
AcARBQweM0fzuc3MQ8ladQrb1DCB2ShMBlCuFQOwxynRFCcKm+4FNB2Rt+K+CDctfgtjlELefXF8
zMDCeA4imIfheeZF4Ir2MlRJeB6ZQoDjZRMYZTaHeykeObMTufdwljs8GsczXKnDycfxDGFUQY/D
cTzjyOA+xDyGc2emxthdRZjMF2zKQtmVRdCdJyjkd7o0+N1BZFIkUVGQXpx6MCrBf9NEnC1CPiKv
lkM02+hiLrCYqRoMWRg7M5bBa+iriLUL2Yf4vyBkPEqFEKrbIrxajD5jGETqgepqDVxQZRXeaKVW
jXqUQ8xW6CbfGgv44QyRKFsNPPOe5GTgISGT5WVmB3DghbkaAyNDGNszAZJoNZu+dz2DcDWvNd1n
4D4dNjkumHkB7yZRa6ZdBbsHu1AnNjQ6PkODuGclv1U253YCzjaHQ/xhVagS0ccOJrdsNcRvfpeI
p1btSpjyZrPB+Ir01SG195TnM2+IS84khqH8QSh74UXoUoE1sjbsjkqEkQiiijWnVmC3xYBir1xO
G/t/OPuyJUlxLdtfOVbvnAbE2NanHxh8CnePOSIjX7DIGEAIEEgCBF9/l6edvjeLTg+/lmZlVpUV
GQxC2traew1OZbWrMhMVHH+G7K7uhY5DONpv8TBlTCus3lD708qz+gFSHD7v4IeY01VrAOImZ1RQ
+gxGyQ3s7VACL7MuMYtu3hLlQ0nX7AAHrSb7aM5quIbz1XhrU9nfdHAhjgeLyhiiK0hEXOZdh2Pf
AS7amdWdDmTzVGWus50gDY45wo10JjkcWQNILopc928+zMiuJ4NBwsKywAKsaz98zk2XwZ6y664E
ZvWN1QT8WFH4aHHmu4eGSiNmuc9WnMHgL8pbBqgqgmEMk1Uv9h2ZHWFmD9fTcRBR1TnqqsMHiQFS
G9Zd7wLoQwyI2XaYvWnuOxwsJNU5sZ1N6Ctk9PsYmM+05vNTVTKTxQpeyQiZjqAQ0QLv81CCNLEO
egJvrXnsIzFKVkW+bdubjATGipJR3SimmzYOi1mqVShAQ7JQmBY8f2A98RGlQRC3YXZQTEk3Q96S
e6/5UA1x5588vaf73lUbIU1IU7I46wABZllMtDWtGviQwbAY5p6+X873Vpn1iezDKTVN2OPWVrOG
R/am61Vcwq09ntrm+4xZnSIwQ55Y5RtHuAW0fNUnev4kNhWqZbI+FB7hq9608rjpzJM1qDt8BBV8
09vexlIVZRjhe8Q15TDf5I1CfFHG2htrEQmmPxuXC5gLzW0qJvfa96tb0wtgm2tPSVl4yTh0CZwz
d3Uj4bQ9xUSqazoHMEzzZkhVwg9t5wggrrw5dlh5XRV8nyu9p8Xw5FswgvCd8Rvt4T4C78MNG1HY
prkDasTYQfNAtN+EMf10A4W1mm4j2oqIV/YRAE/5NAz+Sa0jVxuZZeSZBcbBbicr6oiX9hAahnv7
bi6Brun5sCq4n7JaR6PWcYAYyorygFe+EhWBPQ4ZI1rlx8w0X7g2ceiCbyysgx+YAZGhEpBK5llX
vGuujFzuhg6rOGieTttx5eUruNjqtBjNZl2bGcqUFI7gvZ+lAisxhlPeqkONjIthLYjCPA8c76bU
45xih7vCuJB1VYoVNdrUrsKdMVQbeLykAEOlQU9vSgFzc8wYKpt08tydm0Pfcc6PohmPE4X2ZW4m
pqYkzYt+UwrwXaFgGQlqjQkx7UNLRg1p5cKLuDJgBe5LM8pkyaC4knXHVmfgNaN2EOO0t60CAK1C
69qGG1dkwI4WsRjMby8G3mxTS7brWoFSvNxmbRBBI3ctO/HTy20VDOFxCuGWWvrZqg4QBUYAzzfY
QvceY2xN+voGBtM3HdT954gT1kaTdp9Ah3Hjrpc/prlrjmwYQUTqvRYCDhTa/+HgGA+oj2GR9nwD
z8292cMpE5tIAaQHSEu0qkTU99Z05TIFrJZtIJ0NpvtGchEVowoBtnWd5NRG/hZqHApaeC9GhJfl
Gja/W4MW6RBM3VqPTp2Yln3VGGwDUcgpgf1vhWEiAA2ikH86THZJERpX/uQjn5slWfudd2sp+84P
s6StG4gmuPOu83mx6k+smGzov/nd9GKayKfoIPq4GemhhngmH6oU1nz0kZi1v4MIB0SWhYQbezsy
COENtzRn97PRsJWPb+JHxHI2swdeI6picmUyLFkfBtzx2E7oWUKP/5C5FaxchFSvduWFq6KBgCRt
08rOoQ9tZ3ZsWAy7XVnLR8/n+rGb53WV6VVumNWL4Rj92kUhLIaZuBVD3h+KHSdT72FAEkC46G6Y
hX51brtv8Mf9EMRb+8MAJ/DmOXP8AzXyjZhmvMQALQ43LAt4pMLiD9MurVu56rLM2NGm2SIdtdYs
sPQxU9Z9AYt30ngAp/Gy27ZOluH4XzpxYAisGB+Oc0h6baHSStrWrjR6/921wVzrbSI32My2QxNE
Hu5t1fXNrMshqtsafcBarDx4pEaZKhCrp9QpvCeekevA0zB6B4yLBe3T5Hmxbp03Urtv+QhcdltM
Tdxb2RiLEfXYHP7pkecXt2UxPzhNtZrsMoUDh9y6SoJ8lIdDFYEFHAUUERhzkDW5sS5cCVkOYo6p
tqVOhTfmiUusOuVjTZJmguFuafkg8jwD7fo2zPPBHMajGPqkYfWqCjt0cVj/ZsJ1t5qyo5G1VzNM
iy28bCitVJb6LrNQ/UEGeO8aIY2LCZvCjLzEFIj17ufESXfIPSfJimyCjzdRqI8DgqfpFoqFxtbM
wmqLfNbZEkCOm3LqVrKvzSTnYXdAGpInyhLvrgYqureTsnRXvMzt1DDdu6k1Ui7VBMPzpr3ngXRv
SMmT1mMHow6vPD1vCwfZagAibgAV3EY+9rQHyLYZ4wHn9MiB0fkVUxLemCPwG/nQnmpBN2Q2Hpy5
WGfmGE99m87CS7NpSINJrsKyo5HtjQdocTtwgQRnQ8IXUrgPjqFKGGl7D05l7zFeFYJRv2ZNmBS6
TGq/TikJV3MHAe1pTBVHBEHqjmxDRxYZJYCtwGGEfg4HIrh7gp0ZW6xcz/AGjvFF72BIhWBiDjIa
xh+ibfwNhXNl5MuM7HxpgYBfgIRWQwXriGzvGpbPsaDyitTsVhjjPmyIgr+kf4TIcZxzjflsIaFF
TQtJO5STkBRkUais74Mh1z61I1iE7ma4bg59ByNyVHimcnybNAeTrOy+zbxS62IybiztP/YmUKL5
yGG+PSSwrUjqnsRNnsfARSauhClHaMSzslIywDQvL95n2B/GnkVR5pbzsS3aH56Ba+H8cF2aHprZ
VrlySLALmIIbMoEPcmaDptICoMBa58OXGBPtTMbOmMq1rv136XRPNet2onJfBr86BhReEjlpo8Aa
0oFJJKyyiJy+uy5RS5pmKPEMOClWEljlPixiEsiNP5KUUevZAc+pEgbgAySfV0YgpvUEdOeKa5bH
lBXXYmpown1JtkHh/SDa1sAfwMHUs3EE5uGdI7iNnMhxEl0UN8ycj37gHizPOowKkrZ54+HlGpVm
FqyUQtfatTByJYZoo7ZybmyWwymuTCyFXZXb31t3PBiaHWrS3o5DA9dGM26mHwKTpVbkthg+agL0
HwA8hHxX9A1I3tvGenVhcZ8Nc9S64SE0ja3dgWDVfPRDcN0Y2RMX9XtZtbC5ZHA3Kul17lkVoMUT
+E8FR+wxUaaX9t3QdVPiDdZpD7RzN3Fy7wdsIcRx7Aw0wF1mByA6D+Wdc9rfu/o7M05Gs13aNVY6
m+a6MHB+rcxbuNXuDLTSG3X6Bc+Kwtw8+tU7KqpPtDUPwaQTTei7PctbWuOMDfCT0ihnium9bQBU
4yqtqXfjMh/mapqtGQ4fWQjvpMlSu5GYO7A/AeCsvU0zmInOqsRX3QqPGmuVpxN1EtDOV47Jrp2O
bLTs1k7jQxp1Ctc44G0rjtQOLlrtFamYu9aTGoF/w3S1x908lBErZzhsSxUPQqx58+SPsNzN78Y5
bw5lgIVqokSCL39NTX4oGEtzM1sRMF5hBgIhsAD9Tg6NQEvzKOuaddMiETIekclulOWypCV3EFAE
ftNiKeundyvTyLW8dHDp9wnJ/Jj7R1uDkEvmtVu9+/hXY5DYrcgLNjccyPL6O8n697p3X8TcP3kh
eQLGNSaG/dAAPp+Uot95GUoPvLuFJtWYt7GTFdd5Od1wlUWG15uxpZByFQWWRIP40T152J85+RRO
+WgXwb1ZF1GpmqRsnwb0QOvh0xHfZP8oWxvgsecxvHFLmhrut2l4Z66KNJy/C/tBCFgvBCDJMsAB
ptse0mX0EQ7hUYdY0rZTPBXhapqBaFf9RzGTt5wGh7F5hVzcbirJLhjewX0+Wq1I3Kk4+Hb1ykNj
QvPB37OpOWogr8EUD37Ab5ev8hGOvPhe4wR9L+fIcrtOfCuPOpz/pbiinr+xHBsmWM6PnHzO3qYa
1ANnj7SBbzwMHKiLwgbO9wOs9VSA07gMExe/b5p3JLw18F9ufy0sFiNIbz0FcShO1zgRYAR3PnFT
2KPBO7lHS4RHITdvAw0d0N5rtnqeknxQBOEIQCUIjgxFnvL5yKc7aR9GsIAEaLsY/LwAgEjtYA0W
d5C7lJ9G9sDt26xtEkgnJDnUiEp+JUdnywc8G9QGcvngUyeuSLutO38rpR+V40tVzK8WL6JMIEtz
b04vN4TYGOt0Mu/RREqGKtgI8QnveuivKix5aqejHq4DnPyKk2QFDldONe/d2T2wEXU1OOJWQ/jo
hn4SlMhgM1SZyY/CGN8YtmbdZPgr7wMwsdSrkwnMVCpBzYKEkgAt2jTGqAubZ/TRr1h1cHBu1JbC
ygCkotaJVzm7AO1Bv6uSfqC3Dal3hpyRiVVYjTCisdhuFk3SmeWqcF94GMat0Ebszs+m8+nWzV4G
45UU8r6fZCQKDTlObWwyW21t338dUPNBaFnp0T8OLqZ1NUcGTm6thiWZglSb82JVeNIR7sL+N0rf
uJOlJnEfOBjxnWrTCd5SWQWossie64E+5DCFybWxzwzrm6Vw0BRPun7lPj3Y0KEvJi9R5DFrMZGy
HLOnQNJN+T382a8IGkmyUvu8s58mOn2H4WrYdisQn1Pl7IyOfyszu18RHNJzlaGC6GLOuSSL695a
1zmATtntoBykF9C5iFAUe0JhEaa+jhtPuXrHBz7ysvLjxnCN2La8tBkUpkHhDfsZrt47lHuLSOkh
EpNIenOCeki/U8WH3eOLuXnx1GDCZFCKRfVGQQGbDFsPi6fs56QIZDwjT6hg8u2hXjPUGGq/j7oK
nf2sgq2AdRzrk5MPTZ2xQvET4j2TiGQzR9VwPE2iwOgSG1ZC9swTrfFYAMgH3o1nw44bOe9QTKlb
B+CMBgQ1i2blBVk88vHWMFqAVPcFOZYNT6cM9bO+RtLSR9xFTk7MNWP+pslfYWO79jVLuXvj1y3q
CmZsWh+alAcvpOuuaTfhEDwqON2OVKeGqBMH2k8uhFtz+2Bk+P5Cxc7wVnrhjaqA3ndfcYZFlaA5
uIZAXls06CYjb6cj4LkdnO6MLnZrD6WwGgRiH0EOgU5SuJnnZrfGIjlwe1ew91MZB2jBEXWHjR9Y
APFtW18mgV3FVn0ji+sMK1sGW6B/IeoI9CdcxpmJnWnEBKHlm26mxyCH7rYffpqivdcm2BJDH6E4
tdOBeGUwoAoxqug5Qn8Eh10lzEccjOoEjUG4apH6ys8zgXME7RNSkW8zCvSaX3f47P0IpSgs5QEF
d/xxbArU9u0N5eJJ1Qofv3g3GoqFDcvTsnsy+uu+gbq8yFxIhJZHWLUeNBymYwBzVzSsQLh5t1yc
Tq3uqTWtVFWGF+W5kSpj2uWO7iJFkLYzLq6MjMnN0L7TctrBlSVlpDkCiBrTjN7WDoOfCBp0WUPu
Idj0UlRyH5ghii3MTTw4WcsA5kmuNxxs5u3bZsy3jYAkwTA6wcaxzBfXmbuU8eY5qHMDfdc7rwi2
jsvSrgfVLIKgmt4MJ5NHjpNOxGURl+at5fevZm++ZZy/dMjdo8BtHvQ4One2GQLheTN0uwG1XCiC
r3221UaVZic5evQBuo3d6tj3HuDtuA2ACzeyZp0raLXkjRlNo7fCnH60oL+tUb6DqnnkM8tcsVDa
3/LaDVFQ6B3DXrF5dt3tYONAGocwIITKAqXBZ932ntojKx6uO+mPNxMdUJD2C7d6DlhXvFLHQCGF
NopEtsRhI2NGuwpmZb+EGlL5uWE8+6Qgj405mSoKfJpxYBtNBBrZ2OnXzcjf0wvQbVvQe/CmMyqq
I3q4kRn/mJ91hN4FQAm3Y4SQeQGUcOpZ8WrKebN9/9dfhm2hpe7hJstONIedV2i7eq/FQzccTHFL
g0uAjtOD/ubaSz2RzinMqSK2dYUyCcSPTWKLw2QX6ItQlxc31shRIOwBoRlRpoSNBGKY030EM2Q/
486CN2/89Uieecel8EiHOIVmroUiN93Xxa2NOCPtS5CB3+JI0AlZtKmFIt7s+b6LOuKYoYLtd9sR
qsbfTJVZSE3QaUDrzXLvcOiBooiqyvc/e6lFr7eXeVkB+w7sJwpesCroSDSXcxjX3GwuzI1zr7Zo
9zbmCWVRGZA5MIds1RFsUEMfkL0UZk5huzToI/UrL85cRJJhoJdg0mfa2EuPOS2CymZzO+37ufb6
SLNySjFF2/usoMZ1T8QlUOpprH43QRcrzFQzM11Pkn3u5rtGzQ/Ajz19/XnOjd1iXTVNM05+75tX
Km+9e18weY2jU2kleeGx20GG+SOALojC4TSBU6zUJXbj74X7gcY5PdEvTXrTmOHL0kzkSmGtRarl
960HYBiX5D0Uw7Y/CbZhpnLZ7LiAm2Nfw2WI5e+0rlZ13uB0F9bAFI7o5M1PY2e+kcKsN2UoL2hP
nPm6S0WNHi3L0myM5uD1Xr/xvFqvSzoiw6KTk7aBqS8gLc6s+qV8RjaC5+mzkB/YTIZolPYVWifv
htk/f/2Ff8oY/Gb2LB3e7Mnq+HwyTppX4YpsUD+P1P5EgISk39qIHgIg3Z3Y2yHXhdtQiEpGZABq
3648AJHhkgYiCszLEhR3N+DeRAVwRk00QrqCxg5C/SuB369aVzHoAdcoXR2rNUqR+yyCSmyxDk4c
nXW/6a/QR1jBheFCo/732q2YPou44gVIbTyOtwIHFz665dpem7c6oWmpQA4fExr7qbdFFwYWZU6i
QJf8eHmE6uMK2emVV0eXBPt/T0vBgyyiD517pufTg4yxs1ZJCGrjaYg8SPCi0LZCs2hVPH79KX+C
aH/3Ke2/rxkxhuhjnO6VHYz7ZvujTG6mtyG24ia9tNGeQWQttTxChaK9sCd/n4Vq3XfsOLP2o9LV
eg7nzew2Fzbdc7dZxJ1uFI2ExLkPypiT2jjaR+GMDJGYMmW5uieiumSQeW7QlvIexjwx0xvned9Z
OnZGJ3amx5ohoIQ+2s4vJgrQfba2sDdUNdTQ9IXIegZBtVT86DlakjhAjoC2eQm2hdhAzTccoL1f
QHMGB926sf4scVjKfRBzcp2qAkbUR8lpNl/JBJ+++e3rSXcmPi3lPNqJELtC/QkcKHkcOpjgOTaq
YcGlhXxunE73/WUf8P06QH7Vw7dccGM7M+GC/EC1/tF1gYO6UD59R4HLTrUH7IDp0/IFIKs89YA3
Qv0NhVPHsrtVpworagN0g5FMQse7mt1ED3OQKFvoF0gRjCtkdO51DaBIkjGQOlqHm4mn+m47u2O+
q4LCvCK80SuUdOdD3jXBi2N3HhgfEMZ6psTLEzqH/r4yqPMJc2uUgObJNe/8ruSfXw/1mS3HPf3/
X4aiB+2kRn1B7z3oSZPVZCVeFjX6wkifGeilZILn9DovT1cPVVybUFhPcSht7gInRoHi6xc4d4tF
UA584bais/U+t3asSTmcyAxIaV+hiezNF7K9M8nQUhZBD34wQ1JA7wf2HUBchsPl1w9/ZqIvza6E
hAo5DiB6X8gHJeHX9jbnH19f+twzLxO4WmtMLTyz5iBEsns1PXx94TNhdKlagxOnmB27ANJR+EAv
7SDYnDAooPLs0WD2hfDye0C4H3rLLU64HpSScRe3VuhJ6oBOa5Ss1HrUvjx4bcGO2VTkexCjJ/Su
AGsAabKJS+yMf5YkLbVtCPLEQWlP7ydfAgcwXTFZb9p6uHD5MwvPW3wfwwMKztT5tDe6A3ACtl4F
4RrNtK8/0jmI8FLThghezPZsYl1PqDT3JRp7xINhquleoRW+Hwg5ZrQDMi6D66ODmtPX9z0zOZZi
NoA+OI12NVbK6J+Af+F3UCTWIGpfu3O7Iow/f32fcwvnFA1+CVtyyByuyaAhhAhhB2ZEU3DIAYX8
s6uf3u6Xqzf1pPMww9rJyG0mr/N+J8o/29rcRRJS1Fk+D0B97R0bdHt0D4exj4LpQjQ/MyxLTRDF
RN1qt+YHU07Zjwb7y8GvVX7tjrXzZ194KQ5SoIw/zU7DDyorQIJWlrN21FivcyN8MUvUpVtfXKpO
nJvFS4EQr+95JUZAUoHSYEfzcQaUEiiNW/1IokuWKufGbLEDtih6tUB6lYe5y3OOhmdGk86CIkap
W3qJEHD2TU53/2VKZbZjVWWuyoNbDRGRtxV98vWVgY4/k9/yYE46wmLCL5AozgT/pYBIVxuV44ga
9WgasMdBFcM+851i+0fLw1nE5qoBrrBqBL5Kdqz6G0VQqrykvHBaB785biyFQ6bAUsNU4clLHgmR
oJMuUbhxIuVFvbHLepA0Luy9Z8oQziIAM6oYOJ2nMYJXXhaVCFcow0rU/ZFuXuSSn5tdi/XedmbR
1naFuxRjbJN17esE3b2vP8SZV1hKhYy+qwxQXAHne3IBci0jd0pQWsuBIQditPmzgVqKhbiAW9N8
xl2GKm4A5XvXMobOfJ+BexQPH1+/ypntcCkW0lvFPHhdVR96AVnbeSfQGQDkR9qXSKLnbrBY5r41
FaJmdY2AiHqrPthijLSzC4cLadGZJbeUDHEUAMhQwsMLqKcCkJJRX1jLZxLcpUhIU46S2CMu7GCH
Q004hXg2uzE79O4vbHfnhmaxniHK0vaNgTvwsrC2dUXTnlEIHwCTjVMQvzCNzqV0P+2ofwmBjTdm
LlD29WG6Bf23huvnR92u7DECjIlWMTA5gl/YpM6suqUsyFwNENgcjfKQo3tohLcjeef9/dcz9dyi
W6xoeE6O5Vx07FACiA/0JA59ecTsiOikA0LxEk3tzCssdUDcAnSG0Z/hMGc/5d3ep9vBuZAcnvne
S6GPwmoc4dEel9YFNlRLQHDAAMGlOrqN/fT1KJ0rgSz1PKBuCnOfkkJzTYkJ4CEgDe8sowFRJS9o
rHhdxzMokBsZ8jLtscunfabmNVOBsbHyYbzwrmeW5VLKYy47AzD5tjqosYvm+tOfLuTv56bz0rdM
FlMVdFVdHdoe4LMI7Wm0mkM/6t+yb5JHeo6Hi7Sq32+KS9kOVw5A4DVddZhtFff+q+FdqeBCeDk3
zxaLv4fe91x4ITsEM+Ty0TDuytdivLTozwSvpWxHXznCaBtcHbnUmuvXntxkxqcMXmftJQVq7V/P
tnMzerGXTzmMziyXVgfR8Mg1HqRT4TgFvPV8afs4N48Wq96sKAOMrKwOVfjG5qOdPfzRky9lOEjZ
GwavgGwvxxw5bYhWH7j/YVToWkWzvuR7deY7LDU4wl66TZBjgEIgAR4gJQREPAiBHHUvceEbnLvF
8tDUzQYsdAG7AaxR8iv4BtyEzVX7qi5ofJw5Wv7kxv+yfQCm0uQ+xSv0n046b8onb1Xcfv0Rfi+G
4odL5Y2h5bSAHh6u7cLSRb620CaVJCLfSZy/BJs4SyFi/vW9zkykn4/w62sQNUD0EBNJgdMQwdP5
uZouCcCfG6LFWi6ghhUKKBEc5rfhwfrRfmbfwkvdjzPb3s84/+tzG/8z/CaG3zh6e/ezPYTJpVPY
uWFZrOAMOIzO1UV16CznrUW8huDP6s9GfLF0XW7xpigbkEdcO1Ll7Wjef33hM0OylNQAIGbETooL
I+jMwbY/evAqFuZ2fr1khHFuF10KadQW2thoWWI4Ptkcg9pEr7B4yZ3tpFA4Ervio998/TLnMBVL
HQ3WGVZATsOUv+q35o19Op/y1rijbqysdfCmDtbL13c6N2ynIP7LTDL4qEc64UYMfbEn8WDcmdcA
vEMB9sKx6OyrnPa6X+6QhZKDPMirAz44PxLImLlJzeO+jcTn9OBkSekm2XP+p7c7zelfbodtzJ6q
U6pWGCyLbLfON14Xdi9SNmHqTp21amo0EjwFBm/lVCodGtFfUbAqd4C4czipzZdMGc4sI3MRASAn
qKwpt9ihkzIqAicCf+Lrr3YmvJv231/S8SRXpD1dGQwQcDG+5Y8umq7A7F/aYs/VSJYKE9IcPUd6
iAHNm1HFQA9WQVQ922/+bfYNB9qv3+NMvmMuooHlGO6QnUK9WYC2lg8cPmpZbu68ypB/dAvs1n8f
qrDjvmkWuIUfXrNsLxmwoOKSU/3vnz9YSkvUhSSnUg6eP4cIS/i99lMYE1148t/nUcFSWIKbfg2k
zMAOM91nbEgGLuIGNmfjJduGM984WPp/CVT6nZJU2KKKBOByKJ5XYFzr1BcrSJWMRQQU99cf+vdL
IVjKSTjNqKesQX5uKCA7n9VFK77TlvS/S1RAeP/98+qOukYACMUBA6MfhpsaLj955F2r7/J6+C5/
fP34v9/Lg6WgRG1CfxANR0T+28xe07UtEv1a33998d8v5mApOKBpFmY0wyvoaoUqLoD0eb8es4i+
tZfyhXPDv9jQbXC2HVXj+afT2bg5Gt2flQiDJS6vOtFkW4YrA0zN5xRQ7AHs9h/EWtM2Cp0IjP2v
R+nMUluC9MBIYcbMer232HcT2XKnNvn49GfXPn2ZX/aMusm4A3Iuukv93sAJnBnAT377ee3/eNP/
mX9Ax/AnRlH+93/hz2/grwuaF2rxx/9+4DX++a/T7/zfv/P33/jvA30TXPJPtfxbf/slXPjfN05e
1evf/pA2iiqwKj7EdPch+0r9vAEe8fQ3/39/+I+Pn1d5mNqPf/31xvsGZYG7jxyCF3/9+0cnNKZ9
qj7+x6/X//cPj681fu+hF6z+ABpZvf7vX/t4lepff3nePz2sJjOwPM81SXjS7Bo/Tj9x7X86DsR0
/ABQRNcNTs2rhsN94V9/OfY/AQD1PLArAhIG4IX99Q/J+9OPiPtPyw5xJiNg1HoBoE7/83R/+0D/
74P9owHllwMgK3HLgPwtqPgm8SzXBt40DB3Xc62lgmZpALIvMkuuChsLNB4hWYAKnPLgPRc5JJwt
aNdrtCmE1EpBnhX/7zqTJvMjzp2JpmAp1oC791kLLQD4Z6uDCCz4nJIu1OSawRsPVD0CVnYWsBwS
g450wqdRtiNPM5NMwyGcQ2eIMgwFmLkm2mu3vjVAPyHSukPRsR3MESpnNMhs/hF2s5KrirjhCS9n
ZBvNplbdDZzacgc1HIjXhRM0u+6ZMxsoXgrllFkCxh46kWWvpBNZc9jCYYmUzBhfa+65CkQG3pCQ
xaI1/OaGKuDlN1JaygT8ri5Rtc0g7Tjdm8UojE0He935GniRcVjbnQX2M63tsHqSQQWkwUwDs0hA
SOjm1cQLs+wiNoMrumOYB+qaQcUbjh9h5z4WhZwUwAkmvcvhM97uweVDZtDyzFQffqlpuPUAyHd3
oClYsEAFWfYEzJ66ZgPxi3GEW1QpG6iidGMBJlJVQ8qzGMCEIF4LUtfkNDGZMgh6u2CTQ9J1njq9
rbTtNyD85uU7y0fdN7HucY9y7bhGqx9dSLCdIptrchM6FagA5bFrzRo9NhiYlzX4Ky2DZcxQGFm1
wwDpEuT8LB+tSJpOXelnNhjW2KXKG3q6riFVkoMlO8zZqkXnI9v7g0HZjlW6y5OxpaHzmrlz7z5I
AxQWFRk9XAnTvLacEBpBHGyqBsjdOu4xdcEmU6Gw0x4EbfcHZHXMeqesnKFwoeyTeExPDYT+qWmO
nM7MWQlTW3obdgzHuqoHf+C+nToFvUbP4iPEOo1xiCaJVfY8M7hvASDieZ4dpDkVY7CBQkvmboLO
RLZctKUE/swdTPo+5NNgIKf2w31r+sY91Cf4NhtqQj9rNHFpIgeh2gPlzCRHs4RWVdyDz01jTXFd
pJiiGteyKOEt2EN7uI79vg5vO22a9dbxeOYe+yKbQWC1ew6dCJtlz+g6821VQHE0cWEg7cMb3mHg
QJeMQM7ANmVjgTrQ4bQmDZGPx8rlbZlUio53FbM88Y2WVA53Gc4K0y0xi5z1aVt5uoCmUHgS16Aw
54TQnZb9/2HvTJbkNrZs+yvX3hx6gMMdgE8jgGiy78gkcwJjkhL6vsfXvxVJ3VdkUFdpGtSgzGqg
jhQTEYDDm3P2Xts3wqKbDlblzLQjWyRE1WMepeqxXeyl/Finqd3VmClECDRp8eIboecCTfUKc+Zo
4Bf1LirGXHkZ1fyIwyiVN++rqARkMqBjdHeTN5HyNy5reOJzYBbbzGG9fhkTwzsqKXILgovGvho5
OBM2ISXceLsWixNtSYNbql0cDWu5WwaOOJsslutz0Zu4guCzdDNuArN4XrLEu1RN6LnHHBRIeZR6
XTnsRbIp++uQFivBtWvWty0u4sF1dw6EhWIvJb6WwM67BUzsKpP+kIZpTSJ9L/LxmFijBVSkkG4V
aLc0et9rdYwPJxnd/gbuzRhuYlzjHR4VLTQSP6+fbWMXj4bu+aarGJudSubxUohUxbvV7ij3DFl6
KMwVpjaz0Qrvu3PKg8OoOmWot/I6H4bw3sPQcFWWTsrLwC3cJnEY7eZWr/ej8IS7TZ3Sbug4GPFV
NHjjB0+Y8noY9ZwHfRIuvBcZBIspGcYlpJWp8+RmaKTED+O45pz7k85RkIF8PrklbmmY8Fkua+XV
/XLp8Ug679aO8cu+AtC0ge/1aJevc5WFQLwkwQdyw9mDBjYQuIxp3PBEaQduYdLUZBy3d1VY5sKP
pJkfuxTDyi7LHROjCLdsZDZ2bEBYwiXh2WA2F63Z3eJPMg9Ov/SH3FPqay21WhCYygZukBEmi/5q
6QGoYVs7TYv/DZdP2CXiSRRj8SDIjoHF7Jhs9ed86F/GCNeLD+yBJlwT5zGxEDACQj+aasxYCguV
uDMBXd6VIunu0pVXhUXOjD/ENIafwhFdOJNnHO1jS3afAAuvhzprx5ln5jUl6Kay+yQns4sfG1fV
+tFywvzb1PAdgnCo1mthT+6nFo+6wdjAO7/xSDsdvi5NVi23Rq0h9vSFE62/O43s7kI3L+LPTPjh
c90lEAWWxoUN47hr2+EJHuKbVcjTnQcN/FLbtVkEdtLi5AAqqFnnstQ6KJirbK8TaCabopnK4qjn
RTjHemjFw5rUw7rBFTgx6ZdKnNyrqXE1hXKd/Hk1AP90A/AZTkX1uJdxZg+7pOikP6lUf6jTUnyz
Zw8izmhr9Oo2E9fBbFr302Co/pPnZZjm397gMYzFg06t/rGdwvZKz5iSQgeSR+ti3NrE8Yzpv6bT
+6lJp3LH8rZeh01S3yJ9aysGdOhdtBZ77oJ1FzuUu7i7xWn631E9ojapl+KrLnISfZU5vKhmdi9A
+XVPVmcbR4S1UCNS8LK+ZXfLPb+BVI+koX0z6fBRJFn36E3o67bzHM4HuynH66aO9bchc+V1UZXM
peG6nBAca23eY6wH61uNtJe2kRpZwZvZMF5FWNf1cWHWi8xN6RUeR0ntYABU2cT4ip3Qe+ZeTKyR
Ku/TKxBhUImqoq23wsPiNhgYsWMgZzTCeiv2FyooxmZYyvGxLezli9flkq+8qNfElk6/ZxYs/uin
0GgPK9QfwzfyVrAzcDTIJpgSOSMsEigeLdsDjGZM7M78aoTKA5rEYVK2F10me3YZrC/JKtOrcOjn
yyaseFdV0xMnFVcQGgKrLKLWt+ukfsJZr6dAmalQG/KtmbXJGDVJbBi99ROqZgeXoG0S4OxkRkkW
wjy4ECC8VHzw6I7A/HOW/Lln+nwsal2Bxs2tV20XJAFi6gKQVehMqXtbY5hdNm2q5HAQjZ6Mi6mZ
ZvOpzgzHZQsFbKn+jKu7AZZC5qSY/whjd3m2ZFg+l8NSmyBacIT5ZUvIIWa+OUIyy6hNsZuF9VTu
K04y1ofYPOmGEnfCeiZWe7FJwyxnRLPZqkLMm5FrX8I/dqJgTUQvj5MKR+prrU763o/sdRwv5zzm
1zZQlBanoE45jidL9GTN49cpsup+v8Zh3AWR6vpThw5f/67IYZGTbl1U4aORiHYgMNLOMvwd8+J8
sPqEM1nbOfjRvTiLH4ulHwBGWA6cGznK/Nk1LDOCGFq69p57v8y/6yQcuyCBIrvcGYlnGX47r7IP
VN5J92FJQy/0vS7Ry7bKm670Yys0089LkbjRVgweuVdG/VS37Nyv8GRm42Ep9NLeRsIqum2eOWN2
uZarLA6zJarmq1607A8WdSC1cZalWdZti2lbfRMiT9RVNcFCDqKhsn7vq1KiyyzNodpWc6rTA71Y
ePIpvxk/NDU0MB8IGvvR1coysVu0VxobCbUi3+eAtIhsIfCs/Nz1s5E8utHceN5Wiy5lue9PoPJ0
22eyEyRXmlOU+tXqihrRdA7CaDVFwoo8sS8JzMnWbdDhUcweMzGX7t7pZNHdOFq6UAdA1QVzPOr2
Wc1ZOOzlaDX6qSKPhokoHy2mhNgp7oAG5uyG+ejPmTlI3qlC8R59bZw8Ko5Z2hfq4AJK8a7ZE1jW
TbRkPTEE7JHhO6UIfd4phFqniud/1X9cU0klPJsPadvK1L/WIVhzHWZ0gHvBBClttx6IArq1tlbQ
bhP/nyHBuZoSjgUgy3U8wJHKO6uaR0vfdLRodWDJsbgamr4NphRyzQ/H5T8PpD8eQM+62d8vwylY
cJS1TaXPG7YclQieckYduHE9XwFWEXfzIOdDk2ruvipC50XOnX0hRsN8RVU4XRTkvDzLPnLfja35
ue7CZ+HgKKTLnoojN/bqs68cuqW35Mq2g9bHV3x7nRxmfwhWH+LNId2x+9lYD8vX5MkGRU3M7B7f
gx8H7934s4SOt+dsgfDlOO7aBGaeV1wzQ7lGU04q6MjPeM0jGT0LNxzbZx0lneathCjlwVb54Nl1
jT8ADMBgFdVBWdn6IVFOQ9cJ/uBjmw5S33ZLREGs7U1AM7Wy2s9zFYp3nuIvN46xIjkkwXyhymGf
K7aYPVIbeCp0w8LM7Q12ZaRba2VIjx0Me9F36mO/vglv17O1xcjhqucPqnbWrmhnxfWc2drbUTpC
X1tXPMc62pP9mG+b3sWhJN1x36/FwH5iCX22pbRhBuG+5zb4uWT6fQxTO9GOFp5zKij/XFvLZJ6J
NdY6wFTtPrUq6Y9uJsvnfi2jyzpek7uMyI33dIR/cVVXCUvw9XlJ3fObnphjHjrKAekwmdEuCQkU
dD2h0MkBueqiuLsOOXlk79z7n8urfFfH5M2wPFMJZbm/TEJLrCKjjKQX9CZW/qXEmpYjzvv7WeFU
jPxppnu7iIdXlxdBOudankjXqSNDTuOEBuE5hTjHhh7UmFE9NCL+UOZ1sSnX8r07+pffzdaOyTbH
Bql81kdRCzcs9bgs+K4ANscSOe/M4b88s9MX+68ryLNmkFOLBjYgV0j1qPvnYp3zByudRvcihJGU
bjN7ne1teiLwfvn7W/rLK+qY0rIU+HFpu4513p3giYWqd3lutSnZkwSFl+8G9x2pxF/cQJxIjm1S
t9RUKU/P9YciM/hKSsilwhBphw6k5LRhUxZVyXsm4TND7dsopNAobcu2WaN+oeiXHngleyFCEOho
MF5NN/qr3La3zT763f3gbMovyZ3aFrfDc/Xofn4vwua0DJyNTikFr4BlmdrU51m24+AYFuYoSlXr
S9o/4rnazs2lLfU7r9pZz+r7t5RKK+14vOc8uZ9vZ2KIfAU5qANJPJV9ADWxgXG7b/Ga/v3g+Mtv
5DincjK1avc8dizu1y6cevC6FZ0meJ0hp4gqMS7yshv2c9qu74jj3lRG57fwNBm57GcYi+cYgNZd
G2UK3gP3cQpE0OyNrfFxzu7LR+9O3Ujyj/EPssomj1b4Bzibv/+6PwsBvt/XH69+9p471H9i0XL1
/JgcSHLaLzuwqZfdO3f1L5/fD9c5bxxJ3NVtN5yuQzZ1tRn2uJaoZUjcoMQ6g1/7+6/1pho6v6t0
f6UJQYI6wHk3ta8WSfnF9Ni/yL21s3wwDn5/6fjOLZymbeYb/ru6efHry8DSw1Nkw+hIgG8/j1HT
UfYg65Sl+Lq4kUG1rw/RMX5Q2zjAJP3ON/yLSYx2iO16judIaZ/74lDdGUVjQkj08seQPSNnp004
f/372/jr4mPBiLBtlxePkXm+uYCpuaZptBpwIEElws6GJ5OHQCDpIdfhxm6i9xSdv06b1gn3IR3+
YfK3s2mzL5Ix66c22p1mM4rW1nbm4LFzt9VxemLvlu3RLP/jJZYJTLLVhUKpaDCdzS1Tvnihdvto
5xQXcXiBj2ej6uFqLjUuaDPIdez//W39ddPGcYLIAPrXAryIPldbuN6ow3BI4x2gSsz4YK+w4rvB
srOD9P495epfvAvCZmBygDGZYPTbueOHpWiI4yicnDze9b65zdMHgYTPDYx6q7KDwptGkOCwmbYU
0975mucNNeUIh8YcjTWGqJDnL6E7uRO9U6q0XRDfrX63SYLw6F25e+FXjxCM33mOZ5qj02T28/XO
Bk8cA8pmTxbtxH12o3bWodh+LRIWCis4vfD1O4/x1x3Mz5c7mzuTPJkAjHM5D55/XYIkctROpDf1
4D4N6p8ZYM+/nDoXzzCailRgYdsZENMo6Pth+vD3z+vXd+/H76POR2UqhnjGShbtxrp7UsZyW0/L
899f4tdZi0sojgWnDqvLePx5iqykTeAB7azdVIuLZEm3DlqUcuje2VueiUn/vFk/XOc0Vf845IFw
GxaVLoZ8VO7NrbszXpOAMjehKYVPI0JsloP+9vbl/my9/3mCP2vyn/3nf27o/yQCuK1/Lx/79vff
++sv9f+E1v/J/fefW/8f1tffs18b/6c/9L3x79q/WdKRzK0nHMmfLX/12+lkr9iLf9cC8Iz+3fJX
vylmf8TA7MLYWrr81r9b/u5vFjtAiza9oBLD9PmPev4/rdh0BghsYttqOqyfLtvL0wT2wzDpu9jx
YjuPDzTW0z8id8mCshPiCT34cPfDHfmL6s7PS+npUkgepMsHVx7xI+f7SqTH2k2lmxzsJSHf1eCA
YPlTBzmQKBBduZtcW6yqsnGqwxjnpGL88+sL9ibAn5mKXffsuEWHi1J2aaYHOOz7pLI3oQAwF60C
hotN5GAZ3bUd3cG/v6pzlil7+t6oZKmquyaHBMXW6OdbXM1VN4Hxo6+YmXrxq5AgFDC/LRCcY6wc
C0RrMubLYzR0JtC8KJSHMIeY+yjoFPGOIr6Yyo1b9WgfvSxXX0ulluLTWpLXcmsBu7OeZ75EGcxu
LlPfbULTObSuaeiHcUFmeLEWq/dlHCuSV4tIdjihIQtafiVUNV2ujj1+NBV9eUjnrRNfehENdhiR
oy02sbEQ0EAznUP9qMvJ2K9hljlBO+SruKhGq7ooRhmyNXf6BqTIWMHHrq32BP3uc9c9uE4HZ5PE
cgJrvA6iEikrFpkMEahV42aNu2wgIM8kQwyvBrjRUpo4NYpoIToduj55YtoZul2hLXDClVt1AQUg
CioUdg99FWIaasrIXDfxMFqoAgahYRBO4DV9Ghw1QLjRBRfuTVmzNdG9rwcaa7AZKlrPA46Zhfkw
9obUvTARd/S3gkZU5vdZRlTKEDXGcl9Z4/LFNRaXTXsa2emjgHE3P3BKM+dDno3R66ApcF03S2ou
+9WeEN32jD1va+Ga87bT5DUg72eQ3luVEJVzGTH/P4W6Gh4YOidaoYwiubXgvUXQmUeFrRni6mev
qWr7tgiz4WU2oaLtGQC6PJKUWcidnDXt3nwtF3MXFYaut16F0mZbT6OCcjsO+cQPM1envXZUPt/K
yVtSubFlQtiOV8SwQqTMlvE1IiCke8zzZSCeaKASUBqeeUX5oYfkX6FM3XhNmohNN3RV7QsnLV9s
Nxf2hrfX4bg0YfLeD07YG0eGs+n5SKrCjvNiPh0XybC+qGlsjNsiPxFvBgFBfwMeksrx4MUtrd1u
mS5HBy3ITtTob4M+zqr+ua1HC8VhZ3hhMDp9SLDcrMxRPlZjt95rGjWVL3q8DHA8bXOAdBzFeXrM
2zqsgAoaq2FsJwbjh9nJ7PxxXrXO/SQV3pNZiOkpFF38SStzbm5GGqGAsDOnDoMqTpRgLc5F95yD
uI7Rf+QyvLejomiP7ixRKtqRnTl3UYrmGpRn2jmPWg9Fe8XnXQoG5yDKeyPR2tjJsSIXoRTRfD9F
IXc/cssJVO9idOHWMtZ2CUaPBK1g6MCnQZGYyB3KW6J6tm1Lhs82d2jk4pDRXRgsfdRfCa+1AXo6
HmhlSREz3mUw7thTKg3sdR0X6JKp6vQNp5nontTT0D0aQ5PPFwnCG/NpbDs1v9ZRLONgwTrwKOd+
ojpaRBkxFR0F8atM8VIHdMAEBW5tDL9rs1Ct37SxdRs2So17VdNVBfg+Li+5ghe6Y8kIv86tjMWn
VUc9AVl2gyi1d2h2B/SS9SfHVJO1D2kFn84yTl3Tw6ZWe+hTXRLgVPKi3JD/1Fwgrlxon+rSvGsH
NQYG4OPoqGhztfuOlll7lyezwy49wrS0XMaek0HkTJvpcfCmxf4U8kfVc9bWQ79RabncZSqvbzVl
vNgn3VuuuyjP3S+9tlD7OmOvUlxgBEWRFSPsao+4zKTYH9pLvzXmBS1BiwQ5uuPTO8WBHj22pQxv
frhtexr91Xrs68kR9F4di6v25afESTW5rHM/iJtprsQHtykJrTBdq1TB6nYruelKVHIzR/kd+UNX
BSgTgrUmrZMjqikUQgLlWbzLi8kYgj5T40OjpUGXPo49c09gRsxRyUFhtTemBQ9oUsHap6Cv3eYO
VqZwLzMKckABm8WQAaqWxThOc1hC8V/yb73n2OKjFbtxeJVZXfMyTrX09oMgT+jSFrQmldOP28nL
BGTW3PBuGmuZHzqSPSIgjWYP/NSsmyYA61G3F5Xsq71kQgd9smSLd1Xl1UpDsGy98BJuZt4dhZzL
MlCrUX1iO9zTO4LpNfqr1ahrpHsU7UYMCKQB1AawfMKoO8O3cms1b2Aqn5Kw3DQ55Z95vSv2lcEj
fw0JsVqDYRrNZwbtuPpiYNOxqZa2WW8onqUfR3VyslXNXK93abNa+a02m8gKBpWTlWKg3yVP1HJG
5qJKD+l9s/QzmQc6TV4kRHp9XZMuVRyLevK6j/bc6C/anLqJkekWQFiNsbptYSgtQTMI2sGbAZjv
fBxn22KFZl6NfI/8KMGkPscEuPPagD5hg0DCh6FOgslO7+eSpuHOLbtihcZFbAsvSB3xKCurnLcp
yh5e7MIZXxrm8s4Xsdc8DlHC/Ono2Aa1is5s2SwFHq4NrdopPS0bQ+tXMm5HHBI0Q7trLRzvYx7Z
TuyLhvCsjcrK3D16ys5B4lLpY2auW7Cb0bLipyhdMs7p50a0WEXltn9YcQ3/lx58BbR9TGeS9aJV
NYg3xszeDTCaQ38mbwG+0hqv4cFFqjttdezByRiigt3I3Mtxhpo3wFvONl1aDTQm8trSfjtO3qdl
rcxnJ3Trl9HMEesURmqhIQvtqvAzNjxfXOWV7W4uGxi9NRO+2mieX3xYs0Y2G7Njprvma5jTYRp5
aI+xGmdkaTOCnvluFDpp+mMEYQPlADDMku7PUp90htt6XmO57GOnbMmGsKLWMQKzJWey2CxrByB1
24daMRlPSM6KdLOiNuryAN1qCvPZ0+EwOhsiZ5SMwDz3sRPwmjq1B7LfHXR1gdwFhO5Oq87rfaUa
oukxmotEMdJIsqkm73pCAkQ9kM1XO9zr2ppXgMGxqOXWbdfIanftwKa8fiBsUxTgjwdaAeWBzRR1
nA/l1CXVei9Dolbi24oRiKFvcIvCMdxDwR0h0EJ8V56FQLDIJ7PiUhf+LE4CtbrshXljDwgRQDs3
Ye87ZaRiXxYCKHNHr3s8jro22qeJjGFFxhywsl3jzrrYEwvmuTsPzWZ1GKqoDVEHtmqY7uchNgih
GJ1u8o7a6Fl+5pMCD4aK8cHrgDKS13mS6MXTkHyZ1ITOI3kT8XlLZFY7vtIpSQAVBnxo9sxEw73J
h3o6V0SJxWF70c9y/VIPOa9BMchY4nI+iQj7N0FhZYxwlV07Cee9UZ1Eh4nKvXLfmrWSt/WbMHEw
0xKMsXUSLMIyT+55mSKNFUzMhXxYw2ng3zts4I8mP+AkfHQWghKKfuwHX8V1SAXuTSnJSoQecck6
uyuwWaHMenKMbBgfsjedZSgL87atuLV++6bERGfL3quPxrUnuP1Nr0k2TWHs5ZuOs0VBRPxVboU1
8suT3hO5BVraTCCsu+nIsoyOmWry27q2gaVZaiUw0ZZVCUkc+bDHKo5kABCRWGKffAsUp0U+yHHv
LuQ2kTvUTFdjPy3mt1mN400ES9tHTxv9nuRZ1ewZgwhavahGt9yUbnqvp8kI97rLtDo4IM3lbmpa
tn/MZh7qt+38p1r2pJztxxrjhl0v5XI9YzabPqix6qDY91IMx6EvLWfnuHNJTMBJl9sv9lQH3Zte
F1nGavujZ3lrRVLWSdRLDdZLyQ/rQvlI4CI4EQQ2OQkIbovo4yOPGKmw26vlxR4WZMHd1C20Q4ai
G46qiY0UGZZVIPwqQAUdkbtUIvdXyNNF/7F2iMXd2d9lyuabZrlEtZu4+3Dl9HMZoQbST8iqdHFa
htycqDg6ti0iKZcjHNkIK6I8We+nTA863XbzmH6bp8EriRc8iapJxiWTLhpQBvlDErNzKhbVX3Bw
KFHsvumzrTetdv+m2zYmhEaHxkiS9KDetN0ArjN1gcCtEYcKLbP7LZWEs/jIodGFe0aVPMg5miVb
Mtf4lr5pyN3cDumMWg2RZsw9HjESgtSP20lJD6esbrz4WFuTMx3zxmJ+m8x1lQd60nkTrLgh3/Ng
i5/LaBxb8DthJkAogpPA+aX1wB4Srr8XGvuxX2DZw39q24uUWE6EpkUsTd+eUvbSxQr8kKWhErdI
MtvJNw1pV5+dsDVtYhAs48p2yBbzPXNJqGF2hm0dbJOq8SbEFEA0lIBy7Kus5TWdIzZZF2E8N/yh
MvxcLnIoUIK5cXF8O9D/b43r/5xKStR//nOV67br22r81+VQfunipP3X//3//5r869jlX0rKhd+N
NCe3zJ8/7nv9i+LXqaKF6NExKYVTg/l3FYxS0G/01+kCoLdxEbkwmv5dBZO/ISug+XJqiLhCOLQq
/6yCSfs3mkmW5dH0VSfJkPhHVbC3ZvQP3TKE2KdGvCbT/FSusc7LsiS1MNSstGXqSh/s9kin91Mv
Sg84sGttrDT/6qj01dBz52uStkjdQqSZuSjSzbLd1JOs9mZ8n3ssVDLVj12MglIayz6xh/KiDPsL
axmrg4CKOklvDfJSepuVCJe+KTmVpOMXOrsvXMb0R5TNq0VwHSJKDCOkkurRvCTG/Up0+AIkWUhO
s36UxDIFYYv61rCa46DN7dD2w8HICS6frOVrQRFlz87sg4Woz9ddV/kW8fJ5h8rfEyTW2AOH2QWG
oTPcGxE8FAMRY15mcADtlwwDHcx8eb94ab2drOzL6a/aKS8n9q0bpP/jpmaXWHTJui2YBYI4uimI
B+Y/6tifB4UkCveLlz+XyG4BT5nZzuyKK8JCls3E+R5XJ8eaFBmhlTYPSVo9lfobcJgEqVB8uXYN
Yan1MzKbnZnpL+X6VUflS9NVIxAiQhVip7oY+Sm1u+aETeSv1mLfe+vniNrePEJ1po1VrMlr4rY2
+uXiSofmRxk3qNK7YkfyxGfi+F6TBWJxxsZa51fsalB3t4l5Cin2iVYzcTBVL+4q9GZo8+ux6vnQ
ofzWks2wQTrJMRYj4Ib85Hu76NJN10ioQgWxV172h/DCi2GOVxLiOFKmqOG7siK6pCG+QmWvtODK
rQr7DUafx8gdIZR0zcZNeraWIrktpHFZtlW3Hbr0NSwinySxL1zslXgKNvq1daBAeHBb98Edqa4g
VT6U3b1VZXYgZC33Zp8TqafSoHGhnFiIMo8tviwZWbs4GekKrSsIZUXaqpunf+SxiZ0jYNd+5yyj
2JqS5GA5fqzW6hXxLLlS6/IsUAL7hWb0NbCBOCdShoq9ZI+7gLirhrHmzHd182L2/EKXly8IW14y
EV9DANwos/hKEAmx2Z9SrHdvv9+NCBa76IgL6rFcostwJYRGEAp9MvF8i8aH5eNgDGJrE5NuJVbl
k736MOYWA6q/hhDvEQ/pHdY6/jZYxiVWpFRNH6lvcgSLnaehTL4ZmAuIRMpfDFH3G0KiOP9MqUGs
YHczGYaJcBQ4ca/abdpP35STr7vSkB8TGa44x2xnWzfHaphxzBOGSqqZd0Mk2iHLw2FjJd2pNJN9
Mxl2simcDZE52ybS6zaq74bVoHwSVVeEvn0U80PdjnrbZukfoTQusoURqQz1aDi3WmcQx8npoBr0
qTCru0xbQADF51yUw46GJSA1avOTkK/YiUkEqSayRKJ91fJkrAsWfOsqzEV6qD+iOq7Y5tjjxpzd
28kQ98lgEARrcwrUymDjwimyqcduK2pMKa3gSUZ2RVlTRt1edXwI5AJu4C7m0YCuzPfcIqskcU65
M2FM9UuaFeneAZ+PyN++nDFeBPIUL1elHaDg4VM9qb1IBs9ftX2IVHKssmVX0+DYxJHeESfnz14U
E+9US7+ey5cu5MFXtdq45gf2R48dNyhtuk+lWdwlcrlZVRSUJaGETjH5YZhfDRXiGo5Cr/ZaPGQU
Y+oifNZi/CZlHvuJRBTGKnLE+mduYPJSSeLDlbjvMjJDzBgIqZMnr6SVXVJ8vohJmCmc6bMRk8bN
0cta+g9RMt73ZfZNVOrJcq37sIq+reZ9RbmJY1KV7YD23WEiC+raJdEUKSXGgGG3tNORk9NjZRbd
qayebwd7OHDGy32jXJcd1bkhScurki0Q21iclUXrYkoQSXVhnjJMqm22EvtuDWRvqgOC54iw+BKn
FROqUQRo6I9ul+zUYt0vMvuM/JykweGW2jSK6ZY4oqT8Q9UOT5kliW+JWwMHDDW9edwqI321E/OK
RL6jjWlwExYGs146Z74uTsl7xa1HbYOzq+kbUVlRs+9vm3V8SBoiJNh4Q4eV5F4P4aeh4JOGHC58
Y033WOGYEFtKvvyq7qfKxwSTcnbV0CsX+Qi+ut85Ol+CDAH13KRXENVNCrmn8e+1Hn4Zckgjog02
bJevE9lbV2nhD26ZbaO8Zfo5STdHVPqfmREILivLe51x82rVRUHhMuUmaX7VVguWtzFllfIU7h+n
94srDhevXRh9S3VEKcMsmQfs7hYA2K6Mm0/hXN5lTHoThupVOUdb3kfMx7UZdoRdpi8zZQMin7wj
wlHFFyLkChvkzWA/hObvi0L+kTNAt6GR/BF6cq9DdUSwfEWsjl/W67M9p8egRoh6uxIJ5rJvsDMC
HqIQsQ+QtqQtH0iFLPeZYGmJHwYvp74T8eFPK5DABLYlK+JjHmOMchfto3rFARmlGzG7ex6buak8
HkEZzh/Jzyb/VKwUQuJvYzJdj+N0F9dim1lENfUOC+TIE0DyUKfM/ksQssPbSBxxG1EU1tamyo+0
RcdslQm+21uUdP2w/lw6/UdWBoJoRfsp86JXM6tesifCOQkdDM177lTk0yRIA6tIDm3NDc8ckFo2
K5XNH5MZ+4NMYqopHFKDOPX7beF+riiCUejGURRm+mOVeIT6ekDJ60U1F7IOn3uDgvA4F8XeM1sL
QmJ/aSe9os72gSpws8086viq5ONnTOb0Rzs/s6sZ2TOzVd6OhZ+7yrcswz6ayRO+Q4JRksbe5Ie+
cTkYnIxTIic3NONDgr4eaP/tMBSmWDlx+VyohvhmbJVfTYvRhR2lBG8xXRkeZWlHZqjrJ+cPJYfv
Ssn/hiPF/yi3/Eno958PE4/Dty8/2+RP///304Lt/YZWB30qmkBPudgp/n1aENZvFAM8fH50rKlp
2RxY/jwtCPGbMDkOaPbvdM6dk47wz9OC/g1xE6dS7BICx5Pj/qPTwrmcSPDzbc9E9Gkhr0NRdNY0
j9a8c7KycpAMTYHl01q60DduMJNLgR/sMd9X7/oAxEkX8sMB5Zdrns7cPzTqSTlbQ3qXzgaNdWAT
zb6Prnkhgvqu21Z7fKUXctd3mzVInpwdXWOEHuk7rew3yNnffYazTvYiFoyRDp8h+1gUfnQod8Xe
vu4DK0iOxL5v85v/R9qZ9UiKJFv4FyEFO7wCseZeWVnbC6qVnWAn4Nffz7PnzkQQ3GC6r2amNVJL
aeGOubm52bFzkKfc2AvcgFNQ07+WbjORAUINWP0EZVTxNkPJEbPhPt1z2NfxEyAWZ/wjUIy0Htwz
N5zBKfwfn/ff9qZABYbq1C4pCpDD9/6hudfWp93w/Gw4HP+HbNPvXngG/9vvZwyK33+9rf+xN4EE
mUEW2mnI+pBT2ddbZNu32kbZLSJQOTTXdmQGrzk38DxMwWhp04eZVmKnXsN8Q4f90GTsY+8xJkA4
9BbRaLMGecrI1Gl49k8pyoY4N4EOYDDe198Vt3bzp25He8kDX9hs4+3tbZyOyvzlJ8CWCQ7gaqDS
uDwiupzbTaH4cDUf1Cf0SD1U5b8lh2BtrtUXrjrl1d7m6+GH9Zj8uG1aHL6rLwhGGTCPCdBQmxwM
GDOSrm9LAyFg68FKh7v41H+7bUL8iYkJEWvE8hQFNczJ4oKVLZ988dAI5YrnZxDvGUlH11kqdv8/
QxMI4ThGadr6rKU10sf6dPywyuyPRl0u4Fxntoz1iIkdCi9AkCZbliWjwRwzZnz7VYpHLygz7/ZC
pohr4Q8XJgTQ/SxkBqpUa01UCX/PHgtiFYq9rnnQlk/WTHDWqGNRp1JBGDEscmnJQLhb73ssgSF1
20chiEQva89rfLckH3aJoqIIxqI4vEwYKaYMrGgSDMeiNoEZpYbD9OmTTZ8gokZlPef+q2yVawSv
b2+icKup252Zm8bCGi3fTGoxx+CYdwy/RGmzSbJ6HaeJZ5TNAqvSnFNQNKYGpzDeeFU4jpMy4MVH
wBjSyEuMD6dxMSYtmZi4t2+WrQYxlIhJ0W6Aan2zyl2FFh3Y45WXeEAHwJN00sLdOXd8z1c2+WxD
zoMPUBqXCHUYXuyIYjAyLC3xss1cJXjH/24gHAKXjlhXJ/L6mtUFsrqvB8gOoqNbDT+NqnP98nSI
gxe7WwgYU6jpXy7J0NlKXVkW82CTo9wV4eoolWBIANK9DOt+G28YP3dbb/zE3DKKmO3CZs6tUiGZ
I8E3GTyzJgYZ+EkVKA1Y5REemSz8gR7on7xSKaQioFRGXn4CPl8vheC5o6euYG0Cvkj2OR046PWh
N7tYhOBj7NXo4drKvR1om5rCYAJLTqMsTcbMxZVzi8KZzyIYj/QmiUwyEZH0nT7W22bXb8jzXqLN
UtYzdy7OTU32FLhe3zb0IOlN8khXj5DhNVhf+HKzMVldMSPCaBiZ83uae7ai8FgPdBlzkevUj/km
2WpiiukAvmfBK+cO3Lkh5XLrpEoJE14SBlxVpdt3X4cVCoAQVd0Oj3O5qXZuZhL5fVnOVCB+4KfW
40YA7ru76KFxVl+0zWpX360WAqQi/t40HgPgUUzGEjUSjkkcyWL7ZDY5B1x5OW0MsI3fqo38FD2a
m+Tl+FZByrXXvGxvHR20kVpHP4jxZMlb8pb53f33z5gOMxm5rDddyWdUTOi6WlG+Bhq1XtjcuctH
lVfMtAKFBr8wyXlGkn67Eom43Ma0+1Id9Wa7zNV9kkMcDT91uYnKIdrRwNW2emwOjlwVwy6zRm0L
rs//pKZK8JA2tu5q6an+GJ1i9SXMhuH37R86F48YsqIZYam8CaczgKcwqFpVJPCrQ7Crt9Y+2Rub
eG3ub5uZKC7+dfef25l8fMbRmets2HWRZiBOAhMqumbFRr/rdprTegl6JR/RvAau0jwsHShF3B1T
16PRZjHTyf9kY/JMoR/RHzNqKk7Gf4q9/iV/zr3s5ATrzln/tJx2D9HK4GWb+Ju0XxzhEef1lvXJ
eQaqnKiVydrRSOHNHTHo7IoJSKIhfAddv/AInAuH54udnOuw0M1MF+aUzti1wbOc/c3xtfdbU+MK
owfPCADPscsA1SVAKyyR6/hGvx5SCATk7sMpkz/cdpr5heCZjAuIEsjkDK2MoFPUVvjmUD5Rvfcd
G8DWwm7NVQY0aChsFKnB+PNOuVyMlfeKBML8r4tqvA9dRvL2oBb4ROZWXWuNEx+WX+pzUejc6sQn
TDs8HWECMxxrzA5ISe8KwHhaWS6tbs73zu1MnCE+6WMVj+JTPRgHMC537cZniJKRJ9feL4XWuQ+m
y6rGY1KBd2Kq3jkGWTuuCHCwoaWao1nSj/IoL2T189eWaHOTzDBCOT3L9QD2PSlIZYaDvx33qFq5
NFa90yeqnt7yfOF03O/d2VVFo1HPY0+ML1/6B0yFLW0RFmW8NHtwUDQ8XFrhXvar2prPS/nhdKJ4
am76atFypcjgaOL0bq1DDRiZwLi1PEDIG5bsgZn6IO7F7FV6hvN9KWubvbaYRudCkMmIDeG2ZzlO
EmlJRDX9r8NQ107uMaDgFWtrb7qjO3iwIm2zV/t5iStkznMY4DRF0ZRrQpRGz+3mvtwDxiY3yI36
VYIEsqmiJceZzYHFJadacJReja+NKICa7+9BZduu5U3zsfiVrIM1YuqiPta4xTbzyme8aBNubwey
9yHN6Q0Am8i/TU9Ou0Tv24psnhnxXpTJurtx8IQPHb1hBxb+trXZdRLSDB28GVs5CZtSAdNSPrCX
qVT9HrLi1xiEX7pQf4ZXAYichO5qnhdLHO7iGFwt8cyq+FVnngPX/opZH45l4w1/oGgxHk5PNCa2
xSY4NCsknWHYC7bmoXik9LlZLKAtmZ+c0h6KAykVWV3lAQp/TO66xI1emqdwE7n2y+mTffIUJkKQ
ff407JZk9uaCuSavYEZQqWUxE3y59iRDq0WK2fHQjB2yNSdpv5j919ufde6InBmZBoYOqql4gCzQ
SZLo1QpAgBen1ej8AyMKrsMZBOw0PYfdqYH1DQS406PsBm89cLzau21Cnt2tMxtioWeeQhsE4Esv
3gHbfN+H+Ei7Zbx/pz7Y36yn0zpdh4el0tPsLc9rx6b4BILwqgZpVkqndhH3YL32t1CGbnMowhqn
2Olbwc8QPCk7xN++0sX8J6tlYpz8BUohCryXqz2qqSmpCju6OviHfGP+CNaiybwRB8Le6gzlu/kR
DqbbZmedRbBgrCAYgHt5EsdpANlHWGY4jZCYmHXg+Ka/sLK5q+KdaONfJiYlyhMEdnkNxaoDhNaJ
TMtlrGZVsiCd0o32L+gig7XzBM+zlZpzc5OoZoYDIPAEc1LpVffiGybfkjcb7fbVRj6YpVstVuXn
Aun5m2VyKamSNa4yDZNywBOl58qHO00t7+wTIG/tQ7f00eZPxtljbHIy0jjxR+BkIoj52/qDvGvu
5A8x0GseC4NXucMP/7FdLCvOnsczqxNfAS4FGV3HeRRPs/HeKJkOw0EZBlyPAMKcnBKH7S2+iuYK
ROe7O/GfwEjxH/U91ei8GIHuu/yzTsI9lk7uLi1yaY0T74l7o4XxmJ2F+JLB2d5un5Ky9T+YSqgu
SfiKHz69Cc+y4Omwrj9CSQQ6ivhWF5TR+yiBvxDRM6dK4Y3t7NXw6fZhXzI4ecFI0ErLEGUb0GWX
j2mT3AVyD6ylg3EuZRTntrG5yHK+OmUSz8qy8AEy8aBQ4wMDD7twSR1VRMRb+zc5dmPe5QyM8a3i
fbBTd6JuGO6WT/cE6v1XSeJ8JZPTNoaVfhrF06j7WexVL3mRvqDP6WmAI+/BpAb74KPSORUEML47
PslIJIBP2qyc/4IpTyzp1pInRzCATROOdVxG2qGSvitppK6elVciG3dhvVN/3f6Gs2+o86VPzl4X
BGWRnli6+RQ/R3cwdLvh55OLBo+n/fhHp083TFj1YGWiJjatPjMMCin3gIMGJqMS+fcCvtthscU/
4zeA9nUN9L4gDZo+DE8wmdilz9wpbEij09y33/WfxqF6liEO0rfSsJYeZGbGHIWyy7BTFygC5nJ8
sibKmjJD+vDfTL6hzsgsiDNx7KWgdUiufkhpVLv1iFZcHknfqrrerwrzU+63Xxo13iNSstCXnP8J
pBnsMVJsNNouz6YKp3A3sEXIwWguYylfTS27y3PYyAvVYVjM6YDIWgHzIV23C2HNvu1Wc2U23hw8
HS36e2K7L+1nYcYvC3zdQVngoP+E3LPaB3fmnSgt6x/0l/6rvmV8NfvaPax2DC0vvF5n4iCkEopO
E5vnHS3NS/PHVdX3XROZQGUL/4CDW9tUi6odIryja/TmaXN7vTP5wYW9yZOntuS8RwnUdIpIL6AM
D+/zxH8eC4LEaXwzFO7OIKi+3zY64+XQaiCXIUjHaCRNF6lKgVknBpQTCdP1J3pF4S5KGkdJIlQo
u42i50+NvNretjoT9S+sTr7sUVWZhKOLTLJHeGj2jK79/XuF1iksHpRaIFWevlqTlRKOVBVNxsb2
efrlmMkLBma8g/hjih40HRx7GoTkQtKQFFNMR+7RgeAdpUbZvixkx2BK/PZuiW8wCecXpibn0Dye
BviUI8upQoj5Jd1NiwR1yh+FXHhD+vG2MfHHroyZRFcF5jLIcyYOkdd2UTZ6YTlMGLh1xjg+4UeX
l2p7s9tnW3geGBwoQSZr8mM10C0bMxkeyKiu6ZYwMZgguRppiZtp5mBZFgMyKjxiGhyMkyU1Vd6e
9ChhzKS1N8yXu5ZUHcDuexpa7zEpTVMu1i9mWgTUuwxLmIP2SpmsjyS48kcz5sgmDLFKyTZKygOC
KmB3V2+hfFxrXeBKCUjRZvX34wjkoEjWrHgeihvkMm5B/dCdeohnEXUxYOBQAH2mq21ujA6jjaFj
CpR9V3cLR3qusClq69yZMoV8IAuXZsW4ec6fJXy1ktdn8asdVi9++XtVnPYK3CPd0X9QteL7iA5f
lf7UzKVa57XnmlzVQCGFS4FLnCR6fQhTjjLSgIxrFWR0GDlyWeyNY7SAP5pBV8GgBuW04EUWF9TE
n8DaM+XSvj81jp+0Q3/yhkflrX+ARN1dQQC2rj/Wz6cHdR1tlvQE59Yo/JixQsGoO32IB0lTwyVA
tLGi49ZSHxP1GdKVpU95HZ5NDfAESQfdLYjpJs47JFnv9+It3h7Gn9VegBuPuZt/huhj3e9XO4SH
pAWnnbnsYUMSBLoa3NqCFenSfZKaiQMg0O+FDQv6fiey3W4PS/umczSnKN3uEx2bYTM8rTY6aEez
d/9+1djUaSjLNAEAoFxVjYsyL5gL5ruuKCWhB4Hw98KlMec6mADqRWBQgHtNDknSH+Uqq95dp19r
NCxPHhq9w+CIhnmwJacawg/05+H+W8NIlLu3g/vMhz03P31LjivpVI0GSaUpFG7qBsW2JRLqJROT
1yPdPS0xjqwwSaqtln5NDPn/uYjJk1EVzNcjExlElMI1i19ptUhWOLcIWXB0wu/+XoO9dEYF5gAJ
QYO/+hYKTKyyA2Zip26L73+hCOSFdH/mXMOHhegZt5Sgy57sWjQiwYNgMF2hwd6bFlqYQ75Ls2h9
+/tf37rmhZnJ1mll1GoSnPMQjA0vUa388dveK6zjnb9aZHwUUfAykcAWMFC6XIYowk6iZFibCBAg
mwDnVXin64hxyPa2V+/DWnKCMPRur0wcnFvWJskzzEptEIu3Ssr0TWagoaPaLnpO6zTseJ98iJhc
iVftgtW5/dRMjWWuDJC906tWyoIwZswPugkN4FO6RioLfYVnvcsWfH4uPOpsJ51Q4gZneHK5VXUV
JWNlolR9kASDJgwpTsuEiOYmu+AgIGbmal+BtZCfoCoGTfcX3uzvp20o8p39DHFwzortRoy0m9UR
/+sUBZCicFfM+SkIZdXG0iGc21tdIX+BO17MQk+OhHUMjfHI0JwjF8wBWa1s7BHtDV7SQFEO8VCX
H2570Iy/Grx1YYRCcUEM7l8ubYg75nlbdjiLP6cI85lW5iT5h5YhGTVfSklnFvceWKC6Qd2B5+2l
MVS0JLUfeesN5uqZca87OFE+0p++y9Jgd3td19mvaaiC4Zz2q8rA+WRdShGa8NhYnAxF9ZoBZGL0
PEKbUCStm5l/6tXbbXtzS+OxTN8KYUdFm2ZHVpkEpSlY7mD72UWC1WvVMicJXmlYqhDM5JzgjMUj
hZl1Ms8p2KIeh6piHtJ0Tj/HjbLOnyrQP9ZP1c2YhlhKD65jtBjCIT1G/JKpmmlFhj76MSyZcHMK
aWDW+X7VfzbQYLq9e3NGSA80S4ci93r3pEiFa69iFhzcm4uGkKMUXxVpobIx075iMODMyiRaxvFo
132jMX32Zj7JjNc6IaXKHG6PtfHKEYBr39F+oDL1+fbqZloSl4YnzghfWxYWkCI48pPoupSHaD3e
dXcQd3WkzkjwUNx+XUKLXd/mF0bfY+tZ0EJLuS1Rd9Mh2DhA5HZKlrCcCx9tCuU068xW0HzTnSby
JMC48fGDqi5s3ZKN6dVtrIIYKV8kyJDbhbnOy7WXLjIX7pnrIHi5VZO4pIxKo3bCMRAuc/rjFp5E
1+x3wfBs+R9v+8L7rlxe2Ze2JnfJoCCK0lAFQt3IYb5VYNm0t/TJei4+t5KT3+U7kekfX48b7W74
jKpcul0Kw9ex8fIniE0/84wViNWkeBdwSl6P/qch2pvDPfA+V+k3kM8sLFhs3q0Fi8h5Zk1WG9vP
TpxtMSzH0W4+ZrvVOitd+0v/GK2PLhwCB4gItsfn6BdvPPl79CXZ/INO2eWihQ+c/QyEEaH2KsS+
3zNC5opqqu0OG4Nt1ve3l7wUaJRJoMnkovCrFlvQlR6q/bdsDdd/8qA9d669PW6Kt3CtfF6y+l5c
ubXRkyjDyIRtdwMbrTuCUv2da9yr3dK1nqMHuDaaQ+v1nvQnXg873Uu++w/KA0SXtEZuL3828Ijq
PRVCUWKdpDCmYmnwWHH1jlEO/GHlZHAy3DYxkxjyNRmEAogKDppR0cuvOQY615XYYYbKvwzQ5A8P
KLkz8g+hay6vTcBlCJtspMJp6TWdHJ5j/d1SWjjTTr/8FRPXbipAEqgSie/ceUHgoOb6hrC826wH
r33tHv/RDN+lyYkbo8Gd9oJfh9Mkb1Qv9mTkkMmDkf3a6s9LN9e8T53t88STZQsCQ60W+7w/3Wek
GsdD+rV9GO+iN51qnidAXwhMvXUf4rW/1ml5b9MtJCbD8qGajVpnP2Xi3saxUwJ94Kc0HvyRwrHf
mB+H+kl5Lta0JjbhwX4OwJt+jZ7+QRJkUsBAAIIERVOm75AYuXqkvzlapnrfSrt8ECJS4YJTz9x1
F0YmN0OSaL4VwZIEKc6vxlgn9u/OeL19buYi04WNybnR8iTvjICFpPeF4thfTvvkJfTMRzuhsQ4X
ge/Ed6u74w9z4dqbuWEv7E5OijKoVYQ0OPc4YhYQ8qD/md+XqAK1S2FwaRcnB+RoJJXRFexiDal0
Vn6Hztc5VQtjGDMh7mI5k2NRBz469OIGRVDQNUIu6eHvB9ELCxNvj4eV1VURFpqUGkL08Wj8vu0K
cyH03IIlavlnFyKhq0ZXlY3SXuJnWBDeGk8mx9oIIY7ELQY3/h4/Nt/7PaBOF56cD7ftXz+Y7Avz
k1tCqaSuKoUnRjUhW4XW+EVVvpbtQtI/6w7AtxiM4MHJ0MzlKtWwHhJjXKH+rn2o/BeUxJ282Nxe
yoKN95mns53U7LY+5eynU+kxDKtP9fFjMb7ctjHrcf9Zx3vX+sxGr9RaUFSsg77xg4IEcRSrC1nw
zLuSLaJCpFHmZ5R12txb5X1wQh5YB0ABorDaZ2vhCX5J1gDR8GYpqM4AKHjsEUwhcKNfeTXtWa7S
SM1K7InpNs1N0fNwrGebu1vaZhs/dpeQ2XNR6Nzg5Ngm8qpQGBjSndIIPFP114HxrNW6Z6fB+qia
S1hp8TiZJGSUrUyBAEVZgXG3S9+LjMQWOuvc1clnyFLWkpLA+bKn5vlRiugNNe0bf29zlH2QDsUe
YN4inEOYmP4EU4UyQQfJgHT7xP2hAoCcfcA1T4i87sUMtL+zCiAcx2eA995tH511oDNrU3RtUzcZ
ctBYgwF+A1oCem1PeRViNz50Y8tEDXMbfG5vssFSk/DAFQdvVW0EygkSKLf4w0UmMPb/BcJoyZ74
92eHsISFODQbcdCrvTgePOEh0fsAe8+GwuQyIHvu0EN+YoKFEaM1U5iCYCH1U3hdoeEJnBUQmLZe
SAhmQheNNWbsqJWJ4TXx789WJNtdAKsApaQ86iHl1j6Zo11SjteWYstMuKekyUwLE0g0gaYJe2e2
lpRbGOKW2YB1lRSnROXe6xxowdaIHEMS95Yf/osoc3XoFUGbAJYHcUDWeLWJ0KwX9KV4Fr2CzPSY
080gkOfeWUtutX7/cgN8difv9P2/4KRQpwdwYn0ScrKkDOWGZjl4KppeTgPh1VrgbWV3+Jhs2rul
dvB1UJ0YnJz4zITKDUGFv4Kqeq+8P0hObn2vbSxYU9x06cuKFVyEmAuD9nTkvGuzBOpksb88O+0v
4712cjJ7HW8sD7Ylbxyd4kO3zb+Zv5c/7u1ve6UidoRfLw94g4I3MLZ293sku4QX3zv2g4MypfN3
45tYKiNuADgEOmrar/I1RfBnUQt9L2WscwF3XIsJN4H4W5JhnP2StGN54kJ0es2im4Rw9/dxwCBY
4AlsZXCAn1/5mAg5L2NTbFPX/76wwDlvPTc58VamP6QhDTFZebW+afZCPyyi0+HEjzkjJ9V2sSwz
9wXPLU7cNfGNUreQp3Dk1A2fQTA3SLb/DA75j849rWl5b4rsIGh30KZbL6z2KpzzOWl58yU1hSbZ
tC2dR0ZBYzIy8FxjG36tvoqBxQizdecuP92vQi3WaLGArMTUNWnU6ghoWo0pMBZadU9S+hhGBXd/
sJCMXs++TeyIS+UspOcWaheoQou8/qhv7GBd3RsuTK3b8LP9TXlFKEDeDoojr6ktdtt/MBo+sT+5
Ugpb65UIskpHi+o9shWbxGjutNJeqCvOHo/z/RQ3ztk649bIii5kP/N7qopCbDJxISe9VwTQmdt/
aT7putozWZhw5TODFqIZdYkEqyM/jZtj7dQuLIQMoGShB5Menhp4i9RXc8H1fJGTA1kYfZr2YjPF
taneV+ga7bodwxvQX73cf/WhUfqT/qZ/sNQ9uLqvWSylDiBVuqaKOaPLxeYRA6+6BkJdpCCuj4q0
u2qHwZVr5YO8ihcCz1WigzXwYiCoUEJD0mFiTVFPgVVUgJhg+jqcUIXs+ubr7dO+ZGLiLnIMSKvo
MdEE6Stgqso5SVC13zYyt2tUiMCfgaUBJiXi67mLFBosJBJGsng8yF34xx7TT0wVZI6eF6elm3cm
doJ348lGVgMWc2otyfyj2fPtSLdFSRtC5OM+073sdwfP0Wk97JXCyyxnkF3a1IvHYWatF9YncSY0
VMQmQQi8s5bJVAwg/C8PnZhSFIgp1fU/h823TveCRfaJubNvrEy0ngUFxurKOzU6kKjDyPjLQ7UX
BHzjToyaj270K2a0YOndKM/EbobA3sWlAWtdTfT5fn08ZvTR30dPrfAwpi/GXhCZoZX01iLP+i1W
NojKLwHfrl9UfD6ebSJ/5Za8AvQqiWXmiJKIT3z8DvHdBqK/F5OJN6a07xY/6cz1f2FtEm1OZmjX
1Yi1htGp8Eu8MVFfLvf5On9ID6mre7dPy9xVZch8QsYJAd3ixZfHpR7gQ84IQY7/DVWU9NfwkL8e
36IH5ZkC/iFHQ42J4uy12YYvPbplS3Oas7tLwNFpJZjQTE5pu2T1NJRpIv0FeOo6V0D+BI9G9qv8
upyszhwYIT4IqSXcVtfiyEZcW0ntWwDt6p9Sfwjzjz1KT8Dqd7e3dc5Zz+1MXqktOmJJO2LnGL4k
0q+j+hyrC/XP68gjGNtg2BSTuuAGJx+uyJWhQR8PnHlanJxcMZ5oa7KuemvaPHGQtVkIrOIPXj4y
OHTUMCxaSqBipo+4DIFuBHjQDurV7Cnx/e8nTXH94rTrq2h/KiWn6n5U4Ipv7+T1F8MqeARo5Cif
XA2BE8wD30Sv1Un94kFHAnDQ7A+1Yu61vvtx29T1R9NUBoYNDQyOIA2YlDJkhM/sWDJtR06+1fmP
U1Yj07rUNru+AzHCYIsY3QckPQXFNIOSn9pWt51j2zhQ7TtJsFTzuvYMTJhUEG1QpaC2Jus4+Ym/
KhsLEzLaOZGOXoy/K05IH1RQqAe/quzolclvgEiwj9sORBReyv9XrA91r23L8XfeJQsow5nozW+y
ZHRUwVSBmJkkbkcg2aHeB8C31tYW1b29CS+kGB5Wt9mzDnrZibylMZrrMSLl0ugklqIjowEBwmjl
mT+F3vTwnO0DlxLH8nV4Bbuf2Jocxz7NZK09YUvbGoNjQhZg3effO1jClkZAZ5fFl6WqJuQ92NTL
kD0YWlsndWE6sOOsu3H0kqTeF0e+ZBu7CgTxOUCNsrQcLQvcUUkXvuU1fIKlot8t/iuA0++ZwVmG
5fuwiDSgLN8TYhB4tFy35W9KSZlrPvJ2c/XDcG9qTvKle0BO0Y3vk89//6RyJ8G+SMEM3Nwkx6ss
ki61bUyoo9cK5NaRDdnugg15JvII6kosCNgVmfjlNvtNwxViMlbQbcrR1TfpptmJuuMu+t3BISLg
uGHiHFfO4otjJkacW9YnbaFjhi7D6QjWMftkbcf73JN/JIA00NOEeE4KeFj9/YltUf3/z2L1Sczw
0ZgEeMNie3fcmBvoUmroYRqIaUnSH5IN2qL7pTrZ/DKZjyG5wvzUj1s/P42SfzKdFSIBihy4qrkE
e58J6SzrPyYmESArGMXSA0ykPJ6OYQ0UUHFPSwDOJSsTT+H11phqOoACUOPtqkJqT/lKeF/fdvqZ
jFt8o38vZoomi9usBDfEYuq1/mX8Ym5KwafzYvwMd2IQdLGVsLCs6T1SnaJuVfTYU1/jYG1so51o
JpTxOvjo7wZcUXGWM7Q5p6DHDxYWoCPHbrKXmR6FQ2mOnLrR9BLy0jb5ensfr7uuOBsPQwCwTNOI
IcvLgy2rOcK7CSYgXnqBnehD6zagGazv7UP2W41deQuJ/eqLssm84sFeniKeC+AXP0BEnrMAOqSr
2Ogs/KV3O69+zA6CkVl2S/pBiwdbHNxJ1nZha3JZWKh8ndQKWwO2zE39BuWpEz6q62JbLkXM2W93
trGT04bA7rhqxMYKAgbBNd3+9j3xJDS+YI8Gtvrx9qecSysuVjfxFnVQrEBXWV26V4+O5uZe/Frd
1V8ECTzh+aV7+EcvX9BOiMgj207v9CoRLle2hDynKS4GeWNvNuMucRGgyvYKLEgMu91e49wpFNOK
XLRi5HM6DW7nyCg1tsR0m8EDP7Hdo/JY2Yv8asIPpn6CESFHp+niKXbpk5kaSFY6MqpYDg5qLTvl
DQBm+EUpHTIZokzwsdRcv9oiYFoslqBnHEdAjgWgmhEU/nlpXINDI7NPLXWSuLwfhmavl99v7+Lc
bY4Jpp8M3Xg/+Zcm2rAErD701rtvmoBYf6VMeNFXV90Smet1vg6exuf03lp4pl2zhYqJLkMGBC/4
a3irXRpGOV6GA3uw3h/0MlOQ+9a1tsralt0kfC+ZdOsVOmZu+i3zEOt1ktfi5Z+UhBkXEf4KgZTo
M04u+LIzpeMQM8m98h81hD4b+YttLXnRjK8yvweMgFEo3jbTG71qO4T/Epu1It8sZA6lTN712hJF
13WNhLWcmZnEGdSIjZB5Jr5l4SbVJt8ra3EVxv66Bc0L18Rq+TKcc1FOPRPrFqXFq7HarI9ylDSx
Cc7wvvz0XgdaU654VA8KjDaRt1gJmnlRMMck4JVittQ0J5G7ORbHaMjZTI2bt30w9sNG4colbi/g
c+YSiwtLk/30j4z9mxmWgkehpVEe/P3/FvKSzTJmYCaxptlrixfqilmAaSFBbmCqPrYZT/qW5N3T
BuCWkKjqyQs1buhJypFZlPXC+Z/xGcxRt2A6BCnq6aWP2JMkmafYdvLS3JB0wkFor7bysd5H/e9C
SXZGedeu5H0RvZoB1NlB7WrK0uN/ptqlWfSeKHShXQK/xyQYDOoxWFUByw33xkH0S5pDjl6IGJla
3mdx+U1COrUafJbhGyps05sjqC3qiEnNPr+T9Qn+GXndbJfaFDOH3kLaxVBsBBmvR9G6ECbwkWYb
2S/KyO2XOjjdZbCN3v6AM+dPDJUTvlcoyFzxEIMpgLFa7m3kHcZ9aipuKxdLPjLnmAhX8KZFEUGl
JnoZquHcVcv+dKLC5fZ/ivsOxFXglC/HbYGQmBOmhwpmTuRujc9LadrcHvKJuOdtOjBXxTxpqGP7
WA02IGnezWXkFKGM0t8SVfa1Geaj2Dud3rmock3Spb6KTUj3bJtxkX5tSZJ3ynpXSjXv9re6ziUw
I0bhqT5Rqp82rvqsgLENFRnHiA/F8UHPUVIe5O+nctgiQ/bxtrGZM4U1QbcBjy8X23T6nh2L9bak
bGcrzyhvup3xW278l9r032RU2HsI8owwXau17TI//6Z22eb2LxDh8fKcCbZP+skQAiGfOu1hx2Nj
SCF6907ThPejbnpSYfduoBrPK3l4afp4r7bdQsye+5K0I5BepXKPx0wuB7UPdUBQPnGz+G6XtO7r
3FmhmHZ7ZXMfkrvcsHTZhohnGq6QTAvD1Yi/nGzjpT5me8BeW4THHvqu9OJkMUgrMzsp+gDikPMh
p3WdYPSNWmr4lKKbJnpKSBW+yVsBRaw/L5GZzn02G/IocdrfR+8vT3t29LN0AJ3nwAGytjL/LVCf
MyRho/axDr4H/nF9ezOvIxjtjTN7YvFnr766NoyWeS0+mX28y1PIjDp/4eDNZLmXNib3Cztbti3N
UZLNIdl1rSu40KW18nFIXesp8p36o6i0xm+LuJzrbOXSslj92erkpkzDJsQh0dH+kUvM2qj6vV5W
KOalTpR9lRJ5s2oRVk/+Em77PwkVr4P2pWFxUs4Nq201AmvDcE8LgoN3HA4IHzidr7u3P+DsadA5
awqEzVxGkzPXH3NJ6ga8E9F6xisaZEMHaT0MuSuN0aZv/9w2N3vEz8xNsrKI4pVPKYR2RBOuIzpk
VgFdY7NgZSb5E/v3n1VN7oSglMqVlr6fuRGVdATFzMdxi6v0R8c+ILO8qKM2cxC44oBUiOlqGgKT
p0jaK2pQrrBgdbob2MGDeWqWnnvib0xispClhnQHZvdrBjG4wsMxHLAhcp/qSaizCWk4/y5enLV6
77TdsiU89MwDoUSEsajBVrdJPqieAMGMj9EbIjPZ/fGbDWz0OXVERSIFD1BBvoMYC+y+36RXfZ8/
jK/BZqmyOlPi4oueLX/iqnqAAJZf8pOqTTZAmZLyRFod3eBgfsjerL3yLDajsN10F67T3767RKoy
47sX9ie+G6Y+urjCfpvsB9/2QuVplS5xilxzmgADpBXBK0IVYhzTSzAZ5OA96JCvKZDSWhpMlYjy
Wd7qqd8IzsGMgSQuRrkUMW8hGrxPEE4/O5N1CBmiNiUYjy4/e9EYftYnCYqi39p1te8fVH2ry9S8
moS5qMRaC2ZcRos3BqJriZM/mF+rLXAQ/XsFZb20C4Q6ye52zJgBSPG4+M+PmrYOYvRQ5VPKjxLw
yJEbNALJz+/ovXBn7PKt/6juF0zOhEWamRAgrcQsIK+Ny33olRK29VIoq26rvV85xb2+GR7iDYiz
X0doEhtwKBWG+8BZZEOeO+ZQrTEsATybxHbi51ZW2pWP0DukxNkjELud/UEIv0Bc91ldanvNha1z
WxOf7gpJraFEZGsPx52xVSMAb+gZ5x54GxB9gOxdC0DKcX/cSJ7+nG6VXfKqf482i5UBYWnieeSZ
K1NA0nmtTHdcq+02P0ZH8ZE7fsMWiWAPwi8fbnvlZ7FePQtsMwUYzUnfpIXu8vsAwZVxwXQlKoVQ
bk0+dxPpvq9VBakEZCBNRCSDkXydHH7YkbNJvcw1fgHqzp3sQYRcMYQZff0OwyrUX9uSEmn2tOj0
M2kjyHzi3UrA5/GFSw9UrezEbvGTRD09fYa2/KA9iwZF/RrQf7zt7zPufmFsksadkpO2ihWMldLn
VEfQ7hS6YQhzdFcx9rpE5zYTyWk9GmJ+xbL54lMKudDqh1C2Mac6ras/ZSGhTnKStS85LWpDidsd
9DW15/gO6mjjx9LeXjs9uj/oGdhws0GGOX3bDPEqNEMFrstT8H0V/DHLv59+CDoSvtt7RnX15u5O
sm0iKuCjZ+pXmwpRAaFLEYKtNEGuQ3C4OPNEt3pyfmjoUqoQ5WCwwBZNoEt/0WAKaXi0fQFo1Rof
w7IrYf0OyjheVfdWngXm72DFWxku93ysi+qb1qDlzoTz6jiYD1kfGEq8LrPMkkMX4dysK/d+oaqN
8qjyxM2VTZ9qdaduj6HZHtdB5aty8hqfmEUqvFaK8p7LwI/RrnVPlppCjBecasv4EfhhPDB1fxzy
utn0RNzE3CnpGEbu0ZZi7buP4nPvgA8H+rLNwjhS19ytLXRzpj4cy9iDvsPX38bgxLXkSElsHhID
Dtd03fiDUnlScizLAgV4SwkSl2zSXD1I6cloN3Z/avXKtczklL82aUEO78RJk50q5wjJSbTL6jgp
/qgg8I7e/7D3JcuR49iWv5KWe2RzHsxevQUHn12uWRHa0BQKBWeAAEgAxKp/o3+vv6SPZ2RVRcbr
quq3eGZt1r1JS4XLB9FB4N5zz7As09KkiKaEayfsfcdJjjmUJdG05CDSVQ6Omria6LfREcn0mcwt
QqAMtFbpl5XjY15k3M7+cXZ7ZwF5KUpqvkds4gqopZ914iDn26OJ/zYOxmdLIZdIQV8t/MTYNeuR
QIEYvZCzviuFNKJFFFFvUrh+SVzmx8ESLzTFVLUijfLUJq1iiE3U7vLYkto3UA7jss5ZD0b68ojb
arXhzhVJSF7nVPnhLdU+69/71o7RUXEy1R1eJVDevp5af+YbBMLI5tTMgT/6uQK7JEFSy0K76jWM
YbGwMb41Brm/Q6CT+4aTij5RNx36Jy2DlnX52rmUbIly7HhMBp9io0yA/SxHGJeZsAQK61enZQID
8jkUnsI11RLvNmQJIsqruzHuIoCTOnbNDTciQKXJ+ioo+rgLrokNiaSHHgFDy5Y2QA/ywbRud/Q0
iZLXQE79tEGSOrLL8k72TsUK6oOpDqdXyrEM+6YO5D62XXQxQsxFTZzKf4nsojG2CGtKYN/IG08k
O0ixB//cr31qWaZqKeZ9w5thqPNaY9b/0Ftw1wI8Eg/t2ReKLrDFarWgW3huTlj3rHIRj1Y5KKDO
1KMNtOuY1NIThEtXzMaCO6dB8lbUmLyL6srLXU9zvV1lOJDMmN6PdlU8UOHlXTBN89tqPZQ+K8I3
Rauu1sVm1TJrgnhyv6QA9my/px2pr37fQ9sI2N1xd53aXDOnxlDIEqbaaPwUupOc90RQbRyEK8RN
IJrHqO4aFKJHX8LZGgr7OQ76b54f1LGHgCBlzCcueMe/qMh6zp3WHES4vonHIMyRl6AxupMdddxz
07pBD3EM5WOwlzqSyZb4gV+/zEiftwcehYRg73AWnY+EEsSpuVD15JNSKwyMBjK7vMuTyrHeinR3
38E61vjQEle98ij7BPBiCD4Y91vHByAEtyz8lVU1Tp/lks7O/aRtWzm5g1uKvLeJbOuNPwBDEtC0
aaIeuw4oJ7fEpw9eL3yvbFZRgaE2QzQ2vHKfhdF4xbbIfBamG4bnWC4S5mZmSMIZJPVgXXfzsjTr
PaI2o34o6GDwvpmvJG2GI4/7ZF6yFBb2462KZ9VXuVxjYpesiw2tzyq1HBRit9ftDhFMJCpr2nnk
C+ttq2HT7jahzKBr8NwDllnc3OpJtd1phEl8/w1RSnKYy2gcdhXuJa9g0kp5Yf7U+Ec/UaCW+POo
RTY7Xs0+K6ukv+TLsgxyyaqks1MDd1ZO7B+0jf+CYPnL9IHdVXx8zOe36d+ub/DOplW0MJT49z//
KL//jMSJ4m1++9MPJZ3beb1bPsR6/yEhgf/3f/sOpVx/8//0wV8+fn+Vx3X6+Muv72yh8/XV6pZR
pMP//tD+619+jdHo/i1j+/ryfzx28zbiaRvxQd+bX7ZL+0bRvf/5ad8j5kno/gZ4FrUZEH0MuDCd
+WvGPAmD3yI0FGBpxAgoxt2Eh/4ImQ9/A4gNAhwKEpzdDtj3fwuZ937DeBOWXOAYAq2Eh1v861//
/tvvRSwu3T+Gln4CR+CIiMEJBNmYSV+B1ij9qVJoMWeEX5WCXZXx/I+eTbQQjLFDh/nOGebI/AN9
NoJqo3jF/is93hyjAUrYpnK9o5ZtdWBuw/JmmVXBA+psDHbMLZnT5Rtd2mQ/c4OoCCFBjZBmOiuf
NO8YbvJ9My76XKcKkaPrirWr554VRqrmTdl1vK1t4BxB8Qw3kBmltwHyPMuAzsNxgEAumy1nTt4O
rN+DQOgfaw+FjQxtkiE2ajjCBzR652SRmzS0/qbxZ3fbm8HdLrXbbadGsyNId/1mjGpdDE1Kbnnt
+Hvsxf2j7zPQJ0FH+BJUvf85nYl/QviFvdFUNGfWz2GumuQLTEyDUuKM2ZMQNgZ4tebOape8+kkF
AuZokBBpO6RAYxhxbNUy7+dlGA8GmPbGwh4St/40kyWHtc1wQ1UYnWndrDcJTcetJAnf16wLcoFN
EChGYHMYtdkdj7S7QXpxfbRhF7wwFoaPPG3HYdO2MUqZvunJnWpEssWEb47yxF3mU+KYFs5tgCcP
YdomX4nywbIT3foMe1u+Typ/KA0O3EMTSbYnbFJIgSLBbp4Dp2hqviBbrFvC9yV2eq9cjBsdtFTS
5AN0p5cEZuP4Jmbi7JsYhckoPXPgneAbNdb0tCgbndTozBTktBoB3HCef5hT3Z28Zlqw/fHkYUaz
ta+9CUQvPs/bSi3s0VvW+qYKU1s2CeVwfPGMmXbQYrVexnhYH1UXQvnlcbvexAPKEi+y8ydvjIfC
aQdnE6VDBJLTgmoTLthBvrqT2mgZD5tKRVVTMqWTL8h6NFADmvTQxpSWLKBs0zZJv/V5PLzKJfCf
+0VFp8Dh3regJ+hAl0j2ZWIqu/Eh0izJGjbJRlcB5oJQbZND58koUJka4/bRX1zX5mYBcJxRhlo0
s3pMn2lD3KcEwY83qfbGp6oX/UEzW53XSpODJ5t7o+tgJxZYFd/5MWlQU40+6ou1USi8km4h/NzL
BgLjWcC4ctvCu/GS2OskRnnDAZl//OvoNCkGwBG1atf1NLD4DhuK3AhJ6W0lKH1ue2M+kG6wPiWM
AUKq+pDdeKJiT1a4Y5yv3sT6TFvBIcxKogmVFge7ep1l/xQ6lmlEZ+kq3FYpzCgin7vzhuI2xPgS
wbx9IVAN7gc/lTmsbpDH48xOXnVxjXZ58LzcCyZmspVXzzas4vNs4OpTdWD2jy1+AxOt1xiN0ycY
mg6ooK/9BMJ2DoK232Lfu0ujWryTJG0LgStz6KUOS6XZkrfwby5ZL+A0wxLu7JfK2MJNR/+CrjrI
JMzk93jhcho1tG5TjwTXAGblEVZqlK7ODVnmNE+oNRffqR1YutBb61P0EP4FX/J2gLfvxwQOSOF0
bM0EFcA3UxgqJHUUlnTEZW40v4QSvu5zB+/cquGQLC/xgiBVb7p1+0oVBEc7Pk5637MA5TZmbmcc
zgvPPDERoAdzeHX4RdNRwuU4yVvOngLTXBzOPpCLh4oLNAI4lj7wNnmp0qY9oEZpsmGu0wPs+OoM
nHBbEjJPuTekJVhH+gPWh4CpQnqwSY/Cw31DvHZ4RtMqSoAsCp7hQ7sJZjue+JDEZTo0XlZPSAAh
tJEbaPNgI5G2oF5bPu/Avb/MU1xvpWrdI+6CCMYP0dLyjdu0kNUkfM5kEwe3c61f3LZa9oFLnIMI
nPVCJkQHlm1lohxKldNKurcWazRngZw/NRTtEpjPiLaXBiqrRsRnJ+r3jq9vaGMMhuIzyTuIQnIT
Vf4WZPsp12v4HF+1iyiLx9ydkBg/DvC7HyK3L0K69CUSp50SeZ3eFlB9lUVGfsBtMn6FyHy+DSo1
bU0A7mywhHZvW4ZOY+o3UTCP5QAzqG8qAukvGxHBcmNbez8s6MEm9l43zh1lJM6ZwJTQj+ylE3Lc
pAtuGr7qd6cnT4r14cNklcbGHbU71MYm2Gp4n3wG/zmeitRX61G0iXMXE9XuAk7vsDfZQ90u4ji1
dVomS2e2OomHGywdLCLQPotAivprBbBwa2VPRvgN9zXuty6tTNbwabofmDNrsEDE0m7pFDRTbmyL
yR++837LU5w+28hVcZQr5Q9oP426H62qMRYMfAD8C2SRm7AlMPlN+tjuR7rSb420+EJ5Amd9Rdfx
TknkycbNbBHRJGrzhQVLRcqaRxQLMJbz28hEc9/jHT6LMUruWNMysgm5l+h7aoL1lXOt7UE7Q1Qf
MIAVbCs8dMglhzX7I6ij4hkV25xkbgO36F2D5DKkkQBaAKWkH91N3NfRwcQMKQNzp8g7HUeCQt2f
0j0TC1LUgtYF0NKNSCmOmr6/OH0lnMKgIFsyo4KgKfuurrtt45D6ZgrjZlt1qX+aCZyr8ohpSH7h
dRJiQoROd8wN4TAUjBHUojhvNpWrQlqgoIqLpbdIiYuZSFmh5VB/Ev60mowv/tJtJdboGTeq89WB
cfEtADD3lag0+CZq1m6XtK+e5tpNH7Rfe1nVtiBZTibgx2YcOlq6Q7O8Jp5ZnwOeAHKekt7NQmdw
8UnodFqiNt52K0Xql04GOBNXTptuKpriXISi957rYPrqVzJ4sStdjxOrZ+gW5SIkMuYQB0F4NRws
mSks55elPUapni6rG4kTrNpT6NMJObThMICvRGNVoGCLCha7/ac17ea94gxMzXpePjxhopJSBCF4
tYaUTxmkE0Wo/VArSUAlVJZR0CC2yZ8gKkis+arXKTolC21PgcvXW2RHENgcVGOQkQh8OmIUe0Qr
pU8LT5MNnZ32EBCrsmmBDLp3kmkHmVta0qSGYxzh7hcVwBE76wbi3Tk0RmJPO9vj2NRp4a6mgrAg
FsAXk0DkyBAegWkl8i7Sc3vbjRyWeqvqr8kVFiMFG3pn00MbcAVB79yR27sarfZh7WS1mxvjPybE
HV9rIBsHW1XrkcMfpojNmqIVdoIysv1chOCf3ow00blx3aqcQp+smWFWHydiRpyqIYUPOR11BEov
1c696/P07KsUtsGa125m+3DY+bUTPY6mac+TE9kvUaf6swH6AFhhnKbDqEQEYQgCi+5q19dFH4n6
tLbDvJsheLqwsIPxiBsMb8rt5s+0WhHQNRtEF4OpAj645cGmQtFy445LfZ/KwNzMVrOD2412v67S
9a5G6f6pZ43rZMxj9ps7MHIrEkB+YyqcPOWGXmwDi6jEEXbbCLbedERHD783Vf+/vfwVUzX0d5iq
/eMe84Lzk6lfHpq2Z/Mb/eW//f1/93J4o19/7Dv/9nrfm083iH67GkJhFH3NnAgcdLP6Q85/+fX6
CKZoCOCCmXSACSO6vj9az8D/Dayp4CrCcEOQaSM8SULK0fzlVzwEc+mrf/eVHH5dw/+Z1vO7CuGH
OUsKR64gwOuB1OTDrOJn4B+pSwOraWuf1olfUu8jWL2DaOhdJ9z3jjgvOrbvXegf3aTegB6F/QmM
9KRaX+TA8Mvrg9c1W8bccvHDs4vDAZifd1Lk3Fp4DFq1qVEDaaq34dA+98yiH3IYmN6Nl0dVtwtV
Z0rFljSXrN4v6fqwiv4u1fTZ6USWAt1Js5ivrwkLjxQWvWvbYeYDM5gstX7RJPJlSaIiZexD9TXN
um4asnBOH/3OfcBhVLYR2akaMaWMCxfh0J9J4r24Orkss38yXrwHY+GRxeQRlLlLNS4ZTdodX4Yd
oOadMONnnF1fKIM8YxreqRQ6a7wKboM9+1g1dFnhsFnnG4wHRxDnxWNvqg20pPCGa2MODrR30GqY
Qf2+n2P3gVGMqhvTfx51V06duTNtg7l1AyB3hEH0GN3WrnkIYjwV1lrAn6VfaKVweGryBF2/Bno6
LcklwL/LEGhp7833RJJd58qNHuNn1tov/bXfDaa7pdawSeV8SxpvEwTVLp3wulLAg08H+oFLTIm7
5ZlY75Cu1TdPs/vBxSWcTPUwanWOADlkduoKo9axHL0F7rLM2fRB94pWLHcEzjEoAvGvVTvkC0N/
pbrxzotnmK5xHNYrf1ZDNWZwjt2tUYx3Yf5Gk+kwe2Dez3gE0dY3na92nieXvGoNah2JLkMTu+0a
98I5sHUFs5gGigQz7hdsv4MPyg0O5syP5W1Ss5OpPdTdAt+wlfy5q+2Lhtvb6pALEJLj0FVgVBJ3
d5XCEu28h2xCo4DTPUMyDAxFpLh3l+jRSZcbEj4O83RmVhYI9JQTvHTr9jN1ezeXkn7UHH8hDsIu
DVcgeeOHHQXGfoF9E+g1I0wbcLgcZcoGlPwTJPR63sKCfN2Ybn1JO1Q1Y3Do0VuES32Liws0FA6q
MUkzHEzflkZuBwaSRoBqR65yKgZJ2pInbxBgFwFBvPCEtqAIUeDxQReK0Q13yc5Vzosa+HPvhvsw
Zs+DM99VdjlD/3vvsuSKPI/P8OJKXXPnwfyuIMQ+NArzxGS4rZlf2HaGUxQo+1k8PSBIXYHFqFBn
BN1hHJZCJfAf8apqh1Iapq/BKUXuWIYGdio4EYXvqpvexQoS3pE0/Z1KqzKBpVjsN7sKK2vh4kOh
3ekTFyO2ZvVOLoCSLK6Su9YFyHv9MpQoY1mVBDSdrBPzVsV8+zRTjfGHVoBOq4vfoYPFnf+ZdPMW
nzcz4frNQ2mpPLJzumEHsz90nd3nanJe9YL4de2dFj3coe4Ycq0HHzLo8VqMn1COvU/KP1xRaeRa
7Kd5/P2D1sj/WTXk3mHyrW+CQzzEezEsp3GqPwXaPQVp82V1wkdYjx2pCr6odn2qQPcM/CEbnB66
0Ole9ubB4WQXduNuTbDESNB8ITo5ACrJHM+8Mp18U5RcNPcPqIGPgX9eZvuIpnrfh+srTM8RkAN4
avKOYUIKJPhu4/lfJW38zN34vuP/LrCH3RxQx5/IDCAztWGtDdwskkFniDe5VHz61LnIgUhoV+Av
fteGnro42lhYt1a6OYRwhuyQMs90tPnhIP0DC/2FAmlnLZ0lDr2f5ty/fxpkN0Aohx4bSuOf5txj
yjXnQjhPTrey3IxYfyGCAWoMnqc+3HGFhsYbTpJtGllduml8Hd36OK2APIV/N1bLrXbAQqDjdxrl
f0HBc27fBZPs2/xn8Pz/TiwdWkc/+KeA+vlteFvffjkuoh3+53//H7K//oR19/b1DYXP7u0LG9/a
X77XPfLHwgeale+v/ffCBxUM3LlhugHPDx/w+V8Ln/A3kDrc9DsYD0u8HwsffL3IgIFzxu8CIiyH
vxc+PjgKQOPhOACFUxL8ZwqfK2vqx7LHQ94pSLdpHIFW5cEt9s+z+TXtxYBWQTxFFd+G3IGUICom
id4KGTp48gbYzxbw0r/SFP0uAPn5jUFyhoAB3hZXRtGf3xhMFw/4qj8/NeSgG52LuMnQaG8MGto2
7UsyyC5z3LEkGkMvME5zOsiC11xlLZCCjEkMl2CvnENhsNW0L2QgD4GJNl4zvnZ2LeE1tqMeJp3C
KYduKUw15wsmdZMBxTKyhWZf3DHcriPNozq8G4f+kU1fUEltIj6eAmZLOUaP3arOyuUnErtbx1/L
3rB9RKPCSRF9W+P47aLPWorXuL2HBOARwCL0u9wRWZXqAvO0UxNMW0cON6lt4KXRvqnGOpnH3Hf0
5Bclksd6HEBamD639XwETplJ/KLFOwTYLOn4EilgJc1Lg4Nv7Rmm73AgF+ZeRQtgSAVOYSeSGz3E
jxPIcOlqttc3RB2/V5pjREL0vhfJRacKB9uKNCY5sz284QqCMfbYnWLZIp1QbpYoLMxyhYyDYvai
oDSIZQNXPadO9T5OEMfTOmqA3eyppjtKuq9obcF5QqoNRvQXHKk+ktqmT2lVldb2rwPqHhRACZdN
7g/m2TFk41lVxsZ9cgJ2y9wcs2JAFb7ADDKIbsIxOU7i1BJIdERfuBWS32CLkLU8KsQToWY/TRGy
MMaTm5AyYmM+VDd9uo2B8QzRv8p7cn+WOYBzhGhDOPSEGDXj5viZG88lHzFdIOJJ6xB8i8Ix4RED
0U3K15K34V2g+2+RAdamL17XPgKoOTYpzkFB836ALwNqBy/ETLan22mONy0nBxasL8C7PtW4HsOM
68ymLdzcdl41FxRsC1l/NK4qwjbYxaN310GPEnhgOlXpfuVwfR/ZcNNAzyj1yU4h/vfLCKYQyFBb
CJxPg9QHDABw5ZbCR4LeAl0QpyBL6w7179yXFjcTY10BV76L5POeztDmu8u9s6gG8onwRBK/FElV
iJbfIk0rH4Zw2zdYic3wGieosofwxDGey0c6b5qB7bQa83EJUdrGS7Gs0+chFAer+hsEtu5mAQdQ
2+3SaLwdvfjUDeYCSshl4vwhratiGMixchFRpC6A43bgnT4pUW9clGFrNd7GuIVNE9z0ntjEgTmr
+h0qxSIaMY1DMY7WLAfWWPArogG03x/GfYLYF9wNp8ZW/8p573+7HOATjT0ayhfY1lw5Tj+QjlUv
xEjBIXgSTvo4Relj5wxlXJfzOpXrIj5Zd/jKFLYy11xaMEumuTvPegIQzO4rtcU0J69Cc+lWvgV5
4dQCMHJYvZk6lnmTd57CAcqZ6TaqyGOwLkU7xKfJ8v3i4/I7tEiC9oG45ig434eYYcIo4zwaul/R
Hc2xLge+bLFplBV2b1lha/KDLcUd3sXrsWpe++QyRWxbDeJQma7wRfcFvZBxjotkO2OWT07TFZzq
Z5F0xbT4+HymZO1YRnIp+nneoGfZ+jU2V1Pnq+Nt1KJyjpIMABK+julWKbrrVn1ue3hYAk6jTo9b
HdxMjNrmSZ5rX10wHClgSZeNsTl6wpYdNBlgw3QuAjVTBDFOjQUbYUSTCPRxwTpl6U0D6WekLpWe
dqz/ChODzIagdMAkwUnehYc/xSMHfDeHRU4715AzWpGuYSqbUUtOPo6uivwLYuq1Svj5yERL5P/u
o3EdVl/J2D8sBdSDYxS2k3yK6mHHok/LjO2qDrf1GuYSszefyI3vU9CGwh3p8F3AI2qIq9spTkvS
TVsMWgticF2vK8iwEiOU/SSwH6qNMx8MsTeBABkE99dkUXr6oOkFwa6K0E2kAdhTL6q+m6oJXdby
IhOocX3/iVft+/UGwxxziy5/IyKVV0gYXOJpH/svAhKVf16v/lyuXrdHH4ANCAGBB6uhK5Hxh4sQ
DB6Po97OT9QLnq77oY931t4CUhw6V1N1xT9/v/9QH//+hrCgxSgcZmJwUP/zGyoCl8FJo14I2HwI
R7aJs7jwganE9XHm4VMV6+OqwpNAqA/YLZnpX1ItNtES3riqgg68ot8r439IV7iWZ39aCICMrn95
Amse2AOBUvnnjwRmWx37WumnK3JqO74ncOdBwuPBRsGOU4yakyifJtRUA7jacbDrvLCQ9EFjaj+F
4WbErWjxUWfyIuI475IWIsH0SKtyRrILnKOwC5TNEp8QR/bJYFTaYdbOsYN7iu5Zupw9xW4TOeAg
Sco2FC+BxSiahzltYSfQCZzMeTSPKkN4x8u4dDdjmB6acMzBJjvBenJTd/XXceRbVYdFsi5nZwgL
G+ZdmLxJVCZeZC6yw1uiHBz6pWTWLftVqIzXKzApimmGockOINizi98F+Wn6XI/+XYBfAm8Sp41H
HqUTnYzfHKdh1P9iTVzX2I8lJHA6D/peB2adV3jwd3XWD2twcqugbRpc/4j4OwEvLX/4w43w//Xu
x0tRuuEO+sdQ72OLmRg5AaD9+FNv89dn/tHbePFviDxCuwpJAjSZ1671j97GC35zINzC5oPv5zty
+weoS5LffA804xShj/CegKnl3wlFJP0N9CNIjnE3gYsHI4f/FKwLX6M/rZFroiSs2a5CVbwWLOb8
n9pqg9s+mIEYHWtAi4eULuH2SumkcUvuaYgCdljVSwxyLrLBnTWvxtZkDBibq7LOBvzWdm8hvJGn
tWsvuiFpofX0YWupc4rx4jFB2kYhlgOIfSeD0PG478YjuAAwjao83H84xWNdH+Hf9YAb1+RjK+FD
oeb16Oh7q6boslbdF9184mDQYmA8bZwQxJwlVn0mldLZktZeSUACipa90IBJJ7ZAnlaBiqpSIMOw
u8hdQf0nBUKO6totfPP3KxCvfLBRsWJnOkhQonMH7OAioVPGlLFnSdyH2YKh4GAyR5YI5PZmFUUY
8KG4Qmy80aBGLuCUzksrdmRNbp1KitJyDt1J1z4vLQYwU5JsgR0dTZDiNKoNPUy9WIseVyYLOZxm
HfWCEfgbwZXcq1Xs5+G2F2OzWYIO+VTBOpfJ7L4lK/Bpup379wkhxRA5V3cIPbrUlcPOjkfbDS5X
bpRC4pNqUIA6wz4ZAL55Cn6IXtsDPop2En13YSyrC54CEIaOlm8Z0i/2UxIfe5BUskX3/BwM6okI
dmU6gAHihC8c1VI5A1CPw9iUnfr8w01z+30z+hHWAcn9Py5A3GzoruHI70M7/FODjaSL3qpkmo6k
6vgG81m+m5SFQsoKuWGDsofVspI405yD+2QAePFnMitsZm36BE2dho1gewON+pI5grNSBnNYuLau
72OUxO6sH+kCU5W1xkCZmapolMVmjim+Wug3MExkNnVJX0qgENk0wo2obkH9wTz8hVykiQrbKfdx
dWdY547NdpiBt9UUbinEeVgxvVtRV2O5O3cOiZ4GjcBsYthUNN0ExoAdvW135Z5gugwvkMQHayL2
wCSwRRw1XZl4rCpiy718jHi6bW2koU/qmh011bjF2oRFYFMjCoVOuojJa4iFKj1AsLxLQQQHRW2b
eEt/B9pPBhosgpJRVRPHQxMa4W8G7eJlIXF4xOjYQZk5Ndf2BexWDi1/iP5qiHZDvCJTtmbOLgVh
CsNGcus7AALIAirzteqNoiVfbSCzxEXrrufmSpbRwIcDZ9hEKzpgMNbeDWX9zokieqlNfZJSBNu6
91RBKwSsBsTtgfqGz6J17q1jvDubLvC6MONu7Oh07ENw/tfQGzPfoHuyQHwe66Ftc+rOQRY347rv
tbJ7xr5ZWXkgWwX6QtQAgVUkN/F1KO0PSuyXIAT4Zz6MaNLzIDlQ/cEeawppVO/WctMB9j011/9w
5n4wz/YbdGvnaZHyFKvVuceM/qETPTILQO7NUxoj/ZY1vsgcDdAzNZ6Gwx+yEcUQvlZ+e3bFYo5J
ZB8cgdXTwwP1YAXZJeDn5VEwMoy78SEBOgc7NXTQ4C+iwNtXX3prMwPg+ZOnFxD6SVvoxiV3ojGk
ACYixpoVMrquWMpgLQFixMndCK8g6+o9z9Cxloo76Gq6U4JnH+oIay8y8wmkCJMzhedYEm1UvXaP
PnyaCifCKK3mDxVM2250H4Rb16wIwpOG3TmCwBXLiS+gaSWlcr1pA/PGtfTTpYUUJGrKoOvXTWd4
ruO02wUyqTbUTU5QH4NoZXlpO88rB1o9rbPfnkCHA5cHnPKs9ly1SSy2ohDwdNEQzKr7CvYHgvK9
7SNzqgPIUesWcxGScvowKkAoHa3aUzUYGE8MjimqOfAObjyOz61uNzzkSTnLZdprJB6VEvObA5x3
XpGXMpcUk5B8lZqXkYHiW/Y8yCDaKGYRq633v5g7ryXJjSRdPxF4oMUtNFKVbnUDK3Z1QWuNp98P
Rc6wyTOc3bFjdmyNM21ZmchMJBDh4eH+i0KhKYF3rVNO2iVJEtFtEya+uWXIn8S6T7EtCzVp3IOt
t8zLouHTeHilFliBXiRmKnQSI6d4k8f+1IO11ycob31sqo+MKcUvha61lyERgyQhwzdj7WmKzW/j
0R4TslX2qlrvbXWNtUjVqzBvO+lcHv9YKdrxi6xfp20BP0c1qoPFc67ZttRGPV+0GGCiVvbeWKXN
GQQWfmydK+i5U2tD/6AVpq8gCQ0ok6JZMax23opGOBftRt+TAFMKgCbqCYFMbaITUdDqijJlUOGL
ZM4cF0loqoTRWQM1X+xUK1rYNUFajaEpFRe1zrcAKMX7JG83dV8RuE5Uv29GyYW6gYfPPi53mtR5
VnWsaIWRRnM8W15pipI7ycns51J7KgsL4ufIrcnoWHtcYaaxNb221nwt9nb31oWrYIrCcpO1R6NG
2KhTP2tmXl7pnlS+OiW/DplugIipL1I9T+QHyuumV+NNeQSbUlxiofMNJWEiD6iPznPisUc9WBbP
bf656xQQi9aoPRhAaBx9o7Qz7HgEFEbxRLjZzmZm+Hqjlw4ett/aWkGHR+wewL4q56PZMbE49/vw
uVTVe0gvO8Y4Q+nNwkIqkG4vpWwSedTtKs5pyn6FPGQy+2crK8RTXcHIn2mQ2pmq7M7Q51cUhL/F
KuXNfF2x116+iPKnrtAAeu2iI6QViEu5jlZZnr08sWoXoDA2BvlObExZInZ5ZWTQrIKQAmx004ZA
SdPRToTkCvkTdkvhovYreFK89+d0NtHi6OdgHuXSnbWdQqdsPRVygvQDOFc/LSSw0X18ysWvcKwg
hGtF58ZZVZ27grUALNjgd4rupaNierpF13qxENQq8JECfq7MtrpLbxMbXmcQDcWdhn3yWyBfXtyk
lb302+zAlxocefjSNiMYFbw52Xg7cyOwQkykjwacDyUprsJiPC7ZQt0lNSrU11LTtvL4bir9Imdg
g/xy2oJqljBMwYJsmD1yj12BnpLdlZXqJdlYB0k96U4DBqpva/x7G0g53LuvJDCpvZDOch6LC4fq
Mwvifirg/NiyQSopVFVmK5IsE+K+muWkn0bQbamsCV5vIIrYU12p1f6Lbi4ZdLTOpyYJUAjgWJzq
VCiXEvqTAjtuodCztqubEegioxVeNuQd3VrXG8ccm7s4b8prW/emndep6sGQ9nBcR3o4vtXDEio1
CFxQcL7cNZfBFLrIiKcWoom8n/BmUl1ImVBU8nY6s6cW3F4izyvisXHEctBDIbaGAM2jAvjcmJ0n
FUSYNVUri0USnyhjyuSyE6XFaZ0CcTVlR5Og1zXSFgdrp2YQkYSGmlkjUE/t5gt1HjFcJ/lcLKCa
5Z5SsqSkiYt5wfKobGCNFjLcXrktRANbQb/9itRNFWhHSNLnpnf1zHpspHyjfX9vdXLhaeMgE7LU
p1braVngBES26TYpeY8U+3qa3nXVdm03+QXMCcrhtSMqP2qreADO6WWS/iRu3VUbKvHg61B+0wpn
U/uJ/j2UcpN7rovLFAAx9dYel7FhGs+dlSDDkdWATOXcbudy9lmALno+7k4Bt26Pp+s6A5nQ8PDs
JOlerIU3YVevek7MQkH7tCsTpL2KksFBKbN7ak1RMSdRm5Lp7Yn8VMfabg864gUsIqFcJJmdlfFb
XWtLUE0ImMVSfUHCa9SRJk7SByF7VdRm8ebUeJMWGbgaUp/Ffmk1sXOaYfgyLk0kVoAIJ2Tutbxe
8ZOdZi/tbGXRd5SzM2rhuiwBMKufx6JeT4k5ryd5s07FKuCgOO0WvdHMuqhatCSNHPVdWyFkOlyo
TST+WrWP6b6dqsGDPDjJNjzMhGcgYMVrv2HaVDvZjEIZhCmqjwARIAm4ZpzWF6UWsFvNXwx5Y9NT
ZSA5EmQjjPkGRDBgCUEeyy+3FlRkXc5Oog/5ucyomCeXKK87iBXWE5vOF0necqf1BGTj+zUtXALJ
saRup0YA9VZvxBBDgmQgknTnSQsMWe29roFTArQuC9TWOkFUybkmSiCTHSQZF70ZBHZWXIWmQ3hg
zLG40tO3ailrXxABwHSV8L3SkgvjLeukg5qmRzD3PsVyW9iwKOY+zryirV4BYnsoEXlyfUhBTl3t
LZrxrUiQPZFRnwRsQwM8jeC1vINpHlxF3H+IuXK2JldNUgq1aU2tSZpVAqS7FLxgGhYRWJ2cf7+L
ko9d+h+VHnbxoI8O4r2Epxm46L92KTGz7Mte6+ZzkudPuRkaYKqzlUaa1pZU/KZvxawMAPgJZUPy
lJIVJirknwNyBO/HmYcRSxB4ANWGOUjvKEAhMzjkzcr2KGlZTj7O9z+qGj03Ff/7ayv8TySzv22Y
/+mo4EdzMLyGv37UcTb/JKz972CoIYBvyIc8wt/XlZ5+1MVrMf2jb/5/3Oy12aaRTvrDVL+9Nj8X
m/75cf8oNqm/HPOdetI/cYL/KDYpv3zUhHG1Ai37UZL/vdgka6AOYfLj3cArOqIF/2yk85KBzpYJ
2w21UBPlvv+kkU7X+k+DVAC9CrDxsBHl+Z/KkNq+qEY258o1j7Jzdxpuwp0Q0md2D1DPFfkA/lRv
5o253qJZMzhGuJ2kp56ZeRc/ZLfZj3Eb2T5vYeytfuXld0uQnWQHQ7ITWu6vZVQ3NsYB0FDbCI7I
GUVod/XZHaJ1X+BTqnv6aY4Kbw5VZ+IxAhFB6xaP8ekQ6lzPqbM5XdidsWZ3BBwcwQuih7LhDCiF
WdhHmzf6YqCeuqAIYLV7go/gxql9Sk4KqmDFbQgoik1XCUs29k4+hetbcoPofbhxj6HqCle0ixDR
My/F1Qi7m3xisxV0t+2KZFOkuvupvGXRHOLFiTxW6ZMThNPJPDUP8b1wK5+Kk3VrrlXYncYQDgjO
XW1ER9ITrlpgOHEE5xusZXVN70pUNxZk7uziJb5nl2yvv1anMVK9Ap8Y1VP8wf4ReYMb+8+ZTT0t
0N3Mk734XXe4rn4bYmHDaaieFPIJbheA+wpVu4kGHxmP+LKesgA9IWwSB34ZrG40axefzZynBP2Z
zCDoQ/0risdu5VN/cJVTcTG8xTeCIpKC5b7GqYrM7bF6SP09sB7YYQ4RqfMD5Q2nCCjssesLADQ6
dbC5M85rlCtO6Sk/scd5l07FffEmf7e+jWHDeVBZtKdnJ8F0B8c9Z/a003BZfP2ODr6P/JFXoJQo
IpudhtPFeIjvtsvmdq7oi67ikDG6+l3+KF6qt/1TB1FtthNyQ6wKSFdvott72k25WdchKp7al9rr
ovVd9EdHiwwXPW4/u0/PbCvDPNCi3Bs9av9+flWvsFmCWInSyW1VG/XOewBifJvlUHvEEWwv7g/D
B83Ng8wVP6the4Ka+VmIKvQlDo1v9rffMx5vrhiqj9VZiSZqM4dlk3lTH8lMAjWIAcmVXsc8EXnu
bTqzlN5nvzJ/ODJ/MKItyAZbP6mB4Gd3qD1cofCdyot+bc7mY341mAH9JY/SU31Sz8N/IwaI9PTf
TPWjNfjTVIfUJTd600nXDbmfOWUWjm7rUrQKJxvFaM6hd9/fweahoqF7ZdRGu6t6oreheC48K5GC
ikv1CpMaT0rRFlx0JzwZ8e7C/pRhNzwdykoOWsWo4oXsPyNmGNrQUmiMOARmnuExihw04R3JVbAN
YHfP/VYY5Yj/JKcKJSxcsJzRhj/gVsEaNg/aGQaDp7tJgH9ykP2oOrs0TtrgDD/2X6uXORzPOPS+
mLRywizY7tqQJqVTNM58fhQcwxE+qW7Pc2MYf019PSrPpIVO7DYv5tfkKkfSLckuMLe0q37HgIyS
SH7eH9nieoM/n4xrZYRJNJ+SS3neb7E/+OodDFzaVhwd24mDNd91xdxJYnivx3zwZ4c6Hc+/T1h3
vn4t7e81UeEwRths2meeeBpdxX57z3n/4jInOTZ2TKx2N7ty+SRviLTTcsnDOcgJrOatC0d/dfFl
idgrSBgvw11yMr+GxBhajEfhnHxmxLmt84pTUZThNoE/Eyf3Rgy/QJJy5Ktwri+7P7uTh+KdN52t
+8McavKK2+6PvumZjyqq6IHFcJADOdBcw83cAkGV0qsd8LWRcLedju8tr9uvCbUoG4gxJpdO7oHo
85gCURc2HmXFUESMsbAhzLn9jd2pSxPP693FUR3pXHhgArEBKHw4yqiNbcHEUjN4bGbsyX5PWBHA
nXidvbp1hMvzIZ9qRTlHdaH42IW5YzwbXxMUlNEl/HLoKGuuEgmsQALDOOenmY7hxo+gTFDAodgb
UuZ101P7krj/XVZH5vbn4vgfS+ZfWuiLkRU0juB0U8q6YsTuNA66iagodmFFe5970ru7j2ibwy/g
UsJMvqTcCQAPXJyFZwX3qWABmjyNh6gB2p8QMvE3r7LfanyXJxu4sxMHM1fScDEOPW3hdD6MB0Z/
9o8pS5kXJaVvqDkFMz6bsI7s3Kfixqo4eL0PIvQYNsciyQsuZtmHvr438249oFYZmaeYQNWjNoXK
l1cyhcVv04nWBB84hDpjTHSq2+p3PEoJmp038B/KZVRUg8mDOuscTzGCXo/xPISaS3Gf29tHxaPK
B3VeE1oMCZiCQR6RsfJjjw/vPCnKGSyj+9sPyUkU2CgRDFLXRIFsZ1TmEe+6ms7iGHb3aeLXyQwf
nR/D0Lpx0VjEFZ/oxS9nbvjNa/7M53Nd2fk5sad7YjD6O9cTWVwv4z9ERFxA/AwOtiqpLdyXLyCc
ve6wF3rntjgtim/br6JoJ08xymMvw5lGh6sGu6tz5WgrOXqEJ4iDjBexc/VrbidCp67lp8xZvPxk
h24S93Y7BrorerO7MXE2R+DOHK8d1ww5C25mgu2kGIKaY2HUGMiQfwmcGkPZiEBfIQcWM5DBuTPZ
USJEMgzcPn6EF8nGcN2No+PnHKnSiBvxFhIJuHv0/gIuEEcICPL3LugmLl4d7V/MK8AqLgciqb7J
vSefCOKgvaTRcOqOgerqgXB33GkklNB8sxiwppf4fVB6vfNUcfYCHw+lwnlHJ8i2ON2UqICBz8e1
AO3NSbPv/rjI+NCR1FGMZR0QyWhamdNpj9MJ5fMY6MjKjazKGcZ7ViiciUFn4X5B2W5jHB/fpZLl
HXMEIIyH2iBfA0GRdabnBrVBrztChDgp3yZ7lAQ/hkR9ITaF5TGSiS4iQywleMReH4xcYvIOB8K1
M3g7Nihp1Hg6ldeAcBVCbQSdxVJvML7VAHkylA8DkVW5+9WKtKj3wfXwTBosITKMHyM1u5mBfJp9
aCV+GDvL2YqGMA2O6TBySO2ktkIEnr2NNCQl1SVEO0KYRuN3lTBsXY5YVQYTlxTqzMdPndAbxLGP
cwdH6hqMKplruXlc0YAp9WC+LA/qjZjGva5crHXd43q3TBvVKULSX5dPQ2t64Y4oLCbkSD52FnaN
4TDXw8k4ZuP3N0QEM1i4L8tN4t1H4Fd4TxtNzASkapjI+H6wUDAvSKPFwLxq33Wmr/iw4eIAQxyF
tvZVCBrCWsN7AFV8WpiOFWnASuBZiMEmQ7rneiuMFMOXuVNlRP7qkLaFsVu7rX8oZid8txSZnuU2
LsmcU3KRR58L64oneDRMdPFjhK+YZujBsfIcs3XDzfQjytQBMxVTJegU/HR8yxCsYJAIRE3d6ZzZ
jl3JlvG0Rwx14W0fqx6nMl/QbXFx27Qlu3hM32Dpc6m7k8aJllwGoievt55FSm4G+XNMit3eVUFH
opK6CvGpC/bzjsDEXfWw/VjDI1EYyWwy0pU+JHIw1eMAVfzAukFlnc/sSrzyUPm8JqcSZpMvhfx5
wrjwVJySUxOU20XgfXfAHa/DdfiBjpi9+VZAx8ohCRLt6qX02VKFnIsv2I1zyEQywLBiX4LOWe3s
yq7ILnFBTMi6Wx85HDIoklvynJwtRYbTFuoKXBaoGuxPOgcJOif1kT5Eey9hz2BR5DnyltbjBqHG
ON1WHIgPP/DR2z0roNHtrmGLmwEfL3sKu5I4UmLHurWhEuxeR8peODSrz9otfgb4O/JAfDJeOv2F
CpR+IRHzUgBDeBqbbCUopSsoH3KKXBbTtTz9eSaYROM5jpBMOO8MFNWV7yZ2IfVZvl8E1Gzt7EWN
ZDI45Zv6Zj6r91nA5eHY/CnhdPSv2Q/r1p/1+ypIvNKHGZpRyPMoByV4flMkDquAJZI088hDJWp2
XoLYccfvxInMSXia9jOPIUA5kxvb36Hnk0lpAU/YnTPYyKBCK3xF9mgESX3JLknDvmbyYc/7rUea
F8IyVLsQ4nEWWd80DQq5M3yRn2LR1RgnPGieOZic77i9wrHpIw3ryRehfXINm+jYh1kf9w1GbkhP
9FVdz3SWrzoDUBgucTi4GC88oxYrR1kfwRT1Ib+6+VeJ8fB95SbG3xd38VfvFcA2QaG3TdtkJnKO
hmN4qq3bOqNrcFvG7shfm3ukoeAwbfUjawQhyVcAZqzMwmbPxfZSdK1A9iUp4NlNGO3xHW6VN3bO
1qApxenI36uIvquX3nY0Zt43v/divu7IbuPMXtl+dXxDyeejhcA5fpyFbYH1C4UH2df9zj9OYyRP
zilpvZWP5W1LAhU51MPooGFpIqHk7ZnThmxEr4bHaCesJ37uVS4wQ74LCVeOaVkGWHO4cYxd53V0
FBZaTt45Jg0Ee/5/3ADaPf6RbB+Dez/tzst7Hhz57HG5ji0IsgucDnhAlujWET9TyOcj51PJFetZ
so+TQm3NplrNb9psnLx4BJiFU2BTwLrDJ7MuGsR/qvBk0kdWJ5xz7NhKNqNAkGU3Z00tyKT4HVx0
tqFB7Y2c7OTunEjrxAT5Ix20SKKRpPVMv3tGU8G3ojJYg57TR5wiOI5k+XXWO40foIZUVqPiGfFM
loKO6Dd8wqGH3APFPtbe3JsDM2zZbbCQBkf9BbPWIwx7x1VmC0BQJi24oKvWvA9kjILf8kW5hyIW
GT/gf3fkhEmk/DQST9ktj44cm+ZL5ss2OxDVPXQ8DyXo9gdbbVaYY7sokFX8VHj7F9gUcJp/s409
0vKftrGmsGbV1rTSlSSVTLPanZrCEuu690ae4tGk3lhDasVhA8ANMMisDqlPNp3Mb5NI1ZE+WSx1
tJ9IVBDSCcv7I99aI+lYF4KUAEd9iloSmam938Uv8TW+9hfrrkcZeY6WQKLCYZGxDg41JpLq5aRR
Mxo+lc+bl4RjFJPvLY5OxIa9cRRqwuo0XEt/Pvdhzf91lyDkZdfxrEdHRJx88wnKFMsWTtqf18+r
fY90iId80QtqM3fDNX8afhzLgPR8rG/Ipro0akLJblgChgfjvNrfZyY3fM2PUAUbkf/EI86z2oGD
Ijpo4UHN4GUoKITgkoNxaAN4Qp55rCum25+RBPEl1zzp7xKJL/Ujt0WrjbiJQAPfyEITHkvKzsZy
IUXl+x0qJ7jo0DhhnzEcSat/LEor821xCRMcc6Tt8cPqH9mNRqGBrNmWP+3ukRsc5TvZa/2BQHZc
CNZSBPx1v3H3j5+TknzKTkeY4o4MLCMqq3MT7adaeRh0prvdUMqCmMGcXcikieRoANbBRIEIKswT
P50wAAPWmz8JD7RliAfQHk4ZW32NVXsOWZiDjXipeEwO9lmZn5MrmcFK/tP7Rx5puTUZ4pFjs1vg
Nyjs7LXxzrpvr+Ln/KFqwwxxJy+/LkzvI4jINraLTkUS1jr0PjOGYO8eY3Lhcc9W67ydE/8lJ1ME
FmdDTSBGlA8IuaSn/ggg4bG1ZXPNnIXaxxaQAOMtd0eKOJH/HCme4nWir0IkPpWeyAkdieHKhZsi
llZiCYAYTp2IQFpGJYekrlUux6bk8FvLPyIXcewSfy9vyf2CpRVznJJDRZiBmkA+++9nK937v5mt
x/M/zdaqaLWiTE3jGv+Q7tSThQQkeTL53gtooyed7u6Vbp97JLImofFILSW/vodeSZV5/KpF2ZN2
35ypqj3s38sLz7/D0PCVkDXeM08mKUl6F1M/PrKH+D451U/zuT1LgXLa3xvqmwk5D6Y5VDk3P4t0
EsPxwgaaNIatcQQEJmAT5/fhdleSa+j3/dl4AdZGWjpELJqIFTcMkexSXaA3W9evLI6Efle80QNm
XHm075FIl7+Op+rCKkRCK7OWgUKhyNlRmgDdF1kPZuIu32ckFqPOV8/d2borI+I7UZzyOZU35U6+
DWcjYuvtHRv8PLDCj1vw/62t87+yY6ODqaeT8fcdGxdiRQPj8fm1+DGkWfUncUHgtb+9//cWjSL9
gsAvXRXcYdCP0f/AAx+vwHWURRDb9FtU1pzfWzSK8QuUGkMDRQ/hEdQvVMDfuY7HSwpfAZYGqWJE
TPX/pEXzVxIPNtoaJlhQl0UDNqZo/gWLifrD3gha2Twk1XuuvqwiroXF4CKV6Kwlkmt9gi4cS3NJ
SKHIUaOu/tOV+xdLrvTnOWz8X2cA8vnnuYy1YKFYPWfQoSBU7qs91GwEId0s1y3S4L2Z3UM2fav0
0Rl1CdDj238+hP9nbcf/l/7l/8aB/m/HeDC9jj8qCL9/aj/ylt+GtWCav9DeA7kFtxctK2Ss/4Fz
h9LxC+h2pPBxeUKl/WPI/z6wJeMXuopwB9G9pgEpHuIqvw9sCfUS5Theg14oiUyi/2RgA5v/88DS
UAqHpCjrCIeLRxPyr36SxVLRAt/rIlC7NfPqFg+GThxDJV0eBeu9wnsHxpSkhpXQQCRERngwy0jI
65elbcwo7rRbnkx3ut7fsm+1YGXRaJG2lbc1NsJmqy5CUf2qluaTKdCM7KbsK6SsxPxcSzlZsowU
STF+yuv6hrwfGx5jpHsX49gySauTish5pWNswnZSTg1QaRu1Zndfz3HxqUzkH3h5o9MQ++mkelW6
4EyOFa49l4qDVjjlzQYtE+QCR1SQXpKkCcuED7SyNbV7NYZeOpOL1c2zvmn3u/SUT0BcCkiS9kGz
d+JxfwPLEwrJi6rX32HufyuyeHEpcMoS6ZaATMUYP8IAIF8f885eqvKzmFC+1BcP4OMStPKugfVs
ft0yHXGNxIlXizaWuj1qwC3tHTqrrXZwNY2OtFChIpcojScl2+CbinDu1unHBHo/bkfF3TQp7Ez1
TagHwyn1nQCUa4/bSpVa6r5mzfw5zlNM0KztcdpEqJ506OpUuwOlGJ/QkbKRFDaddBbf6XefE+Q8
nXERn9WbMI67jXAUAPrJfJsUX0Ytxl7zdInAZF1rEfgLEFrY7p9QfQkrsZAuGLzh35GXuRuboLAT
FPTsFh+R+04DOAHMAsif8S7JuY/WnadPyI+jgNiEoJYRItEL8I+HjrUp4r7cIv0xqNT45AZqRGmi
k4AKsT+2Erssa0Hk2bRSR6znnTYZsGrBQfflLCypF4PVdJfV0YuY6mhtWS/pMixuA3HDruTtupZy
5g5D92VEiQ2WEUj2L6Wa7m6qk+jPyVkYdjcHzYdwzICqG2Rq4NsLQKYcYTC9T+Ug7tYWXZj2MRPb
m2aPskKztn5TaS9M9JCBkgtpHewgtC5wWry47f0lx+R86XxQlLuzG/k3qTQGV58XNLPTKI1nmrOW
dinUgwm1Kk+TlrF9qEZkf6T+Bi3qTkHoW3CloXHbbbjrF7Q2VI01Znc6YLCaslf2jp/FslbpLRFH
mFd+90mLRSR6BBWJw0SmSLRC0uhVYOYGoxOzXydTrLcKcZABQTtIkijaxtJJiSESqxnQISn/KsYA
3bu4uPZNcd/p2e1J07PLpAFrHCczQLsgsWd1DeNRojnaCv4Ui09m7wgy+V8/wuDKrrPa0yHKF/HU
VSF8Dt4qCXeZKaBWNo5RrrM1G1p6DjlaJZKCSy6qyuVlzh+zEV0iPqpykynLwjbvvyIiSOVPp3ib
dlIgb2Pnqu3+uWpHF2UTSiOZLSjyGOqJhJ2H2D5WYE8BUZuTg1Rv/tBLienMJf64S6ad8QnYQP4j
uqrLMxs6ITfsfEgqP1vABaxCtTDomFcQBzAJAeIe7oiAq1qhgERd48u1GOdXaW+ehnKNDLH2Y6P6
XrZ7oGtzG8pGdjJX5W0uJRhsDYXEIsU/Vknqs5VNnjxZr/uG8EpdICgqzcsEGwaqrNyvc5BI0H3T
mALFuHV38NaCDDomWLM4dofemEKUQwJz2mj+JZ9i3Vptmcnm6nkbu1YsLT7iOx78aj/Z0kdNA6Wo
TEKEnQFA7YJqQtYZDeKryaWxFJqnaUMjVd2iLC9hwEPcsIEQ/thW8ztxCDBGkuC6OxLp0eljM7el
CjN0esy1YnVX9hNuIUyequ41+mmzbe6oViZLWwOroyjBT5wac4e3m17HQSyuGsz0W5qBudXV5aHN
IH1sdTdHE+tRWGxYZW1xrFRw39FworCgxuvXua9wPUoS4b4VCyVA/732kc96mnJrv5ZVQzlk1R8F
2KPov+4EXaH9MS6rn8kCo4IU016m7r3X4uLcW1jpzkYYJ33+JQa+f4aPoSKLBQNZHq5CUtBjJa47
BpjW82Iu8TNiKoitUtsG5vijNqTbim4DyosLFsvpJtiaVtafWSfB2ikI16zIjrrbFLtgiHRPmMCR
wuRwIL1RREXS6sJ1DpmdPYheubjo1Yb14VBlj4kiwu+uLUfLtT6cxX7z4SuysVa0zU2k0fo8rOXz
gKrTj3WhmiU33/BFbh+LFMJDPBTqRRg045pluA4sAjA9TWSrJFeXfi/KU2vWz1n7npr0RRshd3ZA
bfYqTiOirzK6w2hMl2ntra3l4WPhT9n2AK2M4qZOaM3K4hQjOaZXQBIPpOVaqt4igAYSrzVapkoM
PVuWoZEtVVe7GbKIE6Om6blG3dghtShpd1llPSXQ0fBHqLxkUj5Nm7m7oHzrUypUD8I2Pw4zqhFV
3pE2K0lPWDMYCHELHUx7QulmOK+7ZsJ1rwAB17Jy3oQ0CRUjXS9dzY2I49TN9cL8hB0G6JBK/NzB
HnIl9HkPOy+g+M23Bh1+exDXAVqzeSiTJMqLbG51uHYKSJRJ/qZigvA4p8XTCMfhtpfLK5hsxSus
OLvtg7WFW1JSSKPrbFeduT2VZvJJqpHGZ55ftU4xw7JIQDZadP6tPhhSlnVhF2IY2RAz0j25ZXJy
abd5vOZjf92MDW0DDFvstm4QLrWsLWDNohmGvKPdQERy5sxcgqnZ3S6NgxmiTdQhQrUqeeeVKSNE
0Nev/byQrk07cbG921UlucnWIoW6NrymhYFpRQbq1pQyjK16IkuXoAluQf5Ihnm4laPc2n3fz9GY
KDuGnBp5RCPsZ2FSvgtZu96TiPEj0vpeN7Ybwqvvuy59NvBhiTKz94XZnK/KmJ97RM/xVZKBBMgx
zEKpppitaHSaMEl5kEextbV1X1/rDZ0CEVrAQ9wVyUViVSHOa4+9UIywhxftfso+IfgISAkTC6du
++KSDiw4ZZ9kZyboM3NniBKqj2GSd9/IGtVLk1hKiGL0m1XmUVIU5mmklWxIOC/nZw3eoM21dhQJ
7PayCXFgbOmtVsXXrE1v/bSIdoFQetnr/iAhDSxa+T0SS4stxem176rMQ5rsBECPWF6NgXoIJmT6
2SqkoLUot6MllqQgUPr2BZTpXavAxlGA0jaF4dUIvufJF3KSwYEzgfoB572s2rXFOGHTu1+bTkVL
hioECFx7Klq4CxCA7Hi3SI3Mu1WX75DwBsyu/orpDlACuVU8EcE+eRYzW24108UjhpAJ984zegg1
w7PE1YCm4sLLC6ttHx1xu7G5cPUWNZTV6DNbypkVQzO4e9N8LdGitmWpS+x8FJ+zqfmBnudqj0rX
B9M8PhTdNl3AsE+BNaJv3evpBSO1yzrWwJTSZzMplvPHP1YjJZ0dIwzPFMvZiR6v/Pbkx8O0URdw
NsezPz387YAe4XPsU2n0/nHQv35rE2d8i6xkE/LPbx+f9ttTbTX+6YN/evbjqH7LjUgi6DbY/526
45/cSofTx58fj3bcg3567i+HZGm1Isp6vOWP930c8/EJWImQlf3lPX987P/o5UWCWFoMueGQnEOo
GDLcYag4gP46Hn78/ccrH8+BiRf2JI56xAFhdAldffrjiI9HH89NpWohfezAakRMXLbq0bO0/PvH
J37808hzRkvz+Bq9WjiGkAzFrlxpaatxfmz+5LeubzuvMNGKHeekOZnalJTkat+SJWnh5+6/nyJk
2d8fxZb+ecauyRZQLrKbRapOVrVWp49HQhbzKE400GJKbEuCIp0+/lFrC0DO3H/++Kqqj2MnVifF
7o8vxfiFi3Kcg1AmVLeFEV7r2rcniE9H7mC0JcmxlbWnpIO7/PHo43V5V3n948mPv41JWxCnZNk9
Dv7pIz7+/ulz/ngdi5I1GnJEAjp9ZnWa1PY0ZWmHaMxykvcETKY+0rMrjgswYje1O2VLbWjrRA2V
XG5pnwi8Xh+X+ePvj0e9kMCo3Mvht2M+XlC7EcwuUd6tPm6H2ph0T2aLjfImz2FP9+G4Bh//ZP98
9PHnx2VqQXKU/0XemSy3jbZZ+lZy2b2AA/OwqYgiiYGzRFHjBiFbMuZ5xkX0TfWN9QM5Xel0+c+M
jNp0ReVCKVu2SUrEh3c45zktqtsa8ufHT+vjw8fX/vjlx59Xo7L49gMt5+XO8PHrj698/MFYAgbs
SydfVzZ+ECJVEhiTw2JxrFoD4MkydJrx+wzKndU2Bz3JjkPln1XpNbIkD2L/odL5EeXSVjZMN2hQ
uIiyJ/q0MgnLIUvZ5Nxfp/zIDfwUDj1HgHSRusar8+JG1OR9Hj0YCettEVaTUOzKEE+JiuAIR7EM
bxwJnoisyfTtsAYWrNVOqxauIeluLQ4OQUhV4tQ5rUbZ2xyD51qtNob8Nci/NqTAZipudw2WpMar
G4YTlkdoFunyg3SnsHMqYnDJa+cOG9updZYVMs54saqd1tOaqE4/bm1hdIm78QNQG8HNlAtPbV09
QxW77ccnXwwcgj28JMUU0hlOXjQuA4ZN3pP+homxsMq9h8tmP8bNTdtRCCq1m4jq1sgQxeDxUPJH
DKM7o2v2g8ICyW92jJC8QjUPejN6eit7fix9GbPp2vnqMw7/w1y/Kt24TYIQW2Zy4oZ27jI0ldq4
7xuV69vYxkhvlXywc0M9dFPrSRN2w2KkUEXF1ZLgMC4twQnguZcIQJ6Si4ihX2gK6gADGq1532fF
rQl5rAwrr6N/JKK8v6MOPibZfF5egDo+wIzCMejNonXoRmNbZMN7kkp3OsbN2hLPeSTeyERF1Qkd
GOFIcdheurxdjJ1vYxBsxSbYgw3h//m5NLtjGXVrvR3WviHddGzri3A7tpUrDrwnI40fk90yjCls
JTMhpeCWxLGk7LQ2PZDFtE0FRO1k7vlV4PUd6wGl3Rlt+RBgUS7m2NZFYPRS5Mps6yfSuvR4H8VY
3TIdvJjERGW8xQBzSsQZQ+1CGs+P1sijq/PefDTbhPi40c3BswoasDX8wIJsq6Z/FDLNwT1MGpVy
l+gNJu3STXx63ACykq8cJ+Ve6BMvMlFnBeJNlcznLo7tMSBUoJXtNmIX8xpGA2x0za5FZAwdKRVo
xkZ+MCKBFJNrWYI3q/6u04yDZubHWkkPuSlv9S46Jqa2L4zrpE5AkADgBoarJIwbmuipS8PHMV4Z
IkdNOyG+UTGxYSYuC/CepuKYxnMuEA6h4QjL1Yrdnj7vYEgQyrZufWPfa41nqMGlgP6bdA/q+Fme
lG3UtAcjCtxwlJ2w5PBpEApM8MHYhVcNvrGAMzP6UkTKqc+53Zn6tvXvwTpsxcHkMqDUHKe9tkz3
+nY3KEwoVMysxiXu0Drq/XaOg5dR7k8a/wLjAyx7/rM2phc66sUff/CZAlK8rJNwvhUacwdo92Rk
KGni4LZnZVembN/B22HZlwFtYc09mXX7IJYmtmHjMpfqLg5QFRTqrjXqW8EM77qg8+Yhp9bySqYq
eslplQcuJxRNaXcTTsmJFLdXI/w6t9I+ropbqWh2HYqctvAIr9jqc3Abdv0z9uO9TKqLhC+xbNGY
5+JDpMrPqTx6YiQehxndgclQTwIiLPr3VTjdFrH2aGX5c5y2NPxg24vpUeyJdenJ7hkJ1AHIV4PE
SnK26CITupGRI4Icsz1DqlglAe4H/0s49g9m1t7TN3hS6btJZO5y6QBobYsJemHkH3sjuPittiX4
IVLrQx7QYw2Jk6cKVFW8lSWne6xeE6G9kTNq0vlAcsytIOb3Jc0BCGWPfKIb4qmdAiZrIkg3Roz3
UyKjGvLexPWWQrNNM+sIpA9rQ27jkF0pCjvwCpPIqJ/13rhQvt6QNvfQ+/5VxZlrBLlXzK0XAB/2
Bf/YJ8JVIy+xqLJj5VuuKocbIu/AYwvbJLPsUhEd38fKquQJITRr/WKIoVe04a4QxpuK6LpukrZh
HlyiHE9NLntzGm0WbHDmM5DUvJCSX4yDdTWPp5j3WSSZp86PjvGQeCSnuYOFOFiLjsMQ7ydVPwtC
fq+EMVPxVHUMeV9oySYnNzi8KBWe/ApQAY2eotkiQAhVDjzfB7Q7F16uWId0fBbq3huy28qfd6WM
dq0HfiFjPlve4kryMEXYVsp63eAT7ODFGSggio5TprH1Pt6kuH1ncTpKvAv8ftqKeK+15tk3w2s0
G/akjVsG6ayK8ksR9VulEN1B0zea0GzbuzjVvDjP1uLMuVkIazKOUCEWWUsW1h2JVntRMy5ViMtT
H9zCQo5VINQlk44ohJ2U0pf32SHNAydJyDQYcjtu/SfNUt/UIHkii2sH33grjuOeJCPe0+hpjOxC
Ksl9zEQxMVVHNKtjjuRF3lfxVdQgfPgEzt2anw24icm58h1TAABta6zPA8WW2pfKcowBCzOX0QnC
xgpuzzm3LlraMdiVzkWnXxKL9ViTXqMx2BYDsTWtvJHik4LsWym9ABohGXgcgX14X5rFY1H6a4mc
Vj+UD1o07yAG77FdHkHm4R0nL4qx8FEttHWRIxkR4Y4I5IjOuK9mTgSyk0Kt4J2MGSdCOI/qSi1f
zBnQRxU5UkpoScIIEXilPm59qgnf1driEGmaDUHR0O0qOKZdtVL17iIZSOcVSky13+lKdNbUSy0P
69lEK1YgYiTgR4WTMMipHRIxMTbjln7M00U2CwjEVSaXIad+mx1E/ybFLz8lu2jUt9CoL2B9VpBC
iR67s2rzPbbOaqudhUbcqSKxUsB9KmQT5Wj76RMhEysxFFdWVrtmiIgkG/cMpqcM0R3G2gGHmA+W
z5e3eYcPucb5NRBa6FevdM2puhsB6GhQYky3gmbRVcsZjgCWOxqIAUfvg12Y5/up4hZfCa90k3Zk
3CYpzlOz2XaYYlUisNLRSyXkS5HKPJ1xpQm4IwndKrVcTUUOo1J+Bdsu5LDrig1UDs8i5yLPP5sB
ajwpsjOm5zrANEVJjqIPpB1+mAWao0jnm8VevWlL7VZvxL3BjqbQ/G2e80R9GuegcILM9QGja2Gy
HwuWD9P4pYvniy6gfJEe4qTeEfPrJt10jfT5oJsMZplj6rG+VmJxHwoJCUEWgwBtmwb4o2cE1PJs
MwFjzHzyZ/Wgto95Wx4gMnAeJfQSqHRxGau0SBNTbl8YtwW3RqhvDjchIwdbUDHFBnAT4CYGNr4a
W+AikiOp5FeHk8cWwyZx1o38xJX1DKgMx3dyN2aSGwj+VgzyY1pRfIf1hoHTfafWruajdyMlJS24
+sP7uWjPo1o+jWJ4Z/oG887QYbuHsgxrUvfSgKvp1cFuaXgq7ov1QJbStNNClD2Q57AOOwYnB7Cv
ralJ90SyrcVgWhlzyQP7XvEkyYQn+YEnqwby069M83AEZwcoBnuCuy5hWzpzMB74B1mlkKMTcKkk
0KASbp+D22SsBGuoOWwa+sYJi8AlMWczgMklb2sDf9YJyUJghGPzLgNDh+6GwLUsRv5nlk7V3aTM
8gl5W+c6ed/KuBfNZp+YA0wlpP+tsEozHDclmnlJo5TP7F6N2MJV9wU3o3G2o6Z3hQDxJgiFMcfR
F4+bktg99AcH0oL3csu6Knf7Acl8i3lJxEc3G1Sv4d04Dk49cI9q0DENGNuKkuAS/Ua4h3rjhKa0
MzMMc3LndhobKIUaH74GicqWjN0gRycz7lqAA23fu7MiEhUjsfepNh0vHMiCM2gMg4rnRC5tZVRs
w9xrDVJ6QbSTHEmxZrnswvpQszmPd0wqnZH9mpqU5LsY2zAtd0RybgOz3c3j2rJ8YKiS0yjSIVJn
Z3nZwGZYPBRboPi77D0aMsdvzr5VrdmEwQp2S6GCKFp7odDfhVL4RATbGo7PuTIXJEPiFSWnOF1j
Cfu+mhTb76nVG9J3gdKkWsPrSB1puo6G4VQyu6CmXvUNe7RYOHQZDU7Ni+gRPLJk7IzUnqrUVa3j
VOPcpF6UOJ99dT4bYuz2SQ3Fzzj4E0ZR7Rrk42ffnwm+s3ZiXT+W2U23tEeicpdSwHctc22r2/mE
eQ0AWEYANNqongs1PgeRfqOH4IYqAUgzF1AcH4see+NYEgsYcrQ3gMOUF6GKt/qqYn5eS4oL44DK
N3YFS4HawEXq9yulp4gKdRdGE8cY6Od68mK8S4JuMdNIN7pAldRytnMC5rG+iZXInqbQoUY51Ope
qgtoRtFRK9n4Sj1GR4m1AMFwgCEaWBa0QGEke71cu6XaemWT7KSpdkdL3sxTuYkCrHtpAAhrpHHR
LwxRPDWXuKvBj+JoVsLpqpKeA8bCIW3S6UTNyRtrlQ0vYFjcRHa7RAdtQHqBDsSC4zcXjsRFbuKU
NCdlO3DDmjvVaeVpHeXVutaZysiKp6ZIAYggjEsmqPVoLz+8rBU2hYXVpkevXeIs4182lvFO3+2i
nhmtAAxW3qoh6v+utctOdDQhdyUqfX/wffdj+JPWxOqWDSvEolUYQLGQKnYRMEnR/vj040O4/Gau
5zDragXaUEFiynrOMv78x5eQIizrB1+YbWisiASh2aw7tShYzQWR7BJh4H6MP36ahvzxe7+aokTk
fTYdT4RwFCpvlvUbf2xElnLJSy3LyVaDpfLHaKViLr9OAg5KrWeURMDxlpJmdJtGdXqhM9xvEza1
aRjLfIxuSA8/xkVh0jZ9n/58/H6v0bzrEEU2YiHYrVaOrJW0UzvB2ArqxqTZyIYnYDY4mIxyPg59
rN8H47S2hKp/CgvL3A6w5DZ12me3itY+ZIUvMNihJFJKsXmMyz1lm3+YB4PUSCGq9oUf4k/T+/op
ysiNS4Pc2H38MmR5BPRZeqi6MTs2YaNxAVj1UxhbJtirFLnw8rfaQHX1EQtcWZDoFnadU4tnGmvp
PA/ts6XSsAmplGwbsn7djBrKGdlCPRmzDn7K3IZ0g2fDH6J7QcHgV2qzZzRyYadSZWwbWGhWSW8B
8lW5JE1KvaJHmzYY/G1vingKJBBaZdxvJyYBdyJpXzdpUH6O8oH9zWxxUWRD6CqZOnKLO2lagScs
DRJXYkqRRmK3qniFt1KV3SWDpth4okCeSw4ZlJh0p/ZdHqbmGEoF+Yda5taS7z+nhtlv4jp+GAA/
eUUqzfsx6w027skm8GlXW6nctDJh4irSaMXflDqvm4NPY8AZSoxGiTmfHvp6XAcWu6qDtEhSdgUR
3+RkYcZs3B6PfO4yKcjpd5ZJKQAh25dYnp5NEy2C3UpkGwrONBw0QIk+PQ5goM3A8KNEVVCQZq2p
HBiW7AZl7g6FfDfrkwPkfGeJLftLXnevbcVivgHlxqhs2k71sUeRkdbxfobsmC+ynBjdMAGx8EGd
BRGZa2z9DHW9HFegu3dpfJv6GFXVeKOmw7ZL803a816woAb0sM/SbisJeE+smRCb0BbxdJSyPcsE
x3eUK5JnjbRrBJym7P+DOXQSQyHCNfQEJjeRYdozeb6kosKvwp+oElzbE8T5rtONs1s5FcODz/UN
YueGALVVDjvRyAC6sLwtEsvRCezMFwa0mIHLibZjEq67stkUwYvajp5SFeFKbWovkQhaytkEZ04T
ckKu85dqSTBFsPCiKDcMOYhF9J/hROnSxGxsN3FXFbd6heAY6TGRKyhONoOMp6SE8rIvlSPB3vxo
dwIOVfaxEadT6KgZQzYHfZ8jkiQAmfpa6zc8F74NBJeO1pNcX7khVhQsA0M0AVdBd9fmCxnwKSZN
KI41G3ghgBfDafGK+NMbG9Z1KoQbWX3lM+meWjrF/SWcBvVe1nYGQq86eNS4rnZREYKQbvaTaB6W
9BylMFAHAfuUQVO069nCzQLGbhrb7Viqn0cThFDVfqWhIifGlA5wM+7T06CYB2BbblKeB1A0jdQ+
USMxX2HEWDVQ6PJVQ3CgdIY6RDCnuTLqmwlZUEvivAprLBlXqacN2K6KJyhM5FU16zAh5jzCwi7I
dIFqxgWpALGSPNCLHqrIFqVZbfAoxA7bQqpuzLi7TaSZDatyJDc+kGHdQPZWjReRWqXo90mz0DSH
1VQm644uVInQb0bG1ZzkbRbUe4L+dqZe3U555M6h4YFKxQA24b9jKmuq24LtuzhlFHDK0dKLq1oo
NNypDazITWfxNpAHT2z2hWq5MzHLM2//rkq2VmY9khDG0HXcR2N7DIsJ6blsths9sBxr7FcGbAyd
zrjccMwkMKAp+fR1DZsHjQw79IxoQMQ9zXzXd59L2Z1lt60feg7T4Ha5tCXZJd1v1QPB6NEBiFfU
HoQ0rsqTIZx8dVzN2SnVNyjIoi96sh7uSkB0g62WniZtW2Uv6CugqF16H5nPZvzcJ+8x10cj4hnI
M5fMknNucs1M2Sqi45hSRjODlWx76u9J6q8TNXoMkj/t7pV+2EUNF67oOwi5wLLKbElUpLLnepyP
nWweUhijVBi9gNM/itxl1CCo2lOWC3YiszhJ9FNP0LL2rJE7VZOfFCNMEtawe4+B3B79wdyKRnG2
oup1B//sXjLqF9SY7EebU2nMJyURD4Uq7pnW5Nwt+q6+q8llUgbBpf04jkq+qUZqu2BAMqPxbo5P
HVqGHj0Ce/9NGYFSiEqnMy9pfOwyDvKmv4G2JPTGPTwuQiGta6e3WBCC6c2H4ncxlaHZGUY/coRp
4qvBCLYxM08VuokmD5JZWmfaIesYLWf6rFIJGOkXyzhkZhR9tkoTP9byBwaJ6mks1L2Q6SFIMI1h
a3q0Zl3+IgmULoMlSKyK62DvF7GOaMEIn8zE2n38Cb1CjlNbKrlUI9eKWYrhelBTYw92q90acoCF
oTcwo7Glo0X3sVk1vnGtTFk8KSTJ6UN0SmVFv1h1g90Fpjnr+bJ6Llp/O8VWfWVYnh4DUeTc6ZXq
OUm7koyHQjrMjRzcG7Po9pNRPodtdWfqeucaqfklj9LgErSacMvgVgf+uC2mUOQdLaR3dZynd1Gz
F8ewunz8jiYqrT1Kpmh/fC3tdfNQpsGNyB3Fl4xqNxm9dczllLZg+YxGDTKJLvTY5bRXNlCfO8ry
1iFQolxO/eWjiGRpDyEtciGnE4SJCGzl18mwM5cPH58FQnJStMryOiEfiAPX+q/1FLCdjHVlp0th
s1YhNK4LpXgvc4Zw4DaRmyryoVw+fHw2Fb68SoO0cLSa1F1/1hAFtrXAMQdSkJSUI+8LJgtqP+0o
cjnK5rbPCINrqHLJAmczwLKgGaeL0QULUo3vcp8N9TX3g54bjeBS2tXYN/mwIOVgJtbnON6Xcdlc
R8VIGRiE0/bjl7IgWZhALYPzm6+WUXv95/Lw/4rw+0ck1b/9NwJXEbEkop1G1f2vfRD7V1DXUfKj
QvyPv/ZNJ26YnwymKZoof0u4lOFafCNU8RUY5KIK7xyOsKbqSMG/2x8QkKu6YlhERCEVt2Q8E9/t
D4ubQifkiQgaEduCZf4Tlbgk/wtsjf6T78E3Yu5CDQBEFFBcVTPGZQEqZdinn5M+dQMZBganYNVD
BI+MbSTlRMtnTIgFlguhaIc943cU0Jyeixg3N5OEZEcJySxLb3nI5P2YwuTlE1tp8idd6e7q0DwY
ErvQSriOcp0dJTMO10ZyHoScbKYBm7dKw2heZC18I0A7h6GL0FJt7pM4/1JlyjawpHgzhnFx4Bt3
Qqp8aKm/V5lZLxlsMeSBsHICxdgTQc9dkOxRJn96vBGpH9D9oZJOU9tqlxCkoHkX6vJipQONOvvB
kilSUUb7YWgf+wCd+6R7VfhmWGQhsd1m0m/czf4MW+/JD792TUa2ivk0hJq8NsboMSKSEXEUZXL/
qiGjXYvFfa3Kb1qMjJn8mFtJnO2phYlUNPE1yUz5WGuQUknrO8PpXhh1jOws0rBZVbYvUtQDnWkL
yZ7k4SEj2WcmVmKn61r5ZEwTY40s7jkl6vqFqmXdo0ICClnXTLNhAZZUFzrhMoGuIn81ZTv269BF
/c3SU5ob82Ye2JB1Omo+vofXLOF+psYqgURDte9QEL1PflTeZ4Ic3QPkjj2pEA8pgVKbdugK95+f
L/8V+8n/h8YSnEw6UlRLExc4oSXjbvqrU+T//p/0/be399/S199Or/1r07xjrfr22evvULzf/tcm
asqufX/77bV+f/3t/u7fBe/ft9ft//7x7Pnl4/5uVzG0T6LIog3g3cLLI0zh+zkEDf0TEnYdiCL5
tNqHo+r7QSRxRhFxhIhCFokgtBYD4ne7ivmJrC3RwsKiQDlX/5kPi9PwT1bGb09d1rF7SZJp6R/f
sh9tUBIdfmDSxduWcR6p/AF4wBnZlJYbW6uUzZhb3kSABVwwevWm2+mn6AFtQEkEjkd+9lrxWH1S
JtoWV2SFDm6VQCBBc36CSrsfv0Bgv1Ma24JPsGI7AStn3oiCuPIlqMxoo+No1TPAN45Gs5UYKiCT
6pAaCPfLAEC918OdmNzoTAsoU5ri1fBvE1tCsug/CEskavwA8lXuWTcKEeqlcaVaX+fo6of7WXWm
8EvdQU/AiJxPXjt5VfWS1N68DnGbQP8Y3ob8Pov3A8IpRuAcMmsD7SY4OEKs6zXxLaXI8es1cKNS
22zc2bjljOGrmB8DNVjpETt/T0i3cQhlfF+P28Ax3mroe9g3wHtdgi+6ZEuIFHG1ms0qv11Mlflt
0TsyyKAX/0Kqn4NuUr7MLO4w2aKWpMq3B801T7gyk3VzJ4qrKXKKs/Dca4/mpbyvzjUct3w1QXtj
YrMVCoeBkx49T5qrDUdU+7TKWGahmpSbDtqbnB2FDYMmxiIg++CC3OXCQwHcML0FyS+g+70PQHyN
tBtXWNyqN3yujyz5SJ59hHWasL96zsRVL+MAbe+Fm/HZENApr4S38t3kcYrNWK6yq7ZOd92+2Osw
2TQfwNUwvGXlrmCOvKTrcB6DEj8AowZwPvBSS74f1vMS+PlWfOPC/SN/6Ll8z+/a+v29Pb6W/w2Q
nb+XMH+ZhHnzKqSR8CWMXoWm6X48hP74278XQNYnnZwV4iQ5CZdQR/yNvxdA1idqLJMxGh9/8n8q
nxSilAyw/mx7v9E7vxdA8icsoRysBq0BCFjjnxVA2r8ogBbD64/njYW4Oi4JLfSkJJVPiKyUTYF0
YJdYkXVnxBmacHYHwdEQjSDeQvnjgpwRkcR4YG6Nvi52tTgGDxpr5F0wp0/x0LyMXUVTOhgwmPLs
qtf9uJbIE06XvEAtRFsm+2XJ8pehjhy2TKvD1LiEyiigCQQ8e6f2ecAQRpHyHdFyarHpJzI+oIm/
1/7sb2S9uVZ5+uIHnbk2Z/C2jV/ikTMptNRsSqDgmzAhWRWsE82gmAti+qehwXHUsPxWCE/JffaK
THNGThQL7EUyiO9TGIEaIxbyixbl/h1jhfwWILsGRWvS9ZcAcdouSFAelBUHayaYb1InJEjQs8wo
QEKgtWgGoX8QBqI2VTNLTgV693055fmXTPQnYmfSx3rWg6uVKWBkSCT3aobEdob75iBYEprCIFJu
q4I9EvyB2UnRiO1CCeW8ZExIxS2CJTeJHzQrjXfTmqm4dYcZaEaj11akvuRkZOrkKpxqw5Chi9fh
rTKU3ZdGEUak1ryJ2BGYIiJjEVln1TNKLTJRtzWrUVxVzdt4E/t9tis1a7yZBD2/sfCiOKXR4ZlM
kxZgvJ50rlIX+VFt0eqVvAtOuln3j13Ul8xZfeOix6F1JlRZODSJ799btc6ut9BAvYVVjeYzS88z
O/8TEjMYS7qKYsBgYRPXZBWSPBqGx66k2mzjHn6ULjAukvH1jxr8bBUpPBVoNbNrk1owC/NcvveT
3KwMk11LY5nTQ8q7eacoimwHYc3cg+T6VcI/S+ydDIzfH4PbiF4ftQnLCZ81i6fITKDYqr1rmQ8B
TiU+0QiZaf2Pr+9+P+I4Sf51a3j3mge/OBb5O/9xLKqItZlk6rpCFPAf9uGlY9QkRlhQiOkCP4zF
3/tC6ZNq6iL/6SCPNUnjjP5+LEqfiP/VYRdbIm4kDtt/1BdqlIM/4LX/A8Oo/4xh9APkkW1EX1gn
bCADVpEtRHkX6SmBO3GluRg0YdwMZr/O6xGcTxDVLi+iw9aVpoe4T8EAzcJDa2ox2pLwJVfyl1I2
iitCuvix6GXyyC1NX0eCnzmSNjMEokle1SYk/1Ht4H8KqUWsRki+ZJUacBcDJmldP1DL+Q2WV21U
vnKWZWtELZFTVolcMXnRh8/T0Iq7Lo+hs5F2ZFvJHLp119OF0mXvKmO4TmaMZS1FL0zGO5O8TMVu
KRZxviF6mVJpqJVNY2TFAR2C/lCxvl+3JNd5ozFanqnpllNaBCbpOapxC0v0Slw8m0JstXdFqBK8
KlcTheA4IecIp3fSahdNtYETzszxwIpE4xgd1S1VeOYNSMc9oacLE2kjVpYvwpUh6fsrQQ403xR6
E4utTpMKJ5kEwwaa3Xt+SMRmq0v4OcpqRuZkIKGV6+CSqlpoh0qO4LCzmtVYSZnXBUPKEoUFk9XO
EKBaIsLJRDAuZu5Prl4M8xHFmrgZLS0/5BE+wwSvkGOafbObrMjLdfnJZF9iSw0OSyDueF4W44/l
q6kzqWqxS4UaR1wmsNtGD/wkDeM1rGLXHLHoZAVBt7FuHbIWnJBWB3Dk6Jy8XkmP/DjHbTnBWiEW
9OhLpVMHxWIRnMk9yTBaRhq0qBovdTeDXugUSV/jzpvusmioD12bJ7d63WprqhMsEG1qvTRKC6SF
oNJdMAJSUOdC9XpfLB96Yyjv+p6I9jDoDPI9sLuuUqXFnzBXTLEH8l0Qe9QPXYcO15gHmNgCaTVW
JqeP/+PPQusvy0QgCm/vKVbv9x/PwuXv/N6W6hxboqRKQBKAHyyV3vfqUOBLJpAE8PHM+nWy0vhb
3ykK+idNYp4GKkH7aD3/mI9J2ieT8EfCmVW6yeUk/Efn4ALf+CFlYOExqKaqyyrPkb50eQ4/VolV
Kg2BpKBzwOOxcAsDewlX2kU3CCNfsm9vDyagwTvx1ekUFPmPyXDyMnT76dEWjP3COzFlyt+fHi2K
xSiVZLSBLHzgb+o7EzptAD4ceBYwNtRm++RQHBA47ImxXf9wf/rFo0u/fHSQFVxLBonG3EH+9Fr7
RKy0rvVx3sOQam/goYMwb66Iym7+5pHMP6MpzOXbupTwwCl0xpjEPv75oYTWqgfszg3h3exZqfAM
Npplpj8ybrUNFeK6xH6+Y88V+bteg0qotWT3QQ6Xx41Cj1uftaHahgG9fjm+k3d9J8SsKEtBxtNt
xU8V22JFHK5pKqM36L2qLuZVIfV3BMUfMg39ivKu9sO6pYiWi32ahaDLDwGJ2tX0VSEaqyofh+qr
ZZ4nrLDAY2wz2TehvNI4/kfsdWNxaZqHsEBiMl/j/qEl51WWDik7w8VXqFtEyDeMJpuKOeRVZdcZ
zJlNCtg6lM5y5w2hvraqPaoEzJMQqPC5j1W76vt3nDaBdjLp6mO9XJnC1zh8yoJyExCI1CSvqiFt
jKbAYWV6YhitwmFeZdXBGl6QtNst6MCC5VEdX2u83A0kjTjcpKJJW34fmNmylxWjCsnWIiMXz2rw
xVpqxPk6Y3yQuKnEGl0KolRc6jJLSfOuVXclMisfmCByOMEgJK9g6ng7xfeClK2C+IDPdV+Cxojg
ZcxY+aYRf2ayL0vVk1kgWsHdoPEYXeTUQMdqiTyfoH2WFWHbw/gP1FXn33bjU9Cfuuw5LYEfpujg
p60e4S7q60MYYGntDmKVr+rsa6S+ae2pSF8sDQSmivax8xDEIKB6w1l3VolbYIXPnQgKG1RiCSeE
CB4zM7htvfuF6sR42wsicPGVLVJ62xzeRtbgZf8sAIrMDpi6tOj0N2/55R39ny7tH97xP13aZKAR
nzRwcfVQljN79mR4rOv0tXIEuLq9o56gt/7NFf1z0OS3y4zxnCRpBJ7SGv35MovCVLZGjdPLoIu0
m4u0Lx87Eh1QqK0kaFzUWvCAaXTAKHYfbLsENLj29tev/ZdPY2E28fIJ1mBr8dPTmCOc38shGry2
W8mbIU0Xdr7FrAwLz1oPznRTHchO2EPqBDAcADsmdMf+62ch/eonwNhR0ySwPRaRIH9+FtThk5F1
IocrsYQz77AsGFcEAaIc523bANvtktXc4utO5rWEi0ZUoBW2Bma2Nys2sr/hPsm/uLUYPz4f7mE/
3lpgh4xGZvF84tonMrOxW/YtjWG9JuQ9a7otsnav6nuax3U3wXiTrxLObZLVLlGjkUeW+8gR+y0e
9/1zo6T3yOqiv3kD/edvGRNeQ5ZJKhVViVnMn59iK3aTMA0Z2fMoOwIfS5JkrhBbX/76R7PswH66
OP78OHRJP34rinZoQOPwOAvrnhqT0LJjdcEOn5PFkYDdnSKQsZUCglT7qsIaZU66ITV3HtbZZ/lv
LtVfPxnqCsbhC2TspxedFFJtTRVPJi/PkfUQmvu4P/71C/7FrZYXzC0e7JmsMez+6VYbjWMgiDqP
8f/IO4/l2LEs2X4R2qDFFEDoIINaTWCU0Frj63vhZr8qMjKKUdU9fKM0u2bJE1BH7O2+PDcvTRQR
WvJsxuAWcT8gtlsO+II0814wzm0wjmBjfxZei1LbvN2i+UhF/+hOi0GtizgW3UYFkxdChbY61/C+
ouS+IQ3dHFIKKaTM8CO08F00PCQ6zTr1VPgfeyl9IwXYKQZxtuXZE9F4avtptqyQFFbIGQMkpH9N
wfs0llSi76sA9PzQb6QpPphy8TiDXHLfXIhgXlkQozZi5VS21QSBAhfmFCWu0eORi1tWI20jGS9J
MDxydkYDhdAGk886KZksEbDmCnV0jQIWffUSzgGmzVXkJQ/RpH9g2nge46XmAcPotsLskeM0cOPV
6kFPDLtGza3m+r5BaV8mUIhHY0sRREXohsfA1hLY+fAkTTAUdP/smQQnSTiss3or6x0zBuSbGARm
M8vJOPuI5UGOpV0Xv3rAoMZYdfUK/RY6ed8AnKEQqVMa+Kd2mpLb4/SUQr1Clq/TwAijg6VhHesu
WRx3bfzglx9jtCuLj0hZtx77Pla+PnlIu9zVU9VtycQNaNSRiWqr8l6vPuMRMbK49TOI48GlLHyk
yVupfBigBIT6tU9WIo3AlEMZ4CgNrpFfLTouwouu8jKw9RxYDaldRVuRPWE6dQoNw6LQ2QCSQgDM
urJICbg2BvIPMpZwkbhM9XPOAMQbYTkEQC8tIbiguERmXboWDN9NY2GtT8VK1r6qJscDZi0ljoxB
844P9sYnt9Ip62YRDOOhw2NaYYpN/dkJLczyagiOgdljCBSqXYPeiJcZ1nXbXid+f2vkGRKp8CUo
lE1UU96CNp779JJ7O5nvwVVBJnUuvZKubQzwIlRSAZTY0eLCKdPiGULKpRp073XmrXEarjr+RFYm
GyT44Bke8IzgFmXqH4kWGevN1ElbRJ3u75/+UZuLJZl6psoGXwI8iCzg6AP0S0kzBNhZbo6o1g/3
0/D8+wDS39eVHyP8mXu+sUHFIhZ9v6KmqAEFJfPTCa8zIoGURXYRrH4f6+TFaGRrKSr6Bo5jP2cT
nDVRjtSodRtFd/ziOmjObB3mu/Fz18S1II9gBE2kaTmfI75diyZXVYGDl6Qcw8Mdcwvfwy7IlAxy
5mUQtaPupvL97xf150x3PKgMr9IguGsGUB49okSuI1Gbtytwmt8hA6/C+3oZr8i0hIqLVeU5WI3n
z0TzGnc8Kievuamh6nADj+4lVfvQF6wcajh0fhHF3We0tBbDtlsgYiAmICfSxHDzQ3TmGZ66xYps
WTKlSPrD8tHVqnKvCprsEeYZ5rBv88sRv0Ory/sSwgonuFVDi8GqgjNP9tSrg+5BV6nL03lQj55s
NbHCGkJGVlKkOVHD0h79H0eYf8G3d6cxSsxlOSQgaESQZpLs7ff3xFDnncDxI/t+DUePrBKBVglz
9b7DcqNZrpTyxggZPV51GVglu8wURH6gbYjHRLgNMD0gjdO3MJGrH16b7hsPNnEy4Iv8ytQGapxM
O6pnyh/Ltaq1CymsllUO5r2+z8CTDtS8qls5wOA/jZuovZNYOY1AJZ39Q0mIQ6o4TP/x5IwLZjNw
VopTKNPSZzth6dreUD+rEH8pVhHZA1jQhisPB4Al3eiVYge4OMah+wxUZVcmX6VdNU9lSZMbuWmg
Q7IwH/3RwGDCYQWtLrymi7RH0V189SFHtvIDhOL1qImu2qI4B7OYgU1Ke8ps2o1WN84o++wGDE6Z
6QL5ou0rAHLgNl41pYVGULpIgO5Js1lqIietbVqnzrVFLFZPyjCsAixl1WRejKZ5RalvNaKZG5LR
CRRo6Z6yEBRo5aQqO17kvUELtNO0cHul2uToNVPUlCl7ndTaJmV2H/aJW8wK/2lOqE7spEgelN64
sHzs/g3qcPTtqpZxg0qnEKp1VFXb3JIYPyGbk+Ql7rUoc/ZNzcFWTBKG4/w26S4H0nl91n8zOyTW
tajBuUS7AEtvIciwIMmmE2HyUFhfhAi5S30XRDLWXN22/NTJmktfE1di+KQ1I5AK39UKWl2B+TgU
wt5qY+RHBOYE4yF7NxRbeRpKQuMyirETYlUsViWIJdUS3K4JuRIOB9l00w21KyqLYiDEapQQB93J
efeZJe1FFQbrPiFBrYmvukZfshgi0iczzMC7let442FrjiL3sBP3xsyVk5rbtnxTTRj8kb4mYPEq
mTl4ZrIyWIB90JxF8lagOBJ0qrQSRxkUud59V0lOK1DI6EwXQYnTlKKbtNWuql59JbFH/aG30pu2
Ie94ig413sYZpJFHIWTF22D0Nq0YE18AekEIzG1dW8uOdHFJVPdhPG4GcbSz7NCSic4LCWVHYDNt
WNtJ/TL7u8lHI28QN6HgG0UnRTg5myteKooUacSr7ZN0VJFjZyk3kgfz2qqvowRtJzsDrBybtkeX
boHSAv1X1k9Z9JlTfQ+Sg5TC/YB7FY0oGFCEd2xwcvDsuYV7mb0S4a2SfN9GN315A6MVHQe6dSXZ
aC0mbAWNR0nRg5CKklyPQscRLxoX7Iiw1Sh7xSBXKAPLDshrLDm2Y7cJxvdiyuxpupeTV3qRjoat
rdEfxBTPcUR9hhBG+JwNQ1nqI16cXrwJVOx2I10N0u6vgjh/liVqUmgoekF4U5pPkJOuEpaX/fiq
SsFlp5D1GqtXTER4e/HKFy+5SuSiREpDk2JPQcdd0hJo043VKos+eulMdBwVoTSZz+zN5hIpWyJu
gqn5KqwXSu+uFVC5i0j/CInV1abl0F5lhuYERflVTD1FuS8DUKcoociZkGzn7GLT0Ng3IfiqLtzr
/Q08g5wJ1vSkRVo2C6WQringb0TpxpAoVKpwyAWS6Ax5XYpEWdPmbhThkKX1IaWTLo9vRS7epNhL
zBQkf8NWtsCRZwV3gxgeUgVn/WAS3oX/1tI4DgzSs1iIGwPVf4oeXdCv5cpathPxEUlwIVpPeWCt
Qhq7Ijt4K6HNQxd/yt+B4a17ZIRlMmHNJr9NmZD5fNHId1N87s2rIW7y4rGpgiv60rZY32Rsmb2g
c4V+aRHZm8lvIu5JHfuHRMxYy4Q93vTo4INBo5B50bBDb+rLms8iaa4CHwOjct+V2m0Mg9a6UZsH
zc9dz3jTKOwFY4i6mRS0kYAp5UCLyInEYGlYlVsFiAq6gSx3OvdT9mTlMO6ptUomeqvwYkoupphf
3qz6StpmFjlFuki9L5sFUhHE28gVMlaFD13Hdp/ADkGAlPl/gjexjl1N6V3Zm9uguzcEDmzpWxuP
tmD5UKoqIt0B7rRXcc07Vmw7+ZCU7XNN2ycr3jHouVPFvE83qYdfP4jtQmyHLUiaciodIUwujarZ
dgXMHZPskJrooAxhdmsQbY4UQzHpmV+FNZgYoTzUg2x30WB7qryuW4rlk+z4PSX8KgIOVdY75PI3
SjsTW6JtU6YLJ/Ry4mvKNbng73Iq4mfsx4da26jtx6B0jlCSZdqauG/yjIMl5d9hIrTZX6WCdJlM
/h2cW4cSnONX3UNR4LMzqGnDdihLc6ZWuCmzi4gSI85McHRfqoiQJCdBYWo/BWAcpf6eQumYSS3R
hdXeq9pXWnV4+dmWeQ+yeqON+6R+zYvUCcVhkWKoF7xgoZIZiI7Gjvk4TV22CbNG8KTfDb61TsIK
KYhmqwO62pDJvZX3fvDSY2Dxgbs2fUCxWdrix1gndXAhIxLwpGkxxeMamh9rAeY/Q9rzJ64nvlk9
EVwE5vY0VwjAZdSj9ay17z4gU5WckpTSsBoVMMb6m9assBdjd0sopBbBPq7zWw3pa8VuzwwjjsbD
dhx7u6FAjb0doJX10EPuUuPeneLQ0UV0Z+Z1qsYrC6euEfWryYvY3RCnUWxkCXnXSMTz2C8mqVvm
TA0KHtpEWFn5Vct8UlrREmmDI0WHKn3U22wRhB+CrkIj+kypaYetsKwC0CRVeN3r1SIKMOfK6n7Q
KZjjJvU1y6lGaoMBKZI6qzMhSZyn9aFdQ0ShQIN+jsetl9PSaHCw+DWGa9b3AlfPcOMl0ISR8fbi
uPKbr0Z4wCXqWBLU5rxccEjVog/4TcskU9dSxta6GHdTi28Hkm/JhNtIwZ0V99AEhDdKbjdSITuN
T9phmOzCvOdrGtABCm9p9d62IAf9fhMxa+vypRxMtp5tTYsAnyA9+HSBc9U7ZEYrO7EBMyYRrM+p
Hw2u6kLjtGywD8RHXxX1M7TU0cF9fZmB6NL8S5l2iVU/6YA5gIPypqBdUuqNonqq7fslKqPY3Pni
gOeXxn/OHRDMTVaToBhi9S9x1inQIfZxx5uCw7yU8jOlyROVLEsyKM+Jlizpyl/C9m/be9VSWrpo
U+sGFPgllypGs0m36b2EuXOHQGAhrvUzlcFTZ5ZvQx6fRrNUDeOilVtkUx+a94iB50xN+NxFzVkJ
388svaK0mJBhHXRP+rZdhddgmWzzMGfkVhdYts6Md5RPPZcDuYlkqSNAYRuCUPnneDp2/CqSEwIG
h5DGOzZ47aWj1T768qFTQKIl2SX/zMZoWhRxsI7ZzntwUdQSriwGQFysdjFcIumiXjY5tdyyIurX
IdZ5uRjdMe43uc72RULX347MBFjKUGjldXJopXCTjhwHAgE+C1F0FKJsWn+7LmmeVSFdF5bihEb1
MBTSSsh0tzcGtw01qDk9nbZioxlxtYiV0AlBGfx+tJNOPGnZ0ChpGHO2OAXan/dlKAeloUfZugQ8
uvIDFrKL7DF5naO2CGK8HHfngpekE8d/2aAbyrOQqbhbRyMKgyHnZsnxfyBKu7lTSSC6DAlDwqVN
/pedvcZX/SF6qUnk8c+8BUeZT3/eAvrkOpp1rlcF9/bzatMYUh26k5bGr7ydw01LJ9xWZIKXK+8Z
7JstPqlLABGXxF7uUpc60uJ/UYXgNhuzznyuT6tHLz4u7cmHV4sqeUsHYNWsYWisq9W5YU5fKuJ3
Y6526JpydKmdnikpcB/g1yR0DmQ9tov0sr3kwIGEvHP8K5OsX90OrzxigrILmUih/0Wf3VL0b79h
ll59m7m0yRONaa70qCSHqqTcmkTUCdvzV3tqOvkx0lFtJ0ccSd4BI9VElhFA5UxrNkmOsVIW6tv5
6eREi+3HlalHpqKo4XDH+RsQ9Sq9JPiezKqN4RDaDtCFVmNG3uSZD3V+L36WYEyLxqZiqRpKYQTD
P+9lMgQgho36L80C99KZHllGXWtFgjIWgTOjzR/hL6Mdh8Ww7OZSCLvBjTYhiZPTo3IjtEv8NwQ9
ietUI1739xH/Xpzj8kxJYdWBFKUcN3CHDAgzOML6T2MsW3YkQ6pLIL5/aTT/tfDk7zVjPBeKjPvC
wkP0t88iLQXFLDO5JrK1XxjLaoPxqrlqHyRC2/x7IJNOSRfeTjfFDdjv5gYysfv7lZ6Y/2i1SRb1
TxTh+h+f2rePIpKQO6sasG0Kr7tu+lDSTY1bQQrGVWN+/j7Widn9x1jHH2AbKRCXGEtLaqeyHnX/
jMBlLvz9fE9o7zGd4ZuBO0OO0c+3Ejy6n9dBRgsR4rVUIL9tw4WalGcm7pOl/u/L93yh324aB7o+
7TRKnJh+EWLADesAde4q+aARyHtb4DPXqsAdQ+XM0/r7e/lz33B0gVI7ZmZe16wYW3OrrJsdMset
vD43XZ9ah6EcI79iKyexLBx93pFZ6UouifPKJCKgIQk2Jmu0sTnzSE6wTpfZxfT8+8txqqj7bUjt
aA7LKsXqh5whSTMB13ufhgTDi5eCcm4yOfWSfB/oWI8wDbGedewmw4dmj6HSyZaBGzvjATAIgXps
4M9qIE69+N+HPFplg0hPfGlgSBlKQ1WQSA3D9ffbd26Io31M1nepKvu8klNjOjLG7zwt738f4syN
04+ekAGwjz7F0Lq6d6nI9ybaIjk4/D7GyU/r2606nnkbUaMu1zOIJTdOVr8A2YMVbZug8EfpIZCf
CFeyM9pRAUqvM2P/fZnBNciRRsJEyOyhHH1d0ZDnrTc1tTu8T8vmqlyZhD56B3wmyB44pp8bb75h
x9PV9/GOFA9emch6VHMK8C9nbVK3Rga1yrb/xgbh78v1zys72n7pSEDFhKqrm+zZwK+7NdtZgnNJ
xpizyc9c16lJCv0oCV0SElK0oD9nR28kSoDAq1lyVW2gHpPWS7Dr2T3lideRBDvWZ3wwOkKro7sX
+YJeg6bDT4iWqMI724rrLA33//lLAUWPYDAsHJZmiUe3roogTgjzW488IbTj9bxlbZ8xGDFXQNQ+
Kwc1/+zWjl4LWbXQEzLXc2XHx11BzXGYiOjUkBhd1hURQQg0YiTTSg+iXv9UQmpZfQ6sst7W5vWg
vXm58NkRdVFT6QkFEuxU0EaFetu00B1LDoINyrNMbW2jE211DGFuUqQ1X5T8Pi8uxfZFJE2MEouc
bMqw2FWGBQ1+uqmorEq5QtbPbTyyUZ8ie/IOJd189bpBqCjGKYzLbVJ3aC176JS6O3kULIK7OHnU
Q8vOhoQ6tGXLvXSdDCIU6/HCj9Mr0ZcQwsh2JWvrumG7QSEdNX+6NKYIJik/uEqN11SEliiLHqwM
RGqU24PqGmSEPVFz0HvrKlHkZaiNW0OvV578UgPxlSb6xuPwkkL/UYgQ7LWXAS1/GRBWJDROYNLN
Jo1qiIi3ghvcxBTckuiySamItbjpaaiUGckdykTpSC0WwUhQqxYedP6AUKg7UyVKRPjyjKdAkDY6
6qzBwmuqrJDu21NFkjHFfar2dZJc1RENEBlzvCi0H4ZCJZdQHpvu96btJthN2MYAieKUssPssx7f
c57wCG920uOdHxifBviyqdZR4lMozQlhlaESC2K8KvR3FcpslYO3CmhWGCpkTa3dJQX4mjuuXAZv
HYMILTVEKuaLCekyDT8SqEdZBu/MiB2fUJFK0Sk9ee22mfp9b3h3pios0mo/tV/pBIkldiO6ZiGl
Ma9VwFUqDzD8dmQJKQONk9S4wNBADTvdVeKnr2mrqCcIvITi4xE7N3oCDRdMHphYNlI40WEZ9hAE
3Lx5Gile5MA4qJLn8savSTcv4/JJy4V3Yyi3cvMySv7CFNPlIMLNEbYm8VbmqNKkmjZmqS11KtG9
TjLzsBvrZGZv2rzkGynTXCKpIKXeiJOGSGad0qbp6psKfpkVPZpsyzwAVIICGyhZ4CN3m6Y6tIrO
W3arWM+t8udCSo83xSN7ZKKup9/PiqIQD2vZZq6v48VXlUuhhKlW6XYQSPuqjbcmhmIisDZiA8C+
JuK2kYHFT1dlKz0oHewc6ToN008PQFOgJJCGR9KyRCp6XxVdRCUPnESTID/BRUkJ1EtM9bEtb/L8
IAUQSGrWINAoxqDaiYRPlzp41X/EwYBhuVuJGViCBm3v0MJkgSUJ6Wu8bOPptkoyAJ/q3aDdh3Q3
JjrdpEkhMuiwbwersDKoxI+APcV856uPgXGIgxGRExGBKSq1WACWWWW27uGbC686AVgYdVc9xFVX
Nne1otyNIDKlNllGdC3FVN72UFkr8zo0+BqGz6J60sRbscx3hdk4Oq+wHhdLFT/zYJS7QKU8Lz2X
tegkoKWkLlpGRsMrQYI9UVRkPaGnWXvZ3keqJI80b1O0oRmS5+7dGh5igIdR8NJA3uxvxqrY+zh9
cmyHho8ARycDOSO8VvtS6BZJEFqlsN0VwctkXqsSlItDytPNKW8nvbqv6Usm/qsCG5BZYwHXwq4b
sgkMot+zt3oktjoul5JSoZjYloAN9Vx0W4Xbqb11kgrq1iTgZaCd8FYwSbb+XRVdF9mjko0wisgq
k746FWJ0cTsigks0SuKI4yyxdBLTWEfRY5/f0A8luRHXovKijB9dx0VYj2H94jcTXqivEI0djf9p
XCQ1YPXSMfwryyjsWAEXFwFINDeWSP+rcActhcKk0xkmFYtf4/mSI0hIr0RtU7Y4sAJ1WSDtizLj
EqMtDFcfM5fiChhqq5BZnQmzkICKgJoXcOP7pUX/y7+misVr8z5WX1IzN4sg48m8t8q91yVX4wj/
R53/WHwPRsTFjmbHebUUuY5Z/q6kHxNAdnhqNrhe5mDXKMl7GzER5RU0uQbjrbUSSHmNC2YPH9cH
5ZMS329GR2MY9n0qXMmjQj4IniLlEpXlwa+CJfRRy6cln5Bs+BwYUDz6at1r1VsfEk0nPobeeuIP
9uF73VVbhXllTEATjRT4NNwJAN84TC7lrG/sTFNp0b0CMsWdcG9lELmFLVTadYFeXVdrEGvs1IL2
gulsKwzth6+oN72fm7ZcD3Y+CYgjaaZkySGWTfgqnXgrRzJYr3JltCxN6AF8tV606qtp3kfGpgGL
FqODVBURZ+1LVLaOX8Z7HGPbMVRnsBHLT+/6/rNQkOE9OpPaXngZH7LY0obE2kxY751SXAvphd4Z
tqLLq1ivVvMiBuxhI8ztk31kPqj5rvdaO4KTYMKPb+246t5jA0pyqSyj7o59r82CiX+1s7XpyScZ
zeBF1JjTQpZ1Az5dABGlDnY8PtcsDn5nXCT4BuR0JRqkHoxvMtowP0NWrpDSxP/niUz5Jni0YLiI
DXPto5nw2+coV0jvagn1AoUcE3cSdxzTd0qLeIBcJ6N7sOAQtN3OGj7UCdBiTogqt0fNOwdn+EIl
BEH1yMr24t1UE1eCKSKHdOPT5WoxZIcbNQufhXDblo850plB3RnpVVlth3a2G67rpFtSet8E/QiJ
LVgM6k2gXYr1XSvOvGgIy8GjwQ+xEt9twFoZ0loWtdkmMU1v/RCgNHqvUg+EwkP+pxf36CHJbGnU
yLg92gZlZ3bnC8+59FlPtwWLLDfPbmnz4oyb6bethdWkxB0ZfnU1sznpKtbNaII4jj9FOoOTwoqd
XrHhAYeIxITwUjDl7CzYsuX+vUk9f5r8RUSSRh94ZDVe+tPLLIgwJtkd1QdzuimB6yn7PC5RjowX
jYcCA25HaKmXWWNBHfLmHpsbS7pdqwi8LdMB3kyMhmeb5b5Afo/BxQZFE7b9xjSuZw1CDexTGFFd
JPqmKL4of9iUs5kCwOuRiVOHtVsTxVHQWK1JFpUaip7WWhpe8uTeUGnbpHBzR/JN6+qRULqVlIKA
NtGwJLdSiH3dsDv6uo4yu7ILD5VWuJarYi3E1tob2YYY2cZQHlWNxrKA0sd7aeisyX4151M4xGvY
XX/NShJ2l2rx7PFrKMA4E+R0wYuuDepNQ0XBuVIX2nABW8zNxJdOvg39Jw3wYIssKm3pj4gdCSH8
FN6lMZLZir3HOSFcQMXAjudAxRWDoy/JBdMI+wSU3dheCKLAzqJmN1xtPC1e4j7lmwZ/GKgL3dj5
RMd61yoqhwZpWhW/1szYFg82wEBUjI8WM2Uohbs6RwesFBdNFC5qtVwS/MV24jNCFhzGmk1or5sA
Jk3MyC5nBSa0JytGJlBdYRZeKlbsBCkU+Og5hztiqO+hJ+4FPXwVLcr5yk1Kx7REMILxzR1ackOj
dFGYX2cOSidOs7AJJLLDSRaXzeNKolFFujbpOkXoLdjjA7GDjnWtUw7+H7bHv6yaSj890n/6Jj9G
OqojGgQxkm2L/LWmiUBW4tZ/KDbionaSQ+CKH/z7hqkHmYG/PHdmP3G2BYJhEtagkhyB4/vn2bbN
RJT4GTLi+WxLrhj9knpDBOyZwvCJquyPYY4KjMRaeGKH987F8QwG/9pA08VSprAh91r5TDnzz4Hy
6MD5vV2hHlXEGoTLgmlwP1GNQedBubzQLpEcudOeLe9Wu+wc00Yu/xhelG7v6ktEFNvwYHD/q30O
c3Sj75r7zDlXSDhhYAKchDiXRG1NoVV69MOo4op9obARmCXV/rpw5a11RUjH0l+TM7BqdtWCXqjL
kWghL5FRUWf4N4qh8zM9vj3ff8VR9Q52hCzCs+b2XIwLfxcuSPk4IHi02fOuz1/1KR00V21qdAX5
nIAU/HzHJtwQaiHyOMifWoZr8aFYRm7q1FBHt2jXRhfG7EsCruTMe3CyjfR94Pnl/1bWliAss6WY
B+5vdWkTTRtRRM6vPCfxnaXldqgkW1E4pOM+7dnNYlWRyQlSlmcmkrlw8/f7/Y/rPxbSF7kkyJ7C
zxjpSaJLmt68j+AruwSVuxL24j51iUG4H2/ODHtiVvl+2/9UJr9dfdcSilpODJts6ldtOSz7BQ34
2xAzLlg5lw6J01yiCF+e+9hP33dsCbimYQ5SaPp536PcFwviLFs32o9Ot0fieIuVVXDo9bvDQ2Wr
u3BpnXvaJ6YYGiTo7A1tNucdGyK0Ng/kaMAKZSJJI4jOTThUJCpSnNhH4ZuceblOVOu+D3f8UFsU
I/hsWYuj8aGZCB9QX30tPNMeOVEEx+4oa0QASSwT5lEBt8yytFPbgCI4kjHVYrVUXn9/S05eBgwk
Q6GXrRl/HuW3l6TuM7THKiOIoK6C0C04RfbEkv/no6AbgwPLE9K1Y+NmF8ad3FnYL2ThKmHrDuHB
ol70+yAnjJA0w7+NclRA9bw8jnqZonAqUkEIKDD19+Q3oo119PFQSK+Bpl5GmnDTIJZMY28r59XW
E1LXiGQE5rGTpt61niBkIp999JKLMn/6/Sf+scUdTwVY8qFK6iKmde3oy5ATrdI1ZPTwj5+5TWsq
FYs4zxc+upDukhkoVxUnHq6mEHZZakDH1F1dEYg7AJjWMVGwdnp6uiJveHHmp4nz4vPbbztao3ux
6SoxjUhOH5Zmvw9JJp7CfoHRuRjkzZiRf5EZsza7zq4M4dA0hdMRLlIUr4nwPqc/VuptbNDkEG6q
jqMF4VEBmd9ywBZyFFcFSYQdX6JvYZg3kAXD2o1xLECuNlMnGj5NAt3M+qFLxQUpVuiAwNYbDcfd
7Eq20P2E4towr+PoBZE2dkP6yzmFl+DQgyUhNsc1tMIxiXnpOKkEB4jepeMPwV5jf9FToZApyyXh
nWa8wJOCzP4AE5zC1f0olDszCHZGx5lbIpdaAKedUpxWSLWbPkuyVMbpYcxQRNYPff8w4gKLcPzq
QuloI5W6vKY0E/NEcS/IVPYsY+bbEYRdZ5f4Dm05zjc5NsQxsWyhHZbUOikH044mkHmOM5G7ejNy
Vvr9ecqnvmzT5MQ4T4a4no5etbYrY6uSO9Qh3N40LG29Io2ny3Zq7W302nocymyXTi9j+i53F4Z+
0YjsMc0nw0Cf1OExGNj/i2K7HOM30p3ZkVcr1RztyBNtfZQePY7Iv//kP/2ov7+B//zJR29g1yDb
aoOYN3CTbRS7fKtcjvIwzZDjeWvvgw4M5QZ7eIOmRuXZGRxj26zax3TX7mcnr+XODaDimpyydbcs
z+xhT2yVmYL/+euOJuMwn8bQMJjEgG0vTCIA4apSEF1HFO7m6ndBc0Dsy+3vN+XcqMeTWit1OO/p
g0ag/43+faKoUaDBLGeKAwLsUHtXQc7+PuipHcv3Sz3qEema5fdkPbBxoqSn1beaxhZR3CvhX1TD
f3nyObW+fRvnj5jt2+pTcMqGkjbrDjy+DXmDZ9r9/UrOjXC092zTStHqiRGE6nqoAmdgJvl9hNNv
LW1PnbRLlZico12mL3ViJc/bO+hrC87v18HVfOYoV91BdgLOHiiYRbf87NaWo9uSk7u8tTdgQF15
bT3D43jCLXSZLLJ7cXduK3ZqD2j+87cZRy1u0dIbb6QL7LYEddTUbZE+zKHxEnOicfCVavX7zTi9
wH0b8OiEYzahOAoNAw6JYxzI3XqaBXHkzFtLb1Mvi93gTI7vUNgMXkpYpGdmvVPyR+rtCkliOk+C
rvfPradhQZu0QsbH0f8Kms6t77F23IeOshoWlY3faBdsk4tzJ7sZL3S8eKqiwiFaUvGYKn87R1dh
0wYCi2e96FzJjVFcEo1KSPBGXWvPyubMbZ4v42im/DHc0UxJxKA/kTHyl55lfNXWHupKKmAbwIm7
f+MId2Jzrcq0bxUFXxbyrqMJwVNkjPWx9Ocd/3pJPlQncc0rTNw5EIVgTWzIVrSj+3PViT+37fg6
v4979PlaBGBaXUXJzbwoNoETUPV1hZtkp2yzBVBMvG3n7uypB/l9xKOveSpmmWDNiLPU0VhSAg5s
/wLYxxJ6GgEvN78/yT9VpF+u8FiEErViYCYj40V74XZwJZgmMcqJ4dpfWT411kV9Mas2qJs7QIqy
BcdFoLX9teeso89zS9yJef/7Yz6uT9QIRqR2ni3xo9XqTZy1eBgru+8efr/qc8/1eM7U0tg3B4r4
FELkrezMCmETQSnxIitzN67PfS/zQ/vlJh/rLdtaaKjZEqUebbTlXwqOf0f+eArHoSIfNVnTEB+j
w/45+wgDTnClZXtPJh6y+3jVLucHh3nozF7kxObux0BH34Ue+skYZCzQhM27Pa9o21muJv/ny/OP
UY6+BYMibFeNIfBs9SECrVhgBfpfvAicCsGE4VwBwXY0RBP5fluH4l/ElnRBrVq4ITrILh6sbXoI
VFu6OjPiqQ/824jHurw2U1PDy0dKkRct+O5yJWBrAqE061966vT/xyvUjlbE0iRrPsDQwPagc+Ob
dpVevNMJ3GiO+u8U207N1N8vb778b1sqD6dwFHoMVy5Iob8pt/E2ctkyLsQlGPBFegV4wM3XZwXU
p1ak7+Me7VMzUdUrsHPAETdk8i6JW5oNB9v5M/McwtnPqR7PPcajT01JraEXiC2GvZ7uO3LeA4Ws
d+Kox8+UtoJZxk41vYhdQOwVLRykLH/eo/8fgNxMFv+aN7t/LZrgNfmOWfwfTC3/21+wRVP8L5k8
EU4BEMFmcDav9D9I3PASTd0wUcvxn3l7+P+Qs+J/IaBTqQfqKtUPXpV/ImfF/9KwrMwURuRhgL20
/wi1qP1cxf6BnD3epNSWpcRdWVIzl6TSUeoC+6dJWykON1nR9xzQgucea5kAmk6lACPN/kNTuGnT
fl8OxaapEQvg2/RifP6tkj9Lkr8j4Pi5EszQMeWXUL1VUGCvohY7r0H2k5R+eel0J8jjUzD1d3Bp
kWhbkzuJGL/VpgBmQjPRqZXgMvf8zcCZLUfRs7Qai/CoGiC1Ea+SAn1RYFBCKMZ6OQT09eNK309z
gUQiLWlKvix+sZ+He1K8X5JGWqN2mexJupNr3XIUCS2pTnKgDscUAc1NVgGqkKonEE3vCGmeQRx8
tlawG+W2tENZfoy6ad1WlIAb8y0pEWwpY4Qfa2YqtMYhAkRQ09/O/5u781iOHMu27BehDVpMIVw7
tZ7AKCKgtcbXv4Woel2kkxVeZT3rWZplJq9DXXHO3muXpNMuZZrGZGfZV3aTGYlHlusNNJu7IBig
mmn1r0YZbsoJWJ6RJrshQMsnjyjWk2oOVpPV0+cJWzrkuWEPcqivpqq/EKUQH3/GYSSKAjBLIQEL
JQwpQZgpuZDN7NNaxk1m59mM9TNdLKZ6e23O2OKJ+bKEBK1aoqwF0QjvE9IArch6rn1t8HxZIsWy
vsgj0fSqPElc2UzC1TRN7abQSYqfEkqDYntnzO1Ao1HuW3DDhbKujLlZR100HkKtZVVokjUNK0r2
VtdfzkGtfZCLC0lReQ/HyoRaoCrABw0qTIqwsXxfcSMokGkpXllNLTil3EYZEpzaMacKxOdybwh7
gsaRmCn8o0T/jZPe6+PJ+sfE+F/NS/+fxaAsh7x/P2HZr2H9GuVfJiz+h39MVZr4f8BYY4NjQlrs
YP9KK+HfoIyGm2awT4OVuuSI/HOqknXo2JhkwGP/g4/N2vNPOrasMVWxWaEfTCvrv6XC/tlP/2tf
uuQu6fByVAvPnMF59bRRmWhREPctYBarzfdWW7ZOF7a7wAL/iSZq51uJWzP1dHn4YnXzNpNFNCHa
49g2dqt0K8kP3ETtDsvrZxLYrQPTjzNS6a3ODep0m8K+jHQKyrr1po4IKIi3bzRMgM3bUBDLPNHw
w67N9OTUC7ewML2aT6ZQmtuMflkFHYDs01Ux5E8oe70egHKi5dtY7PhvZ3uSgWpI0gp30RYi4lYa
MNO3RPEm5lHQWJnr95aEp9nUiPOU+XOz3YTKmfrY8gQ/7e3/9x6aqsSCRN7oad9HCJRYLFWCm7T4
vpffBcKTxDkgnjC4nFG49H21HcBZRJpxYerapSoGa6mA/Cq+J2igykBHApo6eTcTDFBAFcnsmB7I
REhRrKMlt0iGb8h5IdE61u7Cut9XE2Ioa18HxjZF1xDGR8AbQg93zlSutC5/F+NzxfmvVaxv13ja
bBKHJM16hWsskWAyNyZIej99M1f/eOc+I4O/Hii+j3CyS527QUuUgRFAuYikW5uo4M75Q0/6gt8H
OdmbVrJUd3INciHdEvigeuPG4MiHbMoBneK0TuRa27OVGb79b++HSs4Zdlj67tpp91mX42lOVF5N
dV33dsSZelU45aN+Vz21XnJF/XiDbDR7LtfnrGg/PbXPI5+cbXo90qwkCitX1i9mIXBV4Vxr+aen
RkNdokUISUw67Q8qWpJO/ZxWJHnDB8pe/SZ2DTM5c4T56To+j3KytU9aP4kbjVEKRpGFlzio3b+/
fScH53+8GZ+HWB7ip1OLSaJn08oMsfizCJffRWttLeFHOGcrOjHu/nMkTLv8E2kysnnyUPw0D8Zk
ypgubNTi1CL3/S1uz039jA5wp9wMq+CjuBu26r489r/6l2Fz/sU4UUR8+xHWSVkWZ4ZWm2q+XK65
blfglreNQ2XLkW6UI7HKbuZChzx7RvvxdfnXtVsnH3kxJ9aUDVx7mE8XqZRfCmzPcmUN+KWuXmNE
epk/IvdX1qjnK/1aNeJ1amylSTpTWDjx4/3vDVgiwqjW4hQ9ed59kvrg+Fj4lpo5vAXKpZA39hz3
ndruj8FK2v79DZP/4FZP11o6YYYBFp1UsFNjPDCWVq+EoHLB5e6iqlH2RqR6Ysrc3ytODJ8jNJID
KB+iBOpozY/zCjqzUxgcusy4r8iDDSb5QQGBRaOZJpC+EbTnsGPJNSxn1uedtcT0mDl7vGitmOOW
ET0fqlOqv1r9jClkUn/PifCO3GrbyNlBDEC8jU8xjC0ORs6QmKs4TzbB8DAY2ItEHFpWsAsrGmCN
uh9MpNKV6Om9fqc36V5vmc1ymR9IwEErkHOhu6ocbcaw9JqsP45GuU/qw6A/qYSN51K1mhFBLz1T
iVyKeKouYsFYG9BP6kG6UImYxgTRO+L01jYoUBsmZrRaUkGkRTet6g5sT487VKKNGluXZfFSNGS6
Gso18xOnCHiDk/Gad7tyEFYEBq10WjqqnO7q0afvQBBFK2zyvITKZe56/rJp3IwDZN4RF88S2zHV
VyMYOlF5mVSkObrEFid3Jr1YmJ+0Z+PuGCE5xop1Sb6PnQhkhJD2bin5qgVnklr5Np/bW7JsEgJA
cLt6YTms8jDYwNdxsHmE0r1BfkQXEJ5mCqCBJ4hMZrqa42kdIz7KahlQHmnkrWi3QNWQb+3Hzrwb
0vuiNtnkK+tZELeJOB7V8QqC3q6XMbllA/VL2BJ2pmguRHeNLZi5msPHsCFw3H8Tw1+5bhCktFzy
c9lGv0Jfss2ouPPboUWwijB/guXFFRnrwohfQkTdFeligj66hb8vy+y2kR75fxvpo/OBSY3P3fjW
q9NrVep7tiD7WAtftApBK6HEq4imIB/XVkhNyKftc5kSK5fIZKgMimgXIZnhhnw7jcJBIv0V0X7s
JtZwm+Tzc6GavxW9PaYCPNpmUM/VbH6cfz59gstC82mWj6Vh6vCqVkvq3nrVQEu4C+zESffZVnTb
43/gSPxx6fo04vKLPo0ozL2V5hMjkrqyLq+gsDHP6IelDbeEu4EiOrNW/jyzQSjXTJnaiKycXKMv
m7E0+TGsxScAfy5QiLVwkT9C8re7Q3uBhuHc2vm13PHPudSQQBdgsOPUcjKrByAqimgZsfHSO7S3
zrhvH68sp1vRs3AzVKOXv88O+lUc+33Qk60ciaFzmUVk2MdbaMQqHHr9kG211/OGfnn5U98m7k/X
t1QePz3DsuuhPE4M5R+JJ3OUd3/NYrkSvRSfMwrrVQJwAxPcs7DO3HCXmfa5avvPD/XTTzh5qG0a
Qy9erpaMwzsdWW62Bt22HR2EuTswJr/OvUbnnunJezvnNVkIMesj8Ui7ZLqX5nhnKKQU3vx9WTxp
xHx/jid7u0Bqci1CXM9zzLejG7ILCd16r7rFVj2U67NS53MP82Th12VQdqLEeIOzSHND2uT+Nlov
JBHK/efw6Odu40mbxKzBiNbSn08D/I4XI4GUXGmjbhsX1bwn2iAt1+e2mD/OclQVAL+zwcF3ffK+
wj1t1Jg5ZxxuI1ZLfbyN5DPP7acLM9nxq+zmNNR7J2Ng6Yxyy5rZxQamPZN1VRH1GeqPMsv739+Q
7yMh2mUgYJeLYO30iBH7WV9ZcsXRE9h7B+u7JSugF4+q0p45yS+/+et3voxEf5m7Jmp/ImI/f+eC
Vs+RWWDomivTYf3rprtYJLsJNK0Qen+/qu/rwtexTj5oggJAJBPg7IYCxtHmd1idsVn/fNv+dTEn
H3A4h1qTjgzAxop9pIdZSFF7qGZPf7+Q79UPLoSCuiiZMoip0430PBtzrUWcbpsM3Gj0MFNLJouR
fdstxho3wGzz9wF/OEAtI5JtZbDI0Qw/efUQ1w9V2KKKA1MnXsSH4MaycUavxsfmGGEEvBQc6yis
gycWdK85SF6yOofz+Pk3kNlErBMNStymXz8xpVLrgJJF5Uo+ZMxIa5xktvCWAsy0TIRrZOeUBq48
WJQousPhV+8/yuwm4T3YvYyVB5AJ+kxblcZjDIlOmvu12n9IcbYDLn/mjv2wenDHPv1a+euvJeKx
noVmqfJhsumbga0eGXgRrqJWq3aFKq9G7G6dLLhhw+Y6stbxtJ0yUKejef/3p/fDfP/1t5wspsXc
+Sii/sy/olNcKORilI+RY62tHcrNdfZ2ZrwfvwOKnNrSFv+uxxlVxFeKzgy8HOxHPoCDhDYqWxex
iz30UOE1SS6Jjzz3ijAX/jSdfBr55BOXMgpCcTfW7qSHkjOkC7ywx9yhm8P8K0FkaIkXdVDtZavj
uNHNh07WDlY+erJlbBOLvbcSwvcUiouiWiUDMUY+oA4SmyRrwMiHQnTAfmtMoZ2FCtvlxTWH3fsp
43Q3xEQQx7gPM8jr2VNqRpwp4YKZH+x/nQ5GqSqHLxL5GY5feVnULzZO+pei76MAzn2bYwJh1Xl4
FUa4StXqqJvNK3aprRntwzlFf5g/UOyy9fQmy66o3F3lkelF9ZuPd1aGBar3uwm3V2REH0kac7Tj
cMOJ25Pr6FkSpktZUK718CYsE0/scxLgjftmFu9EpXmIhfu+vE60eCcCLZUHtzCkG79ttjD+XoJi
utRwFmOxayV8K0l4PSalTd7ptdU9xaPkTGWEk051su5ylq5KgANpAi43kbyyV9fdkDttQxtowtWW
515VWGtTv5AxxnaIS+ELYDC1vJzsMlH5DS7eacejhb1WrWVbLaT1TEcsL9+MBoBt/6wnxlWQz6sy
l1bNVKy4o6u40u284OhaN7ZIH4uqRwg4GzIDxY2x74nIHThw36tSsZ6ZMYvmLqEHNkf5Q9crHrn1
Tql7Y3Wbk/Za16Zj+B+tdIVFxBaDS7RvJERdF1lp2aVEk7mSdgJ0plCbNpH44Vc1+WMxZpb3qpvs
RsldQhbdqeCx4BjUstyzWKMrDHlqTGg2jcAcs08pXBR4+4dgsSqP9hiPRLmM3tAqdkOaUKAPdkPk
6zxWtjamh5ZUCoMGZDKxy0jerfB+jsXL2sI6WR0CK3yXinmTteplkiarSZA36dztR4Jq43Tf9fCB
INCkNe5vPkwrCNdFJG4n4drg5Rmj255Wgqg3e3UoKaqXrklflBzMvdH5h7rYpArG9vSmlPD8iZP/
AYR0LRTzvSmGG8iQ0IL9lR6IaxI6b02SMyNT3peIufP6DryOBNl5wCiRtSXQUMHVpnKfpwUBHdl+
CGWXiGO3n3l0bKIGwOjl1miLfQx9StAae9Jesr5Z1zwvsbO2AE48KW6QfK9bsNZ1ytRKIBMI57U0
geRauArxfBDpkSRNekjKVxImV8Ok3Fa1upfIZSzrhA+6SPd+qWarwfezYzmvRV72aACeoOz96SkV
My9QtDfy0C78AFJ63dypwf0wP8ZwP0CDF35kR5Xs1AjERiz88r2i38lEUBL56xI5/DgrS+k565xa
JO+SoE2fJHiD/zmnpWK0Awrz/NDkxZ2cqy9DVTyOvC+R+hgXySEuLE/UCfFMsItmAiu97z9X0duY
y26ctau+f1ZifEUj0imN2hSd4XLZ1Yhd8lG1xW1Ql+tkiniBwKBDmdaJhZOCQyG+i2NzmdDfrYTi
OJS8DREg+CZ7izT9QwnBW5f7Iur4Ro4A67ZDV5HlQoCFzCaw08ttz4spt1emokMa7jDuSvh4RTeZ
uytV++WH5KjT6vazZc2LnTgp7qcsuov8617+refHaSCI50bPwitjiMmbE22zlb1KmVZEltKUDdal
v4cOM1Q6YXGKbeW6Iwy4EAQhuLVMAhSpqAyi6s4ccWM5QQLFRxOpTypBdooJCMXAhm0ZwbYGqptn
+wJZSB+AUy5fFv96KF52qb6f1Ww3xwTn4RJOxPIjbS3bSC5CXWQ2pxAaWVslfiFm2hNzEMXytDfb
2jWmw6zHjur7t3OfrkqquXZXVhcJjXozJmmKslPchG4LhTl8pGzkBgBTomorl7dKuq6iF0EwbU0g
NN48LJsPYliHApgDsPLkRpRurYw3XIFqZMGCzq8VXgLf+N02xXqKx52ghKsy/jUbOTmq2a6rX0wo
UkPOu5xDNx5aEqzDeSfinp1JzUtC5a7E8r4yuhcJS3Ck/aqxuzQKULIGEgEKtQT/3RTbaVa7SfSW
CfJuMl8HZdgBO9jPOhu8JCHVyeus6KXg+WgL7IR0BItujqjlT70MWJt0DMNPD1LZbxKgwWNo2Omg
PctEAVicgsr21uQ7boP7VLopGriY8UBOm56uGkl1TOR5cv8+6Ea2DoqQWCexRS4hZYHd6hMgbRMG
RKEDhWza0U5b40GIIvIV5viXP5ill8Be6NLc41J2SkJ9r5KIasia7DEWXgKYPAFR22d2N8vO7eTI
AlKOsGR2w2TL/NltfSpNxFUtVyOp53+0XbSWlI3g8cxc6UFHhXtODSt/L7rg5vg03MmWJhoJBTH0
cIn15AtxtUvpKaVz5qau4EVO/QDpIXyN1rU3ey0qr7NFn2VzeHq5sMxofZMovey7v25kB1guVaBw
qFmCPRcJcHhJpDENPGJyAZyeq9mfiLmX4oSBFJcDLgJBWuX6ySHKIi1YC02T8XbloT0wyW3zVXrr
u++IODT0bCDIL5t9vfr7Y/3xPi8ASUU2RHBWpyLysglmZVD85TrlXb2tKfeUW1W3lX2xTlCSzw8z
AZc8X/9ddlkX3b+Pv7SgTm/z5+FPHnPhC3rSqxZL+6o/NGvWsnWzlTfn6hQ/HB1ZH6lTQskVdXFR
cX0+b/dGVecWKxNZ0eElsfEXYUDSDKkWUjdQvc/ZjJ35XpYf/u3ClrIIhFU0WKe1BF0Ne6vpitqt
GjaWz7p5/fcb9+MVffr7y2Hk0+eosEFVJKAMrm5Od+BKRLNiCZa8XAbzUOynrj1X7V3ewO9XREAo
dStKFqd+PkWoZvAIJL01nr+us0PiFY541ZCwm+SOuhI3rAfoMry/X+dPJ0oAq/8a9uQNIZeBGBsz
IYbhqfMgc9mRF63na8NZsn2x9GJlPzPiT5/+5xFPPkWFc4gmFoxYomLVdwhD3OSl3fxp2N0Ut2eP
b2fu68mT5BG0+dgyHPp4L9QS5GqWHQjxua7giW/jn1PMpzt5MqWFDZ2ePGCg1H83/KW9hYEw1+xS
JPaovROCG0HyonRrWR/G/CQ0KPXeZ0Elk/xWyEqbHUsJW8449mLoaLKXZpPta7dT95oHCxsMiob0
qOkPeffQ979rjUMjuRpyu4rrTdI+WMaL3wr7EJWMWe4k43JQe69sr9PyupuOE3HyXRV488xeOS3w
k0Qz9YsaOH4vOg1YfNVITCcj7zaekNkA8yDoN+lLL0h8t0kec3bp5hvnhYjjXZzXb4rYPNRL29Wv
1MRW9beoIL49vxVbkZgDEyR5rB76sYYXl2/Z4D+QlJy3FZmFbsA6LAhrwXiL86OpE7vTst0rHFnL
7scgccXxysouMrK+pCzeyMrOHGjwJF4FE27A0cAet3SlkKjHVnASVc2dECbN6D8nSUxYchk4oZC/
lc1bpPgvJcgGqXo2R3nlV49Rt83Gx2RY67PFuTrC9KY86MZDbO4n6aamdz9/5IDOs+nFLEAZVTK2
H590AwydanXIi050o2gbWXPhSokZwDaSmSPSgUDKPKhtyBuiO1UHs78ztNphM0dmqm0aA+kOiddp
ArF+mYdqwDV7b5pNZzSWo08eH6VccEXL95p+Pyv+jVJstDR7wz3qjpyZqureB84U1pyJugdDQ22Q
9bOCyDJgB02aQbvw7OQ9RgiKFNVBMF+JcEFIGHDC6IDdH8R6iybHqaPZVfzSGTPaj+2mURQ7Qs86
hgkxrgVNw86x/M6bOPR1wVNQjBfE9V6VHHflmLavnN7ksb6VeZBlfYjB4IgbxZoSkDINLJ6yPJjC
ODlG++aXu8l/kxaC3d/nD/mHagx1E0UEyoyFkqiFr1PzGI2VVFV57ZJ0lRe2smpuBtNJNhilVq0N
gU0j8sxbbDaZq5N0KXj/kTr+3M84KcUJYV0accAmN97Sg78OPIHUYHXV3Ubuud3aT7sXEfwqcmYc
uPBIT5QmWPdLKR17xDnZxRwQ1lNUuy6YvaGrncAS19qg3pWQA/oe93murX2RcJACNCb5REGeHEah
Whlpf6bK/sMajD0OnZzIdhXa+cmEJwCtF+in0coy232VjZsx2/z9Wf8g8zK+DLEs05+WYaMW5joX
6mVRzLfMia4hzwg83s1LuKZ2fYzXZhCfJf//IKpht0jygYqwBzbYqbKnEfouU1HJkU0kOoLx0kAG
Ms19aN5PFqkP2e+6e2zC8gDj1VND2r9R4aAkcJYzoa6eQzdIP79qFoURIqtV/XR7pYlDm4UZP2ex
OMHn98Z9vim2nGnPv2o/nUNIP8SDyrZKEf94wT/d8WQcO4Kml0ntmFxkm2CHKnwdXC2Y3+hsi/uH
PQ/+RgMmBTtjSz81lsdqY41j3dWuVd3NQFa7YG2AlPz7S/TThEHXyZTxo2maisvg60sUZsU4jz4L
c+NR2gvo3AEHvRM27SHZFEf/0K3QLlXv2ZZUnhcRc+BZkvxPtXLuKLhw3UQ2yD99/Qn+wJGzi3iC
g8Pzq82VsaLN7U6rWfPRaC33Vju3z/ph7/9lzJMJKvTDvBl9vp38MHHFxXUYKLsl3FxGTbNKvZ5M
qOw59qytsGn2DTlNZ5vdP2z1vvyE5d9/epmMqSlFeVrCm7nzVL7gLOz0iD6ma6w1B27ofJPJr39/
3Gfv9cmOtibCVxciBpUrPuA52KSCfwxq3FnZL8nvNzDwUOt7GsRExY+9sqSE3j+c+RE/fEaIKP+g
OSCJ0OD6euWzHJlVI7BIDQW2htta/90kurvw6zTNIQyvFn63+m0V3UzV7d+H/vGbMvmWzEUJbpya
xAJNaiLWC0a2mI2IZ9pElXUPpO0cjvyH6Z9LBMasojbXcLh8vUSOZWag+iJHMFBXEL84r+Qon53U
Hr0AoblN4GB85lv+aZP9edBTF7qJjYWq88Dif4R9SLgGTcI/cKvxP9D8fLtC0l8Q+zOgpJica0+u
sIjnpJ8SCtsyzDTJf+sl+dxH+u2c+WcIHhO0bm7m6XuCZEskKI4Of0hRy3qvUGh1lPPUXFpLFh5h
ATVeDe1/9m1N+TAJ5izg6eXTsDPk6DJWC6+R9FXWiI9/f4u+TR7L78LvQP/cxKZwitkxylTXdIHt
fQ7FMquUbT2pVDJhL4qSq5ZgkoPwMMGK/fuwJ6Z/DlEn456c1jLJr+asLKkESteifwjnd1gJdpOo
bgbtm8q8sygLM+mVvsZ91rHLad5DXXg12uhiIBmqHBHMCcJmts7uRb6VzE5+2sknXZZ+rgY58gV1
bC4y5SmrrUMUCxsx7Z0aUqJBzO1QqFtf3Z65Kd/W/5ORT3ZBmSUogqZyU0idtcXxPsqbK22mIDBe
FWPqNThNu6y66lKgOYbz/zj4yUcw4XQR+pQ3IbZIgE5JHs2F4zxTnFaJTK+qQyY9yMZzkKaeoJ0L
m/m+dn+99FOLbVXmil8sN92IQcyQBhaHkCw7u17cYAqhkYGCWbl3NXWkQ6YunrS9IUKCS9B1Br/6
tncJCncypdrzSq8A6ZxRZ/ybN5ZdIi8iZZTTwm0yhFMTpnzBpWbedGG6Ale9WoIsjFImb1F3/Qiq
9Tys/Fpy/PJWAvtbsF8k7cUtBQLKpnwlczIzyvaqQCz598f34/wCJkhf2Gnqt8qcKHWtFmnotInY
WY0TmGLzLp1vBX+8kdtNWpy5G//mef1rvJNNBwHac8ETq9xMGDy5IQIYo3dajW5NeDKFYFIHLU/F
SKypTo+EYsnbjVLTDoPbwX+0jI+qjNFQYDgkLnlIvegcBOfPzPWlzoYfS1YwlVoWgnHjNNYLfFkh
zDPntl77GJTY1elBURBxY2n0VAEAT16obA5kpEIksCak3fnM/pl53yQpWluMe3jwzWIV8PyQ/thq
TI+o+WhGgpmxU079So8ESia0eGffGYb4Qiy2YWuulG50UkJ3rXZyK7/a1/DGYz+1yaR0wlYFInw7
tTckTXOvctvyNTfsCUwVjKu/vxLf19DlDuAqRHtjLelKJ5vRLKjlADrS4lvo3em1AYShb1N7dqJn
eXOWgvHDtPlltJM3QotMPQwTRhufJjikwS5+RJxMrbs55wRY1oZvT5YldDkjIV89jY1Pq6HrjAk5
kf5nb2A8Di8V4IR516waoE79uspt6jjPZ27ntw3Xn9v5f4dVlhvwaZOrZsOopgUKovYpuBE9JNLZ
NUJolKTqe/0qHvKdsE3+++WZagABHwpHVIqpJyvC2IIkjcpFE7aGTPMnR0Rdned7/nRpQDbpnvzx
V5x2LxSAqrWUow2MjXfstWP2mJ/NHFrOAKdPDcjOEinGgZuG0NfbV9d6q7YmY+SHABPdVeoW4HGb
d4VomfYl3J2tP//0Qn4e8OSFnKJItYJF8Bhv2UmtaBFuqy0FUfdcV+R7bZ03Q0HbrxKgqDLlLLf3
05sh+HrX1oYE9W2HhXGpXsQODos/ABg2MttyfW69/Gk1Ykgk46plEU912kXIwrYf2lKmtb8TKRUo
buxaN5Fn7SuQsJqn7JAZb9RNchtcCmfmfgmN4Pdnic2VUGH2jaAm/6wOny4YVqcRyFVERUi7byr5
OdM5FaQdKSXagyhVmDxiCo6pjpyhLCmXkIstsI01QxFlEE4t4sNNJEviWFBSuRJVfyuHwjFVot2o
jbez9K7pxXUzxq42GxuthAKPWDvw99nQOmwVSIst6JVbi5bkZoh/dYPxGmUCRtXGzSmxz/4m1+9i
y7JrkcC8UMOC8xu90X2IXVYn+yUuhOsFMphW6u2QNc4UXbDdXMlqeyOGv816uKN9u23VI52abRo3
r6H10knph44CoMpuzCZ7kcTKLqrwpimCbQGfPZ7q7aRlRDp0XMCDNEi2iq3OlNQngpvuIrLrUMva
qiahKFgS2TEVABFJ2/pqmtUPLW5IHyBkQSO5UI8P4yhudWO60oOIgBHR7X3hKIuNFxYUrTGk192+
UCFb83rzoOwaiZNFnX18y0z42fFjHb1ZCJl6qqJ4S2w13QNedC30XUUQ2Vl/yJDGUx+ejZdcfqBl
YJPJvjbLaSUJ0kFgxhmDba5Y28Sn3tm3XkHRPJLudPVuGixPSzQnrgiPtApvlBPPSivPwuQqsU1N
0vdqgTz1vS0Xuj0Pna1Sgmi7X35XwptX+VvWUR3Im0kLslkFdxrnWyOkfD0IbJdUpC3UzuVmjRpg
Rxa6CkJ+ZgdRbUx0dwnKLnLqnSQf7hZAp/Wi5c+iDuuI0ng1LgnD4O6phrA5kXThcrK0Jw3hqdkc
wrTd9sp4NHEwKVa5rRDAFsl46EnsEWjaCD2t2vQadM044U/aEC87TR2HMuHOF4iyMMmoFhRbIkFb
9m8LooGCBAltTJbIQFr2cCGlhyCeSQmq8FZdmVVnD2q1QekZ2pSy12GY4eP/LZO4bBDKJ3joYxQJ
qIB0ExvjMZV+VZG0yav5Ki4RjxSWYwk0RtS9rjRHyXjWCK4a64eqsTaWMq406WquFkUoPOKyXUVt
bBOTQJrQtE1L/y7jBRcrY6fO12Tx3Y3ksUitN+DEHgzxZqiFtdHE12aeXVIesbM5uSpnkiTuuWSk
J3yp871QRxtd+N1E16JGM6eJJlxo9IssyjvBqk8fE/ljNF4CzSJf5JB1C0zf32OidMpeuJq1YZ/E
myH9qMsr4ubcka8Iv3AVhXCbzPgubobLcVaQxuykynAzqtxT4SEfM+BdWlF2H7QgQnm1QS94TY0W
R9Qe53orVGm3yuZxrw1SaKMOd9qwX1u9uCdc4MbPr1KVxAIFaZU1X4j+PpCF33EcOxKdEit1NUFf
6yjO8JJd97TjwvFBCjqaHvO+YUdWaEdJuRVyy9Y6f1tqxk2XpHuzki7HorvKjchuzIc6li6S5iqo
3pv4d5Y8SgpqLKLPq6nZKOIF+et2719EcXQYu/t6vqaLvclMdTfrFbHDuMXKD0SbKzmrd7LwPIJk
qpWO08xlGN2YvF+l9WgF11M6XEehsiKzxFbUB0l7G+antrwkXyauryXlsicosPAvOuwkA3gz5R6P
YIQQLMnuxJLUIuM4Kw95GC6p3EQcd6+07biLkT1iIbPmD6BabtLfoAALbR+73gh8dAlAUYaREBvx
o1RMezKRY+nEwxskziFzkzP0p3xvISRTMBbUKxQbTTmsEIG/cUURYZUAVI2k4Emt60Mw3+nKM+BL
ItPDVREFKytugalejqLJRAQfYEr3knYf0D5Nw4OaKasSB2E+yu+51ntazEpKygLeFhdew1rJOrC2
D0JMQzVonnzBqLxEetOaxwrg7WxpB1Ob1ubMt1PTYpxcKUrXHJdrR+90tqW5BUqcCGm/QmJoVBeV
MbkR6BWfeOFwcHs+0QKlam6mmzBuj7X4KPuc5yZEW9HtILzq6vxeG8xPWFBr3V1muJo5Q6gOYnUd
Gy+6+ib24ypvIjRhsOf8fRzPJFjs1PRj5LBQiB5tLTuBi9uMq4o27dyQmSH8TtTrXlyrtAk1jS4O
yiUpVfnPUaOiWrOIko9K+no5vFKdLKcOFQ8ZF+lRm/cDeR3jSLjEZN5I6nJgtjaD1e1b87YHIqv1
uzbG6SltElDApukIJouRdJMMvxL5zigSJw5fDXWrT9lDlzU7LcDwGcWbuHiImM8HS7cTgy6MNR7H
9mKelZURwEgiflYXjVU0WixB4l7tQ28aQztKqBmkBt1kQV+10qUx5ZsRVRkzF83bVSKBjbHIscj9
O8kancp6isFWQPEl8Ntug3rTKcbOV6+U/jVtEl79yEnnaCVNgm0yz6QobK02XHXCQyB8yASMCemb
3r7VrOM2bX/i2uZhPZqcSuVwIxERqvtHteo3YgUqedzIVeZ04lWfvPeNQhbWXdn/0n2CV+Z9rL7A
fAr9x9S/C0dSLea3SZtdOfjQskeheAx8mqhYbMOEYmSe32rJvKsLXk/xQdYfzUCxlQ5pJBm9Fbrw
dmnNsQgYNxCz6SqX90AJn0eiOqJ0npjimoIlu7lSDcvW0dNZ5I4EcrKN6nKXRv7tAkQu+nfaeZeC
6QMnLv6HvfNobmPZ8vxX6Xj7elHeREzPAgVvSAAESVGbCkqkyntfn75/Bd1+TUIYovtOzG4WFyFc
SswymSdPnvM31WyoJGOiGnq0YMP9rogJ2pxJ811y6ZIJ+RL1NYOXq65d9yHum8dUc6mGOBqBbN+V
ogiBAQ+kNqK4B2i4QHarfM1T6TA4zjNPEbCd26N6Xkr9VHBARwryXAaqXOAx0eTLSBbXYnRn1smp
7GXwyFunQ5JfLTqcXvPlQJkfZGyZR99y5Y1nH1RoiwxpZ7f1Y+V6y3qQvmvGqzowF9q1pUeEi0qi
Bf1eFht0TeaJBAMRO7QQGehAHXVIAEHmAbA+PZ6ojvzumj993GNi3kELWg9F6TQ9OgZHsMycW/1R
6eL7vi3va+MXombLQE+XFpBXWLytGM2UYtuUD0hTrYto1nUyxhLzOl5aaYySeTIxpZKL35ZZuWhT
Z+FhFyiXyIArMSoM/rGuvUkQaiujX5SK++B05bfIaI7x6NEiH0WjL5h9xKSabrXny5gwLX0NYSNH
flZleaKpy1oTJ0Ll/ZKinedUc7PTXgyUq4G5AkFOHKDGy1q38OwTp05/l+WvvUA2YU0L/ufgkXxJ
27bde1az9Jq95Oe26Iffu5A9IdlVXjj3QnEeCUBXMTHUNqidgmB3XgYRkQyj36QhJL1YW1VAQ13A
x27rrQeoy2j1HQTEzbt0r4Ga7vQYYjo0nfhF8/O5Q80TJNhM8mKwUKtC62ylIpS48kQP80kgLWQH
YZlaPHhijNDS94BdzCi/gy2f1eFJKmmX9+EdeWv4UzbbfSr3qzZWQa3XM02FAtHhuCwUk6gke89P
QurtHOg3qpQ/NqwPNJAW1uDP6rKZCdjaaRF1ce8Fd7vY3TiiNVGQbScgLZJ8HYXPQydsanTAxfyU
DuXcgEquB8BGqnqV56u0SjyIA/ejIO8Ee990UpkVr12YgtSatiKq4sH9qMStxEAhhYekhiOEe5Ra
2mnzDIMJFKlq+9nIl47BvsDNEsI3OfInDUG7MaXJqGTVCBAitXAXaEwYo1TYwDzc7eJJjLyNLKez
LBYfxaLdGNI665Z6fUr1HWJTS5NQY2IOIEWrAcqIgQ7VeMIRpqbRHS0XxzE0y4sWJQFEyoRQ3PfY
jIFhrhABloONrwq2Z6Xz1qwnlrdTwmBhDHRzKaXq0SEFupE7c5TIbL/axOm+cr+J9aOPOpZWB1A8
uknfIPLn7MP+KdcxroJS0MpECp2CkbtOxV2jUPBAW1sJtlZezqq+Aw/9PRU2TX3IvUPPVbXRPYwK
CKjfLUGlAtnQUeD/ejWgmbcATX1cv5QhngNrJ4kCeGuaAXmcsDX8ftIWRw1bOVUV7sM4eW+tU+mr
G6fYNAkh02nnolUsiqRdSjluaSSFvvdDTE/jISqmd+GERz2R7CYUV1n/GARLN0YOQA1nQ0e1rl1q
JTydFkw2FXa8CYsnQVlY+p0aGnPZ/KU3T8zyqn4D5zAztABxr0MVUc3scTtVzCXkzEecM48K9uC+
utQRTcnSau8LPbJvobEWEQbwzADp0zsr3mQjEhvcUVHkMxelCMnXwau4m5An4RjRwBGlXZeFOk96
x9aB4Gb6VgZu3HXpSqrRccPdU67vuuwQR0I+iWMRo5UaYiOH5DTZixBSPLN7HlrJjj1UoIF3db1h
+3WyVuLn0Cdp7hCOJONzo2c3OZbk7lFqzGpfuqtxqRECVqX/7o9QI0FKmukoYJ+VsB7E1M5hhwhp
P7VADsUWBM50GC9uplHhdHxWTVfowaTMVJcDK/VUt80MOwljFTNFkfVRac+FxDkzl9K14sNI6VEB
hjDg17TWyFh4wJWXPkVdsWnZdDsvulEK/7MxTC+B4qAF7JkE5I+GZWmo4lA6tFGaEjKB2OxMBVYA
aFjz6AbjdPYWRutzbnuLtP6Uk/3Xt3Tpr9VnPl7DZf+yMsRoEEIOOxAreALqNNG70TVvkur9JKuz
PSRZloO/MNlDAxS1SKemLnQxNTcnATX1UNKmMcXzMITc0ka3Wk1XimOfru+iGqcaeHgoAteHroXd
xtlUwHjTBe0mWJpteL9qdVfW7qyjgf51GfVq5+DD2zEuynJxZNVSTZt+qvbKSuwMu4hea8SpfPA1
VUfpvIJyFSq2aMDKEcKdVq5a5SXsTn2mTiqpWeeSZCdRvKAVBq0K1lgZ3gA8/QlHGmeQpo2K4LJF
a/SiF9a68A9Vlwqz9qBN8a7kGu1s1S44ggBEXuOWOA0fbmrtXGv/GRSWVFMDGYwo+OcyYuEhmCtX
IjU9kMEU1BDSmSBjPUlm/RKhna/fw/V7/DDaRQfWD7GT5VA+6uk0lJfwtx9tndVsMipdEKPkCeas
U3b1G+NeqQOLH+/yor1KhRi9C5FxR6wIUEoICNNRF0GyzaW47Ze36vbXmvsfx7soodOWgEdr8FQb
AYRmotiQkW5FnFtjXMwXuceku5G5p2jrAa327GGT/hyfozxZFwvOFIu/8RBBKtCbV+mC0Nz5PFWC
ghJZYjIgXNVZ9UaGYnOseQFruq0fhJVy+nq88Z1c1O5FU5d0ZSSNo5t38c4GmTqX2rHe0nQ/JlhR
glYpR0KydCwzX74e7NrD/DjYxQsLauC6rsRgmVbPO9mZSYX++PUQ11pjIm1B9Gi5GdG8RNrVrhM6
dUwzt5yNfsOTsUFgrro1iWM9+W+U668t7Y/jXQS9ukfosMsYb8SFQW+dGkftMDrCW1PhRntsfPWX
78rCz4o+sDR2I8b196E2z1UoSuEXY8uoWvlrarWoohW3p+B4yV+NM77GD+OkeTdEccA4pATFWYvM
fcd7dtK84r960xL+yqRQZEmT2btJwZG//DxaoxaiE3iwJpK4tzVk72/CB2+NcDHtiiCtZLkEPUjh
etlo4HEQgf562t0a4mLV6rma99gwFeDDkpkqPoSgff7GCLIsqbqoslmcjUc+vBRB9FQ50QMwcfV3
wbjLAfB8PcCfGNWxCyqf0cmwcf6Acso5gsWOzj2Iawr8CNbvKjrKEJ1lOms3W71XnxjiqfQldYRe
zkqeH+5H6Ws/NseXUmFzoGOM4qnL5oezrWb9tLJpbCjp3Hr7+havNLc+tdbGa/owZm0QySPaW1PR
r7aGPsyUTKF1EN5IhG4NM/78wzBmleM+JtE0LLrnQF8IbT936nD69b1ca5VjBwfEGWlthUbh50GG
2DG0oQEkqMDkHR5KXZ459EIkaABfD/SnHOPYA4W4qwBbRlnyEkhWomwQ6SlAyH7tLJRltxx9DJxJ
tL7F87mWuAAiFsHX4nM3Nl4/3xMgTCvxDMDEzbyZcnQDauC8jTym5C6ZjcaIwW321JVg92nMi2QJ
65Qhd8cxW1tdWynzvtvQWI6n1iIiO6MG8vXjHIPNRXBlPN4Y5xdRFS/3dzGz3EoS6WL52U8rok3n
1HbGUVDziwnLcgIN++sBrx1YPo6oXKAbWgOEjheUBNiu+DFExTKp80dS7qWEBxkiP8+JWq/8WpyH
gQcv+pjQ/Yo0IE4DyJkK2+dSyBdt+ZCLp8a/kY9fOzMAaoJGioYMimVn9uWHtRJFSGA7HtM4sppZ
58tzC4BgVtOA6Bt13ePgVmSR3bs4epXGnGPlRPfcuSGEi9j67sLtSSmp+2VpJxbeQkiSBpq01FPh
hnjUlTRJIZ+A2wutD1zsxdbryqCwZBc0cjTQSMzvFTrXATinHnJS08Y3QvG1tf1xtIs4JaqCKcgl
o6W+t8izY6dhlOoqtqI835gb42+6nI0fR7pYcY4XWXSFGck0ipUHxEdtKS7q/mTIg53YtVNkdKk0
SY/OEJyUCMM3SVoEyZsYZIuvL+Va0Px4JRfrUEqDsPeU8Z4H/KGSnz3IAf/WUrg6iEzEBMMviej/
fg4wGU58Dqb2YygbLXdjlOqEmTFr7OhVsQu7Xep3N/EcVx/xhzEvzuORXGtlHTFmu0ZjdpZMwzXF
welof6rY2SFZ5Mu/8SQ/DDhGvA9LqsFp3Oo8BkyE+yAAAZc8O/9jiDp7AiCRfz3Ii/UgIrDZos/F
emAD1XdmvgvMm2CUa3PzwxgXq2AQat8QY8aQ4CC6nTkNBdQ/gxcoJ1M/F+1ezSlkPnWpNjPEZv5/
9xAvFkandIOGJE8xdaJfjYivX4VcjqbfWOi35uPFpFcsobRilVHiRJ2icMB/3ko1bhy7roYTaF7I
wwHORgXp84QwtaTIC2RUcA1EugGkTguXNFH9WW7dxBpfG0sTRx260RkMgd3PYzlKIiR+TBJpPRRz
dT2WHvKds6JCOee0YgfLatEubx2arz3Gj4NeJPhRprKrIpM4raJmMlBS1aHkB/2tsHyt/AjPicRE
YvqP3JDPNwcrI1UbazxI2LEwM9fgWEaiYmfL5axcxXMhWNzKia7eGlkyQEEVcO2lgmgldaXUYjkx
LftiHvvvroifnLf/erKfd9nLbYCdTTQwZYHbdIngQ/eliDocKabi93JmLtARnqHCPFc7FCBjG1YX
guKkfFo41THkulUeuzZnPo5+MT+xu0dGBhDQdFcOuyA9+MbK645f3yK51ZVwooPgkzg9SWzkFwmz
pMVgn/AmmYb1q4UukJmE88HRga+5b14l2aGL6VPZrxoNHJDs2zSvFtgJ2V4eLIFLzYcIFIPvjcgI
8ESgfkW5tHFz2ruVt2hNzXZNbVfr0tqJ13lYr3NcQCn5bxCBWklJsg39OJh4UDwT68GD1DVB/rCa
OIZui5DO6fDAUwz2SbhqwgN0H6s76cje0PfVVn4OS1Yehu9aB4bIezNMhMZyIYi2tbRNjIfagyuc
A4LJ4YsfR7/cvCrWLnzOAXWWBrSMFzm7UfnY7DeN9WSpT/CxYRlNELXe1jVoPAcGcYHSQ9dO5Mac
mYWwlAewUwrQAjdfiXkMdcGh0/SjjXp0riAea4ldVPqpbaO5nOTzQDI3+vBmpa/SgPRSbA27vm6X
Bc0FtXZXkt+eEimYdjGG3LoxLSzwMaM4n5jeOoyfQa1/Tud/verLEj0SRu7gAOfmbNnOdBvdG7RF
TTuf5U/dSllCMl5CRzhgMzf9SVv+gOSoPaxz2INIrU/1Y3UXz91pLM1uzMFxIv9xXXAINRGRAVhJ
F3GqroQS8QiAfc7O2+drd+3jAar9+l2Pvel+eX00bWSR0S6BDPQ5WrHKVSseVLBy0sRZqDNnFaOa
bXczcerN8lFsevr1/SnjEvrj/gxsTAj/cKEui+vw1CMzGw++UgAyJ32rMLfPqsouHHpW5T6XOjtB
DK5P17RLMvqPEv2jTngUEA/vaFSl5qPuvZvgLzWvt3GJm4jmI4phM+B9YCNxdE6/pcWmYOLmefdd
zpamukiM5SDdWTkqQ4atBe9B+VMCnucKqnPj/q6eTyF6/ef9XTpv5K6ZJElPoPJWIlIwZMaH8DFd
4Mo9kez6jd7b6mad5Np5kdenENDIuLDY+vwWMxFpKQjiY32xmYLJmVXPMjpw3SL64brLfo+Q+KSy
vZkCssx/EosbNcfznvbHO/0w/sWcNf3cUEqXdxqsRgPbfGFgVjVRqQyN+tlAuPpsMpb4R3qxeSft
zXIyCgLBap8j9iDeCOPXd6oPl3MRxY3BSSJ4EWN5d1zaCAYD9Tml0kZeSSl54Fk1YDR+DnZmtpDL
uyCd3zzDj8/8i2dyeWhV3QKIT80zAaGsRIAVaqpxXXrqw/BnJiQ3ksRzd+ir4S5PEKYRW8o4HKnw
uVRm0sXGoXvSSLY+RWz1x+9SsLysn7WpOAnnJXDIhwC9jOMtLeprS3wk9JsyNSfzD896KSxrU2h4
/gK6rp1w7GRt7bf9zJN2nog1faVN5db89XVgubrwsJHDLI4RCZ0XocwfagPLBdQTtMbbgmxcuuo6
6MuVEgXzogQgXT6IWrpO6nCmAOoQjGQaR8C5dCB50Mu+vppr6QodGlmnlacjX3Fx9qGIrGZFCY46
zgBkCy4YaDAOMs5KsTH/eqg/ZQxINEnICDmaZCIgfLH6iy4yzBhxx2n2TfrmL1Nt6kzTR4tZnm/p
lc7UjSlOnOPNvePqPX4Y93LVY8KQ058ap1w7619Vjq25be5De2w5iCPT4tWf35pbVytVH+/2YnFb
UhG2TaCP/SFsohEErYLYVgEBp/kxCg+yj8Sc701b7V0J7xQA2m6zccy7OLxXlHSmWi9BX8GuvZWf
XssckexAJAPDQgVnqc8h2OzcthQTkzkfBrYuxBMzW/6d94w/gEp9f+zGXcwpzfA1zxl3Fu1h1DSo
7se8uyGwdrNwZawhWy1vd16unmdYyP8adbzxD5UCqMq4PGmM2q/VdbgcNjo6vOCUCObV4u8oU4yz
+cN4Fw/SEUrRag3GM+5HdXl4Qjt/MdLW5G2xu0VbG3/ZZdTkiGYa+Ezy7i7PNL1gNFJsMJmAQAYl
ZbSTPtwqUVzBWnBD/zXGmIJ9eIC+7CSW4rJMgpWzIBAvu7U8B6M9vanDcKXNqGBLh6a3IiIHd2kO
l7SpgU70OfXQ19k83EkLbT3uc7iS3dhvrk138sXRr4LOgnhZLojaQuqRymeLraNdFnqLBBjz1/P9
ygaqSqNdKMVUsqnLu2nQJ4eKg3ahOsLDOJ9o2qMBmlWXWrvUD18Pdq2xpUokwFgxq6Pt38Xi8pK8
6NOx/pFEw15QB9vrHFgN1RGq+aSu7npAXCHsm4b6ktP7N+71SgJHXZNyGY9Uoml7EcIls0aP2Aci
LaPKhAgqSOhghtCoHcvGVK88Ozb+BmX405AX0dvIUrNX3KZA0J5gFUHH8rlpwZ93CJmKo/Q5ZqTn
h/z/wGnyPntPHqri/b3avWb/axzgZ5r1he961f/+/LX8/d19T6ev1eunL7Ok8qv+UL8X/fGdecg/
5Rf99Tf/uz/8t/fzbwFe9P7v//iZ1kk1/jbXTz/7R4qs6v+z4+TidXj9N+7Hzz6ZTo7/6LfrpKL+
U2Md0TwgZVBp17Hefhvk8hMUNjDChejKatB0/g0lxcr7938o0j8BMFijnAT7AUxYXuFfrpP8SOYc
ICPtoEDVY5X+jwxyx9/0MU6OZnFnWU3KP9c4t0lZ6YaTuXC7jVqdu6LuzehbNdNO0JEOAkQ4rdJY
nzUOenVVKLu21CMfHuW6chJgN0NvQ+4aGfusCEa4qQI1TgvEdaRX6Cx6PyTA3XU9V2HnEFXsLvSW
gmQuEy29163Yn7pJAd6zVOy4UmYoHtut2m+C3scxKZi2pZLPpe457tC9rLMHV23jSZYJy8yz8ESS
0ZLLSiDkYQ9OVOwswLpFsEtk9VfRAfpW6ipZDYb2gquuOrUiCdRrQNQJTQFLYEPO9/mQvSZeYU6r
ssS5BnLVrDM5mAZS/G7Jwbcuyudu74PzM05R3s/kBgqkZgi2ULr0yMXSRhgVgnJlIqmsJPLcbLTw
SWvMtgdkLzZUfNrHUnirWk5pmSQcfHmqKR3qRU3m7UL0xDsOs0EHSs8UV4IYr2MdaD5o0MCQ7uVc
WaLLiVheMGowr1xZXnQofetDvjYb9LJdQ8DQso31QxbiBImbrPitzXY5DbCVpQbuc9dG0q7wzQzY
qiovE+OUq2+iG850RI8LcQmEaiU4oFInDrDguJSpJbXZxoqo3ri+aixK6LVlFcL8yot57ZW0l3Up
O/QxWP+8ibL0VsbLnP9jOiLxZI1ecIiuXmbXMLfiwMoTTHx2v3MEypAr9NBG1Nrmr231/0etfyCV
9VXUekz86v3t3zZ+goFh/DFynf/h78gl/dOgkqNQyWfTpCE/vovfkUsw/6krvBzMJo2xKi2PMKu/
QpeOtzdtBoPy0lhJPke1v0KXav2TFi8dCKIhwXDkNv9n3N7/Tt0I+b/j+F/fP7qUnksf/5XhjUJ6
BFQa1AidGcjW6hfdPLFRfF3PPJyW6/SX5ilNBfntoCrhTKbipVXGVn7InMHdnT86epbLrNDiu0Su
Whagh5BwlmoQzvwfijPUiw8P9Mrl0f35NJXH66OtPaKV2fhBuCjjVP+QHYahbkaJg62DlzXVSm8a
Nl4YhGTAyr7PdHXiKKWzOH89f6QUdqI8Eb7lrYRZiV8I+0ICxIsdtjbN8iSeyEUCERCIEESpLJt2
8oCcihgO32MrPGSRtoiFptjy3uJT0SeZTXs3WVWNce9q3c/xFLNK9VJbB7gdr5Cja6dKFYvITgqh
P8+1dgFAz/9ROgGIzaRM52qk/oBpVN2bBjggyK2yi/RJLNMXrtTEW7kqHY9yqOIn2RL2OrbBSHGj
ZoSRYI9vQa3DXCuysF9lcbhJh1ZYmSGyuxpqEve5r8BFaKTvYaD7P4KMulFCqWljtFy35WpPkur6
DzH24wJ8jI2vJ9Y0wrTyKbY6fyJ7rTHNKlGaKznsqhTU97ZsrfjU9r5mazXKC3/dW6Ej8q61OMEE
Uf0dsxjc+vRvSAi4a7Uu+kUGM+dgNYhwdo01t3Jf+CGosHryon5XdemXqFb1oymxMQxttfIMxZ9n
prR3DYvcO0SPgqw8PsXE1FM/sxpq7F4fqlAnBdzl9NRfDXpBNbl1j2metLwE9+ihH7KUPIhUOvXz
yGyGQ67SAkgkN9rKaYYnbZuYi9KqZs1oyFB76KlWsdDt2ZOTqZin99gLKraVQdsG6h2tIzwjJuev
oe7G95CRrHsZZuejHuTOvV4Iv7/VotBvofOsjR4Rjz5DsbVPrRbf8lpYjEJRksab9TNvE8psnLg/
6+YwPAYlDDBEWgGJthsrNIe7cHBxCxg/kgGn81bwd10J7whmiKqssyrNlujIdDsdxTzck1tsE4ZK
BokesntqENEMyTipXVseUrXv9mGAXYoW5EBOOnOnOlF535ct0qy+oK0EN3uvJHPALiZKWtsIYx/G
t+O/SVm8cirR/AYdLZ4VkMfL3jIegE4+hIEa3mdrv4cZ1ot5ibsmjD6hRZJdQP0f8ByscCTyDf7g
hzYFrZRiWh3zymRN2FSOcqrNAC1ZvALkOaYDh0QN+p89fxCCdngRIFKrDUoy7I3isVAJJb4KpbXM
epgZfpdic2SI5bwLfeOQNTMdStXBVyvjoMcBhyot2bm5UO2xhQh3ap96SAfoER7y8lHrhnJzfneR
G7zp/uMgxs5WHF8mKsJvSDglK6su78wsMzZKou+gLonbevzAr0aY1IajThUpFjaO1w8LhKZ6lBmM
DAoMcPygwQSjKfKT2AWbwHRHzytRfOyqrp+YQhC8pmm+d6PY+3EjGP4ZC0ek9ohchTRskMB+joUO
Mmx6b7SFXSHgt+2DNt26nkzkUQwMNO9Dww/uHdCJj25zRLhbeMrN7DlDnXghHeoBP6ecbPneVS1q
z3EiL4Ig8ya9MEQ/ewNPgyrVHjnoYGNuhCunM2lwpG23M6DBfH0jZzepj5sOFT/07g1FI5FHI8MY
b/RDUBcKTCQd1/DtqoE8OIGfaIeKHHOObJN1T0A8Rk0RHut4psF5Iz2tgm0YJHRN8YiE/pauCl/3
10VitjvB0KmjSndUGJCdTZv0ISoricSRaON0ljI3Pa1cFwoAI9lylcfz19yht224eOS01tZB0Xzj
C90pSwXrzhsCaZJaEkRjGVktjDlqLH1bQ9q68I2zfGBXkIFsmO6D1sFIQeg5XHuqiGyRWR/SoYBj
GonBSsgqfR/CGjPrOFt4Ra5Ooi4uD3eENnHWjeu5L9QX+PuDNA2yLFsUtaeuuirQFmpYyEvqdy+5
VHd3dZ29eLmmbXO1/WZkDWKdZfTXh5H0O79S9OXXbwhawcW+C04RfSjMyMgJOHWbF8df0Yh6J/aH
iJJ8BqMRwQPP1UoXCe94GYZN/AP9+2RSnq9egH3d9rh+hEmyTwcA5ZO09ly7kL14EWmw534/a7Ft
vGWbwN/HdVV5NvN8mDfiMXOMepFQKD+qKXrYSTDXcst7iDGCeICXBnEvUoGCQ+b7vSd5UY4lQ9o4
G2dQHfxGtHapVtKzE4Byq6UWTx0pE0+44i0bta9neSejT5u3LUJP2kY36Ph4bEMh+je7Lua8Az2h
WtZ+F++loPbmSkAsnmRBN7aL611cyw77Xpi/aCobr4ltH+b06avviYh4t/y1XAnCO70yfkRd69+R
TxV3Whm8VWV936dxewxJMWYi5cm1nqfD/chVa9XoYArDQ6wG4QryZHJKeWyLJJL86aCGC040/oNW
N8hUe0oFUTs5GbWf33sW6ggCx7WDo1roOMmpB6/aHzhh+Zk/cXIjnEMVCr5lg7sKcNl9jbCemLtl
UtnWtJNS571JETyNiuS72SOnrT4qUVbeQ6Cn0Y68wTlq+rVBdy5TLXynQIBwVste4jo/FhYv2ozI
EXuvu+UgaF6Gt3HK6cA6gTBSb5TPrIQPUQEjLARMjBxFdys61VoKkdXpVmVXl/eK6yS2Sa7KE0Qh
QVbVX0nXrUW4qBsLKt1UHpBcoThR3qeNm6wboE5zowzLE8IcuxahlkGSsmeUVXS7KkLpIJRCOY88
U2dRQf5vDONV72JzI2MSvZBU39tTRpewj9OMk+NhQawWuTbP5Yr+gSrFy1wqNg4o+815FglZiwBA
YvXruuppYUjxybPq4kFKJI7CtfbUSb2+KGTpV5RX4SSKUgHDi4C8Rstpr1eS8KR23Q5d8RZavddu
siDw0CBB+tKMpOE1FmvmXBs+4kwoTgaTtg1vC0md1MyVnRBmWIprUjZpUtM5BELoHOqiEmeiJN3R
50VWlwT1MQ2YIFbR5bve6rIXPsp1e/6QUGmo4qY5RYHg7bs9im3apjDVwI5GVGk/fsXUr199HWTk
MXf/tA3Q/dLUUVia4wd+LxfbgFW0rqupkO2xmah2Oa2JhVuK+Cp3lXqo6/Kt0huI6UlonYBmTEoj
hrujDkzVIYWDLiotMiwQVVauwhXqofw9BjWxcNWh2A5C8hpnubGXDTkE1YED19dXL0GH+eP6KUUh
VwoIEnEw6/JsIkqdXgq16tFecb/7hhzbudcHh3L8oIoKl1vsKINwGD8opRUcit4Pt64k3Z//xvl/
ZU1n2nWAhkQ0Mv47JUjspAvqBRKvCeoIkrKi2v/z/K2XnG2fxPHCqp1sMQyFcodAUz2s3KpX9krx
rR1fP2tUOPRWaq61e624z4ZkFwp+gI9QEWy08eP8p/NHZjS43IB4m6uiWZx8V5saSUGJRFj4Qt3g
T9aHT0JIZSP2pQYqfjcslbNsfyUYT5ZsvAWtUfwK4N/6Dg4WgVXbRmdo8zIK9adA9e+SpjZn/J1y
KeuJstBSU59G9Z66NQ4iyvAqAAXY+42l7GOUsmaxOfgrFH4qkjWagz1EZtT7A/OASdidKgfJyZJq
Z0JyNK5oQK4Z5w+ImUa+F/wG2RdsKP3QiE9JowsbfhhOesdtbN6SA/XfX3HuUp7DMD8lcvDLr/29
W1jOz6QM9/Q9EQCpfMQYKV/DmoTOLKawoDVxJkRQZYXIyl4ctFYML6k3noQQq9maLiKgXjUT6HIu
VK2E9G81/Y8sqO2UJti3ADrANMFcog4L9yQXY6ezpuUZh5q6kqkEzQiz4VSBVmFz5n/RzLDdt311
L7T0YYuq2ArSeEIwFzFTcROFIgZb/SA9eKLxLjbqgSwd2VXTP4Y6uhc+vEm7G2pp6fVGtqoyLVzl
gsb5GHq7VfvlbNAH67k1BAyGGotyfaNVa4kW4X3gEWLFzo2PnG4D2027bN3AWdgJQYnlimDUj3KG
JkiJaaJd6d4h69sOiQw82FrW8KNuBe5Wjs1iUo9fTee9grG0kmQ8QCd657Tris7E7w9FrOGhI8Qj
jhkDIpEipwRs6c9f+/H/OXKAIk4MNh2SK5yjorh3wVEtjAbauQNJfdtkrbp1kV7yB+RaErW4c62q
uDN7v/z9pwRGvA2Vo5mdf2qMf6XQE8ztx201F1F2d1T1W5Bi796INEPdHqCWYPX+pqm0dF6KsXrw
BbDbjuyFzwVc8okcZNrTIFl7+vcRamQykjR17eycZoXnc/mEP+YWmEH2QzcaLIR9q75v6kDfeqyh
aYU+wA9OGhPJcIyVG1V49GnesJF9QojumcJTkhG+u+LNwR+v1kP35ApeeCxV9qW2LTaxqw+4QVr+
HWWAY53lC72IzLnjKAhMpQZGCGG6rZrCOBW5E5z0zPSOUqgVR0qMwbIrOKqevzpWWB6lwAKAgmfR
so6QYHWHY22G0sP5IyiiJw6h2e78zeJwPZcEXQMxnD/UzhCtRXBxto+W3UytsvYu8AQcU8aPfqw6
Dplcr61MNZY4eQ2LOFDzU9Pla1/AETWL3WTaKlm9/f3HWq7TjUFmaXhZtkpzYRUo2JAQb9CB0MRV
3lApL6r2F2453QhfRkunwjuxigdxk3VJn3Po0vh0AkvDKw9etDdg+pmVwp2niOI8zZGw4xBp7s4f
TnfXBXm0LMzo1YqlaV4H+S8lqPdikrsv+AEKtiKGE8fvloIhI7ictdLdoEdoAwzdcKejxyoGc6mS
m1kz5m0qheJtISNn4TS+gSZGNG+qrH9ADTE+6a2Oe2Wt4vsXWf7WQqgPT0V8aQtVrxZ+5vaPSoKA
jBDVCG4FVf841IM2C+gdzJXM+JUPKMLkJROlDoNJUpFmDJ2r2ypLUvZYodiyoUi2zxVJ+A/Czmy5
UWZbwk9EBPNwK4RmWZ7d3TdEu4cCinkunv58yDvO3ue/OPuiCbDdDlmCqrUyc2U+GouGu4849o3M
vjsAQNiqbotY3jAAHE4zQyIhmvMI39ftkKKULM1F39jViBNjnabcQbO9EU2Mu0lNKKBHhqyVZGqT
8skFmDu08ugLwkzNwtt2g3XKhDtF5ex4rHTtYcz1lzodfpFdic7b77BgY5Tfqup01/m4aWlVMYDu
/1zAzZvWW7aF7W5Mo5qiYDkWqvxpLemE+BfzP2jAbcdymNXXMreWPbjbT0dhOp7Qqh8BbQAmlxjR
mtNaYYrCMkT87efkGmkNGP08Vn/ybLVhqYmMmvzmI8jMPBrw1LKr+aeepzkGIQJjjrInTY+aDGiQ
E3Q4bf4GE53v48B7Kvld51Rpj+OYcvs3KPFwHTyhbxiI7rO6SA2e2PXWuAnsJgCKwNEisOhMgqu1
6PnWl1YagcngQKYNxrY24iW0nsHY2CI7ssAMlSdRrGFSUVdW/ZCzxm/GQNc3zC6+6YHVhQx5LTuM
V4wt0miMocyDqBocA3uEfGI+z/b4s2iwTUFt9+Eq0jIB+Z6ypP/DM/jpjIfBvk2W+zQSAGnPq9MI
UCSOKa2xmWIzZLuow0JfosAuoZUEXiCzzBRzVGW/tfz4lPQk+ApGWKoSsAny5j0lpsmBGMJNKe+2
nTNehwK7RFe544VE0VzHXdZy6l1fMrye5Oe6XUeIaw3bkgkxijY7TqTKc+/GL166+MdxYX9Uf9xu
Pst23MUOhg990v41xBSHqmkvsczibexBwLq2H9VxgENcAJKaWNZm7K13AkGYwbeHJ954tjYDORcp
uxsdtzKgwU3QeBMy5JkwH2P0th6f6LbBwCidcWG2e4vmaiIzSY7Zjx4rniaolsgIsH3UklucxtlZ
lW+TmSh4OLM/D0TphpW98Le5ZjgZbR8OoKUYbwY/gv4vQwNFWOX6c+lneHJl7s9+wBpOtxi/Yrm3
6uw0Yhfo9hvysEVqeKHfzyk5lH9SCLRIWwxn06TcDouP3UPsG9iEtn1/0ojs25a69mfO6tdKlD/L
Wd/Wg/zbBtZyWOJH+osDT1h5YCoTTxHpHV29+gZ1beMMZe4cCgPWC3DIikaydy3s8J6zpcGyuR74
8X5iSmz8xERLDxeexcEZ1H5xnH3WNOkGKxixE2Nt7RgLAKCpsLhpPa265J01Hqvym+9jaSM9VszS
UdOLnOUmKQbtIGKTCcQY3++lLMOuJsarwPx57G9jLP9OQT1BM/ZeaMwpzmpAmh2lQ+gNjb5RwGdV
bh6ogLjLBtwoTbPkxTVB5Crr6nsJ4cX6cpracjW+96awhQzwW+MIdRey30buXOpR7/nfEnMmKNX0
Tk0hbtg9L5t2qkfSwac9OU9qV7hBHOKG0oRKNseZHiqcYv1kNzUeTfsSHjEyzIbl3nyRgfnXGeyB
5N/6W62vlZ6B9U6e6Wehr7VL3dLsDdlOusEcBV2M2eCyDdiqCNfqmAacTo3Km9NYjzJSfYZxBYOS
cbFLgDtNz9tbWL5K6W39fqgehIu901TijSSodz39b6btFhv7iYp3s1ps92ANZGLN8Lx5pT78zMLB
KCB5qaoFJm5mG8XyW2d3+UYurNcx2cOlMRFsRRqhZBYitILOPYwWis+2fcDViyhYK1Yh5msYzyjz
hBDxJW8xEl1aTAznbE0nlXMbNqIZt3ZCfmlXN39jrwn2Ay1SWCr/99xM49Vo3GNDTK3KjBcRk3tl
WeVfKTJSw+J9SsSrXrbzcaj97TDFaBB9ZPQV+1ACho46R4viBbVzL/IXL17creFUblSYzc/KsfJQ
plMT2jMulDS+W6JIi7DO0Sh3SG3CAX+nzuzeUyNxPxyQt3kigFUoKfb5jIAjS6qnoYFlN/29KNyG
Oiz9s+A7sJlbA8+rAp+4UptuQVL/7avslnXdtEmGnTIyucsDk8w5f9n05B/w0VFTaIlJjDmZYA2+
+rtZG9S2HWQYTMGJ2m3eZ5X4TFV+Lcr8CWHao/TtR2qIV68XVqRNzpvDGjj0VhG6nThN5TKzoIiP
uAxW9X8RBtY3A5mLoYnD6McfdcffOKXeG8r8X5XFxkMcFbJZVDkbGMRfTum7h8xLfqd4CDlMTxxN
4l77psuPfhCfStd5SQRSIX/2gMmEyTLLMpgyaCGaZ7eyXkxD0y9JnF1S6AN5HswKXx6jtTcTC5rq
+qfB6/fZhN9pfXJt4vRY751nt6+q1XNuVW+yFzTOgOEvGgUv/dCtZq9EBtZe74uRqQ8cVSHS4/PU
+Vuj31OqmQiztx0gWdgwGOlhpBYWhfEjgQvbxHOU6hg89qNYBz3IAC+mrt/YTROEKUz9oGPS1FEu
WVp1MymE+4WX3dt/PY/qFPygeVSjMLfKN85t0XKzOerT7NzNIAemB+1kwFaoMViPR2uX0ArybdXk
a7ybOrBgkcuTfDSLbyNU8IJtVjnkUssA8CGxDswFbLqy8PZs11Rc7DzmTPNZbxvXfG+7/Ls3B6i4
Z+DLTIcjzLrvhU/B4Qw9qX1AmaVvhcKahnOG1W/QLQQ1lOu0EJb8Vmwd6hn3R5Epcy34v3v2qJ38
YYmYWgEbIPhDy7Fr9YUfUuiKMHZT9oQijohEJxe7qtapFPF37OWznoUK79ZwbFoUqA7xXJURSyrB
Uu3m3H2gGrWAtsWF1nPblF0dpUi5lB+Aw000Hi5L2lBi+DDFbF+WY4J9NZhxpdiflcX09b4kA+us
NY8dVqX636USP3hkk6hzWmeDYyOB4AIILSviDVzvfmx8b2cf4tTFsdNkxZelUmFpnY30j+Wcu9Rr
QtdvT8FAySpiDOxi142GGtdYcMDkNFnNB+G22Ie6/OfEHEsy5oOwjhUwis+eo1e/kgXYmdH/ceON
L6kG5gzVfDb18U874hpkCj9SkGMj0UeiYZ7CbpxvwUJZ4+lYh8WatdFMLz3WqFXzttBfHFD60Tdw
W4z9ItSa1Ua0rLfJmsZoVKMVQeSFtqRHF1M94LmmGfic/7j/F3KWzGiIdGK0u9RAIjOM7W4pFm+X
qfhRgNoxlE3Sg3LrY9kVzK9r1a91qEl03KNGjrWcni09PpjGYekchnES6p5E9n8HpEUoWbQ9zPbq
qP3a16W4sQR7G9f9sdJ/lt97kdJhPxqZ9y+93upHfx7dzf2yWr8Wk0vRlEci65OnAinC6+z25NNP
7n+bHLb/r0xqJfN9skFsRA/+Oor3T4R3SV05TLrCoK4Nin0xZCdcttTBSgnZ3sS6tW8c7NRaJzMe
rcxxeVeaLmxGHZDFrYIHkQxoDtwxexO1jw2izJhq6TDls5S4tgUlc9xjmWmg2tlMfZ4dsz7wDy3v
b9hJY9hOaWk9388M/HFLzCP7QQv2fWGabwlKjC2qeGPnUQRTDakfJVbqramnL18sR+v/yMH/vdZo
n+4HXXODs9XEwSbpCtbMcQieJk39Yr03v7VQ6LqefS+T1Phu1Cx4FpqrI7sZgqj0Z8tcbtg32XQb
JYqqICmDd6yD6D0NAAKCVIB5oc9Dv12G96mmNizSAhNdL/8EDisevVIvjp3Nc24b761nslq7zkc+
dctW95V/pctwKRpNuiEqCXN1V8xMOuOprygE4+SU+rF3ACZf1QXcIhsrTqYot6d+2YyD1l1jBvuy
LD7QbUwbf4AQ9325b2vTPmppbF76IleYig7FE8nO6dYFwwtHr6DU1Ad1cvAU2uhe6UWllitnk2BQ
aZwbphQ/VdoOYeZp7C3VwJCkwWZYkjv+OK1nGtw+Ug+RXxsblEb4vjhUWdbdmgmYLDEYrbNdTT4m
Q+GdvJJ1RLRAg3pncLbGYDaQPkx6hKMeQxus1IbMbzpec++9FxwVoSTPlrdkYFYeq1Fa2Dutt4zX
zEr80I/FdKBhNF6xhQ12puZoNN7VWYs9+xEku4a8Gvrtkvnb/x9Lvmt1/xMJdxwELozFwjTB7BJb
BtL8H9TH0LhabXWUVz3tSRI7xaZTGjn27dgeh3SZsIm324td5z5+Qv5R14EQbL8bD7SSGGqWdBPw
7/JbYjnfXYd9WI/b70TM2R8ZvW02iPnNjtV8czt7w4eGf7FJcpbD+FfZ408cdLhjF/aLM8p2P9Wu
u9OwF82kO3wOBk+Pr/riiOLkyTTFchEW6bXB6H4nYe6GTC85lLX4b6YWxj/BdQ9OEo02bwouc2id
/iH8UaJvAcZ0e1P3V1HHFrOggQfbio391Dv+Hv6fwD6rfdBMLd9OkJNXin15worECZdRy+kG3APP
1X/Tq69K5//8rDzCMB1iMddsTNRJzj9emHTrLMhpukAB0uEwVNW5BLT9cDzGUUeduTwxx57PYj2c
7DLFlHUssALr4tAZdeAUabv1f7l97uvmP14SKbA6gADSAGRS/yBSIFNdL5HwmwAdbC9qsB9GhLpR
Gctt7i3Tqz51v5CSn2TePs7QcFdLT62Qadz/eieb+j8Xec82WOMDZjBWwTh2df/3Xh7jOBFqbqhn
GPyVejs/jHwO01Dt+n5VWbTLeGqFeBCj3p1VKwm6N8ikCvLEfvJzBCw6+2qOdGFbpHocpUPQXRsG
FO9EoFkgtjRtrJL7CQdi5SWRUznd7YsltElMQX8iSyy6q9Syzl08Wm/eQtl+v8w14933kL9WcSV2
6BKMm74YYmfHOCSPlvthyqZ6aDSiGpAjpyyKqGiasak2WlnJQ5eWrIUSmW/l6+NezxNuTWMkZdcr
v36WlnaiLyj9qJtIjW41Hiy7CEIBofoZDJgmd5NV7Jc8KHaVo5URPriwPl2horqxk22jQGa/9GSz
gYxHySG46euhGDB9zIvqA/vzJ8awn8ysQCvUx7yvxuLzVwvTf3GpAFd5W0P/AgRPlESttvPXUmfK
7kzwnHFWSFwPepdevWmBUuirV2ex+ouWGcar7w7Ptt0aJDtUxitVeB42qjizHfrbLqjjbYLgdOfE
UNRFDHVOpKeKNL2vMN5dSNdclUiLUeJvOrfOC2kVhz5v7Vuhb0pcLd+Myig29PXBJZMZxrN6G9O8
95Dbjnb1uyS5tRAKuy9ZyOJbyW7KSX5KgmDru6l1bhPb2o8UzKXX/8nbjJg51OGPKC/Tkwp07jnq
vlAGCqVT14OH2tbUXReBcA1n50vn1+XFapd/nSWXXksui4VcjFCUgjwEXYhL7NbLda6Y10itFApt
cI48PtWzLYzyeXc/LraongnFco5TpmHwXGYT7uLoq+ug/6HqtL7Zo9K2A5bXJ3Q0zqkpk+aEEvlo
C+6sZb52lnIOY+Lg6Q67CL6AJ7bGev2gxXW784PSP1rKT6gA7XyvqQknZpLSosz0x31LJPRb2y8C
7qgp9sSGy1WdMGXDMxvn8ozIAMO+JgDlTY3L10O3nmm2elKNXh3uXzK0fqv13vQ+B9m3pa7sXR2M
qK8qvbr2bVNdg76UAEddHuUp1JzT4CuuipjYVM3IVr05TveVcvrHZj1MhX/60i3GcQp9NMnpOvsF
yeu58542uMErQRfUANEHaW1u1GSph0V589YtIGhlTTZPIw0EfhyUZmNK5DaSzdnWn++HwWa+uZjU
4/1Kd2hE4gZUKUEXx1b+ACMZP9zP2DncYxXrL37n3twqDl4l1Pd2xnL6sDjudzPRzbe0fVEdrSg1
ixfpeqFddNlY56l0yYIRRKVqVmcj56+MT1f9UHI7qimsKks+FtQAz+jUNZo1e7n53TBsxrxNjxjp
6zxjzlgF5Nj3GNSP6wClTXF4hEHaN4HyrqbvUmIVCjS4AnrZ2k0PmZ9lYtwthsls3kKcoWOSddAt
7HfLBHAVjz88sahT6hAFArZF83G/1nn4N5MafivoiUsR1PqwsaRzbSsLmwV7dB7YX+ednwNGuF7r
Rp2tP4q0Vae7IHXUdl+VrdPEHgVT3j8rB8ihzZ9Ky377+p6QKRZRExRkMS9btzXVNqfrA1ZNnd1k
g1mv/6+d7eJpViSLoKnxKIB3qeuArq+XUpXJtTVkvm2lMiJZ6P01B4i3O894HVsnf2nKP2QDsTCt
jFs//27jFG+GpcLep+u0X3EJHqPG4Fbb+fgQxx3G6zNivGwlett0Vhertv8Y/gD7wiOvxQej84AQ
J9U+VV5eExDAnaue//1VzTeTa81S3HyCZNkbt3R3RtYZx7IOKLNkl29jO6n3Nd45B6uaA6bvp+8B
n/w3Qpw33qw7RLW8JLQzL9JhAANZ9PysqzmNUqMfcFVWWdTKpWYzG2tFbkrFWEah7Ut7CuN8QbOz
DLNPNPw4xTs3Doav5y6eWzadegYGX5/AamRsH8w/2IgiQN7Y06Ce4AkvReOxTTV+sZ2IhaR5Qwdn
T7hlOz4OABYf1ZWqeK72hsMbOavhR4lnWRiUwSpw5OD97xkBeTarDGPBpSjNa5YHYg/rX24cICa1
4r+2otmX5kXVL3FsisOsZY8Fz/elWg/SnB8b0yc1pO2hQtjJX+tAQy87+iCTC2xg4YduBsUNVfV3
wtB4Hn3/UWnu36BHxRiLarogRhiiHHvVzf3y/o0u7l/9zjAPuQd1gom8IS9+WYVtorRrv8DtJgUl
jnMXfoJUJHvNJ1BLMbq81Mnw1hGaEdaG1d2+9r/SVvrhP/+oRhJ5OJZo1gmWM64zi47a3E/N4Z3e
PsqXzLrouSPeMYL/7Y/COn7p2HpVsx672psYauNzPdGlld/i2KkwjCZsQrjDW98OSL2cej9oCoQK
ieYENkZIIoB8qE0ulVkpFrqvQsDL1dVntaTEMOk6MHCWtfWt+tvav5Npar736WgcMLU1onEJgIbQ
GEaMHF7HMlhePTsh/a7Iarmzm3y5tm5lRjpGa1E3NLi/6S0I2lp4JUOGdTQediEisUM6xDnZLRBV
Ujn+ubAHH/mdelsNbAatKU8uT/kacvG/pyoAnG1075tWM/WzERhVnwkrcE4CcQ0rddcNB+e+mnV6
gMdv5weR0Jx2r1AAbe7yunvr2mmWutn1zyYrjHeow+Woenb0mextjUBXIyCFSrZZlDs2mItRmRNL
t24v27IndVIfkVDkDyvm7Sa7zoYlMtb6KKWdxxkfIdwo0zTKXTX0G92ZiTRPHBp68jxeEJZmG/R0
wcW9l+IU8sa5IJHArddcpk5nKFlMpxx28ZxMs8maSKyBNNLkWnq2+I9D732P/Q81Sv9sC4a1Gp2l
/H7JyBagmbT9ZLvkhraRfpfv3RgmD22ft81ypzwJQ/4ZfanOxE/iJbOeVaY3n/U0f5ejaVwMD/Wr
HfQkolLMdcqSzy5XxMTflAIN8dxxfmq6NX+pg828X6atNz8FxjIeanIWjDwvvjWG/jedU3f3dXsA
oQIUOfnswEHD1Rv+g9u6LzB2Xnwmk2zeLBTqRto6p7YGm2U46hqnuOGPSPN+9LnGhhsYlLeTv5Nd
rD9XeYdMuiBc43452VN7SE0bDG0R9Qvjop/B3PofBi0qIaba6X6Q6xmxGh9Dm1hXWszsMYjFnyax
1DfBBspdPJh7p67VN3IPHjI9NdG28FN53X5W5jXJqvTaGDIqHBjU7VjK7AddA8hfzMaFcNc+Bt7k
7Far5jeh+rdkgcWwkhg5iyuaW9ZMx8opYPmKQr6jKQttE+Cmt3HrWcxx2ddVkr7GdLQsBu6l7Qv7
QRBCfRUyeWryvCYDuo3QbRrX2u2Na85w4PV+mZV8FlPe/ERXW95K8gYY0Kipli0YlPvl/Rta99TU
jdZGyh8PanLj0BKq+LUMYWcU5ucyz3/arrrcgaO2St99WqfnrJibBwo0awNXnyGMX7XLABfY8XSu
dQMeaw9MwxDaoVx93zALyCtXS9TIyUKDQ/+vPVQlkS5UcVDkLZr+ksCqbqnMEw/qV/9EVdAxt0g8
bqzJ6gGho72PPQJH4q4aj2Kqxo0QYrpWQ93vKxKprtRV/T7RZm8njfnXwlN2pSxeQtmb7c8qSG4G
T9TbmOYG5JoJUp/TGTAG8JrUWrEtmLo5WE5vvdlEJG6HUudyLc7u33X6bjkw96HtBs/XI2ckbIXK
nikBJzbetdT9XaLveDDi1nyHtd3aRTu/tNU8HFoJvrlGbZ79tcNB/smkAjb496v7171ZWmtmGD/i
/PvUR0oktvef6vWfwg30k6t6fzsisNsEuSeY6ePgrYcqK0qXBBZOU6K5//H777+jCbo/2jRN+6b3
ywcwmOqhllq8nStCV+YxK46N7PbMN/1LyKxA2juXCJbCk/6jUdCXrhoS0r4BhHsR+anXPsXrwSnm
MqT1IvsCV4csyeCDuuQzrpx6kw9WpEiI2+m9151FUf/rcL+kdJzCvjJnYIHYemjN/KkvdO0IptaG
WV9rZyPwROQYzbhnd7beZMVGYhe4wmhBcaUsqx4y253CzAqKiEhUZjNxJI/Q3otI2Jb6IT33yLOj
3hyyf9oyH7YVmzDMU4HvoIzd336Phszr+w8n1SJRqOYwE4ca0u46L45evEm9Cc7QLE9w3MmlRbX1
xFOwhzDm3jcM9dBmYnlgjk492EUPgdYEj+u/MncfXWnNp0rE2vtgdO92Gmg3/BW9ayuKnzE6PpQW
7m/bzv62UiZvEgHLrm9wG7PGHUPE85s3Ptp2Wn+UnmgfkjF95a2NdETVf+qOdiFBpbT45s11yBKK
a00cPacZQl0S+6Z7RLI4Qz5FRS4R76yiVcsI8oMyZubFvRlGh444aci3bgTwv6wL4N2VY5/M+pvN
BNa+t4biNe9IxcGnwI+CqSxfF489Sk3wa3DDxatVzPNGlErs5gKMN52d4lc/0UAYfvLWa86vOmk/
cGOmKQqUTSM5CRCoonkRYIbPbAhIy5tJ3/uEa/wAXJdjoH7cv+wvlk7/2lI/O+ObJcW3aZ60GyyH
/fY1jYM1mnWEabWPfpU+l12gboG2F3qC6D9jp87j7hEEGBeMkcyiWAwQL24aP7sE77yjjB/Za216
qrRMvvNYxBtt8SrW8z7YuBUEWzvN8pIjPmKeQxIqqqaDPzX6u94DFZiUH6Go67/C0fRbNfAO3M+E
1AQWdLp+o9nma7VOFy5BL2NDsrI2Qv7stIDpndwjjMhHfhk0JnSJ7A/EnF4Nq0puVjYj1fJGGgGF
FW0wUGB2+XCSA7/MLwRRNV4jDo6jseL1zZPesiLnwkr2tulNh8Exsr1sEck4idndemM7jHZ26fM8
38PH/+ReZVrHSEaghnyXzf1pRg/4LgtStvt5Gc8sz8m76UG6pJbrX+7fZS7vc6oc0oChFv21XIcX
1i9iNsh/1KGZSZnsdkEy93vJrwZVSI3oLn3V1DNsc/pCBoLaZm5VHBnCWD/mMkU2nFj1uPcnyZtc
Eh+papXtle8Mh9IwzLcZtM6g5fsETWYQrVTFTdfVdUYZvEN2uhyranJPoqZoq3yTgB4mN8zFrq+1
N9uEkjr6Sxwk/obZlW+ZTOoHf70f8vV+0Nb7IUk4zCk+eUUfYTNBJ7gOdJnS0x77+VIqUjrp4Yj+
o9hs2YCLw7+ru3uJV5r1ebxPmXUSrWmTzf4mnURaEgkkU3whTMKecBd6NmMNcX8lX4k0I9o8JR6J
mUR67bysMERunerQzP3Ptgva1yAYiANmTdvT5R8SiNrbEJBSBJJV/yEdEkH2n1aTuLgXsdjbNQPd
c5VAyGEf+Ltwtn6BzDu1i58dEsBtEATFZSnq4EHWPp9MIIuPf23Yun9FhavdXFXS3DfN6sUj3Zdy
seIXERivBdv1dRDaeK0qm1l0/9InyfyhlW1xcd2kxjuw1d+N3Nj2xvB+Hwrs4mIiqw2a2yqMF5X0
z0Pn+K9eNl7Swsvf4w6Xk7wznpNmeHLWwZq8mPswtlTU4A/xOnpD6AdjhadhQetB2+JHVa/FjD2b
+VnYCOc1JyP0002ISpM6jh9NRRCwFhyqdtpP0IsNUBE4F7xJ76S482ZlvbtfWncGZZzs7Wfl1vOV
GR7BoLHlItytKsgtnLKTeAkiPPWb69z0w5a1lYp4HTHhM5n2WotR2lKChDmM1O4gDOrvIw5hHlyH
k41wH5h0HBwoiY2Oft5fkCXcZx+L3Ppd+OMIeLbol9rox+OStq/z8JDVSD43wnkAxMUOYNYxEXQe
kvtXl+FByNp9AxDAgab2atocO7ky7Fe/Lyy/Ws664RI6HslaoBxQnfNhBNZatPqYIfszAwzZcmkI
rtviyGlsc1sGuxIBDtaW8cj07WJaH0ytzOFYetouc1tUGiN/rTGh3M7M9DdKPHS28iqQUT/fDzwF
+paVExO2QY3PwQNSyphRJTe6bwmjW5dPXaszsWtr29RmJ1czPcWm9vjtU9P9wrkl2HWt2x9Mw5sZ
RhmP3egvP/XU3mojBhl7KkMIX2ql+wE6m+A0NbjR/TI2CJ7uCO0eLEzKFC3YC/mA4rHIzd3geMOL
4fxrRqjTEXjEK4xZ6Vn7AMWQl9Z0XVqEv6pJgi2KpvmauoVz6u/TqM40yqvWMtyhUaEfm8DJnsVU
5qevl4WUyuYRryyo9zYNk3Wwo+a23PptTXrznb2kY5NAm+uTXahCXjo4S31CKLhUYUVpOjF8Nsjr
16mtSUmQsJx28cRy25AeexBpYX6NrrHUDttaMX97fDLA9ZLQWlrwFLPVoj4OWmJ+u+FaWvI4rIPE
90OQkSHt8OLDf3+tdwN1zetk1+pAqIDrkABjjdDFSWd7axa40Drsq5iY6j2FTdaci9lcjXfbz7q3
kst9anu0u/oE68AQ+zpcWBrDtGXoqtlXPiqwtVuyMgvxTpo1W8tKyksbBLQEa6c/W61xqe3kLzxI
TFURwwMvRvxqd5o5hFIx3n4f1VtMv4u0RFTb+2VvLBJ3CxJIXbxVd9YwjVHtDcarbOv2hGiJdV2N
5VM9ZfGpykwFFy7GT7rqaJGm+405vm7XrzRYmeBJ6qzN7bQ2t/8+dOb4WBgITpZO/5X3dvxHz35N
6fzcsUOdBiJpaxblc2pQwWxyUHnSfdjJmdLbLbNif54rXNx1J3nq0oF08Nx58ZmkeOk7hhFztNNH
xJwUZJqOzshFSgaYej8Uwn7SOxPhWK7eZMdL/oI3XWmnj/cic3C+OaSnPvZO298w0Niw+4mzfy/4
3YnIwfu193Va45smXeVchV9huKv0h6EyBixUuuBECgDUwdDrzE4KLd0yEga6qK1THE23N6rWPXUd
Xd+9xW2UjuRw0uQFsuslaVXAg30Zqq67JQjNcWIe7b/QD4g0yyEhLblJL7KNP/2ypSMdOhW1nmFv
5IFBbvNPE/gvnqYvb71d7yt9+HP/+DrKo2cf2a67Iq7rff0U1KyyydaaMySGteaevaDrPw144E1H
CNxHnqcmN4onTxMD7tvMg3pZWQfJhPajWZjnsTNpDpBkhoy7+NHi9yPyVn8PjUJf1fnV+Y79MlQO
EaPx1+aMgFw64qFDR5KJtDDHGJKFTIRhKpqXPqC/dEX3pNcx5oSj+DD4O94p1yF1GZW8X+lLSARg
8Z7H+nAWafKU+/mvxA+y33GuX0wltY/UuqcJuzjYaU7zgNLAdbv0tcmW8XVq7M/UmxWKASR3sqqd
89Iky943+vihjP0xsskCfi7zGl/jeBnfMx1Esy9L2IzcyiMEo83Z8/rtvQ6872et89b0xvRm6Pov
rQjWqiGlmR2vtf+E6YD6zTTvzNLemC8MF4DEN9P/EHYeS7IibZq+IswABxy2oXVG6pO5wY4qtAZH
XP08EP909XQvZhMWIivrZATh7t8r831j5fu6jb2LlbbwYNKbXfmoENdq6hGtz08uLweG7V4KoI+V
NbUEJvxXCMdyr0AsJt2uOQyVraV/UBdnWqmdepMNm4livsWPCOYyP+v0obubmu4jMf3qmls6HsCB
TcWpG3RX88PlhZHesYE66aq6NpXtnQqX9sT51X9/hGxB51ATN9tbvn8fa304ajl65RxB3n15zhVD
d+Vj3JfzU45Ol2WsB+VellN36Wffx3Iva79gf1r88x5EQeG63aVJcapqY4lSDL0SKkLkwQFk/Htq
5PGxCYHhy0H7A7+CkDQqJdlESYDs2AnPmkez9783+HFr3BXyzwI4BpnebzXHQN7Wn8dCmDQrOmJt
j06XfJqh6J56jg2b1pX+bllN7KJJLnWB/UIfuqNqomad0rV+C0M6EWfvZt7E4hglfbCxdPLORrur
98s+1HV2culTE8l3d8Wll24d0YWvYGTHvE+yCxnyfLHHdsC8aPZoc1kVPPRqzWcbDu5BmafWysy1
zaL+NWjWvRjyiT/ikzXlFEiMKCPzymvksVD3I9j6oHc/g8JuD0nhm0fZqWNPSdS6ZnI4NYnWbUMP
ikIf25RY7rb+coP0k6O9s5mcMtnH2lQ+u52zWQzImJex+PVxepBDfO0Nr/6J+57vQmUE15i9925r
vOdpL/yjINlku9jvJ6afFVWTFNY+sF9m+G0n4PmQEUqQo2FCmFc159jDkdr5PX3zTbKKS9E/GSMu
Dk+iD1r2zgUAJ/gU45cofmtK886l4567GIINBNU+wy7/SptqhDHhUUm2Cb4lq3oyop9Ubw5Uvnre
GgPpSZ9h03r0yy1+Q2jDDlLAsK3il1bwJ1Z98Rd0+58u7Kp31sZ4V9l4boH/u6tmEXaaryITY8RD
DTU5gLyoATj9zPvo2IbwweHvcnwavPpIwifHhEYvCOui3UCk/a2fkYxla+rRBnaikV+BnXcbhRHp
UlMKSvgXofB2Eb0PQ9/tH2R3l6roXIhTl9XORztGqGgRyRFWY55Dpq8j4mY4cNCxMysb6HqWoDEw
i+uCm1B6W5/GDAA7mbfE5bnY/s0+Oax1OwtvDbqUdT8q570pwlWCbHtb82t3QWzbbzPafCR8YERv
ykPqPaiVjDnziWY3togeMGSXaMBnCS2Ip/XSm6F6ml91ZRqcRcMZBe7deC2kOnitF/3w8HIe4wGh
JRSEeYrwcW8odfxKHJm8e32f7a0qK4+Qk84zoSQTbeeB/+EE1kGzUuoVVe9uo9rVkq1w1VOvNHvb
d+JTm+3+3nyz3FMuec1pbCa0Z3gfSDem50Y6yb2yRYBD3w++tDzMt3lqX3yAo2tu+DSzJob88jDP
r3vkcedWedG7jroJh7BxWmQOD/u/Ls3xwLYmOLrF412F2h22R/sw6/FryBL/vfZj6IigW5kOhk/P
4ctDQtp/Br3Iw1j774F6wRzpdBj2WLPeG5LnySpptP5I7enzGN3cmjZ06N5+N3QBB4qZ/FvuKaf6
7lyIqwWum6QR3BydFmrtNvgVHm7HXMVTOK04FtiXMhmO2IzqTTcnEIXKXYXSyJ9bQzeO7cw9gw/L
6zjl752DAQuZwDepLMGq9o1pP5qxJC+tldfImGoQh7zZmYOOCdeKB8JM66iY5ZH3zqgnvgSsl4FW
Feh5g6m6RLl+disfQZ0taW2uY491uayTC9mB56JszYOjMv/UMIhXmOtw/vFahmTpUlbNrfRr0TEP
+RMrgo5CClHLyW0qd926XbhPNUS1bJxvruG79ETPqH/kimktH1yZbE2yi7Jgq7nqRxwarIjuL21M
X7C96Ue0XEfSbjA1N2O1z8zgr4hoI0YeQS97OY43vWqRI8QJRUQY+q3jkm40EjOitCw8eXlyMvqC
02itGXSv6+F/plPpTv3+cak0S4hJ3hGptIw7Yzo0OzGJYNPGlP9acEPQpCbf0A7iHOvUbgkiCXBS
v8yPRKTDqC5/Vwd+8ewE+nMz6MaTHdqrx5wECD/sl7m2dwJyekw93IQzKy/A9S6+qOXGGsZ07fuc
TyDkowv5AzaHLngTv6Q4fMw/E69pEDlEGdtDKbbhFGhHv4vf0p7L2m76HZ1a4ryQ6m4ADBMQ/0H6
YPKWp/X3GLjWk5HGQCClXhAA2rmMjk1zwCOTnR1y6KE9xbOWm+GPxtEY7ZkWphRScba0LDIsv/ai
ddm2+K/C6ldpAp9aTIJv8EevqREWR48z1V5kPqoowNG9TdrRu04ZyeNdbg/lTOiX06Q/8e/YYALt
fvRR//J4mRYKrhQXR2IptZWYJJl88fRILWul9oFzhNZ6tPdWkB+dxnT+4PVDqXMMPD/dV4bD6jc7
VklcqpDeNtNWk6330Q/qrSIfyG1NvBtGcy/0izULeESxLKSTtp3QaPgrZAneYx53epvCKd6JzYTp
exMnenAw8uQjDSPtBtxjr7Vi8reahTS+V9BMPf1CmoarRJnIsFzETjdwjA89bbJ76Wp3N+/HE6AO
YpG+rL5MCz3achMWndy2hgMMgid4BBZ7iB7QZCHz5OyzIqRVrcbKNo7SsZuX3oMh8uEmUWz64Be1
WxhXS9uzAxQ32u+ONgDg8ZGDlKxqOyj2mt9ZmB7108I+2Lqqn6FXk8DjqzzTGipTAy58d9wnCDO2
UVvNlX0DiQIFiiARhZTZ+87OhVB/QDEVEqJjWMtbi/jnhy/HdFuGavP4EqngEMdWiBW2FJ9hASJb
aq6zS2xzfNVDzNb1JE5tipltoSJ0vC1REfDn94CXWmZ/9loW/wlTlCiKZCtZwhP2SRVcfeSmu5Zr
HgNC25wJEGjOjV3am6DiFGE3TntZbkJd/zahRDiSkyfB4pq0x0ggvYt8XAVFTxqSgsQfM3LFFvmk
Hjsj+T01S5/BgFJ1enGzx3IH+5bybcusJxqU7+ydzvPy1fIbi50x75+Il5e2Hr7Izp8ns/mC/Ot2
cf8nyJv5l2n9M4kGE44epNKPayzQtXiVCdwq7J5i3c2QRGBm6aFJMR9ULNerliik80Ql4yGqPeL9
h4lcIWayI701zbOGPpjlnodGiZczqQWygCA0LlFLoIxL0FNT984H2oAjYDwocDVulrCQhjmEangG
NPArE/s/701Z8zclWbfnrWlq70kaGST6okpMHfXSVZ733x7yAWj75Xf1WZECEnHW7VOE+oVy4vNU
V/8sV2iB9ApWowcay2OK/eqg38FVEHJSPFe1C6ffi9Y/xqO+TWetzpL1AebVHbLohQ2AqC/WYRhr
AdDnYoZ2zZ6QtyH07lrZ/AaU2fcBuhbphfIcl90v0/EJgplPTX3A1zhNib0n+Ku4xCoNXiBXd1ol
/rQ2dqrYEv9XuJYk1qWLIDTz2oRqToeR9k0CXc5RJVChxxGieSvLiEurjXilVPpW5gCyyLzt4+Dk
apf5RvephmwL5Zi8hU2evpLxsU5y1A8hMN9DOhUnXXB+fDOyOXmq64kAEa5GF828U//ngFqAN1Sp
Jo6iJw7QmCWstRHilSmHGKw+fe39NvylBXMClRKzf85Vp0jYePQn80PWHM5yzyMYT4phvYgY/r1Z
5AzLw7y33rXZtmEEFRb8OW0IaXjw1jVjtI8qxY5vdc4uNNlmZUwaxhLtMZnFqmlwD+APEHfckN62
dlkxIgEy4qS5eRtr/P09GsQWhOEQd0W0U6Z+meYlyQsze51HcbgNkZhjyanLYA1RJ9F9ltVsOpgY
DWZSmbXiXCZ+sW/KNPtKqrfaL4pdUQwpZEv0ashC+ytI22iYtFdGbiGsQGgFlj+DVJovYg0GMkZE
YGH60VTg4ogWfGtmGULYEeJVGmwbJVERQd94hyhv872ZWtq7Ut5z3FrU4zh5wYAfeliymqA6TzK3
9owRT52qkH0rKyQve8TCZYeq2HtOaL1V/lfZKP1v4Gh/Bj70m4Z0mJNrU61z0iXfl3ska9agGQiu
j7ZZ9StMMOq1c1iDamt8TjNHvcqWJcJOkzuXqoYgEpI2GJwfdemZh3amnUMze0bkMB4fOrIKlQXf
+OBMhgwVlZU5fk8JElN90DzMQx3tJE5OkHi4NhtXsh+E+pGwF22TFPFXiM2lXPtu9YO6Q/ci8dvV
zohV3CmLbcx5ZLeATpac5KHXK9o1Ar6Qlg3wgoC9vHvz3uAzN0iCHbB6GOkun1VaQcEVq+J2u2i2
tILnl3uBkOmuhzxdB9X0rZxuuFZuGu39MCHeIw6hRFX96pfozcaG9CzQEHmqfcvcj6lwVmEOUaFR
JftcZLHxnJgfWsJiJ/zW3Df4rdcNu8Ux8sjaXBagaJA/u9qpt7AhzkvmWVc5Fb91jCJPsWYSFEwI
zibPEX0nlvQPbWe9tlOsndNQZYQN8Av11Ct+kOD2u7Cgu4PWXYeJDF8iHHt7CPqziarwYPl1xYQX
3c3UViRbpn/qyRY35Vg/9bixDwNjLCJAPDYa52LidZLsd6LcAxaw5IdPE+4OM25BSmRZrhrbDmB/
AAZae/rZ6X6E5i4eN8kwpAWRRNbKTPCLLYvv6Mo/dh7XdwNoTVnKfE8pZNg0QpNHyPPsjPHUWg9k
nuCZ6kqocAQgm4k+kYND0ucrCPQuSVBVmSQwXXo7be9RicdRx9SyRZki3rWIGNQs/IGpiGDMvrwt
sz0LPENU/6rlf+mOHL8zY/6nyQyctpNAykLbu1rwGqRN8pamOl/MhhC/x9LndOb7AolXaeyuLR9F
xQKJE/65JkBib+hVh0umdT+chBKVWYXgBEgsEbdpR60TvzXMljDAunV3ApcMebw0Zw5R4ZvFG4GZ
6a4HZvKZpdFHmcXD19TWMYEh8fRquWmzVWO081V3ksq21ojQv22UKYDQbXhjxQxvnW+0DLBOsc/1
Iloj4+9QcWfqLUwQOJCw9GPoEH3pbHYb3Ztu7BMv1VABJWCrf84CF3WwlGrfCTt6TQmxYHK4mmZE
0aWXQirl2tciq3/gBGNZ6rhfFdLgLst27jjcABSzHQpwYjg7FztB3HT2bRqq9eC18u5YAy0RI0FK
VYbfN0P9fyXv1HpO6+nP8lkU//V8D1WHOzOCAQjIko2DOPuNHvEcxX31qYz+Ihz/p9Xm1i31XXHT
TZINdaOpmMoQMeaOAuHj6thw6kTXWgQO1SKLaGX6FHCFERrdHzGpses4I6fRcnAoDJHH6hCan1po
QOFEtRNeCHdxh/GHPUHGq6I/qLaN96Vp+rSUNP6tAwmKy+xWDVG77a2GTWveLEQGVIou29v1kWke
B2X+DFMN81vF1xNlYP7DMzZT3xifht1aF4kwfNXbbf4ReBNecuArnDt58WIgX14lqTmcVEFqnijz
5hL72XPsN/V9bKrqIrus2WgIcTdalbrbxBvsk2DwXg+Rb3+QlkE8obTktvQa9A2O82lUbn0BLGku
g1mmO9h5Ili9v4tzRcz2lWxOMOfy8c94t3z8pnunjNJtYYvxXsXiAw1s+aynVb0yTe83/QjewQ/Q
HS44yL+wCPHCu1LXLpNdgk8OYp8alQEeCWCkqVw94ZyfeQx67CwZlJ8ehtoYoKvRXfHO1CoPWNSZ
1oiOWmdFNh0WSD6IEd3G6qMIGAdoIDAuFLFax9EferrEnGFXTIpldEY2zdAhAt8tcO1E6V0LZfhF
NpbVJxFZsc1/7iT5VjeS4CPW2u4pxJCKPbVj+kP0RibsygBAeo7H9stzZ3jLQ7IZ+BSjPk7lqF39
5zyXxSqiW2dd6zZ9e9AYO8pa09eGU6ongls5R1KbYBGXepo4qc4PjXYoDhPs9kYesRLSBvhBVD3q
YN9EEEkearefWFPf4PEhPykU/Su0l5HNfv3w4zzWIitinYuFr19UmtGmPcX6m/CLN5lANSAt+ZZu
yKEuAaWpKkQTKilfl7cGCdwWQd6RtbN5VmByF2GlH7B34n0Sc2qA6rjgtGjW0bTdnsUKzfMQhW8N
n85Wao67i4Ycq/lUaJeILGnLQ3ezWCYYSfxDMuFMT0SEtjjO1ey9tF+11j6mjRqetFi3Xx1HSvhn
HZF0g922xbxwL3ILjQ3osA6ffxyzaLxzrJebVtkeVqWW+CP2u72ULky/Q7RE3Xfj84M687GIb+gB
Hq5YRNUa1UO95+zh7Dh3E/I/6/hILvrPw66duvfpjmZIXo0U5Vw8wT+EkQfoFOTJHHKAVyhDB4GH
DVyD6OyL61jZeQE9gjJgjuSFdbboepE20aQURRxGZ6QXsZVYRRjtzrHA10swLiEceEYb4MDbw+ip
mz1/t1+HO9+UqHFSCLAmkPo6seJv4YZXW43iD5vu1YpIF5GFuCxprX6ldn09uTdR4zmkuI78DuIf
Rwl5jzXUfdF0xrfSZnWknzF7TNUByiO64G3+h8XJ6sP4Wcd/g8BeV9s8sxA+QT59PO7FyJeW5d0w
a/ofggLxZFo7LwkH/s0ybi//jrQPsCcH20lFfHaV0dtnuLX62AbVW1Ho2x6tKknKzrRhtYv+lBOt
CVal+pMkJRjQ02PBUMUPs/DcbdZC7C4oNSfIzeP96Vyr2S87jxEHyIbYTU6D4e9qo2o+JoSgR7ce
Go7htrmOevL5YrPaOnbg/60r86XU5VtALegbDRV/gG2Sn1ii/vRDRT6G0X9pTnZid8OMOlbVDqoR
Tn4I43Uo4w0hIOmzEqH96o8eJp120Pd54dgEkem/liOLnwzpk0INSN4vUSkGe9ZOc7N/+tnh64W1
dfAajxipOLubw4SQnwn7gZrpQd5xsUcWASq++gyYxpFHvtRLaK3b3UvhpqvQmdIPxmneuTyvnzqS
PQ9mPMf9kCyocfB+rTyfIlByklfVLOFbngvUX1l0W6Ox5YdepdYOpu8jwHKGI68Sn55JGLZuavHF
6FLGyirJkIFGxOhEyPY29kwKEaCL9X3BGrBqx1eFGueFRh9nT5DEOShcuiTYrH/3/ZffBRzsxsmk
QIwJZSKFowT0yUwFUmsk5usgQe+TlDz3pAWEj8iq21G8lmx0bC3PTDYIF+fQT1Lvnly0KmdVNlSU
FL35rWK56ujW3jMNo7SfBRrUqWTrwRfqIJZtAjuZKALxMmaFvha+So5B/Uqkg3j3A+zFCRz1BguS
3NdBzFQfjcnFcvlbjVx2z1bdwyFZ5XVKc+qwyh73kuGm4+lx14cs3gLXEaxLjmYd1X9Qo5GkVeX7
ltxf4g/gauc1UzfHDtvITXalfqug8vd9mhuXxxvYS0T9MkZ4WaATfjiDbCLLa0dY23K+qVM1fvdE
Keni4IHEHP+HAD8x9Xz70DlO4XjLtATZvGeO23+5pBbGw7BtmJzZ8pR1Q/sycEhF7A9x1zUvmYiZ
nEq3W6WeC8a0fLSkENOHhARp8d004ZSTnkMzjLuA16lOiBSu8EMfpnIV1IO4WFYaHBK4zMe9ZRDC
7dJwIi6b59ANqWnkcOl6Zrd6OFu8HIlWGI4zbFme2JHUq6+TlBYEBLpRwoLaolJAuQ7BcVPoB5+R
P9FVUir7l4+Qz2M3fVdl/4NkxwaFTiC3/647yjebTTXIX5ONVUTZnf0iijRdu3Q9fUtL3KJY19e6
A4NUCEwLBjKhBhcGacNT+SIyQUajMaek+KNGOL8n/hCa3p6yIGk3cdbQXCbqBvwwaS7pGBDMUZLL
G5mGv+aXazdKM0kZoVdiBhfOWuFkf+c7Ob25f8ekPbMn5csz/+9LGmGJy88sPwzeBe2Ll78w6IuI
p9y5B2EKogkrvkXG2bA8ELotCm244G1BmgUI9cUlhe2XPMAnz43lE5hYCachta8RGXL5/G8E93JP
lsRyx3LrFk+u1mubGJjxyZ5zk1HqNxdBgPM7asBwBc8XXvFK+ec2L7595uXzchPTgwa90O5Hn8VW
hSXmrcq3jjhhwCJbTu41koX3RJJm1jqs9VropdflIelbP/yBaNdtTdXHxhvL/MuKffRZyCdHXfOP
6SwbwaHZrcaYjEGr78WlNBF7xLXV79OOVCZvVvw3mfpIu8x7qfuIPnW9cQ9SdZ/xVA6nxKAx0yKQ
54XQyBU1QHsAx60zp2GAwKYnLsiE+MA6fNVs9BcAtduujZ3zgiZLSVRHh2ec65F8TgrlRCYzwQVc
rqNRQcabysrAo/3vUVCdbKFZFusKcGOv6vIfD4fc96j1WLY1CVrXUI/ROUYA8QqghlpN0m8fVV/o
rv7xU/4tfdq/6DVx4GGPyQMbZrousI9VUfY+zA80xdPLDwS9HT/u/fujetkNT6LJhw12q+oTM/Em
nvqRlDfT2ab0SRJfldbAd/0mMMBxcQrQXDQr1Q0Bsxo5RNBkuWKF/l+PO6vcvtLcZr53yZPWed1G
ilbcazmSWRBOv4uRJlSk5fpdJkVz0ggHoxQakQ4xx/Vh0Pt01TV4TYO6M9YYNSK/K6+pHk4nPolg
W3QccsnFjT/1io4js1HjNaqy+DOk8rERUEGu2VZoY4tT5QXJZ+nnzEY1WUbLT/lV/qvz3Xxf9oSG
WV6dr415A1luWj94K7lyzkGi/vNUKdqXNoTSp+qIKTO0gmecGMll+flEQg88vGFtyOVoAHm+pnZE
HlJLj5tJ0Eue9DfHsRVCHaVumQsrybkn2VjzcxwIv/s6JVWnpp0kx9oLPw5slwD6QHGiO+yrmkJf
B9cRoVzqtWjQ8Jh2w1dlqHeL9GO5aefAFFfgGIyzZNzl3c8H49hTX0Pzbuv+IRTNAkn+W8XovHir
+rcKDe6q183ooA3oS7z5huoLezPZAXAMzqkk58hQjsZTlAl5NMEkT2mAlqPvlPxOpuYgSOn5qM1h
ANBVxjbDjX3SKx/TTdTNGjkZS3R/jnOOkgTUqO299fIQ615Ts/WbJHp59a6I0+k8pICCqI8LSAyn
+dLKbuJjiDecgZ8LN+7vXpzDckcgMaSh2YnGSlSbOabMKniY8hvLDLdxGAwXqzX7y3IvXB46bA2m
yp5Bz+0Xw9G+rSDdt95LU+mCIYYbJUpqLee6rEytK1Ew24iAxAEc088Jftd9HQY90q/C+BrV3Zwc
9zu2J5gX57klW+sqYfcx0GD8WfV1QnP4/KQW1uF+1BD1JmX1QbdI9Kuq42mle2m+M0U6EPPRFKfM
GrEkpx7TvnWNSmVs0O/D6lhizrianWL9AFXUrExEYF+J5spDYWI4i0on2ftpZ01bhZW/slgy2yxz
MK0N2i6sK3FqfH+8OmaNWzAW0wdBdz9NS9P+NhafkQT4JcT/twkKOhY51mIc959eQeBEn3lPQ+fM
yTkzmR14ZH8M8thi110Zc8fIIA3qeuYohLilIWxmUsa6ZFqG5r9pwmFfUZF/M2XJcNnHzWmU5L0C
FY1rR7XpKWokIf99uk0AKl6F1eT7oCS5nmntlxEl+BE6ALY2G8VpKq3m/kCGStNZqbnlIyPUCfvb
3BMyP9R6hLcyLcS+DUqAO+rXzribefdIOT5gIdUPZOXqu6Ywwk0agVX7jpXfSQWOaN4gWMxKVP0z
yu2j3eP362Cw9gXZSPuxD4Yj2iznro+UjyvDqf6Qq2TXOcoy2s8uxJARsTlExRHvnrvX89E+G+3L
bJD/WY+6v5nQDJzplBLH0ZyOjUSapSfQc3V8j7qyZ0Md2lczCJ5ELoYvdqmxdtE1z0MzwsL6hJcQ
L70b0GwiTP7w+V4rrd+Zoklhci6zEfCDioRz2IUuQUWm/Q5EFRQ4lnCS1WByvrlOoW+f807lu8Bw
omtimOPRJJeDaNxx3BudKlYLFY0+SlxIr4J8nT/kgFmyH4LiaVinRRS+DBa1JfBknL5patfsqMJ0
oIK35UZHMIvz8nV5IHHC4eExKAqsZnYxI8pQFsrYBYk5rh5NNkDfUAqoSLf/3W1rMq91DNWrOhZf
Th2Jz7o0ioMGr81OzEMBCL9ObE8/01l0oXZCoqxFOsveSLlCdQy0EVjG+rVsykvpTaWPOR0wY/cQ
GHZqthRiV145syd2scKOY+Wfc5YA3XPzEwnDH0nlWU+DmqqDkm1KaJP01wt7ryXSPssYRcrylplO
Ep2tJtx41kDNBy1iuNSrSz0+RWgeXnDyiGsxVOflEYMRWcGLluJxrpWits7F/F+NI+UGhpUUu8W4
7ihcd71jfWWa+b2wkuGsHU01zBcECGOULIW17/IONHbelVNshU6avdaE6DWTXn5FJILv/My7daPl
XUYVx4fRdZtjbmjVpjIVVDUoUlWVwadydMphLBIzZa65L6mubxfHUySCXafa8tqk0V2bBnmINZ3U
NL9pN9ZSHBMaDpuAU/zzeEjGy0y4006SE2VG5ijy1k4gyww7e/840hSGel2AbiI73XXsNeoBdE8T
Je35FIGyg+r0os5uMEF78vWfS3wyzMX8kcCE9R0ZeIzC66IRUAd+O991wX8v/nwDs+7uRdp8KM+H
uZAxzmHPCgj8Q0rUGD1zZ548tWbDrJHWwRmYDT+WmLQN6Qzr1LW04zCPGVlqmSR/ZAI0CUzbJfj7
icy26jC2WrdvZEEoc5LfI+rNVqUcrQPGoXfHnYlprQ2p0yDm2UCIXGNGyyPo2bFLS2slWhIlUAfM
DHU3+RSVQTHDemWN+/kQg41RmG7DanBWpIQdFw7AaFEV4txCQGRMhbF9xI311nUeAbRCL39HrvYS
OK3/0/A/GGSuyHriP7bZ/sQfHL+nMgr2EEvR5rGleRN59qrhmNUwqP7mS3UPcWl+8HtP7dQXa1XJ
+j0de3Ia9Nr5a+GYlPjpJvjNTc5eiIerHevzcqMoPnjck775CsQ47QvmBPvqhlFz8Qob4NyLvC3m
FBwgZa8+Oi6QwzLu2klp7ZKQpGHeln/wHBh3q+hivF+uPI+O+IzNwL5YJpED1mRW6I36/3Q/0OHx
Ty45gj7eFlQOwPlG4T0tNwh9/D1mwX6VDf5/nlteGGWKaRZhxpr2ym9WHvTrssrPST4Et2XYpT05
uxg2JlsC3xbuaDAT+zlKMRzP4vAq7T8acvTQUXvAip4jzss9vbPfRnJY6i1FKu45KYi+w1drfJpp
+LclzfQv0+saR8kmt6cB9yLWpNhG0YhyvydbeLY6+5GdrJf/p+hIL21SYoD4v287BX2S55FEW0CA
9gPa6UZKcsI0+y5mVyyzAPaavDHPVTaQbRFmBI1M2Rl/kV2slrusZDBf+oloZXFVZMWAxTSXRR5W
ufnIXGQN22wOfvRk4pDmGY5zfLPE3NUM24FRxiKHrydgfL5pzPDc4OU/QzCGprNv23yHDQh8sBMa
n1TaJujAKNaRu55805sMu/ZEJDq4ekWC/vxUOGfpB6yam3YS4xqycEVw96WK1Hhp5hvVpfON3ayq
Qne2gz3W7HYQDLll/7QMrVgVOrttEBElqtPcdC6aiU1H40uVZE7xGen5G0HGw93MKAaEgoPrnQGd
KOn8tV6jzUqAM17JzFlF8yqCISy4IJP4GdCZs1se/fu8ZgzUbxhyhUQHN1zpzuPWKMh0LhMXvS+k
gwZu/nuIh3tS1vK34k4Y8wyOcputLJP6cG/NLHvRZPC8CINqXzX7GCx8hzYho0mn/qEjPQI2/j0Q
VLJ2Qclvej4RasO3XSiroMm+Gcvt4AXIcOZPrY1Hb0UbTkCES2Y/EXgOaTpToiYqyXWjCqL2ZmuN
Fic2JNqapGmKmfKeibIS4WsoxYhiw/gs0AitSqfE5Iv/i8j7iixyA3lB0DFwOBNoTAVfd+49xkCP
rt8hE8XV6N3mJTYgNrn+j8C2c/a5Af0/y9oKj7XOj0pUZh0LHokv2i2X6gqN4H8MzL47CusGJPvR
btGIu2P9EqSALIvA0OnzY06DQekNP4gD9TeEJP8J6OM9JXPgDvn/QHpjTniV61IdYGjZ1dG0SwlB
8VrJ8GdlGO7jkaEjyHCxpgOS8WISRsMVadfH8mi5UUjkbNIHn5ZHMjPIrqZE07EjcrXSdHguh+of
A+g6julaAQb5XEBbnWaFXEnvGmoIwipO/N+ch9fl3FSSaT03NBwhR9BowPXRoq/7UOs2Zg5uaSU+
xC9dLZYxdadI2t3OJO3MnPacylKua9s6V/KrF5hhNvFc4dDavQMuSVabiuEfWLBg9rIcRZduP0+T
qx8ty/vEWppij6OQgqNnf23d7Ae6dfeE/yrbCfjW1TCoYO80pOO6VVbfp3ao753Szf9PDqr8X9GG
lmt6BFFIy9JNiuj/R0JeNBgmQAYXi1mNeKfDkiRPbHI1us17Kt+jmVOZYAGoMEwJd0x+RETgn4n1
dK555otVZniHfu76WRb9kuT5A2Y9sVqe67SUxoT6VviqxSINYrrcK6wBfgUd7MOMNYiieji0EBFN
RPUh7+0GmWGiwqBo9f+HtPNajlw51vWrKNY9tOHNiS1dNIB2bNohOcO5QYyF9x5Pfz6As88iQQZ7
K46W1OpenGE1gKqsrMzfCNFOFrqb5zp64vVOoaobUN3F9y5P6UyPA/1eBDyp4QNEiuaXcUYQG2Zs
HBHIeoEn9nSqODhc063UWDmGGUXs3cCfWjQfKNcWZIgzL63xaWNRdVNu0gbhqtoA1x+pN8jHxy4H
CfVZvigePH2DdUHmFmDAatQjnmS9LJDB9sZ70BFO06eKWweFuGtQivlYp1NZaxtqZHs4lOGhaGBa
pYkrnc5B1EtlKH3ao0nDObMOnrK+3I5FD2Bp8pRd2MiinUvY0kTQTZI+US5EpJRJ2icdHfEsOokt
LRBF1PZGKJugSVCgiLVEQT9At26x+JqXVp/9wKUTFY+8sDHaLE8gIujJ5Op+GLTqMoyHziU8gqqc
TPTUOIWe5Ew5FhpVRd8S2gPyBRzvpFiCwyoAmAxglX98J2TdQsbxpeYkt0KRVEszZBWpR8lc3Qpw
T6y6CEEmzDoFpblYOFYAPwoXC1qaZjlBta3yJzMGAdOkNSqspkKpwBpvIID7ziJtM4eI/fLRZC1c
gAobHMuXpI2Jg+1hIRoPFWgIKCM2tXbhUfcSaou5QGd4/ugVxVZV5UeoeOqpz8PczqbCcjxPJaGi
vVQgXYX+VK5zWMNY7m8OFTn8t7QREUGF9PNM4tBT9Q41AfXqWZEEV9q0QoFnZhx70virlWacrWoA
b6sUY1NMIIbB6AencQQMKTaeemUKzxjtphJ+Kq037heZYPQTUWvoLWwSOu/Xs/SLRHv/IOgKTIb5
JRMGnBAxpoXq3EITy3owr0Gef4bkQTHjUwp98Te1BhSia+lnUei3ed26ICSTp0EFr5y3o3SaArwZ
BjOLDyDOTJATYXaRiom0ydDquEvVcFOavXU3ScfluFXgpenSCTSc5eQaRS3GNQJ62r4U4IBUIj/d
igJVw+VERm3eP4EBQ72xD9THZKT8kxhDcpsmqOCrqZHZBSFrGxrKTYSt+/1o1N19C1IxhJdyLXbt
HmZ0sk90CXWLBvVMIFqVs1D65RBkryViu7l8lIYJdjXwdzEfBTBQkCeVvjxZ+nig6+rfDs3vnIa2
+2zPmQYoSj5/RyOteMRmV9zkZh9txlYTn8YA4yW/RxSAHQn2QN7/XPZITE+BLy3CmLrzt7gTPpw/
vKBpoSMDxDSHtLsCGW44YmlikwUWyqXrbt10rfdFicdHUYsqSlfBdQq794my21WndSehKa4rFDjv
Q41HgCcT2UNdg0LS+i+QHW9FP9E/tVn9VQqMDDhg6sHmnyfX8rmrzWtTFxsKNbP9qKkNgrvQ3qVC
vUsL7AN1qGm3xlg78SxURTPHu1jeIdCM2tqEv0ttUSY3TaM8WDEWG/AO4L/VaIcOMaS5yh9pdyOA
mgxlZxdViMgcNhX7xeBMoETU+B55ZRlXnzVyJ1Hwf0WTcZRL75begngtCEZ8XeVQJNoBWtByE1vm
8WGkdrKheYIO6IBs5KJn2QZh7+rU3MhItIzplIPqEX2MKdSmQYYsxvIT+4xDqckUrtR4m1u5CJMQ
ScdNHAJ4UWYvgshX6TkUFSL4jW9hdMOpETRecRPIgrifwvBxNMo7IUcR1TfFHoJembCW8NU7SvnU
X1ReZtxSZzXdbPSwaZg/6qWJOU7clrYQ4iMhSyBSpTwSjk0cSycYftiNZFK0FWlQuJ4WD5dASAjP
woP05HUTEr9ZhnpLZH8cWd9qQesiu4yGQDr27ho6bgTeF1rQvh90/A+th6mTBrQvgbwJrXk1WaLh
VEbyPdIUaC3zgc6jSObIJTo6klKkroGPsrsocVWlil6pV21UzJp+agA8NhJFg3xIYXbymxeko6eI
yWahESHBfAhrsb1FQni/FLfC0sv2jdDQbg71rxTtg0Mdi6qyMZJ+2014KCRzw6HCrQx0Ksf5xIVe
Z1wu+A46WPG5m7L2BmW30RGERjbeBKZi6LNd7YubUsdl48kVUuZ1gU2GNEsbTfNLOOEJhIj+OFff
Bi/oDpKV9xtFhnhfW5gMSjpk8aQekI+mlgpflQ5cEt6qenfUMlF5WH7OPdz3KV47jWLu9LiLTyO7
saHVNwt5IEwbeta7WCCRIS/BRak2KuGqpdlewyjzlOCmEkXvsphytyT7fgbOhZ5+o0Vi+kjzL3Ai
RblqUuCf+iClYEAhHgPsic9Yairv7MoGuYmG8IxMlrK2pJQ4gcnKfJ8CQwY/EciwU1sM8qC1hBSv
uho4LoLygHCvqEcV7L0t5uJ9MtzAhXEtIdM5waT5xSLDFeqVDkROMQ+lHGwW7mrXSb8HM9L3CYEG
SE5tgXyYFZSzIrpIhFa/UksEw1vU1I4+qsT7fEbsp/XDNJ8u4cqSWQdukhbTdgEyJzH6LXmLk6BY
VGeyNXmt1M2kMUwFYWyVWSO9mTRdpkWw/XC90zodrVoAYCcPJa9FLXV5UVQaOm0pfO7M4qdoeriW
KyaOOohg3eIPl4KusHaeGW000wdZ1g7KBrtIwIKIm176SngZ9IV36PW0PnXC0JyT9daMtzkW5wTS
TMxFJUCgq1AgJbLKM5htCCpgesjQhBfLS9nXf979/e+0jm4diFJgVIEFpbbRBgfmrHa1VAdryVe3
VYeZbxohyx2EhAqdfhKFxKo+dlF2s5BGFeWnrpfV3fKhw3CEdpIHx3ymtGLzVR2VitJK2ePA/Vwv
0xDZ9uHe7umCS9dm0udOJRfm9UTKeCqC4cowa/+UNqGA4aSH1KJmPsFqCfdLkpAFjQfqCMRVoAiU
0GNC8jGOeoG6YfuYCH3hb4aNWAcIb6WJ/lDT6f3SGrggzue1W3xfAHs2FsJeVRluUdxBvHXw7d6X
lWM3Sl+maaZmmYO874S2OjXDddn640XGdrcTLPXbkvlgKSLchoclKVJK8Auc2UH2zMd3tU+/j6D3
L/Qeb9IKFOOCGllefHJPTAfl4bYc4OChltlu0RpLOJO06T2Se1eIne4EOVStfRvDo+6KqrA1SERQ
AC0J3bQGdUNBSHSHlt5OQCLlGX5iBqodyDiniRPKYrs0YMvP8H56Lqmn/dz9FVvLFucuRDdgmFpp
NJKWuI3zF4pyFhCFGhyFADv9Nmc22F5Y1l9KhIyVHMEqecEkRUE4HlOknC+Xl75vsCBMkTCsy7we
NiD5kE3yCKZSS2o+JeoPJe+n1MYWorOzSG+3YUZVHGFZ5Fm6QGcWpVROzOHwzGVUoYKegNU6XaqK
F+T9UEuVMtj6E6jmKsJu1UrwxcoNxXRShNA2oiLUdzLCUF4/tNcp8OEzAUFZH7w1XddZSZqmGsim
KetdhDq63iLpm9oUwyCQF/LeUiF3aLMqklYkvFi31QD8QDDy2O3yIkPKc1GErzAWGBDlWCDR6hxO
1ACYR6WWvtOVhUiJg243u/rF1EoP5jCZd12po+aJ7laRi3AABjQd6R7siiJK7nLR2+Il7Y6JSsok
qcg1S5K8DWEEXEidNl58nFPIc6B4fVjTDUlhUzBkRYPqtTYIELI4rvsMKNXicFtnaJrSjJgjnP9r
0ZmzsHO9zqf2ApdNCA5IS7s07MFNUywcoyy78Kf8a2dSuCszlORarIKldDTQr5KL3bL3L2DOVpd/
f/zd1bdB0JL47jw01dT4z+q79/QvoW5RlIHM9m1UGwTX4750O3HbiIJ+DEZRcwDKmk4cezM2GMQQ
mIRsD5Cz3IE2gZuJ9/oek9lmayCndQmG+36ZAFj5aEziHu6+D8NxeSejE7wDWjOAxonU+HoYO2Tu
9OROhed0C8TpUeihiFU1HmOmn3LApuuCMv7jiMhntNxdgVKSOJUxdvM9Ku+hlf6W6ym9zoYvo64X
Llt3fQHsAzn++Z1MOXj78T1bDB9eP2+mt4RqFm4QZG/rHLJT+1Af5ZgaTYoC3jFEZOuoqOJnxPLq
vajjeJ5XdD2Xdz6S1tsolb2tlIyuN7dMFRLxK8M3wo3Z9b9NIJxZM4C+Jym/AjAhu1ZB5rmw5hI6
xyp6Nve6UkWwMik6CSlAfkmp8CVoo59lTZW9UAJ1KwOF3xAmIZ/oaXVZ5Nm2x3jV2oyeEp+rT7zd
+ymsWSIcAkO2dE1azxq/MHyt62LO/jgj5THiWh1WipsARlKUo3E20VOBbq8pKMxE6qVkWckO2B5e
PAPaLGMYfVFmeHgXGOplk5MIBX3c7rQwvlqZaFM7iy6E0Xv8+Bnqb2pNhijSkTZMipOmZa3nfWRS
w0jVPrEBNrNOq9D8MgQ4Rg4IKZiS9FXpxX7f4653V2cdCrGFuCnyobmpuii/y9VZ6ygN6UCqmatT
sj2ZNUJfGkyT2ag2vitCSXf0sVNdzxKF/RhQGF/awn08S4NI3ndAttKpNZr8mKjjRaRZ9ANK7xsA
y82A9eFdgAQESuLBrjYVlMhhVhxpd9R3GDHc1/BBdDwpZas2nnRTRMUJ3NJ12jXZoVGLu0EmFIYA
Be3nKFRzuPFjUfvUYIOIzUBZOM+hqpn0HwvMYnkxEnzhhhrLA5TBsX+Zw/hSbwYb/0WI2n6HPzoU
fRyl7DExqcrFw7nFJb3JsXkwpkKfjeOZIoprA5hw1mdU9QLNM1pCLjU49SFW/MMw9j+6asJ7R9Kr
BzNQfhj98LUXg3CbhBIWy0anYO6HGbkXOKAB/E2MYMunMSqVvWaQAshhcybua9I67sMTIPWleke3
TTPWq8DTsRbNMJiitMCq6+fexwyY9yepQNaAj6pp5bu+BStSzxYRqmH91GoV+MgsW7+8NMFsP5YZ
D5jicDZG1ediiktpB5+8vp6AF40dMjFwHqvopkcCioIA1sI0yy8j1TewqY/pRvLJFCTED7KxYedE
JROQv3VlKIl0C7L90MNqsPHXpizXX2sR7QY9zyn+BzpUnL6qLqsBzkwswTOo5ttY5BggJeB/98tH
sAAPIaeBS9FsmoMgyO7Ha1Geo8WreGqImqQqooQSPP+s42km5KhxlSlmKAvwqW+EC7RtcZ0LYhAK
DTSCLEF4jKzhkMRoAsQzXJAbg2PLbRAmoVuhELepikk4KoOoPWm4Bplig5aU0QbukroF2rbF9PLP
YidtV73pcz2pT//5paimycmQo7SoyutLkWvOCDIyK6yPOfeghT8bMBYOaym4bHM53QvwtuwOx4PN
0A/FXUTzeg9zk2Q2q+/z1hPsRfnHsMo9jVHhsBTUIu0Cdwbi1IQSmyIb6l3UY3v7Z0f0DfUmw9rD
zugL7s9c0ZvkxpBEnVYKlXkFCunaPCuoJssLZSrEchM9AXRAub+DDerrWH2LWmrYVuzjmJntuq4H
QR/rJD2zeP0zsgYxnEM/XMhtCCXDVyrHGHPjGmsr2lECdtLgsE6Kb2U8Lyk6sz5lda6Sv55YksQJ
T5Hp1BNJ5FUVHbu73qeWMKttmO0WXkt8WuoP+iP3P/ncYZfcDuVeaNJglw4Wto+hepV1GThDpJXs
bpYA6I3oE+XZTQjaERBMktxQbsw3FiDpC9h1+nZhFhSZ6gOIQwvfy6TsxkukwZGIY/ZCERiN8VjE
SnapR3ulTDNOIAhqsBPieth04YGaSG0vJxulbfqbAQTIXNkY6/TU4dS8G1DlkCuUMmjUaZeDjJCD
lTYepkJTfQkcDlNfkkVIwPoFcpLpPYBPB47kFYRhZF/R60Y1dJrsRR8SkepTH0rKFQzc+Lb1vW1X
C9p9M79YMQLiYfQoRNV3fFnr21pPUO6ognxn5pRZ8JqXt0sxSAsQfRpMxCKTMaQqgdQC7bJkl6Il
MbtQLzj5YQbLa7NtcApSx556Y9ovuioLCSmTPdMJwB2aMyploXGBehG2GXxiu1cQQSJD3FU/Owjc
8Akz4EaGQp2xK/deLsSXJK2yW/RZfp/2+YSVbCh8N6kRRT0mtFNTngQkQY8eFeXnF6jrwl4Y05OS
6bnTlGp1UxR9vTPUEHttNI6dcRqL62lUsL7yCusQdNNeLdXkOoz8x8bKwLbtFQ2vxxpV/C8j4t1O
qCH8F8QJne08cko/yJ5ElGLQU8a9XLPa7Kms1LvQnK6x/g0deOalHVfmrwU5m49YmlUdPRapKveI
pHGYnp65VVoeWZ8WTonpyfpjC7cKF4sxv+q3zSyO2WQjgixmz+CyJO+XOmNQqlhVq9FtErfBBTHf
GboyRmMSyoqkJxrSZM2jqKMYN5TgqJdshFLX6JhezHnFEvzErWaatK8CLA+rbhNYSn6Qwpldy2Zv
yaaTlfrVcpD8c5pEXQUFKd9U7+DDdFcNsMxNGA5fcIhPTg0qzxeRLt3nCY1yITKhfSMKts8GHbzn
zBjJ5zaPb07KAYAqSmKV3xxUrfkOBDq/zlNUFnJoQxix1tiDzRTINsO7HJRFKbXZdoEoCX7Y3yrY
kvdWf5vlYCLcBimyIfM4aitjdC+0lDc6gLcL7KClM4vXQA06riPNgYCvuKEZZs9kMAyqyiO73++F
omEaEvV8cdDoOSZI2VPFv5gs0MNm4KtH8nY8nAPUCixr/JKD5Pw48Gpz0fV18JrLjJw0DPp/lqqu
irKZJVMvlMAJ+Z3Wb1oh651u0sNT3je//CDEuRHhltPyzvfDwqnKFoKJjliBgIHLE/T2LWVJBexI
AqdtmjBG86rRWc6jrRZ8anOwdyg0HOZi+cnHzPeyI0tflPSX87ZcmqUjyRGqPtIoU4OZio02u7dZ
mPQdO6V6Utq8dmS8YB1kxvUrJLEbB+Kuf+Dg/wldf+1LkOL8KGr1wbBMKKGS3Rbh+FWtpHin6TfP
+32Bwsc2bRJWYYcf5PIumd8hnnrmpspvUzY2ZfwgwWBY7NHrCi4dZk7lYk7Ktri6La0f0RO1C8+Y
67i6+r00ROsUlEp6n1XCZ0Ub8cYTPHCpUPSUo4ZfF1aQF8CCTJo7g3KptijFj2OX3yyFzQx14k1Y
+OdgDcte9Xo6GJY1i7EYFluZuBxKX9ToC6G3UqVAhSrO4CYVsxJO5+0UIJhXrYKAZYu3cAGaesYJ
YDpsXFKAsv5UIbK66fa1pT2hIascMPlFv8CqkWqCw78lK6Q+maZnykGS9Ka0sKRAkmGQNMAmFVcT
uGoUjIFr0rq8M9QHSyYzoGMi3y7vZJ8+IBpYV01ZiXCmetGd+HghxEV9VRsA+asIeGtdKPVVOb+M
SoPfamPI9h18WwjTkp/eoeOxx+TwCpAJnTgTp/RxlkIoxQQUv1wcfTHB5xeEFE7bGmQZLLxQtMtu
tCHNEMbg302N1FGTNE1HHUGYh0Ez2n0T3/MVqtMzwmzpghWBWw6996vRS9SsC/PW9ETb9IfpDt33
o6AGDdCcyneggGbHooVw4Yf4adEuoNOREuDmT8u/7wwl2iVGhQJ8gn4pbG3zuCxKo+vpB5aVdAgp
UmFFGpafu6qye7CqbluUARkDgIZCU0swnnniwOrNbdaNdePJReQ8Z4Ohf6fQeEaCG/C/is+pY6VJ
f6oH/XrwaTTShcDUeOZOJegIbKw0uqETpn2qIR45zYCn5nLkk68W36tYkDT0frClW6ROgBrFV/3R
hKK3eV5Bmo4x8FLrflY/0TntbEfcfvZiF81EZFJ1I0u+tJz6uKSIpDgtMZYLfRjzGlSlmDb2nRjm
wV0SjcePY6iyXu46R3WowJLIKR8xY2tVp0BnPMPVbqAyl7TXQteXT/T+YPZNEAQM+bGQ/OFY4Vy2
j2OdYOhrN3LRAV7WdfjM5NkPBsqJY1SbB13uYncR3xYrWYc4fUQbYft8tkj8+G7+lGhognVZ8TSV
1Vad/QziWICRqLWVq+jxDEVFoXe5xP/6Mfwf/1d+8xwB6n//N59/5MVYIQHQrD7++z5P+e9/z3/n
//2Z13/j35fhjyqv89/Nh39q9yu/+pb+qtd/6NVvZvQ/38751nx79cFFcbAZb5HrH+9+1W3SLN+C
65j/5P/2h//4tfyW+7H49a+/fuQtVqr8NiTrs7/+/Ojw819/6Tzq/3r56//8bP7+//rL+ZWl36p4
/Rd+faubf/0laf+kxUTJyZRBicnSXBvqf80/Mf8pghojaFDUEmV01/gJ/hFN8K+/NOOfBieI2Uyc
TVnl//76R50jzsOP1H+yo4gzw1/mL1vgmv7ni716fn8/z39kbXqTh1lT821ez1mD/YmKjWlQWaBR
DPhnrr29DPSo5RmZoWi2umsO9a3vWnaygfvyWO20mxc35c/Yr8Z6ffJ+O9YqRBNNOb3M9SNVuu9d
1VYc30USMHGai9j2cUw9YEC0r3bmmSP/qsrzZ2CL9rsMd1gR5bmX8OIio2rI+7ZFfpxSsyPbqj26
zU2yReqm2MSX6s/BTg+i0+1oAkm97X8/c92vD7X/Mzz2x+Rw4KwWe+QXw9O0U1tf4rqTylG2mQM/
G0TTZ3T9drkjUsPcfTzg69bI83iSzGCmqtFxXDCLL8YD29Ij9YDrVyleFsGJWtyGs/PZHfdVxvh2
lFW0CzVK+Xh1QYpyzJ3shnSQnc6my7iVLyTtOfC8ijsv5867l0Sdg8YBnXBVXT1B1IA9M6y4JGu8
yjmvFtBlz4TvVbb2fEE0lhVDAZ5AZ2k1PUUJzdBkanQ7nr7qOZDcy5DjEr4/m6jfjaqjG3uDkmDR
fFPRi+QItxGGzAFA6EnlBlluJxyEvSo1DhqhGiCqjx/q60rl22+3ugO0rqxySFvO+MdwT61sr+30
bbGrz1RgVnnU23FWjxXRYajmHndB3sVXiHrZyj7foYjneg4wEld05P30FbGDw8eXJxHsir8zzrfj
zvndi0mLrlOvqAXXV7rTVr2c12lgt5CMNs1G2xlMLKDE1+m175xD6Ujvrc+XD37+ai+GLq28qpOG
S4a6aU8ODY/P8LQ3xk5xi0vj3IW+FwVfjjY/6JejJXiMhBWj1a7Hjc13oICb71a9UTeYtW0qO/80
gtfZqPW5FTvH8g9u8bq4hpmbZeE3AhjQ7l0ag470vdtTAXTLQ7ktfuVnKmLv7i0vrnTeRF9eqa4Z
HOnn+yoYR0FGjT4uHMjom6j7aaJ1ZgFoUaer1EdDSrfOXOzqBPNnPhmSTLNRA99rrm7zgPUfDjYM
rmlIQeYnBcvjVjkgXbiB11d3R134XUlP9BRt8Pd++EMN3BZYgrFDA42D+HWHKQYWYGem+btz7e+v
Za2KhFMmNwoAKHLVQ3doH4ALbsJ7xUbt20E85sxiniPWmwdu0iNXsF1TLWu1uedzOjLOD6BC9KS6
1PMzIfP9J/xigFXIVEtBioyOAfC22hsX3Z5Vcyvs8HN1pTPZw6pCsTxQDtKSSgtU52C6hO8X60ZD
+Rkl3kKzwzpQH2Q68b8pcHUOdZzwKuYQdqACGHHSnP1byl61YRMbj1Bik3hTctsuOPHJ1Isq8yZL
2/4AFRK/XYRM+k+tgdQ/DhG6b1s12HMjTZUHdFHD21aosC5pa21EPloMoCvFuEtiEN8KX6dqMhyN
UsdjU6MG5FPxczD3szp4K6p0Z0AIEOxJ1IzPQgJaGmRB4YxmE+3FvryJ2Cw2GeV5LKbkpzLRSYfM
iLSr8LovHZr7qMNChzzl0QxViVRvfEANq2zdIqTLWk5Ga9hpOx1Lg27/9swkfX2Wfr7Vc6JC6inP
p//VvIFwhrY5osbsAS0FKDS0TuUxcgRXuRIeI/hdR1TEbTZB6xB/PjP2O3OWJrVk0e5WDFU0V0Fj
RHwnHDDiXMJjbfcP4W2zKZ05/HOoOnhXZ8P/2xFpAmqYdSumKEqSPi/ZFxOrDMUxRAdJs6fSSX+b
O2MbbZv9gMyOtoHldzD/N9vs2+3u9aCrW1yXZQVXhkGHH9gtbGubmetOR8MOLyu3dSRX3HuuuEN9
xD5zg+ff/Doo0EjkmSqACiR66qvAaIphV/l08tloR5wLNuF+2mOK7baQruzYwYzy3Ijv3eAXI65j
Xm7AH5PnEadP4hH3gK2yT3exPf6A6edgRLY9e41v00WuEVrHc/QHH/T6keZhmIVTVml248wHjQSi
XgkKCp2ijX5C7dlNHVO4QGFlYzhnbu/bAP966NVsMuRBEvE85sFulW2xnbd3R90MbrQnwju1dWa8
+WmtnybAYlMlIooq8fH1lQZKLdCSKYGkbTm/7RrSQsCBu+DMkUKa96U346js5jxIWZfWCbiHsZae
i4wj78wdlnB7b1seIrKVs/nRezcQgBAnF8sUZXAfr69objrlmc9I+tfWDff1ZWr/QCV9dFIHzalz
c3O+P2+u68Voq/tXQLcPgpzRpGuA9Rtlrz7hB74RjvL+3LHsndSaqpCpUmSXLRH807wyXwQalJoo
zpiDuoS2zIkA9e3EfkODdt8R4lCgsSs7uVTzIw2Yj6flO0vw1dDzz18M3XVGYTXiTLwKHoAjesT0
jwd4Zx6qukJXHYCSqtFifz2AADihHnKDtXbyjtJePfRbyT1/D9+7jpfDrE4nkxGD9RnZLFE5uOrE
aQdU5dfHV7Icx1dTgkuZq9/AQmR1vfsFEKE0D90MUjQMyrDA4sgebS17sPNDsEdQ4nt2eTZivTPr
NVkSZZ2diCbyukQRc/gkX0Uiu7eRKnJqO73E/8YZ3MwNt+cy83fuIoPBiISTIANIWk168hKQC36o
zTaDrmzCDBDPlQfODbEKg6lajUksBFQHvMQm691o+d2Z5/TuLSOx1XRZlRRtYbW9mNNGIGAUGJIQ
YqGZHVRX2jf75LfxIG7NLfo45yLgejhF1OfZANyUhJey2eqmQYITajlRRGa4elScaQ+J3RZun/fM
c/NhfUhkMCCSgHxoCYIc1FfLKRvbDHIN/jkazg8KrjqV8AVmpIkU5Jm7uM711iOtVlQPTDtoR0aS
rgNrdynG+8K/4HiypYDuUl/fwJ2TN4pN6rw1/8OotIw9ozxU9kxq96uAqIPKixSZsU28LHRP3KSa
eiaXXWcCz0PQDhJ10Hfkd6/jktLnVZSiuGB3SEei0ysCkS7OHIPOjTHPnBcTEa5mTt+aMRRvsgNr
gkT5dei+nnlQ6xW1vpLVzSrCvE57rOqXSm14VMsNfE07tHv5NNlowO6SXaD/hwfI9Zjzd3p5ZUk+
YEMDAC9PdWaC6ccbqfxP4+16kNVcz6GBZprP7ZvqY3GYY5/vpvhXuYixwg6wwULa1uHcCntTFH4e
1iCn0edS+zp8VFbXlECpKb8e5lLTF3nXEXjp//e2dRWJm5YEJ/0Ba/dyis7nHe8ucLpEf0Y3VllO
KchN0EJpsYX9sNW26T495rtuU+xrhyrQF98OjtGl5nw8h9ab9OqSjdViGHOh9KaQQYFLHJS9ziZd
H85v0tL7U/Xvi1stCGtMaWDNCwKE9d77NYdL/5h9lu/1TzFbaHp9rmr53grErJwyh4Y2MaX01/M0
E2i9yQhMQkkJ5PvOrMNfFuLxd1I828R8fBPfC5gACHWNaSOpsrg6PyntMEgYvEl2oN3lxacguw0y
rFaBHWmXH4/07n18MdSSlL9YfjICWjKSPExRNbMeUNJMtyXAp40Iumir6HXyGWSleOw9rdzrZkzy
5cUIOkhq1ewz/C5Ay8GZEZQ4vv34m719wKasGCaE6RnPrC68xxdfLBxGT6zR5LDbHFlp7NUrvToz
xJuqLKhc2QTRBMLRNFXg76+fKZLaVTVGaChrBkcOY1vagWNMmJQ5nSu58fZcl+i9azItTNmpyNCW
W7gLL65prAIJV7+KBoZRcYedNvry8U17u/q4oBcDzCWBFwOEklqLillOBBx/X+/inbKDL3v2mLGu
LMz3DYs+8lcY/RYnttfDWBPG8wD7US9GAHGqb8f+dhRuE/lJSI9dePXxNb33lBQKRXATdFmhxbla
6sHI/I2Br9vBqXXnyzLutMvWETmt+dvy3HY073EvU3Ou7dVoqz0QnmKN7mMn2kOfVKWtDWp0o6e5
jOeJomwpA1eoA+n6Tu3EnM6Nr9zE/Wk0tnJ/6+OamP3IZxcv9CtQviq6b7Vl/EjC0EOcTzYR95ue
ANGBG4trHHPrAbauliBHD3hnP1htc2GJsn+hFWb21BSIwTethq0MnmdwEqx0A8W22HhJZT4WWhui
+JzQnHPMeugPKezNzwIuBY8d4q4oRWX5BXJH1v3HT+PdMPh3aHpTDMhKObJUQpNUHjqfvpU/4P53
Zhq/H5Vk1SJDpX1MFen1BCsUbww0Gpq2cm3u/D2NDFYm9rYna+fb6bbfnz2kv3tdL0ZcTWk1QFNl
xK2A3ldzKO0aIKIT29MOetlcs5rrc9+VM/Xmt6tVX1oHSCfQptfX4ceAwNj6BnuYvPN27S7d1eQD
ze5suWPec19P6dfjrPJv0bM0/JPIgcVjeVXvzAP87iMlHBvc7rn95O3yYSzYmhxeiEQgC14/uVYI
NYgzjAUQKziYtzKPLnSxcQLyusu3SE+fyb7fxlR9BjjMLRjdgJS0GnCw4E62AVNlxqkh/R5Fvf3x
lH9TmJpzmhdDrPfIckJ1IMkZQt3hSklUTU/BPtqEztkO5Xuz8OVI6+zJyhAKlBip+1JeNSecWLbC
nbQbfuP8Q4qaUKw9V018L9d4OeQqumrahDuRzJCwKDd9sE/Mw9iiRs9ZBgLXmcTmnVj++lauF/bY
VlY+zLfydnDmlm/zXXWYGE7z0G/Onf3eblMMJoPj4x/whQvN8cVuWIciqcvML5FTePdGgsqyw1ZV
JxHvnjTlXDPy3aenQpQwKLyxU80/fzFeVxfRgOeeZBvXo5u6wz7C2CF04lPnKjb0j32C2+Zt0Z+7
qe8+whfjrtZ3GWZDUgXEEVQsEXUNN7I77aEQow9DDyVy8SOzpW8VVfBzk+fdK2bpUeWnlCBb8zd7
ccVNiJdCnqSSXeiQ/8p6j/OPC0/34cwKfC+qcIZCdVkxRGgRq3UBpRihztgSFyCIsYUgQ8feRdmB
mkF6ndjWz48HfDeosJfPsFrgscbquqDux7guzgn4KNi55e0xA/v08RBvgz/kWlCkhqwtxZ7VEEoR
RIOlD8Ny1obQ7SoLMOlcTWkh/b8O/oxAo4vWrEwBa11TwkebDK7sezuisvrb9wyhow0ow3ufaGOa
8Mz64pfm9Vm7afANuhl8b5ZK7j3cdxNkyRFDzsduO2oRoszIb9YARQvIPugRUkS2xBKhYoBfF+I0
aA9GE2IrVvnVjYbDmi3GnglsLEAHRzPSvZIifaS1U3cxIMuxqXzRvGpEqk9tjll7n5MNITQ2XctW
aTmalQhP+LVEbq3XiohxexTs0NjjsacZJtF4O9lqDILbwq5xR484vlGLnOJVPIrhfqTk+LvSBh8D
OX/YeXHZ7QDHo/scD9Adfb14aOIqdmeDg22o5Z+gUECXgcl6GQvaeMpas3V7uNHJRp76B9GPWsiT
U3orGon5WcDgptvoVtejUhZ6CZK4uL6ruAnC24UXEdp4ucIh/XjGvF1sZKamJNOXnvc7cxWp0ecs
MNTSRLvpS4xJWoSf8g1CLWc21HPDrEJ0gE02+yHDJP2IeyKgKwlvMDNy//+uZpVwUW0NhFDQcScT
DWWDo6qLcwvSBTixfTzQ27U83zZwhyZJlkJb/HWMStQULytkfgD1gtNPDkGt/+cnFJCShoVKH2ts
br28HgKzxzhEHbRHfFWkdTU08daDCuJAfsIvW+kuG9GAMOLnGIf/X9LOa0luZFuyXwQzaPEKkbK0
JOsFRlaR0CIABNTXz8o2mzldyTLmnHtf25oVCSAQiNjb3VdSlS85LOsApGN/nLX+kkvsD5kT1Vwu
1MDQjBqUDuVZ3Weq13zsct7Lzgia0u/2KZ1fVfGV1yZQgsEfo+qpf4ISFuVv8sLx6c/Jw9i8zJQu
HNvlXny+E7xcAElilbE95cNJOyAefR22sddcmD6nb9rZskZyDbOETzsHw/NtX5enTddWSCmnfr1e
9ysfvmUxNzCdL7x1X6zTp4gcQGl4Yz2CBT5fUVu53pqowMvMoQs1dRuP3932bdE6H5gC8ryb2Nr+
fcL+c5P+vLb/DHn2PZ/qJSNn9TTk1vpGEtZWucngPoexf9Lw9K/lhUv88w1xPl3i2aco1XpdJA7j
NW7/s1i9DTi+579f01fzwrEJEXJ4VJ7lnt3F9ZTVkIzlFNjxIzQjH7Kf3T7+fYyvLsOlZHZyqSKH
Pu99irLvBeEPY5BKct6lMAy/wTP03w9CzYPN5GnLo53rnTJrqfulBy2mzm442ksouguP/3S3z54+
hhg+1YSOsJM8v1XwEJaa7CpMHOqdrMH0eHrQTPcap/wAGPYa/v2C/twkn/w3NIwN1jCLk+Dn+S00
Mqtsl+Hw4e27+NnoH5EULcO2n9Sdmcj7vw/3xUM6Kcv5gDEZ9D+kIYNnDnh+rDFwoco6AlOeO1wq
9389xqlmaLPcM9LnS7IyTtZmvdL0jq/HdqfKS+WJLx8Rf/v/DnC6p//a9npx0qqVt+Au/5Y/zVfL
jeYnERykzp8P+JlL3lUCR6+rn/GPv9+9L85PPC2XCLCT4tCkR/h5ZGGOFMpWnSRpfwxvrU29OdX4
vAPIY//S1vGLJRZB++lJWQZywvMGIaZzEpEFV1mtt7V49cqoUo7Npen+5/zj80w7msYZfmbbO1sZ
6lmXkECobSN9g2h8EGQxtpSeGzDGvb7Vp0sdij+XItewDEpL+GhOC/vZgLPpxrImzDNgs7A3Zu8u
T2zS+i/5zC8Nc7aIr8rYsX5INSAvhnTWQtka2v7CbPhzonMp5Aw4rEfs7M/dQEs6adQ+hIrao9ug
iqCIBLHwqo2GqNlbVK3++ybIaUAWcI3kD6R754tFpWZqYS48rPJQjx9kffXahSn+5X371xCna/7X
uzVVPceQdD1ZrJ9OBNPJ/ckKdWFP+OfU/nwdZ3NgUqVJnvdpEOUqJgZU1TGkjgI/14VgGQRF/N7z
5ZwgJ9ZYlr2TY+/sejwCQMp15I3VCHxVJ+s2Vt09JfSbsbPupTWLkGxMYnBJDgusjuxFNxm+WdXS
hA4RggH5jYDU1UNeC391xvrd0eI72GO+vsCFS3UTbXWDnlytr5uMZIm2Cou0JyNW3Ngj3EvSwatw
EcMuaVfXX+r5tpHilpSOH5MGfKLS2dKspcV5zruzeyVIFG/cz1V8NFP3ZtS7yIFP5eee41cmaICu
WBLOZvFRekSo2QMAyeLZHqsteGtu37Q3xvipHj3fa4egXfJITmZIOvkO033ggFBPM32TGOKpTtD6
Nz8pIewa3vVOiXf1KPxap4oHar4XezeeAwKY/NFS/c5EKGnIK1FCof+ZddnOhQPY/5IeAWzWfZLG
GyOlPh57AUl2MOBKBLnDTq8PcrqpYxq/Boe0SiE04yrujWDNfukrEOAB+afd3MdiupLuekUFIpQq
4XCLR9WtbD3fbLvb1dA+xpm3apj28ayGBMdzEv5elo9OKYKVbu6wgs9QqEcgqalcfzVvUzf2aQ8S
94ibkDzMOq/Q4ppBVaqvak8Rm5CEhADezvs2WE/55IaDd1ePcUhcTDjwqe8SuVeyVOAYt3HhyT6o
dfFuL9pGG5PWLy3lrrAG5CHe+jxIrHjtHEDP3KpryzI63S7q9JgTeDeb5QEEGHTYHIxK7juTTiol
zYccqqB8c1qIvDXU3WJiM6tGHjxEy9Y2YuaLpsYvoBPCMc1IfiMkvtwnuRnETRLFleObyfxS6sNO
c9L7we2+YRLE/Blf5+57gXFwtQpmS0d888jxWDk0/W+FXF9k0x/qOD2O6bbOYSIV9r05xkEed8zS
xbfK7tlL+9tCPiglicRNVKruyzSruymug7kuPiYh/TgnKdga/RyXL0GGv+Oq+dlzlvwnYKVzD4Qh
bQjd1UsdN0C6zaYyNKbFHwsrzLz1zSGOShZbM3lRG9U3WhIzVrhogxXpVUYg78MyFBmPr997Wb8Z
VpouVTHDRt/Dwwhq9d6pnhRDBmuVIPjf6tVH00QgIBqPO1D+UDuxdUvzYZnraIGr1nrqNSkWwah8
L50nF87MOMjNPGd+3xzNwYsSLQ9cq4+apNqqqQY94CHuq2gBuzZOV3GxhgPRQYSB+UXzyOZ32xa7
wU6inGI+mckkl/o9Tvgm/VbXt2ZfbaWyvAo5+mVcnuYzWXnElz4V6W/rJDYbWh9C+yGd64MzHqa1
9C0Yi4Ue2sT/ruS7L+2HmG/zrg7ZVG9kgViRXIBifnconcYL+R0kWgymRtpn6dNYCOt5ihLXeNHa
4ZGi67OWu7vOTHytJF3F/anFbaRYoGRJbjAIESaVcCOK2Z+XLkrS7m1ttWtx6roSUKFkwyZvnG8K
ceQugC8z/RCtDOKk2VI5Dp0+rG2kPGX/qFnzQ2PUW5zSGbVrW75LQ+7ddN/E+XHqnatqNLaYzIN5
/BBpVfApUR4zs9msJlmPBRlWrd+VmU/wvq/NBcFiUmdMS9k5LeA4yOy3pD78gI43Gwg3q2Nb6r+M
JH2NITYNHcXWdGfTPDbF24CUm/TdXjvB1u0XwctJoluQ2v3R4+Ui8+SgQ3ScHiyjvp1qEDNtf+jS
n+iiTikum2lpeClK8vr1mzztnlN5oOPpZxQoIw1M/fXaDtHAypBBUPY9d42IArieE9FeASTrj8kw
kDhiJMVN1ZCRFjWOO18hT4aEa3bp0Sw0dS8TtcZP5rT5d8vLzOOEMN53au0Ij/a7lYFbcLDZ84UY
P1JNXmeJPNiz91hZceXntfetLaporNx7WRgPgzeNfMtsHMItIadq4ttGdSwnuem0LQb4W7tufoih
p6Eu3of8xCi8quD3gK9r+0enmMiIUuefOFVY7wgFm46KMfoghjy/WTJWyoXYC1L88kgIMmXgFxO2
XLTSx2h4RD8nDqREsjy2v8piMPzEkXd1on3QY31JqMxRhHhO2HqBd/vWOOJjWMl1QW3Q++kphSUt
bnMJwJgccirXpqJvEznmh9ZsSBwSa/6RNW6GoVGr8AAq3Wlu5dOIan3Ki9+zZi1eUJs1i9XAFjOU
ukwhmy/NZkgEmR9kHd4o+GoPrVpMR2QqSx3yhR2+O02Z7vTMkL5VwZqU7cTc6ZrCz3IPeVXGKui0
UF5WAsvCzh66lIUANsraacASDYLLVQGQ0NUXEalmbgWSdJndQnDkk7tQi6hOPJMhjjs4DpwblVIq
xN7TJe6sMt6iaoXPbE/ldWkN627yVACHAs60MDxyU8U497+zxOKMuejNVuRtRzhKPQUaNepreL5A
eolyjMAjO8FYut1DkRTJFZXlLBJGMe4pqQ6bolCNldmno2fiYIG2qq5mxb0tCCXi+0wIKfFVw/0I
Ywx2RmVnzZWgXHttrvb8Sprer3QcrqTp9BunSqdDuS5XehKTE1juFKu4XUEBDevw3iTDFWkcRBMZ
EW9HtFr1FlUKgFJvrLeq8ytX6sgbvDBN4mxjmt0G8kMfEVx6QwjdptZHwhnyEUofKd7KU51CH8yH
0dibK/Hpf9+kX9rPnp0DCjVN1aZiq+kszq0giGkeHlloLmxoL41yduRdE6fMdIWN+Yrs2oGNii2O
5aP+Xw5zdvAdE6lo4jSMi6ujImTTansicy5tzy9dzdmeuVv61RuoIQRqXwZV6viK1/rNeMmteGEY
66xQCjHBpGHBo6lbikYi6rIpACr3v3r+1ln5OXOFlikut8wpR/JBMBqp+J3kr/92FBwo9OEod5wO
0uclD51ortTTZioS8MjnaTpaE3GeWWmuF2bAlxUIUs5tiqE2NbbzflKVqXIRp9qH94jvJco3TpTt
J9Q4Bd6JSwrKPw+4XNa/BtM/H55oTVHU1xjMGQ71cNcWFxQYf84A/KGcyU7hjHj3z51gVdE5adul
U9DPb+as0wM3QrW8dAb84wTonoJ5aNvQo0XlcfZukkZTLHkMBsfNXXbD7bYkWlZfxcOFKfBnVYpx
ECoQM4mt7g/pRVrwGSSOdQ7AX5Zvhpcs9l6oDoyOuXSc2U+1ZLoHjs1WoettJd1k82jfV0on7vh/
i8SX2aB9sC7ObSjIPMWuMszuS22I5KkuBmVjCWRQoqs9FFAj3oWsNzai0jHqDSv7ZbtXfygIF0NS
T0k4H9eM/iBBzcbsltftSIpSQrUx84cBIINvpLP64kzesp/LZPKnNiu/FYbD+95wmiTm2QD7phDW
XQxTiwtojZXnjOgvzqWjS7p100y7yrDafVOY5Zupx+u2TREkDUs17guv0G8WRV02zhJ73+GdZYFu
pWKvO6PyUq8WO+YLd//Ph/zvysh5ymef0f4kgZv9n6mGJaXnuTSDdr70Qvw5YT8VLs6rtQXvHhgX
liyVqgXBmn5tc4BBr/G/u5qzIkxaJ40xcTkB25DI0zGMp0tUemn492FO6/jn2gjpmASC4Hlgvv7R
xIkXAsTVEY6t4uq7PhWuHyfaa26Nd2nX7R1RvikVECs1vYDU+mIR+zTwuaKnmWvN1W0GBheyRgBP
Qd23yZ4a6HHFkzo36kbppN+NdCTtVHnXPUTFZTpeuM1fvbEujlAbOSWXf778IHfI1nVulmCsdYsv
3DxYN1ky9OBEimKnKmZBe95e//sKG3Wo/4yqf15U40wbwQ+03PWa7VehHVO32HScr/7+cL++OAPN
tG6fdHxnH3HDilMZ5+IUIHlnlq+r/oOYnIBUQvPSx+8LuSCP06Ugf9KGsIqffsq/aoYNFIvC9uSC
KDEUS9Tu/xGDH2dzs1JAxPP2/+M5/aKG+GnQs72QJzlQoZpYgkG7WUCip3Uoh1/meOET9fVt/M+1
nd3Goak0CS70NFWvZo+wEONaUa+r5mWw2t3fn9ifX9tPt/GfvIN/3Ub61p3ZmFyR0A+t/kP2r3//
+/+IQ/943//znM799bZSz6NBLmTQycDaaDsqH1hl25skaLeXpElfdFE/X83ZNF+z2nCkxmBO7Sc/
Tu6tJFIC8Z5QC4v08PKIX94+thOajmiITL6z4ngupJ67dAfJGeow16Uvrj4kwd9v4RfrPzlPtM0I
KQD7dt5+rHHq27KveUTmIaMjY3pPNolw//UgNGqxyCMfQFutn71Odaa2hSb1GaPRDwU9PKH9vku2
7d9H+eJ26cTo6TptYd7Z841kqVcSLKYGDxtKfBM/A+59+fsIX9wspDI2yn66wuQMnm29Z9sZvLhV
50DNs8emXPcjRF63kN//PsxXX5NP45zNNKOkn6RNgIaSmmK42zTNY24vkpK/k+AqGm1BZ90cw7yl
7gQ8fS/iBhYliGco0FXeRX//PX92HBDJI2OnPcNHjC7h59WwBB7YU5uZA8/C78aGhxhWPU5enL4h
ZEFqA0WgNd8refb+94G/WKrY455kNqhgXLBCnweeQWS7inmaN5BU9tnJC7xa2PvUZPXCai7Zieq9
qVywxn2xDp9CmzyTBhhvnX722hkl4fLC5SlTcr0rtD5M0reVTG+9WS+sj18tKWCS6FN6JxUi1/j5
AgXyLpkkA8X5cIm0MEPi6d0k19Pm5IfvVf9SuMqXM0vnPScylaQ2oESfB/S6Eel4RWnOeoQ0FRRR
ejvfN/sh0I+XD1tfvC6ftrBnj4/UCoMCF5s+Zdn0J2Gdcufpl472X8yRT4Ocnua/vjGJPecJ/HiV
vNJf+KyCJh93qpr5TjJQ5O4uzI1Ll3R2/wxnpk7nnA7fSolerzi67k8p4v3f5/2Xo5wUv+h+T7Fe
Z5/oE39c2Ap7f30YfDOfyYaBpfs/WC+Bsfy/Uc6/zpUBih7YJdeSzkTltvd1aw8X1uQv3qVPY5yt
mDrRKImdMwYyNSJGS99QLBgYD6K4hGj7YpH6NNLZmtmdInX6kZFaI2L/CQb9xu2v2vKpoT/ldRec
rV98az6NdrZGpG6iKjWFk2CoiUHRMHeM5oVbd+mCTj/hXxM7s+rezmBzBWlCnbOkefaUwvlpPmwS
Cxr6JH+fc19dEQkCRMrgsmCBOLt/iTnCj2bZC0gDClV3vANXeKFu8dXqY/x7jLO7NpEjrRYzY+jb
GtNsvYn3ZEm0ZHlVG8Aal9xx/ygvzraHOP4cgmMQF5ABcjb7qjYr4oqk+X/CK7SQkv02v1Nt36nA
soTlJg6VlzVYSFFcXmsy8aqgfhi2cuMczN0lpcNX9/ekaCfCRmMzd/5b5CCka9NtCNr8eUigoi7t
hSf41arhoXvjQ2LiDT5f242CXNQ1zSnZ9ger2SXe7Zr8D5a/00YUsQs6HqTzn+dkb/H8rFVZA6Vo
Nn2JB9mxr0bvkpQX1eVpup09OgzOnOLBevyjW/s8UtNOpp3GfITBkJLd7AkVE1v9ZEM4vl40+8E8
VaT04lZCKw7KdHI3YrTrgF7GOzXN7x24gzAHleyXov3dl/N3TbpvEDl/nJpAYWaX9U/bTa3b1oQF
rCb6tZo4XRiX2a3jYohP5w98JTpSALqGa1ztPXqDPNvjIpw3u18e8F2GnouHsFSt76VC63h2UQV4
7YrqwPBTRUGCELvfRon60TY6ZN00RTTFLoKqgpg5NiwYVuyAdMs7UCyVbj4QIzMEjQcCDgrZS90a
g9+ryUNJMmY4jIUJIRsCli9Sndbjot7o8YSgroFvWlMbovC8+C3MgJCoSNs3Ov5VL92HOC2moKrX
gY6Q89xb7q7u1GuxiOO4eM9JRZCLuxD7U6hPdF4lrSWFk7zl/l5lQoCkJjDR11ZowN8CHWZsqww4
QAwcj258Ncb3trTvHbX90cg5oiZHXJhWRQkbtoCcmn5P4aEKjNKSIU6kfgfk4aUR3aMhphaAu0wP
s+E0kZYxkbpGcx+t1sqjMsnvzCG+r6x0eclmu4rMvBw2rr3aByfuzWerkFOYpt1w79mYev2pmIZg
XOw7L1cfdBt3wkBydyhc7wNk/WM6yp4K31yGXtq9r201bwnaxkmTOb9LExWFqWZQf2kfHUBU3c2S
m527uuMn3KtwLHV3C/ogQQjTUWuHq+AXjgFCwC0lspAZmnBeX41V0UYWRIzUT1Yrx5zj/RwHq7xB
Wxo/jh3PfjvEDp3KZn5q2ip5SHqVuJSq2dgneiNu6H0v07u1OD0wpfsuB3qYc23r/mK0+yE3Ml+L
7dd8jB3fron6s7TVjzMwHEZM+rR1V3Ti2NTkz0+Fddu0mcOjE6P+rC7dXZm1jd9rBPiV1ouR25Gm
5DdVur53sQYD3n7TW4qdqzRCusDwpNTR1wplA4Q1Kq30ZbS9AO4gCc9ln4VJnn8UQuTPwmncR5Ge
YqHHVmwGzKdBbVlXqattCjHdYOsdrpbObgFhtc2dJdHUEFZ+JWlb4wvYiPxXO45H15u3o1IeSpnf
tItzo/Z9fIM+I9T7XnlI3TZaqfv5hlYfIew9YUrd03O8NizIGoN7TVL6c6PSjS3QABl98j56w8eq
OrvpFEXSm0nuU+f83VtWGoGpIFhfbNtpoKdVbIlU2AirwUA7HhDqELOVF8sDXbyonmWkJsuWaIBD
XRVE9yRQJ8dH0Y5MfaEh9hjc526Vd1kNNrIpRqxSArpoVz2nFFZS2f1sXfmz0JFs5EiV/KoCZSFj
1gL7xjLlDiTYNtblfiSEnE40ihmdxj3HulELVZjDQe+qDzB4fK3Sg1bT74xpfRBqXyEz0HZqmnxP
LDkc2nJ8wttK29RtAicud7ON3byWg280JeJHWONDClaj6d+sNL/XdH0juv5YJPmPOHU2BUTichFX
BOXva2Omil8cbCHCOst+2aV8mLwEJrkO9zxPw7Wc0hsjxaHixdWPCpT2aYoBnHOdBOI5yDZH00K9
IOWP3vyYenF00o+Y3HkdmY9O8seQV7tCZs+rluv+0JFYBNWx6+m2ThbUpn7a91W6IYuHtrYWmjG1
+lK/7yob2EVpbnVVvptDmhODSOqGns3bpKEEU3utGUwLqhWLKs3TPCEoKjuFxaBMkQtZtS9bON9S
E6+OVB7Avd7n1vQAVhjBVqf7nirz0M2SW30wo9Iwbyx12KNOjNJc3EGb/pUkpALJ2SYSDYatnyZe
OCzdZi7KA1zjn2U/0ctOLV94c7epeQyRPleJ78hqO8/WNp/taOjkd1UAt9Y79ffkWf0GWHR2laNs
2TWqMX6URmJovqYXrd8vyYHNy1ZJkckuyrMou+MS5yiFpsb2a1Uq/iDsx9YWD63iXkm9eemz6dvM
ywV3+rCmy9WgWnujH5TWz1URGUWMhKCO58c4d8BKw4naedi07l3JEK2+HpS5/6V3+dYelbuRtARf
a20TOq6MwJ/sPDiw1Cf3aa0+d62l+adzMrQxzynxgzhTceP1xXSje4p1zU48CTPp3oocc7BAroHD
P+p6Z+BbkicQMbR5VydefjVkVDTAEdfP7up0R9zy1mExkY9N4wFIrBN0lRsHxZxPYW9mXRllQmOx
m9J6443WmOy7qTVtH7tgm0ccMAbTnzR3rxVZom+5p9PvpNdevWZJAjdOf0+JAuyz32lDdVuoykNd
JT+Qd+9rypOGXG+M0QM41SYhaXJ6VJsn7Vr3pC2FwXxuxu/63NmRTAwzxLvzrqcmCrq2HCK7U8QJ
QxC2hnHXFOtrkRYvS70sWwr1/kqcTyirRKCsWl81EgB8ofRHQyUvN7aHHSrD35mUAv26XfFZdku/
dF1tq6lr6q+rmEPdHnBhTma8Y+FPd9Ke+7CJi2gZ4hfZ0nwiWeqkmqJZlkrtrTfNiiNqV/iJ7V5Z
jbyJF4/dRJddFy7yrF5tnhfLvvcQnW0SW964aqUz2/X3tMuOZm4+K0C+FYe3TFuanIp7dxhTMQeF
jlZr6MC6NEPoKLgN1dn+mSouskcXVI1j1kSjz+VTtxo2kvzsOjZVclxNkAJqdat67U1NVjNKk7rH
oyVAWU/i0CxEfixq9WE4616rCjKcPBJtrPlubGlHmVr9lJBW2gPwpaFTv8lC7BcvueXQCtu9JhNh
fRtGcTfIjA988aNTOhz9DVSX2oLlkOnxbT82P2NlulGqQjmYqQpYyBtaQpxYj4phiZDEfO/o9Pli
drcpDUO2IK9lml/lo/uSSfW7q8PaJvkq9ltwhChdrEcBtqzOutu55xNbZC9AN+6HeXrlu310dXHb
afbBrse3XDOeVW85CMW8tWqBzK+MX8qyuVWTIQ9E4d0qlSUi7KHPTdWioUp1FI5TrvnoNg8EuQK1
W7qK1W84zGDpxjhPogabkKZ3Zjh5du3DWUn8eMqe3fKEDrIGc+8MGKIFXxLSsqBwVyehXsubvnTK
Znatl75JABUaH82q3FazTpo96JcXwJM1yjvbCNhqfBeZFTm9IUIp1XbLTudgdsW10o0bLfOw3hBy
nSBBcbP1NRPTDp9+ttW72AvNzr5WLSHDNbWeMkWdjssIttSNQQ2R6y557CnhyjFh5HlXFpth4GDW
84iqdTemHY7SZNy35OL6Jv0XSfYJgC7nruvcD30q73K7eu+QNQWUQl+mpch9RS0e4qLbxpxQUO3m
jyCqZ98Babim1Xc+JL9GT78dSszSTKWDQAPvGzwYP7WWBZDV4OzI6slBzhUHx82EP8zFO2yPNzSk
Msob/R6C12+Wmm+moDsqJ+P7NC8ajQfnXteUgbx1rHEiHX5r0mvCEUnuVWOO2xyWc+LwhMyEg1lp
WX6ellPYqvU3GnECnIrcFqb+4vES5qph3icz7khF0NteJcmKop0CYlFhl8BOA0yJAo7koOKIusv2
M+J+ka26BvzUeLjrCfWx2/iVL3CxQcW/X5MpfV44JeTjooa1Pr9a/ZiHRR8Tio4vk3dSldveK+vN
WMWZb2nx9DYJ2JmyG++UeK7CUW+ysNdAk+fSfeops4QxOyjZ5fdxmezWPgm92up9NiWErrEnVibC
fqZJ2pC2gKJM7fqAyDb3Efje62uVsqt0nnQlxd6tglgrqxvXWdxg1SYUz72jwVag42HqMtlQhu0J
ciusX80pJbkvAE1ZM6klzriwJjt7an8jKsXhh2FikS20+tuaMT+njnOfreZVODf0t7LpFw5kUp6L
ajt09YQBCpasWz2JVWDG1pOt3Rqdb2dm5hdy3KeCN6hbfuVGFxWzxAzO8TCjcIIMUHnosuGlLdiL
pJ15k+oTGn9ZHzmW38P72zuZ8SCT8bVyzMFXK+0VYjjeRWDeoUz51DeGujKS5GW3Y5Q7NTfGzDYz
2rRJS49EEl31Tf2DhQFUrLmk+1iOxNmLPLTK5EjQ84bUlhbdfvWcFzl7GlEHLfrdWDWv1RIqWWsu
PJ0xf6V3tK8r0gKSMr52ynWjatmjM66EdCCqC9fRPIng7WpTe3l36PjAl6cVwyw5FsWzQPzQOSjp
2e/45WTCtXJQYPdTgR054U4M+tNCgnTYruVtn6q3sSdfRNJu40SM/trofLeqHu08X8f9XHTsc1f1
if70go4/i3frSNIO08FPZ5fILYnqOyEx5bja7hABuvV8PfXcm8asd14KX6d2d7mEP2e1oT6jQ676
BOJmznZTq5tDVjT3rlgeHLjBwdTlGAXwDV7pamdEMcGIuyyuVVZ1ptgs1PXZaUZM5wo/gT4zQi1b
34l1qqPKKLuHfF4q/pogr8ns2C1Ir/YHvXlL4C+XvDPOMDyOdMu6lhagSI45gRBoI0cEtisFgLll
MzXOGVqpudysRtIGnVr3u8Ibfs5i/phXpdxkmlscpD5pYHUn9u4VaOgq+eiamqJANX6Ttbwd0p5N
Nk2RZwcc9gOrYvO7cJ3yaaQC/WQqdk+nrh53ti6/6flccbLoUnSJ3kmEqz7ljcHRH1epQhXkITON
/rduFxLu4GrfdJmsAnNac9vvapszQjPWOQEkuseOleAuZ1fVquA/VEr/DjI+x8hX0o6Cwryp1VkL
11XnmJlliX2LMde9G51p3i2DkUBZRqlq41yJOmOq+Hf0rsBghZNlDqFBc+XQFMhPW6d5mIpkJ3EJ
ctSuIq3REe3Tu3IXt3pWbA4irkvXRy0WEbCVRLSJ4NYvFbiRepzSeMtdvORjZ2s7JS9/rkkfk8dI
DlblcQgtG77lOT81EL3dHB0zqY8AEL1NOln6phhGipB9rAeO4OAUZxAYU1PRtp0llQhUBrjmfIZN
Vfj6YCP9ZHvpr6lx03bGd7Wle1kW17p10ii11sfEN85dTxvH5khF491sq2srVx7itjE5BavLgVto
IQocENGuLjHptmAB8ZpG81HoD2GttW40LdJhx2mYtxWC3CtJPee+UWdyFfoMx7lv2wuLIMzz9dUU
jpVvCulIi3OPLJYwWRAk48UBctnkFvAUaS/pnZzNKVLj0n5dYr3fTiNHpN7W9o07LbusWfiWwk+d
25k6du7dnSy1S5DpWfVdi43pLq46h7fDxRKxaGU0ZIQLBRUH57dUaTpj5yFP/jYMGouw7aTmtbf0
7pXa6Dayany1d9RT8NsZEgj06MCoHkqUsQqHlz4BzeHkzeJriZ48TzrlHn1YOVOsyBvfDWc2fmAb
yAIzl9aWU7MAU+yk7606OI8UbmTgFAnGJuHkhi+m+hvH2cQftKm5jm04pn3cvkunW+9U6TrbsSrL
UB2kHalVYr4kCtLmeLT15ySW4lFPAHqNKfxSiwU8kgSm/uxHnZ86W40BllaBxmeZHBkmKmFeZtyP
2gA5vXw1QL9voKDVEWt0yYG7YXoKcVvL5h4wdBd4Ja+QVNZdMohj7GWOD9AUcwrb+94Zs2ARwt1K
EyOH0Yv+KUP1PoxaHM1xaRzk8jaQMlMv0wEm3WPc/8BBs59SsdXhGwaz5yUk2OG6kLnrRbY5e6+V
24obx6mImFDY7ckMGUTXTgdNByRgjb/yviVYDzAZIvs96lfqShOnk96Re+P/kHaeS3Irx7Z+IkTA
m7+NtmPJIYfuD4JmE957PP39avY5Ot1oROOSkhRShKSY7CpUZaVZuRY316ibL2aU2G4edq+pD3Te
11GaTNIHgErytlHD/Og1hbHJ5Yj3yDHKjU7YwORR9EGGQmPnj0Dk5aZvH/Qmkvi2tKw8s/tWBdYP
b4h/WUXsuQw7fwZyA1VPzQTV5AU//FQJXaVGKEdyAusLIYF5J+NaTkbJ9U1CwwC0n8qvgWSgJFMH
wbaQwncokPHAdkxcWIm+Yc6hJ1OVv4AJG++suvKOeZ30G8ux2m2OaqPLwMmpaFDN86mnxYVeb2sN
lbVe799JmrRx4uG70tSPRoF+5iDHn5zO/pCOZFZSQbEmaz30wT3GRMZJPpiq+SNqZIQwGHV3Qct9
rgYpPvkdZRpTKuRdFjj5aZKi91rffELgaTu0SClRf3iVmzrcoFjL7FCkQ8dUkVAkjKpshqE0dyZl
Q7mge9nI4zExqn5bZV18ZDIJop/Ek5hTSna5jsyxkgvpIt0HnCRN/wxG0cDgirvy1G6XNwqynBKV
jTTJ0l0eGBlBlr2dLP2YJ11CIbj5Hqkqd6e1/6FD95ol+QfZz94hhPm5QgZ9n5fScOi97m5kNJmP
U/GtHXBsCZ01ibEZNx179Ss6x5VLzbx8iZQcMW+DB9306crDmtA/2jJycSgukzZGFL9D18zRbvbD
sP6ihXYLqDEqHpUW0ZNNOCLBuxkYLyQC6J2NVo7DM4wF9aOvg7n0ezN5Sp2KK9PhiKu8/Z0E9UOo
Bj895ss2Q6B9kcek2BcakaFlFsquSB39vZlFFbVhfawpsyGccbtjtoQ+opfuGCaM1HTx52i7PM1Q
W9VglGz2xUnwywvlBUGrlblrMM0FyjDYK6EEht8b9humqS77IT6IrVYrwOmIOW3BWWhDhCod1OMa
udtCn+rC0KyfbgWG2lrCUGKW417PJOaLRt3brezdQrNKBcrHoLEF9yPag5frkXqhLxKDVNySz74t
yNsWSLEYj3RfjvLR2qorTHILrWgCBCDTgr1IvWJ7jyeTJoMSg6bydB5T7+PElOxGQSS9bitvpRd3
RcguGC3RArFFP85QYM6/XB9VCCgPpGB0sxZ6fOoEJyQ6YGzZhITIKINobrrNDqusg0toCOQO+IdO
hUoxZsiBPk+THJIoMcCNvDaAEhz4QCW/uItf8ZIbda8exVBu+8N+Wmu3Lp1RZM7+Y3yu1SRpJZJ9
AZP3geHcB2H23sssZ9ul9W8K5cfGyoqNLDH7m4eKv5HMoFrZ9IUzhX2NOXwg+FSkRU/xrGOOGLhc
CrFVYFLqEQq/fWln322nWKNlW7giF3ZmbezBsyNtVISdzbSvzU37ZBxL19syx7SzPo3ocK1SLq4t
Tfyks6VZpMN2w+wCc2I/De/VGV40pV3ZvrVlzY7s6Jie44llaaa5V5kAniCoWbn24hPM2roaPLUI
BqiQcF6NFPjA/gdVIACstNvb3Vc/k/fGGLl5+eDZT173Mytfu0ki8vjs67l72/qCB2CUj7EMxiYg
37nyobVD7d2Cvq81jX8Sj1TS+sU02svU5n8B4Dm3NHOiwyDledwbsuuV/r7S7L0i9VvFDg+3F7R4
Ks4WNHOiSWZ18hhw2wel/0kh/bGWiB1qq/9y284SFAXoJs4a1g7AlTM7meOR6vASuzmarUSPtAqg
dS5wn3JIBQ2aQko/0stto8uL+z+j4kedHflGJYsNR7QLYvQ+N1VLgKCU+ofCYpzztqXF5YGy/V8e
tBmqgQ6ylDUR26hEzJpQzc/1h85wwCsxpxC/yqqyu21w8SCeGZzhUtRp8FNjwGAT5PuwoKpteeXB
9ItnyS9XbC1sIy6RAMVAglUwXF1uYxJHVOe5jK6PCoj/yyBcsrM1KNmaEXHtz75VEnvRAK8I5VDt
kxe/Y+xnQ8Vh5TMtwYeQlWU1SAapMsDQSyu5qSdxK3cwi6J56DNedGD6+xC8aEjQBHdrgZB4Kmeu
isjOAa8E65hsz19wE+EbmCgnRmohDCbZ3f2LylwjxXmD5dyyM/MVGpV7uSjGCYpW9bf5ftwFbumm
B3gqYre5gwIIKnUavm52UFdu2NKGQq1LqdvgYWZnZ9EC1YVCoZM8saE98FPQEZ4rNGPUfXPwyXx+
3T72C6fk3Jwxu2e57vmJZrKjxFtbU/IOVYJAGpSRf2PGBDnJ7JplzrXR4sLWNS1sJ7jqfivmc0la
7Rvfb9tYuMFvhHTwdUGrhibh5VH0rB4myx7C8qylS6N967uXwfG3bTWtuPjFUwjz3f8amt2syA/V
QmoEM3r/OZnizeh8CLvI7dtdU++ljqFZ/svba1v8TGcmZ+FNkRUQwOqYzONjDydDRDdEjev9bStL
EbIBhSJ+CR0cIuTZ4WNESnFCeYAr/4N5RwcZxaKBBKD9IpRBYN3c+h/WRjgWV4ZCDRm3LKQAxP9+
5qZqZ+hqxvlhs6+AHcbBtlNoWqxNpSydDcsgyJBtGHquhocgtGEOQoKUvx7C7VQPG6cXLYsYco41
0OsSgBw2LVCbKncYROrsZY7V0SusGn5+uP1QrAgZSFFP02FyzT2UkbthZXZo2R7FW1Ygg1uff7RC
lSHSgXEV6TbhMUhDe7dDBZboZmces9f0x8opWQhKDYsyFhxvUNeZ8wXqvSS3cig2c6fs22lTu4W9
gQ5SJ4dSds2w6WuXLuGqVxaHfO6Vz+3O3hrmqplGtdjY2tslJ/iQrGOCmCQkev6jkHX7/xAAFFf5
yiRaCzqOGJeizb6l3+mTZZY1V32r7CnUHsL3JjJ8QnC7+Gd1gcJDXVuzZBSGIEI25dldyKWCWYAW
thEAPyGy5uUh+mGiIpekm3WdioUIC+Hc/zM2e+PkVNNon2MsHttTXX8JKiI69WMUPpVSsa27NVLF
pYt+bm+2lXoQNU1cZFx0H3xT8J45nV1thyuOcvH9tLnmJDM4K1hSL/1JF8sdc5G8n/9m26Vrv6v3
EDDvgTNvnRX09NKazo3NT2Qc9F3VYgykS/UbZCONNdnL7ySH8uXKrVuzNfPNfUWhRCqxpTxTt9Oo
BBMBpW6zaQJX/Zl3G3kryP71P+e9tSGvZtrH1iBiRdHuckNrGEyG2teIuR4bqLLuin36mAD8deU9
l+CwRsW6+Aad2xPe5+xBsOoma7QAe9qzeUf/eVu/CBcqKG11dYN8GBQEf5FmX6xxdvF0ULdxZau8
cqB9h/6TvzrTt+ilz5c1u25WApsL3ntyaaebb1IQw33sgh16Tl58tzqsVX6Wrve5vdk9iKzSi7SW
bSxRKA294ptatXepnO1hBReUKY+WJp1uH9HFEwpLPOEXmTzjfpdfTmpstY0QU4Q4BPDg1GyKGupx
c22gfHFlZ2aEzz47IJofBnCrELJmWXMa1OLQ+2LaLXIlv7+3yp9e+3dOBYJp642AH6D9pcnMH9O2
Urh7UbWtv9ckA/FB/WA+G7/Fp1t7B5b38T/W5jE5cywVRMVYQ3/Kjad2C1HwplizsvSKC9Ls/1nT
nLPEl0q5yXXhT4qvsfowrg0aiwM2f8zO//7sM012nmlSwIEf6QqS07lBaGwaE3Ifq3DzcVzxj4vL
IWVSxGgiuejs8ClJaVReaCCGAMJuGANIxpuVWtXy23JmY7YkaP1o9RISEGmNO/++POCWeJpP1VN0
RxdtrQbyNu11tYVn9maul1SsDWkdi3R32NL3JNxKUX0AorrxNtNdjG9E5Y0mljseQV+H27+4z0jo
OpDNKLQ4Zp7YlmhbSgbLzYxmEzcQxPnjpoT24raZ5W09szPzvpYnJWYeYKfejTshvuJtaev2++xF
PYLeXJPSWLxeZ+ZmnjiKWjSzxbKM+kvjQS7VwB/gf729qDUjM/dbObQ2gL7gfpsHRz+FANHp6a7s
3OKZP1vJLPxo4igyIGMnXmy+hHTWnf1fLAK6e9uAicWBk3jm9mTReFL5+1lxqrixKWl7ZQ3H21aW
VgEzCLVnWPWvBRSLUEdReOCUj+pHPczdkXmc2xbexoPnF8lhTpoJbsZsdWt2kRImLpmzxwRIuQNA
tOlHfIAb2LXuRY9APeWnfAsMrt9A0bhBA/t1eFxPJpYcolC5czTkQ3X1rXV59m7ZTMbkemNO0JRa
/8ih8lI52RYOvx8dNGy92b7cXvSCMCUqhmf2Zt4KpdRQiXq+nhcd0ycKmtEp+UipeBsgQmyMbr+F
qcMhA95Yh/8fIbwlxg5kFAFTM71Ix20eivuyZthjz4JhLj5JnyNm+zoQsfv4JHLh8ahSM/lzVUUS
UocKE8UEvvVcjTPs5SyXOx8kURvvHPCTQ33MarqZsrYFIX57ixcuOSU66BM0QmTRAr68H57VwNCH
rgl4YaByv4z4zu9/3TaxtIkXNsTtOTs18jQOZZ9jo9l2WzJQV7Z31hMUKKfpESrdcGs/lWvNNFH0
m10Xkw9HtkYOxV7Owh01KIAKFRkYgZPGi+OdFBQGGVr5c5F2irjnlubDi3ont6ARsYTswl7IiIGm
osIq77Ndtio+v3ABMeawHhACNEVnIQIoOCUcFaAPU9UyKe73zoM0alRMQlUHRa8ATuuHcm2Id+l5
uzA7u4dwTwZjSM0JtVTri7XPD8D8NsqI4ly081Ftun1gxOs1+3YWtD+G6KkDKp5XLEo1a6pOhSdY
N+v3XaVuEkfwBv+q10QCl06mqB4gN8R/oB4we7Z7BIJo+0KZa2z63bSNd2p0aCxk6O3NTtvBnrz3
kxW8wKJNTbAomfRHqMvMPiGc3mHsaB00ps/2uIP+EB0/wgV9Y70Hw5NNO/1IxXflmV0ClTDz+pb9
Ur/W5p478tU8lSJNaHV0D6abbGFwTjfhSTBCoMj15x9QF2uknaLa1LsuL/w4eOB2AgO6OlX/zkjp
IciKzxkoHgvM/21TwnfMzwqPIYm9yUMBm8fMFHSCgZaPvetZ2adyMg5ahmDxbRvi517Z4LbR2tUp
mM/JbKqUoLHVGf5MGICTpPygeenrEKah68ndOz+vgbJUP1ATWdnGBd9McZLGqAzsgNH52TbqwGLt
ssFv2l731KbGHToLyGpq/kr0spTYo3ciMBaIj6O0PjMUt7Wf5jpIXBG9QjF2VBAAKvftFq7mfXts
nftVscKltQkFRvgGqXAhEnH53Zi8GqdkYG3A2eIHmkn6QXEG5RD0SbcSAr7lTfPvJybLTZsq6LV0
SDGVPiSz+BP1TUO3YEZoCHQY/GKgI203MVbZDHsvmapT4Q3Mj1QVY8VZ9zWPnPQEdPFJAtW6Ub3G
3uYyc7i5lFlbIdm3G4Hb7XNFAnAf2qtwn8VNor+qyzAlqlciJPIwGp7m8cP7WNvorcyA1WcBDP3z
4w1yWtXxRzAazI93OuVeaXe8KWmY5k9VI3Cs2VB90lo4w3M7sBgaDftN2Vjjz6hlDui2+cVFnpmf
RQc6036VnbHINGS2Hfb9IfzS9e//OyPiR5yFIEMvgY0EkQzQpXyKmOtgUuiLIyUf/sIM2n8ark/H
Lc28Ua4PRdwzieaOOdq2dhcyIhz3/ngcAFmvlQuWNs5iXtASt4iG1+wKdY0SxLXDmph3lKNDkN8r
a55hxcQcelVCS+yIQUEX/nmw9qUkkTwBGg8d4y9aQEhy/Wc182dRMepJTXNWM+xhrIdd+qg9lT+t
9+2D4EBjzmbNuy5FGecGZzFNWlSO34QYVJznLIP489VO96N+uH0ilq3QHFTohTDfNvtIcccoTWgS
HRoWsHT9BLZ6JwlG+uHltqGFyBAWNHitAGPQEpk3XogKx34SQbbi3XlmvY20dNO0P2T5ZUJO9Lat
parOhTGx6rPr5JSwXTMDObjhp+EZWvHxxf/+r06qBI3ddsQbutmn5GnamXuZKGoNt7r06p8vdnbP
1ArBdUNjsZq3t+qHbLVjsPDZaL845NkOujXKvGOQtjryjB5BmvEcftf22tF8VyGF4JYP5oPItPuj
OW36e32NtnjhwtE/loEaEpWSXGqXG1ub/aBC5D64Zsqx94Fa5s6mQ47k9gdcXN6ZmZnPHRQU5DwL
M2IygwFhm4lruw/hJV+rW4j6yuztpTwLOx+5ig3v88zx5nWjlqFU9+5USBBfIEnefZJQtPwS+/0E
Fh3CyAnRyseknhhAu73Kpc2kHU/ERmMecPNsM33LixHeJXSxeiv8rUs9LCd6XAUn38idlRjq+kQC
/WO08K07r7DUyw8HjLIp6zKa3KTdlcG7svvn9lregr3LjSSAoS6sK7ZmAwGYORKoW7oxrB1Q4Vv4
rF3jaDF6+HmEEJ5xvcfwdTiG3/y7joaMkJutNvp9+IEL6tubLIbzWn5AX1dZFdZdCB35WaBfgVoT
WaHDdbnuJOlizQ4Y0RZYn+CrUBP+SSr8HbqJHbw5K7HCgmYk5lSdKhgJm2rORTLTvA0TbWRQmlcC
ZId/F3lbx/V3DIE5rnUI7oM7/SU5GB8Rg9CMNeviSbj6BmfWZ09GF7ce07lY791xl31VPoN+3sp7
bTeYrr9KKn59fC/XOju+TWR4YeNhzcs+helPX/09VK+3T9X1qQX4T3VURwhTvYbLR36L+kCJ3KEd
qOaH0YrLVy2YtN2fW+FqgBSkCEuiMct4UVZIitz20W3U0JKJ/ZRKkNatRHgLJ9GGvAAW37eHgUj2
8iTGTZL4g+ZBLb9l3pQ6TPLsfW2OhEeHZJchnbb941WRuSiAjETpleLrpb0iNAY0ixjDZcYoPJER
wDSmMRJ228pSueDCzOyp9QavjkA6oYt8ghfLHdstgkcu0/5M/Z6EUL3y1dFWjC48D9xk7tjb56I2
eLm0Jkr0FiwFbEeSf9TblkEanomA4lmx0pq/PuPovp5ZEgf0PJBw0t4KaioFuQz5iWcZe1NDs2dI
18LL66srDAl4NhmndYVJbNuhtp2a+ocKEdl9EiF1Z0bFD3AB+a4gcHOtxnxfWzA4RXmNPissAK9V
lUmHQJOsNRWMpbPqCKVCBkd4Ga/UOUn4I4URUQokqRkH7uTlzdd26AfaE5L+xNSe9STFYXYvKWrz
mMhOIAa+oTUqAsboRid5BmqO5PPKUbv+7JcOZ/YxShuicyehrK4f0idtmx+I4zqIld5c3HgfHMzX
CHH2tekS8WdvedXZRUpTSCiCEbNQAYBcsNzMXsG4XAchLAwaNZqqthgkmTkg1Yo11PNQeRmNJ9Vg
vO6rXx3j7ouvCYmrlcuz8HEvrc1eiTYNIBSBg5UWq38UPQNGI4vf/zObw/zkpl3rsi7uIDVMC3dk
ER7MPpxl9gU0Msj0OLlxTHzYu/Ryxb0umYDs0BaNEP2arDdWcuanBXRncp4jiKz608rhWzTACBUP
Erhocz4MYAQU38wwpqXp72h9vNXRs2nbucMO0hmBmRGtrdtGr73PW+1JBBSCn3I+uVHEQtEoDwG0
qNqdEwSfx1Hal8kajkXEQJcHXFQmYf61qdsz+j+LkSCplkY/Q/BXPzSn+iCUUHUGptaoIK9XI8yI
z49mKJqdswdQrxUn0iucSqwciuLY279HWAb/dMcubYibduavzcmTsxgdDEjx0JSLUqbkw7awqIPZ
9oop5dod2TRwONP0O3Da85C6Hkcbth9LbNuwRVnqnb5DW81t9P1nZjZchMpPDKauCXYv7eK51dl7
W2boKzad3SE8KHXbQVMH8D+9vkn8ca0wuXQuzk3NPpiStlEj1ZjSnEPaf5OTDxOsi8TTND7sXWd/
TdJPtz/fgm+63NPZ99N8fdQCC5Ol8w7Sjk2fe5Q7X8b+nRpB2wUBYR7sSiCN1dhussbbpP5aVrbU
TKKjii6PYxN5MkFyeYYkeA41STWQPd7rv8V868/uLntqXPm4PuB67VVY75mt2deUnCSfOobUXX9C
KS/6JDs/VnZ02YIAFgLLpgg3i5XsZtQGMtvOTRDQMyLYl2LpiagazczadoO02pmyt5dC1XVayQ3G
+glP6kJOeof69/72j1k6u8SCAh1gMscydzSQniQS0pK9K0lN/UNzoo/6aAzfuwJCh9uWllZNRq8r
zCgrVCtmqx7ghUvNDln7Ro2RUwXjSFB/28TiOeF4EFqD28GrzV7tuoonxWlo7XRvuV60N57gyhKg
cOQqj9Vadre4pDNz6uWx7HOfcYIKcyNF27qCQ0VTd7eXtGZitmtawVMw5lCYNh2q0SFxdfXhtoXF
TXvL5RhmehvVvVwFg5BKEhjA56d2Yx+KPcnCkwOcfQ9xysF8kf7ixJnUGwkLOAiEspfm6sQMJvgC
e2gkTQPehiDajL76JOfmiqGlreORRkyNY83bNvOVrWUnTmSTKDTOq9J8H7qVtuzS3wdeQ1MdvAdF
o9nf7yR0oOqA/ECZYrdWIAirD7c/jXA18yjAQcMLWDxKnaSNl1sF/Z8j6TA7uXr7I5AfeukEmnwT
dcWf3xuQldRGZAMabzHDcWlotLVqcpSSduWDfUAJ8eANh9BNPolWrxKtC5iIrblcGPZA2lMEIsKB
D/vSXusA96dhTzLDcHj/0pycDyOKazlGzQ+aGDTTPjHZ8Cx9vL2hC6kx+Rxte+bhQV0hJnFpOIpq
OHMDam4wvLTJ1j5YewGzthwXrod+K+b3pO1atnLtYy+NzlabWmMdFRFGB/kpz/eedydPL//lwmZ+
wklgvGsU4lLUgfP76pey8Xf2ttpJFk171vVWWlvxTQue43Jh4oachXZGWIwDKh8AhCH0Be0E2/IO
2j2F4X7e5vu1oHjRnmWqFDW51RQaZousm8Jx+hB78p0OMeU2eW6OySYFkdBmm3V8/AICgmCfKP8N
e6HDH3q5viY1pMEzGBbJ6p0X+JAWs7T+a+m8oPQb4PO7+sUaEJuK/6I0fG54FnMlCsyWZUg+2Mg/
Te3TqP+xaMDlwmbpBWSKVRTyrLgSHK3paTBWajQL4wznBhRZYK3OTgb8qJFjiwVEmusATUlOxh4x
Y4Ed7uASPll3xOLv1sDdyx/MYn6UsX6gXPOsfQhhg29qH+zdOCE0m1DR61H1LtSdZzqI4mpHf9Je
IZ9C/kFjcCycvv7FPeQtMKmOgsWD3uFy4blkKWkDmTXlNkN5zjw1/iyF8N3BKAM3d1B6zHIPzDb1
3vSUSGnz3BhCsbuuYH3sR4CCGYqaUH1J8Qph/vVrxRc5+2Gzu5NHiRjpYmvU7J86OJY0Nm4vfcnL
nRuYOYNygpnLsGFsNxxvE3nts+nAiadKf3M1bDJ7W7SIaNJcbrBcakMNkzCsMB480Pqhj1fuxvWj
69CRofeKfhOqJ/McUhmyEqdmU1vK2veT4sPUmz15AzyVWiavPbzivZk9hIoiU2YUvS4VsNXlasoG
TkHI6sY3GI1gSTFhBT0hM3SsDuEabGLh1b0wJlZ+dinNZOzh0qM70NofMuWHWXxsZc2dzHcpwhS3
D8N1nuoQS9K74w4A1Jj3eKLMpg3hcNoGClr/O7IuH//mwp/bmasdmkNejorPdcNBH4aP4d3YbxLI
45nIlI91sfLgLRxxwNpkoSbULnTUZndIlrpqVBF/cjXJfjJS7b0W5lsrSNe0apb8mAiPAMRpIFE5
6JdfKs8qpbXENJhoTKiu6Fr5B+ugbuN9vQJ7XfALiqYLPg14620gopemCi+yG2tiTUp7KPRnaU2H
duHvMxclitZoCIEIne0ZJCvNqGY2XEqeNPBtINEKdDlYeXAWvgw9cIsLJEB9V1hFPZykWqoVWp3Z
s+N/tdS7sjzcPtJLC8HtgGBHpI5ceeZ47MBH99QzARBEr40OCnml4rxAWkTdQcyfQ4xpqlTlLr9E
WjpFV+eI3HraXWbqRwMEVaemG9V+r1mfSsly9eHHkK7hB0QsMXNBF2ZnfhtKurKB1gwAkt+hS9tH
yX0RVqlgsGfol474VjcTDzESr1vZ0QUnAV5CYbm2AJFdeVp9pJAXE0AlJwFobY7jW8q55iQWPhzP
BNgqxiCYINNn+5qZWS3nDb5ILu/H6MlAD+WPTwbCXwZFR4pshj4HLCShk8H1BCxBju9CxUb1b81z
L0W+FyZmrruaQkcrBfKBcdRtddKO8WF4qbfTLtn5++BPvwvFevCVNAa4TTBXzFyCn0bBEE8qFE/d
lH4z+jqx3cKvfHUz5JXaH+ROU784vRb+aLMR6GzU9vofvvK6ClyByrcBTJdvNsd6KnWBykAUdNBG
Ro9aFCDEsJb0zl3GzIQzC1GzDokFhDQQ4PZRjbDjbI9m46uZal/+7HRgh9RaeYNzOcB0ZrtZ1zp6
PIbTumoQ3ZXTb9ULV56lq5mXmYn5PEHoKfoE7WZLwzc8QnjzbfgQ/TKJtu0teJ1q432pNs2j52+K
94g2uv/V+qzZW9UkyMWCi2rdUf4GW71prwSu83js38UR63EkQYbPm/RdWmV2UEut2xvayUwhAHaM
H4Md/tQi9evfLOX/TAlXeRYgQR87qIHstYyv9QcJoiwVyuvbJq5u8ttyaIspjgEA4GooK61ruXfg
qCZi0Qn0d+EdxaMtWnTG22CEuXI2FnfvzNzMu8u+n/VyzpIk1fUt6WBBh6+hEDFl+9sLmz8jb+tC
6pkXmKkByEYu927wu6EcLat1O3VKjqGf/dI85+MQyVC/egiaGJDollUa/rmjoJiMbBf0hpR959VE
zSjSXJaU1q2i1C3SEJLpFQtvg8fnDyQr45ni3+D8YMZKm23hEGdKN5kmqk5JOb5LoxKpU1loQwxw
rJOHOEqFBIaSeh5QsRH1NpNijOSmqjYmd+kATfzO1yBfjLMhvlcRB2SParXbB2bWJ4zE2HK1p6Wj
Sgwctg7sv0FUH9EZDU9tqLSweWdD887u4+YxhZn8OPWWs2mMsd5WetGhMGApbtpArW87UnPveBUC
PkGV7YO6knepbKYuL7z/Tz4mNlT0Sr83e0t5X5vmoVJ6wcEeQF1L42HYTbk1onqVjwhd+OX44KGj
+kONJGlfRQPc71kYrwEIrp0wybqpOsBcgWdR2Lk8NZrht5Np1K0rp7mD9I4Ng0pvI1CycXS/2N4+
otfG+JAEb/S7KalejSLW/VSoYWnByd7fS/kpQMtrrWK7dL251kxgQIXDLZh3OYjrGqOQvAa819vg
Grz4G3i8GTaE1D1bZ4eZJ5AcTkgBACkQO1oMrYk1n7msLmeEge5QAxuMvLX6HrYs62sXqButQxNh
gnW/zsxyL1fWIY2D1yxLVoKFeXQ1/wGzyIT3Luh0mR9gqYKyfxOXa5Rub2xqswvIxYMZRhSLrzsG
neOjgZs3jct9yI9agpJT4jkNtOe1By8ewKa+fio0N3Te1db+S6Fm2kYtxhSJhqE4VFZfx9s2t6Kd
3lcoHmX6gIwGwlGuEUfVZyitUnT3AgdRhZHHc9CCbVn38s60JIn/T11a22aY9A9yHPyTwwl8klT1
pZO18VckZ5XbGkl5aCfVeWfpXfQS9FKV8Jcl7VNWdUiLIKsLp8Hk+cfU94ej3CpxvdH7bHxsyf0i
1Hi0PN5MSYVMbN3rSb3yAlw7ZkcgH8E+8q/rUKqGSjAyfPrvag7fss4PdDZS9WQmMiIhR032V27Z
9YG4sDePq1IYEBqzB7pg1vZ9lYyEh/HKkq4fNVIGugbgEJlzuULpQgesW4U+9Ihu5TA/xvlrWPmf
O5SeoIppV9ZzlZchDqLKBiVnGj2IbTuzl62XbLnMIDklTaGIeSdKzjKyyPJ9ufLSzPMhYUhx6FrS
HCX4fuvEn91ltZuKwFMIeuU7745U4iB4/tT79r80Iz7gmZnYn1ACE2b+pROMMRMc1eNqtf7a3TrM
tQOhErR+zNvN7DRhFDeahp1u3wU7Yx/eOa76rH5MT5obb8fPjRtu13K9K7SC2MNzozN/WA5VT6CA
0WbvPBv7ZB8/+gfj0TgIKuf2KP9h3UGYw/ui+gP5KaMos+A+Rhu988uc8MObtgnaUbn0KhFo3364
Fs77uRVt9koWkmyPY40Vx/6eyT+H7KkdP6jl59tWFi7uhZXZOTf6SdUb9D7cLvSgK5z+UdpmJUhc
XggvluBPE2jGy6PnWNPkdzkmsonWb/gtkj6gxpYyGPE3S/k/O+J3nB3xSpFi36tQZ6BaF29InD9N
qfPrto2F20rAqYhxS7AT13P+JWT2vtX/C9FSjs0RFSwa5msQrataIEdMFrgJMRkrSEdnRyztHCka
dYSodCSD4dA/lNqT8Vg/CCCvar6/vagrBJWwJsjQFZ4L6LnnLHclXrUv1VR0ZoH+H2s3AIGC2DMs
78phYMLZQMfjPnvV1rAUbxiey1f+0rJ4x86+GVx0owcnCj3ofPie50W8p4N7XwZ1vs3S8GOIhvJG
T0c4ObLqXdVniIgp6ne0GNUf8FfZd3kH7wFTGyFSDujVeF2LYnmL+EVYlF/KWo7uasX67qQTL5On
NLthSsbvmlpKa0N2V03mN6dgUbdA/NiG+nxWcFIrJ0bOjqBWFKXjZFt9CLaoAe2ZVdxMjy1+b3Wo
4o1RfLZ7HA1KaaAdsDiHCoxy5aTVhM0GsCgjuQF0V1/pqbvonSZ7aVdu1b31vTpUG/WDvVHcBv3C
1V+xcCUufoR6+QlTs886Q+FHiJcl2/+LWlxnilp08oZIGEjIIDaZF6j0YbL82ojwVDASOftoL7nT
U7vvxAD+PZIvf+EYz8zNmwxpYfJBNcxpHtJN35v6+falW4jQaP1ANwMcglh+fsNHbcy9rAxa2MB1
+X1qE5lm6IW5ZpzFu6IJpXvLSV76tmQG9bblBX8MAwzJCv/U6HfN/HEE55zcOE7njoOC5F+jWXdE
O77bqpVWuKHl699vG1z0ZiatACIdqvSAWi6PCEThwzQFVN0qImY0TLot2lZ3cVO5tsT4eD89eJVB
hG19zmT4ZH0t+rDyC8QhnN0UiCLERaEcbF4h3iA068cSZTSKZd64GX5F++5YbofdcCgm+PJXI5IV
e3NeszSpmP/usGe+ZwrrDY+K4suDTwy0Ttogtu9qcYIKRmV54Atn2zuoE1WXIeWxiDeIA2XOOw2Y
wu0dXIgToEBV4S4GJUkUPosTtLrO6iZI2MAM9SS0StG7UfuP/50Rsatnr0Eu2XqgpyyEvMxCMTzX
0u1tCwtbRa8FsiCTrjWrmb2rSEhJUtCAecqQJ5eHTRPGW0Nf2asFjwgrGzO8+EWyV2dmZHLSciDT
JPlSorsuQdDSPMXjUzq+BMVLmvtuF/1FhZHe639sQmN2uXWR1MDQ22Oz3mlvzCsOGjQbBHSYOhuP
yCT9+T6em5sdh8HX1MBCfsa1jfuU0NcansNVzq+FusrlombnwRRls3DCSvQgfRCqM95Weer38TtU
btbxaeKvza4RbhiRG4gtgKvOgUa5nWtWhWSZOybbLHFNYGLT0S42unlEz3oX79e8xIIjxiAoXEo4
cCrN3aIVmB5IYbCKfv9typ/zkoqR/IgW+e1vtbiNhHdo9TF4ydM58w+2M1lDPIJYzcpTclJ3MSAx
u3p2vokJZelE1n7b4NK6zu3NAvHU1hs0RbHHSNRpQH65beJvdWu6QFpX1rbglhSY1lWV+TrRpZ1F
Xd3g+b1kgpR10HSRg19V8OX2WhaeaQzoxMQ81kzuzg56YbQmOoF8ox6ZxVB/L0fvAvlrTB0l1L83
4Upffsk94ceRF+CpEiRxs1vcJ/DlNwTiRf851u8TJKcUZ61zuWREjLKgiU7cCHXSpZGioSbKIDd7
BugIt77LiYZr9U/lTgiICdZIy+klgkKavxh1Q6zmVHbnToEVUryGHXVvl3p6REd5PIytlq9lzFdT
vyIGNwhqVIopgLHmky1GEwM0zqj1mo/tb+fL9FDDUQO/ATJh/9JsqS/jsXjiFd6vFT4WzvyF6Vki
g5B9N0oFphMNPk55L6mwsJi7sH13+zwuHHjsOIwCGjZiQ/M0o69Y4tRIIC2V8WvR5j0BGzCl20bE
CZh5QurYcAgy4wjEef7p+lwP7VHEppLZbMLst2UeivrFNn/a3V88yBemZi5+ABWedzamoGX8pqfK
Pq6jpyobV6LtxW0DP2oKfiQigNmTPKhSoY6VQxZm7rMEIXR5NQEUnuB60/5jYl4CtWFVQzgTE0E3
oKuskvNFB32IEahpH8r40BKAbpDQ/eZRiwbEthLZrKxwXrDMSytHvBLzafRo569BssZduuA28BWw
JAiyC6In8b+fBWeFqQ5aYYoyTvQiOV8lBiLzTjndPnnLRmC1ECgySM1nRrQY8XrDE0aMFylyNpO5
T8eft20spuqM6tKuBKim0EK5XEmPsnIN0Q8dX2MjlPOQpHad7+NXURJNt0wvb1eFCxbdw5nJmXvQ
s/b/kfZlS3LjyLJfRDPuIF+55VL7XqUXmqSSuJPgTvDrr6N6zqgSSSuM+r7MtKnbFAkwEAhEhLu3
1mzDJOQPbXVnHk1MTTsBulF2BtisHqRhCfBiEfytjMxHSPxkWHB8DQ0GVLNgmL/O/ylY2RGozEPJ
nm4kT6BN/789Be3n6Z7GZVvghdehWvmfoX71wMF3OojawdsoSTBM/reJZw3D4LxDq6HyIc6DNhar
hqzkASpx60Pt1MPOodAHHbI2nr1i6qsbKHVrR3TRQEiVdqrnWGX5SmlP7jNIxh+buBwDjH4MB2Ip
2jWbajD0Fwa9rBqnvx9AvByhjYbZit6sD0rfgcmlou6hTVwFMuHq78ZqIa5KldG8LkCGpaV4RqZI
Lr9pSZYcq3HWoxWcnR74+VkUM929YCtz35UGet5dUpDDqBmolBS1JM5t9S0ArcA0nIWSEPIhwdGc
Ua8UV9HxFlzjb24/v8/9kKNzXILcwymjuYJ6tREPIEJdO67Y23hfO8LGAT6xL/hbB8DX6kIH0ze1
PVN+DeadM/76/zLx4RyfAhHkiYc6bbHEur+q4m8mak3x/dcmtkIEOo+c7REqIwQDKKfuDBKaMu9L
2OAdXXrLqUE/1GECp/G4xGYSSZkXN3fuk0ke4D8tayBJFTf/mFyC5tpGiFj2GLTKwFdS7lngXCgH
4/3rdW6EJVxYoMcF/sfERCj/TZ9sFmqWQqPUhKxIpV8b5nBZUu1OUa03pZShcLbuJ9y+gNWjOnpe
Y9bmyujw1kEgyjP0aA9D8ePrtWw9c9Bc+GNBcH3F7WyKQjbGCsiYvLkK6fY6ydanTFOV3zmLJyjk
KrHPeuCQKxKvh2Wtu+dGq8mLNVBZlr1V9MIFRoDkQq+ApwWnezvnKGR2OkoNgCVfQpASbK9wp6C/
rSJpu4C7oxAPT2wJL66c9mBmNGCLUwlMeNq9pIGC4jOXAjHJDdczlWz2RraDNwQwcAaeX0iphDsU
muCzOy7oxmI065FG8QEss17zWB/l5a0NzzkxJXzXbDIy1VFgqui1ncv0C3CB/CWqD7ckXtqQfcZE
J+o1YlaNxpRuopwFNKTT5ZfEqGpfX4Zesmkbp01HsZdzYmNsA/wFpx4BZqZ8bNiIvqFqBflYH5KW
ZznDvq/J7uvvs2kKjKBgzbT5OLngfID9z8zR0TxMF31HehLkdg3paSXi7Kpfm9r4PCikEd6AAC/0
WXsPXJCaOWJkye9zFdxKI229ahkkD+MNI2i7YfdQQUb2Lk7YJBDDMwrcXRBVgwjZcBhkvILbBvBk
5NRAaOMITqZN8WpUxQQ4f0r2dFwux2mQONnGNzFQ8ud0tx9Dw8LVSAewGqUUxEOFns5RnutDlAE2
FECtOgH4x5RFIP6ThaAALiVwjMDb0KcWNQ2UghpD2WJJiQJKDA1cYw96ui+Xb2X1MjLZjalvWMO0
xEfVAsQ5uhCC9HVmq143cAPQcqghqNcD976P+kMNaUTZ0MTW1+JE0wZwehxBI1zPi+20bWMCj5c1
IKQDCrfWo6+9eqsnCtYdTs8J8TsMAAomqowBlLXCRH5pPNaX9nG5bI+tn0aW6tvgPMhALEH9/Ek2
XLB1jZ0Y5mv/dCe3WmykaYfWr3LBS5D9VY03eOaNwYcu9SGRXZtbbvl5oUKoSKF6v1oaFsrh86zw
Bj1k86EBqa8ZDAjqoEMP1fmXVVzLQ/vWJYnF4jOi+4xCkdjUq1am1JU+YPpl5+x0CH7UF/9MiihS
mrTtjcVQD7hDwRiO2ZTTjdVQa9Bibis9ODsjQG330gb8F6UUD9zkocR/Ni5IzCihew/Nb/QRXX5e
Pn3GMWZpSvuMcyV3Bz6WjaoeuND9fA/quc7/2trWefhsTHDWmNpaP1cwpmeQXPiWSUUZNzfvswXB
K90lmzK7hQVzx0HbeQT6cxN6be6RK3G1svlyqT3BK5vFZpQ1KSiN/frAWdriQ31RcjW6SAlkNJ78
LxMj5efFCbErRmm5IRboeLlWcm7caMYLSQtZROEfQbCCkQ6gAlQLPVAMkZx6RJOvPejxOZYIQ8JB
pVJnZ02ZSYKKGsvjMGdTgMJmU3trUo+HEaCTX9Sp42cVdFs/i2pQK682mlpyK52hdpH7ICcBczZY
93A2bOFnObFRjFWuc9UFrqlYhAQzgk/ObRtwQrws6ltQ98v6R1vf98SqcBjdXmdqya1yPkgTPPNp
7VkhaL7DJkpbKYMTv1vFvUenG610oEgxPSscEGpbFbEwmOkzxPF+N1wYO3YphyZuXLknr19hL9d1
QQk4xbORLOMxbdU6QCdyz1qCWdzssXfQf+lN2ZN/I9KcJK/C0UTRsRyhuYBKsNZfd4sGbjQwT9bq
MRmHgNjlRV2VkTP3AdMLQLPru7+OPSfmhZNq18qYEJ47p8WTm94YRFLx3jicJ3+/cDh7ajcqm7A8
owADUrrLMC2fpLLnt8yK8OWqtjAXML+CYLBcj2raP2eUBMk8S07bBq6AvzRANIsIADJ1sRDdAWVH
lBwDT7U1dRCady0a5EWjHIk71BhGSJLfK9XG+2QCpiwuNZB1V1rslUXSvzSkGL1+sW6ThTI/wWsi
IivUGdapcPbguywOGXiBj7GhsFCLBz3A4PeCKX/Twehdn153CUTnO8tI/WxuEz8BV/cBsu0XE1ks
v6utgvook9vvTaySy1itAEWkS5H3/qDZYNRRwJMbOmNcHe2eNnu1XIBcB5FYEzmKnmmeac5GMJuz
c1UWdvJqzlXlgOVFnW8St1CPw7hiWblryR4gm8UaTqyEMga2Fc2608A694lmzAqagCnkVKhPD0ZQ
3Nm3+ui1XdCmIMIALZyUW/ojXgsxhc/6/9es4DJt5lYWRCRmfxk9sBND1iXA5FxgB1jhhMTJ6YLy
misJy+mq+F99bhqgV3QJIX4i9gkdMJoMNAdHjFOld8DBXtpkvohd42K07H2aqpIjzjfwzNw/jXHM
0YI99XSD+36JKy1HQ7dhOfVHZh+nZX3s1/nQq9Xj1+Fkc1uBheUEPni14KF8agxoGLVwJpxEy1uj
9HYNesiCeG7IbhwNwphQIQQ5v2eHyXMqOZxby/xsWbiTzL42wbsEghrCnF9O7UYFWN/pmBwmy5U8
l7bCzWdT4luQqVXaYJV+ZrkHMs3HUi1C9Gx2X2/mlp98MuMIVXkjabIYSdTsd8oUZvlV375Owz1E
lD3lXzygMZqH0gZqzi5KiUK+q6qsUfseVOsFC1oIba1pJklyN+7wEwvCHV4O5WzoXIJKb7rAzt8r
+rjMh0V7TIeLtr6xpI3yjdv8xKBwsbJZB8W6DoPZmmAcdboxcKG3a7pr9C60aj1ELPa+/mAbLnhi
UrhMCxD3OzmDydl6NbrOSy3VU+a9S56/tiPbS/47Pr1O4tjtGe1gZ1hBSV3cTlXvtUAdFHui7+30
vs1lK9u0SMCvAY5MTGuIiE7w6mXp6oD9jZNbcpyDsbNBNGUdvl4Y/yZCqOJF+/+aEc7wMvZLM00w
Q5jyQ1WOmaL++NrCVup6YoKv9NPezSuEp3IwACOXVH8vh3U/eUhMGESJ+XCfLFM+WxDqkRhlAGoU
nMSQuBM8olJGslRAJkEdFVEwvuzU/dfrOYsRggHBFRp9mGdNGaERyHZ5edc5iucugcrWcH3/2tJZ
0BMsCZF9bc1pTUosJW5+Lms0dYaXL5IgcV63EYwIDtC0VpllM4ykh+pZn4PyMcXrwnyLo+bSfjVd
zzryV40hyVJln0lwCsBBhzxWJpS+lrG+NweFQjZodCXx/Cw8nC5OHCsl/QjkScMXhzG1sdzrSIlZ
exXL1EjOweWCIeHGLxenMXFvwCmuyEPXeN/MI4gpIwNtDDtILuHthe7hNcN3UnKCzwe9YRuvNLRH
UCgFXlq4tOqpMYsqqzXfwRzewQxp7dVBHkEIfNc99xgi/hfjuoJJYbkLHux05Ca74B9OYRSHQCnM
8Ztybb7zsX2MZwIiiaE1UHojzxGs4eWrTBpI+YAWro7OMl9Vapb5JlLytH1xkgum/9KnfTO/QOQq
UBYAWpYW/BKXk3pcSf6woMWtjUZUFlfu+EZTKAmCOfrro3peFRB+o3Cdk9amOVnxG9E++GnfcT7i
7CpD/0rZ6T8NHzx9gbSndHaGBJvCBW8aczxNaGyjEmkZvv37H4lE7IyGSW0u+d49yUYwZSb5v/8U
y5tyWoFS5p+idHdzp4fVX08o8kWh/4eeBX/viVWfLtHmQUH1xVdzTh0XmdPvrz8VjywnN55gQAh4
apVXsTNhCSCw8hiERerFm8hVmj9q9LkyniiRNRa2No0LEgLNBXySIxKuQeZ0qg02og5uXVvZHUpY
Eu+TGRCcr5ibIXMaGNDSS8i4m7Nky86uPE5CCjA4ZA7BWoAH3OlXL7VsYaVKVfAj/EKCHNlO783x
WwbppQEkqF9/n/N8gVsjuMXBIAUAgugBbsUxESzDdl1Zrsd5XLKn8gI3kYubKIkUGaUQPyaCQyBL
BIk9B0+D5ltYXdePrYr5BRXcPndoQfuTelfkVkgbjKUVqqe5vmNcqRWkdFS83AN9WcN/s2KsGuRP
AJlounCqErfXjMwoVJ+aAEPRKI1IiBbG/KqCIjINZYf4o7ckrhh4U/Cc4aNil4XAYVDIDVtFr/rZ
YEUGBCLo8NjXxW1rRCv4qRP9vU0LrwIVlR6DJ0yjXl4/rNX3ePqdsgeaXSdG59t66CbES8wfBnTH
h7fWCCxF3+WqjNj6LA3CzmC0l4s04wefc8MoSVEotMOBdbsAtVdfNzqvSmUt4PN79NSOSBADiE1m
Zm6rogPB1RqzEOKo97xmz2nSSn96+/qrf+zy2Vf4sy6xvT1C0k6pKqyrmpMDHUlUuTQYQKZS9e/j
mIGu89Ka+J/oQWUa/sRGoDTrBvzJDETUJNAKNYiL2bO7YzxqXoE7MUkdz+GU2OzF0Du/sn6Y2jVU
y6CedGN0kEuIf+n5G8nroHRrSSbJ4+ZXyxGCEKgXdKezsX0dLmbLfuoZRCDyhzjFn4DEfpFp6G0E
vc9uIY4czQ4af+OK7XOGaIxrP6Vq8PUX2j4nn76QcC7NSl2d2fnwCBDnHfpv9S1Y5kI0GKsnUKhd
aPvpog3mAAiVp/xi+paCZT5ghyJwg+Ll699yPqgG7wQ9FwjA0KLGo1D4LVoNPd0mQf6fA2BP9hws
aezUSzmWduu4gbYPFLIAL6HRIRhqOrpYChhZfJfum659qJsFgX/UMkluvmEH2FTiWmCwBiBBHKtX
2sQ2Rs0FAkfH1OOofM/n0qed9vT1xvGfK7gl+kNcgxOK50hb+c/4lLG0wDhjPNxBAVlJ3qalDkCT
ISFf2jSBQSpAvZCgnhGqjqMCpC2XWLR65rtrxMY0/HoR5yVbAFEwL4oLAtcUpwg8XYXeaLQbmw6C
kXdjOH9fQRqKFF/xBy8ufYwoAjUrz/I3v9Afo2JA1EFkVhLUdPz46nVufd51ym8y/+USlVrd431M
2eNdZlHI9O0FFHiKDV3MsTi6aMou683USqhLZTaEOLVgFJRqLVblxktI3R/JFLLOkRQJNo3Y8CvD
wHDHmfy7G+fqMCRo/zZ6nwQWMx4V86UurJ9f+8VGLov5mD9mhLNaqVVBVd6mKzmn2R4kDjsjpFJ1
9C0Hx0gHMgV43jl/DnSv44qp0+JPi3psK/XZNujh65XITAhVlQUDxk7nwoTKCuLphZsASCxrjW0a
AR4T86kouJ6Vym3F1qFmho7yOKa7GcEtWJKchF+v5KzmgKOKsR5QEXBkzVk6SZFD64u2QmoSuqd1
4gYqHZ/WilR7EGRYwdfGtlb02ZiwbZkC5QPTgrFkzI82pRTd6HqV3Oxbdw/AmYie0GHEkIZI4JGP
plrWDj4O1a3Fc/R6D/7lGXidMvOQxz9VRvVrGZXLUXNCx5Wxl22dpU/WRWKP1NTtzLFhvcAIeZFf
JN0rSWQg782N/LNEQ4g8Zjnk40hgJGtxwa76RWH9tYAVpLINDu2CBim873xqUq0xBjrA/ewrTjqQ
L7frnqCHr0dFjcLyTi4BtnlvYHhOw/SOhuabiExiwzgPCwF7KMYGfnMePfux9JDSWn59ZN6DDGiw
9XbDEv/YE4KrPvdLb8WwZ3lTsAaat+75JUUQltiFzPk3HANNYQQkTJvi0WQIzj/X8TBXOYyldurZ
s+o19veylBQqN41weACaNCA2EhvQEDibSdXF+Gj1rVnfs+UlnySXxdauAZsGOVVITEEYV+e/4VOO
wjJjTUYDDVnOJ8IJrtPAeeRiVt0uCSpJJrnh6SfGhF1buaKyasGYmYLni/wwJpnC1NaWfV4OLyd8
Wk6nIdXC4wQdSbMIprW9Byo0oO5699ex72QhQiHH6UxHUVOY0Z35nrZR11DJqIhsIWLWNWmrSTVs
VQw2QddYI9yQj4pjPf39QuBfuFtBUAeIorCQphvUoU1gppomT7M9RFtJTWVrIZ8tiAuB7A6nRwKE
NUYBlXrd1FxZbXP/9Tq2XtCYboesEAb4DM5ecfrhnbJS6pwnjNyPbT+P6vk9jT/G+LjYeKU/GbJy
4dbZObEpRBwlJb2TMdjEPEFkICnuk2N5wSJ0lyIlD+ksuww3zg8GCBARUJzCsKuIU0iHuCz1Htk+
FBXjJ/2IqApkWj97buG5V3oEyiFpXry5s5y1G8PQANsDa3q6s7G1EkZdDDDw2gRP/UvzsDio8XM2
aLrTrW+yxuDW1QEeQXgNp3E/n7yZ+5mSaYQwsvbAsXBVWO30bAfoi29HbN++KJeVZGh9w0sxUI5n
Dp6DqJeKZamljheTtRN0Z0ywaYIhpxwha1tJphY2vt+JFf7vP0WnoY9jq4N4GcpJ697qSq9XTImP
bKTlMIHeI5AEHNItHLfO7Yt+bnvoYh6Hg7bvLoaQaxXIYCxbK+EUJpgix/+B5ud0JW47OxnEeiCj
0UHZpQDmWBL/zseNuXCpxuvxuNM5U+ephYbRbIEC0eqbenYzVSgI2K9zdq2NT1WW7PS63lmFb04P
qiorym75ggHpIbx1kauf9XxogZaPM+A9zRMJkgYUMIAwhcOPQW17UAhJ/PZBPqQkMyucs7XqqzRT
YRaXdEiU2jPG/JDnROIgW1/u8+qEfe2Weiq1FGaSXgsnYA2zUvbpZCYEN+8zNR+Y2/2zgQnINP1J
8RvfhYz5EoIQciggBvT3Y8hwGDx5bJ5EoEYl8sWAaLgyWT+iDGKE5hHhGLAG3ABaGZBdE7B9I2t9
8FxCKO98Nih2eIuVFnoyD6CVJxNEADCmnl6X9T7vb8dR2uXlX/8rY8L91tU9HiMqjK2QcNKP9rGO
wDQXFP0rtjSQp+/b3/C/u2kJ3lgk4MmN+W5mk20HndtqAWBrgeTW3vb5P1YEZzTWFrP3C1alDZAI
3tUHLvflYLbag0L1isViyPjfKH7hOYSaAudmwIQxyC+F8MUH5Aq0xphPOgz/KurbOrA3y+kl1bnN
iwyvcdD1QdQMTLyCnb5xzGXih63yXvnENgelEEBtlF0VJQ+N5BLbeP5javq/1kRag5ZlKTAaLfMX
4gAcotxhhudC6eIr04kkH467m+iOn00J7mjFBr6cjSPO7+fpJoFGW/wwHvT9fCE72Fs+grcW6rXI
CHTbFh4N7pqj+qnxaNLezfatRlPfVWRVzm0jYJ1GccZEq5T/+083szE0JYp/GNV1EuvoNE3I+uEA
6mRJ8N1KGdFY5iIUSOHwT4JDxFlvJ0NqQTjsdQqsSNsbmMuFHI4a2BdyYbut0YDP5nRhPkN3rNEd
FJPL7/C+Uv2gXebvnPivC3N6zb2w3K1jKHGOrVj1aZFiLj6mY48SP6zWXR7m4H3vl9JbUuoR/S6e
b9zul6G9Oe57hVMPaP3X1rdGNkAhDqwrf9Kg0yg8aUwdlK8VTaCOUUbuz/K9flNeimMaFcD0ctCC
5S9P6iNERrpQf2VBDhlqGYPvVtUKNFGovqLegjFnUa+RMlqSRs/V/wg+JOjngdcdb2pZHra1WgIa
LOejQ8nrO6eOO5YuKR0AmFFl4eMwmBeHrQ+p7fpq2duHf5jNU3ILLl//H5lBWeV846oAtwNaRABM
AhxGhAOaOcrYOxRNbLUYPMt8nNWnrz/pxkUL4SMIRqtczhOI9NM1mtasGXRiCzjU79HjsJYcRBG3
bfo9qex/cUBPbAn7qegUKmkdbP0f2CUPOjTaOJjp3/X/URmDjr0NaCT4XIWwA7h0ZYEW66Msh6/n
RsmdElqhOWJ6GmWrfa14X2/l+cwdGMY/WxT20gZSa2p0FBsVeleavcentnLg3ZODndxX7newF2Nu
+3+hPtxwExfgOgzX4FjgbAg7qxbdRIaOS46V9a5MXT/pHr9enMyCcPLraXaH0YIFLve7qo3XzrJ5
iY9e5+nFhwkQvMABnsbEBihBT32RWhlUCytH9d3a4wfO2re/J8AJ2LfWT8ICPKdQ/fE7z9nPgeVj
zjkGZ+X/gMY8PxOASKFkg98AlArurNPfUYFdC92QDLDa38kzl0nNIzP3tL0S9j+VK/1nd52HHH0n
41r9GIE53QD0S0FEwRkTN0jQjXQYSetCR4TTbaxBHUyZx+NO608vP20MR4QAzIEjR5Wl2xuXGW5/
MK1h4BB8WhBDO13y5M5lNroQmumAfmtKj15CMmU/X60Z+HN78OfmmGOQMv9tPETRRAPWHERlH6wD
Qo66KBARYA3Xt0GETd/qqIIKLuTYnnXwlX/twNu2AM9H+wbx1BHpjsbS0RqTgh29KuIrzVyiGhj0
ORn3c0Ze9FivfVonGI/RLZ852PN2evn6F/A9FL4u6Db//ABhjwFQgxZulWByE7EhU15XC+8217em
+xFyh2P5+tfmMJgGgUXiIAhC4u70k5Zg1o4Vp198h+1JTsi70q7OdetqdNcqpv7UKzTZm1qZ/HVl
XYddXFhgvQexkJiXl70OR3IHdONsjG12QU0qzDhLur08lAp7+dmImI43NgMwtESoTerbFqjJ4VDX
Fwn58fUW8iviKyvCFg7GqFoFX0ox0vtGG7+p+hp1eiIh0j+PrdgxEOnzWg+YCMUEOZ2Iabdo6Pgk
c676wjw2tSR6b24X7niM+318FuGcJeUS15PBYTx19mJN1V63su8raFl7R6ZetlHTxGrA/s1Z8yyU
U4Uo7k6Q2cwy+J1+x8U/8JgGw9MVuALMV1Bu+Ukge5pthOsTg8K5yofSwGUPg0pielX5nFuvcbqj
yw1z3r72h60wSRA/OK8DhlvOcgp1VOa0yXgLxNOPEPe8xOhEkO20XX8YoFDJSb5k48D81SL64GeT
QlJhZkti0REmhzIpUQ4pvlUryEusBsXBKZ9eTKfajeacQ1bFkJRUt7yGC3Wh4ol8/yyCdIvSrRaQ
jH670CPFfU8WNaBlWGKKULKxW0cAAzDgWkSdmJ+C02DVKYBMzQlMQdT2uWl2yNaOg/cyPBfxDiJa
ECb/a6Srq/NxZNRB0crWLDE9nGewmWYVujOquWo+I60VNDomESEKmktKFVsO+tmU8AkBS1brjCMk
dXag5Ii3NqQlvSb/rri//8U+ok6BWV6AZQCrFQ5flk5rNvboCFldCLwCCwEZCKCFXgZL5/HsEzgq
aXlwy09sFAow1Q2mlTPqG0dbNWXJOfQ5rW8Nl94WY3uxxK63VM5OskAeqcTjYJt496ECv9FMQNeO
6QOH8oEV0WEHTg2CgamQLdfOwxKae3k6uPH18ALE1Afk0DVIrQllhTEuDCVfgFHs52HXA/e5vLUF
CbUp39m2bF5m43WLShbUb6H+ySVwxTbUUmCGrzHAZ8rxYdWx8bl4ghmZFzJGxI0T93ECkBtgdh2k
5qcnbs7mJGkNC8QubFL3ZlwO+9gsWtnB1s+/F8xwGAukIJEQCK+wFqVOzEyACM+6wRx7wEcrC5+r
hUxX8k+1EStPjAkHTYUYWGaNMLZE3WHc8VIMOep7aWGAl3ZOnRB79jG0x5HWIEU+3btV1zu1T8Hy
yEs/YDF1jumt7lOQ6eMCyoAg9KrKjz2gQ6L0qsNLwZZkDBu1LqRWBCOWXJQJFQLhF1iUqTmdgIlx
+529g74QZguoAS7rFW28/Ej/mlYVGeRne0J8nqaJ87rCXsaO2chCkLvvJSf73CENRCzAuMGTbJxP
o82j2zYdAet9F/DHT+9Xpqf4JahpYm/ZFcG8lzUmN3eRYCYWT2a8ehCiT79js0LrfC7w0GtD5kM3
BDTJABMB76QH+Z1sPH/bGkgPOO0f5m/FJooODbop4bT+C5Q7eBu9UO4zf0Axgu768sqU8UCfh2X0
Kf/YE3sovT0VxVjA3hA3+XURt3GQp4RdtiTXr0qzVQdJgec8XeaNUZSSecEMStHCdlKXEjpBYMu3
tGdaPA5IL0tJIru9iX9siMOrVAV40i0dgMF2xbURLPvCHyMX0i5otkkvto18DytCxOVqNqghibms
2iHxYrU1+svNEMS7cQcWhfUHQbeSE+HbWpipnqF4stxkoxBwalc4bkWfag0Fn5w/qOYlGvYkGiyn
e3BWJfMSUGa8r9m0oEFlkMgcGAaxGrV40YYBdFysqXUtmHvL9tLWVMLCdNvnMlObJ70aZLNvm1+c
8zraqMMCDSyEIW0ym0mZ8DVcdmtrF3lzuyiSuLDhxZysiiDIYQob7nV6RmfDXVADLcBBC8yKzoB5
AB9Htv5yVil19fn1wSHZfBSbKy+fHdCYVbM+khVfO4p30/v8Sw/toxZwDjfjPtlNYXFroyDjQW0S
VHUy5Wn+TYVLBXEcvDkYkwDpuHipaBB6NBquVussWeBmplcvvbfW75zahGAWPAOFnSTknidTGNXH
0AuvkoK78KOg+akzs6grUgAu1gQO3A/2oeJX9jR4AKej2NOqnoxZYuv0otdk2VAkt6EkIE6cDrlS
q6POoPZzTK45mLLYmfMROci1ESoHTTl8vcAN9+TxD8EdRTU0LYQWjZFP4Oxg7eDHbe+BM8o3xztV
rSXp/ZaHfrYiVAkqs5ynlMJK6qDiq0Hmso6jVNMBTaCSsseWh4L8Eb00lyMpxcMAvgI81bpy8FeX
rZeu2xVPeu5Cs2BKkYbEZkePA3zL8NrcAKcxiW1Z2rj5CZHzoEHpQGMO/3R6HqnZYhaA1ANynyXg
cCqURk3P+s9UYyapwGxFQigbA7biWIjDYCk/NbcofZZidpybQ13kB8Ore3ooA3X29PcaTxq4qg5Z
4P8BDY1ZqPMTCTgd7jGUgi0DIJBT22WszUppwHYzOoUfz0v8mmS0ubVm4Na8nMYqVMULQsNycOhN
t5C58camXaMqa6twaGuy122GPtza9oG9dGPvgU6FvlI3qcB+2fxSBuXVSIwJMgmW+sQGRbukZjUd
W9Iyz21Zd1BoNt85zF09N7caz2mzUGOGr5brrlSV2BtT59oxu2DszGswJ/2aMysY6bpr++pWL+jO
LosDy+MbsISjZu64AdO027HE3EhTRKC+iFqF5F5jgQq4XMMio9RrBnROtTVAQhgV6QDOFEwhzbFn
VHYECRA8g9rr3Gju8v733PRB3LJAZcRzgGmzbPZNH7/14E+Yyns26v6q/ob8kzfF2u1koLashmx0
vXpILhur+z6ueJBqmsf03cTJWakajXocgYoN7PCjN9SPZWJDXD1DC3cdcs9qiael5qWbUTidzn6X
ENxN1zHK9Wsz06KqI15NEm9Ip1tLb69Tijad9dbn5suiTWGtJ9CCz2FzHXaW/QyqKOjea347Q++r
Jl6ng50YqrXQj5uAgVVi97luql+50fpN1vhakx7wnx9gfaeqDd2NsU29mKQ/Jza9jA7F2Bl8YWoj
t0munK75qYBuJq/UiwryOaWj7y1luBrs99l1301qXHbMOE4F5PoU9qNvkcZn9U5TgMRYrwpWeQkD
F5yTe0ni7lSNXi5NFXGlbm8hT5PKLvXpxuqLnwsBNHgyvDV3vLrPwx78xzq+V93dgfr2GpD+ys+U
ZoeR11/F2lw3yXytVr9X6DS3ZnM1LRhXGrsHQ1caT6lpHiRK8q2wEtsfTOUqqXtvatJoBjeWMcPz
imqXgMx9Ib3XjW4wqm9lqnhlDjZ/i/osXg5Kwq57YlwXlvZ7brU9ROWPTauXXmt0F0WXT+gw0kNu
PrOhO/SaHWA80MvR81ny/Wy9KOa9M9IbrV8DKI17Vtf9QBP2oC3LFQjQLmbL+hU37T1eC4GuNxdO
XPka6SOLxABJGmynzM23jqz7eGp2LF6v55w9Dk75nVndBTpnkDvWXgeX4TCBVGaFbqKRGkGJFmuZ
9qvXuirOhfOYK4nHWttT1TfHblFqq8mNgS1BsdlIfjdoEpix5uUd8bPqVs12ifuUj7+rJvWabowG
Ixj7ZOdOZuhUVTBPNr7cu9mPUeJU4QRKZRdV8mhVtMZvE0IvydhC/FzrlIs0qbsg7lnv5Vm5vBQ2
tNH13CwR3RUTO2cEdTu8tkt+cNPkrTfc8TJ34xbFEDsgSvedFRqEV+KHSeshLJ6A6Bb1kaE5VoW+
eCAbfEoN5ehay77HJe1hWudyaN3+loGsyJ8r7Qp5GPXQC3ozQVvmmlPiN3lZehPoKMLJ6h/Xptip
ZnFhNTRUFaMNWiu9Jy3A7xadoMY+URCnuPhvuzcFNfkyqxM/zmkNsCsLBnUK+mVl14M7EOgDsPQQ
W63maRRq8JWaPhladWnm2vXUTbEHHqW3RYFORNblR2cEcXmc7hPSrgOiyAyJaxdwxmUhF0Wp/Fwc
nLvCvtRrOLTpul68qmHcZn5OjJBUjj8sw3W+kGhRkDmr7Dth6n4hyr7rTZ/R6hqD3G9Okh56qvxo
p/HZLVDU8lAsXwJlMN6ZAiI1wmbmlVW9a/KqDmgWg5d+cNbr3DafWwIakJq1vuWkIBrGnyQkv6Hm
AL5KcGp5QOB4CrJ6r7csqCcoxgrRblLdZvjfG5rqWViNANR+3C113mR7U10f87GM4rLYZUQJJ7AK
61DxPnZjpr6NsXY30SlIHfsBTXVfxVfcQRncDBlG87tFrb1yUpuAEGAwM9a2XtOWz4XaNJ5poH5G
OsyAJZpylSrtQRlMVGUy96lB7cmLMZga9Jk77rOp7TxCtQp/qHRXWbu+1VQ95obZhnXrpnuMefqF
5XhqB7L+iTZ+UiVV0DMFgFkNkpGTVTBcKzbBFmcKCBngSpmNHvyCtutOa1ZMbWk6HM2dbtvBfMBm
xiDymx/UZD0u3fqm6kkYN/VNq+qXVlZEaalHlpYoz02XN2hG19/mYS0hq5SV/mD0lV9POQXpXPv/
ODvT3rptbgv/IgEaKFH6qulMnu3YSb4IjpNIoiaKIjX9+ruUAjfH8oH1tgVSFG1hWhw3N9d+llGA
/N6UEGkVzAtdjMlJTq19x+w2Ow564fxg/fjQ63Yr4qTI8vwGConpa9fbWBFu2/3Sl5N/oqWMWq1z
bmA3lModqrVZaBXGN5E7KszF8AILqbek6xH9pbYdjiUZsyidS976UBQ+2jOs2LG2TL+jtNxVpW3L
qLCn4Q5+bsrXc26h+qDJwwFuOKj+RP/fIeP/Jgbjh1ZnN81guC+8hqF7zGE7GPUp7Z/rCiY3Pt5z
cHS7ojThddP310OaId3VsizMmxrnjQPxweT+zEb7cRiLMi7zkkfYBMZdWUMZJSr+yIWn4Uy2gB4t
EUwYgyFuhEc5LOQ7kAwrr/3S5UKb48JrZxjCaDDwkDbPnjK717SwhI+AczIyBR+pFpw4NrYNRtLB
EBcwkod3r7VTefXFqJaTAYaDmHmEh6lhZ7ibtj0NnEEOaTDIcnJgsKSNHgpfvTH1ggkliW0o56Gw
rtCKR08qg04eu5zV70arGE6l219pcoFjDHnpNw3lPgBOj7rNne+DRr1sx1ordwKT6CxOPeG5fisb
D2dcS61ped61IdpCTR+AjjaiLYxY6pdaNmex05v1fOtg6B6YZZMsAAhfhyeOYvqtwScPhZ+9fcQ9
Z2p9+JwQcA77scRBnTf68qFtf6ulatgr1KMq3005AnKkdMm95GV68jKQfFppZqccniS72nDMV5Z7
me5PdHCfplrpImCujaq4qpbkjeLzI2XPPe5jmm4cSunYnW/bQg/H2dX9imYsmkgBYwDWhcrWrlUr
nwd3vGvsBOt/LH+Knn0xCK6QKUFcBM1Nqd93XF4zsANqZ7iWAPGqwrnrl5cdBHJBMVg35kh91ZIT
ZNJxrtc/lJ7H6TjGzPB6n5S1RIZOZBxem2lnFn5J9D4ueW8GjWR5mFLv2FsSgjBWlL9ImzSHzGRa
visThio1h3thghqs+ZvAGq0iOG1leeyIJr9zCwMlAi3QB1mSfCtMqhFgDcacB+XsDShPTGTKwtar
tMjUnTYJUENhP7mjkzZRb6Xuk1e4kJ6ZeRuZhWEfhcHlxo0P6awLVwNYjyFvjsv6krN8fzUYhi7n
eQpvTph5SOKnFPrWeZyTXZX1P03Nw2bonhhKO/azWebXpSWeCkO+eTAuQydZGMqmv+91hitprqr7
BshcBCZOGjhsTvYa6R7dgd+x2f1lIE4uNG/P0uy3VSRPTjYdYSyAXSO5w1pE9ASV2mEs5tGvOm1H
0zFyzUQL3KR8kqRDWroSt7Ulo0bCyjrN7zrXAide+K0qQkdwMzALfT8Y04GBQRX0joHnWskKbMVq
uPIAMYmZoxVBOmf1YRTF95wWbUS8dMYZp77ZbXdLtHr2C2vKUYAEkEVB3V9az4tQNcPvTLkvwh52
HA9fbNaoD3hg7ZOe3nN7bqK8TV2/tDoRoK5ae+QJR4URqdqgm4f+uumtsBHdF82wI61zo5w6+3ks
b12zlIehBuFE5Q2CGKSO/HIoTmXLyr2txBfezbfJUD+mtsp81GHlvs2G297wwtHyXlLhhSmn14WO
P6W25/r8qrTJxvLXjnIovyc9gDDMdXE4t7zzpYDRHAgvUG108rFqVAt4Sv01F/193c0yJjBPiWeZ
0Aj2o8bJpiMJZuU8ODSdfMfiSWyWVXvtZUUdI5ic7iibqqgu5bibCCIurrVBXeiZr5tAeCjeQD9p
9l+lnX5x3KwKBuHVewzH0cy1LDQSN6ik/ZQoVQRFrzDrC37TNYBNQmBgHlqZITLKDnMFFivL8q+y
RFFoJX5mUysO+Dyynznd58C0ofQWReZZO0AoC28kv2opXXYhiDu7+qdnD98dMuEYFRP3R/B8D6Uo
v1Ran4Yiw84zWIoEdOjLnY67WIHrp5JdHY6alAEeue6zRPR+o7EhbBmcRDXYPlylqZmh5s743jPj
3p5cIBcJPKMEE4hFSyfuWKNFSUJqDDh7ThpxN3E8Fgl1GAc8vrVmH7rcIYCiCeMRN7MKpDma+ZaF
4FtR+64xtddezBGT2oOWahXKtcGllVYyn6jF/TlnP7vGnHdSTr9JSWxUoCTg4PT4JQwb4RL4uV8Z
g486L37Opn7QHNivN9kRbvdBr8rQle1elNzP8uJNpOK+b7zE5xS2Ir0cdsrSSr+eoM8aSgC2O/N7
PnYIBumyTc64oBReWfnCMKsdFCHfZaIdgJm9qkh3UuPc+YUztj4O4AnHc/3N4vPRngrLJ7gLecyL
SgdirA4OrG76S9hJ5ODeOU70eVb8i2ytH8JLnlEn//Z5Fu2CogOpJnBoKQQdcL37oBGdCC60ExIZ
Mg2dHYnaHQNd+wE5kKVMTd97UB9vFApdSHRBZYEkF1QxAD56S+byLDNZp4ne1yOiKl380Fzl46SP
WXtXlL8T716f9jLbcna+kCt81+LyPHXWovLMijMXLZozEhh3Fr8zy/vPO/LSRy1FT0jAQV8IrO/7
JpgqmGa7SgZ9UXZfydQ7NxbT9FAleZ1jBRpDlPDGDfUZ2tuq6awtdOyl94w/pGYgBW34Pq+Re5zm
BW2bUcKeLn3Qd7B0B/zDZsFCtHNi7AALp3krZXipZ8/OyvW7F5kGZdYGzkpAtYNMA6c2CRvSbCSz
Lzwfvhu/5bc4G796mBPCLIxfJ/iVg8zKzOTG49PFJsBrgWkGRSH0n6DgrAlbARJqddjcqrHBNU5T
KmQe2fQp3ootVmlHa9Km1E6w3BaZtHWVH8lBQSTtxNnR21hmF1LXmA9/w5jl9f7si5y5naGOQVPI
dMa13hRw7Ozus867rum0+dzwUQsAbMpZa6tF7ZoZY7a37CN44dWjNmChd9Ph9U7ukput59aLn+Yg
c7yoUha+0vtPU7pbZBVO58DsHursrjPi2binwK99vqYvCDbwUWftrPLhuWc0RY/LYYAX5KDYt9c0
mmBkqZ+2Pujy4j1rafUSpteZ57Al5lzmxXAjDjUEB9Y16i5QfFCF4le9+/f1Qe8/bvUOKWzC6GBj
xEamRQPqJbWmvUVuZrfRiRe3iLNPW+2MELHmGEK0k3xPH5ygjNsHJAbAwkJ08jCFooPReRJ93ujF
3fhvm+vHIWbLyUqRS0IdCap5TzkgO4sl6NawbXza2pDWrpPEyQY0U1j3Y/4087vMevn8S5aBX70c
nk/BtccOXh9apzbQe6roTwwg3IVajAt9SC31Slv9Xwt8302K9dnc4g5D8uVdo3OToMr2CWzBvWlj
SmwsX291HFPIDQ2AKCUEvjzuXHJMqHWq7HnHtG6jqQt1G+8/aLVV6P3QUi4xRO5373Z6XnirWkDC
PiKxsYNPTQC/5HhL13npIe3dqK02DoA0+noQaHWM8we1qyCSdVHRsNhqbhf6XTq6HAIspIt3O2Ks
j642VwpVmR0+hN5M/JutDp9PwYs/H2/Xi2wN4p11jf80k7a1Epy+oxp3osc9tN40Drp0fKD6DEUZ
kPtC4Lgsg7PDSjOmrMJNDHduDzcVmKvVYRJ6AcMYRQtPc8u76tLKPW9vtfmhzLo0NIFwrQPrWVxZ
+Hu70W0Xp97iXwGbdoDsIH96/01O2ndtjucoKJA4cqy7hfBspL57JyAlW/b1BtK/6eQ9fT5cf4oT
11vGeburgx8v1QpqJLTbRa7wF7VV82X4wuM2cGCWEyz+EsyvUUuO1CpEzeoH3qM+/xUuHpznv8Iq
Gqg8OlrlsjEOeJWD5wreOPYJbXDH/p6qXZpYvk6RR8Lr4ecNX5qqVEchuwXBlwtZwPsur2BwM7Q2
2vUU0FrXprORHLr886EWQikNAoO1NI9NtKlHiaVAbQ2RfueXdEP9d2lint/HVvuV20Iowzi+INXa
5e20sjpfn+PPu+lCvQxKBYxFDwPtDSRdq1YqVZd1qWPLWMqQKYjnBcR4E7zB9b278UEXb5igQrjQ
Jiz3ovUrvztlDkenIYjacbyv+ovkxgnxVLF4ghe3abgltrk0SC54buA9oPQIHIz3kyAfGCclEoOB
q70k3gOfNhbYhSMZvl6A5kA0hi9a33lq2YoEWxVM9nLr62wSP4GKpxtobOKBfuz7jer0S+sZ7UGl
ALYypEvrSUedGfKEAsagExglPuGKh/PswCHKwXMKg6N69la2Q2xZX0ovv01BOe2RTNey58z+PjnO
UR+/uqXuE3pFUr4v1Y/PJ9OF7n736622UgOPLInuoTvsFiZMmLWJt7GTXmoB6V5AE7GTugDcvB/Q
MjcKs7Rg31iNNOAFCZCN/vwbLgAH/nQwtPW4AqKwab1xZG6m84FBT/nHIQ5FeTPWBPzEwhvdh7V6
s2l6sczC1S69DOn/t7japfFaQEe5tEh2/QKc2S8cyCzqNmbPpVCEALQP5TlEvrBnX3UeS5gQSeWp
gGJBIMHDYvsBicRQuwciYrdViXdpbZy3tgp8uKmnWYXXxSCrYLHnsCAxW79IT3V343hbaZ1L8+K8
sVXQICat6fHUjhcF+SKTR8t93pgVyxh8GKOzvltN7ZFKxQ2YQAfibQrEYeEpTd+MnRnDgSraChqX
rvmssdW2pTlN6gLlqAKjHXyk7Uvdup6SL0arb0z2ZcQ/aWj9vmE6WdYt1tZBZj5r/VFnpY/i1I2T
+A8uYNUKwh7sVvhjoDJytaKIPi3Vt1CVQ7FybLSXRduFZ/AAgtbvAMvA5jjdlTf/UdsLkyboyUD/
g70WfGXWIbHsew43ZU8E5Hp8S3ah2jWBFth9KGGyAD0ZDeeNi9OHdbZucrWeNfjhwVwBTS4JEPK8
VCigBBVPkvCWrYPx28bUXCKo8+790xxE9cAlIDnvrGtJzIGY1aS5Ah4w+rFwwNwvjghJArwMLzYS
2mat2oeYbmkR+5WFVDnI+/RPCuMsRHezmQPGP3TYsJbCv36vgGP5X4pyPkQMf1rCWzIFAho43vUB
Dl2RCT9vyIF1OLIsFdIpCl2N2IM0e+ErevJ2a+2tl8SqxbXyXMeT+MAStAirYChr1AJZTJNwY8zW
28nSCjwK8ei7PCviMMeYnvVg28nSTdLFriDO8Sa+b3fLiHF8Hwzf/n3p1rq5Zfs8a26ohIlHaDTH
uua7qmRMx/rWLKcbFKX+y7h43dTqkJFJmnco0BFQa80no64hktKjz3vv0hCdd97qZEFtJhlU74hg
EvRJaniRN+jXQdsi9FxsBol8hAMwMf8Q3BEFiRFXaAYekj6zReA1sL1C3cN/+Jq/zaz34D4f+9Zu
0IwBZV/L4xl6wHGLnfwhq/hnWByyXFZQdfYhqU28GbwmimFZEOT1AQibsAmcw3g/H4HpW8oc2PWW
b/k6Ali3udoH3RZ3fGmhTSEOMDgGLwNahPZG2fKo1VtWWJdGC2THxf/ddgn+6f0UF2BmaLgLimBs
nmb1s3obtugJyxG/3mdR5wzLPwpRO2pK37fAuSOHBmZ4EEiOcTX1UIWMROD63OMxcFFuIdcIuB0V
W5vFOrhZ+nHh04OVAbQidtz3DetqGB02zDhPYtTN2nG6hwQMhk2p6ROC7JXYJcGWMftWm0t3n+0Y
JNcsMPzQZqvxK5v0xwIlC59P/K0mVv3ZD0adFfCACLL+5ErYrG7Fu0tc8WHAzvptFRSqJkeZLJ0E
4o4+zPf8USKyNqIFE7WVQf9wa1iP0So+TGddM4YJH+OJKAdNxMTzqTyZB2ixyvh/tGS9+H0uLilw
14VWby1cR4ns6ELIgTUNuXz9pzgQD/FXqAy83wrmL44V4osF9wCEx/pN0yq0JM9HrK4Kbx/5nZw2
To3L/fe3gT8hx/l8K2tEAToaGO6d7+IKKrPY/Ja96LfTVxLre+tuCydwcb84a3AVlLa6IYS+7O5Z
HiW2FrbjY5tvZVcuNgKEFmQQCMw+IOsVVIoalEUABpjN9WxCKa7fl9v2ZRdHBxwGRBKWjhKG1WLF
cSgte3H1SZ+Nr3a8FIPL0/gwvbGb5eHeutsqqVyW5vnKWmpT4GYCACBFadGHmUfczKkSUBKCTPFo
aO5A67+3hgkFDsYGnODDwfWnKUw8wGPwNgTKyfuNyJwbprwhwWMYnsM0vws8IyhgahEuj9lWwO8b
yGMgCY/+3ea0NAsfPFQyE/z1ATtoTbS3nAzNztJ4Er09xhjheSObsZ4eSyOob3ehfABvGR/3/tug
9TKAhgTepAIeJ+AdSpqlWzuHzBmb//A97uIwjPFCnd06kJZ9J2D6tpAXZm9veVCeeMP951126WuQ
4sbFAAW+Jibi+6+BpIQWWmuhgr7obahKKdRaHY+Vs2UpsJ7uS7edW1GvGmLuXPTjwkCfp8fKZr4j
/+0NDi2cm56Sle6vRFWJKD2Ynpo77w26yCMqVXwqgK39X8AKl+Y4wgowDZGZAdBwPTj5IE3h6TBO
YYf8d1UuN7g98k57pGaexe8hzL8hPNt9PloXOhGIV9tFSScW1YfRIspJF2AcMkHkVPJvhtxUoazv
OEsnnrewOt+JJGM5C4IqNqW/DbnuBuXoGShinb8NFkCelRMxlAAZmmH4lshPQy72s11vJZ23fo3V
IkuaydK60YbGCHBUM5r3NSoauN/h4Q/qs4P3r9/IVp+92rDSuipzE3LRILWfCmeChGyrZ7eGbpUe
IkLzVFahY5sy9bvqIXE39qUP1+7V0H04jSkfZ5DMIYf0vdtkRwJrD++ga3snbpIf/wNkc2OM/jxS
nJ3+NJkA4UnxRTqkd8hMZrf5DoJPGw8DeFGPtzb3CzvV+cz8k8A5a260C4eKpblBxFp53dJX7Gf+
5+vr48PK+3mwvpBonA+V6y7zDtEZ3adR71u74Yqc6mAr+rw4IZDaWt7ZAHxfR2f50JbDRPE9MLK+
0znVngDyT58//6CLjcC6E3k8HFofUu8GykGnpvFAGU7fKpSFpeLx8wYuzzrHg1UHXn6RzVqFZFbS
MmZUaGE56hcjjf6HPP1Tpyx2DvX/U7edtbfMyrNpoFB+k7AS7XkzJc8WqWjUM5tshbYXgiVgTP9+
1upmWkP3PMxLx4l4cVZYtHjMi1FEZVgH6Sso8orYrA8DOWyZhXzIRP5Zx0uqDkwbvFHZq6bbCVq8
zAAjlqCyCneSxXQM9dEzDXQ4HaSoSfyXd7o/DXqgwCAaBbpnTdHBqdwXJHOgNKtte29Kj4R666iN
s+vi+v3bylrTMwp75HCCkkFpAv5CS9+u5U1CtqLcizP+rJnVfDSttALRGM3UzbVMi4PmplvR7RJI
rAJp6F/hzQWGGqhDaxqAPtDRzRucwn3M7mAfesgRaPAbst867i9vR2ctrY4l16pcVGygpeVZa7hB
Xg7SgyFE7L7fqv+/3G9/P2p1PlWMOOlomTLQqvoO4m8eyH7cZIktvf9J1zmrGE16fJBOiQ9aPAaa
B9Rb7iW0FOVDedyStn5IeP8zrXHNRsYb1Ij1Izn2cqQ0W2ywKnsZu5M+3mTt0bGm2FZfWpRaKdaE
mf2ysR9e7se/ra4CqKlk9mgsrbLDkvw24VhPYMgkojEqI9MA+Dlqjf90mOBJGxs8NNmYnKt4KcsN
tShioOOlZRZAx5wGlRrDz79t+SHrwTtvZDUbp4qaqEVZGpmfqfPDAHiOlCdRP4iWb2xJl7Zfy8Kh
tZhMUYzf+10+N/OaJRbKoGdHnozGvKnkEGWlQq0eLDk3Tv1LO9N5Y6sh0wuYvaeaC4WDhgKfFIvg
aHBQFBLaF1t7x6U+RNoJgEIPfiUfCIwW8AIahfUUyP+71va71F8wafMJoYx1M9/kV/qbcP9oRrdx
hcv4rMePQmmGDQXvP0ArrTo16x3EiDhYBFNuDOcjduWQNr9G/O5XjrrTkdi76jzpvX4+by7GCMhB
QXpm4BX7Q+aha9RcFyM6GDyR0IqXRKhxk0NAOkcLJNjYuAleHs+/za1CBM/JpFeCbhbYA6pN9VPd
X8n83yZCl90FOGSklWG+ROk6UhQC1SdJghlaFY89i8fm1+edtuy368E6//nLPnMW5wzNmJrVsgI8
7w2WcijlTRwzLo1CPbulBUc0wziOfS78jpnDxkK/tIfBCt74Ax7HFXe10G19dmp70U13tvptWOMd
cZstP5aLYQ7kiEuaBin+D8masneQBgAgCY494iBu/zkI1OEVRWHBFhXu4mX9rLF18MFmp/FQ8/vP
QYra0hh1YgMYZlGPoKqOcg444f3z5yN4cQ/7+4FrdTEqmFDQsYiYJy4Lv+blr06X3w0vOXGT/ZfL
HxJ7sMcC9gWM7tWcL2o87+oCH1g8q6i96QDlBjcEtVKwWGBRGm726KWTnAB/jygIOgEQ+N/Pz0pl
HWgnOOc0ZaOQU9Oym96VZVDaGo9TBlqC3vH7KsmTp1yKKu4aj1y3Uwqz83/fzdhTQCzCbvqRBNMU
pkZygdVe8DevhiPNsNfFXtTFxqK4tKss0OTFgczWAVN7/8EaHDQAHkdg6XbK70B4nSCM9MotL9OL
zSymhwuMiX4Auxrwm4a6AxHSZIKrcJ0nMkQdSPwf+swBB9gFzfwjNzPxjCShSzKibq+VBkYKigxH
z7fItHGOX/qa8yNntYtlNhNuTXDkzPA/qqyjqrK4AQDl88+5dKgumzCFoAKPbeu9uGbCLCZ3wMEm
nWRvYi6avq0AAqVALflJ23RXmZGkG3fES98GFDz4R0iqo9p4+e9nO3RH9DZPlmQcpAfXbSVv7IJ/
U+0WZO3iRnnezio80dx2YvaEwSoP4mmx20t3lo1bAApZ9iyQ3z7vy0u71nlrq2k+G4kttQGtUb24
RSDp6xPSp7QOyTxuBEP/hODrQ44sdiGIhaDzWZcrNDmYBxW0kQEw29xXKdnNFl62XQ9BQX3f9Ut9
L97hYDl5p2xQPQYU6373Gv3BXLA8FQ81uNDX2firHbI7BrpT1pWww20faTqAjWP/0keya52xQh0f
oCQtT8A7msSNNWa+RG6TtOaDwVTtw+4WJZ1VE4GTiCRuV+zcwQwlSg/2alFdJ/NV25thBoZNWSTT
NUI7/Zo7CJw8R1Nw/5hnP2XqVY3Jz0pxK0pTYKmq0YPkhaB01ho0O0S9PAvSFtJZpHe/uAVtAj3J
f7Bay4OqTH6WnYO0wihakJaUP01ALQwTQXVzoWJ36klMkUV8RdmzDIvWeTYSCh+GKn3ko2aAJ+G8
FmMiQoukoRRJ98UsymuBxIGdIuPYUHWw0sa3SnTOVICLOsrU10YrHpxkDHsChBN+zmOWtPtCpaHL
tBs4UEdDzmKgDY52X0el3TxNhX0tdXbtVDqoS3rzYupJ6qtBP1I63I4QqBrmdNWY7nOBJKcNTJZp
QzEuyIw6YFQqgxLkJtojPLXuBc2xww05MEzytzAVsH2oIyEkf2xF9Qw7EmjtuRamWblHpffVzKXm
N0W5nyyvignQgzesNceIddq41yxrDudOF/ctN8avtewfZq3lPp9G7G1cuMlOAMkBagVpgzxLraDU
cAVM0hTEnLpLb4w8/aWszvCdRJVgLY0A6kAW3PZTG1oOn31XcisYZ2Ic02zap1p3NLIi8SEibyJw
kAA5UtYPoy9f4Ahz3xD32qGKwjvZ/kLqovCJMK8gJpXPFufKx+9Y+9SdQ1QAHR2zO5gjv9c64zqx
8YAAly78H8YPqCN+mBjsofceMVtY4IjxPpucyJir4UCTEjonF0XJWTPBnxJwsgivmVGvqpOViW9O
O4M8q+kzMDgNShWGlvhCzCzESqShodkWiqfxOUbiuPt2zL73SIADVqe6YE6c7qpTmh6nZsvu+ilr
Qmk2Xqxq66fNRh52jUavq2qu9+aQJvtmapJfuC1BS516STgabtwR2QTCckFRSKYH/C7HTOm/ilI/
gUn5A1qQn73b/+q8FHOzr8AoGOHkKb1I5ATcluaxBpEg1EezCHLDe7RmESmW/5JFf5WX9pFJcSMr
60fv0heqTScDSKXYyugDvFDLgAr1YLL8R6k7V43RhhB6H2CB+ZhPwALr3S7PEnAOLHWv5+Tasts5
QP39g8zAlcrM8YrkfVgb9h1eNh+tIX8aiceQbmRRUng/udedKrwyBmriRy93QgIlyTzpu0LLat9V
DMy30QqHrHjMrPa2asSrIeHJwm2CF2XhtKBhWaCU4l0PsuTiCiDtB5T+1pE5Wg8kt1H0oBPAq5qd
bfdllFbz16G16oBO5SLPzu540VGQCzzAWlKFyvxegmuVUMAmqho2SK07f0uH6qaz6hcGsoI/0PZI
Zf0o9a7fpz0oTRmjINLPzAdZi4MGAFYfAzkgBBeli5jWRqVV74fJ3tUSqC4LRKS+sX530wygCzWP
LSQFQEVkX1syPIInGaWe9ghaDK4iGEen0K9KB7u2obj+4uUgASRWBR5BFprgLe1NRn91pIRBjGq+
lpn17GYenqSZNUWmyfcjH2KtUwOYRtitCkPMfgnHzaAzq2sBgI+POx2qT0osP1yFfHOeTqC+6IEU
Brw7+lc50FCl4GJIJ7Lwzi01AD2KzNrl+TxGom3v+qZ+nXhvB27Ne7/oyKOGGBKKwRS+pBSomspj
OcBJzWuV0GvHU9+ZlWHTaKcDlew3RmaIuGjgGdyjv0e5aGGcIkXXOHas9U2Eq2cAekrALfJgZc1r
0tnBXKhwVtYtjABigwpEyLOVRQYprvIZhs1kurM04xfz1MNgaqCeeTclN8EzzczvaiihnQQ1IyIa
QpxRdzokkTzAFRiTYccAGmKDC1chjT2P0gWZ2cyJxQHGGQyOZ92uGUIDGykYJGndR16Cf+uZjAOi
UbygNwXopd1t6U33jcbf5ADNVwUCU6G5hT84GCi8CGrR3GWpX7vajeFodsAn0vlTRu41t4ITafdg
VOJtaIANG8qnXpAr06oVOAnGT1XWP4HLRG2bfHBKPZz09mtSFG+sz8I2B5uQ2CLd2ZA0/rKYAK+k
xvKEsYBwpzdUP+/AY3p1OscIPJoccdRIP9O1R6XYV8crY6TwjEhKkM4aRNM7oXNg2JL0ZZDyptTI
FeBzb3ZDfiR6Pka6br72KW4n/ZinYIHbd0mu/QIZfZc7NVg/xQuhHGei4d6BNAGgx3wwc5rsR5D8
fLMprqHRm3xMitknWfWia/NeauN9z6pdAYFZPcCC0yyvbFf+LKnexCyh/LrmVBxFRa2vQ+e1Etuo
be14VVdxIkfzVU8YUKvGqIHP2xcnSyTKz4fptZ7qNphn137sFVHPpsWb6xI05MMENYkPMlP9Vppq
OqoU0k1Ab1036t32t6vlQBMhy+M8jHyeHmrbVIBPTc6u5HX5WOJMBlwEiC/Vdt6dNgAgqJK5/jFo
jlv7HS+YiqkFg96xx8OE79mGAk6XFb0vAIAq/LlEYJgBcnSnVwYN4cuc3oquGAHyaYH/Q9UYaF6J
pvvdOBihLnW+QM56GHrJskJIJ3OfJTlDb84ocelRz8nso+4Nu4yOh64iEQVOI6pxDABw+pbrLWi0
Fd0B5LHjJL/lyYAwS9WZ3+qV7zDUgnL7mLaT5VdcAtRWNLj4leNxbNmxanQVWIRXYc0r42oCLRDu
snE2J4HT4zwb+iBR3De0IpKTcT/wIUz1+ltSNUe3y04uaKHB6ADuW9RIHglS3hj6BCZ4aUfwwmrD
yW3upE6RTBt/lwUxr6y8tXwlXSQwTPaSmA4PCyG/gKoLzieFQqDKLPMgZhT19cIG118fUMhKBAtm
rNF9i5Xg1xrRg6biMyq6xROMAptnXfbViZFhinjLtQgIKNcXemtcE3uEiQ9QpkBCmcWxNoFBgYWj
DVqFOkmhx7YDdYJ0mAqFw+qoLTFR5+KeZkUWir5KccrMqW+M4pYi8ekrgTQF89yvxITZ8MTvPeV1
YQs6adAA9Dho0y2hXRrSvnZvbKtob+e2xjs2mEfKhmON/U2OaTCCxjllXezStoj6pMt8gMKAgawB
JYI5SnsCU+mF2uKxbpprs5pRUFZrB1GqaGweXeGGtT2F86jvJ5xEcFEBotFNPSf0vPy1l0T6HaII
jvVadY/eYDRRCwPVCeewlnR7ezBvQSeLG71GthjMDDwBYEUznJqpFQLcGYx98Vp3UICatfrZ2w62
EFQz2DDNHedICRzRGliLs3x0OQfQNAF+rKZWjuOo+13Y9hdqJL4DPhgUOc8zm75oM7ioxH4azDk7
eTOU7mVv7Y3JeKorMz95PP2JE5QeZgUScJm6KUxezSmEE1MdmFn7pexBAkony/BJKm4zBG04rLUM
2BqBPLsqAWAd5Je0Sx9yYACHUkR1AsCuzj0NfsL6MekAgjKyPcejmmRgf3buVc/Mt8SFwQ9on6Gg
yWPmOPfInNzgnXSP+yysemtvn+psJwBoHGz9q1VJPcpHBOitbX8DLA/YUWgh+gpTHVdMQz72CUoS
Rg24RA/8HGCAsI01toVFOPpDJ7Prrh9h9dEl93Xb/cRZe1UOaZwqxMAQpT6mWfor8SYv0oRV4BIy
3PNx2TL/j7QrW44U17ZfRASI+RVIcnJ6LNvleiFcE2ISICbB198l1z3daZJI7qn72l3hnRIatvZe
A7x8e+NLM3E0tVgpQHKbcGDzUHqfek1XvdcKmbzKzZCIqY/FZB8dZkNnJmW36AoEWa88ZBWF8o9l
IBVnmjeUsb51FBOOjIUJ5U1d5LjfXThR5pj7tIfUqVCV1kMXWT20yK5WShGXvBnUhc/fz7PaaY66
apoi0/HpDTKqHWTiAymmDeU/qUwPNZcR5puStO78RakFutNgy6D+Bz3tWTnCtJ2xTjQ08JDHxwHr
4yOnyGwHI3m8XiH4MGudv9qRlhouHu6AsF6U/kRiYr3Iwocv4AZR7PpQhUUDeMoQPvbI0xCoQXHX
3QGx+/w37f/z2LOCkpqgvNibiF1Bu0l0E8TDtivDk5XLa8ObTaTdiCgf9I/hqX6yA9+Veen37oe9
RaE41O9xQq9EXKq3nw9qVuHp4yo1qYKI5FsfiKABYLJvPbgnBFBHk7I/63YsHzWx2SgdeIpCOVVF
3xDFl8/VKzT5ldTN4TMhW8sG4A3RvXPvopEt3XGdddzGB831WsDZIPOMl9ogA0pgt+FLJQdj8KDJ
EnvI38G1+ihoZRMI7ZO5MsNyMNdiz4paeo47Lx5RioejsnZv6dO06xozC8ym6FbqZ5fOtED7n0/s
7AAABrWGVCjGWW/i93in7XDSS1RgdkgMTx4CEhrNtuZb5gFwGYIJk2//4ixwIKuPHh9e/BoK9J8/
bmTnTNrwomTo3Fn0ULFb6MFeX7SLU4rCHdElGtZVZ538TlVUF+p0CNFui+IIqVUPLcTrMZYX6VmQ
GZiDdvXYVi2CGNgYKk6YeiuO2UlajRZvcHxaGdPCPsS0/Tsm8nnaINTZxXWPcHhbeo2Fy+/p+oAW
iquS2Q44FnCjBiDEnwMYlBQ9LUEaZn19j7z15JjJPhbkJ57ya8yXpZ6XAzSADr9SFUgmazaaCNSa
oh0ZeO4301fJNYAhy9a5MUHfNOBDFIfNTltpQy0tivOQs3XH7I62Cq96VCtui2FXErDc7Yfrc7gE
ivk0rvkVYFNSGSWC/EGc1b5beNVGKlUlYfm6Ekz+4vnJcT6i2TGZJZMR1xAEBU9zCvv9tHP27Oie
xlA6A1m3zUpPQS6Ai3D4XLCahUk5NCE/LxAOC9LM5vhmSE6QNfS7IXQP6zTvxTBwUVGh5wCQ5lzT
oRl4X2Ydh2Y1uKDZgSOMBjb52lW6tJ/QmvtPGH12RoxD3zEDklS+6/y0yFPH12yr5XRcTNdZgNn5
0IqU0SpFgFGaDmg/I+jjiuIXt+4HxwlWloLcL9eCzfZTN1GdGgWCCbDJ2z2oQrvuB0yXgwIW2eZa
tIX+qvRoJTZxcIJfmM3l5aAXPM/lJ4p32UZ7ldRrSEtL1h9KAH8ztrNos8uZ5tDBwqHX+91hCu2w
3vbeeG9uZe+4263dTkunoAEKMqoSH6oYs1NiJDSHaDDcfiGRTFAMKdoNSHjIWYeuPbjdOK7Mpbxx
Lz7cWTy5TM8adVOa9KTSYCXmmvDHROFd36sdLAqjQy62A1m5RJbPp7NwsyOjjcaaoODUQ78Hgrnw
EutR5UIjHgpmJz6sfTn5468Nbvbloqpqy8nGldKHAqdSCLUq3/WNp2SPdkDpQa52dVsvdSSxNqHk
AaENEKXU2bZTEj1C9QmrRdlJ9JLkQefHYq8GMlNdk4NZjTbbdwQSOEmHwr8PWPYfBYz4FN+QOxQ4
ADNfo5IvL85/xzZbnKUNaVN4WmDfwZHehPGIEwXocXiR+d9SlYEggrMdoAQQmIKW1dzADDZBBHqS
uFoKFQ/XsdB9g8CQV+hsZY0sLpGzQHJ/nK1/XqtdmzZSfwUlGJTgunTNSnIxApSIYC1twkJqDgKH
1hEMdVp4hdcOABj00c1XaKFLX8XUVKhcA5SNDz5LnPC8z9CciOEGCLFiiOl7g3aMKTR7Uf2+fhQu
pTBnkeZ3FmfDMJY6IiUGCyYV/hdNc2zTlfGsRZntoLYZgL7jOAKT9ofpoLsYwd28s1bGcilhRoBg
B2cLHp+A5194ekGUHX26yWw+3lyN5QE9APWmcvBsiNXAyWxfhuAfBmuQnA9o7exQQmKBvEJFbCD/
ZsNTYM/giAIVLOAUNhlEj3zwkZ/6G5yGkO9jR6l1Ed90oAISDwYu+W/HK+6lTpxZrUzBwtnvQhII
lw04U5J1+3ntaySHlrlZAso20THzYiNuN7HGla/9IJxQJJCihm8uFL9dVjxcX0lLBxcMXKWfGnyM
kYTPLgLYt6ea3qKQpuym0Pw4JrM2EHjpss2wq/7ikSudQHWw0SAHjQP681A5vIgmALJQAOrw4iRB
IiTaeGU+FzYigoBLbwCaZAAg+DmIYIMqhg5jak1IHowZGqFVTp6Vmk5+hI7d30whGHZg2WEioZTy
ORzQKLEOPIXUwtNBwmB3YmdvDM/dSj+XVf7oBaEZRzJIv/+Gm12msACJanTnACRCGUa6CzL+Cmm1
FOpqsEsPkztFgh1WBrmQxMLiD09oF3gv6a/6eYwMtbSyk054EwcosXqJ4DxQFreAhnilO23/ZkbP
os0uA8jUFprWI1r5O5ayM39Kk0q6+yNJsCYWvvSEB95YB78ZTIlLyqLDtRF9IaxK9dC8V3iDtp4F
8FIF6aDKZ/4al2VxMs/Czb5giQ57O5YIFxklMJeALIgoQHP6yS0aqD6szebidjgLN/t2Ro5esWYh
3IDejbHRfozWUQeXG/VmP2VHM91brvdH0GdtpAtXCNTrVCkkgDWLksLnZWOUTj6mOT6kkdfR6LUJ
bbe2TYFGEDX9cX3VOEvTCkyGRCSqC4JMucGHsS36xnfggyLQOMrQOoOlLMo/ma7tzbwsnxOHW7fp
MHbRPtL5r45M/QaXU4vqaU3iwiPoITwCpAWGIB1pVniqojA0v3Bsv0LjEFL/FrrC9cYFLjjkUOTn
HtUbvjUr9Fx6rYLtHc+5n6mTFvIujTfM4C/wbzeB8IPJAyzCmy+E4rMnau/m8Oup+3prsfqNmkmM
3v343EyAiPapfVLRHD2mxdDL5gR6YIPqDCetLL5mhfumFW0fRiIugzKr4bkA+7tdB5yPr5Jun0Vw
GO2rDkJUgv/SCVd8XbGUJwVNy2+0QFMjYS0PGTwsvGTMstEvhQ04qmGwW7yFywC+DBROYzkvgPmi
/aaiti3nwz40RoUbKoOIGNA5DtQ9YUZSHACIc3fZ0BV4S6S69TWzE+Ixs6SPwNWRsFLiwWNlivyh
0c3mqUqTQXg8nfIXA0IJe8Y1/k57xSYrp9ZCCcE1IbADVAOAl7D2/rz8WGmNSe0itZBmocmhOrYb
K1xX1l4qp36KMzuvGmg0V2iaN0glqptqHx9FfDO+sKDexiesx2qHe8dzdo0DbNhdvtMhxQS5Wf/6
+l/Ib4H2h/4lgf4lssPZNSSGcjTzGHsNx3OlPklZtOsBLs4RZLZS5s8ChxIQ4w8NybMUXXGHEqgv
mIcq7dRsp9gx4EoUaXcwcxR7tSRs7eC62NCzgLPTY0g6d2o0BMQDfN9+gV1ekJxgaAin+V0P1Vm8
VscdbOTip7UH1uWNMAtNPq8cWiaQPBAILd/H8kOm5glmgqAO+7KopsCxoltBml6uolnMWW7kwmZG
FCZitsGfN7l7O5ooqNBARP7QnZxur+4tSDyXIdsO8IgbUuQAcZiW4fUPfclKwy+BEJFlwuIBmLOP
2Tn70jCuSR0WITWOThoqLfGhCbMvBBqVa/y3i/tBB8sIThKA5qMfiSv48zSjF0gr6sg3GTE3PLvL
OrJx1oTDlobzKYrcOWfDYXmegD6E5xJr+puUsZ2W63eMuQY0g7OfEUyWuNrctIK5fj+yt+uTeXEG
fQzRtKThA8D/c5lAaLF1gGvIVyHWj7ATn1uuDz/FqXppylPHspt8+no95MK+gSwhrKgd5DOAm8/y
39rICltR4f7tqk9ZSaA7TbNjlSc3o97uaN/TlYPh8gmHMeLmxR3vgFR4USWw4afZp7JU2+RGA6hB
W9zZk5olwPVp0XsRw+cWZuQJaEDFT5rY8XOrTm+d28N8uK92YIbzU5Z0YpcmlvaGHrH6fH1ClrYz
3huSCWJr6ATNdWyINVkNHRqUrB9aNLybbQvQqtf7+iHd4UT2ASy+HnFpYZ8HnKV4+tiAkzJBsBaD
8eT1x62nIqbB9SgXR76cdxtPAWg04pKbP2HpMAKMJTTou6r01A2OGsBTuF35umtBZkdhUihCKbgM
Ugno9G9Kbfp/RpidArYgrHYy0vsafQczRgLcrs/TxQN7Nk+zA4BXLE7yGkMY4eXk1PkWMsAvpcJD
ZzJvphamYKW20iS5fKbNYs6uY0WolT4lGFT/o9vAGheIbQCgQY4ev7bK5o9w11q6vbzOQctBy9yx
CKTuP590ahSNSoynE64tEdQugJhhHiobcUASVsAWzkvCtZhLywOZLzq5DmSUsMc+hzRq23ZQHsfH
69Lpa5WM7DYu2zXR9Y/k4lO1BtMJTUt0GnBNXJJt676itSWPGGDHut8Wequ3FIUa5KUSglBBQMd5
NUJDC8QGatXBX0hhzH7AbEfbMTe5hp6UrwjNi3RAa92Vm+ISljMLMUtX+1pUojFr2TRUfWjqe62x
i/ZQCLrTIN/ZP6MIhtcoOYLwsprwyDbXxfziikKKhzP8gv4K5PBUdt0Acde2OBh9soEH6AHeOPdZ
hT5zTMZ7TQwUmsHlU6WbK5ne0hoC8faf4LMjpoWtawbZqB4IRs0ve4ne+nL9BLhsNMu5hQsZIEHg
jF7ozClRJXJtwg0gE7piA2vndNPCuOq5DoYADQhfeVOUffS+Elb+8stp/SfsR2pylnq4eF/aeCBK
ze8/Ah06oGooLihbtDye1zrBS/MIphesCQwAHkx3dvFnSgkPXhtOnqpSiBc4idlIV3M2ipXz9LJ9
hNlEydLCxgexEvJwnzc9IHNKMRrAcqqHZGe6IQ0zH96tCkpegOSvZYnL4T6ioeMMZeDZuEYSmdao
IZyxTXbdqfB7TzvgJeex7ZqCz+JCAUcVTE1Uhw2URj8PjY9mgTIYFOhAMyh8WnnKV1kqgWWpx14c
eLt70OIkuzUdxKX7QkrBQkpFJ7LbMhtjzlT413JY4UisU7Fj99BR3aZwGN/GP6WCtdmvvhiXrgsc
3IBduJqk3NuzmFPR22bW6dA7e2oD6QcVbzrFg69wsdc38JJ/i79f3w8LT0gCISFkKxD3c8h83ehc
A/i+wv2kNwI4fPt5nNwfQleLUMv0H9djXZa2dRXAHyK7MVjq+J6fv+SY0XjMxhFQrlAao4y/UNd/
tDflvgwEnNf++zPsPJo1wxF0ma4OQiCaRY4w4/YTJ9lcH9DS5EEiBHMHWTXppvh5PFbRF5ACVeHT
GwEWDhrcBG4JUuv4LzI+cJWhTIXaOeZt/mQBrNZuswHHiDGSANbChzJeI/cubelPMWZHfpoV6GaQ
XG7peJe6B/3YAuCBPU1v/kKWCysBx75Ul0KmclG9VtANbBsjGfyOP4J8WdsvXOyvfxw5+bODHiFQ
drHgeILuwywNGhkubodjzsZOOGApid+jC0i54rp/FQlkXrQBcGBYRF4CZ1eKpcVRZbqYOb12dtRW
b1rD3XVsWOn+LX4hYDpcU7ekjuQ8sZtYDdIfJZDw38uOtkDRpdynuCnXe3GXaF18oA8FWOmmAmjw
7NClrWjHLpk633xSkdlVIZWuks1JnrzxFo6qtxPSuv4URb65/28ViXHIS1o+BNOhAwtVgllwSD9k
NeQq8FyGrKCfouK5Vfq2XnnkyL8yXyAQvsEpizYRTF1mj5x6EMaQxniU1/EYb0FSdDZR26XgoyUj
jNS17G2isGW+vioXEgICnVFNxyUt5dVmqzJpkMnZCfywe2HA6PalIq/XAyyvkrMIs32st7YwyhgR
OCEwdH4szYPZbooKDF22n4C2SO4VXty0dM1+bzXybEKpGMcJIsWdP1qOP5EI0WPYT7E8RIkCvnJg
mlUq1NvBJKITdmJZb6+PfWnLY1oxeJzFFpRkP29EO1bduuKga2o5fJZfEnevknYl01qLMXt1uBNK
6WgKw1nFyT0DHC/ggkPM7PWRLC6Ts5HMdoDoXbOyShSMu5zeN51ue2bDXq7HWBvJrEbuwv59cMwB
Xh3K/ZC+dOKp59+uh1gbxuzCj0Ta5VxBCJ6/Rd2pBOvoeoClF5q8D2GrYBD5XpntJ1HgFezafQcQ
vLHVQj0AO/ze3ZB9BLebmgD4VgSjF23q4/BwPfTi8XEWebbPiqksjIHL6QNPuNdaD6p0QQ2cgooX
k2rdXY+2mI2eD3S2uZyc9DlxMNBmE22zo7YTnrupjslePlxojTrCGmliMRk9Dzm71wri8EmVIY1t
ux8rCAqqe+NuDGXPl2gQVF1rmCyVLT99zdkGVkkR24byMcji1tpKKTQJPRnf8L7eSuUK4wg6ztoa
WlylZ19ytqWVzJ5o7iKq/SQC6VXaSN8YqdcIJ2fqmf6401f29+rczja4ZldM6+RIx621jY/NFmTZ
xxi2wBLn3xzXbIHXhjjb68KMJ8tusFjj/IdbHctoJTdZPEtQ8cRzCQXdC1ljCE5HZdGBOpnrvx2h
v5rc/Q6hhpU9INf4/MYG0B4mb0i2JUlhdr5XKcvy/mN5jJs09WrDk6qhkmIzvsadt15jkp/+WsTZ
vJkKUwcHVuV+m9RHM2GntBIGai7NbWOtaVAuPo/Ohzc7LRV9oLDNxfCsuvOiFlyeCeBd55VY3YY7
yp728Y6799SuvpjAJ6h8rTu7UJVF9eA/82vP2Rk1cQZn6jskJ9rvnE6/NbJhvRW0oMvqGgs0bWXV
yAHNZ1eyXqCHCcAZ5Fw+f8+0NZldRCivsRuglQ/tTodnA/AIK5ttOYyDEgIqlSg0zZaNlmZCMWzA
48n2j8VyF9Z7sqq7uRgGg4CSkA7M4RxaQfk4ag0H9pru+V7fwcl5W+/X6SaLVx6EXv+JM7t48rHt
3UxivGVJWXKwSp9BOvd7dkIbNoyeZEN03Jk/3cprh5Wzcmmfn8ee3UIJadK0HBE7Md4EOtu1maM8
uLbPl3bdeZTZxZMSOrZjgyjO8+hXhW8lfv0gdmBBQiMM0ApvSABRljXlfGV8S5f6eeTZBTTEEDHp
LKCGp/bVbB7dgvmK/eSoYERaZCXW0pl8Hmt27agjTUxVjnLqnowWJVZFrERYTBrOQ8xWftva4K8x
hOjhJGMeyUYc28o3b0u8ckArlW1rg65kKkvDcqVZmAVlAUkl+7ypnS7OJth/onQc5/ZW6SA8kYDM
vpKGL0YBwwFkNTQgwHn5HMVgPG37Cn1qIr5V7KUmm5W7Ru6i+dmEDvg/AWZfB1gl4IomBPgPqC8K
jH0XkhDak+Ha0b+04M+Dzb5TQ0pLsWXXvVOgZpGpifIMP8V6q42lFuhVPa0cvGuzN7vWYFJcA0yB
eG7/AnVAiCzVwfX5Wzoozkc0WwUDGnwGHFEQQRfBEE33jQVlAiv7dT3M4p15Fmdezu9qV5SNXAfO
85+Cab/THpvAPsR+BcO/lWjL84aHJZDBoEDNOcxJkiuJzUHSGHwtlEcvDarvP2BRgiSxCN0ge10J
KG/Ay1X4b0D5g85KS04GwQQ7R0BQrrZSxQ12BtVGComPu1VWyNroZntK1G428QbBbGcPnZPOXXkx
LR5HsL34Z/pme8oVWVy11QfHxR0/CEO2ClyudMUuIKXgief1DG6xknUedLa3xpbq7ZAgqJEHw+hV
MPQUu+5N8kH7Dbl5nW4tYIg+YOT3ayDd1RHPNhoBhK5w5IiNbbRVH8DTvpE6ti50zUCTUr+kh7Wq
93JIAHhcFT0LGPbMrugu7gqoAOEKS/fp/RRoXn7n7HMPrtuaj+LxJt8mK6t0cd0AAA20LkhnFx6R
OK2gtWe4SBudxFdd4SVduVvZCGsxZktniBNXQ+kWr220BvfZRrEOrg/tL2jbpw68zf8vqODFRxr6
P/8MbLZ0BsrzkkYImr3IhyGeoszjOwfNX+LByBxWgdvrwySLF4EOXKQK3DN6JLMtmKpKAl1SHGcy
t5NQ8mjPAPLCJqn99A43KRDC0y0kkD/cI+k31fbIVhrVAGi62nhbvALPfsxszq14FFWU48e0YbU3
NvHhBxST9nKu/w+uagvtbqmO/8/IZ3PN8nbqugbBoNPlixsdrGN9S3fr8vhrUzzbkhD44FwwBEpK
6inkvgWp2Xiu1gyy5e+9OLklLBNaqTp8aWfjMYHYTZoWTnqdDsFDL+N59J5FU7rtzDyx/DKy3J+9
XsZrKZ/c3p/jgg2AcBB0t9H2mL+phnwkvFYS8DmMjdkcjANkkkLbH+KNWWzdhzFY75R+NB4uYrqO
Axo8QGdkXoTLc1abfZNKbGbxzvfw3d3wG8nwcwJQhHE7tltpNW/z/wW1r1VwLg8HSZX5N/7sRaST
3EB5FPFzUQdqJF4jxt+v70y5Kj4PkagobUjmKbDs6EB8vohp3ypKPMFW1RmN+8Kg3wazuO0ilLbR
jRud7gaSZZvrIeVe/xwSHSXAFCVK30Dve/Y6VsyORkUhF2oP/SoNvBl4esX8y/Uol3MnO+uai6I5
QpnzdF2JU7uBsC9OnOiJASlUrzzmFkaBvw+HF0vTyKVVmFvnrd44DhL1rsqDSoECEfwVhjC11jRo
l0fyb6TZcTUIQgrGECmHRmcz1rcqm9auoYU3/qfRzHZ1XBEtrkzESB1YTBmb6cjC0k9O+Qd3YzqM
eJje2luckYd17yRpg3yxJjQIx6Mrhv+HOo0l5+AsH+zKjjSja8E8WE2oF089GBITXHgDu7ZJoMRM
QOGzAElmSlCB4G3kRyVIxR6F+KenQ+AoQGPLj9uehTU3Gi+PRXqYtPI3T9xbt2vetZw/q63F/DhD
NZKnb2UBoTKIsGDE7m1n56NPwG08lFiwXsmyL5pjhArNoMQ0ufeR1hJvYm5gSo0vW4ONmoAWWgzg
qZuBbTF0T1D7us3j5GfdRhBqjEI3j+OtUkSDV7Z89OyhhJJoLRxPkL4IkrpUfQUPWKaAI5olChLg
yh/q7JBrQERF+kZrQebM6/QXc4r9OOY/OyP2bRqHE1N3pWB7pQfYM5dqkqXTbVmW0F0qihsI5Dke
RAgNP54aD91IEEVYAwVoS/k9QO/FbwxQIhjwyJ5d9F+5S1Ovo/intAIKhPep5xrO0VKmTWxnd0DK
mT7qq/dGlKW+ojTD1urqR43E6NyYk4Z50HB7WxloLf0AprVCjpY1fkuBtPR5r6RHtUiUY9HzOIhS
nQdZjladIpXryMRpSFmCPgbk8Q7KkOKtUfcxKCJQK44KFEFjwOA8zc17L0IzJPNyg6YbJyrMDVYR
2LtE+RmbNuRJifLeT/S7De1YR+0fxzE7jcwCHkPYDMcMjzcN2ICe1gH6a4MEuWG1qvsTpdD6RfP8
ZEIsMyxgcOe1dfFbTPlD0WhpkOvZm1G2IKRC/MuD1CQQgVn57EB5MVRYwSHk1wQ0it8BGWR+bYPx
l6gTZIJ7rMoqaX+WjL2XlPLNoJrljdbFyQ1Uu/WdnSvmptSzFPQe128K1u9weVJPMHZjoKHo2/H0
7IrfwhJvShQdcL4FUUczf4zoXTmAGNOUbQD5hUBtfmZC3YBYFsK5aGtZAvqNT2rxwFN+sqIogOXv
bUrbm5jskrS+q/r0rnfIQx1ljw3pPbc27jmRKmSZ8jsmpb2HCYbrFaTWPGphF8ZV/QsC0QMiFr9h
hrxJNNg7Vo1ZPEAq2NoIS0n9aph+5zFcO1wV5cEaSdtYTi103Qb0jSbXywiLfcupTHz6iQXAa0AE
wDaFp+T8G8/waVPevpS2dcim/K11hjBqVFB+uAAykIV5zTtP7exNbuG/JrREo7VFfsiz2hu15Gch
mjzQHSfeVq31NBjpthSli11j0nDI8OlK4j7wDHRaDlplCAvTJOgp056NqG6CGIryX6PJzf0iESxs
Rk5RKEZKnNPyWXRkZ+am6VtV2YYDdXXoGQIxEBemnw/oooAZGjZq/Jhn9lPWOEdmQkkaYo4BFPN2
oD4AafjsMH6op26b99qj7cLuEdqSByWLdQivcZV6ugsWllki8QYk7FtWjoDUjqPlGw7NN7yBLh8H
wM5r2vId/kc+1ETVjRhht57jA6k228aVcjSA6Go0FbKQkccnAVw83N9Zp0MxfzSHWxNnPNDbwMYr
NOUeGazMV9I3LYeMnQF5U0/pXVAsy/EphWuU12iJ6lUkht1W171aTuPipLO2Q6q8piMpIENb/QLR
7qYgau9ZgtyKQRygenfSoeg2uFg76j2YZgFECk91857JgurIlMjT2pRCNrI/NomyV83xF3fxOSHt
9wM45se+I/BCAlvEq1MXXkHviY78qjU2bfPaQ9vTncj3dOifzbTba3a5G2JBQxxmj1MFjNKkRA9R
mz9WUfO7dpK7KY+3GqVHATXCwXDuVQgAE3PY5KW5rUuoeg399wK6m+hAPpk5xGp1cDN9t00hus4b
FbLAKZTRk5R4bVXeFSNUKwmNdpYen1ylejJGFEtydTNo8U4leQaT8CIcc/cBoj8gkzIjcDi7G8Zv
4BdBh9RN7Ls+VQ3fJvapduPKw/KD/iRUh9vmB77n1hyqU2yAhzdm7YsdZdt+st/NjuzVQq99w8By
U3FkVYkIe+hPMo1CLlv5Nql672fJ4AZOLcxtq0YnQtXnVNg3ZVI9WRZ9Qq3Fa7XuUPZaCNuirZ3b
SagO/ehDHlgJ3Ki7FczaVFZPAIlN631JxzyYIppAgHW6rUeQKxh7KjTIzlu24tkYoqfbLsjHpW5v
lNwY76DlXaES0ZqBoSc/jCb93sRQIzTUZKfU6vfMKF0v1aDIGlsMsrzO+N6PJd+2lV56dkINzALR
Q9Cmb4eoDM3C6XamWn+JWBa6XQKhSbSRIPjJ9roVVX5n27nfcLDpU+magtNrSsuf1Gy/864HbXJI
6h3IvTgf1MIfUycgsXNSmn4zTC60mV3T44OjwReKEj9WRro3B3bbKhDcZVj1vpNGgJjTKqhyZI92
rjK/6mPHr1Xn2EfWuGHTREFSKAnkW5OtpfSJR3uy4ZQfmqq3IOM9Mt9NhzuiQXdU8C5wFe1Rjci+
jqvBG6E8r9sNaiUfKr183LuQKA6aHAoIKdtBKdMKoLvgwfx017vtmxm1tQehyjCCXPlocly/VQ2d
QVCnUjXDz03uqa7Wft3oSAY6FaZoWnOgPTRyQJqLQ6YN8X0dkTgYDbXcCMHeqabH2zyv1W0UWV/q
1PDLzNrFhbvt9e6bUehfIjs+jR1oaC0N8gTaxhmOCE20B2eYbK8ZrNOk9/e8rk5pU+zTaoT+KHfR
8c2c5LlgHQS7hWruuG3qx3TK1ICWgxIwpkCyxGzUjZnCWdzJRL6D4+hLm4IdrMAg456pWRlAKP6k
GWnsx5IIWpkaP6ZDavljT9PnIqWq15JU8ZJUJz5UW7eNi9o8xZe8QdHmHWLsR0YjNJGS8rVnMCiZ
cKuPWoZsMpn6LZi35ZEL7GCC9uAhIvoO2N+HqlH2FvCcRyDIIYuZdNhJcENn4/MQ9dTrafsIH3vo
BzvAdUbC9KnJH7BsX5NYlF6Zqr9SpjWnzq6OzHVu4ZlNbpLC/k1ivfJgFtZ6Y1fzzWjDf8HKO20T
A/zh9WT8NdpQcYkl3ELvnqtIIX43GW8wQ1B/Qhq5C4VQXC+OjdorNQd667SkuMMGM+SRnX1LI2qW
vjuYwsTKY/1vitThVE5d+gBbXPNQ6aRAbclVvhtOlt1rWs3viyhDGj0QFO0sFPR2rRmnAbZda3iN
wgmmj8cvemeLrdvV47FR7QjXZJYfmNKCzKRxqzpEWoa2FXcy46GKsre8hOSzhh27M1mPME39nXMb
wtrVABHrAUfCwHIWOIpew39B0SJfrXIHAhw5UV8bs9T3rtPw+5ZSa1dUbrpVsLuf6kgoiQdubxlY
GY6lzqj7PR/sDoembviOWqelb0+2uUujySK4e7rhTc+a6CQsBwcfWF+WR9NB2VdmZHkFS8YjExng
uV2temakDJu4ZerjVEDTnTvOd6Q46WYUgt8WQu3gOSEowyFZZXCx0NTqaRqh5w3jDcicN6MhO3eN
8ZAS/G2T8Oyk0onu3KyHjmOS/xw6gavB0iGcDV3mqam9WqTAWKkddHZR6cgwffrvpKqh98rMe8tm
z/DwezB48p0Y427E14SQej96Lne/qEl3jzXxPJSOAzPHVoRabe7TvNiZtvulRp4XZXkF5xfYcIxK
GnlgX8Y4wukJitohLYtdbmeQOjareNOyaGsm029mdSc8ffZpNj5qVvODCO0XMZx2QwaoVLfRTZxA
W35wKrgtxLeRpTReUnTwnjMGCJind05ev+Scld5o57/jXtygAYMErSwnPHjUmzQfbhteNoFq55BV
1it8EK5/baDJinsu89p4+mKPyDmzjB0n3XUfK0ZOsUNR3inT56mvb/E+wr8lI66OjBYB9ARpUFhw
LUGR4jax4UkxIHlWKzr6ovm4TTooijQxPE56+6nqBJwnRnvjKDAbweV9m0Hb3RsTEhST2OYxxOAH
t3iF2cNdWhbIRUGHR3H7ZcTTJVTAY9kNhItNbLkH0igDnHsIXBCq71lZhTUlYRLr9w4SYo+b9AWF
1YdUV9J9MwnmZQUo2fH4CtsaaNCr4JzBPIbf9jp3dsgYYFPAM1ggciydYRzLbRWlMc4vDk1Mtwgq
VaBbgWXkQkyhQZ4dk+E+z2FxABlkJENaG2bmlH7BdgFHNxF46hXVu8kBr7AGzBbv3Pc6F/mWUjDB
uHC07WiWYwj1r/iVNfmb21XpsaEphLGHFAPvRrxbckAieM9uKjhVAIVW39WFJgIXKp57RSmtgAHr
HoAUZu5RUnqvW517NUpz3iAUdYOH0H2Xt1Ljf8ISccqjg966X46D4RsmFqSALiae6OnWibjiUZ7a
Xvc/pJ3pbtxI0rWviAD35S/J2iWVNsuW/xDyxn3fefXfQ38NvBKrIKJ7MEADM+1xVDIzIyNORJyj
679GSTgHqf69J4jvhfhJLpl9tsp9O5U/RsZnWnyTEUa/IEwWkW8RCOBS/5deTTKvluGdU8ZAD2Hf
7lWtOUyQYCdZsa9q4ywbmMkE+QHFZB8+geg8oUzQ5sbZsJK9P4lwQE83YLS/EpEMeQLDNLOkOE2D
UbvmmPX0SwVDf4qG5AcpXW5PnpXvxRqqF6Uq4qcoMvJNIVUPbcwmlKZChxWKGKcgNfsXiAnajWK1
nltLgABlFf0eO/7E0EQDIt6pes46pd7pkVrRvKoXP+SKJ0IpiThTv3hTG+2Npsy9Rdoq+vGvLvOe
Tb93W6N6q8yKNDLcWSFZzWDt64BGtkK7acz2qEd65ahV+hyNwSYPYGWoEEaRRER84klX8FJdTzIs
vCqhFju1n9OOptZnJS1/DEQVGyWThAOs8ZIz1Wly9tqpOCEeAEbgT3DFC0q18b2ppuW2U7mDsXUO
zKh80MZS2BV+M9xNluF/Fat82nR4SRhH0s2MzwRGupkYXDCb8FiptMWowV3QFdZrN8npTo9JIYo6
Md1qTKV9KgXR96BNoWrnxd8IkyDflk2oH+CtNwKbGL7/0St9dVY62f/jdTr/Y9pXEaljx+xFheaA
PzL0a4jVrtO67zHufCAYRdSFZEZFJcuOgnFb9R60/3VDrk2nleDrgl34NeyZYhOffPjP3cT0tgx/
/NBL7S4TISNWJyjLg8xwpFw9hEZ7yrOWiKbSSBv66rmopq8SSmjmIB7TqDmNBE1GHrp1aOy8Qt5q
YfdNaSOC4ThjYDMzBnuscrfTsgg5B/qHJbNxQzHrbxSjTW1iX7CcKL5Rcy1HV0UXtzEiSXYFJvHL
NIVbn7xRCEdkT5JNEjLV35Z/iE1emKL9SROS7woii3XMeBpORextkrpwkzY7h/LwIGcw+ZQqqMOk
yXd+gbOF2OSrmcOHP4qNAaOGZDJwGTD1KIkwW0dUhk1BPo7RuJNL5abQyy+SSq8aRPESa4GtoPsm
4SH2cow2KsfNKYRk01f3Zdf9NKXiF9Tjia2nIfxXUnAX5uSfRWio59mhu0wshexi94TcTU2tpH3L
ReuQ1eFOCKt+V/qCZmsqagdIhZJlVK42ZTdoQ+4p6dz3ug8r3rFuz/RJ1yFBo2/dMJREpApYBI9Q
59lquid1tOTySLpT8enh44KXwEZ5izGHyO6QYyuCH2Eu3wpCf+xjbQM7CjM2N335u+0IYSXNDaae
+OclHg6VeidGT0XwCjBitso2gfh3TvaEBvmSr1a/9YN0R8ezE0DQ1IVv1vgzr24S7THlFVaQc4Lc
XjRFR5MCpwpuTOJbChEQ/cfbUOZwoCBVBOFbzCDmZH5XlVfDm2fZZTvR/pjtm6LdFGT0yojsUfCo
FgAX5g/4JDfMI23iVHYMnTfT1OxM+R1qz51UbSJv1/mabaZfKpGgyicVuLeU+zrm1hXfdT/bVolp
N8LJY0iiNdqNFUXPSqDDWGMkd+Rvd5Ve7bXc49C2W58BIctDZ0KLESqJ7CxFI0cFY4iQJoBYPtXo
kiBmFdtDCmraoxqUmK+5Hp6SvDpObY2fPtJ77lhGZgs6sbeFBuwYEbp+7UKkWToNPvzecyICC6fr
AaCR4tzqmZXvulrrHLaYjFcekDvi9hGaq7X5yjOJolGbIWAWtE4qeaqtB4KjDv5hiOcHXDOAsaoy
tOOxGA/JNCoPGdiPO8j5uG8SPoDRR7U7CE2wCS0xrVDsUydbUEc3h6BnUyVRa6tJqB3QP4PaBqos
Sm5I5sQy0hFlr25xEtXWj/v7sANsmlQoiQb/jzrJoF81kXxYGg9SJogu2NIm6ovntKm+BE14yoTR
IQoC9ajNP6lcM0EawDE0RcRUmpcajlobvwbY6/SCFGScxDkye9Jq4Uhgf1t5c/FPkBBHqLRoU43k
aZkuf8mGNnWAf7+pQfWzFPqzGMkyTa0oRkBf6TmdUd8aufVqSdm0G5XgDDYa2+0MAsm+dZBbAqYq
B3itveyuhRlp51sSClX9tLfG7rZCqiG3mRoTHqAizo4Tjq2NS8kdjTJB+MKqYatpmsSFWUDcCKYU
vmZdHz3HYvZL8PJwH9QzCKgEUvaQ6Opwk3mtced1Rv9dpZ3fqYdpcOOoyjago9PJSkZl18IsuueP
mYcu0azzYPmevNGkOgcyLPveEQB1aWfp48oh3uAoxj7pcxyMJix7UVC9IYGAGkogmzdK0KqnqSWk
ovXgyZjGgGAjN1XqemZm/U6VYvKIYRkZlufAt8SjPVVZpNz7uV5tiWQbV1Qb9Uvr+9KT4UXFkSAZ
eKIZI+mcx8P9KNZQEil+IJYuGYPcbGlX9Y9xVFZQUTSRS89DAKUPIkROXNfjMwliXwJGx0lue2HR
pE5E284pU7XsJtO7hABNeesEhCtkcbK2hey1u1JIhUc1LAIRkhOxpsfV0KLurmuHIECwDfVJuydf
e9D5rhlwv1Q4sRVDh60F/hz7wWEVF+IcIgej8Cy2qUDbfx6DcCP/9d0fjeyUTlG50axQyFCtMLKb
Uq49CAeqUOFiFDlF0VF8KuAe/KJ5phkTqSOFlzCtdmCYOH8Agyj2naQDxUdiVIIBjwVqTppQuxXj
LYBHjIbYmgDs4tGitgcykIM54/K23Rib+1aOvVMZ1DmJcOq9RNQpQSL9+old/N5rk3yI4A92ub/R
bTZ28UPOO3eMA7TqLEiFHltPfJvSSv/ZVKVvl233pNbaeIIkrd4g/6M6ncItb/qOd4H4y3jkpGa7
QGnjr/zXlJfbLFx1bOLHqWLKGwg7h96sipN7TehQ2ygT72lo5BKSe7k9h3qo7sZpHHYCM8zom2Tp
C4Ow8V4ioYLbMUBMaozk77kZSMeqTdons63h/0/KsjtKmTY9p0WqHOquLV016tIf4F4y2LEFoJ6J
Q0QpJO3zzkZAmwlz9L9gH5PIhFUBsBUG1bC8zTIUxfQalA49QljYRtPjEExx82pmfvZaBJ13ivWR
JqxaHm5HUaigOvI6/04IBuYxpqY9BH4D4ZfVqa5Um6orQ661rZGtR9Qr1h8jURQPsU6gpwrKH72t
pV03TP6u7LP+LESolQRECchmStrQ29R9mTNGuVDbCGHUfy19T9tS6kM7SbEApYw8/dEXOa467kpe
f1RaRhthsRqkUDOhJWpDR4rQH9vqYJcA9LilU2ZSECvrLtt1khG8tqnob8le/eOIXOSJ/v3sYLWd
5Zg8Ffu6MNp95jfed2JIkYpQRFyxE0tPycH3zPLVG63+Iel15cyvTDaDNiK5FwRUI33xazHKltvK
7ZuEipzQzUtPh5BWTQ0xKG+M9zHFQFufvG4LhjgcZsqzo5cO6sEzxgdhUO/qMbCcVBl+BXMu2pja
L68yX9JZHyyqeMm5Necs74Rf6QjOp1SCeBpFvrPkkdXHw4hgjibCoMdQgoOMQ43MJomtUlAISTMR
KanQSzfpiPAlUd5TowNK+WGDrlPdFxtzEt6YKdp47XCvSf5zLuiESR2ej+FzuD9f9MZD/imVABzY
jgBKUKgYdh7lmLSfSpvTuIUQ4OCJ2jTXC8SMV2rIYmMXWF741hSpuA2kFD7dxuPA7SoIJF1wv9ge
Ac14SKL7WFULcl5S9xJwyjYsiiVlXVOFLWLF5by91Y11oyBfxlwdAALvH2PwLe6lSgkAoN0xbalS
ArsPzM4tkK9Uh/Egxsld1Qav4tQYh6DUWncIu4e0F35pNZK3Yh2iZtWXKTo+wbhrZck7aUjGbI2o
jw94t+E4smC7TyXl1CtgcGoKqx60KkdT9VDJnH7Isfm11fmxQTtshx5RR0V6HSzgw8gihBsr40dX
Br/EpH2Y4LEj/kMFQkJ50DVQyyv1dKBsop6KyviuoTC+a4a6IPRP+1MyZpo7CUZ5MCA5t/1Kb5+i
lAwlUDp/UyEph+BP9c2Xy9dq7N4Qh6RNvKwTYL5qCyfTcxuZ2p72qtu2mx6CZnxQFePQSKmwU73C
52Gqj1lqbqAGlG00s9CtU+DZyEK63LUmPhShKdixBWeiLLX3tal/hXiPL1DVkXbyKVeQVXWK1D/1
Zuej4aP5T34S1AS1+pmxxz9IGQrHpqQQ2ipd9xwJyeQ7VaEZz2lZmd/zen5RylbwFLfQEJm1qFra
rajG0oY+EJA3L0lcKfYl1U7qhMpSN6o8R7qY1o5qVNMu98rIiZM02fH/hzag6YPTaJB2JKaa30dw
QJ3SCBBF6w3AeNBk36KyHibbbBKNDT1K3qEX0/TRQxyMRH0AW9KMxNaqgs5TwLDTEI8Cko/B6Cpl
w5Er5RJwPcvdEQ54J4irRyEPk9tArhUnCyvNTStx2KVWZu47cFWAajV/HDLF2/iqDm4opv1O7g3v
YIVKtfcomjPRw3k4i4VFhjPEylMghRN6cu3o9lIdF0BXFOBFMYKyP9IPpYiColsqxr3YWW5gKtuS
aMGWmxJFsUqy2ukFLiZYuGtPz6g6CUqSPoTDEPgb3TNxajXP9IE29th7skoZOpAu6hAUaxUN8MaX
b0rPC5+bdqCwF2YZKiy9JKOlJ/WPU+lJQOaI+REPA634es7QU1kNztgosk0JN0B2y/ptSu1vHtdv
1lxQ1KpBB5pCRjcNsshNLe1bQI5X54mrFp5rdgDXiLvhs++YmL/XPf9Vb/0XLU3cjhpGIySPRqaD
5+t+/sMKctNJrAZMToGaOfX8L2Y7od5VhTwgEV33qhEFO59W5nujVTw7zLtn4BjB0foU0JpWPDeR
kXZktfeVHu/awHInWkY2Uz4egSYNJ/Iy63bK5iKrCSaRHNtpJtCFtl0vHF8bbjpFuZfoEyALkPaC
WNPeM+7FMvcPo2D8DsdwTo5DRiiQI6+AtvhzSrKNYvpnZI8ivDmdxjL+1VvdnZyFz0Vq/UinqbDr
UHr0Rn8jW+GDzI5PMTZIFJrbyUjQOSojl4TlkIdENeJ0LwqltOM2lnYSy7etR6gmRn/MzDz7Su76
cv0iQmqs1Q3gX2r+juM3XU93StF8r8qustMo5bWonEos74q2ukPL96HUs60VoS5X/wwl/wycd4Pa
0rNsxudsSBmEnKYvyqDeegiUSqF+N6AqnXj6Lpeap5FmmL5NXiSj2o6hshMqhpqQd4Mu9LbXePhj
ZR8G0V0jtxRjoJ8Lir8qhqrg7SdLDRxxRLCsL0/U1HnpRuGL1Ji7tNSgqZoClyJ6b4+eeUx1PbF7
yoX21Eku/mGrlvhkJhfgsZtzU1m4k4sEiVgS3QH0tynqQ+cHlC2G5C3ueO3KzvWa8UYUvbPu1+cm
JXuJgGcgIyVLpHxCG1FlW0F/m4nWvut5se2wspjHiYtK3kaa9kJfjmknHVqYaSCiMxdZ23AgjbCQ
v93K6T0dRntCcqeT9ZHwLwNwo8OKDFeZbnzTUvd4+D1TJLQOVk3o9sOMnE5edkNtQT92cahu5aCx
vqQwu1JBkZTaoQVE2qJerONIVJ2fl3ydrJLYopGs6ascisRz6e8ur16As9uN0bT5zBcrOKaZDxtJ
CZN9FxLp+DLqglITH0Wz2A1ckbLNOev0F9F7ocXI0JCupWgICqnr54NCJmtqD+I0/KzTKD/IgvZN
xQHaBQnzRg5aiZi4kYpvdUf0H1rFzOpqIZPVpZHN6wGzsCg4oVxua3QxbRqrdmMg3+hBvsu8hIJW
GHq/hyREclRk2NASkEJOwXFtvRLrP2LSnWnuEU6FbIFxKdJGtHLXUzyZf1ZhdleRqTtWBSaWix08
dzJNNU6CPKbbpNSP/PC+Kc0fdRxGe4VCfDPiKunSGUCi5DdkE793YeQOaEK4Pk06g2SAxkUpYorV
+BZZze2oNw8Icot7msHgp5U4ChBE+FSNqJygmAgH0ES8Yk7JnpkPj8aLYA9+y5ufiEyBBO1tppLQ
Q3QZ3DW64DvURMZXXgfxoGn5ZtIoIk6pJCDTS4LpyXScNLkSbKe4+uGnxbBl8oKIzoqKXQm5gFuV
FrrbvTA9qYVwo5cCLVBRkjmT0asnjWR9D6ZH9VBJcpge4Rsw2JJXC4XgU4XQ1bfJUpDU9tM8XGnB
vex4pOdNUk0LdpOZi2nu4XvXo9clnix3XQ3LbF7ee73uKEZpw8D4+HnjpnTZns3wk2UhoMAsLDzF
ixEbPdcVaZiUiq7b/E3eQCvnKLfSA3qBG5G7aq+Yu9J6+N6cseiALQV4JcwSc8aZaZudtY2ekEu8
VY6aU92G/2UqmwBPYoyM7zh3US/aXyOC4hoqTfwFoxNGswHKifeoBX7x3NKVt5V0Vlc5n65tHdRE
FK0ZFkXiaPFJiUDaaPDKijqM6A5kYj0Ko5H0X07IOzNLZiIdGRuvHpANtYpyK+Qj0q6k7lUYbz/f
syvLmfnhIXiCNkaEbuTjSVSEMC7MqqHxsPLowKk3lTrAuBPef27mstWdWVTAX/Zrnv1emhF6NQ5k
LwTx98p0Qy9wuBukoHVlT7UcJN/6mch6jXvpmlGZe4ZsHpO9FwQ1UikEIz+odgY9tk3xVvVf1HJ0
eXXsEojo8xVethZDrsYsozKfjVm88uOH5OybARQ/0FaHhdvE9wP1rc8tXE4lfLSwmErwmmIAr8eC
CSNWQkUtUKm6IowcS+7nlq4divdrWZxxpVanoU0E3FOEVFMm7Eq67sIkWmuVnu/nx/b1DytaSqLI
WWM2keHVuCfw/ldlb21Sy9aY8C52UrT5nxalLJwFZ2RScxFjoo9GPK26tTXanfXyuZVrx0ARJQXm
cg2ap+Ug+chz5/dmjApCidjlS6SsOtlrp/q9hcUxkMtoqI0mnSVQOlewqXI0difaNIAMhj0zUiAH
tZvrs6ALqb3Kv3E5hMMYPoonmgHLGPzIi3OeRDUJR8PwSCEY9OoMguL0RpTfaXOhEW0ECAVV6wFs
Sz+gqQpWZIb5w+ff+PJ4ykAz8ELyI9AKsRY7mQwMKoRRR0ksHGiOMDchUX6ohP/6FsiGpdNCz1AH
MmlL8qekVdGhmfoCCPgkCPpuHE6pVKyM2V5OCzCbLMM6IBkK/HrSYi29HKQkQyEcSJaBjIUgUAjy
KZIASYz2VOrkoSqh+yQnwrFvYv3180959bji/EkWYQvji370WnVZq23ecFzNYltU9OOvSURd4fHm
vLyzsBi5KEVrHJoUC5EkPPqytK+pOw71LwvQKdQogyKLHpnGc9RLK2u7woKAac2Ca1mTZrqnxeJU
Xx97nzYcZ8bXtpQihEcmeKjgmXrpohdduG1GyB236Z88HMDFMkCVAA5sJ2oClTZfP6YaB/fcMCCt
oEgMNrRT/BM4XFiZgLkWqLEFqCYapDaI0ixuFcXcVqNzmWbvI009zSHZApbZMrGwwxzhKv/vlbFF
Ps07ewsn0g2DOBgp9pDl+1m+qUwNzkLSZb1Rt8nGcoWVMOPqOXtnb/GiJCLduinwORakzdAaIDbP
//4kwxFmzkpFzCotT7Im6KOeyqwol7XbsKkei15WV17gS8czD0FBGwbDPuT3y7B9yAKt4CLWUL3o
5a1emf0OV1w/Mu4QrL2N8pW38b2t+Yu+SxFoak79qIImMn4J72bqk9RRbQNJEjtCLHptPO4KgypL
03U4Sdgl5rwWGckUdZ5UJTVqOkwgz2TrYYmk2z1TgeQKxc7KHJ0+0jtlZdeuHsT3dhfL9HRfD8nL
GmeA77O/HRBCzU4DYptOYctusRPV3efn5K9HXQYdpD0y54Tve8FLW8OSWSUARSQNypbQ4xZmFG2j
7fRtvPUn93Nr8z26MAYVEXIMxASQJH7cRTAEP1Oh1nY0YRzuoCIAywMHdEKl609i5tNTxE9080pQ
v31u+cpQO4G2NofbPC/yRe5nTB7IR/xX4er/K1PE3YYGy9TYpNkNuf8WrXgXkDgkcBBs6akYdvTx
f/4j5t1bLt+QZzEhA602guOPyxdaX4HAucOtFfdGcx9mK5HA1b+fbAK9QwICCt4f//4QbMMAIAHv
6XYVLSmDsMYAee3KW5oqS7NXJsNcOOaOnto40Ym2KFm7YlIdBgTUM3NYue6Xsf3HMGD2Bu9uOwg9
zb8UEoi4x36v9gb9N2EKxGq3k98/ywMV2M+35vJkYtEikJJkSj0XQ50qza6d3ILSajSwFvhkCjjM
7Ymozw4D/RCN2lkPQyPGruRbxfPnxuVLpEA2Qc0lWFlwpxeHEzRRK0OPek5odozJKz0NrvAg0AOa
Gt9MyRSfU4G+rxiUfBvWSX0oKm/cZU0WH+h6lu6yKejcVoNS3mrb8ZmuE/3ZHH39viZzZlRH9BTw
Q49ybBRYKXHy2Gpf6B7Tf36+kHn7PxxwleiQj4jHhERQ/+tW3+1bwUNB+S8pHYPxOrN40erDwKQE
VJp0Cq9N+166rtmaBt6hKUSLcJp8PCVmXkt6B2T0l2u+OvBqH7U72jfvwbtW4tLLiGS2pQNxGERv
zP0uXuxYG+Fm17LynzSDtsanmfDO2uVu8LDGI3Bxj1WRt9vgI87SJ/zn48KCJkA9S4lKMNhGeS1b
MvSuT8oVEOKKFZ35CAORbwamTWXhjTyvSj2BejMjLvspfG7NlSt1yatB7v/ewPwD3p+GuhWCPjJL
J/s2bNWj6kg2Me+t8SW/MY7J0TiscfZdeKeFwcWBaFoAXVllRbJ1lzIUUsrOKK0RXq0ZWUTwvtBV
hRSyqmLaJiEFEzdaY3m7DD8WC1m42XKiZJGn2JDO5sOsohCd41vtTrnVHmbiFfGrcfjXASMnDu52
VH5NIh4Ehz9ullYYWklRgm8HZphTqFq5QRcuffH3L1y6gPDW0Kn8/VpABiJ9KfKfQfw1yb987oEu
CTEXdhanulb6OBvb2Q6sGBRm5Jf0WO4gcoAR4NC76a98G6KxsTHcFcMXL8jC8PK0C4QdaGpwLn42
Wwg5XMWl/35n3uvw77/QH7+VXuSTv0XlJv23ccXC9OLc53TbaWWP6TSlmD7YiiatWLh2Ij8cj8Wp
JxMuNXXEhPl92jIW5Sr7WWI23NU07ti5G28Fdw1cuXLTPthc3IIxYNQ+mkf3BZ07EGR7sx+2oyav
ZJtrZuaNfeemBsEIy0DEzECLbVJ8i5kDMLIfnx+PNSOL90OPikpPdIxo1X5S9kWEduPhcxN/g6/F
6/v+ey0ZNzRfacppwIb8kByKQ3Hf7vwHZt5OM3Ndexh2zS6AZGHttbpMWj4evyUA1emjF2az3d6h
dudkbrDV7zt7cMpDuu1Pysq7teJJrIUnUYZCK6iNghFVP0z1qaeRUUW6J9x9/jmvPI8AQNDRAEKY
RIWL05cx3SBZ/vw1s1S36YozHKMdVjPNq6tBTEIjHbJgjl+sphwYftPlHrKiQ7iXbFodhEfm0RkW
MRAFYorTzp/Cp/KHpdz9h/W9M7xwlPFoVLLfzYbDZNN6b/U0bf43CwuPGPnTWA6U5WmxbvX9GBup
A39TvmLl6s3SLZAO9OlU3VzcrDptBBMK89LJ29R0C4PZACbWDp3yn9yRgbTJXLBRxCUoVRBEF1Eh
lczCvyr9tkW2QpRW3MR8qC6usIkupQSNDWImi8WEoakN0jSVThO00a4bhQN3b0uB/gR96XfZ79co
6K+ecggvFQI1iofLUNOQxiyYDLF0RObErD8U/u3PD8G17YFTjbwKXIN/LFbURFkb05pageh+baQf
1cS0whpp+lUbIAomSDfI7ZIDLBQalYY4bMRF9Au91EMawESaG//hpP1diamIlgRT1ceHQmzHXvBS
+jGK4iyEz6l/CrQV33Z1JfPH+sfEwhsYRZnQ54+JqXyg3UOmHzHS/0cbi4tfxUXRWNpswzpbyn7y
7nNhJdhbW8bi5o+1mTJd87dzRbVNuhelib7GtQt5LQEETvm/rzX/jHcvd8OoT6fomJEpeCswv3l7
azdLpyXOmp++5qYZTeVWovljUev5aKoq2twcZ1NgBNAxMaAm2pDjCOHKl7v6mL43tAi0jH7qVehe
UNe9EZ7Mo7LX75U7/+Cdax5TGtdXDsO1dSmyCCyGZ9MuWi8kfVAUWtkrp2E0d3DFdHRbcdt2vz73
AlfDcgXAiBoV4poX1Fx93uiJNx865WleVntrPcqHn/XP9MazGZd7CG6N589NXnOlMBFqkgauSbvH
4rZqugeXkBZxWyP5hq4VWmWKl3JgAG5Qtk2tr0BW1xzpe3OLm0vrhQExyOznBsk895Mo2eGQjCtB
ybWLhYa9On9BuM7+np53J14xh16MCwpiacWIad1s20rYV8laAjo75eUz9N7M4v6WpWUito6Z6DCD
37Os0SxhsEbeeG2LaFWZyeF47UCMPl4qv9dKIS4hIFGU31pTgFeeRITeBjNngHJNzvTaBumQ8My1
UuQBl893NoRCmEf0dQdV+aWNIVzp0z+fH7lLWj9eY4QdET9TwdS5Th8X1IvM0epMpTn5H+M8uMhV
2tJ2+jYTU4ab8NbbK+lGOSp/sk36JD9+bvzannHMQWV5By/1h/KwbWXG/OdAErrPo35gZmazztl+
WcFkjXQH6KjYwbZmiotNayo1TLWAuNjyhk3hBQeRWMmmJWcTT9kxpR+QjrRa0N00ENzPl3gNhaPO
bs1LJDAXl00L5RjXaSqyxvE4K5fAr1mhhUb3OZqSax7/2uE0GZaiBErLGMOcH/fSGvRJHQMcceQ/
duFjUb+aQuxO9c+qWwHKrp1M5Pq4B8bcD7Ss1fUASm2Z4qm6pq2Zys0Jx4OXlU93zdH/XQbuV+eE
LNyh0gtiKzPXykzJdzE7/SOHtfUVJ3jpv2mMUQNRuBRBtmvP9LWD+d7ywjNSKcgFhnLmtrQKln9h
MyuwyPt6xQFfPRzv7Szimm6cG+AY5XP8N2rp+2lvuiHv5t8K4So2cbFnwNs4YCRq55suLxtbKOBG
gtT2owPnhy1NL4apOSs7Nu/IBye8MLHAJYyctkiJTn7H7Onl9vd+We/bBpIP/+QZz9IEJ4B0Drpn
v9TXTM9bsjDND4ZNl8IuJdC/xbR3zwxkNhNjQjnzoucW2YBHGFHd2JkKJ3ikAr+qA3FxNmnDfWfu
r3DuO3Nh2tXMZmAuz5BuYhTUzDZe/l0zb1Y+6ZVd+2BocQmatpeKgG79vxWDmem53BVf29cwpE9o
Jvdv90O7+dzmxYu9WNvi9OuCJmjyMH/KwkQDYnrIJRuNgRUM6/Lwm7O83cxii1PWcc0fvVWZaxn8
ZKXkqAwa7DPUTJW7amPBXjtf6TWw88qGfbC2WJTfIJEQeVBctgxqxb3uAmmlEbNpxVrF+MqOfbC0
uNSZUse1UBYwPISeYJczS59XVyuuY83I/O/fnT9Gs0c99DESl2AwGtTN9IR/fgyufjHiApGimKFd
6NnHSTl0Wp7Be9Gav1sVKR7N72FiSsbbCMKdz41dW48yxx8Uq3BS6vy0vVsPcWEaG5YgOrrwlDWA
ZP82CuWwvf/7F55JskoQHZm/PzfvTHrfrPRk+NKaExIvndBfH8vBpsgnLgE4Scuapm8lUPw0emTs
6xsTegohR72Pa+jLfCLsmLRI/Q+H4a8y5T9mF4sbNSEfukIEwQdTaubRQNgB//3+0BXLWw/QI4K8
fNyfGlZomWFqEYKpkAZBCXqQVFFWjFxxPHy+/zOyONRpJPtj5mOkYJIr7m2r2LbMIH++kssUnKPw
3soi4kVMQp35n0UnNv/xO/VW0+xpwyjHf+jTWlibb9m7gx2FfTSoJVxaUDLoD+OGSfQtLBibHsrV
TQPJ+pqjuwgCFwYXNwklxsA0vXG+SRQHdIMqkmVGqS1MdWMnOozBanv7+Se9dnnff9HF+ZuaXFZh
PRWdzLT+0Id5B9HAypu0ZmIR2jZTpehFg4nCo81HZUKPsP3zVcy/chFBvD8Xy4Z9qvUB/FOYGL17
DyaKV3kQxm2btQRlUp5+U+jf3hDObz83u3LolxAdA2VS0NQcRwohoT0q40NSRQdmZ1aWt3Iu9MUD
mFVVlHQ9drjidld+1cdxO6W3Q5M8Kkypfr6oq9slkbvSo0XmukyT9SaIJTmCy8Uzur0plQ9C7a94
9GvP0ywu/I+JZelIjRUlprdHdNTJ2kfyYGuidI7rfSKtbNAlEDTfKNyeYUFuDjyzuFFKY3R6Tm7n
iNldPB30ubztRFsLRruv8Y2cINSgODgP11v5ipfI2myZ5JU5Ol3jIV64qnjqEsOo4c0tK0asSMzV
Tb4zHPE8oiTlyi7+auWeXVZN/5qksqMD1cwJ80d/pTRtAu3w32NimzudtlIzss17Y1O71q4/0KV1
a7j6itWrZ5NwWpfBOmi2W9zuwvfqwm/xWZ68U6QvnvnS1nsR/ngrXvmkV2/b/1nS5hf8nTsevKCe
khFLgaRulXZ6rfRxr+pr4sZrZhZfUc9lhmxlzIzSbZIfk/wUKE+fX7E1E4v7HFS6D2UuJvJsM/Me
+aJrJY+f27jIg+fD8O5rKR+/VhhrCZEhNrqtfsy2w344CpRk1/LgtaXM3uTdpkSxH5mVgZloYjA0
hWh1UoYvojd+/3w5a3bmf//OjtAZSiAm2GH2huZqGPmOev/zf7OxeO9lMEPIObHRVLcTdKmm8iav
xjDK1bfq3cYsXJLuJ81I4yThWA+Jsen1x1KYWhhzq0yBuCn9naTCqNhQUYD9N/AxbsywHO6biVAU
/Xd47U3Z309j/U3q0+ZLXE2myZ+GuU2IEvn8/0g7j+bIkTTB/pWxvmMWWqxNzwEiJMmgFnmBkUwS
GnA4NH79vujp3c1ipRW3Z2+VRQEC4XDxiffaTCMxTuv8TodsuvX0XIXO5Q5vqUVPOextlfK4ZekA
oehNWz1RmN8/2W3ZgCLu1unZbmsYWWs24353CKz5Op3HYVkl9iVs6DMev1MPueIq/6qW7jxeqZY9
S4o4TPxpTch12a3KxC4hha335tWv/40P95ff/+W1LqvYs0FL8j645kMMtDOYq2rbe2P3zSb1dyPV
0emRpsbNIUH8ZUflesU8tzafr7mAo3QORsKavdz/63fz60W+zLq2MOq0UbibWXntZwiZ6om7++ZO
fje1k3rW4Hm6eFW+luzhNykKoXMRPQsy5bkjUtgv0WDFdLWn+7++od/tOn691pd5pNfNDHrT+f2W
l517MrtvMl2//VR+uZcv84dsZ6opzsuUZ5VguLfu6gaQnr55Yt9d5csMEg/aFM+CJybg4DliCvo6
yr4rHv7uUX2ZQEoDDqJbchHbuC/A+3vmN1m63x6zfv0wvgxhQpszai2uwGb286xjO2c60yNd8t8e
sr57Yl8Gsj6laSdHPpce9Bxt9xGUpcva/Zell8wuv9yR+WXvkIiizHuLO0rVaz1/M4tv3sfffiaW
SsLnnEz/U7y7gPnZ2h2k5LqiCrDQySctnS6jv35Jfrdvdih3ds/pOB2F3JdFUE+6inZdBrECsfhG
ovkAP9MV31rbf/vmk8ak1vuc5HG+DDHoS3ic3YE57DJ7tA8Ch44SQDFxHtxr5Irhec8MrdPZy+/y
Zr9bHZ1frvxl6FF9Pq7awpXp3fAbVd0l+nJKTXOTQzzwY3WOQCl98+H9Npz560W/PNfGg0rVnm93
OaTXOmWUTpQ+jpEV0JQStru//hDPv+zrWfWXi7lfhqKuNYNtNudna/Q/JTRt4bfKbOxKr3g3puq9
chTcHMbaRFoVA8r516/+yzL7tXhF7ZKpaKHZB8VAUVEHqR8ql1nrYB+VK1k5V8OARm+cv3nEv3vN
f73sl4nR8oRw14bLrvlr14DIXCjMAa741zf33VW+DFvF1cHML1zFIVkowaulo3uk0n7715f53cv+
6818GaPgcZTCPG8lZgfBc9ns7bL4/7zElxHpIavoG4c33Zavbfraww3/63v4U7k8eDVaUM5tE7Sd
Gc7X3D4iNW12V7A6w8Hdjvvp0njKT/0uuxijJRxnP/9h3n5zyfOR49eR//WS5+f6yx4er4+c1jPJ
ByTfVi/86gAgC20vgng91MSmDr49hX+dMb9e8jxifrmkLCZUm+e7XLbqQY2qHSXSe7HrNstG3Uhq
QZTrfPvdkfhP6+f5qgR1z63LJJDVr9XtuTeC/eBuWT+1Dcn4gxKhPCJB3py+K2r4Ohb/cSkK6Why
c35TUUONskUFsQEbFGz2/GaCxP1vfGrU0JDnoWvvz7keSgwAJHmuDKYDtdgRGo9jfNGG+GEP+tG+
0vb/neshp+axOXQQf+1xN1vLM/FjUCMUnut7u6C6HI+IB+h+6bc01X+Xef9TjOj8CMF2Ui/EompQ
q/HHMZKKYh4BSHHB9+VwOUQJfHDUwUrUbXwl5m0457S+G5lfpyouShkKIRMuSIHn19ChrGxlIInW
gZh7sQVb7AG71XcS7t+95H+4iv7l1qitMI2Cq9iXsK+uMLf5I6yhvYzWwNyoOzpLv1vefjf4PYpW
SVSTtqEG68skLDp1tYeOtsNyb226LTzlDmDhvt1D9d5CIv5mQfvdgzTYDnEr5I/dr+HKWhFwBLDR
B6v+WA5zqHT4C5J/NeF5/rigdFpwc3X7zw17KfaVKQVxTyp3DldaLXLq/0xsq2VUnKxvXoGve6D/
uhiNMZSDEED8+gZobDFbY7W6II6jOk4uMFa07WmcR1/VrzuClv944/7H+/w/k4/m+r9m4O4//4N/
vzdikVlCUPqP//zPy+wddUXz2f/H+cf+z7d9+a6T+Kjvevnx0V++iq/f+Ycf5Pf/8/rha//6h39E
NYCK5Wb4kMvtR4dD4R8X4S89f+f/6xf/7eMfv+V+ER9//9t7MwA847clWVP/7Z9f2v/8+99onftl
8jn//n9+8eq14uf28vXP3/4BmfPvf7ONfzeovbZBXMDOoT+KN2f6OH/FNP9dtYDmOWQ6z7lihwFZ
N7JP//43w/t3pvuzCpTwBT+tsgB2zXD+km7xU0QfeN0MlyY4uhb+923/4QP6vx/Yv9VDdd1kmPe4
jy8rKTVOlO7/I77nnv/jayi0xRLQYVwEU7BZN9am3Iw7cIvIXM1NxZa1evrlsfzz+n+43jk48svK
/afrfQmeVHWjqdgGoKDSNtD+OJdnkKkMln1x910Um6niPCv91dW+zFo20sVSBZsaoTuSfr801i6Z
xHpVKg7g8tUtl6iTSXqIz2l04JGIEeAOukGBvGhrtrWpQ7OzxocGf+89VZktJkVvnszRh8JqIIXX
Okp1Em85LmM13CaFg7IdEMdpagy5jwXuc4uy+KvFMmAy0bwqr8vOKT7ZWaY/TU5GG5aTZDMXFXoM
W3EPZQy83RwHd1fDA8XUWlebRhJBqyivDaqursIYJtlLtabGpdumbPbrvnyHcjhdr9RJwYLN1gy0
ndHegSRGZ5M6082YK+PtqMfdplVL9V6pewCQJLqSY0kh7WeiQd8kImN1S5CWamtdYs8znCvHFisc
k1ZPV0ilBiYUbxTpa57asRnMsb7elvXaIcotrGpEOtLqMz5OE88A0qSydLZLhccb0qdSVX5BxFF5
SqoijUPDrFREj7iJ4Ca6KxEhdR17GcRWZSdhnrLCPsakiBmBY629djaUNfSSrl7fA8uTwOvV3nOy
7aDFMX0u0PApp3NbXDuWjUmMnLwsw5pGYvW+bQsdMQm145wbcFyMjrcz1R5gNXIbMX2YHcjnxF9T
a7HD1EqBMZVWBw0v5BxeFI+OUzsUp6Su2crQSKFKeghzRDuFuagSxR+ofyO5ZY4C4jmgEpj6CM+c
K6mrU7lLx2pkjkeZjEJqAAr4sXidJUeUim6stdQF9EnjbAfYKu529VJzPMCJTizkZFaxXhueLMC9
mq5LtYXICqO6bVo3wdq4TPRk0+7VzvQlCCu3rdTvgOsZgpESV6pLQ85Y0IJByYNSXSV9p2RD0ORC
B9FgJR2g/DrOZq7mti46U6eOAR7rleaEo2jl+gqHg9CAtnYT4N3MrJL+qa5L2/1ZN5aho2hYsgrW
Y+t4hfojtsfahRWLSSew6GMARC31qjybFqquml5WSl+GyLVSRWzXsi6LXTVrqj0Dhk6kuMDiuOTX
c1ykFpzE0ZNPg45MNsqE9NR71yDMO6F4zLvxY3VH4Lhjbwuzv4SLUM49kFRMQJ7fcEzLC3D8o+q8
Q9xusSngeAOPactpwIdjDYl1ocdzPd9ZipQK3BjwxjMKNMLX7wXuoHMCZa3z4b0eZTHyCoLU2Y90
aWzjiaIKW9R1QiFsl9Ttz9oCpp8jqIJtuKslgsbHRmnM8lR6cu5eY9sddUp1VR5F3jW3wzQiUAoG
pZ7sh0ZxkukBOP3Y3i5lJYzjuLhJF2VpPbUMjibx6KkfxwI9KipKu8/eSsqaTYLus6a4L6OSaM1R
6Rja0jfMdtD2YpJx/+AykBgWuju2CKzPPMEkwHlVtjdZuXrwceM0xZSDyhI+fhR3JDSv0njFMHyE
I+v16RVWZZywOfYSnrcSiokXQ70BYxIr9WaY63yizA3N02BDnLc63faRdpU47NI0LYUZUg49ucTg
0PVRqiwNfWissKkWbCDcQWI8Z8hSoFplBWakqXmbsmIktTkUXm2HhTLYuIIHMx1+KknVqh/L7A3q
vWoVUwPDBNirtjPwIruA4Hiz0y31vIZpoDOpjAk4b6vjzMUetjDVB/VUAaHn9en6jK85aAv3QEqw
YJJPBjDfJ4ptTj6cdEHvKZUzOvcNSKnApEJAXCzKqRjcHoKtmhnd4tf4m6K2BwYSDqk6JttZGAIO
UVE64ilpgfAuvqxg8KEP0vYFBNFMDbNOupxNEb2Bj89ICaaJP8+JpEnOHkqY+7GVzPggWijIta/r
bWr/bEZA3ZeLaDpcfxh3ZX2MoTav14CjFCarrHQSsHRqY8TMyUVSFPBbO93rx5PaNU72tGoqE/dy
pojHijvjBzI83C/TYiV7KQQc9mK1C/to1pUCK32sV+VB72a7OdStl8HC1ntj0C+mfFWAvbKzQWXW
dZ6hXqYtmhuWS+k4LyWivKgaMU/dAj52100yO8USLdbQA3CPITi/2EpbzbetaaJKBkatLPvJ6/Tk
tnfjsdivij3b4SDNwdi1qpnDERykmj+OqiXmD5HbObxzo0BZd5loycLTNXReSy1z3DFSh1VZFyQN
8XklLGZPP5RMlE3AFF/BWkbMWxifhkkQMJI96/EukbRyn7J8WO0Ip5yp+Ct4LuuJ0ZzIo5rman0w
p3LMNzPOHRnUIpP9KY01RdubVZYUzxhYE3ob7TzTO1+hVmA91Ngn1d06Zlp2ASMjsfcdaGzloOa1
wKY2mgo2wGUSwgxUY1BgPteGGItAuFW7TfS5O+Vumnz0VqGgq1SYbCc8rHU40XwGZ32OP2La2xnt
GfblodatbRen7omCfWbcKXXVXbxq8iGzUk4RZlIZITzv5lLDZm1f9KJs8lC3F5iaOtt5gKuYv0FP
09u4gGjYD6Ol3OTzefzXSirDyc7LByPB54ATwUz2a5LGt3MrMTuhtq4RFrZ1GphlJZuAHlR59Fqa
LWq1FQBoOgyalEhUOgzPtQnmUp/o9+i02K8bfWajNfX7ItcLRq6hNjSXg4RvfRudJMuo45wRzwVj
iviDbkblXPX3kLTcvXQyx59BYh8YiU0COr617mqJePVgjraLBtk7Wz/aDJInChSjvKjadgYjwm58
X9pAKYKyFai68Py5uGZsvQ3RnCfDPpa5esl2Yhqxf0vjSUnMVYmcGYZSKJgMzMeMNgL1oTYrPUWd
1Syf7qIZe0joCMvnGXdxk6nV3pU4E65MWMb7Tu2XMB4zm6I/pT/olq5epVM9v1v6sFxLU1E3ZTXn
l5bB6bkHVhfY/Trux3HEFDeDxIOGws1kbFSuZkXOTGldTsCiVawDWrV6p+cm3oS61680Y7R3TH8W
jw1fqErgoY+GyjYiK6uSHbNO+uTwoWxtZ5ohxWuEoK0JhbfZj9tiXcSmA6K96aeWv114odbafuyh
1LPwVx9VpRrQPM/mTqsT/c7IanZdxlLrt6Iv84PMWvfaTbz4EZdbfjTgq0ODS844Jtdpt4horJta
rJNyi3uP1aGfMHUgg2RL3T+xYDjK84B3vvWHpEyQEi3GxMak8ZTiZnU6DfC4K5PPonF5xUu1d5vW
R+g5Nbvc7lHgLfD+fRKxzdtim1eZPQ4bW1nMu461936xV/VtmvNWDdcc3/WgkqEWzfndGyv9LHo3
bxoWve00loZfud0cdKxX4Jalodz3hoHUNrXMYufmSh0q87QiHGqBL1WWK32l6PpQzy110wxUyJCQ
tcpD17fTZTkIbzvb9CkYFZzBrhH9xlTQM0ZxUXUPyhLPQ6C2wF99bXBf26pC6l64zkVpVmdXQPau
6ym4LiQU1EAs6TWumAwn74AdWoISIDU71Tdt1TShtmD5NEpUj4VubHVj4Wmk1YeS1j/BEDrbCS5c
2Ldx/pzQebphTm9OQ5vg1Sv7+NMxFOuy6kruq14BXpvNjIiTjqxQUhVwrY10CVfZoKCHtMXGnhoK
Fqv8LZ2t6VToAhhznHrOFtUgGZzMHPdKqxfbnP2Zz9zD/nqssThl1uojEr035+qBTXZ1jUqnfJSK
4uw1gnIhZFWWMgWBh0UjwNKt7ODyV9vrHepym7uiwCne9vGhXYAqT+cR0OnFh6V4PwbtxVEeBSTr
rZx7ijbNGROW06M/wSXoT5b8Ycf93nIwiDkYKhK0xXgA7GFTGctDr4GbFnI35tNjK6kunciOBOMc
2884aOVRK2tzY9ayu1OYiH6UCmY5r4kf8DtTtFB1ebYnaX6vZ/xFayqc62pO0l3hNevtYK3FrhlS
heIlIOOWBTS7A5rHjNkoF8QIvAvpInosobcB9bZfKK64z2r9rkMaG3qJ5oWm2Wzg2bMfyecrpcbU
sBZbkNeNj0jtJ1uKAyLcdzzIj5PKQcru79KsuSXC/9yxz4n6smcOek74BV531vdI7n8y9Dqo1O62
Lr0g7Sb8OtpbnXo3snQo68IvB8MpbBLzOlf5q9cPIQhma95VimPK7OqQqTCUSo0ow7Y+83wICjTk
RYv5qwkGa8YJoj5U5hvyQH9ei1sCF0HsQmp3np16ess79SF1+x+8fIChygB+D9Upmt8kN0t9OcXT
c56yLjfZ7SzFMxvGyGzPCnhMNxS3+G58VcYXktCfYr12THeJvsdNG8LK6bsXzZVHoXx6ee3P5XXi
LH4qPg0a6ks22hulsndSu5St4yuec1Di9yKDgisg8DUg3JVxQwP+VrTGHTsrfFbuUcI6801cxoQp
ThydXlYVHLzlDD+KUtn0XXzQ7DpButUdl055KKrsemm11xo1ZjKbj/Dj+AO76torvcvc0M/MZxwr
xWvWGG2IFqPcWmZWBro3HpxUQccgbwd3OTCrM48PbkD1Agd+gc2x0vdqD0dHSx7bZnmR+eBx7G0v
8kFgy/QeXUx77WqnR8J/kz94aFqnrny1MTqlM6JR6T1PSEAG5iyL8l+pZftstIPB1YM4l0hNGWxI
dsbyPhPNfuy2neguxNRG9vCCH73WDF+0PSeTa3UuNzAZ8UVvaa7hFdhOtbExs+cCZD2amDxIGyB/
VrapS/a1C/JoCYtedX4aRrepFJPT4NFV6GgterxmMU/rDiVeENeTf97xJN5rpXLmMwGmYHGzX5u+
CidiGcRKQ3yhfoJKsQdj2HXSz5vrcsmC1SSnukh8tsVnzR6EMM3FKBMOocpBUA2lotqQxt3U8kka
1x37jwKVJ0B+cT86T0LZu2NxZziYP7oRLOtHr6d3miqfdZVBnFYoF9n+FG0TxUq8TdrPzIDklqPX
0/q5vmygnsbFEMNWfDQm7g94z64QShaJwowJweMIU8x3TG/MWhINJ4puCtn7vZI3t5O+m5Yx6mcP
nzAV9BRYTfi3Z06q62xR9faoEIcOYnPvxmdvT0RrBjUgTnGSqaL6Vcnnzpq1ZhQi22+rtkZeqt2J
ZQn6/H6d1bAYhl3lfU4m/JQi5yIzKqcp3zXsmFKPuFO97tTcQaRMtKBogti2xK3dxdODzbrNVdoo
0S7zcpvgdfcRciGE7PBsGVrBS7iI/CJjC1Ma4qmIN5YhbrWpZ0nzoj7RD3ohAr0fo8b+mdSfWo+Q
d/bCNq0jS6Upoc+vkERqEN3smZrL4XoZy/PU5meCUjx81toIynUpb5ckiUjhn3smNH+cs6Op52Ey
dPuiOZ+6K39ZpzTSi9SnXttfB82fmU0Ig2LWLBKcCPqNJHVQcDrwpLNV0e743mJ+Ck/HiHt2Dxjs
Q5vbsbOjWGB+Q5LEOZ71IWX55cXJEnPDiZMZghIJJhBTp5OdwJGfDP0nASY/rZOjldm+kj7j53xb
2hRXiTgBQYuG7lgic2JHFtgTthnDeDTqMyDvU9PHNUocO3REcmur6KSFsslUOxJZe19xWiH70Kg+
3cXn/cZ7q9wMxC5KMw/0XKt8s203cVNlAdK+xp+NZjPp4sAsu+VP9mVs3OTLPSK2PZ4IpD/j0aoA
jg5wIqsVE5W+ibOYk4uIzH7wezFcq8IJMryWiNj3hpuw27KHbVzCX53K17lakIComw7FAZESHOuT
hUomY3RNlzkyrKaxTyI1Hb/oMWs2OI7N8cLlU6Qv9YDC+cDGf+PZ655NzI7+5is3ZzFkSTJUrGgs
Rst6VAiyet4c+46k4Uusqc+GM2iQ1bY1IQSvjzc6lVZ286JV2slrMehiJjUV80gLz6VU+hCBdqis
7YUSU1O2MFCXrpwgIvGJY4IPVOxdaes+euVdqiO/LOi7gEeiltPGMTBczh5ksj4y+vPa7dyXhXEv
yirs2JUkined1+zd7DKq8mQTj9672Vfbrj+5I6gD7TChjyq9mrBruZ1wURrwnSnZmdPHQuVxGOxq
jTfbvWnFFafc1JSb3D6beD4Wa0sVEAGDuzExLlYerEEn64o6S7p3g9kEnJaq4aqryfU61zK/kt2N
V01E1MhkUo1ts/3AK+O7BLLFeNs17+P0gGaWDUdzKMbnzrtKXBkRwIkU+6LrsLwkjW/xdhpJwcYq
idZZhDaPj77wAIsxPHr1RvCGN27/UUlzl6IzJElxodn9UR3mwySzQ8cgELp3EadOOPD9jV7fZcvw
pKRsQrrsIGRN4ZKMZliUvZNHEz9iVPhVEbuv7qVaL1usbuy/zoY0sTPTOsxy5oKsPCVtcSFr/Si0
+s4u0reRCb9azNAZEa21Xs4HOYo3auGvM7k8QhqoeBZMSl36tLKCZBUhDijRG9WdbxFC4aZJdl77
SOfG0xg7Z+G2cyNn/T7PZvgn/CRpuDTKe6qDZqNADzOXvBWP7pz4jjbvdD2eeDx31ONvJwe9r1gv
1Sr+HBRPcvaduf0+6NUXDILHypMfGmoi1j5p+SlnKE9vb0ZbOQ+mS2myhC76STGH7ST6CxUTm+Q0
Rh3p1lxQQlpo8mJ0sJO3IdgWNjoLxjziR1OKHyIHHc5ukTDCE4KFu9yKwfeslj/0LBG9a/itVCLU
V9eL95bHGaIvySHpmV3LptdyPy5xzvZmH+KnOmJlPY5i5jCEe1kfaEkknI7qbE3BLTs7zH5ELEUg
Xer91bsmnTf5aN53RnqXWG/CdAkR2/t+GLe1blwSg2IfM2XXTqY9rKZ6t1jao+FMWYSNiraq5NXl
E9Vbc19I46JKLdS1bEPiCfWSxbauZEfRlre6Mxd+qVlVkHog8Csn50S/0mZdKpHeZoc80R44bXV+
n217e9PO4uhxaud4Vidir7jyJTP1U4Irsx0Os0FI1kozdrrOZV49o7QagiWlQqrkVepYdM3xerSq
p3pWWEXm+amMjTcvWY45IipQn4EzdHe0GO0UjPHtJCIPF+mDmVfNJdLFZpsl9ivx0eeqMe+LQn9O
5vg0DYjcJTOOF5sPmo1Lcx6uKlcNY2uI+oFQ+yovF5pOpWde9Ol0xZPfat2wVb2ZVQVZMakFbKeB
UL1TVjij33bri8LnpFbGlvKh6wmc/JA3F/Mot+mQbArxPLOwCh29VJHdeFqBzUmm+zgjlaWPQ9An
yWn0bEqyvM7X22be60sPamCs7WujN6VP/kk+mEJ7zcYWJlB+6lLtYtXAndZdyHMJS+VnLZQQ2XyE
NFjYuzIhCTWnN5Mx75sxf5lUmKXlqy7nLXCPbTEtR4EAPU4xznUoqbP6IkF7nFWXjn3Puhgak7h0
sIYYhReonblt0uICJWaVtte9y5gW67aIE2LAY2DN57wQzDnL3bC6c4oTN4mLJ9oILUERemNeNXl/
mSmtT0SeGc8mNj9hvlpOqPKOE0h0n+aBYzo4u8ZWJg6H1ZESirC2SxD5S5jGw0kO0yHrLLbt88Ye
MeoYRGmWN7VdT57b3S1KfM8pOljV9sQBm/iYF87qQgSU6HbmULTIZO8mQSrWh8Hqr5Sx3CM7hMqs
3q8rKKdk/qycg0PdR9Mja1fcnU0Nt4Xtchlc1c/bh8rNS6yqRRrMev1RFn1kjc2TN5isJOMhH6H6
FeiS0FZlk/Ep22VrsLTo7b5VhqDLSKpRHB4OXRrVE/vCsd4saL0TY2/KLHQcqsqmPKgNyb6DbbUT
b91JvDhNdwG/K5y6gcN7yAl3tvqoFB9kbEKacg6D3d8YAJhVKUKMTtESp9uGU33meLRMlyeNsoGO
I9SolbthRZYmN+WQQ0jr/WmxNznutjTPd7jfwg7n9arFIf7gnz2azHPgU6ufnfw5RdpB0nHbGEbQ
qVeV2CzUH6+D4euc4GNE4ek2HqughLmt19amIWy+MOTHLGVPOR5oigpj96crV9RV7c3MEqGNlZ/i
VOPktSksVfhEL16q0UPuyY1XgeSASeuxr+JrjrX4ZDhpJL1oTjV/4O9WV7ltrGw7tuWROMvJHq3L
kat4Iibwgr8SbUBctIfWVLdxjqVxULbT4kWNUQfWeJZwtaRQNT89d2WtnL/7Ap9Zko2b3hz0yFE/
h4w2HU5mdWcFQHJ94v8btW926MSDTEKR8ciJnlWQ+hoxbPaNuXPXG/B9xfgzLX4QdGSDfK1BoxvM
U+rsOO5wXASp3ASLuZPDRcNO0CYkjipH9bDUTTB+xeI3Xkrq2wsIw7WS/jGRXDfDVqHqVmZ5kC/7
yiW1acpAmT4zhb74AZSNQ32WYLvOKB+pClYLIsBoMetyJjnw1LavhfxoCYAmLXOcGgeKed94kDU9
N+xJPdWdu2kxSOvG2a/IiZhFlqVGT94S74davHvWp2Jtc6Z+h3iP2SmXZy+NW+2tOtJ6g9l+dn0h
mmusZpsekx9CylnTEJfuiJlckCs8rh7sD7U4nw2uzfg9tssNLsawSNyL2JsvbM0L2qbI6AwEmmoA
Pe6WZ8dyoyYTezxlJNUw1JKJWt91ElJyxtNB9pRELJ7Jd+LtD11HRF6NsqqLJjYJMomjPks2lk58
E7/Nas/HwXuSI7l06gic6Un0pDoEu/sqXJDkwq3iOQ5H3bkhKFyJ11gv9+U8oaSjA7yh7MFuTym/
TRZ2aMVpxCb4QLm/L2r1WIhsW6vFptPqQ4PlKK9M5NgYlQeGIqeEViNXio4XzliY9uyqkC+zOz2g
Q9vn7dmcp0NjGSNlda4Ms4vEUh0WIl9Vn28Wo9j2zrn+IRz+cdvHxI7D8zut1U+5rV9U1o+UM4Hs
dGaE0wCWmvRyK4ajsxB3VQteayqorvPCecwSPfYrAlf13NVHErUvlRIXhK2Tl9ls7stFUkEwdq+Y
mlnmoT0EWbtiER+dnZuWtKDqBzOzLlTPM0OOu2XUSEwd8YCtzvAybwtE7a6iWIetdHeL3lBe2HWT
beaMgOSS2xy9PQ46llRfNQvHgVsdEx0DHPnaIRIr1QTIdi/11XllBgmqURx648w/dBeT1wrqQ0MR
xrXRtusxSwc3MiavZneIRLLWOMizWcpG34hz/eBV5t1oJ5fplPzwal64QbbEYPXFaoJCY8GBwt4g
y8viHafB7j6eutTZ4lVN26tZNxvbHw08oHugMgP7b8UUTOViNe7Qt9sPq9rYH/NM8sNm6arG5eyt
D4jdvo7kaqRjnwudiyBh+94KZteVFlSCK48eJSy7qfA+vYroZtIydZnhVBOddg3tRp3b8478RXJG
rOb4JsXomlPAsKj2zXS2CabzAdkmUXj2ClOCiFpRb9daXGheuc/cgqU16zexYHKSqrzKExpA3fVe
y5Y7G0+wMpTvqTDfPdG924O3sYf+BJL2wpDncPL4Uxaf82KySx8vF2SE/qrgr6Pi+VblSFC4zWal
/VK08YZUMyfHJKQEZpPob2Nunj/AfW5Oz3NZPIEwogTlFPfJxTS0x0LqZJHn47QU78kqbsjhnaOW
sIoJ9seeUPyU3rY5te61hD6KOCG0ZqjVNm1E2CXDpZqkm8lenlyNblpcd0+V1b9pQGokNaGOVYWU
DFEkMdIRmkZI7zdLNZ4m5oZyJBwk0Vu5VDjDWA3rig5qUefkdNidLvZI7E5BhqONkrctbgtfpdjD
V+qR5cmeQo9hYnnIvL1EhClfaZs0sBG1Tuiml64V9MT1O6VdDqShg8k1mX/7rdQMwqnPepxHQ5be
2mYVDS24rDLbeqOxWXv+2vKzx4o4K+y2+F96L7YkVblLl+nKOylGtVnnMUjjMjSs4VJroesyrrKz
OLjJdlInPo5mhRsOmAyjlHxvzD7ckt4mLYsbrdN2eVodNEBSY+r4zvi2VqovF0HabZ3o6iLClCSs
0akm+C31zuItGVdrNzTF3qvSC12tXwieQt1Ig7olWCjJJg05IVfrVGfl+aC+Hv4XZ+fVI7cRbetf
RIA5vDZDh0maJMl6IaSRhzln/vrzUQf3upvTGB7bgGEYsrG7ilW7dlh7LUQgbZXXHGpEvJHuRfK4
97vA7QWLFnZsG7FwjIIXNssNJcaf83ynZcmNlNF3CVP9nTI0VSCh/a2btPhQlNfT/nEegxEFbJqQ
vOpPA5P7PEo/KIOcLLlE49QyX0ouI2UB7VUMK/qSpMzlKUIe8HekBh4gC+ptGtUFWfC6CSHK2ACy
SV6w780QcEmpHmOOo11rNAqi5V/n7C8+FuUVS76rgXQ4Stzv5lLSHhuD6kQiRhLVa//XXOATfXph
Ht2mpWdjm23vSPl8OwVjdzChE3pGnVw4VPShiinyyk7aD4l03xqadROOqfotWP6HmgKMkVV0UfWS
sICMxRElWjpAhV57JbTB7JdO2ZWuPP+dcKiqjvaoL1BxiPUfKuUsR0DDwbVytM7DUPvaGtIzrFS/
Gp/OXDS7uShD5kD5llq5rgUtxSZlHhPbMrvMEZRBcXpE0N1gSKPAkdJ0vFcRpNpZxkCkr8rfB1ri
Tj+j6TlZNQzttIHkotd3aaCSnRhhpqBM2qhMestzxqRb2yoDAzq9f5SZwfhiFFFwGq2xOBpN7d/G
tc7eKBTg0hE35gtPGU17J2qVej9Vw2uVx+kiBkoN1899OhE66ajk43SVIet2Uha+DZo2HoI0+5bJ
vn+Egrx3IDMj/gzUh1nx+708d81+6oMEr5g+B62PFHrYGE42hdmx8X3I7LO0s8OqAm4WSOVPQ5mk
kwbjxk9LK2BlGgdQVUH2dydnuHG+taLX9T4bNOURhUTrS5UOki0o3buUgHiZrVnaaXmJzoDVGDeT
LICIUwbxtZiQfo4L/X1qiXRbLoLTa0r2jS87PfKTQWD3UfAgqUm3BxejAPapf9AwAxYSdEQSVLQL
O2o68VQ0NTVHeaRRD7ymcFHjkO+qWKke5jkmk9Aio6QCVMcugDCKZLGMzjaBoRclxbvm+6WbIpDh
oJj8OyigPvRSo3otSR61KECX2QCq5ACtNZ0CVminRTNa2QkZUrFyrAQIuQfWnVEqX0SdDKKaZhI4
0TSezJ6IuTeHG7pptSeUDdm1qd/OWnIrqnqFPHGglk9ErZ0rVMCXoqx7BmagOZ0cC3YizuE+jZds
S5hqqjtS9hpA8XePwqz1ZTRTPsmgxp6uT93Or5bozgj/QnLcuBVaPXtOtbnypECWT8NswB4qVJ3h
GGOjgMWk/bMjb1OcubKKh7lQtBSgWZv9VRrBs2CKKuFW0lV7rdatF6r632gPCV7aQupdVWruCvKg
3sclMtqjWM+u1mnmrouI9KvW8u1gyCvq1gZMDqZPTdMciRR4ovh8GirwvRbGiIiX0fxIyAKLWqFX
fXKjteMkg2FMp8KTolx51bO5V25b+lbNvRRbXX2cKLyCsoiaArCYCiWviVK83yTCvBMHUCuw2RaZ
TrQeFqIbJLne/upL6kuFMwt9OIfHQAZK8lWA9inobXEUra8NeJ74dZqbSj2JcgJedtf3IVfSVELg
AjTEByLwLGrl5FGPxdA6mL0VTq4OjMKUdrHic3NBdI2tW4tToj4YXVHhLmHu6DygJZ15P85yGbl+
praAWFIVP5oYwzC6qWDFt3j9ttuXmT6ZByCm+CG5a/z6Wy3UjelQRJvHE6iTsvZyMc8nV5Qa7bYQ
M/GUygoyzGE21L9S4CL8fxQLdHSWZa8wY/nJZNrlgeqIegBIJ+yTAsk4VdGCu8bSUwKUcIY6RyOg
a+KZpC4cUQQJavFZBCu2S7U8yndiLUY/AvRsHgmC8pOhZj3K0Dxyfq5p+7TBr8cRbcZJLU1vTDXB
1dm1BlXvgX2sk0r18qyIl2Il+rBKgE5YOhOYJST70I/Kt7I5U5RXu4Cwrs7p2C/PBXG0/GU2M9py
mUyHvlWSdyNk8q8TUaHSAyDBPHd9Rr/bnP7uRgmxox5WqqeWmPfRbFLC2xIutwnWbiJgoaR6IBTS
t0TMw6OkoBtec3QTV2zzSHVnM4jvpKQfHRBmKjXwKMjdWqWlT5GuTX2H4M4Qd9DxMutFAvjaISe/
ywC9Epfk+i5LSCCNaG52EG8Udg32z6Y+/HsqUiTZjUR98Us9/TLH+ZtcR2h4KcC30pSgABRy6Kki
T42eD2a+G1Akdyi1PfWGNBOAD6cxaGQPTPHsqGGKgnU6/LJ0KkaanuRuj9Ozg5JYKfQV6T5DvNYJ
BFl9gAsb7k285kEMkU7yzbn3YI79CjZD/ytQrNk1s5bqL77Ioa8F1SQybl/QDVcIq0E9DaE8m25Y
A+Gqc/1rUo6MscZi9D21ytrRuvylIyvZaT4JRqTz4/q++t3NYvMilFSfzdZ/gaU/+SJkBlI8wJC4
1Yk0xB7V0+yA2u1XegHdjoGUyMmJ0XsxPqlSFdNgKmZ6e0H6CJBX1xjdtaR3f26lPUKd30sFuGg9
+hrpP2RwcwohN1RjwK8BKvjf2kyInjmMe21a3ro2ZsY4TCHqLqyfgzq96Ch776Qimk4BwFqvykoE
l/zxTch82Z59KgmVoiIg143lUlNgoRpfPGhD0+XdBeUWqvGxGaP5u5/KSceFqaSvk9YGdhNqyj6h
N+4oCWW7uX00p+SrWcmxW0rTa2cOwaNQRGpiM/EQu4kVM88XfuuVALVvosq+QKhZlf3vft7lvLrw
2BfKq6qmiZ3XCgVgcAhtXP6u6a3YgxYObjGqj2OWDccmD9VfuiTVh8bPzDcDxHFEebSEpXo0Xto+
7N9FhgEQaWwmRt+KXLQDKysfEpOWcSZ3gCPmepy/xD61qXrwtf3s6+9GXEsOLFE63fyutSslUb/C
xpEdlUBPd6bSM1cgdqLxCIIw+g0m62dGDkeFwQzbdzmrh7spGpODb0Sd14iCvNNS9VkQalI84Mtl
7BUIEs5guLNhdAZahbap99JXOdRKp5AgagoloCeOoGt08VNLZMGd1Gpu1SRmehBEg+SXl/ZrGAQ9
6jHBwLGM9aD8Tk0sP0gmtGp0S7/ADP57TMBhI6igfvGniZJQIf/MJN8kHQFLaneBXiY7Gmxm+JgK
UcpuMBZxE7dznOxy2UydmNbFHoUwaYnkRPlo6l1k7sw86+w0V+hKVF/KuWf/gvapkEXt2zyPBima
1JBVzkL3q20l8SioRXnbqkP1qEpt6ilpPu6VBtzBJKflSRd9aSfV8birAf06vlD2dplqgBdM4bcw
toMtVmnKrG75IM3T6JqheteK9GkCtbLcNG3FYzTFjIV2Ugn8saUWn0j5W089YQem8GHufCiHyRRO
CLhDsglZ/g49Q4g2c4D3uKk7reveBF+/rxg+dqY4I2YLQ/2g1NVLGJknc0qblwTCOjcuKtBKcw1n
2CREu5iZgG/z5FNWa/Lx3c9zOuiFFjjpNLSo+AWWZmvNUmaexF9dy/EtM6EjAx3eVZKKQw1zDK+E
9oU0Xvb0UB1vpTacbVBI+cGvAMraWpnkgcfVTE+goUj4KhMWl1KkwCFRwlUk4laDTMNR+yVmDsmL
ij4SHKWDX6DKZOnoN8Ddd2lNeyWKVPU1zpdizaBHjdsFU2+3HbWnnPIvDg/VqBw82Ahc+/tkmPx3
TNEQxClAvajtUD88JEKt3wkzOBfUfCXtNx2Nb+PYJgBjYmrxEywD+IqCPm+RgV7ibhX62xQZkyuJ
KuBjfNJzOus3RamIuylXAhVsmWW8Z4USPUG8Qe9e6XR7YBLkVMGzSYOCF8UQyhavIcf2LEnv8Fdp
TDJoCtQ08+y0LVUqikR+uBv88tfYd/watQB/CGe3SJdsErN7PaIYI3X1nRn5LUj7jpmEyeSIV6EF
jKKshPp57LrqK5XyzpaIYiFmsQa78n1QPaNAkhVKg3LXlNab2QHAK+KoOGZ9AMa5l+W/NUNSTymQ
awKryM/udC7VcyVUVFs76hRN1f4sQ0IHRawfGnO8DeXxVRKi18iv1L8Eo/LfQkMGGptJAoMji+K6
lI7lYVJrcpU87CRAbFRyGfIqlqaP1nhJbwnHcYimF0Ep6ofU6BPP8INGt6HofemMvnULS/K00f+r
1LVnYY7fKbWxolZ9nEvzrWp4aILhCyXzxKNPKw/kCQHQLSmdQUQUoRj9JoleUOxFA9zPIDv8RXtN
+dEUofSKHEDyINJA3SXKiIZ1aQYujEW11w2B9q2sGv9YVwIpew9tdNmKTcdjKPjKrZHGiYiTUftD
0cDoHe6E1qgS8hyg0INgqU9ys+D85SA58oNI9CezVLdkYuXVRDQoZEW24FwnZoavEAa2y5lX3ciU
cSxU3ymd3kvuFzb04jR/GwNWfhj2sKXb9U1T7SwkXScnsDnSQXBLZDDcVBukM6vp8w8/ZUUUIAQM
YEQZP6VLhHu/xb0HNSXXjFLtBqnEn6na9czc+apXhAEJAwRxpjMROJ3Mx9Ta99ZecqitOz2tlWee
uL10grQSSaYtQaaN/f7D4H42Yp+AipIraczdsT3VTLql8hal95qfY72Pf0aOz0zkCGGWOiNAbuPW
x3wZdhRNmxlmF7XkY9rSYZG39nM1g7uYNGV0kpD5keDbXrM4jZGQGz0jc07ltgz8Wl72GJyEe/UI
8lV/sPYAlm56qmZP5v2WruC15V7YXn3LsvVhiR/1zB3shqfOQxU0YojIEb3ApklzJ3CXNwY8l0tx
eXxQg9J0aPwQ54CdZDUDb1lVGtAf5aTa+h7ok50/UBFNXoP9QPcC5oKYGtOpu2kOwa/PTa/mt9no
S8srZhACE1XyDc13ZNKfSoPwOzN3cfz2uZU1N+IHMyuv0FRE/+VopHzN3llUw+bhXXAreLgDewa3
C0KqcyA+67Z2dhlW/WxnVz7AV6zeYEg+dZHFduZc3aUDgEzKsVU74bJhpRR2bVBTphaPjXGULe/z
lX/0QeyvDhPgn3F8/nnpDi2LVLgKFN8hu4ic2SpQrzEa4yBmkbIrmEJzP7d3fafPDK4+6DRZRTHp
LLhx9VPwc3Z02z9acIrYope70w1V9cDZ2uY/pO0X24yQgQEAW5eZ0YdAbmW1MXsxEGpcrbYb3L7f
xbOXVLb6Hlh869ixwMfSFtllL/70HD4RiuM5tjgdPo5lr37E6pCJYisYehhEXNyFukLa1dox20d2
cSwcvThuEwavyRbQpLD4m91e1K4QNlkNZs8IFsb5NEGisgfjBlOX9EM5BXZpR89bfn7T1nLSz7zw
KGlTC2ul76RH63sJE7LY7Wbb3y30GOKWyOTHZ3xZmcrNUFHe0Ex1dW+IWvTBaHzLYULX9oqn/GX6
SfcMApdYdqP9aE9QkABW+HODiwfijGlHF32/cZo/OMbVz1j54mnKNYa7lwruW/yieaVHWcJR7gUi
7xhOkoXJdToUIKB+bfGQfnwGLk2vh/wL4ldNB7jmLHQ5HGJyhOfK6V3FnQ51T/y84SmuG9QI13kK
JKZMV2st53nqFJUtb1zFy9zQ0+LHyhld3jrycLLXLYMfQgdWiFSSSbubpqiqLn9+dqJq30zCPuXS
FtMO3ExyGO5Kbz4QeTtGvl8eO8HZonvZsrnyh0bUilGcCr4zCG6YQc4Ta87GmVl8zaUvWpYFdzLC
MVzJtUJllA1GV1JBdcRTbh7CzIt/a+xn4DIQ4WbgsHbg89r9vxaR+eMNzg2vbqiYyUlkIcvuUHE9
5cwP1kHryT3vTJjvGejYErj48Lb9+X7/LHShqTj7flOTUdCQ8AiN+78q9+aX6S8VpyC5TDiK9uf7
urWtq9MyF21REPlDQiHJgEBGJxQDxw+YLA03LEnXD8k/C1sdknSGEChXMNW4WXGT0cs/Nvv+YD4D
gqhCl3EK2AX+tabMh++37MDZfpaibhZtDs0GnZ8nGpmuCTlWvgMzDoB9+yos9/mzc7p6roAbdhPD
RcvjMd4uTD2DJ3vqwTh+/t2WzVqbsST+EmHFggt79d0iCtUo8o3MPc3ZYxYNtpFZwU7a0kv8GHhw
GpkOXWJYpMyhjrrcPTmmI1J1eBOQP+7Cfm3l9GAp5uyWyXgDqu9FdIWkH9jw5yvcNL36cKliJjBx
chEc5dl6Zrx/oQjiGtoWOLDbycm5D1ssQVcP6fl6V58PcTFJqMnMSVHEk0TR7Ss68agkE9TqN4qd
OcAJN1zbtSvIxkrAsHiUpTXZd5DrAawgEbl1avy2gE/sYhlOzT48Tcq8kTxfPTb/2Fo/f1Ek6nxN
nj8jkRxrDPcCE7AsemNJV1+9szVpqxCqnWpwf76+vHrFV9FNXAYFhl3tCvvMQ3Zhawv/HMMP1+Fs
XSsnLZh5HRctfCqzyrxXZd1aADF2NK9IRaxyrwcMWE46I0Ot0VEX6qTkZAr+AT27fTeIM3wf09+W
Qi5PAVYWQkev/4KnwbebUum8sa0BKAMt7UQnBu3cTzRAx8ShsHhfwFggy/Ibg9/7tAwkOvkDQrmG
Or5CMtTeTkNg/Pr8Ylzzo+d7u3ogCiHVWkkt4Ska4mAXa/J0346CsuFgrsVo51ZWDiaGZAVOAnbU
avOXEeZdUX4eRoATQX2kvrd12ZcPtPqAEq5agWXfEC0e+Us/k+eNQNXvT5g0uApSe0rpRjbAPmeR
lmSG7vM9vHIPYFXRjCW8txD/WvmWMIsH6GRxn2XxAC+QYw2RLWb/klx/eXourKycyah2xjCmHady
AOEfil3ytdSj7odVRBtn4sOrI8MBpBuKYRAgyeZa7SsV6zCQssF36iS/m3zIXepCt/uGgQ2QHEAs
p/lr0UXW25SE6gaP24fziG207+Bxs5jSh6Nx9emSlOKjRfCXaOpwMhhYayN/8D7/YB+c5B8jBgoM
FiwScGxeGjFFIWrkafbhMoo9ZdTuQYc8kacdQ0Pcf27qw9lYmVr2+ixgKPS+rLUQU3Gbf9etFOhf
n/5SKnPjm318a+TlyCMnRafUkpECvTQEMfc4ljR0KKkKPC2RbRCnWzbE8DrDw380NLbjk49J/WIV
YI1hLrpFlrGyOgLrG/QOq60HjBvN3eFOm53utRnB8e4XOY3Jk8GuAHdzacKL3yxny7d83GFJQocX
jSTN0v7wtl3scKDBMDX4/ATYlH6E5ddI/OYXygb3/QcHtrDMiZJqqDJsI7qxOjG9SG8NlhAuH633
XQFLGKwK2ReaQzHQurG6TUWp2opxl7N+4cZWRldnJ87hAssTor9UaHaG1d75SbsfdOEUlc1dN6ie
2U3f84CXJ+0Onx/bZT0fTDPKQDDImDN+4PI0AXqxcgBLEExoNAsHRlU9KeM17FXG4xDf0Jwqamd7
Krt2w3l/vJvs9Jnl5XOfXRgzyiC9kpkNHZiZ2/XZ/DuarO5E8wsQqdJtFcOumIO95o/WMRSpqr7y
qlredWIBAMzJAE30qEl51gBOSxAZXgQM3P1rd0BIpmCQ9B3KVmu1uhE6MBnhe98R0l7pUSVCm8gp
KbFYjgbis/y3L5N8aW5Z/dlmKrIiR3Pmk67AUpbIwW7Wfumg3j8/LB+raosZ3KmimjyDBPGXZiBh
kONW4aDCxecKPgnYY7fP9ktlIp1eq/+LENemzZXnyWJ4iPrEXPyd1O3VjCJmTLUJqpb6cQmtt53d
x2eRMRaq74jAWiBUxNWdkGk0Q5eBRcM3AWX+nvX7PrF+AI61Y/hPBBCd5aC4/35vL6yuTgzkKamk
BlhtYIG2CCZZpu6MNlNNC8f79jKv3IgLg6szk7WjOgkpB7IWw7Bz9dKsICNTlBJMQmq2ATEcuPyN
I/Tx2V/2ViW4VXA5tAUvT5AAt0gxNQHF4fFvwXyugblu7OO1r0dShG9B/xBibfnSgpYYTQZmm6qS
jdITuScwKtMpgcb8vwol3dAjqD5v+OXfb9W0/lS3Vw5V02VZV1DqFnmfV8e1CeQ2KiUW2Hqjt3Q8
re459QS3dmVv9G+D34rd3gXept1lWZd2FVHmwdKW+p2if2CqbZvSDP3FLkXa6FAA1mB43+6cpdVo
FLdb5KAfa9D4FN4tZNaXFB9p5st9nqIpaVFfWO6l9Sa7wQnGinQX2IkDWG3DvX3MDDGmSqIpQuFt
aLK+epZlIYfNBjQmH5WpvNulpEAR496g+Zf+2BJSumoNUTR07KCXhct7tbQe1pMaqilc9a53yi/K
TX9odwtp+PgK+8rW6//xSijyubXVlfAz+D0hC1qsFe+ivdR7I1ccdslt8mX+e/veb9lb3XsVobxY
AxnqQKZlm9aDKfzauIJXzuLFilZv7dwg+p5NWMjeBxdmPRtqhdCRj9P34kv7Kv31ubmr65FFBaJr
C43VPxWhs7cv7UF/C6j/OF022x2YoSL++bmFKzG3Ihsi0jukS/itdQdEGkFWRwJnvXXA8J6gtt4l
DDQBXBg8Jh/DHXMuzobNxVGsLjQ2eW0B+UpkMMuyz5alzEjTlmi64UhMAAQgpYFyUtDVvXJf9luv
z8e4FxMoPnG1dIte++oQ6mDXYDsguF5ohUGCMFYvJjfE2raxL5ysOik6NOUFhaz0dWupyrUveG58
dSIZtQMWHGB8sNUTKD+R1vDgprNnhE4Nqc0udSYb9BTYxPvoBAx/L+R4Nf+ZsZVDesoZyIcTxG7d
CXyqLf4f6rPytSN9/hNXRzpITDh703D5iQyMoFyo5EfBHWFwBc2C3vJ+eaPzuxkFkTHe5XvNScQd
A3Bz7266+qWqsToZCoEY+TrvJ1xQq29l+pExtgrOMDyWR8lZlFDVo3IH84mbecMh+w/X+cLe6vN0
sMlQgMHe8lXmI9QmNljwZ2Gfut2vrcNwzfleWFvtNBlzgT7Yn9X5IN4OzR4eg5f2XfUYpd4u3V7b
TEUinSTUE6mCrN7rUbUGXa3wVYMdvizSkBWS5/OeMTFP/j+ILH1EB8mKcm5vOWhn1zpm9COE5295
NgmhH5TMZgZ+ec043E497ZTTcKu4aKKBT9h6s6/cM7jQVcNYeOtRqVjZ1kYpIcs0LEfOGEctXgv/
uOG0tiwsu322OhUe7qqX4/99p2U8v9w5gssQO83p+QdIcXI753ObVzzXxaKWn3RmcorDivo0Q8SN
9KJNqqtD0xnm8kkZ8l0Ubrw1116CC2uru6cxIJElDVs4esHBACm8kxpbcBfHTKXgtU/28G//hwjh
wujqAs4phKhzz64u8QiyqbvWRKwlsqfvYHR2pW0BK9z4ktYVH3N+VFa3MMxn9GGKwaL/tUhHtAdt
Dw3sfqupv2zXuSvjwtElQq106dIq1B8uP56iSoGWyILhSC3jncIkJCfBKjMmMqytc7Js0mem1iFk
23R5ZGGKwsMPeMXeJqbQmICqAFf2G7t3dVkwVqukHxZCWSunIvlabviyb8AVqn8BcVs7UVXfq0r/
7fOzf3VNZ3ZWF7oThHSBWxlODEUjk5tdeCOETBKowXjyGwZa/7U5ID1UT0itTNlchyQ1c0dyM7Ms
8JNwuz9q5neoWW7S4ulzOx+cJMfCIpuhyqAuL9w6pKvnjPVUkuzUTnKv2t2eaSi74p5F+3nfOYpt
QbTiBI7gbRheNuzykFBahXhXpGajLRHR5XlMkqyaoRdU/xQ4dLsAc+f19gL0yO/62Mk2Gmtrd0nH
QhIlPDKKJgr82Kvvp5pT1goh5gTTuGst4SRUr5+vaMvCakHSnBmMEsiSM5Uq01jM8gYKEx7TnGy4
4Y9HXiEv05cCEWeegZDLnWuB+2tFZ3Lkw9t5au9lqLeD4l9qU/JAX1pZbVgahm3R54VJx44is/48
Evh9vmFb61htWNb5VUlj0HQsv7Pz/ms2fqHKt+XRr50zeckmiLXRKFlj5NArYAxwNGQaxpM9kSPF
D+bt5Clu5AXeFiLvQ098OWYKZTtQpZZG5W5x9mdPJJMHZje3WFPvhG4Xfgm5S4H7pj2iCHTUv4Pu
2XTsH8p22OT9QH4InoSlY7A6D6EOlTnDjopjQphm7v09olj05iAoYKB6dAvqdlse/sPjvLa5Oh1q
VOWKFmFTRztK86RDZkv3yp6XOXMOw2HzXf7ofi/XuDorKuP+PgrAsiMSqQKJ8Zi086I0h1lYJAbJ
EQGYbXSuTj3StnWZ3GZq8T4ZUI6J8u9GmnaZlW94sCvHl4Y2/TRzuYTI3Fx+6qoRzGrOFcMZJShE
9nnVMmwWwgQv7UWZMYjPL8uHatey41ScDGpd+ExKNJfmanlSe1iJTcd4YN4CCRMmbXeg3Z1s/1a+
A/Fk2sCZbv7Tlz63u/rSCFLAox7BkNQ6xs5HpwJyA8DZlst4mUDU6cQubBj7jdUu0cjqdbhY7Wpz
ixCpwTbEKuQeB+lXsuelfWhp0o4HwYZZgIdJ3sGC9KuttxBXf3qxn9lehblK1mWaCMUpsPDZm53M
RVWlfuielEOxD/aQaFIMh7iRyTGO3rjbgpxePVfm4q2M5VPLy5+fuRCBGeakBPvuBOk3vX7VwGdw
fjf2d9m/D2s8M7LctzMj1ji3Q6hgBFrhfld6I2JzELi66RNjmJQVNy/wcjw/M7gKP9Oki4NhCazV
vehCDhR6+bfKWfTRptnZinWvPMWgZ//ZwlUAmmht06IUYjklpNFt8r1sXv/D/ukyqiSaSuwCRO1y
/8pEieqaIJdcVmIH7QxtNOtpLgHoKvQR7MDrt0RiP6TriwegImZgUVY0cf2SxVBPhbC6Uk3cK15i
PC+gXPO2dVVPa17rTZH7qz7+3N7qk1VRYwxTwBhz7yleejuSDYHvgmHcXWwWMEA4mxXaa+fy3OZq
X+nwpUynkfTFNcV12c093/E9/YGpO4AmkK5uxFLXTgpjJ8gLU9AkB1p5VfrT+dBZIYpAsjS+9XVt
HEOpze8/Py7XXi+ibLoF9CoMuFIvT8sE5XYrGUTzs5kgvQG/j9DcTsno9c1WRf2K91BF2SKihyrF
kJRV3zAWq6IhgYVtQNQRADWk7qWSmdReRjE3LsFVU4oOJggcDbWxVaxjZbPZNjFpXiL6nh9Hjtga
D7kSbWR4Vz6RKi6pCTgME2qJ1YqCUCwCScEM8DGdydBecZNQGA6ff6Jri0HiAn+rU7NBHPbyE4HN
yaK8E0yYRGRv6mq7gGNQCDarv1fCUZVbjAYtKtMGYcOlHT3KaHXKsEH0nnlaemahU96Yz7InHyCU
/Pb5opYvsHK6F8ZWi5qo18CjOC7GWkbIFqwrOgSbEehyKT8zs3zBs8dEqWdIVJLCchIG7820uoXA
3w4XTjK9cjo/tUm9Nj7XtUOhGJTsFYO0+0OcnfT+rM4oAjlKIML/yMS7W/WUND7fvyv3VqNqolGx
BEJFnnq5sDo0ujbzybQig7p4FjmT3+zhA0DQWdpAw1w5fxdJ3WoPxwwtrpwhH2eeDIcJ+XEHUxCT
2Aqs4Z8vanE2q691YWm1qCo3wKLB3eZEin4bzepzE+HLWz/W4MzWfyuN9Pq5wSvHA4MU0GnSUtNY
j9lNsjzpVoRBzWj1A9RzEEQrYfeaG3n6LYA9wxmtDG2zKZKdzy1fX+o/lldRTjNXUwBrluGATkOl
wRrHXdVF/R7RAkalhzjeWax9w+j1L/mP0ZWzb6xGGQeB5cZpnHllnKPUJvfCvk2Qdfl8fR86w4QE
GqAXIOYWw8kEBZcH1JTGtkOxk1NTRPrPEG6/Ow2xvRt0lOK7spiVmxyRM6C0Ca2USaC1Y7Tl0bAE
5d+XVy5+yOodzePSgvCE+5hGonoy57x+gy2q/PH5epdL8OHoni135TzFgXg5+8PWWqvBiz614SnU
UAD63MrV83pmZeU1cz3jFPd8wKCIi5MpSuWPZoiVbxQA07scWAAUo2J/Axp8fPrc8tb6lj8/c6Rw
39b1uLyo4+B/hYZXspkRnezPjVx1amfLW93/GmWPYZwJebRItnbRVI1PctyJR9Nq9HoXGbq6pch8
9UaQJ1N1BoFKO+RyWR3fuDEmruFY+8/w/tihrrlzkm+kyNfMIOsugtjUqfNoq4VNgWxUY46Zaoa7
sElOeWHssrj+90+Pdm5m5VRUqOVKaflIk/AeBU8GrBOff6Brp+DcwMqBoMHom8XitSBw3AHphgXk
7j9YAONB5Et7CtqAyw8yDjlknA1L0KzkwYzFY5caG+/ZtVOmSFTDkKdesDKrj2Emsp8HDME5MMPv
h66Cg2yo7/Ni+G6hErexY9eMqRDiAhVfAsT1NEPtz3ojaxzpQYrEG2kw1K+U55CwbK3AbYY5evn3
+7dUYuje43vJHS73z2qLOup7Hmtd8WV4THU4K+Hs2VjVh0744t01oDG6CdKIIS9lZUYo81FGYvZP
Myo6KAcKEc2jDgL5R/YDwlyosjQXcS9EYW5MRGnoigUlYeRWVfNKGHnxO1ZuqS6Q+ZJFcgrWyAy5
lSSnODTNgzqN/QPydAEqp1W/h3JOvE0Na2sfrt0HQjCNkjQYKGU97hvG1WQ2yLs4Zi9ApFG9dIW1
4fKvuQ5Cf4gzAJJaur76oLCLtBMUJ7ozBz/zEHLhRXBA3Xi9rvRaYBv4x8oa06k2vQYGJdIZatgJ
bxQy65dhH7iCq90NDipRnqq6TLC44WmLk+NaIESiJqtLiXjpSl+epNT353CcUcydIOe4S6WUq1jO
kRvoqManRAzOFOhb3+3aOwraitNLew5fsNpUFOnGPBhn/HFR+vu0DiY7TYXCsUztEXIxr2wl7VVP
k8D5/HZe8wZndtdBUZehRuhPLDaA+s+u6+ENhkATZ6AxuiwgK/i5uatn559lrp0PPEMZo3Aar1uo
1YcxLQV0YtrhgTGleuOYbq1sFf9YfTQaRsXKwFIUIGBCxpT1ETptZD67m0BNxY0E6NrVO9/KlQdi
NKUyxIb4skMi6wA77mDPaHxvlEeu1ba1czPLzziLe/xORBsSjWZgNiaaZ05Ok3pX7Hv9tEiuDyCN
2pGypGk+boHyry6QahpAUooY5noIIU/FWFcSLGvtcDSH8Hflpz//w/k4M7G6BkWameEIi4MDUr4+
ZTMAeC2N6FOLVbYxm3z1xpFqAYYVNfRuVo9uh2IDzL4cRaUVdLfqghFC3XRwI1SGjnKaLWpAkuxC
6yS8/JdF/mN5OblnX1CJhtqyevYxY6zj77IfkjeUn7Vfsy+qG4u8+smIj8DVGLjqdTRZKLqIAjOm
LFV/1HMBPRA4b//DcsB7wYNDVRB88+Vy8kpVRrPBdfmjPu3HvIJWSdWGA4N17cbhv+o+aBkyDkwm
h7FLU3UBYZIo9IZTy6PyJDPM7lRmqezmyg9eP1/V9Z37/6bWjtGQU7TdE06iSA0tY3RBHqv/snHQ
T1EWFIE9reEERbMUa/jmTk4PH/2Jw9AHh0rfnONZPN06E/wf0q5rSXLkSP4Kbd/BgxZnXD5Ao7qq
tZiZF9iIHiRUQiXk159n795tF1DWGO5xjeSO9XRFpYqMjPBw1xEPoESCfCoALeezRuNBgFo8p3g7
9p6B+qN42/u8BZ/8SjWKf9rWmgHgjIjOFkR9K2ulAkWhpoYbPOhBHoKsQbDjH1AqVG3T5m3/rbGz
yS96evUvi3wp350naPcIwsIv7JpK8yFtM8NvRyhMqdPcfbW6LL//eGtcKnpxJiREtRzqiMD83KCF
ghtayTUIoIPTEUrFdJZaswHBqVpaYaEr/dJDGXAkAhJTMuC4sTb0aDEHM2zcT7oaDiZSPLJD095I
HxZR0dN7AbITIsQQFurmEOSm0LxaqmaMIRrBzNnp2qFNvZ1hXJw3kHhIqJ6hWVtb+SHQHYGPliJW
5GweYJVe0JfAYY0q9RtXt1UfncImiPx3q3YXUzGIdVCaMXkryzob3oFUDvscAJPBH44oW4ABHJVo
0HWxoA9j/PvOSC+GdNj7gBlwAI21Gil4GvuCIgsKeFz3DLH3U59+Z1eN+lLmzE4Dci155ksOjsKF
/ICUhWE+/40vgOEiugMZoIYb53zHCNYoVpmKo55FCSqhTQrOodRDcNvaup3dQzjmldRg6fyleuLW
a6ocsK3oaOPSUBZYBbSLnOW6jjYNtxfneEDFLa9NG+p08WAnAjVHd2ew232lohFZF/FfMC3ADZwP
thr1fJhliG3LdyczwHSj9taGZfBHs8Lw9AuvrjcOuXOvg54IFBjxyEQXJtDw5zYTLG8qZgSYhwPH
5ppRGpGwDYC+39lL28mEId5lBlpbA5fQ6grSpm5mJdrrcAUZ0uBZxtROUF+UpPhKy1ja7fg2/nGb
ccG1oacWqQe40/NxjSodDY3JsqcIX8oiNYerElnMO0uqlesZWoFyWAhGQh4h0S2m91w0JdvriNw+
xZAsMPAYAvpNQuJy/SBSWYsQ3ZhmV7yTVX9pPe0HjYaIl2MU+CxQS4gB+AMBgwbGfA+LtpkANLq8
wfpQduT9BqvrZEysBQLvOoy/IT4tb/S5Y9qrgm8Lxug358hIZCoQyyCZcD7RYPiTJrWgC8Jq3kc8
hTl6l63g107kpm9ZhTUFMSxy/Dowhet+M0iedyCX7xZkK0aPA5IJIAWNXR3Ybf1AfANxvOIYr8AK
Z3fiSy/uwpO34KvVN1gfmDEhncrwDcynsbXjO7RyOOjkiMZPuKa0O2hcgeZlbzG3ZfKV1dXNqZYC
iLr5uEFCie6RLjCUsL5qr5SAL6quHwy0wO24I+5bz47QyiZ/CLwLDyatlGSlh03xsByV8A9UtHBg
+yCATaAFS9ztmTxZCKTTyvGZS6lBdkwBFPpPtiPxMw+00IoTxs60kzTcOKKVsdWG7eoej/cCxjLo
mnekAH045MrJ3qNv61kNzlEFGAVOP64RfXUA+zGGhnUmwk4EOV/jagoHEOXgFYH+vejjpeLzs1op
E638JlKhCtjg12EBqYvZ6AtgXJgxQpvuk6HuEoVuXn2gUlQQBOB6QpcgcEPnm4EJiOZSZi3AosB1
gSXKlR6RLXyDhvW+EdTXKRTm/P4h9ffwGptrkZu2AKjF/wBFsT7zVsNEuZoFTGSlk7DnDbSS9FVR
JimSmunp46nc7o5zY6vj3eixQGfA891yMDGgBBJyrdLac7+3ZpcNoR0RdV90uimr4EIxKdRGaCq6
Uz1+B+N7pMb6bT7v4V8vTR6qFbjj+WbEA/B83TpZnVVaxYvbAKT4iqgj+dxDFdDLk8YMhFTp9kDl
672oibjquDkNnho30Op4SZR14gKMvFtNjdckd7O0xyC7uQRgAjhyDlLSYQig1PMxjRNwyQLokVxC
oKY1gKAaxLg6tJwhBThAdAwc2k+ZPESQX3HUCZXf+Z5LCqDOntqzACmkBIL3cwzlBfHOKEpyFUNV
8eNttHXYKu81/Sv+WO0jsc0lnSiI5dDmXqEDDpxAbygjKHihta12xP1Oq/XMqzAJVwPcpizxesHq
iIqtmqpZIuB28ACjuud9XZMtPkCxHHciOs6j6tvOILkLO/M7Zxbl9eaCHK00JVD/cYujeZhPvK02
j/gNLKODsgiUnRDy4wHK6xz9CNAUARUp3uPGEM2QlNN2IaEXRiSDKIDjMVQwaKzD4XFSJUrI27Il
YZ088UlUI+mg+9VNN93uY8OkjWNF6M3hWij0wMcBtXO+mUuoWknmyCQA7rTWPXXPvCFouSpeRp/n
69vAOCQ/WsBQdyO3C2M9s7zaogCdJIXBx2oIlbPcxndpSG/io3anaGinj34lWtw4PT5YvDOQS+He
YR0Ro37W99lYY4sy9HnZpWK1oqe1I3upMqL1e4fwgjk4PZ1TIaG2hDfk+dySCZJCBBwzuLSgCHGf
Xumv3YkDlFSQ8fUPzY862MP6XTaJoBfxMOhQrJXJrCv1hTaxiDsKovEC5HhfmlqHSpostJ8/Pn57
plbxmSiwpkkBW3PxnMydTKiUkIKrwJHqSdw5eReS55oF9lJcIqB/xyKubisLSrSQmMNMZkdOgyB6
EGA7GXhT1CEA4gBo5zeJ24QfD3AbayPOAOIEfPNw9fj/laPHk1EfzY5bjer8CXVqD7KWduYmQXPM
+m/cq6X/OfUC/CgneuCpbVSU5LUflXIoJFgzrPaHP9oOBEfz8uj/YQ34L7AUyUhpblikeX4DKHSD
79HJbW/FV+IaXg/uXeWJPe0BNy8kkFCTfmdtdeZVMUsVK9dFQN41P/eEe/kH9zPohwqgc/Dx8m33
J8/PohcQrWXgBFsD27rWNIA4k3BNp0C7BohPtRT5PVEo9JBjMUXvY3vbpyjiARz3N9pbFFhF/oXe
PVj6RltIgs5mL3keXLCXAsWvH/9YuP2DvrWGpAlKAyquPVRDEGKcW1NT04QwTwJlG5BiQlzEg2qu
4U0O76OGmvHuc2xz+3H6TeROkHFEF465dmZiog4lerdRRXXocfQEW7uSrgTHHhzImyR/51WxMrga
YDkv0ygJk+iqxi0Ze7sc1Z0dcmkOz8a0ClmaBYRyS4UxcQdNfyghDyEGr7qdTtBa33Ni3F2chSvn
A1rDlnNgOUvKQ1Peq827WoZQvlUCKJ35yc2e1sDOcq09Zl7EUG/gxpRRZyDTzW5Z2+wF25cnEF1n
nLAFXCprGiwB6hC1ztcoPiUhu0FLozM48Y0QyOF4tbsFNxEDn0ALmx2bEGHSW9D7/oCBb0ueLb4j
AsjDOE0gzaDR/YOkLn2wfuwVKC4OD69NFL452zN6R8/PmK4KCisaTKIcgAfH65zkIN5CSRMcFsnN
XvD31vRyvj+QK0O0hQKZwXHTK/+xZAVtKw3Da11osiC9BOaWwxK1UcHFBR453z4YQw+1n3qcC9YK
YinzeMN24ezu1U3mHWUFlB2BMuMZaGT7z0euDRi2MsB58kRXGmrdg/hEP0MWmLMAMbuJ4quSniCv
kuy+ty/MOmyjBqUjGcPjptU8VEOyzIO+iG7yFUk2TwqVa14g7yNct+5ewLS9kvhI31lbXUm10ghj
lwIdEp8ksMBXQRxWkcaJ9vc77/k3X63wma11dLYoqSrC6yCllYZ17aJB6WqqwEjrId8EzRN91P1S
cAajDiFIudd0tTuxK4+KKlVfjA2GKn0fXM1PgTwwHHIt+5zof3dit6cVE4uaCdpSsYjARZ5vIROR
6DCaGCywucEQ8WqC6lZHrsvxK5O7eZbjzQR7QBeB5R4USGsIdolo29TREvVWFrNiW/7q01t5dCeX
yyek4NYZgMpcbNkdQY4BNof9vbT18PwrcPZYtC8ChMSd8jsHJTWtXpQivgL8xRFiooHqgujgbcC/
cJ/wM3i+m8AzYqC+AHfBM+yrc4LLX9BbtUXaDV2LyRXn+ea12jHaf6zxnbE1BbiFCHi+BODF+cAS
SS8b04B8ohmrd1I/dm6FsldVjorTaPq3Rf4sZLcfh1MXTFpAOQIUyKO4TeZoZiheZAsS+0xLwhJU
FTG8fptFlOaO3OgPZBx3ajbbpAkKJgqoOgH0k4E2X/MsQCrPMqpcxaUS8FYS8ZT5uTN+MkFDJofk
IES7Z2S7hOcWVy8MjUhyC9K62WUWuGmoT3wG/RiXPvPc8zDuRSDcl50vIzeH9wzIOWWwMq2ycXB1
UwW0yowjwikQICr5mvSuBfwRxBWRl3KGp9gTgz2q1e1lcm52dZkMA4hUEKfPbsms1hYJtI/AGCC5
hEJrHRQRh7RU9m6wS0PFLaphB1k8MFnt2CmRRFT82hnSxAa0BOMFuvcJCiY1CQVZ3ts5m1oFL7Wh
e4unOA10TK7WcW7GsYP+3ewKk7o4RamNTopa1VVBoSpFm1wGVkRNBz+FPq1lF0sWfzYNKt59fGS2
D1b+NVAOA8LGwrN13bEZQ1Wx0ece2ymjUSPFB7lIHaWln6wUnEDdTzGjnrJc5+TIWGUbkHuxDmYp
2dCQ3JuRjStE1hz/cOJEsOyCEvrcY5Ba0gYjQfkBDFeVzbvnQZl41ILYzq72L5vNxbqytrrZpBxF
2H6EsiCdNJv2LBJLwNC0vXhX2RvV6sGQtSKKADLs8NcyD+F5hZyHoJwDgb2UEDnRgvLOCDO3/TYc
0D7u1Yd6DI3xEf7jkRcv0OHpxt6uNMnONzNXR1uANGanaPhmQijc8KDJ8CwgbuG5foG/bBtJ8PmG
j0TBHgzOUJQ5X90eerIJUBtQ0kXTXXWoEBTmxxg4CJTuo72jvA3RVtZWq6tYiFpkouMq8PWDBkRC
7YFDxWHBLwS+m6hlZWu1wgK10JzSwBZfq/K+x6XauErQRBnWbbzaLWzt2NNX6zazURnhw3jtUQ/k
N3K66omF1p3u565wu8fZdXnlwPUNPlGkmQGGOF+5tMumaqaNCDZaHwY9XhbI47D5ZAQK1IDUXQWN
iwPEiw08m0iFbvqCxRwwB2GpeVimHiDw5IkaHhCgVkRbfI7m6mWPxp+v0Nklx1fwncHVbtEhy41r
AQZ5Czn1zaj1OoREu7msiyfunZ3VTslnKyvTAjOp3yEBg2Bvutft+I2y1Nqvhm8ihfNRvZV734WW
E6m6fK5hTUIy98A1h+pvEEL4JLqlv1cbvFA7PpvCtwP5zhhoP1g3JDBGIv0AOeGIAe7URHK4V6Xe
ZCkwKuSxwMwEOBu6W1aPr7KVaiqrBM/M2Cy/dXGHQkRW1PHeMbuwJ5CegFo1IBsIf9aVIl1nadqZ
8FdMtx7zGirP4Lc9aqwEeQztH+tRu6t0BJRzP+7A2S/cTFB4VbH3RYhOoj/0/LwxaDvHyKiBrVt8
yAZis+a2STX744t/z8jqUA+pkRgzZEPcmEID1VQ+1SILWWbuIV+3NDyIjjlOC5BUPDuQ6TwfDSmJ
McRU4WkBLrZInLH2kTAGrYbiJI0rRPP9xyPbxuSoG/NwHFgisLrJxmqHiBSlK8gf8JCVpzm1q/Qw
XKFFHtsR2jtX1u3euV5vSbTgIHziqXekqkG9vLraaCzl6sTfHR39thDLaeYy+HhMlyxoogxAASfW
QHXkfBJBDx8bJIEMfa6JeunOLaR3HGGsjNb/2NAmHuRjQVEWHTF4RqkbRF+vyoKoFymHK8kHJrsp
Zo8wm2dTjK9lJHm1U5/+48Lem1UoU+p4lCJ1tkZ7Z5oyJFqGd+k8NovTWrF+N02WFvZycdsW7FRA
nNk26rmz51bCkdOrbyMhD4bO/CrR92LiteNcAwLWs50oVKwG5PD0fHFoBFgjeH1MZXT4+MWrvSze
plT1hg5A5Z3Xq6BcKfL78J3vNJRKLVmJAx8DRGmgyFE6oHQNwTnqOTUkFcVvED7aibbX539tczXG
oU8ToRZw/g1q8+KfRgRfK9jjx9tp/aRaW+Hf4t3IFCWRiiHlI5PudFzbphFVzUEsdho3LwwGEA48
/RVOY4dI5dxMqqdDNSDqdI0xuVJr6UrVhbABd4nz8XD4QX4fJ2A48Mucl5uDJDcwahbX81AwS3St
BOQvrfwDXKa12y9mZyMxelfVe3SAF+YPBjEuGRcdf6CdD6wfFWaptYCEmPxYM+pU04HMqTPNw851
sAny/hjaX5ZWbjrLJ53qvDSr3nE2uNQrn9JAQ4A3PO3zie4NaxUHNUQsxSyDsSpdnLQRa7uoh0hU
q1u9VNyP12zzFOAj44pJ6IpBLxNgPudzyNDHpCUC4SATnq2VQjMiz1zQK3F3iYoveI4zW6uBpTX6
fGgBW1mER84df+QoYIimd/vUUZf2PGc8w5aHx4Aw6vmwUHpmUlUjJTLKd3L7ZShfEnPvMri0Tu9t
rIKEpABBg65kEpLPLBJetBeIJVj3w2F0VT8L1St2sgS7edmr2nDfsz5m783yMPqd17DiAhTxKswq
lJ0EQ7LjafdRs2dj5TKkYejZosHG4C8+BwdAH/1WjzgHsnVo/Plq+ryzDy85j/ej4t/o3ajASyRO
JWjw3BwCpwBY/UyulHBidnLSoLnzRcM+McPlVD1Yt7vysXsLufLDhTRTfRRgmwMEAIR0+wCFt8CA
KIQRWAcOfkr8XTDExTnmeDcDgFKg61ZWqWZmxthgixbR/Dx0IW9IYmF6lD9R3V6+TkFx2AvFNg07
/LS/Yez+tMln4t0sF9qigJ8TNrlQbmfXD9U9OpOOfbDAdAcqtzKzlWfzKjv8QrXx4jS/G/DKXdeL
YlRIB+P4H6vnNoJQPKSBH4Tr2JcO6efiWUFPlGrYyu3f2Voamo6Q8wYp1LovL5G7rBELCNjyonR3
PxG7v2vuzFcetzD02qjHkUGZEYyXe0jXi/cGsEPodOGtRRswvZBPACIbBZ9vnh9ewlGwzUcVJXHe
JUB2dYm3ewooeuQq+RsQLS5rQqq2a/XUmJMFsVIcNImdJ7Yl22MQ480+ebV5JT3954IVmogaK14V
qJkgJAYb1vmm6umUaWWOXG2j0xr9/rJVmHavdcNOUMavonPHB9wXWvlBRsPri2ssn25UcpJNMpKx
YwPBcrM7dqz0RRO7doDOmUw18H1bO++l9UOXDw45VwsBFISeNwi3RR57TjM2uwVI2WN70IoJuCVW
KIqfsbGar3urG8srHTjZBbKNYzYegdyeur185PZCQ08GCsgoGEmo4q7rx8RcckNBNzzqRD/GJRAb
zbbq3cTg9oieW1ndLUIO2cSEwgp6FjUb+nUi8lmCVzK387VARE1VPZYP48teOmHzKsU0nw1vdeFQ
0ledxg1zKEeH/o/0wL6ZkFfiGVf6hT7pOx20uxZXFw5IPoahqmCxdSU/D3MPnSfgPAOkH8LFNyKz
i2CP0mbz2l+PcuXydZMk08Bgk7sDmcNCeTK0d/ujifKUkO2Lsm8dwvm8rhy+UDXxYvBtQyLAlpdj
erCuDQ8Sv7P/lsn+TE57qpWXdypaQsFnDGThOgU1jyyTaNLgmJrtN61RfpaDMdiWle1xEl0yZKGZ
D2cCr3E0EJ37HRqrSNPI1uyaeYOrBEwK1acSyHvTTlnTxTtvgIveBy1RcLBceExd7ZecpHHMFGXm
GIP7Th1LWzFSMAZ1X9SqDBGuR62cGTtGL5xHThL8f0ZXG6bLMvQzxzAqdXUwo/yiWlEBypocNduP
b8kLG+XM0moykWeGYrQB55rN2XWlmt/pSJOd0VxYMIB+cDPxhi9chqvRkJayrKkzLJgQN048MoZC
WaMHUg+SsY+Hsw0neWkdPZcgmcR6re+kbIiVXNOwCbtBvMsQXNoKqchBzMon1OM7Pxcx1I9NXhgd
EMki+DolvIE3DXogJ1HRt4jSc5y9iCRslhxBxV7y5cIyqUj5yyjgwwqSvOd7vsftOGcmQypohhaP
6kFpIvFYYuvfG3fwNKh7kcnZw7lcmMz3RtelMNLVKcSzYbQCw01Nr7pEB2XDTWx+lQ0WfjyLF30k
oMGGCW4NoITXjUmQBqeWUWboUptPhQywCX9uW948vCwARraH3N/Lr104ZCo4GzhCmIcX8mpOWWv1
FeDqizulQjglNCh78XkwqNvny9/YI4j4kcfCVsF5Wl1zwLkIyJJiW4pNc6yzvPfThc52G8t7YN1L
GwVTiJDsDee9Lkvp4lIZ6QLH37SdLdePU7HXDntpV4CdDScaKhpcf+t8K9Y5mMaEqoJDTNOvUj8/
jOAGS4UecBbtxxybf2Pq3uoNJrAW+M/KeSB7pBQIMMHoq3F5nJwOaMkXGu2+zaG8+jc2IaJnUDuB
Y2VLRBYviTGS/O2iBtoJWGB1tBER2NXjGzwwGPaevzywWsW2yMf/ZXDlfvNEp0NRvhkcvewThzrz
tHJyq/vtk3r/8fAubfj3xlYPMQm21H6AMWG5pZbfxT8FtBfVez1TF7fguzHxG/XdYzONl7oWBGFy
y3L2WRrF7bK3Tpd87vuRrI5u32al2vKAin0fgQBmD4XgghsLHcuLBxn1abFFVJmlnRflzvytL5e8
Mse55UGV3qT2KImeCvavpnps4l1qCu4QPtgX+irHNBSzWGq8WjM6ZsA3YuKh/hpytUo1THzrx8c7
Y9O99Bah/rVmOt+n79ZsbOcGDBuwpwZJODwI2ISYwQZAeI6rniNO8y5BQM1hkA/xd5/qe8Nd+UeK
R05h8GOw3EBp7it0CpAj7Nxaf6sC75PUXUh/nsXH5moDCRRsnUIOotNa+S5YUVtUfhmLYWotTtl+
MarnWQINRjc5tNb8nbnepkNNFeEQHpdIlyP9ujrzc6Ol1Tyio79uF7Tcgg712qj62MmpRK8FMDkE
TO5ByyEOSJYIMdJBE5ocCaF7mUx+ENeb7P0XWfmDGhJrZdJoaCuE+qtdxw31hKI07J7oyZ0ll/HP
VJLpoUxkOfp4Di6dX/QCIaIxkJ9BuvZ8u4E7m+SoXeBVq3aqC5F4LykbLPawd/FuMzF4iLwhznmm
jbfPnlsqii6x2glNQFx/FZVCr3rl7U5NpIaAIT5+PKxtEINeOC5FgVwbAOjIjpxbM3Uiy7EmLp5m
z46Msq7JcsjAJ4ERoLVqLvx9xNZ2K6O2gxIoCqyo6/JW2nObcf+//STMTa/Ng/ASI18LfZPhF1pJ
tq/nlbGVnzBhaxjA1AMiGXZEERBD5IfV6t5SW+QwnP5jDAVquxpS+UhrgTYGDdareKMYVDwbCOqO
amAeykMefOeYl19gL9gcB3RCIBVt8sYqQBDfcNHvfKCokhn09WmDRqAOaqKabHdO5uYBiR2Ok5I8
eoDylWNF3WEvFN0u4sr2ahErcaYS0WCbazmazw2UHPVjFfW3c7jX0LLB3mncFmC5UEMGOmVDh9Vn
HQDsJWm84igi0UPRPsMypyxKO62En0NFD9MdxyFwgN002kiJxE55pRTO8jCPlpOd9NOoHYjkm6el
qG8IZCchmTN+T4lk75ynjatERREvK0BOEDjzhv7zvW0JydwD/1h784E+Ku4C9HkHgJXmEG+3CZpv
3TNveG5rXToqjZRWXTrWnvGAnPAn3p/YhqaEjc27d0GAtjO2y/ZQ1kfzNcdzrfb10lRmmYmwJ90s
vlFhs4FiE2x/LifMQGP/bu/nJi57G+BfBld7bBlUy2TlVHu011zQx3F4I3qw3fKUfYvnLBR9vCN3
X1lb7MTKLJ+Hd8eqSzuLdQbGGRuO8gOquQAPWy+SL3ugRnPlkTqiL7t18GcS/r++T/+dvFa3fyxd
9+9/4c/fq3pu04Sw1R//fUq/t1VX/WT/4r/2f3/t/Jf+fVO/0gfWvr6y09d6/TfPfhGf/6d99yv7
evYHjzK8hu/613a+f+36gr0ZwTflf/NXf/iP17dPeZzr199/+171FMDq+9ckrehvf/4o+vH7b7zd
+r/ef/yfP7v+WuLXvDbFWL6uf+H1a8d+/01V/gnJMc73CIQzeiy4MtT4yn+i6P/kvh2OAS2QnP4V
7pFWLSO//yaZ/wR0CKl3kFzgNCKJ89s/uqp/+5H8T9x3SJW/NUlzyojf/veLna3QXyv2D9qXt1UK
+ojff0Oq8PwQIr/Be8QASkBZAUdijfKaSoqcfpsrdtFJqdcZSvepA8jneaS16BfA4NhzkjXQ3TBw
m+uVUdoJqTvwyqlj/WTmRPpWDFLztWeK/rDMRXZL9YZ8y6w6u8mrpndnKkJ/h5LxSqPicjISZbg1
tSJ7iOWOnlBele/lRJVrFFcNZjxWFRomtFSRbVEFHGSa0YJj5ag59MSyJ7V5VDq1TO2s1s0QPZZt
EGtFfRqF8jT2uW4P0BXy45xW3jg3iQf+/cavclSElF57AvFYb1dz/zPnsgJUr0VbHs3UpnIBc6lm
BmaJRASQ/sy2Juu+baY0WiZhum6lQj4qE/DnUrkcht6aYEn73iaKdG+KdEY1L1WD1KxmUGiUxsGa
5tZRspa4UEgt7UVDfRrawRqEPRXLhnZ3C0nAtLDFUWwg66Cldj2onZ8y+iyTToEIjWgxeyQJSLKX
ekKgOhLPatJHvc1OedUR2zKHBnR+Wu2p5jJ6rFIa21IYOPQobgzKNDVcGNWcTK+76xlhTJSVzTfV
qMdH0SAoG8nEqJ1eal9qKCXZSjtCLdrUBnueJC0YaqY7dVMlntGnP1sze1GU9AtYQLwRwlS2hcZJ
u+lqMHQsKSBCfQlm5IXG9lw2vV8u8uJXppqelpJmkTgSPSxy5UtP+5tsMheHQWKnbZGy7nRAJvs5
zJNJeSimpTyUgjZdW0qqPKR98rgUahZAkEXBdLciCWaKpxnJTplGsUlmLrJm9NSpQfDkVFTGDS7W
UYdOfjfutUdN66tAkcrZqSXrvq8Nya3L/kUBSmGU02sIeX1eJhp/1gQqOiN4zI51L4K0opW+d4kW
+5jYMmxZ/t1ohspVjDxzJDN9SJAXPBUNhwWg2hnp7aI/8Asejl2lcWY3DJxw0DTUsSjjHJR6pQQs
5lqhc9HakwHNxjwzwHAwKGiMNyX5ntRqcyJiLUbTnEB9WUgqv5ON8VM/ycVLkelMtGM9AzXz1Cih
xobaAaFw/SKp9WRLTZFDxlibHSYond016bdiLE7NXOsPVSf2TszIcENy4xG9Ubrd5ewz5py4Okk0
X4yrKqqnagiVIfeLOPd0iOb5FK09h1SeEw8fUB1mENLa1WAIwaBKVe/MMxovypR0+FZAXc+lflI6
5TOdhkAtBIj9ydVwNCoapHJ+HaeWZI9KovzMJDw4ZIAPokEdvQYZQssT0kr8uehSE4L5zrxpJFpa
Tl93ndsR0InYTW02k52ac+0AtGcGkKpJP4tSad3AWwmnhha5T0hv+Wlt0iskxE0kkCAB0ZmF5rd1
V1/FaStHsdQqV2XBxNvYyuIf9dw3R0bBnWiDxFM+gvRXDpq4Wh5r5JY9SaQg1ayKLDSsJf0yszTu
/FLR6teZobZCyDxgVy4t2nezYepdNOl3ssMKWk8BLQRkVC2oW5thDuoKhsTxkBtup+fCA+acFk4y
KEMN9yYSrGhCQOPZ5f2Q4+FrDo8SrRgN9UIbdHeuTNI7w9Rmx5Qq+ovQLnHYArR0lxcVC/CYTH4w
YbZcs+2MYIAjDybJ6ksbhPCD13WT7CusrG+g2dV7KfiGfS2VxAhZw8kRWZrbtSIimJShvTIQK1Ar
uXvOGzMfbDBw9T54K2K/wWI8aCkdf1RxgbJZDn70zpCIEQ2GlXyrhrSOxKQdnq1RGKBopWftk1yX
ix0XLI9A45fdg71hCGfJegXphg6RwhJcznnNcojadIJj9Zbi9sSAU6bzt1HAlrSttk4fOigv33TW
hCFOrcOkcrilTZf5i1Anx1yaq0gt6sztrBLRYiVMN2rXMgddYr3Xl0S70RRoIapiaXmk0eB5hKI6
0IbojgZGrjtkg81gXDrxfq5LdhdDlCLqmkWP4MZAhA7BznBoCvmGADsYthI+ap6Jktljmrd3NSrg
rqqZUF1jBFpUFS4ocTAY/O5SBVQElUg2ZFkkswSMFKohHGYJu89O1Cxu3FhpW82XKSN+0mnZNTWp
9mgtGs7YWOlO36tgX60W7U4EONITQdEb4QaEiIwmk0gB1M/NCRhu+0QqbckEP3vegfK1aobxaKCm
ZMe00a+xdsm1lWZw7SXudXkuvwt1q/gd1brCAbOV8ArazjoUy0E8Kksq4vbITNUuTTT1jkmGDJDY
Psd5i3uIDH1720wDlqcd+6esUhTqxlo2e0ilsm9smqfvaHr8pqdE+BmrLfAPuK5PQzKlhSdPZn49
V6LlLMhKXLVQuHGzwezCJKuKU2KS2Fv6JLFT1SyiOFaK0Gg011TjO9HKT00NjkuB+Hk2g5tJLIpP
ylTVYH1sLL+qqHhMY6l+AKMMdr1ABuF7nmXtEUqk6A7rkswz5lk8FQRyo84gVlaASnRqC5Y42rQS
PxOhX0JhNvJI6FXidIIk3GfSQKGbmaTS62hNKhhSs9y4NlSqXc9NTH/y7qHIVJfGbklHHKYnL9mk
Ex/c04iVcC4JBIVSqTDstB/AON+kWXuTKYSN+MJMQVuvVKIAXcjLoWBjWdmpkPSL0xUdthhJusWW
xLy8b8BL3jqGkZnPwzAVZZCAqDcA67TswlsdTQKJpF7uRwQTBC/KUlPdsVChOKjAQ8lCpruYmclV
5sEKmDlWEVyRhP3W6kEB/WOeUMU7aNJbvx6m3KkrGUJIjdLAJTIdz39bAYvxoUTRF3EbTUOmzkQN
GiUZRV+pM/Iy6ZVIXa03tE9W0igRCKCIGJj91LHrMqZmiWOhtTeCyeRP6qhMul30pvRkFXH53Mis
CxBkGlcIKQrmgwk9vW6YMDqZ2plRKajjcZkItYuSoTWLpCyATkl7p5RDdWyITB4ys2zAk0ba3EHy
J4cXKzMH6H7ydaZyrdo6a8G5oSYasqvj1DK3LaxYsmtVSa7zphCksEtTU7oyR2O+SlpDkB7lAYGL
gzuy+YFwzxRsRajhmvQ8taidg48oh1oto1K0zOMChdcahwgX4FxObp70FbHlTCscE5LnKU4RcLQI
LAW5qMJBKBdio0glRAJLy0/60hmNDaCocGuUhf6FNun8UnRzUxU2zavM/IK+C8vPjLTUjqrQt6o/
YNf4GkvwmQLphs9Mlqoox6xeE6XJPktNJ74IpGl/JpNQnHKtxt3M5XaIDYEp+aHu9ES1jVavb1ui
Fs+V2QnpQaikqvJqaZyZXdYFCi/oE53Aigzn/1j2evtTl8b205KN/0PaefVIbixZ+BcRoDevLF/T
ZrrHal6IcaL3nr9+v2xd7FSxiOLqLiAJkAZQVCYjM8OcOIdrsPezd14cOY9pUPvvcRzTe8XzUuVI
KJKJ90n74tRxvu2ayPrcEbl9M/CQr1GtxB986iM+uzckBMpy+WBIcXQw6lE5JVXavPONdNyVMCf0
9NCm+C9zsPMX3u025BuYpbPrdCAHm8GxmADwnb55luAhSjep5nuW2+t+1LqGkwyfUT0pnwirOtnN
kpBRRmXI/f1gxJ3lsj4/cuOu0X5ERe6Hbuw06eMYjfEnRY5Kb5eFaZns9JoH0AX+VD6M6hg/O0CE
tYMTp9NjaZIGnq1+MF6HssWm7qM0szWCoPil5aH/XqoyzSa6zdTjEDDSAOyvnbqqdYemaNVTpxZN
/0XmyJgPHF/5o61U9YuvtDy4WizXBTdGNFWPWaEEMFQzo/qtgrOxO1OQGbTvshUrPHA13IcdDAtF
YEnPUZqHv2oz+tFBkbJBCkLeSSYnAWUd61kzM7KcQFH8rV03mbdpGUestmlsxcbOTA11azWd8tFy
0EHzu8GWD7T7jMdWNkdq060O92aboJ3sjmXcP6WyTXAr5k4ktxnr8lymiVTBU1hE58zP9M+JUWTP
YT7wSKaD4T30SjQ+Vc5EhdlMCIRjv6/PjlK2R7M1bVeLqPVrVRNVriOVIJSTsH+va6N99gJP2qTd
aL/mme2dE7mbKA2Wtb+HjbjaS7pUn3QYkX57hkl/Eg2+6JhE+rSrNG98iMehCvMvvucj3Tih+lNm
EvmS3Pr2k+VX1UNrcW9VYQBVSRI+mubwUMZy+FCitfc3UtXFxklalAUYfeYIatbGKcvhTN40EYdK
UFy6QZLX35Cs019lsHfvlMHRYmjWUwIjPc1OUZP236UoKveZnqY/bC92bNfQkugJRiTrne8V6Snh
pORuman2iUhRMvDzAZ4n0pIdA9hE9rE9omho9aQkEqNJtCLeTV2LVnZU9mejC8INGg75F2qN3n5K
1AFh7aDaRcNkEFzn0b4blLrcjEpe/10ahfVArT85RqPeE9VZWbMjUJa+SU4efOrsCEpwrYihIw8q
zc3sqjh7TWIcfc3ogKYlul9splRPnzKrKL4540gQBqeu8VTabfytmTxpK2lSX7nSYETHtlb8x5Z+
+anQ0vh7PyTKIeNdeYzlxH/irI5oU5tm8SPSlOwwtg1aikVmx5+zSQMa2sR+UG60UonQRFWHVysw
4KbUyrSG3kgPuszFpWCOL+nX7QpdctzASsOHvk2TU98FLcVTVEK92ioOjdPBT6LlPeQkMX6dOU2x
GQwTSjQvHfamF4IdqVX5Wasl9WORW4brxfBsVY4Bywf0jICOolh+nCJ5PIR93n7pxsA8jbYSPI+h
4m0jQ+q+k0ZlSJpp6j4bM4aTPMv5RrLmvfdHn/C512OCF7Qps0lSGnjeeXs2uschyhvni9lb3cem
z5Ktys9zuTWLTRmk5QeyD/Upg9YcgGlaIzrRx6b2Qe8FteqQWoSbeeq8ynFZPll0zz+UZKWHbhi6
L1LSI/Bu1Gq7QWvWfJ/IpcmJBKN/zigL5D8VDZpGslzi/Cc9t4pT0BDf0fKKc+9ZVdqgBV4pOZLz
0A6FLT8rvq1GuzTuq9hwEyMtpWKjmkGk7orJDMzXUK95DkPTbMc9mje+vm/yuE8OtRoP405vpbY8
qAxPqe4YtUFoAVDrDfUgxV6gniIUh9pTMFlJsa87M3HeS4xMf+81r6mfAcFa+daWvUkCdJYGuk3Q
qJnHdNKr9J2ueZH3OPZF6hwuqnf/KZJdFsXmBVRqYuhW8NhRfbPoLc2pCGGgyuwOzIwr2DTM0u1L
N9+En/RT/CDvTYq20VnqVik1ZtXiG6uz0rtNvoIIpKq7UdcRC5ZNCtmjuqJydVvuE0sDpuWAXqbs
OOvORVYb2L1m6q5SndJkImDdaf9SB/I/C/ljY9blHHGIsco1FlL6m7o9KvXPlQ8k/g8XnYM3C0Bz
Ia5geEqjfHld4Z5Km5pUzCr0F+Nn/bl8ktz0TLyIp3sflYP5U0J06YtOtLB1VjqOS1/pj+kbvWMj
69RKivGNidBxEw0Kl3tSOivt2iUXhJCWyrCA/TBlO2sdIB/ROU3ICsezpdFG1SBLLw/Sq761nwnu
9AfZLR6N/8aqQLSbDL0Dr5vzV3V9ZDg+mHAXmo1tc3oj3n1wnoxd+vAP1SHJ2trQ+7zDKT6mcml0
1p2vc8dpSXx1V0wNCORF7x+nH86OFif/bSs6Fbr9130PWjgGVzZnLhpbZt3WhVho8qD2uQvyddMl
7cp+rlmZu2khZ3LpYyVsHuTgbJh/kRyvdLWWbNBWNMDUCYH0uaMog5URxuOPWV9Iu6ql5zNGIAzq
yIx29zfNuT11iCBRlmN6WoEbZbZpja16UR8Mupvb6tZUvE9UKimQmN/H0n52Rsdwhyh87tRgZRB9
4chd2Z1to50SZxAisI19Iu/aMGofpcDP1/qDM7DRmx8izc6pg1DUvlFISIKpjKyC+zd2km1cZdvU
ZCZdK8NdXBFT3N/LxQN+aW3m9U7sE8/5o/B6+yBgEpm6cyKwaAk+38AttOl/WO/XAFVv7jC7OQXy
UuMrQjYGfPb65vQSWZ/8AJcc4QXU9jrKNCX/QkcZfPy0geHxs/08QFFSQXXmvUq/kKm/v/Klr3nx
C+Zoxqxx8i5C2svtzVBz5SI/RToD+PeNLG4vzTUVfCtKqoyRX69TjW2y/oRjIVgAmTRzpeIsuOkP
Aqlh/J0cxczg6xp+dz729eZDl2bF4i9ar8WkSERDmLU/yaPrtBuS86O3rbfK32R51dHsN+NfgnTA
3LeZSyO/XxtaXHgaFQ1+A9gmYZIHcXD9C6A1rqUsMXRX4suSZvujte89lXxL346MI9zf58WPCVyE
J4O9Rkv22lop25Gqim2W0fBI6VQlcX64b2LpgmOi7H9NzG6dUY/LIBcPbj+RlrKrUfU7QIXwvpXF
V+jSzOySkf0WhQ2Ixt1qW3+GhJpBTO+kvQ4baKEfo93/gWxg6TqF8Y/eKwQb8GzPXLS1/EQORg5C
s+22drkhYasoJ+zLQ3iQPpGNRIk7vaLZsEm3E8O7m7WhueWP9+cHzJy1S3yrjYCrua36oqTmhtxs
xT2WnfGPBfFtL45DG+v+UAAJdw3EaH3aDI5Md0cfz5Ee1keGEYbdKJlUPu5/zKWb/HJnZ15phlBh
pCkuY2blTnfOo/4QJd+8ZvW4r+3gzDfztCgH4lPxCYft9PBYw6UVbMdnC5rV6vcqZmnRY+CoAFQH
NJvQ93o7jRbOa4tJfBcQ7t/BLxvGa5BgnwJv659B0RyUXfOofULy+Gj9pfx1f0/fWJlvXg6hkcI4
CdKLcwCnN6G1CLKEo35WVFf/3KWb6UFlZPgdhRwaiNDtp9vgJYbt1HuG22c7/vhknAHFaWdt0wb/
By6vxd3/84ucGZ4nrZkFaid+UQntflSpm3wNr7l491xYmG24ngbUmSgiu2X5zpY4n9pjPKzNOymL
pwQqTJFyQhUzV2dAft1AoAgvEummJLvtdNC8j2nyM7d3dcDzUTIvTMRlnRs7OK6Tfy7uIwLOYrqA
iVZ5dlwaum9BASDQLdv+iRDoDMjgvvMsHsgLC7Nz4o/MBE0im/HjeKtUsjsU5qFIKihW/r5vafGL
XViaXeOGnksNQAuOfv2jnM5ekrudvTIeO4e4/vPKXxiZBVF0W2jUVzhevWNOR1DW0UHZ2T81poKk
7Zp8uvjJNwfvj7U5f5ZHa7sIRqxJ3QdQbXQjrcANHMdNDX+nx8wbJ+Ph/i7OqWDmK3xDT15c3IE6
IQNdYFNPaM+55iE8QsO4HaUDIyBiVjTfjkcxmfdX+GXFtHj27i13hl7ri+Q/p1qQoNGaip67Y0cm
6MAOb5L1rlL7r7j/G8T4Yq110OsT2TZfc5D3Y/gAL/hxZU0r/v8WfFyYoG+veEWPCTECC3vptvnh
ZCeU4jnY8jbehvuEkDGlAbPyEq6tbfYAl15sepowXOjNVgFRQ2vk/tqWDhxMaIzjyUx1kVdcv0nT
mHcm48TQfI/7Pmo3rXNUIQu7b2Rp/yC3ZTISYgGhK3ttpJMbLq6U1Gwq/PqnM0r23iv8kMaDXADk
iKu1CGLxiEMYhjFYQIGezDauQy+0Z0xdpGfyhvY0vdCDs/E/KrvsZZ1Nd+mIX1oT67/wD7/W6GW1
ug4OyzhFdtHsk7jfJpX5yswEd1lXf1Wq+PX+pi5+uYslzjYVRY0G2mm+XEWvyZXGsPypZtFAb9ku
V4TKl7/fn92c3cra1DCe5ExcJ6W919t2l5bdRptI/6af9xe1Zml2NYd+EzUVRV230v72C1ASk72Z
KPCMTrG9b2nxjtQheRIzqEIbZBYcRE7Xh0VCOUSkmFm3kb937ytEJnpGh2hLE4355kljuH0d4bt0
RzI7BDGl7Qj5utkqi77JgxzuTaqD3oGZaMLAYhc9wRwOpz7tvs39papL18iFvXmkZdiSBiIQe0K3
l8JLzFtg/gqew0d/Z7zzd4KHGUaBp/453vr76Vd7rH/kH9bi38Vv+2fVc2aGyHZaWMrZcGYiXKM1
Pgx2dAr16jAO5X9zNlDOoRAkxNLeULMXB7JS4x79Wg5kqzyajFDn0XcnXiUYVReeOkZX/tfK7Nhn
jQQnVI6zxp+VvcXYSueC5/zqU3xZJ7uaT5y9venk6Q4TpETv8NJcXzJjmoV96IlEmjqrkMo2z9lf
46doKz2ZWycmTgdrcZ5+N79X2XDEVTJ/0y9MzydKQq/s0a4R/vqSncJj+yLSpHiTuMHruA9P8j5/
g6PXK9fOYhXo0u7siHb1ROt8pHIoljxN+/ZleEfrdJe9KjQI9va+2sTP/5Yafb7Rb+MgF84D/FFq
5QGryNKTF5JYn5Wnca/tisO/5Tb6xxbcoLR0TCgZ57lDqhahUUU4qi1lCnJ+krNLJh0ePcUEh9ho
dvxsSND621aQnWw7V/ZNX+eWm+eDdEJSrD6G4H93mYXO7/1LY/G0IiAMcyjamiSt1+5mI2WYIPLD
N6/yTRNmJ837MtnRdvDWSuBL3mUwp6+zAbrizG9DYxo81fF6wGtl+7GTrHZbtvZe0Wp7b9YpyqGJ
vr+/toX7UBUdNNrkFrX3eZ8E8KQgrOYLh823KGcOJ1h5XBY278rA7GaQmqbp0pGrTk0oyvp708nP
TM/v4vRfUvsJB7qyNIsCqkRzWrtlKQrSw3GxS1AKt8xgCzB+ZU1LJTaV7BLaBhTCFBg2rz0iHpiS
MCFucMMi3wVttIfqHOBO8wLb+rnwvHozGt57aFqfVArSvQJAE9b3rva/KRPYsPufcMFpDKH9I/om
YqBidhtKBt3jsGl1d6hfnEA9dk0CPE6mwx19Sf01UqGlYOHS3PwF1Y1Kb50cc+qheii/Fx+rZ9Zo
MzhIBpBu6l85E0jJYa0avOCoV2ZnW56YflY7LWblYTwzGPWNwYBwZSdX1yaeuYv7zmmNoM8rjIhR
5vGx/WTT04jQmhdBQbMxf8QfakbaLHeN53DhG/JoyIppkHzA0yHCpAvDldIZQ1x31MMUhpdNfzPA
n+RI5kGT/YMHVPK+yywEzJgTMmmkOoI+/tqcMoKykg3MBc4pUz/58tMUfv7/mZht5chIZBeKqyxq
w2xXDGm6q0fAuUMRpLv7pt6mK2ePMsuBtJHpJGYv55M/QdYWk5WzHPXgv3qP8hnO8W34MrgWs8/V
QbHcej/s8m3qPwylG35oj/nKE7HgnabC02AxTUtip8zuHtMf+mqyxfcrDGunh5V2CpW4XYkCFj8b
2Kq3OF0oS19/NmOIUq0KeIgsGUBkmse/e9WWNqRbh/s7unBpizFk2LqZ24LxWfyQC3dEItBTS5lz
AF+3C1E9VYuWgfpUt7ajMa6IcS+Fc1fWZk9ENCUjg1tYAz+7Sz5CwP+lm97lL91RsN4pqGdMdC68
zs3361zBi3tqQWXKSQCFMR+BbutcqdQUGk4vMtR9nUjlp8bssm2WSfnK55tP6ooXCvcktFFNzUIO
ceYlgZYrEfA+YvHAUM8quNt3it14x0aouku6Ex3zzvP2VpxWjwU9MTBHXbeVA2eNBEM8CfMDI7jY
baD9/KY5pwzEAONI849cuSianeRlO8dytnoYPseB872sZHUz+uoPDxyWe9+z3rp2N6YRjeeYwkh3
E0wxdBA6NVw3buJPf6sls3BgKrex0r7PJp9CfGtSJeirv5BWTnZOFryjbf0Sjrp3aHTlLz1JuIYB
IkJxkIfEE95TGOTtGXBm4apm70OAG/RuWrePYeHvssDQmLwJIar1ymqteLp0afNNAUAbUIjr8uzh
pX9h29JELaciNoYzcXyk+bxpXNN1Rrd8QBxjI/gh+425RkS3UGUxLyzPC6lqLXPdDP+xDLAc3t+X
0N+EByHEqm2id0wBPwnxiuyRK/f+F1z24j/LnldU1VodOlycXI9qgYc0QXPszrSi0WcyX+/bWtxh
qmVi0FnMOs+eRehOZeT4ZG6GEIW9EMZy29waBXDe5qlGUvG+taWrAKk0ZkeRVUGwdPYqejzLkjkR
qk6JcSra4V2R9N9ke416ftEMDkM3TVbZp5nbFIxJKGnDLe6okQShqaVsGFOrnyFp11ccZfGci1yC
v6nvzBuzuEluRBkXjnwun+JzdRSyx93jala8uKQLO+J5vHgvSssuhhAwoyu9G/bKngHCvfcx/q2D
w4jf5/twG3xa07N6+/Y3F8mFTfGbLm1GkFUNYm31Tt4U3aatNuk3D82nQ0MlWg4eorOZrvj+oj9e
2Jy9VA5i1dAWYHPyhofQ0H+bKqBv0P6RUz3WarPyYCxvKxJSMiPSUJ3MHFIyVL8IEooNvZecfEd7
r0njuXaMf8uV8M/DZMjQwwlUlDxPISbNDqpQLbmUYdn2GEGlQiz0h+vCrT6tYfOWYiUhfEa6xpGm
Z3794YKMk+GNGAMbSy+wqH8BSS9P98/yUihP3PLHysw9DF9NnTGqgHjthIxnd1I+xufyt/ZkPHrW
IUW4Aq4cyc2G/+abXdiduUicFo4vKayuHNRtHo3nSSZ5MIv9/fWtbeIslBjHzlAjEzOW9F33qWJ2
yYqFJecjv0XS0AJDRvfg+jO1yTCQjHBN9U5Ca7DVX5g2OhU16If7S1k0pMJBw4Aq9pTZUpjchkmo
55IvItst5WOrfoZ3ccXI0n7Bc/O/RmZ1+8yzoOUlgHeRYAdvrubZSu4ovuv8Oro0MNuuHlpR5JfE
FciIYaBycsayOwaMoLiGXa6FzOp9a3O+mcTWho7InTYLGjCw34Lyd4UmrFDFjeJ/rVr6dkFoSIyh
To70DNTj186Qds3AsDDZXLePn4SUJ7Qqe2ZDXVHfXaUUXgpvLq3NzlBd1k0yMXCAtWj8ospMpxlv
0ozeFgnRr4W9qeX3rc9w/5OoMK+LxC57y5/lzlwSHfPQqk1+QNZ6vVspCBtb+Zf7br9URAJq9sfI
zCU1OVcy08CIaKVOD/BuGw/aMT9IqKRKBz3cBbtVkv5lv/ljc+aloxJag4SItxud9Pyd6Pc7G/4l
24W/xod1ydLFfRRlBsEgr9LiuXYbIiArKmAOdL2gNCHdoP3YecrKYVg0AgQU1B4Kg6g3XBuR+i4y
vA4juYKMtzbtg+Sw8qnE/+LmcNM/pTlGq9SaJ4mEGh4gbEwUueu/Cln58BNld9f+Ku89uLJWA6rF
73RhUPz5RXBTp4GSMWxOR87fVsigpo8N5f4UWqf8/fpnegsk5uujN6yJKrCB0LTY4gtzmhlbuZ9T
z1S/oZjzMkGgmr7Yf3kPzbv8kwnbNICdvwWrk/wufJYKd618stSkRhHMoRil6pZgd7v+AbZK5xbd
LmqYe+8gwxNI35GJYoWsovntnFbP3tL+Xtqb3TBaKpTIYN/n7PU7g2rRcPQeuo1AZkjv1wKehacB
OVIoTxkkMVDjnDmoXzGOGU88DXmdPod6+pAO7btw9H8FY73yCi1dKiizgC6A8gEY/byzmCZeM0QZ
B1yIY8IesSmG3x23tXSApbD+4myLxzXs4ML7jSIZXWP6cVjUZ5dlI9VeqYSkTYZZu37zDVa5PVO5
x/tncOGUX1mZ3ZYpI3Apmjo0YeradjvNSw59Zvkr8K6lWtSVmdmNVRidU6n/tMK7rbWHUMb5ovsb
jkb5GB4gASKzcNuP1ctondc7myuLnBcy7Tpo7TRjkX3n/abgj24t4O//aicZmDLIKsTY0fVZ8yxz
ggADI5Bt7PqSOcRq7Twvu8QfE7PrK/D6qivEfEXRVq7t2SctBDpuKrv7PrHUFeVr/bEzO1kDw4AQ
ZuDtb+NtLePrG8+H5q/eCj31ydx0zOB4W+9pLURZOtKExISTVO1vh5pGLw+1zGSBQ/lidZU7yT9r
9bVuu5XzvLSR1MkIXCksK3yv62+lW02ZmVNgUMlGDA+gvaG+MPK3v7+Pi1YQG1HgPqfFOb99m7BL
NLVjNWVbw3jxaWwKt1eyFStLGTsv6B8zYlMvXhk59kOtEeVr+SzmGCIKvcy10V3JT8nRLHfFp/8C
Z3FlcbZ93eD3Xk/x0G2y6tUMCqaftYOSqe5g2CtRyJJHXC5udj+VTt0YPjQbrhTVLRP+4/TeLv3w
yZdstCmcNVjHoutf2ptdVBqjiZKRiKXxgmV/qZ8EekXa5A/+SYjdazFiMWt4gIXrSbTBGWlxTE7d
vEAG+i41q7phjWmytZXatbt//5jQP9G4mxzBKHzTecjrMneYuaeqU32CXtZVmNKz+q/3/f12HRgR
owoEc8SNc6jBkEyMD0uFAStA+bFN7CMx6spDIjzrOqK6NjG7ARmoHs2+rAy3CqVdIL34VbvLrRMF
nG3rZe799dyeX4xZiC1ADy8YE8WfXxws2FIiuGVQNB3Q+rYixGlD0PTd7t9bEbp5SAgwzglr37UV
yWscb9RqA8aGX9b44MMaAIfefRsLkaiQlAOsiHsxBTifdmoSX7b0kVip30x7RYyKQqjAyPJL+Y3x
o5Oza+nkpWBsaOSZDbfUhh772q9YiKKEVzjUwxikQR109vWQkudVkQgPxUBLBScG0Ojw7Ocb5w0N
12n/BzLeBae8sjl7y7iZ0DxJFeALsAs+TYVnvkY+XD73N3jBLxG50FCV4Jgx+D1zlXoA01B7tF9U
a6JqpBunMZWOiW19GfThKY69Nfzpgm9S+GAGkdxpYXzNqdPYaGvipyzIT74ZfW0sihWrg+7C+a7O
G+y7vI+kCALCyz+unRMAo5gkY/eCU3EaTVcoQEhPwNm1fXn2dzY5DCob6aZ/TpwdXBtrLZmb639m
f+YxVaK3fi6KWNMU7cVDDf3NphHFA1iU7n/C29G8ma2Zp5SORGu4xpbRquBPm8Ok/j1GpGzRSwId
kR++ZGGwQ8/c7SCmgVVi1wCm8nWTzlm1myJm/uPUlc1sH9nJyjN4+y6JH/fWDqNBbdhvAfbFXaSn
SZ/XorVY76gUMWjy8A/Rs/8brecD+gG2AMitXE2Lu39hdHY1paFtxNmI0Tj54BftxpyUrZP8nOCL
vb/3i25miv4QsRISorOttz3JCVuYkd8AIjW69KKhoh7XXsGbUyo2kbYsEzRoftxAetAPy3vN4haE
v2ojRx9StP3Mb5EKIbiv7e8v6eaAYsvSEMfmYyk0pGZL6ivIjGogea7VOttAzvYdtcQ2XJtjXTMj
rr8LvxhVE/bVTpiRGZ8LYb19n8nf/n9LEb/hwoY+KFnS+DZROayrYa5uIrveGFOyvW/mNpBlyyiU
sF2WZuN2s7AyytSubukiutPP9nuNKKm3bVzjRWEYtzr427VW183LILAJMOqAf9JsVNpnX2gIWjNB
UY7XqOn6b8mYqJ+tYPx5f1GLRizmxS3wtKJcd713qlyqtu7j2W2R9WfSQ/+dXLZrklELXgDgAPJ+
8ASabs8T3CoJiiRu2bk+OhrjZ1/7bEYrN5AItGcvAfKJyByRnGFh/sLZVZOGSi4C4wJuSlM6M1ih
JdO24A1inPLcR/Hh/tbd3j7i3PDsAAKghqbNti7Vg7KQw5o6qkIhtY33vtGBaNC2Q7TSz739SGC4
DZAGkC3rjFnMAEBKZ5ckpKytEk2GNvgKN9LKYpZMgBOHTJnMFvHCmbNFMgoTYUHlEVFImPeyA8N+
KzeO2I/rL4STXZgQP+HimCp5X8uJiYkhNDZ6+12XmLiG8KSE2UvNd/c/zm0jkCLzpbXZpeD05cgs
Dtb6c9Ueso8iMoBd8GP0JX4oHzw3Llzzi79fG0m+9fRrs8JpLhY5QHacj8JsTLBl+8lGGdVNbK8V
Im4/F4GVTd+MNwn00lyjoi0jpx28gtXF2bAL6yo4V7a1xpdxa4XjhNcBIYD2m3rH9WKKpHAKDXpT
RqO0LcRJhOTpZuU73W6YQUpmy5R/LRjE53w+bacZcdIxPZYnDAVCsNdD7lpKJJqhQqEg2fd5ttXl
Ch2nPN/rUvRs9796uia2AxUcvMn3f8/tkvk5JFPAojnVIKSvl5xNMFtZZkgPSn4Ar7xV7GTNM8Vp
vT4H1yZmnun3VVaUQN5dXQLGhJuM0nisVZ+qlfUZLruD4kTQtzWPdvv5/7e4mXMWFdhMSEXxmsJ3
JXiwPXVtFvj2GmZx3PUGY/c8KnNwVFcgzDX0AZeiLe0hCN5onvMI+SAJ8cj8JyhXbW1EcNGDeCDF
88VMy1xzLhrytvLFfoby41jDaug9B9X3+zu3uCyHC0Pc80JV5NotBoSQLQc2ABAgrbZL/eKnBVbR
bHJX8h8jD5owp+1W7svboFPI8gIcFCcDYvvZ+1KR7YTdUIrWconOTeb2Q/HsF4It2X6keHgKYbWW
B2XF7BuKbOaf2EV6joQKNPucgCOTrCGE255PqBlPE7C6bvRh/n0tmg8NkO+STCrL1G2vVCtvkHC/
G8O6wWrBvnDbzM4e/XKvdqqU8jF02YfSyTOXMpqxrbSu2QWW0q1E9bcAYhhGwJf9r8HZSZwG3264
ckTSoo37xDko7UHQVzi7+CE+QSKZ2Jvhb/Nr8pr+0nbVG6zvvl8t+O7VL5idyGmq67IK+AUA0Da9
+qE1P5j92vTbbZttts6ZJ8FmPtUdQyRUV4SiEe2aM3rWoAbUbXZYa3vdAgWFNbRPQcMAd72B1jZR
7YedkXOjt58k62eix2fKoptBs90JJudMQQGt+yX3T960JjR460FUqChUIb9M102bh2QKZP9G4miG
GyZytvNIa07mYA6vKTIJ+8hPg5Vyn3Z7L4hJNAD8FNCBgcvznZUF62CnQ3VyEvtK3crcKOZZ1re6
vs3PwYcMzkOXl204Sjv95D/Cew3cxXsffgPAvR9pI6dbmbmR5EWFjxGmvnoz5XtrS63C30fah9Fa
cfqFz0PLlaIIl7TAPM4j/jTU5NBD/IHrZGxgaHacbJNFjfyzUSQZp4hU1yFugZA9kB9V7Xsfqc7K
I7uQSV0HFrNos0wDplUmAgv9MEBhD0e1vhFcbeW2foBoeay36zOnt76BTZFX45gEG/M6ZuLbEQ4H
MHgY39tR5PoGaOIGBTH1X0frV4bms4LsekEaqWsuYyWvit+8L7tsBYN8e20IEybJO/G6aPteP0dF
PmpWwbXmTnooP9ugdA6jpScfjDZb0xW8DYiu3UWcgIuAVo8hw0x73MVorK2e+rDLrkDnVBFGXt/7
mKBnzRgwpNE3UqfZYJtRlpsG17CyVz5mhat/QrF2k+3tU4K0ZXtKt13iMvzPHRycR+YuD2tTZLeP
Lb9BRKIykR8EcbOnoJoavWwGDrKXm80hrwhAy3aEq0LyVepnoX2KZc6klHm0P1QlON5/B26dE/PE
v0JFlOxrnr0aVVMjvsHUhcbo2gnt73bfmiAyFV9B87uQhn9/Ahn6Jpxhu4Wg3tyD5FZpqgDybk5g
/b1zTkIpS0h9Z+Ubtuq/6HEj0kNFWNU1bmem6GYuW5OeCwpykxKAiWxExqQax/R0fxtvnZUyBiqJ
CASKYYs3T7twVp6FKLQmQkFZq06ypj1n7bhy5S/dXWCaeFvIWkxmn2clZ7DizWQXIog+Nw9CkUqw
YHjHEUWqaOdtlJUl3TomS1JJkJiPFUNG4s8vltQUQ9VKCkGRVRAA6bky0XWutcMg6Xs9U89yHJ+K
uHmIxmFNhF48XtfnEtN4iMK4iNAmnN3S0FU0oZplBKAeY7d1rGTHCfkVbpm2PwxDlR/GMlgD0i6u
1wGkgKAUo11zx4z01kqhDxdVr3IP+fAOD34NTTIHKQa426nxezsJf+dh+uW+79x2f0yWe2F59mEp
Iw5wI7HT+qNQYuwP4cs/Yx32V8FKkG3WZhsXahTXFmf5tWdFFQ1XLHqfnNYtTsU+2GoQ0yA8xW0n
yBAi4Mr5j/DHylJvwxZhmFCJ+hUX3jxOsvxarWjM4MN+ejAi2OUZt4i+ZLaWwG6skFq0gcoEWP9j
Mrwehvjy3I80DyTmpF3NHB4dTwIEGqTDphrar0Flv6dKXa08DAtNBZH5GHQE+QcjrrMvArmHUPjD
FzJpr/SH5GTsae186tRj3+5oso5wGY/HEX2qfiVKWrpILi3PvowRyihsdVi2h3ajBcgOZV/vf4OF
5ON6cbPTNXZxV5cyJuBeTw/eAbTfwdoEjSsUexmddBuevgI1W6FL3B7X2D8WQoirvZ0lW4pZFN6o
43tdWxckOmnpdkop7evQWdnLhfSDlTo2KDgBmWHA/foKa2NnkORSuPmjssfH90h9gCJWXSERvHqo
lm6tC2vzVL3NlNC3c6w1Xy1XQBqVd8V++EhJhfDSqlw1ZKBQPTrv16gMlnyG4IEJN0uwAduzXA7a
yjpMbGoEPtB/0HpuPa2EfUt346WFWbbhIa9Q1Cl5XMS8hmhDtfvgmO7X9FPXzMxCPjjQW1TD3swI
zOs/3a51+OlbpjF/Xy6XM/OLIYmHtimxU+4mtB2RupWAYzZEXpErWCNzuMiM9x166tm+WQPuL7RT
AU38+VzzhyY3Az3wW6zX53bnH+tDVG/gr7WedJrG+h5t0+gcwDE7bJt9+WVV93fJTS/Nz+42pdEK
7+1bKh/aYCPufu+EntbwWnxp3GkjQt3iUTrJUJSd7t88Cxng9cpnl1uVRHU3+axcP+h/9wf7pBzy
k7Yx360j6pdumctVzi65JAycGoE3jn75WYn/TpKDnK29EuLn3nGjecl2qnw6jCE2mm0tyOwE/aj1
2OFA3UHaroGhbqGihAmXS5plCmauxUZQv+1eeER69UeGIGp8MA7+Kc03ghrXOad7IL5jvjU/3f90
t2mCsE1pFTVekDhv5YiLYLCNVL8pOmLPQa2sXVO3+R61k79yA7G+2rTi7X1ziw8wo0BvhPuMQc6D
dgcJicSTsRd+Ru67LDd9uVG2QCx23UYSylOQy8KZuVvd5MW79MLw7HRkmaOiVIRhISVm7I2vQjRa
jIHA0Z0ph+hV2Y3v1nLARWelx2YbooCFNPb1OyW1WlhaGV8WwRaXFtmulT6NKIXe39QlKw6fkP4U
1Fc3kJWBh7+tfSrkdq8c2lza6oiMRs5am2HBVWgOwbKqk1OCZZq97zUz1Jk08BpZA7p5odGTdClS
/xB3kvdYham6QoWwaA+QIBUlqIBv8pRxGI0k71jWaOrvy1Le+uVwQJPHLQN/JXldMoUwjNCkZsaE
v66/kz0xua5BNOd2ZXWOUFrS45NWBrBq/b7/qRbCZKqz1MGJkBmkNWZ7CGkz7UolMly9ZmTRz6Qj
nYzAtf+HtPPqsdtYtvAvIsAcXskdJyuMNPILoWTmnPnr79fyvcezOcTmka5hGAYEu3Y3u6srrFor
No74m3s03hpmzo3NntjKAh1KijRR0C4nXlp4TanLpnxyOvpud0yBnOV9sg8P+a1hMew1HOyXmHSk
a7wtNpKVk0kRRgHiwII5Not99YXYc2dhtkdfxXHQWGw+hvHT9T1dudnUARh/ZoFcgmU+K1eTFNag
QN1alT910oCslopvuW5kLeQEPa2B1IDiiMRhESmV45jKHSh413w3M5eMq6La2tyJsTFptxVyrn0u
jgdyg4KHhxTy8jzGcdPUVmtqbqFmLxDwu7jvQ5HK3lhuMq6JT7947CiSIW3PxxAoh8XCusmWs67H
Fgw17/xj46Y756E5CMVx9HE2GbZXN1KDm5JkyOSfy6ppL3VtnHSD5lpR6dz1SAzcBFKBSCOTod03
M9BompDEnzTZl98N9hS+D2EChkNWRUW4ElJRG192bQOYTSVvBSlM8XOx2T2KbRJgclE6jk4jWJ+d
DTv9uB/O0wf9W+r9fqcdyAo1Mig8qOuB+7n8uA78VY0RseGpg0igpEzNAUoi89v1Za1dPY0Si6lS
o+JVWITCZTT5GUqqmmvos/1SmbV9gwsgQQ+GqtjYwrc30Kb0BRIHoJ6AkywqcU5vO3GcqdgaJnOf
wZCxk0BLbeQqb+NbrFAeowWMC6M9crlvaqHVkylK/LKe9wHc9054z/jt8HVUuvqho1p4aOwp2bC6
to84LqIkpsqo9C9OhyU5VZ/6FPm1YH4n983NpKaUk43ky+9/L4oSZLM8rmDBREz6KhAzJ6edOuhO
3KlFYDJTynrXdm1yN5n1Rp1gbUUIA5M9E+/hlhcrsis4UNS8gc9kzoHFf4/AeCfyVqlvy4pwca/W
M+K5ZnTnuObodEcxT4Cc7S1paxx71QwTahSewKwAGL00g1B7EUZlS2tEz5ESj91pejKRDfj9jwP6
4D9WFs/2rFntoDlsGRPNd0zsfNdS/SFF2fAPzJiwl4rqlEqUcLkYu0gtq8IpuMxXermtnygAnIdg
S4Jg7XWh0oyIEtA2ho8W2biNamEDnTXXVfOf2sL3JLv/inzwXVJ2x+srWjXlUHQF6QC93RssjkkX
2nQwhUzb50pDMDQxg9ZT/OFuaMb9dWNryQWtU1Cz1PlXmrXUk0ckqHijEaSrE2auG3Wfa30J0AGV
QHeOgxLFIX2816gz3sGeHO7irvo654H+XCI+4SBP0vitS7sh2Mmjqm34kl+n8fKtJYKmBm0CZoG0
Ql5c8mAIUltm5v5X27w/T8+C8tMkOY9v1ZOg+Lm+IW+jTRGw6wifMINq0CG8PE+xXs9MoONTQOh4
bW+6sWPvIl2lYsVoh/re0D5fN7i+wFcWF74lUAJZKRssyjd15v3TyxhvBkYtzEP+jjn0jRWuRBMs
UQzg0rSkwr8M/roaAcs0lDUIY9pdcOqO5lk+N0D0mb/dzNTfOpsLY0u2JMmaMlsrOc3F0H6pMxPK
qVZ7SJR+t7GNb68NqxEXhq4yxYGlVwNwOrd+yaPzj/4XuksJIbSbHang2h6ctF64b26NYTM6WzcM
Qwwzy6JzKf78ldf2xzrLkIbW6GP795nUvKvH6UHca7dp/Q/XV/nWFk1zqCwETk/cisVZkZA40kYa
im6dWD8YsfpL66bvQ1T8PYLPu27q7YfDCFm4AFutIBTGQJrH3ODDdcPwVzT7z1XV+e7sKFsjFW9j
FIIgnnCUBMkS3jS48louw2oaWZOi0GV9UIv3fX3X5AUA/I0Ab9UUDRebt1yDcm4R4MWxEs3ZFDDm
E0lPUjt8oYf33ZSDBxO/dgiL1nCvb+KaQRSUVBEKMV+//F6RBb9ap0hcNS3bpQXJcqhQcoCnSbs1
N4E3a80zihp07wU8DjZf7fIoSnGdtCUwae7A9HdmulbhNl58sHftvk1valAu0Sar99o54copgjAB
LUV94Z+zQismKWOJYW4jczbRKjQO2dDur+/kWzMUNUR+J4CwkDGLnX51y9R0UpIM8XAUPOuHFrJh
8jufCElCsfi6JeHhlw8Ok9m887KAIdiLp16LDLOTDO6zLbXfogxxjH7YgkitrUYwjlJ/os7F83u5
GmVAktNvuFyZE8xgYbSf6EijSwVt08Y1fnsC8b84RoYYID18w5OX+0Stmi6ucRB6cXSMjIeor7x0
zpB33qgqrNoShSdR7WLeS6z61TeqRr8bFEX4+jZ47pz6pjaUcIfG9zEbUKaKnHrYWN0KaoXlQXIC
T6YKXHg5T0/KWCCS3GuUnZVD6Dmfp9QFljzt7Xfo2e/Cg7S3vOSIusm+iHYRjyxi5kfzDw6nGJmF
HVQ45iXViu40Uq0jiOrqpXOym4IR52CXzcNGkX311Ih7Jqp7gvLhcn/pVAyVXAlPGfSKN8ljfWfW
M/N2ZT5+vH4JhCdcXgIdLlwynl9Vh8UBraNGi9R40gTRMBQo/jk6M9V/3GpyrZ6YV2YWzqOqmjyw
E96zLJTlvRrbDJZOFtqF8UjNUlc/IKq8dfdWbQocjEPxRuf0XO5iXmcRTMBEvBGkgyfgzLHnR0Hl
JrXZM8NmN+6oFO+vb+eaT3kdxC62M0khjsM/ckCqqT3guApvVAd1Y/pmBcpA+UsHecmsANTYywJG
VUy9lJh8NYHhyhCOP4w06YmVBVsUmgofwr3sbs35r5zK10aNRSVjTqQexB+nMhozN+t7JnEebX1j
aSvn8cLIYgOlkgZJNLCyOkM32b4J5RG57PRsBvW3WauOVOAfYMbcsLqCwr7Y0OXsRSxVfjzZrC09
Vw8dvd7vs8fzs805tLWJi0M5OGOe2TqGAJV/91FS38k/wQcLkYGZgwoI5b8h+3obTrI8wjuHJg/Q
+TdlvIRKia/gt/y+hutIKj4YKI972qCWKM2m369fgvXjCe0tyH1SzTeje6HqDDqVGk7K3/kdSnc7
AyonrfZ62VMteENoNh/SI+V8fetmrG4vPTs6I+LZXebUtl+1sd7jZ6ZsDCAzbeNzXc/RGQnxrb7I
ylXn7jEODfKZ0tdyT52kH+bI56pH0fCQGumnWis2NnLtMnDJdWhJQJ6io3fpwdTGGfGcmai+ipb5
fwsNUMXNXTwCBFr/2hFLffWet5E/w5eAHcFMGe371pV/2gDRjFPT79TKjQ+RJ/g+u/a+TdEQg++I
5r1rbjjPtVMqaBBVKoogypdejfYCrJ9Korlx0DF8F+9iZdrRK9pzoL2NI7r29V7ZWjqzKRxMPWmw
JSRqYvUhcVDwtHd0Iw9z5FXDsdD2EcjwDbMrVYdfTI//u0Rj4d4SpD5oC2K2P2gHCYql7Dmnebev
b0cv4+XVs0Mtez6ifp8z8QO2micraATKHf/u8dLRqUqpTVnNDyBF2fVn4eoYs/GG8zbiZG2LYcsg
QeGl4v1dJGFF2GrgsUtyosC4n7t6FwTB1n6K/VqeXAc+M1Fa5x1cdp78dE7sIKEq+M9ymmN/QgUV
DLN62qKLW3MtzLyKGJSOAf2Zy0vih6HfGJVwar5530TzQ6HJt8BENy7BqvMUImJiFon3fZlKOqOa
hFomYkwuPXz+CfCDffmtJLIdj7W9M0/DKX+RY2+rwrpWL6IHKpwa7HRk6mIHXrmBycmzKBeV3DQl
0C6IngB4QEsqaWPyOW6b9i8eDcivrcraNczNumMd/0zawP+gwpS60eFeKVjaF79mUW4xCtluFIA7
bn4ncGXRjRhejffqGRzljthgX8luU+y0jxtXdOU7s+soozOGyYikI8LKV7vgFCZNGlJUWOumvTru
4sGNoLaA+/iudpsPpeNVj9ImHefKZRGkn1QkGaV522gLLO6kLSO83Bs/tLzaDZF9vL6wFe8qwOcq
JI6itr18r5pgVtRp6A23jEbpcyNZyndpAMopabN+VsJ6i4tgZUUYIUvi0nBrfn3fV/tY1VHXNc0E
p2gMvUwz1uZt1lTmRuS2agW8tsIcAeMMy9syMZxhSUyduWHb1B+rWa9PSRcOp+t7t+K2BQ6IsrQY
SiQruzwTeRpKoxmOQBOisfACBdWC2O+1u7apbFd1wvrE8CAdEN/aIqFd+2pggAXAnkruG9Xn2aoH
v1Ml3Fs3fA+VPjsoMcND2gz4yZ6kjUu3cvZFmk0NH7yyQQHpcp3W2ER6ivIqPbzY0ykkSHZ2SO0N
K2uV8Asz4qO+OhoZ8qS11GJm/N7vgHUdBPK73kv3EzrA/8Wjt3JILuwtHJuM2kztd9jr/ZvoU3kW
3Lr+IbBO8VeUcn9p4G01sldCt3/K1MzlUrJYViCHJoU72g9Ml+e2fUZLIIPFbqp3ctmnD6Fv2s8w
zGS7MWi1kzw0W8HpyrGhv02RQoRStEwXHxKOIAcRPkrTtjWmrlJaL8ialW7c+N9CQ9kY0lg7NcBn
qPfRf377YqlK1kU9V9Ot0lFxqyF+NorpOTOT79dv4dpnBN5AfQsxCOovixeYprY0l4Di3YwM8bnS
/OLc+1JyuG5ldTWUDQTLhBhuXN51vaytXuPLmUpu7Km7aPedTn87diZlIwpdWxDvpJjdRlmHes/l
PbBSoy1lJzdcoFxPztB/oPJ+vr6atXACkMy/NsRJeXXXZKcPAzuDhi2867/r90ns5WdBSWw92P5h
+qIc1UN5I523RBHWDqCYn6GtQB2XYatLsyWjK6VVVPgthht2XV0dTSPXXEdvPgWhtru+yLVPJmTC
LNp5MgX/xT52vmOPugpyrPFjiEOr+LOdm98Yntk46KuL4oEmhXZMzC1CA3tuoAYRCuLGcEsz70Yz
qbnIkec34cZnW1sRITMoBGYO3/ZKwnGMSx2FDG5ske6tKHvqJPbR0ZqNrVtbEok6ZTDAPTwyi62T
VD+rCp+Bw0mp/g4s/SVvKp9pTX0flVtncW1RdLRUzrtC8XQ5YDLYQZ/aI9x2dQ9tlGZ0tJ6dZxOE
r/v754HY0aaTAF7xTZnWHOKyoottuGqTO7tMmyEdLubiNiuLrRdzBVYv0CJsn/gHvmlxJlKnLPPY
H/4Zp9R2xXEOD/Lg+iPjJdPBQOJ7QiXO9FSm+ls32xwwXntoGE1FSpkeBp39xQfMgq6Zhhj7g9fv
9E8lmwp/ARp5rlkcJE8IxhU7vfFgGcpsN0q86A8ULGmevP4NCx+D5jCCSxG/QWj0mJ/EEINxlG6a
x23a+rXz+trUYrv9KiwqSSy3Tz7KUv2kMd9u2Sn4xnIj5ltpsrEqwdklwFvwzCzqnQnIu7kSX9Z6
lA6D94/iSvSsBG7KLJS2byu327C5urpXJhdvT5PHRV6bmGznQnNJ1YsduGzlDhqO4iwZw1/X78la
2fNiieqll67SvNZaA3vxuXjfkTyLWkDxtF33XHnpCF8BqOHRQCIsr749qVMSQz7ulpPUPo5Znt1p
meP/vjND7YpC5y/8yBsc6lzHc1vbBMtKoDUnP6/mnaOHxb7y5fZUJxDAXN+/lc8F0TgNN2oCwF6X
cE1jkAujTbFXOPXk2ogmupWZ3cP/f1dIRBDXra24T7C8ioIctc3I07L5VPYoz0cMqbuw8Jl3saT3
h65pjZOawfNw3dTKuA5wRVDJFOEADFEPuDwYCfzYKcAEIfbHkPidclLNOwkFIESowofyq+BRiODt
9sJ740v0t9Jt2F9bKqQSHGu0pphmW0QPMPlmFlUdTuP8NJfmXmZOE4D9H2zoayvi0L4KjTJ90rpg
xkpfv5Rj485l7PrDj+tbuXbyXxsRS31lpK6GtgaYScxQQTpR7sEsbJz6rc1aeN8BVFZBxMqIAw35
IH0o2i+dMW8YWXlmiLpp+UKAJUptiwPRQ9WUQdDGXjHw7fVmIj36dZ1+RXpWvy8nv/f0Ko3vMqWV
90Hdb5GQr60RugDG/XhjVS7d5S5afWkOhQz5bqVmj7OWHRnE8WxtK0JZu9BCNZAVGjbEQ4uPVSaj
WI/Cx6LkY+2NwfEQHDgYTfz5+qlYXQ9NegoXGkHX8oDntpICamU7par80NRk26lUenEOy/l1Q8qv
CsiiROoIMDkjAAxxkPhdbl1bO3lbdAZVs3GYYk8q8I07MBaysgvidvKcaFLPk1IED1WoSh+atpW9
ILO627gewwe7tWRUd2Xen9EpgC7Awaeoe7Cz44+6He0nkOPqiz35UuGGxlA+xraKhmTRmCe7lNOX
yCmpYPKkoTFt6tK4T+JJea/Oih27RVVlXys9UennZ6m1V7qquymTKHiwY0nZj+0o7QMF8nczm+zP
vtlYP+141O4rJYssT4q09An6w4ggZ0joqIXxPH6yEzPpXK0Y/ae4VvNThmDxS2rI1KH80fafprKf
9xIEo6mbpeHcwHOW69pej83oPbjs5KAVaXwzlEV036qh9H4cS+dspHHrKmlnHUs/zskwkrT9Udh5
/hEvGbXuII+w6lEjsp/0Vna+OmmnnGNVb3K3i4fgGZER615pZh4hVnFXjVF0OwVGwZ9W8B5Bxh3d
qGienSW/s//2K3N2p24qvvlpON3E3YAgp4XLLztN9QqTz2dUsrTLOye/1RO5uQ3rnCHK0h8yr2wc
AiKmrfZmYX/QpgHBtg5BFRg7+xeJYZRPsjlA1qPSbuwKMWpAkSKrdkrebs4Krh1yaprE32DmKNAv
Tp7dx2MZRaS32tzpd7Elzz87p0+9IGjHjcBpzRQQHkoeAmvzptwy52bqTD2m9LK5zfXwrrWsvdqr
H67fpl8OYHmZiAWZTEAD9y05eztNtTKnwMeC1C2mfXnO9vFhLPfhBxE7waWzS0/9HmUESG/cyBOT
pe1RpSv/nHwrNta85qxe/5ZF8MZBjqK54reQIt5TPd6n4ecu+FGOW8xdq4YgxMS38Dc59qUHoX6r
RIXI28IMFdCwsKTbYJaHMwTHkAg6w98bmyyc+ZtNfmVvEQUT1puQV2JvgNi4BXj8aN+Uj6NrnqXn
EvqBd2jLQRi2E03kOGZgWD02N/ExPF7/HWulE1EF/c+6FxsM9VqvShq/Q6AsQk+75eqPn+1zve/3
0Y+AFkSQ02h2t8gC1kIGGmdC7VRZmQwD9Ac5VE3yXzXSTS0IvTRpI/J/a4JCNuU6mvOUumh2XH7S
OBpwZwrEmUilw9hduIP+7fruiUTs8iOCatfoYonBIfRPFomamcRQO7dYUKXPXfKdxwDC6MjVoXn3
1S2oz8qYsLCGaJTAj/N2Lx7uUIHlVJUHHjmRBXuhN3S7aoTZSP3pny1PPoS3EnO1nZsmO+vLFtL6
rffBOtR9LBdc8huxFyUJfSufWKufuoww0jX60YdbxIvra3xlZXEcZd+yBlhpBH8eQLs9QhSzq+aH
ob8XariKZx6ce/UgLkUF7XO0VbR/CxJwSN7w5HRzyD6WKVw0Rk1RhIQspB9R7GWqHH6OMzu46Stt
ft+og3UOFDU8ylOtfsigpNc83w+26oorWTkjE0J0kj4WpT57ca7yBG0zPbfEOH1w0nJX/Zl/SQ8O
Pjd96GfXlLzgcbNr/jb6vTRqX16XqDSUOesxan3o75xvSugO76f78KA92M4nx4PGBeWnOPiQSZ41
7KNNcP1KM5QfwOwTElCAeKh9X/6APE16sjR+QIh2DI+O/yVCKUl0QpW9/TjtRBNjC7O3aXSxal2t
mmqsMCoOHKwJH7Jul+onPWYyfPQEJXugJG7wuHWd3r43l4tdxA0VEIkxYzrHbZyiOoajxUhuVGlM
/VjV59CX69S97qvWvCFJJiwiouL6Zsoxk6dW6msMzrbPZMxJDbfwq1sWxJJfZYFpGMbQf5pwiTRG
ThsqgHUj/PL/W8XijBjpOKSVhQ1HD6iHJa7KRON1E6tf5tVGLU5EFmWorImNCvPu3jGmc1meFRPd
SCVNfru2wiF4ZWpxCCKlTTOCMMQ39ex5duSbSLmtp8biUMh/ZArEOaUOBuWWMCs9VKcsBMLiFn5/
r5lfuYSuPTmwi4+76/u3ArEQq/rXlDgnr85B0poqIHBMiXoinYPy0J96rzhnP5Tn7VHptVMnJEgE
fkyGo3bxypfaUDdmyx6SGTzOQfg0WcHh+oq2TCwepWoytdkOMdGUyr6K6ps5qvZ/YIKvwgqQrWHU
9HLPUJT1+3GgSJmb0fyxpEFxttOY0PO6mZVwj26VCqmCRcsAqprFt5nqQPODeRDuToMgp1e96Sut
6WNwIyTfh532XEanbUzYCvoOwUtFiPHAOk8Os7i3yqgW8+T0lFbGg+jNGd+KY7iz9la6z+6sY+vs
upfqTB/+qPwI74wvydbM4+rKedSp3wj2Y3lZ9nDsJLUKwW8e3o3g0rJ98Uz+Hd2I9oF4YZoWdhx0
lX5s7Pha3AQB4/992WVi4adNMGgNX1a+6c9B6cn31VHMsKQP9UN8O97Lp+Cx2ohj1mzChQCcg4Vq
4DcXp0n2TcfOKQdYhhPcd10HSVae6HvaUM1Gu3DtbtAbAsYPrwWUFouDq1eFWac5rVfVSSzXbKRH
Ox028C8r/SdkKP81oi+Ss2KWCtp6TByNqSd9MO/9yZuy/fA3BLkojOu7rHqXWCfxFcvjJpxxY4XL
8Za6SQHLxKwQdzZ+rmHJYlzaC7/aqVfm6NC0XnTYgqmtvUFEOkIDE9/2BvGTQpUV5xXNXjAwL1kR
P85IHmqyhOVx/oMn1RY5IMpKDBIsY14/4/NJEpmYElTmsYyd8AzAWN24B2tHkgQCpCRXgQd6cU7U
LFKTpCDPHKtkPDttl+yKcurO89hswVJWTdHQAl9IGZVx6svTnxdVms4SdZJaj7tTOpf956ZM8tso
t/ONWsmqKWIahlgE/GAJQRmjIZxjUSpR5ADKr9H8EmdVsq8ta2uwcNUSSA26S4ANoGu6XBRot8xU
h4ArTUHv0BkU2lynL5NDO1bFH8SKgAwMdO0gO6ECtPhYjh06uZyTTMZBa5yz0LD2crYtW7CyJkUG
iAXSlIyWMY/LNTU+UDLN5EMJEnGEdvrmI8Vo45Qdq518iOufTQ+lH8Q0G0UlTWzWIm+nyMNW8iDQ
iVy+tvUQRlI3Z4BsgqS/kyJHvdFhiNZsaPFH1EXdsDCryM0mnbHDKpQfjbKRTgVsnt/UPIJzUC6D
kiyYkVzdiRFMt4bmJZsrYJOhVXlF0NhPWtwFj52RhB/luc5PaoTSodRUym6OMtMW03G006R5CLxx
TOTeC3o9OpeFNnkde70l57viUF6vePkK9ZkfjYrNVlPmHdwJkeadagdflXp8akZr8K4/euJ8LPeX
mjjNM2SgBS7y8sMWemBP88S1qAB+fK0rW92ByMqhSUyd7BgnMsBWi3ZXa+bWjaH30iZi4G15DSYX
IUZFe29llK4wsj4NRmLc/hCcGFMtfta3vdfcFYcg8eojJJHH60tee6PAooHFwAvw2L9Zs9VEyjB3
os0sPc47M7qvHmBe5zBHlGaCaO+g800p7WNy2BL5WktiBQ5OJ6Cjm/hmFqW0Qdsa2q9i4rCH93w3
3uWHhFtkHJtz7aXvtsPutSj/wuYiTYpKK5LKiPVON+nHfwb9zQ8I8wEGGU5b7+GmtYVHUtRIDpUA
a8wihk+hV3nhoXXzgUF/g/d389Ffc03/7ugbmrpxdHSaSNhj7n7XnqXv+r44OlQErKNxAxXTYZuh
ThU7trw1RGu2kLkHSGAt3q1UMwpt7InahDuMTtk756HcJx+Vb8YD3ZCb+FtGsCNBDV2eZjgAiDt2
Kvxdvgeh3EjkvIkSX4l8IJz59wctPrEf+jOtQn6QUIYVJH2JvQd7Vt9qR7hkvfbZ0XfzVsN6BThL
rZY7i34P0EQqPpfOI0/VsBhSAua6nbRvRTwH94kZBcc4T5KHpi6oPyq5FVKcQczopWql+nEou/Kn
SUPtgNrH9MkG8rGRAoq9X3wbFMlp9NA9Eo2RxbexetL0NAHuMJlm56mZ9MxoovD0JINydO5brdlI
1dYsom4GPIdXnzH/hQ+VpcAKpRSL5VQE90peTu8sP828Wm2LfUKMwBuS68mn625s5ZODCBV1XjwJ
6drCquabcR8acKonOpvuFpoGl6gtb+nMrn3kCzuLDEUeonaWZez0h2jeC4UUwbnVUDsvXDHav+2w
Vl5ALha9fZDmsKVpYuWvqhJN4eTq2Au0cFoZB6kvDnaU3hZl/alHF2d3fRtX3AdU43AkKBDUw3Ah
fswrYzGhrhRNtgHFhPXVkvzKbermY9xF8cYpWftesDHAW0jFhVB3cS4lqcriIGxNt4bSx/Wt8cFO
jdPvLwaEiorQhUHHZhnkylHf+QaEZa6eGF+zJnqU9PJrWG8NhK9Vval1i1EKOn4QFizCQfgkrcQe
ShMkoWk/DBIFUobwZPv9iBrTjR4zkId2UUd/KjJtr8pH2asLsziZuRP0rqVOys046/pxhqpkI6Fe
u4ykoKCyQU4wJLF4forET+iHQ0IRIxfm5RZNnrmJXozGvI/DijlvRPo2vuzKEYJOQROiRcxGvoE0
pKEuKaURIaPot+O5GSGvh1IdHNYklfXwJ8YoFog5T6EQtbj2fauEbdpQSo2t+1oWUi1/DcZWXrb2
iFMA+tfK4tIPmgKYLMWKkNYVFIr23ezZrgGZTe5tPuHi/7Zw2RfWRIj46g6qUZqaVok1/dieh/vC
6930k413qSHelz5evyNrDu3C2sK9xH5r20OOtfEQvK/eNx5SwR8Fs5N5UH5ue7PV0/FqKxd3BdLE
sdAGzAXtXV6XXyYEtDUr3ygar5Xt6ILxCPOUMiu3REQhExbOSoyZW7AA1qMKkAZB5HgHtdNZTCGy
wL1+FyGjop7i4+87UQCAVA3BdDHfsczj/dHM4ynBeNq9TOEPHxXOzIg2UpXVjXxlZBFtFEI/MhdG
ysa8RfT4LzOEV6Rpt/L3FUd9sZiFB7EUvyPZxE7vP4cqzTRqodeP4PWV0Pq+PO+93ip+LWOhQNSi
y5tdF78E8rRhZf2g/2fDKOlcmjGZbwsaIfTQedFDTZsO8v0n/wDl+jndB1DZ7v9/y1o4jXZMY8Qi
sJcVPHAKiXKHuED8+3EPn4exbIAQv6bdL1dVl3mYRQbSCTR/D86kG25aWFvg1pVXhNk67EDozwzR
crq2yjukX+caI9MDkPaTMkycg8wNpXAHxutwfeNWvxT8qjxYELIB3l84QLiT63pEBIiJ9+y9duIJ
bXf+Rw0ec/PQ30OeVG+8kmsnEAClzpyAkHdZlo0aPZOQDHWAW8X6MTedz2FQnHr193GFsGvxUNEi
hyaRNvnlt4L/va6ZyoGJ125uFN94Kof2uff1DfjI2v4Bs2DkSxB6Udpe7F8bdFJWWJVggQcV/DSG
bvoYHUf4R6ov+m34bkt7fNPg4g1RsmrMSweD6Xm8s7+qP4WAmfVsHaF9r4/bHfcVn3SxwMVG1lrk
hLLKeaw5+EoeQOi11XBaORKGGFtlbASZTiCnl9/KltCgSgO6LuQb6efQrpwXw5/1GE2YeT5eP/Cr
y2HCDCCoYDtcVvW0dCrnvGP7ZKnxtOxkMBX4BxbAvvzq0jGIv4i2VbWejcARm+XTsbJUPzkZaW/9
/jUySLr/Y2XxJOVlFyuNeNuzMFbPHZXIMyJzmRtEcrHx+q098NgS9WQEyqjELo6AHrWdrld8n/JF
enQew6f0DAzii5A2tnf1vlHd8CH9lHxszvzbfvPEryRlF+YXedLcBZALMAXmJp9KxK6gpCW4MFHL
iEc0D9q9CA6TQ7SpqbxCEUEu82rdiy9ZgK8YIx3DtabdttHwaDNPzX/xvsmVQwUFaDuFT3GTSJ4v
TW4xBhsnaWX44PIHLD5yNNtjoTv8APmdep/VMEruggfGEFB+CHdwD43vu++mdYbtaJ8cnN3mSJdw
XovomGSO3pJQfyAtXji3mKGOaLQ7oAfBrr1D0sb1z23g+h/Sv9G52E+nKttY8tr1VIVMG+hVwE1L
d6pMVlLHSgud/xR5KSlrM/X76/dzpe7MVPe/JhYOtA27RhkkTPSHf9RshoNA8GyFJKsf77Wdxa1R
8tRqAw078Vk7RMDLwRY+VB7O2osf+s8WdUJ5J1VuO7rMsAebvK6rW0kRg/aMOMPLrRz1pNRTgwhS
j5J5X+h6v0u13tzwp2sJOdnnv2YW2+lndG707BdYYNz5N9WNVh/Dg0UNVD9kOyM50jDfXf+Ca+8F
s0boOkHkD4XL4r3Q1N727QniUxhrG6gHkDoPx6A59YH/+4NNYtADkk4BuLDflLraaYQqWILgbx5q
584anC+dLUfgURXFze0o3ljZmqvTFEsFKQ7T/JtUKjAUyTcyorFpqE723HmOBqXfxJmZ3l3fw1VL
DBZBSSNYY5avVNcUdjSlLKzM5EdFepFMtN+Sbuerm8LO4nMsvYgmWCy50TDNL8uiUWz6ZQxkn4iF
D0VVnuXsxdxgdGg2XsXV00ibk3lXiiIsbXHpzJpozNcA8zf7aa98bI6F57y3gJ/7bveYfXCeNhGR
az4SuBTMPoKU4g3dpGOXpQ4f3D9szarXIBoHCaPD+Vd3iCvLt1uORbw6y+18ZXDZpRuctk71AYOa
/m1OjOfO/tkjU0qt/MbUv14/JavRJtoStEBp/L8lYJzUgv6vTzADgetBR+NIJPX1XqG9Ed50bvT5
ur1fNaQ3i3tlb+FNLH0OVSsjrIFEobHoKKhesk8qt7ihVHI3v5sUmr7/VGf8PT6TkZPbrU+65l5e
r3lxhhJJiXQ/4Dek/k0730FY4GX+1qzaWp1LqHb8Z2cXUY3cBWJghJ39B1Mf7f2d8j456wf55OzG
p+v7Krbt2rYuIpnKt+SxEZ+xzeJdbZa7sdlIhNY2TUTwYEaZ1n/DPGCZc5/YsRAxKpxwF1rtTWNI
p7jfZGleO/4mRDq0H3Amb541q45bhhVFwqrIn4xa/ezo+Xsrdb43SfR31STH6zu3+p0obYGJBfUt
JFDY2lcVQidjjGuIGSocbqzv0amiucZtmFwNTZdtTM/qhYM/BJEhkHdU1BZfipnXoe2YhfjVkw5G
4CIn4U2ycw4v4o1VYPNPzvtrk4soMwF00Oj8BWt4bHpgexpPzq2/qine8M5rkRcYMNFZESi/Za1O
Uuoa5loQI5I6Di+xaRa31A61myxpwn09j8ox9GFlnPQcjF+XbvF7rz15gProtEBOAMZvceNmh3aS
UmB+iOtDUVKYbL84U+nNztYQ1poluEYUmIpQ/n4DbQikkIkvn5io6OzOpR5/LC2Ab6M/Hqop3EjP
1m6ezTAoKa2AMix5D8LGGYgZGEewOzXzlChyzpnS1xCzT39QPQQUyv2WgQYKhu/Lu0AJ2HeMwQJG
m8T1SdW6+oCSWP4wO/Wmf1xzWTzkDJOTcYrn/NKWKujHNAk4n3zTPEjlrvrVWR92Ng3uHQqex/S4
CSBYe8sphqn4ZXjBGDq6tJmVKjOvMog6MW/FW06sknkREAlRXSnvf59ID/53PpsYsRU97MVDI5kj
pH0JTWwN9OfD6MfZ85TH1NwmP9kaDFq5e2I2H9dssrI3Y8swJ2dZK4O2iWKnJBdJwl2mJPs00nZx
Jn/wmZl0Eyf72ofOxq1fuQxgFSiPcfGAlS83daqHfGqKiGKpUrZulDk/wHTNwDKkcVeq/tZHVFce
CMgVaMMJyNjbDqFTyvFYCQ4cGE8zbwhfqveU0sWwgU4sER6+R2frGJ+Gu3zff50+hqei95Iv6fvs
x3DO6RYetwoYKxeUNIXgidFjgZZbuHTKk32vdrYQFbRdK1DZaAkid7mItgoGq1sN9wl4KpuMRV14
uKQaTDPtgKzNOYDJIvX/cpT4W+m0X5qp2cIerC4LjWShdga4cTm5Tc5XF3HOBfUzoFrMRCX7Uimy
Q0MUcLj+CK/4AiEzIdqCRBeUdRf3MjEMqckqcKGc4CcLYc9TbAzRhvDK2sEhrBAzXRANUeq6tAIe
RJJ6iCyAF5A1pDLcI+G5GAyIpJXhf5j7siW5cSTbXymrd9aQ4D423Q9cIyL3TOWmF1oqlSII7iS4
fv09CFV3RTDiJls1L9PdpjaZpHQCcAAO9+PndE67JvN3blS4C9HKZCBsOoksphmceWYpI9Nvchdg
MccYnz6ft3P+gMqYiaocyvInzYDK3M46E9dAR9KgVYwJxeHoxcra+7oww79hC/wOkPkgyIMvq8Np
IfGiS5Hu0AvpoTfps0mG0jGlOAGToxqt5InOjgxFdnS+4Uw7CSUi4FuZ0GaAVgfb6XH+alXT90Zv
QCRbZysH2DlHRxpQdAWAfxBB7rFf1L3OZnmELc7j6ymytpnZPOhN+/j5BIowaxGj4ykOQKJAUCDX
ujgmsnbOQWKiwEzVfM/HHGdl0XslBBfHGICqacgrp5DL58+tnoMFAlQLOmxUtlArWY6uA3mzZaQR
4unSSa6nJ/FAl3z5IQmHQN+hleXh70jkYOUObIqdcRBTV5SD5zG2kfDPBjC2q/K9odMnW2WS//no
zrkJugWRSQHjA5paFlu6761ay1vBCELi3Uw0P8+4I1mZNwzTShn83G4+NCU+5WBMY0LkthZRNCV5
7yS9dFEVq9pf542IplMLu8xaksk1XVch36AjpzgpjqR91UHl//mMnXN2QEnAd6Op8MEloqyUSBXP
SQwMpd73nhRrkMWqeiBZ0Bq4sofPmhJUr0LpEGH5Yl9hcfS2jbCv1I5dNQw8YZ1+A3r7lWP9nBkU
6MCVCAw+YHmLoK4cBwh54Q9xrNMQ+C7cH+pTH/26iAp0ioSwGBJPFipmi9EY6aj0SpKBz14fb6SU
XtoNXQPHnHHnPeMygFygN8ItdexjElWHAlhylNETLd8Ycl3JjiYVbeJOqT5uGimdv33uDucsos8W
jLy6KjD+i4jfoBJXJxlaN3Y9bPN2+l5G9hat65bbFslKkuLMQsHf0NomFkmQZRyPrgRuQ+kZpIMN
c6Y3MhitBdhe2SrlIK9cVmdNAeIHjBjC/ZNOs6Qvp1bNcFmBORY8ncgiMfJQKST4fPbObFeE9yAd
RXiP7OBSFnJusykuqxalQNClOJNq7Uyrnn99x4qnmGCLR2f/SeYlJjn4xffglPiaQD6eWDvdfPr1
gaBoKijMoWxxQgdkNVIc9R0GkvfTaz7bL21B1uLJc5MFOCngbAhgT7Gsphw3pBSYEb3sHV3NQLKR
rUzVWRMgR8B/IAGEl/mxh7GkSXNNxChG03+kenGvKM1Kq9u5BI5pHdgQ33BwD0iFlmmUCRt3M3HM
YN6krhJOQXXdbUUX2N8ohoBdGshOQfpwCsbtR1YDnAR7INqF+Ns8XcmDdIcIY8UFRPixCE9QB0Ff
JP4rVKkWZw8Zs5lIQthLVcYHnbX3rMLQ7OybNQ9fWn1aa+c7s1Z4MyITBvIPAGKWmXxJ1uufeuXg
IDW/W9nUXDeq1ll+rk7K85QI3p6ZjcbGAHjEy8CE6xiszWe0+ErxlkxxN6Itp8m+EtOI/c+3w5nj
AxkCfBdkzrC/lxgdu+2NdkwwF6VthWjdvCricnaGuli5us71o1qiERe90qJpZDnpCD15wWfkbSew
eeCpTJ5o4XZXaBe51EMtcaQfw3eldtYbGs+c+4gGBarORDBwUh4C/zqbSIfWBhBUoXMsR0YLTxQC
ZdauQs0yq7PN51N6rlyKmMZAMI92RiR2F/5lm33C0wwWGaQ3eOHYF/Nwnfi5O9+jKoWWGLppbybi
89SBKkQRrgY+Zxz86API8cbNhgg9yQU+IO3qm0ZJ0k1LmeTKsRDYKirVb2X+ndnpywT9LbwFQDBa
5c0L6204ItUIihHZe8bYtosBXUmj8rkBJ0YiE+a0g0H9jtDCyfqs8bqJQtJDswrwk9ratTL1T4ld
eBlX3+Sue2RT7OMAe0vV+VpN4+cRcDRHr2AGkmkSyO3ILurZK57kb9ySvSIrL+S2vLe7bFuYuttp
UJKKa/JOlOxJK2QlLOYsgZiHZjtxh+cYT5VHNcfOIaP2JKIHp1DoTTevkQSf7BLIyQleEiiVoYB6
0mLZVTk0FEy82tuof5GT8V4rhxuV5bvPPedk3WBGiK0bwIOjLmYu0tcJKWOjBk8v4vokY6C/Z/JG
i0trO+ttkzuZmhPgwNO1FpRzo8OpC4pNgKHB6rXwV040MDYK1OtctW40ZR5AiC6Xf7knD6MTRwDk
WQGtRePWsVfqY9dTK8LzbEqJYw+70W4dBUELOMBXwvFzL0FkIUBrY0FIEV0QC1NxVY60irABJncO
staj3zWfeeCwY756ZYf9tW24w3Mur9k9WUAcoSBfBfoQnKWnrOlRolcTEalJ0UEkGtNoMMdOq2PV
3BTg78gRVD6T7PLC1daU7U+WcW8cjaWivI8i7iIkKO3EqEpg6B0ZnFbIazh9RR1pfPncR88e5NgJ
8FSc5jhRF95COK21RkPznXpDI0fxzE2yi680QAXT7eDxa/512NT+GnHXuVP80OriSEt1pmR2Bqv1
qNzYqQyipAdGEFq15sp1fXYaBXgP3O2qEJM7dtOmHkaeZHg2FnO9lbT8S0fqLdP1lejqXFCAIAT1
I+QrBM3zsZlp4iwrRFEAIhrWm5IYk5ugUff+89U6Nxhk5vH+VRBYYyccW2msws6ZDDJu0EDiImoU
eavJSbqTpiz3Pjd1dkBg8xTZWqTHl9A6GtddxmKY0vXWacBj1WbDiolzToAGd/SjCNkMdNoej4ZP
YDVMZbTu21OLe6lANaVkH1RV7tKSPv6N4ZjIAIrGXvSkLGauo4L1UcdwanqXdR8RsvD/KwNLtao0
wwNxEDzpmXbZtKMDAkz3cwtnFh9ZPgCigerFtbKMO40u0TUyA36gpc5EyU0T8w1JSfi5lTPJPrDQ
AOWGZn2EudZiUSbhXpmJXiFLjwLEQwCIvUpT6lU8u0pYFsIrV/JTYuoP43cCTB2eupYKxmQRTopx
H7xLDA2M2h1EbR1busvLfjuXoGIvHudycuSBBJR9tNUalv0EQSmMQvAViHm8TtDmtjj2ICsrVQaI
ZPfo6PhClNOqjYD+UN9aGd9yRpemlmediqurimGqs2UXrIGurqa7bEDjiVrvuqa/n+M1JOHSVZYm
F4uI8EKuEgmvYt2IHRmRVdXfK9VaoHESGS/NiDPkYOWaui54UmJk064bvBYyVFkAFoHpq7IxwBED
OBqLnfQ2/0IQLwKVsC4Rv08CL53ncB0XzjPLrO9pj08QUlCiyVfye7cI8ivt1fqeaJ68hSbPG7hV
YJ76mdsE8oXtAXx/ZyqOfB/52Yt2jcfEqhbZOa8+/DBx+B3MzVSZDenFa1vKxs2skk09WYDnUcCu
pvImKSPXjsf7uZlWDtU1u4tYaUxNBUxssCteKwAHb4ZA8bXNGvPc8npYLv0ittWgGh/NFGZaROlG
lDqrgk77ssJnS7s4sqnSRvBhYWLXB4MPhTEFRAhC5gtgY9fYsPsYi1q4yi9m+8TQkBkDeyxUhE91
URoKYcqSogYgpT3Ay1Jn+CnoPh1mx9T//LA9ycnsbeHmE8UpBCfL2pRdC/5EUeMY3NFL70Hr5Epu
dtF6YCv0otj51ZwM7CFHsu8KESSYy444ptWpbYtlA431e17GL62U18jUsu3KwJZ3+94QKgFon9BB
q7SMhzBzkNetUOBjl8m97A6zI5DhmkfvaYxeq91jhZVbeymfO5CQAvy31aUeBKpkNdNSWBUco1Li
pG/gMo0RsqOfMQUHpA6e7Bnw5upNED1MF2vTe+aoP7K/uFXamvUWK2Bf/ipFj0XRh2bD3aa6sNrZ
K2y+clefnWQkDMGIJzQBl/X7XjaAGzJH7BCbuUmJtvfx1YoeE4sFK8spLozFXkSCDczCuPEBbV6W
AMFKPaJchYEBgeLLhlOAFA9O5ExCDLe5+ptLiYQ7CgqCcOkksYuqey3XinCgbbwZEE8VjvlMUfnT
wxi8iZLDd/VW2/Ry5aSBlHo1deztGmTj3P4Ulc9/f8XiFB8YcM+JjBnOtnqgdZ7SuqLT3wzpprvN
dsOzylfO7z0UYjnVhyYXB7isDM1YRhh47SO/ZYRRqHrmxbyJwn6boXcwoB6HvAm7b7/vSjSXQPMw
c0a/g+LhGsvniaS72MWH37I45QFLy3JpFA42+fUTwCq0cvQXA+01kYc8shM54w/JdJNL49K+ixz5
i3FhDs4aRvRcsHb0GYubIIoq0vB0Fr6QbMjHz70MwFXiyBer7LXn9vDBmNVFYamsag7oNIyNgbFr
f2TEKa/bvb5ksZlecujg+Yqru7Kz3tF2AulczPee+ekgaDA6yqsqg20w/0D6FRee4InRQ3IJnvr1
Nuy1iVUXoSkes/ZcUdjTwuy28MZN5cuBAtYq8MOs3Ahr07oISdPWNCkRJwgvoC7fmiCgMsC4M/U/
bG7f9RkEocd+lRngJHW0nNFliNpkpV6bMKuFk1/EXnIhRJpHl73RDSLCnTI6zdUqm5JwyE/28JIa
rOklJdqvY/KDEacFRQhx4oubOoxweJAXFa0ogfJD/0G85D+55U+aDZajXhxbXUONNimxruUP+kVD
F7/o54dpS3XnzBFh07ozrY15cW7xGC3Dqji3tFCwDKYh+u/+hmTxz6EB8yy4/vB/Cz8yqnRuMgVD
K1oYmGtI3a/V+868nnDc/GVi4TPllKZ1zASsZnzoWOyP8QudZffzK5WIc+TIR3Cp4GYDoy1KScZJ
IaPuTVOrBnDINJ4SoKcMAaY3ovELj5c955YVpEG+zWYsVxqsX7AnAfzC/OJoz2nDLMmGeZM/06Jw
+56vBQ3nTKC/C11WKGYDXr14m9ktN+ZsyMQIR0+BeHe0ta/7i9SFEkZALpTBXYMhnG53jOrQ5MLx
p1Rr+NzvTXbo0DDQjxm9xuHsgn8bckgRmDrWLsnTGGFhc+H4VdoOrVHDpnGVvoFaZf8KdbkjNxsD
axi5q/fh2sQu1k7Sk0jRFazd4BrUpcSxdh2OFijADx5c5lr20mDtTBMzt3TXw5ld3MFSDQZa1JFA
b6Myx0xVaJtASaNm0MtbW8WzpoAjAmJcqAMua4s6EPBT2SOcLe10k9ZQjzFjfXKSpA/0eI26+DTG
wfKhqGCCtQwcvyd917mZKKSRMLDikoaDi/DWbzwjJC4S/jci1oobT70uE8RYxJO2kOfZrHGYnp7X
x9+w7JzSQJ6WUWvvtsXW+KF6ohVtqvYadlVYfF0X6TvnQqjKQ6jCJmh8WD4dOjDfEjvDHEOoz9Oy
1wLVy/0B91/v43/HH+XtT99o//k/+P07uE6bBERNi9/+86b6KB548/HBr96q/xH/9N9/9fgf/vMq
eW/KtvzBl3/r6B/h5/9p33vjb0e/8ZFq4tNd99FM9x9tl/G9AXyp+Jv/6R/+9rH/KV+m6uMfv7+X
XcHFT4uTsvj9zz/afv/H70i+H5z14uf/+YfXbzn+3bZt3j6yk3/w8dbyf/yu6n8YKGXZ4kzEL8AR
/P7b8LH/E+0PAgZzoTcFCKIJQMPvvxVlwyn+kfoHHl+q0OqWwXKLZfv9t7bsxB8R+w8kTZGqUMCx
Bgotm/z+r4EfLdFfS/Zb0eW3ZVLw9h+/Q2Rosc2x42So/+F/ADwBmrg4s6tYTet64o0bq02peVUT
pT9GaUzvmSHJLwNExuatxO0RaReL4VGbp3Z1r0Ume6viqFVCpe4s6nDJ7m4Rek2u3FjKdQIhvG82
nfotqfR+o7ccvTRpPoJEKTeSQMJlb6LUGyubUjdAipEA9eVkFS8v4lafKz9Tteh1pkYKibk50iqA
KmpIh/Qqb4kflVJdBn3Kqw2b6hZtsLYMukqb916hqpGN+lk0eXatpGEKOd8NlDjpbQnBXa9PO2jk
1VX1CsB6HhQybbc10IRvSQGBJydRKKVeYlnZBchGwX89lOWlxju9CcuBUdOtoF/63owSmF0SBbAQ
dwZ/fe60uWwyp9PNqr0CWQRRnGouuy6UplK5ScmEt2tiREP/UbVdVLqdqla5X0nNfCt3FILJUWsX
ykYgL2JISWVQJS2gIV3e9moBkVD0q2p4e1SaCqIf1YizrYIacuGM6kz9CWphO7D/IN8Rgbqe9FV3
16S9wh1eWpE3q211bUIlGfyHzC5eCMQUXoesAfdakzV4ZHeyUfr2JJuY3CKdbluujLbLWxAWOpHV
pt/tKkow2iZrL1tDbUsHS8crtInkkqeC1qkANgoSXU5uyaB8yKY01l0lm437vCuTmw7H7MZilF6z
JlcgBDKYzxlReWDGvRy0QDl/YRyDdfRx+ujjNIUn2eZ0mZdq4sVSVg6uzqoqQHCdu3ppkFce62h+
luLmHkRyBfdNbWJfwLBSBcWMufQGxrTXMemhUBRrH+idlO/LqMxDS5qMoCXSfNMjTLmjqHRDZ4xJ
YzgAvw0V7onwS4lLyYNsJ69ckqeNVii2L3Vy91GV0XeFq+WVPNb6XaRS+qXWFIAuVB45+pSV933U
0DAqmKU4NkgxPbQkAB8S6QoUqerKbXKGlLyifscmLJzUiEGENfYMWfpucDSNP9kKEOpxjgTg0ESt
C6qTzmsGM3NIA0WX3vzepeA7mYz0ou16UE609DrJotGB3J7qs7x7mHTpS5+x1Em5BXA2XAyvq7rc
9eDX89BHZG/TuoEzFdRw6s6E6CdE2jzwuVmQ/lFHR67nZ62VG6+aZ8ktdesbjSts10lK3G4C6Y80
t99SNr8XHeAoA0O7Nm9j8w4k60jv6faXslUuWGV/wTZEQ4lMXpneTl7VQc4N4TVFQ0baugbpUcXU
5Z1SpPi50tC5fEwaR+LN4HJA4Bw9tlB9jONvpJU+ms4csR8TCY4Vq34tR+OXeQR1GEuSR57po9+i
B3PTo98y7Do6eq1tFgHX0M1CkReHTpUag16qJqEts3xT5IMJbSh7dhtIM7qVXSRXFom4q0L17l6V
o+pCz4Y0wG5QPNBySwJEkQdU5blHEuOG1Hp5bQxT89zJ9nBTsgQPrDR5oQkb3KwC4qM3cyn1p0L+
Cub6JuDz0DkINyARl+p09kForHs0Hqp3Bvx069TMQA0lGuEYXS3hiFSLxk+7vkMK03yd1HJwRK5Y
aNObXqQlw4bM8fyeaQ2OqaSUPFGEDvq4bC9Tzn/Mk0k9tDuyq7GQey/v4jxAu4wRRIXBd4oKcTS1
7d5HiKIObkylKjSQsb1uoc63ybmRXXWqhWSt8JFdVJvRd6uSIgUEfl3iqrTRn8lYApORxwMwYJS1
fpfJ45bK9BHKQpOTZSC1H2mD8DBnReVIrV67lSl3voYfjOhY/wEEV+RLFN+bQVvxLi+shzwfVOBy
+gkdUpMEsP51XMuqW6VDdllrpKI+BIyM57wf0wsy2PGFPs+tmysjB6vomIJStkoekzipXQLGQ3eO
M8iRSBNShcqM1bYaXB5tbmNfDfgBUp58rZhVXHZ8VKZQgzY5sJHRSDcURK3QNWsBqq4CAvnk+V3t
ZS11S0WHDm8cQ6a5Jb3dfCRYDt/ozVulx12m40fsjNyirqTw2i3USXUVAvo5cEE07miM6XPSVvJV
n5aKR0iiY+jIWIM5XI0sn1AVnNy5BMjJqEDEZzT73N5lnBA0r1jGuw3DlVORjDKXga9ZvVEHEisw
w/FrHs/jrtcTmd3XVTFd1ZNEkPEmhT5J/ljmKd2lRC5YjbIcScpQkVKVuQ1Ev0cP+8PWXaYn9n1e
q0W+KQlF50OPPD5OJ9J3yEs6oC4xDVfmExixjQo66y7VZrVx+rzPXSCae+azQmfpylP5JDxGUILo
hth48KNL8ARsWPE0jUiqNq4AG8pvzU1/EV9JH+llvh19tB+HEdkcRGx/BkaHgdAyBaDDDpACAP4Y
gP3ieY4w6SARl5cAg0u9Orql3bb+CMZ15NinGdxMkbLSxLMP7g9fVngYC60u0FCYMsQwl8+dhhOu
mwME0LXQfFGRhAOv6/Y/SeeepBdhCR1XkNVA0gEJh2W3Gs/jkamS3rvggA/Q3rKJtwLBGIOKef2F
cfIWF9agaAO6ODzigLlYzGE0aoM2mRmYjkM1qDwrjC+UjenPu37X+6KAN1z8cr5+aXPx/pcHu2B4
SI2u9RVCqLgBnPROpKprlIc9BHvrsl/LtNfS4uL13ymZTlicj24PHgqRXRRc06BWdotv3BdEM8Mm
2Sou5FlC5Vfpc5e2F3mAUlLnNgYVlCvn6lXa6mgrffp8H5xzzqNFXDz7I9prkHPbL+II1b42tLZD
0G6z3VrL8UkaRQwGCWddRXcc4Fr6YjA9tGBZ2oMld0+QAj3UComwyk9uCw5Qq/uf1AvPrd2hycXg
wHMxo6wAk9Mu2SgbDUMzgipcG9pelmixww+HZixKCgR3QlNy2BHpBQnVyAhiLNyJPOIPI5JUQJ+g
lVtxVTfpABFwMhR/M1yHTik7a8mVs9sST0XBUwxu55N8x6yOUjfJjZhnJRClnOFNsO3bXwUZjerm
QYU3yS8fp2Jt/21zmd+AkvHYkb3NiAQE61mokpMPRrDirSL5ezzRaKRCCIPOLXQ6oPPg+NhWajWe
ukibMDY1QGhdu+O31H2fXUBRAO0R4fDPLMdRkuPwojjBT4IK88ikSLQc3BRDPs9ZjIMOJnVQqzc/
y82CYxb9fHf6V4gHq26KHptNvTKpZ1by2PTigAW/Ah9xXQrTyT0Bw39f+e1L78uXgm4xfUZR50rZ
fj7Fpxfjsc3FAWvpuU1SDTYT88W2ntPOT7qVVRQ/4mQRIWIpMK9ARCwxClrLhjE2bfCSyV53LfVQ
fa+v0/QXAZv7dcNFiP5ZSG4DfnG8bsDz8wHSKpObS8+j+VDzlWv93ESBJAW4NQEePpFDb1W5RuMQ
pJ4yPgA/eWfEg5fRFRdYM7JwPrx7a70QU0WjyJGAm4t0w5XqFQadM3EDgKBAVQA6gkwIEqXHc1Wx
0mpZniKLHvKXZtuBu6r4Rm4Gb9iy3RqL1Lnl10HIBV4zJLsgI3VsDGq3XSzF6uzyMnYtc7qQBul5
niku9FWJCIHHWLraoa2FE8gRb2jFyYwQJd7oF2mohiC22dd2V3frubPp0NZi5wDkl2hKDVtCHwOU
ewXiLw6G7fHJCP6TetzZVTs0uIhMFPQYKRyIUVe7m3zixzvd10PFFcNbr/6trdri9rbiCVWQCsYK
6DtxRXvkZvY1tsddBE2kz4+g01vbwBkktCyEBgOaj44dZMqniWRQVMGxl193Yb9p/O6Sh2sF6z2m
ZekcCMkBPkEXMEL0hdejoRDIh6EB8YbXe3t+OKg8DHTLgjjUw9lXZ5yy3TP110otZ+8U3GFIwIJs
71SuAyJpE3pKuAy3tDu3hVoMcjheCehJ3Pp4VUbvBBWeyLfYajVLTN7poP8yvVhH0sTFGLUwnUu3
tfRuDl8+X7wzbzms3sHYFrPKp3KO8xoGhLwmiE9aN4Mwu3Jn4ZpUUDy+XJemORPEHtlcxl+RUqV2
ne3nk7iIv65MsRP8dQa8s3sOfO+yKYSPkaVe7LlRq01uljm2gWDpcborCbgzxJfQ9mM7unKFnQmZ
8ag+sLZYLIbaWNzlhTi+epCgmt80kGOjzF9vo4uyAPGeY670/Z1xDzBHoZMCXX/o7F0CG4qhqUbJ
GkAojap71b3ptb6yu9csLI7JPDJtPsywECOLltr3w/Cy4oFnDuKjMSzWqEf+MjUayG/0gexCt9jX
BleIU0shlLUe9dc/I+5fKoT9f8tbRyWxT8tl/xcLYQKv+l//qjedFsKat/qoDCb++s8ymGb9AUoR
UPiCIAV4QluF6/5ZBrP+AOsCzl0D3QyCMAh38r/KYOYfKrpewLYDAiz8FRGH/FUGEw1MqKnpolcK
TYi/VAY7PgRB5QMhF5BSERnHLFo/l2FB2XNudTMKSH0YE8tN5DWU3/JyOTGxcPOsjlgapzAhXruq
J0AmkM4Ly0dj27tqKDDOKuRAFUn3VlGyAtV1cMaf2F5sgBTacnZW7G1HYQHbrQ06cHcKChAnR8hC
9Wu9gsunyonJxUklJ2VTAWgmhqvi0ckCe/7G+w9hdD/MInd05ivjavPs/rVwOlg4BgFGFqkoEQIe
vM9Gqib60MJy7lQNaKEp+AuZiwaA6r3OHH45blV0vKVX2UV+2TxB4YhkbhrqfvbUXmoz2gaAiIP+
n78W5i4v+T+n5K8PE6t08GGkl7JElqefHrCHVG6bCTWg1sIZvr+eNpWKblzGnfKXm/NPrItD8sC6
XsdGnFqw3thDMKHVJskmT66TFSz9EmF4Ykcc9wd28ABK5Uks/Bx7QjWHBamrmpAURCnXX4NfL6/f
E2uLjRtpeYOme4xKBBeGaNhkNybgRorfhCq7/tV044m9xS6W47SGshJGV1JXHxsnA/onAE9RaPuj
0cK5RZy26jnCZU9cGrliNN+CxxH9YMdzWoEjRKGV0nsCJUpfBRZbPCSS1zxYDYLXbC28dARfjOiM
RQkTL6TpKvZ7x3oAdBKphdVzaXH1/5xNE6RIMkggoPC9WL18zADzHbF6QvJI+xi/NZsusBvoe3K0
ZgkslUap5q7N5xIB9NOuDWJT4C5s5BwWe6HtxsxEdfLnGKGTUV/Z18ZlqpgBGdCaXt+N3yRXudZT
E+s6oZ1G3mTJcKtVwPTHsbTapKGKA/hkgQ8+aLFpBiF2KrG9G4tscuZlxld+wx74BmnezqOGdN+q
zbWECjuKy/IVeyC3lT+wtvL4QxZYr9Ot5I6W/VBEoDv/85PnSE/8MYGnAjuGZvQhc6qMrCfEz60i
1NkVqBeLX/Y338GOHyVbi8pZFL2R9m8uhci1IGeWWgcdfkhsMoBvw4Ow4vbnzBwm4dZMLm4XHk9I
+wmTUt160QwWzrVszjLU3vvI4agWz5Zez6oiEyZQDUIePPPiKrBdIRuEhOkH2IVXz7JFmLq0uMeP
Hs5j3VvaqOwtqkF/m/r9N/CGPHbe7OeBVf29wxNPFjSToJkfLDSL7VfNUqKSHF7XB4aNI2UP4lVR
0mcbIRO+3l5wumxo/EUWGuEWmFJO1FWkqoiGiM8oQXErBz0QS4pNY0jt2h20yE1gJmFHdK8gqkMz
83Jg0LSmk5EonSdtOJCoetB+HZ9NH/fee1I65bYErE8C5m7zuVeeuY3wfEeqAtTraNpGEuH4nJbU
dB7QbtV5tf9zG6MyjXhCCvOgu5CCFWtnZvPI2mITWCVCVqbB2k+ygtQvCodvak9gX2OX+fTO/r5i
UnjE8TmFAYKGBTlaJOzwqj8eYDMkcoy2UjHAzjcbD/CXKmCB4c07YCTi7/QiD6aL1XLK6Z0kzApK
IfRDg3Zzcf/FM7Mj2sViLyJF8sQviZ/4/UUZpl8FXnNf0nxR/OxexbUfe8OaFMiZ0O34AxaXIgWL
Ek0afACUT9on5T3epJtyxzz72gQszlUophzFxofVM+HshKM3ETIM6BbEM+d4wkkymqk+YMJFDpF+
BywF023f266Q6mMXIJ1fxzfvexBPVvnA6MKxMi7N84isLIyK6lXh1QihEdDhYGeBeW180QA61oLy
u5D0zdxqTd1R/PylfQKmIdEkbiMhvLieiwSArG6EY89ICOsTmhf1HrAGqM+Es6GjjjQadwCY/Pgb
zo2nHziJ0XKPrPfixAfvWiZHiiX2k0gT1MA9hZLf+PvdFLsEK5yF5pfPreKJuxwt2tJRKwelnS6Y
L5ftRybwhVnUy5hlKiUI6oAs46HaEQ5YMq3B+9rLuW39kJBMHlEfjDN6p5dEbS5zLinaO5jpAS+K
21IQh7Qtr65BrmxjnYopjkN5aMc4sOsEkB5a6Lm5M+ZWBQZMbfAgeJD0IrFfbGC6glTWGuZIgyJH
0HsDhotBVBo1WUmygiHRBj+xR+IC/2ODL1lGWc3SS/PBHqr5YWzq5m0EPuRq0EsAgVqLJkFeVQB+
2lY6buuxBbCvrBLUxbpRzp2B2wDIABY7PyhFHrFd1EX0qdWmLMjUNqdeF3c22GzK7mtssfqmypLk
TpLAM5OOGf7O1Ec71kdy47BqAOnUNMX41D7jo+mVCo+eVTx1/FobAWybQf7zQtnE1Esxa9ztcpab
j6B7BJUkjyS6y1JVvk2yUr6Qq4Zekq4wtmqna8Fk1LWfYuu/qiRtIWiVQT4Em73rAmmYSFABOli5
5kTLjWxW+YUZNYBRluVwB+lvuXGRz2jCaU7k25KXmnrJIq22gmZqTO4B0JYC99aRSXOjxDS8upRT
BEoaoEIdxajBvxEr3dYssgGYhsoww1npx/sRJGuyNxuz/I3Upl35I410OYwqvdErvOtsKb2ry34Y
n+a+6gfLzYBjy2loaZ3WOHU1xNTDncEuoJ87PhWWVt/XPGM7bSrIvQYcLLA/RUwejGzUNjJ4tzaG
IbGLHhvVs3qzv+7MmgSKwUmQqrwP7brWXNJaWWCawxhaSTuGdpzSZz7xeNPnhuorqFNxXx+rbFOP
M1rv1d7YxCUn1yrTpjtAIItNVEv6rrQoWhwkbM9vvV7Ym6mvTM9MWTT7k2L22xEFFbegoIhQaEK3
rSbJgUG66TYZivEdyrTyNQXwdkeqwXgBw/gkQHJdfh9LTb6dxl4B13DZ515bcHU7KNr4owHPIw0Y
aubyI75fk+96pkxlGAPmJPlDWtWPWg04qyM1TIbsFSTWt50y1l5Lq8Ta5gbl1LUn0DtuCwCUv/SR
ml02STnJoWJLGILeG1bnzLoy57vGqPWHwgRJlGtbUb5NpSRzpVKxtjSe+ZcE4Z9PgYkkLjqFkhwU
QLSRUF3u0LANPnTIiTJG0tJBuzPfYrDssuwLE5AzopbuBGkUErJ2LN6a1KpyJ6rzBulU1gLTiA93
W3DC4VsVqwinuilMUBjFyePI4rECSo1lj2ZaoG3H0CSx8/TGVZOKBwn2zJYOQ+0CJQ7EogXiQlTW
jYn7XZWVzNMZ1vhS7+LqSiJNAgvJCKxr1ybt40gteWNFRW4hUKDWTQdW1XCu4lH2mG1DjnysS7Pw
ElVqback+XxrmNPwQcnY3tRWXodt0dLY6wv0jWCTZxDC9v4fe+exHDeWpu1bmZjNv0IFvNnCpWEm
vUiKGwQpA3fgPa5+HqiquiWK3Zxe/hFTUpAqUSQSyGO+836vaVVO/O5Sb4S4qZkbx9VHycEge9Tb
+F4y+07xIw49GJHJeHCEFbxkx23l0arCik2+DKZEbQjjWeMSEogSr65DjIeza9bSlsO4lMzIx36q
631NFmN5yFGG2n4V2YwhJqMeTsV8bOsss4JCL5THTGrbyBNyXzReQ1REGmrdOLNf5hKrT5QLJXex
s4xJQsfgRHK1NU7WR9WUpNyrbVrSwTCMkUUx7OA32nbKcLUFDupBN+ubSbtSmrlntYvMKRQz/fJ7
qVVivNJqY4LIVa2SspuXIS49npjahJI6quteSyNdPkvWGreeKLWh3glt7qcjh1eCPFhXyXSKTSdi
re4Mu/JXyehKvy4HeYV2nRJXLQ+5emtERsJ0MZEWuIber3qw6FqcerEZ3S1qWsffHLvVrU+NEZ8T
2yTQhVpctvZt7cA6Xmo7i4/xaBfSzcCW9V3OJCv2BtuWSi+NYCt7ThNPROdkuSO5UKMblgkRK5Jr
EPZTHJRWiZQA3Z6U7Iu2U9OgtkSGck3oK2pSLP5VN1PkePBgtPfVZWEu9p1SO7XpWVFZy+GoFWPu
GhY/31PWxiF5SR27/qzDW38w5qpCRS0lScdLnZjUqp43whtRATwpkSyma0XrK8yQrKIf5/PiTMVz
UqV55m2+2ZlnG1OjhVG8yvaNlm3MY9QVJQX/WsJ+hVxct26kxWQLLPM6zOdYr6x037YkCO7sUlOG
HbavJt4E6Wx8VcuFNAkdvYKXrYbAUnHRCY/Neykzd/ok7BFSorW0XwVWfnnA/drm1yZVSqKImmmw
dmW7ZsmVMpeL5bcyXP5Dq8orrDtRD6lrJWX2qdGbpN7XGMEuQVQoKzlbBIWrHNdTzWJWJ4akoMHS
S3uND23iyBPkPT6oz5XMhIuRHIi1u11LNPKLZxXNEj/ESZM1qTfKLQbAEBt76OCVwtr/KAlIzF9X
LY6MypUkXozjrXWfDq1vZ2j25htTqUgjv7CnFrvCoi+VaJN1gJNW3qwSBVw/jwMv/yhp+hx91/My
cRqoxbnS32i5Gq93lZKv8+ea9oK0nKVOm0ty1gfDrIzLeDSVpQmnWQdRvyBSrJZrL9H0Zs5PVbXY
83q9ZpMjx9cFZn2jlLlmqkqWHIJJySYDhT4B1i1Fmg/K8GdP7f/6Q//9I+fhX/eHjlX79eVXZdXm
hvCXUMr5g4OlhhwJSuyGJHEW+odQykGhBGpArwevKpsDw98dIu2PTWgKdZfeEgYufE/3D53UZuqC
PoofSCYNLth/963+Apj+1K69r5N6ewJUcZPTSLTBukyHQf+bq9yWcSGNUJ/pvNYHHe2u0QFSNjNr
GP4Ayb7eRRaWJxXxfx8iQyQF/3pG+O3q2zHxJ2honFMH5dPQs89Eqnoc4l4M+0xGntCxGcNxd7Ou
0/BBGtPlk4QWfb2q0qKMPGuyalI5q0nifCFHRscEa7JlV+dlZBwjiVIoveymNKu9sbIybcLatdM7
29c6nex0DHBsya1nLc92uhKXuUBG0PfToXeyqou8SeSRdoXhUUt2bV1PInm2J22IstfWWXCQwIAc
mqNYykV6WZG0xaoXmZSI57rK2/kysqaBNT1Jci9rJsV51rumxH5hGk3nzirasj7audpCOy9U0Wjy
KcHwWYMUIS1rv9dbyyj9tpTTR1nB1JA3QqYIeljEktgHyUmjW9YEe0aOP5rCHdMouyO62ngs9EyJ
XLtz4kMNDaRx1TwfXoAY1jtpbWLtAvlC549Zh0O/7izmbaxl0f06KfMn2WzQziAK2jKUMAIW3qq2
6uw6eS4fNacaP2e5QeFsdDjxLqp5U+cyupdRsMPdqnFnr6HWy9A4nMU2D8MC423pqyl0igqEXTcd
9VakehfonUhnT6pRTYWFXWDdI2rrmz1Gue9YUnfjOFF3axNEwgHFiKUInVDXDq45DWPpS0UWIfOO
m0U76qvgGIsZHoIZdt7anYZiwJmYTPSw0aLscc62vI94svo7RYrLp86YdN0bzdaGsdEsy+TpUmH3
XieVyUVmZcbdYI+X8eL0txURHg9KUVdBXmkvGlT5kKikJJBxZ/4eT6NARBMB6NcUqYzAxYvRboST
mRcPtez0pyVLNbecJ6jpkfEKFFntzW7BN1lTU6p4tSMWZ1P1rL2T7PpN6YMXwExBEEUHvCb1QI3T
5ITYd/X1oZd3jsqTYetLvWZ2xKkc7f5o5om0M+LB9hOWkZuq42RbbBKmIpYqDNrAjtNN6DSnCZ3K
TQBVSrp1KtWkCFDYkF+TalW4bgKqYZNSCTupjsUmr8Jgfzk4mYjDgn2JdOUy3k353AXNJt5iP5dQ
pFQEzyWiJYkm8yhvYhdbX/1+wY39WCx17fWWNJ9q1IFunmf2sWJMXogmjw9JqymXYhXlQYioujLk
uMP+0Rn20TL3nqo2iW/FkxRkzL0gs2sjHBIjOzSRI4LIXstQl3TbJUYtIRw0aV3KmZGKxaphVw9s
8nYnU2vJxmFsjPkbQh751SxpxxpxN9xwsLKQXEomKrqxuxX67BdG34fov6z7eizi3TBVxVFU0ad2
7ZdPSzzJIc4x/WGR4ucCM0M/mxTz3FAWcaIyjVNUROmh5ZgT9lHpXKhRUmh4m9qV5kX46KbXjakN
5pfa6BeQlpHF5dz+UFWuTcMt6AgSU7/5obxU4tT4wklf2vbzRLHcaMxT4PhYKk8Eua/HbBNwSnNr
PREHFDfeqvXSdb3JPFuknIdGn6KbirLqKY5U2Pq5SK7lyNH39g/FqK0vfqfamk+mmEU0/OysKZX3
LPlNZ2DgsWDSGq5J26qBrlMlIl3C7MuXBCsiYtUm+iy1m4R1tUaKVAxY8x3nXyssDYSuYJzyvnVK
1K+juaZhWpaT5juTbFzWhXipzXo8LHkzvtr2rFw2m552tpbhWv4hssXCoZCPC1Q4EJMfklyWnbEI
tJynLiWLjL5Tse6sVdE5CS5OsxOznE+urPfVAfLl8MUo2n6/OnnvLc5aJN/qLHYK4xq8QTb/Q+KQ
7vAf8kEDo35yf976gdkScuOuZsN0jC+bKKkaP8Lr3rAa2BR/uYL1hmSfzG1aWgtX2Hq/W4cmklzT
Z9UEbo+QS3n/Hql7i+5Tf0Bb2fBniLF8tt7gg7IwhD2jkoYeuJnTbWCohBOSsxMIkv7qJfxfjfjf
PL+fHvxvHKLL6r+Kl/L/df8lXkraE3/q8zcR/o/v+4emnmYx4DCWLWDENI9/LhXJB4EjSv1IoJ3B
V/4uFZU/EEIhu8LhFgr4jyryr1pRU/6AVQcCi2c3MCymZ/9JrYgW+025hrKF1wSYi58F6SFvvWfF
OA0I8YDzFhC8LD01LarGunqt4Mvi5CvCMkqv0XJ/GiL7WGviaK3Duc5wks0vFA3v01WWP1u1YnmS
2bmJNn+LVy1civike/CoVh9td6ik+A+o2M4pi6enVewOi6jhjpZtuHbdCalp5sa25al686LqO1Xd
Z3dOdkUsKZLICQvPOkSAaFZedXRqv+12hn1s7Our3uxdyzqrsZckJ5rjw64hrEjzpjhAKou4HU2r
1IcwV9yOVnMWsEfJkjvjJIV9wHDt5Dfsf2l1G2UXaR02lWdEfp6jZLXcZqfml60TOvpB3Ik7yC6+
uIri780ngpeasyEjLvX4qG22uusJqDc0HiWcMTj3PduUrXdt6Ra5ey8pnlx5Tex16bdEuS3viNu6
b8RlJT2oYNOGjYtO7MWuBDS2ukKtz022w5pgt2ZUMvMuAsWoyWmgoPQPYj61TrM3B7aFXTKEzWBd
TIorSuF1WeUqu84ve9WbE294Wr5Iz9Lz8kX+8Vn+8Xn7mLz03//8mLyoX/rveN7/9Wv8nr0Y8If1
L+N3/YuxY1OdJJL3zOVy7MJoCcGe8pOKg4Du4HOHcZRGQLV2FHXxLC6zLkTj5qrV50Z1V8svRld9
Ei+65o0DYQD3EwaLs3zIOYOoO1fxqgM645ltLd45rTtFVzlBnEY4JT7BzGZ11YK6rVem5mnqDT/L
UnZ8BCAoqiu73Vu4J64LPm+FyofSCBN0pJP/GXkdinps5zQM2Y8N383n/G72oMCA1DvPaBmv3Dbg
39kvlR6Ui2s974p2n9VfVPvKqLELhfUm78BqLMsz51AT/nLNfSaRt3mr975+j9qZ0ug6eY3k0Omu
i/TCKo+zui8vIs2v98kAE6QbCeoC0P0Sd1fgjupBDJCz+fYqeZhBx7Vnozxem3KYSU8M1VinMCM0
WYl7X6UAIo/Rw401nBFbx4mFlY3kD+MhxxqSOFv9omWj0ubrZNhr405eUSP4jRSU3HBlhJbbN+c5
kT3Jzl2vhhMenbXoXJ/EiHWcfqz6k33zbKx0qhRfBwm9avtjkgRxxaT2FvW+k667cfCKFS/D1s/k
62x0J/y60suzH/q2ONrfw2b2K+lyejkDgnH+Avj1St2jbE6Tm5pDCfzpSzkAssJjzNFO7eiKe+lq
TAJ+oroEBty+JZhVfBSio1BPefE9Sh/tRAU1DnTpRDXfv8xSFHRa4aG93alGjRsopt+UQrUCFSYt
vTaVfWuV9k5yIXrq1vQ1pis2d8c2Q2d+KmOcD3JCpWo3kuTttTl9UF/LL/huorxXHzg4NoiKv+c2
NgfobcQcgNRVt6vZQ2wffHnFfYAF5krVj1kn78uvaXWhJvjv9BxhUftXPXgdQ8rr7a9XYYzVOWAe
SRfzAW4M9TuuytZzjtQmsb45iEX6LMTnQ9SHhbObE1i4JtrxfaI8EvHDne5KOczLh1J+kEVQjxfL
pf0C98DtErA9qvT1OIkLWjyubAeDOSHUGMS1vNxnWALVyOtPw9l6nFgPFbe6KW5Am/m9YBf74w/l
1XDuzj/+mr/78ytYifFn1qp1W9AG9HU/foMZdN+qMye7bjqwMK4X6+My1axT+Sy7a6H4NnwF175u
sCiOPGV5ZdjjhCHNrx1xSvilYzbBSHqU5CDW/XRgTjWm21OFSprlCvlVKTcA99ZqJS+ODzEO0Dqv
wioPHaxC2OvuNBXMgCOqvKQ+tManIoimYLL9fLHcbEXob0TmU4fUAtcPs77lqZaozQcGxoQ3A8/m
FcMIruw7hbs6qmcPRCS10Hw6VwwugLdTPwl0fpz9wny0gGmx6XwxT9nrMHkNR2G9OSe4KMQPFXsi
fhdOiUGIb1kEl4TrZb24he5tlq3qU9nqfr8WXjxKXjTPQWozd2Q2EpV+UK5e95bN/9OzbF5anDrK
o8GkTftHHV+IWncCpzdC1VqDrIpCwv2+xwa9ahwyVCxbsqFyoZ37ufopUvJXdvPPZIU6Ls43rm6n
XmrkfjvI10XfBtGABF5f3HW9kSvNt+PRix3C1QaFgBPl0JVmIIn6QpiybywgJ5LwOc0H0/R9ik92
95hL0w7SSO6mMr0m51rShiJIFDJz1piFYklvUqPUA8l2YGsBkrYOwdBKN16ozlUx3ykxXqi2FeRk
Bspl41NylC7ReLRRxxUj1N0gzc+GMl7mmXKaDXGFAvuhECaQsn6K9aukfPlRj/1Hpen/d8R1jULw
XwOTF8P0kvY/V5vQzf8GJqGuQ7ygcYH4CGtj/Z/Udd38w4AtTmAyfQ3imLc69O9qU/4DTNJCDI/n
PNZPG6v9b2TS/sMgHmZTugFWkYZg/yfVJpd4Q5bYVLYKpTA/FA3KG2hQGZ1BKYapx9copS2JnXR3
3XeVN2Ig+tMj+QsT/Zl09w61F7upLT2OlADu9q0+ihMklhWL3vlpH+qxQ2Fa+bNRnoQhe42m0LhI
vaKcXLomXqr8Oer+te72DQYKqYud2lRtcpRBYX9jq+WiHZpOMVtfPsbDyQqbneSNOOv4VC/T/bj7
X/Bu37ukQ7CWgQoBTedbRogdJXJN84ltN9TCoth33lRhrElGH5zQNjp9HHb1Vi314y5/uuRb4fRC
t2zKFC4Jzmwg4kuPpk9BBaAUwjYOuMlb4wMKyofXfEOvarsuXhWDa4pDpZzVF+Rn/oZqD4euPW/e
obToPjhM67+NWgb/P5/sj7P2T4A2gec4bGz+OTX0QyBlkL3s4YPh+u67t+lHNsaaia7uV9BcT/Ta
Im24843BTW83gGB8HanmrV36GUBs/xFZ663B55/vHXOQhBNiR35zsO5jzYxAoju/Ki9jIyT8OmsP
eH1u7n6ze9DvI9UDPrCqS0c+buaCH7P8fyMTyaxUMMUhV/JCtLdS6rSx0xa4p/cjx9xv3fFqOi+L
HETZEsSOSo7vUyb1H7yZb5GR7cZJmOI4jsxPQ6rzhqUmRE0OWQRmnp3W8M+cwY0iJvv4lqG9+OB9
/X3F+/Vqb+hpcNMgs4oK4u/5h9/H0brgdINDttucugPebPGH13xnuKI+RVGCDk6Hl/Zmhqh9CroN
KOlX6+DqcYlD1eGDu3rnElARiOfcggbRNb25BC1zK5qtvvPX6Chd6VhEJPCN08QHSjw6N7LP+X33
wTW3veFXop31yzXf0Bq1sjTTqh6YIW76srGcxxrRaQ7LWf+S7GUXRcPHPrTvMKt/veqbeUlj1jGj
gTtNDvPTGsb7brexOK3lB4kS4c0HA+YNGrONzl/ucnvyP601yuS0xpbgyDpjTy4sql0/44OzRmFR
HuK5/SB/6sP7e7MjT5GRL3TAO78P/76/iPvTBWYbW+zmhxPiDRD62w1uE+anG6yx+4sWjQtObBGY
52t7nMu2622k1I9Z3O9N918e6Jvp3ivr0GUxD5RMettrMTDerGhLC8cdmNUf7hXvjVIQPdqDJlKR
H16YP9+eVcHJURZkEG09XOo6h+fIvkma+YMZ+I4IA+qnzuijkCNf9i3LWG3gnzVmMpBrIyhihHLu
16n1ra7Pn+SClrWbJcQurJSCB0vFuC2VshQ7t0HxtQ51GwlOgDLKlVgZZQunRlwZy1LaWbk4F4V5
qJpFuSS+ZrqjI3rcWoFVZghXUTP9OJttH2S4Ku6Xid5S2aHxTeuSdEk1d3w14lwtiXIOYYtRWxWa
OFeD+sHAfe85A9dv04UH8ZtwLs8naa5Gp/cHbM9cfcifafXC4yurjwrJd2YkZt46q5xJshkinF8H
rD4Wc55b8lbkDA1U24I0oUP9qF6hEgsXENJQHBPI3PXfsPq/riLfmSu/XPrNXFHEpG02CWwez6Mf
4wFkfm2DMVCCzbfpI6HRO2s6elfqD8XhjMCnX+9z7mVzTFedfTErvHJSfUFq6b9fw9/ZDH+5xHa/
P8390ipspdpq8tzGIdPEH2C8ic0gNj9KJ1R+Z2VT+jP9mBrkzP6WiqoZVTrNpsGyRvsj0Vx99lpz
1zYkQ7B471RfsYP6Jnl2yM6oWeai4N/f6XvLzi8v4M2t5qQZT7HNC8hp5m+iDg4AtHorV/ZbiOgf
lXNvKR/bsvrL9d7sU41SdUakcz1xmv0E4gI7cu4Vh8hNr2Ufe6pddhP7H+1W2znz7abMEQtCOH5G
nDbfiuJsY43kYbVYzT06ZwIoDeRrtF2BheLW4BphpsPh1UBYnZ0Z6nuqyEMbzriR0XtGl5EEIP/S
Z+xmYWw9pNcEce0+LB3em0dw87GG2dg3vwkTlrxsllR2oM7RtA6NUGHP6TgNhv+7PedHhfWmVOGp
/PN6b4q+Zso0ES9R52t35s1GQQ2bFzhrRaDs2710XoPxRg/H790X3JAYDlib+v9++L1TWf/yArav
/zTRlFLUar3yAvTdfNoUmAM52h+niL1zyGbUgQnAGebYCe3o1+sUSlFE+ZD1P86cOIVhCBLCr2OF
kvfzvPv3N/Xe0Y+rkQyF/TStrw2l+PmutNVp9NQGHe9QLJmrp6YeiBeKQr8NYHjPoaBjv/vIHez3
ddFG8onhNdAJO/vbdbFXMaotTZ4lFsg0PoIY1Ovf39jvixVJf5zAOJNQNiDH+vW+0kQZ13LkCjZx
LgpmYKkBxl21rqLsS11x5UL/aHn6fVP7+ZKgBb9eUhaYiaYdl+xDcTCP+MsyKfCq2TM9dttMxUn2
OOw/koG9e6e4TW3dRhtU5M14UURZr7ZZ936raMeuIf23KpvY7Q3jU6rWvlY2AeTkj8bNezdLAxan
K7ZveHlvdrZKr+cmqlmkaiIs9OMSQCL1xguwdzTQtquHmzQo9j9Sgv0+CW1aqyBnyA3o1TpvluQM
cvm4Nux2xiQUt+1x0IM6vpQ4CSQ0jfqocJ0kCmpTv/vPxxOWWPAIFSaKurWwf54nQ26qM3wbSl6I
cXvJFg9RFgVGbt6Sp/uZ90ALZlv6YMlRzd/3AlIytwhT0EJO12/BPS2BICeLDCVWbwwHR4+bT8OK
fOM4oBagpaIN2aPSNvbrNCzGEbVD9FypC+GHqE5cpBHqQQFbPjS5rdUeJVd7FJHxCfnzfWyPt6Uz
3bV5vaffc0NdLC6aUhzNqqQ9q9UnGFbOHUlZ5cVY5FV8aAwjGdwht6Qr+Mx2sJqmCCawP38Zk/hz
6oBBOm31abYc4hRWGtcNJusYgxfV0SLYyxtix3YXTfpC+kG2R/TC9j1nthsbCxSjXCAjSY993zZQ
4tQxyNK48iEEYSgFYG9mxGrL4/ilSvpLKVVOUdqVIcKBMK+maynOHoRe5J6UVtdAIIiLClkJebYi
1K3pTlWQMkjyiffRtRtMCdp537X5nQl70bbKq3xSbwdFvs26RMCYNo5tAZbp6NNlVq7PSZddR037
WUTyfZloQdHz/PrUdFWruZAybBvHAUOFiGA/yma4aa34OnTqdWWUN2xp13FTfFWtlj5OJPkJjbhZ
KncJQlEvA1TxujV+McfkysjlEjpctx+T4nLR57OoirOWirNlWCe9G9xNRhMtzWsjwdUTw1NpF1+U
CvxMrm6NeD3GBNKSjjPcyKNxq85O2Oem5Om2kIMstr8Z9H0ababzmMN5FE0cCAz353rd9SvGTxgw
79a0e5p6+2z1uFSqtG5MjIPxZSsct25r3qoke00m+vy5Mq/uKEPn73T9XirrBPPq4VM/DmG2Ej3U
E4eMjiD2k0Ya3aRqglrId+moN26VGIdlHU7dumaukUTXea8/SoZNkaNFRSDPxVMj1U+Gpp9EXsP6
KrBIFrJuuIpGA8qChs/IsjRfZAlqjLnFqyubHvPZ0HZKk1uegOINGXIbA9MVUN3JmdPTVNiu2sS3
Rlve2Wx4uPvOqZdMzrmplALmOoyIbopvo82NXsOBzhvk8jYts3A0609kDDrY/FcYyss0zRus4i0t
OxYNXctBTx4hYrzoZo/mzBy+zrlzmTSyfo605j7O0sde65SAN0cEctu3l4o1tC6QxJMqosydFnh6
YwcyMcYd3dNCEDGuzSQBbBFExAgcs75+VZSqDiGtU3tmEPalFDpDXPIQZjGh+o2dPY8csRknWx+j
l09Yv1/g0G1jMT6OgRQPhOYly3pQe4VmbCRKz+lLAhEGJd01cZu4yPJaGtrjacyMiyER57hW7vq0
TreXcM4TQwviKI0O1sQgLRYMv7H0zEvfUiSeJbHp4bjq1SXW4FE4WJXtC32oP9B1m862rfxSBdKA
YcfhGLLRf35zilxya8Dxg21NyUZR7I00n3Vq/0Fx2NqHwdY+WXpX3OUivYOg+nley+dkYp0RUf6K
vs4IUFEd0Ja9ZtqMpEkXx3yqrrXKnHZWr54aY9R8cy7D2NQOWyjipTHOUaAM1g31Oo6xdg7LhYrG
zesIuUnxtUK4tWjRcFb68dPsKNf0DK7HJT/bUyG8Ri33Cmmis0gmP7PKL4mdZI+ZpcH76BA7qH1n
+So+OadeJ8TVqzuHcNXOSi3iK2RSZKECPtTJkFwti2l66LaqXdfOBWY6veSntaKG2Wzs8sHEMV4e
01PXG+MjWRnjY6tm8MHTpai/N3D+nEp85WzfuFG5fh9ncbGqdaDTLGbkBUahPOdNEZR1sVcscdnU
uPRr1vTSWdYzwmc3baIwGuybtKWDbFUaPdhSf63K/i6pyWBYxxhewWRC0ZD8Oh2uCR3NBMrLDlP0
qLB2uVw8ZYZ67qL5Cjv+i8QovrdZeqhkNYz19iJiodCrmAedXTgrZjxWd6dG1SXu9ix+vTtP1RPO
KGeDAHS3KrojxFHa9gm65J6Grjnp+9kodoiastT80qDjDVrN8eVuc9IZfDGvu8npXTWJD2QyAHaW
MJW62o2xjE5HbWfIj+xtFBWdKy03mU6EhYQWLn1Ra3Y8Od8vEM0NYzgl8Stm03TSt4g1xLp5T9CF
Pt+lLOir4Vz0+bxPjJPdZpeRZM++kyWntJt2HeLQdt2nSE3oog/7vnSISDYuDEC6se5u4yRxo+57
DGXHQkeEiPaQJUhLrS35IN8VYjJcu2+ChcAEpTyaS+XS5X2MtqzCcgpH6wsRkjuJdWXuSfdxyD9Q
ZLwDqf2inVIacH66q6xsWMMST05S8h5wqJWN9AIxjYsmOijgb9X088vO2NXV4g/RnZieOYneGzoh
Wqu0WzcZIj2NKFbcUYG5Umb4B5mnUd3X8b3VFifVOSn6RRlHuO3NE/+iOvMPz2ZE/rKFIzajpKue
CoMQK9a3LsmDqE5hqKsX1rqToKsa8AxIxPEkqb2YIZgxeDOpDte19hbgMqmxzhVxAhGSKiEhLO3O
xgwznFqnK9pzJHA6KfJjJMMhi16leT0WA9px6aotvlEH+Tk9y1RuCZ6P/d4ZHlKYdolBs9/MdkNt
B9uaMNQoEvo6kKIYaCHzKtn21rLe6csnTcu/DSRMT2XvJvQBmugrXjVnFZ8JZ34d8sprEbA1OiF8
C+hA/VDVWARLLL+VGfSz7bFMODJQQoK2c/rWJ/KVY8dhNdxrNrkqC3Zc3BQKsr2TF/c195/lxRMd
QUI4b1MIac74PPZ4RDszMYoZQuZ+nybJLgUSTefmcmxaELv2YGjlfo7SwCy6ezlD59agORgDRx08
o5G/dYv62qeEYHRr4a9K/VjmndvPCkKC/kI2tCtTFZhkxFZoFFA2BiQNdu0ZNvPc0KQwqpsrrXhF
4/iNdAYXkZm/DSy0Vygrjzo6tU0cDmOEQXMiguAst9+6qvAXWE1Z7EsosLPoZZoY8PXLiCClsW/k
9npMiwB1iZUn/qp9U+QlSOxXjYUwy5/VDN69mu1JBXCd6mqoX0Q6XKRSuq/a66jTe3cZ+lDLiD2P
FmJd6oZZKdsAEvAGOWoaF5PqPCCTcYfqSVXbW2IALto0QofWHh3YRYtpPQ1btYIa2K+Ecajnq5Jy
sSyI5aFy8+3F+KSOTTjW7U7Vb6sBm3JZCiSlOGZojUkoDKxRY8Fvyoskll83MeAMT3IRysVgZPuk
jfcIki9RyrOV04Bcj6gYPJEZ37GPvF6gmhnqt8lkhpF1K8t26WZmFq7LcpPro1el2S5f5XsFySSq
Yle1e77+eU3t2wmB9dqOKCjMFqHOd60nHqHDgnJqoGTKD9Ss5LO0NolGvJulOvs9DDmNAKVWRsOf
PvXNA7LUMxm0t4iga+W5HyIiQcZgNJdDV1FRtlTxpXLVxNR/eLsKRnXTFzgQ35Fqg+vQUwxFqkrR
w6f9rtTKXWz2l2ozfZl6nvUktSUkF3EqCBzyhaWhuodsX4vhvMzNeYiGJ6du/XieiA3MytwdFP1B
NQ1fc9LnuVluGxtVn00+o1eKZt1IRzFwGCbUBnw3MYwXU98RYaT7qjMe+ibe23F5IL84UDOR7xUE
NGmWn7O53Emqdo5lk5NRvSJOqhXrOFcLemkd7qVaGUFmAJlJBrEP04x3eGJAsmmN8aZV+5ehbA6p
Ja4NioFB7cd9JqX35OXaLqv9F1NLtS9tM1Pw67F6Kgcl8sYm0gaPxZjNopFUyfZmOAyQB9TVAk7M
OirXdiwy2qRpAc8ywvpnQcDsmTX8vTbK7FO2jrKvqDUGK9qiB0AdHB6s7EAC1PVQTv0ZKXjFMI3u
eb0IPg0C88z+hjgRYlxkCwrIEqe1bxaiOwyN7fg5GWPu/3B3HkuOY0uafqFhG7TYgqCMYOiUG1iq
gtYaTz/fiWzrZIDsQN6a3VyzWtzMsnLiSD/uvxhsgXIqu36noV+6NQM4cnmeAD4rxdi0kpuqyB90
9cpVYgl9Qg8euhkpQDssK2i/1r0Zn2S9z396OCgB9YgAf/nySfaT2MmC6X6w+6eiXZW70pP6586W
ABxLg7kPcGzagdoGwKiOsCPkuGeY4vyXkYy3dsO57ZtQX6ws3DYdd/8kK6m1s5omUtfaq2CFzxD3
P7kTE2PTp2a8DZu2eWjTKYUr1OvpqdMLteMADlp6z23p3ede738a7cp69LzQPvHUjm+yIOy/FlYe
bULI/McMvvV9YBpAcKtoon/vtVF2C3NCPplt6d9m0Nwe7EDp7zIt93DDCtT4tMIejURATorbPs7H
Ry6NsnEQAAjutTSYbg07iLfT4NtwqWR736q5f4f6gqq6Yy9zSKnNiLmM3/F6rbDwuGOxou8xob2w
g7WieHurHU2QzHVbPfKkH2CIdxLa2Fj5PMhd492p6chtXNVVepdUq1+KAvX3l9rFU77VEVoKdnZt
VNs8CTomO6Kwf4RLW02OAmcYU++ySs21nWbG8D0q9ZOujt/AwAC+jGTNADKI+SO6lBUSQ045ItC6
biNAy4Ph13eBXiBPAaMGc6DULvzHrF8hjCPJoac4mefrn7raL/dDXIf2LsqHakFp/UqNFCs9RacA
hGsdvMxZda8sVTuSYVK5EzwtuMe2DYAbQ7JhzLND07QTgLym3EaN/2jrK/XGwiHrWOaZ6bxfFXrV
ZnnzHqHqhnYpclY8R8B0zepRVaWnXaeWKLTJ8XCLJvFHU5/Yb60+OuWAiIIBtGZtIZrf98ORKb4P
+9G+S+SyPmrCwQgfczVVmi3kY3mjonCykU3/Mc+RcmqN6WMa18BOJ1DWUxiNThv0YJXjeh8qNJTI
YHOnCfLvpl9ox2Ayvrz/dXMXCxogtgSMRBKwK8bbmJUW4QsqWZ4rrWvYk7G2CtXaDPHK/pquWL+r
IdCdwMhWd2mnfRvCCA580m8sefVPE/ijYxud8S0eovoBgEG7BVZ3qxUYzKVa/6QGub7OMRpxtSEL
Dm1gfS3UKdpm4FYXyrJXGgfogJloJ1lgLNH9n1Uqs2LV60WB5pgSyiHFIL3f15aPbksb5AFiJ6U9
vLRa/iOSSevyQJIdGYWTxz6vzV25UotHs6qx50BJ4ZhGq+fGRweZ4qS8l9Qk/q76FUazVfBhkrMP
7w//Zb9L1nUTuAnKTzS/jfnimvKwlnq1osUiTJA2ibu601yQvvCN/O1qga51iVoQ0YQTi4UOvwVH
5m2FUxqs0Kr1FGD5RhjPC+c4J3BjyrkjT9d1tOj/ctEEmAUUf3/WULE7b6UqXoI9NrUEQ/sZlIvO
J1fKBW++adbdQEUnQMKDb9J25TfhRxzvJEDKa8yI97q6cBgsjuCstVzKbZubDdG6ba0Da1H31gOK
gQL2kbs+Wp1LTbiLavhsBOf7U9eqwerE5+n1xscLzR5gtEjpTsX9KAuf7WGAsBEv7KirUQ0dlAQn
AnT42aAaXQpkKGfehECosP1Wd9q2WvTQuT6cZ3FmwymPAaLMEXH6Iw4UXyN3hUwy7N9Ngz02tI2l
6RMl/DdnuRjNs3iz0ezRoNJFokRH0zgKryyw8PRtFAd8/qIksxik94LN2pk6vURVnghmZDdh9a2T
vxjeIl73oknz+kVAZUW3Xr2QOdWmLoQLCizv1WDpJVBd9ab7Pu0NF5TZRv0A+7p5VG7qT/+NSPr/
GyFucAD97wjxe0iJb/Dh4l//zUbU7f+iEYZZL+4UMF51m7/5LVyhs8b+Gw+uABWX4I7aOKqguMkp
+z94cNn4L054TZMUOpWIHOr/kVLFfGWREGkAzsG78khid86WcVoOiVc09GJW5vdGEGFamnHtUiNO
vgxjkfYYilDQBRg9T8EiLTBHtNgiejXVthrGz3ZSfZ/MkaqPIh9lv+jXUZR8VKKsO7UVPMPR+0lS
dp8Fq73G+8cpwsUT+NpvwgxKQfyTttmFGVQZKEayQlaI5+ZEczB1jdhy6lh1zyb+4fcufYODF1fh
+eaV6MoIgqkkMPCM9iz9RP9Cq1ZhhErvAWkbc+9vhPcTj7zDeJsdlwUZL/LdWcA5KLyrEWNUKKm6
5rOB8fu0X23oxx2m01+ACa8MomjqCrCrDBR1Dj9RYRBF49AnHBqDK6SI1a2+tw7qTnjAeQ7Vdgzu
FwaUDXIxoOcxZ0f9ZDNJo0lMYNGdUxyKbXAf/WM4npNtmtOA68oSuGd+iYkRPY842yV5j/FyNRIx
Oni7HkuZ0g0fli1llGtLhYUCSRkOPPba4u/PkpwUnajaNGjKI4uIRamM363i8JjCZyBFhX4F2BbU
zMYLKUA4gliEEETnNPC61sK8cAlcdHUlqZwMmvr7N82yYV6WdlXbavyql0611/UOxiuDPVzOKOfZ
lwQxBVI15BdONo4KsdLOvr0MpTCsQz1lVsP9K6cAExbPoe68D3b/8QoSZQO41lC7kQ+a58oU6TLg
F14KJFUo72ICDHr50G6hCbvlc7bWH5ZwF1dOQEKieY2+CCgtjvS3n7cy0IdqClzFxe06HLyPXunQ
+XT7bfLUPDWx052WscwXKDwxqOdRxVY6G9SpjFHH00zQimizqjoe0w5aNmhbPloHE+cC86g1m+pp
uDND0qSljPMCLzQPP5vTtihbzywNEV4G6R9vsCAz79ptj+Jwa2Ez5W3iT+/PrVCEmp0O4pNNwT0C
kcfB+/aTrb4ppUxloEXCiQBOhC/tXtl5O6MXmrRO5HqudL8K0MMXOMDXk/il/kmzC0uccb8Et744
IOEfvdLA0BeQ1QsMSlsXfuxVnuGyJja8YddBMq3Rfdy8/9mXQy3isLAQJgAEePH8q4KmlevIIlkD
mqVs0j0S5I/NfljLa2SRPi1zRy5O4VnA2dIaW803urIY3BIpggASpArBdeGjxLn65uokBmhYRexS
4R08uzrtPF6lwwq508adPhuj49eOYjgsozV/BHHXUUKMol3Jjd2/uEfnKT4HhEkaDHCFF7p1Ua7R
/RL1rCIwXAvmSPDqbUq+stW2dK2W9UIuzr9ZtNl4YroSW/lANOVRcCvkm/AkntPGtjkt7ssri9JE
nAzcupDDsOfjmuAM23VUEtzsdritd9ZDFwCOwSFwg6zhFpzO3qMnSp/I2i7M6Bx/JsYU1VDE3F+Z
MXO7ldDOPBSlaNT8fg7aT9JHlFFctCzjNdgd5CJcbjf5Q7iFjGx3S6nDlSmlQEW5AuUcLIfnUhso
dZa5qkbIFR2kcq3hiam53jMuLneKUy2P80I4fQby0/UpQMk3mFzaw6/ZUXyqt2jWIjlju0vWm6+8
qdluOf+4OcpukDo0ETFTeT3sheicv1EYxA1m7pick7HouLcmu9VP9J4WpvUiceEuPRtX8ZI5v2fU
PIv8nPrraxoId05QPHYmzmY4HPOpytNCvCsHw5t4s9vUQJ2rCMrXTx3Xr957a/+xH1iwmJe7/lE6
yMfVUaaEqzQAe5yF8Nc/lwKAolpk9a8zcX6tppKBl3oo5hWdBOH28LXbFzevhs5blbfMwrq9ctay
U23whIJXCu/r7fCaMUTzcmUYrpmqjyvLv4XwsWTieeVMeBNjdv7khUa1PtAMChrTdnDxCaVKQ4sF
RqnwNPG0PRiAYLGud4Gb50TgPcjTECkdmibzswjZbamTxcU1fNY/YyqB47DwUxH7RD9iVQuyyQkX
KyrX7svzsHM5qBxBWUAcXC3ouG1JruE8Usp1QCfheN6sm180XNXDwrq5smzfBJ3lJvlgGk1fgfSg
J0qimzjaekD14dOPgpL9unByt/nVhGvkN5b5EFfn9884m7MtakuJlHYZsct/UsMxyrW9FbWdGIKC
+i1VXNTWeUIsrdyl6Z3nvSlXqGQOBleagbiCqQoZ4wxpGeWgVoL9sR1RlG5XX/XAvA2Hj2of3VXl
trbQMys+d6ulGbiyc9/MwGyVV1o/9FLIKCB9Qrt1cqeX7Fm4+7XqbXvLJbBbYvVc9EXEAkd1FA8M
CKEUdGabFzVse/JaeQQFOW6TYPqatfFnL9E3oeY7eofTq/cpQUZnVTxM2ict/1L41rYYP6LMlFgj
Pd9429kFepksl1jfrWTEBIdkj/jyppAW50ssg9kl8ubXzgZomCY7tIyQJTo6mCxCYs9JV53V1/62
+5CcFh/z1ybkfHTEsj0/SpFG7wF7ja5xyg7dPYJXkHPJWv/xWY/+ct12Kd6seCBXkaUZqTqiFI8i
ILJVcdU+VX2wnozhAJlu45nNkxzuYfaCX72VtOxJ08L1wkEgLv73RlkcFGdfDdJhbNEqG7mqBTcp
w8q+5TGm7Je4ExfmVfPVNysdawHoOPbg+NoWyu+m25EnEFi2cU3KnvxsCqesHbhRG81JD6TTq+Km
026mzE23i1XAa9fY+VzP0vmOWsLQDOItdEw0ECE75Il2w029RY86ePy7CV+Iqc1SMNPMPW1a8f2B
iuyP1W6GJZPti9bDbIjnL848UySa24RAKesR2yxRBkPDbN3WGxS2/oK2v/RNs6M86H0IBiYBqxFk
bvZogM58f4FeuyyoMJtCjZHisDlbn2bhy1UGhcQdJjqcfXqT5/ihhsb+/TBXh04DzcdTBPISCcDb
fYBGXSOtSuKQIG+bg+yEm/A0HIULtXic1wtQgNc683zfnceb7Qa14cwdUo5/wUoc8NLwXxR1KyEA
Gj81/l1erTPZmW78kyizleAw6pOvPpn9xsQ9SN2gASb/o6DW6oDiR6J9kby8OCCzLbKKPXsclHB0
tWJtAJKgjyvUNRA+zW8HelnBcam2eSUTouTIK5ApQAyC9vfbOSiDYYrHlIenOItWTrDOLbzicMDk
ia1tpX0Id8bWFmuql0sMYQS0MUX2J1S3Z7lQYRme6Vv+4Ia2tY7SjSHdFtES5OJyp8iqTA2BXj6l
t4t2vqq2Cqqtge528l0ltDgDy11YwpcXJkIAYOx4SQMxUeZvAWxFUMfGdgn3MNXfiF5gujNc2duY
O339F5IvV8aNdyuMP50tbiIx8Xa64r6uEluHtdO41i5/UuBS+RsNV1gwNwcU8U/L5u1XXpaomJ/F
FMN8dl2BvtKl1iYm9uK3qaMehu1IiUnee65/q+5WjxQN9n+hqHNZE4HWSFsS3hAyF8zi27iw8oYG
8X3Q8IfVZzGwIV/pfQY3uPjEujas56FmZ2qGnnJtZXxiBjxyGvdhg4xj+v39xSJ279vj5+33zOau
SCCnZLTdX6sf6k2zR+dx+59jJaBIvhm22XTFTduPQPF6txtt10/u0HzavP8hF2iTeQgxnGcrIkXX
PAUWKWbG26WbYS/dMzOO4gQbb10s7LELqZx5tFnSpiWY5gAwFeOmf46fvKPqyigs454Ohm4Tv8BZ
XsfPyUbF6+X5L9bhlT3+ZkBn19RUKABrIgZUeH2hTAjelkNZyDqBQvmLDtfSYpxdU2PkA1Ou+d6C
L/Z24b7dtb9+S63wZxPv02Cz5Ba/OMizqydpgc9pYgfUm/qjsoOR9bn4GT/VAFEP+r7cQSfv1uZu
bD8bW+Nmucm28NHzF7mRd3oUDhMFwKy89ZMI7pJNtlYs1arE4L2zCed04kD1PLkStEeRAxRfipeV
U92jZTnt7U13FHaIfQg/HCVOd2n/X/Zj3u7M+SPcCBHYh/QkYg9u9aIljglEfutvIN5R+qSiPX2z
kWjcYcFzWmx7LSzj+VsceJ4GSu91GWu9S5cN31VAqSMbV7v9CwvrpZGenUNqMMZ27vG1YeKImnbz
jJP20XuwyCyE+EuxG29zN73/i2fe0qfOzqewqqpIkwiN3txLvJ9uGhSflNzx1xJtp8VXsziA3ltT
swPKDPUizcSGbVzjmHwZnlefhJN1t1a2/Ut/791Uu9ViBnXlbffmnJ9n6apa6uZKHIvlZtrqn6VN
cR+4huuzqETa2DjqLoR/eDS22WPoQvH70C49ZK9vWsE2BtxgXFDsZLPPof+yaYXXtLKu1/IeRkuA
BkFLRan7mnwdl5XTrq+r/wk690Cc8hV6NHCGXNWRjimhvrV3Jg6bOSXn4C6m8i1hrrKl8r3Rj+oa
zg4iTrtwW3+aviludFzqp1yf/T+/Z5amYM/g1XnFIPiTsddgOVim4lhTu/UGxVm4eEWKcLnS/sQS
C//s4sVlTWoSrOx5zyPkvQ7WCSwnuhg8oTfJcEi+Lr7arydhfyLOkpaVqY0SxdLfU8zVu493mkPz
9vgvdEJ+X/R/Ys1ODDP2c0P3OaG0XfZSfKEq62rc8BlXHk6tiyC+pU+bnRKg54NC8Zi46JA9KB/o
QwEaDPbj87L3vPjl783b7ITIsMtQpJJQ2BC4Qf1jmtKFvXh1V6gKdFfUqLirZ6uwqGvMY3q63Jne
hUckaWE1Kt9oYNynWPm4alA+qTjSLyzIqwfAWdTZegRe3jV+aNJbN37g9zg0iZMPvxYW/fUgeE8r
NqFUdZZ/jWNYIlfP4AmUUfalXHsu5moccHg273pUyh3UdRaG8/pdrf4JKsb7bKeZ9QD1LiMoOpeG
E96hWuFQ2IFniI4QZM6fxcfxtuGJ1+4XraGvrhaNhzHQMTSU5m9y2yiCRhqt3l1Rfkm2Pa4xG38j
PTQb9JOz+KCu2+fmw786x86iztaonteZPFY8ySG0u6ksOcV0UnALWqG28P6MLn3fbEKtom17HQwX
Im3cxxgcZd2X9yNcXTJn3zKbvRRfQ+yE2A0BUgFFidg8BlaFsn8/yvXvAB8FikhSgQu8XSN1jFNr
09lEoVXWjo9NGbvvR7h6t2h/IohfcLYKvSBSMM1ZIdKRKAekHh4HNetuGqPVqKEuiqBePRDPoolR
PYtWmHpZeqNPy49akLjO/WO2l7bqH8uS/1Vb7foE/fmw2WILR0ttBvxLBXc4THGzaGj1kRC/P3zX
qlso7P0JM1tpeJVZYSPKTAIBVdWP6Dly/pKbgR/Bh6XZK91fVGmW1sVs9SUFoLMiJKpSoQweQSWV
o//XL5u91zQfD+bE4IwQdbvoy2Tv0FK9ifGYCfDcLBz9m3azdEJcf/f/GU5rVk43EqOZ2hWzpu3U
bUjjGwb71kbmjKoo6f0i2HNhlcz5OEPYeL6fM5B6fVwJ9fb4k1Y/v79GFraYNbvCPANHunblkUbT
9/FgSdrxqdDqUxk2h/cjLSwLgeo+315yXllhGDF6+qr/NHbJ1ypsin9xtBoID4FKQOMbxPHbGKhS
8sZU+Zow03+mqnbq+vZffIYlKB3kGWDG52W5yS6y1SjxhFTs4SDl3vdQyZau32uTch5jNilGEPtV
bCmkZoN1ipuflY3AgXwqCnn7/pxcAgZ5k59Hmk3Kyh5Xct3wmsCLGcec6HN3Kxa3uh/vkvvxw3Rj
ud2am+ppQl0PUxDQCNpTvFW/LSeJV8r//Bawr+gxC6LiHCev1dGoJbSoSUijn9JrQooPi5O+RHtl
vzosDfL1eMAlOY5Q10SL+e1iiTyzMr2QF6RApXY/BT+HEsS6uFM33P7LgCgxlvMsGHev/4k3m1Wz
NzEXiSsgdV+xAnG1X/jSPZUu6qVfcC1aTvCvbbjzeLO5rWsNnlhOvHqT3nkfe0YUKvp3NCfvym2O
UcTT0pCq167Q85DzCzs2YG9bbA77OQzXY3srjzcTOFOVVo4Qvm2oWa42dAddGaBHtFG+58/lve2v
V0c1cTAEbuptgoHyx/pe2i895q4dp8w1zBH+EdjGt/M9TkNRdtgJoa+Q227Xa98tM7pTGhQC3t9V
V7YvZAD0d3An1Yg1u5zC1g7MNs8MN5J9Z8T3pS6GbRW8ZGOxEOnKJxFJswWxBFuu+SelgVQjLkek
FLRiUZ2mqTvqaDu8/z3Kq8rs+dKlg0T/SMC3ScrVi15EjDdwH069ttbaNlNkl6C9d5uh4ZfdRkHc
9Y+6t+W2T5rNauWu0IqRMpyUVWTWvkRTia9X78sFWuBph79fP8Vp3qMa1VVlvJb6CssXOrFtfIzx
w/RQE6iTFSxkPcWkDM2zGLB6NKhDuDbyvBmeyzSy9JdSMyPvWMeR2X8K1MK0AXIWubk3YrlQP8Cy
rSMYzhSRvK3q+/F9YYc5ggpJowe3k697nyavyvyPEdhlUEeZ6WvPstb1yK1pWk3FyFMCeyMFE6KS
Wj+tKAwb9fTJ8pBeC9zKrE3c6ocuGD20KzzdxNXVW8Gt/yfJqxbjGEUtpPXgD7q+RiNZUw9RH1vV
Bv6qmq0NQ8V8NOp8vXLz3uiafYM+nbcrEq9Gtiisd2TvSNLQJDTkT1RXVomTCO2ywdKVY+jX4ScM
v23dKa0SdeUMJ1kAVKt66m/405BcQTZX1fCohHn5QUc2AIHrclD7vW1XQ3BCBShE/s+P6r0itf33
eGqQVJqGuLXv8aBH8FHzhkzdhGGPZI4dttmx8QYdzRh1FX6h5YcocBYMCuIssa7faoNV3RWeGn4d
c3+6yeNc+xiqZXAI9MY/JOaEJZE/rabjGMol1G0l+zTpJtZHRpppg9NodvecIWjUI3URCpdRz7eR
UgjHIn3wq1Abdt1kZ/qDOplK+zXM+K+sDRRukhNaF+kk/Lxhc/ZRN3Yf08xH43udGGlY/ZCSIrB+
9nqb/Jxwe40GxzfapD+ZWiycuBlVWb/X9TBqJaeKJT19qFiY8rpW9SpBXjqNSuxqySicacwmE++o
XOqQOVFEO7wbowohiMSbkOKJ69Ey96yMQC7Rnk3bDBf1KslvjEEOaGGPdmF9VjkL5CczsatfyJZq
L1rqx1+rIJGG21yOcL0xleG+6wfUBuIq7wDrl74e7SjZJ9k+Y+ZaTInaLmr+iSaMth5lDaL+Wq50
a/UBVGacwnU2lLR5wcJYswInz32lfdY6oXzsVC0mQZGr5HG8+ti3SMDsQuD5A+Y+8sj6wDrYThC5
0aPiNAKxRLMOGccG6ZlCD++VIAmjtW5aXbPJpMnohA2cuZMhtsm7TrWnL0gJpDq53dhM26bKPNtp
VjgtbRrZWkXrKpsCtMKauskxYDb0cnRtv9JjJ6l9z9tgHa4jDbiq9fqj1Wgd+LTSrIJn+HmZsedA
NaPTQAnpYAyqVX82U63J0P0Ic8RjsiAYR2dsRmP8YMdt4j/H9N39D/IKbp9j10IWSe76rt/7na2j
VWRKg/e9s0pLnZyV3ZrSve/7K4SBY79tPuupUsDiSlHyg3CUjkMeb+rWrhBWGkYjUen3FStbrp1x
tAd69qaJIy+DSF2yUMHuBU3f3/ptZyh+iYagUipp67ZZgvltYoUlDNMBZTVtJ3tegYrH/9Em3Q65
Ng3XCMISvb7A4tGO6Sp2eqsymk4yEk8f3j/QL7hNMvVqTnHa6DbY5QsOkKImrBApCVztkUNn6z3U
nzMoZGAv3dXL+7HEZff26hCeO5B/FCEJiuHH21u3U5s0Ybp9qN4AXMmxekgEf1E9nWc7YDgA0igS
QtBIrQIReBsHaSmpHDTUcUUxPvgiZIdfzWdgNcGCBk23hG28yB9/R+R9TU6hXOJ38Bkv22SU7bWy
g18Eji0A9w0U4ahskW6h5fD+QF6wqObxZu9q0y7QnUwlpDAPCG+9yK59k2xXyMhioEW/Aam5ZaOW
xY+cDWs05qBGIz4yOnRQiLi0EDy2boe1vcuO7c0iSlgkwW+Wy+s0/s+gGrM3dhmVGSglPlI87Ms7
1uZBc/DMg6OAY+fCkM7Tp9cRRa1Ds2RkHKCLzdYMnDTwqKyZHttnvDE1mIW19LQwb/O8X0QBTaYj
mKGw2eZRUi3TOq3uiGLnTqI+af7LFG/HEM/RrlyjqHgjh7TLEpSeCpqyiQk6cZGIe217nP+I2eIZ
QDoNfosmlYCaym75CAOEC+bndIciy758jrXlB9b8NSA+nASY7UF5EJ7xbO3kKKC0mEQg7LDzjhAU
/I39SupRfxWLSOOLirUIhnmJLKhvlnJBobT6WrbaIUUjljJ5eBNuGirkJyrW6h12Jmt9rdz4P5td
9GtMneTzwhRffim0Ggquko1IN5Cd2aqVs9zUjHxC++MQ7qvnYNuwZoN992EZq3NR1FPhmpCGg6vW
8LhH8eTtos2yoYhRUjbd4gcgua5b25+CbeeoNX0p2m8QFXChQpXIXfjG+QqaxxWvnrPyKISioSz0
xHwtJiJqaMB0EUoTJQ3t+oAg07Kdidh/54cBIZlMfIjxFTN0ea7pzJNDNVBcNV2vQyzbGm/s3Nw1
RrGG4niPGeG/+MQ38WafmGaRbAJRAvy3FdRYGrrfTWxa4B1T7nFkOn+poy0dD1fG9U3Q2SGkma2k
hkaMjuk+/DZ+FH0WYdbg3eOdiynNMm/9QufndViFGQFbRYNhOCt8GBN6GljZGzCAw2/ytnvRcef0
cGvZyTveW2ssKdxUcupik32IvgX7v2o/is0/m1sbLyzBfSEFQaHq7XIackTSbPJ8KDe/JXv4Bb7m
hOSz0LY0x97Zj4B8+TGrF9l3h2Zpsuc3DaPw5gfMTsSmSsysXlkG1dzmAGnrAYmxnHqTBZN+3EvV
+j/dPzKnvwAUU9u6gvmkTKiWSAoJqGm/sb0PBtS/Dvy3fgzyjdJsOpq8SwWZiw00iynG4GzPdqFW
5GXlT25JVSXUjrrSOZ4XbEt8YdvA2Lz/iRcoKvIgi7sO4LSOgJc679zpMe/FAQYFFSep+1Zg7Cv1
37rO6ay97IYbkftZn+PxplC/rHjLpME3McPLhfPFHzLbyObK1wpEAcXcFgftH0wwxk3+pG0iF7L7
D8F199fp7apy0i/Gp/B56ay8NuxUS8h2Ubzg4JpV3mKEDeNa901Xtx9LCI/jKVUHdAm3gNUP74/5
69Vyvo8Q6sKzTzFJX3BBwUXz7RRXVRnlYTpQl92FeNCm7OH85a927HzD/I4kjD255xSuureRusgP
xrrokVo4+XfhXvAcs5vVSXKzzTLD+jLb5btQf+GCIxbOhLNrTk81K44kjDqj2+IQY5e8CVz5a4lX
nr2z9tHRdKvt0gK+zHZnQWfrZpClNNIoOYBnNnbCqcVyi5uBhrdgWa8OixoT84UihvT8I2dDalox
BAAZ5fZ+La3Hj9pR0CcQx73xdxVGlupacYdf/c3SsSA+Y75mzsPOjj5ERORppTK2WXRbIyMSr3Zo
QzpFuggyubZmziPNVueQyjyZ6Qa+HnqsGbqP+l3pxg8ot++mh3+xF3C8sNkOhoqQxWzfFbzyPcXI
Qt6a3a2ATPssFm2/TI+/OoBngcSdfnauts1Kq1RTBFLrAjFv9PW/mwqlG4xT6ii/DWqKngun68Wj
/fV0PTtVZkEh6RtmaXKqCNm5EsBXNbpC4sC7GfdG9h9fj5zlbDxZQldB1AlmSxMB/c7DjH563QoK
Pjf6U7XBV4kD+y/wJuK3n69I8W3n0WYrkuONcp8gFYvLUWwC8M0mtHiRuqPv/5x9gC+4sFrma1PE
5FmmotmIk+SFU2Vmo802SJEpAFDgYPuTECcS3S7527KPz0W6QzAoJobF5c8lP38LJUXshZrE5OXj
fTKiUTHcWZq/1uTV2kLnOSTfQml6v/CJ82F9PV/AJ8JtgUSA+NTbdVrpta+3FEwhGGrH6qHGDYuX
5lG0XyQXO6xFWObVE9TAVVXkOaJLOju2fT/MKz9KxXXk76PPAgiaOOPWPjY72DSLCc7VeOLbbOha
op41y2VLw+M0SzhglJ12VDbtDjjxpn/AcET4430vFyoGV69bPKyhoZs25c75PI6KOegrLRHfV961
lLMwyT02p+V33kWWztzxP8YSyVQUI8zZBsxT/lD3jYAv8x47xZH+GcF+HfudvE8/+Kf0VqXqiYjs
nfwx2WdHRN3XSwRV7eJdO/sN821pj5xvMr9BDvwOg4zyPgpg95XqSxmp2y7u9mOFiZHd3GshLYo8
Lm7DuAErb5jJxpN7fR8Xse7UlfVU4N2Aq4u6r+vwdmrzL+2gf9e86iXOtBM3BI4a1k3T0DHzg/Yh
UNWtXPcvSah/bYNQ2wyK+nMaQ+xW2+Zoh+pDltQPSoDBUFjuk1EY96gPBqy293fQBYGZWaBqSYIl
0Jni/7zdQUkWpWak0fFJGtRqKdx+KYrqR+tH+9Dky8PSLcPppVSB2Vr9D9XAnjn1b6J82kgRF3lt
8Yg0up3ac7BEyA133RG+5EZDarftykOZhYeuUE7v/+prq1TUWoEnwPu6fFwpjd7HY4dAvGjmk/kf
/Z2O7WC8XaqgyfNz7ff4/Ik0WyGRnzSo4UQBB7fFjje/g3Kn+CLwifEhAfuD0ynEmK82Ev2/FikF
8yN8Hn02O2PhhTRx+M5h29wKyFa5Xq37B3OXu9KNvpReXDlNz0d1XpssVITmI5tomEcIR8xX8Zbd
cEQc/h4h8L8gu4rT8vxaFN+HbKBJFxkc5AWsNdantFExKKBtk68lBRMP34AIXy5chVfSGXz0FFJ7
mULoBcQUik9Z1ClhVAnhNfl7t+rWCcYZSn23sDAvDxSyeSHjIaOQfXl8trYV90nDa+X3cqFKf/Nj
WqfoyS11+6/cDDYWtbwg0CmhIje/++CY24lMT4fzU4hCCQBCHzlEE+2H9mZRluVyLRLPlNCgEg5k
F+f1WE5KN6QTfsIufecXkcerT/quP3Sn5YTpyu0gaAeQL5GtBPI8d1lrQrPpseyiMLLN76pbIDtu
u8tPwQ9omGiWgrL6hqQDRPbig0ICvPSCuJC2oINEWqHoihDc0i8QAX6ltb484g6i3newW4x1fQq2
In2CqHuHCRUEon/xmCCmENLk6qVspc7S+7LxKzj0pc+pNtyWxwA4y0Czhb7VHtGmhZP/Au33+oVn
0cRpcJbj19pQGDqa9rA7RuA6tSMDhvqh70AH7fXDwr64tnhEhRzNNqrXF0rBgNlWqc7FQKlcHNjm
J+9BR5gjehIV68WD7PLZSfUPTqkoypPKzJO0GAeSLgAYsdbv5a2y9j7yedhnagfNQWijcDBgdLXm
L8zhL4rXDKoummUG7vCcZ/Mp1KDUN9GAvEy/nradax3jTfJsHUSa3/6M3WWFnSsDizeszclGj+cy
i/K1ZDX1SUhu9NU6igPbe+gcQauonpa5MJeXIWJpKlaayO1TtJ7rPXextJKGOhaz2BzUG3KanbxZ
DnOlNkIcThthe0tvZd5THQPZVBtaoOvols1/3z1EW8GhG7cVlfh8W8SOv5zZX14SWO1KuGeakMnN
i8x+rOkEppVOC+fIojlOqCS1J9EAwHlh13wbD+JhuLgLr1wYRNW4AWkh00Kb7Xk5b2ziBt7vzgoU
L4wLT8G+OiW7xfNF5Cpvb1vxhX9izXZ8pvZlnIlY5T/YPogu0kEou9NcweLvsxysC+eWVPsR9u2n
hf0vGkTvhZ49m+KwTqgfEDo5CEWv5BkFMdZOfG/+i5NG57Ur7nrqJJTx3h5rBaUTJCIxVOw+Dxzc
v68p0ZPnmlq+Jq5O359or4nq2SE62H4iVQBpWTTVgY6RG5/s02pXoeWwCM8WS+FiDM9iid9yFiup
rYG3N7Ew7zlMbgqqxCn2+PygDxu77Y35n/oAiMOMdYlMNQcZuuGzF5pWZRSafQKiRgCOIljrN95B
8HIotouq0+KlOz9fRMXirIhgz9qMiVlHkSz0e4SDdYiKHqKdw8lUNlK/8R6SG6FVhpDVs5I9eukj
njTLddkLxPDv32CRKAIhISmdffSK87uNFUQMX0mP4BDsbblTb/xHfdPt46/xafyiPAvtu2qX7fJ9
dkq3Urgtvy/nQPN0fP5LZk+PIe9Sn9r3CE9Iyh9KPFdPRS6Fi9rw10f9zxfPdsyQ1Emnxnyx6mkf
cwPgnHmjlOHWNoLbTDXWeLXuLS3ZIqz7aHbpToHWg/erY/p3ygAsrxufPbDTeMtt8246Lpwc82N5
NgrzR0ku2SullCksNT+qrbWTNqPmyPVatNAAfd2B2/bXyh4g2+LRPN9v88iz/YYJgFdSuzZd6VE5
drcqtubGz+AjDxRkHexFFeELxu88nrjqz/a31XoArnTihaO++b+kfdly3Di27a+cqHf25Uww4nQ/
cMxMSalZtvzCsGWZJEASnKevvwty9e1MJkOs6vvSEdWu8k6AGDb2XoPCiaNBFbWLZNdoZvgQQfww
apwohbeeP/ZlYEdv3XCcFBSgOuYrbeLG0i0F1rjVDKfQIZ46QTGhf9/4HqurUnAD8MBBP2bpu8yx
EhojRs+aJW71gkfi/WSi7JbACHOf7NAmt/4Kdn4r6uLqopMaSTbFySAU/YohnL4JnM6IYibv3eYu
yUBi2jqOlo/Tj+9xMtLFnaU02pAWDUZqqz/LGajdIjSnjTN25aNrEL9FViyewnAFWNz/AIRWbQpz
NzwYo3s1ezS+2tF3RTpAHCgwX0UqV7405WtzrVk4B8LI2okK9V8QJ1omBwCM4w2pwMkU5AR09Rar
Pc4rAsNZUEsmXamsIB5KuNGNSVcld6xMsszTh6mUnjWzLsvrgvGyDaqKKd9gJaq0Nx0uYxv+diCt
+6gEA2/amcionIYY9ehabVuTsJgYrBnnSh0TZ2NRXm5VDUJABKYLSE7FTJ5vnazS+moa0WyHRT1U
6gtodmpH0WMXfS2cZE+fx7tcGWfhlvdUVRREZUJit9Ep3E47uPfFAY03olyey+dRFl8kmXpYcvEP
OpZwkMHtszfhVrOJ87vcW8h5TdzxYN+is7QsMZNYj2Dk8mfjXndzCOeCy3DdXMMe0wONzt/MZJbZ
oFhrFuwtQEsBQAOr7vxzTZ3UJCAAgUCwr47s0F6Z4KUMe3m3GUn8Tac50zLS4kyVskxtddEohyRk
vRegyeG1C0af/USNZPf5qriAaC2DLfZyVEV2hjep6MrTu9+dTmAu7puAonIgoiZXOCXhTukorxuh
t8a5OB+loYS5cwf1vcZP7oZw3DGXffQGt5Uplo/rj1Gi4QKDHBX0sOUFkE+kZpWFUMY0YiQVLFeJ
xQ55ad5b4BWYTbqhXvvR4r/4iCcRF4OzSlrAcQ8RWebAy9suHPWgXCvQ6WE34274BnEX17qJANoE
MdKlQJqU4fduLwf2vRTC2M/bdMhane6TX7S4GngpUVtugGkeA/bQhaJSo2MJ18c6/NsPmo/5BjlF
Jx+0sWVJoZWSHlkq0kDRQ5dfKgEViD5KYBk0zzZX8eppgKoJZLzRVEM373xvGjEFMlyI1KHL5WUw
W1Y1//PFunauEfxkGVZmKCcuqzNKNQxz3EGnTz5EkIxpd+J1pl9tTtzaSGAMDiFnFY486rJa0cZZ
0fcqXHZFq66bw+6Z3kZ7A9pthR/L3gwZwvctZMxWTJHNnuRwEG0ZOakRcyT6voEAZ8T14PPpuyj8
YkFAMk1HCRaIGBg6LV4o1Kh4nvNGHDNKIM7r7kaUDYT3VvwWb7J0L6oxH/Gw000IDONzfTTRTsZU
zayNzQg8O1G7q+Bc/w5ugpBrmwLVK0dnfDfGvwByWh2nqoLAhEQMlkgfpK3TuPEQV00Klj+kNqeg
OQq0Su3DVfeYPXCc35uXxbKWJgZ6GnDx8eCQPhpIWEQK9JUlvzjyF9WyHRZlDngdTq3d1ZPP6ltN
h91hZW+kghcl52X4xXdVZq1EVQzzLIfkPkadco+TBc6VznTHrq1QCssD/MeCzbgrh9nZsBfvTAio
srwzEbf2lIC8CA0YsSMN6PRvpdQXRWeM0YAlgQ2AAFp35rI6Uxn9bKY0wVH+IqMOJOwJGLTW9KC8
30YHXrQJP6JZJtoHAE8DCLE4ptsMeJlCHQZQT0oUFUq8G0cGV11D5b5kp15GrGCq9a9JZ77A2rj3
Nnbq5dsVo0V/Ej8BxExYhJyfBnHBWQ6PkBEYUBJ2D/YPWHVCfPk+2oONBrYZMgOkWHnpbTWHVpL5
s8DimDrZOopVtWVJeugvoK82p60/FP03rVIKn82p6ulKtLfM+v7/c7iL6R64ng6lAoGJHgqSaQzl
YXJnwX4LemBAgMCBZgzFAk6/fB5X/LWL9OBssItta5ngnaYZ1hS0Tr2B98eiJ7d6O7ifh1k7j87i
LPanXuAbo+csAK4m6hCZN1HTkz5cNXjQ5RpsSrb2y8rQTNmAc5Kg4Fgo0Zx/R9DXGwr2GxawRQ9p
mrksGlzJ7LYW6sq1BRUNFL4VtGdM9LvO4wCWoDXzbxmo372gCuYAfuryfX9k3rT7+xA9bE0QCaB/
A96IoI0sRmbQFkWnnJleqfYv9owpZcqXYkp9XYu3LsyV5wYMUTRAweEJBTTpYnSsVqeWaBWS4wpF
uyxyQCl2c2lyIvupm0cnw9nQAww+bHrcrLxLzyIvjlYaFYou6eCLR9JwD4dreT+IpDlnOdzo5eTN
NuJQmqSrboiOc1Pe19W841LFHULau8+X79onPp2ERV4X90DS2hrUB3LGd0nZXDX6Zq1u5QJFQ1pw
YtD6QqdhEYPppE6NKjdRwbLfNLvZdXS+kqbmULfKAzzZPTOSH0ii3KqsCEk2PqZWPmzVAlauM1wt
gLsZgqiCosD5WuZ5XUtkwo/oA8iMASRpuaZTHnnwFzq2q9/3JNbi6Kkg1itb6FMjNbLfugfhbKY/
CfRZdweJy03c9doRdDa2xUruwNc0WP0xtngnz04FAX/Ll/QAcrAPyaFzNHXj1Fs7gU5nc7GCy6aF
zmOEfZoNg5OlsFafqCtBwPPz1bnyJjCBFAYOGkZxgou/+GhV3/KmTfHRUPAvinhnwEB6mKqboer8
pEg1dy4sGAh16dfPA69O6WlksaZPrsrZ7uNatXGSp79GWKP81sBrKLygigehYrl1Na/tw9N4Ykmd
xCvaSLfVBhMaJ088/dajA7cxIvGLF/fh2VyKX3ASQUU9X+oljMi8mQPVh2jjPt3PsB7OwRLdevCs
rY/T4Sx2W8ZTrZ3Q7/eK4QimP1Bh8Mjpt07wtT19GmWxz/QKQn6wn8fVy99Atq+61xFWB4MVzsaj
rdderEPalT6W7O3zuVzJo8AjBu6YCLNWaOWfTyUbwcqTe4zOrO4YrOccO1W/RR18G0nxKNv3sDn5
+XnElfmEVDu4Dnh+Q0pleYQqw6AMRZEaXiPVeyWvvFEeB7eWImljY69Vq04jLf2rUMIp03Rsa69O
vgsonWLrrpYX7pRBJd7KYJpSOswC19jKD0x/4/JjTUqnNr5Y0k3Xv0vVDIUF1ft8+Gvb8exXLQ4C
VrRJMTVQXP8QvkrCGu/1gIegPXpGEXZzkG03Vle2JOyrVNDE4ZkGU4TFtZWWkS4VkmqgmmN8VX2A
DR7SeKej0an4dWhQB9wB4297hCMDQlRQ1ODsDjvQ5T2l2qmeJdbQ43krGtXGjrvkVaCJ7RDIXnmb
4LhyLlho2wBSYUDQHq3i88U8UHjbRwamVqTnmsfDAqlIFPB9FZSu7dnJlnzkyrwK6SEkrmhwANq0
CJhZUi4VGgT6JQ51EmgVKJuXvfgrFmedyOkA1gJ2Aq/KxXKhXEozMqi1l74MviC0CHMpPHdALand
bcLm6ohOwi0uC2j/WHarxwaM6t/GWHUm7b9ZFmcjWkya3FGoJ2oIIapWjat9sfF6Qm1x9qkvAd7j
jhuJ4cqJcxZQjPnkumimGmvFRsC8Q+/G/jXVUCjpo//iVjoLs7woWkOIyuNLqWF9bcCeqgY3kF+L
eq293yQ6raz1s2iLCwMwRqibFFh6apiDZI+Oxo44mEJHKERvAmsuo6HICJYaelB401xgTqykqg01
kXVRqQJQkYcG0PNe70NF5dDq2w55l9fhWbwl6gRqHjRvoRAIASZPPei+oB6aNQqbKt5qm3N5ueg/
ALrCfhSiTxe6UmqEc1PJGx0rst5rEEjg1nUPiSv2U/gSJ6EZlv1+4xq4fLIhpgHvaZyNK5Ub1Kvk
ltWIGTV0r6v5voaBk7I3ZuMZGYdjdoAop5rqSONWwrtCQxJuFMCeoReK02tZbzdqRlOVF2Jyr+Hq
HWRCa7q+/sCe/H0XXVjAn0Vb7D7Emku038TkErYzFQDrFGjVt74M/iG8tpG0bUuai7Tl/NRE/Q3H
MlasLEDEi71YFlU5TEzWPIJKbm9YDgyMgYz8Nsg/aLyVYF+eL/iGNiDDgl+ATbI4okkJTLmejNpH
/yLdTSMQZ8yFYrviZjuoCRXu7r/YkBYWKii6omUCwb3F9qca6aFsrWqQbO+97DWHJAIQhI0nB5kM
tMhW52+Fj3seb5EnVnZVzfAd0CAnnOQBvUvRkDL8EQ7eMejueBQisq2GtPAYkOfZ7rcd1la1aAVM
cP4zFo+1lJGqogp+hsAuxVfM9jRy0CsnVb/C+ig91Fda2PsRrAiLQ89CbXqyoWk23fwFV43LQwPv
OF39oAgD3LBMNiDeNZp2oWleDnqUX3jW228B095NDV8Mf9vsSHzU81V9HnKxlWRG47gSHwHiUi6Z
c6efo11pyKFVb1ndXsDTwVfA8ACERWtJ4A6WizonVmdrGF6LmjmY7gHRvmjevPvw0YB+9F3hS542
OJpfhjUQq7DzIV2wcUhevk7Of8QiG1Fpo8YcgF1g1AUDoAqFWMXQo7jcY4rzwHDlnfkgtgAY8hux
L4+Q89iLNEUpoDY3VbrY1YM/g9AYT4Mv5Y5xzIXXokf94Yv10wKb6i/ct+uL6z+zv/jS9twhmvUx
cBLqL9VHrTKFIJ9wZXIzuAFsPXMveEDLD744MtGBBhoP6uXQlBAgtDKgt7hzXXorXDasEOqEsPSo
j3Cd9zetPdYX9n+GuzjNpBKKsjHoAh/bmh/RONjN8FJNgjgU9CMJrtmoPW9aDl9mNfjEsAyD3wIW
+UX3hM5RXOY1wvZBCeiEeIRBUUxgrgqYSG8LSKwu55N4i2HaCbdoJpaz2FOwcPcZv1a6d2wpeNv7
o686eTB84V/UGwJMXLKlarly8eP5JxIcELrxalkWwfuxw19KYx3TjKUMrzR4xYX5XoNaxt/mQ2A5
ncVanNRKOchzTiSxfTqoswryhdANzfcCBbNVclp5VBPgbaAzYwimkLE8jDMI7OFdYereEEHed9d3
klE5XDFpvBtYPXypNJP6RS5dtWpiHTvA3zuwtlwzS00TDoEW2aFgUWy8O5QPPemzA1uF5A2cxzSQ
smSImi0O0bS1UiqkLj1JJnwH4Q0zaHti7hSozP0EAWF4KGJtfDNnxa6CLq45hU5h3UFHEJKAqZNZ
Q3KVTkkaQtjTOFq6aPRFqXUlJ6V9MLQWZxFOiedM59MNSvEGFhDNrL1kxM2TkrUSqMK5asEUlOR3
RR7pr1bdxF+yoTIfyqgcU8eoit6XRjNB4HYkDz04zn41zPSWT3P+YiW25lKtJPeTPVmPLZ84KkQT
q98HqEvCkkYr2TGL8mqvjRWooqaivDWdph0GEkNpJ0G3F8LyENvbKTk8T9zJ5MNdGiX2Q56RiENf
1MrDpp8aqBSqZLqj5tQ/SWmLG6dN5mutJsYNfPZY2KW8iaFCokJwkKC+/gytPvspiivAc83ZQF6J
FN7v7ZZeT/VsPXOtz1/hsZ354Kz3kC2VtSzkykCuzLThR95NMqLr8ngnoZXot51GXkkpZ+8xpd1D
xCQ7iDJ9CA1E8Cn0PP1Gq6W93hvGEZ7o8WOvTPNx7nWQwEtCH4aE2Q8po50LZkf+TKBA8TTGVAKQ
l8xPKcoHewOL8Y0MvdDgJAkW4NQc+y5PYHFTyV3hJG0ETstYV7eRLNMrqgxZAlGfmH7txth6ksoI
RZNMY0cGjNueNJZ5rdnqeNeWY5J5WoXWy8TN7EGZieXyuJnuyponP7XUggTGoDa7AUmc11G1urF5
0uwsqKweZabUPrUmSEgMrV7kDm2Zfm1qqXQH9J/0WNVEKVzWqOmNnpXVAfkvQOsqSfZ5IydhNaVs
38RNtFMVTm9iWreP9tQCv2Sk0Eh0Yp01+ynPFE9Q4Y7EjCO/0XPFU9K5/zrkWguPyjjaJ+Cc76Os
yg9lZY/3o4X5HpM7DNSHuWWXPOIz13UY52P+GCfgI1Mel70rqaY8+WbbWxWDXmpVdD50P000QqSy
eBvkpEA7vKpkWEQVg54cZD7GyS2h8TAHU4SKjkNtvgVyuLi6sechiGRYBljmWMCLTFlNDfCNcxT6
qww0QgvQuPpHfdUF4GVBK+fjeb6VFl/CABYxF4dtLNn51FSIKdLi6KDszL0gLql/X0EftbWz0S0q
iWMxTi0MWn5Hyn7yb2Q/usQB2tAtb7YAThcpGAQBZGTYMKcEHPvC2xNaTHqpJiPw4qkStEzxrS52
SEaARk1dq8zCjZTv4iEn4kGUDbxroRCwxG7EoMWztOgtYV861xBLVBzjRww5gjeagXBG4T0cw8pn
6/ZaWTFgDaJ+qGs2Xo8fl9tJfQobq1OMCMNsJtVV6Nc8yp3PR3aRX4mBnURYpJPQ25Q6piMCZc8E
4hgmxE8jHVCJTYOni8LNRyRUpoSABDSnFzdeB6AyxFknC+9E6DaBz83dEm8yM+C3f3/aINkHtBZK
vbj9LlBbdLZiFPd74slz/FUpgbKj0/3n83aZMQm0FOpdKvBZwPEtX0GawovZrAhWRNh8N3bjrgum
AJXXA/zm3M9jXS52pGaCkAsxDFixLGWgikmd9ApMYUgsJOlzpyQ/arPRjr05jtfzbA5+b0absPKL
DBjjQ9oNAjCq5thpi0cOWjCzrA4l8YzMFcVlkevrt53X7KHWGW4NcXU6IeyI5rmF7s/F6oCeZMUj
GZ+sGb7lTmEDwZtPvpSVTldDOvpnq2rXOen9rdfs5Q6DOChAGMBioOoFGuJ5BRiMeeA/KCEe0i3X
pA+cKRs77BJDiJk0YfFEsE6gELrMQGumKnHfGcSLvhW9gxHJz+MO+O8XvhfV+uZOuZG/bAH61tYM
akCK8SHfAI2f83FZVRrnJh+J1ylmWOlVCKUNh7SVi7MtIPzv+mpjiSjoYGuaKSiyF6zVJh+VHFR2
4lUGhyVRpkEsM++ha1CPUfD5brjM6EUsG2Ad7D1Q1S4wmX02UqHmCK0yDRhQbRftmWuE2VF4axfu
JuD58ogU8VBdEqLKlxXuWsuyxpQGsdNBSkJJBfRRyWEHE6sRWGQIOaLsEsSPWyQs8YnOnwhncZeV
bgUG73mdiaMZldh/qyv/BQ7E2k4/Gd/yKTINZGomE+MTz3s7GHcG5MmENJPQitxMSNaiWYCmgFOJ
XYFG4PnCVHq5mPvE/C01qrtDiPrR3vL5nuyK981jZTUaHn14BUHN4KKgbesT/LgNSehqCV8OFA5u
GTSV0WYU7I4NAaG1swTbG3UxtK9RwV8Mjcu8NqTeAmlKPhba977ZrO1etAaw4oVkHupvyAmAUD+f
vLjQwD3CA0nIWt11odBPJk5+t90Xvsx3zgItnShNdPo01jOc/kV7pQ7akyrzyWG8f/p8M6/GESkB
iqUf6NjzAaEQH6m9ERMvLn+NBUjEAPaM/daiW42CKZNxIAJLuMzeqFUotVLb4LVqidMOx6wE/i3f
EOZZO3HxUf4dZLld5XhCR7SILM8qzC9STv26sd+mSQ2aBuyXZPf5xK2ttdNoi2xKZ6bW0AHReIXa
X6/jHaN4n4dYGRD0XDTcyhBzQX9vUZNS00Y2i6QmHuNyAfl4XCmhVXaz0zRTdD/EzRDaZh9vJDsr
AwMMAdkMdDGwa5e45RweDjLLcD4wpcNlia6lcfv5uC6B2NCrR2kPDzHoASBLXOxTqF61cm/hAine
xjfkopAOZW6ZwWoUaIDNHH51Gk+iiQGf5PB5UpIyxdsf9RlotyjsSM3Gn1P5mPTca+jWMrxQtcJV
LO5ipKXgtZkXYtkzDCXiVgeD3HDmQA+zO9PvfIDKruZg9hKU62FS9JqGTWCF+c/Mr+7a++2y28qO
w6+ANoeK7YYq6uKggsCoZQ51bXtq0gVJgj63xALF+PL5l7yommKoILjga4pT8eLA7QbU/QCxhBc8
qZwJZsw6TBviZgdfUEcmX2SVbyzO1WEJ1XNgPIFuXNIFO5RpYa8hES+h0zWToudIxTs3HjdSnLU9
AFV1BfkGcDIX2Pl50o2SR5XtZdp0r3b2z3GGOtrnc7cWAzwkpNzCY+gCPaJ1vWZGo0K8LFKdCu6b
xNzgrq0t/NMI4m4+WfhJTSelhXaLl8fq7OTS+FDUZqDUZqhUqCpNqO1vjOkDk7ZImVTIBQpNPbzN
LtZ+Xikabwy8IoxHM4yvlKvJ112wx8sfb6KHnR3Ym361rUm8GhcKXoI/jEchZOrPh9rkJpm6eQZH
B80ukWYUT+ozfAQhpCu5b62vwlINHPbDJn91mZuizahChRimJ0Ih/yLNh5s8R3kAwu19gApXoHgM
h1m/E74RM+SaoIwPYUZlo3q93AWLoMvkYKh7XaMSgnbAiqJgCpgc9SZ5Y3Mv09/fUQS6CXhm9OwX
c0q0caYlj0X6G4Vd2O9qH821bZrsMqdCHEH9RecDrQ/w+hfnsxI1llwNMqQODgJ/EAFx1Pp6oF79
WZX4P2fOoM2//hf//Mbh15HGSbv4x3/dpG81uFO/2v8V/9n/+9fO/6N/3ZbvxWNbv7+3N9/L5b95
9h/i7/8zvve9/X72D37Rpu10373X08N702XtR5D4nYt/86/+4f+8f/wtT1P5/s8/3nhXtOJvg9Bn
8ceff7T/+c8/wFE7OXzE3//nHx6/5/jvDt/z7+nb94v/4v170/7zD8ky/gEkIIzbLOj6CtLiH/8z
vP/+E/IPoFAIHpRIBGCepSNMwes2QUjyD1BwccOIBgq8ywSTsuHdxx+Z/7BRqYMsHKoWGhyjlT/+
PfS734fF76+Cqfjzn/+n6PI7nhZt888/zs9JMEEFBha/Cg0Eodi5PPIzs6sio5EjP7floK5Nh4Lz
fjIbKyHON/FliMVBWWYx1HEJlCNpmR3QGjtM+cPY3/ZK430e6Hzj/g4ElxKcjqaKXHhJBsEiz6Uc
KbffF9KuH3u/pbZLonzjHbQVZlFz1rUh0qBCjfHEd31hO2OsuEzfuF0WZYCPwWC/oqaCpYMOkb6I
MjbUSupYTgLpqtjXPwX/oACZXg1KFALKcKsLvsC5/I4HlxfcyugkXrJ24OoWZUppQzIqGF4sGMNB
yxiYRMmxXSXU7wQHun9Rezh0gOjlcV/eEjVeyPN8/AK4n+gQ6AJ9ENqRi7xVUqWqz0gNXuReKD2A
3+EDSvhjdorAfGEgRgsLlmpvfddc48ABh6twWrah5KkbUo8rH/jsh4g9c3Kz5wOwoCOp4DWA7sqQ
3qALaGnjxq5Y6MldDlf8itMoqPM0E1DmSGLjHUj2NxXA4LjWhBxnck9883mz1LM1sMWTR4LOa0Fl
hDRvBmQO0PwGsj808cxW3PbBvBoe/4I3qtje/0la/hyn8FUAxhAktCVUWLJSyAeVbRIIkrtI0StX
3OAC0YjXyMbeXOCkPqLBF8wE2QSnI5rii20jSQZER0meBo3PjpBVPUIlDJIN3T3k3h4Ek5rdCeGQ
ImS33RPZbSdLKwcqknXUCdGPxytlCcCDt6IyJVxJg7J66ob7Vtt4h698Q6EfKSwtUW5FkWSxbDjU
cTuYYwdMzp10eBrH7+a0xdlZDQL1dIJrAXLYxiIIXAnVUurtNDCG/pVJki+X6uTkRN2QgLqcLLyA
oWGOlYHbzlzC8+2httqM1TSQK+kqU3HQFMaWBehKDFykUCUBoR4i28tORvnBHRxVGqSJfQU+NHVa
WF46n189i0e3WHeooEIX1kblSoh5L2aMZ5lBYzXKAuv2QwUPbgH1le4ID/byeQs2dPl5RDCwOfGB
wG5YwllmM2O2lI40SOw3pBNOg228pQZ1eWvjNsC7U3gR4FReruNR48aoGhENqvFbCnWOsn0k2i/W
mhszd/6M+j1xGAFKpqIvcvHIHSHINhfmQIMYxRC1+VGN1M3pN8ofCXva+EjiBjk/ijAmC10Q4FKE
6sDihmnaliRajViovQBdBp7v6HQDOj+mkzyYwbSzt1xuV055CD9BcE6824CDWeYkdto21ZybFKcf
XOXRFoTCx15oP9mh4DEU4eYhv7beTyMuTkBDnayihtxzMB3UQ5k69FXIqQh9WxhAwvEEHbyt5GEB
ofv9EU9jLuohOsyuSjOzKDC4GjiEhvnFspKwhOx4AjcGp511w4lbfjVZZmDVfUBVNHxZMlNP7gy3
YGbn8qJ/ymIlzJj+EA3Wg90k6Hl/vgA2pkYXb6WTKzdJuhQyvJiaqKJOn34hm7W3tZ2Jgo2GXoo4
EZYCKKi62YldYCKgq5i4+uQonvSDQe8XLQDILlVPrY3kbasbtrZXIeNomjgT4Am4LEel0OOqqhF7
NaotNwHgG+cD8B+jP8SJ9/kUrlywWNDAnOFFCZGXC/XkxDZRo08kMcLyWntMj20QfbO+AtwD8DeE
eiYnDnUHCVrqjICqAny2qe3/IYOy3Menv+HisNWTCMK4FJlivJM8IlQsQ9WlpQOTxw8LsuZ6uLZf
JFCtdjQQ2w2/yzrELhRQ75S/Sez5c/mfzMniXInbvKP5gN/TfoW8x64JJaB3+o9sVfBMt8oiq8v4
JJz485NlbLb6pJsZPkFcZS7nudPwTXq7mMLPplgs9JMYk1HBz3j6mGJyKGBlGe9h1+IIm9XM/Zt9
rMsJXCSmaqxUms4L9meOWHgFc20gno2DuWO3+hYqZGsCF7UXVWct2rkpCyrlhicvUr3xeFt5ygBZ
IAzihMy4fdF2z20aK7WM2cv2do3mHN8N7uTCeRjIkKlyhNsqSwHsAtDRyffXUFr20Xr9AuRgU4DF
tNUgWjsfTn/OYnrtUqXcFh9Ts3FGGG1QNtVBLrJDKxUb6enqhXcaazG3uaRUwCmKvfAmnpAAcAO4
uLdcBT0phzrJwXzYojGtHbqnIRc3XseauupMhLRy6spKH0gR4ByxtfFiW3kii6+KYg5OeNCXlgC3
HpbVOtMRh0GljDWO3bnjdQcOWgb/3DmGlnS1p/iE+2J2CNis4GhsXGCL7sfvjXL6ExZDbeXcKvMZ
P+Eq2du3olGfebIvMhnBRGm8yDlmfuI40o2wfcwhjLC5Vy9nm2iYAxg/gmB0eQGUCpz5ulb+vVdb
KCPnoyOqijP8nMygD/OgcPWHz2+dlVVFgBFGWQeACGTYyxsOJKM0hrk9CwBOQxk48yj0tIurf3ss
ZeFWkQfltLVs8fSWWcy1IlW6olMNGXAzwKSUQB/XzFV2VRQR2D/lcK1R41mVZdRKkglSR7N+0Eeo
cKiAMDlkoIWjAW1qt+Pk1mN6Vc2RZw6dZ6jFDuYfrq7zrzaLFafX4C5bYP30hu7X6BIzmNc7XB3B
Psjm966ND6VZ3KC85xfGCItJqdu3cgpZXlO5g2B97fe0vi20PvVSCxCchAw31WSGBSffFCOZXJqO
u1ytH2Fnb3p2Sb/IsHAaZvvbmIz3xjjCNT6H8KxVgHaQ88qB3foeBa6d3BiuVKe7WUk0R2qoN0+a
w3XdaQx2Z5VmBf2sxOtbnTtJDawpT0jkym2VOIXUfDVq7bmulEfaxVgctP6R6z1kdrXspTVy187N
F1KVgSzNEOSKJE+yVVhnFTlwjoRga8W/Btsq3UrlsIa2ctUb7ObebNXOicE23fdq1zgd0Xd9ovoG
H2DzPihBY2SYtEaHq32XH9lgHKqsTJyRJLkLGptnZxyax8P1bKT71oqhyooOM7RznKotRqdic+5R
nfhzNH+jrIC/o5bvM578wCNscMp4kr1onCPXblBON0aMv59hegrP+iszih+lWHoeyuRdidW3JpVN
p6g7d5AswMWL6ErLrbAsJn/qlRcIsUIDWEmOgyJ5cgPNDcBhgE4GxC5v9wZNYc9EuepmvXyAc3jj
tLWZhFoZh5Ot3DZG+4PlYFxnY3E95/JtZhNk+NZ4H5VS7ic6bGYLhkScRiNxR6lBN2pQMpjAQ9kM
eO3nRlXw1uL9Ta1Vr4YhLAYsyScJtR04i92PefurkJNXM42kmzEed4Wc6R5P7CjQuSWEtlAh5Ep+
ZU9FFtRcf6pTm3pcj4JcJQCCp6DD8Wuut6oH4sVRSegcjIn2PSF9ewO82FXErR8lnRNnUvrHfG6N
YKLxtJ+qvr4eC0i0texlihLFz9OoDFE+Yjs7GXZNp//q7br2ctvmfhqNkmtUpu5QK72Vp34fS3NY
Mu0wzfKrzMtfs4nHJJfl3dDhI+R2zPdqIYdDo1lXdVweJfz/TgPdpaZhHtemO10FJ4HyzJF0DQJ/
eRXKBE+FOpXYLonrwWkpLGdn9hMw9wAEVeZ2jZk6vGxMN51geTFJXxM5q9zRZs+U6Og+GlABMp4H
xoiDp+AeI6xCfBLdUVv5relHWE8RFfIH5mA4TDX3M5fn5zYZ3zNujT6XSy12mCKZrmWlMmRa0trR
SpMF2Bfybd6iNtMpHfZJiv/pklrd9ZOB9HOS8bMzVrlGK7VOao5FMHeK9MxjMoEUwIEDh3KSYxbD
q9J26j6bGdtBF/hQUE160oDGd6dRrcKykUeAf3kTdpD5h5STUCo2jYM95tVNosOVm8vS9zYGc7el
SYmjEAm4UuCyb5VkV2T5AZj+I5gdD60avQ4lDgdt7p6nKt3l9XAgtf461e1rnsyhwZAj6PMADD1k
vx4TRXUAN39PtIztO8t4bEABdLNYehzN6VFN+vbQkDKGAjFEh9EFw8EgpTejkSG/sukYoKEJWqSS
yEE8wwolKmnpchJF1xMBl2PQ7R1XtZcoKTkWEd6ntMhGt4lAxNeGdt7XzMj36TQ1kHNrVKDy+9yR
Ud1zJlbOAbOHcldlgN7K7GYYsuu0sHcw8Q44lDutSg+4OntyWX0zDeobxfCdEetXOZTfq6zyJZXe
pJGo22jaXhoICLpj9d4n9NqapC8GZ2ETNfepiu8zW4Xh5iYkQlIaX1e59kOfx9xBZJBdGfEbasaw
lcC54jQ5eALZ+Cyz8kpp5lsyk9tIn29rbt1QgBsdBWLOyVT5ymjhVWqkAIPaN1TpdvaQPshmdw9J
dI/2wEFJ8Y9slu/GjD3iLNoLko0F3IE8wP0EOkU8sEv+anTxbU7Go2nPXjmTY181kzMkiqt3Bhgh
vHaKuMsdiVUwoQB0yNGY+bWc1NE15jSse+XbkEfPpMxfjXrYmVmxswUedo5ZDPk8jXppwywXEmrH
Qo4Oapk/1zWk6VNATOZkeG3s+ilTjPuI1Hd2zG6rxDKdLG4fdTjRq834rEMP0JEysaaq5rqJJe5o
8dDhImP4naO0nxn9ASu2g5qXjt6Wt3qHhC3TKhfAgc5rMakeHZp9nxmHuEge6WTcGjVqRKD1uDXN
BsdKWOTgFOIq7pz2NdHG/0vdmW1Himtb+4nYP62AWyAgOjvCvTNvNJyZlfQCJPqnP1OuXbXDOIY5
tc/Vf1FXlcMKCTVLS2t+8564HJ+1TMSjMKFjH3J1Ps2GUhxMs+32Vm6UoQnE+qYmtYJSDn5uk+qb
m05mmHNcdBBZ7BPLgVqsG3+41DkPtdUHgw5QSTWLIdQqxJxJbQsv6dn3TAcCONXvEnW8bcHoxcgJ
f0qTDt1LNa+yCMQ1bv9UTdrzMNRhSrrJg7f0dJfkmDBQAAa1AUElCrhKAhjLPGwr5vSBjvusF9tj
hJUVAjP44sRgDJHipkkKmN/AEnlS9FdVq7aT3W9Q5NFHUzs0Hm+Hvelk+5EYT/WU/JiwRW0A+Mcj
ilnd523tSA1D4WXO+KQLs/VGngED0CJZEWcz87I83iZ6eTJqd5NZZlAqxUbhxW9mi/OgjGqgN2W9
SZpxjBwtdGcCiCblk8c6bOPFzApvRO3sth5Y6w+O+mhl7mFy2GPvUhpknb1rHXCTUnpCVc1PLPkR
Eqsu0mYRJMoUaXGx1c16qxdqRHHF9jqtzn34M8ADjte/aKOofqqjpshqak+k+aEuzHQXp/pz4jRR
pRM4RzDreSrEzmzicz1Vs2fFahfo8QzfJ5mSYa7zrBL6xntxi6eYfiMqXAPx16HTElVozNgQE/HW
pfMD0htHF2I5v8n6Oz4bjaf0+vcWlIQ9yeC8abvciEZiOfuxwglhKvyeG+3ZVOmjTdpOAmpfS5vs
YfTx6NpNGYCz9EJKy/KQG30B/AgZXcEQ/UzznjUmDrvO6U5Nb7hBNeBRsy/du6onj2ps/sqVwvIs
aMM2BXOjknAkd4ZTNWcE4YJBAxprkFXoJcpq2Qg7D+xSDaxsfbWf6sjtOqQ60xKLE/X2HjRTLGjt
Cg6bwHJGSCWdVdLf6YO+GYh7TuKk9OYZp4ma9ZEmJx5FqeYWyAMcyhY5MpK+EgJHR12J/xBpdRcb
sXNUpgK1e+LXjIy25ySwC4XUqlesPyySC4jhZwxRlbk4DbPiVqtLywdYtNxMo9LHnpG5qZeLSTy1
+QA5dw41mMsmyNMG/akl9AanXL1XSfpcyQ0qLorYa9QYxxRy/kd17tVtogzpbTxyzSOj8qC3tl+U
84GP2bf3cazFUc2dN5rXQT5OzIvBFPEhz7vTcw0siCzfpWnyKFh5N+bxU2J0qc/KLNKtamPm6o9p
Rg411khoUaZuEgOYU1tp72N7KqBRrNqw4+UQODM9I8K+M9Xihz0xd0Pr6pQzZ/aMtDirOb9t20bz
XXt2PRMl7AFt8vtESR+oyoDTmRWGGT8Uvl3w72qqNIHKxdsUT63X8wLS64HeTK5+0KwMx61aPdKm
O7UzP3VO/lQas+7zGiEIsSHWblJEAp2bH9OMhFTwZ24md2UDI8kyGx9YTEePIeDFm4LR+ghmuJcp
PRwtJsQVShv7ADoi0qAHXbP3RWbdpZOxnVscIXEGn9QJTgNWdZONiT8U/KaajH08m8dEyX9QWxWe
g4qhoBH2WTGKFKFPssc8xKbEb6Az3U3KHJLZ/M6NLvFm7M/+NMPhUS3y23i2kUpUhY4iCHEzCtsv
ESR7fVaWvqPob0Yyn7okOYiRDp6p5Yh2ZvEggIOu29HEcaeafl+PR6PJji0jpzx1fw29gikzuU8M
VxhaKrY/F9Vz3RngRvQF89rKsZEfx8ODlfHcYxTUk0TFd5rivt4pKdsOVhbOMz8ObfdEewfmlIkO
AJKT/zFrildr1SHvWOppcdvCtHPUn2ZXB6B6Ig/YXWDw0xilr0z8O37ioe7SLTfo09zWj22PwJCy
7oCXbtM3gYKBubWh934DZ/ONpVbY2ybEPMOEmKfNZs+2ipsczH95nvbB5NjfiTIy3+6khc/k4uGL
2POxKcbvnTMp28KYz2XNbG/KGj0sbR77qu688MRyX3RFR7FtnuFi2yNJbX9HyGUDqpG2fqYwIJHB
DoLeN4yznPgNF+D70577Ta/DqyOrb/TSIFHXA6DMhnxrldmD9PvB9qwXx1ltQ7tGmDfNB1JDQJGo
iKdxcCkQ/EBlXOyaboT7a1JDAD5NT5nbBX2ZngjV1U0K5bbXlDHsUfm3tC/fkmRGHYTDG3w8/V6L
Ad0150bdqpQhLi+6n2Qqcellc4dfbP7R1emmK+qbrKxeGdxcmlrR/NmuNkIZkk3Xz/AbLKcx6kmq
RvHE0pe+dcegsWfu63Fc+4CDbxUDSYeyxFfJqAnKEUNFrdsgs1RXjeYhDZLuuqosnjuiPih8uFO5
akcxiuq3qjFsazc9GRqPEXlVxY2udY6fyQxAM6lnhDiZjzmSIk9Fmhun4IYH4ei3jrR1AD93B+Gd
knoxo0XgWqWOo9Og4WwV9mNV1Oa2qsmh0nAYxU5WjhDbxB10WnF7y+p88MsGB4pWTfZPno3GFqsW
MXY2kGecWBPuO7gucWSwolzFnyr7HKWz2OIivcm6kIxWHuDCDtRu0d6LMUs9Ahl3QHNq4JRXfnNT
PY28lP438Q2PU0feEm66Bkat5di8TUoLG9VxrFbeOxYsvb9S0ybITyiVQqHU4mkrheY5MxVk3GDM
jnQbAHpPzV5E8VPqiyODA4H7rQrzACYha+nG61nqv1te1iHOsqBLdGhZe3A7D6JgEB9hTxv2Phw1
jqZHdvm+31q36c74Tk96oG5xQUUKeY1o8LFS8dMIGItafI5MBlVlRvcdWwbfaAn1/l8w2q/m22Q9
JB5KHQM1Dh+fHAzcR6EARIYarzk8fH9GuYVbUqS+No/Dbr3Ba+MLiS00OtAdouRp0a+YZk7S4YwO
8Sa8FRm+bbmqCl1rY/FSRZ0kwQ0KDxvZbk4C0OZlohab8sYGYOv8X2mQ/koS//36sEyWiiQmuHDj
gwnwJyTBxp4COWkksaYE7/Dx6+TstT5epN+XyhDkHTODlmiuFoNH0tvZfv2/NbD4UKWCK0sqny5s
/b5Q7zLHXUmrf05pf3iueS/uuHjsGjrkJmL5PtJmiKMIApPktU1//t96sZjePfY7ZZavFAx8AN3C
HdRae3u5toIuv4T8Uhf9ULuZl6Uhmzim99oxw1x7r20QnvT7WYckr7wrvUtDL9qbc7k3NniItNLv
pv5is1e3tpElIeHXQ3e1vuCyY4sHLAaI4ahp6JihhNaJRP0x8fONcssPnhlgMUXzELgwycBr8+pr
60K7+2k5vVfHX/TS1itEXCl6yY7TpovKqAtxK8FTaO3/M2X356YWTw7xPBZxNqCpocyOlCLhx7jD
V2b71efzy9FcHGk14BkUhRCAoW5d8Lq3PTIj4feMekYQ72nw8jLjIQeczci9zUGK8d3IqTxqADPc
Arxp/Pr6465MovdXt4vhNduxtVI5vOD6hyRDvk2Lg9lNPHWlrHOtocU2ghxm3VPQk8O+edVxdy3M
02ghczqstHO1ROJifJe1YEJpKHUqzNbC3CAnRuHCDExavLdg/IZKEBQhjuBHgvvJQTvEu5m0fVv3
uFv9GYsNh5Zm6iCcw+oEGyP5FR/eYVo3MB0Jlb0UFfd7Gy5qbZRs4tA+OjdrgcPKtvr+mHnxZQs7
NjVeYxx6UmzN8bUvt6zWVkoIP9ePOZL/D2GqDlIRJOgf9zykzlLAcpIiRPLby7pt6T7n+nESj53x
9vVE/RwHYYHC8AMVNqiIxPvnx5YyB89DqSkKxEHtrpB+YyHcfFeLeRaCerkJgDqHhCyMmPHUbC2r
1By7j1EGDVfO4li/ZhAtg0gWGvcWshIo2H2PvfDO1my/7t2VgnM0a0MsBQciaM+XRntaGY9Or5AC
NRjDBnkOmGJuTLSn+dpm/mMd9fZ5drwrFCHis6RdzDK87XRc0/E4irrMPt4MjeKNYx2YyZrg8tpw
gr6EIA9sAgtSmMVnm1WSl63cU8eweZ42/JRuSh8mLb541EMdWJp1d5rPEZEDPiU8NKHRQC3YMrIc
4zi27XwowxKbq/nWsMevv9XnmQg2ObFcPISTK2hkYSdGPjQDC9V9vGVhHmlRsi3DNQrNlZMPeTXI
ymEWLOEAS4710HQ5noQoWniWHOvmxr6XuwesCl/WStiudElWZmL+YdCwlOVsudgrKkJqp+k6yDcF
IggN79Rme9vbSKSxhxEMp5RY8Ih7/XocP58I76hU+PigcO7zdxJOqeKBoMdGzR+RdMZ7Kh5n0nKj
KysNfd6kZEPQ7UHXAMTCss65sp2qQZEjiEh6GgGN68XkiDu5ZxPk1rUVENOnhYXVK5kADoEJGy44
iyiQM71NYlOpAPNVw6TPo6bN7juFBl8P3pVmwN+ArslUUYwMLsDHL2ZVCnM7ljSha/yyqyooCAtA
o1sJVj7NC4jnL1tZrN5KyZDzmKz678sn38ip/o8DL7jWSfARzg/d+kwigtlxkcHMBhRCMKyV/A/V
cH5/PVyf9yE0Ack3vHgg2fpctJ0jd55xO2O4lTn7Ai7fAjczuNVY77iG6dAw8HLXkgifC2dkq0hm
y5pNUKOW6yrV1ImhPIKhcEYuYRAiHE/xsa8H1bmPgIbbGLv/pqMXTcpVd7GUedWZTV30cnciv5Mz
khZ791Z5loIPdWseCCo211gin9YXeiklQzYU4ZaKwf3YpJriTS1jM4yoMr3ckCmFEU/Wco/bTudR
rbwhc/PydTc/7fE4oHV4miMhh+oP1MR+bJIT5OK7ManhWHHUu8e6/PH133+/Nn+owEQDOP2h9cOZ
hVNEroyLYdRaoBhQBI3DHwJRBm6JgPipjWLUX37d0pWFfNmQvaiKrlMh1JRChDE1t2z+Icqj+GcO
RQhpkDgDTwrKPDB0zE8qQ6g7nLZIrSqUHgWNc9Nma5VxV4YLMk3U2cOMGNCDTzKPeO4agVcIFOPt
UEFzcHbmyYF/OI+alQ/zebig4YQgEzWA0EUAXPXxu5C6hPoHXPiQ1s9MvRdIvZE/L/L/SEr7/51I
ViqY/99fStRPItk7qGb5B4ms/Pd/SmQt/V8I4JGEAwcO8kMIYf+SyFrqv6A+AXQEvEyowKGd+lsh
q5N/aQ5qa7EK5HYKq+G/FbK6+S9QFW3MBhVSUBum0f9EIbtIPtgqNJjwSpXpNBALgPVZrPRUmIba
mRNcSobJb4XrWRwPz5blV20c8aINSkF97uJ5AuXf+bm3X/ssg63k76HCOyqIn/ETiskisBXCixG8
Iqz9OBPlDwODwobczcAAARe4uNBOuj3jrTOtg84B15a+tc2OjGuaiffk13/2oX+3gv5D9m/iDFnG
LnOpjaTltArsuOg8W1Ee8M88OtPWN1jbebwCCIu4Od7vOuglUbDneINW5Xh56lfOULm0vvgpS18b
d1B7O83jOijpy9D+pqCt96VPUS+B/7MS3iyC3/d+SzI0gjbgjhDeLPbfiXFVGzRXoHwbnq+AMtPd
dGp2zmHYrvGYZRCz6NdlU85iB8ZmVgjFmJugaDFuo1vD/qtB0TRRf+WtDTG5dWQZFAz/ePp8aHUx
fVJzaNWuiBtYBWSeg81ZYw/E+MfsZcxSAKZhMYGQ1MV5udgvC1RAiXJIRIBiSJnUp4G1yRKkwEkI
rJhYOczkV1kO5WVri3ix0FKnUHW0lu2MsIMQQ4QKRML/8Gr05+y4bGcxOzhtnAyPM3WAsoKHiisI
rtTvo+qj+pzTTeFWnuLaG6ClHK8myf3XX05GUJ86CQdnQ24AAIUuhtQhbWoYVBdBl6A4L8HdHNWK
Jvy58t5dEdReHU/blHsf8ADAdOKnXEQhXQdk7JA78FfYp1vtwLcSNKKu41U/hlP/Hs+LduT/v2gH
gRSqE2JVgEKHSfLdfpkPpR9HKZzOUW52nlH/8uvrQby2sSEWccCc1AicmpbCULOh2VQZBg8m7tE7
CTOhgekpkw/kHdD2azHqtZG0wDGBHATMm09M13oygI/ulH/3EM9o0tWZR2s3mcU948+RhPwYypP3
V7Ql0SGZE7VvGrd6N8hAHUb2KiVRIrSiaufu+yjbs6c1AeC1r4c0DiQRIGlJCuTHr0dtc9YNF2dE
XXxj1e0MBvl/8bEI3vAlM9ACTW2x3tQZRWO8SNugOMJm1xN+fJdGci5Wp/Vbk3ltgV20tgyJFX3E
A/6E1mLduklm+WqvTZu6o+XGFkoSTBOsC5s5NFj5G4/yqO5Clj4HVhmOwB7Ehag1GP2+AFo0eQZ3
3neyeSPoi9WW/lx2PhIEmW8KOMFoZTT0TTSYxc6x58wbZ+JBCXmrFKdpBLkIkmsvK37qtNw5dG73
bYuyUTzuo5K9fYwNVC7kP9SqP7kKyu1ydz+m3KdGGnw9+lfOXTBILHlHxpwyyGITSLVE4wquCOBC
9V5mPsM7Xm1ROxbfkmolnXttJiFRZyOBYUKybS2+c8Pb3sw5qo+0FmoWPfZIvTqXrq3EizbI4rh1
BTVqeCU3724EJhS5EDEYO0DHk5/0LFXbqK84djt2h3otFOb0bCVBc7WPUG/D+NeBrGV5W0WiUlcG
C3vqzPCKD52IQ799/cGutAB9M1gLMJwEK3h5R+HzCELaINpgmFDXYT+2hrKyIK/Enh9aWJyzLmsV
4FwwhrAYj4xBVl1l20zrV47zT87piB7QDqIG7CqQUC95eWnd5wQupQ2iMNW3oWamXnk/Uwg9JQ+k
w/c564HzMh3WtrSrHcQ9EhAEhC2fov4xxezs9AReX6gbV8cb8NeCqdp9/Z2uBZm4rYLhjBwN4NvL
TDGfRaKyEd0rdpnpSzczM4Bh4xBYfh6Wa6rOKxP/Q2v6x226go1OlyvokyBWiIIvVFTyiOuv7ryb
TdStJ61fuXdfd/HqVJRoBEAPNUDUF0cDd+s2nixoNlprZ7Spp8RrfKH3P7EIh95zkH81sZiLKpwf
lDYTsLsMJBANISYet9LN+FJvJeqqDAnw/n7+sKbDvRZBfGhYjvdF0FKpPSMOzXjQgEHYH/H5fCib
3twIdUEPqw808ut80c3lQ2mjjILgmskxV7pn0wfYxMerEGj34gHyhrWFt9ba4naAmvG+IFmO7xYM
m+kZ5nBgCGjf1VAPOFhv0dezZJG+eY9aTMlBk68mV1yCC41XoHBiKM0IXGxP23I8r0EXu2oJem1d
Xza0WAN1Uc9JMvVQ5WbxDjY0cF0OsIuuDd+1aX/ZzOLIrGPdGZnct4wTnHp9I4Ao/HY6Q4A3Ir6s
AlwilbUxvLa8L9uUv+liOjJLrQWqtHGuOXRXI7PsSWienClZ0B6agJyQyNilFYj+/zvzuasL4vIX
yMG/+AVjDxVTl2AlqpYHDSHuevN9BeEZyiUYSjMgz12ZNnIYl2tCctJUJEIMvF8uGmxR5TQSijUh
zSCnG7n+ZMXL/JyhOmM9MFw8kv57mv6nvWVgOCrF2Lbl+6qo3qbJ63fZSeIFVIEh5X5+WlsYVyJR
yMf/7qC9WIZWVWYlRTknfNf1R5hl33clPytV/w3U54evB3MhLv6rczLtjKABKc5FW3ZBK9eMMX+w
BgsUJYejuxv5TeFsrSTgj4i54WMkoCQIoLzIy7BxttB/ZtwfGUgPEgu2RoS+Enii9//5RYvFWo52
nxRuh7eLAWINazpAZmMKBrJIuZ/jl6/7f3X2YvMB/Aw25XioW/S/bQivuT4KbHkEOAmpra58/Sxv
GeVpzVjw2j502diia9lojk01xyJIjfrFoE5IDOO7mejnlU7JYHa5Qi7bWWxEeHCl2WyiU7IKBFpe
bKxWJCsB16BE1y6esNa0cZtGwkyG8B8XvzD7bi4TuE63gepX8PC+ZQ/9od4ak69EOvY7z/wxeKsH
1bU5ctmsXEEXe86AkyOmGv8zT9fd4xm3mpFoyvdpFkGfiRzJpqxQZSPTTeOqm+n1z/ifTstfd9E6
iOUFpR1Qhs4IcaYnE1z1maE4xEyD6Wd67u9Rw3VjPK581WvbwmWnFyFPN9q5kTjYaOXpzH/Zh3if
iYMU4Rf3+rZQtnVkHtbJK9dOGLBtkKNHtIoJueitZvMxafvuzxyGtv2rFHgth3F1UBHzA/OMx1LY
P38cVKUhSjtTlQc2dSc4McNfsodaw+2stYj4StyBB2x4l+IFAZlePCIumupapSmJXgWufs+cyLBu
Kfs1pNs6/mkDxKGPOwMWVStf73P/4DgPQh2BNzggQUskXj/3cZ3CBiywWl9yqACyoYG+S3eyHqsC
ni4NoMpcuXUunoLl9v6x1UV4kJQtREkErSpbMxqDsoqgFYdfq+lVYit25KCc1y5RV85LpJjB6sbL
Dhi3nzKV4BUk1aCWuITqfo8X6BKCps2IY8NrC/BA8p+43a82em14LxtdLA5Qu41xSApUE0UG3Aa7
JxV8jHjDD/Z3x0u2LcgIvru2IuXh8HGflT2VKHkDZSz47+NEYoUKIpuNnsryqfSgbeNIxuZwQ938
85jgY1OLLV2hzoiSKjmo2ZOKmaNmatC5dQBh2GZlpspf/VWvFnNGVWyt1jJWB5r2jNUBh2gnGKpH
+x1elq5GO1fmC277cJdAFQaWBzaaj6NYFMM80srpcJWjUeIbB8yV8OxG9MCiX9X26969l5h97N3H
1hZHRzxOZWYVaK3r+20s4JKTFv6kNdDab1qz9YsZVoQDVP+E7HVBA00om4qlPyGJino1vbH14QhP
MC/uHzoo72qQJRxpe9yrMKgd4DIlIseu/ATUjxFCI6J7ZgoHFxhef92RK7vYx44sNkwzAdXBadAR
SZnDIX+gwN9Lx/DVQ/7zhJAtodDSRKCEpMViv+zVseur9L0l1W/uZYTEtjK+n3ZA+6xMPzm7Pn4f
gsdbSUjGSaDhvPk4G2AG6ziTQeArEE/CMwttN+B10V8ZPPlXPrXiwrEOhSNIby6PgKGu0zxPEWSa
kdLu5XWpfJJxrqUDGIay+dNqi1f75bo4A1D3iFeVxefSM/iCU72VSa3iUYp6kMGI3M0QTkdYTA/b
PATNeXXbuBLf4hFORZMwnwBBfhmg5XAnqzS3bN9DwfjwHqV42l6JADoJzJUq6CtL+WNri8WlT2Wi
WpX4M/CkkoSH4qNg+iYrWFUI01d9xK481MsWodNC0hDw1eV7eFwD8FfDGS1woNAdKIqp9D18FEOO
SqsgjhToJx/7fXOcjq2fwMR57Tb6OSj72P7iCDDKJgGaCWGLynHI5bU/2bgCw7U6XqNsfY7D0BIW
BCq6IMb8VIPilqUzczoh8dRVkUjmyYMSc9vnucdZdqyyLOrLJvXjRKyQza52ESAmPMEAsPupsrUs
YoAtHDTsMihW+9GDS8suGRyvh7nuyrr8fHNBJy/aWgynAifd3LGQqXEB2ZnKHKCCwTfrR6MNex0C
3PZNGb+l1FjZdNa6uNh0zLYqFUWm2Sz2jVoQohHYLjZtkEAB8XUP5WG23HguO7g4XEWamLVSKQji
VeOkNdqxGlXgm0AI+bqdKzczjKSB12LMGFSf6osuxfA6Ukqe/nlFKs7DbYM8CcwNbPhETVu2qf3h
sLYYru82F40uepePNCelhvKCwddCNfXlY3wPh2kTKZqo8NdSBdf21Ms+ysG+uIilTQnAMETCgWnX
R4CuN67deyvj+DnG+ziOiy2tdMyhAkpAPhyBBXHAFTOSCWZ2t575uDo3LkZvcUSgks5O7H5AGKTe
6EniWU4NeMbaU9haK4tIedKA88nloDUizMxTHZu+4ppr0+/qQpa2sA7Y8o7rLj6NlXCRuwSvqdKC
QvK4U4TGBuxK1gQnV5fuRUOL71OPLkuKzgLPw4VAfc6iToP5Sz3vINH/eipc3YAvWlp8nqorXMIM
ZFVQ7rGT7h1GJP6xRFVe2TDhLppZfB+90PMsF3gpHNjvEmSZclJWdln5Fz7tQQTXFqCUVHD1Fh0R
jdFC2II0VMULFeQN66Gd1V2K7AVp+N6mJAB5bHUhmdbnmYfiSRXlK/JdD5KaRRxZVowKkTosKOrR
HHxbAylKWOk8+/bQa61X9oX25iQpZn6Xk81gKvsZ7+lu0fttP29Lkxxt4QJc3xigx+iQNFUlSksN
qvkK7K53qQAkLrf6W0NMB4NZB1fwE2gjoY6n9kF3TmmrR5Y52D4l8Tetd03fqSS8cRZvRjE+uDDe
teduU1e8AnZiBIqtPShpLzw9K29Br8m9UUWZnzkjucT1k2M2g5fy6WDZRRrEOQgRscPrgGv9jV2i
/JqjDABktlOCP6qIFN4CUxymevGLSPNzy2q+GQ4MfIzyyNoC7DAj0mdxk8Lbj43aMXWmDdiCvzIq
6XogsJia8h0kiQqon+aeZbB2cVkkGEAfPSB1FEl+mpg/UsXEhkjap8qpnjOrUxEaWS9J1j1bjf3g
0uGxGdzjZKeh2g24to4V92EwFNW2cRZWN4AhkP/IaNnteOxsOreswy4GgLGUkC8g/gASsDpxgsUi
8zkBgchSRh+Unf0MOJCYJhfu5hD8t4ouQVl3Y+KeBqU9aFW/z1oajQnb4srsHhWtP1KR/s4LPTKL
7LHUuv2IOotEMw5KDvP6Vt9T5jyjNODRrJpsN41Jt7EnfD5Dyw5uR17oRJ7g63dD5+lVn8GQogW5
T4rEZwYioZQS7J+xc0bmZQcHcjOqqQLJUTf94kNXbxCsn1JtAHhCjdyZOd44xEpUNfF0Q0bzj0n0
RyU1AI129XPLzb1i5dXGqsdHUsVAudUTSG3k1h7t09QwzEwBEJjyDILXA6fG7x48/2M89m8AGICi
m5FowlTyjKp5cjh9sy0ameVwR7oWJJ96ekhGQLLaKZozCobQPN5nrgG9kq3oQZspY5g7ZMsddtO1
ueHxmHZ20CRdicxnpVSRM+XVtk7sXVL1v2ozPTpGfupdtklyZT/QqffzYrq1Eka8MmW/3D67F1n+
A+DWu8Zlrq80k9+o/CQxhhAtaF5rmze0bm8VwV6U1N2YSvI2WtPJFe6d0roHdba2qYFElp5iTtXf
7A4PrjOwKdHoJsFodE2QFUiOjg2So+B8qXYF5WWKp1KeaFulR/ks7Gv3xFEeeh4frUQUnkYGEOg6
AWSMUz/xmL8UDfVQZnqAV1QQo2amnwiQqwl7HNzq2YjZL9NgW5iZnvTawjVY1+AbqD6oelOd26Iw
b0Hzy+5tlymvKdXisHYGgDZKsMncPrnndbzBOXUuEtYfWjJECKMesOEESde/qErzDSoKvyFqA5C0
G1rjc2XFoICl4q61t0XVnOs+hvyQZpbXTmQjuvSG19n9WFtPWY/iNabz2UuF8azGPSAhA4iZjBT3
gow7mNWHguthl1vRjCqxs0Y7r7PVQPQAEeo5wEfdzB6J+zza1B8ovZtacY9/6DscUJNU8RR7PNmE
PSQdDa2uUXwtZc0DF6IBI2Nmp1LXbxyWBCK1NxQ7ejdPkWI9z/MrAzjEcNs+VFXdr9XE9lFLBPZh
NCHpqU1bYuDOBsZLYbmgx09e1VT+pLq9R2jx6kCsvGH1b2Cr2p0pEl+vswqPwzX1jRH4u9pR8fQH
insguuo2ruWZnALYNycN7DmAthpn8w2cGWAu+XCaO9VTmBI1yllROmCKuAeWzs4F4xFLqPUAgPKZ
6naRntDOB5QT+WCmYysaX0CowKS37gBBT3wMzE+D/caffE3c6dElw0tudo8E8RNnzc9uJhHlluEJ
14XFXYqFZlPVp24DfMxkbkfS/OjM9I1ToLJ0gOWC0WT+iC2tM6w3kwix1crkd2Mi52HUfoKtwmSc
4Z8Ciw0oDY6Bo6HSG3glKDEILnnmbOyqv5vd+CEGOUlTKr9nd6oAd/Mo1DuoCcLMwqlSGt5kxbjQ
zTdGWYY8dnE6WKo/THAMoK1Xj9NDZt5MZeEPLvFFjvROPZa7LJt7HFDitkMYV3W9R4t4D4LfzjFU
c2ti2iVzczCVDLMCQH01xpb/nYBsxpU5oOx5mJJdNaFqgs4bpPpC0ed7FtueTtKfIK3lgBnnwCvW
1n1LEpCrNAWQ2Pinm6kDKAbq4HcG+0FZ9txl/Cm3HN8CQZFN8qvBUKrPA1d5MnJ705QUQC33gPrc
jaXwPevvkQYPdAGG7pSceJwBMWedBzb5Nk0bcGZv0/FZBZ6wK61ntZw93kN6iCO3w37lHl0wUDvV
z5BHbjI8+oyleoiLH2UpgrrVAqLGe018N2m3m7X80ZRA/KRN/VEc2/G3RXZ0NrZmPHxXUeTjqea4
a1K4HqnZgHKi+lQBm0Xmb3XfnogYHrNCP7tZHhDN3rERiO6BenBNBvJn2HS18LU5j6Y49kcKOpJO
zj0vI1sRR2uWKT+US4COy+L7NEYPCicS1oi53qMnc9jqxkbN7uOkgyX4DHfV3muSn7r15AziR4zT
0ut0fiireMcJMpKoVa1yY9Pl08mkxPEqxFe+mWPyYb4DVlVnqV/k2Q2rHTDggAwqiy1x1d0oHO63
lfKm6NiJoSD9meXdQ8I04eW5bYC0ad45mvuHZbN6I2y9jSDwUwNLk72lQFRBvYbJWbpne2ieGtc9
WX38nHPqAf0Z5V03SlbluXXt26Rz743R/I5qgFcrVcM+HnCIDdhEfnKH3nBmbqyhC0uzuTNpsYlB
zWW8/2VTgWgG2UW050ZuWoZAp2yQ5w8dLblpEZNBnbxhE/GT0vSAwf7t9OSJKebsoYz/OZ05AwmK
PCfC2Rbu4DXgeIyGutVJv0UaW7ITg0ZxwW9sn0ej3QqD7PPG3RArUf+HtPNartzIsvardOgePUh4
TEx3xMAeT2+qbhAkiwUkvEnYp/9XUvq7zgERhKS5k1QqJgGk2bn32t/y07E/5lPzvYUlhU6DJ4i7
3bKLbKEv71AzCdFJNjkTAzgOKFgwO6U965IjHJG30zQM1lCwJ4k0b3o1Kc7YIwVkwM7EHs2mdNJ+
MLxeVa5VE0eEEY8UxLnSlQPxTQ+E1ipr7V4RQZiexmFnRsnJDMKHTkZoN+jC22gou4z2T8KoPJJ0
OPQ9InJ18CU5BbPT9MI2PlGh3ZHJgBZ9gvbWAPpqQusTBSdUgS37iF8ygXV5pGTExbEKEswQZZ4w
JdiP4xRt3iLJvb6hh8iIRoTbrU/16CjVPdCISufASuRWq0IXMe1tG+dOp6veoIF+RGI/7mOwHWUH
gvRtkwUeDVuvHCKA2ZLpjiTildLXJ00On6W83AsD2xdJ7kVZnlujAkctbJhe2se+VnR3JszALZAI
PTU1feTi/VaFRq0D6nKaEhSJgKIcxUl0hya7K8LqXkqVYT/WVeIpsfYO683DmNVX8VTcUGTphzR+
gLiUWIjLX+tMfDcBt4zBXRUKULKnBgC1ptzKSemGVen2TRj5iiImllnRO6GQ4CBXukrRfquxTG3c
A0K/lOTvo6CBq2pCIQFJMEIA6QC+T+Y22vgMIqsnqMFtA2ZYr5DHCWzLnaqhgNDg81igzQHFLmgO
aKK2LCWnjtTw2ssGR1bR2RckqMpVpe5BFpvt0D7+LGtTbKtamwCRLAP5C1CfXw9gOoc6rMxVCWRV
XnDbgEH6fchxGAyjRB0dLXD4FcLJAQE0vp8Q1Pebqlf3IHURS+mqq0xWjiZL3vRcCHHIKNtBGR1A
In1QKHENEQzZMhp2hBQiApwiu8YVFAS/4lrOR18TW9CuTeNeGvN7QYkKiw6tDmRl6EpwSxNgk6lk
BQh8ut6P+0ycOEVVhc+YKlhdHZuv9dQDL943zXNESsxIBJs1Y/dNmIBkTwOcAJwK2FCCutaIKYtI
n3gDzqlw0O7TCK8Vxw42aQ1uo1Ug3LeEnRrSHCA+/25UeWW3XZ7aWpPhNtKpgh32+tVAInfU5J0w
mHtBbjasRC/xUO9lam5xD/BSNTx0cbgLdRJv1AFE16HWIOTWjHsZLE+3KPsXAMAKq4myDAGzek3E
KbUiwuBEmtR+JKHmzvexYBgOQEsehyR71VHzPIrluCtV3KZNE0e0iNVl0dJ8UetA8jQ9qg8xy74n
cvLSC7BWJXX7M5GDR2PoempJpMjwkmSovUc4DlznpfmIVrjbOp7uVU156pE5QJDcDczNgen1ZWOM
3TCi+6lVNolewHiHKT+q4ZXkOLWbJsNWLsbKbUJFademrXgMYrDx8gDIwqFjzKmYkrkmEQAKTVU3
a/Pd0Gp2J+TwjZbjfZFNcN7TKrSb9Ar2O1FqbDjSwKlOKw4EpL48b3xVi+4IrXx8TpCtW3dqVWxv
Mbb+HEbQmzAsHiW9AQ2+HEn/1kcGgIyw95YZ1DZDp2/Ai0t4yd2VgMQHYle/G2LxkZUMEFThptVy
t6OV6kYm2PeDie2nnNDV3gNQjhVwJyr5Dc5aDfh6ObMCxH1lO56GD/px4aMzCStM8UZkIyxktxFY
MVzjenJfJIhCkDm100C8EgXlpxqQfZ7kriFHO+7xcdcXyeBB+hLiSm/Akj5OrtJuqLEu5OaxkPMb
nAUHOok/By19ws0fyVyNPBs5dVFPTC3YmKYAbYueFg4/zAiqEHO4G3PjJRtIYHNl/b4EnN4Na7gC
VIUwWEmv/SClrGzB53uTcIQCrYkLLoLwWpINu5z0fTxBIdyZUEqiCQlG4vrDGOnPpRTdi0RM/bgr
vsfRdKqrOkNzgALJVsGuaYIMRxhOR5GJP+tKlp0sxdTsByRSwjreAxN+0FOWboKBdsBjhz86iYH+
IfU5lhZMZvq8uJUE5aHOkYvJINyyJDm4qiqAitqxBfhTbn+MFGjLwHwsTOGmbwfZqaUKyHGO2o+G
oIFnXSsDFgDYNmpjG4r+dKQcDASHQzpa6MK/SYrgLhjROCVPSLlHZIQ2AkU6/B1DQ+TSvIixhmtW
0/qTGAADjHVltBl16yp9TeUS2V8p2IDUeBcFyTdALsEZlpud2cemRQ258QdaZF6ZlK+4dydgxwNN
K4j14GNS+gq40JASP8ahfmimcdsP7cZQAyC7RXGfSfobATICng4l6NYJwULgmeaWpq95UqeO3OlP
ZZ3cVCXTbFnpvwOXj6gpwMHSNkJosRboZ0lDXmUoKx2HTSy7YyvfE6FL3DwGeFRuA9mKErlygSNA
EasIHBnJLWpIe4VkDW4Bul8rMNlAUInq0kal6X4YgxO6fqA/KqoK+0wD4mtBUAsWlBz/LZRtdMCD
c6SCVN8OgeamQvigm8NBkPBTG+2hkJpXcWQ3ZmG4CZOeISPZdlH3irrsDnH0sTbE0jJ7BBXoF3xj
tXSrd9Nz3OHtyZkJCHDeb8S4uZpipbbaUFcsAEAhNyX4MizqXrQyuKspKrgC+mw9JRfudKQjrXCY
blAhLbdmGleWkinXrGWvRgb0uVx7Zq1VyB0otx3Dvlun8WDJvfAWUA27NNwVtWYLmJOjlR0PcruD
qTEYS0bkbYxbHlXnsdM3cBNIcTkDabi0lba8DvIcOlQNdbKG9IJbjyYEui07iiEa9iIloODSgjU6
FEeK6NoHZXNTZWDFiOULzgGnn5LNpHY7yYTfRxvR52QybgtT3cCS5UpshZtMQ6gyAISPL8AeaVrc
BZp+LOJa9Ew6vZCOPuOrXIUsf6UURdB8EEc3ZYYXaMoE6A7RbFAQZUcwyDv+c+SQLNjWUhcdOj3K
kd4xUStqaxur/x6yKdUOes69z9ixHvQHqKakm0ABIlYG0NNSCkGy+rShblkZuYU4d6cKLHUTMH40
JFAitXUCmp3KGP2tmgCAf8Fu5Rb5ujgCmwQCsHGbxrAYaaONRkdn0ksEefLewGrxol56ypmykVv5
rg8xIWXUsrXKDVMtBLE0/zmayLhlOADAoX+VOjG6ogN7UpHfMWlyV4CRD1Y4OYIdAPfHDKmcgsAs
iak7qPy/AQf0lFLu3KH0XlNWzbOE8ljbpPc4Cd6qDnfIRmK5m02ZuYVSI9snElJ+MhNzBJPajikQ
yZpAjVcTfSk0Hcr1Rn+qIbe0+7rWHQBJG2RL+4dBNKHggAddBfy/VZE6PqaRWLiJGMOpQ0LA1saG
4UoUOOsYv39XKOl+7BHWZbXQ7dLefOm6+AFuzTBFj3rEOkx6TZFLQAAKmWoVRSCgxkjjdNUD2LL0
zmhNLPCAPGplmz+YsBgHNKWfvJwi/JXkER6whTYdWZ2SKyVOXbGCktLA5uFWdXswslqy6gzOJCFr
Qk/DnebUpfFjRRW3bJKbPAl3Zgf3I7nBIqxzO+uQIpJMqwL2yQpMho04FfDzwsprTHbqZeRaDfI8
gbmaEeWkStWm0ZGXDii6qzVXSoGcaOttAXR7IB959KZE2aOcdo5ORq/P+9sxrbyBKic4xHuoN6Ns
0N3EBdso8iuORVzgcXcCv9ZQJhvWhFaHe42iZbYWEdy6R2j6YrvOkPaJyTcwRt9FHaDhrrzuYs7+
z67DsHsw4CBQivJdJbKdXgh7Ap6/PCLsw+uwuyx0IUl1tKTdUAIcrVlZplLelrCjBdUa1zccVTkM
LOWshsvK0FlFl9BHWurmBlNsdHSRqKc+YnAFKLGt4qJTT7pp5fqI1ExS8UCnHQYstSGtbpiSY3H3
NZxdvK8rSkutQAYsKWFTCgUZimSzIm1BwzjG7Z2hpMTNjyOv4YZO9SMv0dJyrSbHf9pl3UcygEtB
xRSMIE5Pw5+flUvFUtAqKkXMGf0W/e0QrO3ZEzdYBrD7la5KIxbKPRfDzYrBpBTzFrivwpECXOHk
l46gbx9z8+t3+LkGfPlQs0JjAAeatBRCOBNS7bVOUg+m1spKEXhtjFmNMe+LekpUjJEmoEmrMBao
6pWe6xlz+EOIb8DiHe2u6AXU9XlxLGGFnKiDzuv14k/iJK6Jmwcup7dMt37vGgbAGigYW7Kot6pO
4iW/y6mBzKCGPl4AxtBsO1cnoWKQgJ3TQJ0KnxEr8KfkFgaADrURB1XbYF+iei9+H8M989eEvwtK
BT62DFIMtxj71CSdVC0lsMQo8OSB31i40U3o9Y2zo+HADRBMSjtzjOjb2rifpyeALhgYOmAoJ9Gl
drkahAjtrzDQLJ1qeunie4Hask7+8sS5HGMuZ5FRShAivFbFaOyEIIxX+//jELNF3cGPKRBKDJGb
31P9ma35Gi7sUahH62jjg5238tncWg0Us5FyuXZQRnqKB9raaAY4RjQ/xILgTXH0khmFsMV98yeA
7kgXh8FKP8PnyXn5G8yWX1MgQOvBY3cK4SBFz2HDkA8FwU9AkzWC66/3k2UNy9nzzqrjOSVFE+s6
b7lLTtzMEPT36wFGd/FehPn816Mtagp0RG2cviiiz/pyEqLtW1KEQeU6RLbNPWPLNQXSZk0k8Xmu
8zf4a5jZViw3QGJ3eItOYJo/qgm+NZXxAKcNc2UzXhYAGiB/QMqL3t1P+0ghjH3f4eXxzhPhOYPu
e7zi5FxmZ3frvVmLM+NsuJlWIs6auK0NPFdYw7MC7/EhM9QTevZvqYAugknVQ+frD7b4Jk0oq3QQ
D4AHmn2wjKBmJcTQ6AhE+lGQAje6DLZkFV2RUq6NM/tirKd9TAjGCfPyCRpDZ5KT917PV1rvF1TE
mBlnz8N/j7OYQI8KeRJbjU/AcKNukIew6ZYjTpu/fsBdjjRbxVStsrwpIaSqHeKxWnQD5T6HMAgx
n5fD3AiuYR1SBse++qZLfgx49dpiW+iGQMvHh9RcNyEVnZ+xrEEXn8pXG5dMo20H92PgsnUI1IDj
vTFehe0a5WdhfZ+POAeeNhXgSigk8s0k3GQ7YzvtuGZIXdkhF2bLxTCzsyys9EiEwSNM8iLDQ5++
3TDTCtdUksvvD+BMbPAqOFwfq/9ssiQFoqCoRSsQBwum15lb2IItXne2CGNbfDBYej18vdyWTh8J
aNr/DDlbB1mUDWId/9Hp9YvINB1Tf+1b8Ql4GQNhdpwNNVsKQiVXxtCijiPL7xIyAOWQOCruydXI
VjaR1aearYW+FTRkiz+eKvCr3bQJ0F5ljU68F7agxXz9Dhfn4NlzzQ40hdtZiAYk4DEoecmON3BB
27PKMOZf4vPrQ0oUfWLQeM2xBj3JWFkMkMdVxV6VYWsDj9ivH2TpaMYX+jXEPJyK2Jg3FeTlnUfQ
5FPdxE5iTzfVFhXFfL2niO/l8ycCxhA4DdyWoMqbvbhAJKNSI3eNwHRwEvAEnMHS7kVPhgOI9rqu
//zQ5H414Ow4GwkzkiLGgHC0km5hPfNGcJ2xSm96gvNtbem2uo8dA8YOxEbmY7BRtJjcv0W60jiB
j6iw9pHRPDA75ZQi6mC3jnspF72Swx+T5gBr952w0qL2gTD49NBnY81WOEmQRg0atcRY32FwmG76
6n0SruL0oCB6gIbYkcqrZoKsDBlUkETZcZ3TtDR3z593tvTzatLidDBrJ+9R55Px1Obq7XtpDB1N
cagDaDpk2bMxprTNjTr6gy2naZb43m1MtJzww0fbiDh3ndWuuAXxMvDKYIsDxImDb/4dh1EnoB1D
S8pnMO771p/n2S2EYhdDzT6joRKGVByGUspHcLm9BLXMjOpe1sDHEnrKr7eCpT3t/MFmL9Mwewl+
ahitjm/bZrIVfYvbSVejvGtFY2s3a6ma5a/3603OdmwtycMuR/etI1HDYTSE89f714+0OAJItjLA
BrhpzTt1lCwmZjEpoK7RXLKr0EB9ubj/eozF13Y2xuwpsKJVSA96TnZjQDUkfu2au9pf63NfaLJD
N/jZOLOdM8fnUUnOu2IqCTqpEMXZRikSNyrENzkjm07Wv0eKciMObFvH1WORo2LDqI6oL+9SuK+F
u1qIdkVg3IujuIetwW3LpE2YKK9DHTwEUXqTUPWqDtixC9ltDyVt2HaeqXRvbU/uMsNcCbAWYgN0
eUpoo0LmjDOxLsNkMWON0Ey4grbpKYj00tJ65sox4AhFtBaSL6wkbIe41aDfBsnBOekvKvSENiGk
HemWY88qG4l5LkdpUEKyDUtySmhvrhO0q2VWehy+fT1Flg7Zi+Fnh1AaijKDYzBMEY+DA22dYXG+
Bk8SQob8d7KEkCKdPS2fsmcxpUnhJVjEJQAUdQLBH6rw4jbJ1rIkSxdTtCKD5frRfIdA73IYtE4R
oOTwVEi2U0v3Kt9ME1s+qrsUkJI2OUqoYa9tGh8RwuxsQ3MaQNHItqK1fa60j1uxzQsGyGfj1lty
L743aMOBcgLX/OQeJze6YjpQDtGV46x8xcVJdDby7CvqSWiSEQV8TCK2LSEsfQiuS3zG6/QRYAZH
2iOJCP7EyQitta6cpaGJKJpAAyKzhlTA5auuUioQtSNwz4NsB2Q3KISGh26C6lIYXplJH1cedeGQ
M0GqRI0IScTP+UMVVo59C+kwXnJ0XQKaHWzg+W1l3l81efjozbgYarZ/TiCAhpIwgFSnB1uiSPBw
T9q1jLbMw9jZrLnYPWffTq2zTqKgIyEKady8xc28hDNQFWx6eFlGSnVUe6iGROhQCnETGmQTFMW2
bIUtnMUP9USh89A3Euy0JcH0ilj3c0HbiiXzYGPto0NjhwYTt0wUO2KGH4kQcuBnQBG31YPpNKDu
j/r7mk3Vwke6eKbZMqcQeGddN/CTx9hB7gSqTApyBTv9CRrmUtx+dvrM0bpx0Oh5FCF3whPK0jvU
sEhkNw7eg5t4wvVaWoHP5y8+1/zi0+i8NpAkDERWFXID4UcZldBWGDdfz/OFI+j8DRqzy48IN/IB
FHzcrwy1tido+aClw8lQpbelYqxkaxbWMAZDQYInSuRPbbWwzghg3YgDvIskxUK32LGFlyvkZ9CM
DzI8K4O4Tey/84C/xpw94JiaVacOaEsqa/SXymQ7NtKpNiSkfYeVd7kca/0aana/KUWqhIA1gsaY
6Z5OIWBM/K8fZgFiiBAIO78Mmwxkzuc4xiIIxXHgjdcfbIhkcPtTCn5hvof5rBOamzbFZefvAqsu
h57tHw30/rVY58yh8PbkiVjJnrbFUdmGbCd6hQP777XjZnF5G0BIEQMUIHmeGep03RyFEI1HUawW
ViJDkNbUaN6tpR2ktQ5yz35QkQSSwPy1SpsNENQrN4KFMhKeGvJHWNfgIvLJb0UK61KjAvA4xkPn
TIhcJqRmLdXFLdmSbU5YMbdrDa+LS//XmCrvgjwLXtJSlmVRRzxdlBDgV2i7KaTtMMDm/OvZ9OG3
Od9jkMIBkB2IWuCx+Ho9GwhzrIuqBj3YrGx3XVc95r1yG4QalPEdGGtatlHTzA9CKD9R2thMOi6Y
bdAcSp1Z+iQ9hnXq02qyjQ4O9YWp060A7p6QTFjg+Z624zHMG9GfqjhE1RF2zohnEIDGEKHU4pM8
CEfDQKMSAsOV5vKlz3ZxpM6erJ6yaSwUSIf0K8UXbdVDd5B9DQXddnAn989AmZfSmODBGGhQVFUN
1kOzs2jCPqoLFENykBI5gBPTu9wfBVJ6GfAH6oiAEK5sbosBKHcsIMgnYYrOQQWKyvI+TztUNK3+
JzqVvegKCHtPeQZb8c9c/fkin80Y83y82W4qjISSQUEbVnDUn9vBIbBPTO+GTfhQuhkI28imnAg6
XU4wUFl71oXTA2NjzYsGePWf9r4OOUIyRXjW6me6FXfcyiR0DYc+5Ptux/aNI/hcjeeuwTkXjkgT
4HleRgYOAkm7y1UCBwLZzAjYzGDtouvxbaxhTq7mLsSqKwtyqW4ChxYUzEEt5pT7WZCbtJmRKxUM
ItDcsO0fuo2CaKa6llYrhEv3sYuRZjFnQAyqmhRnFTMh/wVn/CcoIs+JWdxWYnBT6DKaogTdMxPB
jaFSV5vptWXxSjlqafpe/BazV4uLcRbAoK5xQtVDuwa3IOOuxPVPBVk6F2fKevKKz9DZDL4YcnaM
kU6eUKJEsB1v02uOIeqbYqt/yFWinQIN4ZopzupDzjYGva7wnDxwjLYDtRS38NFaBfq95KnQIAjO
quxi6dg8m0VztKQ+plFCM8wiyS+3PN3Jdvzqwn1b1xblUshzPhT/Vc5OkDzvkZ9LwZ/RavhWD4lb
af7Xh9Ta69NnW85UaS0U99Pv2UY0DNKdcZ8/ctfUyNUd5WktzbRYRjl/plkYl1SZlAwm0tSKr3rq
BkhvKztEQOn0m1WvoZXZqPP3e/b+DGqIEFdjrN4WbeMn94SNf/LKdroTvq3FUwsbGaY+JDEy8Kaf
xUCThP6cUcYJNYCGXgewc2vN+1qQtmb77euPtjwt/jPSvEBZV52MZY3HCuEnCOZKRX58PcBiIHz2
LB+hzdmLK5I0gwj/4yNB40Yt0e8c5Gk3md2BYOMC3MrzIO9rkoe1B5tNxrZu1aTMkbBtkuqg5YXX
jWuysKXo7/zJZtMvZSMrBRUXlkZrt51mPBhEQ+/DXzMS/Eg6nE8G7pR0PvM0qpcaxL3ATWritteA
0zQMi9xPpeG1hbi2iJceCnc+oPgB/SdwFbwcraOTBg2s3jgj4H25cgj3nKTEq+RoSRBOsQUd6ip5
mp8e863+fNDZGSewsu/BusDVL693Dfo90hHRphqY6OSbDpTWK0Wnxa3qfMDZcdawagpraFR5JRup
zdECAgx6N0RL8WF0mP0ngqKFgAyosV8vdnacxUqGToAYbifTW3yNHo4Imd3oLji0XucKfud3Lro7
nHZfH6uVy/ziEjwfenaudayOhkpA6iBvbdRIGJRUIqxyOAqS2nWNpmNrKn9wnd2feO6lvexs8PkO
A4uausWFA7fR1Cq3GmqIgIoHOcIlDoiWvMxBr7ldH9fSMktPjeAeMb7Is6/SvPgV1WiLTEMJFbad
mXgRvnR5zMIjnWzZa+zCD30SmC4n/ZarxfCFVcRFjaDfGBoYRHNk3tR1UlQY+NjgCFgaNHNpcxvC
wmBlb+X3y9m6OR9mfv8kQxlVuowdCFY3u6IZd00n7wb41EWjdqA9mtNkA66q0VZnzd9YQqDnwR5I
h08DEvizJaQxUGGhtkKWEhu67OXQSfgGVAymn7o13ITttUNxYUe/GHC2gFopLJUinyBVMmUf3INN
owSblRe6cMqDcIv6JAReJkh9s5VSkwiNiDIkGOFL7+ofHsyaZVjNlm8Jaw+0VB6A4wncJvRF12el
z9qmMj5KwgQvEG7zrx14eRzP2rmSE+2gk3f06zWhy9IF+GLc2YlSS8rYA0KGaXNFvPJafEBzrnFN
btWbya5P5Xe4rRVPX7/ZhR3+YsjZsRKnWpB1FOYqBsN119BtGu+kAuAY6SqQUvf/NtjsOCkAGY2E
glNv0XRvlJLVaGidUgjadF7FSFoZbWle/u5bg+wXZJyzORMHA5nMADr3qvnRo9NxqHLn6+dZGEFF
PVDFNZNAoD1XVbI0UEgAjoZTqjCv1kcrY2tHxMLENyA7R2JXgvIDLjKXx36AG6ZYlyhw/p4vbKCw
hWcsuop2EkRl694P/OfNdq6L8WZTEIwDmpuGXuNyx0/D3Gkw5zfSjxpJH6jczfXFtnAOAb2Mogyq
gPiHOaxXIEqWo0jClY5jZZMPMmUaOMwimPXDy/SOS8OP3F9b5Avf7qJyPEsRgkSGllkdLxb3eNto
fI0Nf312mBLyHWig07iyZHazK5VpYgUISU4G4UMFskUcr6Y7Fj7XxRizaNoA05mWvEorSzbSdC4n
d2wghBBtGfjqsoRzzVoyZ+EIvRhyNiNNFvdSCA9t9ICOIHuiMKyI6GtadRtae7TZTESLd5/JnFkY
vqT33X0KkZfhAEaMMAHx2DpPfSmhAwIkvhgAR5BIm7N3mRRZCdoFOGHxVin2kotStEu3gbHFSnNw
N7e/3jwWx0NG3oSjkSLD5WA2P7Q+TYZI78uP3R50Gnd6As/JInZ7L+2jtULfwkZino82e7pBLKhE
A4w2vY1uYxErdNMnTsXOb9YBkEsnGdqZFA2Ph0BLNGerqwQ8jIJKUzq4riCX61BXcM2T6rYO/Bs8
0xHXrFEXljN2R+5WA/krcPWzqAdNihNLoA5zaPMyoQ1VUuna91qakNBsYfIbSJ8ifr3ciouYtEKX
QRCn+MWJ3vI0FNeJiQWkH7H7J8KQxQFxkQUOUINX4cdl6eyG3pnMaFJZ/x1jPtzzNgTU/K7gVIjE
tLBdzXotrWzQvv8z3mzFgcnftKhzlJBxIjXMJeBe8a674jPSwkgkGm7+rq7skYuL4HzM2UtF/3k5
QUHAx8ygqIFlg2ADK2hgkfPM3tqiW3pExP06Kn9Yd1jll98ww8oHJQRyE61AP+5QiVbWDietTh9X
FvdCBhH1Ng2ntilBrTn3SjNojcnaG5WTHwK/9NAiZqFCvOVWOPHa0v48FrzWAQCG1y/+AYLYy4cy
Wr3vCh39g0aJOk3uCe5023vo17TL1WNz4fZ2OdhsH2FgvSidiqgqOgh35b3ykkaH2OMfTfJEtkWv
AGjZO8FZs9z6vMAvx519ubjs5AbfFOOa34XiZ0evV77Y59XGXx5sT2WsNA2ioMu3GEaTIKs13iJk
vp5U+LDUeIcBMJRdJHfheEFzay0B8Dn4xpCQ48AWWwYkex7c9czozQ42LY4hYZMcAWGkV4E4eDTu
7BbkuZUn/HwrvRxutr4bIwzHMMJwjRujSYALcuBSvV/PaS8UDy9Hmq3qZkT3m5FgJO2YnIA2e1TC
Lf1O/cGeXLTaqw9KBeb3mv3MgmQZw+ILKugCkpB1m31Cra0FvSXQ7EcHXLmxh6A0gZOu8LUtg/EN
eBdbIMqIW/ulr241JL6T16/f8eIshfEqt9yBq8j8GErMDgywERYmKogRdfM6FLdfD7CwYfJn/DXC
7LZNmzyLpAB3U9oqz2pfP47o5j1iKgX2CGqqTVuSnKDhnNDwD6rq1KEA1pePuT6tLZilZ+UuwSZq
e8hKKrMzvijUkSY8e8XQdYIiiXCFxhO0DXVuH9+qoLrn/tr2vXAzRw1RFbnbsgiHD3F2zGdBNcZm
gSwoOKRO1NnA4qCzcadga0335k12DxoN0talT1Z7Q/iLvbwZ8aG5hz00bTAqnm1AaDurArnH0I1L
PA2ehqzyCbp6bgG6O5g+XLdSt38akEEscbKsZXWW1q6uQhauQ/xvQq1+uTulTQt8LMXo8ZZu5E3g
vPHYDRJcd2V+LX7Vs4Fm+3uV9EE/hRjow7DlTUUZPoKoza5d3tuQ3QnhZnXMpQPs/OFmr5YBWxf3
Ecb83Rcrv+LXP65sjW/+RvaRf8ZfL3K2CU5gKeoSf5G8tT+ys5uB2Dyxw72t8+NoiX/Geoe/tM9z
59egs/0wGyWxArAMKU9EwwLvoo4sblVXoENmfF272i6e0efPOMuzkD5glZD98YzYgA9kwzZjaWET
vhcd3i2bP0T+6K9MnbWnnC1OsxB6TedTB63y9uSALn6sNzwuwENutLXK99pos40wlI3cAGfp90kj
WJENuAzffrjZCog2f8Nl/nLizA6Xgqi1KvDxeHwwnijuM4AreTJYR+tpmJUVMU8gh8OvCdM5yQYa
aDf0uUVAcvfHbPmvt+G/w/fi+vdp2Pz7f/Dvb0U51jSM2Oxf/32kb3XRFD/Z//C/9p//7fIv/fuq
fM/vWP3+zo4v5fz/vPiL+Pl/jO+8sJeLf3FzBsjWTftej7fvTZuyj0Hwm/L/88/+4T/eP37K/Vi+
/+u3t6LNGf9pIS3y3/74o+2Pf/2GIP9sBvOf/8cfnl4y/L27l/YH/cf/1i+v9OXTX3t/adi/flPV
fyJ3gyMO2jVZgikqPnr/zv9EVv6JRmqkh3GHkNCCxv8kL2oW4Y+kf3JTNug0dcjMUGLBFtMULf8j
ov0T+WsVaCVYOooSrh///+kvvtOv7/aPHFw/GMyw5l+/ITs6OxUkMPwJb/2XDSjZDShrLk+FcNTD
tCGKYIVTndhjAgWILjbQnEigq4qssFs4acMoTrIIclG2JjU3ZAjv5IoJllxt0cL5JKXkJkyL3CZV
V3lmpau+GSp7QTefWr0FLZkEW1oFlZ1n4/sQd748AVGUXqlVroM5CHeXSqv3fQLcFfDCx5ClCLmy
7Aan+ENGTV9KB4t1O3BemD2ohDqOFoICk7yEHXVh9Zw5ZQbkYNmoJ465Lbq+ctWK4ofUV+ooGZYh
RtQOdMnW2EMg5IOVK52bBkNsiSimVKTdKmq3SXUJxmmuEjxpw+1ogsItwyTdxhd9IwmLgc8kDlMC
eI7l+TFg/U8hL+E/oyvPAQ3aDYBUe1EbvzFxCg911PkBSyAV1jNH1tDCCHNtTy9jw6u+dzTEYSjY
Y1FoNoiomcUUGbBUtdi3xdvEYbtFN9hRBcDOlGmnFrbORvZcigpWRPmsqoWJ1hoFflrARQPaWZ9M
BcY4DdCX8HN6y2O4uhdsO2m2OtXvfSm81213YFJxoI0ogrdoqjbE/YENDp3POqC4EgGqKoHYYt8k
qEGLfq+HnJ/zDmyEhA4VgJgbqSLOSKddFkt7MNYSLd6GcqbbCRCO6JCAp1gSxYCglRsn1gcg0qSX
gUEH0J0GUbmnSELbGzQP5bYikBuQeu7z1vTYZBxaJqZAzKmxFVXspKfDd8sbMjY5RKHfHXQlQ2bS
Q3rShaaANKvwEP+IkvCkm8XzmL+pJTv26XRXyUi7iWOAWdhck7IObavTM7/U+taaZICMO4PIIMZd
d6KeWHRjUN3ifTrXupo+ROD7q8epdFO9v27FEmjAKc5sb5Ly5zKU9wNR/LiZvpc52LmaFt+kjMQo
/GEWMRB1aUF2HkR5r2XU++Kk9xZY/MemlI6KaiYW7knEBHYsY0ByysRJK/lmUs19ENXU76gIoB2o
nWqZgYcLjP4kjJmdSSny5SWKHCJLY5+12QvL4mcDNTvAGUM/pSFIpZL+EA2CeYBFgoxgoOicKtS2
I04hsDdvFG0agWjV/DTZwObkm1kET4qSZ75BRHsMk9oa4QZxaqeNkAL5VTDfbCpbIa2817tecToW
QGqLQqsth25UdqisFtF9Jkb7GgwuL6vBbGyH9F4uIoBEK9R6GSjfNYP5INqILbTD/T+yzqvJVV3b
wr+IKnJ4BefY7tz9olppkxWQQEK//g7T657e99wXlzEgMMZImnPM8fG1iIZPuC7BdZXP+sT6Ecai
9AM0v8VDGM7pUcHptW1quQXQAOk4N/zJsuynDMO32kJIGPb8h7IQswa/2rHZmzb8JyDlzwQY0Nnb
ZdNRBNvJ0/msKBDJ9IWIeu2P83MLSz0z5j0qY+DtWQSMHmffsjVh/kfc1r+ZMnANF7gSZcSeOwz2
tUg3NXOfshhambS5pcwL3n3oCdYz+U37LFn1Dfthemv3bofiGi+U7grFL3Mxw9W78Nw3qTaASPwa
Y/J78LpNFFUvo+iOQ9nGJ94PO+QlvVWCajeH4j6FC1m0I8q5tI2rNmnk/PGT9sWBJ+hD6PbrdGir
x5mah4TLP4TG+qkrw09twbGto+a9pHozKf3b8edsGzU+Tt0O67pBAUE24UE9Cw2VrxEoAkrgKKrZ
oefjtBdVsPK4+tOILtnDqRvVz8SfQVX9mITEXx31WkU8owYAie2xYfFu9l5IBEu7DlrvZgBJz52z
N0GKmEXRzjPd3o+zJ92oBwRyLyhr+fBnEM8yLj6QTktWg6MwnhLtjpAWHhAwijqH9aZvXQjwotbd
jW6XnTyVvc/4HzfxQ5Nln4oiqIbUtIJHG2rUIhiDH7zxGtO0BENgiPZaw4MajorAdaDRULdZnvZB
iRt/zCukfjddMDyzGk7azTBv27v4CbRMdmyqVzg/rhkj8wa+Pc6jNWK46KjbibjcgAEyR8TPoxki
b530oGiQI3ObZDMkHkiBcMv1BvMs4VRZKQrFtBpKpLNoemhn5+jCYRvBqxDMBQDD/G6Fmgdy7KTc
dnhSJ6V8RJVh8xHWY7Tquaa5gWR4VdlObig8Nrfxofqt4YtPTHboBiHWpnH8DZ/h8jhr9pomMipc
18CoyYF1csbkKZb1cMT/a9s48Nrto5CglzCgVg/kt8A/6oTaySFftWn/JNhEjprVUF170ZwHKMCE
MMffKn6ezNQcwpqgyxqi3O2EszKqBFEta2DNW4JC66ZiE00uvKNKpk/asnTT2PJP4xp9suhnGBlS
XAiLkqnRJuVDCuCJa7k+LEuQLMD1e2Jn2aOjs2lj9jAexoChzuQhrjGLUX3s3QwL8EiaHVhgcnZg
vmGH5Z2lpuryZbl0CWTurJ+zHfxT8i6NUU9aetlwGHup/74lLpaXD9MUF3nUbdKe8US9NJ7BVOnO
cBHR6Ly6+DnXIZ2CLcC7zqtoYdhftwk83u+LKnX2vPP5Y5lV/rMc8ANO8ndSTsAfK1AiJ5eb0+xr
XKLv5TGEWXs7w9G7rkqsdoeIrpbVy3J5/9DnMEkdOnliyYeY5um4tLSs/68tl8+WF4TUn/ohwJcJ
CC+WHb63XbaAmXs75stbZlEVMHntoff1pvT7dJcESh59jG2OCIfI4/fi8m75bFm7LC4vLOsuATX1
tm9t0fgOgEFU9xhVVC4BsoJxGMsxPzzVjQX2xLfdMS1buq9mGZ46xwlPy7u+io7Sqdv9sq2+7/D1
LuPpeihdsUXo8ujPQ/+rQjAqTxNewR108vfJHQ2AsRF9I4k4KRv3v+LMgdm6pO0j4BNw2u5K2Dbp
AEaLbO7fMmAAwntDYoapKnoNBI+ADvpqKHYn/gYq0FdD6Yyne6rn8jEey76oeNoVgfxMUxuSZ+1p
FI2KLi6AE0gOsLCl7/jfweGwKV/FjL4yVN54t7al71Ud+OuZueVuWQyEcwtoGd7iwcQ3UZrb8nE5
AD5sa1i1172l73CvhY61X90hUY+8leQcSdyaQ1M/jSKonnoYeqIIa4LW/P4ZvW+RYItl5fJi2hmW
2HPg75ZFl1TkDDPiry2WnZY2wvsWvniI4uEUIDuee4RhpPujnCv2B3Rtkw9e3T3JRPKt604EKqKA
Xcu5dQrY306fcwTFj1fyPy2dX7yNmLjz6hA8lZyUBicT8e7UO6G3Fpnbv8LO+zO+bzyhw58wEfkx
k8orMkeWD5bRC0kS9PoIdm5l7/SPITJEMIsUMPF2YFUf+4flSI1wYYPRA1kVTTLbYMwAxTS8SC4Y
6cACzXTuB+zKDklj2B90Arc7hOzNJS5ZDR6K2IbMnY8YblebqmbqJRvqf5ZNs1QXsWD8p80wgBnm
znsgxk13YKXRXdsO9tbfOSMdz+TzSOXZIQNcsXkP6OpA6Usz1rqos3jaQ+CH0UXieCt8QxfUEax1
AI3aNHVdbtL7Yj8H4TYMyLxa1iY0dPeiHfEwve9rPBkezYA7AFTP/kUHQXMh9fyxrFSYIT6UXn9Y
9rTcnZ7QY+XL0vIypC/zbMjTsrUdx92UZM1taQmmLa99jIH2sk5MzZBbUrenZb9Gd5i1wVn76wvU
CeDmspmr3ddJiDFcVwYGvcvGXS2HbcnS9O8XGNJuDzYafsv7GcdNzY4uCeA1cf+2QVubM2+G3/in
huCuBEA4dQ3+XpUqkbLK/P7rBenQ/oQKUZEzeLH/e5uorRIQle+bf+3psFszcHlcdvluYdkCoIf+
lDb+/f+7tA2Z00a37Y9/HfTr7bLjv1oVPTA1DtMBPNJwKqHJcNT/19x9FcqH1raRIcTYONj391gW
/7VzHZTDjlL8fve9vtd+n+iyYnn5/i60gwc7XKrD4rv5r5P53vp7jfbsBSJggLdUdakbX+xLWgbn
hAs4t4oYUqEpdTB1VE29dXhSkUMTFNxTw1lm0gxbhZHp1tGo+pKJ0ChM/M/eLql5IWGrDzLIf9Ys
q0c/2GZi8A5fTUCAGO99j58SELPmFQZ1AYrJcBKuxN8AQ3W/QH12OuffbS/bOLb8AHKT75q51cN2
6rrxBAfn/GvRIWOwtiKa0JeJC9jb5tRHcrhxGg43n4qrxj16krNQmH2k4wOxYHB1GJ7cls2aMrjR
sUX52liNcAoS8WPKuvT4tShJ+QwsiH9cdliabECyoeFojl9NEtd/TVBxd1xaW15KWr0r4/Z/2wj0
9GEB0vna4uu02viz9OL08HWUrBl+liMPDl9NDn35m7ABCaPlpIUZ/2CUqP5unMYlBM+twAj8P18z
46jtUQmGXn9Pqpua3MY+2X+flQbnKnc9P9p/bWMqhBEQS3L3yyktGw5pCMBKXOv914l5zizyMumH
v/tg4CTBAEn7f7UL5dyY3weIX58tFyoWVueSNdnuu+2um+DgbtNw99X2FACEDaCNuxt8Cz7U6KVw
L/bsBDTc/beKANTEeEwPf5ebANwhoIP6rza/fkElslynU/23zVgj2yFrDqusrjbXdMAojCv5wO1D
FaJNMJbgkH6/MdxJeEXtt/GGTcCVJNmEypD7RWW6R2Hj/cpCsQrfB0hYoAILNs4M+MrXFU8ryJLB
BJFyNuvlo1YacOaC8kMlKS2yUE7bjCfprhcQ4UeYVBhv9K46RTocQC+5XXYimAZsQy8icE/vZaEG
xrZfdwfp8SSi7EIDb8TYoW6/PpdjHK7F5I4roLQQUsNcFEw/GGrfzxYxo/CCSpAVnLLdYpQJDHXu
n3/duPWLREADw8ku2Py93EwmuTOgyickdoWY29cxls2B1SUFQBufGmouTKhxvZbPZdvXK+5UbFOV
w28+O/p+T65ATOPXEdKQoqcBQkDhmnriGFSq2rc6rS4t77c+DOEvxAWnCWF+PIZuHlhXt9J0sEWc
1QC+yoeZovHKQe9Z1k9tw64SE2GRL5umYQsbdzVfekS4to6lOFp4c6jPHvpYsSunfYFbxN5Ud7KY
FzeNfxphdbSn2ue35aWCfLRFaewmqA0QVlklbnHYzqcsGC9yLDdSm/AitY1vbqQBerPpeQLOIquT
4daSbN+zQZ+4YnxNksFfiWTeRXSuLk2go1s5z+kDHkBKxWYVO0m47stJXai5h9KMd03upHgcuAJC
nnm7EGC9HH4nuXGMvElfBoWdk2ATOeN0DcANc5SzL/Uoz1z1zoq1DI9X2QxXVV7G6n2678Vjdu0n
olC7q5MTyqlXrPRA5cAqjyNUBqvLy4igy9k05TaYg3cYfSAn2WPIFzah3cbce1C6oae4zN4czne1
Ff12RDSujgaD+PAb7yTM6mMSH1DCWNRe0u3aufndGD+7WqfN+ZQAahY7B+mpD1+VL6lbRgeVPFK5
Gp2Ln7X1QxVNuCD17K/drHtkCcsDmpCD0G7XFLJ6H9LIPiyXsGnSHngvdQ8ViEcZwIrcBPxhUGVU
YGRsN7PwnZtnNxVG6Dffb/QamLJoBZi4d5Uwa+ksb241I/VtJG5zi3AZhyAGyCjFz9WF/niz2kxF
rcpuW+HJphuTFOMceeskQock4s7/eqfI4K9xp0ZhDSc1k7HN0JVwpxpH1GB42Vwg7g8hO4Y+tJ5u
FPMYSDJEves8C6E0rj2Ja1isJ2ra9VQbENg6eHJ09xCZf3fjkO6676MJMAv/n7B9NaLrTpPAPEHL
5nMcmL+ZuyHdeqKKb6PLfmRIDXas/SCmrPcoLrPrpk+Tj2boz91g2t3EADRAjI0diE5zISE4GL1K
5BPIpSeKrgEq2Qoz8QhuH0hjX2rUhA48Kc8o8XPuXjox3LfqYQsw31BgMuWcgtrrnpC+f6zAaShQ
Kuqfu7Eiq3lumwNHXPytAlo1ULz89AEkQYS19bfLohNtI1nArNZ770Mg6FwJS4Mh1eQDDvinrEzY
s06T9tTAbbBggOhdmwRUkwhwHozo7PBQgYh3TYyn8ORUzsdYItRfK1OeIeBogUYxjzBLjiBJMXan
TAWrgFpHr6kHHqPrhxYQz55ujWqbve3TtWirne1X/oAqsmD6Q0kZnHpXBCf0+dHeiHBLk5GjxCMS
5Q9vVv5JBeTMQCzfLUvSwDHZtR7Aa8ZZp9P8B1X8zoajAPTUdtZs5gnRaRbq6yT0uGu+5uqYz+v7
pB4KIbjbV0BNdWD5jAikW3P63qZZPmw7FJ6NGM/8Z98atBJsfF/+3mNZFCIE3Nyg7vxf28z3Qy3H
+zpKSIF7BZXu83vn/976u23fQZxaTt1haeX7c7FEAb6b7hPqwUXZa+Btfv8qy/GWzb+3Wd45YyL3
LXq/78//fvn/+32W1WJIngDqSbf/OsHvs/7aL7ESgdsQz+yvs7s387X50sS/zsHO6VHrw78+WSIr
95f/PmmAhQekF0Ky/mr0v36Y72NQDo+6dDa//9/X+c8uSwtgNMR7u4OeHIWE63HeUhTNW+OaHy5s
jXJuQ/PkER5syi5BTG4CyjGCyhyMEmCkGrfJWRmNR06dn2qcp3/QBotl+KeqmzZ3Ee94qZmm63iW
7pnWUhw4aczWpKG6pb2Hukif6U8rUYQnav1PXAG/1pPwR4AOuIAFs3oM0wlee/2IgUrIw5MNunA9
isE+U4M5UDkG6reyYNjeD15V1WtaTdV7FswM9tnzeAWsPd1R2Crt7IT/57Ji2QQT1Je/Z3z/H4Ty
d0QrlANEZH62gGau57oMT8uBdVvf8ah6fFxOazlBcCORjsAxm7k5ChVPn3ikqyJUSt2WrwivNXFY
vnZswV2a2ilAGg9+FkmaRH88gixNPf1zv25pHCYQH7nBqjZaX5y2sXujSbdjoacevMEHGDNr2Qcz
5cPXVQqbVSza+pdTAYYCgM/0NARKbGpBs6Ms4+yYQO69mRKqn8YhwfAUxJBfkOevljMeIPlDFg2p
uVJ7AJd14jCEKf96AX4TgFaigj1C583enYe1G1N6oV5d7m3WRXCPHHmhWm1eUf7FV+Mkd2nledd+
aHtEXVW2pq1lW4eQZBMmgyocEoHmgvms8hiMNqMaw/cng4jlj441di2H6LmyPvYNs/LsaWQsgkl7
WzqF807NWm6SKXEOsZnx4iIoM6hgWzsYoE2eU58a6uyEGBp0iBP9sIn4qBsEYdQQALoNaFTkYvbe
dkFfwNBanqO01Y91yA8umB65bUpAiZLQnCMfSBIzZKDWSDc4NxpkEGFZeK6NWOv0jr8Gpm3Xj633
2svwYLzgBR6i/CA60z6189ytYEa2FZzaR3SpfA0IYXA+sJY8+8bSXAY1BlIUoYOxG17daAAzKIEr
dDbHSMJh9J1OAHkGqn2ZyqZ8GSCv85X1T1Yjb8kgmsyyZ4im0Je/BbYD2lIqloPdiDBntmsbeUpd
fW0n/eJF9jIFzjECTBHsXvGZdeSUGpjpAWbmJeYlQudXZEajtwdsxkoGZFRpMY2Gt1Mc/ZwcJD8R
eO4KmJbcYhkc3BRMnd7E8FXhcDOMy+ex//BAkUVGOauAGkd1HAaRrAPCVOk3j4M/FdhL74ymwF8c
BbV+S3OSZCuESGgezsmRAe7oWx7kPWyENkMD6ugowT0VLjLUiCsWdoiewGDFM4C5sIpNuoNOyCv+
NCF9QX7ok40pWLwaWUemn8vSPDYJAu9N324xTngCKk4XMC8DTNY7sKS8TD1i2gZ+cKp9TnjyZ1RA
1AhE5Na2d/ATRxTkGL6LtA2RmzRQpvslcFvhzjEYPEAvfGVZ2qx9ZLo1xwhHY4ZZ9CZ7Rwhz52lw
THWK/DMJQJTQGrOrLth7bYRfNwpAiYESNZjbQzQ2IGgBPgzu9RjN42rGhCOPau+CbP58cc8KUMFi
5KY5w5LZ33s1Kru61GJil9Ttm+tjFKUJhd0RP/WQaJ6iyNFnFnNz7u0z7DpQ5ZuU/K1F4T3sz6TY
OqVjHzlSs5wxAJ885KyA+lpNhEdA+LDsbWjrG9eOe6so8R5hPHKMCJuLIWiQZBT2bIGigqi2bnKh
tDPncU3DMxKcO0Ud1Le5s/4VlH2aG1QVvoEaeJxYm/yUXonomMC8pUGlfy6Q3d/FmBTlZYQhL56E
zmoUBElAEJQeOgcY6MmWBSrPWsDV4HMM1JlKYvJTgJcjWhDQqqiVRRqr4CGF+dCOR7PalZVPb1Pd
7Pyw+i1m2l6QAIhXAOP269oN221JgRRaLhHnyONbv2Sb/n6xlINB2jCR7thNetwwjh5GIYzWUWUf
gdEuBKy6PsBidGA+JsmTtaRfC6qR/xhRfsrb/lb2Gf+AJBRajbYe9qYJ6SkYYCA2YDDbwNFjDoZT
OcCcCeKVTQMwyb5ymuhQtsDXMY6QOxmQLHQjFMWwBPA+FW+CnndvGHuCczmHB4RZksdkrt5aBGE+
STOk4B6V/AT5+r8+R8D+vVOM7F0OZ88VnaaHch7ogYLieg6BWVq5ysG0PAU2SvphsnKBwoM9XkQP
JEEApC2Hh3iMT04ZIC3jlvMpwlz7OM4vPh5R10wg7s9plhwEZfW1rcs1YH0rB35CXtT3H8Ik2dYy
TjfBfVFxe5tsXK4sndnOC6TctePU7WxakpsDOSez7ptj5uF5eenm59hi+JzOfXLkdRO8EISyVNsi
6ivgbKXMxkwCZYduAtl/CFpXV3F2BpwWACtjDyj5CU5I4abQNrAUIX6S14Emb7h1SpCLg9dGp+hU
ad+fHAeI6pgnI7hMHHzMsQwfghFMUA8Axjpg5ugPvj5y4+ijrNqPksXvHAlThC7IPfbRPvpu2gBZ
n4LBmzz0sHPfW86rg4jvKhDPiR/tncCGvrI8TnbAVNKHPSGx9qonhCJn56MNXgNKnwJAdJHZdtQj
a6ICtswgd8J1bAP3GbuVGaaLLXddPMKJC5KV/RncqYRQIScg0w8OqKYi2SPJ/x5JLm/o28Y8ehP3
awdVDaQfmMXtVO/7X4uO7+2nDnjE0A4n4DaHkxcND0OVslNgmuohAM1WzRi9qbWaq+oZ2jx+6wO7
ikqPPKJ3fFI2gu19nbiPDnl2k0Zdq843lwjzLx2IK8413DsjbY7eoGpgbiMkjcdo2oDNlRYOqN1I
FVwAoE8+ENF6iPkgTpxQ2OlM50aW03MzRNOzaernaRQHFrrDxxy9zU0UfkJb4q2jqFaHiHD5qNoA
DyGe9gdFVbBGTKLMkZ43m6YlDrxenOS4vJiGtscRLKzKL/pYD1eL7MwNU3D/gcgrzAT7rUxZsKIc
sG5Rls9Rr/RH4CmoreHwtl8WMcAKUWy4gj+v82ADbzPC3eodSiV/E5RRuxdbfEe7tx1J10iVRDmN
GSlYSf0zKlC9c8wqsPQipAzBJ+ZHOEfPsGuKqh8dZCajmJJ1kpJy3ZgecUvBo4NBmdcqyoC1i0oC
mQQNMfv1EPamZEABugfAvTIzssGZQmywc/fKsnkj/bg/y4Aj0YfpXpEAcXNNazysPXh2lvXMP1EQ
iiK/wclHpB6ecTHrggH5uo9Y1G6pQpaStGGwmSmq+McGloSRlB1oxyrcB2X9w0QZeU5ivnWkhlBc
utUlheIAOoo7eT6jzg10L7KyYkYH1to4N+iSN14ysAsLLmqOwiPuDX0qR9g+ZBLfPb0/3oD9e0Eq
5VJmo3ckvANa2W8xz6dtDxWE3rhBC4JX6vefMbz2bEYLp6flxla6OYZMJ/tAqY3+KUxYVXkXDhcX
WdMfBn9qjGmAvdAVPDWoC+qbgS9oO8OhWUbuhXdHR0m1o4l66JOeXCR3o2JIhES5J6ilNPSRiIuY
OLQVa3dNpKBWSMpnJrzpQjqPPdeI3SNumZhrH4es6EETP6AfvUMM23ZXpyjUmEF9PTo+AlAza6OT
A0NSwcNLSwSqemyC6VKWHZrGzQ6yibKtFugq0Q1yPLBSddAp4K8jM2HeKRn/Si2enRsxfGZRbV/b
kdsNIur+j7BPfnZ1ewW+en5qoh/aN/QR5qZlnlYDZPVhyTAighwmzoCki1KV7qaQFrF2uoMM6Fan
7XyMtNesgc7UxwapiQ3L6h8ph0Shb9ps1YdZ7gWWrrQzOQfujBhtxiBN5nEZ3nGGIJaPo6pXICJJ
BLE4vEjHCjDUEfBe3+gGoZMAlh+lARUvJRW628z9nU7IuMQ0fiB+AvspH3xr1GSjflI52cMM90Jp
zVNLg2bnWfhBaz4HRSkH1KoGiNxVE7CHEgDZSbmggGeTzhlNIGkbhmDLWPmbzVV0IjNIw+UQjmfI
PQY4tBt7HAgApFAlhjtdBeqBtA6cSKoSGk85Y3B1fzp1jRMUSgQkLpxMZisIoquN9eLhifTdxdG0
XPekgz1X21uInDAFcoh/hQedfCJgC2u3T59jE2wCv4Ofv6Y8nzFS2XekatdeY7OPOaM36kONkzjx
DEIkwlzhEKGWGRZgDxAYXvnk+dfQumnRoFPtEsf+QUr7ZpJkhtIC5cGetN1abUo2mLMB43IVMGK3
PX8AfvBAwRWYXL9+V359l/rFPsxswvaIH9pfzTjx2TU/UfGhHpTL9DkT/QW/PGYcU1V/IiF5S2EY
+KMKx01C+Ll1y+acCie8jf6YFLZOIfocOv/oDB8BHr0ffsGyeCwYyUQhNJvXPPHbT7ig4OQHAdNl
S9Z+9kp0xn9GdT1h3DHOGxQ6awzjWh8xLfTT7YSAH9CgKFPsJiRMR2AVAWpDRb4D0VfUaX1G6crn
NGbiFaMR2PnWWfngqAozKchw15Ep+1zQtD+Kg2nG4CWrPQCoGRJuXr9io5sepUtAv1F8nblCHkyM
cJV5TOgvCmHcqozZTgvXhzbKV4c61Ugh+vaEsiB16ECddxVgM0bafh9kkKaTpA7WNCDqIBUdD2EY
Q9XBkTC6L3Ua6a2mkhy/tsbkJtE/onhC8LgeIZdAO8i59whFgxAMiVAClzlwbCszI2I+OGmBDuL+
h+pIHkMxg9FheH+Zp0PT/0Zh/7jveXrqEFMp2jYGVpSK6YC84+QLuHNVkIZGMeSREAr6upoPSF62
O09CpQcAakmyfgWW7DRYDGWakjyVEKohXJqtBjczx9CBPTdtYi/nXevlTQlBm5BlAUnyagaMvTc7
WD6JnEesBjNzA/1JHlHIMl3oSGe2MTybEVwpITAod4wcgEG6wGS+Wpee4AWNCQLf3F4lnd41hbRr
+BGKGtzU+eCYfgUxzGuso00AO20wfR5ITa8Icf1s8C1Nj/CyExwRhIFzwmyuVXYIPe6vnA6wza7x
dc6ZuHSJQTwkLMH0Y/LY4hhDpqucIFuMB5U+UM8eZ8jgd43bVRsIGSeUW60tFSAsBz+DCt1DoFEj
y/byDmKX/qaFUhCTkQsZ1SYZoPBTk/sLrlFIYEb9s4KOZOzw66kh2srGA932058k1Bxt2m67yYN+
c7yO9W+XQeMp4t80VTvTivqgVJ41/mcFv4nadhXCMckOeFZRQGX2ISUekxNN9ijMnjCfRC3NNJHc
TXlaYB5wo6VNtl1VImHnpzsR169m7PQ2wyi76BzVrvjRJFiTQLc0WaZxn5XVyuWQsd/Fw15Gn5q0
+yeBijj3fBhGDkxDudDXjyIN6GZOyLYMO7ORZfiHVL3NgUlX64Q40FHTaF6PCPwUmUf6FSLt5Fgj
oFplH6aM120k9BqkAii/hr1N2rWM5ZuZgmarSQ0T4NHxi1RUIAODph2RUm78+ggo9VlGHt8ihgEL
ienAMBceOfPWGGPbXET62og2gvzWv3r9XRyL+Y1k5CVKp/REECvex4nZ2iySp1rq/31BMqooJ40Y
/+yy04CK+hV6qDRnQplcpe6Ijgkv4BHDWbpBAFsktdwHlbPBILzOucr2FjgmaO3eMNS+VqY+9k77
ZBQcrwVReUeyrpApbsRRExjKZb+Q7DnKQYL6PXi/OvxRhPXE2i1dD9rYTdjIfs9beFqS/qL17MI3
mFUnv5Svvut3W540mPvcX+a5h3xVl5c0AfO5a+WW9e6r0KJQVQtQEzKL0Of0CVC53Ws4IHiSUSKL
CZJxxGv1hLCwLKGciWnhOsGfrp35xseQWOQKQf9jm6HGLR35jqAQ4e9ntc2C47I2llm9wRX7B8Rh
tq/RCcUE7HRSYZTj1nFWRM3ANuAp//EbiplU04PckKXv0NvgSdDYXTSJUxmnYrc0lyV9+NXwsri8
LAf774OHChZoJRXQ7uJ/i4RfWMB3e+XM7niw9NA4dXPsBYKIjMbQ36Cm/khMMB9Kea0pKgJQpaFR
M0Ajfz2Gvt733QhhK255pugf534WNAB2lkV8T+8XuXPDXQ8lp9uYcmPYW9iGhyhtgO+tfV3AWbU5
jQjygj0/zAC98OFIoHeEpnxGKB9d1Qop1iDvqANv96EDqyKe7rd03x5bTIi0aw4cKdq2o9DzN5Bj
OzF8scdkA/VGVEiOe9Adb9Mk9y6k2yrqVoiIwQdJpKyIhhlDUES1j2CxVPkY3sXISZLjgXLN6pZt
pXEecFcFcFhxt6zj1w7DTV+HQU5mSEYwEd5Im7zbGaPMqIpToKuTXEWzl7NKfGKg5xyHoYatvyx3
0LbCB4T1aj1NnURWcXpzM/onBa/3Wfrea5j24koIxQwzlttRsHveOMCTu4IKJ8BjOYESc4DDzRrz
++GQcUDBgwBVMqmBRt5Xm5ZStq5wrxwRWXEfIEAF1hUl4z8rlR3bUmWvY5j8D1fntdw4EqTrJ6oI
eHNLEvROlO+bCkndDe9RcE9/PnI2dvbMDYJeJAVWZf4u001rRIBsnp++SL/69XgALRqOXzFnz+Wk
kUtVM0h67JidDSO3fTxCBxJbWhR7F/yVgrZPB5XO3fTbLVeO9IxvI66IgkOKfYSNl+cKi8Hy8cww
yoNsnqNPYOBk7elDtJfRUNyK+8d5PKLOu5fZKNNXRrezhzqhubHZe1/1WF0fD8B60S2iuBmfOl+O
e2vKMa55jvs503N1bmN+G2qclyKiDGI/qk+RoDl6PDVJXyblVV+hXaSYXnt1UAkIfysy+58/rqf+
PmRVeAdaAMGA+djOg/KeGdT9/XgFU6v/5PHUPbO1FjsLu9V6ptF9d9N09/jbeROyZbiuuNzjFA5M
e/JXKfDKlwQWuL+5cDLLVSYaebTTxjwT50fw1/3/4qmBMM6s+WQWowQW1ou9y+rxhOqPVu/+VOVH
z6Iq2lfPjMItoxncTWd38ysDa54erw1fwSIUVzYnY9myvZdukI7z9Ckl8YpJqV4YMvTBQqItpUFZ
4dNTo6NrFtXYUonmMAOVNzPbyBPbYXiJXWmuBmsSm9KMtqqYhncp1a9wdkiYj+0A2WFDeWZUZxX6
X1OHP9Pp/S/XG3LsG41xzvomQltY98uQrepLuMbejJ3+rfBUtm2dstoMY5p8JPrMhHceUFdDtLI4
p46xwzcYlaih537yvlK7eKPxSF5sBZDneyPyymHWfznd5XH/cJ/SGmpdckDrkNxyCej9zxNjyZy4
1PeezIifgjbkNMv3VzSq18xQ6pcbMz6EHW3YZWNTv4xZ9Pq438fdsMjjzrkU8SyOnZ5D49/fo+rz
tR5K970k3X/T5Ea0jQuhv0lf7B4P8JxxXBZj6Z3MXLpnLa6ZIHf/Xvj3XTI5q9cSTfLWjUyTxrLN
P3Oasscz/bBTKzX28dGuR+/oecRS5N65qJr8OWfFe67nwloIf9Z2j6u+RxnQGdXvx7V/Dg64RVLP
/eGfZ6VRvA/9CjOw0dvlMinkUyFpP1hY8+d7lv02jalFVWP+z5/wGOhRi4pu6P4IiDpn7RqMK3u8
+uM2S95U2cS3x3MsqspApRaK/vsbdHthP6n459+3bBfbLEslAq16PLCodO8lpXGM6+B5QAGG9aGD
pMu796qb4gN1ToesmKt5UumBXjuoTe5XJSvoIiv5UhvUSe+quHlpl78JN3IurSM+H6/cK8wX3gzA
8XgOasSKkrYYdo/npJ3+Sk6surZ2rl7Bm+5rXPfuFWl1KpqC0RP3P6Q7Tg6lb+HDuF/NdDNbVqVG
C3v/u7Vtb8KkLJ9rWgPGgln/vHcHr90hzC3FosiT3E7OwaxrOqcHT2KsVwV638vT497GuiRogd4G
REaXWs6/Hg8aFTSac4eQH1ejCv60K6Ppn/dOTfHaedZwtZuuedWniSKZKiBp+/rgeN6uY8nYzUzD
zexbbA0kzqcfLSTtUYI9ppXvLVEZdVQpoXaaVQuDTOQr87/5cPFgwDLc73hc+vdAxT4s1WC6MCo8
5HHI9BEx3uOimkqGQyVptPk/N/5zsRag2PgWdv8+0aznCdA4PqcumEOa6+P4z7tp+5ICT01B1lcK
juD+RlJcjxPjWtt8C5f1+bjNjMzhf54Ce2AH1b0QY3lcGe0A3KjaeFrYOWd2yDJ1YixNuC5t7BmP
29IKJkHVQ7gq9BBvGkwj47acn8KQa6mX7SesygI50Z12yrWj40/RCfTTWaWRJc8NOxonR7EEONJ+
Kc0NeVIDOzWq6d0qE8ARwUhxBzV2NBfbeuh2ZlmVC6oNyn+Vol1jsvvlcZBD010Gq4g2jSrs/96R
poa+Fq0t/ntH6eFoTXhzy8erhMi3L4+XstqSjJy6BFa//43HbY9LJDwx/7aw9P/eEc1uHdQCEc5/
nuEnCWa2JKG9+P9fqp6QLEeeVKt/X/7xkKJBUtgOLoLm+8d63PY4zJHMqJdVFPznjqTHtAGJ2fz3
DgSF+tLFGxz8+yqPSyDfLE96BEn5v1/i45I2Yk+sJaXkf+7Qu3tyRVODv/zvMx5vY/aEtRgIbtw8
7vj3S5QZDteucrp/7njc+3jGpLmgIk3i/PcORMVAji2a0n8f/LjUmmW8MGdz/u8dQzP8dp042v3n
CSnCrV7ZjEt9vNk5soI+7E+OkZgrw3c+ijKJgxBkETlEnyKoN4Jk6jduA/9ZzYm3Cmtw/qL1nob8
ww8N8zxiJFxm/GdE6K2mFswhTIcwaEEY6Cm0M223RF1IVc+vTiKJpvDbxQmmNsPDSdgZlrXUhnSP
TQ9Ro+/sevbQlRd9aqrc9r21N63MOI4N6Lx/tZig80bY3EtDFt2i8qPxUCLex2bc2Mu+YCrfpHBk
RhmEFebBwJhX7N7ltvSJde1SnSa3XNexH9NrIWwRn1n9KqVgsIrbGUtbwah6VRqBWVFJ17hT+34z
Kf+wdKO/BgDJpurrLLAHfFzqqTVHVMfQgUvpp81q0lH0TAAW5OwVUbUovMEOOM/2NQviQkTObsAs
HjVphjAqLRfKEx+Usn/o2N/p/r8NkKsaHCOzBxjwlOCfxo9zGtl5/ddNQeWIWjbRUJYvGomLoyxC
IH8/ei3+hEpTrwJ/LTMcgaF70vB1sYw09oEuGZMAzALvr/nKlCxCH/KMaEMt/9sX/bYsoteu1Prf
ljvjPTxq6hq6bIJ2LCKQa08sqnTc1U6zJC5xMUUUl6rWLyhtwlWUHpKwDC8FKg4Dixlrvlyklp7H
fMk58wTzcE/z1O8mdU4yXYsWAvpUYA2Bsl3wTYQTQEakl3yC2JM5RXbbfRanttWNdLHK0LRvQm30
T5xBI3E8N99iGsRkY0mePBAsYx1WwmEkTly+FeXNy7u7abBpFjFZzJmWJ3+72g2Emu7rpwM0C6y2
VOzSZ92smQeDYBVVdD9suzhyj8KiTh5bmy+KpRf+K1u4enrnVP3yyeM8c/WifDNqTEdydr80iD/0
9A0SfY/tcXpcnbRonwlvxLHIvbryky1cg7V6PDUVsl3TGubrx72j5/srAVC/6YnG30cZ8Yyh7Egx
VGh6+djOK98P7WObR8fHVVjrepEO2vzPVc337kZ7Pzv5qnZfizr7a2uzfXo8FvDpK3Pt9vy4L3G7
t65KogtjQwokEaoKsGK6y8yzvq24vdQV44dL5Ntd5hbrqjLmu9yXkMo5ao1TjXF+WkjLMhalcuJ1
pkPH/98HmEWzSkuzP6CtNE5iMN+jZHLWw4SrpA/jbdlkP52PSXVQ9wCACf4VI1aD/Ns3PMAgOBJC
mZee8M5Tn14wJ4d3FYRcuezqqygHOM++zGQ/G91mlvKcu2ofO0e7S/bhbMM5zP5yAMJvGsZCjQFa
6Fe/Tl8BYA+eaP/6IlnpTypBgTNOMTLtDXiaD/nDDqOq1jtRMM2c/UNuB5ry5cJrh/fKUHOQJsk1
Bb5a+D6Ihae84pw1i6IRr30BUCyKZ9lOS8eyTsuBymgoGFiSYwNPcMq7vLnK0xdTmmLVctHXGxrn
vJHsPGmtdS3exlH1kYjo7BB45YfJpSoxLaMCjSphH/0GFhjX86Vr6a5G7a2qYrmYrbbbpCGm2zx8
d2whr2Ue/21GAekSj4fEKYw9Fh7CeYx6KSxfbdtQ2QGygJdYNb+TqFeLqvI3bdffjMJdmx1ipzG3
2gCBO1Grpe0srVwuZzs/JtUcUBPtmCq5cmzvl5b7qM/LDPUO59DcPKeSkibrsnNcORoPtclhsCKN
msrZlIiO9lrdXJkWiVmnt+LFwsyGaGPM0cppymNXR3BXaeduy8hAnpQa+xkLqV2MCPylpq2wb/+e
+KRWEp5apw73dR8FU9h85l72E89rz/rjjszGoo0KV2ZikD4HUKNQMDPTKfUWfh/NEKENbl44Vy3O
/xhqSTlpL6QqDjLu1y7T3zfNdCE8wQoY2Ulg3bOvBFPF5/uslG7EgVH98Rm9tyopoSgh9B/Z1ZTx
5VsyOqtW9De3Tna18nPMvc3CrJ1ypaT+XVazv6nNkNF5oR3MDrVG6nm/2ni4jCi0XhzP6JiRSRcq
I//UZRNU5eQBSHjpBoS9vunJ+DTjZ6aLAWWTIfNoQrXAExxeiyjb2sD1i9LLsAWPz9B72O2E8Qd3
uHn2TSzHWr1ktI3YJzCTkKqvutUxMawFYZxG+KEFKZ0hckTENhFD2w5RFThlOiwnOVZLL0+3UOLL
0JMykEqrEXVWVVDMejCWdDpAZ5gDF0Nsr1u7XonkvVRpEoSR+bvSwrtbGsXV3bFruup77uqbjJy3
TJc/HSxcMBv6ZmaoGtpEFKiRWtkWL5Jo8bhRYi6hVa3xnEYpp+DcDKs56ir2gxmdbukfH9diYVSn
x6Xwfy89brN756MZepAhG7Y3TaqTNQ+f+FPIp7pfG++vFRV2ebr7ptatU6Hjvt/xeOzj0r+Hx20d
ejBTlPF+KmE6HYlc3EX2dXK7oT05Ilr2zlOnD9b+8Xb0os1WwuzF8t/3GQ6EfXg6tYzYaFmYn9Kh
yoKyEeHS7kqXOBK4gAZ6a3DnpzHRvltYAP67zyR9LGrxBw/zQgsNPAo7i5/r5Jblk3Y/IOB3jqOT
H4si/WPbIl7XtoVMhCSRyM3aXUvGE//CrF2lQBirqGFa1YNe07rwZnKSbzOT3VoTUXhz77dVIia5
WjNt1C7aK4j7SJpHLLeZ0MPT6Ju/GV0hrkh1jK1iOuTCdmf5bNj1ThC5tslRYCJSjnuxkOlALo2J
v7FP8H7KdD3GxY+f+95em6PxXMSGuSuH+alpfxdaph9RolbzAo+IQ5cIi2HoBUVPmFEaAm386umS
0kYlwWyWw1bFLLNC1y5R2k9PYUes/WyMV8YAbSIosVsY60ZAAAUN6CxWk1aj1clUvovjugvytNbX
fngvaV0NK6tQycaUdRk4RoYSOq4y6iIxPg89xnmrKk5CQU930zTcdPMpzvLPEZD2Iny/elPdiN+r
iG+Pa3G0EX+jqbGurT7x0/Wm7KrXfxK3Fqcmi16GyRa7DGPwpWAI5eo+yvYz7Md9PiJQn5yw2Rki
01dWHTLUk7F/DE/vpwBcEe+5N14fhw7Q9DxjDI5Gu/x0S/sNSd6ioqE3kta+tDSY+Jpcby80bQjQ
k0DSycr60J157dv+Wz2OjgmnHFOg+zI1FskYl7u0HpxgMKZ9hCbngGG4LBe97L2gwmy8GEQlF6Vu
Jfsx7piA6FHbRA6hQJ3dzAtLVk9WxgKBevgzakqmFtlVea1IlVjNiA8XCTa9ZeVRv9m9m/3ggDyZ
epy8uurFh0w943Lr9mOB9q3M0/PQWBsvZUOsfDu5aaJ6Lc0kO8Id1uNz5PbxBwk6lmVC69rYPpnc
97eOnWYd3bVO+jA362Sw6qPmrYswqT5yI9F2SX9BfBOesojPRbxW/JYCvRy8GTc9+dKkn3gaMSB0
1Bt7zMmcTdv2Ka9MuW2UrF5KPsBaqcldWso7661un+UQa8e2NYcV4QPje4h6RicAwbfC8I+VZ390
f9bfS1M4cHwr29OyYw7TtoqQnO36WtrLGmF5oABTA3hx7ZwDTkLz3Jq7pCuHC8+tMnyquy6IZdnf
7rdkip+eZqtPbEDpSYCGU6MqsbZT+9dQ6doxqyoLAz89BmLNKq/8E1NCsChVNq8SCY/1Ui/hAAd5
MZFqafFUfnvh4JBao+OS8do3X6Tlue1y+864FYukwa0/GKDBpgBwG/vwprtuvndJccNHFUZHVCLe
ThYdoSCOv2jvWrJmoCWjVSDDdpi9g0TuvERx7C4ok9W2iYx8G8b1GJgZGOnUqeqL2I232Rv7o5P7
5qLOiuFsRD6laPlkiHmbDpn76cbi3BLrypilWW6TXt+7qIZeOP9LuGaT2T1xmG1jUw3HQiuybXi/
hDU9Q0k1ZDsBQyZC1AZLkWTDUQzVxdbSbidLxaorTXc7NiB/WUsEkBYnw7U0mwZXqSqWFC3JBa2D
SUaDI69jyl+0ZiECLR1mJrmH/hKEMFlMiD0kJtBNh2R+NdYGo1mGdFq2EgdABGxkqbY6mBq9ZWy1
8jhC2a9cL/NoFTHW1X3ebpPRI8CrOHZ5ym/kvit0dxlV0X0OUb2DprLfqu5XkeKsmGy/vwz3ZjqD
dHan+RrWnb7K8ype+c1sBmnnt7tQYzpy1safRAwNt746VqWTfGId0LeGDStuozL8BaC+9kLfATVy
PZB7w7g5Fm078sJuo4fmO1kT1a2O3I8c7g+5gEaVBUkZTKk7LVGI2i8SVrvUW+1d10iDGawuXhh5
srbMQbw5DSdpn6JswJ3xLqbKfnNj49N2sYto/l2ZKcyVjUp205uR/UyBRwniJyfXxX6PMOmshMX0
5tw4+o4I4qlvUVRNxmnKTr0TGb/wOabrnLjfnRwGKpa6y7cgCSXq5yLautTYyCB689hkNoc8uU14
yk9Nqs3PeQt33vYvOvOnDccxlxoAWl/O1uVx8PP66HWGfxiJalkTM2QuvTmur2Lo6OZIP9i5LkiU
V/4VZfJb9XG+LKTxnShDPjnnBN2ZJTr7+XGIu/zddI2jkafuLZnRVHcNmVq1jrBAU3Ewxoa7a7ym
C8woZoKPH5qvZu49FVzamVNd7D2tT26WjvksIs7uM0abEOqR990M6Xn0TEYmhubfMLLytefZ1sqB
Nb3REvzWHFxy7V0bmg3Fb+Jcpk0+NC/QQBra5Qg7u5XuaOay/XgnMNiY9V0soV58v321mogJdBW/
DaoxbJmabbxJxzyp2RLfwh27RReqGF0ufpBFWKU6glI9vnoEjoiESUxOOzPXuTWujZY6i0feSYuu
sk1q/6NKRjvQY2fnNeh3RmEwggEL73c8/m6U3u1cfJU7N/O3ZuSn75ZRaZvUyecAq8i6u+sae2J6
ApS37rJRxt5Im+y0t522DQwER8ia2Uo1stKaIk2OLBtI83UP0w4pZo+f0hBar+00ENRwt8xCOUgT
mHmsWoJ4VeTtnTRRq3CS9XNqJ9uskcYTAT6EI9t58hISVBWTcbGfUD2csrvaFutLeuq1cQklvcBg
fBZ16H2Uptkvy4zwlj5m0gluzgBqudiqYYqIQhmWY+o9Z7Ndnn3DD7JhnHd4OvIXvRgQiqfyGtEh
KNXEgcqyPdmrBC5h3bb1dawP1Ufa1O4+NAfEACWUiuy1/oAm24asts1bXQJWhfXY7r2OGbpxVnaL
AoJiYcRx/qaTcbbXtSpZDkmFHbUYfjCphs3g/1V6DwuR1ZuWtxnYagh3SeepYPZa771qzibM9Cky
EEbR0yJZqol0Cv15PbjGs2874QG7a7LxQvC9NNahJEiouY5+la6mHsuSFyvInb5ytsh59ACoN1uZ
Qvhwg5wmBWJzZM/uCgdVcW1zb9/FCkqs7aOtMAQhem2S7YY7KhFp2ouHcSAgztp/7tXexq1meWb4
1DmqejONiJ4L5zaL0SSE85lb7o3A4yKNfrlo9cEhzAQ8oLqbgIzwtfSGdVIBIs4kvayndqD5iPP0
5BdfTVTUr4nZN5tSIxz6cYisVv9ti21699x0nm1SsYpiPd9/vGx04yqxEJQ+fsuPq33ZWIGIsgP+
puyzdZoVjLX9HFXufvbT+tAJ5giWIs5gCzCg4KTJ33uonX5o7D+tG68yDf+L6NuKAlq7kt/q/gh2
q/9zAeUswt1xYyZTe9bvh2y4C71gAIkj8Ob7rmzvHpcQUixtUqfOiRs9m3cHiWZ1YoUfAT1qrb84
w3DI7My/pFZ84zRDPsN4j6ei8zBVKFJSkMYdaRGsnRJ5soLbabe+Kusd4qLfWKfim2vB6VuGYfNv
6eJbLDTv3OY+at18hV7JpTXusnWnCw33v2es3Zz/tdkhMq80KnG03dJr620k8uNXz4iIu45RtHyv
XZPqqzAi9aVqtD36I/UzHZrJGnZSzcA/vakfUmceN2Ejn627XWaQLSAxIHNvqPI4yXlRlI79HE9i
vFj2tKsm4OawRV6ImdY4xXTOy3QU7g4Gtot9+ZWERhiY7LqHqm70q42kZeGGavhuZXLJyBndVJzB
yyz3QWto7tMyXVdh1a6VBoY7D8RhTbH2EvUTfTPdircafTg0zXbkAQ+xWA2hq31CsQdZ6JdvJtl5
myEVp86YU/ru0flMshJT/Tz9hPXAYLtwqp8MCR4rRzvZ+CWuTcahpG9SqXHvNpQpORuvYWTyo2OR
zQfX/jCGIQsU6/kRvt44jWOPZrYVsNbKf+u7KV1nFfboPI6jlZ6bapc6CMmVy/egBHBq1Hevqh2+
KKqHi+5hLCndyUMNh0mqE+nN00ofRCjSgAKK/AedvHl+HBgmpY5dVSL7ZjMIa1kRh0Rl2NWZ2M5a
h9A6tMjwQfOJtESiYrvfZpvDL0UVffV7ecyKzH0TvSXWiepSUvb2tWxxqNwPUrjAiL1mB5jt1bNy
SDOeVHeG+rgXWfrJHZL3zmrg/ycddVtlZWhlpL4xSou8x9iwF67p1Qc/S8KdcD26mdHW+VH3NnIe
v+7ij6RsqNLqsVu2pjGtE8Pv9mYbP3uoAE6PwyCKj9Yr8sCIm2bpdtX0Hor7UmEBQvhjerFTaa7J
HXBPXsdmRvEzHy0SGgJFyiXqRW9cDYUkNrEbP8rOAGvKC3s5NHX11pYM3/LZdJGqGZ9zKxl0YM3x
hRyvcTtMzVd8dx4VKFGPlVn5i3Do5Cosk/vphyg2b8WwnYoZV/xYnqfQSrYiUQRa99Lc1JHurOqB
X+/UPpn2s5owxBp+bT+x0yMXUjEASGatfFMOF6svrvDFExbBZCU9B5F26rhXohNXmerErdD1QLRZ
eUpYwkH7d1SXCM/ZdALLg/+xBfmCOFaXD+OPVmVgGjFfqmdTMyaOMT4Rw/Uz2aG/axrMFZEuI1L4
gIpNM2e3d+f0qJpi1yl+UDN2iHV6j4UFHFvbdGm0TxP+seHL1Cr3ucmZZJObhKASezd8lukyQpX8
icL5J0wn56Rb+EMLNIWnok/uU9X4vZU62iK7Gpug9M1XvtBxkddlsyz7Lydv5UKI2L3c7dn7RLWv
9WjOvNGQH5uLLM3XDP3sTxjosd7553ksW/ZvjAJokSU7PfGjiEqmK5qmXSnsfKmMHE/V3WNkEZLa
RhhtKyvUv+mr2MFK9Ymd9HcIg3Gt04aS1qKHyJPmVmuaRIWcn8diGM5NW5obNHM0GZQNh5yogVhv
ESKF40lrUnkjl4/YxFH8Hg4qmq42S9hb3YM0F0kamH1Yv4hokFeznJ8hMpOgh9w4J9NmLMkkBgEa
nnIttz/FPFXLmuDAW6oVzbroG3XUkIqtxgRVjf8SFYl/0WzwP/KFsyd2n6XU9TBhw11MilVnMBie
jlXT3bdUV6w92XQzewQZmsiR1kkDo4A72y91RVECoM8iLyYTgaA9rgjrMDdQXOXVlcbPmA3TR2LE
Oy/NehypyfQRh/VZVcwJG8gDW/cPr8Ns4bPyXLnoRxQQfR3/iaMu/UhFItdEVGhrjcV2WdpNuwM1
JAQAwAjfdGHf2DTCK07jjVXQcJCI8xnJHkN3/4lilA6pFN+EaJJmJ2W5to0Ey7D9SycLeMcwPXuh
dEt7bgBrSI4e7Q0IBRF+Zl0wewW/dIUrapMZ0e/GauJ3k9G3llJAqH57RmjJutNG6t3TR29TlGW/
KNGiLuvKdrad8PpVhQdyo/ibtyJ6YhlAo+K3G00vkVvX1ktLoVLyb/4FDEPupbtyZVkfhA2OROxd
uxtGmEaZ0wNFJGXNZvsjR6c8iLh0VpkuwsM4G9rCEmGybpEKXYa0c8jEre/LqvdjVsXKhT3403ru
Ys5+snqMnqHHyO/rWZr9ZsIWGWoHQz27bslU1KmXy8cyS2MNoFSrz6HSumtoxn9nw8Fh/Ba54IO5
G3VPmQ2VqmY/yLtOrImRVUQjpaCWcOJBJUGYZy/3bvmUV6umd7AWq7RYExu2zjxYwbmY+4vtJ/rW
mdKR1tt/dVQNGabsTaqNxr6a53dSOwgbqvicoVm/CXaFZc4oepD0SVyS1rP2rQd5W+EjRnQPtiN6
Al1a642J5ii9kpKU4OHN8yvrW3TGqW+8a1jVj3o03o+WvlXuGB4eB9Ml/7fwq2NhN9bZNOI/41A3
K9Sed93eiCu4sg5l5FTXx0EHrTUJuDi7EhWkG3prEqPlqRFavZERlj+nssRVIh7cxBrxaCTVGF2k
PjtyE30ojk68uWR6P/vxnL4U8d5M568OSJ6926xPZANf8zoqA0ya7TV1hw9SFOJ1J5RaopecL9Ra
h7ppSPrFRzyjN7xOkTleB/k92kphCmUb0k2kinTCC38mFsgZ6mr9wFviommCwarcq0hYOvGhkgkc
kkjVoBk+IURvFxMt0yF2nEtOYNoeng1tSaZ2j+qYXfiUdmaHbLfT1hXuY5qoEii7jX+c0XG2JaYj
IJabNFX1nYMgr5qu1lmVBDFRZBc2MyYOnIWUcPamZrINUqXBPhYmcKTj5sXaTZzhaA3ryqbKaDSD
CMQpCbImk0uwWvfmRykiq6iCmnTBr7Rp3ulZleyL2stpiQrGWiTFdnBwKtvmqVLIkkPbTQjHLunn
Rg9sn0+cjs56xuK2prlOjwZAOHFO5QH7nwxCPvGTKvKUiauz2Xj85jv7ZWicd/KJxqDK2EnyuXqC
q6tZpdVn6PBOMpqAndPN65mKGtJ2kNvebs4k1BTP2VQ2C6PHiUkQ6DfFOT5Hvz7hceGEtV0bFWX7
jOzc+rIzfokC8RLZfvEfvIwS46kWPVn2XWCopP/ikWlWp5QhGGPy77hrLpMzV38jTDtGI8MnHE3M
N06rwCDU+KsATmZmoUiuLXKFsa69q1E/z/6I5bJ1rVvtVt8kem9qYcstEV9fXo7jWqDSvYXPqnBh
jWSkjrWGLlk5qbUmHwgVrSgpHhWJJBraWRI234YC1/PUq7usl7lHhIg557ZJf2eR+R2bsXmM4NbW
bsu+7Tay3npONK88v03Xvg7ZQfVP8KPJSmcVr/1dbeh6rb6j5JILJY19MUz1TxnWvwl8zT4Lt3YX
BFagY5GSYOGmjU9yTn/MEINhb0VukJN1R9CpIqyqBwzWHB/ef/CJzSV4lSjya0tIuxY1Brkkzbj2
et1YNrqJNjohULktpH2NetFsYlCdBR1AZ9m48zyvxyJFWnGfdnEDoFLrgP6C/xd9gKfCdt+AGqEk
I4FyIQ8t2c7MRO7Cw+NgK9fYeDhPT1VfwNV3k3+Y4so/6PdLrZq1lduQNMpybqC4fZ8JKNr3yH7Z
NM3wJSvn9KzljkRIFY03X/E1G1ZDPZMqb+uV6XRIlbRWho5onOQjJhUlVnbsvPEnbPGiSt8iZ8PV
g7njBMlmDbGI9DvihXVUNwX/r5jopAtqOqb+UmxgiDwof8QJl+vXdvSTnTPh/0K5SvKaLRgBFLsH
oya0ivTncoVfw10zGqIMUAyYS9GwaBqGMvFhoG4U/OqLNp9XoWuZW5jNX4bKD0lrhs92gtoV9lgE
EzasYPh/1J3Jcttamq1fJePMcWqjB25U5gBgT5FUb9kThCzL6PseT38/6GRlSZSvWVmzeyIH6bCs
DZDAbv5/rW958rgKE113YhIENuxgc2DZfk1FRw6XEfnhsx1gwSzT3MacpbZB5z3kxsCTWWQmznzx
Y+pnnhj+JF101c0kKowJKUAm/h1tS3t4VSvzqugbllpffq0bFSRSkg0bUbt0oHhuQkUGqoh/WZhf
Yz+T9hBNt52PPXEoea1pHHXLLvXnd3E+jgZ8eW3qdJK0aeSSOlGfwxnwF0Up0bIbaN8b9Ff14UkS
cbYAMlG6UdjANkQ8VFic8TH3u+/yPf6ZoPE+MUOdc3be5fAopqqS4CTbJkoZDYHKWWbMlLRxrPXo
DBRb/0YrVAf8EBl7zlRMl5NmbMzaDpa9zu4Rg2FwYEvOIaNWmiNMs2lL3fOH33NDUaNES0J/92y3
1iaKn2vOJOF1lderabK1Z6FgKg4AcJPo1iB8sSfX7gmTKDNcW20UiwNLhzgAwf4e63xJ8SAPnGu1
nGCL4GSVen8hrEs5C5R5u3Pd0Axbk4VQOTLyybzLksyrKeEIVlB76guJzaw1ud0kFdckiBQrzKz+
ys4SeZtBnk0h5c/FEWivMiiKIByqleI/Z7VI+F7zCL2mT0UW6w7ArcFyS98er0ND50g6Vhfyj89C
t+bLJvxYVoQua4aBiO7jZbN3KifwDTm79vEA8EzeZWG6HdppXKgxkGgK/ZM7JdalYN2zZD7G1Ux5
DpEDbExf5C1p7t3H1UTEVCdaCH1kVLVVT21FjqmtyXBygexsmki/kLt1loL8NqCqc9jQVNI7oCx9
vNFYDvLODAJuFNrktkOhW94EcovQRfOyCx/qeYoag+k0ZWTOZcpcRhdnr4E+WJFeR+zWQm8IdiId
80NWjzeejNtFi3PjWsnsjuk8Fw+aRqcIza3adMaV1ytPeD/EKSYPoZZUCeNrDDmBps2F5/Xz924y
5el8CQpBeopydoWqpXtG4/UUWDhJbXGDYS9K8x3WQuA8Kg0TVr0jmIPo9PsZ4mxcVdF1HjK+B4Jh
5nzQs+Sswo6agAJb6KYF2W4jbT8RIgaK6MriH5iP9m1nFLvfDzpnBZ1NSzhLwZgYli6ryNXP7rYr
EGyxPYWmpLJ4DV/sPsvumYBpEGoh3J1Wu5atr34haXc2MBwP6hkJHG3lNlqe3Jaj0i9SvYxXb39s
of3fqqZ879cXps9fPDeWSdIo+wKbbpJqnL2NHA7toK3T1K2nWFBWSvMrXsdXuzJxStv4JWSctzct
EWfYAcJEzW7QU0/LqpbjPQd7ewU3Sb5tXgtCO2oKzqvff47Kp89RAxEkKwp3Z+nzm3T2EmnyoOjy
lLq0T/cKzV3Shwp7Szaqsqy1bAamhfkafWKy5AZe87Dz7z2RPmTSGK2MXq6PuADqY65RiRjLit4z
9XxYk2xh015tHEGu8Rr7rLrTpWDZ9emqxFXwYpYlAQY0xlZaLDAZzBvgOrsUJ/4W9/th8eIRIWvR
5CHRKTG8pb69m5NyQxQ2MADIirV+ryPwkPz6R+z1C6q0Sz8WWz+W69dWcZQqiL+FevqYAQO6p4px
IYxQnfP4zq5EN4TGg6oReq+cT1YKx/80lMGHxlB/S8AQUyOgQ/SC4BafZCMQWARqSFeGpDdXkZ19
0+rk9MZNmCJphTuzWHtUoMgLMdcjKVlPfdODDU26ozbRdTWmfquMarAIsnraFX3UXaMTLrH4SulS
IwMpVUt0V3gU7TgaXWgi6PXl2N8CHV1ceKTOE7ZMTYHXJ8scDBXbVKyzRx7+H23TudLFeQRKBg/Y
VrPLDZEE0542uHQn1f1rY5fahuy1VR7OYnkTI/SbnMMaGs8VakBnVElPmrUdFdk7aiWlryHSbnXZ
vnS9xlkqnsL1GqzvKkUcdjn6+VRC4zOdWKkoCw7TTW5zApTj7lauo8mJITUfuy7Gy5Ga0WYcmnsa
Wt6+Y2O3VhCPkn70NIye8TVvQUsppjG4gEmfKzUMYCnqoPk8QnaQGVOFVot1MhkSpLSSSJSEEnFN
WBFUE3biaH9Ob97gNmlMKg5DsU2bOEBPAict6fgGBxMURhNb0z7qM5Cdma+vKiDhq6DMAKNpANJ8
FFVXxmhTdlRrgItBEG2jcJzcrAPYLKcBYFfFeOzyLrlq6+4l5ZTgeAEuvsa2EPFJ4V1g9QKqn70F
m1BQ6B7pevV3fmZBV1HDC0/KeeYt65RQYcrpLBuyypp1toLXaPJ0FovUpYSucRL26N5+C9kp5fR6
v3eJCFxZ79O938kZqoOCndiongR5GmjNX5NU0m9zSVW3v3+Az2eNeUUjNFQYMgIALux8RaO92wqq
OvQRp9J2h5zBW1VMKOcwvlrkj62RqmE0H/XNNI0HgcEr7afXLsxLJ2y77xcu5+x9UhVDMU0maF3B
9qOyA/k4ResWnr3CRnVoQCy78aZuWHKMCaBu0HNUpe4575VoE1D53pYwqez5By5cwtlW+K9LmC+A
N5tZ4nxvYUCKJlGnCN3wGYcMvqlC3PcmtgO5sburociWshHg4AehYyrd5q+O1++v4ewcwiWoVG01
QS44vA2oWx8/hVo3qz4aARqqUv/Do9fp2nn7I1F4434/0NmKOA+kAxTWmMOItla1s4cyGEPAE1WE
x8KMyAeMH1uBW3uEmlEBfi6FzQ6jflGhhf9+3F/coGHIhtBVRrc1e56m3q1VveDEybQiOYNX0GeZ
7zCR4ogeDP/vwlC/uEfLttim68q8jX5LTH43VuIZOkdmWmaF6o9uXqbDtd7r5OT6X0TaPWlomQ5l
HWkbP3kzrHnWMafq5EiWN35rFXzRagCrTynSbU+x4wbNqmVfGUWIbaIesNZ6PryLvG+Xcd7ZWCzS
NQEltlvIoXoTJw12cKSFQMBWvpWP+57d2OinEKtm3GBpzYIEdReipTgCelzSZd2YjS40dpbQ9HHf
LLxAjb9Vg8Ay6avbmGwnNOVDOwNErslJGSlQxe1NqTIrKgrOpDyXpqXnl8lTbUBMtwLUcIoVg12K
xVFPjOkoFcl04Rs9OxHxJGGNMDSdd5bCEDlcH7/RrOmsIqrDwAWIoODnGG7MCvVhZz2mFrpWmz6N
c+GL5Te+22W8jajydsxpx6xr58/QjBoZsoD9hFx2iC37hy5tHwT///fDfH58NI0zJhsrWTZkUsM/
3lgURohkkRa7eBc558javW+UI74n6KKNt9T8zpXq/KghPrlwg58OG3ykFnGgJoJkk0/27CUJW2Fa
XYzEpJAIVbIl8s/CyTuifhrc0FbErm8NJIbWpQnwbPs2f7CGoqvIZYkv4ch6Nu40GrDRFYCRyNCg
E5kkJhpJQXGICuveaAYULKbdUUFjJs6CkrZdZXerZigwjoVIqYagvv79dyD/4qNgeeK8ZeFW5LbP
loUuw1cUqeB7qjpLsZrFixIx2U5Iow3Ay7odo1BsE1Emh4AmnTOaereY/JJeUp7TnfIkfQW7aR/2
5g2g3WAXp+PkAADtNr+/UGXe7509lCYvgkXtiLRGTuofn5YUSBjtV9V3O93AQZvCL/GtfnglzKUa
VQESlezFool9N4hF7eQ6wACmv9KdIu9lGRCW5Va2pywyr6UnBd50NOdoz4m0y1AylM0Ej4m9dcuP
GghgRetf2BB8fo/5mFFlyAJlMLdytqFN06RoiTIHb1qND/LUbcNawWxiNA/8M0IdtAvzxueVgHha
kyOLxkbeNvSzh02O0Bd0wSgBxBve3mJKt/+rt9gwmJ/eagWWYA/88XtBmjFQgmp9N7fw/I1++2XE
ggKLrcKK5y+RgGQLX1gxOWp0MH7/UPziFjm/a3yq3N/nPXffNJavypTVWGV280SVihDb0KWJ6vM3
xzOngQ6TqYSZHEY+3iLF37BuSiQU5uSrO2C2Ei33IPeu6XdlxCM2P/7d2zI5RHPy4SlnY2udfaR6
gJkiamxaUTBjHKkQwIlJ6lhcvrN5u/PxpWICtixD5oSLuPN8pMZMxzCPLM+hZJDdZdSR37aDkjme
gqDXLpQJfjGaNVcTDVsw6QLS/vg5pn1ejqipZvrY2F+36TKvKbEFAwmiiVV3Fx4O5fNsSzmGlrrK
fpeZTZufnnfbE05rYagFjeeQuegkEI/c1FPI8C0iNDNz2Etl5PLKy2C89WJIjkOYfE8McTRqr7qq
lZwDvJmdzEhmsTWLl65XrwQS4dz2g8PczB6SMV0pWW3c5o1RO79/Bj4vjlyxNh9qTLapunJ28d5I
08ckWBOqd1IuhUTAdBpO3eJN50kwc7oQ/szjVdVbsD0Xt+q/+uwMy6YoR7VS/zR5zPwDGXGm5HRR
663NUby8bdoyA2xbZPdruuDeSlTKnUAOvdWA1zi9Fn8v2ka9JhbIuvBdfnpyqAnLsqlRWhLK5/pX
nEY2ShSb7Oy8PfJhvDX5qEKYexOf0IUD5aclkcOJZhAGgr6Q1087e0ylKa46jdEQWiPV9dSGJeex
SP2VGt/1BlsVzHaXPvDzNgE8SspLCggUe94SsTf4+LC2RdRJBoobZ6x17WuOqGrBXUdXdj72y1Qg
+Y9wVbpWmwYvCkS9OvJZ6Sz7qWyq4gpJTr0Ps3tyT6/pl/hkJTh264WQWQPjkA4lfJkJONXvn1H5
04GOizYFW2b+41E9P+QMrVpbBpo8pw0K6HhafzPYabNRVYg9NhbNhTEU5qqI0Is2Y0pg810sV9GF
otinRYCLwOhLUDyLKseRs9mS6GCLM4LKln6WpqAXvLHEbPm2rejCHuS8izV/SQymcqOKKtRPG2OP
8nUelfSAJ9rs2/YnKvZc8431hCfCmVIdJC2TDujh/rUL6Iun1FJ2kdkFe7tuDnXTtVRcMCcqE2Av
LS2bTSCC7LqQlb3PF3XN1IKZOW2pe2N7jTt7/CZLRbsigYssx6w4GbPlJ8DguquoFmlBJtCLx9ld
MFE34pwm7yZMBMsLX/OnrRePJR0LhNA27QsQeB+fzRG3LpjNfn42G7zHhlzTeeiI2bG1k+HL26FI
5RVZpgQ4ytQGOeAGKIvVI47G+EYZw+uisQ+/vyblba/8YeniouZjg01PhSn+/IWp/R6/dMAE2eIc
22ZADxEVfrNaAp8qbPEOdbUjlWh/1YeG5VAdla8AuwVZe620+o2m2icd7sEGIjQg5DDIb5lvn8Ks
juFDIgKLvC+dUaWLYcj7O1UQdK1HanaiqAVi37C/k+Cg3FBNwX2MGFmPSECqJxAFot8UI8pZwHxw
xSy136RVZ7ExnaVOLb4KiVzuPlvUHoGGgLHcHr3QpvBJkq90EiZS9kvHcujB13c0G1ickf53dnEa
FfNHhrd9n0hgObvR3kmTpy3JRdQdK0XGF3Ycf+siezClQ2I26bayq2DR09+ifF5/xaOQHEUcEpJq
eociaA5pYErXuEbJQKDrRMudIq/CK6SA+6OEYl2pRRftYCCeDKmofiz6st9PtjHtMJfb+7QI1sjp
cY3p4rHrpacWHuJNV5bhDT37nybMN7RBuyS2W+JY0JsYgFxPed37pGhYw6pJ0FvrajQrmYsvfdpq
2BlnwaPW+TurixK3wh2/wKKFO09uH4KEKrfEKr+RcsSO9RiPD0GNI2FslRsQ36/lQAZEQY72Tinw
umiqCRRP0fxdoEv6LrJj0wEehsWeasW1MoNPpiz/kfpNvs3LunIFBSgIz5DOSTlUzEpDD68TXqDn
8RWTcIHxTDlge5Lu0+zJqKZ0aUSmerCK9NqahSlxR+Y1iQ7elY14YZJV6UDJYRX7iuXWcinWDcTm
Q2TFMMzzcdPG1ivMP2OrdRFHFooYAx0+5w1/HQHJVCZVP/UzUcQ32/KbPy5idNb7TlTXGAFqWva9
ui4SpH11wFlIdF2wVdShW+RUvijTos9NA/VFKsPgXgQ5Typ+zX1RkjI1TkV3UsNh64Ehcc3GnkDQ
q2BZWks+qWb0VbXHAa4vQEd0lgsAE/7eauPyMaseAhDoboRx8mBVY7CS/bbalAliZUuGwGxPSXyK
k/qbnmb5yY6Nn4Ye5DdNDTk4a0713FkrMvHTTEP7YMXTFw2BILJtnGpyfQjkgSiOCIFCm8PsnsSm
E+Z4BwinxqzmuRzTvIM3WojNg+qbFNgJ6eyl4vjlQQ332Di7axkazXVaQVosUUkSnG0HG1WX42th
43Spe+lSne/TzsS2KPhT5KVlygnhfAms2biCEjaxJpDB58vs18sAGU4oFICpycUl6HNVmfHmc4HJ
qUvQnJ+v592m1uunQhgKm9o5N25AdUOVq2OHohrVxo4ROyIKKN2Mxf84NLhty5jnUQ8fOz0jj1rK
nn8/D5/vlZj5qP7JCtPBXMk5b/yRFJhUpgcBCsAVjG0PCnikkHnBPkBb45RGVjssp3B4+P2w5586
w7JFo4dONw6NwrmcJLKkEJs+w07AGfrUYvadN8cWJexbRMa/H0yedxDvlxpGQ39t03hl6acNeLYh
9JJQaWtSvJ0ua/M9SFvvKpTJkBJtOi4yC8YBWDh5nVtoSRSVOqGEpffCIny+Bs/XwL6DE6g2VxDO
z06ABtowz1u4YD2drjxlB+rntvbXqeM/Xob/47/m13/dVP2P/+TPL7TFKpa95uyP/7jPU/73n/O/
+dfPfPwX/ziELyhq8p/Nb39q/Zofn9PX+vyHPvxmRv/n1S2em+cPf1jCWG7Gm/a1Gm9fa1pWb1fB
fcw/+T/9y7+9vv2W+7F4/fsfL3mbNfNv8wku/OOff7X98fc/FIUz/X+8//3//Mv5Bv7+xx2fFC/G
X7/qXz//+lw3f/9DU/5UqSFa7EZ4HqnS8pt6VFp//0PV/5wrBjqbJp06OV3bP/6W5RTB+CvzT1W2
ZN1k6pgLGPPwNVLU+a/4fRz9YXHOp3J9Fgz913V9+P7++/t8L7yy1LPiBZ1rtkcUG9/OFiBMGenD
hCFnBcHFEJU10wuZEHyvpjUna4BnBtGjQmNtXodsHlbI/sTCGt+adGM5zJgBdnbsdmqWm3RUYL7r
Sn8IY13bUIruvpJTKHaqkBRIyWpRJ/AaS4JO48rHyc3CMz4wP3j3oECMWzOSEswhRV2Dg5YCdV+g
bb1LlbF9LkDZJeyVE+gNcKP0LyYg57vYh0TheJAoBnSBoXcbmgGbhTY1SqCQMX74fKH2QfQl7mtd
LEMf22gKpTMF5Xkg5rRPXvoyKUzrJ19+F8ssWolW3lmRBdwHv4WtwWwwUzqy0JfUQvmZK56yLrNy
eoAgZd9llpdH24r0RKwnNpyFBE1PechT3vCjNZZJve8JIxCo+grqeB2SlezU4QBYSD3xvLtGMmP9
rh/TTqG23XZUmw2giemppETaHn211m78elC3IkDw5gosfsR9hFqaEx8cT1n8GMuJpP3g8CbZDqBJ
YoTTYCqL7Yhlna1mJCZivZ1YGpB3zPGnbdVbLx3RCigneqSGpNcXxetoltPVwLn8sRinclmTvcFR
0havgWo3OK5N/CpqKyj+ZLhWwth7on4TfiG4rKiBX5B8EDRG/GBHdn2D5qsuDiKZJJIfiuo+t4eu
BnbsDQ88BWWxaEhuwU7Xdc0N3jpJ3dCkx8JhK1Ja3EVCyvE7mroK1NUurW1X27WrY+ffeUMfrLzQ
m16A4CeuHPQhqagdyC3f8XI2bAs6PNm1RuLRWoYucEUQaLJJZfDYwgfKi13ZuO2RfsCNQTsZb41E
jHcJGml7icU1anZlzsZER6NqkBD63UpD71EBluk7Zmd28o0NbUxaogUS1SGswjpyVS/JHoaedvoy
GBs93ogGYzAMbaJatlNkJrBASmHGDpkitoLRlFiVnVaa8vgw6V6o/aT7MIxXPnvo8iQjReDd8jH3
n8RYy6uoKq1DrXnx1o6m6ClDsRn80JFcY0n2pF5aTUo4wudSfFhmvFDawe91+VpkHUrN1PcwUtuV
fwizpniMYxivNkklax50+Pzk29wmoDW/6AWWMaemrvBTJ1nR3tsIWY8+pmxguMHg3Zdqo94kOLwV
uJqSVd/i21JxtQih7fLQKL9nKcmvt6y0vZvYOjE8dQ40fAG83/uZ4oq7iUvFvxq6SNwUwWScWi0J
fkoTJCWvV7WCSUATT3rma3e4NsKrEWjWDfg2DhiGKNuFxa5k1feE8aU+vBEEYMHg1ERa4Q5ufhZS
ba26SficslsfXxdJ257sCD0k4TsalRh0ukiDOwr8jpSC3IBT+sXDr7nPSyVcGmo5PvXARfZdiqRX
V6ZxxfFcqoDMacZRwtjjaDxuKwV2SUE2i4E3Te7EQyFHIIBpEQyPWiGnu2qAPq1oRrYHXC5ja1MX
VVi0C5Enwze1N4ZtbIXmhsNQvKpjsB1y0xtfi0gpTkB3s2tP2LhuCitYqj4SjDKZIYWlp63Hsu83
lQajSR8SaW3YKM5JuJOLG9Z/+pjEb9BRVYJvsjzW6zhBFG6i89iNlZVt/UavN5afkcmH9va5SQl7
kscueMU6CDzOmOwFUp/IaRL1a8cR/lBy5l2hQjEX+M8IWpiY2714iBdK5+VLYiqeEtNKjwk6Vd0R
UUuFERGIY0bi2iAkxpFJOHETDTcna5rlVvhxzAT0DgL3O8T8j7hD3nZIxh4G5Pcp1DEUd9Oz3MQ3
Ovt2re9jFyDEQ1fT0AVhYLiVNR79UI25Z4McxV77GRUEXqZj9DphV8JJFLbraVLvjCQkLUIUXwH8
gEtPi+cky/BH2gHOuUT+JrXN6GaS8gMogOnmDdiHQb8XXvEdDyTvS4jB2h/lY+Z7FcXavONzxEeR
Zca0JFU0XVD2xy/ZlY9eBHkl4PTktiFhCvaI156Lek0s80XmbOLoiKJ2KpfwPSQSCOSW1jwGYaFh
86ewTU/sHsfoeCiTSH8w+CjhESXDVQnV/2vZJC2EV1mRN17ljSRkSFaUOkU05VsckPk+7YnP0CFf
rjl+tq4FF4OHggOtimVlh3+dTNyqjJuDJAXjUh4VoBt4Bu/UgaweMY35UkT9cN9V4zWD5rYjALHe
VXIaPYye9rMjzIMmt5ksCsNPjolEUsPQSQA4VLjMmk/7hNtJ3T6NQW6kxYs5mtpDZpI5QryLf+X5
2eBMckcxXcXSKuUaILdIK9c+4x+lOrMW6CcB8Zl6vAz74s4bpdtBh79BCaZ/LvOxXDSiyq9BCZf4
bSXi0urKgtA3PXcFZLWuJfBizBX/lMcg6zFBEXVMZ345xFO4ivu253Ahk8LtiwcjqTR3lGyc8KGl
ck4dfo7CDhx9AL8YE4mxSwWAMs+Y4eGSbm4ljXWRjOaGN12tD51qf8Nft1cVzHsNvxBOE9+fyiYl
IacaMJJ/Un0iBUkWciLJOsV+Z6ATMO/GMswA8BjPxGV8LXv1zh4wg/pU91wkrvkOiLi5idKOU1ik
akwxWXfFpiXHoJCZG06vKb5/PDfREvG+j5HTll7Sqn8ZhlqcvI608Aw6X0QN0on6RHHMeNhNeUpa
DAGrK3uqv+uodO+BvVdbH0cz5OEJh16ihzDZTfwrjXZK9UFahC1EVbUAu9UUD1kRFGjDBMBfOAFu
QzGA1B9tH8VKf+R8I6GaV0OkYdVJT0cNRxK+kpRoeDCaFIBMU917Sv2TBkD4KnLVlWs73aVmD9GF
OfU4yrHmKl0RrMApapjp5e6ajBPyrcPCwVa6MALAXs1koNekj0z0C2lAhI6A+LFN3NIel2QaV/0o
vqRoOJZaZViLPJ9kJ43Hm0LFwGcUKDZGYW2KFDYzpTDsO9WpHiXXCGqQX0l/GiT5nt1wRQpOWbYb
f9TYnybNddtjTJaFfSqmDFZ9Wory0BfWjgOX51B6eAEfcBf31k8+zqcYJCtJ5vEaAcIyaPRboylp
G7fFtU+zh/wzdnK6jbtV98NjltWaq4cpZNC++mZlyW3jRb4zqvbXQg6uJiFdKzVq7VoeNLfWw1vy
hb7WlY9JAR84vjz7GuP2iTRF3JZAL1Y0lu4hIOzZBlEBxoru9DnZRpiooDfGzcIbNKBlhX4K4/6u
RepE2Ug1V4FHZ1yiVegE/tSBIipvwyTV3UGbHlSjZ4CISNXaesBkVm+8bnqsdA122Nj44EcgAdp2
/9VKFWnBxgSY+FyKxMh9n5VtysMsbsM4qValXn4jGhvKH24cduVRBLwnexIy/OkMreCYkyhW+VxY
JH/3M+9nIMKvE8JeOScWESKYwtZBpiXvq3emUQ5rS5msRYidklzsWj6qRTo4ZI4h+izDAWMfgWN+
SYBWFBf3qF1uTAk6bTtgloI75C2HZkJAOYSWk4yq4tQB8oWgHL4kXuXD31UymqchEE/5KRPwAYaQ
RoScyVSTuhAbWgOFZ1QA3jsjShrX18oR6IhZLQpQHm6Q+dCtG8DF7KYJGR1H8mHtpNhGCvV3vCQq
iK6GXTbEW0cd5PQ0yJiPI6MqSMFRjmWL/XNoJGM90LZwqWjKjlbRKGgN+GBeRi4MffvS1YOxdkoF
IGmpYOXSMkC1xKPJiXE3NeGVWRV7glLVBRbMa8UjRgUFA/DfLNjhkEa/l2l8e6NGij3+SLc0y6J0
4dPpW+gtNpX6sW2XCNWMb5Kwx0VJ7xB2cCp4ihNlAlVANTZ5HIzW25p5nz6YQqISNxbIugIYGmyY
o74nJ0+DEeBUbSu+GYDCt2ME8nGBhxcDbAxgTJB5NAyBU2Mufcw4LodslSPW59hvCQFUsQgSK6ZF
XzsqHcAQw+6uM/yGNHY+1qqS6nXvd33hUO/33oigz2E5Rl8Leyquq8KqnvREbu+U2qp+JjoPuqND
Oll7smf5jkwOw02cW9N3ogTMO6VQq8GJonrYUFYftvN29jYmYPJBHvThMQfEuusKkV7Vke6dNJQe
QCMqvg76M5jJtY5X3cqJ3nKCgP0N3ePmuU3q4lrn3O6tVS3NQoJ3ZMAoZjEZmlvyoQekCAHqX7Cx
sHH4dSEnA1pzxq2XFPp9MDIVuVJp0csbeRKA1uZWuK7CWPyMmEkZe8COAVUy66uFLSi9shoK/ZWX
aDzE2K0Nakymd99o7AkUpBYO2KOSpcwjiG8QyWJSJJkdM+p4RUjeyjL05yHo8OzCQnj066K9bazu
2EW9fldJWbBXpdSibFhCJ2SdIkXAHauqyRdC8rOnnpLiHdGehuHAsou+2AhFYXIZ7URSlUWUowwr
+YFc6XZcx6SxNBuhjyGBlH3bZQu5IoLPiYj8ZPdYMxMv7W6cItfscPMkHMlfU4D0L15R0TZ6V5b5
Z/njfbnjk6EDp5Vl0PBHpo9fQjbOWlVWje6g9QzQ4QdjLa/EI+alvdc7iHzWxbIhXs3B1viqbKQF
CazXF0Y/q4YqZ6ObZ61ISqV+Du3PcLOr+qg/yYv64C3qlVy507pdaCtlka7ilXfEV9o7F8Y+K4l+
Gnvu1b4rDLcRnrExYmzrgHrhyMZ5b5OJewyvuqXqZkuQRZrT7vMLPeCz7us8LGVfVaNmNTcJ3xwL
74btGorDFpkvLlFPzaAAcyKL2rh0c78cRUdLjQbSVozzZp9FUNoUmCFW30W/NJ6hOq/sZedCyl5V
juLEi+y13lz4QM+qvn/d2bsx54rsuzujnpYMlsGYbEwX4aZ8MJfjCjze6aIs8BdfHQ1sC3WnSc3P
PNd6EN8w5IXObrXl/uwrYNortmLYqt1gxb6F0Jpl4wbLi+OeiTz+usN3487X9e4OQQED7pEYV7/z
bwHbZItgEa79ccUTsyzW6tf0wsNyXoucHxZIb7qFiUkgGTt7RmMhDRHBysyP4EA4t2n5g+eTgVl4
K+LUL8g4zhQ0b3f3frCzwidm207OowJM+RUKlr23JfTznu7n+vfPyVlh/m0Y1Ez8pyPuU635nt99
iOZkKCDWS5NUv1tP+hH5X37/+887PgyAYlQTeEpm4YttnylDqnRCgkmgryt22b2105bDpnHaVWA4
nkMW0yq9MODnp/HjeGfPPaJcVlnMKK6JPbnXzTvDag/I4qAdtdsL9zZ/4e86K/O9WZaMIcDAmSCs
N9/buw8PGluZ4OglzxLk68pcQc7QHOOepHu67LtLX9WbIP13w503cjpwnvbIcPKdcKdF4AIfe20c
rC236cq8dHOfVwPK/khGeOY1ippvprl3NxdmGVXZISGNkeizF8TkC81tD37oam689BahO2rL2eO6
MFbFupIuzZmf324dThLyTwvBKWaxs6VQ5uxI/a8mme9Bfqq2JP0tiuVkOuo6O+bk8DrmhRfu85uA
T1hFCoThRaYndzbgMPkYEzxI/OpESAfRA4gmLjwvvxiC9hfmYBZ47LribAIpoEp2gd9bbu+SE+ky
RdpXLO2uuRYLBXjsOvr2v3ho5pYbbhU6NTg5zrcUpgkp0aO0zphsy/1NvZZcoDr1khCplb8wLsh2
f7GFYTxWAQIY5s7yuWG8H6lHjpr8Np76ii7jRXeia32Tu5Ib/SyvOjfzD1K1IonazdxLX+K5potX
ch4cczINKo0G89l0U2aaIVpSKNzoan5gazdfV3t9DeN2115aYj8/oh/Hmr/ud2+IRpCCUAqP159l
HXVbsoC1eeTtX/Tb6aFY6xc2aOcqu79ujgkHWwPeH3G+WzEkBZJS1ZL3QNqIMy67LQCE7+VrEJ3g
wIVbaR3tEldayc0p5Di7mOfXi5/w5wmWu353EWd3XdgiUv2UiwjVzkm2yjJZRCd7qeN4WEjPhr2j
tEwlZg3cyX17f/6t9u7/rHd7Kl6zu6Z6fW0Oz8X/Dw1cnS3j/7uB+4WG7N+c5yz+0MSd/81fTVxa
tTqcPhsPxCyXxwzxryau9ietXQFEEn00Hs/5df2vJq7yJ/rY2RKM2Uu2QDj+dxNX/lPlZwW/aRZI
/JtN3L9eug8Ll1Bxks0dYaABNJLn/fG7F8WIO7UIwjn4Ovek72Sbqk9iCMAw58m0R4zo5Vs7Vqdr
IbpsJ6oh/KL0qXnC7Jq8epKlrE0b2iSygYGIS+AgYGDUbLxSCrMF79Qb996YyyelkbMvSY3GbZGi
hqC12TUxlbVs7Kh1UNf80imlua/+L3vnsR23knXpd+lx41/wZgqTnt6I1ASLoih4G/BP3x9UtXqJ
SdXNrnlP7uiKkYkMhDln729zU3W1EqiIs4wPjcb/EvfWvR4S+qkNUs+8bl/MlaBXOt3sNrP1apKQ
A8dgj4Rsmw7dQU6du2lMrvueQ+BofOhG+ta25aFS+yDJ7WM8p1dRh5yq6ql95XdLPcIHj37RtHHR
wW4bNNtynZx6Vd3lMICXIX+y1PKxkust18wbwkmuW4lgYVJvzTLBdO5cIfZ+KY3kMDggo2Jw7IpC
iF4lfUeBTXZGMr8oxvLkcA2mRZl+76aGxlfxzbSXU5wRtzuEryR+fBtFvg8BadXpSJRAiBzSOMi1
cmuHYpvmXH3KiKZbiVoT42f0GEn9xzAN22jVn3Fdf0p16yci4NuRgI1m0UPSrbCDzPZTiC0/UqTj
0kpAsBPiczoA575FpI6kTL6jpm7eAc7RF3FQ05jEUGtbR+ldT0aIlIgPmnJvpUVglRCblbqekiQ/
0YgeQFM3pMHkagTOUaHeM76J3NDpXUj+MEsPwFBekTHt9RoRbwpDWh7FTk3JR5qaB3wHWBBymGrS
siHH9kcSR1yHFuk2p11OShJVoxqzUnUrVGcX1/1dSZKMVXZXlW68hEn+XRj9Xq2qq3lYDuHcvaLJ
P1IJ3Sxr30iNF1cuszepx+4cJScaji8JoRGAOBzD19YumAJf2LUncrCi+pkjfebW8CBRdKZviay/
hMLZosHY0cd5EGX/E7jMbdSTyozZEhFo8hFVyp02AvfNFhKIKJQJwaFPVIfSzPiVy8ewnreJyG6o
tNGdjgzbLUz66xYdDbc1o2fDLjcIDU+ZUb9rlkR9HmahaukPjb3WwQzdc5roZ9fFQOCM+1KMe33s
Nk5e8nVRYU7APWVCHTqaQRx3n0iK2kvZ+JbYie7GQ0l/FNZPZz/SsHToI0BvJa8nbIZr6hzf8L+8
5/T13DFbMo7k6pslOzSyiAZKSlVsItDvbk2gy55mGElo+VjBcp7h3sendIwxcgP1VFvzqaMeRjNv
5YI60pFAwDvCs2u3jqDIggiDagoziPfrATvYdVHZuyILNytuql2GTaWSbWSAR5GjZzhXD8k0KcGw
hj42TRc/ViMaKKdito5hS0hPWAxBpjpZgHDzYzSX/ZJHp9S0bzkRZx6Tl8j4qTHu4IcRpGVp8daR
oo9okPsPNNx3Rpcqfmtau6EhdTcbotcJ/0WHJuXYo0ahuZarvq7G7UNu6hJIO1ulzonE+q6D+3/T
pgJqzJJfR05cbIm0nW6noYrdnNIc6ZLFcohSXPDZAOqjEPU2nasnCHCbTCm2k9L0xxB1wqbvRUX/
mrDeGCEhWphxrfqbPl25aKuHzas2qVeLWAGfWfU9FMQDkQrPnl3Dq0C5fdW2yvfFtL5B7oiCEpAb
4lTnFM56y9u9in97e5/G4buYmutBrX6Ow/C+9Npj3JKGmhLjTRTOzi7lm7S3f43K/L026/CtIqia
TuVYbUJhINqwf1aUcT3KYS21eJuPC3QNRFi+VuNX7pMwt1ZvkADalfulKMNTI8Bm4XK8U7RMDZq2
RhDKJrbJyE3d0Cimnmrk13FGeTItX83c4KgEg3RQE+rXqzY4a4hPQ8QRuuZEoS+so5tYnYg7J/rF
c+r4eq6X51LLrnuj3w1lfhXJ0U7Tu58FSUl+D1/YGpvjXIYw/DVjwG1JxgTc03HYQEqEUl8TTCOl
kkIXpt+pTZLt6GLNnuTkDyg2ALqOTULiubie01r1MtG/tnD8QHXpxJ5T+9+NaExvTLzeJz0qrzhm
tUFemlR9bf6hpVvRqe2TGyFKJMIWXnHPAb/7C9w+GTmsb57Rk8uVjznh4qM8Xg3D8qJbzVYxhrXJ
FZF3lNKtgMqWIU3W1WM/TNFhkaicpMocuwjWccksfRPQigYX1kRPTZGBBxVqsiFXCp5YWvoye5bh
SGC5FzpptXi260XdyTGC1nAhek/o+i9zQGZIliWNWsTYbs6agXqXWwBtRBolVe7KmXSXlWEUSIZ9
UJM8wZUcQqBuFFJCUvtnmfePopIpJTkiuUHmaKOQ6Z9w7NnHlcpMdDxY1fsaGetVFS/Fx1QN87eu
bUwy0eix9YjYtlEn3zvoRALW4mIf1cVP7EnQqzQn9uvQnLcLpokn2on8ZrgvYe7K0wgCXxLD96nN
pdu40b5NpjYGOQZp938XEHIVadBw22rWgzR0+1nmh7elDoKi1BNHRZZpREVqquerqU5bIlbibzqz
UE3Kf9Vv/v+Z+H+pa33tP5+JXz+Kj88iyPX//9d52ND/x+DEqZr2qh/EeUXx7F+iRl35H3SLMCQw
pllUN9br8L/Pw+vR+N8iRkX9HwgT8upkkhHMIjr8LzSMytmtH9ErIBjYtxypIVfY59VfM61BxTog
GkQQ3oX0yG7ZNvINirEdmP3AULfd9tK1/6zivI6Je9ZUDY17+Fo/+XziVpteVRIB9KpKJ8Bxz43+
XJc//njef+lWqGc3QVZVxqFqSC3D1Ffhx+dBIrWbxDLBLI00OZ9itpp8TI+2TLyQL9RZ7x4SuyNs
TG14xJsJ2X8a+70ssDeFSmG/NKrcxmSjxyJx+1obwOilmT2fWMnwSbSQWTSY4gIWumImhGeOlmWm
oNkJI3+1rMm23bERee1VdP/6zURKS5N7Blg9FTTuEi4Xvu9vcfof1xi+L25M3MiUpGTu3zoT5s9r
TNUVU4dOcuD6bW/bFxG0j9qOmrOHbLzxTXcKCp8DvP/Pj/nrU0Ylzm1MZS6rIFDOKhpLGU1lMZkI
Pwxy7FJ1QVQoFjmhE4umam+F+FQuFd94Pz4VNpXVTsvrs5LsmLvG2fSxaPItpArC5TmNATf8TbcL
N+kzfM4dYKILJaOz90M9H+ysrJnAYc3risFsYgXL3ZAOF57g1wEc3mZ7LT/T5qEy9fl367Q+VjKa
uhAZb+Uu99vK2Pzzb/QF4qPg4rZB5oCEsAElnk+NqFuyKcXi7zIppuPiK/QY3cwbPD28kg7tNgwG
im3/Loh8krv/2S88mxo8uU+jGmcNuzofJChXjKo2P8Poo64Sfw3jsIR8YUL89QniHUAmaMiKfV4b
7UxCVmbcpkiyfoGycsE7/au28x+/yl9HQJ6p8+w0fqKzGbeoakNHvOcy0H+TxpTvMF+YBV9Kg7+f
lgWhD1KfDC/i7EXKCSWNRSVs17waKA2OV/rt++LJp8ur75dK/flQ67f9o+AxWLVWhAU2vpJ86k25
mb6NI1VXtoD99ARMZnq9MP/Oun0sTcw7ODa44aktI7z/PGAeyaNs5oSY6tvhhG45mA7qpttGm/7C
TDjrCvweaO3oYKPE7EtT5/NAHP9xT41a75G5TFJF5VhByPF8vk6xkEz5f8ly+T0ch3+gjgzGNnP2
vXQni4ykrGn1s5mViA2jjEsBtZx0i2fWkPcXnuPZG/V7PPhOK7QNUD1coM9fLzEjbUBt3nnaDUin
vfMtCjKPldYvj5NHRLFX39VPyqVf72y5XUfl6AoHzFQoyaER+TyqY81FI43Ejqb7cCsHRRDuy93i
YdR9Svz0wpt2XqFnNAJKLJiRMJ74Dc31GfwxOTtNQQUhg39PT4M/MxrJnrEf+o43bxwq5eCSvegm
PTgMfekd/Pp8P4999k1LshLJyGbs5X2igWXsku/NYdk5aBtUIgrvEezknuYa//3vyrg2fhYWMfS9
v63Rf3zn1nYW9NVW69V+vre3ptdt1oZdcmf6y4FbhEY3Irm4Pv/lhPR52LNHDR9K7uSZYcXsInd8
S67noD1Ju8Evrgma84ZjflzPDaMecHdI9uqmDNA2e9orWuxL7Yq/Pvs/nsHZsye7tq7SgQ8zbapr
yQXvHnSsFLq/0CqoNvHB8olGD/75jfq6XkBDXavP2so/+LKuOxlps5KYWq+fK7Kvax0vLPd/inr6
NBfSljCOQa3daWwXda+JuRMXXq6zjWWd7fzooCAw21HjPj8Jx2RKR22/CuLMd13/ZhgX/v5fToWf
Bzg7vsBtWWJbZQBW+DdtY3rJXfbUcMT1Eaz45Lje1d/nb9qFXtD5iePL93I+v8X4j+wcBF3Lil8/
UsNmszEljDYuZ/5HdGtkC/uF7Vqv/+Wh43zgc8toqEgOlwsGntorq+kAFL3o+pORR5fWiq97Gg+W
8zagq7VzKZ+t/VIcSo2KlhDlAIl6h2xrXYk9QX3+JdTQ31ZERgK+YHFtQqNzdpFBMRC2olif5Z3l
YoUO8GZMltviUnog5MUj88ADwA2HKHXFQb8W/52wZH2kHPE5o7Iis49/aVpqKlJHw2T8ROwpkWGH
RlgZmrsRppY2RZd2gPXJfb7IMB73Yq4VFqetc+Rkwx5kgndvEX3UfriofquhEipfy0hGI3kbaqYb
TaHXSCkkAYplw1MTv9by4mrS/T8vD18vx9wzCMZbrxs8hi/niYViqiV6a/HMO4V3Z3yadvUOMh6L
EvDBd3jW0YUTzF+GNDknMZ/YAlE3WGfrYFckbV02lMjSPa/rdm0SE21y61yl9yRhunGgXHpXz9cg
lS4KzxrM0yob+rK/Z0pqOUnhFF6R/5oMHXnU99CqrgB3uz0ZJ4kc74hWJmmzf5y03sWAtK2FsQnT
4tInOV+Of3+SVVHBkQPuiH62IaWxPmOhh9cVts5dM1Jpm7Hj5gT45Zi9cD9OtHjaxV84bC26CBJF
D1QyWGFtAnRpt7Mpe4gEt7J9SRzxt2ekrpT9dZWGLHF2sIyNKipQThRetXBsVlg7l3Lzz5NtXRL/
nPbrl/9ziPUj/HEIMKt6InOVIeqUK1PceeTBON3kT1SFUfOSXM6O3JaX5tv5vns+7Nk6pmo9yT4O
w/Y5HEsPJdRHgZOVusHkYTuQiXfYGl62MQv30mn9y+a0js2tFBI+IiWFPvDnr0zUZE3oG2TrotVc
KXWCinaSSnLT0L9YNdwFufasdjzUUxU48rjR+tZXrcXtZ6K0Iht1t3XpcfxtCv75kc42rhAZnQhV
pqDzUPzSD5qv/Xicr6cd8Scn5bm9RuXmym50+dx7vurhIoa4ghbNXE8ixvl7z2sZ2bE+dCgiG5ua
edDu+62EDhM7xXoEKnzJv/v5z1PuLz8AdxckvZyBVsrQ+QtnCLz+kC9ph1xJL+pzOroG8OPpCiuM
t8pSDMTrjuc8yxeVfV9n+2r5t5Cg/K53ngt/lr6qolA2SW3ednuBgHjc6JvLw5zfdblPfxrnXDWM
g08ro55xRm/w8eF4zTbeRFtr22ySy2LTdRn4/A4zGoUpJHegadVzeVHeNKE54G324n1ybWzoh7ud
K/H7gYD0pMuT5vwQsn471iOZAid2Bvaozy8QgoUqmyyz5hDS7svNsOtRvEXe/4Pebt12zr/ZnyOp
n0dKNPAWsWPUbEuLL1ztGPNfJEWsEzLC3XmHoepQepeug3+bJrwQK+0XOOsXTZHaWFNcGZhi1rtn
uSGXaNPsu+1FOeHX9Z2//8c4Z4uvnRNkInqC7uaD8xLdQw7aRofEw3JQ8DxrfruLi9+XF54r9Xpw
pHQKaQml5ucnOneavYgpQyd5wsVCySd94T3kefY+oHMSev3/q1H6j3Wsry/8OihaV6YKmxhQ78+D
QpdHqWMzqL6NdkVAZ5kdtgU6vml8YvdCd7xZr5rKcHWpUPzlSsDX5J6j09RYx/4ivStmZR5XuxZr
jfWinEo/CdjoT/rNKklLj/pxPCr7f17ffh8VP83aszHPZq0xpaLNW8YUgfGSXCdv+nf1St1qLzpy
OOm6pS5/3wbyBmOl83xZjfb1J7YMFnSuCfBU/qIsWsN3CgEhK5KkJ0Jbj8qsv+tZfwHSdl47XCtB
KKuoz1B/V0zIep9/VTCCjoof0nZXqd94jZ15a96IfXc17i69kL//1udHyliaDC2Qd5IW1dm0bdqk
T0AZrbVkM1huqLUR/HsrQVC8XiW/FqlRu+pkHOLr9F48GgeaJBuKOYfLpaK/Pl0EsSyzbGL6+ZmM
QzKA/o7CeQiBrxjvaOku1oVHe2mMs3UB5KltkzRo49e7yhTCrfKnQjz88yz9svasv94f3+Ps1+tC
cAs4dOnS6xC6+sZvnf/6VrHOkJWVgseDMBE6b59niE3SaR5Sg+JXyws5CLf/OlvEgj5AdorJ0vQz
X9pfmi1/nZl/jnt2ok8WfRgFxwAwUl60U3YEse1JWg7dwk82F0fT9bMN+He3ZiVAow5EWaZqZ7Mz
bGspTQwiGzpdm98rcmVYRudaS27S8r6O722nRf9mb2c9HPbFkO+sRDr2ifFQLRoYFRBpi1NhMdIL
tDMw3fRB+dEV2YGYBfiQQ0mMaareNVxGLcgJSYLViMDAo2OMuBt7i5M6udPKGG5m3JBDI/voAcmK
aO4KkXzPRRsHcUF+KmzJa02Er7NWjb7aRDsTZUiCV8WfzPnWkucoCDHR7W0VNFkqlR+hGKJAD62n
xq5Bh5dq5RlleW8nkB91VdyVZgh3rjIfmkTCBemgUyP7JbLya2kC03qDRy2ZN3UPqMKtkkp6jDpw
vEEpSUbq612MS3OGhl3n1hJkC6HfkAXHgYcxRewPqk3PI7bt8GS2efzDIYb9AU5GF4zThFVomOpD
bpbVQSXoJCASUCL82LR8AiUAB1ZyuNNmeXhPS3Qdkt6IGxIYxhtJztWtGUYp0ousMD60WK96V51n
BJDsJHZgrlR/Q5/NGyt7VsiYvc+6WfEHu6vvoY1MvgmN36vLU21qbtqmJoqQjmDJVAsfYryg1z2R
bxPRHKN5csLiJuUUWBhL9dz06z9USA77NreF/N5IijW7Whvr/UsYC2c6NDF2YEG9ChjMGhNcSbbF
EpC2BroZYUYq5XapUNqfSSaNSU+YTtMYMZFdONMlt6uKmCS7JDGS1Nz0uVoNYEILg3xvkGHaQ4mm
NP/eLJXOswX6EcO4Aw+MyAse4kav8KQABdAGX4hMmIciK2zKsouUsG/nVjxnXtgbTfU9ckwyJppO
SerXaAEtztOyVMVXLCnDeqqwVO9DpOjtFNicbgxC3wxZdM/LaBAAQLIgkIrYnJf+sYW+SVh81IU6
wpA5zYg3OY5hUxDfapvIdE790BjCrU3yQMhSTIzho+sTgCFqHseSqyhVOVIyBtCvbGMDYd+3qQTV
uKkaqy+vx7Ts+JkrY+HqDJhRDtX6QB6cWf9SQyY6zPapqGt9S+RrI/wQEUyEAEZtVEyfC7Kf2eTp
zEqqwz8PCbBd5NRVlyWsh1+S0tcNVkoL2+StMtZkUftgmeL4SYJZajZbijgkYPjlkPV58ZzDqrH4
KIQIZe/TKCU6dJKu0zFim3ab/NJIBJByNxGARFYaCbOK1Of2AwwNsaIzLKt91eVtcdUQtq751DBa
bUcKu06BE0BkD1amKfL0Vs240CMnCIfhudLa4l21I5tCDqlXlavKPZ7bYZnGZ0OB7vTIVKD+IvVL
0/hV7CTTRsqaSCViojBCnwBQQYaeIakPaTnXtb/kIfpbCD4zq05kW4eey6NbrV3JxCg5PDa27c+d
8iYGWb3vFKndQjXhRVns8lBrbe2TL4+UMR6JGAIqbqW65CnjIvwuBTiLGVDfQdMXXo1qypckU9wJ
QYoa28V1PGvY0IUEQrKGGZErRQNMw6r9ptfij9kpOFuyZ0PIdVZaPFFHmG/p+potVTPea0/lh7+C
Jzi59TCqbtHpzqbs7FzxGpUkdl7DR5zg5ZFfW73thy49WXNluGMuy141jTkxKqnwSL5wfGa+7SqZ
mLzQyo4pIPQF6Sr6P/LeYK/0fWI6ngXLBmlUrv4oFJMDkqEkPpl0WeUaxlxDHNehMK3kRgFp2ktb
8hnhq8JGILV8WxGz6pmLYTnbak1utJxSP0b0631IU9OV3gCOQkbSwvog714xN1ERHhWtFXAmhkNF
rqgfZfpzIyVXmtAOq+62XwibFAPNd83irTa9iKwtow9m3fSyevippdrGQh6KNs8vompvkCRakEXR
1MPBqgw/ZydpCHlJaza05PtUVpKrZupDEfZbhGxe2y7bro4ggVXBMoWyOw/qsZAz85QAEoYLgVR9
7Ly85WYaLY9WJ6deX7TfREgaPInt9Pl+Y0cqkiuVdI+lOqBsgbAXuWokrARHODKheSQjvloWanDD
j4Xw1dCe3QR+TTpZj9RoPEmHMDmTBD5oi8/CiTZwUh+76i20FE9FOs7jPXa8QgKcpaeXETyzVUT4
YWXD6EX9gNjOau7MYU7d1DFHSAoqSr1RKxDhLaNHSQNagRZa3zPJ+qjwT/vDooanriyA80REFdRJ
cq2NUuauvTWyAEbOHOwmfjqUpZ8Ji1DXXts3MxJskHZe1ea9Z45mtTOtXjpC9QxZBsq3xiwetTXy
Om3HrVG2ecBB8IGsyQCqyUbuxuQ2i8Z0m+hAeeQofyhQ7gGqTB+losxeSNkwAhYLRhmX8pZzCRGj
ZuxcLVqMVUZMxbbNWXSHOiyOoWHfp5r5wk11RkxTePpkbtE33FlNubVw62uD8pFimHCTijTlqlyZ
FPoMs9bMn/Kqf0yIhj3EbffDKmeimYdy3EhDc1s2cEiq4b0XshyYJjQJqygcMKfKq9HEQWpVjxJh
ma0l7L1RyVxA0WVp06tiIPvvbHkF/i6BVDT3JkikuHLuhaHeQSDwlKVKNvJiDmx+kuovRKS7lao/
tn2MNJpoGC+hr+ctalrdAq4H/qHniq+GHXGdpWrdGTJeIXkBDkuAhAdxUvi9UPL7rKLGm3Y5mcES
eA5Jiwd+0OhXkwmYOnqWB7ZSSG7VRMC4BYTeLNK+h7PJCSyq73lDH+y6ROBA2DWMLs/q2ZdNqbgC
Pk76bxw9Kmn8Qy1BQWjyltPkmulcHPSUdN2+JrS2uLKK6ACIvQPZo2WeE1UaHDzz3VDKJ0U0qGdA
WHjGBL1rQAF2kwlH3YBYETszkk6EuD9xhMAcAFkiMNWiPWqTaG61ND0UtvGIQHcL95LDEm4kqK+3
WkSsVje8d30ezCSIKem0zxvUr2m97SC58ReCShdvCwc0w6k4K2ieKIdfXZPsx1inRwLdyy4H3tHW
uV0EWefoZl3Jit4VCWoPTHl+hOQpzeT3vmMNkGKYHeR+l7l2V+v1azkrV12dHSe5vWlzXo7cpJhk
yXAQZm07qOPDIvrH0JZutDq/ReoGzmn+1rascGlnx7BHzO+T2fq6WXPaN50Qn4T+quXyljBjRNOm
LLkSdYUiLSuvJc8IqXP+0E8SGlR538LsbtJ4FzpZ5krks9Zz0uDxyHZ9lYtTFQFh0vtI3jd2IkCx
Ka+AWV5MSGa+MS3XcT58kIJ7G06Qn7p6fIkQwsFMXwyIKa3YZHNxq4fKqVqaW1iSx7Ks3hq4HZ5c
kUcOse+li+lr98W1XjYdke116MeJ9ZRAe+oARrjCmmnDF0lAoBesdTmeoL+Yy26KLJyS6lgHU6l2
m1qRM9dKtNc0nUsO7tGtLElXY8ckbZyy3fCxii21w/ymiEfTHYQoPKL4CKUGL4tesOyDsSciuzDz
R92pH1lJiJsvx9ovzFHBLcQ/Cz1HrUmVUCES7KqwNLfS0EXXhG/T/GDS+10LoEWvyG5plIQbBQTo
vBkrSIwof4sJI3phuqL8UcQ5Nr15vekk+gFvztOc25C4h5NQpOdMKjWvjzUpGIkKJ//a+BGOaxqu
pv2MyU3yIDPNO6weuR+pJqA5GgSqkR0A9tWv/Uj7Dg2L49YcT7cthGLJllbsRjU/1Zj//RRCu6dW
U+2XBoiWmIBmGXaSa2CWAkKtlLswV95tMgdBAz5Bb36wsUScJoG+UJXCb0ZhvU7TEqiD9M0spvuu
Ka/MqAdKpayUzETbEsxxUo3uIyEjjFPfBGA9estxY/AujVGA8HnxtZl2DgbwUzaL73qHgj6vSM7i
lsMm6bSJL2slxc4o5xJA/DSBj7/6NYlF1PUvYhUJTIxxq+IxcetYuw8H/SXvTGOrp02g5tgea2d2
jdYCuVNRG7Wk7jA6NSmvabMNExF6yay81sIURyErjb+Uzvd0SZItPvUbG/rfJpLa1jP18soal7tl
WJzAbsieTK2fjVmerE55cvLhBub4XlXmY1t0H1pOiwjstuxmooZ4Fe6AegSaltx2rQbrzPrhjOaN
3BSDW2v5/axWGbaYMN3jLgoNt3CaLvEc7rTEIw2jOwxp/RIlJIpJlhIURXjI+FKbEKaVL/pux5Kq
QT7OZ9xVUNWSDCxMC/lyiQ7M3YdcDe81EW+NvIz9SM8eDDYyZrx+DaDsWnKmNlDwgMF6RxowGNJr
P1GDlJJ82YpJ0e47py0OnVlSuk9QPA0sJHpZXTXTjKChSIQbqcU2z6NdGjr79UTganZmeVyMfsZN
vmkL7kSl7SRBhZL6DWiqwBkwasHSKyRHZkkfTADZyEwzmJvz9CQNhewZ4C5zOiM3wIDMXbfgME/r
eu9U0lvT6G9jaPizYT31Q3alCrU+ZsOE6qtZEl+dQSDVy57j5H429GPetE+p0upbTRaAp2zDnxo0
womGnkXFMWTEBKsqZmn6td5tRJHs4a05z2Ums8KPjj5sUBm3gVUj+eotEhCqdByeTH0ixy/p+pCO
N9GPSSKM60mWIV3h3ToKvRTHCWtB4mmNJWicWTUNVX3+1i9ptsvSxHmvw1J6aAEMkcRVF2LDXiFt
1GL2jFS8Gzqgc7VUHa80wqfEQM5cwOEve6CgsHYgvs3jppAG09VN6S1rnQNRj5pvKanXluNVqPXk
nYuOtw5QU9GLX6B6AkLqAM+HlUt46CYlfR2AEYmZUnsnF+Uehhhwk3alqnSP8tIcUiwvScdUBkbu
D5byTPHqHqy8pzQfljpv2Kw9WJ/4jEZP0Y5DPvga5yxghL4kmzUWwbhBIdGcyGt0Z0YkTSYi7KNt
oXW1D7W9MsUPY6e6o6xDzJA4akPzdPamGUxW7Fvqc6dxNpW57VZ8Fbl2Kq83M6AomvWhlF3mVw6q
sEg+VnHxCp0/qOBLptVTq+yWPoFk1viDsmLY+tpdEI9XPdj5afaSfPbiNnQNa76qIpIRlhZ+Kslb
NhIOuu9Kf12P7e1UL76s/hwMfC4KCjjZ8tW+vtNNHG2HvpGDWMsDUf6K60NtOvtOC09x2uwKZ7wy
cvRMMvbDIsELGOH9lLYTm2NhPHeTck8epBepkPvKWLVOFOe0ltAVZ/GtTFWOMOgmrx9SbkKJHAa4
Vm1fznMYVWgHnmenJve+Tao9Odm9i2GPf5bOz/Zkgc+qbmrIWa5RLEd25uSxyCLhGnoKS0bWG18Z
mZKTaoJpA0w9ESpCHuatbY0HEYHuXIbwOSnzBWMrSKG12jBI82ESnXiUOcZvZUX64cT6sYnZ4yX8
j4Ak70N1Dqyh9WXOSxzn87t+tlmw0wj3U5VaxzKfu6umt+CM9dVrj/8sHqCJSgozwe52+DMQdqvq
7ELAfYxaqwSe1xgcp9XOa7Vqlwix5QJ32zSaF4oVHyjXcxBKdbSR8u5ljuQZXVjqd9SfSWLhShVq
QDZwN3oa7LBNKFMTFCmr+KSoj5NiY5eT8uma0knbBWEok0pgqJJwOAuASXMzamYGW8aMe6dW3uxm
ggeVdfdEoHb+0Pksxa4NcilHlaYZM8JTKzCavROyeyhXM74rZ2fBuW0KLoKjeT1hCxpz5RTjYFM1
ctwaQK8Gr8duGPNNWFj+gGjVzdLpytSsXTHHMLrscTsL9RZvLxDJESirY7tLMvjUwg4jNtbSxu8H
zs3S49Qfc97dfCE3uI7uKzCQWVaeZLU5jMRSSLl+m7F+OhzxQEYGulphEmgVO0hDiwVovKuMOPTH
epv1YpMm1cdcaX43PBvzR5Z8LzTlKZoEhqv7WtyKItsLQ/4Rq4gRs3Q3jjNypPhpUNprtkPXQShi
WhtJejSrAEj1LgeGM+e/RoFD+6Mx32gEcSVJg3Kab4pyl6d2MKXEPCexy+mKcnDsVeOpKQzXmqrF
W1gveA2hxg4SeiftFo8UaLS8/FmN1LFxnyq7ph+P9XQ95d+Z2D5RiwH57nTR1I95cq713PkOa7Po
SiwY0yYfa+AH2El4edCUyluRJDKq4V02G3zyLVI9MN8VMJGa9CnDvuIt8tX2fokxIasFmjmJm9ym
wWLYK8J3unTLR1z0d1XdSKI5TDFBmTL6XGMKqDbwJ01Ibm+N1P5oONnp+Terzk+qrGJX7tAVVNjB
8cPxgeyJk8+UuGb2zQjfzQ5tV11UnlB4maIKqC15aWWOLZrTUKrEFMjT7KBKrwP6Jzt/tNlr47C/
U0n4Y7c5DqLZzktym0jZTkkjHyoEBRIZjOZjw/+SjT+bInlMKOLBYSbbCM1+NG1LpVk8O85YtE4J
4XbzHGi2wgGBvTdj4VT6myg3AmqJfmOfhuFeabh5bq3mOJnQ8yLpQ7J+lYvDhe+qrPeDvXjFEgVO
8RitKXZOuO2EtPk/pJ3Xkt3YkbVfRaF7zMCbP0ZzgWPLV7HobxA0RXjv8fT/t6s103VwEAfdHEkh
iU2yEtvlzp25ci3S9zgrRGDAJPIISbtsuupDsg1eq29ok3TrIX/WxmZPmslNWl6zmbkhz7Tt4/Le
iom2C8MdK2kzePZuHJK7MCUi4z4p2sxFQehj1P6gAXKjBdf1IJFjIh8GEymJExr8jF1S9xAGWqyp
ta8qB9GcYqukMK70j3bM3QP2B7WprBo2kfRLT+Bfma5C7gKiKm4s9V1ApIL0z0Hn3Wj29IuillcM
38dE3jUxoBGHSvKQuLUpu3lHvnsMb5CV35CiOk48iGN+jOZ3bqhAcjelEAMlE4I0Hs8o0kWe09wn
WnzFoxX24pukMMP7VHLSRwPixoNM5ZiIuYMPr+nNqzKBdROy4l7axq0p/9Q96txHyxyHRzKmiX/Q
vJ+qH33n4kOYt4WX83tH5HLoCqt8uFxBm2GY/ug0edM7MatudQj2FIYE6XCpWjw0kl1VG58iJ7mR
svzpsqlX1qQ39c9XWzTqULATkgR0PZ1W0pIRHlZoikUlrbgyKSP743V9gE/1IOXb8INygInumHzI
8Yp/s21OmMYmnXoOFWWU42YgtBFwJjTWMSlPo9lpan7UNHnrlWtKgrOa56sZ5EoBPNLVwFNjhkBE
8c4u0J23eRtelcHnHirVafiNaVTeGplBv/pJyUBfYyS4NfxtwzMVwD3NT9KNuYWW7Rd+6bv2K8Bh
r0KP5pIjZwOcLaFDrB6NOrZjGUmZ0K8NdOUB+NMMfRcp2e0QocEXjiTTJGST1sq9Zzw5ov0GSC3g
TnicaIiZ1Sgp4zslGjK2G13Jm/g4QlllHNXdtM9u/aMEqCbYwhtp/hz35l7TbtZhCXMoxusehjuF
jj3HpJ/BmlW1/VElQcQtDF4AAufreoOkT67R81kdSUTuaErvYSXYrWH8Z4Xuf5vFqs2mcsiznB4d
WKcch6wCwYT6q88+5PXh8tmcgYXm6zrHfpN3SRQorW3XeKiutKN95V+Nt38BC7VyQOaAbCBzeBwT
O7Qzqa5gyoJazQbNorvNTtloH2xv6/9twJAgw2G5ZOYOcDQOYHYuq8ySEV5IDNe3pXGvUA48ln0C
gatuv4RN3XxvtcdKzXUU153oXq7V6lDXHoxLHlz09PgfqyKWt2FOTuhvzruBhA+QXQjRINXS5/13
mYJVBR4ENjRcBMfmKLB86+f2zMsLM/g9OLKARvOf0+3jI9Lh86xDkY06aG/E+26EgaIm4eZ415dH
NJc3Za5VBai7Ah5a+Pl5V7Tvq33T1+TJvK/hN8Sd7CfHhYsWQCYJH287fim3zs56Ch950ZIq2gOd
eApe1tpT5uhF8RmAwYFroGlNy7gm8H9vMMFkHoPGKgrTFehFfQNPMXz+G/zjtblPhtULZg7XOLM3
d01W2TtJ9WrvDwo4/zq7sQ7ZLjuUx8tTPAPaClOO0HjToP9/5V86HVoAo2odQ47r2oX1wRCku9Dl
HOBD/1iTsM3l7joenZWNKnbIyd2NTTpsQcEI5VF9DrkLHL3NqoBugmLSR95SQX8ICfGOWpMSLkHq
/yNQK2NzeaDn21YYJRuovYJd58c2iaTYGzTJcKcYMmYQd1N3L/GEQxF5ZXhn/lUMDzVeha4BE2zF
LAwCkk5RA8EfN62++dMno1u7tAVc7mz+3hiYoXkCE6k5rRH6Q0f7EB/963jT7i0BD/8L/u7My85G
MzvuCdz1Q4YnoBzw3ph+Sc4uy9Q1uPcZXmhmZBaGlGGnq3WNEYGHpFic7Dnh1laAaDnWGZmEddCu
OESXZnEWfpAD7yawwwY59a1+Ld/5u87trI1zSI4FrdiXd9/SMcOFkd5Ez80+44300IQkaxuQq7P6
xyDRH7Rp3wZGT3EEDDSJ41ROXi6bXNyG0KxpcNCKi362DaWSXhwg1wYyNc4TJYVjwuv/sonFg/zG
xGwjJklOVwo03K7fwcUzVT4PoWl4BsYLk03jHAwnPFy2OO/LefVX9huTs+1IHjOts4zkjMBY5r6b
32f79ABp3I6EebaDJfkQ/J5N2mEV4N00S8wCpkkq6lHt2SkdrQ+bcdceeB5KO/m51TbBkRdGTFMo
lEUrQ1085rTSs3SCMXmOmY9zrQk9+qJcUBc7yqYb/5rux2vPpSXruIbRXZ7YN9Zmdw5vqdDWR6x5
d+X98Bxt6YDZec/UVjei17f9tNYi+ErOenYA31icoYJh9iknUuwGTziYMR+mvb6Lv3KpPw5XwIu2
xdG6945k52AzT679bewOP9qb1vU36rG6Dvdr33Pu6ACBE9ihVAT54FnTgIoyS90A6nV9z4Qpayrl
qL+DIzCyrgZ6DcyVi3feT8hO1ujlpnUR5AhUsnMsqGQ2Rt9LXPKDv7MPxX442v01eIl0E3Y7HcJe
bTMc5GNAF0N0oDN1B3BsZYedu93TT5id34raEvq5wLaqH/Taeod0RwS9kaGC2wpiABulh7VNfe6V
MCkoYRD3hOVmjlu2q2IYcb1kxBAVg+fpAUK3ZJs8SzTQD5CoUSy5bw5rT56ltX1rdbbV0qCp/BjG
GTcweMqS3rPLKzUMdpfnc2lscLDARICbp5t5ZkUatbZoC/hXRGpio6uk2+TaXDFyfpOA+lbxCBo9
BLBUzK4thxJR1pktARs1icpUNxnkhXn1KfY/F+m7DD3ly4M6j5tO7M3pQ9CEiPM2psrUTiDe0GRt
D7n3UIzfLptZ8D+ndmb+J+nrMEXYliW61a/1TfeQPom2KxoQ30NIv/XuV7fi2shmy1XVjh7oJhYN
yAMpmqNH58Y3JJB2Xritt8k9sjeR7xaD669ipNdsz64Uyeo7pytYxVa1W1dSazQoCx9IYlEWey0O
u99ZRd2wDEQfNZ5us9mVHMWfYpWHlGzKez3rrkwbeno7SX8WCCevGFs6bbr5iv4mfwWt6+mborTl
Vp1C0N/IxV8VUEOW9aGZ3l/eMKpYntPrgw3jaDzLLEiIzDlhT+obmt36OC/DhVCV/qddf8hfqOPs
nc/6LtwJnv9iJ91ZNNCV6qb9KzzHi8v45ze8prjePAx1JQdXb+LDKZzLt1MudZULP4F/AB+TP0dp
qq80gS9NLfeFzUMfH0AP0enUFtpQkkJgz8ZhRe/tt4IEstStCM+vGRGjfjOqpNRThEsxotT5rRy/
oORFve7H5fVbeFQLfQSFJmP6bSmnzYbSQlHYBgFWqMQfJ+NKRBxQiHLt5SVRnD9tVwyKPT7fMDS6
0j5MPzc5jJlBrw2qvtJwz1YWyv3GQsU4glBR9kGrDECstj54VBiyB71H5iwcUTzLODbwW8VZ911T
0rUQYGn30NOLLycTKdiPT+c5NXhaK1FtAsiKHvVQ+2E37Z1WGkBr/bVMysKawllgyQYcbDpv0lnc
TJl/Um1B3asfqisjOKQAg/SNL1NipFIMOh+M41a0Lgo+Cgk9Fy4YGH3bo+wdkFyi5vMjfV7LpC9c
mCcfNXv2dTB0epUFAksCQ0UaYmuAWbi86ufjhtiDnkVRQiZIm+caKj1A0NImsRq01zZkt5CamuFK
3UM5v5MxYpswD5HTQDt7didPchzb5ZjTL44AFMw00W2CAPGVvqP5YxvWO/s5udFbUrrKDmmc3W+M
8E/jziw51Y3CUSQY19g4eUu7hfQd0P7+shXoDOenh94uk8oHfG8ogMx5/BQtGstJoeoR5smm7qE7
8tDkqlXSgOD4qeypTvs+LprHAkk2J1bcoiLnSTkhoFrPsoYV1Lrq99BKb1FcVOQrvWjdElJjxwCT
BHWtFdb72jT35hTdUVO+T2QfOeGi/+b0yZXV1CuRqNjwp97ApG8JliMkjbn05hsDbEAdACCFrcy2
bhB/upWrKx1gQkqA06jPl2dPPd/p9AYLZkdej9Sr5uQdE5LPA/cvpAXm9IDw6UOn9FAR6/kNhYEH
+lmmp2RQoV+lJ2Gnt8Y+kLUb2EBiirUD840y8RZOxC9x7f1EvuAxGKwrf/CfFbDdQJcgRLbAhx7Z
hOFjYDovlz9/+euRALcEN8XZ08g2E68xbbZYkDc7aaj2Td2uXGwL1wEzxIqYms5ZPcteq8OkSsga
/1EMUbZC/qi6affSId1TZl1hEzz3vBjjEmU9EMEm83nqee1SBbWi9TSL+E+6qt8o6tXYHuysfbo8
ceclHuSA3hoSM/vmKrWQWfZrcgevOfnswbqJtgBkXPPBv6K9CqEsO3WnL/9Ho8InvjE6yMaQl2J0
9U7Zw/ojrEr3wG95Y1mHfOtH+/UW8XNHK65znIOjU4GAGvzUaBa2kZYCWUCD8lOY36b2D1n58LcH
RtaTiFJUXdE+c2ZRrD3IpWAMBTa7E92u1WP7IYTZ82DBDDbtInNrISCymik89xRYJUutoldPxXBe
ZxpadaCpiQsxAonZtB+1Lj2M6q2SvQzyGmPT0iySOxaKQUKNZb4xm8aPgoEGQrAAOcgXx+29b2az
1gS+ZmW2VtyHaFRlWDFb4wbU9L2cRB+MRlnZ/eenDGJZ6BDYEzRE03F+uiXSNIpppSK+qavbTms2
ThttHTu9tozPKxtjRsDwmkt5Y2meKpPCyYB0EEuAko6BEezDNv8AwWPgQtp9lEvrwSztb3GZfm/h
jF8xLpzF/CZ5e8bFNLw5bmOkJ/XkcdxiYDnAWjeWcmsapSurT6hUPEbmOye7VpCJbNm5qQSaeexX
IpBFBw0KAuUMWHIpJp9+gocqaDZMsOR3qkL3Eribtdbl15bds1G+MSHigzejDHnLGB2wPnfYg+Ax
d0W5re+B29waCIi68re+24LODXcgdCg70myvtzfVdf2+e7KuAziTfNoz75oncMr6zVp6Z/nyePNx
M3/emghmpDIfR4Z2nxcbxxLcKWjZAeQcv5DO31xe83PwgPDrbwzOTlAyWXViiglvtnG5QaZ3X10V
W2jo9+VBhzPP3ja75F2PQKgFu5uoy6x9wjl8YvYJ4pC/WZDS6ptCahizfijvgabu44PgitFvVlk5
zt3F6WBnG9wfQ5M+WAZLJBsgSmXtjRvoGGHISO5lMGN/qe60sKVNQaaCqpciYAqz4XVSXhaDRV+A
2n0jZwjcco1zaU5LgdcwT0zMxqWnip1AlfxHyCHvELNWQQ/Em6n/NSAYAQBm2Oj7dF8rm7T/ldxl
42HtBbQUIJgOFVidxwll9fnJDUZaS8qS4yKYhvpkpwP33mpHQUAyXUvXsnxrf/8LNEcL0fyJ2dlp
pmmaZtkJsgNRRgkgNwsp3Wx4iB26A1I2u8vH5fwiwDGJxCgXm7jaZo9Pva/bVMlVgGG6t/EA0GfU
YcsSrprBvWxpzqwi1hRTvG/hZxVJhZknqHKYoRvfFvMJ6D7kvfsr2NAvtKt2acc7c6ddT+iE0nu6
vWx5Yb+eGJ55hNyJaxpZWUitHr5ZdQw4lIfHipGl7XJiZXYqskQKGhsEGoc+QCXco885h6hUODsc
jv+UIlth5hzJanWrLg4QxhpqvQIiNH8AwjsUmlXKzAKcvpE7fUdP8MrqLTga8iCChUOEW2S5Tl1a
nlSd78B54uZmujct8JFV4fbFsL+8VEuuE+056hAYETTFs00S2jS52z6CHNFVc2scB/ia0veiyrV6
MYmLd3Zrnlia7QpaZysNrWJxMWXvW/h9il2Mpd8r1JPdQFxVaBYYMhzcp5NXNfWQKb1Nuqr+PJW0
QqXPnr/ytFhYoBMbM4/pSQ7QnxE8s1z+yKa7Wqpcm06hy8sjVnk2ZydGZt7CQbE1HRsG4jTKXWwJ
MZaXKbuSG+NYpPdtyP9Fj+j/ZnOWiaLJrfdxG0ye/pPuou3IW60OoGLMaV8ZtoZZuWrd7S4bXcD5
ID6BUixAMpO9OKd0hmFgnGp4Ytwk+lol8sZUu00pmKDK6Ugb0M6hFbrg+a/oz0Hyt8UzeUMpDrlX
lTw67V1z6woUe3KqRbwxNgzP2k9H85WNNnw0YLhcf0e9JjlOF5bMtc01B2MRgI+5ymsOai3I1d5x
5cO0t4UWr8j50mHiHKC/34zfzZVn/kJiDplHAFsCDicbZ8UyvxmtUZEmh4NOA4Zsbsss22vb+Drd
KO/sH7GW7XrrXW69a9rbP06lvbKxFupaJ58wr58VNmnmvuYT6h1YruqjX3iuvpuOguh9SlwFrS2/
vlvnUjs/qlCKaDLlEagM2VyzJ8Eo0lGC4t415fhD6dgP6KEVbhTQZrKyi9Wz84ol0kJA9UQibQ6k
tVunnxoImtwsLU31g2Ghq9t3Xaq4nqr5n7QQBLo5TNWXsRn8Zudzb0c3puXX4bZ31GpyVRhy1vKV
C+V1EnuI0iKBhKcHEnnqDgd4N4BQJ55bJJtpLyNPketu/cH5nm9EcK6B6ud1EO2crfzOvh8eL0/K
QsLv1LyYtDfRee5MZq+HqcfOk7ODso13QgHU47rZC/olsuyQy9BC/16gtmJ+TX96eQVL13EVvXie
nT79lNltB7BhAn7ETIQf4VO4qhO3/CZ/7N5DXXKkzFnvTbrwnlF63a5HRQtnHtAdl5IQW4V6bo5y
yORppEWSDmQBnYSyEIxud+xc3ZX3yVG6klau9vNIU4iRAOHQ2ftoTcwiiC6Sq7GsoMho7DZN3UIK
h6+lqcdH6GYkaBFKbS1mOb+tBHG5gQ4x2SES47PZ1UFZIdBGY05ih7TKwWQw2cfOLuDSgA/SCTYW
vbfhr8vba+lwa7Koa1DRFQKdp7sr5KZPmg6pN8V/Z0qOaynvi0xbOdjnAZ9F58KfRmZbWK5B52gl
RiYa1yBegml4xcICvleYoHbL7tDoW5ktFzLVSpIPtN3Zd+p1dxveODcdfdM7CeXqbCv+938wzPJ2
uLP3FOPS/dobbHGcXIMgUmSVh8PsIxK57yGRiEWuDdRG+qWYnn5jtUx4DKhEqdTfZlsEuQjRtk3z
WZfI7/1a/pjk3TWvhZUU+vneZxLfmJnFmk6jJblmY6Z1DJ+20uhrGJoTfFnpZ4K2NbWXc69yak1s
0TcOjj6lxPO6HDx2rd3D2IZ8OnwCXelDUA6rEbp2wa4t7I+/MZUiGWuCmTpHv3gNwcWUMMba5jJz
rpv0xWm/XraxEJYxNECGwolQr5k/DzJy0LbqYQQOl8cUfG29J5PTwD+6/hJfuCgwhiILKroUhggH
T+dRrae69iVYWgQDL2qP/pZW6fIFCVBd39pbsD1X+R5OTt2NnyPc5tH7nBzNmzjeRIc1SMx5phtG
GzpiGCDgNGqmp99i6JMap0HouFoq7WKIUOFxmaRoq8QDZT9npSa9kLWzReXfhsubBMhZPGiNqlkM
ogFZvg6P1qcAcREg9lsNzfHssCbEfX7KMWZRNeCYqwZXxOnYWi7jPEu4iCYvSd2O5mnEMr14d3nv
vC7XaYx7ctnOzfRWYHSJx71vPXuD219HdDLCuUiM+1npXFMEvRCqQLM8TZvCbT5G93T2ZhOKZK8E
t9lmLU+4NO63cdCsPKy2UV9AhebBRhFu+uZHb0/7y2NesmDDBEgaC0T/GVV+JHuG7ngeNyBCt61y
K7drWZ1zz8Ydy/4Aykxm5wwoMTa0Sg2vRFBwDvhCDNe5t5ynwuzWbvM1S+L333g1aPAQscxCeAGg
XRNKBxxNF2ViP6y3l2ft/Aq3UYnjwuF9wsmfAzKifOzk0YlYF3jSuuxXksH1YxiHy1bOTzTVJK5W
YFJ0LII9Px2PlFY+XbkcsQx+gF04we9hagPsjX1OESuMyJC1K7WIhYHxoCTdJ5vEYGd8sGFemHJY
ExDZWk6Prg1vw11mK82dbrTF2utqYb1QS+Qtg1IFGnTzAEJJMqOXJY1W7w3Cm9DEB1s4Y2ICBwtC
7NY+BsfkSOIx3K897BbwZzguLAuGU/zlPGyQKsfMHB2ePgHPhlkHir6GgKx3i62IdMtrQcsN99M4
7HluxEe9A7gtbTXJXXPbC0lPPsUwKM4LjQwI3Wer7A+RDn2NmAVlL/C0wdY0NoN2NYxb9Tm/4pV7
HGXaxvdj/htO/MS28A5vToySJUUfoo3imt7OQPGLh5a3tTb1uKeVE3qk41o5Yml/EW4DgsWRA9ee
xb5OWkUwdGJQ6X/ZqQZaWnJj7dvlc7N0NzGsP63Mgl8l1yxv6rGSXDVX8kvAGw0846b8SYfBJl+J
3F4T4LNbAyg02XHBzk1OZjYmowloKrQG0LV0MwNG1fblNV02pK/DY3l4bTUjSV8fYb+VVyd0IakM
Efgb6/OxQlqmVZ6wnu4CCGiQWxAU6Ag9y8N+glRx9wf3+uq+FT/40rBn+zYfurJVwhGEPwEAEid3
hfZQ7PKrhP0adMf0N+5C8CVotsq8OcyzFGni9b5sRZ3nlhYYJbPe+NlaJXrJ4b41MbtA0mIIPSPF
RPpr3Kib7mf7kh6sTb+l/PtY3kIjTJp5nQ984Q5GuZLWVGTLSJ7PPUCZFfQLJlBeaFPzPEb5t7xW
V14x5wE/u4Q0IXBXEGUow5wedLuerAhiGfTmpByBZXqIKeHAj1BAk93FFoT5ZvSolM1vXCemJZKk
FtnDs8dTYudx2dEI4xp5dJ9VkeqWUvIyBvbPyyd+ya1ghn4MSAVEl+fp8KrCnswaIks3y50PnioI
YEOoRNfwiIuOhZFQQhGX5FktTNIj1alNC8dyayMrFO/862LXfBQnbJ2bfSH7CFiP9DLB/FJTS6lP
U4Lwt+cO5ncFwsdroTpKxWibxdeZ8iTv1S28k4e/P5V0dhJv0LQrBFVPp1LOfK/w+Bf0F/5T6Puf
A9PYhUG0v2xmIbsrBgdNBw07pDnPyoqhPyLnZuI+nmp7Y4K+KIsXG8m6Y32QNg2kH25W2nuY9ajK
bYRyy5oHW9o0tiUkY1jJBdCabww6dHKem0+QgyipA3lVEdzU1Zom09Lhs2k4J8tKTfMMvqtVY5aZ
Muc7sOOrzHk3lvuYtJ1UwjEFr6clfbw8t0v+BAC/EOMAk0d4erqEbSFYRtREBHHafdP6t6njr+Fm
zkE7ZOoQTeDMkTbT55mzSvEK+GXJu6RTF25pmfGFSHO2t6Is2Rad/m1IquRJhfv/Zx8a9WPQwRZ3
eZgL3ppDyJMFKD1qlvMdBMvEMMk+YRvJO9HsUVbHuGicLQB4krVh8MXq5eNlkwszi3wt+qt40oXU
XRKNXWMGpLzGNvo+xvE7HOiKiYXNwvsWGSO6IhiZPosmpkAJGlQjbDfh2UJFK5c5CPRVP0ZpBxFz
LgU3StoA4zWDQldWpnRpfKKsqvPaXkiehCX1Vkmm4hk6OqyLU/OgDeHa1hEjmAUO5Ga4Dlg82lnm
jycTwarc6yngJlAdVM8BUI2EzEFyrO7WnNmSCz2xJWb7TYDbIDUGyx629IOxh1g8/zq2D867Ytdv
BdB5B0NHQnZ/d3mbLHgWWsls2EnQhQJYObttfQ1xgUgWXM9Vd2MP9Z0xQGMke9HaVC5tFhXxd7Dr
9ORzzZ4OL1CMKAtV6lMlchRJ4XaP1qeMGYVZiagl/RJ3G3tfHZI7/d7Y/sYY35iexUpODvlqC4SQ
TgNkCmoLtvxC4plU1FAy/4YpMPqwrRDVk3U6HaWTqok86ZQeOylIUI9Qwyy+CeIKTtk+yM2/LSZu
oMtCsGSQVSbvOc8CxeUYjyGt865hDltBFDZZny8PSMzN/ATgNmmzAgvLsGb7I0cbIOT5zdxlZuOO
hudskyZVN3bsNa5qNyvPvKVTDT8UNI2gC0m8zq70Ig31KTapFVu6MsDBF3vBD6+S/fHvew8UUmjD
Zfpk6kazYY2qX3b+4BA+O82Dlzu71E9Wdt1SSerExuxAl6ZnlI2DjZodn8EYVSr70HgUykvkeA96
c2+0V5dXa+GeOTE5m74Q5VAkpoiIYul2irP7PKyukwq+0UTeGuHPy8aWSp9Yo/olIzIDZ8nsSNdK
aYxNSIjZXje36U75ZL2LAuhqdnCybYOjeQQgqbkghD5oV/nD2vt8YWdaVFFYPwWEzVlCu3doT0X/
lXcCsgYZ2NA6Ut+HEKMFo/4bu5KEh7gISHGe5atVIzSklMQk1LfoR0RF8k7PlPeXZ3PJEcP3I5IB
YLzP3h+jWplDlxjkjXUwvV3c78pYqV0L+c3LhhbmDYTC6zuccPKMIqIxnGpKkJJzdVjZN1kd5Nus
qW2Q9M29WsR/f+rog1NfIQLkBedYjGoY4CVXcIi6FF0bRra10Ty8PKClg2aQ0kClAbgHykczp9sp
ll9oES/GTCcBFgEefWqagxP6GyeCTzO6s4Lvk+zceObO01EZp9NzxZ0sXG6wX4hmPzzXuTaVMoQk
A0Q6lytF3jRNCZOQDmVmMPbXoaZ9Ldr6WvfC/crAF/YM9WDWEE4vXuTz3qK8T8zcgpGPkME/9uGx
C1yp3kzf/QNEv9vuK90zo7T5C4xiC3HRiWH19Jqz+1jKEWkgxUhPZflVVFRE+6v56bd4sBDtJsjk
KSto+OavvGooo7gMJpjSbqHAc4srsq/Kd2n3hxKhL28DbS+twp4XpxY2JpRKKQFCIHQ6QlnPrSLI
RiQkS+v7OJYPYZQ9KXX69fISLhxGMkQ8K0kJLDQIyZFH8KUxOMvw9fu2kspHR/qMTlTzrnKS4Mdl
a0sem+tOwCoNomYoKE5H5auog2cx5hD6GD7E9+ZTkrziJRS33MBDZ2y0O+tpgApTKFiuVyEXrneK
YiAnTFJI5xXqPjca2Q8qyS1i/27M4kc1K1ewWGIIs4DlxIT4hDdhtO43kT8ykZwJ76Adu2O1Qxpv
lelhaeE0QWjFvuSZPG901yt0i1uL26eT/IeokGD6pBVcq2i0ktf8mzhN8yEBTRfPR4Rbz4KiwQ68
qIVYCqrQ285Utnn8FJvfcgRUxy8K0mBhGrnaqO07+SBF+Zr1pTV7Y31OSjZWY0RpH+ufIULdofp0
yDdNR8OpdKcAI7K64xrEeeHswT78v+Odq7oNXe5Jdh+irGX7N5kR3Tte/cVO1ZWLcGlgOj3aqI2K
TOo8BiyRBTMzBWWSKvyA9gZ37veV47a0cG8tzCLAWM2MyS6wYN9pP/7IFv0glBbqvgE4rcvWFoZD
4oZXONgSaHzm9YoxVyWjkAzPHTU049svne6vTNiS+zgxMXP7Hs2ilZqQCBMRba3defFPrb83oLXd
mlfpVf7otTdZvqvCo5EgvHHs7sLt2jAXNsfJN2in59suCEcTj2/oZGNrxtDk+t96dEEuT+ZCz4ZI
g5EJpvImnq0i0n7jRoZq8oLIYTZF44LgfR2m0U0VaRf9mI5Nft1tup26TR+U6fPYfxx4Uibt1u8/
rtIJLC/rnx8y20OAUCB07PgQqJ6zhxIm5Q0aM+W7y+Ndyj6cjHd2M9AaUqdyy7SiXrCPd+VdFu7V
L1DBbuQtkFlohKl+rWF7FhAwzLJFm7IqC7qAMy+awOADNREaEOrGpByUw6zbjVRUGyTI19zKUv2J
a1aluE85HA3y2RiJEMtosEm9R+kwQMWcG7HbtUmyJ8uTH/o4dq6iWLNuJA2NvwA9wm03ZP4e9R9l
39fJjz5L1ZepkPpNGpvdSqC8tK9JLlM3smiAPkM3tEZsTaYJ8U1vfC4bwGmRtDNWu9EXri2hkymc
K6SiZ9UH386UQE8pwcnK+85+NyhsbbnaZ8aXy/tp0Q7MpfRZi2Lx3LdOPm8Zs0f3oExi6+ilOYJn
jOgjAHHp3VRA0n3Z3lK5gzegwCFDQndOfIe8UawnCQWIMEC5SvK2dZs9D332TgsSZed740PWyj8g
FVc2EAwIlTv1g+c77uXPWFpEmiJoQSIzKfprT72Gp6f61Pmkz1sp9j+x42tkeGTKcXIhrzjjRVPA
zSEWIP44Q6D2yBD4mtEJ3HHnIj21gdWr08f95QEteR/nTytz0geauyM5K7ESK34lu7WVh7BoDWZT
rczcwobhCgZDrrNp7LOzWXljDFkmPR5OHWS3+lg9tXFl7cJS3eVls0I8s2RMAVvHLYlzP8vSSb5d
a1kMpGLQ2mnbJZV87VDxezfpTt2iJVslK4u1MI3Qy+LiNLqTnbMO5cKKJQiSW1E2vZeUaptZ5fby
Qi1dWPQy2Tad8YIzfJ6ML/Qi1fUC0H+/MYg1fHM7vgzPJQ41FrTICm3CbkVDkLS1QaO3n9ZKVEuv
8JMPmAUHeiW3vV3zAcqDfcgeS/rlwZs/p1fiKTHerNGRLDy5be4N/m1rDh0BM2duBJIdIAfEhRXZ
/m1kFN6mRXEPvWPNvB2joj7q7NKrOFGH3eWpXvI1tqAlpt8BD3pGU1EH5ML6jJFKx2kPiSAtqtrB
Ooj+1HW+g8W9StrJMlBcoRo2cylBKpmKpHNpNZa9C8yXsYs3MUmGiqrj5XGJkGb2zLDJYFgAUYEQ
Uws4dV4WOrVaLo1EVnluHWRfvneU4s7Piwb+ntxCq2uNd1ms0YlFarZA0xwA0QZ4u9ct9SbIkrTJ
SdN4sFxUt+VtpLlaMpm7qJatzzGtUPvOT7UHZPAqBD7Hcq1EfuZBX61DoQsp+0JWz4+mRA2c1kKE
O8r2vYSaR1kV2V6xcufq8tSel5CFLXBqMPUKdcE5RUEYDXEMDZPl6l+R3RrTrejUiA9oxGyM6+qX
86E4tlud+kf/XV5Dvy+O80/bc9ICdBqSzsmxXWoSpXlqZgjHAWjq1FFZeYOcbVYxTMpx9ClogiVg
FpyH9sBDSuotYADqsQ6jK1VNfpaFCtPUWnr9bLcKU+zXV6JswiXx+2/2jj/1kVzWjCqOmVFZnb5K
SJq6tjHc1036FPX1z5U1FA7sbLdS0yEhI+6oebatCeokcOhKBIgnb7Q9KIDNcGPR/K/toqe1js7F
o/HG2MybqnrILmw5Gon2MYREi+TjbgzSjWbnbjMhUNnKbhROK+t35lTFpL6xOls/iwekNEhY7U34
TnT5qjCaq76FDt1ofsaF/gFto93laV3anY7ou1fhmqPCNPPjYwRfoFVOlquZzU3khZ+bUX4pe33l
Bl40IxAAXJAkbebbpZ1sX5dxLGDP4u1QhO+hyN/Favh3IwsmEI/yv2ZmrzU/dQpfGhkN3Cd7aB9/
oqj4ExHGxyZHSfvyzC2dALY/9QKLiOLsGjK58M0YUVW3USpQ9CEapV78iHr5Hjmj20pZbZs+fyTC
oounfoVqGGS6xSS/OXMFNPlZ7LA9dC5466G7FRoezSdo9D5OOz0A/br6Zjs/B6cmhcd5YzJyJkOb
TEz6iWsfKnNHCbwDduuHLrjBagev+6Z66awdfALX+VZu1lnyz+cZAlQieqIMil1nAFzTqsm6kFZ1
pZsa1jUNZuZE3ouMqbSrUcgBfHAcgy21xG1xWKtynRvHczsg7jgiln72oggbPzNQBbbctNC6B18u
EH4bPWsPcsb/1rVGsq8Rx1sJJs8PiwmcSiSRQD4QTM7W2cmhuMl70cPAhXgLfSKql3KQ3CCoVv1h
6j9/DP/Pf8kf//Cf9X//F7/+kRfopftBM/vlf9+FP6q8zn81/yX+2v/+sdO/9N8PxUv23FQvL83d
t2L+J0/+Ij//3/a335pvJ7/YZU3YIDf3Uo3vXuo2aV6N8KXiT/7V3/zHy+tPeT8WL//654+8zRrx
0xCNzv7579+6+vmvf+rkNNjN//nWwr9/+/5byt885Mm37B/Hl9cp+cdz+/1nWCOm96NZ+Ckv3+rm
X//UjP+gAQI0Bp3GoiOkf/n3P2WP0HssHhdwlBqckSyvmoC/oP2HaGYQABaB9kUE4Z//qPP29bfU
/6ApnBcDBSt+1v985cmK/bmC/8ja9DEPKQT+65+KNr/2yeVTHcUf8N/sm/nNGBalJMgw5U1gmChH
UmBDvVCG97VBea1vYrdsAaiHSUWGRx4fhrCItm1lfbB980nVEN1yvPZrpaVbnl4/pal+F5cWCg2e
8b2t0lun09PtEIUaDfrte0OS9IOSKR2gHDUcjtNUBS5Skd2PouvqyFUnVfkwILhzMIwyuzek3Lju
tLb+MAQ8FmRkjj/GtZMmwNYRzeuNFopOvyL2LHQDbiXf6aFQMKzgYarCYddMSNCRcOuLD3qUVO+M
LrRQIIGfDgyZJP9qUAHc54mWtduqtMpgYyuT86AkJEY7QfiSZOWuLYC7qBH5QTXVh7sy68svPJaU
L7rcI0YqK+11rHnycx4r+NNOh7equ0liFFVGCMdKwP2tCeNecxwV+y6Jhy9pmR5Bjx6tsFWOSe/b
aDl6+r2Z1simS+aXLomeKVA8ke2g7qqOjx4Aya1WGBks2Ki5FZFJc67WQXboKp5f/Ki1ydhGBpkT
RS/qK0XN4o8FwcC2nvrWpVxc7dFm+DroCPR5Y/Fc+6N87LtUujXgLlb+P3Vfthw5jiz7RRzjvrwm
c1+1S60XWnUtABcABAhi4dcfT83YvV0z16btPN5qM5qySupMgWAgwsPDPZmfRZJd0xkOmmBfpu3y
UPXtRxAv/d1I+DnKfLNZsPQwqCbZB8g4cP12DlbTMCgQvM9w/81uCifMXCKa1UuByRF8kn6LZHU8
dbYZnwp4iNdV29BLkvq0bsN0qQs5oXTQ5Ab26V1xk8AIVMt/tQn+VxHq/7fYUyHv+C+BB0H0+8+/
Rpn79/8zxMTVPwDBgDOIJvg9jU9xIP0zzETVP6CRhBF3IFsRDK3uYO6/wkwa/QMwLob8IwS9EkjG
X8JM+g/IhACgAqwJSVzI5vxvQs3XgMJvOTigPXTbwDdB4QgVkn87mdLERCwlebAi0q8GjJ2ukR+o
p9SW66aaEHu06ze0EWIVedbtSpNGGBHhLypzGI1rMGvp3HDXBqA3GYEzpQKPZ467cU/HeB2O78Xi
i7/pSP4nXoAPjcVEaohRgPtC/J7D8CGcVORHSO4nCTjYzN4SvrCaeLZKyc9JBclmhMr0OintAylh
hypcLvYp/bvRxP+E2/FB8KfCsY71Awb++wdJQkkqmPyi/dvDvrgnsB0dM8C/iw7bGmnfvpD5r8pq
uGpUUFDg3IE2VC2//rLZ/nV+/PW8+PfTAnRRfAScUzESyRwCSr9/ioZCp4I0YGcMI6xdlQTDsQku
KoOVY8rI3ymuRF+KkH/dM3EMLXL8hxwKOwf5zO/vZ5qENH0sYcqISHUd9YaaJv0GCe2bCnS/ieI+
rflC8pcu7MVqJv7PGH3584Iy8uQj/MJ5eGTWvsMoZqaiOzU0vtg0gpQJHD43OcgDcP9GQOzt6OFq
P/0QmMgcpyg6REEW73O2NBtsqxVE+p5MKIeD6rU+ubF6wwRjcORSEtg099Bt6Lr2GUXtKoGC+gmG
sFsP22wyNFuLARb4uPTtNprK4sz7CwSo2EkomGc8M7b4F6uLTQmztc2EbvE5G6o3PVu4fEZ3N0cY
27ABgl+tDVdNy0CCzvNprSKSbabG/Jphl36MpyfYWtoHafXO0phcmq6LdjGHOaxzMPFuYUs8FfRZ
Q9ERn2uB9TVt+mPA+npc7KWDl8BFeXNoYDZ6sJnbB8E81LZgdj8MiaytmnZ545crS/2Ik7yHAU4I
zrd1dptF7cWGfbiBXEXg7rz2pnZcmVWUof8COmmxdjl56Y14GdKdLVNYjKfyc1GwA++L7L2J3boa
puFzNA4G6hanHQSE+NoTWMBWZI43nARmu8gSIj+z7A9hLNNLWviTTqCZWBB07Yqp47fMjQ9Bydqd
Bup0rMZ570rvTxIaZoek0K8uD5pTpZprA3IzJP90eFRZanGWZuyaV3Kue8DOx+k9Gv38NsL0b6YY
JU1gDP+sC5glU2GiFa1UuYFF54uwWXh1ZoxPIohPBTrtOxBy7Q4JSlNHMwhDSRiQPeT2KUzmCavj
NrBbw8dyF2DcgcXG4/2zX03FzBETs6CRlMLs7UxXpikxfdlU6lHfL6kNPtJofkMKIY9hEo91FDAM
RBcG0vUe0/X//RH/aqX9+zMHFB9z7fdRc/Skf3/mBC9ihiyP1GkLqcChO8yxNqcUsmzeoFKD5OAp
KYncquKzHQUIx0w0VzPEjzYi9bww+2Lb+dCZCpZrL2Mbw3s1XBVIO2BBEZqTage2kS/hNM2ImkGy
Cqol3JNlvJQcFqhzuf3vv89/gNsQncEsF4Y8cijo3QVofv99wtCn1EJsrTZS8XVKeXUJngrP29Us
07nWk4F1b5sdAmvgl2zOtlhg8IBp5Y34e0rdPWD9vrhgJIENhdoMMndYq98/zDCJoY2cxKplcBfH
nP3dZr1kkBYm482zJKzTPkrP8f1C09KvenAoNzrI5hQybts+hPFtvM0jNh5LGKRdxi6mG5XgubYl
bMXn6DtqzQFKmm31QO4WSy6uG5sWG1jMivPShcm2VenJBrO/GJmPz8rK4KwZdDtU2yWvU++WbRCF
v4oEut1zYpv3mLB0A2m3HNTvpnnn4/QHW4R6SEss4d/dq3/HDGL8gUoKToIUDC7Au7+vD/azKxdK
ccxFC2ymw/jQFMN0DnSAOesIQl+6Scm2GEX4qsrse+vK/mfVZWtRCotzQUOGUWfFrZHSHxbkDQMz
sHiQfLilOWtg+1yCaOqL9yDy/Kp04J4wr8a2SbM8kwVG630OBTHNCzxejj/JBu9YZrrcDVHkn8vm
YfYb7X+OKNxugbXFoxq4vSa02n69ArH6W1Yxf1EQA155miP+3Fc1h4k4dFiSGxQ3zDmbo3kVJzrc
hMTEa1s2JVtLmj8P1rH1hCHsGDIj2Iuq/JbQ8ZGnyfKTKPicQQ98iYv20Vl2U8hY9iHapLsxLvy5
FbY9dCGxtVSgb8h8HvGoQShsCWfQlm0Ga2QXjBcWojHASjCeEJrDLUT6fokOJjRlUNwLjphv236K
68pavmpnqE+11VA+gswN125bjX9GwZ66WT+Mg2geyFh09VL5Q8UndcnHVl0CnI9gPUSHSqXyEiM4
rqdIJXWaL8VeBqAHwMpZjGiIsLiZt+N9eSJHq83SpvN2YnH8quf0MeBp/lwtnVwnITTgA0RniXLN
ljJ6eQZTyuDOBtmT6FX+VGguVphUMqtMzxM8l7unQLfqubFfMjsglwqLpmReJlCMbwaMmcHhJ4xH
dYkBFT/GKWJ4QqJX2p5g2zOdikRPJzQgp1Nrp78Dhb4cfn6PAGiUf4nXQfY4R13/+w5Ha33yMkA9
22XZC5V0P0nOzrSvxr0gEqp/NH1wPQ9X0ZiNdRAS3Klqqi5LFf+0YYrZ15mbre6yc6eW8YT5HByW
rEUGnGdjAlJEr44qJc9LY5Z32J88CZClHjMk3o+snR7izrEP6O3wfWgnnLfNcmxbPWyLHuViappg
rbI233jm/NPXhfVQIFdsuhUDQPNp1KesNOV5mPm4N6wkNZILBLTlR+Id7M/agT8Zmk1rzjT4F/6P
acawMpSI6M4hB9laIvznJExd9O345rtwWcHAvMbIY3mQLoCKiYrtqerKt6LD4ZJjNPEAaQB26fOU
bVPLsBlL2AcI2KuuB2/hMu4g/k8gkbCRfp4/TRlvQojWvTUJTw5oJat//n02T/t2ivJXwvLxSLWZ
/wbT/Y8R+xjbBT3Nu0oJ9M1hnvv7ne3NzADxYB4nnhKowYj5HR5Ml8b1CEMLo5uGgtPASMHRiyfx
g/JhDxf7Jj0UaJIple1Szoc69i0Mhao4fv7vsRX1331r/bb10CoDVF8UmAH+fwTXxKmKNgWCK2Zb
Ntqk5ZkH8XDkfbhVSJOQsy0RRBIS1uy6uF+1U0reNUZ/EH6XV1lMe8JFcvy6QPEwOXKclGsJVKhv
lubkvGxOXdnXZSOesknIjeMNfS1iROC2Euy8DIRdcnB2SmTS6BsiL65G2b/Gfe52jBXIsG5+ZuOp
jbNgxUgs33zB4UAChk/nE3WGtE+/G6s2gz3R0tWx4smrhJNto9WpiQXks7XF4RYzte7olB6+Xn1d
VEbYNpuRwDWIpjWch6M9ZgHCl4YiRU/7tFlDnRXKzEsroXPrGLrSOTvPDdhpc8xgmlVA4CN28zFK
RbzOOKLanPP3oJef2jv47tlxPM5RAVw9nOzWZSZ5jJE814DWqnfuyu9t0bofbU7rfAiSd5pk7jT2
0VijyZ2854vmSCsn5Fjx9KiyMNhUFiR0a8PhlRd/BibbF3zawGJ2eZId9nqP6ZRDPjf5KQ/i7thK
8SOLxh7W5k20T9uGrwc6QK+0wQ/AEDHaRS3S6JyNckMlSdehvLNpSrduOp3d/Jju2jwJT4bS6PT1
VSjeQzqr0whr+a0oZbrDqECA1YBiBmBK4DUJpA9gmoYJ9kyJOk9m+tzk80WgeCIcTotMg6pMJnOo
ysmswyGJ64C27UVaNMP6Qkc4SdgvI3gdjU4h22/iYyDipXa66E+hh/+lHRbQVPtOXqbRjitqi+Iy
sAjDiVyfUhm6Gw7PYdW77tskgmmFbW/e0ez6HjTzowjGN1oxsZmZUodG3zUHoSZ20mqIT19fjemw
wIEq1O8BiKqO3HAL4KNIStwGPb3TzmVnj4RlxdAbfYL7I9ozrrrBQeM2ec1P3VCtvejHE1ROE7fy
ldOXhAm7C7j6uZSFvkDWGK7dGL3fkLQE0mXJd8rhgCmTHy2Rn+SUaGJ2fnYYMqtcehWSxrs2YGad
j8tQ4zQOS/eALAfVXZ2SZEOA2Dwj/+c3ZBHrhPtHmEmJP+EFEMNJblEPYxfSMy2mZf31D3H+kBZo
K9E8eYygercOtOhr2o6QIGdE79Wh5LZaO8HVLRCk2sLHo1xVpo/qJmrb48Bbt57U4rcyG4o9UQv0
R4Mmeo4a2q7g95JsosQ0G1ku4c4ywbZBYBsswFD2K694tBtI1m2N4s0aKG0G5S9PbgGKO+3N8nMh
A/oTtnlpTBielniAn8scqE0uxhmPQGlvOrnepRuvXy8GE6erhMPRgYIBejVtnx0s7e4DU/wBgHB6
7Z2CRZqqIC+SpmRdxizch2b0pzAo/PEurz+FIt+zEXpLtHHmaBTF7J320SGIc1HbsBT7kU4GqTMZ
ri6uoMveYGemXZEjZ9GPnECphULRACEb3kejLGoFoAF1OpfbUbQdOrDR8MvvUeGUGwdxn8PI/Ad1
PRTnDSTkQrLLWjbtxl7JP7b4dfszeoGvRrPk5P7PZbBAk/QAvDUMh1sL8OcJgzL6lib8jZSGfcsR
XyC0DGZSMRm6Bg4uT1OJR64qgwt2iXhOo1EAOQCEv5Vj5jcSVqHAF3R17kXxGbZZjMTZ+60GB+3Q
FvDX7CNeS2L4ZchBVo2TfrnkMcE75Egsl3LKTiPFKR9nSEyK+egKeaIyafdlX/z6ugdjBnSiwj1e
j4qRx7lh+x5liyvKjxCuZIDrJdk4G/+CZoM/TYTASCp+M8Atj+5+0QOkxfph7lahJdW+5T7bSQf7
OTAT0uvQsx8ekp3Xsuy7A57TaDPiLtx9giyq7MI9lR6aTAl3b7by2bqImDxAA3/6qHAkt7586hQy
eteNyXvJxfMwzYgLafIOiVug7KEODj2chohZwLCw4RuXxRWAmL9NWdEi43YPegqyF5KQKxl9szaY
o3ul1XKsSio2Ygrj7VIocY3ul6x3fKXG97Ax8XuzqAvKHtAbo+UE7HzciTBftr1Jv6dC82+hmG8F
TuSb/Sr5u0SsA5gcR7qC5OHQyU0AQ8yN5p09JxUsK8qxf8RZIFdQp6unuHG7omLBGvv2ReQ23PRj
pA9FmwNLgiZxJCL1nJLocne4fswTtF08ULNtEY3jCcfGeHLDBHPDSrMdtfTgMen24HN66aOSrhe5
LGe2BGFtUMbvICLyE6NnZwyNLxtCAX42g9Sn2fbvMcQGEITd0J2J9+1BO/2Rt8v3pDXJR4vufVTN
YpupkNdcZvQRDYwGadHYrEEcims/dc1+VpDtS2JC9iwTsIPwc75N5nyEulx3Khn4n6RqIbjFi+HS
9uURWZc9FLxAgBobhjqg/dZgtvEI6xT+xDt9C1VXXOPQsI1xaGZEg9FbnUkcS+Pb2GbjZxtIzM1o
veeVD46FDsraCLdJpmA+Vc46RIcq34moTR6HPDgMkwfoC0/UOsAcLboW8tnfj+k8C06de6ekgI1I
ol/jVo6oDyegWnhehqyYThhumS7oD66AVvrt1OpyWykVnoEz2hWdivCaNiXQLaVWxjv/sKQMikmS
rDlcj7ZSDhxqhlFWawExQEHpDG5CUR2DZARPFgfHrFL1lozf2rJLniczd9v7rNdj2FZylRfzZtYB
0KO0t+dWLeUVZDhdOzyXfyoz1jmZECrtYoEncIA2vKOvmNJ80IUhdTLYbjtADQwrArdLGFsEABdl
ei4b/dK2HiEFNQjYrJnw62jql7Vj7RHCngAk0oBjRmoCsWiyxxAiDqcc0k9zP8kzkR15MCoNblP6
iD0YfwCsGdcDTHrypgoeqsQHtxQtpIQfR16FuzxeVoWZ+Wac2TpewrIWnLJPFIeHSLdmHfsm35J5
GY+VIz+GZKEniO2zvZrvHcTFdzeB0QAQD1VxoRFxz5jBu0hIh2xCMUKbkkJ3OFRZU0P8b9gCIVlW
eanLa+pxh6DV0u0dp+7C+A/robuoWSBX6Rx2dRhBeFRjJAVHXdEezSLcTQd9UkN2CzPe0+BRCaBO
zSgbroAZ3Hv+B6gz43sJyOWKwelN2cxHGwWGboIpQU/NhW6FtvHPfIzEdRAVtoN6ItUcnf7vpZha
+B8jQHUlRXyPgKSN4fxKaM7PIlVBLZit9k3Ef/SRa5A68eEMH7pPZhb4OdDAXBNt/sgzoMEyDQZs
rIHtLNQoH74uZVAe03YoUY/18U26T+WD+Ep5V926mX53cbRsC9s3yB2jvaZZekywr+pxnEGVhdYK
w2P82EPn4tA2859Qmpv22RT8akAJfICK3o8o5cEadjfqKIRS+5nHc10p8EMqP7KXUCnwfKvQnOWY
p6sBvdQdkyU7ly1JL0FE3Yq6arnqLPArgX7RRQdsruPO11U2bbkQ+blYePfIwnjdqZ9lRH2Gz9Qw
HHaEPADhF7vQ5MEOx29y6kyYouvEP2mEMjwA9HXHN+QaMEyzJ74k+yLtx3Vn+wcfKHyeuJ8vxaL1
k8H0/tdiWkvzY1YEDxHGn244zzDcBZtfXWXsO5XznfUlNo55PLylUg+zctmJqvziE6RSSRp9lLCR
2jgdmWNvdLLtYgL/9yCZ2bZYAG20aD88ONHFAMDDOup+LJBO3vIK8pHhnDJwyZk4huNC/4CxDkiS
VyobXi9OGOBQWIbiV+xldUurRdS9WNw5K0p3TgSHP5wX+xzOl09oB+f72PzQ6ZJdMTW57UjPaigS
aQi9xDhLCpp/6wyS3alu0CT6oxVRiA41NCqnIaIrQXL18HW5N18aqIic00lUJzCfz5Obp9uYpuJm
DkEpmi2qtOdZjstbthz8EMuNlUhlZEbiYxQk0XG6fzWNQ78KVeE2i2e7uRvkw0jz8Z8XKrtTp6m+
SaNKdAG7eaMwqLBdDIPbhXkYXd5TKO7Mh8Tl31ooSHxU9m0hPKGrPBNbkgNCmAcybtAib46kV/1e
VnjDOQe03uYN/5Gkt6SV5FVJA608LudHDJTGmOiTZs3NUm2KCEhDBzuCtXTRgNqEg9qDIcOtm6Ln
/o7BLGH6BxVDD5ZECaaVpvRS8Rl7FacDBluSs5Sd3szpYt6QiH8GKYrBtVp4/s78NG61C/vd10ub
BR2CaZNdtZHlSQjyQgqFE4FEop5lPOMjK3sWw/CtgsnRlDP1OvYGAvIo8VZ+1GorggGPQQwnqmPL
yFMX2+kG8dXhBnaH6ctTOxTFCXzFn0U3l7spkN/Z0P6aKPr80KKhJ1MVcLhH4r+WcVk7J+xFAFmA
Q3iI/DAVsGYGrIBEJkxuED+Uq25EvYr6rVr3LU2eLLCQ9TLy7CWKg29hjqMmL2EfGg7DrikY2cQ9
joCvFKrU9EdMO74vWDetiU/5NltY9SwBXdllVG+y6dwDbuwN6vbqjaHvdJEOBeHXP6K5UxVdsiYu
C99TL58HmbfvrCP7oO/KY9eE5XHqK7ax3vUriGOaa+YNUO+JfjdTH17tQFAkdwyIRRWf1RJEN3TQ
KARbtV53c+s/kghF0NLa7KjHggO1XvyO9bCid5k6j91iXhSHBlOmqmSXNsN0g/7ptO/ymdWQmDWn
NvFk07Kw/9CTX8Fs+kl3gLsBftN9Vbjih8wgwNmLzMOurHtJrR8vZsF818TLoO5YVjyYxJQPmeDd
MR/x/XD+DaAVquQtFVBqKU1RG0qaQ4F9dQnkr66DUW/exdui0tljY9pxJcIOBRrtk+PXZdIN5kJL
erCibB4XyU/8/jNo6h9xhz8ouon7xQEAyEzY+dXsltoCVVxBtUiiFS+RPWWDuFnAhV9NLMAsI5w+
u/4cz1AMxIDPARAIWy8dcLt+nFpYcVHzTOhsnhVz9dDPB46+0xvM0ZNaKZLUURbn62Eu2IsM8nWV
qel97Jr5LDFQuEIRYKzKfnagF/Zz+xNosllJMuTPwUL9FrLdqOi1wUGiT1KwaO979ujG5mfRlMHN
pBl78pCna5nbRv2I2ncGjSBP9SNC/khXKfbro+aWrkGyR9gzYbLyDTDK8H4pE4uixlT5IYfC5iqO
m+mDkwhJQfmJpgK9uW7odpNcxs3U8qk2c6GONljcFgaT7WM4RE92bpd3phnyb5h6nMHXR1KTh8NO
ZRpZWaPy20ShkYHSkO67wL9Gi0p3Bm1BsmZJixNkztJTlUFBoAugthIuVbVueNluhnuOTY1+DuLm
kngOI7b7xfUjRyo4pK+RLPwHZjIHABwLf3AcBYWAf+Jn23U/spEj7ZNg+GCm7qxooC5Dy89RuDRH
6UtcQvErjJTYJRVORSW26azlRWfLBgCfqaGnEO2KBhrmuaHdZmz9DwY4ateI0D42QYuqZICSZafm
K6gh8zUvgvkKYGJZZzYdLq7CPDQn2r34SjwFJn1R3qYPELuZX6Y+ByErWN6lRX0o1FgvOmnPONW7
c6dD1CB8xo5213Yy4YlRnMjIxz5tYIpzFhRsA82HP7AC0XPF4Ppb2cug8SCnkaU3OoJANpO2ljxk
F1mx/YxO+ltq1UkBYP7V3wF5WpbQa4hfnfsBpPPPInD5DiYiBNbiMRNXdFDFFZg91qpCuQVgzHIk
Y2hnQVGlkP22i6J4F2YBrOEQAY6SJv5jbCHyq6vmhforBG7EtVODuZDk22Ql+974dFnpcGkfwuix
10P2DB7QsCJhfpBltEsaQ3bJvXOtwItZxTO6LZbx4jaRqrjp2HTHEuXxfUMrPP4fOmPLdmomlEnZ
cFW5RT9R9t9CeE0/SpLD7KgJezwPn3oW2asj/ZbKKDsFBbAjLOwmu4OYYIi8QFGyeIAQQlEHOdak
AAp8Au3BrACw6U3v7LJp+ZBvhm6A0buPgbOSEoikxPEmQEK9v4IYxveJT9P6zmna+Gwp3ym+dZXf
fWQLm8oV7YWGPkYQXaqgcO/4X/UtJPtCKI82spm2tAX6lCrABn08t2vgCtEOq5s9Ox7zk+LwiJrn
+c4sSsF0DILl0OS2O08NDBiWyLkVRBwzr9j33ARBHfE0u0Df7YPG6MpUyzSj+pQpq70CoCJ5MV9i
ZswFpFlxbGe/b81cIhldwCycvNpYdHRXrBcJ5IYzcriv3ljxHFAJlhB2fN/A1O9fAsv1e1Okj1p0
QHG/HpT7BSRYHAXE5kfkMHXvhPgJsSaySpRgrzHGNLY0pd8rdCT3PF7E3tnyO4skFKvoXH6UEp6d
ZRD0x2JKplWZt9ds4NGVR51adSnEnZu+R/SHg/k7lVMIqI+SywzDrvckEaDkoZ1MPpsZ7soT+Dhg
crr0FOINy85iXhwtjk0Tr9FHmGlN8pIcWdUOlzK126HwyBdb1MbmvYjQBkQzSZ++vuoc704zZIYQ
zbGBknjlmOkfFh4EjxYOZRfp6TVICmS4TgXIEKGUgAJfXlzL1RnwxpbxKHnTTL2UYRs+5a7NL2hC
Y1iTtGyTA2rdsRgZbBzi7kcRzV8StF3QWl0ewsxnL8UwI8mHI7UABe0ZN/AtMikMThrkhi0M0iqR
/eCqT5Fh0+QKPcyj76sGJJRSvEGbDmAlGeb7ATvVgeybkzBhPTflD6R0wUsGFtIWc4n8KDqO6FVw
IBZxwrYxakXsiAJEDzff+rgMXqKu9pALV6FFss8YZNPyBFvMZtN7uHzoCgWyNsMlcbp5lJAdfGgV
gzB3HzxWhPwZM0qPOUjkmIhN31hqke13wMNWowdVAA7QlxB29EgTaAD11QImnJ7SlwqaXCnBr0Mr
Yw9+mfFX1rwH8fxm2i48U8AzL20PmVFnVD0iAn+oglfXpmnDl2HIwb6bpTt9vYxalq+VYv2uLfgj
jdvwkgVzvFWE+h3CZ93ecdmvy5A2+7xN8g1uDERJ/MRgrkNauhmwG/blknokrOoTPplql4qBvJIG
yM+cCBzjUu4ykU2oVO6YcwWu6FwalOJEmAfLJkyZYl+tVViW+6izYtuU1X7qMv9kY7oHayYF+5f1
fyzGoAfno3Vj0v7Yt8buaDe09SDT8oFgXuJgHACpLq3IBZ9jN6EoXU2LYE+2qMa6D8JqP8BhTKOx
syFmlCeNHKURZB0PnThPcJRa2R7ACxqw/mECJrqKI//Skz5+RnazyZCKLjZV50F5zBf06Op7iCk9
yaHU5wmBP7HLIS+64MrauT+7LP5gU6HPvfUAi+zn14tK2vfFmf1ikuj0dQlSDfKYDOURramLKNvh
D8yrvDU9f5iH5jQGYn6MHEBQ5zdjV5avDaOYZrZQ21G5ouMKVvVmj/kMSAOMHh3cIKiOg5/afYMc
RvCcvRGLYYl4nMnKIke42Dz44E14a0XS/iB0uXk3fWbQhF6LLvuFaSfY2aKzVlcLad6S8lfpA2yb
wM3tweXgTkVDq3aYsc2fQHeK0DqK3TF3oDLpWS4HmUKITDqVPaMWyteT8XZbideqFMNTuITqeVFZ
ifRrgaLpVMrnsE9DUGFEgbYb33J4s5yTe3LdxihlMOiCr/D3hJTtDmL90WHKJdlZ1/Wr7E5RKAVA
1bx4gljddPPECPSv8f1CQAN/7jCH7vVI9lo32dF5tZxowisAKfDc0Fh4JDKgLBRKoykppiNdAETH
BQ6erhTvy9JXmzbBRpnbNjprnYZnFRbZno8S/Ai90sgnkAarY5Oj4prYMFwT+Wm6hZ3zufiUaU6f
s3vCoPISKesc98fM9tWajcAQJUj3x69LpntM78hGrb9+wjTYjOC1WxevQeAp9j0T5DxhpGmNg+dD
Rl7utBtQ4g1VdpzJPdvu34EpDtdiAOEHpWK2aj0V11kU8SWA0VsBBHuo/oek81pu3dbC8BNxhr3c
klSXLPd2w7EdG6xgB8vTn0/7zCSOlezYEkkAa/1tMYfKLQkLsQbtgWmJLU9DTlwIXFseVc4S0f83
EWVG85AV1gFaaP3WZEEfRCrhVVpOdhYrofctRH1Ikz4Dzdn6I3K6GlglsLbe+AtqvxzzqVEpU4mX
nSPlYcSqgmorvxial59Sbbm3emPdjKPu7rXKHz9G/ZL0hGZNlSXijLSlvS4pj3IkPPew/uu5rfSL
lWZiVyVIhvvEGO9Tv9r/Y6DVnOVHwwMxb70nqyJ5p6sW2Gn64rMmDLYxE4GoXdfsgIOhh8VCGdRl
dhwU5nOlGd4Xrq5T0vs8180YU521H9WIiEqyKjsejONgDlW5p6gdorXy1qPrLcFGn2Qb9f4kwPk7
6lxtPrsAkNuazuPYqKaHW2iZ+GY0w26UjP7owdKvQ0GfpxVAG/1o3KMCzbaaPiR7VTgv3j8iOWiB
k5fWP3KNfoda7JndYN/cRvvRcd7tvJ/2Zo2ElZXAtqkvTZQkUnGI1/Wdm6iLntdjWC3e07+jw6f3
jlLhxAa91NGSJnBfu0DcJjLY53OSxhUQ7N1iG8+GGMbDv1dJZ77lbPVnMZHnWreieP//d4v7bMyd
eR/4aBWXYSh2q2DWlT+1O5UGOZt9k/43Fja/bZiPsDKSgORW3rNnj5Fa4L2tnjEvN46KZIHJ8Cqk
atyrMUvUwfPH8whv/kpaRnoOCouBhB7UY1tZsPke8kJ7gOkLctZEUfSb3iqMDbFrGlBU892N5Ls5
iV3ft8bxH7yJc7Q+p4MN4107r0lgvRaG5ex7Ew1Qy3Vd5dmbAvdOzbV+ldTH16bw3FPpZEcvZyWO
g9RPZZk5UVfo5WvptHq45lnyYU4ZSslsoRpe+x3qCH038zG3gbuuV2mPkqnxxqOcbPO+bLvkJW8e
qYmcTdOkCDGsPLujpCcGa5rL8N/LWiBsGnQfM82yGk9sT3+zRKQXGEwkHn1b2/hjrj4S7taSlOt3
u7prROUl76y+tSM76StGURjaYSwELeXoyPuE0yEmsSG968Vw7Ual7qa8hUFzh3vPW+adOWRNXNSm
2HSzmcSTSKzzvy+OKe1zpotuJ5f2q5jHZD83Fo0rHdNOzUb+5oj+NssOIPDfy3Yu9oEEFtLU05AV
1Q/hEm9TgJenEN6CC4dyPGvX4XNqJIVWVxxU7lf3XjJ/QL4nx6plkpSPTMFd++VhKOzlwQaIbVwK
9yDo7+YSKUZZetWuRLIUs0kOoeetxTm4fWFIub5JOm1A67Eml6G5uDk07yTGAw4tXv370nRUvl3O
gh08Yt2AZ0q9yKI6VdNdUnobXKrTzl+scWsuTrsZWsN8XMqV1FOPXrGWgQpXqRufuqhf2jUYr4aZ
/Liymi85eo/YqPXQLMfm2S68c6IP7fXfq7GRiCm03I4m21+Oq+mG3mCOUOK2hRAPndvWXhf3+O9L
KYb3TkzpUU0ZgjdzWXfCS9GzOn2PBqcaVTQO87yrXTN7tKsxf0yG9TRZzcmbqpdBKvBaMPSrymDe
tFImW0ZQpcdJp0WodX0i+KEL275ZnmSw+k8r5Gho03MfkDH4TzB71j4b5pHnqtnnqW+djdVUT9aK
usCW7u86KGOvMk2DXS7ZuQqjhhIeyleN0BqkhO34Dct0qAeSaeVcwiZSgxWLTC//vvv3pU5WcaFT
eVF4InB2qa0+pSE/T3Dc6o++JsA8JNONB2ZW/o5F8WSNlBi+YWdsdzf2Lm/USSIcyTO3YpXz6t+/
LxNPJ4pN+VGGvukxpcfca5jAQuXIizBzKHxN6o/z4kEEjE7zXHrZFCW5Pe6kNANgRW96TLgqWWUa
Z5FO0yPDjlnPxUW2UjvAhHHCKHgs1fx6XhXruTbHFHX+GXwOkZ4ubHLg1mS/ksuxWwfI73G6S8Uw
7ZRFWsLaVOJaZ0j7+n5VaN7988QtvJiumx37YWVkzLpoZ4nuctu4jIAlTr9pwwrSYgsp9l/SLkyy
TnxG2xhlewLSh1MZtBpoLp+3ozdMIfqS8WzfvvTC1DfWjHwy6Zhlrurs4Nb+wDUA2zK6ajDC1ao7
dgZ7JqezdLZ+n7R3pZE8o0NortbETmd3oChTOr93g8/kutuTBT9/qFLe8JKyzKRrlUhkbt/SrnVh
o3uBxDRm8Xg32bvLw8rskiK5VJ5m7mTNPf73UwDL8QM+tacacxoMG2BSZNWztf/3eg1gxCcbpn3S
NfY9u1lei8F+9rGUHIVaoLSWobg4JvBqrxBDt1QHlXR3aeM7odErSL2bENsIXekfJyfYt5D/xSg2
Cm1N2DjqMeBERAwcacMOEgIIoTgUMn0s5uoqMFz4AmZ2YN3eEolRqrWLsdNXEiJW767AzUB6w0Z1
b/0MkHCGlr+fde27Ql2RV8RFSOWcjf69gJBZFgmfNRyQcKjAOrrKH29alTDL6qipl03lqXe0Ocdu
2KgyvRoKMdbyaQPwysY5lLYW+cSA+5vJfc/w+oeIuAm22RTFsRmDu2Ed95NRct+HXz5inNn2nZ+c
xHpIh/fa+LQG8x4KkA0n3Rjgl4sUp6D+sGWBwQnMJABpSdvYm45VNh3HnCST+Tu5rLc0/HVrGOw2
jAmlFLwQXx92yauDmhYmcuFKpMamFU/1zqNGW2k/2qUOkVbReTPxE/xfrd5T334T7BNi0AAWYE4s
JtBe/TjdcvQOmVHtfIPttxLbfEXDN+shYzNjzQzuCf53/KhYQcle1uxFNz5wL+z78mgEh0RPIr3S
dsjkomx6oGf3xvXo2z/yq1ps5P2XsZJxMVVRtRz94bOwhnPgDlHP7eeY3nR5/6N3Zx0tgPu4mGPs
2UOcjUMcNE+rucSpRq+KSNWCrh4c8la0ijTjdTdMGhVrFd2qhtkdj6RuhEGRY1tFS6ATLTvAbJdA
wCOqN72pN0vr7Vej3XJwRBnb/1AUJyczo8IIvabblqmMhuQtMUyYINSbPU38Kc3Z9/joVi2iNc0O
ZbDuUD1GXVVB1AFrJsTp5g7QbPOcGRLkQwqalOQAk+sb/WUFZw5Xl/zJnOkQeQrySfCHN5cHFExa
4H7CVJ8tHBOWMkUILvalK3/TrjZtSBIHGvBc7jIVmnH2WuacZWb9iqQSIcY8Y95KVqlm7d3xFvCv
/Bdmsx2WprivNHPj58RtJqywiSO/+C1YLEih7kDetmZm0pYR6+iYU2QdxuV7yZAuBuK6SnEx2v5r
0vNdkYmXRYdpERexDrsSh0rHju8U+6rMjailrxSqPxQjivNMbAVXtF7yD5czbV5/UYk96356Kkfr
sRvnGH3Pl1QcLPX8XAbCvONubFbzO51CaBQ+kEe+5DTeodWJs9m+9weGA2Z9sXHmrcuaHQvtjvOh
3vYc7FKrD02nbeoFkSqygMnKGShdbJGyTFiiygdfJcfUw51FrDwdOJAuJqElPTa1EQdJtsl9GjSy
45akfprd5pBNdVih18mTghFWdUj4apumUYu2zcXb75b5sZ/zSCkciQHzF1EXVjM7FiLxI+6InQ4B
AeK5vgq4dOiVUyUZwUcF/pfVwuEtWJ+SOA2kcJcsI4xJW499ij9ZB5p21gcbNbnnTjz1bJEyEDuY
TEaspwdm00GN7GH1jvhMtkYnEWAtr5DGmAMZw+42fpxrR/7S3K+mfFbBtJOteW/EVAdhllTRLJKo
F12oOelf3SfIrpz7ufKQ0JVcspGd2rmgMWQokjE+gVcIrSSektremMGbhn4rHO9YWtVzsyL5SJGN
srTQC4elhku0vcWZ81Opx94y4YYjybluT7FhauG68nCVNhQMAGePfxKD8xPz3d+VEDvyfkJda6BR
1MlavP9Kndit+WN2vupOfk9reQhI5PLMlb1FuX/E021VNcWjpp1YglcozihrfgGLUKUZu6BtsO29
Latmh0GqtmNXM1L8s1BZaCobOqi5ZpnPmKQ+OKFA3dqm+ATdiITlsjM5gyIwqt+qvK3jYUwgu8Dr
WnZiHtuMuKMA6FsFsWd2m0Z23wEg7V6t3XlCKuGNMiprE5QX8qVHg9MSieyb/SZN5QXX/dHS/I2X
dHvpMPytN2PLrL4ndiC037tepJGy8Nfa2jYFxWEvLoz2fUno3OgU7CY/a163D6CptWa9F3V7NnL5
0kl1XyG1Y/mfM8O5t1IiKM16q+EKX+UMpuXdVZ7+W9rersifhKJ2TlLgGpOZm0XEiIJToZb9aJmv
RdHtmIEULfMVFaLf+n+THuy8Gfq093ez6+wMRbgOPtdwrGGVihmnvmPck9WNEKY5rLX863jHyP1D
6YgnUU1/zWxv2IXw7jJYBbdyHWPUAVaUzDMTweNqIFxNswq+Nk6slkVMGIydHDogQCKT4tqyEPkN
sNHax+iV7IrQA6NDIZyL0O/UcfkVVQUC890+5En56mYZ5RT7l5HtDGs4Jk1FJQoAUN0m2qRIpF32
aQ3tllcf2ib7sVPrvLZ9lKZ3lXAjP51QXpfP5DbFzshQn6Ld5bp2rs0EWvqW9Fwk27pjf7IK98jm
++AFJUYZJPNmQWij+qUXPC6Gvm00/1Xp3RdawaKGt0i2eqL9EVJ/bppu43hi6yzuwzDlsbPO+9Ka
t7rtEFrU3PW+Borhk7I3tJFc/nPMIbaTv8XCGKXKXVYFlyIbdtngbCevvbpp8NTk9bZGLzk44PwJ
M5X8R4McqQR1b1iqCuVCh2mQIV2t96IvmLjru8oF9Kiw5a45yzc/mxhIpgRd7uI9zppA2jdvxoBF
E4yVghBYnqbV+JjIs8DbY1/bzGKScJBSSSSbvJKHsh7pgRpz3jN2kNnq/UmMjbtRGQVtBdMWG+Iu
BaHstZW3W0VusMRJM+0YAb5JckJyigwZDtLb5ntADwmStnHwGmCxMp11S7KSGSZdu3Um/eA4ya2p
KyJs4heRe5FZfrt072ORxE0THBvzJbOmMMF02gm5aSvvLaX+lKygjhOlGV+lSWkj9EOnZVvRplti
RLZ93+FjKKGl1dWV4nFGQTN69b7QvAcEw4ikM5S8/dZpp6gDFzZ1AhoK+cmIAOTPWv7X2QkHbbCf
GrxSxUV3urAuQLTS+jioR2YZPfbeeBIF2h/BgYe3HolVih+SQWoXfRRPto2uhfN87AcbG47/W+aU
IQYoGYM3ClBMNBt2rv/NXvMiVifbjF2zHHrkKvHaTV+T4i6v8F/wax66shGXxWPmy+MymoBZMhIp
FVIyNOVuIPxh0ZxYh1xAQEharZdCSeO9CCEX04vn1adqbe+qhNGK2AAid66vhZY9NHPt4OS2XgVq
hFG2hJWYyK0WYF9pkHvZDyLydfrliW9Q9vxX2/VThWqb2LgmFLN28NO52VhtQzvSh0BSvJGlpJfI
oL1tr785uv/czr/zRv0P7VWNfdQgvGAu2b2WKNHNkzEgYqj19zEQL0kn3/XZfyrrkJAThFs8L0Ry
gRtjx4/nBZlW7Vzz0hvDtc5nPNnyzNRT7n7TZqjjwekHpmJ3JJBQrEWvPfDXTfP1n+EWXjRnx4BK
KM4MnDpLD/NYLeC/nUWavlO1qLxpPFMzjVi1zlIOketrEHo91p3S20mMRrD8BnDmom2QSNuhYTDb
AbPMxkVvatbWhGer5ucwzt3sum+PeV6hlhaxaeVrrFc0lKVwN4RLHYQ7/DWoG8BIKIDsWeRHqLjZ
nLaNQaKbZSgK3al7d8sXT2mopBZU3RXn0ZSSSOhNuhVpaoRx9d8CUWgIBrslNLrz0hh5zNCFPhqo
vpBwFGw9CTycDp+VL/MGD2ceblrd3AWSsHZwVTdKoTriIpljqyxeb1SytepGDCP8MYOC7xDHv5f8
sub2Hkyx3jsTnbIz5b9ZKm5WDDXusjOEuhb2Mv+UwC+hJw+zR6W7rM6XvnQHS++u/4i4DJFdszoG
YmQ4/Oyzt2wZI2Wmg5iMV/LWL1VHVErmZlQabp7GM1MdFXOkTelY0aoN3zXa/MT+z51P/pC9FIm4
/vs/YIzLcNZOtqiOtVt9jWJ6bJflXOc2nSFQXSZ89i7tJnUw0Oxknf+uJd2WiYtspoItUHf+mrH4
YJvbj+V8QLhBiZU4JxwvHpis2nXW9D6bYgGzNZ49zD7858WHsLJfCKtDQmaWVpgaNqWb5u7reo4S
iqTIBrSL9ML4kaZ4vuF1oWsY9jaDrB2H7r92cpqQ6MDhUKKYyhzr5BvLgymf9XlYQz1rN33t/+gJ
vW4Z3Jua/sYQU8zG2C4iDYBNDdXRG7Hu4JavQgNa1EVjMOlqCLPGuy4Kq7saH1vVkEgQOGWExw+O
9ZKPWCGzjoXdgJe04LxDXh3sOqE0WN40OXlROZszTGt6cZL6VokwbNdIgEpQ/lW6/FVL0tOEz3+1
+92YRhNOjkMUkDX859lbpq9gwjP2fZG/lBn8LqTOZ4HYGaUAol7d0hCRpZwCnvW9lB647MCEezQJ
gVaJY3n1XEhNgv9ZaXmzKcQxqxGAIBBhjhzxNy3RnKGuirvakg+QT22YWfanyHkGmt6N1Ayx6Gi2
Q1p1rAoK5YQNoALHj7SJWs+axq+8/tWZqxtyAmNwxRUctnjvoE9w1y/HunLa0wJh4VtkXmtGP0ea
qOPFMDAij68e/EE8scQU+0DRWOUW1IVG3OFYl5YV5mb71gQUb1YyYN5P6l1SLl+V47zAm+MeUj/U
ITPjSjq4YLoeZgziq//W9V89VbDl+mptE82pQr3191OZLrwxrDetTave1l8MpHod8C6T3aH21kJl
gewzD+3Vuo42aq3q2ev6TfmQOdjvWpstxkgrNsbnOk8/VDa+BvaD6jkx3eq9KAT6EKWwADs55ZSs
SPjoESQNlNiZfu9pDphIz4jcNX9rB+OoZeDs4Mp4xqHnO08/EzzkgSNa1+b2t7KKyJyr22BI7Tym
MMK6/HJc+vfcSvtNkLMnL0y7B9lCcpnW92Pi3PxTVwNAt8jpaBq7eMC1nKbT3eR7cTuUp3VG4IoI
QHPmzxlv5RSMlyH1j4neHhwfVYFn3zuD2Bii3GeafAv0tkayPx2MGccHgQT59GUOeGFUffNsX9Lx
Zi5xHZatNcQrM9dvyELYVphtnXb8zKrsIk3IkE59sktOm2osHmXionNknJ8T3ObbJx8pmWQAZJh4
B8/h2TWZPJv6e7e17wu5sMA1+71j7xsWZsJrH864HCb10FTahRjGw5C7T2TcfhdoyjTnRZkAEJbx
k2ASmFy19RLo+AT19TyDeLYdzGyHv4EawppfMkN/zv31bCbrI36qc4oxMZx1nhE/51Y367DvAytu
dBTFWk6jKht7P3kzr1juPYf6TNs9kTMy4SEal0bnNAZVdzP7EVfLd1E6j4WPwhY7/hROXXmQpW3G
GYrFqM1+3AxmXqzjFDfz8OrW/VUPagRFbv1u1OubSi9D5T5WVIn4LjSLZ8WrZtbB8thKss76TPxn
GxL7bsqcp3RydwQCYVkytCfjFmROQAyQaf9O24OqjJg3Cg4R6wmDoutsREGVQCt1d3plvGT9+H77
JxXuq9aOYEqgZ4775Ab1dhyNV+xam8RJv2dLfUqZI6uziNfX0JBMkxabuSTydzoTivance53Vc2W
l4zxTNhj+O8ziAqrZj08CMSUZR+axJhNijMquV1nmqQn0WkHe1BXf9Ivg5UfFjHTeVTfHQWDPlv3
iYn2dRg2XUqlUhiTAOb01xDNfGy1nJ2AZHU2PWtV/WNxZ/HWkza8gmFhKOfQerIz5jtaBUE2t2fa
d1RJw8XYMV3CD9R25Jg0OJa+90k9G7Qksir9FwKCWG+515De+CJ/dLP2h3oDGGn9uy3ynsKr1N+t
jgJpUbimJYN4m/J7UuIy+caPIlIzrocW/dRIn4hQoO13My0XhROT2H0bwLoarg3PW9bKb2Ok5ErK
B3JituMAmGWs5zoJQDLqU929Z6sxRhig0Nnk6XNLWqbW2z+396hL8z+Szb5kkh9IFPphDC32J5qR
2ew0soINrDIrcZfWGBupH42VmEPVpIhfqV3ZiIv/fILSHTIhuF12Mr/3tnvkht7huj1YSsgoGxkJ
N07zVll6zBLfoeg+riuBHuIGy9m9ETbS2q7gXLZecOPTkoZY2J+9PURWg11GmaMDiBVcnNsj7TGO
cuxMFOLFZfZ9aGYVimqQO8noBNwKpgwHx6F3c65z0f0ZuMlw1Zrv5gx3RobYrvPIz9UaqBPbmiMS
I95RLwAEyvHd8sq/2cH0YOAPjoZOxZi8ly1yKqKSF/+kEM/C0Z1Ndz6bOYm/uKAfrBTsWOmTi56B
+1OaSRYqd7iWYOwKd00zon3TJAknbcKVb3z9rBcusSnzLSyl8c+JIi6n0IHXmgmbA6MN6xqJj8e0
lqDlLsiJqKxuRIdoNvQu86LFi6LlmKfku7PnagMWkBmu3NTSnqPZqZzNGsB82O06Apiic7PpsSNC
9BkGXnviUBxocIJN0ATT1qqZctMT0WFeRF/cO2n3ZQqVRCUqvlh84iK3GSfmhJ3mICCY0D1MFn7N
SiduhRLF98pvUWkP9chWJEGZkbRVzWADW1+9rFHx0Nsy6tYIXI5xDzK7q/z8fhpJbsqdFqjLfi5K
X9+N2eRve329RWvQXi2zehk92wyn2mg3HhTzybq5IBzNPdR1lRzHSvd3olJ36do4u7TlMPEMsgda
O9k24H1RUB2wNtAglTqgP3Qg8sMh2zkIiXV9rE99+7kUN2eCoj4IGn6TVmmHuc9OYh5zKjsxAZ18
rrX+rQLmdY4af8ZY9sSlmJt2oKizU+/BNxI90ldTRkVunBp7JrRhwfU0K9TlgJ2z6TIyxRW/OQRr
6Nc4rgW4nh7MTK6BzLZgOQL+bOH2X8lM49YitKXEqhLv1/Dfofh5c6/kw2iRrqss0ip7V1myx1vJ
xGfPrj7dPnlFh4uFV6y7jAZ9t5TTDUrwUbk1Heq99GoF6A/Ggc6q8dFMwN41jyBX5mbsl99BEhiW
wj3roL1cVmZyNf4UlkZ7dlpt5q3lf2jdjq2U+6xorbDEsxFKl3O3nzfLPKGgJygkNJvsT6/wabTy
xVqcI9U2vbjd1ptkvcsTU9sN2nLsax3hVrEwqyZYwrk4qpHCR6Y0XVrfPKIrRdaGy6zlQSRiaHrp
cEJxQijKllvAAnU13kZ3V5jFQZg0XhpTC62ZVlTiyUlJc0mhUhGHU1JJqW/GGteRksmeAWio8Mu3
CcE+3hHjzYU/tsk3CESmxdZC0ExNdgD0ICoXe6ZLsccpNBOaop4huHgBvNk9ELx/BhW6GOi0m9UT
0b2rGD88VMXXkCxHU09PrpVuKx0+3+ofajxtieWf25v1h19uqBuKAO7mjDe5qzukHCeASno3bF1O
RKtgq2znYwmcoK6p6vvQKchGRYEGTXKcJ69DC4atJy2MODfcd2z13342/FEefgRZ/o2fIHIwKWYZ
tEUGPaYWxsxI/T+PzxYlojyOI2I/uTaY64HadBOPUYVq0RtJtXEwfTKFmok7jFBAdRoNa3QTnMX/
/mtmGD+Aam2I8VIMMGCdgGCvyIJFFenGLtlaqz4dXZHhxkKQud4OJ+kJtiXjBe3ot16beSwy6+B2
+Zcv9BwA7qMsu73RynOirRtd654RlDGd1EF40V9ay4rXYn3Li/HN7to4o3vEy0pvTruNjnl+6krs
vXLOCYTLjxUgIstg+vREuktwDZg2oNI4YbutU5shsjPPdpXiMMJnFNI2BAKzrvtUycwNHS/GE8qU
kRZ3cs1SMfruyVwJSR1Xwol8R4KaTPd9vyNocuWPl4daFU+FrF5sE3GidruAk4WinfOXjALJ1pt9
lasBC4ymE6dl/rDK8mEYzNfEXve+096vRqOFo3luCp0H2CRAFqCIJiAP3YkfaejD6+L+mIok1W7w
npm6jiCnhG+xA42UCuuUsOYSwgUTMNWxH89KZtemJu7WFctlmGO9L59I7kv5aOVjP43HdkhOgEUo
F16DIqU8wGvjZN6rM302a3a13Pqk2e1zI+XZFFi4m3GrTSsXYyK9yfPUl22Nn2T70PvlQDGdFmwW
H7RI87MVtnG47/UZopyillwP78amaa1/TxXBGh9SfLxlnKr2utomcx1y/bVDRxs4BrO00oGkEapj
5lj67nxZqX1D7dO+5bbWeEuAyMMynZH2s7LdxqEOm5OP3Cew0HiwppIjdw0kdWu1hP6HtMHi84wU
LKFYbdlyC8636KcSp82IzK4ruD3QuT55zGu2aTmfW7Iyjm3gPWDV+TPa5jL4yw9xNPi8vee8h56D
zkEdO1p7L0VnbS95hknF+yJh6yVXiu3wdjeZrUquQlu8EtgGp8IGEPrscIDcEy4er3nGnf05jmI4
NBlKnISUPoLl1k2ebEhGZcgGU45DMoL2fZNfHErwreH7u3pJT6YForQO9EgVKtX2XLL8cyKqQkLw
5pg4CjCQrS+Su1nTjpNXgD17xntX44E2oSbTz6Lvr5TBRYigjIc584/mBIXHyc3R6O5Mp3pxc3SB
U35PqEyMMOL+TUrNoHdt8MY1AdoJjz5M4FAMBvVe6Ha3MQerCPOurbZiWT9RPD9Xsuoh8s2fyodC
JBKVu25wYaaaosJ3d6ohrGmy002ddK8EwaBrw7V3klhCUO9qB9bdbpUta0DkQ6g4ujCBgQ+vc0hw
+A821Y0N7GUEch9gOaotHWnA8tX6gLSuzEN1s9AOVnNvZWvcFi6ahNR8yW0inLko74BVXyzYnTbb
7QavrwK0OtSW1x5sQ72Nbp7v55Txk67bxqhsTmLyO/hARPqDgmQx8hrBNHAilvVwKSx83NL8WBP/
rbXPbgojbYwlqEerPfljidEup3xojv2y3PsNQ7mDgGg+lT5g2LshyMnz2m2D1fhzmgnHhcNdq9Zm
12ndyRv9N1NeRc8jNNWgT53O2kDpcqwVUcyeH1ZKkgev0JlULVuE5ij2uAzS1yovWpltl1puVpKS
6F37B2/Bdu1wDHlM2tTIS7O83eS/lKIgQ9NHVjE0+peJoCkrGioLMf21oxf7txgloU8vvjlepqmP
PMVvcQIC8Q1PL0LTPbOrAnt1lgpdH49LZ7TvOE+o+031oCo3Ilyx3jSJeJvH8jEwsxNirNOaU3Wl
DJon7hm/K6lckcczg2QUkFFclsakicyBUJhp/qOUhQ0aDwDUtivQYhIGYA7Lk7e6XhS0d12TPkx+
hSuwf23xekWYpniu6yJcEUPg8x0+ya751JZNi/w5xEvlTh1XoGNjHDxGWSweeu/X3CjjwA3OVOFn
kRf7dUjrqCvxszDkCqcnSDn+ouRIZC4ndkJd8e/HGOXbUhjPuBKo2d36sgrzb4SzYP5u9Qm2QRDT
dLd01kh5j8cmm9rXxLdOqPJciUvXnA2uQmU8esJA9ArgMRUn8uHIjAPMpuIczimAYJjZgvzEjHzu
5YSPPItUgamgNDTkeTmpPuItrXs/VNVxKif8Tu0bhOB16bRvNG90JaiSgjeFMz0NgkdkVl9T7/00
6InWwP5PfGQmzbS2gLu1Ou5TyyQxb965qng30J4Sx8hz4JnECM/9d8YBj2A8O7nl5G/QiScReU3m
vtLqnEoK2QrDW/O3ouXJzMz/cXZmu5Eb27b9IgIMMoJkvCr7Vn1XL4TKLrPve379GZQvzrFVRhVw
sbETSm9jK8UkI1asNeeY+ilwSkqqdqca9tfSYvQkZPdnn3svlUO2UBdZxBY3zjbt0YMm2DO6pvmu
GdMbnVw3srrv+vEHA5GLCSAGkM/eECUjDrtkOF3tlTU+xEmds9NwCJCTezIrCsgO3DBetvGBgZrB
KQyXGJqdCoFLqpJ05RTvOdX/qCv21gk3uLHLQ5wqHlGE9GsqNhmj3KVkP5QhfSTZepcmNXeYbeMb
wIXpphBddKwZZg+cqPZmUD46VWpTl6cZkiD4VEPEbu1N8drqLeJaTNqDCAzXfPaHPC9QCtblg50W
Vz/wGSMD2ol7t7jxU2NNG7ZZiySvV/537aLMikuAyIBJQ4rg4lImGjhFQJy13TvXImFV4S4uKcJy
PKZTHW7n4qx0+W0sByyFJtX6LIoD/VHmtR40XM1kOGtqazMlLKpJG/zpdOizfdh8Nzq76yqH82aA
thDvPWNp5WGKayjj0+TBNDyAG5W9WOWNm/GBe4zFwuIEw3MXrZq0/db3bLFFwsZkScrZorULxkPu
98qVl8hR17rizwwMp9pZvfkHxulllekTqkkIJMB28zFatz0dRcBmFIhCHs0oelFgH5kqW/yZKfeb
gR77xredFWfYfWYOP1j5IWoE90JoUEMZMwuOi8GcJsfAYKYd0PHCRRPPHL6GmYcfABEa4E5cmMrs
WSQKjB83dsD0Gp1NSSnsV7dj3hhbJ3AzAPpjtjUbp7m0sINvOqRUWxF3uyLygvXYdsk6GyGYBdV1
yPRbG4lwjSa8iZTeCFW0MAO9eV0Dj0uxDB4ae5XVMTIQET5FWiabODfXueKq+4aJCiepUFp7QtMq
H33UB3OzKWii6Rz2AsWWAcHDpZ9I1wvVT/2UcuI/sblsQ5U+GhCQd8JcbDtzZ9w3yoddJyK6TVi1
ZPlk09A6RZWJ6Tu30k1SNbjgYmfYdy73Ark/Nac++T3ph37j2bLkMJiExKswmjb9+Mzgr/CGewp4
vbED9Wedk3qW9wH+kFA8WKGc9m3DY4AxBapx1yGHlyUKu3TmfOMFEOXq21yUTIcHugs+xR2juWPp
ZcaVzb1cTXqCmbac7QhNlDnj5ZihzpF6oNyoFrywhQjNzaKnXtLAQAav1oBsxDpoA1JKRM9oVYAq
s4wDpRUJe3SY3KbNX5EqdrRWoUT1oUT414ZoX6Z5M4TvI1LzYyIA/lJvr2K3DDa+nucT+mu6GAnx
CbO2P0gnEyslp/coLbIb+k7jJjQnrC1TcXKMdSvqcJenHbdwoPwNiL4YLlaYPuOQY8JhJ8EORXx3
Hj0QFUgT/XjTljCUAHpwjmgx9jCgre+cTM03pbDsXYXF+WA0EF8rhoXPXjVve9e6GnOa/cXKtIWr
Iz/isYaUm1fDxc+TP6K6o3UU8m9bVkFD2xqZ9ejA/vstcp8MXxCEQeBUl0wYyUNa3cmgnt6CynvT
9nsz/lUBIT3/TTRNqjf8+gY+3ycpTLTi7MbnvgqzA9xXWspJ4W1Kt41OknYrkoMIGrZfVC+Wm90H
YS9WNf9fK1FWxu3nCzr69BAm0Mew394gD3eeGR2VG/hY9YXxN026SnErFPMxh9d77mep7ix8yMCm
kjczXiK2ZufsxuRBpKkYVzh+7fPnyxy7MVLZYpv78nFq0pULfQWdWTW/NjPnxCF38yeDdoNTed2H
vkOoXf/RLAWj8ltsv948AYZKwHQN/o/BFbc+von7btAH0LrTtfbBXuXNGwUZAv3esZ6N2vX3n28T
2yKS2kP61nSzPJiCTcayAbRTqbfuNlZNtZ+cVNAeVRdzSqpD4ZTjpffTeJW3XXnOpwE8m9QHVEPo
VrG3vLfJScN0dJdjAbPq+EZJ0zsXHvhPl+2AliFV+CDsfB/D1LlRld2f0B4TojHn700FugYgSXcV
s7zXUhmXIMcEV4xjchHNsMAYA8HMwTMvuvDBI9j+W+hDQUmS1FyXcV+us4gzchN6wVPpj4/V3OQf
k4lQvvcwJVl1MV9NaNRHuqY986/QO+GWQPAaS0pFjB0ftuHeyTir7tNyfhIO0VpVx26Nh0GwcdVj
vFGQObeFhexmNEKkdiPskMKiDdHZKfVe7G4RVRW3sY77nTZiyGceLXKSwPVtt/ALGZlgXy1QNunW
1TsQYg+FJFAkwJ6ECWus1kltozNDvr7BOVAwEB8TCP+B/KMziuxqW356Hf73pyBr9IGi4+9/bhME
eMgdlki3GNNTmmHpts20eR3oaSaijf/UTIf7doWswDslIGE2LOsLXKbu9rODvAQMbvpQIH7YDFUL
m9ufI+Abodxpp9tNTk2zECzNFIfjgaMPTyONAXZ+RGwLb3QApvMsQra1kTF5Flqvno+gNGJ6zekz
WtVN1t5hWikPPPUmYpinym+LO9mUNJwWTnAQP42B6/KbIuDGBX9MqYt7swY2KtWI1rQo+XcadBEg
aTcGp6hL1tKl1SO9Vmn7zLMH/5guNqkxusZJw/9ehMDiuyhd+eM4bd2GM+UAQiYw4mPMRnNS+qMK
RwDdrSLejC6hRILCtGrI1343IzAeX5UoWNOd0d9qaEv0i0R+CwF8E9Zmtx3N1L3gAY5WtpjxuSUZ
bFcYEBUNIH5MHOdHGKQnHIjT3rWz4cUboVKVk5xAHs/Di1LGO2hYGHdTHx2glNVrj/PA81RMC2Gu
fdUD+dkVouadl/jZKwJKJ5HIGc1RrmxVq5uKHEaVSI3DxNL7Utv3arG7WGmR74Ke00ejSYeuGUZg
SZhgZAzBJuYfnfoGxGE8wW+Me2M6uz5THOFPa2ZCwdGqGK8PaXto7Srefn49yfhHZo/hnRVld03h
N1crNYg3CBzz0WbRWBt1UtyFwyVwkaSBQKvwfcBzmihK90zug/k8yTLfDYaFVHx80RifHvOOMUqA
N3k/SjoprpGMaxr4mAYH/7YZk37r54ZGf+eBbhjSZtMFCt1VZ2T3Vj2cRhTPHEdyZoK+e5FsR2P0
HMCPe5jQKoFVtj6oi4xnEfH5XFEfYtM0dqNMPb4ejjP+9K0q12AyCSb7XwOo6XCbKc87kVlKC6a0
Hk0XOcvcNHsAT3hHO8fZjTTpD7ZGeYh2TEz+gO8XvZEGIr2fgvlZ4znfmWSwnegb9Ns6of4usWWk
nq1XityJWTbRxZH5m98n9qOaCEOPDZyuvrayc+WV+Zm47bkMN6oHwNveWs8cC5v0PDv2uAuMXh9z
T2pc6Dlp7tUw3im/xFPhOLD6OCIjilzXfsPashxjawRZ9wPmDeQfU86EKl9bQYWAFClQOLKvKW1t
lEmrwWdKjaRmKq5JZT2ir092n6anMketIzU9q8Xv27ducxuC4iosAnIXy0loT/WuJxgDo61YXKWM
MtvZRYkvuQWKlFAHHZQ7hZ+Zqapzt5A9t47oubgtPQCt6UEZNkFIhNIeLWdWZ7gqLofriln04kZy
uuQ2L2J3P050xOeO8lOm9QEKXw2EtKaBgRLZ3LvO0k3LUAv1Va+YaSfFZlgYCxaHsZXjCn38fIuK
6VDDm7xXqhzPblb1l9wswjMNyBUiTz8w29epV9MlKKvlqvnmGXtOuq2sAvWDN0Rrq0UCY+QMb+QU
DjiK+YZx+va7NOz6Ey6JDVCf8KUoIMhkAcycLrKDF2s0/uJG5IMuMokgSIczWC5zO9Hbu/eRPII3
msQLeWSHajJ3/oiCu07d5HGMbgezAPmdusgz6WJW58zp8x0kUE4NDRg4EPsQPMEiPgg/DS7Mrh+b
gNvKSsbpTE9lOKQUOogVbfoYC2+KA8+WcDJWogHM6yztYKu7NFm1KHnBNXfZi9kpZNBDu7VrRVtJ
1OMRa7ixZWJ96y+mLlp19pZx6V+fjKWuavY1jShThcmrR6qDMc7TxS3WnTACfCFjuGVxO0flgp2u
Rj4fp6Si85/BzLsP8IpVGejHwWQLy6zSeuid6bYERscWRTe7K6CSeXprkjqy7k1sl1XDPREXgPPq
9sOq3eLWsNv9HHK5+vl7YIIUdDx8+f1kO4eoC3b18pCHkxfRYGvcvYQYfJd5B4CvJyLH+2sFN5ej
qCGP4MQe0pJ6yBg4WqqedniatMNTrm3QSdHH3JjNK4JKdJ4dALbMxelTOCjFovFUYDtG8JK2u76l
pSDHLX+Xfflk0+Aj9tl2UeLnrsR3J6Lw8vlTRHIghBu8HWX03MooP5k0Q9ZISrJv1P+vNJTOE5O+
dpJw+FSF4K2nU8tSGySQDW48Y06OIxSPxy5vXO70lKYseus2h95K4+ZapXXN9jBpWDeQn4NRtteu
9KzrKEF6+3oxqpFT8BiyqM9dzQRCgaNqadLeOESKPDjNhGMl70AINVkHU1xghIj97IMMi3Pmfwx0
ugvdQi9xg5wUn0UdE4UocYdTbCh+Aadcb3lB+ptCiegdDCC8BStCnMo8yx3qFyigafHx93q6LKpt
UIyHnBX5porgvSnckZuOMO9H3BtQIuzoJVOGYjhh7yVDvLUzyeA46TgGfuhdOzspzkXRIjZBiEKX
tgKss0hZdPHDT7Ta2XPvrb2+AaIqiJGJsuopp1sP6d+m9IVqgDx4SM6fL0L6mLcnj0Gyk/fn0p9o
lTH0fJ9LZlZ1J+yrKJFH4ap5nzplvk/I6FYuGt6UgGTMWZ8bYqx2A8K+uzR0yRbyhuYNvOBLNMXx
h/TCnVMnu0Xx9ODBMyA5B1k41NfHz3fz4o4co+Lp8x0MaqDxzXNZ10R61k3FUTrPmFOWTBvDvHoi
n5nF2MUvFtKTuXdbhyHhgpgy9FIzBam4ZDKMtlRQCWq6zEObVZ562VvPNd1lSef0rENnvgxxYl6q
1PFWqCnaNW2lhGF+mjyp0LzrIk/+IOBnzUEW8+e9dozpI+5or9LW2SK6wY9bjT5z2brmIiwvOZKI
04hwH0tVjTzcqk+fP4G7pEiIRuC1/HPiQAr73YFq9xfKPUNaf2He+YMBqH/HtuUf/dDzL7loXwHo
mQspyr+MQ9gy2C3UBixafAvMwD3MQ/M0Le88hAA3Wjb9zlxQS2Yy/0kbsHhR1rQ4JUJnH7tR8pqW
oIwAnVRX2YbPQC45fBoQ20dDum/elDxTVmPnQpYSSdO4n4TJ0CBGs5hpycdgHuBDWMuIVT55Ydo9
hEP/XS2i5kjWCi1jYp4+X5LlJ0MuEiGk0xtbtzCXZ0YVrtWovcpN+7lOjWg9zabaf/L2jZgAyAyB
+z6NiWWaxurgQ9xkcqh5gLJM7fGJiPPnAUK0zJeSsirg/8+1wzbtpjdkBMdnu1fjwwQ+xGxxNDYZ
WCozau+TtE32sRfHO9MXSA7H4iNXiEQniB33XqReB4aBN2JU8n2c0nXSRlBP/EIcK8vu12QaqfdR
5AjShu5eTEJde+4DRhpevzTcui1mjuBWN1NwiZ1+ZTILvP18yTzO/06saXn2xo+EPNeNlYvuHmpd
tW49ccsdeKZQna5mldDdI0Hmu8mg20zp0yUJ9MfP0jRvXeAPRK6Qg7lWhmkd0ZFkC/2fTn82vbtd
ffhNqMPXjFnEY65jChIdlOLV/RKQ5gx5n3ZJTc3qC1Imy6y/08tt0I3tQ2+m7YPR+d3OiLxDkFrf
4LPv3SbtD1GeJyfG6ffkeppnUk4FAzG+tv97W5hFzwG+/DMvj26l5Uc5VHqtnMk5yTrRt5nH7BNu
sTqMOdP9VpcJRpAguXz+ZHaa4jtSPKJ21R+NOeZ4kcdnzdnvgQLzj5pNdRcVnV5DuABiKLonH309
8Kvcu/NdmGIhlMVVZjwn6CkzVm8jbwZ/5clT20b2c48GbWMxzROsEJc8Lu11Osbe+teX92vcnbSJ
xXSFpNqUUD9MYhP/mWA81LMfxgqYAbRBb69kd9Ra/EVDwMD2gaPx17/N+hoOxa9zbZOoQepj0v7M
L+FQHdZhDhDEoOX4Sf6AX3+jvKT9o6iwMEWQ7x+mQYe7ULbfyhYBsrJhXk79pq7K4JWpRODdzYx1
j2Ul7EMk0z/KJEWjEKT6QECo3li6UvflPCZLpXH89Wd3lktRpFNQ5EtgrmtJ23U95TpQYCzbNZ0v
wU1DnA0uo4F+pVtxHrg4R07OIVFsdxTFgHdSbXO65/uyjS3XzobqWr5ORdFdJmZ4c8wml42yXmWQ
C3AU1MZWOkpsOJX7iFzuptRU775TVeuSQKNNlYa44GSfHCRIviAco50bVn+ZDbMQhUh4NbSGtcp8
gw5qw95TOHKmkUAiWVw1J2MuNfF2jUaRZZ+l5fovjl1v0sLZRhm9X5sGzYYqcqsHf6Dhis+yq5Y6
uYTiXGJ55Yxgqm3WmD5jk/gihdpaYWheImsqt0MM57Uu8GuaOiUsoeox5gus87++4iizf7rktJCZ
iHtK2qYpvgZqJgLUkbAxetiOuNq80HoKNK2SLtqOuPRwplKidrDwbi0gcXuznahPsCZludegBMzX
dJ6qB5c0rZ1fVswaU0aDfcWZtKlY+Mpx6u9a0OaoQRBcBun8WrvxfJMTI7DucgYsYHOdI6Vte6HT
5j0FIqbDjJrUATiMebq47do2P6i6jnYoC/Vz05SP4Kq6P1L0kxbNseTazLF4QwUdYbis0u8WIjoL
tEqvli6C3xiXaaLN4IXWqekzZtVLQJ7GabYRcIfvsADeWm1g39B24Vjd+OZDLJS4HdFclPU69BpY
g4V5ArwMydUKjKM3l8axt6cAKg7txGHwGH0Znj46RmcesiEacBNky4CMvK5N1NjzGuJD/YD3rl7P
GCRs3xSgzLP2mrYWKphIoGrA1JoWd5bZnEMvKp9F54uHtnZWtPu8Q2+jF8J0ccvMLnq2K6M6WFaY
0sE70s8Zd2TmUP+E9rCHFCI3Q8B4Qhtmyb6PCTBgzXiM7BEphRlKsgf4CXlSd8tO7N1wiNgbnpef
wKm1p1/fYXIJLPrXM+3YthTCYeEjg1p+JgX+I8C9JLi6Q3AOQTozn2ATi88D36aB68UBA8duN9R7
GxAuxkACDxOQtjctR7RN3FX+qrMD91oY6hLBrIum7C2YEYJ78wcojWnJCorcbD9iXz9PrbGGmcMc
gmCYvDX925FkksyU3dmIXm3h6zsc9nZXaS6YuVjlIWmFMrK+NTHACvcIFefNUNC8e0/TfIEUz/g4
CDe/vh5qWcO+XI8lJJeIQxPwumd+ST81yeuBPoxaUVdAQAOpp6Mx9HiUpGushmB40wKZih92A5ZV
8HY2WsIrUtmTA7v57HKp95XoBvrm/WuYBhMaO1NekfDGa5MAKzCE1o8W/wAkSsAY41qFfM2qmcqn
3jmatvOCocPAMs/OE5niOV7TyhRbMGAGqNc7fwarFKflfWzysBsCt1oVuukHJkWoUgnxClXiPgTR
O0Y55+BrHWHJFfE1keFxNGX+Vyw6b20w8vpNiO7n2v/1utm2xVplapfL9qVI4aAaC99PCiwozORZ
nxoczEHxrWqWBKzlCKCGzD+kwjxZrPMXDlrH4mMA8J6gnom9lQO1hD6klz/zwP4o4veYItYK1Qty
Cmu1pH53ORSFVng39EzxxLq+XpWuZ6090oKOzoCTpjGnmQumfMQj2Jp1967qBh12QW7T1JNlJviA
FNLfImeJosA4lkYcJeqWZQ7k0WYSPTb+HjCVT+eA6Zyd7XSkrZ0vvGUI5XwvYrs7Cytd25KJoGk6
+QtHjjsjEeWdbwvYavkZ41Dz0PXRteTovvr1/Sm+5ntRp7DMW0KbKKsAnCzF4j+e1wShoymHoFxJ
M+rPY+9GhzrBL90m+pRXRKI7MsyYXYMWBcR7KoJpOHet+5EWMSz3yK3vRVpHK79ImDdil4DcPTh7
1MO/zXn8r09KQNpSsAKJpbj69ydlRsC4A6soLoFwBH4T0pYKV5mOxZPvlh8Ds5FzV8Xuht6GvcGN
e6iJobnVs/no5E63KYY+pZ0Tf8N4yjSny5gUV779m/Lvp+Ka6+lZFuufZytTOktY5T+up59hVfPb
plhFM0glUxEKlLgWy1RDlmaIE2JVZvi4fvMtLlXev58WOm3K8qg3+a+wvqwyZd7KeoKXwe+qdv5c
hJxLaX5AQukk4TkwZOXW6tMSFgsguHyerIMc1Ts0K3CvjWHRu8C0+ZsP9fPSJ2Faaa34RNJ05Zfy
ro+LurYmwBqx0x46t+ouCdD8Q0BzaDMRK7IPRTceyjRukb/KwzB1z7/5BD8Vx450WHWFUpbteUS6
/vvLaFsTRib9yVUaY3nUkK+xtfkQPfhVEknVrpCK1mfSH2igsG2G4yvnzX3vEPdCupj9m4dNLV/D
l69Jc1+YnuO6Wnjul4fN61DEWGlEnkrYXUKnr3Z50sX4tFL3Pa0B4yOFOZh5lF1ogz7BLhSvYGCh
l8dSXRJjdo+AXF+drE8PnGEErYgk3DqkyjgMy0+wGULmeRoCsGpEt2lF5N+N/YtQ4ZBw1rbtAwUf
rDsGocp/aFVu/OVVF+wC4QvxbW+zNYKvWBJsOIAZMJXj9DwO3Vu5tDg/X7QL9iVzFCnX8Awfaq/R
m3gO71I6B1ebGK2b3Byjt9lG8mg03XD6bLl/vhhR+0N6mb8f7CY4/+Z7/vmhcwQlDfssxyFOQV9u
f5XYEc4mhApBPuRL1uTGHu3mxUMUdADoPq9xYPc3VlXqc0HauT+N2aO1jJW9MKdJ8sYZIpR+BcjN
ExevS77/+vPZPz+ejnA8y4O5ZXsu29q/70MjLyFZzRwJKtwFF88t7mez6TbhWMGPHTsGEm0erOvI
+5OuVbf1lmDvoamRiCzBQ2Op+o3TUZt4We/fFsFiuqd8/3yBRo3idzKL/efbtniJQCbaFvJ9oruD
h8B7rzOb/WiEPgd7TR+ikk5dJufo6pruieLEu9I9/M2tLn46BjuObQmi323BMc/7Wgc6HJdM+hAR
w6zsyAIR3zp+pS8DJOf4bsKXtfeDgmTzxr9CwzoQo9Sc7OVfG8X8gYH3DUsLZ9oxvf/Nd/Fzgeqw
07mOg1pS4uT/kqUKggFqAe7zVcc04WIYjQaajg7ZJt2Gp9PaGKEczzyS80EDtFpXtDzb/N3MYAUR
XlKew3maz91g2lfUNDlQzEiuaseTF1BG6rKM7emEuf42p9LP8h6o0Tx+i7t+3jhYQGmjROphbFys
q0CJ1+BAYMe4kFNbJm6//lv/Y3N3lLKpoGxlkxn3NV20qqVsmLJEK9dyVkTg0ahuLXRplmvcIvPe
jl2tH8IK2ic6x9MYGiFAmbcks9ddVDZnYtbs6zC2eCMyhC4IWEhnFZF3++uPaf38lbgWPQCKMZdP
S7X378cjCxEscVcu8fEYSagdqMfrqX2ZfeZUGXkawVRY9wxYxH0aZxz8i2Ttsijd1In/SHFEj6go
oPh7iaKnBeNGTvOhg0QL2pgXxYGMJq5EvaGJX/n1h/+MNv/3ms4DzWnHZl23qKa+rD1GZBAE3kyI
3+lag5pFEt5141OrXXnG4PQnhiPwLgga05roPE784pJHFSHdMa7OX38W++eHjgMB8112O2myp3+9
kIlMtJAt8Kb6kiGVvilSPb0MAfoHrdQA5BuLo1Gkx8YT6W0feO4JbuuL6Wt6rHFknZPKU/e6E0BE
3OBPgDnGwcnrJW86nDeWSIHJVd35M2/OnHmGCst5h2F7znoOdKHbR29pZ5JxZ0MRSSo1nrPMeQci
6166soY5i05wa5KDuA3ShhHR/8efz87KPe8tFgbzS+2F7yxJqzpLV7Xl/Zhn5V6IKvb3HJgFdBdp
wEPU5bYGAHGvC0uSLDr2r8JhquJ3KtoVZchEvy6XJHD0lH3oPRpqYiCv3olzSi8JrZFVY0QgpZa3
Q1S4xyixuwdHIG+czcw9Z56q93WKGjJorNLdwF7fcLQPpfhwybwYJvMs0ZIXiHXlbzqB7s/1MaUx
a5v1Wc5T9vz7KZr4OCFM+Hzld4Aj5/I2qdzgDRtVerYzEPoeu9vOV5Cy+OrGlVUWb2CY2os5F2hM
mpSEq5A8hXaMozfdN+iBVHoJl3ZZOmk8BKC6lYFNMSEIEitItOePHU+y9WeYiFH3PBSIxZqSiDNr
xSK7IYUEgL9vW6hjA6K1MqHvc5wIa+WW7rUxgvJIeEYANqozH2WGKxd467gNBsWi23r5NZAtPQ5Q
ASbpG0YT2C/4m96JGn/qbZ/EGHxqN1XRNGgjRX0fuWW591DbDV2zuN+aJ9tM3EMC2WxrdYk6ThAT
3CK030vbd3ZO0pHdMmUZZ7GQYSSTwU0cJs1BZQsGd0Nk/bzhAoZgPnSPi2VwXnTk9dAfxPwojFKu
8fI7u1/fwv+1FDoumzedY5umu1wqiX8cH7opIYDRMmHtElGpSt+5z/v6TzPH0JcjuNkl6i6brXLX
xGOCLZQIAzla95DU7GePAV2X10csq/7DCDsfQrO+SwkqOhUecr0BB9bnOxqO882vP/d/VDgu3lDt
4ZC1LfenyhbMJmb8DiqiDfi4xodgj9Wqm5pgk5glWEa+in0OuPIgCnUIQygPTcM0pwFGuzINR5+W
t+7yPSa9/8P3BqQc7USiV22RcY7ZbxVPHYImizyG3mzdnW/jE2OUQc3H3d5iZj2JwEvumAEPS8Ts
iD3A+mZH6cyUolHHWuJc+fUfrX5qpi5lvClNdleLI99nf/sfXxajoymTEZhPbRKOPcBuOEUkAt/0
U9BtGqICD4zP4ovn0zrxhvB+7CUW3dp9YLJjrj8jZsol8RRSTwQ7Hp46canxyhtIbY44s51yjUah
aLE1r8A9RxvHLJLLrLBwtvgU3Y2V1PFhGMV3GVoN/aOgIUJpBQWAvPdw34wZIxBweEfu5epQ9X2F
0tRtdtPkk7dQmxYVCQQdHVJROmZIVJfX32u1KklFfLP7PTIZ89Wgl0S3Df8Wos7uN/f75+74Zff0
LFiWnlQW9bH95USk+gZijZfnKyeObHYQkhVMkcHNDZvwLsppGg60AoC2D/B3jKR7RPQTkwPf5w9z
N1s3U1BOe2300f1gYVsSqIM5myRY5+rYpQlE/sJ2Ind5K4uhOFlWglSg7+Nnr67jrenp+dT3QEl0
JQoBv0yE2yJg+Px5jMHIqTeDn1uwgrW3Fj4G78/2cl3JYo9a8uPz3RBbmoBTv1pl7pK5UZtiT8AD
/q2lcRRA5frdw/Yf9ZJ26a9K7dhAaa0vi0Ss0TkyE4dgQPAOmtznrmhxZliIEz7f5kW5V1HQ3VV6
YFU3PLUxwOcenDJzNg6t+H3eg2tL4ex/w6YsaxNvdgH8Iz2k7uBcA5UMt8F8omMMmYAJPL3c4m6I
pgAvSb0pYkBpCPzHQzCT2xKbLhIf+zd/pPj57E5xbnlMh5QrPfn1TNf7jpOXiY2+o5TzLkzS4eBE
ztukindujr+fD1dOD1HRj2sJLOgUOP549F0INPi559/U0j8P2hwY0BozA5UqtsCvDcnRKKqI9Ykz
gJHuqKaKRxGH0a2cscc3IUKr2K73cpzMU5hV76WyLz2rwpvRjWd/7t66bjrXzijZlbVcq74istWS
CB5oHDK2nMjPJfC8GX5AFPK+/WahWm6Ifz9lnnAoDLiQyuHY86VGdQiywzM54bHvYHajzPK2gOEf
pmoAjBum4XUiOfmak9j894sK6gHsaVmtRrBQOBOINg1BKri3lm3Xr/yl/bFCFAbTiLeRrTAbzhpQ
5KkNJPB9Yrq3Tpy7TzN42BI43qOZknIz+kZ1dQzxXvutemgJlLmpdJ3e6nuFFPmVSr7YOpYlcLDM
7bppedwRNZPWGmR4WfQTGQTDNSryaZcar1XaF4cAyvsqsRuH2qrsVmXutSBFDec+IVU3iFrC6Rm3
/2bRcn4usxmiucvV5H5wcYP+e5MelVOXI7IxdMEgh0FwLGhT40j/w7iTYCw2ZujKVZxLoOw1DimW
teb0mVXSQArd+ROe3M6VOEHNKtxPMaj3pRlhzG10Z893qQFO2hB9xFrk/L9czCh1snOm+hOZWM3f
UZnIhim1DJIGC2rp0/+9THY+EAN63zEKuLGzbHhvYyZ1lYsnpR0i77mNOYti4Xl3IyhNZMx9MGqh
/2D36UM1gJkmfwNjO6KhGCTfCaZ4tUqRIe0MWwPE6gNNH9i7jOj248RtN2bd2ZvE8rBcl2G+5Rhp
XSB9sypQvTURU8WpepzBzxJ5C8zhNyuF/R8rBYNky0E8ZdPp+zpi8YzcR8vBcugtpsrJjnGodVZ/
taOx3/TuZN2jPYJEsOkcXHOgYMpuqE5GSciDwdcFqknMe3/CbTInwJHbgeg0V2wsOYLiJF8Wz7E2
z/zebB3WZbMtJiu8d6GEqHqObxuLpRBlc/BI0AMUSVTRTeHCjJihooJJ/V2v6+ce4tJDUvzHUyyQ
XyvEpCUMMcPXgOJYp/eO13yPM899rxb9SJho95iV0eL2TA7cZpAtkXofa69rjq59Mzb/Q9h5LreN
bd32iVCFHP6SAAFmUsmy/6Ac2sg54+m/Adj33LbUZdVZB0XR7m6RBIG915pzzA6NtdKFpON0hvP3
q4z+/rbEXdzil+OuBDVVe7MBoW8Px4jcqW01xG7Y4/RqWmF80IhQPgo9jD3Ifw/rU4FRQhWNdPKN
0oaVRRSchVKXyPZOlasYyNcRHAIxK9FNMtWfJdIq2MepvksY4G0kZtubmpvXoSoNSLSxf66SVtoo
s2Bde1EqziNG/W04Z/NXmqoHEuvSF3kQRK8l0G/jm9lXwnrHu7IcjET/Au0zJGJjeEnE8Dua1Pyq
kQZA5CGjodS3SfAiFals0FLm5nNNisOB/IPaCXWp8PKhr9GUmsG5iFp/kzaim5bFsn/uui9MQqML
lLF9GetI2IKrIAUfbPlpM7y7tluSbmgq7wSiHv3t2c+XcOAeDbinmerewwHFfqwOJ+Fcw5MKIvls
JlZ+yjACmISQOOosTHtjLMCqq9GgbUQ2s7J66/oBoHNVKd4425jEoNLlvb6TiPL7oVTSVy7YI6t4
zCFzGaDRNGsZRlJXPg6Jbc1ghkaxU55zHcdT2FniD2UguxvI/9bqRBoGOiIniQnAVl+MBBlINdds
1cxJZdwBZV9JblNlWM/HsXxoePvoB+JuCuCIkL/hSbPPuDiZiWjMVQhRLXT5E2P3JTdmuDfIXPE/
GDg3RL+xlc76Xlms5uKyVu+Dz0y4Uk5iAMZv0/XLNyKCKJSEQFHmSJzYjSJ78vvCPxdkDSGc/aZn
iQ7yWtMeLCyKTI5nWN+TV2idSOeVCGLGuPBqOvQl53TxcwAONDZke9Pa7WLLLZjTIvrUFtOMvI3M
WMVGK8Lzgi2Fy7COnAbO440x0LDLiJk6JDB0M9RyEEs56KEI+ldkHi01LTMqLO4vZpe/Tq0vnTHs
Rgwvm87NuIpvdfqIV/Je0WgWMv+yWj5osPS5eLUxsPI4XWxKyFsA9cBxnBM7SqX80M0JtMxGrHZ9
OWnuiAXCVTMpush55XGyWSdlOURLRPuociooaT4dolrrn3LB00V8BSOIzCcmJN+Mjp6X2nldx4pn
+N+hEaXXv19e/mMBZsn8T1vuuiKq/jerXjGp5bjpdbaVmXImfRxWSJsaxLCMJKc2hGFpcTe+ILZ7
IksWaPKEhkeoqp8F66y7StCMPTdQtjQtf44C5YAoo/wGwIUoXiy0mv/SyvDbl12XWqofrBjW+duf
CzDmIQwDac6p7I+NN7977I+LTaBsthkz2J0pcNKU9SKSYaVgdzGXbomlxBJU3D/E/TixaG9CbG25
hR5Kx0nCDagj/9DOCWRh5m+kGB6R3UfLIyEYBK48UurJpZyeq3yEZd4byJzGiRF29vD3D0L6j6W5
ZdBSZmnO9vf9WA3VrSbRjeWTCKPpbCqTtPdDhsB4C8LtaJn5vs7V+k6zRYQGAocQc+y+R7FyySbp
0FmJcVf6Kr6MzA23xITMzJqS0GStQvDqwgqqra9d0j6EYT9f0ITPT3rK9srUiYPm33wV41A5kr2i
HBMYUJsWkR8WHn7U/fIfsCb5Uc8q3QmFqHPnsPhpYMG+1eKlFiEuVmWOOWoMTv4kZ7d4rrnCI4pC
CospwJTkb2yYd7Mg6J+18WXo8tHTqsbcKYIeQ4bo3VyMGy+SE5L8hsZpVUA4TDWzK3GQCqY3A5oo
bjw4VAMtVuhNlQfkpnNks0EJjnBx34QyHkS0BwVyUBKiov6Wz6YC2z4QWDlKma1UlvRo2GLXT4/S
8rjq8xYFSHEqsznlLokMhIDO5ED0Sf44VsABiLtCTyZkS4CF6hBP0n/KF0MTA4hjgo7csWooQIWg
spctfoQMoi+EbE2nFM/+NovyBVBu1c5MLJ9Na1E+0vi7zXjQXWREI0YIiVQkZR6/Qovf9IOGOGAK
BTIwBiYaQtiBCTTiZ7UB6vn3s20VIPzx1THQJrAHNESZLa9pvv3qRFWRVjJ0KFWu+/2Qw6cYlU8V
THQ7TfKgcrEnDu5kVaknGcnE+KZPX6UFddXKmCeLkQ5wAiJhU2gAood8yL4maB9F1Evfg1o7pggP
fwom5J64BH2FW4qL4rEpg4kQ4BFZLNdZG7BA5zVF9KxhYP+MuGvcMJrTLuR5y3ctKW9GdoEvMh9E
RscoQZaHYdXOBzX1dbguIi0qLSa5q6Epb9F/dUFBlW6e6QRv69XIlTcVr03VzIT0+NYXRVucmbMG
4p4skJmT/mAOvnIosHHlG5G0pg8Wb9a7XhZvM00FpnaITJZB6p97mhD8WdwZ3LCLrnimX5ztBKNv
HI2uF02WfDhJLQmIRdG/dmLdM6ke59N6CIsQS1Z47+XbKN+aejl29a0PbqJ0pSyCqqTrcKnUQxNc
DeliSZcA0+Wt0WFGcBELIRJocNSqBR9wsFw9/CqEAvwmIDiO1tb1TwyGRz+zsPGEiU57XVBv/O2v
fdUhnc7LwY4rplhL6dKDEj6q7VLyWob2mGRPVD89RdlTIPyuuX72/adGfR7r50p9ztMXqlCfs+mF
itOXWsDbAInsUy68UBA1NkKd9QMRSTAMLUgPdyssXKKsrC9ZhroRY9urrqbhDmtO+9R92PaRxXf7
ToNNBoJZ1LKyjK7iTbNM0mSaEAnadklHIHkgFRwvHUTJITuO1kHhTVKPHFvQ1NHJx1xGzlRzaoQT
6VzakbjBujw381KjddbzCz12SjUvfn7pc6SGV9PESHSlZoyi1rW0rlVxq1lWz7dxrXm+mf5SZXX3
fT4GeHz3lsfSPWAu4aS8J086HBeobtlT02bqXk6Ck4C3CvKyXu2D0givQZGggdckt5D3Ag25g7jA
7g5CfzBInfdhJXLOLxUSTmId/PRImekxQclNSIR61CvCxU+BfyrFpRTCKfKzlJ9BYU2QrDBUphcK
mK6cXjr90riDcrSSa6Vfpv5qJNdSvw79NSdwUr8m6Y2K0ls83ApjqXC4ZcYtMW5tdqf08V5nd3Vc
iny7Vnbk8Z5ad3G868VDbN1bqZePFnEdSafQY10kqFxtCMczwe4nQtwTi6RxQTLEwIXoktxlAUVG
0NWDi8OCvNIHLX9Q1pLyB8o3IJc9mMadswylH2ZS1biryT0dlhKT35Vrt1+VajcrImXmZqzHsL0q
0U1orqpCItgVx2MWXZP2kkTXqL1QQcvu+NKp57Y7cyy7c5MshSEHAZU+nNS1Uphk1pH2IJXUx6g+
htGRIXE+HIb8kA4Hi2ig+ANZ+HuVDHooVAMSzT+2ktZbf0IWwA6rQxVZpxwWj2GRmE7fioMzYuJ4
nKauvviNxctJtUcm6MSQLZq/eug6gidUguHpqUgoLo7rU+uBACDlrCrHaNIsUuAN5OJQL0iw6+d7
aJnNRei6XSUh0g4n2Igp5BgAIsX0JWzqrS4l5qe4ZoDBNzParUak5XkjA0U/tabusemNfv19kYV1
qDeHAOXlLgFcvFGNsr+uhxyb3jXq1cBt5UbfTMXrzErzUitVesMAhgcm+a6rVfqpG5t632QfCB/e
r5+XITsaMV1Bzawwp3lzhW/I/EXsXWy1WXuKk9hCMDTv1AWHFg1sXcUJLMxcV/if8kuY9w17eHJO
JlK4xmx8lHXt2dS05I7dLdLY4CpJ56hlp8E6hus1Aii+ossjtbj44N4kLde1P5cAsowYXEJFwsDj
3RbXpBNcdNkI5acLO7eda+6StfycYl9xVBUbR5KV+o2MFuDJVvCioUYHw0Fv0+izlkZPT+DvEqtt
yPi42qQ+VEuSwN/XKfL7GygjINoyAB5wGZhvh0GxMU/sKIAdtRMI4ULH4KIFZuB1ItwcuDTGZero
wrFGdgYxj0GXFNM2WdjSsEkEkgpftSqr3UHqVGgzPXkLQ3aKLdTp8uR/BlxzbYv5o/nLe5kOJwWN
M3SDTBLQQb9RDDBbCuamVrJtLNY+XjTwgaZGLkKjpMTvwdvcMngd9lp7zBtobno1uVqlogPNjOmU
m4JXI+LHctMRszxwX/z7m/pewMKvx8JERUKNgvrdEGDGDk3AJNy2sPPLZ+DfRGsNdUzLwB8ctVGQ
I7P1O/s6kYaYxC5yz2QxbmTGi+b0RYw6YI8+Pb1C1RnvgsrwLM2k2znKH+zw3jch+U2tRXXBbXsV
Yb75dmWkXo01fM9wWi6xFQpkq0GZZyRajTNNrdONaczZrpZaGTkaAVJ4qvDw97BIZ3m5fiNTWIZP
kt2WPb63kEjW2pqMs6TKyxjGBCHS9SgUwkwSnQxZziXICNxORG2CviNs2GSZL7RwGFFLvvSoq7Fi
9xNjLlmILKIwtHxnhGxRPviI/uO8V5D8IzdkYK2yK/zzhYtZSecUHd2WPnZ/7IrYJOqypfEqbrJI
+R4jFt5hS8bf0zuaz6s1U/BZf/8l9P+4Qihc1FgBoSJ6L3RKkXGZqZQtQI1wJ8qE1kCo91qtXlJT
yuAA25OWNFtM+oZk+2EJ3aGkiZ/JgvgeEjf8A9LEoSF+5NSIcCcHdrh0hKGeyq36rSBz5Y6or7ou
jZMNXyTxOAbIlaY6Gx7BaqPwbm2un6VTqrS9wmY64WYuL1bQEaSY4W2flnZJW3ZkSkBJTlKcD2GF
bwNe8940W/GmpIr1JFRlvFEQvuOSjv0nw2Dw0ihWsV//VBXb2On8TdzmiLYMn/REjOEe18bYC8gT
sf1RMa5zKJwCsaxeDOwyUhaKS8IMPbpIekAbcx5ESIuTmFUeQhLrQa/0CXkuiXV//0AwfLy/ZmvM
amBC0Pkw1Ldtami0XUfDqQR9hhhlDqyzqaL/Wx+VanfXFZatS6U98sA9GYPU2C7Vpfu53feWN1oe
5067k4kUb5caFNfy3UlZirUTzFTyGti2YKcpSduTUHHAXZDuEw1nst4+j+XxV4nBUVEO2loJIXf9
AVUiFfl7RVpKk/aE8kwtNjdvUddKHuW3XtB5pk9zmFB4d1TcWSGEydUbV21cQhsLwyVBcUYKw0Y+
8vC7aqMXfc97gI+kKO2pNtz72n4e93V0MDUQpAe9OqjVoZ8PbA8zc6mE6o5heoxIV+qOQ3BKlSOF
UPZXVfNJKZcq5lM2nwzoLOSCQiXJzhR4khga3gcf4boeeHPXNVFocuflwrbMD//8YudNXJYTFFoU
m814tYC/XCrpEKI6wxqGoypmlHKnU455rTB/Nr2ySzpw56EfJSd8p8Uh1lNyuoI2eoz9H2pYZWf6
qdl5fSSk6XQMZIMbuZ8c9CL6LODdedTJAbNDoxUf5klT7IpMFq9iRXEvT7gX8w3yxU945apbURjV
bWqsygsjOsJGOlS3IFDv4gTKW7WWxFCz0wlua77HcTlf20gQbwggwo1hlepnjGypXeYpaqGM/dQc
zaNp0/tQNy0vFtQWhMJE9Yy8fZbB1p7xYRvn2GgNEDGqvstqC44DAkR4e9rXWMdkKmMxsBXSyDer
ckPC1rthy97eiST/SaC2dYuzGsXi0qwusNxhPc01RObAoptezj31norkXWO9zAWXqNxmq7eJAZPQ
akA0wFtoIlnZYYKEW9bj3U2UvrhJmfDSznr2PTLL76h9oYfJPm/JR0tH8d2QAY8pY29uNZqJrWEV
Qf5L6QJAS1CzTCJ6hww+0Q1i4us8iYtI5SG4aKJ9S4IQEKBob05L+dO+NPaY2M34gNV6bA5zc8j9
QyMdALJX+bEfjk3OrhUvpJ3Gp3k44vSlShLO4lMvn8xmqSo4z/KJKqtzFyxVI1hfq6+4mC01raUs
kPmz4Z/l9Wj5RCads/ICdEuwNhL4k/ISC2eqKS+RhB7xMpSXUjhT9VqtcKZ6tm46wUJOw99Za5DO
1EScX3hGvKmGZz08K/VyTNWTvx6ZcVCWBFemLvW7QU7358mIxW1lNcU9I/iL8OkpfiTiU94A4pNv
s1Z+KhU4XsecXmZ56oKTVZ4MHswnDZGxdeJLL5gnay05O4trjcPyje+HpdqB/dpSjX4ekwvfryUc
SD9n+rlNLvEAtpI04XOeXCL9HOhgVZa6I100tbO+lhBflrzLYSv1Z1k7z/15XGvSzorBLfvcpb9r
NE5UlZ7JYWiNExJpGZV0sVRYnCb/SA3+MZWW8uujWR+NiEBaaAgHhU0je8W1suIwA/0X9gl+Y2Wv
dXsCj6JP6FSodQnqzVxzcfl1XgkhlLu14qqKi2zpo1vUsuH58wKniBK3OQPXA2v2txL1UZx7LZY7
dnK6IdjYtvc0NsVTTCzVWiFcA4LaMGotHrylSJgJsqVG3519YgHcQnHDYSlM1gI+68hNIKmJS+nt
rs53U7VTSL61dWWnKjtIXL+qSUEOkfkMn8wlhd3Q3SryNGQ7pUcUcQ7cUUO/5UUhosylwvJ3IaGj
0JG32l4PD/jwcjW2dsMsAJGVK9gUubSnSmkP8Tpp91G7DywvJKKXl4MqF+xL65WSN3FHTb3Bd6nJ
d1PubIob8EKKpfzQBQlHNeJOa3dknEDBiwiG3lEaL4SXpeywzf2qrnGpmXshr2iWmEmYg/UEgzo0
P9yzsKD7jw+OtaamstsyUEm+0V9Ukt6rAgF0xMDQgd5OsErI0gYLGtgQHiilsgM0nZIdDQwzbWIH
Ai6lAfxMp8ucAbB040yZQ3+TklRnbBxFXUpby2BhpjqJ4GRrFUTzAjJbi9SrjmuD4BgQtQX4TA7J
eFStOa3GMtzptaVGfmzJH6Bx4QyMNxBPA4Zmt5o7ITI+sHMk3ZJorNgU63RqbH5XH9kUFDdL3crW
thKZ4QCB3kqwo9YKILoHSzEPEkrbTOxWXKpeqxRIBbT9xMnJoE2wuC01V85AA4VtOgkUg0OeDU0s
ajIdoLQlT0IVNp1mLYn5R4SAxFn0D6ZD0YGhorUC08FjTylrkRaOerCFOOXALyUZkZJjp0cEEztT
7FgkzVp2geRpsjPVhsKiTEh77LSwI3L7Yjv2WTKQw7vNIO0sqS5bQPXphD14i83a90xCJAgy5HMN
7Dm11coGE45iN4b1LtkAjIDMynDhDFsNHJJZqHktpjNT4+QvCbrzhj6BQ4wtczdlctgwpXyCE2+R
E2hk6SyFx32xufOR8XFrS1Vr5bPTaGDLnU5zmnapdiYz1IHCKq01MW3D2Rs5rWlHkQOWJ1CWkkgX
HO2hYWRlt7nd55gqbEQhUGZNFWXithaX46L/mpZjbqCDINHYtliuJ0SL2nG/VCPaFaFq2lKFwB9x
WtpG4lATH+iwHAdKdurB6dbjyOco85tAeOS3Wqpei/ZVxIdOE8t0gCxRMX8TlBZh69FOlxxVcizD
kXrHAPPWO6LECgoXqzOUS3VrzbFjWjZISSTQuWqnqq1ONsnmbWvXBECzfuNz5dP1cZltpT3dD8zE
nbi1+g+6A6sE8M0FXLWQ/uga3mo6WvKfK9RyKtMMfC4qNV/GxauK4SPe8PDRrxWnH4bMI+MgRHBm
ig7GE5YnjaS8CsY9QIbh+6y+UmW+MxwsXFNM9wPSOTfpA5apkMSQpofX/39I8UNsDePVMl6T7jXr
+Ne8zsFr1b1KwauyFhlg4E9XAuonIf2kqy/d/EmpX0x1KV99MXjsP1Ph9Gwd0vAeT89N+pxOz0Bs
DfWJahoGB09h8BQHT+b8iAlQyx+NtUzjIRyWiocHRb03yYOm3guFdBxAx2WRkbkc6eZjMglEZRT+
P7Ee5c/kHno1+r0bEhWkUV0bb1N8zA9/v5X+R8cW4RVjdAvzq0rv600XSewbwJr+0vHKjataYuVa
D1NK3kyRIvUpBgTO4yS/iKVOomarSceqij/XFhdoQl4Ue2CFJEqgJRtSm0iWSeLXCfCLbZJQtk8j
dCrQzGtZkXaaD+M8Lpb0wCIT7106sxSzkmOmjeJ9farhx40Bc5JU19BimGCSayKg6DLMyHycxlHb
tOyCUz9+IWFdOxIa9u9DJNn5EuY+V9KmlwfWoSTcYpQIDnUrmE9mR25q2tdcQ6Cm2WBlPa0ps+ca
dfcHJ7jxvq3BzAQ3LyN4VAOM5f48wUdd9hOxnjnBK5P73CLSLIxm2hP4SY3WPpP2s8X6ZCnWLb8q
gPpr4XVaiqULxbrFT5cj6xZKNe3uwuJF6H+vXFABRsaOlQulkouzrlxYvMTJsn5h3RKOv9ctvb9j
3dKu9WvdwtKlYAMced3oKeWyaKFSzYupch+sSxc/+L1oWfxvEFijfNrBGoTWZISn9VAICGB9p+qQ
15mTcO0AgZ3/fpYa71sSCr3ERSSIQcrCJvPnu5kQrd2ChizJxAJBktJSPTVId0+TeetRBIK6K6fX
qJ4R7hq9GxDGArnZnI/roatTxiBxMmwr+GxebUYDPiF0Zk0qq19bWdqWQD9tdS4612DEw9ATMyPf
hx9humCx/vfU+nxd1/62AJzsrH9AUOHPUZ4IE4mjXWPlMPc78j1MAquPOR8b3uQJpf6rBZB5m8Xj
ixXE34tGi505nvzHbpBJ0Ihmpg3aYB4CKC+MoPVbLyOBSWIxf5ZzQT12/ZLHW+f5s4gU9Gx+1xv6
Y0VlJV/ILP7qd1P2fWz9U08f/rlGWbASN8ocTZdgzYZnRTIy31Z+lhq5ultNXv/UxErcJCoKgUSD
VY7ArnHKNiuf/v7RQU96v+RDcoLmVuQTZAv65rMTaTIKhNmX20GSS9rRKo0yQy6umCK6wpkZAVh2
pbP2c1jK1yTbr5WNZKk6mJSpmrH8OapwD+7mYTcivVKW6oedZe3MBEOQa1g7Er3UBIWuq9SuOS2V
6m681hB63VqCxgrZoxg0Ea89DJ5WeMpazeAhCsRQORdeMXhj4fXkbw/LMRq8tvCCwVMDr0Q4WGC6
9NKCr4oLWGZYK9RceXSlcoJhCc0JTjo69ya9avx6tasANK1da3Ll2s10V5vcRHejtfrQa9eqQ88s
lipDrx88XCDtQD8AT55ceBiKy8GbiqVorKT4i4ulYv4KLyLwhN5TAs/qPSnwwH6NiN8Crw+WB4Hm
Ur661IwUsHKh0GhA4+0CF3vsprEL7p5KTAKdl5oIMsp3Q7cbwl0Xspf4YCz0HhFCW1Hn3i/qliHJ
1lvSVpoaad5XMqDmFhm2mCWECMRZ+ygxv8qh0nqkA5iPuhELCG/m6JEZA0kSQ5R5GtLSQ1whv0lk
omtq+rdfIAQeGx2QSdiSejYZs3QNg88WmUJgIadLOfXtifZOcA5nbkdlYYWv4jDwAYWEUlat1G59
CcxdL0J8gHqpX02k14eqaemLWX3yHJjp9+X/PZ20LVMk44rYmLinnB1zJ1qgYnv1IGsl0bk0lspM
bI6i/lVagNdpaxKTEXAhmMOJ2JgpUD4HmvADs0H7jUnpbciE72GszQ9Fwj+rdmVyA7wqfOTTfd/q
h6NgcTtiPoskZ52B/KsLZBCPkpqdyNuZ6L3XaVN4aNFZgQKMHjXos2I47aramj8VQVTS5QHsQJRy
jzQ8SsgvQlpUKbrioRKaXoqwgcGrQcjqNZ+VfNiftUQgXa5V/A/aV+8tuqBzFRWnFvt9KPernu1f
v3fIh1niEEGgphqg9aZA3Y4Z005BqaoDmEDYLmO8jyO9f0DKZblS8Uw/UL2TAil8wLV5b/BDtm0h
3pYxE3FbfwvgkpJxVpMhEWAc4sdIw7I462X0HT2AudNSJSckG0ptZLWVF6ckmQIAz9xowo+RAqBe
ZtKxsmR5dwmBK8a8gdgqw0Rr9H2saxFbr9n63Kbq3ayt8gMLDMu5d1dhCHNchUUVOK78riXcBnna
5KMSbIfZF6ttAF8T4agw2aZYSfg0O+CbxSKFGFSZlg+HTmHfGerELa9/UGgo96IMnATRgjupN/TD
3CsVOK3CsuM8yyG3BjQYFjubshwQlDXXLpp/kGOi7arGaI/KQLN8fdRJw2sxNK2rt2Q+FXr8CYns
tO8KAsfLEmEq7MZjVfT+sVV7ACB+POx0cqdp9acWaFf6dZv1YS5mzUE0dkimM/OxKKyxcINSEB1m
GBoZSKV2IrA4ZzSa0AtpQDyvz01TXNrYhUJ7XjDEY6HjsmAW5phhLV1i0wfMOumkHYVKeKtAbm+D
uieJA3X1bX2ukwvrij1XaP7fEzE9AyQIBoEYZkuOLHtd3+RKK/E67Y52PWRYDnqZbFjSkuoyj04c
G+VdzEhkFkUCFOOi4c7WNZcaR/cxVKTqBrec6LuRIPPUEnZtK3We6hftk6SQBtgXJu4a7Z8op5eS
ziDf6ygZvcESjQ0OTsXOp54Wlib18D9h6CvKguBt3UBpC7If4McbKQmnXMQOI2IdLZjVx8xX2I/H
jLlSHRF/IhD1t1AjSbsjKa+TZdiaFmsTvYlf9WEw7FGmidwx1Qcbym0yMcSnxqyDW64I8otqfVU1
PXvO4FEHka94idqEhwHk1WF9RCf+96Myqyyuvn31yxNjZEAdqrY092U5D07eYBFs5bY/wl/ojh3g
l2MGlJxsmNlyiRLZwP2Lv6R4SXa91U77OWF1BQHuE267cxbGeGr9XmGS2PhghtQpOZASIkJbhn5M
GHP9TbQYfDaTeZmiGJFOlrcXkwXJ+lM1ZbNtVmCl9FRoGdJJKt4TrZVQNKr9JqwRcgtwSdpgejJE
lBT4y26thZNV12cCgfSmYKrN9qlg+9krxXAA0zcc2PH+fiR343DILU5i9q7ccHm1974t57vZSd8F
tVEPSKun+6/n0wZzfGGd1p/W5yf6TWbUEmOizuiw2O+2VjrdIuwwB0nmPj7pGCG4s90twwB5LjF0
D5TKPyRBT1TjLM4kGKQQejfR8my0PhsS1JNKKLZWR7dBKoI7oXtlCgNp5deh6eddLgQgzAqtQZjF
EA67GqpaRfBBFdEwFrm0MRcdiYIue2N0oeRdqz5rzpbINqgYRM9qB16P/Gn2Vd44XW4XTLhxqKr9
+kMn/gReoe3FqVMlL1CX5f8gET2eTp+rKcyehTzYcSM3X2tscVUZDftMYGbNjjIOKuuIKSruN+tT
M+CA03rooi/VYEJortQ+tFeK+LDA5RtmgPmS5DUQVGN15e+DufxoWiTcVIk6uN04V8e2Kn50C3GV
MzN3GkIpHX1x5wy1SRxNVl1X6jdzHdnto0pFWkLWdiBArdaRX29avZTQ4gBVN0Ml2LcIDDbMocqb
SGR0lNb9hZX0PwbwwIdKIV4cyGVzSsgEO0A4eGRI0QD2MjDD5iC74kYAyKuwMc5CPXct/oPeLJO7
ppLmdrbyOKIxJy3nuahMG6RZAYMriS6lEmB5rLr5mBA0dphJ/wNGMqE/jJlkLI/WAxJrVrWTMtMp
Mz6ZQpR7BIlqZ1OotbOay8ohL/pnU2rno6AZGG3ZxG3xGc1HYw2gNOeCDHFdfimz7FOlIz4PWzmh
feqzBStV5KRjeFSKpj6IbV9sVQA3Ngw5Qkhbn55Xa5KcQjoEa5dCBAUViTkOFKVCmlVVTtempKh3
WLpKLcDUAWyuBYiP3huGEd0Kwy7G6aBkhLX5xPBc+rIvLoKaBBeDgbO0JeS8m4XSCek67XyrQWo6
9OU+NpiH4p4xvBCY5KZXJYvQ1fr3oSPna4NcA8C9Nm9HM6iXO0XYekWWfVeX70JMEP2mLcrcIxG4
uQZaRq40KwsmKCH6jiD+ZozqP/g41M+9qnekNEzhSxXt/ZJPYzKNiaFaOv86CJlfC1stM7cG34F9
EJQxsbLlkv6cwMObi/oIqdKftfSCLrzTbFXJOSm22iZOxq9WFIZEVDbhLaCBbkWCdii1wX9AkHGS
GrC6ktBrO0hL42VcQPTTNI+22ZG5bM7i3jcqOOvmOGyFRM13YKYqezKKiR6ur5yTONtLWTfR3Oz/
sQQ2Y2oZg89dFBaIRx4kJWDuGKv+oQgwIwHdccYYf0/SEYQmqUH0CPOdYdLidsjDxn9EdvNNTGLj
mxbkQIMDoot7i1y/JdVENXvzJEP+tKuRuLUxFL+UrVX8aGqV9HYjfE39vnN8HadkqilbGYUHHzDB
F1kmYAr636Ekg+4Yl5pIoz7WHS1Qvs+6Wj6qo6rsJYUUroJQERdHq3nsIsHgpJYfRgk5bBEZKGxx
9nisN4NN0sST98Fu+f20lgBS0QDDILNffqe9IIVKN9uOVKYQqdYlrGWPt1S0RdiTZlQwGOmOCuS+
Lf8syakW9gGgPDlxroAMpOlcxfEXQlG7bdVbj0UjfxHxg3+wDl7VA3/2bi0WwnDydEWhJ/NWLjcD
TvEN5GdbVsk0+IX0oms5J5uPMJu92/OoxuFxgMXl6Zz1/VGWiYFERGNpY3MFgudMtAu2Ss9efsaA
64T0cu0kJTkvIj0IkGOY2aX0EIwukSkiLHoW/VlWEH8UjSrflPgHDDTYCsqwASYZOWKr/jAtH0xr
v/Txq5gxhiwj9B7gfqT6KUwkDDkW3u3KCGnUl9MW5ffszTggaDJEhQvXJnZNHY/X1MguRoPJkUpX
jhiAGWH+Glops2ONMxDoNtwsR2+qZ8kfv6flJHpIBZSD6sM0H6Yciu0A5ACj2uPfzwz5/QKe31Dn
gqvoiOpYw//ZAiukuTW5a2Tsy6DA+Ub6BapthDMwsHNGBJpSo+JXqk9dn5dcGObmwnfOckMlZ0qU
psFrNlrS5v+4O6/dyLEtTb/KwblnNb0Z9GlgaMPKSynlDSGplPTe8+nnY5Q5aQqV3XM1GGAhkMqQ
ghEMcu9lfuN7rZ6Cj0a3dh/rsRGIiEHeFNbyKKmQZLVIwqsefll8NeRNfFXnjfETcIr+w+zWpBEE
+Ro2u06LVP1uBCiVOfrumVE69SypD7hvrsqXxNKK+1TBtsook+xcJ8LNUL2Tdmany4MsUUZjJy7t
9Mkcb5r+SzaXsJA67TzPEv5JcEJDWvXtouV7a5JdY/NLQuYH6ht8BaNKRDdXeqySViSbkXS9MIgi
WXrBRk18oM9MOQHV+G0ZbmKTZUTK8URaUZe/TwscXej8gYzI+y8wQSa/G2vJq5dYvio67HcU8Tdt
CaUxSagndvfCSJIHlE6DqlruuyI79cJYHWI5mZ8w/vZgvRiPxZS9CJpwk3TR+HDh5I3hF7wuu5/0
WiRJ+770M0VIB4ahImoJzvmHWYsZqZGAFaIjtR6614ayhXWJBC1u5sLtFkXrL6o/Cr6o+rPgL0Ww
Cr6CEWmPJ+IWBoVDtitQ6gfR4K1mkGU7NJOKbAeXl5CBaLY7uo0YdscdlJ6dYuzMFez1Tk/3hrGL
yPaMXZjuBWNHxOYuyfapuWNDn93cJKvYleauxs5ZpEu7G8Qd+SF3GGF0KKzurG4HV0jodoYVDPnO
sgLhErIcxGEwjlvAexouMcYBYa2+rPugpYmu9xGxWiK/Z5CL8Js3Ngt+obNooYTaP8ZRVpzWrnar
MWguUVYBgV52w2vpfnd51FFLXf06G2Y7TjSsZU21+3XZGVjG/eSW137YDUBmolihsyXQ+ZbU71Sx
KiVahGixEJ1szqp4VpA5FLcwmjPgGKs5h+IGi0EyLJLOIGOyS9Sj3XV+gVhZi+/5uW7PDSCY/ACo
LT737Xlszwt4mPg8txswRkATPT7H6mkYTilgTzi/w2nh3/kWOUKSJCNYQC1HNMeW+vcQa0R7jkAB
iXTcoIDEUhx+QwOSpujMNy6AwIn5XL4HCCjhkr4BArtii6HYAQgUwg0N2E8oeAW1geltUBosvDsx
2eXNzpx3+rxbtS2meD/XjCT38rwXL2E1B0PbGzw2B6051CbsWJCghww03iXS4UgwuMjBF5yE/jhG
pz466fUWbXRCEbBeT+UlTPOE3pC+pRlbzMVZNk8juJzi3Bfntjg3gHKKczWdy+KcTV6CE8x0TqZz
XuAucY7B8mEsOZ7N8SzkZ4vsGLFgboZEPXWkI6cqnx5M5STFMDZO7XCK1O2xx4Wef+dbSAZv+6QY
x2k5apzp5Qg7C9Do+AcSEhgkAR4SMCQwSMyLwUNG4R4k5G9gyInyC++0P8CQ6x9IyK/BkH8iIbsp
UPLfwZAgIQv0qC5IyIzOavMnEvI3MCRISAkrvPp3MKT+V2DIdj3AWQYJSQg4kigbHhIkJOio9IKH
BBrVRN+AIVdQU+ZJu0SyIvF2lswTMXDal0B86zjrnHIUlooLeVyOYXP+/T12USn6JpnhFjPoLFr0
GQG8fi88h8x50aMJVztNEWdYCRnyfVlYsR3PtXHEwiW9An3deF0W16w9Mw6LMqTlYTN5R/xKvQYK
rmAQWWNkpNDLwz9tRutpzq9LCyABSieRT4dU44qrcr/TdOt6ifHD6quohe7CihxZ+FvDelaPhjAD
qMDj8mzRca+zECDcGo2+KCAKJI5V5eqFED+thoUiIVzQn+R1TNR+2ChwFdj0yzAFh8Bjbs9/1WwF
oNg2ad9hdDK6v8XCXEZ3y8hbKVGeI+qH1gtnT2i9Dir9AqZ5CyPzrUvQRJ7QMl+oA/xQ9RkVGoJP
24oI0QTAGrCkVxMkZVAOAdpixCIFLRMAKZAvkVrBPAQ5VEIpKK3AZLO5RGsF2hBEFNNWgJRVJgeF
HFDrbvh5zyzhuwQIHBBRFcRxQE6XxgH06zwOGt1fWftRRFj9pN8CLL90iSbyqQAi0cuhHDMPEL0K
bu8lQubDJmqIWxTYE3ZbUDMQeG5rAl0wKqftEaFtAltXorI8tKnRnhpTvydoWuI+W/t16j8gGYD7
nEKRJPuS5S8Zol3BlAVDFsxtMF6ib+mQBG0bTMsWwxJ0l0e4G5IWpG2wakGxBLMWZMv2j+SPiBbI
HRi3BUqzhdQESxqsTYCcB4FQ8Wj6RG9ituYvkj8xjR/8qvKVwVfiLdDPagyPSCUvJmovHDyh2iL9
hENsbwGE26LFi7h3MdRGsaFrXGl0GbsTq74FiuNE2Hopwn/Y/i4elmnEGHrzJfoWBUkf6Y259S3V
xw1EUP1Y2wIuTRQxvQ3iMkiiIOViuUQzBGUZIJwwXKItA/iHE7m5FCxDYEnBXAaCFKxcBnKgDgG+
oeYlFpmhqW2UAWFdQsCjm0NwhVyi1IHf+bWOE54P7PwqjfyJDKHw096nr1Sjdql7ie5lXCXDFskl
IAIZpsujwDgeCBjl8IL18Bbz6KriFjn24rrbojh5Cfy9ktZLFE+YPJwmcssbUp/oUobXWzSTL8h4
XvqW7MuWb8i+aPkzF4nlj1wnXBJtMHBtcLXgscbyECCSj/sQK2XVBqoWtMvvUS8BgdTSpAU5lw8X
zrJFfAmBsqoJrDmQ8RRvApFpYBosTTByjaRQzIPBxIDDZ6U1IdaZvj5ANPPLCiVGXE+2EGMffUxC
GDzgFlHtWdTdXCbpFtisAP8mhG4LWgU/WbF/gBACaIcIpxosUgolxHfIinQpZqFdYPEhCXswEBk5
1XGEz7o4Y5agu3rfZKfLfyeMx3/7F1DSubPhu9ytcjU4ZkdGr03RU9M14XmU8Y/McZV9VjcSeq8n
jBI0QXViwQBcYpbtfuarXhQDhdF8uUtb9bjOUXx1cbXS4iGiu+GWaDEduiimudz1pq3pwouZycPN
YKXlvZJvau7rz0brPwrImJKxiWcz2GOyQ5b47YJttWGUp4KBj7ccJwjIS2yxSjgFuqY/JttPl/+S
0bpEZYrI1EMcH8fxUKkHs9gC+9pE3o+bNfDe6Pd6voVh7cphF8k7BjEZGn3aFgbOw/HeYIJf72t9
7ytkYglu81uY60FfD6t5oP085UdiyI/jcBSVLazo1DQnIzpVzRaDdSqaU2dtkZfnZD6n5blDSbn2
o/kcTmdB3yLLr5JLRLS1xqswuzKzNsbc3BDQHptlJGFp7rho3Qn1MYyOUbxFrh6G8TCNB6M4WAUl
136Ak4w+aeIq+d7s99SHuoVdxhYV2ifNFvRxTG0LnY8X74V5i0rfS8mh0PcFE4pLzPkR0+2RD2ge
puEokdwMtN62qOEON7R2T+p6EptDiljPqSgR8jkR8XwmkvIsbD61P6kS/gJgYaJjhnISOzYTqx9k
saWlnMI6x32eHhcoxFHISFIK9ToOJ8Edq1q5nzuhgtyKugIp0JMObno1k/UmRJLzrsJCRIkwNs/l
ugvoHPZIUKLLOaG0780wS6+HSD6UmtE90L/sHzqBpUvp+it9LVmxEgDFUEl3lbFWn8wm99NB/ejb
5KnSregBbcYW75GtVxT2tE2Sj6oYx7cSvOKio9wxQ5HaxBno7UaN9Jbl3V5TWdT6SW5uakT4nHVs
BXg8TWEnwly6maa2D9ymOnn39FQZ/SMGEozXZHrEtD7hOcaNjjib0l+tWlk7Sblqr2ZYXcXKE9IZ
1uboORyaPLqVzckIDJmacCgV7WYphMltpeRTVrbGGQ4l0OsWhm8tgLcwquOCegPkhkl8amP5gPS3
jj9ggSjTUkHsq2P9syzAFooW5XoRR+k4xOJ8c3lIG4wKazpdnqmGGFpkSA8ObXmMl0W87xrpE+dn
OixjwcAz0cDSd9IJ9MT9rC8iqhEdsrG6qdoSSxdwunaD0g7FQZkQsoiGpL1vv4wL4r8mMkA3lwdh
icKD4qRTszpDqK5HGmTqp1o/kgGrz1Uf1odFm02AnVHymZHOJ7Eu8qs+nq+R5KxZUifRk2mJ4AKP
ioQ4trcmLcfbKKSDFmYNgiRxOMQOu6SM55M8VeVVEeoVDA6ojLVa6c/0rz4kQSnf52o5YNoTIdOs
nS0TVsXfbwZ/USHTetk0XEXk42Tog9+ugL0xCnqhddgmRIt8m/TgZMIVYrmJgOdzKUrv64quVy2k
GkQjQbxPSR5zZJA9zC0E+BFWkJhxhGDZLSEVoDIxQR9ppBz//dBvP0KSZmoP8z1QwuQ+ryTjs5RB
Cq4EXKz7abBuGYd8TLV5jrRHK38Klycjf0qjT/Elmv6ToiNYvUU3YZ0dFNVzVj2L6cuSvijS8zi/
9Jdo5xd2s5xFcuqqK2Os2vtOs27+/rwhcv5Drk+aD+QTzjOCiKhuf3vipga7XG2BdjmKwnWrx6O/
iKsejJo0vZhot+KJjb5yNkpojM45Ag0GPVBpPAzpTVub6PG0WIhLauWhpIwqWS+hF7Qg4h4n8Zti
dtFNnUayEwEyu+4GAxfHEo3nVkRDUdOMky4r84s2KTqqO7JdN5yP2AArjnlkfxcZwmcL6RgyDirX
VC56zFW1jxCWrLPqaJsKmCdlUnel6j3blFKTV1atstPCQrpri/B+7VPl0yAvu0IoxXfJfDNFA5li
c13wuOahr5rlVOS6gbe6XOxTCb+uJUsewRPHj1Z02ydFToWFj7ecpY4+t+W1NQCGLjFYdUZ9QKZC
06ezmMzFiSm7o8rFB9ae80NXJE2gZWyNzIuqnWoK0Y3EfWijsgguTIWijbzsURnq9b1Sq89jj+Ik
bf2eLC+m0zZ0XdBu3GI3HmtnEMCrOmleYu+GHvxQL5/1ZKogL9BIm0F1A6S95CCXB12SUzubwEj+
7FL5/kpBxgHyGFwb5hK4T27txa+qQl58qCerHRxVn5vdEgpP6jh9iVdEMDG1H84gIios9oLM0ien
HgBm/P0b+FH9gJEIuR5vgYuVve67sjTCZ7KTkHlwlCSEmxBph95oIA72XYgQB5SDUqOZn9akpQ0r
l2lMbjJQI6OI1LiTHLkjZtpgTEzPHF6KHp5jDtpEJc2eond0MQt0MZf6bliL3d+/8x/ad7xpliSD
9AzElfE9yi0GkTlKMP8dklSgajoiQkkR2oMpapTYyq+gFZazMECsvhz3P97n/xV9VDe/tS+6//pP
fn6v6qVNorj/7sf/eqggIxb/uf3Nn7/z7V/81zl5b6uu+tL/7W8FH9XVa/HRff9L37wyR//93bmv
/es3P3hln/TL7fCBQuRHN+T95V3wObbf/O8++Y+Py6s8LPXHv/75jgR2v71ahGDsP39/arOllODv
S7jzfPUtbQf5/Te2T/Gvfz4M5ds/9l3+Wv7a/fXffrx2/b/+qWm/KMgr4GBGgs0gbhMNnj5+fwYp
R45jIKG23Rawa8uq7eN//VPWf5EBKNNOUmT0xrhTumr44wkFntrmHqSgRsxM7Y/T8M3X+e+v9x84
nd9UqHd1//on0Pxv70lRBQ/Hus0LYcVCr4a38PU92ataC5w3glhyX2NHvzjSTR+5Jsj4CajUAUFf
EDHMMFAlphRDfONQVOAT/ITSL0MXJXLQV/SQQT1BSHJzAM2O4LSe7A++/jJVDnrGI54edMl7f/Lw
RHRz33QxAChQzyoHxwpt8ATJLn0ZoOD2HmM1z4psQDaju7oVlso7iNYLv6He0kXIfZh1LpUxQtte
chsdC2hm9z2SCkz/dK+4kh3quWK1IUSBjFKf2I59hNNd+amLHAuCgA2GnndT3yP55tbXdGzcyrHu
tndGdw5Y0XH40p8SYHl70UufV391BeaJXuimoFNOuS844GFwALXDxxLKq1f6jDKQ8ALae8ax53au
bPkWDZ1VsFGThfhQCQ76KlpjUy9XtjmS0yP658SH8Y5EEYGEgO7CtK+d+DZ5mxz6BxWCzKVTXKnO
cNvNewhasUV9f2UAJhM/wDqjJwwSrbma/cXjDHZXuR/uZS8Mah8olnSUXzgvNKTCgBl0YPiIYzva
MftgoLc8yofkyL7iQD2Ed3y3fuLMcDiETiOv3y1wRZ3xvjmjZnoAnrm5O/n90US1JJAd41OF4LjT
273XHrFEADkNaDmIDhJ+673dnkRvRdSI1xH3EXBarEVOhs/e41ve8hhxbnIcGIqNm0bbSZNsvNuZ
rmPDAPOrjx2luoHKBYY37u153zA7t6VduxPu8i/la3/Mv6RcPcmJfBv/ql10ME+RV2zEsOHFTG3p
Dv6cF52Sz9oVElxO6Of27GnO+Eb19t4ldpf5gysE1uvkT27kaGAvZLc+5k+1HTnVvXCeX+sn3a9f
B5dOjvYrHt1RdspuhEB8LnfCba/c6lwBi6Pvo/0Se82zBBYneZUtIGWHGqZ766ZfGGGHv+r3w0vy
CL3PjT8xhQc2r58EL3Gak+K0DhfC0Lp0EITKlfdNRH/SJdcWngxwPI1dXkMijOxiPzorGkOudKUF
SCM6TDTc5V27Uq+lwi5O1TkJ0OvzsgCXuWcEINcgMlG4tdEP7H5N75Z34XWwbPFleC/4ldlZ3Piq
e7DO+V3kyDt2ELWAAq8+cIs70lMjHJQ7RPKKB3i7t9Cf7GYP/z1Q90W8U29Ue3LR1NSx0DT8qUmd
cXnEV6QbUIk9qcyrIz/raFXZ2eLjm46QEpZvRcII3Q2RoQ3Sa/WmZRbo1DbZnVe8MYMf7ss7DX6m
DWDcSQGcPEcjX8V4C/3txcQEvLTbpnZzlFJ8dmuHnHfXurAYr/Vd4gvIsZ0QTMHE1pFeRMORK3ew
W7eNt2az8l6/myCh1X0+Qb18Ri7TAaM+M7Pfl5nXIuoMQsXTmbkkB7SIU0c+K/Ehpe0q2ekuPViH
wu8+Mbdu35sj3/MOFESK9YnTHWWbL/+TuhPcDKw2wLfJbrxGtOlFoHoWDM4CuphXpDB1ZQd9jT7y
zO7Ip3JzL3J5QneZKXHlOvFNdew8yJgP7UlxgZoClm6fCzxWIE5RzqaHiK/7V44s1bbSu8JLFXL9
HMrSKffpy3ovofhyTp4kkIFfyuducYf6U2Ld1MuNnO4Gb3kCXx2rd7LoxSamSsajil4nmmtyY0/H
nA4gPbv+pevtIbIVwU56e71ffjas/16/6feNZsu9toGA/L0WiLmmSj+DmneBJQeCLbk04T2olycl
0CAPBb2nODkLYxP/BLEubVvYV4OZ7cjoIoNZl9ErNbHe+3aLMytBSvtmVN10D83SybwmiN3eFs64
q9ttYNykzld5wO+77Ne7KnZLPznkd7tqlw/kcChJuKOv+O1NeS29V8nD7AO60ENPPut38X4obBRB
v7iS4MvKWYLLYqtBfJNCODrFAd8zF9Et/0Mnnr0wDe3ltU7s6mr73ktHuakdDDM8DJUd9bDugZ5w
Cd6FAHvMgKnT0rLKJG78yEzpMHnsiNOK+xcXl5Mdw8UeLGc80Sc7qN52P0kuhGl/ZIsuGHl7sqM6
uYvNCn4pYcCt4Wqpk9yy8wyv0wdur1trZL8s7uKwFz9B9sSc9p0txZl3sHvl6+Ul0XmF0GWq7TWA
MbbtBpEBYK+OdhCvgZxhfIiclY3T3UkzbIsb67Z+gzsp2LP4FrOxqQ7bh2s5+RemBNVIG5EBPG+F
DfjXVN2nN1DwLzsbckj3zWPm1F5f2tHHdMe0YsLZ2WFjul0fUhKT/kbaxS6qdrbox1/EGpVpVAvc
YnBN17xvjyyAh/VO5Vm5cOod7cLTelVd1sz6qXxba5oUr2p5AouXu5FnOcYZefe0RMDQRt/JsDez
T3BU+81AyC7f+kMRiHuQQ4HxeXlpW3uWgrHhHareujMf0IgNSq/Zp8f4gDbsQXAZ335R3RlJNUe3
V0/04XGjQGnXq9cv9uIi2LMTGPvZ8t2WPhj3xadlQVfaBVBevZn5WXbF3Rgk98Itjgw27TrV7YOQ
K7xhb+DP27MZ2bJ4mthAZ0cIEAbyUq/1JEckewro3D9Pp8JlVnyMvfRx+0tIckF3D4PcIbdxMoBS
dmazWe/EoDz3L9Z+AAnIQki/H5T8Xh3YINg2UQ93oP66oYdCrZOxztWPoYPwPMlP6rSPcPaRjvQm
t74iewTN7aSeDhDJbh0cz5FCdoSH5Fp201tOi1MHIAAP+mHY9X50rXu003bKvnV4jiUXqVtEUtIX
bX2YZ2faU7J7hYuT+DNs+CAZ7OKGtuueOcoRBDYyB07/giaJK/nyVbov3+nz/c8rpv9eOXRdf5T3
ffvx0Z9f60vR81V59f9uTSR/tRb+UBP977fhH+ehe/2Leoi/+7MeEjWddRj+CAriOHV+VQ/RdIbJ
JaE5BPFkG6H/UQ9pv5hI01pQeHRYm5Tx/66IeAriMUgwzWSBp3v9P6mI/mK3YJuQaMSBloHKrPG+
vy6IZhyDZDFEi2E5FFfGLiWNZFzlTz5AUDtxc9bcr87QX+wWf7FZbEc0VSwdaKMhw/ftEUdZLXpz
YMbfeaKj+LpDLeIXgfW5O7XchYlr3IQ/2aGkH8u+b4/53acUhzaTeozqXRaUQxiAqDr0Nm5Frz2L
x5af/P1nBA37w4747QG357/q/RiFKM+SyAHp7OzZ1TABDc/6YRRsOZhHtiMvvzF2yR1IsNbPH9bc
SR+KxYao4m4bUJ05/X11ZfnhLQgLpgCik95ErwlKcoHltw+AyuLkZE1B8tp0tg5TYLBNlvKZvQGj
IClUbFne5yJtQsVVz8hKSIEk2ZqasG8u9iRfC11D0XGQOvo++Nb72nQTl7c5Ukux+TlPmr023tDi
carb/KV0wdaD+i7NA2ocqukCZkLowaXKcbLoDrw33yJdymxgW9Vietms/SHpTe0YYJQv71nyN3EW
WBp4Jbjl4zq4iLtCr9jXwfAG571wIkA4+/m1csXYbh+Nm/hkXYNMukVbWlQOdYJgiC2xoFPXbrY6
7lKBBkB4wYE0j7X8XqIgVO91HMWRhGhs8cw04EBNfQtEbt/uldhuAtPNrxHINbGBOVIX7iwwm4jE
eAp1lvC0zA8IF+qvVNh7afko55vuad2AC/pTdBSfQOOnEcAJ3YH1wxDbKecjlvPXlOwOSCIGcVQQ
aFS8yZ7Y2oJNKRwgbXNGFatyCsdwIt1BGgTvNluSVlLiG7FyFD0Y7mLVwUcBKg5vMTkbNLp3wLhI
J9LIBWoPyTk5RlfikzWQdqSPFekzbELRm/BmcClfb/gckgtifEdv/BH8Ju9x+7DMzSnItiud+gn2
LSK8Hscar5ugfaOl4ACIhrh+HI8d2WkVHda30k1dFCcBQTCByDBZtisKASg3B5VG7Gn+JIX49Nyl
LoI6LXNbB1HKdae76T3fx/C+OriX+v0VADp/gF5Li9fN2rNy1Z2Tx/WOktcIVq8+yJ+a07Q3boXD
elhSqm47CoTzBBbIgcitvILwClBq/kT6Ep0tSjlshnAIrF+VdR/nW7ksfC7fhKe6tembds9l6bXd
2+RmvwoaqW50mp3VA2jirVezM8jU7yBIcKXN9tZtDkLlvSYFQnV+3UPsiKBZxG4V7tZd+QnNCKBY
rzINlivUT7DvoGq/a9Qtc0AF6tkiPQPbEVMDuXp7m7zo7yaom+RuiaAnu2i9UTkiDHPTuRhtOLUT
sTMrEAdn5LIzuusSGjZYYO1ijb4HDEISZOZghh1WjxpP0Dtod5k37tKn+ko4L2AJuffg9nkFAilu
TPLjkJ+R01E7i4PXvg18G4KzIgvhS07MaJV0B0WSz81L/rnbYwzASZU7F7W8+REAr6PvSIrs+WoN
Jre8qvzRid3Rnslc9T26U37hrk9bWsZwKKKydOdg9sBneLKNhvC0E3bCzYz1i5c8S162px0T2voO
Gozi6EfpdTSe+y+GhxKQh+jsHi1Pw1WCBrFdL3Gl9nNL722yrclB+ny6pg/QJHfp7EInSZPbpnzA
16qN9lUluaFDVTg40jtSKq/gNfn0Te8WH3jVkb9jmvmC8KydvzZ4nQsuj9wFhnkwr2oy/Pxma63V
JNygKM+k8EiQlikDUp/1J75jyueVYEJsFNI8wRU5lr+dm0i5xsmrtRNQsQEbQ3mnoCnAlVdwvmfW
ZZuBmPRaPaAalaJ7Sa56mr9ot23ubp84eaa3pXyO72TFQ2PPeIS6llFb7LCh/BxdVx505zMEhC3X
Q33MpUBmRzAgBV/DQwewe9+yLFNqr9cqxMRTxagAZMW+uy2kZ0qXfSzeLIdacSYK7mvW/f6l5cpk
+R10B3W0hz72RCQlIIRSpbfGSQFUrwGrCJEHNvrrgoFNTxfEzrmbMZBg56PyOupBOZGxDqaTF77+
WJR7PZ2YSFKvAu4Q7zTZT1AW/tAGt9J2yb1GQp/blVsGqHX+/db5Pa6Q8lW2oCvTJNbIflT9O23V
PtOMwhoF2e2fx5P10D7rV/3z/Bw9CdfI+5w6+7o6hw9gIk7tUfts3fKWHFtwxGvaUJR8lzJQZvUg
dwnkn0EG/mpb14GOSKgxGAh9fvfmFglHzXhBv2r2M3qv2q4/vjPPvkNuiTTi/ypt+fpw25zkqywi
NhcjGS3ORXyiSHYwKtqttMZkP/e21orwE0zn9wKmv5/7f3+874bCRoml4CRwvNbVD9WT4is7engH
pL48I7AO4xVlma39ZKR6aYV827DYvvE/j/q9g3OOM5DRbEdtvrQn43k5xKONsBuqBC9ha3P3+Nsb
iN0mKILmsO62zt5wymgFAmbfFw+GNzs0nJ3JNw5zIB7r18jJD9mNTFFm7UEC7v7+Ev3LnBkfGGPj
YJhIdHx3msSuFYywT0D0sdD0v6J/dUSn21nIm3P6aBMF298f8a9P0b+P+P0pktcJe2ad6067N4PV
RUDRLa+rj+ysu7Q09oYjkrdDLdj11+aLRSdzuxPQCzEfDJb10GZJd9gpz1sXGDdsNz4Un/QO8yjb
Kh35rnnTHi7v+PdZ1Tejlz/LuO8naf9/1oXQi/7jjxHUjwVh/vZaJt/Ug/z+b4WgLP0CxIhBLHN6
dP6tzerit8GYZP0iI/pPxcDcTNe2odXvdaAq/4Lahw5MidqMcsn492RMsX7hv9CeVtCH1wwV1YU/
3tY3X89fT8a2EVv91U0IDwgJ74sViiwxtzO/u6aXHCK1Dq3WUfL4KKvJh4jFeb6Y53UpdnLGTqIU
N4JI30sr7IwpsD1kyUfYdKcx0d96lQyuJVfRo1tVRLvcmnGrNir9ZCVPoBWeyzynL6xojUNX9CdW
nxJY8u/fvYVLDssX6st8DFXh1H69UK7ZPIPpQ3q3jIsXNVJO0NSw7mSrA6E2lQocAyl0p2jcmvcF
9UXC2EXII1cIP4Qlzw7NSDoCG8+dV+G6GaJboyRBEKePsLZQxTacNFtrG6FaOiqVVtt8XZKTddmT
2YQqY/XQ1gzQJ22fIlxnumVVPlrpuElylaQ/o/geC3oTdA1DukVCFl/Uz6plvaloBjuKmoV2nan0
p0dM2HusuWIdR0rBAj3cCkJCgxoDGHtqFMDCgtk7iLXd6XNXeRZ6KnYdlkEVwezsG31GWO9mMA18
l2Lkfbs0/bWRZGaPEyqItcb0pDBJ/MMUW0qp2qci2gRLPSUngFmfxepULG3so3lBu94gxawzdMvV
Ub9aIs5Nk1F5hWl1Htci9rKaRDg0KM+ENxnwF8PSEuQqqVg28jExQzSx6Qrv1by6ype2vqvK6gz4
4W5eFLcWY+ZXo4yj85K6kbyNFWq0ElMkk51FaxA3ytv7SU3inaBh6VIoyQG8KfueiV64OGCjUoZo
EkidHZfMK0Hypl3f8L10hd1mNJvbfbm5Gls6E6EU6U5dfqlDXN+FKUVsTagqeyXPE4Dfa9QlWELZ
a4M5j7IYx7Bh4JhkbWlvz9UyHrcCFZPewRcV2H/aDtykcg5L8QNm+W0Kc5iLc9d3HRxcQO7ZqAYd
uPk+kWG46QrIhdJ8EtXh176bZRt+A9mCBCeMGfBiCQ9mlaaMFj+Fubsmwl4OuYqqMFd2skUGnAyy
CTu3Q1aWQrA33kqljxyUBjLUAypKNBMPCLj3syLfguPI0cdYDrqKHsj0KojGr1JLupiE76UyvSaW
dTch3FAa1qfirBXbtdUKb2qEJEfXfYqG5RFOUp9NJrC55NOiZGigxU8gRw3Y4ajJCNjLVmp6aCiA
8pTGulaNJ72rK9uYENZq0uJYhUJgRtK1DKhImaWML6fKkE64GWbtCKbnSa7NmcPSshDW5WruR6x7
6s+hgoiQomN9uTTnRGauu7TKQ7x+0q1hsDsE9mwlJusUkVAWilcNL5wFCQlB04+jBEdP7TcvuOkU
6tYpk3LXWp7GLvwSTxJ/XMfu5WXK9nYxJiSTNFBAwudmmD4LdYgJY0UpsICPTSKoiInePc1mcRzr
9LaWrspeYNQG5hB7m9bW25sJV8upZMErtFPRVu9ChJjqYuB2M8IvI99XZrQtR32qacj0A8KbmT0q
k8jJCo9anaEVU95VYfQpr0B/DyidxfIIji5nzpH0z7BhervWddQXZgaQkn7CwyJD4TvKbX2kRhwn
GPgAiIR1ejQzrgO9N11FX77oMUPfQcFAz5Rf+7Ymh8+4Qqb6CaJugDgRLt/UtRqIykU6Tk13K04y
l0BVelGB/OlYMikDCbH2E6IKjEabgStTzoBq1ehWqxhGIltw+D/Mncdy7Up2bb8INxImYbrAtvTe
dRDkIQlkwnvz9RqoqnhPpZAUKrXUPjzcmzCZK9eac8xxYZSadDY++oCp3bDcjl78aiz95eA1x1xm
CSIwRh7p4PxiZZmq5HlxKqaRk75PCzT0NatKvyx37dCSK1p8dQaC6jF9knkjIxW3vNAkc7cEHpfW
+5rZfD2H02tGKpn2CogYqXNRIDbbpxPSDWK8LlMXaswCyGF0NXBCc3ytba85L8a5W31GrAtxLdJK
j2XrfvpZ8pY5pHer1Hpu6qAEQSB2qcWNNSBjDW4JMsv3wBswgrLFTcxUSOIkwqUcknkLKjD4w9Xh
ibcv29FawqbjUGUTmhamJmOfFLG1JfKTmJ3skkqx2xu2Xe9H2/32FeZYJCjHPJiBI+QJxa5hreDA
s3PeNfWDMh60zbTHsIfIEgp1/hbbAh3rwyjHJ/gf9n6WJskMY7j05UOvGaQNDZFtLoDPsDIu5tb5
0xt3sez3qsjoQNRRpvKL0anuq3VGiRdz/F2YY3CpabWNcRX5UAJDK14dNF+YJyxab277W7rNJyiF
MexLvCvskaFexSuoqCckfe0FwRP7KTPWy6Zfvr0JEI9d4VYphXNl6Fxe8F5+epXnQP9PQGd02EZT
ZeFvYiJXAsLhodNga2pzhTFCXXujxj236tueWE60OBix9wwwiVjjuYcGP0NXtQgghT3DowNZYtdh
qmyHKYdwQaFrNtajI8dHDaBl8dMqLHvkPD3R5W6aeqcMaoYwjP1K4wHeY10hsXTL8SMZb7VzkNLi
nAHIPnQVFrMKx1hUMqnpPGMJSen+ChKIuJNGr2xhZkqhxGqdvzsLb0DaWB1tgTp01vI7bmok+s3T
Eit0xwzj69G6z0p1awMWRlV06pfpx9gikxt0bUCdkEaKZkKH5xUROJ7eTU6N/anRKNNVqZ8NohrK
4TedafwCMn2vK+/PYE03UlQfXpd81z78gs48O6P+Wm0Hg1DLmwvX4n3ikYwm6FGVvHBJah8FkFKx
XE9eezPY40FVGR2zJEckICleLBo2jkevz5Q6TNwK05awf+2FoX51H5ByczGt+jOFWhXlFd/VnK03
R/someZBsRTI6yyuaN21WPWGVkaVXzErzF0gcUiXtxT5cHW8h5aKdC9KBzTx5L+bfXtHwAeR4jaA
33o1d74Hi7hAXLurAjCnjb2vegPbWaNYVQK6WrQlPR9qqu8S6ZQZp7pxDiRZPqdm9WjbM3YbLDdj
HIz3i+7uB1teDyuCYJLX0zj7Hu32e2qS+1gxs0xRQrZO8WAs9ptyvGdz0Luynx6CgWhrLTgaNckr
KQXY1AvSf+vt5yVHTyEa/EweRFdrpUUyTnBShj4a17UJ3WmAaKt+sU4e8JPQEAvoEmZFThvDy2j7
9SnxoJkcGCdLCRVqzCDabyz/LkLhixSlqiEKj9gxxskOtVtDfv7kKfehUYpn1zB/izLvo6Vud7Vk
kD71bmgN1XeR2FgjpaI/3NBQ9wZOdd3yXTfNTWtq9vvlkQxQ4LBe57Ov0lgu1ATnofUi0tGfcfMA
0KWnNFT5Nk7o6sh69rq8AU1GYZ/7TJbT+Tmv2k8KnH3mEIMl0nqNgOjQu7Xq3QzMsXTn33bojLD0
Ca1MVjMqjQU6GvjBMDYAumqaW+vcYhJLaByvMckBBFIf+0wVIZ6DnGXC+hPYED6rYQm5dgt9qvox
M4s3SLu0dmZ6sY7Oo0xq7GPCv1TmrCGE4yZLjXZnkeUcKelctgGUBJT6xkE2+7S35Z480xi4wwBV
O+A+lkF/K/DjGcoW+9L3D6lnZKdOe2FDvgS8d0NEcy8f5y1TAbzFtdu/ayEBfY7ZK6vwGw6GV7nQ
ye+zeu+vmRsqDcTXvSNws8NPM9Olfis6/asc+5vkkCipYqhQ66aSM/wT1tohnLfkrGyQN62/3mSl
5US1z1oiZyRWwTWkhLTbMieCR7tSH3qk7BXWF8JhESV+8+14iYjMpUKc4IgTpg6L/h1XA8egitUu
i6ffuF5ul9h7atmRo0yU046yl+RX7p5rEObSbWazYMtFjg9jnfA5xpZGQr6FvwX9UVNRxe6sNW32
bhz8ZE71xEq3b0oOHaQLFKGd0ZyO/U5waS/NjPOODnoBQbi+1th5h9R+dUt0csVATKADgUVz3BiL
5gtwGmKn7RSZbdE03lXhuTM2cfWRTLMJXmd8TSQhW7lZHAvIbPu0yn+MsrlbpPE7zd5r3N26eAki
VZgXedBvyzvxLEEeREMtnxLwwanV0LFPvGyH4vPTmrCy1mb2OQu6woHz5Vj92cmUiJa+MKN3/Srz
GEkF6ZqyL5EE9eOjNZp/zJnWs0OzeugfOU7c4PJ97J2ygdb+p8/c77GmOJ1BiO1B4dy5VkaUlU+X
eoJuaXTgkLLhOZD62Ngt6yprZWcZv3n87mT9EC6F9RpLhp5NepgbohbjsAeBWffysrBzkzXFvSrN
Jz9GFDcOP+D4klBtv8TEZ5h43jcCfoKzLu0222d/8845r7Ft90DL/S9NSNypywYgQCnRG+5HVdLA
XmviYGTpU9qldKry9bHrypMJPzvtPIcX0GH9CZCwSkI0quIzsAB/Nk3+ZqT467XCzY+WsMTAyOc3
nGXL94m5mDU5f7S9LpE1KrR6zNSUvBSpcx7LLQ2SW5/xkDq60qhsTdyHTn29Nuuzk9s3aZ5+JcsK
jAGSMl8mn5tXZtU3NcozNT+Jjgq1tcu3CeQcVLmKysfYss6a5zLzKW7dAqfqIL8TIj1Q3OuQ6fOt
r9vvIE3QgZjei+LVMxSpHpX3OaXYVfsGjr+HlnxOyhNYUv8ir36rZIt26zALDSPaIufFgbVOAHMJ
PGB9M1MkdAVXk4DcA/xFIkkoeXNyFebqp4yFQLJ0o1ktz3HD9NUvVjYizz6KbqIL4PmXcz98jzEr
q4bZuksbMHf+Gpn561zrP/M0MkLjiC15Dg5tIJEqAu3tDR7qLgX2TVp6kMjPYfAfUtM2IiPes9Iw
fbAnEnnsbAideOEPk9TOXvOS2vf0OXyUpYIrxKYCbJKapmEgbU+Iprz2a+SnJGlf2nIf5j6oMRHL
98Fc17D3Wx0lxcwDasYIF8lrD7vBopJDo+yk+tbsgcq6hI+FSSOeM7XeS6fjxSZoMrTWmLPB8rgM
MLe7pAwLe6TiDJh9OkXx7lbsq756Vir7CIzHptOMv/L8EQZsTayX7q6BBshDP+j5lni8kSi+Mn5h
g3htOX1dKnc7Stajupob3NQJL48Hpu49i5mUTrRPLhfNJli51Mqrfmcwt7T5o5/Wb5XTXFpd99lm
/ruhOOl5o39hiYItKJ902CfqoY3fmr54hw3F3zI1adR1+UW62GGaKMbibvWZb/b4tQItIYKrRPKa
6NlfwQDqH7cY7zmS3yXzumtWDoxJod/KFJNOzuWrc4Ko4+JZtuMlrRhURME0RL05bhRQ8TjmJSoo
wlvHnhCnbqDfZJSIklq/DwP0kalIXjGwlRSFDjPJ9DkJkEEbquLNhT3HS03eePncxHOkGobK5aQk
QSHitrZVFw5ujVl0wxVizG5RpjHo3+Lrlzp4EeBkBiWvNUa5oHj162EHO+6SdMQr0sq/11Uk4ZrP
P9A9p7M2QCdP7gc8sovBKNsLawr0YUlv8wqtWGE6J+VDPVNTqe4yTjHhDNXu4FiMysDenWs6NHw1
Y4SZ0oRYoIoQJC2jTMv86J3pJY2TAJKV9WOzCtIJOudt6+wCj9lh0H632Ss//aKy5a1eZzyn64fH
Gk+QYEZ0h4OPhRJortGNKiSw7TCecqsBXzByhKli+PdmieFazBy0EuT0Xh90eCShUS6XjhzafVlR
OgMWvjFj4wd+1nq0Bfo2i68Kvw7K0TygQpfoEDKjow40nhtJVuhaLCL0K/lqBg2cLNERil68pW5Y
6lLt5rQgWoIBrh/8AUJFH85UCUSdbgp9pniZTB7n3oIbYcFO1YwRB3LaNTrpVfcGpyNIqAmREy3O
ysD0QrsFXz31HIUlf2yb892GeDovA7AArySsoUKGaAiOP8mqkWQQ3Ma0uBX9bTx1t1Jl990YNyGL
dAg77CuJPWLAjOQs3HszdTtqhErt2rpiOCjS155+XDDxnLpYsaKV00q0eu5DttDfbRxkdsA0LzvT
iCMRI01OkzfSYam4TasiHt44F31ZhLzDb2vFfaIYaRE+2y2KT6dRagdy8r501X1HO7Xhqjgjfrqs
v9M583ovY0HxChSc62y/5Amn+3akxEkIhB+A1yTEy2fu9DKm3cFs7POo+9tsmN+6NfnsLZaSPHhy
vfJgWxN0wJkACyQVfCKKbv0jLOdQO9YzFqdLeF4/wai7qAL6SkeQSjGBQDxnZMyjW+AIM6DGmDuu
qVpREU/97VzJhzZANOA5r4O+XTozhYg77HtfmChUJhjz/THw1H1g74SFknWgx7UPZusKH6iqHEhN
XQHMQ7V0MkwA0cC+zn/7bMObEQs2bRHlHo0Xu2Bjr8w7o2abMVwSfhiZHiHlPmfO8jGsMIOnkzOI
J1qxVdgEhMUlQ3njlexJstnV4yY7aEmUFqfexs4R8KdQh3lb/299zGxoce3yJJW4CfL5xTEB6a51
/6Snd9G+kqnxhHf3J9AmiLq5SrakltKf1ZUfACIMGAsAquUxpr+RuYSiWDRmbAuvhTnThl+fHGJM
w0X2iMtLi/cB0uDewOoweRkJKrBoFyYH0ayShjE7g27RzW951h+pCptdNnOt5K8uJYS4BkFNYNDQ
Ne4aA1dO1opnahR054VkIl6o3TK6lAR5vlMOr3LaMI6HM/WnbdNQQNGLXKmfVDnTDYj5d10jWgjo
sE/u9jbODN8n/CXV0F4Zw9fku49EzvOUkpbJGbrVoZPZ0UL+BT0cPIlBn4hdEsTA9RsazN2UQ/7i
9arAPpMZUNFwmV+FSzLCNNNqI0fvJm/q5ApU6aEdSOwpY/+uNVz02Nq9IQVIWBfba2aJFyt2zp1D
innR8/jTLIGlwPnLSK4bWiZbHgiO4usx6K6sfH7zXWVfJbeKo2/n3rsaDG2CJqzzh25nOal1WJNz
4Whx46fO85CkEy366oeG+EUsuHtbxwWZg4nalhWiqIY7ZhpS0IVsO/u8rRgiaJAOZ8ZRaz7aS5Es
2CREmErfF63vw0W1mX6vHgDfmxik985PgnuDJgLvb5JGU7k+dBv/TRNF2WCZxfDOYlaWu8IGTWiY
M8nyoFE0NamRf81lSSdp2URiLMWeri/rYLyO8+eReODVJU1WLN3tlK5hU/jX7ZDeM7rBV8LgouGZ
zjqBNpyP0/JmLdN7d7V1lK5UqZbN3emX25ruqGWgFI7l/DYGqgorj+i7HAmMNb4tnouYqbrt6W+Q
nbrSNg6aQ2ZTPPsKY0rhesi73VL9DE53lYruMFD481L1OYR9HpUZGuvKW1MF4DCt5a0tk0tVe7SS
ksscxzmd3CPOYnFRB/kpXdf3vMXbDxidHn8pP1BXb794UDx6oSuGN1HOtLAJgzS2WBd9U2b4XZO5
OCSp8aTN9L5s64NpqsspmF7cmgTOSoyCLYYjHklEtZvQFNbwW9zrGpOMJKLB4QPJTX0sxqdydb6m
mVl1Xu4A/fMQyq9YyC8zFx+jqomNhb5a3haTfvPGd9eQd/PYnRzhfTDTSqJas1UFWwvI9dL7NN+1
TrA3dRYGPhVQTKaJ5/Kh25OUsLxNff4TtyzgEAzoD5QvA28EewoLkplutzxP9kkWHCZregPD/CO8
6dRR8Edllt538BXMObnPjenFtrorhiiklcK/mcIiNugiGix/sV4/4C/+49st1Vmk6R7iS0IxBnal
WyJjYaIVpGigM8gw0omqjn8ySvVOF/XXcN0qJAZShm7hQ7gDoaa0VCEREWbiAr3R3GdVoosgCDwp
2Xr1tpJyyiT017Sfwa63dMuPaS0+3Ilz/iyLP0vG21pyQz3KlTljXJY/VzG5HM394m97raYKcJec
87sEu6TFnziA4ab57WaiL0ZdGSht1jcXlM402HlUshWwyJU9c9i70mQeMdP8DNKfInD8KEWoY7gj
oJbtoRw9IVEoJY++Bb4bSyavMunRBmTjSpLUvPwE8fpRDFy8cXVoIZvLRals9jg+p5EPWMYJuJoZ
ooJJDsf0B0r3AbYpgxz7bMfNS8/jiPRxzWDysle67c12Z8bJ45c3t6WeH9gepf2OiOXcrO2VWaVX
RdVGGdibeuAdMqYTM9n9yPNb4bMay+VPtsAwNtWPWa9PQdm9VHjS6sH9imMetaRzH3rCsPdT6X61
vYP5HyG9kI9apddd3N4a63vfV3ucpg+t7l/dFrcei6UhpxN0b2arCsPGsLxMpvrTj861HOjne25y
rVw7OxuadgcHpbsyTi9FPExXZZbMvBnlYYBN4tZcVG/G9CnYXiOo9g2ImTCz/afczq+EuV1za2zD
CjXitn06lu5PdNzuU9l9Ze5i0l9Nf7Q5v7RCPiROv4ed8QLb4jpjHC3G6UybYjxvl8ZNyGBqeHCa
dXwR3KPQqYs7PSYPecpsyZbVE1j9yDTEU6nirR0hnrxq2A+l+eF6ChqldRzALlULX2omBCrcViGd
qXe68GNI8GNkpihO0w0IInlR1YKlwPSvOTr8qME+B618YJgYpYW+d1krmW/zVQOAs7p9Jg76YfVM
Big5Jod8egmYciUcEUdAhSV+TgLD6fmxCCy5dQ7kUyXlLohd2gPWmYxd/GHEMUfwgRH+9rdtOb1t
C4WWFH3aXp5KN3mKm5PZpfcNG2HdD7+K39zFpNwN2nnY/rJ8FR/rLL/IIjq2fXZwi+6Wv4TjCu9c
IMfTbLNCbb8ejD4VQrIiPbSuZsmIvVjxnZWyOSApXuGUzNmDZHCQyk+Dtr+c1b3s9D2H4SdPGheL
T/8nmV5odu2W5qvr544ZgfNgJ/Krb4tqZ5sc6ASR7OP4Yi20j1Ujg91UDbutNG0aHtq6P9J+/7Dn
+WW7wkPHFWW8wEYVZRzAs5k3nnqbqXyaXMZxFe8yP8rWqsIsCdQvIe9MyIqMKiUxqDq7TlF0jkXw
lsJ/ucnni6mHOl8qP9kJPRz7BehUx7w+XDu3w23FriETj+Kr7IwDFdUt8sB/XfHzX1ne/8lL/z+T
Bf3nNvz/gz4RNHn/jR6o/K7a9p/0QPz83/VA5l8efFlsHgLSAV4OEyPEP/RAf6HmEQHYYm8TBWGM
/ydBkPQ9NC4edAkXt/z/M4agFXJsKbZfBOT4by76f0EQZP5NU/bvFUECiZtpoTnCF2JyJPoPpj4r
KI3eaTNN6MYVi151Xcao/7c0vGOVenSAu3FBSFNW0SrQW3RtXp1ld4FWQN3Hq3EcvRwICZmMjAIv
kEVVN9t4TLe+ueUFU0aTR7k4TpgkyaVPDPylIG+BkC+OVcw7inqzCBaM0Fkl1J6xJkkicr1WGqQ6
/V14fA7aNT2PfwrRfthj+xWsN7qRL6OxYJrIx6PHRB1eHCMKX53aifGocLIT1Xg8Ye/LS9Jkqi1A
zxD1NwCjD8OxjqWLKaEJ8FZhgq2mKxiAJCjdC7R3hyp17scBXAAntEu4ygan4IoXT1NqmcPNOumf
OMiB7TP6rhKOLzW18phvSC7k44XlQQowyIUMrJ75igWXm8uOiLxnCmAMxJ/483FR5Vdm+PjVjBG/
n7885OW3qEaN/orzSsXeF0ysP6ZrXC7dTJrcc14LcZNQo0KuRUofy2GNxPccJyWuiGTXzskQpZqc
k3RgVZn6y9Z0Lk1hn1pv5oDGiXFPI2FPjvwF1wTjydQme+XZL8p/ajuCimouF0Or4ohUJ2qUqB6C
lRzuZ1O1v3FmvJbT4OwbPTCbWwDgdEr+DnELHY8irA2MKdLDjBHcwn6eUdYFlYVKch0QFFNs1UUN
AG30y78H9/xLAsT/fA35XyxG/9W69n9wOTJ5Tf+b9QiGXvvP+sTtP/xjQfL+MnnngeLBp8ez5vIv
f1+Qgr+kLUG8ulA7WJf+vVPNCf4SJoVkAPTD9Jhp/3+FouP+ZbPEOcJmnAWbX9j/ikLRtuV/UPkJ
i7xTPsOG20dYGJlM/6zy04nqyVbeSj6A00zDyuJQ08FejYINOS7my5mEVl++Wpyp+3ghM3IxmHbM
l9BkMDS47omzXnP0GulC5UTUkHQfdpE6R6dW6B798sIfWH48TB+1Z1IhKRzI9irPThLfJoJtfMCB
WknrZZD5k+C80KMaidLUxYrTz9vuOhySJENtp1QU2Op+dIr7eSXFN7GwWWUKPnQyfcZ+30cWNSzg
/ezDN2rOmhtg4JIGkrwjcx7blt9KXGIVHVK8YEjR5HHO0AP0bdQkuDmr4RXyYhu2Y/CLxa7fobyE
YFzdoluICrc0b1CUprTLgrNU4AgCu+W4VqPqX5wA1YFHdN5Mty8MgovUHOywTZ6Zbpq+ephQVZXB
LUKd9lAHrsuRKSXKikGq1zckya8POUIC101vOOG8FGUTH80kY0BCV9Hu3xyXYF5jXJggadYbmauQ
VB94G4Z7UK3LhFo8zqzkO4/QjGNG96eI4y+TGhMMy0QOvOdHhu03pDsPwCuYl4Pjr3Z927d7uD9x
JCcXoippXGFZut3Osdarekyrs9XjSM5zfD0DQStqynY68NZdUeewp/wJgnXBSGJB3iRsMiKJXKJc
94kLEgUYVnu9UqmBN6f/hrNfY5owfu0V6QoTQDa3LJO7dgmm0LUr68qjC70ve+1jlSr/KEWvdckK
DCqpSYtuwK0Us5DSfWKbIb5yb88XjY5RD47Weg6UeLaLcthlyh9w/QCb7miUIjO3Ir9HdDW6JDKO
XWec2OxPrcVvklVkrcZ4cBZdhFZ6rgDTgVZBJ+Zp39iVJdoC+jrzjZnqpzkOHoree/DS3kOuEWau
z98zZsTXrbjKafSPzL5qw8WDhyAgHBPv3rfK4GCTZlQRGHPqABOFHh3+UPQ41pYczEdRgvuwt6Av
N/uJrWA5mwkxMl2qnL1hVvDHFU7FPiBCKSudAy1zZLY9CSnoUu6ETfjkBBSMVlo+EvwSfBQU6/Sj
evM5WPVruh3Qh1iZ+wASJHDUwO9azgIzxqMZSWpsOtC5O/gSXjJGQ9DbFw0HGYpnBmcxgT10eawV
PW/FFpcHnHKMLuKosHOyyngIHLyVi4vLUrZZdeDF4SDdEFxo14zPNSY4H9x0IVBgzOiGDdRxHGd8
Yo4kUAAgWPlM1ZLqDXbhdU8LM5fB6u+ZxvlHM8MLtxGDWmX/sSxcKAtBgTRestMKVUsXQEZNBmOG
O8MtQmEWMYCbwypvmcyodV8JKKpdP8WXQd07oWHl+GLpDdagwXYdLfajldnzocEg5aNcXuL6YV7b
9NUV2bPm9sG2VnghhLp3W0h7aEORrW5jm6bif7jZTZI5pzlBOVkPuBsNNAKbZLbak+p1zNYBjn+W
IbRhGXRlAiPEY4Ta+OgTGoVwooyzty43P9NgQ+zYxXdO9wGhTIqSQqMhGTZ7ih2AETGwksaxGWmX
jrPvJsDXxO3SNg9j4+PRT6eU7T8maeW1tYGetVqfayv9tl3AqmRVbq1nLyoazl+Sk62X6CfLGJAg
szSEcWP3uP/dG9JkxGEggMqnD7Arg0ydXKVfnAr8ARUPkZGUkuGS6c+Yfs2FxUTaBILTTPWNsiT5
IrFxWY3gtVkKz1Zn3ur5ENhk88zk0WElDEAz9GN9ZFt4zTMLFAWt3ziI211pz59D7AdRjE+DiU/y
2qTrhTmC2iT142EeKvpKZqKuOFrHsr7I6F+WAoLDqIzdOrSKUVTZ7IiejcO0Juq+4MB8McftpfAN
xlAs0r7P9Lav9R2tOqqtEm1jrmyNmDJFxJWCki01tlLbvIbdaYed472adDBJZk2BtvQN1XldnFfJ
5AhZaWvGRAGgxWx787qg0bTz81FdmwXUwsaH8gT4aKEl2fr2hW84zlHEiIMUAzRL5t2Lcl8lYy8H
4T5BHU15HvvsqNBaHPoFLu3Sq51FV5hWTIIWRz5UY/MrmrTdqR6vWJaLq9EpIWoE2Cdn46uSAQNb
5Kydpu6tqQVb2fEgBcOdHv72ZOUXwpaMZIFyle1ya5BZCR5G37pNGzYLeEpjvUm8WD5O/ZWf6eGi
1wuPq2UhHvLmfd9rDGA1CpCgZObAwsDICcCEl7ckdNr20ZJGRrC8h2s57M2eKea87NeFGL8A/HBY
2cUtr4NPWLT92zv5hhE039OMtG7bqaKkq+/JSd6bTTaS/6WxCi7TkcLnmJHVtesT298VKzs3UWNU
/eObUtsYY4SMZStZRMJIYXnSbyCfqzjXKwGKLByUIn3UxNpHmEmiWP0+DfOZFCYSdQnoKAQrw0Dw
vDfYw25YEUL0mmj5vHoWJlHVquQpSJV6SKtSXyBfJs/ZTIcoBi9TJB1i8pokJ4/H2kcManb3FsZL
Y173TpXcJRDrIySgxFA9OzUEcTslcdcDQik7wRGHc12W4KNOR1KZ6dtzUsjmi8WRV5xMn6myMgO8
eQxMdeIOpNQRtTANCOgelZn8tGU+h348fHodkvSSYAjf606zY5ymBiKF8s/Eyuxj1XyOqXVFAnp1
55FL3Vfm69LCJJIjmkcEHud67L19NhuhDS7VphW0Vz0J0Yo1YIoZVWwtn2zxcUo4jDNn3AbRuClF
l/l2tvDCFr1p7Ua9y1gH8YznyanfGv64r7Nm80woIEGI/o9Nih2AO2GB5aU5NA+cnMx8PyQ5PJDB
Umc08Ac2JaJ3E1efYg9FPzqVXJ0IQPNPgQtzJmv28arElUxAxCg42W1sDgdd5PF+ipd3ahiszglq
8Fqr15UaqEuYYKRxqaEq88UVIfB4BX6tcXwk53CClLM8i66j4SkShIPjHV1o2LQW2qxMTG/rVPh7
O8PazqAGScpE1mNeJHLv0FS/WnnAFqtfL0ifM/YTEjhmy7yXEyPDq2LW7sk2i+S6tPRlm6PIdtc4
atq0PmRJMVFv5F60pLB3SAUciYRWN8werJPjVOmu2DqlI8sDhwjjuumWgXhUBsUWGYYpJ/fISuzg
IUZR5Qx01JwyeelL8dyLF1EkycXsgc0u9UFP2FpypwuxNNTn2dQJ4JiMo7krL8wu6cKlqp/I/MZn
3yJZypk1H+h/oHRjDd5xxC9rTxwNN3gJkunbIKvEoSFwSF3oM3NQENSUs4GsRGpoo53DxkVoZzm1
GRp9d2uI4lgWHeiJmJtz2yEpSxgokTtfZMduBzszPyNm/Ulq/6qt6oGZjIPAzf0sehHT1iUlM52Q
JiwZcxeXrJ2YOWkrXwWiQvba8k7SXYlkbdIgXFeKDcwbWyK9zF/xrmC9DWIVitapgN6TjpHMBy+o
xluH3gYPbXYNKg43AMSHlaXW7ohCNEym3dmM4X0ITJa3okAH4ajlACscxCoKM0LX0omVIzbY/M2k
sy5y4Rz9TEU9NZltCkDQzszqqNs0sjTL4xQwxO1TZhq+1/5BFg9MZ10nuvcTWjNvhFLGIj4lYHuY
xxAOcbkIZM9dxuAudok2dNzqwtkaKrq+GOiynKdgOBlWjfTKc1j3ei4aViSCQAq9501hpDqmb5U4
M2YpD31XjZFDqrqWFX7EHnkG46Vg78zWr0RjjkynWkJ03HTEWfqyQbAuYzlgnhYVZYHsnnS9/egt
b2IsQDj6ceQNFXSLlAG7Xp+SsvPRfEOIUgt68O0qBODPTIVnAD0juRrEdTc2knn5VFj+sosLvq9n
BK+O7r+yht1wMk92sw3KCmKmqLNbQrTy0khZaxza4nQzdlVqyR3w98GO55A2UnmQvn5Y+zoGnSAo
5VAtpY7/YjWMj8vYvfCWBBZ7PXJiMx8XBDMkPXSbGci+y4xfKJ4fc5OQ8MRD57GaI02/8YrLhri/
o19c5dWYnea0v+Jykq9JxENBfmHY286nwQl57wb+2dOJc+gmBxtO8mB71LMj2YJmN336wfrrE3jB
lHqN8rZyQ2iaZjhUVOBlVUPU4gcbm3pQMUIL565AF2/QAmoWDMHp+pGPxsl0jHy/DOYFYnLyfHRz
HjM/Puqat6yNn43Oyfb9hObAuB6zTVndijHqPXsfjGYQlXbz0FH6kIdR36ap7Z8mKz1VrscW3CKz
Ee92AUSutOt1hz9kI/DJn3la+NxiG0WYk4f22SNdZEJl7NYMG4rl38g7j13JleyK/ovmFCJIBs1A
k0ymN9e7mhDXVNF7F+TXa6XUkrobrQY01uQBz6dhRhyz99pxfxiLGopYLR4H6U8nRVsbdcO4Ld16
HRblctBE4LUC3bY7meNGuzEq/dl49xQSphS7mkUiIkcw/7WxoS3qH1oLUDL5aOescq6R7w53uYWK
RQpCuzkw1qCtqtgP0Hlx4Sw4I72sNTZZJOsNI99gGqeXUKdlgK7RWZdOS/PWtki9ZrridBTZqcUO
ujEH/YN3pdo5o3mVvcpORd1vzTEa7zsqfHJfn2WkVolMjWcWpLDTE9gDtqW/B9cjk1Ped0ip2XoP
vT6SIMvXGlWERrmIv+ZwerQM8eL11bfVJuBXGs6UgeMsHPeGWJJNq1rshfx4vML7rtyWqiB/MZae
86YbXiljiF02qRxU7OGius0MMe9jBtLu7YL3DvjplsBY9N1QGQF5ceEOI+unQZuB+GaviP9JbWmg
KIK7lfOlFkuyMsiDHBQJyXJGfNep/GiJqsZzNLCVjcL0ZEa7ZbHprAqU6bNN72owW9ZmWYMHLOud
HvBrSjRPSEPNYUfd9oREmTz6DiphZWEYl9mHtIglGGpiVdLk2Zhsax/11pOJ7oy0Puhsli42PeZP
ZIrd3tAdQplakjhwdnVhXKMLGdO8nHIsN6L2z4mOa8bCrtwmxyXsLX7o/UOTLPLSzzA0PRpHdNsd
B112wfCAhpjvnOlRcxA/UUwsdJSeZjM2Nwk6Uyc2UvZGbr6x1YTT9PalOIkHyCfHgNaX1PBeBjOW
cgYVLMqreKovom5PVu/cpdVN2py5b9nc5KuUbQEXJRFCEVGWK9slh2YiHbKk4tqSikRRbJ1txztb
qfnqz1RSRA2THUQtPjYwkPoUh0Q0HDq+ga1jRHvg29xS8BVDxBO0EgyVWaj+Qk+wkXhmjwMwPVI2
sbOxjUL8iIkQVAI8dIqSHDBP3pABIqb2fUE1tKp1ku69cZ0LEre0tzWUvTeQ1UdO96djF20LdKRj
BB8pYiJOWD1m0fGiIBDlo74iP+DUt0lRynuYlWMavkdIHOFzhLD4pvkAPRos5Gyccsf/HPLhsnQz
+ddaH4ecl2zQtjPuJIewfSuQYBouZ5n3O6uYPBNoubFp9NaVYOhS2MRh1zIKfKw5tfJh4kg8WkiW
j57MUGCXJJc1nbmnvX8Zliv94r5jCRDYS8I9ProPTqKPHccVbi6jIJ+nuZsogNezoBJ2ccxsVKRh
dRrttvFTzViNtxZymRtxO6LJlo+EGTOQy9kAZKYO4iTLkcfLp/IhtXicKjf95U/wSwzxUJUe2SJk
MHObeB9jhMtu4I4L53ba0CR2QalhIrUtiRtxRjqvy/fkO5+KlARr+OUN8b4shxeHNoRKLTmmlTy4
BcKCBR+TX0zB0PGLnbjiM+mwZbYqukPrp6CRojdJlv6deRGqbIGbJ9VHXt4WJ/Et7dejK9Zf3jyR
DyDIiEWQjCpBVjRayChzGCwjJy/25rVjuBeDxfzKVtkdz6sfFB7BU3BMYsjeu85I3+cu/jOzHlkN
Rv5ThMkbW/jhqDz1x7Ddo8H4TafyPfMzikjcJKvO6NKVRhob6BrzVeGHigieHmgyquYiOXl1T/TD
2FzHuEEAb5dwcByyCYusdVc5F6wYImynWfboRhpUzBIdrYx5oV/X4x1R3+tFl9vIyNs1yQpNYGvq
k9QRaEklO2k3uis9Ojmg/Fg0JbYKbIVQ/ryQehw0JokzGDzEZ8pqJuCRYTARrjtMKLYwn12jSVdT
xQHQ2izd+5J6yyOQFyczuhUPyCzxKmpJTmoEYFRpebT96Tu7N/OyfLcoqhyYNoyjUPQJMDlx8TT0
YK1kkR2GOXy1J04G08NXWGaEuHoEu/iiYXIRAVwsyWjjOnuLJKt+fxiDyfMqTHEOsYfMm7nosMLC
XWTKBwEL3d0xVD7yQ/6ZZfgWTfdqjiEw33U5MNtr5O3n6cQ/rls+YZf+sgeEhk7GZ1LEx4GwZvys
ViiITjKQgypU5lT4F+H/0Tkql8gw32sWixViHx55FmdRz7PHCt4yR8jS2tjYPFRnl1GrkXLMuW5e
AlrMcDDUJQCMQa5DY+pWRXvgV4zo0fCAc8btji8/MGW1q0IKdSvyNy5hixYeDiCXRoyHRRhYKI0h
gU/mK7ZT03SCFD6soCWcpZ0WgWh4mrOq/l5g068SQrLXycTFKeefLILJ5DfWI1ohG63G8AeN2hxg
qMSy4Sqiceej0AsBY8RGrLKlZO/pKf6LKWJNZeBzhlHgZqe+ziUlnv8zRxYapBFA7DRSKoaokTIO
ATcW0wO6aIJl0g4mcmW/e4wXrv7s4qK2NZJ9Z9gARMsko8FOjc2xGJqg6x0chBW672z60G3zy2FG
b7w2AMmNCcUg3qV9h/t9Se5Hg5BPFd3MDOlLVDBGzcM4sHgRzMDfo4GkMtf7cpv5I9K4f4osfMmc
17FXN5wIksJcJRjukPUOVrMZTXLvfb+8lFilBOPcdQ8CfkWRx691Mr/a+ncYW0xXenYFhUA5Mo7B
oOKXdEBlb054qcP2Y4hNFNEmosuiYzgNLwH7+xQxupAPdS9+Gub1hQ1FSyI8r8jiMpbzPIrHuA2x
r1dvna3yYBwyQQpGFGgp91EFY+q2nm1KfHYMbWFbtWx8+nI62Xwaz3buFEGh8pvd9siMGYUPlKlh
drdd2sD2jLtfhVb0D65/Cz+ks8GINFk+GeRTeOQ65WS47WkzjA5bTEFibt9GUcpji91YSDN5MErn
QWXws8rb90uEA4efvjKgWNbeAqbadNyVRtaUWcajWYCfCjlO1orhkSaFBebAg/ekK5QnTNc+PUPS
p8y/VDqfCg4dlcU7ZXNyEabI5/80oeNsFus+l9O+hopaUIlag00cIKvqG0OicpprFweJH6F9RzXZ
/MFdtWknAPI+8bxr5i4HJVuCHesV8Ka7KjO/HCROk2iLYJT9FqP7VnUq2nSJY67G60REnsqKHQ7A
6qkvO7zxaTRi2bjm8X7KyWTvIwYeoviTe3O2Zp5wTnozXNFp5meiZcR6IjIa/8qdu3gf4eij5JtQ
PuFF7/Yp94fJNOWpBLZNMHy8s2YE0nzyhjXHQdhncH/8O8ceJgCBtyC2iliEoWI+FVHcYNml5Fgh
MStPXcvqeaRW1+lyy6Sb71PWf5PfN4dMFC9LKNxHr0ROpqJok5v9fcOQ/JgnOKaGoiM4z12ufkEe
tOG5H6bQw6WtSGZU8aUsUa8XHguRsUs/JlKcGrXjYEGhk1fWqfD4msT83LqjhQuMQQjCvTDo+DC6
QeydKX4KG8BjCLHu3JogycokadYe7nU3wEE2u02PwGcTFn66iz6Y+OMUAi8Qs7IDzaK/8Fj8qaSJ
HrTToM+nN68l66i2fnvluCWcjdffgNpbhvgaIbknaCk9sGuS50X3H25XX7KpIG4v0r8WLzwv7kSh
YtR3ZlrsmWlgc4vY2rV2i4uFwBgvzirIKPqu6xjUFGra1bIcN0WqwtvI9FmXfnxfa44YzY2+Z6hN
INe8shnoPjYGPCfoxEqAy1iyU0TTxgLWIS4rA52P/0lt4iQM2I3aHgNwMrlxBvrg0Gbwcbq+rVct
Eo8VWu72xc6Nz5mVhxyK35jID/h7sZSt8c1U8U4ISMmFRU1VY2k7WE0TbTCFqmDxQMQVY86omed1
ZNv19WQ6tksiK7VcZU3HMkcjUeI+rwnZpjayUXh5YCANSsqJ6y3gMrof0wTJSVRZH+lwdodoQ8pd
8VAXU7myNP9uxOIXTwFGNS++uLPzmA9EglZ9xMXd1xbcSlywWc9cUhp/yqH69MVs7h1c3ijtfMZ3
WXO2ixE4oG2/hKJ3GM2k3t4uEmvdxNhRLMf8thpj3CT5bO7QxcZr4ZIeL4XLei9J8T9Ib+PLgYqt
60jjLQETtJiOxUrnvMraYUO7TM14sFT26VO/y6LdSelrJDj0bGPyOSonYQbT3LYM6ZvJaH01WXFP
L5isOVewo0Xie67cXZ1ibuhaC650pc6NSkqefIUQDYJMwad4gMGw7xWx363PO+GuMuDx3MYJBWdg
BiGxwlKE5jAYBkIVmjC5hp53SLzwGTbum4qas2xrRsBmesf+bDUMUfHYK3EtWk6TVk9Hzvw28EZJ
/oLrfZbOpM6OXV4qO0bubvHuZZuySo7wfdkU9yG+Fx+YsoquOFkYphsgabE0HJKIEcgg1MckeYJb
/ClNmPXAPvNPfjsuZAKulElaD+gLfuyKkAWpyjuccn3F85+YZnssByTBjnP2YyJCHKzCtYvX9WYD
sVgRhEn6XSatufEaogTkhFuulMkTOo1urfyYx2yoO37feE3ZlJLFZx9KJYrAJo4yzR9ZV7z5PRyJ
WDNyc5fIZInG2LuRTrQCMEGzUzKsjYuKkAi2SXTIlEnc0jl+nMzcsIkGtLmguJTW2ex091DEOD8e
2vjOJ2S9TOgvRJb+4rcwrkc3eTKSJLxJCwmdVQ+Gwk6HF2ptydzDbwFMn9Xf2+h5SdBphqER2wM7
Tny6h4oklB6zAmWInEq59VT2Tq4vw0yf8my2li1FtXsHFPmdXaK/6SG+WnnyOKgUcesgGC+ZS3os
Z3FgxDifR4tMVMeosVDFoXXv+7fsa+Oj9TknWrZWawz8iJwQkgom2PfJRLGHnxyUOD+ldRL/SSZk
4yFKksmzfjlmMZwd16C4i8rPcVjUBr86W6MFpQQTke4wcUlqPl4UaN+Lj64s98dzYtSYZK0ePWxt
vfs8GZ2dv8Zkba4Tf2oCTADdJkrsnPM3MGyPlbw7iGBy6A4MwT66BB6bxtGHhffUY1TRpUfHu0NI
xciYjM6AxLttYTQ/8PniAHF4s4J5UW8AVTDSi/W8DZ0S3oLRcNHF4dnk7lpGSLQJkwHBajqv6vjk
UcX4NvHDWUvvHM6EtSyLpuqao42r+8BOaTxdQn+9/CPLXHHIG4tQ06x+akPySBHpInwGppTV9J4x
MzO4JyG5Lub8bKVSrnl9RIOh66u+22h4LmMqWSqdKuC7kMx4yW5afPHUOVTZ3UjgR4LPrcDExjYE
QlVWMM8jrI50TacCb6DZgee98bK0jB2bydnomayNOI2rDfoUhhwQ7/ufDtPRNIyENE4UVnWjk00G
kgdQKGN3JxTMjbwWQn+aH8KsdnamZquu0MfihB3SnjgcK3mam2HZOWm3oxk091yFaixA+DpZYCOa
ntXD0BfTvm0zrhziSoEgLfaaQm7ZLTFuFNMfxDaPomUrfTR0LYm6Whod8/l6DyfoW2s0cI4x++vI
hlfbDREWJWxMYi6NYyZIgK48ZDZWflNG2EweY6yDiFvqbzxKKojhbzEbQlBEXCHzZBvDG4NVjDU3
IzO7xywO7NCmAnYLnk+PcsOhn4tusSy2fMNeAk0IPcI20RHJBGou4dD+7h05HeUCQHhsvsKFZ1JX
y0PFimc19UpedDY/4KunID/FxHdSAiMgSJzHxLd+j2HmsceSR7M/lkuKpTk3+mC56RD6oqFdz6Pi
DvDZD4IevS3DtwSI2doYjKOHqRsYRW9vm+HQt513xKynV9a4jCzo/BoFDSybTkZ3sxnGh6Ygz6Ol
KtIx5c3ATzI1mP8XGbtnl3nDTVdY3xbkUe2u4Pysu8LlzGnmLx82QCxzUsJuRUk+6fNSGt9LWZkb
16LyitGNwbRBSW8aV76C5iQONUAXtgN89ssIlTjDjj1KzuRS2hsIGZ/Jsk4xiV4mFmXkELCczYoZ
E6V+G10MfsC69nFdo7lPwXzrmyPQ1JrklNwadn4vwcd1FDZd9dDaMa6CrDouCiC3zm+akRGhTp26
YKMqjink2jxH23F2QKWIEdyX1b3F3AaBF6ZsOS0LB9alWs8GfAy1MADGqMCcg/my5inIwLn0bDGt
BI1tPznvUcGWM69bNAALUS+Kpga/EPBIE1sSiAOfzQ2Ry8Cc2HgVBz+irupIYZ59EEQ15rhNYzLT
fvTDrnuqmhfQFed4ic/2kEJzRk8W1Xcz0ZE7ovf+MLNqNktYMw22KLSz1CTZPPwpWpv8EX96IRGe
SRGKj4a1yFgvlC6w4oM0m/lysMRu4vjddBShPDk3PgAxJRjS9Iq4Nzr8/tQYxWYeX2Ue9mva4X7j
aR7xVJIBij7iSNTEQgh7iiR21SX4mKzee+yc9tHCKpVmLilT3K0bG3UNk0CXc2rbxDj/09bHGMOA
0kFbFUf1w9TXLKgkkx46BSYsVXrvhwYWGNZ968RlK2ixhTQqHH2NARmYvWoeCFhBm3regNYxA6bF
pPNsEkQVj2maUeHa8mI6xtZlXw7eISVaI+FrRui3S1zzYUymlgnGwAAlnk+SA0hWhA8PyyVqLbh4
Q+4eVaxqth35I4JaJ4CH9JkAoyL5G/JvVpxjPakrGkO7BOk75eKJhM3pzB71gK4SGjJmu3VvMY1p
0+UCOcW+XXXjGiv1fjaoq8N+2nS9OGZ2f4oqygcUFbc1ZTpuvBtWvqO/cguDp+L2E7IlEzVDEfYY
xsmXX7iv2AZJKYIJslZGdRJR/lTX0Z95cLM1CbbmhsxIdx0OqEj4Yr3QnH6h0vo2jPbTbviQRWlx
VWYtWx2rgryRH7QdWxszqlEGqt+dlfWBrkAuGWH+0IUlgVA8RBn3PZN8++LqP9XNlUXJKxnLGWxS
q2betmmGGd1pGHDEfsyc5jgqXd2F+PlXjseXn1b7fC4e53EkjTHfQgT40nYnuaOS57pDF0q9uubc
GHHUjcdGxfjQu/CUpVcx2pS9TjoGuQy3ZurYV5O1yioyEwhrYqRq60a1QeTwSxU6YIMLZK66Ccwt
BsshgXK9k61R4DPtqhMAY3bLzevUL2ZD/14W6mloh70bQVxAnMk61ppugU030AnwtAhcs1+X1xHq
HWPKvt6Rvb3pTMD9MuM78GB/nLIGpDkYwmMqHtqEb5MVNDOiOnJ3mL5PjYnFVPMig9CbFhwu7OVq
qDAoItjqMrWPtmkCY9amWE2dmcA4br/RRkwX9gNguNhM6X1w1WjBX1vQwgpKyEDZwg6q/nOc5NVX
zPjj0tqbzhhtRofRnj2V5NHY0UtZQat3jiqsamjS8NGSQRRo6Goy4hd5Tku41I4mI8rj3wIrQutn
mdeBxIraw8Ake+vDafKjQgOM9Ot7FsLYiAIOcGmHx5rizXW2drRrHAAuRl6+mUQVD6gsOy/qDl02
PCF23JpeWCBuct54Aoi5zJYfP9H3bjT8NC5sjVyI+KDdU825e6E5MzAwi8ndo5IR1AfTJa0hbhox
XaLJok7a0LaLonibEufIu2BTDhcW9SVb6D47ey0GfrhuAVuTO8Nkvybt5AzPrMG3x3A8L/dhlH6l
t2TmqrN3ZTVTnYNNgT5HIBa0paV2/UMyMfjUQHIwGPooR+kzICTBTe/sRm/yW7OAH5FSlV2S00Io
rFrkya6Hr0JX+YOJxGyJZwjtc72f+T3spTdzfAh97K3rWNN6o9u4LbXcz6ytqMEW9AoseemlC/Hl
UCgZZRwIY6nWtZ98MiCdTnH7mDN3Vl0M/XKJPdiAZG1I29oQQxpSpkTo/JzU3wn/5M0xPuHCu3dr
8zI3mmdb2s15MdLNrLD9LvdNXse7xZGQn1r6auQM+Aaj+NjFFoz7ZX4BTIUnmxqNCxdK4Xa8SSUS
97POer6FmDxz5t7kDjfk8rA4DbqaPW3vVGdzvoWwNl22gaakI/0xJgvZxMa4UxK5twFsUhrTuO25
01O6sZ0L+XuDuBZTcBFebmtWtyKJB7kISKcGyRDXWWWUw3N920Yq31/hCG4Dyr8Hxf0dCEbQrB6S
U+jHxrVEtbe3RgR9Kv/qIcsGytGw/vwQxzJl3Nq0XXLj8OUFNnGRmvVx0FLn+KXYG+34UPjun9vf
yNNU7zPQQNrUGTEGnklwO268BXXIgl2/LzNrt+RcGIBcN6gX0U1mXBqkbcjK+o2UdtmVWiOYcT9T
SYnAvJqQx1IhorPzPnBuqiAv9q/Mx9c5TmWg8RbaelaPTrs2WxgZTjK+y7TubudNUPGkAoOQ567C
7IifbV5lTc9TUHQ5ky3rAsWvtTwWGWUeABOG9DV3pHKhlgZkIV4TrSFwNfRfkS5JZqjpVBWwhhHX
Nl1UdMm9Lt9O0n4OkxuYJIqsdWebJ6brFYpQ02K2oGATwLJshu5aRwWbltAlRaA8Zjo9kT/6FLUQ
vxbnOvcsB8K0IfrQHQ4x4tI92g/eXGHW28oWBBMY3o7C2UVFmf+QuJKbbXbotb21lY28dtF655U3
VtawwtEKncMSxla4cq/LUeystH92QrL8mPHva7SK8BMALIwluwnqcg6IJvBxkZ9mOZh7t1HHVN2Y
DxSgq7j1Yb6zi9K+mW/bsX9SGhbwjP5/aynQaB7OgKpp0103jm9osPYRDdzSkTXpzC1zW9IVa5a1
3xkUx0NjRq95Avo05N2pEUYvU+Q1yF1WeZ7/aYbCDGpj5BKQRXfsQmsz491lXeMn2968VplLxKSD
3VxlJn284wRq9rcVGcb7emCDzG4B2zKzSHpxn7Rep7lQziKFgPTRT1aGgytlO+PTbPSOF21vpMke
qXXDRuY7dR/tsfjV99g4VVSyyTceBr7BANknGSlZSL7f2jAdb5/kdLZA6da+N1abyC9srs0Q5Uhx
SCw0ZK17KMKxvg7FWGMHMeJdhGUq5tVvfafqacfyRy4xUmmccTMTiugs9TEGftjr9L01JeHinsdV
1gAkthjt4qwW0M/ynkBBmhKUETN3CfGLbE3IlCazQ5kPUGywIGD7ZOkNDARsgT9crJkV6q2QZvTu
vA03ecDSHgDPne2xI6HRMgmjtBm9tx1ZNaFg9zJZ3HBO80Gf8SPyuj40ZKylwnwJS5bQSaGJ5ayW
ABQum+gYlQGXCBWBXfeowhdn3fkVoOsI+aAWyIppIM9TzSaK3R0pl2XmMgD1n0oDtEjdHOjrJC9p
+kHwjCBs2MjZY2jKSKjsqq05m7hbsuk0Weq+NrCHuQx3Z/PZQj+D7U/LqwupcuVi2KGqaktEjz3i
pZvEZ/Ky+xbl8drM+S05TDwK+LRRj+wySqdffdZylloouND5AjAagtAy7Pu0bsyDNhVTgNDioCq7
J1EOIJ++M+KMAobQxrbKPzMoo8wtml2ddWdQxu0xEZoxVjRfwAN8SZGdwwpOF53CV+GBJ5yM4eB0
OtuxIYJA4+fgLDNmNUvGtVm1Ag+GiSo8kxwFhWN+DCNq2RBJvFNZMF/TX1W8sErDaYB6D8Ftv8wx
Ku1b9lBQpTBpLCb+27o3T+3yMlgYSowwbhlFX6feK7Y4Pa4EzCNYL73f6TTEO8+kjV4WZDCx6RMZ
YrQn0F7gGCssPFb1Y8xYx20BSUMxMGSau5iBytuEXtWeg0SHd7NlQbdx0V50r1RL5p4zEOCWh7ie
69lqgSiHsja45XJ6deJ/IiSZNyezOdz8RpZmVXbLOq+S8ZshltrkMa4Z8At0Y+0n+2+Bmv8zX3Ln
YSqLA4BRoDAABSk3s6/FgPjMvuVD6QfobuBwkPC0M5ctVwoYJb++Y3j66gB8N03zDhrUR1I02VPm
+D0RjabcdSBpJ/kWTViwwoQ2KfS2JjjfdZL47RbEagu4ma1H2E3wAKM/MW1rkjgXlxD7tV8AD4YE
OwaKiztUxaFhyhBUUbrPEInrqeOpzsDfKOaUQb/48Z7+rMQpepuOIUBFKtZfjYKCTIoZLZrXEDob
Wgl4Pj3Q37hkS0Ws4+TYmfzgDcLsb/TucmKCvCB9xzWid91txOEvhDBHs6UC+hOeqtxE2GfjWy0H
dMDa7cj1M4aKUdKXk9vOBsoEg5WYJVnj47+SSvSH0igvScbkPLNJSZoaRTMKNAbZAoOwZvkJW0vS
VHbsaH2xgy5wZ+cZjKtEtJdlOkbxvHCT4vWZw00RExsd3n4fXitXzlTW+4WVeGGAOLI0vqVSDtV2
miukSV9mPFi7bkiYBqiOfJgU6rFdM062ZHmFsMR6IkMnNbjnSlsV1EaWuGOIFTZqdmNBcx/7gD5M
v/UP0zRv2Wvya9JjvlF1+scz0COOg8rOamnCk82jOiXuXd+6b43pQo90mmQ7RLfOruPBSdP0NYzw
Rjk6eeJO4a+g3u8HgFK5tqDrAWo9ZA6c0lrBNB2ak3UnGTCBEnCCqaiLfXubKdnVk9d4EJGW4kfx
kCoPGFApfdq+u3mW+X1k4AsISZUpJOnYSXLviknRzxA7Z+RX34fYxVHAtmR4lSC+dS66YwQUNIhE
/W0nmErS0H0CYwqJJks3YhIWOWR+vtHQwdDbcavbHvLcWagfwe09TUwK5obrxQZ1sIkN4EOlxMvv
/tiq3rbAwNY5K5gd5Xi12OGFa2yp/OEY2ogMczJq8Vog5BXi7DesYmnibkzLastYsoUgEx9JtCMY
GKTfim6NsfoA17xR+sPycrxEDXPVGDJt0M9a7nNlBLos/WNp/AgD2Wo0sot2s7F8nMCTeUNDOZ9B
O+n98X6w4NOUM/RXFEcFS9dnsRza3H0orNggyZpQUgMYXMhXbPrVJtGo5PDCsO1H6rjv08ng6oIF
GupqPkcj+8DS1wKromCZD6qsEQPO76hpTtIg7Oq2T4UMR0I0FrO9H5bbOCv2jETIn2A7uzfn8DtK
iU5j9nvBhfMTNVCHSuzW9NCoxR19U7e3qOqFG5FOXnXXyl0US7FxvEANjII8Z2sjR6xcXiMuptSg
Ld2XqE3u6xrVrWBKRXYCdAQFoiorhuq+Scjx6j1UATAJUTEQRF09FamYgxnjtYNUDBMXNZRG1qBb
Pz7To1GhRg2JTLUNOlxUey6pZv1/Zyz8vzQ1K6y+/7ur+fI5V33/Gx9z2eNMPPz8278gwPovW7Ot
/tXCceL6lN5EhPgEpfzF1szfEWRvUvUDWbBdRxEb8pfgFUOSvMJ2nALNdpUpgS38N2jBkNa/sp3G
hey70pKW7f6fIjitv41ege6AlIMmlmhQXwAYkn8XXiJdoyJOgXUHzniAxW+qzDQuBPfgVdm+H5nV
1f78yOP7mtqaMobk+KxZMHpMuIg/poKbhbOLlTSpsU23pU+0onk3WzcJ8bxzoJvGRYQ45oZOJ5ZE
YshwsuJPPKcP0lRn9C6nxKsfKvchcYbvv/oi/kHapwWP4q9yZW5vznMkn6HPH3wPCNHferZxPEgv
DbkYBznvR3EvbMYAgjklDLGwtLYRTAmYMiypyogfdPsLUMtTbDTPRVYf7TZ9MZizaGYHRZzvbJvW
kkMqvEdOSRs70XWmiC2efPPksmTq820SA/2LsSSK/M6qu/tuqI60ekHjEjVS/UkqZ/3P3+EtGOd/
MBl/eYOu4klRDAHEf5jW/yqjq2kNNj8+s2apIcuZyX08uwdaysuMK7JM7F2dV/eaa+w/eSvQCf6X
xB7xD/7HygJma7q+J4Xzdzmq4WjLutO1jx7ntYpY0vflqWUoCdQLudbrAsctoXigJ9+i9wMxJk6Y
by4FjRHbO8RV8DuBDHvDFcd3kDVP//xzcf7h6/MsHwIAPz7v7/kh2nfjaMl6n0JqYCKk3xvG1IUA
mBFf1DyftWudNJInoYuCTewWtMDF7bKdaH/MUe5mJoWV7o/p8J5jSU7mfDdUSBKt4T3rm3cVJQ+8
q4XbF/ZOSId9QwcdQGet8EY+N7N/NRHPLAikZN1/UP1mwTzgw46NNzmmJ5JxdmZHElYBILOzCZdx
T9pEPYvURW/FtaotFgYMGKso3jrC+TRvDNqiuEsVnt/Q3fYFrmNjuvpOfieSj3/+4dnuja7y94+V
J4n5FS6HAsfC3/5uBMriBeAbU92luarefXBjfvcxstds4AqrTr39NQj7AdrKi+mX32kc/vJn+z2a
xrtbgibGqULEL0pslVoOi3CDJZbnHtlWH8V7vPJ41NEfWhEFhf0r6+Qu6dj82vuQvimPh1Uq6g0S
RdyeE+RqIKmsVnPWXL0TPzMcKYAQDxSPRRsxLV6eY2f8TLP4ZZS3RoC9P4ChYmJfaZB4mvoK1+Ly
zArlUOYcXcL4QHCzjaovH55ZK91LBVxwaqqNMBQSu/qqi/zYOclTxqMa9sZOnWF57x1RA9EsWebH
hyL6MBiRqM68ZmF9H/L/eJSV86NaB80EEbHoxTvGQdJ2YdrKq5iGQ1ONBx+JsU/ItlB3nqgwR2VH
xvcHMlSOqSO/+innzxH7zRq/LfpoYezq7gKg8S7pnH2Mkbd5d+H4ggTdVpQkI5kfU99dOsTUFnUK
QctBz+TcA1VaJfOpxI/VR/bGRjC7Tf0kwB2ycvIG7gIBkgLrMcjIIvH3TVWcvGS+u23DvRzb3kCk
ZS8Pvxe0/1baXhM73U0xM5ieRV3fDBcj8T5NNpMog0oiykGOGpgptVm8DZZ3SslI77AQxVV11BIw
7CTPVeOdcjS0VpjtGEVtiqg9hnArodbvjbC6w7T40jA09/OzHodjEdOP3IDwiN8i29r+/nf2zmO5
cmPN1q9y48yhQMIlMDiT7Q25uenJmiDIqiI8MuHN098PUsdpqfq2us/8ThShUJW2A5C/WetbS3EE
CH83t/LoDvML2Al0SkzC8wdHuzukK/6T1SvyR+rHdHT24awfpZdtY6hBsp8hLrjmfcgyKGvo/430
h+y9Ixtu3FPZ1hPBU+s5r7V4RjJyX7jmniXePhvjH17n7qnjd7btr0tZ3GCSwxvmyKeqci8p3j7Z
jzd6Jv5VVvgOwu1s+U/T8tSVZOXM8tg3r53jXZywu3VF+a2x9FVNxU0wRhdUZ5nCbfXGyExwjUAX
Z7BhBKQVBbhT0hZZbccdLyt+UCSEdaUePYw0jD+nwkMnWwLrLm6E8ax9oCEtpqA6+URU8ljN/k6S
9pKV00veWChkBzi3nX0IFUBXY0RYgnV2Nl/ayTmoqvg0pElftUgwqseMSUjUxZ+WUyHHMQhhC5/G
IPlMQxO/ZLEN2vTTBCBaWYz9svCDVvpJe0yfXGPrTuK+rph5BG5zieJi13n1ofd5Dme4lojf2Re+
esT5fRlgOdPRPPcfQ8f1WAJcKisSFQOC7Jn+GlN1MRkOzMGXV1U/C8pgJLMvpTGbSDUNLlzOVZAC
3LdP2sgehrOXGZ/06Cujdu7HMb/p8uG2ieXFravHpnBe6p8eCpuVZhqwGs6Rf3GC9tVPgvssbTdJ
jA+G9U8/s+zNy+pNJfGPWFHdwCF4Tt2aBUbRY77V58H1nxjwfY2VjQETWQ8044PpqGuOrK1m+YaB
mPlNfuMp91JAW8vcY10SE9KlTOIt8yWbwqcisPaM2/ZK6qPhIAGUDhMevZQSDnVWuliu0TB/YevK
dnFTfoZkKYAC2CWEheF/nCyEef5Z+gFA8co3yEaAjRkyX5DIUXqJbSLFQ23OMwkFYmv6+WPd1IcU
eu6qsZx7y5QXZaVfruntTO09jcwdaHQ/jYYEjYz5CkgEC//qKs2Mk5kbJwvb7pq0QKSzG9GkL7bH
zt0fDoqckkgtONWH2ZvwBM27GPS7Qk5n1/oxd14bmd4AjrhldX8ekGGZ0qPXjFd90r44AlFn1B+X
3Zgy5jsW0gAHLWZKzFUxb75OZfjlJDBZZHVfBwLWYrRNb0ehHnRUbS2znlbFh5fklKvGHaEUT9IO
EOTWZ8Mmt2JifDL4yaW2s+08B1v2wDvTJdsCN2RbTfskTu6Rjq/H/F03cGla7jHLPAUEkthszhNg
fjNbeM9la9UHZwHnthcdZhxx4xbxrU78A5KUY2KBwyKKOUgxfc17IxyfrNy7hl0BKsDd/f0JLZao
1/9yQHuUtR4VrmP7vxS2BQCJtMyZmucpfW3z4g/ESvd3pc2ErJ431si8PkV9y6DU7O1lPze09475
OSAubxZ9Dv0MLc//B149TfrnP//xXeF6RaT9M0pU+ZdOz+eX+e97w+vPuvsvf/wP3hWE5d88VwS+
K5ZcTmna/yLwGb74jc7FQp8Gd8dxKbL/szU0fzNh8Uj4fJLeUfoutRvb1Db+5z8M4f8Gg0+Qponx
zHfY2/9bzCv51/aJQanP1gh4lm/xHvCL/xLL2XZuZLpT0W8zAzFzvjXtTk3w8wfberRSmpIIorFB
6l44ltXwA6q1yL4P9RhbhAU4QOpOztTkGZsutxzNS+dkHlDdfAFsoaOqAydGkiBAwFcJ5tN05cLD
MFguAFn6Ec9MitgDsVzBoGbO0YhVIp76VwqFgKD3Mh5qpImaED8MciozzjIxUJfCzWrsCP4nAIVw
lYIeiXadVU+g7wavyeWPoTET/yWolapuC5HkWbNRQnXuw1ATCvYyOEXmUvgCKs4+ilLH01fhqsJ/
8yfHQ1Nva2wBxFLitGk+G7+sF5N/qhW+I5Lx0ux+sAF/FNcxRS9qv/hWos0RzXNsEAOR4tz+Hiey
+J2FEZPVAiEkJppBDChcH6I4ShG/+VrRKDpRUrsSR2Esu4uTZkP4GFoapsdK9a2fHUEL4VVn2KWb
fNyYoKujN9cwnek5ygfbey1jHqwKLAOL7C/V9G157fJQNI8At6IJxA08hWdVWGMR3eWRNXus0/FA
MVtFV2jZbFi9YJzuTLMugQVpyqPhxneyuf7mJSLEtOhmAburqYWGsgtQj5jPrpfb7jtWVUVafByq
Wp6hayfBZc600+wnNsPMBSvplEewpk33JWRmqwdnSJR79qbJkndd7cfU6AZ6eqYJOW/PIx4iDTHY
Wdns4hdv2Um5D1hb7GSXlZXJ0tYw7J8lnCmf88KIBiR/45Qy6O7auoe8FTQxqGKhoVbu3QTEDeLq
TiVZtUc+54LzqNvQeC/jCAD/TCEZ36TZyNZlDihgbwkWWdDHkNA6RnhljukjL1PSLo0KfV2WlQyL
/bZMQIPYYBVpdccoJvIwpJPLOpGSVFSEtbJIHy1yTSocVTb1vlG0m8DnxN8wkx/UykScMp2i2S4x
xgWxTZJF2bruk9H1sTi4TtUFH03RN8mrj2hxeE4jVmyEfcSJe+0jJAfeKdV66NAz2tbY3cxOr4db
EeWjyUy+ixMUk2aSUpn7RbdYJ21s6OseUJF7juY5YUXo6Tw/Kjs3jDvHMiQe5zx1DaSiSP37NW4K
Fjas1uHXk/FaTow/3HEJj00Rsd8NYpjxJ6G7ce7aHtP0jT3mcXzl8mitOzsthfxWZaOVH1HOZe1p
ZrTrfPdVG9tsq2UWHssqRULojJMBKyT1/M6594XOPS5IXabuDeiW2n1OofQLupWkHo+SSav7BOvL
TC8F5qBx3ZRoydClKbSMNTs665vlamFfG83nufeLzAofQi0m+WkHlducLbzzxu3Imy5u0FkvE+EI
dhJa4RbsEcbgkJibIsIYcDcpOvdTMln9cIXEFxloBWBVvM/1WLMSq1CZyTdRVwu9ZArLZl9PS9Zc
gVN/IY9h0TZfBhPV4XrQchY7A3cKmgSHauw28jGFQvSfFdpgrDhOUL+MfKMfckga66SGAsABUWGm
xr7eARuaENo73sSDxfcsvZ/Z7GElMweCOagXokUUYANVQ+Wt0uzdVyxFf+BQKt2f04B6O75tLRAT
IVwLBKAxLpfR9LKr4411DQ4qmZEOgr+DygCJyEA0p0k6qLxhB9S3cR9k0A4oXYvWRZMyxWYQf6FO
4ChYdoaI4rEa9DVngCVjsMs1QHg6DWStmblLQImpW91IbT4IqAfmTa0LWjQvGXh2GkLOLGCorxTD
7DmmKVBrGZYEX7LkkzxZEK8Hhip2HBtGORM45y39WD439vJChvQvWoeF/YzcrfbvQkQF/qV2PMej
63VtJ34qWIhjJ+Xu7apTznov9G8Zz2ryftMK7t1t2XNkQPurgqhpDnXCGXArE+ww14K4FSQ/Qo+I
xFdWO5XFtxAsmgEdqpfxI9wyj3bMB67unMM8bdEVrDB04Twk1gqEGam72pog7wQUaiyt66F34w3+
CQTv94MO6xw3C+nGapOQfWpZ6wEgXHzHo5uPtwIANTO5SEMgG2Ogq2A7di6+YD06pUJExXzoZz7q
fIJRgYqFVD+ZOzYL1qZIStZxZcUCEuE6Liac1gRQDh7LWdYeLHHqIR3hZY0NMTl7Ov1DPIA7X5W5
PaYkwRqkTrB46fMB21Q8oSdKVqDN0aCnXWtFzyYrB1ahFZZCYp8bq3LPfG+RfM2HoI6NlRFpzSyg
BLuf+0eH5UT3bVYkjMfrxI1hmQeaIItVjtbXe7DnfrQOhnTS6diliW1/aFY+8xpVfTbgxxi74aku
unjaFPnkUHxQEFXRegzTXr/gWhi4hSZoimRuJ7Qhzk8O36R/4rmBokLxdyAL+mMhzXafKIIV2aZ7
MYpDc8LsJ/eu1RGqsjVSJftij1cCsRFHeHcrFj0IHEB2TDajuyjK4+84RxXC8SicCD3ZTp7bOhjg
bGtqzVUeYob/wRw/kDeiwu0uVq7npVG7NQPUt4p+n3Wp9T9MhMVfR8Ie7VfgmrazjPSpLKX5y0C/
jQfKJxIst4hPrkL1DyRIcrVasbkPQvhNIpV47kWwo0I5gv9ca+KddzjGIwRJst84OXt9Ungkq/Ko
P+tsQvyir2MNlO9PtfD1j3bl/7ByvoJwaZt//mN5J//ZxPz+Tr0FJ80XEAi2I79MGQOvrR2yrc1t
EqFEEgQ7bKQIcwZr2HhXg1tE93//gn/tmpYNh/AR2AcW1awXML7+61gzbiwiI5t0ZFcogqOoB7Tg
A8E1EaCoItgDA24vSYjq6t/7oLBrXSugiA58n40N//bX17U6mIJdxLzXBWaIwGSqr5Uv5quJcm5r
zH3+733O//J6v1wCM3N5w4chStpCbD14E/gDtEsECwfxlN/ophU73U3m4e+/3V9+zl9eVZi/fMpK
GXXlxV69bf0m2YmcM64dXWdnjjEg04jI179/vV9+zeX1uNgRI9q+bTIEX4bYf9p9FDlRYjRPFWDI
uL4vkqSEKxgGzp1izH6t0qhg/64kJsS/f93lc/zpsv2P112IxD51gWP98rpaxE5T5lFDaNdcrPt4
TB+mTlQ3BLb4+79/KWH/8lp0XbbLzDbg8gFcY9II/vkzWpPdsDsI6609d6BYuuYoCPuTU/Nz8sYn
uwZoO1PLlwVizwzKcNx/KmbKMH5k/sfH/rda/P8dPf9O/ywf2/rnz/b2Q/8+Q/iuyNdKorj9Y6Tw
r39t/jVi2Hy0H3/5l+3v29T77ufSdjddzl/9Yzu1/Mn/7X/8j53s/9DEWzx4/vsefvUzj5Ku+HMb
v/yFP7p47zcA0/w8jGEC07O4VP5gVlu/uawD+dlMa8EmQ2L8Vwfvit9YqThgilyuWxPJ878aeHDW
GEolnb1pWY5nBs6/07//9SCQphlIHnIOzx7fZSDw63VqQqPLq8Jjg5E75RqX+CVrSJ6v86fQVqcg
dR7dHKREM7rHP30//4/n+jK5+NMd8h+v7AnfcrhDWMD9cockMJMxBjtAowbSS9GjP6VG+uSiEhLz
l7axGBTtDYmKKM8cPBv2q9lPH50z340RMrLgVJy4lsKVFP0psIertIe7c3P1u+jWby6dhS23Go5R
h8QSaZjNYwBobnnFu/n+9x8ERc6vXyIjGGe584Tn4hngXvzrDdhNUeiZYWgRkBjQ8Yh0V+JxWnfe
/Jr2tWCeHnz2BJeuG9mTjVHMx8YrjX2DCRtV7Odg+XQ0dbD2cNCvKcgiuIdAbdOeo6fBMNK3Xb12
aUn4/8L5CYzk1ljyUWADH+IFyqxDyXCdTUhTCIBB+TmxvZ9RwNi5GZd0N0jTbk0uOFnGyc4fqSDH
NnDh/gzfetpI7HxbZK8faJtgPNUZzXJh3RiyR9v5Zb+55f1glt8dSeh9XAdIn1xAF2DCGL7yhtu2
C9fsE9ALy1VvBF+o41D3xcaZ5L+rQo0yd076gos4u3PS7q5rPscWTsKUCxphItHW6N2ilS0ffVSI
LNgVEM3gi9vtWOVztC8jg0TDKngN+vq9wmaLYSG5Dg+AkdZFQxJ3qDHazX51Il5rWBOneAuNlPF4
jFxGs1IGJw+XgwlvVgz5XdoQnuv3NjMC0DEmMGIu+/CAPpTfL82CU1IPw8UeSwT0EWhlxOG1pucM
4AntctJOIydz9t3sI0oMe7higDT5Mo5uRqYZyrGbDn7mgeiu7hJZGWycJJz2TuHQh9gIyTU6owoj
2TZDhl+SRbrLp3lnxLizKk8A6kvzt6kb4o3m2AIGPeHkruYnnXy6VQsrxo4egyrsED4xhJG+dc3i
YW02WK7rKFzXBLSs3LYisiK+WLW9N5SJxwPxuwpgktee+Zh0pDOyHfSPs97O024H+Dq9IVMaeJAP
gj2KA+J6JcE0Pdm1KcN4qNeaWK2io20M5XYK3J3pYIdXuDzX0A5rd90M81M5wg7FxXcf5OoGsymM
KP99ioxvoYvkvnf01k0bgJ3udNDulwYltHEXfW3viaOq1b1TNydX6r0xdgfTyOwLc0fQIOXMG2jz
azeOx45ecke7cml0dCrs5OiGIdTZESiiVz3qYkFgWy7rcjl9EcuDaViI1cQBvZJ35IO8jVg1Vs0I
2HEDWmVigBeiJOwlysyOul+M58nQ9arUbY//Zc4IB8FgHlUeWbqMiuSkIvzeXUJshXUKp/mmN8id
SspE7GqTvYg99YcoNHeMn/rrCBqxSFfMdk9+3b1nfopvrBlxdabxayKSeTWM+YfbOA6VJbyGorhh
2Z6TgG6+RS1zy7KEoTY0R0f1yHcXZptVWtvBVm9KyLtREoc5un5FgAjXVJHHcBlG93uZEa3uVXCy
TVm+56a9cbwzy9AFmQ8JBZpjgP2YUGlz2KR+dUMiJwCs0WB+hI0lU0s4a1N3vB9Y3VWe70J/HvbK
qx8VSJ4+U9RSHapFV4HrVJ2/gqtN3wj8brXcHdlIUGIobCJN1bCToKw9gkG8eSUWRabJZnLFZOnc
KHnpbEgO3lQ+xkV4kuxv5oiqZHTEj5zp6LqguybTi4TdjmTZTdXXezuy893IXAwkV8/XhwR6DqHa
s3CHZcWMtbB4KgZ4GoK8CEGwJY+RghJoQ08OyaJbV8ZwDVvcd+b02BiFfaz7aWuXzZYrY2YXZflb
Ad6EuXl71PjcBzUSH4daY9Jhu2mU3iAh+syEgCubCu91oSiOPxSBdMyOIm6/FsJk0WJAaro70FWf
th2+hzXcBXPh6EaE1W9GL6zXzsnJ51e7LXEOpUgfYuPeTfpPrFjU4p7/gZKQVJLwOXH4gQvp42E0
WotwXI98M/1MNiPW6r6EQe3dsrJtUVMjeHZA9hVvlnTmjR/EqCJQY9oL7IuhH7+Kku06N2ImfXP2
NswdVF3Ix7MU99mkXl2psGIRfrMPGL2qc932EY4x51w9C83FBVprEMFLYfv8tpP6GJOF7axrOJQ4
gwteB/iLhrFS+AAopafWwn/WXTGuobbnG6p+HDzipcuZIYQp61AxVmIXuulez9W0zmx9qmlIdkxr
H6DmoomEIThmVB91Ox1yFR76XL/XHsMDrYyb+lwS5LwTRGmSamE+y7T6auz8rpqQqUZg/ySGz1Xg
FA+oFo7Q195htNkH8rfZdhOS0ZWoHTKfsPYkeEt5aqwGHFZlP4fHQiubPriZ8cSjkGQTv1LNAn7g
PvTnUJ2qUMPoJjl1VXXvBIK8dxDS136MQNMonCMjZeBBmbdkUmCftMlHCAgWLlT/TRVqPAZjfG8B
KdgTiXMzQWvfmjPAfn841cUtMebmuiZdep1UyetoojePgS9u9BDumOeuZUaySI9TxERGxQ1V7Cwf
dUFs2J8J0RLk15/pwqFYcRb7TxyVa5QK6yTvjwQVbpyGfbEoUn/taweh/QTlrxzkPqodNLG+jdFB
rZ3K9+6dBqyd1znw3hvSLXBexwhVUmM9NSk3ZzOdQNo7sHu4hJSc8q2tru7Yj6tECARuXtWv0ip8
8KXx2cZoShhE4t315RvCm8dygtRZFHCNRuhb/Qv1Gp9FT3gyYy4XKHHWkAe7uWo2hd8ThxSx/1Hj
vWrZk2eFeo4Xq2xLGJ8l52Nec95ztl26qp8IkiYipR4yWH3xkeToN5HJD5HeqN5sbysCVSJTXOuR
50om48usmnAdWPPIiNr6HiU6O/Gdr4cKCmVjdyEarfTGaEDx4wPZsS7Jd3bZfuFzAsS2YkxnGFkE
NZjDwh+KetVjvEHUE7dEou0tIu6m4VL5Xf2YjFhlTGAMhVgKFytDswKbnHmuM+7LHKKIq6lx4+mW
DAMy6zJY2Gj0Ucw/YZZ9NGrtI8/XL1oRlMCzbGXG7YvsfJgVofs5SEBAutkBCrsreslQsP0uJCqT
yMKeFMWwBjBHre2s/OaieyPXISDmYQhy1FtwKMxeP1QAkT280ds6I5szBdnVQSHBjU6neDQjUI8w
Q8izWsBS/pA9uO6w1eOElN5KLsubwaK6jxswPK750rvWHWkfr3XrTwziZXUlfIJSZvb9bcqBReli
W7thgI0z6Qh5Qt3tG49zzLQfE+XPZ0LV+/0UN8+Njd8T4MshyPpkn09xdjBhujJAnkbd7cKBsId9
amMTilm8oNoIIuzq2ds4ZN5jjUgd+PbGdY1hp0d0mI6AGJ2MqXXLk+QxxWILbg3cYaeHI9MQb0ex
/drkZrer55ZzQVRP2Ej0odNjeusVKtpM4RyfreCH8uH+YKYi3mfAyJnA8gKg19nbmnezajYxXBCq
RudgNiR7xcSBAWBdo9fFW2uTRmy31g8LOt/zFH41vUc8icK4m3cd0naSJo05wnPqdqcZY6zReuXG
qdGfAoE9Dm2uN09UvOKJ4/po9QmXGv47Zty4yEt3fuoc23iVnkdKltO8sbjwNyDr0f57XX3gK2Pp
mXn1Bp/WOU5DWil3bWSBw5i4gGligIYJyvdSoxk1x9c2ToMLSE17K3i1MIg+g45p0RRW3zEEBofS
nmvQZyF0mEL/hFnfXvMsqABTebdGZt1z3s1vVYOjZ8Y347Kn2fZBgOAg8ry1h3+vUOa4HwHjn0VA
0qphxgQ2q+ZQhuMA4F1AvRQ+dZ9aSJTVBxuMiQ6vA9APvgHUxPAoRnmrLXSkkYsxP+p8UD8RrCSD
HSloKL5AG5npupUEvRPYnWBzTEMMwlFiP85dMxOzOTDvtL5hUEU5A3KiQsy3gvtcwQwMnEOF72nh
TwVbhywXY/Y1QdbW92kxv+gU1LfK/DcbyhWEl7ajnk/hN8VnmrwlGrlo0zc3dN1zCYzfWpATsbmw
kQyKut//4U0O6TMuMppwQPw3mN61J+p832bIEisYoQ2+GG98d9pm2spoomtODoGpnvOpXSwArX+G
eZXRhJDLM4k3k8Zhl4XYr1kHPNWY13a1s/hOp2BPbAXw93RhDpH9BI0xOkXRWK0Fr6PqjGMu5SwY
TMokPzVBQaoafacZPsPK9R4mVT+Dij6p3gAbE1tHadxEKCbPw+x9Z7fug3iHk272OaZ0ko94ytcR
T8X+LimmH0jWyNar2K10cxKc+qEOWGfKN5tV+k6TmATrqn4ddXIHapE6jBpzJDIFlmBxhqKKbpwi
r0SzZqVg0lI4v1sjU3tdhRWNIzanwQJDGwZXVaNCFAl6qc7SZ6cjI4VsZXPfmPN7F8ZfaqJKVuRc
0seR58KGdKXqJthC9L3RJpAo1BUEqDaDu66AlqzzEZqY7egLMC29mdqwJ+NlFBSUc3fOfNnvDdNi
AdZx60cSnL8b6XOWlMYbk81qL41e7Hrbro8tPJ51n2RYQnGM43+nYXM8ELApqq+tnpGGViS0bolf
oqD+3S0q9D7iaezxk3YeHvLKDHAt97bc9nQmdYurRkyEWoAnvrh9/9oE9tXinsRQAu8tStIdnDzS
GLx+VwAfxOtYX4zAf7Ir1HESV2KE7Rh6Q45Li63iq5iS785sZgfgZjuGhC9giLB7fketx4FNRjFy
SMATpDaT0tpeDcJdDn5RQF3wS9jEcOPZwpI/VK2KVnhbSG3QCXhugnPZd/bKDa1kV+bt94wf3upi
Kr7+CQWHvKPEA83YnbsJw1JroS3Nwd1lk331/PKjRa697l28rQ5L+scM/ZmpwGwkONklfip3vrRm
/Oa2LM0aSyympANKbnNfdPmNU8kfNqLklV1QebgVLrVauBOMFfOEx/w49ig+jbg3L1nv2QskPN8h
jbX3XhPAcsuis5tokBUAV9YlAreWjc6e8yfasLAHa4OOyimpGJJEw8ssu/cCcgUHEbGBj4Ijy6vi
azYOj308bJ2OMzuu5QmCoHmrIvBykI1tuyPwQGKDGMQbWFUmIhV+ZBo859C7cEG4GFb4xdO9kYdv
pSwNLHYdlv40uei0zZjNwPcXojnN0vDOYYJ304zhhuQ/o5gOz2EjyObZhoJFq+qXaQJjyuEb0vWh
k5SSFND1AZECXWF5l1UjxwOLe0qH27AJV7myHitBRNzvYsDQeBIjWLbf7zkYtga3agNm7Gg2sbni
k8t9wvrxVFXppa7I6WYNfDDnDOS+wNPaiT56hjo0nIrKCpDsKH9tRhhvweRYD70Wh7hC7VHBoSEX
yXlIYZoc3QJUdmGnlP5594Q7NHrSY7vnz9TV0F392nCPfFkZ68pGr+Z2bs6//yFFTw94mcCVkBjc
NZvE4tKweu8FYCU1Q2oVQ7OJ+qLbaYPAMekHV/JFmk2Ysk/XrXySLGbPXSsRK5fcWgV7IdID9k5U
v3SAkNj0L/8InZdWs0gAJWdaACMXWw9IXIIvCEG4my3FAWLl/S7HOsDqDcgKq+Zj2Fc/gcjCPZOQ
DAO32Yd+9ZAmMl6ZRCOtY398whzJOGnaWq6Q2ypIbilf7K1vqDdtc/Ozxib7RjX13YgjbYLrOAcj
jbdTrefGeveG9taNQcsGHobEWXCMZ0m9WuoddWYgYq1S7dIkyw1pyvWF9ELSAIBqZNW1rb0v1aHR
H5sBFX6XbNjhUQ7a126u5n0dmQ9NeU41MvBQOj8yXbjkY+1NO7mNUGPRJqJONo2x2ITNdCgxW2xq
hyIG4qapPsiNcEBlMm+R5sGdgMwgBKO3bNn2TRD3aVjnXSSI0/IbnWzJiMELO4idwP60By7driMP
qha79c3MnDDHX7h28iQ8J4qzq1dSUEUnzXrosd+VLQkSTjnynDAPQafxBfTZqchpX0GeIUUj/UYr
ogXiokZwZSFaMKdP/oteJ0OTb2UVby2MiitDcYskRfdpTJQJXYlCdC6erATowbhQemUFnX1obLEl
a6ZZGcJ1twFg1mn8YM7PjUdtomuY54FVP7h99d0RSMnazsGmWHrHeqq+N5S+taX7cz2aB5Q21spT
RBYmFVaCsDzYNZ2bNOKC/fm8y4AmbRrX+lHqDyQAON89QIxF6eOoldj9s5nmi5nHNSeunQGnuQsB
jPFwxvIerKuhUduzGNtFTgA9FiL62HEbO1w8tYAWkSbMHmxhftRdsM7zbNHChw9Yd5hyIRVa5y4L
NN3dBXa4uCYcXqvDYTRPty6WKa6yyd1bqQT5gqfLLRC7jcEXYuTPcm0b3ntqV5RlXfhtGAW6Bs2q
O554GsJPSoveBckzEuG7fMl1AZQUtsk60X13rxjAta1yTroAFlmlvn+L2/Sgx4r4FM1EspQEyeeM
34EW0SvkqT60dgl9Liu2hGYGyE+w4Xsp+Swma/YogdEB4FyFAmIuZ9FMQ6GDwt54RgrBo6pufA+w
9AwiblTPUxwXJznzRTOH31RQViMPe61wjQe/DYGGl3Ltjb7BRLldEBjtHiBfdxPDUEhTZVIkVsc0
6Uds2eFNwopkLQdUHQnI3PSlUPR+Y0O4JYKXfQEYzvUZyEQHO8FSBHvooZfwKOk7Tzj2+rOn9+04
fg4QGtZeOt32qqF3hPx2sB1xMAfnm8dsLI9dHmBR9oDVnDoKjCcPIFjW+ZAwWOH96kbMNCXRE2Ro
eJGfMXvZNTEAdzIaorVPtkCWY4VzkhlyMz/kjIjBI7/bwVMDwgJjTCYvFRk8awrJtHBvVNniw272
qRWX+7rxXnURbGanoaS0yXfI8xtU6okydx6TXnJestshI0cKEOpRqeQtzwU2tdHgxgbPDiDz7HVQ
DQQPnbS6k23+WCXYopo5u3c8P79XxXgxahNSt/tdVN0lTctr02Yng6zGJg52SVRQwjqkpWTzLZJN
41aVP6zWJbDGhXa3QDtrE/hBbhAbkgn6f1sThSGJK3NRfW1LgBGrhhH0eoqCbE3FKFuQJwVf1dA0
0S4Ju++dKPa+gRkAbe4uoPnhRMfLjPXoOsxNsJI2nIvMwCjNvG4TjFxbKmU8BPplGbuC8fEqNgE9
qH9+KxzHBmY4uATJWQlQ7h03RutfStv+nrToYgxYZoxiiBhxPX3QiNNWUlJzK88DLgZpkHk8KNzU
ohgkVk6sFLgaryQpJSA0wQ4L/EcYFvqw61eOc+tVtIDEWFHuQoEiaidm3xCCZu3VfAD/49wEFIJp
ntxqBEEMBIvPZEiqHQfda6AUCSpDXW9LEj3WfQ/oIyITtiKwYiUyfp7A/HShadSDB5v0UlT+IZvN
8sZM+FqNuHuobehqASdT7byaCY0srmeeAqXzVXto5ZMs2XPtL3Y3jgY/ZfNEmMNRzDSoBdpIF83K
anTg+VZM06XTlRs/mh6lnAAxVDzumuRhmmFjsuBbsGWzvcWLcZCMA8pAjXwvGUwhiSObYLrXknxE
ikh+vgVg6gqxnqpDbcA8ygYQI67rMSIRotiZJZkJdXc36RpV2RhD0JzfPav4spvgBdXhRoPP2ApJ
c2CRqzhHRUVKeP8aDOKlizWOohz2flLfNbRmZdu+ThmLxGmuozVqoMckGp8YIR28Th4FS461FQK0
LpyQm7G3cJxbj56rnrPONTAX/vBj0WymKR72mWte06W5UE037GzzRSBMO43GvA3cflOmXNQuYKM2
pk2O4Kow4DROkVF/E5JQF7yM2Rrt75aKhxrT6btdKydx66+jHZ0TGb0yiclGV5e5aN/+L3vnsSS5
kWXRX5kfAA3agc0sIhA6RaQWG1hKaO1Q/vVzUOR0k8Vu9vRuFm1GoxWrWBkRCMDd33v3nqsQSx56
XT+EyhnJ7dBfwsSqL3p+wxR8DTM1N/l9zaox5ZlkCCBjo5FtbDN9byXMZQMvBpIiWoTmZeaI+WgR
falSwtM90TncS/Q33WRO1lWjvc7EWcT8oGMSbmZd5uwe8TUZLPCKM+HuHDG+u2IcThOeKGlbCMqc
qOd4ET9omRFvwnIDZfG7rQ3/2i7tPbA6jvB4rLRsYNxSmfRpFza30O+zlFXRphGOtG3FXthte2+6
jiRzkTDsW/BgEBqx6zJeHrnQ6GYBi9ZZwJ5Kf2jJddYSoJ+LRbOBezVXnneS9HnYXnKasZu4Th+H
SV3VChZZnUXPRMz71xA2gNc5jBejNL3slxQrWtacfHRz48bTfTrXt2lrqnUiqtsyiW+TgbM+HkAo
tjBUJoS8SYZ6jcPee2gDvaUvwpuoHqoURpDFRV9Aud+lK84oUHkWwWutUO7djli51mgxJYBBxIOl
m+zGjNwNQB83NSyS0KfcmCpXHlSb0vetLojP0tYj87eVk9fZdiYTABkXGmcXnoTtkTcwc7pIIx6Y
eAlDbVvr3Wyah9FYeguooWHxTdxQhXtURR0AFzuqObX2DBbOMTG0WYR2HdEhTWDk6vCKBnPv+NVh
kMlJj7q9XuH/Iq0vCWqUNQWyS0vQjhutTaJmb9e29cmQEg/pRB+zlXgAk/yOhlYm1MbRAVJksR5U
mjnh3UpPQoakjzkxfvTp7I/40DPMeVpoTSDsZ7IhvK3Ms5gD9r6Y5ltGeT2pvP3NUDGIk8mD47nv
esVZw50MiChuSiMUhEadh1mgrBR++iWiU23fEGLMNAdlw9CDYdS68pb7+B218HffX/kVnyCNFXQX
EHIVsRrBTEGHLLI61SAzLkEfVTtIRsDgnfZT5DCcJKKGXlp8sV51qzi4evJsIgnfqHJ80lF6Be1A
sqyVjavpsi3GGojG+Dg0Tkj3WtyQs1TTCmw/cbHd53gLvZzeSza7z8S5xQxT843C4bGbF3mmn3Nm
KDIm/BjbH3M1xIcSaMBqaiuQzpG5DRm1A/JtjrTm6ZSwtyM9kvkO1wIDsJh5tnCsg5hQTBInQmBl
alwRm3jtP28zk4lPHvbhZkqYnIqM556Kal43PnQ22XWPyNK/9JQ3ROqMWOlyem21+a6gAbWe/T58
gvlI68bgSKZ5t5Cmkytk20fALWpFrVjDJCJrt7VAUSZ1+Xyj0BRu5GAwS5unR70arTUi950zQbQO
axwArfYwdMC6EPwP8JZFC3i2vpWTvIbQ+tYsu/YPNcm/JaC6rwr++VkThbDpb5Ko//6/aax2X9XV
W/HV/fyjlnfzt5/1/0NeZdjIov65vuoi+fqI5VfZya/kj96q5e/9KrPyf3Hp4HhIpnSXLrrnIsP5
VWiFYoqqnX3d5rTFWM5Ca/QbRcMWv5jCWkifHJVNl33470Ir8YvuOB6PLZQNFzXWv8XQ8H/WOxko
bXUdw5XH69iIN34SCemj7zL+dle1WbRB787dqRfW1iad2Sf2ZvDYQkZ4pdu5BjBr0zArnAI2s8Ms
Xi68zG6CnJmSwK42Ii58bnhvTTwpYS01rE2LR3hhbyYLhXOhHG6ZbBGfAqLTlBGjwZKqF0Iuduq1
CcwzIqOGxrFz7bvZGGBPx0WcXQwAODREWfvIB0E1AQctgYROjkms6EAvulXTMUPpv2Kjv9QWtmih
j/AznaDMu26bGD7txczMbijIcJALEpCk7W0JkPFuo6Ii1RE2uKFwgw/dmfBlWFFEz647pam1DO3x
0A/ae5Pr946QyS0ryKFe/B6uAMYF7bpee8DsWMd2gFXt67np2Fkyl6KgYsk+ahplkQe0keP7OOBx
ocdVLQFefo+SJFQw1LTFm1xre9C/eGemCWGHBhuJTu5/nuMfYst/JZP8y8eYw2aZvP3XW/n5X/uv
Vn1F1ZCUb39QTf7tcTZ4nnGPMeu1BfJAz8d4+OvjbDi/IH60EC3a+q/AnL8/zg6Ps8PEXXdAFILg
Rn/8m/HRRm7pLqZHfp4PG4cH9H/Vor/JFVkJ/znb5McC9XsBo2kIZ1ltMF6i6uSB/kl2K8w5nwju
IwOXhJUbYoLCpK9vICxh1IsA5OINj2jhbhu3Dw+4po7zOI63RBJblwTxLuUoR82uo7M4IWHoK7PY
R1lNi6GgS9frHzKuYD3OVnvhzy5CBqH2je+kt62PgSf3aa/5RaRf/xhikFyP4wJ74sRTjRtigrLa
XjOMJdnCqx7hG3y0PvxhZIrg268NOTt3ZHS9N/UA9XPOrEOWn5MuG+66KkKUEddm4JbtVovi4dGW
6BCdairQt5QWk3mE/k2lTioFWpeCNr8gRwU9H30zgJTDnRuLHDRhwgFooRB6Xn9oZlcc2xk357om
pomgjXLOyhPyrPkaiOfXlCWU4dgjLlojIiTHQJbtVE53LftxwsBThgcbCgfCiTeHgKAqi55UPQ5P
cQE5FvuQnWTf7UAikMqLANALUaGK004RIQokwLvwWEnVHEmqbbRlfUcPncxIchgKxnTnhHS6bIr0
h0I/OFokmSsuedcWZ19cOueMYcUaNubOA7a9Tsw4Whcqm7dm3iI7KKI1nQF3k3bJg81Ls376uPY7
LP+QiAPXuHEr9ImF7hMC6TV7YSh5wMC2gmeaBWaVfVZJOG50keUXukVlO84wXvIhJO9j38WQsbMo
mQJt6UiWIsevEs03mUhjNJeEH4S4FTaQCSnX6oJFPPZopS8ZIoXXdUczGk8mWlCEpeGq6D7Q0YII
JJsE0UA/rGkCpdASLQizxZxt+RrpOanO3uTwrOknpOgM6wasgXFrNMN4YdQtvcM5CYqBbm0z6vfa
5MbEIdX+RqiyDkpyAzbDUB3JWyg2EXQo+D/mNUGwYN4czssWrGuvQ/dVL0w8UzCRoU0Ubi0rT/fW
1GQrrU5m5rJOd4iJ9LFSQscr6mpGKQJlUkoHd/Ch/TVxo65ju8nXnfwup5oqXkP2VFUdHb1+Mjad
V5cXKfLOiwrSJFsQbTejz7yzEU4bHuz+6Lr050KdY7MABiuq8o2ZMdlcCDZPMaNjCo76jNpwvNpK
LAMHN0YP4XcdfdKeNmDPYHCtYTLaco06HJPdpSDspm4sBArIbKuof8NKEWheRhNeDBDy6Kcokk1K
n8GSVoP+bVDQ8B/ZdbHsqTr03tpCgzk1430uR20rR/Mprj390KqYgW0duXQJCcuxJufBKxo9yLvJ
g7iie/Av/OyAYeTJj+Y3eyB4U2PzxwfsvuI+ZrXpruZIHOYm+6IYkQutyoXOPgVD07w7YRudpvFc
Sl2d6eYjj7E2tQNqVdS9WKUtBtVES29Ig0/fjLE8Kg3OrFU09cHRPaYg1qHu6vrR7oVLH2JJIMmd
ao8U9jxHk74JSfD2xvICOscCOBTajZeXL62FKEmE6tMp1K3tl8W7UeZfLog+a0iaW2PqO2CM5aMT
l9VRi0oG8iFyyLwk3EI3I1y0xatnMazMg8xTd3VMXMTc15cOlVzpDiHUffjZGV0NjIUl8CDGxCvV
LxFf9BZYu0saLeICYSIpK6ElglmT1jof84oChuCQhV44UcK7IXCZxupu3A52a9IaUP6tR2bS8zZx
CMmA3UtQxlgd8mer1ZqjGxoULgbaKoV1btV/40YbCfth3Fr5y5qQEmZCKglhIlJ9js0VGKWAn0Z9
j/qUkdRjJgRhG3zL4Gr1YZvJC2rdy6rw5X72BmDuKcBV2EJkAqKFapKbNrL9DXBuQk36fS/n7zmk
9+UkgR6qck+vaF+02T5rvU8oSQB+QvlsjmSzG+5d6hu3dX+lRkPHEF8GsUuaw4xZD34Md0eb3Loh
4qDR3ps1oZBNyeS8raDcO3F7r1tY7ofJM1D8krLLSIBkqXHcxwYtcQRktLSrI3vb2kQ72bf+s14i
HqdrHJIJEYQzGqq5gUpr9ZSdIn4JZ59EaCwtGzqOzJ7hhMR824bx5sU1fNIlcgCBLRKscFfq1Nne
wreBH7AugNb4y6FRYfHVG2tmGcy2Bx7Qepur5KjpeOsI89nndruQXtNAi7h98XdPLMbGk90T74zL
W601SrsO3DAi+lNpN1GgNdikRqv46Fr03cg9HAgwMcgAn0aIXsfZukZFhgSdkrZHfDZmBqEaNC7w
UjXnoaaVnJPfWkzjezxOIdJi+EpAjc81B4sT2vAzfDNMQsRtktmrDlGqvmJSXSc9+yQgVVvgcyxV
sKKHAr1c4UxPtWZtu0bd4b0GhuUVyJ1RJE2QU3OzR/xJdmRZdkEmwzehmksH1BNw3jzZuFp4ZYMz
WrkaOkJGJU+aLQ6T7shj/uIl9qeLuOhSoSpl0AvArgMwnXUvaeVjUhDOSMIsO17S1DeDjhvZIIeO
kGZd0QxsD1OLNtpx0esXgEDhAQhCUVCTEhLLuLPqjporOSENx7Dj9koNtRsLmF3ePjeK4kgSKf2C
+cN02ufeVwndv34+NKH2pdvxOZysi7QB1dt5JocQDM9aXhwMntbA0GV3MW7SliwBf8KGHoakMuHF
XwOReKQXtG27lv5L0aebKk8ZOJdyn81JCY6fsAtFCUMknIJtUIUXaWrpnBV4TxUAHZhAj1wJtGw5
DKbR/ij7EWGJlT+Wo1fv8RHGK7NwkCDPVRbkjvU1+bQulE4vDQ/fftLHN0OH/uITCNlK+Z03A7HE
hnPX6s1RuCNEJwsaLKUpIo7yGfv12dLrq7BBMwbS/JGgW2YEsa6gGi0SsP656CTpQAZa6z6Ep0P6
HZNSiT9RIXkPpqFGuy6zB3KKskCr8dN4qCPglH4T32eucPgNO85YpPysQ8bD5FhAtMOJTX8oob6S
87zTnCWUCyShTYbEJvVYlGThuIdxMnfJ0ABEtZ4kpt7j2FunASLGEU1wuXJM68CxCsnTOEApRnSg
d9WrjmYd+3e6bYz2a5E1w6r7GlFyM1/F+dDiQT8WNJDqBeQ7KmQz7IDtNizla7783z4Jvv7caVvk
uECsXkIOZKSsr5tQb0iNSLuVORlkKZT4OEpEioLeaBCWRJxNNXNl2rrvjp29C3gVV03RvFrK21v+
dAku+BNQRrQqM+JIQQIjAJ7uWx47p6YGdZxbmCKwtUr33ounfNtTtxIUndAJ1OVnOFSfCL1prxss
gG3XPNhN0R6hV3DUs7bQSBz5nNkOBWiaHjxvenKs9C686PRy2OPWuNaU+Z15urfTBAFpKK+ZtNx4
rk5yRq4jcwuv3DZsdxhMqkkwpw2jy1jzAr/1SF4b8oM+kepim85lOQ72ZT/ZRISmZ5SHRAfQN3fj
SwTeDCzn4t2PhLcZ1LRhVvHdyyDqep+JC3I8l5kGB6ScFvW6QhxCReGcW5rQFgfuePRmNIkRCY8e
+aSauikzF7WPtnUztZlYRZl4zQw/0Nw3qfFKgKq98JKEbIDtRjcR6GG6rCDg5Y3T0aO1/I986DDN
q/dRZteNrh0wiV8lJdL7kSTzwCGoMeyYYlhMrkAXv6uYefzgHKO2QDcUkRjuZvFj1qkbrVGXDDRj
5pJaQhMFlw+o5kQQCDDH8hozM/Moev8UVgONFbcoN8TIjds5VQ+4BC7JDuHzL72AcmdVdbVixgmo
t+KBEml98oCV8fZimMkpZ3tbDcZKJPwhRJHdkNyXvhTb0Q8PqS+WGy1kvKVeh5CyqSnfsDG9Ezdz
L2x6iXRpV5yFEpb2mC+z0F9ZJW9mMHfMB2hiakyJZeg6B116r73okqMevpapNZ1yCYB/GBAWAMF/
d2YavCzcnN/DwEEhxSkRyBa+mstwrIpVmdD8oYBdDXbck1OYfks1XZCYOe7mbDdiDcDHtOik0uRW
Z5/fpKFxJJqa0pLJjUb2YOAwkBk9FDQtc2I+eLWejPktN2jdMy+7s4fsZGTkXBR1FxAJQR5Tm0Ln
oQlf47iBnwgLLJ3ZQCNLnOLKRZjTP4wFkjWv7PYFiqH1MAp3E95DZL+qk844QV2o1ml6HU3soqnw
bqeh2xXASWjQXpVgB9kpAtAWdxb7pjcXIV1YbgPWiatxptXdViX5Kh7DRpoBVyExieiiSQvuLZY2
yF450xb1mGUd0FP5bk0MetUg7isVN6fI9B9IQMzI+SWAugmZ8dYaH1xSEut+sevCxMWY109bxN5V
2lxp9swgaITr17EcXs0CAYg3PqnMVXcVyhVFytPlTEQyWJ6gnWao25gtxo6khEbD1NdZzg6S9riy
OkYphu0lu2EhSo+tFa4Fnqxg8FEjNr7/RUqP/YjdojwWCnpXdtkqbVomGiMNcjLFyx+H1zYGv4Ly
z1XtTUI4dEIu4V5F4y6uDWenC55z6RknWYZ5gM0LPM7sfDOnjXt5JacMYaBFmivbTFDPudzCfCfz
ug9SEV56pZFhvZSXxUToaOn0B4gOxb7WiQGYqbY8CyIqWbYy4ZCXeSRmo5ed9Em7YOYH8glhx7ok
10emuKtUg9Sl5zy6yO6ydB9a0UtIqjAKTdC5ishZbLKfzI3hqut+kGpsrSUZdMypE2witOh0Y/o0
kvhp9KhOiOIFcSdci6qaCfwQq3erZQPCny/Xo22/mrMP/YO2DTV0eW4dhCgFgtCN59fPGq6WvqHc
yvtDWkM89Dy4HwBl5LaFkL30O9FZME9uzaVVufazdp/rWQDrJUHhUX6HEYAMvrytM8wc1YoNYX8N
td2wMDDm7wq1KBZ3BA3VuIuysMKmSc/VM9NXkVrLPle/kQJOABh5GP5cH6AYDSy8hK4y2T4YDdqU
uuntQFMGii8zvowLuUGnMqfcmHElXktbtOvK7qr70UUiMJgUJTCaIHPkVbIROFTYorrPKCYeUIWC
czClEO+6Jw4WJ2BWLb+y6fR65XzqqVfYYvtVMp18tRhIloZpLvy7gYXLzIhRw9zCZLe9FOw9q6YI
v/XWujEKqudmQoIGW1M0GDCQRJKDkkcwrvL7MmOA30y4WlTYPLsTnQq5CKuQW6CZscOrSdWfvUua
yjASulIim3WT7oKrgOxRu0ALy/40Jeyz4t4de2TAIWT+Qf8IO2qrir9TYvQhPjD7aDB9AbdhAI7g
/jilxHMO2hOiEdyl2XwpDBbZzs+PtTM9DkQj+XlKR9kkxXzSrKe+vRkykyOTQWxcV07c4R532Iw2
l+X7mfecLrUKYuMSZIgEh+OFojqo2Q3gbKVkGHjbCgblKmSCu1XT+9R7I1p0zqdlg4KLsA1A9ms3
IVw0mTKkdQLnCzFm7JHICxtpRtfD8OG69CHKgfstUsNWzMLERLgc7OJXEU6SbsY4BXHtbk29yVdy
+raxi4Ch50Rn6fEOnfZ9hDJ5j383M6HpanIXj/h8pYWJQTjOUaIm2HQGKWdFc1O3un4K6bEzwIQR
H4GTCkcsdH2Y2UdI/EdlGUjhab0NXGS2Nb5GA+Wdj8BjW9cqOkSuRyxVxXCVE3sdXOBjJkU8qvCH
QP1eGQiFSKXKdq6KnY2Xk+uX4mFOoadsq6n89tSHPsC1yPIuu438YWM7H43WjDuZUgS4GIhXEpFi
IAhvzIbw3rNaRiFh8mLF8W3hI1J3azc5pAUKjQmtC7BLis+mDteW2IZtyNmY60AGcrrBzIj17YJG
kk+rZXFd0ihd8Y6CseDwGJlkxwMtheeYv+FYIRSgbg+6RhnKHAT5eJygmcn9t9ngXjLzR2N2CBNR
qJ9G3iWMlCdKMA7fxUHmy/Cxt9gAaVWZsd4GetbVQablFxl2IxE25koftEfDJG1IM8hN6xjfWPPF
6MefjeEOV2X/1Y8dhyo3vbNkCOnKNjEdMUVPRjzBOUBY7kGJgDy6S93rPCNWgRgb6A64BxxyRMa4
COJ4fIuYdTSSGsJKvAc8WsvoBgNfbOfP+sgnBlX21pEcajjDnTd06HT8I6KugWwsBDHA69C4kMRQ
Dm246fNbgoTtjQKfCnQ2vCqQy2818UM0dfaaVm4Ht3xJIvGZYI5IFEnxk0S8lwhaljijVkByXCqK
7prOL9XT2MGH5ZQ1L8rcULoW3ZqpIx2bMES+oLkoiR3Wx2+XPcSniHKjgjx2dzcLmor2gKBIeEvL
kBcDJ1HvRVFuNe6QwLPQCsgiDKySjZcNmOi5NrrP5+jZ4+7BHj+/ysZ64r7lghRLghl0jsyeaL7N
xrEMUV/3fvfcc6gTdJfWZDhhPS/fJqKvg6pmFdDNFz2KR9a2acmG01+t8DFDJtiq6AmlF4fhWypQ
xe1OndlhECrJu7Y4V2O/za8xfNEy19lwZ5+RtERhlXAA8uZuBMPlGGTqxuS/pf1bR86jTXN7Nnuq
PdUMiLed5yoqn3DFsENwoPTSmEypyHoxNQ4fHKfRjQzzS9toV77XXFdmE2DavihQjFHiMMRe7lOY
vHBYPbUadI5hNWlalf9tkfEMn87oN6LoD6OdoPlBe5tqBB7PsRUFzBkv+joKN6PpfJCBgwUGPJwz
L3Rrr8lAUDsfSXavm/qir+LAMCFprJkzrsNSM1EBojCJxuOPf6VuhTeRx59cJ/rQSQKQig5MY2bk
yXQhCuEnreYHp0vEzUT3JxK0Pe2RCJ4eXeLKZH2c/A1iELRvCKADnLch5vmKhpSiAPbRgUnA13bG
htyMJz8RwHJZ64OiNJ/FbN1JWeLeQY/kkruxqnrfx571NDtavhtdPFijRcKHL05OZX1k0pxQytUe
i2N9atjPV8Rn3ydivAtnGj6Fjf94iI66PVDD6VCPG1QSZNx862lzphvJZxg426JqZt/iLFF60wec
JFrQ3sIdx1aE3v69IayI0FHQvSEj2cwhuIlAU6yX/jke0rsEEWNAtZ+Te3O2sugGvsCOuVJNIkNE
yp/Pzbi2CvTGZVH1gS+DpnYkFx+BwpLwSXYZRnhvizIIOVuroZI06RnLITx6pYY8tkmw8XqaHtCa
bxJgBbJFrIxqGSGiO+iYWGuxl65/Y1aQF7nBeX4M7RHMFM87q5kSfFk1eUFrQ8fTGrWgrku1Emoh
h6uBgK7uUaXTbaTVn0nqt2vyTyFsM7eq0cljCkvu3DK+Q0l27KLsLhVct9HRBlJ/oHLbX31FQnHG
k51VJH0V4EZbc77SUEWu7Hb4BIKxkdhXyQBr32LrSYNavhSeb65bnJDeP8GIYw/rYEhntrnSTERE
HifXcZ9NeDhoB37VCKbNWoNgRq2DUhylLSk6ReQnANhJq8twdeMQ3oJ/AMMwli8pwWMknenfS+vA
pmG6Sm8ieJekp0XI6T3q0dDZ4Ud804sUz4/MbsNmCuCfvXScncqUKYZjFSD0OCEzRhGQO1hySul9
TkVVn+eRrzcK049QwaGgZGNFn76qaqJzWcu3MGfAh52Xkx3D7cLut27HRSNLDBC6ZV8Zjbx3wlud
U8xqltypks4IebY9POXhu1i8iKgHGSK6zoUbM+mpBRuhY8WbzuXPohn3u0GGT5W8NovMHBHaim2Y
lnlTsE6HL7Pvp2vReDmBrFEZVNe5j+YyjllVOVAGA35PxE/eO6D4ve3SpqzZN7BGZItnh/Y25hPl
EMAXdk62VRGTID3Lqu2sTprOF81Z+dbNwzOHcWs9+PkFUFHLyO31JDIiyfBeJwkqOClJGxVTezKA
uzvK+tSZKNMFDDXYFeFx9Ai0cjTUrmNiI/UXN7rNLmd2BOq0ytm5CPA4WBQzsdPVnaanb/BVrz3L
TYklYp80UvwOrYguE2MN1fmhIvlv1TnFd2Hxi7jmT82UMlzPL52IL6Ov+dLmYdzP2vAFVJSHYmRD
1QFICpm+SffMV4tuUxr5RmszHFRWvKeT+cQo/Pzr82MVcUDt0SC7XrVN+Znjk2bsNIL8FNbDNLFH
DeGE1M7YEjWPqaTjWNQhufC/2yj5ymaHNNfYPFvkaM3YmbVe3PVR/lIVvUfoKq85lf2Bs0W/NCQ8
wSC50yoQLjWRuD7nHhlzlf2SVka0FMnaW5VG19hfWiLQchaoJY0qrWj/2FXP8cq8Slz3ukPjn6Vc
2jknL4y7kAVs+bKYhKIIqV/0WnueDdsipm6AXr+YTzEkcNBG/j+SnKa09mjk1SluItQh9XJfe1i8
9Vi7HKFU6Mp/SXxWa1zkCBzb5Eg4x9WIdnbIc52NGHC3h4khHjQ2Hz/eiJLN36/nU5Pq9J6cO4Xb
baPVDNdyvndj0l/Hqks5EgNeJEgZt0MzHRgWBDw8L83IGKv1BmydFHBjHQeV4rPFGiGZplHcFs48
0IPlsCnuw1ieZMeTRAKQBwVZf9MnYDg6/IFtmHOdIWlgOaju4i7bq5QVq27YjEojPCJLeZM5v8M9
nCvrnaKZYn4JEXTx6U3SpXPFLxLX+TBDACQpnFDaxFycMvS/8vF+QKj343Flam2uBlHiX+qKO58R
qgscqXKdGxnjgcgAtW6RU+8Z0GtbpWNVg9OY04HC++hjyewYgY2jBsqC52Wyq602YuoKZx56tHc7
hUOEYlwQD42Dc9sh3AnjKjv4Lw4UpnVixU9wTjcV1dkCrEQx6ec3de/t5v5clazyZDQ/FOF0Qzjn
p56Fd4lszp5Z6VRBjDcq3nzSoU1GVr7B/g1rT1AiZ1r05lrkdFWJ8WFUibZWGCFTZMuCEPMVtgqi
gdGnTzaJIJFnP7r4r1eOG2UbX69RtYLVpK8zfPSTu9aZO2xLb36aBmprLC4NMzR2Saqp1NqlY3IT
Sp8wuHFrtiIjKk9H753eC9R/CZgPs8TvquReDek1JpJbmWQtsk50pwT/zOG58zljm1gsJ063gZNc
mwMt+cKOT2rwL5PWvxBDeK1qD5Iw22E2XXVxjZnefKk9YnBiXG1ZaZ7YwzZtYX/lZPmsal2SH/SS
e5AkiSJec0Z96ROFmc9/9BpOdYrej96hozVnnuKYolGUt17eEkaSuXsD3TyBYdBSHGrm0qwpGPNE
YSrG1j2vJA6irV8MIAg664rW1XvLXCqwnfQO2iDu2I6WRK/EqzHgP6+vDdJ0qReYh2qQXWlaw0Y1
DavZuTnm7FS+DPrjSH0PF6HGPsPDaCv3zaqHfelrMxc0P0+j6R5jrG+oWSaeTk5qqYlH1yCkzDDM
s4GhAGX/2uE25TngtC/UUYP7tO5jzYX1xYKOA3rfIgelYSnXbsN52vbSO+bWz200kwGMpGTvovVH
R3CBIOyiK9Cjpt1MjExXrOOeXX9Zc3HDsvgm7n2NdqGKJaUy9Iog8sfntiWBPsmoHbvmfQIQvFb0
QQLhE2IY5nIjC2bxxNVSYVhE0ZJmgCnyAekfeY2VTkEOqDcAn9h08wi6dJ9brHgNtGaOKgb5ukq/
RpJ+0IZlvBlPt2lUH2tF06yZ7XUZ6a9lH3MaK+Hyl83iYufMaVfaW6d6Vlb4P0gm+PMsgqIQT4fO
t5/SlA6+pWFfm/Byr7LkhXvlIck7F71KXm516gcbxClAkgpwgo0yd+w5qwO1gAngQreYNtHiUc7g
WwbCwj8Ev2qGNrWBmMgToDUwrLKcEj/Hmzx8J+Ny3A2ZXDU2tIIQGVOZkj+KV5pWYK32s2AxtEiF
dkcNF4cAFZqwg2AmR8EzPaLmN4JYT1ixZfEf7d3X/0V7t0hO/7mEdtd+lW+ffxDbLX/hf4MGSBNA
IguWj7Q4U4hFIvur2k5zjV88HdQgnELkS8J00dT9pp4lgs6xdAMAAkpZ9HBLOMBvcjvD+IWeANEE
DjI5MKrEE/wkr/srud3PWRaWJ0wkfwS0+S7aP2/hIf6ecTkS7KtlWp0GNUuZECLAV4dItjo0jIha
DCnEIVBoEaKKUjQauj2ms2DSTHp8T1Hd3w3uvKuN+l/QTBdG4d8pn96f3tVPEkCPFcrzwSHDdILC
TSsn9IPffUfnP+NvuUz/6CXAYTjwp32+hT9+8KUihnDV8hLb4cIIwHHRq7iVG3vb7hT6wF+fnX+q
azSWC/nnj/S313OWzLTfAVNxIcyz6zUpfUqOhGG/YaFcI6jZZ6lDExt2kn/tkvGXmO8+y8y/+LT/
8II6wjC4nVzm4j99WqA8TBIFF1QsBlU7gjbCapa6rIbqljbOvhV06vxmY0Ry32Mck2FyVJ6+Icnt
+a/fyx+hjr99t8i+HVr5PgEbP0EdVdsTL6Nx4dv6paveCRf1AfwJ7x5Y8drrR1xx+vavXxKt65+v
/e9ekqfp99e+q7GN1mFHuDemoPil0q9kefvXL2H8EcD754/10xVuOGHRUpNpMK77DRTCq2gPt+tB
2xAJiqxvzVj0mgjVf3VbLcLbP382zzB4fC3yodzls//uvpp1WlCFx+vaFjIQMCEcvPezki8wJ5n6
DNNOjECKJp2WsRkk+hsS2FVmvrt1euI2pD8fr7Ns5NA3bzvnJq4TBhsthtPS2KvWuQdnHCROcknr
aFe77b5KobTbYqtpr5jFsFqWp069l+kD1m+8v8meNn0wT/q5TupNb+a7qStvJJsa9ubdbN9NVXfr
5DrRFkfm5yfpV/uhYy+WYA0v2zE8aInGAEWt+qnC0Gd/JBNkYXTkrQ8FsQf0YZqLQH1T4Z8u0uRO
jMUlKe/BRKezacc7x8t2oOuhSZh7HbZAWqp928dHBYGpypyHvLGJBSP92qdDQBhe2jfXAzVIjWfI
DuMD1xmSn3NObAEvqN12LQMciyzs2X2tERtqjKvAFKIdyletPTIhQlOryvBTjJz2Kg4XuGp2cOIP
XZfuXVuu9bi8zDSflmlzTGOSfQ1949rORRIXm6V7qkuJYIijT8Hpg/nMnDXBkNt7+EgXnmPf2suU
vjHyNYO3tUfGkd08en2Oso1cZzHtmMoFZNSvGGEQ7l3uW1PbFo4gww8r1/QY14R4Ub8qLITeU+P/
6KJBq3DOLh69sc+ZWEPayk0mAvPz3OgPdPh2HOz2qQ7vjKpgLCtmk+XVXz8y5j9cgn2OR4ZpLmzu
n1YCOxpLLelYEj2q34bUdPDfK9HvoTFe+054GLiB54ry3OtPY1qd+P2Nokuy6v6HuvNajlzJrugX
QQGXMK8FU55FT16+IGi64b3H12vhToTUl0OR0qNeJmaiuwdVKCAzzzl7rz1LNwUuLixE6Cwst2BK
29NxCebXKqRDGSU/7Edfvt3r4qmaKOM1bTXH/PmWWdKUBW3HooVz/l7/XVxHDr8xHrdN7S5OsDF8
7SG/I9D5+1v01cL152XXl/+PlxvL2mzOE5etR8XLY54C8qRgUf20Ga53+vPm9Od1Pv0Sy2CRVBKx
QKo30b3sWY/1lcGYcDPsalccstrJrqYH3HhA1H+69FfbgSorOt4dTELi852N6M90iINYv7bAQRuE
dIfJ51U3vGIvlRvD0Z4syvyT9c46YIXHbmvuv7/JX315PA2yrqqGjMtB++dNHiyeqXmg+zfDAkNd
7+p6up/q20nuNwuT1O+v9tV6/efV1p36j5+0sS0iNzS+70LKpiSWnTQLP2sqX7G876/01Z3VFYXZ
gKXipbA/fa+RutLWVL5PBNRuodWSJ/O2Z7A9Y1+YietZZo55yf33V10//+dH6c+rfvp+KYpNbWYC
6FqAonTSAJXxh+/15ZlV1ywE0AaMMZjd/7yFUlr0QpIgYohL+opUc0+C36a6o7A3H1A5Mo3bAV3y
YnpI33+3FSn+718O0rjBw2IBmP10SydSgsiTBoDRuOoBZIMDpAz0yKPmM1VHvflA1Dzbvea0F0Q6
TuRhRdHf0C8+/LTxf/lJTPLnLI3ACfx1/7wHsyLnU6qjLQpWMuMc7WLNo/74KWr4y4VPZ3E2DTwD
FAuf6oOhkC3EiKxA6ja6psStndzR9/kWxYFXPC4eOjKvbp3oh7dkPZF9fooErg5aX1SwLLn//HpJ
1ycDB39OUw383PYePT3DGEC8Bla9jso+dr7/ab+sB4TBMqAZpkz4x3rD/3gvA3THPSk4nPwrZqdl
ta8Ystn9salTL6f/bzGXLyOUpfMxGOUzZIMfPoH21cogcFaRHQKgXnxehxSe6k4z8SYJqn+RVi8w
n+kX0IACJyERXWRGqIv1aqcpAFsaxTNp8i/Vq14BZlXBu48fuap7URt7dhXsp+Lc2E+NlO3kudgP
RF/2dXdOJCaaw7SDwCLA5lonwjP2Rf9OL8Wne/HYrScrE9ORpZ2/v8Pq+pt9/k0NmVQUhYMq9ean
EzLF8WgWgvNOzwo/uLIndgKmFXu8xxej97tTNtml2Wnb8Lp5zatNQ1vjPbkxfjqqf7VEGRw3dI1r
8mt/+qmHSaJRPLNEjU56hQO92efecLQZzW2Ae/vFunK433/5T8Ew/yoP/rzmp53cqlEJmPm6k3v5
K66jTepxrHyD0ezHYHM36b57ROpzm3gACrruh8t/tVqwRiimrQpFyOan16lurUENChN/QrFmoUO8
eIKH+sNX/Oki623/4w3KhIpoLeMi+tZ+x0eL354u17Z+1p9nVzzKDMI30l8/3dmvdjlDpU+ybgWK
JX96qgp7rFJS1hK3R9pVhIBDmCcqkjgI6hCBhpgUElTapvfDt/1qhfrjusqneh75HRydbH1baeVL
DBTW2isIGC1ZKcXUqU2PVsa4Tz5QVGwsddm09SPvhaMXt8KUtuHqrqWv+v3H+vLRJuRG1RTYPP92
mkL7AvtlrSlSFBADBI2RlPjvL6H8dI1Pj7JNa0BRUu64uAQ30wkEviM5qHBu2pNwGs6IP/VOvrzV
f3ypz3udJWyVOAN0XMGZsEBnNGmTIEiFxODX82+9MH64i9pXzRrjjyuun+iPR3mQJ4U+L1/ROgfb
cnAVzv1IoDaDO3sKvbCbwAVQfgCGekWrxNMcqBJ3/KdPuIEzbZNDv5t30Q8v2E/3/dOT3jC1EBLK
YJQMzO+0GJ3yww8/7Zev8H9/789NKlM3+iJbV6nOXXxrS/tnNxzXrX52mytGrg4ytB/u9d9JKJ+3
hXWP1zlX0YL83A9iWMyMpWbZaFxWxlN3LWNRPbY39VnbsWmJW9Mxt2uY6AZl+qG9s/f1pTnLeKp+
eKW/ur+m0A2iU6AWmJ/Py2HWwYIOOFKl4SWuHhRGmt/fXnVdE/7tq/5xhfUT/PFY2Ultqg09EgbA
Nynw8yh9aVLLifX3bpxglBobpS22JWzUKkDyeJlsV+lDTx3gfc2WqzN20nJ7D4zIZeT7ww/x5Xtt
Cgsgg2LSCDY+HfXgNcygBPh08qG9im+Z/w37+BCflxtEpPlHcMzv2t33d+Tra5oYWABFWLL8eSsu
YROYfc85D+UglhmPAswHjVsc9Q39kNvSxdopPr6/KLluX/0OFEUyY3dB4+zTgoKQrUM7Dr5vas4r
BqE2r+TpRep2Ca5gxfiYqeuxV2+a1fgov6QR8CCwMN1r0423XWrfp9SiAWNeLZ1X+RJjZoTKY+CC
hNkQOu0mKcluPcVBvLiJbUD5bk6LzNkMCpIRho/tmHtV9GjKHwOT9nDUiJJZ9/1G91swZZEykEsO
3ku8z8tyzK2Q0LSbsrwUEODk/lGvQx8CqwM7G+tttTcq5Q4KjEe4iiMyrMekNTpBvl1V+ZBb3ABB
CW0derwvUZFumVge6uK2ks2zzqB6wHte9sRT85glY3RC60ZbioQVos93aHHcCThhmZsu/8CxUNXJ
hFAUiCm0QXJVNDpW8xFOOqXzO0dRhJonS72TkY4t9uJz/gLY1zr1wKwuM8UdEfLSOKPizFCUV36J
a3HMDAeLxDmslU2YP0u4R8iJcKX8LsiBxRVbJMr+2BAw345nFRWwguIeRsc8HfKYM2L0QNIIAtXu
eiwBeRnBVpbruzSLnDVcJOjy+ziwSdgImZQpXoADN1KUlfq9WfG56I8PWdi7woq8jN7pOOr7lJlD
r85erbyk2Ary2fRAPXv1wpzQyDck7GKslPYWvMiB9I02tl5kKPBYMJFNvDRkDluNOABYZ8DH8mW+
FY3B+BnVZQuuoEq9uYOfnRrIV+XNRBFrvkVmASAJv0w0bXopOOQ5UbfZQ6GqnqSHQBtrr9TRf06I
+LJthQoUDZlvJtAUtfyYCDyx+IX6hIykiPo3AHbEEXqme7M8KSNcS1BrKlxFXam3aYeIq81ve1UC
hiX5g3KdImdOjWcz/LA7/ZcWHpGK+AOSLkD/myp7kLA8RAuQaOkx0jBsvEImdHlSVuC+n+soA83k
Qi/CG3D0xAgV7DqhMMQFGt1zUOKnV52WTJsM2GTSIMqMntYfp1zMHZHVTj82x55wRgunIaHWYBiO
dPR2PV7WAoMKUhBClf6KcLszw3IKggQkK3Cxxrrj8FLbpieNg6cROtOOJMbnsElHZhzatppGVNIz
AL2W1ioRtTR8Tft30d6gM7hb7VlgqrdZr4AJ/giRXqbNKU1B7dPzasJp2+vXA9KU1MC8IYGcyDBe
mIursGJZC37nXOnfogFocmxcQsX8rfGUaFFz6LL5UFiv3EqjteBL3aIOhQeFIJAcrWj6yPqYynK4
4Ah84jr3Uzgdxrp/J2mEzwlzdRgABixveZ/+IlHH7ayFZaL3jH5+UiTDw/P9VzMs16LVbhZYjCNa
X6EtDwNpTSIIfwdzeK9W+pNSNje9xlAAIGLeveCD28w0TGf6Mk2p7poG/M3AU0GQzC+rxYk6EE1Z
S4eEDGn8jzzG9BtBuEeqeVKIq9TljhVGeQXWeu4s1Dj1yjgAdBbnMvA+5bpp412WoABNc3+UlROR
H36BaWS1IUWNcasswAjr1NoFS30scYkYuOokCdWJxoxqY4fL0UwLXHGYt2cJy3Ii9jrBX2iVrofZ
ejKGPMIyUP2ay+Q5RtLoQFTeTT36Zc7+HS7jwEiOYshf2rS8p2/PmxpAf+iw9y3IU3PgyqS0PrAK
uJw8jtnwllP31dZBG0JvHpoDOOqNgnpfGi+9NKJAsO4FnLoQDUAFdsxCjxUUC81C6OsLSQ2YL9oI
M0rROHWI5mPsrzCFXcZZx5SIPlcpt1ShrkbfWsGZg5UV9R6qbWRUHe2hwESgPRPUiPXSkIhBWu41
vJ5qgJtG6WmJX8pOJ4ZJes306ZgE/XNgS46hzYB42xi90lMRGr5M4qBaZ34sh0e1A1dZpeSTJKO3
WAjLCvlOt0EWEOQbmy/I1PexPewjxDtYgLDDD4R6hXtb63yyzzf5wou8osYAvI3aTRYzkWAQjJyU
M0GGWNXgF4iNeRMNersRPB2tIm/D9rnhtU9DG7pXu+NFOChMhMix8AWOAV0QTK15LXrfQPzOi+aD
sIqLuaq1URHupvLJbp96VT5wCX8WCvruWxmdm9G+toiFeC2EwBGMtrFLHzUL3B0iq9Y81GhLzPi5
y//K0BoG1WsUlfuSbJI+2omm2YewCATbRVeTiEyvDhvQRsiS17fA3zUyvLGikdhMphy5MPljo0JE
xJ268ItaNGkt6VTqGYsnTFsArP3wSyLVY9FpGmhEH61JNMnkwjg+gwT2lBifgrxK1MgD0todAfeo
0zHwCZI9bNPJOvbgAWauwm6VIv3kZeq7Uxuh7tMTvxI/TFi+bGpR8695tFT/lq7+88DZS4QBZD22
cWm3+JgSdpLT+hw4KNNi/6eT/Je9QsQ4iBIo9U3N0D5dDTjdGE0WXQa+ZKjEzrQ6/tDWFC2vJ9OL
Jkj38yyjrcZsSYpVPC47UVmHol+cBMM3p8TL92e9v8vwz0duS5DFaOqqLFvap89kiXqqUcrErnmZ
TtqOTGEn3Y/7jArt+yutZ8bvLvSpZLTtSelI7KL7oSP5V3XWV4zpI+i1tylW9t9f7ItSRVdsMlDJ
8VXxqn0qBUcVWXm+sAnV6PYN+Zjg0/z+CsoXpeCfl9A+9TfSkbYvSWWczO/k32shSBLF6ERP+kb1
S99IHOsp/rHS/2ok+I+rfqpB6kbL51z/ux6Y543phhdtMzuzN9zjveTb7uQ9roEDIT2n5YxP9g1S
jP/9N//ih/zHR/j0ztip3eXSSAslEu+F+VEgD696shHy+3qMf7jLP93kT08ndtamDBduciI+iok4
d/ErGm6+/z5f1Vj/+EKfqk6NdSGqqzlx5ZviVF1zFnf06/U+tqfFy30MTz9UkuoX9ZWuIklgmsbD
+W/1VZWbRgNfJnEVNvlQAVBqRE5BOA4JK2wYsN6jt5D/2qQPGUewPrg1E3GMFOEtbeHX0i8sDg7W
8k1cP0XY32uclzHzcvS5CSr3muBRGWXr3/fp/0SI/N/hH//fReyyPPzP+jUidl+bvv0HLI5/8C/9
mqb+h8nImymMyqAeCiTL2r/ka6r2H7QJ6OTrBrIwjXncf6nXhMEfwRaWSRVnOIUq4b/Ua+TvMj0j
fnfdIBTgbtr/Rb3G5OCfnToAdsxrLRZAer/8oaJ/WqZqm4yomOu4tMTUfAJDcgfPxjxDULhYRM1s
QAiHO0teMieUihszU9+XeIR+ay7440V6xOagbKfB7jhuNeoxW2oniKOXQGtwQYup8ysiD6zpTmos
jEujtLMs6a4jniWbDQEQ5lZFlkoCxgwHDKxtsMTHGeXaxmh1ZbMI6Y3pWeeFxZvaK4dpwQhd4iG1
58B0DfLfHHky79qlo7gsobGPVYwlXtUCBCFj4qyYZSmBLQf42sA4SC040l42lfZJtZPIB4FLJqT5
WDK5Qw7f1R7nnG7TzDMca1m/aOFLQdhj0IWrU2j4qG8WPSJ1uGXwq8bqriQkULPGYNu54m+aduu3
OZ792eg+apE8zE17PRZvo8E7iwpXUwQQMKG2XjSWRE0IHHTkMWBQPmgjaumWKTqlnLYj+gnX/oot
VqeDpuN4G/JHDo7Qu1rtVNam18k6paGMQTzVELaMCyGzqMH1ZD6E5J86w/IOf3KT2NavOKglYFqt
7uD8pAUL5Jhs0CDcjxXhivwiWRbQBDY5EU+QCzo9PjQh5r7QHF9066gx8/Ok4bEg/vhZBpvpA4Cn
hhyQkeReX46/lUnkztQ3l7JqrxvLgDGlXo9RB1EFV7ZnS82pZAfsgnpbR1W9oUVKM7+ajo/5QNlc
KENLuCh2HVO6X4BQODV2FbRRZi/Am4904k1jfAqM6nYqg2NkJgEcEvihVjvd44nacZiGdcFf3BSS
dj81YEa09gQUzZN78Uorpt/pSIdijsWbvmFSZcGBwe6+IjWka/gDpQcCNfaqiVFh6IDPgOyh4XLL
cvrXQXsNgudKI89nO13KpWBc0YCqmmJsS0RcWts2Tt6rgBQbGapIEC9vkhVe8lkm4G4U5qkr87dK
APAX0XUxQs3pavwKIQEybiEGjIEN9G86vKcp4uqq0gHFCA/YbGISY0rbCexV1s0putVoq4wSKvmw
f7SoSrwo5r0jQOEvLbCeFZ62bVzLoL0lmkoKdn6ZErtJoP9zbEw+piYkW1APHxix9BSB8b0SdfbG
ijXmD4t1wgML7MoISJ0Yhc1QUZ+wfJJWTKAIDAbCNBMMVDdt1O0kggAcWkmlU82PihjRusaTTm4k
rQog75HOW5+pweK1q/CcsNTFHeX4vRZd5Is+ppmQyqovzcb7PKTW0bYX9Wi8AG/XT0M/TpxoCy9Q
Bsg4LY16dZFsH3Qs9VStXeTyUCaVvAW6S/skwj4pmzUGDr8z4vK6aeYSLy61R4m9XSML67QoYGw1
wlRFlaw+cPgh3Qi9ue3EjT7WYCBYBiKpTJiGaPeyMY9kkWEPx0t+JxOZYmiXHudsTNbz0ZC8pRRA
W6rfaRsGF9AQpylJjCvsY1R++hMTedkb2v4oSXN4LIGozMs83huF9TB3NdlqpXiLl0UcLJF6mi6R
/qyOz5VdGEeZwMQjS/6q5tQTjAyjdOy03trxwBIIm3SnerSnw5wwTumo1lJNb9yqzyiYMHS5IgQm
lko3lV2Vh2VQ8ovd1D5WOqrhHIplEjZuQbDoBruM7HTLb1Eryx7dsptjcWQ4lPSkGp2bEhidKGk/
ZV1Krl8EvCmq1JqGbPpUr49uEdePgF5ewSsSsLsgYFSkjYHO4RQMBHqghXCKZul3SQ4+0sgavxZY
StKk28ZKcx/Ro0W7SwJ0fir7GxFMdDGdTiPfN0+CX6ONjHXINHjEJGbh7WkWAkzJU+VvuJ1ZXUHR
NndlaB3bWVT0TmAA2AoRnkulPVs2aIImWYKtT6x8eISCAQlOqX2lOZg2K3cmcLDiQQFWHL03eE03
8rQ8jUnDApiXrhXzvtH5KieKZTAodJybZa/pjEAFNufNMNKU1nC748V5iZMaH1aokaJt9U9LOT3N
td56vaBNRzKP04P2mlRYZKpCqKDchhk07+ZJHivugV37NfF85Mgk2G9ZYStFeyTQOT7SWwecFokz
m98VCcvV7Zy9kZqDR8TMxiva8rdjLBFQ5Ucwm4C75QoYoWajvVWmFm7bRQBeTGo+g0T7JazVfm/2
5U7W9UvdB8a1TYM+zrxBm8y9xU9tSn1+zgMbGwfBDTohdW6AAzQlXJE2slpd8phjQFynj3WLPz60
sQ7VmrZryxGO2YxPVLwNap/SOCKLZBnmo53wv/ItNhrtRhmK58ycTD/p7WMLJcoTdsYGwQKkL4xv
+2SEwpinZ1UtzK0Q5XVvVt2uDDS3TayZrBKFFXCevakV01uOtDxD6Wo3xkqNAyNd5Hc5HtotRo5t
jSGVrZfOCrx50qDaltwYNTxVQ1PtyxeJB+A4KoNDWHN+AblIhJ4q0zqZVae3hxsdQvw1LvutaWfK
NoT96Opz9D4OQ8hA3PrFvBgQf9YftKpStwM8QzVIzC3OepKUq8FVq+mG/W2ip0fEd9HTLbPlnuy1
Ie08cIlO2EaEdxkyTamaNDSFXRiVxanFqynXK1QirfeTMv6qVh97j1Hlfqm123H9QsQc5tswbCYI
h+1FjoVyLkxRb2Qjek6Qf5ckNWRsKWhnadBAPvoNYGVjjdnLoCqnIWZPNgvSnipRHmxiU865EbiT
lVgHtGhA5iKFRmaKpKPR4P/XavBuSVAks94cjsTGEVw3liGdcdlRQvWD9e6vJmAe0+YlKciY63CY
uarZGW4Q1Lu6yB4JTtf3dV1XR2oWOllrV4/wWZhW5C3JnaYQvJToJMC2zwoRS6cyTieSr0AMS0xW
LGtwJ22p95EcbukC6dfWRB6XveQBdyHRXHtQVaeeRv56W2VeVajdJipzclp66Ljpil0s16SS+Goc
NBXZE6JlIcmXgKEWJnzifCRj2fd4MucU04Cl0wBlFqUY/XW6pOGuaBkdDhzs8vWPUdz/nlK4PPYs
7/qk9SUCu/a6SegLpLOJsJK6dgMNctYiRe1BkWzVT2aDc8OC+aMmwb3ODiiEoIiJ+Z7YEPJAzXnF
5zlz3M/s9+pv0ndp3y717OvUmZNNqhpMdLZjeXHTIX3ttYl08USm4CReEutlNXjmBP/FCpuNSc79
bsjH1FvgO7AeafuputAkzy8czgxQcoQJy0BhgCedJrLKyXNsT3Yoe7VYIEcOyZmBOMgempXX8B6w
T2OUjfWIqLrS8i0CKUjAkBGjN7rp9TUawToye0fuyY0D4+eJemaDHLr3NhQ06SXIJzLZNgmxZ45S
Q0Ov8NEg8cBMLlia4AHByFnmYb9U9zP7vFOYO4yJqa8VHAanZsJuTYfSWHeYbNJ/r/noY1qcyOK7
2CXRckN61QYEHPV65mWNa/QY6EnP4BXfSwwQNpMp8GjkJj/Xs5Wclzggw1Ee+YmjggcgLF2b2J0M
EEYGSIUtAYgJi17XIKAXOHn76XUJpnwnYlp/lOhegWYEffvogYl7yZSYIJd7fa4RMiQksFm9uGGK
6FUWoZrWAuy6i+eb0ZRG8thJrYuTAxCl23DucAlEgniwvjdQJI9vTVkRDa9mZOF0NglLMgA0Y8oc
uZgaL0bSi+xJgcdqNSTNd88NpFdGekSuj4kJoF8gpg/QolIy7qa22tE/xAEAtVOde9sfI8M+M7Ac
QoY9bTWReVJfF0UZXystFjzgyp27qupzySqID2Oc0IUKjWkwjGpscfAidvYMoteT2izxuwnnHNDF
bZl2AxF+UnzKAXpKkcBZEAE2bLKeHVklSWOJMwg1xaXH+e7LA/SnpYEnSEjQtgqByjZqG26ndYoi
KkKZADzKGip8GSQVHLR4ZvpKBLY1neiJWg45CWAdCEA+h0wL7WLxZ42ADEK7eTrM+qUJUDfAHQic
2LKv1AF7VaOSGg0GmAfLXE6DNYfbVMnfBb7NKTeUDb7a0uu3Wtaii7CC3G2LGTtDpbgDAHAsPtJd
LMqnIExxGtkMBJY+fUtaQk+A/rLsQpRLc9PTOsqwZKi3fdg85EIu/NBiGm1NGqMd6gJ3IWLapRwj
nMAJBtxf6qXQ03BL7iCnPxhoJibseqnH22WxHVV0uINrVWHGN5H4ZXdPjWXh1Dai137tmOs8jnlB
H68T4H+mNNK9zuru16DivV1cG01bEhFkuG3EODtTJXDK94KiA8ur4Oxp2Fdk495UBmODCPToZpCG
q5gBZmyPXk5Nj6a5vk8y3vsiP4gpfFIbDAQpmRYehmcvW6eruQzLPJWzi6yTzAgeEXFWv+0sDrf0
tqliLZSIAYlhKXbNPo8f7CriF4frOarmhwQ0neMlSDkFaJ2WpX+ZQ+cG4XIX4Z7oAjSySnWei8qX
1PSE3IKFc7nX7eDRSgDXEct6i4iN6g5xezNoB4JcKrZeBmBBcQWgZBMaf3Ph6qc21MjcQSpmjLA/
e/wf81wGXgPchFAgMXDMTvu7mO63M8ij7M59ZDtanqANsKi/YpJ9tUh3WZYC8GG2Z7EXJpl2yKwQ
bRg+h00YSoubwWeOrPkZtAoq33bkfJ0JXnnLmycX5bEOjkZ/hAD3aJgQWKRRWw4cGPdlD5SqtmSS
UhWkQSVyijwpX7sEz3FWTIZra+DY855IMabMQ86WokwP1TJreGBVbuiQPxlWesuy8zwOp2i04YiD
njepMPh2sb2TB/NQWvk7rxAFF2xEWgUAcjjQ7/7+22UyMhrueFRjmQ5trAJtgt9SnQEv2S5KxMFp
Sf0mVVpPKc6RiaHL8PZDb+dr8nztTLKd7cDFUxgCh1MmdDUinlg7RmK87MWygbne6zIFeWSZYIMD
rE/wGRJlyK+CWMKem+nPch8jIC3bD4WQVBxJNIHasdqNRRP5bVeoO9w0dywsWzHoYhvD1UuJ87pp
qy7dtg19KRs79t/UOfaC4eqXmg9XaTjO1xi90wy+BYYmrxjD6aT0yRHn/BDYHWZ+dGgAwUGWD3xN
UyLTOtEvskE5GGUAj6twaPj3+o1sF1uA+oPb9fmHqZPUqsTxoYTq1EkgGqIRIfcSFOCd6puybotD
ZHc3JGUWnpynN9qYX9tWWnpqxx2A+oGzWom9sVcgd1csYpKH5SjbhfXsFmOHujRg3GzJ2l9Vauc7
iZObLwsyq3vV/lUZHUFASgP/ckqYtjaDcrCHj5hcrKtFQuidwlhJ9HM7sAOCZX4Jmtnl34SnrMdC
1cOYUOOYxye5z6nwNmNI8TRHZ0VJrgKhPgDzwdGf2g/wd7f9sqzaip6DEOfovvJTWjaOAcHNlRPT
xrefnJFJuFkO8VwGk+Lr6FJ4RzqckqQ0ZZmD+OU+LJTfA2zeoOOwRCQ2B8ljQ02/9MNfvB25t+j1
YeQP0hzqUtYI5CELwUftKwgFulFpTdRqZ1zS9FjR4ScMDSVIYj5aarNroOxHCmqaab5QGrpCVhB6
TWBMiB4sgwWg/VA4mTpQT+heKYYbLSDoRU8AnqfWXo9QfDQa65GeWXTGLLImi30pV40bd54oCU1v
QE+VjIAZ3bRqe5tAIYJcx8O5NO4QFadZ2hNfRwgE/boJTmY4Zig4a8LuVKvclRqFeKw/Bnl1sGg8
7sy0fWo7O99wcq13YbGmvYa9ic4m4pxACww1lSDGMaFkl0EdUEYTt2aum41CMFtbWjcUsNGVrtNC
0UfcdUYZXltxXF4xSzhmfZ5dRqm5ySokh4ZinJcAxKTKCfpoiGUvq9VyVJizq/BswvGsxRBz6p4U
aJEcFOBI5LmGjDYXcNo5n4kEEJtHOR+2XW+D1QuYy4o1hJ4wqrc+bRd/stiU0KaQmZtPd+RTOW2y
LC64Xd1VDP0KuBC8/kafvLEl3qBLAHz0DMwP+TxfkgQitRrnpkOGdHmmYQs7Q4kUlg5UUSuh2qyD
66FAYdPS3KUlnHdwZ2MO5ZxNzNZ4jepiOGXdkezWzlUfK6xBYEemy9jX/L8AMeJxGJCTGSplymwF
h8zEzpcPZ1VEz5ApwVap0g1Q49xR9PxaYVvkc0KQpzftk06JhkAHoa3RL0l7ytt5MQAztWu4Nk8E
iqizJcM4XspjMduPdJQZlA8037KKUPY4j/axqpxLQ2555hqUzhGIVbOKQc5Cd8vaK4Q/JplwwYHb
ZKwgC2fpiSozm7AGAR5TWhfjKyuyfbDnZRcPOKpQ8hbewi4BX4/tSm0tyg99PGY1KMskVG2/SbTA
LWrScbOk3cEcpEUYGkgdpsX0G2gjG0Pwkxppy7mZx+kKuOwxIpaYBZrzGRyb13LITyEfx+URu+Mf
Q7rXQyqMcbacTBcoDaVJEDhADHneLS9Sm1/JTX5Xg8Y4S0ChCHOKHGH3hD0l+u0QDXSB7cEE0rlt
UmH78lIb9JPqnii6/GiaVXsl1gFh9yDLaLhkUyImWop3cR7DCtfUXZEHR0Q3RDLGEHoCwGgYpfQ1
djz0lvR1HjriSGIox3E9Q31jByagqvKtxSIORgl9vlB7lmUO2HjYYrCUE2B4sx9pvjbOoNmwivWO
8Zl60CRlhumOQlSjD2kE00EQPkUKK/qSiKrNMUYwTnFgkZMCBZ0cP+JEpv2Ytf11UOpUdJ1w2qK8
tjlJOPGAxM3oBFQQpA1l3G+RxcGrAjEEY4tmGdI3jtIiuFEn+aa+afR+3Ev0CskTAdsiI5RZ4LqT
pxMeKkn5ALd0b1ETZ6P2W+KwkwfLeBa6+qKaRu6uiIxgsI/NWrTiWG93pJWfYSkPh7mZ3iRMeQl8
TiD4EodSLCbbRpdu5w4yR9egNwC3Zfut+kwQL6TmCdwY/ENMWAmtkCYGfBM0aQtx5l4tSI2RtetQ
nThiaOq+IA4SkzQdtmYmjjnulnOm6Ds5Jlk7HwpiG5N7Fd3w/lrMHIMpsy5RE99meXgcMgwHEB6v
FIpep6rM57wafoNFUzYiy2qXZjqbGN0BfY7bvRamUBmlTGUhStCXDB2tsziKd0pFNt6iL1SPKPgP
DTGR7ghya00Wc6Q0gYietQ+TqUBLo77FEoxbur+NYaj6aiqu1IaRNZQdw2n0WV8rPZnsy0zxVfWp
mdKbZsD3q1XGwcpKwj1GjmMVzUb2PVjxtnUgTjHead2yqUuS4I0QlYgYa9bnpXOWotlylBtY+jp9
R0QrHVVOF7NV3DYMacSokn2ORt+r2hpGTP4LwvZx0A+xoZKfRHqGt0Sc3FABD+6YLhwJhfVME4oC
UCEsrbZItR9RlukaGsOINJqar9u6dTcbnkiRoPXwAq1c2nMdvdCgn9qHhgzqjS6zLlAoFjtBaPyu
HpOXUMmG42BWB4MDDXui/Z4QC4oUJz4PeVdtc6OMqUcqTn8ZT3oWj1cVoF+awqAv7cqIPLhjNUlJ
QFmI6In8qmAjZKh1LuBRERlU7cPRhpDfyb6upMqj3X30MnYXuQgal5RKKR4sxxJZ4CVD+BqvPPGC
/uNUbtaOmqmjRSP1TecbypxlqFHgrf2elo9EeQeHYFrw3v/ivJTmV0b4VHdEpSYWXbgC+3pbNnx2
4o+3afZkpvFrEyDm08j35dxKETupiTjJ8oIkjIlBrCkkCjQfbRGqZNnbkluKcNnwpj2UNu+3DIB9
HiSkSsxa+Oq80iXcX5cMFr/J1ZM9yOnWon4Iu2NoTjulAMbRDu+VKF4m0fWO2avPBgmc/i/idC79
PKOmtjWmF8V/cnQey20jURT9IlQhhy0DwCyRIpU2KAWrkVMjf/0czGI2U7Zsk0D3ezeS0DQqkQ0q
1leIDKsPLZ6Hq5e+V0twoqIJMKEqG3d6XASTUJyDQ8ByUmmkkNv6NzFCFrm4wgiQIAaM9Z+kijWo
hRwWj/HXbRmaFw/tKUsWw7hGKUBfVQY1S1y7OUmt53HJHpj0N544bqyG1FEaRT6SL2AeIrmsq9C1
H6A7Pgfzc+qSN0GNBo3c4yriztNG/no9Ie7E9Tn7mU9ElGV24jhZE0bvvnR15OOlein0PEG7VYtD
10RIe4VyAUCHexHioWfpcVLNGQIl+qsjXMSWpHV0lDV/wZ6EHmVWA6du/5WNvBmpeSkoG0761saq
NFXwjt42R7hxQDV4y4p6qXUSf+Djd0Zjwy+JTD6i6tiSAOntZEc+Y29UZ/6NV4UBedPphp/T6kNy
Mg0YqpL6kiYrOnIhvkB8RWoWPwK6sUyr0ziGSEYJ2J1dcgo1shAqCwA/tbeGQugYI9duWGRAHtXI
ZktmUw600KnDo/Um56ybdkGYdsuop5bNuY9N4AgltLb9XLN/Wt8ZTaaQOeTFZSk0bpFzrHnKeGsp
eS0HHYEfrUO+J3NynZNoAg3cDrlLzjUY632U9q3Vvd3SaQbGSziWApRy5EMhBb6xXhSQi6OjeUFW
TGRFkQ9mjtT10M8YrceYKFqzJno4da4hfV2QaqxmjZ1lFydTz5lzLxxTnGWeItedi6dUcdV9GZXn
vmPYTsi697Za12OwJZMtBBPBgjoXn4AtJ63MA7PVaMwetp2Znob4lawuZNst5W6tn0UV+Q/5dzRM
KzhZhJbAhJBG49mREvgnxLlJC/trDkpc67eoM05wBpvSuJmAwjY8nILuukb/wsRFfBYhPHipJ0KH
k8mBqHxNxbc0eI8YeJebsIKJ1WDpc5TqzVNYfAz2Z0mksCjSCxoOWknSl5EvtTdsIj3AlrlId3Ok
HxRNeeTGsBT6rGsl0f1OhbdrQuBRbQqhvKDLyVNeGpcvDiFWfVI/qwBdvGl0hkzWhjv6o3DtP48W
MLLwguX/aXDrWCEqWV4pLSS8ud10ao3oWV4cjwoLkJxgIstZGP9asrldwmZcAoeH/tcjs7WPSLKH
a4D6RZRM9KerXuVI55bUlznkXhrPNu3nVcrxaYqfafqrDdyx4k8WnxmAVuKh2BAlpq33pD+p9OSp
EciuQPrqcX1ngLK68lmU4bulZxs5USpkCqCyVw14GjnFdkxJ7t0PPa0JI1r0CrOAi4qEeFcH+CYt
XNpqIlreVA7SkKYYEkktI5AO3IS7jdIfvTtU+VYS/8Hz+jxO4nWijsBz4y2K5YvEIFEqQJEgkmJL
19YqYclp3kzoyrZ4x82I+ZPNWiv2KiXtTjWtcLtzDPx1RJx27U7X+9cp4hknriDJWDeoeE5oBZz0
V+i4hG0W+gSeh5YYv+/0zZSmPr3LfimwL9fjPdLTN41ETQA1nK8aHpZJ490l73YOnyf1ahTVKjd2
kTDaoKq7FdjTBkc/QaHDtQXsMeVHA5MREVNSGU8TQdK5CI+GiaOjCTnRkCGTY2iKS4hWy2UB0B42
xkgYHXqLq6C5TsUV3P7ZqC4puZEefGVVH73+bhDVqLV8quWuMD6soVoNxbtbX3Mn2XZOs8lISqMx
O+js20CCoso04vD3o0gxsCp0zvHZsN3nFEqDJWLlAToqZrhRtWJbdgC69Uy4G8bX9IfIXpDM2jet
r0UY3PUQwo5Kkif/BFDC9tBr3lbRKNRC9msA/FOQPeiXlJLUXstONqG8VKrRSv6A+ljiw1casgkb
/fvc/i1UgQ3CLSxJgGD/YACGieTrIBKgsXa2lx6JGmfJJFIjPA/lLe6jn46FhN90H3DMxkp6TIvi
iOYk0j/oSVilMBnuttRuLHEDguIUhVJUobyJ2mtlsDwSvZ+bwnyR3In3IlTuap02l6pw3c1M/ORq
HvUzba9+Z2jeXhKmvkllUW3z2mv2WddPVwCwns+9paySrsTEHuKLmXox2RA9NQLfZMbq1mcovvBV
/A8SzB1GAG8/0ZvUUQ+fVPhttFWlZUe9YZKoB6I9Qbz56451FESzemJiglHAmkwsqPkZjxSW5Gr6
XgI1rWPBjG0JQvOUltBIM3Kv2AGA2THbGHaJL26J6cu8pdu73Npq9+fMREUCoPuiZh1Hqr2pauT9
NadJh6QmKsVRPrKx/02zmeqsL6PgSfcwcBn1T4c9xQ15VlaNIriY9EfRaMc4l9WqS3R3kw2hb3Pc
cslwQRjzSDDa5Cd4dBSMWbNhAQ7O+KMSE2y2fs/CPgjzHFlisae4YT/onbmKYgtENT/mDgtU8mxE
HTjMIsN/ZG/ubN2ayTZRm/Unr2gh/FoCBghsxN3HiQxZQSQxBZX8HFam3AkknmERz8YGwmRFUu0V
Nm8/GPhMwYUwsQZEs+7j0XkbHYHeIFbgjPWzkh/pF98NakQ0qvldNXiQUaI7qcajNB6pHvC7aDp0
nrWxq+FbAhSPiTxObv5M4NG//gAR+1o16audS6LJ8nI1IEMYkQUwGeTRd0+E4eINosgoZtU0UdE3
zriNusfouoFVkihWhqDI1ralZwRfiXaCeScU3Fj4IY8qQawUcmTCo7av04PMcX0R6Ru+1qWvzm+r
t44wStJv9pWC7UnPrszlF43lwaq+zRbRxuR81VRprsacVN1uYIKL8JZQ2d7mCaIx8rVd7SJFci2d
xM/riQSujho1m960yGgfFHX4M05akxfdnKSvJmQc519lXH7pM43zyz46OIBJLUVqIxHw1Kb6Uai+
jyYSEMeuN7kgZBmHgMUdbHjh0Yl4I+qwO3Vxr52RT8B7t0ONfcp8KxT3pa61c01FzHEprbNKimHT
yQvmhiXakZyUCl9lR3JrrL3lTSOPWRTZ69raTin4J+XLVm8IX5UECKta+m4JCi9t/SnHXvVaVKA/
0V33FPvQZ8yLegeJFM2QdJlHZaXLIqb0iYv5X7IM9OguelRTGciB7zXWNiq5y4biJrt9ru/BINdY
2Uizp1gUXZt3HUEAqb28JyomIceWN1MxXo1Qjw6IottTUVTnzKCtJakxnikhr0mTUN5meojhKZJe
CWOTxpyq2SkHv5Fm+mTHKISGaT9oDsy/uR4aSao+kjD+7Hp4s8yKvtk0COPkakzfBkYwaSr+mDkr
g6NicOjedPLBz7CNjqO9r5t3+R7HN7U5Z7jdxGKRWVvljLEDas1bw+lM1YFWJF9v32j8lb23aUfy
7tQkcJEZie489R9J1/iCASxzVF/HiMKcE/Tahzv2qLmYID4nRsPGtAfiVcebodI2MaubRdYmM3Le
3DEYgH5ZIkNGz02cV/apyxNYCTHtpkz3IOiJA7ZDOJYw/+lgJLKGiALkINmhrjqP8kpGQim/FN15
zUKVJjlSsifmVqUlzHSEBt+ak7gUOMnsYjwISSFcQRHDnJ6VEteq4WTuoZzSHw1B5taoVZ4VO74U
tfyowsleD4V1sXnfDo2juDiGrHGb4zLOO+00ZMnFdYznqbFu2BTvIpyDZtLPDgqgAp/e1mrjox7W
dtAldJhQRZsnHzqTdu0FtikDk7Bp/IKWy/erLj7J+U41yjoi5TjKnnXabBBgnZflMyQm7buUJ1o4
tbKliG7RZnH3vGcRsz7R+VNM8K3b+sPY3kp4Mi5zEnlfzJbC3Ja7FD8Lo54cvF0Y35tFGFf8qV34
lAqCdG1lk9r6Ok9ZXrVpU4Ld9SQgky+8bs05IMdsa9cvqtKcPfi9VjMfFbfqFOfnFLRsXQ2MXuXP
GOOHzKTvuc9lf1R69ymm88xLwOa77woigSnDnyl/1GbIzrZC9vq+FG5k4mYrzwWxe6rV+ir9C6IH
5pgj7tV2V5Gr1j08/Edx3azpmIemtuEEG+r/Ji7O13nOt2obNCQ7N8g/yy7Qq5elUqihga9Eu6ZS
Cc8cOoguMBUROMYClBMcMke7iaGioV+EEZ+fEa5atF49ZmA+ARoEAFHGYdPOygbH3cppdulQbwce
EsjPdYPOgN3L8ce0QWq5bbptjQoQBdUQw3AwojfOQ9SnGmJpGb7QLRfS2BVquk+WTGcPZ0jSPFd9
9iTsM0g//IM8uWqzQ/28jWY7IDp0U2X73nReeqdeo8rc2tC1IdBbHuXQIkrQ1h/xBC+IPLS2/+Wx
5pP1vm4LGLNZJRg7T+cDzNmWcpYzTJENS81wSmI4+eYEOyvjQY5PzMegVMXJpF+AyYvOK3xH7kws
s1xC7vgjq+qG9czvhupSJsT59QlRvJyMs/aSdomJZqOvN+6AorJoKWGImqeE8Ow5pocDfYRRb2SN
1sE7J/OzQHOJs+3c2tNWFilvd0ZpFaWCxQJGGIFTEg8ILJ0Sv+56ftr3m4aGTDm057qhFwPWp0dX
G9UL0BkdtDndDmGz8xLLwDMWTxtddMekQ0heESyiGo12Ukr0u1ycv1nKyFAll8xy76GhnNg0SFL2
nhxvK8kdmXVxYFIdiXhW0MZlofPwINIo+9NXEdlBefqV64iODLd8Tj2GVRclSY2/V2obD41l0oSI
m8SmKp5Bvne8XGRQntKG6aIY/uIGfXXJyhs6iXqinJ7XrWEOwPJht5PYknwY8yObf0R9/lTpfFM8
nrRZg6quHBiPnZW4f4T8nyii9PxIiV5DOhrQJb+TJv/Uh+n7rJV75ArrMQEwUBLrMIyy2Zmyvka9
eqoiKHYefdHbcD69vEm0N1sRP+yepU04Cgfy5BLNp5HST38BAXQ40QiRWfU65dKVRwHTDOVJ463r
pS+iQRvp5W9e/+ll7w6tKhpak9QD/BtOnNY+/Wl27XKvy7VFvTz9x+9p4mxr6Ek9epU0XCEAPqNB
W6RkjvLcwTvs9EivtpmKznTqNHTYVL6BNIeyOeZC3jMXXEFtymbT1j9G1+UHOTA2kkqfSEn1OQB1
kszfvUmApIjNDkgxuaaz+xu1r9ZcEcZvK7cZl77ifFXqqS5RTWowV9Mvon6eeHPZ3ZRN49QBeUyv
ugSEdqtPega3qVnvCAReUfIJE/czOsYjy9PAmjMYhyHxS+/fQHA6p37LgKldHEHfkKSrO4WqowSj
Ry4L0XcGXBdoZrydluJo18ZAG5yXVBPfU39Mk1DdoRE71FG9aTDsIoPKAipmsil+ggeCEEbr6A7i
RHG3s4u96VlRU6w+YSeOisaTiquZ8gpWe5UjbBx2bm8GjgwfjaeYm5SfbBasZ0uPgYGoplPsPMCX
D3IX6XfO23cxLrk7oQZiOijPVctWZqHCaltzzUgEUhIdh7I9FsVMn9XQXCM6RlZJVZ1ZMfZ6Xt5q
OstpshpXUua73FU/FMNkbdZ+aBAviHmIkK837+qCn2Sjb1ja0Y3kU5walHhSvjnshdBfxo4gGHUK
jLry4xJFwKyjcYqPyJ5XdUeNERob9FIfxVS/DXW2pU1OpbiEwKSxundzsTcMnjFD+2lakg9b48F/
S0hm4WvC3kI2buD0DhJmZ6XpiFtKu0R76dTf+tBnRySxt9Yj0LFivCHb1FXjTyqnrMVWfWdmPtnz
r2vHIT7X5glPz5OWhuYKy80zX2tgJ+omnvvTjADUxxW/Vikk4be2XMcGnNIwluS4Cu2oWeROJN6p
iaoPSgPJpLdomy2YISKMlo3z1OYaRhT7qap6mp9JGDMX+JXmpBBmzqtThuX9oCAAGVvvOlPbCCpz
i1MiYclncEZgS5H+rma9DQoT7SdNPGBCPlP2BVkwSi1pHIXL6WpZFM57sG92b1zzvDzplhck8W9a
NVuSTVaN+johk+5bWnl1vn4WRjXa6Ka97czqpVSb21wNlxGK2WRxbr3wZteE6OLeHtiPROe3Jl3B
8bhLPMoISVTI6vBmMIyNFXn6zTciqb6/L5XEsz34jY6hng4ZVD1fLnkZLYuiMbVrY+YDtN4MEKAc
QNjA9c1usar6s9GdkorAeVtsvIg2LiM+lkp0kCYvJL/lgIaCPmwzfPRCvXj0UUquj5SUWMJekQQo
1DXF1l5C6lbGuGeeeTYm49SaPK+N2tJSBKQHopQ02y6vApfSi8qJn4QOJFg2QUuJbDMY98pwkRSY
twglOcHB+zh6JCji1pwGrXOImUQqFUUChqew+Ktb6zIvobXLGGmbtwK8aqvN5T6eXrPY3ItWc4Kp
sHam9j2HOFOmASzOcuUhKTitIl8I0/YLwzoqenTvM7nISqEoi57gCETnNFzEV0WU0ya5qm76kTAX
9FH5og8tJu/4pNlz6VfdnF3nCRvEGN4m6Bahzjs39O4iJXPZAVaYkMxGproVL+GIQCmBejGn5nWC
8t0mEPuhcmyIX2gVP+zfERz5HsyBFilBGbq+PRLqXHA/2XKTxzLoGlxNqH/nuf1ycoz9KBsPvNWA
PHG1Y5c+2knvI0WjLorI0gJEzxH6YTKt8BiOE6mmVfvutbZP7wvdaVYAptAGLb+kb5g7WsMfvG58
zzr30LXh8jAS0SJH5jbN9faVaoeAtPlBGR/zApnKHw+Di8cmZLvJKcyQ/lXpMc+tW+1Fh15mt+g1
6uOjF75VI6muCg4XgdlqXLqdTQILFgbvp/WQL2DN2jczvZ3FQBMYvQYVMUUF0zXuqtnqVkPII0Wb
h4dgErf9thqnM2NmjbAaMRq8n+MXnaLgAHcfPCNp+GwSabSu0GwRvNJuO2qOVw7ZmlghACQtfd9q
WlDExWKgILOmn8XWc+oXJ1qwsBQ9ZP9LkgKB6dl8nCzvIJOeB7gzDhRofE+u+MkJNTcU2s4dbrxW
t+n9Rn6CfpbJEeUfFVm5QRpJFhHZCKFEZhrgLYe765z4TOA3QiKpNWttaN3GRMGTptG7pqNQnO1M
MisjZc/mQBurlG057fZRZl+Y6dCU2WvktutCa3Z5Hi9gCI8hzVWGQKGkm1S+aWLcOlVNRg4MqGGw
7UH+0vzRHqzWHm9uVT+ceHykLvKIeN4yIVC7nKOGD2XG3lbN9TY053uIsNKxx40+IgG0Deub8+PR
k4ZmVZ+jTQN1yPKVSz9OoiCOhvXS/lFiD1xPSvaNDH7pnvUNlyTyjsJrN6m4ZCRMtBv9NigBYds+
CrKFLIt++1Agz454TSaGce+pgGrWhwqgjDmlIo7asL1bqAiaAYNRvESk1KQHL/PO0sTgxDgZ6u11
skDPSJcEhnlUtn6Z0rt0aHUjo9xtCCwqGfX7kMbiyp9a9ahBA091/KiGR0PGkD3uhWs9D5bwvSJ5
dQlqhMJyd6YiT02mPXWj9pQya0gjcqB+a99dusnFt2Weo1JjSf2XuPE6zppg1P+l+WFCwW27sOom
1MnwUJAJNNBOQ9avbZONFSEBm71NCz2F14BCwFPFHG9jLzXXidqgzTXutH8/Up2K9Nw76XAzaknR
tYmMu6uhKSISQt2ku9SThgkpfBXZzR6cvZOmGy7MfSTD3zJB6uAQMtPBjxnpC9s/gpzkToUHjYBx
Nq6VHpcEnEuQ1w1aJ/WsSTtIMQr1V+rJD3Uy/lu5TxhG0YFN9psCPDQ0JZk8SBvS3jrRdTaAlpVP
UjV2IXtYaZV31awOE4EsY2292FoaeAlKTWoHcUjUM4Jue9e2DrgF3SWLkibfZBjoCJM4Ji6hO4X2
TZ4CqucMMVFE81+rEbmb5+SmmCfNTY4i17BO5a/keP/fP3aB338DMz3Z0vrKZbto4Ldtq95CNd8O
ERAqGzcHzk5rKYktbYlYJRObHMSHO3WLNNxn1T2LsOHqXOIgnJ9IY70ci/RFDcMg08c97qIdQb+a
VL6cmKeJg4kH/mlw5KGzgXgHqApeDa14BWXkwc/ucS0Y+8Noa7BOCDYzyhB8TTpAvR9ZNH2nTaDP
GqdcHf0A3OylkZ0Z//+akB2AiHaClhZQtg3vUiuvfd2ulUr+9cl8NizjNiEeRJQRVLpyp11u0yVK
oFbE8jrklY/zOtc+DIFhqHZpVdWKg0hoTXdFvwt1V0OkWX+jCP5CqEFqCuSehR1AiVl2ld64gZzo
TXUQcfYps4FE/LR+GVMuM4rLVkRU/RNd+h5W2T/TLf/csfkwQ2yLUjpYMDjKpbgkAzSIvEUR8fUt
BFeM7TAXoPfYPYi3GhfoPNd2XQwwG5VvOQ21cTagn+V7Au7NC4slQLdWQ6LsFPwEhGVpgWLHCBwk
b43raZdWDH9TaH8bUEmyX4TUpfqioL9oWoCXNDyZjv4emp0EFp8+4rQ8TRCAQ9wcCuxxGIb54NGx
JyQO0lIfc91g8l4P3DAJwBvlTKP3lpckfdkFHl2W32xmhU2p2dVJVQE9xDmmR1dnEfCivWz4jClK
OPbIWoRweK8ApaETSiyM033J6yQfJuy5e8Sv7sAOl4eG02GIv2YgUPraiJTEbrBS84x+dLcl260x
fh0bWN1Sc1p3XjytIrLMoGnR4IhliKXja4Pu/wQu8AosuG565kVdYB3T170LPKgQ06/Kr5pKo9bb
5UJZKRmpvIAmZaVcncHdJG4S1Bl5YzK5pU7+QL/xkpaqX0zYzIYC3Xrhl3BtjdmySjvupirrW5Om
V02Z3tK921TtupP1ORmTfez84K48VGZ4q8wo2+oLpVRyWwvlBQXMbi6xkEVRH20nq0Ym3wROqH/U
Ec8UCMPOmkjpCTGZa7l1rJ2dVVY/uFYu+NZQq2TVF3vVC43U5bYVy1BtSZoZwp+moS6gCq9z9yuR
F2yGwtMYrEGuvJo3E2eXV3gPGffnKcrWY084Cq5n9LFx+IuWeK1184eThl8SWM2qoH5QjV/xJjd4
vSli3JoGEi7DOGNqOsWT+88BtsCniXDWDr2jU7wWTMO1Nwa15VEP5tav0k5A8JK17j4q9aOLjIUJ
4+XkURZOuZOe/q7bFlp1qFsixbetNV6jwXrCIH9IPWQwU7FuqB1cmSAWoo22mktsVEdJkw6NjOll
NsvHaCGrkzqVECK2kODW2HfmEGJqdO86kw8+dee9hrigvBkBaPz/afrbTj9LJtaSaeXV1Z7L6ktP
HD9KM4bQ8uLGxRahxL7OEUFWYsfo1mgKYrXugcPsVjngNQYBYwR2PYTxCJXkyZudfJWjc25hCa3y
263gwJB/5jrlcRCyDlgOk/Tgj/XJy4YXU4s2vVsGRc7tmA1kfdXrDv1voYf3mF0Da/GLm7RnLO1Y
VCSvgYEWq1F80SohGi7kvhoRLIa4NBlaRyVmOMJsbVxjndHMrECEQ/p4afAwkefjr93lSnoo7IQK
A5l+qspnDHRdW3kQG19we8dxGDYuuAfio0Pm4UIVJh94c7UbZE+G87SMYaa6qlGKe878BrDc0BWA
8mlPp9czNs4DPeHHSnUBfy11m3GyxU5B2ws8ndvJ71iJ1pHhwKXIe8w3K4mQsyv7xXH5CfF0yvXX
en7BD7FWoREbCxmEQvW3zj/aMn/hL6lyrVwfKy3WQ/LlGENhNzIE2fRINyYteO4KmwnGuBZpeabC
fMdQ25xKdUdWjqO9KMZ7Zej3kpMNUQzBUwiPM6BbfUr20bzAowj08s6fMvej9fiki+6GO5w2i3wT
Joog3DjZxBmWn/aSFRmITAIxCe8zeybI9FRd1a7aDvi5I5DnsGMSrWRKjTBRdvGdhoW9RiqRU053
rJ3fbWH7A8LdZIyfZq29luLAnQtSnz+roD22STedpLvMcpH/UC/CcaFr5FN40b7GkBgiNbBmybNE
Www2YNVP8/zVwjwC9QfUE54V/AkyzvFE49E25WEovVuvXeX8bFr6jnCho46OSjl3HkWcyroZPcaz
hgZiIgoINTIRVxgNAt8Mw/LkQow2ga3VGIqdr0Y3uDCucdU8aNF672YQYjvsgrr6iLJwNS3iVLPq
wD+HEwkCB+YTIvgTZ5eM2d0Axu7s/taFB618tnL9ZrXG1lWdTbNIxCMs9ToaSp3v2Z39Lu8uY4Pq
wboohr0ngOQHmtnPWyB2RnIT4YiZZ4e47p/rinVoJuGiIseh+de2oMYJREZeTafEqHxz4VAzcS9M
dPUDfm6WcmPUu5UGvEa6oRNA0n2Vqr1S2NEMRz0xIbzEmCKX4r8vlwGazFdPxu8z7exdBd7bjcJb
hMRfCCA1NrX10PYXZLnROktsEFN8FpOyqaOCnr7I11RIiKnfFlm5WZxlUkanSbXVwLQiFj0zBjIT
t7lzztmY38tJ+dCIwFfI3QxD7a6wgnriEtPHnha48aafrjHfpWWdKOXcJIIyuy61XmudYz9riNGA
E8HdF3Dt7DoXYbwdHgv7IKpHxVXRhQ28BOW2DiS3bhz7vl23UsHEaO6aCQHlNHgPo405bevjxKgR
lcYWu8fOVsi4Qw4STokvEKroOf2O9V9tKm+eAQuTMqhQiG2b865j9UoFcYEx487UNGcO63XrAtmn
YbvRvOnRhtGnmU/PFfiFwksT6fkT8cdBKZV96lXwZ6TkhT0gNPNTRUwpeKJ91QEzQwG2mpQAVfXc
D6g2lHZrulkIiIFGZlTdQOj6bsSxwq6Li10bdwPChiy2r0N/LTTMHqn0AEizU8PBaEgs8hkOI+Sw
5sBjWEzPkZJ94aZ8n6eI4IDlnwZWNBUzT5Rtftpdjp05yMuJ3lUYt5ZSceN1qjTwcFGcpaKcXFOs
NOOjEe9ezSyT5F8eKeRxSqfBVNEEpQc1EPWSUftd2NrTJIl+zEnLFOtSO4VDT6znxsx0iudt97dR
8cTiaItWhatdYzkjpJfAKk23C+3M1x3SVp1Ew1lQexcekZ6DQMLRG590oBvrsEJFkES7UKV1tEgt
iGIr3qbQ6uKFrcFvMubcMnxWe2UXsbqmQmNg1NyXLMoDymFDlLxc60tciDKBUkmwpLd8TK5tuCQx
XhbvfoU7XZc/YJ5L1T1xOTC/ywGcm/nZVYIOAFiJzHM1tgfsJwf0pTsX+UCUdTzC9XPo/kO3BgCe
bTDtMFS6q4nhitD6uMPAZi5lPy1c3qT+aROq/jA+NS1RsYXH3i92qvbmmiNGG/RTSQCUi7IIcVS2
DiPY+HQRZIrnEZi9RjqwopnlNantDROY1bxG/Oi5PCXZTx4+nGQHvfEvZmQq0vJFZe6N43kv8iJI
xvxJnZ+TSR7SPvpVFGON4HQ9dO27MJsDDk99QhFTFOQG9yozySIwLNRXIkGe09K7pNRbjGb1cOtp
XXMJKgrScqF/iqnZ8s6fOqPa2vGHkIcRnyfNIiijUHbb54iOuny6O4xKOfgRKH4fQJMwAva0ybh+
XyrrW4zfHZ3bGoBj6/XpwSZfMs7NYyugFKQ8TKim3b7YxxovE3RXGP7L8i7wuhy51K+KpykXN6f5
G4FOSTEmv5bPRzuk7nx1vf5Zbba6Xe5E+Od1HdcsvZczd6/0DcrHky/HS7cNrxWYi7AFUq2lQFrj
572Y/YcyKWtBKmXNCdOUn0amEvxz06L6YafLvGk9KSlGvnSXyIbICeSPWsYbaloey523N1CTrKJB
vchYRcqcbwuVs8vMnOE5GfFKG1F+6B2yq6PhJF1z6xTUW5AbN8cXPkSCHNAceZ8QGJd8fFXTs+BK
VhZLMG+Gnb4oCIQGc2AzAcEijDOx+i0RBbtkuC+nIMWwFCRPa0NJrk72ywWPiWKkCXT4y8siUKB6
+/yv1kf0AdVmLNO7UT07CY7Wvxi+UzdG1CrHsri1rN6J+u3aO6IO1pH50lpFoHkNgZTc4vHdDq8J
AnNuJ+q5y40dPQYTXGh6YubWYWIbYqcbbiFksXoDPICW0Wjy1M8GlekowvfSk3aIuPBDdDa/snED
PbZfuG/W7VVa8Odxgm8+q6a3pOj/dJtqSWwr3Yb4E4J4QS12RvbD5kWqa4+nAjRiSdolLKr91PvE
egyjeyG1IOixtJ2cAfPg0KmXqCyvdUdwqSdqMkiXzG4rd1/7evrVlkTWEkExmV7extbwshFts3cp
Duqs8AVHRocPg89WV82POZv/JQTNRErLD1SYxiQuJZDHKGgKHVmHU5TbgpfXdulYVScr2xe6Zu9H
ADIAlf5HxWS+sidV7pzyRp5Q9Zxnd9j2yYeiRDBbN+pOr2ROtsLD4nCdwu+BA5DUitL5AZsu58+m
3yn1Pz29l/l+QH6dew8dkeJUsA6HuU/q3loDvgg9Z1Wof5n+3i35qs9DQ2Q22UC2t2+IZjRTn9QR
q/qaOfh7aJUJBS1zJA+k3DpE6cw+Aioo4RZpZmkibORjF/ZRWP9Rdl49tiPnFf0rgp5FoRiKAbD8
cHI+fTp3vxAdmTOL6dd7ceQHjwAbFjCQZubOvZ3Iqi/svfYr7kQ33hkxJI7qasOX8BlCFreep1kz
tf0o3Y1ubIlW5r0/pOUSGMoyBCcN5hczL4XSre6ZDl4bGvtK/qAptqABZ9jC7e4JpaiHzhXEhJFM
ywmNhPWUY/Cz/X2dA1YKIEH068ZGf17/xMhDyGTeYh5dSiLYNbWpwB4kaOayklVWw3P7M+TBamaY
2Tsr5C0Xm9qhxkUHV6PMnjvagOMYmc/g/cSww8OnVlHqRIcy/G7rO61yV5b7CSM67h4SpsF4Sg6M
jGIPESBhbplLspv/6NfHyoeizuawmO5LZSJQIEOxPwY9CHCshvUB98qqb84xJhs1Vov2oqa7sPup
9KP30400vPqBN2WpxfuifM3KGglWdMrZ5BVNfGzrC5HFS1+95MjQjHEh4o5TFKRRtck73i1GkfTq
iwqagi9eAOItnPKtxsupjassPXmU3VZUbVrm9jLsVgxblrOWQGdTDVJ8V9j3ZcV8A+l4vRDM/I3g
kvoXRbKjR/A1ulv8JgFvPJsyPIauQqRN02LEaILKZfvxx5PDMMPvcRaKYqtnVA3ubCjf2RWkV+Y2
Rbt2yBzG0Nkz6mwLjPP6vS3fg8Zd9dbWgz02JbwHXEgeeGFmiKxAzZOtby37ljxYuBGrGoEOBcgU
HwAc4U2YuPOXsYr3Grc0y0MP8zHmK3bk0HLYMaLrkuj8DmLC7M23JsNaM+Lebia0B162MmJj5fCt
SYpXezbw+o/ewPCXQVpAPRoXL4UxID9/T03cDZSJdXgLnVMumpPT0MNVnJXaMuzeWr7LFpeUwSFV
8v89Xj3l3AKJ07WA9OUslGj2LmKivHxB5sfMxW0vHQryTH6gFPAhApsVVWcPSSzC5YvBI4EB0Vdb
g4l+BAfX3vpUkZW1g0pc+GhgaBJBr2GxAxRNkdPDq0alA0ctK7/zQu1TbAa9fK+jA7qXXS/jXTAR
6FYhNkE4ih4GAkoAoSTa5Gw/5wfGWrk2o+Jip1gxYatdRvLD4btWGmT/jh+i5oua7vPaWoAzqBu1
U9ZTx508xDwz3S8yTZQmSHBZMrEHIsV9HbMitTu01mwqDdaopkrAsYBAHEEUtQenA7nIHn8aEFZF
6MvHtStprzlJIt7hCjtDyoJ5pErDVGQwlA5D3BGo27zisQjzx1qfn2tspTKnCNETsexy5H9sa3iv
BZ9Coj3mIUihPkhYsLshwytDfbaaDRBknO56QooVsGbmlyXLnVIVC814kPC8WEdsKO+ieu35JT6U
ys8hJCG2zJRpgXTCqpOTQl949TyJZODqh0gMrHBQm7idWRtjZm6rOMESxRfKlmClpfs+j7RtFQR3
VpSv6l54q4GRTxjk+Ro9dv8CyxLDZ/NVpCV1u1aVK9JIo0ukxLP/4JemYrURi+cAwKmPpP9R0WYd
pdM9mKiRe5CDM0wltplc2mx4Uc0iDpB1T8H6ksgQRbDOvRczOGLojJ67mzTAfic9vuadhSjf2Zr8
YBU7OHo+RkXlcnSHNdSq/cTCisMEKWR3DNNb2b0qjIy+cTGLb5xxi+Cs/GeU6AcRJnBQmr3PFMdE
G8ZVtybCbVro2AaFzF5MHTJI5oTJ6Y//MVn0JkOnHy0aOJ0tuWfiPxaF9ZsUfbPKbRTCgahDyIb6
Z9AH3UZWrJACHwKS7L17YUuq+6j+9mj5FipvVoNudLe5PGM9sI2DTizNFnKGVkErMTwEr0kRbcwq
vHPMhKo8fktsdBalhdER8x0OZmWueYzVOfOYIDm1Zr3H0KvqiIrHWSUDdpCgmMqHOvdZ8nBzOPie
WpI4gruxZGEkCEIpW6abzohbQICVcmZrQjVyWDTZuOwLCdiww+445S/h5L/27XgqMuO75/F91vBu
QpELtqOdRketLO+g2VovTkUaiKUlJ+hIVAPbnucpRuCD5x8s4Yy0HKcUqfNBKWxBAudWs2qQavEO
e+Z4TCydwRsnchGe26l6AFp9V1GXS4ufnTrpAkgbSlIRuq/Ab3RsOvpy0jIFh10+/LLauojpvs6T
c54FIOmr5nP0j3Y1vLdjR+CBfwtNdc4lP8sqZdnosC10vR+UO+0iQGxXJOapMkN7xpxcU2k9Yxi9
VTR2FkdDX8Co1M8dFUPLFyWZnzcoAQYU2HhJBOS3UPRvQ9d8GjJGKkvKgyGWwP+3GKORK7CJ4WEN
sv5odPIhD02ojx8Nosqq4l93XPxMChvtp7bUraPHHvCKtzjec24M7mmmxj9ZTFjB/Sjuo/bi19Em
JUPXR9igl4+586lQGFZusU9FtyElD5+DGTxUmBpw/K1kSLSkTm5FdtYTdhPoqMsAIVbBkgjZZrkq
zXjh8QVVMrlFXNI4pyBePKXMFr2RgZ5gPxUiSWwRGG2p8QoO+Vn07uavfcP0v1XPpvYzWC9TwCcF
AMkWry1yzDi3aG6+ecsPRUhcAASP54zeZkz0bY2bRNbRUzbWmzHuN53/nSeEyrXUKmMSb+a6P9z4
QbOJQ7mvuO3ydLyYIBMWRW9urFR+xNG9qdODcj8GKCCNEgVDwnhcJdNu4FrtR0y1IyAiCCXV2B5S
IdY139lpcLYqZZs2CfkWOcN9PpQ73UJhVUn/q2jzQ6K6x9iRi6o+s9BcdWiXSjd+LoyjXjEFpU+w
IrEa2DlWiPmqt9F/q4v8jbytpUPcS+1DqnFZ8mHuYUq0ym8ZbvnUDJZEoi8nBqGlZd93tOPsTGHQ
3qYGWhxpJgcfA2qtP0dx/RrJOWVkXLQc3g5YjOrTy4JVYeTXqrAPcGyWRULHScGqMfYyI1zErmKi
0FE0OCiYA7zCiBB6h6F7twmifah11ziBgzeuhE9zYViXmmGWxVrewuHpBhe74egi5zRPcNWqVR1o
zz6bD6MqdwUNcQiAyrOdlYOeQmmMFmj3CJ5RKKVTGDuqDc+RdZN5s510dk5qlfKXFl57L4Ktu1G5
xqMC7rbB09e0FFT6W4djrmh6vB1b2TJsAqlJ3sXOkN17Z43LeAufgmu7W6WeA8GXvsTwcQoj381t
6znhB5DTxsp6Biax8iWcWptGpL3dNhHx2aQJp03SAnuVZfW6q5tnSnxPC/mWHDOj4bFqD/P+Pe5Y
QhqMn7uOSiH1cSc0YGXwwUzf4/jDNvNAPDnKj7PQu130+xvGJr+Zm6B5gkGwDjMW7IV5ypCSltYx
1AxoujxsyEjSrlyHwbdU/XpOnxigUo3xE+f/onGDM0rxtzZ+6FNKEHSMeD/ufHoW2xjuFNMBK7Fv
8F7XZHUjj/Yxp1OvjwVLVxQZNbejIkYumdiWGsnbLHtSQt/bjr8mGvLkx/ndbJ9M/FsJ4bHgLOtr
fY+ElswXUE/iI09GPi4iXaFNj1HHcTD1B9B8rzqlUKyhmTBZZwpnUxnZNvc0LOXN/QBhjjulGrwF
4ybGJA0LLjNkZieOs0pahJ8DFAG7o7cJq5sLJqMbgfWYtwJjAB6F/RYAIYHr6ivM64e5tNIRnCxD
X+0r/DeeRjhOQNY3qvuVYRCjjPk/BwWgxUcDuW4buHsOF54bgIka8SKU8augO8LQOTe8wzksQic8
FhJxEGSUwiXmtZJbiZ6ZHrNW9a+GYDBum2Ni6A8NvcDon4P86kJyHUT6UU7EtnwP4dVq2r07qEue
wzrEnoSRtOeNg6vBzgZdmDHuhdTurW44smc7NZgrUoKCfIwpph+TFlEV+7zfcWldHd26toKGVgEg
HR7MCTxC0rk/IU1spF5sWXNWJhvYUE/4KHYRQom22QwMRiVNpO19a1YJ74nNpXbPTC/3zA3hV09x
P+76r8J0tg4GIGy4e9sgA0RPxl1jg4l06jdFTDpRLIX1PIidR0+SWRWE+gIah7mJ6ls8uC/xWJwr
01tY888HLrLlHqT77FNWEh94dWanzLzT4fVwmW+xNcm19qq5/Sp1X8Nia00/6ZhtOrYVdgiEIc5+
YpU/mjz8Gu4GXjxK9b0QUFLQRocgbpKx2Y5iQkOtDnqLQKvVvmCq3gFUarXwQUswhFn9QVdoaMBg
6l206yxEtV16aVN7p7OMDpCtYgA5F8wp7QJVLlvvmO9PtTFD7TEkZjyU3ZbgJ+xgWIKsFFl+uNTz
u0wxM2zSDRYk9lzwEQ46l4D5E/QzXmJh0prbmr9O4ic8hK7p7JISQhEeFccPH73e2zZddenKL7dm
khXy6tMeVPB2umRvMP8KqGjN9r4tqyvwZrpRso4amCg60VHmeM30+LWbrjWD+sL4qdVTEtrwapJZ
h8CZujXC8tCSGdaEJRqFAYEs9zV6XpGUu5y+JCmDb7JPuWTh6mTTSzBdnEz8yHoD+HqbRhPqsGfZ
WQDLUSx/ItAAIOTfTakC9+x/x9BPivotzz4jtm/Yk0P0iF2UX0P4pEcm9Ls2yJZxhe5+QyOV44GO
yudevwGXArDKugb1kRG8OePccAVr+1NL2q0C+iPQlQWp2sqIj62/U/K9V9ToGB8x+EAPx/uYM+rM
mIcyx2bnx1V0KSaGvtq4QLmXWS3DbVLKYOtl70aBrzR2XoQDSXN8rf2fJtdXLY2z3+685jMph62m
KKqFuKdK1Vk0weHeO/YLQq1NXbDm99AQU/YWyYnoqMlJ7zX7oXe1D82+Swe1ZnG/CBTCGOc3yeUJ
Us0Cd2VZBR85MllDxWtRasCEAWtr/WLkkPKnX4Nrfkj3ckC7A7SHcntbWb9jqOE61fY2NrrMeDKL
R4CVUPxIJEIeNhHZOoJ2hEmEvLAgwLhewF1DfR5v5vV8hxPEqy6zzc3W9bXJYRaiXU6zfOOO8Oia
+CM0oNFn/X0WxEvpICxiAaGVG79npTBir7Mfmpzbzb0zU3mbfUt5hSSVnfsAEkIUJOVE1Q4MzGH4
8UtAlQrwRjQ0qwBLgpL1SiCjW7CMhDtjbZBy7ZNAMOrrvyJAGfR6eJFrL0FZCKIcouAu7s7C2tdP
LFo0CtB01934TP1JHIfLgCvYie+i9IYQHPmpVknGMc9+eI07QHjfgolbsGFm23uPYXedpm2fnKIQ
v9vKefeKGcb1ViDMUzV7T6NaazUn3QF64d7kpLF/jcHbWOzXLQj+DTeWO546XZE4BQaKGKnsGkbz
st57ILbj2A7Jie3lWMfHyvK24PeObsM8SX4jB+DhQX/vUR5oBKLWDCUb+8Y7RX3c8V6FW9IFGNA0
V6v7zTWBauNscafBxKL3MJ9CPewWfX0lUqENmqPDhV4NWGX7paFd27DcDK12cY9x+2QD8UiMp4C5
5pg5e7T6TnYAuLiKM53V0bFm5ZixEnUvLR99qIcvYWbaVoZGcy2G9yyAc6YNwQWZRL7SQJXZqiaP
q4+P3VgbhyhUMT8fupQcOR70Lqp2B0HCmMq1QMHSjWP7HPCZ4K1lPA8ZalSrjtEQnCB0HEmcGTu9
zx8dD+2wqKLVlNT5dQoacUNVt/KnGvYGlpu1jEtvHSQ6pEQSz1nJMh9pdGhXCS7xlYukAP3KUvPy
tdeg4M5Sid8fNtYIeOtJlFs8ry0AcE6ExnWMw6AHF2WDHxugtHFkaxZRNUH10aK8Y/OevRq6P20a
uYetE2380PxlJ/Qxh2yec6jUHPjBQYBHP/mQFFneeXSNANdRNxB9FvbHFnwaEvGyPIeazMihaFLW
OrS5pt8FL9LqYAHCJdr+8Y+NA3Is8kqUofOv4g3Y6fFo3pPdkD2ia7ep7BvEM19xgRZAJ0vvCvrJ
PiYEjq2x6fD+SOZgco7scNr8ltCn7PHFCPcQ6qV9dRNoXG07kWooCYqz7EJfTe3kbovRY4KRu/LI
CPg7skbocab7rpPSQHnVu2thCu3YlCEQxGQKlhVpFPDF9BgWSiU/+zoVx5bV0tEr1G8OKHPTKJGt
lB4jHp16XJ7QmnB/ecOuLukiRmNqdv3ILm/wOrnznOzOG8aKDyphlLqBv+kkSH5VoUgxUDd6MxSg
68gFdbjFSa6MS5wOpcPkxdQOqVIaX2B3q82h2GRNt4pCAI/hPJsTLmjVtB2NQ5Dm9q4GR5dkmn10
8C6MCnJy4chjhkyWx7C5q3KSygyFf5J6FPRM1F+BDruHtmb67YshovYwrC3p9tEpjC6yn/RjoZ4j
1y5PIBgNFaGaMU2Fv5U5mZ4DxXb0iLmDPyF9U1W1z4MdNDncQJiNNlbevHtRB16VC9eOwUbOGUZL
1+bBFuwi7yZ14xsnj6JeDlFU7yceYAidEPUNl8Ezqqc0zeVZil/4JhxiRfmGzHxCAaPdNcA3KQED
NnvKcHeTwzWEOeg8YdqZtE2i+1+DKOFgtvSSYUkqoZVwlJfFe4TU6lxr/k6f6mxPtPZPPzKRR68N
MciPjs2gHWwHk5/tV8U6Nqx1Dnt1TavKWE1Lk22bdQeutocWIo7mw8wIBauzsEvCI4s9mDdgcDzT
f1ZjgZszUfS1pIMtlBo9VFHbyVf+rtWo2AvrWE0Stj2uNzbxEhVW5lMZDAghwPUNUzLLCqEahHW6
D/HIYPvqz/ikMTzRM1T7OmUOZuXzuD3CbNg7GDtST2ARYRM/FgMRwPpGiNHH+nIN2FXuHAP8Tua8
tTPF250tjNZUPUqtmlE6nbkdqubJNTGzEQh6he7H2qAYBJzj3DrJ/KmBjr3vbISbDBi3Rcp4rQC/
WBVg9ALrnCox7krJBMnsIMXCgSc3gVuUhAvOqsxi/6oBSJ0mqiJbAYkgAjexmmLD7g0c6hgOTO10
ZKARWvIKVaZv+fWLTUGzE6Fc9bMRNlI0e0kWzaEerG6DobgY6SyC4UgWoQo3Tm+oaxc23RVZ8ZdV
x8l+As0R5MY5q+G4ZN1IwluEyiviynLTu4mHYYFOy1tmEzLeJoIr6BXulzQ40ZNQnzvHgFKJIFcn
IztRAB9iJWvPp0P6WKvsGWwbm01s81XYDhvX6PHfOyHhHVr/YoSxDbM9ERtPPZaRqC5mGP1YiRVt
Bd5SVK2as2qUBMiWMKgQBRAAFTm7EePKU4L50HP6aWVoBW7TyL73NJZo5jyyaL3nqCEq1rDUd5V2
7KM7QZjODvFrtjQTnURGpGN5hn8fVFlEqibu6IzehQgCpa1Fqn2T2MC4wMBLCKwiQlmPIKUZBUBY
HyLbaLqvhmqxCwEZ3/s23lhGfYv4oAHlOjFIX9WKBY6XAzm0WuPJCsmQ971+WEgxfOsRSZpBlNuo
ufOniSYsZVAL1YifVR7UW2066xntWl8i1YPShAub3B9TedjwS+ikfzDtc1Udy3D4cBsnxTROe1Kb
yFez2Rw6Ff13r4LizK65OMf67xAM7sHXB3tbTs6dPiTJwbFB2WoqPml1xRxIN9cj8PBFNMHy7VjA
URnj4lZjv4cGeRwZep0qxAg+6hC/EQ8ho++91yZLsr6nbQmoZ2F9Yl5yF/MzXvn9d6LpX1qhH8wA
vLDb2OV+YkedoBUKEvmA9EMm8MlDBzOQrY33iMqsm1e9j4GxY45nYf6E+RYM9Gwq1O1FbNRrnFg9
1MfaX1ezeT0YuJpUttXN1gZ2Jw78zMTaE3m6cpmzt1Vx8csK1TqXy9phfW6Y9C5hpoi5gscc9ciC
oZ5ZNAJ1dwht2BcZojUnnrxNkHqw4S0NRzngGDNJCnISCGCOkn4R2sVhfsgvkwTbpTHYQpXW4P67
rzQz2Gko2pwSuH+RcPim2gk16JvrEGVdpN5yCsr0zCiyW5reNfJkeqx0n4XkWFUYFkj3qAk/1rUX
e7AOWV642K0c7oKg3YJpphXQ1Nobex/kXFbS1dYuBhEFZdMxaMMLtE2eI9p96qEVbN/b0rHOVkFO
TYNijfznS+UaMW5lCjPup2LFAipjHh8E61QrtUPmR29S73D6ppyckTbbxQoDPh6rnHpo38O2/U2l
QwWdWwCB82YnRioLDQfSGuR6YoAja7zmkAWotPWgidYe/b5FlPJGmPZPGTgvcW2s+WWyikfP3foC
1Vua6bg4Wc/iIn1La7c/Tq17jwBPYl+DN2q7JBObkndJdTY+RBSAXsW/b1lfjm7J5YmT0fKlvaiS
YQ7wpaYZLNzyrtvQ/4XVNwOlW5LOAKUhkDuVYV1LtNKCueCUzBRxuIYQSL9G2Fuzp6bOkEiGSX/X
qbLdhonxSJy4POdEKoC4QQgLL1swEmLHeIcu/wza2nzyAzavvQSArBrrEyaVvi8a3OXDFHjnaZZh
9zQPsjN2aembR4lKJ+ZjnEqUJ0uL/564lrHdjdybyJLJUCWHZFPB/MWRFlxFBflxSiZ+NCU8XaP5
FJ72GsQdZQ0EQLuoavQQzCHrathUJv6NuEUUydwCyLRygeQTM8kfRE6xbO/ZOux1ArGwMHmHMAbA
b0bQvmj3Qc/SOq6qzO7hKw/apnblDG8zTwJNCJvWdgE1hk7a0fd8CxGftazJnSgCEpnZ4coefByv
CU8PsF8MgNZVZ36yiFJCjiHIZhs9vdZVaT3VLky2AsBqZGjxeqT8eU3EeyiH4Y3RvUaqwEoUyM/q
tKsObY5awjKMZ0wBDxV15XVKooOkd7gAxr+w+ek2lGpPqOVJcjPQYRHqi5qCaO/JRg0AmBtonu00
vFo2O4Dm3JnFaZLYKUbwq0tH2Dq9aGqiitaYx/qT+Q5T9WMYX7p2sM9t7LQraveyMr7zIRPnERGD
LllfShGcoUc0RwmRS7cr5NaFDfSDxiAaorPjsnyUxHDrQnvzB1R7NJnMEvXZkOA9jSqbR4Q9dMUx
uWfMw2BTVCfH9uEiwosDtu4dykDsO42+BR2yWhspN1GfmMdhaJMrm9ZlpflvJWR19DjryYal10On
WnSehs45Qi0Hh83rPKYVpOLdOVOHwj0K3vrez07eeCOZMEBHMgejOEyaMhryOPGMlVW3OGe1sNtH
brqyQGKh8zphFoDjo3dvGOD3Y5SaG0J7v3Ohya0THTtSrnKLRU7rmgslbdbqufolXgVPS8SUqUPn
m9tIdkizTWno2OvmRnXKYK7inSR2PDHr9961aDAKH9BZ8G644xN357ahGd/ZI2dXr0CimS3hb0ZO
pDLmB6BbHQbXvim1c83WMB+SAca1vU/rkRMLUa9wpwdbL7xrNhgrcIkOF/gIiLdlmA+whMgnqpaA
5Gk5wbVC4JvuM+XO2ojoLVSBeXUQOJVaCLCt1scd3jUIJWb/XLaYMiMLuEw+6xxdfdi7MeDd3M36
HTuJ71Yw0EcgAqY61u1VgrlHD5t7NoBAkwBF7ghIfcCDnzVOe3J8tTEjPl3CB86WMtR2UjJG7esh
oYnLcadlvo6t02RhIqn5eJQJXxPmNleEHhsPqN1RkKCBXSRV8olQnA295hExl3nXWiYPYY1M1eSQ
WYV2SnRBLUAGDhAADadWW9eT34asGWOGOfz2yjvlbeSQX5esqsGYVoNN3APTzGNgtuVbhCYv8aqa
JiAtEAF4d4am4YXfDxomh7YFBzORyTTUKAqZxK4i3udFls/kqiT8JeUIdkmMSGlyYPYOuHH7vtk6
6O4q07qUQ/MsAo10nzK82RbaxCSwWDij2W2doX9xIe23cGD7gH0KTRC5FnozYLcK+w1aaey9eX1q
FPoVw272+mT/1hDcVsGEq53Bzirwuo4sS1qVYVCLwSNsnn4GGWd87EcCUWVYXIBC+kAWtskoMbng
2cTp/kV2lwfLsDjynJibvwkyC8j4IfA81O91zTmV2BOxzq1qDEYrZ2rRxUQHq1b9pueU3BXIyxoo
7atgREgJb6ZdoUMelunk7f5WpLEBVMeaVnAOolXjUVSUDhBrCabcRn+LI7V1UEsn0Vuu3Zc+wpQi
agggNB493+7/mcP8b8W4oo7jr/+Yf89XUY4wwcP2P//jT//0vya9/uk3Nf/5xx8S/BSrj/bjT/+w
5ilqx5v6qcf7n0al//wA//1f/n9/8S8/f/wpj2P584+/fhUqb+c/LQAE/j/jWE1ig/+P/FZWrh91
9PGvv+OfAa6G+3dbuILgVkfqhiFIO/7v/Fbj76aj69KVHsAH6BSEtBJe0Yb/+Ktl/d3QHdtyJKMB
TwDJ/etfmoI1JL+k/92wDGGTKW5RbDm2/e/kt/45/tjhT/KEMB1ktGw/LMf6l7TnrC9VbnQKk6Ft
vrvCu08iE+cXR8r/+Ibc/TOF+y+5yu6Immibf/zV5Cv6Uzw3H8rkK8KuKixpmKZt/0tiNvS3sVQ9
MrOxgSCm0b7230HEykz3LFR45VeUDb9q9JEeivwHLQ+4IVR4cSyRg3vVnVbH53COIYuxpC71TGfU
Ca9tYNxQATlFlz7WaM+0ElM8WnqbqU0Ro9BgDMHay763G3JYbQ60fuYaSt4P0euvTcRiDNJ3y82d
H3wATlUHeT5xQOb5tfkyFDdIo7gaaV0n8GrTgNImE49s629w2o+lpl8ABrd7G2kHn7H65oKCRuBa
mzJlk48V+pH4xy+zG9h7mMjC8gK0W6nZu0BHbWakhNyWiA8M334iBgHsgqKPT239sTeCEatP/5pX
3TZy2Rn2pDsmFZV+mw77trR3hUreSiF/E19eGw9HRwwnBCnAa+5CZ5OsmJYQYmDI6do+j61iaRfi
pOLxvmjKDzPIDj1tkMuUHF81SiE7usK1e4qcI2Twb/BM3dR/kvxrLk3B7A4/YWXhYxxTZI1//I6h
HoG96c+sKYlaN2kNIj16D4tNMZGUms0s4rCe3eP1dRpr9gzmBwAokMOwGjXGJMJM38sUIIF9TlCO
baM05ggush96EJi/mrhru2ze1qKmsofXPiuCLSTGtzqk6CrS4qumu23ckYAF8HRdzVRY2hVjEM/c
nm0SpcAtUkyy715pPSAKLbGTZRMi9ItnQ3qpo7zTT54Neiv0UNBjrXupqQrMTJpL3kea4gzR5vw5
oL/pV+P4pHnta51NuBY7jJFZ5iFkwzxdxgf6thx6DrIDa+p/9ZZgD4CgdJ4su2PA+rVPN8hByRaj
/awZhBcZCSomYm/qQzy0rBsNHZsbgEa2KJzz+IQgHPfsVOrU2XrN9ASVnStSo1lvpwuDC9Bv8yyZ
sRMWCYe5aWMS8uWVh1ifaAx1D8JPdDDsBIR5nXw3ArbjnYUPgl4x+TYaCNRSPpUls3OPUN9l6+Qn
foqIpFJHEZ95HccGW2Kek1qlDUQ3DtHeSdkKYgZMGptI5vy184Knhh+O0aZ7TZDfHJOpCmlIhuSA
NQkZOq4Sv07tXvSq+ZVO88DyHQXLSFpajP2anRKoPgS5XjgARgjDg8W/NJCEIEgoHiyCkIuBFzvJ
3YNo+Bsjk/OEGcM3+cx+3iKrwa7W9ZIrvZE4iBPE6NWVkUu59EX7bbTNJcfENFRpdM7QB3cxg8NY
mlg+sBIsBhJUG1TKXlumzG8bnmRilUIIGTGZZn2PPa3bmGzbc8+R0GU6ZtF1/1GPTYncthz32oiT
pnfKJzPGmcKQNfWSDJUdMR44btCE47MwcNoszB5xQMCUaIweWImfA6BS/QCKFBw0Qnw0kB5Jbb3e
fLqd/lQwCEdfVG+Vk984825FV+5NSxxN7yszYgLFEEwjKvd3JfmyvbTZUzz4on/3FOwvs5lufZ/S
h25ZutxMzzqPJVu/0oPNojGVHiN/mKscwdkWL6eSuIHA2jZDxCQLOVJj00TgIcaRP+P/C0wwMqge
AEy1GwOWrV3RxaYxbZANO6TMZjGpXg9rNuxIj3NlrfqhPLaah0/Fw6KUY7K28QCvSLxDiwJCyNYW
1VATLuMZ+W7y0Tgi2w28Zey/S1Nhg5d34G/tcLipoXqxYHSXVveUh9CYaK17fVyT2bUWnTriaQKN
sG7oQuppgCAcrFhxrKSvMN34HxFeeKYam9GwUIT5bxKy3kDIYC5s5rjDZ9XiFokzudOpUUXskZbr
vVRhtGqtHWYkznANoyAeSyOD4dFKfD0ywKroQAPUQSfant1uPYdPxkKyn3P2c/SGRxVmx54GDaeq
szHtmSvDRD900oMWm5+5RmAYQurQ03amAt9AcsZ5ZH/VFCAiWv/QZJh7TLrO4IwXZ0tfd/J5KYFb
PVJEbAukm4ZAP1C0wzwCEV+Dq+Gb0tGjNBXV+nejjUC9K+3bnTgI8WNdqa/hhV80chxHZGmigRLK
QX0pBB2vVtbfRsfWJ/Hes/ZDjOkxLPFu9zszGa4qZ3ph5BMZ1PlHCwICZlIHcqi82H7+raAlCs2j
Xyzf7Np4rrThvurrV6Nj0V+We+4hy3TeutYzd39cJOW2ITipNF6MC8GEdEgOO2wVvRik9S1kwwxy
Mlgwo2hwjKfaJBmbT92Z9uwOz1ECdq0trnmpf+q6uqXh01Cbh8hT19qTJwZft9CrDy0u8tZAiJ6l
d6FVnRuDdUw6y4MMccit9DuELztVpFrZ/n09XYwqvTSWB+zfxqEhn8ntvavUqoA02QCwi2hS7d+o
Lw/SjluojN6brtqHzrjETrVJCgsadtG+GpM8dkMNsFPiVCEVB1jRhAqxluXWApZUOsFH5cgPQwp+
7GSam4BU2mo3hvGmsd1N3fwXR+e1HCuSRdEvIgLIJIHX8qUykurKvxCyiff+63vRDzPT091XhgLy
mL3X9p9obC9EiGJRkMMLGjWmuvZn0+lz7LUfXsiLZJytl3x+K3L7wxjzXzFaZzMbl9Nnnbb1zamB
osTR9JbVkghNsuo8Yv5knDyHjXpqh4NfWzfRNQ8MIJ8GWT567rUQ+gmT9RcclRYdDprcJH10cxOj
qjwG+XwiaJoPObceOS73aSN3WrpnOyi/nZw1gyr8L4vO78eXGXpVQ8HdEoc43kXG/NHa5kXZtGyU
gJyb8dahvQ686ScMwjNKpF+C/rDG4I0LPPloUwT1k/Y2iMoZOExyXyDonzz3mbm3uYqaAv8Aju0y
O6R5f0Bng7ntqSjNlZOwGDdHECq6BIJp4bvU8lMa5SNT2v009DnRCMQeGfkz6tb3/5dzo5+fUpjZ
Y5LfoWk9Rbph9BLeN7TJnale8SRk+qMny6Hm4+un4J/v6lPUeOUag5hjlm+MivbsDt+HpDtHNQs5
6r03TFWMNShHhH0tIu+gRhSAOAT2indM4i9VX40NFICEJ+B6Ds/IubbKYrovyPpJquiD2xxVf26+
WswY2JFAqreaYWOx7GTEnpbeRdruuzXjwLWHQ2wh8jb74yDnJTmXP1mLrR7wTMKqyLvuBgbvAodg
2xM95/jsCnt9Jyd4LWLYx2V09uGvsIWLF8u9txBgNvGsOVUY/nF23+yF0ZB9yi442nK8d0QDPEHs
WLbfLY9nrtp1jtImHIHBoNZ07YHjAN0Wy746Vc8Zgt5aB9c+H99d0oeG0vgOQiZudSEf5FDuOzT+
y3/Y4JPBvZQj02Wq6M6Vszex3TeG8xg206WEs1vxpq3Ht6nc21xMICR3eeK/WWO+7m3xMOD0Bom3
YwcNpDB56OSwlWO/dn37yXIB9BqILjyYf01xJhjsqE0XIPfwaJxmZhWz9T1P3c63tqPLGNueriS9
bgPYIOhEUvGOX/IAWeaR2CDsCDC/wIJ7H5IYvtSfrrWw8ZAVL13Jrx/gZBKs+wk8ihq1N4VzX4/8
6TQ+p3a7dnV9tYcMNV62ZXvvtOYdgLztjKevBug2MLc2IaNpLKxFQhRZuO386a7mBRjY/rEzL00y
7CMTqUS9IF68lRix1fK/tpruhzEnywk5pmPvEozKhI+wXTUvGQPSaRLH2CvOXo3PnB8O6g2XH7Cf
la9hJYOrye6Wvz+x3gctPuKuBwX74BXOqRb9y/IpLFo7Iwn3PgO5skJOBwoe7MfBlT92FjLyFrsF
BhgUAYuwcV9DagsZ9gxiOgTSvQahYmoePY5GitsqQJdFFVHeagaQhkLxzApO3/XoqlTlvqTGAt7w
dhWVicZkbJXlfnDqO59wMQ/xYIVmzBsjYkHDAzakjsyQBRsWMkXlqzRp80Fuxx+3FNPvPWBuwNMk
7yGPCyP2wx7rcGD5JF+ziPPLLxfjRSUR2dWKgBIg2tVnstP2AEnpaM7BbYkFL8sFRULqiu7vB/Qa
2AXWhvI3NRfd5u5qyNxqJPkGbXS1E3SCkE/5kEXPDp56c/meMwbV1fIZ+4Pe9o3iFUkD1mimPCO3
S+Q/NjDPQkSpuc0nOMz7psQNzW0jRmznvdhUVKH/cxxxShJ3bsxqQTeu0xxTdG1xIAXHNvhxx+Lo
iPCU42WeaSa4hgJInvfQ8ucDUewSJDVk4JE0OuzYSmJ84TlcuuDCuwZT+hK648nvzEMYIldatl9R
umNcCvNjpk8fzy31Fr3hxdXWJgkjhm8EUhqsl0Z539nqYvvTxpJyl6fR0VL1Vg6ktIjxZOCXGGfU
0RjBwtbZ16a9dQxUo/V0NgMwftWOiTnQK59qs7kUPicbQrN0Is6LBz9EO21x52QGRTyuSCd6kfO8
tsa3luRsq33PXZ6LFcf1xg5cLNPRqXPyA/GRa6LhHhxJqQ0VsWO83mIZXu5nlwBvk5/Q7xpinvRB
FBELI38710i2McfWejdpkBjYbmyEGnY/XXyikjObmI8GbAK8kL44JMFwYeQIg8K9eZO6KF6Yi37W
rt296Qy7sHPvO9TXjg9/JDkyZX3MYbdDuArY/KFwc+ptFWWPXpQeewi8eTEBUCOAuQHVnYojAyOs
Be4+6MRRQef4f+DXwcQuFfcReTvQlmYTVAj31vI+I5iTDT/CpcDaWXG9C+ovhEVEjmBgd93tciGY
1rC0I9gE9U3me7vcB984mOlrWViXaf5QfXbHGu4QegmUJmjy7kTkPQ5/pqvLRRSJuS/JrwmVBlYL
21m8pKG5X96FlVzAOe3dBGfIJhMlktGFScqjKOc3T7m0ws0pSNrngFH7Zshc0tXSLcG3V7sxbq3B
4gbOCJRjdjLxufUoFBkzQYRIfboLeC/TBI8ir8H5y48yB4xXqpecQc6K2Jnf2p8wakTW2enUjxxI
/i0r5MSkx6MJ7TfI7qloAzRxTbxEafQf//8z15psuH1wNwowEMn4xNNl4zoV3brnRKgGJF0qM1hl
a++VlR1s9EG8aOOvXNAMqScZD1kmDazIiUDKEM5HtXHLh/klNZeB+UjP1/g3BjR/rBlhtJyjAlpi
4cGEtWYX1gGtFKHu2ENmflLct/78Av19YUK0e6ta/MO0J7GzrLhD44Syx8CkzNSuajt7m0x8nbHv
72vD28LwYn3AivHAgnpv+uID8UvNkpFQk9r8ZzXFnzSWbz6zRSmmBViT2r8Wk3G6Q7Rs5FzA1+fR
RHfMq83UNx3yZmqsv3LKfmfmdDhjjAzHO8vbycVYYLSfAKonRkKRtaAu8tTmIMWwh55X4/xclns5
hHQFONYlGKlQds+7pJxBsuJBqLaamfsqKKb03sna0/KZunbIWSbS39Dm83cG9wbk+7dA5L+yZ2ZG
qcr+RM+2MeQ3mYk7JRs+PNb9+FdVSFYSPpDCUO2KPVe3vC8ivrn/3PXGPTUgmBour9YakkIVvRFS
E7AU40cdWvEiEUmPyCLjQXz4U39vuvw0Mvnt/PEe1bmD+Aj5nDvlGx3G+8JsP1ufC2kwX2EwFDxp
ie+o4B1PuNnaFOxqHSu6ZskVZVx5GllS7YziMw+aW+mwO0hi/d2qGfSemd3y+F5RMKH0JeKg4mo3
RnswzeTb9zkEVBzdMdHN8Su5XPmBn4Vw0mg/du1eAfFaxwZHTuxtRjqEcqTXc/nlmBKuhh4Il4n8
jIEZF0rqnTXTkTkd+1hjCHfIGgMWarj4+dQtlRcru5z0+jGYGGTUZdpsq1j/DVoKIjAUCLYqf+yN
5ykxlmSb5KU2nPzOqC4FT9C+EBOThT4XODnI1NWWejM0XI4i86vT3LGRCD8nEZUwuvgNygx7K0KD
k9FV+7Gtv7xo/hYNn75fV/tBa+Rie6sOpx1mBojv/Nhak51EhfFUqAepVXUyA8D+qbBOtVqypjEK
TgEBG2KK/qa5RN/uPhoZNU7jy6N0WXMRL4/fsUM25A057sH4p4pom3vtPGcB0b/1yPit0vGW0fDX
5BgfXrPzEJ3ihQowoi2X1GSnEoWzzZSO0r7lkrXUScCvdmEEP8dl48DoxDU3QRBVm37pf2t4awpd
1YZc2sq9tQ7/PzVbezt3/PEBVRW1+3TIQ5rAWVno9ZEYMZav3pRdunfWfT5a5A+Nw7SZU/bTUwkk
DC8cZ+qyc+9zCqmKuVqGyvn/j7ZBcg0+zz2qkL6mqspfo8x/S7u/L4ugxcbCZWhjjZ2gs46iNrJV
bybBqUEaoObFajMyqtTxcGfX8TeZA25GnTNq3qXLWymzy2bHw/QrJBINNvdviWO5V3xKYATkx2iD
ssK+tgbPcElbfF7II/u0nu8DYnfu7G68QUz/zHKr2s8TZ6n22gxCHdvq0cT9Z9jgmtVjGMoPx2Ho
WnvJSfAca+BPSBiQyy3fBSuGw0tMfcR1eSBp+moM/IySAmstcE7MUX5Rfgm4XlA2VHWzDf6CuMQf
KK1+0xTxP8enbS9bbCiR30MhUvmh+m6x8aMpxXQFjsSO+GKxw6tvYN2QL0eJX7v9ZpKoQjmHPiAU
weCweBHZmptLWsvtUQAFB2iBBgNJCiNWrP49cYSZxywzbbtDD/tB17yhrATfB56cnsh6Y4ZCbXew
6cPstzPL30Dipja6Dsj0vE1znuJJ1js79HCeFOa6i2R+KFq82OkyFVTBP8YcHGQtXdHYJfvB9+7N
JHOubpMiPYATV8yx2nge+R7L2mRiHDNM1XpOfLkhC1KtXH+5UxtSRjofiAq1g8jHX8QCcmOY5qFb
dNuJwOUI33XlsEvn8FcHUokW/iLfGkbHeQJAYVVcpsqClVC1qGD6/l+ferzxeHzkbF7HNLlAsLx3
C3Q7ieLMgGGyVor/Ahv8yOeR7ObIVVS7+oXenroj57OHPgWLYNTlFf/05E/hvmtxeQRV/xox2z/W
DVO6AWEC/DYzc1oMUO6vDyqubyby2GroxEYyfi1rr7lkXApp3T/UDj4iEAU54iaF5gm7uIGxdqU5
51cedk+TrRRyBPnu98MToQNvgyCztNETxSs5LODln3xtlhDw++guc00KHMdomGY0nwkw001cP1mL
Od0dkNDNisVzNX+3eNVWgcp/mxL2SzWJ/SS5UdRi56wm93XO2P+MPZl1pUvJUjD+cheUGXGJrxBk
d7HlHLuBl/Rym0h4jI6tYKVn3Mi24OOH/6rXugxxaiQgOF10TSYZ2r5NZi+b220/Nnud2Pcws8xD
Fme32fhyMBVvLQlR3JFyvHMcIgAIIim2aScrFme93rREu8g5jSHJPSFdrM8e/FLZJnJfz9abIaCK
hCyX1+aM+aPqu7fUI9xFLRYXQEBfGAGNvcXK9NAZ7mOLUuXMJTLPUeS+Si3+DQPTVWKvov28aK58
kWVbYOXoATRDvTiEeZT0x4nhyNbJyJ0M8cyCUcB1jmdkfPSHjBgOFnObaBmLYiK+dnbUPWJgKQkE
ZgyQU2raIcaV3k8x3unFM5t1a7LQuDWm5CcNO4vpSHIpuvTNZGv/kGdP7jwmTJyMmrRaf4Pen8NM
ufKuNr8dlB5n4ePkGiQc0SgEyq2JtR29Fv2AgSALxQY9As5SryFrvP8/O5o5UJvHjzIK8Xw0Emw3
qmXb6SDbdcMTYVIDrN7qM0umi4xYEjjkjq+rCv4hndnLWHB4hi3MGstsb+FEm2z0eFxD8GWkWNHB
F0G4494B/qKHxzjHnRTOHh4M1/n2BH3HjNRB9ojce6ZNQeFaHEgAe0aIBUmm+VZQTxJjhKWuJOSA
QT/YjrxXlXwbE8NaxT5+MKsWT0NeYDKkWKpns2d+FZDb5R7KCel3D1hpUm1xx2uAbPdzmcK7sgUa
ic6CgFjOx57QiLakFRvS57ZnNjaV7TFLCYYnMa3di/Yznsk+ER2rRGkgYI766zwuGO3A99Ym8UPo
d9mHoKV7qUkzYQLpom7uk1IexoYDw3aMk/ESMu5Z6+diRAF607hhNh01B/Q27L02vQJSd4RGulie
hK22RzIQ36ah+jDSaIEPUMiREL21RmPVF+2z4w/WMeyfkZJjhjHMV9HUZEFRXK+DZH7zR0vtRCdx
VZKaCiOk3Q5MUw0n/bRsNkNhgNNFup+BM9vrzi+ZEYTtm6gHG2Me048AYfRMggpgbBzWSPM2soE/
ZFYdceM+g6eEfBh3AKYzEO7BCCUpthnpSnQ9yy6bonRmjjrUHJ3gZ+Gd2xXWft5FjMAB/ZkWNBIq
BRMhZAgDcRO1iz45WLu5jQolRxUVgBTZmcb4hhEB2flCuQJKczHYpRdohdhfV+9mqATxhyw+MU9z
MJTYMDwaM5w45PM0574t5jODUwTpSOThkzgbq/tJlADNUsbhxuMW5GaqD40KPx2urJJJciAUGNCf
k332Mdbqqh4vHD3hocyOnfCpWHHo0kgZ4iiyfjuagEuGuJGg/+1jac7FyQAFs3ML9n8T8vFJWeQm
uONbucjGtObZmWMS0woi0aaSaqBkjGrG1TatBXFy/u9spRyxGBZhMXzpPp13XrHsubRxFDa8qE5R
Lan+ZJfUaI3ZnlK7eWTzUhzH7M+K23e20yQKcrqt7dz+V3bEx7NDpElvi6/JJzWcjc3oo5uuqvjB
QjF91sek8cBwBNMZsAFUXQ27FFnCti1NvQsM57X1SmsT23dD3Zk7IeGX6S5Ozqr21gD2ywT3Bb0d
ubbw3QEIF9Q9mxDjDWHr0dGX4a2uwDLQsh2ACbWPYxl/4SeZgPlVxGcpsS90gvh4FvioARnoUdWr
WjBvdwf+BQ3Onu10jkncR3LspPNrNMFMMdSmKuCd5JWLR7uP9uxDb0aVw/u3UzyqCQHTTDWki6tl
mkaxiSuTHWUAcxrtoOskcHRlSi5GgPsuorOxgSuotHRPEEK3Liffllc9VVADB7OEpbUQLAKBKwJC
y0274t53p8XJ3dZbMfhHp3KfwpCh85CMgP984xyVZAVEkmcBPvcW0UG5CdKFG2Knd+aYIlq1HcKX
9HeczBB1SKtfY0TlGMUD4O1Hs/IYSFQV0u7XqbX8Y2QM7ktlYkEAvr4VaPNWVZ6QhDmAlsjaad4p
O3vvEQofppmXupdUG1An/TrBJxv3BTbrDh8287GLX/WnTlN8jF6NWgvovzKhquW2c6Rnvnoee7rG
WLi0aU1mg0lbmdok56GAOAckYqwyz8Ul6+lq0yrvqcoR0To9kZdJ2N4HCiEhuK6QnjdiFVGPpybG
YW3h9qhddogsFM4WlhQ/a85ybBi1l8z6a6LYNk2MOyGDsQ2/12eGsQVgs4GN8mw3cISilhbDrPmr
KqyfDRgze5dhQTUO44YVC9fPCw1gP3y1pOLIknVC9rAhdz7hvrWX4YufwTslNRsN5knNLo3x1KRw
7betiTnSAzZdGzURJWxykA0znp0aZ96UPif66E1bj7TAyJA2xMY43NaKjCIiezEYcFbwnC9zrmAT
umiY6Z6xsuY4gmp73wNTJwpx8QGMD6zVpq12hyM54ofAaI/xWGnEyhlW8RZ+dd1S8kHzQ9M+PqSO
fmIaiaCoSdHpEbq4dRWG8AGlUD1jM6CEuwzOkqtbw4V3zfhs2+UhaGD8Rz745RGw1lIdF7EJNabF
8QA+odsNhcc+tYWomkzlB+ExODHC+AtH4IZQJNTihv0Dv4WzPEf7y5iGD3AEdwInBwybXTiMKch7
HhmvRnK4OH7x7DfiPFgaCC2yROCB4p9TxnQWpEosfW8RsLcwASOsp/IS2fN4Q+z7ZC/ghQQEkCVh
83crXxcePpfk4MT5WanmiaJZ7JwPt1a8guarR8IQ+VjJKxjl9Zja5VlaBfE4CvFRPiucWd1vpA2i
QOPxs0dq1EtY9tqhs8vQSPsJEiDBS9Fn/7Ux/Sja5tOtxqu3FY3zHQrrAR/FnsrcIQvMbUYc4DYi
GQtoFb3M+0hQI8Z+mBOuu9hIcJvwbNwEEirc2ACMFNGgPqot5KchK3y8OiPF+j4dQYFw4P2zfYod
i9SOdS9xpFtZfpdGJeTkgT+TF/l9qeFx+DpBQ0XVnhX4kxoa7fU0M16QFEFufUr0eMxMx7/XHWVW
0vu7psd043vxN/g3sEWTfR9lyVOHE2o7GeZIhC5ODsVkbUWoCpNkrJO5LIGs+Sczx9kljMRbd8gG
4Bh41zEmCT42qLa1c6xS96eIq+pQ52x1wp7IhFlE35WNebikqiHpZMfrkwlTgdnFFtHElfDrfekz
NDH4HqFLsAIgJQRZTc0CKgi+mtR/0zOaLdvtH+EkV3dm2v6CEU63fiihiLTTkekJIL3mpj3uSVi8
DblXuNanV7NLt7UlsA43pJYoNeBAmbCLoaafcX9Jww02gpcPnBIkyCoEyFa6O8tEqoWw46hg3NYZ
gC/QJUsV/jwP4Z65QwDHa7Fv4R9sfATkkHTUnYXVtgMII/pq2wPrXU1a4OtHY+4wjqYEFIegWBhM
DcXTjCIWOV+8VXX+N9j+XeFV37AQ3/qWlcGibOHtlQdmsfNShRhg0vUBDeAhBFq8q/OXMqrZXnbD
EUHtcfbZjQ3FdMEc5Dms6SVSKWrmIWMfkAb7vjIsHNyZt52kd5xmk+0EzrJVPZ4HNfGqZ7VB70/g
u+BdDUYb9W3VbpOCxBThebt0BOyB0sJmSBwwSgzFx5gRQCpL/ZL24Sltbec8ZMmvixof4nPgbKJC
P4s2steJF5Mc66l/dvWL8jK/4+VJsGF1KOPhhu2Wt2YY5OQkx+tQynhLjDdONZ/2g/fzykJktk1Z
dJWJhr2T+M+OVA8Cbt3KrDmQE78mFxLe2aSzfl+35nPrfY3EdN9pCxiRwzZUuX9dDHefNHj20XN4
NFvsbnFK3pqw5pPDdkwAku1qhQ7Lo+Jzi1wyeoFxxb/9SIzPgIcq9dZDFcaMUPG7OCASYSJKzDcb
Nm1QifV7ZoTvJmVgGpbyrCR4TK612hHttIvtT+aDhGW6pli1KWicKfbfygEOt0+7znet34klXIsA
gZythnoLmR7uqv+e0J/uVdQRE+LDzvAQ6eeceCsrWNzHwvljYfqgHJZVaP0AGALhE3g0ie2qAEE7
2DOMBD8L3pKSyVJE5GATSp4YhjxMLpYZxkjtxzkeeTi5ClQnjot0gWn5OjHxI3aeA1IlfxAspypl
/5AkRiZ557DvKR+Z/0YA1kyxExWNB+6PFAa7xAaxyv3xSaEBpF29txjFCe2ROh/dO03wqzgQ7eJ9
NFAGgaH5R0oI3smZZajVeaeCsGG/pgil8mACoIsd/tobb6T+mNoF9Iv+KPgiAQxs7czb2pw4Dei9
Zvfq+g4VIhUnblDe1xD9gq4Rh57UHVZ2xsm2yGvHvLEUk5jRZUoQk0Wc6MDfabEoTNgzTT8Yd+in
IA947NZDkL58t6l3v7Ma01vKQqKLqCN1++14gCZEK1YzZUEb2BfZajY6fkb+uMUxaHMk4tPq6LUQ
82mWlxmRUqHKXXriiqSmgG/Jnbo1FyodeSlvOakARjXd+sX2UaPCZ9swryCya9Qk2L4CE3kHK4Z9
Hi9soCIy1gGl4UrU7Ss9EVx1hvlxhigOiADaErr+UjOeHaEK+NanJxzGbnF/wh3OCa6rBtx0fUtb
E+lExW+bgOsbAvRjUQADAYESWUoRogTL38wGVDvPCL7YusNXp8/dlQ0sf4/Swoq+M8ORBMW4N2YU
QPNZd6f4f0ieeeV1dUAL9kehWVEWqis+SlZW7Xbs+dhN3CY7sIeNkW+8ADyoN58FiWMrf5D0eGVA
pl66H8cx3HQeXAQn0rifMJauB8ITZwvVIbfWqa3omERUkWEd8CYDlr7vSXOiSWDqGGtSW3L4pCYv
BbRLq8ln2sSQA1pG+kyh+S/x3Y+wQUDlxtVbqxCGKhxZrNA2cxvClsUCjkh1fAAUPNMrHxOPTUXa
FwutBQWRbjA9Wdh11BwcrWx8NqHtxCxdVonTcI279KATuNC5w29Z0Qq2U/7IdGhhupC84aJ51j+1
Yv5SttKAZRW9Nw5Tn2nm0aVZ3I/lAP5Gew9Narlbt6gm8oWNFwe9ZeYAUG+CxmFDMN0XSrwshtZV
/jgtFIMMDx+A24L0aCYCXSv+2tl/62IfNAeM0cBjTtjmBCEKC2rv/+FMs7DpRN1DP3i8MsvubJc1
J2OQIC2O8x85IUhEq/MEIoSM581ACBICqKxENOGjQk8YnihmvUwfDKxPfCqhfAQ0Zm3cZPpUffKM
wGht98m2rKtL7rnEX7Tzm52gtBsBBTrK+wwNaqNgto5Bp8jAEttMuRcsgD+OdTFSHOH+hxEityPG
DV3dz5Sy82RI9IqOKUSRjn4u5hZat9mr2zNupG8iIa6dyWH0v4a52k2Z8HDe+ApgzsAO6q9EYro1
y+B9wgy9JNSpLr7Z4MYWqpDcDl51qpCp6hlzK1vkq4cAJLMgBwqQKYFhnW2TEKpMeWdawhaam/Wa
DMVb2Ztvg0m4rNV+OaXz6EGGKRU1xrT8zZLOdq4BhziIeNivn4IK1Zld8nR4JfzzmcEwjzGnrQlS
0BT1j6esIxGYjwGy1LCEgFAsP4MZh6cJOkA/Bsi64mYHOA+ZAuN6aJ2zR/BAW6HbqMnyGTtW6og/
9NoyOw49ekK44K9sm55w5JycGA4S44oDbSoVZQgzxqAMx5CAgEU9eP0cI6dPrq5hXzqZHwOpvwVw
r0n/qA5nAtz8p6yJgUiz+8oi8eVOFXJIU78MsIRXjZyu0Ti+5po7oHGY8Uy+fZR2H24aS8AoelCL
wCbp+aVwhNPbV/Y/ZRabBsdaqLCXKxG91kb15s65Wh05EL8yu4N4DEsG+rSz0Xn/bg/ANXzBosOY
PZBIPsEidfRCPt2pGnrs5ZGLU6I5w2zpkYffWbmPHWqeDqljHjHYPoQRIRuZoCmhEbbKFnzy9F0W
5GpwekK04NCcj83UPZBrfbSr4TPvqB8bEnWCPKLhPBE8Bh9G4qKe++Cj1WwLq+ZUmGyomSLZXoQE
3fhOCMjlpYGKSqnyy3p3KIohGd4KUN1aU/ElJt38UDnH3p2eWlNdPIesv7rFB2KDGkLldQ59TSRQ
ccvm5DTQlfjmk0RlyO7rMrg1XXVAEkr5bcjmJhFzjAzIQSEymX0tepZ9ahz3ND7WVN1LxzvXnv2s
8uE+bOMvBkSV5SLJcf9VVnvNrX5Pmgn3Y3Ob47jh1+2xa3VMx6yQCrT/U0F/1C7w8DTIefHX9r8J
ObZhZfcoSigic/XG2vSKBvPRjWDf+8Y1wjQ/NN4ScuYgYEIqqir12XcdylrNntXnVLJIznOCi+1c
eGaACC3/MMabwHaL1uFAefSCiBWua86bPh4wAWBgI1NcH+Y0+p2httaROvfRX5db196CvBzF3NKT
M78bSbyHWsaSlwOT9fS1clpk48Ri1VSNzcAesxk/S5EsoGl+5YEI8Zluv2uiY9Zi58b3/pxFNsF7
f4acLqZuSW4w9y3W2YBibu4i5P8F1oWoTP9hgrVn9zOiLeGTJvyCRdh62RCkBaTVweNmJMQoXos7
rIhLIEH2FdblziZtixYS0ePY+gdBSBH1IYMqTTdDycCXFR8IapEt897wbO7YpSWbWg5BdAnMQwKu
l7T/WGUxBzDju4LTiIx3biKkIh8Bw0OYseGn52jmq177Y7bhKYisqze+uCkQwqBknz718ph3zs13
0X8XJEAtliOWbmNx61PYBLss9D4cIDG4LJmYhfOvIEEAWcZ8R7DP6xSqn0Za7BpmdtQuQ+U51NyO
KSdlib8yY3HrCaZfxVSvSmP8YjPirRpUlQOjAroR+g5S2p/IRDkO47KmKu9933qa7PIrqhOeVoYc
Zqv/AhnfZ558b9kDEYWzafIOiwjGHV5CzgWb6wPM1gaUAHjXmtTPBcDWgaKrhvxeECU+xWRsJQ2U
Qcvot2WXsB20q1uGgbfVFnckRRZK9RixJIGQhkvDQLFbQsZI/wInX9lgRCCcXuwowt8xg3Dj9wPW
DNmkaRyAa138B90EkcPLUCU/JaLcTMb/oF58s5bbDebirlQjXWz7U3Ka5GVGtKVJxzwjPUe9tS0E
BibQsdabyxgXBMS+zOqj16qj9Ps7aw6RbC64g4QhNoSkvVEXr35WXzShSSpVpLgvdCUW9EiKbCrX
uL2PvQ4pMJ66lTvyJAnTRYyY7HtVg1Zf9vW5x+Y9eg1C95le6VHwZVPpIsRxwydi/+ag3Sw7IkfJ
Ozecn/pQvLSgC6z5eUATjfz+4nnZDQc0LJ7M/m378QU/C/4pAxMVBLnHwbgPvfniVJpwrRg6BV9F
O+syA5nqjB+dSzoYWCR2Q459b9YLcYasR2kuoFm6OBSzRb4qG5R6qcOgQVKX5VF6QkNrMT8xfO/H
Z2N7HAFU4SuwEEW361INxCxPLC+6VGJvh9he6CbZDVJefYvXDviqnVW0T5GEvQ/m8tm3nc8Q/7ny
+cTZ53F/K9CIdLRX2bsudrCA0pKMzLlAPCT4mZ3C3DgMgda52/x0TcLiNewOYTO+ePXyzkGuuWrD
9HkAWidh0/Kk4nJR8J2NcNwu8VNZG+4EiBX6z5IjDgoRwJX4B7bFU1TFm5btcF35/pqmg0vZhNSN
80vTvPsxpuqie2IK9VqKEo1YUXzILKbkm+KtkTgPeMrecn0vzOiXsU1sk4bjjp957p4pos6NkEyV
UWdnVXIWfXDFbm2A/g6enVG6kF9SynXOd59gPbjoE4FmM7jB+c5l8LAq+vQf5TCR0QGKe7rzVZ/P
YLJbcorJSGochiql8TAU4bvrBGSdVsZT13FFxiADBuUExbbzd0KBf8O2BoiXwOl62I8cTmgsHivN
2dUSjoyXHZxM3IzPspXnFAHKzrWbl1AhEnDYJ3GVCwY7tKPW1NhMr6Ojmvuf5ccbSw2ZYPy1SriD
U9ldo6Vw6zpKD3RFtQgxTSdNuaurD1RIxUnaHEJ1i73FNHl+Gcyjbp+No5cdC5flMeKBJQgCjn2F
vUEvLiUj7a+ZiXZMpj3RAwzniPXEk65EftKpS1jG6DFPUeOzxibP5cQOwMjW25ldbAFTfc5HAP1j
RxhEp7CGhMm1F0QJE+UTmh7Pd92hBxnvbQPsbBER/OvdNI6+DbP0W9MXX73L+FQ1TAt6+ioWn5tq
6dJ86QC8VEgG3hN8yxuGsMA5wvrTqJOHmnF/rLpH1LROEI87BBL+1iSSLQ6PY9PT3YcDCTAJV1hU
c0cFN0wA8RtnqyU2byg2xCPGX5WEzwh+4WvsMawxPTI2oV1CBmjNeeuyQ/QqNgUMoIniLPjZS6pH
sxxO/1F3ZjtuY2uWfpVCXTcT5OZ80QW0RImaQlJMDts3RETY5jzPfPr+GJldGZajrKosoNF9gDzA
QR57i9Me/n+tb0XcXLsj7tQPvIMdYzCd4MMhOpQPhQe4EsYF8ZYt2IZoXiqK6A4F0ykWqNlqjFAw
z3vDmXq9WyqaeatGHIlVY4A9eUAEKAMn9fadYH8oj8O4pg1KkYAyCeYBhDBm8kPPWuq4qkEsiv7Z
yLkgDuHWsjTVdaBowk2z9GDwrwbUOmx0mh/BnDfIPxPJA4vJptXg53LmwlWgKiYvs1kzUolDYhI5
1JTWHevKDWcSTqgEHCChRvkwGF8Thc2hZhVAA1PC1xptbTS9Aidp3tgI7BYq+bf25EYkpqViXKPW
Qk0smOPLwthW0Xik+7Pra/mzxikNKusBxazcxt9GQrwXbQENu0l9FEScvDkrOTG99CFVhkUveAr6
oAJ6ZTGI+4JUKQwrwn+xPKIMU7HjSPVqUDJPiugh7cCihQECGdJfioEsx5mxqkyHNjYPUdCthZfc
zsOi037JG45uaXPCZIY6qobYkfJ8YA+4emkta8Xtpzalv0neXj5qr35GpapIXvJwhw4vWWoVWzWR
ADn3QebM0arihzQFj2ZYvto+HTUSyD30ovNvrCTxnRhziVbZbUEBe9NEj6ZGn5UK0ybUO9p3UBFg
8KMRVGMcciFsXarr+BJAlHgeeTs+1RD5MaIC6xfjQxDVr4Ko2SgTQBAtKjAKrkHoXiHSIBKrhDhM
g3ouUdwR9PvCJ7wMEtCHvXxD+/Tkk1Qn1cW9SOddVoVevh2mm4GKUk5QdNHdeinHsIDXgbRBTtUk
naiCgOLKKo+Fn//o8/7QklzRI7nPaDosFDNZTwo4pSYfv2KweKETuWpa5RO7ozXx4vc2BYGqoXxQ
sLSmCu6pdo7+e6xEdeTr3tQ5dUOSPLZdC9/cm3j/ppncrtaf+8JeyCheFpMi3ft0W5F8m8TaafXC
xwq4lLWQ18hKHbpWd5mZDqjxKzCG6wS45HwNVQWij/NuXn2uTXRBY9KeGrP7pFlMRTpgFUJ0Xtl5
YrZNYAV3wOw0O+0XbDvA1yf6HSeUlzI17kTO4sfWjtgKy3d8qVs0PhS11NpF7D9ylnsCAvQNMZzI
52Rm0spWHSIENvJ8n+12MBYJybYcKdKDF4g7lfir0BIPKHYeVSyrklId27I6JcPAQcKLbucr6gzC
63rQfcH02orJ9fTHKCsOtH9e6si4R/W/zVPppututXbcdpb0pR7JdaxOjUSkoUW3XS+1cx5Ymxk6
VVPoB6FmIWOy0WC33hfNJo5D1/CYewZ0oDa+M5gyqX10xEnY7tgCKDfQ46HOX4zUakYF0UsNNaM0
OBOBz83gRRs3oVysW9WApPlsmrgK8vGg0xO05nc6kLKnoUo3NsGzk2mcFQU3eFRv9cnedXZ703Oc
8NhGGXJ9ot+yLZoE5R59H3M40ldX8MHFNZXMQKkeenpKDcX7JsjPsGtZPUNW2PmoHqpBvQIIhk4W
X2XAviktpYMyoEvJO2rmiBROKf/UJVFdJZGUmUWHNeac6XihOBeNskum6KkD321IOj7JUD6HPSIk
Oluc29Mb3WIDYKOHZ9kmB6rLis/MaNshvpvqnj539KVHvQPGkS0cjJVohmneWsgjEQs9CG+VD/qp
6JBsm9YAeUXqUTwMPTIRg/i8/Llgw56EvCO9SJj/VZvkKpvUP9qdawuFIw7wH7iuXuSMvnNZVakz
voSISpZ+SFwXKqMEA7qdUMLycld4DYhWO5AhO5VPKWXLVlepbppo2SPqs2upxRpPn516FyC+9hNc
Q8DKgK89KC7EQcPSRVb9kKWk+hXjTssyvFXYFjLBvjpMAmlhybjXVfV7xAGdyAJS90QOKxTNVxv7
eExiRyMXbtkOFqikomZbEKLVUbEX9LgiMjW7nbp4nk5mxuJEiURhZcgraRn5uxQe1EptE3pPRuXG
J0tK/V2YM9MA1UDoSOfTVF+8OKBQr0obuYlBbc2HgECl+0t8xZpD12NuK/+XgSw/YVvc7/nxGbn5
Jdvl/0Fqi/jX30Bb/hfcF799/pfn7Nu/LJ6rl/bbT/wW/uyf+BbJUP4wdJMOmm0qGqg47d8BLpIB
wUWz8KNqOoUc29LAtGR/ElwU8w9TgJi1qJ5rQrNkcCg1OygILorxBzgKQWvOkIXJ/vOfA1ws1WJb
qVgCnoqFqtM2ZurK6/Md7UAoLMr/GFQaa1MEQkL0XwsqSap1b1eP727MB/AWYf2EbvlzEFWoQkOP
qVqydoFu6b280CaTQSTzBdEKb293CumPaErsDjWARKo2k1GwEyqVXS0O/vSJoMtln4I6gBSYK6oL
V586BEQ3tknkkmCwhrjhb5r0JYthadATN6vHQH2o6Bb8/tfzeKAhjn6ebb/9z3/95cfr8s93COCW
14gZsmGhn4lw4CecCCFG02uiRmJV698P9zPm5tfhLog6UV+UuD+RPILvceEgsCFRVzW7tt8Po3z8
TAzDNE0BKUiZL/vdgy8hN06prfc4ZRf2a0CIzk55al0Ue1B1FqRm7tIt5/UVAdQ0Beo/pxS+dPhJ
H7wSHw+vyoqimjJ7fuvivVPaLs/80eCV2ACWWyoHJue75gQIdhkvjUX4YKzBiHQuISvXrvyjB6pZ
iuBl1zkmmRdXDu1VRcjPlder5sBauErvbDbQK2lVrZQf6qfupjx3LrrZ7e9vOaWxD14lzVYMcsJM
xZKti2c74iPqAIzyseGigvXJynRnRxQd+8ciIJqu+OpnlF0FeNn0VCT43dj3lQ0KTOSbRlS5iLJp
7J5i7ZPJ+p+QKamzxtsIb9RjxNZbU5Nlj6UXS6CjJvI20hF1imGbZ7QLEso4Xf4kF4TqjYSltOnW
m8oV9EvyHzNniAfUEeQ7efd+cF/biZOIsxrfmhH+XNtaYcve2kiU8yLHiiqWU3PMwbU1mD0pTWxo
1tJ7MWEdKHdpOu3azjgyyyC/61zdB9HaZzva12urbj8ZuJSQ9QK1E2r7ok/eOURSq0MfIgFVR2hW
UfVBCVXwWtrKt7pq4PcVG3k6yDn6KshjccYRvVZ3UQZOaIJZVvhrAz1xShKB2ZBe0qPjHpHUmNxE
S9uYQA+qFnYO1Qt6Wb0Deh6iEXtAjBh+jrvLLo8KfGZjbiTQoiyIs9ap3wrr2cIpZ9cPnfih689G
ci/xMVY0BT3vjtLVAriLCZw3jtNtlNSo974rysuo6KsC0cTAppzy9hq+OqcNhXhoxVUC7KgPaSCv
OTa7kjTikMBEBJePDh2NESqghNeD0XBDuhBTgUxJ4lCHhNa+GXwMJJTnZP02gUvcYssdpwyxKc/e
KJedePY9UqSQeBGMetOi/tEVjdL3lyGt3TYtuZ3fI3yxRo2tQAFdS7VGEDYQsQNp/JcifOxCthlz
mVo2Xciuq1Cu7jWOtNr4NbGmVSrvNUIy+HwXCG0cS4N2owA+LL5YinaM0mFVkNU6NcBqOC5Guu+k
BhgIdCDEwkv13gROkjVoSEESdnBCvJsI1ebI45LFfY7GOEZHJWWfjOB+5Bhe+d8y/r0SYThQvqYU
HkrKqDBIkY9AZM5fu+yWsC4OT986tKYSfelO5YCfedBG7yeDuDFNdoCPLMredLoBIQz1eXqAOD85
85xmRZpidIsK4Yg9mQ+piaY4Oc4VQLuAre/VbqAhbQTmAxNkaZGyM8ef5DTt4h4tPN8LNlCwfsgL
zWEFnZLMXUItRyqfRgEhguYe3f6hqM8yTYCADhRk34XS/hCk9WgSzbLpqadcySYcVIXHVEA8a1Qc
h+JJTakfIZ9PrcL9y3HgWsoN75lOZUgRktNi6YkGctjDWaMCkIp6VZpikOYnVdTejfmUOgMqCwyR
c1lj01UeOh95n8hANwFSRSb1dDnZVZ11Z895pSCQA/8sK/tCAYiFHmrshROW8AURuhViVdhkGyQF
PjDjgajIvRYFR6W6zyjq5i0avfSMj4EbLa1ZdxbNMLsDnrC8uCCLmvTrBMMeefI0eV9ysFtZcM4o
XvQGmkG72+p1QAGkXNTofEK6vIGeLzs5XUUJ+eQFtW/PW1cN9DczXqdItEz51Id7dgfCbPaliWFV
QHwJjhMl2hAhSlWA5JVOFi3rFH9dq78a3uckeUrKR11VdlPSE5JIX5gdvqEeJIx+KYnXhtw9ppR0
bF5egsaWHfx8CZRXpq9HElC75hYp5Kyv2Qee8ppI8UrzjGNqMUtUdHOKCXaU/63x1jpsN5yWaKFd
q+u34E5Pco2khQ9WlmDcZhbi28+1Uq/sWeEVHLT0Xku3g8bUnp9i2J6FdKpqD0N2tqw9Wleea1Xk
rNLModHJOXw6au3Rm30OhcoLm7ltZ607bXDTAa91QhMBpb+Ix10Y18T4aE7FC5j4R43yqXerybcl
HLhJd6ov/RQ5QTe5WCh2JPoxyZAwHG7ieDan0o8pM/wWsYyXHCUv/l5bTmAW0N/C9BsK0HR5vtGm
pyghpqocVoKE1RqYvYwHm0rNWZ4PhNzfgoOzCME1GV+GHiAdDxGG16IsHmg1cwZ6MjG7peREhog9
dRyXWaxgg4Ealve39kTnjiLES5Sn8NjSdY8eQRQglywKvamTl8DAtJwSFv3kHLyyFH2rUFFgdtxI
6O1oFzCP+aBlqLJ65GWavlCIjiT3aZjWOkR929yDp0CIRxPWhmaaBjdVsuddJwBt0/J1wZjFlEzA
haWwOBsba1D3TRPeNWqBiXqvamshTJSBXzFAITl6sVWo5MOdDY8zh1fnE7JAZ3YTG4iH7e8hvVI5
s2/w6ybyuCZNeK120gE/eFyOS2noN4adbnyB9Z9SWKf7uFGAEGkExBhADYG9aD0Cjv4umZK7kjaU
nsNcNSK8C6RWZTeaiNYIJJmGvwhm0bp2a5VibHaT2R2eQjuY49tYT/WtTlp1YUnnkTzlQIXDUowH
FM5IqMZV35Qnj+mFJFCDnAN8uHXk9sQRDVbkCiQXc7CJpm39H1b7VMlfkRFgWvLWhUFvZ8BtghFS
n3leZnBPCfjk1fUzwTvLrGnxx8tY7AlGVm+0OMHdEi3tnsqa2GXZi1xFTqyojjQwudAI8uMHP9sH
VOeD7AvFt1XSk0tvEgw2o8y1s8AtOXFsTy0Fmi0oMW3Ok8shPCurxDx48PVDFFB1ChZFuotk2oDi
th0f8uFVkGVVjfJGjijGhR2PXN3IMRa9k569RObI74BWVaVon0+DOEUT+7AM1Fh2xBnmTuEXSWeZ
AcM46Ts9v+9TlcTZ17IYz3LjFgMFSCV9SAlR9QEqeWBL7PGRn7iJ22hv5MlLqdanAhRS135r6c/H
6IQNBaBLzW6EORJ8OA2pO7p7TlXK2yYNj0UyvvizWwydMNGLMCsJJFOrZKVCIFH61uknbz3I4zlV
vzT5nR7fdT3wxzmzM0OvLx+Vzl5BAVgqmHOGINuwFLiAcSmcRXcaOZ6hn22rwdhpseIg7aEvea6I
Py3ar5Le3cmYREs1dkbgmGLUV6PJSo+kdo4fboHQRb22CEaqJ+w2J0R1xKSuSUShMAL7X3ttPfYN
RYlsotmiGDsMrD2GCoofEaIX92wGZpABFF2zPCWBcmMwXJQeE3/v1UgX2C3Gotw1UuPYBtC2wGdD
B0rdJCODZ9YJzcUXxh7o+5QSpuzLRMD0APLwExsHv20cKerWEXQukNerlg8/JOG5bu9TdTe3VxPv
RMfjjgTYETWbAkWqQnuSa9NjputrhOG3Kq56O40OuS8t0p5+D46BdvC2cqLj3voes0q24qtXes8V
FaaQJrsnOmY/TpDF59aqV/hFFwYfF4moBAfdKFjW8w6LN/On7X1T07OZn5m+ZIKeimbdRcTseAe9
asAUPE5D6WbZ64STC7IYinEyiPqDYr6M8WezjqERi2tnJvWDk4su0+/SAASCCLg4M6V6G7bTbH0g
0sAhpXdZfk+X7GuW3qLYhevg5vdHJeXaePPp9d3ptJXtKoO+Oo8XHmGeOv7K+4aQxlVX0JTX6dPv
x5sLEJdnfEOxTMozsmpyIv15ODUhP26w8S9F22ar7q1tv9bW2t68cgJU5r/nl3FUG1YvHUHTnos6
7y8LnctURYnUO/3YkRi6J75zX5RHVkOviM+IsIgKxVBIvBjLyBWE7tuJ/neDgwt+P3gvEc2YS9zT
fkdFO/gmMYc5+IEfqegvbBfjEpMGbNX99TP3R8UG4911X7w+dKnGpMD5xHRhOYI5fySKk5RBr8Fj
YQDs0He/f6DKfDG/u9iLF2iSdXUsTC6WGvAKgNcSnINjH7slkJ+l7MiLYJUtrSuloo9qN+8v86LO
ZWKpMfWUy2zK22k6aJzXirsrFyY+ujDIbLysUJyFOX85776M3lJ9qhfR4DTO4IQbllE05nscLMh1
O2Q8V76MDy9JMxCdsD1lX3T5ZUhVayiNT8atjszfxm7cN1vZe7hyVR9+gO+Gma/63VVZajCVAG/A
xGbJGSXV2R7lXTwgJI2fmw6lpnGr2Al5X0zqcKiQ/8JQRZiglfRsMA1wxPcxiPqy6qjGf/MWXNxx
u7EN1FchBlr/Rp6t1Bm+oSsf57XbTCH4/fXbpBP1eLjhgRp3dvep9feD9M/eHKpetoCjTeroz2NA
prVHO2eSk3fpEbLTxjtzSFgHm+prtvT+yacw15P/HEy5qJqWuALDqWGwIUnxO9CnzM11U1y5bW/r
zi+f+bthLl7PZAhpaGt8DRQ51vhyztE3A/zuInDQ2W8SJ3KMbbctb6U7y2lWMsfrdXVM6fJuYic8
iSu3WHz8GP++6ovXuNCHMZBrrtq48Y/pUXMxqBsL+QbYSgUf8dt4THfdPv08fkYCSywmplX7E+Tn
OwoUMNKurKJifmt+d3cu3lx9MBE0J/wcwkZX4LPpv525SQ/TYVwpTrVNV7lrL5sV9SBUlSTbLNPQ
KU8UFhZXvu95pN/9kov3O2oBsBHdN89ahGx/mduUS8OhP3+nPxdL39G//ZMBaWqo2KBNQhkvXvYq
aNLSq5K/Lv0MGnwVOGg5d/aOIsP1FU6bH+0vV/j3gJdtgranNprjniYHUFl71FzEKJxyFI9xThxn
F+AO59CJiSdn8xrCPq7U73rN5lRttjPow8qbQ1O1R1VPVnnZrmgVA8tjvtV8t5g8JxvKVVPrZxV1
j2cSIoRuseIcrIy4NfpDwt/Sfm8tn0YIvjjcUEs/mG6zXnN1JGqWAQVVjlZJ57tX7vS8dv9y4aZK
EoFs6aQRXNxp+t5RHhQpUkoQlm47rdCPPypP0JnVm3GNagtRn6t+gsZRudbq94NfGdu+mGUMsEOF
4vGUG6PZm0m1amCoDZgb4VtFdXFlTlM+/LxN2ngUdC3b1i++p5KuepBrnLGVe0jKqJ2zLQXSFYId
fWl1y4569hqV80n98vvLVD58ud4NfPH5ICMwYshQ8z1Oj0Sl2vthAwoKjo+D0oQ9zpXxPpw4IPHo
mk3nUdbn+/5uOe46kUuWwcTR7gLhNFt6JC7A1rW38U7mDpf9JrryGs1vyS9v0bsRL/ZruJL/WpzA
v2xr988d+PVhPr6T78a5eFv9eASl0fHGdGtr152YiKTlKxkSy+42wex15ao+3ob+PZxx8YKqmQd7
njhrhqPXVCzqpb+KV90GQqyrLpVHct4XhXttH/rxOePdsBfLIuZxnIUjz09Gk670uhsA7Rh7cJ0e
kWls8psCgy9B6W0H3Y4Z5Mr78+H7+m78+d+/e3+kyq6HsmP8eoVU0IlXQbB4VVzJhSR7r25/P9rH
m4B3o118luQSx00Uz1d7a6yyA5B7p3aVvbKYD6rVwd9kayCpVMEROi75Up8IlmS5kylM/GdWgt+/
ycbFt1rDrZZlcP2UQ/YT/Tu/+/T76/1wGmLllvlHqLq47NnLQ4q3dS711StArRt1H98k+wU2zSUT
0L7f/1DOV0acX9PLr/P9iBdHxxaXt0wOIVO49lpW8kGmmmLFkpuDeUaoDxDqpZJwAUZXLlV8dIx7
P/DFRGSO5ALRyaCqOSH69cZbf6QSMGQ0/g+xbu48rdoRs7np2nihx8VaJ/NVVedDNZUWBbOkZ+wp
B69m+3BB9wikugPT2wHUvsQmJPfm0cfv12Ha+Se3TCH2VTBvC/mypNDCybEK2D7stimj70J33mkX
S8nxrqyBH6orTJuETICJ8xltXrXefWwk3sQEDUJ88p9JLGZR+ta7Kb10b0twiFMfppXqxmfrUK9b
5201XuKs2OTrzM3vfefa3CM++vYtFCv8IpUfddlerzIcF2E9/bnVqxfNeS7flN8JgTuXN6gCTwZf
IYDMmG2fcg7vw5N8d+Xek2H0y/uKOMYSYHANC4H1xfxnEKVVEYE7As9GDUn8algo5wZrPN57/Ude
5q5M30AQLxOXG0m1F2oZPca+cZ7iAGStjespA9SAVYHAuJoNF8DerH0yEyrVY3+rAQ+rR+PB1MBe
wLMztOIJHy7VQFwwSe+f7LZ/TTJzJ4vqnmbEmp7kzkSSp5oovm3jpjTHFa3gdZVqpNhh6JRidUda
w76t0p1tEImsN0vN9B6pj9JiUxETzw48nqmQGsD6JnCfLD2G0NaTtl8GarsmEcwZurlaiXi7FKhz
MX9ghchyoJC4qjxg+yFpfrHtqKb/I7fFfQHiPfc4czcPfvi1bTDT5hofcyScubsmYWWqJelQRnO2
ykMpQKAkOdqBk1KcGp/Wotdqu7hSX6vSq4++PeytsSPkRVX3etjvrImhBzYLobppNPjgnQkxFDBg
4C1E/BpLAASagr6p4JOs3L6JbxDMOZMu9w71Xw0Omvo1IWmBjpEWbYk5vbXj/JFkRjAf7YAhoORj
jwmrQc267HLxpRFwEcCR3lpptNIa/XGcLJBQSgsRjMjnRZGWd3IThqCrZkZfpX4CXrlTofrRx0bS
Xy9tCF6Qb+YYIAyOgaA9klj9vo3qr7MmJ4Y2U7SPivHUYYRR2GyLrHCnrNpKGrxqaGarQhWHKk32
flCeI7jlZj1+p5IN8UP7jkvoNTOkH15R00IPcU4lKqwM//nK+3+5fbMFcjL6A7Kisiv/pUZkDTLa
8ADyiH1vuOOKaPibwCkd002/sd1YZsvo2s54/qDeLxCMaMiKUCxN0dGxXYZzBb5lC0/UdLngW4wc
a0fDPpX9A6+PgY6FAtIiVJBqkCJYAwL4r18vUjhB7wlNjapfjh4Tq9t3ohsc/b5+BgSNPaPhgPka
EWyyHR9ogLXOdG1NnJeeXy7570HNi60ddQ8ozhnMooQdR41MGLrmMr2jc42SaH71Tcd/mD6JTfvk
TYsrVzxvaX43+MUE17RtFVjz4I3T/iiPwNo2zRNCdHZ3brUU+6snkA9eqfe32LzY0bWGCV9n4hY3
DkZjYtAdaCwLKCvRgnRYs3dAKp1oNf7+Oj8elRoSpxBdsd8EVe+WtkKJEVLFjBop5G6Zz6J5+icD
2KqhoQRjY3ZxHMCqpqdTPc4Aib0JoG5oE+f3I/xSdn/7NFSugP8IoOTzo3x3DW2LshzjNXsnCraQ
R8lHOnsHXkiW5WGVO7BGtvLxekXilx7K28D48tF3KsjaL0sg9szumzpBCWQXH8ONsomXr8YJA9uS
uIGr6/6Hj+rv0S7rH2OXyPZUMlqkfu/0YkFU8JUbebmocz0s5RS94aZq6DMubqTElgOTYTk6Y9ft
KYM7dDeXMQQoJfpcc8DoRnj/kX8y0VrF5cFHolnL0x19/Xsbp35P0PrbL5qVyH+rGAmQfK9fvvif
//YfplC+/0P/diq+Z/dN9f17c/Nc/H+gfDY4fv/HeZXb6nuC7Pl9XOX8B/6P3vkPXnRDtjmQmUJX
tVn6+WdgpaTIf2gm0Y62hnbZ1khx/He9s67/QRqlbpjCkE2NhYQ/9ZfeWVf+4P/KKywLhUqeaur/
FcGz8nOlAQoRalcqtG9joEfWLuft1GPfWGMvy4jluvdH6zwEU+ICZm03fqHq+xwG2oKsxgyNFZwE
C183+Bn7u58mOn4ffdebo+f6EoZt38B6VxPBt/DxzrhhdaV+YP+8rs4/dva1IZzW5xomQvGfJw8r
SeUsFjGF24HE5XSqVh1sBLkG/YUwiqZdG4/AK4dzH2APsLwRw2JJQ9lOzoNXFiRm3XpmOJOFtK9v
19VKhD2YMpsbSXlLuz/7RR3A0T/7ems5ehRjQPQUdR+BPnPsNGW/porW9cqNnA363jSgTko0+H1S
ft0WBUxUZ9tCKCfCKWXSRcIC3GT4oxYcuCGKKQRe9Mx6oldKfp+8sXKiEfso/W4IKd5WRt9u1KBS
oZPciCGPtopFkz8k2GmpKdUTdB48g42c39CUtu/0SrI3kxz3y7oRX+14HF01UG+JqFa3Pn9JWpr5
seR4E/u2i/uKgsvYGwemANCHE9qWEQBA4pnUJVuwBSr0j3016freKFN8pMA+vRAcpOTjH+0D5HfF
bvKGjcQy9Kkes6/yEO8IIdNXKDbNXRnjuJe84MqKIX5e3N8eOu47w6aayiynXFbfqiEwJTvmoStd
rcAfxNTYlkCZSrKl9m//JYqx3oPt3nmlUezBGJ36DBBpCch/CfEsQrgoD+QxVZ/lwNeJKEF2NJXB
tke+Eg4jPrmEBB3TRFKAffvdXHD+cxPyPqr1Qtr91883FEQCiiJM4lp/fmdLC0vsJGZZMP3ubZ5k
09HUo/A4A2CaiKhYXkh3BK6/GLvbmvAMl2SQYm1KxjFP0bFFgBeTWBgL0UoJnvKkcXJiRv7BrzRN
C603xVzDli82NEhIq1HkpCMN5XSGOHrjx0T4AJwm+m4U4XaQnydCDnYxOPdyaLeZUul78kGSY1PG
R1RijZP4zYNm9sck0dK96mnN5spv/GWqsgyVmXL+8Nk7yPrFb4QDSftGSvKlNdJUQDn9rLcpEkiC
nQ6NKaJljE96MfBJSmRbr2OpTEiePSRRE6/ebuUYcxyzQKKGUdK4fnkrVITgGbFAv/+lb5Xvv/ej
PHPLwJpM2DZPHMuIzOz9fpMDLdmnEwO+icThH2VfqI9egOapPSpJ7+R+62Rj97nTouRTAybUGXF1
5eNgMYvIS0IYunWo1MDzOcQxLRvflan6oascnEHpoh9bqE170hAHvz2EXszzEBY6ggrJJ48aEE61
WWqr1s9DNOeZtg4s/0FOMpckoNrVcQwv6gIo0kTq2UL1kvqUBuk5iVs0d2jvp4HUODvu9XNa7VGI
qRul9XaK9YPUhfaOAAkgm1qk7wOSRBZsfaU4vPbN/Ly3+ev+8bWDx6Ct8IsbI8/pbKslzHptzEo3
sRRjb4V4Pd/mbLlnasOW+9jaqA+LpNyklbwsYsPaEcBBUqgOdh7mlr2imlBJ47WN1wevoUZOmiYE
adIyZcefH65tA6ohfylfZoXcbNRMyIixNeg5JiFgxFUSnzW8GoHVO0F1TytoN4e+TgbtkMELtG3n
965Wk18QSuTE+ipKzc6IJeCURHr9/j0U80+5eA+5eVgsUCogs3nr0r3bbA+1NEbqgKtUQYLb19wz
0LMc4kWWJXwfxDvVaeZogk5V1HTyS+1N9WIYtWaFG4EI+xLhckVcnhpDooqqZZBm6i6rZH0RT8mT
39rJlRX+oiHx55PHHyuz1AtNk7WLk5wqAa3UidRd5llHfFVr4cMNfPhiyqnLFJraMr5xIVOiGE2M
2VhpduTxNjcjPJRrC888M/989xDpa/hWZFvMlYOL0xDsW833fAT2Nkx9WE9VeMLOPgfU2p/e/lfT
ymIvDdHGKMbxSGBCsET4+EmfIRlvX1+qJz/6EeQaydlEdWoJgXQyudnyCDQH01S7961+64eV5aAr
MVHwShstK4Ird5Up59cvytZkVlCMcsxMlCJ/fmkhFdWWEaGrbovcXzdVkB2sRN+NmrwVgYq8UZfs
dTjhuIgaFJyerO+FXiRkzFIJmmcYFfxZ4vvNKshbUH69Hi9LuS3WnZeDeyKJgCzrXTJWe9IRy13k
x3ug6MW5hzJeYDe2Clvsu7wztlhLcAnP+66kYZ3DEg9NMPabbT3vPNQwfNStuGFFxG6PpDDqE/NL
n3TzZgoCn/GMtpB4GW+0l8HgvwgCb6g8mTNYBsn+ZJ20Buhfkkd4aYPXbhLJRlgZO5ygPWgl2Tl9
rqrbMCZMDlaL5dReSz5433dL3Y7EzDXEv9OYNx6xcm87MQM16Zfczr5Amw5WpUWPLK7D+3IwkU+i
BCRekGwLWtZ20ev7UWrDI2zSLg4FUEuMPol34/Ntrn2J6h6hD9gieuxzVR7fv21QiZoIj2BITpz2
yBzOw6dgrLWNHSpPYCclhNg4mXxbkv+8QeGUupXV5TcxxlYhZSm8QO0g18Gw7hLET+Cy8yOO/edw
7Iq1hGRe62AzZVG/gS7JNjCFOGGBOTbt8pVrCLbTNLi2TPYHUs3gkfyEz6kCDirBxAxNi0dsGbnE
Ttdaooe0sOdmL2+Pqu+NG9U29imPuB8Lb0X820huYfaiadJwRlsHZapvzYWf4SG3DbMmA1N/qD1B
xPAAnVvvV4bHM09DEhfn+WYQbCNir3xQm1Qm1sbGTNSQ3+tCgU0w0cdEFGLy8iNRbUy/hzmnkzRn
Kfz1QYAOqum7ev22kEbleC83JNEkTfopFOEE1alUHG3QV33Y4mj3TPW+nYaDmfTbevDGNRdLFQmN
Oxa5ld1R/IC8Zq+GyjY2MXfS1/GoWWF49Py+WMc14t4qGKUbX0f7nkekhZc1LfZiKLcEpUnrIo30
tVJZm1adRebWwMOoWxiRZEZIFDw/9z9KEya+zJfhAkq23Q6/aaBBwWilXF6bvYe1iKyXypggQVnk
VGQWUX1pFWlbLelDJ/CAUfnlq9lpkAV7aScbIScBXXl920VGXUqfx1Sdom7hwWY9KbvrEpDeepQK
fsxkvSi1gXtkvvOeV+VA7Kx1UCo6fTp28/OTH2NjV3i6W1v9zeQjFmdRVDZhgiWSur2+B+2oLgzk
ZyD91XTzdoQEYboB5q67vTU+ibKTt/GknNCemNvUs791HUgiA3PMzOYmzj3gjDaqWbdujc+Nlj7m
RUUvuLbulGg0T3CPwMEeIrIo3Le7X2ikDBdghCa9qtDvV969hW8+nrpjbvjaojDNyrHzGuxXQXiS
VZn4aXt942O43eGtQP9ITvAyI1ZNEECiFsonJYKY/fb+FVP2AB5DW3kjZoIsJ9ogybAJqMQwkIiw
mOqw3PVWvjcUav6DjyqlfSpj8wdnh0OkJDRWYZhm2OtrUoCWFpw+Ry/A08c13OU/784AyoGgbUxT
s3sm1sQn8b9ZOq/uOJE1iv4i1iIV4bW76ahWsGxL9gtLY1uEAooiw6+/G3RfbpgZj61uqPrCOftM
afpUXESal0cyHx+31/SI8CXZiwZTUmyCbcL/Bpt6FMst/KMzc7USgYCzF5fQjhETDQDztfgNHDr2
3iQUrE/J0qtn9QoYOdJV6Xyb2+ARXsX0XLQrH6NfaTIxz3LaaHkKcag0Rfnf9vFvJ9kSe0f4+tY3
8KbEFoj4uS+9/jjFAAOK2IMF063ybNvLx/uQKcLjt8IMYHG0PUReCBunBk709TJbaikf2xqxj8cD
LBIEmiksaGLCtyetWftZa/w6nTXvfcgIIMrb/Herm/YJJBE8anqjNikfexO90BRm4SlW0r0QvYlI
e9g7rW8c1hvXB4yX2/Z8EfS3B9/j8qaJ7EEgIbeVjgbQgbMxzhqohCmhQHrGeeEOOJSWFVYz9U8h
l+C+CEAkLAZ5YNsrkuXhfG4Edi0NTc8Y6Pe3F0k4ZDk6bhn1bnry1ySk2jeuMwCpYha3bLSyg2eR
C9TIZo62X0bz4cIPUv6ptVhRBUlP4vJxTgBQSzBfF8IqP8ljimAzyhO91Hb/bjcmpnB7P4A2Deaw
JC5oqq4ZvrHRx7CLJwsMPvmULT9dPOXxcQwEMKUgw8K+AITdzlTCwULgLrcpLuZDwmNOlgoanTYZ
vgddU76W85+cABgiA/OfmVi+S0i0VyHdPqq6zetiuTfSoOGuGQ89cWNng0BbDlf4Dokcyls8AuBA
OT8y8XxulmK4gLd8mGUfPuXZT+wx4X0AGLXXIrZf/HfXxjCxVfXWMMKLTkpvX7cZKh4SVfzG4G4n
9fZKO9Ce/MoguMjXfH9FNz23mfuRpIVJ0eSBg8mX6Z5NQMYtNmKQYsM/0EhGlHwjG7fm6KVLHDnO
jG10PWsTN0uwZa6psYGKz2JOzk0BUrmbMXuJYs0t2L6qwUG4kFooRXB8nfICxKjFmZgQgnAmJRJA
0Wi1O12PZeS2ZX0p1lfIL+0zML3gqAFxsujhJ/UmIqRqI4Z7v1DOyJoyqD8ZXZK/CZ8vedSE2phN
cs/NNCNQKYZ4eipC+8PITfHqNcUngU0QyEl+qUz8petgYOvQtydC8AI3TVE88AlRzITtJSf64hok
rLaUQ6PiDSQmlGDZuCnmS+/ZAei55k+mhgrNiw+iuM+GS17P70VJ47mASZsz6Z22f/s2BFAQT6wG
oglJuJSGEJtO5midZECkztIncGmN2Y8y5l2Rv5i/lO8PZzdGjbFM9q7sp+5bLAHnBDNThRqkbTEX
KnI5nU8CcVMGVd1KOa+3e7IuHGKO4vi1mMRFVxAQXNFGaZBDkZd5+rpoHIGthJpaus5FNslvc2QB
akv51hfcWkVLdS1XDFsKqWCXdssL/Lb02BUi3A8FviqYjeQdqUO5wOYOXcVWNsC6EvfNBQ+ec5QV
oTu9XcknYe3H5BW+gnPh01+x597P7co2rA87HIk1cIPjwnSBC1Wza9M4efpkgdgNM5s8DmqN7fWV
QbJEbjbDc5nQw6bWt68W32kxdZgrAVuE6aOo7TXDPmOGn2QnwFTWwajW6tnjLR8qYR4Nn8AmuhV9
UcYIJahMbh4ZnRhwntTCxZYihjkoJTiK1mIljUdxDBKoTrETGvevc1svKQtvB+y55QNhAYPEoneW
0XYQm6Ebn8Kxf2xaTksaCueynqlbeyjS8NNJB+OuSF938hwhyTZiDfMpigsLDWtYk2bjZS942fyK
rnIrxrCavIXgNJMq7G9CFDQNTvUwKWgKK1w7jwlvK+LxebuDnZblYUFQ2H67nMQ8gPjrrdPS+hen
VuGRWEfPbZqbyp5Jninv2x9xKOQD7RV8JXN+WgeuUim4z2zmwhV5W3etvhDJvL37bR6HxzC31H6y
3Aulcvd9nF9s5qGPgTeuKSW77SDZRjPb464aopr7BXCo7TJJGtOH0XdZ3FNGlTJuHqslu+Mmsfdd
nzyVdevfzR9bYSOwIl9jW/1lGWQygGTvzbyRDEnNfmbycKaluPKhgxGZDZoo6tvmPtTLTyMo9GXB
8JU6w5XNzUHmZAuAKCSVATD8nWgZ4PVWRW2+fgE6n3d68FG/wmA+lNbAoNdbs7Xy+rw9giP4xdM8
q1Mbo4tIK82gmuFzNwBOx/fOtog5NC+BID5g4Eu5jG26XLXj3H3GP3FLIrWl0z/1Ap4FhlJWHUHA
0VWQ9fXuLuKJKez3eWhubqLjH1Oc3a3Z/e5O8W8j8VNIeBD3iF0HlJgMg/utCYfhbLc9DCVWWAdG
dLHp1HeEuk+dmHmT4FgeRgb1+DlDlAtB50cdaDPf+21rKta+Bgkpgu9akzZM43GyPRKzOq0/hcT6
VrGPYeG+nE1ngNStaM0wmvd4m32A0s0f1SI9ga9CKlDb7sYlJaOZtcdcLj7U9IHA2MzCFgkdrz80
As93bk7gXa1ffecx6Feyx+DeWzejavYCjlKUaQh4uVPVhwQThqRz3G+/pLBMMBLe8lqAZFusJcMp
YlCjmdPb1CUtuQz2u1oskp4c2Agg1kM7oXQk0s4xh3+CzmhmuMCL9koYGGLtFXJliv+EpqzU8ezt
BqQ5mT1UkfQ0/jkP3/jk6DdyKtLrUINSLslDSGrfISQJTYgImmvQAkHICdTJkF/cimqe4dHxi40M
OTzYsiIPjgFtYpJp1r+2JMYPqIM5DyBf2zGNTJX8toX56U5De8t6knikEkfeCVjtGcCIxlrvZ2R6
Zx6Ds11ZGAJ7lR/ZZd48nq81e2jnNWUddYk8pO7KUjWch7nwmI3SpqNfhtIlZpYiunGJH7FxKMG+
6eQ3BhefORjGnTPjA9WMfiMyGaDJoR4JScHIPS9mRUOAQDD3pxDpdeAOxnWpw19pjteywF+8bxpx
Hh2SvmWTEdYBEwu8XpQ6Y3/zqsAhaWDnAVs8wAXrdm7e/pLIb6aJSLsAUS5BCdkvbzB/Ej4yZbRW
MUULM/9LV5X+iZ3zjnhS51yvGPr1c0k6Pzw0CzbnZknfdDmfTLhe50UXx6QY/8uyZ7cZHIpMbe18
l2d0kP10dsjYW/92Rfb2WSsT+60PUrFFQuM02bSf1CfdrrzFVOiE1T15RSfIesr+pRpn8Aj9vZd1
t5tMrNwgUhBpFYw34hXOJfg6rPm3QUgjhe4qm0/HveMBXSFBYypP/IEPQxfcKqgcsCHButWnKcmr
C+NYmvnkbeRnmXMWAJDuaGvh44qORsP9toi9cPv53mQ4IMfPeG5PXtO8DASAlBQOZDop9wC9+Jbe
kzh/sCzDfGC2/OqF1bc5vKQLp0RfLp/+tB7afYzv3ROvfhhfRSWLSx/wxWjZX/I18MVP/3ba9AhU
cv/YVrPseFnCnasYGjTYzEfh/tCtScrYELzVlnEySRwWxS8haoZ5VfjRF/HPxIG67AXxJS5h7hcS
7qlyfnjIzqJumb4jp3sOuZTI1H2hwLwTFPPfHLrjKRjDqwYp3pn1fNDWqI9tIdB/+CZRPaRU9jGm
eNXDYxSVAKmWyyMF/uDTNk2yeIrT+pOr+4k4yJh7TnjcwrjYIar9c3u+q1IyzoZ1IFP1kpKKDEQQ
TEwxDdS4A9kN0hRvDfjYDqhiI/gZVeHGiGvhJY9d4RwSwj2KDBhHLSjuK1t/2EIhEet6gqToBcqq
7vayGY3IpUZdacKY/9zg5zCiZsf7LI1sung8OXkcnAKdPjSx/HRD6LRLbr02Odx27V067Q13NQd/
ewyA+7ijMwuG6jORdgivUQ4HJVrALXbf73iayVYGLLEHVPfKtu2aF/BuEjcGj4vCbW83zePo2Jcl
KbxzMVLN1H4tIlFZ4wlESrGUPh5p8AOGfIfq3GDrrynXw5FLnDKhVPPbPLnzzUWsUi/EatZVtQdy
gMPIZbL42axHGWBZrgEPrEnXq0e+bUayNK+UKBb8mFgUR9RR87S1irWMsjior+V4zZlEkDAWmAen
hJzfxj/YyE9AUjMGRoUVqa7APTXMtyomlKRowQqXS/3u9W5/pnz/tO1XeDLY8kvPjkxSzf3mtxrt
a5gBi1ikvphtzB6HXnlfzWo+dsAqKjkORzL5yHApE6ix/jWzOWfhLbxn4FpZtmZRXUHZa6xL6zjP
1Btw+hoyMigkr6GfFogSHbx5YUQquUlRMo8Rm/E1+I4dt9LPQc+J34Ho2PuzzIC7cuEDEtm7LVMA
36k+3aF7qgIMasxq4pY8TLJbm4gv8ZCVvXEuyPjhjB5fC0IfMFzPyHaYGrbOmmhlqIdBrUBXuig+
mprjrWsSGiikcMiaToPoOQbD5ZKQKUac+fAf5vJxl/jDdRjZ3JTdN+bYj7XTnUWLnMWTtNzSs49u
At8wy5p3m3dVJra6+h3sDNP3zkb9UjkGMO+q+vQHC1Zr/THn9XdQyJ/wEwXJ6HZ3tQ0CldBjSASh
JqJb0+IqKkQdoUVkspm9YFf19zmAIY9ZWUY6VX7t5ZVZH7s4h1wYmXsfZcCJNir7m5kZIMq7T9QF
v7sxBIxiNWRye6zs3AVjSuhx+hKFdxt7PV+n6kdIXM0thhUaxiRpGtxPE4yK1ih+L3BvyRdxFmhT
U0/gAepQCwUzrwAwAmn36C9jjg/b5iaewRaQ2YUKAHzSSLMtxhfuyuSQu+JnK2D8QAulkCrFVQdh
RDHM6eKyL5+T7gHRd0ysD39qQb49n/vRS5abDOZ/4/JuwOe9YHt/nePrgg4gEiNAhK6mdAexoA92
Wtx6hgMjQoGjLEzY5zd/9oaHsiZXhDHG3XApa7zKdne54a5JVj9Zeazx75oDtMMCHMRXbVTdYZaQ
VpfElVHsVgUlG7xlQkn4wICfGQ1RA2PNKTp3cteEy3FyPNJZnryBwLbhP/IY/yW2+zJXg73XKnjr
F1qI0R0+lHerPM43QLL4DMFOnG30nkQcHybIuUcU6C09isfm0DQBCe3kE9Gr9WNojLig5wLAcBvD
CaJm3tvflLUyd9liHAzDItSKhirKLVEcBDDlKWN/jIuE2Vh4X4kwM0EkxzwL20hWAXWY9sxrnTZ/
+yFbjgyKn0sNjDgM/Rc/zcrT2BQ/5Airo87ErtbuJzk8pMnI5CYrFITKXz4om57i3C6iKdBvLsxT
eKmdh9xL/WtI8aNkJzlsxEReucDl+5HixSjEKR98EHb56F0KQhsPY2N+5H28nAxf34MFMjl8m4LD
LleMR0qpP+rgElv9GMWdz9md4AZPwEA7H0ldAtUJYGos4C2YDJOnKLughdNbnC1n/IO+7dVNO8oZ
4omdhCFAmwgOK85rP2l/DsBdQaflk766FGCkgtUH+n8QrjrG7plaQLFqZNNCkcnZaMckvIg+wQ3N
g2SbMEtKVnJchmvvlU/E8ZSHghehnPNfaZpdsDTsNT6eFy98Zifzw0qn+roGrQ91AZvfXiC59JLq
WRN+Jk103bkGI2oFo3PQQ+N/X2ohrirNoCOv/5dFqfGYBvpl+5uslsPXLn9wWt0OCISqi1+ky/P2
TzYKinZXEHVY2su01xQ2z+36H40EERMqtznn5LY/w8J2n8ecdZuGaTSR53mxi8L/Xo0psD11HDOU
4HWOsErNFffQ2moPcISyLPTvoE2PGgdqE+Q9IbXduFfDEhxX3xtK7xhYMvPC/TLF0bgU5QnOUZYn
7sWe6/fUr8IjRxVydS+BZVaQQpCuCUt5jRl47er7OTjJsh6f4l744KUc5vcOdqB8qqAcyvemm9bg
oOqZXPZybxUz/IdVJlA5wfFLVcCG/gTxyY85kuZpwTtL1Nc+l+Sxkt0MjqTVAjE9q3CuJbkgP5o1
mnJib12oejSjcgkxIPOXvtRO5QfIu/xEiUu0j7PAG9TOeLTIkxgc1jGSD5FYCNQpI1yGheDFI/u+
bmd40j0v5b+u6ZofXEyb9mxt/8uJAEjcXRrUHAomUlKr02gtv4acn5rRHF3aB22U2LHyKZg+jGzt
1XRDWyuOzrwSqgD5DJbHTd3+TZrMpnbyO1KyEyr4dL5AdCPiTlPkVfGQPRDLG4gLWQ0Mnof43wI+
YF/3QJ6SjkJc9RyPcGOqByDIRG0acXltPf74bmmmEOVm/QzhPAF87mEWJbqzEMEJhlpxKrruB8Vb
RjAieby2jewmf6qKOfsZTG80BGzA3GxhkZXfK6X+Nmt8Vlg070bQjy/EGrIPWcdKNb29TJKfMvOa
uzuTSG1m9jVZ7B+17MLHWqfgjsP8X7d65Iwipp/ye/+6TG9BzJh7m5qARQJVniYmo3I2NGkcgv1O
+/s2h58JjWXwmvqXbR6xTX1IdIdyDJ3/5LqgrxDJlYfcMB9V69BeiuySpC4LwHWibZUtj7AdW0+t
JDOe3mHvaqs811Yy8acY66/HNknpHUZXnq3RyI9VXUez3b/nfdh876T/SB/p3xcucYrRjHqaTO+z
IkQLXGPSngzNsm1xaq6E+DNktH6rWB0m7LnjJEqbZL4POuApMIbiOHhdd0xR8RFTQv+fjPMDJXl6
rZNVGc3DzGJuepZ2955J63vsBe2uX+blnLnBJ6Pv49JM8rYt6mpSKQCFzRdtV/mRCol7ch2BBgOv
pzNT3qDT+4uqCU8LlTlKHVbicElYHEhu9Dj0L0XGlLogx5S43ImnOH0NJLmjnZPi0+xbriOTMcb2
U1M373TAVnCcZ2zTtZdHXbiA3KpxyzDfOtQi6Pn0yC9dfx8B1Yx/QNIKZsXM1IFpBgwnkm7bbHj4
EioqRq8nP8VD48bBeXsS6jH5GVuBuDZsSrus/0YRGZ67daMf8nlcDcCw9WixzJpygmlFi59+1ea3
C6XA3M5WFHDg7vuqUcRvemARS0k93zO9NETFV0BmwhrRGOHWzHfZzJ7XMZv19ma/jrgA5URNy543
+TGW/r/OMp9T3xweiDxmeOoBywvb9RHvuYZWOY4bZqRNyHA1zD0IuUzHwOzeWqIh2Sak9Bap+eKy
a74UvT3vSQZ57lAh3szGfSQqkai/Mbx0oUFYlnLYFwzk7O0G6X1bx6J22pBEIBl29zaESBicn00X
BCdvIrYz6/hB0jg/1sSiPCBX/eUvs/9oQaRKrfdsse2n2Sa7m6DK8Ut/wxxK71QHRrFcZ9gkCIpT
qIAa+bObnSplnb1hlldlCEiYSXGOZ1UftcElmtP3P4vMGx7r/MAmmdM3lPkRyNo2+2OjiwZ94UJf
CpRosQuE0p527XobECrIqvambJVeVeA/NBqlmURS1Y2ey3FeXcWqr/RbJ6dyOCBAJMl9HrHxZxeD
zJwbrT2PRxg8xZm6ZnlaPvVLDUyr7KPBKYFhtaSqjgxLidP423qEhmkPDCFRcdtDAz1e7ZtE/2B2
/5YM5c9wHPzD15vQhMGJWHQdNU3i7Ou0vrq9/5hmDRI6fB7pK6m7zqqxeHMbUQOZ4gwxkoJ8IAS3
54khwF477psTAEIVZLMfCT2ujx3pEnMwoWLK3f/PxMOWgjSrp5UBx2XruS6Ficv2UgVlcOjEf/Ya
zRl6ydmMy/ZCsBKUUVyTlUfPTfMtTmIgzDop/buY22zX1PF/SvLKbUPtSiJ+sPs2eXLq5SX17A+L
2vfRt7L+WsVp//UlMTS1Ts44WHuLVUi1bivdJf9udUN196rmr9NmZ7xdv0bF6huw7iuJq/rikBJ2
LCfL3hP+6mPltJPnrFN/A+u6SRXmpUBEgNDnIYAw2wzLCP61c0miNf7llo7PS2C/oDOZAwygcTai
GSmNXTIyHEjARx+LjmsSfKp/334UAlTUMaGCSUxJTwbGO7K1Jj93zr2zZhh8Fg0JOqs5FTpCNOuq
iaoe6XGakUPjsMwfZvdOao2BnTD4UJX3sj0F6LfELZflu63E95F6XrsSsYUs/0uGUUayuypBfJOO
9Z+yIV9myKvl0BIPDR9KfuJl+d7xDfFpkheb+i5Smz6N+hgBxrjGnGWpWR0MfA5q2EmDaGU/kD+6
IX6oHERAOugiXKvyRsDxdgbhiiNROl7mg/AVju2UxtTOpn/LKD9raHh7jQaUopu1M2FLwJNae9lt
Fdx2oZV110Rshy5FqZ+2okS1RnMhOzyH0hqMOztBXF3aaDmDEv5r2LEVCzg3zFV41WTx3Qznz2SM
k18mr9Km89wKpe2Y366LutefVhAMzyMePcoqHH9B/FK6Vs9okrcGpNuh7Xtxk43EyFcxmy1hi3sB
cwVrieELxznlfZGIKOjtkugU9T61WNU06mjhu2FUi/QXhsnt8827kfN3wO+0HvNlQEY0OWUXtw5G
+Ifly3ZcLauUJXWwEnawh1l99Aw/2OpXorwkrE5ANhIEMdr523aPfAnoUUYZv60sM66GXH4tCBQo
6AxO0LUw8EVAPHA+uk/EH/4KZ2ZqZtifIaFXu6HJjHPchA/M9pNrbszYRitlnuIh/Zv1JiDL3n7g
kHmM60A+9l74L/CMy5C73w17XJNsbHSRsgbWGGpQiGbSh2wBXUwCa32K+4k1VMOJO7o9O2YqMzce
5p+Z5MTdlLubak+Yxrc0tGDNMpU5jQVY3z5flbeM6/uWB2uoKEHpnXPGESCSfxdG/G/bT/br0r4e
m79TRu78GDD3MDDn14T9ZsRjDBafwZdqiIJCWU1181oiE3wb6GA3NPPBqYzxoszkMUzS9lgYxrBa
uhH0rnoe7pjk5Nfhkxrf7Ll10I7Z+AEaKBkOu0ryPqDNdoW6IdNmBbiKubu+Y+MxmPQ2csayt34J
vcO8aQzdH2OCADIn8XmsbbhSXnva/v56Bao/0KYZgPWuDWyb3bpHaXJs/DiLUH9ANHeK9NEGtpjf
cnC6fOvqPJQEttGxpdG2yi96ypw8857cCZxGgurZWRp1dJb8afs3JoihTpXNg0UwF7F0LHmUJmd7
wXly9siiP5YGnTj6CZJdS/qmlCAnq3apN7kJGIKxFuWJZN5UPBrTDBFVG1dUHI/ozH84SRGeE2U8
u31pHxIBaNpFFeeORXravmhvyrsHf2I146wH3ZTWZ1sDirZsBxIpwd5S2UOUj0Q0s1i+Etd82rqs
rfTmu5EcpupDBAq4fDcVTHaJplsEBaTGYkIl3CH/CN+VKl97PBePlY8MTbdTcZN+RzDwivsktJ7f
gUDGQhCHjCSwOdZCPXax4x40H+Nm3Vg0pSfAJSL0tH8zOIsfi5wnkbaM3NsyvJJKTE48g7/D9u0p
B49zXmLHZLpfHDZ1sru8zkw3niv+oH3QZJe4NUj1ngj59IUEQLqWkcmeXRCMkHk2HuWQXrPBupiE
xO+3WqMyhEYog2qxXtjlqOXvJr4fUXpGys0eWo5Mqs8Aw5Dp9vFx+1StghxgUCRPPupSaQR700dh
FyyuuW9kicTCcuercHEXT7F1Rkrx0nJ7Xu26fssHl6wp/Rsm2d1yByJH1jeA1zs90NeJCCFYuTdc
QMruvK2rfuvGS0/bPxXSKxoae+ymnMkLhrhiZpFL4bWT3ohTzjW+WpxyFUbkhmOh7B2fti446auT
FquRWocPzHHCpyB/EaAo9n5XM7AF4nJomY1ub+SsOt4kf4/pmYy29UEqL4uRe6ftNE/yBhB3HbbX
sgmyUzyVN1enTALD6nXrTicuMCaMMTqhMYj3TqE+RoMf80tIax1MR3a37eTa7pG59sTJVGypqWn5
jRf/4pma1ipdQjA5H8yNnQu49Jk7ghm7kyVn204yREL9eNyOg02cy/F1MrUZuZaYIj2IP0FSR4PR
X3Se+fupg3rbuzOLBTW6O+bhLioNAmGqdHxfFkAB1lIFNM2naZ7UxcHKhieHRXhKytwpTyhCCO+e
oywJWDFmCdrPJHkTpDwD+KYzbjzEuDzrzmkc0sfc0S/bk2zW6mwr/lSMsb5lS62/Wq0EQ6PpN4hf
GwBT62LbYAbf2/1980NtX4LLspW5dRQq38adH5L2R/wkcw+SbLQyIruB7NoEhXcyHCZtflxfhiH9
5msy8lLTjuKWXWSQTb8tK3WOmwoWKbb9LYmDyO8ECwUnRR1XhDdksI9158dfZ2thGkbU1fbLdrzk
voTxHvjGfu5Y/aR5wTtfISVt1G+z7auz0ZrOvYQbXK8CF1Gov/6q6nWzgcezJ2qtSlJ1NR32QpUz
3sP54gyMqle/R7FWzP7atW9vqifHifRvJn2+D4TLk35CWYs2Ua/dplrFbI3OzugjCB7Mpp9hgvSe
fKrsnHeTRDlCOTJX499CaQSTgjkfWbcoH735BEit/GQuL27b/6rm8Jk9JIdkSPkbt9U/AUFodNjt
sQwD7Gz/p9afpg3qH2nezY8eYrsdkQkBpaN/6Lv2Y3vFvLXoXu+VBbF6NjofNSfQvVGshTcLX8Cb
ejOfqYkRDmtVnyGmj4chV8ah8eEQj4Gcbxjr93CrhiuD4/emTHetSP6hz2X3Cwk8c0v1UCJdPjiN
fUgVzZkBbtsYkuaehcGxVtafxDBRdvdsd7Ybf1kTj6YAo182MxA1RoNm1ajuU+w3N2fqyLe2huLg
1OIFue13OTqscCdFmhgyGOS6CHy6poCnkf9hCVM8Kt3ER1VCoc8Z/VVh/aPhjT2OjQpZxVsH6TlX
twNjLAMrJ9ooXTkS1p/cyxkYoYOm4vPloSiDgh4YZ6Jn5OJxjEPEVy5WTul9VqiR2mQsotYrVgN+
zMx5lX+visyvQ0OYw7lsIVJ7sfXuFqxsGOd5B9tn5UX6rHUYGY7TLzIbS4Gwn0rTCvfJ0rFj5PFH
5hOvsjhoXwxbCQ+QHBOhw2Rn1WWtPqxVoBlMzbEdWEOkUo5nIrSl9tShWDXMSQcVeoyL4DC4f8op
Dp8Mu2MYgyK168kt6BHC1VMZnJjbevuqpz/7ahdV8/9Cow6zv0IbBJvlv5GATLshlfVZVH912vvU
bWmxb1XCKKXsD+HSdi9zt/wyHDJz85CJlE32mXD69LWD4a5UcNjqMsNuj07BGjNbFQShV7FNsgCS
p5257x1CD7Vb/A5HHBuLGb+6tth3jVb3vicNVJb8WH2e7kZUoEzS61NXek3UW+ODM83BddHze6tU
eqckIbMOzY9OX90rfprgUlrSQr7boGMD490iIb+Vs7dXy9iRu8e01eFu0hP9VbPUJz3Ll5mU5azw
X2ZLxMjzh+G02OM3ksbnx7bkh7Cyy/blGXky0VEinGH62J5U3tE1I021Y00nzV51lku3d6gWr7AX
yRY9hNgBOYQ4WDldH+o26r3+0qciecbr6Yl7BdT/olGi7YJ8xeY6qAqEnz5ZhgivXzrTTfOPnArh
4TCZ4UXoOLsqlhKGi3wxc/4yebSjhiuUjpUVCzsr5IBzuB4yVGqT7NEw+R2SInu+mnyMp1xZwTVG
XXP1MnLE8EBetR9UpGYqHDlUOJ0zvZpEnj3xcdZs5mx9tJFx7Fja4+sYgt9Z6BSXlCSf9fE79DIL
7r3i0g6m5Bov6b1riVoz2i6JMo/YeEB+EQv4Nelo9UetRVRTNe1V0Ivvvc7AEbV2y6n4mBhq3DXD
6GNreRHJeaiyqzI/bL8mZGpxaRIEwttTM/UEtyCh1KX/+2tA1sZ/g7g+ZQiVgPZ103MXDFfkmUAJ
GnQVy1gCofFg+4uUZW1cJ3/D+BmhYHnZJIRVkIy3YiBKQk/xiyQz9FSb3nQuLMIdSLlLcgRC4Ej+
s8waF91snWdffOZB5ty2bnNa7KemVv5zaehjY/Z4LHIE1EmYPHU/3crRz9tT5LTkFRC1Td0OAZaj
osqvhV9j4mFYWf3EXPsbqYT/OkgmJ9NQXhihtOesZaow1f8MdRurIUMDT16HYszoBsjifddFnoku
7dhknWDYEQqi53ZNNffXCTmzMiYHjZACkrI+r03JRtghNL6NmaAm9t9+NTo3g3ovB0cfEHzYh77P
4c/DmFTSfsH8QxeB4Gk7i7IuPph+4h6dsF6zYdzgVFB9UbaCzQJYsroitkq1xwl8LvLkR+vqx1LY
4CJWO2ba9zFekeFXKH3SSeD0P4w9+TOr7p5U1/BWU6LsjTh7Vdp78piSgtG5WAIS2DaHzCbRnNgY
vW7W3gznECzd/oxu/7SNrk3L22lZXUBfMs/1CPXb6rkqQ/mLIpbB4DZPCpEqsEw6ZeTLM0eG1JEI
9rWWrL8cn51ecvqBmc09Iaikk7AkMFt2CUXNqWoiCTfcHBOHNV/WTYlTo44QuLgvMbj9r/5++3Fl
Z14n9oPR7BBWCrw7Qu4lDxgMpnMSDuWdsd9PbYQEM1CDoP4cUSQodVzI7Xus2vrHUrCXj/szPNrp
ilLoLZ3Wkp7SNyJaPn2ynb9eOdhE+hV/xmKR6LJYU8TWf6jZ9NdXXvp5fmxGh6VQ7lYPlTkSyFnK
g8E0Lur7D5uwzstW3sneQhFhpd0RDSW5tm6Y3EWirvMYVg8eXt390qYP2AsDdh8gBofFJHnhm1B8
dvY6E0SI9zuzMMMx3xhU55yHoCG9eC3U8SoS9ikMAk4QXMmGhdQ6ioafj3oeYdsZGr/iXtljgvi1
HS7d+rwy+u356wlC6LUhUfI9nVP1yH9j4/hejgsJjQ4vCwEM6XGz49uZLy6A5Q6JHzvXOv9yY7To
BHdmU4UHlpXVAab+HIUO6g7PcFjh/4+689iRHMmy6L/MngUzam5dq9ARGZm5IVIFtTKj/vo5ZBbQ
1YWe6enlAF2NrMoQ7k7S7Nl7954b3tYPAEFBcr/+SfUCzW7GeadHde8muf+ITv4l6Lzs0k3xDQy4
fXWjyb2udQAngupaoz3aeh5ntqHqiwuK3SsoEYTh65bb9NZurUCRPO6kSZb5ILp5FyVudZvt6t7E
63U08MQwd+YZCbz5RXWgB2R5kZ5J6zhtssM6M1m32FCI/n7Ek88wJXW2amx/8kj2PHzFcM5iwGE+
UqKYT5UzHCr6lpImqNH81AQ+rO0B4krPlV7ykx1s0CZab2zNKmOlpt9fxk7+uwxE+nALEh0ex1nc
rJYghbVFp1H+OPPXagzAUaXjl2poNkkKPYXxWXoaAnIRGPimrYSikCaMTmgDbMdO5mffGX/5UYQ6
kvuohKCzDcfZe6oXabtkj0yHJibRnG0kHObpOpJZV+eJ3s7zPO7CwFY3JO+7tbxPwjo+WR6zusSb
T2uvoFeOfMD+9sjUP9isn3wfmoxO+3jTiYCd1EiTQx8jpGn6SR5Gm8hvVAnJ/cyxDckIirKxtOxz
OFi/1hrLaAQhOGOotjWRM5jh2+yQxOXj2kaMiRYhgLyeHni4NxEdut8nmqbtPjFE1CdGDV8RlNRM
bhz6iPjp9w7zOQTbS3BDxXJidq04xLFzjcASnuoKQZGJNLPn/bjdcfV1uFVEnIhrvmV9TqcYQJI3
o6ex+oSTlpgn+u8Dh/VZX5rQhS3A5CUx0se1QdF3Rvs4Rv1DPbbkZrRGspejIbe+YXdXb6YQX71/
U0AaYoOUXTeBc0XRmOzmuP2y7qUFfbHTkCb9LpyYOyTlsK/MOEHaRN8qy+17nyrKmVvzLSiOstg3
nceGtbBCWMKs/fo3XvERkL2SCvLMygoDWqJT4+J3uLeBVkeD8GkHE+PdRmi26ZpVJLuu8xCTSEaC
ihgOyQX4xR5SJpF3TRKRPtsR0VZ6mb/oQn0KDNblTg/fI2ngo2tZ7SOE5Aiqix75jJHv7MEVDL2Y
8SstaUhSah2MMX+NdfmTkaSzacV08hzSUAYuTDUOJaUWive0escgTlhSaQS3Mv5ew5ZTHk8N+654
qVQhXiLOfgUNLVHrYNMBn7uiehnvQzd4JR8CXFJLcVYJhApMVYCiBLSLBwubHCW6uo1l+m11DtSa
K7DwRRozdnbrf4qwZiNbb8RVCRP0IK10hqkswcuhom+i5xa7N2I2LMSkN9/HgcfBbjm695jlLqnT
cAbT01c9zK9JmN+1bvDVpVjdINbqt1WYfx79PkZL1TsUkN3Xgei6c9THw8GJ9QMN1svMB7FxQbvu
jZmTnzlaNAQNA0KCcPNjW5O0u/rLhrmOt8JlgGhGyr9Vy+t2Cmtbuf5uLP0jU5OUs9NEIGPuDNek
lR6i4fQpLtPgofhOyme1ySTTSpvZhmXDluzc8Jq8FmrqzrWR8GBkyCLs3GQcPBSfY7uuDrhlPsJA
Qb3KBUIpLpHtX820Fzs3iMoPnC/OiX4xqMoZPXxUv6hyGI6NR3oDlM0XSxTNmcH73bqvNrr2yDHz
H5lKAebXdNccT7U8/QFDM9c86VlctEyc5/WmK4eJnLzBfy+Y2d6UF5sXJ5D1zq31EvVFsFsJGYBF
3MIgFG6yRfQe5/QX8jw85t50j7CXd1yIizW56U5Sye3tSM57xXTmybmzZ5daYczeEW7+QACiH3o0
+nXkT5Af62o7d0bCeZDTZ2yQSNRiypG13tSio4k7sAev65rO+dl5OqGxX8pv2aDytcr527x45dbj
qeMy4hsrJn5gNcjzU/gF7LS++Kh+nVJYb3Yuv+ZT/ZLinjji7Un2tK2CTUjq3TGycolY2MRIqvNP
cjRv0mkYOjXmDxHb6ak125GfUh+04XaPzKXNJ9WbzChlubcH72tk+OASEcakNYBJRStkZoVFYY2e
0a5StZG91V/n2SW5COlVNJUliypWd0MUGJ4m4W1NFAo8CajwlycHCxlTm5SJFNiKObYiopXkD9kO
KBkzxA0K3KsROaxHLm2rmCn3WomUCsmx150qwQHHFMGPzCGiicf/xZ+2lo1aey1AVazf/cZTl87u
Ef4h8+D71FNmkeRuM8OdkMQnU5FTPpkhkJSO/U22nr5yQHrqJz0c3bIoaLs146mwQKqPGCVO3oyo
XGL2hqbOBM0ZyIaTo9vudVmoWzqFz8nZXuou5RXNhd0KV3mcVXgWBuTJpv/kdd9QIFVHfCsWSVTy
6vrMKrMWkscyDVtBTGVev9VklB1SNtddHZuaQypLU5h6dHtIDvd43wwZEY8Vr8Rzjue5g7NgIyXw
/CHZT6mD66rXXLe+5ZX6gzoZUYaCMbEJ5bQ0RoeaTn1e2/2D0dfhbnC8b+so0LLSXx5iz0vm9G/r
QMAYeAw7qesbq+auannwBN7unWWQJe655jn3ivBeA4HZBNro9rLh2hPjtMOjV/EcRt9tT1en2VI9
XjGadmUiaUI6/ceQ87KYJmwMJheHqbRI7nIOJkSsC3GEzRHAOxwEi6W/aYqH0iYKzarL59VFL7GJ
rwdOtwkfXLpnzymz/GU7U1Z9HJbpoJUwOC2m3DrgJbnRnMVTtFC/WCnROzBllWwkpzorKqpVAkpb
lNsMrFGvtunngNjBY0o8PELFH+u3Feb0HsqBXC7K2yLT4X1pQWjqiZE7uE3f36E/FN+BRsSbtmX+
3JTcKfjsx9jlOG+r7tOA82Gb5OVLODGtRcPMwpH7BzsXOaZAvHPrGxpN6nM3tJttG3gwvGHdOR22
7GzSL7nl2Pdul5n7oZ3dLUrQa4WG/y6MaT8Poxw5ve6OITP9O+ytXJCmdq5a+7eMYcidsgebcx3z
uSLUYMEFAY3r7ozJrXuSxdEvu4tOuMBONVhXxobXyarilwaQZ2jRw1EFDTm769rHyeGtq5C4+8h5
DjXcEmUqa9emZB1Y7qhppCHTVNbEI4nY4PvvfQ6FNab/ZuiZDSCvgPj2ez8qZ90fx+VHsnd3zPM7
GAOMvQakP/sxnIOHeZJba1E82Ty1VhYpRqNFeiI/FZUGdsD9CoLwxdNK3gCW4p4RrNK1mlobAkVK
FMiIYrPMoxwx4sZrMKLlgFK3TLSys8iwd8UBnoygT5sTlovCrd5rpEGlF4pnLttvxUc/phdpi/oi
jfZV9T52DjYtPMnWJfcZV02fiYadHnyhntdKOaRvv+3DADOgEdVHIrS8Q1d15T6eUS1l8QcAN3Lo
HKvaVzgmDva0sUfjq22SU5pja2LEyfTqv/5B6/tXhK6FG/XPnBfUnLBSTbh63JErO+UvlByAFsOo
2OC3psbSoQuberxR1l1RDhU+F6qXwPPpbpv0KofWRdwxieToDbO8Vr8ZV/8RQ/G1Kvjf37GI/wRQ
/L9hFo//f7LlpQ2w5n9GLN5+6aqNq78iFtfv+M1YNIM/bMdxBaMWSlnId1zg34hF0/sD6C9QQ5O/
oQRZLu2fifKG6f/heMJ1BGDgham+QLr070h5wxJ/uJ5HqhSwUACJyAz+E8aibf3tDnOh0iMf4cdZ
CB4grC10nr/cYc0cNgximAYRReC9mUXq+1sUlKhpfWxZGD0VVk+j1idzVDTag7L7GiqiGxOSqq/x
MiTjvFXh19CN65wDuzSe0GWXD2loNVe2sfwIZznZlrSNXaZvsngzumo+l1M8J9uR8cLNSZIYKW/V
hJ+pZ/EXsQ0lEFPSIMJn3pjvvR00HHVrSkaRKg54bGbo35U3xlejKuS+Vn1+riAUBrsaeXlxK/jz
T7M2p92I/OaDtiBVPCP+YwfwnBN4I3AntoJZbkl1feia1Auw4HCGgM5l2gdXy+akcY99H7M2fzLs
PH+EJtDlsE/M+dwYszjTZrU+D26LIikUNvr5CqmAlZfq3gjCmDhZBGnBxMCEDG2sx34ibejci3yz
MUR0jYYu/cSvYLKY1cPNsbPwanLQ3eq2odASaX0d7MG6DVFnvKSLY6xuUzwQqLK3bZnkihxFzP3M
XvyJ7nwXkVEXJeFrW4TxhWBP+VlWnrjZjLLA0zQK6jcq2Xqu9MYnBfcTZ9v2jA0hPTdOCkB7IFta
DZTZY5t3O3MK1SXAw/GUe3P/4vtp9UaTk45YIfA2euM3X0bVkdTL+budiey5sULvWJVWeotUhkEv
9Jnp9VVXfTJKl0G38u1fheuTKUfzZF+bPtsMBRd9Ytrslhi8N2m2w/1Ixisuoqi5iCCOCxzVif5m
jYPxPaINRSSPmXp7PHTDoUXWcmWoqm7ekA+UwjI7Zm5gXasCKaprqvF9dqirpaKZQNU3+adoSocr
v6/4VQJW/9ml2thnNa6JxMCBJHrKWIM9BKKNovZ3QPMp/M+HtimDl8bVGQKVbHpEeNld6GBbx4oe
0LGMeqjwHp//T/wy2Z1TaJowIvke6NJBSIUkk6BUZLCu0Q5vzKY5qOcBMCMMoO8I9GFeChr2c6Ob
L6IxsDHaTDJaH031Dkm5eCmSPv1u5Qb9WuYGjFjG/LMKpPhM4az3fp7jXTajaHjtEVAxfEsHIjH7
YevFTnqpwgbGns3jhG0sfjQKsrWD3LH2szK8IwbOhSBSd+9sSvU+JiaYKFbkZYlZBWdLUhTbfU3/
aBjYk5No+p5NM6DItBBnoDXZroWHQeFgFZ8RRwY3PCbyYKrEuflVZR5KR9qkgOblppxK9Q0panYw
KTU2EpXrXSVzCwN5WG1dBgPbPtaAQIQEPJOW3cEU8/wNKLLxVI4j7o0ick6M7bvDRMd4U0yYyRXu
oz2wmeQW0bVY5PLxLSqolGUp4hP6m/Q1CCryOcfWQA+X5hil0WLHVN93ucq9B9EyEN70LtPkGl3a
zi4YRGFfN+nrwv/RdI62tJ/TbeEOepfR2ydeoMG2M5qTexuQnaOkKgvMp6Z4sppsKRPH9OjNuvri
jSjpG5XLTxw9histhuxseqG3MSXywtSMtN4bdA+PlquLfW/L6S7BXbThQg9HZfnMWhGykjmMmL/V
OnmoaVDdzR7C/TovvE2btPaDrA1vX+sy+GxVctz1A5Nmx+SImXYLNQSk/1tgVO19kPNI95h/EEdA
Rkj4Udd4bKeTr1iaTeR5p7ILylfgTM6eT8U+oLWa3/O8yZ954PP9MHXejRNqfOY4qW9+2JmEZSft
9OzEKLmMrJb7pAJhoUWN57JrPexB2EXNKS8ueMPye+YY2TVD0HQt83k4WEXpPQVFZ/5qK53gHbdH
vF22oQ/eqOe3QRcovqpBJ3un1O6VO7atN4OIpvdcu/JbFZf+FxVE8ltSsMiFFGF3XmIijUr8cWdb
HKZCYyYz3E67ow3HmKaUlb7WNuIQ9JUkFVvVtPRyrFK99bXh0mU2p0f272nrDxGtnHnStxx0zhKZ
jaUwlTPEpq5KXtEO6kOKouzFT+L4mk7aRD4LNvw65cyXx2y0T4Y7+ZkPS6u0gAFW/sErZfJN5qPc
j/QaEXHRYNrImqEimbqxVezFTKyxIFwcIV7lP4huxB5VQ4ZNm6I9mziQT4UsWugqXffQzhZEkHmq
NEZZBdyoB/8zCaO9063lnxoP/VkBLX3fF3NA481hQ2tnexsGbQol2cZxQ0jxSIhwrcP3QvI9yqKv
Af5ukbjnxrmyzOjJooP03jUJzl8kIJzaJ5IVjTgbfrSY//dhGrOGS0nmgiIIWZS1pIePWP3gaMLK
g7ZtnoeygcMUiljXu1ky5dpHou0ONmiKJ+XExR5nEDYgC8uOg7XtFnuJ0hvykNSx62v7NKFLBhyC
NORsh51Uv2Ge/1FJ+3+rV/+/YcEX8uf/XLPuqSvK5Ntfa9blG/4sWf0/6MOg6CWZwgTlvxBk/yxZ
5R/Q/X2PrBbTDwjgpSz9s2R1gj9cNleMhhKqrOkv8Mw/K1bH+8ORTGUCx1t/Gn+1gtr/Dm7/x7//
lVn8twwdeNce2kXYmdKR8F5oJv5zvTrHc2pktBZ3tT2Nj0WP4afusdoIHpbZyzBk2owlND6qvPF/
aXd8s5X/HjP6o+NBvEjZOw8TEipQikG1x+VOEI/bpfi1BoTWxcYs/Pb3QMh2s3PSAR8q55wlhuYj
mGP8FWE1H/7y6f+LYx4c7n865y3vyhKObUuWniUPxP8bW3Tw2mYYsT7v0lF8Mut+YiNnVmjHhJmH
tYAAaej+FoQBJgN/l1jAJIX8Mjteeuwj39g15YdbSfwIfCnlpbupZPKSq4JAG47lC53N2Zv1AIM3
SueDX5h3kzfOPPE4Xsa42hZ1YxyiqmbBUTPMhF5GB8/s9MaI43a74DgzG4l2GQHkWX+ss/Aqm7ad
D81o9lt3EPWp6pESNQiOvGrUOIRrb58L5j6I4yFXuAomZbjtFx2uafWIzpqBGHezfg3h6B3KaJng
hjnkCY79rsbAmokAJjDi243ZKNopoJw3SU/lr0vvOagD+Gqj8yuRoEtj3IW/fzfISRIYg3LLx81r
nWYIQl10RJe/fEE9H1xXIcw3y19Zn32JF02tAqbHqtehPlxC2MyxXzAkfoljramLdxMpoeFoEJE1
yg8nok2/DE1LZ/GG6rpmPoBqakYgiUXso0/33mS8zupT/60c6FLRX72iC2oOkWw/+YAQyIx3MS0t
HxubTDCBhkuWOxC5bbehyEazqBpaL1XLENHIsbalVAIBrkOgKf2LmI2v5LUDdy+9X+tlSFEW0CJE
rRWHEVIwGGp+FjwpnlPigAiLJ0kH99XyC1NsvPuQFqeecEbmtvFc4loOe59M+KSZqXW5fGmklnGR
3hmBFV7cWNXXXGUnZ5C7SYAjL4P+R+7O0AtL/qs23+EDdRuhC3F1Gj48n0NFNM8/LOrrddA2VkDi
p4HpCGMT4p2Hpe+/fIYtMRH7cize4NSonZmb6pwKPPG2tH6s18830+8u/0wOD0LQ0Tunylq/ThY8
hqZi/toMyLZMrG9RY9bQQPq3wsut35A0XWVb1okAOHh2kXPzI3Gj1wTRVzCE2D3oovPM84NIAMfz
2eGHQ5aR18Z0EDr+ZI4+403OePu4L7mtrVZfVVVuZFq9uml7We9lgClDWt4H/QT+c0HtxyPVYk5O
1e/HN2GX3a0PZuueIkbURz+EeYLQA4C6MvDaNT63bMlvD4gqSqzw5qX+z/WWaCsIZKj1f39/as7+
Eakiog4kw5xYoIhua8nfdglnzY7fE4f8ZdV90zYGOOWC+lvvVQrI/ex3j//4mvXuZePV2M/YcrOI
B369+H4SVnsDw8nGPdN+h8xg5POhZqBU5Ja17dqOoK0wf0zgNm6QJTm4WXCOqqjnVpEsP0k8T5u5
pNkZkM6wvvH1TzmGQwRpdbdxk+BuXYzC5TOYoMFu11+9vrP1yxQjoG3Wh+CHEiC/QzwfhCmTJ6Ie
8JuJ8FI1zvMMNwLfublzhTIoIkAxQxBu9+uXrz/ay/B5InmlhFbB6+wcq8wDwk5pCYPQ2ORR8dOI
1GtnNfznJMO0NKmzt7wJq8ZVMbp+glaTfxUszYD7TIiX49AfPaj4y6uO8YxGjj3voyja4/pGw5h3
FkhN/3so0/ep4u4eqreonZgkLs+0K5eJ0sDgGyE7gZZVBQQp/17mxqE0OvRZTBs2iXLBYDcBgnlA
B02ZHCdXQLUpqvMAaGI7ob/iSGLFNECRDLExbVzL3aMdqchY4KmqBO6+ITf8DXdj7pTuHd59bZR6
N3rMNkfm39myZHiBd+tS/7FZlg4r6L9loIzyRZYWvrshV9Zenua8y96seXplPt1vC7Ao7wxN1RkW
fMi9Mx2rxCkPc+BJWAu3HCdJPNUPWcWKkupruTyJCITZc6SWt/XlSaXPbRR9JC4KKgsna9cig7Xj
4ZObvKUN/vpyTAOEkO1h/ZSbJQpiwHaBEAD1zZjPVIS4rFhOeqnRCxsLX9cXhx5by6LEZeFaNvOw
b+dNOjfvJVbAo1dxkPNysK45j6dTSEgPRmJu1jdv1EeOUoAhl4tU50N6gokFpnW9PVGadkEaAESr
WIf4fPFRvxJnDV62qQDLVRfN3RVpNla6S7Czlq1R2w6Ql2Z8rMl12C2zV7Wsv6Pn+UcMWY+FJozR
79z7UnGn1R2rqVtO5nM5JHe2jZ1/2aoU5yX6csZpfTLWjWvo53HTOQBP2NiW3zsuyZWrFQUijiBb
Eum4efAYlu5MntpD6Mq7ee748XScdhEZ3xJ3T980I+ZqUIJiwthdcm+was+Hb0zV1U7HbG2Lv202
cag7gR5xhs70udjgth0G07NquqPbweRkFnpKFS5WzwUcNxlc9pYoP6bToPdroc3H2Lnj+W14NFq9
6wsXEIsbn7vaK3lk0JkvD1LtFukZYLQH1x2mZhpY7T633de1MquIqjuZi3px+VJPB95yKnpeEs4u
A1Zk0Xjvom7my3p35c30UKXDXjTvkxUOHCGQZhg+Y0FH7ptxOlkpYCPVI7BXknw3nm4Dw+KmHCIM
qRtPcs3h3VMtCgXhQ2Mssuq+RzMMVKQQEDOMrGXWWoOwNblGyzUwXoesbPZom7Q9M02MqhmkF9sp
hICGsvNrLNlRZOoM55EG0JbnjG1CpHQ9aLh3yyaobTvGIK3Tq2bNrzBu3aQ3XmXB+HjkeL1N/OJZ
2OlzNrrv6wdRuQ7uq0m+rXufQbsHMOchw3YHRollNecDDm00xEODzWL9JMsQ76ar4kMRrnAc0ZL3
JmCBxePn2uwPsmtOQJzwQ/OmuNXJZgUajQN0trl8ctvkXJekYMxg+wrsKv0Zrgd3g0nVsHwPS3yL
9YkqfPk3nCO0ZSKMEjEO2aUKo7P9miwVaNbA0YvjRaS5FBKFhbZTSSdFih689jXyUzxNv20wy0O4
/imORc2aZeKDXcqlYeBZNYf8VAUzS62rzm3H/eGnFkbghmR5YyBssTT9flen4tGrVH/FXFn6r+su
6HksjolnvUX6JXHvcps10FtKQzBuGWIYBMgZaqZSeVTg/vRWWFD8wwxv5Ppr1v1zWNaaYLmFKjwP
OQwHx7O2RQSToQU3oUfg3esd5mTYI/B/ErJpvuhhum989b3x8UOG3F+OMeyjhpjNzH4WZGkgTXXb
Q4ocFgwWpf2gzrZEmlgkyUeiMRuMOTBtPigTxeHWSpO7aGZtXu+KbvkMhs79GLKA/K3liVmXEodQ
zMZSz3pmNx/TxOAmHx8b++cUI2Rd30MTW99aKzlol6VtXa3CDKLZuvbIpTSrKPDiZVGvf0R2Dk1n
2R6stRJhJ+4W6tq6SayLvhL5lUAcVmDmofTA+WQxX82HsFq02W1BM4jrN3jzF/ooA1shyQ51xQGo
aYBZEldJIuQr7N8QvTFX+38/cC1jl7/M1Tya/g4aetf2CE9wfc/7W+ZA37BqwoBD7rPUUOuN3NCB
iuhs7UbDhnMP8WcyRYiZMARWDrtYuBQHaRKfgyoqdsKOvxi2Zq0SzsfMkAIyksYaDzakjcpTJNSD
8vw/GxYM0P716ddaUqT+MQ9cXjf6GQArDCEsIrv8vwV8xGVgoxWU0V539rUuygIDLq49Fz0MF/5g
BPMlywC1EFC61vN13D1lDU+fbhGi1fRYj36GZHyQFBoO1C9tGHemR60fOkNx4iQEXbLD9+P4xLD1
zW71aFltfswAem+zRL7w6Pa7IPjZs98ciS74spbFM2zlf3ONlsnT394rSi1iIn2iIdAR/C2dKOCs
4hAGgTJ64jGLCyp0I+JMt1o4jHoAXxsbnGGX18sZ4ffRFq1luIls43GtdzKBkUvXqblZJXOFT1Ub
KXUmRYgtALfneuWFbM9Uj1vogjk0emiQxdj+m3dj/XNix3rluOmIiLLJNLOZufFu/zJnc0uq3nlO
wh3zmDZxPjq7hbFq4nGPgERGQ/QoVUelqQFo4ATH3bisK7Xwz52rPbBh+UMihrfCQHu6PmXrs50b
wXBygwaAsPkFStTOF8VEuRc1h0UFk+rW2ThDBZckGNlbqVBbVAI7ROLrh7riyhv72Mc//t3F+1s2
Fm/YXMabFgvy8p5de7mV//KGIR1MHTBSblUImjBoURzEFZjkOeRUKqcPc+j7k0d1InBWIGk6ton3
5Grs8Vl2iVRZvAzjm+tVb34bBNdq4TQjWzgJhkrnzhH2df2/aOg9jpY7GY7kK6Tx1wI21oNsdkt3
9cbwQ4j6BgvWuQjsuwAaPBeDduMGP4wcsD+y6ee85xwjCZpws2lv34GEiJkyZCnYO8iusnBPSQQT
KYRT3+eDy2sO2w0tBmfb94ba2kY0nzVUzVn23T6yMkTwA3s8W+Rr5dxxNKOQHt0S6qi3yycpX0V2
F8gWjquh5lPrDQ+BvSyWog1uGJf2iLPDWwUgahsYabthKPRTOv2T7ZYR4W7JVQHjPiGT9XagCJQ5
ORvDb9LzZGR30HiIas6rkVflIIXOY7FrOmRyOE+RpmfGLg2CCwkXx0wYF2XkJ4UNox8+Ff50bHmQ
kuA5sRWkDGioXniQxvyQ6eyuBRYudyGdmAWCk0TlTyuCVWJ3H3NLIM/Y7YqAVSeOGUia0QBj9sM3
jNc08h/ibu8N5GRYWGE5I0SpzcjJo4atGCa0Ar0yNPsRG1zePpUgpDnQjpuYIS9VC2wo41ZO1oNO
8lOC9Z3MYWUipwPsnaanKZ8uhfGjLc5YBtnndP7Vh222AZWxA3r0mXPYAeLUO2fogETbNxKIyT9H
UCyS4kWj9E2l3OTiHT8HCXh+jMbI3Nc1YpvKu1NX86NzrHsx0qzR9WPMFKrxER+qEy91I+QdqqlG
M9l2fzZpfwcjzO3m7UEW1LVE891N6V1Qfx46GvRJZ92HBqBG4rW88bB8jnn0qW+L3eBW57JswZqj
W5X9hzfUHD1uHkJKc/ZIrlmkLuaJ4TBtSsals42acEFxwCbkN6oq4PYt3+iXF4zCg70YSE2nllf3
6JFuaF3uJ8wqcdcvYJlNkBknPmKs7bTYmNBS5iRn6aLngxi6kTk+oDGhrecFd1FT3ECAXKlhOFK5
V00uTMYPrxr7u4Mj2+i8bznCqLD62Wvk6XZ2nvBzE1r9OAtgeQit9o0zvIw2CNSstjlH94QPxjuQ
m3eeYrIbjw+u2YKidD6FbPkiya+8rC/w+J8d3m0eQt/PHlFYArNyPsGw+2yQc9Gn/qkafHcDouYI
y+Bajhhkihp9eUHGSRbagPBKQlDs0+jGfFV737DNjf58iQtE9q4wOXaZGJDJJnDKkyiwIoUNoeHh
cOF4sDdjiMlOJvkY+vhU4dbsVLILzOYZLxD9oJuTj2BVg6fIFOfCf0TV9DAMIdEAn2kYbm2nes4q
awuf+IuwjRu5HvAHBkT3G3Qgm2IEOGDox3quYYGXX5zFjKlIToOIS1OnvIxudQzL8sEkO4wM67sW
S2AUPSUhCjZAMbUvj01zqBJxi33rIcmzp7mK30c3fAzKDmDXItA1Nst5DsEuC8nOBds+GeEhQ7dt
cPCKAzYQA35xhDDMJDDxKVDJV04Y34MEdI8t2uehDq5jcDNijjSL67J6qYgtstK97N+t+JeM365l
WW2STu8X5EOT2zvxkvjuUxntHsz+Gy99DLFEWNUhfuvst7BEtul9VMRyw8o45NFpbomj6SrOnAxE
W2tf39hyYZ11G/+uxZRA5DkCT2wa4fRsqh+ifhRokQ2TkBAe+XbCWTUeasylJXawcMqfsD2RJ7Cs
n+TVx9tmCWLs0F5ifQxmxGuteulSOpdd9kA60iZC/9EPx7Ytr2GAewv1cQXYCXcYjdKJJJA8gqoI
lUu2hKnoi+KBrpFme4ygbPrmWf+9RUuHzv+q7eiwi0fU6eF1Qfn4nrUfWu8U13R87afZ+jFi9h57
9ezgfNMIPDDhEZheQ0HIL9FSZ9GmNWR/840KNcFHEzBgTm5zE+xkLwFjtLuAlAjf+2LDXfIjuj3M
vQMw1pHMSCW410D5e0czi+63mIGPeclRGS2e0uVWhI9xeJdr69RI+HVmhur1KPAjAZF97PCAWQj2
taO2zfy9r00U8+qMK21nufZGAXL3VXYZR1AC5M+jAtoOHkKzYHgp5gExi7SPGC7wsZn+WVU41jiy
GHLepT7UsbjF3KSJh+lRADsGOl/xbDrvabK4vFjtergMEePOj6q5BstKgvR5xmbl+T9RVW7NizSH
bUOsA+kMgPcShJoUqI77o7NcrNrVlX4c3qNPMvY3M28/zx7k0F4G2u7ufIyn9zaBB5DtLdKFEU6e
vfHDodSJzXmxTmzBhL0nAf18J9yrSr92vEQkLRE8UcE5f1wa98825y+DQ/5I5g6Dh/0ky7dITC9K
0GgP4Ijy0V2cfr4MDERpJ/OMzRPQMlsglm3SmFZ4jb9cPEBmRwnZHKVKtoKIINvXx8LAfNF/aefQ
hLFMIGRZD1c4IA+UVj9Ay96EVZ+gI7E5wwEM2F4s6BbBNYTWgYAFV739WMfZDyBDCLurls5O6X3K
vDDGpCpBsO5su/ppi4VtXy5ReryfznsfgurNy7oLQmiIm9nLnCzJEkxmpEwfzU8FMEvXeJ7bcWeG
1j0Ce3tXJ+rFltGjQoi7gbnys5LQgmKgm6XDzTzr7NYL72RV6XM33HUY1mPrrXd/1n15NZHR5oXc
ml6GSYhOL4YlrMtMvy+6fO8AsmHEPcalyc55IHRmO2XVN6uXByjyX5Tv7tAR4GXySW7KsicMN/2c
Xn1qW3PRF3jFY2zbFPs5oJJ5h3P+UfKt/pf/Ju08miM51nP9VxR3XyfKm4W0aO+AgTezqRjMAFne
+1+vJ7Opc8Vh6PAq7oIMkhg0u6urMvN7rec525T1LNBJ+D8Drt7EVrp3ufTSxSTQi2gwh/VSPqd+
dykpOuIY5HzUnf9Rh/3JXcqYVBtyfwXJPohTzyaBh1tOTcsdKVDbuRHGA7MYHTCZ/r5ApsIOcGwb
qJi7T+yDwR40Bil1OIZMdjd11pbE+OiyaYbowZlpFw3ngMgCP96gVtN/ABKD1dFmOQVZeBIe/5TM
g0cHRtFcRny3rB1jca7cIDqhjJqPKZoC8B9RH0wt1B4bf1pW2tJPJwSi4sl1835vZX61UT/FaD9+
87v5NOSzaNdah12gywr2In41dAIaN4sJPkX+a1SiJa6sOV9d/3Ayf7rUsWwG0B9aupb0yfVSNmB/
yk5BLUgksQwLwwaOuzYkJC51z5gBiheSQzNc0YSUWmOev+hj3yE4qWg5D7MKSyeqnGlwsC1WZMSr
P9IYLel5BE/s1QtMGbk6YbhgmJ+W/MWjv3jd0r5zUj+15hgb7gh+rH4aJJB4xB5TqmXidm6s8DUo
zW061sbKtlEZZS7Rjat5PCQWJ4rwfQ7nj1bn3RcyZUN/qcr4aKHadvOHhAA8HgeNLlRQ3N6bDxWg
iqgKenA58CNgM8bsp0yKr++pxmrJ96/2LvUtbFnDbmwJb6UPsvCbjT1Yj763WKvdZAObCdN5SwAg
gZDj17H9BXx30qfiMfLDGqCElRRPEKQKHUsItZh9R7SXy97Wlk+fnVb+ZTQ10VAdRn5/2NU6NX5Z
RXsOUSUGHVBAf8B1DW82OyDpG3cZcW1OQYaz3+fkOxJj6c5kz0w7PN0EE0fiObDaXW+224I8stgL
H2oCY1dzspyGkhBW3LwaU3OBU58BW+y7pT/NZv490ndhv7g7CVRGLWVkuGPWfrkOcQF4kFxrrwKw
JyUeAsS4D8jiog7gxlvByFAAYWogea54J+MQAopSC1iMeEMPHA49f7klgvmdNecUjMW9lRNHblgB
JVsN8s6ENaowDv7SQFeZ29hmtSW24A7LsqmPA/xwK2S85A0h3KC3MAf9SAse7G5y0qNXt/HZ+bGt
SqHOzx6t09pKg8vkfzNdDItafVcGHbdFuew73drYLWB4g6Njqrxmn5HPWIvE2XCER4pHsxmNdc3s
fxYcD4Iaq1F1bKPsIcn9G/Jj11rqvKQQ7/UIy1OOu9F0L41jbebRwR0a4X3uHu2ahMhfFS8qKvuT
wZ0mVvR3sXdg4H0uinxnJk5IGLJG2UGDBiqrtx7+JNO01h0KShJKaEzryuXFwdnW6PWnKRN5Gy8h
34Wz3dgM2NhlmK3NAy0cqKMkKo4ZG5rdp7djXJRbJ8Q6U1rVW8lGuIWWuUPtA+WxDX2kX24/0HfA
ySYcAszO5Hss7cMyCxzLsBNTHT17xArNVXtCbCXWRZIY++oFHZtNF9WKaKzylrizdBVH2zw1gxvN
ZY2ogZRvkDff9fW95S4JfWgOVXEIARC8bvSphkw03QUcINvUlemeDa2iqERaGDuji/dG4cowwOiI
XZAMcXJnDy4KVSbJDTTGQ9lp5YwEyetYiuhFMKP6lJbzjaIyFoIkYIiW1xD7+jkjVnUVCsveNoU/
EuIanmaLDOpsaMKNl5r6LeyIu46WNnyvgZxJw9DEWc+stcOJKt5nJctCbjn1zdhTzUVCD3+HeR/X
OQ2XJ0umk9POxAw5h48LvOZeGFV9qCkwnuc6PFOOczbMtmNmi7QnmCpr39W6dTZ7n30bZfLONIvh
EBmYD9xFBpT5toMV2nvNaZgkBpmOFkRVd74VfKbkz/SYqqD3OJ8PhDhftJxtMU7t+9HgHNRj+joo
DmvIBmvfFOKsrmlv7ghXXVU5fdO9bZt70jxmmDIbz0VK7kvVSfmbR4Ktv52qoFxf+UsrAPOk7JrK
OTxkjA0l9LX2o2j9+2IOfxlQ3zRqAYIvQv9cRPHI2cTZqEtZwdNtZ5CW0n9RbJ01lyZr2vislAkK
3BpzNAq0lOBw6laIDY2D7cV79af91MXvF2rb0GVAxPdyvP4G4l/Ancnaujbx0aDUBPumwfs42BxT
kK4OMnJq6J12+zNX5HZqGZulzIeTwgt1Am3XguKjPakV4SnOch7DdDgPARW5FhSDXsKI6xjcaeoh
5hyiVtH7bQPv0WKzvQB4BxI9tKPgQLvDS+5ptAlo7bbWGhI5cv9Z0T0KD88j3C0zUuiNYmwCEKYV
p519UADDOhG+SEngq89L5t8nwSzFmV6oK8+F+RlYXZs+PeyCqD8Ib4tltaT8nxfoui4gYh0aG5iZ
ZcSOrj55mXu0zjf6SskT1Cubi66trWLYqveVmIX2pIvpxukwd0klTOYHg1xOrvQCoGUOoYAGA3XY
Pjabe/YnLIt6y6x4p76DyIDnX3wID18yfhoACH1wxPuJalp7krUm9Z/dkMpTDDyrLKmKDWXtrx1x
9TQZt/dDD/9Qzt68Ky39MEZRs4vHo9NTOzZNP7u6aTcG3MBVKKCjH2AJSw2HfGdIEMnvVIbVHImq
WaV2apPo0iLgHzk/Sw5CmOLdzNv9KCOAPERLejrJ3Oh43QSE//tTevJgjzY9hRmrxNMpWfEVK6I1
OGw72AGWKS1Jj6k81HocUMb2TVGbbW+8LO1yJsAn36n/QlwCFBOKG6rZ2leleFiWB9dNlhuEyEf1
EXv5BZlNRYanq+/V+kQdMTfhVD+CRLiKbCYg79eQsPqrKyasoNmPMTkUkstRZNYs2WgBDW4NcwaQ
A1mjOgIVvD0HzWZuWoaYQN8qxY2iezR4XBhq4EGvW7K1ZjCmVQHJLqPzommB4PW4nupyK3o5JAtA
5MvR1WyXggLd3eZ+gP0UqEGj9ooNVUe3RQ/bPszMedUOGrNfn1+mnjRfo4CBVux65yPmuEo0tOWL
qssCwEt7GoL2SowXTaIxLqJ9onRAot4ojk1q8QKe29rG5SElKbrLFRLxpgyh+AeWEQYxdzVFmUfx
Fzed8t9y/mo35DVQJWAhBRajcVEKwFAKZYoiItGe/RPXFicI+aqdYz07ccMKKL8TkGgskL53hCAn
qp8pxkIz/C0wgQAkSTnLXWRiWKIu8quMqm7b9PRCGMDTa/XtR9QNcgPCcg4GEI62H6Vw0HDNah0J
wi5f2xhVbG2gWLnS+3rJQkAUloZoQRYpi/QQY7nghuG+panJ36vvYeptf93ET2pxcAN5rOvBqRuN
u04vDjPFDm3HTGzHYHpm+01JPZphuJIJxFbh+i27XVaLczRiEs0Qd6xNKziorycDo0P/AcVz3YQt
Ez2uT5mgeradijP7hIXBwhixDqaCJ1toq8gQ48ppq/umYi0yW2E+LBjRVhnL9JVoUNR8OiGvi+ga
h2oNpvZXv+SO4jHLIHjSe+fJj70dka0chT2GM/wCM8U6E7qPGR5OahjCsWzXPNj6zKXE9GOtlJqD
pLaesToddjYLiuQVr4umFHVp7MR+VzaUDfScjQ1CM3DVrRMZ8aUWebtpaupxvHavbviG+DMyGr6p
Vw9j1ITOkErXq4tVdwBBNpPhlyjt91G4Gt1MVGxINjpJ5ofGHnMuQ/lhWMttlVfvBqBVFDRvZQRR
GJvOqnEMelZS69GipO6g26jAW1FtNL2qjthmEYVJLrnOZatyS+QFz/cf+1JvHk2OnOoe0gkgocOL
WPgs6XcNZ79emDf0HcM2mPb3XrgEyfU55EA1VpvrVt2hG6FaGH+DXCUVu6uWCXWbY0fYUFtO0qFv
3LoDbGAEs7zpvYqkbQxAW2LdMcPWN2EeFgcyVDnEIbDx3OmbTf6C0ssNmYvqBZYLfb3jk6ddVWu1
5KVUYW5az0XhxC2M0Xk51E2ELs2OyOeoUlpDatp4YfnNQDf2Zme/V/Ign/oIFKWeZhqMr9F7rocG
iKFxftoapXvh2H8njnJXuLJ+hyd6ZWMaBVVGuUKGJ/722S3WeCvLjRO5W8O16PlZGCWgIIHc0snZ
+wap2OqDqMdfPYSI6JHom1hYpYpo3jfpfAhEWV61DvlAQnElHB32Ytl0UkKZ0EW6amxuy0mqvULr
R94veyzxVOvK55aoM4L0CZyXMgeE+sDuPG5czw9F4illnFou1JKnvhcTwn9rNfVJff8E0P/SDLLc
1EENN0a3tdwce/p74Y7EVstTY9f1062JMIiferfqg5RSmyE3QwyAx0rXLSoc4k/XdS6FTVUrOV/P
PaWXgMnOasLpfdO29cqRa2cS0nQSF0B4aF3U8q82JD0lRUUEVDNw/0SmU28aJDVcbUTLvhGuggLO
ppRbF3lzPJcuUi3tHkblIaY3vtf0cGej71DLSJo67F4RobQU1am3e12krABj9KyTDqTxsHtlxQ2f
c6gRRqat1FVSN6fHOXhD+zW1FKAyp745qCMlzToICgrxFjv9l9pm1KqTdMG9DpN93X22c4RhOSaB
ErzX3Knv2Se9kPQSFOWrYgncXbIw50odBcUfbwWrqNrV1DeYTShg3Cz6KASQo9p79clhkXdvOaU/
/N/NuAvpDqerYJ80oK1eMx6UjsOSgm43/Y5cjRZSNNcLdS70ZDP2SZGjE9uXmZGJKT+VT9NCO2Fp
30ith9cKtNZk8BGRxe8qPUWJ86wQySkFfgjd7H1Af7XPeY5rYy4O6lpRqIyjagqP6kEfwNBYN13M
kzV6gCyyifyhZXRlTnBzSorTUJmymkQf/qFZLQcK3Of+WdHRNI4jzKJMY+02zjcjIqEKRxjYiDTE
63hhWKrpl61G74BWfeNb2nlMzIcZkbda2pRcWQnN1O6SOQQymPSIwUv33tAc/Yov2hq7X4RrUejo
5TdKkhnltC4RmThx1TFryiNt04MU69M6RuDbeaw1dm4G6AW59XDut5z/taN6wgj0rLbmz75KEAiH
8YulJUdjSEDXMp84SMsu1urOUKo9pf6K6OHaq4fXzbgqujfeJbRhKcGrh4BpGTjtkLPz0KbRs01d
75IC0UjhpUUXGkcCAqfg89fxHNI+ymP/z+OCj1ZqcXxC+YJtPGTPfFI6BG336DjTU7skHccB3qYb
tq8zUze2IhYYxIb0UG55xb2N+2w/NETCauVPq7O6e9KnpViJVVL4br0vfHGLhn4bGDQVjmbccRP8
UlIl+oOJgJESTo9kecAacKb0bRn78WAO6LUqOWp0dXiJbTrVDKmKUfItdaMpxb8SDAQmMrDcEwsR
oln4LhaECc2yx3MBt9X0n0r71UdSShkSemvpNKnXln7neqCniRNBFTQundveTR1yr5a6uW+r8pLi
Wt8mibtp5elQfmT8Xog2hu6qD+s6dkJRe08O7gkyZLu1ut520L8MrSyM5XPJh0SpiNQpqRBPtvS6
xkajoXP/ru4MdTRQF0EdtDs5taknbS6dBz90SdyRLyL3NlA9kOlgpVYn04m+XELo1U/CGRR+JkA2
GmrjwA5FH5SUWZFlL+ceuRPojC3NtNED91R73aNuRPuEVpLtwHGyKXRizJv+Sys5hs50xQoR9vtx
JM81D5N2BxHAI0xqhTwmXVcwKdb1e3tX9kTqabp5qfu52BFjwVjXQIsTQkGTNRfrerAfJx/koMuY
Tec7NQeQFU2Se01bi3oC1RqeeHm8rbvrsa+N+xutDdt92KDOw+JyYcC7uEl+G0rJjZogbTN5IYgP
/smVUutej9dK8D0a7r0fFG9l2l3AAfZqT4NufKtDZx86DiOkXm7U6tD1zYf65sx8fMAOd7CM2uM5
5Sym9O5SiRMspb0m5e5TnavUsqPOEQkRSxS4dbT0QDzM0urKbqUcMpj1cFaMSKeltjCRV89BGEqO
cIEulRufaQ6x+iC1mHp9VnOtuuHVBlaU4k6GR4eO/hIHNPosL+qXxkUqpgVZ/1NmXxeEMYTm64rt
cz1p5qqR909aMe6CwO5TKyfg3yKeJfGNS9zqr2Pof6ldA3WSLDeFx/C1fKsmdyXUD/X8LgyK70uB
hjfuuuAOGkRYz74c4mOdTJCwWm5it3vglq9WmfbVSFmwzvCovsc5dbutQJ5GyyMnFe065IeD96S+
A3XtyAElxeKeXOfw1PcayrUCCIuUIHVjyKWpMhqCBlNEBdH8toiZtQS54YGA/Xt6cJARZ0TIJRn2
TflRR81/srLkxY1aYqkq2DP1/yqTTD/1JCGsGykfpK5BfjesiWTafDVawOgMZq2WfvWf60Bwck28
lVtiLOG9aZqWbLTBftOSszbq9UkNWM6UoYON98mim7vQBnDsyR3gVgbGsVk45VKhviz5D4lUdqs8
TbpU4xHOq7HFYz4tdOXJt6Kb9q8AruOq4FS7XU/XOzhE+gUgeYOapzjqLuUk8hiujpIz5UmgGxXk
h2nTCySPONxKQtPAxJcOelauveFkFWukJxedkotLahLbSU4IqCJbtoNmgoL1VVhOM1GvjwPjEyhu
kWw7Z9B2+KufxEBQeOgbD/6i93/oS5komVv6lq4KRcRw1FTruLrp1ftLnEpwTGRA8VMbLCpq38KK
bscZMFy6hpPO/hRL+o4D03iIx72YAmJ45RTluOX9tJCR6rt0O0iT2IhKiTEPDVzaUB7n6fT8ORwc
XIRTsgCdUhEcvyQ455RPkclPhN3SZaga3KWC5e42euQQtikgNvzqQUnSGRXGs5MBrqovy9WQy5BL
xKTOLae8PX0i1y+6eVLbu1H7LSI2xv6QRq4SZfBI7lizWE+1HT9HrfkVkbiklnE1M3t0Om+J7sQS
JpcPUtPzrRct5yxh9U59PgXqTAGbqN01DjgPHuV7x+YLyQodPqBin3Tp7JQ74lTDsbPz4pCdvGFV
Juwx1rajhGLvVS9RYThUzsX7aOCVRQ/kk8NrqvOYRxyuHwDtO2g4Js7lB83KiR0d2oek8x6Bqbg0
zKtZ2IffOin5qomBDqwBwSsEVU6O2jEBGlvYi9sizDcW1ZWw9DE+fGtxCQLGTW2N2NCNqN8bmB13
Hn6/jYshz0FXwMJGJkWT81jSzbOz/KHCHAfIZ3puviUu+y4jQ3UHcfxDm2xv15og/YV3IHuYDWZM
PqjrowbDqd89pyGe2sxPAxqYvsYllmppseubc6bpZ0Yuljs/CTcwpd9owXgeMQLvI1oXEiJg9Sap
V5HoxD6xeLw016H/y+77DeFhS0I1TuJ79E2RXDHXfX2ukYq5RXoyGzDgrB/grHHt91oqAHfRFVOJ
RAJ+gukD98aDL1z6j5fmcxyp1GgcrCxjG58jQVPe3GJmoyHF8fztEk+QWFapHU3uxHVIDa3ocHmY
WFzWAFJkk1fUv0o7Y1rdtXlQrXuz8reJ2PYjeQShRbSUEzroPpx7iyBBBn/Qpamgc6FjwNgYdI+a
0UQs4xQdjCPp9PlmXrSTS0o7+d7WI8+DaL8IP/kZNTwlgzHZZ2u077qpfltIFt0OI2p+9Td8ShDW
FauwqZU7SgnuQJgArHvrayFt7ZBWy8bSpvoYevoubw10drQauL3XQ0bz1bY59ctcmQI5KSVkszD7
41RQthTR7pD5zp1r+4+tU3nISAmXXODHu2F8rdv8QiqFj96AzInW1N4qT2DcdKqJGivZTuT33/2g
/hEIstgbr0DelHHWWwJIlj7FoZD02aENzB6G0Alh3YAcLHQnYxk9BzNuRx9lCBCzeZcWybKyrOhb
pdqUayxQnuau/alCEi7nOeinH8IT91DiqAHnjsKqNicLL/plhQbFeOjgCbQ9N34UbwNdG9cdPWIr
nzS8euoH5oVkov74HOUDeGEfQDc7gsjnfXLT0ey4T5izt1ZCJV/UyN+rY0tyJHsCEAji9RJyFg2t
3cSB01PdmL0zbDj7pW9eNHDWZcSv05Rv9K40O3R6O2R3AF3BoyV+eYgpLuQpIx/0p7M3tsFLb/4I
auuXMwXWLhLxR6xP5k2cL0QqkwTzEhfLQuQuFFAf3+DMBNqyvHLT+czeYooQGTC4pNDtqI0IAWd+
WzyT6H0veuxhAfBW1ZvRI2m1Jslng7oswEczv+CH97YdescCn97RrhJcQwaiz8YYVnNtDDcGLoGR
Hts0ISAmiegcIZ7n4lX22wSGcy4GLGhdC0WCd5uUvzD5GWQaiXh55588a6QqjQismFMUPAMjB00x
eWWKtVkD4+kpxHJUfqXeRFJb3h/BxpLzVFOsPMSk3tV0ewGayVYfd8HK4Re4eNFqyamgzAvUjIJ+
rCHVL6XlE+VP8AQohrltnf6FShdn37q47AzLlMa+8OKDEdmRVx9Hr3oGittb5PatXSec1nloulhx
IkEn0djeJGD0WmvNJ9fLOzRhMPc6aMep8YvtMHAXsrihsUjPbazLzj8EaXkwoOJxuBBVIMh21yg/
KOVk5NX23xgPLGks+E3U7ngoo0ldgt50bCz0/10VDcGVJnRNxVs6AMKV4Q20T36zEIW0Td6fSzlf
U1O/LZPwljrZCcwc35VpUE+g+Bk1gcgdVEnUc1+WZzDqUdQDJgpOrca8WiojpGGK9lvED4e2gg/x
MzS8qH+BZiRAisF+XgPGPZrosUbf/Pob/bf8HH/6nIblERJgmg7BcPSM/GZUCAsv5pkdgHdK7w8a
ymwdPpxbnQP0y5OHPO9qmXT6h7mTqncJWUF2AgR29oPZV8s28sInteVXy3AOnLDZXX06zNEe9+XK
gaZQx6IuGFloimfS9LbK/Yvp9+8k/MZfJPyG7QR8b6aFRc62nd8k/BQtFr3r5EAm0hedZgPNcYZ7
R5Qzx7yR9Tm1ScZXXi+yf/bjJMt4DfsuDVlSFPqpzeZzC+b0NzFxlryaf77ahJhAPQCQ+jbWkN9C
EbysLCiYGN2NCMtnG7Mm4SBQQ76yXVNKScbzbQelwokLAbPEJJIEd18qTfgSTZEEYUGSFkIL45gL
5NrZV267TwprUWckhcNUXns/RomFvBDIQE3dakgzHHTcfsrxhmSDy7++k4y/PDEGz4qBk8CnOET3
/d9sIGOno+4zU/c6TlBR2m2iAZh5xvcGwJAR2TBg2o6G3WSc5iB9HDUxQwrBCrLNvPzrd2N5Monh
z5caLwqBDY5nGAHGht9sDWOse+TOpPaGO+UXicTRPl40FtJKulTDsc2o8JLBmtPcr1L26rVdzfOu
LoSLzsK94xvMCGY1bhcRkhzQ6cQw+3OHs2w6hrbdHCObXxzaG2VMCtP4e5tgMi304IIRHH+iHGfx
dvvNNF0NiEMtQ54X3Fh7NflWFb1Ffb+slHtX+Sk18r2PXtjf20GDA0ti7VgU9rojyK7R4fjpYQTN
55WVwcYnv4DuTL0hJVHI4Aw0L/Wal9PXEr1Kbcb/OBh2AO5IbSVwpKavJKUNTHy1xfQAIHJWd5aP
uBfL44dyyimA1pAPeENhazvhmRAuZrABhTjtSgpgUjdnPTFjBYY/78YZhU67jOAScXhSKR460tO9
7V/UBVI2fnOIH8KS4wsd0RBCgqjWmm2mG+YaEAxW0wqeOMVuEZFS+tVJb2sF87yEvBNtAlCXU7AY
k/FGa2ogYUSkNie/um1flNVZJScUg327JHh1lSphCllsyzH+FOg0O9t5txw6YVJJW7WJoN6cbaXK
Q6wgHCL3aQniiiBpJ7roWbh7evvGq8l0Kg1OwPaHYuxzfTYuTR7fNYIC0MInXXVOHzBxEEeeztPt
MhOmUS4UZ0nmwXSTLyoVN3qKjqtxTlFmRxvTx7GHv4NBpZpPCQDjWjEE8mEejOUJARpcFbMyltbh
kPJNb66Quiz3aCUhMGtHLSaKn8zidTZo425owRttHLcMtYrld+TSariBlMWWnNHjtcEm20iXVQaT
vGJ0bVFnojIgz/JFubXcKaYSfUl+qck19WZSG1AZK9xM6RQ+84agCxQU6LZjrGmtR0dkqNf3Qouf
vJiV1qLvYTUt8bLyvPlBzLN3Mji61QWybotAI2d00LFKVp9uIk4WTBStQVa94s/GEk/0QqqF+rBd
S4lrPCU7bw6mk+MP/gVgQM78sSZnN7KaJUUst9lqJrq/ZZe2SPHgbPpgy3plhRVnOk0zLDR243IX
zciotARKkVOf0dElKalj9fncqPtWuZ5HXRh4lQJ/WFXQddCvhIk14v9W+ua+6AgtlhxAOsVHgNjh
2Jf1YxCl9i60BGhsk9AqKHHZztZuEyRsV2WI5mv6saKCZc6L8DRGDdnk1DIORvqZ14tGUS+8d7iY
u9GnfUqmByo7vpZjfvNscePSQKeUCIpfUWiowublp9fxUG48A3mujJUQ5Uw/UwChCNtUxWdCIgSw
NNVtXot2IK9wHatn+DrB15htJeqi9udGcLABin81amAgNNK4HWaL/ZFgd0ZySY4lWBLX9IHtKiN4
xh1+zCScUybBfVU6C33JIR02VfCuoBwF6OVxgIqVqEqnIlK87ZL8SATqXsspCHAbyOkx0Hg5B8Uu
WX4GbkyFednNCHnlYWQi9+CkKA0NrJXSrOjKB6U+HZ1BhESuCrBLXdG4iUSKSQDxLN63IOnubKf4
UjugLnU2Pcpy4Tc6LlFZeTgc1Ucf5SoR13Cm9NbsDV2Q2cqJVd1do9UY57a/az+G8M5Pmg9F7REI
/Urk5EHdtb0UK6knhkYMoniwIKP9n+zdqKGAdFzjouB2u4rfLDth2qidj54gsf2/3vMMmev0+56H
DZPDHAGNbkCYBD//b1Y+q6CU0yzooyZ8z4BApI3AR3whz2tdiRRDvUdbbjlmFl6YM8RoXj3bRYTT
vcRMRxFyRFDblqWsJMimtPUrdOtzAidI0V4tzEZu3L4MZpdyQ93WaGMvcuVuNEaYOaouiqbxJY6J
9Nhhf8A7if9KQ/inHrQiekzpjFesJ+kUqEewu6sTTC+5JeqV12Hi0xMqvxVPo0osn3A91UZ4FX95
EnXV/GxvTKj/lZG6YGBku99Sb1NtpWbHHAn6tc1XVEPGRS0D0+SwdUJIGkZ5MxlYI/L2OYj95yv9
K3UvCqhXN4TiJybIh41Dpu/o+zp0nsVcH5FfZxJaWOXH3pJdN5m2RxTYg2DiR0FpooBaroY9am8i
9sdrTNE/f3Q2SDXZKQw9yKA2Y89YK6Qy64VFLal2VI9NXNvSHFYwCex1aTeF5h83pWN1D39zz/z1
rGz6nlwfXHlkDvzgz7cMJa+0+2TCI9uTLKgri5LFjx51lnL8UPdO5g/fB33+qfU2ErI+OY98HrzH
rL0xQkEcutnxb97WX09vFlw3zhDdNnzPsH/L2aKQbxrB+NxNTWDTmjJWZkL7yXYmMj7kSVh96xxH
19lIojtCt3EzmWa/+5u34coD+Z9PkZYu5Qy2i06OgN/fTpFBhIA5k51SjST88vTGTABk9DF6K2Ps
bJL6UacOOjYY6lo55vSc0eHHnRH79iDSaD06BqQ+Pgx5RFN/epmMI16cF83HbmpHvzSNcpvZSb/n
+hKtMu4P4zlMvW2LscYc30OvDPbaDALaiJBUqurB7UH2sL714ka4ANudV6J60aYV0rFbRakbiTgP
uVHd0h0UJ3QlCsJK4rgpzjRWrOJZPww9MTmTNjq4cmLnZITzc2/orLgFCemJp/EbYHzqiVWjXVJD
zo8oDRWsG1vA0cH4MXudSyXO/DLl8CHinXx2cc0yGqTgtiySh0krBDybv1JvDNTzpQPoXFml9T6R
bXB1gnvFPmvZmK7iK4qriskmB0iC+JPR6XjnaZ/O4vmhHsm9kPQuue5I2ORpoJ+nSG6+KGx9IFVJ
N81W6mysWt+R3PzJieMS02RfkCo0cjba8x844xlJuFMAdxJyXuKsdl0fXd9y9t5FMe1qbahi8eRE
7XtW2PdKqHd9RKvhYy6NHzL+gDCYT00c1NKhToAqWA0DSABstFFaBC30QN69azCNeqpEdBDVpdR5
ptRjJy3krRRNqgO+Gv51ueaNVCvBZSpSUkk21P8tcS/E36OPag4wtmU3xrfqgUwkB6neduuO26Rx
4LmQH6AFtW/V++s98eHMNvkBHBzIiflq4QT/Bj35a2wD82dAornpOLrj8vz8eVXxo0AsQ04li8B9
fnHc5G1JvxOb+prI20bJkdVXq7YKQ8pXlXZF3WzqXYol+jQn51J2rf/ik1opdT7/PK8MAUI6ettf
1eP+v4qZ/J8Cz/+Unf70/xGvLt/Nz5LzKN1qXfsfKqOdUInNj+7Hn/5lS0NPN9/3n8388EnVSvdf
YYzyT/6//vDfPtWrIHL8/Pf/85MQ/E6+miDz+0+ZkmwK/3MI5Xr5/Bn9FkLJL1xDKA3/H76r63zX
AWV3uu2yf1xDKA3zH/Dm3AXsKRYt8hJB+68QSuMfukNwpUdohOsHtkyu/COE0iZR3TZJYDccfo3E
U+9/E0JJcMPvCzhYi69uRVAJiyiO37Agynt4a4lfrOtooKIAq6LRFcV5lKWlXYXjvKUGxs3x2Gh6
cl+2rwQTw5fGw7KtrD6mZ3pBLFOmiNd9mjnhDVekhL2YRp4eIYK3VZQ/dhpP2RLFATjBQ6IDLzh6
8ZY+4Ln76fSlgYUPhVWenmlXOHqd8GD3kWenvknpVYHHAAJtoB2O6Gm2XDakp4ZydsNIKVDJVhZt
oFCT+o+etPA1Zd1aTDpWHJHY2BvkuRCxNqBsK/xVb8XfhiZyHiRzJkyW34jEgY0WZs16ngj/WsK1
X1UUZC/lSLQaXYrkMyAITslow99PAiVFvGgPPWId927bg1qGHX24VXvrVd3E+nvO6dkCxu/wL2Qu
aRawO3OALU0P2QCrIMLfiXt91U3Wm0hlNbl3cn3ny6zxI/VVRtlH+csN0F8ubfTVtvkbkghzP86L
uzYpTkupqBNm/s3jEV9R1XODdhXUwh+2YUfRLhawTPeIA3UCrLAWLXqU8+1rY/lIMu3VwkPBON6S
4DSdWn2mspITFDlub03mHEJ7lxafUTJihjUQGM6CoIsWE7YVcLZCWMCkX2zi0qD7LDlR9Im9tOif
21Qc6nL6bjvHOXB/8CQ4siR2N9PEcs6nAIYsIVxobsZtF0TsyMVMbJP/7tsQAWWKGq8T1j0h7rux
yb+nVsN59z5Ljcc4TtnRUpNWt6z4YAyNVzTFPiSjVBSVWGnZFVZNAHtCrmm7C8JpU7jg7G7KBm4T
ZQAS2H7LE/TE3RDnGy/mQ0/BvbPEBCZnIAaLlRzC4BZ1yXPTYiHHXka/YYotukxOnYEPkSs8nHPU
AgPOoc2YE8k60uUoHIrD6xitRVZyV9raZ+kmkFEnLEuvwkRAiiMAM+zy3Y2Xk46GgMzi4abqxAd6
7cui+cWxH+cjvvZ5jT2d9spJvFdZT6akveAAq7ja6TBRR12jkJikCewW+Wa395wRfwrtY75F94vb
fhGhfBs69oGms1QXIcemNeGm8YE2cDS5SfVWLdDDSTaF8DTFOrfs9ayTGE2liRw9dH2VLzTBa5k4
lVR4GRYSo8LgABlKpbhmS6o3PtT8BT5DO6mgmJxGg0tf06TZA1q6Oo6u2ZDQivmCwPkyCOfSA4Xl
k+/tsjnBiINev5xZGRCuTjuCa5FhzHW2WlLvVfN6PLWd+22pGroEqpvar9aiJh3KS3GmgD9ra+xQ
pLeRhLHKa9RAFjMHhn0v2zoRWosIS+1E2sFWY5RHGbdbfmVOhP27ldVD3E5Nmt4IkXAK8Beuyezu
qngxbkKbtuKQIxU+vsb7T+7OZLdyJM3Sr9IvwALNOBi5veSddSW5xnBtCLnk4jxPRj59f4ysTW0a
qG0jgUSmR7hG0uwfzvmOOLANRTLTkOBWkeaasl4KjDtXlxR6+i42G3HLMpJqgMkCzsgvrqXLPSFT
USjqLdLWeibz0Tql6cvAmQdDzUUKLfLf8xqR2jXi79AOkeSj9zz5/ng01eYY3laRhlWRHSQraOfd
eEnnfjo5DgS8afUx/FdY6aPsiu/ADlbF/L1ziou5sIuXHRb2SC0PZbmSVliQeWOWh4ksF3qq6iTl
fIo0DaJtfVYpAKixJoVJrw+8xUwhIu9safAlyrCYLdFkQPJg8gcUDasmbkSK9fFt9ZEwFc5LpTpU
iqX3NZno7Qx/eI7MlW3mdBpodOLtl6K8iGwIGzeptbzqaH5C7bLhOGtxJw1Qt8s46It939EHRrZ4
bBz/3rL0l5VmkOvlTO6eyDbHDhlR00u3qP5BTPHE2n84mIND5tUk73XS1UfbGr/LskSEho0P6xmG
5FGzlCsZAG1GSRc5P+fUNM2vruOFGS41/AuANVsLNgnHYBbYqiSW8gX9FYQGgW2IUyc0PDU+ZLV7
H63u3TSK8dQl0y+ZYIWrmPLIzr7Ls9HbKyd5MBfjHyaENhJPTt4Jn/4OQeH3CNTwvK4tlg4xHfyM
WRK9OPZrya2HWlfazXBua/ZXzDjZUcxqgRDLbrIpYohxs2uc/NX7m43NgA5/WkNZuggPfvNcED3A
HvBhoreOEzjnRt88dIRO4hRHWTCRGt7Da8hc5nFZDihCPWgH/17UM3Nouug15Uwccy86ZnPWngdO
NMI2L9pwin2SRic1zx9pLw+OwVgVaD0vhZmAQUwbQAMZZmSN+GGoAaRU6Qbq6moMPSkACRVpBgvr
j9nPnzikCgQbAhJt/NTN9oPhlfbB8b1zNCTevmnVZ8mCljk5v0W4ZFdhjXd5PeWn0b/6abwejema
Fc59q4rsmELx8QH1ky/xkRk/rKQfC5uRpkYQte9r8ey6w5kECrIye4fs24E4R9t7q40639UFEVkw
kU7CTZ5UM6P/KHnWmTZVKL5JIpdFONvkwjp5lt+lK6ZLaD/PqnFe6o5VB5SLjS0V2SdyECQ5LqzE
yqU7kXUWWINYD//awrposK+czEeB4Tf00CRcCU6cHyKHVyFj1Jd5ufOZKrV3Mygzi2sg1c+OxVCR
qjsYF/J4aV9z7wW9sd6z90Y/42IotpuqQgDSLgdvIrIyXitzX2IrLnUpT7PF16AB9TIdJ8zCbz/Y
gXfBmIIjqihLuKTnAqF8eq7nqr8bGaII4sgZSNLgzSuYlqqO7iOT22cyjQTbLQc8VuNez+K8JtUn
eEnCvgt4JJgBblPaVxjexupgpZocunm6WwTDjypLOV1nLPhJ091GMLSHJnLo6ifvs7GgHIkcduua
u2M4kx/G6w8wbPHa68orYMa+f07t5bL65nLu8WyjgeLKdgB71C4OGLTqQZN0KVUcLqSU6yF08lpt
weGbNQYZn5cQ2qYT84lp74+t4+K+8a0PD2zAEWFaftAd7hsuVYCbwx2LNPvgMxcEh03oQZcsxg33
w7Ff2+y924jICRFUxFduDvjVwRBNfThF7vIAzRjlZylusfKxTNn7fM2JTRPohbxCk6KVqJNIMhgu
A2q43Ke3zAjC+s+nKCEMq3pzDGt3PtlsUJ8IsNmvdpuc3GiGvaCIb64UbCwbk0u5kKqyaZjMS1FW
HdvAuXiyWaNAvUjGDaLgBxo92MmfAa7lVgo2d0aqU87+wV3XZ3eJYKe0RX5qDN5Wo4yuDdH2J+W1
8SVvv9269QOcI/HFqZa7mljmY5XN51qs08W0vB4yen3PQucO/0d16wGfPhoxr35FZMZqodZsuf+z
KANCPA7QafJWn0TD2B87+SfdxXrzZ3Frk+qSr3Z1qnHvDyxI9rZlns2peTKj3Lt6BmYYnINXePV1
GPZRO16dVCQH7lu0TkXfPhhpfENFgq4ITfLVdcHsYLLeuIy6O5g2JCnTlM4hn2J+Jh1epgYzSld8
8oUCIumQlJZ9dUFn+bcQmbf3K3QodrP018xO3J2wXLhWTmocIzF+9XPKylIYROIUZIfAGmYN1Qp0
wuQID415kTV8mNqsun3XGg9ZN2Rsr2oAWE44zgpGYf3XRDa+lhuOBPFiNdyVPYprDQRvZ7rwkxbq
rDoz3hqiQHA6bm2EJuw0IaJCY3va1VZ3ddzlrEHoVcAXUcCZH3WKTg19xXSwljnQpXZCt8S9M8T6
aHe+FcQGx/DkUi0Rzho36R2wtHQ/QDnxt0xEHNlwWpeTw6L0EIl4p1DMUTpQPnTuIV3RcJc12srF
qC+wPBg5dAD1FJCNPi1RsBG3udLH1BhEMXSIvyPmdCiKf6lHi0PB90f4EeQGO7+0LlkfeKBPE7FA
O4MJGmz2+dYNET1C8Yb1BUeTX/1JBeiythtpkuQ6nGpjjKD6WZCu0LEEdmdawI2y5ROfpLnsMF1h
T44qEY6cTjujCdnlY+lsTB0uMS9eVjF8RzFGeRp5fwq7Y4HnLL+iRj00sR6D0Zjfok60u2VYXv2+
sfdRSSgu2VcI6UiBYhLunu3FgDald7mBxxeAhhI+26c4nLqBg6DpntGNLfRlluG7Qd+M2b6Zt+Xa
uj6gd2+P2vU5p+f8TqFGiFQyPa/FlmfOfDDpSFV1B/2lWgyag2zohyob4TK2d09czQUzRIYTgiby
OsLmqpkzQy/9sQ2Jio0quRM1cYMGpg6Y0nE/CWR7FNXMFj8aydrcszfkD3SOPIquUPSfsU7l90Yx
1PSJP/arTY0Yzk0NC5gc42PSuAfTIrMxz7YssX4vjiVxrTu7yl7HBLsHfH1713bUnj1Ts+0r0OzI
WUvWcO2YugYWZnJdsAfr+QXsN8zP2K406dr93Oh+pEcRTgTRic9n/41+Z9PbrDEX9DPfw5izdXVw
+FcZs/o6WtqzvSK1aNVvf8K1LUpQX3P01pj5n8Khblq31j/5mxb873gmT9qafq0DN7uKgfgnc/UQ
2yQ7kbFzMblZLQdkTJxagXTLX4vLUZw2vFh1dOiG9tMx7I+uyA9OGx1TXe+toT2gQYGnkxAUuUzL
V79YP6S5XZuEv7doaDWGCS/MxTpNm8pKTvEKlTlIs9jgi/rDmKUI+qElYW6Ubx5ckRUkZYCz6deU
kXiax/PDVGfW2a9oQ1NzisDKNGGjWiOsFRD/yG/OnlZHy60f2xyCNhy8CjKT9dWIJkMAhmbUZR+b
KQLVkeraWFBLhrwUUwGDW+UVINJrUM1+lD1o0z7maQEbpCX7NmEgARfwJYbM1uQOV4uPqM/43alc
cxrl35ODfLFs01vibV2E7O+inOwKwztZjnnfDw1Z2iqCUIdKmJHkEXre0enjT2W3qK/s/B+9+kCg
bP27jWI6OW+6GmvziQg0RrcvaOol0veOe68s6tchEd+xTzlvxQK1RcI2NTYavj2nfsE0Ge0UVoxd
azAdSecCkCgdJ1nCLe/fNIS6gyVjlHiijdzc27KKD07BDCWtgRmOXb8S6CzfdWc/OFli7jFrPi4o
nyfZfVbJgk6/rEe+jImJvttRwbJPFwg/3EKePAvM3CoQj4wu6LWx2Fu2ExY1GwQ1PGrPHylbofER
LhoMWbZPaKuRYk+bIh/UpFu+1Ww6j5ODmNhV7Q/sqq5nAJWXmQkK6LmqpMWLiWACVwCERpIJBZX1
UTFoMmKyiHpn+tYC3EhPzRo4efKR53F2bGV1JttUndyxYI98sKN13huRtQQ1QanZ2oAvB7rBaqz6
LUXxoJwe3lhs7w3mdmz9+cfusivZde79dBYoEl3rUpOkUkWRcx0mYmDQuZ0XcyJwIC5qvP8pRkh7
kz9HVbGvx4tn/GpSUpJdCSEMB/XYHrKEL2Yt9LPO3T+dOYo9YXtIXqQRENmOfyoObau4TlX8bZHo
tatSxhyrgn9NczyKH4mP4IDhtN+p2a/2fs9l2XjdderrN1SEsKDVcmWU9DR7DG+qbNkh5J7h1qBv
LX1E9CVC0GMDhqeLU2f/778h+xpYHo5tGcNJNU26cJd4WgfACgirfTJ3uMMFQCKpeYGINn71RiYs
E3c+1XbfQGaJb5CzljPj/ieQB+NrMW6EwXpo9yUYoBHJ34sl9qvM1sDq2xmU0HhNfVKiYpNucwQL
v4N78eAOWRfg0fjobIcQje5N5TmJ3PK+TwAqAhIsMM+OBf7EwiJC0a/uqSg4QdyJdFhmaAMJczv2
W/Qq9keSO/l+rrJ7z0aw60SIstcaopch/0Qr73+h5rDnT4JC/O7bj7ytz1OcFUS4EL+MVC50OKDD
qnDWY1nGj9G4qHtHl8cK95aqhUW10b7EBTMit40fwZgZFAVZyXc57dCtHKYCxkKB+mnfyOFIZz24
Zf4GdB9pBgKlWjCM8ZJE3yX2ip8fNSsc4HjvrlN6XDxsjBp268Sf75t+CYc8jk6uuO897jEv29Da
srEOmD/fOWjDPHPiG9yERzKckus8QjrVFdrbZdU/OjWuCw7Ec5lrEt07by8nzrY+Qu3E8GbXrjil
VlAJMc/Fo14UWvmaEGCdEqaeNc/uiIYf9WaCxB0p2mp+5S3KA3SeyUG1mGQjwHsQX5LQdpnP2FRa
y8BZLntyTNbWPbZFU7JSP3sp0TY4AxOiE5hed5uDtUC+ZzRg/gZywC2CuyEbpPqIOCMcJJHYpI28
jwJIABC1zAQGLPW75dVJqOLZDLKRJGLfrq9DDt+qpapzHYKoC8cdINPSWE3ZY51pDlY+MJ+ZCwLM
2UEx7rLHYbmbHO/dXmFOjem8HnOwvrvRZazJPeomCenEZj0Hrt2/Z3lX3ioJz8rJmqPqqjtfu/mV
bvdXY7NFHNbqo2qRSSHqeJun4S/mgUHU3DJFcovUUG0hoDdSBEOnyO+YwUNDxZOx47b/rOH1hGKk
EMvKA+r4cl+0/fuYTz+9rRmwD/l9xtTnMPjdh1MPKSNtStySNCUACn0Ai43JHwRVivM8cAdCT9c8
qqG28n1HTRWw70TvzkAhcAls6QZ+W9mif2ZQCo8yN8+cWxcuCQzLxGhGKQ5uHzNbYpDdMQvGW6oE
Zl/jI4Cxe8B004VTqrmc1+aR+fazGDXXWIOaIncMGSiQsSi1NJOzor6opZxe6UZOseXBHZIxKgeV
4cZOA7JCnkasGyBGsx8eEfAAfbcC0AOL4zKvSWhYWIGkO8/EgUoOLtza3A0GrrcTqk+GP4zIwqYq
UnrMtg5HnaQBgZOPVZQuzLL4fzqxP0yjBo3a/MpHBTAtHY2gz43v1a0eS8VlGQsmHx5q4nguD1o2
N2+iU1G1g/uleoE4B99NZsV+ca51S2x4gc27qIsirJ5R/zJgR3qxXY7WlL5J9+DnDP/McjAgdC2I
D1U8EO/DfjKZ05O9Srz/jBh2Zp2AqlyKWzx9qtbLwyrVh0QimF/YOhAOZoBHww1V/spxUQZGqz/l
SNkGXg+362ietJUcyJ4wdloTz5XyXpaxW1xyFGd+2jgntye6bHs86FjK5mHwUaANVXkzoSTeSIMU
0EHrDgP0EkSGj1Ga+WDdTVQp7PAZwqF4j8e8ORo1YvI1F6SwD7fGsqYjSIKHVEQvDmdUUBk8unb8
ZSUYfpgA5kS8RvKojOIFocsmSqFkMHX2NEQFx8pcNQGunBZjq+GTigiLrPQ8bEGDfUlSE3UOWako
mmF7VoCT2qTGPJTAUx4yGbTOBgsmKXhC85f1qzxbNPauWD6anvhtmWZAUvKZYft8Rz0wAuxjBjvW
C8EzInriJ9wBfpEqMDJ14wYQ+1rUT3OLGYQu7COWaXXwshkWgA6HyBAX5QC/nGGEuQ9ceNSInXtF
R+Ths/HFkZMbUoJXvFdevJczmY1k034V9gzzJYf/a67WA4kz6PSJPw7QWV9husr7ApgKs5i+gMq1
knrAXALNYJHXwWDp9ZcsLILNhhPJHWrYRKEtCqDcnz+kG78DxYAf0r0LHwAJKzEcFD1/Wza/lth9
h3bA1qrB4bQoILApdagL5qGnlg8muKupzfYQI58fNANYw97PglpSCLSDtQaSZHlg0f6TI9WpKFib
CIO/vKJhJkOM09bjHcg13QpoQoFMKIPM4tGlVTDLQwSOT8kf0ya7EaT9xBw83jJs/G5nYiQxuXFb
cc3mSu0nXGS7GWKxV5XQnbKkObG9PNRr9WrjGGF8Nh0aWbwLyOXX81Q43S5HTRGXpAK7a6cO3p1o
TIA2TJfWniUlrJWnwTBgL1TR3gVyHq6bUmeCM4+IYeGaS4/AK/hVSeutHB4sh9Vn1CBhXt6nmjDK
lXVPUEj1NA/IgDgO8oA9QBiVmf84MM03yxd/YIVlzsV4FbFdHqJ2sQJE/h8m7sQIS98lFayeyHXj
kzcdpj2ze/X08CIW6QZtWzMXa2D6mxEYPcORRw4SaKOzdb9OTAXpxBO9X0YzsBjPhFCd6ZFoNphT
QUXt3hvHQzRZnj1KtEtDha4Bo5lYfBFDQy5xy88stb9atyVju+Z1S5T74TWix2GApG3gyJxaHpWu
YT81uJUVzvBY6JHyOpwMf9xnLJIo3JtnlWjSlOL5kfn8nYIgIwS1pAPosY4i5qCJkxzJWN0TivcB
+/eW139WkqPaqTqUnXpPyuHexDB1lHb+sSbWD985ETFaPscVvV9kTU8LS83TFPs/RaevMmJkVal/
LPaXUdTh+xrvfIsJXz7OT9WS3Rli4aYdA6fAdZi72JSjROF6nWmEfQxqcW+9m/jzbKdrgnq7rra5
bQVDYFepFpC0rbG0tCbkvUTeJ2IBYzIKVu1E/x1Fb6qdgIGTGvgq0zym3+qSvTGnyFr8Q1ZX8up2
Ao6hCL0Sf1nlCbKOLMj5rqFvdsOuoul9qApm9N6jdQxW03pP4VHYjUnlsWYPBY7SnbEk8T0fYNfo
Zrii3noEEwPnE9mgBemaOZr9DuEEXhOpY0HeIoEFevE1rP1lXooo7PX4UwxGxwCAosRX+aupWnmu
oucqNYgWc/6Wjl9fCLx9R2pdouEWEAdmAX9pYa81c/FRpnVcQUYbPVhDnoctdjuyY+x/Jsjxe1f0
zG45NCb/G0vgea54XovF+eqGjlD0ZP0HprAdZsQukxeC7ml0UFivlvkrNtsR8TXxS3kESSDrAHSt
bvuZ1RHDg+Jlu+AYihOMlJIGceRQCNvdqIbflQ0wT42MPDOJuC2Zn60uXY45RI9GqTtGcigcmvTC
AfPVV8QQJcjo0aIy/y+BgrnYOWSFlt+wKdDF/NYVhsvAyX1okuoXNtN326X0JiB5Ptp1lgVjLy9F
HFEJ2cbNY4/SQeMwB4iYHaBAF6OOl0QM6CKmX93qPGstSiik2MXrnKJJpPNZ9uVbNTJbyH35nhfF
D9rua7OOb2lZw/Qnr95C5Mp3u9x6iiz0ofsuQVogTWoMDY+KkcG3WeUmE/xztoxfFRrYsP12yFIK
nI5O0+3kvWjLa2Y09Sldy69GDXeDj2x9UbGJag9d17TQRaWY9njK+3o/DuaBY288T0b0UHneW0JZ
5YzGP13kr/sClUrg9MNXVaIHdkCqQCVlIFGfthDpHYH1SNehZI34/Wirg0E3oaXSB4VRbcdI9dJB
gaq9GtVzblxEvxyGpgQ07inUbTQQ/lyEepqTMKrh8KJTNUtSsfqWQU3YJobgA8ItEoyXxvQcD6sI
tC0JLarUD9bKJLRWwa+wLB4bbYczanEwaYpHjzUGW2a421lImB9vILBePm5x1on3pUb3oh22c7NP
PkNOp7+3THbxI2TMq0C5mNNDoXMjp3FxzKuK4vMS43sk5ARi96wgXVFdYB+6Di4tgWuwNRdG9j0r
w4EiCDiuLYZ/NM/OQdr8nG2/bNDCNOQ0mOtn3pCQVSVVwQqZds91DYX1umed2G0Vp4dZpIO1D0eG
0/Uwtbh7+5zGnWjS9SSdr8ZxVMDJmu9LJlJ714ntozHm771lordMkwpvDBj2auLe4fDZS3rpg10h
Zk+rLEyLCJ4sEWxbIt3RM4i6tBohaWkoYYs/BLgjtok95plsg5keS5YOTkNoJfoeMhkDm5OJ799a
w9zNnyvt4ZWc8aozaOBaryD7Si/6DY9fNe/LwBjIHyjCND99sQyg4GPraTUFgQLYQnaVSWREvB3P
MRf4nritsMm857yt7FCjJ2BJSE1GDkkYua3DWPRh6NUYRL2578hyDUGg4dfME59wVs6kbEXcIiA6
s5rhoSQVZQcy2UPtBMkN83G8s1X07LKybGpVhYwD30ujYhSkmTB0T7ONNSBPko2RNPyopn2o3EEx
2VpHRorrKetKTNEqi6H3HCsZrwGqiiUoRXUW7KkvriHuhZZvaTdDhCyjw2JMX/xmj7ZvmOyst59b
HHbT+BkVTCaAYwJGnHLbBu9PuEOffbRC3FfLJAMil0x8zhovKddlOV9qNmgDUp+9P9r/sNqB3eEB
axnF8xy9MGnLg8X/FvIM8yAxoAtaxjO/6FNuNG8A4L/XSe3luCGZ6SZly9q9xXi4Q/4F3yB7Txwe
PRshJLMMSXEEVFRr665H3QiZjvFjvXqgfWFrtRZxAeaYP1aOdcMSQ/1ZKx4/99vsWWzWfvWXtWB0
a3NQB1s7Nbb0KPYr+QOABxQKJ15C+vT9PKcM78ykCiWKKcDtxH3Wlo0cTXwbnI3IMar3ei32lc2G
YdWodkqPfaxDE5ys31M8hE5ZIpATfOndat5l7cAK3XodImKKeoMkFa//23IKw0FQtJxpWwfxaPyC
j/6Tre6xyJV3qSIi0abhhU7K6QEO4wl8crMmGFjXGH19r0xGm3JW1suMj2RwyeKI5F3ZliVzv/4T
dgIGPC/G82qX1wbrry7d7FBMimSv5pCg0jX4ziDGmUhAbSFDG+F/YDuMVH1NZVtby39CSHeJ38fh
ioH1yD4umYrmoNhdARn0P3IRf2eWepsRVQm/fneQ8sTuN+SBMpwkujlpXLKmAPhUN6/4mr8Qiugr
RHt/71v2l2HZz8gF4Y+Q1ZCuFdkujiLT3qb42XKYeeg4TjhjHPnm2MQzDA0ZA0ki+2Bls2YLq3zO
ff3NPBW2mm3dCgeTNTfp91Lbxn5lFI1SZ8K8P+lLFpfwFuLxjzaYijNqvnXbL4jDL9lMUMXRG7Uk
WbQojrJGFAaIkeKJQ6jzWm9vwlQ8AVk+zM30NJJSDCSAQXZLUFpdlV3gTa5/0Wj65coUH/Ej5RNS
Q9Zbx36TZZhyO+6BoyQ973ddrM5OxP3Zqw1j18zri4XnL+7mM0RylIDKBROYTdtJyEhR2MP3/Nvp
UW8sCbQrQ0TqOPJU7aBMkGRNnXG/aEDkMVAUCNRNuRNOzRFVNHBwOPNnrlthCkrGbIHxh6KZBfzw
6s+JpqLJ552X9xp1phNEZWWERZolpInnIBJgOIJtepKZbe4SNxaIekZJ4psi14onjoXWA5Saa9Gw
S/Mln6qc8V8MNGER8uvdeiva6R8tWZdUqMF2iDhIIBqJ85taSO5dyanYwIsl5+3LsRES5tX6UBar
TcM+D1tCj0ne6G9zQgBirv0RjEB6aMC2mGOVBQMFB0NbPyyJzbhzTX4gko8b0lm7oA49ZllBccDE
mbrJqXGbLxJp6EwGgjcyF+XUoDhe/d6+Z3V5SGrE72aNcqSMwFkmJQompdtbnq2vqqvPbeby0+mf
pym7z6gEXD2nd6hQwtIf3XMaU75YDg2T3SXfCHPeSyXv5xTwYx2BpzRlgeUBSUZpIpn0/Aj/Gwix
yhdnACfkRBMREW5+dt7Hi07fRQJvtK2YBqh4hEROnlE9lThX5p4eSV3TqXuNZqB+XXLKFcO4ElJ2
wn110FiHMAjCHDfY+/Nkg7GpfWKVWv9Pscy3VDMlbEETMLp/daZkS3CJUiDn9T84wFhLxs6Z4LS9
rBgY2yolSGDW5E069Zktjis2wia/oF8DvNPWemmW9wgXBwIItAPMWYVG6eYMLa40GNBVktzN6e/I
U825WZhGICnLDP+J6NQYdxxMDJ67jGLvHNeMTnGyMF5dgDAMxrqfRhzvaZTukQ+W+0SqCmDjDTn4
48bDBfkggd1vhYO2x2sWsT1pG/pppfM9KtqYJI60uniixQhKcp81wqhBh7Fv7E1rMoIMI48KlS4V
VoR6F5wVSkO2unmMIpgl8HZTDpfWGD0mZDGYskrRRsJ7JabgL3ElT7QM1PR9fwZ5uQMc9FSsiO8Q
IG38mwpIenUe5vpX6b8yyNvA9SYLGK4PI3LkA5NCijldtwGKvb+dTL66GeUssoidOzNhzocRTofF
YL3PvmODjbNyWA+hd9jN/DHzznlkNSQ/FjHTMtjvtpn/FIUGwL2R+MexA1qJhCH3RXxBD/u8WkQx
s1bPHBgVwHHQOsMuZIhLQ1abRBeUdnkiJIY+ocSqNhNaV5cz31dm4PcyWGF27tFNLR43OJLmDBZ4
cR323/N6aQZXBSJF9tGtBdLflPSVpjrL3J/uzKXAiPwymxvIU43rE8Xv+uTD7046QlXYmWTI35Z/
0T7eLmHuEcM6PUhnvunRigI3K/gAxpZYi0MuYFpLRE1PezmO0zn1mj9lF/GWIOWbofais4bTO2jk
3B2aydiooTaP9VEbJLyl//hjf6dE49GtJ+9zgza1L4vfwu2u7BjfChttSZUvfxSM+oF8n3gdbh3X
m4UqdiEWiEzucxSNFEvjR6HYNEYRgJpc+cDINb1J6vqvQxb/miqIIGXP9GUs3O+Rkh/gcMIe2/to
5wnlYdmw0mOAuSGfGmBCFyh54WgbT3maHYiYu7NzBQlTgMUFGxGXQNLLYb5xVGoaqDMSbvTY7Gg4
UPvkhJox9LO03GcG3WCaOQwI1vqP4ZTB0iNobm3vRTnx02qnxFVrYiW45f/RROjeVYZ/IIp+OMPf
3C6ibeXRIbl1vofZWDBjZoi789k8JoZ891u+LQw4gJcimuW0f5SjBB2VLDORZ3TNhUQ6NfZfcpxv
LnojRHkID3KpLjLtsZeZpCzllKv0BVVoCUbicXGbi4KRxKjsfefRDrVz/G7U24qJ1c2c2L91z0tr
KJMLynXDHMbwZVjrnyizolMEZmCXNYYF+oNL2HJFcc0cvMnTMobNwJGFTuzI2OjCG/9LtiyN25Jz
p2W7ljQGU0bPIT8vU5zSElirjWWJUSrdrV2ov54dwdPzXKD+Pf/VaqI23S55H2YbpIH5MJqWtWP5
9dcu0o8o1QrUqH2J5AQBH51I4tpIZulyGN8ztbL7i3+ey3S9xsh2Q4IJ3Eg/+glPY14xsVt8PACm
InEIpBc0JRSUTFpzQi1dJLqE6f6KgWlhNyhLGE+pd1wUWzVnDaYGuKpbohnAJE12SGTenAhh2Mg4
g1VLEbOE75Kjn+vkvfjXibzFFPT/LlNJIHNSWlpNoB1RVuq5nLmhmyZ/WuBBkAiJS7uOkwOGBGZQ
0yV1RsRcqPU9GwSV3Wyz1P2ioa6Y9tPQd+fFQunrWRLrQmSSqGGU7Wkxkg+mJ2HZGXdx7V+yDFe2
yAS1BYYAdrDx2ZnmOgA6lEw33Q+fcZo+GWD4ziWq6HXbndRJp4G1KWBtCRUr82pmGUt+pjZ7bupy
OMXdMyg8zPDAUBN7E0CzoV9yetVY42iTLh2LhupcN+m9a0QJyZDJl/QEq68jUQdlyLhpX8CQg2GU
7VsvYchYfOJkZEg00UoRa4Qlzw1Fhd3Akr28l9o9RKBcL+jISN5kA12DRCxX9dSP+VFLn5wNWNVq
yNbQm/Kf1KeWrwSnlL9JfKR8adcVdkJ87OJgMN4igfIhkhGxEDVwwShl61JwKS0tvxK21d2xLrBs
Jyl7NVM+lOLfGBrsfLIZqTBIuEY7fyZ1s+UpbdEiTsTyrPF+JZMjbBrF9DyXt9xnIJeub9Ii3q1k
dOEhFxTuuO8pu0nMUXeKXLz7orb/oTrjjKIIvFAtzb+SHJF8E+kTa8dpN3oYr+mZ94ikv/umELDM
8mu8UoQn6SuKSVhfyqHxxSpvIiGlUSIUnZPxkijnOElgJk3JRJnn5ceMORi81nrKUKPQHX8nM1eP
VSGRIZmG5r9uvghC4koD9hqukXuXrGIkBpSJ9cLNEI3pGK7Gpl8TE6JPMokH69uorHMHOmTOsZrI
oTrWZHylEm6ImozfQ0atPK5n32BF129jErxKp15WK8GFBSlsGcZ2NxEhRIb+btDGXko0SABedVCb
RxckCguWlJRZyvR4cP6ZixQCkf+j6965STSuZoeWI4fle2xgZiRvY5lcWu7dWG+scWP94yqSkNzk
u9nG6+VYMG0PxBTh9277N/wdTEnrAwDHj8bzysv/3qP3/5n9jn3y/8t/91yPQ/J/nsfvz/9h2vv3
b/3HhGc5/+UT9oJtTjo+sCoXk9t/THjS+i8bD53wwfLYjjItjJj/bcLDnyctFz+wEIC7cGnyRfy3
CY+/5Hk4+jzhIpVR/Od/Y8LjM/1PEzVsKVvhDPT/L3PnsSQ5cnTrV7l29/gNWizuJhNIUVp0tdqk
tYTWGk//f+ghp7KiwYSxZ3NJM5rRhkwvD3h4RLgfPwfkn6bzR87MQWe0BJlimzkPrfd50DLYsTU4
hYEH0bGzyCtFJ2XXUsdLN94qeU9FPUO5h+siYFFNgwlH8p8bbcyAiVZGCFkEQosOaLs+zt/3VS1x
sQvDAn0nAyqR2yGg7eHSUquB6ueyz40UsKOsh9BjgE66a0LwFZ8QbdNgKYlCVUZcFYx9NhWeJHWO
NO7R8jLbliYoAGNknHikANQHsKW3+aHVzHF0jYpr/CGJ28rkEaXT/oUgY5Ku7KRqjCffOqXlfclo
Eg01BtFgQAJsBcFHBbPdALC16JStjLpWzTMy487bj/XE/5bSsIPCcdl2FkknsipmBAaj4Yk0jB3d
XFtTWmpkZm5H34KKGZ4jNewGfId2yrw+iJFkSDM70L+gl1O2XiXZYX1s9Clhns9QY9pYwKJ5KW21
yhg5wx0FwaHaKTuJ53KuIs3SgfBwZbsIzY+KgYDuALa3RCp9rADZAzUHdWyBPsppE2vG6Tuj7dmJ
P7EYh61k1F3nFkHnm+gppk5zQx+tBOfsz/1gU84HJiX7fNCforoCY4+8KN20KusK+T41rKE/QuVR
fZmkqvJ31OQi61nvrRmM2QJWdTWzTq2dlAyBQiZGQG17CjVKnCX3SV7bEHrE95PD4XnbFTmqYxFT
LwWV4VP1LkIJk7GYLIhgk8tsrvmKJo8daM22fOZOa1Eib6HUY2TfBj7Ms0gGc14ofbAztQgsGwhW
oK5yrU8K1yRJbXYGeIiXMqTRTKWidqpboMndgBaX2mX35gTP+g23o5Z2a9XKmZeE7AqI/LvpS4ve
K2SIimQ98DyLabB3cbPTJAOKZr2ES2cHqZTf71CjBGCi+rJlfgNBNksOAwzGeMAgT0J5QNa9UqY6
8VMPVQUJtNof4g+jpnPOm20GfJ/hBvgcnqVAzxgYG8dQobWaDnRgncK35Nu8igr/x8lIEvWq9suS
8Quj6OdfZ0gUZlGkhXoQf5IK741BPdgODQZoqrbhQW5rFAZQ+7MeIqdw5HwPc2+IVFidx8Zns0hC
G7IhAxaOg0U/rW4QALNg3tpxYNnmV5MThOFSMw0ZYzgVYczFEbC0HBduko655LzIflWmx6hWaovG
b3tiqE0fSuj2+SFNa9S7WLdjQCRjZ4LZLdLUVgIqmfQXI0+ODMO4owRAB5vidm7qV2nQArGpY810
rAO8mDmnnZ06gcOS94U0HsNYticE56VCV3o4y9h5PuOmI63MtJhmlSQozNLu3amDhODTGGVG9mA0
SZR/4knmfCriTL0HNAMrVyzrt7WvP8Iq6tFhL8brRO3BJLQUQtHnNKZfjI8qrNdaDu7M4RUDpF6H
gdhydBeeQxTWe7ZtKDmw/WnUraGR7JyyPWYNw8joABQggMh58eMppf3icYvNStatjnkRTnPTIbRL
hGGYG/T761ylfbyNnIgHVSRNPPSoKlSfosHOuAt0vfTZCnjZgvOT+uCaDluLpEPtBNTko4hBEM+3
dTC4k+qk1wYn0CGgdRTshpm4w5skeI0Pkj9PMXKOFOZGrysFoUtov64obstwp6h5VHijM6pcxFN9
0hM4iUazgoa+mRXfKULaT2bBgxgOs3Gw7njGV1zT0DRVv0i+YdAg0FNqjy3ck7dxYKbUxruhL99P
QLpz5pmBdTDkOVL6zBT2wK0Rq521N8wTnH9M2HRydIRx1WcQSq30goKM06E+2dPa+D5m8FJ4IBSz
lPqCjvJuDKwLGV4wjcp1OjnUAKgMpsrnxkE95oYyblC9+KxO4UFumdi0s3zgFvuKx3zwo0GN3r5r
U6Z87hwmHr+SAqLkSF34ZPCQ0GDz1qYuB40SEy+w0IVOukfMgpYvwx2RxXXaaTqvjpNYQkC4pqWZ
Q6BR7SI/Az7XMgVKL9JRqztATj6q7+T9HmSWDeIPKSF6EGUeQ7WZZwbEO6ZT2Ap1oAIpZ0dJeCKn
BpHo+lkSRLfJqGWcvJxcIOpC5unukadkfozjlM523k3FE4LuYXFbBEM18NYObRClIJ5g3crC08/I
MOGZqzMN/FHX24CIx6iyqqNJi5XaUQrtzbUeMr0l13kJT2drTdZGLqfui91nvcF1PueNEfiROZdB
Afl63F0gqB7yqIq3U8NzliJ0owdb6KWSGGY0KFjcQp3HrkO7ln4Cy03be8qH8a2mAVGbe9w2k31c
duwEYnYp779aEHUBTdHHbYeQ2vgd4g9bYkClLuzPqPvRqQDqY8cMt001wNP8BAQM0/0uLeyg25tt
XXw5KXAU3IBWDj4UYdq3W/NEmeSagXE/8WDbtqFlUUz2WOuoA3OeVl9Mx9KEue6upVvV0h1OqS37
EqTBYNx8VLaa0QQe6quKwuRhS135Lq39DvITWdfqa62OnOFj4gxq9rOedBOaZ13qm0PJmIXM16NL
srOnfrI8BST5cOugulki/5jzJtWHHFzniTq35ql+Gw13baeb9bbKm+rTpLW0LIcePqRtk2ZjfTSV
0s72tdKWjOXBFzt4U6yqpqfFqs5MjVyjcg34BbrpSdaZfSjUMNC9KZeTiqEQWoVI6zGzA/p7Lt4E
uiT7V+CM54eFpoY83FRfq73IUYFtmb5hB7vRDuLm2mawWXOpYdBugK06AJttEG175lEa+aA4IUWM
KWt6zfvvHw634beKBvzP5hfrxt8sHL+YNV7/233xI3tuqh8/mtsvhfi//P+RvgPOi/9M37ELs+RL
9v0N3wf/h3+9HJT/MWzTmvk7TMUxIYL9++UgQ8Rh8z5QIc+0DVoAf78cLBlmD1WB3cOm9wJlN4+K
f70cDOd/TMuA4hR6D1PVZP2/ou+Y6crOyJc0W4WYSuPv0jTLmh8Rb98NRkdFVjUZ00gYtqizXXBn
aFel2a6w1SgCc+m/7BgapLoGbv3652fvk1OFSJ9aMr6WfYyOwQMj4W53sJh3+ahdMam65wF/9gUe
/nLh/2Rt+kDFuKn/3/8VHkR/GeTBZikqsAzTEFilOLRtCuJweabqlQajvPz0z35/Jv06cyjNAiPu
Wxw6RckhgW4vj4u/thPkNJDR/IEL87c7MwFjcFGOPS5w/yjbR78PV77K/Df+9vHnN6s1k5PJqkBM
nALxKSZn9mEexTJLNy9vB4YzL6+UyBX8r0/xakZgKsr6KbQdnpsetVdX2WUu2n4nF9kfnpsb2rlb
Bhs+JNHK6gmsNL9ZZXOdr97EthspuiHxUANnPUwnHdot+FPKG0rRu8suLgaboRow9Mz7yRCYrEef
q4pBjcHTOzjzgrGyGY5tqr/qMv9dPJxZEXjkkobXwTizYo8pcBenoIRUmlwh/5EvphAUqlNIaZZC
eBX0tN2K1uunbsXEYtyRwnjiAh9QflFbnQU2V7GxtnTEHsMWIpwgd6vhtla/XPZDIGr86/s7mk22
YUgWDta331/1GddnmJDzkVsLc/FG8W1MoOW6tab93H++bG0pj8JdZ6JmPCc5eXb5zKUiTeDCHxTG
0DVeuOG70oeLmeloZnX/mSEhKSAbaQbTiCFHfZ8NkHaEssv0dtmtEfMtfSSbcT2dgpeqcYS99cis
806bVCh0IXU00Aev9/Wwwme99InOTQiHj69V9Kh0TGg97wr9Z+szCQk7jW9bt8H7GlDo5bVbPIVs
SKQsGEE5jA3BJwTabT8voXGpPW2nueU+vq2udbd19V21J0z0u8sGl9fw1Z7gIOIa/gjLMHup/ShD
ndP47xwGii8bWQy9M6eE5AOLUpZUzM964KG30G9uau27otxb1vvLdhbz+PnqCTsKVS6FCZ248RAq
e4/e/FX4A5oiQDiWR2tsk3msYXdQny6bXVlDMR9lXRtnI5MgnqX+tGnNW8bHCgDLZSPLkQFLmiEb
1GphTHsb7Q21lrJs7NqDu2iLvtDO95iW+DFs1V2683f59WV7SweG/WrOEZJsLjUSMtyYMxApjCVY
UpQ1jxbXzVD5F/rREL7N//wsI5WpkkNmajKmfX+6VXaph4zNHmRLuGWo+4Y719Y5qivxvuiW4cgU
Kubr61zvPrd5MhgoG3VCUS++tAjpac+Xl23Zp9ffF/bTqGRSM8gBEdi7KSUHOm0UmNeyxJoXwoaq
KFiYaCTOWcLeN+/qLTzRjQsvB7zFxDgY8/Hr2srN8SVexeyzlRPib4rgWqIbCPXzsTsqBwSI9nBM
7evD5QVczLivZiwh7rqBDTwNmAl7/yXrundI3uxhgnks+/aTOlIqi+yVmFgzKdz+evtUo7o9r2bn
JtBADAfHua5paLXKUy2vHPrKYjI8c1B9G4F1wmX3xCCXB+3FzrmOduGP9JbW3H15o20zL92Fbn1I
TyshsxiXpmqAt577PL+UTs72mgafcg41c+NNrfrcK+n3YgqhOQq/Xv56y1nqzM4cuWd24oBGRl3x
IkAlx4N45yrgGg1X+lbap7voJdhftrfmlpBCFKmdAkfGrVx/jKnZ1yo4Um0tUc0B8FvonzklJI2O
Unfmz6FfUzzczKey/JAex5tmG+4s97JHi+FxZktIIFRlfbPjXehNBgDqfPSm0TqMlrSrs/Lhsill
DrVLfglpxKeVQrLCVnZjX2mH7rDZPEBidpPurONlU4sJayaXNjXDnNuKb8PCAhgQAE0A3MCwqf6Q
07X+ZwYEV7K2kpF7wUBtP6QI9AbD2g5ac0HIf/EE396A6B6ddJmRpNJrCmtlky6Y0DiVLJ3nAB1Z
UTyFAbMc2paOEQsr3Em2c9AzZcXEQnhp9F5NerqODoRH+BAKUC1n6huU2BIIJqDHKJButLfmKvvv
miHhg5T0WAskTGsvHT43KNsyoNQG+1xbCaylhKPRrOOeoOmqpv6W2NrOlIMOh/Tb1kOeZW89aXco
Kx7ng7A+rJ2Cq/bmb3ie4Jw2pdeAvfFK+WjsgIqS3vxj76L2sQ93tnc5rhfOJtwjIni2waIrvhHb
spt8+PFq8vZe10sEJme1rgdTopGLtGPTreyjxc/2ak88fk8StKyKP9W8qXnzMLpDhyNE50zOd5cd
W4p1BbeALJgcSZoQiHpu5ir67Tg2Xdv2/iSt3F+XP9SZASEAkSk1aInUeHLVfayO9R6A9NG4jY9/
3ZdXA3Fx5c7sCfkhRyNRAvrCEXEFlQmdjk10rz8wz2rcGntEiN3wvr8G0aB8v7yQC0egprCKtqxq
oDTEd709GE7ZnAZEtIGtxYG2n7HpWTCtvIQXzRhIO6nkJU0XufhNRMtMeeI9EHcvtfSkFu+UaOUe
pszfXDiPNCouf9uYz6uzveXEkRlZCjYqV74avcylImYcGFJy9U31noHAbf/V3MU71VqJ+uVgMXQK
1orBE1sWPp5vAQrj7V17Kh3D4/wScTw/cv1jcGfvgkfLZcbp8mdTFjeAwVdj0INsbwkbYKCFKZuI
ZeEstNObzA3cd9UBJNnm01xuLg+X7S1+P3QkHVO2Ga75tQJna5uc+lLTfOCFRTA+Szq0M4Nh3Ouj
n7qXDSkLtyWKWa+WZsfPLFllYziRzROoppiq7Zh2OcgPsEB5CEqs2Vrzav7nZ7YyBiYDG80eFnH0
ihvZY3hvn1yrD3TdXGObPjtu/GHFv8UPd+bfnAjObMb5yT4xfNJ4dhPdhOPwbXDknawx7xaMEESG
4S50xheId+R3tTwj8tMHaC+ZGm1WPunaHyJEUEWirgONT6pmKqPU9CsmdWXX/0Jl/bYlTfIz3EW6
AaL0rbMDFNMTdzrembedC1fwB9+TttGDRoXcdiuvvZlr43A4bO379AGC8QPk4itXluVv/PonCFmh
4eKr2qHDSQF5XPtDj2icrj3KlmP21Yb21s1RnorAZCDAY7bHLZ8Yi9oC3z2qbvS49mRZunWzP15t
CftDlpxBThRsBcfqmF+le+TZXZTEWUhYzlcWbzlGXo0JG8Suq7mOPddYHP86hoW3k+QVE4vfx1Is
GoEqqB9dyJ3IZXOf1fk+ETMjECU+6I5/Q31zJRRXzBhCYUADAp3njFx7oX/fQOpj219zx3RXNvf8
oX+L91dnDCHe6XLLsE3yjui3p0f/EHvTobjW9gjubrqXOc4v21tzSojtKneg2w4xVwIcSserBtIB
u/35B0Z4dFFUhsKBxPw2uOMm7qRW1muPoc0Sko8ataKR8YJGymLvsqnl5P9qSywbxmEdUOrFlnLf
esau3mcftL2+Uzfx6kt5ce3OTAmf6mQ2Rt+C8fTygsFt1SmTB2XQmcTOmNFfcWvxckeTgeKyRfXV
EFJtOiqJzbgrl6xH5kfc8i72Arc4hDdI2Hs5V7vkaj04lkpFNL4d9FNQr5ANZw7Ws5PGb5BGwkve
Nnvrm7ZLr6Lnk4tKyvvkTtvCW+IZRyCta1tgDgdxC6iyqaiWZZqWpgrhUtWRgiBCWXvyVXhIdsNX
6YkZAIl3AOPF2haGcJcSFfwbW8eFH1VbqUosLfWs1wGTgQnyVlSNqdUEMouCh2MyXp+6T4WZ7rh8
otyRrzi6lBrPDYl7T8oROqpa4sfOoDOzd2Ecr+SsxRvtuQ3hC5q6OqR+iTPqHpTUsfgUenNfGflk
b5pLfffqrtkWq5e9xfvsud3Z97PIAfmo2I3C6wq9Da85hle2q7uoO3uyy6i7a6ws5eJl9tzevFfP
7DWKWdZQYtQopHN/Lnb5FtJUynHQZ3u9q3njQYVJcPUOvXRsn5sVrmJ2z9BJLPMJ9f180czu4/30
pP2qgYd/Ujk5tyWkgLyFzFOdl3RUVdcIp6eTPVx12WlXV9bnlXSz5pfwdi06Q01AonPWNeGuiWGI
GxwI7U35i8nwbt7EnwqopfQZxtXnHyLTOF7+A2ZffksB1FKAFmu8h8Sqw5iPTF7ZGb4q7yRE9VSG
KB/7ToHn5vtlS4u3IfXVlFhwsMIeTfU0r71mBxMqV8zQG66L63Fn7tTrtTLkYm45MyYcGRO0FmGl
FZyE2lPfuUEIyX2zG1HOXfFq/kAXFtAScovS5LqVxXg1P+4GN9hGOxvh+7uB4S9X2UqP8PFBdr2J
tuq+XHvNrhkXkk4aQ4s8+BhPu/adqTJ5DbjGYByrjLwIZXpYBUx7MzH1vZLulpfXtJgXkblpiDWd
yQwlSteUQCTJubYHBF8UJmWTgWlcPVspFiyeUszl2dbcEJXFF3tfgjBvrGDe+uFBOZi/buvyYe22
vrgTXs0owq0TTmcmKBrMpIzhhfG4N6FpCbWbKb9pNHnl9rR0o1HPjAnhSV+otuw8ZNuRw2B2cfzn
Xn65HJprNoTIHE7w1jsIHrCjjw1CtUxGJgw9Xjay8nHEYgN6o3qOwDHFhv6DUx9KgKkBGGm2wMm+
miqUEszbyxaX3QIxpc23XJCCbw+gEm6Biol5Lmj9SxWiGjU9t+2PyzYW72Potf9tREjL6klqtSzC
yHzcdM/RjhkdxvZgcp3LNqD0XdhUTM++K9eaD8rinj4zLVzKygIRVyDo9Dc8JsgPnTuXuiXPf7Tu
5sn+XcfNrNpC9xq8aMXK1/wV5L9ls1fjtrAJIhmh5oT5Alq/ULvs0v1wpXKlD7xof3mFF7+iIVtM
qqnAX8S4scCeo9OMoZCh4PY03qXmsHFiY/fPzAi3o1ENE9uSYooaxZ3FVHhbH4FBr6za/CO/LdqZ
L7OvZ1ciKVC0KFH4YkCsGcFitBv+wMt+LAbFmQnh+hPmampDk8pyJVd5997w7zRm3IbmqYxv6+bD
ZWNr/gg77FTB9FOEsz/hS9h8yps/KdirZ94Iu2tsq1BzarzRntHOvkl2zl0Pq1q1QXJ4119D1dZ9
uuzScrjRNqIRIevoEL79RMzlDfEw3z0UB4j9jV4h66evLNsvqODvcfBqREi4luqbw9RjJLmZK8tQ
2rvJrjlEO8kzPifv5zYVfKR30s1PXgJbxlxW4nD5LWD8estZtAl+q88oUtNOOpfJxu09xQ29nGH1
o7YfXeSYXk53zvfLq7r86Hk1KFZqYondZVYYpKlo3Y+etev30c5kMmNr7SG6PvYfZzQbpFgr8NPl
y+SZZeGDoo0oNVYy8Nx67Kk+lHv/BVqUbXuck9XqQ3lOe79/2b8XVlSV7PVRbwc4bUiLMOLsEIrZ
c0nfr3/CeWtdMiRc6JpI0xMYGqgYnm7j/jHr3ufFYz9AZf1t5dPNv3TJ0pwEzpLWJIdql9dzrOzM
vUwHJt+iYvDwF8gs2yvHy/aWc8rrCgo5stPSPIG2mA1o9/t41n9pxxUTi3dSjhLYLNjg6q9gPfMo
O+VSLwFKgdISjWM4wv3+gyq9dFxCLvuy+JHODAnpq2QUDnJYDMFnKZmPqf44oB6fl9Aulr172daa
U8JtoECpJs9NAsKRA1eu6pcirVwT+esOboeV/LGYJF/9EiH4Smc2k13iV1+l93p/D8sl3GPFyuqt
WRF2LmW3EySPeCR3uss4F6wfKhov2uHywi2bAdZI5Qx0rYiwiLn4AoNnyxZpBzHgnV0qcPBFf7Rk
r1aEc7mY8lqbRsK6lLPNMJMpxAiKfbnsynK8QeBqqA6wfmPeymeBHZWQjjIqT65T9kP7gLTKTg08
qMKJOXXFoTmefksL8Iv925aQFqBNg0eSyV1vzL+p4fdaf/DLd3Xw0DKOln9Dm+eya8vh/WpOSAtB
oWSDBfAaldOfWfXYGb5Xhk9Z0Ky4tWZH+E6TaeSdOuJW0tyiVxQUz0b6jK7uSmwvZrlZvl5RTcaY
VCG2ZUsL0CBDjsjRbzrlUTNWKqaLkXD2++rbSEjhLkytiN+XYMZFzVgZqQ05wSaGTLWFvO7yx1nc
QkyD6RZPIf03HHIhMQirI1KIOlKxsVDlS5zeLWG/+0dmxEbCKWQ234hmutlZDBWmsckgk+rGP/PG
Eb5NOEDgxHA2u4h6bPoUwJ6r3V/2ZPGW/rpgjvB5/L6ERG/AhK/Zz1M4vdhx/jLoysEvjDvllL2g
yLdSiFlsw4Aj+/dHEjsH2hArE2z19EwHa29nwTuEuA+q0rr2JG1nHUMb8nP0k2+DtN12dvwnGxjh
d6iSFAtwlnA+wcNoZGhw/SoySF3gwsw3dc4xytZQ8ctb629DIvS+iqQ8K2yOjcpCclNGQHUlyy7f
nl9dMYUAkRwYBbQOVyrX3itc3Z07NNUYyAgOc31yWtnLiymJ6Ve0zx2mf0VMPBP+WmzOe9nShisr
hDrb7qobOZO+jpP/83JgLu5kG0z3TP4CzYvgmmY1qiXPULbIRm9Zy35IdcgUf/9y2cxy2eTMjrAB
wrEtjHyGNUqHRNvae6iHticXDWVAA/LRuaUHwmPgj+6WZ1aF81FOS+0UDPQG1OljIm9LfaXitPyl
XldPOBPRWuwNda7RD1kmISQwwBlfSiF0CWV5ALi+BjBb/FrOPLw3nyMc+m+zPPwGSJmltOU0uMr8
T6p9TKI/2bavJjSxztN32WRJc31Lm7Qj88KoA2WKtauhCTRhJ7kcF4t798yaEH6qI0dlrOJQVMMN
tmvrFW+UxVvLmQEh7nTQaic75OXdb5378Ge3Cx54iAYbx6tdaf+pqjY39Q3wriv4uFd8W/lYIioV
vqAxLyd8s+nrEwrSmG0mRoMur+Cag0IItnqeQi9IOwOCC8qB3WFufTX7tarc2oeanT27acaTn0NT
g5k4s3eKM96XUIFc9mT55X72rYSrmKKFo+qELJi8H3bzBK5/lXyFH/sIPvmw1s5f+zrzherMoaGD
/wxiRLZS4CXVs1Jc58ZKKWLNhPAazCypHhKH2IMraasXLy0yipK5dszPEfzbvZxiKXBxe0akCY6E
yAWf4oyGy9w6kzb9frhugBAaV8VVtl9rzC+79GpMcKnp1VCGk4RHQNagVjAczMDxArN/fzkUlqPt
1YyQ51SDdmA3m5kC16Dol8BYeNnC8oH097I5spDncthi1eBEsBXuuB1c2av3CCD4L9L72jU3JrUp
88kAA7YW5Jddg4fkbdwhUduBhcbuDI4ZbmKGsT2Ttvxc4EQDdK7/re3dX8/z/xwijiwkwdCHE4xS
95wjECV22x/lFaXHbXjFmeVOW9mtb8qdfO3fx/fwER5XVno+ZC9ZFw7hclCjoDIqXljHBv4Bt7k2
Xf0+24xuCjPrpv4wfbpscfEtdPZphZR4KhgPG2YUdsGwrAVXmfMYOvCE+49Sm7iXbV3eEL9NVCu1
MoR9hXPl6HsRlO71OKCrmOz+xAxAJ6bEZQA/859xlq0Cs8m6PuaOW2b7oKw2ffI5bYKVPbEcmq9G
hPxbdihaRAlP4Xy8r/TPqD5fdmL5u7z+/u+ZCo7xuVaqwtM/SZ9M6ehPsKDVt2OzcoVefvzAM/jv
BRMSFRrUVeyHc7ViBnMXDMpq0TbrXWuvuiPibCtLtwh+0XgFMJqr6Qo8JW8/ENzUcjrE3NnNWwOY
lnaQttNT8iE8nu7bY0VJHwXPy6u58LUgXLFUWTcRJfltUAiW7C5SGwVdcNutUZjpHy///kJkv/l9
IRo6SRls2ZoqT0rvT/7B7j7oazWepYfVGxtCRGSdDxWaLVee8Tx9O+1bupn2TeXFR2cvu8X+5F12
adWeEBWhpkVdUbJm072+n+dBTq72JN9Lt3MHBiqtp8v21pZQOMYQSTEVucacjWqsWcV3AUkCarn9
ZTPzlxAS7PkqimWS1OwC5ZSqSPmocMUhgGpEiKc6xmPTEv2Xba0toVgsqQt0m2uVTxbc2HvVMz5I
W/tmuDIAeFZ7+8lZud6sLKFYOIkcpy0VnyVkHH4XT6iVBM4+C1cy09oKCru36ZVh7OGdBFdso5ot
byWUb1U1eA+b/cpxuOgQr6YZKW3NtElvE0XXqFo8teguJSHc+zPg95qhjLV0NN8ifguJMytCoMvS
wPgv6qxgDv1Dz6tA2fc30Mpsk9VnzvwHXzIlBPkYJZ2s1Tik5j/SBi5+8EbOCHn29+YPihUAO/5e
O7ENgW5vmdn9rFkV6/G+dZDYbMaw9zqnqXYrcT7/2RfcEgu2gZnJURiS/tptcZN9HHb53eevUK0D
3PxcjDQUFQ92RQ/Zuf0fPE3euKm+DZEcgausLIYKwqPvo+XZ0efB/3HZvZUoFIl4pcqBgrXCxIgC
luW8O5lfx7Vm/poN4RoWtI3TJjZfK3aeDXvaWM0TsvMrkf6r5HHpO81/xdnNqAiV+hTHfKfxyt73
W0TEkps+9dBMcVN6l8Eu3MrfwuNm2J7uk2tzA5sqcG3/iHT5Jnal1Vb74rF8FqPCsWkbU9IoEV7L
w2EwP9naGrJvOQOfWRAyiFNWgzICk2F2JHjIr/wrZBuO9mYG2AcejeeVjL/2GYVUUp8KWc2RZkWG
EsLQXY2SXhCtXNeW8i8QU0rVzKY5v0HrpQwWx+RUsdmakHQY3E9p5sG2uNWHP6hvwX+lUVxl7JRp
dCHV97ZeoG2PqSmSN0oETTpqDOm4Sah7Xt5jS5HAILcyI/dBXIil1V6q1aC2sdQVPjLGqfFJR/zz
so158cXoR2eKo4QGOhhdIRZKI7HCyfKpTJ9u1eJzZN73dUIH3diggeGi8LZibzH4gNZRbWAeGSYp
Ybtpg111Bv/xqxQOP94OKp1P+gbOVxho6g9rz+Wl4Ds3J+wmrZnQolMxl9g1ogDS9BPmbTjo0aO4
vJBLF3iodWWOl3m4Qxcv8FA/g9aSThWFQuk+eWDuFPmcl26L5vy+vcld3iprrcclqqI3NoUM2VWQ
hY4oq3r+e+1j9fG0R9bs2d+jrEUheT5h5EN5vdZdWAzLM0eFL9h1uYIIM0ZPdryLYhtQcuhdXszF
qDwzIXy1bmogYTUwkZ1uTedGRei4UpFO9RSFWZHucNnaUt2QZeSTQSsxT6AJJRXYcbV4sMK/IJmx
Nxz82+kuvlF3UG7vUaz6h+bUtyeOXtkVipfBbC5+0sBShfv6E8KqW30XXfn1irnlz/XqnJCvkB/x
NQ1VNK9HCTybMuCl+h9cSc/XTwjDsHKSMkUjArm5zk0HaAxS7SA3zkrpa80TIfBMczjpQwW2r2/z
60AytrAD7y5/mzUTQuDpUgcHvYEJ1ZniXQ1Yd1vDvLmSK+Zf+S3pnsWbkHTTU45ACFNuHgrMJP7N
NL6YyKasQY0Xc9+ZGeHghQ4TuqUIZwCNbpxuf6qdTWI8X16x/7B5LGsetWLuXhzzyND1VFsZHKx0
sJ5NkL3BDgLycDMPJUFl8SfRbCjqr6ES7bfpACuRta5POa8sw5PiW6V8uezOYgCc/b6wZmnYw7OM
GqlXBhHavMaj2qyxcSxBG4HavPogPHiqKQ8hwSe76b8AhsnuBEl1vTXu+l1w4A18N16jtvihPqxN
WC07B2PLPFoxDwO+TTyx5sRhnpIK7CB0e9TIGtNfaWgummAueZ6oALskQugzOxqnsDa4s2jBl8jM
f1SIMl/+RMsRR8HqF0yfa4TgRl2cslPdzuuHMiUcdsPhdFN/TG9mdijn+CePKY70v60JKcEaDLgA
VazF/mOfQH9eHtTm54pLi8t2ZkTICGqvSGUWOtyKGGBiSBNM/sn1b+fiurYtPvu71aL6mkUh0Cs1
609xJM2VrL7azBXOYKce4boPj9N25mQrr9f6c4v56MxJIe4jjZeWdMJkJc0M6dHWz+Egt4s/OY0A
maEjAC/gb/h/uy4U2PnYwsgnpKi0mQj/cn++/MWWl+/VyPzPz16NERoDaKjiS5okd0MaXzXIul82
sXhKnPkhhHmTIPuO4CjYgFmK+1TArR4yDHWM2rXBkDVnhBCP9KIrBh9nIv0lUPfNGp/h8u/b5q+J
DKathPuVLAPRlSez8pqWvPo0xitJZ/lRgQzdvw0IN6qyCqzK7DEgHey9BWQ73qKct7M38zyLtDpw
v/xlXs0JV6rG1hMt0C3MRaj0tXttQrUs+qy3K6/a5Q3zakcIssqkU6qceLz008H2iyuJAhly9n8Q
ZsgKwhA16yqJyP6kjirfmd8QUWe53WnYdQh39qfyxfHXbr6L/ryaEjH9Y1glY2FiKq3fV9phDJ7k
VcqwZRuGwdA5//4Nqt3amt/22twzN5+lEKbH/memrT725oD67QbHE+TfVoTsKYcp7DQ2VuKw/1ic
rk/hTRhxhjupxStWyj+APAy2mdVkt45eUkPN7uxUW53KmI+FS3+GkFF9sw7Tk8KfMc+SNffDQXsK
GY/7XruQn76bOVUMFznTTtqsTWkuLzNdbxDx9NxEDHQXO7UzBaAfaO4U1ZVjPZfmCuRx+Zy3X20I
aSkxUT9VEmzMNJD1EyxpW2tbfxt387v29GfB+WpNOIIdpxw0fw4cOO9R4tM3vbM3pO+XN9vasolx
I09OdiJQuPlHiEDWO4RrdmG4hntdTLhnKyfERa6GZlQW+BJGt037xRy+/SM3xIZRbKuZnMdgEIzm
+eRk20z2KgSj/pkR4dRAdSpo0P0B6JA/mv1TaPTbdg0nspjJXxdK7A5ZYWNNJ4ZVvHr4fPJ3IZdV
qcmRqv182ZflO/+ZIeHIYEBdP9nzF0nnyxZazqjmBJt8b7vanXVbfFHhJfN3kK5F+z+6dp2ZFk6R
vNHspPGJuamlAkYuHK1vsrFyBK9EnDMH/tl9yGBkRI9mI4l/Z9rvZX0Nb7O4cxi24ELkGHA0CtEQ
97XvM7FCf7zsf45ylB0Sqcg2apyudUOXbxNnpoTbBNxmTZbPyV25l6/mJm/ObaL8aP4FOFkfAVtc
uzN7QmxUQ1/lfYBr82wdyt+wwuiudDfjg38RMTebtYH0hcWExR9sN/B7IJIiEw36KHaM0B4Al/K+
o3Z90o96+LgS8gtn5BsjQq6zGxvl2B7sLOJSV2gBo4WCIhekDMALX9rDZWtzRhNOwjfGhIxXJ0HW
9zMT5DBcVzA6wUqLPv0HjX1WqM9q9CHsfl62uHQ8nZsUYeNxouq10+BfcJx26BkdVF5OaKpz5fTd
tSv6qjUh/kMpN3lK4+BMLmbsAti68212PVPizdSCK77NIXdhOWcZ0PPtjMiSobQtuGQw3Z6+rbeB
K22RuduUR7Tcdmuw5IUd8GYphR0wTAqiVAHOVSr39npvOE+XHVoJeHP+A87SU1XkQXGiRM+8ySN6
ZECGjv0aWGNpwv2NF0IOVCtZrQrUvn4haTMaG98mGKubVXbzpcPkjSHhYlSGuQmzA18HBt5991zu
7cbVPylP/e5E+BW3yda54Sgx/Y20gqZY+1DCJSlW4lRCBZE0/7+kfVlz3DrS7C9iBAjur1x6k7ol
S7Js+YVh2XO4gPtO/vqblOdzU2jexkjnYeI8OKZTBVQVwEJVZnij5Pey6Fq51mn4zjQuaRRQAB9H
AtMalzgKWnjxMTI3GRabueFQtcdfMylveIiIDXH6x1JQYl65DwBel+eZE1CQ8JMTWlIkFUvRjUfy
Xxl9qCHfXBupnbQv1/2RW0dU43VZgbwusi+G7jA2/t4fKYQ1JaMnID+Qh0cqtTstl73rEHwH2x8M
aGeBjxSUY+gse49RB1PZp1ofYhrSVQ8giUcIT51LNsmO7EQZgwuwCzDOoGnC46yGpOsZRmNT/XsJ
9opo2Fw3ifvcuQDhAkxWmrCfwin0Qsn3ZONHHW3Rc4NhqwdLta9DrW7QYvG4EDOk0mymaAw9Kyh2
vjzeB0ogsIZP6RfmcMFUZ62a6DIwmhItxHjfugm89H/fIs63L+C40DLTIMiqEf7gVw+jcmBT7TbE
U9sPzvpe4HBHcTwGgYpH5dDD83nqyYMfgWwKpdoUwujXN0ngdCrXgp34nRxWIZwuhAdQW2qeS9En
Nnev4I3hGYuruFPlSsUelRCfTXcYjKblBhpyOavx0rWp1NK9btO8C4uT9wKQO3khxZrEZgBAgkqC
glaJZjvmHs4vp5Ezt0q21+EEfq5ySWIYSlUZJ8CNtRLYWfxShGipvo4h2iYuN/SlkUItesaQvnUy
9O5xjRhFb+EiED43GBXaWedsNyegZBZbtuzwg4OeF5vDZQVT83uqDHDtDoLDwzH2PWv4lz7NJYVQ
MxMTpDWhp2RPerAxmmdZESQe0Z5ziYBmkSKzFhCMDl8xh7EZFbb/d1vO5YAizPIxrLFQlcbssT92
KF3LgfMZEPT7vHEyQGft/QE3MVK0SthiqfCk4G+MxCv9Ty3VGYKLxo7JkNmuARGh43us6O3gd4Lv
pPUMc4bgIlCH0BnoHRtA0CJ0aAr99qHftnKMEds+tc0qQKmgHu228nfX12891ZyRubiM6NBkUwfk
wPo2Svet8UjIcaLDXZ/vuuTndbD1+DyDcfGpmywjaoSVNPwfSv6CmTM31AR0busn3BmDC0+VdAwF
HWCoZWpHVegqyiaXDXvsRK1Zq9ZYKJkTcBCjlY7zb7Cex33rI9uw9CaB/ncwbELhUbAap2cQntWw
S3w/VubjrSrsqnrQmpfrW7K6XIvf5+JnTJO57xVG9PkvOX/JiOER3LWjp+swgrXiaQwNHNNQugOM
XlInzjYxNe12Emy9CISLol6R0avWAeR/vwqsQ+DSDl1aC2TYXGa2ajRmWhLoMSL9m6J8D9imoiI5
MxEGl5pLow7MtsJEYVZMrirlDpJ/yibBob+GMjffoQKED5ELtQclT7thkvQQxcj53uQH4nvTOoSi
ohGAoBXA4PajUvJYGQg+cP733CyC4NOXruZ+wWRY0Utob7EV/7tefsJ3QTxuol/RlC8FK6wI+qqz
8LaXWNAdL4q7OjSPtWSIOoJm3+FvfUsc7pwZkqLq0aaJW1+ZO91o3EPi/FQnyYGp04MhjY8fD0kV
bEYy+i+1S6WKFHwLaigZCMkashg5vrLRVAeKCcEBs2rVGYbnvWx6TSq7DDBpnTQ31ECbRsGI00HX
56UF6cL9GBiloNK+ltQWpr19FS8qPV05BH6oWCF60azGDpik73Sd9V4bFGybEV90iIps5Hau8+NW
lUwTSVRjO0PR7S4b3LQvHVIfGtHNbfWbHlIfcEcdddsLvY8x0EIrRe+gJ5HlNz3oOXZibnSeL/Lt
urtE47JRAFHKUJvRyDbbZy9zM3z2LXFTp9nVmDdFJfBRvymc/kak37e+iWczueNVwUDSZEHtC2oN
XyU0wEeDl0WPeJh2r8fBnCIuwu68nDwnpd9OGCfsgOO31aZk9WvRJoKKGT8nzC8i3/yg1j5hkQyM
3pE3DAToO9mGGs2tasvos5EwbB+D2VoXnId8a/AFLOeXbdAocg7yir8V3PSYuNDd8P5MCvsP8UG0
a+uh8HfXTC7nF6WR+9XsLr1aO1V4SmTFzsffWf5NEbWtizZu/vdFlGdUTzOCQPem8ugbzGmFUxJr
l+OF7/MP3KVErCKOJBSAWIg3dAOueCDS73DYS7l1O+gfa/X473bNzVEQKDehkvLeoCED4XJsaaFX
oI273pDuW9dsrjv7elCdIeZ/X6xZ7BO1nRqcZZ32mub/ket/wMZqB9r2OszqsQzumf+zZPaSBUzf
aZEaaDjKWhkdK3WOUuqd2gncWwTCZaaqVwu0eMEWyd/K7W/ZfzSJaAZOhMElobBH8ScagaEWt2P8
6lMvlXL7E4s16yRgZEW/FFRqtDaRrBEnpFIN9hjkm5Z90QxR3XTVEnBCw63Ac32hv4NvLbAuoF3D
a9LbOgJdOJ6ZA9FYkQiESziBPGoJIwDRk38gQE/pb/CDX1+tVQ9e2MElGFlrW8hy4FLZ+AeJvFqK
7+QyGrBG7zrOanZB7+o84TO/OHM4k6GHPjRQ4F2MPCsTua3lD9K5/Yn3BQSXwHDZy/W2QryndfET
9fu9mSUfm0m9gJg3bBGIbFSMnk2AAMHVviPGLkxjeyQ6JntE5+jb6/vFQQo+IVTM52cNfoyoa+LR
T/HF7Wm2/yXF2FXhlM+yK9uB19k6unOTn2wfPOFN6m50/xfF0zXv0zArhc8y4F+0BxQ6nt6SGjWt
lDwNOrQvn33RbIAIgnNwShp9zHx8jjdRhycOdPyB6ADPzB/3PXBpWTp4z6DTzX9lxvqoN6GkBF5m
5YaT5ekjVfzX6xj8S+WbayxBuPSJr9g09DuAkMPk1va0U/fzQ3Kx/WCjwQUQl0Np34YjOnQDT8vu
8uS5MmKnMCvBkq2lhYU1/DNAQ8Dbnshq4NWRb+NxN+oLW8pOSixIC2sOYKF1XsbY30pjcYW6vMFq
Ch7JNEA53u9daga3VWx9F2zPnF8W0aSg1xwks3ABivQzq+C9j9w4I1FO/CJDW1+wA1X6MfqKWUPd
nfUsxh3JXeP3dUQu4V0ActtkdBiIK1oA0jCw4+rEhDRaApP41k9IQfaYZgeC8Zjty4e5eSHYthvZ
YfeBI36OXOnhebeEvASXphem1fV59saS86boGtjVzYQn8jdJV4xhC+75855c2TOex1mm0HeoqnkJ
yTZNTjKe1STyY0DmRfvE9HB9v0Rg3AFl+g0hnQ7r6lDeq0zZZmPtFijl21bt2zkxn1J/EhwnK0/z
75eUO7IqUJPiXWIG9WZuLeVbelI9Ga0hd91uHlSQnfhU2dROQ3uMwLUu4ivhP0d5L9Xm+FwcaEkS
W+GoYImVxpnudEh2oCfgVH8FWxVapbDmmt15FLQfiSPqS+BC/wKauzsPRaCVQVhmqM80YFwgdlNC
XrT74NPpBQx3dx5w58wLApiS7Kv2VLLbPvnY+9IFBJdborzvxtHAIg76LzWWMBLrSPHHm/XgKhSc
nZiDpagzcpXlLGnHQWawg/Wal8m/Whoca7kReOTqpixQ6Ht/wOjykEt1nXl58KVgzLFyp44+WJH9
s14LEC7UikYadWNer7y+DY2DEe+aYnM9mvlGgAsMLrJyX1JATwxDot61fmEoGjKumAltto0384gJ
2T1W08fCJi6QGMFdCdkq81D9t9HL645TvUl1h6W3lXWyCkFJjr9uXNjHRU9paEM1NnAHcC00NrIq
c8AIiUavYYOj9ASdqN0QpW6shxupFolRC1eXCypT7hM8DgMdXUtPuO5ARmns7cKbCdMkdMa7gt1c
PeoWq8tFWFZ1aCAlWN12RKtvbZcOZO/6+9CE8p1vZ16/80X379mEi8NnAcmd36bZWrqUAFIyVMeS
fkblVyNu3Hr6Zopa9ejqXeGMxRd1SdDrcVJjOeN9BL5Ify/vLK/fDDYoqzx/1+y00yxkM2sLSve1
7Cl2fOxvRKOMKz1w71LMRZ13lCRQSsLkJLdHR6G27sSu2tvNIbFlx7fpdxDwzHw1pXCHRSvA5Z2m
l6ohnwBtTPcpbrP58J/rLiQC4HLOINV6kc7x6VvSDYoOTh6IPEa4fvPfsDhM/aArLH/Oa4nCbKht
OMFo4L/AKrY/MIwaeZbxaxy2oURie8gwydvSZwVv+KFq1yzYXbdYkMrfqpmLv8ZoIRDQZ8iASVEe
1TJwidnd6b6om0cEwyWiIouZjskIJPP8t9T64PbzlOj5uinrV89FgHD5pjMkn6k9QLqN+YV4bzrg
jvQ8ODV6Z/2TqGVR5CxcutEaH6Me3Xx4NK8GeaGR4HSa1+RKbnkjyF1sTdkVWetP+P2mOkTRbd4e
yuwZTLTXV23OUFdQeGamdsgg+Bs1mReExm6QtS2Ng33b0FMet+7UpI4SDfd+MQn6PQUOwU8V5INc
lb6OSKv1dm8E7X1lSU+d9sH3Nv4AfJP3WaxhqPnoSioAwxTNJo3zm7SijgTBmc4TMqldLpG2AgTa
udCwqg/3zDS2lioffAq9wD6ypTbaX980gWu8HRULs0gTR12kwdP94kSSxCYliEfoMRJKIYqMm7dx
AdRAeqXTOhjXqcxlobnpi/p3poTHUs42hFkOvvQE33Mi2+Z/X0BaRRS00QDb9PS3pd1BJcNOI08W
PR/yz0MXrsFlC4tVwxAHwGHPs3AlJApuuhvmqDbZsP3o/lFG7wNBuIn8nksaRAt7VWVY0Cp/Kdkp
6X4a0sN15xDkJZ5qPIpJXxQmDMvwiVGNkGrqP9i8+N+1gyy4ito2VMO5a48vFVOZdEPmWclGQodk
5zPnuhHrjvcXgW/BaUOr7yarRxmhc0JoEGhjuu3qTTzGjp8/Vez1Otz6mp3huO+mSmmpXgQj7nGt
5Zp4Z4o00Wf8+s6fIeh7vw7CKgurChap9Ubuf4W6S/Uv/84K7vqiKC0p27TFVyxG3DB1YSvs13UE
kRHc5YUFhlmFCYzIMOPAkvxGaypHCS3Bt/J6DjivFZd2yjyMC4UCpq9+MvOZlUepP8aVqNecf9X/
rx9blkIUw5pHit/vSYbZJc3K4McaZkeYZkvKEVx3ZvFzzF8S+ftkeANy+Fjrgiyw7m5nXC4L+BKl
bcZm3M5plLsmFmyT6Pe5+OxQ4BxMH7+vmLs2fqVaKjBg3Q/+GsBXfrs0BPXMNCEBKLqDCQS3MfDE
0IloXwV28E3go6/KuTaHZWjto/g5lV6uu/MKd9j8MXO2gw/KTjXQMYuFAu/MDtfGg3KDvhwFiqBs
P7OaBBuRvt66a58RuRilo1QZYQ6TIrqNzdaxYtkxYsMustG9btz6t+kZaV7cxUHajV3eSyWQErPz
0FDyrdL02zSPb0YaI5FK3nW4/8+BesbjgjaNs4aEFXyiPxT7EErQ1Is86ZTd4GvCOtBdvaOnbCsq
TvIvYHwMq9x9gVVdlyYDYGexZuKhhLMJIFho7pWdeR9s+w3dJB5IHTf5JtsOGJkWMeuJdpRLImnI
Oq2JZrunOyVvnLhW3UaT7UkqBEu8GnUKOgeh661ANplb4bpNoobVyO9ycddMD6X1VfL/c30XRRDc
akqKIulj3uFmGWz68DmzHLP/OIULgm5hBrdglMUJYSXMSPRfVvEtngTHoMgGLrsWEVJ9JOOTptE9
dYDMlbwLfdFz4equL4zgUiwGzBQpyWDE1GzL9i40VZdZu/Df7jlf9UGjsDzqMTaEJv8wNNrLqO+U
HxdiercjfE0nl8wpbwhWbIrMW8wnQ5CpE1zr17/Ozwv2Vi1cpKOhzlI1YDDE/KrZze1M7N7Z+S/V
HrzcjTainijB/rz9OQs4OYLAZ6DAJF/O7Gj0D82NVqf2GE+b6xEjNIzLs4qpNZIWwxPaQwvZ0nqb
OpCVLrzWnYm1A1ckkrB6KC4WkssC06SYGQtgWZ0+Jt3XUtRHNHvuRUVAmVmuFbQpq3wHcd51VMs1
bJQENdRsb5THxt+P8QmCZTZr9kzEYLBepV4AcguY15hSY/Ntr8xPSfoUxMyu+tsUEknsJp6ORuBg
bN69vmvri3g2klvERNNZVfQ4+AfjUBfHvvt9/fdXD9+FTVweDS30AOsFbKqDTdl9iTvopz8R49dU
E+c60vrr3AKKS6d9bQQTmtdxSdrnz/Im2MmQMDC8aF/clG6OoV22scAtDDamrQBZtIhcoq3KwrDq
CosY4RNasuutOasE17/aTe9W4NXIjp2Ig249t5/3jUu7ZZe0favA2JF+afOHiR7MTtARKNg6vjd1
zLQoyn1sXdXIr5GhbLvC2I+l+VAT5V4xRI80Aov4NtWmVIaiDwCns1MfbTHmMFn/CDZqPRn+XTWT
u+b2eUu7QcWqsX/GN+a+7iaPt8MXbatvysfIVU9kG379YA/Kn5vZ2TH5ttQ6sczRnzN+oqCsnDks
cONJNIsm8EFz/vdFnk+SZErU+TJR1fsIlJ6m+nGls/lwPC8elypQ+6xp0c4blN8w6zkuf17fHdHm
cKmitoZmlFos0zxOURb/gD9+kwxu0u2v46y/PICCEuP1mAyhhIudnIV6SBKWv3W31M70rXNlvMqh
GQkkuHrggVzdYa4B0SbDE0DPXzUXZ8oZmr/FaJLh+3IJaP04bYr75E2ZGr0L/8ykHWKeuFWnWMBx
5Rw/nbIy7QFXWZE9Zf/JNBER2WrULhC4iNLlMEqlGgh5cRPL3qBthlxwY1rNQwsI7kux0E091VNA
pNkpinW7yb6PjeEOY2GHxcfaev+EKnSVwRFn6RrG695HESviJoogS+010lFRfiiTR42n6z6wuicL
CC5Q1WLyU42kgPB/Sv1dIqqvrS6XZqgypHUIwpXb86EkXRwkMIFm6bYk04YapT1EKFmbkhOY2u/r
5qw6wAKOc4BJNn2S93mOdo5jE3/RBjcwRG8zb28HF2GzAOG2pY/CAeVi2BTfjo7vlJ5i2VmHSYaZ
0cd8mk7pbe9qTvk4PVQIXwpdhMAV0ubO0/zX/gpu50ItDfDcAFPJYbhFV9yW3ZZ7upOEXDuiNZ3/
fZHLB9kcUgptdC9ihy45TtNOGwR3FpGXcMkWEsQtqKYB0dBbRYHy+mMRvhTVc5+JmiPXvwsWmzf/
KQtrar2KR0152zzqqI7xOj9IMofhRjYwCD6IGJrXq5k6wRCDrKpQl+Lye68XjW+OSBjmj2ljbJJH
a7L7X+wJN/k9Go4+4f8zjQqRMcemvh02C+tC6D8ZlpUgo3fULQvqJFKw9cF48u9guCtmBxZoEkSA
sYZ4Y5i5Y2jNPVHTp+sw670q0GbVMRMATS6+85zRrA3q3sfX6Y/R0/EWRHEm5ntzw9xEqGa1euIv
wLiAKvRpqIJKQidHOzqNcUgwpK+0r3H2cN2q+XcuAhc0zRZmMCxNu3hkVTDD3isGysBKvMNUl6uk
7ebfQXBpMI3zTDUnE6bo3pDgsDVEcSQygsuBXRZrujTACJZtNfMp6AXX/dWks1gkbjPaWE4jNJoh
SMzG1lQnrYgTJ7+uL9Mcetd2gstssQRB7zwHCPUfaV6hkWOn5O22hxRn8qLEB0MVXVBEy8YlurQu
g7FssDF08h0Vo/kTnPu6UesrB99SCdr/TYs7cXEuhdMUW5lXWPugfRm1ndaK7qyz/1wu3BmD8y8j
bYugyIHRuPJGAf/aLJSb3eQRZEvILpKd6yatr9oZjnM2v4zGuNIBNzUHo3y02Kec7fz7nLPVXaLT
psautOUvKejtYdqaqWDNRDZwvqY3SeZTht2O4m/1sAdjo319kUT7zrmW5FNzCsE+6inkPtSOxvCD
fpTn4c+FFCpr/+db3OGZNJoBOkpgaNNJz1Kbqbc9FXx4iRaKP1tqv/ZLCxildJ+zbTk9/rt14s7j
MDC71ASzKUQEj9r4qyD7WORP6990f9cJJLrvLxlDkgVtC15+lGDUg+wyDz0MX4YbsJtulR/stnXn
4ZJ8clvRC+D609kCmYt+plUNZnKA3G2ku+gmceM7/fev9Bb1tPvYa3eF6Nlg/dT8P5e40MKVUqpa
YYBTUzYTe2KgyW63mraJP6EMiw/+hWVcEkibvG/H+Uwrpz01vdC/TyVB+9P65XCBwSWCPGpaLUYh
F/sm466WHwti0/voVjnMEgCSYn/qe2UByGUF9GxPJsQpUA+vElvCN0Re2OxTbX4LEC4ztE1plCmY
lj2/PypDskuTyrOEjcUiR+ByA/oi9SktsXZjVux1tfhipcEdUcfBNqb84XoMr79qLkzikkSaNWVt
zMku3Bd7/+vomIfUKx22DfbWzzJ/U88K7qgAdn3mYwHL5Y5WCqfKlADbO3ViW/ZRd/DhR71yq50k
z3AGp0ugdR0ekh11we3jXjf7eoq3+HqN3JC4sNoZPvB3RtFAqrb/FhUi/aLrGRijZO+zV5Bro5US
XIuKWnGtAMRhwkgTQXAXiFCKs4IUsCRjmR3T3DY+1WxhYjYNLP4GpTynr5VYfRU1Ecpquf7VmvRd
McWC7Vg1YgHBOeGQKSlNLKS+rt2akNRohX1pIgTO3wJD6TXZCnIvm05B8aOuBGfh/P+/uMedLeA5
e0MSUZMy/L4WWydwh2HeIdmwKt3IEjklSfDN0lhkp426ve7I64l2Acy52KBAY6ygAI6hYQ6G5w2U
4Z0IN2JbOczacIXohUKwkjyDryUVlpQkYQ4yht5mmmdRUcPBanBCL4JokCYk4Bl9HzVmSYo0HvCd
zzQQR+XDPp/IQUrZ5vrSrRtyhuGSeaJ1GE3UABNANRWHYJwKxohEAFweryC00hADgWORDI9w6NAw
i9/XbVg9KhZLxQWOLDVxVY4xKkqleQDp/E2lWHt1pDYNPjWvtIDiIiiqiDZmOaAIhvD9/kXLTrGI
d3Nekcso+rslCnfbC+okkEawEOPpFy9tUW8nZN/lgxNJx8IXHEHrF7yzQQoXOY0x+m0y1+yHjb+t
HflGOpm38QYkNPb8tN0c/VDgcTx3yp9b/wKSS9YBlaKxagBJDvFvHRqVuMceCcJoDtnGmwdLptaV
JFGSmNftcl1N6L+D6wlCktyNDzT9U26VyK8WxsE2g4azVe41TFa2HQpbLEKbSt25fZS+ThSkJwMt
Rf3w67Fw/gvmf1+U0ySaMImF+AuGdqtGz5H/9JlAOP8+lzNavwnjccRtPQfFlYHunptB2gpfZ0VW
cCnDiHwoPc5fI76Kcek2vLUsy71uyGrys0DAZFjEBK0T55Wk6yvfD5BetfwpQCOMVr1WvYjvYr0l
YYHCOWKYRkoPEViUUsu6t2khl24mUwj1Uv2x15r4Ndez2q0TQ7JHKR0gjzk1ghNTZCjnkxP1k7QN
EOsMb9xz7+PdIHoRXDuUFTwEmujhJhTD9e+dzmoKTEfMTzKEqHYco1OKHdrmpSNeL2OggJ1K6Phc
377VboUlJucitaIGXWIA888wM1qzNmph4z9udZNUaLyUHcVjblzagexUImqZOd/zgb5E544cK1Cj
kqHj0+tHZaOPNZgEsw1rMPMZDXdG2R1TI/nnusWzQReQlBoEvOYKxf/eL3LFVOpDtyr3oC5ts/J2
GF4V5YmZX67DrIWesoCZ/32RQEyaZH0+AEbzj4q2rUuBKJDIDM5XcqgOQekZ+1YZX6MARPf0xu9u
9PjpuhmrR8DSjgv/0NHgOMIOdZs+aHedO6uKSU5z8NFR6dDb2LNcSwC6FmpLTM4rIt/MYirDNrm9
aeljLT80oqkWEQR3ETG0QGJMh1lF/KDTx656TkQHtmiHuAtISWloxBmsGIKtygynV0p86DPbMkU5
eO0aslgvvkNGZ42e6/m8R8pTlt357NnqfkfjoxTmznV3ECFx2d4qwC+azkjIwE6uRbuoL7eFRR41
tdzWRepeh5uD5DJWoRBg6Koh41XrfRDpkcIKpX1z8qMmbxtV8My+/vuWhnML7Rcq34FRKrEvyQXu
N5Z8q+YPmSpIAusu8Pf3+c92y5iMMc3w+2UE0Rx6lNSbDO2PxbC7vk7r3nzG4dYpqok6WD7uummn
75MgcPTR2AaYZ70Os1p8QacjISj1qjjyuajJtK4rpRrb/0cNBfx91qZ4jV//yHNWzvgKrhnrXn24
jrvqdRqRTQtq6WCD4VJ2VkAk2PRVXMZAJ4n3uQJPnEPSbskUoRAtb6+jrS7mAm12mkXmzvumnNJK
Q3+RpGyToMDZFKNkPHn/Dmb+MxYwlGYVZYOCWgv9p6hf8CLm5EKxqFUHX9jCZe+u6pUsi2BLl93V
8bOR7P+dEfPOLYyIVZ+FdYbfr4zXBtSDanXUPkhk+vYRoixs4JzODFurGQcdC1WWrmpCCKVyZOvR
HwT9PavBusDh8rU2WbE2mLAlnmRnKrNj3RInbavbKlU/8ey0MIn/bhyJL0mhDIce1SfaV3YEsWjw
NV3fm1V7EC8IWA0TVSZnz5gliqZGqLQlneloVvFFDmUv0v6pB1/0uLkaMmcoXgYvtxi+DhR8Z4B5
z0Y70K0UVbY00s/sEG5s+myTjIaG994WZkk60Bq1IyVyleYmaE0ohn/JpFJwys0rc3HsLHA4j0vi
ImStho+/nH3zq/va/92jsKuhuFxth/xIs+/Xd2o1v6ELUJWpSUx88763S2FmGLcmdqqOvxH9Xuue
tT4D+/3NRIgg66w6xQKKS26pBrrQegAU6n0oz5+qYHSINNrpZ0rJYED9axOX3sY+0yZWzA8q1e3E
dqkuGElc7RBZAnCpLbMiRv35aXj+cJHd0vHvi5vapRt1F7j56/UdWj/5FuZwrpfHljJa3ezhW3Sy
efKuzTf+y4CMh1uwAh23tIbIO4YwG9Ez2/oNfAHNeeOAEkxNZkPj/ds0wzE6SpNNn3RbduYG0Raa
fKktrECvBsEClksfkj5EEZhlkaPIkxX+HMuvaX8wkiPLXlR/skcRn8rqUfUXD2RJ74NAZYmldv1s
Ziy1kJgYa8fwdZF83Kr/m6qmWnSep+D5GYsi6aVgnjAlE/S00CGY5c9t50CO9zPZdwHE7dpoYeZ3
mEclSdV8HUppk03FTWWmh0jILr5aHVEWWNxWGUEzybUKo8Ik2yoakhSG9C0t+daPySaO2amV7UF3
o0JQMF5N+39xcS18v2VdQvVBGefFjEKbmv9BU0AVFK4g9ObL60U2hrQJ2sAorCRcdoxrzQILIDKJ
XuZbZahBDRvtWPCEirubGAauHsFPi42pDQJ+p8imRvAHrDrmAn/+98UdpwvxKharc0NS/CNsfsb9
XmDg2jJibl/WNaJijpAfIyRGbSqhj8qSfpw1BkvwMtUOw9MIc+SD/JxvCkcX3KhFkFzy1Cql6f0Q
Hww92Y3QikqMm5aJ3kXWjrWlXVzONIIBdHHzQ5zCYqdrnNH/zeCJlnlbiT7n16HwYC4T2ZJRh3y/
R9Lc/mKg+c0zcoonrSyxtTLdFhm+hJLMriRZ4BPr63fG43xCJU2Rsw54hYp59M4ExWGLC48oiazC
yBTt0/MYL87S92ZNVW/IY4oLTxo+MfoIKg5MsW4F7rfm37h5/AWh70GgGwb23xwgvTNhWilxW9Wm
mtP+al3iZofItH0n7gVXrNUx4SUqt2MjtcJpGHDHgtxreio2Idj0C4/e5UfjNJ2kk+Y13sxQicIj
SnXHahsKLhBrJ8HyD+C2UG70OMVXJa7Hse+AN8jOw6+jHtlWSAW2rjrnYoHnXV4kkL7qi6BiMFWv
NmPFdlp5HJju9OrktSbzrm+nyGW4yA5iP5CneV3blrpSP2KYfXqpGBWsngiGi+2mmcZIrwHTKbWd
9frGH3O3UvPNZ6yBDC+1dMxX8AUaPe2YGZtIIX4XeXWjP00qKvyD6LVn3Zq/MHydBrMpxGxkhIBK
viQ9uDrUV3ARCm4EIhAumOUQs8NRBVtkH+y8iQwHeI2m13+1YG+35oWvKWVIdSvCQwmkO3PzNoz2
nyKzUOXzYnGR64++qYw97Ijz0cukZDtIkSAnraekMwQXm8ysy8RQsR9yEr7KFS13k6WPgnN3PSzP
IPN+LZZq1NSB1BVyODVcHXxuRC/dVkd9tngYBkPQYLZqEXpR8H0HFVI0tL8H89UwqRMMbeA1+jWk
xzoSPAfMVzz+kgSK0Zl5HMTMKj9rEPm1iYjE7dkIDDdKMVjdqPY8f5dZqD9TJx2es2AQrOCqR59B
eS7jMLIGkhZIAqmysep76tt6/+sT/ryA4IJGrcACXvq4fGnQN2i+yv2+0QVVBZEV3Plngq9YqjPc
L6skO7EQBGFDbjlhqAhCc7X1BfNjswcQy8RY1HsfaAprKNq5YdIsHGj6hm75IO+ME5R8NTylN18K
IRnHumlnRO4jpNZ7C90vM2IFbXPT3I9oWoPc+adW8AwzO+cikirQ56bjXL+QymNVPU7Ng26+XPeD
1c99FVMTFLPliB+TO9csmkBnY0R1Lol+5Mkh0I8Kw9vddwQxnkmPavQjDJ4q7XssIqVdjdwFMLdr
sg85TRCn4kCV/Y0VKy44VbzrxokguG3qWGsMwTwXYsjPjXRTVk/Xf3/dDc5rx+2PrhidNtWooLZ1
4OX+d8weu8bw8zrI6n3qvE58DRAf23kGCWZMBqhQV8gCe4gnh0nHRvRKLrCGH3OIZMidjQVWy6cD
+sbKLdoOIE5D3Ov2CDbF4tJCgSppJs2jAZ1yS9rj+EHllrey9sKh+aIf8WvG8gi/z7LI1tWTVD30
THAqrC4VZsJ0SM8ZmsZPUak0o/loIDDNchONbhHd0UxwEVxdprdnGQNjqhY/0xSWYLar55psPvVu
V4KrMgi/Xt+JdSvml58/ENxOKPIwSr2PLJa0oeuH2c7sit2oTJ+JEg1njamjWo2ps/dZrI5QoakJ
YFrL0aOTrjrgZ/qEJQsILtAlZuqqNE9RhEkY200S0y3R+t6eW++2/w6Ki/lu6qsglvB542sbqf2t
W1tVEdBZr+7L2Rq+h9ScEoi+zdYQsqNDACJAjB2JXjHmJbm42CxAuAsAYVIYDyl2JdTYgWIyzB7l
x2lM73pZ+t61GSYpShGX0Iph88wmXhs1VOTR1PneE0qilYVPqtSbktiNyejqGWR8dtc3aO1Ee4fC
ufU0QdYQcwcpiLLMreKi6CPZGKRwZI/s5BeRBOGaTSiAoXMIFl2WEmhg6qOEyR1oqO60/FtbekR0
V1u1yKAExDMy+O6hQfN+3aqZ+KvNghRF8h7MO/Iu+Cp9nZx5MixwFUG4rjjGmyQRZDthFphx3oNN
/4+0K2tuHOe1v4hV2pdXLZbt2EmcdHqZF1Uv0xK179uvv4eZ+tpuRiPezjy7SscgARAEgQMrVImN
Ybr+YjxZULteCfQ+cmztrk5fzPTPKwV+Q2Nu8CbEsWeydNOSwVsrF4k+DlSQSl2r7vwNgO3fDcBI
wQ6nhBCn9uXvbNhJ6KlP2qN16vx4j7kgo0MEzki0gFxElS5psSyIeX2LRO6Ypc6iV86kgnC1PEj5
XfiOq6luWZiGYNm4dKGG4HcJY3PKE0wRg4TKxar/kqK7gghsauUwuoXg7/FLjMm0qkHxJhRWTpf/
lHTBgbq+TVch+A4JJLo1tZCBkByifepPIH5Hp5DhTS4JlL2CkWJ7Ea3PmuXerBt/pbe6JVxoDMgM
RpRcKPV15dO2L1qDgFNAp7ppm6bC30wquHK7A/um32uS2zW2U435A/p6vP8GwzTyRsd7W40pRbkf
yM0vLT2W9jmvBRqwEoXqt5JwSjZMalP0GSDm7Oc0HHMQdCSo8nveFmTV093A8CzduOfnJuqDWTsQ
S9lj9suuuav89qDtQ1/kutcujrdC8TFWWBtUySQm1HH8qLxQP3cHNz+YmaM4lDFMuNviCdSBZ+nO
+3ZRkEmCszPKS7WYp6Gl3pTk/ntgbBNFmHj3sPnoNItVZM0VkvuysU+WuyKLHE1UhsmCNi58wNJd
MTi/bS3GYmeKnftdhjgLRX97Wk6eTQtyJw/aJU/a6V1KfkVki3uj5NQuJ62VIVWWYDomHiNSV1Ib
wQ79i0pcUTjn3Y1UzhuUOr8eFyq6sImv/Oh38w410XvzIB+2t2rV792uIxcc55gbQpoYeHPjxD+i
e3a6p0FYoPWgHRzJU+6ys4hKdM2b32Jy7sLQJ1ZTEuaseGmon+N6JxBKpBycs5iIROgiQSj72Xop
Dhk6MI/pvgzkJzmQf/aH8EH1k8u8F3XziXaPj5yjijTUtgDMahcYLWu2eCYePEIHr2SfzC/5u/z7
L23hA9pQxkQuvQCe1X9tyd8YYCHMCq/7jCsEF80q6WDSvgMEroJqem4MTxNFzCIILuJTJ9VsShsQ
4zwHioQcp9Jc7EUTpGrXaj1ufYbB+Yy2bqkRU+idLDudx5j0zE+YQ+TSvztncpEfBIWfV7yIznmm
zhuuiq/+10isVzFzh4M2ed1U7KpZd1plfp6mxUErysUurGDbAlZXVAbzIQZG2sjQcBcdgChDbxU4
kOPKJRPINvrRGaK/t1FW7fgGhVONFG2zllazQNMMd/E478vwHTWbun0DwalGm7SmnhAIYi5oxGqe
rPIwqqIWe5EcnF5EQ0z7CgQr2KBTa5/b7LK9Tq9h1hsNuJGCbdfN0ZFMxFKh37jSPJgP8k7y2cwk
FlmUoyM9xB/H3ezhwTQgksATMke3BcydJuMwGnEvY4fGMrsPc80bsxzlMUPrWlGx69vJt6CTeFjy
tiUWrSh3qhSjmVfRgm2jC8qnpsc6+7wNsB6o3Swpd4bkg6rDnLCkOqh9ZlL91ZlmQFX5yV7SB7K0
Tp+FP/WBBKQZgqjtzymlog5Utnpbq8sdM7RC3cck4z/09n2tPodR4maZb9ci5lGBNfNVpX1YLuZY
QT+XIoE124Fez46Ctv/tNRXBcE6jMGOr0jVsWh/tzP5nR4+9KbAEgV6onMcwrHJJ2horNpbwSTR5
rIQPcutn8FUzVM5lqHLTSxETQ0GyQvHBZpW4ybdxh5cYzOGcRld0NREJxX6/se4hGmk7Uwgll2Fg
z/UHs1EFW7MOYYBgCiWyksGX/Jp2T7qOzbKyqy/D8DIIS5XYwr9V5V8AfJI/1fLcshcARB9nN9qr
iAF138Io49yjnihMWle0KxinaK+DRNsOs1la0AtF0SHUMKG3E93omQfYEonTtVqvp0bLIVJxyu+n
z+SZDUmNvWpv35vnqXFmDwVYGD0w73vBbq313uHUugrIqWCUzLU9RoCuvB5FMPVHxZUdeuk+NZGj
fNc+z17jYnBbYP+Y/rwA/TdkTheNwRgwLBgzaQaEnOaHodpVwoE+b5QRXEGWwQoFEE1p+qsB3uh7
U5U6SbWFeKkzwsGDLCPZSV/C5+lJD3S3CSzTod/+0DW9Qmo2JkaDCg9PrL+b2ChVuhI3MvGs9vuI
thTyUFBhE8y6XBZ6k3XVQpMp587NfEotjHAgXuvPPqgfd90ecxV848OIy1cTmJ2Qh1GAyL+z58TA
7M0GKwkqcF/VMOWF6IJk4Jsz6nXlfgmlcytXJ3Jq6MsModThmJSGX4UUxbF0DmIjF+j9a1j5m8lx
YJzJRQOmPavdRLz40Pu4vLr1C7nvgzDxrC/GifjLBaPO/AQj0JzB8q0nKXKkp/doylVezvRoSCMj
jyFvLC/eMsF9lemdOYhmbr5xYZyknJ3ZYObqumQkXjZ1B5BlPzSq4tlhKriyiGDY7zem1je4sRQD
FjSvSzehsdfq1Gkx0/O/LRoXJjZREcvRDBhjjjzUj/pS3D4QORa4ZJG6c1FhFPYx1XUsWhpLz3M+
HqgkansWQbBD4WbBkiXX0LUESahaeGXDOP/al+3FehNTc1vPuQk77rNsjGC00hFtkscoyA9sJLOI
1FsgCZ9KkLJimWwU/HlGLO+sbDzEkeFtSyLQLj57EKuYJBMu2I+u0/dzqmAmpnVMulTgFti2bngF
nqiFLopNDYzI8eziSy5lbqY6svJCFMmZtA/bEokWjbP+otXjrAHLt5eHz2b13OaC+FXgTfkMQliF
oG+uIAqOIzCg39P2IaovYO94j0GiGAZP+zKIol8DjBs1RhWm1S8F5KijXZtJnhrvu0Z3txdrdftv
QDhFLiIMDY5sKHLWxn5ckhPtZrcSNhOsrtkVhk+pS7FijY0OWaYyKVyMCnmQYlv/SZUFQVC06IIH
PYFUfOpjbmV9iSMJTkaTMKm9C9S59kdDEyi1CIY76iZtXCIyQCo9uo/Sb0TeV/2X7f15e5NhngZM
4YaqqZgPwotSVEuPAhBsUG5hmAAmEXtj4WqKS86IXb15j5Fp9I/7aF4x0dTHYqC3rXhKWidNnyEI
ktJnuTqm9YGgP1sUnK+uHp6r/4fCuWmliQaoNVCaJL3TtQ5psPbUJ9puewVFMJyGywiH1YzAXKfq
jIEnBW6C5SKKG1f1+yoL76gbimr+mAJEXXZj/yUsNWegnWOBdXRbmrc5j9/3hvfXdj/RypDZqpXk
EhqSJ5WFh4nFl7DWfcxGfS7H5l4ebWyZFeg5uY8rdABu/wnBkvLOPLV1C4MP8R9S63OMZ/mZfC3l
TADCtv/NiXGzpJwbpxhALU8DQEK5weA+cIs5RaFLqH1eXhZ9ye6bcu7dnkyilyvRXrLz5cbvSr2Z
K3kE4MH4nkwfS5u1Pi3S8B7PeyMfW+QbmMhq5aRnJ2Izyt5gKY46xueoG/z/tldM2hsYvUpro+/Y
MtqSE4IsT83AXK/KApjVRbNRvymj7xiTDThjRj/CKGUqXCGqRc+YunduVNOtu8Qf0c67LdFqKAGO
AgkML7gF8rV1cWItyGu37MKEOSf20oMjaoyje7MzUpeGYeJIsvbHr6bM7G5AOaVI5UgOc9IRbzZG
bwYli5qhAPLPR3dzMJxSZL2ZxV3b46aW/JjJ90F/7jBTbXv92DfeGNaNKJxGlO0Uk6YDhiLrrt1c
6Fh6cvmeS8sNCBfmd2OlZZjlQrzIxvyRGY2z9jR6XdYIKhSZ994ShtM7yyzzOAmxL2M75o5qxE4H
Ugcr0UCkiexAWtreki5nKx8+bK8i2/C3wGAwA2MGKvN5H1hJChnVGOabdHtdOy/px+3vr+/S9fuc
+5OXthmpxHaJoLZT1xpPLVKfop1L4IdEgnCajZmclGQNc3fFhUqP0p9n6V91+ioJp9NmVVFdWrBF
/5TCUR9UjcZp3rEGMPML/bS9bmsBE/oEDdkwNCSA4SR+d3hD09t9L5uhR2enOqheedbvm9zRngcf
40nu2rtIgLiW8ZDRbyyprDsDTSBchAHtbqqo1THL9K8RMVp5TLxCclSwbNkuPWFSiMe6udlgCHJ3
ke5Eqee3PeSg0rvB5wujpFqJzHY0Qq/53PvSV3WvI8OoOrWnXzBaZh//nXsI5SKBG1mLRH6D5bJK
2aAkRRsBtvbTe8WPjqnb+GCmwZChSJgle/tuywmp/L6tYyxbddwBTUfCkaWVIqTlljviZk78hDem
nem9o0iBA+V1aTQpiSlb2fjOlM6yqKTt7RQRDoAzvrZbpDBlAPHBOM7nac8eoa3PCSaW6Idtw1ix
89+2izPDMcM4dMOAllbxKS7vm+zb9vdXIgB8H1RO7J5igDPw9w0qyjxp7DJBIkEmrip5VSR7mbTX
w5/bOCtx4W84nMcnqP6jdKLEK6LCiVvVpXCJ1fItTU40vgtbRaDnIrk4644MwzY6PYZ/TBOvtSpH
7zVXTjRX6f/81norGc/01Zvokc8lSBZHd1b8mLae0QmeBt6+Srwq3K9d4pPodIqoZizAaP2JOuHP
1kVe1pNkJ86cwW8c1Ht7EurOQrf4LErLvp2wxIFzNtx3XaWlMZYSWfRLfBg8uq+eiV/5tp88EJ+0
zomVWuY7+7DHE7V+oM+iOoz14wFDqGUJrDmgiuDMQEu1yZq7jHj90QgY5Ub3LX1thzZ2ybG9kwR7
uq49Vzj2+0343fZJRoc8Jd4SHs3plMq5p88BkWfBKS7C4axPqQc6hOhD9hI1dlr1TrMNVx8e+r4V
mINwATn7SyWj0k0CO1cus6vucpTJ4n3kRw1yFgx9/lvUyb3utq4LyJlfObRDpBPsV0LVS9gUT+V7
Mt+wu18Q/AuM3cyzkfWAGCJ6mAzqln19Vu0/7nt91f4rDHdeWmaO4TcxYNJG3ZVUuhuQ1Nv2jW+L
TDgMzsLoomZVmOdIs8ZOj6mgJwXlq8s+P+MZK5gzV8fpiSkV815+/I+azhd8LmOiVVUFvZjCh85U
3CY92Nqn1BBkX1fi4t82izsxY+yRWlhQ9Jwsp6EnT0aOhM4g6h8WqbnO+YnE1AZVm4HTYdJ59oXV
YLa7yQVNqrO8RJ4o08/sk7tO/CYW7yeiprVr5payUf+CiNLRx+gIwv7HvpuCdJR+bCvKa8J1C4/z
F3XZxqE5QrwR3ap0rxyXU+uWQXS0QdQg7ShCOSiKm6Pt37E9UcWpwFvpnA+Z1H4xc+ZDDLk8t8X3
ZZQwhliTwKDQCXovVvUFjGKaAc57BWVkvztgBZPGjE6LEAAnz5b6pdVntGZ93F7N9eD0BoRTyrSN
qmmqAaIF02n2TYSn4QHc/i+tpx+1PfkSn/8fhabMmN/s4Q0qp6LGjK66fmCo5+he3eGN1ZMOxU9l
l7Ayst22jEyELTBOQbM8Se2FgfXQFetL2X7a/v66wd1Iw2mkbqhxvOQAaLwZJTvokvHCg/UB6hck
d0XtiCxuVQdv8DgdbMtiwoMU8MbijhqPg/Q1IY9J1AsOZpH+cedXSCpzNA3ApGl1SOLKB23UYVZE
AzlFy8e/sBQY9TBKTAVVXL7QcVaehz1GErbe4sb7Bu3nIkqv9fvfdQH5l4kUE241hS1gg2lh1S7z
Qi8KrAdWJmF77X8z4zddC80sYSoHQkdMFTzGE72PpNIrxj+umWXn541MnLeY6jbXB+THvDZHGBXv
5akHCangJsa2fMOUFM5bSHFUy1nNbhTg+q92w14OSNAF7X7bokQwnHtoMGEkkzrsjxZ0h2xnHFj/
gLQXTiwVGJLCeYbRVC2qE4jD0g8go/CT5+zZ8uoCJwlGYuEMSVNXf4y+bYvH7HNrFTl/gQF/fYtA
FEpXY/h5hv6P+VFN0av6ubFdNNV423DrWZYb1eD8RZ02NKIVbk7apTmYe/WbZSIiiO9J0IAcsMWM
1szNRWl1ISrnPmZct6eOmXX4oh1jt8D4KnrUHtGboYI03lf94qzlji5qkhV4e77aFNXqZTWlgCXN
Z2r/XYoIHgWbx4+7GEtzqWaZ6UylUDctFBR1q3s015x1yfCkfPygyqK893qy5bqDfOGp2pk0ssDR
4Y1HZnfhgeln6ChO5Yqq/9bXzzARcugG2oy5WL/LonRQRgQ4i3aa7YdcRM73tmXn1VFdAbhAvwJl
btv20Eb5Ib23d8sn+yn8gDTnuDNg47Hh1neilD4zqLcGd4XkfGOrhlmUgL/Rs2LjVBrGi1S3x2TE
e6oZKr4yKX/+hABffMXj3GRXx5iraUNHUOX8hGbwYxzOn+Rc1EQm2irOTc5VU5BUZmKF1UlL7dkx
p/nvbeex7iKvonAusjPxoj7o2C3aPVX2lyz5ZPdeMgiuRiJJOI8Y97Qr5dcb2Fg7VpK4QqKW9WDm
KgfnA5OypaTW2JbEjdPrj2OC26UiKnwRrRbn89BFXCtyg9XKzGi/zLNDxsntzW9R+980jC94jtIU
pZc1LkFllznlcMI0bDfXvm7v/b9EZr8Wjac0aepMKUMLbqc/gtg66HGTlJ8iinQbIwMI3XddxK92
w3ObxBIYezKm0DOezPPhAVWuDml3HRXkEgXKwL/Dkn6U0FWMbVLIJwwtd3vju2qlgvBZuHq8FzCX
VO1USMMuqiybUcUOcU13cYt79qQi6qb7l1Piul2cPyBoaEKrOXRcfihOrFzcSJwM1A1+7lXndwZP
VzTOM5S6XbfDBPEW0OIey69ILTvhF0yMdOfPmB3JSIArPKdkgmUV7R3nKjDTB96uBawaqZ/zKXTx
uF06cymi7hRuH+cx0BBuYlYkVhM8OCzfy6ZMWSc5AK8yAkP6LGorEAJyziMZqqY1JQCy7ksD2e3X
Dv7eY81V+S70RWGoAPANT25YKSjMZGaAe6s7fCi85RuCX0+OX7k+JNMR3cRX906TFJnlM2yDL1Fv
lCwjWYQcX6scY5BnGne6yLTX00NXDD4laki6OVsqMHB3OBGnwDRovKPuE4/4xd4M8Eqw74LwXvJy
dKiLys/Wg5sbdC56AkmYHZf2KzqbD0+PJHLw2PfEgpt0l51JJeTLECyqzsVTs5INcVqUSBO1uMAQ
M2ib7jDMolvE6tF2IxkXQ9lEikwqFcgq9sdI+pxqI/rWXNKIlnD17neDw3lN8F3WtCmAMyzaQZ2k
F2nKDNDCD06ut3dT90Oj6KDIIsGBKhKP852hbapDnADWGL5OU4pqTwxXuxhlLHBfq5HOjXic1yRd
blhJxXBGxR3KZR9VZrB9bK9GuzcQnIdMsoVinhogbDlyLHj/snc0EBzLc2C1gpNUqPCcl5y1jC4G
M7dhp+7qYxlYB+s0HNntBPWxZ/1RWCUh0nfOTfZqT7PSAmLj4Tndo37XOW0Q+dIj60NtMIfP0dBn
uNteVAEqXyapybJVkhGoUfWRpp2T15Fr2n9vg6zvnGroGmiPLYnnO4m1JmqXBKZM5szc9bGS/wDb
B/oZyuUvdBFrGE5rJf425rpCXjG5DYwxLraDRsKux8rX8vCllkXXofXABBST/5OL27J0pAbKtiAX
i4Ta+/5sHVpPdkHLLkwdre/TLyg+mdhVVmJ0cY0llD3Sx5h86WvvaATB0KcrBufku3zqU8XGkinT
YTT3ciJ4eRWtF58yTBcb40R0rNd8tI7VbtqH+8GfPcaqYgmwBCrHzzBKOiVMuhmy4H7sFuFhxvOb
vbjhUHo0ir1tXWO69OYefrNwnG9vOnOymwpgc525A0STLxm5S+tzJT8Q5XkbbN2jX3eJacrN+7Uk
l6o+ESwimzE5+nW//6L+eeMpS2bcSMS58zbRFHlQIRHZLzsdI+ga8D4GrEJM2ueLpwh2S7SAnGuP
8lzWQqbdqh6DxPLvqPyQx0/6tE/6hxRTI7ZXcP1x6EY6zjcYo4qxyBlOkuxk9i4TL3qRHhnHjwH+
L5Z/Si564pg/BLjMgLb0hPMXNM31yGQxgJ1fDPl57o7q8FOKP6rdLpy+Z1XhWLmnhqLUoUBj+NRh
DQL/JCuYLUjNp2UY95mhXSyzdQy522+LKPC6fBYxV/RKmlAH74EBfdaeVJELEX2fCwox340MisrC
jOJbkR176dv2/xctFRcNLoNBw4xZchJpjpUdCSW7ZbnI1s9tHIF7UjmPYRrV3DYDcFA65U/z6BRV
caqL+UTqyS2oIdiW9SsRWOBsHL6moVqc07B7xQ4xYpyFM6Mv+amfB8YhxOu5Av4i/YvwEr1+XF3x
OP+hD0gW10jmeEqAFwjgmZGjf4t3pl99ZA6/qZ3kb1kUtLHdeWtfV1TOjZC20WlLcYdW8L6CmR6p
k7uGh0YZn1VdEtURybmuLldAzpFopJNCEODBoM3QoeSnTBWnV70qf9pWl/XLwxWHcxyDapvpwgpV
tIDlP9Lgn95nUSmWAIbPvsUMxBywa1qjOoWW7WkSBxhLZLnVRPEw0J6ystrlcyvqDxWoC5+QsxKl
S2oGDNbRU25E9zMmREqFLLikyCIBOfcB1qSut8Bcg4CN8chlXvygECcNHNOVHkJcoyNXcvq7tvQS
dxG9dgiUhc/O9aSRMbEB4HP9XU1GB8MonNK4mO/oTsbZ/UtZbM63KGpoTpqNxbRpgvr++KAonSun
0edtnRTtGedS5EXBgM8BOlmnqj9lxVHPdF8r0/c8M99Iw3mSIiY2xmlAmhFdMmHxtS4f5GpxtmVZ
d8fXJeMcx9yUoNVPIEupLPdGbnl6M3jhrO8LBVX++SyQaf0Uu8JxbmOQJDWxLWiCWu3HYqfYX7bF
Ebl7m/MXS6fVSSQB4J/wTUY9oHVCwhn57XSXnEXFQ6uqgEFKCugnZPBPcKemktTVgvEuOPWr5CBL
y90w5UHTi8a7rtc33OBwmk31PrHlGjjJyTgWCNuIq5/ZDQLvvZ4qOk1Wd+kGjVNwadKlIUyBJl0M
uN3qoQ6GfbGnp8WVvPqBPogYYte37QaR0/VOlUeQwwKxavZWoPnli3GoIy86SLvSszqUfYmaqIRL
yml+rXaoHW0AaZzNh+ZQ7IjfmQ6ywX7mo5pblAwWaQqn+X1n6lqkAE4mtltOF4X+pWoC7RdhcMqP
5HZJ0tds7AIubv1raTcPrTnutm1MgPImcdKm1Rz3TDsyDCf8mrcXWTSJdf2+fNUHvrO0Mex5qjRg
jEcrGINp38xgvh2RNx/3RJQIXb8V3aBxh2NeNu0oF3CCrW8FIEPD85GLh6o0SE+DH7nJpX0wWtc+
iKpihGJy7iObkrwNByYmTmWktr1lrxxYShtFHIJ0qMCmeaaArMtHs4oZVH/Kx7tK5NlFWsF+v7mc
93OW5VaB72vTSzH8qKVnQ5SaXIdgc5llRVdlvsgrwij6LAvD0Bv0ximj/pAksTPXheCMWn9wAE/s
/3A4dcgyKyTJgGoe9WFGEI/ZQ551Zu1b9Dh8Ml0Vz80H6VCfkIjdxX/3ghP5XxzTFZ5TihIDWjFr
GvDZge7LS+yB1/XzPxM4I0952jbm1fP/RlbuYGnyTJbVGWsqm4emuChEwXTDszof53ISCLaugVe5
eA1BWkqjDGosf2h66gyDoP9SBMAdIvOg44jMAUCK5jiH9t0oi0Y0/ovFXoXgTo3JHDEPIsbm4H3N
M3fZQ+pqjnpE7VNQCyxWqAjckSErmBKR1sBqUPbN3FK8o4EcKDvQaAprav/lCL5Kxh0epM8UxTLt
0Ot25Ud9l+3Sc+fQ0z+z+SJP1CkoMGY+NTNjYFBYadgsS/mgRD9G/Tt5T3exLF2Vm8/J2IlptzI8
BnxSUbhGQQK71003yg1/24rWS+NukDiXYRE9b01WACgFaEShzhiEj9Q1HGVnBuErjSuIObxtUKbO
b+78N5icn5D60MCdFdK19icQmcxJ6Sy5Z4rKx9Y3ylRtNJPaaFbn9EKLI9o3DUpGsvqsT9+n8k7I
wiiA4G/ftC2VUZsBkYOCZbG6k2ViCSn9sL1g/6Liv0ThL9t2CX6RmdXfo1DtK/IkqH5ZguRjfmAc
YLgyCAKldX90heOUAqwKed4zRw7i0UejKj8bi2hE0Ws/7VsluGJwSkBkxdZC1hEoHf9pr9EQP7Cm
mneVqOtXICbszflOiJaoSgWgcVDcCCS+o9fUPZoPVcExsX4iXYGYstwAKZPVGxOTKMegH6em/S4f
2ydJs06psuxiS9StJlI+7tQY5sJYKgq8ZN6R4pDYjxpoRASaJwLhjo0xx/jahWkemWu3tPSgt8vS
kafu2BPsmJTsphSF6mQ85NO4HxQSyJPtN6kdEF3dW3Ij8B2i/8MdLfmSgJuiwP+pDTn1Sm1qdmPd
RpcsHf4SiM4+taWhvP8IpS43Q6Y4ODE1N3atYPGkM2uZVgP7aKIvHDN3fPNR5B+3zU/nh0abWmF2
PfPJBA45nB7lPybgZ09Fv0xCl7hXw1jrpHK04YDD8UNYf9YN105FVNDbG6VLnA8xonnp9AZCzO1p
UF8a9csgC9zUKgRm6oEaAdNPLX4clR0NdR8NOPiVNMho6bXm4tj2D4EasD/6Rg1uUDiNy6QxsVsD
KHkDKoQc7fLd3jrRkx2Uu+xFVHOy6kRu0Dili1Czk3cVI14oHon+XQeXukIWt4RnTC7bkgmWj78O
d5PGKvEhmAnOAfoBL5JVf9iGWD3pr9Lwt2FwxCtSYwEiRdFmv6vjgz0QZ1o+b8OsGgz6ZDAyRzNY
tfjvnreROyQQesCURetUcub2hSjdvR4o3WBw3jaOQzyusktA9dl8UFxMNHmxDip6g4gTIlbC/twN
mjckIgcsko1zwNa8TCP4e3B33Enu4hVe5JsYfF75CQgbxv0ciGZKrHe330jKKXxaTyDDZ/G09dL7
yeN0APeM23xLPlXfGn/yO9c+dkH/SU4ckeNb77y9gea0n2BmeDJPgJYu1SEE73QYYFwChrk0vrLL
OrBxMKmLIBfdWFZ9/RWYD+qpPdYLSANCLzksXuzGH2Sv2EV+s8eT6+CCfcRJHxRH2dsH4QvYuhn+
Ul4+1u9tPbJAeoZo2J+8FMPF9dLrHM2RkbLEfBmwjpR35bdtg1n3MldMzjnrszz3RsuUuU38OP8w
9/vZOhbSF00k3roHuCJxYd5S0nY0UyBRI8PUXQfj6byu/Hv+40l77Ei72UBmRjfBV9bNmUFr4CSx
9KJK+mOZgUImVL3thROJw3mafjDk2mRHjoqnyUZ6Ihh919kuMRqB3TNNf3vqXNeNczd4E+3SModW
dKE9OqpW3Mmm9Wjn0ylX6QVdHZ8knbjWKMoTiAyBczddAx+Xs/hqas6ToTpd8mHoH8YhBgdV4UyR
iPNPpP2cs9GafDTmCfvWFeldiDCyAUWNk3WG6ClP4EdVzrXMQOmkBQtaaa4qf51QDbutGgJJNOl3
DVR60udTB4BUPsR25RnmcRhEznldCtOUDEnBAE7+QXKK8jqTWZ00joR9TaXL1P3xyOpXS7pCcJZE
m7aMiwgQmfqxnT4YZuKEocjfMrN/q95XEM6OJN2wpDzHa1eGIXFJ54ae4UXgLVn8LpiRxhYOFFq3
pysgZ0+lrrayzdphkgMjAB32KtpFxZPo1jPyxhWHs5+2jBJFZTha5Ybn0V88GRlf1/bloOzd+J7V
oqIrNtqJMjkiATlDsomRz53Mtu3QHWQQVbCpiO8saryRjzMjq+znumY9h9KieFjUYFLrr3BD/rYx
beu5wV+BlF7vSyOHNHYTxPRhakQFZevW+r99MvgrUIWMK2aBAmAwX2pQQictBjuKerD+JWi8onDn
LBljZUgUoDD+C7102AxT61Dth+OAeebNeQj+H9lXkWjckashPUlrG7bFeBQkV5c9VoDCmDdo45kX
EmT+/E30SigUlXMbZpQ2SsV4l1hhbd46rZN42mOPB+zJxywDd96PdyJvKJKU/X5z6CtlnIUSa6aU
e9vJ0srPQJk1VsTdVsb1XNUvpTckznn0S99mPXv8l47NARnSQ+YYTvb0zm7zGyDOe2TUUquBqb10
xOiQuzRQg3jPptVtCySyLs5XVKCRXhLmK2r5IssvYxtsf389SrqqPeckQlPLjKXDepX1cNcpPZi3
ywETM9vHVIoEYxnWc6PXNeOJ+6yiKYYoe1U8eccKhOpz7lZ7VifXBdGz6HFDsHav7yw3OkdIaEQI
h+A4COY/KZdBOD5DsHqvrys3CLkJDls9RAjWkQ9F/yNsMETwPl++b+/R+iPNzbpxboLmGtFmRmLW
ob5Q9tqg+RTh0YSxG5gHW7RLAlN9bd64EcoMxygfWOCio4Nt/Fp4tTs5tq9hOmJx3+Bm9U7ewRsB
Oe9gTXUBijtoYWUdRztoRaOE1p/UbgA4t6D0IM0jNWRawDLX2a0TpQso4A23ynsnsqu/4grRIAZZ
xeNwl/aJKIhip8e/B1FgC/zd/VVWM3QD0/wZKXTi6BjBNzh6IPvT+f/RT8b0YQuNcxqkGhMF9RNo
dvkenhWkQ/MLcXFRzRC0/b8a2EQqw3kRUOxhUBNbXuXCDBtFt5+6feOzk1N3E59NUxImIARCvr6w
36ipRO0cJKDQmW5XgYOo8EDsd9AO/U494qw+i5yJSIX4yoAM/rBNVMj4T94Bs+y8cDf4BuYpvevd
8qqtfCeHYZbKYKVsOe3ntC8dmr6Q/KvAqQi845sejlQvrJaFVaM1Pk6kO0iL+ZGQbB+qtTf1mhMz
2rYRSQ4Zr8/j6GXK7JYdrs+1LCLtFv0X9vvNXhZGbQ8xC76kzFerZ4r767a0AkfNpx3tSFFamwGQ
5hijgq7ofGn5qArDSGZZG5bHc8PIeqgVUQylrKshxvUo0lwMyTFRjWprjmkttpsYZY20aiPqcBYd
EgrnYnRqDsXAGINgF26e3NXNvkh22XiimDmTfM0RmpcPY/U5Ec01EFoG526aeRqKRMYpyF5fpkPt
5i7LsyqY1iB6IRQpCudohkrudYM5mgx3XdJFTiPKt60HKSbGQMi2rYE2kntxCbtCTwsNJbGt351w
SCCLW32r/PpQgigUcdK3d2jmDRx37wDJr6FGjN9vMPct+ANLOEz1ro1Lbxtn1UXf4HAxhC4vtiYz
0sdUx2ANdBnZ9GcUGu8JJ29QOEPWjZCYLcZPeFK3i5JPRPmqmKkzW6KSYpE0XMBAk6yxkhQ4sR0s
Q+sUkzfj/WV7yVaV7UYYLmgI23YZ0/D/SLuy5bpxXftFqpIoUqJeJe3RUxzHiTsvqiTd0TzP+vq7
6JyOZVpn88anKtUvu0vLAEEQBIEFLA0HH4LZPfaJalG2cxArCGnTRk2Ies0FEKLUZ/HB8hx6SHeJ
gh92Lq/H55Enc+KNqhTYdgHaClnatFplDfMyipU617dhjfmHmIF9k3odCn6jz7mXevN+2TVifiSs
nqrwVQsobeQKA4DSRdzTyEAzNKykjktJ/K2n1j+XF1G1n20p2ZdXU1jEOgSl/6nBTR+zL/qdcy/4
2DGOTdFst327flGsLfuPqrRK2mFJRb1legw/ogMOSTMdrBqIoA30CrjzkSnKqTfPNwyex2OPxUH5
JIFyixmzLSjWLKp7Zb1vJ4S24T1R1S1uL9sLjuStymUuMV8FOeA2sNEiW+/qhJwGNj4qFk185/U5
ird0lIIRZnMbBHWydZq8Tmcr4cjGiBtPjI4qcjJRNy1u2OXxMtrbff4aTLLFomipE1CAzTp7Gvl8
302qsVMKCDnjHOpzTiw75X4ZYVrIx1FVeft2XV6JQKX1D+y0LKIm435q7nn+jQauutJtI8J4DSIt
ftJZRdOMECK5rk79vSDS7tzFG74lYBRTJT7ECl+wACqdV0lohV0fAIzqZ7rcIZRp57s6PNlL4VcW
U7j6Tf1hZDhuZngDRzrxdQA6hRYF8bJoTcGgyHw+WDxzx0b1UrThG6BBkzHHtjHb6s2sBn0J9Srr
YWn0YO6jJ1RiI2O/p3fttYWRrOYpvGO+iuBn0/RWmOL3VWxtoedhNDHkznf0j4ztG5XrEbvjzUKt
vi9Uu/p+mgYo68P92p/a4mNqYpgez+4zO75jzXjMB/trk1VXGKPjXd60YkUuwUqHc1RPuT5OUKVe
IRLMr+0ZncUI7scf1vz3Zahtw1+JKFlHZmuojtIgon4w9uwaA1JvEXpWuwWUN0j5OP5lvE3TX8FJ
zi92Oj7pg9CodQiyA2tPbPhQ6LqvVXvwJykUqbIPyfsR3jhVNkORVavtxoLs2+7Pi5hemb1M9E9i
yu1wAMQYfEmCv5j15FDFsbu9gX/vLJmAUB8Gy4oc6Mw2wHk0PwzWl5KrRoYqVMUlB1hVmZ4s4qBo
nNRFS5sbVYrk2zYCZsSZts4ZpZKlLXPwHxerd/MdGYtPTuU8Xbau/2LNLxiSeS1xweckxFkh8nsi
O4Tw5GTvDBSYz0dLsS4bl0Ox9i9oknkFrVmlvQE0kMF/mezqNqfpvua1pweBN9fIaKJwFfPdd2A6
PKOpTqFQlbQys1PaoYuyM4FPDhw0wfWhB3MqpvEIYafEfVcs8SKuPHo4YKEVo9OX+0Pst/Ftq2w+
3HYOv/UpEzc1TCtRbQ6AevfrxrCUx1lz7a8D5u40HiLAj+K/deL9P8jGtnfZC7h0KJc9qGSmCMps
/MlvPuW74K85QalPhsdS4upXogCm/vIee6WEYu4IJ2JA4+sDxo6jqslpw8EnIYYNhV+r7+RBNFvi
vdHyVPVFmyKu0KQ9XpfESgn6mDHW5XNJH6z6qc1VO3ATwzZNzIiCVG+ajOKFxqizqbgfXVPmir7A
/LDkbnZl3Oe48yVH/So5NKr6tG1U6NABUZD9psh+RkVCGyHp5xdZ4s2Yj6RVt429u7xamyCOTSna
VU3bciQHFi9VFtDesf20+MdKrtr6no3/I4Tkv/IicTSactuf43Myf3fCUz78fVmKba+xEkPyWk5v
dlo8AyP9PIJhQdCziJUJXFHDr3obfXt5g4v8DYbKyNcGnlfWEgz4H/yBfJ7ZQ15+4sO5zv64c+k1
irSN4kmv5sIAysRPafgPVfF+bh5dKymkjRNnmsPrESrTU/s2murrIlKSY4pvvAn6VhiS/5mS2Cj7
BRjBI0bqgFoUbTcn60FUOkY7FV/DBkvZa40JiVeRbaEzp2Ad0Npd/i1GfiQsPQN1cR5S8skRYxe/
g8Zm+PPqp9eoYoetUMt4ZtGcAzVz7szuw5L9T9sH5Umvvx+0YKKeEZD51Dhk7M4srhaqcNmXncCb
21QwFo5eDzA1Xqaoif5poPSOj6l/eZOqUCQ/EIzZbInI0scJ/0NrrbtB0yK3bmKFu94ybEPHUGKD
wKOhlOu1wuayQZVQEti+tnxY7D1pFXIIlygb9fr70oJ0yIHMDFSCoM6qFj+Ng+9ta4O7Jsh/jGDk
8ew4UcX8W6pbQ0peujHiPucjRDLz/qyZ9TmZ2BMOjePlFdqoxkDHwkp10hKhGMNMhxaidUHuUwzM
2bE5fgjr4Zam/S3CiUPdDYe6f9JY/6DAVqlVcuF2qmXMmCDjfM4+YNZL6hq2G1zjGeZeULEOnwWt
gbgruMt7TtqV2HLKsTNBszzgbPRDjFOYaemSqTl2sWrUxkZq85V65VSjbQd5P/QQsXoqM/dXAfYQ
eDxy6ZMYS4jS0FFxW9w6q9aiSV4+mkvbsUMNkNq+tG6n5L5IT4GymUkYxoU9IQ+1tGbNCMpEeJCu
8mP2YFRfuHldTYW7pMeWqPrBtvcDNQ3MGzcoBvq93uI004hN0bbpL9PnXNsnzO2Nbwp73Dq7BOvb
vxjSaWLFGejrc2DYDygw24M1xGOtm55EHJt5syrBvhnCrPEktzUymqVkQg03miz42Tyi96ZCCtoC
s3N/F+1UGUglnuTGdFRNaN0I+cS1UjxlTEdRNFKeRBeA6pr1X0z/RZuSB0ubf1eseZq97mQec29w
na+CZlmMp1CFaMJZvLXHFzjJkQUgF3LC2cah+R+KqOa5ZFMVcqjsUPJZIwkTlutYs0I7p8kV54dQ
U5SibJ9mvyWRM9EdekVbgwLCHupT3fVXaWkoDrTNwGllenI2uhntrhxKmIL5IEbm9YfIN28Hw6tH
2Lvu0yP5Pvf7y/tLoToqOSYnpFlUIqHil1PugtrYo/ODZb2DOEG43Bf1SZ6CBWVINeEpkutf1I3W
KT79IvdWF/JsH2EvYJLL0HjWxROGvvjGDF5SPKIm+rdYu9GXL8R4vKy+5/KVCxYuz4ls29YZpw5Y
+mHZ97fzrnXjXeSzqwRzjoL9vA+ebDwODt86rzpYt5g/c/kPUMkquY+l61IDLe7w+Ebk3OpWUbig
Ixr3mp6O5xoliruCEZWTVG0GyYuUfckGmmBbM/441k+1amyJyigltxFzo0iKBELl5JAElU/6q66h
Cs1tH8kvViI5DQ3zdPUoAEgy1m6XDrdLMXv6kN5ZaOK5vEgKKDmZ1jO8GVsFoLqicgO8zPWLy9BI
l9YqxuvNvCGmWYPuyuCMgNb49ZFc9HPaWiViG+uGH5z9dKWfchwlYlaryrlvS/UCJbmOnPR6HASw
ggFcPCx3O612aXNI5lARPG2b2wuQ5Dxg4CNrRaTfom7UWxbHOc+kJoq3YBWK5DXQcwLSZI570cJO
5bxv6d1lI1B9Xxj96oKKIiM2Lc8XyPRcVrnbJP9cBth8JluvveQLrDjtCRXR3+i1KA4A2ST6MkTF
ZOvHxG9PGNwuBvb+uAy7vVlfVkdyBklVW+i0BmpvXVnJ7VBcpc6nyxAq1Un+wNT7dEoHLE0bgl2o
uKbN/WWAjYIScT69CCE5Ays00zYygSAKStD5Cj6X8EbUKqbMEz07jau7zgdSHS7jKraQXNltYrZV
3M7QXVZbDzNIULo5up3q8kiiQGHeimV6kw52RnjtEFBd/jgGPyg/BkPwLj/3W4vPse7KxFOWzdMC
LWNC7seiPuctZoV0x0hFQaYSRfYH0wDObhRAgHb8uk13Dr+1qX95YTaPVQM8847BHMwKlOwBlPed
GVa4r8XmcIyrzK0wijGdMBuh7O8MQ3t4DxxmjzLDJA4zpT3UO3NOiwnPcJZ2XbA7VELuCxRt8E8J
VxUAb+4lRKr/Qkl7qY5pamL+LqoRYn3HFuLmS6R4PNq06hWEpDzQMTpWZEKaOLxn3NwR0KeCuGAg
Xy5rTXznTexlcN0y0BhrO7qwk5W5OVnUpXYKk07AxtUeYhDQilvhu24XKxjJrQZDXHUlwZFKMJyV
7Uj5tc8U/mfTolcQ0vqTdG6GYoG5hfQTXui9aLBd6tjeZX1tL/2LvqSlb+Ig1jWR2mEgR+OgNVG4
mO3b5UoMaeGpYSVLXQNAPwuWquk7C91F9wawA4q8ivNBGxWEcNum9lsk2YFi9rIWmiLJGE71Lsxt
V++GRx1FYy1X1Wgq1kh2oEHDlxzjIp6fG/hcuV330UHi9PISqUCkmCqui6VzNKFB/Gupa7FdhrT5
ZRCV0iT/WeegWm9sgPT0qWw83unuiMKdwkgUXnTbIIgBU9WxRkTOR+V9sVCrhc5+EcyA/foeZdxo
1PMd9Oh1pWd9vCzapomvAMXvK5dgc531k/DbDGwG2r0VqSqeNnVHqGOiwx6vkHJ9FVkKjfHARKBQ
oh8l73d9UhyjoDyBRVQhy3Ysv8KShKGo7++ohWuD4E0QfV8UFWM77ZDv+y+qY2HT8FZY4veV4tKR
Ne2C4is/LA+decpakFEoAmCV6sTvKwiDNmXUNICwutzl6ZeF3cxz4seR6r6gkkXypqmlZ6mRAWjM
0KVJmDvjrTj++7KlbWdrVhqTvWlghigqgCUEGNpwmKN88u3GtG6jyFw+xCGeIqxyWbw6m780aWc9
tYERHXtaOIcKI6XvZotHu44y/T2b2+QWHpGpg7cX6QIIzuiBGJmI86yPBXKYnXPLy1OCPa6Qn2C5
3py+KyDx+2o5YS5NpomAUiQuETK7yZ2GxKV9KP3oXtXAIJbsEpjsspB97qYGId/AWzcPj7P5d4SB
touOvgxdcUxup2RXKysdYyHPeRJ1wn7EPcoGpfM4utzAJMYG5RrjFYpEFLoUi/JGvBdEOUGAoTCs
CRYgctsLQKoLIk7NtYjH0A2iH6s/7xvCbWcFJ9nIxDXKqNiJzAzdCM36jnZUSLTtiH/7SbneJp76
RJ9H7A4RCoCyHESpnU/d4aeJxrbkH4xayLzSVtjkpodB4kPHUzAxTFva+LjA13OG10g/jW769G/b
vNOiwc9w+b0snQpH2vqTM+vRKLZ+2cWejs59fXgYzHM7KXzMphJX8kiGmOWJVczcgFnk1E9ogeeV
TqGyTV/5AiHXGOoY85FOBiDi5Ws6ZT43G7eIFHI8h2Fv7HuFIhlcMJZOWuOJ57kJEI2O5+o4Y0hf
dFbNvlBoTC41NKYij2pCbL8mWoqJ4vmMSUvRbKefL1uACkfyRwOG5tUWhUCzceTavhtP7/k+E9MK
bJQ9y2nlpcWdo6KwsCm7zsl18J6qFsN8+b58FsfjjDIAfJ8VN6l2k6u+Lyzz7YK/fF/aiQOK7epS
fH/Yh8cCs+uRkT6882q2EkPaiAPt+VChUdAvpsIziOcgshhCRdyyHcW+nHTPv69Ounwsx7qMcfhk
jsvBgL+gJ9h027/wTIJWXRRExl861YPxc2vzWw3+Psefw4816ESmwhEnXnhLPAwo3aeY/eNP90GC
pvIBc22fX+wivML7vfI82vYKL+BSNNgPDWJsUZTE3PDWxHzUPvWbDgNJEOd+Cv/CuLK99XFUpcm3
D96VoiWrrGpjapbnHBXqJBe0ryx4nzTA50GOoa/i7VLJKJloz0vekgoy9unR5J+W9KTFikdDFYRs
nsiD2D3Ih31n6Y2rjC7TNQ+Ns94pG39USNJJUc5mmJEBSMW1sQfVwU09wEj0fXSMdmK1gp12RT5e
9lHbp+BvI5E7yRsaRVWxALOHaRTWoz1dO0u565UNhQrhiHDGq63Qt+1AeA2ghEauAfKTFF2szrta
I4wX65ObnZPEDNK4hUFM9U0df2DBX0FgurH+Ma9Vlf2qcFYy9DpsLaPpEDtTWl45eXqd0fQK47/3
S8DQ9c8qBdOrSoOSrTv9vJRoG8PVy878KuJe3rSFS7myP1FlE5LFp4PGaktsKszOc6tmNyNZb81u
HPx12fZUCpTsHf3Mc0xqKBBkVG5SnWYMImmjyptS1xoXRXiu0J5MnRg4tCpM8fyghyArrI4h6XYx
2V2WaPs++WJ+ci+is4TdEIdAMe9EA2R9KDo3aVwRJ3UHdG57jd+oXo83wxhMTQQVNTEtKrd/mJgl
m+gcmaCG7cb4Ks4VxbObmlt9X7ojDkU+VkQUzGV25nYtR+tHTjwQYP59WXmbZrfCkcKxpWAo0hUV
XWMIGpRmvqFzczRmmGDWvMenr6AkZ6TZTtPVOqBM59Al9zlSqcP9ZWm2iwpWGEKta4cX0KVNxLK0
mHARgRfEwGBt8Gr5yd2EqeHTWbsPT6MvODTY3yzxVe9tKnVK7slIA41OBvDz4ENkUM/OFo8EJ2ca
3rOzKGOUcwS5XJ5RXlqpnc+i4iVHb67b5s4RpDLgQtVbhYFsG+JvIPmCXWBOnUkzAMX5ec4+TjpG
QX+5vGrbe+kFQrrj9LXGg1mUuOTZ1VAd9EFVdbH9vvuiLflObTTDmAciR6cfqhMmrp+yPSaRgGPB
R4M0Hj7qK45STcUSbdvCi1jS1krr2p4sDtC2xcwJ3HVBpz3H30xd5Yu2HeBKPGlnZUaqs05DidXo
Yara4lP0D+ABoUkQAvYw9nQ/1weVeCrDkLZanTQtIy1AKRh+6kd0mU+94v6gMgxpNy1tMw5BAgie
HxKUfNaqxhjVEkmne80jMypEDZc544KyPHXB6MbjYeG1f9nEVUDS6V7SCPW5opyPNUiqxt+H7Mbp
rwl916nxYnLS4U7mKWqnCTspdIR3BXdmHh/KUOV8trMSLwYn04MvfULoMGJhWD4NX+3JbPfcyu8S
rTXdquxrHFa8cpu2+5ZoKXcJnxRh2XaGf/UXSD4jRqKxtBv8Be0uOBS+KG7NvvSI2psD2CsuL57C
0i3pLO6GtupHcaFk7GSYN5buz/3nyxDbFzi0SHHUseAl+/lSuzq49HKaIjbBQNKfM6gxCvinovSD
AmN4nseD9TsFoPA+b27JK0DJIqcoWJIIz09+ikjpnH2iu/CcerZnoJRrz1Byp2SBVCFKxqmNrB7Z
r5JWY1/9BR7Sf7pz9L28Fq186YNFD5dF3N5zv1Uq37KomVE+istP1p2q4tZkd1l9FYWq2vstJ0Vs
vKQztCkScGG8DjkS3bYCTGd0/CT4poc/al1xWdyyvvX3Jec+a0GjJWRx/KkLbHC1OLHX5V12iJny
iU4liuTSLTNobJZAlKK9z5JTtChWRCWKWLGVkQ9BzWbTgigNkk5lnLgTfRoSFYuOcNqyZa8VJjn1
kiFBN3dA4c70WAWdlxnL1TwPj6mTHtr6PYnTNZy0kUDRDtZvbXb8OYwrD/O6Jjda8ul42Zg3lwad
lNzmTHeYXFYDptgOYzlGRwwsavrPmq2oPFF8X+4gKTtaWk4/Ob6F51jXsGbcQPuaKKQQunizNC9S
yP0jMwntRYshRTkk5yyw3UnLHyI+9G42VT5GjgauHaoqAzbPClPXDRDcEd1AYvi12dnzWC5lWzsI
j34NJMRtqtqJd/TobCoqObZM3NRNC/8cjHGWH1KIkTZhE/aOrxs3dTrByneNkkFBBSKZHDhFtN6Y
O6gxeiDOT6s7a7qqAkGFISktLhti1gUEqUFUuZgpCn0XMG6oeLW2nLSJ+nabIekP0iDJe9pZMk2h
3kJfy+Q16UcneerLpwGzOi7vn01xVjiSFw2aFGyYIXCWMHen3PAIopSOq5g0NsWxGV4e8K7KMH3z
tamROuxMVlbQWjjtkM85Use5SsGPlwT535cl2nJz5gpKcqYLsojM6GHVIGz8vvTBKSgxPyWO0is2
D4c4DS2FCjcBObqsDd0hhMhNFrwK0bOE1DqKXwo/dsrdpE0+KdqjVZIT5gF4l+Xb8kgUJyoa1sU7
hXzxDFE/2NMAA6TqqUm9YE77J7PIAxVdhAjeZJdkmxYzLWxXillpr1csH1q9t2OT++0Z/HvPF0PU
p1DQDBk73HXf82poYxANer5QIomX5Ndw8dLoKMWOcFqkD0t+k7Tfo1Qh0pap25wj7sDIG8eS20c7
mi+VjSd/3+6Kn03XfW875mqaikpuyxzWMJL9sb6tOhtZX38GL4mt3QTDSWejx6JPQ6R6nhZaebNI
qMqgtoM2fyrX5lOqY5I3jm4UwAR+j1f9bM52E8fQmST6QLnlGuNdYWgKX775fGWvYIXtrOKVgli8
SecSNDLnZT/ANrSdfhrOi0f35Nge/3zuNtPXcJIvDKqxaCMKlgYz+GZlucvsq4Z/vryrNo3D4SY3
HSgSpS6vRQKN4QyRsGpVVLg8udJxHw06heK2tq4ooEEpMTH4G09RJnSh5qSDdapO61vLsmdwvhqJ
IpjYRuGO4zxX7NiSKDYJo5mXQDES0I7a1YduUvafbBk5hkZRk9lo0jRl7zAYoOa0cgLijILTY5dn
5ECaCuOMzWn2Q8FumdWlqhh8a43WoNLOilMj1JcaoF1D9ryjZ1Mrb0GCokiWbqaN1jhC+JV5l22J
GV/UgOvbOT9AGniovoA467H3Zz/3i0f7w/TXZeP7L4iOCd/kiKZeycLRxgG2GqQ0gbjgsQ0bKnT1
0XM8wS0OcsTEA8GB6vou1CU7D46nbGpaSNSDYfW1mEUQ6QjQhTr5HeuORlv5Dt/lqilDm+b4AiOf
Vzj1h4JlOEgmcDWxJkNp0MfL6tu0ixWClPNg1cCzqoIgpp7fm45zMJfue510ijz9pttbKUzOlhaL
Dh7hBJLM5/6zvS8PzbHaFZ8NUGun+8BT8b9vKo6iKtRg3AILmWQUDdF6PJtjH6coayq5dW8U3bfL
mtu8AvAVhvgbVqY+DlWJ8WEwdXAtYuRFsdfME/sqkr8oElOVcG2u0wpM/L4CizEHoI3mBQxQYDrw
q6QM3Syyk301ToYiSNq6UK3lklwFHZa6GVvIlbcfG+1Oax766LNeflrs28FWsQmqFkryF5oe8RiN
c3C46O0xF7DEUVWr16a/XalOutkwc0mKOII8fd25LHlKq29x/bXHlPJeVSeyvUrwCLh66IYjl3ta
fWq39jxAGrPzWFztgiTwokjVD6OCkWKIeCrzOloAY+I1t0xjb7B0N5k+KQxcbJI3Tg6XCWIyjLwk
8kBjDScGT/gkPOu4m8Dgfsz2zm7sd+lJPHZF/4yqmGzbGn4jyvONKUZEILc7wsqJc0zz5FZL0/1l
qbZ19wIhObw0R9QQ9BCKR8t5MuZzuTA3JX8+N5bpeEH7V3eOtEQkyiYLnPSILkdMg0jSfYzJd877
CEI4M03mIM4DQ660f4pq6Du8mQgys5t+98zTexi+xNQFt6N9I47AdJ/0vva3ysNuuz+MBTNxv4GD
fTMazGF2F6YzjkDMGjIwdiq6G84YUuoXB/N0ec02d/AKSvK0pakPGCWPNbPmmwhpg5HEGIZ3Q6fr
efl+GWrLPNBlBpoYkW0h8hs8w3AEHQMEHZ+YBzIejGVHZ8WRu3kWrjEk20gwzbhw0gzZXYzOyvxP
4X1xHH9wt3KJr506FS/I1qZyDI7uCNFUacmxShDmBeE57tgJHqRIqrt9+3BZaf9Fot8Qcpyy6O04
GhUkMu9+9UaUj+mBYeJZ6CF9eVT1gG3a3kokmaDQafUkM2rgiU4WHY/y4bm4sg/FLt6rKEG2DeJF
NGmxosEIwy7KkaEYHkn2eQ5zz9GUnGDC68iudi2QFK8Y09D3cQGBmDvu7D1IC/b27teU11Zxxdl8
FlpjSbupj412mFpg6WfQ0FheeuDXYsxJ+aHxCi8pFQ53G48iv4xcKSNvZhGERpqUCUNSqUXlhKid
1CEaSibFGZI8qms1xYq80SVSf2gQxjHxhr0v0PqpDesSaWc03bPr8Bzsa7/5LALN7FDuLpv+lmtC
At20iDj0wYD3Oi7rqV13NUjj/CB9GMdrTMVzQwOju/N9pbpmb7ZFOw6u85xaBshVJV9PAkone0iE
3/g1Gry6A4vvLkKx1ZPligtWNrmm5qryz5sOZIUrBVD2VFU0zeAT8+owNPtUVZe0/X3bsnXk0XXj
2busYtuB6cUwoNvfd6ojK2/N/h0v2OJC/+/3JYNPyg5FTwTfj5JHx7F8jJ4NlaX7G0Lg9il6X01O
8OIqxRURW7qALDGScHVywHjdh4QvimNwwxUBwnZsPAjq7M177uRgRmuU2aBl5UeCMWDVcpflquT5
1nZ9hSKt9jg1DLN7cJ/+9bIB2oKb+DB4Yvy45r/DtAwoDTlSE3w0jAuRV0vPghSCDBS1VCOKSYvb
TDnBdFNpBsULFzJHBrq5XyMQU+uyoILSAnKYx3Nl7YNWkRwVGpEcDoR4gZDsy06QfcVkXe4v1pGF
V7TMXVo/kfBgNYcxVlXmbKQeXqFJKqvtUDcjTaAl5CG3S9Th1PvCSs52qOJm29YdzBn96QRpc0l3
Q+lggG0D57YMT9z5mdo/RiVHigpDUl7c2V3fjNicaflPPN6AW8TNxvs/dtJQ2YscksraPhzqkQqM
3vxSZMO9oY23ydB/a2f7jmvRp3fAoaOfwd7QayvH5JaZOaIACPu06WO30lPHc8oFjG/FuKsy+3Gi
f/ySSwUvAu5opoHpGW+mi2otOvKrmeo73Qm8dsp/FMYfFy0LCNOAGegEzYxUygokZd6zcQr0XWWA
PIkdUtNyh0gRm7wxBglEOuFYx1iezgDpaOxyJBtC7YaquJhVIJKDi/A8GDULQNLhseQ7nt+Zqoah
twHqsyAU7z86PDZ/PspXfi2tCJ5SGw5B/C520aRy5NfGvSiCiXbolLxsb29dtoQmqa1MQpQSlUAT
ERbe0Xb0Q7u3XFG4FOxUr/rb6nsRTVKfk5k50RMbdBUFugdR/2/gxsLHH5dleuNTJZGkuMpJI3sw
Rog0hewEGmOPx2jV4NXXekEqtKSg05oSFYnpG9f6GlSu7imMOqXpAtFyPHSmxc8+ir18qb1Fxc2g
0KGcJ8pZAM/QQ7o4PQfRMW2e7OLjZQWqIKR7C2fJlDBhgVVdHLrJPnYT8WixKKL7N/GvpDLpiBjH
fAqsxdJ3Rpx4aRtcN+1trzWfUtNfdEUSWaz5q3NWwpKOiiCxoyLLsDwTsdxxXlxCrrrpzpqv2rn2
mLYjqpNdpUTx+2obZxUliMagRLC67esA74O2eTCKPy+ckySTnGs6VlEaYdbKrozQcZzvwl18MNvn
4RziDSPYLYrXtG1Lx3suqvFwmZBTe3gJjOMicvRdon9gmCCwJJZnDS7RVa3i2xr8DSRn9Gpz5MgO
iDWLuGuQzDW0a11FcbPtLF5ApNjbLMcknydIU2vNVb3wqwzlOW7mkN5F9OJOASIyog0Kc3z78vS8
ai+w0hazyoGlZQDriE7L3t6H5z7xyQfrob0uMTXQ+TR9mFWuflOdjBHU6ON+q8slnZwgdYTqBn1n
mrsm3yN6drN3eY4VhuTgszTg2iwwkG/ct329a9P5mtjDn95mhPZWMJKHj7I4WJwMMGVOapeV4VVV
dz+0rFWQ0giv8MZr4BXI0dGbjcuZdDjOxtjknQMc3BA/LDoY+GxVNdj2qrxASBobRz3uwXCho4Rg
v/S3Tha6pPt52Z9v7tiVGJK6FpTJ5Ag19B0BtyUG4VY4358JyRXBhISDEhJGEUoyGyU5KG3TJYfO
BempMVfozagyL8h+RMUHB/xHkzKHpwKSvHm4zGEb5uUvToLynp8wgfyo7bIrzYtPs9+hcstHRer3
y2qUrOGNeJJHx71/1BqUefvW8gkp5Fo15nrz+2jHRW0R9qhtStaWt07GY1qgyRRzSjGPPldcZVTf
l0wtWqYeAzDw99dj7i3ZB6N8vKygzWVZCSDbmUXKuSW5IBAMPxnmtKez8znMwH0Rm/5lKGnb/FoL
5M24IabkGXJhm6lZg67XDcrFkxvWRni137NKNTRXBSLkXR3hc8W7FjdMEEmCKrjV2GGu40fMi/f+
N1mkdU+DMp0nGzBBeKr7e6NFBYzKzQjVrzzZf/TFwcwAQg1GZf4mzpw4LIYONAfObd1oLhkeUMXW
gvyePvV4y9Tn92wWlJ//CyiMcaW7KCMtOqZ7CMW+BOa1SRVRyPbavHxf/L76/uDMfZqXEGjAMJfS
weAdPuPKZ+4ur83zqOlLipNsoE76ySjKAb1M5/zWOfa76braR751Kp9MTKzBcNz40PraIf4R7rW9
iVcEXXVwb2+rF1El+5iRshktAlHH0kIlx+TnzScdXEvJ2CosUQqG3liJ5CFmHaVLutHC4GcbZTcO
ZgGijuQTscLQ7QLTuqN13u5skrDDZTWrVlPyHI5NisF5FjH4Euqh55CDlT1dxpC7hGTpZIYUyrs5
4xTSCZ4jjDO5Qsr4IFgfVM8kCmnkfG6htQstOthMX/xk5rEKECe/y5f/tgmZHoXUI/rbC0DY7LOT
40lzUY1heW7Gv2D5cnHUYhdx6wgpwswtd7NXnVCH+mjux1tM6d05O7az3OKbGG8/fSYndngedP+g
Gju/eWjBi+D1R0RgcpVvjAdsbiMJ60fx91yfXFJPiqhlc7VWCOS1J8k7bTSmEO4X5zviohSt9T8Q
5yhQNh0wyJgcC8cVAiQ5Nsp6oy+XSRDod6f0LJ446T45q0KjTWEY46hgd1CrLAf5dpOmXSIYTurp
piW37bjn2rv20QpD8hIlmtuRtQZG4iyP5sKOoPpwGw6ee6Z/6mPnNrNmL6hKT2seL2/hTWOwMCjW
svHcY8gJebyWodK9Qn+kwe/DeEdULeGbnnb1fenQCuI4zzoN31/4qXSuJuoZpu42qcLbCQW92Vkr
GLGIq7Mr6zDBqUbu17csnR3KpYncDKXTx9QyYj9qnZ/VyMGwaI2D4rVh0zpWwNJhNiYOyAETIV/x
tWmukv57uqQKQ1dhSKeVuLAHsWgzNiqf2td57PP64bIZqJZJMsA86GJnCgGRZj+L/Jrr5d4sf2bV
7F/GUYkinUq0N/Jf9IPLso8Wxyub+6FUgWwfSy+LIjevpnaVklkorBx9Mcij+WJ/1WMXPKtKAlzF
/rGkZAeqxzNKOkCNzYDnXo5uIIvpmsICtpcHHYjENtBII2conVnTwCOOgyMpe1RaT9ouTEB2RMbm
n3GpFJmUbZFewCTvnfTtyEoLcSZGeZy6oN+1tqHYrttm8AIhuW4QFlfNYgKinRZB+m8lX3Om6Hfb
xLDRT0ctlANg4tVrl6DhbcdKnA7hcuocevpgdphGb367bM+bC7MCkfYNbXlqtQUEWWbDJcVHVnxu
+yf7Twd6/Qq0UC1E8KANw5b5d0reF3Ym1kTPW1drI6+xH6aR+6F+k4aRYpMKzbxxpiswyadNmRmY
urho2HPy0eHxU1ckV6mu32hFt2+NWGEMm/a2gpMWykCCJuId4ExK3CBqvZl/urxKm6aAemeHgFLb
MeVNqiHDkjixYHTrDbera/f/SLuu5bp1ZPtFrGIOr4w7KCdbfmFZDsyZBMPX34VtzxEF8xB3PM8q
ce0GGo1Gh9WJUrhx1Xj7MJvrtoJhDo6qJzJpUxlmRyM2yZ8IWWzBOmvZnT7wXp9s+ckvjViBMUeI
FA0xRPA8ojBAPQ2FLQblEVH+zunPig4KYZBeYBiZibpDjnZwkel+ru7aOTMGBHOBbElgVADrm+E3
TvFc4uEmv0ZXhmaXN6AXjG2eJ7apKCuR6TavgJU+x9sRLWpulR/k6nrhjR3fVhPdkE0NeVuc6o/f
r+dESgUyo518DCr0LShSYCWJs68kHBCWMAlxm3lqxQURvRJzs/LrIVVtsSw5KGw0/Ld6/CMLy5hU
d1kb5yFgaN2Ilth0THHhzN8XZ7gyUTqijTZvkBFPMkb9pUrX0zQdYaOkA4mfxNRXrIf9xbs423+Y
JtCq/d4ithXf6EDR3igQq3UT/dwWDggzMVLI8IrBkX31IBXe5IV25kL1OUu6aepX0IzaDxWGn0kN
tMNqju3glXrrDv1BTWYODput/rV1qLzSVQyq0UFy+VENxX4iFhhvIeMAngjloB/LQ/pVdCs/8XmH
edNvXmEx95eYyeISFyBUb6zI0SM/LY5Gfj9Zd2LyNYtf93dvU0FWYMz5aoW4bmYKls+q1yXCS74I
p77Jnv4XGFRPfVy/YahyIR0BM46yI03fQgEj6pTnfZB/2SUDdcl4F/5JCtFNSjqg1VN3IxKpfpTO
34RiUg6VqGUgYU57J6mbFqRA6exORIExbFrzjLql+m3/h2yqJepa/vM7WLVsajOdMGLUra1bEj3n
mMoXPyeIRO7DbO/dOwz9+8r2LjlZqiIFDFJdOZJD5j13ijwPgnE7OqPpij4CxLK0h8XoHycQApWT
wmty2VoxVJRjULZK6/fYpEClFBYpa1XHBNF7QQsDMic3RjkG+shr8+MhMacrDkk8CRKuY2n6VLaT
XQintL9t4+P+3rAF3xeLsZaIOVilWsoVGYGj39M5kIkXutJD50/oYm2D4aByrPDWPbyCY+f9NWZu
DNkCuFh/UaUrc4zsfYG2NEFGwssUFeTDUV35Udm6vhajpdF0Vy5Og3BU8kPRc97tm+d3jcFoGwnD
OB1GYKRHxV+OkUfswZ88xVHPvODl9v6s5GEsOmkEwUoyXUfN9exJqAgih/ytRwN6fJDPucMli+Wt
H6N3pYZIozJAtkzzrel73/9cLB7fFVcoRukEcKrmQwwQmm8HrSrciwkEXr/51v4f40c5Ul1e/SsT
pFai2CPNp7soUCVg79eNk8LtgOOBMO955MdyPcKT0l3qazRR2HEHXoyK82rceiisdO9SQbaSpNWS
IQvxTnERv3TCNBiGICmvcgyyTF73T9LmUX3XPDZGSkahG/sEm1R0xVVfxCc15k1M4a0YcwGlmrko
XQzlrq1jEsa23N43mN+3LwfvuF74/1ZLBlqZOe8zCDKf6uMQkHNv957sy3bt8HpMNp3M9fYwpmEg
tdgb9Lj27uipYB/LUAJkePEjOGid0B4fS2c4gOWZY5J4C8lYiYXAbWkSwObDSSoPxexPvNJbnjow
hiGLLTQTL1jFEJ374HAwFB6nB88sSIxZ0Ka2jQcqRXolOrITO41j3fSgasUAtyDiDlrkbRZbJThk
c69EKJJ3rYMepA4li6MVW+1b+Yk4EwieJ0+2xYP6N5sFJTHBdaT/yTg01D0iMd2gu+Vy08z3uv5N
5E363BbtHYM1eMucZakcAoPqoWCDA89XnSbQU1v9LhgXErfMNe702TWe9o/bpp6skBkrOKpDKcdi
D+dW+pLPX0beTK/NGIK8ApA/3vC99C7aBDbz0g2PY+W0B+LIla04oBIGcWv+g1f/xtKE/vKUVrjK
R1yznseUxARu7KNgoYW2vsWQHfRTGCfjPrkT3cwdz7x38WY4GgwToLhBrfafjFHgt6jA4ANQ4pMr
SvgPWtJjfoIV4VlJumzs8xhV54qlox/lT64ljJpUpaLAvnVeeyxOVTC+olkcOXThuDzyqhbpSd4D
Ywx/nOtTMyUAy61ALwe7KL8TpXWnCLmX9N6UvUnkWZdNvVzJR03o6hZIw4kQzezg6JrOpBh2EfIi
7duHbgXBGv9K7UuyAII2M+Z3hSe91bAktJ1Rt0O7xrZFbu9zG3ip5u2tJmP9214ItVi84JZHTIhz
K8fwfsyY2iefeYG0ixHeA2PuAfT5yCAshmW50MliQKBTOYWTOMl1hpGes9t6KA/1Mj++LgNeHIW3
h8wFMcZhmglUR6Pc7ayTonzat130t+/Ixl4IxiRWlZTgtEVokjcRGZWmF6v/mSEI1kjfzIL3Mt52
Td41hk3ONPEURaGCnev9+lgcpsMs4uk1u7k3HrLY35du00lYgTGGs0SDTmcN2LmqPKvmOW2+6dVx
H2LbSKJvTkenhIaUN7NDUle1aast9GkUHTJvOQ8YulSCe1VyqrvMFc8WMpE807Ut2D+gbNPyNJPW
WFKJggrfZE86hK56FK4TR7eFoLmN3NrlxXu3Ddg7JHPLDeFiJt0iw3VQnGFyo0W1tdif58rVpM8q
QdEYLxvOQ2R2z6omtawshDg0862NbjL1R6IqTi0gUNR56Yzmjdf/bS/Z/L6mVa1YGkCkc/KGh9yN
fcybynDlYfDZV92XzyD9E572UXl7ydwMCa6nAZcwLrzBq83XYfHLhldJuG3DUI4hqrjvJDAifrwL
RinPcxmDemDDUBsR0BmAkaffqY1NDvJRCajfl7mRa76V19Z/2cX/y49YgTMGVC3kFu83HMO0uV6y
p6LnNMlypWPOoNF2ejJSR8V8np3iprORYgnQt/Ta2+FjCPG646/BL+Ih5mFvWuh34VgLGopDOCjx
RI+ieaLhiuhL4Qgvk0OHzagp0ko8AqdtG7qCZI6iYc19jppN6uqKjnQlfZpssMOglKy8N//Gc19B
MWew76VwJAK2DmkKNfwZkcAgvAGAvBVk3ExS9w0GOmD3DOKU05VCOMd6845bycAcMKNNdG3oRyxX
KtpLmNh68zWSrpb6pUsXO8f8kv0DvZlOorVPvw8bm38e5FZOUxkqEct28qA6Y5C6kf2w3ICpYEoo
aZS3j8hbQcYNK4qhilINgFL7OhpvFS9xv33JrSRizEcRL1ldW9giNVB8eXKiirZWO8WV5IhuH6Ak
uUd34MTrF+auJGM55HlsZ6uDYJgG5Cl+5hmhi0mDgz+6oAG/qvwcrKVcVHp+/nCKVtIy5mQWMdl6
iS7GkriWHTvSoT0XR9lNuWPm6Kd2oNgEZ9/I6ZQ1EJCW5XXBr7I8fuHNv2yghrc3HdFisc3qzdyG
s0KA037OXlCpHOMC6M9qD6Y56rxOHhpjA4Vz8DZvNvUdlFHLOB8zo1KwjqApJSj0iquA5G/7qv8v
xvAdhFHNSU7DhWTwv+i7v73rnOJ6vNPAEl9fN/8rFqOOTa0rS95BIOtxRowBUzNek6A4zsf+mRsG
39aMd7kYJSSZZuiYOojX2xcaBlcD4hr+cJ26YOiCh5ngkdVUtuQoXnErcq8Yatf/1Mt/0NneN9RY
ms0sA52GiGKnuo9dYuuPxomGpSrOutIt2gNj7rOs6DslHKGcQ/+smMcOI2ZTDGtLnIrXFLkdSnlX
SZbbSq8XVGDH0JbRWRAfym4sRFAwEUe7iW/lp8FdPKty+sbmbifnLPxBOaXngtVUADa/LJjBgwYL
85hd1Z+io25T+lT9IbutPu2fjc3mAYRS/nPqLebmQzF9Y1ozdhENFs7iImsXTG5/l6PDxzW/CxnU
J3LMt8ifg9kejpk/irbAqSyTtq/f9x9BV2YVhhg1MzaE6vIjRq+7KfBE6t+ye/Wu9ZSflGTJLOz6
WvDhmwX78m9fi+/IjP1Rh75Rux7Igv4zFu7a9Pv+93l7ypgeKyZkGjLobbiUdhL9rKsfHTd1zhOC
sTnzMlZiRD136ttiMvShfIzdzMnt5Wd6oFVLvCoHuip7p5ExPHkaZopINbXTSrsXKrvKH7oiEBUe
9/O/3O6/9geE9GztQR0pVigYWD8RpLtB6dMhjcJLfaa+M0ZuOOmP5rC/Y7vKSCEZUzOmy5jUCSBH
rKXs4La4qf3wSPMj4aG6mlE3kgc1hgPxyIz3bBwFpgZ3dQqKWqpNs6e6Up3V9E4mta0itlk/GAKv
n4sHxfjTsy50qjRBY2bNJcrdsHhFWDq6CNrNnFfFt2tQqVyMiSGFDh5qek3RiyJDHAn9SHlrN0fp
a+rlQXci1wlGzlWcjdw7FRSWMSrgpUyGmp4KQXZLEttlww0Pb8YYfxtPCsFYj1HqrFKJLo4FTSXk
fox5kQ5xqM0kz8bIrdjbMycUkDEnczKqYUgg01g8goo6ix8s4SdH/2k5z5+H24TvIJq6CXLMj2pI
yGBN4qjDmlyHQe0X17VXPKV4+vMuvO0Negdi9GIxtAUMPBrcsqn08kY9alno7wuzfbG8QzA6UMtV
TlAWhndjozhTJ/hCuzgLHiEgqHC1eLSt4e8Cz6BL+s/6MUpBUiUawBlxee0H2SE5YTpIiUQMyIfp
+F6UKfxFnyHy6P8AMkqR14o6oPwGPnR+SI0ns3NFi1PCvp2FXGEwV4wVI+5FImCEX6imU0OcIZIo
VrQJAAF8nnfJ2zjmhonqJZ6G3MSjJ4S5tzpUnIXjjzYUXAy+AwP2UnuxzIukb+cq3qVk+xwGpZrF
SIKUcKWvUPx7KD+lvuDItY271CE34iF1YJXrZ14CYftc/7OFbEF1r6vJIlYGCnTKc2S+CKbTVByi
AB4Ec7tU8ywNiEEjANB8loxT0zb2IvzYP26cE60zpgO8yoNehThuw6J8Qkv01ZIOnBN9CZbtmCed
sRpGIpapkUKO33yLbnRWfEwLcRGDfTO86mgerEDGGGLzof7Bc3y4GsIYlFzrJDEGGeQl/EtDpL8y
8rEr3ejfFEe0QRwc8HM823coWMrAUIXaQ4PNiUwk15NCD3X3LJT25IMXr/ZTF9MrDdv7ljwld5Ur
gyiRc4Vu6swKldGZ3tCEPCEWzgPRfii16WFg0zNmfzh/oTYrGEZtEBkttTSHcLN03w23o/Gw//1t
L3IFwOhMGM2EtAKsyXRLi6sEu7OHH5aHIR+/8oGRyytnoEb+Dy1dITJ6AqbEUOtTrJyJOuB6sOtI
crPCJwWv83o7bIP5hSqK+0DLwHLdVI2VC0mmUnc1+zp7pVuodv5JtaO7COp46VgQXN4kSx4q+/gP
tXzIjQioyc8wQC38D80z70LXwC1XekhYy4d7HuZmtONdUIvxy5NaF8OBKPReDYMuIIcBJTAyl313
U+d1JP0RAqOjONidm0wUxSlQxkq6r2LFDkkw6bwH72b4cAXC+Ahh1glDLwl001AR5WQeZhHBbGHp
fB679Hb0a4XFuAeKmqlRYwJradzyqHqpP48OUkneLNt9YBw5Z40nGuMptO2gmxkKKlCcgUEz3nSI
rjC8GBFtfnkGb6sYJ0HoFWUMK0jW98cxH+yqOtYWr3Z28yQbaBEzMKwQnNkMSGJJQiyr0AedSD9L
80cfil9ilAglZcMxg5viwGukLD6XZvKPjneDNkF5QgoZsYjbpnyI2xdp4CVStqV5x2B2R7GKSdU6
HKJ+uRqsxzxp7IicZx6/HU8UZtEmtMskJpgWXVC3p9Nsq9pBMn9yNI1eC3/Y2H/WC8+hj+tVFtMS
5h3Wiz7U9VPh5bGdOVIg+rLb/0DvBWd/WCLCX0nKFSBjgcS5zTsth1S/OOFjOB1g84F6X7hjOQdp
fwlBS/lRumERYpJgkLrbF/4UvYbTWRC+7a/gdvBvJRBd4VXEAdNf5qoUgCEHlLtaOYcuJs6fwNB9
0r+Dria3KWe2eoW0L1azvEqveHFd7poyV3OfW4meSthEuqZ4WKBwzfIm1OKVXokh0/sCc9Hooq8E
TqUY01Kai8qIjviSnaJrLWiOuCkPOYod99F4O8gYebFHi2c+QF0wDguTtG1tCaKRN7rzwlK7dwoY
895mcZOqClCGU3mU3PJ2OixBfdvdwxJmJ7BCv2gn2Z1727jD89CLQHI8fOJGQjY9/5UmMXalNbWq
qk1oEr3QwuvFVbCRoO4mzuhayLSUQfa2v7rbD4EVJGNjMM2vXawCgtM5A/0VKjnv+yu4do7yieC5
3aE//fuEtH7h1sEA8d19/O044Ts+W00qkVnpRuoCZS/tEdOHXyt4YCAs7/zmij6K6x+pYyH8mjsa
r7jn4u7vbPrlzl/psaKbeh1RM55D9uVWD2RHwUTnOcVDdfbJ2ULwN7xtb1qkYppDcssLknK2my24
lzG8RBwlrD2pjlpzRtO+zVldHgJjmsiUVnqCCxlP8eKB0uqrd5ODudjH2RevxAM63XkX/fYrYbWh
9CetFnUmkVwvIN/E2y59ktDfqT304E/Cy1/3i0cDjwfes58nJGOOiKhUYMiBOTK7HvzgLximsr+M
+9c9uh8/imTI+WKp1N7VuW+Or5n8qPanou45lo6e7j11ZGxQJ6DGS6GWzrCuiXYbD529TKUdqwi0
dY2tLu6+WNvPj9VWMebGkictHXXIFV6Hp5yGXt3pnDg5Jm6hON22jtkt77xTGfZkZMwNeNxrtZsh
4zy99uZjnPjReDLTR4FHG8a7pNhyoTTJMGgphHA4VfRaXs6YDE+TuTKm19qRyzXe1JXYEY0NLgyS
GvdphLMmHCQwfaZ+eDVdYtitI3AjexyVvPgkq1PWaUpflDXAzMbppee+eRvyz7r+ytEQnkyM/RiU
LpxqqpL0QkI3FfigkuvO106VH/nW0z4a5xxfeKpWMhVRa6UFxnC6RPOMtLFjhVtwwpOHMRVx06BX
H2V7rnoPomMnOSXXvY0pns6EXBQvK8pVQcZuhHOSWpjFSq0vneETfdG/q7fd5VrDTBNe8R8XjrEf
TVZOc0E1HklmbJfuSG/iHchGPeqY8dqCLi/4PXVnjIfSkAKTRi5XyyVy6KtegpRUdIoCqbDnOyMQ
3dSTRnvyWqQ9Ske7M25n3KS8OegcB5F9WtZpIQpzD7EVqbX7Xvg6lqOdaMPDvnZSy/SnvBjKipoe
NMey022nMBSbEtN84Swkh+SelqNQpeH5BDwYRme0YqgnCxMloTPRgdYpjT5tl+XdmdupCDr09bc4
jLKQfKrkinoG6bE9Ijv7BS7Xa3ZU/fy+OY+HgvNm2N6kdzhGW8Z2JNYwA64owP1BforTp4FwMjjb
HS3ofMKMkMssCsZayQ1yUujepVuk+dq5cIgtXMeH+MSrRd3cpBUQtWQrSxXHIx589Ln1vkmUR5+n
2ZsGcQXDWCuh0qxiKSGPuXhDcrZGjsHdvERW32d0zYqHXCxaiAFibMcEsWBPQn+0DuC3d/cPDw+J
0bapjMpMoZLI4n2Pshz5WUILBLgu7X0c3ooxaibF4u9y/aby6uSpEP+G9ExeLRnVjNXOZ+2SdGMI
QaTF16tnDDwfeKRn20fzHYNtZNfrWFErWmgnHBa/viv9Cunw+OcEKpE+AHUOL2G3/QZcATIRGQkj
XKRmAiDly5Ruibskl7rF8FgfyCm+kW4mlC8qTuWCZt7hjibnKIdKL+3VmgpNDWemALwiPsxCbBfq
T90QbCvhKCF3YRn7kBZjmjS0mUMMBk9DkSv5FB7wUHHR8H6w3OV1Xxl59kil2roSDNXykZnOwFua
exGD2sa7BosXhuj/+VHPh0F2KpH35Ns0tKu9ZGxG06BLRo/hc2gglNKa+diio1DTiwNHtk1HfoXD
2I5ZlppYGC4mkI78zJ6H3jXv0PeDbrQpwITCV+VVOkqvvHoUnrIwlqQu617vJShL3B/kKXVME0Ng
8ke5/cQRkCrDH/f9SkDGlCRqTqIwhoDoHcToSjyN3pSbDkW8oD896ZGtcbSTt3GMZbGaps7CAZYl
lo0As0dtoQox5FvmwGy3cLzLxXY0JYkhJGUNnPbz7LQg5wLF600Dx179rtqj29oopcdZr/FosXgR
F87maYyhIS0hcdZBOXPpE1ERY6qCZrirM+58ss3qm5WQjEnRQisPC5oEoM5adkKlFESjM5e1476a
0CO8oyVsmY9a633Y1JAome+76VEovu5/n6MVGmNC2tGoyhjZbHDVnmMz88bmFGcRRyd4IIzNEKSB
wC5CCMt6nuYM5uncTZxkHQ+DsRej3ptaYeDcSrmvw8jn6edyGjiCbD+BVvvOWIdhnEey5Nj38Fry
a386iMfFwchUu/D51TUcE6gxFqLK8rQFmQ/iNcZhkSuHCIvdKA+gIwR55F91nqwkY8zDospDWppY
v6K+G/trMnNiXNv7oyvgLMb4SHQvfLyrepQJVT1lz8n7U6l/Kcdnkbzs6/J2aNC0MAwFNHamoTMy
RGkS9bRcDtEEWiXd2anf90g25TbCzOjixECUjJc+2D6g/2AaTHorNWtLklNgmhi52KvojSAm522z
nRt+l8tg1q5E3YWsE2A0oxsGQwBO4fzSsJx79fNfKQKlfKYkRAaoFD9uFBL4LYb10Myw+nPCAOce
/cT7+0T19g+btkJg9DoLeyktqDg5qpv08tw3p2VEdzlidSBwTP7KpV7BMVqRkhJ+0oyqrahPAyF9
6kVUuBKOTJtn9R2E9anjLO96MwFIbJmxPU6iaesTxrCS0BFGkrhCnnP6FTfvuhUioxSpUqGJhe5T
relvYmUFhdUFodZ+rabkaX/DNnXcwuhc0OeLGoaKfFQJRSoqJa5oOVXzItbXSsYxq9uL9/59xnYL
UyzOBo1J1KPkjv2LmlR2lz5rxmOafdsXhW72n7r3DsVodzOCzbAbkQ6SVWKn0V2a3mfWQZNeC+KN
Khj2D/t427v0jsfoemi0da8NEM0gmWOpjpZItjYWtsYNuND9ZiVDdl2SNExGRG0C8/iAp5BrcBRo
zAAE6veUH7K3I/kygI9w+SK2vNc1GlWZ1dNDiXFVwNTjqXMqEkf10BBmt9ol1BmBxyQybZ5d2rpA
1oiMEorWXEtaDauhmeqzpWeeVefXWS5xdHFrw9YwjC6CogUsqQSCtVE7gMW/b9HCVN3EcSO5izA+
7KvH1slaozHqmGWykJo90DT5bW5ruxhe/gZA0TTUw5pgY2GshISRmRqi0ngixvkpEeRjX/I2ZluG
dwjGFzb0ocCAjxYJ9PZqal7GkHf9bZ1ZRXwHYDS7T8yuCAfIoN6j4d1rghmxZ1rUYVyiBrJNwF+H
2qVbDA539pdv0+FbY7N6jhHvcafVtPCBkhEVXuqGbuinNyWqxHnliJsOzBqN0XFSGKHayJB0bG0F
QzQrJDeza8PLbVq9goK9OuAlzDZrZdeYjMJLDW4tMwemHIAU8jZ3i0AK9CM5JHAxLqHh6/FtOHCD
QtsH7X1XGdUnZtWIQwrc1LIpSwPmYX9Nn/IjBog6ywHuhyN/i1/kR9Mu7pZTbb/S5gb+DvO0lzHQ
WZVakkjwM+KpOFikuF2MvyEvUUQdE9ovTObsePZOMWOlKzqQZmmHrPiaN37GG8z2L3r6DwZb5tC3
elOGCTB6n6DaWQf/WOyLSJLMR7QDHzmnYuv5u5KILWyopVnL5hlHPj+GpwYsOu3hV4kuN8VFl//P
W+1dLta4ZGLWSguQ4ivaN16AQ1J4Mc44/V7rhZ9xKNw0aDyRz165rRjvyIzVEWQBfdY6FIOe/Pp7
DMZlDDt7WFDeID5lvnHHszU8URlTk0VhplkZtnBBsnyK4DeeSSE5edrZin4eyI/9Tdy+T9/lY2yN
opNeiCfAxeV1LHyu6yuDN675X+zZOwZjW9q+aBrNwho2XtQ4cEsC2vE4f4sC2hlYngRuz+NmTHSt
moxZETDxJK8iKhZx5uRuaq5T9VozcztB0Vpk2LlS2iOX8pa3mIwVqVWLgFUVgi4TAl6K4A0k9Uyt
dff3jKeTzFNmUtO0lCKcBjKKJyJPD4uZ/8U7fbV+bFnDPIx5DBcZyYEQ9NFu1bmj4e9LsRknX2Mw
TokugRhO6oFhXuuB5ksH0w0P/SF8VGnv8DWvY5OzOWwtQ6O0oTGZWDW9+6J3IFqJfD3RPY5QPBTG
XoDfKxGKGihZa+dgkCqQAch9miPUJRQnJXeKV3PTrDxQxmYIuqrMhQ7QUXsSUt0xs2dTDzlat9nW
st4v+itWzn4RinVctT2toas/T3571A7gDbEme3LSG9pOA2qc5/jEc022/b5/rIfMWA+xneW6rXGo
UgRZmwulBsY7/FUWdC0dYzEMrWwKhRL6VcuCUkhT/aqPPUc7NvdJElVUAkuaCTLEjysotGIVljXc
yE64W8iLJr9qvCEBPAjGBIH6/TdEkycHSyp9aZ59BRxb+3rOg2FMUCLndUyiEnHW7mgot515lMqv
+xCbF+H7YrHj9XRdJWMbYbHC5mGwSrvsYi9LpqsU0y/6UTtbfc1x8zft6gqRMUgJEtXNbFZ4hk3n
MDyoDceo8r7PeDFNvVgg9cH3o+qnWn6V5tf9FeN9n7E9vdC1hVHj+1naB40qOdoi/JUGK5jvSfUX
PUwfNVjBpO4lrHAYo8Xr2i+leW40ziptvgikdwjmvE/m0IdpjH0XEtOuxkOTBGb32eQRzG5r8DsM
cxYltCXKSojFymXBMTGQspsyZ9A4SrztiEgYp6JpuqIhkPpxwcosyqd0hFkxmmt9nJwSHY+xZSvE
L/uvQl3Yaf1ilJwsCBeVasrKVE8G0WSDAFUO6mN1Co+YBHsswd7Je79tr+K7eIw+LP3S12MyYBXj
r21+L2vflSn4G61+h2D0Qaksvcs6yDKo515+4s5H2j41799nFKHSo8mKGnxfs+5D45iJb/u/n/7/
H2+XlQYwFlkqJak0VHx/ziVPLyJXMCyM5ZJdAjqxoeENhuTBMZa5KTOpTyg3c9QJNpw2GU+VcfaM
uLGtevD2ZeOsHesmhjpa1ZQYYFLx3BnfuvK4//3tBy0dt4DhjJjRyI4+zXMjTmprorUUlOcQrcO+
Edmqq53Qn3/WHzhwdHH+2KsVHGuhrahrtGVECNoln6MXSiZCG3ebwHQRzx8seHB0yqZ1VI78RN/2
qV2hM7Yis1p1UTWs5nxCxvxAzioiqcOx8Hl9fzwxGfOgGekctQ3E1NIKScRXuHEiQc+Q9jmSnbp7
nvvO5qws/e17K8sYirTsp7zB3GHU64/e4iMth600j9M9bR6KM27Hx+YtslpLxmqkMBkSTBNukaq2
o/kYJanTR74xvO4LtmkAVziM9VDqScMwDeD0c+zoKXGy/ggenGAfZfuttIJhjIiVt1JeaoQGdsoB
9RSFVwSzYkMpS1v2Kz9WbV4L76YhWUFSJVrdIcsyZn3RQrIKORJSwnygS0DTz2R6GnnUsJxVZDuU
lbj5Teko1fe1sdhjd1jUT5w15IEw7p0pqNOYdlhDNaifEBoLBGd8lQLi0ecEEnT+eOZdjxwtZOnJ
hqoqJDJiDeWeHMZC8DKtcAoztDWJ+PvicbaLJSRLGowI0UxINy6ZLxHNFvrv9ZA4Uouwsc6rgaWG
cOc4s0xkvalUpTICTUdNysMYxD6MyX3b2rTxIeESYvLuAYsxH12uJEqMQJyrX5ua3WIIRuhGQSjZ
w5WMckFeSSzHQFqM9RiIpUWxCjg5w5wadKgYL+H4yRJOcfVSxV/N4fv+5nHlo7u7Omx6lBRLTHkj
TS11sjgF/diDSAf9pXZKfkbtUReQPA5M/SXMPu9j83SUMS2lPJJIjGe8s/orPcvsxkztm0778r+h
MNYEE5M6M6eksEliOUv/GEtQS3Nwu5hX4bbpk/xjt/6YgFZFoaWlIpBAJYnBYz+4c0Qupf7/rvwS
W8QidVKNLDtOdXqkhACdk4d2fycdrJvykRxopzHK9q/ig2jH93nwLAWgMfqKorBXOtthPvMyb5sN
VspKYsZrEdQ4loSIWpkg6mwUEfrRc3JP50noFshA22B5Fe64vtJm9H+FyngrQ1JFaJjFOtO2Rumc
YAL5paHrwOtV4BwOPNA/Hg7Z7JKwkS5IzQ0dIYHnIOZk0Ian0ONF8Hjqw1iaMUrjGCW8lyAAMV+t
4m3/IHC8PBCBf5RmIgb6mlV4eX15KxmdrUrnqLqt4tOyINM8HtoWtRyP+6D7Vx9GIn3ETNDsEaom
hAonNN0ukVMQFCBw6Rc2S5TWmsjYkhF9fpEoUZxr/UQL43p7OqGlGYOKePz121mFlf4xFqVLBgHx
Y2DhSgjSzygODtSnJVDt7oqWYCqjLXPIs3kH7bK1KytddVmZzBeVv6K13clBObefaGfX7MY3s4vq
P5+njjzlZ5Ns1aRbYlpD+c3RcEzD6RQUkTyiesUm7X0tPyfaW1hMhzE6awYnjMA5CpefthK3AdXo
olCi7UQ9Kdq5GzjrydFKNjZSKEZpkcvjTirdHO1U2YDurnBw9pV//zLHuOOPyj9NuVV2VPlN81Fu
zkT9pquPQt3bsvlNaK8Kk9ejueGKGSJGfcq6qlqmzpLftESyerFFTZY8zIduHtxM1n6qixEg/hek
gvLfX+Af4BjzHwvauIgJmFWiDGpwyDVMiEvPo2Zw1nFjuz7gMAa/BAmPXFch3uKJeTJr9ZxH+XVU
GpyKNh4Ms11D1YL7j4pTW885yJ/T51TjKN6GYkMSjCPCQGxDU2XGTJXtKBlxmWE6epzfqKKl2kJs
fNrXui0MOB+qggpKlE+yHmtfxbJSKBGGo4th8tK1bT75s6IKk7ePs7VcaxzmOqnztq/kKMFIZe3T
ImOKjXnSEl7p9oaPCAa4d2GY+6NIlg6RvhjCCP6iBfX4jSi+WnNuqY2D+gGF2ZbGkuIwqYBSysut
JpX3ahbfiWqVOpjI8CKO0/dWVo4KsjQczd66S4BsIP+DWklRY5s7DXlSQD7aYRLwT4IZovVj+Io2
7uLzhNlY6lXqNRg0wOtS4IGyXPFJpCkFUlvgKvApW250sm6WwlYvMSaQF15Lqc0r2aAryHiuaznZ
wdipLBtF3AOyqfXqSzf1i11IZetFIuavdIOV2UK5mLd9xCMA2dRSrLCK2UqyidTBRxtciVMhkwRj
7vussqeodwfBKVKOIdy6n3HWMJJYlTA5WjWYs6CD5VibqwpTqg8EJdKlDw+nP9eHydE/X+oRfflh
Dv7i/IFWVpRFRZIxOp2RbCLVYBQlBn9XwZJnzpKcZI13o2z1zhmSJiHlYhmmhRFIH1HSuspCxcD6
RS/xE2ZqgPjHQj3Y4E4n6yGHSwx30qPut9nb6XXU8Q7Ixnv/Az5jlI2llkKZAD89Zph4AaYNnw4e
n5zpRVjAF8arY93Ul5W89O8r10NO1KIKM6ovNbm3ZMmLS+EmM0WOh8ODYRTm/0j7kuW4dabZJ2IE
SXDccuxuqVujJVsbhuWB8zzz6W9Cvt8RG+Jp/EdeeeEIZQMsFAo1ZFaqXBt6AphgmvZ6r70mWiLu
hVnjVWR4QIyVpGoVhBhkw3p6CxtY9jeGurtsiFscN2ffiHGfGHAsSBkNYFtBixRooXb1UQANvnlq
XIhIOZoF4mhHECzjNPEUSunP/+BXVp+LicW7Iq7Ein4uOUNXcz5DXAmpdCuPTCc1u+uxEzlFwq1m
BF3SZNmAvxYViHucG8gUyxherXT6Bu/2tZ3dRI62779hVE8BFQCl9AnAPJtbg8o5Cpv3+gqY2WVx
BDmlkhpI0qf7Hjx2maxalz/kpq2sEJjNVLUpnooCS2u1q0q5WcS7peAxUXIw2MLNvMQTpjWBEUu7
UH7I02sUwf5uHSxTSSjFcgLaFwRyYJyxgt5Ubb2U7VgQOUXWzejkfcPYzp4ZZOGmFuGT1JJfI/Id
NTtWIDvxCUXztc29sXutnFISjUbStti0QcgtsbXGenSzyY3Hn39lACxDiYqRQjIS4Mxl8qvPhadB
VqVdHQwDx2VQW/1wbFcbR61ktSAUVZMZbKR4OUy9JUw/U4FYUfqY9F+M5CYqedVC3ndivG0Tz6Fa
R4Abkekgsaurh2h56YVvl7dv+4Si1q4biDd0VhtnXqSiRWUS56cLvmRdcqPoffYpL/COwSyFpCB3
HenwEoaCR+g4Rpwvs5VJga29AzD+DbqKSYg6EooVhXEgUli6QRhcGcPg55r8NTaL2zYkoKrt88HJ
I+jjtJ+oyZz9AsbRdVJYRXlFX7GtFebfA8nueWMJ217IRG3XUAyMrDBRjUBUKc0mhS7yKk5PSouM
KQrkl82BB0LNZWXkmHpYwloESJujhAvFwQ7cIGPNe0NsXoF46/9vLcxZEhbN1ATM0jlDfcyzzCLq
YgX1aOUV6E4X//Katsar8XHe0Rj7K2VJ7iTKq/JnxlGyQjBrdbv8ELqhP2KwWrtOTmAS3C2CpfHm
nrfP8Ts4Y5uGJhlBGmGpwUhOVZWGblJCa0YjV3FJeGOC20H9aqmMHWJLp6DWgEZTboujuNmDeUrt
fK9C4ZqqW/c7XgmBZzLMDVyrrV4NLSCr5qs8oUMosyu95lyPHINh+evDpRIQ5wNkmjzNcCrxu6E8
q+I+7kaOs9pcji6jYwskyabKXsSYDJyamE5poa/qZU603krkzpPkgpO52bSLFQ59RKxOGhjIFQHS
f2DYMG8wzVnIg9UWx2n6etn4ecthvEYVjUIpjVgOCF4doh2lfHJmnVOv4oEwXiPsF7ObY6xFNPr9
sARgxRXv4yZ6/ru10J+x2jLA1GGZ03skz2ylOsV1BgfiXQbZvBBBwIfXqanqeH2fgyTa0MrTRBN3
YXvbjeWxRZ86x5o5GGwFX9a7SqxrZO3iVqgR8bX9XiNzx9mubQv7ZyVsZjUIKrMvBqBoeWzpEAss
hMRXzF3Vi/7lPdtGMjHjjAFyDWfnfM8qYoaVmiN9V5Y/MY1lRWrmpPqRVLz3xKahGTLtBkauEEjn
QHoLXuS5gwWoYMYgEEZv7/Vl+Mw7dwVCV7syMyIt5thmuMuDDkkDKXGa/j4mvKCI2tGHcHKFQj3e
CiWqjUFIQhqz+PHuT0VQ8yqfR4ax+WlWMMynMepFpFkSzHZUlT8Gil8WujuqzWMQaYlz2Qx4X4c5
OnNolHJBU/l5MVtTKdi96Yu8GRzOgthEYFIbldwRLKiW7uLlMKeJk4V7KeaR9mzVknSw5P/P1tj0
n14sjT7TqPUPf3NrR7Kr25kBOWSq1y2MnENEP/hHg9AIoXwPkKlkbLuFE421AI4HXFYvmVyNByIu
0m3QmcsNyvQo+AgpTzrlXxb5DsrYumCIURQu8BFUmU/3shvTjvfBDa29x1xtBWprl1bImHyZN0hL
Q/LLMfXvfXgnGd+aJbP78sYQrlToHl62xm00k3okUwI7INPBlLTKuCAjgpA8UgKrTOUJXfGT7Atx
GNsB1K3sSEC3fyoGnA+56d1hNv8DZm52UmZQ/hQArM+tlaJBJO4jztq2T9o7BHOr66qOGkyHiDau
SnvSQk8ugy99EPIOAW8p9P9XTkop6qGeC+AkpumrMnTpJOXm8mfaPs/vS2HMfg7rOsOBxn2rFk7d
514ULTt5yLxJjjl5sM1dA/2DqGIeArwMjH8yW8UwiwBQRfiqdvM+m17lXvIur2dzy95BWP+kiWoZ
QdITaYIiK3faBJFEi2RNfH8ZZnPbVjCMdQskyrR0AoypuEX8LQ3uTfGuN2P3MgxvNYwtt5PQNwLV
PVpyTwl+tiOv15UHwFhyPcVD1yO95hDVJcoxmx4vL2BrVluXVhtFf8DKhOdUy6JpBID5QBWN2mNE
m6JbD03KkqW7rUM7Qs29PDs1L2+4/Y1gaxKELwwUWc6hkS+fhoYSE+qpN3RXbSpYVQWxtpzzZNm8
OcA18j8c5o7P5skwWrypnSi9CVrDiuXrLHhKyx9a94lWRvCZQJ5P12jFnmVcbcEXpcpg1kHP9x8+
WzrJTO6pPrR4xWss3GrkPUOjG7z6dgPa4MzWAJqw0+4o9SpUHK6gnHpA+wgaJ3kv2S1bXC+O+V69
3opyUQKuTHekbKyZq2nAQ2C+FPqbwolQqm3NcLs8tYOlcy7b+5aPW6+B8XFKK01ZQrUD1OSLEf4Y
MlfjzRxtpttWGCx/k6GFtRbCGJ0lfBEm056gONE6RXnQYtS576ZMsNLkIYYy5eW1bZ2nNS7j88ym
CMSEnicBLRvQWLS0KHNaafSVltcosJkzWmOxjk8eS7D+Yo3JdfG1c2Y3gvpC4PTfgkdyr113LjoW
d9EX/ed8xZvh5HxClpUmShQtrnqaMVJCX8SUzSL29pgHnIt3GwbENxB1E3EpMrvZT+Ji9C2i9Sly
xW6wigJDZJ8JIECF9w8Is41Z1AlVISGobUMcq3jZg6v1y2Wr2PJ+awj2BlmUMa3pC0cwRoRzB9Le
FgPmhSBwJTYcT7t9ft+XQ/9/5ZCyvs3NniZtpqS32jI51Ub3idfnejn0s60gNIQ/WUQ/S53sifhd
UKw+31/esS1lFfjV92UwfjXuoMiYUtI3OvEW2ekh3U1OBP6L+C48am+MkynETfQ7EDW75n6GOGTL
icU2zzKSroaqEoXyL50vc0ykDFzsKG9oTW/H5HGeoitt9PifbLNzRH5HYr0VyccefeI0wPQnr7il
zfDZ83LqncCCVO+D6QzfLm/v1sNjDcgerE5PNaNGxCE0X/vqe9H/klQoNyGfLkpukPPEtTbtf7U+
9ohllZkY8BkgkHqQx73RgQtG+dqb3sBNv2xDESRGVRGUhCzPXdhPiZQLSCaW8XMNck1UjdW6t+Vm
sqKMlzjf9E8Ybf0fGHNXpkaXq5hJwndLr9Lie1x4zcRtK+KBMGbYJnkaBRVABrQV5Yf2HtNr+wKy
thCoQF/skljRl/CGR9Gy6Ubel8Yy3yViGsfRW81SLFDzGB09+0whR15BMEYoZ20y6iI+VUrAFPhD
gbBC9vWynW8WG9AEpWqqIhKcYgaDUt9FapDo4KSgjWDSLveNR2iu3ap+YCVW80XOLf3xMujm1hEU
KwnoFinr/7nfkDvNUOYO3YhSjR4evH6jgMejvOmaUGIzJFnRkDdgwkC5GhJRnpHNbALTVnJnlCUL
2W3LmO8vr2XT+FZAjIVX4pios0obBecHY06cUTtmYIj4BAiozJBTwh2PDtvzDQPBIiTf0f3lmJHf
pL3fdV7bKf5lkK0+fdQyQHOIlkAYA1ucFCfVbFsZt9Z8wDmCNmKwUw+d/ymRlTMg5gZWFGExpZGm
mlEzvFny0DSsLiTKjwWypL+KvJxeOUuj/pPJWuGSEnFJESKqIjuWZgRweGk3K6gexifRhaKlUzxr
N4Lf+P1VySFu2zAJeiNSw6YNpCpje6JiyHoYSgqyB34KlTEEuFzWi62kH0Ao3SsK/h+FQHOhzHJh
WhSknhtooOQv0FJ7VX3Fk3d5a/NeVW8Vsw8bqIm6TKgCBN7i5xbYFkOViYmogLX7zwRQaedvPHTl
XekL3xd7dv6I4imLhV/k87R+t94rBmLcf34AYzMGqaG6XWG9nSN5gqXulqvQN+9mBDbKfz/SZ1D0
+66iN/rt0LoDYzGFzALNH4jzcUdWBedQb72Mz3CYU50Nk5G2BpY0RjZ9GIe/CtCJqS4G8HbJIbO5
vPn0IvzwEdFKQ0zRxGFgXwuLNJZq1gIQKs2a29uGX1zTueT0xdgLph3sdD+0F5SYK7995U3XvjXx
XEKnZ3S1rYWhJG2sTQoCVuWg2dWNYGuPKVrZAtw7tR/7rTM9VYcIIoDmNahvkLoWuaNVG9GPoa62
gLHjMB4DYwnwbeUZXQqubty15kGUfxsy75mx6QVWSIzBauUUzCrBcqvlFGPeu46d/hOXz9lqGEvt
2xRN4+gncRZjnxvXY/UYGJxAeOsRbYDBzyCygYqvqDDRlREYQzSFpeIU1+lJcnrMn/UuNdfqtXEH
17huPcoRsHxJfvFM5q08w5rMClulE3krk6mErG4MLVdwI1GZrOqG5o4UV9qhFdfWblB3s4qfGjj2
c5v4w9Pgp04GVjxi506mWIkdXTdfuJ6ImsiHH0XlYQ34XeNjI2aoxIISNAqyCpMnu63fXQ3oSxY9
0WlsKFrbn7i78AUkBZGepn7oGZozrZ8KUisgk1s8+YnsjFvpzvhaHCrbdHgyEFvxoLFGY8xWQZ9N
KQaVgmBa8iSHUhYkzwrqH5DK1Lz5yiSWuue1lG/eZmtUxpDNvsm7eQGqLLdupL1EqLZk0reghnRC
XPgVtI2y74W4L9urKedJbm3eLQamIHQNjBvkY7uIULQ9pf92qvi674hXtqcOVoTG/WR6MsrIHZfb
DKnZSXn479/2LBJi1p3nZgBWHoRc2TVVi0q8HON86R5xCRWK+ExWYhXfMfeNXM9CgEqh7mTCMTdS
Ox49cN5xbrUNB3u2Iib46YW5LhbasDCCfNlUflFusaiN7bC6Sftfl7eP7g5zEs+wmNh7rIuJxLRl
IZmemz60cu1ebzkZtq1b+gyE9X8YRyyqDCDpjDF8iAb5xk/K4wjRIDv2Uq/f/dWi2C6pOBZ1Y+pp
gTUanRzM93WZOBgx9S/D0HP8ce/QhQhVPrzE2NZeeR7g4Tq8+7QqsEhdHcs8uLsMsXWusHXvGIwv
yY0hadEUja17mhzZXXbVVfxI7MTle0necpiDVEWhVpsToKL0RUArtMoxtc0SlAz+fzQew+Vj2PH8
KhJa0gUVfbNSLSeqsVA9DK86yMZTGzyHswctQCu8QSfbzOsq395GDRJ4EjpG1Q/viSleknxO8cTE
u+xQPYBTw9Ysw2pv+eHR5rNZM/DqFzF0A7W381UqdS5opk6toq8Hq9NLYk3QLdg1KgpryqzxGvU2
vcUKj3FJOLwkqFBqdxLKNtRXthFkljC0NuYnxvEz/m8FxrimUFqS1sRb2lFSt+mfxNTuktfLJr/p
kVYQjEcKpBaUkSYgNLzQw8Sqo+vxE/QVOoKPf74R45DiOQNh7gKMIu0tCWo/cn03gc4tgWTpf16N
AS0ME3MuOMVopju3hkmUmrnDC9dZyD3JrtNksKT6y2WMzat/9TRne/WyaEyEqMejhJJhU13j7jVE
aSbZVX75Knh/h8YeY7PvKFEc0IYf89ujS3CT59Gbnc5ujtza54Y5nKUdmOTa3JFCzmugUfLQ4I66
QOUWM4fqifgQyvCgy9LavOzaGz8o49rR8vgezjAPrSiOMQygIJzpPEhvg908dyGicyXfgqvJfpMi
tyFHfD3QoSE/OE1uBoec4bHFk3Ok1n7ph9BIehW+twKyBrPR4of0vhl7ff67l2NLy9AlG1ig7eaE
HtTwL8Ex183UhoGUzAiUk71xoGH56NF0CO+C3rTY9f4yTrKcIr3pJOAoRzB7Ob0f3uV2hynW5UnZ
cZ8bvE1kXGQZ1xVCXnzNK+XO3I2u6GbOsiueKXvwZFdP4jXavB7UvXP5pGzcBGdGxJx90CG3dKIN
B0WyzMgR+ttQPPU8urstZpkzGNZhkilccvrNWncGs0x6kA+y3dyqO2q19X3mRM5MrM7VD6Dw8Cjn
ROaKz4WrQwW3+xJ6iPour3trqBAxkURvegNtfGyDUR9PUPuV8YvooAFllI/d7ooOf9YOCgryPt3P
TgnmLD2yNF4jzdaQ3xqcbTwqFAzAVDHeQVA2voaSMr516GZeDLXa9Da6StwQjBufIGA/A2W8VNTE
apwIeOFHaWXLcmUN7auhHhtMj9TRacjvL+/w1mjvGR7jn/pWgGSA8nZOUbncY8YBXNFoQVFzq7Oo
kPNw6B3Di+6ovvG4MzlhwEbMcQbPeKW5FyYtWACvK5Gt9z/LHIo4gkcwgV5yLrets7uyJcJ4pLDV
5a7tASUZu65urAk9tctiJep93V1N0Y/LG7sRA58tjPFLQicZmTbBeEj9KE0v5BNdcWd/n/FESS1i
wFGlJyM6Ct2TIX+//Ps3Het6uxifUym1Ds0gGCJ6IANfwy1VIRageeX5KvZ4LRpcOMb3lKTtdFPE
esJytqT5QWteyEkIvax28sGfjR+T6je1jWFLjo/ZuqjW62QiODHWi6bTAZxRjWi/2/25qHgj5bwF
siXKkRRNn8TYT5ozl0HbBUnKe0olWrjCLS+7sFU+gnlABlpBAQnjZYz51UqT90ta4O/jhaR7KaS8
Z6/fR3fcsGr7BL8jMYY4JImmTDN1WHtqJlSKI3T1xkYnuae92UsCiYXgV8D1z9QVsiHGeo2MhcrR
IHZRCeTRnhwQS1n1sUDWvHBjr+ZUkbYSD2f7yZhnO45CLC/YT3JjQP4nPOhu7fQOyD3R2F34vFuA
+/0Yq4zKrk1HA3gRrFKyYhdqDl6777jk/TwktptjSeMODD50F41ncXJqUETKpluKv/GCadrYJYU/
YKCQ41223eM/VsOqCcpoY2r7Aeuj4uLjMdg3u+XQeuFt4Ra+6oQn8u0vEZmLTp+WHCwgQOwc0SbX
CEqh8JP65E6y8by5M28/6dLe18jcbXLdRXWeYWcVX/ldeZEXXlPh4OgKWgUeNzPN21HmeuuKOSda
9HYa4tPk/VFuipzouXHTR2Mn7NPnyzu6GS6uzp/O+Jh5GJcEhCrURhdPRD8fDcADX4Y8lXCi86CY
C0V6hBxFT3KTk+bh1bGTncgNTolb2LwzSuEuuAOWfiUMhZ6QAj/HWPZZ+1Dqu3x6urxk3h4zHkdT
oiCaTdhQLT/W4yHLnMt/fyu7tHYzOuNmVDXtYlEBwIA3Knqr0Tsz/hD83DMd+f4y1tabYv31GA8z
mGPZ1fQ8EPP7gj4/4XYiu4qbzqdGfuGrsDoKcZooRTrgq9A3hb6DI7PHW/S2vjFDBm78enlVPHfG
UnYXcCymrGNZCNr35Cr10320a3zT4cUNW21w629lMA4F7GuNkvRA0o5qZucn2geHYR9MBvrTYXE7
e97xXArnrjUYjzIFUlQu1Gsu0m8jimxD9sx09MTlGUR2FmcnOderwTgUI9DbIM4ARt9e3WN6GHYK
Mp39Y3LgBkfU2C5ZCeNKgpKkyJS8fbXoWvxdPsm27rW+cht5AwRekHuPrfBbcJXiIHA/JG9XmQhG
rkSMmCR0oQeq2JvtizepF8GWUREP7cQSUIkXuV3JvMNuMN4krHWwZdHIKdlntwXoKsGYCp25BHSV
vMTFvzzz/rmLDMaxpKkmNSE9htoxeYz80dYOtHqiu6AHPC7gqtlTnb0cNcXoWHEJjf/lKf0Ozzib
FvOLCnrLaMdK8kivpsijGn+dJRxlDzNjqBGHmA/+lAkrqqqiU0ZCOZGBDaReLqdKJ9jh0ZUh2qh8
k15Un7jRYSrsy+dl8/p5x3pzTKv82lLKNbiLgUWGK2KAHvM+NL2/g2ByA5ie0KVUhyBWXfht3bsC
uQvVmHcHUb/14Swi26IY6EE0P1Q4wlTKhLExyVsHZ4GwpSH7xh2vBx+RGRjfPzHkCmqAdzzGNMtw
nlS9BF6gViA66G3S/hg+wbl4BsJYQhYVZo5RGyxqep6NyQpmHgnV5vd/XwZbKlRisZ6SCsvAi5V0
v3Q07wi8pOr2nWMSTYUCDopP7AgmRpz7qs3Rg6H42W3yddppPwd4R8mVvdqDANYxfb1sclsPH1Bc
gZQQr28wzLEjV1lSCEIixXAcLwMqAmSX/oKG8MvoQJL20D/zHj4bvvgMjjGGrFanAXVkLDAI7bn2
oPLTgN9aX9yC11W+tZmmKIORlYqMowGbuXTkqpeURYoUaMZavRv4gjUfE6fbZU8gjKJirni2/ncn
cQbJXDVdnQ6YVhIIhNpfheZZjK8VgzMH8DFG1dASaEJoF/rzdO4Zx3vlh8hoRtXSwkmMvXYUUv0U
dBrHr340dXAgiDBCBYOAKEoxG6cZoVKlGSDi8YuWnCBcXcpf/rPdnWMwOxWF8aIHgkoQNwb+25Sh
o7rNVe/RaE7LudyUG4Z+DsjcxskiTt2gKPDfyJjQwUZcUhBfqZDdlh304PEyCnQB5272HI+x9E4m
SyG2wIv2krfsS79P0GVjq0fa94fcsmM+ooPJi/57lfccl7GPQcWQa5xjY2NJdKoe6oCl7E0KsQpz
dNEDzBtw/PgAOMNj8wtFMQ+0r5JApFv7PX8x9vqx3sc2CjTgA5x3M29G9F8+pGmamMchaJVjguQq
jWa5zd4u/WoP8Ui/7pwKzXHKdXQwr5eb/67siAXKoBjAFLRsaOx0WVsjqxzFhDhq8a0eH3XjwVy+
ck4D/SgfjGWFwcTiaOMRhywExuChecOekfBKd4sV4cFBp4tka/Qk+41j1OF55K3DTkQZ46koBOAf
xl7CYgzwDWsCLXI3Ga7UyQ14zD1bq0ObO3hT0YKraGyYJraZKA4TREtpMqj1h53q02ZwXhC80U6H
ubx3HDZEk5N0kfQOONVXmMQjEoa2eW9Cv3t2hOPiNnbhfyItc47JxGzlOIZkHIFJk5SLg1TeTtop
ew088YqXOsItLyHL2cy3PPTK/9dGjkUKAKTUlC1EtP/ks7mb+TFMPF8Yc8wgz7M0fQOc6Dp7pLMq
zZV019NQZPd/yIdSb8gegPWnYw7AUswJnqJAo40JCgbrzNiK8SKN7c6dncYtkFgb99GhFC3u+5C3
Uua665OZFDo1zxEZrm6PeYU9ikh+vYfwsyfx/OXHCAj7qogYJwBDOGZZmHsIZIFLm2oDQZuCfMAx
z60UORM0CO4N5EwSC280B7QRPi+3sBU3IMbTdJx1DNux3UZRUokgN4IeSkBLjf3jQjivl83jt0Zg
rnQIl2RNFoUq9rHYK7YJAe3SNq6Fo4GPN/no7LTi58uOc8ts1pDMZg5LhJHjKlad6YfcvpbTYJmm
0xSnAhmNkSfgufHKxUwEZX/WZEU1CTuXUYhB2+JhoToziqX3MmrFtNlDcLOrvLSG38U9bUmOO0u8
v7zKrVBijcscjibptBbs5aqTEFfGo0Nd0Lda7WNBdS8DbdvI+wKZkyAvELaudCxQGY8dgWXWAidA
5u4hYySlIifC1GEt9LANyOCFB8XOnMCJ7eyJUkzXmBu7511yW05zvYOMnWDeMzbrAHZSL9BpG+y2
LCwz3ZldaaXLqRx+Bx3nnPO2kgn/CjVNqgXUmU7bQqUk/CbMXy5/qy2jMERwZICjGN2K7DtAh2Zb
oacCKoARdix9AqePHSrXY8ZLfGytZAXEtklMxiBFAgnwZIsPunxn8IarNyqnmrgGYK7QZYEOnPpm
3vtqr2AUrrMkvwQBIyoJXElRzrYRehmsrk9QNyVimOK7YODTGptTFu8pMX2gc55p3FUx96eyqLim
JWzbnyEuOgWnn3qPJvuzI6/Vjtove30alKgaJBI6ZEEY+27DNEMtKlUdcVG+N56UQTP5aSjTwUoj
jfeyod23l8AY0w61sUhHAV6CSmb3x8gZLDoLl93x0sbU3VwCYkJTLZLyMjUBFPSZtWDYLVEeu4RX
q7yMgqmbc4uI1SmvZAl7hy6sozpjEKOCtlAtWJfPKw+GsfKhDZey1gETL/VDO9L+m4jssxJkxZ8B
AjGxCGvAg4X+kJWFq/q4oO8yUx0h+TYXvQtRdbuAKNPfoTB+PBR7be40oBiN15k6SPtfwKPKWcpG
CgeuQVLoJC4615D4OF+L0AuGMpSwANUyb+gsZOGEh9SOnkok7jG0wS/qbnq7FSLjH6QkyPSxAmLx
dXBE962IfAwRoal3xb28Q2mTs5GbR3cFyPqJUR1nUJnjNLWSJYtf5WYXFF+S/NB1nOmKDRaL892k
a19ZhmDkhjgWgBJ9zVeOy1f9poLWJy3ijj3a6keMeIGjBsNmtMEyAV9LLEG48hOGA4oCOvWsgUeP
cVVGh8GrrjSRcExNu4mulzZ3l17hWM7mZ1yhMD6qVedq6DFk54TyjWQ8pCOPWmfzOK8AGN/UB1I2
Lx3ce4A0Kcp0tSfzygGbATXGAkQiiujxQf7h/HsFfTGCwkr/01LU4VsJFsE0XuChsw1f65oKn9WS
e/n7bMwgwkqwNZqK3B+BbM05KhCDAU3qFDW8j77RRqYZ1XxngCIIOeV74sYPyj15eGti9jngm98N
D0GkODE5igvtHDzFCGBjzohqtLvZld6kOLurYIfZYwfMEm7xhfcs2gxIjRUic+D7IqoxnY9XS+ct
mMErD4ljVq7hIKQnx3zfWI2dfWkwyi5xDj5vqcw+L0MlD5AHVzHr9KiYfqFwZKi23kYGfjrUobA8
sKmdb+UUicGiRYh55TR1wvBRVEdwAAvO0r7U0OkrCCcu2IisUIUjyMAgNQ1zZQ62NDWllpZIt0uT
1yq1m2V3khR4GrhOLhvJxtE7A2LOdt+nFRKAAAJNvjWZu1IBQ7PIm63joTDb1xDwTZM8VBxk5u7V
QvCmPLk2y4ljBZxdY/snhFQKJ0EHTBQcjeApzw1bra5nhSdTt2Xn611jGyeGZEiHPkBpQobzrzFc
nE4WbjWI7PTX+l2ARrfKDr2OF/bQbWJiuDNY5ngt6VwGSoePRYNFadch90c1Q7npKt4+MqdpVnvB
XCbg0L6Q9Ine3AlauWPFMpHjN/3JbyvUoLn5P/p3L62PuVNzMsRt3/x/XCFwBBA1ED98RJ7sirL9
3PLS0RvH+mxDmUshSeW4FukxU/Jfo3IoUs0e67s6eNLSL6VicG7rjSYG7QyO7vsqZhjJVKRRD/vs
PEyzuKVPjiWcYuJmNs8V81bGOBCzXFIyQ8DQiUSMJInqyVDLxyxefi4GKnVL7chNynmlcQ452zYh
a5W2ZC02U43v4/CnIt72XOrZDT+PHUTeW8cj1/hQrzBzREGYbSdOGDwowb3KbcGiR+ijCb4DMCY4
ZHGPAi4q060roU+vQDLFdOUb2cswwUA4eY3tc/YOxpgfsmqykosAU9BR2blygMmM+aHn8SzzYBiz
U1E+yxtcbM5S3ylEsur0epm+YorwM1fJ+2oYk2t6sVxKMNw6mRY9aWJzmgPhiPcG58baGGilp+gd
h7myWiEbIyXHcuaD5ioHwcoPkgMpt59/5KRSr7FKtE/yThQXl7nEkLgp5ASJTNAnlFfhKQOZ2wCm
IdOlfXrqcXRCu3spfJ6mMt22CxbJ9sInQVuJmKnE10tfQKtjd0plL6a7gNqAqCZvczkHjI0ZtTla
2hFJMqQUJS+y1V2CnicdPl9C6QCaZPvx7q+sRmHuNKT3kXotqdUIh468mIa7iN5lCI79K8x11lRD
KdDEnzOF6jU4nMCn1VuaJOyqmDd4uvXMWBunwviPysBEaK5hObQU3/vtSdqpJ90NYyvfU0439Wf8
wJsL4n0zxo2AXquCxgzWN2d7SXpsjcfL+7ft2FEjJhA+AHUj846I1NTU0gxrIsahqB/E+lAmfwnB
WEEyTVVWh7iuiuy6Bhl7CRKdkOc5eOtg7KDMknpRkX51EvE0FKmtDvezwBXBobvx8by+7xZjAZGZ
GiT7c4JETHigCcgnyOgVh8LmpTu28qKwtncs9suH4OxHIEpd0uiqXuaR+/H2Dzusus85b5INKi3q
eN/RmHukJYMRjjP2T0L6iD6f42PhoH/dJiekPZCTbXRrQLMC7VCcW7t9HnT3siVuvafPfgJzxxhx
JwUq9cGDV34XHmgpNdhL93FpCb/oazr3BPS8moWVoaOY15C0fc7e189cPEvaTkmc05gqFv1BVG4X
JeLs8VaS7myBzCVDSpQI9ID63wNmZ55i8DSAo8ebv05u6YhY0idSSGtAts5fLlEeNwNMKG4w0pWA
j7z5JlQZJ1221WhyBsP4kKZO1ASPaHRGOAP4jJEIeYn9zIofwYNqC3telW87/P3nU7GF/b4wGyht
Ay4NZejXjU6ZF07VTofRUJ+1MrdNYfIv2yYPkvEuhtgnLYnw5Zr4RTBewRsadZE1ZjekvE0rTqz9
L/fM+wIZLyO3VSl1CRZY/0a2xWn2vU8ZPQbb/G6iPQPRqiN9+7sFMs6mGYZmqOnVljY/cqJawXCV
KpIVaJAijjHqXHace5vjr99e4avnktGb+GrUNNXR2Bn5cMqM6Jhp49PldfFgGJ8yRqExZgOOtUG+
De3v1NwF8+tliI2W8jPX+Ta7vVrKONfyRDlt8XJXv1LqrWEnnQynQMcV7dmXflMZ1NDTH7MXCJg5
l9F5lsn4lEo3KtJRvwVVZzusf+nDj2S4H4MfhbRP1ZfLYP+SG/nHMt+2YrXUVsvNWpLx1Ua72qc7
2lcTOB1IUSywoWG4SdyZlVX94t1OnK/IKqcFQTSJGqhhnGREr1BO/IYgzZl8oqq/9mOsgKk+GcUc
0GhcMZVbrS+tdu45uUberc4yHIVGOGsZJOccPRnsHvm45FYOfQwERMi8R01mzaYXCyBm3yujyXnE
ccEZx5Jk0RDOAT5f46GesZt2eM/7tJegsv8PAQznSmUbaQgJ5rylaK2bnmj/oThagYcI5h6j07vI
Jw/c5BYNJS/EZ28kJCv7jMIureMYu9u63TWeHY7gTvfEB3vkrn7lHT2eVTK+hciFENUUTJKHb13b
uenUvUi6zgsb6OVyaVFMaCImTddNNJNQgfkOlX+8Fnfit9q0hJd6T4vkmss55rxtZJxKDkqisaK3
QYfaHgSs/dSn7Ad0lityeW9vzjaybRNxO+RJOmJ5bdI/5iJ4cNvisRBSzjZyrJEwQcpUG4WgyMjP
zVESWEvRaPu4MRpOLMRbDPPW6csSd5mBneunowyqJaX3q1jmnGMeCBONSHOo6UIDwxuCzspJbRHt
68B7u28+rGVohpk62LA/0OiHYgl+UB0Zv1h9TITKkafamrLXUvh62di2Xx7vQGxfdFhlKtRzAUR6
q8ysxqPyopGdIDsXgeYE5JouJqKvUZ48CL7xf6Bc2NzO1Q9gLAPtBgJoaekP0HeC+a1SHhWesMl2
jLDCYOyiUyuwSNP86QQ2+BSMSwIqZ3SKkE62YsrV1aDQp5yyffmgnH5e3uFNy19hM+aS9osYinSD
k8UrhK9R9nr57/8/1q5rOW4dSn4RqxgB8pUcTlYaWZbtF5YjcwIzv34b8l2LhngHa9+t8puq3HOA
g0PghO6VUVNcgHRCIQ6m63igCYFQcTotU0n6k2MhPM17BsZgsk2OMnb79Z16BRIiYaw5aFquOVD9
wYBORhdWHktlA0zrt5yFPUL4q5M0Qrd3xucg520P1gEwVPguuF3RYW7hLiefZ129xb0iinnAKAzw
pWRAdLrnuLjFe6ZAen1Sb3NlP+mb6/u16g/oZNegXEx0MI/je7P4SE7gdw7QBgVfHN5PaPFLJfqz
66WQBYCQS2hBy2ckvNTDB2bjfXzEHRHDwHzaUNbkveoRCyjB9ew4V2laAKrTblL07tjokexlen/r
96YFiuB3Te8kaLkGSruNb+kWKnIgXKowGsW1DGWVslVfWIAJ3perZlQYvG7F6n1MJk9zToNzRwe/
Tlu/ZrvrzrD+eH+FE3MEE2Etijv4mHRgM9Y9Y59/Ny7xmWc0061SufSPiY4QLBZ4QrSl1hQQndcf
R/OrHu+V7GbKPs/z6E009K/bJnH0l21dOPpoGEydYkCBx6Olj00oE/ng3vXmZrawRYis6sAKEnJH
V3Q/zRu/AhdmdI/xodAIJe/l9aTAAosbuzAmspW2q3h9uEc7vH3DueTS2rUufehm76tbHZJR8Z2c
5lO2hkKwMLq6tioeLJJDch/pbojaNDsNX6Pn1je39nO4JZfru7Z68TAMgtQ2VdGGLyyqpnXwDxOI
Glg37fhGp+e5Bd9Y8FftERgw0BxIWLwdimZtT4qhwMWzZOeme2DajRoN7nVjVg/zK4Z4ugZthIIE
nyFuwpuejhCB9yJoRxnEhUpkqPzNHXeBJpyt2TEGncVAs2NPIQ/d9PW6NS9Nv28cfgEgXGNUM03i
ZESJlrMpwR/A3oTJhXfjQf0ebci34BsBF5CO8fkBRJnWofDY5xbtEvRgPhjuD87oCHLQw/Ufteov
i98k+Es+VLHdY656M+bQ7mi1L0HVve+J6g3EkASU9UO4wBIOITHCrqwbXO+no7Y1Pc0tHsOjhW7l
/J121LwC6r1SZbD1tPECVDiCTh/PIRJMPOmCtLGXYpQCqrr3rUtAyABGlI8yqRCZ0wrfb5zMCt8g
rGipHQjobxna6Nh8adEEzguTuJ1c38H1b9DCQuErXmRKZ6NHEIC++cDprJH3D90ZOWT+wC2eZKxg
q0FtgSd8z6M2THHBw4pqYOGh7yImyZPJ/n/hE16RKR0mnsBNmkNcPjXOu+sLtvrdef39YhqugIaQ
PgfYoMhpXTtgLqkfBuPr3G4r+v46lMQUMfVWz5ijCXhI6ZrLaOZuYP3Ni3lhixhS5nKytRq2UFPx
+nY8a13p1RBsu24HX/IrkUvMu2WdoztJii35OVqZgrvS3DIpixg/i9dg+HIuvtKp6jh2FQHGmk/U
mN3SeGpaGZ2HbE+EgBClqH7oNUAqC+qy21g2ki05/2IWzZxTrY/4R6ubb8z8GXqVrmFsh2Bvz/f9
0HjXd0ZmjXD4Qc4H+oEGDjCZjyzbd9LniOy0CKd9QJtsW/LlQh7ys7UttuSj+VFp3K+zx8XE9BMq
mq7yTT6AzV33mjMIYWCqdCsqwhdgDRNwyXZo8RB6UazY4yjJZvwkCykm0uw6i/Rcw0JW0ecZxBvq
h+sbtf4Mej2qYgoNEeefM8T7pzgFbdK6mdv7PO/f7VVJqlxylF7uIoujxLo2YjmDOUPhO6nmmuWH
UZHcHWQfdHFGPp8yjOTzMhR/qnLVodA3B7f40hlusxk2/IPOtO0gO8HrKZPFUgpxwjbmQZ87HLEW
JdOUP5E5+48PeoW9ZNMkh9kQgoVaW+Xs8NtDdLB3ztZ6Tr/zB3lwxgsM1APlNr9vd8HFuJfyUsr8
UbhGVInahPmMtaXD1g4NV5cOScpcRAgdoaEYs8Urbyb70kUd6l8HPZDcqdezGYutEsIH6IGMuZvg
hz+3imeDGJpzDZ/d/MUcF7QHf71IDCFgYK6qrrUE9uTzQxzf40Vi6obkRSJZszepJru0xhiEEZsu
Oxjzlz5/pJRJMGQXOrHTTEnCtp24IXxKPTi+9I/s0YnrQp9kRxOIIEm8XBJqxU4znYRlnVNsEgOp
LHJAWyfEDEbrNweMIl2sdxI4/qa4EtnFrjPwo3R6wD8pGbgFmI5B+OoUbOcj79hGzkRRXEUCKds2
IWAMef5PcFcitAeetNiLZUlqWXw3hVDRzEXL8JQCQwk638N96oPo7t2w5e85ZaP9TX/sq6+bQnSw
SkrGRsWOJegNpLGXDhW0vT9H/eRLNku2dGKUKLuGJbyvWIUmcbXFg+1Sf4UaC9guGCqf2Y12X0lz
yDKHFKKGllTIPPEnAKd75HUMxdcgVoJxMXOLVh+Zrpskyot6aFXWVXRqsHURNb1J3U+Y2x6NcxXU
blT90GJJUJRcqUQJtNYyaqdWsKR6QjCIDo03043IbQMtDmVSJBu4No63DIuWkNYwx15JbCQ3NpOn
PKa31TYp3HiXnu2NfYjUl0U1kJbPvnNagcADB37nIsxI7grrbkQNB5rSFgaI+d8X9xFIcdXgvuCk
c+1W7RNP0fbxOEkipwxEOBXFOI5lHIOzByAVKVw67E1D8jr9l8vHqyXCgUiHZGTdC31eiqI8LSCg
ooA1bQBp9Ri7rLNuHBvyt3azMQpZE77MQOFczOpsoWSOVSybL1FWu2XzodRlk8rrN49XA4XvKKnC
uWY9QHSyHY1DHkiC8b9cG38BiP6fGwpFxgIAvBO48TFwi5Iez32Fh+yWs1ZlO5nYqWThxENAnG5O
WAjPaGj5PQjN71E1bCE/6l+PlpKls3hcW3i5Him0aCucbLwtR/JOg9j9dYAVKQsUAMzXtRPydWVJ
R8Xk2SVzN24Irt0IGhRSm7kXPSc/tKO66W/UDVTipUTN/PC8/Wq/Igvf0JSUU6hAmHmjOs8E0o2d
gve5m0oHWWRbxf++WMMq7bS05N6RGe+7CCmm7DavZHcsGYgQKcqsMZ1pBMhoXMzwexk/TexRslXr
H7HXBRMCRZZWUZ512Kru2G+MLZ8Uo7fh2dmVGBaQ6fKsep6FiVqKJl8Imgl+0fV1mLASDRrU2TnD
OQv/ypoFgLD9vQXXdvh7BFWaHT2BkMbDteOAFCOqeLLxHx5i3vjaAkzwgbK3clYxgCX2XZZvY/2O
Je/m7nMbHZz+Kfxz0UEcqgWc4A1Kr7clKVDFG6fHKXrfazeVTDZEtj+CM+Rjn1ppDot6585RM7cK
3kvcje/wtTUTvg2sywe7YfAAnqPLNtoX+114bjazp24SH2lu+lehaLFqwndiToowoRMAB6/f1JfJ
Zxht5gXrofD4wBHnO1TPiZveBf51W1dP7yuymMGdLaNLQGSHshoSUWxo3IaPUffZ7jrM+kNsgSNc
ncoqyrSB+zxfUmhCHYMKzAXVD3Wrg3OQ3Jqyi6jMMPH7MQ+RQ/nIT131J3WK9rbTbypDVleTOKOY
zq26lhFFx5XQpCeaflA12VTz+rP/H+4x4ujijXqKk1oL+IcwgZxHBQnUYA8uPmj//B+It1eIYnB6
f/KcAUu8TmCsea5q/iYvILjKsdojBnFvQimH4b/4wyuS4A9RYTZzykcgg5vm1jhZe85p0WycXX9r
Pv8/4AnuEBmWgts08JjjxreTb5yNvXKLYWrbS+85e5usIURqofAZSdJ6pDqvJ0QH5Y43koVH4xLu
uBZ88yif4Fv1d2hgGhb4GsENKURFy6CY2+dRcTSTreWMXpM1XtXI2uVXry7QsIHgsgFKNZv/jMWV
oo1b1UprULNrw3NNbllI3MjYtrHkUb6eAljgCN8R28zCxrbAq8xTvNHX+VRBSIbrEILi5E66V6v3
C5hkGlD15Gx7v1s1xz1FNgr9XOoDODTAeKn41Z7c8WFEuTDIashYgAmuqA5o01V73jyWKfvCih40
fZJ0PskgBN9zKkWZohKrpyrkkNJup9XW9npEf/kyvPlILszgv2HhCXkC2e00QKvYuB38Dh+OHb3l
b4/KR3/ke560Zi6XXFATL3yudn/VgreAFxyxtOjcJzHgwzZ27WQ+B5XqJs1/XUnBDxumpvacAUbT
7sm4VS3JY379DbywQzi3mDXPW4d33DVhdp8p1kPV2p9Kw0aTdfmkBNNzaCFrPZfgnZRR+62GjAW0
cM1J0tZUuwGOWERoUugQLtTCLTBlc91TVkMGeneR2wc/OpRzf3eU2swxdsllYIo2CG9CFjwFbQ71
PmqDhqwsZAJ6qxdeZFghBa+Dr1OUZW3rIlaTAYqQutm7+niJjZ2RPNbFZYy9HPSBZiob+VwP9QtI
YSEzu7NswiH77eSjHnVEK+073lTLm2m7vfHt+oKun+5XC4UF1dJmgMott9DaBt07Wj1d//9l9ojM
+UqokrLnADHGQDxri148r3fNRyiIQWBS2fzdWf5lkEiiP8RdE5ox1DSj4Yix/ml+DJofEpv4HrwN
V68YQtQt27atWw02OY/atkLI4j1DwUa7xfyC9oBvy4FfQzEYfNIl9cN1/39FFoKxFamRFs9AZsGx
Q/HLLjfmfB5HGcHbKo5to5OWq3C/kSIIyyTqWItVZM5emzdp/JS3eyf7fH0hV4PGAkVYRwPDSXPq
QJ3PCsHUonltWXppuf9zEEN10MOtOib67wQPt4M8KyauPZhnoavPvqJYrtpv/wJE1x0Ui6FEoYu1
oTBpldqwwbuejCdlPLPJz4nkO8yDt+h06Ej/BSEsFhj3gqoPkRvBg39ThdWhCOuNRUIvTAO3sypJ
Nnz1Y7LEE1wN+kdpozCYROlenaCFN3kZnd20f0z7nd1+r9XEbSG2cX0h1yLuElW4CSidmcfOAFQ7
OWjdbZb7k7ErWt3VSwjoOLlvGI/XEdeccInI/764e2iVhRx4BsQ52hVW7DFjNzUyLsO1MLsE4edt
AWIESZIXUHPcGMrTWCZuIRXdk5khfPvpoCaFPgJBSc518p6le8N8/m8rJXyaYq2u864H2b+Ch1bV
uXZzSIfv1zFWvxcY0NFxWvEAwbvg95WqWYCeKZ7Hx1TrDdfszHf2u2BPUGVFxe4g05Vbd/MFnrAz
SjvrHVGBh5PbMlSWol0cn0YkBa3EI/mli06ptMd6lRZgaaWwW3avFJbKE9/KXj+WJ87Klb0z8RWJ
tsE7nDKQ0vL5+ThCL0+6kVV9pEYLOznauKGVJT9l5BacLJupir2pg0xEWUNEyVTPjFq7mfUbMlpf
JBvM3z9v4thiwYV4bJDCxLwmFrzdFgc+9pcFnnmnbsttscssT4K29iFD3zXViW2Dc/fF3RYHbyjr
IlcGvJxrvP2ss6G7XG+Tnayb2QPh+ntl1+7C1JPR760WBJa4QhwL42Bi6gxc3mChYWhzPFnlBg+o
AR2unHknhcO53b7eF19ld7rVB+8SXDhDFDXofuLdHbxTAVPUfvhk+d2Gi6tk3vhRssSrG2qqGvQx
LMj7iNxyY2BqnPCTJ5Xmc7HFoPiOc75nx1iqn73uuAss4SNoO0OlgY2aY1VgEMh3zdY68lFf6RHh
/9MbN10gCZ+/VI0mc+YRmzdRcf1LJJVuoCZ0yDDnK9NRWf08LMAEb6FDSRMwphobQtyqfsxV2aFb
/TosAASPgNJ5V1R8j8zdz5JHdRdtvoZnPu/Adtb9dJI+RvkCXVtAIbBqDRLRPaRn8JDhGj/djZN4
jt97/MTB9bMbWTFxle8K4gq/HFEIqlM/UkWlQFQf4veczpOnEZI7+xtvi00304mHVGUjm/VdP24m
4iT6LUCdKmZV09pykqRERIsO4WU8hMcKcrfQbdkwb5ByusjQ3uRV25D0UB/nh1v1OCdy8BHxy0X9
ajs8y2xbd8xfpokFWozLNmmRA6ybmqecgNfFls0frEZoalq6bjkUmUUhX8aFA/smQzbVTBxvJs5z
nJDbUA9czcRX8HqskmEJ4aMLpqpOeW9d3+v+OOboMZ/Qc3SopR1pqwtHKXhskd7U3xD0d1WXtwWe
NZsWdZCx9nrcoK/bsu4IyJqC8l1Dy5w4oTpPRjdlSswVeuNLhQE+POLvRrT/gsxzJ+NSWV25BZhw
Y8CISEMjI4E4ae+S3HDp+AnNcF7Sba5bJcMRbgfDhDUtO+DQonYd0EfYyWV4NEdTcjHgsUCMTqbm
gGsYNQodanv4++JeME15NdMZA1lDfmzGYdNDJq4qdnrsJnElmQ5cs2mJxf++wNLrkIcObNRog17Q
cDPoLGVuKPW5VZt0x3SgK2NTIsahoEhMZgygT26Rg+vpUZmf0vrJqTLPCOLd9X1a82/zFUuMQmkf
RaDOBH9xQm7q/M62Zol7ry7aAkAIC3HK6oiVMGbsmg3NekAEp4BVuzQqpZ3L/Ny/8YYFmBAXwqRo
FNsCGNdxYmBFH/fF6SWmboYvslnYtW+xiQeOYWqWTlSxupLQahwxjW1ttEo9xvUlHvtzHMtQVtdv
gSIcWLPuxqLrOAH0WLihdsgwicoM0y1CKjlKMnuEI0sURKiqBFI/NW5EP6bpWUkb/7q/SUDe1JY7
Fdd7HSCgBG3795G1HfSn/wYheFxQV2XVg4BnE2TR/VDRx3DU3CiTDoatHp3XnREZeYqeFv+IDJRu
+bnzX1TRTrFX/Ug+86pUIpXSWK37LlxOrCyrSpU7GuO6BnRP/DLbTbfKcAqUXYUIO9ktBG1vg6KV
7Nm6CxKDqppOTKS/fo97NbjkS3Q/4AhjNHTsbnHA3EorXNbmEhdcX1LQnKMmAIUri99FFxE2qA0c
NANHKrL3NX0/1c9/4RpYQFPH/VHD91z4/xmJ9C6E3oXJYt8ISvSFDn7W/g1fn2kSzhVsQrBIrG5U
jKVNzlVC+gbXhUadHpnaSgL36kGCOghe8RAQxe3hd1M0RaMgmsJBAvuUP9vUzfPhQPv6P8II4Qds
DGEaK9iR2ul8Rtt9WMTPoNT4G0FIJIle7RGiTzi2JK4YtwfPDPWJU9t+Vb9S0L+q+8yTDrlIlk8s
Z2QoJY8Rl79p2xhxjulQbtPVwlMC0Nb8hdO9WiZejB1tLGlg8biq3OW42ofeIFVfkpkjfPg6Sole
jMDQvga76ROFcDfntQjZpvgcuLxirVP3b+hfF1tGhNOqWHYeVFzXxVYneppiZHjjepZU/WWW8ZCx
CAlDF872EMEBszD4kRXEn6L4B0tlBcnVyLPYJP4zFjBFXDeOGcOWxkJUiImrGof/5gbC7bFuqTZo
M7Yo7C+k+jSx48AkuX5+5t9cfxZGCDHBMVBsVXpAxKS8x/t2b+TDiTndxi6bu2SUDbbI1kyIDfGc
pnplYc1669Imj9kgWbHVHPLSwYSYYJgV0Tu+ZNEZLAjI+OVPIVrrCbJSL+KK7/7TDolkT1FQTtHI
v66DhZmw77lxZsr3/wYhfICauerT5kU4T7k3tVOtbZzx4TrEav/3YtWoEAvSSVXbbsCq8UhKvHqn
XGqPi9BycUpQ5G4xASQLBeunlOBh6RDU10VRRdpTZg4KRQVQ73ZxpHjoL31ELUMSSlc9jqgmyID5
NUgMpWmoJBO1odeTscIrO/tMUiopz62mJtEu9QtDWL481BymK1DOQfLVJUp6P0XGTTi0lZuU1ge1
hHuY1YHYUO8xk0fJ3vH//M0JXoALIdWKWdKYM8D57JZyx3X0xkv1WQdXbXwnm+iTrSb/+yLmlUrh
pCByhEzPyFLXdKqtGlBJoXsVg6pQOLeJiXudEFerOIXMXIz3ZaHbl2A0TnX/N83m0FX6BSEEVkps
IzQSQMThjRZvSXUTy0ScVt17ASEE1qnuAy3iKj911m6SujgS2rh6Jrtor6aClqYIEbWL0kjrM7xf
9R34jvyac2/2Hs/C6+703MgCuMwsIb5CwsuGcwNuKqLUbRv71rFQ0NS03rvu16sviNf1EyOrBvm3
IKBYP2t4rDGxb5mqZ42egl6B60ASi6gQX8tAacq8gkVtMRwyVDXBV4zLd3P5bzBCjOiUVncUrgtq
M3BR1czvVBK66pz8Bf/Ewh9EuqGRxsROJqybSU6tvdXmg6VJ7gyyrRGCAMKpHmOa3drQYAdxVTdM
b5UJYmh/03u9NEUIBFZil1GFDNpmZg7kdXM3G/ST5ch4zLnLvgmgC08TgsEQpVU+94DRoSBUbG0I
a/MxW2l3KA/E13CEiNCjnSyZO74zL2ro5RPb98cRndGcPjb4LPu+SsIoFQIDLelArBZwpFIfO7t/
rwUyhVjZ0RGCgVJ01dASHJ2IlnsnBptKQTpUsZLP18/Oas184QmiWFamZqUK1kfOHq4f+961mVvP
7rArd6mHtPdX51hGG81DldNLPskLL+sOD4lVyzbwTRJZFdBqNSg2hcOHA+5BKLeEe90KXDWUZIvX
72FIM/wvkHCyQoVlhHQAqj6k73+26TvMg1SBsdORMcKUUvhMD5MkNK0fgFdU4ZzVOjpwSy4Yx6W6
jBOX6or2yVFG3bDuLRRpT1vT8WEXAm2v5EWh67iJlUy/NEl8ytryG7TSnyXOsr5brzhCpB0bizo5
V2i0TbsJD47aFoc4Lya6C/p0PjuBFaVeGUOK0GviGqPatVlFGrpWGck8ZGTHH5nRGbHbkSHfl2Hf
761m0jJ3INAcl3x8Vg8p+ro0SiwLzzA+SbG4T6lGqWbzyBATikfVhMJ3INnb1UVfAAiLPk2zFWRY
kk1uVZiHDci7MqGWZ7SDrG9QZoqw7HZroTqpwRRmJXs70Q92Vm6ub+2aMZaK8R8owhrQvxQcNW20
QNUnGNPH+tZGRjEOzpUj04ZaM2SJInwP0FFZ1aMFQyyzOJAkPZnqLNl2HurFT4GlcaI+bDrcUNiV
oAAdUWUjqTgyiBKkz12013RwiypPSSmJKatrtoAStmU2nSFQGBKLaq9gnMOmTf3DBgNb7NmpNtTu
9R1afX9blOp4TWJWBN3avzt0WI4ZSdjMBy74dEy2jTbq/c+OG7aj9/SbBI///DcrucATvnJjTvrK
qFRevhn84IiS+IHtGTSgCr/7IkvSrgXKpXHC906ndtS2KcC41mB8jHfWjrdmy/qYVz8DCxxHiApj
24JJUsMijltjq/vFI8gIN9bla7cx0QlXP0cPsl64tZhp4a1lazyHDrHV37eNdKoO/WMDj3H6NIx7
p/0eW5HrKF+vb5cMRnDGFskmh4JBclPX9zG4eid6TIO7WpWl5tZxkK7n64TMvbBR9pSDUKwn+NQo
Z6VHOr12ddMLI8lde/UYY7H+gRGjd190Afg+Tby9spTterv72KQR88u6q91O76O7IDac79eXUIhO
GCxSISeIyMEL2PiSCQesVCZnJpQ1vh2MwWObWizCCH0Qyt5fMhzhYNkkSxpW141fa2hw7wY3KWQS
ocIuvTFF2CWjLzXF5BAK6+6zIjpqJjlHKXgHHKuRBCYhDP7EghAf7yyFtLIuYIG7aUxDLcGyzTdN
eh85j2S+XN+ZVXPQjEEMFCQdXcxbFPncEFsHRG0cZ8VwCVpA4uGohobk67EKBOpcAwrRBoGH/35Y
x6K2E+gxNn7SKV7TfcyGp9Dh3HyxBEhsZfy5agsk4bwWBu07xyyxagkmKjz9RYZdBdUMxjkv/Nl/
m7nqNtoj1YB2xuvLueqAvJURdT10bonN+0MeK/noYDmzQfNiku/zTHu8DiEmT/6x7xeGmGRo0NA/
JRqYjlWy4R2pvISk6rfTnXXMQJU26BKbVr3w1SYx1xCwsW8scKP7GVhzQULYjJtajXuM0FcysmgZ
lLB1ZT6V0WgAqp+2Tv8dSkFK8WdXizerZ/zuh6aJLo1+BoQzbztynsKdmn64vkPrVsAFkCfWdPSI
/Q6R6VqBJB5fsPBSgCA//lT8YdvRP1a8QgiBbmZ50ULsFqwnqvk5rXvNRVeX6gfzQF0zI/Puv1kk
BKKspwRxCEcq7rVdV0P3J6zPcS0bfRE7IkWzRF60CUQASWHBLPKpKLy5c8cP4AN06529aT5GE5rd
PefG3HKKIRnf5r8cq19LKt4mkCBiozMD23g07sgRVJGQ+8KAVA8GgnT7p4mVN6YKrl5AUTIJQ8Cp
Dz9bKqDF7PfHYTv7CZRwZXIyEp8UydLsgZRpWgHOMS5N/oWwD7mMEFcGwWPj4lk46sZojSrc3hpP
Sf04RDtrkKiyySD43xcQat3aWsZDn+nclsinNDqKzX/aXfVma/inbIGSGBCtrnWgcCk9PuQwQkzj
Z3eVcpDJAwrXsTdgQrCIMmOeUxtgevGt6S5It6HJ80NbbwPt6fohlnq4EDSgHGwwtMciaHjW13gP
/RNP27XvX5TRpCwHq19CUMuh6c7Cq1EUuGBgLGasnpnfgIapvFeljLL8gCweUT8XbgEg7JI1FSYr
FJX507E4cK3v7ERczePWKFI9CPF18wZN2KaqqQqF1Drz+6/9Zt7woQwausmX4R70Y+jTxjAI3h7z
nzbNvsEV9iw1AqpNfBkHsP9wuex+T97xpvTMd6TDRavHy0Qqz0SbKX3zoDJDOrAh4ntGP4zxxxaN
i4mMYGYVA/kD/KOEvHnlmNpYNVA1ZH7kBC4pPudIIJm57EkvQREfOWbWjdEwA4UFdybKPDa5lBgX
khwo/qR944L8zatjhBLtmPxXLAJFlqmm0caU+eqRu0T9RH0+TAtXOEiQ+O34GpLg7FoWowkqBVJx
5jJu4Bo4l1BjVV1ozUvuz+tL92qU4OkokrBB0QjzSdPc5Ll2RLPAqahkY4yr74HF2gmO3YIT11Ry
wFAD58bZOtOXwYpdEstYalbtATmIhSF8WzPEiap0zDGBoRjMN80PDAgDQ13OkQnnrpoDzg7HpBQp
MjE5hkCEd+AIcxKjcVX9mAUfqd14dbW/7gkyHOHaMBiNHVYpcHKlBy84dNJtcrIadTNbowRqfeFe
TRJuyo4W6ZpaAKrQmdsP3+3knDHZc1oGIlwayn4yBrW3GB4Xt1P1KalPo/Pj+pKt3yoXe8N/w+KY
VulUW6kNDF7DGm6yR2tfQvHL8U18LwK3elC/tE/ZTnblWscFxwQaJOESptg4PRlIh6kpwql5Uxz4
dM+ILwdXJq32yqdizxNjxQOIeGWtZKJ21s+PxgJYOFuzEqe10QE4OUMJ2NX26feidTE+onzG89ez
vHSbI2B9LGRnbdU70c1PTZiLbnHhkV/r5tDmDb7JenFrjyaKrLabTQcllnRbrOPg/0cDLcYHxMbT
etQjmin4Gk926GH41i0mtg3QSDBervvOqnvav4DEpGYUMwuVSASPifT7PhncpixOk2Js/xuMsG4R
s1sjIoAxHNufBnaDbOd9UYUSa/i+v/mKgL/ARKnORkJJCO1TgkELnX/fE3RT11r2HE3Daeqhoa47
+zYyLnWYf75umZhb/+mLC0zBF4OyIP08T8xX9hWuadEd8qjg6ORTP5HvbGSHbn3DXk0UXqrWPHZp
bgOutT+H0SMYj9zAfnfdplUM8CZgCkfjySxht7JkjuZRC3FlZ/G+j3soZUBwpsyYKblgrO7XAkgI
9k4dxlM5RqhKpPsugS5YyPYhKJoj58wIuLxUmS7YmmW4qttof0diXRXztEkUqvZkOXAQK3Ep26Eq
5un99+vLt3Z4lyCCR8D/ctUZFebHvDxsNRvWxn4DcYFIlfR8rL1BlkiCMyBBkQWgdGP+TA+1hbbK
UfpWXNuiVwhk/X7/ttB66rKBQ/DqygufpR97yfuodS2/94czn/UlF+2AXIZ2f30dr1uniRnVqZg6
a5zhhuAgxXAx6T9qZcIkN8/rHoFCy+/2aWOftU4P+zot2AaR7oWV7ht4Q163ZRUGUxeOjRcdGtmE
u4bZFNWkNXgF25W9Hev8EmcFngUyZdjVJzDmIX7hCNeNvM/mqZ+Qnx2OkHHyx1PqDVtnhwlEL4Qs
1nWjRNGol9gHgUfNMA1MVuriDuVELcaqwPltshkd95pvTrU/gQTKKIfeZSgGN5R9pmV/S3TrmJYQ
9IiCs9F/yUf1m+S38I0SY//ytwgbCZG3uKwIvIXXHFUfmmG1m3qZ25yDU7H7m1zQEk3YzylHAWY0
gFbhrkM/KoWvJ7I33uqbfAkibCameEKQhAGknlzzSL6nx2hrn6PblyTALr7n7Jp/2N3+Zku5Iy/u
kmqhqUqjAjPoTRedSi51zvWfamq8QeEhdIECBW2jSmKghCT3ZrXd2DVac2UkL6uBeOGewnUAX5Qg
ingAUVWoC78zoud6vtWUSHIM1s/26ykQ4j2J7DjQKsD0eujGUIqtnbvU/HLdv2UgQqi3+nHC0ASO
WmhXZ6TTnipUokklCyASGDGvkLIqI1YEmLHb6e2dTfelKanProb11115mY1b7P1sa0pQllgu2uwh
99Tlksbv9f/fsahqWHxQQlipakQELMA45psYjR4x3gZRbsmO/0uY/YUhlqhKdUIl1sQycbUH3t+r
eCARyiC8wOV1pCI3qw8etIv8r01iiSp1EpvOFWziVPDFJtk4p7lFeONCT7NveZmffOq+yNqKVx94
S1ghpoJIBC0lLWATdLHbO9CmbBPVBQXeRr1TbrgcQk88B/QOss4HyR6K/bJpZU92ZmB9Y6U616F2
kw3Z5vqBku4h/w0LP+xwvyhCHRiZ43K9+2STe5MBoYfyMO7kBZHVk4V7J5gB0FH2RhC5M6ahgg46
EhvtdsovIUHq7nLdpNV4t4AQompcqihQJAGSgsoDG2JXmw4keMgCWS8Wj5tvPrWoz1qqDpIIU2zk
IEODEbEeF9yy1z1leK+xS6fehwSxYnfdotVFe0USw1ESYxiOFkDSijszvMsaTMZakrc2jwdXrBHj
UYpeZhDVYdXM9qJUlqs3qauqllsGd636EcImXfJw3arV9QMvio1+EUzjUuG7ZPRjRB20lfq6g7Hf
22Z4KINPXXpp2kGS61xHMoiOXkaMl4oJ3DQk9tAMNh6nlX3Ih/BWT6HvmaX7tmWbVldk+ZHV/UJP
sGWDbxcSU8K1qBlnhrQI8Pr03KFwlQZPRJO8uFdjwwJDOLeZqZtVUOAgOfQHbtGbOpE1BKwhYDJJ
B9+yY5I35IGVEsdxGJY4R/WxcS56okm+H2uPqiWAEFeRXbJ4GRh1iOK2hPhb8WQ1O0dpd/nwo+lk
XTZrTrBEEzelVc1CTyq423Qsx7vI+qY0IFFqB1dr/5Tf6+VmB1JEZJSsl28895BFVE0yW++dEaa1
0MjidKn9OYeWrALdjdHL3xU+86LSk91aV01coAqRr5zbpCpIjpx+0G0qekfrL4wWrqF+on9K7PfG
QuH0ajXo7mcGC5Uh2SqW4UIe/pQomX89SKwdpeVCCrfKpCimIIe+g6/Yd8SYPOZ4cEyJI65mr5Yo
wmUpV3tWmx2MUR8mr+Xsfp5ZucGWk5Mlx+RGNv8g2SiRpqRsdEVNKfAomF10yA8ljhvgEhGTQykd
w1r7Hi6ME8mSSFMjuBc4x2bxbW4OpfVlbs+abPpOZpJwmEnpzHmpw6TR+jo0P7rqfVKTjW58r2Uq
gatx6dXLRVaFsGaUpD2QUPQD+aNL/u5iu1wyIbgGLEzmYQaEeQMZUfhDurNuuIRjDqKu/yHtynbk
1pHlFwmQSK2vWquq97bb7faLYB/7aN93ff0N9sy4ZJameKcPDBgGDCgqyWQySWZGiPJLgYtrXKwY
wq5rUgowXV3ASZE7rT4cjbDxr6+kvQ2eqNB5R5GhRhWe9gIMtIok4ebIo9IJenbNfKdHL5UOUVbT
7gvEQ/c63q5ZGzwuGEEEvu9kFXhNrniJnB9DUFkq/7Pk3L8C0QaHC0RkVeYSrA54acajH6ipcyha
W/e/EufVU5zxiWmjXzds19PRD0ENbIwokuc2knVCO0Gr5ghJzVfddNHQbZvoWFjIjzATdTHtbpEb
LM4R50rppWxF+DOq8m9a0FNajpqz1CO1lYwmLimMW6sQybzvTt0GlfPILJFnY55hYU/1H2lafg1B
ylGXssBD2I/nU04IcPweSM5DrDUmZqvAuEK6HTB1jSDB3A18m+/znjEXkrz0+P4M4bP+YTUHt5t+
ZuBJue4QIju4PapGMTIJFwxXKqeHtKgOCvb26xC7d4zbseJ2KAu9hlYlwcv1u/yo/s0Ov6YbQrTu
jmkCs/YF0R4lsIqnFFHHuDZLE1apy7e2QMuRqBRP4GX8+4oOTqM4Y9PTmYNXToNvYFPK20ngZSIY
bmMCUUWaZz1Gbl0gb2AbRWq3Ql5V9pFLV6aa8c6ei5z5z3wv0qcGPNgJTmiNy96/qoAcId717f9Z
Vbhv0xmOsylF9jXiiQ8x71Y9rUfllvGj/EUe6GkMoDPsluJXbhbVrlnIRb0CzQQzdChYRgsJPid3
K6fHtXr+zvBYBiJNr/2UTDubyNxzk0ErUT9k0Qg86cD00ODwoHBtD7VXHevTclMJ3pB2b5nJBo+L
eZEcLmY6A49VD2Se8iN6yu7aG8yoU3pSoB7MZ1MWrOr9JXa2kQuAERS4KmIBs7EkL0/UQzjXgmvA
/c3qDMHFQB0ig9TS4CmNfKfMMejST7R97uM7tH8IFtp+uD1DcWFwluPWkCBmj30xvUtn3Y+axDWa
FswSVNRIKcLiwiGJy7CiErC6bHmW4t4NI91NErSpTR+pJN84Bi/1rkjppFYxoHos7e6Irol0EfgB
30P8rxzm7HwXau+rpY/xxBzBG7zmGXIvyUF6jTzovdD7AeK5w4P2vXbqO/WmdETvV/teiG4ki6LJ
ivBVFuaojRNpkagV1sDOPaEaGEkjIv4ToPAlFi30ahPkMq0Xll4TYs5+Xt8hRd/nInAid+3c1yy9
bRs3i+mRFJb7zyC4qBuh6WmUekAoBE2xiXnsWt2/DrHv17/ngieesWp1aGoCiEomTp1m90NsHWez
etTl+ANF1qgN+c+0W2xANwEWjJzm2DOorlMIugnK0cnX0KFqF1y3aT8EnYG4yJqDuTShLJLnM8hM
0dkcW6e4S/xCbsHNIYjjIjdgA7yxShuL0VIqgBWj4WVh5xuzqPts98p8O3JcTJU79MWYCjAmh5xm
yJ4xPiJ6rwXELYSsNruvD1s0LqyGSa8Z2oh5arzRjR8NHy/zxMvd/iaEXljpJW7uGJMHphjv+rwJ
7eSCLB6NzL5GVPeWYPWZbGz+yhR/GOdS5H/ouPjbHSlfYaGvSzpjB8buMX7SlaOO5uOhff2ARShy
Qq+dAfbPC45TPZTNBhoyKHM4MdV15cBE0Kyn914MV2TRO/knnzJt0biZyye6qnEsNV4ooyawfBzQ
kOYlXhHIR1YWqDiVD/36xanfa/NLR8SSvZtDbX8AN4GZtlZ6ksBc+Sk9RofSD9360HpaMHu9I1Z9
E+FdsKFmQ12vY4hN7LRodojKixinFDwmDF+loPAt9yNnlI2BfNqd9VIapR1GeJxfSVrZpipIn3af
HLcIXMyP23zV8xxDmB/B7XqX/5X6pjuf+i/lF1Z/kLmRW8g2eRY46l4Y28Jy2bZBlaqeW+Y6uaef
YtxJZhjLDFvCATxDQR90P0Q9jXtnCuhfoGcTXycXtKgFuzxulAh1wMrj1IKctztOuejKf9euDQgX
npOi60gzYDiTpbs3hjYYrFyUTLGd/mLZbTC48LzWtCq7EuE5hpooxCIP5aE6pnbqlY7o6o6t4GtQ
3AovUd0+dxXGTDGhCZ1YUPIw5MEbxpY6hhZTh+hFekjSXAQsmixuZQ9rOcptzoCV0U1jKKV2P4li
CrKR94fFK/bxSVs06iTPe0zX2DV3qgZOqGZworx1OmoFXZsfLJI+NJ3x0IejYCPf3X1YCzHePUGr
cUGeO1eoSatko/F0w6mh1Br72rPhxF9Ywc//g9dgL0vZwnHpkKVJ4dybZuP1fn5cK3vxSj/61jxV
Duj/A1y8FXb/nV3/rm/X1/r+kkBDAQHBrnVB4tumtFo0E0s9Tk27zn/hqu06wL6vnAG4EFbQMO66
DL6SLulhhQJ7Fr8kuWlfR9mfL03XNbyFm4wE4M/MS1/TOm1yzNf03qgF+WO/92pkC5lbOqLulX3P
3KBxRtWaOehhDDStow9TrDvzBDWUZTqmHaR7FOuHPoxe1FjuGHYfSJxRUPPbUC42S3JfoyBNh3JP
ejv2N+N6LMYPPMZvIThnJLVlDGSFdTm2beVgeUwqRD6I3mzeH/Uv1vfGFOY6m2yZoMitzhTgsFZY
dqeY3dEge4T2kLhKctcNN1hc6Jcq1GzrGoaNfhqg/8OukMZX7Xn5Kf2qjqVXBnPvzh+ond2OI7cV
tLSataKCfV35y8p/Rc1HlhZ2TIg44WkZG/af49fRWlsnFd9H10mCNv3yUfpIrTZoGzQCglsmW82Z
AB5KmsUzabyiwC1UgebhorrvC9ElwH7utsHhtjLojEoaWmJhCl5RiBM782uB2z1GTtug6/Ejl79U
10GWpLK/eEKKaU7mxWLeIOvh17nuHUqHX5Y5vVyPSrtOt4HhnC4PC3CAdoCZqzfN8rs+aEXyufsj
hzI79P5AMPqCgU0xpTpqzRY3Dw/JfXSD5QpqWsNJ72WXtXiLjhW7+8UGjosNmdJpqOYE3NxG1E5n
MwlyayrcDwzcBoUN7CYyaBJ6EfGAh1vz9CVsK1szb5c6uI6xbwnTQKOgPlH4EsWma2hbZqCbnFaH
NCXa9URcqmz9XcQ39Dj+G4EvUCzAYWAQcPd6qzK+0Ul56xXIsUf1LfqZ32jUOPUEkZDuI4OHCjc0
RJsWE37ipig32j4mhYlDQ+YbK/jkbCq6vWGOy1u2heDmZy6I2jehgeNytAy2XK83RkkyxygGYvdp
//n6TO2hoULr9zhye7uyVKAHWTBTaqHbS3KvS7ld6vcxfb2Os3sRugXit3UZfMW4xENe+5A8x07m
qZ5yYPfx4TH+Mfja0+xFuKKyocITeiJeCpGV3MYuL/kYTRGrECofS+OZ1KU9yw9K9Swwkn2Hn7ut
kZx7jLNCyGiiIKOsbKaVZb3GD/1BRdls8jZ8EhcYsC3iGh7nK+qiSJU2YlAt82GiT6oy2YP5XZ1v
ZGkWHL4ES9rg4m3dxjGdGjjKkM02XpEDJZqP14fvXRXkwhxTNtB1Dc4kMLnB3E1oGicaDmvd4x7D
Ht3qeXnSPuvf5NyWbKZTWf4oDyDu/xx+kgLlafRYEB5uRLweu/uKZZgm6lhVPGBzvyFXTDUeE7xd
qssDiU5j9SWbvly3c3dfQfSgRIa8h3XBKKiF2RRRFh7Vb2HtmEHtM/mfQvIXX/fjk3aUBY65Z5QK
iQ/oKpv48/6DNgObG5naxqywYTK+6sPnWD7o2rcPGXXG4HyfENArZDEw0FaHbnqWc0oOOTZgbdIP
ZSB9gAZoaxLn+tKy9JUlAy4qfvXKfceENq0P+PwWg/P5QpvoEOfAWKdHtblL2k/Xx2xv+W6/z/ka
zct5lAZ836S44ULmF1q3SeqBet+bRsW/DibyAS4NnJSo6sDZDR8omgeILd/MSnGqwsS7DrN7ftsa
xWXO+TSmhtIAJz2y0sj5sAbsYVcc/PaRcAgwLFSxUuzKf4aLtB4tvSIK41RgJEPJKQqKI+P6EXHI
7i/YDRLnCHkaa7VBZfYuwJ7I0XvlZC+Zo+OJXD9EvipYruxzfByEvONvwzi/sMJRKyO0pHprdCNp
U9BO3xsIy/SlSBpqL6hvgTifiCwprrFpIRDJd2V/T0TUwqLvc75A1C5uWorv6+QprQ50FASB3asJ
leWYoL7DpT//qiYVfdyUCygOmha30rWfvMhv+U1yBMVUYEa2sJaAZSmXM3PG44KcWpd5HU/Aq+hy
Q2aQJKFO2K3V/slcoptJiQMrbwMqNX7UR25q0icjikSct2xWrv0Izu8rc46HScLB1KwnP9HUB0mP
iF2t5cNQZKdQSb1stYKPLOtN5ssliguOChNJkZbmdRc5c24UdjPmr0Q6TLmluG2UP49lc4ij9u8C
EoiCqMJMujB5g87mZbOBRVZY4UISeXemPk3pj5n6mjBD3SOD2SbeLLnbYCz9nFC9tTCsytNQPI6k
QDkRxJZuO/2xJscOTPO0+n59WEV2cYFlHSUzXhuW7Gfd35UUn+oFPBZ0+Os6zG4NjAomENMwcRd5
QUQJjshwXXMV1Yaf8JiS31LLZpU3kWc55uzLn2ZvvMeKEcza7v52RuULLCZQnRhLC9Syib0VHVap
ZKddbhfhSzd8EZi4uzRVC2kbeI90k79OCSuIutIKS5OVMUEX2n3vj6295lj5+WyL9oT9mTvDcaGz
0sqs7xLAJcV92T8aeDtKROqx/2XaziBc/CxSPVWMASCjn90rbuZJYLt3sc3dEh9XeX78UgcfelvE
ldS/BxIC23+uA2K049KW8EmmJP4uER/bI9rGZCSnrbMciOBKdHe32+BxkSVe4jyT3mlq1Nh5aGv6
XK6yX4+ihrjrMwaCrD/torneWH2LwWzkwe6N+qnu0W9oFQKn333WVzUddey49ccF30UcKSRUfi/s
bRbZfdbaOp5LU78/yNTuT+PkqmhqJG7sDZBGvL4IdhecThXdAGkl3lc4fxkohK5SfcINkupFZW6n
63NbfunxLzOx7OtYu8Op63jGAeWieUGSWcdtFOG8gQOhcaNEtb3I980qWgG7W90GhFtlZTnSfAkB
sujK31PXE0djFdJFNc6opIoVvOHUg/E8SrKoBXbXK0GjjDMTJJVVvkMTTXLWlGWYxSk2/WSsHHkx
fy7m6mvGIjgG7I4kq9JXdPoevf50TCvvG5qWII8pdXTkOe1qC4+cbOIv9s8NBOf7EgoWTJUlYr0x
KljUQ9vYs1XZBYEISJipTlOkiW3poah0UGQbtxhAg4MCO2ydXjTe9sN3ZbbRoXDdEfeTQFPGXOG6
mVww0ukNRNhRU4qTZw4+XdUbQPV4Pz0Wg4OcJGAiLh9x/TPg+8FkkynM1VRlPaurSxT52Cvm52w1
b5vCFATGi7GjioZGTAi8qzoaOyiXHKRTuawp+Om8pcqdXMEF2ar65pq5gvHbx7EIREAR9AH1p/9N
adRbnT4lnvpEWUubl+noZyOf9U+Ty3qgrTejdJLX66jkYoG9W3dG5ax7ZwvRhiV5J+lc3eKQH2UH
f/vWfY8Ls+iouxW6tczb3mMitfFTexe566P8KurFFv0QFlQ3s7mgz53m45p4U2N8oRQ9Jr35qpjR
qahnwVBfnIc4m7lwNkVxn/Q6bKYKQnMUUek2MUBpd31oL0tbOBhuGyBGmYaKhQmdnPiz5ueor67A
WkaOazA7iwuRtpf0bk3/ISxfU2CNq9RXCqxj13dZbg+e9LVz0EPoTI/r0+Di+dFRf4gSMcGYWlz6
0LfaaIwdps+YFwfv7Wipz7zrA3pZ7/XngFpc+FygYBtSNqBqsKCOFxUEYHBUDqG7/Axvq1t22gwd
EJh50019J8qiBcuTP+OqVkKHvJSxLGelflisyHKiJZf8aVgHQVGUYCnwlaNWkU6TqcyJF1aPfQm+
JagCJ0g2jVawEC67XtiIooFWIxQZ5gW1ntbiLUBBD79Xv9OxFuCZcVkZ1JA7ijMc+6D8NYqat3c9
ZYPJrb5O0dYlzIGZ5MuXrNcOpOsEdu3O1QaCW3mGUkMyahlRCtibN3PSQHI9/4zHav+6Qwpg+HI8
0mjSGq2wRFruWy2Q4XZCTdOL4/CfM8RX4GlkhpSOAYxCoeNDSJXF0SMwpKV6XLr1RL6G9bqcQC5F
YpDCWMMxM4SlJ4IZI9y6gxJsMa5sxmYJhCBk+jrGyz8cSi5BwT1GEfcZXH607szqOWuP2SAoeBLN
FrNys8FQzYTujjYkUE4ovjSktnPSP1MQOl53iss8iJsx9js2OH1fN2NhYrTyW/ME0nW08Qy+7FNH
BoeZqFfy8mzKobFYskGbpVIC+RXQJmfwCpxOEerd8Qd0NNzhVvFKLz6JSKmEmNxWXfbo95Krd8zZ
TQ6dg/MwY8FWQfIe2qCmcepf/3MVF2cnFzWgvEPA3Ysl3VrJk5Wmb6tKBD74X6KhBVJHnBdxR8PN
XNWTKZoo7IpRbu4XXnGX3emfQPTumvZy2wfWoywivmPT88eJ4N2sMyQ3fagsTLG0sFl3TeXouq9p
k2vWB218uu6VuzighCEonwCzLt9TKw3K2jQW7iTr9i5vXycV/fDdoVVk75/hcIssLEtUAkhrCon5
72t8W8RfGvpTSkSU0SJzuJnKtdHCaQbmLGBWNFQ0yRmhM0a+LCqhuDjKs/kB1w3THEMrMl+AJKuN
1pKWpmDvuYujWzmx7mp6ImEE3ZrauT52l1cWf4LxF3VpW2CfmknqMSVm6xUt3awxnt1TLKNtnKqf
rdOACPYp8UXlfmy8LtzwbCbfHzUWekqVQk09HKm8uohf4xL9I1H8ct3C3Y1kA8NvJAPBMXTEaBrq
obRuFGSn1wEE08Vf+qQrBZGkAQApf8sQ6ivQP5TWGynAkjqL5mvfCX/7BuV8PTIbvFCrAKPKzzX5
jopJd6w8+j+zb3Jewfn6gL5kjV1NeLF5VJTvvahcQjT3XAgy5pxUIFpJPbUzHM1M3NWS/Twj7kem
BiysOsEp+oJrWF9LWUoHRIaoone90d1Ea+noUNPUJtktGlPgav9lMf3G449BVZfMfVYs6ftFtLw4
YQCCmEDqbMmLZXvwV0d2K7+T7f5FdFTYd4wzNHcWGtqBoL8f0FWNXuguiIcvhNxKVSHw9v3ldMbh
lhM6orMps4CjGA+m9pcevV2fsn3POH+fS8pIJBvFkrMpkx/yMYFmkd9kH9qYzhjcIqqrtl5nNk1U
GuxRvVOj55zeWI2IMUhkC/v/TZ6kRLo00pjhxM9To9pFeVeKZFUuK2fel+rZGG4pZXFK9EYDyOSM
oDVR/PYx895VLr5Nk83uU1DV/8iO/rHHTqmFm7jS5382aVxyBr5QmXbQ//GsCdI/q+X0beKCnUuw
WV1cZTJT8Qf19ARks/w7T1xWeoeDHKIG+rzoIQso5BDbQFRBzdK6i41pA8OlfQsoG8AvAJjQNO2J
WEFcDQerap8qJfuqNeF3bWqC6wO4nwZuMLnTo7SuqSY1078iByt6gpBsCLZtBfw0lT8uKN4WtZvs
ruTfkBf0x9a6RnWiA1IN72frsckFq+yyEP2P6bogOSZjkpNBxjiS4CYMtJvZRooblPdEXPMusoWL
SqSWYqKy4ftXlYaCHlTcY7KHq+HI+jvixv6nw8cFKrPWqqioARl3x9p6G5Wv111iN3ho1FKZRCY4
fjgvjMFWG00aAiFpQnc0D2M++XRwr4O8H+Uvff2MwvkdMSBytxRAAS3qe/k+qxKnh/GwvjImzOyW
nmS3dabX4lPoDCfr53X8/Xkz8G4r4wb/gjs6XEeySuOQeslaaB6ok8EiPRDhu9zu5ojvE9w3WSDy
YD9jE4jzvEJdtTIiB5Sr2u30+FtR1G9Rt0ruiIdBj+ZJHoS0s9x1iqFQJs9f5Kz/WsqhGSQg0rRN
MwJ/mArBQzmbBeVzu2Ow+XHcLtGZEJtoMyyTcfiqM5VxSaRrvx9dNhDcHhFPkq51EuxHceriQR7N
1+5Rm8KedidXdlGmHX8TNQNcVk6x5b8B5TYFNUHHTjPNKYhk1UCiznhUbiyvc+PVQ7cxdqEPrcgN
ILdisgicyPWEFSnpD2r3NWperzur0CJusbRJklvWyCJm8E4A6FE0zx0XH8rsdn0HLe8f1wF3Q8DZ
IP6uL5LXwkIlInI66TFKEmdqn6xhFCR0+yAosNEh8IknT84oU6JTOg9IxRf52Eyf5eimnUXPdPsu
/huDL9m3+qVMi0nGiRbdm7iq91jZ6/Io3Q23eN7xwMIiyBQERvGkwmVrRao8AzAxJ1sqWjuqv0pD
9w9RuF2nmrRa7hMMHS4g7Cgu37qwBCPa+PkjbnAePW6nCae2N5MCFw+tudpL+bIQb44MgS2X0qvv
y/WMwsVIde5TqbEwZOpd8SX+zDrLU1ef7OTFeufZT+3wR4Tu9sQXlZ2IJov9/yY6973SRVMLZKLj
ZeOzGtr9IthM9yOgAfkAFF0reO7mrGvMfliGEftc61LoUqLx2idv5Dg7xM9RSo6qaMEL7q7LbwA5
owZU55M+A6CZv04ZVN+sRjRjIgguqmdlJC0l2zjSY3M/l3b42L/2IA+bPShXBPNLhWtZEebuTrox
iwvqzTBDu6/GXEVf8mOLuyIVfvEY/zCeVZspw5h+8dD9aEWZv8hULrSblTTT1MBoJqpE3c4sW3cl
ldA6tpL4bAiVGCZyBB1XcDyFZ63ikg297Cwb+hcfllGfjHtUMPx81wLpbkSuf1nIjFW3ReSO7XhV
ia3JqpG4RiE0CYyTkqSfVQM9JINxMkbwxNS9m5moZAhXQVTeXXabqeQD/8jkehOMaQkdqwFi26Cj
sw3y6Xrw2o8rZxh+E1My0xhKdthOj6uLufP62+aUg3AhgyLT4MQHDY8UiRvet/7wocsKNFnoSHA1
NDpx9WyQZS/HuIK3NsUhi59z7fG6cftDeP4+N3vLrJJlWvH9WL3Vu8KJ66DP149s0BsjuF2GLu04
F8yIrG2dOtbsrKntZhG94bOVe+H76HY1NFSeqBZ/66yWxtqHa4c8INVtI5Rso74vy8Tu5a+VKkh5
98YNPTD/weIvnXW5z9HeCKy1B39D3tiW+kTa3rs+O3tBQ0E7kaJAF5NSma32zb7SgsIRLak9rraX
1yX6WSwidQwRAPv/DQCdZWtY0PTgSSBtnJLnSRHdLYsQ2EBuEIy07FeLAiHsS1vpbhsQ+l8fpP1p
h3aPoeKkiQb4PxGUclRXGiPkVeVJlakTJb+WFOorXXTzsSIYBTpo/wHjdiyty0m9aIh2S3InF9/r
SrRW9ranLQC3PWWlhkY4Bdao8dGUkqBWjmMGGus2FmyE+x58toTbkDK9U6s2BdBUf5nkr2ub2aro
vLGLoVJiosEFJ1f+YcHowDiPhgNMTfGrkH4ZypveC7KU3Rtr5EO/MTgX1tQ1QhcI1gi7PUwOTYAx
e5CcKBgdpnHYgpMmDhL/YzvtBpdzu0xO11AtEAHU4L0a/WShafIzCM5txhpQ9bYqco3dpbRB5Hxv
UGMUC4KxzkPe5McljsChfry+lnaf4bejybmfmhV0pCZGs3WZXmSGy//CUZ4Y06Tligh9RQZxLqiV
ZG7zBgY1ya+hfjDMLwJr2O51sSNsRoxLECCZrMUh87+xcc3AwHEga2zwcneJLbvkINpMdzOFzejx
CvJFtSSaFmH09Kdvi5f7Q1DdoQrws/qwQuozcshN6BQ30tEQTNtu0DjbyavHa/1C86bEQGrlQ6W7
hnxnyV6lHq4P526g3aBw27iSNyirKmDdCj2bHt3O821Z/KrH2xpCD9ehRAZxG1+dlYqaSJg4M1md
UtO9Sq+eydh/Qu/E63UoQYxSufix0kSarAhjZ803M32I85Ms0j4X+Dkv9GHGxpqMPQZOm2J0dtQP
qpoIit9EVnCxwUqTyVgWWLHKlatMzSk2aDAsIt7W3QukrYdz8QFjlcVVh+vOOZI8XcpetST53OPp
s5Sm2W6L3oZk+E9l/d5Us5vXdW8vBfpDC1IK6pJEY8rFjl6RSJORd4OHgyrlzqT/zx207GSz8Xcu
erSjMkejjGmryh+S5uui3XH34WsDwB/W4tpIs0GHDaMPNn+7RS3aUxZ0KGJuX2vPtOODFdQnnCw8
6zby2YWj8TgI0oDdsqTtj+BOAJXe4C27xVLLj9bXNIW0fOgqwehZLzpYklpHfdUm4dODwF01LpRo
cjwPhobkw4zpZ2mQHLRJPs/UFKiZ7cMwAWSwCbMb+j9TQ5p1U0LYBS6a41LfirOHeYLO52hMiyAJ
3XfHMxLnjpCTH/IhxEVnHgYmboBGUcmTyBTOGbG6xlmdYUqmFb4hdydzHf0qUkW6hvuR97chfHtA
LxVzjwwUCUA0+iTUnIh2z1JuOVY+feDsCX3q/8wOr+2kdZpshj1MyptDaXyuTdeURCT4+3vWGYNz
tKjuhqzsgGHlfiY1oL8b7KZ5Gqa/K03UPS7wgffYuTnqEFPSq3Bgr4Wor47elu7TR3aqsy0Mf/v9
kVStPGBqklzS8BTfaC7qnYmttbIoDxR423vQ2ECNat6h9xfDFtMvC7nRo9IuZFF/1C4ICqmhVQGy
Jch2/2lPHk44S3W4vhmgVJY1YJCsEnRiiRSWdqcFLNYWU0KF6hW3cmY6ZHiHxJY1zbIdQiSPimqz
d53sjMCnfU0PfXc5xxk3re40rXUb+qVqPpnr7WqIqIP2w/UGiwvXLZ79si6HNayCYAgi66Y/5r7k
JbeT29o9vaseImGh2/62v0HlllGRGB0KqmEhpKkc9sCKNurQ7e0GOkE+ceUfk+jia985fs+aymWA
q9wsxNCx+Xatn+vBUKz2oP7v+hVsi9/Yxblgqucd3qOAsjxZn/TTFPSvyxv5lN1CMfcUn/RnEZnJ
/hFhg8js3qyseNb0AozmCBLfIBw7eYOz/iU9qI5iV0F9gK52bw+RJ/u9A5Im93oAEawElUsSQZBo
gA6frQT9Ve8e6klU27c7aYw7DTdjioK+yj+NM8Iik+KuYuf9YFwmu5gQoqiojHXXjA0KN2nWoqnz
1ANFMYO2+GoYgn2JBYSLU+Pm+9wUacVUFVJbwopkdvWycOeue2ih4A1J78dm6gtb7Uc/NaWPTM8G
l5seKk1xpbLRS80fJkjUslBIpycaOi4h6nNjmmgJ0yZH+sTKJegNCqh/xt8Xt3DlQ/wiuiZhec+1
seTyolLKo3DIYFNuHuX0XqK3ZTnbcxXoy18TEaR7u7nLZgC5SN/r7ZDHEcBGEDwkOQ2i9kmKcNYn
/eH6Stp39N/PLHx0ytolWo0F+Wuq4Xya537Z/zSb5gPvG5unFf5oWkQdeDEkXDbmFuhHfqGEetBE
cfadaOZyhs6mcN4+o6h0xbspEr6/Rr8+6k4XRF6b4ok7DiZQ3KKUK1B+SF7z1+JHbznutrpH9bDc
aLUghd53lfMP4d0fVK3pSmAtHVJXM/vbaujusxn9sPWI16SIBFYTvlyfx32POWNy66GJw0lSaxx+
SHTXgo8LOmBx9jMxieCUtb/uzjjcMmhW2qpWDJxw/ixbD3n49z+zg/P8aWpbuWWHuE69UfLF7rpP
c3orG0/XYQRuzx/b2hhPjt0EmJ5afqabR1OuPV2Rvn4EBqJFaLAzTZ2XsK01VCSsZoFXCezM5hqe
TKI4odwG12H2J+U3DH/UyQgkqmUpx51J3LlpmTtptAhuKfb96wzBZ2tLEk6TmmHALNyMZAddTYI+
8tNRFGf3Z+YMxCVodUPpUA4YsrF8q3LDXqufhi6iSd+/a4ek0r8nhj/hNHHVJ1UPlOnJDDS/9Xu3
PZbgwCaPGapzX+cTU5aqg+ZD5hkyenBQOAu2WW6dal0SZ12E2FBYmp90kurSZA0G0NB9ZKFugLiF
qqukg3QfgJTlMSS+oQtce/+CfQPArdRuTlJDzlhMP7I8mglWFU7jGgFFz5mIPF+Exj8fg82sQ50A
9ns0FX1hUyV55m3b2ipqRiJfpHuw27utGCqIASGfrIHT4M/8r82yYcYbL8JpUNzrTpXZee2izc1y
lID4oLJBsnGIvSRzRM0Du/6/QebmLW7meC7YzfuwfDPTxzD+rn2kbxWCw0yKyDRNonEzV8Wpkswm
1rI5aN6iQEFCmr8kae1dj0q7Z60Njs49+Q8mWLwnmrIcTfFBYRPk/rteBSTGxgAHcVGl2a6TbAG5
IKXX04jGaRjG3nzobQrRtihobnU/ca2jaKKYC/DpxhaMD1Rak4xFButaFc9LSxE0I6TJFXJPkvSJ
WskHUqgtHHciyYx6juUpwZ1JeG80r0r+OouUuN7rP66ZxPaZ7ZGOjlWzRhg/7RPjHFruOjC7gGHs
Drwrtd25IMyxi0/LsXxC1vRG3/5nLm4cYrc2srWxwTdy6JjXM/Cp8nfZO5X50ISCrXJveW0huNws
XIY0KhrmIqMhuWUz6XZdp/ER2s4fuUndQnExpFhGucvZljnMbtY/5NmX6+tLZAoXKfSSNkOqwQFB
S/BSZpnTjrFTGoXgLLLbO7C1gwsXk1rmJaVsyLCqpvsZKoE9UyV0l1fRuV6wpvji1FmJaUJ6mNSV
KBWISPYtpWDNCFd/SXBtQkUPgYIh5GtTW2K168SGsO7v5kSxQ8bklwh24t1kYzOABhcpyq6W+nFE
embmbg7aj+MAGpBJsdsDeVCc1ia2fMMeVf8fLGLs01dWNH+PUeVlPUs1osYEglvVgUIRCF0YGWzl
S67+/I8ckr8GpZlVJhKK5jy9Qpud+WZqP6vpI4U+28HkYkSkWnLdMotK44c0/G1MAnffy6VVXUeX
KjoVdbB4/RmDpkmT2rXEZMlliL4p4lmZSNVgtwIWtPzvkm3A4blEVmotM8lgQ35rfE1AYZIEYOQ+
0fvsqHjyYTgsokeXfavOiFxk16W0NQo1RtdFHOTJ0apfrk+90CRuWvpIkbQkgknsNnd6id1WtssQ
bT+rwzoM6rv0JRY1h+2v3rNRXCyfYmLEIfO3bHkY9d6ujdoedc0WmMZm/HINnWG4ON4MQ0c0ttFH
cuI0bRGhoym5p3nlW2Z6WxXNXVtUePrJPEPqvMXIvwt+wP4iPv8ALtCD1ioEPzzsbH31pDrtp8gz
j9KLFeSeNNmiGCwaVS7cozQfAixmBHN1v8KrnNyf6Ica+H+vABQ5cqlhqlpdJCnwR006KeGb1aNv
I3+II1Ep/VVjgMOtZi2zKPRXgEOy46q8GCUYbl6uT8/eyXhrCpu9TdLSLiuLJhivfLqx2qDVSzut
b1pJxCclMoVLAP+PtOtqmhvHtb9IVRKp+KrU6vRlxxeVw1g5Z/36e+jd6+6m5eaudx7GrpoaoUEC
IAgC5+h9katzAysYlueRPjb1XmsEvaB/OKn+bWms9/RWF0DpznrXQ0bnSY86UJaQULwCO/phPcgf
MQuAARFtnwtrq6IlZKpfLaGeN2OqR9ildHlgZ8cSNk66zo4iDr3Mev/ozNCQixnFZLULHu1Zp8Li
UTdB64c9f6iP8esa6O7iSzti559TzIQb6OYSFFG205vL8nKRJJJHK8xSLK9edHZZB33hjtl5Vd9m
EU2nyFi4kLFglj8ZfoaMJqis2GZ9NOH3+4Z/90zBUnKBIgLAbbvMWMpk2WfKac3/puP2yrP4spYO
6qQuLLBcET1n9BRngu0QLBL/bJ+FmomFwvfVxvwQGhqgLKOndOq8++vE1vo3kwPnH96GFXSO6pzj
9lmdp+3E8vS2PUXKxyQKEn12SfytrSJ7HYP74ja35Uoc58NgjUtllOWQ8skBGntn6cf972/OSQCJ
85c+nLeqUzkVU477wGrsw/D9qLQOAKGcOXkzy3MCnIB1BNBRLwvO4c0gcSWW81yMiaxzW2K3hhZH
PZriZ+1YzE9T9TcX7Ss5nJNmACkp6Qo51XrO4sUuitGWhEglm7ZnAVUG7QJA1+Ab4kkeDysdJAD/
ZGjjJG14Minj9ETCeX+7RII4czBJWxnjAIKBLgvy7igPO1IKLG677nKlDGcRTapNxpDgCGRYxfr7
xokOGUqBi0+9KrZFPaKb/nQljTOEVQFMZsuk5eT7TL6G9WLX61e9NZ2mf5OFDKWb2deVOM4e1nSs
rNzCTknjsdyzI0N6GBfH6IB2lX1HV7ZgNUUbxtS/Ogy1hUx5tEJeEb4W9TurjO3wb94lcFH6ZX1c
6J4qfcyKCTK0BOwQYKHAk+2zklof79ueYKf4AD43FSCBdSamC9+0Wn3QpO6Q6/Fjk42+Nqf+qBj+
fZGC1eNjelHXWjw1EElr6kwFcfUx90gqAtTdPMkvC/jTI642aQCCNVVG2GDRvJ+mYC7cNjvHS6BI
+/v6bEa9K0Hc4RGFZW/RBoKa6iHRHqT2wYxLOzMkQXTdPDUsDB0TMIECC49LlNMFT5MjgRzwyLup
bvqTWezuq/I7+RQr713J4DLlsK6USGGXULKLn8aBPcw66zHaSY7V7AyPhYt2cMtD/ZLa4p6RP0Sp
i4r8UkoWGUsJ4tfH3gU03w73e9DWvmejFblTfLiv7faC4vnANMjPxsBbNx6Nro9jHXFXXb16Pqki
FL5tQ//1fb5Vy6rjeEpiCwns+qgpvQ0oTxuHinNfi+0aPuZ0/60G35AP/rU1jkMj+bloDEOpOY8o
V2hnRo3+HyAViNTibKSM62zpcyxbvB9dGYzsks3439vOIQrIErs9OaqhEEZRJJUzjWYuuwXomYln
ksoDc6JXzfMOuOZ/FZwui8mdxbEeo8BdmQkgxvcRfZWTlyj5mxY+9WrDmKpXkSmJYlrWJRaw7w8k
zp1Q+WHGT1b8qseVe984RKvGHcQ1+HH6eIIoqZ/szJrtqhxtkooaeUViuAN4yE1NT1KsGpUfuvSp
R4eeJpzs3I6zl63hTl0JoUmzEgixqscxfUTN1gXNSCKpfxVnL3K4k3eI004LmZy6fpzD45oLWr4E
YYfvxF/bqZ3lHntSzF5BH1o0Dd3fdMFCadxBgUxSlwtmw0X+I5m9oe8cqgSq8XZfDFuH3y5NFzPm
GzQSWjDoRXjkUCvUWfJ+dnIM24ICdpjsRpk7fw7T3EvkJfJSIocCSiOBzfF4mbK6ZFkGg/DGKT6V
UfU6RakTWSJI663d0nA+mOgdVoAxyTkrYJLGLKp0BiqNS0a1MzNBBrZ56F1L4Hx0HK0oDSVsl35m
YB8/6dq/jo6MXtf0WYhGyzaf37VraZyrFo2RaEqK06Lz8jfirUFtuTlwbUpvCeTlL8LPtTDOZWkW
qmk8QRiZz3XylhbBGIs6u0UbxLkrhsqnMh6wQblxHuiJZIJpJ7YgdxaMP8XBBqGTpoAOpfKD9s8l
/bwaoBsdZ3sQeZTIFPijHBR6mpSsTJdT8tI/KUDsDQPpS/pF9+WjKdqdzf7uq+1RuZO8UVEzb3VY
3ugD9EXfyZ5ig7SyD8ogOQ2u4kXfYk9UvBbsF9/OiKnqGr4GHaXiMTWfzUFQHNj+vgVuchnAFOji
uT1dK6Ab1NWgwsA1fV+NzVnrRUTvIhHcusWphMb4GSJkOYBZF7qgyCv6PpfrgDwt0SYMJXq9FttN
b9kLChD3g/dW9NSMyyqxn3CVg4wW2nXUBSIoeTKUd5Ea20ovatHetGdwgxMQ9GEo2zI43yRJ0hZD
QbBQO+tR8xmN+/IEGHZgpEWvor6tTXO+ksY3IElmm0a5Avx/+ZmRxg/npHJe5hfWYA/gw3PX26Ib
xNYqXkvkbA3NnJk0T0riNfRNqWJHNQ6lqOK/dcxey+CMja7xZMkz1rCqpMwGYtd5WprduoK9Mcr3
BcFLdQJC2/r9fQPZrCHqaK4CAAEQXvDnrYWUej9Pqgy6CEZSMe/ZC6i20/30IKqmbPa0XEvibNHs
+0HFtRP3sDPZyc5nnErgqJzOyPXxJu6OTgaawog4aZDakpDydStbupbOHfBN0UohzbG+Wi+5YJlz
h079KmeDF4vL5RuvNyrAAyhzPOQUBp+atSRC7wxg0VyyUw8EjY3rm/K1cAxHiZ34q24rTvfU7jRq
i9rlfreiW8GcFWmNbKE4C8Fm44+GjnLpGWezHSZPBjpGhsjWpk8CA/rdOSAStFDgONVN9FJymUYt
FxiAbIES2HmKv2JwiEwAP0oc85W+Tw/pP+o531XefaGbMkEnpprof8ZkCOeQsV6rE3rnLBfN+c+D
kR+IFe57+Oh/HT6h25UcbjnDrKk0YAhb7ow2hLwI94na2m2pvfxv6nA+OA2zapKUibEO2nxc0Qcf
0uC+jE3LuFKF8z4wM1mTOciWmwJtjrW9dH6zV4O/ADi8XTLOz5Q21WeNyYne13viaUF0yI/VPgJk
a/8f9NX87ta34risOm77IpMBR+vOUeH04/elkly5DkhkCUxhI3zdSuLsXNLjBIBKkIRHX9dtbMVt
nPCTEtn6J93tfPKRIrWuJbvcDYGon1Jk71yCLS/lsCrA/gXI14MEkKNuPqqDAPVEqCCzoKtcYWjU
ZZwrKLgOdpxgjkwGJ33sQ1xyiF3VjfYjKOmBtrRj8KfpId7dt9DtqHkxUR4AqY8scGZn8OoeqPuG
nxzCE1DGPMuL9uyWhB7wgD4uQobz3zN/bKzOwJPxIogYxuk9mXQMy2qCZ0xAiu60we3N2Jm7ucOE
iFQ54yA79zXdXuqLSB4SXbP6ciZksdzRB6Sgmxz6k+IWnwsnc6qT8bk6/WxCO09H86E8i/glNzqE
bhTmGaKKaK3GtZ4tF7vMMigtwEEMQMOsAlodmEqeJVcRFEM2ZhRvZXKRlNaSpqzFirDwY/YbMNhX
z9IL/Rq72kv5A0wbqPzqQfJYOsKGq83Ad7XWXHBdDU2OQgptCRnQJr7Ph39KcuhNP450uxhQVxDc
TDYqtbe6cqG2UsdEMmRI7D8OXhR0O+sh/qDaFdKb9IDfIXDczeBwpSAXcaNZU6QwgzGVlnVs+9Rt
i+yL3onAnTa6T2/V4kKtnqcZAEegFjJgxa99jHQFTQ4g9cqPfBGOz3YwuNKKC7fAHcbT+cS8Eujt
pWueFV+yc1d6MZzFV3aTKx2Inb3+951st0rykbYcwC62QEm93LFH2vQ0iaBbRPvFxZuIkDnOEriC
Lp9ps8vTfWsKimb3Qxq6G29DuTJXdTJlzOZBuC0fsul5SV6s4pGuH+9Hso2r3/V6GXxbl6Ki3RBg
uZYbYoOoGx06v/cUB420duSKyFEEnmXwlLUmjcF4NMDUWzf5wjyrB4lftGdRK4dn/cWsy612XOyQ
QmONphnryIxQ9dBwfVRd83X0KpxGpSjbFKrHBY6oWzIjWbCY/wJsB2Wzw8gfQaoDHysd+un+5oms
hAscRT+EStZBu2g91yPQOFa3U4D9sOzafPDuyxIcOgbf7mVZTUqXEVvXu7Ije7lbvMueLWd0Zg+z
Qx9CoGy6ApH3HQ0DUrdeQId6AKIaRJKf8Mp44vwJ31s4ZcDezJZjfhgEWTbbodsq4q3BcOEjLRdZ
ydmSTvVxLN9Ho6h9eFsn1UCfCjWorHE6jV0ZzZUFnXIjs6vGb6tvEhV0Y/3BqS9COC36oR3VvkS6
GZ8GDzlRoL3MjvGzniMJAco3HqPZml2kcfGQdtIyUSA6uvM3ZbABpmIeSp9l13MQnbJTtSdP8rfZ
a/w4qHehwC4F68lPRs2tWmVGDOERfWuLZwVtvHkpQtn7g2P/UlHn7qu40C3hkGJBGRd7dAQEHjK9
9Rn3813h52dRFWDzUnRZUZ1LtkCaEWa5CaVIWTlt8abH72M0cebpX1Ds3ewd31EHXOlVzmMoJu8w
1QAI/fA0O7Wt4ZogthTRXnHhUWmludV/2n6k2srkS63hyPJXQdRgi/O7C1/2iv2Kq2uQQbO+63t4
2ALwR0b3Ph5NUJQ3+8qdjpIvkCbaKi6pCo3BqOmMrcoruz4tnu7k/ozhxtwHvwUyHQ1U5UfJFaE2
bMepX0rygzDqVNcAmoSSU7qvtKdSGEJEAriTs+klpcsG5tSWnb9lAUAEHauztR27RQ5v5Bj5xvf7
a7l9nF104sxj6KRYViaINJfILQDMpFZoljDCc67WJzqL2LpE4jg7KUiK63IDcZGuHMouWJTjIhl2
oYAoTvlyX7U/nJ4X3TgzmUxNokoNYbiy9SfWh4FpwLWwo32W2Nph3E2Bti+EpXa2S3d8gZ+RHjFI
0lsajrMG0N8MunM9Fjvm4s2+PEguEZ1uf7gmXvTkTh4rpZFEC1bo8Nq9EWhfs3NyMFObUT9KOzNI
3EG2q6/teQpEygqiC/+I0RlGaHUVqg9G8i4GkWEo9bYmAlUQuAX/dkHQXD/EFssP8kNbvw7T+/uG
wtbnzobxzWMRoHH1YYFfU/ojHApnzA+0PJTFIYeB6CLkKEHwMrlzpkko+lnZyZ0pz8sUkNpwTfIu
Kv9XOVwwoWlVAI4XciSp+6itr3kLzNWa6nuN1sH9BRRtEBdE4rxt8kGCqER6MJeHUkRtKvo+FzUG
C7NfE7vBpERxrRrVHyXa3VfhD1fnX05kcsEiRfug0uvQQf2s7tp9gSJeeYz+0c66bWK4sT9H/uAA
McK5L1fgQCaXmsY1mOmaHGKLHGVQwAiCpElRnd7479uQkHSAOtUiqNnhtZEzB4TzctWWFtmU+Rgq
x2F6NUWN1NsVuisZnB20UUHrkvTsKoYBAafw1ANQIg6WN2LkNscDTv2ggTo+cjI3ckUUN9sp8ZV0
zkqSpM/LWYN041V57Tx08rNEhCWNyUl3Ja/1QgtImmjOdHNHVGzeeGC9XV/OflYKwPu6Hiy3dlfU
J3tgPOxjN/0gP0q4h1r7RcgLsvEKyUQC6gUgCCZ6A7gEeQKnu961teVq9uonyBbq4+LrjDbjb/wb
D0dA3aCAqeAB/ZVswJN72rAiN5jXildKRbf4TTe4SOCr2GuKKcGuhQTNUp0UKITLbOujqMa4WdU0
FXDFE1lXTZ71LwF7mFawUkHynn6Dfb6wnGD+YHjpD+TGTgT6iAFwC+wlNfvwF35+JZo7o/tIQ208
gmgwGJOisEPNy6bv/5sM7k5opmU7zzVkyCXevR+j3isGQUl6MxL/UgMLeZvnW2FexQoe3d258LPq
VIVv/4sKFl8ZU+V2qqqSqTBLn3N1CiKLgmGt3N8XI1KDO4PjLgNnbD6iJEbJLiOrb6qidvFNi75a
KS7eavq4rjOInl2jL70kAbWXWrhmqQvOj+1b8pUcpurVzasOQzVLCsQd87P8ud6zepu12mOAGibK
NelzLGj52kxfruRxUbaC+xA9xw5pquSMMrXr8R3eDqVBYAkiOVw8tdpqKU0L65eGOVLK0qYgAp2n
oIoFE/MbYDkIo1cacUew3Lfj1MlYwVye/WiWP5qLaZeVGaim9q6Xqic9XxylMt6iSHFj40NktvtV
7zy56PdFsjwUM+pw9+1zu5gEomGqK6YMTgVuVwH72luSgYyHlQiyADW4oAcQtebU/0GJYPvkvJLG
7am66rjbEuxpvO/3eHzGI2ZnZ88oGHSfOndxgYH5SoIpKHCOJaJyyAZxJFv/i67cTi+R1QB9lu10
ZSt+FhDHeGUVtOJZcnpbORifi33r6WAKUI+6n/kiJJxtTzUNg2C+AzB/nKfqUdK2gO3AU5AZVOlR
AWi/KgibImPmon9jKLk8Ad4ex9uhjHexgZk5eopMgc9s33ivTJk7AQp0m4W1CVOmr2zU3oDhWJ7q
9t7k9g/EXgLNvW+ozA5/uzpdBPIjUvKchCC1hGJVSWyrCO0sE+i0vTv/f2YDzfQ2vlU0y9aowOUv
64cvCmneEks66ZPi31dEsEM/HfIqjJJEbo2ZvWdnpeVQAH4C+sMNzUNcCaoSIn04a0vqGTy2zNd0
kvl6tNjJBAKRaRJszHYufrUzbOeuFFr6FL3uP+M0+la/6DsgrctOEhQAtrfe2fkRfu3nD9az9APN
CY5oVHw7N70Sz4UULW2r3Irh1KxDbj3lj22g7Qg8WNQ7I1pPLnpk7ViqeQpBrfzU1h/6PChmwcPg
dtr4K0DxxEbFnDTxErPrJ7qAan8MlJ2069Gxct8Et33pIobTREonU8d5gjgE1NQIPY3Lt/sCtpfq
IoA76OJkBQDXAFca9W+9+UlfnzD+Ljq5REK4UBfRqStB1cy6NDKwf/lrQB9Utzo13/7VCBO9xjvl
+33F2A//PQpdFOPCXhX3WUZbXKKtdbbVdBeux1B+n/WeLMSx3y62XU4rHuNJKgy8j2nwX9a5Z/nN
rq496YVxHMkuY59DCTww9slXMAPt7mspsA++eVtOJsvI8S83jr5R8qlPBKso2Dm+vD3INIuTitkf
Gi4r8xgtitsJcbdZfLuzVzyk0xKueWWxhojhMH5kSIjzUd/rb51LfFQqha0JokyKR3WaG23sClY8
NM+TR7zkUAfZnmVSmVsKqwDbp8gvQzTYEl8F3VGRp7gIsUVyDchF3cvHYmdiNKYVhfc/pP0XSVyw
oIgTkyRBrfmRMeEOmAZFV52KtwLiq0G50737xrdd37iyey54FAngqvsGAruDfJhQzHExpfCSOMVe
940z61OUXNFjtMgiuViirIqcLjMsEsAJOz1J7GTFO8E4u/d1Y5+5Z5Jc+ABogdyGgFZxF/RgnrR1
Re/AHCeuNoeztybUONHI+ta3iSEKloKTha9sr7UR5UMGycMhP60fo4AB1mTv8lcJ7NYagwe1dox2
PnlMd6JmIUE4+a3q3WtNNMXYUCq5RfLebEQFaJEA7pK99GNsdioEpFNjG2DkFEIICtzN5HKpHqOV
bRsxm1zGBkSW+pOVtZ6qdT6itHPfSLZt8XJLYNpeuXZkVfW4jLglWOSfSHcLeFtXPN+Xsa3PRQYX
PnRwKibdgq5wtV/RMf08zeh5HzxdNLa1vTMXOVzwwCs3q9ajFmzNHyblFIpAO/6Q/V0EcMEiU2gC
54WA8qT4hRcdwkA7oBtnJyqf/yEsXSRxIUIalRH1ImxL8QM0DvoBTBxeexxSe3aqfXVSPGS3Z1E9
VCiVixjlZKa4nmOj2CG2PoIhEu/44I04ap8BjAjBbv1OdPxvv1BgkP3f91R+2E4ZhwjjfD+F6uj0
LR/Hr9oL66MecEVf9ubj7OUee7EShH7CHPX3+HgRzF3BpCosQ0qxm/lJfoj39OOMp83RZWyLIPJz
0hTMeqMTP7B+soih5e1EB8EfjrvLT+BiiQr2Ij028BMmzZYeQXsC1hPTXZ46t3jDxNRO1NEo8BB+
EE9JQNChsNcSvXma133x3zMKsJrHRR8umsRRSMZswF7W2o+OvJbKeRaOOgsiFs92F1ljZiYmZGjp
qZif9ekDEVWct0/OixpcIDEbrUjkDN4XYeCctJGvZao7LtkjyUcML0gADJ3y/f0guX1mXmRysSU2
ayqvJWocKbqwlSDbTT6DwBBZgGj1uMCi1k1Fh46FsHTyJu1bqEW2HH66r4sokKhcIEnQL5a0I/Yo
P1G8WSkJmrwxm77TT/mX5RtjlJeEDZqCTeNn7PPU0mJQdCB4YX+s/tiXrjZ9lvu9ke9GIQraHxLw
X/vFj3XFXdkmowoVzc+Lw9pPo3fLI9pdPTWIfGFrENv9O7GKH7yX1JT0kgGLLE94JvbNJ9Mlj6aG
lskJ746FTz5ErnSqWiGsk0gwl4usdVz3eQKzNKq3Ln/C4IvTxU9p/QPdooKALDBNjQseS9mTYSyg
IzW/KKm/6O/GRlDy+MM197Jr7DdcpTuNKs0xYZ7NRuHZ2UaoPX0yvPwIXEO8lPVonrHeTCf/uAp8
QqQdF1PmLGrNkD2kduaxb8C4DJwl88d9vxPJ4GJIMuaTnoRwAXmsXaU5DMnncRQVtkV+xkWQWFcx
ba1BkUJGNqefjf6Um345xE7fpvZkiLhwth8y8L4vY6LQBCgpd06vcz7MNXvIGH39kL6hXxiA9fnX
BqNPOCYrF9N4DkX7h+gWs3mlv5LLHc5lnWq4pEFu9J5NHbAe1OkTAeBm6yTuZMuC0Q2hnpyrVelY
Z+MCeY2XfGFZSHOmhj0HbBx2cqkzvtMD3GlE+7mdB13pyfldOGerYaSQOznVe4b+1OzaD1Jkh35/
HB106O2N5xld7tJ+cIC4h0Yvay9KeDct9+o3cH6ZjXG39mytZYxtd0/a7BDRg9hm7nMlgnPARQ77
tjDh+qbhlutLkr/ddz72//8Woq++zzmfuoAIWtdZkST5kFLPtBQniVxLEXW8iPTg/K9eTSVKKfRI
wtrui3+IiAdyO0heacKd3qFs0mhkz8jyIQlyv3pnfCh22a4M2LAyWKYD1uli7Mt/RDFSoBr/7GJk
ymplAEdxq3yf1q2dqLnguvsHJ9N0VVVkxQT45+0BICcRxuhLyoIJ4zfMQOieAQ8b1bMEyIHklD2G
jgWsYIHcbeP4JZYvr9b1KBtRoiG7o+8nJCNjeTDHwxj+c98Gty8U1kUOFytTFRdgZYWc+SPo4p3p
3DiMq35C/8zwKmap396wizguRGJcXlI0A6tJlafeemin4L4+22Hh8n0uJCoknLKqY98fUGsx39Ly
+5L9VZPO1ZoxJa9yggnt8XMF7GvQwz7F2rmQn6L15b4e20/RVzK4+BbqwIg2Mrb/p+xBcavPxQ4N
+PQY++qe7tovzKPwSPfYyXZ8FpXERMbHRz6aT2pcQEF11DylbN+qRtqjE2EXD/PbfUVFG8YFwSmf
WzYZjTyVvDTxi0T8KBRNpGwmIFdryQVAvSu6tAVaP571Fyd9YtifpRt5KKG+jRg36x2AxP5MClTB
LoqU42JHTmWSVyGBcyW1Y4TPYHfz9L+grcUd+qIeXzzt8nlWqgKmQlDuWXPFkZUWtLWiuovAdfk6
aWNQY0rRUunGsj9Z70O0otw3BcE28Q3B09yYyOmwTQRo8pZVeIOcPComnpJaFWTkbeuHYSwwP5FS
XLzQ47aRRwkyzeZbk2e2GgvHd1gE/f2Y/xWS+BYWeaJ01BcYwdRTsFHI342YOr3WP9MWo450eI41
FLHy8JTo1VMfivB1BDZocoGkaWfDXDts2zq+xsYLYOvsdn6+v3PbMiwZybahgY6Nc+KuUWihLLBA
S3nC7Kjd54eOiLhxmbP8vo4XIZwXDwBsypMKQtRdv8/QTJvs4yAVUpRtibFkwnDcVEtTZG69hjqM
pnbEdiX5D4W45vS1KF+MVHUSYBlM/WFR9/cXbzPUX0vkou3EaFDQsYJrA9oTotVGNdFnBGX6PnGm
by1meGzqEczxmJ7yKJr/3nIAS9YYdjWhIEjjHKBQCCYFmXlE2ljaFRj7nForBfaxmWVcS2G/4urE
XI05iXMmBRXi5wQplOSsD7nNpgIBCy98Id46v67FcXsYYeqkCEuYSolHq53VN89pauaHRZm+oWdP
dO8TSeP2T2/6VDJHKCfT0o6ME2lMh2pPqSXshhNJ4vwsyes4UQgkgZ/ES47APvqUnHHr8n4OzZ2H
Y+0AwfPDffvcCsvXi8n5Xb4OuGJKbO9k3TGnQMozpwjPhHwx+0MnAhLZtkeLmgbDkzJ5dLscLya0
WQwUC5SAmm+ZLGzMYCkmH0cs+SKB/fcrW1yKMidDZ7K6qWEvyAQU2Tb3BoMicCtTWA/bio3X4jgH
myZ9LkkBcZb5deg+x7pprwA5ur9Hm4ZBgOWvmBbR8OetTrq6xI1soPGjrFJXol8aAlhzY7T1jggk
bapzJYnzZGvQ5DW0IIm078v8HyV8sBIRYYRIBue+CmbJaRhijmvszZekTM+0bV1cGgSqbF7trCtd
eMcNTbx4s0nlPMHYcPIA8DkbjEdHtAShVdD8Nuxlm3wVDc6LtOOcWKaLKSlsvnZKf8TqWSK7VhWR
HW3KUOE/1GCWzqPSSGFaalEPn7Wa1e9lJ+wbdw1FKIrbC3gRwyPRjOhWzOiI7Ik1t4U/Cm8+tgH9
HO1iPIfN8CiGuxNLwX1j36ykWxYAuSmQ7y0gF91aez1iSH5Ji/DnQDR6c/DUOdrZ6V9YIpKgAryx
lFTWMSsvY+5DxuD8rTA8fyVpFEahK8WjXxG85qyhr/WqwBi3xahgskGzoKnyNcvMHKJ4VdPQ1TQZ
J74+HOQsPA6x6AVxI75CHUNVCUafQFrB3ffzJJ2zGqCYbim/TJ3bUUE2s63H5fvkdrmaAqiRTYvv
Z+Wub1/VzstMQTYhUoHbkbpoCpB5hRCRDI+lmX9E679738REWnBRLlNHNe1jaDFjsrqKv7dmbRtU
cLBudQfc7AX7FVcn0ZwOjZKmbC+i5aMyDA+xCsDYsPYK1GzrxAiyvAQlKT1amehVbyPLvRHNhb7a
0mqpjbCG8mHcMyQUDf01YhKMjXPpRgwX6zDgqS8dgYZaVtodoMWz9B1pDj3+dn/DRDbBJSlkKsqR
zNDH1B9acihENreVpN9owsUcs1BpRiVo0nnhDpX2XYehKWQO9bFHfq44wyvLHxI3PUexLerM32pi
prJpypqpU/13uulxbFArznSY/GIvL5MjO6trHMEf92m0m2/S5wxYZyuwL5PHwT6On/5iba+Ec2vb
JWUldw2EE72xC+39Sl7vC9iyEgXgj4qsalTDP7d+oBtDry5YXFcyiE2NzMuHr6n6qtNE4NabHqeg
WVAlgCzVLL6YmwIfXk+KDHzClnIITbrauZaHdtMZr2mkY+Mk0Miv7T9RRfZZLGJSZtbOZZ6gzvgl
na/pGnkFwF4mvdcXe0ZLLi2fhsHGmLAp4k/ZWFINYHQyrstUUTQe+HxZSykvqtF0M71zALRhy0UN
1IvBaYUn14ZWN6K4WFmn4yLhimAC9GqxJVBYzGFlm+YXuXiW1b/oPrsRxplKOFdR1aDtyO2N3QoW
4+yrNQlOsI3QqOnMOIC9ClptPncym7zs1qkHbEcYgZQ8zd+FuL4eyiVJnB5A4k5u9GCtaqondH0I
c1J2PnI2ci2dT6ngIHExEKxm2S+ONOlO2b3mAF6e9cKu5o85aEWjBJP5sS3rYGoIiXPfFzcC6Y18
Lj9YllrvMGEC7Zunft0TQzR7ummZl+W1uARBM8GDI4VMwY9uuVcdBbzUqas9GI6OhjEGZ48gKlBq
q2XsRisuZUjKrEk75g6TU+4BVOVorzp4dBW7epc5eYzmXZTmbFUW3v62nANJlqapqFwSjNVyoU0z
2kzXW/ghGqGt5EuDCv74vZ6/VJIgK/p5x+MsR7dMPFLpYKI1LB7WdqJ5VDZdaqLBu92b/zDWdNYG
beAB1o5RZBEu6oap3gjkdjLLY8kyKghkuESqUxzGwHAGUC+yZh0RT86GV94I43YQC7EaUQthjJiW
JSzshQo0R4K7BduPe4vIBbM0wcChlCawTvV7L38pdT8SzdwSdl5yMgwFpQ0NM9wGCIo5FwuLsc+W
UDHcUUFHc7YeFCRfBWiWgdQTam4yyO5IZ6ddv4JfCxnTrpf3vfw8KueFynZOPqRtaSNBtavEbdXa
6fE8qJBPRvZg9IWzrIHcvRaVKMPaatG6+dncdiekG7NZwc8eDuVeAYe46uR4RSH7/scMaFcQ+h1F
kH0bu4F6MgyaIWEjP+A2vaNmvS4h7kBW/gZOK1BD9NW7+/Fuw65uRHAbHoLQu9JLSUc1SPM7PFr/
Z110WxOJN3K4QFBPaAQmBKqo7bcmVuyx22sT4B8a0CPpmlsVJ0v2kVyVaBxcKZA28KY86G/3ld1e
T02hRMNdVuWfcCJznqSK3Sn1DOOdnoHKqyx6bNuIeFAUXD6mhoss3oNuI15XAvsi0UpgOqLNrXkA
DOGuDvQnhvuzohege52C2k180b12cx8BbCerjJrsNyBxHfORyBeBATH6jBNM308+ep6F3ZBbQ7oG
jPGXHC4ZDs1YW82oZXLq/VkCtIb20fKjY+7GrvUlfZ8+yAQEu4mvPwTTsRKs7uYGAi2dwaUbmsYf
J4aaZV2WFqgdkQJMsJU3WxNAsmL3vp1sW6uJ0hhRFQ1YF1yIMrJRycHaiprvacUEbe2nbn8sgzYY
nQbAEPJRBJbJ3IyPidqVQC64jLSrsqKGwDp6WNYnVRelHRuHlXEtgAslU6Sr0RRBwPy4OPUe7fEH
yakBHoyZbuEk9aYxXmnDBZXGLNo5VGEkrDW32xU7ikHJ9m8GJW904mIKLiokmULopDfvEuWUDiIO
k01zu9KD5XJXBQq8oqRZkUIAjd5p2WnoGjsc7fu2JpLB4smVDJnOatezDvCJvnXZ17J+KMZYIGMj
57xZKM5pMaWYW8jCcH3O86fZtFUzsvOE2ObUCDxnM/pdrRgX/ejcpVWYQVJOemeYnb769q0Lv8Si
O7nAwnicGLMISdbGPXsMZRaWwcLQB7cTFR4E6lAuDqxZ1xnxhM1pSD3aQ4lG5Uxx8pB+ilZ6AKi8
IP3aSmKvd4pycYCEeVHTCgLjvX6gp9QH9MFhdWq8gKbAjBPlsNvGpxk/qSBkEDvfGl+or0pIWNgJ
5cAcPo3rI6PxvW/gf9DJQsYHFii8pHEWLo3yUjUEJyLrIEtBe+bgqHDWNBjc2q4wJisN+/sit6Pp
RSJn72AzWEibVmiLI5+05lhR7/73t5ft8n3OynELGQfS4fut7EcA8Ymbhxq8jv+TEB5ctS5MsyDh
/5H2HU1y40q3v4gRtCC5pSlWVXsjtTQbhqSZoSdBb379O+j57oiFxitc6W6kRUfwVAKJRCLNSYCA
Gc6Ll09qOXq6+fd1ELYSH+4dF/VFjA0MpBecArhobJhyq0C1uoGB1Jm31n919V1vPltp6qvWt+to
wnXboXHa3dKtJg1Gu8DlQ25uqfxKwyQtYvjXYUTbT1QX1Rg6MvsgqrrUalCtp1mdwktInSks3S00
lUJCFiOyqHsI7mawp7hwqQaIPj+uFqbzZqfJva1nRaJpIgO0x+HOjm135aCmWDG3zv2+MjyjeZxJ
if/uLRkjhUgX9ljcqUEfqK7NA3Ou6F9KH9n5p9U8k+yGaJo/GVSi3rJN4s7QWE3FumVAm+zVc6a7
DSpxXQ1EeTJ7JxAfb3SrwmiGDIanD13Dt0BBUPn6KxutZX3KDjIyZIlAfGapr9XFHFsI5GCeiXpD
ZZSpohECF+Jwp6c2nHauJ+gCncznpk9ujKl+Y8mFdIoP5fCpM4q3Kt48sy/9VJslmigTj3Mg7R4e
8UghXqYlT8R67TPyJtkv9gneGO33i/2EnSukTE7RLQ5TiQPj8jVuWAl1c2se1GMSjFJuEpE1wuOa
sD5KA6lNzvZVdKOmoeZwiUEyhzavYLJA3EB/J6Rp73G4fRtjBZPQCWzs7MdRCnLicvD6w3pAyO2m
PxqvklUUmoydWNxGGW5u9wqFmph373PezyzetxxT1WNdEYzvIDn0D3UkSxQLFWSHy+0ebSlCth3E
7LrZq2bqObJ2YhkCZ9ebldp202PDMvpoqp81+9dT3RcbxRl1ZRqS1kkggYFUyKz9VWVRLB1fKbw5
dsvEWfRJzdaBjmyZEEIaHvOD+bV9J6csvREZETTOYvjDiyJL/ciUnTPutJ1Ls12gFWN619bPvfqo
jV+va55seziLnoPYMO9mQOTxQ64fFZkzLvk+3+xQtsk61jlWbrBcf637YF5l7E/CIN/urPIsU6ra
OvPcAGM+ExDpJ0/GgfHNVz65zU6swEIxpewWwmjDHpQzEAmSi/WyvKvEGiIK52dPrMy9Dxjh7Pap
jvTn/2mn3j32naGNM5PGnY6dmsy/5uQ5sY7Xvy++eX8q+bvEO4CClnFutgAYvrBW/OFt/brdG5H5
hfX+x3VwHU6i2++bukNz7Qr1JAPWr6lvOitSututkZgGyal9rwTaQdg5RltRjFYPCH3MrDclvh2X
m0xa4ytK1OxN0PvfdzhjPOV13gNnwRSv9Q78RcFY+0VU3oD8/X182JYjA94O0oYbqepzFmLYptVs
JlhXNtUqezb9IkSmFuWwNyynUR16PHw/ycKWwq1DvJKVOxKCabSXV76WK/1kM3Jqtx9Cd0kC0BP7
1WD+zovgJwxvOgAeKwojpjZM46GPzc+6mRx+Qwl3EJw3MUxTnuvxCknyT930dzl9aiwpT4zQQ9qB
cJZizm3SdQXkAHEgiXQfThLKL5DnUkffwM2eBTI+Y6HR3SFy3kQ+GtnSM6L+Nb2bUG0uy4cKD9bu
+wx/p/Br2fbz1qEGEQw0XqOCTGW5wejNwfn8G9uDF66F5yfmDPIkCO6U2mbKmBfXMiqNPwr1Oa0l
NkJUDmizPrn/YDBZd7JQkhiN9k5Dg/JkOHpB+Vhi0Nfk5R1mw2EAy5n6SaDVEuUWnqEdLOdR6MtG
aMWY1morLGMSzOh5rTUJiDCKsxeOMw/TWOaNwYSbMb9sfmZ+C7L/jJugOczH7as7SRCFmodQP7Ed
YjloRrhcTdVMy7Zl7acxQWmWu2KowJB9ua4VQl/5JwZPgZCRqjCXeUTljfPnDEbTXHkddPt2tZ9N
d5ZVXsvAOAthW+A0LjWAbUTx9XYOqKKF2qChrV2NqrT6da5Rm+xk42yF0qkg+psAp1rpUVFeQEwQ
bRgKOcgepkL92wFxJmKsRy1TGN861QM3SYNMf656ae2/UB2IZmDUsoY+Db4sJY3rsh9ZZLQd9Nbv
NPIFbKCRiXRhPZe3a/xlyyffVMqX2CkiK04CkhpfJgNj79Txj+taIxT450/ha1SsuqoNPHXg6JKT
bdz1INUcJJsnkZYPzNpwo42W8dy4mAm+Pg8yXgehLu5E4JRD683UiVUWp2++xvnNGEdd+rVCqLmu
vOuLJfYFd1Ccemz5Cmblga3WaQ61wDhS1atvRkwkQXryL1l1udiD2sFxF0pN2zKbGsDpZZ6GVM8s
L8X8Gr/YMLiyi7P4OFg9hgSZGQlNd0z8qTWcG7B6Ua+a9CmYK1Ieu0FJvabaTF9fjDTQUXEtyWSK
lwVhV2JgaKuKAcKX5m3JDdNqrJS9NBywODVoCeoPNpy8PKx9WSGBeFV+ovEOULGWcTu6GfSpDdjD
Jj10sd99L1f0cMceyjDQns6ytqUvHcwnVLUdNGf2sqSsUmsGNGmzoBjnIJ1/lPS+1V3MGAqvK5vw
ZLquhipKHRl4vli9cOM6NRIs6tJb3jDctGjZcTPJ2RS1+9soMvoXhVMxPHLjUq0UVPzdJcWRUcE2
vq54JFh8JTKPzZf0npGjsFBL8/26gOLF/AnNFmDnYtjwxFJiA3oZu1uz+Z6kWuURN/Prxrid+1YW
pRUtKMYNoq8RrXEGasgu8SylQSWgQZwgX1t0AH7pks6bBkkwXQwCv8ww0UyB8oVLkK5eR5W2rhPY
PSpcQLY8kPKGDFTCWP+xdgHVtTq6JhzUf6imoXP7pk3OaGZjrIZtOIC1LPXzoNIPW+yjs9wGheUU
MnLsLIjv03MHBnIMJ5E6ax8M+/tvQJMSqw5BdyUnq9Yv1YRYoBqm2vIyb/bjZv56wo3D4Fw1vXFG
qAgw7JcS728TY6BRF/VYfUmf3wdBy0yZSCYDhXe4lAnsGa8kdGp7sxtSLTRepoClYycabvdDuIWY
sPKXeoz9RaIxH14NkHCHyEf2s3putAoTKMJOR21vvFZ+suhP60bPWt1L3HoxFgj4UViDsYC8dlqU
bIq1ZVpoV3AwetMbp7cleStkdXEfb4R3oWzVUl1NhXTc2SZ9r1UWScCedzIQBNK+08H7hyErPxNU
MMtcKuG26SiDIihT0iDZ5bErZ0txaQnB2oW+grP9pBkyhqqPrwYm0w6DO3LtRrtu1bFRfZg8G2gb
iIPMR71eeiwOjLdH1tfxwT5yeNwaTt1ItmIBHqpOj8ZE/HxO753cOqwW+AiX9Md1c/wxJ8PwUOqF
tDbUn+gc3op7rzc6ZQvTU4eiGvD/nNGtjBBuFsio1D9YSQ6Ke122aTy25QyoaX3LEF43k9uSSHRd
rIM7eTjzlCdLSd0BIP8M0dU89Fhgej2YLBG4k5G0CSVCsQjMPkryVH4Mj2FnyCi5hRpubpT0jqfP
BzfOftn/ZOu2Q+GsISbVtLo1lGrY/L3C/2zBGKl+tTGR1QjTP2T69zEGwKFxFyZtFZrnDK0LtAPx
s7B7K1/wJvLJwxpUCA6hFhnuicQlER7lf2XUPozjmdeUmgVQ9fYT0e+nWVYoIj7IOwTOi6tpTOPZ
wl5ZD1PAeg7jYH60QjY8uouSYPl6/WCxTblIBb4vo4vxTMjMOR8cuaxyTLudcjVUqE2Py1SV53JI
yFO2Jo2nL/MUzpqhhKDuUYLryO+uMA+NnkpwbTCyDZUvTybJPDXlkmAtS/ebOhoPw4g6X3Pw50UP
hqbyMkIw33ANFdJHEmz27LqGzf6+c+9SxVIHtQQ2I5VP/eI8HGOUyTBeyyTYJEojOn7s4FmOZtv2
hzbSrMtoTRKyheBIXtMfRuKP+dN1gUR3J2aFWQRpXfg8fKJBj8elzPVaDaftJp1jL98eNPe572TF
2SJ1QUcnK/jAXGcM8blct2QY2njVoC5W8qwXhZ92IW11r8MCWnfdJPE+RKdtj8btUlJnlA4z0Ar1
tGSvaylZNaE0CKg4LtrdbEfnLP1U5EieIJMfuuuNs4CzzDjFqI1vzuR7tX2/vkNCJQADrekSFXlw
3ulQtDGtu9Hcwi1Z/Ng1wJ2s/TAstIL8bzicTMtSDXDYgFPVKUZFKV/cEsSYWSLzRdlOfzhBO3m4
C8xV4o7QBjj5KTv2d6CLf6BoAGEk/zKWKKEa7KD4i0Wfra6qAWU1pzk+NpPMQRPexvAGTRbGg3/B
H5/GikuMrR22cDyzWYIaq1+h3haNAWqQj5qMyONjIhJWF8QvbDi6y+rBuMvLMputqZxtC7WX1Wcz
Gaqomf1s9pFrDeqwjir4pDJ7K1rGHSgfg3Wc2Ni6FaCss5SN20zB81V5duJZoXHGkPZICdZOpici
y7RH5SyGmVhUc3WgskQbE3R91Gvf/eSGCyZTYlr1sQlrO1yfrx8DocNoGeo7NSc63fnK8irpQWGy
4GybkQFGdAzEpNEQAvEwHrtMcp+IDvcejDNUfTyqC8rttpCkW5gMU+RsxF+S7nBdKOFa7mTiHhLJ
4GAqrwOYjWzPW6/4hWu+5vPgNa6sMV2oLAhEaGgcAmMPHxcdTEJbu8fyxeZ9vQSqTC/EK4b2RzSr
odmYf56PRNG7dbGwWpVX14qfpuces+2ur5cQxFQNcJXA6QXX0uVtNRR6qcwq1stWsuOUo/+2OY5y
UyiD4UxubCuj3o1Yq2b1mTuvfKHv2ajJBjfFEtYhe4RJHWAZKmeAYVVAtkGBylwY/WkMWUDAebR6
r04xHIdxOa3HNf0dFTTh5lvg/LAMfqrt5CgmVaYMoZ30ZRx9bauidJu8BrN/ru+d2CbvkJiG7ly0
Ie5QglcDiXX9sWINBJEwWFY91Oj6cyQUt+LFhK6jhxmRB748d6zjtasqeN1wO5u08Kw5LAeJqy3D
4IzEatduhjE1aoiuKxS7e4X10MuqnoQYFvqiXBU9xThXl4umpK4da8zLwCPl3uyKu7oogrGQVROI
ravtoNQclhVYnCXSalrnmonj2wVxhMf/If5zfWAvPRrViuQUfyyYYLflDozXBIqAYjzBfx7+89SL
wRGF+cYbcvGqV7xMioeJkL/MQ8jBcmuJTMJI2h6wmrt2fgzKAGfuUl+i5iI/CsOEsY4o2zfxQLjc
saRbVKvT5p/v2KT1nFvWdEojzZKgCdVjB8Z5UuqW6IplAWzSUanbBap51BvlN0AIytyRGcCDx+FN
e5YunakqLaINybdFnzzEXRPZ9cFWhfc+UaOLewmbpFv8qtFeo2QeIMiwWMcxHYNBUe6V2b5tVOMO
3cKSF5zoNtzDcetGCpIZCgWc0/qq8idYMGU6zg7MNYE4j7Avt1SfZyCwC4QVkiIedKLwyzqQeteR
K4k/CdcPZPPg5tEZJx/nlZEhVrrWwh7NGTnly+dpWx96c/MVNX1RkVq+ruQyNM7yZbbd2rnbYbfI
t8ztHjet9+xpxEOffqlAPiuBE2g5UW0dzbyYL2qiq/XySE3UAXdYoyMI1Z6nCTSUtp+nMv4C0f2E
x7bN2uBt7WN3NVVyfVKaZgudOyeqjsmZhsXpn2RU7UvDQmyJOP0gGqiUTNhay4bbdCkTChc7I13i
FTYQ3SOM2RBlEyZjbPSdG+UkM/CiJWSuH1g9QPj6IRbf2snaJ3aL6nDw/01f68Q94/EkOVUiw072
KNyxqsx+W7q0W8PpAKZNTOFgtTxxYIfxyxronorRETIi7/eGtQ8Liee+pcN4IIzBHTSlLozWtcc1
jDWrKo/OUNQ/ULOb0aCjjXPe8ti6GzBlNfXSLU58Z2oUdOsUNMmDpsi3zzGKZebDkDf95DvW2nR+
VXbdctutbhMUhbOcKqueT+6aG2VAKtVQg2axs/6stHFc3BYxMgFhBTI1dPxrrQbity1PPidTu7zU
erqApUVNhxdlinPZKRSFFjHd2GVkIxjG/sFodg7qrifbWOExrmF1zFB2qJ8YOSaucRb2kvg7olfu
BR63vW2HbPy8mNjeL2xcU/6S9mjp8+OjDQYjGrlzVD5J3WLBfXoByu1vXDXdkg4QMvm2BXWwHOu3
6Z1ysfxLmuyXYPGEyN2EbrtqsJj+EvQu442JKVhKpHvUl/FFiDyuvVx85G3s5wF1wO+bpzWeGW5H
ECKU6ABHAbi0XfFj5h3Jlp2q8BTJi6onPfLUTFXiCCOgyBkkVOAsnDzaedrmDSELlZa+/oz+Hon/
IBYVF5OOiKYD3j3Ofjvd7LTrYq8ILTHOsCKqbjW/81iuR8YiJ7TiCD/jGQoeXuTPOHVZa9zsMWKa
ITXQNMKmOq6P7Q/isWo7+6vMjDON542PqRPHBgGVgBZqLWt1nDNnCReCBIVqJfcjyXMPBY2jh7aO
t8Iw/XFrZAsqujzQYQNeMRM5IESdLi8PfYsttGrqy/vBZ7mS4hOrdF7BXACaH+n+CeEQTkNgH2Wa
Fr9/2pSkCsYKMDgWaKoiS/XTt/HAxqVhIvYcXfcuhHto2qbLQutgauSdmQRNymRoqzXESMdD+rU+
uM9uj8vRxczgVfNlJka4iTs4zptBotNKMgq4pInWFilWK1jpj3bLTpRi8ssaexL5RGZmLx9393fN
2iZJB0A9Yuu5HLcIBEYwMvJ5qkKbbWJOmmaDU4NY/PteUxJ49B0ufu1hDMfPaJEIldB8Ybx9COHd
JQfZCWQH7MOR2AFyj7ukGdxmZoBqUj8oim34CrKYJzIS109XHSFKMPKcMRhDDzE0VFrCIdBVEG4a
GvLyBPaG9xUxFG4Bd23K/G7V133GIpJFA1Sn/S/ysCLLdoHGRYryPB3rVAFajgGG9LAch7Mb5fDw
UXwrO/QCrbnA4g69jVGuJHaBpUfVPUXgNbklHnOrULsuiZ4InkcXUNxFTzR1neKEJREzz7WeUhmB
pUBHLr7PGWkkXZt0Ju/LNjASyRvGnQPq9+P1g6azg8Tp4h6Hr3apQd1gpRZwyN3qszlHTRS/FnfE
H07ascPIIUYsMz/QyMDQxeRQvclvXuFSuuiRRCxARS6PO+tWuq6LWydqSN0HE4THZv56XUiRtWRc
vYy+Bs69QTiEAqGn2raBYHRlfqiaPntpVau6WbOh9VSnHbwpd5wABqL2atxOftV1bLT48NzbRS0J
J4p+DXzRn/aGu+vpbAzEanH8hwOrztyOhd+iCiLxKUZZya5foVuzR+POX41uXTNpeljSp+aon002
1vKUhTkqL7SzqXnqQQdNQnvsQ1lRiVBQC03CyP+hxA9bC93bhTPzmJqVMQ7oO/OYoem98gU5M0/z
WaCH/PqBRCoLz1LXQgQVwaVLMLMk61wreFj11hrElXGcxkq2cwJN3WPw6aQyiVclo1hL8qTcmLiZ
RrAxI9oz+KZX37NZg7K2UeEDZicWP9mwKg29w4yVFTmdOOrRzGlggkE/e8rnCoR+6pEuEtdCJiN3
1Ru6u+ldB8ByecuV21xGn/2xXBh+9l4i7jC67lwp7vtG4UlGMN9snjGOMg7KG9aUyMKp5LmMjD9l
LZ5CdQRtN6KOyL/YoPK/1BDbATNvXZTIv9yzgcG4iTCzDjza716F9C4S3LIEtdeGCycbRdj846Vo
KpSLZ+/RC9v1QH9+tMO5RJYC9WOHMjJ/Q/0dXOYglIKRg2N4KVxL2qJXW1SOuMiGbO5jHEv0QhQe
2QNwFx6yHepizQBw1oeyj+b4vNLTdTvNTBF3FxGXZVhMywHLtcFpxlAn4CtyEX0uEi/ZkvtYLc9z
3h9iW9bILkQyUSBPEEvVEM66XK2RoJzTXg3kDKq/RtJ5MXHBOpph+GoSXJdJ6F2CDBfEYu/VMHye
fWydWh+76p+ymyrMDyQP4z/pTQGDXwXr92bw6lwCKjjDMLcgMQOnOnSQT+2Y5uaUY4e0S6oEqvbi
oKPvulRMm7idugDgjASpVtPKFng/S3fGRJeXpULzhaM9Z138SVUM2ZQ90SJe4HGagYdVDCJBCMSe
V73f36WB9cwiDyjs87o78LfK7k2Bul8gsiXe3V1tZzuF5UBCo3wYwFvUVp8W+5en11uYIaChZxD1
2ox6lzu0ql3EIJtSkeVBC2x2M8uYtYVC7L7PndlNtWdWKA6LV96XzRlluM34+bomiCFYygOPe+vD
Y0ItaV9Mlo5CFfXvKQPBJoo5allSW3QLYqF+orDzvNuNDsTB6JgBSn9eDoxLEl3fj+ZDElWn9uCe
Olnbo/AAYQACphJapoOKlUs8PeuTvsDQj9CY2hMlw6OiqxJ7yj7x4QihORkFB3jDI6dzCZGo1Wrn
NqphG+24mq1H8JCg7ugN9sHsT032tde2XybqY/r28+XHp6maJYmN0kF+2VXKY2svEeJDt31c33bJ
eJtvzZu1oVZkHqJsMvxMmcM8M75f1xeh5dj9BE4ls2lUUd6G90ZLDxaqLHLrj5o456r8YrnpX9ex
PlK7c/Jy26ilvdU7DsDMyAWbpHpmxKrKlyJkJGHaU/7cHApk19FMcyDPv9zdfAnOc2yZdjyD8hzg
bnc3uS+bzFET+TP73fxg5W1rzLQSJopVCxC01KeBc0rAJDFE7qOMRFJ4zn/uG+EsPghJbUwOgjST
+00zj7n+1WzD69slg+BOROdopKZMnqw8K0vvDesnK5flX9hHPhy7nRycXQfh7bRsBuTowyXQbsuD
EpJXDKQBG0b1MB9lI8CEMu1enhxcUvVVQRS8PJHK8gwk5sb4k5JKbLDYPO5Q2K/YmcfZ1gs0q74L
tR22IPWRmcPsBBU0QFngnmS+rUgoDBQA4R6bh6Tz5EYLMXq9VFGGo7Vf7P6IdH5QIUb+69qwB+EU
DrMrLfClAGTTbrX8odJvqYyNXiYHp3AIAShbweTI4wNRcs9YPNWUzSgUGby9HJwGUAVjEN+rytY6
8ezscS3unfjkOJ9Q/nV9xYQGYQ/FqcEGgiSzZ0VZ/5CGMwbpLMpO+gEGQZ5GEAXbNNBQEqQVUdTG
+9AZmfKuA/FFSGE9EcfIzhjfPpV4UWFWx0GaOGX7zR/cHRwfqKpM6mD4DeC6YES1QMqitM92mN7n
xzpqv//WUv4rHE+4hpxmoVUOU/EXTI2kJxa4NF8tJLlu/5s2N5EzsBeOU/ZM6QimYUO4/zCwDyig
k1OOit7e4Bn/KRan8WjMpgn6j+GtPdATyjWxjC3KLly/xHyAf/pKy3OCTt3ryylyp/aw3BkAFexi
qBSww3Sfp3edIXn8is/YT7E4xXdmjWblxMSq/0CTg1/oj82QeKZ6P8mgRE04F0vIuaLoORsKDKlA
VxZmVKPTk/U759/BGN/B4o5BjItk+AulWdnb/7aGbA12Nt6ya21rTeCO892qoI1VUh7Dfjd/vuCK
WnBIXcw00TlfKW+TWG1m+v741pUfijJ5an0qCxmhkkgXDBsdqpgO5wCIk2MlBAQOaoMakrb0B+dt
yyStuCJlQP0G2vRtGxFlPhVXGAWlCbYwNJbOo4PfmHoIxmhQxn2rU5nPIgPjtKHRl8K2FIBZy8G2
z3o1em73TFUfkebgugIIoRAWwVNL10R9KEq3TK2qYXTvXbdtPijZ8aKLxgXJ1FRGhi4ySKiWQKUj
ktHuh1iZstRT124mkqWYOt9GHXJhLNooi8mJlG4HwwdUczuf5w4RmtCaXxRQ9hf55E1rtJA0vL54
QiCQe1g2QSoaFTiXp8eum2ZVdQeLh0D49BU06MMcuoNE9US6jQLAf1G4x03aDovrxDaYV7oAY8ey
9Ot1KYSOnoX2NNYtjCI2nqNerWrdHhdsy+fib8YNUEXl21Ih70s8VpxgyIonReVK4Iz+Ccjpd93U
CawdAP+Zi8UqkoniKSsrRmWUj6zgWpuOTSNRduFKQj5YCsxbMfmX6qRMrTlloxaS5K7PHlNZMaDo
+yguw44jzAg/lrN2DRihXKfCYXKt9luypd6WyoIvws3aYfA84hhds/QNw5ifhsA5G8cYr071gXho
VGKkGJIl+//gsVACgn5gPONuQbRgTXZDXS0cfqhn40APaKPE0/YWBN/+xJj+JLeueA1/4nG6oa+N
RfoFZ2rDBNHtO61kTpgMgDu0uaHFJvhnIRCKoN8dvvv164AS6BhRP3pnfHWPkvOlCi5Bov0UiT/A
s60Re4NI+YllXYtoPPQY3QeGWO86EtsL/rbdA3H6N7vqaoFLRAsz7aSNf9adTwvJ8kkgeIdZTUp1
2pjJQ2tpMb+aaZh1L9elkGwQ7yW3tUJdhy1XqT0v6p21frn+fdEttFslm3OLt9Re9G1mGq1gSrcy
RE2CYhrFfVry+VzSGab8O2JaEr0WXbR7VM5JRov/UC45pJr1V10/VM6DbtybWZiCQ/W6fMIX2x6K
LfDOqXOMbkQJNKDeoxEBQjgH85GG72OeTs2bBI398CtKZ3MGQkHeqB1qLCcbnVGEoFo+1Zj1NIXo
Vj/H/iit8JbpB2ch+tYw263AAc7+trzuVIXxaf06a57xnL1PlAW322+0paEAi2DyE3oaWWvw5YoW
iZtP2QSPYoybm7hRwWUwqFFNwft3fTVFHgXBq9dkA6g/9k+2pa3SBQOWwn67080z66WlHfJ76/Yb
jydGJI0puSjYQXvBpUTmXHVDVcOpQBftodV1DKn7ZXplXLIE3VNgm3BQfsjfthgDbYGYtgMNiRm2
fez3tqx0XGiMMJIL7qvKwFgwYafoNZjhlDaZtJCOUdHOYUdvVz2TrJTwOKERCLz8jPfhw0S4BV0/
g+nAa9Aj2IYQEQKf/GlE6VG/kfMiiIzTHoxT7sVR7TVJIdJ/3uz/3VQk0Rnaw3Dbn1jmqHYKk8l9
wUzeZni6rsfCILlNDBMepYM5YHwpYas0VT52AMAIjerF+oJoeeexhmA3tP+oN795jV/yHvEBZfVY
3dZ/UenPrlXeMO1/Amfnm8FKNKPBT2B9fRjLeyYoTMUIwaMTdOF427x2oBFb3+ajLMsn9Jn2yJyt
bw3kzG2GzHpQtKAEi4yjeGAP85gNLkeplybczt1qcxafDq7SKyYAC8dC2d+MkKNFZTFHUdGPvReL
s/SVoSBXz3RTe6hB/P1junXLA8Q7FJH5soQ6irle8w3NyIOvSMvwhCKifwJj5VRMZeH93py6nduj
aDUsc+e0Fc0RsQCJ8RXvm4PiXjCiouSHtycztVGNYDDf+syCMGOU157+WrzWIUKPpzqSOtciA4Yy
jn8BORXNcpQ35QwQvFev9qF8QRv54FWnOvxnzFUeZdIpkKIrZo/JKWeq18NQo30z3DLVXxNwxodp
86cxy9wQmWycTpIqRvkCxvWELaKr5kPhHtta4lkLIGAPWUzGVdE5xF/La0XXvGlnLax0MzDV4WYc
68OovF63ZaI6gT3MO//K7pox+kQvNrB1hPofJUiTmjNL9Ll39ZF4S9gE8qYh0ZVzgchdbFmjmzFK
7BBtetgO9qEF1WJpexYmRtEovbMkAgo0AqVEaIfHGHsMc+VjW3M/mc2o4FxnKfGs8kmvX6cqKMvP
knUUuMAXONzdViRL7CQEVorcDV/TEz3pKFxxnzMTZEOs44sxSbLllMknVJOdfNxl16R9rCrNgjcL
Bt+o8fS0jmkQa4rkXSEyH6h7QHYffWwO5oWy37HTkxLj3DYTPajszmOe8Nl81J6TWxsl0PON/Wf8
7fp6isTaw3HL2S6KsfUx4LrBL5ElUdXCI/rpOojA7F7IxK3d2NR6AdpVXKLLE0kiO5M8iwT+Dr4P
gw6nV2Mh4ss1W8a8N3V2c7G3sXZk5fGsl0I26kak4poKXkh47ygq4d2Rqk40pLVbbI1i+l2p+YXx
w90iTf+N/LyD5CX8UXjpqNPj5JnitTfqXkcNE301stc6k5g8oWnYA/BmNdVWy0kNAFTl4uWDmRxT
W8l9Na2U57JV0HLvVnNQzQlmvGKWkB9rzXybZ7PpJVa++NfV452BknOyEO3SUGyECZestOVy/9TS
zqekwmjSuPAMTzuYfgIi/jrQffQ5oQIac2PcOxU9QGbwT0nEgGnRL1KPi12U134Gd5HC3QRD5aSi
sOr/DCa92TCFjhXDobcjvC60KH4JoVnMHP4IxgBwz8Gus+a57iA08ywrkFUqYf6Gf/36pjo5h+xB
rbxRyq0j8Gf3qHzoBZc23iFgYfw/1CbSUFKuHfIH81F9aOAz1HfV4KUYIf2aDJ7M2ohaLi7guZ3e
qL1lbowl1vL6PukVL7OtpyJeDinZDlmC+qnmS4e6yq2wzrSpJGlooR36ueR80CZNHb2qUnaukAsz
H5v27X/bU56IwV60BBQnWF1mvDFu/G1yDqwWcL0lN9TP79bKW4+ynh0RddvFonKneTJ6EDKhi+E9
I1Ii8m4iEKlEubQlQ3w57RaQu5z6PkOyu4F8jMYHRG1PIJjGpEaCJwlSwoknOyTCDUN/LPxlF/2A
fIBh6QoMOZkrLayH/uAY8+eWjrPEYRdjoLfahQuNolROpphOaEteGzhmmP3X29/qX+ZNBw+j5vwE
4K5YK1fbVVEA0OXp59hyvsV2+cmqnO/XlU94k+9guEu2SNRehyOLh5X7hHj7oXejcaglJ0h0BeLZ
BJ8bhMKoH+eMltEkppsV8ILSivox7U6FVt/pYDTRYllGSbQvYIBBpTp6RKBznKnQQMi1mgrc15h+
NvB0SiSeluz7nLXvUNA9Uvb9cTIDd8tGT13bXx5Byzg4d0JwN3mSzPWQs+BS0v4oyCEbvi7olJJN
ExFt/R6FibrzGelgzh2uajxh8het8Gv1SSskp0S48TtBuFPStuWyDqhmCPXNDAz7qS4xdsWOyCzJ
9ctE4Q5LPBpVNejAMRVMHU7ICdNLwrVOf8Mj3a8Yd1iMBN63ylasKfAqKjAXmraSej6ZfrGbeLcp
VbyW1OwAoSYvcxrZscSJEzm9exG4o1hQbXW0BqplDJvqt9YcP0x2vZyNtP2mZg05VvZ4X1obKJT0
RpeoA1sf3lXagfOzIOCxmYmTAXyaetzhn9O3UgnL5BxnROIcypA4MzCCX5DSEUhK/Uqa1dPr52S+
AQMEqoAl7HgS3XM5i5CrzVIMBXSPTJ/y9TluT7rMQxAphQHWEMYHRT4205fNZi7LSmGkHW32RvTV
HtZap5L3kEgQxi6MODNBTPv9Gt+pXl8uKRoJB9iDzrmZsvKkut2ra8kaSGQwvNlBF0uimj0y1YXZ
HfTF6qKiz8GnSnoJ9ajQWd5LxH7KTqKma/Oi7gA1fFnwLBheKoRB/eSkpe+Zfsa6QO7R7339ShUG
bfawnDXKnS1rcoqFpGbIKu3SYDhqz6gOSr9ZZzbD2Tipf1zHFOn7HpKzTAPskjHPkDQpl2Bu9aiu
SGhnmq9MaNBJiORCFyvkT1XhrJRtxNsKHlkED41bd3lwF8n3ZTrCWSmqgWuobyGOphw0DKmrbxAC
u75ioqtpt2LvWYSdbrSqOnSmjeiCO5Dz3NreFqNRj6ytN9T5KlEJyXrxMQBqTYrhdvCyHGV+WPOR
NUZIlowtOW9b9/JwZijRDdoMLMxQrJizXQ7QM8cMM4uExdLd29WPzuhlmJJteu/F3q2hkpko4aqx
Tev60CRnpb/NrOj6NokhbAROHLBeIFt4eYS1YuiqOWXWlRaenumBphR3ppO+XocRb9BPGG71EOFX
zKLDfWGD2AOVsl/jUjbxTCYJ59QtqNsp5gqSJNqrtR3y+jGTlXuIrcBPKZiUu/0Y51QbWhtSLHrm
KcZfFn0ptDFaMKwr+40+KezITywm7g4LjkPaGQbEqbtTXESx/lmXHVHZpnB2VEsym/w/1q5juW5d
2X4RqxhBcsq0o7JkW56wbB+bOWd+/VuQw6YgHuJc+U088K7iUgMdgEZ3r5Hm2PGa506ScKWI2tP2
vvM2hfGbc6c2wUCz3fl8m+h2VT5O7xil92qhGF/ZF+Jc9vQwnwjFd6KMujUMoafFwTtOjssNYXym
qjeYhS0hnRnohaXVilUMDceNra4WxrGhN8bAnB32Yh1pfddjshXcGCamTF+1p0x/fsd+LBCYxTJS
EE9lAjyKml93hkskFLL1d9sYq2q1wGAWqqoIQX06pKhK7V6aUAKYJfttiFVDvECwwUVWkk4hKfai
EOASP0px6aWaJZSfRWRFt6E40rChpZvEqiYVpPHVuXeKIAnu86DsOAIxKMjtYXonxvxjaLyBO7zK
OC8lC8CH3BPi5M0hBCeWwjlEM9H4zfcp/sKbqGkih22N75P5qscEN/FLm3yEOnMUmCcG47QwAxRN
n7lGHKP8UEUfRt7MBqo6iyD8RgzGY2l9k3WGhO/n52Cv4ElhQLmdvOdNL2Izam9wGLeVFq1eRxVw
em90ZlpmhSMm3iEx8qrdDSdurpDR5zd4jFnq8zCQLjCI8+nUA0+yYg+scNfRFXIgVz+LZlvBajhH
GsbdvKDSbm880WD8DNqJXysFkkQVRqmApFOVH0tNtpPObYr/kQ2BBWHvpFmKXqBkFogjj+SAGpw9
pZxyNNU/gmz1LONtQRdzTln12nIuBGMHcwtSE80g48D2qd8q3QssohhIWDkmGIS3vQNnCdnLKbx1
MuVxoDu6fzW2PzrfE2WOa2Cz829WkPENuhI3fahim5QbY2d6oKR9ojNRKI8A7yK85iaWC8e4CeQY
ixDZRN0hvmYp8VMRfC+Fzik1zlV4HUfDAFL4OtAVMfYVl9msCxQnKqqbWpvtWiNPWZfYwTS72zvE
5uF/LR/GmcK7YkoEO+A8SkJJmHodCoiBKLQC3veQQsAMD/2wjbTm/PAI/geIcU6i0dd6VGCfZENw
I6V042ZwtiHW1e0CwazblCVjL40m3HhyiJTrrHXH6MM2xKoUkgQCPAkDzNE48NopqPUUTXpApQg8
I7zFsDNOjFg1zgUAo2NqlTfIE1HjnMeHQk6dyRTOXa4OljHldjX/rxPufyrAApAu6iL2lXOL+XsN
JEJiXAdLIp7RlDj9S6mYzffxHIIZJdgZA08K8dTb42C4UTb8k7bgRDQ6TuplVREWMjGKIHSpnEgD
4ERpl5NjnexDHss8D4KJSZKcGkaBF1JH7LJjMoq7qBmvtEL0tvWNfoYN6QjZdOyIhiJctjBrUgNR
7COZOLVwkyg3JiYaENhnsReFO0zh5mzTulAXNPm1LsyRHuAJQyKOaXwRxg8ZQS/Uu5zbQiLGguRa
btMMLbCOrxZWpE22Vtym4cHQuFV766Z0kYYxJamVkgYv+LBVzRpvRk/x2tvU6SlNk1d+yDWUFVFG
LPme1+7K2zTGpOZOGQOCU4UzTrft/FHoVcz53XWCp0yfjJYTANc9EniUUA0Gfgq29WaACxLmSCVO
07e7MY/uQUnEgVhXiz8QbAXi3HTR4Ac475VpZxVq/Ry0s4Ma0/ttXWcrPH65ogsOk20ZQAgrhwFE
aR0MxaSNcpltnJODYtfH0OXVIPKkYpQ97gQlx/Az4iTVtaFOdtHbZcPr+FpXhYtIjLb7hgA6rwFL
ZyZPvvk9zo5yvx8ju8aAfl4Wae34j0fb35qgMPoe6L7vxxOwhOk2GZ4V5dZsnM7/TAzL9zFTbeTV
FrEZ7jcbxig6GNAGIQ6xhOmZUhAJ94Ldg710tHPLQP9cbqc2N7/N0XeFCSVppeta6yvwH93NVD2O
Hed+vnq7WS4jEzyUVO1mNcYyxgdKQgi253vTHm6lowJnETmFznG6PIGoCi0CcCb6yhg3WESlKiyp
Gx7Kpvm6bVkvN/63YeSiGsxdpg4yQ57AWOqIR+ETWqyfG3vc46y3L87mU/2BDqNMMK6j2etnflU4
x9BU2iW2EJBSpaptD3C5lW1Nml1ZBZwQudtCctaRJQNEPQSJZh/r2I1Xg3BMe861iacYKuMwxhYt
HTJ1gy8dCiB9DZ7irz1G0IHh65Q0dvZxWyDeujG+YwiG2ehFCKQGvhUJ8q5VRjsbFY5c1GDe6AYG
LYPCQVRRUcLoO0n7PK7VCS6qO8nZjeyj+ebMNavV3VmgMFouVCXI0yoE49H4OvUnX+NcL9YvMgsA
RsVBY9TJcTVTFZ8xlmg+lfvJi/fljotE1/3fFww1Sq/1WVaTuJJqiNK4uAE4kTuftHvx0Djhvr1S
de7stPW4+Ec0VHy/BsybaSyLEqJpVueqqC8c92g8wNR9Wvn2P1Jf/PTpCzBGy7Ws65FIwuFlwjAG
AwV1e0ym47i8Vc1G4auBWm/UpLKttWWVZ6PWAwM9iKVwEournHuR4mEwcaKWy0jIIsSJsrzrClT6
f8jn3baBruv0RQzGcgKcZaO4pIqQdB+GIVPs2M95JKc8ORjDiQu1yOcWchTiXu4x0TO4GYzHbUHW
XcBFEMZ2BAMUGnmF/cBAkaK76kdXj60i5kRWDsqbMs65jWMzhyRyhyHn7YAxkddSEu0nQXzYludf
LOaPQGwnbYrRG4lWAeqFnPXbCKYDVIcepSvRwlAqjgNdT0Fd1Jkt0SyMWg6FEcuXTBZNovT7jPIw
0pYn1Be+69y6QGPCgtEElVLTK+HQRY5fJI+dEnux1Nz/5RpS7V+EbVHApb0CwYszHXVL8RJMeDUe
6Uj8FO2tCuf5iGrYW5962TBqBQswpZT7IacbJkvTTlD8D13WnPpU+KefMkcw/c9dNx9IIX7dFpIH
yzgJoQ1QxB0A9mfTYbKjY8HrHS9jztN8xlFMCghvJ2pfRv9lim5Nwx2GU9vvt4XheAqd8RTCQOKy
liFMIh305lZH7qP6vA3BE4RxFFJu+qWJsbmONHwUiZd0g9Obvt37qbsNxM4F+hWG/igES4wym2Fb
aCGEIeDzAWVBUVkZTuGyYlWOtlO9+Diciq/JDY+yjQvMBNtR0ptCSQCcWZoV3ipOfmM4KNtBqbtu
D58oESOcI+rNOQKvnyouAsuvLcAY29RsUZfp/G6dxMXDnnezjZZ5L/B40yY4mm8wXiQy1Y4EPuDE
Ix2mXOOwRNtPeMXQHIUxGCfStqWvmihidrTkrEyJhdBiD/2H7bXjKD5bDd1PUyeWVJY6PuvGo9Te
ywono0gt9K1/MiVZFfH8DNrd17szpxWIeNH17ozKvR5+yapdhAtbih2KIo4mrC/ZBYpZsq5LFZKj
EM+RlPtCOeZJZaX5j2b45z2LdoFhPG7bRXNcjYAxWrC5iL1X66WNRjlnG+ZfguMFh4q78OxCq2dV
giV15DtjRx8LY0cJLMzK9/K7mBOJ1xXhgsX4WaWSclnIgBUV37vyiUg/UFrD2Z71ayCYv36rAuNm
Z79o5KEDSInJeS2mMARu+ZHOPteOPUabmH+5T4zLNdS07ZoWcJWhu7rf7KPgq5pnvG3iaB17Sa+6
dlQJfQIfbGNnHJEjeBBstACfO6e2vjxg2klrcftLqU/bsCr2yi4NxSibVAeDQN2nUbprW7+y1Ck4
9Iq+18PpnoT9vst7Ow3MT8WsOSFII/9yQ9l7fdgOQY0XMLjCHR2FmGPOo/qMIwE4CNCOvOcRrK6u
NIaXE1Qz0H+YAJPW0SQY9HFiar6mZGeiOkMIY2ssVY5gq9awAKKrv7C8QpfCpEdfuyPHH5XgOSWf
et5zGE8Wxi3mkpZgzjtkaRvTMrNPUfw5i2774ZnjRFaDo6KZqI8A/4XCtnC06uyjcJimQtDDk2N4
ZLYTnyund2nMCr/z+mbZGtqfp48L3purSpQF8WjgECBqaO1TnPEE0FN9kh9mO7qVrvJd8q63lwUk
oxZo7EC1pIDsUhsF9ginLwUj6GKnA2cp17Xiz1Kyl5UgVhGyaHpTPFLJ5j056HZ4g46CU3VWz7hk
BlbDG12zGj4XwjF6Mg9hmMkl9g9HeUsWfjRFbmUobmgx5sU3OdqyrpQXCdXXeq9UWiBgUDiOA8St
m9D2+9yuk9vWz93ttaQfeuO+FlLRpV4Y2KgFSpnReh7MX1QOWk2GY1KlvGQJb+2ouAsUIwMFBzKo
xAnrwO4xyHmoDmaWWH6MQruK5zR4MjEhdCxiVNhRtDE4keY4qRz940nDRM+xD1RxAE2Sk2gnMQot
Iwbzcn0QtZuu5s0U4qm6+Xrl9CBRi0aFLFJw3TS9pQUPYvxpWwfWjwMXJWAvKrk5Ga0yAESzMCQH
dEBxiJsK5VWV7PI47XnDhThCsSXJJM+0aqaPZEMIbikUWetZZ4+5yql+eqmm3FBulr9RVNSoA3c1
fYwbkHRMHdzASslGZ/91dMgea0vdl1ekscxzINnba8oxYPZuoqvhL7vCoA4LvKqWNuYW2APSgZOR
Wn/AWmwe4yrAwdIaSgZX0Xug4LytwD9EDulpRAe1b1XIBKQ2qTnSUa3bWljGawhqUTaYxo3rQ1Du
jW60kao8qFlt6Xj7weTxm1SWrkg+77cXlWN4BuNGgiwMyymjZ602sca0cLTRVsNTLt6YQeFuY8mr
B7vFujJeZNbbuQkFrOtgB9eii5EQrlFaP8nXYw+zXiiVI+gxj/N34Ta2GxyzeBd5np0wjiadpDws
X15PwDqYXGWgBGk5SSuenjL+pdLVPkRTBFKzVWzN5T7Jz9NcW3jm4pzkeMbIlgk2Y15VbQ8k+Sr6
0p+7nXHbDFa2655Llx7QZSv+PKC0mzvRibOKbK1gRUAziopcuNBOd6oswIGo3DWjybEJHgxzVNX8
0h8Tej7Qp2hXB2pmgW8UpY8Rr4Z8fctwhJRMXZExxeB1SOgbvKNMM7UCbFltPkro2OyqYzfdb1vA
v+zYBYhRv1wEF16QAig9C6FF+7AwdP/KeMScgi/Dc3YgGGhTDjZ/ytF67hukT79FZLSyyAQVuTMg
w6pc9OC4mR3t1BsVaSTT4aWReGjsvVEJwhlPufBm6ZkKCe5Lu/PMXY3ySz61IWf33twXq6QQcRaC
uy6e/XFfyQ/69HkWeEW562egPyvIXggL1FEHCn1JbudzrT/qYLPiaAc9zL+NARcE5jzcDUnexAkE
oS96so3w+qAeWpd46R2PknLVtDCLjmDuL8Z0i/T3xfFR9kstFrQKp+HES8TDrKXW1AYc+13dGJWA
INjE4AGVnSFRYHhYJig1Ks+JavvEGwI8g9aJhZmi2yu3Ls0FiAnYtQbqrwR5CqccW7tPPmvVQ6l1
HJDVCL2QhlmyCO0nmAkMEIyR2WvBfEjj4Sbt1Gv0eDuiAhJiH4Tgmbnblm1V7RawdJEXO0VCVZzE
lC6i/i1rRStow3dtEzyfaWCTDNZ+WrUJtQpt1o5Ui0c1yo/K7HtmIdhJqXDOj+sbdYFiPHqRK/OU
Sjk9piI49df9KFhhwunb4IEwZpRGcmckJuSRsx9GcCRJb5n94/au8DAYjYtADoiXiAz5t+I6IbeG
fBZijhjsfMGf6QaQDP7eF0bhlL4H311CMVzzxtdBI2F+NZ5Nu3VlT9l1EUh3Cy99am4C7nTB9fvL
ApvRurmehglREeVOlIChlR066NNwxBspc+cvsiUcpMP2iq6eRNHhjUnoxCDwF6/1HAOkxqoQsGuR
FBtWXo5nWaiuB2H0yjC9KsXx6zbe6g5e8NgpdlmsRdk8AK9DE2eu3bRZZOUDJ/W86jOQzYNZSWDy
YUfJtaM0EA1PcM6Q9l/SWneQxXqUle6c1cK5kRLMhIiPWTRzzhmrjncBy+yeoNYk0cYRFlC1d0Ia
3Q2D/yPQpAM4r53tZVyvsFlgMWenOCBqU849LYzzdzQJFxwoiXjo8ipsVjdsAcScnfxRiEmTYS3L
LPjmx8ldEIM7fPA5W7au+gscRhExzkAVkxyLR6sEkn2zEzJLvh2Pkq3Z8bGQbN7T/aqHvwCy/AxK
Z05hJmEFc/+Qd54yvsdXLb7P5BATZIjANYvvTzHIYfzgqTNaGwPM3nOVxCQInKGJYr7piu4zxSyl
rEN8DD/ptaeWT510Ltp9I/GYblY1QRcVtP8pGN3Jcsz2Aro50BpNa3RPY3ergUZX47FhrrqjCwa7
KWADjsFuC+c7KSBh6AVnShXbz2+q8Itcf9y2oVVzXWCxG5SpKQYHA6uszac4wJto5VsmRscqs+n+
HRQTgNFWphQ1biDQhQcClQgEyU59kH1qHDNaVeqFTEwQFsHREfQz9kgsr6dqr/Noxda/j0mnmAou
oQeCcTtNrdRJ1OMk0ddXan+SeRNUVvfEAGmkiWddCVWQr8ORlAUF6WWEBz0UwLyRWU3uFersVL63
vSPrT6EGKDjw7ENMg+0oRJeaX+WkQSAKbVov3e9FBc9Mko0RBntcBrfh1uX6g8bmDIJCQTFxCbQc
XG9B4OBq4BrJp1bknPRWcTC1XUcLD7rI2G61JsjMUk5wgKi0UxdGTpZ8NesPXaw42/JQr//mzoTG
K0rEi4n0bKfaOBoxSSTsU2aSa32ubRTX25WcqxZIkCyjVDDXYiLP26CrDmgBSoVfnMmFQgn7qcPt
Calkq00e6za1hPjbNsj6Cl4kYzRcIyEErugKBqqdzUghq5E9YBZIMH7YRuKJw0RWSYuMqCwgDhHk
q5GodyTMrCEdOAda3lYxgVUP+yANesDEqS0bjV0rjtLejk3ipqVdT6W1LdX6+uE+o2gyjuNsU548
xMkwSojjSpGcRgUdZrpmV0rvVTnvvLXqjMwLFP19oQ+YbR4kczHhBiVjkq6PPlNV50TX9QqkBQbd
xAVGHzRqmxrAGOzewa0JnO7lxw4PZWf5BmyA3rDX/snwv5xNW9MNOk0azMMi7reE8YPFUIvN2MmI
FBM5ZHJ0MGYdwzvEw/Zm0b1nzXgJw8Slroy7YBpEPDBV4B4WUFfVjrtRSyVv1KZd1pgHQR7cwMdM
pm3gta1bAjNxKjWHOap6VFELZnsa8uFQpCHHRfGWkNGOPs5EXW0lhJIeZQw+yhXKyDLN2N2WZDXp
thSF0RCpx8NIGAKndXrUuqNi4Wi6vwrCdwanG5m3bowLbINCNqcBYCmRGtTsRjhSxhrvyYC3dIwP
HDCarekVWuPeSVYS4A0tF5EE5pxV/mXlkAjTVIxP19luubQsDT8I4Sp6L35UsG7kTOf2B3biBFxy
gtWAb+JK+AvtTeOcUMdCGwGtdUQk+Rpr/Np4ovdSts8xq/X1u0Ax1qsqQ0hyKpgMFtmmMffpkN1I
GGaxrXrryoCOVBABipibzmxTiV7GcBgAM7TnVHoaRM59dvWSaYoXACZCRVJXhjrq0hwxqB672v+c
aKkX6LlX+vpghVJ5A8bDAygCHSl6T3RcYjNhqy1nEcQZwA4zqEegegiW+7BVeA6eLtJbF/hbRkwy
f+3gM0UbzUyji2hLHq0gw5j769wJPUzRwBRcxZ5xN7BNhzeOYXvzJLbyyAzNSmoKuF4wPV41abTr
Oun7tn6sVs6YEu3mVkFIqbKtHUaF25SBmZyOIqEWPnOzq/hravVugj4p+gThuzzuuVXNXyAy/qnX
zLEpEyCCdiG161EPLTCSXRGj5s0XWI3MS+EY7deRvPVVDa9haWSNjgJ+k+QqvWn3lPC6xiPc4Gi2
uFd5MwG4uIxRgE4iDHINIvZoYs6d6BhUVvyg38ciuApnWzzHRyl24+8iF5m6jTequlhc1iSQxR2H
FMi0KhkeDFTY4qE6ULIC4m6rDhViA4qtuQqEvOt92nhkxHuVfDR79BpL+1B6kotP0dw622irOdfF
XrItIn4fFUJCe5CS1KLOub2ZKXUBKJ7xIv9htEFUZ4Pkb5/ueC/Ta8fVJTJzAgoSAcMlYiDrxWOq
PJntF4L+vuRuW0COWbBPMjKGOAgafbk1o/jRn4d7bRYspeHRqPKEoT5ncVjFWOhIpYzWTp/ftWIB
XpVTLQ6WzivVWD02XhSRJVvrJTmu0wqKSDs1JPS/DV6459er81aNcSa5UjSZSlt5MHDKmjBU0Ijt
CD1923vDWzTGj/hdqw8dnUyAQdRCoR+k8c7EU1ktcKIpTxrGb2DU7jyHI3AC0R6lL7gv98XTtigv
6ZEts2U8RFyijlye8Fh6yqy+sGQEs8yWD+W+t32n1eGgUMOO/IZ83Zy0h+ErL6it1vAszIktwCp0
EgjRRLfMNXaKI+2Lp8yebjpnAp0qbUKvTjpn4PNqIL0oI1uDlQ5GMwglIE0t2YGz9DowB85BiysW
4yWSoe20dIT9kjneaSjRUbPCzSR0QzWoxPBNq8wJJkB/B3EayJMGWxnSczcQu0CdVmMoH7a3eTVX
vlxl5vYUFqWeqCJEHmztG91kwY4GkNfQOoZhr9xm77mNLpaY8SvjACaFcYb4srg3/dMo4RF2x5GJ
LuGG6rJ9I0Ug1EKVwTxab/ZEN0WJr4iJJ+5oU7Z4jK/l4PHUhnEupanPkk9vUrQyQ0HjcNnY6IVA
xYSD1lFQsBailfAai3igrK8Zcz1OaF8Rmu7F9lmPvm1Lxfs+42MaU4zVDIlbR43+KYibtpzOG46v
ZJOmjT7FIXKZWLRU2qEH52BGX/Iojyxj7HkFoxInyrA5U6J3HRmoYdMm8saS9v1HAo5mDUdzkNFD
16/qY+L5dvCx2+u8NNa6t35JvuBhBcTxr0MpmcsIOTMUhdTmYUhHW6+uhdrghJ717bqA0N8X8Tob
daUG7xDi9Zi6pOl3ait42xrBk4P+voCQzXDWAwrR9DdNqdm6fNLn2Pk7EMaWmlRs9ZIOlVDED+Lo
9JhsmYf//B0GYzpqLWSGT+v7Yu08+T+65Cwm7yoFwn2Eptxedp2xn9xoYlmk9fiki1BhO857P0oe
SZjaRYJmw7o+VzEGCzTwGFWz07KJE2h4CsHE76GXtKmncUYezEOVqadeeVfmTTJUzVSQCgElymuF
GMchwWwfWNUcF0d9mq/rrHG3t2pdigsEEy1HMqEEW0P6yGg9Oc2s0udNOl3X6gsCY50YkC8lWksT
VMZOM57LfEfe08doLtaJCrkwnE6qCRiacT+vtdbNxfJkdolVpS1nrf4lll9EYQxUAWtWohKIUrkT
LnWJawZWfmocOizUPJROyMm68ZaOsVXMPA1QgEHxdC/EMAm9vI01niHxNIAxVp+MU0MmxCG5sjP/
vjc/bGvYemZqsTuMoZaDJCsSakdxA2kPGqarZmfKVxQ4PCY1+pe+PZZctoe1SKkXxHoEUEG8XP+i
kpMRRraqCbYoPW0LtbpoMnj7NJAf4lmSgQp1HznrDJY5KfO1rgjXkzxxAs56EvSCwd7r8yDHSDl6
0U4PzXUOylT5xrACG8TLJ+5dgCMPe6nXq+HX0I/ekzyCh5PMlq5Lt0dlJe6Ktrjj9Tev29JCOsbx
aJPcjTrNWlQ402le5Ba2RKlM6RkydlFwy2ulWq0sBo/f7z1jL/Zp2E2KMQMxPEy26IIFHAPu7MoO
nTC2pR3I7+zSNm/L2FF5rQvr6fMFNuOhwCJQpAEqm15u4bnTfKdzf9sftAtPu+Vmn1b9xgKN8VOy
r8iBT+MGOj/dUcCJqEtcLfwfybRfqu+WC8q4p2FC2CrRdO1gwCsmElphNlmd6Gxb2qpRL2Rh3FMw
waBnDbKM85moXzvZnkJPyuxS+GcbiKsfjJ8S6qQNxBjixAf9W39IXP8ZTynp19rFa6VTIqlVeaUd
3Ey8rAZvuxhnomu+2gnUFHpSf5+qJrc0PH8par7blpBj5OyFf1SrVhTpfiUjnuVvW+Vh+/t0v9/4
38tWsbf7NlckI6RDLpL2bGBcpI+3Vv2YkY7jGddTJwsgxnfEqSH7aBb5eR/UzpKD6pzKIofh03xP
2c+j29am1XXinRlbCtpneDdg3koyZ5oEVegJThzYMUx5ChNrgPZvr+W62hs6qNdMVIez1eekadtM
U1B+VBnleVSm25ngzTLLbyYtt9pCjTh463t3wWNsmSSh0aY1SgeV6FyNh6ExLDM9okmag/MvnvAC
xNhzJ5VZLTcACg/qUQHP+XzdOBLebhJ0WfBmcq3v0wWMMWlxzvIoM7CKlHGyVcvrsukO2xu1arwK
pRiXCapy2agiR3VWBmONKB12VtrLliIXVhOE7jbM6v4sYKikiyNupTeS0WkNXHpdPBvSbI164Na6
6OG5+34banXRFlBs9DAFE7SvLVRBb7zOH04klpy/g2C0bayDXKjmCnnA/mOo3QTqh+3v8zaFUTJZ
MgV9pI0IIFZwBtP3AhwEC8N4TzpzsVKMevm9giRug5USwvOUP6Qqr6l4/QEL50u0h1AiMbbxoGyi
OBd0KDDlGMUD1t2AUSAhMisZ2s4xf9JtEjv+znOw6xpwQZVfK5swiWHQypCLZLs8wSMIZ91YDuCf
J4eFWIz/rCqwOCmY2I+jreYZOxmNjr6j3RuPvY0BGi85IzpOynRqp6atXm7kxE+8huBVF6uYKItD
Ja+GOsbXUo5JYogCnd84+vJd1eWiPVTZ6NTgcbTw/8d0HCL7PXr5B/LlqrSwYlJg0KavUS87q57Y
pjtDa7ysJd42zPr+XWCYvIFk1M1cdngnB9vlqVOJbYZkvw2x7o8uEIyKxONYwK6weLJaniNzsBpf
vwpmwdExEWcbatWYVVmTQJBugD6ZMWYdPfxop8S1bjTmPZJwB62pHYzB4+zN+o1kgcNYc5YhMCGN
dCk6gZWBKYN2NOdHHP44K7iqfgs4Rv3MOGlThR7SQbstkLsybJ2sOob1YGE6CCfq0j/9zcnsgsWe
/MoUs+oDEaI1RueK2kdQxWrlhym6If3HgigcNM6GsedAofD9WgiBVpUZKtTKWy1J3KTkdf+savlC
KEYFpVJIcWJB1kecDKtTKyfMC85jyjqERhsAiUy9xGsXUYZqqPa0oaKph+tkTsmtlja8EX48EGpq
C6cwoYCrNQU4w8J0o+6q5E70XL/ZIIv4WwzGgsximsB6BDGMp1mxwQPkgTo2sIodOfTgjsZcwi/0
0i08a5xG73UdvwAzJlXXOo6rJYCrCR1YiTNmB1FPrLi8bnlH8lWHtJCRMSe/0juzyrGKo3jdVZ/l
JsTocFQo+LyYzAFi2x6GugBTLe3mqbqnxDhlaef6swcuEI4/WreiP2unMU58FtpGVKhAUXqcGtXq
5atO+vIe13rBYEwoK+SqlGTsj5ahaBBup+g+iQHvfYa3Yky0NyMzVo0cKKPwWOPrRXNUxuex42ax
6IfeurmLONTSFpZktinxS9omRItuInCyU74j45xi9ma/05/f05WEhrXfZqUx3kElJQpSKsgFWkh7
8ndNxWuoXr8tLSAY3xCYQdJPLSQiV51L6zeQyzwMHp07HuE5bVsb1mvQFmiMnxBmFL7U1Fzbb9HH
9JwfZDd1DIjnhNfgdtunNu+kyVNyxkH0wygbnQ7EPPYSPD90plcHPDpr7ioyvkHGEHdB7LGKtJwU
79WoGCSHEj2iqSsceMdKHhphqhTlNO4ifwBa4xLccGNv0OwU1WY0lRpeTdy8JjXSDa1n689Fc9by
RANebyZOXGfXhdrdTpN8LWL6omWo9a4c9Z0mofW6Me77MbO7zvy4rTqcfSSMIwlFPctH6hRJvAcB
oG8eQ95727oXMRUDFMcgOn45vi2MWyaimY4+DrWGXxaY9CWhdsZqDQJGjUJqYPH+qETOtljre4kx
m5Jq4IqPTMxrjyLmdWiORavhIjI6L5rjYJDPrjmkx3TH4wFdP4Eu0BiXn0WVMqk50AZbRJiWnNQr
bPF28mSnejAdnvGtRucFHLNpcyokQVo1Gp60id1kXzv/R1kl6AjCxBmz4jiXVQ1ZgDFBQBHyoS0r
yCaVdzEJrKH+JPaftrfrLQaRNNBYoJsKA9IV9r20mHWtLOCvnVC5D0zbTwQraR62MVZU4jUIs2pS
O+W5gnYa3F1L36Jj7FuMfsM1gd5Y58HmeuW39v0akFm5qoFe67KvvhSxiokF9+W0iNaWsMu8SrJ5
YfTtefQ1HhNFZ3UItYjiqeV9HD9GavE/q8JrALqNC0vWMYAtIngwdMpptEbixuWDojz/5TYxkRPB
WRL98WWbGoLqulfblPFXjad7TOz0+1CSgg66N+gPJnx+5wry3bZMvI1hgmURlOXcoQgWZehH4ntT
//3vvs+EyVqZyrIvsPGmfkUzzFnPyzKvG4+BSSe4t6kaYavcJ5GEyhTp0K3di/FgHPBO11HHRQml
YDw8XeYCMmqQJOGUE5/8AUy9aLe0Vh7gqhosBGTVAB23WtoBL27dTuxtFSOnSPceA1qAMIoQh37Y
iwJAcplYjflBD30rlf736hOY6QKFUQe9m9tBxcURHdCahaYMdBdxrte83WGfuANfEFW/gDqs+dL/
YKRcQCbCiqQIWpGqQ0ydN7FfeYVE4p5vuYBMtDBbITU1KqF4hBsiNtU/KDxGyCFaoNuSF9PfnpJe
bRr7HFGawojoCAFD4ynJvgUFYnnwqQ551ZEcPdeZIFHmaicFCt25XHQrQTvXnXEctYJTZMVdP/p3
LGLFOAd+l6GvmRZBgJ4UJ6IX+x1xmk68/6Ahqz4WDbGGKCOGi2wtYYZnnjJOIJdkol1vrM9qNHvb
bvZfZLpgMGsnjYUKvp3fOkHrWaOdpts/TxD/QSfW9+qCx6yhHwgmJtYjFKLd7qorKldXi6t2Kg5/
KRfja8FnPciY4PJrr/6E3J/O/T/sFXchGWdb+Omg1uYScLGQ/wGQt5Cs3yWS0AgBFlJs/Pu5mO/l
3I+tQGo4K8nDYTxvkA1RU8iQKw4/5+jbSM5lIVjbu8VRdHb+HJnMWPczyDLPuV0Ok6eAym8bgrc/
7OsVLsHFEEq/9+eP8RKLkkH8/f6w8+dQ9Y4CvRYyJZPyzzQn5zD+lPjV/05HTn3sH3tiWdXVWZ5H
lR5ikDFz1VA752nu/OXSMT5CrUs1TinGi9+T3dgzXfiI/zdbYlPdZqGaWCqs3a+T2a/I+J9PZhwd
VxlngWLXCrO7EKgC0b8XffAFJtou5rIOrKv5y2wpeHTUmr6OHyaoQbRqnBEP1e+TcSPHHGe+Lsbl
+0x8n1tD8PVEhC7ojtjfTaqt5ZzXUroSr/M7VN0uEMz9b5xCaRJniBDosS2TW9JUlijc6NFuW+d4
S8WoXFH2fqnTpRIl/5Of6nd1KTvbELzVor8vorlktE1UqYCQ04c6eDaHp7DnXJJ4EIxe+Wh/bNHn
T3MALXp7QquOCeaBcBs8eavFxJ4cU2UVTEVQ6QyswkLTAx7lowS5ANUqDn1j1TYGIhWc9VsFBYMG
Xqx1ImJ+5uv1CxT0a3UttC1A/km9KlrOgZzzffY8LmCWUNcqEvYne5i1k8wbgLUeES4CsHWmQiih
OSCU6fm7Wxzn/iRPeNcxLiBjnwJdrQi3jPcCrqrfQkDGWOc5qcKswAqqlW6T/EfeqA43EcCViu7j
wo5qzHfLtQgov6LDqxPkfwisXEDGcDHOrBmU/2PtSpbjxpXtFzGCM4gtp6rSaMmy3faG4ZHzPPPr
34HubRcF4Ra65bdobzqijhJIZCZzOKm8AvzH7kho83bHyL3iBsXKvM6gJ+pguE55k0edO1qlD26F
4LJJkqk8947jbGsVAjZqkBw+NjXol2TRAvuBV+abmtjZqIFiR+OZk9dNp42CQU/f0H4MReU26ZNq
PuoYdh8XiacQy3KG4uJTsLFNZW0vpo8pmGNstODhlY1BCbrS4Y124nAmaGg70pozxLEKlFIYF9eE
ss1fygGc7z9l9Xf2YxfOjg9SLbSJmSaFQOrVBN6v4TiH6013kFH9/g/1drCaCLMIyB9z6q10FqHt
DCvx3+Dnv1+Zfxb80DMep96YVclqtYHzULTkY6yNt+Vo+QhYJTG+Jn5GZxxOuclkdU2bPDupxY+v
QdR41/oY1B/cBtwLejh46ydNC6VWV6yIZ1xOEdtiRZGmYVaQpfla99vvPEug+m9P9NmqxhYDgdbB
4RMfc6QVa5KbTFWeEwX/zSwu4IjrDjCJskSLUGf2gJwNruYpAfU6TNTLgPnPXNkekFPSnJTGCIrF
/0rIPgmG43Pu9A9SSXs8TkmLbMsLw2H5v0X3M/vXZA+hNX0t9UKipiJt2QNxWgpqsGokLTPBZXNt
5tapsGRTj9Lb4jSSkj4q1+7Vbf3jFy4F5OxkZ/UTFh6/Avx/Uw++x6tAG1Fdp3gAv2OC57rUP3bR
Mgn5Nq94rS3SjHvA5+zLPwYUqwl8KCJfDaO23KdcYVXq3BPgYW+Mi4l6rKWRZBvZC+LdjQ2y1L8R
uGBR66nRgZMfH3Oj/mFquju60ZPTJt8uhxz/4+TOOFyQaObOMpoxcN7obmQnx5kqO7OaSY+RTFhQ
eG36OyORDquxo7l0dJxxGrRowAbss0j/Nn0gPUPOOmV2TddIFdj7BKvL/4G9l+kGZ6SaIp0zGkHA
RF1cbPb2oiTyxlQWLYrlQqer7agaIwflcLIeS+5GBcZwV6H4beXfWqGwd4CcZTSL2FamAoL9N8Pe
HmiACtk/toxMgFeassPjDKPROUUyTxAQ3MFekXxB94rr9EGOTGoynS6/NOGlnbF4m5inQ2whgjT9
terQaJ2Zils0A7imamxBeAuUxTY5UIzs8PmzOo4iUkWxxVpsfexsc9xkVK6XTT1exhG+Ze2Mw+m9
rdRJ1qPxzM/yJhjqn5n0i0jQhgKesR0Ep4JrojrLXEGUAe1SLLOh1cccLUwTwaAO2+xolpJ7kgnF
66DjJEmPZnwfdWN/aEFTtOT+n50bp3ZVrq6FDmXw69T4bFMTi7FUIkmfiNXt993wraEpGM5WbQWG
kRxa5edqgI0RnUmXBfkfFuKMwvnBqG/MUimAol5FvzDFekoKt3IZEUruU2mTo/i5ntE4n0hB7D22
OZRhrRtsn8dAmAoCczq1rasvOUqYreSiZIfIOUeLdmjbYLqw0MJd6OdpqXzViSQoMrGYRu4yKOZM
sOpnhVhK9C2xOz8h12r+YKXYv2PJyvXst15bvPMRMol3WFZtKkthQqJoSENH0Q+Z/u+bhV88WYuz
CkpcpY09A6JNsHLbju/Sug61QjYaJrsbzjIMqUbtBMTy4MTRDnU3BnO8BkodSy5HfGD4hkMkZhPC
t/phy1s7F3lqgQa5viGK8a1xNAm1gjCPgSaj3xicAixbVYJ8ihm5PnCu8mA69pXHqBy0n0kg6xQW
dNbifjBBQJA6UW3QdL5UAbsodXSoo7Vm9tBHmGLKaUKi2CxQ9O3Af5iib/JtvS97UO7pkjkDlauG
20IjKlDAPWV114z3kH0SR8ZJ+tkvDAJ3UnJP1zb11lGxWvE/3+CssP3vvlCFerLD4+6QqIpFNopT
VdLHuLqvS4mSCNV99/vcwzWdVUdzPOSJU2291WbssOkzx3DHyJQtK2UP9JWN2EFxDxi3tOmdCai5
i12qI+lpfCzNr2Sc3Le4jx0S94ZJqsYJFmqwjw8jxOD0bektJdjmKlRlu8Pwti/vHR7n2/MWRD3G
BLy3VjLFWmFBtamG2O7V7osxw0YZBH7PUwDJ5+HEmKieMHOHMYeDETQHZwwvn6kEkff7Vj2nZaYB
sWqU+95WbvLy6c8QOPtRqkvUEYqnvIEJtrtvZat/ZRJwpqJwSJOjg8zyC9qH+lDczO2/p8NmJvD3
tViccajmOc4rBSKkCfUUc/A0dZXEX2KjvsNgYu48bW+uFerxzxYvOjD+dz2DZtMHRraHwbrLdyJ+
soym2nHQcMzv16jIEBmbWiCEiB/z7MfQ/8IwZ1znknhPGKnoZxju/egDWDZIAZhyTP16DvoObFeg
hJqexlZCGSfWgjMUFyOvy7q2GWYJfGzNPGXxcNsMH/7ozHSun35JEiuPFCC0S+Qr6+h4S9p/bzb7
Khmcw2Us9te+Nqm/pXlmkdgpw6xkBY0osBjzaX/ID2NohvpRVjyQHNrzStcdDLY4bmaSZwhWss+L
+pTNvUQBxF7oLAf3cGxk04dtgQJkajfeaU3yNZ/t5m4CZYhEo2VI3PMxKuwS00acGCHflhJUyWg4
cEr7D+XhvGpZKeWSO0CZlZshCi1y1xUS6v3/YQjOZ8a5046udpYlODNWOCotnwbt92cewoOhhbJl
S5IXqnMetVWxVhoEwfhEshdYtoO2fmni9/2suRr9cVmnBeymsKKGbjoGNsAhs8EdXlF35RpFwOqD
FbtwWAerEuRXpZd75vfYc7BbOv90GVNo53aQ3FniyaK3fQRkrV8N9HPfxocmscFZ60jMjzhK3iFx
B2mmuRobTgVNNwO2FDUNEl97NN1xRJwce50nX+MnVPkdJGddY9SSjAUdpr6TerZ945SekcqUUWgh
dhicWc3npMzwBfifISKn9RqsgPsOomzdjdzaz98r0skeyZXxdJyDifxNylzTkteuuXwuo8E3rQ+J
IxtQlAFxcUlmZW2SxgBKwMdaxRjL0rGXqfikQMzLWihOe5xPkXIhipqn2MrU4qaqm+Jdg++nwS0+
0sMAfojCk1FxSq6M34wztfM2sV0D6ArQgjmvT12XHy8LJNE8yhnbzKR9C8IJKHt5o9lPJD+mqSxE
EYthYeGcg6Xi1quYC/W7iiL97yuGeqUs21ejrr5dFkOcLTQoVs1hVoBQnXtBRZF3a5RBBVosA0T7
23XS+NSz71FdPijviOLKPjPFB3cG5J5Tt1oRohQc3FZix2YUEm26MlVZTC+MHs5i8ZN/Okhl6VgC
hUUPjH3POLAeB1n08D9s3m9pDO4FkXXaiqQADtulON8Vfu09c7uAdCz2htvYl01GiXXiDMi9o8qy
8qUzoROTHVT1x6r6elkhhN5wd3BcuJK39ZYkBPrggIRTc74SUrkq1vp07WOxHC5jCRscQI7zt/IZ
3COKBrWZFmZat3u9c312U7GLBeiBhX3apps/sXYDGdWA7AQ5H7yVddJQZvTyuPZ6Aj5T6ZyU7BB5
n7s4SjuiKuNjj8sjWxs6HqJ3+RWI4d3qV/pEV5cNgGe31g/JgUoeF9+tVGGjvDM40A6tqocAzXNP
xOx0l67lr2zqMMasYWs4CCWaMNbpfdxb6AnY8sRtMbN70Np4C+xxUwMncobT5T9N9JeBAYndtqZj
hyZ31Z261L25WBZoqUAzSKm/ttrqtb0h23AhA+KuFztzmhq7hyzfTi2MFfdr/2HFMNShGpctkUTc
MutpcNYzI5i9zZkCW/daqAfb0bkhB+Tn0D0qGyQV+moTa8o04hi2zhOCp003xaRFFZh0jaumHxvk
88f4Jl0fL1+U8HmccfjgY7PXzFnYCE2e/CyKq3j8dfn3JXJQzmJGVhKR+Hl8xhq+qZ391La9l1pT
gOnft/jonSicrVwdTalnFVk5c/rQGB96DEWa85ue3A6EM5hYLmQ6Y4bzGnwtBF+AP3xLpjDFEmtr
YzwPUIRVDWTUeCItR0L2b23gw4/WBomJvgC1sFF4TbJQNz8S3ZBEbbK74t7SGFW53mDdkd/ST2Yf
YhOJlxs3jiUlQWCH9Opj30S5wCDgB1D5JZda1ppqzObsNHKoTiTMwmIKSTD6TQVe19yvpOl1sZqf
EZnou+9+y6FaorCGAF0tr7piui7TKris6ezxXxKK+x7C6og+7nLMSBTTe9N8WpabZfqqGJ1XOH6s
yeyeOMLenSFni6i6LnHO2kT+3lkECp1HUADe1GEckqfLsokt3w6NC+P0acv63oZwhhEwppHtuE4B
W+mAXZ6slCm/MaHKowxHKWH8EXxQj7xj5qD3Bse5du6aEG/qnPdo/f1yWTIZDFOcnWLMGtXjzgFM
vtCTGf+Kscw8M2R5daH67YThX9aUIyCPkVavJuPK6bo7ROeSxytWiB0Gp+Jtk8eDMkISZpkYK/S0
3AwuWDdgl8Li0KiS/K3w5GwwwhMbZJomvyRviSsDTd5I38bJcBzBx+tq2XaFjVN/Xb6h52+SVw+L
qLB+FjENbBB4eUVlM83J2sYgboxLHfssZ4RZjpF9S7HZ5IOxbUMT1MYYtQ9JFSPosZ189ayitf5a
i2rRPZplY+1H2AQHHro4bfy5GnVE6yZpv1ilOfRuT4Y59upoUK6xV+a27Pr2Nkbt9Ptk1mnsTnRs
EEbF+WBhV2M5vK8ac/lRmfZch5dFFRrgnaScMqpDhl18cJd+n2kZqD02N93iMkjz2GutLpFojNBg
7dA4pVzKIS10I8G5bm1yHIt1Cwyjx2MjdefjG1XxUCJECXQdZF0RMjk5VR07msWRCjnbyghtkmDu
x1S/OEoKit7yTVmPnZicXY6tKM5mpj6z8i4eTXeeruf6s1Kv/uXLE76HHQ5nkEHIq2YkTiFUawRl
/pOM83s9WiQkbUJLgiq7xXZ4o+LOGeJi0DawBSlIEuQetdFJMsiGBiQI/FhRqXSVvq5AsCvkyHWK
D8LRkESdwrNCuxwYeG1L1fhWLz1r2ZNzLL8xflrRN6eavKWRYIgN4g6ECz1nqy40HSlD335Qvls3
25Fikn9r8aUOenBP2jUgDGp2cFz4qYzVOg464IrRG/z1Yw/6gPyw3qvUXf06zO+j4LLCCS9qB8jZ
xa0asU7eZoDtvbadlljyDSd6pftvOO7386yciqlj59fkLiINt87rEMuPkul4WRDhTe2ROHtgxVqi
twOQJiw0KNErj+Ap9abAAs+0QoL6LUmpPR5nEppkU5Q+Bt7WDVhCFH9oNmNCC6DMJIgFw34vDR/B
qgEn+dJ1DXaX13ENE8s4onQsloQSPq8wng7YrCLRB9GjImcwvrDdQGJjygCm0k9lcuwVzaMgNZHc
FSv68d54j8K9qlQfzTliImWn6VTcd0fnHgPiPvU1ifoJVpHYGnrHwdinGyZGjLlbGrFOhRRzBqTR
iw4NqIbtxt0sMCkNBzAgXpZLqOw7MM56NxqpzLbIQQ+YBppxmufrCdMoVGKTRC53LxKnDxVWPo99
DRTfnr7Uhav07/MEy+KVo6yNTSwPCk+GrjoqJj9eat5aJo3TgwvGrxyzccmwhih75W5tLiHNrPDy
4QkreEQ7o3EPmNYD9lpXWAWuXkHLsVFM8QZ3Bbl/cyAStRBZvT0UpxWkmKpNXwGF/ryjrRf3xbDJ
akDMVL/W8bM4nDKUE51qsuDwWDoZ628fFrbh8ZkU8Lr4IEvjsb/4FRoWJKADxkGPG5/3T1fEeLaN
wAG9wh6dsiAqvnZl7GbV4BsyHl7xVe3Q2PnuPnjSLV22tcer6lG107EKVs18/T056L56rDWJSRKL
ZukWwhWLaHxVX+3XNYsMNEDM85epunXS65p8wBdWMT1d1kChumPS+m8gzvlamREt4wiOeqO+3ZKv
k1IH2fDNwH65yzhC7dvhcD5xXFQVm3AgEIbJvcx6qDLZfJXQROwQuPvBjGFsainY8A0lCrowi4pw
K7ogMccfW5V6ujlKbJLw257oDrK0CIcsk081ttEUo+MRBPI1VotqPpvc7I5oVw8ULAaOAlXyusRX
9RuOzziO1TQ14wy4WX3Sh2+VA1py55uJT6zLVyV0h2ex+MyjWjc97Qe2ViAdbvr1sxFjldAgrXSK
NeIsDqd5ZGjLNrchzhAH8SNFtbg5aofkbn1nv2erwLEc6Q8PkNPBYU1R72qwXYKs6cOIOdiJJKOn
NeP9HBc/Lx+i7LI4bSy1rt2WDNI19hSUTuvHQ1Aslavlsv1EwtraTg0p57HUwVLbSAOUemhu1sD2
NuxYdikKQ6O/BFWQLK4tOUmZinBuq63LhoDPm60DabwxzsM8+1KSNPizM+Q8lrYuRWc+r+jQb5Lm
WFurazfIn8m6UoXSGLqmEw1UWI7F4aQqViBoGes2s53AyQzE7NthLGS0FjIYzjn2dJiL1KjwrqIy
nAo70Jb1eiKFZLxP+K520nChkrXUaqZrJVv4ULi9em3I9vUJu3MIipG2oRKi63wWerK0duxiGIhJ
c6fvLKuZwh3aTyl185s1ZNYv9mXf78IHtQPlVE7TzKHMDTiqIp9cyzpUqul2C6rjEqsuw+GUAXEz
xpp6KIOaYAOJUbip9suJr2dD1k8lWDGPMH0nEacP2QQOZWNgEv2FbqoQaN/bQwL2eFe9t66mQ35i
G7nWo/0oO0uhq9whcyqS1rE6KjGQK30IEAVj5RJmXMryZlXJkWRRkBtOePktCwOaMyTfaFC2SkyK
BDoza1exdTeZt2bz0KmeVVcS9yW5QL7VACul1nVUcIF0TqrEHVetdYe+oZ+xAHIJLKzR/ENAzpHZ
SzokNVvzk3bYwqV8jukYdsuTU71l+G6nMHw+11owQ4J5OCbZ6kVOfl1skd8R53j5qsQGxKGUon6g
oqHmZaCrlU7co1sMV1VcVdlDmz9d/n2xwzLOANxT7pUpipwZAJN9nHzdU2/jwPHHwrO7gH37JFfy
nexirThjcs9aIYaBsjqb6er+muP3Q4WUaXPTxbLdN7LD4x51HqVaPxHg6HHYdsetfgP5CdmdHfd0
qxrpTZuy37dnV03QAkItCcTlowLTxMv7x0rtZJnY2iIjcdw0+67mpbumj2YteziXzwrcCC+B4rW1
YIYYpbv6iJ7iaZNxu4q/2X6flq1yT7N08lFvWpxWodQeBYt0UdAPimqbbqNlB6QUjj2bkUxs9Wj0
+gE9VuFlXReaPUzxG9jgjA8EnrV+XUsweLOlEElcudQ59WXsD2PpavrDUsno9IQBxg6Mk9a2+0jt
bYDN+mHO7mKsGGiW0b8skdht7VC4KBqb2GKzTZb/LPnMg/K2+tQNLg3YtjaPtXOV4XzsUG3/uT7m
3y6DyyRkGrX7Bq9IbkXUhsY46VU33A3KXdW+oa5JduJx1q+NkYzuCMTTaBG2eq672Ct0cBbjw2VR
xFZwB8RZwWylZqNWAMputrB7KtASgS8TzzjMvnLVYQ+nrBdCisjZQBPzpWnJ1lD0geqZH/+zIGII
0ImDUrR6pO9kqX3ZdXHGsNBbfdtqiEhW260mE89Pd02zeUtma3eSnE3EgiTLMUbIVZqfNOrNVFKw
lak8X9khtMT3F9sstCDNviQgRnCjz9Mx9bDlZ8Dy4OKqDZMga11yin7KvrXEaYazeDyb3GYnS9yj
VQvbGVjraRosR8cnQe8zZvzsVrrZg5ndV2k1E+RCaCHA5KjOHWfRKmqjlPhMxhA0y727xb15Ynmu
5EG2H1lsHn9D8VFhUpKmG9AfAR45vXLB/nggynRt2P3DlLTHtNg+Xn50YoXEggubEgxQ8aX33Giy
oolxkcUaEa9dlxnIzhRE0STjPxbG2OYZitf9lQ5gY4Dr0bLIo7oe2m3p5nWFcYkO/F72fMBiRckk
p7BRlOxAuauzayx/Xix8l89X4HT2rGMadJ9Aquv4KWYL7NC8Tv1NcWWJWGHE8BuW8BGD0lZ2jCIe
NMZe3YgkYRml7jZPbitNTj3PTr3Wzr/PlfBBA+nb1SkcYCUn/ap4t96WH4rBxTj4NboK/fRGBd3X
qHjFXR0qPvy7rAfrsgqhbP3SBRVFFjuTBZXtpzTs4/qwoae91GzZlIgMh3OzRQ7S5ZQFrH3QnQx/
OmkuVqEe28pT79ewOK7HCVs4NvfyAxF/2++ukvOwdrSZTs+WS+kH58q4zt4XmpfejL7htaF6TU7L
u+hRttFeGAfuMNlR7Lx6qXf6orIEFpo3jvg2PUWlIolahBpqgUxaB6kfZtM5CGMZ1CJqkRQZlSBO
y2Dua7dKU39RZM0hMiT2/3fCMEHWXCvwbb0t7haF9bb5Ze8v0hFnoYLsROK8eaWqXdH0EKnM0WpT
3tYoUG0SLRQaMQyzEofqCGD5L86kI6RBQgnCIOkS6ycHMevaHW3ykOuJZw2Nd1n9xDKd8TjtG/sy
XRQFKTJzuNly6iaII7VBVrIUB0I7sTht6NJcq9IMYqlXKbaNGcfonf2uunbeZ3dGsB6NyjNk2+GE
nm4HyalFFnUaWvgBWQxtOFUKyEwIcfUsztwpsm5ytNLJnrLwWe0gOQXRl2puiMakPEz+GpRBjozZ
sff1sPYVLAtXj7J4j7mXV7Z5h8j5vLhEH0e0AZGV/4yjc7IOjANdVsmUaQnn5UgzrJvaAgZDMg12
H6FBvumzyi3GvAsuK6T4DPHdho83xMe8t1Hrbd2WFK85MX5OZYv2uLesmABfxm8Ezp+U6KmNmw4I
69T4ffxe7YmvSAnCxUd2RuG8yaI3rBMQ9XNbsacTmgaWW8wNWy5ZpHU4sYfeScQ9YqVf1d5QUShd
H5wHtIk8ssHN5hr8PSios2pwcizvsefLi8Mcikh+XL4ysc06i8o97mSzWj3eAL+lsPHkKpm/N8dm
yd1lGV3ar3+oIdzDtqutSpoSJ5smVUi1+aHfNklGX2w7zhJxD5mi1bCcTUDM+XFyRvQ2Lq6hFW5T
/YorWZ1bpvHcG94wpTXGM/Sxxwe9XmeYkpdlaIUQKB5gg5mNzny+FS/uxiSuJ1h5fa4D0mzXKW3C
y0ogbiBCdy0Y5kzw0fATPn03JelIkStNbpwHIzSO+QHeKj8ZgXpsrxXJF6Lwee3QuENDYalpDVAt
+UVmPjZ9ctUp0ZfSjD9KpBJ+mu1wOMs3auactBqkqsYWu01+EVAANqUWlGb/2KzroYwV39RRFWl/
xei+lXgUpsovzTu2zlkggrAxlO28alxeqZWM8VZRv9fzDyl1SrdaHNtVrCjsNvNfHykDwz5CHRlM
G2Xil3GUXtXJkA4L2qOU2zn5mFEvobLjFAv0G4P/rs8wlDhTa6LoMnMe1sD0YiOMAxqgiuVnLsnR
RwfWIilx8Gv9fyEa/0GvTWDwmOmIc7RCfXzoTEl1VtAA9hKA8ykOnR3DhGh+dNudeq/2ums0Qhz1
43i8rJCvLdNLIM6tDCSzdOwEpn5pl16tvC+7my17ysCVnUSyUQDZZbFT3QXWRhbPmIIDllqt7tL4
mCnzMtWLhl+XZRLigH7AcpAgsF51zTsNXZJ2xOHpqUdnJMYopvLn1M2rThLtvg6XcHo7JE6iaQZ/
Q1NAxYdk9NvorrNuW/OdM6yeabwrisCQ+ubXvvElIucb1XjNN8ShkE1/6sjVEH2ak2Pc3zv01EkX
47w2ii/B2EHvLkzHVyQtaoBN9eRWSReU8R3tZon/laFwzhEBjJpgZpGCa+Vznb7buu+tJrsoGQZn
3rttTW2TQCVy4ylNwde3BZH69bLayTA4e2eY6KTs2WmN0exaG1Ze6q4j+wyWgPBM85WRdHlEIQgp
1tbv1GTyVcdaXIuo/75Y+eL2eR5jdZ5HM+o3io/6G3u9b8z7msqY34XmB33wWE+Nb9NXBSQz0ZcC
YywQh0xwSu8H+97RkNAuS3fLD5fvR5CGZQKdwTijGs0tDg88Rb7TePERk8p+c7QHLz6pYYc9KPQ0
VBL7IPQTO0TOumJ96LR2KxAb46Oe3JlEEleK7Y+D0ScL/cLIiL58oDa6nkkKT+TXfR4YaTDmmT9i
tiCBRZqv0/a9Ucia9MQKeIbkRDIbg+rghcRrbR1/yz8YQ+7XRDZYLjbhZxTOsNK+qkengWCoDKA7
/eeQ3tYRKBpkk1yCRALTiTMQE3dn4pSp0aLJZP6vI0GUbQGmjR5KHRlWsrjmRgO6KYVHmxqGrw2x
6d63xyqs1d6dxlaW1pCdLWdvMZtlxGnNrFRzp1cIzpRPfSOr2Yo9yFliztym1BzqBUR3PiL72QcR
Iub/2sJrncWfnfnrrJNDszpvso1nUM7+FjbmNSPmkjOj+TFMXTgX5Z1NN0n6XPgesI4LmS58OIAY
9+VtdnTCTpBWxwGa9UeFDPcN2XxixKFtgraC1u5iWPflVny4bFmEz3wHy0mHmkDrKJ2GKLT7bs1f
9FESDgpfw+73Oc9CFY0ivwCx+jjxaHVrJqU3afckOv6RHM9R6e4xJBGlq7lBjlW9zca7tZOYK6F+
n+V4Lvbvfh/pl6qZY/w+Vpgf8+ZLG2F8VvatLbmM5+/KHUjX9AX2pOOwTHpXbY92JdExmRCcASyn
tog6C0IQetXoQVTfFvMf3gNn/SwDE7ORAs+rrePnhVRHy9SeLl+1RKWeqwj7U8InH11Tg/qdld2i
y/VWs/Mgz4ogIeUfSsNZNRAdFurc4UK65NHST7ZsLkcYQ+y0inv04D2Y4pxdSE56j4D6JnmMJmQV
U3SqSR667O65h67lStaQAqKMtL8rzOlqy5ZAMRTJiclguPceT6U1lxEk6jWQLX2cx+vV+rOn+JwC
3N3/MFv6MieQZIq/goDXHYbHSJMYfUExE871fDP8DETbaXbtsOOyb+n75glEl54SgKDkk/4j+zj7
bO7CQHlAlqkXH5+DIRbsvoQT4F/obJBeQ3eG3xb9dbbGH/MRM86NHV5+QmJDc4bhXmmvJKiuMBiz
y93ejG+3XpZCkUEwSXe3VGtFZEUsOmlQT8sWBywRqn9ZCvElIYOCjSRY2Id/XmLoBubDKTPK7cqG
N4PeJZ+m4/wOnXz3hauHRbBeozXiIIEViraD5ULXzkLiSY1UKGBYPT3vDd3c7F7xtrv2xgARRlS6
mAeSgAo1YwfKaUYXt62OSiUeVrAG4HlCxw74CJ8WDFxGrs46aPxN1psu/uzYgXJ6orVL32KZJBwG
aAEPZVAeysyfG9e5V/3iqvlQeLq0CCw7XU5xunkozAYs6KjjqBh2Qt+OHwfmyfrS37AZ4PETfZIc
rTD02knJWfm5VUlvgtvh+WjJcQvVwMAs3Ji5+tPoF4+6u7psICQLYl/WVCaTlvMAHSlIr6/Artvv
Q/HX0r0l/trJxpl9tRlTxSzx+2aOqMuZfvU2cTsjf187nX/5HNlPvcrQ7qA409+0WZRaGpSlsYJu
uTKdv4p589IxoMPtNL8llDmD8WOzYMfaJuogY4H8L9pa0gREaNtflwUSdHDCCexAOPvS2U7qgOiR
+vHqovsJvU+zhckWNayC6qesfil54BZnVbJt6+AUcFPZPIM65Xus3Jvdvx+veikRZ0Voqmi1NTF1
2O7X7IBilTvIVFqiBxZT+Z3l7+xM7ZMUGGm5ull9ypuPjVZ7VQHauOYOPeau5JrYyVxQPIuzGI1q
FXquMKGI15zKIKncdn4u9oEw5EFeaRanuHd6wRkMc0RNDG27uKqTEY4HFhi0J7ZiwDpJRJOYh1fT
Qam5gNeEebhfzsGGKWQrBhyfFmDf01BNUiov/XQZUwiJ9VwYDFbRevHsE3bXh/4ms8jXnvrGYH7u
leHY2Ikk/BAUyKCGlGXOGKk3/nupIu1G50m18E293Y8BY44md+pp9Fe/9JWTjJRN/Ix3aNzLMhaK
Ru8Ez/iZpXpxE7/51mBOsgjAKyNjmxQ+4x0Y98LAxDVaNkvX2kXkdrN9b8CPZAqVHCFTsVc6v4Ph
HtloJEYVVQivtuxrZCqYY3xfzjfaG8ql4PtQwWQHvi8MXfFcCAqG65M2wtkVVetqVuMZ5r/fRvMC
gjflKPd2UdLAbxga+m68qX/nNG/4ZNhJYXH6pldgEVtXxLt9fmWn1xg0ov9+tfdLKTglG/OpjPIC
EHoNo6rj/Shb2stMnehx7gXhtCueDDWmOVAaw1O+q7dg9ALXz+OKwZWl9rYA70dKaijS6D0mp2pp
afROyw4vG2F2pvmYq01gWXrw7+3OHoaz4mXuOKPTQ9Oi2TjlY/RBc2QDETJJOLuN/EqzxeyzR0c3
hp0dJs102+3xshxC47YXhAvp2jTSjc0BSvxxAl2qdtQ/959Nt79BE/NVI+MfZr/GG4I9GhfgNc3W
JVsCtLVvQlPrHwj2ojmYBFuc6f1EFIlHEiugbejYeoOmJJ7ew6zRRNxFKAtMavYl1eNvWDbuXT5A
8S2dITiJ2sK2syRGhXp0/Cl/KFafpm+o79vqGYILVde8opo1A2LWr9L5c9Z/nwcJ5ZMoCtpB8FkK
ddAWjRQ4KB39826x1TAKW36DuSO/rbMNVTbjVFeyqo3Q1+1hOUs3W72qVay8b3SJryirO6fp/UZL
EEbn1vtkna7XfHy3mNWHtASf9NTJlt9Ibo/f1UBrHeN1Dv4ArGm7VqP+qaVdUBHZ97BED3XOELbI
YrWgP8DxrrrfqAVOWNZsLYagIMrTVRDY8WQsZhfN4MCGJHqtnjQDfbuFbE+DEMJGCISN2A7y/vxt
qW2v9EqN12QO111BHjW6HC+/JlGgACoekOQYBnUsfqAit8xpxg5PxCNtaGBjizq4pn1fGxK7ILR6
Oxx+mmIbsyajOXDazrWvqpAFWXXmKl8YC0B1UGVlcSkgd3ZVsWkrlsawr3ZGP1Uf+syt0GH6n/2J
jfRlMQfOG9q9gJyDV/WBoHgBAftg8RUXrFCf0sPkUYSRza0tcSKSW+N7n22rt1bs0qT+8mOcT2UK
XiNfQ2X5sm6I3upeJKaeu1A/ralVWzFQ0sx2jQ6F5aUIHEs7XIaRCcP+jB0MGfoJlLKA2VbNT/Jv
9Vr4SjkFSi/LCMoE4hz8Eq19AuoaIPVPAzHCBeMn0Mw3OKj9sXEOfp42rNRDMRmj0J8qpXYn/amX
NQIJq7t7EM4LsgzjjJXCKD18j2d/CwlWdQzX9o9Vw06G6Stjr9YkLktkjfaQnFdMlKop0w1ypepV
mX/YFIkeSH6fbwChWdpPiBvhGuajigpU/OOyngnmRwg4IX7bOt6cjtEKS1tA0YYwwtcy+EADFN9v
czAIghfCbzyquLUklJAJxZmFSU26NGZ123XZNs/qDDVsh1Q2+CpWbNYWBupl2+Fnxxra5Kup4Goc
+y+wLldr5Vr5W/ojiKGqICMBoZXOz6lsa4H1uliZ7K8JbLhdHbKx89pqCi5fk/DE/o+0K9utI9e1
X1RAzcNrjXv0HDvOSyFxEtU8z19/l3zO7V2R627ddoBGdwMGam1KFElR5OIKhjmkbaKJs0afavv6
eUEThMbxeLzvM8ezXMBqGxKs1SC7mpLj4bzm2M3NvPh6pZjDqUXKLOYNEkDZiY4IQlWFQ0kjM7ve
Z551F33m4KxWjDmY/Vx3lU4fozpzL8svevN4fUc2tevyfbYUVWl6OQxzfD8z9koBvqXA4m36trte
YTDuehSlSMtpWr+dbTNQ3BIJ28TBlHSwe3qdk5u2onHs9Ptl5IPLXmEyZ1PTFr2pUXzkgnYBvYFB
i1c86yad7DQge1RVvuebghy9peXL9RWlOnYNmQlPG90oY7UH8hCCYRnkBap8kKO7sn+JC17ktele
V1LS87Byr5ibWdZhCWUcnTJ/v3A2L51t3BuBch59OrQ4fsyc4fW6hDxUqlMrVFTfyuL8XnChHTPh
NWpkexJvZdSEX8fZvNGszprBmIve0v6bAqUPX9Nj4uaOdF/vi4Pg8qIu3jlgLAdS/VldxzgHUxe5
SmHZvdEHXc9ZOR4KYzyUaKqtEqM9XLW8043GVspgVji9czwMxmLoYzPidRv6J2e/9ewtQ4W0Pj5z
doYenytKzvIBa1EH7u+SggRDadNMR3OsPIxmf8IgsU+MhIFzv6g5mzMullAxa7pssnE3JfueJ872
ksG34q6nySLbbTWmqiTmmYkjqxPsCdlVheEkHW/U4P+hzxccxiiNcxyCu95A9GjWh7HIVFs2ie6L
fR3d1EULIu/sEX2btqmKj0uJkWlm6l3fuE3jpOJOi75KCwS3jHIkRVyEyPgi02ZU9pzeVfnPCWZR
9K2Md8PYtBIXKNazWMRI51EGVKH/lmNcPevKJoOMhPj+ukw8IMa91I0m13MdopKmbO2kCYS0Bf/I
2dI5/DSbNQfGSiJm+6R8ycNoECDREMjdLzN3Q9Dbp0Ha+HryuMTe2N+XhTMUv0P9pI+F0/dHLeK8
6nJ2kC0TCRFhGpYBac3ecIhxY3aDPWJycvFt4dn5zWOxkpfxLlKVxP0QAwoJF3vWLDSA3ejZ1+u7
xwOhf185kwbjfWW0o6Kq2Xhrlr1B6PCIp+sYm2HhShDGj4xzJUyDiI3Da9BuMqb7qpM4zww8JWT8
h5U1QqdKWCsZXPxKdEzhSUo96AjhnODt9TJAryzhMQk8WX+uV4cxBiY9whhWSw4RcgN5rxyIsvwl
DLNkZmdlIhlgqvR8cXq0oqgNHYp7fV94sjCLNo0zqD4zmIg+vOk6Yuu5b/ImofAwGJcrVKZCwMKG
jVFATBk/T6nqpOPbdUG2d/+yKYxZzaWi1pQaq5VUg7MUk90kL9Xghp+groInBL/2f3efrXU19HZq
K7DIu3r4nGF4DO80bp+Uy/cZW1ohdZzmcBvuqJQ3KBo813NkX18rzoa83xZWBz6qQIlQh4CwEB8L
fWt3Kgg7Il5pwKad1JDoBzmdiOZBJgwPTZAcyT2eFjNrb/XnKfRFuUZ9fGXnBW+I9Ob2r7Doqq5E
ktFD06GdBU9zulfnhVujDAFCOhV6dq4vHk8qurgrpNqSJiOLZ0Qq0k9TP5pt7qfSc4hJpzXvLWZT
FVZCMRYglfUCTSCA6kj3G1yvj7rKy4FvX6ZXGIwBGNJ6iooZYaTR29qb6tR2eo9mbeQKe7fB/FYR
hF7u9RWkR/FD5LqCZOwBCdG1G7cQq65zr25Cd6qTo66S/YKcwRLOR2mOdpj4s7sOu6n1K1jGQlSz
poxZAXU0wU1lo4n1XOvDQ0V+X4fZDjEvOGxgXlZdA7Yy4CzyiAq9wIreojgQlwpXtNclIrZg3Jfo
4860z8QlK2DGcligoyzqEOu6DI+lEiyyYg9jb8+qg1ItzsWQo5omE4g1khGKSg4hpXbxQwXaknXe
9YXkHGmTMR+L0FW9QQDRmzeq5czhTwzbK3kXD85xNhnDIZT6KCCnjLSbVbijGnvpVD70fe6maRxo
I28E9LYSGuglQ3kPnrYYJcQsATAO61T38xhjpk6z/gP1I9cXbvtMowJK1UTcpTSDOdPZKOtxnUGm
0dEj8HhFDjkITrgDizIdMi24PBqfTakMU5JVC+lLdN3/aRMjMAcYxEAEWceqo6uPjawi8RdwxKI6
9cFurFAYu6HLfTl2LVDyxq5AjIR+7RuxcGqwoWXeKNo8ijKeVMxekRZchxUaKtzSFG1DT5x29LuC
c6XZPEgXodiX6iQqBT0pANJV7S3Jk7u0+UzjlrGCYOzCqJhtMU6A0LPncb5Ra9ER0lPaHYT4ICq8
9ybOqrFP0EWj4BF6QaQvLG0BPm3Rm5NyBvefxdEHqlQf1MFECC6alobTRH/IyhHrUmJJWRqHbiLf
jMJeV52hfy7wHijxAplNkVZIjB8u0JedlAKQKj23hRo39V0elpy4gmrvR3FQZAo+QYw8+tDzINTZ
JLQAkZpznT8k/Q7ZA3sm3/riWQg5TmpbogsYY77HYY4SGbUyLln24uhpXWyHC69HlwfCGPC8TtSx
S6F3C+yc9UCKr8lnGs8MjBr830VjrHePLtZo1KFsoQhKRoG8zJrIE2PTD60wGD0jeYV5MfSEkvJu
rr431uToKRq18+/X7dv7Ub+mAYyalVU/DJIJYTp/dhZXdxLfIHav2rkTvciPg4fprNR6Yy7zs1LZ
yF3xqqC3j9RlOenfV0eqCHMw7RtR6JrmaZEiW4o8vIPaWXkXo3D9uri8ZWWseQ/a/RI3ztC1rMwh
SfIwprqXyqJrDQon8uNBMYYcVNewfyPEGjADCeQitrKc4XVTmXc32NR4jKTRTZOySLBjQfI2kxoz
SUNwRv2IGsVOtVsRA+c+sXAXEHYYCG5UYyXGCQxFfW6nxDFK0Gdn9z3o+q4DcaRhp4GADSiyMPYm
dGP9a2ydxGa0K/KZhm0wAf3vklmMJeqlJdfKCSDC1OG505UmzEaVfkfNZ/zsCocxRpVRlMIoY2sK
ldhFQXZWnXLUbPP0rCAYYxTOqamNBiCW8FCltV0tfhXdNtOrFT3/3c4wJskcc7SMUT2rp/0IIvMM
ThYcu38HwpgjZAkaZVYAoldv4zJ7TYgXvDrnBKub8c9q0RiTMyWKHk8dUKTe9BatcDEAkQOxefxX
EIylacoaxCcanF3cOK34vSlvO4N4ZfqZ9sG1KjNmZmxFDI8vM4QJzbJbUsnrcwllhzzO4+vH0mIp
Vy0DbFNRCpio33UhhnzsBZ5b5UEwEaNsNIkpR9gUs3ojaBkRzMqW+88dfXBQqIYlqjLbXiEmUifU
FgTR2oOgBQ0epevYnTteuovu7we/al1wmP0vpLGXSwKcdjmH0Rm0IWjwPanmj2R4lTHL9jPH5oLG
aEEIGlXLinKcTdGJ0REQqYeSK9L2qfkHRGeI+sGs3fSSAJEGNQ+yuXC7zLy/LsfWqTFRjUIHjqL9
jh0m3dWFQRJq/WUNYznFU5eUblPezP2/p03F5WQFRGVdBR2dHrWpIUHZmvCQtY0NPjFRQdyj8eb7
bS3aGoixmlFUZbFaQKKln3aky3dqyRttteUC1hCMzRTiVBzQ641YEddFZUR2GFm19sHAELL46e/2
hzGcYxsSYaIOrdE8sS/tChNHhexHAur/60BbxgAKIFJCPeQS2BpWNZfm2Arp4157QomiHSq5O4Dh
+TrK5sqBZENGvlhRVbb8CUxOGOBb4lEFZ9XWwiedfNGbbxPwhIlnqDcTJLjP/QPGbFM0kzAC7yr6
F200CRA780swuHvK7Ji26Oq7KhAU97p8m8dpBclsV9hHI7LhFp4NrNpeBnuJR4T2ra0MnHO7vZCW
oum6iOYutnhVK9CpbRr0/k1Uu5t+12Cqz5dTM3zpek4b6OaBki5Q9O+rk1sYypCGGUL4VBjvMGH5
PHW8YHdT+VYQzJlNK8NYQgEQzXKXTL/I7C/T6/Wd4UEwyiD04pSa9CIygVWkVrNAGaOHJeSVMG8r
wGWxWAXoQL86pLiEKOXT2PxMJuLmilcnHLPAk4ZxdpMWkZbQPSmHL2lxqKFiWv+J+haM3vxHxRgX
h+GUsVYNwFiml8E4tHhFyqKf13fl/zij/4Cw9ap5hD7WUqeCaLYloap9uKXVR/HozJkzefN+/sGb
Dr0VKJgyOg5McF2CepKRy1wWMP7Rh31QKe1J5pbSkYTfZQzBKeTXntdEuLlTFzS2OmOaJL3HOx/Q
xNwXrHQ/TurZ1EyOQmzq3QqGieXGMo+EpgOMAt6AcReJXyoU6PIGZfCEYa5x2oC3cDIBpVN+iRgc
qQ0YoPvtukrwMJgrnFpFap5EwGiTF9FylgwjvjpOQTEPgzFpQ6Eubd5TFWjfVDB5TdnR6j5jcFY7
Qn/DymwajRypZgMLnYJPbhknp1yObf/8d4vFWLWxj1qZjADJs91gHY3FMcZPFFysjgv7zJBqUyQ3
GdaqlbNjXle3USjfmlH8HC8oNLouzqZXW60ZY9Y0AxS0SgksSV/8SN8b5uuAaoJCe4l13n2BHnP2
vrCWizEDspmB2zSGnmFyndPlJ1UwwKh2B0K5JnyIc1/pvevCcY4o+2LYFB3G59HDY4q9nY/fGiuI
hd5vLR69B9XeK5KxVXxTjuCgF7GKKhn2k9ne9aHiX5eFc4DYh0EtB6dGRyu0rEGzJzLaod7ak8UL
tHkwjC0YsxIV9CC0dEX1PkrvxeWmBD3234nC2AK9aacUz9N4Gm+JY7a3dSLassAbdbotiaXrqobC
f4ulq85IKc2hCZQIb8KkcIsuBDc7xwnwQJjjkxHQ2WJkIPLkvexU43ODuV0CefzMel0kYc7NqKIC
J0mpXcPQeRHDLPtMcab64TrKpg6jQVSiL5sg6mX8WSMldaMXKF4pk5cC45BD9/r3N4OA1fcZT0ZQ
io9pjvj+0qFYxQrtYb4t0e2hSfdq/7UpOOJs7swKjlHkBSVLE8bUwYimIYozX00UriRkf10mHgij
yfEsykaSoGbJjF8SkFbEN1rOcQbb20Kps0SRthEx4W07D3KMGW0oi1H1hhYTnSqMLr8uxsY0LgOp
Ijr23cJJ0dlLItKRcd+UkGOQE0/WwetJcr801Oemr/1Ft+6WqvueoBLPiqTWxigo3xITGyOe7WGZ
3ybR2qdxf5eIXaCE+ev1H7e1AOvfxjjcRah6M1KxkUQtnkMRLr3SP2GQ1hDMGkdGneZRS3VFPEcd
aBb3ocq50m352TUEYyjaLC0xMAI347ogdiUKjkXLFIZdaOxy7TP1yWswxmDosjD2KJRBNW/0pazu
pHby2uZ+6cy/Wzc20k6rrhOkAkLNy22OsT+T5U0WL2rYcuIrYVhqdzwpqGSiIIP8Ozd8wVDB2+WP
7ej8lZ6x1L1CGYtqj8GXrp6oTmN0p57Iu7+DYGyShsiqqnESaRDcyr+0hNPqyFsqxhx1Zm1Nyox9
t+bGFltwkibHVvmZq5wLw2Yp1npPqF1cRdpiXoRCZeDAmE3q9cXkVKCG0wvTMbPY71TQuxYDGNeN
kzljfKVQcQqytlzJGp4xCWkeioOeQM5yvqXUwHIbOlF57ENkhYdTX3JMMA+OMQ9D2WaglAJcvxT2
0DkFHgaj1CdTgN6gTJs5irjlVDAnGMw0CL3RpM9oCZl1XQ/RaYG84IOygGBBNp155BXhbJvVCwqj
Kz1YvSWDhqyV4irGa4EyuuvKzhOD0ZFMLXpder9ZRA+gyJVjFXOnOAkTnhCsIgzJnBcFhCDpizK/
RdMngoj1VjA7LyBOyoaEfj/bD+nX1jxovMseTwTGMTRVV+cdhaiWX6R+VQ1O2nIz37OWgXEGpbjo
ZgHH7+a/C/AOzuf4oO5jtAn6+R3myh5lzuHkCMTml5rJymcBzMVuKu1nvNUspHKva9ZmR/RKJLYj
Wg4lITcUiKSf1UPlx9+aik7iioPGs+4VrwrUh1QLeAxwvJVU5T+tnqIPIsHjMMr/DuQ7poBgsrz5
JAXWPRiKMBmRRz6xfYAwpkWyZEMEK82fcGMjylEcIvJTUMgxxfnZQPxa9P9+2hKN/S4wjFT6LOpt
R2DLsxg0/zfckTBUv9i78fr7jDkLc9AG4R4O65mHtlqeNOVnoe4WeS+qP8u2skOTEzBuh1oXgaiC
rpyTOhq5unQQCNysXtFKdpL4DUndbDRdffhceHJBY8xcWRJTaRFVg+BQcWfiyObiFNF50ji+nacN
jKkjVtdIuQAWgGTC87TROCFo8COp86+fLR4MY/E6YzSnfsJuzUP5ZiQdiHRJia5R7hmmanVNLRi7
pxiogxAS7JJw/E+zeSXaxXEApQFGQ+c2j91i24dftomxglksGKPQQa5GbDylOw41Xle6o5bvrGSf
RG/XV5FuxhXh2F4WQTQzfRyBFhba/YRckFqhl03Wwhu15HUabNvbfyR7j9VW6o4RGtYiUslyaR8v
d0XJKfDhycLYh2ma1EmYsFFKXAQYduOht2lfTdkDWjs5kc//YWEvsjC2ArQtrTrSux7YaGI7PpJD
Z5N9+Di6nZP6/ZFHQbDZv78yTu98JavFU4suLucUgGKgHtqbwk9/taPdgEYx94vSEZ6u6wVXQMZa
1HKrIdVOtX43uIqfevTpZX6lg6eLA/Etzt5xTOF72+daPLlOSqWFcQJnwMGwwh/NOB2KVv5i6qlT
FfrzX4rHWA9Z0tXJEKCLyan8rvnSzvKQRW68xRHdJsjO0t8Zxfe8xkq+dpiGuC+BZ4I6xFIdFCvZ
UfTrulSbiyih/h5uUjRxq/nTn8hJPyGUxZ7hKuos6o+2eF2qY46r9cRZv82jdkFi79NaPaVL32C7
SPiSTj/6ZHBG6U0fPlMgZK1wmMhC0NEn1NDmREvfwTlm2a+8cyzr4fq6bRqmFQpjOBrUnyWhhnvM
qGIMbG8eJ1DG/R0EYy8wUC+3QLGIrIpV3ojafCfIPCbCTYe4koKJJtKITLUUA0K0XhrjnJmP0yfG
0SMEW2GwVmGxilhFmg0DuEePcuGGT/Pd5BS27ldBcp7/cmOoGq5OTWWKiiYJgAvx0tMppl0nnHsZ
b9EYO0CMUgsrgkUr9WOkn+fooVX/EoKJH0ypEgQFBXBunL7Iw31dYh4W5yaz7R1W+8Kc/GUxSiWC
WXBrz7qdvcKdjvoT7hiBvisCgWOrOceFfaxCZ2xa5FQJJHig3Pop1pw0Bg+AOfWkRnuq3GJT4vAm
ru4/NSRjpcXsC5U0SP9Vq3jZRdGrtOwsXg3Otv+87Ajbu9bWY5p2CWQQdvLv8WE5Wmi/Gr9SNr7m
C3FrTmKco8cfmthMYenUCnCNjqkigdrsk/nrdRO2nUuTLdBSG4Yoorvsz9O4xEsTiqAodsvI6U6q
RzzyRfs2usVDE3wq6XPBYuNSawar+Ezj0jofUGRSnsNm4qjx9hatMBg1w3xavLuJwBAP5iHzhYdC
RARg3kqO7M47NbfD73+3gmzbNRE72WgpE1/nQqqTsut2dCayeGqCfz8nG5Z6JRzrcJoi1ouYCpf9
HtTbRDsKvDelzWO6gmAcjjw3Sp3PkGZWS1sVfys6J2jaJOFbC8G4m7LTe32gWqB/EzFnb98HaVAn
tnq73IMMwRd37Uv+mYO0EopxOWo9y5P5fv0Kz1Ll6cNRGzgvLFyxGKezjGDiGmgwWHsgxbKtF+KZ
rv2GBE1Q+nlk84Jr3kYxHsiy6iVOUJTsZoL5YCTqozYpP6+r9qb9WS0bYxvGDNR/aguRlM7TpUdS
ozads2ybF2MFw2YU/AMKPmbV5nIZpIhe+LM5dZr+fiGak+AVW0MonQyGE09v12XaDKdXgMyylRre
IYt3G7QUGHl3l1uY1lAe9d5TedctnmzM8skLXiPDhkbuxs4Mf8djaifSvWQcw+xJmj+V8L4Ixjrw
QqinRKUvtVrmT8uD1J1yXhHipsqtIBjbStIoMjtKxhHPT3Vz38mP1/dmU99W32dCdgFzQQqjgAhm
8WyWTjY9jLwmas72sx48kaQmry2cmkL/0aVfOmn0VetL2OV2q/GeqT4ulymjnBJhhyJKH9/OraLR
MTXcUjAiodufq33lh3todjB9l+3K4c1I+Khtf6Ixit0sUZeROFTQcVU7+VC5yuCk/bnCo5EwCWC+
4nlauht/ZplMGRX+GGKA/6K6krHjamWlWRwBsHNFdKNTHsA8IEG5Lzy0onOC4a21XIMxFnxMVIIR
oABD6bBjGFmQK7xbw9YCriFYU2TFGThGKYTZR4GpRaY9j4vuTJom2flgjXaKiey7kuQK5x65EenT
pVQVxTRFSdXYpowi65V2XIjqDm+D2yG1nzvVUX6jVIqx/+/7pv4Eo0u9un+BSmIxGi3CO7b0G+x8
IJJI7CyVbaLwIiMajnzUkItYjIbURZzJkQKxltv4RvHpiwXqR7/p7xyRkccTbFtH3ml80GhtsSVE
hVF2RWaZCsioqn1pYH5XIfjXLRQPgrFQudgkQ63gSCsGRj11sSg5sGc8KtSPdpDu0EUQJsxTUG+A
cTFAaaLjiLKJcgxCbraTB8KogdiTYlYEgMS6r3U3SbpPeEVQG8H4n4IwCqAIeCnrNOzI6IxevEu9
8DX8aYE5ONqpRwue3rm+PRu3mT8BGTORJ3o6FwUAhzfK7qy8YJyb4v5nrE8tedfReCvIGAxM4Bl6
ZQRY3zTOgl7drjOcJk6er8N80DlFgXGlXR+4hlloovnzvCrGqCqNnhFvLCLERD9F6eE6wAc5GABm
lwSxnsokpQDg6umfF9OT5x/XIT6yxjIYzMZkkTJJaZIST4cjHAPhxvIGJwZjLEZu27htgs1+GO3a
0zl79NG0MsDMJuVRGCtJDmDzLPmKu+xCv/NQFYKpd7H77/WPQWOcsDr3SY6eRIiZgsuk8gVio7PB
jOxyX+L6GYoc8Xi6wYSYudbKqNWGdMIQhMY+58344S0fO0coRtAetdr78pmB7MWH1BFv8z1xEg/5
woCjJdR8/uEw/lw+jQkwE2yVjumZYBh/Hr3pJNnEK14ijAYV3cQTeBHzx5FjDBxjzRuwiakCPVmp
cSzmU17cytnNlO/b5UbBv/OvC2JdjogffOI7JphNTF1WkM1n9HGqNVkwh454nSv5oFMPIr/ZgZDU
FoImKByMOeIAbqoIhkGriCswdYotrsyrPGtnjMT15LMeGH7hJ26zq1DF69OJq9EhCQjvsG/KuIJk
Dvvc90MYpoBMMaxH8yGjm49O5Q3e+3i1n+kLR8ZNvVkBMotK+koMzagnHh0jIbmxF/8qjjjmHl59
ApG7pDw45pSj5jqxCIWjfYaUhylxI58E0sH0ER9ychfbR3AlHHPGq1ET4xwjaz3rcfSkE+pnXqXG
6WA1aX5+mjiHcNMbXODYVyBrakOjIYBTVKdQbrXRU/r99f3iQTDHnKhKVs8G9CPSmidTLO5Nktz1
VsXJNFE1+2BNVpLQbVwFusJARrmwcNTyPOjTYw+GkKkIWswr+DtxmHDNEtoFVJhYsdlAD9MzUW4E
kXAim+1TrKNlWzMkFSH1n7IsklKPilwRL5sfy/BXPP2+LsPHyInaJf0CQH/AarFkDSOFwqGFTsun
Ufg616je1L0KjJsCWjGEXY8WhulGgUPjAG8biwswVZYVcBLJIFwhNexTAMYivEmHd+FT69IRMNG3
0ONxmm1HIrpFmVxoawZb15Rbo66mKgRN9osLYkQncukg6sjFifIVjH+UbUyh54emIuT4qI0XXEYb
MbZ9kRKZLjCMRryLDyTQAlotxvWi2yt6QWJ0RS40DGZMoI8txkBGjvKSn3UXOXBbcapvxM8/ZX0N
RUY1p2RJEvtC3UUmaQ1jpC4NBuqpPqcBWJuC+LVxooP4cF1fPtIpUUW9oLH2SZAH0tXNhJNwonNJ
l934arqqbdrZD/lRO3R457fwdBmEjmL3R17z0IckAYPOmC6M3lzKqgJ6P3lWbGEEAZixYVvm2yW5
I8m/vgkycIzS9KUujlKPpY2WxySrbTO8xaRZ3hHcNC6rJWUUpu9AcVOIQBmd+tk8NI/tGU9bmIZa
3IDtxLRjnxcoU5/14TCsEBlrY6Sd2I7JQrzB7zDpo9shDefz6e3f2dWu4TDGRcvgZsQW2xXtpa+z
Fzmxp77GtnBL81XTLjwVO+O8OIoj77r7pnS4Y7DpBl37AUwopI/dYqUpfsDo0FCIUjY2eB4Sfdkt
vvzrBAijLUwYlItxWyc1wFTxth2PTcVJ+fGUn4l7+qZajBwd7h6eHDwUmZ3IJHuo8PGJViJr3wZp
xyMA/kgNz8jERD9FLU9lSQ/cfBg9/fDOnnYT3Rpe9YxqR7s54xZ35t4aNyOUi36yyXRMukGVwogT
IQb979lToS2JazxUOymYv0pe4mW/6t11w7btgVeYjGmJsmbMCw2Y5tkMLD+8q7zuOQE1HOHfUzed
0QqLtSuk7NqOnj85aHBNHXZvPWrAcr/nCMU552y6PTSlMCEqZBpM4hdoCWkL4kqoUbVS0ZGyJYia
egeS5++cteTtH2NfEjUyZYG8HzszoLPsKp/cI/xz2r0RECd1icvzDJuQCCdksJzoqNViTE0bjbJQ
5xC1jaXebosZlHfLiMxxq3XOZ8RbYTFWJer1Cs3MCKDbyukwnUbZTafCF7zQN9Cde5jdec/PG2/u
5QqUsS5IFfZJptKLJHSmgM5UXr3vuG/cm84INZgWJjdiKdnqehLK3dyriHTruXdMMX81UvONs348
DEb9s7CudQMlQrDKokMWuw+sm+VexFwfhCxeF/CpdD8+D1M7thKL8bGpFeeYMFBST2TdLm7hE8/w
xtfJGV3i5I9ZUHKOHt2OD55nBcgcgbjphT42CqSG4vQWg1HPxpDZkpidWlJ7qmrwKtG39f+yb4z+
mxbeclMNaxr2+b5q45vEaPyllzk+aNulr+RidL9MtEWTMyzk4A8nyW2DMJDcxCX3+L/9sjO8fJ89
oEsqtYsvwxfMW+Mdvu1zcBGUOQdiSaxQr99/QBj0wXDsTshx4ALR7DLUfWBCBcwovb4ILs/Bf2w9
YbSI8cBGHY8V2Ivh4fGkKNkKeC9LXwYFORiOoEaulbhjbpPH8XPXtNWyM34Ydg+sbg2kbtwJ16bU
W445khDLQfYx2Wz/uazHBY9NPCZKnWZNB0mVR2rhUBodWN8nR/b/P70uvHVlE4/L3HSg1sYldHTU
YM7syo8iOwNpmYO6ITzWhjc5vRMGHDtEXfqVM6oxdgjtINUYGVhUzV78BfdQcpDhoBQv9ltOGomj
tRprf5QlEpIS6ykeyC4/pAHqyXx1x6tQ4lhWjbE6y2QMppkBpsQBLKW7ruK59s2IeqUYjJ3RxjY1
Z4owI6KmgVn0aDmqbQVD8ImqyD/Pm8YYG3DIy405A6wQntA+ISicZ23errC2pG6L1BqgAMk+u6OF
UFJQ3fB96name7VojN0QzKzRSQo5THFXoAmpH2aPxMTtxK95ZXpxeBwXTy54gQpPGxijoU0iJihX
1FSSkzbfduUXzgHiOLkPhInoIVXECHJ1X0dPsI0X6gYET3wkgXWmN8psF7uSYPNqmDnOjn1qjqIZ
w9wJcKcui3djN3eeIGWKDR6Owb0uIw+KsRFlMVVRXANKl5/SNBDmb7LpX4fgbJPO2Aa0AqeJ3CNU
KMMXq5zsMn69DsCTgbEKvWVMAhgeoOZzbUfpdCBW9MuyYk6JMU8b6M9YpRL7qEazCdXypllc08CY
e8F6SeTwpq01G9M+OREWL6bTGesAYzeD0hJi0eft7omab/UO9N2B9NzgfZG44t+ZC50xF1MZadqY
QEA1MA9tMOzAJrSX/9aI64y1qNRFEWTqK5bsqUj3AreOmrdRjF0IpcaQInp8OtdCKuY9/3or2bUj
OLEzIzeSHMwjLvbBdTXkwLKpwzAnsyRH2K9Me0MFvy1NizNa31T9m5ZzwtSPpQ9/eg6WNyIszFHP
qC7S26f6a9pVR1oVrDnqrvSLgFfhup0nuVh4lj8iSZr/Xmnke5QQPdF8hXBDmznGxO7gHQtPMT3+
rZdjOthhUGkrgs1vgJhatbe0r0X8fH3LeJGZwZiOMAvFaOiwZ53bnBa3tWNP8MjB8CaEZuoJVUR3
IS/C3wwxwIyKoZWmiemYjHqWFd6g5RZCjQ4deZ2gLU9/okUkTSAb9r+uKaKaYimgYVV0WcKIsT+t
1lAOmNNHYH1r+WD0N13CKbHdNL6X77O5rKFUw6qUsIJtum+L79niteNPzi5RD/EhkF1hMLmrTu7D
UEjy/9xLUi8/IxcYmKfRj3bJwUrsheNQttViBch4xaloWnmkFmS+79z6BnBf9L1YodSfGsTsrNz9
P+7w23rxz06x2SxLLMBxgjY8vMSKMFr0wik4VMbpzD9Z295lJSKj+WDEw7z6DGith8wnblx5YHkk
mFAjj0cOR0Pe8/oubprHFSDjPod0sEiFBJ2XGabftx2ouEx/qsL7UFYfhIRXdrT9ErfCY9xnVNaz
lcVQmjmY/NkzbJpoxaSmL+q+/kqCzot22cG403h1H5s2a4VL12EVJkidqCUjDbqz8DYf9nLICae2
X+xXAIz/FAp5rAcZC0njAsnNfMmADabNDeipeeB1oXLhGAOCGU1RF2vviqL44rl2QO69V+7f0YjN
zVNz7Ak7qGKajKWaJCrdodjrz21ADpbXvoJfxen3pT9iTLbLS8jzMBn7koRTlbcdVGWSncx4Wlq7
5LIKcWwYO7JCaOI8FN7V8b73BvTxYP68MxysM25GdhF8Lpdz0RK26DfuDDWSineb2ewzN/Hz93Zs
1HbQQEH3BzxtxLyaRZ5VsVir0jSpENFQvPWKwUZB3DFFPWZ/0rF9/8+iOI7ZtBi7IsVEmrXwXT/1
AKlPN7qlwRCNScYX3rJyDrfFGpWwFmVNpRV4GJwen6qUU1TCXUDGepTgyRsW/X0BJV8+0L5MXDiO
Mw6AFYyPgsst4eIpP2NOylbsFUyqQoyF2V7NMdGPKu8+y1s1xoQYTblYYkm3SPSGMbb73LKvO5fr
CGAT/NPoDi3aLmqKkJEbMj7FC68Ze7sw4J/z9IGwZklJYRYgREGkGN/o9+Z/KjAjX8B4EDxuZXbt
hqfWlZzGLm/7H39pF1WRCUlkuGtVN2g14YwKD9ShwYSkAXqYOq9BTqdwyiNxubHqZgpxJTVzd++1
TFYzTJpDBikMcm/aDYd6T1OWGbeEhbeF9O8rvxmXcqp0EaCi/yHtOnvstpXoLxKgQonSV5Vbthfv
ru0vgkusRvWuX/8ON7GvlqtcvtgIAgQIsOcOOTMcTTmzfO/Ug9FIBmbOxx9ErKBFTE+s0cEBNuPL
MBxA4ET6+yL/wXTJAy0DEnxE4TCrpQSCNGrtzS36ILPC1Sw0caPkNM+yhpzz9ktU0WNoTb/UKuQa
ilts9qHOXTpIxtElsRRRBR+haE4d9hVE4j0/WNMY+uRD+hj7idf7ZNfeJn78V7UfD9HLebOWuEMi
fiupRZygigfhWPLa11Tvp9IHacpu3oUuPj3/Yl5LJb6Ee6N//9og4hzxXCdVM+iw9MXBoGWpYY/J
0zD4anU9KslOS67HUJI9l3xvkNfi/Ur3IzscJ2YD0jnoe/aBoos299S75oV66q68K/1CSvglMbfX
sG8FScKcTLaDK1XzG0P7QKTcUdsdByff8ZrDWCE4+OzU4TV5nDrAXfHAsTnkxxSLMmLJt4VMGNF3
aGGZkA5QRXckxo2lfT2vhzKVEGIMQppJN7goZB8d+Mfn/9dQJPEcIqON7WhNFo9QA5uO7qQ/jcpT
l93QJmhk472SqP7d8tWmreqq4GH23z3NWWCmqLfxPvF8Z4IiV5L04D7vnE0JDqSuksGMM64LzU3b
7Yl26STXdf/X+WuSPdKaEGgMShdPjCt15ffBHGBR9HXR8ZzOAw9DlX3rJ3f1bjyYx/E+vf69quJJ
419/3krjTb3qnY4XJJqPOgZRDJ/dKkHSY/GE7oPrZH9eWn5mZ85U3P2ptjbVU/5gqsVdVD049IbG
Byv8S5l8lstYd2UKI25otbK8NLD0m8c/GhrNeIdGuLNcfccC5yijppCoiy6EHVqUoCWZp1KVnqE4
hnmeMPRM1gd29un8IW5nUld3JriOuG96g3C5eCbV8hh3vJ++WS7Z6QfzThbGSSxcnGrNrJ+OZJ4/
L8qhaO+J8Y0atwb7JpGLx4PntEOIQrLezrqcf7b/PUXQesvBxnvNWwPjC5lYEv+rc7FXiq8gMtUM
A890kn+N2aHPPkqk4Rd+ThrBf1RGjm/nCl+zLcya4Es29Ed8EmGK/5DtQCkl8feSmErcXhWxsbYL
noqrlC8tfbK6IKQ7iUiS0NoQPllKOpd69/NNQWkxKC7pZzQJBfMBseJ5MImrMIQER9FEA9Y5Qx49
e2kT3Zurz6YdOOxB1f2mkC2M2K4Hn2zK4Lq5UocQHL96YkIdwmv7Ir9Irvudsq9v/4+2d4mWvxtc
mFnD8vY1y8G7OKZDnfrtbgjGY3zRddKV5a8PyBk9NARvgTYrplcJHFMd9AFPNpT74rIkrhlgmRpv
klFdZIeP8bE8FOgRP3+LEq00hChE6X8mHybnoqpA1hyjIixLQGyfKMV+RVALOJQIILUVmyVDF1JQ
fSP3qC0FqE94LPby4//zhv2L+z3BCW4qt8MoB1cPN2xeYkfjzyH3InDd8safyDck7v71mXp/gSc8
wVNN1VwWZH7F48IlgRMkyIi1LvOnQ/NPo3j70rudn7px0B9kjZzbrvL0AwRPBp6qFos4UVoIx89m
kXl1KfGVW1qC28MKRuxxs4i4riUr+zKzdcxnlOylArveoARa8583rKGqtAYRLDwqnFlvBoCM0b2D
YUblWv3vXEsCBn8TVl6ka8nMFgMY3Y63L9FLPstYob2dU97waQWJeW2GOGuhBONurLzsKxuA6n1y
0xzhuPb08+ItQYdhXtnasM1vvjWaYGiWmjp5TYDW+Paet7yVe0ztBGYw7vgsTXfNnixJgX/zk2yN
KVhbpyeowFBgDjtOqoHi4612Q5EplU8LbFraGkuwNLPvY6ucgDV6zdW0G7hJvVKA3TeHyXSRp0Wo
NXmJ7vLUsHoIg1marv2XK6WWhhl3SkCZ+FaHmtHul4q3jTZoBTB3DMnU4iW5Qr4uAA+vzLb/5U5/
wYlthXptYHaTN/o1frif0C/KvnbU5Ql31VfRmuIuhnvZSCKJ12hY9GlgWPsppNheaJFwULE9h5/0
5JeX047rLnIJgXagNzxUcjy0K300QOSNTx/fPKoHWRJKdtBir6Fh2WTGAggkCq/aZx3I6VdtP/oG
JrmTW9mXz+arYWgatovqhmZg3ezba51ytL6THrrFrpKH5juDLhEfq5zMC0S3AJTRF272P6wBBa89
6b3u6DnG67BI0GPfuyten50OWAp/nx9DF5vhL1ERDs6/95tx1BpV0F6SWmY+5dxcc+Yv6UHJnszk
g+1c6/NDmfSu3X4tx8k9j7oVK65AxY/YNmLVSBuAWnlAQ911xhtF/9R1o5dq1074fB6Ni/BOd083
KX7EsqjPTDICLT1OV2h3PiTH+Uo/SDVmK6xZSyU8WJWiKkOfY1qXHW2M+SQBuFSdLyAew5CzlgZS
T8Cj93NyCY8XmlbUhvCB1/TIG2K7Q/NKC6EfZMRM25a3OkHx1bIjR1kSnKAyPpLhKrZ3dfaSYzvJ
BNJs8Ck0e3Cqj9OjOkuakLiRnRNReMAyxdJZ2EDEKboJ8RFRl9dzeIiIV4XSOS3Z9QkPVwoy1wT9
dzxM1C/MHa4P7Zho0uHpKvZUf/0zpRTcS91PVVX2QLOvmyPKLNfjrrj5P5RSdoKCVyFOVNZDiatr
Qepn3mLrglfdEnzXFs8zSMEXj1M0Kf5vtbesjUHwKyDqBM9oDVyyzx54zgNJsuKFApBX9fuDesn2
MhaFzbD0pKbi5+7IlHg0uFtRqg8zpj+noOzuz1+bDEL4ylXTNhxQDcH0bHSPDgxX0+5DIvuU3n7j
V4IInkQZiyIutNfDY3fXnKEB81Fudt3ymsRH/RA9yorOMhMXv3KHGYvOwx7Oq/pYXdkX/T7EODkW
2mI1B9RD+uxsfaKs1EP8yB3oNNVZCjjjtjqiYvtYotmq3U0o/UUYYUJ6WCohd4dnfIn4aWtjX3M8
Vq/2bSALBx4dX70z9uOVilpjej1KNEUWQBiCP0ky20CfP0QcvQXNQYrLyWAqkHpgauFSnqfY1kyC
ABT7BzXTFlxl2lrM5AFxoDnXU7qLnC+mcvgN5UeDH3YbgncAMRFOePW1FIGaaiymLg4MMwEd30ti
ftfzj+cxNhVjhSGo/jLGeYnQIIbHH29JRO/rUMZ2sa3rKwzh4SRjqk4JCsF4ONMPPPtg+8Y+ujMw
VZlI8zmb97ICE99OSqNwyPi9dJFH9cSzyQ/QKPjnj23Tza9QhNtvx6TFlyxQFuPZoNfG8K1fHo30
a1JLgLbD1BWSoNZqTud0SrkSPHalW36JeT4bTQJuAxpS6LZ+mPYY/nmRlXc267TQuV/aJ7yYVe2o
cc6B0TqOj9n5iX/c5VBEpMRSN/HpJxmk7OqEt1Mx04IUBIiqdWkaR93e57IAR6buwjNJMyyLqRLc
m5OCX64DaXFaBOdVYzvEPx2c+CwqSVz0dQGMkpTPaQJN1FQf1Y8PecK8MtUf86i/M5bm0DX2XoK9
GVTpoJHH+gekZG1RPiuvlprrJcbSLhQX9AWfkY/y5529U19kcepmoH8CE/v6srRAp/U0xgHr9mOh
u4v6oe0Cc9glWDyRhZ8MJnMl2xrySzxH8IhL4ahOQweY3Vxpu9II7UOYscnrCiqrjm1CGRrW8aog
GibiLRpLn091TQCl/6V3lTdox6F6klwX/73v3sgViCBP3NcTbWs9/icqRS8O2j5tt7nJd7LL2vRY
KyjB0atLPLRtCig1XoKqKrDqcLiuc9ufK/CkWWomYyLZNrXTXYmAmECqSwOq2OVY1H1fyZp/uON7
d3Yr7RNelalRR3UO8feLuT6qY3vQlXZwnSLzh2oaXclNbUYzKzQu7fotjvjSOx2ax6dZuzvjYB9N
zEOmAQjJPUXKtyAzLa6dKzhFYaOzWBCOoUmLd4X93aYu/Ybe1PKVWMLromkMWRcVJswbOsoHLBK9
LZ/QnOuzLzyFl+1Y6ckiw+004gpUeFliWymSnkK45RsaIqH71gUfywyPqV+iUssu1d181V5x1oX5
MB7kX2mbtrD6AcJDA3qJwam5G9HM1lX0Q23sFf3zZFdu4cSyB3zTxldggkuuO1u1ejbFqNqOoKvi
cnYXYHfEBj5ZTmuzWcL4hYX1DG/VZsL2j17pgMXThvmz9YMPSvEvC/aF+M4NOfIZXmwZ+NQexsvf
e75/GjwVebKYqU5qiPFkfAUWyY6p9lPUlIqnhf3LeWM871mo2DfZswUsYwWkNJYbJb+sxuD839/s
jVsfo+BaVCUhZqVBP0Kkd/EtkQVGyd/SIPccL31evOhTfTX7+kHGfnLep2GJ4tv7ixVGuiTEES7D
TaSlvmFd2mXmZe0PiYTb7swGwYSG9mNQxL0FSjN1MLE9ipvgGMSfWg+5ZS9+pnvs2ASDtOzx2XZn
JzjB4EbQNzlGDrj4+Lq+4boJKIi3fmeW3AC5+E+pBFMLl2ype5tLhV75Wz23PmV2JpuL/xft+IUi
jhDHXZyMLQEKGCqP6gVvncnQjsRbrXq0C8+oMma+cpS5zW1XfYIVYgXNQa/pANL2wAzxLW2Fz0pp
7waS3ktUY9tfnXCEd9vStBwVVYhXXKEx7j5GrdjAJFt/q0h7kbfV/QQl2JnijLZZxIAqzUsL2wAj
6oX9HplPTyIT/83vY4UTkGBXg5ItbW7h7EavOCYH5od3Dmg/xiPe7qMs2fIvXviEJjzeDFsvC5Np
XNv5Yo/bGnwjvJ6ReRQppb+JWyP/mfrRo6yfYNs1nqCF97yZ7SizEpxomB1i7QmMtH94koLjKEkR
D/UCAN4twcuN4PD35rsZTS7VXtYztv3xewpaxd4qlmhh3uoGDPrWvg5NTBkE9r7aoazqGcx3TLea
wYxW+r9BDc8r1Stk4SDzgdSdEeIOiZMh7zhF5RRfhEqnOEfJiW7am2GbhqXquoqNg29dcW2D4rGs
oJvFFWfWyvfmtbPX0aiAFScSO9h0wysoQTHjfGwZ0lkxasW8nmgfec+r3A1vp+JWOMLhJa2pFilo
FmBuY6A+83mX7jDd8yJ/dKseZAa32cKDVQi/jlBQymGkzBk04PGGP7ozr+rMbW4xV4Fi9Ixudvsy
vuBEnSAIle4Q4E/XO9eywhaeNofZRVPlUJQmu0qNzLXiyq+0TyloogYww5gyddl0ZSs84Y3rMDpt
tyNkLa44SVm5V482yu0dsriO9DNk8805gYnz745J/gkTaPWhWyAcuSqGw3kD4Jfz/gB/fWiLjYZD
OTmkKXGA6pzdaRW9nizskzO1oLPAi2RPkvdt+75OcMJ9kQzLZ5kGOCVDcdlg3hg/9+UnNh2SpHLn
YvHPi7ddXFh5EuHC4gQ+2cgAyKnD2htyMe7LveMt1Gs/8j6N+aB9b0aJpW++rCdQsbygkkTDmD0c
p549Vjwz88g65mmJBOZfLP3XaYp1hUmNemxPBw7ZMywEOWjoSF3Aa53eGCCXkkcM2wp5whM8WG4l
eVKHyGIY842mPbThF8OW1EA3n9DV0QnOC1Ves65miDQZf2npI5V9XchEEJyVXTbUqmfoQ6rXl0uP
D9ACA5yTzCnKxBD0HJ3dxFR0wMzWbo51T+lHmWbLIATNplU65Q4BBI8FxsTjyX3wqXnqtwqfSPh6
V1+kCQvjvLcgwhcuDXvWsw4KUKO5sHzgO4QUb3p4bXgCH77sw2W7dnHSBpFcEH2Mk5rzYwSzw324
L9D/n+2JOwTms5z8cruZa4UmxN6GmmLOzAQaZ0zMLzDSdrV4PMOUSFdFbuf3V1j8pFcppm5IjZhy
v4TpR8st7hiSLzRogvAbJ7zM/Ui6R0jmCsXFJIOWlLaeIKeqXC6YNhwwv996Pajo/MEzcr+x/6mO
S9sAJe5Q7IC1aYH4oITWdH77zJuL8j25YwgdeQYvveA9viho/J59mPjCRleTRsV57SUrjFCxkKew
n2bwgvT7/AnMe/M3cMQhGLFv1N9j8ub7w35CcpNdXWpdq2k2azO+qH5kN0g27cFxcSw/8qYYdmHf
yMZjts/1BCe44zYzjXkqAbdM2GZJDsr0FTw2rj78OP+IbvvME47gk+s5Hh0tBM5s9oFZLId5wRwm
YoQ/gxFcs4pleEnLTy+sSxOzgo7muKNGtWObpkyaUpZFcvzDYHVX2DBtmnmJwL8OMIoIS0h3ijff
8ihZ8WW7gbdv6hQiC55FUytaZDwkz9Jj1n7OEtV1wKzVqpKIYPtNOOEIXkVJQ6IaBbxKQw8leSkt
ydzqpiYQzaGa46DoLo5xjFmRVHnWIHWLnhM0Pi7X6STRgm2ff8IQSz8kTZREd9o4AJDrVNZjl2mt
q5rKMTOWHbGyy0jH3lstO/ZGFbRxHbBcyjgrEVSc77C62IpIiWKo6bJjd4weeD/7cNkcWt/4AXqJ
e3nRYftJWAkuKEmbUruvlJo/dpi1e+bLj6g3XfQYgddddhFJ+1K2hTRRYnMs/CPmq1kxaYOhQ8jU
fFBN39HwskoXFm+GDOQEIthZUUcFmEFRbkCb55GvdCpueS6G/eDEOPlukcXePOx590GzwhNOUauH
DruloT7odG8f7CVLds4Ix1+NeeXTvETLbj0Tl2gt5kuw1E1igdv15xW+aIKZRrSJ4xdX5Q3vv9T2
YOv43RYYYmMNoUMMUxfXOOiNlmP2HepS59GuS3OUE6eDlciqGtthwwlH/AplkUnyISp5VNRjDLS7
4qYAulWMgSbYk4VP32veBH3+LfgXY/glncjHBr5Gpqo2UOeLqHUpvrQVL4zd5kdQueBbBbtrI3sS
Np3nSlBBc9RJcQqyFPgUppdmeBeZ+/MybZvbSSRRM8BShg4I/P2mPWjjt74PClU2975tbScMIQIx
sm4KMbsNGfbKrQquk+wv46HF6qjGrcF1Un49L9LmkZnY74HHmBqW2GU2d8uIyX68B216XVXPefzp
/N/ffDdXf1+IPGhfVU2ewJjG6cug4qM2jS5aG+F/Luv53052rqCE6KMaFz0nzqv3HQOURXmiAMnV
Zb9wEmPUFThFpHR+ZPO+VqjCd2KtJmplhxCQb9NRA7aLLjgb1HQBWrTL8EE7nj9PLsQ757iCE74Z
jZF0htXivurW0bw4R2eb2VPm0S67ym1T3VPNnnfnMTd1xNJNm9qg56OGIOKS63NW8AcgryJMwndX
eeVIiES3ne4KQ5CLfwjrBUpDwYIJbrcIh+dybMAo3s4fUqN90Bm6EOtvWdh7pKykrembl2hjGZNj
mSY1Xj3oKpQci64ttCiErwKlKNgMcq94aXecyCOD5uADxDt/opu3uMITrCLEasahmoGXE7SDWReq
er8on5Kl83Stcc9jbbv/FZhgF/Ywt9qQACz6wuf7Jl+B+8ew3Q7k3sg5/V97GWUCCipjol2mTUoH
Xqx9UJJPtLwx6G6pnxdHxoK/HW2uxBM0Z1S7CiUbQDW7qnQ5Jc9wGe4Yw87bzgPFgOTqNt+AE5w4
C5K3IctitDkEKflmJkGq3seyss17CAJj07DqXdUd7F0XAi42JvXk9ASha5cGkfHNZqVr1fvzavHe
Mb8FEd7KFEuV06o0kQksPozl3cwCq5k9qON5mI2UzFscbnor0wqNSnciMBcEKsjDL9RrsKR6y8C3
jR3UgyxlIDs54fHUomYpQ+RlgrLMXLZcTSx2DdlmOBkI//8riWawPlitieuJjQdHd5XuuZY6JH76
b908PzVi8UQE8hGiyy3Rj6fVhoVMTzO4ampepFH16NAfRjV6Tku8odQOmR25y0LcpmXXlj0H5y/u
vQW//QWCWU1tqZF4ptDz2Qrm6b5avmplYHfQkebxPNT79+UNlJiTTNKpx7YaqGIxXDJ0iqDxXaKF
EmHELKTCEmpFJhAcm7nN/DIO15F1FY4vUyyRZVs5fl0cEcxKVfFtkhMoR0py36KTq08vqsx2N1z6
2xMTjArjm11dVJBneSQVOlWxUzpQPONmucE6Gj4qiwaK3yhmvQUVjKsBD3bZhNDJsn2Itc7t6OVU
/OfiwVsMwbaqupxpNkIwrOB028G4zNTqeF7btm/IVvl2VmRBRNKzFuzuZsGTqK0T3qCx3psSdr2E
pnceZtvx4Yvb1uDDVSzQe+smWFnnvV0BZ9hFB3oIj/0Isp0lYMF4mGSNT5tCrcCEu6FLF4Zpi3ND
wf8mCnNPsaPPWiubcd9WvBWOcD/6bIWs1yEUiDOKI3aRXfO0N19RXJdue/W34sm84eZTtQIVoqUq
7pp0nACKCFDFkKJl6G7fPEay1p1NP7TC4V5k5diNso8XUkHBc70NulS5KodF8urK7kmIi6wyN6iR
44GqnbvSvKFsX8vIcGVSCI67KJipsBCqEA+xj5GlH4VWfTyv2xIpRILrCImZzLS4Fii56wx7p/uu
aP+Zvwye4HQZYhBE1bTLyYiSQ7U0Lu2eNWP3Z0IInnockhaENjinwaZITF4XBT2WWE11HmXz5XEI
Pq4dnYCPUvACI3WiLNGjJOjJxzK/yMurNi7cEG3+iUS1ZEiCCzBp1bdI8SdBnXQ+JkB0/XEMsVhV
v7ByiQuVQQleYE7sTk1VCNWk3WWYlbm/JNmXYlI/WrbitfEkIWnYdgCnQxQcgOJocTXoEK0fMNPe
7rTKCCIQxVeSI9zW6xMOl3vlAKaGtkuYAkevE9dKrRuW9Z6Sy55vGYzgBELVCvuCKjwaOcRd61aY
55tknNsyEMENTH095Bj8BJuLWd9lOfWKkNwvA5Ho97a3+XVkIr3DssSTagyQpVO/59XnWu/88wYk
AxA+hobZQLN7nCRBYV07o2/2v+VnTgIIbqDVGk1vCc5pCUNXN9OgtiKJp9no8uC+7IQhOAENwzYV
tsPhG+i+Oo435VOsearmzju0Fhwo2l1VV5Ynkly/uBYKOtYi/wpVDqu7LPuaq3fx/IcqZvLfsDKX
HNPnYR0Dw1puTZJ4znJvFDT4s/sXbN9K9MkgA+5/zspvReccB0OWOZSdlWD2EdrPoplxU1F6t8y7
o9kXrp7JuqtlMILZFxMcJWWQRKG5P/V3WqrtLXAR/Nl5CXZvlXET6wyX0lAkd5TwSEIZtd22IDb/
LHVsDEkIEPnAIsuosgRLpswj1hBe2aR1o3mRRNDblv8L5jVl+Ea9SiuZaYprGUufktYrZKWeLUEs
VaNcDN00qHDxRZGHmprCLhP2aJObljykMjKPradrDSFcekzVcuxNpIti0GOX9pWORQvKPvqdJ2UN
I1wJLQq0nFtQ4Q67yLHrlbjo6QzspagklyI5MjH0GxQbyd8G8uTdQ2TetOGFY0n41mQQgsenWbLE
WNqCIxtfbO06tzI3sY7/3UpW52ULXn+ZDapUI3KiLMNAdZTf0dDJJE/jthzI1fNEjvGONq41K1Pv
Ddh7lD62yktvhq4ie35lGIJ3HKolpCEFRln0nqnXn1OWuVHLvvzOcZ1EEQxlsWddb22oV9kobhcj
30S1+/MQMkkEQ0nNPp7GBX4rAS2W2u3ooLiWLBspAxHMJA57I255MJEWu6p4LoE0fz0vx7bBI0Gs
2bqqa6+xwMprJW02xIUCr1V1jasrpceaK2ea3E62yXBblhMQd58roEVJa9vs4IXT4VErP5kY1Seq
JB2zKYxmmoZBLYqapHBeiabgp5sQhpXofKmQd6y7z2PTP4KqTcJFvynOCUoMJIumjprJBlQ9oFea
PDEzOVgoFJ6/Ha6oYl4VbBA/BRJ5wdLR1rWc24tpPTP1gx3vlRhMeknqYu5P8hLLJBJ8DOuU1kpH
YA0a/ThbSlAmyRNr/zov0dYruZZIiC2HaSZzRKAGGv3mTOw+zevH8wj8ks+dmaBoSZxgwbDBI4o6
b9ykNNw0tQJzGT4uZf+EfsunJVYfs84k/nngzRTaWjZ+wisVZ1M1ItEAndAQnHuKSry0ngKFmX4P
VfGXgrnMrEDb1077cdLvUqeU+HCJAZiCf23CKJtTHn2a811e+J0d+pFuedSQ8VTIFFPwsJUSNrRu
IKqahG6TX/WR7mvarWlezuA0PX+umyqj69j3QGEK76hXrCTtrblCan9K29vOxAj7oEiubvPcVhDC
uaFIZmNZI0+l5WnhdlHpp1G/Y6nmF7FsUF6GJRxd6AxqMk82CoCF7VntLi6OeWf6UyqJSzbtYCWT
8ELFccqWsMWxLdqyG9HHYIXoM1BbH+t3vY7VtzEmrGhOJKXxTTfCYwgNdBSGI+4RHopOM2obQerc
PfXk0tb+6tjveKoVhGDhkU7trlrwvDdggKwzCzxRaeTmYSq7qm1ZHJ1S1Nr1d4w8pmUo9ThBLUIr
301j7U4N+9ItvaSJRgYjeN4E7aeJ3QCmmYojRnVdktqHtpCNpvMLf+cYDR083gjv1HdkIZFeGBo4
NND6oRgeWPwL8G4PyFWGrl1WbmtLMhUbPRJEx7H9xBP5Qpp2ahSSAi+Mzft0ZpddCk6Z2jz0463K
msuq6Xa6pbuDFcn84OaJrqCFmNzKSrXVKkBHVsG+Z3ZvHAs6J1ejZUqsbNM5GZZGHBQ/UZ0RrHke
y37uUnjcwrnIUPjOe5n725blhCDYsVnNpE2xRSUwkHpRGT75zcOiSx5NGYgQORUKNuPWLcSo09Dt
F9cIPw7hn2GIg9QNUv1LwR8no419hvUDkeZ29sfzj4VEEEu4+cWcC6ra/PXHAqmB/cgNl9qFdx5k
25J+XYklGqyymNYYQZK+uCyW2S2LR0wc+/F4ZcyRtxCZH9p8Mk5KJu5fNplhl1oIh5fNhV+Et3F3
OVfOrpHNQskOT3Cs4YhdUSpPLqbYUVaQL6Q+GPnz+bPjBvHeC53Ojv+GVZBUG3qc17zCgEhsZ1Xj
oVqSfd62e7vocteoy+Of4QlPO3Sup2ELPCtntRdbmNtfxr3JTLe2CbhdGtmese3L4t3qeAQpMqlv
BRyzee5yDaGRVVxmuurq3S52en+WFc42LwtERTqCItt8N27STNio0XYQbJl2qnkfai9jN/1O6LXC
EBRiaZKYZA38qMZmbxqcvTk6D+fvRyaGcFyVufyTbObuzVQGtwLrssy9bd7JSg5BCTCEFzfLjKDE
Xo5hbvDuUSfUkZ1P/D+TRngOQFRSK4UJoFp5TuOdU+7N7tOfQQjvgaUWWgiyJXynqTuYzEU33sdW
fvgzEOE9mEiljTTExdfGcE017FWxo0PtOL8Tyf26F1scCJjmYdbDGjDIlLtzt5vzyBv/zFBskagm
KyanzR0k6PQpaMKd3gTSIvb2p99KEOFFUHKt1VOCe1fUddsY3TcXmXSw7rzJ2Krx1sO0KQoZzAEY
YcSvExXJzcmNaB6c14HN0GYlk2D8edTFSudA0TQ8pVhAclRK2RKrzcdgBSEavzqDE50fW2k/1tYL
rXcdepLTg5VJ0nXnHQAomN4emR2C29BWuaIN01WaH7Wh98K59NBb+4cqLXiAKaqMbuCW0+i5z9JP
S0e9iP4hiOgDxsQougRX0w6Rz8bGZUN0MaS/VXBYXY/gBaLOxkdPD1lIt0vZ7DrYG6jJlvVJtFms
myQG68ucVxtN1XKt7HsbDQe16n/rxCxiUhNUT5oYF85V/g/KYl4xxLh4/2ljS57LbVFOIKIXYEWn
Y3kYnv5oN2o/Es1Nqt8JoskJQrB9muaMlCpOa6gPhAxeWiBXS4bd75j+CUUwfTPUUtXm2e3U+RKq
z7YqOSiuOO+CwJUUgt3b1s/bmFVsiGHLbrLDK2Yl3uiM6GBoA4y1XvfL1/8slY0vX9TPHEJMXUwP
13FjLYNKQ98i98Nym1NJ6mPjswD0wCZFUz7vBTIE03fopDd2mik+ksMepRcguJjK2MN0oVvYl6HU
C2x9Yb8BFNxAZXVpn3NALAJ0tfHCYt/1hLpo0xqzp2T6joS76+iyr5GNFnZOg3ySU3ALcTMZxWgA
1tQ7r3c+tmXumu2PernTy2OT3DrFXskyl+SHqpdVkCRnLDbfzmM+LxZ2iflLiTaU7q+6H90Uy3EI
9bvkUpOlmviVCYq6FlXsxM1Ik9tpA7i5uOmxJ/h6LJ/ocmsl/3nO9c2Rin24hlIMpkZxpDl2bvS3
RnSdybhwN5zTG1EEz9FhxnaIBohiTU9gY3Sz7GG2P523MBmG4DfqNDU1NMIpfhx2rqk/6cvkGsXD
eZCtYOuNJIL3iOIioTk/rIjvNB73oBtyqeVPP7Bz5zdI5t7ejBA5dOBPUpqIi2SGTu8hWrEx0K8z
KYHqpqoZyJhRQg0MLwn3A4+1lE6UKn6Sdv5YJu7Ytx6ZL0LNcs1m8s4f4uZNrdCEm0I10OmYBbSZ
ovu27LyJfmwy47/7eYyLnmQSbqqtSns22kTxh/pDNxxr7d4ya1epL4d2FxZXFpUBvg5rvzPYFaJw
XQqlSWimkCudYh+1ZheVc5eO/S5Sb5PyWzddduoDmx+b1IZjdlyC3fbEQX8u8uQTmGuHfhfbqpdk
n4jauaVWBfGs7sDL7tbJ6OrpBS2PpnZVKd/TJAvy6dv5a9nqWMaJWSo1CE8eiJwZVhPpGKqHun3M
wR9KvMLni4TBX+EvHr3AmifpWgd+0+9P7IQo3JHO0Iyht4XiM/Y5su6a7vm8SNuadvr7wo3oIUvR
4IO/b6ZPAzn2zpdl+XgeYmN4F0aKrgUbuW1UHUTCjyXDckSbAINiTPgjuah28W4Xd2goAmn6F1So
kGGSGNDmsWEAFTubAKuJCwHUgWRZOcAJFfkHJ7ruHMmxbT50luU4FFV5ByXgt18samRbYKiCIuR1
6Q15DpW8KQwMS8QadNp0s2SWSLSxhQqnuIIUfAJLzKwnlCk+Gljdvsa/SYOyxxJESu7xnkzaPKpO
5CoKoo32KgtbGEhyTdoD6yL85000d/5s+E76tW+/Wv1XEP96cSjLvm70J5oI4iwMAZt4FN+VmCo7
aWmB4oIfPnGCl1e2xV3i6Qx8Mp0n53x7f9Vv8YRzicwcI8BtDQLf7KmtrnVT8vhvqO9bAMEEp4j1
iqZUuOsZhJV6kN2HGDpfsHasvSoCxW8vK+kqSplQgllWqtF2cQihiokE+tB6bJYtWnn/onGxEFfw
eJgX0N6qcGcOCeJt3JMVkgurL722Dj9HtbMzhu5Kpaqk7XpbohOccE0jtVhsJB3UAmvimheLfDnv
Zd5b5FtxhFtCo0w7130LNaDHdLwhRR1U5ucBDQbgR3GN8uk8nEwc4YK0pdeZFUEcW/tkh5+plFvr
vWN+K4/wuZLhA4aGGQDGi4SBzA3Lrv3usEwBw7Y7zu/5P9KuazduZIl+EQGGZnplnKCRRsGSpRfC
Yc2cM7/+npZ3V1SLO31tA4ZfBEyxuit1hVPqd5MLAfIfyvt2S/SUV/n/rIlMCUViBB5YWrQn2JlI
nhHDY3GHJdnLCR0h/uVz3GTTRCIHNTqTfCh71sEc5yQroVzLTTF/L5pvasZ5WG4r8BsNttRZ5kZT
1ylo0O3yU4F95YbTOkNojd7s1F5+n9kDd2JrU0BWRJlSVyVqeprlINq69RfNzm8jJyi8DpcnuY3f
DO7/saqMR1N+f3sa5jyjaAbNaF/tNeCGpdeCPdjkM10rNGm2CJyh0ebNn1NRfx+iQFJXnDKGRJ0j
dYwAVeMYRYRy3kPT/ggnL69/vdzxng5jQYRWEqShQRgRB+Y+rltf1UT3sjTyDpBK60r8gxgl5DEA
iVnHtWWh01Uqh8TG+4iyoeENgZeEIqqMiqWaKoVGDLvbZqbfT3+RILTLbraCsXKHpXiQ+urZCIvb
ejR9LWo5z7Pty3qjzmQHGt1szdAE9cKMz0224PUyq2RXyfJilQ23DPYxlaSKKByIMg2YpQ/ltj4z
AkGo0RGk6MG5aIpTpTUOupIeg0a0hkJ2ZmFw0nHmvGy27nFNlrHOQa81WrXAjJHGM5Uvo/BwWU62
rNb69xnjHEQluqJ7/H6tPBd4pxTqvdxxehd4R8fICcnzBb0vOLpkr3rKrsPu5AhT7jwDvJEven9F
jETkRl6EBr2i8WBgOM6r/SV/Xamq2uM9vzwibTnq1dmxgF5LRyodq8HAV2nNWJILYKtj76fAAS8B
6J/lLt05GDoIW7HaiONteMyyQF6xJhq9IPbUKs+u9EBfb9MdBXlL7/vdr+N/vztZdk07GXJMZIxU
+DvJ6ucD8p4cOefyw9jeccjRR2bgMIVdej3s48NghVcUMrLzMTXOeYJwpJ7Fl51rrK3BSigB3XBe
2Yl2L6VWFH6/rFr/wRJeiQBpEc2PlfOMJEWsTQgUsYqk8MIX0y4a6+d6dKySKXccevSIWPeFKt2/
9KgtWdl8WQ0FTDONcCuP2OZNYRrhMy3UU3ps182d6hNvM/WWCV4TZJxMldQZRslBsK5EIG4O+gtJ
p8nFgpn6mBvyrw/YUCl844+xhWIWVWWn4jwL8iOUvbl+SHk42DyOGHNYK41gmB1ITPWz0n5B51io
HrL095T3jRPGIrbA5q3SZsbBAW5Wxm750h+s/jPFjTMd3szbxmaJ9+fG2EV9jjSFjGCqc8K7xQEi
JMBG8k+g6JlAiob9AjB8jP858nj5MGEp38ujOpdzOuqgK93Ujzq1kZNDF+piy1yx6x0Z/ZSAN7eQ
sdlfpkxv6b8V4UMlnpTqVC8S5DJRvosYkynTHZn+koqHvOO0VG67tn8u0viwM2bSCSno0RIg67Z+
6iv+gniYd5Tb9gpvChWYeMaHquJiqHmojrBXpfiSTYk16IOlZL++m4zKyRsVJuhuBFkfY+pShuI5
yj+39YOacM5r81m2psGY+SiXsOQkweMWK1uuKK5zag8HzRqRUEmd0OHC7dFv/igKbzwxNhEN8mkg
JDg57ZZiNP6kV2I7KUbAfd77gf7YJWKMPWy6BpiCAQ2Iy9CS8r/SnNfrymOHMYGKtABZg+D4gpcC
wRQsvIuFjaO3uIk7fuXhBnFvizGHqt6R1MhBLrkqHxWv8BDrpn7o0wWvy6f+SeFEiv/hMt+uizGM
qgF0eSnHdUVXBrZDFl7i9c/yZxUrwwKbZxi3lfeNGGMXExXVlUbDdSVAQkXg5qdX9T45RLxLo3bu
gliwQJNCNpCupDJP/BzImbkf7us92aGjghPWcBhisSVLMUvSljJE0wP/BNoIfPeXzetG8eCdodAZ
Q0HE3mxVEwx1TvlI42yAMZ2N5yW0BmyGpovSh9JTOFQ5ysXWrZJsMLqWEq01r9Q/Sfkdh6vtcP5f
cdAZU0HUoST9TLUX6z6WfXoYXeqtctu4mj008fnGZ2qkAtvgoWFwzLvO2I1SagxkSCH1jeb2wa4s
vFb3ONxtB4dv3DGWY5ZibBvG8JUzeYEvPaBFFXCMmRUhi2MXwN5Jef02POPBjhHHmoQ9uTQDVzdW
eJ3eQcNO8j68yq+mx9KpTsKfssgYj0Xu4z6lepbElnyQ4tfdat1Ou+9RT8UC7NDjQdLx7JXOmJBc
qhJEu9RlAs2ocKYjhdpG2xeymoE9PHPukGbaLhgSdsp4zIBjkuuv+h19BwTvsXGVg2JrR7DMMSU8
HWeBZohSRa3c4PbSH50Tfacb/3K/2GVfakez6Drx2It4ASNHD9jx4zSak1pJ6QVeZQ/V1c8XjAFt
cOIHim1fHzGIw4Mw3wBIfWfNDCYk0cO0GcYKp6reV3tiq8fJoduQI2e5psqh7dTHyue5VioYl66S
MTZhtCyp1IEoCu++usv9yo3P/K4CHhnGsvRjkqPuAvmkO8Mqb9gtPnU93H0W1HpcYoexLtWckWmK
kSBoHLo+KMytFgjRyaM6AiwUaI2Qz/Bx3PGklEeWiU+kWE5RYAJ7eWPXZWJl8lmdZafibffhCSZj
WXJIZkVaKIPUHnSyS+UIO36eLms3/dYPRygB1pDWljWVTegQPU0rNNojtJN2ZnFQiGK1+UNcn9Ix
dS6T2pSKFSnGf6tCLJgK9TcdgF3rTHSMSLOMAPC8qrnLxOIxrgkGZ38duwqKtiLLKBopGi1dCJ5l
Wf6iYpdWwRtF3LymFQFGqUSlIjkpaJpK35vDtQLQxJ7X4btZg1lzwaiUkFZTlcrgYrSXzzNChPAg
hagridhVFyOkk3e8NMt2onHFF6NdtbGMWhiAZH/of8BG3Tb7Ap0HgM049x7qaG72Ba9OPOF5/o13
oIx+qZUiY+4RgjImuzrzQ+OTKewuy+JmFcGQsX4GDQ5AUmbh3ufUnBplRoH4dXucO+1ywTJPk1t6
445bKt6+vTdqbCyeCGobF7Rm0XwLTvFiUyjxCEX9TjqguQ/5l8CVOfXizUNckWTqZ3oDUISwAMlu
QeCKJdnX1cjpCN3o0IRqrWgwGg0omCqXRRxime0AxOtk/RezOpT1jTi01oJ9y4s/R5x2AqpNHwzW
iiajzpNZVdhCA5rNLPuGueyJyY0I6HdfosFo9KiOsxRooEFfNIWTvxjnageAZi9Dswh3hTTvphjV
nrU6I1ieDhPc3zXED8RzH3ASIDwSjCobhvG3tM9YMhBH38rI17uMY995N8OobaNNYR0KiKPiqrta
iLbT6poTH/JIMB4Rvcm12On08vvPSXvseON7vN+nLmyVy1YEI9BMgt8fmlNpfMJO2j8zO2wsTQRg
e0QdCKAJ0l0eliO8n63YzW3F3fa1GaW8KQobSteyHosjPauw+Zo0t2FwGsbEWjKOndnO867oMEYA
6ywqoVJAh7ar0mKU0FqKX/vVU+OavozlwerD4CUv4dffOUtFNAntIUMzJSNvc5VrBsrYry89uog5
cKpd//n/a5LaDtdXxBjJU1PRMFIFxAbP8F8XkR96tOaGfxU7mHMn7K3KH4+/Z4lWZBmBrHvUe8MJ
ZGm9TbDUY+Q0x+kg+J0fctdPbL8r36ix7eeKoMyDLsFntCgQECyCrlrAydIdv7kX35vfORe4aZVW
5BgXNbXZbBa0Raf+McMh9hqIFTvRE68Ge3Q0L0Zqtv69BMGKKiOvWLhetykqLo5qDQ6tS2TYhmJg
rXy5l07YX7n/Qy4Zh6VhVt8ofkrOdDV5kyMj/6w53SF8SK8Gt/YKv+LtXuGdLLVzKztWLLWUTQvE
Jqqxhk4VdtPSeJEw8njbTA0QSUanIl4QQMV4TwcNJJmYhiLV/f4LXfeb2gBTPfQ3qOtwTP92YmdF
i7m3WSsTWQ8W6pT7Lzkitm8TpMQ8JNgoSF96nGvbTJ+uyDHX1gZpu0g/WYt3yhErf0GNpgN4ZaNN
O70ixNyVjB6nCZg9cJvNV8CpCsqL2t0pvxfwrsgwUYaaFVUg9CDTOYOTPNMcvuQL/niDuIN3dpvi
t6LFhBvt0BC5o1e13AyefJBtZDbutXOxqx0DWZzg6bdpEs2UJDRXovL9XhSNTpGAhCT9zDQ2zzTT
GKuwXZM7IZ1CKy8BhUfmsUql7kOoiObsv8my8339ILa5oLySlTy0s3u6uyR27YwO7TEkpnNZLLeF
5Y0co3AhYCoXtQO5IDwls9th/dZ4EFoO/BcVuUtMMaqmylLViTOokGUfk+sk4tiNzaTD6tAY3Rrq
OR7HkXJRhNmjoVRnLR6v0A6uX7dNVjwaQj9JvJvaUGhJxKI9jHbpWO+lMx7cMEmllFUUusletokN
G7zX/dfdle7lO9pyo+8oMaIIXAFDwcqyEFujDF/34oNpKz5tKkH1j9s9yKPGhpRZq43KUlO+SivN
sHOl8oL9eG4i5AZowvs3qsJr7ti4MjVJp+PNhYXkI/CYheCEZfIeBkN5L/TN+8LaeiTsCRJT7NSD
ooxKFCxx6MbyUUDLftM8DZgHxjB40D3m9W007iVuMXrLy0giRkMxZqHQIUBGwTCpKScpVsC5Adac
0uI62k6vCNCBF7ezf89svaPHqFo8ZHOY5KC3fDPszqEplmknFnbrmafwTPe8zyjqcvRvw4rASEr0
WNE8QEwmcs5Fc8njKIOAom1dMXCN7dccdTQtNa3LurCh6aBETFFSsLMQCcb3Vhk7gEmZiiWEZfoU
tddL/KmWjkQJLbXnoSJtK8KKFuN1dElDiT+vQ5ec0HKCxVHhXx2K/EivONioxznCDRP5jjHmCMc0
bIG5BMaqCLt6XsLk+fLByRuO5R0BxlyFU6jGSwZujJN5U7qLp3rjKd5JFtY9+toVel1dyZ2dxKJG
rPtk8psYeCwyZkwr6zgy0VOApZ3xtfw6q9UdY7/DTpPZKQ6xx6vDb4QNa5Y/ZMnCKlxgpaHx2U7V
F2sOfDLwAKe2NfxNTNhydSw18ZzD8bjTN9H+WeyJ7RiROJ7hNhDAOR6bc4ps1VpSKuy6McHUot3p
6b3JM8f0Fhhf/e7QGF+apUnSpQS3RHNVtBdoxB7oxv9TMpTN9Ysi62KoF9jQyfdI2IXSbZOO1px9
kYXnAf2FRc+DG+AdHGM65g5liY4y1ma+WRxFXk7sdTnYpZNj7AUqOPKkmRCEGpV36arba1haTPal
H2NPOTDhPwdWZxd4W0w34T03Rt54Or27N8aAJEm9ZPkE9rRbGo5QvQ6uVOhyw/XYWyIv0gnCf4JU
5vLqWouGakK8NdptZsW7Gu+06S6zJDpLceKXcTeu7h095urqMg/7XsNbYwwqu2yG66qT7i7bR2r+
mMt7R4K5PGIAbTkvZHRlCjdL7U/Brhp8In6ec9EylI7jxjaU7B015rJSKQ/LeQQ18RDv0oO2V33N
E488Jdvwy+/IMDZfbqYpCYHz61QY/E4eZsOOqBmUOWe3XdlZyQNj2WulE+Q8BTuDhyWE9vwpPgTP
WCJs0Rq74soe5P6k7LFf0rl8a9tptDfK7MK+GI1WwF0Bh4NpaWi1kqwE7WSJo7cWfaapduO3SB7w
jPCGZ1kfrMxGdfHURIUMhrNE9Ou6vRKDCZPoPQehebt9YcUedeorK6lgGgsb2ujD5hTXWF6p7AQ3
PIl7+T551CEy0cGsLB7MEE+9P0wiDrG6yPRROGK+kg5V5xomAYhV79tz7gR38x/Kj8zYkzgVsDc8
wnESH/0u8aN8oK0aidMd5Qfdrx/Q+4L0XXEbXHPNJnVnF/SexZ9r1KwOtAy8tqqVYEqrQq+etjeu
2m/INV9FB829LLE8yWHszCg0Wj2JoCcDSk/OvgzySeOCI3DMi8yYF2ACAX2OvoeRQkdaOUWno+Cj
n5fTErhtlg1JBkakCFA9how4h4PZGyjoGsI5M+6JxqkHbpuvt99nzReW9RR9ibZkNVh2RSLfmsZs
t2PmRgBZunwtm6yoEuZuRRV+jX0cpkqxiESChwnqb4vxXHNNJNXUD3K2IsDcexCjfDJSUxyc6BZT
2pA32D3SV/8PCse2WVxRY25Gm/O+T6nDJL5xWAoLzzIDW4uFW9OnUSkM8V7fN7XFczi8Y2RuDOgY
GLJRQTerTGtaXgaiWpcvatvXrFhjfE3VD/KcKCDR270b38lu/Sm/zW15b6oWdvxY4k7wAD1h4Tmx
v0x6K8CDmP8rJCyKvT7pVZ2YIE0z/eWd+Ff0Oa8t9Ynu/HoYkB7pH0Sr+aQ/NnYcWaLhcZPIHCli
Ee6LKsQCuBBSpGIMgdYa0pfBqh1AGyLu4rVNbFfiVvzSr1l5n7hTWimnSoGGDWy/LjxjtJUWW7eL
Y+sI/uAP1/VNcRIeqoRzyxw5YuEckrmd0SQOyliMKik3Yh/xsne8k6RfsOJNShRVTWZQUG4GR3SV
HSo2IeqM0S71+t1yviw60qZFXh0ldQsrcpE8Rhk25VKXSithWNF8kJ+VK5rKC/eTO+4733Qin272
lHkDEbzDZEzPpPZdklDTY2RHU7pFIMhhbvssMS9uijKG91/jiTVz81Lm0Qz33bqKFx+xp2ZH7l8T
JZ5xLXBiom1u3ogxF6fES4WV6AQmZjq2yVFu/T/khrmqQRbDLitAoHWbfXlIPNMV9+kVps/c6FAJ
HEnfbuVR3/hhbkfOFWJkGg6PPgUyJ3iGLftOMQVgPm4Du3V13mYvLknGO7Sy1AUKeQ23uj080Sk/
GPsAdefhS4L2q/4p+HL5TDfubJ3iZQOFMCaKYjRI8VboG6g/B9nny79P3crKuSpYxmIQbHl6RX5B
4p25sgaAOaU0ho2btKYVTpmVzFeNHtiL4mnYSd5HPC/EMPSBIHNpkiCoANERalcM+xszarArUfIu
80S/+RJPzCWNRBO0sAdPZXXO6qd2uteG75dJ0K9kSWD2nS7hMvGWZ60sEBiipZ2C2k2L7nksp72o
AMIiFm7Qr8QJFdk3xeuJrWmxahtmiSE0ODH5ltyGu9Qloy2fq9nWfVrYCmZHf/gz7hihMKdqVrMU
FGc0zhtz4pRTYXeY+h15O8MZ4/6BN0YaJszHDjKlRPxuj9Xdrymz5MALrrYkgvYXYkUAYBlRNHvv
Q5IB+5PxFqzdTjKxcSi3UuGGLpq8fGxbugTwD1AARIBqGEx8NYlikjSBWbuhcT2ZewN5ODX5HOu7
OXnWIl5jAZXiDyIoGRIMAMr9KJC85wnlfnmUFFAzlBbbQ87Ao3d7pXIrLT7MXBiCTYGXDaKiSdM0
UQl6T63BbiBBnuPGHZfTOJ0arbdkc1ePPFDzzZsCQ9QkARZGZs5QToBRFNdp47bKg7RYSXsV9Zy2
RQ4Jdmp/HGOCelbSuJVsHnRBOTVLdN0P4e6yNGye2BsnH9q5BS3IIw1kSumgGY7QEztAzDvx9tvy
6NAQYxVCTNGiFlKDE5P1a7NxtF60cmOf5hxHwdZ0fqrqih82uz22xSQo4IfODzU3WEjmC58Wm2a4
9TMv6tu8I4I3JVoITElmobQnOTYKuewaVyMYo2n9UQGa38SDHd7yReqKCnN0YjcQI8B6ITduJF/u
SydKeDjtm1q6IsGcmr4Uc9J1TeMO4XUfHgRxh91duB9BbzjhEI8Zxk2QrJ21TGkbN0jPrbFXB45T
2P59E2A/aDQ2VbZNu0yUYGjnCXLW3RXtsZD3l/VlW8BQgFFMURFpNuG9IGtBB3zVBXdOx+/o4B3s
NLFoerfyhQdeNokN5X7K84oc63ryKdE7A+f1D7n8pJ0Xv3coNEm764+8R/C2I19RZCx21MlaMk9g
sMEYvuKlbrDP7TBGEU+xSy/08qfLJ7rpXDVNRlYGLo+wfThiEKulKkH2fk6DxphN16CtvM7ITQP0
Robtu0HkUxchAZl46i11eopUwPSlbjhyXoKbNmFFh3FBstKk0tBBW5t8zP0gzjSrGCIBoGi57PzR
yb2K6sqmYjImnZQMsiEXeNkaP1rMFIldaSUG4PJkw+qqayPjxXm8c2RMxSSLuQJjBAV+0X6MmSXb
ml2fKL6X8dm8rb4AWwl9mL+Yj/+pBpqpQaeBJa2zDwzSN1japsN9DNN9mFwLyS7hOdxNy7EiQeOm
1Wm2VV8oE4bs3CG6U6Zv03x7+bY2BUOHq0DIZSIgYgzHYuSY2i0KzEJmZHHQ8Nb4Qpk0lhyH6Zc/
I8UYDcT8VYepImx2MMjXIcp2pMv2xoS9BZfpbB7ZiiXGVPSJ1Me5CpZacRcoT3rF4YP3+8yVVIlu
lhm2lbhK75vteRk5V8L2TPwUqxUDTBzXig32++gg0LqTU32mDTwAwDno14WXnhYAXDuzE9oV+njI
MfOVs3g03MtHuC0VgEjH81YBEhmjTkQgeTCO0GFjvpnKg5n7Oq+Tc1NjKQr73yToKa8Eu0kTuShb
kNDlFIM34lGPeruWW5egkecyN2w96+8DfaPFCDngyAma2UBrvB0c2sumPg075bpE+0m8p0FY+5Xc
XabJZm0/0GSkHdCwgLrUQLN1B6e9xsZeNM6hQVu+iX1YJSSN5z1tpNPP0n3JBZ/gXSCjA+IwoDeq
h7tcEmGXR9VBHic/xGzTZS55l8iogqwFzTJEIKPO16LiSbBTJDxPhIcN8lqK+/BgW0kLoxJlsRBD
GegN2oUM657uglvRxQCDPzzVnwR3/EYDgcQV9rKTHQJAsiIg/VWUSvZO2bKvrpWNok/4iqRD00hg
OsX4qSAJ51A5d8c+uDt1JoYcgIq5PCUqNvAuT0Wfc3RimwjNndL9Vwbb/jgBSCYb875xu072pl7f
Lebs9HPISZvyyDCvBCzGnbEUG2RC4Z7UhTVUmPYknD7f7ehXf2OGMVdZsNQikKfAjInGUeCeOGJi
VUDKm9zcIU+8gW0eU4zpmhqV9OIMpkbZX9BrWGW7ruBlaDeJGMiHIrqQsA2FkfipKFMpqiv6BH7p
R6ybjO4iteWIGv3SD2r1RoQtLcXy2ASkoUTa72SorKkI/5CC9N7MmzGyH4VGKRSi6C6C0u7zrPwt
aV7xwYiZWlezLo4Ib+uxt7TymMYiaoG8igY1msxp4TGApmdTkzVC2CtZTK2XsRoYsGPldVWUTqAY
dhmdh0y2Q4DXXzatW0K9psbeTY/2H3GqQS25Gl3VQ4LPXnwV7dc5qjW8Et+GIAAeS5WQjtXJR6B0
ImFZA3JUyFpK3V3UlFYhmV8vM8QjwThEOR0KVcQluW2anYaw2C8xb5J3Q2fABQUdVwnFHWfsgBYk
81jEcu0GqrNUjdV1L9ovdh9QH2CqgCQEqrwMXHPWOhtJLnUhUWtXGCNn1I09Cbrd5ZPaZIPQ4gxB
rkBmc6GjVgMzNsPNa8uNGj030a06cXocNi/jjcRHLORomtteqt1eNY5RU//Q0vjXn5w4qH+5MBnN
h66k3UJAolLR+h1WlipBN8dvl89qmxGsE3jtn9DYTO4QkUyfZ1BZssErJmU/mLy905vXAY0HBqUG
/Dg2rQowPHM2pLZ2sVpRqu/lFvs2OdEi217wU6owyo5qCOT3Qyt7rxsR6VUoR+dgsg4ji8EzTk08
B7vxm+jRBoPKVs+GmzYWAP0vH+E2f2+0mSDOyMZIqfOpdstscMwud/MZAJgtJ3O8aTxXHLL+DE07
YlnAwozDvIun0GuV9i4vCkvujTtJmTjWZtN8YtcEmoSAbi/LbIdV20apLkW4NVodzne0nlp+brGg
Q3aiw8RbabIlhpqKXCuwy5Gx/DCKMI7hMJIeZ9heGaUnChx93Qi0KVa0YdAd1zLKFu/dKNYaG+JS
4PcHb+6vgvJWT868prRtHt5o0L+vXmRSLC79PIBGAdjuaa9WnBHrLTlb80D/vvr9oMVroW/w+13s
ZnNilcpVpPBKpFuJwncnxbiZVMzG3qhAhd67hvmowEnR7NBTKJ1DYIsczd08NA1rx2VNBGowm2xP
OqSNOzWp3Uh46dp7mfx1WTmpWrAxB3DHKGaKqek6m58xzHQJo0FFFKB9HZZHPSitdiyd9NtQj06f
exmvAMxCiryaojVF5gD7SMl1OQRFmvlM3ei+nHw6yKy48y7j+aFNmVixx7xTTSNI0qLVajeXCmw4
94z4RQh/XD7CbZFYEWEMXFiEOtrsCArOgFfHXFlZW/qd8MW4N2BXs9uotiSO79u8NRNR++sSd4nN
n0hCH6IzHvVFeobY/rpbDtEuOfAwfXlkGI2dorjuteFvMsrOdPH89vgAqmxH1k+RWLHDaK7StpIZ
VKBT9bYIPLodfIQv3S2+dhMimdFj/0llA4yfi4K7KR6mhicQqsIEzve9yYikfqk7enOSkjtqLlyZ
E3HERecEXFvWVRexxkeUNZUuhX5PplwqFNIC9FMs8cu0XIU9kIn6Yyjzdq1sJaLMNSFGt7JQ04Wp
B6EOC2h7gJdJTvkSoO/3dSr7VJ8rn5fK2zJQa5KMhlVZD1x9HcXnXj4U6sngvfC3ZHD9+4xydcNU
9f0Iln52IWCwCjKIjBrnitje0lcZXNOh37HyHjPgK5dZQmNK61Z7xaGdrKEf7LHUCU1LLTogK1u7
a3gdgRzu2Dg5SOJiKDOcXp4clvt+OkmZhPf+lRIcBexeSpvUvmystiR+xSYbNS9hLIZDhOOUqoCE
VqqqIwEyG3D81N7Ilt+hhmwSbWGSsZ+BOVSix2aGzStINc3AwWrK3bgE50Ez098IMZFl+ocOW+bS
6k5u0iBDnlA4yMkjen3yheOINw9uRYIxFWkxT7lZgBUldkXpvk68gnCs+qaZWJGQ34tgjLR8n5Qg
USXYg1Om1mgUtqyf5j7gnNemE16LAUNqQGamLkrInQH0ezqToJ2/LfZ8lXPxaDfPDdZVN0RVQwjL
igBGW5dYg20fTOwh7UMrz7AUp+VlaDbP7o0M2ziiSFndqimavkLNvAnT6keiR6dGT+08zwrO6W09
NV5X8/1kie0ekUYTzVZYm+W2+Q8pVOwqOmnBEaGUNZL9ZXXlscXcU6KXQ9zT0ys72tTzPWofu3qP
bAqHpc0YBnDouoE6IzDM2aULYV8kYqcgv06bounoGwC80Mo/ohAkW/x80KZUrMjRv6+sbVAkpK5H
kNOG0FWk6tYUC8tUm9vLx7fpnFZkGH+IBbS1IXUg06SqI6vNISxiTnJ4m8S/pocN0IW5rhM0Cjdu
ZuzE+JyaHBY2JeDNKLAg9iNAyzOJwLR14nUTPGetYuXxsyTdXz6p7Qt5Y4N5AIrDtJiLiaKmuoz9
MSUdurehPtbQ6LwFS9vGZ8USE1YqUqMIUgqWtBfFi+z4EH5S3dlT3Pye69bpd7Pvm5VnYBtXkn40
VC0HLdpJIgFiXr9Onggg7SW0Pedf819DkPsZRaxYYwQu7KcqKhJIQzo7C3YBkNHTeatLeFfFRFza
0gdS3IKGSr5p0Y84OKQRR6h5JJigK9DzZBEXnFqtYcFyX+6mGS+M3vj6R0LHPmOmMM/yNgcnc/M1
U/e1+KOWOCRY8MWfN6KqoqmgAUFD8vm9pcmnjGSdhNa4lBxk8pS3p64/j/VtoF9J1VUamZbC62jd
NAkrkozRFrIqToceJANEr9aEraiu2CYmJ7ba9EIrKozGRnM8FU0GKlVaA5ZWclJE392VoLkR9m5f
vqht97AixqismpmpkKswpGMQV9ZYZndTWrnJhFioMd2kxhgBqa4KFaZDF+6rrrkHUMauC3nzzFud
Yaa++hDGcTTlnA1hiQ/pgGUMeFdkEIzz/EwTb6rdfcJbm9eEw7tNVqUNtdIjes5xNFtFcD8mEu90
N238iilGo/V5yAYdpSxXkqz5QA4EsF3iGbcY7M3W+smb8bUqbd72Ax5vjJ7XXa1GdEuc2yhSlNqt
2Mq9Hc+wLxxh3X5e4eUrm+j4QLs3I62zmCxEmKHq0b6mWZLcDQ9aZcWfKgxdLXZjRcflZO5HXk1t
+2jf6DKCq+gNLBk1yPUoOzHqHVrqNstNwsN35NFh5DLTqhDr2+E/B+NmDq5l4TsJMitXvlxWxE0y
GgqEKsrqCv69t2ZSnQlNXaF1R4sBDpN8Hjt7CM5lpDiX6Wy+SzVg0WAHOMp1rNUs0GpqDDocQLKn
49m097/d8+EyNv3MigxjKbVgqoyW4HbaRlTsWTBKa4zj0iE14QGabHU9mejw+Jcl5uj6bszQcwZa
IyYsi3N5vXii22OoHoUQ3SVW8yicJDs5NgCzQCLImY88S7J9eYaB3nlT/Yi9JnVIMJi0QS1QjzO5
nnpf6HOrKHkyv1mb0LV/CbHP4VRfOkUIIIwNQOwIYOVgOZzwCgvoAPHDbdalHvRDiKWrOraooZvg
w5iSXsLNBTKMCD3YxSmcYC8CM6xAPpe3RWJTXlak6Amvng1yPEStTvNbYnk0km9icJr4p7dpFFdE
GGscTUoNRMNXfijsQ+bln4w9baqaHaRzX/6PMUoqepdOkDHDfTSIRVRQtnwKYCTtpl18MjCbJ1PM
69z6nW7nd16UeZRrRiuOCZ1LGG3RntHnlDkg6c+e5snH0Os5Dm5b994cHNtrEJcjdtCBIqLwGXOi
td1fYyZwL7vSLvmc3Qi28IVY2FXrTH7nS+M++4tXfNqUnNUXMGHgHMlqqqCJ3e2Slyl6bpdzFt5f
tpmbcrMiwRgzLHLoao0OYbSiYREDSwuryb5MYtOCvHlR9jVTpqHZ9zIUO0dcPimOJAxW2d4uwt1l
Otux5b9eU2T0bFRbiooGW5kWo4fsg5Smdkm+1eK1zgUk276ZN1qMuqlCqmFGhnpObXFkDEpFObGb
OPAus8Q7OkbHkn6K0lgBS4LxpVL3mGCxzMJdeC0ir4mSD7q8uiJGtfIijhslgpEfvPiuby26Ro08
V4U1+u1p8RZHQG/oeNYB+dzvgaR1lHfi18B6BSG0x117nAGnFB0aAIfxmnD+I4r/96hZvzAJqpRp
tBlbtRZveN2qVTs9BeEEekJh84DK2PHwv99eb/QYpVN0s2/iBmeOnT+v2wWvsbliV9q6OwDjFMuI
gYvlVH55NOGXeIWJbS/4dhOvf185C62NKrPXQV3MDE/RpfPS9deB0T7UYnAOk8hFd8BVFhhWodTH
GcMKSjhzhG77ubLyJYw0TEWNTYANqgqdkzwowD3Nbelaza3Ao7a28lPgDjxdFvRNfXojydraKVty
rVngvor8Vqv3pWTp0ePvkDDRzQ+0wI+T8WIldxUAZmoX4/dWUwBCFmgmQaVxrN2mFdLfyDCxu5E2
+jKKIDMtT6UyWEE62t0Y7sPsRW94Sd3tF4ohq8h+YshJY2uBqaHlWBeJq6I11cxRnkY/8gRbuyef
FUCShg7JLYC0cwLtTbO0oso4DTlIJK3oQDWXHtrQRgLdRSIDuI/737iyFR0agqyUYUiCMixpiTUO
FKC5Ln1ynKJQcetUMG4vk+KxxFwbWjy6XMsx0NsIL4C4sYC7ZwsYstQ5Usi9MaoJK57iapCLJcfZ
VU7vGj8kiKKVoBtjsClKIQX4oyioNi8I3Vbq1VnSA1jRHfQCPVZ0hr2fLfJC37LJDbbM/I+061iS
G1e2X8QIWhDc0hTLdLWXaW0Y0mhE7z2//h30zFVRaKrwprWRFh3BrATSAInMc8hN8lH9LB0bRzoo
36+vKYsTb7LKSiSXJPW6CgKSQiSDPmKz2MsRmHS+kDyQZcFrcrgsScpFNQYVchj37eKmeIcHaxPr
bnJeiT32DES83Yd372k1MFcKcoFySUMlD2YIVkDfJE21TadDWTzmfW3X2oc5DpwYtMnXF1UVaMu/
vhrUAlRADKGqb35WwfPbnbQzA6lY9vTZ3AcH5TY/yO4rJnZvR0cT9L8jeHIjL/MLIesY84sra88/
zVb5pOVZhF/T6PFZpSiMayJijc3ccFlli4s2OSavqMWiQFB91KN9i54f+fP1Rf2NdxBZMQlBHyvf
xZwbaGUqU3bSdrXPwNrE5bP6xkhQ6xvZhW+4xrNA4rZz/JTIZ7ycKKgjYLzfyw7xPrpPXvJ97AUj
OvSN8+SE9/MN3cdP86HyM2cRwY5s79pFOHfGkeXJ0oG5jxr2eJcsd7L6QaDd9p7hWq2h3RBoXZzr
a+CXGo0YpRhpT33JLgDrg64p13KSGYwTeFY/SweRN26H8ItMLgyoLZr1yYT74WwMtpSMdqzFtp7e
6EopyPHbLSsM3ORf9TjHj9HWiCFRiGrAGKK44xkR3Adawg7P0W6CeAOiKcHtRqAdP2YTRqTMe5wu
PDU8N1JuZ8vNUqv2GIq2bts2furG93KjjjDMWgxBDDp1eG59+PVB+zKj4RZUvXf1N6ErbB6ZLqv5
ehFfpSbaBWhBYqoxNtvx2N1kr0TE1A12VLG1MwMcJN8sVxUs6W9y8UVV7nwRTImkmxWsVPZnVBQY
8Rp9jo+5rx8qTzk2HxeQhiy9J3AO0VayHVjpG7RBribSq77VMzDBP0kOKubqC3u5xljwHme26d5K
bNFVSuCUfPcv8DnTksq4WxByigEdkByosEjDgvHbfHBZUu6YMUe9sgD4nN3WJg0vHa3f7UfF7t3F
W4BGK7ytiXTiAk0WSgbw6iGPVQ1VL79FJyNQ0doX3cZssCPbqESVgvdSkb1ygSYPFQyHvj7P9ott
jJ8myUkmyR66e1PbXbeV7SxxWU4u0KD1IRuSEurl5f0MwKuOxrti8dH1bEcDUE6fRtHUuMD9+Z6U
dAY0UDBBomLs8eZgxoLFE2wY34eij71eRixKV/NtUPpBW9t6L+hJ2k7nlorxbXTwU/S6/+phUh2O
6K5ip3lQcTGat2U/oFRYuxZyj/otc0Q3os1VuwjkD2V9ZmmpPEFgNMV2YTqjKPy/XvzfONZKApey
cytrMsAisBINPc5fEnewtS+jWzyWIBnSvl83O5E63JHLRFdUANCr2sukl3B4lmddkEE37XqlDRd5
x5ZO8sRKDOzeigluIEmoaNIVdVKI9GB/X0XacJ4StRtQVgjkL1T9OKgCY35Nhtd2hVn7SgCWycyz
BEXw6NB77a2572J79oISzWk5mGKAg5ncWkfVLo641znqp/4kCurb9arVUnIRN2qrLutC6Ng3du8p
NwwJhBVtyCE8SD49EXs49q7sDr4Y60G0vlz07UfNmgkrBDQ1sN1i4MrtUmkWwWBtjY1bmCr7nztb
XMANFdp1I7N9EKTuMCDxLNlAsvCB1YsXjh2IZm3VNY+oQHrJOY+Ej+nbvT8WhkwMVObMN+BsRhKz
ai9iluozLuJp3x3rA5s+CoF8et3zts8kK1mcyY50WOqSdX/pvrazTvW5+SS/hECP15x6hyIIQAG1
+1HUhL0ZlVdSOTuulX5WCTv0tfQpz9zEuu+rw3XNtm3lsoicnWaERkZV4M6h9EejuJ3K/z5VDSO5
fJ+zxaSQTdy2kbhmQ8ZI9dGQj4EqSCyiZeIMMak6TNKxk6pJv8iw+Ck/SvosMAGREC55Fcli9IQt
1CTfq/Mxjb8CvvaP9oLIv4atAaUJVZogwkJFN/1WihqYBHvNg7uVoTJPNXs6I9ltlx6FIJO/yYY/
N5twCYr2wUykGRuRHBZwq7NoK3kZ+FLYINu7LpYXyyJcsqIyydKghTaVekPyo2mgYtff9EKocMHG
E871h8qMs4WFGX3Gy4u6k+nXwvL+bOfZb1glrDJdDFozSIrKAK20nB7URIR/sX07Xq0X5+nBYCaT
LLHdT5GR2M0f3czVU+5bXnpQcKkq7/4f70Qim+P8X6VmZShslybLVo85sRUXz7Vu7ASKbT2Qz6jj
CEuP28eYixly8cBQJ8WIWR2FAibZXszuITefel1JP9C2sOyMROUhQAt5DFpjwUaKjIWLEj1R5tBk
zch5daqak5ztWhGYsEAEz9kTmLEZhBZExLKjZ18Ngqbxj9fNUWQrPGOPNuVFOppYQfbIfo6cQ3/G
y8xZR3tVYDcPgGAO7esiRVpxoSOuy0SvWN9anUy2RV6KzJ3jlz+TwUWMTAYucpQgFyXG30EQ2UZz
XyWCyVHmRW+Pnj9tz+SihTnKyRCk2J0pBw9o4bcajkNRBVB+QbLYfoG9+LPJVnQVM/LFmEyiQtI4
pTuFlk4NlJfYHDwM69shoIT1Gjf7+QVoNHZkTfuoBsBrJJo43/Jv9sylKzp8+Q1gaBpWNBrQ5uIZ
XRV7epfMzhgKV/WNFA2Y8opsmAZllUvK7dxQLAqdQozLWHgcqdpPsimaLH9r8gwrA4CEeBYDcAbh
29T0ei4BXoaAULAH5nQfOe3ZxAOz5EzH/KA5RujEO1Eb14ZevwjlrD6USNyUMY7mVhIfwT3mhHoi
sJM3wfBVLzAzKCiWm2/mpial6a0h7SOcXKebYocLN+4f+kl0p3t7uX+VYxqaieks/MsF+sQwGlqN
WL/lr+i+ujF26XHYm950NPzADoFxI3zkeONqnEQuzA9NVTdjOUZeTDpfo4kXqt0OzafgEV8EN8rt
fboox4X1cQCtgTlBlKw/m/VTT0V9dm/C36+68JSSuGNNJGogoA6BCaSMxyXovQ4OfT0CsiX5JTpx
YrhyxaSTVlNlbFLdPMqxk3xX0bre/t0QVwser4sS7A7lTNuSJCujFBot5oeoLG1Nx4PNEu8i+vG6
oLdXbU4pLjjkYTcbSQil2FyGcRPvjW85ukMYMaxxtnzDCf+KX9gNrf0mvOaLFpQZzioIkzozKlWD
7MSyixsMyd4U963NJj5jJwPK+qNx23ng3z2Jzf9tAuD05hKAkbdZWyVY4exG2alogk5R2+i8f6h3
QyE7ochE2YavVB0CQ60SsANiFCG6LZoF11H9aJS1J9hOZhjXbJQLJHhzKDBhD7XY86jqsNXE0/uO
oaDHO9ElYjtsAe0aqAWYpqb8E2OZFmEO8tEYxhM+MqA24Jm4nWlPD73L2pTnzk6/Xddw0zOA+qOw
qUngX3MKJi3eik0lxbxDcD9Ge0Mx7bTY9Wjwui5nM/Kv5HDxURoAYC6rWcwe+oE0lvuLX4NFoxXE
xre3PmaHKzlccAyiMqp1HXLoB+UzI3Ad9uXnyclu2dn+v7di/SqNf3GTgjm1CMDDYR7/8IQk6KyJ
0ZDc+eFO9KbwFk6Ak8YFzCjE7I08sL165dTucRyukENT0Fy3h/pGcVh5KxBSDAtMhH97S4pSnTQT
YuvgXio+xxY66gD33opIXjZ9+rJ1PI8ZydUlV1TIWegHy3xo5POcCMB0fuNhP82dpy5b1KjOsgYy
5qOyGx/RB/I3iG/7HYtTmEsvjoU/vFy3/M10vVKLi4xqSumQ40jlzW18avTBner+03UR21kHHV6G
JutgwuGBGHAHUzpDK2Mv/dh63Y2xB28s5kKd8byAsrV1FQyi1Ogj8q178piKpLOc9iZIrqRzwbiU
WmVSZEiPbqYdWFF2kUtcxqKpvWKuibxuc0GJgi4W9GJoAC77NfbLM9ozKjmKAY0XfAau/h2li+Bo
IhLB/r5KLxjqkUuixOi2iKbB7kj2ZaxEdGkiGZxdNECKDWaZycDhVAO00+66UWy602qZuF0J4yxS
wxDfn6LMjQzj2C25nVdEIOZt5ZtFpZUcLoPgZVXN1QlyRkfB7i/7bt+BMBv0Ow9/uvNcEulIZ5Ax
hah0Cr2x1k7mkglKxNsRYqUOl0CkQq0Ks4W7ancF8DKKp+nUfJPvNT977PwSj8WPonuXYKP4SmuZ
5fJS95BIrKcSl5M8+qpIop4wkRAud2S07cycWdvch4e40GxzCHZpojnvMDpTwaMqm0vFHflXxzEX
Ay9dHVhOZDTy98n9uEz2MAoiqspM903AWUnh7CDqS71XGatgBRqmZLCpP97Wt9apCmx2tEh9hm0i
+fIdQzINX4wfodMcpaNsF2flv5b7mfWvfgpnLjnepJpptCKvLGfU+s9T1toSEQgR6MtbSKdgnMwa
oK+ePnXSoVAme7Ysx5AE9aJNI7kow9fkB1o0IIiEMnr5MVD2Xf6jFPF1bUa9lQjuJhbEAAxUVYhI
lXMy39WDIByJVOCSA5oAlSycYYAG6oWTJ83ftPA/lwd/3XO+CA9O0KaIK2yHivKMUh6W4FNV/6Ee
TM9VBmoNHRimHWQY8w6x20qPZSoA/9/eCgAnqmA7wYgbJ6IC+9YimwRqDPlxLoIPXWR418PBtggg
djN0PANAkL9qYTW9Ouoldrtoz0XwKUoEjvH22fd1Ky4C2A9YLVMnaWPdvlrsa5NA7ocEj+s5WlwH
h9yVB3bfRaud29zmbrwLBZcnFs3exqGLdG4FU9Wae+vV+UdMWRR2G30P+tppgpu8+3F9Jdmnroli
IWKlqKXUTRIWWEmN7ifjnIenTlQtFm0WF7tpX4Vga4XJdUV/plX1FDaTe10L9iuvacEFbp1WUVZS
aJGF1JazJz3s7EgKnSEU4D6KdOHCckzNBegrEESs7CTJ1j4UIk69tiH9Xhkqcy+kRd0rwWKaqF+h
Jbh4Rv1hp52mfZvYqQ+M9WfZy3bBIT7qh+jHiO6KFKO3dB/uyGP+QvYxeCsN4djFdb3fwCqWJjBp
8xG/qVk0l0wTGqeerm/hdUOkPG7LIiVRpnYUhpixyRVPB5iKMEsI/JrKXODQaFk2SwE9RtNh3c/l
l+mQoQdoeWDIPayAe6SRzbwblVZhIUa0iuzvK2cD4vaQlzqsZyrLY0rnexqJsBFEIrjQ0ZdBipk1
iFCrj7V1lETdZpvbBNgbWacEzdV8KpeVedaXFpck3aicSJlupEg9dXJ8uG4Nm2qsxHDpPK27MaYZ
KlZJb9ghne1a31+X8Hrtf+NmKxGcKfQYoViCAiLSCHPYwKRFE1VwZqA3CV4Ba3dGywsjhijv5TvW
AtOhFV80ZbtdVlr9CM4iorGu1JotJyv0MCbfEFRk7a48sNY6RbCoor3jbGOOlwiwbxBmKWDDpDdF
cT/EgmUVbRyXT/QOiBjxgHPSFISnrEhOWiMa6hUuGpdQgk7p8oSdxZQ79cj6fMlL7CxO9ghGj50I
nGa7Ar3aIi63lHNXAiAfqzbsmsN8XvbNfnlg7fbqDcgdHaD0XzfM7V0yiI4XQByeeAC4pkdJc55Q
Sooyp9PukmmvjP51Eb9ZwZ8y+E5bPBHr+qLiajgeR6CXLfvcsb62O4yBAYSAimq0v1nCizjukkik
wcytit2vc5Dpjr5is3kMXUGgTV4LqKJN27bCi0AufERR2PZpzK6+MwrqYbU3I90VrKFIBhc/MFqe
0oBinxog6yg3LRDgIOdMGO8JhhUs1xSUEEQC2d9X2SOxMrM3FyZQvgm1m1bYuiywPI2LD5pSJFJl
QUDrZUggjmIrJ4AV/XiNfv4rx5EfeNeXcfPkBkixf61d4+JFaepDILFKd40B85nsuvmu0Be7+e9z
R+xEvxLEBQ2FEjMODdhgEZ6ANtMXtcBvRdvDxYkeLSsK2qhQd9NJ7MRFILlSEYiYd4S+xJ1A54ok
Fmg//ymL6U7rTHty39kZZpvyHZ5sRVgUIoE6dxyt58ro8gAC8bYe25JdO/m5x0uV4mCi8v+TE9lC
vU3MP02Cb1LIUzXujRoCVT+619zSByMZ0LrwZNXuJhRDvHJnHTJMOolhFgV7qHNxwxjx1j6xMj4G
/72uro/Aznq4bvACJ9O5sBEvYVZo7DVizJ5K6sXlXRUJcrBIBBcoojoEfBSL7lH4VQdQgBw5dPj+
Z2pwsQLHzJmd2LFJir+0J4JSmSGoI2x3q1xcVudiw6jPej4wl9X9GtfvMyzdJYAiDB3Fx1OYk9+F
bilYOxYG3hqfhfoEOnBAUsSFiUqv0zpB35Q31JW9VBNASZ4U42nR78vqXaHvIooLGGjOG3GwwAE0
GsdPkZ7a1TR8nuUCuE65QNS2S11EcUGDUInUBsGJKdYG9Kmkdor+yAgvbQV5wMOfYyWhe90+3jaT
v8bb/4m0+FusjL5DM8JwgBf8PTZoNoqc/EvwQtzyRt+hp/xBB1RP6P5nMAcmFeSPKDxRxQJ6OJcj
Z3CqvdaJtVD21WB8VPtpNyv9x+vabVrJSgxnmUoLxDfJgnJxqe/N0UocaiouqL3cNJfcuRW15mwf
2FYCObMc6xBN0xkOoctfg8sQj1jbx+DJbr4TR8FXXJM3TrCSxllmOw3prEswlzbLnmcdWiXB3diO
bpdZ3pBEilNMODUumjNFn66v7PY7yUo2Z6pJY4aTDthtr8mcAVxeeCtJHwK3MWyw5THfT4F9Ikpy
m3H/IpRvN5XSpVxgOTFIx49h/VnCa8l1tUQCuBNwEmiTUlNoxXBOk6NqCrIKW5UrO2ZyiWtk5FSB
BgVUi3wopR4xK/5LSYqbMC+8PAoetA6Tz1mxu64Wc6drYrlkpi5WMsoD1Brls97d6fSQzO+puK22
hq3s6tTbKLll1czyyfQhrh+qSnCq3j7frARwIaNRgUPVmtChNmBtOoiMyQ39zi6UgT2dMeB2uL5m
Il82ueCB9tK4jyRoBPy3H/Fe2eMlGBj2uDfkjH9SEIgFoYpvWSQBKSj6xnCkSUq7rBO7k4AcTWa3
VjGiHo8CQ99uGVgtJxc75DClbV5AXuVGsZ0bdvwxeEjuGfOLhdatVEWbE0qZ5jl8Xjw06uyvr67I
Irnw0VVGq3UjxOeldIwDaa9Xxu0UFe8SY1ggSzUMk/D8P6EkjV0qoxm4AgW6lpdu0eIJ1FS869r8
xlYucjjrjyhZknmu2avxvzDjnunQu3+AIUTVqO21uwjjPGEaqPV68vY6VbU1vIFK+E/5fF2l7Uh4
EcJZPxAw2rFnK6dpH1P9r7AXvDVu2/vl+1ympGDVy42wAaURjjiD8dj2sqMMGJbWTqMo6ooWjLN1
gMP3qpRDF6M7RMmzWmGqXdRZxCL32xB70YczaDKrUSGheILyk/mZAd3qrnZUAN77/7n//Cbz/5TG
X/YQH+RZZk3uUzvaC3DGF9DdDa4UPC7G4whAkOyp1wS+JLAI/r7XpFk8TSNsPC4DN1GbHSPAuG50
vwnyF724/CiFSp8lKawiKaQDNYcffdHYdGjRA6lmNo3poRoKH21QD3OwsL/kfpFqaHBNRKd+kUvz
F0A9tcJkYhtq3I2euVv21X46jq7xipkl4rMXbigXQGhm6EPNNjQPpshRoqyxpbAIdnLRJO6cx3/V
WjfspmrK7su2oz7uju87JFzWngsr6gB7nyL8BC35QlI/AtLMIoQjExkRF1ZGOja0mJkQPGKOp1b0
Tir6PhdWhrIYEqOGAaXZYUqPreFft1BBKNG5UDLRcu5VAieY9O9Ssc/qv4T3aZEKXCTJmyLJYmCt
e50yoFN8SUw7yxPRA9FvXA1tOrqJw6bMEzxMOA+qsYaVmnbaTj6DJ91pM7SS4tLgwcUOmejIsa3X
RSDn27JaJgPYEaBX/hBbftg8Xd+a33jsRQB3yo20TE7HBix57JGGfGzRCBQf0mcGAhm7yst1aduG
cBHGtF2dd8tMsZaBQFgS+kQ5GemPKvrP7Iivt+SLDM4jp3hS27nGiWW0vLHfD6LWVKEN8N44ZHIY
S9iS1ptcDEMCGEXCw9bkWChSSgfy+GdrxjmnVdPCKAOI66VPYHqzrepUi8BJRPvCOSgmftOyNLAv
aXIoR+zOWdhjxBzwbaq/bAvnoIBbyRMQPGDVisSmWeoa9FOrEaCi78burCq3ZSgwtu3Wb+unyNf0
sbI2WoxKFAF0FGBZxYH+AHiDS++NE2vzLT8zgGHzSE9djdOgfX3LfnPPv0jmbsTxIjdyTSC5cYm/
uABVOOdnyavd5iOmLx3pxXq+LpHZ3JXVffXylaqpbEZ5QSFwKaL+EI6ZaTeRYR6o1GNgp0HLwXV5
WwZjgidPw9gA0Q2+RwngqRNq9TmONSao0awb3BDcXKTUZmzChIOG2hLGE7VXT1xppWRyPMtAiXhF
AVHRGZI7k2mDm4rxG86mYNc2dQI3CGM8BRgFD9BlNFEjJQVauzr1pm+cLrdHUePjVjQHXbRGZA3T
KtRiP2GlkCnPjZx36NCQtQdt3gedaJJDJICLTVmVhAy6CS/UGWZvykfiwPpvLdnpbJaktK8qUO3f
kd3XSnEBiqTTTEkMmXXyJBOUYMlNa4lIykQGzqUpneJeFY0wcDX+pOCGGAHJvtpZhqBgsmUDoGb8
X35/dez1Blm5VC4lAmGnoYug/tCBiSpKBbe4rU1aC+GsoGukcpAnhEJzfoqGBJDDolODMABxdqDW
RhaMMpYrOXSH5kn5ZDnLg34X3JXuvNe+159ET3dbC2fKKgjLTZmFBS68L/Ikp1WEcQai+Eb1KRj8
UhVcpQQi+Domat9DOzWIORr9Sih49z72olno7YhzUYMfm5/boEwsDPR607+laMAPpmjMV7x8B6A8
gSFsbtNq1fjK5lzQPMUAG+7zvRM8BH7vR652q9xOTq/arA5SOLUgRGw50lok50itklet1ULDUFtu
O5O4RY+3/br0yzIXvXGxNMdnpbUs5ggrb1pok2jgcvvntCzJaIzo7Lq0F0/da4kt0kxkH5xbFVJC
8pHlJJMOboBLWKtETlB8fkfmW1kI51lmqmpJSbB+cvo97c9Nt6OdKshEQjPkQmprktJMeywca78g
zivGLw6YDMrLci1BzGMfu7ZL3OGPtrVZ490WMQ+taGP8ecQsqrZg4uomnASi2KeuieKiREcaqy9M
Jkp/TMoHPeu9PszsPtrN2T7Pa+c9e0VUcE2apoqxp1/tr5BUOSMN7p3z4mf0uSo9RcS/tnkbwBjo
/2TwRSXa5DOyCewhOlSH/rF2MHxqR19L4FihY/csirNCefzR0ojiZskgT/fpkaF1hZ58H+MKylok
ir9FxrHtVOzZkYCoCQAOvy6hAjqqkIYjDpbtORu+d/U7KOxwYQNfzE8RnEdNppWXczGwQiOmJfeJ
7Ji9IHVsZdy1CM6f5DqXSJ5DxNzu8uE5EuEci1aJc6Fe1vo61fH9Pk78QM9vk6J3pIg8X7dnkRqc
PStWaCwkxmZU+YNugPdD8BwlUIO/MBVo8yFtBTVU5dAV+3rwQSN3XYXtlIezPBA6VJzqedKqstdK
OWFccfD74O/iwMbey8FrQnT5mMfgJNvjPv4mEKpuxZ2VUC4R0SopqpDtT3IzuNqucEOv+hTfZLes
amMKdmmzLGmupHE+kyiTlLU9tik7zCC4Ufb6wfDRT3QWnbw3c/nlFsY/fy1zECdRxfrL+q9DeIo1
MMYFHwIqUGjT7FZiOOtWSddL7YTE2te3RH+cEsGRZNPsVt/nzHqkUWnFLdRotNGZy+UmMCaX9iI8
e/aZN8nnIuYNQseg6vlUsBbDofxc6PHHSQHfo6Lcl4vi1lPrDEC5AvwrFbxyCJaP55IYCivQsgrL
NxoPC5BtgXn4njy30oyZ/+qclUok7XUVEtoatMr6YVR+AFXoug8JNokH8AkXq5Fq1j8ZlrftfDSn
u1H0urV97FnpwVZypUccDEUWW9BD96vnHI/V5mtpVXZZLhWZw2YH1qqGwc9/J0QyF4XNmHeudMeq
C5VsP+KeBDoFspNP5sH6LnrAFZkCl+oKMkddEDATlI5d9hyLiHu3TwerFeQS3aQpk6ZFWMHlLxbm
2nPukEN6E92GgGyWv73rdLASx0WGJJgWUizw3JnOx6AYbqu42AWx6f+Z7fEBYtDNPqnYPUL9ezSe
2rS08/n7dRkic+Chhqdk6kuVXR/ImWAUKXPjB/3DK+lLCEQW1MP9RLeFqGkim+eJHoDlg7GFAWI7
N/3aHBSQllTgJAYOwEd1L0oYmyXRlc3znA/TkqYqMLZxWrVs3VcdRppapzYDu7G+1AcdBFCLV4Fu
StSpsRk+VpUvzlKkLgOMSoQikVbe5bOfByCyF9ymN51rJYKzEtINoa4NEBETdFuDci2L3nM++inh
TdvfrOPVtGlQvoukL5123wYde3m/bofXFwpoDb/GwHzSC1ldoIU6fwGclG2CBTUDENF1KduGsFKF
SxkLsG2kaESxU5Jd625xASUPgEByqPa4KuEk9oXVx2UAR6uiA+BmGl5J5goQKqAyK6JAMgN7Ahvl
Q+gBLHD3D1fPBKmpa7kFuq/R720crqstWlwuwaD31dLHhWndTOc8v++W9hiTULC4m8eylYbsV6zS
GOnjCXCjMBNFa+3aeCnACJRXu1yKvT9Th0sntKrztC9hK1PyRUvuyuhrJUKP2A6LK2W4jAJW4H9l
6D7qUx4QK8FhV510dwT+S7JPvOBR1KojWj8uVrDH4qxvsUsV/ZC23/PpOHSNu2iCeCEyBi5eDEUd
yBaGP71y/DpoH4oqsQ1dNDghEMJfqYIkbEBqC110KfssN3/PXX1bZ+OfGcIr3MjK4maisms6DKEP
pke9+apNoKHIBve6uW3nqostvP59JcaQTAOdZxDTAf4fZKhuDYZtJz6ou87PPogePtk2vzmvr6Rx
gSKURn0YqI6Uof81WbGNaYKhfip01BEnjHQ1gmP6b7QDHS9RqQ5eJM7ShymO9B5gR97soCkISOjT
ibo6yBgLwJb9Z7JtVvQwLsJ4GweeQzgYEKYWrlU9pbOoKVeoDmfePS2JToD44ekPC8Dl4uNgG6Bd
+gdeSOSy22b+Ux0ebEMNu6nOVQhLFvOrFZTIkOVJ7yPBRWc7xV/EcMkRw4oksmSIqfLnOvTD6eN1
Cxd9n8+KCmiUswzfz2f0ZatJZhfjIDjMbp/RL1vPw14HRhDGYOaBXUfxsTKXg1zrT6jIO5B+VBYw
5tRgUqRR4rXS6OGI7RiF+rhEgcidt+PsZTXZaqzcGeD/TVBWCoMfbL9G9+au9KlrgBZI8oejvAPk
t0dvRYBsoiVmlrQSWi5BpoczhGpSZ094xpUFYX1zOGPlWoTLigV6TGqtxfpSE7QGwB8E/ZDu1T4A
Jiw7PZSH6JQdqRjRixnH23h1WU4ufnR6nmqIKwjCiB8zeJQTd7LpTX5g8UMIeyjyOC6A1Lql5A2B
NPbClwOV3y5aB+2TGGWcgA4rn0bcYBVhZ4NILBdVCnB/WZYOsXj38HWnu2PUTkAOYmhBDuD79uNe
FFvYur1ZV6Komgo+ToLg/KvFhJMSdUuIPNCald2Wft6fK212LaCfjiL9NtVbyeLUM5slzzV2osqy
Mb3vTHM5kwRhYJi69wXoiyx+TlmxsmmI2El/hpmasc1gCQfQEtjAeETvlVEIgqdAN54hyKjVSiO6
Fnlh9ZESJ50buxON8YpkcAE0iSvL1FgvAN61H/WyP1SAEZFKInhHEonhjgZtmjDYZZiEnuwD0Adj
al3avyMVrHaHC45t0pKqqdjpw7obpFOtiMKUwKw1puMqEKaJYc4WO96EX5fSjvc1Jv2rvW6bD/LT
CHr5xpE7u91nB9HRg/nLFX/ip5IzXWtnKWP+pGl+LQ92NFcAhau9WUndFG0JtH26vpai7eIioxXi
dYcosLxc7iM7n8KXCBAleihkSNhMLjjWEIpoAZR0zi7SKUmKBL1Q6CevPy4u0L994zbY9zs2WzV8
kA6iApiyvZgXiZyZREteWUEESJLRCXzVG8/qbP/zwKC+yIfeTWKUjga/cubWEeWA7WW9yOYsyEr1
OCwWyDbLu6a7D5p9UX24vnOiBeVy6VQHpdGiQI/209zRDOpWQ+ZfF7Gdr1ebxlnHEtEyyhk4Tgua
2cgx9iZ6x61deKy8qAbvo+KlroShGve6XNHqcWlFUqJ00lvYSlJNRzU37T4Ed2abCqLuJtSjuVKP
SykkLJWAWlBP7u+a9hhUj23yZGaKnQMJP6luK3QqNM1HbX5fLvvXPAyZH1Ildas2CcMRG6Xb0QrR
l7Xvq0/XF3G7jgR+bBmzLZgU4g+zckIyuZUY/hWK6ItbuJFbKU61Y5i+QBP7qwNNlt+fotERhbHN
0+tKMud5c53KWaxijtOS9V1bLafaGJyl7o5LWb2nJrcSxTkaoZOaBKAHRvzCvTA0bdLNjiQeK2bh
6W1kviwm5220HhTaUCwmOVPf2NVA3QDlHdBY/rm0ibDPRSvIOd5YtvmQvsLZDLWdtDlo1WRbR81R
EiJpbseRi2acs1lGIjV9jBWUiWwzvM5m+HLdErfd+SKBczMwRsfSwEays4o8FYVu40kxtFu6CIp7
Ajl8F1rRmUOj9NAkke9zNO4tyl3xrlMUWlB1WQEaGSYNfj0amAugxJcKpyi1zb3UUHdmRnd06t4T
AS9i+ANoZSSG1MuoTS3FnanfVeV9LsKO3lytlQjuwq4uulXlITSJs6dk3GXzXbQIivLMSt84zUoE
d+SUaCUlHTuyy3FgG0ngJPFzgP7AQT6MIuaeTY9ZyeLOFyrNu9wwsGJN+UKNpxG0MGO1j4bn67Ys
EsOFti4q5s5iQG6E3iqxO4xgJTXsbhSs3KZTrrThwlqGckrUsoZnjKQfLEXzg4qIst9mSFvJ4EJa
bRrTVLNLTgce2VfG0E/dvgXShYaJGfWTqLqw3XuxksfFtLkjc2BmWLpank/IWf7YzE4+pd4YFvty
BnVuNz4bmrTL5/lwfddEts7HuISEWmRBVas6J/k5nD4luujSILIMLjLIIRDpCIpgnoFHSaC5LWCM
cCZbvm/d7DZa7Oqr5jFmcxFNqsBU+C63sSRWERDoNmOCobibQsHabX+f6orKwC10HtpCXtQ+kHIZ
Z8ASQbuq7O494JYmPv0/CZwhKpGZt0m04Gav3KvjaRSxXog04AwPFOkUpwLUtWTl2DW+oQjezV4Z
A97GuYsCnHnlWtxpQQsFMFNynHbSvnthePyyF55av3RSp6mcySlu59JmzKipG7rvGa1aryFnfVTO
5tnUsUvJWNtdFtpG+Xjdh7YvA5dt4tNrWyipkgbMELzBRY+/E91p3yiAaZUfDZuccY2D+SKqMAn2
ju/6XqJBLaoZQtXlQY6/RqJawnaK+rl1fJu3NVVSHSnYulCntml9iLN8r0XnOP9eidg6twPERRSX
obI5lPMlRn2uBRhOgvbxenaiBui6e8FGsbR6xRx5mrSQVq0yWDNez36ktwBtOaV+8gMI9o6+L85/
ukFcpip0Iw3iHs6FVzSXLtZxEEJxbN/TVpb3f6R9yXLcOtPsEzECBMFpS7Kb3a15sGV5w7BsH87z
zKe/CX1xLQri3wjLC60UwewCqgpTVaaQILBIDdViwiDdGSH323/h1eq6b+2NJ2npEacVOzd4QrKw
WKqDdAwON7rErW7xDHDgPQbNlazwVeZ5QtJAV0aZo4cKD97zbag7ZKhchZ3qAQR+E9lJXEIWRkJ6
KGhElzoDGEPPW+tAxAltR5NL9ij4h6iv7X2qneptysSKvhTMy0kVwi1aqIOQrPDDSpEYJbFJLN6r
+qoKqwI2DeF1kzxl4935QdveNPyJV1FkCzTZ2WTxZSmvflrVpYF2REWWfv6PTdEbiJAUSoiOqxOP
VXL6n4Jceqn46O8Fm/K/WcNHc3WnOeECrrNBybZLhicaPxjp4OS95DC+XZGwmnUhGeh0GGrGA5Wr
VrM7vkykF/GJE7A00N9zS7BGyRIQd90zAWsJyWFo+yhhPGCZ3x1VsKS+hqsvYzTYDFdLxfMz1P4M
S2Reyca5j1nOH3VM9qUb1KsF6pOemRSHZNQ8W5OF7KZ3r/CE+WpaqGpBhgbHsy5zI0bcln1qz7CC
EGbLirJlmSLcNhtDvhtsbZ/Gsp6IzTVvBSFMjj31Oin4Szct/guUe6W9haqPswSyq7xNJ1jhCFlb
C+d+MlSMVnKsr1u/O2i+4tOLTwXRCkbI2TaXdLJGmBMu7a4v0CmdRie6jJKjmWzUhGyd6VqrhxBb
BDPJ1ya9V2vNyaEy9qm7jDdrxJMDBCVNY+FP6n1hu9Dt3eUd6pVwGPtE5lnBCBcNw6RjTTXwxKCb
X7r+Iku+5dN//wYhXDTQIazbPoElav5czD9t8pzaz5+B0FF/QkC9RMXiPzPJDLUYJuzxUWiaka9z
AOrT9st5kO3KEOsNRTCkKQtlzsCXDRILcIK5vCM+voov62N1Gp+UzzzVrcDEtUfTMighwaS8/7EM
pygI3Sj9et6izUV0hSGmsRKHL8L1I+fsiUSh01mJS6BWeR7ltQH8wyKwghFSma3lhjWrgOG6hsoD
hPJc7YUL84W78Io5w659nHaBk+wyf/kSerLrWpmVQpoLba02uwDrXjAovka6Y2pkeJ0sJQfN7TXo
zTuELGe2DVFJAe+gbKBuSLq7ulzcMDbdhlq10+uG7pwf2O2KmNXAChmvbierTpaRnyXGHVKRgzdI
rzvhJDujGrTyP7dgvJkopL65TadMQS3+TkEleR0/0Ok6TwqHUVmk8axzxmPE6r82xBiGCYD4tiE/
8RPFuJ/RzoALguP5QeS/+RyUkADjtOvtKARUhnoQFQJ23S46kIP06CIzSUges6HHRUqBM+yVnxVK
hpgXfYVmDFQU7V/nTZJ44qvbrHaTtA81exwAlUPtpFS/kfgiIJOj989GtzsPtb0R+uMRr11rKygQ
SbZDr/GJUu+U6qQ2kgzFY/P97DDTMJiJuiRobONmH/9ffZ+aU0bnebQ9FoTfjao/prrpaUu5o+Mi
WQk3DrLvsYQ0lTO1b/sCRzwu/Z5DRVdN3NZLHwvQ35eypMRD85xhQlLqlkFP47wH2Ph9GvdBlznL
+NWIeodAh0Et7v92nt7bJiQnw2J1qfDjq47a+yL5ptoSR+CDc84eMRUZIL3NEgDMdfUjMkpXt+g9
dpj/CCNkILYgmQcEw6arl2p6U7Kf9vLt/FBJLBFLMtETDRkJ7nIDSZwyuDeU5yR9OY8hmX1RMAWE
xFarJsDIuwAskcbOzOrfGSluunjcF/iLxlwmMynDFBJQMKCPV9OAWRi/xqBwp2AfQl01YL9qlXeu
y2hhJKErvnBnVgzqtaGzvayscKO21wbo55jfdFNWvSKbMCFHLCSiEWngen3wkGF/GVMn023n/Ixt
g1hUVU0cVT6S3GhphpfFCSB6MDiNXR3nkaATtw7+vvwAoWqqPOlpzIb++fuUVxXQY5khXe8ZEeTj
zb26lK4W3Z0352PefgciNm0NodlV+cInhzA3CF/65O8L+N8jCOtqiaNYMqZAULMS6lsvk4Kr70L2
qiyzQ3BqiOSkYW5hsGq1dStQRaJJRrKv+7hBeG+IsBFXjQQljaTFUAWxp3lXjlKBE/Iu1XDEkOWF
zZgxdYi8mMRCKb0w9/kwUw38oZj7XvHL/CkMqu9ETY9qZ3w97wASJDHLLXQ005oHzQDdrsYCgnmc
2wozJYscGZLgCFrZlsViwREsrd9RbQ/hR3QPF16V/Dpv0rYvWDqX9KCod+UhvNorWMkUKp2ugKQs
eQiS2za+/8T3QSCPh2roUHwokosaMuOeNLC8oPhZRw+zPX8mx6wAuIErA/QMVAw2hQEteVSXX0pi
u80wfAbEptTQsKUiRNQyWNBir5hhZHuVHjvBeMBNGcrJJd61ORUrEGE3MGpGps5WbHvLcJtEVxWT
SDFu+tTq+0Kc0LbV69yGEaCIvUKhxL5i4X7MK5eNtuT0upn4/0CpYjWY2evpGKN7wuuzJy0/astB
UT7jWCsIIULMdLBa3MZjZW69LrlrZDua87Ohiip6QWmp/aKEttexr8ly7Kbj+cCQDZGQIUuj6Sdi
4ffPy01UnczkUIQP5yE2jrrIwqsxEmIj6HW9UrPE9pLjuGt+jYYbeak77419dkcLR/FkZY7bx4EV
opBOimLok9aED88ny+cHNlwmX/P34UIqev+amj7snldY3N9XkW/TvKQFH0HdGTzIOYKepnkafnIO
o/p38dI5pk+9ZscJ/PAi5LcvCVc8uJC2OZ+PK5UIxwRQjBbKlGOUo8vkuOCBoPVRAFld0Mfea4/0
kLnKo32UnYVk/iNkC1oYsRaiP8Ij6mMZnRj9NchCbMsw7KlwgtRAz26I7CmaOQZ9avA63JA5Bnih
SOiMwU2gSB5ZtkJtjSO46dwP6pCjzNqz08sReqMt6jjPR8LHwz02hrwHTtUMy4Ta4ntX0ZSB2LXB
V6HytoyOqmY5Y3lZZD/L5Nt5pK1pWSPR90jG2EM1pcFyVBX9yR5mh5Waq2n78yibI8aXa03D/Jgi
F4vGlqqZ+IhVY+1VdntRWMNfX6ViyFYQgn+lyhKY9WhZONEZUBE99F3iFrFkm7jpYSsQYUmq4jyP
i9DE/Zt9LMPYy8LOBePL9PeXO++MEd9u7QGsK2UFY6plPxuPunJSul8Jzjxz//ufZkZ8wtVbiodi
PEtiv+Mv1mNtSipPJTMvPuEqfYBWVYqZ75JLOoFlTLJmbPovGBXBmaSZ0IQWImUysipMyxqbEMiX
19O4m4vmKiSmZPXm3iPmbnMFI4SJ2th1oOolWA5H9CxUVe/EEcqc59zcV9S6wbr1LWBpI0kDMuOE
NTc2l1kbCUdVT3H/TKiXTJIyRxmEkMtCaENlxQKIrNklE0qPM1+xJT72WpJ7bvT4j1itfApisY1q
gPCKDq51Cj6DK1DxKC79ldxkN7mbPaXH/7Fq9xfUiT29ciCv7aGnbfpduIrm/H11BD96v/kNj/TV
T6LLHDdxDb+xqRfg/kf7cT6uNjP46vvCIqsuoO9bBpjck2eFZU43p07Mfnbm7TB8Zmk1mQZNY9XC
ueW1DWFli5XgnEkg5e3F6THUrpfcKztJbeWmm6wgxOxa9QEeOgAxhv9lyVOS+nUn8RIZhJBblzRg
ka4DYsa9ZZ8M4N3sPIvpEoffTEhvlrzqRK8Ga1SWaAlswGT5FbGuZgi9nZ/5DRI3uNYKQUhJkdnn
EOvMbU+hrqk67MS5tXO3OYy3Q7Cz/XIv15feeLZ8DyokqDGAwHUCkS5v2qvgNopPDciufnBmtehU
E0f9JTFycyVcGSmkppIG3ah0MJL66t7ct351UfrdRXWIX/fr5CK4No+ym5PNoIK4gGarYNW2RVKq
vDaWQjMr3KhWIZSMTq3xUg+3NNwt82e2RSskIT2wKTFas+XpAeW2LQrDLFxw5YWs63SjXIdP25tF
QpogEammsGvgK4f0ukXdROApP6zEGdDZEjjUSU616hqfCuY3UCGYceWgZLhMtb1UXRw6mRdKpe4s
2t2d95HtgH6DEQJ6iHCFH8SAUcdip1vVRVDpfjH13nmYbU/8AyPeciqTltfoD0NAh6FnlvGt0Zee
HpYHGhqSpL7R0PhuukQ+KmKkY7sEcAv1AWWQUDeIf9c+PZrX3cm8biFSR8Eg3R7yFjsDWVrhaePD
IqoTgx8KNKrpQsQpoTUxSnFt2KEwYTmGp+LAhcqsC7ly2ObMraCETUGktyh8Ypi5OjsOdeP0wV2h
fWbjtsLgv2Gdh6cBhNUGblz7hv2KygRsAGpyIJUtyffcy84NmxDJbZDnS2/iZnKm6X6KtJvWoscq
adyEVi8N1S6NID8mQfT7vFfKYIXAHjPUD40hzDNsknmGruhOYhoO1Xxikxtakskn4Dxyu8iaJQGx
eY2C++U/niLE95KRktUdsIf9iAL4dFeR+9gPUX/RuZQ4aXmsn85byx3i4yAzcODiOoGYojpAhTfd
mCtIe5m+eKNKr62OSI5em1c1YNL/gyGscBDdnOc5ROwlx8DPIYfFy2frY4LiWdk7/uY6s4ISQo3Q
Ka1nBnOW+oi7iro+mvPPLj6GkUwzZzvS3owSIs0u0VmodNiNGAVz67nZERKcTKOSnMJkMEKwaeVI
Z83AbrSe8bBVhFaAnik0G2p2JStplEEJ8TZN3dg2fOyq6i7Qrwv7wZ79f/M2IbZSq5vbMoU1wXTI
0qvakOVamQ1CAOUNKxvdxKzkBbagcXuap/qoBqOEVOl1r3kubIQV0hxrSpkBnOgY3vPSlGxvHSHY
9SUd3cyJrtm+8UHBWzn9RePOjuwmUGKm2OIYxpC1UTKMo679MlrmpNYLxRHw/GT9H0YicvkpxIaw
8vtED1mjcehVxC2/9uSl7wnaoMcU7bu14gRH0KO48a/cm51g1w77XHVlbW/bv8CApIhG8CuYyF1l
N4aWFDouPDkrOHP7q4B57Ln3g2e8wng8K1ZXnIZm8GvLSb4YrWQINsfZYEwF+5KFkgj+/9VSp0bl
kqJ33va0+tjovj18Z5+6xllBCFGnjnOUqgFMrNNTan9VZFqpmwl+9X0h5PCKDP6LACYsFCrwU30d
zrJWVRmEEHRGPyz2WOIEw2oN0oP2c95lv8/74vZ2e2WG4IuVnoGqIYIZ1nfLV8HrGN5pEIn8nh+5
CF+QO4nb7fVf51ElholhFvVGoHUxQFvaenl9Ys0nJBGwL32zS2SvMYnSp0kKiMZ7Vd3yGhU9b5Or
+NnJSFzZhcP2EXeFJ6zFdtn3nWnD3aZ9eEh34V3qdiGWY8vh503tGO7Dp/ODyGf/Q6pcIQpL8jJm
zCYDLETdpaeNFNSfBP2WYBxQI8Oxu/CWKKVknZHErcYndhW3edjkCVRYbS/sLyuaO6zyGiqxS4Yh
5AbII7ZVB1kVfJke+qh+6NP71IoP/zZ6QnoAp8DYJglO60wvF0+fyxGy5TYujDrS7qvY/q+IA8xe
TCf3PLDMPCFvmFMe5WWMoB4N3PlFw3WqvDSxKRlE/pVzziGkjilHKU1cAEUvrfzY0OFFI5OxW1CT
7Ad4TzwtES4J/s0yIZW0NaF1NfFUMvusRaWs6qSN7B2Iz8sZw8T+gJDCOYwSIEX22JU/B3rRRV9q
GdedJEGJr03oojHrKgdKT0unYNTNexnr60br6rsMxYSMMU/BEPY8Q5FT8w1dl8/pKXfV+26n7six
e5Wz759keUrifaLgaj7RPKEEoPqgnWw73bVVeWMPxD/vCpLcxIQ8kQx1GjQzYILpqFTQWu1/pEHk
tOye89boRiDB254vaAyDt4ZiVyHggWQvUxWKh+SqPpH4GncSkg3LJoCpUhuVI1y8RbjBtDrDym3+
Dh9X1X5Su7u8CCVvqNtLyApDcIhY7ZmS5ngPbnfNMd0tF3roKLlj7nSfeO0NfQpcKmtS2MwTK0xh
EYElQ8oyDFzdzY8JActQWTqjMX7V8upC0WZJ8tu+lF3hCROVqOlkzhXG0Vad4Et1rPbBkcR+gq08
xDXmgy0T3JVNnLCaxDZIq1UKQB0CIolt+FW6SN5Zt28XVkYJa0mKy/NxqoFRRm51zHe8P6bfk1uQ
yvj1Xk4GKx1FPqurZThoukBhITxldNU9J9Ydnhj27eaJHTJfSpDJ/e5Dyl2ZJ6wl4LsiU6DDRwaI
2PKKEJDPTnfdTvGL3XgYicxHZFMmrCOGQoYi4hUoTYbhHH0ldGjijM/Jf+ppPJJD+mTfpk/nE5Ys
+EQigUltE2VMALpAXJ4TVSYPyq4D/+figvcwdeT9ORIzRRaBvkV3P2uAqNTNqbea22CQchRv5uG3
qROZBEw9HOZ6AAa7G3dk11+lV+ku96d75WrahdjgFy5e0HGYHmXL2+ZCs0IWEktRT1aSLHCawBoO
LUVDRln4UVZ+Zs+xghHySddkddTwaeMa7SxaLhUUJleNjIRXZo2QRRpSGXaqAyYdbqxgH02HqpBk
ERmEkEQGpUGJ4ggIQ3uEctaCQI4ltys8cM4EslhzUneTofUR9wYfZ5QT9I73vOdHxgEvWVNMIV90
A1m0EVtoz+4aJ2u0ixwtYClJDma6+EyrJQO3wSmHjRR/MjJAOAY9ViFfMDOylTHGpQ2nGQ++5tEh
8AzPGo62y8u3dLdLfVr78336ILsv2tyNvkGLB1lco9tWzq+rlPGBptAQR/nYeB/KJm7bN/5YKB5m
WWgmrIAwkKem+3I5pRpKWIdf5zPgdjp6wxB2H1oAkMHEiSGfHlUL9/OSVwfZUAkJYTD7Yu4XHLha
E2Sl5VWoGbvWPsRM4uSysRIywjIMTWxRjFWhnOL0gtZ3vUyUbPv6bDXtQjowc4hgdhMwmO6oD9nR
gjSKechwi5fC5YLXV6jigl+kTT+IVJVleyQt1aA23n2pWMqsN7oGEWR+7a+2aEIcHbP4VfaTM2Yy
Oq7tsXxDEiJZr2g6agmQLL3+1oG9v0MvrkJyyYq/mTAsPGCj6wOXNiKbUz8HbdemcL1qjhxmhaDW
PI42ukx0dWeCyvO8o28atUITEq1SdrXd8WIEW1l8qo5eZChfFqpJjJLBCHs0lo+FpRs4All55Bhz
4prlrdXJSitkKMIMLXi3WAY0L3jmUF9A09sJe+2CWZFkzDb3EasxE1JsoKpxqjLAGEN4ZFG6S6MX
i81uszzrS+O2aer/0ySJ2zGFmGPS82vJzMaDxl1X+PUgM0riduIGzOhMdUo7bNvDBpJGaeqg5cWx
0NhbVJeTlNJSMoTiVsxgNEhYjSGEynKY/+7KI3Tsp9k39NQZ4k4yYZvZ/G3CxMLfJKvseubn1c68
SbpLmz2dn5+t71uEUhWvB4T3qL4/gdSsDtmgWVj4luwZ7RsXmvSibBsCTSfEVBnEH8UjNwqstChV
+JHb8MZO8SJVdk2xwXTDTD5KIIrXwCjNeHitDlLGpGVJpC98R5TcQorsyGkNGEjpZfcum2+1lmbo
JmMmanXEWoWegulm7gjOFxk0tFp/OJCH1iuudbeS0sJsJQWQ4qGTihGCdCqknhD9OlnEkgBdryeQ
BAX6fWrvPzH/Kwgh71hVHyZLAQiDJSdQBV3lzfKJFGChaswkKsgkDbF9g0VQrh1Rw+qFOkPBI7iC
0OmY1U5d6a133pqtFXUNJXhzoELGA2Qh2F81IBVYYi9c4uNst3tmjBKrNg+aFljxCESreM+WkErj
lDTBABFbD2qS07fuqGG3Wl3EkLl220ttB1IKaX/DZiS9QYrJlPFF3BoBSbPT3F/ZMhY+7k/iuWJl
kphItTZdwC9h4Ps22Dqq1lWWZ7u5hn6mF5t3n5mqP8MnptGqpkXdRbClqBSvLkZXm+lFNBv+uMjY
lTaHzVIpg8SdTTRN8PEgiK0BN0ZYg+qrcDyammRHvO0K4OynlBC02IrnMfQ5KNgMoxCn84jLhUdm
hudf5lmor3OKXbpHtpC12W6mPJvoFNWCum4hst6nvHjswzzuUclUGlZ/YZDZdBKUDuxA8DOBPIak
bqWzyClUaFmYId54lGSaJPG25TB49wZTMd++UlEcNJipZVfliBulyh5ds+l2Q1AeM9101AhK9rUx
Ppz3mq2pXAPy/6/yvNUG4dgkAGQKOGW0AbT7qcSmraS7hhCXkjBe6kbBZEJD3BmaS3u5KWQlVDIM
YesKMQ5Q/nD2hMq0dkbYgWLOflbQryXZPWztVda28PlbDZdJmjJNM3TJqmn2MFj5fUyKY2GYe9aP
T3qIu+m0lZziN2dIRYWNikwCImsBks7ETHRo8XhtopGDQtWHjlWdBGRz/FBzgL4IHd0RYrXspLdp
Z1QTxi+xjlCo9YyM7oalkyyOMhhhmho9RqmZDm8LIOqMk9lj2mUnm4SS+q+tVQvxg10LV6tnH8pI
erUAWRqv4wur36Gh7Io5BVu6Pfp4wjieD6BNk8Czi6cPPK9o4h1LN3dtE3KscbQPUVYcWagfWyP3
z8NsOh6Or+jzsmyDiCfB2qJtAZ0zHG31zC2pjkbg5DGIymsQDF0F8XhTKoO0VOAjuya2ZCtQYbpy
FhVjnzBec8Q7HqdDsNdfGXFlt0Wbm0DwGVqWzlsTcFclxNVcJj2tsd0MZ8fy2Y43fcwqXglKT/5K
sBlRFtOweqFwTxP7jAZc9SjYVuEAGgW/qK5c0lGR5DwZhLCWjE1pQtMXQZuXF8HwkIWH8+6w+bJi
2yo8TkNiUMXFCnQgcPIOA9bu8mveJlNVHn2uUVasnEKwTe0/U0+/BuQWrzLfOGd5nTQABM0++L/V
3AkjDcQ0nbkbo3pyVH2QJIvNKF6ZyCNvhTh0Pb9MAmKtzhdZ3jyGJRjBWHIJ+oAvkuGk+Ja4UVtb
J3h6nRqwIQWWdsN17dNdtM9e9Du2z/ehZz+eR9t0jpVhQkYnY0YaPQAYBBQPDBTqtR175yE2r37X
BglbtGnp8xHqqa+VdD0ei1pn/lK65nXMr+GwhYpjBBfnmkJiPA+9MW3QWoDegq0yZiHI3k/bNMxq
kJYMio8gmxqCu3m4iMrfyyfIHd7B8BldeQdJCG1sRbNQlxLj+FP4apdKHHAjtb+DEIJYScaQ2QMs
6SnZt4Xug8HWnaPQPT9gmzC4MFBNHEk1Jpb8mUXem1bLG171/+L+kdk+HX7/G4Tg3hmx0iRYYIlG
oMY5nMre9JRJcgDZcOvXi4//b4fg1tXYNLHWAiQmGsjbDQh7yPo3tt5332EIbq3k7RIHKcZqPE3o
Rof8tseOOnrhU8RpL/HkbYMgKQTxaGy8RMKiZaoh74XTj8f673lyPyUS0ortiX/7PsdfuXCPxyAS
hvh+zkqnHR/D+SGS6mptZDasqNgNoX8RTJjixsGwir7rFrxbMALdYbSX7bXE1Xed8vrKKR+0TaNW
eIKrWVMOVt6FwNVa0yuSPUoavVyVzIwMRHC1Jgl6KxkAQkBFgOuPYjmphqzhanP6V5YIvqaPg613
DX/xCUc3rb+D++EfzRB2PRmeS1qINVh4kbmCqnHX5068fIKvxCIMdyroeNZwnhbycTzXVlNVo+Ul
1iEP/2vVa2OSnB62w3KFwZ1w5cloROiULgGG9b3fmXuugG79Ghpn2XU+GnJld4Z85IXV+p1JQmIO
Ey20k2RCxgTPIIPu3vLV6sFxmRMnoPdEdrPCvekcnBCngUJiWuewjs2HYPH78gfRItfQ/Tl6/ESe
ZtjfM0s3CVqC348jpLiKZUBtPI7KhyF8NvRdSX+ch9hcnt8gPlx5RR1NG8hjeSarUOOmOXMc7K0w
OEGaRLKwyaAEz+v0PJotCmtYxFzw8JTZ5PbRlwSNrudt2rq6gUP8GTfx7kvv67SbZyDZ0OKstad5
vu2Cqzy9VQ0IC7EbLYaqay/x+k3zcOozwYnLTFU8s2TW0upqDVCu5lL8iBC9ub3vwc523rrNZPeG
I3KfhrOS5NU8W54CdansSptvWCY5MKvcsT64+ApDmKqloFqbEGB0nrpPjsWRuimebdXOib+Me+VL
+Ri6+T54ir3o6u+JrZlFdGxWKW5idTC2v3f6eOxIMlJ4ZAamVfsZzNZhL1lpN1P5CkLIT0HfQj0J
99joFz+axclqnj4zRW8mCAkpVszMYAVF3BoXYWfvAuUxUD/Bn/hunIQ01LXTpNMFIBTUz3mlO3b1
ZJB7s5M4w7a/vRnD/79K5rVhhEoy8wwx71Eo7UTFg2EWkpCVgQjbBLtcShCrAaQb2L5LcofY3VHv
ZfSg2zH6ZouwUdBzMzRyUCF4TZPeRDOuT8r+SzWkuykPvfM+sNUw8m5+hP1Cas0tHWzMz/+0SFon
PqU7O0d/tnVEv+8lO4SVJ+um3EaFYCSzTB0Xd+Jj4JItZppOIOVh3/HqfOx96zn8MlYOJ4cChbaT
P5Qv8ct5UzfX3xWmEE4hTY0Y76jYuIJyqL2t7XoPrUClsZwYO0sZ7chm8K7QhOBCXdRAawaCo1D9
VrT7NHr+jDUGhDBQKIUXB2HRtYwpNvopxMNJablsuEhBfD4ODyBRUtSTPmYSP9l0SeMPnJjOmRo0
bd0BTmUvthJ6c/49SkynUn6eN2szwlY4QlrNS82kZYtiszm5IoGOJ6HcTSCCcR5lc2+0QhFcgaFH
Slt0WKPQS5SYJ5Ba7tTHqPlamoYEatvr3gZO8AMzUrsu5BXZXQtCcxpOHl6ud9ncnkif3BMVzWax
JsHcHERwv4Dk18SjvfgMHrd2VHcByJVsdm/DtqTwZ2m5BdtafFcgQi4s9EYJatTLeQMS7gAxsOrH
+UnadLkVgJAFIV9rxH2NCNJaVCoFj5bduU0BZStZ0bxsuIQUGI6st9oCyajrJj9M0lujG52YyBhY
ZfYIEYsDbd/rEeyhM6RKiFfHltPUX0Cj6v7TwOn8gny1FJoJkpzCCTiNyUNn6FdGvHlonTaQvb9I
XEAXgjXuikaHrKvlqQE7DNAk1NLw23lbZBBCpBpqbtpTiEFrqkM3H/RC4mTbcw9GUvrKVCzeSDdG
OViU1zV3eU2PIa76d12vJr4WdZ+6mDHfoLipq2mpe1Mb2wJQ4fy9wX67Be/E+cHaXlZXENzaFcQM
5oeKzcieLdTyjq2v7Ngjuq3d2G+94WsD1sfkt0wbUjaCQh4Ye3u0NF6yrQf1CzgSXFzpfFukBHsy
GCEbjCMzWEYAQ/PY0fParRKQx/QyXtlNf8OGiFoGxfOluK2nWOMMhXdxGe1yqRmVF8b1y/lZ2swD
KwjBpbUwDJuFJXC54dTYvVO112NxlfWyxovNEbM022AoiGI4aL53hiXNumBCMbVX8T3qf9DXqBRZ
veK2LX8wxFQTLxoUV3Pu08XPob2o4++19jJ1stv57Vl5gxESDSmttlJUJJpiin3CsoeyJ5+alTcI
YVaSJgtYw4vpx/a+CR7ztnXH/A79VM752ZfMilg4ZuZazha+b+v0eyv4zYu5MknO3NzdvE28qDZR
g8AxqUxA6DbqxcC2SjovqFo0538ZagnvhgyLm7vKOB3oka005ViVeql0Pcr1s1OWxTdFXTxamqyG
Z9vfUFBAdNDoMrGsYBzNqYxL+JtR32Y9DivjBUiRHEuTmLU9S284wpbA7IZGZ7yvTU2+pwAwGt2p
8V74GV94QxEilKTdOM6cMdaC8GixI2iytSNJVdKmJSj+wG6QaSjtFCaI5YOpZWh39ChvfQ2ew5A5
liVb22QowiJQ4NFJX2qg1MkhU270MnUmWVna5tyvLBFWACXO+qTiL05aOr5AluGhVhV2mGyyj5JA
toXe9OsVmOgAfdKDUQZgjZ44gR05muH3/UE1Hqr27zsc8OzIqEl11UAtqXBC6NuALB2nQrWqet51
WvqstbP2mERdIblQ4v704b5shSTsQMZ+6VE4ASQozB+SVskctQ/dRYca5KSg3Jx6VqM9YQd8PO/n
MlzBB7UksNueU7B2FcG7u75TjPC5nLLUaczxTreau7SLn+ZglAXYVoXGu7EV/ZIMag1aD/hleDW2
N2T+rhepO+KmIWXuQp/mNnLjfK8p/nmLNxes1UgLvoq7DTWLM45LT1b/WBmSmZR9X3DPBs/GaYRo
96L2OIaQPpGshtt30ysDhNRU08FcEhAUepn6de72Rvvbxha/yNHq46fT5dK8GOnd+TGTTZYo5pDa
STQPCoyyriYP5OEgUVWvZwjjgipc1pzNl/OPoYCtsgVWDdxBCTuKtIyKMgD7IypRtH3ktldIkA+6
j4LdU+Zqj+ct285cb2D8x6wWyUAxcY8b4Y25jTuvo25GNCcun3WZ0ut2Fn7DETLJbCrYFKOM3xvr
i7q4rAf/M9IeCKg3CCGFRGGrVv3rm3z9HOTazp5bRyPxQ1jJhKw+ZGBkIlQ6MV018dyCotr3g1a1
wRDkba/u5qS+YQEOZ5R9t3Pja0zwZqGNsaxK8iODg4AoDF85BiVIGFs0KalO1bvGqdrzDrDx1v7e
XipXKsRleYet7F3ww6wJsMKQUtRpWLhdU3dTBN1C1e8C5rSa5NnnY+mVgCLk4NBIdDaoHa6eLsHq
vCvwpN48kWPxg+uqjwfZZesHlxfghMQbVnFS1CWMSpnuFmikz/WrtrgpZK91m4OHo7tu4+URlQJC
HPcK9Ogiq8Tgzfus9hNll1v789H7MRdyW1YYgifSbFJHpQCDaN3He5v0uyrunaKYvGKuT0pZ/TRH
7ZemLd4wpH/92C5gCz6Z14M1lAHsG6fewWt7XN7EpmSx+rA8CxiCA1YJyl/sDBi6qRguXlQ928TT
45IkFEUk8/ca+ldXDUpKTkoSxBKq1s0wf9UaQPsEpWJzi9oWFovmDKxK+n2va25op5Crf9DHo9YQ
2UzKwIRlE+3zGq6pMJN9E/l9XvsoWz8pgX4osuTQt5GHN4JjYfdeXYK3xZxPyD3HpCSVozaGZ3St
v+TdoyLVTt+MlldCS5CRkA+aP/bYmVXd1BgE8wvox9J+8DXjgUqZmzdneoUjRKWq5ksR1Y0KCePA
7/3cV/362PkydsmPLLLco1Y4fB5WC5469Sj1LDjO5QgZEDwoXRf7aK/eRxE4uyxH2ylHE4x8Trxv
D+ejdXuKOTfo/4ZSmOLcgLpnSTCUSz7+wsHgNokDdNXabhqokLpKtJfzeJsJaGWqsFFSgvD/kXZd
PXLjzPYXCZCo/KrYcYLHafwieLy2cs769fdw/K1HzdZtYrxYGPswgE4XWSwWK5xaqqAA3pgd4vFQ
m370biqBy9Vku9KFAAT5RQZb2quVHfZgxw3bfZkuvNNB7diFT8TgMLZ0yhpRDxLgKP4IzgzQB+6L
o2LRDrrQ0z7cXjdqVG6BMUbVDLRlqiqAhYtbSJ8I+fTu76OUHu15BpJjBobuXKpgpoNgLzBF0cWg
PoHcNzx2343fv/4+W5ESLzkZSS+JbjjC6A/qYCOd/vR+GRQamAZBEQoN2Hnw6agb2lgroltMwWMU
iLY+GpzH55YYiJwSHZTLkox575fLRKIgCqQwFV0xDtxMq7xxzDh6tXFCzDUEs9M4j31H4kR0yw6s
UU8oFm2Nl79YqJUUzC2pmlPchigFcUe9srrwuVEebwNcR9bpxB2k9kFJge5ScLNfrlMtZ7M+pIOI
sxHu1K+yEx5ALT6HzmTPTukI+6Gw+4PCOSSbS7dCZW7mtk0WJTR70SUGOEUn43Op5h/MpeTs0KYS
rGDoz1iZa6R1gxZzNUW3Co99ccqDj7dXb/v76MmVRA0VnSzbltYrykICiKGbz1PhVgPn+9vL9PZ9
RsPUziBN3oMusQRrOAr54tPy7uFgr/v/BsHsvzqrMUkMiJCnvTcgS6wvAlKezf72SvEkoSu52gnU
CDYYr4ydWNDqS57g7eW8fM11kT0jCrPbYZvHnVBitbL9dAIf74P4kO8j58fvixk5Noccgg/vHgTP
oDKuBxq1Gl2PIFmdNZY27FM5tJKIl8qlX2FuFRzTt21iHA8MnVyaYARK0/lJdmr6X8ZQINuaO7f3
acORusBhvIyyyho9VYBTnMJdAU7j3jMPnc9zZrZebRc4zC1mVGg8kwLgtBiNTtz2TKlwpG+aJfi5
F6G91L4t13UP6+U2sddaVKtjoWf0KDWWfJ/emZhuL9j9j3S0KENY5/e7hRPL4qwl224MsgRw1sWA
JElgmYuTmA9NeqqXrzPI15YGL63vt4XkmCO27jKtIz01dJxlo//Q6nuVF3LfcEHXm8aSKaCkshsW
DZumxoG9GF4t/pKFB0Hz1OjHbUm2zIUqqQbKOBG2RdvHpbmoYglz1KpGdCVwTRd4lNaf8oR39W0t
l4oWQUTD8R/6BS9BlKBGjL3BmyfZa5ie5i477R8ZnGMpqMZw9Y274HvAi8XwMBmLLoIfYlRiYM5B
+mtecLNjPjJvNuI2CNwGVOegi5QtoQpFucA20ds1LO2h+FWOyt8cJ1VBFQ64wWXlquGtVspAAGsM
XiOkf0hFEnqoZkB56izKzhyovZ9h/o9V6/K5V/rGDzMNw+eDAUVduGLktg8PiylxKiU3jYpq6Cb6
dmhxENv8uaTCEOv0R01esxc0Pz7obufOTjW5mlfZ4JDjvPG3rLKKxiqRyBp8TJbhCOmnqsh1QXSF
VpOPSdXUB9KFy4mg5m80Fff2odg6firGI+IJKoNKju0dqce2aqMpkty4/IEhS5n+mMXLrqi8Wqn+
wnFaQzGXWlJ2xVAFgMqQJVJAhapLHP+cXiTshbZGYC40ET57HcRAKPLS0/rxkA1dZhVR4bVl7ZVC
tjNI9/4ntIl9QlcXigbos+DywMdqgX7FJsHEnBkERNF+NmCE46chfRq5zgg9yKx8mqZhDDFYZ+j/
LrFmEbniPIRqULI3GinAIPljg5um8VHq8Rd6uAajBmHlXWVjAYupmnDixOFJKWjaqzqL4nSuA/Pp
thJuXWprKMbJyrJMWRA1FN1BHz8aQ9zsGyMa8cKSNC8I28oierQcEy0WTmFDeIQMW/fCGp3Ry04D
AZegAp2Ie50M1vJT055vC8iDYBTTGIxFyY0AD6L0i5z9TFRrJhw9vG7QgTOiYTgoSCU05EXZd4OJ
i7pO1RAn+fPgdPvaR//udFhsOjUidGSOH7JpFzXMzANbAerBrmZKq3WXZdMMkWhOCC88tAJa4kML
/g4ZKaj6peVN4diKLEPAN0TGjTQmow9jkJW4BF1uI0iE4j36W/2/yjFcADF+ZDiloQ6CO9Gd2id9
+Jb2oN2JOJfdpkb8EeZqxLQUqkOWYj6GKwYP6XzQtBdT/psDvIJgXBF1qKomItihELZosZpisghx
tP7zX+j2CobxPsallyJQVWGC8eINsm4tpmtigPBtkK1r6m3vJZGxfGm2gCCjgCwlYhYSakt6wRvl
XaEeU41TzbJpjFbyMHavMVoMasSYJvS3Rrs0yHwM+9HBHK+CwQzs3aJX1YI/EH10bovI0wj695W9
Fc10rKIBuMrwTIzvoGUzl5GzjJwzhAjDJUgZ1ajdDbCOKD2ZMeU1n51kOKAu2jJTH2xWzWQvCbdt
Ymv3kDxGwkLRZVTwMAeqkQZMEBNgmpRvnZN+6FFqabaW9pwdOzhRoPXEbE86f7r88v4lXeG+rsZq
SWUjwnWhAxe1JHYl9p/FvvXabnJvw9BFY6/lNQxz0IowHsZAiEFdH4fe0LsFBnz2MzKgdcnbP6rn
V1ASwmo6iJkUiS1Wnw09DSp6DhbJGlAhbxdOaef2WHjTAXPLdvOxEv4rJqMz1aBIyagDE1MiHsMj
kqHOYM3/iB6KsI7ZmZfh3XxV6ysZmctSMPVCyVXgkcfGG+0AtCShCzp49az9QNc52Kh5I4E2j8Ua
krla0JOppy2FpD3ngiXv9A+qr3jZgRej2HpF6bKKADIi1crV1D4CuqLSmHHIu+XBzO+ydxMxwQlY
f58xXoOoLw1qGhDSUb4rBAUoxMOcBY6luj7OKCkEMaGKCC8GObFsBtkimWM2I5ov6LNVg76RNKWV
SB+7cW9mBQfs+nABDEkJvKjRWHX1HEpDdAIMXY3LOI+8PO2sscoXS5B1L9A6zuv9NQF+ebwomCLL
SIlpaBVibHAei1nYyAhGCChqGHC8MJsYLCG5j2Tngwg69O9306fCJ3eCr9qxF3AMyYbqU3wQOkui
gqJNNodhmM08Sw2iO+1s0ck9tV3ahmx11uzhsemj89DhBrHIlUkBJuZlY1If2Dyumsf1Bbft0EPm
ecjOSpf5PWabxmnui8bkj2NyVgUMVa0GOxZKaxpGa1pC/70G9PIn0J+4stPapJbdVOEnJObZXLwY
7kMj7mZezRTdvavdlWl2BWS7eF0z19CMuYRiUAOmbF9S+YucHgiPHXnDC6ei/MFgQ4JJVijiSDGG
H72rYhButwPBLtIeGSaKcU3l9t69oTE3D2IpsM400YIiHMmTnOVYdFboq36LQYjZt4gTDLm2XuDI
QLIYtH2IoF35/LMiLrHQIoI2m1nv1vmiH2QTjTm3tWHLvEiyaKgiwfhqhIMutQG1pKIZd5Hoptqd
vLwYeFC3SmYLgzvxgptbGoFhlBjEhimVKmGr/pU0QjJkbEVXzp4n2Z20577l6PamNG8QbNG/QYSp
iRWsWas/ybk96X6i39fBN5hQzrpxhGEbjJRw6Sv4d6KryV8V0xWjb5jefntrNiF047XuFUFU1vLX
uoTpfSEgSIpQypPS7Dv5y3+DYLwNzLwi5dQBYm68qfmiSE8pyk5vY7yWw7GWAJVyf+Sgm7YyOGOU
IVpYIJiZ7TGg1F8w2wP5HYcgXGvaGqyt6GjW6IQ23rQoqWy4RR+bCwkbBGYYBI9A8XX5A8BEE+tm
WdKL5qSQsyHVlsblx948risQ+veVlGZhjAWaf+DVxPNubFsnEXjhw40wAEyCgYYwMJThkmbDo3M6
tvBzsJL1L8qqlbvDsRSs3iOe4aWO4MjV32j5GyBb3xEEChIgPd26BsNzQB/dnbh9GpsLh8wrQqJI
XyPgdrlwgUF6JSI4s1H6sQ8s7kiDjawiVu0NgL0l+lH73zkavMxuD8HZ8E2U/DTHzMo+o0nUHlwZ
9wWvIYQjF5s8Kki2jASVYm6kaV4zRn7HI7ratHYrweiFtVK5OEFaKlg63OTyyRRsSUWZz4cWV0Sd
8poOthzD9RoyR2hq46kyEiiCnj/LoBVXH5TxWM0cl3DjoErwjRQMMiYbdNK92HUlcEY3Rt1uVD5O
uXYOy3e3bNHpwisU5v3RkcoMDIqSDsmnXFfOkypzBLkOa1xCMDotFWM9ybM5uoPx3Yww0SfyG5JZ
renHZWHNiN5pycfbZva6Rv1SLLZGvcczaIlziDXBwBZOjbrx+V71qUHtedQZ2xsFdgQcV4W6Dpea
p5KumQs1mtx5+SjkuYMuSxu1oBzrs+XfYadA20s0DSkTk4HJhSoToizFlFiE4BWE4AUEXM+NO7nK
qfEXyeMs4caRvcBjrsNKTlINkcIJYdbfeKXdvfzIQJgNFpx7weEV0WwZ9AtA5mpchHlZGrRkuMJO
ObQWhqKdfzSu6dN+WD6VGBeO0fx4iNpIzRO6npL8ygNdngW7QZdaCNDSG3fcVs8Nw3EhIXMSsskc
cxICctD3peGGqN6Vf4Yizx3b1n4NZLt458NfZqNeo6xUfS/kdOvohPLIQyNDeCr3tACqUjkuzfZC
vqGxsS6Ml9fyynxFkzwNtHnxOTgploYRrI1fvmguRzGpeWVcKAmEY/9K9yr9ytKjYWdoGwN4A2a+
ktoKXf2uVG2aABCd1OlBpMCrvNo84qaJtQT3JEr82LNHa+PqiIxuOQV0KoszaKAj0ULemdtUkBUO
c+bMaky1XpRHV72XPbjpxJV25EF9DPaDBZYXuIXNY/VT4YTrN0/6CpU5eLVYleEkSKMrTxqaDsd9
nZdPtzeNt4DMYdMwEi2Vagg2Vc9JfF/OTxmv0nMLgmCuNY3ybvAyF+WYlWCAGt1aOsDwgwtM5y3U
VpQExe9oaUX2EYRgbJRGSvUiQYnh6BqfKB9O7ubn/yWfpl+SXbiFzyVb3fBrLiAZlTDyIVKiZkJZ
UbILwp1SFE5IvsTxMyj5nPdv0lo6Rg+CMNREI4F0Sg4z38cWLFUfRhyUTXuxhmF0oZfkNo+CEVt0
WLzoHxrVFWzYC9OS7RyO+7t5NuALqJhfD5cNHfa4+S/v58qYiJEJ/egKomYtuT2ALgAlJETm1ABs
Hd41Dj1mK7uUysYitBFwpqQ8NEN00AwFvSiyvQTq/v07tYZi7FHSyUKwkIFCBYKnlUaNvZKSe9OY
ZfdvoPC8kjQ4ogobqNCMua/EusNuYXRhV1pa6zQoYfpPIGyoYmrKpBxKgDTyr978PNeZg7y/dxtk
e3/+SMJGKSbS0H5MgKhR8gDya7+dY6ttiN+PP28jbZki1Ov8u2Yq8xYRSBUSUQDSVGKy+/zVrH5G
E4+ulgfCqHUTTmoiTC2sNogjynFKLXH+OegNpzF9y/4giITuS+rbXk21iWuhV0YJMLqx7ERdRjPw
JBwiYh4CsbZHkcdFvynWCo+xDgYmkJW92uC0Sujc0rSDGIX/yDNv9bYewjT+9kcuxhfTR5zOZIBc
rSuhszR/NB5QhOQFTmfJSMCQXeBGe7Q+8/Iwm378Cph9mhhiqExRCWDFf21p/ZTbndX8Ujxxl9k8
YnXOarKlGS0Rm1yuauh8u1MJBn20Vq0tnNO75T8gXopxz0gB4R+jiTUoWoxZLFA2k56k+F7KOP7J
phCr7zOGNVEwRUpX8H1cvocJ7KV91T+WAS9ZvKnpKxj6M1b2u1ezoBemEkYIvHqVbLitqD2rGhIx
YWDlVceRamvVwP6M0jcJ5WFog7qEy8tIIA1itDi/kt0Lz0Xw4bYV2gBAdZ2ivcbMCaZIXAIshrZg
RBRqMoc+l8+IARSWDAYw/zbKxuaATxbjQwzQVoC6gkGJk7icG81Y3DS7q9v7Ytpn5afbEBsbo1Ce
H/xDVeJVEh/EA0qgLoAQ6q+h2p+XDB7KrkkfupSXct6UBoRsBN1INBtGf8pKB8Qi1cU2QwYgEg7C
/BK13hg+35ZmI+WLbqcVBmPhSCWMMgmF5bXrTrGlXfgpP0W75FBzuue3kooXSIyNS3SzF0IRSJ0z
z1acHRoBiSev+UinXw22KNuN4KI+OE1Psp258PjwELYqm2fztjfwz6oa4uWqVmHWl0aF32GmzWej
WO5KU+kt1HbbWSnbivTj9gpvXPRrsdlmqSZQMTWYAG6eS4G2NZtmYWWDHId2W5hZ7RTKgMGdt0G3
7LqCLDEsEQ2wItN+KWSuxnFjVoh5a2dyoPm32Ee5sCO+5t94Pu1GoxOUaIXGKNGYGI3UlgioBpW9
IGu66/3EAcPbt/CElli3vy8Olc+rxN5y3S9QGYVqoFApel9eQ+DTfbWXnWUX/FNjrPxBdAjaRP8m
z7hGZG9LVISnnVkDkTZ0oeTkXL1Ij7NHK/2U0Hr/0HUwGayWlb0v1bYS1WSmy/qtNfDCa5F/j+1c
3/2udM05J3TrQXmBx1wCgmRiwmcPpZnxFgoOGtg0YsWqjtrTYst2eR8Wlv7PbUXdNHFvmsMOHsjE
pNDBAYex5AJed4lV1jAOnKuH6gETokEvOqiMVJwHJFQZPSFqLzRlXSBbJyWHRUcIStUsudHtAM8j
fendBsTtaqLbt0XbCnytcU3G0HRVPmdtCfaa2BC9IPuhxsteU8qTWoNGQdAjy6glKzMGrGsVoss4
VJ3bv2Bzcd8EN5m0uKiVgBogeBN/w8RRrSjQc8pxHDat6QqD0Rn0nU1VqCKDF3SlH5t2UmUfDPWQ
Ny/du5lK6HF4u6rYYUZ6XlbdNMGS1sGXOdwN/fda47wvqKG6UpUVBOM85qmWB5USLG4cosgRnOAj
OaXloxo7M4Z8KJzi4U3FxDPWREhABGcJgxYKExhyB6DlnWxJ2rOQ3i/6s6w8mtmHUnOX9/eEYwFX
eNRHW/kTaCXR4kgGXhbSJ622kzLFzhRefHJTJVYwVC1XMLmkhkFAAJOirkuej3pzFMbeUszEinvO
EvKw6O27wipmOR/UxlxcfRjswowexUU8qXn1HM7pcQqil784USvRmGtVbKJgwIS/xQ2kQzc8jAho
86IPm47yCoK5S6tELrImAoSudXZWdE4k/PxvQjD2MF1qeHwG1kxJn/IgwhPaaXlzMjYPEghWUBeP
2ZkG6/UYbSujZQgt4tqYI8w14glzn4STpaNMLoyOc/r+khxKC/4HjzFDckmSrF9g6qZBQG23fpy7
hHM9blrTFQRzWsUSQ9dH5DxdpUU79cmUB6sJOVuzvfmmrGEmG506ymzNlMptGM64MhY8/vvHWeFE
Bf+fK54YtNKHZo0ZAFkdEkzPi2ldFs2jlZ/pHOLAke+GyIbHTd/9KG27rW+bHrDxB5Mw9yDo49RJ
l/D0C4eXMPqULfcorw547IvbKBpqSWBKUZrFWB2CIFdc9Tkki1FVPdqd6pnqg6Hxzuc2zptnzahB
0UaYTgjWCxfTikEtiubG5FvePDU552LlureMtdabXAVxDICqrzQ4A2YNp9fdBf6m5kUHoQKRAGej
uK8GZg0DWQfHbAb1y2dbaFzN173Eo6NGzpRRTdzxXPhNK/Hm/amM9TbSso+zAt7fEJK9CYbOpUFx
qzzfBV3kGVNo96bEuTD+H6/MxPHCtYuh4oxT1KljOYktMGk6UnZKPxz2EwpNJn/eScHutupvrihm
jYJ0FK2M5lWlWFlHXZLEOG+tOxu26tG2ySxDTZXiTX7s8RZ0y36YItKRtLMXEjLKmYJVRsmDDC5n
N1tg8z6bgvDEEYl+g/WRTAm5LdRsIQTLLmCtFQ1JREQlvs62hHKGxINaDvboEKfyMSPx/QUbyhqO
teyRrFdoZ8eVmxyCBKU66T4uzmaLAaf2MlZWXv7VniEIRlTK4IXA+aVPoUO4XJogINWQV86z7Ovy
Qfdld97pql3HPKNMVe56Rf8AsrVccTAWkTYAMNlLXuXlfmdNNkoN7Mrmjh+ly3ULi1H/MTSSKSyB
VaYHrT1VewUZec0Zo8KaXIIRpH+lkhLIumhlHDrCGZepV2pTMjAH0pWlz2P6MvMKS7euZXP1fWpj
Vh7ggKug6zAPyw3L2eoD8HybdzF3i7aX7U0KRicmJUp1DM1GN1T+q2qRmMZMLMOsbXSDW6XxKUWK
fMIkkngX6s9j/4tz5G6jY2gsI2OTm3VXA73zerQZpu6wm58nW/AzN/S4FpKHxqjIPGqtbi5AK8BR
5MQ7MOQh7IysxJ6eALQ0cuMq2ybl39WVRfqLVns41VoX5QUQ+9kSbYW2GxRWDCmFb0pskV1WWzy1
3CBuRPrwj97IbCvdYEqZXk7ArGDH0g85BvHGhtscUS61z9C7ZJkHOhH1L5KlF7DMrW5kUapGDWDH
+T6ZT81yL+vubXW5fSKuguBtGlUkNQFRivYMWptvTb+/jbB5zazWjrm366CVSpWeuTk8h9pdP3z9
b99nbEaLOThDR/D9pv6Yjk9z7N3+Pm+FGJuhd6ogNy2+rzaHvnBG+SEfORDbN/9qjRiLYRRjjKw4
MHDzu7QxWFgsxZJs8PWBLVb65z9JdFX21ET9HER4/4g5AspnvbankRMb2dx0gvFlmF2mSFfVwJNQ
50Vg4P0Td7mratVjMHBnPW/ehG8YbEHwEtYGEnjAmA+GT9zwUOzkw28GVV7Dz6YOEEV8LW5Grwrj
KmVxMlflhBeqHB2NYFfmJ0XlrBgPgjnr/Sx2Mkng/KG13jLRNpSb34PUtG5v/bamochIQ8sbJo6y
hC5F0KKGQIemjY+tO5wqr0SBadDjPu/QnMUznNtq8IbG2Gp0/o71MgItrAYMWMnOoSS5tyXaXDdM
yjNUFSPt8RS+vA6CEFHqtkeKTaxfgtmvy48FbzQVB4I9L3U8tMmcIAaCUaFqi1BsYHX6578Qw1Dh
h6MODOVZrJWJq4loi45ITifEFso7a6sUg9EaxppXZLkpzgqKWbFKy8OwVrBi5nTMkZMsj927GecR
fcWr+l9p2NwHJrZ0JOzgh+sRqvOLPWJrZvXp9opdD2dkQBjXo5LEnmQiQFR4HqgSiEDnHZ6JZvXn
1P+BjhTkdZrPSn/I0Sodt/Zt+E3VNkwZc92hdFe103PQZwTk9ohl90WwWOqYGplDxFbgBKvoxjM+
uCriXkZ2AIdWUZgjVEn6kg0qQnwYIzYu1b0aJ17e98dJabxM7yqrV3POjb2hIBeQjLXTphmRHxrY
1uvlQQP1MAiGXFVNeUmPLRwZvJM60u8muWrsLUt0ylaavLjyPHlqp5yEMH/AlGyNY/Q2cbBL4GEC
OeBVTgcENGLVLCKyqrU3z4ujKlaj/YWpoxxWChgzqTxsEnXCWPQe/akLaFr3U7wPxQ+39W1TCAAg
CqEo6lVwQBXFsiExvp93nlJ/i9J9avCmT27dDqq8AmF8NRO1tAaIPGDpUJmFhiLMQpO+ikn+pLbJ
RxMTa3QFOcVSQI/0OFhBK9upXP9HQRl/rhAxhGkqIGg00+Zl3U1HySpTk3PfbpVRoYiK6Ng1kGdd
1f6I/SL0WQ0zSBsthgdQNYfWh9TOrBPidL8dL9HXdO6U5o2NvMBlLvphwVDoHsMPXDL2+2UR7LYl
d6WSPt/WF7pMjN24gKE/Y/VMKqReSTVBW1wtIXbfS5Ym2EF+TGQMoas4tpCHxajNqNS9FpdYynLa
kfjFjG2p3us/Ix6V9/bSITgA8hxMgmajSRKZzXkScBGPmWnXw+ymYDlrAumvxHmDYUwuRraJgmkC
Rjbu0+pklo9tf2qlxelSzq2/Gbc1EVr/VyLG1LalHmdyi5UzPqkYqJa7oaup9ny/2NUd2YGCSH6/
LYRavAEy2jereog4KgDz7p9Ib1Eg8NypX26r3maJxxqE0T15KsNc6qHioz263UfjPDgDyJXyEcXS
Bs6WjkIBbokHTzkYJZTgpaUyAWi1eFOElvvoTEJeemJb09+Wj/59dariYgajDfU268icfK2pFMcQ
489LUUdWuJDv5TBx20U3PQ0sJ6b3GKgFZ0OMA8quMKkCLwMl3huIQsfgyzQiq0pQfRl/TI7gVLj7
qwfPGyYbZQyXBWugIvKnkMMwpxZpd3kfcXRxQzBcW4iaorJdFBEFu1zMLFlSELbCtSlAwilXGuoq
ftzWxI3tukBgdCIwe6mXTThpeZa7xqCCfzhLrLoxZ2uMh3tdSDqOTJtX6FooRkNq0uuq2kKo5LR4
4LI8DhbIgkB9QVvBeMVU2/KB1A4ujAwXijEfIik7M5ypasjFrlXBEZjPna3P9W40K2+aRU70eeOM
qSj5BA2EiApDjX09alkpymmFS6VrdoZ6R/SXmDdznW4Jc2+hWhtN8Yj+QiqWySCS0qRvBRzjZko+
EgEjWcFNj3IfM7KFjkdOvgm2cq6ZJwRYoyNJi6DmWfRBQWl90ThkcQhU8bYeMpquyOB9AWMrCCMl
WRPR/3Wp6SDXlgUzmzWnWRKLDH5ofLwNwGzMbwDMlIQ3jWTwVQodnu8w5fmsOmn2FEyY+viUCpyU
NrNW/4OAAy2JKuWLZxQ7y/pINYMOE5ODuwjz3Qy9sNsFrTYY6XFbGPYM/YbSkC6CWcD0bpVRa61U
tCCZJNVpIxARE0eo3IIc8uo7suCWnO5z1U/GpzT0W8W/Db0p5AqZ2ahR6QrkiUTVKXP0sGtOVH9J
i9KaY453Rt/YKy2/kpAxfXEDCkxjhIS0ODA9pH66p6RevPLVbXHgq6BaG0eWHV4TplGyyIuiOpHy
Q0tlSxyy/ZiploARabcXblPDQa/5LxK51PBB17s0q2QINIdeNiTg9ORxof4/avGGwajFHOt6K/TA
AGOojUJnOzzIdx3YJmjfv8rJ/fIEYjRBqHu0jkxYutY8FeKOBJzjxLzr/6cBb8IwGtDKVT8XhG6N
fJLCwq0bG8OoLdM49u1dhhk1t/eHpe+4wqOqsvJcTCGt1Zlu0GiLtuRIVqrZaYjSCku9G+zyFGBK
k3jMX+gAqvxLdU5cwZF4RBS8RWVsiECmpR0i/Ig0wvE96ryiNdafvpKSCaOhNypO+hoAjTMhG6XZ
0X1zHJAfDdGgF4AQnrOsm3Z3pfb0nK9WtdQycYRdBKN97o8fJgzBLnUeiee2rfijKawvJlRRWoYq
ZNLEcyTNMIhgt1pObb2vJRCiodc2a73b2sIRS2buxWBKs6YBZ5ozL7up3JnLPpr/ytK+ScUYjGoJ
y2XqXvX/JexUOxgewnanm4JzWxQ2TMiqBOsjdUMcdNkIWbqvo7s4hYMQux26qS/ep/5g02plsjM8
wdGfeeU/HHWXGRuSZrWULCGg5cCfkscIe8URjq7S9T3ytoqMFZmjyKiLDAitOzmK/fp+fKhc0Ss9
UG9wQpHs1KWrpWRsyCDiAb4M2DP6rkNwCAHXBmO8vmTtsTvQ6Q60i93QrUny1NHWP3KE5R0Exnpk
pJnqKaImGbUWgyPdLz/oGMfsSXvoDstB8OPT7Clee5/50v42Nm8nGbsSx2kY1RWg1SlCrcxhHH7e
BmCL7a7WlrEkix4olUnPg2phbW1Psqaj7tLhSJGVWOOO11PKu00Vtk6gQptnSFUHxMogkdDs9mfk
KFa+n3zxi+H+N/FYjn+pm5W6oqewdsmBViWUdvwTDPR+dkfnA+LlwhOQY8PYwLnYJEjZwbl09Plo
dqhOEPezxAunsFFEdtsUxicRGlmWI3qj/T6AKJWWvOAhR6BD+SHbokW+FLaSW8pZ/oezovTLN46+
whgXvYuHCvkJIDfQGMnJnMirz2NiGfeBpdpoAOW5RGxc57ewGDUgY1ARuQ6ka3o5IJyKV0ZyMuzf
LKMImsZ+tUv3htVY3VlweGNdtvX0DZTtjMBjvZc0AtDBG2DiCieGl4Qwbb3XjuORS2u6uawrOObq
i1Kp6OZmUZ3w1/Kj2mNCp5ehsfY8lrTg1Srs+svfbKSuIe0HSrCNzEEtdoHZ4c1B81jlHarsnypM
RTMs4hGn8eVnDt6mLTOQU8IrXrzOJJjw1Ge176jKSl54lHaCvdzlJ8NKdjQqNx76HQdx8xmyQmTu
Da3uWrmUW3pvDI5pYSKya36o/dDXP4HXwCZOdBB1i9fKsy0nuJMpswY4FJijScYFDPYy5FSKL5n2
tZ04J5BtUvx9HDCG8F8A5gTKZMkKqeupZk6OZiuNBf5FV3DJR9qN3T53YOPBQXzsj6KTuP0u+8pZ
101dXf0A5vYvtDjMjR4/oHHK77AAmCbbWeq3EZcgOZrOe3vM/iewDhZAA1Pvrqo5e0kcRbVo4BYe
cP06qZv7xsceaLlX+O9lVbpCYzzEJQ/iYlxq1Vnue7f93qLDrNshF4RBuW7u9Ueef0HdhyuDarxJ
x+hLEInD0DdUuv40tXfl/H2c/Aaxaj3iRgm3dfMNi1EddNJrs05XsnEkTALInMDR7fTcgXuIdvCP
u4V36jevQ5T7Sq/zCq8KVRU5CDHdHqdhPoS7Dq8j01t20p1wHh3VFncpcuS8xxF1iq4W9A2SdX+J
MSxq0UJInUS2qvoZJgJMxS9jZwofat7uceSTmbMgj4MxhiJsTFU7SuznsVPynuybZmwlD2PGKqmJ
J1IDImxy8PV/NxKU0Gijg6kOHL+eOnu3Vo7xdAUM96jqHEi5+aVKTyATVjPEr33MrCrKBx11pLct
yfbi0foZjEjREf/C71k9YwvFaMs0xqUnjuE+EHM7Q6GhlPGGmm3AaGDBNgkKkBAHZZ9iQzfJTSrA
XqGhO4vvzfSg8trkthyyCwz2ZIEJN+4UYEyhU6BgOXRjH6MPMPoCYYBH/dNkt3tQ6b3wHIdt2UBb
Ri0IOKEZvyEZJMNIqkl1hPmh1O4UOXdalbdPW84QpHtDYWwiQkaDgnpzbJRPi3sLsLw3R+mRsr6F
Ho80asNIXYAxBrEBK1VQJfC8MpJYYU18pedldLchwL+B2hZQBLKsoabYtlqCCVVOgcB4Xnhzxwnj
bW/LHwC2SNAYpDw0cgDo3aEYI0siB3Hg9cLwQJi9z81MFxYBIDHBdAEy7Mrqa/LeIZr0PsR2vInC
7H07ZWWa9kAxi6+NcGeKnIjkhtG5+D6z3UYwyPMSq/DSJBW5Rv0Os07BBJUgoVq+yOKIPop2r+W8
6a2vLV2MsbvAZU6sPhIyFQJwX/lsXofH1x8yZ7GM5/CT7KPYzo73gj/54MZ94DFN8LaO/n1l+Ywo
iE2zwaKCrMxa9I+J9BgknKzZ/3Nq33aOuTiGSROKOKAgKDXBDKpD5Ji2/Ej9pnFnnt5tyy+Wk7k7
FKMED4AEsCn00wklO9HXDI2bt0F4usLEQ0YjkrIlw57RCW90POVv5iFe/oJlHLnSefo7VtujKkNG
ghQ44qHbS7vcTu3OpYwj3F4XGu64oYUs08eCYVPxRM+wSHorVO7Ebj9Fz2K1z/qf8pBbESbZyLNs
315Hnmqwva9SPSvRogF2ue8wgarwhh11qV+7Ne55Wf2t8PhaN9iueDGdR0OZNfoQ0/xmT4MG4KU4
TrZk65+jQ815+HGsu8FYFJ3I0wyCWRr/7CJn6tLG6QoicNZwEwX54v8j7bqWI9d17RepSqLyq1JH
57HHnhfVROWc9fV30bPPtExri3d7nruqIYAgCILAWrjQaioYEBmHD4SoFOLMQPQNR0uav0nqC2eR
VhJZvHVfJDDerkxmMgN+HG8155C8ludwGblCv6mX2eJB/TLb3bm6zZzuGw+Vgacb4/9A1MQYOYFu
bXBKhF3Tc47Hdf9DTyG9CgPbnQVByiOSdQF9MEnPBgjC5n1kU+RaXAksgXshWNfmIoyJg20aC5NG
36BiXzkbTfKpD7hTAdSn3u3jhUKMNyhDgSZ64KA68s0MWhqxskIw2lIAZeVUocrPu+SsXArgGxed
GN/ofFVEQyTktQ2upoFsG7jsZNlZ4lbfeJoxvhDVeeUrAUKF/AC+j31+E+3Cp3rfODPmRMR9y+t1
Wo8WF9XYvvdmRNLW0Ien4W70pqcGZRuK+DaGoOZAT7XHKxJz3IOFx5WA+STr1Be17rsv1lYYP21v
ZJ4AJoPqpSEVtAFrpUX7VLgdeMBo63Hijy+8GnRxWhl5GAfhhP8fxackGi3Z/GQE93kB2o+XgMd5
vlZ+Wnoe21QCHt0I7/swV/SLtrAO97hOBVZyl+0Smz7GECe9D+zQHU7o9vNMRz5sW3OtHPzmA5jc
iYhS3eoR1G3c8owJQK+oLAFIfQG4DGjzfXgERUO680VOwOdsuddpvYWZlVrLMUEBuWFRWkm219LJ
CcRro/c5WQ7PX5hYUmmNKEYZLOxnnzvlviy/bluQ9/9M7JiBkBsD0A3+Ig22PCpOKsTutghegGdB
HEIj6cMQF0p0mkwuiufH8lu5b110t9jhUc45S7OaTl9Cxmuuv1iaahbyMgPEmOMnn5PoeyPd6uSB
oxHHamxTS+X7AmAVqYxH4YbOf46fox3F0C6vZUxBR3y6J55EJm6AIFcbkhoSu2N+Lq5lcEwluyK2
8tPgTWeyV29HXsrBE0kPg4UhTR2Y0PoEkZU7/Ar20r64ak9A765RH6x38dVw4hFdrL1ALrczoZ+0
EFkbxlhKGbyx9ySPuKknuPG3FvV5iULrPcY7HoYYz1mY+NGJQVe09HlcNa9E9bqSf1TkcdtZeGZk
Mo5mGsQ+x/C+oweCNfSTnc33fyeBiRFaF4Z5lUBC6oPY56YNI04QInSpNzIawkSJRgoz9MJTCQd/
J6Go1R9Cu3gEmrbre8muPep3gEO0p32LBp4YlAPy8JE+lze+weQetd7kGZAnkXtokq1oxTk2G6cr
NG/bmOyg9e/73iV+sL0uqSj2yUizt8qNrjWMZgR79USRbZND6Zp39FThTylyzhO22yUJITWkL+Ek
MndJHqDPf7LKsMA4l/l38VFmIolctFVg1lQ/46SEp0H0Zt689bo2wE8AvxAB5zXrkH3eS6TApStQ
RXCTH1tfcRRkU7lffUiZiyTGMcXUB/o1kPQcTT+F5WdNdOSMs7tYBJZ/HOIig3E89L4LUV9BBm1b
A7egVT0GO/9G86YTLxz9S777RxZbApBKrc2NANc8ZTdUwF+pdoI9dK6GRxmK2tgX3gcahLCtLhKZ
wiGp9C5rY0j05R70p8/K9LC9odbj30UA42+K6E8gfIAz+NpJ0876wGsJon/wPjhdBNDgtTg0WqEc
B3QW4vrj9E7wOoMZ3gQ7+QjW0W/cIg1PHeaIUoCHGoU17BUfdAnzMkg57ehKt4PD+AsDVVbk8OqD
nN3EIkWhMqPIU0t3U7bLI6cUv7a1nfDajv8lS7uYkX7Gwoyi3OQVuq5pD8DoGUfJQmcVkgvFU/b/
maub3VMGEyHafuzlEB3rTjZfobsarGpOxo103N3ERAepqjs16bFWKOuig/q1Wyyzp9JKLXOXu5No
8ahA1/OJixGZWDHlcVrndDeJQr8Ls9I2BeUU5h0n7PEWi+1ImeQEsAe0wqp9oT4v76cBdKOaldyC
lNnTeNhenC3GInP6aWEKYgG1Rk/Q9zQs0Vu40YCnXnITTyycv4oZJhMzdDNOVZOaMVSxo9CoYXCC
Bmed2MaMyczTOFJgP0muDmLRXzcKkMOCgFd2p7FnIzaZTLQQ+0LVevpgQlE1hvvYawEerTj6rvKK
EN7Hy6A50YnluZL8JAdeC+SVRrqvss7RMl5TG9f3mEABLILamGfsXTo4MFLgm8Q2Mb+CNJ2y3cYF
5zWBK5AJFmJECqOnnY8RkMjQZpZ8kQN4e+cQTzmLe5lTkOT5BhM1uqb8p8hVFQ95OxyH8llSjf22
h/OyCpOJFLLsV03mw4o1Ti1i00kCcviNzcxziu0DBB1XbyN7CWS+sauwmxTAldfBiwH8YHn42te8
4v6295nsAzTmIsbOkKFTC+jlONPsNv3OMdt2JALowVtd5tIvExJABH2pa3InB/xY5WAOpzq80t+Y
nEi07QyAxnsrL9PBbCrWryr5dmLGbqIPdiKMnIDOsxz9fXH4lnjW1qcGSySPozWgSVvCUm2bblUE
kQC1pxqahinOtyJIrOVqUJsIDSlofAzZU3tj9xERGKZU8EysAJPirQiV1JJUaD58uvoUNvdgMd/+
/9XFAMroP//PVoPlOmxMogiqYxiTO/mlBRI6r8p5TMar+2UhhrFUXM1FXBpQAwiqVis4hfRzbu81
Xql2fUEu2jCuDMi+Au0N0CZXvuvqHVpetq21nv4s9GB8NxgIxuUyCJjGGwpPlDqjVSm4yY7JUbYp
2A7vJWJdJcAtiaoMum724heOU5r6Kty4r66i7F6bOEfBugNc/p8JzaIu6HpV6piNkzD1rBBvQsPQ
mMocP16vQ5GLHMaRI61VfHQg/u6HnTGpFLn6PajybPMLiAC9/Cr8j9wZvxPii0T24uenMkCXOkiU
osmR0/JrrKL2NfPOtnXX/qMY+9arEz8fdWCeOCAjsbL50yB/bpLSluOPnKELdRjfTifgw9SAynfm
6dSMu1C+6ztOCsfxNfZlNwp8KRVaiND9m2kOAP1f8DYQ/cp32dtCC/oJi6gcK6PeJ6Dfc9Qb2l0b
O9lP3Q1R4o0t8VR842xXjnOz97xaT8Rq1una7Hpi5Y50ynYRhoMkbNXwenIwnefwOlx5RqT+stCw
EfM8MkbINHuslWZ4ZRo523rxXI7J3lpwGfRTARG9KDlK99LUV6gbWVxqmFXzUUAxTRUNSVbo7wtV
dOAAN7qPHSTok9WqB7E3EejcbWVW7bUQwthLJRM6JYAQDcgPCrZ/rfN6+NaT3YUExlwTbvtAuoEE
MMcmuGo1r1ctkGhM4ELJf/5HzKDfcWchjomoYVSN89BA3BDM330lupsAJfl3NmOD6aSCiVmDCIzS
u5pw8CWJ42KcVXnHgNfFcaH4kDDpgOMUMaZPOI1pPAlMSqCXcQLOODiXXmLABSzPUc4rZa6LwAA9
UTBD/45pURyR0EwS5rGNtHWaMr2RJ52jBV3Md/FMvoign7DYIm0UN7Nf0jL+fDv6O1E9SsaxBeJA
2XozSNm315166pY0ZkNG4ziqJdhAnRCUYKYgeUUafy1n82CU3c7sRM6hzbMfszWl3BAATAD7BUDT
l6/1hHOkrf8/WmvRC6oC7I9xgVoATH//2oogXAvxXikO2+bi/T89jJaLAwTUqcTtyWn63PLD+qiT
nHNkrofIiwpMQuiPsf4b1GDKfk7KdR3vI/1Dq3ARwbiYOgHGn0jQQpB+pOZdAGDcbTOte9VFAONV
bVmlGHiDV43DLTDzjegUZsemue943AO89WD8STbGoo1o2b8dIxTGH6rux7YmNO693x8XTaimiwUv
oiYt1BymCsN7ofdU8VMl/JTKBzN5aOTHNhKdbXnrWa18EcjEer2P5SoCjCD6ksTXB93M9j3ldrTD
e82Lj4HHq1zzTMhEfk1JxrKjzS6C3Noa0nWtKjn+tt4BclGKrYSGrVLHBe3EoBO53Y6OP+F6axXP
gO3YZV5zCm54TUIcF2SroYVBhiTrINIHQ4gcvgjzoz5ftUD2A2wbZ81oVNlwErYSWohZr3UFZKnD
CHrp/E4AtmjRxLOTqMJ9TKRzn2e7sStlS8l0O4rJ3fYXrKZvC/syMUOQylFGMQEfIIeWUmV2gJnA
5CY1f/2dHOpLi93gA/lWqKlRR7G1s+ZLrr9E4JxqR57D8CzKBpARzXIiRb0oU5uSsPXo0cOsrOiR
HtDd3PcinjgmjGhj6BeoYgNvwurcCOwlIA201Z0G5hJeq/JqeFdQ4gFEpwmIRma7RWHVoH8NN+Je
34sdKnAdoAPxEr+9UKvef5HCJlsD8YtqRhenUxW7GQyERMSFuPqlm/dmwlmr1QiJ09YUsfrIiuin
LHyijPOknir4nrKjrdfJTt6Fe77dVl18IYaJiyi5hbFBNWraxAJWmDX3X5X5nGo1x3TrC3TRh1mg
SusENMxBn1H5DuIcqyHnwufsV44Mtv0JJaXMrGka1EWUMcmNmtHTQ87RtRrYLxZj+58wVzVKQJbA
rUFo3GDo9q3P7RrjLP4rmsxi8ZtObaqmhIz40GVW/X321IcJuBmRaxxMPLjWpzi1iu+il1PoncO2
k68riPKyJusUpZoJEhkZQlGn9VgzVHejL7uDyLt5rS/URQQTGBSha8Q6hYhyCN08z88KyAtnOeC8
3fE0YfaQ1LSg8aSv442EtxMZt8qa1/DM04TZP3mUk1ymNfIgACohRqjKRD1FA2/3rG/Ti8GY3ePX
Q5sDfQvZhCmdCelvBF+w0na29KJ52l5+jkZsUiHJZlT5dA5JLa/m4JzNrd2H+oeiwR992DSiG2rD
LyYIqcr0U9SnO5C12ehd5ARRjgOwGYRZFUHYdxBjIF2uI+OoxdLXbXOtilDBkgwsC9xQWbA0U6lL
ooxw5UIsriS8eDfTj7+TQL9gEQykspX9LoIEOZOfxUp8agivL2r1crxQgtnyhZCEM0VORKY1TGA/
kG+DDBPYw4s5JbqlGyAaFmYOAjDdfO+yu4VMJgZMZhEPI62NKaR4rBrpTm/75yrR73qhc3PUl/7O
ikwsaE2jBqM5rBiD3wY4Tk6ef9uWsLpHcT02DSSFgDam2dBinepQJ0H4+84/25NiWEpyUObknGSc
Y27dchdB5K2gOfE7QIIjraq1fVx/SrNnQX42/K+A9uJs09VzaKESkwD7VauWBu2oJyQcvLmSnFiT
R6uJY1f3OwfPbbuhiD6DT4dTfubZkvF5fRz+uemSIAEJbJzsgtJ/SQzpOmh5DRc8WYzz95XQy22B
u+goxl5gnA3p5zCYVtX/2vaP9UhxWTb6HQv/0AJTjEvarxfr48MUDIk1Se1+WwZPF8bLw0Hoca5i
waJ5Pwz38/RN1k6lJnH8YvWMWPgFc+pJaMaeS0BUwAO+yP2TFt/HEe+IWI9JF3MxR17edIBmptup
Udp7MoyHgoD8MujPEZDrstTWsw+9Q4GXkj7fGSBBZCQaUdqEMW1vS8sboru+ci/qnK27brg/ItjD
NVGyYcCTAwzX5KemL5xW0V1zCjjbZ33fXsQwoWiWurxRRoiJZembQXodhJHaziiKL0Et3MkIuGVM
TkrKq0isu99FLhOZ4ob4jUibzkpJs8vsWdJEO6qP9UeABgHkehHEBKZBLCTgJUDBBmP4xFVPoVd+
7o+SrdroLTId89P2vloPuRd5TDyqdAPwJED4dVRdnm1BH69GeVCstvavBK31/PhjQekikAlKQamn
WkcTpEl5BnXCqM2WXPzMeSweqzFJI7oOzF+C+U0mXmSS0qQVZkTRa32Q1CPROFXX9brbQgATKQLc
I6QsK2iD6gjMGkrF7t8mO/JAgJGXPpY7g3POr8+zLyQyu7htktqow5K6xmvDFCAolMNsNaC5N+3G
wawSplQEpwKaVLpTOX6y/oR1kf6OeiVItEoPIH0A4aLpUWQZzIGf6ay5f82jP1xfPY2IaGnByx9h
nMToA5GkRYMsenxshXMxf6TlAP0y//t/5sSKtG5sSYT/H8XbpMqtKfwagRppe2uthsSFEMYF5Szt
tbqtUQpuj1GcWIm5LxrO4w/PUIwXkipMgiyGIkHT/WxC/7qreJw7PBGM26H5S0gFaqty0p18kA8Y
S9lvW2o1ql8sxU5nSHNmlr1eISbkT0akWb15V+PapHeppWiHQNkL0bdtiettNAuRzEGidS2ZJQOL
U/0CnLotWeHNeF+7o6tiEwUPvB6a1fNjIY45PzKlGSKTOjT8wUqS730kuRWx8VDrbCvGMyV7fqDk
6qNdmQ5btYdmB2ArjwJA8yqgZPXcAO2NgukcAO6wvbZDFTYDoIR+z09Q9NPoWO8Di9jtMwUMTb3x
FFxFh/RatzUrvKcw9dPn1BbvE27lft1BL59Cf1+knxMw7io5xqcY5E43b6eSc59b38eX/2eCEUq9
mSBNCYq90idRecjCBhkAL0VbxxdaGJQJSXLjj8FEUto66u9+Tyg1ABfS3RFT0ZHdOXTYVnB4QAA8
5ZggNZdlMWUYBHMKI7bT2LQm4YaknORw/fDQZVF/JTx+R7CC+4EM/GKcxi1gydBz4+UNXql+8zl3
34bgI5F3IY7ZbWKcm0kR4WxOZ6/snvQIw/OcJvBVp1uIYPZZOKUkNFtopBlnLfVMXiK4ui6L/2ec
uiDlHLZo7nSI6vXdTzPcZ7w5a54KjF8n1TTICc1g+tH4UvXFYAHBg7N3eDIYr04FYxBrATKEKfYa
wbQkPeOIWA/lC1MxLpyosRpOEUwVPaUHSiWf7Mb7xuscyY1dlQu+vBrKF+KYI7cRlVzqB6hUGo9a
hLlI4V6dMM4a5ZxTkWc75uDt0swvgwB6peEuGo4Rb1dyXIyFsEp905eHAf8/RHYPup7BDRROlsyx
lc6cssWYNq0h0OiinjL5GBeGO/bn2eCNh6/nxjpSbpCCGoDhYGw1TbjFxBTYTtmlt7lTPUb7BG1J
lngQrgyMpNd2jhtU7AKyt7SG04fK/hfxbAJjkq4McppNkORYBcexuG5GTspK3epdVXEhgjHlVJB/
sE7r+TpKnitTtMJKs6r8xRAfRF4b87pv/LEnO086GmM9qRPs6ZOrQDgMsxfOz9uZyr8cChcZTAg1
8A7YG0GLFAz3GfrEH+ARSL3SQXkscHsi1xUygUQDFzHQn/02SQj8LpkEAmG9f6UNn5LqkxJ/4ii0
mhPpFxlMZKiUVipxscCGTW3lTnN7Z3J1L/ZAkLYXHnFX2wlXzYH/HL0eKC5yGedv9SQHJS7k5sGp
Tq7k6nFbsfVd/L//B/HRW9sBXLEjQtajjdlXbBXUdZJxq0+dlVTutqB1H78IYnx8nmsjqgsoUpZX
VQ8oZv+JBL6tk52pf02L3ba01eUyZNnQ8LyhvaOJ0kdTyGodN1pd+h61xynQLTk9hq1ombgSbsta
XaKFLOYc7OfKEE0USREIY3tuKrvOeQNBqx6+EMF4eBOPFcEsCEJgbx5Cs7ZbTdsbJg82YH3bLuQw
Xm7GbYS+TKgi7MuDearszJav1CNAAsArxxtkXnW9hTDGteshrKOpRRxKjcQy230mHMz488TDvFlf
Hs3AXQZgVe/4riJFkPyMXtXTABu2Tewg5rVprqcpxkUG/YbFNSVq9YroKVRpjh1IFeQzLLczfrSW
vpPd/ueHKgMLcdRdFuImHfokPlSa0a1n6g9j/5EMeCGAcemxz7VOGaGP0B6b+Hs0/9jeMuv+fLEX
489g6+omk0CBEvAauY6B5bjeBW3FSx/pZeDdwbrQg/FnPWjktgMeFZDy9BvZ63bCvekOXvtE+Tt4
92aeUow/q36aJRrmvp24Ma1OOeb5aAUt57q1Htj+WI5lYAhRdCp1WrGJZPngm89xGgBrenSn8TpM
eA3BHI3YCbS6jkCe9HqKN9+HYAJPzXeJ+yzD04i50GllKVe5Do26+KCWBdjIUE4TdsP0ADbIv3QI
lnqhDJuuziKsEcXQplCG4CIAHIqFlsp95mU8wuf13BUdA+g/1kCBxw5YKm2mhroW0dw12M83dC4f
VL8Y7lI9yoSCxsfMigSvOihncP15PMKHVdsuxDO2nZWuag30RTgiKm/gwrIz+UcpHwvlSy0+f2BL
L0QxGV/agox+1CHKyNzaeEk1h3tpWq+jLGQwYbbIe7UXzBjVmtrz0WFGweTla2m2FHDRq5i7UXEZ
iJwUVt5Wbv1FwASHIfra0BDNYg4baRWlYMtDGpbavTe5yJW+jVZ0FZzVnRhZwJvd8ZoD1w/ji0z2
Dhd3k+YPOWRSjgfBogRE/Z6OohfetP9Q5+9CGJOeAS3Ir3OqYOffTtnXeeLtPLr+70LxQgDjilPS
1ZMWoQY22B1G60HBgzeVaKfuZBuoYl94wXg1uViIY9yxLDUT/Se4yUu1m0dur3YWSkVy+7LtGKsR
ciGG8chYwjtvVOGenev7of6SzN6kcu7Z63v4j+vp9BMWh30+5oUQNFiZYLoJZVdF3cuPH6O8tUny
aVubNd4rDAFfZDHnfidLBfYxZJFdf84jDO8LFmBLf0a76Ua9U3fAUnLyO8pJKnAR06ipthyE2mGh
Z21WShDQOqIGdJbmtvB5efoaFdUb7ZhsoK7GtENVjF5KhQdKaJc6xK12ZLDIIcDTh00RewzbvK29
7Nu2ZXnuyOQGQTlnYDSB6CaJrMwv0NCD9uIhsqbxflvSuhkxjSQCfRbVe8aMgZAAVBRNkBhSPkeK
25T77f9/RbZ6v04XAYwVUfJBVzswv3GEmjfBHjPK+zmw5hPMGN21B/0EOmp0aceeDJKY0kendm4B
fdkd9phZcJXSDUJrrixcNTXe7P86FNhvauBX5Rkzh34zCAn9NvUGzKxOh+fT+jOFWZFsyhhFaSvC
o8ax+HoM+GMQNiWT6hCgjB2EpjIAagHWYEs8fC6eCCY6J0EAyGeaRmiBl7c/hwbYTNztwfEclvyq
C7OhIz48R36gABeZK7eW8tK8QBiqbNlDIdk8/Ik1vSQQCmmqCXYYnUUSlkUDF0ATzy/dtDdjTwnu
G+Ju+ytdctZdlyKYkBbmszyFMs6dov5WgZUpjQ+98tBi8EOfrury2pwbZ1vi6oTLUiSzBZWCTK3W
QavpSLm3wTh6X6m2Cd4iOhJqHpTr8rnhpih0320pyuzLkdR1EupIjoCsCpRuMH7fR+i9Hk/1vnYp
QUzzuaMIzbc8CCWuvsyuEw1g3wka9G1qK302drhmO/3JOEdXkm4Pz4OT7oVDqnJyMo7vsNgSgxkR
QeuxsGZxZ8y7QSQWWJ+t7bVci9uLpXwFhVkcSqAG7c0RCD1Olv0UTJQp0gkUv9/LnnPIr568S0Hk
7elXTkYcmxIEAUfuKTzUXkvbTjyjRf8H2K7QiSEgVxKd9Djsea7DU5LJlUa/N4uWwHNkxTYA+z9/
wc01C17+zpQ0/CxMOZK4TjMVGmrZqZFPSvtS+Dd1zmM+fV33jX3w6q0LOWUi5JNO5VD0v+AUHYNd
diBOecV7GFg9bZZrxoQWs22lJqHPuoMdfiJPkVsgURqeJSS0iTOcAICKlwneLNvqtUDCfI0omeCN
eUd2nguZb+YEqQQlRqM4RJVd2Pn+/4dEtL7JLsKYRauCDNxFPs1bqsiqjCczf8h4Ce7aubNUiH7D
YsHm2fTVuUKqrvbHiJwV8rjteK8dRe894qIEs06RoVdzkEAAnUpKAYEKTEiAoWZ2uTdu85OcWZTS
leI1TN+avXAKvOFQ7sIrTLFsf8laKr/UlDkYxLDu24kgxa1V36rSQ+Hfd4CqST6P/adtSeuHwUVl
9jCQqlDo6ROzoV8XudMOjTUXkRv0vSX3hVWbXHgs3ioyhwCmHfsxTFA6rl9PAMoyRDvXwmsJZLn1
/+O+wHFNFoAlTZo0llsI7MidET0V8aNaffmIFcE7pZsYUAYf4FvPrAQh6JUevUsKOQbqZ7H6Isxf
gU89m7k9Nb/+ThhzAiStKKmFAH1iElplcFZU0+qlu07yyumqAg3atrjVmrUkXpRjon4cBQ1AGKAc
ZUafX9FSAIy5K93ok4y31IZTAFg/ZC7imEgigUe1GVuIa6LDnHmplNqtgQ4L3on9L1H5IogJJ0LW
acrUobYcH2QU2eRvyMevtQNGtezuEB/Rg302bz/yQLM0JhNiBCEWS62BULSl3qb9cGqK/Lrzu6ft
RVv1eUk0dBmUcjKeld465NRWhSjSN/cpvKr7X1XxoqDHdlvG6ka+yGDzKrVRWyGmt2SiWVmYWHXB
e/hZDYMLCe+21dyGaoPglKml5UtfMvOnMn4ezCOeWDnKvM6vvIv9C1nMruqJ3sTSTLMOTIqi6orm
tVc+pdhJrkxXwFgIbjcELLQovtLiIRdha/28XnwBs8+SfhgDf0CWULkdsBAbu8ezEDq/iJe602de
HY/jIa+FzMVh2qdyNU30wB6kykX66s71U1zzOtp4K8jssS6JGpEUWMGk/B5rN8HwSRQDa2gP2cDj
U1gt+uIy/z+ff93vC42KpOukTqdZVg3SaRR9j/5BvY+O7T4FCREq56fcFn4UD7z6K8+S7GFtqJoS
qZBrYIbDkkrheVaKa0kK99v7jSeHOaobuUJkpPtNbVXLN3QnDu+kgfcSwZPCRA4doxv+4EObpNBw
LZzHH+KUH3Kz4mw4jhx2mrmKp1Y2EsjRVX0fAIuvFVJXlD6E9LXwCnZuDcNkxhQZ2Nflc+dW1xRV
MhKsCCQm4b7eqbwmJJ5aTBhJynGkjHOoqmXJKQ/yw9wSu1IGji+svjMs1WKChWTWbd/S1kMKPzuf
5b12mO8oUxoNUuVV+Jh93vY+TrRnCRy6Kq5ahXqfkKMWWgqWXgXetgiuUtS4ix3sJ31W6ARr1bgz
5l6AqIAGUcPpPLpUAeJizLlNr+Yal5BBmNNYmv3Gb+kVUKhUS0l1O5y+GGZs9TqncYvnFkyM8FWh
ywmN7Tpo2IqjHu1Vn+MSnFDLMjmMcmS0Ei2LR1ppVUDtTZ4D8jPzPZVXZFx9rFw6HxMjFEX3hwbM
ea8352jfO6Jr7PJbzS52yguoS8LrGORA9d20F87pI+9iy1GU7bPrfK0NR3qbbrKfgfpAzF+TUNhD
fSWbirvtkev+oQOV1FAVEdOLbx1SSYwxRvcqrg5FZAXleRYfB+UXmXjv5/9y9l8EMY6Ia+c4iiYE
4Symz82ediseOkfx0qPvfswZL8IYZzQKpdNFAcLk5Cz7zybKjR8gTEZD1UUEc1aVmVL6QzLRXppT
IF8TPHclH9m7mAwCYbgo6YRF7RoLQwlIi4Y0QQkHayge6lhIrY7E+7Cpdtt+8N7lIEbD1DPEUJAP
xg9KdEJqxGw0RzPdJHvoiKdKqt10VsodSn7vchCly5Tq1zAVojOBPag0wEWSXKO0hnt/CK4Nqd4P
JaBszIZHtPk+Kr2VxV61SCKLaViAwc5InFiMgXsIYp6OR6m1LkYDD6+uyURjb8eFHiRCKtaao8Q/
6uE8mK+PktsrREPO2/SdqnKRwZy7oxKKsdFDxiD5oI+fKM+mVCueKbS519URIFkaH0hKCgY3uiD9
7+BoEG+IoInU8ewPFuq3gQK5ktirs4zOUkU7+npwMgweM8CqFS8i2OtWISYppjQUXOkM0Spw35qL
xsqS/56XUU1kUDZCDxMYKW81aUnYpKCtRbW83HcounbNru54U3GrTr4QwoQHRQNSteljklbsZlse
vudh5gQgUB7Ex223WDfaRRtmXboByV8jAoZhrD7pNbGyfld+oK/zjcnYApM5lkPmU7zaXPysdz/0
iVd352jBhrqmCuo+T4BRqUmgZDAGlOZqeh51L9vWep/jUUWw7kQzFBq8mbXHFJWCmEDhXj4pSXKt
KvndBySYMnC+EQkUAD+9lZBOeQEgK2jS5pUVz26JGuO2hNeXlneRYCGCiQRxIspl18OBlV3zlO1H
3P409N0MNx/pRIC9FqKYWO0D9rIJSogC2q6VD+mjqA8PHHXo526pw8ToqWpCUWkho/eap2QfHHu8
Us+/fo/58qogKy90bzViPMA3moFkA6Tlz7i6OOo+uBPseQfUeps4eBu3E4/3OrLq3AsjMqmPYozy
HNL1atp7wXiJ0vMgc1LjVb+Gz0mihmFfNP6/9Top6grYUUB355ic1Dh+MEseFO5qRLuIYLHTMHrY
6p0QaE6ouc1gl7+0W2HgbJ51S/1RQ2U3jx8aatX6SLvFwvIxFC3mzpDYHIejsZd1OEMUKdoyHaJ5
bY5ZXMJQYhAVmQLiUvCB5l7a9/v7arCDR4pYTfnSxb1230j2GHN27lqStRTMrJIa440WVsQFxriO
wbEzPonTLVGAFJh93dZxzZALSWztIZflsAhpFMoC38rAAhKiT1D1cw6u7LoYBbi/AE7CGxz9fWFJ
A69vWkm5o8c6dtPABAxBvUd3vretDbXL+wW7iGE20CSmMsEcFyKEBB6xYXSGsj0LcvMSSA+RSE7t
NJ0mxeSkxDzlmDwhr3LpN152WBvnLkusqhF3/czLelZuRppkiBftmFQhqlKp7XI4PW2MzdzorvxG
DqPdHLIb8yX5tm1KnlKMCwppFPRlCFPWyuzEVeoVer3vA+Jsi1mLRwudWJwUTKX6lTJCpyLp3UaM
93LGu6OvxaOlCCZWZAWwhjN6NNXZi5B6qvwl8m+iiON6HHuxCGRd5DejRD08kcx9kLQ3pBt3COec
+L2qDAFzI1GILCmv77aLjSTVqd4SCvgSxbVsi9r8ZfDRQjKNuiOrIUen1TAEpG4AXaF9F8f7210b
1YopNA10UoTYGfUAyVZ1HMvRNeXgmBrNp21f4ImjvrLQrVLjQDR7RL00RLadVMZx8P1dLUw/em06
gUWEE2VXl4xgmgaPlYC61hjHCPpBUVvKj0VmU/kyZUP2OZOl+pvu+2jM+4BuMu5lwPjEccJyX8a+
Kgv0nHHAXW3HdW9NhY8olbrK5BvWUJkcIIxV3YCCjicvjPcZ7HyfmeUkHmYcwmNkhlYadCdx6mJ7
HGVOVra6aAtBTFAKU6FqxizUHKIUp1Sd3SCZzn0oXo3dl7jQOC6yGuAX0piolBphNYgipIXST/+n
Xt8F5ddQu8rLpyrKLKHn7LbXkvi7A+WPvHesUmSQlDqfII8CLw9XlJG4SFwBO+G+BGElLcaS2G5a
K/MG4M3UO5xsnOLOtoHf8U1FALgdqjbSnEDAbcd8iSXdapMHo//Zl5y3+22nwdDA2w2oVTFG3yVo
2zd3NVI33IAs7nssTx8mqEzFVBIjhz6h0AI1/3tezfsyr46qjw7pQuE8ofOksTFlUAfM28ea08m9
NRjXZnKu+x+JoXnpB96LcD5jfBIYICZBdYeadxG/SDbVY11Dll5MrW1EYXwWy1qHewS8If/VlVII
ACQA5iRhTOatKKn0x4L4SOMBlxYR1VKlA2Ap7e2YtXrWLIQwthNHtfZzHUIkFf3zxnSt9v9H2pc1
140jzf4iRpAE11cuZ9diybZsvzDc427uG7jz19+E5xsfCkIfXMsRPT0PHaE8VSgUwEJV5hRMnR3U
uhb+GRTnusxp7Ji4gHIyzDR+xvyNtxoflrWXpGGZ35jJmyVyzGTuM5YWqemE6F55cdvVo7aU15e5
5k3e2LiOheUGZwWVYmVMwMH3z2XAx2qxi47gDqOhBv1Aui8sX8Z7yRLtLUguES/gAcgX5kK7+giS
DHvovFxLfC2/m2PfySxJcMg8yWXiQdXHOaWAU5JPZrrTus6bTFnzl8SNfJt4QsxqMGq4MXKmIHeH
E6Zf97cjT2yHCaYEHa1f6BB8vVIuJRqeUJDzbMs6VTb9guqll/Tzx9swYkuuMFxqbRujKRqW9Rqj
RxYf91WvSx7WxNv1CsHlBGtBNTQhsGTt6IWU4FVK1mOnWz5th/DPrGHWbsI7daeKDiky3Tr6qvP3
pL5vn2L2WIWOBqqjXHSBFjSKraK02Ntxfsia+D6K1eKMd15ZRV68ML+Q+ImxdLSVKhowetdmKnme
WgfPW1oWl+9anCsMF2ajM6RLlsCgKZ3ux+FFWevaU/Undc4kc8jCMMDMNsb4HbwC8MMsq7XQqV0b
C30m5/Z+HYedpjWeNcqaTIRXMVCD6jpuzibE8F7HAAh5Fm20EdGjAxaT0j2NUX6c5iHQuyK0NPXk
LN1xVNXd7dATHugbWD6DR0ZR426LjTQ04UDzAG/Jl2YwvJxOx3bWJHCCASj4cYPHZfK+cNyxUHN2
A0welS8YkLnLgOk3Z9YdB4XBb40fhf0MLkqpCK0wNjfYXEonfURzyHBYQXbpCk//rnm17wRdUH5s
PjMZbjZ5ddu7MkRu30VEWVYoc1pB2QxP1qzq0HeuZPUSSeTwzzdz6eSzO2MJi756qhrNm7vo2GEs
PwcfdTZj/mFqn0qHSmwTlsMdE0yyUE6DdCP/njgo+HIgBtxZuZ51KsN6H+/RP+TuoTkGirHbnhRX
azZoXI6kqdorJkObwG9AdozOpTmvH/Rdvwedi4QMU+zSq2ncZkThiS55j6fSih6X0Izzfb6o+wVx
GhuFj87I85LJtLzEO/GKye3EmEYgDZ8RK27c7nRTeanr2Xe1imJi2n3U62KVuJQZ8eaGY+kYKGYa
V9B3fJ1xpigbqJrhylFZ5ffWVDCYY2M4TVckxUqhYRsc7qyG+pmtKwkrLtfFk5a3QdbPk09J+6WP
qR+1jiGLTOaqW5ZxR7fbDuXYVrCMPCz7eZdiQpAckiC+I2CD3euYAXyeMFj2dDtEhahg7lLBWKjC
q1zQzA4l9srK25r1d2xoGPZ9sexvC7qMb+MIk8oGhwsUutJWS1JWt7SncGjjYLEyyYe6MDQ2EFyW
tvNGsQzomwTu8LIqdyCVj5eX21aIvWUZaCFWDRRwuDXSSWv1DsF5V83gQ1kML2vtb5P2QpLs820k
sTFXJC5zzGvVmNTFRS7J3PusBetGad3lRipZfhkMt/zuMGbW0AEGRY7Kn9bsu51DRyUCI8P+zwzi
AsAaMeuG8VdcF1t315vTXm/SfaHIns9kK8QFwTCuSZwxv1VzERa02GXjeK4Uera75D39Irhe/YoG
7mhWUM0jUQMs27kbMSEzfUOJ7c+8xp3F+Von2mzh40ft0MZbmXPrpWk+eM5gdd5tKPZr3+Qf22X9
wqzhgX+LjtSijbMWC9RVTeVp6g/DrDLPTZXvaVoEdlaelCz7dBtTeGRtMLksqypZVZCVfUNEbvdi
tKAq78fZ8KxIjf046YzDEuUPbexg7qiq1/fcklH6VcGuBZYj/h3U1ca+tE0414keSWJ6oMXspl1X
yJpghTF5xeEfQ9vaddaMAgfCit7QOx6hxHNKf5ESiQu38waJOx1pDYGniL3sVs30OUrm2be7+kM+
IVPdXjgZELdwXWOog7MASFW/uvFF6WyPxpKynfj25FhovHB1yKz/7HDffGESiIaQhSUnfc/6X4ud
kXnphbG+ov31YZWc+MITaoPG7WbUuKYCvXOIhrgdggnf5sdRJ31423HiWLjaxG1oFYPG1cpiIdP/
ybS/6unUKp+USeI6CQr/oktIge4sApSSOF7jpH7bxvvYWoNSa45/ZBDfUL5OalePA0uCQ31ZQQah
Juq5qiJU12TdMoLRK3yHofrt4N9IVPwLcqKDvauvFvYdNkEgqwgc4vXeEKhBj8nR7iwLCWFK3OAx
N28CsO4j1Fib2Qq07mQbxzY9W5Pq2eqJlPdOPwbv8OQGjTu6MC8dTfj0sqDDmRyzJPFztwhT50dm
L8+3kYS7d4PEhXozaWZHC/hR1aHBDoEhqpOjXcje1oQ7CqworIkKbYC8WpKJWuDQzSpg1i/J9B+M
zUk8JrbjCsB+wGZ9bLXpeppoiL0kzN2/abOLOklWEO6kjQ3sJ2wghrTFR9MKGwxFP642AYHqhyRy
MRZFJafRv0T31Rou2sbaqZYqYu7aM7nG+i7fWz/c+zZYUS5u9k29ux0FsuXh4q0hlK5KBu8ZTli2
x17WPidzHRdlCTWVpchhD15WfZ0M54FWirdQ5VLp2ig5kGTGcHm1LdwOj+AAm5dd09/T/D0XMRdM
GwStgKbJp7m4d2NjKZAKnMwJtDI/9cXgL7khKRGKzbjCcOfqUOddjgs4YFJ8Qd8X49fba87WlL/k
4QWTPeezoiqvetPls2ObOnLMWB8nd/aS5aGOey9tqYfXaclZJ9qerkpQHbDZBcvkAmwyOysaWIDF
RZU9Qaa+RNuxNTpeEjWyopUMiws2PcazZRMbVrBkJ8O8HzoMRUrWRgbBhVhsrMOgpASfFtnopSaE
sTA4JdNQEW2ajc94SZGxzzPdHgFSVnu7Pk195pvZY4yW/tuBIMPhbooN5HZVs9GRbBrjr7akd1YM
sQ/LVi+G7UhuI8Kim4tWcJwEFgZw+YYVo+0yaphYnKbVw5480sw5OGQKc0XzJzDXJGheKUEPF6l3
7RxLlk20pbbgzBObDL4OkxonILvF7G/moSLox71s/EwcGVf7uECfqaLbyQr7TPXJKZ6W/mzKevTE
G/cKwcV3EZFFnSjiAlqhvUf1+Wumty8O+izgxMehXSTXOplJXLA3aAtP1QgmOc2urC6LfVp+Xz/K
0jYLww8uVTVtkkYFxNqTE560fJXqF0XRTkOXSyJQYg3feWNlC0YqR8SAYyHqepC/jtUhV5zg9qYS
9gu7mGd30S0OSTG+WSpRl2hCyw0ujA/00uziD26o/lgy8CxOAcgBDvVLdC9L6ULbNpgs/jfxXZUU
UjQKsiwkpA7NZHkqcUII/EoKeDIY9t83MApOpkjtAZNGeIZN7Bfdflrz+EniQVV0QG2s4XbrMtaq
WaJxObA6vKwUzr1iDD86G/M+6/i3FTWfFrSJVF20H4n0DiHMiRtsbhtXplZ0C4WJ9fBdq4/N8Ldm
fol7S5J6ZZ7ktrLVdkPbEMBk7oNdH3RN9xQo/N52pBgE/YG4eOMB0OIqlU2uDsTSkd+1/DKPn5f+
tEb//BkEF3hRmg4KfMZeTY/O3HhDfF4LSTwIkzee5f9nBh91DWrGCtpsAtB4+6uuPqqjIoGQeYqL
OFSBcppCLDRoxnOifi8anwyy26kMg4uspS5XpcQqBaSBuPwygWm1VrTAZo0AtxdFfNZuPMZFV4M2
KmKY8Fh2bO9LEL0azyg4+aicBDICv39Jd9fV4Q4JI7bpvBjAcg8WKILAMPCxSLwoMH6kl2WnBnlQ
tN5sh7dNFMcEWjHQj6qaNq9roeWTrYz1gKMQmooY+2n7Q98asr5X4ZLpGOs1LSjMq3zzZMy+jrp+
xOlkfDd121s6UP0XElOEGWcDwi1WmQ+mMZQTbnuJ7rnkk1I+tu4nRcaSJoPh1smqZyOqesAoSuGX
FJpGq7+au1amxyHgkMGR/sseDP69PiRmY0l7jTlNOduax75i01MSTJOXT6CKVvblrtqbj3Qvq/oL
Q2KDy91mC6WP5mSBgUthN15dpPrfBSa2ZMOAgon81/bpr+2zoypX6gH2ZcfuMO6Yqle1Sz/pz0yQ
io2CyIa7b68ceElfA1qQMW47aOYFrfHFMu5T9DkMbRgN77rubRzI5fLenfVVBfNVUNc00N0kmAft
QdeH9+RanV2PLA2yAoRtus0lgqxDWXYrtm6tFHvHKU6aARU0a9rfzhDCy/IGhkvpppkWs1n18Fqe
nask/RjN+FyLtbt0SO/cuPp6G068SFer3mR3HFCYFcQJQozQKOaPpO08Ja+Po/R5S5yVrlBcwrBT
pZsha4KKV/bV7XUvXp9NVOFv2yMgNGBhfkXh8oVZtaqZsW0c3TFpsnYP+fkgAaMiIw7P/uqCORyO
xYnJAoIdopFNPgkrYRt8vuVvLZU+RumA1Xl/CueBes6+Z3S0TEd0OCuSL0RhuGCQAh0hrDWEb//r
7GWlc4dyaKqPnlHty3H0ZshXpdaTlcrUlMXGbdC4HNJr9TiTBN8I+eJF+waigNbj8NV+mnbTRT+g
mUGWHAVMQFhOYmDQD8P6tsk30qW1YthKizs1el6aI+t5UUCoeo5r9BX8H8HvGVRH66OMx4HFyZtq
0xWY76tThjSpWo3VmUu0VTpBsz5l7tF2yxAXPrxhntK0lDTBCB+NNsby8lquPZu1xqqoU91bX+Jl
VQ5qroCcsysbaAYkEYEUEan9dqR4Ekkny8/NZPDLZMVy0Po9rYXbn8Ot9tgg3YF7DF+emXYuquGT
AfJe7/Z+/ZeQ+rXAfFMTxNdacFfDz+BxXU7WqT4lO1D2kg/JS3KvBnQPdobbkMIDl0A2G6N8BNLM
XMrrjTbLygwHrgFaYHIcrP2f/X0uz5VOOqo9FidY2hwKRJo/lLLDXJhKNyZwSc7qooW6EyBGCyJU
xH2JLGidtv3ujyzhc9k4plPZDoAxC7yiV9HRjhLJy4HEEr4namxAWmmzdAnVvzTxynJQbW9V8u4z
WA1a2QiicOkxVKSDjgOUHD/vSJszPB0JhE4bfMvk+ee5DkvjPUu/+fvcHcEo0TRXrvj7dqme9Tnz
tUx/TznIRMERLDaQw+ZJHUiJLvkit+Gwtfctw94ltHwaE+uf20svXJcNDBfEdkmXZu4sfEJ0vevP
Tqt5UeK2AVXQxnwb6u0RBnUNjK9hiA1n2Bu9lFqx29FAU0jgGKaXNc/UOEKOylMsr4sKyTDSW7MY
lol6rkp0NhT4+hKn2Ogxb4cWpYXp3GBbmtG9I9ONextkrzD4k0PPy7GpB4ojqx59ZV5PmjsfbrtM
YgZ/UPTo5YIoECBItMvx9qm5FyeWldlldnDp38F1F2SoAJnas0N+UPJy2wjBcffaUdwHQjwrKYWi
JB6NIbm+Qpkh2RlHGv7fRUmSywTfP6/RmLmbve9g50DmE+bo+ylcwROah9FRfc5BH6fvjEOUSZnu
xYGNaMOrlcXKQK8Rqb0qbprhwqsp9cEcx0DNDT+yUMqH4OherVLJe6/gLGUmXgG5TZs2lePU8c+7
539lefuzdSk8x9NCFeoxpWTjCgjMX+NxuymN7axyDBiYXKIPaPrcOT8iCPTEp/RuPOn/ibwKuN25
+mQ+Lk+S4GHB8fp+9gqbP5vKwSRlYwGbBhOkeRjFc7pnXICMNz3e1RJbxZvhl2v5c6pOh1Uvmamj
mvstGS8Rkbrz7beYrTNhBMfBQyZahrh4KRI7KSI9tSH+M/3kq06dkPbeAlr4PaP6Zo3XVb2bx7D9
/XyCKQgbDCiWYdqGze2NuOvyKMPtO6DaU5yFFdn3+vPtBRM4kIC+HP/TUPd6M9ahZvgyWvsY9L/F
oVP2Yy0LCJaOuIB4BcAFv5YneeUaAHDu1H/sXbu3juh2YcWNelfse2V/2x5R9nqFxwW/YeJhGJOR
DnRHxmA8Fju0PCRo6DEQf9C4/CGBE/qPuK5mY8gL9xcOLhowqpLngOtCJmOjefV0jALtm7ln83iN
n9eH/OU2puCUwTH5C5Lv/SusdKodijpA0Yf28lTHeLj4Qwiu+DVpS0dAtmIH8fptTVuPqn4/frxt
hnilNnZwB9lkFEpdFnDdvNN24M7fd5NXYPjF2SWnzE/fY5Jh2WhQMLCfHO5UU6wkySN8ywbD9G1A
9x/us4NUtEmQ/QieF3+BsGjZHGZ9Zkd1VkU2hjNGHJ1lmAT9QT1aP4dBQGssOVmEwbeBY5GygZvy
tl1cDOkHzprcFRZot6ZIpnIojDbwGBgq2pLZWPBrDFpikjEeSwe8mnaggCAvH1vP7oP3BAOuzZqO
fwyXr42XYxeDgQIR1+/axaPHZpcE5pP+0Hz//9GHFDoO91ZQI+Bia/OPt52amIZLsU6OMXr2XHlR
JDFIcGjgq/uKwAU3MZRkWDog1LoaLPGxX8gRWodDLhuXEbzO4Na8QeIC2zAbq4knBAGrbOlhtgMJ
3+h3F3a5QHOwZJ2EEb5BY57dhJwKdZk+cWAX3Tl7Jtllxp5BvBUnIYSJwOjijbJeZ9H96ZWFXJhn
SbcYcYXY0B7yf9iEVbJr/npRB+yqOlC+yvp+fg6KvTmyNjZyIW/WYOjqI9hYskisdnbpGYO3huj+
//T7xHOvV89+7c/MAXNy3gNrcp41enLiyjNGSZoQZ9qNQdwZXHeVqqBiZYPhTIW+QMVu9I9NCPdB
AryWJFrx3gKNIjhCDPXNg03Vk9l0R6R1Oym9lWpHWysk1dV/iYgrBnc+jUqH9osyccCKoZ/osdvX
fu7b35iqUw99C2m5U3iJcfFygHRho1uPO+Wb0m3cvMmdn1qlFqScoiC6kL2BIx7MHJJ6o9CBVzCe
7HAxBj2PwGoV2IsWrGX+VVNkvFnC7AT6HVZsQ+ehyu3isk4ss5jRdphll7TdzZrtGcme2lSSLlj0
vtlJGxxu5xIQ76xTAxw6RoeYKv8kNoSAiO1h3O5S9u3T7ewkM4vbuL3ZNPqQpLj75d+a9a9hvm+n
feP+cxtFZhS3ZZusj1yng1GuPnxSFOUE1a0wM6edXuMCWMXuHzqR273gQl6VSEewu/Gn2TkQHFfJ
Sz8EUsk+YW7frBYX5XYaT+tKYFgHimQW5Yqvfi3wRmLs8Ax5L/t2E94srnD8vK5SRL3eM7iiS3x2
CNfD/eDO/u3VksTEz+Nzc2DNZWOm6gKUWSXjjkBGwMP11m9qt0PPmyHr1xIZpeFKgQ823SVvHkZA
dV71vYNMMcR54EJSRV1nb5C9+IhSxAaFr2VV1G6ilRYwKv3k2l+rd4gz41J0NYOvZA15R6qO9SVP
H5y7BrexOIw/4XWHnbjxs0x7ULRGWzSWfjdrRBWjqnqG5q7pXen3rh70WnPoDVmBTgbE3ZXmxjAU
dYbfEvd7lIezG/tjHlBLcj7JlodLr5qyzoo5wJ4sic65ln9xMiopDbBNz2dWNJKwwoRK8P3OJaGy
GUvdsRKUzZTWa8vnEW0xTfaMqPC0/Jyl//n9XQQWf4ugdA2uMZ6VIU5X24DuGLownKcmq4IuSYPJ
6MMujd+xX7dIbAk3saAQu3T7EUjl9J2UdyAL9Gn8YkqVb4QbFR0Dtm6YMIx/4JqTKP/vmGrRmwd8
7Z7BiXAyFdk8iTAUNjBcKIACZM3MFuvUl5joTOzPdjJKnh6EQb2B4A7ZpYKq+WhgDjqCLEHs4gFY
/dqDm2f5fWUlJIUNELc0S9EpievGeEaJi307LiG4CU95rH+4HWvilTGxKuDOsTGk9zoCUgws1YSR
HC2mcs4xGk8656xj7vbPYLikM/ZJXGkqYKrknNXrvosfR7vb3wYR3RVQWftlC5dw1Lhz8CAAkKI7
ZN0L6R/Rcehr+t0CgYrbUOJIu0Jxkaagp86wY0Ta2h1bEB06roy7WLYwXKANhaPONmPgnaoKT6jO
kAfGEA9hik5oyeLI/MaFmlXpadUwY8byoV49dWz8ASPEVnOcU12ScYSfRxoaahwHRzaqvFzAaZob
rRUFk6d6qp9g1Hwg9zMUiuOv03O1X2UP3UI3buC4wJvrejRzxv9uteOxM+bAyqZwpo4k9GQwXOhV
doV5iAVpIW3vR+MbRa9E8dftkBN+KW89x8XcBDEoancwBSTC95Ba+KpYZbBq+pmskJWpzcyjw/Bl
LczTiH18G1wY7xs3ctFoRBrNXUbK26bmCfXKB8zoB38GwUUhZs2SUmMME6W2HNaS7IZEkUCIVwmt
a+hptXEWcXfupjEGzD2j36oemiB1Xa8DfaEdtRIY4RezhmmZ/8Phi8bOlGigboEp4J8nXrNO8NuU
2KGrT1HYTGO/ryHEcukt+m1cdLqbrYqEMTVHL6lbaIbn4z+3fSsxnKfazhsVKk46lq/rtENVJMd2
xaBvX0uyIluiN/ekjd3cZoOo4dybjOotibsHuyWgFlNWb2jVT205z95tm2Rg3JZTZ2KWKouXhQzh
NKr+lOzjEsqbeFu8jSTMjxuz2ObY3JKivEsLBeyvgYLqR/2Cg7LJ1kBzAiN9z+fnNnK4fVaTRSFp
BQ9mCqaEIMyzRJW/5r0XL2dNNpPEwv3WcnE7LtasIckZN6TVXbrp6IBbVlWOqNyj+fGsrVCxX77c
9qQ4Dl00OOgGRrZ4RgCDGq1rgLMhiMbl0OeNV3a1pxQywi9xaFxh2H1+s2DFaiZxHwPGde4S+qCa
uRfHZ1tmjTgurjBcOmndSFnzCjDJ3LZ+FBvoEWgyEgxOOfsQsfyLtq1sLkT0hM84o13X0jGRjT6O
17ZhqCtyixlbuQ9Unwn6Fo4Xf2Av+MXqVyDBUj42si4IoT8NEKWAPh+sqPwg+GQ4edoPiEpNh9qh
+WLUH+YCp0wq2WgCojZcejdA3E5TqyGPiww3Eecuvdf9+bieO5RGcj/1aVgetW82XvrUM5ictOM7
InODzLnVtGpjWSogG23p2dnd1AV1KS2uswT4ZsexRxDr5yMCP0ipV4SaQ9NgOqoIm9RbwsRfD1aF
QalA3XUf6T57z71kA8htcfR7VJlBAdhqoLqjs9frHzVZ85JwV29A2D7ZbLfM0spGZWyFWpEFdVN4
abQe1aiTLJH4WN3gcNvaXCyTdhFwsPy79VLt+oPhxRfLU/ZMT0/63MymHW6tFre/C7qmpWGhW6bP
VF+ZNL/vNXS7Vx4py/ulIoc+g1L9Yt/FvYxLQuJSfrZy7Ja4WC2YOuMBsBo6r8X/U022sWUw3GW8
WAozqXO0glW1EqpOG4zEPVRRLflolsGwbbENkKxpUrTvwpo687GI3twm3ohPjNt7WJiPr/HBEyor
LRQqBh3WxFMR+ZPeflR6Kz3hyedZNyFqDvGF/vk2pMwyLmGlOqZ4SQ3LKu0lwdt92lPPMt/zjb6x
i/2Ijftw9Y6mtoRdjt5+6SLzss79U2z8vo4eku8GhssVSjcWia7DFhdsKc2LaQdLJOkgEruLXaXQ
5migkvbaEnSxN2OVoNsNjM2zNXhscByvmO9ZkysItyaWms5Fo2Hb2nbmDW5+VjEBFi+72yjsr7xN
DlcUblGokeChSoUp6cqkjT/l8yBBYP6+hcCtxxgbs9MPQKClP5HiaJqlX/RLsJrLe77uUG7837Jw
CTx2B31ceyD1SeiMHy33421fyZadS9yLahjZxLpBp3hXab2nKCHtZJRWsgXhsnU6UTNpHYCUI/FM
FbMD4/ztth3iBPM/P6Ec/Dp86ZQ7U6EDIk/moFrsQ0nRorESv8oUv5iiT7fhbrvtzVwLvqYc2jG4
VDGPq/tSNwfXKiS5+bbb0Bb+2iZzLLL4Z4frkqZ/JfMUjqDovm3H7UAGUeVrCDee0G3SwQ6lfhgy
tLZXp1q9H6squI0j8xczdZMncTyi1+RnR3B7WubdkoYplSQwWQSwn7CBaOzJVPMRptRN5GVa4S3O
w0LvzGaXSmnnxFf9X9sST/yvwTKrjruYYlvOO3rUII7oubYX36V+9ZkRCplHJZN2QQrDAXVgtCBB
Xczlm3XydUKJhN0IcKfzDac8WERG6CEMhw0EF3FrSoylIeycAX02NKVDO39Oow9J2YXviIcNEB93
0xK3yoTFgjCsntueMz3XfSkJOpk1XNAV6urWhgmHLamOMVnHK5fZU7tnA7QRt80Rxt7GHC725qm0
44HdojDldFqWrxn4Fj1qZv6IukTT17J+AuF22uBx4Veb6TKhoQC1CDUpfYzxKxj7Ws/jEknyg7gm
vEHizp/ZLJLeruDDRm32+Aq9VK5219Wrj5K+BS1cdRfFoA003acihiYYAX0c5DYl7hWbS1wN/XCQ
xuWb4qC0q41tiu5mpxj1cGxj0xuGajx0s21LzhHxzgZR5/+wuAMR8r+p7rIR+HrxnL0WYTwzC3If
hE5MmtD0Seyn71AmxP0OWrwYIjQJxu+5+FGrEUyNjA2PEpxWZrkfnHU3DpNkQ4g/4jc4XNw4ha2A
LGjC1ODe2We1V1zmQPHMcxKMELGF/Pkc9n526vHJJu0mY7njzZ1pg81FEjXidbTYHPRPyXV/2Jd7
7YO77328oHoyenDx1r86lFtFxVGavFOYoTb6adePpj5/6LQXjOtLXMpyyBurHNDSsKleS+U/bCyl
BjdaikRWJYjMQvvbpK2s2VCGwf775mQbR40MeY3DZpkwTTkM58KZJYen0F8bM7gAXJamihbs6EBB
J5sHetjPWWVfViXdEw3k/7ezpXA7b8C4KGwXWuqY4MILHeaoIJqLdto8rPJGsjQyGC7gXKfWppQg
awyLsq/WYddY83FMU8kNXeY6LtS0pprtyECG7NS7HjPAmR60TuYtSRPedhv7Q7dCjbtFT5PSUq2E
PenYdscMY1x7ReknP5mgR4Pxj+mzooIGbujxWHEbWXi84RUac+uqBsYOrhZhFp2GyhiiI1c/FmYY
5fdUq/0JIuhVKpuBFL+lbcBYHtlE+9SOpOk75AlK4ods6EO9Kfw+nZ/jCoVwJ93PWneGhtx+bVuJ
h8URc7WTu5VE7UDaUgf0lB/VI3GfF1WCIN7KVwRuK+uLoZSmze6NdDqrFV5zs3V3e7EE1DE4TDYO
ZFZuHAgtRpwzyc8xK0blihptfVH+ji+zr/l1AC2hzAPpiitLucIgwfn8c0yH0ZK+ho0MkqYQlEcB
YezJnloYuGp7/TFS17LyxpY0qT/W76C5hrEbVM6hi2tTV+ugzNBPL5SETjV4U38ieeX3eMXrpzBx
Y8luEEUJvvgwCIAWIAhFcruByRo284jLV40rQpR+znXLG1MZ25AMhdsGXW6VVbwirbCLa62eC9sv
dCLJXTIQbs0yCLp2FctdazTGeIgpstCutS9NosrYVkTRsXUat06lUWigfYbTjG48z2W2G1WCMY1+
vutLEDWTgkhWSXhzRUevA/VJA5qQfMOj7pRRlmXYan3w3y5OUAfe9SH7PIv8WdJaLtrXWzButQqL
JBgVBRhRAqfGm6qsciassG8RuKWq01gpK1Y6U0/pIQ1n1asxl+ozAqrm1PiVb/w+iaBNtojckhUL
PnCnCTYlBR6+0/Kucs+Lbh7UzJF0eouD47pUfMYC476mLzjZmor4mL2BQqn23HSYlasbfxnKj7cz
pGyxuPtHTrKxsiK4csjdu7atfD37fS7y175jFm9ysG6rcZq28J0df7es5zk9OlHkjcPvz4u/WiLu
7uEWGRI9u7YN9edIeYI5tmxwUeYs/tYR45E1I3AWHbVnPVlCUBd8vr0ewhNrE2k8p3q04CvWYQvS
hfiyZIMZWeDeTwTkjqvffhz3CzSffdkXidgyh5HxaOh44udZFWfQplGHZtjcHQftXFu/zR3BYuD6
97nFWQpLj5sZKa/o0k9GTY8OsR+mTpZZxTn8CsMtULzSPGkVnIBExbebPh3Upd1VJAtuL5LEW/w0
RofXvaqgNc6jtn6MEMyExJI0IM5xmgY+cwtUZ+DSe71rbMjP6aUNjzVfFp9NHDmPbYap6fqSHJp9
cTeO4W2jhIlnA8hlApoWGMBocP5N5s6Y0Yqgn/r5H8sCSddaSs5aAVcQ4mEDxuWElWhL2zIwNlZQ
h9XR8lmzv1/6WeazgU+CJmxPCdrek01XCYfjtthcLA6DlqFtAZ7twiUcj9rBycLUV79oIb1zZK8j
wlDZGMpFpBOP1QRyNfbK8y1ez7ElKUqxVeE/hDbG8D1cehI7Grre0POdpw+6Qj+bSnnqk/pEwcty
O0BkUNxdTwVnqjYVgELN0IdMt9cUh2l4tKPf1/t8FRwmd4FwZ6vXW1aIn9rHChpflnKeLVnZULIw
fLNIX016l6tYmJmAzBa8dJoPFvl3JaTr8pvsV2zOvlbVM9WBNjV6b5KLuzR3+TId5QSPLIreRoEJ
bUTUy5DCuQuRCblH0GVAXhz6MpAfdr0xuXPti0PPinu3QvkOIre3g0FYG0Rrzy9IzrJucuMBn3BQ
UL+MF+cD001R/Nb009pjY5/Un16MJbgNKvrq32JyObFIzJWYUMwKVOMMiq1w6Ryv6NMgGf42Sp+u
srkD4XGysZFLiTqxunrAJ07Q2GqHhw31GyG1sjO1kexuWyaOxqs3uXyotE5bWyo028v4g4UNZWuy
M0sWIlzWS9hIKVQCTXBKxof85IbTjo0qvqeTZ7tEXL4rynKJ8wmGgIEWsVDhMQ2JolYlkSBZGf6W
1KOGmS0YYwx69TFWv6zkq0IkJ7A43f1aEl6KYW3jvohRPQjiutlV5ccErUlZMgYQrZPsJRkSl+80
WkRowWNL42JiJ52XO6Vfw3mgz0vhvuu8uFrFZQqMKZJs6rE+eR17NZ7oMxz1EUjp6Cg7aGVrxGUI
CklR9DewNbKtnYKhoFZfH0gvK+RLtg7frLYsfdZg3gWJyIk9SKiGeAc63N6dMku4PJC5tTM2OZyW
gNi2nkOKvlo3+89tkH+58TkmtN7QMKnyIwdZaQ+aVbA+zSN4gMMqWA+5X+LKR07LcTnI6CjFRl3h
uKiLQSvf48qO7tP50cLApfuiyIrb4nx9heCCbW5wvY0bQAzFeZ6flvhvpzgm5tksfsyWjEn5X+51
VzQu3taomArQVWC4IfGtU3uKw9GLwJa7g2qT9JVKfFu+gjHvbg92kPoRNL4gYaPMTLKHId1b3cPq
nBMqeYUTx/cViQs+e1JKLesQFpkz+WmU7ofY3d0OPSEEpOlwoKGr2+AHDrRinpV61dF3T52dtSaf
sXKfbkP8TJdvrihXDP6iWrULJicGAmXODxA/D+o9ZOlD7VD85T4ZQX1Zgv9H2nUtR67r2i9SlSSK
Cq+K3e12Gk/w7BfVROWc9fV30fucbTWt07zjXX50lVaDBAEQBBZGhxEnoV7gASShYH09Xv8BAhn5
3oLOaqeiAzWriwfG05j3aFWsBR5jV903InInSkIhRFyFWEZ1Sfy+lL6XYXpeav1p6JPnetXsQo5F
cdiu79hgckcsl8q+m8GA7Mq69gD2hYeoav0EZor24Z/zrCIu32BxB8ycM1qsEQx6vvp1/FDUwZCe
UE9So1OkocdZFjzE7VqoDR53xspFiQ1TwXqamBCZtU4WZXYrqgoWLSB3vOaGhEPUIMZrtNrBDDvU
lhbg8fqIN36Bm9838Bt5uCBvmWW0myOCfbn0Fl5yCl0TjBGhDZaU+9BTBQmx/RBdpZhrCJ+imXwb
Q68OqVp0EG1yZIclSsOv8mSnX9ZHI2Al+AvmtX+9fsr2t+wVkosy06otl4SFMlrzA17OlpTbZvh5
HWN/x8DZRNGagdcdTi3k3ljaHKk4d5IbD61SN6aa+zStnFRY8rEvzisUpxyVVLaYHAooOne2pnuk
9yleVa7LsxuZq68gnFpAnsLoISYmq5xH2nxRwi/t9FVV40Aqg275UUnP1wFFUnGbtPSjanY1GoVm
qw7S3jgmE+JAKqqXEe0TdxVoCzKDJBmLp6/yEQ1DzprEXzSL3GhzfrgukQDK4ioejblN62iARCPG
8ZrfFutXmqdnSRPRYexuFaGGblAZc3f4O0Gro9KojCFSokVuPmpHlQxfhqL9zsbztgY5ymR1kkzI
Fsk8xxvniQlnMliuVfxxS4lZvHPborzSXU5hUHjzITysTmi3duyVwlzwfiD1isavJtj/y2VRsZq1
Edl6n4HABEV82nDoo6xCIWnq51PmVhM9qlP0uYupYDd39XODzyWa5lwt87rGKqOkya77h665lyLD
ua4yuwHcBoRz1hhRHst6BCGTZf2eTDKxpYJEv7HU/TGVYsVZyDiJODr2XcAGlXPXxdBHM2UNuEYE
LkzZQ+vcekAXAEvuq6CocWNPSFTEvnlFeSzObWt6VvRDCMzJMYMY9JsjOOedyVeAqB3yQMT3uRtp
oXWVYA115KM4ezZ3mCYNy41Z7zEi/zbHtAzRI9muhmwgOAvWxCo4qCNEBpJy14UH0vm16DrGPvFm
1TYQ3JFr5SKu1AZSpBb9siLklpL+tpFTX5mbD1U338R69fu6Su7HyK+Y/FQ+tGsuYV1BLFIWeuFg
IDXFVUYpx7+qWTWSY6POWlDXuf4zlhM9CNtFepiLRP2g5ZPyhLrL/o5YknmH1vX4J3r8li897atf
atajJJsk9a2Jydswi3UIXtsGXUHXf79g43Xu3PYV7YYqx8/viUflR+Gkz/1nbA10WxT09VTmr/ql
qVTqlABgOA0e9bOT5JBbKLKXepYrGk+xbwY3aMzpbK54eO7N0TgJNC1YPLQ2ORgP4dGAgEPvPSwa
6gaKOzJjIstFWQOqkx7UVrPV6EYStdHuUQCTLQh3aBK6VFaM3J2r1nhQwrwNJpAzfze8HrzD8Zfs
PLkKLmC9ZNdBI4jl9198NiJy56nKSC3FJURUH+mz5mWoEneUILqlgXykgQlfptrTl8mw39PtjR56
qqBKRSOEb+YZ2nqMZLIgwO8Sx5ASVNdpjqE9kVAQl+4bpVcgzs7KcYkmxmZlnCvPuTHYrXFjRaLq
6t1IBzRSGmh5EdHrHEgZNUWULgBZsV3K03Rv6SgIC64f5H03tUFhom5Uf6jzDrwhMos3ooNxUzmo
xLWXZ9NGzIGSX1HFiEgo7qRp2kiLagbctB7W8aecjk6oeJjR6Ark2muVVCkY7C2iorOLL5624iZE
wzVCbSv3CymyYzPGPKzCrqzFJtaHMj8uaD7NNEEKZ/8mtsHljl6xllPSg3jvpUWic2KfHBRUJ/qM
nFC1k/tCFj5z7mqjDjGxjaC21TlI8AOO0YoZqa5efFfJg1k4ViQq99wvVtiA8IfaAiumUeJGK0Xu
8hkjX/CAaw4ei2aI0wYE7J+SiwK769u4LxoGs4EYllCwtV9q5zxoVk5i3Gsz6Yk0s4sWwDqpvH8H
wh+0ISu6vgDIKo3eWo4f1djyDCqa/b7vZRAm/VcY7qg1eBTMcvqSFFhQodgEuKKjqfvILLGQqlW0
ctxBGweQBuoSwJps/AsDPLymyJ4q+V0t0Kjrwf6ArYmgWfNyh6xibSZi4U5UPpdHy44d5bv+U4OX
kd31VtwysB8YbPC4YL4HnWika+j8n5zJY4zbKDrOYLIYm2kYve9sbeA4BURJrpxqGfjIFuU4F0et
O2TZ4zvUD9qNw4Xn/TfTL5I1tDK9B8RcfRzk+xrVEbP1Dko6doL+g8EzBqK6vce1MsXNFdMo+7J6
Ssl7egPRC2CBmdwCKR3hApu2kTtDJdiYuPCp+ZhEXjtVAnPATuKbSH2DwVm6egpBnAVyPZd2z5p1
UkVcUKLvc0YONBZLqI+QQe3P2nQy4vc8yb3+fn48QmhmRtQwuh9lSEInUfLK7nP1GZYBe24sonHp
7Oe+WS4ToRCKBTC9gG/X0+WBdl2CXU8039Qyv0qNuwkDyzzcELzaGM91I5/neRHYUxEspwlZQdpl
0GASGvJozoY9j7E9awh1ybdeDkh2HBAyXT9DbyFRCWaiMhn8hPCCvAucwnboZzQPIoCPDvTQH5RA
ClSwll6HeasfrOBMUTHSV7PAfMXpBzFKfeobibjleNOQcyUJQmfB93mSBZVIaHYwMVBMttTcxlTf
3BmbZhbFfMxGXurFhRh8S6UU1oreR4AxnkY0QnW4H+gPbBpe8dAHxvE9awYiE91QsTN8IEaSoq+z
KtXcAg/d9VOkfrr+/Z3IhEnzCsAZhQmzEFQjBYB6O/sg6QrSxjPQK+Gl35Zz4efLSYZfOP15+cMl
LKcL8mBmXVMkmpujc1j+XoXf6ndUwyMDKKMsBQyVeNXhwx+9b0yriWPNjTp/6kD8O33TtEJwdnZc
KkMxiSXrignCBU4SfczVAvTgUId7DG3BMD+Qad+yFrXaicR37bfKZ6lUpex+qppvGyYaleCkjgN1
2wjxovbTaJDSb4mflLNNC389xQMoTFBCVfZBHGnudW15GxZZYFrTMWsKloKV2VyGK+HYd1kOinI0
TjQY+NPZSpnYSSqijmMm7vKEXcJw0VcxSUtaahMM/WRmdtJWD3M6en3W3C9q7iX9n484u8TjTC7I
TKjWqRCr1MJjW1gOxoQJQoidmyLDsCwNFapoh+KVUZ2o0nYlMND8jdwlcjIoV3Y6xSUoKcFlsbwN
RSR/b2+LgMSFhvFKWcobzYQVJEptYhkbEIenxa1pfeqSmyL/45JlwKCWDvcL9LQjTrpUCrPLUEsg
QbJ86Z2hS+xqrI5EE1V+7SmFwSo4qYLmDNxJL2EQHsVkGZGesHAJLLQn2cxto7rRpl9q98eOCn2Z
r1D8E/wYkdnoS+QO2vC2UJ+mXuCo9jZm+30u6idqPUiDyUTpFBstk1XihD2mf86rwDjtndctELMm
m/TEXBWFPigAkpJvSNLZq1LbsohD4a3bZauFQAmDTlAvxT8zGmSkGNyI/R/IRwkFOKl/3ejsb/zr
9zlrYCYSnrVbfJ9Uj9nsDsnPuP6cZs9ZLOJNYSrE252tJJwdSGgdNzkdWSKzR7lzFiTH+CAfRBUW
u7Zgi8P53EzpzVarIVH/PLph48RO6vbf0RWpPRMH9fh46xAxQ+2r3OsicqdHteRYG9gmleMTWj1H
5Vtc3Ywiry6SjH8R0zOzlzMdMPoju1+uhxLvQ1+jI0uYyoelcv+ciuZC+SzuKEljr4dNCxtXFrI3
5H1g1uux0YzDdR3cCZMucbiT1MSo0leZ51tzx7pnbQaSN6Gi48AaJEO7umd1AqJcsOBk8RlZUJ+E
XVVCOMt6HMxjJQz+2OpcUXj+xUtetaaPmcI33uK8sNfdKHdGoLqMjUSwgnuRy0bpLS52qM2hwNQg
YLFOhuLQOOaxPDCut9yLXPL1Otq+4ftH3S3OZmhpQuWFqbuWwZuPD1FS2n0jcBMCw8TH5klRackc
YXv6JtNOmiSZ3lBn2nHJMV7HnJTkqxyOVvDnkoFqC2EE8h1gRuAUkRZaGKoRJFuspxCkvc38UOXP
1zH29M7UNNx5kYwAawxnB1uTSHPJTrHSP8XyYZ0+/vH3CQGxt2Wiw1KFP790S/FcSomFH+B2VdAY
51j6fP37O+3gFiEEjJoamCmYK78EGI1wGuIGmQhLegwjp7IkFBz8atJ7M32O0rNcn2gqKk5W2a++
dpg4q14NvZUifw11cOtjdMeewnK3+TUjq4ckumPhSUzxMn84hE+skql2oJMiA7yr95qp66ql4tWD
txiyvoD9f0KKJGkSPI7FdjwXtrqE9vUF3lMQxGD/wLD/b+KKJa9TaChgrPEuJqd2FmR6RN/nbEVv
FnpTjPh+2x2K8aMsmjW3e3I3v58zD1FltKXGaHkt+VyPvwi5TzQHJLmJKcqJsU1/oxQbJO4o5Ulh
FqRETYG+tu4cyV8sHQVSmfKJtOm3ltDf65930sBTbRA5NaxzoreaAtmI9LUHJ19HPHWxnOsKINIz
LpwgBs1DaYJYZCg/kHQ41+H0MBmmfx1m7yBvhDF5hrYC5S1m2QNnAbNgkdj6EgzDRw1TWaPDKp1p
5qnDr+uY10VD/uBStzPaYkBkzY6Qcqsl31cQ6OuP1yH2w6R/9gijuC4xzJqEBe2Aof41OZg5gXl9
hbN+IMELtc07arC3KmHyhG0xirCSih1Xqn8Y0wOqDkZ6GtpHq5D+lWGA/70UzBjB016oQIoLy+0M
OHlSi6o1rx9ekx+nMucFsSpGcz36/THuHQ2kydoIUuHOXR0Y+yfNT726sfXQ+fNOjcuF5OyGVRar
QV/sUnOsLMcoP1ui7tLrpg+EN5crqDVSt1omNF6WOmdoMNZ5kgWniv3K/22TkLu6hJDprMX9Cogm
/93ld3Xypa3v0kqU8WBKfA2GsxETRWeTamGfkt9/z/Ms8SzuNu4Eq26/J1N6sTcvpmTjk8Y5XSfk
ZfGUpuPpPfPbVVSXLLAMLy+UGwQSrSBsMyFQVARmclJgjyZRSC7C4CxDaw6dvOiQgpUU9sWKEEm2
SVv8OxXgI7AI76wyxlEyB3ucImdQYjvFWJpOwHCxe1TRXYZqTIOaeFq41LSuaMNBkyxUesjmTaPG
P7s1PpdqdKuvq1uPi8A07J6dVzj+AaDUB0wGyQGXRaujl93ZMnTBxUIEwXmHNh4zYzAAEUv+nHhD
8/G6a9g9mxsRuP2PjQkFJazwYu7ccVqOFnIqyY/FKrz34GC8LYjL8eDDh/h6G2ullbLClVi1jcyR
0HUR56coFcizG//QVxzO1qRRTrUCc7hcQ9G9Do9pcmJC1VyrN1FHetPIT9flUvYX8BWQU7mlAGM/
rZC7m5zZNQv374y89EkpvLPsq7Zs5yCqU0W51t1z+4+cFh+oJK0WatkAOYelwqO6ZDfyYi9UlNDb
F09HSQ5joCA6n0Ym5ZpbLUtNGo3r5zFuGuDEu7U+lTZ9RFU8qLg9FXRNotrY3YO8gWXHYmP66gXP
eTQBLE6Wtw43OFdRfyzq2i5rgWna1ZgNFFvpDZRFKqXscuQswWQLspXZbsuHebpNYDEKkJlTgYna
O9Cb+zRvokowCvVZgbvuoARh+kMS3kUFALxRMqNMTyoU+GMAb2HrrKeLzcStPUyGfMaovuBRNBBQ
BMiZqLyis0R03EO77KZVD2gAFgR5Ozt0cbvmbBRochtJnlBy0Y3E0ya8X0Tp46jSE6j016L6Glaa
IJbYOV0XiFzCIAelj0zZXLuo+E2T2lb6wWkTEfvTjum4QOGUPAfbWGyyeWOpejayjyq4AHr9iyIa
UbsX/V/gcBo+YdhwpCuQpkkP2omAtyZGhZbdRd6ANGkb5M4s8Fq764dSYFMHDx+qzbmgMk66sp9C
uHsQLCTJg6bfZsKuUhEGZ+krI2kii63eRO3F0X+zQmDz2IKs8Rca+o6aX/iIyEXKLkLlzD1uh7Se
KCTLaAMWw69pguYLEb2gAIQvN5eIMiYKi2S11peVm2nx53dkPAjexP67Q3xJeDmNWgSiVZghMLkM
g4mxlJ+ue8ZdIahuEhm0RUgPcSuFl0lpLlZ4YCkOEvJBsTw9EdxrBRC8qSvNahhqmiOtYqCkTLUp
GqUnUVnOjnkjKMX6rxx8+UVVqHJuUlAGruSztD62mcAh7AqBgUZIbhnITvKRUZnSzpIzUCOhqtFu
ZX+SG0xtEjg5EQh3WIoKAYwig0ZKRqQf+pniVv8WgtvvcS3ANm9hM1Db6kxgollzVNLWz+/Qqn9W
i/BxT5O1U26gAg+1pfd4VyrrJ+Gw0d0N30Bw/kwz8zyaI6xVtLROqqSnRI+861LserQNBOfRJgIe
bqPBnutJ6+p1gz5869CV63NR9DfLZPzVGmFwHfK6BhA+J1NmMRRLZ0RiJLUbejfonxqRCuzUzCIP
vpGL82hT2gxzAVZIdzKc/tyg5EByRsOxghzUWKIYUSQR+/8mcEsWYyZGB4nCJLFphd6pzF/fMRP2
UiTmxDcokVzigmRCrWMD09RyryxEyW3hqnHeMjVx+qkGCKpi1awbtmqa+rJq8kG0akI0zhQkBPNG
VwvL9rJHf6P9Z4/+H2g7gTw0ghgYEAj6gjek4YWuNVnNGnUnElSkcIh1rCLVLddDtARoD5ZVXzaC
NflZJB9n656iJAGscIl8DFNB2cj+sX79JdxG1nSgCQaKoml9PvbN02QK70pvmxiYqrwicPu40l4O
lRh5rvTIHmzHQ3RkzJeq+EFfJAu3h2NSpSPqb5DPDdozDKHfBZKzPLSe7C9ufRLfx/6H1rzKxln3
ZOnkqmWpjnRw2B2QYhzCeT1Jj+ttGagfrtuqnRq3i5XkC6BLlKusGst6tC4GF+MGMx5QMHgvBYUf
/xJRLO7Hx6/7xs9PD9USg+bZfMb2PySsK2jUUF/JWkDkQ+5Mohq+fcv1z2IanPm3+r7NKXuk6dvb
cPhYz24sevLcKyDYKiNfJRX1ejVJrI2282ZX9RLPPHVBFmg26J8w8Q8NIJGriG40IsE4+2+OjYw0
GNPL0s3DG4v6afL5X+oGZ/aRYivChumG/tfoYqBmoKY2q4ZVnOZB7GSEysGZjRUVxNU0Ai4+94Aj
B9jm2tbcwWUsXbmDiYYCAVl8weWxL3aOMyNSOiitykYOj6iPLd0miFcXMborn9XDmHrX0QSWxOAs
Sd9HyZCjSc+tK8WusvGuatav1yEELsDgTIfZlRIrZ0UKKdZDbzD0H0oRNf5skMxDxbtu69Gg/76O
KbJXPBPoaGIubjoAlJWYq42d+pME5Z/c7mG5MUSEKAIReYaoWrZ6ULAAbejOtVnYWvzJiI9VdtuJ
3gREptHkbEeaTEo6sAHyZL4zymeq3vdKZnfqlzW/W6VDWKAmxJuTUyMq0hAuKZcUCY1JKSxmJvOz
ikew1U7d8Lz4KUI7Udvtfnz8j4E0OTvS0WoA1S6gitnTw3O/PM3mXQUaQWO6X4Wtm8I15UyKVi3m
NKE0BSmzwYsOXWC66wdGwwcj6Ytk2+k5ZM4NXJAmxqHicZRbx7Xu6sR6sf5gGtDQ9h/HmAhpg58x
+rh6lTsdtM6eRaZ5X0VfUbklXeSsLhPmD4zmUMdBlQfoz5eNH710EBw99vvf2q9XJG4147bJ/+b8
qN3xmfiFF/tS61j/6fqyJFvkwNkHrwFyJrqhTbzojDZFnz9N+pkoj0kjYiVlRuoaBmeUW2tOtTED
RoYxTYv0rLSBXv8lax9IfttHz3UqqPXalcmQqYEphyrLouH3bK4dpDSHMikRrVLoBaZ623X9Q50E
IPuKb+DrMvhJNbQ6XaKA8D4Mmx6Kz1xNOtmg3EXHqM8Y21lNnlCqnWZz6P4rIB/YSWGcTTM7aegp
6qjNspFJZtO7/DM9JUcFlhMdqitykjCilaAKemew0CU4t6aLbMaqtgA8s8mPbnWorxxGxA6Dn3+r
fuj3rGS0u2FtFKLRmEwD32jPRmzOaKO3IU+N2WD5UH/UgsKZLU97x5PQxdpydiXtKqqHbGo8UiOY
j4nUCBHNTN+NFtC2hUkFmkxQF3+pL5EZlX8PcpYN/QAWzgOm1AvCn/2leoXgApJ4HbQiqdCOtk6V
25XfzZYelBmDn3JHYKdEwnDKL9VlSaUOaXEN/tMj5hGc7rho1AXafDXzSJwMPdKi1jeBeHxPYT8U
TaRRgI6W5WTmiDBo/tyZt0ss6n7b99eotoCbUTAtna9boVYY1yYI3t+VjNl1LxswzgaDTaY2sgFg
GTp0iHZOB9C/+pr+aa2/CfZtNz7GxAwFcIb1ZoZLWwyqPjMNQUvSf9MlTeSyJJM4gbFrhzdgnNs0
CjMeKhaJlJGHxOmKgSrvy5ptMDiHORbNUvUs3f+ujIxo+bidWpQltQirVX2LlvnvqA8Fs4eJVjXL
xBsUT5bfJPE8LGx8wdJ+0MrcbsxPff3hPQqxAeEkqvqqRrs7QN6TP9tV9A0YZwLjftYbpG8BlhbO
WIaPxtI/okHYSbQclECyaMTO/jHeAHIG0TS6/+Tr3iPdrrpvwDibqBddGhkKk+7/nV7fg9BYi6SB
ISmgaebcFGko5j/oyBGny4Oe/ehRPRcKnm/34hpkGzU4KKR10CHGbZKaxxUulrrmUoxH1BFimwR+
fnW6Y4+5Ooson7PjSS7guC2ig5HLjQU4Y/qilh+10Rdo+Js1Q/8l6qtZ/T06Id9M8o3qVZpUJcw8
lsxRXFDl0ACZbsvrvfig3mAE9vJdVsQMZSwuuYhbOFwubgFl1NplZIM7aXeY4+IC9EtYuYPodfXt
xnGAnHJkmTGGnQpA0MC+3I0yzR4RFDZHtAbjFh8IFvaNMXzBQzgD22SCtpLT91Yy10UZ4tybp9Zu
wi8IBfKHZPIk+RF0NbZufo+csDxeR93fzX9A+SAY7eqhrnZR7tF0uq/kyCmb7jaNRPHgG0t1KRuf
1py6bFznArJRG/zerIxBKn+CbNeRBdeIN+rPAXFaQpWwwwRDCZtW35PyEP/5cQYAnmANHf4e/fz8
EykmBupTZZiZJ5+IrzsKqPmSgHU3lI/ln7/wc2DcYc5CQ2tKGWBVeiT9Td+fSxFtOXNI/LFiz2Ro
YcTL+JtHEXC/FaVRW5gn2Xm6eY6Njxk9hOnjdTV7mwJmkmxgOL+oy1WfKRH2pYud0ZU9BRkb+Sue
CrzOrT+ryG7I37vDdVCRaJzl1aex7HNmMYou8TrZaXIZHK0RptyH3nWkPa3bSsftE0ZAd6oCLmVv
VtRDU0YfhjUUCLN3ULcQnHVQ58g0SgMQC322pNuRtA5KJe3rcuwd0w0Ibw3WokmV0IQyhEWfHXpU
uPUkCkxrMj305ddOgaGqoqvPjl2HsdPRj40SQpQ2MME32YVyUjBzWp8zr/Hyj1NQBZ3fnGsbnOx2
5P5xETvjutqAcWoIypR6Kso180j0IZsfNVCVLtHX64u4owwXGJzaFWsmLWoHDCk9h9Wt2QTXv7+j
CRff55SNwmArSStnXqp91stPKMPV+t/XIQQnhzfX4TJgULUOPciT/JSF85dkWH61knoHAkLBarFf
e8X+8O9PeqkZlSnBxDVx6ddSn9vaQL4Na+mURvxTNYbDIHWi7MvOEsIaGcgMIIB5m9Hqp4iuvWGg
gyYoj6xKVutd5AUxcBMVpGh6/qqAMfeDKKIQoXK+qaroEJUFRJ3k1aZdc9ITzY7K9k8fl19M7atw
XNyStsXSIrqAcPSmt3waClzs/o69fp/p//bARqStMorFyxf1Ua6SX3QOnam07tRKdlA4dDLp8OG6
PopWjv1/AxklqA9bDR2QOjj45NxRpAezFDTe7QZ8W63gjANV0iSu2P4Mp97t8Zpn3dE79Wn0WDJO
SLMmhOPsxBzqs74wodoXll+MOwAxXnQGHRmKmEXt1G+Lpzmt4KxGpI9VWK1As57mysaAT2qzB0vz
OPwAbcXyQzmpaB2Svv5bpef8Vquak9XXbFE7P5SOpuaVovz021eMS9n49he1RdCXDNDIrrUHLzvk
90lQ/u5Pg6v78sFCh7fw4WTHa2FOKtiL0QgK5hv+VkeWLl9nS4VGHvtj4lWfyB19BKEhCPmUr6KU
7a76o+ydojTcMt8M0JWawUisGA1/aFqiS2KbzVGKPl4/YvsKsgHhrJNqhCgVbwGSn/UT2G0OU5B4
aolxyJIzn6xHxtMoy3Ytavp6+6rNdm8DzNmrQVPyoasBzJrj9c8YYngkt/Op+Mgoe/PA7Ozrku46
N8zPAZmQTtDrw2lkZU1okSA4CdT6ZC53bf2lioM1+nEdZX/P/kHhddIgabc0bDlDUpdoQ+7cecg/
FIpy/Hc47Fa5NY0mTXUkIRG/h+OHUKN2OMy3UxJ712F2jf7ror0Ysw3MCN3QlREwGngNbbAO3g7S
eqxKy0d9wCGj/YOkPF+HFK0gpxcyBX8LnhEybzW+l/WXcjhH5HAdYt8Gb8TifNlcyb0s98DAVPiP
xYchmG/QjBoYp+armGR9V/FARgQOV6ROLL6+oU70RC1X2IxifYzSz7r+aZzuFbNxBELtBKDaC6+6
Bj7jt4nO0uqJkWioaFCD+tg+ZB7CDDDJlgeU2DOKldk2vqqivNPeDQ9hKVpzGG27qfH8WDJdtblG
i5in/qXc18fanw+NZM/O5Nbe6rACFcMtBIHcjqQXmJzHVjNrbroZmAr9EEVHOgrijj3PcgHA+eh0
MA3UDE6I5Q+rXz6wWyv5UP3If7OlrPzpEPeuYPeYWnMB8UV4z6m9SQslj1NcH9QA5vAXnuTd8oYG
01m1qxhXIhGH7f4avt6/2P83J1uFeerzgV2J8LQlR8Mxq2KBjXrLKs5duziTi9EC0tzlSuZFZqIl
dl5JM6ivJWX9oeT5KjtmVlv3PVjIkM4bBwxOM9qpj0Bmqhe36lQWi61kykKc0Cwk34hlzAmp5VZ5
spQmvhvWuazsYm6Gz3OT6r3gurVzarf78eaVLOziiC5YH6M5qqqfqYodUk9fhcn1nZDiAoiz5DB3
JKQ17nXzD8XXvPTJ8pbBVoLJZVFFOQnMxI55pdQgikxgjZDR4vakD3VJSyuo9mp8arVj0TymmUCX
d5fuFYJPJ5SNVpndDAhruRvqwY5bw25JEOH14PqhEQFxSwdq3Bi9r7ADZh7Uw2QvKM8paGI3raj2
QrBq/HV1VboSsdiCNIzlEBKYKKqdBAonguAMgFKmMgYWYdUWq3rEIIkzYnevCt+RKd3uv8Gd+7o1
rGohbP/Xn1J3Bh2SIM7aN56b7WeCbixLPtB5ahSsVfJ7wZByRgVjYWzWPZtKo9rNkzi9s29oNpCc
Q4gxa1tqpznzastuz9bTArbBIrNNF6l7TwlkP0eTaPt79QrfOorYR/ZCaCypDspBOF7Qx3PeYrXW
BH4X6P2PwWNl17EfBc0PCzlOxs6QgsQ9dES8+Lv22yQaHtapiacsTl0kwyiLFn2cXhTdZtn3ORNc
9/cd+waAU5RZtWiWg/zS0wLzVPsR7gNmaY8v3F/ImTyljhyIHPu+7mxAOd2Rk0GXFnNgWUHkpU9o
9A2aoL7Jc7aPuI7Ht6KJNHuxIKUbSE53kpUYJoZsQU5q90dMKvYsZ3SKo3GKMBtSpCy7p3yDxutK
qmmaEgJtnp9o/qxYT4X19bpVFEFwV/68lzuSZVhD07yTxsQOTdQnf/x3GJwXaRB+6hjFgOs9OqyW
zjaKn5PIuu/KgdOEE4USRVA1X9oRPZ3TLpMgB50aPzb7Q9mut1E/i15qd0/SBodbL73RVHmJYBHj
I0i8HflTg4RMf0ClBZJODkrtbtBJdn359k3GBpNbPymf5CXNgNlbLCkDPuXKqf3klN2OiH+c4iPx
QpYIF40UEKwpX5OshGQiZgFTJVH0Khpf6zy0zVx0FRGsKF+LPETpnBDmlzXq6/LNaIq2jBm3N8Ey
2gXxdA+yM1jAS9Vok7Uzeh3Ll54nLzmsqKHTz7MDpk838yNX965v1748r3CciTBmTS3WhRn49FMv
fxozQf/lXi4EpHMyZRThYPd5+f/GZSbqXHUqM+bwXy/cSD4yMOujjqkIYPe5T29FhYhMv/gF1GVN
RmGCjApgfodSTdIl8FdhAY8jaD/rw+KrbissomZH9BoMi303crUkNJalxBGWyK91CO1esef5Pmlv
Z/OPuwhw18AEX91Cixdm3/D3UKMzLL3pwtRTrCAs7tVQcOfcOznb73M6gIpAHJnMSr14/tIU3/qm
dyRNFijarjPaonA2jzYoul0NLE56Xn3Db4IQQ0DZaAxWCCgqWhaicZbPKBdVnivIpDwtGPtUwsmX
XwZf9fODuH9LtICcyVvLKGxmCaKV/UEa/1JDe64Fs3R2IXQLlxtGg/mmLK/Jyiwp6wx5gcbyca9y
5Lh+apZEwLmze3g2MMxcbLTanNNk1tMcMGZvdzLSfBJe5M5W/cMsbhuMaOja4LoBEiEywTeIsa7F
cZFDMNZKwnqoCCoP2kBUi7Jn5zBt5p/143Q8qqMQPIEp7gYqOQ15EiDB516XhKnUG4uwgeAUvF+y
LCQmJMkmDC/HtDE6rSDb1+O73khOnZFjznTzjhcevP6+ysXp+ZCPVaUmxd/pHM1rAjACfFOC0WMM
tiAnvC6iaBU5RdfKGo1vHdQjNpWjVsY3+iQqPHhbxM6s3atEvB/vG72sCMFOdd7kqV4OQo3klt7o
YFXOgsGfvfimuc/RQfjhumyCE8b7DbCKzhJYGxD31Z+tObO13pMzwfHavXnghdbAAAjD1N+8e6zU
SNe8xXbFnVcfGVmI5NC/aGd300tisfSWm/hW2Dy7K9sGlnNWPSmbOeoBG1afpzUY9NBORQPbdw/y
BoO7tRlJVmuRBYwu0u1OWhyjMeyp8aZosgcLReDFV33+cX3PRJicudLHBqRkHTDlU3JQDoY3+bqP
4b4CGyXcNs5IrfoSKXSFbmAU/V2W29GBvel0vvZknieLzVtCX1FORaH0XiyIuiwFwzUoG2HIHbfY
pKXWWw07Cph/e2iC6FeNtue/HwEb2RYlUPbP3isg/8TTUzlVjLXF00tiow/5ESNvn6QPmYMqqs+D
Wzw4hV9qtvVAf17fR2Z935jODS6X7WrJ2OV9C9zWorWjx60GdrH6ubRiyWtDQ3q6Drd/HP5Z15fg
YeNzFowS1JMYMSlRM0epCjfvyVkbVUFcJZKKbe8GRq6kaagLSNWsR6M5GeunrnNj0bl72ZRri8cd
gnnJ6RwzLYnRGF+dwuMP3c7+j7Qra3Ib57W/SFUStb9qtd12u9dsL6p0Fu37rl9/DzvfjdVsxZzJ
vEymqqsMgQRAEATOuSO7fnd91bbVQQpq6ASIxOylFcQs6hAtWLUReUG8HJLpLBovWv/zuhh6TL5X
5yKGOdECnSQBevjQIRifwuS2NPYJxjHrXcu7hG8eZkid/18fxrsM8D3LTYsqUFYYOzCrO3lecZZs
29B+i2DPMq3X5z6IcVvUtX0u2oN5h6r79eXiaMEeW6E6ZqMpYrmM6rabzobC6b3hqcAcHVIn5aoO
1BF3lHyz/yGIJ52X2/JUYPzECJYuGnu64/1DSI7DyFmiP3jIZRsYD9F7yisUQkDbI3a3t5UW22Z5
2yj+VN0aTW2JYOUygQx0fWs2lw7IRiq4NETp3XhGGOgaCJ+K1NV0MDY/G/pOSz9dF7GtGoDAwFeE
3g2Mhb6NMcA4q4JuhvOLhpOUQCfXAABZNpZYfurjL32MOZT7eFzs62K3NbtIZRZUaAKtlwdEtko6
5tWd3OHGUz//Nxn0G1bRcyHaiBgEGZkSWWNToovu0FeP14VslydW60eD3kqKJjTYOBlShjkFdKpm
FjqYNWV1+B4YldBbSZsbQLvszcLSl5Gczd5s71KjROP60MkPeTpVD3OU8TreNmPt6rOYu4TW5Pqk
hfgsMbjLTbec74rSz3nNArxtZEJtQwaSA00O4Ul1jf7UYDxV5tTaN6P5ShEmyEZ5ErVxCvvUgsRu
gLuz4AkjPS/yQ8fFrtiMIxdZhCLIrPZy6Qsd5HeQNXhjbZteAB63Ce/02jeK0J96mCByr5sPZ5tY
ZoJUE9rBNLBNdWp4ogywJKH4WhTVPsi1r9dFbStnYlwZo8SYzWNSpD4oJ5yKEWKYIu/adto1ocrR
ZvOJAjcvUC2g4VbD0M3bBaw7QUqFEmluLvnJnYLSbeCgXxCVrdkin2hmrTvhy3W9qI29O+5NcGmB
a1FVjNf3r9Wm6WQxejKguJWC2yDp75W4sXO8rPYSYooMrEGRd8OkWlyRyJpJGJZjQUxIVPzAL7wc
7dktBmB4XH9blo+WUgm8agALMlnbwLOLFolSiVJKNDR7wQwWt62bWxIWwaFVG4AfBAuXmZiexqxu
a6HMaZ0JCSbOUSfCVMrgxLv2GeV+S/eTXepkXIiwzSLbWhpz+OSamsCYoKJ4TzHBM/R7hj9GL9pp
O/5L6Ou+vNVNJuA9Rj+OKQEsl21bGLUM71kt6NbU83QsjgUmin+xNVKe7so1T7PXo6WkuO//ARza
+0FB8KGtpTP+Z0RyXktdG7nphxFPsMtuvlN9FR0zgsNrMN3ww7eymF0UQBUkZGkducLNBFT8FqWP
3AZQB2bsBFARplzUjPfB5a1AZiMTZQGcdw3lAvXT0gEIfXm47uU8AfTvKy83ZmHJOgUCBPOlIZ+z
iFMHe3+SvVWA/n31+2EidZgfgG1U6gch+tyTxpJrTgmWpwOTKrRRD6zKEruS1JPhjn08eah3l871
ldpwqreqMEf/DKgUrTCwVP1B8+MbaRf62nl0Qruh0AkcaTydmAxAVUGDZebUp4xDpIN1mbPvG5WT
t9owR0raQYI5QJvOmX8CictuDEu7C1HlHQHPiKaJ7CCAf9L6b4vIcv5hzCwFXCn06hwRjRqFgzd+
dwEhR+bOO14n+rbxqXhEMzA/h1T/rfGJTTHnZTxix8blVPYmxgimfalKP64rxRPDRIWppNCcBGKy
6GiQRyF3Bc3kLNz7s5Fu10UVJhDkhWrM4QAZetBaYhe4pVZb5iSiKSgfDh1IB8GcZqvNv2YdfI2u
F7nUTlf+m/Rj0KbLgPgQEuQdIcFzOGISJ0rwtGOjxNDEHWn76PWtQQYjoOxr6OLklQt5YphAoSA7
0/MBYpI9xQ7sdqMnuSBgdq/bw8ZLO90s85USFyzjbL9bloARMs0WbNaj+m3AfIe0+9HtdHt8LQCB
WtXrb3gIG5tGCIxZsNUCzvHd7Hcea31RpF3kGp1uBU2zHwyVXjB5Lw0cOexhHxXZUmoD5DTkQYnQ
ZGe6ufiveY+o1V2UURjHVWc1GaoGQkh6GJQvxeLKCuf9m6cH47SNSrJMSyAizXbIgK20vdfTf4+N
ySjCuG2vDHU/lHCfsEYX32Au0X2dRuq+ngXNDlvQ6sTL8CzEYWsPZR7buPFK3zjWyNOUceFZj4xI
qWH15L53ZTDidi+Ci9aFw2LTBz19L+z/faPY2/2jn7SKGuI8LNmiYXFxYOZA+sVsdKIqi8vR7P0V
hYrBqK9sSECRZqFegkCs0PM3UX8e9sqBuBTiPTjqN7lfFnbn0t47ICo1itXv9CeOcGog77LelXAm
mIh6mEskpVEfIPmvuKfTPWCGbeIZf/WS/VZVJvkYggmvHDOkBfEed0w1+5mT5+sabdvJZTWZlANU
hGGYRRCh5eq9Fs/HiRBnHniduptBeLVu9O8r2wD7a27WOsQk+mhDpEX0D6JwEzbI14fW6qezVu6u
a/a+GvBm8djXk4lAMdGgi9c/VMPPogJflis2PJio7QwR3SAqBi4AXcz2uQqNXGuYi8ExdupdGvXD
Z82SD7OD3kWP18+1mSGuhDE+FqbhOAayAmHGjYyOOA1td9eXbdsgLuowFp6q6TyXmRZhqMOL5Scd
REw5LzhtehH4Sk00s4oYzWIifalMXajqeuRi2++pG+U+qawEY/qZKzgCz2lpvH3ntCtxTNRXpWIS
zAEqCTc0FhZeacd+AH5UCgsQO9xMgKceE/8lETBASgD1QKlypI+T3Y3iCCcKscsf+tm2v5V2TKSv
46ru8YSP5PrbLyxmEF7YE3giHDrnyTPA93UUeBWQZmRc+sGSyj6CtsuUyrEoR66cFyjTJ6Ju3C5d
U5t21JaksNqsljAsYZCSZ5ibpo9pSNnUaF85W8FRkj4I0XcVuS35HAUfxda+bvgbxWeothLAmElS
kaZVOwjoD8oh38WHyPnWfsJ5iZmmyM1fOOI2rWQljrGSIA6CIakhrvoWnKTYah5TX7qfe3t2kCB4
f9GDRXcOkME6eKkAtsgcJmWRKiECFdYPuDq0PATMbp+eXKWX+YLH0e4dPjjNgVbSmHNFy+VeiVVI
SzC/Op5oUUg7o7B3jnhNHNt2IROk3IZkIHC9PVr6tB57s8I6Crsys8oP2R1Ftpseksb71coNDoD0
I0c9zuaxDz1Ko6cCqBLhdJ5xH+8yr0EngO7LKAvE3LLAxrPSG8t8rVCtTs8m04dGm6DiaI84Ypab
ENU1HGY3f3VXWtkkE0uMSu0k0DHQXQt36cFEBwcdrOOJ2S6preQwe1aoZZxLKeQ0XiPbWmPhZmZP
KOJ1s6WeJnd84sOzbQfKlVDmZJvbuFWXBULV84L5p9LX3fQVtD7FIcCLk9ullpU01t3SHHA4Eywk
/CklX9RPGLhC2VA8j81uyKxodDBzgx5iXglpMz6vxDJ+l5PGTAVqmHH+CIZLiyi3c3JMxvuhLKzr
TrCZYK1EMTld0CSo3UtYT21xO3kvFHfd6DbZw3Up9IPfHd7gfNMx+4nRT4MJk4sw10kc4zA1UmCl
VujoBKUH6CkStOr3nwWDc0PcNs2VPMYFMlFIY1NC4BJBNxDeSFZpG85gG2faIZ06hc+zlM2EayWQ
8QWpEuKky6GgGmRWo5+a/CYpOfFqc6tWMhjTN6oJYXKADN0MLLmK7EC6G6XnsHaub9a2j60EMVYf
9IIRdi2SYRxpnuwsO9C+WO0xBNiOwPexzSi8ksYYu4JxpaZIoBbxF6+87VHciX5OqMo3fmHzDuzN
K8xKGGPudS0Czq+DavREo62xDfDoOn5s5ChlMu+mRYjGAdJCKQrboXqZh6nZxJJ9OJmfnSSOvW+e
nhetTCYVl9rGiOoF0voidIbaM3Fv/m82YVKFV6dXDG6kTgHYDup8MsJ8fVJv4+Ovrjn5jjfYxdkl
lqS97GrJSCMI+zVv0OxUXwYxPA/6azu8r9aNCROBmf5PKfEgWMTVfMDEu9MutdNjvpfs8bE48UI7
TzUmUJRipodDDdUyHM4S6qWqrwB+hHc4c+KRycSKpa3zPhNwn0DBV65zRxZPapdxAgUnILEod22n
gfayghD0/pAgsiid9VR5sjF5HOuj58OV88NkYkQrEHVoqTrEJ7mfPNF39JBO3hU3xKOJNm+b/mAa
MkY0cblVRPbdHjfNUitMI3Kj2Jq+GfeStziYnnRjG6CwaW9POPj5Yrcd+bdU9o1l0s0WMnHw18Q3
pedc+Xp9IbfN4vL7TKCIMB4/pzFO+04W7EBEF3F1ryzfrgvZNouLECZUaHilD6IJS6cm5jNe5R/G
4SHUlnMimDy74K0Xk1eYsVqSIMR6RXvDpycV0NEP5R5TtK7pVBxz/8O5eFGMfs0qBhqzNGDaGtJG
3C2Ju4BZRfJlDH7S+wLvqsfbKiZQzDLYmUoVgQJ5tqOpxO1RBy6TjnPz4omhm7nSSU41dYTRoYpD
NCtTd0r8xUgerhvERg80rj7mZeGYhCKP1bTIEwihR7xiyw6q9hTLXrDFPfjkFltEnc3ck4+8MLiZ
SK8Es3GjC5o+XWCKcpw9qkvhJWL1oIoC+m01gNTwCqR/yDsvijLphblMzYiBBHqN1e7RCYM3UjW3
dEAjtUc8i9njTn3irC112feh8bdIlnpzFmWSCDnWtnXbDwqMUtzTakdz+AdXWI6xsBycpK/nQRuh
XucMjmLjtnfT/wic3htj5NWNXdj6ncijF+IJZcJJuohZOgxQcFC/KaObC6adKzxgmu1j+bKKTCBJ
l1hciAQhiv/rRSAGH2vn8zKO7XvQRQwTQQa8eZR9BnsU8sRplMZRJqsMDrPmalhCvXCvG8d2f8/F
/tkxx2DoUcNEcuhGR+GRfOjAYmG/Ums5wW5yVVs6yG7xswXUG9Ir0+EOP2wWkFbymegymFlVGHTv
iE9pnYeb3tMPyIBt3hvqdt1vJYkJMQrwdvuael6GVhsXKBJOhIpttUMe5w7P/NYp3mGgMaFFX5Ih
CajfgW/1YW7wMDz+0LXalpL5uKg/p6H0C6If01J86JvyoUrjx+ubyzlm2adqWcLDcaBgb0kRWgvZ
F+puQJQBq/p1OdQmrwSYd/gsGsiy0xFyNPI5HwGu4Fz/fY7rsTCi7SJUoAfEztFpxcJD/RQZMdnx
XG+728zEs4uOsinGxBgLyaKhkoJyplcyhK8jRWkyb2V/PvLd/LWM/X7NLrIY4xCBthYqNWSNwDHW
MgsHwb36iXqe4BYzkK5ojVFw8o/BrXBI/smDwtauKSLeZdB6Anxug0bV1bneBp3SqSB3dNHtgA5h
HdNHYtGHXtCbmhXHg2IpiTo6Y24MO3BGZB/rQdEtsTFaG+OCulWkfYVRfG4DP++7mIhA8r6q4hlP
D+Zc26JxNnlVXZ4AZpujKWqyrIQAyXipJ0/O9tfNdSulWC8ss7V5EBfCLIiowkj1fVTLYFBrd4Na
3uWJ7pWN+HJd3GZHyloek1KI8px3Qgd9Bq/ClTGvX1mAwE2NDn6PdhDPu+r+L8syK7lsBUNZxgbE
NjCgX8D2hRN81l3wYewzN/vBvW7R85V1GBD0oFcZU3lov2HO376uciURJuowoh3vZlcDpKQp2j2e
big8Zy1xjsat6LkWSM1o5R8RiQIlyyAwF3fjvG/HXYwC78zpjto8JdZiWDdse60iMcQYJ9qpV9sR
AhxtH0b/xomHN7qVXayFMb6lTm1rpg2EpcqnYnkUZOCg3EeSjgkWMBH0n69b5rajXbaMcbSMTPNS
0RaOIv2qmIcW9a3rAriLx7jakKtVWshj5M6HALe7add6FFEPGCsWv9bPU4fxswFkFUFJF681burk
ZVEljjoci2MT9TgYlk5RoA1wEe2qqu2s9LuwdLJl5tg2NaorzsSm6aWUlYoqQFJfzlZqnEOMsmec
QUzOcmnkrf+YSlUNdQAZ8fhQtC9K/fH65vN+nwkIZVyNQ6zi9yvzWYtSK55494o/RNbfBqzRT1iF
ACEEBzRqIDTCiXYIzLEvFLVKPQ1ugG4Jw2osekZPHLfZzFRXXsrm5Pk4aeA8g9gws8af9LYROaYd
7usSQ88iSOx4wxk8c2DCgpzWjZaGsOzOnK1FKyx1eDZS3mTeZsVMEXVA5yvguFLZp/2xHoOazDgY
O4dIPu3SNBz5pKCFAUdV5yY75SV7/suD4yKVscNlrKShViCVjpFnd/QCnHyccAHGNNkLvyqzmUWu
tWTsEjBWmVnS4x+l6SPteenQjEezOfj1/roLbGYamHXBQxX0M9iSe17kymKEOPnrIbeC8L6L92Lu
jeMhqvzrkjYQ8QCvvBLFaCUp09BJFZ5FZuSruNgjNx5284n+d7ApC9Hk4qLoy/vwkXdobUf5lWzG
DccYzNnyANnhVxnFofig3aW26vd7em3j3RM3w8pKGHMey+MiDVKFNdWTz6H6o+VRmPB+n/G1fFjK
PKPvS6aJNoboe5Nz4uJ7Tkj0ZKy3ilrNKmqZRpIWRomnTc0wTJtkZmOFGQgRgrRC99VIQIsZi7kl
REJ6J4lLvTPntrampX025ECyxDkrnTqgHJZ9ntujUoMb2jRlt+5zweaYFXW+dwfRarWZA7wswArd
jFiN0ZY8ijsyATtKsQSfjvjIf/EItl4Y5gBXSC0ogkK3VvxZaD/7wXSuq7MZR39rg2ejtytPikKb
+wUC1Nm0hr61tMSwpGrmiKHf+edFM9nRB01uDHmK8NZBkRRpF0y8x4SSz6O3uG6ppsgETkEL4lCm
nURlfbfk/jh611eL49emyMQUsdUIgGMhoHPSr2ARAGadGgKpNtpJz/+gNnnd1kyR6rvyC6NXg2SZ
IK5edr9A0cS73rSqD4s7nfj3o81sbmUMTCCZpzFD/wtMW60nv+gHJzUrKy8LP5MHnhttb5WCRmnw
mALgn7Hs3myMHoPq9JXjFXgLEDcd2r5ab7Eba4ByPLy37bMcHJz/k8jmqiHpzAJ9HMjtj/VXxc5d
OraKDIyS3QbW+Ij0+5k7ordVLFRWQpnHKRUv5k1HD6HiSPs76RApbdfofB7qxrYjX7RjTL+fNF0p
GwiKRb+Sj1X4LOrc2EfN+70bX4Qw5h9KwZCGCjZNfaQ3v9YODwMaKVSfOPVjYf9NA8p68RjzL+U2
jOMJOnXpUYqfqsUNeNinvGVjTT4AZfWswCiqqXBLsH+aXQiMQ+JwAse2a11WjjlDqykdYpG2nyj3
3bc5s1orc3J/8RXkBVNjJbeGV/jtR94Kbj7erJeQOVmbKNKDWYVcubc0X/tJJ2G7nXoavSlDFpsD
KpJH6bsd6y+qMgdkG3bm0BkIWr+Q2oZdinJ1zm104O0cE0BI2ovAoKOxMb/pBj8p7saYs2t0ca6Y
O1slRpEj7YMJxrHIP2KhtgQ1snTlkxrXVjvzGMg2HxRXW8XWjKfckM22h3OZkaUdcnd6SQGsFAWO
5As+ymGHHAlG/jE58eYSORvGInvnQ5wJqURt0+/26SH2Rw+D4NwN276bXmIhi9dM1FRVGwPLiRu8
4aPtEAExdOfvmhVYwgnjgphYFr6rnE3kuQA7BkE6eSwDDeqpoTN5yRPBOwrts8h+iqY1OgQtD7zb
KXcvmbBitGmJqj1kivdKY8W78j7C8UZPmtmJY9wcRYz6RQfltuUV57aeTtdWxASalqh92QZYZALU
ArB67L51Lk21Qie1rsc0nncwoQX4EjUwLaBjIX9oojtlAueFYo/LaNUjL03lbiITVMIJabAYwjmS
o/SJnqTDzetF1aLsTSSy+PMEnIitM/FFyhPAxtFGoNnMPS1uD+bUfelIJ9iFWnDQT3j2wgJA4Qk1
A3QM1FN8FeCZOBymfeIETnj8BRkP0pk9ndHgToRwNvEdXMgSdeC2gZbGKb9tGufXaxU9H9KnyU5N
i7ZzV775XXy4bj307L4SWw0mX1FL5JhiCMFILYlyN8/frv/+H1L138cQ254bdFklKQt1QV85TPvw
oDjSgeZetADGO2e3DyN0AmP0RAQqCuPvuVSN7UJfphrz66Lu5OJOGDiIz5sLhrEW3FtNBf8wuZeh
tVMw0LuNrPvZfINLIcefN3VYCaAfsLpsdLIhNAK929RL9iCLorOY7Y1Zm3/RnINF+q0Hs1Q9wB8X
gaYHQhTPh6aZPollaR6XtiUchTanE9aimFg4YDKnk2aYwNwQm6i3gv41zS3N/NE3nyLQNZcCZl0/
XLe77W1SwJQLQj1TZuvUXdFOYSEUuLHLxBLROEI0/79JYDynVAxhqEtIyLKnQdwtMafmsBn4yEUD
xtDiWQPTb5PjJtGkVqWVYI8drJI8LDxEQt5SMQZXimMKuBsoghQfxFoAX0Jf0fW12s45Vsow1qYs
7VKbGZTRHwHwcARtMdBR6J1P92svxpRd4QMunTuMtplSrcQyljd1kd5HIcTSjthfaMXRrvmr1htl
JYY5gpu2TmaZiglTYo8BHuG1yFb6GZOlhq0E0yGcw6/XV1TevNESQEsD8AxU6IQ5F4NCK6d2KGn7
jQKepnyXeHoOXvfJLs50gKt/iA/Njj4HNg/KmY6oVX4tWipyL/F1rlFweG0Q25Hr9ye9fvIqcs0D
uoFIDcQVikTdmx+W4DEOOeGXJ4O5yPe5JLZjCBm59CUMfoLRzGpygWeum8fxZXFlxrf1XlIEHWMQ
roxJINVp3fhBAdM2QMlFa/wsf6FPAMNz+qjwHo546jFOr+SynsQN1BsbUG03wvdGSQ7VyAPt3D6V
VwoyPj/1hlQtCxTEsLUvugAjdcgdQJmQoQqO8nDdVrfTqpU0xvvNKsbszghp6JnwsiOFuqINmstD
9lrzyZ3FJVb1F5j/KGevxDLen2dtK0dULKCvrbz2pPRkNp1VVnuDB0y4HUMvps9EAKCGTpMqwRvl
4pPaPWQxJ42iefW7NE3G7DhYGUxU6pgVXNCmEcQ1Ikw0F3YmppZIjnXviKkH6sgq4VGBbZohXi91
4NdBosyYYR41Q16Dd8ytRl+PnjrTNngMz5siFBUUE0QSUe9j4xfo2OpWgaWH4KgEbFyrO4vU3ZVi
E3rXzW9z7RRDQag0FOQCzN4MukBaQgAulFcZjphCT/ypVAqrnMrK00whxpC8JtpFEnNi1faD3koy
c1uq5KkWBROSBy/cqbvSBnwxatSo9nBPus1sYSWKWc5WFABfrmE59frUBqajivtBrKyBB5CyaegX
OSzQS1vOJJsqqERMV5LPscS7zm6HppUEJsLrXRyOfQMJ2Sd6GVLcVLMDTwYYVPmZP/S5aYZ4BhVl
MJAYeA19m22TMK+nWEKMUMO7YDx04pdo/nTd/rY1WslgzEDrglJXaRyiKH8zGkhjN/KUPb3SpY+8
tvTtVGsljbGEeZgWlZgIReOhBvYdJT0zPjc7oMiYeB1DnAUuWf6x4TgZZx3Z6RJACvWiEENHreyO
+pB9kGrtJJV1xjmaN+3vop3KWIdKBCmqWmiXyzdz6GcJp/eEpwdz8megSJe6BL8fNgoq6VNz7gK5
9ORW4I1CbmqiAxQERKxA0mSv/A1OpraNsGJidwyFXRPvrpvdZg6z+n1GkwJ4JDlZoImSfpfC7qTo
yz3pIuBYZvd6wcsoeNowJ0YY6YOs0XVbkqMY35Y8aO7N+LbShspf5ZYlMLO1ScbvC8IpMQAw1X8X
tNu2m5zrq7a5/ys59O8rOZJWaXXS0/3v0RgU/Eilu0Hm4d3xFosquxISZXNZFyJuXHOUHkjWu0Pf
PV3Xg8aUdwmDbuLRGjRESIOYKGDERQCY6RFxugcWu5B44qAD8E4YQcSb3QdS+jLowJS4LnR7k34L
ZYOAUC7DNCk9Ah0pDrKUnAFP5xAVDHaS+q/LF7T1GDjaEni3RMCbvV3CYAqkMZSr0B1LX52Osnge
RE4o2HipfCuDWcOoHyRDDmt0boF7l84U6bfBXY9mILt3DLSRx04sWniavb6IGzXWN2LZIqQsRkav
qGUIHvRiT3Pz8FB8jI+apXgJ+EaMW9442Ebb2FuJTFBNJQMt3SIWs3XTWwrTuliBM5/zvezGjrnn
Nla9t5O38pjQBPzuDNKgIT0QCd4v0Y+bW8WLdD+4lKVSuFsqK+PeB9673VuxTIwqmmAQtQBicxXY
Nw1oHdPQ52we/fS3fvdWBv2GlWsTUwDsgQwZvQpKjhxTnSDRPcsg/qQXcO679ns3fyuOCVfRgk7D
TqBuYCdPiwPWnXP+rH9M/RitVc1X7J+nPZTe/JFXseYJZkKYBNY7eUqgp6Ikdhech/pjpDwl1cEI
P0gppxS2cYF8qyaTpZkxUrcYpFCvzT7pTrKkl/xkumj3uf+FHNDeiDtzzysn8wyGCTJL3oCng1A7
VR7IsF96zgWB5wdMgDE6sihDDLWWvNI+qkVhOG0p/YxMIbVSsTU8jnFyNo3tuydBEo2pUWDT8MKY
efmJogcI9jftXOwGlw5KZmifCeyRV//jKMqCCASkaJTShKKgxNOqLwvALlsvF3gBm+N8bFdjG+OZ
eALY/yu4BOV/BymaU+4B7wPOOl6738bt7o1Rsi8BZjvMap1AqdaVvPohPaAn9Yt+T8lhR54lbtwh
3gpj4kokpgD3NCCM+JRmC9RQzvy5BxI6uTEd8sAxlPfFxbfSmLAygAQ8VmtIU/xfaEnASnT0Q3bg
9aHyDIP+fR0ugyxTyhQ7lkqnutkb3VkyHCJzSFE2elDf6sPED7VJ5UUXYPitG93J3+gdrH0ufXKn
PA1ufqcDV7byNTd4+Ct08LeymSCCZ6pykU2oGAG5yzYO+g4sYq74GJzj/eIOPn/Sn2uZTFwpq6mZ
W+V1+zDVc+h200HCsUqHaHlNC+/z5bV27xoXl0aa4rqnIbK6D1Bjxxsw6Tjh//1N5q0MJj2Jxwm9
A9T2+2WfN89ipzpp9ikF8CCoRjiWT3OAP5/f71oXk9RUuoWmQo0zeK939UP2kQ56pk7o3fPcmrd6
TEai90kkZjQRKmQweC3f9AbdQBMvLSc8pZjgUSdd2sVUKfIlO/Zow6aKLTsZbwa5rTkzmiDUL4Ib
7FoHyNGIX+VH3iz59lGKSiLe21BVZCuKoL9sk0hqEFGifK808ylHg8L1vXt93X2/dxcZjJpdUKUj
MSGDjpXJTn5Lh6LiZ/kl99G+01naK+Qh6qf+gpKS2x7wvy4th/AS6m2DvXwIEz6ntIrGocCHqOFD
KvaWCVDRBK/6WXOM68frWm9H0IssJoLKWaXJaItAapS1VtH91I55epx5nLMbVSXqgxcxTAQd8lnV
+wxiCDB6QIR4FnANGkTLOHYupaZOvvQv+UvpXldu4+n4rVgmeGa62g7ZTLWLzdEpVKRKUoTTIlMb
K23UH+mLbHpFYoFKhndm8CyWCaJkzFGHJHAaerxXXuKhVclSKjywTS4QcHfCk/bM0ZYjki2uRp3S
g03gVWT8oHqFE7uU/5s24xrW8DDf8Pra/3DF/b2tLNAquM4bGRBP2Nb7Yj+742m5SdEOOQHoJLDq
V/Agac/RcjNLw9uCLoPxGfiuTDifCy0rlwVBr7tgdcin8Angjw7eDncccZtJ70oc/ZxVitGVxjLK
NOntHMkDNBeeS+kAkWAbT+bX6CtFJ6CzINUPXiV2czdXgpngLudlXkYiBI+gMVOaTzoXEmTz+FhJ
YAKeTPIUl83XtMajiCAxIAQlHY/Ai00oWQNyebfUOWF2+zK2kspENzR8io1IpdJXDXkXgNilcCI0
SzoZWMJpC7cAGM9/ABnKMxwm1I1xPqbZCMOZvOgOjZmoaXd4skysxP0HIAybh+ZKTSbipUlZ1wCs
hd14ambThqzIif3iBsQ1zvhEuZU4hspTj4l1ZKrTPtde15XS87wCvDzQN1k60cLDPN48NlbaMdGt
0UutzEWat7WY31Vlq2ruQsMPeXzRHCd4DfAr75PidsnTGXKW6mxIx1LnNVpu+4CKTiawrqro5nzr
3pLSV0FbYdXouzKtlgmBXYJXoX1FA4nPKujfLG5j6bZav6WyLckpAbk2eE9Dt/oUVLYO+IXWBsPs
N+VbfqyP9ArIiyZUj3fJjXGRyERNo6iNMElRjBQPwUHaUdw6yU0OPDHb1ceVHCZc5q3eC3hqplc/
2TO90p90SzkjRbQpRTXaj848kVtrCZR+gwAQzdAk9iEEbSNhUlQ5Dtp0VyVPovo3J/laAKMSbn+i
VgQZVSm5w/3PobTb0c80tgaMHqIqBz5nTiliKwNci2RifxIFU9a30KmcG/DoGXY4ybd6kKV2Vnd3
Scqb/N3ygrU8usYrNyuNEKUP6gWxbiWKHxVOFnNU2swV1jKYuE+0BCjiOVyZthdNGLqKD7kt3/5C
iA6BQFXY3PyEZxtMyE+mpSFjSL0bUHkobwLkwAm+fyuPihfaeKThTvptnm5rLZmw32tmO0W0hjR4
AHIBCnbkqA856qn0bkTB38pz6MlPnNjP05OJ/YmckRgBGXnYqXUb1I2B5WAHe3pnKW7RK8tFEd3K
itZqMmGzLMzRnEosLKlvzWRXg3EhLY7C7M55bc28Zo/N8tVKHFt5VAaxlTUVLigDQWlx0EqF+YYM
zWk0qNS7/7aabLmx1EuAAKtYzdHWTdiNYLW29GLeFjeTPTppYnU/eGkmZwPZ0mORg2JVkSFyCAeL
oCm4lnkDPRvjuYiQl0DJFhwno+3akb4tUPDtak9RAufEWh76b7PX3f7iGzOe9SO/r3rr8FlLptqv
wkvY55OK2WDqFB1ABSgTk+AnB96jwuZD1FoOE2KKbCqFvoYciqO0YLQNjVvdDc1nJTu4iT0eEgRX
IBNf6k5BGVeifgcWHHotoPWQyu0doJojvvxVjrdWkIkuJE2CIEggTwuOYXRCt5jU/zDNQ18/T7mj
R+c0PCblTd7nDscnOA7PwpwKyFiMrITxUIAqFLec9hZdf55Y2Opt64yOalcI4NpL/8Kd+ORZDxNr
cPusgIYP56eIVc2TUls4B4PPw67C/A2VK+yLexQOqd2ae240uH42gvDtrfHOMpiGSPtqvChQou4l
HVscI4LdfhP8wdcRDrhwOZsl2MtGE/aS2xlmn8YNNprWoohLA154FD0a7rgEB1u5/FoWk980cT2q
MfXOX3BKy754TB5pfWaZLVqbmXfm9+rEddbrIQ/0Cm/XVVEy8IihfPm6rdJR3ukPXW7FTwRajsh/
jdTi+g9PJhOITKDCRB3dS/VRtyRUSMpT8/HXRBeAMr5QGInrfnPddglLJqXEgag1GQSOmmonUeGK
IjkHS2sDvupxKgqrovFYNXmEamTrNrjeVCYygcc1mQrz1WoXHGCo234wj9q97PV+sA+PGBx1C6DI
7OR7lKOsHIToex70N+fUJiITrbIh6dQhg4L1TxodX3t2b7Xz4uLCfebVwv+QX6LjFD0rRFFZno5K
IzEALBN6yMyucBZxpRpu4j3oJ0HCENrKDUZFuEK3bvlU3v8LZZY5nEiUDWYMg0JiInt4QMc8sOHQ
wQSwLzzyWIa3zekijlnRCvTlxZxCxwxcg/Iu/h9ENy8b2Q55FzFMOhlGQheX6G5wk7G20rKyqtCT
NM7rNXfDmLheT0VSCQWUEe8NH4Qx3rIHROxddFZRtCCOsTh8kBWOZmyLUaYM6EyOIDNKHnR5N4kn
kj5dd/ntcPp78dgWwyWStWbsqR1mz+qUWHnwnAvHqnn+P9a+rLdtJun6FxHgzuYtV0mW7HiLk9wQ
WbnvO3/9d1qZieg2o57X+S4GGCB4VK7uqupiLedcF7Mdyi5imKit1WSqR1BkuFOAeeQXTeGhJvH0
YOKzYCZBRgSYNsnqoy6YTqw2R1kmdqYWH6/rstkeWLmRxsTlCWeGkTYo81/0XqG3Fs/waj94ajSL
9JYErL30Tkrc65J5p0jtZZWZqs0yFxl1qDhona4MdoGgcJTjmRw955WIaZ7IogsQURBtpyvE1qT2
0Jnkx3VNeGKY0JBHmNcbDFxXSrBvIoNdREItSZA4H0ebBybJummIOghTzhnxShs5AcMH2vv4im+/
KII7S8/X1diOCisBjCkUWaTpYIelZYLRlYBjhSLZC21haDbl+MidccfLgDaj6kokYwRdEHZ6SUWK
B+Twpw7IvApqY9yMZ9OjVnIYS9DjOM/UAHKC5x5fsfQljt3Jiv2usnVLA1p76hifc94jxRPLWEZK
pAnT1Ui0NFBYA6kQCOe69KDx5tR5lsE8Gq0eVLVZw86NrnAFo34yInPPMQ6eDObJKBqAdLYNTpCm
qgvycHzgARfPVQ4FmJ47f77hpYz0cNi6qXS5szOM9crea7Gv45g+hWXyOGe7jhxi4adUfR+myr6u
HOeaWJC6KpcHMYwgSWv6Uz8DDK/IFIgtPk0Vbwx+M1istGIeD10p1H7sYBKgR/a7SHebJXYak/Du
azMLXclh3pDAlBqiAWwGnlWDPif1gTePXqTu0eaSwEsoONYhs6FjNrUmqc5fFJh8vT8DEnmRF3VW
74G19fP/0HTZPEjsBmmoPutEZxugiV5WorIIgqNZy6cKVYffoIkpFp7g0iAA8ccdT8/NcLWSyVye
MDW1iMlNfO6ijiPt9H0HoiA+0MemPa7EMHdHqjEieYgHRahPei1bbRVZoY5pMaBBXrf87TLKShRz
cYApV8RxCemnIMhMnuimrXkaHYpy2TzzAYk27YQQmRAMgBsiyzFpVlqmpiWsUhX3aXKT6TwcCNpM
eRM0LgLYrlWvS7Im1BBQHDGebMUY7fue72UAaPIydY4q5zrCKjwVWirNtYmg2xP1QxW1N2PJA4fd
Ts5W2jD21nVhpM806M4HySNfE0cd6ZsFvGWyKzD21hxoJb3nhMNtz/pzSWyikUW6LPY0HFaAygxi
K0lvVJnT2tkAQ6dNo4sQxvDSZFKVpqCWcL+ARadAB3BwfqMhdy/YK6S4MpRoF9hVqFf+D5idPC3p
v6/ur1UzAZ6M+zvvdn39jSUc29WMyn1gUSidqLa4Y9/Uda/ZJ5OIdCQ0ZplazWhPUBnV7c4yXVon
VezlGfiHn687+HbEuhwzk4EIM9b+4gzHnOxj7NHDeM4Ri9cJ3M4dV9fJpCBAdAQxKbWZ1gVqDtpM
zQfa8THt5hf5RBs+2Yk3q7VZ5NANGYMoRMQTwDJNCdk4tUKKVm46WxTcL/4JSNTy0+xR+HPtw8xb
8d4sDa4FMkqqbVQUKe0dJ/vg0Pt07g7VbUuGL/Iyxy3rXIui97qyzkTXurjO0MztjP2iu1P+s+QO
XW/Z4kXGmwlQaW6CqDKpDG/xYIu+cUuOKsyfvmmmk75cN0XOfb3BsAy0ost04SyP+LRBndqNS3mZ
6CQf7wC3wvNaOSZ0SrmOeTMDE1ndOPlJDgynpfM4Cm0foI7JLgMTDDK7291FoRwLFZ1xA3mrClQs
MDnYC7pj9Z5uCpu8LGsrI9aNizwmeAiU1sooIY8OQ0toho+CpUkunQM1st9TQ3aUONi/OXBr8dvn
eZHNBJIpjYJK6s+6kvsAuCZ7OqZfufpTNgOiGt8djvDj+vnyRDLuhupAmWPTEupmNzrZDxNnAmXb
xy4qMT42FVOTdDV+fwr9frifZL/itd45IthpkywUOwNoBqjkkNsyyzBL+pGYnPY+TwYzXxKGHXq0
EmRAlYNRCLsqNn5J1dfrl7E5irwyPhbkLhrGudQ6iEn2k9NavV1+pDmwcTvYopftPkSP42iNH/I9
7Qv1L7IIlCju87npAUQRdWLI4IVmmzMNMjtjTkT8EUfAwoW77IlSQoB8t7IIxRMPLBB6wzgPAp/7
fdPbTcxB67qqGqjwvw7Jo9anHXYeaJU7fSic4hETnlb7qXMpMY3x2eB4+9bLra/EMc6elZPUACyX
zr78Jp+S/Hbf+e/Z41iLYfzalLI0MivESQEAbWCz7z7rs1dxF2fpX8vmPWsxjC8LoVj2uQZtRBn/
i2J7VEKrGFVLy7hQoTS0X5PF+LWxZFoadVBJkhCmFGAVYmT0aD5PYGfEmCrH/TZN8nJP7BdHGKH1
EU3QLDMeyPi5bME2WH8FhnikPl53wU1HX0liHL0f4ziZG+ilJnsZCNBgmBF210Vs5nG6Cbp19FWI
prIQk0bdN5FB8EbTbaXqA8VnHm602yq3ND/ZlXeoVQjW7F+Xum0cF6H0IVglO40qZEFYILQ0ggfS
LGsx7ol514S81tz2AV7kMB6sgJ6CdHQteJi9bPoxJY+qzJv12HbbiwzGbc1hMADYDBlk/AIeNyP9
pikPIFQEPu6XAITyM8f8eDox/ttMBtg7JcjTjQBAEaktD5qjkdS+fkU8Maz/Kka+KBVSX0mSHAPs
0uUw7oUp5IjZfPJX5se4rinLgoC8FCEieRnJLy3hLCRtWRrKDjLKRlhlIWzRaOxrMEF1cFYyxXZY
jw5p7qP+pMUGR5HNabS1JCb/VNuuFFu6ICT6GCIX3fKgiGDXwoj3CEqPA0VNopN3FXZa9If/+12t
RSuv3WnCqGY/01hbT65BAEKp7pQm5yi4dVNrIYzPGvWSzyqdtku6zg6K+0V9ua7FZmlqLYHx1joV
y8k0IEE37OCeLrdHTm4Hg9165V6/iR95Bee/SFR0omIeUsZg8uuDq9r+P/v7yx3tmmNc6iSfJ/kW
tzjEgBPjaLj1UBniH3ns06E2dRZGLTSkXDOqXTjDi+78nsocd7yJzO0LuwhjXo9MVZRiGvB6FPNN
PLiEl0jwfp8xeKEkcTnS5RB8JDhCNe9FwuvnbRaN1gfGWHbYV8OUUKOrPtFVOIrFbT40j/lP5SFw
kpfGXdzMNekOw3P2BW1TjkluqigpJoYcCJZg2MKYMnbajEcEKsqfQ+lYLZx3cCvIgoQQ0KDAJ31L
RmiEYdv1gYp3sBw8JZ++DGPjyD35eN3ueGKYWD7kutksC8Tkc2/HuejEi+YMren+mxjGm0wZU2sR
XfwSqpOadVYKooecOyK+qYyiogaEpSTjDcFQKhth1RuQkhwB+13sKVV7gki7V881NSTMQG/gRgqe
VMbY9XAAE7MIqeIBrXK7ri3NsGRAX6BuKWEwXfs838yBzYsYm88XljABc2OKusJ+gmS1UOgVHeQu
BruZP4zRD01+CnMOQst2HFyJYXKYuRTLpaVL19GebmZgR8gx3RClQ9NXd6FXcpLOTbdaiWNSGKAY
14BLhVax5k3qnVxzvvPpf89+Dxh49CiEHL4d2Ud/kGQg6iPUuktgiZFhadXezPys/dEtrXPd5jfz
57UsxjDQcCv7YEF9twFcZ+MUexnE1rVfvYQxkKDxpXiTnbi1GRq6rynIhMUMLcR+pkLpohz9IC46
5Bm00ivuZu4W2eartTpOep2rbL3TlKFPaAeTlrAp33OwN9zWkb0MI5LcnUP6t1/TjXriStpYLHi2
6JjIbNhdaVGklADEjFZTASdFsfvHecezx237X2nI2L+CQaUyzOklfp/t/Hb0IyfFzGnn/v6C5E0n
bHr1Shxj/1WrK/1ADzQ0TTcNa2sZ++dMVPZAFP3GsU8a268dJxP7VQA3tuTcqG0syqcZHjS3u8uw
swDYQQCJ0PnA2elsZDuc1HszZBJTAwkDgCPxwL2+SE2O8AkxI6io7TetC60me6laTleJ/sZb7f7I
YBMqXQMBTz5BRlgDXbbF2visuXkYeGIv26VQuZWKbS9l5ASYv3j9RS6TW4EAQpLVGBFsPOQYlzkv
qQZH7R5qzt7sJJb+LXClH5y73HaNi1Qm1giqqkqBAKl07BKb3R7QREOfjmaX6HeaT8q/CmTiTCsI
ndnSsdnRnn8pzrIjjnhHafUwYIs+JK/bTgPJm9s0sWpsEnyuGQbjF4Ioz8Jo4NNWArLt6Ivy83sO
cCWAcQbSjUI4/y52SJ5ypOCO2G25oTtKjW9+Xt7jAStxjAcUtTLlw7mePfVWLQ22YiZ2zMPz2/Sz
ixQWhCwcjYHMtMjRdK4mKVaOpkTOhdDZjFkrKYzFZ+pcDmaOD/Xx0Ox/A6PMn8X9dBBOlAwYny97
6ZG7bLX5kq+kMhZfNJ0RDv+tTgEJBi1jw1t2ptu4oyM6hv+bQfs9vSTkDv81RJYJIZlyrL3jax47
gbJjBLqz5JN13RZ5t8Y8qumcq8VQ4dbqZGcAamn+EJB/FEH/hNVL2uLjYggkfL3EkugILQA24uWY
KvHDdU02X5jVYTGPZ5skhQowceSowWKVYeVoy14nnxPTDgTVCrQv18Vt7latL4eJElg07ApsFuDk
3GLf7XW72qt26pY2UOrr/sz5KeJjOnT4m73bRZ6VrkwAiZQoEOcFulKCalqhCA9dZ2Vn7lZBB4AV
3acIJXfgsiBvxv6VZCaWhKkidFUPyVogeOIo+kVkeEMMSA+hvZ9FwwsbxR4wOjxqw0EMMBefYI5o
GNzrp88J0ex2YAz0jrEY8WfI+m3SHevx4/Xf31xqXt0uuxBYa9WQpg1udwiRTFPKI+RH82cjRZta
QNcxddoX+T1DRGuhTJjR8mLRzR7Brasd9WDeAPbJbmuHtrnEHfdbcjNpuVwluxyY6y0qlRTJQz2Z
dzJo9cIHGbUgKrRXLAPMw6IzUXQ3l79Myrs/JuzozSJqiYL7M+PnormZBuf6/XECtsnEnESvidbR
k4zKp1kfLGXuQN/kltjnrn9dF8VThYk74kwKEmlUFcGLx3u94xTaeb/PxJlKSKd+mWicUbzS/DFh
lvffFGCDCSn/Y3VZ5OsirFxWOBJ48cpkokYPBuoqiHEdMognJCc95M+AknJCbIVKdrQz7xUkcpmf
8vq218+OsIt8IjGnsKTvdi24MZrU4/5fjg7TQMzTpgWxUQKNwFW0L0nhGCbnTbv+OhOWFlWuMPm5
6Pj9NNsZWGYCV3v4b3kbYZfyFE2OuyaDjMm864lbFT+q6vn6MfHUoNe0ygDGdipLQueX1DS0+nRf
ycBuNbzrQq67PKa+XgtpkniYAvokGMB4E82Xodz3SWILc2GlEY/zj2dYjNMLhQjYTfr4gwdnX0/h
g4A13Ov68A6N8ftWLQEnk9BDG5/7AkQt4b3+r3fPuH4dgOwupfbbd/UubeKbIU8jq495Ozc8XRj/
b9JBS9ocd6PU93mHMd/6IcA36j8dGPsRLig1IKxLCMmWx0WQnWS+79CXvC6EXuzfvw0JO31bqoK4
LDOERK1mpfJsR5ovNk+YOeVow7Gw81Dbyme6Ogvkhr7OnfyxFn/VGafYyvt95pu6ydUqnugQ3jBq
Tt5hbqyMnOtnxRNB/32lQqpgB2qit55l92nsyjIn+nKeFXIuj6wENFIgaSnNIsiJ9rFaO4ssdGVs
dV/stHvM/zvjC/ZcMQK1+zfNGPfvy7zuJ5oFK90uGG/EgqMZx1/Oiq8Um2VQ+4E/AM0F4SCCDCo9
ljwR28XGP+kfOX/frGToi14hN4cMc0d3GLDH6umCZQDJQLHD7zM+pK+f2eYY5iW7JWfI1ZVAWc0q
eaaTkXSpn3605M+p/b3cl+DxfFfR76Icu8MT6qFKOpqUJcKzOaZOHztVrHLsm/MJSNj9HTWP/iOF
DrKCUR4wFyGm5EubJJbq9E6yy74YjnwabyL/+mFuhyFd1TRUqEBCwjx2FVBwhahBRcycb+PUr4Tj
Qpy64Jj5dn3RvIhh7FxP1MiIC4hJjtHT7Er0S9MNT/knFbhtuqd+Cz3dva7ZX+zyIpN59+TQaLOY
1lLjjwS4e9IuBy4BeRxhlhSUmfcZxDtJ5gkkQyUbMlWxlQ6K7Co5rk52+4hTId6OhRetmBdQ6ihH
I4XAqw1Pzb5Krfqu9+KPAHbNWdHHGfwJ0KPBy9e31lJya28cHdg1ZyJOddtRNBlAKy1eZH/L7lKM
HTdfz9ycIXfqkidPfv1+jA3JgKaJMyvVm1S8XQaeedNDf/uYX86MeQPbWJyGRqdnht1Citw0l0fp
tmhtZQFoJ7Vw1G5qS71VUdx+EJ5qHsr5ds56+QPoCaxCYpOOSUzoWFCHqcRU8cT8QZD9Zr4rh3fh
FBsXX9aYkFGIvZJUA06zwQxDt6/RXJJ/yHeDS7HnAnfiFJ15l8eEDrHHkI5KsSz7pbDE4EuUcQIF
/XuvXR4TJ6Y0xRghBQLH8F6f7SXtU5FyouxfqkCX+2GCg0JiMakHKuM7hrQxeY7/t8s1Ozyi5Iv1
U+HY80xiE3ncME1igioECFfn+LiyCfQFakGP8XRRFFkMkWJ7RnDLU/gceAb9TrZE0IEBQfCDcOSl
NdtHehHNmKOSTosyR3ihJywqFw9ScBvxpov/cqQXGYwZKvJigFMDRyoPTnXE7h+gvaad+DlpLMnX
DvOev9b4lyflIpOxxaQCdJmaQ6/gGfRSlF1bcFUnPpbHEit6qcd7U3jnyJhmkAySLtPBgmYiR0kr
7GIx95rKyz/OWcxbF7joxZgnPt7kHIxZ1FRoRzyFwaQ71adNuWmnubRPPX5PbmeHnurM605sR8+L
dOZJa+vAjKWe3qRpl9JTXeaWOLwsyZNRf8xCGfPwnErYXzLIPxLZrK6K4rIrz5Pwi2fO30LhQw3G
hvExU3dR8aMQd3rzIre7ceAN8G4Hs4tgps6zmILWth0Omiy7NNxFtXc96eEYzBnaZ+XzWdzN3aIh
WGrNTtAOZX2qCk45gXNb5zWLlQjBbNUip2NyZY89zhhzoMtDqQLQUvxaTKdZ/aRiTOrftGLCyVCA
J1KgKQk6/1afYX4bgC8VNy3ZzuAul8NEFJIqgUlodzg75l8V9MCBvXiIT/Pd/EmlHDq2NAJFgufj
20/3RSoTU5RQkoQkgUmU4he1v8u7Q9HeGqAl7kVOyYFr9kw4qYYBJJ901Fr1w538TNcKJgyhCL9E
rNRzl71oVnUlqMhMUMFSgQEMGwTLnpQPYS9ZevlIFmJ3KQD8+sQfdGAad5oVDYGdxOB+7uf9dbvh
XSgTWJoWOWZKx1NL7Jmpxo0Zds4sfVDbd6Uof66QZR82pSmaKsoIppe3RPLCgTOewfFqhYkaYUOG
WpGghynck9Qh+Wdd/DcXY2mHYzK0OgmgQjUB97lrLLUG3KLJYx7kvaAsGQMRA2lQDQSo5Y5mytKu
wjy5AoqX5IHSKQW3AK29bgSbO+irPEhhosdSTPWiUhYU7Y6WCxQnCywVAJbgUvsuKsjOtY8y8tbw
23W5vEtjookYoexm0PWnXrvJNL9JdsV71k7WmjGhI2zLrijpRHQ7Pali4gziKQr3taG411XhHiET
OOKiAJwT3QnpPPmQAK1fwrBO/ByeMJyEFrF4kx3eh7e11o6JH2Ebt2ZNwzFpv2XZSW9rDKg2/2j3
TIgwwkXRehqkJPm4LEelbux65DW7Oa8+S65QJEqSirR+GamlIw3zHjtjnCosx9rYEdGcLLGS0Iy7
DU8livxzsNdGn2MGnIiu0n9fPf15oaraQA+LnOj+c37KbgqL8runXmHzWm68BF9lPqqjsiwKmeK3
K3dYpJr2Eqa1AGTZW+SRziUIe1Ag8o6Rd1NMrOiVvB2aATfVCh8mo7Dq8RfnDHkXxYSFtJeMXqG7
LeMhA33Bsg/282jVzhlrHzQUsZPZPKABnkwmTsyqnBTkPLk4OfnwVAHwaPhxXa/tzYbL1ybLZpwP
ZlRM9LYa1IDFw4yha9E2Hsuvw55isow9+NCyW/mYy5aEOYDgljdsx7UXJl5oiWmW0wjrDJLwZZkA
apCR27kznSFbvN4U903T2FqQ7MGI62W9Ybdq5Efx4IyRyXmw/9JQ+JMRsByo87gkUkMnG/uD+EU/
YV77ZrpZ7rtv1Y0K6HfRKT3Zabg0k7znlS3eRZh5n2e6X9KhNiMda7/DhvuZWsmuPT7dFyfBYgt5
ea1HZMhw5HruEkWzDEGzgh57seL4jjiNljIYnAi4V99QFstCE2AIEIhCk3RMZa+sTnXsXTfhzfSY
iFgRB52d9Ja4thSAWweN8BbcFaWVPvR+5IX+mNn1vvYilws5shVsVvLYywpqWdZnKq8F5iidm6GL
4OYzRW+RwRtYnHifGlvXtRbI5JGFJE9pTHCIc7qklrIsgEEnRb5Pl/auC4WQ5wVbcWctj3kvykbr
zTmDvKy06HgZikFOeh84gy2cwh+FS7F/eJDPW59Ta5nMqyGClhSrizjUPhIOUV55tZk7/Zw6UdLa
esQ70k2PIxImK0GlDRwvtsMmIeSF4mQCXfCXegBj/D3yTHeylQy1bBC3cbkfN890JY+Jcmo66EI+
Q55e/WqDh6zwZ3HmONumYUqKrmiGTBDTmTcqBlaZVJrA1BIS7ZgI6UkZRvc9zraSwbxJAWY3pZFA
BgUER40HSx/Bh9BPbgu38nmUM9uHdlGIyV/NpFDEjIKEyeWPPPNl4IIu49M/asTcDOBVKknTIKTz
ehfvnyfc6ke6VtL5pqPyRvw2fXl1fkzimoZLKmLJAx01bOgIIDNG4e7MS2SeiLW4HYgb+MSjm0Jl
0H2iIKgqqsac4xRMRadTzPolzK2qj6zU/CqAtzn/ev0sN+8LmHiSpEiiQtgl/kQTIyEu8a4gp9jJ
quFVcrEz5oyT0G6qsxJD/WCVz0aEhNJ0Jj2rfoXZLel3y7IvG4nzBUqvgi2EkJUYxp30IAlaskAb
WnZpfX0/AuCJ//hvHZqpgXhdx2KdhNWJ19rM9QzYVg0U6IvcWiqqtHL2WR1lTmzgSWFi+hIMUqcB
+tHVylNe3wbCfcdbmdoK4WtFmBCuxHIiGNkQuc1Ie2bdtDiyfhyV9A5T5u8pBa+FMTYg9n0HsAEI
UzFRmLuln0kubRLTwWdMl2W8RGYzy1gLZKxhIBPpTAUH+JvaPT6AkMCbPdGhTWleaZ13W0yU1XrS
SYrSRa5ZnhTBFrof8/Jw3Vd5t8XEhECuJbmaISKvO4sYN2rYogVuNeLHIt5dF8XThomwRQkSoLzA
XRlg0Zzb+RQLs4VJvX8Uw4TWrpmQRhvQKGs/ycNTGH0NY04XfxOJbWUFbO6HJL0p5RBWMM/1ThKG
DxJBPhQ1T0L7Ky1NN4m/6hgM0wbiFKG+v36OW0kLSBMAxKyKKJ2b7IijkYZi2w8SXbwCeZ+33AA3
Z2/YvUMXLoXK4vUD6cUwEfCVPMYMdexHDSOBPIK1tjLonJyIlkSyX8GMjlIHSqyMR9y+kcO8EsmY
pShUtZaJEDkaN0TfVbyWLu/3GVusqlHNSIvfTzS3SFrAAHEbuDTOXTs1xg77HnP8tQYRtWs+UvBD
4mj4mBsBK5kjVnALLhx57NyjIteypM+Qp9wRn6I5LOj9hU8okFKAO48Xm7ZKBusrYkcgF6OXzSmS
MZT8a/KSD0Cs6M8UTeqZayu1o4/RjPGJ7qPxK7EoxB6v47MRul79AcxbFpF4SXt6h6l0lzSPmQh8
swxfr61m6+rCeTg5BnP2yVWyIeqi3MfUB0zTaycv5y4D0r/2jbmowITBqqEuvsETVoJpHI0UAqQ7
45HCSdKl32a2BT9zsfP+jodTFlfimMMr+iXEVjPEVaY1H2AwWG0xbQHlFACfph5vx3jr3ZSBWQYM
LuASAN2JeTeFQCkq/DmC87tHDbTMQ+jrKD9Kbn7Hw8TalgaoXR1kIDLm/ZlkSi2UORVEDe2+yNKs
5AOd2NCdQbPoBjW/kLLxssmACv8jjjnMJFvGatJ1iBsfZ/NhwPeqUhru9bC/ZYFrIUxelYakHpEh
CoDL8Ilwn6Q8aPCtPsErNehfsLJx2YxSITAgITmOLgXkDH9Ku8CRQoxkRLvkUGKpH5vZ8sN1xbbG
C1/JZWxDSwwC7BvIpTiWFGwuuQsqK3hS0VgSHRl9dit75hYct+Ll+jyZV02ctR7rvZBK8/rUDbAm
YDUv4t1varkJH2WVxVF044sFiuqwR1VGms9SjpJwbtFVMqgTiL/MCKBMNdbBrfY7dQThV3uHU3aN
z1yyMmp/bGxZyWVhIAEcGADLD/b529NLjKfSjVWADDuF/T5Xv2hpMM5XL6WSaSFqHJo1061EK3FK
O/QpLm7Fpezb9oo/R8rCQpZDoUVRC2G1fMjiu5q3fvGXUHIRwLhdr1ez1ki4szFzfqP5YapXd8wv
g9s+vWsjbm0iBuODEejWzLmHOH2+y5XbhIfxwzsvxtfSEPQ+iYjfT4fMyseXTOG8LBwbNxi3yjqS
LmqEQF/Vn432MdJiOxtSK5t759+8id3PJ3hmTLODKtF+BhRIZEtW5GF6ZRLB7jweS/CFaPv4l/Hj
H+UyuSOldTHSCXLPWNN+/1XZCa78NKHrjrpACxcOnZY76r3F6/XKMph8cq7Cpu1GHKzqkwMtu50w
pr9rn0G8DvAM4aR6ykGzVYivfBS93ZpzsduP3B9HYBf7l8SQjJGqHTSelH+SJD8JPl4/Wo7tsIS+
i7BEUd3DmTvtW17ZqR454XwTYvb2upytif31WRIaMFcv3RhNE/aEzleI9waZMjbRD9WN+In8oLhN
/2GwP02jxQNh2OpzvRLNxJNQDQ1MgUP0ONvtRxAI25E3f0j9vkeyLPi5Zwh8sjKO1xP67yt99VlD
yaKB7cyH0R32mSM8lCdxrwM5WbOBAvgs84a+tvWUUcsyFRWbCWwRsA9jPRZK3CWF6QEXgp3dBXtg
k+J4AWfnAmqe16c/s3y8eeZWIhkt80oktbZAy+CkeJVXPhf7+Kam3CO73zvxyqG77U7klvZpC2t2
ghthz+sLbR716o9gAqxaq3UG/hvBCevuKTTMW6EoY/u6/W76yUoGE2ODVugIxi4FZ1LdOPmRxE9T
9GkM3sPOISNX/3OHzFd4m09iN2BlAXc4ONkHCtcDqkYw3EU7tLgeuSnZZp6yksdE1iUyU2EQoRdq
J7/HrM1byc8+0m+SyOUlKm8DGrqEKLiCfkw1FdC4vHaKBKwFGdADwPDQAmG2mgtbHYEya7ZP12/r
/OX92i5fC2KiTaFlURDK5yIl8QWr98le8cejvOt31yXxNGJiy6iNuT4JKEulycsSgDqtiC2kfpzo
SW/hmjqMm6VBrGIZHeeWdl/nMLIq8iTnoa1FsRXNt8I72AJfHx/jUUVWZ+IYQCvxPv8aHFq0IXWn
xW09Gn4Aopj4Ljp17yj0vpbK+FiuAmDGlHBprWveKSAMBb+jPf84M7H+5PUheRfHOFo096kWjTjS
vnlQZCsKYf/h43Xj2PjMgkYwalUH9uzbXifeO70UyYRW+D5tLQlsAaBEP04P4X6xVaCnxU7bWeLD
dambmq2EMi6tymYRtzKEGvpslfGuFzt7HrzrQjYqoq9VY3KjIu/CtB9nuPKn0c0AG50AIwdoiHT0
fbjnf/BvJBCvBLIj6JMUArqihEDaBpjQGm9/prZqUbp3oH458Z6GLCyGPA2fr6v6NvS/FswELUMJ
IlkNcJ4jSl1R+CXXH8JlskbeRBDn3thR9EjJokaS6YkOmTsZiMJp48967P6bOkzE6rMsNesBYgry
PMj2QF7UxYt59aC3lcLXh8ZELEld2nbpcGhRLPqxCPxZX1dNS8O6pF5ybPHt+/9aFj3YVaqlDqOU
Vjk0ypaPmX5vTi3n8efdDBOYlnEBr5VGY0Wd7UJz8ntTtYW2/Hr9Zng+JTMxqRnzaRo6KNI4Z3ZE
rHyqe5ozYn4H9CzquwKFLiNWmPrbqYVsjFO9RVPabbADJ0zf4/EFExucp2v77C5CmLOb1KwYC7Oh
Qrp91kzHzBB2RUmc62e3bW8XMczRyW1cmP2It6NeksM41Y9mJvl9rDlp3N4ty/RyXRxPKybGtoqS
g+UD4hoFPf3sY9+1dh9G7nUpfzGIi1ZMkJ3UZUSvEGLyj3RaofRNezjoVkXJqhxzz2sw/OW9+iOP
BXeShclo8DLivTqWX3uXsn1ETvQyfteAFlNi/i7zea/VRrWHeu9FJhNeZ60iiTRCZh/ZtBIZOMU3
AyFd9pKbyg84R0pP7E0mBeIoEJEZABDWmOg3jiPYBUWcKP2kb/1htxwEX0bV4vrNbYekixgm/Knj
VJVAnUT4q/XFksI5dxMTRD3/JoVa6SrwxYYeoQNAlcnUF+Rsgy3L7cIRsp1Lr46M8eA2MtRJAZk7
KOninWRhD8A/z2OceN9x9Ieu3Q3jw6UuxlI8QB2ypG44lI5WFrZWmn4lcVkvZI4sxoE7U9U6TYVS
//1WxjLAjeFiA8wrTjzMgE1rMBVJU4mqgqKKMXFZnJG/TwtGQDDQZ3wcI06Gwvt9quzKDtRB1/S2
w++T7HsH1De5/L+DFcJJVxqwbpMYXZlrEuKdHFtZ4Jna/VDzJrToMby5/5UQquZKDbOIxLwcoAbF
1ot3NXZFweSooLjGu5DN7ylT10wR6BsawKheSwqj0MiHGuoETaXbnRQE1jwGohVVE0ACQnzpVGr1
s5y6lhN+tqPdRTIbYcF4nZZzqcAUMIFWfKA0rb03OoE1nfiMaNuuu5LGGN4sj1IDBEh8xx0CP0fD
5ftkG4fONzjhbjs5XwliLLANmyQ1cxkp2LE5hrscsWJypn18oEyHKugAM3f5JTq5x4sZW6avieD3
0AEn/nbALlJCAJeL8OMlwZtIEKQm3iwGNQbWLNcimFCx1HlTALEHxnIih/TQ3IxA9c4OvErC5mO/
lsMa5RBquUjfjKQSD3n8ScWUfYD1Gnz3/Iil0Af5oZ1IOYxU/dFko11rxG3E3Lv+ptA344q2uvja
NaK2jsUlQQ6qoLbhlIE020pv5G4RlQsnrd50hpXGOmOe+KgaEjPHyQ51/AuA/zupkTx45p05kscu
7115DG2MuDsturyL0rll+vm6thzz0Rm7TYMmrLCjjnGv4s6M7gqFc5q832fiZi/H+Qj+YHxslUOM
uKyobq8spX9di+07AyUCmDFB4iQzeUBdSlUQKJASNh5IHRbUahpO4OKJYJIAgJyUshSK8DMgfoYk
A3mY7kcpGrjXVdlMQTXxoguTBOS9qgmZCV0GDwXQzzU5vwSUeG2WnMUWHWDM8R8EnnqMj5tlno+k
QaAs68hPF8EdgtYe1ZqzCk7/+LfOdVGOcfEcKU5fLjjFAMwR+ngoqp9gGLX0YbL1gNM84p0ku2S7
jBnwHnKcJL4m7WWw8vO0c3kUPTpor2B5NPZ4i1PbsfKPguzirRxMZQYWaFrwoul1d6PQwvWOx8T8
l1h5kcP4LVhtgqhQcV/LndGfC9cRAO2lCt8NFAv9fyg/UU+9cnXsHm4+68IkzYiLeWbBlVHmLW8V
jGp8L2Yr+VrE9v8HLdmEaDHyLqLmoj3q/vRE6ZBoySvRz7A/7xl+RU3+4nsKG0cGcTZrAfL0+SkQ
b+TuU9Tz9qblrSx/LYSJJKGQJmU5QwjFsF9UOyns8SNtkLWnGLBkdP5/uFdvFns6jE6IVhn62vfV
SS8AJcCd4NtKOdd/DBNtKun/sfZlzXHjPNe/SFXUSulWS6sXt+3Yie3kRuUso33f9eu/Q2cmlmm9
zRk/X1UqN67qI5AACILAgUVUS4GNzEf2+hHtgl1y/dJL5Igu19suBkOLTRSRov2FOwqq0VxCOlUs
QgHHUWbZYXtjaJ172X9uoqAFQMW8StXU+SN10MxAr5Q28uQpO04xqJVCdM+l/Ucc2QqGs79QUrvS
wnRkcAxVd1Ne+X1B7LAO/VIaHbPvBceoSCpu7fKIJlqfIEdQGSDquJNRri8aT74NoVK0rJkU6XrO
NWforWgIKeGarWtTuis6EKV/ubw3m8GA/AeCd8i0b0kbl4BIBs1rg/7YyqL0xkaZNHtWe8XgQqpg
RJwMRgIW8S9XxQ4zIw8TZqQqGOIjUujt8G2FxSlBN8dTDxYcdsCM3gsXemqnDmPNRmX2N1FKRbBB
vAOeoiIYyqLG6xCYZ+bUjqlvCUuIt7eIKsRAIKUr7waMp4pSmhlA8B/sRg5zMLmTp8t68H9s0isK
F20gqJ9iyQQKu5Zpjvq92yPB5pmPIXqZL2OJBOLU2kyGqaRMoLL5YYaJvcR/XQbYqDpgGvePMJhk
xl0Y0tAiuYYEb+2NXrxnr3bmQcEwrvownGOXHkQxxmWR0LnzFrAkRNKzCiJF9Xk0rxJZ0GqwrWiv
AnFqPaSyXOgNft+KvpD4XtZ7DBZo3MvLJhKC82hJmDTjpAMkyP0y/qlmD5d/f4PM7O22sA9YJVPI
nNC6ygFQ4S0hvuuvK/DzFIUNj+BEmR0f2JtCKzuF094XHzvsYEUoukSO1eBrj8th0K2hwb0qQ2FI
9rm2vsiKIL7dXMEVBBdHSL1WWSp7wA3Vs0ZuZVFTy2asvvp9LjRorXRQLJZZyDJUak8oXmmOfYr+
KvkurO8/slsrMM4jhGqCPp0ZYMyVhtcsd4LXEswxTkE4lFznt6yLAbQR6I8V1WRsx9KKRjDEDDMI
CR/16agTVHqCWzhLSUlPPVicahejxO7AVOVkZ9Gxsb2ur3DcvtGijas5Q8glJfVOsX4SDQ0EVeFK
yvU8CHiG2G+9C9pXonF7WISRbFgDE22pDzgabRDS7WKlPGSdJGIq27z6rLD4LcySoZUoLgia34HB
gSXJGW+DKOG1fa1b4XAevdfwrlo3WD/2RBj4hpPtpDs84JFD78qOYtcRSIEWUXGGYCV5RpYeqfI4
bCBdpv+S1L1a77LwSZV+CuyAHRYXNoxvydS0cNBzlskwzt1Vc5OfF58etSvxVUek9Tw1S1hnxmih
mwbULNFn9tAlOZqbHsrD7KK+RRwsbburP2rPk7NM6hB08QI8aU9QERg5uG3cM+vWStzmKtxyRM06
2/HZq6Zo3BGQlcpQJKyggBX5WzuMdQRNco0kSv8ZFf7/mU8H580KjJ2qq/PGjBUlmFlZQWsUiVcs
qWUHhqXv+soQPXtt1OW+xeJciF5YaqoZwEJXOmgsW5S8a41tHjVnPC+nGAxtsoMcx+0y2zjgvOSb
OLUusHaevcUyG21s2FO9SWe/Lls0XutP6dh5YYpJEcripWVkK0HuXTYQkRlyTgY52FoKQmgR0V0l
wktw/1dUl04WiwaHbAZBqEJE65D+ciF6u51EbaOpZiUPaVldd2MAktw2v62MXqA22+7sFYhvlAhI
O0cYrsWUVP2hnTsXfW3+8Bj7yGKygT/5LgDbnSAqFkjH90ukdVFRHYPBvXSkTt3UttTf5YaAzWPT
4leS8XFkSUbFSrGEUflVKQs7ED37bduBih4uQ8ckXNzE3m7SQGQlsUxM12EMY4w+yPjE+uWHzlb3
3b7zTFtxlVNly8don7rku/WBdmlY4uoLOH0siBJmuY4vMLt4P+DtmVSKZ1bUv6z2m9a2guHOvEZp
NCVIAKMHfhoeDXoIhnPX7BQ8KY1XE+41l/G29ePPwvKnXRrl/ZBKUezN6nI9RPkt3jvR4CYw5s1X
s9Xq8acdinKmVrIgVoPGBvrExgGE+2JnXafoLK4P5GY5svHWaOs5XJZvWzWpqSDdByZ7fjKn0qNY
QAqT2EuXovEG9LGe8ixN3f8JhW+PTWvwoigqxFuCoxlft+Pu8u9v79IfKfh22EGSlEkrMd+CpHYX
3SiFrYsGgwkW6uWIXZ1qmtpkgVZChMqc7cxI7pusE1w3t3X7VQruJli1rZpHJvaCHNnmp5jMJPmN
/7HnRRA1/b3nL/f4lShR1owBhRF5dNqx5lMMA3eGyomeUWjDyJOETnZz7TT0aJoaNd9zkkhN104k
CWOvzY+RCYb1T5e3X/T77O8rgeZwSBKrwu9PBvrjw/jYL6KkIHNf78LRlQhMA1cQU9WZxtgEkTep
V4P6HMSnhXxNw2+WsU9F5Z/bESnqQyyQAioKhsG/BTOVMmpjFfLgbaG4jVBQG7nG5xozLsHwcxbf
JDbNZ4XHnU9aDw8QWGx/YuNbWqQ7mVRXmrBISQTD6XdtymgYI4ApK2csv3SNk8tfLmvCZlSElhdM
+lbQyM27s0mr0jwO4AiW4LlTSkeqv6f6LzOS3cs4m6b6isM7tCnUyqSXYEKBgSLnsThMuXQbJ9l1
oOgoCJ5A7EmUwySVAtxNTddlHQ2sjDCQb7sbJavomriKvYy2dtmO3qgUAl+6uYQrCO4gr6x4HioC
iEXLGrvs1MpG4+xhQF4C5CQqERzo23B4+1dUkCOhbuOtrmtW0qNEDwdsnORu0Jd2RE0b1GC2Of64
vGfba/eKxL5kZcJRnKV1l2HP+vRBl/1U2OnLzPKdj8AZ+o8oXBA2xSNYFNkh3hPJbnUUh6CTesiy
XaCUfmuZB3lQY/Bihqd00D0pEzWpi5aS2zmM/h3pEgJfkUFzgRhQGbyK7Mvh4fJCbkfqK0G5IIz1
FAR4iIlfrpMyJju6oEz1iu8aWtrK3bzXHsMbUa530+JeMXnWF9IVJCsJMI3gMTBuJ+tLUCx2a9z1
9DlFuWNv7C5LuemtcGKpJl7QdMTUb9WlzpNlVCcGOO8bw5+LylZA23UZZIPIA2HzCoUp7UopW0NB
D3UMhwXaRJbCwcidX4areOkR4xHQ7FW65GR4IUYzMmZDvHt6lz9gg3fg7Qdw9mcUvaXMGT6gQ1er
ZEdO+QDyUQxWHnDRAzW999KoXjqirptNa0SJCmW86Rqq794KnkyRkRUyDlRF+RwHd52IQ31TX1a/
z51pESbRp8GI3zfl4d4wMWhliO6aWd6NuOnZJVmOQYrOs7QvBFu6aYW4hslEsZAG4flLMWIPHa66
hHR7LJ/bBZR5tbqvyv7zQsevgs3b9DivWLxR1B0IuCICIWeQh2KkRu63u/GHskO+1hcZ4KY9rLC4
DeuDRCkJOku9KrlaejAt3WTxRzz0CoLbs3qIU7XXAKGhuC6+6euP3MNXv8+ZtFoPJklbJoJxziRv
iQVJ5m1jQpIE9VcGqyjlToB4LsdGLQ2WjiqyXYPkb+QONgmRv2B5KFaQEtmhK2J9296aV1jO8aeN
rLXzrKPPq/pU6+6s3SmBe1nVNuPflWScy7cSqSuWFpLR8TEMv6rxM02fxgVtPLVNrafLYNu2+0ce
vsErXeTAwvg9lkAHOwgqR1mdJRKVgtBj2wW9wnAaXVAtM4IBy8bCjszyivzushybVbcsafa3PvCN
XEE1INlLgWB8euFI2Gu37HlXO4nKbgXbw08WMcK2InMEIAwtVNxgzA9JLO2ybPpUV4Fft8/LIJq5
vB0FrITjji5qtKmG6Um/X4uKW9Utfe2nfpc8Di9ju+ZTlYj7zEWqwR1XmplpTd4BNDkwh8eqGl76
9g+Xd05gUS+lS6tj2SoDq9AHipffJjmnxnQaSeMpaeVdhtl+Ml+tIecw5NlMlZap4PKj9CY0M6Z7
FVzty/X8Q/KnM8xNYMcinedchdVrijQ2WL8BT/PpdaWKsrjMR78LglcScY5CS3ulSitIxN4Q2WAp
TOvBPEayw6wuIS/H9ln7x774Opp+oqlBI0gTEL9dPvX6dyPw9VngjgRrxpcyRhSpzFaDSHl2q8q+
ST8JtIDt8oU1U/lzL2zqTmLHhqp6xrfioHgY7vHI2ms6T/JnGfzvFPQijS968d1Uc3ShIBWEZmA0
QLwNwiwj6XNpsbBZykMbZ3aqe6YkWL3tbAZFARqGcxpgeuZOXU2VUO004FpCiF8c8IKO4fam4lDi
/DP5zrAEWi7EZFu6tt+lbNUWfDuYNsYGqxao52u+B3uM7PFyt/kieorddL8rEbl1jKkCxg2WQJnK
8XNMzcge6nJfE9nps5umsXaSIglije2bwwqT2cZKxFGm9YjbLBrJD8VhuZGuEHNgdetz8LUe7fAX
dSwfxPVu5svnf8Omve3/Vx/A+a4gwfzdUWWpcalB2rpYrnOrHR2FKJ+NtAN7jDlQX7OGYteQRLW7
udTsApz3npaYgz2CpMq2hh5DjKaSCDKp23VVq2/j3NwQjZRg6hUyWpHzm8/P8ibGQNc50kFYO8o0
+J39rtA4n9dSmmU5C42HXfFZ8WrfcPVv1ifWr0TB+iK6s236o1c4vjFDlnTMXskAp1q+YVwFpsgf
bfpwCm5TDVWvOrpp3qpW2k+oKU1w9W299FoBOWHujKB8QEc/m1PZiF5xt+V5heOMdSnarJJzKFLR
HCWUiYdCPhyRQJx9KkinxrIKgebMZRnv5TFy49I2frAn/soRuYPNIMVEmxyRDU1DT/Xb9QMloTLm
Na5lRh7ai2lhQPkDzfdlaDeYjh0rjUdFhFybJ+ErJN9NZi2NOmcdPHld+pH1tSv+iqujpgs0Y/O8
WKFwEfOQTlWShhCsSQq7VE699azJ3y+fhhsTFZGRWIFwp+FYqcTURlyga6PHjUba5XF0GCP1II+V
Nza9jddoJ0zCq6yBfWX0jNyN36UYqNopma2Ho28Zww6tUzs8DOySYPJjM3Iuf+T2TW/1kZyJgBw8
yUs8NXhpY2cIRZMYF/ACIXDx2Fo2ZnnMqFhnxKuiB+vtkHGFzFlLhxGImOOH5Xlp5mABVuDS3B5s
zW5jO79FzYrbfmBw+NtN4SxorpIq73TsfN7YPXgi80+g2xid9sfgGbvoWHzIJ6yk5E63cGyaZu4h
pSQ/xBGepUxBoLrpdFYA3OmVB7GC6glsYCNhMsqCMXqae1lHRMbCnUGGYY5wOjDJCXVtefirI4ck
S+3LIC+++N3ZgwHkioEqf1C78nKQImiogYUadibGtyo2qxk0nPbM5o8an0N4OeQeiDudk2sZB5L0
ebr+F+0Tm0fg6jM4YRFEklmh+AxGgBy9ECBrbvHACJDBT+CKklHbu/cqNedh64oVVLDdqyQQ8RV+
1v73Wd5M4f8g8IcsSYxYL1KEV2FQ3rZmcAoXSaAgm1HjCoLzpn1P23TEDHlMabuaBq82b5WiRyLi
Xhn+mgaBvr9QhlxQFL7BsQQ3VdkxRfk9NcRwVFvz6ZXhI01lx0d6SlzLmSpH9zHgGJUG7V5xZTxA
M/5o4RP0ZnXfSnTOfeYSEmhaiP0jRzbAZDlhpDPGAMc3ovvuthG+biNTpFWUbCLWVAqTrTEbmK5H
tpqPO11Uu7R9+r6icN6x6OKuA6MzXjbxcBUsNyVeQazvna4LrH075jYt1QCNIQgd+P7OvliWqJpr
PEok+98kbamjpzajrsivZpfV6Yq5vrej6RUq54yHajbmPAdqcjW93OkTV7tNDwZycqLQaduwXwXk
3BlaewhtQ7w+yuZNPvtFIKIWYNHDezN4BeAclUXwRmdWAGiP5tk4spthtaff0OD8L3oF2ddeAuPd
VNIFmIrHFk75GY7PS0PtvPwy5Y2blqL3qk0sS6GWSWBYqsVtUmdi5Ic2d7FXz3uZ7qfaV0IHlDeY
6Hb5yNmuJl0hcXvUIAE3lwaQQAOC6wGGC37ObNahZ+zFJ8uWAeMln11FTFlBfdtbA+6zpanVYoDG
hztjwMGmeqGmiMK5La1Yo3CLVydS1dNywitY7c6O4qTwhhJaZdHBlGGug8grbWn5Go5bwUUDG0MQ
jXjokIPlupUb8B/SvO1CwQmzablrIE7bm3meEjpi9cjgakfrRaqgxcTEbJ8KGRiEaJy664ZUq3QG
GlbxH7SWdYH9GzSBYvDloqU5ZbG0ACxTfo7jlya2nE7UWSKSiC8PDaUmbZr+n/Uj57+1wvJNrJ9I
K0QSMSVdnVV01II8SQFWW7elfm0Gu0nEQrAJIasa4k5G9cV3TMljaoRaDggwgdlR91RKKDScdpcd
xKZ2r0A4OTAIPAVtN0CK4KbCoDwZNcOXEbb3ZQXBxQ+FUcvDxCBe9Hq1Lx+21hUYk3e1L4s8zaqe
sUXrKjfpdW/sBMk85l74cwLx+59t4ZxcPWX9bDBxMpDqSLFNmsAxC9ORIxHtzNYpsUbiHN1Ci8zS
pR41KvJxRj62smn3EBEnEBwSIkXjPFzeL4sRaMBp6X1LvKr4qZkCJRCpGefbzKAs9cQERLWkDsXW
6K0gjSgSgvNndFFCNWOLJZef9OTm/4NB8oVkvTwP2YiHb49i2moJQ8nT3AktgUWK7OXl7ysVjqfB
zBrC7OW403e1s9jNfkZXEpzY4bJpCtaMr5Mdol6Scoxr8SL1zlLsnD6gIO4yhECH+cocg7TVwFhU
vGnunFo5kxTTz+vAqcbetkbJu4wmEoiz/lo3yJwyTcZrd5CBhES250Q0506gyy9x/2p/iDbmacKi
HCn+YpC/chEJp0gIzuzTJE6XgUKINPDK4MpQPWkSXDC3brMrz8LXPlhTbw0JO/wH60tEwfydHWfJ
r7qryrhtNdFcdZEOcMbfTP2AplkIFCb3cu4k1q9pOqV64k31/2o7nBcIpBBDdSJA4azprv6cNeXB
/BeRoWCj3pU+REWj6wNWMVArJw9+ysFoG8YH0rgG6i3x8Ieqf7Afvj3QrEVDX0OJdHgj/1UvHsrc
UHn5cNls2Kq8O9JWGNyqaahNWuQYGL8nN2KMNWo4xKXLm5eRlSy8A+20hj31AGdh7C+5F34yXeo1
aFplD6YfuZ6u0biUTaK1jaFRZIXmdK+Z52n6QIXS+ve50EluwF8vsUaJeHlKO0ezBK3S2wfB67a8
850YghuWcAfekjmsyQAcm/vooT2A6UQYz27a6AqL85wpmSqpYU1JtYYiqDK249GbitBuC9XpB4G+
bXrQFRgzrJUHRW7aqqIUdYx5dW3R674S7IxQ0TgXmvQoXq9Yp0w8I9WPCQdO7hS6TW4I5pHP+1o0
w060euzvK4FCzFcZZdbTYgVHLfoRpPswJnaL6cg0/HHZVjedjoqBhigoxzWbr5ong9lPhoILfaJ/
v7GGb6Hgei34fd5GU2UYemPA7yMmqHGKhg+1qMVVBMEZZpWlklkiD8cgyoWFHUKIzQ3RCB71sEhI
SHAb0i2hpQRWA9dceO3gGuFDVnq94hTFl8vbsa1qKyTOP+ckD0uJZfn+ZCNYi87f2YiP3ttXeJyv
HlN1irQZOTGccNUBc6t/5z5YlkCc+9jcqVcwvmZ1yDEjdC4gnDZ5TbCjmVeJhhNv7xSlFHwTVFX4
2uI6K9pFxnh4rxvvaXVjyqcsfkyq2876yDgGOPw/SJy/LmsVM2VyIGXxVSedpelaS72eTrba/FhE
g6s3XdwKjLv0DmVL66Q2Iy8Os12PQgoapd5HVA/Dm4jFJpWDiP2t14mIHuphDfpOlurVMNUp2Umg
nkgP0rHxRc2HzGW+ixFewXhVaKesbDpGSrrgRVfqGpsiazQ+J8O3y1JtxiIrHM45KLGSmbUMorEq
eDa62yly61Gzm+FhTK7mQbF19etlwE0dXwFyapGHdWxaIVYxl8+G8jiT20E053tTGVYQnDKkURKH
gYq169JnvX6oKgGv17YT0jVDQ+UWelr4eF6phwXT5KDaLdh8wB62kxxyuxwZk4XlEkFaflsaZK5l
3TTRIsgWdHXYUYsGZTdDtZskN7zOXExkyJtacA5tloUZ+isMd4bnibTUMbMg3VaO+TXjUWc0enNs
N5hlEgpZ5URicUeGXEj6QheGR7+bzbEiInPdekdbC8SdFEvdtfmC7gak4sN9dZP6PxZHOmKO1eGy
Qm8+PK2BOL8gW7MsJxkes0cnO6TX4920U3fg5vay74yQZihcMUO7YPX4mhY96TFbMIFwQVD7k9We
YnlwL8u1bah/FMLiPEMwIR5GzypI8pKrYNgPy3kYP/1vEJwvMGpNKgO2RYXlR9pB0zyJCmx1s2Rm
tTs8o+DQmvooMTEYhznd4UXmmB3Y/tROhXJsMPY/sWksyzft1J86UY/8ZknKGp5t5Mp6WwLqBlWH
cpS63blFgC4ijCPaGYe4d6q/FIy3yX6JKgBEO8d5jCWj85iHwDTT7NxJaDyryRfSSQKXIdJBzmM0
7RSTgIlWNbDfYHCIngogNqMV+FgZJX0gr+brY0u5RnzBnqjLZAEh4MNUPgT9bWp+yUVpwM3zdoXE
7RPVhsqoSvYY3nU/6vrZSMafXdnaeaALbkubu7NC4nYnAEUqBaMBZMplEN1Hp0rvD62WfCRBu4Lh
dqcsUiPWLMAkw31PvFj7Icwyb1Z6MQrAf7aH8+FTVrVmE7JFqxx5J7vhUVPtAdwyjJAeU4ZYWgMl
Vx96DFrBcp6dmGM69SpgMa/lPLaYHRiD7LJJRMWem7HRCodz7E1WQrqGlS40dlUfQnpqIt2tTX/u
PvXKs2iQJfvsdyEfwkqdkcEhfOEcLlK0lVX3aKyoJflGkmR3qGSnxlCMqiv3gS6BomSZBZlJfgtR
F0XweIx2eoz+NXEp4FxwW5BAURW1/t1P5OXnbi/fTScT9S3lAWIf5/2U2JmIKYvzHe9guRCtSFCe
PSxa7cnB86yALw5lepfPFp435B0EZ9GJjFROY0EytI9WiW36FMn9AdSLix1+6ezoOSjQPMAmG5vU
rveX0TkjfwfOGbmJGd96OQGcKg8Lhq4uN0QTxR1sa1b68hsDVHQUVLmKTnky1iTRaC+ppEYUWh3C
U+sEB+MzYwYudxk6z9zLEm2v5ysc31CC+aBNaBiA68ECHJ/MY38OT8ian7XPNeprEtCnJr/kZ3Gu
jG8V4wXlm0ySIguWigJ5dBZ0DuII/3tOoZAxmzsF/kZSQZKgUgMXcc6hyUVY9b0ssyWdPRRUYPDE
YEtOu+sxfAJFq5jmIglZz0SgnDuTGLNJFSi1lxZoR/vWBj/bbj90leAs5bzZb9k01FxbimxpKuFU
cu4wx6qYIVupfS26Ex6HwFVvx6rbVvsITOSJ9SELRDJIpehitvDvbewTTYmlpCWt0ZDWXAUPzW14
VG6l69hBQd/n5DqwCXpx1VuMahTdnjfN7xWZz6rJsdHOUwxkI5xsEln7WC7dKlV9gU2IcDiXTRe0
EHa9wfRFO2ZXM/LGbAzklNsFtXWfZfWjX4skWFgRKnMMq5hSqtIgTDpIl5HbcRz8nGZ2o4gK6kQo
nIsOUTFVZx1kMxp0JGmRWxmgyIpzQTjEhXi/1dLAWHY0BYM+mie5oOmSJ40K7c/HG9rgIp1ctTNK
dcvrqHi+vF2bEq2guJCownRQvcsBFVb6UW3HfYFL05SWDx+BMUGBQnCemnyKrTEDgoyhVCMbjge/
T612F+iCrA1PXPv3qr1icCrQFP3SYlgzDjcwCPoq6ISl6xHkcKcIvMINOuOi6xdW+IOR2/NjKXgq
2fRYxis6pxrpJBPcqYDe0S818cIodlTzqVAfLy8kn5N4JyV3hE+goCuzETjEX3Z0l7ko5/cWv8cZ
12HomahXnO8b+42HDLZMiQxaOP66Ec6hjvxK2MCc62fJBs/U/iXHh4Gk2u3ggM9GdjCjeafesknN
5UlED7kt8OoDOIHzyCrARpk08JjGUbLrbwlmGaifRhfEjY/BtehlYPNIWMExg1k5kiEmOXi14sZb
FtnpovBmnjs3y0GSEI54mK6vI7m6WZJF4L821WcFy9khVeiCSbJYZiUaTpky+62Cmh5pcGNchwRY
IhG5Ez1LgpwsPUQEvzP4S38TziZH0eMnnxJ8pzrcIV60ZRjRCDjJIbllMxLanY4pwCDY3IlJwzZ9
Jm7D4F43Uc3K5x8pqCCtiOAA0OvMG6afc/1Ekts4uqtqgcv8PzTyFYqTa0E/Yh1hFip6KFgTz3IK
3GrP6FHZ2WZei6hJNl30SjIuZAhV2uRtDLheJdETGCmKx6qZNQSXmZwKnKhgFfl6gqHU+khLAsRd
qr5LNcyLTDSnT3uUlnUuTRTBVWtbNJOapqVTihnNb42tlmM9Qiqq9iIkI9PTUj2oluDk2b7N0VcM
7liYjSQYdRkY6HjxM7CCogoZ1x40XY5PXXpg6UjdAXeEqOhQYWrw7i6CVumX+XeMzfytcIhC2tFU
EVzqtvpjcQuQcut3eOpx2+vWzx3ldjxHO0S1zgTCHkwNauz0s7EvfHJtXMf3ogTYpoNZfQ3nRqVF
wsDHCgd9IEmpraXF5A6hWdp1aXa2POSR4G7Efu+S9JwfzapObxQWwcvWYe5uAirQ1E3VWcnDOcye
Vrgfj1jdRv5edM9Wj4ElVOAoRTJwjtJMal1bMshAq70l+52IKX7bk6yE4DwJ6RIq5xRCjA5jP2id
GpEy7lfoxS534b3QI4tUknMlo9YaS2MAr3PlnfFc7ORTDg+W7CyHnrNnelRsEBxJt+pnVVCyun0Y
YK4MC2pxC+EzOcuYELw+YC1Hh9qKYzgLiCs6UFaxtmdRqmF7417BOJtv+yWb6xaphs54WMyvkTYI
Lo7b1vQKwNm2JtNO7RlAIj+U9amC+pW1aw4/Lkd7mzAWgi7FBEOUxnfrlc2SjJGBRVMwKOOxMct0
8dCXhStBbDXkqWqoovxnnUeIDjZETdeQQME0k7deqy4lPZXaokZnsGctn+Ze5BffG+5bAM6oLL01
QZGR4zhTfNqcLDBW1iJSLf6JAaHHWxDOsJTJiOSYZOwSqu5GH+9Bp+YUgh+DEd13flTbskDB36vc
W0TOtJa0mmOSYt2G4bqUzm0qOCr5JzVeJL6BoY6yIp0VrJt51v4a72rM9IrB9hvY5i79zJqHY3Hz
MFPjt078jVB8P4OENcxlUJRhGWdv+gm2OTyAjjv2ONR8K3xRxcLGFe4tHme3lpbNGGT5sm3yDpOP
7+PWlt342D129oSLBqrBUnc8Me8ouZLgWUykNJQz6labdL1lW4hKvZvWQynqLvToHaIgctP9xbgM
QlEh70Z08lZiplar6waZtGhMLEjc7GY8xmlO/s0cbfOn8ln2m4fJn/ckt9WvjegRTmCFlDueSyNt
rTLBzgbNl9m4CvObebq77Lw2XP5b2ThX0qdlGqjM0hm3T7iPnNopneJE/fEAly+4f78XCEl7S7cM
E23NuAJwqjOXKaoA0OiBB5D+AHLnvTTitb4L9gKh3pvEWxxOSYpypqPJ0luNGxr2eI1JtRitTix0
tCku+pm/Gp4AcVsy5Ao1k6DiweJ8mWF2E1FG3GzYNAZUVrioXHZCm3osU58drUO9F7WJbwcm1ism
581Af0GzNDGRS5GvlKPiZW76S/uZzXaN8Y+7HIKKculbUlqEDSKlGHZt8VO6FFqWdc0SeHpxU7Wn
JLiNF4FCvnfRxFpD8LaGWdQJRkAhJG2K0BtJMl6h5akQJO/eC4I8Cfh2KQoBDEy24JZOo0FfoCS3
9tRuaO1OHvodkYzW7vtByAf2/rr2Bot/f0hUOaupGrFscnCkV61n+GxYx0Ls9Bye2c0CpbTqr3in
uwKlfG8Gb5G5m1tAwFlCLUjJTgbNQR2tbxyo13nsDqzfinzz+617C8dZt1lnIE1CNRs6pg+L8RR3
goKizU0zTUyDNogqy/xDgEFpMxrmDO2jOvHqGsMI9arUnEE3BdkDERLnFLucKEqm4eHGmu/zbHKC
KbIj5f7y9ohAuBiLQhZjWAAyGIe+vWkMt8yeLkNsqp6lYSqlrmMCFE86PoC5bUnChT2dPKmDn2Fk
Sh4+x7FvxQ+XkdiK8EEIXmf+IHF7346jNoCFDrewKHDa9EeKIR8YUTEa9v+Gw3n2OW1KKc8gEWkz
GyMD7STaqdG5SgXybOrySh7ODbUhpuJN3VR7i3LVGZ+KSOCAtnfGxCRP8Mmi85+ToyZWhgEi2Hwp
9GNptHPtXpY0eyDg4CGLc3nRNh4iwSuAcj9KNMvUcP6+DWBqxQjaRMGrteLPngRmiOak+8aOCOk3
t9RgDcTpdIjhysjLwntraIQuUIM3Eoywyk8GhjgIZGIaxWucQnQ2Vg0XKIt/fzFHOVmSFJrQuL1H
MHKJBdvy9eCpXnMW0Ypuhp1rNG4FG1TZJ80ENO1cXZV3bPbmKNnzLbus6E422dl5EVxWttfyVUBu
LQMd2ZOCCahI9zpqGfLO7/X9FIha77ZUXSEmpnVgXIAM5ua3yhGqYxdVEZSja8gPPUPhiz4LanpE
EJx30Musj+eF5YHQpGSjo0Pd13TWdpdVYsuhrgXhbKpII6lUUZSBZ7JbVFG45oggXUjvvXnHW8Nw
rmGiBDEDqydIrugN5vih3wYcELHf76J9vmN0HYEXCA6kFxKQ99r+uklM9jdXkDIYO5blCp/B7eKk
x+4W1SfySW2d9lvmamDMcZSnABWv8+NS28F3XNfReUrAhdbVtjBHxXTi0udw5lDlMiEjW4PRIU5z
QKLoVJxY8VR8L2LGY6HYJSjODDCCuEvrFJL/nrzX7dkEleT431/emYt8XWAugK/1FgVHCcviRGe1
v17qh0m9/9/0kw86+7ZgFeTI2tRXQ33usqclF032EqwWH2waVtvQMYClkeOAgpMY2RRUCgmfjQSm
xle2YMBuorQMRmtuFXCSTEtu11ojOrcEfoO/L7YhiYeJFXl1u2U3Plh4njIOxT6+kp3ALj7NJ2Fy
Q4TI+ZAMhQP63GGPIiux1Wqw5VqyZf3WSB5pCMpWqjp63rrd3PshSmTtXlHvqunAmOkuK8vG7Q4X
c1wnNQtcd6jX57Qlp3Tqm6qEtmTotiPWPpqrT40RfB+ItStofkhn8lCZ5ERyxAwJilHmfNAdI1fv
Ln+JaK85f5eCRLZCaQ5UyshcvD25YdS7Vle4l2FEK895uKYzZkur4VLyXintuJIrr0KRhX8ZZfNQ
lXVd1lRLNREOvfWjc6yhM7btcSUi0hdjzlC+Xe1kQ8ltBIMCp803Zr5kA5VXML4XJgpQA7AMw+/c
Cns5mPYKZlAWXoFqrMtyba7eCoo7xEmtL1WbIl6NJmk/p/ohKDpBcpM52neOeAXBHeLaVJZqSSAN
HRQfDsA3dP1LkVv7SZ39IdcFEm2qnaJg/B04NHBN5/ShWuYkjqoOx+x0iuarSLoNVEFYsmljePv7
g8G0ZXWqlmC5nZUWGOVfLPnV+pIT7Pod3jsckMr+1/rf3/qwguOOstlYlEnKARen9yGI/drnNBds
kmjVuGNMHc2uiTBC1iv0n3L6NM+PuujeupkyxJwxPImpMl48dG5nihbEaGMDXWs9eUfOcAoORtph
RMVLzl5Ejrkt0Svauz2qrGwegFaFxOniBENMQIa4iO5Im9q9EorbGzMmVt/rgJn/H2nX1Rw3zmx/
EauYwyvTBGlmlC35hWU5MIA5k7/+Hmj381AY7uCut/zoqjlqoNFoorvPwc5oWmqX4r1oHEw1sgte
mWD1sC6wmE3SUoGYmKTGu670VcHHkZrafxANFgBMlEvVuO4b+vXam+9xUdpZ/SepDBoysS2mJWns
N0ODEFANJf02Ucm3pgsEd4yrb1XNZbtaX6ozEBN0iJEMDQYP8GJsiptMDE+jWvM+JXkYzJ0PFc9Y
mwPcPBE+GKLxdk54zTz/cGTOZtA/YRFo5jmUa5IDYu5wVBK8Rs/z1yAOdlMhfamhc1TjEzJUK7uM
5Yd4NB0UgJ+u+8S6g5//BObUJvEsgFQFf0I9Jscqwny7DGoSgfiiNLsGybfX4VbarpFQL1yEObdK
oo6tQE02JHt8Gxxzo/lQIsJHOsSBvH5rONqh2Bkvf5icLpCZo4z++bzFFwqKl4l2E8bFxmhKNAvz
HsO5m8oc46IMhi6rYaF00mEc2ZtueEt2okv8/4fENPXCi+t3YRVzpokgJFo0As3a6hsw9N0ITo9/
g4syH+4qXthdLXot9o/9kki7Hi19aBTGl8R40k6UHmHc1jfjgzHbvaPsJZTajB/cjhye37CfFlPS
jnI8YPcSFDWE29odvHYH7JvgR/eaGPZfwuvGLj9Mf1L1XprMBBupV9qmzrDEVRG8Sqlmm1V0a+E1
i3M06O9c2Uq2jJLVmdpYdC6AGqfvJZc+XU132a7yyYn3/cxzU4WJPbVcCGh8woLS6xodt772gNll
B82SoLgoeT3e60nv2U8VJs4IRjCHRQvjMDif7ww/8U1XmA4T4OpnnnGcoKYwQWZux6YmGAD2ZKWz
SfktCCwnNmM3S740LefOo791sWsKXsigBaib6Lv4HMNNdNqN4I1C291MPCOrHIi82J32rS6fr/sH
XaFrQExcQWsHhvjQxO5p0fNMnvohs/WaU4ldf8XCNIUIwiAImrHjpepcmGlSRxUUaubC7jNH9VKf
diu0HrrySx0doP+f6WlW1fqvHHiBy3hjMTWkhFYNXo5qe3JUp7ErRwjt6E51ctAStPsZPXayjTI+
OhjCN1BN+zyFFBopL9Z38ScwHpoK/ZSiYReRNHsaZgO88/Hj3Gi+1Kq2OUrgG5ttRVGcP9jVBSrj
qlIRFl2QoxgnEEztmrWbjIY3jiIn9Vt1Hk2BVJ0ErdSLSaBqEHuJ0JpfV97UirSLzdAeSl69e3UJ
UXfFFB5m/tDL+/kskKhL4ibAElImqGxPNuEu2kLN60++Zs4wKh2VX6RNRpYUqUJLp4Y+CwcU2DEV
UE6FcUo1qeHxfqwHygUa8w1dhXUitxGWTtyoKKfTpgFlY6AZmqBpntfqubpPqMeYlmVoksWqu1ty
rgxFYZaeVb5h4NWdrOdJmr3rPkcP04WnmyKoFkAMCjDGok4X00QLQ1w0xZtGQltKOCXZ1Zi4AGBu
TCXIMbDUAaBLf5V9hHFI1Ullf9J4Hf+rJSxFlECnaaBsj3bdz66Q95KiVyP6VORNccy8cdvaiFT7
dsOjRVhbswUQ+2hDMiKGOm2IKeX3svNReOKc0NXMaonA7Mo8F1Xbz0BArJl9EGme4hvitV/y9wjk
+opTfo1fY/9PjuwSldmqJsqE3ICECbgCj1LnmdNmCLam4E0zqiQahj1Njp30mmKdbwnIfFZpnVoG
MTVTlyd3Ip7W/kibe2t+0PXB6dSCE1+5y8rcLFHbBsqQ0M4wAtUkdI8fwBwHnhvrOduBNw7tcLKd
b/6oMrg0k7lNLNIbdZ0Ddtjnu7S06XOIupPu54jm5lQu6If2dP1Yr6/s+WmYyUTCSJ4LSQXkZGW+
mrxk0XM1vNUdLmw8B5e8AuFaqFq+RDP5yFyHXawbgNPDeTOW842qVLusNV+uW7WWyy1g2LEGWY3x
7CKXeBWpiA0ibTusv42RZkti4ORclqfVaL+EY07hoFay3NSAa13IKiMJj/faUThEWwhr8ZNwelNd
HobfW8aqRlpqWwWFjtd82mbX78J9uJkgn0d8Xlf1aqV6aRdz7IZsHs26gV3040L0CGbA5LfWTm1h
o1H1Gp98ub5v/3DwzrYxBw8vzaJpSPAPahvZglXoWPqUbyzw21942tjgdb15532grqUgSzuZc6fo
fSmEM+zsk/amT6AhVAbBIezHTViOfjjNXtMlx7ZSf143d/1+OFvL5HECGFGHRAKuOG81ci+HnA7X
1dMmSWi+B0OFrLCvq1bQpIJUoEJRCLfG/FAYW1XbXDdh9d0bHVS/MRgbZJ1MStoBY7rvPEoZGaHL
f7zv3MlNIRPCbURbSxMUEJNCokE0IcfAnLU8j/VZt/AqjU7vV9FDIeRLtk9Qy2v3kMP2pxuzwRMG
711vfSXPqMyNpw163IAMHc/txbEKf0rtbcgjK1l1woVhzGErJNlQyqFBghpkgT9reurJFZlA9D19
EwPyIrQJJJzQnY0ewzx+5GwjNeAiqCzQmYOHgctCGENsY7enOt+lnx2IMzrdLb6fbF5etH7MZUj9
WXj1NS7mHOQ5yYVKQxd0mNrqXjzMSFoiX0OHa3Lsf00fYhv6kceDtLqJC1Tm8iFCrJRlA9SAPKpE
sGX4icG5T3kYTG45TVkEEGCI8ykQGzdOT6RrOOnQ6hmQQb6maRqIlViZlyoJm1Skbfql/MsCa4ge
RE4obPpG4yRCqwFqAcQcbsGYBKOeEY6t5j4I9qLBaV37uIgv3G4BwKQfYxDNTVXBEjyFpPiIn12I
Q52Cj04YjKntMxBTUWX78Zn4gcdri+KZxzgERviSIabraDSjbRQbgTdtv/6psbCPcYdWVWIrLoHQ
+3S8AE2ztxqGrkDbw/l6Ws14zkDsE6sxzEEj0xMVVXFrk3m8yUok5yXoJi310BaEg7fqgiDFUdAf
i8EhnQnDhdGrulkDrxROUMyxhfpBTU+6FnM8cDUqLnDYwAv+e5FEBAkjOnduG1NsnpLc6O2ODPPL
QCYkySDZxLxUPG+hPihtr8fF1eO8gGeCsobWDUtVAR81hyG/7aevc8KrsPEwmNCrGmkkVHR2acpu
huzYyyq/yLb6FK4sDKF/xOL5Iwn6FvJeAKH922j40m3KbmjuypsZ7xJ0kmG4kQ5hZ//Z84SiYN5X
QeldtNgGedHEVKgxIMuBmllji0YfOb0g4V6pEViub9e6V/6GYk9BJkDTNUkBVUjtd6Jlx2xIDppU
2rmScxIfHhRzAMIuq8xGQxYeiPtWRp9yaqNOas8Z97mCh8QcAWj61aYYwaj8lsrd0/7U0BOcyjXu
JTxw1ptuG3FFZNfzOsjAgLQGb0qgfv7sMAKUCYnV1zh4B2gDORhXNu0MxXlFs2ev3cBUXghbPwdn
RCYal3PUFagtoFoTBnuZdDurA42MbnCeq3kwTEgOciLJqQAYU4UE6ihuWqPfNzWvK5uzgHgd/7yA
xWwkWVsChzYbajfkOXmvYlvxEg9aucduzxuIWr3Mfm8YnhE+402NMPRJgw2Tgu7B0jBins6caLh6
ySwgGE9UNU1Agy9S1FL8QiLZ6WZfsR6qdlcMP64fZO7qMYEX+j2ROPRYvd4fPFppCly8hID2RPfL
TerwnkGuOwW+BT8vXj7ItTrUgCsjcDhWwi+RyFsh1584ZtFNuMh3FitI/45FGFYErRHlDjh0gCdD
BBaau8YdvdwbtlF/fx2NZxQNLAswcKMqVkHgESX5mmsHMh3L4OW/QTBRIo2sSDAq2AMex0a/66dT
MXAgJN6aMXHBMkgqpw28LpzAYAd15i18QbIpr37MFSXgnSImOghF8ncQUjLoWkqRo0NB9PqarRu0
GLlmnCDQLTEWYlx+/WgeIzK4U4uJqilxaku6kTJxp4NQNCp/tmFgN4HJybkvvEKR8IavyaYqGhra
bRh03Sz7udBGKMLK5NQXlRMb8b3RDe51K3kwjPMZGBcqtWpGXqGKuH69Icocs/f/GwjjfpFlVEmq
DKAA1ov7fAabwaDc9CTj2HKZPTFrxrjgnLaKkI/A6fbqJnnCzB2knOUd/Ubu/B50Hplr7YmbO7wp
8/VVNA1ZRH8pWncZdyRCrfWVBWpyPGB2UmVn0RG0x5wcmwPCTpr3SRV0YwmQSn0aQZtoDjdVPHFA
6H5/inwfS/jbEna0PGyksDJ7SuZe70LyImuWrYbHblA5OJefXAwQc0lFbSj0UTKBc//2rwGl8mbw
6YASb3KBZxFzRU2YxZwwBQPm1/yOlE5djbYJwni55cSLi1uXMYiGrEUYr/qhgtI1cOJutk31fugP
bdLYQXPfpP/2xmCgmNggzrS8OMAThPJ+Cl4QDe00ff+TM3t2BCYwRHIDwb8cGEONdFk9KZpoJwkn
ybsI44whTGCokLrmUkXp782vQnEzDk/XjeDtPRMQEjmfgrLE74v196bftf1GmWV0svecvb/4/GXs
YM7/LKW1VpiIouiPexl165ccl89jLH3FhMSx1CBa3Ir1oxSJu+v2cdbPZJLXYBY0qxOwSXLwSOpt
bXnXf/+yZPLZMJYgMG4nue4yLCAlih826WN/o951vrBB5Z+guMxZR5498uczJE5WoVcT4ObiLZ8P
FvdZmv7AlfBmMsGAGHI3CgQLNn+f8CgNTtjKlnflCx2jKn9aHPej7nUNjZq7CAnCFJV6q8AtQu0m
N9+z4rEKvhLtu9g95v32+lathh8MZUDIDk3aUA7+jJUUQxf0gQINgWRblztJ/qaI+0l/mDIe0/nl
szB1ijPURY+Gqgr9gDZpb4rQ49l5GE8DcRZxIp841WtXfHx5Wm9cylu6ORfLucClGehiOZvMmJsx
BK56r++nZ0o42DvhExU3j930wCs3rQaPBRzjjEUopHVAACeOXw1128lf5OjBnHk1i8vy3cdyWiJE
nyHiBqmbz2Yp6dDEJMHOaad6l7vSF0wXemA3QWuSHdiYAj3VqnvdWS57wRhMxjO1pG1AogjMZq9v
sofIocU76fihPFEfM7f78u97ZxlI5tJKBL3QYgtqKtMHqZZkp4+UUsvY4KPqndclePlhyqAx11cX
NjJEmWEgZedQHdpNWm9Tmz5Tl/t8w6MZXV1Q8BSoYJhQocWnMpsoxUM1IpenmiRtYZPGRlUUzHLt
jbTJv2WyLTmpR06Y6eVs5EWVGXYucdmNRMVLGSzg9sEpyQ6W/FK2aLCr8OCq3VX5XTDetLxQs5aI
LjGZnax1xUgnAWsri3FhK2Q8GpN20rSO46U8HGYPI+l/a9qUx7q9E7tN3N1dXz8eBJOATHlf92Gl
IUIXP8v5IR++tbwch+saTBKiymVdgsEV3CwSquXJD3rY9LvoS/qrc7Vfsp141q7hNTbTfWdj5XKP
mOugDISobidqWLpvits+5nyecn6f7ZnS8kkkbQJdobC4IU1v11nGce21y3NhgcZEe1J1/dTRrZHH
r3MDrcHwRwfa0MlGx48NjUAO3KonoMfTBGWChSI84wmpUVp9S0V+hCBFX/FzbO7EnlONWU2n8EGP
ryYdH4kXVfEOdabQHGBTU9siqmgNnohz0VZAv93e89UnVjdpAcfcYL0EcfVEQHCYxMzLUlTceY/B
l5VBGn8WEEzcG9tcmHoTFvW+YY+u4taY29X83DcexJ3xYD6paNqb0BXVF47lKiVn16gbX7j5Ap6u
wCIlGNHRjD5BuGGywzDfwfIIJtL52nqrzrGAof+/gIHoYaQ2M2AgfOFm+rESa7zWcbyDB8KEu6oT
E4iDYCnzsjmpcuOUhXbTy6JzPeStpTXLHWMcXRiCWsxaaHeI4v2sOkkf2Gp62/JUt+U150NBQrMw
zgy+QvZA1WbbkLqv8W2Hbqt+lx1BaHnqNoWjGWAugM+bkOuSkbkNt+pN6HfOjfjOS8Av3/DgniCt
wli1pYkaDt7njZsEEMdpagMFG1DWRWZ30sXcrUbhAGLtrapGu1ZoNome7UFvV9iWySPJWV2EBT6z
p9o4JEYSt/DPeKORvdZzPgDXfGZpH7OZ3ZSiAmTh90exSJ2uFWwlEyAXNfMkGXiGMJdYRtJ6KEcA
6c17Wr0PvLYaniHMfdVnaiuGE36/l26rcSu03yKZ89iwDgGqMQwwmpLB1sIrFBw1g8AXMusxKDLb
IF9k+fn64VpN5vHx9RuECbnajFHcQANIekupY8VnKjBbetFx8NFB6aLT6sd1RJ5VTAA2ckMEqyqO
WWE9msrRnI8l92uB/gYbZZdGUedYhL9MaYUwaWAU5cOlRUb6tWBBcg/aoh445jlOvZq8L/GozQs8
qY+1GETe0BF0Z7+FHHTkhgcDDJcCWseMO14DJT0k18xjDmmto/xshjBPBsNU3/+oybOkH8qqdrRC
dK9vF9dBmBOrdfPcNh3AQNxt0z4aZDP9VnhRjqOjvlZ+urGGDQdz7SNhuZ7M4S2yoQCTPdZTiK2v
Pcmh6AZ5uaT70szVYQraU5+ld0JXY3wkfbyOvR43zueBOdclSVpdiHCupUGDc1bHQuMRoKxdaAvr
2HfxJJW7UmyxohlIktH6YbSHavarkdOlufrsscRhEtJQkguZVMBRHlEW3FT72DOOwZvp9hARK1zx
3bwRXG5bAWcBDSagNNb/UGsXZ++lg85PCT4/YzO5Gab5LJc3NcBbTiagFEozJhm9tysRsjulbUhv
WnU3R9+vOwYPhokpemCQIpvpao5oCx1EW8PMQK9sOvH9OhAnQLKUqiYJmiEuAZTEpk3knUUiW+5f
r4PwrKH/v4hYgtxgbjbEovVKbWfjE2oOdm3dSv3TH+BoeCaihJxorWV8cBStygjNFNE+lG05PCQN
yE6TryKv+rgeghdAjNtZ6RwVSgAgytQ87uJ9Xno9RoH/kstDCOGV0FaDsC5qkmlAsthiS2itpENR
oSwjj4zgGUlfYvGm7GUntN4z6+36InKg2IAhKH0ITTtAaeivCqvNHB5V/TafQ1cxeUFj9fiezWLr
aYGciHFQIfQqj50HImEvfww9y6lxhOHuD/zK+Opzg7VAZHYuI1or9wmsUw9SZ3foI8N70Gi32+67
fsJLlIoaG1/6d+1rfYnKRA1DGfocWSdQs9Cum2NrPATocBRlzHyWj4PO4XFZPdQLI5noUYpF3Rc5
lrWYd2p8lJLdVP7RrbnAYLKQsDSTUtNg0pi9qW3o1aAImbI3M3tVzDdBejVD09bG++u+uRpIFqBM
IImLVmhBdol3FZCSDAl0KbTEiZXQzhReQyMPih6TRcySJ0wdi6RAllXW71OV2bEkPlmk2SVW5V+3
infimAREqHC2B4KlrJBzR49m/6RWqMYHbxOP5pd33th8QwmD3jJglBR+63t/Kjmxg7NobMWNJNmQ
dhks0Rvhq1KZbjnpG7SK2NLAm6ZbfS1anCm2+DZEA+SHSvjCsJchDE32hhffTr6Iiz/0edOpXDQm
bgxhLY5TBLQaVEg7sof+5Lb63npQs/XAjMarB3BOMFuJk+uJNEKLhRyKu0b/MpVPefv1utet+4Ji
QdcC2ufogf7s4C26ZuYhJkgMh862MODOleKV193hDME4dpB2c1F3gKBlBgGKyVS3U9mSw0535ZMJ
5roUDOTVXYlhFxP7KNzJxxJjL7wBd56pjNuP5WSlWp2hw2ZqN+JATmXKY2ujP3HxlYTyxt+ryVb9
hniuMjNGRkAHwKUt2QxgvxS3/9ESdoC5acxGylSsKLrJUrdTg8hW8oD3nLH+MLSwhvF2jTRKiKEo
fPNtaLPauA226K/+kI/n1RHXPf28cMzVGIu9PEQNFq7tNk0xuaHipT0PZH13MCgtgmnfNFimbKiU
SMmg5bg3SPJm6ogQIoTQ5Xob1BDyjkE4koIvsGjM7fUztv5VhFz0f8D0hCxukQqFgCnVPxJFqpOg
bnpIl89by0lrTCBKTnRD/AGpqn0dd/3gnWGZs51MUxdkFRzeKu6r8BfBo70k+yTbXYdZ37szDHO+
dfT11amBZW2kHF1rmNCAzrbKWUMeCHN4hylU6ykHSKpO9qwctP69Q17/nyz56Mda7FMny9EU0X1C
mNhKobzV5dJTCl6U+Idr5PeKfRy8BU4c9lZgERgjb6zvVNBLcOZ74yDtaUdwO3Cs+tCPu4xKZzjm
HFuIwIZCkxj5vsQEOHit/GYTuZpnoeueDsWBo86JMZR0fTXX4+0ZljnTVTkkUUTgfnLcg9IjOkwR
TxZhxTS0EyrQklepzKPOtvbLgtmjuGFCEuGjhE3LyaloRxFS+XI77mk/Y+3UhSMi4ea9qax8/30G
Zxx/UOqmmAeAS489hIwzD4rNsav+JaexL254M14r/YCfAZlDEIt1qsygLvkYKTb8eF8iICuQZue9
b6yUrJZIBtvxr8WTFmamEXrTfnQbG6+ZkU282c2OCtpFDa97zV/yY7ItTuhh+fKvJw+Vz+jMF7we
QDGotYAuYU40Ald1JjwrvBFKzvYZInMsihbUHFOK1Yx2lG8CPD++7gbbATL3mW+58r8uXVGjkBqA
Kwn9Dyy9FbSa86xVE5Suom/i9Ko3r1P4dv3E/YNJZwx6JBeBZRzasa0L3NgtptxVh+DOBgnNhqqt
yNuOywtMHfxzYPlsEg3aC7iBmOCQ6wFnyhu3KB00ilXa5OhiYCvJ+3+0jblEW0Wfyh5s5h7E1/fB
ptv023qruq033NLoxcuxLi+cz7Yxl+estqqhddiuuVecuBHtoOodE0nCdbMu7+jPMEwMieQ8i+WA
ekWWuCkatDJfxDdzMb9cx7n8ugQOem50PDNTgRdmq2SwKtZVH6Gi2b0H3XMEnrgaRdSfbcbpFlkP
yXRCDiPYkg7Z5M9OUSaCRMLZClHtTnfVN82v7itM58m7yu1co8bbSrK3nmpor1+3cHUlF7jMcY7D
Gsm3juOc5cMvJD53BSRoiR5t6upP9myBxFxsehE0fdbCQrFR7FFD+ii484zSKWfPVl1wgcOc5ngS
YwWly9DrZs9o7wYdgiWcRaM/cXGCwVRkGBi9puwNnzfLMHt9jkiPh9/qNMgvZsCpJ66UcuB3ZwC2
B0bM5bRSFTqiAQW2hwmyocQxIRvzPoPpA2R7W2TcvIr2qq8vMBkPzAytVKWKjlIEx1jdZhhOykZI
uGeObj5cdzqufYzXpX0Q6OmABYxSf0zBmFLsC8d0zdYZI0fGYABeElOHd0Gu+vrCQsYD8QgBWVrM
lXnKBMK94cHMSkRcEPlwaZk4DqIxPjiD0D6JFOogRt+6GhJXDOPls399GXk7xkSnWs2LaDDgJa38
K+83VuOKb+GUO5nFeTrk7hdd2cWVlZedEQkh7IlRxsS3GBSnWltwmlcFyTdEPtzmnVee4m0WNX4B
WTeV1WgtXUKrd4MitsGtrne5ByVm+/oyrnxYfD5tzG0SiEVejDmgMNpDJdYpy6RF7LFy1O8feSKP
voHnHkz8aLRZIWqDozbkx6i4F1DS4ZjEcQ2d1m0Xq9eqMb5hqUnd3jqJIOiydedDxf1WfEt/zU76
gCvl3YLuKweYYxrbCoG3HKuLNZiW7oIJGXDlWMfv1kH0A3vaJV7o8sSyeZYyoQRDHnpk4RkEFKEY
hdZmd4pjO6j3o1E6c8B7OV3N3c4hRGdCSGGNNZHpzo2D5sq6YzR3JE/cOHTn/ssQu5zVpD935aLR
6WovttHqjXyMkXB78a/gILyWfuoGbvKF5gRt7NQbXiM8dbxLPBUSUtDmhnoPc+igLy4IgojRKb2M
XV0cnaxq7HwwnNRI3T7/FaG43+2uG7nuMWdM5vSB/TtqsgGjDEX2XQuOIq9xZjUfMM+/zxy2SLDG
UVNgU6PsR3W2K/HB6DgBkoPx8WG42KdJnppBjWBDHezn8LaDTM7cvV1fJx4Gcz+TyCgzQnMCUb9J
5x9Wm9rQaeAFjsuGDhoLf68Wyy0WtoFRNzFWSxIsx5qOubJTktLuUDNV3rJmnzV4iZ4e/5tpzKky
57QXQbaFWK/U21EbNlA83kddxrkv16+Us23MaZqC0KzBaIMVTB7Txi1GXP/itgw5DczrEekMw1zL
4EVUtU6ANYZwbwg3gvmuNTcaAfHnGHO2i3NeP4oIC78jnQ5B8Q5+J+5jVHH+VmK74YUFnusxYSGW
JKmYUbf3Wmtjpu95/03reINuPAwmDLSFZk4pnUqW8InVFe+y2t1VCdn8N09jgkHZZllIdLiAhffr
fpu0tylv+9e9zNDRnGpA0ILVGgFpWSqMBfqSEvOgp6hFts6UJXbCawDg4dD/X+y9ZQhjLFQdstmm
SNGcqdr5VN70Svez5w4Irz+RmGejGA/IJc2SzB6tLtWvcifY1X24V93RiWa7BQ9g7vCKDiu9BjQO
nQEZdwgio4YkH1ZxcJTvGl5e++336dS50Fy3ux39Omg58ZW3noxrJKAg1qMe6xnOXjh8DeXXyExd
mctmQBOSyzv2t2UWk5pJ4jCKNWak/n58bSBjELiBX+yoxDWPE+RSYJs+Cp7XkWXLA3+XkIa0hU28
D78NHtmG94rfOPPW8IwDRIxHjxI5GneZH7s8OtP1m/1sKZOaJQ00G3qJduhZ3/BFa5fz05+c5jMA
c29oWarp6kC90tS37XCMJOKH5s/rIOu+b0miqRn0IUhjUNo2awWLfqwODpqTMFmR+BA99Tp8iBd+
6CscP1wNhAs45paS+9EwoxpwYfolDZ4aqbYL3nDS6s4sMOjfsIgdhqqgxpDC11Pprmv2Iq/uxPt9
JjYFwtQqqYDf70V9H1nzXs0jTp/O6i27MIGJSGaWoe5EISJM89hiq9yrYM51zFBMHEEWWzcAp5Zz
3RV4W8MEpdayAmKO2BpiKZspKby2UnwzszgJBG/1mEikhRDADQOcGyV7HeW9xYt064+N57Vjvw71
1NBlq8DayffqXnWK/XwLWqk3cSd+l/bWhoqATF+Ut/jL9eVbYdFAMFrgMilsoIy1UaVYPyMCWbVS
2NkWBJ6o46m7YIvYvst2gd1vdJ9y/XGw6W9fhN0FNhOMJAjWDGbxcYpHlJ2UrQk2IWOvbkN+Z+3q
VQLaLHxAQQYS31Gfj5fcjGOsqMiXGi+boUuQonZIZTk0b3QgiECeoETghv+eBp7G+gUsYyJqKCmo
QgCrh7pd9O7QWrYW7jgLScPd5UKejWPCYVrIEoalac55PznBZthUG3Kovs/gxC7v8w23ZX/1vlxY
xcRDvLNCcz2RUF5+DI/mngpLhIfh9a/6Ba93aKV74/MaMpFxmszSMulgPZRqUMLrnjFds8GLq11u
TE5p6x+O4XklmSgJso14zlMR4eSFyp624HK4hRjPFpwyaK98hTjiD6o/rCU2by5hPZCdkZngKRlJ
OxgCrMzwStJobgOeI4tHDbUexs4gTLQ0LGGuCR7KPYJPVVV8EUZOOF6/As4ATJxU4nHIuwTrF4nd
NpTmxwjUzXbdD5s4/1nN6TPH8+kffMXzWXLBVBjQPB0Cb9hPIMktHhqbjquIO+tooO/WPI17SuSV
H0oeDes/uKVhaajWq7rOpnFFn80EdVBETrsF5Xd6sk2X7CgfNs8r12PXGYkJIoIaQOTQlOnUDzoR
T/XsTPXGyDjdy3RrLpfyjMIEkUEp5byjDAj4hHLm8Wc32pZ+XyTP6vhCwncFVA/XN2/dGc+ATBRR
sw40oh3M0sbQJnjd7YT/CsGEjqEpSEcoHVCV/CyUW0P4dd2E9UN7NoEJF6EVWV0ywQRDOgoSiFn2
fZNzlom3+0xg6CGbGgQVMAK136qhL4jPBrrXY95Uwz/EvrMxTHCoGgl0KQWAGk80HcMnHtXr6W+G
0ra8waeamSJKDHfJQX64vow812OiRkzQ0lhHcD1xr/h06CXeqaio8Qqr//DZ8D8LL5pB0lnIOlSX
8A5wq2+KB8mmnJ0NEiw8CfjBw599MYM95a8QYbADHLGBNjzBhPtFO3ODKtoz/UzJt7Wn7Qs/PdAq
jcA5xet1oQUmEyzATZSbE3UXSbL1zexK9lDZECR08hf5VXTpez+vw2D9i3aByYSOYCDWPJEPzwk2
6J0TRDu2aYGUMs7Pm97DQP+JuMFDDAmZo3vdea6fQXQGfM7serMPJsx/IozkJ5K8GNOpzDn+uX7L
nPeRCSOY1W7GjNo3DaldaEetwHx7eafE36XhRufNnvEMYoJKOkE6TuipQUnva0r10Gmqb9Xm5vq6
cT2FCSwpycRugvwSNOdFZMS5G34lG+XehDRYe4j2/BcknmFMgDHaWZCkCoCmUNlj39hTcGpaXqGe
t1lMMNFVOYWTYLNo61BzbGyp8qA81u9z+9baF7eKAwah0tXeeInq9fvMYJsuYVjaNiXMG8DmTO5N
gWPZ9YvAYJstO1Enc17Sk91sNfWgdg9ZNznQtOdcOJxt+qjNLl4iWjMoNEIjiG5VqSvKY+DOljn4
WZvW2+s+yINiAsdUzQXyXLi60Fu2UBBbSPdi5/83ECZAJCJE6dQR9tQqSOsrL8Wsb5y9XgfhbT61
dLFoBBq5idJQ327rR1EVPTUdOFGIt1hMXJhJn0RBDIhkfAyDF7V+Nfuf163gQTAhwWxMaMvQCzKd
Hyvjts4eo+HpOsR6af98WXy8SCxWyoRCIIaiseeTZoMCyyeHchvf0tGTzM0Pf3IooZUHNXhdN8EK
wVhU58ScJco8WQbRTs5FV1IKTiClP8EmzksIJqxBzqjtOlppjMsKtEzlppPxHdDHTt6XuV1PFmeT
VrrwZaj/nW1iIlwxRxm45mCTcipBP05fa8AFsNOIrW1Cp/Dz58CBWg9v49bizwKWfaKaiWBWOa1D
xpMNZvUSqq2J29ulNwz2CF1HFayrCK5cEu01p1ziMk83uRaEmlgCd6pv29Ju5ZPy78mnPq2oziRN
gwZ58JkW2cX+WdEMO5pPdTFz4upqL/LSECbaqUYpCbpBe0yc0QWPHh6hsHPbzIGrgKxMx3t/7rga
skI8mjrXj91air3EZoLgoDZ5HYRw0rrRSls0y60pZS+aTFxVJCe5n91xopL1PC301SxjCUx3d3Hc
xTbO0GOIpVU3ih919riFLLWXb1XUOfpj4WeSw6uNrlaqlphMpEwzTKPmKgqXreDre/Q17qxvcFK0
vUJ+j2bdyQ3ejjgrzDseTKSJjCSIghSGdnrmCPkO79H9fAojToLPOw1MtCnSuJmFCTB6FNojxtvL
Ag1Y3NcN6vFXgho7oZ235jApdNvil96NqeiXgwHf76Jbo7TIC9KrH2YSxDJlC+mZAu2Sz06SN1Mk
Njm80zyUO9nD86WjuspmcEMn8botr5FtfQ3PcIx/DJacRpkE46TSdGbxey6DyJyne/EPnn9GYRzC
6DK91yQYFYh1bGdDuDHE8VGoza1ZyM5kTHeKMUFSsPgepOS20hr3/0j7si5JcV3rX8RaGLCBV4aY
I+esHF68KmtgnsEY//q7Off7TmbR0cG63S/90JEVCtmSLMvS3pqFmJAaAabIv113/zWNF1YDHmVw
Do/Q2DZOrDo5xqlZS08vZUBf93BxKilrYFY6w7kyJ7m1uNxUub65rsXF3OGLjGW5D3yqQ0ISlPu6
EMzaQHTtjxjhwGiisbP308q5vmaVS6pylVhuoneQZmyLGyME3wFYIgLnkYTtVnvKn9ceZ1c2yVyc
Qnan0dEaIK9vniJxFsYhXYNFupyr/Ncml7MbKqYFAHAgoomlN7nnFAw3Wue1+sGZ1jCyL075fN2t
xZljmcXI7VlY3IEJNXt3edBVT0bx4dJNPd6PHfVAJnvdRGZD/mvccgxA7hFG7CXvdZqoaUxnABC9
SzaN+ZSQI62+cf6z7tA+aq/MCMyB4pq0hYZJmoDdxmnhVuxZsdwrm8SP+tfJaoPral02jU+15s+/
nKJTq8ZImVArKh+F+BXzzicgf7ku5LIHfwqZtf0iJDdTPa1BGh5Se0/oe76GH7i2WouA2BLSVtEM
l2VWb0b/bk13cfuz5L+va/E3QeJTjUWs0ycNGHUzAFIX2j+sMDok/vBa7Xs88CEv3l2Xdjmv+hS2
iHpCWDSmDYQV5Z3Gz2VWe5JVXi2/5XhMZeZzzP5RAvD/JTrLiTaFhkOriLFLozoLd5ONR93dXFfq
+kY5y7qlXis3bUwoNdaZ14mzE32bnL0qHq6L+ZuLzKcqi4BnmbXd6BlUiU/FbyvzjANmAUPtoeU+
O+k/ZsAx6yXCrq3Ivb5pjr5IxMe8BWhKOhsigDnLJ7pxj8NN+yh2yd48V3t2q0LM6k27+Fe5CjR9
3ZOdZbkST6dT0xZYW5nAwx54Jvw8W6kU/c3J9bmwi3BRdvboOnS2Edw0yHBoDXTI2A/zRKcrn2dE
iXaVQeV69HD02ai+RA8NnHbdlGBRrffqW56i0bzasj09O4OX3ugBcDoxArlyRF+P9mgC/1PmiFS4
0yYspgFDLZNAqBNtH5zoYIJjuEyNNcOZDePv472jL0ILuI8m25p9z3iPbmoMykZABcswHLOf6SzS
Qzv+I4mgctXRzqfrONL+1NDKbS7suUfCeZ78/5UoPHYiWxkioK0OC170/C/iFh7ZD2yMTDK3oeAV
upiEl+KkocnB6lde2i+6wRdBCxcECB8wCuZGtNT5EDnBzJkA98jbiqOvqbM4n1NzHBxjbtuJT9F3
wzdA05aiXZ/gcXgIMB27B8ke5puvS10TunA+bUALlNIgdHDvuq71s0x5g/k7NlfkXF5CisEAykyQ
By2OHlTRpo6VNaKYK6dtO0QVSqguQNbzrA+vq3TRt8l/RS3z7hy/wOIzzBR4yO1+U5Qrp+jFJQML
LIBbCQEQ12LJAC4dS6JwYe965xAVFe7PLgBajTdJk/11VS4XB77Imn/LlzhVt6YUdooqTIz1Aqv0
CREyyDfuQ/rSbTiey07dbXK7dsW9uIJfpC4i1TQiI0lmqUb5m5Fvao3sYv73f4lMX75/EZlob/dO
PdeW7DZIhp+yuSWxsykRJbq1R/XLF9svshaGV/ZZzooIuxWfDLTkpK8oA+56rw27E0aKHrVgbfEu
WvqnwCWGmyFaG9OXEGjpg5dlHxWN/Vz7cd0wVlZwCd7Wi9xs3R4rqKWFn5+s8YfZuDfVFH24lr69
LmvNCJdAjwWnmaOPEKaDMMhrvv9vXBKR5+DV1tNB023f6bt/u46LoGvzmLjFPJjFytiTzr1yH135
dF21FUO358+/uNdgu5lRMcjIYjCOG+o2V6vv6pcaB8kXe1iEC2Irh1UE9lA1gnpdTIIy0je1Ue+r
3EFqAx7JXm6JLva8bgIjJiumcrmS++UHLGOIk+Vl5/yn09Vvvo83Scjfyhd15KcBxIHzwTyXrtBQ
eAv+CX8tf12z1PnzL0s8xTIleja7Q638Mf2Z44Vz6n1VnZtspaV3JTDbi7BiIeonpYP0o5j0V0LN
AHzWv2JNYqHHleNsTdQiqrQ9jwxLnztRG7nt49qjbMRI3ZnSf3Jp/9y8JapbyaZCcgVBHS82JgCT
Yst37Ro0XufrrnD5JvpF0iJ5y9HPF0UAjPl/cwUzL4kdWl61z0Ptba3+fLEh7YtXOIvcbep62SYp
pLXBhJzNQyPNuUfGX/zsQUd7XbWViLwEdNMqTJ7QBGtIk5Mptlrde46zEklWl28RSmKnzsc+hRD0
180TzsHcsMuRtZnAoV6zitm8rhygyxkhOwEOq5wboftcHl1R+IrxRyOT92Nhxl6rWMDQfmeM3eb6
Sq5u2yKWyAjlg3aeqp7+AwZSbPlubtzVPbSBrrjYxRavryayiBwxHybHzmEiOg7QYVsoYKvkG7HT
njGpm9/EYOc5JU9z0T0K1jKUy5fSL96wiCWmM5h8aCFc/XCAwpbg8jS3t4/BzHSdg3/3+sKuHETO
Ip6MTUzlNEAcZ6+V9eJ2z9e/f808l1NDRul2vV3hpMMlu/KS3Yx+Jfw2R/8M/DtYO/VW9Fn2mwLr
r3PLefn0fjPITc5WwuKKS7uL8CGjrCvkDJDgEkAK9Jb4nQoQj2N29vq6rR2eyxIt6cqirCYI4mc3
mLbzOzIQ+UAmXKc+vZnuZiA5Myy37k8we96wh+vi/2bbqGUBJoSabFkCJwlIgOxmfkDLw/QJ01eH
YfTql3TyorsynF60lTA2m/VfA8unvEUUM4yGWvU8e6rGlyau/DJ9lb3vGvtKRR6vNf9f6rdIjiK7
FT0YexCagQvRPNBjf0y/ET/y9V30uJZR/o1Tf2q3iF5gYe3RnAon4M8lphAxiXUbbYvTPLEyz1Os
pT6ru7eIYDwvBgvdonO0zB74N3XMPxio06Y94OCn3ZrPXc5JPrVbhKzSSbliFaSpIQ766RhlN/Hc
ezs8Xt+0y74NLEdiUZCtLwuu1Fa5U8/MIa1x11c/83olVl0+3D6/f+HbGbDXnZEhX5Wchzp1dxrr
fWe0Nxqh/qSajZzqwHS14Lpal0PKp9jFfcMxRprRDiXBum/8MgYfVvGh0jVo4zUpCwdjxCmbaQaX
n6qbJtrV7Jj83zmN0R9ifCqy8CldY9OQDAhZtAk17VUozxpX2d0u32o+hSxcKevsaZi53EEgKR61
xPApyT8UTzctKGyBZ++3tnsbRYDPHYcdEHC965t12dY/xS88q8B0rylmUhYjZbYPfuNfhZmJkA6N
TwzzH92gUNUkACulhvWfTOXLHQaEyVzQOVll79lNtEl9lm/ZlqL8z4NxBNws6O38DCw9wGkFifM/
6wv7In/h2X3GGNHmvrC+3afdi7RXso+LRvnl+xfZBxtaO1YzEBDvmp2Zpjt7SrdxQzfXN23elD8P
F8vRMdUOfAgX1OHLxgnTtEAK21hOkEYPo7HR0Zelus6TiQ9gpRVvvvBc86ewhYFW6VTKyjKdwHq3
b8mm3pCd9sBPc/pIDyVSHjvon+39dQ0v5Kx/Sl3YpTTGUfYjVOxmSH3lz7DLxVbpvgaeb9xu7gwP
1fGHFC3ZK5nKhcMGqG+wUcuymEWBRPXnRRvAkV08lswJ+lcMrx4ISO75rv5mAmt0vci1Jm2ZT45O
r9yEQxr1RiBUAldmb2M6cX4FG3fV7vqy/vXE+UO1v2STbRKVyaxaUx0n92e8xij916znz+9fnDgF
Zxgvd/D9BirS2sB88NJsVKf5bZF+mBhhqu1o7br91wD6p8zFccMSTLWRGjJn5qIJtX7gih7tLQnr
89rs6iW/+2IZ7uLM4bmItCKHKJucojHsBdlUxs9ycDxF4xW/W9uqxeGDrsvclJXtBO0kA2Vk931i
ruQff41Wf67cwrNzXU9kG0Mdpu9lw7za3ki+hoyyZhILR+Ypa0umQYiKn8327LLCM8YtwWBskT3H
4/+9p/NPnRYRHp2/qgU7gBMU9dFKP3S8Dq4Rvl1eNkQGUMACoIcu4gNlqe3iExi5akKXRhvaElBl
d+F1X72QZM+q/FfOsvPWTACmoDTImYm5y0AdBUCBh80QkBCwG1uxlopctrhPeYu6lYPHmGG0IY+L
t6YPSfV8XaHLlvD5/YvgYIPKvEkS7gSRfcyy3qPOS8s3RjN6sRiDOkr86/JW9mkJEQYcKIkqHORl
Zuk1YCoBwLlf6dW/FLMICiKVYHRMIjew3Y8uNb3R+FX0YsUY1nSZP/+SONEsB3JW54KLgn/HyKFt
oJ44Pfy79VqEA4zP4KSnWK8kab1Eiz1a/2rs+38nZBEOWpaKIp6zFKIHemR7ubxn/a/rMuYfukyP
gBKCd3MLZS+2TI9yEIQQ14hdNDeLZ835UbQS71SGCfQ99X9GiJh99FPUYs1c5LJZ12Lz9TQ/6w55
kk27ua7NxQTsq4zFkineWVkXJW7Az/JUbnjqCQ+vvgDcFT7xZwQD+lalvnsn3q5LvlCz+VO7RTDN
dBknmDuY6zX8PTAfy8FvT9ku3RQ+VR59p/eoe03B3B68Q3v1P3EspGHUMB2mAwbvT5tPkjFPKhsn
R5fuTHejIcMlxVp7/gUoDOj4RcrCfUcy6KRo4Fl9IAPNK4Pil/U240OU6BpHrJ2rent1N92v9ZBd
eA38U/LCp80obVKAVDmBViCv1e3ke4b2K7/I8wZVB1Dsqqm+1wxVHhjJld8rauz0uPhh0bLaDmn7
C9T1w67Qk+fr237Rfb6syMKmk1jkhp7iCB30UDYvsvkw2FnXrJWb56zeX7z0i5iFWSdjr2VDgYVP
S1Sp5BRYWn9GuhBe12ZNzMKGleJW58TQRnTbQWO+hcJYNPxLU12kBHyyUO8Q2MqK0LM2xtu0u7NF
/PO6Kpc3BjAmQF83bXvZ+tG6rJOJ0SHxGDLPEvex8WbwbQbY8utyLt9JyH8FLRs/3DqzTQ6alqDf
9Eipma+O/QtwqrZl2P5am89e0WrZb00aPSplP+CYzvEWAUKnktXCcxRgU/J+ZZ8upjhfFFukICaR
ZqzpUIy1psep61X5yiE67/Rfrfpz6RZBq9DiSadWD6vet/v6tt/NxN/Wce1+fDGXAqoNA+0x/rMk
jpBlOqSDI5wgHl+UdquVqLQ5jzQ/FPkt5b+u28NFF/oibOFCwkxcR5+wQ3ar46Gs99FjwmW8cpSu
SVn4kDlZDuMVVNKN7Wi8FJbfRisOdNmw/6sJWXbRpmDCzvgAGWIDkJeZxCbzu431avrojlwtW1+0
7C/SFgl1omtd3RBIo5zvOTNOqREd8kL6Xb527ZmD5V/M7ouohWEbrlHaysYW9VXtlcXGFiKcKeWo
8V7GK+Zw3fbIso82Hxt3Gut5o8Y6KLXBj8lBOCC5L0F08VElK80IF332i2rz519S39ao87poII43
1mPN6qOb1Cs1hLWNmk3zi4gJbUaTk0CEpfqfvUJvdawHPDV/RTYJr/vSmqj58y+i5mcFgVkMJ5j6
j8H9CYJUT6YJut7W2JOuuxNZNslqiSmNmsAiyu6cRakX10cE15WTYk2bRWSoaeWWYo7dWlF5bd1t
HGBN6wAxQzy6vm5r6iyiQ4dqoBw5JI2W8DLZ+WaDgX65EiAuS6HgJjXwKGMtOxLxHmKjVbvFFVVi
gMDSwkw0exHx4Loyl036U8zCCHg6Knt+nAlIwY+l0+1kZfxLEYvsik9SThq4wAJi9X5eVTupOfvr
WvxNNP1UY7H7AKmWGXVqFCiqN02ctUL3BvAx8jBOHxpR7mM3LNJdIR/tNWiOy/vkMNMwKDWc5Wtu
wobOsPPZuPtdou0qfh7Ux3Xt1kTMe/jFUes8FkVHcJAnRYLKwZMD9K8p2VwXctl/PvWYf8QXIW1V
F61eQA/SH4gdNvldFn/n/1bKwtyaoXUqRaFKVLOttDK/kNPZjpqT2axxn6+t2sLsJlD8OkkHhQzt
sSg+WnAE8Obx+qKtyViYHZpQzZqkUMeVv9MMY2zyycyLlch2+V5ofG7NIuAURTFmRIMDdaDXHQ6j
P4VGmAd55rOfHbrIpw0BdIGhe5jaDv+Vgksaxkrnbh8nWEStPWdG5MvoluCc+HdCFsmJrvcZivTz
KrJ2l3bAyAD/bYc+4utiiM7clQ2zjD+tvNG0caQRjte+s2+raLxzGD0Qizce0+P+duCMhX0kTqSc
9oZRKq/OaoVKFxDJIqF9NwFZ2nIiPFlMg9ex6i6P2e+mzJ41C80UGOCPfY3raWAL8iBdp/QT21Wh
ki16IYTI/CmXttdgCM3DLP6NEVsnKuW+NvWnTqEdyhwtf2CtFo4mf2ji7Ocwjk/ZaJ8qK4oAQiyD
hGf3WtuiIUyzude16ly18jS16YEyqW35qKjHwI7smaSvvFE4mwlzVIGVNdxLqwx0XAytCtqQAhcC
LVhkfEsiNXlWZijPGGyMQEmxNxLjmIzxi15UW94md+2kH3uLH2tWfeRT/RpNSvd6bj4ppw1Tq0Yf
TZolXt6q1uvTrvbiDBfpmouflVQ8cOp230aAiWERd4MKlLYeetwAE+3wW96mH5PQpWfo0zeSOjcG
Mc6a20deTZveH42k2VX92D/kHf1mRXXyAzE4PWtJ5tyl2RD7nauDZbqvfrRJXfsCJMPbyKkLQPqb
aD9vyvd4ru2RooyCMk9G343N1CslO0x19mB27kNXaVtVuDQYaXpQcfrd6WB+TW9HT0gj+C6u0sgn
ZTSEjCZvShsS1H+mPhQd0OIwyPUej9jdhjQ0oAkimm73WpDFbPKMPnvRiDz3RvYmY6QlRm83Xpza
OVD0hUJ5pSWe5vSaN1p6uXOlgdebxDyqzMgAmpUDMqvWj7Et/J7TwqtJckOVfMli82Yw29bT0/6G
O1rucWX8HllvPWN6UgsjroAnSqt3jL6qrTmxwRvL6vdoi9rnlno3QG4GFzNvTNExn9ldsc/06EEr
6GtGyfcGSA1hXYlDRUgSmI25NRrn6GpdvHUorBfd6U9MAwQHMRKQbQ1t4leABPBsDuAtK5Wpb7m0
38Rxd27N+D2TMvI6VWaBIo7aZrwbNrbBgNGVVPxAO+Nej6V+yEoURNDRdt9lRrHVTEzjAHZT85xy
eBZT+epQpkKzR2JfJ8CPAJpwGXROU3klz87o6jsMqqw87tSGV/XE/d0OTRd2cY4SIc/Vc61HkVf2
4knR9ia3MzR3gV4iMGtwl1IWT/ghPeAG0X7m5QlRqCnG6OlJygcGeD0f78PbOmY6kIS1O8se0QZq
mPkZDTNR0I74lUbtNN7U1a+2XQxhXqXWKYr4k8STjQ98sA3mLkrP0PojevwNP24s4Gm51tEZRxbo
fdfdoXiMmRPmvLgFfUhZdDu14pBG5s+6Me+bRuHnTta55mqb6E4KujEoi3HtGPju0U1H6bCpS/JU
8PSHO1+3Ev0jnymIR1m+ZmDmC0yMkqNPHdyDrBVPTluQQ8Zt8n006SvtXbR2tPh+s7OfqWZNoc5H
LGZn9R+acG6SfBAIf4TsnKK6AWJvE7CaPKQtsTa8YaWfK+xLUjmO5xbTdijoE+iB76O2BX1pYfVb
zOUJfyTRBxOjuI17zXxMVHdWAmfl1KFwW2hq8OyhJKeJYiGE6r+PVkO8vDMKL9cbxy+0qPHyKDki
1EUwPfDMKmbIABA3xMtYWx+GIaf7RJ8OA0UJWjP6aJOIetiwUcv9JKt/UZL8Qj0x9wwqj05jVGFK
y288sz4Kt93SUYKlVCcIXrV1WxOebXC9fOMNBcIMnr58dywdgChM5zxDoIlUIVH8Mh5srjuIVQrZ
Zt7kGFfDvjLWvACz7QA+d9BmmdKzALDgG4xHAUn10o/NBjiGPLEBOyWeY2vMwqmsMUiQT69RVT2p
VsV+JYvGi4SQG4TD77GGd7C4gjGYpe53os/9lJOnuker5FRVuO92+AKeZt/6TmeB6g3N02n+2FaF
M7ssTiIRK1+4WG1H65+Y0H7amdb5Me1bMB8kLynIHDwlajesRhtt2zm5V2KyA4BX3QBuffRAoK32
lrK1E1pqHqWJWk9CSswTtd1zkpbDWS9IdMPS9IThKbhbEoNfyI6BVOuifD0Vx1obym1msD3oeB4M
5rzbMWN+HJuwG17uGSh1G4YzMy/b0BzdOkAB66iN6eAXkf3smr03NMzyBSDq4xRTRYpHb0i/f3at
fuoGexcZqU+66r23moeWxo8UagBDZBMN/DtQpmGCrtF6Q+QeeDtVngPcGXOq/YbIIywgcPt0W2dR
mJmDnzOJv54sZHTNbZPYgSZwrnDE+u7Bqayn2sK8RZHegAtzX6dMehpNg17X0LWdsW9I2Pdy0KmX
4LnPiOjBKSN1pLYRlnwK3U6HkdnTvZ7nO2aXYVwa21KCmQ6DKpEic0Xw55glpzJLQwK9siEJQfvT
ezFrX1KDf2tIGWi5fjuY2X2V14fRmG6tQiQec4pdX2hHDLkFVVlMXppxcAJN9QF82kGumYkvqV0A
AdpB250ebRvNCka38ggHsFHbDTuZYU6XxacKwAy0Axtsm216EB23sPIcyEcIh4lX8R4PL061rYQR
jEm6IxnhPhnUPh7hnZMeHzoj2xLFwffYBKUJ9IUmf6iMW4oZ2dYVr0KojaVHb33sHLW+eGc5Cu6Z
2uZtIbym7wJgZzZeNwApKKZbdAYEaAoO6iEKMhrlyF3ae15MRzsG9WLX+WNnbWvN3RvceikGFlid
HjTcDDOnuxcainjosLVjTNrlvNug9BoabAgbpuGLulNvGLuuzjeOVt2NXPdZ2Z2IlNumLl04mdol
Tfej1Ht0iFnHJsqPyCB8reYBjbSANvRD0vzZSNiu0skOGANHTS+2k17ua40eK6YHca1jppCCPqe5
l82IFct/o50Ok+1jecsH+4kXajOa9QMFjqSXFnKbR+4G3+STqnpAT5zvJvnRjez7tOw9UbGH0ra8
SRTnyBq3lOoBU/WPjAgUiwrTK6vuIWoEjlTrKFi9zaUMLVXB4Cny3J7YN7WTh0pPd7U94JjtrW9g
J8nRaHc07OqXIYnn2FnQ2PSmGpJzrueWJ/IpaGn02Lbsti85TnwLxVF7WzWFH6GkWDr5D8txA8su
d3hGD6X7ThpkW8yeAoDiFzjl6I9RqS1N9Qfkzptyyl6ZpOhUr/KPVK93aa4dkWffV519kkNKvM7R
8Byf88JjpPAJMV5HGAtzSxiufDQH9BYLcXAyuEJZY/hIk+hKT78nY7MjAhRjdnruhgIsRfIUFeJJ
K4sd7YdjnBmJR5R5w0d2AGPA2XFt4IRm+il21JPOAYeVCZzM8Rm7ngu1ZbbaE6vdGqo4EYASeaol
24bV59SRAdPMU9OjBU3omzyrbu3IrryGzliFJvr+yc4ctd9toVuhVaWByZuANOXRySzA3Tehaiqf
2MBhzaOjJT4EiwZvkioYVBtKyrZDru2tTHy0zHhmrDiyaPSyOA8YQTbVsa2mTX7fJVsBuNy+7iIc
AsZmiolnCoHIntb3RlK2ARCPQGsvxy2Ibs4Rb/G307fCSvxxIEHqWls8Ub+UpKQ4vcbH2NF3Zt2f
Jk0euH0e6OT1lQrwbXdMONjRGO0FY4gN/JaOWR3IkiENaerKm2K+5WW8B2LwdhLj7dCWp5xanlvV
j8lwr9X0TNLynINjKWU0rOL8bOkvQgEIxq42o4xOKopRpKl9PUt2uMSEdYf+Otvd6SkJ7GjEMICz
aQ1j2xH2VhplwBJ312bavWmo5yTOd5qtDonmoE26enPK+qUira+LFjTnfTgJEdQ2MM7knU3VptDM
0C1NX4DwUa/yp1yrj2kDh3fpQQgNuOtdc8ZhiyMkl4+SajvLjgHMxuzH1GnvGgtVJtwpwFGsBdWQ
velp8uhy5sXjuC9gqI1GbgUTIcl/iBYnXFlPW0SfF/TYbSIpzmWUnYkWHbm0PNPRIi/VMao9dL1v
pfouHVGtSuV94VBctKLbviZ3LpOALDRf4sQ5aTYLsgKekvHfSdYcBkt/nWrpyWnyR9mFtbKAZ+G+
lCi3OiBCmZzmRqRsnwzIvh27CLvJeqtaiv9Z3/c9fl5EOs9o9ZeyKgevAVGGN7TpU2qyyp9caQVI
xW5FxHYRBxpzl+0cg2hbZnUsjFv7pxHd9Jp6JChieKIFoRrBAVv0aWBEtp9G1jZ3Qb06EPycpmVI
xaMMEPDuBtEd42+oOEXD2R3eHAJypMoGC7F00fVjbmTbAcq3M1870w1QJkCPuPWNV7ZXlsZesfRW
RdVBj9EMyTQ/muKtzqfCn+TkGxIo5Ua6mbrUz5GxZll+6JNpO1bdd5wyW2Hilj5R+KEZqJEHBelA
8Ki911mX+VpntAH6sTFNAHorzW4PmM0NQYTmJQMNyjh/KVz30eaA6sDcZ2k6+8iEQkkT+3o+wLai
0CT4IVZpHDDCeOi67Jvu9n7JcGtzmxNIZXwnb8Mps5/xpvVSCxiCPYSpJu4Fkb6hW1tJfk19hts8
zXedFr3XRe7ZUxX0/XtF8JBDox1vvjt65aWYIs/6JnDb8qXR3HOVKR9IVRskMmHDgbxhTGjR6AOG
nJBm6QMuG0HhcNztKk+X7r4yx4COzqnQYXgtsgGls+8gX9vZLLrPEa33/TDdOVbjpd3gW9p0B1YJ
4vcILabAfYtk28LYy5ruyAgYk9K0w0pqH5HZJgF1XM9kam/0SZD1ZO/oOHThR4Nl3miRLrwYgP0+
M1GiMIAlZ3N+z+zqxqnHk66mJ1vhp2HYOlPaFiiXYZEk0isS+a1X1a5jtW/GUeyPFgcrvTQ/NEcL
WD48NfnPpuw3ekU2phJ+l4G3zmXbHJZHqdyy/sfkuqAtldSrHDyC8SFs3STM7OFOsfpxivvAzOpt
luNSZpKtsunj0PLdlLlbmehHG2lx0mByJy3eBX0RTnEHDc5R65yNpgh6Mp6kXj1BvQPS9teM4QDt
BFwoDfEcEdbTcJysTPdUVb4kBEN9rdhmaQ90lNwKkHHuW2rfFvoEKobGl13pj8KNPJajOpN2OAIw
/qqlaL5pqxG7mg+giRg0T/X0rEbaeFqb3uWiOMjGwt/YLdtJG50zKc45l2ZD4KK1A7XRQy5qsOsN
O8PQ/Ia197lu+yITTxi13Rpj4TkNf24Eu7Eo0f2p1N+Megpq1eOdSAciR4SRvclUT67iW9kaid+k
8V6a5ntqld8squ8ac9pYNH91avEwNBz7lVV7HR3cANroX/SYbIZO3OiR9SAwfug5IGRExlzv6lEG
Ykx8vFjuK9fe5NLwK4DGdVEnPZV2e5ylqBM1m8wA6Vjt3phV+9jUyTMeYjIfIMi5PybdCcEeb9D6
Lx1uG5WZ1w/pTVNiuAt1OCf6hevMC2bg0bg+hTzWNmbDXU9FoGUrYvrdapFRduQlGRJsnkpvRYz8
WjYlaigsOcZdvK+s6hRlCWo55XcW87OTGHtc/TeMqE3V0dQfcvex042XtkmQYdsj8FMmdpuVZKNV
+aascW7WMAdzyEJWmZEvqK15lZ6+OtZ4q2T6y+j+h6Pz2JIUWYLoF3EOWmyBTFKXlhtOTVc3gSYg
kF//br7tTM9UVyZEuJtdNycIoGDyp5d829Rdp8bQh9DzKLK3zPzKzWyvd8Oz4/rXhqyUwFVX8K2H
JXf2aYkCx0vfMUnqsRMuXLrlum15HXKMRiXH1loRSJs3oWBphT4dmrTZ1emtJvxiyX/vaWxO31/H
TB7zNYiM7tz1AXM0wd4Y8svQD7FTpRw5fqIKWECg43Kzo4XPJrW2MyUxt6gMTWM50k7EZqsuSxPs
MR13akYp93W6frQop6Iimnc6uWWmWnbu3CaWtnAssY1hTcO6WndV1XJdzSF8+qEaaZFsPWQ176Fa
n1vLvi6ayR9Pw86Gzu8EhaD2WpBAEi5Wv3cXqKGV86kUidL1V2HXZ9KXrmg1oTlVcSuco5VpYaCz
DddsOUaNvd21kWhsNkKkSWc+UkqfK5cLZOtivwjYWGbF/Lz/+sV9KZoGj3GJmJ+N/IKDiOCoe7HU
W3bYcR1v/Ze9mXG+OpFnfgmdb54kJOSBcCWZVwedC1JUvtV6L4f31vyXkeHDkvW84xUxXsf2uSGd
qaTkzWdKw7w+c5RHjQzeco0XZnL+tMBvE8ri6lp7XbuNOlNvg3VRuhWn40Mzvaz9hzlqb631Q0h+
6I/GzvLy2NB+ARB4kLKz6B6m/E+zqWgSh2y8zDXw4PDYd/Rx5nAciy1RtnHe0uC62U9jlz7I6XMR
zr5vacx0oiqCMkCPLBB4Rvarv6XU11rh8I4vO+GpqxrWa56Ne2cuo8z6LJdyRz5IpvLdzHbqlPKr
M1m/0c+7uXpZ/CUUFsDZOsaaSHfV/HT/WuyU/YKadukRdvkojqKXR4PscbvwmbrjStEMcg/UyimV
PigmlUZSg9BmFeXy+l4N7aGjA8z67so4U7hUHqVYepjoJAcLByXNIsf9RQ41ws5956g+ThOnfWDH
DsCfwy/jpPbOaB5cMuMt9ZqK+eba2UE57nGkndarr8b5Moj6k95Cdy0qQARKywVcqfd5sP+67odN
8+2br93sv7q9c624hzlE3MGN222I2HyRiNGI5Nzvi7Q9afklXd+62t01i8WvYoRm9aIXfxbFTRnw
dx+WeDRRQ6mYjapK7mc+e2Iid8t41GbaqTI2RBkvwj813RBmJt1OPrCs27g666UOjhKJThUbC5EF
UfEogDOSmkMm7rQk7WhGc2eFFVVBa2g3ux/Oqd+e2yyloZJo/u3J7DuUFe+5tXmN7K/7ueHpL96i
YtkT8TlcHT17qIxvzcuTzCF8N/3RSyMqHMHb9j2pNJbFEItmi0nKfQroy0vjVPXZESdkv/KPZUnh
4+d7q/F4sbovPzCjyZBZmAnzyTT996Lq0f+qxLTHvTF1sVrcHa75seibm+X6B149GYLDhb2FlLYU
znFujivL0Neg3+mZH1WCXmC+v8IiNOmjCsqsQZ+j0uvOizfFWjA8tJyS9ipDIhseUl1LVlnuHDRH
Yfa7HG+kyngkLH9nELluFlNkUaZlLh5Wbt0tjGizMEZMVsoWKupTApe95Rx4Rpg7044+6nMUGSsz
x2gzNXL06qdGPTjKiVNrfhms7FWs9kMGo8Pq6nhxv1mAGzJguzPH/NgMyZA+zOAaQTvtUn97HmjC
AtE+amJOGq0pKG70/Tzv57aqEH4D9nuXbh7mNmECWd3thJU+Kh9fqe5Dy3ZvTHIRAJN6Hv/HN9m/
qrxPKtmEg+lf7G1OrK5w9uZEkGU1Gu8o1KOXRuWKeStCo9JC1yVsyhj2ne4drLFCTTuZvMjosXRg
+s6Dl1AZW9stdRTetkVmXQ+hSH/YwHoj5X+nti6RrOkbhpyAfOu46BUxO7cgOBPOgVs1dzurubqd
xyvsHrxiSNBx6Dde3Y0ulVL336S10dYUkUgpgdfsuOrDe993c1SQ7jeNVSi0OdrEh52fpOSZ5NNQ
wW9a9gk1i2YORWj37Zko2QirrBVetKTTbSKmY+uyf6J0n6rU2KW5iTrzPUxyb2fDblz4o6xr33rJ
MSJxrwJGW/9Mmr7TzIptSebfrNGifP0r1nTfi6cq2J6y1IwNAKlOf+/1htpptQ+Wnz4CT+0H3z4s
42zxwwv0Hm9M0parlQ0Iqjdfmjw7sxv7VPrOdaqaZMyso6mhMlXti46vNy/ls+zYwporkn30tPuc
l+5Wei5bL6afzujeit5+lq08eXb3k5tpSHMbO5OHzxDkpDmj2CoNLtFzD0FOV1Vu16Itml2r6188
ms9szeODK45tTSU4uPPVEs1/TqdzwGbSIkAofde9LTGEFqWr/1tSAdeGQi+xxTuLR1/b0djX9XJa
yzG0Ax+rLpjeDEs7Wt0UtVKeqq5oorrQX8ZuOwmENLH0iOaV9Yk8F8/ZnCz3r9Gs+kRveH0kDnK4
LfmricDOiCJLlXFKg4wPLyhIo9+0UAQCj15eVS7jmZC8MqhPHKO32Wl2hV45h0Irgz0y4TFr9Q8E
vyakDzyDY7EPOt/Ovp49mQw8zEPxd2zmhEW7vFX1Trsr2C6De1E30vpobez36pzOxW2upzPsf1Q3
/udSDr9a6xQHwGlk5vqZTpLKGB9Huk+iTi2s2e9sFj/NaF02pCfGX9gjY1xSvYtnTfvPVyKRa7lH
+3vtVv974ACpnTyy7fYmuG2GezdjBzSOM6bJ2JydhikdFk1Xqk58Wjy2LN5YoYHx2e69CgmzaB79
snvKS+tbtDRWuWwTu+YctKjmvErDpLKmeFDN3ivEQU7dMwNaPdY1bXXO3uq15UAyJyeSWnsel8bA
DPEipy9vTMBdPWKt8Q102nVxLHNnZzt1JAcmUuaR5ZhmF5fs0ZV+erV791a4W+xKX98ZwonGeThs
vfVmVdMv878CgcS9MNqwHZxZxM2iPXoW7qEj2qQRw8fg0QSufv/Cx/Vqd/VjhfnXLJVD/WWSfy4u
7F0+am1xnjNK0hLWci5BYWcPNUmqi6bzHljdb1PyXXG7jCCLA3OCDA3m5vbY3Z172W5zaG5ZAif+
6fn2Wzf2Gdq3cVAF6uNon0267nkm9kYMtAbeieEA1LVa/9BKc46cdjFRccTRwo4k+GGJfCGStEaM
n4sPHo4HYhcxtTIzarT0FvRaEQaGu9PcIGF9RIk91v12FR0WIybfpttVcSeR/Dqz/3ACMYSNu5Av
osmPsvK/yrIk53Jgvfg8ex+ecGbK4gX1nnSN0B/c5153X60Z/zknWoMZqb/eQsPFfsMltNb2dS5p
2zMPIXms5/zDUjxNOoQbdS9wQl6fekOdicij+iJamXJofhoktcLk52fPVW5SWnUda0pqSWcE2V7o
+BAVqZXhttGLe6qFy+vwCgm86TFfUpzGJi9uqsF31bbmJ69WdbDXrHvoVpt0yzTowsEYkjVdglBW
djI4GsRDvVI08VkigWkIE/abXjgrD5xnMVJanlrCV0KroY0cfQ8VoOWR7vQPbzVZdzBPB0svpl2F
lO1VXhCN+J983sx763b2xtLxgAt6OAfptkaDhtKZmeMucycdc8y8LnrGKAbasdcsMLtO8F+z2F9e
URSJaelbbNpU52Nhn5pixgJV6RQ6lbtXVnAa9FpGczp/tsb2JAvN3280D2Hajm/1SKevpxp0ic/7
Ta7zFmqqPdkoJAzCpX96ribpjn8daZfxNGUv7Vp992VeoyVt742c/2WGTynb1ozgzPm78OQfT9UU
pf5T5jhe5G/prZNiPdjVOkbYWv2pMIbuUppAN3Nda2WIDL/sLBJrIz23ngPp7+XaV+dpJd6CsuW/
PJ2rQ7mVxyrDmzO9PpoQ/o6+acuDDJw+KZphjGuBl2Z71ZdWtDdc6T72LRaSc/KrsJZkrCzbs7oT
bZpr3qaec9ye3+XgNKFXZhTPftEfdXt46s3V2+mLQvczbdqA2nrOAixamCQLJwMQoTP00Cjy98qG
KnEK9quwRxudo5vbqG2XV8ZHrvRdN0xph/7Y+6xqmd/lx+XR9OoXnypjrCs/cpgwgSJh8pREbb4O
B39M3Dumsn8W0wDs4/A8b1zznmo4Gwyk962vsHZ5oMPRhbhBeK7CQEu7qMrR+VRT7SzHMfZbOT+4
voGg2E/LTo4uYUPr2IeTaS9h6aD1113ax3it8oPrz8fNSrWD9EAGdFZ2wJ6kydAV/wSsc1SU4nX2
p0d/aKzdas5WmJsALbNpPrbCfGU6x4tE68iQVXMaz4Vz6hv0ZHry7RgIsZzl2NpvTeWA/crigpJQ
i7BsYE22mkJszEQsyPW8mRlTipNVZ6Fn1wjWJtPgsDh76fftbVNYQh0MRKwPKJLtvBZNWLXrZ5DJ
N0PrsA6Vl6QjL4dr6mXkrKa/N+5BkG7eYte36HBCB3JJEcBaThia1uC/YCpsyq66j9pydWKSYN98
Y53jgaNg145Lz/GHC1dW663zqBBT374/CeUzaYxOpPvrwaoti3UKzOjj7o9JYVW0HL1LuMh8ZvEo
sUWFvofY+9POTR5OqmDSB43vOHTmOaicTyE5bCEKDvgP7t612D5ltLb/oLmod4DYL7AxZjjlTXBY
U2qedLupyv0ZNP2febfSFr15DHI4ETuX/yy/e0pZeX1cy6V9IMXfiMe5zY+b4TxUte1h2iEXCmsM
03zmdqzLBZlz+2Fs77OeTQ5cV1PIANgejlH8ptAUu4n/bm9itoTZotwd5QAVrYnJ3G/yPEweT+fa
fje6mV6JyKRGCGC/oFFOWxbMiBrqd9XAKmqtsvfCgLnoNc3ZbVPAhr6Weg3VPuns+g9qcTLNJtWQ
TLkVKlfFXmPqkZGi1VjLKmMxwbupTHwp9u7FJOnO3PGlwud3b4HV0Sam+VmD2A+XBU2sgtzaae1C
MkQlXwu3a3bbCiK1bpzn6Sb/cUbaseF3PxMZzrHMy78GgMRj49vt3jGWNpKpR62uDy/BzFsnCu3H
VUFzLpq7mOKqh5Sl9sz5Q7iIxX8wsombwWGnpyDT4GJ06uwM9oNciy70ch3VuvC941g2/7GFjvd0
RUDsFyPqfHELnPE/LWgRtyb5twpQoyBlQLZy82eq9T9pUPC0mT7NFCOqMVtYkSCoHEEWxLobDIwK
I5gW5NrFOTRL6Z29qrV3bWP7H/qWd5dUNMsnZRYoAnP1sTD073m0HtRUwID1rjqki/OQTd73OgZv
8IdLVJkC8Mz4Mqz61y7keezXY1/AF9AlEvVONkeomRpqZMZpuMr0X6mtFV3n+He1gurQDvpx0+s0
bh1m6i2ZH/1poyutrZOmzzhX8wmK5zq09aULFuNkZvXNyeovY0WFK9f2XFXFv3JLLx36EW6s9srX
NkV6oF1YDQpl5HpJxvUT0s9F/QBosbreLzLdkyvHk+dBDAQUS0WlwBaFt++99nlkhcxDcXelNSne
mJLt4nXlJN0qkfBpi7M5a5+OpcUIyAd/6U7BUj4Ojf9hc0uHXVpf6WD6qIDXrHTz1pXya5itjzIY
nistfXRNxpJzRyXeiuZsWCluGF31FODndWAjejW/cl2rUFl2HbmClkD2M9CN78JJaRZcYT7TQklk
0HK0jXgoeT5TKKyjtHnBm1r39mKys6jvnf+2Da9hcGQy5hOSpnZuU5RcTS4vRr7++u1807SON5XY
HDk7fSywNDe7fyqFjt5aI+s76nkzu7ehL+ewEmuAK99evdxeIl0b2osozD9Uyfe/laojJKdfz/J+
eOzLiA4GobdcoFtE+crQ4psJ0Bb1GwRdMXb/nKW86DPaNdtv0DW9KbGm+q2d5OOWUxVm5vyaNxZR
Jl4nj4OHU9bZOsl/9ZRQ0bKX1BdBtE59iwWmm6ds8FCPV+vJaqiv8rz71gv9KjP/7Cj3dWq6J/ba
JH05NrHV5G/Ksn5m09l7Wj7Ghda/Saf4qMaFD7Sgf+n8PsPTKH4q3b7Wwn5fZ/VH2Rayja4eSt15
a4P8z+Sa/23Dtk+zPovlCMQQrMZ/RCO+VL32z2zr05QxJ27K6cduplsq7IPTjnpojaNO4RE8c+hh
bq5K7tHs77YPIVQFw6WRMtxb09p2aMwFeInojlM1fevN+GV42l0taR7mdT13uv3luiVkZV5Fjuh4
ifTlaIrtJVUGlr3jDKfWpuXWASlDXw3XRhlAoxvC26RAoVybijWzshhL4Rp47a52uiAuobF2wl/3
mZV+3DWaKOuNM3UPl0216FGaYiTU8sHoZ3wXDKdQFvI0eNs38CD3Qy0Rf6cZg1RxdFmDcyirQe1a
e2avCSt6o1pRK8m2O2/umJNbPAeHIaB2U57m/dt8zqFwSTMCyfPiXFra3TGsKkjC1HtlHbL5DbD5
bXnTl+WQjLfoKoh9wXncb3dzw5zu8OVEqe+IFfhHI8g0m4M3SKJ1T0ED7jrP5vnO15V6WsZaa+k/
rGPJwrHpkQQ1i+Gz7XQXgJ1852lBGqbmIi5+I5wbR+mJdXoJD1So6uqLQcqd29fHoSThFjbVqeBb
lp7JqGy/uAa9iCyeShYFN24RL9KKvDHFqOE7yPrHQbAJo3XepApenJ7x6dR705RzVA3REvP0XvUV
SKqPjoGSjlcSBfj2CIsP82In9boelL/8epRCrHR5hEjBSpm5zLqfjqMusJYnEvn/K6pmL4PxkZfk
bt9+94Od7fLJrkOPK5xHYNWNv75yZaKageHuwiTAqGs+1q19ZjIPOqdOP/vOPqtUezTwMnxjOspG
HipTJjqfsK3KXVP9WXXz3UfvWHMj4sa6bbgDcrNCzSrPbjVdW3bO9DVS+eYjqkz7OW8jV+HSFktY
BBsT+xjP1E55RrfXDIjvXcSLjqnoPCIG4Xh4G6fC47Rav0tNR8V00M3HnuJl/2fc7xsXGKmxa07D
Iq5Gcw4N3zzqDmZ53zhF0ljuJdi0X7YxOJgx9YsdDGFqFx+OkQF1WL/tkPMki+qvyb9wwbpm398H
bRDnjX2Yt+6ijCWRbNzjBQ5k1Pb9ken0sNf1XUGZzbGS9DTj7qSOINGHccgOWh3s28V65ojDXlFm
pBd95AXibFR5Qi8Sq5Sk6cxGKNGO8/B31quPRq8eJljXrlN7Yo8uG5pJWHH0ylKPO3PZlSY/zTC9
K8432rJ16hznaKvZifj+n02+3rUfkvwuI6phDzcbDxN0pRLigtBdR0tRcv83e0UNy1URW7pxpAl/
nQxo3TUVoa57u4BEP70WIEnegpAUvGSeed38PJEz4MTcfwzTwN4iFdd69zOr9pzhbpZqfbUkGHRT
MnBidmNYt8Mf9unFlgHqs1DykiyGFO0fsuXZptGj4+bAMp2duUkoeZ6ZygMXgrAfJxTlaqPVbS1g
JPFSo52ppX2uWqZKrB5FtCyvZcCct1bNx64xUZgci1G0u8Kfny3N/RCCOFynPy35+Ddf0esgTf2i
jMfRu6hF7L3ae5pQN/IVqcrmYQy04F0f1Inn6zTkVezYTjJDGY6j2ruIzrXJ3w4o/9T62VNWalEL
G5q3+vua9/vF4vup/V1ti4fCSoks1EsYg/q2IikLXevCCedOll5ot97Lxhh/M7Ebx+3t0B1mhrTk
s+JkPG6NfkSRfZyxg3KvRMvrEdiYg8gX2qfcXnmnYADG8kNU1a6v6cJgwdWINm3UiRLuYRPZzhXq
4NveZfIsrv0+0uomxn06DTyJ1VC9w3vtJIRsVopPzKjX1PMjHV53dN1Dl9cHlxeZKyM4FHadDIHa
a0wZGHM3Rk1pJVq23eXiWDjboyz6ZGaQIWx8vvkg33vNR6WChzHDQmQw0NCI4CDn0COKmy76L98M
6CaO8ly8zo125dIAYLbNB4+3aWpBxigp3c08cTrv7IJ3r7ViZicSrf4xxHrT3XU3jxNsrEwGYs6V
Y8BnLNQHyFOsGDIKPD8ld4ZyDk4+x2vGJ7F0l3pyQMzEb96I2EjF1WrdfenWP9MSPNhFhuGM5ON4
xoMczItbT0VkGd6pB90wHNZSerRwACNYTwd3zHi3sheg6SOUSYEjPX2z8f6WaTQWpUtIa63veI32
Iw5K6umXnvYyF3Zsq+0+SMN9sf4ZmUboOMJ3Vi8fpdM+zd4AEK89BVN5UNZ8cLL0rqA8BP3Iq9Eh
k4jb2i7PU4tl0+l0qdO4u5vWJSenLf+zDTsqthFxFQkq4ye6fb6rzc9ma3Ek8we5oI+6FedGW6FY
BvsRerLDwG0MFWugupWzE9v2SoL7VW+cXdP6T8WMSmk1e55QyMv/3MoKzbw6Odr4R6n1MbPEbQGp
FbI/D2wDxxyn6e+bFyrtiDXaI+R2iwRbvfX9clqEeRTAtnh/kqt2CVJ0vv51cX2OeQR572mz7bNY
N4Z9AQJKilXb3m6McjzLMthpZUXBes9oti/UYUdNOOeApPdK5C+6MncGRlKxupHlLJflDkyg+xxU
T2GKGO85rGmssQY14xCU6RfRKT94Rye5yZ+tn9ELpyRfbuRiHVZUHtMc9g1yR6YvcTaRkzZhSczJ
1FF3l9gSyAuS19ozN1IpjSQf3aQxZLLm9mszOoeq66+Wpm+AAt1+q4qEY+dowWCFTjCzn2/8WCAT
Ro+taKjHZrVxGleISX+lgIuc59PgF59o0QdVNi8KD3YamstM+T8TSzc7yyGwplOAc9s7mDoBAMP6
4ftDkprO1a3Z8kP0uLfFKdV9hyqtF6wd0s092LEQwUmWxWOX59+Wb0HIU9Ba1sGFvR3o9ARDnEXj
xCUIPep2MrBEq9L0i2uNT6Qs7Brc54yEyqi3a7hakZ5WD3M2h1W1QMJRKjmOo9KXF8EvagMlaKZz
KVFku01PdInt5i4HXbU7gSO5DpQ7FGHw7QCV5RHc74Dg6oZWNyclMx4b4MbozYfUsEiiIHKz8Mtz
rbPgx1iBxriHm+qnXOuTWeTRBH24DljxWnlrJ+fTbsb9sPp/bD3d+816ggpjVqG8rcX8sSzw6kUH
GFp8tZ04Gbh5/lg/tyxY8T21qzUj0anu8oFAUxZKfWr1R5qz4bAo94NcbtbI/oIW3VhrT9LTQ2eW
N8tJj2yRvSwDAyhb9TwSRhI29rbrqbPBj6O5hSm7b/ersID6KvHzgGqQUZ8Rw2JFSTQyJ+4BC7TM
iFrTSirHe2yaeU/0DdN++eOouuTujgazd248vqrAE+8F5V7bt4d+YP6OJvnileqaO3C66Rhn4/bu
w91I/+o3UEhID0uN8Sn14VhabEY2mcXAnu0wMsxp5zKo1PjOpdEsXPe/emlfxoVFVSbY2ABpFzDL
4JhmaAEe3EdQdG8MfTa6Ll3+lC9Z1Bj+uzu1zxoBJRsUmFdRxiGKsYsqWlMnYl0O/QyXpCStoHqw
QQK9zj1Mo703pNr3GIUV5Uzn6dHG6SHpaZfuJ2h0WrX1rwN63dHBZGiIzuK+tnX5KLI2Lgd8TG1L
Upu1dqAWegsq7RVRaQUUuGZEGB07DqW8A0t0LPTnDj19qhHjPSiLYgojG3p6m4YnmwI8wBzpJX8c
Je88S/kutAGPac0e1arDhLqHWrlqly5a8eMZZAK28wikLKFz7dZ9r60qzqeaFso+pIUHjS1npnsG
4lo1j1c4VXvDnU9p6j9BUCe276OLt9NvZlC09gIJoQgWjOv1ZWDoMPfSPyYJBZ4+0tzm3HdFcLY8
RpQCh9vGUsWHAXlLDNRDIMeDkbXsp1dHRs+2mgDj/2sWbv7Hm1wcAfPkjlqCDbbfNBFXONW5RW03
929O48EED0wX2JEzg/QVFiT2OAUvLvow6rJ+GPT8umbjg7YuScbZW/bb2RQUlJN3qjg3awQ/Q6en
WJoKIN7Ow8yg1IQMYZnbs8XgTtuVF6McIJkXDyXKLQ/aChC+vQ+LSFaHkS19pZLP9Ps1upmRKrxE
X7ufQjGh35DiY3ExRAXFe6V353VClN5SX0ey7sMMI2GGy7GCLG49jWk/zDZoCjscUOzFsF7QiF0Y
cXkZ5PhBlApzg9VZBfKYpTWzRuKO+xTAb6oTB9CMRK3Fs+6Uz5NLdAdi9pQhwwZMYWzBltjz/cuG
oRKkjG0b+TXIambgn8yGqbRicm5p5UZVBplVdsVTzVrOyB+8vdJUEbJRIR4M7bDUEyUi4nS6qBcP
xQTuZ30q0a3aPvsim+LbKb3bMq3Hriu+fKJcETAQU2wadjCOyjhOMztd2uWzGbZfa2v2oyYfp5zG
hiLEQdxKVfO5Tq24Y08QPWWNMrPJi7mBGEMAX4guA4YdpiQw9dexRFhB5T9gdx2lmqNhdo+0CKw1
98UV/PJm9ngD9b03UxNDtaIfT41Pk5m1oAYqtrP+wUXpVxznih2Mm/7ttjmvMZwcV9S6dzPgeT+4
T/kyUjIH9c6T2sEAT5uG17TnU+zTU7rALrVTu5sz95ddayfbHOCgm4NlF899KZ+axut2iOMnt8i+
hZAPSyPA98UNChXVwFivpeTL76viAh9xqHPnXPX9ocbXYvLIDEJ7HTny6uFXMkokuhYefQORZ0bX
qJoRgn34IlEOJL+6zFMf9a6RMK0XN8H4PPUAZ3l9XRXBvn1w7ug33IDsbiLRz4GtTkPX7bWUROwm
+1MNUwXVM0FILxbck38wG/ON+e6n1RieipXU11HuZ0yxyLLokKpR56j0rITD670yCHXb7OO0zF/K
RImxmGUyp8etGHc2oNuWbmWUktkHcLDbBLzVpr3qc3W0hvWfn7pftRkkOTxTWrsUVrhbNCZdAOGp
0ESMYt2ziZN5DQZMF9//rrkMB3d5b3F5MxNJqNhule4knk+P723PLd1bibSaz03SqJGB4ZSeR/N/
5Vx+0Xe/YKreFKWIU7rflrBfNYZvs2bba2I7jq2X1GP37PY6VoBxY4zryVfjPh3lrjT68kFiFf/1
a/+JieaHbQb763vLvT84ItZTZRNs5wO0vAuKB9Mz7Gdd608mVSKJn3WXkTsuQa73tsdjy1Fr1vnr
iPM/GRwB1aCfu425LNoRnPb9OHbGeilqyTVod5phP9WddJqLv7gZ5/ysHNv7Zoh/Q51svRHo1rMK
eNHccviOHDGNzkkZgwT+wFuDsUBracSzYbRbdcPr98DL3O7zviDISLqqEAUeRwmtv1Oizb+zvg1I
BNqakdXrRlpgqQyq9f9ps9oug7uSABopdKI2HEqxzZGdzulw28pynI7+/0g6j+XGkSWKfhEigILf
0ntSjpS0Qci0UPC24L7+HcxbTcxET7REAlWZN+89qar4HpPATD9ADzY3ERDpiIYkodotGM0Zz4mX
JQ2dShy9pV4REp9r5KQz/u8s89S0rQ/kpugr8zuhk5cbFHNFGiiyTTzgk6lxdnWTEQYvZi3z5rnA
4fOS+rWZo7/ScKnvsk2r7uQxTpAXlQO9+lBTlRRnrysTUjvo/c8lguU88wgtUi2yMdOl6QzCXFpj
EkcUlE7yz09ddcJ52be7llxJ94X4WGXbKlKyWooR58415DcmwSrKXN5xIvniMUTYSlda6dBMhvzI
+FOsnrv1Oa91M3qhN8zTjQp7PIqyjQZnkxWyM1es5BnjveoNNJahDPs9VxQmOVE25XR3go6wEw11
nxDtD9B5sUUOilrYcJLhJ/DqQG7JH3tEKhiaIcJlelvC0++9tHoyNYn7MKhFXFxVorz2l25ZeMcy
krrLYJQz6i5r0Ek2xVQ7qm0F3fOfY0XMsYss1xGZ9JRv/KOrDbvcaUPgE8nyyIVlvx6x8A+ZhzVU
Ajxbd1NFeb/0Sj8BKYDucNIDwesD3KEeaB1qK5DY1I3Esl7FNGjSXGQiclt7G3VRpGknj8BxYG58
O0/8cB0YcvDRzVKpX9OUjWAPI9BCdrx5KdXhylBkhcht5tmcbMJMlWKhRapgIuXha4ZEMHe3PZp6
9Z6qrAqKFQtHOzVccquqerzXMQt/rdBK439TjpS9yBSLWp5rllAjRSljqLZTW9bY3xN0Wdogu4Bu
kNMxsiBMd5tyiVcqijYQyIP5SI9G62AUMpzdvwQgySjgQeo21eSNw4a8EnN37rZAO2M7QlZSpRV0
n0PbubQPI2OnpWT8m2MCHn1sW5bWP/wIrWs9Ml9okBDtrL+RCUfyyXDFLNveg67Qjr7bLHNzatlM
he8omDsDRN2hKYp3l5Tib+LXAQZhL3GxyKIZ5BQnFpnHSGBCN/nOf7u21oFum0VOpq4pjXbrpCHB
2cEATrAzyWoyxwuDTv3jIMDqEkhT9ochmXxjE/SV5j0SZUxEx8Zu8EjQR361Gw0TYX2Q1vgkKKCM
SyRtT2GwcHQ0LHfqwgvEhUH8UEobqB3CKlV+MOKMmXqkEo+5ZzHgti09ho97I/dzZ9d2td58h1rQ
JljcXU5LpPU6853XqhwdNP4JHwhJhMZ05rQK4E3/XCEktOcylhYyflESY0aKJvAwbTFqdIIqJPND
Xvy6GI2Wg6UXE1b2MTSqU8gSy3DlVols91bgNSGaeR478Z82qIwWztEtGFPCFHLYT7XOw1T7Ia6C
up+aYcOI3X7OO9eu9lpIOYjbI5Q0dw5IBrkpu26ycCt2Q/SHqzyQ2DQd+WBh1iDWCkeZteMwHMpn
HxPcVyKV76KrqRB1JNeQCXDUY+s3gFR+Oq3GJu5M0qDnqeH9YyGnbzIU8DRt5aMGvhKuTBpyEz5z
JCcPebPawdKZtA9xRnHayfKPcYaJFcnNnS3rrIw5ilW0005PEagWmizSaS1br3UXbZNx29lmkkeH
KMj4sAFPhOarZYGYfdTC0XWGp+ThN51ZJJ9gQ3DZk1wsnZtlz+ZxshwObrAaa9xyajA3buMurb41
Z2iOxJAYffTktUksNJKDg7EVZvMq621eWnAWSSVNvLSNCkfiZVNunyOnc/4NAxRSikZdPFXwFyQZ
lSi86JrKXoaRcT/q0xRrWyPB+XSQnc+bmPrQEBcoPg66JL5PbTVMKGO3RjfISUwoZuYV27PLTLwO
GI/HRlK+ZoYk4tWa4yR3RZircu+HNsMuJDK1s/xRk8thtLg/PLc4N4OL99kvsxF3nNJMbaNNbsGk
xlDwTqzGGEY6XqZoImShLks7ipxq38BoG4veuRJNJM3pJlX2GacVldzoO5W1NCIoB8se05ADMaSn
UZowq9GUR8bejnVBiVji+ciUWeYHQruj2KBIp4d6JD9TWThAl5Yq8vfJBSHzGrqNJMFhGRqmP0vo
j2LK0ufWVswyaQ9T0CBuvjUKJV/z3gbe47NL5VurHONGvKLJSIkP0UuUtxjHOIjVKhfdNW5ElK1y
N46OTsQuYnANXnFIohHPS2Gom+aP2Q0uvnaVtY3aUbnWS5ba6urK3l4Dn3EfOKfjaTElYbtvvbqq
CaQUGp7xwvouNYxVQVGIZzW0xc4YdPdGlxZfNY2YDspOp06FEO668/T6i6JDP1CthFTyaZeQYVDq
GHoVhvUCVDY+vdI+4kxRW8lI5UJ+HUSTE+n1NsxEy0scGYch1pmfSC3pa47HGbjVDfnBhflAciVN
aw8TXsrEmP3ZZ2ht7inLiHXpwhYPGdsljtuRqaLnlOYuTD3s9FkSB3dhFTqW4so/uEU2DouIOqjG
f8Q4BmpZTf7H9btt603Wm62s6ifLSvdeU3/tp64toOcFKsZzYEcUI1Qgz5JI2iURmjyoUo/+ML/b
qya3mkMCC2U91ZZ3nOgyvihNJj4m1LBjMrjJZSJcuRF2U+AYSvBemC3GQT9Ps43Xdc7ezznsl5Bo
mgteaGLDg6F9DkExYXhxRI5RJHeWvhcMZ+au7r2BaMop4ZVqVxpGaa+8ligR+Od667OLcvZPq3Lh
oJt8ulHXr+Ng6LEF+Qw9F9jjxn1U9BxKPl7xfB/LSttMUVqKZRXyaGieTgJP1lgaBqkiJE7sE5+i
oIjXJy6uQ+aodt/ppfiohz75xXhn1Sc7pT+6WJTyj57NLscwrcJzNQnTQ+Pkvr6gYdpXre3MlKGs
jyMwc+37VKt5MYsIDaSX1iDPqOUGGINu2pFWGj+Ekqmz8Ft8/gvCEz3HaQ/rZZHmOQV4Nkj33VTC
xAI5lNxMEERKwhPJWD/7Seb/hWXGg1jYTvHSVZnD/I+AM8tkMx1zmRCKmbJgg6byw3tI0i5b1G3S
X/zSLV/ZomXcQj3NPu2pTKaj0RcAKnTspTuRFqjJvmTaEEfO/NMo2/70cClv/DQNX0orLc4qzoGt
MIWHUGPMehD2IQhUvh9KeBxGdW60Ur+pSCRXPWvVOWnD+jkJlXHVnRyDX0eBHjIKNY2vsmJVyELZ
8/+vJZ1G7jHK9IvRDPlzpLdI1WVIbGPMxVlr6DmiuOuPSuXuokCXulYxg58+85ETRkvAmHIoS7CM
LpPKR7PDessghBCVlbHxyugs9yNRKvmJstg7DR7JB7qawic4hzYWBMQJG21wr7LBzZmXDGWiWmeS
lHNZPE94qtjzZ3Xa3dEs8toJQeNs0bFe4GCHpMWwOTVrnCbhng56Ii/CTFK6ecr0Oej1iqx/Zpzg
WwOZqIfsWk6k7WiSeHuZLfHlpz4hBIOeX2TTuOvpfi5RW6MFMkiLrnGSJ39pbE67NG+nN6ec8TJB
l7xESZowWByJtgUx+/og9rRE9WISyjLOSIiUYEl0r5R3JYJ6LsP4hUtdjOBvom5FHtNe8uS0J5lV
Il12edr+1lPbymWbKSoZo7aHfy718EWViTy1RdS9V1aLoxjOSdGtPE+bVeuGHLm0mgSykV3snCnr
tDWtmbZtRB5ffMPkwxtLztwkGlDHy6a7xWPWE0PkXKBEMw4mGJhD2g6ochRB4VWEWr6qE51CjJYz
eG+CslyrgGFd28RYm5POJa8rXDPdoNDIPw37xDoNXZeDr6wlMxHdPJlpBIS7R6s0Ci/YIOA5N1u3
+12mAerRiQRsCJObLpCsKv6yjXbYjBXOSRJhzS2gGF6bVNCfDJ/ZjJUM7bM7HzzlVFiX0hoLJvdc
SBhe0vJIVkl/BhxmXYNSZusoJIJelo290YSp3zFUZjvsz3In2955squ42xSTlW91RAu1bpLMXiEA
lDNRToNKpMQF3E3CEzRbjFn9WFx9L1G/Tk2JkE9iyGmF7fxLmzx6XcdzMXa67NkRus1NUBs8yinj
wbRGdLdDlrRyISMjO6T2y6JLtoKG6cmyuuFSxgkQNIb56H+1QybHcWsYMN2kq61O2XzonSbZizLq
lllUyI2RpYRUjMhnLRFJU/7ycVizEtmslywnIAiv91KBCWmwnkgNw3jh4QCBiUR6ZCrMW1tpChSC
ICzeEMAl2mXwogbBX2zEhglbOouvjtaTe5l6YS1s+EoEglvjHMbbqnkpx32bwITugqVvEJWc3tqN
md14oLy9G7bNFuVhol7Ct8TAtW/wdzthqW0arWLubir9OmnvlLqsWEokI0hDr1chtuNTM00IdQwq
dm2oQjItdcUIUo2R/NDI4XOK2eQ82mHQb3BbqVmcvPpBRG/vgS2MtVMxvl5wcmALysN0Dxsl3ipp
5LfWTmCvNsRTn7qy9uSOJNvgv3ItKSaSPrdI1QAvWIvBLL2d4ZvZuWdon28mGvt0EZE/OegoWCgM
vWs7SGduerFJUAvy9JalUGvptbdaMHYrB/Lal1sLMmFhNyUnO4KRg99DVMiXibeNxmrC8G55GYvi
K0/b69oUCxhblXvBUCDhxyF/7XURtk9dC6Qt8IFieJndkyfg29KQUjkkIjoCBsYhK2PDsmg7Puiq
OdLEMr/U+u7PDCb9R09i6QAKa9D5GcRUb24f6SePfXAHb9aGMTSWZDNzDf+Jx/BxTIcDRSU8C20y
HmMQoHdjViILYeE/ftOrMdvqjWbdDT3KV647VRkyjqyoPbTyhB/cewi9SATZYrM/ZsoO+NRdoe29
wMseAP7CJ7SS2Z5kCT+cQ2n5M5im/lZySJv4RxA+sJzrnEomi1yelG/mD3Q/OopBhURL+87SDkmL
M0pHPcf9ms2++UbfZmEV3XPd0dYO1R1g6gLnouWE1YsYKROIShg85JMe6k+miJ072L/AW2pV2uxj
X1UHUTXVQfom+MOe/mShsfXpiHHfCxaVNU2bIccawuGa3jA69edSifjJk7a70UH7fdEComibDUgo
P9OHYVHbPX9/EfQMJbLSqf/atLPyhdNa1O6VkTWMJgvN2eFbJArrTDGSaOiisE7539BNQHRDRYaC
T0y9hJZHMVIN/UOrJuMNjOBwJHnkPTKPYGSvTf7exn324ejUILBqErnJokxs8hgnZmMY2ZnDKPxX
i6HeGi1hBtAsQ7lSRjZ+mUkEM4wa50Urk+CJgiJe6/AHNm5NwRaYiYmKlMub8CPGmWlWvxu69MyF
m+X5vg0HdTHzJHtxKm63hWvrDOFzKym+FZFOqANa3Kxx6ntvbmPB8a5MfNWR048nPYbtNVgjZCyd
fbRbGfnOXox1BfrTJX2Y+VZ+yFWVD0v4GwVXeVk/Ji0s3hhIVDxJTgFcSfJR7EIyx2QGuU2SZcoc
Dwxs3tZEAx2bSImuDmQnxUCsybTmhzkMWTfoF8d5jQtnYpjX2GkxLH/5InEAz7clB2AgjJMxTf3V
03xSnlkln9vJjfepRbKTtTlA/nAOE3US4F+sDg+er8+JyzTUvhPqmU2m2J4wkCL6jqlCxOwWRKHX
vIkVgXnrroOpKZ7twXN+gLuU/UKz2vDKKNwhtp8a0b7tIrzUlkdIstEtdMOUVrETslv76ZBgvjG0
k1YqZx2Jtt5YslF7dp+l20YVzjpmZSp/u6y1bYH2xHTPZ8gRdIQa8wIb2TKMg3o/+H39R4/GpCyY
zR61RQzbFdJ9sm0CSQs3TcyDnVv9OnCLdNsPdbdRrYP2LWyQfn6hXB4+r505UJFJOOhX76D4+IC0
HCZcYZNt0AXxQ6tNSxoSFpfE1ipZ5eq9q3jYxM6R/cbcO19O2qyTSsc+5++QjZ3gOKYxVrVPHvpV
yqbsCrF3jBLYI1sNQcGP21eLkjIhm5bgtWkyAupcRk70OucAiUZmObVLtwC1l0Wo6n9D89lpPw7p
zHgsAWtqJ4NJqcSHEg604+kx1KKNMEnSGWspFQvStmbd7DymxKWz8tx80YfHqTxMVgxYB9sWzVdz
Kw3sAbp74oFYeLC2neFlHCSYTWbJOF6k9ivjfe8xxExOQzst+oDQJCe4bSFceheVQJO7ZRb5Zboe
RmcumXYzgp70lGKDjjq1EtxUjblLCQ7r+C+ZSgKUuQ7Jsqo+/eJSGN3Gcfemr0AoXfD+LIPuGJur
CNRAnbWrpI6PpgHdtN2N5b5yCBYU0bqNQcFqIBz5+DID44aPjWf07rR3Eewjgz13iX4OGZyCJgvn
Vyt+G0bCFzGeLIyYIZdNVH/wLOBjY8cf33obLe3yJSwXiTnHg5cOMGaaIFJpB6+5yPgzTEZcmsUy
qOqrbvgvaRt9mFG+0zr8BfwdNTFc0i1rinHyJW+d/2cV9A0DBvtLqbXLcuKbZ9JfYp5x6lUVZmfF
1jUCLEoxSK32KFtYz4ZtHQv4M6CJbPZAHTqLcTlO6Cn+tHzi1sURXXMLZIMQRLWw0cBb3PRe0lJ1
mMR374SAFrVHlsP9J3CH+DbepVnrPzUWUCfmYJV6geJEz3GN/IeI0Cn9S1C/NSbkQ4RUDD619WCs
tOCm3fgxBWyPoZhJbLaM024Xxe7aBi2Dze7g9RjLMTEG0W9Nc4ehkQm3TjT4X5j8oAkQj/iXY9pD
HVkM4jG10WYkcsQkZm+6l1ZgNZjtBnyqXunikEnwMSrGqjq28i8TtmEmViHPoudW7MV7KbX+Erf4
K5slhjTmeei4AzM7QrOYRMcSiOGfG/+rsEFztm2LxqKIP/kNITNO/QG3cLJCUliauJWUDSysHc6U
VSiI7tZTBBYSuZo01ADC7LoxrHoqyS6+a7hKO/0a0XP3ZrOPMv9IB7+uU2zCub0NJA74CVgcwxDw
ucO4LEi6Jwagb4rUReuIkxVqJ6ergdaB9MQu5aTfTsOnCPMTSd3CJ1RM0yJXhO2hnnGWiJKr+ZTF
zYa3UAyXbrpa2MpASZ4s/8Mds0VuYtsev0bSggaMBJshPda+5uSZ4XlK6lcpx5cqzfYmvX8HJ63a
UZquK95zO8s4xFAh+Ufr8BIWGN5h8wT0Mr09XbI0QmBuQZjkxILR/riiG+9Us7OJkm9Zm+bWkTrO
ylOBvyQIn3SWQCvAG652Q0NbxjIg/+IsMwIN7fTcRgEvGRkXfEyxZaw9riTIPt2/MD4Mg3kHgAkD
B3DuJrGj7RR+qJrYPLZn0yKGl0Fbm/PbeJYbYtA113YLBunFQ2DuPrKR4J7/a0f7QFtq4Ub0uNox
dA2C86QVzRMQipNyjV8Sf5vR/xkAwVR5dhkM+eFX4yoYmJxHztrqxLbQfb69erq37ngZ+2zV0WKm
xc2CE8PASxrXXq2DhMEo69/IQg/jaw/jEBUHdwZLNUElSn07j2MKTd/UWbgEx9vSfE3tWbMuen5K
wW3ozUdMGqH8cdGsTUbrffKCdSwqfwYXxiixBC3eBIxzbfvSdbsqspZgyViTs3NbXnMbn7DMN2jE
Swcos54dVfXcgz76P7DwOBQXquMZqcA8B3ZEtqYrWAXObWz+KmXgT8SOEP2WIS2RAQwsaBeV+G7G
i9m8xRZ7wzgAbcIROaozNlTj2Mp3clKrzB9WYrzXoOAsDNJuOixL816K35bIG/f5NoueDb/B7J/s
OvMj0Y4ejsW6p5LRzJU5vDrJSza8Rkn4EGWLl+nXNqn6w690+somkqqGu+n8R++hPTOnjuNi1TEu
gydO1tYr47ND4yLLnet+uyjYjvFjMCWPVk19tMZjhf9W1x8BMIM6yJd5QYQKscPfzkwJL/sb+Jwp
RrwQz54GgRN6uLfvzP0Q7NPgOsFwyNzXiGtYxA9PHav62UIeLaAwatBqpkGs6AUtLKZVtc/TlUVu
U8kPDsJNC6yR3UIt1UJAdaTUF4TBjeGKpSvnSApclXxbg35pCIUxxl4U0SoFkBPo2dYJzkH6xDEx
YUapw3NaHILkmJf47XB/uIeEk9jAptZGP0lycIJ9KySkHFJhGQNi3p8EH7F6bc1f1zkVWBPqGlSI
/5Ya7xBKMEWBcRn/+ZZY1+F31/rr0dk78XtAACxjvhKYq7S6RBQPovzIvP49xxTc4kWUuDmKZDlh
aAiTlwoXXD/cRflw+SXT4NnqP0eaRtf7J/Vb029UNPF90fAneBjUW8F9XyvYwvM2RlrwZCXal6Dr
dzI65trBV7N/DIsaXgA3ZsrPFM4Zjk78ZAWPkMdKpfyZczW+GfzEkTxFOn+QRoRofqC/zQSOYkCe
bljdIlDmL5Xx54tj20d7RvEAd5i++dQx5ChlOGKUoyZ4SSA1kXIZLHnUbe0ZAjQlAmkj4yasT62e
jcmktYjTQeOe2lOn7uV4ECZEugJMLWh389bif4W8CBgHzCQPqfrt8QvEOrHiOWFrReHKqx9dHQH5
mZu0ftHFX+BLVo39Ct+wrLVFVr+kEJsUs9Hav9Jkgqm9Jh3jkYp7qruhfC4c23lHtU/ADsargkJv
HnWrN7cIoeeSkqQLSGuTX+2jQu8JgLlF9rfNnckF2ULQarX5Sok/hc3QSnqM0v2tHK5x/ZQDZ/HG
i1NSkvJHGaTZCHyEv73gMynGVeIy+JWcy/c0fsCaXMUAwbGELTtnwh7UL9rmZqZngO/NqCPrnpLm
zRreA/YNdJG9GtwPS1+N/pdBXMbBFGDwN8+fDpoEVx7ybaGt0inhCmA5u2Q/G9FCQN6j+15bV16J
pW07DNH3mvUzTy0M9AyzPtUGl38p/6n8vYKNUROnVVid3cg722D0yug34CO1nD+2H765aL6A+7aF
1V4aSLal7ZL36re6r05VNxzs2lmklFzcju7w5DZXrdIPjAcYuJcrrRM7v5eLnl8b2u3OLnWsaZTR
d8nXKy70Cw0zRK+EgJEddHKQAe7UqfvR8w+U1bQM16QjV/H0Wac/AjMeHI9lILHgWfZBE/96Hjjm
pLgJjnr2osAMhfq7bLN1ARSG2nLdlx6hsV7fFHXzo+Xms+7Xt0FEZ419OJ5GQJXco+HvQkKwI0HI
mox2H0Q7hyek6tZkO3sHjj8BbInhEcfRosTWWfAe2qhbrEbuw3gHLpRYGCAlfn6PeZaCRGMBbWDG
g92BZDOGgEa7ZiBVvD/AFOtQfvYkhIH8zIbcwPlKuOBkCc85W3cJU7PpEAY3C71k0D2o4PiZU+1b
lQIPOGO7kutA2fC4/5iurkPRljjEHqZN+CaTjxQXc/wCOX5fpYzYswNTqDaVjyDZN1q6jiFrVK8h
Hh8F2dP0e+rMEfexubeBxszANIS0rQuAOa0o0HawasuMs+vHJGEZVMOmju86oMQpiA5MY1fQVPaV
uy/Kw2jj+4luuHRe08BfRvZvCJpcOqSbNOdfnEZgeHmseJOl6M6WRtU1iqumqz2833Vui5Otwme9
0r7Q9//i8UUSdQqZSDe9+IxUgenMIOTCh9aChSboMoI3Rkk7T3DUnRxols8mltzDsAUx09FQvXDf
TFkP7TlZl/FVtzHg6uFmoij3WgMq/KaHb41kgiGavpcJJzEz6+HiI/aLrcFPKyPOYHkNxo2uP7WV
c9EQTJv8veNRSwc+EGGsbD74XHabRMbrYtBfczdcOoUNeVOGq3Fy9lbOY1z2q9SyDoNbL7T80XV0
Abl2TFL9nNvGKz4Wyl26EuIdHac+yXWFaZ8qrjqX5bc5p3Hz/FZ2rFnYk1HBRk610zp8x6xamD17
99J4sjghS55+JKvGXfH+FYgt3EzheC3wYzrc+ojTNL1Z5m3sIF4LBxpakWwC41+ibzjGPEKzXvgi
8mtBeIXf1eSyJza/KE1S1WVET/xNXm3RFBoe4mHdc3u68Q1QO/mlTV89QmrsKqRJP1bYLf2UopQv
gyDdWqGEDVzymuVtgGX+Tj7uA0sAcnbWov3LPXjKPCsKKGtUi8WofipwY+M4Lc0OFvqhCU9F9XAA
IpJJkv4jnPDB56egPrsUcHq3Dcz3iXOAxdvipTQ+fe3JMwFsoCfqNJFskGGUssSyB9KUN+1Wu0ff
vEX0HhnQ1sl9m2nQLmEELBBYDX1zU3hvdnaT5Hj5jAipAIDE4B/AcBJkZ8VfOx6y8hWrKRSl/6q3
wrskXXgS+buA8VhAMoWDAm2Xvq6/23xUki6722c2tjR6bIpJzK9a+B6ZDN81evy5AegXBIwWPe0r
FKOz79ET7hJWYVY0w2TkvGXjXR32RhDLwn6mUzjRPrR/fBwye86cqxQfnXuaT2DMXtwapHQF7/jM
8HzmNkBW2nAmheFJ6n9m+QO8UjinqHnndtY8l/kPZznAjiltVoImMNFQwpuQAQwMGJZbhLST5MpS
nyWqE5E6mDrRS9zWx8T6McyHGHc6JDv+ZKvJt1aIc15EKCtwusoNIJqlDI8zDwQrOPf7KWChTQRs
b16HkJnEWMSy6RSe+d8+WGuMILj4ALxvipSloxlMr5Ou7q7+khITFO6hDa7+RB7pNQWd67tXr0Co
25r27b9rmoxe0uIDYZc5RpC4uifRxW1Phdz7I2GYH8nHHjTrlIUkwzMMGYF1nOZQzNWxdUiLr16s
JI8YwIps/ndjCcigU7fEwZnML+7hCrXjjBP4Yo5w1vgxiq+IcFdBoUguh4LOC1G9rF1TjYzZgX1z
orQ8iMRV+S8xL6j5nHUElc3nmMOsR0EpKgKRBCsSInlMeckuQRfSATjDH9C/oPe5/WHCoxwhDib1
sQOXl6ZsmWE+S43z7Q8XYxCXmFtmHGBCVA9iQ0DjhiU4ZTc7MBJENuNx1cGY+DeDoVfk3MGpwBYl
UpBFdzYd7LM2vxOyiCCTlhNpz2I8qfbf5Hzjhls51EoClEztcyK8R8XzJD4QDnmet9pQnei0V+lc
qJKiZsgEoQcbOhzQaKSvxRGUvMrwPaiP/nS2XH/hV99OckvcnSauvnNFN+SKy+ND08MyNE7zkc7g
loYDaBaObxb/2Kl9CtyvST1bc+WnLon5g7ghnG9ma6uwfhtRTAxsBN4LJm6WJexmtxHTxWC4de13
JzeVRuChkSRat6MVLFKikGACuYHvFv4gx38n6oBZ4DzVcmmwW06RXKLhTiA+wLIzKKgcXkdJ5gKV
3u2tlUbx6xbFyYyTH40V9rjyTmnE0bAxhtPoDOjY55JpVuF+FtlnYF8cW25UBZ4aEaqEwyu0blnO
ONJP3cK9L6rlOG5BFHXeUflnO4o3jfnHwkjg44xxj6h1xvAZE7mFxbLpyduxwsft1+Oc5jPWyVAi
YM6tKowZZ8Ygf6XRVZu/dufchPZesgLZmOHm5X7sXqV7jAtisXPtX7/oOlj/mIfE3QT5H0xJLDM9
ZkmaAywiZJQ3uI1XHBUfU58d62o2Sjh7nf9e9GxjNK5p8ChJ4tVi3QSPqnrzSJqZKJmTg6Eelw0U
/LR5HXwHlN7KzYgNwYe4x7MP7zkZPwPElzZ98oy/Sv50/psg8me3h/lONzlVoWgTlPeWnfgO1VyL
A0pQLCchMT/ceor7+SmxIggWkNQs/Aa2vU7RC3EYxptcDeuJELvpPtEuseQK+Nwi6T8s84cQYU4Z
ixdpaXL8W7DTeIT9N+oOoz6aZn/zyS648hDRJoH9tKezD5CgdleSyPikzuyneI4wf2vprU4e9Tjw
sVdk0duMb4x9Ptqmy2GO+/U1IkInrpPO/qOMQHCOrJhDVPdCEGEr/hDJgaHYhlNFSMuNdxUNwZSD
r06flKP4MVKxqNl6B0fubGIr8vyRAHhJh/6nsZkt69kbEE3ME/48ndONBt/x2dVD61zPmQELoCBP
JCiwEB+GkXH7N9lNR8UP8uRoZtrXAEmiksiFIGQqLHnsjXmxm5+YmOxUI6PqNhUGLpSQTF15Z0L7
VJM2atxtG6EsAinrR6ZHlv2kdbcsfvU50uLwq8OBWTXPASywmiP72rs9S4AMgGDs5l6QPmOiY31I
o7nXzMSJXLyOun6kzg8KdnVoJP5Uecjt79bFtSPPVsozHsDzcf6I7OzciI01Tqr9NsK7eSI+NUV+
5TnmEsVNW75arE8Kk0dSsPgAZl6K0mHahLZ6SnMuh47BgpcOr+6MKVfIn8h2+GOWoiPeKC02Of2T
hktPc621q8dMm2ua+R2PH3ByAgtBPS2t5rkhrSmrN2L03LYbnFTLytrl44uJihzhQwfTzAM8Lsfp
5HhsCgkvZnQXZBZtZk4+WZAkmUjw/fOT4qFSNt4Mf26Qvtim8xHNmJLQfDYSb1faTA1YEEVF/T+O
zmQ5ViQLol+EWTDDNkXOs6TUtME0vGKeAwL4+j70phdVVtWvJAhu+HU/TgJp5OfrogV75JHdgQ/j
zH8ktp01661AQs9gUfZB09JFKKpjqNVYKi9KZuus4WKrL/jTaTF+MPbPU/jTCdLTOI/a5KdKEbZS
ANqFRDPgZjOQ9jGjiAixxsSUbDzoSaTNSP+CLJj05r0R01M+xNFTxlmQ+PF1MTBTM3AaRnkZ+Jtk
xk59nd6k1J4GlOu6cvelcdG88TmPtVOYpwEdD8e8Dne21WANm6m+giXnmfeCn1HMDo+hCRsTnCjN
RTrovevs8+awpBKacw9nuatJALltgzJe7MlvBynC4mQPBAClD8CjvBtJup5IDDuceDXoh7aYz6Vp
HPQJ1hL/WW45bQxkE2e8uYZ6of33JRrYB0XyiV864ITyBPb+Wsu7v7QO+WUQs15MG8rES+NO3pw6
6fHYJ4uwWn4CsDFXQmmbif5Qs6jp/Ms2ABSfMh/sO8UDq8EybqVCXmqMaTtrknAph/eImtPHLZug
NpCQ+isD0lNmOtg9QSE02pvlJSdBoy/VDIHtmtbarEFRFHJfAo5UMoN6sDyZ3rqZxK1uudlytk/e
sLehXVqh+FumwpKnN7PNzZRQSlgc57jmHNA+2KDCfOmuZpl+E1QKYjwi8WzDUiY+ppXtRo8eU21t
q1hussTbjEl6pexmLbToVMt0C5UUiEVt8CaVoD3hYBZR91FObx3zj4T7rbhHm638h+d63Vta0PkZ
gwyFVXl6yyo+NPSHGFXyXsLwiJbeQ2N5mxMXKJVu7s0eO5WRpY8YbDYWEOobq1vJ5T3thoUzQhSh
n8UT5rcr1QhgPX0Gz3BPIPG3jt5VYv1HWmgOOo3UNiAgWUbAh8XL/yVrLw/XCftudn/9Wk7YZPT0
Htr/PKYVB5s1hlmgQ/EfW1s48bjTmmo/kgiAZ6G/SQRLXI/syF1va3ITrOvpOx4qeuwTOoV6EPBh
+M8zQvtZleOLQsmavHI3RG6Qkc6OxXSc83Y/x1h59fTFkHfcQJsZ+CjfM3ujc4OgZGo7Z+CNYVnv
ZgtyoMbTFy9cPBvHQ9aTKtXFCaPA65CG/5l+CL7BD5piXoe2uKChbiU7RDW3Qe0bJ2p6cKsUHAmk
kNsE2E1TnCzdh5ZfIJDS/SXMXWpEX/gXLi5OTWv23uKq33mZ/2lH0g2wU/6nJJdF8gubcczYx0l1
slt6QZdNaTmYm2iJiuLJfy+4mC5oANtZ4PLlpjQdkhaIo4nY27hX2fZJnAbe1u0Zqef+vXByFs3+
TtPls+aobaSshwehlIeQmaup3qOObpxh2Os+RXC+T2lFtgcruI3r4jQ0tIX57IzT+mrV3dalVWzu
frMZrH2uAd/AX0o1cs/RmAUpS5PGLxb2/REzxy7PMCKRxWh1evM6jwXPaICb7TnUR9LIGgAUVp1Y
iNYJdCNdROeuTHcjXsKgz4crKvfIgQnYVggW3IwBRC3YWxSPZHC5szsBctIbfZ37CMdPxiE+zUxK
WOux0Lak9vxDaWk44cOH4gCr1TMTAbNcaq9bt4csie06T77Spca0z3A9IO1CTcF9Y+4ddDYCUttO
dds0ke+yGd5xhKdOgoj7m7TeW4gnC5cctE5B/cu4gBLPllWuLcM4YOpYGVa3xTu50cPovWLh5uUe
z1rGddr99WgSI6t9jyUvYVOQTOIt8IAFSaO6OA6LZa/8ZVEUaNi2nCEj539rccS6rdrAf2IL2J8L
9xL1OBUl1jEssSRz22uWCupn1NZwxdljekulfc1USGyOm9LYOGfY/BeB9ajHGg9q/RUzDPdmGnn0
lHiCTd5j+ZbH3RtYHepqr4UZEzMLL62b7NJsJGfrAOoy/5zJflH9uEmU8xuVZuDQdDfPhD6V1+yY
gvYum0nX0m4UC57DCPr94H9PEw1wyWIctfeOy9o2sgIPmmacTBv8/g+H7oraYOBLmxdtwMXCekNZ
XLbZ+smk/HO76qljMe960MVow5xAdAwaK9hy3OVguwdC0UY7/giNDXEZ1wMue0rion581Uvz1aG4
xhDoWXAioPllTwNAF02PNtwI5MAa2Qj1TSk0NCIZzGz6WhXBIe/OXZwHMqLCzUlBg/vf3MeXrBKp
WNHP+AwkYfmSZSeuV+y2fcvJSb8b7Ga8e2DcuCb5GmouOng5ssjSlbetB+gYlQChWHvpyhgdbooa
nwBvhRCw12Dvr0cW5s0E83McjFNEztOfxdVq7eugvish7wuEpejIwhUSedlmC+R64DRrdDrnrST6
jUkDEH063hz+JWGlHwr+JqDToBf1WgtxaHAwxBN4MugjkAZnNiVp57b7mquQMZJAyqPiCV/gRz57
rK5sbcPnDpMOtLiMhJ7OWaIZrDl7jCKx/jATeTNxgRPr2vLWctOq1LOHnY60Cj/d3oyXlXUQwWHq
/XHtg7XvkRdhYmwTZeAfVWc3XXZkGkntmKbP3Hm1lj8nH4A4SGsfXkwND4xDb4WfbuHjrJoElMBU
/1kz118pV1HtPif1yKJUvdRDuexBs1uBKNPiX1Nzb62yIbdwtiPsjEDXDZ1rtbGMfva8jV39Nk40
4Pj6Uhj3SqP4DT//liXmgSDxdeA22gycMIzapL+1JTQBLEWjYCXq8Db7uf3bi/mYVRHdsCHesf5Q
U/UKlsFCh82So0y6TyMN76N0w7Ub+eciR1xToKwloevFYL3SbW+TdqhlmH8+VelcOiPdISF1dJSS
LncYOEcvPk6egkQ2vhLVO5G+DeqRe1g7lrsMRF8cgWSnzJPnaN2ZANbTEHGU1oTnRTThhhOO4Usa
6ZJVr0snQbGlgtQI0oqceBHVJi43HfwEedIGD0PFWKXZ1AMkqffkVRz8mnbByMJjPfv/pgIMTNg9
48Xa5jC3T/RVX0F4CLQBA78DKslUfXijPKbT9EpTKpyjd4tjR3b0QxnV8jReqrL7aEu40Vr3WsiI
5rXu6Hl4MIiBsNhxA79OiNnDjHcL59vP+RPy4ajrNgABuK8L3scEpdyfUcpwUX5gACYDYH63ABKd
xTelcsCiIz/VDPh9XDpnfi9B5lPOBfd1LFkvgFsFv+QWR6soT43gqiUE/OKxst5bxZSXtQ1JH2Pc
0MW6h0w1ad5lnPFz61F3lrReDJjSk+jLz8Zv2MqvdZcKzGkwJvLFnWXB17QTlACcVqlTvMzYmQwE
d63PWaqxOqJZuR+HYDTuLQWjMiInI+rzxNc1jVgvZcb4AHnxR1oSlLfgLA3fY1cEc3WepmkPoOoy
ZUQ88/EIVzHfglxeT8kyV4P33E6Vc6B64semrU7p+Zp1wrZQqFTjTCokhlEvjgIuuHAAHenOcdRM
cpvixYB/07v5mSvTLWqbo1FS+UPPJN7nXUNV4Kh3Lwn4jSJUe7dQmwGDXTlUP7OHaUEbukthlHfX
QYgJ5W3ZBnT1jwR5aBnt3fWBeFjG0Yq9R1k6a18NezPFdJ5EZFRpgDPt/+oe/4SDQyYenlXPsSwq
D5yGxuTWZo+5hAY0muOjoTQ9aHQCANJ0D8Q8bhZVk37rPhcmvRdN9CXJvvDUx4/Oaz5EDcy3cMVX
x9wSoldqTF2lmk8mp4pP/r2SEzdLPJ20Hwly40WS7wiubN0x3We85IxbD9fki1fOe4WFZc4Ej4y4
aOwaK43MCC2aV4zcHymHHgvW7GecuPWjKiameiZbl3MLis5cfSgdnV87mbw5efdhu3ng+tOzRn4h
0w2qjrCS+erZ7MVHqeOxrCb/2YC9LxuWVFi43EInT6kNAUXhAChxMrGnEDn0y4i3hJ+dP84ljoUe
oCgQibG5eJKKo0offx3JbMUY87uMk0nYbckRb0rQHPrQiI3APEAIFBXPg88k/kzqSQwfhK6ZwzwA
JlPNa+knYKuTY1K350oDBhSbT0mD3aibP93MC4QGhNfVIBjVKMfJa1gbe8NsbkqzTxU1Jh5PvXRo
fbZ6lkU99rNmeI7t8s1uyYQO6YEmkq1jxOHKjN2HAGsdzzo9diFehHrj9jSgtS5ngkMkpWbFks5X
EyrEllTCc1NNGNebr3FKjoamYTMXxFtLSi7tqdiYLm+3qsSxFMkOLsabbJ2PyeHsYMk3p8sivyHi
088Hi8QXNW5VAMRTBi1c9nT2V9pUbcz4KEfvR3GZBS6IkakF5izlPxsZaDW0WL1qKHcT4mUmuo1e
V79ahEKixyzeoAaqsHhvaaDjAsuoq619eKKKq83Ey8bt6VQaTMyQo+gl6J1nEokHPTTyXR359JVz
gY+AK49sNma6ccoG5HM5hRBpm38E0gLIz9tWgMcxNQwvtmYeLOrNGDtuQ2b+DLpzAha8JjaN4CK2
csYeFoNeYT+Nk4rQRoZEhttiWnjz2WevozBR8HppXHZBlrNzPXuv2diK+p7xAZNv1i6dV2EJAnri
A4oQYhh7ZUmcLTRmUIdgdhFDtMv1xmzO6TBCsC2rvQZuxLPNW9oQmWi8U2H2v35cfNGxsVn6LgkF
wT7LNjGW6gmLH9Eq3PJt9F0NXLMU34A8eYbKsiFqRyosOSh2ZiYB6XzU2fRQIoH+083yy7IxdqT4
RQD5iFAPpD/DUtROksa62eLDUlusI7jI0qVd0C5BsJ39ZRp+WW7L54NyKasMKisNXPk2aS6KFNYs
+j+l8Ag5zZ99+VKIpW7hP8tLgwITglljHaO3WaMLYaLatNamS8hG167iLcyG9WjP69zRLopIuWG9
9xMlFyDyO1aP8CS8oOj8oMVUDJH8rFEYNTjihc7mVRjqnBy0PMwm4Ijp4Go/UO6usyxvTVJTjKJe
rdp9XUYpIyJJaZpvnt0wiibreXGwKIts8SLPqqPvwCFv36yWDC9Uz5GrZ0q95XcoeM7AD346ofbD
PYL3BgpfZuNTtj1stzr1tsx4GnflLqI4gmq/MyUxDTlAYxNytepyYy09xjEETtPSnzjfN4LQjE3B
2NKWROvvfZw8vMbgTidt2M+SK4dyhnvka2s77F5jrhBcbrvZfoolFMY+hHsIQtJkj1YQ0BDzm6tj
u1ZUIFSG/ikxOVqu2PkIMbTSMPfiHxsKLrA9LanKDXgVn7LYWZVqDMYF68RShZQxnoXkvWWMT5Ho
25qhX1c87jjS/nq8w5pNOGIuCNq6CxXRPvl69m6wcnYcnI9A+0VNGAxfnCZcqsq6VdeptT9/2cR5
dbyNcyHItsfPI8vmHuw8JRXACxkBuuafFDhneAQ9vJYNUsvshf+a5uqa31GHsDuZt7EW8CqM7Uy9
hNdSHBLLXTSLP0vD9e28c2//ybC9+TSMsaKjUUjbqYQIhOp+uB8FjccnDCqu76ymyTxr2h9tiIzN
4a2v+eNkXwZfwy140OqUwkGEIRmQvFALoJZRSqw61Rx4Cy4jv9GB49Wb9E2KYTxzsfhm+r5LmFk1
HymDFy6epvfOGF4J730kvtz5iOdOkjwiQ9vNoLE8090Q8T87xmfum1xqAcv2lCUgluIEd7aDUW4E
UeI2dHZ2Vr20er8yqvLH0KK3FJEizE389zpXlCGoUL/aavF8NRbbEBVA0kANZj2FQlw7NYgu2m4z
lXxM2swusDxYwOsqTJt0MHzPmNspnFvpvn6nm4RLe/xdeNpG4NMYYn+dKieoNbGlQOwt0f/AXLwZ
oaDiGcEsn1ZWRT0FFgfHizZdhfwHrpP/sKNBETacnv+bUXo6n1ajAreZ9fvUwSjUG6cy5UMd8dfZ
aOam8+j0+G/EdEfn183JySwq8uqwKbPMxkHgvA6dDS9LUY7CHpJETnt0BypWk3aXFVgoRnPfJDtN
w0AY4tGpIOQsdUBbytEwoMW7yZxedJE+hrnezjnlUYouhZFMm95vLat9dhWfGu5emeNAKECGIUtp
EwnwbbWe+XnqxFlzt77EPt5/FsCC7QpEFH7IiPJRNvxojOEkmdZVr/3pmfEoSc50LbyImKIrguhk
dfMrd8hT2jYbzVXPA/pKV5BUwaRTSkesLI1302C5z/Hvk1PflYIkNX3mqeaTysCQrKnvwikBlznt
3rQ+u5p7H7MkZwEIV7P4rf1+P3Tmtk68HzDcW93gwMndB/3TBxEbL9Y0qpWn9J0o03ObzveWx8fH
epFCJa3j8NTxqSpTZPSMglQMIrShevqLZoJepv29Cr9zW/80jHAdgY4ny7XSkXHCvL+5vc+80R1C
LkWlYtgO7eMMWez/IAkBxrlnatFJW+gjZRIlKzWdvK1VLGm2KHC8nmBCBVcNqh6dOs+sqTBOssLM
PRStv5wPAPMBRjnjiRqzp37Or04fB23l4L5GnmDbzwGNSyQ+lINH4JoJFj0L/sXTjPGcmxjaHCbS
hLuO4aHgCx50gEV5AfEsqdogJ2gXDd1jwohLNObaNFEQ+e+FbeCFjA9aOG6tkN3IlEYncEuK0WC8
CmjRywpsMsWFRp+7L41HVvbbroEzOB+cCjqoG251lQARozyqci86fQo+LbeRzvnLuJcXGAVryVPR
FSd7uJpUc/G4vSGLRSve5a2Ne9Cbuk0BZHKoiSnmyOu5vu5rXoA6PhnJHwSLdxqv+eA7vMXhuXCy
Y940pJnJIFFk5dGq19stUWuNhVr+nojimmMOo1tjVUEBq8XFz/wTq4ZNUoqDrdw37CWY70G0asBp
enYwDh0HIklPTk+Nhxh/5yXxrv0jZLWpp+iSOAh1XokrdT6lRoLX50t49rFZ9oSe+SZLb6OxuqcA
JxDQratpDgbqqS2MBsXyJ7ZSWCglBRuVZW8E1ygozBskmB02Gqor6Y2E/hPUBAyc3KDdMn9qXeeO
x3Sx7ozNuGNPpdPetuyCeF/T9M0rh82yBKdkgM2tQ9w534Q1BDfjE4X11ZAY0Xof8qUPSRhv3+Ax
Vqj1SIP1yA7eycM7uDrarqy1J5pDM0bJ1mbUQ5k4km0Fl5fskW5BzKjzLPI9+E4KaaknTKN1k5ov
Q+iCaMb5o9QRXOc7St9/bjHf1VBcusE8m9AV6Adv4axrHpahKf10e4HfyN+F+PdxCO41tWwjwRwA
cwXFbMPk41d7a/34PqTJLW7/4Eo8sf7mkJJrp3XPPWN3A2UgNYz3MsNMAlhVGsMp7KZFUbuWGb08
JHKE8TxyDVNWRgE4EKw52nuccVjiA3ZqNxn/htImHMd8mjZwl2PdxClTBa3P/iE3jkXVbIHOX8mp
HXStuuQQkZVJZJdOxDa0T0XLbmWqiJ2kqufVB26dYA7GA7eZbfSWcUDj8fT00HbDq92y0TCafDdk
QMd9tYczvy+96OzNgr1wfRX0gxWMkYmDKzgezhnbegkYk2Um+yuH7Wl5y6djO7xkkf+X6TGBObLP
SFwuz5jwPfye5raZ47sV1bvUjHf+WFGgFyYs8bGBCRYpuk3pdjevvZAnMZ+GN0yh67meztg80Kjs
c2S3Z0ovdpHT73UTVH1pHw3QqY1vHGwfES1H28BCUDbqrIEmNeul4i4/s3D5V6PQ6kmJFoD3O0II
la56sfXi00GDpx6KJEZtv4be8Fkb/dVB7oL76dOkqR5GoZ0nx/ovVO6udbDFuJTFFPFzMcBW6Vyu
HLn8p83DizbXbw7IE2XnTK9ocIg9Qer1Hke0uBoSPmBVf+Yz0a8qVesCgnwek0Wzoxm8E9MNWyHV
Dbu5hvg8megzy99RFgZAtlrnIaPEVECNRVOnCLXF5xcbRlCX4MqN5Grk5cmMxaOSmN/n7h5ZfbvP
2eWtKHlZbjrylpqoP6qMgVrYDn3Cjh/kUk+J7ZDdYleaOK7LYgsIQ9N9LW4u10MZngZCHNlE16iR
BvBZ77MentuQMgj6vZywvZkslrIYSuY4fHqw2HiIiz1Xmm2CrOQuF7hZpm96FL02IOSWEyKZsZyT
wOXctcRV41cwGKPiT8XiIGzvSU7diqYYdhqAIHZBKLLhoQ9XLmBjAxB5FGr7oqUNPaeGufKw2ro3
PG8FRakd2BZtHF/rJREVZgdd8nnFmPf/b/rvmH8U5idAkPUMf8JxfkrZP8rhOuBGnsdpjUMQTPfS
cHqL0HPqceTmxLBtjDbhnYSveIzf19g6fvFJ3+LWa9Sf7Rfffoi3IEzv5FYfbtyfRsU3iXQRe0MB
rZykHxWZEf2JKN6raB5oc2yIH8XjP7O4tI66owAc9eTFzNzncnnZUgcjwgh+BFTORgkc34J2WH9+
783maI7FgVLTU0r9Vz9FnwtVomd/kDXmhpj9UyWK77TpHjQCE4134Vel5GYZPCkHufWKxlEVzW90
h3y2YFJnw/3sMH5Rvvnrmt0zOuFVJepbd9BOhkSDp63WZer9NikdhsxdRe2Dc9duUxVtpXL3iVve
uKLvfUftWxSwIlVHl4mrGh0MyKxtTecoqg4dptqH2bWasp+4TeGzf+TGeJXdI6FJWdKcxhsGjNp5
0oS2s0dC2ctKwzctlsvltW/YE7TZbzrHRAjFzhvkwTH/cznBB9wakAyOMTdiU3ePdTvuy2nEG2fH
n2VIy5ZHs08feYfEc+AHtflbok38bup3vWXiL+jCRGU6lODmyjhnVx2/s8B44E7ZaBOl8fRZgnbl
n6mZk34jPXob/Y6rVPrQAN94hXlWHEarkOCPM2AuDK2LUnxK06FdJY7/3dCxWJBAlbPG55RUoXlr
/HQ/9QQRDS7ioscFlCzGTgKK6VOIW40mYYd1fgpUb1UNVFU5/iYp5md/qj8ERfNT/yZrDbwB4Esb
DxvAxZXe/CPCzjZcbFNVB7ZGcwR6SmbAiaB32wPH3hjuKiGcye1xo7p3IAJnp2qPdRXeRc8yOfqK
k/xCep64gM+pSx2JI//IfN5s3JGVwvvQltUOqCfFMM1aTNZ/4Jd35KaPKvfXvdZfzQQrLrkrVsEo
Wz5Q0ZkNfVGjYfPo8kHXbevN8vV1bunXHrNxzMhs5uWfLOmdrKCwLO7kbWnHO8uZHojsqFUm1oq2
/PH4ZGa0ETsOglZpF4gUlIzgJKCwxa3NJy11AkmUg4TPdkCa0BmsJ/O7HICSKhYLGQYegilpy93e
rBHfLjrENcskedN702EA6l4QEUCgs1Du6RsKoi7F2Nq9SvdtTi2GtYcDUq1F/+yAmSefszffAee7
T8LKcRJWuyb0d8MwH+UwcR/QA1YRONox4QrrPYrwVqV0PZvhQEQ62pS8a3ybt1HLm8t23DExHrdD
sCDvqA4+EK1bg8gHR0VSrpyubfzZjtz7MfyaXcPnw9zGGjxc4rL6Il6XXLZIfcDfHmz3Q09Z8DbR
uoVHE/VAuuvxrGzroRSe/PArbg5OQ5KUBI3tN18Jukks2Ysh38JF4/susbUZa4B/GGT/HNJqYHaZ
5EhVY0ZXCi45KS7G+JloY06HbVJjEZ3V2jGHa6FjR1Bfkt1cVP4laB+i9j8W8kWf/5a1d2ChtvE4
FYya6ms9+s8IjcDPXzzlvVU6BmcYZ/HE+gj2SRCFFEM50Lvbe68wb2Y44XWSmAYQJvpzDq4fP6y2
PkcLqr/sk72rsxgS45kbIO6mzuXW+siBKeuOuRXqP6BlRBOxWij+n5KiZBrga53/S4sfV/tC2I7s
n4gxXOe347wWYfNqxnywBjy8PRtdzsAGhz1jxMVxl+7z7jlz+WrANIIemHJyllTHUampv4H23Fq1
c7UbXjQtRbl4q+CeD7RiWFjgNT6IKdlKV1vikjzOscQDXWwGBiNZyQvq0raN6m3Um6QeABSC+zDp
jDKmmFE63Lb1QJjbjE9WUu+mkj7H3i/2xoBxuDfBaZI78Rc8hAp8PqFpoq5TvYh9HAgA56RvbWiL
CHzfDiAAowWVG8rj97r37XWKn9lC91kgzQoviPZk8NE2KNET04+L7i9NJFqvcYLOCJ9M5zUBqifo
WIjb9jgWxtofLnYZHm0PwN7sAOzDO5o+lnFgCHkcvPmi9OzuGvlvFLv/WRY4DKu7RCPosXbAFAiZ
Pv4y2c4PKaiVQr3OOmZk+LtVfsY5/Yx3DE/ai2MeTW9pR2GutvK/hJIoTeFebYuT4nYxyOYOCZRa
3OmctrAetPEyQg52+uIjMWgO0DCYcRvsOFMTRFBPVg+pc7se7f/CLF1wRyeZd8wUuCKLeQfuYtt1
9Gl1UDPHE5D1lSyQjgUuWOveZfOpShnjDW+ddS+9sBGNrScYHk911x8ipSgWxOqUzZt28B61CokN
Sj6JISWaHnAE9n6OsW9Da29F/lGnkZGS6UcJ2KjSFWXa4M7I6oyLJyTvDzYXicbp7kzKNUMWfaJZ
MbyEnWaus9I5QbHN0IO5gWVF9a7RAcM/+NKodAxQJo+UTZ5cA4e4nveKNN2P8D/aJLmhxz3mVvwN
HeyM6kwVLL4e7NJDQuKwiD5AI+nHcSB3u0ArQ5oypD7DgOk1B2S1DsJjnPa5W534diHeV7hJyB25
2Yg1il5BnZUSjrfIZBsXF9kxDENyOxh5Q2helDYwGNOmnIE1L7KAHP4WyhM/7tcw7g69+yBcFJgZ
Z1Q3Vu82Bzu4GzySmJ9bbPxpOK2BRfrEn7HzRvBQPXyiI1wgpAaLF1cP71wsGYo7HMZ4TpleOzLX
Vf/pS+s0IYCkZFslYfawLNZhfy7LFwmLwpp8Om/4rrfVvqqYbWlXIshIIBOXqWeTuBIBjEpiE464
gg0GgaCB+uv/6yX9PRFUZ7yb3bay/Zs74riV/iMrTh1BnpYI0awtfgQXjWYyHx4/a326Gu4lYa/u
Vf9mhEaFrIFkFn2r9LND5rdg3+aW/yx9ViosGVGnqDgo/svVGQvNxqKAqcKvIdku0f65obn55FOg
EWc/Cau5hJyP675XurWLkgKLGJfKcHB3oHzx5CPahxYU2crjTyR16xA30W2EnioBchaljysR15L8
sEM/6GI67IlC0JCOHEv1Wumdq4xyVsq3uzspQGjOLEaQYouz5XOylfk27aBDjCls9unJVfEu6U9R
TX4KMSSKaV2wzS1Xp3VkloGl209Mc635tzhVQtcIRtbeegq/MXn1yFvoxEGd5FBHUCjyoxr/4iFF
d6bHWycCJ3XW/zMSLkPU+D1wn1gATutUTmyVKdwgBoaMlkHlvLEuCjSK+ixuJTrOWuVRILzYxbSQ
b5395HrzNenr77BEnaycbTR8QVTfuHXW8xEk4AE4Qo/iq6DTNCHlEnMR6aoYbX4g+4pRw6TU3OwK
rGUOgRQDKYEmwB5tO1tnKvrzy+SV0+RcJDOwxcHdTjxVaYYFkoAoXrNtC/IiZqVsz91Dz9NnGtY3
rgr5PWKTRXYGC/JdS+vikun3vPilBMyPRPor22ivyukC3DNwQRfk4xSgYL5i51kE85dR2k8eS92Q
QhE78laGKb/KMdkrQR0fLSR5ijWCeSqcvQu67kuYWBsDuWzKiyddUMYkJ29bzPII3HmTMCNhmxuI
BYFMkHjUZtCfM0TkjnxAIZOdh9+Zqp9LRvnREBWHXk8OehNvyRXhqyVEVmUqqFiS+VySmXTmX92o
vyYH9EhHZMqtyDZQbTu3f3ASV2Sxj9rQgnJ2krs+FNscIA4ezTPbd6InjP0Ud2XUF3W7RQpf6MsO
x1hNrt4FioMsfmzwZk8A4qKEYcjGcjbyGbJBqgFdLY9uT6O8SBd9lsew5EeQdqfJKMEb8zn0aP4a
DeM/7Bk3ozC2Kda70k1miitpFTcwklQhz16ixq1jl+cRqHMnykPh5WdSnKgVOLnb5qpD2s5H/id1
/2ZaTviRU3lU64R/qcCuuEv5tTPSYC1Omo9JGfgWPFdupP556SudpDzRYf8TQhJdcQHcCyoDmfb/
0JLfGqi/Ywo3b87IEvh5+YTvvbNamG7QZKJsm1OCjEF12AzFGEw8xYlj303d2FU+KGNVvs5NKnYz
2RUr6r46+IzsxYAsC6/55l++pVd5V40NDG+iDitOz++pJ4lptOyBUOhlkbw32bCTtg1/zNwYOp4e
h/lhMOjLE4tJqGmehsl/TzrxiOkWMM38IcaadfvScmByqyjD/EksNGbJoT3xA2oLAjs4wv5AxH+3
SfgKTHCrtQb/7I85dLuCjHQ7wTHEP7zxRf3Onw1uYkiK6TGVFlDPYj8VnKeW3I6T2JnptNLNDuRH
shc6ZbGuNp89wW4itfcKx60+KC7205rChLs3FXSdpfFGoc6Olr7J6ZfrQY4bvX0FCAkJjzLdzEfj
yw9Wpu/iTD/ZDSnc1KUQuBA4u1MkOfecqI9exVu+p2uq23/EhC8JmXPp9pQfbUg0Ger/qzv467jF
RRj2V4qQNrAn/mlu8+eWJG4Klk5xjCGcArerqU2b3qK6ziUqLkR3kSydOz1iag5X9qAuoWiLVaPI
kpsU/GnJ/GazTy8QC1dTm5IV87B0wglM0TlgRF+nDNuN5Nsq3KM3zpihK7ZrBpCzlLtaS24ce1a3
ikgKyVDdqXIF2uG+1HNGJUN2rnjX+5HjwjS+sDBslDUe9Fj+kzhDUqtDLqeKzplfU1fHJ1msBESf
Uou4wRq70oEBnVh189RNE6aciGoBg8lTiYOKU57aaR013yanvN8qeAYpl5UMcJAflLpNmzxOqpn5
IaTx3rFhMSEqGx8125wJoAlfyvmgLCJ60Rz9GTOzgl5foV9RyZcSxUEWYfJETmxb2AiNyScLWPTo
nUvanxFROYm9huwc8mVhfRh5fvNS7aQ4oX2YYKTCCff9j7TzaJJbSbb0X2nr9cAGWjybN4vUWVqw
BLmBsYoktNb49fPh9vStZBAvYU1uenHZll4e4eGIcPdzjj1etND2g/XON4GWfTJG+0XK7VtZ50kc
X0HAvDERI2V+isF2FQoRihBteW1ADrky0uRToClXeRU/2RNfhOROr5+LlIcLrPkPZaO/2VTwE09/
7qx4Z9aWt6WRxe7GbUB530jUSS6E8p2RUciCZVr/ZDABAne+ewDUBYPVNGMAhuGKqgkdQAiqEYNs
rjum3Y/FMB503U92OV1lYOtMpjvAg9YqBH9IPPmGedEZFWxkrtowkWbmsBbL1QGuSa4zqlZ9c2GI
3YxGAz1jOvrboLWDjaOha7JvW8CQUp339HqTHjESG6UvFTDbwLTFMXai10SxbmsvRlvOlEt2wL30
Mje9q9rCQifJ/yr3NqQkmWUVW7fQnnQV6GNVWD+MSZ8Osc1D0QJ0yg1eaH1uDO+5nA3cVFHVKHr/
SxyALVaBYHQIlcUlCzHUPJdi6g/IlOnPTJbKK7NhqqRVOpdhxbjcmUZDQd6/plF0aanI7RkR9T5b
13d2wRRxpWY/LLlDw2zs5H2jg8du2ojNJyXIRf9GY+FestTwtnNwKLIbSmwW9fOx6rhJgPmLsjjZ
WJ1J72NooHvgw5eoXJClT6RllHzHkTERJ30qFcrtfZIyJ1YXT2WcAuxLeTL4WvFZRs+SUr12ocEm
uXIiAEQtioE71XMeaTSnpLqIGeBUlgNgbo1/6BREgs1qBF9qQ9iqh+lFpQ40/pucXoxqa0c1L707
z69+VIbylprqW8TZMKuYIFf6710cvVdu87WpqledKR6nCINjq/cRMBtDu4TO7HmI2/5eUYzmmGRA
URy7fmsGYhCQC+VWlC6g64ju+qnKFBg9Xbq0U67aZMyeC07Ei5LmEw7YhZTNT5jIoWLwmFUGQGWv
rI562TAW2PbIg1qedFMbxefS6mywNl51afo9GLeYzk0zlTH6GMBlz4DaF7OiPyKbDWPgsc+1IH1x
Gdef7hvHyPM7amZltzZA6+9C3l9BqP0IbYVJqB625EEtygdXUmC2bSmt8UbPkO2wvWEfe6CLchfy
GINxP2S+X2MIlJmQgF8LqHyhVJcVN1m0cSv/a0kdHcSIQXPNzZknC29bt0TbHhGpMAj4pwKSNjkr
oDvqrfjKt5EpB/CwbxSEWnv4VneWr/qvaTMmn42JQHiQEgaCUgCviqJcdQrDJkrf+hCzpcxi+bwc
Cv2y6Bk56lNULpFc4bP7rA7kJsfsm3UQMLPlVpV8H4/t16LMkbUEbAmxJBXLwJ+ksobw0Qr7/hFO
OObIC7XiYPAaTxvdXXcMgu0qmfY3IiRHFOWe/diO11lWgz2XUGWOhx8uZEbb0KdVmcFkvZKaios5
n56Va5s/Kgga11IL/3E50nVXzaIgX1MaZQKO4XTGpOK0OspN/OzDBeP3ww/flZWt7FpocMGDv/b7
+Bi3qEkWnpt/L1NJZfoLvrTWpRGkQ+Si6H57A5yG9MeurYfE2Nvq8B6o9vcqsLwdYAbEnXWIY4o8
Yz4DsTW+19BlZUz02KEZ702UVC4SRX0cJp4+CtPeOstz5j3a+hZKP0S2h+YTVKfFvalMxLDUoabj
szb1ZhfHOn+LzB0GZMVTYrZPWth9TSFHpstTrXUZcd+4vYtBgMIVrfiMW8pTN6FeKZHxFlF62Xu2
i9RgbIKxispbWPPeCgQTmQwI6FP6qNZpLdXPoizfItf8Dtvka6Dk1FwSZVfnwaSU+dc5yalvN/K9
L6NiFWqUdsJU+14lDOrV7Wfu9g8MIJuUQ7h5pqHzhbLpbabmEGUV0YUdMf/SdfZNWrr2qkul92ai
CmJK6aWsi0tKDXBQalwT5JqBLLr+kTQyVl1BgkhLO9m5sh9tKxMXcjC495k/eOsiZLbctEf07ByX
IWm6kysGkNJ164fHPlO729Izf5CNYUP2AjrLWZas/VC6YADT3vH4eEUVBSy31ZSbPvKLuxDJj63O
gDMDl7W7YxYzpwLgHyK5e2iBGa07cAFHq1SUDTcAhpPtN7/QqTgzHEDhNXo3LDf4ymgnHKr610LV
n0CNQtGhR+i+tjzbYstgQI3BMqOOqjvNd28GijhrwB4vncykkqmhyaMHfXlnF1FzsDQ0j4ehAwzK
01MejWfHkb8odfDShMWhgFscadf7yLYuciYfn0umdyildxA7SbfK4EPJU/Ih9Jn15jFSUKvw39UY
brOmdK5UxG8nloivahu802tJGRAcHoyxuDH8hp6Y43+J1OIyUr3nQe7o+flpuQVo4N4GKWMPCr+/
K1Biz1G/Dph7UOr4RW+dt25InuXA5vJlwGZEqeqVbHDkY4h2l820gJfxyM08isQGLeZ+RNHAD9+8
gka8ygrTjH72m+5i0OofRQS8VxsSbgaoJTau6u8iyMlo+afUO9CKW3UG1WcPeeJ9B6p95WqcYqdv
WPKezkUtOwfuDpC/ScaXogoPcQaMSrIgOOrUm3Yq4fF92DsaN1OHVv+2ZEZnbebAd6oiVHZaVX/r
o2Rj+hWcLmEHkYgCKV2K9hEnqt4FqBC1pfWp6KliK4nuXFGh09eZF/2QJr4+pULDHu58GFXQQNlr
Hs3+Js3uMgOVkLyfCgc0qCExGPNNDL7nKqmtdqXVXXGwR97/KReOXFOGQ0hjZFWO9IWcsqb861AA
06Xg2lSYZZanyqk1pANKHCr0o0H7bDFVfCjbCmY3H/FkYJEgNhVGE6XxNe0ozqOnDpKiooOrd3wR
7Q591yzl+YA6YL+TNAdVNprHgeY+Tb022ivvwwD9jA9oz3KLO7BpFKY1+0ILlfLgxu0PPjvlykCV
u1D6A4ocV8EE/EgaGtpVmd/mmvroOcyoUlqg2NFyC2KfHoMRtpPR9j+jhHKsK8a3u9ZEHbVK7rWB
2eXcAa4ewE4z5u5O6XKkrK34wLwe1C/mFy/rUaovc8j1BuQVDbr661LW3h2QXyTflntkGO09Bx7J
croRmcMRNmGw/tNjKmOH96Et32jMKPbjCLw+lRWQbeM7k93eref0b4bug0xANFqxC1Q9dXgXh/Qi
j1qF16MM96gXPEdqaPB0K/f0pDZVEN5lRcmcpeZHmy6KegARfBxaafxeulYOdaFmHkBeh9QqpkEc
DRSvHxooFJUAwVOf8ZtVTKdw60RR9d4WTbAzvAwAgc8dtzEHc9e5BQhwiS6slkeAktvwRqeXqQQ5
n2wH7m2o9z5T3IZSAjiWBNswnGoWWG74MHk8oVBo0CNtPZeRfLoPJuDzrZX0LM/UGupcBN66tLwf
JTJqq+kUySe68ExrvuiFAgGRC2AHdea3XslvmGMArt5K1dFNm2tNQQdH7dQXo6dx7DSIiiIGER5U
OA2o2XhcIAImadpbe5y6lS5sDJZJD0RBua8sDin6YkywRw8OZU3uT/GXxqC4GJkmegdcL9CUgQHH
h+Iz6iBRQ/kQ2oesvi0VZtF8w5nKUIq2TSrzS59QrIId9Dly5OxgVwbFGLv9BtKaguTYIMtHpFLi
5zoQpRcSmNxGl79JGbAxpbIoSjPGuLNB5zWpcVMBZ9syUu1ulZw6tZlYcExpKumlDV8Uzcp2shcW
u8RyLkt0aVuXcUirG6BIQ9Z5DB/lgOoYBNC8mfLyMJi8Grt2NDdxoDz2cpZDDBbve9t7SZTiojer
y94z0rVEJ3nD1RopT1t6yieREh5EUB96HbQqGmNUibShgkAJNJJvEYHlO1CDbHICmpOxzAAwVCbR
DSOCX1obcKQXAdkzZEmBAaKEQE81P4Uhia4reBvWofKU19qxgqN+43jJrpOUYw6CeaOlcn9X91zR
XKngYZCaX+mUfZPL4dIujPg5anivAtMvdvQZqU5ERfW5j/MRgYvoBeqCuxI9LJoY2V3R6xw3eBLA
kifXrhwUl57afY0Tz+XVyGB3JzHigqApxW3JsxlcCcrnooJFAFQHAN/W3BYuwzCa3Sk8OOnejIoZ
kptH++iH/k1VWhUURukjkqLjJlchOUlt9TZS6c44I+WvwM5VJtG4HfKdZB9N3+U5qdJuHdzgUu76
9y5oONNaRgdsyO5grq3X/Gd0A9QGCihpP8Qy2iJSzwWjo0QVIbCJtqYNNS/adJ4XXI3tBFlMtKlv
INGzcbR3TeM1mTKghu4QxBnKIEGv1sCcQgNnXckttO+JvM9L/aYvkRnjSrMepfyLFFInQ4LwwUA4
bRJ6hkIrpvIFaG6XGZRBu4jvNf0d25XeW2ZdGomZMzl0drVBgpPLGzeXbqyYZfrnP/73//0/7/1/
ed/58sSDl6X/SJvkLqOCUP33P41//iP/1389fvvvf1pob+u2otqmpqqGoQJX49/fvz4Eqcf/Wflf
jhpIcDsilFO3FMIH/8LPeJ0o7fHPzOg/m/GaJNZ7vbY3Tfc0WkyoOrcd5+q8kelHzvky+Xrii+eX
Gv1NfFHqivo4NAeqenXehLlgYvr3ExMDQDnbzfAjD0lgfIjQtDXz2xSw1nlDS75YPxuyAMr5hjr5
4koreuE6jbnzFpZ23v7Zgt0yNJE0uCLz6E8pjVse19D780aU2QXTVNm0VdVRVFnYkwJOKvSgBuJL
Ww9b1GlfykuwBNoNekeAf55pPd86h+otXFg/Z26jTuwKG5XX2Vj7MnbDY3Cg4XXodhAI7KrDef9m
F/HEjLBNrl3IajViJtbhtQWRj3LIxXkT8ytoGLJOlcMxrMnT05Dz7Hoo2tHemAZPUAZO4Pgtr5zh
9byZeU/+NmPLP5sJqr6wlBr6dyeHGExfmUyNpOrjnxlRfjaiWIbH0CzL5SJ3pB102AmyheWaPTja
hx/qzybKMVX12oF+Ps9uA647upEthJayZEL72cRYpmqpq+yIft1sebqDyVkHF8aNsgeVuMnkTbpX
b84v3JLJ6d9PgmAsysKAbBST8oWr7oJy4Zwu/b5wTJswAKMasfs9JN48G+linndgIYpt4TwicyZH
LuXdDZjgiAZGhbwg0/uG6fxOWjvZf+FEGhYFaIq2NvM4mxE8RO7T0/503pmlsyKkzqbOc4UGC7tR
xJ+aoth3PNBrWEjOm1Gn4/DLB+3EF+How3/C3QsyyE21ZUD4IbuA72sbb3zEDVbtGtjexj6UP7oN
yLA1/SVkKBcWc37XbGgOFMu0HE1YTCVDojRL+Ao1hLT7kDFLx40z5rJ93tPZBdUdVbcZ/tZkXcgL
aumNwGIL0qjxrFBG8Oxrt1jIPdPf+stintgQEoNLU8/yDWyY7raxlVUGMKlqgA89+p69Oe/Pki0h
Q+RdKam00fCHITGI9JF6vPb1L8yU22WyYGtp7aajfZIakPeUG2fyq2Emrpbg1OhkZ+fR/zvv0/Q7
59ZPSBGWz0QMTQrkctVPY8lc0+7878/G2sn+CBlCoteh6A5+JPJnM33kOkFhmNI3Z/i8oSVHhKCO
x8os5B5DKXDWERJan/G78yaW9kRIEExVKrUZsFYFvDVyDStRt/KzZMGRpRUT0sMkyui0HVEWTWyu
wWObPiN3TF0kWHBnYcUM4W5gt/ZYZjYrVskHxFGhPTq/XAvHxRCOf6B3qCDWOILUAXWTVe9cjcN7
1tJJ+X7e0uzGGCYXUVnnqWUJez94bQn2LeM7pz+H3TMaGZ218Cmd3ZUTE8Le0xKRtZYaw4Yi89gD
sslJaV9akMXnXZm94Z7YEXa/zWkcgVcnxwwIJ1OwKO9dF4JZqIwfbQj8qs/n7c0vnQOXPBI9tqJP
/36SZyxOjONP5z+134rcoCSLTni3ENKzkUBt599GhCRQQHlcaTVGBs1YV6AcbUDOeX7BYIYKDujP
PBKCwWnluJDD6QXEnE6XWVtgVxcooB/Pm1nySQiIAQU9s6kxA4Ks7JER5ozG8hPNIQ2o13lb88H3
sX5CUKRM2ElcG0jSzVdY4CrqTRRM1oWhLkTfQjSIKaGMYz9o86luYDxHuXnjAR2oIunreXeWrAiJ
wYFfyM1N3LG4eaiQGVnmpSFfnjcym93oNKHGbDJRZgtGQt/qGl4/PEqgwmsR6DatpfvA7LacmFB/
Pjtl6SJiP32jNUad2/omYcqBsuTCI2EKpF++0CdWtJ+tdLJlKvFIGi3sxxhwtfQJoRbffemg71Kk
7+dXTZndmxNr07Ke5APTSuWh0/DJPzpg2Yp1uoFMYl1s3EeaIHQ8YSjeuTfjQhpSphA+5+X0d53Y
NWIXShgFu+3OO7Tv3XPxzC1uTV/s0dr6N82OErxzDUPyNkD+fSFlLMWKkJ+0IJH1cHJ6MF8QMvNQ
aTy/rEt7KOQkSzJg2SpIgF7w4jkb5Gpz6dWRHurqobYW3heLSylkJtvVB10aCJhuPe4AWKynDYwO
4HI31jo5plv1EO8hT10z0Lbg53z0OBQeaclrqi4kKgOqj6yrONlpccEMDlCpsl6IlPm9+tuEmKIS
mX66qU2XsBp+lttG/Z3kZH78vpg3nExGuxkXZP3Vby8iFOBl8/p8OCwskyEkDgmlvEb28KFMb/30
2nYuxnghayyZELKGN5Ru3ViTG/LRsRuIBl47x1r4XCzthZAspLJtm+Cv7e6Zei8dSHv03Z8tlZAX
wgA6onrED3BOFyF6vEXdvRTZl/NWZj/mJ5suJABdy7pCnXi5vfBFS65BAzNE9TSG32t9qZIxn+g+
4ktIBQba8DpgWxKsWl71qCRFsn5p6/5XSOF9WkOueV0wH3vev9kvlaWpUIgphmIqglHUUt1Rgl0b
CZUfVk8SpzDswIpvLd2KlOl4/JLHqSpohm3bjmML+4XAt4LyrU4qXQNA3FQrxvYP8HVvg8Uq7XwV
+sSWsGtpr49IOGCL0Rz9Ao7nVfYdNI+2j1+iY7dJt/lTdql9Rkrid1bzw0dhNd1G1+OWltKm5BMc
oPalw3HIU+CB6ZmF8J89YScuCrl8VJI6BoHAc0CGsVyqEaSNEY877898RerEipC263C0ssjDIbRQ
6s2wVbfqvtsqm2Ab7qJ1AF531e2GDcW9J3MHJm7zW9+Njz/AEZ6iGRecwNL5A3LleXCf62TvD8fz
Tk6bciYwHSGv96Naw+KKCQTlKYFHMJzeqNqhAAyhlPpChCxsmyMk+LZhmNVw2LZEvUia+3HpGz97
nzhZLyG7l30BTbg8RaD0BfIkpNHh0Xwu8/fBnJSuvp1futlvyYm1yduTu5nGUI2vTuFRW28ldyMo
EFDbO29jySMhbwCghs1vioAxaGCuSao3v5WfpDi8VMNpjhVe6CH6Q7+E/KECrGROk10qoscMnpb0
ORsXLmNLgSCkCq1REUukWcvw3WMpg4+4O79syuy62ZopW/yPaf11tE/2xlG1KFEnHy4hvNpBHb+v
9sk6WDOMc9EeojXSpDv50BxguT5veTYoTgwLIZ6DdhqAOXBkgWvDFb4KqkOfvv2ZESHOq3hk2sxQ
+FgaWbeVG3QqYqOvAIGGyuHPTAlBHvsdeMCIhdTQv5DAh/WFdlPp7sLVT53W5Zc8dLJuQqB7bpNC
CoJLFVwC+3yH6OFn5hK+w72yz5hdXY1rc5eDlFqZ19Bfbcq1tCkW3sZze6fSeYSUgdexowr5PgtG
LfWAem0iNRoAMtjuNIqBUCLULAtXxAVTmpDZ41w2/L6bWlwQGcKumWwaf6HOOHfGTrzRhMweyoNV
AEDlpd9tJ0KcLFq6s81dn04tCLFuA7YIApfOEDM0j52jM+peQHenb5063pwPw9k25KktIeRzH8pK
S+FcIUpnrdIjWNWdeRz3XEnVR3kHF8y+slbnjS6toBD7ppeNCZoSk38HRX/VfqcLfeqTEPNBadZt
HfH7dqwcKr9clyotVmepcr4Ua0I+1zuYMq2IQJC6l450WHODfz+/Usq0/OLxPXVFSOgqKNzQ7aal
OrQb2Jp27rE8QFKyAjS7ay6zhZM6vzOAlxzT0AzVEcx5FaNItV1TKrPqS0OB/qQr9uddmnuQqBSR
/m1i+sKcfEEkiGB1barGweVwLPb1wdgr23LvL5iZfRmoiiI7hqlafKuEIHB0H5nyit3pd/oF6JP9
RGB+7ezVzXBgpvG8U7OhcGJMCAUwFl40Gh0XsPCb099GGoxXP86bmE0KJyaErclHfDGN3gZOcm92
hzoFKhEfGuvzeTOzEXBiRtieoGqyXFExo2dIZj/F0UKhYHFfhI+BB/AIqMXU9t4HB+SZn6yt8wXm
3O1wYDT8vDMLa2YJX4NIZdgPeR2qEgAh1hGCDMajLTc7W/KX7icL62YJX4U0kQ09nWZ4LPsI8Vtm
3593ZSHCLOGboINxkpn/Ztkqdd21xd5Gm6w31N15M0tuCJ+DMAZWnaecmkSuLiytew0CdeHmMwXq
LyntI8Ks6U84SQAmlGYFs5TcfMLo6JQAQwHyeY51DC3rsjKN3xjlOckDlpAHoIZ0ZGAB3Lq746ge
5TZYCLIlf6YgPPEnzy2kPEaWTNEf4uKlah+K+nPbfjGyp/N7M/+tPlk5IQUgzUTr0cNS+hp9nS5z
PpVW9ZF74waKu0Ow8xduj7O5+sSgkAzSKgK/pE1BR65WDsG+2025+nfm3063SEgJEmLTvWOzRcb4
TZefQ/VoING+sHgLB0gcTYtGN4f7m1xQb5Rdwi3He8q37aFfo/XOBdg4Npfyw4LNaX1+DXXd0BTa
naqsCacJDnxdSj3qYP07opNraD9f+pfwTXoqfyDmt0MN+dBdAjl90BbeafPOfhgWzlhrqNroDtz6
JaWAzKH9mgCTqxVooxc8nDLoOQ+F0+WGhWd6AYYs72szgEy3thMsxr/JE1Suof7p70oq5+etznqn
KrqsGXTagAP8fOJ6HjVOqxEvfYme9IteKSsVoMQfGRG/HZozAlSvMaJXD6r0nps7Nd+fNzGbbCGP
UxSocTRbTE1WZEg+slLOxtXuTf/O8X6c//3ZdWLgE0VuR0FtScgXVdvD8WXncKt4D6PzycyBay9k
iNkIZxMcRdMYK/3r/nqS/NoUEPxQYALlAuSB1uCd4Ep17kMoiqXWhGph4esx79OHQSGymXd3hxy2
wM2gO9fOCFW2RME1i6KFvVmyM/37iWN9bKqo6rA3cCpaCNkab03wOw9JTiLXU0BI8i8tY2RjoBel
jZF4u1i5T/rfKAapJ7+v/uwCMxBROXT8PtVjuAgBc5nqwirNfiBOTAgJrpBLEBwOu4GCw3WhQFNm
qT9cHyZFA/oJOI57s/9Ul8PX3wjsE7NCEPSwLblaiWdIzxntbtR3urng2ezZPDEh7L8FK1oBhgh1
gmrfmvc1rejzPkyH75fMeWJAuDYUqRyXoG6YuITAvm+tY9mmB9gBQZCgQLY4TDb/kjQMC5CGban6
L73SMgfE3/nORrtFfGcTXNKg7VaMtL8q6wl4vGkWTurkwK8O/m1Q7JxCCYqIehHAnVG/KvG1D49V
JQGbX/rIzu/Uhx3h5j02Go9VFcfKVzNaBc/6BcAgb+3/MG9hkgAzvJEWGwjzm/dhUzhaZTWAzoWH
cGMP17a6H7SOj91zVd9PnFPn42T+wfSxcYZ4xrRxTKAXIYuvkPheQ656aWwt3rGQZC1s2WzSMxzF
cVQg5SiH/pwx6qJ2nKyMSa45xFhp+Exy3zpS+fm8S/M79mFm+qic5FZVRXQXFRB2DOLqgnFkSJnO
W5h+4dfY+7Ag3BBMO4soesIXYniIohbKg1JqNzLKdlA03GZpfTP09va8yYW1U4W3Zh2Wtt+4rJ0H
hZ9sA8aFsucm1vPX83ZmXTMpwHOh5MoghkMtJYrhxSxeB+IGIXRTeiggXh6/KMM+BwJ53tqsVyZK
u5bCU9kR6/2w8URBCwvrJvD7baqg1dXCou7XC3Wn2VxxYkY4T0rhlWNW8bU1ZYQ214YSr/PuyQSi
et4dZfqhXwLjxJBwmIIc3UwLwqENheh/vaDSN8h4b3jWUPi2fmf1LNXRNcVgNMwWwlBKq1ySxoLb
UXPR2jtzvIn7he/UbCb6MCG2MkvP01A/xUSOJoVtvFosnQE5aQo3YBgvLd+US39ZvhNrQq6FkCcb
0BhwqBZDA/MUgiJAUzZYTagoeWmz/joyv1pjl7ldyioVw5/zRKjYXgznG0cqXnkP9R2imbtw42yt
a+rTV9oX2LZ5ublrELD1GvLghUfU/NL+bd4UTnQlw26mGpjX0QNxFMQZPBSXjwhwAAfdLQTm7EHj
4/z/fTWFlW1cP+3TEmPgus29vI22RbZ2bvRV+HXcokK/Ltf5U/SyYHX2OJxYnf79JBPnKHQE3oBV
Y9Vsy2O0DRm72/RrZa1t033jL3g5m/hPzAmnr3QHH943zOXGBDCAtxf+mvMuzWaSExPTn3DiEYKS
QWZMm+b7l2GImIsT7FLzcw4c/LyhpQ2b/v3EkAb/ngv3I7frCIBwbQKkHmvkTYp6+zuGGJY2FDAt
nIOfDcmp3HZBDUNm6kM8aa3M8MGCA/XPjExn4cSbwPDyodbI803bvTq+eTm9fP0BIZc/syN8+v0m
LeM+4cNc6AaMLP2uYui8SrPfSrwfayZkDjOV07ablKwZiBi8gzIek3yhrji//3+bEDuNvtOp+IAn
SK20MfTh+rPbfD+/WrPBbGsqO28BnHKE8yLZ7aBlbcfXKoXJxkMIA0HYdq/pC5lu1pcTO8KhUWIp
lgsbOwHyF9wC1hGKx2SG9Xl3ZhPqiZnpzzgJsiQL+noMMeNLHqRygXXnqaieT0zp+ogonVQtVCfm
Hz0nFoWz43pjTPkFix3ckJtxo2+rPdKq8ppP49T4Vi+rfHveyfkrhm2atiUbisW09M9eZjB9aYUx
QGO7VXbmWjn0l+3K3UVH5FJ2vbRwoGavgyfW1J+tqX5np3GEh4X5qtWfJfu+cS6a9rrIPhf9twXX
5uPkwzUhHh01yRvNwFi9gSUENZQDypvjyuAxUmy6DfxZB3fdf16wOnvpOHFRiE4vDS3dsqZNvFB2
Op289KBdTGjF5cGw/yFgPjwUQlSrfARUnZ5kG6yiG+iYt8FFeQh9OEhW5m5A2mo1PJz3b/rzf7nl
OAA0mV90eJcLqTfjqp+2Rk28lOWuMeG8hRjzvIn5zsGJDSHtBlUM867dUmy4qI/wmBZr+4jAerKq
NsqaeS5EEWHMP/yGVQ2MlCY7Os8VsfyduaUFK6FKuLyaF2iwXWRr78k9jGsIV+5R7rpeum/PwglO
LQqhgmJMFCSTRf8KNmWYpI4KnD4AZVb1yn/uNskdbH5QpLgLmW1uD0/tCmFjDF7Ut7CPI9uovZaq
eh0n0UJemTt7GlVikwEa2aGf8PNB18fItLyBU4CUy6rXXwvp2ta0hWwyG/+nVoR04memb9Qx8a/v
7Yv2MdxEa31l3U8lopIBfunb+RCZ+8CdmhMSytjriNDWmJPbeBUbELo+NtZ191uIi1M7QlykuqTp
ykBOTiD5LzrtNhz0hTM27wrkazzz9GnM6ef9UZscbnsfqthKMeKDqsGip+uyc4yLsNhkGtJL55du
Ph7+tif2JxBPlZR2+szk7StltnXvH/xGXjAy+zGDT+7fXoltbbsusxwhdI7wu8WDudm7m6pbNTt1
l2y6t6XzO3+MPqwJ0adnFUQlGWtoDTfwzuX98fya/Q/h/WFAiDc3UKGu8zCg77kVrpS3YXJmXCMf
CJvWioLyQoAvWhQiT/fqRO4jecruK74p0xJm63aVD4dmk3+FvvgQGr+VjD6cFJKRpUPCoKXs2ehd
OR3CmuESbm8xLIR7FeAlPc+nYNfvO8a3i71+5H5DkpBXwWYpuS5FuvCB7MMopQ6JP6YkA5liZqxG
NCQpF9ox0wEVv8Ma31aUPUwQRSJNQaonXYJSyFTb8A7aIdob+5Fmd7g/H4Oz3pyYET7F1djLaGhQ
sKF5GVvXYX2VtUszNks2hFw0hkgnA8n6V8kY+uDtNDmGJo7+CU2HPRJj8Ko+/dbh/XBMF8olvqxG
nhZgtNThflfrTQ9z2h+tncjwMAy50aEAz+1M+5Hanxzlc+R/Pm9iNo2feCGkIMlA6M0rMNEjGKMM
VzFKG+ha2d37eTvzRwhCjKnObk4p9ufvhVajpaAGlNLUPRpNa+3gPHSfq420hzQQ3vGFnDB7A6TV
/Lc5IQ+VoJIjPcJcAQvIuIm2/SF/eTdXxRFxjI236xeelNPv/XKaVCoWjPzKii5uVeyHpa41hHnc
XfrRpyhYOEZLvy/skxWrdWrb7JMZM8gcjFe1rywkhNlTdOKCsEMQzA0FiGRcCLXXpIK9UItejCb9
naA+MSPsTNJUkhRlmJl012QGX4b6U7TYEZmNa8DJim1pFp0dIYmOhqX5Tc/1MYG3zmMA0lSftTBY
a0ttv9l+FT3tvy0JCc5KyiDOfSyZ+bq/0g7uhqmreD1uw22wWRp0mT9GJ9aEVFdptpOrHh+Hapsf
9fWEOh3uut10jFCKfjl/aOcj4m/XxBmizOl96Au4rrYmkhCwVvcvbXd/3sb8jYGJAIM3k2IaIkUC
wEA17OEX3XjP7r1x60E8luy7OwtC0V0Krm0pb087/8tJPbEnfMtrpL+RquQkxeGV6zzLEgJN+8b4
stSTm128EztCBLZJmUQ9HcZNE8O+nkbrxv9q2sp+Yfmmg3/OHSH8IsOJDPzhDvnYbYPDeMgPyRUM
ketwy6jhUlqdXTzdNjTdsGVbE/GHhenCDd+gY+1f2XtlU96Gm/qSLsXO27cXzj7beY+wmyOFvT3v
5uxxPrErbFrL3GSq99hFZIGBmwLS/lfFQhklHhbqnLMeGopDNcsgmYv9RilruC+NwRTzFDg/FR5i
PB5AMD5Z9UImnP9IndgSUiGXcxlhg3C6Qmynm7K/04GqNO/qrt0PG6KGMb3z6zgblCcWp38/KUnq
vSxDsoNFcvsqre/K+OhV/kKULBkRNqtE7M9oK4wEki2NiBBpzaNXh2gjQV/pvZ/3aFqjX+L/xCPh
mOUwhvq5y3558Z019VAXaqpLzgjny0rRFlMlfj93rWPvJysVbWfdUBZiYd4NQ5dNCEUNikc/b0xs
DkYeTzMCjbztg1sPqbzfWacPA0KsaUOktbaFgTBFT0BDjq5YuobPpiJOzb99EILLSsBDmREm6o28
nvDCyNLu27W1b/fd29L8wdKCCUHWpHkURSbG7HrntZ9GqP7PL9hsIjBV1bJ1rpG2IQSWocajXxtE
sQrZswqhvp/dFPFVhMh9+vU/NMVXTwM+ruimTmJVhRhjMLzyqa2PMPxd9E2xGrxvplQhwPMWu0tx
8EsmFWwJFwhdt8Iw7+xxW6CcZPjhsFdbFADVJlM/VQhb/Ke54GdzYtvINfoccQBz3FojylJx87nI
+Ti18X96dxXMCNXCgK3KofQekcnRrrSwvLVsayuFzX+aPgUz0wk4SZ9JMliwE7NRunJh0pRExzVf
Gnv/JbAFG0ImQGkV2Qw+QVskx1dqTHs6Lf/QDSEXIENUjIlEPo77ELVSCyFwmvxFtz0f1guhpgn5
QFKcCB1rPInlm855plGjFc/MTy4c1KUFEzKB1jIQN4ZEdOSgAHpbOJ/Ou/HLF+CvDTE1QyYNIBMv
bIhlplJC9YkNqaJVFPJmVS9L5n3PW/kl3QhWhD1J3dbI7UqFNBwlN5Qfi2yf2c9p/SY5zu7PTAn7
grqm3XeugoC7G6+CFqGI8CVvP3Uyql0P503Nr51jAdVyIMsWm4O2OlqdZGnjNg+fOlL0YLzb9RKF
9ZIR4VQ6aABF2kg4Z8Ot2WxS+bOuL+SX+VD+8EOIgWEsTAcVz3HrIEGTtN0uNrwdtO/bWi4XCuv/
j7UrW45bR7JfxAiCC0i+cqsq7bKkK9svDK/c951fPwd2t8VCcYiR73TciH5whE4lmJlI5HZE0nCK
gJoxyCUkHNmkgzIVe2ubLDhZiEb3v8ym1WBTLJZRUeQr+PrKiNXruIqgBCjsenNSHHR1EOjZJgSG
5pGBNbGEmV9jnYX5lDY6IKJev4tIA6aH91efmdmgAEHBHqLi9uSus1qVpAgF9cUjjTdj5gSLkTzJ
kRt0jJrHyHt3NvMcjm/yrQcpDZY8Q4sSSKPnRr2X6N2cF4I3yNbBaQRL1VRQ2eiywhtonliFoYKG
18yt25xlZOruL0IOTdUtbMnAZCrM8/wmAy/QLFGphs1Y8b08647ehOBlyMDrqj9ikOLbvrZdVipx
cGs8ZmCrm7MIo7lsogZO9PPiw+202D2GaaQP8zfzZvDYlJVp2KJS+pbVsgozLgDstr5IcS+ROTQm
7XAzROAon44RxnDVH7UlsNhNGB09qng0KsZFatNSG0vN5BLOAVSeStEdMkPB9Illj6T9i5tbW0Fx
zkEO6JDFM6DUUm7tvCnG+6EdnxZJa5/2v9iWG9Io2/iJoF2/SGhqtADbQQLDwlhLaMuRVIJJktgy
6Fv3gTaVnTJGBYpvhF3G55phWnFrmCVMKiN3sfkz76jgZhUAEC5Rr+E52XYzAGJiHfWIPo7KeNyX
YVMDWKKRzQSx4aBzGRaza5NcwWcZafhM5Njuq6ZyI1KBiaAXbb/ZAkMkQvBtEHaofOWVKkVuZDII
vRv0/I1jvthztTz2Wn4ii+HvC7alBSssvuoaaEqdJhRYmXIXBD8X4y4QuQb2uDl7wMMzUOyyw5AG
5uQJf0tMo0YmDXkCr0vv1RYdjHJ+Z2r9E5afvXax+TAr3V98LQraDiSwLHglvhQhW8VMsjgEI7oJ
2vKa2hQsoeoVRSvq+08P3QsaxUow+TKXpOkJyLTkAIHWuIxgYzWi2yLWDvMsmwKkrUNcI3F+IZOl
Qu5B5OXlqfWglNELGrWwBrqvrhF1LbYyVpXbxMbrvnyXuW98uzUsd4sgd4XlJireQ+zFP5xA5XhA
uzJ24sT3gbePtRUfr6GYVawukIVES610iPIVefkSJZ0vLbPbJLkbKPGj3I/OPtyW4mO7jyVj7hLZ
HIU70Dkhc9Jk0Mo6+zlXfpHPdtgLPN82hqGqJiGMUobzfJhqyKpqwfsol4fSRYRj2dXY32tRIzi7
LY9hYezuP0B803yXBVpYsNexBtqnpr5So/sYa4UMUS5/y9NaqO0ZaPRQLlMmcz6WC7oN8I3yQ5Pd
zqPAG4n+PrOClQ4UeK8EBkjkoeXgWZOSE9idBEOEm0e1EoH7Jmo+RGh2AYRVPPeWlxrxIc0te1IE
1+u26bwB8d32pUGmPNFgOiQsXqdaBh8hKKWVMAV3n8ZW94K+snqpCtOL0sCLKtFekk17QuMOomdK
cImwf1+dJRY/duijxIumM75o86chBQv7BHLVQ14JYpbNrwbWMfT7YccKkoPnSJEagC0rZZZb3miZ
HxWCT7ZpRqu/z3kGI5iUSDJxkmnsVMN37JiqrA/73uAyU88c3QqDOy3aL2YfGrAgNAuHkUOxywPv
DC9MvBmt0DZxzCP2eQjMViQYp+4LHRKSVvriheDunD/W/VURCATb1IKVXJy6j2TGmrYeZ7fMtZ9F
ytGk00cFvVxmE4BmJv20f44CifhwIrPKNopYRsiywNbckxPmXdy8ErW2iGC4bGBbINzLLRwcWgD8
JkEZJcZovlT8u+/D7yiJ8SIo6xCHN9OPZn/bqjGcq4h4QSQLF1oa2oSK5Ywj60EimHr9eF307r/7
KsyAV64AZHIzkvrMgNLJk8fm2KcZ7oj2ZR9m07W+6Ro//q+GKTGyFDBgAvIaw7yaB19OQTzeCUo2
IiDOIWRDFU46i0qK1rLLGKR3taPmBz35i3ffyinwPQbxFKIVGJunvYR+rdFcr4CLFYzHqfm8f3C/
Xih8iGyhLoBIHMUBk8/V1OloGtIAX63iw7RB8cMCjfeQ30kz2CXH0CNxeZ10aDwg1eM+9PZRviEr
56oRRei5VFmmOA70xM4YR6si301WcVuBvFwQxIrAOFVvmsIYoxBgtM5C20Qj0vKYVR/6LBY062zb
1JtUnMJLJohCswYpttF8BdnsRD8R0f6VjYCcyoyUB1EXiuX8DkBsfJqwXAy5L7Cydjb2MYXuoheF
TavBDcp5OahNGnugUxUNhLHfzukKgJHVURFcoDeXu6kiqappzvLITUq+LE3uod44CD7UxvmdYXAX
k7pMhV5HwOizq7H6jNlLSt+veGcQ3MXUYhVFX2aAANvjt75C1yW7B5PFkTRZkNvdPzFL5vIDapzS
Pk/xqdAP4AV6fECv52HfjEQQ3IVUz1Nqgl4Wgav+bKTT574nP/YRtj8J++AKXhMYHj03VGoWQ6PI
M7LGRXqT1alnQpiC9J/3YTZMlMq4C7BnQ9csdI2ew0Rmp3ZJiLMyrNamHXkJ5fRjbdKPEsm/7UNt
SoRJMJW18eGRzimyVkpGGKmAqqzEbrPhrsdrXQu1538Hw+lynILdhoCYziuWygPN3mijC+4u1kV9
BJsqACJCDEkpGhbgcCenJUWOL9RBy9QGbKvgkR5I9H1fFhEG+/fVRb6gnTwZ+gHe2tAPHR29miZP
+xCbCoAHAyYzLcNCOewcYiCxLA3GhGeLckN70N4qtqIPbpcJLGbz669wuItHRYXK1ErgtMPc2nXY
xe6Soe+HzqGok0AExX2Zomm1rpdG5PS79DqdZY9RBmam4u2f3NYbgqKE+OfouK9TDykdUwMm2o/W
0cqUp8yIvVr/kqQ1QpTclaMZxMnGy8A4aLICNMDFobFke/4LEh+4svVPYUeyUpSsTFBe6PFTsPLf
zqYfVnZYqh/78m4q40pcpkkrjCExRuxTw7EWVXHQJP1G0/8i7XomBuciwOgzYCs/E0Ne/LDID3nc
O0pQHsFI7exLs633mLtDfh+rIfgsddbQuiNhi0ds231jHX2ZEXwregqiblGcvK2Pf6D4fPVSJwWR
angK08j9haZOXRTXOaZq/kYiU8GuASRgdT567TJsykoiOAs1HvwAwQjegTdgS/BRZ3v/s48t8KAa
WqMtDTnXc1VYiIZV1jq+kzzRlxAxslNoy7eySUTToSwquAh+VkCczi3aOI2gmcdzVr9RFh1dLZPT
hNqNNmBhDfwhpd1x0C3BSW5q+gqVU8N87qIMZU44EDBc50ptp9m7ef6Ywa4guFtKijWwgFOcYG3G
Jy1tv8WgmU+y/DrVkDLfVwz2c/cOkQu9jKyIyqqFOAoFKyuZT9OAAZTAUOxxrm5nMolGuzZt6004
vqgKhVjMqgZgXqs2SOLRJZBdJUvo9cNfZJFxjibSUKCtImi3PdfEASQdQY2drF6iVt/KrkpdfQi9
qJEdeXnVaSL7+2e5LdobHneNJUuAMB37OHHrLy7oJX8U5eSNk3yK6g/7SJteYyUZd4ulcpso44AL
09BGAw8Oc3GjZkDHIhHNW4mQmDmsHDsOK0RWCkgysgTavVRcD+WXfWG2Lert2DiHgTUdWIxq4djm
PHAHkxzLWn7dhxBJwbuKypDMNoYUofSgFF/0+FUBxfo+hujrc46hr6CHZQ6rJdTLugh+QXZHTbUp
DQQuSCQN5x+s+b/fRC2fq9pdui95ddwXZhPCJNgvDfIp1B45t9ATsy+TBsKk84tUdE4ZgORjTAWC
bDkf3QK3BgH7ORphOTWupTGfhlKbPb3pPKOOHKyfyUnnavIDiNcF32dLJMr2vVKss8GWOM4bgAE0
1eNImb0MdAtOhrHSqxJrcPypkUV9kJdsOvDgKAOidoCGC2STOV1AuaSmvSwDa268IJMO9UwcOSm9
cjIeMgyrWVUAxuD4Q5CiFlBpdwYW4kQIDWu0Aktqf4Olvqf9L7plZagqaThtJCmw7+rckDOJTKTI
cNbWooCXsggTJyCNiI1r64ui2qqA4QQf9aIFrKwSa9FLAh57CWQM1O7nY6V6htEj8ftxXyCm5fzN
tYbivC02uiwDaruz18XlTRgGtolOk0HP7JlIyJTh0FEqEBV5N09R1YkGBcJ/fMJlalAhtaIIWaum
xETE1FPPRB7vcV80EQpn4LlCulSrYjjd+WjQWyJKgmyawkoKzroJTRXksiHFKHt18Dkndgmuh30Z
Nj/PHwzce+f6FhsTYocZMvSLderVBSS/uiu13R1pYieKZ1ttytd9yG2xTB093GijutiKX4AorC8I
ulhA2OaWcepJU3w9YsBxH2bz66B9AdUt5CouFh9HVtj1aiXNniZ5KCTZFZoq9xE2BVkhsF+wunTn
RR6stMf3yVo30T8n2TF4/4gmc1FoiGDnJCsXLYHaNDdlOUCK1qNX/SHxq8CR70tMTM7HtLNbkT5s
y/SGx5nrEOW0wOgG3vhp5ZO+uGnM0NEl/fAXR8cWSsLpEuOiDVEyAiVX2oS9u29j9dsygZ9K1L27
KcoKg4smelAELWQAxu+MslZ+LkUQm36ULUJEr4yK0JuzUDObiqXQ8XXi8BZULMPwTzR8qehDJAmu
ha2ohb4BXbw/o5HEucLUgDH7qu0xVafvY5ldocgqSpNvntsKi7uB5VSZYy0HVhO1zpy2d01jPquJ
/u5hPKbabJEf/idbSMifm49ZlZOJRsrZS5XeHa0+t+skdEwpawU+btMTrIA4RViSIp7zEEBDBW+z
zNnnWbVEu9g2U0kGKAA1tJxRExZ0Lk6nJXSaYqA0J/O2c7tTevXfOefh1UJFTaASG5/JQDMMKz3B
L1yU8GFbnT5mNYoKPdqlimjoDtRC5RtUfd37Hd0ZFHeAUtVPTV8i0aIt5uLEQ/C57kFOZYSxaJm7
SChmcCuX2uHFOYdaA6EC40bWouvZYImD4Pnd7gcmiyw26w/FF+MiWjVJ0JO1IJ0T1t1zEU53spTl
9hTL7j7Oxu16hsPdEEOlVFKHsW0vrcDAV40uLcprE6zCbYcOsCw1r3VF+baPueGTgInONta5Ry8K
k1MRobvWrFB1IKl1SKOsROujpY3fJ30IvpM+UB7iXkMCdx9268uBkw3t0dgJC6Pmg6GamKgO4OII
ByP3KpnMfs/KUXOhi+7dXw8OLqZEtQOUDCbSZCD35NyuVfU0UwNoiTx5hq048i3j+10mj9qBXV2l
vigdveF+AaiiJZItsked+lwtrTCvQBKNvFwgTSEWyuOZpShWcNWaWebFCpm8/cPc/IYrPO4wTakL
u7DCQ5jEhk+V9BRqyl3akn+wlP5J1cuf+3Bb324tHneeaFlOzQL9NF4j3YYGmGPy3k3NXlDTE6Dw
yzlUvOzmpYfRzVN3qCfUrkOQiVpUtNp5+2NhVhi7zFSCV+T5xyLpUEgdy8tV0/C9iOF6UbRwiFK+
RmkiIkTfuFugGW9gXLykhHqBiXxkRWQ0M8+DdZMojaB1Yvvc3iA4Z9XLpNBnltvRRj33uqQ3HmtL
6z5EeEIL/JVIGs5fmVVbhxZLwMTGfESfU2/LyEf/zW2yOjIm79rHJ0MTyARHlmcQQgq+tmpyLCc1
/JfCcLfWHKCKOEgwWnns7vUAXLWBIUpuiw6McwwDRhrTZMKB6ehLdVI1wmY70nv75rl5i6wOjPMG
dNFnE+ST0K8oRRppCW3JMj5MS/ZYl4qfzmllT5EhygBvoqKwbGEWhc1QcGpXhooUkhHmip2ggzMG
qXKcMzAge5kVK19VYjpJXruVmnZ/0cOFeoYhE0J0NgjDIQdV2WlhULA5GGwElomHHcFgrBXlgbfs
ag3DK7tEl86qAWNpwUOt6ofajE5K2fr7X28LRgE7PFwRutuxgptT93pUOp15CNr5ozSe8sTXJhEJ
9aYerkC4IzMirNbJFYBI4DcIZuuHKSeix44IgzuvDm3lSdwBI2tGCa1OI3gNrFj+m7B2JQnnHSy5
0VVESqh04HkbWbGH903dBv8ShfMNylTGNBmBYmbjAzYInJZodKKqEkVFm3eRobE4nSqqwT8KMGBO
1CLGG9So0+y2GKiKtVejrkaOEvWzafdo0RWNXoowOdnyBJM7WQ7MVHrFaodlXpwGuY+QfNlX7E0c
DCSiKoqtI8gLnys2YjPsMVMRNYRWc9f2xuBYLe4nsxocbcwEYJtWtALjrGiylLRa0CrvxZqP2HWq
JnscRXP4myAIXZE0kNGDzeeDQ1UZTWytgxXFthSqbq+UjiYaJNx6KLLH6B8Uzp0XM4j0igwo/yHT
sMFA+Zph0g4rzwtQEKZf30/fziZqdGQoDCQp6EWlvKJWBqppqATNZltOH4K5c5bFHkVzslt3xgqH
T1OgvFfiJYXUXtWbspMW6qcqxKa0tHAwPZn7xRxDNSxBPLGlh2tQTg/7WfkPaDtKxNXrQfHnXjPt
TO17u9N10XapLS1Zv3Q4D4X52YgGSoTc1QDK2s64jYLhqDfvXubJvtnqQcWZcVpJKBFge7QXgJ5W
9yLrczW2tgJCq30z3pp6OAPiYxi9Bu+zBXk0LFI0sDcouLEedexaFe8q2j66t5udO7qmw8ZyLcdM
XirdFSCko99G4YDXLyXjX4eqIWNrBlEseCHuNVOSJFlSgpdoi2W7FM/D/sOw+OYP9Hyap8D4i1FG
NML9geMr5SlJw27A9jevsT4bZWiros5Y/rnLmDvwrAZnEppcmAvkTq0zxrmVlYC6ozO5yacaY7r6
XY+tyc2VfMR2mve95H/BMV479KlqloUGkXO/bjRLncUUcOF4Q/qXpvOH/lmgc8xdr74Rj8EfWhlH
ozZictbVFac66TeRmztl4WS2hRHx9L37xS7gOBfRtEVhaAPgpJFg07Tfq36vS34I9uJZ1DHN29MF
GHdVDSM4Q6wAYGnzXScoxMt2u1T2YDlNe52EmHrORrtpToswZOc84QUyFwUuUlSD4grIs/VQJL6h
P+aLH4VHwcfjAsHfMGytIjIvoLngF44ZTU21bgKMdlD95QQqd3uwQwkXmPcpuY6uind2N1wAcq4w
T6s4zEMAmuVBjR/Hxuui97WfX0BwTrBoDCyT1UzIVCR2lz9LZQduY9H+ok1T1tjYFSqvaDjlN5mZ
Sx9n7QxJWiwXy4/x1YDVuM7kmLZ2Ix8TJxI9UDmP+x+53gC5oD0Gq1s8E6YSTeeq+Y8lqm2j8AUa
weznwpxRTdbAMURNDFWcu4x8bCJ9rhTqllj4MLnEja/UD5h9xjL+dxK1/hZoBcXpQqVZuYW1ntSN
sQ4fZfsSU0SVaMCHX+l4gcKpQ9sNuORHoNDb3sOa5iN96MDWUJ90R7zAgr+xLtC4iBANn6Gi5zi+
6NSc9ONwJIf2pNiVI1qVwX72xXdiC4aNXxvBLM5BNEEikR6f0FU7YnfzTyPzRv3GDF/68adAJTY9
/AqKU7w8z7uZlAYurSvZWdz2MB0HW7ML27pSjiK5NrV8BcbpX0GDKC8rgEmDPZaPem0HoSB7ua0S
KwxO8fBaKGusRaBu1TusFAtqEvRBOQM61RysBXQMwRN1+1thzplV59HXz91ZyzATeW6Al8S5HVZ+
nX2g5C7Qv86F9M4Q8LcCgvcJfaAm+k74yZhYHcoJ6+mpO/V2dcq90LM+VF7xz+yWvkiuzW/FfCDK
fwq7Qc59RR0qUyFX0EGrfcWFZU+1302DQKItEHZyKCwS7LrhHVKbzFgn38KitKpxsuY1rbG9Sbi/
b/OqX8NwOhFZS6x0Nc7NeJq9yIm9yabPOYrz8rXI721eHWss7txCWoVRGsMltT8HV/cZFbZ6MKB/
spv7sa+7+wbMfjrvKlhpxUBzFDqReVcRh1h9GLQQrVkepOC5jky7i74Ny2EfZtOs1jicnzBiNdMm
vE/gJxZfAdXJYLe+cVDBmVk4ojXu22jY/kAUE6lNwhtVWxilkcVML7B8v7qfrnNnCG1yxZbvz6+t
cDcr+/UXp7jC42LBdmC7BMyFujk2P2D/ono9vWaueUKy8RQ63YS1rEIZWcvOJaZqMlOG5vPGbMYN
UTuJULe4UZzIWY7aaf7FLy5UyU0rQ/Ue66oMrJTiy2IL6UBBtQCp9QZXcwpGxXdNvjK+jtFt7Ok2
LmxFsKBh2w5gCCplG0rwRj73H2og9UpuzRQbLYOD/DK8Bke2QrzwUhfEsieRkJtfcAXH6acSVnpm
RjJCG+O6K19z+avAAEQA3N3VTrlS0QAqwqLp0lv89FgfcofcEaRq3NQP/Uhkc1uQmDUzsakGTzzC
91g2oyp1JR2gIaU9eppj+fEVFnTdMzVR/MSWj0LILaVEmyraDVE9pRcjkEPXlcPSFxTsPwgG7OU6
gJEraGISInE5qF93GabgKPYhY+DychyuLgOjHnLqZjfVibiZ35wKv3RSZ3DKjyPk6w7FbYpdKJW7
/yV/HRtveGtkTlWkOq1nTcqoG3zWbhlPruap14zhM0SfgT04eLJ7il+6yR3Ioo/Sg2iL9qZprH8A
p0p9J5dJtEB0/ck8WH70FB4Ys8jkganq8O4F0L9PGvVVeFODyhfTKlVQD7PWRtQlVmZX7WuLVP2k
XTfzx/2D3XIz1gqHC4/rsp/ikIaw+PjFxDC/VP4z9KW9D/KLWPji661QuLRHbhqRkuaQpnHTu+w7
sWvEdzWo2uTKBsWtPXm6Y8o2dso3gmCF70NmB4mBShWr1hUD1Md8P0OXYfR5kgPdRUrMGb30GD9a
znQ1uqozuqFzhd4RR6gsGwH6GpTf+zDHVhlaI0CtY3hnXrUHxqMKTrrZzd3IM0UybsJZKma/0NaN
/+fClxzDMl2wGDruiuy5wjp5zR28GdKB+eFvUlgot/1qf8GOnYuyS67Rqse2Pt0ds5/ooFYQ/RWj
ID7fcKKqgr4rjN6iM4/8MsZVGVs3ioVislTHq9o3lFOiPQkUckPtzwA4d6J1cT2QFgDkCfPpB/1Y
9m7/idrNP+zQ0if1ZD2IAhb2FTgjAG8CxUQB7gW0znJGkHV5Fk0pMJPwi2o8RtqNkZ8MT1NEjV6b
p/cGxFcKqnmgaR5oUIf0Yc58SbTkdMsXor8L548OKixU5Bc5KXKPzQvVqCNMGD0kJLwBm+ntGAxB
it2BS9ddBBmkTSteIfIbnVSDNGmoDkzDiS975ZV1j6vuMTiRg6kidZB58lf0WAv81kacvpbT4p6J
eTEutByBmiI3vMx2Lzc2+E6s6G/ymmdIzMJXCl/1YzflPU50dAZX9lpnOson41CApVdI27el++jR
V7FpEzvhLpobsf4Lmf2yYVjFKQtsw1+OzVFK7ebn6DLaeQVNEEKu7K3nAYsYEDZgppQNvJyLqGCS
Ppbliplc/6vf2jxZL5ODZzBcosgDb8m4BuPOEw2jljTqte7OIOWawwQ54W95/BdpC4iEd9yvla8m
n82vNWzdUcqcnST5qCPQq66N1P6dm5NuJpERbNn1Co5P7Pdqg9HohcFdTa5kY1DoRTsNV9E/MohD
xqN+MoS5uo2AD1tm4YZNtJJjYIi7WRZMB0X5VOq4uLOPncse4izoYtd3Z9eo5L6gCOTnvuSKmBs2
TX4NzUUmphqSdJQBHZ2SZwxpXNVO5Op3aPBk93biVY50Ux1E3Yj84tZf8QIuNxnEEBoaCPirZ+jl
JA6CQgdNGPEJgpTqermm31ufkXTLdvIZ22lFieRN21iDctdRo0mNooHYGrL2nu7XB8S02vPoR0ck
eV9FtODsouEvojUaM56Vs4lHCXMICdDYQ50xof3m0xEloza8J0X7NIbA0CiLWSHOBpuEGsVMe6ir
9rGR7ukEv5Y/J9E3wV2+kSA/w1HPxZFiaklSCS9t3jKzIHbi6h/Y2TW3olzotkgmGhjYht2L8p1l
RpMMInfdrRD1GOaJ1pWjpTed4e3LtOG+INIfHN7Sl6aJEkVmIs0nkI7T+jiKOP42nMkZBOeO60mN
IrnDjYNm4Ie0bG6mUNSgI5KCUwBziNGZowOCGIFNgudcpo6lve4flUgO7utrkZ71rQGQOa/v8Ti+
NkAjsA8hkoOzTjJjkAvbHeASshKjir5Vp7ah+P8OhP2IlVEm2PqU6D375Mh3VnfG2NtFLhBky8+c
fXSm3ysQaSyjZRwhSY2kkuyxpJLlxTfs4TweJYFEG/HuGRh3d1iZnmI8BBJNBAlA+O2GFmg1DFxJ
s2tNsKhn46LC7g0MJbLCOjrJObC+XypzUGTdRYIEe9Ce2/o5mb5JKDiapLGt/nH/a22f5AqPu52s
YC6MOQNeUd2aB8MvD3PixY6+HBkT1V+9us7k4x4PtKyjHOsRdTcvpc9I/bvT3F5JqS6IMTZV/U0s
haWaVgqSgVm0XXqIFbaGetUrS29bSYzFOlhcJ1DGTcNdQXEOyDDizJTlBVDJlaJ9KJaP+59oU/3Q
JPerki5flINHSc6LsMPfx9qNU1Pnn+ZaPxUZsadMOxaTiEdr++Te4DgnMREk4bDUAc6uIIYztuXn
YGheUmVx9sXiW9xYgAJNeAPiHIXU0LLoBgCxoLN3eg/TUCwHJj/1bvelc6pD+XUfUiQa5zUmswwS
RZvxpabhY1KYNtZUHepkEdjUtkK8CcaZcE3RRJIl0D05e6rxpMu8fTFEf58z2UqWWa8/Dm6uf0z5
IRXF5+wYuLDq7MNwJmrJQwj6D3ZMyqdF/6LMD5V8X4Q//5UU/B5dWV8sgj1RQJE1NxkqfJQf+whb
z/u1IHwhR1fj2dKYhmm3xQ3jJyyxThIM6yzUbx7FjzWBpVLl3Okk4DNBsx7w8uRWB5mtdCtLH2QV
9T7RbL5AkykXLLShNUySiU80V+QwyOMR0xKnTBcl5EQwnC/oOjXLywBhYkQkJxy+jYvqROHfOdA/
9sKvwCvbsA1U9pmIpdiSlLmVKDks1ATO8q1yNpeqw3nl/+QfNAdMPdf1R4o0ZsdSi0+i8prAQinn
AVKr0K0EzHCull0XAYayBAtMRd+F9wDESiREQIhIisRpjcFNyddOE1yhIiE4N9AOmjz0cDR4I7RO
FsxXqi65+xYqkINPL4+61kukhafUQ9zPeWzHwUESjXAI5OCp4XUMOhY6CwVM7WOivyTYsrMvxcYz
dO1m+HXCpVEUOfjYcFDguEziGzXyUORxNQomuDG2hyZF7PZlH1N0cpwDQNq6H+UcGtDM11bzNLbH
rBJAbJWqwDCE1SfoQ2MtElxgEwWtoSUSDq76pvfOYtnoO7rOFHty27v2kB5iB6xzcQMl9H6Tqud+
KGQu3fx6qx/B+VQUx+ksI4XrzsF8GMzhKmgGb/8st1IlZ4JyhyljiMnSKhzm6Cw+qzxWT90TKz5Q
u0TTopMjl5iKtnWJBGP/vopQyYDdYFOp4AuSn2X5ZZleBFKxX31xja9OjqnQCqDSxjjsWGSP+MqP
Gyf3ShSqCNJNh/E5dSU3Js4+5LZIuoKyOxqrL3gRxtwKKa2wG8RoPkWGeciSUuD4Nm9YbOX9DwKf
Pu9J02INGBDg/5zSuunnxKVD4TTak9wFArsWiMNnzYeohIk1AKskN4ruu+Cv3uMraTjdtoq6TNMC
AFM6nhJM6AUN+bpEooheJAen3mYaTdkQsM+CvGP7E+wVgoPadEboewUpGcgjLhg3p3SJKoqeQbRb
zs/qHNtqld9jQMvdVy8RDHfrBQ0ls1kDppPA5ooC5JTaZe7vg2wf1pss3K3X1UWMlbwMJJaJTZTh
p9mJwioBBh/61n2WRYw30O3zyu+wKbebQ29fjO13vQ66dkxHgqCHb26jXVD2ISscjM6v1kqnBMML
dsHcsAy7KEOy/ZZboXHxFYnTtKuxUckFsZo/+dkzGM7d8ra67nTUxEtXexWFQOxjX3i3FSIXYrV6
3LSKBfnQGPuPnIcPk147Wjx/lPMXayFOGYr2bm6q3wqRU79paRfsKYCMeXWXq3eyeTJiQd/SpmKs
IDjly4Nx0fIcQtEguGu18cNUzAL9Fn0qntg1sYYE5UBgtJXDEj6Ja2B92I3+2cRehO4xdgNPpB6b
XhtF1l+d34rOtwkuloFus7SFTRkvlfYSNx/Z9lLlZGSLwBNtNVtSDAT/gWInvLr0+pFgFz2DMjoU
BSuksybDrj+yCmT1IqqxbGvEGxj79xUYmPGMzFIBJudPca3bVeVPxcu+ITPLudTzNwzOskL0R4Mg
ChjV/Fpqd/KUuGoIpnbhlLpIGM6gsAe1iiMJQAsm7eVZuatq069q0fTf/+KY3gTizAiVuCTA9hHm
mEI8xar78iV3tN7W0HOFh4aoWUEkFmdS2ULzGpR7eGIsd2jdsbGNJh6+73+jbbP9r0gouZ3rwdL2
Vi1HwJgW3wg+dtI7Z05/p8r+aDXm/c4BqFp0MvgJ0YaDiYnsWkFhW44FjmHbSJF2Zm3/2KzIYci4
+aYmRkod9NxoztRUf6xQb57j8LDE00uOxpL9U9v+Mm+AXPSD5ZDpQhvcgoEiHTrLwGxXguGdUgDz
vyjcGw4X/oRx1hlY7sQKoQ36hu9qJ3ExtFP8Ex11DT0eoqbobW14w2P/vvIKc51ZfUdwkGUV+nLT
e7klYk8VfSt2tGuIpK46QwWEVD3G6Aqtug9dcZrJz3gWDYqT7Yv2TRzOAWkdibH0Hjkg7WBi05+b
PyauZdjlVYT1lk5xRAcqa4wOOnSUoHGlPP47LeHcUi+F6YyxPLgl1EIV3zKfklSQ6BApIueRiILd
VUGA0xwq1en1pyyc7FYVgIi0gvNDajmTaqI4RqPTb+oku5JH0VFtXxV/vhSfTZHlZkopwVE1Jjr0
dN+M1FMwmo5pftr/JluzSLhl35A4X6E0XTQPA4TpB+lHVAevebyUdt6y1J3ppobpykhM6aNyAFGV
4JEp+Fp8tsU0UzA1gPjILazY7obv5fIE4iABCGGf4/LafZOQcxpZElOUxSBh44L5+meLsQ3JUR4S
X/Ja1zoMV4uDC8uJXX10NEEUKJKQcyANltoSKuE7DtoHScZ9Fcy2nvw7feRJncopSmXaMAFby296
4ktUFwRjm/pIscITA0OGcTHE04ONz0h/3fQzuU/qDhQnqocFDa7ZiVgfNz/XCooz4ZDkxoiFVAic
1em+a81TO0GidjnRovaCsb7Fu7V3BnP+sW8Jm1a9wuWsWm+n1qos4Cr0msgfJv1x/+9vOvo/fx/t
ZueOvp96PQ/Awu2OxADB/IM0fKsoRuTyT5XoOt4/Qozfn0Ml7ZJkWO7LvMdwP0b0GRlGm+rzUz5P
3oRENrbE3WbBctqXUGHX/IWlrUTkwgALG9OUsgdu/TM4KE7r1LftY+nkDorQBzTkoxi9OKwWHfvL
bYrXifw35rb6AZypF1NS4M3PAlL5MdTv5uFaN9/HdPg7fltBcBbdB5GV1Bksmir0GBiYcFyWL2Yo
Cgv2tRHrSc4/YRYE8hCwu1IaNa83sHC20wTX8XYlhYKsCJN56C7jizXguMjB0ga/oejXFR5YoTcg
w41hnlpxG/v/0qe9HcCtILkIxFKlXsqxC+7/tUVhhceFHHFjKvD+LLoCMaDUTO5U/g9p19Vct85r
fxFnVKj2KmlXdzt2yosmVb13/fq7mHO/bJnmESc+r3FGa4MEQBAEFu7x3yVHjNg7XhaSc1l1iCHD
9QKp0sYAU2A7dS5YtnovDpx6Pzpqt982NCEeCjzBG46Wxzd0liGJK21hjRioF9+rKU4XMKi7VbR4
5Qim7W0woSauwDiFdzDnda5HdGOoOoYzTdUOL8qS9RMHIZiD6oACnbVFcL637zsyLSUw6KHEe0R+
wFv+abjJPFn1tDipcEHiAytwKxp9XwBJO9jnAm0J1Y61XbDnDhmW8OxfQXFeuDVrsG0oBCmFdj7i
5vJgjMk50nNJxa/4bWeFw3ldNgO4y3OIBGqVGVW4qm/C9don/cuYuNSnp+6snxs398ePtjceu/38
ruQ3ustQeI/JBChEfO2sDDWeyoTGaIQavrY28ftuN8SylLFQ6cGnhkYvTNVDp8VrEAwKKW2Notsq
rRO3jz6U6X7EI12TvecMWeGw37G6kIXBoLRDBpwRAxDH9HYen7JaYsBC1VhhcAtGJifN1TZFT3Rm
3A5z5Nt592XBw8626YqXzMHEH8wXQq8Rdxx2bZIRvOKgpdxc7kqbfB4ccHW1FUoMZGe/0EtguvD/
oDgvQag2o3izBKVBWezMufbasj9sSyM+PFYYnAZY4WiGaQ+MdqfvTU89dlfduffBxINmN+vHNppw
7eCPdLg+9E7yQ9baWstBOYstMnNktpy9CmLRWd+NeSHZJLbXb4KmFRBnvnjriiZLTUy/Vx/6edxl
GOVo67iP2OmuiWWMJMJ9WqFxKmG2pJ5ASoKWwfKmG1+0QbJJsu9zejDrKQ2HAt9vtJ+Vftc7khhT
ti2cDhDNiVUT0yJ9Z6q9uVZ8nLCIbrxu+DsW1n/ivNVCsR+ycgNzEk1qBY5v38SM+9yxXdSV7oNB
l+y+0BOAcBN9cngKRbLuNUzXp6Ve5OiTnaf5KkmQQVNbt6PlblubhbaD7jV0eGkaKhz4drwgGrMK
pIX/1Ncj4eMjL3hn40FccWOfPm6jiYRag3HxkAKya1QaWUjUki/Z/CsKAs/UJceeSBHWGNzC5W09
91EU4K6BS1Q+HvPmk1HfmrIct0ifVzA2d2tL1GEw8sLBjWLemcl9lUlewYU5uTUAFyXoipqFtAZA
+jK/mF6yH2+ivXJff588bZ+dHR29oIwaBpR6EtUTi4b3fUMFc/KbpklwwKVFWWMFteKbHV9No4y3
W6wGFwDOhJopB4cK6+PtY+oFmrLTWSAU/+Wo6d+WqikXGO4wjbLUmXLW2IqBCc+jEd5MFQo+IrCC
65Vst9hu8M4aPOsK5ruC7PJNEyjRddDto7DXD2sMwhzS6WcFthb8vxvMm7uPB9WfNEzJtNtzVue7
xJbNahDv2QWfc6+BlpClYmYcg3lO7b7aybvM6gLA9nTl9uLZxOi+hgHQ/Fxpube0qatHP8JMco8W
2+8FiFOOOKFjjrpdPCQuyuiRMsXg9hm3GBLkxg6Xtm/bLkkIhxd0ldFwmW86/czRsUo9gJllNHIx
cWlPyu8TCd00jPxtJOEWrZC485zA26kdKit8oznX6GE3P21/X2hVq+9zJ3iaNg4tEYX7dTTWO5IH
HzEyCOl6NXvPKznazRDQo2CMvmkltOo41dUBZzl1btOi8J3yAOZbd1sc8XL9AeHbino7jxvHAggC
fNyUQFBBf2wjiBfsgsB52NmJdVxOcJKjS+rcTdm+iPsPcZlKIh8xDLyCo2DF3rQlKmGFjn4CmLq4
mtADiRbx8OkdkrBxC4aCaWnQodfG2faVQqLf1+S28tP4mHUU79WSwEe4ISgzMcH4pzkQ5TVIqMd0
HCmSCzEBQ47d/jLs+PweOS4Q7CesnIwymFXQloCwGj+PfrTdrtS+bkMI7X0lBbdUpGmTJGEpkmD8
MqiYkhfeFiiYmf6jJJwXSzBUNS3wBu7TYP7eNWDZnUDp5+TWx21xhMq1Eoc749rSblEOAZya3OMS
5JqR3+gSDNnGc1Gbg8HVjc0wTCX9kI+RH9my4XAsKHtzfK7E4IK2Enkk2rGIQNcm13IwIT38Ghse
qk774MrObsrqL4cP/BMcgOHAQRYcBDh84WtSo3MobHAFzpPspl/IryIgH8ZqkrR6idXtAsM5/RkF
wkEbN0iSqV3uGm1+M1fhjyKYr/raepeBXrA4A+1nWmUqE6kwo1PeprdDNvnb6sa2+u0+XSA4A61I
3Vo2wU2bKMqLPlB0WuiF34TJIaj7c6kFu8Sxj9uYwnS0huwf6OgcUGzwDA42zYg+1C0jemIkRSBu
BT/JPvVa3zqX+15xZawDQoW/APIVqMR0ElWpsGkkv9P0j22zk0gkjBZXANzJA33EDPUZEll3waG7
S3zk18/lB5Q7nmVdwEIHsYLiFLBpwg5jqgCVBeYeFGRuatUeZhVKFEMGw+mewXLStY4l0zAZ00mb
Y6tUu7iVPX+LyHnAn/9HFxxOAQM9S5vFYiv31FyzAkQcdmgMtXbIX+HUcBktp4NllKmETD7299XJ
ZI1FlJIKuHgsI9P3ml4Pw+dtrRC6ipVo3JFhGfHooO4ZecwgPSpJfh0mEVIZS31u5+hhG0t87V+B
cedG0ppdkw2QZwaHhwbGtvLGwRq21/W+OMio2mT2xB0gI+PgGyeAFeHB0U/Ve7gDX2kFd3yghcGs
5xEArBC2OxV35mk5M4IXcAceZMRi26rw5r12qXJbISFbOoLJeJ9r8zldZFT22yv25qF2GhlnTQJz
sqYrrbweR0kuW/iwcrEjjHV5rc8RWp1JqgDgnxVTQarS7eg+kfofsSQYW2mDQRzzHTlFI2NUYj4q
8lhRiVRZGOxrI5dcvsUbcoHg1CuII7MgI869Ls69SOt8B0P9anBrb9uM8OzDdML/ScIpmdKgwUzX
cfYF5VOQhz4NUW2wfOjIryS5bkMZK4xk4fgC8sjUEi12sHBd+ow5be7Ypt62QDIE7hSaQiWKo5od
5kgtahR80NO7mvgxX5ONpMYLHlgoX+vZ0E0jxjfjulsabnHS/fBcTmgqMl0UxB9q9X25qxUe50Tj
pI2XFP1Evp1291ZhHkpdNpNNrG4XkTiNzoc2Vkc0Q/hqO+310j4sFBOKYuNle3dkMJxWZyMdpqTD
yqnLkxEWGBxzhcSm5JoiPHMoaIV/9369IXedCGbQjD0IICvU9inG7FmV5Y426JUg17Y8Qm1bQbG/
r07QrkzHJYsBNeufBxBGaP2vbQBxnLhC4HQNI2iMYmJslsNe30eecTVcxZ56wHgEt77LDrI+JfEZ
usLjdI102TJZGOXz/3Fp5oc767bfk0O+D25lp47wgVpboXFq1yMVDIazHoHcqb7Vj+aJuvqZ7n+n
6SWng0wrONVTqnl0ghFQRhv5sfGh7bRD2/q9LFUvUwnOo1Kj1zulwwKa3SPN74ZZonLCPojLmsFk
X+tcas95PusQpMUw1naH28MO1X1e+d3EfAnFz86LjM5OaLUUtXCMLRk3S86nZiS2ArypgN5UOZLh
herXQfrpXXp+weDObt2qTKqnWDZMnywgFgYIMKJuDK93yQMjgZZR3/7LOl4QuegeLI55WKpAHMFK
CSpVf7iybjP02JND6ceg25XRE/yLbV0QOW+RoFUB8wWAyMQzvfqgWq5yN+zMPeYiKa56kqwpW7M3
F9vVvnG+I2zz0klr4DGymcUv/OAUHpqdcyjBuyu7xYjtCwUtqLBCTp4nZqZ1NWDmHSJIs/jhlEd9
Uvxpcp3GlkQsEhy+DWixk0mxJwR5zjKdi7KLQVIw+LFlHI1RqSVgYs3/I5TOaX464JGyZkG+k9CX
KqTHxaiO0Si7S8hgOOV3mqpJIrZ2IeTqzdEd2mAXZLJkvWzpOI2fzIRkIW5JfkH2XbOLkbYv24OW
yyYqC3Hw+PCbbh+RJefVrWBMjKaHhwrzn3r2aXHuSbErdYl6s6+80e4VCu/QRxVTeZnHiKfMHSvF
V/T2kJkl9KG9WqJMEliK6PBMbYXHOfaJOKOTqr/97oSio8y3HuOz/dna9X507L6w/jP9ND++x4b/
oDq8tw8ruyBR8ttnZLmngw4vPARPOP5vNTeWjhISHl4rNE7fw7gcLKuFjE1uesb0EPY/JPJs64bD
39E6M2rxOA+E4Dm/GvbVyUEjX3rQTvUn20dXy6E5FwdZH58Y1FDBGo/nSo2v/cxRP90rjJ+7iSlG
0jQ7vX6ZonPYv4dwTcMIOnCBI3ABg+Hrs1nLqnpoO7zvDKjARGGyN2IQMNhgJW5JKA8MS7NxybXf
UNPTpgtRbYdovax010BkW/aZr6MXzYllai90TZiPboIFH1N9+EI0FGyg4l5HAqftw8ylmpXslMSY
91PSGJK4XQxlIKIxcad+w30f1IXW4mYN99QWj4lefasJ2BFr5z1vsZhl/z8Y7hTGmFltNhcoAxoH
D732JY3mfZQiWVA6ktw180BvPNQKiQm8uh20ujkqgwOB7Hh+0Vr1bNvLqQ9QGW6BHTHrjllIJNGh
bA2Z5qwgTbUadWsAZDNdheGPuDuNrSSQlkFw3j1Xa7NTVUCo5k1iQCbXHL9vewnxwoEhl01BwKwH
zoz03MGLeQD9RgnSR9qnGM4RnXTFw4PJpN/EGt1t4wndnnXB487fnsaNEjRs1ZJscEtnTo/mYmaS
agPhgbVC4Y7fIqUNypWAMlUgFkzz4RQs+n2nKCekYM4kmD5uSyVbRU7RW0xUIbaNy3ardNWuz4b5
w1gTtCtOyrBP0ugmGmjlYb6kjH9CpCHgikaVPaOmRlfzayU01LwYBsa/kuatGxPdb6k3xbHkQJah
cKqOx3mUpQQqekvJg+M8OPn92D1tr6AMglP1MEL9oMHoigJ7Ok06ZliYTexm5vj833C4UCbAoPUA
lIqoohg0dwCd0Djcp42sI1Kkf+tt4QIY9Ld3ToxRB/5YZl6DZ+Ksbjw1uMqXW9D8vmt3dEy41hnv
P/8U2TZDn5gRRdtgnvgTPSxp4AayBxqZ3XKK1kTllCcq/MTcpLe12hwdO/7691sD5lzMlsWtRnvD
Gd/FkdrkpYk29qHeLxWeIUefLj+2QcSZ6wvK77+v3LYRqHY1EYO1SzmN25bzN0OdX1p0ZneK41ko
ykXT4NEOUTBSy66JwkVcYXPOtsd07agydFR5Vc7DUGWPdizrLBbGKysIzr8iKHfGPIR42nKTKH5E
UYXZH7os9LfXUYyDWg50ASAI4+s+czDLlTTDtcbswlNc7bO425GXpZe8f4vcAp53/sBw5lrHQ1mh
hAjsck3QY/5C8kuNrMQt+vS4LY8MiLNYK62XzulRgEcJfdDa5qR35a6pZMlfybLxZZ/pUo4OcaDj
pKhce/5sDV9MI3Yt8nNbHDEOpi+wMa+2QzlzhaOYx6WDpg2KuUvIB4x+3ZPgV6YftnFEjk6zLzjs
d6ysKYsnBdzXwCEZfayS4rmP+nPRDMelDh7nSJUEREIDctg0XtSWYtAJd65PdlEgegZcEU1Xszr9
QFmh7BooPMsdlldBHA46eE4T8L7UkzlEuQpLHeFh86AYXnkT3sx31qFxGy/EwAw07T+W32R5HeFi
XpD5kjWnwC3fyoCMOXpu89kuPFrdLOOMe5RsCINQP1ZQnCdygiUgUcd6iKrvGbKY5VLutTDbqdrH
bQUR551XSJxDosgbpcOC0pxhX2Bey3Qkz4sXuKz0uJZgibXjz87xFWblQOo5awBFy5cyehnG3bYs
sv1h+Ctl1xsKZjGC72fVA9UemuRumL5Z1feml1U4y7aHM1+tT6wwZ1VmKGxeqqMd7xRlH04v2/Kw
r7y5NK22hjNeDN9FSSBFgbMyK59ClX4JQFreKbKKXPGRu8Jh67pat1ZfHCedsG5JM3tV1u/S+Y7E
dzl4atDMEwc/Y1wFBiLx6OIs0gqWOzvyDtyHywxYTCczb3WXPC1+BI4rNUeZmxs8afv/71KQOCnZ
snIOBFTz+kJq2NaEOSNz/KJ310j0u9t7J9IQjF3TbJtibBYo/F6vKSNQTwKYAgbH0x3CCd8yUr+3
+uuhqiSXKRkUt46mRmpFozgaDYK2oZrWfpbln0ol2/dmLDEx0dqtxeLWjnQzZMpQhGyGTXa2WzNx
xyxIr0g5S9RDjIRgE+tnKBZf81on5ohad1bd31g4iQ9V2Xh99rC9SyKPtL4HcOeVMgblNDGa57q2
P87IHMV6IzmvhHKsboCcUzKD0cKBhQtNnab+6JTnRdXAzyNrkhMqAQah/u+SwbnxMHPqIHFARRnO
uJeBbOochhrUm9QPA66d28smA+OWbVyMUlsW3Gjo4hzN6jYNQOMBtmSa7LeBRB4dUcQfqbjFK8Yu
w6sN4gmdhj/zLPezEaeHpT+gYuKxWgZJPky8Vxc49veVI1yUtBqJgUV0iuGAWUu3kfU0TplEs8VK
Z8E56Jhe+GZiVUydoaz1GUKlgxvH90STaLV4e/4A8PWNZYC0bMmYkguaPjUYJtzGpHRV8HMH2vsu
txcsLlAp+qjqOg15AS0vPRSaoPprZxFZr6R4Yy4onHZHVQqqHaidT0prH+TzTU6yPc2Xz9vqJnyW
xCw2NjKTVcHz1Ux1ilxbj+AWkx1nLz62B9sf7w0Mqc394kbGMC0UCkMy0ZRioSGcfxua+7ppArB0
+L0Gxs3rsPxc95KjTqgJKwjuaLC7mY5dhSR8pl3X9XMQPmRFuMdDiiTFIVTpFQ53LCx4e+wGluw3
6s9Z9V0NY8lxur1WKv/20yRj2IasvVSnrTvZ4LEG4ZzsNBBWmKDx9/93BE77tf1X6EgqKVuu8dxd
L35/WI62X/umG37uDuH+PY14azhOq01LX6hTQQEy9bEl5zb5sK3O27uvKpybBgVGa/esjyetroYx
dONp3wT3dVhJNkdIvrwWhHPTXQJG196AIOELm+1cPYUYBhZfs/dANmWy+mk+yooChbJR5B0QHeiY
TMy5atRjIU2YoFsfTQuKW839c9KniTcoyalUFdl1jNkJH4ljPLvuoAeQYrwtp99t2hsGxrOjFAgp
vAolZyR1rtRE/4Dowc2ar1o8/dreO6HCXxB5vgqtz2ywv6LfuW8eQebnVmblhnUj2Tmh3a5QOIVv
koAEdoQHoCUyThGxng0tkpx2bGneLh21MUEK5R4oJXltU5YVxZXKnrKS0z8DvvRDdJTXsAj1wbjA
8J7OWMK4d5D/zKbboboxH5piP9mZv70rMhROD9CBg0iOZVl1FZnp5Exp6UZx6c+GrH9FGPlc5KFc
adOQ0NwKSyCFmnlQYm8OUs8ui6suzL8orSWjB5AIxj8zNWZLo4BVowb5VdKBYZye6vFQDdZ+ewHF
av1nmyjn8irag6kphSGl8eQqxsd0sHy1kxXGiM0VWVaq4BkJwyVf65yh5IOWhjCeUaVu3+luqrW4
qv8wI8UdtLMeycrCxCcHyJTQUI06aHju14jx4BTOokCugs6gUOqU8KYfwi+0RumtWcfRTR9nKnpZ
7NHLG7VDC+9o+5mDfwP3GJhZbGOWxLIi06YgsXAwOhATE3mOvY4E2jwPmeWnpH2Io/CH1VuSV2qR
0qwheKFJSVMzSi1/IOdM/zq3jsuIq1QZ17ZwdddA3PlClKCw2yG3/PLXsg8RlpHd9NDvbbBWZjty
kpVmC7pQMBkXd3aN3TwpWGde72ZRppEaWhMeU87zw3JPb7RzfIy/KKMbHrS75Uwa5MfYGHpZRPBW
cV8D815MtyYnS2YUWdU3dvR9CQ8D0otozcSz71OrqLtta3yrI6/hOHemOWWwLAyODPVNlunXU15L
IAQh9SsM/j0nLeKha9haxr+QXALbWPfRPOUlylvyfXHz9308r9G4Ay0K0KhkU1wSS91ZXNAgZ7uh
q+67KZ4lR+e/CGaoBoq7VLyKcdqfGHaQWygU/Z2HprvlGD7/Hrhqo4SR3jYyF/PWczLJLnCcDQQT
6XO0zUMnTedm7ok7K+mh7IvDe1TiAsO5zqbpUlAdACaNiUfmYK84tv/fIJhbWd2y+5LmJS0BYTfq
McMC5mge2IaQLRZnwE1ZJgpK+PFprXdVDIwyMPPEoc5/hOHMFZ2fmoZJqawbQQV9rl3v8lmzXbUm
f90C83rzOUNtylqLnAHyFKlxTbrJrzv1o2FG7zNWVK2iD8bADZgzH9KX0dChq/Z3ITCmbfnpM1r9
fBCS7NInaYG92P1c0LhgoJj6eYhrG1JlXmIdixMr34YzSt2pcRdUFR40P94HMiHFynGB5Qx3mMql
SwvATr0bHOgu8rur8CHFT3CrF7CbHvrQxajrd23hBZWz33FSkVxaHKb1+1i9atEq15+2tV62nkzw
lWHpJOu7iXmkoa9vEm04q/OHbQTh0qGaT3MoXhXRVfIaYcAwYtTiUkTZ7cluFE8ZbiPn5zbG28gX
un7B4A+MbF5ivSuAEWPO7KDfW7ZrkO5Aok/BIgt7BZHFazBO4dMszZvRhAWzWeeq33rk0fEGD9lT
r/GygyUJymSycRrfWbNG+gayzdni9fZ9bnyrLMWzYm+aPm0v49vg7LVknJYj4VTHFP3pvhPuiv6q
ozdTdkqM+20UsUKARxSE85plWZxCOOqsoC4EtqQ135Rq35eVq5eSRRNQJTFR/oDwj/LqlIQtGrGw
amMyuFWtRn67hKelnXZgNj8a01S6VkdrT2vC29COr9UR48ArBKaVEt6laoHUSjy6aURu9H7SXGMq
/zrP9voXcmqkqksC9hn4Z+oEnh1abqv8Uodv5vL36VYGBKoRUHmZGHjFHWxzV2TN0AUsZ3howBqG
UfJVL3tHFW/qBYQ71rQJxQ9mDJAoyr1+tF0F/BlhJXtOl8FwurOoVaBUNYGGps05tNJPxax5VqBJ
vKIEhn+1x6iE3Ow0wOT0YUojd0pfylyCIfS8l20xuP0fxi7NSAEMDdTYs5aeKlvWsSB0HeiC1jEX
TkEcyEVNelhVFVyj5U/hi1leK+2xMPZqfaUkEschXK8VEKdieJtYkpyi37VwTk5rulZ2NRVf3+E2
VhichunwGVYzAyMLi9NSfgSZTTyPkuupTBBOv9QiTTJ7AgiYEfT8BLYZW9aTIHSyFzn4EcXaVBhp
QAChqMmhqacnWwPhpp7c2qr9a3vJZFCciuHYRS40ABRVbmLneqKgGc4/FJosdBaq8kok7ohq0lix
MQTO8rsZDwUfll7yWi3ZFY07l6zSaKKBRJZv5Lpn1eYVTYuPRTFIPDLb3NdpRzjKlRhMzFUs1NXB
mFcqzIXo5RefjimKdChIY2u3SMvPIeSb6XTY3iJxNLECZbKvQAc66iqx8G3Wda+hRaU9gMgE/dDl
SfNRIyQj/2BmsiUk5xMMWoyhoQEvbNXd5CjXkTrvjbLz2trZaxYiGFWa6pL4IY1zD6PaN31VYP+0
Sr/OZkwEWKwdDWdfMS1fz1VJ2CxTe85TNHmaFzTEPjohBv9Mj4QUbt1NByeWdpPKNJPzF2OlEg2P
ZbCwQ3fK/CRy7fvOtZ8YdX3jpSDOMH686wy8aAzfwjdoM+bMMgcyDAdFv02qWyP6vq2VkhXkG/ca
uzfbJQdEFky7vug9zHn4aZnqXZ/opeRCLHYeqDbVdbA92TbnpOI8aqzSYeFgOd4Ts7xqFyLjJRdU
rDHTvoBwHiooatOpQoCQ47S39upRwROt4jdeLH2hE6vEBYpzVsWoO06R4NLW27dx+ehksVvbhWTR
xCB4WmKFk6gV4vQOJOjFqAYIHmrlZGI8fHmlyPqJxN7wDwQfAxlqSoPAYfFJdt9kX/L6uabfU+dU
Dz9B8Cid1SxWuQscpwYDNZvIrhFAZnbiWmCRattzRG41Kmt8EDvACxCnCpignoEqH0Ck0L5mtnqP
Nnq/MOIbaw5PTjntlNJ6fI85XSA5lVgc3D/CGUtJwisbU8KG4jwPXgLCkG0csSldcLgDTIuU3HAU
hhMdiuSkJhLHKtE6vjMFdUm1ZWdwCy25T4yDaT2nzdO2CDII7ngqTF0fzBgitBp0DqxelZIWrm7K
xp7J1I07klDOADJdFn1X81Xd13CkmFJ4O+fLflsewTs38zyXPeEOIxIWWUqYt2Z98hgy7NU/Q9Cq
7PQb6wbTBHYoBkUeQcaUKROP8w+FZpGJBcwQKkEiMzmqKcpsXoplkMgn2S+ekoaOVtSqFOtoqY3r
qM9q/a3ucoley0A432BEhW4tDkw27PYD7sekvzNb2bC9f4nE/uyUyTmGKOjHJVeZ6oEVwsTkp8C3
fzBGA7pvDtGzLJUpMVaTcwqK0uZ9qANOx8AdYrVXVfiuFPBF90zOH4CZSClstjlVeEjp7ZCcouI9
rs3Cqyno3KDnfM3qnJhhiXgS5BZ42laHyTXK+FOhWG5fRKdtUxIu2AqKs6QiRI8XmJahavV5qO51
2d1P9n3OZrqunAljhkTh022dKW44/NgWQGiUFwH4mx9oEFOd5BCgV47NhA5nYrqFcas4svEXQntZ
AXH2MjooIM4X5PGs5HosFzet7/r807YwwvBghcFZS6KFdNIIVisvdykm5y0YJmOB9Ff90US/BvOq
LiTbL6j9hiddIXIGg9lzJCo0IDaf7IO2M76FD9XH79RPXtpTccZ8cwzS9kzJnVCiFBr7++p6Fi6D
GTgj9mx2btEn4Krmx+11FN6NVlKxvVwB1FmWJM4EA7L751HBIEXLce3W9lTwjdSSw1WmgOzvK6xm
QT9620CYpH6YqpNVPbX9wYQmboskg+HOVnu0+rlMAZNjSzC3NOiP+hB7miEL5cTvqavF41zColpT
29VAGj5hoM0/g3+zj4vhKnt7n76D3+G1BnIewqxzWqPNHlH3MB9RKOkrYfCeBNRFIv5y14Pr2KQh
IAz6Qwte2mF0bXrY3h+xypkgpteoYaH4/rUaoF4dt9YIDxikHrwC3cw6Wdx4dlAx1iYoPak+b+OJ
beiCx6ldveBdfWJqlysGJkIpO5I0/n+D4FRuyMYAhXgQqbW8oP9QZbIb5O+O2zd5E+siBKdqSm1h
ZEAGn8pefaiHzuwzotP4DBoCEGU2x/Jg3IKW4Dj9dBJXsffWSdYGKts2TvuUlFC1Zl49QsVMnrTn
cHI+TkgfYcDAfFs6oazj+V887h+Z3xSFR3k42OzpLnyZ9vGxerJPyHAMxyHw2Cgsch5PCQYX7My/
JwJhhnYB5g6w1Ajw6hkAWIk/WbXmhv0TmNUkbkr8RrRC4Y6wsmkbpcYTEsoMjX26S57CQ/hBBY3a
4KmejiKh6EAPoAv1JolBiEPNFTJ3lC1OUZBlhLp2/uAbIKZL9vYp9XCCYmA5+Sx7vhY75MtycodY
1JTpEMTM7weZW6eZWwTPbVx5Ewget+1QjOSAA0dDNKjz7XqxYxTjUOKMJtPTNGJScPutGvxyeNmG
Yar+1hgvMJxAtEXB9YD3Dlyo52vL7A8gk9knluKmIywwIl7QWP5CZO8pMuk4x1lPM3rrKgWOrIu9
LLq2ItVXnBwUNRL5xKZ+kY/9kNVBHfUziPVtAIXL5Bk0BEdICE99jqePqazeXxwsXrA41xk3M8gs
KqxlZp8V0MUP5i3tfmzvl2zhOOdp9jkYP8EJgp6p76b+1Eb3fXeybMmqyVA4B5lTfZxVglWz9Ouw
edaT2luykwnq+G1p2K99o322xmZdoOgFmv56d8wEc5CbAeZU6ZFLm5fUvl9Q7b/E+7bzklrSLi+U
aoXGeak6GSpVCYCmLHjE2YFo1B30zyninW2pZDicT6rGfjTNEZFHWn2noFFQh9ytsp05PW7jCPVt
JQ9nu1VXJKbKVi/pj3F4NJRTUj1vQ4j96wqD/YaV/ZRRalt4a2BXedQ93Rb+csw92w9PxrnYFUi/
+BJAtglbKsEWdwUYW+qUzymMiOUO4qN6DE3P2jk3LHWgJ76sMEjo/1bycTbr1Lk+zBhz5FfZXol+
qvm1iXNjdDzMaXVn5yEoZbXlbFfeCmhiYomKskWFJ9zHAB6iqDlOLLDDHqPGfk66RXLVEifp7T8Y
fLjRjEqQKKy2iwwJxvqAQkFBjLUfi2sMMnEjZxel31DI2L3rvWiFy9nzMkx9bhmogZqRcO7b+Nrs
O69rasQ5shNErPwXETljJl1Dcsw0hTH3i6unqhuVL070c1sbJXvlcJZMg5GCEZ/F9+ZP1f48JLJZ
kdKd4my4SGuM66qwYtZc3Gu1+ajSHv6286uqvEIlwFGraOlFNLsmbeZpcxJ62yKKQ9PVnnEWbtdd
n9gFfgE9oLjb62s395oEcVSA5qveN/fds5X4gddK6avZ6m1YgsOZetODhBn3AGbq0T1L6IY7bcTs
VPs7az0np1iROGZhMGCDPsdQqarixvbat9T1bDcJHuD8BZ9O7O+9/RzRo+2crfzj9qqKj4ALEndM
I6qpEODg6ao0UZEaLS/UCDH2z1be0TWHAH8lE3dUZ0qMEroJMjF/meIKpY1eCgpwjd3bfQMJ0f22
aGKb+CMan6e2OnC1FxFE65x9PZ6DXmJzkqXjSX4NUpZNFMB3gRnDrcY9eg/cNrhJGtnLn/hB4bJ0
fJp6HAZwZrdAGr7PHmtsiPzJQprFy0+hh0Hpj/r9eP77KY2v9otPVuspYp5+ZI9mjGkXdSQ2ZJMO
HBV7x8smcW5lrJNoTkAd5FMbU3+OtD0qMvo9cZ/Gavk4xxEnekRRnf9PuTJx2dWr+1aCQTM/fHe+
DLv5NB87sDRKDjeJEZuc17D6InZwX4do86mOTmbWI0lwqDXEV7LGQ3FWbCUi5zDCKq3bLIWI7c48
g19/pzfe5C2ehiEo7VXw9b9ZFuc0xlbXqmAC2qTej9VDL5syKFMKzlWEGFWTpTO+b2oHZ/madleV
InnXFLCZvFJvvnOSNpHZ1CN2h0wo9pnHg56buyLOrrMg+jJ36ndS1U/gfNjBj8gm54mDVUfHEDV4
d6b8r/37QLsij2cEc8O+fLH29SG+0ReXusPO3itH6/5dG7bC41TRUCqjTVlyxY7H+wnTatvSkS2o
8JBcYXAqSMpe03MWoCbXC+otaiTHhhAyLV50pRxxLMvGigv9+wqQ00KwloxIBkOohtyZzmM8/9jW
cqEWrr7PaWGwTK0dsuSbEQ/7mupeZ/Ungvnl2zACWnVo4gWHz/+qS1kkIbvtaQdGcp7dkV111bm9
z0bX5E/JTSM5GCWC8aU+ZtmCJypDsKiAY6Qx62sdE3ijqZUUZEv2R+cCX8OZrAoj4aEQ3VMcHuro
8/bCCc/f1bpxMW/mpJEStYjK+vZaq2+zBmXB9q6sZLdkmRzs76uLXqIsGnwR04Op3iOMuYn0WcJ7
K4Yw2Rg6G+VQfPhuaB1p0bSFhIxxWqx9E/3YXirxjl++z4mgsz4KwnLlGCbyf6Rd15LbPLN8IlaB
mbxlECVt9nptr29Qjsw58+lPw99/LC6WJsrra1WpOcBgMABmuq9qM72S+/BdLIdvcqwLDBfW4qFC
J0EPM6aUuK2UH9Fw70h2KBitP4TPCw4XzspqHkyjhjmlbwQQXnZLl3rqOw1vQCU2vEiEx06Dr/J/
+4LHhbYJrYkSKsnY3e1/wgco52ALVDkox1yU+2+79QWMC2uTNUuJyXpNJg1PDGN71BO0Oikkv0rr
+C0pysowLsTlkw5GWHZsHMIrKXoepZ+afcrRZ2L1Atdg//TnIcTd7MtFlOppV485hlCOpTByejCa
PCpkqvUgDsf68zCm6bMyx1l4aKOm0NH5rLeP+4vgD4H2/0dW4Xk7prrqy4V9Q3RdnIhfPkS4HYfo
nubILvHC3gk9XVSVs7+yscxe2m1HXRe3DTCb6LqVTjkVHQ723QVC1y8BejOWdA200F5hHWPrWio/
dv11Hb6p3vu3p4D75iVMMjd9mbK+UroMTtFlDilld39+9oMU2EhfQuhGJqXlBEuy5Cnrf9bSuVg+
7UNs3SHA91RQcyAT0VBJ+RIjzcAQn2cNbqWj0vyUla3ytW6IdhiKoXVlYmcHmjafqoXaR1mJcDSI
teYBdZe2SzUtCeQsk32QQ2fQiFZQr10vood0trq5dbL+QD4ZyFrJJrre4mIKl6TNx7E9V+XixbT0
Uh3VxfUk2KS3Tg4ANAnRCahfFJ5eaIjMvhsY8Ubn0cA8xhAviq8nNzoqx+Rm+fs+sBdgXGxbVE0t
hynHkagvjpCqdvKp9/K2F7yob20QL3C4aQ7LaMpiFTwV/1+Bt3xlSkl20J9ybzySdwK32nDdFZ7K
R7elo5mSsEHE8St1LHSLxmf0izqdnwe1p3xafJSTCXaljYj6ApO7wgTRXaVPjJWfnPVDGxinzo+O
5ChqHtgIYIiUhGmDgUTH4Bl0NL1KpYxJBCbWV6V6aJW/X/Uv/p/by3MrDntTA4MJXW7C8YHC4ZO3
eJ2soqUVPXFY/VyIlJS2Lxqm0RG2hzF/N0M8lh73PWCrVgBmgMsWGS1UM/i9JaylPsF+huB1PeBU
112jmRxLKr3F1bknuRpcAR2c+fXoNc6MC/vjGygNXnwAt9EofYu+rxkfgBjWThVaCw8xedq3cuNG
4wUGP5ALUaNcAcZQH4viOVevoqYHFWhQUsFpUoTEbTcTTTvUoQ/o7s2K+jBJVn+KCw2FHobVXNsV
/QreTENEILIJCvUnhENFAV0U54poUIXmKtscGuvOsq+hMeR0betQ7UlXZ4Hbb90/YBe1FGzNeDU3
f4Ww1alibCXNnBhHUHbqTjVulG0f5dU4/YtkuzZj0wqIH8pmqBKbxaZZucn7Z8M6TXRy9h1jIwl5
YQy3dU/oTzFkJgdRDCXeKvvmmE1R79JyeJjtRLRlbaTjSKRAuYLeU+jGvL66oa3ddpin1lcPYxAd
ysRpUJwCgqWjJioZ2dyQV2BcmJ0kE4r3TBMiUa8V+wNJFidcrvPuObYeerUXuMXmQK7QuFWcxnnS
oV4PQX2c3BjUx+U4XI/GD3UQKWiJkLi1LBsSVZMKiYYUXjfW+9a6GwpPGTSBQZtrCsS2EBIyUXDA
83oNKUopNQkLOZXPffnVoAfJ8gp6v6AkZd8Htzf9FRSXXOQ9KNgJ7WDRcUHpUh1IbpMjuce7hk+O
mStSat4qJoIfXmzjsoxhKZpmobCt+1YfGy+6t8GLDea32Me7c+mE743DfEVdcpv8EIWqzUV9geZ5
v1Raj8nCbNWXx6I8E5DPq/YbLtjW9vE0H3Kq0qJaALKgOvUgJb3sy9EYfdift21TTJCNWrqKpmUu
doQqNPeUERR9sXElNYYjZ0c8+u5jbL1ewpQLCFsNq2g7qFXShiUSz/+kC1t3OKo3UpD5Ylm/zYRp
BcVWxAoqNJOyIxRQNPWJjpeavPf/0RrO01VwyaGWDKlfnlNfDulV0dNTQxR3XManLGlPhiWHzlxa
t0kknaoxEjVObAePy3Bynl8SLYKIK+ZMlVTHNM9KlkME6K4If+5bKsD5tYmuxpJCSTCvShjaKdeZ
dldbP5rFyXVRjBe44C/vWcE0WasUOfOOiixuPNZuqx2lqTzsG7P1jLd2wl9HsRVMOlljUbawJjot
B+KnoJSJA9Zz0jlqAA1N1BIJy1Q2TQPzJc61yOIRMV56Y69Xg9Ezgsh88mv7h9EEofxl367NEL+C
4PasKVz6CcwGuNrpa7coHkJlBgfhIRw/Fkri7WOJzOF2LcuucrLYCbKmwYYgVO0bBK3hiv24DyMy
icuZojBVuzSBSY0EOnbt0ZB/1PRgmEE3Cg4O2wZB4wrce3iC5KlyqJpKfQZ+PC8q7rDld/kVGNr3
jdm+9FB/Y/CriLQVyCJUYJio5P2msffBh1JyQl9yyaNiO+xMApq6+2QUbP6boXAFzDkfSSh08CiA
tfYbFDEcZf62b9omgCbjKocNns3L1zS1XlltiORsaSWPdkOgxG/aaVcQXKzNl6ySEnY+tTNcICjV
LfqknWSy3+1bsukHKxguouZSnETIx3ClrakI3TT7YeipKyUipZftEbuccdh3rGJQGC9z1ObsOG9q
H6GyB6GISHB227yYWB04WFBfQZR48gkLBYeBMD32YYK2MM/EfWRdHbP+YCjePIiKnUWI3JZL8Tg3
dBkQUS57bG/iQA8sVOGJTlLbGebKMs4XwjmEIp6EAK4Fpd956iH36bNxUj+zTKLv0Iu07xSb298K
j3OKui8tdazgFBUqTBSJvgcR1VEewoM8pX9fcro+wfGNalVvW7Rlpo36Y5M86osft++W8WHfoG3v
+33o5cto8z6ZM32BQVMh+WUUf6VF9mMfYnshXSC43cgcc1I0FgwJw8kbIR8pl4qD+kZ/H2b7/I56
czTuQFIUjTUvvbxIVDUFry9eH8v0CaVA3tCUx9H4kMq5l6u9g5z5apLmqykvBMnspoUrZM5CA11I
HbUwiHL5rHeGE6OLpykkZ99AEYr60r551ky5gMY4uKNAqGppn43JcCYjEiRFIhjmMatgYWtdJXUq
InhbXMl60EsgwlVNgS2bbrcaMfYRK5DS7JK4mGBLNk0B2HhOmiF6+tx6XMKTxcUf+KgXZ3le1Syw
nuIjUrs75Xt83fmyi+rjwLhVgvjj/gRt5igrQD7omVM0LREA7fjaqr40Se2ECgouQEtniGoURAPI
Bb5Un6s0XTBLNpgasli61sNJQPizGesYmySe0iHXxdNbGAtuLxUdd4tTGH4rlyZ0xnCKD0Ux/pRJ
nbwl7bqg8UwX2TBGtk2B1i2QNC7irnpUuyr1K6UK/f152h6734bxpF/EUpsqrgCFhm+HZPF1aooq
zf4QjC4YXEhYrFnrLMbQ2yzajRX2AZ2f5VE9kdh0B0MNjKq5Me3BoRJ53Lfu9fo1oV5ENNDeG5A1
I5xn5Bbk6WoaItwqR8u804ybUfnruXoJwe2CVlnWbcr0DwghTm9obmITB51Pgkgkv84iXuDwaXK1
1FKZ9jClq+3iHXanykuglekWy1JibRlT/nOOm1J1i27RYocmOghpUSOfn82mShYvVWc0xi05mZys
TMqH2I5I5zRh9JDnDQqTbZWcZY2iKGp/Cl47GL7b/sVAjVdNiz9CKMVomVOMLLsu/Eq7y23Bpr05
xZf/58cl0gsJpAU4c8FvIRThSNlxekMd6Asj+CM4WlwSO7cxyWV6VvMCBQhBOIp6DF+HzJcg3DKx
dGLPRhzjmrpQr5Sq/aTXM7gypCZysYHmbrvouiCFE0zOq2t+kw5KPGDw2rRzQqzCSEROKkJgv682
Nx1CpNYoYfrJ9ByhSyh83nevjbuzl6PG7Z6ROpYJhTzkr+t2w12OUFIcXHJQPHIcOk+AJjKH20ez
ZFQ1vKUxtNmXPWjLueS5QxUh+mrcyrU9/f0+4rZTgMbdJoamyPwZskg62y5njF+Es/4Yvjflp3L5
OKrf1OzbPtL2QrogcbHSNEZUzvZITfVc/riUhptIzQ30t/x/g+HiJbhLs4x0uM1Sq/6sFe33eZRc
tRadhgTW8HSr4MprMz37Ja0StKOfUT8dBSF52xd+DxifY/fqCOECCxC5ekN7pk0lWp5/cG7wmOks
dEJl9eXqWYwE62eBfhz2/eZEbqIDenJnH5SxoHIT9Yxtu9oFjPNtmySxWksAK6G8V0ehhyJgRmz4
1ZCS4zTmontN9n8vi0nAsIZcClcjTN/X4nJ4WwpRBmHjQslW30E5oi16vzZ8iPAJFq0Ih83jKgQV
E8qJxww4Rnqiybc2+qAUnxQQeu079tbwrc3h5kovcrOgKmDGFpXtdnfKbXqeS9tHa3AQRWgI2sfb
9PBLbsPvSVC4R8/PiO2CltUtnkAWhzTL5EidXb9ll7BQoYBycMUkvEiALVtpaOpYsnL93JsflFb0
QLtxB4ggvkLgpkhZ0sVMZsSeAcoY8LzWcBXJqfzFHa/RQ3Iwn+mAS0DJm0QRfXsUL7Zxsybl2lAn
KbtZsB/xfO9aOaJ48bQ/VZuRYmUet7KWlk5NzB4K+jFz4fJe1jenfYgtJ8ctLWQ+0K0HRWbuwN/Y
0lzbFBDK8ARORGdo31mQixlEScr2eF1wuCSl0sO8L0dcLEQQPC2UzjHq0LWRd+2bswUDW2wFTc2Q
quLPWzMuVcMJeppeMl4V0nPRpk7eCm4CNy7MWAD6DcIfs2IUDP4H0v6sTrmPFTrq7gj9F5QqKU7k
j1ft318ovITkpgn0J8lgjrDLmhtvUWM3opWr0jb4p+HTuVkqw1aVIwKF0069L5P7pYqdRBOpw7KE
4HX8vgwfF79HPYlox8RNozZ1iUYPyUCPbVrgeEeP1hT5xlIJpkzgFjoXJ8ohjRIVhZ6eFD+l0k97
eVgGkSyy0C3YR6z2C9NaQtWiCOT/dXKGD/SXfiKTk04fqf/3t44vXYILDpBzModwwVxB4E5W7trm
474vbAWftZezfWtlTjXkZaEsGLNl6PzYHPyYiIjKRNPCpY6hrIzN3MCEvr+2MWr20yhiihJBcGlj
05Raa1JYoRRBnMQu2npR/CrY6AQgfE+mYcy9XIO63pP0LznkH3HH6DTy378SvphwvjMzMjsrDHWY
kieNo/fUiY0fvdH/WwTluzJBMNtm2QxbRjl3FdJfEdn21HgRlDtt7Tsr7+L7MO3UHFQV3SGeBrEg
SZpAdOJP4cNg296+G7MJ3ok2PHWgPZdNHDIHyKarOrmn813a3oNQ0h27xrEgXQfdS8EQCgIcX1yq
ZAYFvSgCga596/MKSgJ3CwS7wLGRZirIjt9wk6HKEAq2bFWFEgXXhEAazRp7cFF4BblO0IlPh9qZ
SCsYx02jZLxAoJdHJiZPiKNok2b3GYTDx+VmKD+FcHNlPkjK3VidlFoSrKjtYLqC4yJ2PeTxggJk
/dfxnNzUaIUhz9NZCqxj6mVMpWbfTTaX8AqP/b6KdjSPrEKlMK+sr4bEdlRy0rNQMIbso1/54gqE
C9k0NtKEEBiVSJ1D6Le8F+xzwmHjgvao4T5PHhnCNaMWLD8TGUc/1o6e+Z2GVpDl719UEJVWNnEx
fFFpLMcMcV7Otf41h6wQFTFrb04OOGpMDewAGqpYX05OU6VlZ4LK2yMohUy9pvxAi+Mb5l+FYD0T
XSeo63wJYclFlEuQrEZ/UvfJmOQ4aMuydeOiEzXsbBoDI6DQaEMSlO+FGM0kVSBygVeH6hhltWu1
j2ElOhltrtYVCGeOinrmoodyrDfmkVPPFV5PHvL5Z0ECvQym/nl/8DaD+QqNSxurtkxbKQVaApoF
G+wLzkCTD1r3iPd/IogMm2tohcVlj0qagX6RcZ3VOb3Vxsa3p/7nvjmb1yfqCoMLPlkt50h90RZU
jPXJmMbSIdF7I1XcxaJe1MdeNYyPkLK8akEbAmm1LnlLNFp9AOfwszKSVG1hpNqdKi3I8ket/yAw
kk3Kq2C0wuCCUYY03CrYpLU+DcabxMvdenQy3EmywtK2fEvs02wZUwMFPcJvinirLqOiUlhRy6e0
uNMswZBte/zl/zlzakmtKkJleDwUR79oekZGv0dXzvc4U417aHrMj7HW0tQZSYS6vrcMpm5rBtpN
cZK22GCvto+Y9k2ra6g7bjOvu0af+A31TFSIQMQNpWOgbxHgMS9/NXkrPG4VgDSmDE0KPLuDrmTu
lwFk1TQn+zB6Ifqro7MUv+VouELk1oQ8talaxkCE9Nknqb2pEyXD06yo5YRtUK8MW7kJt4FBfclW
9QRuEpuf0uixxA1BJYHnKnqsqfYWl9QVMMmjVV3T+A4a6MJOshRhW7GKq7F8UlNBHypzuVe2rP6f
G7IkUWkF8V3cjNuf0Qx0ldOnJZ1OibCkeaPdDZvwComLF6E5aC3ROlBLPLWzW5zMQ3KQ3Ew7kIMM
TT/Rje92gFzhcYstSmQtnzLUiCvkzAg147OWOEt8mgEHpgfBPG3umCs0zidQFjLJLVtcYYWWiPxG
x562WIIDidAmLpHJpzov6ARv0AL1oDzVQTgcGXeFdh2dk0nQyydyDe5YKqGtZEA1JgYw/z6nJ02/
t5t3FhHYxBxsxwH5enqqRYXc1kCJpUk5qZNWHipTEzb9iGC4ZCNe5AlkS4DJ5sPgKW7kFpCP8ULJ
GQ+MN05/inxRA5/AJ3gt7ZySPhkiYEbGDxQgupMJrmTjLSerS8wzuFmKSae2Ug3Hq4cvjVSivzuY
Ra2q257we+fg237KpCFZ1QCjtUo/qos7PR8Pg3pjmEg79neN7Xm6QHHzVFpzbAwhxszU7+b8i9X9
fWUsC0MXAG4XNIs+R+EqAIqwrHHQ7bWbRh2tt6TqKxRu75uIVSGVwIgp9NGiR7RlScmH/ZHa9q6L
IWwkV9u5EdqSZZWAMK2znB/Lzm+k7/sQosngQnY3kmpJVEBMy4d0Sd0UTSL7CH/YFS5WcFEaNyyl
Eo+A0ILmZH5j7DVJ50h4LfGZXEdn+vuAolHj4rQUWZA4mYHXys/1+J7Mt5ku2FI304PV3HNB2pxz
nNQIIJamcOUa5J44bBTkZIW1V6eyt2+QaI649R/Z1liOrEtOUq7N5MEW7TmCAeMfm2UQXZYKJh5l
Rr2TGsc6fTIbQQmsCINb9IaalVXGkhClGX8mi32Prk/PjJcf+0MlgmG/r1ZMXA96kxuAMQbTdOSy
fUfNsnOynnz5NyDOqadqaNTCxpxo2KrnqvDi1vZAeeDvw7Cpfb11/l47FufLVFer2mQti3GRflCX
xDwMYfS9kqPChVZa5wwT0vsUDDSotZtFlZ2CPcHivHyew8FABQfiKD3Lme0sNTRypdQdhYfATQ83
IGdsQcMWPMCcmXU+F2oxASn9MHjydXHI3RJJAmSvo2N6GDsHdyCJ4PCy6SorTM66YknDLm2BKYMU
CqRxI4G2LRUEPxEIt3SlEbq4OXP7YcLzy/Cxm2/SPBVYIhg9Pr8qIbBZtRksydXDZEMe4k23kpeh
4l9n0RU0q2MBALsbnS57SKDkHotk+LYz3xUKt23bvWrlAzODnMPFqQ55YD8VmTP5OlTlBtGFIZve
VytrhcZt31Uhz0nWAG2OQqcun6QidMr+oKfXmvxu6N/vr2PRFLHfV3Gpl3oy6D3Q5Oww6Z+n8Xn/
/7f9DD066Hq3DIWvccgqokmlTlh3/XhlVvojiqGumjx5+jcYzoyiBNeanABGNjuf0MJfzOVRykRM
MtujdbGGWbsaLdnKrawPAROR6aB0+VO/SO/2Ldm+okbZBurSDAWXQdz8D3Nt0UTD2bH1s/eylx3y
8Bz3HpTH/fyeHPPxg+i2ZNMqKEZrCiiDQGPCxYKYQs3dGlGrXPbqbSP1qUOUXJCYbIbsCwZfTpra
NIUmGWqVMzq6hj6fk4rmzjRTz6hiwRAK7Pm1nlezVBSorGkosOqxcEyaBFZlCmhYtnPHlT1cTEhT
qy6SBWPWecRdPNlpn+JAc8pTeZCeRQf8TYNQzoVqNd208JT10u2SWv/ffWtL/Ch7ROuvwOfY1/Ix
R8OjlYF+bJSm8x06s560lrzgVmn4NnjlrXocrlK37HHTmfiSpwl8YcucNRo3dmG5YLEyAnpbzY6U
pF739xLSJl76LvZwA6bHEgIP01qaOte0Y3+KE8e2RY8Im3bIMiGoH0VNGE+VLtNoWbQE1+B4TpBP
WW8pwdB20XvB5LCPfTU5Mu7fLFlDsTJPC63mo6122oIsOHJ1xziTGwjjubg9YNRG1lF8fbUVs7UV
IJeANGZRl3UFQHu6R8tMNr2T1cO+USIILuToeP1BzT1uo+vpOFUfezzG4alnH2N7en6PG191INWy
ZMc9zJB723hYlmlRnCYmqcgNtkLbarj4p7FOUvJSa2DLkOKVb679iepna9Fzp7AbkVGCgePLD+Ky
tbQyhVF1caUvHrF+klHERibC4FbPGFMIKHfY5Sg5E8tPSFCKanxFEGzuViF6lmYtTWbmYtQ+D1J9
N5AR7/OiNt5tF0AtgSYrCl6s2GesYJo4QVWBiamZyYAWf6frRM8q24ZcEJhzrBBSUsy2xGTjpOkn
WqVwx+Y3KETc92QRCHcKiSdd6yGpDA8zreuqNB4G1bjWlFlUebY5XIqsIqQxhUeekFSrhxRJiYFD
nXLuw3NdCFb9ZiaNavvfANy0q11ihRIFAHtTsw/LsYPijaOf2XUL7q73R20rkV6DcZMv57gTpyWo
55us8AeSHCUpu80LkGOHBp6C5Oq6zsfptA+6OVUrCzl/mA1Vi1KwhnqamQXZaJ7Syfg218Wb1ugK
h3OJYZ4gjRRjJJtheDLa5MmYUDSaTunXfXs2g5uCRnuDsQXKfHDDZUIqyRobRGq7C4SexgVSCNWx
twQHBREQlxR0pi6PUmXD90BLDC1gBwQqE3mKGtH5io3Mq+1UsfAGif41S+fJIME8Z2dwAES3vrxl
AiuOmUvoPGquITl5QOFs5+8P4WauCMHz/0fkKxqKSCuTsUCegPPjEcesr7oWxO7oyT79GkPk7biP
t72KL3DcjRYo0qCRlwIuGs9hJjl5JOKW2F5ZFwRursw8bbB5YwjT6TNd3LobvUy6DqePaNoIhc+Q
m0tKheuBy8RElsW5Om2R/KSgBAO7ko9GxyI7R/On/SHb9IkVBDN4FcUrM0uXJMFqCqdjH910ylOq
+ll66kXUFdu+sELiE598bE2o6yACosXwpPgx+meONppPnPqUH5JR+BC0ua5+A9o8SSXuNkkVg1rY
o1F7lRmDb6sxtL+K6LMidwLP2+hIRd69AuNcb9YUcHCOmCpKHmrzKulvowj8+pk39F4cVY7ylheo
NSDnieNQzxJ6NdhbR3tUlBmdLhEycRH30uaSWtnFZURWP6VM9AkwedY6s1rNTiMtohJCNvevItMK
hdsdwyUx6oiJ7fQKCC300JdBiUxTawIhIVy/UtElP9Gg1RbBa+vmnQOaeYmu4uQFEWduq1RxAR5H
Tc1eQiDXhpZFf3BKHfyVi6tD6wbUzYqoYn/b2Askt1GmtBkWg9H5xZFyh9JwzYEUw5dcA7e2rZZO
YwyHri18ZTEELefbc3kB5sIJiVG92YWwNY5uQlzpKoLD9HYsufw/F0tGk8aklSqcPetcPlAzqdwx
1VSnDJsUW03+flKL/GE/fv1hAkG3Z9uGjkscbgITUJ3977XMPFWn6lAG1VXau+BViE92kB/AYiPK
rbcDywWSm0BK+6ipbEygNd9Y2YmY0FLRv8SjKI3bHs8LDjdfdm1LufmLsrA9ZvVHGa3Ccn6m4GSK
RW8n265xgeKmLiZ2abc9uxRXfX25MeO/pqRl4fHy/1zwJ0NPGsqoRgfrPJaFo2dXrSKstdq8L7ig
8Lfuk05HE9K/cMBD/UX1kkMbnhUZlRrGYUa/oTsM/luK4leG8ffwWd7aejVh4JrlMa8/9cu1kGv3
Dzvn78HjKxoqHbxwNgsYIzZO6PKC/j931Zv6lIFqQ6QitZ1zXMC4gN9rc03jHAbN8qembR05DJ0e
T6n7y1aEwgV8zSwzlSRACeW7OVKduLrTdWH5Cdt0X28rF1u42ICQmnU1JDM8XXG76/oc+rmrKW55
moL0YPn/ZhIXFbQkinvCnh9leqbxbdQeBlF+Kwg8GhcQFDkfKep2sIqU+HOPInTFqu/zmQZWREp3
35zNiKDJUJS2ISuNA9DLxLCU5zi1GI1u1T5K0LIRd61sh+4VBJfCVK1e6CGjsWJ603bp5P501Cpn
wAHB/ln441GuBG4nhOS8e9atUNUSQLJSLsNFzpt4fYXN3nIYb4383XhLrzCaJ3+PI+fpRpig7D7C
pigP6H+HMNtJ0j/1mmBr344RKxjO1RXTiuumhGHsfqF1q0cIWDMWAdZjlj/KnbfvHZueuILjnL2X
aN9VrGmzmW2I9vXXZqx5Cx39Oe+Df4PinL7XZL0dmSOG5W1HDhS7R5Hf0vy0D7MZkVYWcTvgooxF
3jEerXm+a3PJIZ2v0x/7GNu3QCsQbhssJbuf8gkgrR++U0GcOyVINekdyjGPVNR7tr2CkRPJtqwS
la9RKxSSNGmEgAS+ykOmWge1CQVuIIDgS9QyM5atkmXP6nBPlMe5FL2j/8GvfxthcmGoSKeJzIyO
kLVOToUT+0t5Htz6mnh4oMHDoCwI42yeX+0Z2gWQC0pzUxhGwnKI1jSONhldSkZQbfeTB/HlycFb
1VmLQ0HmvO18F1AuLIFzDRTtNqxs6ePY3bRhoKuCpycRBJvK1UF/kiYzHExMFZGnu9ykh3YEt+xk
SEeBj7MB2htA9iEroFFdaCqz0qipx5MNK0C33n+TbljNgPjB5g8B/TJyXCBKsjgrSwlougw13aIv
oEVsu9UwoWpytBwFmkLmUrn1Ut0uAwgbliYoJvtINNFbiGgpcGFqVPIafefwG618VxiHWvRSKZo/
Lj6lZGkyW2fzZ/Q+3igOk9yfWnV5/4/Tx4UoGubTPDGaNRIwXY/k0BwbsLo1TuOCclSQZIiWN1/n
RlS7LOcGaHPAOMzBI3fQvkNB5AA+3TtJUPTMpmDHM3l6FTnPaAFSA4Bp57x/b2aFO5fv5xl+E6WH
/XEUTBff9hHW1KjHEIbF4UFq0HehHAfr579hcFHDkuMU+jawx0gjJ+zfmeXHDLQG+yBsAb0eNJDZ
m6hiAR0E5w+G2aKVKUWZTJd3tcO6L9FiaVdBqsq9mxWaiN5pe+B+4/FnuKEgdZaykvHODuz+Z0SO
2iQ6WG8wU+M4quNhTAUFsSnzHOxdXzCzftUwWAF5GP3Fq926dpTvbDemnxSvCoTJ56ZlK1AuVC2F
kpUDa40YW8vrzdkdaXiUx97bn7DtJGOFw0UikuPiE8VhCMCKV4cjqONOSnFfzu8z1hmuvCvV73N8
a2YiQQKRfVyECmNomC0tBjXNrkodNMvUaUyRlOhmmF0Zx7kjWNjRRg/VLI+qo2O1J1MSHU03Hf6C
wNfrJKr8v2lKoiBJKr+X76f0dmlF76cCS35N42qf7LLuf5ak5GzYP7pQlP9t30mvLOFSmdFE51vX
wuHCppHdMow+qm1+D7rE2JXmZPIWW8rc2axjdGe2OHVJuUh5UzSWXIQChWY5TjJmK58+a9K7IlSc
Vr9TO1FN0uZBf2UpG+vVWPZq3MhKBhzrBjWxXuYtjn7LWkyUo3naX14CL/8VWlZQHerYJVJiUBft
XTg+1woIaRPRc7Ro3LhQYTRV0UasLm00u6/y9KMoLMVRrMbV8lZQBS6C4qJFZ3ZVTwdASfrgN3rp
dlp5W3c3eSiqmd8eObzw2BaCr8YXRKYZWqZTVghuS72FzDOtnVZW6EmP5Mzfn6Rtoy5QnD9QzYJD
sGSppdBZB+ehHEkHSDA6MxGusm3fu2Axs1cOMQ9yq2e/Dgw4eRdefZMG2VXv/WpvEqkrioaQ8wsZ
FXKgf0dWEabfxzn9nNUEd1si2ojNI5B+sYhzCdazPatMAo2kxylFtdVw182p07cgMCqcxY4EKcYf
dqwLILdz5CS3IQHIctuzCQZcR/KtwZVBoX7qgixoesES3o68FzhuDzGHyIr1ll0LRn6u3pLmcd/7
trPaywDyWS1OjktSThjA1p88zc28yDPu5UA5dAG9FQmhbWa1KzDuhJxPXSg3rP220VCjMDwPUXhI
7OtJtZ0u/rZvmcD/+KyWmGNLRnY5XJj1h6ghjhrTu0XJBctXBMNtG1ZPFTqxxHa2r0Hk5k3N53he
3H1bROPGxYioCNGfoQCkqx7G6h0ZHsJmdJbsXolFxHrbp9TVHDGDVzEiNMMoj/5T8KJBzp6+g+qo
Bv811IPA7eO+aX/As5HYWihqhY7hS7zOjuYxHXsE9cYHCYuPVo2DYvqaZ0fgFU38Cn3Tb1pUF0gu
2SjyKa11CZBkBo/EFD2EQye4wthetxcIzi10qx3qfAEEXXxFu7eTN3n35f85j1hITTOJmaBSSMpW
xVctJcfakgVvYdvh9QLDOYOkgL12YlpWZlI4bas5Jp5XJvVgdpDm7QM9/rDvDaJh4zaNqEkItVSY
FadSYFfdtzHEM/O/YXBbRtbibbYvgCGDw6Fv3VoXdT5tx4TLqHF7xBw1SlIqGLU21L/YYwqmnPzR
HtXjviEiGG5vUGKaDYMEmAXkfWVETgORnCz7e1kSdgD9bQ1PFKjGKphxZoxXWJs+6hJcnJtETwJs
OaxO7qqlQOAWtZHItRTdhG7gyyBgmznajnAtBeUOVqjfutNXNCE40gO7y8mC5Xl/5Dg3ewXHTVBn
9rPaSICTexQv9NoVrSt/H4I/t7/C4GbHHlqjt/qi9qUjfbAfa9TrU9VRThAMT77Y58aNPaly0r8M
p/+DBcW6jCoRA60IL0cyM9qeSE1Z++N5OeDa/oxXMR/KbSgRqVyIaHv7ZrKJ4SfOVk0CgnkbnXd8
6x2oZYpuWrTOV7KToX5cko8W+izqYzwKIgOfqPwybI3EzVkFfaYoTPTOn1FuE/RBHhQf28MCMi0k
XjeiF1IhHDd91aLMIYqVAVeBm0QF/Zmj3gzHJbAD7Tq9i4L9cWSB7dU46pg1xUQbD6oeX06bhUZt
o8pQ1Rj1s0vS3i+WcxV9CxVBJsHFjP9GcYXD7bZTlnZRRKzO16R7xT6Tzg0FHri1ttAD89sSbnON
DJn8H2lfshw5znP7RIqQRI1bjTl6Srts10ZRQ7fmedbT/4eu/toyrZu8VV2L2mSEjkGCAAgCB1LU
QhKMr74zB9mRFd6ViY0ZPknBeNcxR68aIq/OnX5gStJe2qV+6AtPlIg89ZIzb3N4ItHfVyGRhjlM
UUvQs2bIj0UaYlLEy/Xd39wV5CwxZhEFvOCD/ghgBqIWhCCfcFGGLPZnoh4r3t2ZHg9GwWBjkRRV
0RgH8jtGn5HwCiXDnDu3zqbbvkkQf0tDabcyCoK07jTM6NoGASTH124IJksSOm/AGynpn+bGk0LX
5ymRMGu7vmljYs3RUQr+/u3F+4DBxAxZoWOeuEE6t5qLvTAaINFOdUtcUBDy34CYXYomMRcFHY+t
Rv8tTH8M1Rcj5yjChqZ9kIUxcv2iKPpiYr36GfSYYwJmMGEBK8B/E4TRBbw2kanLgFIrLxMmOQjp
JSkfrmPQb3zSt/edZ1OTiBkGfaa7Ig2XIhicZDrhuR0EbqH2PW7uo+rpOh57Mac2Yb10bI4SL7ta
2VUw2J1gHuOy/DaOgaeg37wtqsuE4X1dtLjop9gZUbfTU3K5jk83/5q8jNmTIr0pBQ3wwngkZF/7
auX3xiH6zWqGf8QE9xioh1X8Y/ZuNvqlH5IF65o8ISevlWdZdhSeQdrWw39R2K6sognNviyh6rn2
ojUHMeZo4JZ7xW69AzB+KGjQ3lg0EEPx22/xMQNvGzoX7BHXit3IHdbGppf/WTWT9hKYqBEiDFw4
y2XVpJBntEUbdAQ7bZ/vwfJ05I2723JNEOwdidGDQFUx7i6hKwdabcVN7yMntSe70KzwbUTGb/IQ
fJKMcYVZrotlFQBPDOOdUcXPWlvu5izcXVdvaVu/3+WiGrPygZicE7ZlC5tRmZZxnhzBai6R0+36
1+leutes2ZEt+Tk5L5wbKHfrqItZAUtjliiYfN+5xYkO9Zt2kl+jfzd0Mk5otBWxf9g6xpHEdSYK
UY6llO/R1eJof6HmxdJt41b02j2I+B1h/5s9Y592j3UpvVmgcB6QveBqJqh8k4eMd6fe9MEyuoNM
eH90xjAaotSCaOSTBosRFtYUVxaZFkvLeO8aVLE/GUBU4EmqoeA+wFa/jOGs1cmEyFI79y4d8U0e
NJSzEpvedP5o3VZgzClb2r4RJwUyKdGzHNtK9FVQrOsavxkwrSCYZWvB1tagEw5boy6XMJ/92Oy/
BnnmyzVI3mvh1Cq8WWGbVncFyZyxWiS5AcuLs0yOqfxMxJCj4tsA4B6kXU4YSMWcpbxf6hrUujhL
YBs7tiH5WqWt5F1fuG19ewdhjlHVj3VYoxnabdvRC9FmqWAKejZHPIvEw2HOTqrrHQZ8Aad7EW0D
1Ts5EpXB3jhNNq3JiO71V16BAW/9mPBMMoU0xKrhKEnDPi4qO1a5wyt5YjEOfsnmQS6QPXIxIsGT
nNTVEiu5BHsTXkSywYv5LIyW+Xh9zziCsZUMepkset9DMQQSW2ax+ELB4yLalItoKGRAexhyPIxa
DCACSIySsvCTwurN2pvAmS7ni39dEh4MoxVFEi9q0064t0/fFFNxy+FG7gfnv4EwetCqdZJndKIA
irdQMqOfTUX15Dzn+b7NbVEIOI10CTQjbFOdgNFuS1J0nRt+q8BhEe4KD8PkjyKq1SwBDSPRXzzD
uhm2K8gcYYNQS81aiDTpWm3qaDiBcb3SrtnNnoaCT156ZXOXVjCMMihBIS5yDSXHJNsiP5VGanFv
OdKmBV+BMKrQGL1ODHqS+saaHNHV7Oyi7xJHsEFUBi+PJ67kibgYu+7worLtjXtfRkZBiIhLcdsA
etJ3hbIrg/11BdyOn1eyMVZCS4zRxHUUAe3B8OMjTfMpVvRA+8D4pW+bu6WCqwM9S+AuZ0uQxMSs
EoIxlujPPon7QD6l8hNHHupNP0UPKwhGIZCRV8yFGvPmJf/S7Mku97vcamZEEHSWXW+Rn9cR6eZf
A2SUI5o6snQUsIqfivEu1Atfl85t01jZwnO721iaQdCvL6kmW93cdUIeqiJsEgjl0J9oUbKoyfCq
ubdMXvfSpuap/2KxZc5qXZG4moEFlm80Qqi2PoicyIjuxaelgyZAFtWUYZnw+yoin8Y5RLUOwpSW
zB5RI4zXmYnbZ/BOcc15R9u0RyssdpsSU6m7WOjcZE+83k99gqdpeccjYt1ctRUMc151dWgNgUZe
RYH5XiI4g47KICe/Vzr9K9pfoTCHFvWCAQk6oFTBue1uS/O2Tx6vq/WmIDreUtEnqoEOmh7l1d7o
ILfGMD2kKtXZm6YfTf79+vfZWcq/ZFgBMJsfzE2ajTUi7+ZlMpGIrzx6wSWD07j12yXJ3JecZdu+
U68wGSUwYrMQUWaJaP+reYkfKLdbcMI7Sn4y/ckfd/l/BWTUoSNSriwxTfiey2+yW/uGM9+a53yv
eZWf+Dy8TftgImtgEmrSVWbTyrLMKgzFgbdQWks1eytWYqRK75Tpp6hwaqi2PccKjNnAsCunuaXG
PPyC+PIUHwars8DSG1i5g+o6zo1jOy23gmP2TkqKiAhg9XaL3m72hYdCjNDvndkh35Cq9znauelG
VmjMxglz2uBdDGiNE/gY4ukpe6B5o0OdSGIvFw4evWd+MoUrPPZEj7MwjALw1NvkUQdVivIzsyQw
cnV+5fNyS1t2V5ZoZbOkYPSAyaiJjAe4QC1a3LCT/jZENyKSrN6wkBtEn9yy4y3J1mCMmmhqWytV
09AAI3qU3cwjmF+OsLN46Ox5p7nXF5InGqMlfSHHshlSNKU6GFO7E4YytRY5fGhN6f461maeB+NX
4LwwBQjDhphkoJ4Es9qFoENGpiKzsrvcDV6b7yhy+brY4avxPYZezjwSzE0JV6B0vVeG2UzapAP7
ducG+WKTdtkNWvC9rAdvmQteDQ8Pi56SFRYhjZF2NbC65n4poI7Cqcp3gkg4h3vL2awXkv6+wkm0
shgUUnRuBob+/i9B/ZPnozUAo/HhLKSxShetgT8OU5RH+lrBoVWg32CP8BqDUfQ8jpBRbyv6Inoa
0ke5OhsNx0zw1onR7iifIqTmIIbQN7dahqboeOBUUPAgGMNX63WgDxmkmIvKCzH+xzKj8q/rB4e3
UoyxK0tlWCYZ270sl7J4iKbcWnpecEn/0CvbwVabjJjqmgkR1qoPtH2naS/GOHi6Npz0Pj+QZLbU
Tmqs64JxFk9lDIKBt8uhNiAYUhd2Bhq1qfhNVvG3sGmlZexMynGQRz2s6f50XjRghlq9G/rX62Js
xklrEObcR4KR5IYCObqXyVucCiRGhrP4Ro/mWhq5tDzvvrlwCh7NFDypEAzF+WgAwGDQjG2Q42KT
6nbY71GPxNmat3fpT/qwgmDOTjaX2pjqgBB2hm98QdeVY7rSLnTbxPqV6OuPwqN+wIuAp3OasDaD
XbC7/isfc6pKjUwI2QEe7ZM7zR6fwtpKnlGnaGHM+hOIpROf5wm3vdMKkzllxUIGZRiwia0recs+
80rFQpVn+YQKyTOKCXdGYmeGy2tv2zzc77DsuStmSY+MCqIqCmIK3LuTsz5ywrNNv7TCYM4ZyHhm
IUZvlqv15n4yQL2Y6w+jXNhTJXrXzwIPinG3+dxMDVEBlYv7MMLAlfGkIEbjEa/xVo05cW3UG7VC
FYRINzGmx6SYWCP8uC7KZh5rpYXs3Ne+GhU8LQNEvW32rT0rVuGFrpxgRPSv9xXBQSXPTtmF3jBy
zh9PQPr7ysXXpSajKJNuGZgfpaemcDqRc9viGBGVMSKynMLPo9/CjeMGhfuS1f3mIIxfxneld4wN
qbswbrQJCJV2W+n3YXY7zg/XN4m3Toyl6PrQJP2CdZqNC9LNEijyDL1xroNs3t2QBkYJlSmqeGRm
BKHjkWYjpoEd3gbSHUqlncHCzdQHn7ETPV1H29wXTJ82ZPDvGRobJkdtLioVje7yVEBJmuiQWuJs
/eYpVcFmhYo3TRff5F1pVygJeYqhF7hn64EdFMkX1RS+RAEGMcUNJ0Da3KAVFHNShXYSWvSP0dzL
t8z4ahY3csirLOZh0BVdixPoVTbJuMWESuZMQ/8kKaEf97xq2c2N0TQd+68rRGdzPNqCAeFEwMZE
4NMPRZRDDrzbyuZzvwoVwzOACJpfljW5TLs0HcwUy1Uid67Z7VPlJXjuL/AgQFzRKs7jPv3/yRdQ
98b6+xWwyRRCLm029S0aDt350O1Tt56s+F4A/+i+celUuPy29kSrf6YFAPqeO0SAasE1dMZDGb0a
LmVJzd05vBleGvwF4Hn5iaxw903G+7/MSW++5Uo/A6pgvqVPYrjUf1SZYapxq1dDiGvrVrenFQfl
k+6GqOzBO2Zglc68G0uM/eW4Ypk6wCvAbIVPPxG5KWoAa2eyn1ErHBwUu7bNB/I9QMWwehg9HQWV
gdXZ0cF8rM68bMaWFuMO/j/JWc7STBJLDDLEH1Bnu2U8BQvHIm8WjqwB6AqsTmNaZMooZwCgNT/1
Q3wIz6pP3PLS7q4bys0YVVUxdtVQwSgnytQurJAwIqatp+oNSbeKu/obaD+OGD/ihY/u5NJ8Se5U
KGPnqeuW+YTa4ICCp0UzWELAYWxDbVnM1h2E9NAU3VHq9F3aqf5cZB5Hxk19WWExXjocMJzPUIMW
ofDgEC9zgr10o4HbnAbeZH8dbcuQrgVj/JxcRXXcGxAsDtDsi5rlwE8ilNJ1hcAb1bh131xDMY4b
KSaUwZqQC2+h9tJqLnh0S0cQUq9t5kfRBPWr0j5fF2/TxhkyaD4JJoZqLF/VNFVZPokQj8y1149o
gFN0OxUxmq1rvzc1+PyHch9U/WBfx91MxqorYOZImE0j5nNvYGbFHu38u78Eu7Ce0WR14CViNw/3
CojxtnOARzC5AVCrdk9BL2muEDY6Tyd5KPT31bkTjYnMaY91HA/aoff7v2g7q/mEx6KduFsSy3jg
tTtsnriVXMxJn3QSLpgx0LppOVvxeA7InWGg9f7n9Y3aVMoVDHPYsimLpj6iCpIYlpLMnjz0Vh4i
NUpma277XTaZHHO5eeRWkMyRm8OyHxMRklXkZx7uE+m++c1xAm9huGpomD+NnCtCC8a5hllXNNIM
iKJ2FPmStz6JOf5Upt/45NZWGKyGB1qkVVTDl0uPHucSPHrK6/gUefG59XzJJnZ1kHeykzujhSFY
3LiJhicsvoYKOBPE7OBBZis2UgyMQd2s2rpCdZtnsdXWDwUoVQoQ0mZ5bqXxMZqcrOcVq22dhDUs
Y8VC06jRyqS3brf0XjnrvtH1T9d1chMC/FwyKgBQt8s+Yg840W0tUYjAH0BJF16uf38zFNLeAdiX
625uqxrpv9Y1QZ31BeyRoGPCkFnTrZ0eLDvBrWQru4I7yGvrSK9hGa005qw0zBxyDYqC6QOLXeWa
rYTCXpRGTo0kPUOflGMlIaOcUtDOolhDQpHUbthr+z4JW1soF9CDlJKIKTgdx5FyF5UxxEk5yFKf
QTrRN2/nA62sENysw5OfZrX74DbZoVHeUh85e8lRFp3+vrLMfZrotHQA1uRH+IV29KnH0BVc8XWw
5Zfyjv+Av2W+1rvIGGaBzGUeDVjadMIs9YfFtEn3el0oHgRrlOUZV5MOpmUiLoluc/FGCH9ch+At
G2uE515eUtAYIe45jd1BVzkFZbzvM2aiLqa2XGpqHYVDG9+lPIZj3hLRwGe17WQRjLDFxEEEMMeh
C9GM+mWQeXaCnpIrp4hlLMhL0vXCm61zJHQ4Jt44WiAwfasTInc8VeYsGUvElYpTZcKXQaRmH1cn
InFO6PaSgUMK/pDIBpvSAZExQqRAgVPU9xlxxHqH5r/rWsWDYHZdNfNOmhdAoPlFEV8qkBln/ej8
NxBm6xWlk0gHqgrXlAJEfZEzFqNFyLS7DrP5xoEI63/rxfYVKVopJxj/DOrQpxlVv62PnITii8iB
UVLUNLEnXgp0WwPeERkHoall1OCi1brKdE+SfWk8Xhdp8/sG2vJMhOYYJcd8P1CCpS2jBSZauBjy
xcTQwv8GwLgdNHvpYljLsI3SPoi/kvzh+ve392QlAeNkSBotpO8AsNwq9yCW8fJz8TzeTejNrS/9
jlcmT1XpkwFYwdEFXVmZwESlrRkCLturHq1Rpdf6yud1fW4cG1DIERkFWwT9t+wtTewrbTS1FoEB
cTXMRygcqeA9MNGVYUT5gMFsjTqDM7QQeohyGjNL9eJDasNuaniwa24y19zzprpthCAfAJmtaifQ
4SrF0KImtrEjDSME4tEZRGUXNSB2iHOOseatIbNVZtqQJAmwhlLrzsKDOHuGfn9d+3gS0T9hpQ0R
qg5GQ8QSSlnixEngSEkp2nlTuGaMNW2XPyj+/rCETBwANuFMDkwABtN8NGrBT2rDXdqKI9dGXPoB
hokFQLgmZpkGmFS6D40XXTYsLT0FCQdmw/oABkRX8D+0lpOx260mRkMhA6af9vNy1wyP17dnW4x/
v89G9UnVREK/QOFIeZ9rXo7Z3aXghdz6Gnn7KL0DMWY0yjE2Y0EdJyrXVU+crMRJz4nT3LV25Aku
OGQd0VtQczYe5712FJx+J+x5ZDacxdSZ4zyh70CrJirs9Ezq70vJsRdbxwmdOfBFKjq4P80AbZOg
j0M0Nrt9spu0/dJ/63jTvDeMK+aw/QvB+tehNutCjDpYPY+W6+V+69X736amo7mADzDMbilCkglL
DUkaxfySC62vTtEN+Pv317Vva0PW0jAb0ktROeQlYJbZS4JXKfty/ftb2r3+PmNOC4x8DoUZ39ek
+znedcExQP1YxjmjNEBjvcQahUq5MnGTkA95PmNP8qiHazCX+EbulPhRIWkFMtVWsuNIOxutwXvV
3BJPlUHpjHY+Q5VYXoKmkINEL3PYIPWYBN/FUHY0JbLlqHSur+NWCKGvkZgYtYnlEcwRGb2nYsok
ZZ06V8faQTmC1/jGDa+keEsvVKKrmJimYDIoK5ippHFKUOvt5kq4T/U6tKQZJDrXhdo6rWsQRiY0
gwumYAIkHWN7WDqrEL+qM29OwJYoa+Vg/F/aCsk81DWupc1jIj4lmIFxXYytKpgPZ5VqyUr9Cq3U
A9SDAsEbTgVirtoP8UaFMpjMam6SQ2AbPKoFnhVinF87tA2YywFZyX9Pkx9OX822AuPUIyGDJaua
lZseR8ot/7FeR2a3UH5qxuJEj/I5vRl96RnksHv9Kd/T0mH9J+/tZuuF9cOqso53ikgLiszWRe8T
qrXQ6jdcKKd07OcvE+Z+ELc7Dz6/mWcrJbQGZqlmUhI0cjzAmiTEphF0jl7d8kyfdvNTctNY2g5P
u787coQ1+G+J25US6e2giksM1Fh6reSnunwteXxY/w/JdIK+FFXVic4saTDVRVNlcL+Ipl1as9w9
a/vxbjnQFrbAls/3847XMLd9/P7FZLMRddIIkaxCrlDSHrVctSNT5TixLTuiSO8QjK80hXomChIF
btpmlhbGlpIPVsHt8N8+AO8wjK8MG3jsscfqdcir9Pcx+mlBhrsXDrIVe8ENr3Zw0+SvxWJ8Z1VI
kVbPEAtFvT5tGBdsBU1sqI62c0f4o04E6P27fHQnVxqYFYKsi9SLKv7s0rzRoluS/+vuOKk2x5xs
uc41GmOW1VEMRtB0IMDxelf1UhdlfCjFDs//UP2iVux2PLbcSvqtZ+8PYjLW2tCrOMxQ0ewawXCp
58CrcxU9t+VpUeWDFHZ2FRevUZ09lEb/47rQvLPAWO0F/bZSnNC7RLTv6gsKVf7IFcloFQbPHJpi
FQZBJGFTtGOJFz9bPogurQYNURg5YSZOA+aQzBcer4u0efZWgIxXULO4LmcV3lWJU8wnRjtdiKm7
Bq+ya3PlVjCM5ZJJ387pDBh5OifVXc+7JG8ftncAtrxzArt5AtJIunCS99ZH7Ch73e0dSp/WH3lp
Bo48bEV1OQxaXPUN4iuwcfUPeLm8vi3bMclKHsZYVQtu+hLycm7bWPENOLkIHhhMG8zgpWV4otfv
xd2fJIRANfI/5VMZg6UZQR6NOtZQHy+D+tUwbjvhL45cVJ8+hforDLqwKyM1FwQFsgPkUq0X6UV0
y0OJDGdw0m2ME0ItTmFnLi3149wwOGrOdqBppKh6k8KC9d/ShWMQfQt1zuvXWxnMZ9kUydBVkD2i
e/SjbEIrduhgAoh8jwpJMJ/nqhMID0GHBsLeodwGCyY++2JoBQ9Fice+eSdblLTQAFEPr0Jh0z7L
738MYybjeilbTcAf0w9PUXAf60+68jjw3qO3rfEKhjFYmG5QBMQAjOKPrmD1vrFP92B/RBchR3Oo
xl9bXcZS9V06ZHUGJGQfvMJZdpHzQ7tQWvnMFh84YNv68r56jL1K4pkUhK7e4I2ulllkN8Ow3MRn
EAWj4KlSLOWIYVu8u85WKbSuvC8nG7sSY9LmYQFu55Fb415toEexa+znO6pA06E7yD9EJ3NHEaX5
12XeFNlE6QIcDzE/8RQTUAb3CQilXYzkCeQbM7gpeC+Mb3/+pz1cYTBWrWkCLYlyYNAQLLem2w5t
jLTdFc0O2W2zQy3bSb1HhIRJ7PF3hber1IBdg2cMXCNrQT10uLDW7uDMbuGEruHEduXSKq+CW762
Vc6MzpH3JWWMnZoKgRgtEHe0DZ+OQqDlzNO94FMbZ3JyZ5sHfgXGWJ+ia0mu9hBOi2153suJ3wR3
/cxB4WkJY1aCTkBz9AyR4tKvg8iKsmOhcTB4kjA2pSvCTBpiSBLO7UGp+9toyVAmNCR3xhzz2oXp
x67pBGNWSJHkc9ECDOMJ3HjI/DSe9mlRHEUztysBGcJ+dmKzfsojwRqq2o8Vwc6XzM662E1kVOwu
1QmVg5wAgLfOjAHqFHAfN3QNhuI2wo6K6VNXfLt+4nn6yQZN2VIaJebQ44YygwMW83rt1G5oG+zk
Cgd+9zJHJjZoSjpK5hxAd+b6rqjcKDx35X8VibEwiplMGDsLkdDWe0fgJVK7RLpBsmUncnndMRzd
YQOmUhuCSauxSYIWWKn0guIoK1R2Sf8gpi/X94q3dowpyQrwEJMJUHJYeFOs3cdmZxtC6V6H2Yxr
340IGyfFUgCqJBVb1A+5hW5sa4x/v08BNpFytKI+hrJ0fQySSDjOhiYhyIzMnZzcRNJO6jgQWy1m
aww2x69NOUbAzRWM1BeabFWfQbaCQqub3kM62S4vWmiFtzzKn+2Q/V0ylqBzzEL0ymdA1c7LS30j
geLFOOlfJ3txC5eyfPOK67dq3D/IySh7mgxBZBS4LSYnJLqsLnS1A526rT9MturXTnki5/Sk/2ps
b27knahbvzlW6FfeayU141MjKaoUQUTEki1ehg7J4BXMclYq8x75tw/Av3rztvqriwO66iq842F1
i3Q+lU1voWD6oSq13fUDwIOhv69g9LBTh7kHjDy/otrDl4txX6nR9+so2x7uXRjGi4byvATKQoXJ
Hxc1cLLwsuS3shLbv4+Du4gsKaYoaSpLO9+nIEoWaxxnVRFbpNWe0zD/q5QEN44i7zrU5qFbYzGO
1KwCRdYjanntAeyZkV0/mTfVUXGMS3ZDJwhPrzVvyviWuVpjMsYEZTRN3rVUPukUBl+EnOOFNwPW
FQCb/cx1Ew36GACFiLHx0LFTWtkjJLPpXVyzspt4v/jk669XnMDm9uduaeMansmMorHe6LQaa5r0
aJ/RMU4r3RW3VupPGZ6Oli/DGcvKqaHbTNyvQRmr0hViiLFkWNRkvzgRxpzT5yoYEfVBgqSTZiFf
6pj7zJY6jrpui4suIfB4q0imMYevyotFyvGciUdTtx3PgnwbtYX1R3r6DsKcvbKsC7Wm9xzpQmQ8
EMiuZEXeFFr1j/pXy3XmYk4kJ6bdjLVAWfSvbExQa0Z5vdTUs2an8EH3QtDSgG7kRwj60MLmNTtv
psPWaMxhjEZlyHsVK0mfGxEGHQ3VbnbkHNzKaLhqK/cPyvyQN9Lwbo/plKKoMCcRXOuYbyfBojXz
zVK7VfIM6o/rO7d52FePtYynKYsyT4qRHgYS/iBSGe6qZuG9RfBA6O8r+18YcSIKQUprCRvbkO60
hFdut6nkKzEYJc+nscKcCYihyAdCdnJ9NiaOslEVZu8068dmRsVroV3SPEiwUunXZTh0be8F4inJ
ROf6jmxmf1QF/1Cbj2YAlnp3NoZkGFMqCyZC54cI19vRE3z5yJtotLloCnj98fYp0QnDH7elKsw5
mEPY4QKDtUQFI5OywEoKgWccqA59WrkVDmP75KQNesyipW82PQaR5rt4sprnGMzdgVVXFr+iZnOr
VoCMUkutEE+SihUUVNnKFGJ1ZmtncWLlHceu0yN/TTRGsxs0LAkB9ZWz+JJhoIh0SobTlL+KxV4z
XY5ibIGh5Rlde4oik09VV+Do1pOkCzCt+EIHuurH0hcsTL3ZdbsW3FihXXvlnQg/8psT2N7C0RUw
W45VKks/dxQYpbmOkC+38iyfsjbcS0p6Y4TK43VBt/QSTUUaQc6OKiZj1afUSMGnEiLmJ4dae+om
Jx1+/jcIxpQXStJpBvoo3ErQVTtup9ZW0mi2ZFEwOf53SxnX0jBGfJmCtjdRlgCSndjSisUiYF2Q
ceBE3mThzcBqBcUS8qpVpwtdDSgM8oGCpO6ASDEEz6d41zp01mDogNTJkXBxwgi9P5GTEMxQoXT5
oBr4aE1STFYpilRHgUd8ymVfHio7N2Ir4LV5buUHQMD1Lw5jh5sokLQhBo4m3AnRXabYWq7tUvNH
qXBHX27u3QqL0cRAqsfOpFgDff5ylmfhhjzkvo6XB2InVn2JHe1m4Q3BpEaDNSprCRnlxD2mM2KM
hnBrMrvZbPqyoDxf13+eYIxS0tWdG/CGu+mCqDuL9vmo7qSpdcaOW7OyZf5X4rCJg2YyUcYxAas4
dfvmtrQFkFIP6HFGmAYeRp4eclaPzRgYqqJidLfWYOUug36f1Q/Xl27TOr3rBEs/0SzlnJsTdifV
XlI4zbLFUMXoTy6Z60VjXFigj+Y8EEgBIlOwO77WwU+wW4xF612XZjPBsgaiy7mKzdo4KA2VKtto
Tw4lT8ifskuKN1EUk1vaMQptXk5newERsyvo6TRkdkxuiCn1SN9jcKNWPkTzQ0tc2uR4XaxtJXjH
YKRqMqOsphoYix7fS/H0t94mT9cheGLQ39cLN5tG0ulwilMCHkwMD1rm2y6+XAfZrE4CBbCpiBiT
pmkKowfoMOg7pUDUieTJ37JbeBipKNyouFg59H2l76z8Ul9Gi3eKtqV7x2UWEKF2EqCjnhbIF1YR
6HbZvFaaYXPEo3/+Z1P3DsMsYhiBRCScIR65DI5s9379FDhU98JX6q16jlrwpGJ8R5r3raSrkKqu
wVjfgVFNmqxRLHli0Yj2mliM38hRazObMcSK9ukNbvqH5PlXulzcgYHEub6IPKEYd9FinF5YqzGa
qORTqSKKr24qHoPv9nl63yfGX0i93PTKgIULR/CfZyKmZ/NyXZtiKFTLCV75P5WpF+GkV42JS2LU
7ILlMSFfG03l7P+mGO8YrCvCLCg0tVW4GDThaWx33AemzRSBsQJgrlS1gOgroTddzJDWL4avuOhg
tcsfJlhEZAdFye71vecJRBVxZYQ6NQ6KieYH+y4A1VLo9j2nOZ4rEmOB1FjOxpBCKJObf8MgT/BH
CbkloO7C09E/J37nPZpv3nNWi0iFXglVShhJO/ZA1FHcOvskOGPysz8rX5QRMykJT8DNwwoCFnBW
YRDNJ2akRldJJFY4rPT9HFSOTvyk3HUoKaRV5LHEsQ2bar5CY0xQ0+sRmanF69vTsDwsgcvtxuBB
MNZHHomQyz0ggvpmqS6GeS/wmPI+hw0E45NkdLhJmPIqiyJjdNS6EYdJxMB0XKH24ADyc1v++YPe
6GUrQnE3r6P2k0wMHmOAqi5AWSQd0B4XmEIYzvB6aFDFVKKYk+b5nKn9iMTaiCgLp7STe3S4IyCS
TpkX3AWPrWmJXnSskFY0bOFi7rIzjxCIIyEbt2ZFHCRiBlwi/63rB6OrrUbjpCs+J0wZ4Rh70aut
FkVaFyG3hMckFHHbOZ5yVT++62zxqP+8bp14WvJmW1YnOZTjWcck6Ah+MEDGdERvVeB0lnKpT9Eu
9fQ73oxe3iIypqMdDKmvDACK6fKcx7ETaDkSCNxCXZF18Mw60r9jJdgUCVGU0s0a7dHNXuu/qqPu
E3fijx3nriFjMOREwGQ4ESLlY+wtjeQYOW4FTf9oBO3JnGNfrFpHKvsvkoYZeHp3jtXxuekLK4tU
zmWBt7qMYRmS0mhwkYvcZVSdOixtSWoPkVztOGpDv/MhfGJWlzEutSi2OshPIvCbDY4Cj0OdKP0/
tRWQRxUo9NEpNbvPwf0UjTK4jJHJhb6T0AxITweq4dCQLAW2dE8OxC3O6qOw540T4R3Ht4TOSo3S
HPN0SgV7S6kZqWvNMBhBO5UYVZc9cd8vqKZcWVa2m2LUqw5crQMOx6HCeRRd8/tjbiv/kOQlbv8o
HzWed+WclLfn9pWIglzo8ZhAxGoQv6CUyg+Lzqti8740cyfUBLvpUBojlZiVzKv35ajrW/PnCloW
BKUB7xFWV0euZtx1ZWR1M0dpqE58WlSCdKyOiAXUXIzOVPEUNwNd1NnIjmo/uIkw7nq9dTINJcVD
+lU2wh8YVP79uq5uyvYOy6ZkKxVTreNwxFGMvpXCzyG/qL89ApCehhUEE8umRr1IeoDlE9vUiuTU
kpvKymeOj+AJwnikcESJeSRAkKnbB8FDEt43IW8uAQ+DCWHTOm2jxMAetfroJOPiCanhqYvBUQUe
DON8JDEiSkj3xMwSOw8vGtau543i4IHQ31dKneVaNQoJXa9WtcrUj8DsTHhtPZuWYrX1jM/RzEgs
AhoDzRi3NvQ3RRW7XenCs3A8yrZ3WyFRV7ASp1OXRdFTujUgrh5Rz4meF3uwtMcWTQaZG6UW4cRA
vAVknIve9cqE84g4qyM22J4toVrsOjOt6wf0c+kGPT6gp5UIQmQZLQCMZFnaqq0wRcgd927+QJz0
fnpO7WInRCheakBKGjoV7x2Uqtgna4Rx3aASo0y/BqMdXTCUQZtKMHnNo1E+lcufnNbV9xnFUGSM
A41VfH9SH4LxvimPesrxGDwRGI2gQgVxLCK0Wnxp2ecqp6OA931m/1u9KfQhx/cj9FBqYmXpGOx2
fe95EIxPyNQilRpljpA8C8+BlDtLq3CukTIHg6W8lcpcTPRqiVBQMvuzXd/Ql2JaPyN6Mf7vfVqG
/X+kfVlv3DjT9S8SoI2idKutN7fbTpw4zo2QTDLa912//jt03iet0ErzmwSDXAwa0HGRxWKxllPg
ST2oNqhv973TuZmQsfE3Sv5T3yzujmjiIMr7GvoQZ3b9UXG1E+YHnAabnOMnNvx2for9/xzvej1Y
V0zuxhiTWamUDhuolieSnfPyZQxfbm/gpo24qjmfgqfLXKtqpUaYUfK+NO5C7S7FPITbGNvOH5Jl
hMo6Zm/xbMlNb6JyN9V+mD6UBIGeXX+osGMlLIOoJW37WXtF4/VFyyuM+TUh0nIZXFbylHoIJWvv
UJrcu4uH1wubAvigabZoGPOmpq6QOR0ZhhxDZFIgW5N2GoLlPBBRFcvmfq0gOJVIjFDF2EuohK76
deHE5UFIFSKC4HyIUqdFqk+AoNK5UD8Q637G3XFbJTYx0O5ooL8BRby82uXzbGDkch15YRe7c+qO
WmSb/afbIJvbsQJhv69u3GkMhmVRqshr+lNDfJII7LdICPb76vvWohdkHPH9Mj3k2vuUeIv18bYI
WxC4XJm3LaPeU+Xs66gVc9bNOdwT+ZyQL7Xc2O38z19haNz1XRCSBxl697zE3JHsjrbvdJHzIxCD
ny8PgvtUqzHqzIsbn5RglNi3IoKCrc1erZTGHQytkKmlpoCoq8ZPGIFklAhcuG0pdB1cQiZoiXny
UqOzRvDz4NFc5ijRb19UyToidynwrbcFuaJwt7Za6HoezEAZl6eMnlQRWwpTGd5xUuXr9zmV0sZS
jpA0ZtdpuG8xMrJnJVf7PwnyXWEUmdMqtZRpLaeAkbqdMT7FxrtUVKd2ez8UnoGspXMZWxpWqmqe
wtmPvibT4fbRuL1WiswpFVXzOjNbIPwY9xvvMFQA3MmicIwIhrO4i9z3BdpLcW+EGBywfK/Lltp6
MN6laQ8qm+YIJoxzm4d/YL/WW8TZRzUNqxiVrHChCzQGh45ioMQqFTxC3hb5wYlZo7BdXFnJQdO6
AWxqLNTUHWK4bp0NsqG9mJBu00VbI3Eu+xymSwbq2AgdFMUhewGzFWYhIWKIztnknjiVA1YrwT22
6dqsMTkfnlghmdLXQNrj4rMJh8UJa4kKtdKPXVESWaTwnGmItbAf5wlLORjWMW51NJSBz20UxXxF
6sh+X+1YGIaZlozQC7ZjYAnZM06GZieyEK9x/reWCHM6THiGKALlcCTJisnAYoLEHlzqx48xJl8q
GMU170WERm+rC5gW4oWq66aGbI7GHTEN4980mD5goXTB1l4nR00neh87GAT7xfBNP/EsV9QSv/no
X8NyR8zsKH4NsWOjwx4Nma8kjv6+d5N9s6tPoV96ojfD9ilYScqdt6aX5mWuIGkS2+V98IiZyiB7
M0ECoWFMx0fdLzy4du5tQ/m285hbX+7sZRKIxAwLZ09S7P6YHLpD9z5xUf0K1pzIT53Rj8BK9IBo
7256uY29eSowdsCUTUz9gQ/wq7oiR69lVQB1zcpLqZ5yus8XQaps805eQXD3QJ4YjYHEcOSZ5bgb
U5CioIP6thTb+6aid8FkhGIaX1WotEOUxGnMHknN3eK2yDRGvv4QO6h+caszCshs0a5trpyGdm2U
2yC9yTfTZVmjhtIEB7ZFObQSRS6qFXw6iOIQAhg+z4hMdBGbMzRSKZ+k9KmRarsdvt9evs0duorC
5xSRB+7rNIIoxqjZQW/ZGFsh2iFmI97YqxUGpwVV0kRFZkCOwWcEDYXL2Kh0N7NVvwRvoqj8c9t4
rPA4mxVJgwS2YODhPrtrnth4b+uL+vKDm7zbtbItbHFnN8gtETl71ZpGBkcEkCNK4j5nh4D4FPvm
MvahwalMJysQh0XAsnGacygkIWK35S14pkmrm0cPwMU5a9jFcPk8ka9jmLsD2aHvH3Tfgtla2woD
R141VBBU871tipJhfFSMV08vt/djLb9Icy+A2D7SIMf9HwZ3X0vxHGB2SobVPBq75IG8tnQW+/Qw
gLcvQbQq24Vfb58DZmffruAVkrtTFbPQ0ykGpNXtmu60LC9T6VWVqO2dee9vYHRVNcAzDK5NvtVK
D5u5mJFl8goy/xvPsdOOEtrZ69OkndHVgf1T/VhJHsoxEJ1CdspuQXM3DR0bJZyZNZGr167zyNfu
jbv0TvYzLxa35W4e+pWknIMX90pnJBPeldGhOMgoSwzceLfs4oO0y0H7Jaoh3rSVKzhOZcYmaM0h
ANxk7oPsRUntWkRpu+13rTA4HZGiNKQ5wyj75GVGi3Y79pdRUg40Khwrr50xHZ+6iu5lfdmplYgU
dPPk6SwWSAxMc39TKoG5eUvQIxHSZ97Q3BmL4AiIvs/ZsDDN81Bu8H2wLNnd8rlSRcV1byvFmLeD
zAOimbqmozToVztlhG2uLhbC3qyQitzVr4MG5QNrXsp9lDALDMmmWVzBsSOxMouZXoxV1QJOa6S9
rNKHoCv9KK69HC2H5qAKjtimDVnBcfdO15GqqWLALelnZblLkiel/LdrRK2U26p+XURun8D9mShh
BZjerOxijGw9LWyj3t02iJs32koY7kqRclmb5gpZxCzUL52SvSTqtFva/kuktPdLY7hNKItehSLJ
OBOF6US01lRIVpIodbNW0ew8qduT2quD+3ficeYpGKSMTiaSI9rwfukqW0P/RvwhVz/1C7jfZqH1
FekGZ586zBvOSYtcH5spFTnW1/xDcQmPkmfctajTRntdeYm+j1SgkpsrStgQQAKKQhy9X0+AVhZo
uiF4Ks70tEgTaEZ8Laid22spAOH5TNDYS7qOVd7l46WcQJinH1DQIZBk2ym4isLTmMCgjOnE4nvm
Z5YtrfzYUx9IarefZr+5b5zYJd9EzEmbu7bC5AxIReJeSi1gqpmyk2NM4QtoYSe6DHdZNERl88Ct
sDjrMcZznYUKtgrcOE+WFO36Un4poukhk0vfNEI7b+bD320cZ0nSYo7qgQIyqk1jb7UZgppR1zig
i5H/SEcwk46Zf/TscecN5blJHs+4XEh6GeIn0wRdi2ioN/tz33g4xEKoAvTLlsWntlXoYZYiSutJ
SftlsLrnaRJVtW6r+hWCs1ASRhY3dAZEpGOuQZCjRnenp/+Z4ZldkytBuMUqpTnJiwQoYXRWg3dK
ui9FYyxFgnD2SC1KXY5Bk+UN1r4jvWOCNpQsgjMrAuGsj0zmvusMGFm1+UpKVDbkz3+UTFqtFZ+1
zMx+UuUBglT5aFv9t674muR/KQifxJZHuoxaDxCtOgz0qY3RHiAycG97M3/ddYszNmjwn/qhAoi+
c2FgHPk4Ibo37QlisTqcdNYfEiIaGwufj9vRWARPEJFVMDGZr/tTI9Krk4zbqXPzL7qX+OYTOWMs
/CsjnCFazW03cAXHSWqhDb+IJ9zz844x0RUgzaX32Un2EbBxsrOoU2k7ILDC40zrUDSphuAeiyYq
fnqSGeUWvV9A11MPIL+UT0Q5iWLOwjXljOuQjIGejHCgWOVmd8gfzQOrotbAPCG5ojjt5kkDB7Gl
IsGm4ZHw6z2voOc3qyNcVJUKxiU8RQL5gQhZRNk6vTGwKxTOaNA6rWeLxdH1XfHEqI61e+k7GyoD
lq8jyl+fbl9P23qywuPsh16onYwhcyy0N6EiIfaCg+lS9IayxFsvDHZv3vZXOH52MXjTjaoZIZ4s
jXYfJfYCAti6OaO2WmAYN+/6FRL3DqqUXs8XCiRS9fdVoXvoO/M0eTjOSeBkSoyqM0VQ1CQSjjtz
oWQuZkARaI7TELGpcDcu6kM1mi7GPgjcChEUd9yShsYGxjYhkl4/JrJr4J80PXW0EayiQOkN7oR1
UpGZ2sJWcUbnQFPaUYnZcIkgESdCYb+vHpF50qh1zUra5fAcV1+W8Ysp4ojY9m1X+sC5Fdqi12bR
YMUamMP6yKKGASy/4YYHNhe92kl4oXy7fbpEu8SbDFTUtpQlmmuqHcI4dswoPUlJ41SjaKLu9hIa
BssfgdyVH2RtNGNXBSzTUNLTKO3GzM8GgXqzvX5rmq4Q3Ap24MKdSANXVlV3ZrsrRDWHm9VRKvpr
/ycDt1zmHHRJXQEAd8gnza8wISw8GodhT19ZSqQj+YC7yxlebu/Sb1TjisvZ3DlStURh1fHjcfZ0
B9NEws/SuxQWAnaX9VJJD6PiGd5tWNGOcZZ3Nhpd7WagDhnKbC3qSH3phe3k3obZviRNWUbbMrJQ
Cl/P1EipMccyrJJmj17x0O+G/XBkfeXV4/8HVf+myq/QOIPRB2m6DCzFx7jSEP5pW5CjRH7ldTO4
NwkKbg2El8VZvs3VXOGy31cmpNDbpKp0SJmlg1+G4MHWikPa1QLatG0/Z4XDHYKJRmm1LBWC2JHN
uu5yLzyCx/6p9VHH59SX2Bc9WkWScadCG4LcikoYkTbd0/rZzHzhlKLNk70SijsAdZH0lWIg6rpo
d213iYPH2zooEoFT9cQws3TBMEZvQLegtPxTUYz0ENdybkb+f4qBfshfdSAwisKIWPA40r/37SnH
m8586Isv03xpiWssxFUDUeaNrf4bo7jC5NyMtFFQxpxDH1KzctCYhUkDxT6Qxw9zne8x+9u/vZJs
pW7BcS5GidhuUDeAY/UPyt7A3QUiGXH9w6YbuhKL8y+ypJzNSMdSqrvFf53W4FseGFdeo8jjXhRF
FhwrvJF+3TozVYdSIa9yMY6XCI1fsYcMJs7V4Bl+8wGJm79bSc5gmO1ghAvL1Rjhua01e9b8eXiU
60+SdI/Z8Pnw79/hcYajKtNGTliVx+Abx8If9j/Wst/fhtnOoKx2jjMXVRrkaT3BEDIDrDqREx6r
PRuFNAunKigibeTsRixVMjhYYJpYUQWb3FNgZl/ozaM9oPp98eoLOf9wrpKdaMDZ9q29EpQzKsWk
yENXQmUGH7e2F6OWGlRcTvvCRoqETvFIR1vEwSWS+E29gCHJelYD9Me5wFAAyHpqdwlmcoC3xy3e
sbkHxQflpX8WvbG3rbRhaYZKkJ7iC25bIltVCv4Hr0dDRvFOEk3c+42n8BOAr7ZtotIK8wkAyWGA
cRme528sd1lCdUIZlPa3NXXrUgB/Kzj5GaMFalZ/PfJWUBaNVcmxRyi62voXuf0U/2dOd4RbVhj8
dmnNUs3GAoyqfYzrwp67g9yLpqwJBOHrO+LeyGXaAaQu3Ez6pKWuXL3/z2ulqOhf0sF2q8HD5w51
OhTdSGcT3SSF5dRLdhgG82iA/PA2zIaGYX4kiO1AR6jpBt8MYQ2TxPh6Qk8ln9RgX1uH299nNo67
vdbf5wOJCXo0EaNsQ68uE5voaMK6NBiMNYpdgY09QQYUJ4ViNqGBiUO/KldkLZWUzTHOSmPTi5Gj
IiZDxaV5V7uzTzO7+hJg6JCobFCAyh8gxiSZDy1QLemxaM5LEtiG4t1eww2HQ8GwO0sjBghsDL5a
MIloTiIwRHv5JNnUSOyqRm1/um+NnSa6TLb2Cz1zGG2OQhTUlXOrGE5KHQxmiCA59fv+XGX7ONnL
or4RAQrfRZsEOWpcNKAEUfaA0aJu2zT3RmXuw84SZKu3FHwlEOW8tdkIM0NpAFUH1V2ow1sjqXN7
f0TScB5aEEaFEoOE2qPlU6o/lvXs5NUBcz//DoZz0My5VSapBEwLv1NLunOhpX6uZE5YRIJTK1o0
9vvqaVWDE4jkTON05ZxbF2kQfH/z1KA3U9dQsGNg+N+v30+GRo4XLcEDVVfcvGgOhl446bIIDo4I
hnNWzGFEgWYHmD7p7qwpOio6iAVaaXd7YzZhQJ6ESYboRdd5YjUlo3GlFTDVyUhRsYiaJy+guWVr
pBXl8tlfzJtTfQXFbUw/1xjLlFihl8vkkrcaJrCUs2v101kn7XPcy52nt4NgGV/vzLeo1DJB0I+2
A/7eHlKakb7G/HEwb7hoEsUgKCmyKyv52OfBPU0NsLFLvgaWV7Ux/NuLuy3xT2z+Pm/yolKrBdh5
ojukP+bRUZv3Ga50vbj0mKZ7G257L69wnLnQQQPbRgbgmn6XLe9q+SEK3v0BhK6AShYJVdSac8o/
mHpJemaR2vw+LjDWczwQRRFEcbeeV4q+QuF0P+jUcEa9GwT5xCgucg+02e58kT4MnuLJezx3BIZ2
K6/wCyJ3dRRLDcaJGbrJKq6bQ7sLkFUI9j0octmISFG58KaNugrIs9mnKI1orALLGPXoe8LNK5Dn
labijdavADhVSKmS1EUhoTt0F+xSL7sEbnA3fI2Pzal2LMwEiI+YyeezV4+517+mYB6jnqjxeytC
ul5Vk7tcor6qC63HX9G5bCYZsnpu/h30QSi/nS+Wp19GV/PmU9AIxGe7dUt67rahcl73qgb9WYLg
QQtNH02YdjNXjV0U5JQb4yc1wxSBCsOM/up4mJyJaypZtToZAssSqs6DwiH54syTyPHdPOir3WW/
r6441FwtJG8AQ7R31nIXW5ltidhet55Xv2we8xxWIKQL0PtLsIjsQLDRYN3RsFl4OXUt4YEQScTZ
lSDtq4BSgMlG4ITUTlpkOgxBRkCoj5xdSYOoajOmF/KRIlpv3Qd3mJeNpAqYTJkm7lGVfe6PkyiR
LzrunHXponQMJwPWRU4O8vC4jALBBKvHP1SyQOk7MHyA66g6KRiwYy73pSQKHW6FatYKwZc8SPrS
lqEMKdjcv8hJj8O+OzJC0dCvn2+fo02v9KrgfOFD1IRog2mwUVpvF925acD/VRyiSeD8CPaFzzX0
vYYG8AkSzfMlxizuVrAvou9z5gBf/p8Y5ofEvJ+Ie3uZRPvO2QGJlIMxzFimhZC0s+t8+d5qOgIH
gZKISjREWJw5iOq2NgwDWHOp+eAr2s1BeqenT7clEl3EfGdwZKiRaTDTxkjSMFnbHUBOvxt9VugC
KqZsJxrtIpKLswmYwy6lpQK5ovRzGB2r9Dmr/sQNXGkzd/yVpKBLEuO2T6vv4ELxutiw6XSczH9z
zI6pRR0Ftw+PwecVmkAKJKNlS3hUj8sFDS9I+0x7/SnYUxTw5A+NLe9F4zoE1wXK+n69LhbD7K0q
Zut4t/jEb3cmPA5tp3i5G//3Ge9sktLPFTX4buKqVtIwsyBiroFpown8vBj/aYbRu62NopXk/AjM
n8pokwCG6EgCogs1yBwpd3VRHwG73d76K/CnLR3xrDfjdpola9DY9RqIke6WnO6GSUPmCSl+ZTA/
17LIf9i2S1c87ixntbJgeDfwzDy0l+KbKnqJbDtgVwDuOh8iQq0sZW9wjCNhnfE/+l5F3d7bZ/cK
w53dUO/LzioAU8mI/NISpyr11UUXqMFvdPuKwx1gNe3GugyA0zDKPQxh6r6Gdz1K8Jpd9EHUtyLY
HL52epyzfpJHgJHyossf215QvbKt1D+F4aumVdR+55MKazQrk0Pnu7R7mRCUQdxb4Az/xt26InHu
f25GVtxlkCS5m3fWe/NIThFaftT3xh05W4+siiVwojshfSAzNW+PEwrcCGoXifZ6x6w819Gopy6k
iGkooRfswGp0rE49st2H0i2EbMq/eaxe0dh+rtAKo0fr+kxBN4nr6S55YtyTGPfgkbP5Pj+wdKdI
7bc15IrIjsUKUQ0CK85qII7B89xfalHn2/axun6fMw9TLKug04RbRKyDHt+bCyjjBfFAEQRnIJqq
kOusxBZJZX2WpuUUDOklsWJR/YMIh7MQaUNTJQ5xK2H09z0aTX0T841Phl0e2EsmO1qH2vuDyktc
Ttfl46zFnMZ5OY2QrWnABCGpbtx5miRKCG8f458oPFWcZhW12ULzPF0bzklQfaw69A52wUWrZsFB
Fiyiyl3tTYppu3ULfeu6nWY91pKfzY+3b9rf+H1XcThbEUgFhrgmWDT1ESkWJNX9dKehGMfvkaTE
zIJ9/HwbUSQUd7ePtJcGjeWoGmuXJg+KcaLq+9sQW1QJa0145WNbHdREtxBwREYC780SFZwYgos8
OnHoY/VFBRdttKMPppOcRWlfkWjs9xVsS5deDmrAYo74fZCZj1PW7CpV3gvEE9ghlbMTVWVapUaA
k1JX81Fa5Fmv/zQDJHIsUJedZ1H7klBROMsxBLM5dxmUkb1Cwbx+SUCrQR1G/Tic+2f97wyVyhmQ
kKZ9nmLehJerORsNdqSEeFMkoscRbRlnM3Il6pUkxlKOoS+bH3UQaiSiwa1bzBJrdeTzfVJGUIDQ
QJbO79xpQKVb6cCxVR57t3XJEdOJvMLp7XkX+yL6DrYrN65knraqbJNGJhHki2hso+HTMeTCleXy
SZlV16wWkWoKrCPPYRWZUxtNGfAmX9pbl3jff2EzCMi9/t68WI2teJiqfRbxDDBluCUlZ1OqupGp
XmCB53E5R5N8n9PI0TPqWbqEthrdoY2IP/Y3TtZPw6lx7scilyEqJoFpnnsUnvooLPmco616wsDt
prEnJ7vHUbTnkyh7LDj9GmdlhhheflHgIBLl46j6VH25bV5EW8hZl0mt5Cpg16imgW7QuqtU3cbA
qSASFHaIcHiDMiMnH41YQEM5p+bg1w1SoLrlxEvn3pZo+x3B2i5ZWYGGoWe/GuaKjiZ6n+CNGOfe
Yw8j/SF5jg8/3hGiW2DbUq7QOM0gXTNWMcsBYFjjQQENSuLnjonm0skr0VotGiuyuY4rOE4fWtDu
LTpL2izVciBtuJ+C4K4pDdfIdAGJjFA0TjeIqdNFk5jSf56dDukayels9Er4P9I1Ihb0TVVficap
yBKpsRrFWMk4tQ6qlR6aqD/c1g0RBHfPREaTqWUOiRIU28nHRlQ1vmmaViJwF0zUjJQsCYtBzdJO
S0Hbmd0VCBWPnUfU4az9UVjtiseHpMFT1ekBc7wlzVOandztKlFYbfPOXEFwbqnUy3kYyoBIjfax
npuXdkwv3TB9vb0zAr3mY9FLSnMlrrH5oXIc0WikfVpaexHVrmxekCthONPQq0ktGSxzlE+FrSfP
ctHbUrFr6q9URLYpUDWLswv6NDdGz6LG6CXtKjTUV5PgwSAydBZnC0hIm7KQIE3jMuLYwp1Olld5
LFkgYfrh7Q0SLR1nDFSZyjRjuSNtep8t4LcJUNk82sWcOJ0mCmqwc/LmiicYsEzRVqeCJetXEx4q
RU1aDZXGP3gMf1Q0izkft/foCsM9h8ZY7fN5YQXNZnus5PJRjgxBklQEwWlcJOVVVoWo8F3oYYgv
kih4un08ryJwambGaR1qGb6vNW47oO1rr1jvbu+8CIJTs0E2G5JZYB4y597OyAEdOXYaPN0G2b5s
wK2LIjYQieO/X7c8InWepNUr95B5HB5A0eDEGOZpxDYoBnwMnHNuA25uzAqPuwpyPHBwOiHVNGYg
nDe91Kq82xCbC7eC4G6DZWgTnBmIRMk3Mv1Dqo8GFSWMto3AFYS/Arqqa9NUA4iGMq+9sk/P6oNu
R/eak7vJZ5H7IRCJz072lRqbAWOhkiTMNxwDpze+lplo4QR78+YymNJaDoIU9S/1Q6m/00TPze1F
w9xkmBgQ2L2hcw7TSCZGhNC8vps946Ni41HtYEZb+VoSH4rKMzdXbQXHHVJYslKqSlSZZWSP8sWh
8Mbu3z/QtRUE+xNW0Qg9jMpIa7Fk0vi+nV6qPLKnVsSAs3lJr0C4O6CMMXaknrBsORojojnYV5GC
mt0msOcYF+ptibbBUAKugLsC9wAn0dzjwmlSSJT1z0Ov2rp1HqP7pJrd2zjboWXzCsRJhaHWkxXM
TNvQ7ayg29nKbUQfMGRO31uuBNsj8nS3n5MrSM7YVW1SI6f8CjmDrQ5dLR9YgEU5TXbxFQ8wl3W3
oBIRHuRtYTdPFroEwNdIVRAocsABIi1dlrKyymBxO5KdoiT1b0Ns7RtIsgg1LQXVjjwvZJNoKS06
glcDxq6nGPHeaJUXqbPl9EkhmqqxeW2s0bjNs6YqV5UGaKz3CS+UewCq7+luPsh26GpPICa+Ld6m
uqwRuSWMsm4x9V6Hz703dqpX76rnKbQp5iYznn7UHj6IgqiiFeWuKpj3BvNsgZhoqA0y77rS2DXk
vpA6wZ3I/nTe7VqLxl1Y9aKOVbgAKFhelvAU9olTBeUhHL6Hi8gmCoTiqzaXTJXHUGYbN8qfajpe
WkybtSNMeifKKPBg+D1DPSxm1StI0ssoqsTYF05L6tpoKU1L4hLbQK60u0QgmM3QyJt+Q+GDm2F0
4G0t4Sz+D0BUblEUylumzPM/JZYSUS1KiAtKfxu0Mrba1rZpiYp9efXncd6kMeOCRkMAHDakx3iN
PSTPOgRjaT/LFfZXcfbjDR7nmE+j0mXNlBK3AZFc9bK4EaKbDSikk/sshKdWOCKKT+4p8AZR/fVi
U+YlkgOGWNzFcG90NDcafiXM9nGq/waG89OT3jASlCsTd7AuA3jJRpTdLvHHUP9oiR6hojVkv6+u
6mwykz5iEmnte9M8xFSQ5dnUPUbzRy0Nc0N4ThJZIhaCeRBFkR/a6Sgtl0w0hYpvefuxXCsMziRN
wxCrcxBDv88No6cuXAQIUAKLqDeY4HGBMbqVed8e0GSzQ9HU7dPFt/m9gecM1VQXtJjHCLvlRw/q
bkBipMec026PESPLMdrre210RK1221bkKjTPU0L0CpmsDAv7v5mAPaZmornQZ4QA/cO8twQRuE3d
XwFyp00JlSENLIgpTaeKXGigu8Z4qpZjW9zLIyanv9xe103NJBQj80zVVN5O7yBGCt6DjLpp2jim
2vqkFsWzObP/Y+cMHRNCEPAFXxjn1WnJZGIIQkxdCwMVg8KO+vGoqae4EeW+uVDcGyDO5DdBNTYj
SaibhJ+1IdoNzddoOXaS5WT1BzIOAoO/aT8MDCS20AGBmDNnPxZzSqOBFNQt6JdB9hcttyu4keOX
vhUEYjZXkMJ1YxtF3tCHD6U11mlSY8ymXn/CNIljBNZ2W0sx87M2RdmsTbFWYJz1jekcLbUOsCHQ
P6igj7JTyfpXDUzXmLt3hUIFZTObtmuFxy3jEFtLq7UNdefiYy/vDSW2i8y7reWiBeTsb6i2yWzM
JbbK2s3Rt2JK7aL0TCl0b+OIZOFUXVnyogjQ8uBK9Gu/fOrIsZhF/rwIg9Py2OqtoeixXsF40QZH
Dz+k0l+KwVRkdV3RUlalqcFyZdJRMR5N3ZP0v9x17jbpo7EvMf2durrpKmkNH/c4qc+3d2PTHqw0
i7sy4ibTrCTESuFZ5IZBclCWBTNW5yT5t5fqJ7kXdbAJAHkHN2hySTUDWATLvKT6vaTjkdBHdiE9
qP37nAjqUQVKzfcb0ybXad5C2er0PtbfUb13osGN48W/vYwChXuNrKy0ITEWbR4bbJWxnMP8kLVf
jf/IdP7Dcl936tXnXUEEmJKuVxEg5KB1yKI/1PEoiMqKVoszAZghk5B0BETW6meKASjKJ2K0J9pY
gmtBtFycDUinQM10FYenTtpzndVesuTHETzPt3dFJA/7fbVkcVdmBJVe1G2SOy3xjYI44XInl8KU
A/M4Vi/EN3vDGQMtD62yyHGKSJod6aT4SZr7ujImThu2bq0tezoY9+ZQP1eDdlIwiPq2oHzk7s0f
wJmKeVCHulDwB0zpXZmfqO4FyqcOb49pukxlbo8n69+pQW1THwvWmOnEW9FRD60YFgYQ8n3PKFFW
pBllBm5BvCg7ayKmq2178fP7fMdzXgSoj9fw/RiUt+YdhQBD4ZrdPZH8SZQ22H44YojN/0nDNz2D
cq/QxhpojJoRBT4uLY8YdITiPTAWZV6xy1pBBcD2Ubgicq4EYgt1q4FW0K0DVMZMNASVluTlhfHl
tooI9onvtaVkTsM+BE5XvMSRZse6AGD7sF0F4YxHoKFxprBQjaXOkxNR9SiR5C7pUvx/9Ph3snDm
Y4jLcpolQEnyezT5OSj+d/8OgbMcGNcxm4WcQ+ukjyGYgaMw9/4OgTMZiZFKY9IAAU5jVexlUTPL
tl5RFCMYFKN1+U5x0wyrihSwfe1yUfV7ayls4Wjn35idKwhndsAkNi8mBqbjuAxuuI9wYIJDs2ex
CPVZFCDYfmjSKxrnqyyyMlSUQCSQET01dHxfhw99mfto53e7NP0wJpjiElm7qpd3Wpa6jS7ta9ra
tVyIbhbB6uocfZY5hJis2UHwXN7F2tEwPkipQEG2z9NPaXV256wuL82U0jzUoCB50dpUMnbj9HEg
qdfHpuDpJFpYnbNBpAvbNikBlR3ifeZOX5fcVj53HpvFkfoIXsmO9vQn6n+VjnvRWGlb5yUquNwl
sIP8SyBsexQtH2eOlinRzcAEwFz9MykYtlM9zp0zlR9uyyFSBPb7apfKMqsNeQKMVO9z9VQpj1Yh
CHeIIDhbNJXGOOVM15rqLOtHHZXJ/V9aC52zRso85/psQgNASGgPVvbQgTinmGTv9mr95n69bjtn
MAK5iSszxhGWH38UoQWH6lR++tHOku1SweuGbfJb5+QKx1mMig5KhJZERG6GwdZCpwm+3RZIAMAH
mpNiAZFzDgAy6pPXtYvpNkv/H1t4/8+7+ykGX/cxqbNkTgpWbZqRioOFs4QBKIGSEc4EGOrcj6hn
gBsyG7s0kN/V9PsyZwJnh6nRjf0g3KnX4ijpiwzLtRiZ3VbnKFHsmrybMDidFLu/2xrOAOiWWS9j
CpXW8GxODrQTyMIX2L/ZFe7o0xIvpTlhu/JPsFNAP82yXoNd7Q3G3tnaGC+HbIMe+bflEllrwtmD
MdNReZYDd94ZO+PMGPLyXfZsYvKKzQbXhC7e1LcxRfvGfl9ZubTsaFuiHxEPqS9FHTk1qprNYzyA
3DsSvEFFishZCBljFquS3UUS+RLXuT+APWGMFfe2QCIUzjA0TZknlgRFLDJw26eu2et+LR6zwvT5
hr7zofFMi0hlqEyYyM4/BjvG9G662n1ZYthcjXyNiNtDIJfBOQ1xIU+tqUOuYTwV7Unvdou0v710
ApNncJaiqrOiTQZAVDR1B5PlXMunv4PgzEQepMjdpdDwAWz8eDuHgs4sgW/AM3UjKSrLOfONM+Xj
gswnne1wtJtYYIE2N8NkY0oNnchvUv5hrI39WEiG24YdnioPpaQ4xBDFOtmBeKNjKxTOHKDURJlk
KTDcOP82Rou36N/06AjeoUNrzXbxHwtff1g9vCoUy1BME5WIv5qCqm8mKpUh3pHa4DZa6CuZageT
IbCu22t3heGsNx5gFeuxhvVOZJv035b2LtAEmizCYL+vrFqLrAVjNaVuT0KHyl5tftVlYd09O3Jv
9+cqCbc//YzIoNxCkhH9ZMVim+o3VMB6w+IN2mi3+fdMf6+b7/Xxn9uHiKfMeLNTnNGOJ0ONSxPi
lTPIlxmXdR3f/z/SrmxHblxZfpEAiRK1vEqqvffFbftFcI9tat/3r7/BPmdc1bQsntsGZjAPA1R2
kskglUtE6w4+n44yCsmZWrwiLuJCwG1SEcamAW5G41dWXQWqgs4x0we1P3jw2+26b7KdE+C7L9C2
VHdwrTQntxn36fgwBc/rNparqRCFo5Q6BDJ3ApYaSWQrc+jg+G7M+FDchJjh4Rq4luVBBFfzBlRx
g8z9EISjRwj/mCb9Tc11yB1TiUac5wJqysiMs/pIw0/rvi2u39mGmIRHZmMoAh2b1WlQ/+wGr4vI
tpsHSUwsXhUXZoQVTKqiH80JZlIMWiuZS8C5t+4IPzy/Ha4LC8JlVIVaZOUhjzpNf8mT8ktvMJ+y
YqtPmeQNtJzsuLAlIJ85MoZBVGxM2Hn8Ks92+Uvjp98mv93l0rK6bIsEAETCiVXqCM/M/IaQU6o9
Nen9+uItI8SFR/xvuADAmPVpWZu4oEjwNqtutyA6mz5PfuEXtmsd1s3JokEAwqxiQ19OsBZh1in/
ZmWvf/f7At7NdhkmU4nfz8yTEmnojJT1Xi5etRfrJWCc0hlT2CjcgzZ106Fxhy73tPpTjbxTc6ik
0S3dIAHn8hxfZXOBkDOiF10FfUp1r7J9x7w+dNxER8O58TUIt6z/vr6Uy98YZ0/FAW/HmYd+otww
+sKMIxfXGQs/GTx9Z7uqn/gBeuA0CaovXiEXRgW4KJw5qDUCo2M776yWXJGodptgLlxnLEBhWDys
eynZTiKAhwll0yBnsDd0r1Vxlc6HhtzwvqCxdC0ZFkrO8xtp3sVZy7uxCAwdsWOHtZtAEYH0RypL
kUqOmDjzTVAkTGjHcb27Up0foGOSgKAEb0XplHlSMnw2YckyaNvQ/JMGXa76n0laUZOtloAVPS1a
LTOwWhUU2/Eyd5ibdKjH2DIK2mVDFGqruGrRfCOABjNUlQYxSgnD8Kz0aEhsN0n6eT3O+Cn9/ZI6
2xBgw7IatR1K9NwUfepVurGfEAItJBWjYf4c1sRrkvgGXA0SvP0DepztCuhRlYXTgBYJiQJk55sb
DEHseHOneiUfGVqOi1+mRE7JMY2cYixgKu2M69a+tlIFvIf5oWMy6gnJhomavUndEnWOsGExrqgm
S+6gI4Wm+/4jSVfn7JCADciFDZEeY8+cGuS3XjMxr5VK0ct8EV4UjRMFdpNg1cLqmtr3kfGd9k/r
sSfbGI4YF7BDwVYA7j/4oZPWC4bkulD7T3HDfObkj+umlsHnvGTc2wtTtlWGpMqxM7nuZ8FXQ0oC
KDMggIJVoIV+6LFcY6N7tIzwAdX46z784eI7OyHgQdjktTqbPLzeSiEYIszdFASAGB1SwcY6QbMB
wq7rRmV7JODDZFIkVXR8zVjTS50lO83pXdX8YimyNJ4s3gRA0Ju+7NoRwVBCVVjDyE1ZOV7RJx96
9v9aQ3H2qhrUCmSX2Kc4+Kaliafgq3d9xSSOiPNWtmbWRq7AEaP4Rpu7Ok5cNZd4IdkVcdrKroI5
qiZ4MZNub9rFVWQxtw+aLzO0FP/SHwEI8lxPFY3fQqmz61WAdOQV2rf1NZOFtjh621hdY7QcOZvN
tHFAk5f60THzss/jJt8ovvFqPqxblJxXcRC3tZO0BGn8W7htzMp5SOr867qJ5SfjOdQESIhbELu3
AQKha66UasZLbqd2h3E8TGzy1k3JvBGQIY/DKAHdBUpX6qHtbrpc8jUmeSU4AgrU8cTK3IIrWrql
0a1RfmrHnyz6WrYnq0ncKq736w4tJzjOd5wjwAG6JFOlaWFxOg4bHeNW5uCGKrDOdJtD7Ob3ka/f
VbLv6PVzBVGa99eEGo9zo4awmgeJy9TYL+arJPg2W7lkw9ZBAnJu7w1NhtK3dYkNM8yTPRznfJfJ
Mojre2aLVJAjntt9zMPvTWIKY+bDNtwjq39Y3ymZJwI8DLz7t6vgSTh/j7TYT3EjqaSWrNd6gGM6
5/16JW3QG4UOZ+p2EzanlkraDJbPKprboRaKcSODe3nxPpjB++eAaQKZ44mdynE6gANwrxrtvs7b
HdrrJfy3MnMCNGhRUellzs2x3I3s0zDuev7Ap/+Aue9D+H12TcAGXSs1sGhig/pxm1B3dO402WzJ
8u6cTQjwQJIs70deStLo1ag/5bKyzvKxPP++AAZoR1IVk8AFKM66ULF+KlkEUULqkbJ/WQ/nP2TS
ftkSq+Z1q4NBXIMv1Vw+6Lnjlm35QMv4lJbRvtIgUjXNu8g07iMNo/V422MmWRLsS0cKkIAhZ8O2
waQgHCko+Dlhz9PVQdz7UE4/DL3jD1KegyWAuDQjnClmlGZRNHjaxf0xsxyXpDsNaSLMN5lTsCnC
K0V7lCzuUqBcmhSOWRg3DZp4YfJfUTMgbOFlHqYx+QSctiEn29hJjC4dtkujwmGrjcBJMwvLSd3h
p1G7OOC3oxs80R1ooKBMB7pSsqdfQghd+xLTBLAhfl1fmhbOnhprdpzaSBVw0mbNh4SIb9412+rQ
7hRflmPkp2zNmHAK7RkiFwGDn5gnV5LKS/SnzLhB+5fRD141/rPumyx6hDPJelVVQgfWGrXrcEhA
h5mVfhr0XlebXk7Mq8apnpijS+DsLf+/4qaY/jPDSWttXhnjYnUVZOqcTXLg84WyuSfJeorsjj0k
X5x0xuaV5Icznyb6WBXPfWlgxHtnVJv15ZScDDHfNynlpA4BvJp1Z5uG1k1IdckjWwIrYpavTapk
KHiOW3eeA+WQ0AjNC0/rbizC50XEi1m+oVYxbmfiy8R5DHYZmk4yLz3ZruY1j3KV2qV74dKYACdJ
rFYkMbBolTZtwfWP6ofyvWHUC8pY1kcvWz0BRZxYLfJhgGMq7aJNYZPaRVeSckAnpCF5bS92ol36
JcCGSVU6UgK/zK+93x7ybeBn/aZ1bfTQgLDScFXJ15DMOQE6rK5jhOQ4zGrS3Jn5sAlIvjWHWFI4
X8z6XTomgAaEEujYo18Un3nNJ077iaZ5MKGn+MT7W+wVSR3VJhgGtAOgTDD117b6eZzDvdl1Xm6S
W2tWr3SKj4kck+RKvwu10p8g+io5DJJDLZI7ohlqYNqMZeUJGwPMOGC145rNxhYmNyhTDMyVcSCL
RBVvpfWLNRYZHqlOsmx24Hd8QGX9QXOhLeOFmDAHyZQPlSdM+ZbesJeO2vJXyQou/zZOaRVTE/By
Z7Hp0XTGBZVxsd8bbn5DvUTKdC85+yK9Y5TPRpP1OCMkfUwxlQpKnW2agFSvlvVTS246kc8xNFtS
57wSiW74pHzukhkDjp/U7GCOfpde97rkW0QWNQLS9CTunbyGZ1MeuK1uuV3EvPXIlC2eADB1zKap
4zX2sq+u56LbJSU9OMNtH31gTPAyGAVgGezMmVIG1JyK2qvRwJIyimbXaPN3/gi4krRFm4Q8WR3l
kRuVp7ZpXFO/MiMJgEm2RmytbxQrCYcSW6NU15nyQDQJDkv2RWzryG291iz+Xuymr1bwlJr3Cf3Z
Bj/XV0sGw2JP/dyNYRVF2H7+LOUUDbaPQaI3koaPpAcuAsDgqHHxYZ2SDESEM1bM0X/UNSbvg9s0
IZJwlmGewfftwkoVB4M58J4bTizAafWq6+hHBu7jwWde9KQD8ThliCUrur+9AVdAT8wbZFEXg9IB
G8bJPMo7fa946nc8gXfKg7WZtsZW3VcvBMA77Mk+8GTybMv3NtVxV/GOt994U8NEtynPzWqYIlAC
wy3Q5zvIFBf/8Kg7mxGWt6d9rgwGsi988mx4AE+Q7rZg0B0rzJ0N++Ej2R58+P5yi7t9sZ2Ok2rm
EMFemhZ+r1+PSiP5ipAtnIixozmnmCNGbra408g3Sk96+rp+ypax4uyEgLHG3LIs44sW6n7f3ClS
ORueI/w99s4GBGwlBQ0GQwXoWcTLDwbuW0v1epAadU/gcN6te7OYob/cEwFi814fg5YnZGvH7TbJ
Q39X7ewD5j1mr+pdPL330B+UfexJtkms1ih5UuizDhdpmLqj8bXUn0Ct5EtcW/7Q+7WQYsVmrjTW
WzlcM3a0cBuXGC5oUhJP24GUx7Nf6g1a1322re+Vgy0rFy1D/tk4eR/rachIr0KM02/iI828shrd
LPka2vXfRbwo6aUolKYKT20b5p3TfZqy+/IjnXsXISIWcUjuYLwkgytB9hLTr03vuKCckOyWLCQE
bGCWjoxKjZAAk3hvHol2xf6fauP/fUGft0QAh5opdoquAYQ6qCbJNzXb6rJ3kQxSRVa3CuR7yVRj
O8p/2A0fkwgOOibZdgRjbcgJy+jrJGAkFnBGR2+aPoBLTpd4MS3BdiKbn5EhhFiyaUtHHZMMLgWj
axzx7e9FhafeZbvIQ2rP63d14clgiYPonzHQEQs2iUGjpuU2SWzM9pY4Vn5fUINuylDxHZPZ5raN
9PawjhiLq6kREOiiBZaab1RLF/dTogR5MtctAiQZ/GgwtnYYb9dNLE7woHP+XxtimsuJhxENQB1s
+JziMNkkP8pXUrrKJ4zx7Vq8Z+ybpNykigQnFvEI7b0QPQYljmML5yu3+0CpTMwfkPgxrfaRgiyR
85zJ0oeLx/jCjHDG2p7k+FrkjBHkenC+F/0uxSizZA3Xb0hHrLKVpCFBzq+PGbrN23yLDunY77YE
+d4Ywy6SV+iiS79eLY5YcDMqEodNilgs0D5nlCVoS1qwJMlmKhY36MKM8KIO1I7YA7+Igzr1Or1y
jSRzu+6UgU12ff2WLdmWpUHSG9yTwpXfMQz22W2DPXJeTMfrId+kf1etD/Qy2OovK2LBZRjVCMU3
0EMUTZnc17mV+gX0OF6mUlOe0ZFm/Fz3ahmnzifr7WPi4vQWvZFVY4aTNXjFJz4XNxRXVeyWG/6x
EG9Ssp0Vd35ct7oYHBdGhccaKkodi3IYNdNN33qZNrgVmnTXjfwBNBwV3xxvVFNCbET9ZFUliBP9
6md4RZlvHB1MdWWeeog/0WuNuuqW+PJczPL3l3a2ywHzckkxEjP3Fqf40NxmU2Ogoz2kWzRVeCOQ
P/1putUT1xiTsQIvr+rZLv//F3aVzIqpMcHfPkMjrraJ1etKKhexeMdcOCdAVaIzJzN5gPbbYDce
tJN1AyZRz7iFLDuE7phf7BOf+Yqky2/5kjn7Jnw/dO0QdfUM3+xs0yk/pC3pi69eQkCnrOsaqGU5
eF6sHSbjgianPCINaANOz5hs9MLsjuq7qv3s6C/robmIJRfWyHtrBSSRuiIdeTvhUxRNrp7fVelX
qsh6ZhdX7cKOcAJCKFGOZQ2vWGy6bfyo25IZUNmyCaFOxqgezXSAgSpx5+Ap6Z+IfTuOfjzuW5mq
/PIz8cIdIcDnsnQaJet5X5QGaeF8O56iXe8Vh2Kb/pCmzPni/PaaurAmRDoaykCpyeBbfMAgrY05
kuBO8YZ/KF4c/0sOdxmvLgwKMZ6CecgOCuxWd4TCdOH2PvHoaTzVJ+j0HFEm3agYYJEV9mQxImBx
MmeVNSWIRdY/9OWLPX9kJt6+cEu4OBVniAuDYNfQSTL/NPFEvWa9XUmuFIkbYoEDL7jS4ROPvuI8
FdqPgcr49mXRJ9YvYhUJhlTD9rR+eQXpWk+xXK5d2xxQsfkineSWYIRYuQibpqKjjmUDIdDslmX2
FKfhQ4tBC30OJK+O5RrbeY/EcoWCcalEM2BMv7V3iqu5xbXhz8dxwzyO5h96HF6YE2BDm5RhJBTm
KHtGcjovX4Zsuw6xsngQsCLA+GsUgIPdL9KTVtyx+Gn996VLJsBDalpxrygwYFznB3XTuOljvrfu
QSiA/KriU3/d3uLlfrFkIjiMs5UoJdCo6l6THqmt4VsWhxIj0hgXwIBMzISUHZyCthDkoIOD4bab
ClTkJbqppUWyxS+SC58EZAiqNJ7aAmGALEmNwm64NXwweJEtp0aoJFeVqGv3n0TG2ZpYrjC7mYXJ
iBUMrqeN4Rm7YWNstBN9KAbPdB0KtTd1DyI4BPxWRoQr2b3fShl1HelOD9st8QP1FOMjNpL4JzMh
vCnG0Jl1NgIA7ar1wR92MrRqO8YyBSoeZyu3oljCaOfAjEiDPSMd5n3GITlqatC7WqzvRgvXYsBk
MSm5h8VyhhZoVCEt1m7W3OjB2MwnPfYsPDc8XIfPxTbfaZKMBo+7NR8F7GCOVRZZz4/2jvMy9/th
2xzkAr2yHRMQxFYnbFjIj7R2TJsXMFK7FAmGddyQ+SLgxqQQI0sIfEGSIXGJYhzaMNxnpuYGFfk2
5KGv692mV5uHdbuyOBGQBFr2FcsrOJephzBmXmBXnl4/q/E1aHi8dVuGZL8EHBmGUJuDATFZjtU2
LqNtG5DNX5kQv8tLOpv6YOF0NdUnlT1IVcokLojEQeGsjrTlX8SR7ecxdScmq3JLok3kDdKMxBgD
Dn8JxgCRXRrUux75kr9bJn6WLz6jqo5oZpjzXdd3nXLo1c/rvy+7oChfxwsDLQsrLbD5ywFCCLzj
rdo5G54oZh7Zy66M5YLm+cqgAhDos+aE5gR3xtRTf/K8o7Kp0Kjj4L8JLg0QSXnBo+YRV92jPnct
uyFleyYgRGUqpdaZsA8i7dswn3fKCA7jRqYOys/iCt6JhPtDEQMg+HMshAgjRDS7jRWFPkFyRod9
19aNzVQF+/WtlPkmAERFCdrGIhiNjchlTeaZuJO153Ujy7mYix0UoWHsBzCj4Ny2/rChV2noWi+c
2Sf9aT/yUjgUDu+UJ1DwDBJM4lvz+5pSBw3LUM+AiMb7QE0sIzUJwdbZuhagFQ89MmV/pzK1c5Ox
IZIH/FsCfMWcWBvsLL22Wn66p3sbFFfJkevLYybutdyT27dn/NbxuayeDTEy6acyf1usWReyJ0Rn
qtHQifc5jlDUQM5yx67pTjnGR3mfo9RX/tdcYECtKDODjBJOxS66Ga9MD7INx8ir0U8M+exjsx22
/adiO5yyExjSXtcjahmof+2rWDmcgiorJ5NfBNk+c27r/GH99/8QsWcDAsJlUZN1cQXv2m23IZ5+
FdxH++Eanb21BzGMXdd74TF7gSibL7Es20UB7Qxa04zMcM2ZjE09B4doqjdN2x0gq3CYmxH8bJPH
qunKwPBW1jbbFgLUkr9h+ZPg7L2AeGZhzwma4nGB0PDaMEfPJOlJNQxoR1CvakrmNu1L00Zbx9Z3
gZ7tJPaXUelsX3gujZ0aFiSbAYUHP3x60wU5ZjsgxpWOtA8EcRUpjcwf7rSzTQEJNT3tumTEjjcb
R/d4Dp5r+wQpOiMzv9zJJPCWU/7kbE+AJqBPn0Y57GU/i0/8gYs+/KcOffjTVvX5px49rK/qOhZq
Yl2ygpYFFDVgMK3A12Djg59m7qxez3ojQV2Jb5pY5GpJHgWOjRiOrzr01A7Pzk0zuOo/xjY+Qgvt
VNzKZiffOsX/DH6aWOkK27ZL6wbe9dvihp0qCApFN/VhOCY39Ip9DbbZlfl53E2fi0NzsPelFzBX
lpZfRyWIk7yHRJsOOfoK4XZg6bs+ifd1/LH7+t+o0cShs5IoVclsuFnGzzX7olknVSaMvn74NFF5
raOaFqPZAEn45CWJuDDf65DLhg3/kLg5OyJATGSQKsnfovGK6+7kW8ty1YMJui19kx7ZVnZjLDcY
/jpvqC683xxoOEZ1p2DlpqO9MzbIjB+h04hzlnuyzgbZCgpQkqCyyKYUpmzqV+xBg5LRJJnWWxxG
hSrTf182mirAR9qEc6IQ2Khqd96iRwgjGlvbn3f6UdvUP2e8ieVPDEmAv83BXNz5RK8dlaGg56tp
sYmKcGtVUsfW7x7tbR8vbPShrlVjARuDp3r5XfPc7uluQhmUvMg6NSS3PBQi38cE8ibg7eMY/J9Z
qMbrT/oeiu9+ciDbFs9Stg13Cf5dR2K+/ytY9XY2LlwsFKsprQxmk5DeKbW6j/Liilnxs1Vkh7nL
93FU/Fg3uRCSELHnqnyOBWpFMfVVQdbB6GKH+vZ4WyW+Pn8Zuv9/X/U7E8JiOqkRkLiGiaqsMV1T
NCA3Z82PpDeou+7Mwk32zpKAs6wHmQFJuaXsFCkvPdmooI7VZJ20S2fsnR3hEVhZWqbEbUCRgdqy
fY73dP46fCn+GSHUBfHVfQ/okNXLF47YO5t8Iy9iI6uHQCUlbA7psYh3dSh5BSz/vk0R2NAe+I0u
bzIzMFWN+H2KcXI6Xevmy0c255cBESMY1eqCdQr1M2VwY0xdz2rhakgP1KXkmbEc02dLwvcOjdq5
Nfn2gLK/JhjxDnN3MqUVJx5NwmnFjpzNCHFNx7R1NANm2reup9Rn7NH2GzDduMRN/K5+lH0DyBwT
4jvpcrUvB1ico8I1zJtEmb3CkASCzIgQ3PnUJ2msw4jS0JueIUudNNfZWOzXw0Fmhv//i3iuHSh/
0YKHQ/1gN1snAUOjrNd+MaahkYkeE81yfiOlKsc6V8GTjnMa3FjGddc+rvsg+33hPqddPWC0x6To
3kPWtNeLzCPDIHs1y6wINzqrmjntWniRhvpnsJEeFaZITszSK9nUzysl8k5BrAqa1ZlFUU0nnvE2
AJz6Jb42HqN7dIWZPr0P9/ap9DJo0F4zNH7WPxxfpje6iN8Xf4VwcMHwisuuwF9hGtvS2A/l1xB1
i1LCdbJwy77zVTi3ZcHqGrLd1EfPomdCxqqK9lE1uKyyvcR+1Yf79Sh5Q7bfgOLCLeHY5hHNDaWG
W4M3+tGeHcu9hTGLcid7PyyeqQtDwtFVWlOpodJHgT2fZus+Cp6j4dO6M5JgFFsuDaswjKyHCVO7
14u9kkmOlMwF4flvZirDv/j90GjxvQ3pRlPzSykyyMwIj36HOlPSWDBT2/ueHvX4YMeSbZeZEMBB
1WimF3ylau2GWbUblzuK/6xvx1LZ9F0wC+BQ6C2zrYmv18HegbdnN+/NQ7FLvMq3wY2eHbhSKrJ8
1/2XdcsS98SUZmUVTkZQU/QzMv1jaqPp6QUd94VSz5Kbgu+FeHwMA11flu6A/llU4CFF1ERTFOGL
JsyG1E2Y3Zwcqz2aCiFXo2oO26wEO8K6e5I4F+cswtBqO43HoZLabqWTwzR+YCAKW0cNQ4eUuf0b
j8uQa10cJrhoaVm4SQRRsWE31TKCjmVMPVsRDpSVQnQ1z/AmdurJC+m+DetNhnFDM/LXV2w5IM6G
hCMFHjnqgCkRj++OeLPzzAjoEk1J1C1l494tmniqhrKdqwFWgq+TF+0bJOOGOyhEeFACvv7A9/o7
Y8LhsjHcWqEsR31S/GTl5KmBq08yadclseNLK2Lxkqh6GWYaB4rP5UH3u2vtZHwZMYcwevW+8Scf
yYhnsme+upOV0CR7JtY1naBj7O2DiZF7q95ZdevGMn2P5ZP0Ky7EyqY1jLnTKdy98TFJXjtHgrOy
kBDFUMrR6UbKAy/93E1ueSi3yMZjXH0zbgr/f0jE8+taxKOLcysWOdUCoosJd0jZj2B/a3bWQ70H
l9mmQxdC4E0ytkHJCRbLnCzW9XjiEB9HGFIHr4JRehXdFLkEZ2XBICBFkUaaaYaIdjW4q4qHxHyt
pcyJMl8EkLDrAO3g/C3baooXJJu6CTZtunOyb+tgtPyJfgZXKuBEpda0KTBwCh0eLz3wshfE3TfR
pt2bj6PtTeCgVMAvsG5VtoICXjg2UmDFiEgcbD8zr8A+aMrkmSUmRCUUrcmMGaSw+AQc8kMdYgQQ
Y0OEySb9ZGa0919nmq5XZshhNjLJszUMu9AcDzmTTRpIwkHUQHFMyNQ0DXaJmrdKkXiJ9hJhqFDa
rcl3e+XImsILPECjQKlpCO1Q/z5V2ypRfaKaXhvfJB3o9D8wen+J6KIuilUwXXE6uKVZr0l3bxeH
j8SZbVuObVKevHu/O7TRCNS4QhMZB/Iwx5NX1OoXNoybvzPDkf3iE30OGt2om9j05+y6JJlrzw9B
8+PvbPBAvLARDyzrIwWukNH2e6Pc2pXmO60kK74czucFE6BtnNmoawWsNNFPW9FdDSdTlz2AloP5
bETANgMSRWFjRNiV4i6xvMFUDuYwQLlWluZcjuazIQHbpraiNkthCCx5+HHG0P4Cog+7/gy2AmUu
93+3RQKq5YkD+Z0S5oLoQLVXO7xpeiJ5bktcEicIO2PQxsCGDcISX8u8GCT9xPkeJ0dduVGk03aL
8WATXaM2vimgTfI+6vIetHUNpi58LX4G5bZrzbcRlWHo0neLfmFEyDPEQ6/kdZKafqs4Xqh+77Tg
qTeCp8mY7lO0mX5gl5CMpPiU0PXfBuDsoImr0gHEBQQNzhMDpdnR0GQV+OWF+2VFfKsarZO1g4br
Rw0wORVHbmCNN32f7tadWV66sxlhf7SqNOY4gjPdWHpafpzq28L6Pjvfk2GSRJ7MI3GXrLyLzBoK
O6ptn7q6+V61+XXtOJKk01Lp28R749/9EV+pST7bOWOw0/qqB6p6zwp8BRQI80/IKaLWaAaeLF0s
W0UBv3Va2XZVYrPK6dTFp8kMkdzfMO3VoNZHXj4X3vFVvoDxYFB0C2I7FMqKd6RHmtBmbhawzXpY
yPZKgHEbyiRZbsOhJhwiX4nT5EvUQ6A2ZLpMHXARkC4c4mt74RASojWrdJjqDcwOECiGTNdaeRcO
hTtWIMx3ntZdW6p7v4sPAdQNa9AKxrCCvBWOK2bb8Q24dfx5Y0DjAnws8fiXh0zA9Yz0ypTmcJFV
rwbbWmBvYmnv4W500txfd4+H2m8PsPNyis/WpO4mFLDgXaLdKyC9qT793e8LgNGRGNpgvJpQBfYu
jurKjYbm87qN5Q9NnquBdrKlmW9V44uYiKxp7jILr4gUDH4YOAvBuxHUG95oij73Z1kn0PKanc0J
EaHbY1rmBOYCtdLdanLodg4sVfKWXA70sxUhCsJyNhntYKVQk5fKAC4x46k3yVNQ72m/r+UTZ8un
+JdF8a7P9R6DJfzJB5J2R23dLHrQW9k8vcyIEBCNmtLK4G+kSFNOkV3fKU0AOsRhux4Ti2++c0iI
VJisaiNm8tWL2sgbDLLptJ9N9plUMmI3WfC9VXAugs/udVtrFDg0kF3tXM+B4hbtlY0vdCP+GmEs
UIHsDphYxvkAUon9upuy1eShemE8sMBxzgYYd1rHzyPdV9jPAHXidSvL99U5MPhfcWHFiEnW4OJA
sWmIN4TZ6JHpvFhJ7sPWuJU8lxY3ziEm0S1o3P1GHREFs0qQbEVLFj4ALeNgNBqEoNyokwQIPz6/
AR++Y9FeoRu2Ll77la2oNVgO0fITKJ8g53CdxCR1LX06TjPZBHq7zxPTTbRaAriLa3lhV9gxFpXW
xGrYNRUQBaSTZ2U/AudLUTOvaCUkgMtr6RgOtVQoWYrT2bRS5nrmGpNqNrl1V+yJMx9KlnuKHkpI
7ZavSZBN/2tLeK41Y2SVGS8G/Ef4Ojna/nSXnjinU71LvfHLekjKXBO+tKOiiButRZiU7Xidp8ku
McfPTInd2kof100tn/AL14Qt6+FYoHIqbf5C1PzUdx4Mf+Rtplu2JZI9WzzRF8aEs5bPDCVfTnYY
pTsVY03oJymdHxKP+Or8HvznzeKre3GgI1VpS41r7xk7jIZ52TG6jq7Sm85XfV6UYq8Se3zz1+wJ
j7ZsaJXO5HTLNd5QM+ZB0Ot5Pe+cHSdtVZ7WrfHtWDMmXM8KM3Iz5yzILE9dNTBfIHMiGw9bak40
9YttEm5nI6/TeeCip3n4AF1aPNM054cxelGmIB1z16aTG7L7wZCJSyx/rpwNiwPb1TBMRV/DcIEr
Zatv6VVyBI+Eq4VeduAKPoovq14vvkQuTApXtgURHVQysaBqFWebYXTQYmdm0z7G1XOamtxyo9wu
tn1tWBKQfrumV/ZSnObOy6kucSQws3BvHn/xvd8qnnml124EkFGerV2+mfappz0imqWtPRKgEUe8
A9pGZcN5vBq1P+KK8GbauahRe461WY/bpZNvqMTRNRN9oqpY2cT4cNpFnM2LqM1Rsb/b2XDQNGkA
LZ39SzMCUHMZZ70AWvsp+IStGW8vr8VQKE+8k9cBHZR+G7sf8Qw9WRayojo+Yt/DzcC6wZ7BswJG
0uxqsoNPbARwq6Pk4C/2cxjq2Y5w8lt0J1OKTk2/DRuvtOY9WswxyG7dKE3xqA7xQ6X3m6YkV8k4
S54tS6BzaVrAg37sWWDbXG9dZ27QlF6RyTQ4ll4OaP+zVd3UIewgShPapsbCQKs4VWMGBpRjB2kZ
Ym7w4ZFRGWfisjtnW8IFAQFEayIRbDnOoU0j13FkVOhL5+rSGzEmUtYzs8JexVPi6eZ307odI+IW
mSQolk/V2RMxJsJ6ZEoNTwLyVPX3ynQrnZaTmRD2HgJ0gUFSmOji/ThfVfPdJGMTXILgi9USUV83
w1ghBUw0jfNKCdnRFjnzsPZUo/4W2MrWKpvn9UO7uEGaTnQ8Vg1VEye2wKgCsk4HFANV/GKnpybO
fbO/iYgs1BZXDwVMHE18voMI7z046Fpq1cMIrrhmCL636vNUmi8JCzfr3izWHQ2ioj0dgwOmQ4RN
CqvRpmUHYc++c/str+cXz9CCGmuPgoqE05mzWzxTSwn0La7i2ay4cRiqSaDpCW5fkxWKa6hVvndK
MntDV6Y3tMoayTt88eBe2BNWE+ScszFxEn6CaTh/UkPtng5F+rC+mstWQBhsUUIpCBHf71kzjui+
4R8WNZvGfd7Uk2/bk6zrcDEyMKL7rxXh6DZZZob2xF+N6Vcj/CcdvlmQSV33RGbjt7DoJrti/LHY
XGW9HwRftULCwbVuQhfHuLo6c5wg4W50R9o+G6WPoYG/8QK3w/v9UC21czROKa7mvgE5CdurrPt1
E0s0S6bxazd0cV7LLGKaaTlscHaH5IQxj1d6g2i+x/QK+l+cfYMpsQ8wf78zKn7mTbhWgzfBjPlr
r31TMuZqYL1bd022QTzaL76GWico84FvkFneNeVVZf5TKpIDs2zCxHSl4Tg6ZO/fm3AypYqyxkHF
dgr9BlVuKFi4MdKi6578AeXOdsR7uzG4IqENlMOnQeNFmxAFDQMttLvGbw7lESj3SGUYt4wGZ6MC
Glhh58ToJTL9mh7KfJdrkrfVIobyERh0Ger/R9qXNMetY83+IkZwBMkth5pUJcmSLNneMDy0Oc8z
f/2X0H3toiA08a7ci9sLR1TqAGcAgXMy0XXFOkEZRaqWIHVneXeMcvKSTRq0Gmrygnup3fYKcjdq
hcX4AspTKY8SsKQlcnHIkirN6WvB2Dl3wVYgjDe0ptTFugkQvF1E010q5IPmfiXqKwTGD4hRNkqi
oOwYj9VRR4vNcIBOCi4t6vN8pp/42tftdROZxPhAYhlq0w4AVJdSv+h9AA77eZz+cneYipC0ZVdI
GRaubCHmKNmeNs+HdEq9bWNETsAUBRPk0PhEgkMr3Zeqfsnq2zgTpFO6HuyH7WqDWFYlpZ+WKpup
T0upk5QKWFH/o2T+VJ3xtSvIbyIspjo0xWz1+HQgHqhy91Np7MfO2heytK8b9aCZjcA0weqxwhBk
KdEvEAAuth7V8aukyY5sCUe9VMECMklhkrNAm3C7g3IUHlpX+WE0aK0efNWTD/g6lwUJnHsJuN4w
NjHEbZpHOfCMu9E3d7STu/Lbs/ZK9CYiMBFkPFYRIl6qtCkJjaYxvpHHzEvj+RzVrTPqoocS/m7h
ARyNoCY96L+tTLJRgj6a0hur9jnOH3rj0KZftsPpf6zdFYPu5arADknYgmEVGFPXDvu5ngNHz6L4
XmmKxOvAE/0wLuF9kUFHRlV76FS9VsdyHp6sOBQNoXE783XM1GAGTMVgL2GiGwNNU9NCjtOLzuaX
5e71GgTj54GX3cTH9Ngfs++L34Ab+yNNvStgkxWGtWwtTmP65NBmTibdqARc3B8qLX+MM5ntjCPc
xylUkhh98r/lzNIPddBX++0N5frMqvGfScMWtK/zZMKBKUG5n2f5kA1kb5D2QzC6QjQ6zQe9MsZt
jDEYVSr7ItnZDi/JHjrMfUjKC4oKNz1itPK/MEytrHJ8FeYURi50t54rRx9vFOVONi+RiGyOWyXx
OYMzII7SlskkrUUeu9yowPkeGQ8d6R0j/M9HduYKwGSpNDaGaqF8v+HYu/PcPkyZ4RddLyiQ3Py0
soPZmWwypFaacB3RhbIPVVUnDawvcV5hvGD5yKfNCordnSiaJw08m55aZG64fMXRaWdlgjZE0b5Q
F1klKMrhaVcGQKL80vbHNBQdkbnPY0iwf3aeCZm5aKnIAHZePkk3nRfswW79Y7nFgewIBdqb/rDt
B3yfvsIxOU6FEEmjLoBLpL0J4SD9vopURypyJw9Fn0/89H61jZ1RTNO+MrsA3NbSoTnWn4aDcbGc
ALO2EUauRaWRn3v+WMZ2CEqSYqUKRsTQFnEnVT9CzZlFQvICb7CYchX2tSTHlKu7XqQ9OPHcKtA+
lNquVjCJoKqHmVRQVPYS62ce/IdUX/X0A6RyZOVyFpMLtNEeKzMGxkJyJ7Uf4A9/lwbYmcPeDAJV
TbAXXSgdy6V0cGr+VvWaky7G47ZDi/aESQNpnIaSlsMYebibpYshyswit2IyQITP5jRJEDAYn5TR
1mpPR0P6yKYbYJkx8MSjqiylQ2PmjWplICscKvCkezIhFi6FpLE/R3opP28vGD/jGCa431X0r2HI
+m1Ow9ffoqHhCi52rAbH3IF+jw4uPdfHxoEQkZCWlrtDKzwmw6W90qtRDGeI7cBttcmbPjSkAo0y
TcettEnbNt6alJGsHBtK5pvXnTOGj/myQHFznwol2bj1bQXEpE/ctpsgJwIQKaqdAhUYtG3cmVHt
QJ9GcDtIf+rdh+AVim3cnRtZKqF8jijt9N0kzU42ZJ9tc7jDph6JTe7LBOxzJPUF7kEPgu9xLVVB
X7Khy2webRV76gcJDt/6wZ4yZWgzuGjkXeEX0FIRJAruc7mOZ83/ojEpVQlDo5Y1uD4Ikp+KXb6n
UoHJQ4OvJ9Epm+/4JgbFMZKqwTDG8VWjHMNkxoPCtLNnzIEpcHzdweM4qOGfQzffiajgubljBci4
Jb5bwAJeUbUbqXtqx7t+sJ+S+Pf2hvFBcI0CnQWCViz676sjSqM1vWnrAKl7bTeU0alOZDeUYsHB
gQtjKbYB7kUZTzJMYbKlKpzRG4/X4Xw62UbojFGIp299t20N3YN33rdKhYw/0NuvQB+RLMb8BvlP
y2qnKX6Bu25sRRMM3FheQTEWqXOumpMMR7eCFzt4sq0XYn2uQFj9dxbR9LjaHyxoXxkFLLIDMHD1
sVNXeJ4tji3qSSV6POXu0somxhkwHDoUQQyb8rZzImgRJ21+lCTR6AI/pV8LFl3alU1VYcdWNwBm
VPaBfqtlgovd11DccgMmVPEhmXekpQCgjooP/SX9T3wpbsLz4JPdfFBDBwpVbihssuLno9UCMiGr
zsFYKz2AIzXuH6uo7A5aFleFEybTo1p08Skq6peuGMrKWfQhd/DAX/ldkoleP/lLjGOaokJ4DB2P
b5d4SC3FqENUaSWHu8zZfkHO2vZMAQTL75MUVlwtGl7aIYTp1ANIQ5bnv0NgLh30qG+SrMbnoFqh
AW/6lnaC4OL7+59Vev0CWTmipUVRJKVYpUgqvy16/Fi0+iEYM0Hyo7v+3h2vMEyqCLJIyRXoeniW
dDanxFGGxW3wzVQX+ya+MXRBqx93YyxDs3G1oRs22545K0qrJAZybaPaQ4OmommwnLLOy5/b28N/
ulsBMdm2ndB1VHX0iR0CMLoPQqSTFrj0OKjvClDN9odub3uiFk3upq1QmdW0M7W1hwktMXhf3Q+t
8ROXmtDfDAXf7nwYyNaCQtLSVZYxOEgiUx0zhLLSdV/SyL4kRNtXWSU4p3HLiK2qxJRl/JftYZpq
YkRRTVNV/9BlXzAv5tq9lwW6v71ZXHNWOExmMiyU5YimRDkMHVzYOnp7M0kfIZ94bdXF2z3BwtG/
YhVQ6Tiiv8iAp+uBfmoDEFDM8m0/FS2GFmdR4xLfJPQg/z8wpowsUdO0DW3BKQ0bs8p15IB1B7KH
xsP20nFPfgaMMXWbfiCwrSRxp2m4HyDEMx+bc3CK0RiJ8vjdcjS324sZlXnxu4Zjwmqyi7EJasDl
4Z02/yCSSEaRt3BrACaCqgDkcpVsgN0wu1fRsNL5lfRre81EENTGlSN0rVl2uCPElB1eibX2d2S8
hIntbIPwYmdtB+NtoLYr8hyfux5k3J0oulkC3evkSzkN3jYQL4EbqKIggKF+zWoN6TXSaTrj+Vs3
b7S8dwL1lKe3U/Q0dJljiFj1eYfYNRqz/0skW30rAc0mPyL53Fq/y7lxgv4WkyeCFeSelNATquMj
CkqKOttxI5stjiytRkDQq5/wuZbiiz48Ub1m3CQ71p2KD7excLLJQd3aXlS+i1yhmYykylUJgVFA
m8Xgdo3xmJLF00IRHQnfSa4wzEnISGRIowTwxMkMZSeQxtzJ2rp39XBJvKoVLyl9bmGrvaGoloWy
YagY2H/r+kEbxHNawSttErxAmRwnvXY+L+NwJOGI9Q2VszRWT1nWHQLT+r29qO9zB1FlA1/euM8w
MefMnHwDSPc2HQ6EXlv9Z1zuI9Gg7vtNe/v7zKYZchAvAagU0F6pFRfLNrrZQV9c9G3I2+DHti0c
5wQYFGyh2ww+v3ffpjhcDKOujTCmcYrjq87sp9ItbiC37c935t680HuF8UYSUfRwV3EFzFSWOlWS
rpwB3NSXIPipWk/blol+n9klux+DRmnx+3avmo6WJ5U/oL9ZcLTg7tXKCmavYqWwR7MDihFc8uGC
mfdiOGwbwrmjf7tFTHSVdZgadT1gi3yqBAzi3IN6bKEZ1e2TC/G30QQGsRRkciShdTSBQRiJq3TN
MedvijG7HwEx8G4Hpg38jymOozy1U1VMxKvS0lGXypnj8yx9/TsQ6iCr8jhioD8f5hlbo3SS007E
dKA5U0FHCYIU21Dvqwndoas9dFHXUHIOpeiR2iOfDcgllhG+PHF3/6MbBCdmvldfkZiokQwQvVcG
kLoW4+3JsMPx+UMecIVgAifHJAMOkoBQbT/U70fJK+eH7fXiO9kVgomaGiNgvdEvOBz157b43hoP
mip6QhFhMFFTB/pSYRyRQFvoGwieUvOzJLyIVd+VoTf7zk5g9xG6TuIJS/UPpXXhgdfOuKWhSQ69
4oq4BzitYRTPwk0ivjy1d1+dEAFSSF8ptEUw2I/7ZIeKe8CM7H1+pEpu0i/h9Bff366IdAVWnp0E
dlNIyitieouvmhbqQ+FFPWp74ix+4eepUDqBv3FXSCY5hDq+YhYLkFK3V+qXuj3YsYA9W2QVkxoM
S+7DYQSETnLXmoY9lIAEUcT5cH+7V9TM1coRrZqiJnldufy76maJQ/tUyDkD6350kC6zV3rxY/5j
O7JEljH5AS85FsRHVZActD+18nk0/nWP+lurmOTQLXqd1iF+fxpqNOATBx8IzrYJ/JUzVZzuwMKE
/2MiN7baKRsCnXjW5R+OseBo+0rpmxC+xaPu3jxWXu8TWbBj3KW7wrKVL+5Bkhuk9HNqvEvMp776
99LEWLsVAHPVVvczBOk62IUuX/kY1FLsTkqy7LeXT2QGE7E9vnrQRgQUyv3VQmAqElEl8dPQyhAm
Qou8meVuBAR9fzIPsQ+hGsxj1J5xonoSEq6jhO/VnAuCt6vHxKymF9ZgVdge6xLts3Ow17zQz928
cCFS44WP/5537i0eE7/1kDSzkQMvsXCFPC+ulbumLeqTovH49kOGokCrXdctE0cIJp4KDNyZy4BK
GFZ4Fq1uWm12C/SsigjIacxs4TAVVw2MqC1rfFOoaLmkj3gVNE5pKG07H12ULRgmdJNwbvuoA0ww
zacSrap2q10Cmwh8XADD1l21lYa+LACjEXDXNrhoC0Eho4kykWBz2DupodfRkDUghRO1bv3e6pNd
Xk/JbTal0BTLiEiOQGQWE7rlhJF/zaIffgXGBIlpzl5rlJUrL6QXrCD1q42NYsn7ZBNkDbYFvwM1
vQ8qt7M1Rp4sg+hziv1MMQRw/JW0FSLreCeRVfrnrIqh3chxIGkoG4q0s+ZT1N2Ow77QHre9jzNE
SqPpCsN4uWEsjRR0uO6QT7SxOPTT/bjTd/qN6NmYv3xXIMbPtSxaorSFPXHSOLaC0LUvKvmFjoMa
z4fbVvG94g/WuzG0QGqMoodRS+SHtem3zQl6Be42iGjp2Os36IYkqjm8Lt1wbPfpXrroO8qhJVLG
EpnDOPkgL9kQo8nGy5ovxfxsp61jzT+3rRFhMAWq67Sy0UtsjxSq+zro0A02+Upl+9sw/6MQXreG
qUlQEIcw8Axb5E8z+MeqXYL78cJNwUkPqmHVQ4fE4nWGaK9E5tF/X0UTmUuM8I/YKzpVr7uRmzzG
ujM4uhPdZreaX+xH0zEFNx38c8XVVuZkmdtZoxcZ1rStSzD8yxiBet5eTkFQaUySyAc83QQEq4kv
tkJDF3TvxuScBOc6Fh1hRFBMolBU06ziCitI5mNa36Skxnz7YyvDsg+d+vAiYxNdwwwUO4sb6X05
ETryC+oF21LdKPz3DG7IeisExgv1OuoiNQBCH9wGw6equh1Fl2lcj1tBMB43FkkxtgGuoBYSOGXa
nuJO9dUp8Lc9QATD+NhcZaDmqnqc8QrVU5bqpo5C186J4PGWexhaWcM4mqbLRqJRmKE/xcaLFJyX
7iZqdpWKt9XnftBFAfu+YYvuEJFBIQl6+3ePW0Nnx+U4ApDeE+gQ72xeqK5lvhsP9mF7CblhuoJi
0ms7ylKeNtipWpdOZNBOSSoJWj9EEEx2rcJ6aDSQwngdms3i0NjBst22Fdz4tGy8mIDsU0d/xdsM
VylzA5AGBzzzczLeJ/Xz3JXOOLhB/KFD3hWKLa/SMFX2qCJ6xuQwh3fL/GMpQ6cI//1TDPWBPyax
BdaMhgSDYzAplC2nkiMXEmGHOUuP2yvHD6ErDLP/lTou0BFssf85Rn1Tww9GckqCeL8NQyPx3flx
ZQ3jA1ZY62rVAUYv/zMpmaMVUHhU/Th+2sYRmcPktrwPNbuQsWomRGRI4SwZurI+b2Pwy/jKGPpH
rOppaVsJuFEBIg+QoNVP6U1yF+/zdFf58w4cWJfQExLQ84Pouk9MqjMkPPGnMRZwaD6R+F5VHraN
Ei0ck+OMSUqNJoNNU/NUy6MTzV6E+Zi/A2HLqLLMRC8RO1GYXurG9hvTvpOCXjAYJdwgJh0UOTTW
5RmLtdwNnuoW5wZHVPtBvpd/Fg9Ue1FUIfhvLleXYGc8MQ0LHQeK+E/Gbt1o1x0qn+rhhjtJcLQS
7BXbXF4m/bgoEvZKl8rbiCynQEe7V67gpfiv9osd77SyJSqGGUBVWO6SYqf2lR/rAmsEnq0zqWFI
0UGJ2waUB5AZWsVOMf4uJ+hMTmjCZRrrEQCRlDlKi2QNYdZU8NDC9zlwjci6ZhBQPzMBJAUJRExN
VLnWJyeCcXywnt1EXuWTO8qakCuuJTgmcHPqCpGJpnJeMlIqiKbMTJ1UP43FZxJBnL4XEWdwd2gF
xIZTPVpaPgEoLPfjcNOJmuP40fMHwGBpMyLVjNIyxSGk9HtwxhEXLxXH+ExfksOdqGmcGz0rMOZa
FScCdPpHACPoPl1Oxdg7aiI6JWwvGRpi3pYINW80LZfgc0Z7UrVbS/W3I5N74FkZwQRNWI152WTw
tiRMB7AT25+xfoc4wmhtUD43eixIqaJFY2Ioz/JZGkP6Ot74DVThQMxRTKK+av6drQ3aMBA/yDgA
079iVViHSDHNosMbXOuHD4unvD6BTA/RLegznWIvIjKgfvvuULKCY2oqGq6WgJSAm3bkpB0knx6y
1YPoBoMjLoSj3AqHSQ352OrtpOPZr/UHbzoTXDQNuG6Kfco9Pu80P/LRkrlP/z8mdYRLyiQJzCDF
ykCfTuNn2V084ybZpRdtj3kMp3Gjk0i1l+8n1x1kUsXUKeoQhPQRPTkn8g91uZWs523X5189XZeT
na1u5NqINZk+OO/pq2Zw/Dm547nbiy7t+A9LKyAmU1TL3IXgHKdFPbyN7o2dBl4Nu3WUT72n7ygf
OPodEkcUBvzc8WcNTSZ3zGgkSpsWW1ZmJxMoIiJhft24/j6TOxo1TnVSYf209ksBadZKgvSZ8gD1
aEGBEjiDySQNfeqkYjEBVLY/KvlhyfeJSJGauu9GCJtMxjCWCDP+JdaqXXrU9f1iXBbydTGOBMKZ
ChE1onBId96EssmkDCOp60qloVycld34gDn1zqn3kps55VE/j5EjHS1f2m17vGgdmfxBynAAqRSM
1KpL0HtWfSg1fxvi9UZ9ayGZPJH1AUiLIvh68Jk2NiKuZCrF7rZOA1KZzMv38QnPTefWK24VX/2p
71o838mefmPff6inaBV3TBJJwthQmxT2WuElNm4hLOA0UiQ424qimx1lzkK7shoa3fKeigfTI5sE
0n+8TnqGL3+hQ83poyb6rOcXboxogtgRHRkswVFfT7kmt3izMdQU2kfp49jJTjpGfrsUlyLRhXdJ
/Gi/AjJBiLGeIJVl3JKiI5/KGkzH2s0vyR1Ir28aX97V942bfIoEx2F+DruiMnEZjE03ahnMnE3N
JZN033TS722X5UfFFYIJRWmKCK594CVB8AK+Miep7xMRl9f/ONVfQdjQA3VPl4R0uxSnzBxyyv3Q
tzxcZ0P9OXooPfIj8IXUXjQDvw/GKyoTjEWRTTUGOZE4Kzs56FIQOkkCyaRJm9LbLgFB+jjlEKq0
0cQ/FpCqiOZ9uqR3GemfzDIViX9yz+cYRSQ6LkEV3EwzAQmekXoyZYRK68+gGav36ugot1B89Ks9
Bs5F7V4851nBsQU+MNGG1QeAU9PnHo/3/55kjKjr32fq+pL3aSXR/LJofhI9aOMuUw+q9H3bP0VW
MGW8pI8G0QSUNjWhr4Cxop9/B8DUcXxjQCbCwjIN1UHuD2T8tf37vABbLxM1cHUaT5u0NqbX2mr7
S9U4GrkNtG9/h8HkCb0cM0hsYJHGbpfakadlt8MiOodwU/3aEiZVFH0n4SUUK4VDAqXjSAqnKb3i
MfKU285PHlTMHs6VD0ZkYQse3WU2lNfQTAIxUFQxxPIaOqP/SiifO53T+bQxKfTKH9vLyT0br+GY
zJHVBoRZaegs1kNbP2bNsas7f2g/13bj6NbemjB++e+l9t7GE5MecDcZqAM9n7TZjaF9QSe1oFYL
Qokt1VUPJjMJIikeyR77PnCVXvhGyt0nBR+duqoausY+JhJlsMcimiD98yX/jmaAfeThlV5zMU4E
Cj2hW/AyPBKASsD0S8cCGLfQbQXySUSDSuUp+DT7hZfszNvspXPie0zl1059EDgG7xiwBmQdY66H
TDV1ADaO8UhOUM7ZGQ+9p7j918Hvd4tLdtU+ELWo0J995/4rOxnXUOai7tIMsGog76An5tZV+hTY
xffBKD8FSLt2TCZ321beEWtlKust0hSHeYs6hm+Ccp9Yo+FkYflLmXLfljCYBqFObxuQXx+vVrIE
CxaatUq7UKEOe1w8SFV5Uu7gDp2ekMkO4/uVLwAUuA9LW1NJbTuUoQETfW2HM+sp/awfzUvv0Yq8
jE4peMITLSlTaqDvLZX4aoSwnWQ4fflbhVaQoRluMR2J+bRtnMBTWS6bQQNbYrQAyxweJ/KgyJ8L
UjmSVn8kqaw2jSk9qpTLGcmxabXsj1HnFJBM+4Almq5oaGNSwUHHrFof66OOIUXDK5MjyTOnJ40z
yrdJOwockJsfV0D031eVOgjoZ7YOoLhdzmmWHrJQKAzEPQ2sMJjl6ktNmVpJhupgtPigt/GDLLm1
ykGw+yJTmFJdyZ0mhxl2pbFLd1Lxwt61z9vbIrKEyb1pMUhtMcOSIcrdqnkZSYJ3Qn8bhOvFOjTK
wP+Gbz2WwwMyRG2r2jUk3/svev151m1HCWyH9KIMy7VmBcQsGPg9Z2M0Wqj+aT+b9FznoauIVNBE
xjArljdLUlUmMEx5cgb5QVK+WtJd+rG0hiZufGMoCljGGB8j3VKa+jIaIPqc/dx/JarRLsRRUIQj
HwIrVSEIUW59WiEyq2c2baQTrB/4Umtc7XmT8l2RD33+tUu/BNPPbZ/gn0NXaMw6Ko2ZRlmNQ0az
6/ElharvSb4FvjaH3gRPryqUFr4pH7ZxudtHqdUVtMhrCks+MFRzgS6iBcJ/5pfSeDF1y0un34lR
e9s43Nhd4dAz1ioNTVIbSUYH8xbwT6OvEQLWgpzN366rJUxGlfUoaKIACLWOLuu6qy5mMHmBNpTu
nNmBQ4bs2UqCT39nF7V7ZRe6A3tZMWeU96p1LfT+lLnoEZR70aCs1o5xfUzvmOWoA2PYUd6G5RD8
Gr/qjrmnrLN24vQOHi63zeIwo+DcvsJknL8b0lQyKSalZEGnmbsccIrYq14lvEvnHiBWUIznm5B3
HUoKpU8g8I1e6u6xs++oVLItvNijbvbuzLnCYo66fa/YQ2QD65/DUbLDsVN5UDBrIB80ENa9/OUy
MmfcDJw/5lK/LuPgSU7khicVy4hz/F4kz8RN9lfT2OajWJEXKeqpacu3kKSORBAEgmGn/+EWFiQ2
LeRhne1AlOK4ihK5M7xcdlt5X1rnxbpbjG+hdZcYJ7OMHWMZ3KIQ9AHwbbvCMlE22dkg5zaKTAra
z5RYLnTY3KKVBUmKf1g3rjhMpGUtgQRgNSCa27Zw7Ln4tMy/IT5wxIXtRYNOfBxmDjTXD6M23IWl
+ogGOUFDIT8hX/8EJvCWJDXSKsOfEMaXHAfDAC3HMYR9+noU1DfRojJxF5Fk7CcLSJhC/zTopgN2
rDtdHY7bMcDN/Gi1BdGtpkLIkYGRuzxHDwfyMqaznFZXj2B1ftyG4O/bCoMJa72I4lrSUKo1R3an
18+s0tWP847s0p3ozVZkEBPTZQHprH4C2NKebP2bpgo+qLj7cjWGnUhRLG1s5hi/Py+naLlgqqu3
BRB0zd+lwRUEc8vZTlqqtzYgKvk+1xVnDk72dKrah0jIOi+yhin8mR4RvVABJaUPGeTwggrj4M1H
XHllD1P7+2pBV74NVzasQzLPTm34UAgQ1ES+JSBpAsEBOAxZspxwSLLCxsHUG+zyQJRv2ax+U7RU
kGL5W3NFYeI/DwJzHDDd5Y1pdWOp7b7uezc3xztLznYknATpRmQUE51xlExVV8MoUpc+5AwvidTs
YmEj1/+I0KtZTISWeQv5vA5m0Tk/4raX+PN8T5/KoQr62fy1nQ/4EXoFYyIUfU9xHLS4QeuLX2b3
Sw687d/n75FFmZPgCgZbBfVWj/MOLSqeZN3VmNOR6l1VgNbiawUttm0objkwIbulmHjbt9m5MbmY
+hkzLjAFx770ZkEVyMfbodYFzs1tBgFpxx8gJk610iRzGALIcP65jA6+Vjedbzmql++SyyJwc67f
reCYiLUhl12UNeBUfFLhQRn3YZpg6UQQ1EtWR/PKJHFULLguKAr1GI/yPpu7fWcW++0d4r77r1eO
/h0rnHTOJSmygdPtBq+wHSitQNg08JqE8o0OYJ2ismIfeUWllDGyBkItKJkxgTt1uhFVVI8+Ah96
+VkX8v1w6VygL0iV36DBDD9/a5dtJHmujBAnmk8TRoOKo+rX+8D7+c/FcAPXoEQBjehYwv2OW8Ey
CbBOMRMc9SFaF7XG11KcueruJa/lr0Nhu8rcg8c+ExwvufG8gmTWsut7sqAhxfCU8qukpzhzHQpM
JqnWt0TcW0AD6V3tXYExmbAdwlDRNYBZn2c3v+33EyhYxp+LT5uPRX1K3PSxAmMyIbHiAGLMAEsC
TLda53ruoLLoSLijFUSBvG0W+zDbJxgMeEWqVFCkVH3lps0CHYXoexmMD5Wcu3o9n83RcMuh2G2D
00jeWFJW7aKLwqScogiDCuCa7siu7Z+3Abip5LqMbNsV2nrUbmyxjKZ1lxnHpP+e94JCLNgpVhMi
ztJF6zrEczIRl8iV02VgnSQ7uRS0a/KvE6CwaBpEty28Z72N6wWHv7FRTdwI/57d6glv9m66TxI3
eISUtTdD+VX7tb18/MutFSSTijPoHMWdAUj5tJz7U+/HB9oZZZ2T7/Pd4NMmaNzmC0qM0FAmgeV4
KFikV9Q9Rcx2FpS77+kUb7Mvf1CJ5A/IA+HaZGUo3eVVLVAroynxto+TwWE4F7vpx4BJfCc90reX
OXc+dHtn4UKUfl4R1IK3cGWn9WUV2thK+Rild1ZZOBbZR2jB2N5AfoBdcZj9W2KpCfTZwmd/uxvU
77EpeOrnJ+Dr7zM7ZddxE3Q9nL/NlAOer6BZMuy1RXsOi2lXNSKydX44X+GYXRqMrB1kCXAamXyQ
aB+yKHyxmkawahyJIeoNVxymrmjJpMw63MXT7mgFzTzM9CoOLnbd5EcBptcdVamKoVJ1i8tK7++2
jCkz0H+BhrAN12iswW+i6DgIG825lRoHG9y54rsHZ5C33ofZ4RK09XgsGfHNavo2nppu0Lud4+JJ
kpdf2lyZ94o1prOLaXoR2TA3X4JO29JACwMpBWZtMRGQSEuKU5dSfzLsr4kdelP5gAIgWEd+28QK
iFnI2daiKaoBlA72j842z3Op7Isc8Qx2ViuyPdwnvpgaeGQSUbMjN+xW0MwCt+akBhU9wab1c5ff
hCLJI5Ft7GiSNQ8VSidO4bb2QPoHAkEqsPTioPBD0r5ZGBwK5XM4PG97Jjf6oCMPdnndUGxWzyku
I8ySybiorOOLnppuN8Zub8SCfeOmlBUKE+OjlcxhbeBhA4X1KBtPSkg+5dFLKicX2ygELY18Z7ya
xDhjOQag09JxxxUYQe/luv3FMsP+GNuZ6dYqnna3V1AEx7hkZdlqmkuwbZpuovxrZMauPDUOiMvd
bSC+A17tYhzQlMya1CrsSif0go/RflRqwdlb4A2vLrqqmJO2KEY9w5ZAuq+lnwWGJongjUYEwd52
9QV48RNAjKRypRGS6bOxzydRUx//Q/Dqcq93ICtTulzuhmQADuXXpoNK1tfsJvHA9YNJjvEYnaRf
YDPd3iGRbcwJIE30Ka4z5GBcv3p5Kfs9iU+KPQpilhdNKoi1QbCIiFXZ06ldDHomB4Ap1IcwaT0r
/241F3v+MnbKbtsiblJaY1GnXC3jiMP2FClYRjmv26cljSyPJGHmVkVQ+Jk2t14ZTqYzmku2s4OF
uJau4LZ++6/gef76j6DrvvojgkaKa3uibRPS6Ekk9vtE1AYgNJSG+QpjIGM5GikWNa1UL+viL0VR
PDQNmodzaTfOzQuGEk8YHnUWGW/r2/bxUsjaPiZjkS4xlmSAfdHUdrs60JJdS2Utq95Q/GWB5O1H
8AhVW7RBssvOpep2lepNgXtGQ3nOkl3UDV4l3XZ9K8hYvHgAr+EfHPXtmlp1qWkluFm9oSSu0UG4
JCgc1eg/BGObaIuDZL3M6jVUbQ+2AajdoutB31t1doSI8362kuP2qvGt+QPDJseMROY0DICR0id5
3Nu5N4C7YBuD7wlXDCY7Tomaj10IDLX5oUmFk4DSvoI+jxV9oCJj1u2/a8amR1PtWg3D0PQ+7msH
pRez0T28BpDQcKzu17ZR/PC9YjFpscT0cyaBhM+LMas+/awbUfyIdob+AavYtdVIAnMz3ZlgcSXo
2oKS6klebME3LO+IvV4zJg1pc2pN0KVEmFp1fWzrpviOm77gm2qOymFuF/u2spLwmc6YxwIX517Z
Q/SV6pSBHFt5LXcrEwspLSdIouMLwqPlTDuAAPtAtSIo10gueJHirucKjMmFRq0VJJFzHOcn3R+6
wAeTgi+V9X7bL7ifZLjShNCKhmktnW3HhHxD1upSBRzFw0NRsKdDG/GePNFOIutQexVMXHzrkO5E
X2TcGrqCZlKT3dmLNGYtPqKtwE3wBkaGl6ncL9Fh6Z8EZtKgZW/EIE8B1TdNg1aEzhzcQNmgFu2E
5aRjPeg7Rd9Bd6J9B7FwZpobalcoVrkskxZQOdWA0ozfCvmizYLKwfeMP6YYTH5KtbRuhwW/bw6F
K3dnHceP0BKAiIxg9mYsQ7OxlwxvumrkTO1vYxY4HjeQV6vEJKRFHbUCnwN4Z0vm5yCNvwzJiESY
3JhWV7tZOPi1Uv3r6gFxPILvc7wTqIhkxgkGow0j9E2gNX65hNNFxcmiEw5mv1+5NyBsiSLmuMRJ
UqDBf2hv5zQ/1NYvgTPTtXnrzBQCdwy4OCMyWCzf5lrNDOZibirMKYPp5qR5SerOBd5WZNyfSMfp
c+GKxmzf18S3iMwHVpqGqhQGMMqsp0sJ/u1CKh41bb6JrdgXWPfev99isbsUlrOl9bAu/D6D0Ck+
Becc3Tsuholx2fZ6N7pMJ5GF/0falS3HrSPLL2IEV5B85dKr1Npt67wwjm2Z4L6vX38TnpnTFMQh
7sgRfmsHUwVUFbaqzJXDyjtYvhK+riMbAg6AxQXbEZKdHvo43cnAsM5I8aiaeKVvIlCVhdHGTPLZ
dyC0AUMSQKfUIyfzMB7a0lf9dDc69bl1bNSXQdb3sb8Qx3KsXemmrqiBTDDcfHm8HqXgj6QF7Nb9
zP5Sou4rElzliyC4WB9DaiS9Be+Zs3FPu68JI/tM/t72G+YWH4cSR3MmYQ52GfZHLFbnspl76GHF
CO4RZf5GcQo62TNG7TZP09t+RjGiMt7rs/FjG3Y13E1IZdgmXh41vm59VPByZeUJCOKK+9l+rQrB
TcrHPAm3XHyf4S/MGqqgHI0cOUvL/1KHB7P70msPYClwSHw3mNpu25qVerb3cNwotmBHD8IqRY8Z
7qFubJzWUW1rggY4PcgH0QZgNauYBKdo8K0ahPf+blarse8qtNsalbozSWHsyhC7RrB7O5OFppBt
41bdcAHHrWnjRBo8EcPTh171IJkNSpAjCUS1EOsOcTWKc3ZU+9MxVBHSrXkb1KfMFp3E/8scXRE4
l5AUtLIaE4YN8nKlSyLF9hq1ar28lb8OWRzeBKOenxKzRtVvOhJnbIeHSa9Cga+szx6OFFCaUHSZ
31LhRdoiEkpYPGMYd9I43kAh7q4wZk/qI9GtjgCL31MZKs4vMqoRUTOXnpNWx9Wvhgs4C2odUSoq
zV73k38M4zdYVG7zuS7A5BQMd9XsZPajJjotfdz6sjC7QnCuqE22Fdoa7AnyH5O2z3CbE9aQWryn
IratVXeECByYEVUM0++ihkX+oCgriZoaTi9XtjsFsV8rojf11RS1gOA2B2YUtgHmB3w31UFPD7Z2
VM1jS1/T7Km0//cbWIzcAozbHZToRjGGHmuJYu21Fs0A3esnsgRqlWwNovQyynrfJ9wG7f8aerix
jtiXQr+k5jkqDn8Gwbx9MSd9Lxex1gKixYtXH7h98aZUwi7NVTdeGMLtElVTmatkAAotHMagixPr
1+StB3lufEgfY6cEAbFoQyPC5Fyho0E5xQGSX6qR2WmVGCqHtLiTVaHEkQiJ84MBVad2UQIpTm4U
OXUi+1gGP/9onnjVgqG2kQpyJIJUV/eyRL5q1jfNUAU7iFVLIHKqonoO13S8YM+cm9rQS6BJIZWr
UcjZybvINN1tU1bTwAKEWzNwGxK1UQaQuD3p+r1aHLe/LzKC/b5w6UJrjZx0+H4QfQ2mPWTDHG14
+DMMLmwmSiFYxrh4rHpXhadsPJuD4NgrMoOLGfC6lCSzAFG0phvGrj0/9OiD37ZjpQ4DOWwxGVyU
9PZstjYTGvpXL0njRL4FgVis5Y7iFt506Ewn/LoNKrKMixclC+w0VIGpNbdtGzmmcWnpl22MdSdj
R1NDRzUN3zvVdXIfTZWCVVqynY72l5nMf21DrG4E7CsEt3CqMi3B6CiDfbw/D9WF1tRVm8Ex0ej+
GSDcsigGE6TjhVKIHtmRUoPETZZ8Wfo5qs+18hQIr98+3ksxV/gHhk8xbd4pGmo64NOly8QjZNOn
6e8TZw2WEk+Un9ksfzgkLeC4uyPNmuO6lgGnq/IRzNz7aWih75fkB3WscEKKXDWqT1YGWqPt4Vx3
jaud3LyBOo4qDcFwGvpBRwPxkBPBhIlM095nIC2zSROroCo0rNup/95qL5H9hoRNmos63xuibcK6
I14N4hJqRvUwmlhC7cz7tADhR35v0FNap96fDRyXWPNBn0kvY+A6OkDE0orMXWKV2md2JAu/4FKr
VQRT2mmwJqBPai/v8ypz6knyt21Zy0EgrARhhA49S1B5vJ+iyDBsSf+tGmfeGb2Tl0+FKLeu+ZmB
gziiCi0J4I16D9EnRJnTAPlBr5SDHYRfu6IWyDSx7MzH0BKCiyH0909RIqkorgyqxitBkuGVhMmI
9+khMunLaOv2k2Km1W579FbeH0xtCczFUDoqqOCLNLxJzo2j9v23Tgk99JrRGeUi8h2pKy8K8oew
r2/iOELZQCTiuBWNLhdjFLcvfSHD9DnX0dc+KA4kTqggkNe95DqFXGSVlT41SgAQyThImuko8p0s
iXgv1kFM3AHDEWX0nb/3E/A3F0NhG7h60E8pSGDN6BAof29PGHPnj45yxeAMaaVhRJMe5qtG1ZKT
2soDCM1Q8CZRL0ztu7IR8eqKjGK/LzZhqd3i4gE8Kl7eeE3xMk03eFHctum/OOHVKC5TDMqYYAkh
uJ390nshakjNat+CssmZvNjp31ohIJuJrVHkkoYpd0WTUDZTTu9BPqXcBV76HezhXui2I84wSiuw
kc3LFiK3PbMlqbZT0D566hi5pabcD3H1sj2MqzMF7iEdbxE4afJdLBkKiaYgw0zFDQrNMv2k1vKt
kpaCVLW2SBkLGD5jyE2uzYzhqEtPNBmcCtrPpP46U1UQs6tDtgDiwqm2Ejm3bAApzVGVfoRaKtg/
iAaM/QEL1256va3CGXm9AheZi4bl3pkS3JpkUyJ65xVBsd8XUP2syP1QYBer08kpR7x9ai9zou3/
zAO4OBqnsSEpRhRECtVRNSQ/19JzGv7vVX9YMxYTw0UPLhHlJhzgaO2Q7hIzh1JKt0+C4qCT2rPs
8vu2VesOByEORYPSOI6z78cOr2uKDuITLBBS58Rq6o7tY2rfZINIzUQAxK/zGarnIzVnAQQW77gP
Han5VdgvIc4D2xate8M/FvHSElI0NxFlipkqGmDKiPilmbk9rfxtGJE9XKRGbUA7nakdlWXvpql8
O3TauUHzVFdkj9tQ67F6tYiLVdOoCjCHACoAAfFOwZbVKWpFE5Qxru6ScC38b0/QuICtyirRCx0T
lEWRN5d3GUQ/iuSl1ivHKu7QnfyH88RFbVlAuixnu4au+V4YT0GOfvjyU7vLhVFc0IKdiypRh6GT
xguVE2ccBa89ornhwrWy1LgI0NzgybabZY+19LY99ytdjSwfXKeFW9topUl6x9wZ9NqRM3uJPx5+
y0smzyHa8pK7qP1U5r4icilhwCV9CilSXKINe2l6rIZLlx+2rRLEKF+1PZU1lgEKo7LsIFNo9van
0bD/zA6+YC8cKlnV8BbiddGpq/6qZV+GNsu2IYIswGtI4J00ixI0FnhBNbutQZ/DOsGp3PTrsfO2
oZgnfdjkXB2BV5LQwjivowyb06G8H9u3VP9bTh/t/CnDgreNJDKKywS11shBz2RzzaJ0lPaIdhZw
E+lupQt2O4Lg4V+AI0nrzZaNnjW6aXs/9ILgWXczNHaYGgFNGd9hmmVzUqgDbhjG6a0nz1W+y1tL
4AHrNlwxuPisaEoNKuFRzbJ6JyPSkYYimXORGVxA6mYLnUAJZtRh4xZd7qRNu5dsSeBg69P+H0vA
Fvl+K9D0JAhNApiAQDtPfamD3u37G3HByLY9isydx3VdqxQUtKKGIk5vJ8huKGF2LxfJ07Ybi2DU
9/bIXdmahQ579ASkGp3f0IvRiGpPRSDc2kzLoE9H9qaajNVdGbXnNGu9ttMftm1ZfUKGH//blRWZ
i8mqkgy9HmGMof7zzK+rv5/5k93/rnPA1pwrGDN6saGOcy1W7QITJBeXJjwE1t+9KpgckbOx3xcQ
iR0HbQ6X86KxuNWm9imDxozbJujsLerPrNG4MzA0dpGFy+73WJIBwb5Cwo1cNYIiotcIpFAtlHBv
T9GqJyxQOIvkmElzzUCpw33aXqZ5N4t0xlZzzQKC22xIKV5npRqXfuak78mgvCZtKRKDXDdDx2lA
UxTV4ntr+0ZRy6GEQ8faWxq8VpHu2JXgTUCEwTlzmXdW2vZ4TA87FKapuhuq3X0WVYLSYxEM+33h
YzHt7IIy2aq8O1Wsj5DcyyjV3p721WVZvY4XN+3mYMmJldQ4SFeD00N5udMfY8N0uyF00mwWoIlM
4jxgrPp+yFkZgg7mdO0rifFmO4h2GusgqLg0UOijqHx+TlANkoS4/Pds/c2sVUdNd6Ww6pKNy4ft
jHoF4bKzMUZmYynIMbrVBruAWsTJZWV8kuF9rp7r1tfteVrPoAtALlPXitS3WgzAj4VSn8ygICMk
WMgs3EpyS3Y8d3MSMvmFWS+8mEiXBqzctGxeto1anakrDE9ZUGUqCjkYgX9TfyEgGLfNr3EnWuJW
s84ChFuuNYJawJDxU49jPzmpZA1+PtDM/zNTOH/Q4qprjIGNmKSeUJLlScN3qpmClLB6yMVLAwp5
NNUEeen7lGDkMs1ICFsU7See1kDQBzZqcuzCV5Qj9NonyiiNBRq3NzSHtC46jd2BpXtJBU8+2g8h
lbY9cMyVPgTSAoRztQg0d0XKBHUCqTlkcfEyF9a5kMq9GhXn0EgPVS6dTMkSHOFW4/cKyx/hdMRT
alHYRq0Dje+m+q6P3CISlQCuh+0Ch/M+MzcCqlXA6fXxokSWG6gBBUdfeVMVuMbum+/DGJ91BWof
Nfof0lGkirMeY/+4DH/EMxM9lMaQHSPT5mzLeetIufJgJsXf2/O40kyHXdfCUi5BqRHp1RTq9l6K
fveutU5Fa/dOYGUoSq/uO706h2DmbMx5JxMR/dhqhcMSnFuSUaTbphE7LINgAqVHiqOhLNCdH43b
3mf0P/lbWuy2DV4fWFw3aWh3w8Mf+32xPDNynmFmuxnsBjwpJn/HcuoF6Wdqt9D/8w8Mt0D3eYft
Bjs9qVg6XTnTurPVaA9GJlQSERnEJZesCafZrtjLr4SrmWFvBPrJDmzBsK2mYzxCEFuxZFa18X7Y
cnS3alqJgPh/FgatBvbi+9x4pUlVtjkoXLwpOSbNX5n+Q+/OzSh6mVz3uAUON1pdYvexrcHdK+oG
ezD2o3rfos4+dVQoI0bC5iWRXVwyrqWc9hJ7Wolq05mKs04o9FHAYdGogk0a+8s/ZOSFZVxG1ozW
tgYm+4E6y0Nj604j6dBWn/y5z06gZfK340g0knwjhG726piksEy/7b1gn+9ibwzc1hldywmc9pZd
uAsWnVVXv5rIF4I3tTXlXQFII3L64UuP3aj5qbvbBQa3I0jGKbTK3xJI8kEODgYR7AXWbUB5A9QS
dE3m7wfBid2mSgYWh3C2D3ZDT3JAj0WQCKZnPV6vMJwZagTamVoBzNDfdOHf0qdO0vr1+9yyEeQU
ctP2yNhJnxrttW4yz5xf6ioR5J3/4mZXIG6JkCbwRMslDOl32o663Ut0ywRmAgfPurchVIdrAaJo
5NgELhYI2wDzSs04KdLGng9ha1lulEmZtx0+6yhQsWDHXdyvctHa5QohFDXKoJjH+9pjgVeCbYDV
DZr+DwDfXzbkdtIYjNZY3zPpFQl6JPSQCYnS1t35CsNtlPQuSya9B4yU1C865KfVILvoebfftkYE
w7mzHuSaJI+AUYvCrcfIUbJfVBf00q4w92EvtBgzzqmhDVuXGgWK9dLVTvG3jh1JcNR/5hPau7ob
sqvd4VB68DpBtAqROS8fEiP7F7fLdOoGj0lrUy9xWVdN8y29qB7bDumHzxViLy3mnL1HZE0h44wY
yX5UDwSJO3j8s6njVnbZBiXEyKYu0HCpMycOY7uW4h9/hsKt662WVVk0w5CM7PLxBmR2nyr6XY4V
t5T3ozGaeQMIUn1v4x3e96AQLXibWGF8e++CXF4IRkVN4hijxcI29ZKH/qy/Ru7oKq7qyIcQmg3m
sRcpKArCS+Uu4cfCVFKZUcnX1W2Ju95x2ptCEvn1rdA/qYIv+01Azhelvyn/7WMSfDFQtzoGN3Fi
ioKJ5ZyPO6ErEJcsQvTkdBYDGrv6MEfGbuiwsSPDLSmRn8zB0/D8H5jTr1KBzl/Z/9x2RUHmVfks
MrVJMDJBBXqsj+jVPCv74hlSuqJsJcLhckaWkznoB5jZ79JjcjF2IDsJXm0/OZJd7w4eeVLc2lEP
nQz+PBGRxwohwDtH5VmdrV7vzIyxUaU3kC15VLziVCROe0i/Emfw6Lk+1bdgEUeyFPGIi+zmEsqg
Kp1CE8Sh+ntl6w/anjETip4jRO7KZZQq6y1CmOQBmf08S9xOu6n0b9kkSFwrStbvB5JLK2kRk4qy
aaw97Zvs5zsJDOy65OQgVGBB33mzX7vyId7LD0Yp2CWIAp9LN0nRzaMEtRs8JP2lywdLjZySeNvx
8Dt7bMQjX4QDuh5UEkSYsMpXT/JJ/kLd7C/q6a/zJTu2LuqanOmg3Rtu5uWuqECfRcEHcAMSLZps
QqGAf+215kmTlBDRKKflCXnBHS0Rk/GqpywgOIekXaEa8jSAoyewsWWwzfFolagUbTVKdmktK8/b
A7qKZ6EkC3LuxJD5ngOq0qEyzZrRdPuzmqIH9lc434yhKMZXh+6KwzcdhCWJ63yAaIWu7nr5RESJ
cv2WbQHAbR7TLAtGuQVA8gVbHrTw9wfWRp8/ImkJLg5FtvBrQtsNXSyDRCRqwavYkgaCbpHWu9sz
s4qy8AQuZ2SDnmY5ky1BJbJjyR4R1QqvA1gojEcjLfppubUll3uzDNF87RGwYODMMMyircB66Y9x
hWB/wuL8o5FYiXs0ieJc3/ns6JC5xiNkep3ZL3bRThSfqxloAcd+X8B1Rowaa7xneFX1K7chA6ze
xYnqfWZerjZxETqPBRok0GngNUN5J9mlQ5JMcOu+uir9JrFFfY9uWRzElORK2Q2A6Hfhodu3B6ZH
Gp9EvfDrhdULHM7FbLD99Bbjtmx/9N7s2d/71rE885ZACA1qk/OnqpwXeNzyVHWmCf6634RuX2iV
OJMmKqRlf/GHDL1A4NYguUOO1pFCvQR3Calu78KguCGTCdFHazpIUvCpUrMrIJ/X7KLIlIzJHMhW
5gateTLgEVMWCjZoq569gOGyGzWlErKZgCHovyhG2W+a0jEnkdKByCNsLrWZNJuGMAUO4yxSXcZZ
VCOPaqcKfFMi1crVtYcY4ICybVNT+W7+gar/3jC0FsqRn2RV9aHHyJoVBKl0HQgsp3g1QyUj35CO
u76hKEKQ/Mll7clGxW78yktrQoqgFT5wr7vgFYxzcqWRmjop4OR6UgwgWg9tv54UwyEKFMKNWnno
UkvkHiIDObfv8mgkUQcD067y1OE26x+CCH4vuhdeX2XRgfbvkeQPd6qO2rA6ZMnvX1fegaddph8j
ePPFXF2r69MCi/P5rIoriTLV1iE7zNOR2K/biXw9pq628L4eN6UZlJgoBVkhlc7xKEGCWQDyXyLq
isKtspMkqWEdMyvcAQTo1I38/mz6EI7z2xfROU5kErfexpmpTOEEP5CGczA8F9OTGggykWhWuDUW
AvRlJUWwhxhnazwNrWBzJRwwbvErunhOLebLLAUVjwm44Xon/SXtU98KnU9tGRZOxi2BTdCSmTAa
X6mDAqjVOQZulMLgedvV1l9GFzBcUqjbZp7Bq464qawdqP/9oB+PptXtQ4k+yVS9CWPpCJ4Jdwab
geBctn4PtADnsgMdu9QG2w3OFE+Ma2/+YeyafbIH1zpBC5X6g514bW/+zOPEFZU/qU36jD0xc5RM
ew3i1Gnk+/pzld4LEC5H0H60SQeCAw9K6knxOGDrLxKFWM3nYFeHNBr0OfG+/X5TmdWToWOpwJla
eyts39Q7N64uYfo824/bXrIaWgskLnpLUH8HWgCkKjkkEBoXiZqJvs+FLiVWoSS0x4yUj3K0NyA5
v23AavpZGMCF7hQ0JCyGDvvWfvSUXPPTuXB6ZRSkCBYsHzZ5KH0hOki2CciA3s8I2l9bc5pKKKdh
RQ1UaC28FHBs6TGbL9ogKL1ctWlxruSmn1hTMUkqJiVST+kU+GN4V7f/uxI17m0WINzMm3Swh5Ew
kOyE3Oe0+nMVf6OGtz0/6+exBQ7vAZNapnPFPOyXtafudFu51EPDIYqiLkzCVxEVv6xO1QKQ8wg6
W1hkKTwiAovyUDgknR1QmCfdrzk7SJ8hfTOs3zIcugyCYS6ZR41ZTriHBdrwaEXndHhJKpGPr2+B
LOgxsbc2aDNxYxgkhh5Y7MoQd9vl0bhhr/6t/Ad0ZSi/+weMH7+ONn2fAmyQS9fGDRc6wkbcB2im
yK51P78icWOnhQ2emdlC+P9noFrNPwtjuEVwzMMZEkVsrZ1jGzkiDQ+GHIg4wkSGcKud1BQTnZG0
PYtkxc7Ku19GbndOokm2vx1Oq0goMpahxGrJkG17n4cgEVjGsQ3nLgrL06P5xkSLqBzUv7Zh1j1u
gcNlBzq0qgo5Lrj15JfHctcfAuLj/Wtf7KbWEd0KiKxivy8uUXQcJXQjAVqQByCiVl3LPiSq9pml
ArdOum4SJtbD5fAEx+WODLhKDctpP3XpnZE3J7zLCnar68ZcYdT3xtQol23KEEueMvd3lWkdIKBz
0GP9WTBF7DsflqSFOZwrjDMt7LBE5mHCSuyiix2MkuPkQeHoKJqh1ThagHH+kOPCVm1i9iiU39nh
ay9ifRANGu8BhkHaVsb3i3Tfl/sy9+pIsDlkeWtrvLi81qZahYJHQKjNd5ImTgcmorH5O0Yn3fbM
rC5Ai7Hi0tqgGDGVCgBZ0zEv/hqnBCLkT3lx7o2LjpeYbbT1t/cFHJfi1CjPaBTD31rwdVtv6c/k
FBxbJ4nwjqX59W1xNFzZQRGfqJxpfWlfIHNpb2rLsTcSeOB/xMJT6mBhcjpPc8k52v3v2ofYslzx
+MLtVE8a8PMCL1FLt83CQ2FUj9ujKfBDXlKu1OVQmjIWVNnJAO9ejPqw7m0bYz2WbMjJwhxi86eU
MoFmMUi8sSPSv0LLesiO299ft+H6fS7PjWPaZSCOxG6hmlyIezqz9VXNP9ONYl9BuCxnh3WpkETH
KYikbtJgPsaHqUx326asHYQItlUKxBZsQ+V7Ea1caepaMmFK8SpX6gSdePkmo/3PlGq3kq09bMOt
pYglHBdKcWd1JW5xQQdOvnfDbdvch8GdJv3cRlmb/yUKFzZdM6HdfoBRmtb6fSjf0kjab0NsjxvE
t96vQV09oheFAsKqbwxcEsf9KbcntwnP1vBjG2q1wu1qjsY3vthjnDYF+uI8I/S1CFr3kZ+5P9ps
zzQDKjyhp/vo6zbm9jxpMud8FOoIoTwhgorqppdAbx5/LTSnrgZvG2d7piD2zg0jiESx8QZOOb5p
7a40BewBa5G6HDqGv9j3tHKUBx3LBBDguUWh9U5XdZ800bdtM0Qw7PcFTKj2dTHNgKHTk4YKJmPy
VSLirhWNFbe8klIawVQJN6Car2RHoxYkHJFLs98XRjTxVOZFgO/LKR75W0/Nv4coMGs0p1D97fFa
W8CX08KlgYjaVkRyQNXNae418GHcScqrlj8GjApKOmyjiQaOSwd4dCWznABNMeWfua47vdb92oYQ
OABfTDlFStLPLSAytXPKIPPxUulooYjdQ2DJ70PFcooKNY6rCjDoPTmPzXQwUlF167oXEMtQCbos
UT7w3gusEd1N4BhFRAa30wiVTfBtZOTRHm67+DNUCASS7//B4jzakMoBV6PAwpoDQvIWFBKRKHmu
z8wVg/PqKMFDVapjrWbaYcXs5LusA22Ig9cBhz1x1LcT2Ydo9thte8TqlffSOM7HJ+znrQEaMCjU
m3zqamdJxs7NctjFLErfRdKbqwfKJR7n5XUdKxbr+2ONhPqpOrHaUDCuyztrJ2ZcF4wqv1GMG3kA
IxmbuWo4anrrNXKIxsx4FnURiIC4rRYJ7JxaCe6CybyPoptGA8Op4DJwNagUaLBhnQEfGc8wM4QZ
LbPSQN5LviT2XtO+bnvCarJbfJ+LKDPWUS5u4vta8TBqoVPrqTPo92VzU5cU9KafKdkiCzwuqqQ0
k6OIpTu7+TbSfdu9BIPgpLc6KwsILqj0BjXwFJJ23lRap6ZHSWHWu6Y++dsjt3r+WZrCxRA7E3cT
yHo9/WHwJWfYp7tBcqYfs8sU0rvz+JmrzSUgF0R6FJtSgqTIlOkcPFT6YbgPk7tw/NqTe70PnD8z
kG9XpF1KjEzFQLLsFEDfdR+y1IQlytiBwhfv84ZI01vgjnx/SaiUmlUwE43x0hryqbE1r2pwEjNG
/SsJ5EusFKH3KTuhqKETXK3p/BY2yowkGDSbHWTtuwC31AlKuVqn/QVlEof6xfdtvHX/vMJx21fF
tuIyZLLHU3Qcq5M1PAUiplMWRfxlB4oc2GnZtCB6xYVAoQ1FQjtEWZhhzi5KB1WZ+HFIBAem1dla
wHARIMn9BAYZOIilnur8gBOc2+eHIemdkJ6HOj9tD9yqes3SLC4ArHxSkoLtMMYd2jRA6lQfKdoM
cPN1i6BzdeqUkPjeBl2drauNfBAURkQLZcahMFCeLYk65vBStYLqKxEGt47QeU7zYIJdRLoP0Iuu
F6+9JbpuX30RXowe35QLJw+ldEBsgc0Uaj+JgpNhpsQQkVULJ+3zzJ/M0txlGtqFGiWrUXGhmk+f
GU08lSBt4J/MOWZVSpVhMwE9Lb+16Z1GzpBtE+UtFkAfvf8KwrnlCO43oowAyb8x4Sj5jWm9wTwm
qyQfchF55+oSrV7hOK+E5Foclw3g1OmktL8mTdRovO4e/wDw+/eS2kZjx8hPtv0QQ75u0jxJ1dzt
mVnfEl7N4LfvuYHXElIjLTEK0tmjbuUGnvG7bCTf0/02msgkLgdOUxvMnYwxm/M7cJ86SX1bxc9/
hsEf3w0wskCRCSer6gG8H3JznETVL8JBY76xOPPI0pSXeIvBQwl18yPWqr3kGjW20kylLHv6TFU/
WcwRG9YlXAjRvaICHGTXXL1iDOP6uZwfykYV3E2sryBXn+P2aYpZyoXJBo8aEDmAvI8UXMz6nDeC
c/0HHHSyE6KDZ8gAKYbyWztsYdGUdXoEEUoKQvi/JgnX1PlLMDXOmIsuKD54HAfEeUOp471bzSzq
h8nsp/3s9yWqQ0rBXuJDLmAoJnujRSMeXpm4/BaTuRkUOgPF8ub2LQD94LZTf9x1cghccivmMA9m
eaJ+nclO3eRvJRl9W4p8tdTOaTS58TgdaNX6c1NDhTy/y1FCos4i4rOPbRHc38FlPSNRh7DSYWnJ
mr0ug694w4uy093UA6eKazygGe8C7sDQRReNZwmyFRvHdymeoeNaDPfnJuOo4m44dZJl5ZjAbbry
Pk+/RdXDWB2GeSd1x+3xBkOAAIpbnBW7w5UD1alvZeYXQ+sOVmU+15Z6GIbgmBrDBF5o08vT+t4w
y2NI1WM91rnTmuY+qKNbww5cqrZvfdSBUk/6nmuF7ERa8FeS5aWr9XbhWH3+CO1rNHwpnqyVjA8x
devqVcMzVZAqflXNZw0to1Iqo2xeRZPj7MpB7pZ24oLKxMXe9X6ax+eggNB4KaN/EBfyg5LdQV5s
FyWlL5dQXsqns9HK+ziid/OUU7fp6sFBW4lf5pNn6pKrpO1ZVuqDZEQhSJST19Co7ibQmeKx9GWw
m/vcCG/jYb4EyXyEYPhjpzSlI+vZxaL6i2pJOyIZp5iEp2aaMsfIg73VNLdqUJhuqav7wZRqty9V
7DBq7O/jM+2yQ1uMO+S045iRCwEhiUHtg44/F2XBztAEjpkqj+DBfagg5two+XelpP4gZ85o2tCv
TlyZDa853JX4w8sCMvJxFzpyMu9svTkNWDODtPOKqf/Zqyg3McwbE2GSJ/EzqWR0Ig67dlRulGnM
HXvMLyWscSwzOCt2czSLqXRpLH/RDUuD9EG+n03iymV1Kuhwwq37c63IvqWE95otP/aRfKOCTUYn
P6cm2s0hWluKsXLkATTRrZmd0QX8s2/QWBEP35MCwpKF4hKzeIio/maQbtqPAW6zVIvuurbcGZXu
lHX/HJP6xlamo5bFYB+vJo8U6XMcG46atzfpoOzk2LyVZ7zwgXGqS/EYk1oHs8weoPl2HAtyX6nm
fTsR4pS24k5xdynCclc2zTmZk5tATR6lXmMfPYJN5FQG8tNop7semlBNUx1sqfL7QXEhSf0c6ujl
inTUDkYoWgVpeNxVj2qc7U2MYj9XO9TZny059gw7/VYmxFflvHGS2byXh85NIiiMRNNOI81tn+C9
yLT9WdZ3lmTiBrf0qlj+NZrZQ96QfZ/pu9aWIXcMd47mXS819+nQvaC13U/zZHKULqvdoFIwCOFe
arMBml+Qlqa42qRN5mDx2ik9BMCjcGcGg1/p1t/gkhqdqKdHEMUc6g512MrsREox4GAU3bfwfTQi
xU/DEEM8HPq88HNXSl67OXzCzekxrMedIncuHZQ7WitnXU+fbK28KTTIcGDn15t+UhdfQ0RK1LZe
ObWeZH8brMqNqvBbCSm+wFDwAKN+I0XMhF9Hp0spWN2NS6VNlz5TLlXQP6qy9R3ktTt1QBsdRitP
ye2QRg/JFH5RjMHRTfqmdN+zJL+RygAFsRHedcnF7DowdOTuSOTYCbrk1aj1hyJX/yri7ianxo1S
GLfVlHyv0D7kJGPoT6n5SGZlB4Gu2zSQ/FKxnoIoOTaa/CWK6dHq0h0FkSXekS51k+RIFO23EdpN
0KE5jGX61pWyA3d/zhsL3Tzk2baUs1oMvqGmlpvF+TdS4z9ow9PUBG/w197pyBfEoo/qDL+aacyq
9TxoZPoFlAJKpX2JDHNXBNq3NgolJyottxrsp9aS78uoepKT/q4hKEEyC9RAmfr9lEU3GaRtxxzk
/NS6qdTqIaoUDVq3pl+wkta+m854wXloa3rpKuU81XbrRB25KLGyt6vkVLbheY6NcycXb/EYzQ5q
x9CS1PrVFO4JiV0cVdDvrcmOUZmvo0wPea16BbpwA0suHUpb7FOsbnJsgvzTYSqk9GtgxP/H2nUs
x40s2y9CBEzBbeG7m00rkpI2CEnkwHuPr3+nqLlDqIjpmtE8bbRgBLKzKl2lOfmDoGVqFXQnw0ZX
U0nv2hG7YHJJtrRw+Do0BibfDGusZh+PrOsubx9MAdZOjZJjvRaOXEuHXu1PcTgETT3caEQ6TtV0
pWozQN6yOnIwXIAtd2ZySFc0zPQEKOTVlMUH9IwaWJkxD5Yg5ZKljrHhkjRbLQxjrb5srrKdljFw
drN58o1Vi4IMC/WsCetWbkmWFG4nx/2XpBwP7SC2bi3Uo1s3KpY5aG13IFh3dUgkMll5A3T6uChU
GDdNtNDCWjh9hdxXmo+prapQ2yoizXEwJ93LBxJ/zfMGU0tKizGINEd3AFZFuHMai46eLJG11Nqx
KurORe26PxFx/SIoifZVmabWEptRCJLeRLhLxsqWtOp67M9m0mn2lE7DackwBkeSpLDjuj8VZu4C
vxCvWxXLfaIuOuZaZ5dZj8GSIcVMW+vIkrw4LdANewVgM4ZxjhJkE4YI0C/VYqvS4sVIXCxreqzb
OLbyNrsflOywIu0k96WXA3cpUcq7Du6kn4xPg44bmKXHgihPQ2s4owRgPiGtLVMQrUlV/aYA6n3R
EBuBri8I6xWWkd/qdX+NteBXnZghazwE65x8nnNYHF1wOt0wrSSfvwJh/htRULotq9ie9dhRiWn3
FM+2LDDVti4YxxngJFX8fD1o0+YoKnkgZIYlGogfosFp6tVpSXuS9Ohctc2LjJV/rlziDdyHj8u4
BrkSj44QiY605HcFjMXUzT66Se4lo41d8KQ7vVKadqSqfxAhxUcNT18wzWLWoSXJig+D5wHONSjG
1K8kEhTyHFTR96auHgSl9Ku5DUpoQlgID1kreNWYWxJ2KEpYByAskxXiQjIxOorAL6xE1dMIZo2E
+FNhRF6sdSe1Kp2+rx1Zlg7zisrfIOdPCUGCKU+KG91I/L5Ynsek0q0czsYsUGwuMTUvYnZ8ybF7
JzlgiULQCopTZJWfyXlmZ6J+Xa/hUVr6Uzk0N4LcgaZsqT08hrkcOy1xxAUh66rbpQjNqMbXalR+
GN1yLk28IzWpAKVysqRk/TLl46no69KVje8SWe7yuPxSCYu1Av4S68cKW1Pjm1AsfVLMKqIq7WjE
8aekQavM2tuFEiGKq/2iMM+t3r9Eq4GFX6odS2puV6tmhQrWM4uw0yh4FZPgC4V8NuTypHaNZ0TN
YVWyzK618F4HgnJrmN5aqlZaJb7YYGP2LNlNLABd0/hDS/NbuekscX0lU+VjefxZ1ob7TIe1nNTm
WsWGX2fBJIRTmMNR0bCANIw6FCNTnxo7eYivKjGx+ngMsKvbLUKY8UgRLEOWPqMC4mZj802KvyNQ
QJSrBFJj3qeQQAEDBgKqaNYiKJjCFT/Lq8l5Cnx8g9O3AJbbAF9dx+gim75tBk3oqzJO3PVBPupe
90ibkCQsq8JEtsBdLvYh58lQYzIXowZjJFVJ4iIwG0qUH+tbvTquQ2F1WAdoCveX3x8fc54MPebd
Og9GJHQ5uNO+Lm/L02KnfEbm84SFQZVFV6HHZ63jvTL33rG6hHe5IhGCDS7Mo0fvdLnu8gqvSt/E
2yGQAuML7eyiwEXZJ5ysxxtxpu9F9kW3pcicq1iVmpGqZeKKefqqp6gAIIBX0Qi4JINdpXPrRIZG
/LDJeGCQuwK0Jc0ccSXFNQInMJtfTa7urUFmS77oKW8v1389/oP73BJjMkaY/On1PAWfpMdDaHYS
yVpSLkt7j1ZdMoH5I0k6ljAyr3NhUNpZ6FOc5ujQlvHILex1dP7ZhuuP1V3Kk4yCvCqawI3XmaxH
33aYWJHzN2rkKJ5pdff/jxqTAWn7QgKg0k/eGGp8UNqPWXOGN+YkKzx/pmgBb2lUojK6wmcdABg6
JXYZfZkT087k2Ip5CMm8I2Xx6TRdKefS/N+R/lxRjiMVvX+yonwvN7a5PxaZLluUaTANEFPKT/2A
hMAL4UH+80gw6q3ORgWIxCJxY+Uej4EwehIajtHikWDUWNGqvs8bcIGGOleYn9GX7xPx3+ZFfxUH
g1HfYcYDFgCxaHLrcquurXLEm5ZYADHncLNrgd91it3QLObSLCoDCCVFZ2nRk6J4lz0L77iYDC9e
LnjnvkkYhHipr4QmsbOZQ2TPW24li7EMmL1ohUyHrkramVRfJc3ti88YJk9L+pbmAVjwWGIsw9CK
Xb20WeKWpbdIf8x48dcP/+3UGHOA7Nmi6CmuJUofEDQK/ZPKW5u+ywVR0CCMFbBAfaF/36TEq04T
0g5ZCTfuTZT5fSUhdiZxxGvfwBC6AslEnQU51F+prKSvEMcIMfUQv1hRI+APVnOpMWojmHLUr8X/
qP1Lc/axJ5Uq6YY35gTFLBqxoBfUgFyu+bqH23L7wLiqUiv+Jvh09pTX4bSrrhuSjDYlQ5GM2RDG
LmavLeMfqCv3CBlVqpduMSLAbSLURgahR3e/LFyvRh5gwPIaoBBnk4wWUQZ3lkR/Hcqny4K/l3HX
AdcDfHsDbxd2BLIUsPxg6BCHFumL3GA1tbUKqqWoz9ny/TKlXfnfUJJ/lcxmGYA9isWzLlI5Pqad
0OvfXxtVfLhMZvfGEJYYBoaBUExgNBkDIUqxSCFmvWNB8JBxQXpUr7k9C7QS8SGuVdELRAw0R+Nt
9Cs35RQJVVVGsauhyp5NXiEejObezO60+dQMZ034Vs6fLnP2cfyayv+GJmMHiblEqzyDZufGt0Ad
9ecrzUZY6ycYjkURPL0bz8ItD9lstzS1JcucKKnEhaiNELnSzeRm9x1aMxI/uRrdOKCjnryhJB49
jSkCtWmadYoANicbhSc3x1ikjFeKhi7GwhNueePl+++E92NlJ8iIUq7jEsWxO3rtYf2UAussOqCT
1u6/8t+Z+9Q0gIeIhqiYgPf5VXBEWapbPYd8Dsfwq3Gsb7JzfZqP+jE98cPcXZ3DlB2mMek/drBQ
lToxJZiMRDmje+mQThai5EZRB043I5WAD8qwIcO4gTSL5z6fICH0BEuMFSaH1ZUBDsdRgN3nj4Zz
gxoAfYW9qaQDM0mfokjqAODAQT75qF6rAMAQgy64TGvXjGxIMdaqFKe0XVKQUmLZD7MJ+ZPZvkzi
b0ThnR3GVxtlruZrn1HBS0cLOVUv8bsfgyM6LVqEuadHf/LHW3onx9xSsYzzHOdgieJhzJ9SFHT7
Y3GQ3J9IdxzmeHfFyHnWaaPRZ2AuFzCJ/mWszlr4ImXPZpJZaXYQMM1I3GW9v0x2XxLfeWT89dr1
maCb4DHMnhfhoOivg5w6nfFdk7HxsMitFL1el0nST146VsYTAPnMAEx8AnNV32adKwuBgZH4lOOn
9zX5nTHG9ndI9KEeDSqLZikA5g4FB8lK5zIr+6/ijdQzpl6aWoKE8p8igjoCMJsmj3j5UT9wKHH0
i23mjgvBSOQYlEZPhCpnbvY6IMEAY+gmL+uj4EgqT904ssFOARaJlGQlVTc62Lg6nW34oitZkdue
Znu1Q6tAIiXCVGXi8ACqeKquM+YkM0ittAXYnU1L8ZQAtbFTGFAUzfL4uy70/R51xrIkSILXIXa/
ukIwOourwWVnZ9Ot3epQOfWZN8L5ES6URiYbeoxpiadiKXIqnb0Tf5Lt8kpEcpH2jMwBglcEJ8uP
yekORpB4vF4tjmLojJ0pFw1g6DVIa5qBSvpjp6fWvHziiCvHduqMXUEBXdPLmTLoIc0fNH7+PHky
compKzhcdA0eNcakCLmSd9EISTVm1/Bll4Yk0uxqWAdROUvAWwtCP/fBgukS0QwdDU5o58XfNy9T
o0x7VLIgnBo26S6AMUIZv2xt0tXIlUoSsYp57t3LJ7p7be802U6fppTQXAkQGQwt3fT6eVJe05jT
V0xN4gW2FCbZbUpyTxRCPZD+XY39ufVl4w+jRW/L8r3PeKZz16BtGGI0PG/DbGlQrkXjVOdqR9pn
adyKB2pXegDlJg63H3bXnr2BbqJMAlAhRkomzczkUXuLuhSvcKNjCTtW2eOpD6IrHZastdPH5HsH
CZU4sxj7zFK8z5+kGW+ExTG9mDb0JVItgamUGEFbOB5i//beSTBC2c8JYERiROVT3tVA5iH5oRH7
0Nbi7IxlqTJK8GGLno4i5qCdX+YNSfZftSGZ5rU16ctOl69Mw5N5EHv7TvavezPZwpap5NggVoPA
Yo+OdJUcyaE4yE575jrZXTuyocTIZJSKRiwhtwWPN7nELp3UGS3lTJfKRB7Xx+0+iXVDQWFJpzvS
GEsctpWu0+K6S/z+MJxDp7fia+LFR43TV79/Q++EGGOMWssoyTqNHdbbSHlImuB3bNP79xnFMgpD
FWMFx5bRZabTuZVF7Jn9LRV6J8KoUFc3IfbVgYl6yGcgEqSCVacCL+jZN7PvVBgtGgwzXyUZrNTi
bVM+jmj5Hu/+02mxkVw59FKmaCBRLI81GmOTCp0xHBp/ozN/8cHGbkMuEEFq3iR5dJJgDbSD6lNo
Wd67bz9Se5diNlIDKn+lSg2kGH0rjuTkjnGoTzQILjzTke8vn91+rmNDjQnUVrMqE717yz0o3uCj
fQFVyrqwyI2EcbPaL8ff8rvvB0l1a+PrM5ViYeZwU2F3VWo3U3ljzJynCpcpxhBUhR4TleqP6KPF
wVkD9BCVQXSoDqW7BNEzd1MExyCw0dmarZo20Rgwn05Kh8aN/2YQ2EKoTioVPaW4pdz4blbugH0U
sndZEnYVFdvQdXTNa6amMIKAPg/BHHsDLXzyMUnRdNbcqOHrZRq7AcOGBnP3g7Y0VTkD0KGS7lr5
Ad2LVXZqzFcFwyejeIgEnffk2r2YDUVGEgpjKRol1CO3vJodQCff/K+PfLa7K5AvLV62kneOjG/o
Y2CdqzEoKs2hGp1ZPUm8UG83XN4wxbgHk0QhaTsc49geSHZtFF/i3CEwELy4fP++VLSuYb4LwPpM
ADsLlTIbmRm56YEiQRmHCduS+Dsl9i8JXRaoF2FUkl3QSuGThJGAnzj3JO2Yz+5lsdu/kr++zzqI
FWvAw1Ulkdvpp1E5IPmT89bC71/JOwnmpOpiEMOCstCoolV0t+P4VKFtBy1xdcNLkvDYYYKqKq2b
Nl9Aa+q9JhesSHEn7irl/at/Z4gxByHQDtVQlunVh74SoJMXwO29z+vO4Vy9zliEWYhCdEbjalZ5
OOYjRFqO/Mu3v1/gwpz7n+LFPtDXRimFjt6Nav1EApeCyNd9yY2PvBQnjx1G+fUqrmKMiKMq2B9b
/S7nVQP3KzAbXhjV1yTMZHRUlHtndKKThjHE9XkM5MPg0YdedyMc5GdudmX3KbShyoSK0xBmZkGp
llcowfwhu0pA3MQV3ubR+mONPQiAW6B7EHi1GJ5eMeFjVwxFpRqgLOgHoj2ngMKEkzDFxNO4Tpxe
zofn+juXbGuM1KVSUue4vLKvHIH2qTYEkwvADJykw2WZ5JFizAUhvWoaPUh1ok+ULxp5LsKvytrx
3B/9ziWWGFOhk3gGCrQClgZb8Uov9qTrwSvQaMe34vuBqwlHQVTNoCXrXyO7FRi32ogC61vZrL3N
3MJPnzsHKSMv1C3epNZ+ym9DjuFNKtUkzzKNWqgkyFz0VKse/nOMl9WniSoZadQ40J5zXz6LkXX5
AnfNIybQMcBNZIqb+SuvUm1MnTSgrkWfmp0PYHyXePyC0649MenSclpuImwaNZdJYmDqj6YCHFMO
+ux3HrKb7zPmt1QMeK0CmQCzulGyz7H0+fIx7XaZ6hsC1Jdtov217BoZUMo0ASAfpZfJzq5NrETN
/DGy5qNxs1zJ3MrZrn/c0GSMcNdqxTrQxA1mMRT9OJrX7cTRXy5fjB1uSCGEMX02dS7dv6mc4hLB
JbBTAa+zXMES3oSRRTi3tceYgT0qJmr+gMhjFczUFqxsamnltsnlO7LMy2ynZmbe1nHC9Zp7orcl
xqgXMIqAIBWBGPU05Ut7k8ZW+V3+NB9nGxvMPHU+hu5vSIshUvhohIEGMIp+lZZ6MGe5NfEGSQ+6
ac2OZld30dFwwqAarcpJ73sb/o1zqnvObUP07eW/EdEIgXbbaSDatN9HtA9Wx6R3u/BehkpMBc8i
02NjLfKWGmMk0fDZdBOlRjNieN17tWTrWGQYB9XDFHB92v4t/nWibzZ7w9wYCjLmJUGu1oOxO63/
GjgYdRf0k8kawcwGQEEYPYhaLFEIwxwptya9Eqv2LGm1nY3jp8uSsecvt2QYc1u1Y1RWagF1G+Rj
NmNTdF3qdtxjEWka8qCEdnM9BhJ4IvYQS8Rkl6Nhgo9UydIARBy7A5fKnTClqjtm3jnY+z70xBJq
w0nC4ekyk7sOdEuXMVxNviSKMGIQtffC80/o3TAortAHYgsOL7LaPdINk8zNpS0SmOMCYp26+Ni6
klpaNd4NGBgrYpmTatynheINtBpD1W/5mo0URsKqFYaInI9IWm/WJmvVelcNlScV0zaXD3FX4OEr
/0eK/n1DahLkaukUkFLqz2V8NkPOJfG+zzi0Ka4NIR8h8GW8WkLWWXXGA/r9Gzl454GVg26t5KIA
DfNBtjFQfdavM1v362ugBh15YJG7yTJsGvzrxBhBQBQVSSGtGxlnyVsMmCTszlKCPsBo79M6O0aP
jjxO+MQ7RUaf20hL0PMPDhFZ1yqmXjlSINEf/cHMbphiPMmqJg12XVACMLMC0EOFH5IzvEavP7AU
ZbWhUne1b6TcvYr7tkM2MS4Eu6jpbJMtWXQpE6laDatypSezHUUrBj51Z4mv5yzzy2F8qEvhScnb
fwsQTk2xAu3CFjqC1WPMi53ktV43BFYrDB8G84kkjzHg9S9r175obogw6pWW+dSNEYhQ6C5Ak3iR
C9E805U24TW3DE1/8odbVDRdlWWwhjzUr8pcdqIkzCNKFMQnR0yQAT6r+Yz2E7t0E8d0FF5UtxsK
bOgxMc9A0LiOGeKf3ClOf8idytaR+ghvCJATR9fwliC0nfIH51h5jDJ3l9ezSctk6PI9a75xxLi5
05+MK+lO9nq/tAnv+bIbvxobTpl7XI1kVgVKkNyln0Q3Gp34JvEnT3LLr/M5w9bRzDN44d1efW5L
lLGdRQIFEGjLjYE5s9krO6cTAKogXGfjwQTojBH6S7V6nLOlX70kRIw1nXPBwDgzcvPxQfIA7uAL
4Wm6XbzQik/9KwAl0qPp5LwxC/rVS1QZqyrqqTzILXjV+m9mFwjVs9HcYUEAh7ldO0cUYPdIugaA
UoZMok5VR2irap/b8l3ztDqNHd0Jdna46lsrf6LP4NqOgL10mfAuexu6jAEHEIYcIayE/EjncsbT
O9Gwie4wxhzN2HUUGzqMHcd+yjSpTdBZmqe48CeFJ5O7mvdOgO31TYWxyjGoh/rk58U2jkiROD/6
I8Z7nX/SWrwrixtqjEFTorhdhxodE7m4XGGu6Dmbs9OgGU//6XY0xo6NmoRFKzFOrVsPi3FlKk/p
8NgDNeAymd15CJSiMeaPmWw6KvurfZ57TOFMpMLt6LYGfMPva6Bel7pFDjQdUnhAK+CR3L2vDUnG
cCHvlA0D8qxI5o6O7pUPB5qFXO0v6F945NVid6VPVYDpKpo6cKSY68r7WBsHCcTmoXjSluWBtLw2
pP3wa0ODuSudrGqdlwgYRF+/QcejG99oB+la8ZsDCaIHXuPMPj0NiN8o59D2GcYI9wlJenGUkETQ
5/l7nGTVlzVr40PadDn6cElaZlYrFPq1oKmpn2NS7LUjcwlczjwWbvK8iM5EnszY5sjS7sVufhdj
ps00nwlgt5Fv8HpndrAxOjDvM1sDeLB8xS+zU8PxwT5jhaYkmRp2ErGlrVGtgJEci2+lyF476uY5
qQpM3QHPt/JQ8eoLHlDYfuykE5XoJhEpxNSv2hLliYazB4cdWoos0VVPwA88azHW3+RuixZJnnPY
9bfvBNm6V53kcS0uIDjZq5cEyVE+LN4/6lnYtWsbSoyiKEYymWL6Rim7FjExMZ6yu8rGlosbE1Uj
8zYCwKXDkZhd7dwQZTRnAiyCuQLl4S0HVwSpkwLMA1Ma+X1r13ZuI5nCPdJdv7ehyVg8YJvMi4Y9
mO74GWUxp/KLY+EL9nyHhnJfDgAy504BdyMK73gZozdkodRoNTgF2JUro/JSnJPjfJLuFV8/ttb8
2n0XOfh5vMNlzEQbthHQP8Copn7qyc2k87oHeQQYfR8KsYnmBAQS+ZxAPGpgTV0WkN3YaHNXTGxU
tGrT9iuEciHLudewRFsxXTKEFiGfhLnwLlPj8cNERPIESOM0ptotxIFUSi7pTM4Lb99m/WVAdNaA
yFWRayiQujnK8dJJcyZoc+b9ltd7Pze2DmbkWmRWBGSa+jTmZ3l5unxS+4+PDQHGWtS6Mnb9AgKw
S4MtuiUGQeTUGr4UV90hP5aPQ/AP5p44SmQw5mLWNUFbUihR703u6tReQiza8W84kj85kd1nViPZ
XN2ln/3gaOh+PeQEDFkRWUUqC0B+jcijy+feocNJsWd8qt3Vbf5BuXSXxw0xRqkWIOGVmYp0r9lV
mV0RtKu2yP1YOpAwHc4t7jOGojrdU0g7Ln91Z+1aKe2A+VsELssfAO4OdBe7UYEg6KRu5PCAXffj
FuOdHNW/TWKvrOGRixLVxSV3Vk90hc6WKiezVZ94I5aPPPGLz/JuTIJbw7pUbIhCNvhXmnomdGnW
oJeHVvn0wPzePAIbrsMABWYQ8X61iSN+VjCwEbvpWdFs4/uQ2fEdty6ya8k2v4MRXTzUh0ynlenR
046SA4yPI3HDg6i8jTbgre4MwfQQeQonb7sfsmwIM3c8yUmoNiUOoMXEFu1FjD35kLy5utA1A45E
7ZrQDTXmigfkq0a0nWBYEOBZdnRCBOh2kVOeCGBvWwsv2cemdjlE6R1+0E+gi8g6Cgw6YWtOvbiU
ADxaYVSF3BLM11RYLeAiLupNIyP5WZz13ikkXwt/S3/eCbN1pzqTumUaJxq+0D7PxDXv6UCO5rV+
bov3l9ncNQwmisgKej1RpmF8YSvIAp0HRbauOhnL53UNBpUTMeyb9Q0NxgM2CynHLsPLQjwCfNT0
UBR11PtKsFoXu5mtkVjSZCcez8LuSs2GLOMVmwhgkvoAspJwFo2bZuEgc+yndN8JsP5QCkMBdRmc
HR3bGg/pg+4Cm8NFiZcni5xbYvFSVMwXlH0MVgSA92BoKkP6+CtSZMQJbwAxbrWvxnNYcCNpzgmy
nlHJaqlaJDCYdoqtlJ1XDionOtq3JJtDZCxJB4jRcaLC0bl0c3flJ7o725OjIlQ37qOKo13U0X3U
6r/knYVTWXKiI4wBuag69fpxTj9r63WOlb2X1YpHhl7oxikJvRSti4qTK6QvK+AJFeMhT/HY4QR+
PLlg3Ho0AZ4NK+rg+wzHEE8mhoH/Nag5rR5s7ocxEPLSKDXQ7XFgSWO3evxpGGPb7Hk4/dQGXLoX
xkbMRQ1wRWxDpFCX6I7sPEAlAAlWy6xlHQKtKW4rkbuUiHdLjIUoYnNNVBUmHjBfrUXszp6fsa/e
xW6ixpnd0m1na3qWn3kDKZxrM+n7fCMdfRpVYq4u8GfyUZW+ZcrVxMXt5ujuG8r0hkYsruFAQvBW
RF6U3qo8HHXe95nQI25kU65LyIXcPaXYIKWZvB7tXcRvw0TvL3Js6Bpjy+1LGeVjEqL3U7VWD4Ca
GKo3vRmZsBDhHXyVrdrdA33QD8ffAyjYEmdUa5jQ8zc3IB5JiyOOiVOT+XEQCveyodg/xnceGfUq
DRlxeAZnP5FP5nQVqd8uf/9vnNQ7AUaxzHVcsZ8IfIjHJKi+0l3oxo3mpV8bji3aV6Z3QowySVXW
DpJJCY2PFbZ6aKa1roMViat9maW36h5rK0z01+nYUAfYFtYbiqPSjUqIB8bsUWeY38SvNWAXfg7F
rIEOgNfUEh6bw+iLz3VmAeIzuPwT9m5t+wsY4W+MNFzmN/O+Jqep7A/1+jvRy5YE4xdnET3WegiD
OK1oKChmQmxFBazoZUb2LNGWCmV0YyWaNIqUjHZzLyh/a2lrD6NkKUnOubLdsvuWDv0dGzqFIcxT
hq1obqSmh95Ah8Ry18Xh66g3/lQOTjFhCgNAxV37ELeab3anvBEAga7YSDQ7q/gQ5/2ny6zvvZ22
P4lRcPQlkQbQqmC9+zbEg1PqV6NyZYj3UsLRjN0n6pYUq+RCrRTAM4RzO4f+ekhc4IQhgV19opOw
/yCjwRNPRudroNjWiwF6NQA78fQ+6M8psGpW3/gBiFda+FtO3KwrT5Q+6n9Ya5QostiuepW4xmQJ
NjBxc2TqhWN8zO21tnhD9hxWWVfatT3aekzcYjWJTlKrhxUQ/JcFZTdEBWaZKero20CPJcPZpBWA
iJaRwRuO9QEL6jIXb4qvmiXZ00vpc1PJ+yz9RU5looOIFrLMGgkN2kphnhQoPpCUlHNy6K40wDkB
gVXlvOd5JJl8Rgocu94MwWGZxZ46Jm5t8MbI/kYJ3tlibKZYKlE0ZHjEv72Wrgo3dczIivzVBtSE
u2Ak1+fc294LfnNvbONLjgdT3s44yPIq9EsPeXHUznq8K0puNo93gPTvG/tWR6UCxGIwR7oXMpxn
nYfPySPAGFCzAbZ5KYEX2rJwv3RTeNe10sQ5sn2b+H5HjE3UOkPpCxFUgDFkTVhGPswPAhS4C49x
KvOcAnVhH/34OzXGLNZxI8W5ikMD5u/iZcF6km/lA1bGCneK2z8KAM/7DTiorUQwhlFJzblHaxZO
0QitpnLb5EklsJJ3LVbukg4DHk+XZXDfKL6zyJgOYKss3UAz2qE2H4TE9AasDRjKhkOGIx1ss0KH
GLKXqMkY0rMUukb3cJkN3vcZ+4CxlDRHiI5I3EwsSblRdN42MHoQF2SB7UyQhGrA7CluRguv1KS2
5xdBelDrL0N5L6WrS4jGeaHzWKLCudFYaV7DPhVg8qTwUTCuVYOTHeKokkbpb76P/dQL1utQVUL1
XFK+IZtoJ6MtqNfGSHiaxDs9xjpEpBVS5OOpy4hvAafgtVeTryGpBvQggKz6dNhGC5KH/FV+/p2q
0EanNMZmDHNfjHkDRisTqzS+NDJ3LSh1eB9kA40k6I9RAebz9k7cHGWYaWKud/Dx4pHuDpaCNlAx
pSefeK53VyY2hBgxV+oE22NyEEryl7L7I0p4ocTuPW0IMD6ww67Fn9EKrRsogENZML7P52M/YtnQ
YYRbr9MofctMogQDqMLYXk/abWLT7CQfzGPXxm2IMZIuKdiQM804NWw8wg4eePQVC8HCxvkNG7Qh
w8h4KxbtAiR8KFTxIGWfxfn18ve5h8YIco29xN1EG2BoANvRbANtrx4cyR7v5O+8nO6ufdiwwzi/
ZBnzYhXxIjI7ALguypgdYkF1BYMcy6n/FhFz5jxa9+ZdgQiKuTTZQCCrsV4CK3iqUTJn9OYJuqeb
06lqYn9csdlUTXqs8cF2h+RhXVcsVFqCvtR49HcEBfSBfoplD3i6swCTeV0VCxQADZfYq4Gtz0+S
lQO4fSnfGrUo4Jj6xO8u3TnoX6gy19oAPFktcnAtdvej9qIapdWogIvPrvuO013OZiYwmiQhfFAw
5QggbVF6i4E3lkrVhTHBitwW9bi3LpBz7kT3ioMSKDqW4mvxx+wqwM5I/cIrffVW4Pgc5oA/kGc0
Ue6gJHOlt+66Pud6ba2T2w6Hy2rC2MgPNBg1jOZQ77GBqnXlXrGA4fk5LTVONENvZGPvP5BgbmxB
a5YgzBpIVA+kXC2zx06BpLITrNm6zAzbqPiBFKOFcRL2QjuAFPH1z0C9do1De1rvexfNZVZ6Nz3z
2ux4x8dEoGJrmtqsgWCBdWrCmp9Iz+uY45GgTmgjhMWQS2XYgISmhse1Hw+GjjT65YPbvyJdkkVU
+FF8ZzylFtW6OoyQtKXuTpKi1NYQSYkz6PFdXPT/spry5y29U2PcZmaaTSnIoCblQCNdM8zXYC+I
5s/x039ji/GbKdHrOSc4ulV5KQe3iju3hbHqhR//jQ6jqLUZd+1YgCGsYfazWfSmrAjKCtBhuun8
BimNthVKmDsx2OTFuhBdH1u5xfQHltJ3wSCe0mK1zYhj3Xel7p0Om7VI0VximALoSKXgVgP2H43z
f2NFZYQO2wqxZYuAhLpct2izEB+L9rxI3y4f2K4R3TDCCFvVwVl0lIq53GKOFpVjkbe0dd/sbGgw
ctabSmuoC2jEh8EV3Qyde9qXHzW1OhiKn555Ayz7l6MAjA/uH+MyjJlLSzInUQl5I9ppEhusnqo4
BmH/1HSgm0t0IocdbxKQ2Jk6QWjRR/C6gJ+wt1ryfPlm2BTSTzugvRNhHIPRA+47KqLOzZ5ouyNF
pBrtyRO9f5ZH3XfnugiEEAno1x9WFlSJpg8A3OvQGTagMwwpqwf9GvDmZ9pqKbjyAy1TY+yz99Og
tacg+s5hePfeNj+A/n1jylu4QdFsYIVghHSrwUZLN/f6YMTCZzdUgMNFIWFlXkMyEzH9POYNVcbF
Z0KjkFUA1Qob4lRDt7O6tAryR6zdEjHnCM6+LmyoMZcqJlUtTxkOmYbdFDseqepHis1K57nGc3Jj
cOa698VoQ5HRBmKuf4qR/mA+/BynrYPOqZ8Wp3AS7kAt7xIZl1/FYbUsMRisjUelfyy5mdVdZ7zh
h3H4cRpNuhlC91pncKWr6pq4jY2dyG50RScahxcsRPZ4cFbsa4KVEvY1IcpmOWZzArYq/Zucr25V
tZ7ctKc81Z/yrHCkBGMzEpZZCvq5W3nvJ94tsjMYAz6JDTw41vjQ5Oi8y47hi3ybVeg0JACdMSIr
49gfzjmzOSo1FXStbsBxVGB37uOSvOjVa5s/cZSeSXf8ebAE+3xRcACiPOPm0jGJAJ8KY43g4wBT
eqe9kB+yA8Qo7tAM9WUfIm39nRT9+8a+lDTbMc0gNXoUjbmzs8zSboGj41dOYfC75HdVASOwWDaj
Swoww3+lNykVEYBfDwP+x+TS5fXqdXpjuhRktPbHMz8vv2vKNgRZA5qVqlklAD9P2yJosSbNbiRS
W1g272DZ8t2i6K3Nub49HpEP0wDUQ1fZsX29eZxKZpdDSiiYPcUPzxsX+1OAyVx5/0fady3ZjfPc
PpGqJCrfKu7YOdi+UU3bY+Wc9fRnsX1+t5pbs/mNZy6nXcIGCQIgCKw1vybfMp83P7kVe9cSGQ/a
JBLYDxX463ApLK3P7Vr4q+IFX54QxmmqRdL3nQYho1SCjvkkmg9E4nnmTSGSqsoYWiQimi4/28eS
d0lp9hBCfO1QH+ijZZHYCrHNZxoNMOZuJWdD5rwKsJWf9xNnrsQyJ44MkdQB1xroyGfj0Pu0VKZZ
6V1jz1Zm8/CJNu1jJYw5c+JoTGkJUlUUnm/n+UZcHI4B0njCHuq1Nswhq9ISCNY5FjEzLc1PfhS3
v5B18Jrj6X4F3HzaiT3uy0edUxvYOm1rycxpS3PwTuN1BTYSiPdJKHpR2SV225hOKmePQ5Fyni15
5kL/vnJfQViobVhDnll0P2NNuIu69CWKG+/6im7uGIb8wBSNfpML2A9lyhMh7JCtk6XtrNoMNUdQ
84LjODaVWUlhTnG2CFoR0Yta0e4a5Qxi5oCHBLAZM82VDOYQ90uetWIHqmVKmENJNilzafqeJTT/
Qwcui0r362Ct5DGpjynHAmD8oJOw0/zmSd0FjtBagguWLGukrb/PIEy/43Uiba6kAtYXwHChysle
eWvUoE08YDduZ+7z5Dimpz7mVPpoSnVxxlRN12QFxY8LTIVpXMASkSm0bhTu8gOe530KgMk7UNue
aSWHOVGakAcj5dZ8DyaKjf7Y2kJN2qv3IBwauQ2/mwd4JY45UEZRR0nQQdykoUj8o1O8iuxr6UAG
XpKzeaZWkhhrHxYS9y3erZDkoPNnsYbH+B0worgxHtt9exs73cg5YDyRjPELrWCEFa1cqgEGy5Ae
apzKAf3NF0YBmFIZU7uqbrAEX/pAJrNqJvgJ6UkBn/S8uNXwgFlL57o/2rTvDzlsz4tRxLEgpZCD
F0a7kNQ3ea484ETcXxfDtg7+Or0rOUxYLCYjTkEwhCrVvr6RAGxNp3jGPZ/SaDNirQQxIVEtOrEY
cwgSxFfJfKqkv+ZmJ2H2zzRvEon31Ly9fLqIDBR4xhfQCBhYCvoIUPpuG/+tiMecPCji8/Wl2zQ1
7UME4/fioakXWad+VnwTE28QOIF227GuBDBXvmXSxB5FC3p80DV/0GwQJ6v2fNe5sm3sxB16YkNL
/8rLXbb90Ydc9tLXBkI7jORdLhjQ4I9qGynaTj7UQDzndWtsnifa4qnj6VfBTn0O74PWC3HXDqiS
meDGmMBKHmJs28L+OWM/cJZ00ypWwhiHVI/GMhAqbI5M3O7as5hmThtq7nXL4IlhnNAYCQY+CjFD
cRtUnhYnttbxUFw2C1fmShnG/vq86qKIUCletQe5AvpkCy9wyF0GGIsYJbMRKBYialbdud8VPg85
bzOM6OCQA+iQTi7gHzojHzq0KKGMbu6XDiAg0Vc1ekqAOmS2Iserby/ohyx6FFc54NiKZtiLkBXn
QHPUa/JlWJZ03wV1bF3fOnaOifpDE7BvwEaA46ADh59FzaFWFkoGUYMHHAL3F6qoCHYEtwaBkGiN
u1q0eo7UDVdCU2o6aShhGpMtrC6yKZJGaRq3NqIzMcajPvGw+rZO9ScZjO1nS6S1itjRcnT+l+5J
x2YXx0jQ0GOxy3zBu76OhLrzizi5Mg9mHdsgr402RvzK9tOpbazwhsI61If43vTQQfdEu1Vyp/6B
+8PL5IL/3ZN4KDzbmfDqNzAqGxrQn1VqorW7wJGlbmmbbuBNtoC32dDj4fryrJQ59kGb6EtGoHIA
5NsBNTHyFNcNx1S2j50u6+8s7Ei7P9vnpHW5PAg06miCHQS1lTffcHexeqmzMbnFOXjK9jZ+iKN/
X528xezCEASxNAblNzKcTOcEvngIHyifS4fK1XAEppLd4v8WdIrRVdAIHOBdVdgHducI/mBTzvvM
ze8SN41Q7x3cwGqw3bzeZLqZlwb38Uvlz7800IauGkf80swEZClaoJWqfVbl0CEke75u3JsXA/1D
FOOOerVrtFJAcvHrYtCBcJJeDHihkbfVzBEaACanjrUEMe1fMao+JCrdKjkEWmwFvPnNbdv9UIk5
KlOSobkwgaw0yPxJIPYwmbul5E0CbooxREPCpU0xETY+b5LaFApwc+ndY5SdIfjayAMGSDjbwxHC
knsh/LZKQ3A1TITDpOyC6l4deWkzPWYX1vahCMvu1SVqWJIJisSzZfgVdWl3w6E8iU7u8WDyt/3Y
ShhzCMsFgKQmFSYeklPvprsYIF/6M62olrf80YKNaATU5t+bxJKBxFWsdEKJ9avFszI8DTwce973
meNTyYNWxAv9Pul8hRTnRM04V3eeCdC/r9xWl8dhnVEVcvk+1E9peGwSzsDHpr9BD5CK/i4Un1n+
syJMa4zrwgmIBWAChy/N9FbmiZ3MHB65TS+wksOkeWkWYQS5fb/JvLbpd4wSdmPoJCATrSYe1T1P
J/Z4ZkUvBQZkZejyy6NHENG3DVgGU/e6A92+df5WShKZGvCk6KIS1HPjysv8UwHtuIIGsbLK/DzD
m5KQ3i0xIAbyft9rsndd9nUdJRb7CVfpIOtiiI4qwRHmm3kR7Fp/bng8LZv33ZWKzKFFxqo3WoO1
7MbaDsB9bNyIRW41WWgRwZmCH/9NLSb85dEQ98uE5KNQvzdIqpTbVH/LZ15+vHGwkB6jzwTs0SpI
NZj0Q9YaoYzqtnH7yW0Uvwm9peA0uG0Y/DoDZyt7bSkAyFTEvaZuT9Vy0iYvGv5uknPPo4Tfet1c
S2LbWQDh39XRBEnZWDtyXDtCpDZWIkZ+MmV2IYw7TTKdpMuc2FgcPnH11g3/0w9gVnNJc7NRZPwA
0Tf8HNzmMUbW7bGyOleyQf630/fiMXRwzf/XxvJJLmubSlQPRYzEOKxfSHBS9GNSxc6Yc6LkhqP/
JIaxyZYkRZs2UM8svoXCoeZhCXEsRWUCiVFilqCi+X3ZnvruR0pqy0ByFIHVsHu9vmLb98LVFY3+
lnVEqacKACUNjjNSYIpatOwAiOLMdzThlW0ah+Wv12VupJmfbmyM59ebcmmWDGctk08mENXAoas8
DOaTKCLVRytZ8dd1eVt5xieBjPtPjUzvuwECNaAVzW7uLlbgSA8KiIlLJ37kzm7R/WeSKMgzZXQr
m6J50XqD15ZB1ka4YuNsYjJfsvaoZ4FR/QZwjn/ygPpJGGMsNXoZgWEIYzSCRyV5WYwvLW9OcdM5
rvRhso5kAVsW+kBQEtFN25BqSwCITcXLoTcCyydFaIBbWeIixKE+KfD0ovjUqqKVzD8SwFeZN1P/
l6lwPMV719i1PWLsPjRRMBM1nDHhmO3VL63V2pgezC31YXmjjxT07i6pDvqieCeOfvmaZMb8xWyQ
R4F6D/FAcQFqW+qs8KCGVmeBMDuziJN6wLZ9rd/+JXTDrxrQah+Zc2BOrRTlGla4LF9a1JvEp1Ln
ZHWbrvFDBFtjrbqpHUkPEWBRj0FPJz9eP8scU2TLBEsUZzEhvzx8R1JrEF5RLeQYx0YqtbZEtlem
qIuEBBmU0HPVqXrcTnXaNlD7M0CBr+vzD+Wr375CY2KJmSYiAjKsgfgi2Iwo10+3S08UPbPw/6CV
8pNijK+gfOki8KjgK9B+qEhWVIYOR5+NBqBPIhhfgTZeZW4KiBgNGQBmhjoBQhnlnCRGwk3QRGNl
CUpnYt9YopmnDoppHec3bNqgRnQUF5HJXfQglXqu16YMd6WHD0S+a3lPWNKmp9I0QjRckTSNhScp
awmI6mEPI/9p7tADCzqDAlTRiRM42XFEcUj8QrGh+Nhtm4a5EszkN3qGBm+pgOByOafyOZxBs4LH
aLHjWOWmi1rJYYxyBHCSng+QQ8qXSd01RWQHYL03fqo9Z6+2U8WVKLqZa6+fZmpEMth/rVrGt2Kv
uNFjdms+VG5KrCwD8xBtr4rOOeeau50krwQzhjqRNJKXDjpSBHUd0CzaqdwTC+2GDu/ladNprUSx
kW3upT6SUaKezNSKAIA81NbyL3mUfjn3lRAmoOkpOHHmhNpGcbOYO0GoLf1fzhheyGBCl5YuWaWV
kNHjRRVY99WfXJFWOjABKmxklGRjfL+I36bsqUU9OwJrr5Raffx03VFtO4n/O8Ngxflsd1NVRqmx
QJSgvMjaF6BCX//+dmL9WxedvY83kpRr8YxN197ZD4qvbW1FHW5A7QAC72iXguvBxJjTv28rMqWV
WMZFyCRDy2oKvVRzX1WPiel2Pafl7Lo562wjpNyFSlZHOLKpdhSUW716MWVeM91mGFmpwbgFEpqp
WBpI2dXC2LViboPc/ZB14U6O47tArx8AeHEqu/KAZrQ/SWFWohnHMEd1n5YRVhAMB0V7kv/gsRYA
iZoqK5ImSjqLL5/mEzoRCW5ccfu8KMc2eZi1guPAt9OKlRBm/WpJjudZq3CScAM5VF7pg/FDBd0H
7eTks9RvnqaVOGbNxEao8hr9I24YJJ0HTFpEQlxh7etnajP8raQwfnRSc7GXGhiF3n4Rgxchx+vs
/GX8g2rhpw1iPGmbVkKuDFCGKMeg9cw4chQ1sgiGL6/rsx2DVgox/tSMl0lWhxpWDtx/XAbs5LbZ
UQAJYc97xNv2RytZjG/ti6YjpgqtOod2P8QAIkP73Lmzeqfdk12AWg23A2zzFP+WCa7lz05WNHSx
U0voNx4Cf/SHY+UOaPLouJK27Q9Ya6IkKyIokj4L0rRC64Qixet2eRsVN9W44+wUzXguLm36hwDG
raJryZxioIRBE8NX3OxWcEN/OlCcXrLD2zbH//H0YRIwAKhGXVVkmIpYIvS1lzdpOnnXVeKJoH9f
JV4dxqaVpYaIMnhVa7cpeVebzTCxWjLGJwBsvW47sDC4QSr5hRRbsdGd21bgOIXt6o6BbUfxlg4w
M3tvJrMQ47qG5hd7cBYHc9kFsJsUK7mpPTwiPQccgZt6reSxplB0Sgv+jPcWLH2RLQxj19q/xZf5
lWqtpDAWADr7RkomSFHO6QtF2J6O1VEe0HuKspw77/L/qhZjD3EZaZ3YQCBBJT/SXEx4WuPyct3o
tteOjpjjGU4z2MclNLYCSWygSVFv3haabOWY5QxF3rDltrMzPuQwjrVYlK6aJkQKilWh7trn0k5h
EhLgmvSz6BVwsLnO8eabB2olk3Gwpoqiu4wndEwRDk4SoymEFJwzSwPchRf6LcJk/emsRCUqmVDL
GJ8D4UXUTrH+HSkGR5PtI4XrM9Cj3/uQmaObgEyl7+jdSNgtuBvVfnOUboYDfDcAAMqj+CfebiWO
qr1yRdqgTfJoQFyNTrx8H8ucAvDmsq2+zwT0qlO7QCuQsKIoJXTEkiPJkbNdEBh/kjquBDFmV3YY
Y1bpvTnGgKMRljemzuOO2npiNMFx83tvGDNLCIg8axkyRri7YR8eKgDKFNgXXhl766wSbL+GDi76
3sesGgYpAYMxJ3AI/XPW2cF0U/xB/5u5FsGsFwmMoUkmhIhey5w+RiOwIB0xf8Xx2Jv2vJbDrFlr
tvGciVCFjjXRhqnEy32wnWJWDOhtr7wGF/qz2WO6EscWQRNNWjJVhFpaI1tm5WjtLRkfG/2+7sEm
wB1CpQHumjgmAI5LH8zjCHGU1Pi9rxWDMpQT538A7adh51IWiJrBHIX6l8wYBeoLSp9OBW0jBPW6
0z5PFM9WQb8dxpiBbZBA3z/xRkT9kMlYSdg1utGVCPDBufrS7Ht/2Ok32gmGibtMcs+9udMAfqEj
yOdkWRU1vN8wobceAqKCkISup/JOTBA52o/em0+NHzrqj+sRcbMAhkLib2lM3BUBLSrMHWwTBTBy
3/9cnNaajrpoz7fDQfwiYXAMpQLunMlWtAKUDjpBsY/o+KeLsPK5JDZ1ITAjLGp30vvYymWeXW76
j5UEZhl7oijFpEKCkRzKRLdkaR9zKVG3XDsxsVOgOhA10IR+VmMEwq5S9EKNvdIteoOSYg/m4dbO
8E7WFtyEdBSU95Kyeb9ey2XOwaAOqWRSubQATMewgaFbgehA8BsfLNsPHCPZNMmVmswR6DS9INEM
ccmekuemaF2nKW66T9AvzxtB2jINFOYVCYx0oCk1mehfkloGwJyGO0H/JUfVCoAp1nV9tkxjLYHZ
NS0mejaEkNALj2r9aoZP2R9AephrEcwGVQnQIEeqRLLc9eE+mZ7/mwrMjoxVoxijge+Hya5DX39w
GrjdRFvGvdaBCVuFjpeGKNJrONsGRUNAqZZ+9koejcfqBdR1zrwzn8Z73t2Trgzr/j6kamySmSYF
qUxTqV1l2bUk80X9BzDZrED4Es085I3rGqIc9vn4Zlq+DHKO66dJcidUayvWFTtRn6qckwJuHti1
Voy/E6I+KwMB+6U/Dk68o8292kn1ZTsHJC2vZ3erS3xlfRiE/6wXBuCjAT0AWMNzsQ9+pgf0UTrN
S3rSb+hccPRGr3GqnbhxhAqw9q0/8iC4rx8xDBJ+/gWGGQ/KgocwTMP9GDHIKmFoLOAV0TeD13pV
GVchzommlCmkNF+qPdDMQUVL9VOc/JT8NbmUbbR+4wERstj673fjtVTGfcR9P2Rli9U1zsqCNlXd
S7zmddoZTxQ6IvSHw+j0AFAv6F0Fla3rJ/+6e9RExrPM6hxLigbpiXJK55ta4L1M8QQwrkXO8sxM
SgggPi6Sd/RhMbdVN/YVS0e+mtxrvPCyVadbLyjjaEICqNelwjaO3Xd0hUkYYkCfP54v0NK3D7vK
yia82waFf30leYfy/a6zSkKUQpnzgTo41epdYgNUwS7tX3yO6S0PaYCzrO/F2JWwTmyruU4gTBRe
ZN2LxZkT1TavZqtlfFd3JUGIhayVynd16NUsxtXsFzUlD7+Ec7jf7zsrQVFozr2mwkK6/lgO98m8
L3lHm275lSjwjnyzEgG+96CWDHhmGT0jtjQuvh43t2H3jBlst5qr26ERDkbKG8zY1MykII8IMciJ
Gbc1L9IQiiZByFO+i+IXQv4ueaxRm+4D3L64QxsyCPvYZv226AvDDCGjr2wgHZ6WnVjY6q60DWAn
9I7ioVfSLfelA47p2+iZ5742W49wdUbvgIS09aJJOEjBMd3Ife1mp+pU3I2+hNHyxQ9Oi/8+MeQI
jnE097ycdcv+12KZWFvUcmekeHp2ZTm0kjKx1JBT/tiK5msJTIyNi7RCd0lXYxT2ThrulpZYRRxa
OWD8rzuOLStZC2LCa4+hgakbx9qdh9wao12ciJbMAw3hrRdjiuJUFlFhYJtq3SPNTi45j908Jejf
VydM7lEhWGooEZHQmvobNbgjifffFoqJlGonpoIWYc8zA+A44a5GqhrMnPCxlTCud4MJiD2mGKtW
wUI15jkvU0cWBstQE2sRb+uRC6jMMzImOuZFofZSCpXEe8Pvb+p7DIX68mJhcsxuLHKkxzbzxz/A
FcPr0sehZUJk24xJtGjUGvrYa5sbY0YDU1taglpa4/jj+rZtmx4QBhRJlugl7LNpmD0BZ/MyIcEh
BxMzqDH3cr6ZuenwsypQfkQweDIiNDMXAy1qkKECBCJ1cx/YbAEQ6SjVZQ5gZ+RNNjlzO7Q3K/Nr
ucz2ZZrcxAuehlzzEU+C32q/OpJHscf4HNC+RGuXPSeKc301N8t/a5nM3s2ZERjd2NbveA2gVwfD
cXekI33DS43HcJV3vd3cvo+1ZdOaDiOpU5bDD87GYMWV6GWGsPtvOrHZTJFlAZJvrGPw7f/uM8Ux
PA2u5CauvufVBHhryOY2QRdIVapDp96mqRp9QJ52gttZNMNJH3lFuE3nuFpCxsNrKYCvQhPqqflt
nL+JamAZFQ9sdivHwayeTlQT9OWiwsSrPARiKWqZ9Ax0+9bvgC6E4M99nN5MONZyGGWCqJZRoYUc
ihdCAL8YObqLxxXdUh5JZ8d74nV+5usAiErwb0KPt3vbq/mhKDXYVahBfzgYiUT8gCLYC+VrFe+6
nBMENt3yai2ZaCbOhqSnM0QMuV3ODzJxifwwch97eWKYgFYLjVmYDcTI5ZkcCGA09RuzdMU9GIn2
wpnSqokWf3SQt4CMtxyqPNBmuoBGg5ZErbdVgBKMXzlnmtobm3Ov7YTxjYK2CMNk1PReGz2hvI5K
ZhXYlSv4nT8iw7njyKN2d00e4xenhRhpr0PeeBAeZY8y9UgPNAWmWJL8M72F7AAb/G2G7FxSUxYj
6DGwiq07u4B2/pketUNk03kTICvF+8ldzuVd5zc3nR97vcV7Z/yHoPfxA5gUWK3NwMxC/AAE7+ZE
7PoeDLlYZTRBoJIKnSGcj+PHMR6VcTNiCxrSUYFUtT4X2sGYHicuSxf95Ve2UmVczCyEJmALsZVl
YwE1w5veFKd1alCPNz6PNGPj2g5WTSKaGBvS0G+jMMsYGo26qMNUYR9FRILWBunEmQJJZO644+HC
U6P/rNlnYczqRSizD2pPhQkPQnlrmBmmu24z+dxUTzG37+LSv1BpOvoQMLmD7jzmoI+Y4AzVuK9c
00QfrdmBaicPJgNvGJHoLmH3ev0IXpoGrqEiOgFR25cVckE3rrZCkwzgf1bT5yBdLBLcpkpsXxey
YfafpTDuPyGkjccSUqbeyp7qn/TlLvKU/aBa7Uk40ycmEUSDvI6SjbX8pBwTEoADunSzCLHpUu9U
ATyl6LkwgOVsBVPNuXpeplxURQ24Jkhl0fbPmKTemjXm/qrK1cvbbvohpz+ur+G2Lh/fZ6wwCYaK
qGNWuRpoIedUt+PlZZC/RuXDdTkbeRYUAWKzCShqCbUBxicHU7T0pghFjHP9Qh+WBPu78ZjvRed/
AbnbtL8PaWym2qiiEOUKpAGe2SgeDDw88lp5eSKYnSmkvo2XGiIEqY/tUh5yp+qSr129tM71teNJ
YvaIhJJahDMkiaNbyLcZBgr6l+siNs2M6GDvxOMYuQCkzw1VkiYxr9xGfVDK51HntFZvb/+HADZE
qnJLxnmGgAnv60tkYU7HL3bTIXhElu1pusV7f+ZoxOLSL/JUmmhVr9xIdZfhx5R8v75im5uyUojZ
lFhMCmHo8P0g2etkN4OiWObchTZVkOGuQbKgSBcA8aUQ6mUmQASMuJgfSuP+D1SgKF6QodNnHUSo
VfYsDaW+5HKMJaozVyqJF3WAosrn5+titvdeBo091QSCmBguL0WqZB18jCRZaNF1p9f47+ZY7OiU
anSf3fPiOI1lTGQ1xZU8uq4rvVopKXoZPOnurH5Rs78k9TsiI6aJ8NAocM7NphWsRDFLOEUAEp9r
qNZrN1V6Vlqn7X9eX75NK6Dbj1drVbuY+grKgAzFLEOEeA6UuyzjPMtsqrD6PmPIuWI2YdPj+4NY
ezNIBTHp6C0d7/V1oyccAUAFkAwxNV1C39XnXVHrOK2zkVR46o93zW2E9hr1/r0LxKvfri/ZRjGG
yjIAQIZ5djRkMr5Zl3MtKLKgAv6eld7oHsWvp7Snwn3g0Ubt5sCfYdtcR3ChaZqBrpeLFlBMlsVm
mBvYJ7mwpgKPhjWmowde8rEphrI1oS9EVSUWyRq8XuDzwAQEpokzJzfzr0Zuuuh54SRw29uFc6Eq
mOiQwA31ebsUzOrPrQKziPYUL2faqW7vYOWsyOXVRDYeDrBdSLlNEdONIK9hcgN5KnozmbBdnRPd
lZnVnWjyneMSg9bgs4nG1iC2jGN8K3FuipuL+SGYTRPiyCCZMgqVG4vxTkyloyqqoDUUvly3R7J5
hldymMXslamSqwoKUprVEAhcwektf6EdL3RcQbrRLNGTDhSGi7ZEoUcZo4G8t7WNas2nVWYrXaQp
MkxUQln10bzt0HBWeOnfeCECIpgjfJsBPliBLmM4m47mCtyk+R82GdieQP8VDZW9gRA1McJOiVFo
hgcwv+vfiT3ihRsT9wASN04aYExr2YkOvNngrQwX6CcwLVVXABHI+B2xqKKwor4gTwH6LoZ5eo4n
TNiQSAQ1Qp7xiqQb1QCa5CKTQkMnWkwJc9UiXVUtcWfihB6iHxRPXxktWpTV/dCfPSPGLlM+C8Eb
7cV70e+4vN40nrLxb60xXZFV/DNJvwzNQj3RYXAoICLtK1T2LV4AUX9w8Cpz3by3TtFaHqvwLHRz
lkCeUtzIQYHKcGXlCQ8dkLePTBGpTerG7Ccd+5jtwvJBURKr7o5i/+O6MhuP3di+lb0wzigo+wKv
0NBGvaXElgs6xClF48wltuQsG5sSx8CPlEMBCo3BnTzPllpEVhPxSME2Y+FKHzYRFgB/rGjUufaH
bN+/jH7kFW/SDS1r5LCIHFAQw9fra8jTjEkpkigx6ynDEk5xYeliauVRbzUjJ33dcqprxZi0ErjO
I0Yacc4itQMyZZQbXt2NkntdF54U+vfVYQqmVitqEbuk9A8Teap5zADUnC4PK8D18GJFh3zoWq6+
3yjjNCPrQrJ6aPbyDlR37oiGXC4mHV3za3IYpyB3E5p7Ynh/cMOgowlUSbbyI91LbuNrNzzEuO2z
ig5jdCEQMC8y8U5DuDPaIsHzrBJa0vAjEXei8q1v99f3ZtvOPsQwdtbOhtlGwIFypZh4I1KtJtZf
pmZ6+m9iGEPThCHDdQLaxOJOVW5l7TipnERk28o+NGGsrO8UMFDkEAG20aH3upFz/+atFGNlKDMm
gSTh+zXxZeW2be7F+vH6Km1mjBJtK///m85YGBnmsq80yJAx9Dk5mp08FjvdJ4jp3Fxmo3gKJ/0h
iwk5qImZBWlS2kE6uhL4XGoLTe3nEVxcSLwf4x3eQu1h158FNz2huxOR777PbZSaHOMh447ObV5x
gSsIBleQqAIRmDGRJM7kTBNUeIlzsg93yKye5RtyG9xSZKTAljkWuXm+VuIYc0mrvq+EBpeAarlp
htZq8vtceRtkziXgH1KZD7UYsxGjZemCFnLoY3rmIEAJN2BpfU3RnGA4CMUneoEjb/1xGi0NdLVu
zamBbBruSlPGqBo5FuvGwC+YhNvRfGgHv+fRHvBEMLY0jmqRoxQPJVGZSr5EtTfyLgDbQXilBpO8
xKbQgOoPaoyH6InY/X30SN+j6OplNyrskv+0t+lSViKZPCZfSpKECtTSSHk2l/67IVR/EoFXmS7j
5gNAnPbmjAg8ao9G/JfOC1p05S9i1ur7jH+fasByhCaN8NOjqjxnaLppjMoqBkcYeYAt28v1kbUz
JzhP9FCSE8iStNsqeJQVjoffPrIf32eO7IK72dgSfB/w60a+WLVyEuc3iYdiuW3MH2IuTizJWjOH
mL78OYSqpZj+mErWdVfPE8Icyg4zTcWyQMhYV8dFkb7g7cOvjOLfmheKXaqEERgD9yhFfg84q9SI
zFNdBTNI7CvN+LZk3fPQ6u51TS52nYogKKyBG4x2JDEWXGFQdIglGYTf6re0sLWWMwF6+aTICGBM
mGiVVnQzBFBOCID+O/FZ2dcOSimYbAxFzsZcOmxGHGPFEqkBP6sSKg4Pss/BOfB7JPzAZ4lL6280
SfyV4sVF3M2J/TPBLZ9X5buwDEY+Y+VTXcZdLkJdrfDbya/Qv6ByXsR4IujfV1YhGZFidGgtdEPx
YISJDag3peR10EgXaTmjCGPi4B2N4lKDFOm2woM6rVMo+/KUWQ0GvnLrF45e6sxHfW+eIh4rzoWz
YKQzIckslajICixj0ZpOUE8Yudbu+v5x0Gvvvx0AJjAlzZQoGKQLUf19EJJ9Ezz8t+8zUaggcxqA
OzZ0l8SwmvpNjjkJAmep2Fs0qJhKo+/pUgkH4ERZlZI8pkLoyn3PKZTzbIK9ScdyIoeo98C4v5k7
xa/2+i7YJ6/Bfjhmr4BGPrQnynkbOxgN4VWVOFbP9lpkyRgosSGGQKh66mNkWsuNGXNCFFdBxntk
Qz6OkQgFwYPnoX/F0w6F98t72JMt2ZT1IQOtbuJmPi+l5SnIeA5AO3UpZtuwcYoNPI2ptbqWAzLO
1Y9xHWDRwpWC2spoS57xTAccc8rde5xCIAi1p+xlwXU4dOpd6PHmli6vCJ/PtMp4FLkWgkzNIZzO
aktO5kzH9H20EjUYLznz2ks4kY2dcg8DVagikx7sBS4kxb1I5hUaeVvG+A56GMS0hohuUTy0lZxa
0ColGa+/n7ttjA9Z0kFUxgZyKJpQeMwoHCGIc3S7BPkViJB9CjDanyiwZBlx/OO2ewFgvGZQfhn2
aSKTlF6LAVvs9o0XBqd2eOqVvyODxxJCl+pTpvtuHL/FsA8RSpnPgiRooasLpj3Xx6THK4h5V+zi
vLSq4vm6U75snGHEMWnP0Ix5ZLYQR/zepTXizAMN0APYj5zBDgmuy6h04JBwHAxnMdkXiB79qom2
6KErxM8xWG2BM2wTjCvVEa9YvG2aH+vJeLKiK3QhI1BQ7B7GxM/mW4U3or19wD5EMA4LvLVl0urI
TkX92CWvocbJcy7ROJlNYryVsgSFnIxYLcWfH+Z3oKlpF/sUl6AFwjOd8SRgZgHcOCeL5G0T/fsq
w4ozQZOmFppFeeJEy9uy4PEiuCkS3rgL1w6ZPEeLRFSmJ2xTdgpUi77TwjagHW13nTDsSMvT/Kco
3mFj/Favm5qwzFjYRgVAQJtNrqSObjOkVlCjsV0xcr/R21fOmaMmd+2IM15MNQepF7X3M1f/Bf/v
KYUtPk6YDiBOXlj9TuOc8n+4DPy20PcHwdU+qsYg5Zj0gYUeTAekhKdqT9zWSjy0w+6Mr1NudWgu
Ltzs78knYBz710/Vnw34/fet5JdauCDrg8bT2JzyKvdLaXjWssS9vrKcg/g+s7wSIwSg4jIXiEmi
k5TvQbPLOQ+XL6fviujIgw1AceG/zwcCT9NLK5dYyGQveJNHsc/B3LZX9vp5FiwFJEmyPfmU4G9+
AAbh7rp+277sQzpjrhj3S2b01WEZNQwrhsW+NLPFAplcal8XtL2QH4IYC5WHJKjHFufCUB6z1huN
p+vfp8t0eQJ+f98QPy+jpFZ5Poj4fjKDzVku91WYlDYmGv2saM5J/a+ZiD9vG/sKMQtCG5YZtk0l
/X2Qqp6qdbdmWPzJ/qA7UzVQ/QUhMeOn8TDQZz3NXNtBf5n7XvGUsc7ui5bb8LppCStJjGNulKzP
0gKOWRqPSfi1I4dU5uTImzawEsGYeiXXE57QoUxcmqhlD13kJXHNQ6nnKcKYNKhRNUFMIaUeJFfL
tcdW/BEMNefuefkiQQ1gpQxj0GoiTWkKYDa3QcqtAV0kPIh7EEn68+6PDumHKPYaOgdGrUQxNJoN
h6RvfedOAe+dnf7ci/OzksFkbTMSYS1rqTrCYgvtaAPs5miCVNHKqv5EBPLYjtLZKBflTxzDSjD5
fHDzrFu0pIfdBearOXwvFc4Jeh+6vqYZk64FstJIaFH7VSWbz4kzvKkPxomyqhAr+ZacZR6xN8fO
WSqSKjOGVMuhEgn/btNTxYMzoxZ8TSPGKeQg4ovJSL+fpM6AaRDsUiwOdjUldlEcei6L+KZzXe0R
4xsAJZyKQgOBFPY7PQ6nwgn24l31WiNXFB0JpN7la+HzEEE2c0Xa56/A/ymo1n42DVXNQrI0uB+l
1TFqJkfXj3rxXAg/r4eO7e36EEP/vorxSTbqetkgxtddnPqpMC87PeC2mGy7pQ8pzKY1xjD1oYA1
VAF/Mfw/0q5jSXIch36RIiTKUVfZzCxv21wU1U7ee339PtbsTqlYmuRO96FPFa2XIEEQAIGHq9S6
HnuBfRVBcNs0RjPF3HrcgXH2Nc4/F9FLK/04v1b7ft9mTzgbPg6Z0g4L9gQJUsz/8NpLxr01XEUn
5IFDV3NV9OMTlw2OxkwOONii+kuRkJx5TyUa60jmQPnV7IDWqMS28K8dQhEV68eiMmbhMVPZwPhj
OAr87Kl56rssk5EWA5MQhltGpyigt9pR+kkfZ2dxdSTj4p/SpTp459d4V8I3XN7c13K9rHMP3EK+
mhOf1ndZLYr/dnV+g8GZ+4iWxWi0wOi8+JaR+40XyRU5Tj5ewezxaTiYj78jFIi7KUo+MVGQCb05
ZFLWp3HdrUiPlT8xnsyu4ytTlGPctRdoSv0fBqf/SbNqhbwuyKG2yNWOpq8ahjPW5nMaidJTu9cl
LBKq/ojJ5r+/F6cZ9SlJwHeHggrtackWEDYk1cucKIFRSkcSNn7Z9G7RhL9zxDe4nK0yTbg2eBSD
l6aj+c+yHNyXK/l0fq8+lqkxzd+gcJs11uj77gpIh6T9cQrC4+Cn91hSRzQkaf9y3iBxW1aNi6XP
GnMJczt5+etBKQlWJCAs1DOuGEcsLAje1ZINJGfBQANa1cjfIOSpGn/WnrpitqupPChx5+LWvu9H
48aSEx909gGYJo5Wkfsp3rT01LDrgV5Oq+hddfcwbn4RZ9KaNs7ziWVva3qK62szET0UMm384DBs
ADhfVS0xwn3sAKDcrH7y2h9VXowOq1ZPQYssurd3DdgbHE/lucRRN80VVngoEzvK3bHL7cYIziup
YNH4MvypzbQKEyojr7Lm7+C4V696RWuffgcEVf7gtFQ08M68P+aFlQx/eVqT0XmmHj0Vlvr8ZxCc
/7vWGa0nC35BZVS2CTpQTRQ+7K/UmxCcrcraWF1oBIQ0S91ZVm7LLhJsxv6ZeoPgzBLNMFozJIDA
POorsyod1ayOTac6IEIS+PO7zi/KGf+3JZxtmtfUGC0JulxOpZPJo0/05TSOVWZ3i/w4muEjUiqP
f7ZHnJUq42ysFFYs0GSIiZ6LVEQeLVo/ziaVchtaxQgAuh4W+XOC4YXZ/Esbf5yXY/9gvq0dZ2hU
Cc24cg2Ybj0q3YWWXjaNQBPYL/1oat4gOFMzx5NqxQP8w1hXL7T6rjODVnkM5caRycsfScOPdpZa
veiqENIkeX+o0zi3B2O5jOZCIJJg1VTOCCQDHswVlhkp6VEvrqy0dAqJun8mDGcGND2bR4OptdLp
btJXx2RsLqJcE/AnCRSNH+cMqymlxQxZjO4SVGF5htpG+TiS9LfEoQQNPiA9limnBhgSpZh1DeuM
kZzf4NFezGRww3j0z6/afvZU/xvH4tJ+SxEprTzBrcQ7xjMjHs6RgKaxTS+zk+SNjmHHh+GmDXJH
u1ZTWzQQa3853+A51Wh6jAFtzBm7loGYZG3KS3NNH8LFOFVlJ5D1H3ylNzBORfpEm8ywhqwx5n5H
B+UQu7JqD6iIdTB/1+4D6SiMRT4WF766gm+g3OWBB954UXJs5Pxdiu1csutwhvkIijA75ctJ1u4V
0Ofctp/NBL0/w7fz+yuUWXt/AdNlKDHxDjIzmm54Lvb0hEjFyV88MHWjyskSWEj2vY/m601c7naZ
EtLKiCFQKSA5ETiJ59QWSLRrIA3McSA6ayDk386TNDPryWB+y4IXZ923wMFpqHgtWXz9HrMXfHqo
HUu1lwsRoc3+Xm6gOfM/ZWZuzKzOA4N5jK+yM7xIrxM86wvMqrPuqkfm4ot43UXycpYgSlC13RKA
SuYBl7e94KWvWm/lMUg7yzu/uLuW+k1A3vHU5kkxVCbgPATthGYo69iPj+cxRKvIO55GpncmBij+
lU9ktFjkKF0vXzSX8YyWgY6tC4Rbt6uXG8m4s59EtG/oDND6c4mHtjq2+wv62GL+qRcftIvE179M
opSwCJM7+mE9NrRixXAJImn5Ci0w51dS9H32901KoIjyuGgmfL/VLpO5tTXhSMb9N+DNsnHHuc+m
Mk5SQLAac/mpuSK30VHyTI89A6eHOpBRbvdNVIqw66JuUNmtsRGsS6cI7UNANarioV3K1J+GuLbD
QSn9DtNEnaovVLutjdo5v6K719EGmJ3FDbBmyEZqrdD/3njq4sWvq9Oa/LCEFSX79UYbIM6SqG1E
6WIBiPVb526K5jIYsB/oZXNyT/5kqrby489E48yIlYSgsUqwpmp6o1pXanxT9J9D0PydhxFYEJPz
JwqcM7kLYZ2H7EQy0Hgfren4ZxCcz0CNNSWSgbWT66ek8jG8QxENGxTYXH5OAeYDNXLHnjxUM7KN
ojxZZuKUI03tqq1uzL5fBcu2nxZ+UwiekwfDYjqwcGHdlpPiY3iHbledbR4Sj7rWE+i/DL94qG02
I3pywRSLRm/R5JV/OOvgEqGMBgDX63vlt3JlKeswxEPST6t3dLd67YFGkYlrlSczUDydNUEfRIQQ
QlzutLepVE1zhKpQ3Z5A8tc5q+KwYic0fhdO+LC4pWcdy+9ENAdmP0tnvAnMnfa2ofkK7lhm3Npj
B9aT6Kq6NFBdZQjyR/uH4g2IO+193VVzTJFyb9rbOAntZIptU3k4fyx2bwNTsUApiHS7bnC3jZFm
II8BkZQn6xdt+EVpBUIwA/HBs9t8n7ttFGmJVAzYYg8XCXznFgOADL/+DZ4v5jBvcDg1JO0M2kK2
WL0/eKs7BfOB3LJ3shH0bCIS8o/N/xwap3xSM4KMsQEaq6pV4SEr4JeMrlBQ/iVDtVPos1ou6ySj
Kxyt2ZbbXpmYgJB8O793uwqykZnTRHUdF03XsXdT9asgn1IMLWkF6iGC4HQwN8ispR0EjYb7opbs
HvZlQHfaeUFESsjdMrEU05EgWeYpGJkTIXmpC3IWu67B20rx90tZxmans2qfprnN5kdDbmxCj034
pSpvl+zuvDT7DSIbNO6qQRKuUXILaP8daJrcWdfqFX1gg9LrJxFX/McBDu+Vkb92lqIzs9aCGrBa
WuXBvFF8/dBcVQ6UEhSJq9M9ml52NOB7MatYB6HIJgq0hL+GhimSm55VGSXFKS8+Z/klbT6dX1TR
DnJ2hJYq6CAWvBav6207Ku5o3kQDOhan2k6Sl24WJGz2w43NHnL2pM/RjRmp2MMJHci27ndBAfpf
JYiuem9Bp08bqF9ELda7x8AicBdVBQ2aJodp5DhuA6t6a0Dc1luSXUgij2F3pzYQvOFS8lW2cuxU
vFxPU26HWuFWueAA7O4VOPFBTQjORfCrvHcJciXOO7oiqbaQxVUK0JE0pi2DIkq+n9YrQ8Sptet+
b+A4mQxjMmJjgNslVZj+QO/06ruOlmjRc87+7rxJxVnbMIkzqTYgVdb4eR7biyEq0hUhcMaWqmDt
k9mDVAF6kUgjtkUWQaiyB2FQSrEtjLKPP6lh2jXGmNUI/sYUvPfWTU0iAcTedmwh2E/YREPzMMmD
rgBi6jJ7RrRcfZ6kQB1F7/W7HqCB+QsayD01TGDgzCytc11ZSMcKBRbPGu3qFPs4nqnToAk3cqqH
UrPbn6FneOdNkRCYvJfQyCalivUWgeaV+l33ixPG1RyNY45U5ElxnNTuf3afMoEB3Du5hqUzWkeC
qkS+ayFZuloLswqHClmIqX7q81Mhi9JkAhC+Z2Fpo2aJpJLp+PcpfR6qG50IWq7InnXAxIxX9jPY
B77yVh6WMoqz5q9ETo7KJgQt9ufppb5kBAMsdFHBjbx6nR9fRyjtay51x8v8+AkFkgJV3RPXRG4K
k5hNjLt8LUXZqGpfLF1G2gLOaaranXZbRr9UYUHL3pHbgnCnWlPnYZBUgBBUE6d3SfFZoI4iAM57
kqZRARUsAFoXDExeEyiFTR/l4+K3NmVdH7f0d66RjUx8GXpdWiqZigy9LfHkTpHmzinegkwiiNmZ
SeWDhy0Md8I1SevR3wUYjF8Jwqk9hMPXRaNHjMeywyz5en4h9wwXbnxTNUF3gYQl05aNNkgoG9GL
nCm/8UnrO2de7U75tqaixdvfrzcc7r6i3VKSCEV2Xi7fEvVTFAqu3/1Ve/s+f1FpST+mOvQBEzvs
SEkcNZzsrLpL6x+jKogPdlNSJlEVU1VfCwbV94sWSlFvpiO2qPdXn70Dha56raEZmrHTp8HvNCNv
4bjLxZJWpdaaFGsXKY8jnr1tvUq/oWtn/R3TsJGLUwbVbKOByADq8hPBeOmFnhZhJzlbnA/6vQHh
NAGV0k2rDAzkV4mMXhMYxyhof62O8mrwqECm3cBku3qcZqio65Q7DCuAU8umr3ZO6uNt1WNBsuSK
KNt3jetGOM7uqUPeD4sC4WrzqZkeVUzxmTVB99nuQ9VWIs72UfCgdsoMkNFHHyGGgySn2FXvO5fa
od3dlEHx6byR2D28b1Lxbx2zBoLgsANgWR+78LCMovT/7undAHA2LwG3QR8zxZOLk9FSmw2oqakz
ZXdIeLnnhRFskcE5MqU6YCZeB31IB+roceevmmYXxXo4D7NrWDcicTaiartQjlNmxlH/XYKTsEmc
RjftJum980gigTjzUBWN0eoj0zntPpLuZ+u6Fk4zEWkA+w2ba4KOsVLVFTBmPwyK03LVgJVoPGnH
2dESPAdrhY26xPNy7SacNnpucJaizWRVWTIs4exn17XbeRWeZkOQeI4H7ZHN3CM3+r0SQF1OlT9c
4D3s/2iyE9kPftbPEnVRboUJNvJqfi1oq7+x/MLqzUiyiazV/jqDWdJiw2vhLr5f57EjRmKaELld
rzE4jhYC/qzdRC741/8G4LR/iJS8DnPcw1pATyAv95RAYk1zzm+5mRsgXv+zFu0WEpZtIUEx3i29
N/4OJ8NWFk7xQbcyFs2AOz+Ub5LoILVP5xVwt+9mC8BpvVlVw5oqWCw9k+2yqw5prN6j4/JzUZiG
PasYDSZ1j0bRf0VZros5TlRwBPaMCPIJRCc63DOUMr9XhzTqyihBCZq7gvS5jIbLyEKTZ5nbaZML
3E52afDX8haKu1TqObFyLaTgbwLvV3b6f2ftnJeI8sNrcT2qVDIgkVSn/hzPkQOGkhua0FNLJ0EB
s3D/OAPShSo1JeansatfwoDe5kn3GAlmfCdKSO4b4bdzxXsZGDswGioMZAfKjGb2VPklLx8E+she
BPk92uojpw4KiUMiMSc6vGJj1vuL6AjyS//3Ol63QJwyaMs6RqGKhTM7EiRZ7mTrcivnImu0pwwb
GL6qbrRGc6EhFm1tJZZeOpE0tTPS3JlNLBpcuZvA2IJxpnVItDRqmExysPqrOz6kDzqIrUG+UHqx
1100fuZGrsgMinRQ5Qxuk6GJBaEJq4f+axB5+Ch9XTEDTAI98Xn9EOggX3DXriWh3QwJJWWxh7x7
ysrpGEaDKbBKIhzO7sp6mqBSi63k2rqFotu5XrsV+VMY9jM2PkcK3sS4NZgS0iOJb/XZVUTEbKLr
UOUsRNhb1apK2J3yMjwNwXhQ75ojo77RBU67aM04+5CoWRh3TBhoejO6U3JrWIIQ+B/C0r9tkMqZ
hzpWYgRwEIa9iWgg5Z4/MbL41QltA23x6m/cGNsDxRmJGNfjNE/sdlSt52FUbmg/H5OkvjHLCBum
3U1F5w7y77SlbGA1rmyiLKQOgTlgqRLUw884D6JK1LLEnJMzhpbPssoozMijiGF8XX3Tz28sD4T7
r7MX65PkiuoJdpWDou0QlXqEjbx9r+kNph+CV0/Ch+srXf+amAcrFTxJk11ba1HT0EwNVAp8h5lM
MRcFhfns7rAO+WUJLY9c+Rqt1wcExO54Gj1Q+Rz0e+k+9A1bcegF68/qr0RFDLux3tsP4VvOSNU2
ekhiFCWm1p2ZqOAFW36yyfUhHYMGxSPnjeL+Ed/gcXa/bDIN4wWB14ShE40xSidUzMUi9eeqJT2e
aMj12oMRdFSzO7XJg/Pwe8tOMZZUZiND0NTBnfuJ5ATzMIC+qNQ2dN2OVMPWE+QNRY93ezq7ReJO
P2oBzB7ERUxnF6c/YgKKa/zocfpVp3CLB1Hjze59usXjjn/f6+ZIcKeiRNgImmvFTl3jtpLsEVMT
betuchvEZOkciFpMRMB8HrbD9J0on1lA9rV6VpB/ex3AHhiu+ZQ+662teomv3s4CA74XmW3E5SOz
FDNf0e4HA05mt53v5fn7eUXZjTO3AJyjoHcLCVF2hnKwU3mJIhvEZjKbmOix60i4eyJxmDZtLldl
+h9agikfRRcdI9W6XZPJCxflptWNnxox7JRUfokByCHoGuy4S2obHOyqbWgv52VnqsKb263onEPR
tDihtILoVjN9z+rEI1P+hHDHrnVNcqvB6jHkDQSgo/r0Z8Cc4e0zM5TSCcBjn/oDCSQU+dGusdcI
JZRFbS8znsHnz+dBd+/prbic02F2SdE27J4eMUOq8Ipg0Z20csMDeMAwoA9nppwELpsQk7NDQ510
et8yny145UAGHV54Gfo9ZlcWGLG7Ck7LbpHeVkbOGilgq0g7HStLr8rvEKc8djAR+UPoJo4ShA/r
Hb1U7kCMgKICy608UTwmFJgzT2OSLLrGBM4Rz4IWDLOa9Gt6yaK/OmhkuxdxXe6mZTci89FMHMtN
0qkQWQtg38FNn/oFBjZrN+xuVYDaSoJdFRxivlvIQjNntmBgn0d1Vx8XO5Nm0e0pguCs0qRVM0nZ
o1dRo5Jy/t5j6kt0aoibqrqTje4wBSgLz906fibqEw1FDCt73sJ2UTk7NSngZcasYSwq+p3pgJbF
nH5aIhTcI3P4qUh09/zhFMnL/r6xi8YE3tc1wdkcOt+Un8JccPh3u4i2AnEmR2/yPpQaCLScpJva
b66ywU1XFyxy8wVB1YhT2gtGCfaRg9rm1A3v195dv5wXkmGcsbd81NMnXd4bC4Scu2AyXyia8kEg
dh5jfyHxpGgYbHoM/7C41OOiGGEouaZ114fXq6gBf5dNkcpvAJwVncaYrIMMp3n8rt3Hlytsqeal
Lr0l4DFNLptLw9VASj5fRT65/zPZOGNatvWorBJky9GJRfLsfhman+ch/sGavInHGVDDKAetgaq4
k24z+tLqqj3kF8N3FdFcD27P7Nt5wH2dwGQ75GwRsOmcXlq61FIlhV5ms9tIulvLHjVNkTlhx/Wj
5r2hcJumz7206hOiEPrUu+2RXX54TDKfFl/x8Gh/FHlt/7CMb4DcVml63iiJBMAcbGenwlsP4SUq
SGq0pM8e6mViW0x0tpvzQbHK32vJ711H0D6jYe+sLvdIhgrx1rpXquqr2XyJOvRdF1LzbVHRnLSM
l6tRPp/fyn9wJd/wubuvkY1eBv0tq9WhgQaZqatfmQG8DC93RMHr/kH/G4x/HAwjgp5MHWAzSjGW
+3gWpDVE3+fiNz0zW9lS8H298IfiJowExpBtxhmV5N8Dq0zSZJIzOxLNhwi5TroOd+PyKEnTATN/
fFkR0UUKjhpffm7K8riiARfhvvYD5zwozBu1+53+nI0OGtxFlqg9Is0GgaeEXtQcuYtpdUrDlcnh
vLKJhOHsRlGSSdV64Bj98qySRQtwgQ6XRUF+ngf6B4/uTdE425FQHUWkBhSB9Wcy4uHoKzqk0V7F
XFgJU7Q+nQcUKR5nOmaoHcZAQrICpD/JAjYoeRHIxD5xTvc4Q9FnyyiDHh0pzuKzFYIvOgAvyGj3
ym/6/2+Lx5mEWF41OX9dvO8so8UGSWo1unlBwHYag+VCZBUEasEXnyfhqqxFC8mi5pbk9/oarKV/
fn9EEJxhKPQGPKTMyoXa+DBW1gVaba+auRckAwVqwFeaG+OSKo0FmCKsLqpIOcEiCa5Fprln1IAv
UFXlYlxzEwZBSi5bvBJEJ6n4MZmiGizRvWRyNqEbpRT15BCFzcJU3fVgXFZHkKHj3UP0kC2wqnxZ
t6RnoWKmODxjXDimeWqHl1nSMF38MpY/610l8DZFV57JGYe5GFZtXIG33LFnltI370EShqnGmFxU
Q/cEOybE44yDsaAqK5qxlJ23eJpTnEK3x2jRv4yRKYITqTpnJ6TM0ta2B1pEatckQ+5M1rdGq4Qx
rGjbODNRVllHzALLODn1kbHDxr7prZfKob/o0N9T+TGmHL9OuhbkpwUS8pyq09z28lTjCJTdEcxT
aN32DWFMIgLhLEaWF5Y8ZOziHS+m7ktV3Em5IDQQKQYlOOubADLWwpJIOVN8BCQYlAKOCHLEUGJk
AORD+6d2nTKHewOXgqlBGRPANUg7LCAHBe2OnX5rLpG8d5bD77Dxb7wKylkQZe16GVRk8N+z62nx
81KwfAJjy0eNJhLxZM4gTtj3/qRmdjUvf2gqKGcqQJvYo5wNWsCaKMEo6MQPbKxpg+SbdSuiABMJ
xNmJrJxjE3yBCKsUPC5q0ZM8ht4f3YOUMw6NEhZyImNPBrO25einlo323JaCZROdHc4ytJUir2MD
FDyezMNtiLBCxCm56w0peIwB+zAam3gilxwF40mNe9Bd5Js10UGnf9suTxOYCTXR9bQfF75h8WQu
NcxNu7Q6lOBhdFd3+RliEFxv60H7guHQGGMmCzR7d/02gJztkWNtAicWhMPkwjHMvFh2dITZ51Vh
13wTsHujqVXGOBr2IzbWwOjXvJJb5MyzTrWpdZFiIjJS2lXUOWV2bHtRkLGr3Rs87iiRrlbV0QKe
qR3m8qSCtuW8QK/vYx9cow0Cd35INqlkDYFAvup2jYRB6vYXoT877WF2iI+e9qNyPI+5u1OboivO
pHaD0mRGjJ2awmer/zFph5b868ljaF/cVluxhd1s1BCTVjJmlEG15EenITGO7Koq4u4VCcJrQ2mY
bT6hpKug1VHR8oPSkee+yh7Pr9e+W7lZME4LKkw2TNUcwqjd50VR7Cm7raIXcE/oy6FMH8n4M+8a
WzdEw0ZE8nG6Ubbjf2vJtNIb6HMf+YtxJ5CNbfZ7/dMwMIUQUKKbBtr9OeM6kSYDK3BmofoUHfd4
Ii/A9O7qgYJydZaGk0VVLzuWiSEiZyprBP0YFqd+mZbWs5VY1DVvgPgMxgvXcgbLLg/FEeObD9U3
0ciincj6PSSvjUPcS00GSPmuOjDPzzwgyr4AqOyjcllItvxx44BnGngWRwuSrhLuLllDSU/TyKTu
VF1b469QvpUHwQPUjh/GMMDxTlE5ifXklCNpV71CWRmMOjjTZa/0jQnER51L/NxLNVs0I2LnVfo9
HqcoPQ1nGrFtey2++YX+eFSz2axSGBQNL7VN7DqIn0T5zf2VfJOSW8mWVm1csJ1DJ7mr6uQkUzNI
JhH32HkYJKjem6s+tNrQpCF0spqvTAtkzM30KZ0K5/xpE8Fwd2RbFLOql9izPLpO6ifW0Go9/xkE
eS+JMtVdXEqQpBufcj3oq+te+PTIVuODzaCEWpj1aBHkpN5jVHIZai2GVsFmJPeobzmSm+qIwkZh
URn70DkgTscxmaEeygVA2qpUdkWlJyuRZbcOU3eJRdWFO2YeGo7xkiqGdKiyxpcXhlad9bJJcaKk
qbgP46m8TfJoKe0575tHo6TpQ2OkkgkGImOd7BotUidMi6leJq1cRbb/o+ehUU3GJCu4ikj78VVE
VTShhVFuLRdDKzCSfbCnVeCwffSlgKCoFD2SMCQqH1kpUdL1xVRabqF1ee2pWas9FVkhpY7Uj3gA
rUslvp9jI3lpGkMRzTDZOwqaihY/FY3roKTnzEnbx7q0hjnkW74unezI9FgaIirQXRDIKGPkB6A+
1LRUyVCkE0CIdW3S0i7Jqc9F2e7d2wWNyn+jcEeOruMYFQQoM1KPIBVgs6wnG72NNhsqHbljKnAa
d3VjA8jdoGuNFBe4qy03Lj5HutOIZhTsHbutQNx1med9GuECQ9kCOofa4Vez+FT2JvnhvKlip5c/
3VsYtnsbHzHRDFXLC6xbLStOId9kKgZktydrqV00Rp3H2r0ut2CczWomaezaBWBaYJwsP/GSn9rD
Xw2NRmGL5p7vOjlbOM5yTRVpuhwXl9t+ZjpR+wiQA1CMt96KLnZiRzeN8IbePdAbteCOlFQt+bzW
ELH35dPkxc6KB2NW2ql3tjbYoye7qdfJtgm7LeoLFKkMd0/nq4SDlrDl7QsP7bjOhLkgyo/QEJY7
MuX+qDUo8lSohgiDD6JRW9AYNX3dyOgQ9/BZkxPmM4K6OojY+9+VqMJ934j8DchH0lQv5bybKsvN
aZCaX5fwxhTWNjITwQuFogkYYoWYxOJ5EMsSj+HhrIRoTimuWf8X5DmG4Paq/4+xcXsCbe857njT
eM3UWIF32tdXuX40yx+VLmjDEkFwR3tA41eW9bhKS/TQkYca0+jJp/Mnes8IbqXgDrQqNZE0D/AM
DRD8piBr7dri8c8guEO8pl095SWkaNPJ1aPJVsra/TMI7szqZU7romE+x3AKhztZxCOwdy63q8Sd
S4zrmYxIxirFmFdJmifwW7lxflEnz+flYN/hFVillmkYKK+gYF14b8vHAWWGUQocPI+itLM9TK8F
D/8+28hctDcY7qqNurmacwLvlo6LG5PEyZJMVGe8dxa3GNztquaGnBUqMNgzbIOmKsTEIP8ygwoP
LaJnxJ0qn/cScYcxNCR0Gxtsg46r3z6aF/O3xAuPnT98Zux+f03zbR1rciiG1p3ftH3leFtN7pTO
k6y1QwVs2ewcMh2k3nQIcafieB5n1xpYBtgXCEh6MbLkvXKEPTK2dIGnGdd3dRfopLIXEVe6CIM7
SPHaTnjYAYY0Xaz9hZ5+mkSDRPcdPXQ5sruHqhZPgWQkOfr5dFzqUexgWs9xue7QJZxfgH+S+CxZ
IrpV92yctgHkbFzURGpJM9x1xhi6RtZ5Upp4/35vthDc3jR6bbbhCpmM+FMu+1lW2VHvnMfYmZDK
ghlVx+QCpJoIzw6TjYmB9nBsTu+iycmNVlvB42wLPjNyWz8j6eNGqAGPYrt4EHVj7OnFFprTi3Zd
5mIigB7HoJwv2/C6EY3j2d+lN+k4G6t2uE0NsKe4ZvJE59vO8gXLtw/wdyzIt8+M+QB+lLyxwANX
oN0JFFJ+46Cz+RpkVeOvxe2d9KspOLMiTE710p6UehFjqr2Zfu2nrzkRCMX+P39hbOJbjdM7s0f5
Udwjvl3IYxM9qNZkx/pDobwI1m7Pmm9xuP0fSJnPkgKc3pVuZOQ3KweDa79bQR/A4AnuDtGicZqQ
a3HeLhPA4mi8rcbwcepKAcSuPm+idvYTNkGTtuClnFpQthl0unjXMQ6KML+zKwbyOpYMAgJNebWD
GwwVQ1rXWk0Qm3s0kF9KX/JYPSEBGYKEdVt6mwhuol2pNoicVLFmSmreATGMwF2NZo0cM4IUAUmV
SCz2IzZihYYMBmsTIMTwq+Eul36e1zWmsh9UeiMEd2SGpo7YLFEsG7XQwT7pAYlmdJol8w2Ny8KO
ZEX4fLQvE0YuGrKsE7gS72Wqp3TKUgPmu/OKF9BHs63y8k/lYQT7vXwI78Wk+7snirxBcns1L5M0
LB0updcXA4eNL4yC0WHPy5EvJGvfDfc2aNymdZ1ZpoTlOhrQ9TjFfRdUThIQ1Zud6LZEN0neu+e3
cT9VsIHk9jEEk2LcjX9BksXuj+qF5PW20vqLi34hoQ8o2kPOFK6z3ir6wG75+TiTExV1ezIT91Ev
3zaMM4FZFUd5y2LzNAxK6euoXZL01uwLu1ZLd1h+c/1M3UCcb8kfOjHLdS61OUGWu2vt7her7Y4x
Ch0hVHVktUoic7W7fKpsAUwn1ocOxEaTpjKNsV2LOreH1aqa63BYFxHXArPdH1ZxA8OtooT2OFWi
SIqlR0Q4TpLZY4fQAGXB9wMqNCs3v1K+FGDIynzz+BvzA+BBbdKl3DFIkqhs5bbAddx9tsavcSUw
wPtKvwHglN40wykrOwBQlFTPx+ikufE1tXWnRq3Av+fEfC8Np/HNGK0j2BaQei5/6fKXQRRV7zkX
VMEoGxNPcMaHTH6P3ozVsrrQ7aavFrUr0EeOo1tkv5HlQEMzojPLxE3JlzXK5qCMebKGrj6bSF0u
yROmShuOmaneeZO0p+KUgh4FpN3IYvO1zr0c9mlXaWz39S9lnj1Zxqd/jwD6RszmRPQO7m4ufo/6
IU5rzUL+Lj4m4Ust4vTaOz3b77NLZXP3UlMNe4mw7wf9Ze0XGEtooi5X5LXuhmhbHO4+RCw9ojQI
OPLd4rRHdjl1E8qAWSzd3OTBbzwcwkvS0KeDd1gMN+Xw0paqkwaWBVetwXchPY+x9gjCX0Hx4N7j
6zsYpiCb5SO9mbRdMjAvVnYI7tzUza7iB/khOq6Oeapc6dgcYlG1JDMqnMl7h8oZHSUptXjWEAMs
+XOMLoFcvchU1T6veTtn9R0IZ3hUJPLg1mAFMw1sryk4QStUf6ooUTJnAdS+PDhE6NcyUX7AKXlP
F7kANR8eHOhxib9XEQg3BGHTrjSYRoREx2sijINItbXKClLjpGrhA4ar/grD+DgYqotKFQHUrjQb
KO5IKfFIlaxAVGiszpQ8owdtkgXR047nYMkbCE67G9QqNitBPFMuuqtmBE2D6mEM15O2NF/M3DoO
vehA7V1E7zA5VV/ACBolLcTqPDbCFIQiF9Fl68m+ioFAmqhkfMeyvkPjVLyGTUpmCrREX1+kjH6K
htw/r+A7rOMaMCjVTSRa4KQz27g5vJgfYjZmAQ1fb5hN6gLjNv30XbMNW/PTk37rSgLEfaH+BuTf
jrUOtlyl2DbTig7gdD0sQyiIpXZina1MOqfns1ohEiUwDbL6JVFHR88epPrCyoKaiEqA94/UmzSc
nkexhExECGm6lvq61F/GK7jj1Fs9kXqBgRAtHKfvY0wthbbYKSX11Q6UGWvkCJSBfeKDTX1TBp1T
by2V1KxUsHC9y6gdWK5XL1C40yNeawM9taXH84i7MqmY4qKCeEUFNfN77ctHqWxUBc9XmLvpNOHs
17L5rztIoOAbCM41Dok5S3EFozfhjWG4MjWBc7KrAZvvcweo66RpWGt8P8QQsqlY3UifbErJXTfM
7vnV2ofS8QanYu7mh9Ha8FKMvmEZnKo0vsamaRtpcZiKCj2VmcB+724MbglZIRbqE/jiBHkB95Nc
Tlg1kiV2I4HQaDQLgUbvWnDwqMNt1FQdNBPvd7+VyrJT+xHhszzjFdjEVDU6u3khXfajdL9SNRgl
tJadX8TdmwmdvZquMEZwvsIv6irw1M8m3PvKQA/gag9K5RbFJLBBuwtowB82kQ+jIJR8LxvqGfO2
AIm8O62tfrlM1XBqs6wRnVhmXz6c2DcYnvYgmmUp/w9pV7Yct65rv0hVmodXjd3tbs9OYr+o4mRH
AzXP0tffRefutELrNGvbqby5qpdAAiAIAgspDb4HP9q1DnmxPOUFuR1X3E2jza1C2oSDOuBl+y1K
YU6kaSombS4nZKkC2gWIm+Zki7cDorwuiO8k3l5tVSrgkn7GoxaxOp30uC3keYYayoF6MDMbldt+
hZZA2ziV+9ItAswZ5JVxb1Q9w2OsQBmnVOuaIOsZQM2nxZedPoiJY97OqBE+qTeL0++JWzh0yI5i
87L1m8q5gmacVT1XUpz3WF9TDiZyZ0mnIb+/rP9bt5C/xGM0s8sqK1VrYIyO5NMHxAW8Ux0O/BZs
hpGLFb0MSH/vnYpahmboaFmHR2HwloYsprZowFPl3FYryV8M+cocCkcsNIyXIl/NXAxArfgBC8Sb
DjyYibcdi33XUay8q41QQk6klkOnHnR0nGAqLke6TRVdwzBbJhSCECa1SFU0utZ84hWdPeyi4+RY
B3kHQpkT78K1pSRrRGZB1WQaU6OSERZiXCP5laR2NBOeWDRGYndtBcK2hOU4s4UGGSc8/YboVpx2
xU47pLZog6OU58S2wg5MBgEvGrIIBhzm31Zemb3YFVoZurV0UA+qF70ITt47xoz63eitH4RbjrTl
niU8Hsjib51kQsTSiMPIInX45jfzL9YP8Mz5SaA/mJKrObkf3te7y2awrSgrSPlvKUMJV3G5ACRK
dXI8JBwU9KehkUIMcMKOrujSTlCeoJu6goH2mm6ouooz72/QqBeqaFLy0C2j+qhY871MZg+DMu8u
C7dl49IKhpGt1kiq6gNgrFlTjpZJBrCKjs1emgbTyWapfV7iTvITqzevQI/w4zI6T0hGf0bFqFpj
ziCkMoLatjtM4HRqRd4cER4M1anVYRRPtdK1YxHS8dYuycvvRkt8y5yCy9JsqybiOxRb4WYmM9IY
sqpVuQRrCCvL0fvm2tDb+89BMJIUS1umM9V+U7syK38kT5/7fbqSq5WKqmpetAUiTPlTJE+2HHMS
3tv6dl4jJi6QOqG1VFLBlsAvJe1IMPrxrvnIjD+MbpbOOEwoYIb9SFDWE7rq3eAqcO7IzfykD41g
w9jxpslu6peCChRZQ/U65qn/vWra2GaDqBL0MouKO0eyoy7EycPQ/cDmrGCYA6tZFishIqwFzy6J
k5diiUy0LvHc3eYBgtAX9CNvVeuMDuSaYoKBH0sHL+4Pj3Sa2XQQgv4h4fLpbVrMCorRhqFbYi0j
kMhMq/m7mandyzBj1NjlddsMnFAipCOfSuMJtg6ylWYjNQn2Rw5mZ/ZonlO4H+zGQ/WVP3/lsQRu
qQOuD5jBhZJLTX1XS9oqiCv0OHTzZR+NO00M8Gh7WaRNCDTooBMIo1TfPUVYtV6TNMFdqOm+tdpt
3WFqy/DzMsZmehg+6w8I42yIviwDeMNQ/LTrLDsMxiC+QZXDsyI6ZD8eZbtwjGf9nhclbW4XZfEH
A46Fnky2YyKV5liomwJ9To7o0E7j6CDvjyPmESbcl+CthVxjMTJqLQaBpjGwqrFwlEJy+9DAdK6I
86azlQBYwzA2VYpDPkxLbrp1d2+ASGnQ3VC6HbSvnC3jicMYVDl3lTKlEEd56NzyGtTtTuganoJa
5t6d3dxN/I8EKmvRGOeHtpcEkxEAqc8YE46k0+CKvH7CDfo3FZkmuFZKxYLSNSYamoc2C8HTjMdf
9BMiBsv2MyrRa6frbOV12HW28NIOdu5nJzRHOAW39W7LUa3xmTCJSFNmpRQ/NXM7T7+HE+dg3964
s4BM7DAgJZ4vIwCG6jSmt9FyK/OaFXgQjKqHUWVEIYWwKjcTnzTdWYwvl/VvW83BdIBnEPpyxVxw
8LAjF52VoRNNiuxYuRXGm6781cwc78eBYVlyyqHBpRCeCdZkODn5h6Sil4736Ny+LA5VXfYqpSh/
xDEYrRvCCtQvC0G9ue510SEUD1Z+tyyRmyecsIiHxOjXoHbltIiQKMZEbs1vlvsyOZpNUA7+B0TC
S5WCK6KFh0XGWqu2kfNKrkyURKFdJCdui6HE2je511zy33v3YbQrLCZeKVspl5cWpeFhcT1g0rG+
b1OOOJs6vYJgFG6qq1CdLIizDE4vPWgTxh0+XF6x7ePojMEyp+d5X4MhB2LMBzOgM/N0jA79ooMw
mc6mFgMeMQUXkFG7UEQ7J57CaE/s7ERXbUAC4yQ5IA5F+ipzeGUNm/fb1T6pjPLpU0n0VMEi6ifJ
r69rkKFUV7Vb2PE9MH08bLqXl3TTm65WlHF2RmZGmYpJVS7unlfhIN5g/sInIRhnp3dja+RLSbt7
f2TNa8UrD+IoHls8a/UkmnKqFMKs32aJeMrm+WqUJO/ySm2mNFE/gzJ3y6K1wPQ7VhcyZF1GK9Ua
081jpwdnUmuTA1J/vnbf+wsmOel2dd/hwOMNlN/eojMudcEr3LQymnYcgCsVRZB0/VUtLRzZNoZR
U/9wxmB8UdIS0hYNMGpvdtRfrS3+U+zReOXhImWXFjjYtV8lkiuZU191UP7wmhe7bD4Lrz+BcVEa
ydN4yvAJWl4ephyZxjiKAtyvTnlZlHafC56iK49Tg28ByX1aEjs1eJXYm8fZah0YJxaWPTiXR/oR
xvcZtXN67E3di55yYtBtlf2z3G+M/6st7du2QY4XMGn9GMZfFPE0DHeX1ZUHwXguMW1IaIwtPL4R
OoIM1kytcjqkAz8HwzgsRYvLVo0AI1veaHwxSKD1j5chOHvy5qNXi6UsZYsZsLBvNQvtXgGZbBKB
4LV3dKTCL0NRHXsXZZy3/809r6DEqqmTsoU0Dep7m6ZBshuVfrswi5wiuzKAexlv8163Uvq3yoIV
oCWYRjkUADRfBtmWHeLhxfiQnMQHSrdlBONj6iUu78WYC8u4FLXAnAUMsYRyTHZzVL0yEJ/N2/h1
ANVD5OQ3oMPBuxCPsoinkoyTMUFLM0sEwlqYuNegaBRzfWqeBfNAGDdSFkkyqCZdUQPcWIrlRE2K
+eXctq7NMHGlKoynyEhparmCJWww0C/GAGRa9xG7P4R/aLGoepU5wrE48ZaQ/uoFBWUnR0jNEI45
PQu0Xj9MYeqrRrzPK+waqtO6BnRJ82PekdfLaspZU/YhWyrRZD+ldOPMYMhOFjmQjOMRN4ac0BMI
TURojsUkX7bOrqiWLMtFXMvlAEk7R0LzENlTxjnezm0v4RmICUciaTZVoUN8rwZ0TBwcVkALM3ht
Sdte6wxD13Rl2b3cJyJe+xHJlbd9fpsLib0sj8PIcY70a98rxBmGsWQBOWhrGgEjlrd58d0iPBaa
bZd4BmCMtiVFg0HEAKDlLNqAbsniNnZKp7tqvN6lgbcWiK4Y24nPS97xZGNMOSfT0hcFoGf5bjae
Fl6vKW+LGBNupHIwFQGB6Zx0LukgIBjuarFw6qzxPmJBf1aRfQmMRczwjRqIogkHMb4lQ5CoHAvi
rJbJHPhCLMskmwEhdLssPkkGR4TtxM/ZQlleyARzDOJxguFQfiDtgeYD+8C4T+4Gu/W1u+zX7EeO
vpt3GFI025+0J7YPZhjlxBgSbJZeYCJxdrPImT3ng11NAycIeHscumBTLEWkIJFikUwI2nrZI43w
Qb7kUup1OrG1uBIc6V4Fr1Th0SFTJXzHLDk8l7tZU7jyhyyPpEY6ZU6oxsiTRzAMz+u//+ZBFzOn
qRywLP+YXXnHmye37erPisr4E1Wu50xMkEJsktKf0N+hqcu1aeruZXvgOGGT8SpkyobKoklY2k2e
+WjnhRNOD5/09SwHTYRs6DhQGMEkD5k6XaVt7AtF6/XWiFE9SmkjN1PYqHPkNPHxjJFxLXgczPO4
hLY2LUYsHGMe0eSm69Ik2iqP9j2w/Px9ukjNMi2Wgt+vy8atltY2UvW5m0V/CcPg8lbxoJgI34hx
OVREQAn1ndnd9O03bXJKjVNhyENh8hDgFVWKiPpiNT0MsgMTdGLxJSl5FeKbG7NaOPr31bE8aslo
ttSNDIaxy0XQqNQqZ8E2TWgFQf++gmgWUx9EESa09KoXh4krN/1OmCIODE8SxlLnGs8YUolrkZGk
tznRd7E6+5/betZKkepXxhLJoTKOA1ka7KJL3FZFWGuknKwrb/+Zsz4zY3TahIAiox6MYez2RvO9
jl/A9v10WajtRMNqfxjbVM150BMCKEr/oDotgpnhSnWtoPCiG15yirNLbKV2rlVdJlcAi8i+Tm4r
XnxGt+DdWXUWhq1NKQTMGNdr/L6hjU45OUZ7bxLPml5y3nDObbXWZAOv+RqYbJhla3UrjTEGEHlx
pF6VQBy/1rwy4+1LAEplJdHEP40tNxOKZcAYtRRuTXxWjcoh4k1LvoxE9OQhqNLXxUhR4cxJYWwn
9laojO7peiyYmKuLbMwez6k7cq/T5j8lwhTAztMc/So9ib7sxgf9/rIqbivHWVxmSbs4yYekB/DU
TwddiU6yWHD86vau/YFgA89sCPsqa7GizXDozQbvDC/go+NETDwQ5jTCA/s4mwPkGMUDifxc2JNu
d3mp6FK803MdTTe6CQIa0EX+7VSLdoiVPhQM7FGyQ4PFHjO7duKOdyXY1gVMsQT5oYIpQmyyqRbJ
RBkpoeWYx4Qbr4oMvPk8OPH17IY/+r1uh3aJp9vk9bJ8m6qwwqV/Xx0abaPBA6awri495ultwquc
4/0+s35ZaoUhTlicewkqBI96/fCR77dE8KZIoqKztw9Rinozb6ACyLak0amL9pd/n9rg+/0//z4T
heRCWIYhXitwmEZ2A0I3pUBdT/5cFIdGHHyMLufoNA+QCUi0cra6WodAGHVjE9HJen8wXovqMLeg
csbko8vybZoQ+Bj+XT9m/6MIKau2RKSadici/OjqaxT1fxKD0YFOxZwgAS1QrqoZnjFFv5BAQm8Z
r8RvU9VohZ0KymFZZLuhUEyC55MWooTyczk+SLwnZ87vs0dq3XfTNM1QBXP2BvO55zFqbT/CnQV4
d6b2VVe0VNdoLyYteiGoVsNcu/aoYJRp4bQdGPYub/+231lhMvpN1C5Bwz4WrbBAEl75JarlDbQO
VZ6FAdjKoQBvsmgnrsppPN3UuxUuo+YpZnwJMQHuTGKb1Pcx2FBHk3MIbacOViiMdg9SEqsNvVHL
ml3kjuylASq9d8pO8BJMMdMcVUCHVI/YEtXKiqNefSh7sPoARvWjSaow7JcW42izvZj3EXqNsvo+
VTjLuR1croCYqLxv2sWKw//XHcnFTOGb5opyNpe+8czTms2geQXGxOdmX6VqMgKsngynmzDGnqg7
pX3qeI9J2yaHikoRRK5oq2WAlH4ujTRN8ATZJ8GYCPu2FjhR2LYiWgq4YhXJNNh8R5iVJMEwZuxQ
chSqfY9BI9PyjWNlm1GEcQZhdqcqTfTxUyvrfgg3IZ7Y33o3MLcKcwmxR7k/+mCds82r8YobZfKw
mTUsjTzR64hamoO2n+P4C5cPb7mCJw7kW5pJihx1R6meBO4Ij81LwkpsetatggslJaY46tCTUtpF
zWs93EjklES53c8/L68wbxfpIqyQ8gUTHcwGSJFoOKaS3s2d6Cka4VQDbSv+n31kGTvrcDCjgp5k
rXSHSRQdmBsL0SnCX5+SxmLi2gWcReo4AcYswRIzRHa9NLZs8QaTbFvXWRrG9wumIsbzgkWL43sF
c2Erk5PE5+wK265XV2C1XnTYVqF4kX4cLEf60COtaem0MBB1WmyhLZpEZi0r8TAVK1/k7Msig0nH
POSNzIlh5M247AzEbn2pxY3e0zIjdN17mq/tkPzwojt6jw/3oBgO2m+mXV3LNmYVYYCQtVdQoahf
Lx4KLrlF01uGBT5e3ElUEJFA9L/VfehAIZ70uCZoyi/ag1J+X4pbq/Lnj8z8QZPnCopxXfpczUbW
dL/dh2C3duaGbhQYAZ2owGM33tJIeHmEaqqqgrOWiQpiFFiYFY0KUkk4CXIR2VMpcYICHgb9+8pV
gLJP61UNGDr+z+C84U5Uo1/J3hnWUjC7Y8RKrocyEGilKu3Ejn1MJjwsDn3vQ+8qxyltFout8Zgt
qmd51EtawGye8EDiS7v8pGvOcj37Cgihxc6uS/eyg+JCModKVoJSDR2Bv/PoBurbbRkFAw4StI8Y
1+Ao0S5/vQy55UvWQrJniSnPhTAB0UAre46MQlFfaxNHN7hyMeeIEM4YCaEDhb46KrRHFpP33NaV
HDCmPln7/OunpGILC2fMZ5W0AltXyLptlZKzTL2N2c8c78XReTZtb5J5qlG2jCyn9tDJQcJjZd46
F1ebw5YPzorVlT19vZFV3xiuF5HY4+SjhJ+nd/RIemdaMuXEARwmRDAnozR0dWPMAJrAeIFoLYgO
glP9GhG+EJ+XQ928PoAbC/XrSMjQAPFvVzHNchs3c/+vYaGDCJNQdsVDjLkyBE2ib/ZcOMJexg0J
428/EJqu4RlPpc9x084NvHyqHLX2n3Fwhv7usv5tKsZKQsZVyQ1eb/MBEFGfa36c12gqAjc1x6w2
j6sVCuOgtDlM80WhZwjK8hvXLBa7Cb925IcW3l+Wh32+xNwQ9CbJGubLYtAGjIdZs5Cg06dSJ8M1
HpJrdNUHzavQ2uFth1JC1Z+CyjFDh8eyzsQG70CZVayFdlR6bTZcKTmO1atp3TQWFhPFfF8TXjko
D4tZS9JEsZxSAcEJ6S7F3oobux+uu3yf1r5Jao7nYJMS72RjPH0SJsJoRouBZlvFb+8yN3arr6qr
26bd2OHXyAVVAWcPqRGvjPwdJOPq+0mRzaKDiOFpcjEx558kmEH6XdxFXL44RjPfQTH+PhuLLoVz
hLpE9wOKScryu7jEqOgNquS/BcMsFFtCNVdLpNQxoGTxpetb2xqOg/Dz8tIx5vwOg3GPBCwVjSIA
o+gkdCFmbqLynraZc/gdBPXQq/BJ1iWxlAfoekqe9OmbkGNOLUcKlrr8/zFAYmVgepiBrODfGAuR
MrEivYFy+/AuDHSnPZGn4koJEtTjuksg+uZO2GtunNjh/fKhfTqDM9pnZl2xqAXADe3HaBzD6jRr
nEfHba07QzBaVwrLlGpoewYJgGgrIRrOEluQHufRr7kB/PZ+/cFih8wvoilkndJhLRu/jH/GRdBq
L5e1ji1cYfeLba6MGlL3fYMl6w+dO3t0cFODwqxT7tUYWUNHZYtu74Z25oHKDoU6tAet41FVsFzg
776C0cwpDJMeshpvtR2jioqxxBPQquVoL5TKLnKql+rU76pv8UHZX16B/3HsnFeZiRS6WND6PsGO
Ir5K7MkvbnHyiLZ2yo/GAUzKiMPJAy8+YaKudwIzZ12sLNUkTxA4qm7D8aTJyGd2XsQlquHhMMdb
W4hDl5TYXjSm1UrQVoUtLTcW4b1F8HCYo00uQw20RcARcZ+IW91emtAd05tc58XDbCHyu6VjPIya
ZqO6tIBSA/n+bWKzN+3SDi+vvWtAX2Vf3vE5Haldvz/YzlrCuJYxsjIjzwccbNJjtcS4l/V2Ht/X
w5WeeXOHsmHe8c1bUsbTTMkEIqMKKmL1pemYdZKBNVp2pbC8LtL/2JzOLirbkzdbuVCZE4xARxgp
a5o3ziknz719wP1ZQbYdz5K6ph10yFN01a7ESvZTtLtsyxyHyU6tBzOhPOvoKnTFPLYL1bAX5Vka
Hi+DcE4A9maRJHKU61QOc6m9fLhR+zsMRbdJe5fLT5eh/kcEd14zxk3IcW1NUwVdx3Am5J3bQAFB
M2pox2OD2QiZY3HZ6jlax46wly0iGpMI6aJ0sk3jKMu/NOXQRs+XJePBsP7CyuNR7qAEKUoFc8OJ
pc7GTEev4YVu7CvZO81m3IWiTinYnyFQ7YkHmhgYDzTT0gagLTimGWJh8hOExgFvTAdbmPIOmPUY
bVGnVo69mw+YSYWaABL0vhBkB179Jc+wGEcx1HE3mxpstzP6Y28atyqZgsvbxTEstiRk0IwCNyUs
Ymp+H0HoHuWOPnHqHzcxcD2QFRnHHS6Cf0eOQ4rneWKNOKrUn6H4TSn+MXiJqM2VWkEwWkeyvugG
GVpXqQMqYVNZtUfV/K9sbb93fgXDqFxVN5M2qdj57EhVLfNRQPpdCRavwXgJ+f7y1mz7iBUao2em
MjfCkuDioAY0ZZn5uaNWOA3p+xASek+hw+sMZl8s3wnIaFwhpSTRuze3NL9BNq8qqmtUPzsofGI4
jmKwXHsS+HlB9w+0xsRDrJo5WndPIl7ql4fC3L8q8MMk1kKXcTiiKDaJA4t3cmw6vfNOKUyUW0gl
pYuHIHmLmgD9Blpoh83jUHBUgicKE9FGWg6e8xFqnllBVuw7KRB5xspmW1kVUJiTqWtGEClRraMs
H81jfSidHPUOum38aoIi4D2F8paOcQ5xHbdjKMA5SOr9NMe2BhaEkSDBOxX+5+xJYZyEAApjQmRA
tZ7kjwc6F3p6Fb5Qc+quG4dPOMNdS8ZfxJYeDnMPxOTX7KQ/Y6d6sHI7xKx3MaZzfA4ir2nxf1iw
jmwb5cJ/x8bZp4s1oB/NcEvNNgM8KtuxK1coqEivaWaUVyO37XjPcIy2WI1RxqOeGy7JrmVzZwic
82n7sMXI8n/lYfQD+i72Ql8AILS8VgmI6SVlZU/WY4pRDJqnjamjtpwMLN2Xd3cCxdIxYkIEIzZ7
dxaKkMSDBlC5111BPKLLJCmHoFHvzPn1slZum/QZinEdSYhpVQ2pEMVIkSsooVNaBy3+cRlke5fO
IIzfUIeaTFUJkHiQA2msD61iuZch6GF0ackYRchAXlFaGvQujURnMkAFY05eIp2E2rDTVPBDSXcu
I/JWjtEMoc10rTKBuNSj3aoPcdGgJEW0P4ACp6hIEgi98S7/d/CSaJGOMAwKjqE8dpIJgahVgWxI
HD3fFGYFw+yQJMdZPqeAmfuXNryXyD5XMs6CbdvSCoTZo540ZqTJBA5w3sfW00jccl7caocRcLmK
rgS/5/Gn0HjhnVasEJk90pJeq8gCxMGnLbHDTkFrT+7zKro29XsFw3h2a0kHUywznFlD6IPpz9Hm
7P5zesC4chAqJ1mGVIGrjV8L61GZXsL66+cg2HhPK7qilqADJmxm0r1SemjKX5/DYAI8MRXlQSbA
iDCWEeMXUhMpOKRsP4KigyMTFJagamYWS0yEzEL/ruFOy/BkasOdlZY/JKN9vAxDf+a9dp1hmAVL
mygjIHaEPsvJTY3AsTORr9GF+6jXUZsj8TZo+8qJyo5/5WJWrw6hZXELP6qetB+qox2Tg74n+xCU
H4tXu5RztEIxgfHzspzbmbE/uIoo/u2EaAl8rFcQFJzXpT160/4ti9oKmBhK545XQb7X/XnH5UCg
hvNuhTUQe4H2TcK4V8Z+82yw2m7BDVRoNTudh8exAuWS0PkVIf5lITdteAXF2HCMMVyCLgFq7o7q
8NhUHAOWNl+wVgCMUiqGNQhR1FBtUa6VedkthfaMWh60KERX4tiVtlr2x6zrXUQjz7M0cnpyt93v
6gMYdZ0SczDMskZUEfU3cy/uy0b1pELfG1q/TwxkgmblhME5nmLOnCv49mvACpvR3De77yysLo19
K9880Ltr4lQ+OYRu4mgBXu9RfIuD4Ea/r/cdtJg7yJ6jTGwqcmxAlavSt4Cs1kHmgjcQWxArwW6i
+llAATnnuNv0DmeR2bSkEGV5pFGFmqzBzbRjXR61OUK+PLYbHgc4R3nZ/OQ06zoBmwVSuqjvmY6x
xdk/3u8z4UFT9ukwF9BdQxq+NJUagNWCY3/bD3yr9aLfsHpEnNRCtdoSMjQuRsmjhC6O7bi3aXpL
d1W7Ps4umq2fBCjHvAOx5WXz3wyAVuiMp5GGocYYE0iYhjd59qoM34vo52UInv4xHqarzDzOQwjY
FcJdF4LRRdHj+y7DRcwaOa+J28mblTyMt8kro+9kmnePvoxeeY/ab3ewxcqmp0QPXnjBtTji8XSE
cS84NQR9SIEYmrM7tV0AfrTg8gpuX2hXUjFuhMxEb3IduzT5xg/JJaCE6gun95Nb2Y69zOl4Q6m2
77NnRDZBWWMkcibRZ9nRAYWLm7nSa7OjHfeln77w5k9uLyGKYixQJeoiW+po9XFjSBo81DLEoIjN
dyj34Szhtlc6Q9BPWFlZaqpjsuSAmPvFTvKvRBptrX8Km9PMe2TYNqkzFGNS86COWRkCqtFPXfGl
RhZA5Jktb8UYm9LaaRqKGZkvzOU7lqb0MxXLx8tKxxODsSQdNBNFuEAMJRdtPXvVlt7W0h+fA2GM
ZzbkXEroa7kyXxn9P2MYSMknIRjbya2ywzgKyKHmkW1M3UEjOyOcdpcF+R8mitEQGkb6omCXSXfq
OQgrtB4xaveNcrFmPgnSGwP0FMohvaqC8pWDt709Zzz5b4UuJUTLSgE8+U4EVw/BW7eNnlkPT/zX
xa/FiXf6VzPmHVb0V98HpmdU5kDMRaLXuQhUOnODOqLu6xLQ4j86aaDkrClPRMZmy7QJh5EgcBPF
k1wctdAjPecNdftsOsvD2Kq4WI1a4tBAmushbSc7iVqnDzH7z/rn8n6x7H64JaMYD5zb/+oHY7Gm
OY6JSFcO0zu88moBoUkb0MkzGASzE5/zgI73nTwZrL3WvvQxpp03N5va0qW9Ywy6aEHsrNNs1DLK
ii3UqQs6gVt97B4wNP5opt81MnCWl7eDjHmLpAdVcUsvUMvNEk6OXu0zkDBdXlqeXIyBK3W6tCld
2SLOI4yIjN0p0g6ofvFyLXrNdGsfKRHHEDiCvd05VsdJl+MciyRgVqLqS2a3E1BKqWvG5yzg7W61
gqkqMexFCtOZ6IYiGFuizrdt/qHKiLNuvgUDKxhBjiR5KGBoir43o1Oq3SBzadc55ya2fQb/MYE3
F7qCsYpkVkfqImftKjJuE/OXUaa22V7F/3UI5W9rQyQhSaKqyAbLvBymcTelBAGTOOa2PpykrLWj
5usHFO8Mwl6s9AoDF9CojljTulaVK9wU7MG6q63ZllAPFPPae6gev7PfFRxzwkSmECd9TONoabKl
6KWyiF0mmVOIk9MYipMIsz3wynk3HaSOoXYG+B0x9IVxGoIlJamB8gyMUxI8jTiVBj2vHgmi+MuL
uX2AIsNjYkAtZcxmXDGYMvN0LizMMjtOdAYYRpCraL2dkOLJwHT/H/s2/19DznCMP27mTFiIAFKl
Vgc9EChcyvhlAllMJC3OZck2fcVKMGYJzaSd8zAJddfKXsZIdfv+YFq8eqNNJ7gCYTytkmFwQBhC
HLX1rQ7PoMteVyS7t36KGCPTf+hxdwXH+NxQ1NAo2tLNUlxLv4tFJzE4j0GcZWNd7CTJo1mlgDDn
/rs1Y5ixOXqk4D2EbqeHzqKwPpaEvSCqFXBGvXJy+Soug1g7qA3envLWHZuTUjqgruIoxbZd/VE/
1uX2QxKP4oT9Gg3w+UnPevdsFneaxHFRPBgmXpsQdYDoEcI1BGxllIPLcMqsBbcT56TfvJCsVpGJ
1aZGy+KcrqLQCxhgO+7LauEchtuFpSsMxkPoAslUUH7qrkgHsLWkC4xC8JVMxXDPfK/gwF/aBs64
d3uUegtz5Ymd6Q1on+tV8RFNHRyXxdNQxoUI3TDBZUJmzboT5Ws9v9MaTj6Dt3+M7xjisIQWAkId
qn90ASc0Hg0KVQrK3OLc97az7KvlZVxIRiJjQfcSVNKZXLyCjd9bZ7H12x8TGGkx2mtxquvcLZ54
npjn+d8yZKu4wEwKrRg66rvuzOA3t0xzJd9YT7RNhfi4fl52yBxdZbsP2tBsB8xa0ZGtOanhqf/Q
veW8kCxVKxlB1aYnVB4BrzzWo5X96qbnyzJwdO/turFas9yqrCnHwB2XtMcp3JfZYo8jr9F3Owu0
koRxH8SUcEZmQKGXFpoFMp+ToAW3LgYs3nwo2boCY1xIni1hM1Caw1Q46PpT1HJ6Qze33RB1CZ3L
oEVh60wrM6rluNd0t6jkvRAqXl4b/gd2ZQXBiNDOJcbXjYAQihHsOF9Ka1+UhXsZhCcH4wanuTRB
CKvq7iw9y9M3i0fzs52RXknB+LWqH7S8jSGFDHtUHWNHByeCgmkfvXR29mvwSjpU5jRdJz4G3HxO
OMbhoSopq/KaruCQeWljelYXcdZvuzliJR/j6CJjtjBsFhijQ76PnpbYqqM7hUtbkydn7uHumnsk
Vu94nm7TaFfATNSkoC8UDM50YVHzjr5QeXrQzcfLC7h9Sp5B2MztOGFSdDJCPYpvdBB6jocmlC9O
9/IzmOmCyMHky9sq9S6jcnSSpZ6y8iRqFBOgjXoU0VkicGyXbvu7u89KKBl/X7m7wkox4mvGysVT
g8Y0lAQptjyDEb4jdtvkHA1hm11/Xw5WcIzfKyu8ICCuwFQq0XodNFwQMutaDzHFtix9MRYQXKQ3
pd4HwoRW5XTYozv1p2xJjhqGti71e2PGUsiDrZij0/blt6LmsZtun5qojcHsZQV8bGwf89QPpO0q
3Mxw1yy/YjkwcBTDWBQ7LGwjiJFzjDn39+1NPiOym1Arco1ZLDgNxOQWI1mCLpo48c72Pp8hmIXX
cdyE4wShxlGw+8nL83sFOYI6DEKRo7Lb8c5qAam4K50a0rTtmhZYlEu5opRPILHwpNAZUOyrHGS3
uKbsFYXDGyayfeVYITMePJunXEw7Ayfd8Y3cKjBvyVEIZMzYvWyW289hKyTGlUdyVyhLhDPVeIh0
zDaQXOWr5WjEVn8oGEgb+eWDsb+MydMSxoOrVjYtSg4tmVFZJxIhqIoyuAzB1X3GgxNrERMzxNbR
gnDVUXbhnjj6w+jSDYvc8isHb7OGYbWMjOPGmOIla1CogQhV8g2/DKpd9SXCDJaEP0SYg8VSq82S
ko4wMqhl5tA0iODobjLYlJUo8Xlt9Zv3i7NgLM2aqKEbvRCwWVle2sOyeKKCbgcMWmp5seT22ffH
sjXGefTRKMsLPXR1PMMk86Frj2HEea7neA+N8R4R3tK1ii6dXLgarohp4VfDD9Nc4KO5bXO0+Of9
kXQWiHEf0WCkBUJjLN2+29cgsP3dmU18nkHxVo7xFpo1SUu2QPn6rAbXgm4OthHXgp0rmNB9WdF5
UIy7MNEdZYo6ZLI6zNy5LmM8x3FainkuiW1ozqqsrEsClyQHi1vahds+YXo1Mpm26uPx/IrXw8xT
CsZXiK2YlvIExTPD0a56Ww5TD7PXhOLXkMru59aP8RMzGTu1SbBVRfVYZHdDdKrV3WUIjntle5i1
aBaivsEW5TN0fJ/wmBfpJ15Qa7YGe9Hb/yPtupojt5ntL2IVM4lXpkka5ZXkfWFtZAZz/PX3YO3P
Q2HpwbVcfrCrVJ7DBhqNRqcjx0TB7zNqDhp0+zH4/xSw/8Mj4+/jY3L2IDbHiqBKiDnh5k67K8CQ
DjhME/HZWIX+D10Dw1t5x24pehYF/QR6bnKGwoqKXmszdnazm3T5nqtHFSyk/22jOPsAGqNoqFJg
pOW0Q3rFi8tKcJYE1psvE6QZ+mdrjakbrDfGNwSE5sFY2s4k9wJPQqR2nGUYarLYOLQw300wq0/k
X87A/MvjvqgDO8UrZ6zO7Cxtcvx+o07nYckQx8b7L00E7wiRGJwxMPu+SIYBK1bNt1EdTIug/V9g
bPi8k2QaEUajwtikZvp5DovXHEMaCTX8PAFfRNEIjIFAj/kMFPrtepoxd9mIssjBGNHaiSr4Cpku
uFlFQFzuCQnVsZrYYwO8FE+WPJ7rublpmzy4fmbY8l8xPnw939BNM241bE9rDHszfAqHg51hXpiF
cXL0XhsFy7dd4Htxf/iQUG8lujzlwKtzXONWgGscgyAZge4cpC+TH8H6SGIXT6CFFmcaYqo0Ngov
TUzWQofhzYhUFwayHhiFoeai+/2r6MUhAmTbuzpd0jTRQkPKmpULBaakggZJlOoXQXAGguSEFJgc
jq2zMHZwzlwlfrquHIKb6bfB9CpILJWcxQczimuhpLWngMLkDGas78qyYHpt26demnalV0lC0grR
CeAsxzzHatIZWMKlOyxlAxdsn2NC/XURtwOuK4XkHAg05E2KlGAVy/ZmKYI4vUvQn7fcliEYkaIb
K30t9c9l7FP1QxVlF2Q+bJQ1tUVl9qTSiV9g+DU4/q7LJlhAPkTUY0BoigZ1xCt06il2MFXfaPfp
OobgQuTpkWaQwJe0wyapI+Lh0ZHohStXnlR8yByChQEz6TBykudhaJq8NPJOwmIpmq/ES1CWlVva
xeG6ONtL9jcMnwJt+thsohQwVls5kv3cTYUz96KX2T945BcYzrhrVhiiJB4JauWuBadqfVROsQfZ
HO1n43Q7yRO5X9u24gLI+X4kRSRPiyCXquzC+W3IXq6vm+j3OfeO1JlRSmx7UFjt0VR381Q0AP0f
QhAXGdg3rEyqHeu63ZTA6KfqVauau86i7qwZPlkSv8XM1RmhSVM/LkR1rcW6sWxylkgion0QicpU
aPUZpCmmWlbwGbRAnWmqOiRJ3P+2mpxlz+fUtOQuQjOK9XmwTrH0eP33/yEQd1lKzvdrZqOYZoRz
vOnNOGAIDStnfCCP38qb+Kv1YP/JLH3q/hDAMi343dm4wHIWfZmr1s57wJqz2x3ac/Jpvh97Z0Db
PRgPz/PrJHDXhQeNs+7j3C1GxTKsrR/uOoxFihdQ+2aH/BETdn7IjyNo2wRCCvSDz3UqatuFugIh
a39ABaxnBUjk/KqJf1rQwzQPbvo5+1CC1fp7ZfkEaEmUqlx6aIxh/sjNCmxfvcAybhv6CwJnQfqx
qpKBWUbFussG2cmMl7rYqZkiuLT+4UK+AHGmpALxczaXEIXxEKjozkg9yW8DxjxHd/+SIOSvR9AF
jLMpSQuasanCZsXSeQK3HjrKBfKI1IEzF6WUT0M2QgMRZPT0xrqbB9GAS+GScfbCUrskV2tIMYLE
0TECxqUbHQY409MuCUQaLpKIMx7of9aHqYYmTM2+1cGHJHj4br/oLnvCWYkwNKyCqJAmiZajHnWP
4yyhKVn2h6g9yCinuX5gN8WxZaKayHSjg5ODiyYbb8gR+qapN93wfag/4iGtfp8zQej06+VGw+8r
9I+mQytOcdCTL+a/5VL5U5UvOLw7OSBtVbZmzApWvij6QUOqWlR+ua1oKwzOb0moMoHXGbK0/uQp
Xhokn6IDioxRM0I8WXBL/TJav10XKzTO5CiDvjSNAbQpMP3lTQsKH0Ml2EC/2stth2BYB3swpscy
GE/SDfoZvOuqsWnzVh/AmaLenvVEHbCkRrTrii+kd420djPycB1mO4G8wmEqunIpFhQxDIvFcJAX
i29mBOZ6DHfSHrVddA+aWQcv4p0Ak337tcXl7BKNjWaYEmDKtjq6UVdNx2FBrlWyq8UvLcU8NQOJ
90VSTN5gz19kaqQutuN7pJDiPBCUwV7/IsE5tDkj1pvmOEdst5c5iJdHqxckOplA1wTmzFY7IMti
SRDYzI4kPEXZjVwKJg1vd96uNpKzJXVLFIkwGarSQXAV9Q1m5QxHsiuD+VUUYhAJxBkWuU5HqRoS
DNQIX2ukpMnwSdcF0TXBCSAsJbPSzN7IKLhDgLHQu0Fy1QbZU9TDNbIgSrgti47xJ7YpKxpPdFbK
kmbWE2z+3IOmYaqOrVKdpH/JCPGXibygcCpmSiQcIvbsyuVvafaQaR540wVqvJ1qti8gnJ4NptWM
CWUg1teu+cM07pMpyMuXMj4meaCOtz0GxV0/OqLV49QutBQJzYOI09TdIxleqPpgiUZbb5/Oi1Sc
ssXTkCdqBqky+UDmb6H0x38Sgc/BUhMVwR1zk8Z+OSdW9WbVyoMaDx8yAn+LwWdfBx01HPWv6lxD
Cga1D8Cv5kt5JTAEgg3hU6+jvGRtCP4Mby6/t8ZtZb6VtQBCsCF85lUfyrheRmyI0h0m5SFNBU8n
kQjcndQNSas3TIRBtxAqxQPD66yscCxStqIjw9yG303zZVfYt6yszFANraYPwLKe0vvotOy12+ZF
OmKuvbAJQd22aBcszgaMmQYKhx6Kxu5aCWN6m6cwxb/wynB1DPZ06nPhhs/ZYfbsvbpvUZnWsYHB
KD1AH4Z/Xev/waG6fA1nLGS5U4nNjhUr91Rfarc+d3tj1x/sr/+PKPj2nX9B4+yEWedEKVhfBGqN
+y9sQnFhIg6+PILS3rUiN84ckZ/BBLi2tZzdKHLVyOoBkFO1NzBaI8oMH1Pk3VkOQbz2KlhOJsAV
ND5VW5ndkijMwPdH/Vj6f5I0hAfiNr4aIMtQ+dJOP6GoQ7SPgtPI53AbPbbmLgdw68f3zf2f5TGM
wY6g/i/zMmHNj+B48slcGU1YRj5BjaeqcmyKygu0T3SK4Frejp9cLjM+bbsk6D4y2YJmL+GMok30
CO2IOwbqAYxyzTH2I08VuP2ipeQMj7WEAxgaAZlUubuoMM+K7V3Xk+1qQ9uyiA2WH2L9CjWuDM7Y
ZjrqCfGEHY/Jo5Vj/l+2n05VEPn6wb6DGXhRA0a7onrFE0mdVGTwtnfvgs/JKEdpWya4IXDslyDZ
54F5XxwxZ5qCNA9TPR06OWR0RlGp77btu8Cyz1qJreRo0aQWYCPEU1KQ/XaTX82t27aiaQYiATkr
m6ZLiQkbbIGjh3l4aPvdJGpk39aTizCc6Ywwo6hUM0DUI3mLshHzqjKBKm6HnFd6whnMdJYNRWUh
5xpcSowTMzmSRwwndcpD7v8/rOV2enQFyJlL22rKudEB2PrNIbllkKkXlW7mamAgdFh2lLra6Io0
cttM/72YfNCyrOvJnE1oRpv+yJJTXpyj5cYq7+2ZCHRfsG18pDLRqdnTARLq5LbXX+NF8JjeHgB0
WUK+T0PD0IGiLQAwukugosgct9yu0J1mrz6zenMdbTWyl/omYs79CWdM/kzdD8XIkKnSdFu2bJlP
vclJEvYLGIM9S/1W0SDCzXfdhG0esBWA+v4oy9VgRHmrYsOW9GjhRdGkZDdl/kdQdGQbLFsxdZ7U
dpI1hM8pqrITZZfSs5a1TjNXAlE2dY/8DcK7/qpBx7HNkUJsh94pMRgq/tzAPkkx8nuqQPu2l+2C
xQWwChpC9ZA0Zx0vQ70bu2Mn8ni2z/BKHm5rxs6a7EEGxnxk04zbXQYKkV0K1qbhKO2oLzvWfWY7
/5JW/c/H7QqWOX8r4x5W0dgMBWCXsL+ZFOLWRiNIwm66VysI7toq+4paXYSdwvjkYGhfC7N1qPJJ
C/20CzJL9JRmxu43b24FxzZzJZE5dLnex5DIkBaMjd8X+ecCIzfrp5LcVQWGh36ogGwFyN1atM80
2Z4A2CYgXCt+lKJy2c0LeAXA3VnJLJVmyc6ThhaYOv4+STdG6XaJSBDRkeLurUjvbYraXJQskvlo
l2hFocZNM5fBIJuHKPpQL8pKLO7W6lXwOGf4u6cufpJ+M1oRV6jg2PJ+PRqG65hUAAjJgP4+zamp
fIqEXSjb7u5FEN6Nz/W0mpYOOPqOEf+w2S7o5MnRo5Q/Nm7lGofwy3ULu3kdrhA5Y6GM4Sz1rLWs
zk+5Eci6IOCx/cJcAXBmgVIMfKUhLooBDFq4DI9j6une4CsY5W5ITvJ6XR6BiTA5E9EuczbNrBcq
U3ZZMjvFeEKFmZN0rlX8oQ7BdTTBeeLLMdUkGdU5xDUry88yBlktg2ssd2ZGBFeUcBU5yzBkYajn
C8RKXnqfOexT6tbfrF3I2lU+odz9ulzbGYHVrnGGIp4rtWx14LEphnXkYNjQ52QHrgfzYOwUt/Dq
ioUjRLjb58xWZNMyDN3+VTewsrjokFftZZGh//W3xYCnOZV+V8ueQDqm1LxhJ7Ji6KqlEvBec4Yd
saRMGktIxyavs4OWP2W7Dq9l/abaicLkm/fxGo3buzZFTXDPXCWGttyg2PlOOdnh3nJHhD1SNOfJ
oZt+SkQ5eZ6099eNvAbmNjElYNZaagBjXHNgumgVqxxGH5Z7eGdWzvyp3GVu6xkPo6d67Cld7yOU
XYJ+wJm8LMjPImOzdVzWH8RdC3oPh1VTsb0NLR2iaedGRUqt1FxCYl+wx8yuXNtj7k4wqpgQG7yi
0ODoEc2sgdmho7Vwrc+jZwbNp1zkd21Z0pVwfKoCFasmfAVm6NLH2ngt449M4FgDcL5j2VU6iRMF
l5DdIxaqB5E93+tVLXBRt+7uNQx3IxhJbHdVB5s22QdLOnUg3k6TQ5przpS8XN8k0ZJxdwPY0atZ
kZhEBZiV7WepFQCIZOFug6UFm6fOAOLZdCMCMoAMdJGvlXSrDfvrsmyZrvWycTalMweJ5qyBtA2f
cjl31MQv66f/hsFZEiWiTZuk7Lopd4n2mtR7sxVM9di0/Gs5OKORp3aidhjB7qUHIzDRYRoH0Vl/
oiXG1o4e9bO7AcVEojeYaPU4yxBrCqoeM0iGsR0oVk7U70UlsvoibeMsAgi6pigdIFnnTV55C3o+
N/bCm28Lur+V87wX0RdtuSKXlQS/wfvnQ6Mu5ljIwOv1N73cFfPXcvBSGezodeq09PCvdcNEMMi2
VVs3kMXkdKMKs9wwWGNArRtuk1PXSsObRo4FEdmNjQIMBgnZtsKe/9yR7edeMQ0WTzdnum/jAvN5
+uNEJMFmsb3grDcY7WXZxIB/HZOo+NOkR+WiMcfKwgRjVDgWsZ/VILxuCRpF8E6fHpRIn05ghy9A
pmtWX68v5pYjDnzMybFRlaPJfJuANZGMmgT4dd7G4HSsowRt1mNry17Xq81ey6LuTKehfQzLVG8C
21jk5zzqQS7WDhHeU3Js6qqj9TWYVvAc0nfXP3BDl030C6g6aJ40/Bd3Xkzaz4uMj/ekmji6an41
lfDbdYit8pd3GNx5CVupyyeWG2KxQOpN+/z+VzGcK70sER4lYCj00Sxx3+7ZSNryq4gdnGnsbzpw
kZGPy4R6bSsdG9rSUj9vfAld4YabKZ+ui7kVYzXhbIIs2WA813yozMpnpSvYLBqZDU+gQen+Ik1O
btoDPYJtXVzAtimYAQ8XTI44S3xUSxnlfEkWFDVYVlS7hUEx9N2u3JngVZSIzN6mplzA+FUcJbmf
yilFEZMk2zvM66d+ry2P1xdRBMK5JvKIKRfIKGCmdBydMZlsr80f8H5AB8B0GkQHMkbTvbemUyaP
9YLOHa9MUfaJNwFNq0NmEsHB2jDa72C4gzW3emknGpbLLM3O6UF5rtHlpEy6RzTJB0tN5IAp+d/f
6wDVdVVlphtDQznZ5EKJW4lF3cvbsLwx5Z+aMMq5uUUrDO5+0GPkuFMW2R+LzqOTejfnnaBwcvNu
WEFwWyQXYONuWfWRXWNeB6rTzUm5HevOva5sIhhui2i/xFanQdloBTpkXb7tLNlFD56g9GirSP3d
rnD2zzKSkdAZ4ugg4sYYhX36JD3OGE0xOvOdtdP8ea9HTms5+Sfl3xc/rKH5t0QcoYM5r1ArpsYT
6DUwH74r8BLuDcGObSrF6ppjf1+9tzE90JIqDU5r1Z3T+rslKtreKkjDPYqbEn1gKm5yzjCMWTjo
c8se9DsW/QEhsmvfoKoWuY/Zcq7rxaZZXWFxD5fRrK2h64E1qaaTJ+gIajBn79xr++s4myZClzVM
i9EMgmq794tmF7I+JRn8ulrrvhLwi8kp9ULV3i2tgm4MyFVEIgO7qfMXTL4vKDF70IrOwLTkzFXT
7NakD9SyBZJt1Y69u/I5Q7RYaLRTVFy58lF1UZ9xbPaM76TaGYfra7i5V5e7XeeskSFJak9YvV0x
7+sqcWQSewtmOES1aLLP9spdPCXOKNEkH9TRhEhNeJTz+5gmDhFRtm9iXAwf4bQ8GTCcqAphWyXj
UBUnMrld+en6gm2e1BUEp9xRZkp9m8IYjVGGKmTpaMvK23UIkRSca1/WjVV1DSDaSUP6YUFBjlHG
b4RMuXcdaWse1zv7xtkdOrVRk4SASjFJIw+iz9G5ODd7+2Y4pa+Ta4NpJwuSJJC+fyTECGjLNmy4
xQgzclIaNJ1HDFyBH4HZhuNDL9/nIvLI7b26QHDSVZh8oqmsMFaWJ5SsTE3sS3T6QNLjnSBsO1e2
e9TAaR1RMH7ZHfg8qXXIpuUjj73VWnGnNDNm+Mw51ipqQgzdUl+H5gueP6/XtYHZy9/8/BUKd0L1
KsP8Ph3LpWph63SdcYt82zOeoOe0ml+IXt1KcnEYo1ikhezMXANmhn61gnoqSblkQ7y4PTYkqMZx
XymMu/tgj52HIZGlubcxETP8rGuCtIhIRbg7RCtLqzRTyFyE/XmEG5ESQ5As3TSxl2Xlc1ZGR9O4
7iBdolCn0XOnL1tvMu/n/uX6/m3bjb/VnU9aFWjLRj8iZMG0i6o4g+klGQT+kEgWzvqNaZ6MowxZ
NDV27cyX6m8VIvWiSSsiSTjb0C7o1KsSHKk0GoK4LL1lSHd9I3JgRdJw9gF1zFJFF0hD51OrRRgh
91iRwaGxqLVoE8jChQ12ClYpxN1LBq0Xs4gxfn1RO78bJy+pp94blNmvYAYFbvmmSq/AuD0ilmVU
CSMonTFrDM6/1IoSGpuGAnPJNfheOipbuEND06yQKpwcmKPcofknu/jeZwcJ0fBl3Edt7RjTwwdU
+4LI++GGVUWdNNXYKetgTm6qfVaqT/8Ngtsj0o0RleG6elTDkAYiOUpdumXfOtdhtlXh77Uj3O6U
qK3qNAKi1SQExbDypoJNKCFfU01gzLe1AMU6JjYImTXOmFtmNyYj46G0VM3r0vbzVMk/r4siguDM
dp+ARrFlHJQp+ifIiYp2hP3/v10LrN7oLxE4NUP8Qa1AacaOp+lbBXXT3HgZ7dpw6j69HVPDyyX1
+3WZNjFtQ9YwC9+wDcJZniUNRz0ErRQEymOnsGpHsopDOKSRU7ftPh/RyyN3ojKNzZVcobK/ry5A
EldUylWgdn2IvlDzW9ukisAsbD8BVyCcn9LjvZREOUDYeKnMn07mcx8MvuZXO3HeelPNV2Ds7yuJ
FnlS24UysPMQjL7k4Pp+rV5L/Aey5dSXDgNYoO5VQdZk8+JYwXJaL42JpGno4/TmFLdfvdzQbniy
60JwDYpgOM23aBYVM6tqVTrDmyfySEA4JZmt4AxvwhCE9xE+1xAF5xIXnWqW8YB0plcgE+hZiQkG
AyMPT6NlN4IAxFa6yTRWWJz5o3JXGXILLGQRAiPA8EO/KZzqte/ZYF4v98d9jv6Hr9ePG9uP3474
CpWzhkqjoQTAYu9caZadiBqBYkg3Sdy+2K2Jyqj+6b/hccc7H8aiVFmzjGFnT2VZ3pt9+jZriq9J
MvKSWnAdbvNcEwNBF3CJIiLCqeMM0hDQTgAuNnM3Vyx/mUJB+8/mXbyC4FRRzXSiUguq2Cjz4syy
7YbS7M2LWaJCUzuUyoCxGPMp7lvB1m2NkYPGXITjzTPINcqlg3DyMdnXbnrXnyNfu20D+jM/UUdx
WZ8+XPgFXojzkSEgK3SLT+pJRUqHkTWH1xiU0jvNjeonvo20ZWCiKFvx5b0hOPSbJu1veUHK8t6k
6bNsNgZrGApBXifvJaPypukcdT+u68xWmco7ybgzQTu7IH0ByYrGmTGhT3XrBzbiMux9+Qn2GpUq
yZN1Dxb468Db1uZ/+2nJ3Nmo9bIzY3R5eJ3mo1AGz6/YoY2oIHo7zbNaRu6u0xQCv+FXy0PHhhT8
Kqb3iT/ILgU76q5xE+EQ2e1jaFu2ylKlMl8dFoaqlM8h/PzUPkbtXu4+cOuYsoGInaLZNgI+7zWj
k6N8piwmBAZoHyxYR1VCDZpePVzfoM2lQ+YF/ygK8rH8iLukaibdYGEAaEbnNQfVb10TcXBkOTFc
823aSYfKEGjFVsWbuQLlB93VBOc8NwBqfmZ5OVwMj8tt57OuuCQQcUWKROQpbKNQm/WSRYXkh95n
M3gxQv17dmM68T4LIi8T3LBb989aOO6sZTUKEYyBwRlyUHXPBkY10+RuIq+taI6fCIo7XhVtFPjj
gJplbTyPM+n3ujVlbtZJ4U6fa/OJgGf0AxfQWj7+sC0VktaYoeypeXdjNPapDv+4rpRbVmONwP6+
cvR0ezZpy4JGTVN+VpbpLpMbX9GFhZfsDPGegqmAVgPnVwZbKYdTdnZvK5KKd1PhMb0YSq9XUL7K
OjjSHx0VqP2WsV/Dsb+vxDIWG0NGDAWKMU0uHWN3nOS73u5cEEodPrCCKtKNiA1gxC+fmikLM9IW
bQFJdFwGffRzUW2ntL/9NxBO0Tuzm0K8ByGPWR2HzkQNRfFS1LpAlk0lX8nCKbmUtU2HAhwMrGpl
+2esx6/2Iuk3aWbuLJOaIL42RB1mIkhOxU1JRs9wzyDp3aJ3TprVTtx+TWevqEXtndtYqB1EyaKC
5Dfn8lTgrlEWWwepIupha2XEQAwY39keDxYdzw1RREOQtm4uwP0PkE83zXKmt0ZnINKSvSxgd/pA
IRvygZff526uNFMbs+01xK7VB6mPnRwpoAbVxR9RvgsKp3xyLU/gUsSyJZHi1AOmaOeZ6g5hJGJT
3DRGK3E49SOgZlKwZNAFUPNiRGSu7eJGkI7exNA0RVcIQgSISb23DOmoG2XVMstgV5jh85bJijc3
5keWbIXCufWxOkRLrQNlzvaLdMrZPIfn67uyqcwrCE6ZZU2fK0XCwaFtHaB81euMc2J/MQxPGkVl
hQIsvvilpqM5pT2sNyjC/L5pnTJ9sUu0cGSTnwiZbDYfs+ZFNH66w9J1aoVpjRgdFvQ/jUDDUMVm
L33JXxjTg3VIUDJP9tdXc1stwDOKohgNRUyc6smlklfzgpNaWxPK9PPvcRc+SovmX4fZvJdwZ/8P
hrN2vWbUqawxgxCdh8qrVMuh0m1IG4H+bW4YLiQ4tBZytnwxVlXZlZaVA9h5laNWvZH+ZxI/RskO
9aHudYk2yzvMFRRnHZAX1uV8ANR4zFEHeqx3KthU2DSC8ia5GT3ZM465r34V1XZsNX+ba2Buy1ST
DaRmwENQPScnemeDFZg1iZLbaj+5aqAwuqUXO6jcscNMU8ESs/P1m0eD8DlqGw1FtvnqszqpFbz1
JhiSY3fApLbdGKAeftd+RDEvMPzRQ3S1mWJMlfKS9qYf/Z51FhSihvJN7V+BcPfIAiYLElW/QMpd
uaA/ekFhDjrKBbrCtuTKmvHzVAoJJUdhDZzuGz0sXn1Mjpk7Pciaq/jxsXc0gY3cfv2sBON0pFek
jBjtjIlcd/pP1V/2yU6He+FoGObwoW5haCQqXQ1bRdzmV7p+5XWC0yLOTAWE6XlMHSN+lgvBe2D7
WF8AOJs/T6nSz3aPGXTh0cy+Zfq9rqEOI3xJQlGd4GYNy0oYvpW8VjBna2hwvNr01TYDNbmrlBdF
wnAD2fIxgc81te+qLXgjCwTkM20Z0dK6LCGgQW03Ht7SNnJkDXzU3xoRr/imKTYwJcaChWSBsPeO
QFE0cV2auD/nTvfiMCDxs9kpTirq8N70AVc4nMmXCws+ZwRXoKM0Su/rbAyXgIZxVYlO1zaSpRCk
9TCOnF88NRuMTq7gDRpO+ecrK34Cpbfsamc2GAbGEEPuF+/6md5exgsoZ/7rBIOjO8oedtlhnM8N
Wr/VxMmqw3WY7cgCzD1qNYiuyHxCzERFb5uimMYLB2/wtKAKrNJTUEXqYsx9hTGwiZeJ5nFtmvgV
JufFmUOf0qQFJnJvabyLYwM1cZpDtecfyCzVRSs43psbuMLjjneDR94YsqdkbzzV7Z6Oz9cXcXOv
Lr/PlzLMajZPmYrfV9JM9kqjmnaESq2TkbzyBsMQFGdshkLZFf3XnvEVDR0xUQCS4YiNLuugB1PA
PSZKe6U7/2E8KK7xJfbDRxEZ5qYJWYFyClk06GpoGSjNVX+0TkV/p5LHyhwRxX+9vp7bNnKFxdkQ
hPimYWbvZVZ/1WLkEzmHGO4RHyVBEcrmBb0CYpqzullI2YVTJGHnBs3DeEWQyvqq0ggMiAiE/X0F
MjRavFgUIJHxZigg33hpqv+m4Xx3jRQ19TxauI/bugryqj7WWrG7vikiKZh+rKTolipfTHaISLcr
RxBsH4iI0kV0jji7UKS5Lhkxtr20KscYbrUx8hrptlhEBkhk9fiQ8TSNc1YoQGq75BRSCV4FSNQK
5YRU8N5KDKcNJzwA4Xhm4Rd9WY5UI4cl6UQneTN8hyo/Gf6mRdAt835R44lGPZ1sBCJ3xW0VTOD5
mNzkvttFXi/wqzd7hlhF4f+w2OqvNjCv5YXYLWFO4uxqQb9DZTBFubO2a27ZCNX4kyGwi9t294LI
qQzmfXVZZ0A6Y3pa0udYlG/+h228AHAKk9pp32oVANj4cnJK/Ep2lMcxiPfNTvpupY5o4u32IbgA
cjdJMU4jgrBYw4gqflS2+0SdHAvEV9fP2mYB6mqv+BR3PwxxYpbAqcDHsnhVUO86zN9C7UW3V27T
l/wx9yvXLD3jXhT7376c/xZR498sqVmnCPSx9xfyl6h6nfH+qnYi7mPBSmrcdRIXjSzJNESIbd7n
0mlSjtMkyAGLIPhbZBjKKAohCVnuw6F0zPpZlr9e3ymmYb+9vC6HSuMukKwJe1tKIUZdzo4CauLk
geZ3hfbUWzk6/16uo7EDcw2NMxetNA/1NEDfSZF6bf5Njx5tstc6VCTkouikCIszF4aR5Gk9Y/Uk
JQ/q5W6wH5BcMMrE61EPel2ubX23ZHjYCPQjiMNt1aiPEriiANZ59Yt2pwQonXpKjgUGe01ucU/O
ZNe56qv4abkp5QqY278lpJFqpABWlJdp/lGmdBdjOMf0KH9k5huO9EVGfvNGkIQaGlRl7qVxZ4/a
96yY1KCZ9VmwnFszvt5BcXtnJaipTQuJxY7MY/253A17UA2Gz4kPGpUDOFuQYMZU8gYVR4mnSE71
qcR4iYNoQvnmAUQpJGo8FMNUeD8VcwotM6ImzLMRKc9GlX+VU2V4a2Py87r+bJ5CC4PEUJxGWJ/k
+6tN0WY76kqLeViD8X3MiwqTSxfV+mROjV2cQjQOBGmiqWcSh6LG+i1sS1NRX6xYCFf9qgdZXasI
qDZUB3EBRkCD76R5bZTYlaUnAwNerOpHbwle8ltraqHO17BAvWAo/PMaNo1GVJvhsVqxOzUDWrAK
xzDj4PqKbl6taxzuYERVNadWNiKBiRtIBgWijdvUZ70PmssYeAqBIWUqyZs2qAqOB6gGNOOXSq+W
UdPSphhbhEUqDD5Fd2FKnhK8eWURPc3m+q1wOLlmyS7ysEEkhCT2fppR2R6B2rEiH2hNWIvDHXaT
ab6dtbhFp8oIrKxugyiKf0RjngleF+yD+YVD5EpRLIRLCcL773Vfk8wqRPUbBIpOGjk12bcPaIJJ
FAMlMDbG9fEp5mUGKWZuxbZH9vkBJZLHOCC+9DL+YuEMb0XvzE15CLpfDIRaUBDMOY3yPNhI+OMs
o5hIpwGxBU++7djlCoBzGmU6kVBTmFWC05icsiMsffwFbJ8gok+eBlGlyJbCmSs4zmWs9LzvFAp5
5mKXZTu78VENfn2LNs+OrNiYzIeePwRx3qvAUscaJm8gFEanp774Gi2xq0/fh0o0ZmxrazDrACQg
Gqp5sDfvcUiRN5PSIMvSgtbRUL8o9ffrgmyt1RqAfcDKCMgxgigSRaJyzF7tHqzC06doeLmOsRk9
WYNwq1WFIy0NcB14zTfrbkQ1TezWrvRIfo0tNc64kY+ZcAKySDK2hSvJenOajCQC6Dx+mawKPIF+
oYoCDVvOzFoy7ugMmZqP0Yjlo8v4OoSSo472lzlenKgo9lKbiNIbIjzuJKmSZnd4s7Pik5+x9lWx
X6n5RoqvrfohBb8oHneG5FInVp8wvZCQRdSkxZGV8BVU8jszFwULNwvCcZNbmobiYhxczpkw+yjJ
9AEHdgjoITphpG3rTMfioCGVUouagreP1AVMfa8Xc6hOZZEBTGvnN7Ur37JKJNC26l0guFPbGmGS
aQseDV02BHnUnVJF2tmKKohlbCoDxpXpqFtG3SmftzPbWJs1rWR0GzUO7gnNXegt1AOru7PCRODh
bsq0cro4TUdAVxsaAqdrnup919JABeGNmve767ZCBMMpuKZ1tRYR3OK1cgjJz4LspVhwvf6+bKaq
ImKgIreA18Eva7UyDJaaUFTpoLqgCIfPFYZyqQPJnJm2QWvavmLYh+si/a5w7/G4laMI4aGDxzI8
Yn2aE4zzl56vA2wKhKGJ6E4BebLGk6LSrl+mQVMNL8ktvOwRAO/VOxpnL22GQWppLPJ/NhLlkGgF
yG3S2DXjmCgAtBSHHqTYqQ6FX+4Qfy9ulM/aMb5VUBucedEHyvTfI3NmKY6sKAProuEtZobsheZU
tYnmet0ZxmccO+/6wv5+y79D4wmsVDtaQGQCOYvyvh3OpUYcM71ru1hwtjYcpPdAnAGU4bCMaqkZ
vxj6Zh9jEdzIpycWB8ruRGPpRFJxBtDUxkXuO4BVcfyDpK3sgcgSFAi4mvu0FSzhRm0DEw115Mh1
4V3KVymFhLE5ZdD+1icO1u//SPuuXrtxnutfZMC93LrtcnrPyY2RTBK5d8vl139Led5vto+Ox8Jk
kAC5COC1KZEUJZKLnnJFgqh2UVhx0DHuOP8mh5iYFTjvWu1aPzrBi9Sm8a3gOVWtu3jMrQLGPjhq
ICPnoCxUEN5+dlkfJeR0sjUtdLe1gGDTuOSXrIP9Ca6g21v29yLypRNRlqSDkTCI+jnOG3dEXRR1
rsFJ5e1rvGC5+HqlibYE7dywLxR3hyRJrjH64L8tF185MdKiyLsMsqga8gClO6ahGovKFdmaf7yi
fdgT/s4uKbWqEAIQpQvshXiRGqKaenRu9GR0dfiLLhYd+ptLh5JShDCgXPtUd5XmWUrmpkRiNY6v
TJtckenft2xCqhUE+wmrkyu3JYOi3QSdXhLxinLyqD36XfZMieCI3HgdZEimA54zzUAVCIc0VYOq
Nl1hoEWvP8k3mFIaguHLdJ1DdBzeBwyiaMIE/j1WQpHFbtTMfcRm9raSMlKNukopsK0nsKOCrbyq
PPPevDaQ+4/c3kvurN5XBD01m0aMNmIdzW0IDX4feStQRykxS6qsDT+2XvLkgCu+ayfhHxjXCoPz
RZ3St5mMqXW+bFXdSRoj5y5B4+e/jqCwfCsUzh0toI1q0MYJSeoHw7xJzS+yqFJiU9UvEHxBTZRU
i4ERgbAu+d6uHwbRuSvYDL78Q1cHvZlVfF9qMPFotM4WcqwK0U77+yGC4Q7CrFgim4CH3M8q7bpN
iZfIXSjJopEF26f7arm460CV1ay7Azh4r0z9WXdQ62GSwFi+qdV4KlXZc+rRGxbJdyI0BeXxVZcI
qS0YyCePuPoRnEVrMm1sM8Oa1n+NAd7HMNPKIq6B90U5zL7IV43gOW7zyNIQjDpoKDDQwcxZsZYm
fTOhK5WmtVvTObDMwu+0/mbJm2B/HzcaAJnKX7DYb1kZb4lR7JFidcbv6gw2QQt8pFfKUbolP6fy
mHg0sEP1SHyjx68JHFFN8bYeXeC5AD+NpSxSEoiq1lmIHMBpxuABsqiCUGYzzF9JybmPchmUtrca
w6/myauMJ8t8H1G7poIhBen0/SUVicQ5EZxvZTshk+yPPYrL09n+NaDlXa/jt30cgUw8nYIiLaNe
J9g5eR6+lTR+SxXdj2p6GMrUi2NZ4OW3z7XLGvK8TLQcqmYy2v9pCqvgSc7lgp4GF123LSLu4gSq
1AO6RSV3tMNK9PYgMAqec8GWlJg2aOfxi9Q6qov+VYnth9mmCFNE1bYbjyofjIJP8JVlZC/zBKzS
aQM9WST0UxCPVlrY58N1k0oPqt08GEniN+DlINMoaOTeDMFWS805HLXNGFUQ8LVRO6PK9E1y0rDI
5pu+crxlTu80Q/bbxRIcstvhwwqXczzSaC3FUgI3PkUHxPtv7Xf61h57DForz7WXVl4UVMc/UWOE
DYZqIIXDh5tWJhtjnsJc0sw4jKVcunqsvBjVGGIQBQaTTyIel384Uy6I3Op2s1Llsg5EuDQflFIe
+QqecQ9J24PzLqrB2NxKVvwGel/85c9jVWtBsTnC8zTW8rNQLC+fu6fO0j2jWAJC9HBx8oOU/Npf
1O2r4wqWO5/Ru0rsQgWsfJi+RD/xzlCe9ICNRQSj37k8qu8gBrAesnvVTYPhKKJw2CjfgQWt8Llz
G4wACyib4SzSa0T1mIpWPCzMK3kF2rrno4zj8150bG463hUmt69tQ3o8rwCTllod1toyHnS7Uk5K
HxmP++vLzotPEcEKijOUdIrtTqEIeQkKKarxOpdDzMaYJ2jR9FIJJyFuBiArOO6QthW9mVA1h1MS
7bvRoQjMKszflsPkodf6EBNvGQWHGFurPQG5czmmIxqKFuhP3wb58EtJRe5828fi0c22VPTlmjz/
ENUtpUBSwUDKdvLb++GQHcw78s5GolV/Ek9doPiTsiFaQsyBHR2zc4ziHBMScgcdTFLYjo4og7ZR
DspU30JSWLFs9LhySzdrsT5kEoht5sjpzlIf14dl7J8lpU8OedTMQZZMtetUI2oc5G5yTaQWBT51
+6w2UGCATCjeavlKvUiexjqLcpzVZ9ljLg7jKjC2igTtMX4F5+UT6HAw7AQE/tIQ7JvGpuasoDld
1aLWnKMSV1DN0a6SZPDVeTn8NwhuhU00m0nggzF8I8qeTNKeFjDq7UOwT3zS/5UUXMAoaVRq1AkL
WGS/EsxTKMkxl68LfThgOuc+1KbbWkFx8SLGV6qR1eN2kfdfqum5KanbZIJHMAEGX6FXqZWpFey6
VmfGM8Gog9LSkLDsbYEsbHN3lo0vbUn6TLejGDuzGC9ZXfpKCw0jiZsOQtZLEZSKn7K6uGSzHUtj
DJG0MnmbZ0wyTfHQIqFi2fix2BivIOVuM1thKndnqwBpUfMiTSjRqpLbdEAaJhm8/X0UKD5f2lCT
lqoJ00qFSid0nMdu45CXfYxt53JRFr6CT4rslBgzQGzCxjdbOL6rKnexDgfwBoNUrX2hjpx7dGGT
EkQs9ttqpCNKw8wK41Phmx1FkdyUCR6kUcL02kWO+hCRBVRUdW6L2oC39/eCxZ3mDjXmtO/RbNEu
GAI16q4+U3TWy49NTQTucnvnLFtTFKQCP1V+RcaIzUuYsTexm3Vo/7FE1Afb0lwgOG2tqiTOrRyH
gprJt7VhXcsVpggSJQCH+Z/cdY0LFBd6xSAxSuY5g4r0RVB3hV/JFXit9IdIbwNoT7Cvkts6cYHj
9qnqxtG2ambymeyOyVVRP5Mx3McQbRD7DStbVyT2TpBBJKMxrh2pPaWFaDzhpsM3odaYjonzkvdc
0ij3fcneeObiLSO/VOVJyp46OYyiQrBgm7HjColTBQVzLcAThwWbksT4NnWl5I1dNRzTRB5dhHng
riyq6NA72o/9VdyoJUFkYinod3fQ9P6p+CpGhtgkA2TsQ2Qf61MdxqH8TomrPMSv1YlRzwyu/PDv
+cE+wvIaUqOx1GBvt07SnpOJtWjNx2XRg0YbHnQJrHz7cm5qJIgFZU1GBZjNE3bJIzrHSILIMtPO
BX1vyZcx+7IPsa0tFwguPKCSnqBiFeHxUL2qxi1BanqqM7dvUNE2Cc6V7bvUSh4uQOiMxJ5SG5cN
88a6Y+Q9ka88dj45Db4eFmEUiG5vm87qb0BQZHw0tzqb0Z24ABBlWm5L7yOsJQGHlTB5u7+MYET6
CBRHhTYnTLJae1QoZpzes1bPCfMORDW3IiTO6OrOoEPtQPWtTovduKgHWFl+38TocJYnL5q0P3nC
Wa0h54UllNkbowHR+jIOjTlyy0y6y5vGUzT5W2fkxwSxZGyLJrWJto6zNZxwoJFjD502iAWKTnd7
a/QLyZd6KrCyzYcN01bQQQJGLoQDH/duHhFSTgPcWL78qq13x3lXp7AcHw2r9KTyKqpEbAbbl5oV
IpN9dQpQRHs2MqA4ae6cu/6kHe376Ef8PQkkrwsXr/oBTjXfvG2+UxG157bnXEEz9VpBExWV2ZgZ
iacFzN0cb5ej/F7cUHd5wCBvXzqzhiRb9kSO8x8s/7LGnJuJ04zWxPk/2Nirn1K/fqMo/VNQ/9m/
DN+b475f2zxoV3JyrgbOOFHaFEtcso7aB130krGtnn8LxPOQWemCOQUKBKqU5zlqXTP5qg5nRxJV
XIk2jKcg0wcNfOQlgFLrpJ6XazZryfYjtAdpN9pj91f7ytgFNcEb+fbJcxGP8zJDipsFSGDx2Jee
FvWlle/i6bC/Q6IV5PwKybN+ISxOQZtQadxQ576KD50kON8EemBxbsSISTwaEvRAGeHBFuu6TUQZ
RBEE5z+M0Y6m4rdJKbfz9DSLWrZE3+e8RWpr1DIWRB2xml5VyXiHZgjBdovs0+LcwkT0NJpHLJOh
uKwLCA3U9km+nzzNi75PAYjGjqI5XtsFZBcTtTifUOexPJcZ5Bq9JZSO/yPYi1HzFy4P6TfF00DY
qZ0Qi4toNESax/kG0JFXaOVGEN7R8qhVyb0ZlUFjWgewRwsOTwEUXzxWxM4YTz3sKFdUVyUP8ZJ7
zRD7WiukSxCYLM+RQxyKXi4DUFMYHeaveYiidzD8B4vXPGN0ol99V07q474NizA5NzF3yxLHFjBJ
dZVlr5GGmKcQYGy0xCDqvuiJzTmKtuyWQmF6oh+m6zJExZhPj2bsDn78WIUjKqz9fam2cw4rRM5p
SEmqlKYJseJrcpt9ZwN6Z5BbVpnfH6NQd9XnOZR9epjAyEOeRM3xIp3h/AmxZvDzDpBXrqznVkXp
jSzddJF6n7WTuy/pdgZpdZHisJShVcusYRcp33KRR8bhEvlGYB3ssDyIzuTN0HUFxjmyaZKdqDIA
Vgxp67ZlvsAkGtXtZP1EUNmBbnDRpKlN37mC5PyaPFZKQ34XqVg3UnVbima6bBoAa9pFC5BjgqDq
YzgltVOuOQuOlk6WSk+ZcZs3Bmu8ju1KFhR6b4oC7nxQwSsoW+YbdCatYdPsB8OPyqu2PFE52NeF
TVFW3+fccdPW9dQmTJRyvK2y2V0UmPOM3pl9HPadTy+rKxzO++LK3BVI7uMCY1DUgpwjVOaV7aM5
OG43BPXwvA8nEEvnroAkx3DkLkaONMoWr8eY0EUZH8rSFMAIdofvXkgtSckwTA+ecD7a6fWiCDI/
26flZdl0ztUqkl7RtsL2VKhsoW71TQ6ygB7HezxKsyaq/HYMp4AVXMeCM2x7BfGQZNugjPzU5lSN
RRbbFpBZqr5+WibPil/3N2lbJy4QnGdQyo7ShekEjfQDaoivl3IBTefs63OJObyzFrakE8Q8vxPW
nxXRtgwdwyOdT21VkapgprymQOEDCp754rXHONPGA8Wva9511zpGm7ZXFuqGWIANmj4RG8a2ylzw
2f+vrmKSZHVmRYA/Oo47K/N93yiCdd3eugsE+/8VRF8QZ54nQKjNPdFAlxQfyl4XHSLMhPYWkts9
c6lHUo8ygpxrBwza2bm9qq51tDmLxsOJxOG8+dTq0WD0Ks5l7drR7irpRkkEdibaFM4L2lbe1WQA
xOw0rlMX10Wf/Gt+bsQz9mVTOAdoKRa1lwib4tinUTXYe1vQW5FAELbonzYFpG0orQdp4qd2qiIe
wb1QaHhrs24T2zfGKJjTR5OK8oubC7bC4fxSpjdG0mTAWebyFPXktnBIsO8dNrd9BcEFgGqbDnLb
sT3R9G+KVgZpU2L8Sps9/wmOAWZYtGGB2ZnbGIzri63EmrBkLcH+ZxgMqPld/e+HNGP/nb9hfmfG
VkY5kMmpZhMwNT13cgPTr7x9QbbDuhUEF5YYekv1UZmRUnxaULLC5mvKctgGaqhh1kkm6lrf3qCL
RJwOLCm0QKeQaIkyN0rvswUktAP196USoXBq0NZzFfXSAmdGpNu5ID6eeA4RFeXktw3nIgxT+PX2
5EmGSTFYO6l7mObFmyqQEGeHBhx0+/KwD3220AsQk3cFtNRRg3kwkEcx6sBw9LMmjYKYUbRkvGeu
CepfYshSz2+KrLlDGyT0x74Ym1H9Stc4p0zzNEcKBGKUGKxa9+fIQdNr+6RUi5cL+RG2N8dhA+Bx
aIPr8OOaWUMnyXoJ39mD172ayUEbxqdUkkEc1X7Zl0sExZ0ETSzr3ZjgVOulPmiJdF0n6ffZnvES
Nnzdh9rSBA1TdRzbMmWMZeM0QbXrpKctYtQk94fikcaiZ98tWdYAnB5QB3GUpaFuKFGfSaa5ZtR7
WvyzN0TT3rYUbg3E7c/g0JxqBZNkJid7io9FqYZL5IT7CyaC4fams+UxViQkc7ru1UDZ/ChhBKAt
8KKiXeGOAzXHC0DLZMk0qgdmXrZ+jnFcApRNX71aMr6tSzPnWKli7M141s8U1LuZh3ebCVWcqo9Z
WKL2ISEedzYgUVVKBGkkvBOx2cvVoT+SAzn9b/TWJOL9ECzip0Yv2WloT4FWm4cy+4LXV1H0ydw+
70bX68cdCzXq0eM8BQJGRfmLb4MQF8Wh9Gy69Jvsqt9Fg3cEusd3RZmDKS+lAzyQ1GNkIxjkbxvr
+T/pt8E5hHnqtTgB1z6OhkDSFtci57h/38fY3hm0FuHmg0kxv5/dVsePoy9QPJPdWHO/rnvwnIoq
I7e9zgWB/YIVQpXIpjWwmWRpMR00abg2nKpxNflr2zSH/yYMt2D12HTSsrA76hTjqZ+Vkoo6Zjdr
yjX5Ig7nRLt8VBU5woLVJLAPejAdweiUgKkt8RbQc6s+fUF3ib8v2La2gaBLxh+8SnPWOtktAaEI
NCFqrufktW++N8I5EsxbfrIgRcW0D3zf/kQh0NhFVtesc0Y3r4bhtTZSV6uIp9o+ncvjMIgohNkh
sIPHe7yirzs9rYA3WZmbNVjE6nlSZH9Jb0t0IewvIPPSe2DcApaDJXemBLAR5CnU+stMD0abhKpx
sMirUd0aVrAPuKn1l9XkPZ6WVJjpZkHrSyOb3KI2/VQadW+SZk9K5D9RjxUY5/zktNPHdgaYXKT1
MR3BBa47C54u0kRUurSpiSsozpobHRQGJQtSLDt3U/1nHqP0n/zJwb4C4ex4UaZ4piN2a2hQb5mE
JtFdW3Q1FknCGXLSUqejrK8JpDDakrlD9E2eRWRwbDn29I6LhMa4zjAKBpK0Zf2UxcsJd3SBaosg
uCioavsOs7IAEdnmi93qN7P5c1+Xt1fKVDET3TAYRSCEXHlweUrVYkYC1S/U5yG7snLiJu3bf8Pg
pKB9n6emjMvj0NXDocsWVLWACOmqy3ORCm87uos4XEQXxw5J9RhQTWmiA1wbH/USnSSS9MUkyynq
TFTtTM/74m1v0t+YfJtsV6G7Nx2xhL1dlWG8ZM1tmgtHO257uQsK5+VoZNT1OAClVa+76VhE51kb
3SF+sekhmlJXcWKB8m27OQeTxE3cWEDD91E10C0b1/qEa99c/DTrRxD6+Hby2Nmix5/tPbvgcMYa
T9NCHfa4SOzWDGzVeLAxQszLhtYMTUP6hd83Hmc8qPzBK52GzgdFx4AvvAJznjWdSYnefZz2skIt
z6is8TwW9g8ZTM+Cldw0shUS06CVkXVDPThZhcROaT4m+lte/WyJ6AK4WUayFofbLr0uciPHUe5L
R8Qu6KMwwjykR6NzO5+NoRmuMFbkKGpk2jzpVYyngvuQHeQPPoqm1hXtohTMnoMq+xnanBXUcYGC
a7gphLnMTUO7YPG9MaUypLqeAUt3PKs4ju3TviFvKuLq+5yJJYM5jqUh4flJjzUPF8GXxs68YkoO
BC/grjVartmVf1ACra1A1Y8LWJatnBRJAmrU4mz0L6V5Nw2dGyt3hvBOvVmRv8biNL7T5XiqHWL6
av+NNkHfojprftPRCpY4h4EMXqsdBrDt7C/rP2jm3zricOpPk2GIGgmw8WlCE6N1paAR9Wd0raO1
RwnKh6EHnXTrJ6LAcNvsLricRSDLVNulA30p1didK6R+4m9obRSIt2kBmqarqoG5RWgM/biBkYQE
MXVSE8Ft5UrIdYPtXk6+omebjCIj35RohcWdpI2sN3kZAYtM/oiqFhXUDIKswqaRrSA4g9YineZ4
IEWX6XTV1udMlK/fXi4TE2fwGIZZcNym2E2VGS26HP1G/5JZV8koe5P8IhVPVDi9Z1uUCxR3sAyD
KhWSBKgWjAC5Bjp2vRRkTkUQ3OaDHaPMhwWqbY7aUU0iL5fG0775bO/5RQpuz2cTqRDLhBSZdqj1
u1x7aBvB6+RmbKFdILg9L/HgUcjM8cXT+FZ3pWdG7QsxG+LGQ39QlDbs6/bUxrOopOmzbGAwRu8t
WMvQUg2e34+2o2FGZKMnDksrgMT+oBZeH4lK7D+HMQwDJHC2oZpIlHFOT26JPbYNy5DW91JCvE6m
Xq9+VSbRrKNtYS5AnJtro7TBdEPEMbRrfEdFVZYxHBzwx+7rw2eV+ygPZ0CY7DUNTomwLLX7Y9eg
xDYRsfOJIDjD6ZZunMwYS0aW2qt71CrnX/aFEK0Vt/E0Rcpi6IDQ5mE6/zCza2182IfYeM35uFCc
4eSyVeoyyyRkv8oTWgjnFzTegfXcrlzyjJGnPuMKET32fnZvH0E5UwL3flFQxpnX1JZXjJiaPKZB
NWhPsaX/GBLjbV9IwTry1YeSNqIWicmoOWjrmKfAqH4Mjento2wUj36Qin+j6s0oG+USUjFm35hx
u/2kb/JpDtWwgNNwI+9PXrE/YnKBEcVE166jEI1hSm/kXF9ZB8yf8GovfxEZ1WcP+BGMcxIDoUnZ
DQCznPNIwZR35fS9F7f3hRWYqjtkmsCKBXpiMxNcXQkm284ScLbjcqXX7jS8avURjFhulRtu0Ujh
/v4J7Jm/yUWk0CsJwyJ9JatCWrTfwG7xtA/x+zH542vIxxXkfEaCSbtZynwGq6VkQ9bjJkgO6t3i
6WF6tkEuKxqZLJKK8yGqoTTmnEIp5cIvyI9e+rkvkuDgsDn/YVFTKwtWxWEV1E0Keizr+65SMH5X
RMMjkoRzGraaOkMuAylPr0cdBM2CmE6gbPzFqWgTixg5VsqxTC/C2NWUqAGNpZCWLdhQC1HgLcLj
LlLGlLR5xMo5iPY+d4bXON8wf1d2nhXRTDyB/+OZdgyKsXRDjDO3pvm5aq3aW6olkCxdF7hAttk7
6s3T7MgOwag/MCj4izx+q7M+0NQhjHP9iH71sCpttGiRPthXQJFwnI8geK1LSYJlVOjtUh+mEtfq
X/sQAs1z2E9YuaE5TRJJYX4vbm5i513JBW8sou9zXgGRlxlLE0RYilCqD9T4j9/nfAAqWpeylOHZ
jPFnX105ol480bZzPgCEDfm8sPI600lODnmns+XGGA1kgfsjuqlF08ZEMYvDeQKapGjRKLBe5s0A
+rYs0HW/MBkRjtd/Izj6nFM64TlboN3bBzwoEWXdkGVQgnAWazbIffVsnxgRJMbelW7hUdd8Wrwl
UF35zfH/fXIS58UKkTveiZ2rS426bgwDA93pU1p929fsjSz4RwDuSC/ryUpLVufXVMlTD2b4SvvC
yOlRmuX1yhjKthLO5XiIrOjUDpJvIVYUPA0IfwNnwcNcRirqQdiykiP+oUeMb+9Aq0m8OfMIqCcE
G7npMlarytnzRNEACQpcIGl/RQmwnLuqFbxYbdr0CoOzaXNRtdJi3l2dbro5lKTH/Z3bPD1W3+ds
ukE5E+6L+H5rPaKb2Evam2Z+NFHfJLr3ilaLs+5FaigahYA0tLez7mX23ZL8tS/MZhCxEoYz6LGd
GnSPAcIu7+c+RD7HlZSvi2jA3wZF0Qdt5zOuztIWakKA080uOXaH6Zh50oQiEzaxbRIFLAKpeP5g
3c6nVCo1vDXbVL4n4+BgWFuXO4lrgGsTpEV21wsWUmRLfNbVARmyGeP9DVUt7YmCscRDqw7rEcru
Ww/NtKJRcQI159MDRa4XirIAL4uk1CV54xfWIFB1EQbnH5Kx7GtqAaPXPXl4aETXbOGicf4gtdQy
Mgg2yrz5P3KlmwxBuXTIz+NV+t+cj8E5Bm3MVYKCWgRjzrHVD0UcTM7rvjkJBeKcQ65iwHObAqML
xmBOvAEMA8sQDriJ9od8PkfBPuD2DmEgt6xbYDXjK4aLEqpNWAmnSZIg0e61QmRL2+7ubwS+WBgT
H4zJYO859XRbD1dolJV65Hr9XtiOsG21FyTukK/UmSxTASSy3GXaVZ4+OPRaKwXE34IV+72Dq5BS
6tRMqUpUpHbFcYqu7PHX/o5shmQgcP6/HeGrmuLalieZXWaz+CGeXgs8GM7JdVsFbfRDQ3PrPtr2
vXYFx5loG1Mw6P1WAHBmgP5NcquHyJ/f2yB7RrfMjagISaQOnMXq0f/fpDHJfL3LfbOfz6gffjUd
6zHvhqd9+baPwMtqcjbrgGhrsFkdeSHp5wilM2qbXGPk9/s+jEj1OLOd4kjTiY1N04uDYmCAI3mv
yFWqUoEL+gf/cJGHO9LVRaZZnQCoC353OYfNdGajX6XZzVEY30fHfcFE2s6d7wOmifcFUw9Mq8Ml
BIlqSgS3d4HC8/UF6hwZRTXh6qkv52b62ozvmGRTG4e2u55VR7CAAnk+cYDGSZSmFvRh7F5lDO8i
guBRtEGq+vHG2SzSjMoZLBijpwBPxB091kfdbU5VmDZ4SNzfHoHe8cPvZJrohjJCHG26dSSvWlAM
kl31omuiwIpUzkksCh1xs4JQ9RKCxifuw1w0Cp0p0qcHiIsf4vNmhhJlUcuqJKoiaJJfcvWtVTCT
JXVT7dglfqwLbtYireMcg9RREoPMB24WKteVrmE9F/W7pd+DwrgRDfXbSBGz8PVvs1U5/1AkZrTU
EvYJBHFO7zWzi/mLnnHFapfBAdkey19ToPpJKOJPFu0c5y8G20mqwcLOxcV7at1MSR2Mqeh1WQTC
OYlokUkeKVjLSf9LHzDH6WuR/es+kA8LyLMmkiw123iAHLr6YI7PxHhtRSeTwJZ42rHY7s0mZraU
5T8wxMY1tddkfjXrWGCzAhfEDzBWl0iisQMc1OT3lLiWKGkiOGJ59kOJjs6UzwBYVPmM0Yx+mqdo
PzWDQcvuMPBR0IYq2H2eB3HuWgmDBAE3DI80Hd1CustiUYnR9svRxYI09ivWYZfU4NLcAIU9NYwv
kd+NrjODKzq9rXzphNd3WnokFDnY7bW0LIwXRomYw7frSE03x5EBt0Slm3IEdvMcD4ZXWi+jKci1
b+vfBYoz1brIetOguCyVSXljtxkoEM1X6kzP7WCH+8fG9pZdoHiD7SRkcm32IK8mj9CKKz3Sbgwl
FhitYPH47F1sLkpGf2edurOxJO5kPkMzPL0+xwj89kX6h0D2b5n4HN7oKBKmXGP52M3JBCd+5Gu3
Q6h4qsuI2SzBNeAfDvoLHnfQl0teSMv/8ObAuJ46z/Fyd/QND+xzki+ia/qHF5ALnvbRAIZc6zuQ
XeApWPX66+bMCMR1FU02+bE+iDz6RikV87cXNO7EJ/IsTxl6ezHMPTozQujimvFbS8KE8rY3vABx
dt1ohazaJhy7NlxNyxHUBvt6IVB1mzvn87hWjJi9OI+LW2iPGA3ciQYYiiC4wz1NjcWWWCY3Ss4J
+LNq81ZJv++L8Q8v2Jd14rxDP2kJKvbYOjnuGOje8HVxIz/xIgXTjMqgKl1xsl+oc5yfaO1xsnsW
lOkHcK09Lsd59KTMNf9S/fnoiO4aAnfBp/EUpy5BZAcRJz0ora+ldBWnN4Zxb7zvr6Vgv/jpGVqL
obcFCoL8sWmOk9IfC3P0IgzQ2IfZjjD/3jE+dydrC7UTTG73R7P2DMO41nJ0i9DIPi9K4UqY66Cb
AocrcoJ8Gg8TsPKu0VkU7SCn6+SB0sZ+OxegpVAfsrb01dI+abJ1LE34qzQKKxn8gJ1+2hddtMKc
96CWUpGWlW3E2qu9tL6C8VA5KuH2UbbVU1dUBeX9oNLlu04XhVAJ/U6QFmmH2bgtqpDQQ6Lddtl9
6dwb8dMQP5J0EZyeTOs/XVVWsJxLmSfQgKS/p8tRhPPdjNKbIjlUk3HTd4nnFOUx723ftDUBrlBe
ztHkcYZXWwacFIF+VgNEdd/b2euulSB9EIXD2wfcSkzO47TdMuslFp2xmw1edlyuUAb4hOHxrKsz
8kQD0zbNZQXH+ZomR/EGZnfgpUG9sfSv/RxMqDGj+k3UPJdSKbj+bfqaCxqfT5h7Wx1wY0EENN9D
QRQaEnhutTt24+u+ljJt2NEWPpcQtXFrlSWQVL1yy+Gelq9ZdAeeAYE1CNaPzx+YaavndgwcJByr
5qta347kmGrvlXEnWwIPunlor1aPi0UmO1mmLAdWql2b2q1O/ii4WgFwDqQqbD3PI+ieerAPkivf
kHP5hg7PE6raZHc47m/RprvSdVO3QaduWPyTazNapVYaJh6O6WOjjegbdAdjELy0bq/ZBYQTqbAj
zEzKHKxZdDarR9Re7Qsh+j4TcnVBMs2oq2YdQpTFl6Lz7fRPAqnVInFebyrp0BU5fn9t555SDa+6
vRypMYrK6UVycE4ubjOalejm8ktp9DSrOaAC+U+Op5UonGfTolIh6HBEcJuemvGUyiei/0eV4rwZ
sSoZ7RaQAuQyT3lSu4aSPNXIsexv+rZz+Vup+LfTWbPUppwB0zaYs0uG1G1z+aecFzedUfy3VeOf
TpEncFIiMSz6VCvfB8xJdmQi8GLbce5lb/j3U6RFBk1vsDdSFEZf5yD2Gi/2ZcPrXUkPNQ+DM0MR
T8I/HKyXZeT8Ga2dyCnZdN8moD4jSiRn5ZE5myQUcZGxjf98HFygODegakuVxQOgxnN7Gg72qQ7K
W/UoOr1FisF5A2ucOkVLbJxv5NBHltdWyFpX11VNBRq4fZBe5OHcQjvmhpJOkEedAiW/luo3tbhr
6JVZve2r+nZsu9IMzjGkpO5VFiH4reaRYxlGfkaD3NUOjHndRA/2nejxR+CKVM5PSMTW0ZQP2fT+
xSlullJUuy8C4LwEqmfieZwBgB6b0dUwyuqA7uHyIFg59hSxo3P842lSK7QdFqwcq11VPVBmeMWN
7mtnRlCrP+6jMc3aA+OysItu1ovN/LeJFqzCeorRMbd0ucBPCMyIf0SVwWxSKAP0Wz4boXLlBMZB
CbLQEvi8f/AMGF2ga6aDCVmcNNM8Dh1hFU7LX0po/mwOaef1o695rSd/r3V/f+22jemCxjZydYZb
diKNHStTK7PHZHwYpAIzZQ4YU+HVIvLq7W26QHEuzzLJ2M2sPk2jbybmPqTZm23/tS8Os4/PqnDB
4Hxd1RV135jAcCTqYwqGW0mnBt2nSf+s15jHKaye2LanCyDn9WLdGqOE1fGPHvXr5zqM0CwKNsRO
dQl2bASbSuX/UWBnYLgXG7us6jpnxKYMHrdmQTA85vezdKa94FK/6coNhKbgXJMdha9unzHrO2+r
Fpdp2XTt+qqbDqZUeVUjSF1uLt4Kh/PkuQU6okVvgJPWXpGbx9Fo/8gTrTA4Hx63jZFhwA8rctLC
XEGRkxQMtTuG8bE8Z6DTEJxOIpk4D04auVskAzLlKKKRGtwk5u/7Oi7aHW73jdTQnOo3eU+bBAWV
Q1nXHozmBxLngi62TedgoslLVzXbAJvgR+fQOf+PtOtarhtXtl/EKhIkAfKVaQdFK9njF5bt8TDn
zK+/Cz51RhTEs3Et61VVXLuB7gbQYXVOo7CosT/Np4b9ZcZ+RElgq5U75/ZHrq8bLMERrUPYZ0WM
dVOyMTCH6Bjaoxe3i0Tldp0QtVAD9CuGI3ZXz2FuhBMBj0Wl3SU2mNOHzxGRPSgkIGJY0c7HgaU5
QIbxLhufVsweqGU01Lt69iqIGFJkWjOlGp+cqhp/9aBpsUCAdVnPdg+8DYKwIzmGf1ihAoR6OOb5
FxLdKO3nyfRN41A2yN/8/vByJAA2eML5kKR6ixlZHcIxio+OimG+ythHXpQbCL6om9Ou1rO2ACcZ
Eq7qE1AasGnriUTD9qNYGxDhSDBA+dJkNtaNouXPWYh6l5vEKfX8yMh4VBrDs2l939iDW9HlQWWr
b/SzxAvtnoOb3yB4ViXS1MGO8Bs063vGx+LhYkS8anjKtSN4TyVOdtcjYaSuTjUwW2A23Ntlxet5
jpJp5C8oB89ch7DjOH0yZPfxXZXfwAiutR8Y6zsGGIuGrjkbt5k+SbzQ/mNwgyE413rAfIMxAobe
eIvbnpIrntYzTNe8QZ3xoRkceeprXy6EgYhGwYouFqI0Wd5mJT8GrbLuT1bSLS44nWVVkbtOiWGe
EyaUYPqmGKiPszQqdXXAvTKOj3TKbpYsvorGTKL+MhjBxFLSqmPJx9crs/qUVNlThFl3RNrtt7dm
TLVtMGyDJoWpgpElWZuk6ooCkGH4qjf34e/zHYEtfvN9wYD0eI57I8X3NcP4J4kiv46qv9hKZO+x
PdPZ4gimQwoy6+2AIoNcux6qn7qeOyGbMCtZsi2y9RJsh3WTGTbthCtjeNvrd5H2cPmw2DWcrSCC
4YDPukjWCAvW+e0pJ26N+mgFlUazWz0Zx2QMyPwSebI+zN0n+gZWrPVdx6bMW04502Iomw+yltxh
1TKD7kNdHdQCMKdRzcYpFq3xJgaCrCSrvtGizz2rppVjaMMcXF4JyUr/et9tzpg+q6aFNFgIJZuc
3jjn49NlgJ1RWG9089cBtEEYy3RNyxkIy7nP3SvOVmxV7uqsTnIYPAzYCELDN/H6SAJZQfqucPAf
oDBiBFk74YzOwkixwg7q2q6BST8x4/Nl2WTf5//fiEaQvBx1AtHSNTzlQxTU1PYuQ+xr6kYG0XX0
GDDDbGDwFPOQ+5EfPs1Hw1MD84UhsY3B85EsMyuTS3Ank9UvSsVL0ptovo4SMzCb+UUiF7+Ni29f
ZBL+3RvBlYB8SR1qA3uzKdfo1V/lGlkgi/btXQ63YII/mYtMTTMuUJUlDq2el/44Kcd2rpxJ85Xu
qA2SN6lsBQX/ki31tGi8GqGf7ol9iBRJTfDeubURSKwcKjV9BIkKVs/Wp5NR93djTu7MrJLkTHb9
/esmidGdgTW0ijkhd52V6HBtHKUJKup3kSyszTfggjZYwu0d8Q+jtjsAmcm3UQEWdfL2cxN+I/Wx
0XqJUcnEEvwC+O7izOSEdPb6d4ywqPJNN+9X2WhKiQ6ILf5GUo9jy1G09X4an6gsHiGTQvAMUzKU
o84bIdSW+RWvBjbV26RFe6E1Sy6aMlH4T9k4umRmStHpULekuWfa6i5hItkSGYLgDqxmmDKDcINB
/cX0otSSE1+2WIIHiBY7NHpukIj3Dw0O29h0Ivqzbn5/pjyOu43JCJbP5rRLdW6ZbardDgoIr6hs
arLE+MUHe0H6oU55qWdB7WORa1eJzQ52m/3Zpotv9n5mcUcTwNT9p3h4AEPx5SNAJoZg83U4tjbl
l+K8PYbZbWw/6rLQINeaC25FfEXkMbphmx7lPuFseHE13uGWfJ1Ftt9pzdlqEkmF6r4SU0vVLYPi
qi1EoLRyHcp25S9LojyEauiMc3K6vGj7evwKISxaX/elGfN3kW2CZa/EnYpSj4Xks7lUwWWo/f15
hRK8ZGX1GUEFJ39UoCb+SrUOZJbUMcgWjP9/41cyFZzIiw6IMjxk0c8plMWeZcsl+Mg5NcKoygAQ
hY90uItwk9bm57D4CFUD017Xiv+OjSCRYUzmxHFKuoJ3/8lsIk/XJTU5stUSfCTt7RpD5gEyN5ob
00cS/XV5x2WrJThJhYe4KabZe0v8JQNjB59urD3VSSvRrF1BiEoQktNAzyc2VaK2x1TpguddlCRO
YR+lQ9skAOI7y9ZiK4lsAKxpEXSh7kWNLfFeu67lVQbx4ZRjQEGlj4CITbcY9eOonqvqxiS36jRI
lmu3tp9tsASjL9iqKnUILN7Upj31doB4S6y4zFWD5LR4vQs+9MG8keV39x8fG2DBBeSj1hbgjPxP
U4FJDxhMi8yRYzijX/3dodTAU5gvq63e3TxT06gOjkAT1YtvbWlh4E3Mapw7o9l9iVfryja675cV
fde1bSCEBW30rMxzmKxXYeTDGCleXlWuvXbuR2AMEyPskdMxxPB9iHc8xj7h0mGQ5dCZ4XmutUOz
yi6C+9Lg1DFNnSD/JfiFwkAZsjnDbIu2RMhg6HykzE9h/oEhI7jb4GBD2hOt0CC8fLszqOuMF4M3
i+Zz5Kga6tEx2iooZcRLuwqAgW0qM5iNTI6gdWORTRZmPoBRM/qmGrfp8nx5W37RCr67FmwA+A/Y
eOsmWkO0ooFzVRmcxS/88Hn0mm+ahwSVm7iTdah+LAGfCSd9We962A2ysIIF5pr0swXRmrn2snUE
XTQNpkV3u67PnctiypaR/5aNlHjlaKhsBpat3KXp57WWLKNMFkHtrMXomdVhFUdQuGOMxYTne68/
FURirLuedrNmwqlk5WlZGCtfsyE9d3GIWn7rUzTRc67Zp1Aa1OGfe68cMFeU7qKmgQruZ4qHccG8
BGifmQfINfpWpZyb8nuqKzHGC0wOUn6Sg323m4Sh4Pm/mII/SlajQCgcS4khiC5tFSdKrozR1cKr
1rzS0h+T+RDqkuv9fjByAyqYmZGWKG63ISia4NzGeUqcaHYUt/mRnYin4tntX9bH/X18FVKwul4t
RyTwIWTSXefFs25+xTREknxTTFui+fsH5kY0wcySLJyWdIJorHfnYPY6R/nOh6rbpTcFq194JSaS
urJwI//qJc0RDK6LKOpXW7DzLuZ4LLrOsWbtGsNJg8vruG/Xr+so2F0bknWtIgjXqfGtwcgnDJLx
LkNIdUOwucnidGcLROHdhJ2rfUcrYe8MvK7njFBQCEOX7JlMKuHdvM52DuZkLlVFHdYvwaDKnmcS
BWR8yuXGIZrjoHZDBQhjdZlmnVh8yNX+OLetSwzJU3BXFzDokdkGYab+rqRMq825CsHaa7ZfzCSY
24dC5jV2/e8GQnBUODiVLCbgHm6SEwLclR05RnwYYom6yWAE35RnUVgOBWAU65hnttMQzVmte72x
Jf6B7/A789nII/ijRjfWktPV/OpE0x7NKXLIknpj5c9lgEw4hkfLhqvs+voNpOCSUh2gGDOGvFwW
IfVSOotS+mOeOE1xPfUw4N+fpYkb1AZQcExVCyJ0kI0hY2D6c/Kky2g4ZWrHN3Oj4mE8qYxYNu7O
8UOGgpFKDbqxk5jqPohJNNNQkUW3BQeULdnS9TMcOZuuVu1bqfhG8yhxQFx53yvDK4bggOgwD32r
49CfmEvP2VWEq9nI/p/pgd0qRsZe0QTnQwvdXHQTaB9JRlxePtT2vN2jhCQDGkSwfBPqZUs1vcsT
zPSZ48PlJdy32//KxMTB5Rh4YWpDCZnUyPIwqCZo6uqBVd/Tsnu+jCQTSPAQTUa0rm+AtNanJLm3
xttxkry2d08HDPowNR3bhCLmt2vWgqmt04oCd03jqMPdJS+XRdj9vkVU0IPj3WGIlAAYQ1koZlVR
JIh+IJJe9B9JpGy+LzgaHeTqZB7w/VQlx8xoA500jZP22Us21X9flmX3mNtgiWuVhGPfGcCy068z
xgZZ15i94i76dSMNr+3u/AZKcDc2yBJCVefLRj5pGqg7ssccFTWX5dkHAUG8rvOpyqIikzwpFjXG
sW0zIBCn0kxHlx0+MhBRh2NQTtAoh4Kl64k0nAwQxcW4kUginvshFetVGuGUQ3uDteoDpGlBJmW4
dRD5eD5Rr/6HHTA4wslvUtltblc2G9E2k6D0xNQFf82ijqWIwyEKPt0h9VHYD7qsvm8fAkEOtJoa
nAf3rX2SrmJ0iHCuNeZTrT432XXUE4ke7B7W9iuGoGwhK5qusHARwSi7u5VZ17Rpexe5/3MRKZ/z
NHpQc0kaVyaWsHKKUbNFpYC053saBfn8oMmaVvc8D+byoTxRoyYeecLRo2a6ldk1ToOhig/R0ATm
JJuysHcSbCDEaGi06CUoBOCfMwRsJkSFlORzr53SWOJ4ZDjChbTVchJOOVarsx/XsHSaTHWq8VZh
L5cdwi5b0FYgwVhTPUuzmB/X4U17wuvkWPiplxz62B19I4jPaL71Y7hX9zLunmPdwgqmG7XqsC4z
5LOy42JX4Nv/zoZbBaHD+kNOb4slHBiqVitqzO8/3YIpRC+D/awMMppuier9ekVvLovQRrBa89lN
M5+D/b2OZBPy9swH9Xuqhj/dZGL/eWv15ZQUuNGrMNowyDSvCoPLeyKD4Dq5kaGs9F7vKuxJYpz7
5SHsPhEZfcXeu2QrheAErLWkkYrrAcKrg2uMD0PcuVbkKmjZLw9m+a2Q9c/v6tlm2YS7r0Kz2h4i
LNtY3il149gpckr5wc4fCu375eXbh8LcLh0uCOOLBJMFERtDrUoDNdNrt9MPmhF6dfqZNH4ENrbL
WLu3bCR8/gUTzFbL0C2kZACjCqucpenPKz/OFZB80W+zbvYOXSK8ueYAtKifq0LzLv+A/Y18xRfs
N09hqrXZQlfmGSwkZv1XaJMsCJPkx9S16mOn0cirSxOUY+kquQDu2tpGdsGe+4RGBdpc+ewy/Tjb
sduX5OGyeLvudwMhnMH5uGrpxHAZy6IyWKzwqNMrZt4jbyDZyH2be11HweaskfZWEUMW1p1mDFEh
mIApkUUGIdhcOaKBurK4XrYvlDzmw0M3/ry8XFJ1FMyMpCUrYq6OLXGLPnJqDUmN1Rn101i17pxR
V0kfV+OxC4lEEWVWJ5z5tUL0WMH0Ci+pfmjqNd7Qi227loGkbiOB2lUK3Jw1G+khdOkJUOpImkpT
ewpanOelGJyk+URQXhWxj+jEK47IF6EwE4QxPbetcQmKkoGjUHXTzL+8Z7tqsUER3JVGmbKkLVBS
dPC3tRPGqtMxie7t7s4GhLw9UnS1j3PFwJIp1k1UntX5XMUYR4nC1VqR3Chk8ogeyaqyLhwAVZEz
XtCuTgMzzv5wa0TX0xO76mwsWh9fjcaXTvVC9fnyvvBPiNEaa7NkXM7NKawv6Keu8g6DBYspGMl6
plEnUWQZhOB0smQYMkMHxDSftD5xuqqXbIYMQfA5LO+VNtKwTjkDjRNKtceAxSjevLxUEoM0Ba9j
DJS19Qo5shXN89FwrTQ9lkz15lFG+barXbh94R5nIQgtNkbOLZv1JoZASzzcdXPoMrv7ZOWyc10G
I+xM11t6qzb8WE+O6NlJcjf5yJgSXFH+lUTYmjRv6FC1OHEGwoLEoI5OP1LiuIUQ9iXu56IzTZye
ZZH6SqFzxtNG1pW961pQ80yoDboUW+SUr1q7mnI6AmS8SqeXaShdi35H/b1Dbdkhs6vOGyz+/41N
IqRlLQX3/KyrD4nZ+gOTjSvZ3/lXcQSzt4aGNYYy4FJT8Hvbi7qWLqOSiIkMRFCvpp/LPqMwmDA/
q/Y/Q4vivefLNimDENRrUghm29qQw9I+KRgXXtR3avr0ZxiCfqnomrFox0+V6kttJ36N/G6ty+jK
d73LZtOF4x4kR2Fjp0Axwb5ejsZJafXrOKlcNZU1s0gWjQph7J6YIVsIh0pJYHbWs2FYX9M4/XZ5
3XYDZtarSGI+3mx6uxhz4IBa7649lV4xO+OxRXDOi+5VbzWc/GDIhrruC8dUTL7WEQ4WeaMrzW4s
y5pgPMk16x8La3Hq9utlyWQYgoHOZALfjcGdQVY7LSmQfv8nknbecr16dzSjOey/kvBfsXEDq9UX
SDZAkjX2Q3KstL8Y6Z1Qe6RL6U6pLPUuE0qw1sIatCXKIRTRA6t8UjJ/HiSW9D804lUkwVyrPu6S
1QZG743e6iEdeURDQqWA5r27bh0CppPFOFzerH3DesUUzDfUjHSlGjAzUHXMZuVGa/qpGUf0F8+S
3g4ZlGDDZV7lYdVjx+rmOEVL0LIr1f5r0Vvvj0QSU9QsTcBeuXDvfQhBuE3N1on0+1jWAMbV+IIC
irTRtGzB52xAHEN/UqPM0dP+IxdcQ8U8YaRuCBXL7NZM7Wp7wQVEmTPXDNEmFztdLQkF7z8XX1HE
qnu6VqRTVX4BZeCXta9SL+MZSTVYTgn4cz+wNxsw4aGzLM1ULii/90Y8SsviUxffG3HpsFnGG71r
rxsg4bEzxxWliDEhBkgx5rW/q7WntPh+WZhdDUBWABWQzNJUsT5xXeO+iFoo2tz5Rfx32H7+s+8L
tqmmFvKcNk6IeNZOhCGkxGRReu5S3inxRgTBJpe4r6wkhQhpZzt1VrhGl35rRww8Ssvovgh1yf5L
lkw8XGExM0FvCs6G6BAiuBy2rcRo3kkEOnCmMg25VI3atjiywCzLrE2NKvNz+6ZpYky218/UHNy0
/VKlweUNeqdkAhb//+YMita1H9q+zvxKPTHrKWufDBmV9vtDgWMgi8LQemHQd139aUHZaull5rd4
f9waruaAGOihx2iJ9WyeeUGbbHTAe+oEAVLQO7OuJ6QNAfkf2qjYTT3emckOlRefZWjvNEIAEzRQ
7xqrKowi8y31NNufiS7zbzzW8EbF3wKIKlePpC3bDgqBimhPBa9c8pWeEnd14VCP9bNMnvdJHAFP
cHFmY0fo+sr56iW3+bV9x8eWKT69Xs/R9eDxEVXRo+l9QBNftYQK7q6klVppNbZsCVN31b8VFKSm
KGa+jPLuBBdEE8I6c1aj8SjGUq5gnw1p0OZnhBRBafzpMg7f80tbxnVmY1d2tqyFlkOaZHguCzSz
ksBKvtrlSbFSt1PcUpVcTSRKKJZhoISBYMYXBDMWq/1i53r4s0I57M/LYu26i80m8eXdiDWaoW2k
DKrO+qMNNljdsaUpRJm2c/e4wVhnvSZzCgz6lfFXRRAHpk8e6R0J0GMd6KfLIu1qu23C28LfgidN
jMM2xjw13UpT3/jK59fxSVKcg5/eJ270lH/jPRyxtJPifRknFNE2QblFKYonMC/2rZS13rVNn7HU
7/7pvo13zQ0GUHog131pz0UQSXki3701BDjBIQ6GEZVDBbh51X6wcMwRaI4Odjrc1qQdDlUyvaxz
KCkN2tOWrYyCY2zKrlhbipWly+r0A3hPutbVleZ3o4NcNqTpqWWiYQnFU2+Xcq2rNWo6wBQLNUC7
3I5etlBZad3ejlEVWoKgiqGieFR4VRfNuKpzgcA5SMED6ia+dd9eMXhhI2gPNHJkr/j/AWijTpho
BgayCnJRvbdzlSWZH94kD6qvOZVrRiAcw9Run99sZVyiO/cOCPiKJxh3TFPSRQQCRuzKaEuQ3B30
8jyrXw2MxrxsdDve6g2UoP18zG1j94Cy24NWPyKlJAHYUb03AIK+91TtQYwMgHwtjrmZHMeVOdYg
o/nZhdFQG29pFm43Io2F2WfJpGghfEfoR+bjyv6yStkw9V8RDeEsAZ3PK4hwlqw2uotKI8p80+GP
alC8+vYD+5xmbufkGKWh3luPGmeX9ex765gFzecqlBKk7Bxo+BEYBGVoFIQdYgNtqo7DFKPWy+dl
58UZtdnn7qReNZJjbM8bv8ERrgGz1U6WyXEm01l/tKflJsZrzsB0Eu1rXzg9qkjIMby1//6AQm7E
E+4FKOmfKqJAX7owre9iVY8/G10Yv1xG2bsKU01D4bmOWuP3nJxIAk5VGFsIYx+Ll+QhxjlTf6+P
YMkcPBrUhyhAh8llzD0V3UIKC4pBA70yx/D8FqkccG2gcnt22vS3s4w6eSOZsICjmibxkkKy2sqc
YUCmBiyZMtK9PQ+1lUWwhJqpulqW8PSsfmrmJ9LmXqzd1JhEPK1//dmyCc6XTBRzJwiWLYuqA01U
L+1B2RVXEn2X7Y7gc/ulMO05hUR4O/Tzj3H1pbVf71uYhK0RnO0ylHkftcBYzqobu+Vdf1zP8ZEc
ZQTRMmEEp5v0NLFYDSDSfdcrzZ3nb3Ym652T2pBwq+him/TNCJT1rr3mbMqKn0yYX0Sd9jY926je
lJVvyCDFAJNWhykmI0IZ0tPk8+EVGCr0rLjRtYZ1xOFfOOOfqZ/I8DBMy7paBXcUIa5qWeOs/cMy
SZweVy7xYNmYkzjmJY0nGsX8UqiOaepMRvQ1n0d/aDXFMRVZi/zem3zrIcTe0bUrOsweAdp0pgfi
a+D0Mn3tzNltE0/Wqbxz330DJngKOs692vAdA29hn9yV5SE276h5rJOrQhZD2cUiiOKjxxeFHOJV
fqxIqcyGAbVfj7b+vOoYjxM6iXLoG9Mho+wJu2tlGzjByoa5r9XRMqEaS4yajpuF/MyYrJBoVzU2
IIKR9Yo+MZXAyFozcTItQjL0qKPfu/ltclDunF6BxDEA+airWczfQWOWHMbuS8/Kwq1Y/DI8TbPq
ac34vCqycjPJEop97MOskF7loGunoU/6HDZfCjW4fIDsnlUbwYRzV9GzgVp8m9rlVjEzRwV5q7L6
LPPL+fffWW/WUDh7w7ac4oZhs+h6qsaboTuVv804ImyTYE9DmtQ6DSGNVt/09NDGxMnmH5dXTLYr
/P+bh/9sgiKYmBDD7E46km6q4Zap7PiQgQgHrsUmux41gOTqy9KFz1E6eUOnfLksyu7bbavWwpk7
x2saox4/BfuTM38JD7yZgJ6s63rBzLPCiz/J0hL77hVdyszk90uEMt6uXo/OEjXH881Pr0GpFyRn
etIP/6F7l4++21Vug9qoHsawxXdMo1kVGWVYQ7w4qxx9+RsBV8ccg9DOvDKt3MuLueuLNmDCluV2
1ocF1eDwcsuN+mtFH1xmfAELymWcXdXY4Ah7thp9HaWJDlfUX0UKCNhdJZa0k+8eFRsIwXfX60yV
qMMmFXYWtISoTpqriDNp9rkvUT21Ui8ikcQT7cplguKdaQbGlYkH77Ak6N6aVXiiSndL1Nfi/uQw
9rtltNxDoIMFjSYaKljeFQNMSRppBChdh5eqrR3BmyDZoF2t20AILjU3MIhtzbB6a1S4nZuhRgPu
NAqPtJZ41H373UDpb60JaZECQ4mgc8bolSfDb9zwNOhO/E1BK1DtRp6sg2HffjeIgoethnUotBGI
7JG4nPBC8cur2V083a8PsqAn/9i7m98GTHC1YVYq/RIBTNWfwuV+nk6XTWnXZDffF0x2YPo0YshS
6uvJc7WcrfxB025G6+UyinTNBIudMFuAVgsUgofkDDcP+qvyqvdjBEFsT1YnLpNJsF2kGXs10bBm
Xem1ienM6DQorDPJ8+CyWLLNETw51SjCtTnfHDMYh/tskljqboxlY6pit71WDPaQcoDeU93wXJ50
r3ELFFW746+kkvY839YHKUWxRC4mpJWWbqRhUQC2nf+hfRGgMEbympYhCA4Cg5atFOcVTgrr0I1P
Ri7J6vy6jV6wGzHe17aN0TchnNx0Ztcz+HLru/IaA0KCHE9C5MYCNSAe+6S5xnXsy6hS9/34vx6W
cek39yOD5Uk/caOd1XtNe27Lgyqb+CdVDcExNCtRCoxNxRkY4GntpY/KQ3RjIzrFhxGrx8JDL8qV
7LErs2MmuAvCrKHLS0g2uXxAbOdWN9HBwE2pPyCkKTlFdtGYASJIpKPBMy8WpczrZA2g1g89DJei
5zKoXHq/tjhO3OJU+tOxkbGE7W3cBlAMH1RaoTWKAsC8tJNDOAzXJS3wIlj09AN+d4skmFiXoA5b
40h18i2yFC+zHlh8VU2J8/suaosjGJqeZeoSLW0I1nTL0chVWT1fBpBtknhpSXI2JOoIhPwU/234
87F34sKnjuZWfICv7l3G23HuDG2eBki0kNkxxX44hZaq2to1xhKjSFrJG9dA3ZrRXrNc9gDRuPsW
fMgbKEHZWZSCQJ8hRJ9f82BSHqit0weqawZIsrvkif5I/+n99rb9Oh2Xh8ti7jjIN9jCgYnmTD23
OoiJq0ZQDFfLmEkWckfX3yAIp2S2gCCdhkDA7FwLaR2i3BFdUp4pk0I4IA3WDEr9awXNHwMfKj3G
v6/fWynEnhkKcs0xnSDFZD4pxk2CBrjLG7EXlH2DIFgqWKUKtTGgBeYdQVC2ORj3fA5YeyM7NXae
HG+ABFMNC1Q7xISrm3XQ7cEZWtWloROWLSYyYX7RKnuu7e+ODb4Gig5v+1cwdXNMlWqogqMOlqvj
ykx+kuHn5aXb17DX7/P/b75PwjmPMbYIKS7yd6gdaY7efPBf/xmIYKRdGumJSqAAxPiSm18HdLD/
dtm5TrAxr3IItoiHjB1OBdZpol/qtvAU+7Euog+Z4yuIYI5hWYdRHwIEmfdRv0sXLx1+l09JkEOw
xjEBffuI6nYv0Y5aGHkq2lg0WVXIztOPgSdBV22c2eDJEcwlGZrGrvMy9Fr720BRbmnf6NGLNodB
L+Mg3NWvDZRgMM0atUiawWB4smxWn1M9qPREcgnZNZINiPC+LK007ScT8jRZcSAKw8hB1b+swvsQ
FL3deJebYOl7ayfFih4G2gBiVHEvVTM3WYvDH0GIblLLJqI1MZZqGqr7OVSDqSslvn5/N/6VQpxB
Xcf5FBc1pFDMBxTBaupNqTxclkIGIW54N0RmswKiRqybjSi2JZ4pY2DYV+BXOYQNV8ladA2Sv15W
/jMuGAGaqi5TDlp41vpK4rx2dx49WZZmWrjNiAmJoY/qtlLgITtq3FXR5DPzQ0a/gRD8CggKlYio
MHrF8JeEoVLvasGowg9szAZE0ODSHg2jQBrem3Ti9Up6qKfE1Q1Zf9n7+nHuwV5xxBxEF9bahKZF
rBdIfFcPg5pO6l1z+v9Um+3q2gZK8GPo/cbw4QoiFRgao7JrC60eLJbdLnZvsxsUQaPLyVY7pNtw
ehVXo+IZyY8xBdcdkzixvUs6Fg7MNTpiPSrI9N66mIaRNi4iPDc6PzyU3no0b8fzfyoZ0sMsCVvs
L90rGNf6zblvtL3F1gkqRxU/Hjpnjk4Te7qscbsLhxpA8LBpKCUTE0NRO9ajkmPh5um+LxL0ZH8N
jcQ10i+XcXZl2eAIGxR3VhZWXJa+OyZh5lJ6k+uf/wxD3Jw27hu15dZj9s/UNF7ifjnP4Bq6DLPr
bDaiCNtiZp01lyFgGLrLtSu1//2YDi+2+3dL+FJutl1h9qgkMYyz0K+i8CHvjY94mQ2AcNULy3Qe
TBMCYD5H3N+iBMNIP11eo13nv4Hg/9/IQBdkAkcuQ0p/tBXqtiKwfq2GmxZnZZL1jcg2RHDNjNZz
NneQB0MPTou+fkoU2Tx1GYTomLsBpTc15Fmr5FBr9a055YfLSyaBEFugelRljxOPMFTW5C9GfBWn
sjmRMgjBF+d6Y4y1DojIHh1MbwjwPD79mRSCnadaw9KKH5Oa+qjU8zWy2xLVkngSkR6PpsmQ6zYQ
Zp06IRrWc+WzHcb+n8nBl3KjwMzu+1WZseEs1d16GL7ZRff3ZYh9QfBo1Az0w7+jSo9LpWIVKIm8
IYyeyoYdrEX/2qRUktnZ9/CvMIJ11BO45CYdMETv/NI40rF28PJS5vFDbuUVSLARUPMvWc8AZKWf
x/SpqiJ3AW/p5UXbV+F/QcTOECVurDDhzyLLrp1VewplBPb7nusVQLCRejLnSOFSlH3jDbafDZ80
hKVWNCQq3mVZJDsjNoDUkbmCqg5QhnpOZgRFGHH1bHLTVJKElWgaFQ7GNrGmPO2xaGn2HNXfahSn
1+HPy8LINob/f2MwFsnjrkqB0YPAa/iWTx8y+9d94TJuvl9aq63lExZrQZU26DGPcYyVqujxz8QQ
zkbFShpDMwBjr/cR+dykktYm2VYIByNZLSurMixTnlcONMCZq6tQNjuFW9q7gKvxulaCyedLSJOI
PyHHAuNeLcsj7fqYKPaTWScHdGAfwMN00LviD21TcABRSQq6ANIbu2OUXCe/PWiOv1pexXqXxRuG
BGwlXMWS54m6tfpJl9Xb7qXB32AI5o9kP7qKFMhQ/yjRUHlfB80zACOULTjDdeWpvSOLV+6qhMkr
pA0kAN+NmEB+q2dTl+PgH2qvrU7lYHiKjIx51zw3IIJ5JlbCKCkgFyMvUf1paPwP2M3m+4J5MkxT
ZyMXgp/K83JS9ZfLAPtPL5NRausWmjbEfq/UrBY9axBPoF+N83QIT83B+itxa8ulwXJcTclTb39X
XuEER1D2aYT6Drz05uW+mx7yanG0SHJZ2j1rNiIJzsBKlL7pNCj0YH7RC80pzXOxvOgYPkYeL6/e
/va/SiN4hHhe8GypEN2tuiA17oj5Ebe2kUQw/cxgllnwiFLE9BMmdHrr1Bxt2/b+SAzRAyRJnY+j
CTHm5mZtr2sSXP6+ZNPFhH2oV/Vso9DLK4fYX6s8AOl7oKyx5JCRwQiX5BVubk5biNFrM8Z+Xykr
aNBmyYEp2XIxc28g07XEKuylaq7W+j4aJWvFDeDdIfO65WJyXl2LKkMhMPI5o+bURu4Y9g3mJWHO
nOQCy3XzEpDgWtK1ZGyIIIhJYpfWD/pYexHNnDw5tpyuOJeE92ULJ1h+VveDMazYndp6DsdPdiGR
Z6+4ntmblRPMfiZJCD8GgYwac9JRzv/AbrVbjMx6tBzeHM5OoezaLPOeTHAAirG2mAAKoZCkPKxe
7MZ3/ZXh2ZjaW/6U1aLLVlDwBmOtNovFXXVT39rVeaASv/krnntBJcSRs2uRLtOqcgNCf3iGCZoe
b3cnfxfXi1d59SEE8Urt5gfycNk/SIGF60H3f6Rd13LduLL9IlYxE3xl3EnZlmW9sCSPzZwzv/4u
yOeOKIhDnPHxy0yVqrh2A41Go8PqcpILhW5df8qO1VF2e79VLXLEiGwnOuSehur+3IsdlQPMsRjs
TNpRHI0xjCFwXF4jZWTRUa78Ocg8FOadUBcqkjImjnTzNDiKN6EipvUjJ/TB+DDZ4wW64ut/8jZ5
PwzsZNpgniOpGiDZaD6ImU+7qMT0y/62cfSRJZ/LxKKVmggYvXg1xp1VoPljH4G3cozNqKRhSVKa
cwar63UbND9juboEKOzfh9kO3K9WizEdIMdQ2iUGjmQcCQKDYXnKAi/SToXsJ+WRDOfQBDEwL0os
0xtp78Ax5mOSpAa0jXSXbHT097Z0KZ+HY+LAnwTrTGijFcQpv2SH3pO9zhYPKCnhXDc8C8YWMTX6
kmuLAtFbN75enMKJPOLMN9qpOo2HknND8w46W8GUBWNMAur+hY/6qfLKn91ZEdGVCbq/342nDvoB
vPZQjRxN2n6BvG8x2wgVx2WEad1Y6sHLvkhofs2/Bn9JvuyVXvYzORF3X6U4msu2RCEoFBp5j2XN
+9c6eRRAuDzybh8eBmNXJH1MsqIERp37i+iAylbgOQncDaM2YBUfQPg0LwT0reGCy1+03qIXa/A9
vFK/ZFb4RXiWbM1OH9pXg0MJyHGDTCr7Clef/99lrDo7yH82sVerP7T66/4ubVfPrLSCMTATIXKr
U29O9qtjfpjOkp/cJ7jkDN7dSjdj56izE3UyXTYakVYCDT8Wr7qVLDqsLL0UmYWWUDd02j9Jd6wk
Y0yLrNdt2mM+lQOuAbAlgdwu+ZM82gqBcUdIK5sSGlnh1U9noY+sKT3m5H+5YiSRHaQjNhlaNGXY
CzLfkPLrZHLUbPcKw/cZx2MY0IjXN/j+vLxEwm098wocd/UYAPQGWOuxMhm5JGGRuvm2xob3yBBI
x07i7Pa+GQcOYwuqfJYFid6U4wkN4Yf2SrsOPPkHCsH87E+q/t89bYAxRmGczLYiGsDS+lpV/pJi
jjSbu4K2y7d8sKnIjGbFS6vKEXVe2lq5mrPhVikNd//kb8YI3iHYtJBMRHnodWx8LGt2NZ3V9JyJ
IJICy2mbc14+m3Z6hcUo2RJFFahHgWW2vhm5cvZd+teD1mkMbwXBqBn6qNpCNgCRw9FbMt3Opd4P
MpOzMbxVY7SsifROU03AFPJPof2W1s8kvxnRJvYnXCwfBGJUDFVa2hi1QCLDVyLcFam/v/+8PaF/
X53LWJvSuYvx/am4yReUUOiC3RucWAEPhLldMOWKtApNDErJdBjVwauM/qgFvIQHD4bxXqUJhchC
heOC6Ul2LNzX8J4W89f+gvG2nr1PFgkCgOjRmYOHvqvsOrzE6V3fnZTe3UeiX/p0U650mTn9dajM
pKqxNTJCxcvyF4meA/kxN72yuJZqzgWw7Re+o7FsPEEjjI1M64zVK9WnfDzgni1eOzzMmhcaAZV4
nihnt1gClKiVm7BYIJ7Q+jJxl/nY/FG8bSUTYw0wwtEUpRoyidKVrs/2LLxWPH3YvNh0VUP/g4wu
PdafyaeqygcUbDhDHXmyeis2mHgYXMrhr31t4OEweqcXYBeNFkTAVTCb52Xnaob5BbpY2GGucR4J
21vzLhOreXlRk5A67XJ1i5EUhn4OeY0x9BOflfv/IT5NBpQzdapGGpuuxbtwcmsFU1JAFhM/S+QO
DTOWLvB4W7Yft3/v1KcpgYIatwvYH2h5QvaMAV52OYGXrK7cPpePetn9BLflldHGXqoublU3nNtv
2zVZ4TPaSNJG7MKCrupdddQ86dAclLvfDcXjgTfPfn8LwePy0a6XmHdkhjTRiDNtZbUfINiovOyr
5LYpfN9D5m6KJPD4VzSXTTnLETMaJydslgyN7PJsyWUt2aNOeJOc/sFQvaNSyVc3liIH/6kDMBp3
cGR7vErA2VRpJ8WnxGEgIeDFG3lyMtdXGeMoiCk2rhG8brkUxmJp9bk1n9ORN0Zq2+N7F465wrq8
nnSkbnGFCVfZciWonHAYTxTGioQyqSNZwLGbpdnHsHGnGxHpGciVJuvgec45fhJX5xlLMnZm19a0
BiHLvwfdq7K8luZ9Fnw3FS82LmPkquCgb+dzxGtl3dB/ItKZrZgGIUsoqvyoJW0paHgzATgvr8fp
Lo/uE14GZMMif4Bg1H/Ro0oNNNiTIMZE3WmylNATxIvAHZC2tYofkBiVV8U+m2YZSLQtN25sSuGI
4LqBmGnnq5XL653mScYo/JioSiMZwOul7wm0PYpukuY6QJvAvgHZ0PYPcjHavgxp0TZmisIRQ6jR
YypIVoNhYPY+Ck8VGJ0HY2I0tjOkUYszOmT7+osUHvYheIIwai7lbTfoFSCq8NXQT13LsbT7IiA/
/VGbwTg2BEIPbZ4VdHFqh4B0FtF4nXQbxmG1HZ+mj3YNegSbEih0PJTavAY9uCigdDEK4XgTvfdX
DK/MjxKpGEedFRmw0DxnxelzoT/sb8m+DqPi5CMACXIQJCnYkhHB1XS0CApi4uKq4xmabUEUTSeG
TIn2mEdtUtfzoNGzGWluqHybeY4S7/vMQqGnZeoUqr3NiDagqbcEjRO/2l6pdwmYlZrbBtT7Ebai
1AdLjnp7JE5MkGMvZ2d/T7bV+B2Jyrq6ulFap4L1E7LUxpNMLln1MzR42U+6HoxjCSWGQwlWEJNo
bMykqRTUThfUphxnd7zOvOG83Ed4wqRe/5p+2xeImo5PYJqoorIG5VDkk/Oft1VJqAELBNdIIicr
B7fQHCJj4m301LWEYzA3F3CFx5gycRniINCBZ5IbdbxrQ9Ah865sut17MjG2LFu6NKpkYIQvsytY
tY2JKt+jl8BqLJDR2Lzcz6Z+/y0SpsJ+1AlM7AFJqga4ummcWMlOSyT4+7u05TIS9Ej+Z5vw5vuI
kUmj0g8JMJAR11HcEzmGi0LrCExwFvqfPfO4jBzMzZ0yQEcsY8i2hqqyj5CjmbSUU8h00hwRYXFx
S7nBpIZ/PYxYQYQOwXlFV1Dja7Jt1mMrKHjN4OwaRuTr5ejI4WCZhco5VZt6jnZuQ1Y001DeFnh1
cIVOaspMwEO6UX4kqSfh+ZnOXlG/1OZL3fDIbDfXboXGmAltibOupymCoH2sldFKwfalxl84SrGp
eCsU+itWMkXjUHQazTmqftS58aFGs3iKuNFxdIRfnV/Y9TfpuI+5leekjMp/ryPjWEWzpOt9/4ap
eAqxku9Gb4tu5pT+ktjBQfTMXxmYE5z4oXfQWooTBy5EXrB/656XoDWajCHj4HdmdNNc5KKTRByH
jtzUpbtkTyaYYHvFXQoebfDW3bKGYrdyjgq04tJbeHxe2kOkPw+aaKGLbn9ht/RzDcPspRy0kS7T
8sAM9XqLKF73IwZdDsP1XBWlZYSpPYd66+6DbqnpGpTZTLhjUyZLWMa+rTBzEhOtVS/kESdRa8ta
4zUI3cuVlpp1pklTDJBKb0Guj9iS0LyIRfdTJtP1oCBQkcTXOcl4xba8jWNuGlTygnJIAW5Tzo2V
mf1stQKqYqMJXA4YEypy7OWmjV4Lylw7pCgxRp0qpf6M8ZOH7CYHm2XySJAWzJ3Q0ThHcYuYBURr
fx8CttJ/MqdQaRbgKQ/yaXEURzqot01j6ReMIUJ9j3DbW9GFV46yZXTWqMxNFEdyUAojULvctLoS
k1g7XoCEB8E4jFIf90QecRbkrrFVXTsm+cC5DjY1H6RklGZfR4E3s1etIoZiMKF/qAz6Y1Vi9Bom
RXWZ5u0fsM1T/Q7DFkmARTBE8R9gSKVY7XQ3dDea8VIsMWJNtU1G3kCvTbu4wmM2ZxEyQTTUGJvT
qm6ERtJGiuHZXSnmWcye92XbXkJcBaIExwTzXD6e63kslyVIsUua8rPorjE1yIo1Dsb2mZLeQZhD
bBZ9G3UFNYuxVb/odvkcniq3yh39ZnJLZzwMPJrT7SV8R2Q0Y9KrVAxV6HdsDn4mqdeTUV1h+JZX
qv1pUAqe1djy9kELKSoyBn9icCFzlZGRJFHcoTePdhqD/dszrltvsimJcGDLnODZ5slagTGXmZpE
Wa6qSP1UgnDXZOIl6jrORbapFisI+veVuR8bVU70DBBG86WS3Hj+lvGeezwI5toqx7atyIS8ixQv
Vm1c5iqx655HqrsVbSfg2FcR4TVAksi+i6Hf/e/ic/FEy/zA5nWU7MZC8Mrm2fLtfXmHYixen4pZ
0egIagqTlwuPWvNH+/7+fUbJen1q4c3j+2312Jf3+fD0B7YA2X3EK1UwPbJP1mVqJQx7hleoD/ey
+DQ0jyJIJf8nDDbP3yyDVibUg681YvXpdY8RawOPsnIzUIlkroohJcivEJlR36pWJikEezPq+EZ3
QIlUd5hvMKbExwgWh8cov2Vr1mCMIvdLOoig6gUpF/LWYeaF5VOiZFY03CMszFk+rmSMvRZkNRuk
DmDzXSG/VX8J16k9ReCT7K5Tj1c2t+V+rWVjLHeYhwVqZQGXpImndZldV6m1zL5g3u/rxSYQOMsV
ScXzGP/9aHBgbdDjWmUAqkQrq4SbxCws0sbf9Eq396G2DI+8gmLMZ6OWSiTFgJpAlyooipUqvxTh
5/8GwmiganaGgQiJ4DSYbFFcpsU1R473s2VuZLyawD0ioe9EZ/RObBJTHWvsjaSOr0Tr/Szk1Ydu
qvYKgtG2xojmsjexVG3XWU11pVa/jOCikt4f4sc/WbB3aRhNE9RKl+IuF0CX1F/iAjMfB+GmJc0f
bf47DOMYRBjO3SY5YExMFDTUo7KoTjD+QREDWW0N28ATZG2blSVQ6Jg6THbBOJfc1538SCv2o1N9
2F87ujbs40wGgzaIOsACjEl8Hw9PoEWCTmm8US4NbuMkcsehtGTjOM4/VemC2h2O5m2qhWKCdFim
5MMKoxa6FreCLgQIWcTHUBysKDlmcHWESzX+AeUNokrvUIxaGEtDai0V4AsPCmZFG9/EtOYkxDfP
kSoTjdb/aBo7jikMZ3UOGxzVXCN4c02Y2q4HSctRvE1HBHuEWJskKgjRMovWGkXXBfqIAP2RYEzC
cphv82OIGAs4h/19fZA2TdwKi1k1gZRlIhFgzafABwnsVfMN3hUdtkOH0ZTo3Ahs7jyjzXU0MP8G
wimfxyXUBH0V+ggugXiIs2Nv6IoXBVnO0fVN0VYojGioQK1SjNBFnct0DtrCwouon3/srx/9xqfz
tMJgjURXFDU6ARB6XppjFgyPgTD5BKOc20lywBPrKmbB8e22uqWI/I7JchU1RThJyQi5Gmd2u8FO
MRPdDjzxx/JLsfsbFOF/KzhicjaMJcXR2qkwlBwb1mnzsZvB+oHRx/srue2vrMRifOK5HqQFQxkQ
BfADP7Krh9xObXBvql7uZbbxFwdO2d+5t5Fbq3dLKqYZePQBJ91UR8kRa0tH94bX/aJ9BUNpm87I
i1BxFPLTVFdhLCWpAOQw1FYyXuu9hNTot33BqHHY0UjWoQ0WIe012A8H5FBWGT6k5IgSxgnCCJHq
7GPxBGL8iiAo6kQM6Bo2SLNId1X+2BQv+xibIYG1ujPWUJqKXpJ/64V5oz/TNobSN91Os4Q72Unu
uCaRKtreCrJ2o6pzMTAgVYuaIHu59D5JLMxHts3ZCp9Ch3cnbx8uAxP+8GAzJbYZK10MzJArYILT
+WVqUoukd/tLyANgtikNhTIYTADIidi4fdULx1Y0Zk4gYKvhBHbpXQ5mowQjAbudNOCuv5M8BApB
z6854vfhtNiKTc6xJ1yG6yK1TIfnfLLQCpHRsYDxiBhxoGvKp/AeHA+Cii6tAp05smX24HRfaMVJ
JFqaS6eGdnQ6Y3aKHe6gXOYIsMhsxC8dO8T8Uor8Q4MhqTwdlYAVYrLKnQpY7VY+xI7IeQKxtvIT
KhP3A+1ALYzdm7y/2bJp4/9kC7iw0frFya/yRGQMM+o4minVUbRTaY2rkehLbkT2pCycpD570D8J
RS32yiJ3C1HTooZQbYWeOsNLvPhr9hrbmEd1QUD/9G8bez4B0nOzAlxKVZfSnlYjXaoL5V7uDtW5
9+qL5Cau6fCSWMwx/ARH13kFpyLmQzBdsXKJcqcnpbVwB6Mx3sgnBOagz6OiTHmIFZwQDs7AnwDm
3+uwHN24Ds9olnH6hdftta0ciolfrph4WTAOkN70+VBg5Jsb5K60vMbdQeRRp22vm6HKMtK4lBDk
47olYqnOlWJWbmTkjoqJgoFQHf+VhfzPwr1DMAtXq40cZ2ZQuaL6MKC0NpGsfYA3D2l1qfxGUFWE
FxErpUQ0H4VoUqmbUxVCiKfgVJ+Wc3ETOfKRHA1XgLut+bODQOOVfNBGuzyMB15ac3OfVAPuNh5i
yIMw+xTqXSlLVMKJHDTVbySf/Mueid8i6piTCQENsLYw9j8S1SYVx6VydeNcqX4nHqKB8wCj+/Bp
FVcQzNW8lG0lVmiPdqU5fZiqRHONiKg3Sx3mP/NiGOz9XePBMYtmxsoQiZlYubKo32uqcjVk5FSL
mtOJ/a99qM39eZeMbWZASYRQdwqguuJGNy5hdK8HHDu+fWusMBgdJPjXmuikpTMMX4xziWkfP2av
e8md+czzonjyMJeGETVSI9Ry5WrJxZjvo+B6VDgOB1ubwCqcylwYYLbWtDSk23NHp+IqToH24P65
tvXEKr61KEcoHeEYWdm17OQPqE12/mXQ89MvYG4QLSuGbtKxormiWuJ4XybXCOdZdckjI2djAp+Q
GCM4RbkQtxqQBi+6zd3whCae2xBjyTObR+fJPjA/YTHWUE4qgywp1lU49K6CezFyim8QiQ4BEfzi
LirtyN9X/82TZiA4KYuapH4adJ3Lxawo0VS584jS3SqMQjtr1dijlVa+UZX/kprvTURZlEElC4Zk
tN8xhqQ0xyUX9bZys/aktMfAuJEyd1+krWtrDcEYD53kZdnFgEAjjp0o1TkaU14oYOuUrTDYUEDS
N3KboqQPU1Peood2gs4GG+MnqdckOqmT4WqRPLJwrrNNFVkDM6YkKAqjyyiwejc5QDxEgB7OsU3H
cwx36QPvpPEkZeyJOcxZtRQDALVztswWIf4spjyxaOkee7+sxWIsCkbZRWaMHjmXBEp1S+JEF0/F
oOk3PSrVerfIq/S5E2o1sQvcdRjdhmrw6zJuipRz87Bxud9nkDYCoNAYnQxsNV5Ri2ovNjjvQmFF
IFZBev+GOgr1pTkPYJjQbPHMGyC4tcbSCpOxZmMhYEzwDExRSg+jHj00I8gsVIGnPduH/V02+jtW
jvBSyIs6xDMOe3sRhUcxWRB78dox4G3npj+8EogxZHGZLaYsQSDKitPc1r55H7ul3SZWM1uTS1k6
Ojs6aU6EdByPgZueb1aX1qvJuEOGFKOriO5gcuyONJ28nOjgcp7lZMuCPmkKY8qmREN6PIG1Hu38
hbZBVjfBsbNGL7pGps+OET5Droyjn/TH7wnHGDe56LNUJLDXaLqwQtPHyCpH061Orq0wL519S7r9
vH/fR5bdaIyKpZPo5Yfx1fcdpvHReSmpGxyVZzzxFz8/0m755GridXxuX7srZMbODb0h5FMGVR1P
9AyWfnVA1MkSrcLm9b9x9IVlNBJKvSrSCFCDR2Ncw0Hy22Pj8yIWW9fSSi0JY+LKJBWXQMVa9lPs
YRjQpS5GjqPJsSMsgxFqhyelHeh26Q+z+bggFJLyKp82xYC3QEwTjxlVZBSwHEUZIxsaWOqpsSPQ
m8BYevtqt7khNNejIS5n4N9HM2W0vS6jgwhXjj9cfm+I4Gen/rAPs7laKxj2/GIOXjVTmCo8T+qN
nl6m4n4fYtPgIiqmIw0nUnblj5IkVTYXmgKIblIcrYnv87510qew590g20v2DsQaXEUAb6dYVi7I
YofRM+KbvDnI86lAeYNEbjuUu+xLtv2mMTWiKBjjJhN2Kgyo55WsG2CIZJ9gxO50EI8YR4ZJdXRC
J29u3OZWrcAYJ6RJGnGh3FwuiLxBOhH5Rim5QTZwHjZcoZgzGsWSIJAJQg3ecKm84JhRtjHnN4nb
v6xF+n1/rIRibn256UQMdhhh4iJDtEajUHyQ6/C6C1i+nk8wjA5W6AcceirTfKLmLfFSG6G2o3rm
hfW2N8mUdZOosoRmho/K3mkZpkjnsAzGXDtZop/lRnSHUuJktrcjOubfOOzkmyLBfDCSwQUWcTVE
mFjY63ZSOQu4123itA6xQhvcOnfjGY5iNaGGLFEt3qXBEZadjaNgALwWR/gRy/xQtnAPza96VvzJ
Zb+SlFH7aRHMLFiwomoUW114PbTpScpOAeptkkzhvAQ3DfsKjNH9RKxDHGiATaZ8SpPK7hcec8QW
xMrLf3M3Vv5nGuRyYNQ4xob5dTav8uoPLPrq+2yeTxgkFaTsEKEK/bYpLLQO5xonEkZvBdYBe7Pl
eDObBtrGPmq5XuZ1WocyHLCQWLHuGOR7J6iWonlJ/GOajvtmdkvN1miMXS+H1uwVkIm5wzTbaVE4
WVvaRZ9zrDkPhrlx0UkLlx1Ega6GCv4gNCytutXkh31ZNvMMa2GYC1eYctpaBZTOU5Fq1u341CDN
0LmoeHj+L8Y6Ux9xb6sYgzSL05KMLfBGu8do08IJT93J9EsHzGh/pHm44X9rBZuNwuNVjfMW+xTH
y0k2hWMzz1/IzJttv71PYGwFfQj6uNh2HFFL83jokWcIa9034/KhmXIElglHmn/YqXcc5mqqkV0w
Jw044h0GAqDDQnA1t/VGR3RoMo/HmsDFYw5Vb4xoXW2Ap15NHk0IoUP+vvdQl4dHlOnwGBw3lxEp
DZRFKYaKxOnHM4y+0nnAyLTKLTFVoVItTOJEcRHnEbxp7FYgjPHOiL5oITUUpLpUmpfzGpneQmWf
1HsFwBjsZUrDTC2hc+Q5O9LCaZQeXKMl3niO0Zii2I0tv5pO5GdPvEbMTRu4QmbUA9dSFaU6kJXh
G2KEVlqA9DaAp9ScBvGXyq8Q520Yox/FkqrJYmDDNMuwui/RLZ1KG3g6iPCTa2IhluCaf3GsFd2f
veVlTC84tzvMQKNCPpg38SE9JZ31Y0ERb3aQuVH7zbCTvFpSxgLrndGOVQMJ6fDn3M39UbBkPLPR
Tw93BpOfv0V+yHNitqOJK1TGIsvLnAu19IY6Z5bsxm7qG1fTPXWiJLfyhb/+JBe7lpOxyRJpRyGf
saq9dNDEu5jXA7/pwq8A2Op1udRFDJp5E6l+Gf3pgBfK04h4DI3YV87/piQKY0mmfom0heDFbT6g
HgBKOd1PdmCBH88OvT+KOK1lY0wK+EtaHf101JWnxNmxG1/FJ+U6cjDF7GZ0GoRHorsmcTlCUkOy
cxLYOUcosxOHDMuKUosMnfK6rRy6Q/2jd1RPP8Qe9zbgnHaFMS8YqlgoQg889CIVR8lT7doWQstw
JX9w26OCSb38wBrvLCiMjdFJXWHCPFDFu8UzwLlU2qEfHEbwCMsO7Itj8m5Zqut768pYmDIcdIwi
hfJgov0Nmnwd8aR4GPzuSYbVuKODVMzj9IhIokNCi6dMvEVmDI5qNF0j0UUe8LpNXlvZnngNAzyj
pjDmpYkSOc5pbrW4oNCUVllDZxFM760Fh6T0Ije64nlimzHL9SFhLUw8wL7Q1GD4q/wlHH4nKKlh
yy9qZWnP5p3iigfzyIvMbjsx78aUzSQP01AtpIZpM2snue393A8v6l+9aQ2uAluKPon7/YPJ2UKW
Fs9YZqnIaACaSP4Y/aXlbsptBqI6uKOjKmNy1KJHqHKAUBVle2wTuw+Kq3lZbsol4XlMPH1h88p5
jILDIQSY7KfX9eP80tqlr11nZ+NZOXX3idt3lnLcX0TehaEy1kYX2lgrMvr2sUYXbpQlWZFTnQ1M
BP8vahw5tpSNCIaBgMpr6jp1P/JHtKdiCL0juMVBbd23pAHXt6Y/f28DGSNTpMo8SCkADfWR6LUt
qw3nEtwsB1idOJUxJWkto11ohB5KPyYUAwRX5IQopEdO9Ay0nuILfuyXJaKDilujnl488MKfvEOv
MpYmQ6taHdErim5i+Uvy0kP62B2Vs+lKd7A3oLpYUFuWRlbEiQf8w7HXwd9hSDj9LEu6EYpmHMtv
r9rOEd3CKe3hYLiDXR4Hv+ASCW9mRmTpHY85kULdzkrVAK9MHxAbsobykCuPCFtiyDixzPGgBqUV
NK86r5r1H/bZRCO8TlAsoDGLrGKQl9mbKDkjXzuwiykYOivdE7RKUMMOZj1XPIpvd2VyJdwROgrp
O+esUk36pMwYTwX5QWFC2GKqTq21ppRRzEXT7u115iyvVWf1hpudaaMGskNXg+okP+WQbyc42Kxj
uWhlMygxsCcPvjIaYkVXAuUNCHaw1/JT80v0Sqf5GkcWLwW/aYPfpWadTKIHWrpEQNbkya/An1gO
4kkd8rM+c3tx6R7urLDCaFegGsUSLcAaPP2E4Kq/XCitT3DRb2hcNXLnc47yhtDh1cltP2dXUjLP
2TJp57qgezt4KH0BsuH1fugivelOJxp5EK35QE+UyBWat7XMFdC3wzSVtNBR9cMDnaWcHkCcdtTu
MUzFU5+oN298L77mvEz1tu1Yycz4nFqLPnXBJFSfMSkcUiM6f6W5tG67vil8gdf0tnkZoKgBFPRg
A/rUwin0NaZGL4iz1KhMxcSf9GTkFkZg997cwzh38Ksjv+KNJNmM2MsIt6DxTUTrG1uDKdZiqoUY
jgsxB0f/BSpV9NopHe5ZQDsgkNd/0MxR6gV2nFmZnd9w3xSb9+7qJzB6PUUmfkMK29WfZBrRwsQO
abEyOKLUGyTufM8xVfSDnw7SCpBR52Hu+gQVm/RGGhyCo/T7GM2e7uUPvKK/zZfECoxRYKOWukYo
oUeo/kTJQ3fQ4L0gMe9zhOLhMPpKqkIfQWyHSnE3+9Icg5NwM+PGW16Vc3Ac7MkVMkuPreak4l3I
SwJumsGVkIwno/dBYxoxtjCrvpc1MnP9a1Vcy2Foc6Tk6Qo1F6s0hTGDd0VoAGQ8GD80r0YZnub2
3uBW1wjF+DznZdPkKoouIxcoggWMLvoKLu9nEje0+icSTnX6pJLrYMA8HbOzuumrOnCq/TdNwDsa
e41pSUr6fEE6UEirA2gPv2Wywuu32iyNgVn7f5HYG2s2ajRzkvm3QRUQV5K9avRyf7C103Dd2PHo
9aIl1xjiwZtPte3Pr7CZkx6IIwhnWghIa49o1H8QrZQWcB3183gWvuwry+YbbIXGHHPMsl2iTBtx
a5Fja7i5cVD/7IWiGKKuaah1xgn4qCBtqxSBSf3r6Kj9kF3pINitU2WY/4OV5B4zafuQv8MxC4hQ
qyiFORzM6Wl0b1S3ubzlTtzqHHjLSTnJTvaM0WL/RQhm++C9IzOLKXVRnBozBJX92X4LhTiDpVy3
GA4Hihi+K715768WljGb0lgr3TIAb7aXp7cecK96Hb7pR8NW/PIJA1Dd+EFENfPrvtJsWjIVfeCG
JsoYPMLIKRqkjNsEJ55Extc6jh/mMv5W6OINRr46+1Cb+rmCYkQshSHvY1p6nsnOGNwreAEJgmT/
byDMtVCI6qSWNHQ2mrdyea7iL13NMVubSrmSgzH+mtmjuUOBRRGI7sUZHjmSPY2uMCxWK/4KJauP
eaXfdGk+3eCgYzTQQK8RPGE/HjsyCvVAFLycC/AlDl/i+a/9Vdv2/lYAzEHTRLEoVJoP1a/ia5r1
Sn3NTS+LTZ+qGf/23jxeKzxG7QotU8eQRjr60+KNLxlGFYb+iOC45OYOv0Z/+1G+wmN0z2jnpuhF
4AVfkVamcVz4fbVFaRZaBzSXjvIrhAnjZ363lf595xh9zGK9WXRqwRTjWC6nUrsXuZ2PdHP2tINR
yFJp5rI2FQTGwHyMqG3ph1c0Qm36mTt/4xUPbkenV2vJ+CR6G2ajTGgP21fVn3CvUYcSb88FvvuC
7ZO/8Zw93iIyr33dQDVUQxtJwMdhmRM4ZTRPUb9xzsDmMmoiCLkQQNExFOPjIRMK0QgNmvkV/fA6
Pkg0cnJCwBR6IYABgYO2aXjf0VjSDz0KonI2gBZdFq+8Lzz8b3A7f28QfCvg3qmYXWJL33nKsmlJ
VrCMJWkWIgcZga5IfWXFwUuLGbX7km1u1gqBMSUR+kaE2qAI0r0cKcfEGLy+47GtbvtWKxjGgkSK
oBQxeGDe3qsqSq8iPOTCY33MMI+Tt2rb9nGFxtgPM89kzDTCFjVPMx6rtB3GtOWbCfaR2iuedvB2
6ZPVkJoM6TysYYKeMy+LOYVrvO8zFgMPbzUZDSweGmPsZFbBAF+6+2qwHUFHFzLGQoB/V2JzEHLZ
gtyEVjbQANniSFZ4yu/Ae2BXj/MldyqwKwQv+5jbqvcOySg3ci2VMZnUwzBew/hHTo7icr8P8Q96
947BqLecjUGF+mlogqM2loEnmQDKT+3KvJPc1Ft4AQsuHqPnaZx3uC2BV7vSE4WLfRqDonoXubx3
LReN0XMYBW2cMzgaqj8+0ph5bEun+ohni5P5fxZnQwCISApIYD5x6SSkiqdFhqkgV8gWCcjF4WKu
PPFn4hnu4kuNFd3Pg5Ucmqv+zDtjW8qCIJCBOBAqRDU2/VGMKSmXzixdFfUNSPR6RXcRGx592OYx
WMMwR22UVdJiym6JRjo0tD8pyKlqhpXi/Tm42b3s6GfhOH3fV9Jt0UC4hNA0Hr5v1mz1jNcndUq6
QCvdyci8ai6eF6U6pYPKgfkH2WgATwMjKKJ4zI2ZYN6SbJISzfP6HaiDDphZ9Redy9rDjxMP+nX0
lZcr3rJc4DD7G5I5fh0Z4yo29RIRiszK28GKefOBNs+AqipoNUf1sAaGoo9SyXoxllqrli7a0E1L
UCUnrjG4ChOyWkMJrVHVjjkqL606lb4uWnurx4IrKPFxfw+3BFVBgQQjicp2g1XPahJK1L1JpVtk
N016Uprn/e9v+R/r7zN6aSaTNEsNvj+YV8LwpGffR6GzlujfchC+FX2vgZjlHKM4rAIVQAkqw/qv
CdgVF3/6pbhgNjvzYp1bmr8GYzzFNF/ksCwAli/6cSFouhw0Nyaqt794mz6wCvZ6qAhKXTS29Hac
g6WrjaFEgm9waMGb4KJ69ID3E5J7+X/BSLOpDitAZrtURUeXQwBAkr0KxA4qjve7/X0DwmCCimKy
5ZyCpkZ1VSylmzXL/RQtJ0mJHvYXjQdB/76ySqQnkxqYc+nWBK29Q08etXn5sY9BlYl9CqFR528x
qH6sMLpOk4shFWH5ui/zMFiz3lqxedcKl4jXULPZzbDGYrbk/0i7rh25dSX4RQKUw6vC5M27Xtsv
gqOonKj49be4vscjc+ThvXseDBhYYEpNNptks7uKKFIpm+h0gabdnuQ3qSL7CnjvS/tuTF8r9dhD
wyzWdtcNFA0it5q0SoVA2oh5khLtPqTdrpty/zrEunODJhJUEZCBgEDIn4OYNKFaFQZ8rQ6GQEZV
APH1e3IH4lCv3dOb7lWk78VG6mLWzoB8ybJaGsXc2wBU2srtanB9WXRjRk3QWlHw74zj38jLIi1t
na1c3F1PqFjeJbiCfaABU9Qotu0B77Vj5V4HXfVK8LZjQ8bFErzZfw4oxJxrNTXyKkip7ctK780x
eFmSlxoyYkYu7GBe9RFb1w1wPMoQVOSOjGRM50Hr0YEl7VDH9asc91u0TfeMDOF/KJJbN++Mxy1s
OTfjwqmBJ3+OP5Dv4z7zQQC1l270O3mv3rGq0fIpDES0M6teszCTG1UVEsbgAclAvFCA5t8Jiqhy
LQPVFUR4CGcjduGgCyhuqcuJY5rRAAupz7KzeUA2xqNxw0rH6rvhKCocY19+AYdjm2qBlQCt39wC
rDo6KcYIf4HYB0rT2sR2QV2MJnAb/nPdNVcH8QzFv8HoCh0TvUjRPJSjPlVSMIr2pqtKCLar72gJ
Bb0Zzm4GWhAvZIcMBRWjuoNBTJEpzeZjV6BipBEkZ9ftOYNwB4DKUToHhW+ofNN3RQ8ior0pfesS
wcl3dYUtTOEmqMmJSZ2aoZAgV59sIQc+OzlfesA/ZlzoC5Vdq9pphrGyeyd6akk0ODdhMXS3IETO
XqfGylS3zuT+Z5JX0ezqRkpLdwgnNLFPpiGLAtjqKxoTXjHAoqZaNl/fVyoFIa2BtTYR78ZCfzdK
06LA8Zwbm6CokOyqByTJytfrzrm2Dpao3GFfKXvorsxAHfRNoQYT3s3es58uIbhYqTnt3OKWBAjj
tiq3pb69bsJqLckSgAuOoIbLGoWNnKS4xrf4kZFkjLsuCUAW83HyWZOqg1oltvnkguFbzVotsbkI
2WcxpERGYI/xY93f0SlxrS52Se2Xuu3l3bYeP8zST0m9teeTNnWC2CL0Gi5sGtDlm3SoreKNnuWJ
i00UNBDNdCVP2YZ3mlf6eANSEleUB1pbnku72Ya1OAWaTmQNXQHcxkFyRkvu5rh8uT6vItfk4kxS
g9plyBCi23lfpttS2ozR/jrEWihbWsEFmSTMOtDrIzTrNWjoc2mHYrRjZpe3LQpIBCcUgTl8I+vY
ltGgspkKlYMMbp+6+FyMz9ftEWFw2YLKpjTt2Uqg05OTPMvy/SjM4a+Rt6BZH7KG0OszIa/x58xX
TWfVWY1pQUYJHhcfjNt0T3byTtQxvXpIXiC93Q4WPjYW4PboUyB1/239jQ4sI2y6KOxGbdrgCium
2Lfze8ISkRs/pwqNURkwfvLnEXVpqHXZqJ7p1dvcU/czci6sNzy5lf3/oSdo7QC0xOYiMZh/Va0h
sHYgHkv0RLWLQxeK2DOwRDNaapRDl5bAKf8Sv37PJp/HsssotRoNFs93I2p4tV3uNei1osEc1Hj0
f09x49JILlSnHYSO5JkZGd472q7Ov4wj9L8q7/o6WH2MXOKwhbJwnWHomw41k6wXgZWvZs/GhlWh
FUfnxjowDs8RlDTVVlR4xqLeNf/horE1WmldgUIp0KuTWt4axS7u1W1PNd8SPditB2BHQeGN9qYO
8qeFkgYmExlpz6ButSCn6utMBsFBTwTBBWBJH0ZKe0THtEXeuDiEELK8Pk/r6+1sBBdLcqlTW3XG
9TCWjbvBADl0Ca29vnDTUttmc/cYjRAGmFXRAxr7cn6edAclkQ7jZIfe4p+Dpw615MyMVyt3vLj7
IWWbZjjEykeVQqpT1AS3FpSXYJxT9EPdx00NMDocW7KLkxcUEF0fx1W/QymeZhhI85saN44Tskl6
zm6/hWWfNEUyPX2wT3oYgde7Re+kFH67Drhmk3EG5F+ezIqOqswcfUrGF82stxTqWGYhKgEX2MWf
ifN+mky5wCVgasNpo4NNwJPn6dXJq+JhqCfD06W+Ftyh1redhW1cIIbUwAAtCtC4tIfqJLk6SrCc
RzQMDxt2zTa/hkEjuv2unkOgdQAVMdtCopGbP8Ps53m2I5RCWfNTKNV+OMa5W8X9ftCd1+tTt4qF
F4v/Bg6e5SmxUtMYLAQOU9YhnpZv7Eh+aPLkQEu6uQ71l93ljMXtp0z5Wg91dr7aZvfEU47sQiPf
1apbBNMu/CF8XFu71Bl4KwEvKsTTLmRPZ/DlzXoKv0TZPloXy636yfrMSvWnHRWl3VfXwAKLW9fg
tc9Q5YBFl4WfTXTUqTN5apt37ZgLFLZEFjsZ3i26qmEoU/Kk0YCEpm9kuwni69fnanWpIW3gGLh8
KhdKrtk452WF5CDS+rJXGZafj+at1LRuD3WhqpsEjTTrcI6uKbjwOnie/NOsCdmsqqoRCFUp8qLo
YI43ev8EDqtJ/L67uo+hBBVJa/Wt6PZPrBwymXM+wDQZu77PmLwpwdV6klyscYIznXIDji7BEWTV
O86g/HE/jwZitgw06w9Nc2zy3aTu3jFlCwhuDCEbVpozo8ap6mJrpYhOw1fQ8D2k5ujmdieiS1pd
W3iRkTXsmya4L/4cRrsI0zguwNoIXttA8+NANfAsz0rc0ftDBSeD9dCxQOMOH0WCQ0+MkyFmjLHt
xYG9nz4hrYsK/mprP46Cs876RRpdXZqjsBJA/rmpaE05sUwUEs8gt/0AxUCk5NX7t1cnDXSbLI0w
o0d4I6J9X99uFsBcGKniNp+bAhUVTJec3TW0+E76kO/BKwpBDuW+ANWgqMl7fUWcjeWmMhtl3DQc
1FcqdX4TOrMf5e9h3TAWZnHzR3CPSqQSEB390uebZEhcmQi26vU1djaD2zaRR4Mu7ACMWTnp5say
bmm2vb7GBCPFv5uEUtfRvIFbpPNdat85kWANr/6+oYEqEG9BmmIwExfhfVBrs50UmKCSfVYmjBhM
ENhXBwk3dUVRILIGOtA/EayYpPlYINLm8jbUDgp6BWPBPi+C4E5MdAjjfA4BQeZbs0HrZ+TprWCB
ijDY9XkxUFI2JVnY9Ah2ffmR9uVNrkveaE6CsL0+H+fRYn9fwFg1XlmkBPNdllA0lzQv0UVqoWxB
85cPvBv9nhBuyhU5npGlx2hl9NmWSJA2zwR21MaX664rwuECSxb1OKZXwAnlg2Ln/qAcaV16Y/x0
HUc0M1wwKe2+Mju5w53eOobDQ97uxvzrdYjVNtjlmHHRJDFpWPURpiXZ17d50O+6jbXV0EVWeO17
goopy7qFKlW0v3JBJbGQ27ItQMXyHg/1WvJaRN+vm8NG5MIDzhB8UJHa1LLaDBDN2LhS82zKIIE4
VtNXqgmMESFxix8RhTp5AaQUuWk83tnZt15+IP23TrMFQWDV3RZGcUGg7B0nyka4G8ZNH0/lvOsn
1R1mEeH3qrstcLhAkE9gHQxrREwNxTShonmVfEMtURxYLbxCydU/buBwgSANk4jqLWBq4ukHRkoS
I6rtswlNhMkj46aVPnWu6MF1tTJqCcsFB9IOvTkzmkgK9VKPlUgbj6Cssj1W+oj+KRG1+Wo2d2Em
FySwcB1cKYDHmmG1nb2fDy1qEWP/XX1NS8u4MAFerlAzS7gijb7YYFlBCUBf3LCnvWZnxPd18zHT
Dnb2Ax32gpi+fpZcGMlFD6qFlNAO0Kxhsoy86SZBR2gcuxr476A8nKdeJTzArh6XF6BcHCHqLPfj
W68YVPf+W8VKDxHU68GH7QgiCvPGy4ii6TaUW2y8Z3OD25Y6oVqPnEU6QkW1hTbS+J5jhCUjw4TU
iH4hqI34m7edjZu11e4a6yHJd2a+f0dYXEBwSy4eVYsq7MEnzi3krT5F0zE2bhrbJ+AovA7FBv9i
vBZQ3DKb0tLKhwzjxdyeteKg83sjbqFdjVULGG51ZaSllQHi4cDILH+aUMQoZVsQiQu2RxEMN/tK
aM7gbgaMmR9Dw5/Vfdlurw/Y+g68MIVbQ6DsbxpHxfwnJ9nTQQo1HlPPumn3yYG8/EssbumYINKL
eg1P8x1hbetBfuN4YQcqecazLsrZr0f6fyxDGxYLkYsjX4FUnxnlzO0yl93Aisq3HmNvens6bl6K
gNFBjYLb9NUpAyi3MYNL2WiJBlBHfqzLZ2UIJvpDMIyrO/LCMG5HblSKgpAGGONdGzA2YLKpjtpN
FBBf2yqeCZp881YW7CgXKwt0HbaKul3VgAISKh3/HM3BMutI6xzJZytL2bGVRXYQy/x/700cDGdb
0UY6+LEBo00bA8w9wmwH+4E/IgQHwB0zCtI6eWrbALhDL1tQ3kCvymVC9SWexUSF8uuDhjQYUsCo
/OApE2YDmzDYMCBOnbd+WG0kbZtCWIekrhUGivTUx4JZutwS38w7I/LjZ4eF6aQhm6Zmn4NxP7pR
74rj6CleEUDNZxDswRcbFIfHDedgZqOa6sAjmbSTRnIzS6KD4WW1KIfB7R8yMpYm2l/xYvTECPOi
g3Jrbe1NvBG9TIuMYYt7ETHSsUq1TgZQSjO3lpAZ6j8J1i4L2Zfud54fbuegtdNYBfijfOup3DHt
VN1j5UB64qKrflv7zQfZb7ZiYpaLuMSNIbeVgPBhMpDpk/y6utetU1PdR5OAl0QEwe0k4Lh20pbA
2Ys+3lq9dQLbzVYeRe8cIhhuE5lnpzGsEpbMNlhGIC5vFm5nC7q8LkLsn8PFtxjmkyShwBe2pLr6
QpPsWRrljWO1Rykrv1x3CUGMsLjAqkZdF6Kxkq1YUF3tYgRWJVB3ondlwbBZXGBQx6K3Qwswcr6d
w6Nu7Uxrc90S0aBxsaDsDcWME8yMY++KenTlqHDx+OW2SMv/OyQuIpBUTUjdwphR2mTmNqo+qzQY
ybfrKJeXNs4L2Jgu4kESdS0o4mEQI/aZ/cxnHWvxCeTTmwhyrNfRBJHB4iJD3Iy9nlIG1nQuleTW
lWb1aBv5zRT393NuCrYKQbDje3XqcmoiVHxKfkUPKFiVJMHvi+zhwgGeh+KYVuz3DcmT6xcpJ26n
3Ubjbe4IoqrI8biQUI+47kaVJPlZEyeBCjoId0LHxykmuAtmUuf416dKsJb4p1YyTtrctxFK8pxd
6nwvfcv5v69lzPU0vKLpOtR5L+qYFSPOakU3Jb/NYq/uEeOUKvL7JhOVr12+U/yJxJcxN/qkT1ID
JHVb7OUA7FV3oA8Oor3CSrSfnL3oZWR1ts6m8bQy7WAk4WAbKEJyPphR6qYfBzWYJVGb86r/LWC4
gFePkUTUzMLZq9np/SfamK7Ufi3Uo5lRwSFoNYQvoLjA10CDmqCRF66eJV4K/j593Cnpz1lHoWr9
MUFLTSzI/60u3gUiFwAhhB07EoVxFbjc1Cdd1KsrmiMu8hlp3aOYQJf8vIn9rAcbnsM229sxFqT/
WRS4OA9BdRpFCfh3Udk+SlKolRoMSR1wS5KuiN2JyMSd8jT32r68axvneQa52TtW8AKWC06ZDpLX
nu2GPRKCbpiZroWeQbfS5O11oPWJOtvHhaYpGkNUjuG6kUtBWL4U0dO/+f2Lancna6DjpGD8nOZV
ptBGFtxn1y8Uv0fK4e99mjwb2sQmqHkjYgL/727cOSjBZhIM/wNFxmpsXeBxy1amZkwo29rjD/kX
Y+OATi/0rVvzNB7qE3s7VaFKvr8+iOs3jAUov4BjNVRiC0YajQmOk4n4ZU5fQMdwkAfzU02NHamT
b1Le+J2W7a6DiwzmlnIT52okUxiMMii8hXftyyTFzrYoVJEy6XVfdGRuUcuFGaFOGb445bOrWodc
JDX9l73kH29HA9yfB6YWLzlKY785y4RyDDB7Ip0euXTXBKE7f9F3yHSLNuP1UHXGZPvA4pAW2dLk
JCwUmozehGBX3aXogt40Y/ldMhVZEOtFcFzkCGVjascOg2g5eJmOFZ/ax0b/mEQ/rrvF+vZ1NosL
HI41Jp02YVtWwvhWIdNDif/PcnRo7LlzzVr0YiBwQ74o256TdFJi2GXODzSt3Ux+kGgtiIaX1Rhv
h43fVr1lIxeTZZuJo2RsodENqJKRlIsDogb0dYxc+WnCxSf1LSRiKpeKSvFE9nFxRc0T2hQj7Otn
FAmBUaAmroFEzPVZE4XLt78vDET4mLNJAgwYaDZof4fKIuM+ZRooTGJRVIP61v/49/3TeVuRC7yy
Sw2rGjCg5KQ/sFxgeN+8Vsd8K+/HYw7CvA60ayz7w0rloKG1N/xuV7yoj9ftFqyKt1zs4jMiXfpv
dlDGBq4QtCe8DBSp8U5wqfjL+DqsUEllMldcDKt0qjSx1UQoBGTKuRhfX8NDmumaG0hqecbzdbtW
Q6augdJAlzUU4HIbAyTSpSHsesAVd9T+VMzvyTPoJsT3QJaARyX+8q9LkmQmNYrWShx8JNC6dUZQ
pVvZzoPrllwm+tnSW0BxC4BCfcUhMaAYubbkEo88WYG1Rc3hTvQmuOoNCyhu1OzEKOTWrKIgsebH
wqRoMZW+lRZ1c+HRe90hFljc9imPadGEE7BYx7Xis0eF1Kt9A3Tl6i70REUeq2FkAcf5X5+mWoln
XJim+mH+aBTbohOUUK5CGDIKXRn3z0XRcDa1SZpoXRQMPXV/1VflbmiKKGRWXfsMw6e4bPT4q3MP
GNXQK99ImvzJDlWRvpHAGD67ZcoduKYMoFShOymDm6CBr/tw3bXXLQHRh4x6WhWEcX+eALKIyNZo
T7BEup9HiFs7orFa37dAaPIPBLfrVw4Z9cICBML6x1+tQ4rlktcJTOmmCmH3yUfr/dYRVcKtr9oF
MHcMqBoSNpbCgNErVW2iAxIcv5L5eEQVKgWzGHCxm5zR+PJ/qM62BXoOmJn2VodGsPMYYfeQtnTb
HUVRQjBtfBOAlGlypIYwrQYjO+gepNqt8kkQYNf97/fE8coXalx3JNaGKMjSEzE+y8mJIspe9z82
+ddGjQt3BS6sdcXmyOqPU4YqWlt2Hcv4Xuo6Xu1zLfSaXOSRqyF2MVNc2OsbiIbIEWaqHv0JdCBF
42ez5qWGYPzW4+sCiAt4A7Tp7HEao7cKa3B+b5xbfc+OFexAk3mTiHVY5BXM8MVJQhpkqc1M4NWt
O3XPc/35+mStJ3UXBnHRwphDuy4MAIQ34bZ9iB/Q55q607c+KEB/J5PNdTz1ohKH7buGpVigk3IU
hb911URuGjCr/RpAtqakR1VyR/BC7whk1D0bPRPkoFSu851VAoFEQ3S0Xx/S8xdwQ2pROhCayxjS
ofHpiC7HdhYc7EUQ3KASYqG7S8MSmJJpm9rqAzTtfl4fyPWVfLaCC8GZlIIvy4EVhXqKUAwhnRzR
G8lffOOMwUXbNiybmEowQ3aiAxJCB7WKXMUZgjhVvXwkPqnHU1Po30oiv+pK9FARWWDmXxbc72/g
L2LIJPZtbykROr+HD6xuHFdYKMugWVTFEV62XNGbpGBg+TuZMfZSigNbFPTDUwZZrqL0UrzavGP2
3vjiVCY4bnExkpo2CecUq06ZdQj+JcWm0yrZi63S+3dAXGCM0qQ0VYniMFAck3KXjsdIVBa9ni4y
dRmpebAYXVA6pJ0xDVIFN1FKGUr2A5oNqfmoFPoeTUpfcRpF+4l5LBKcdpPp/1Z5ZfFkAc6d44lk
avGoYCS7pD06KKrro/Y4jpFgRa96xQKGm7CoMztlINg47S7eqU5xo87doRim4D3TdR5KbrqcTm/S
qYA1eYEUwFC5oXbKRIwDKvvYix0a9EGQtIZ07UVve6gW0aSGBcITpCtmv/CbEzvEaa9SoO8jEH/c
g8XoQ+MVnuVHr5GfBbEvFChZH9HfH8Ev7NRRJHuoSrTK2XfhdGjVH5Hwerwah8+G8mu5Gyd1aB0Y
Wn2r9pofPTBJnwjC2SirLphwUvEgEgz/y2o428U5pF5bYycZsKvXcSHX94q166In3QTpSJCDatBJ
nnIrFixztqFcmdG3KLo4JnRWCiqvEbfZKI9cSTsV/abRLW/MPpjDt/e46Nk+zkVjEHtqpYMrn1ze
xhkENpOTJDxDiiaOOc/CHj3JBqh4YuJ088nSc9ecev+6GZe982+B42wHdwwoky5sWxl2JA4EGfUg
Pii5Gx8kT/oygY5X3jSPrECYDm709Tq0yDjudAB6siaUCiBPWumWoeZLci/wh/Vtc+H53PFAS0AL
EJZwiDnzIP+zkdCRat7pvonywiyINu87KywAubPCLGf9lLEZa8AmofhoNaduDNp3JtliCMmnL6sZ
2eyhdUEFFRr4wvjnenMuZbW2MYbgKar20FQqsbJzD4PJSA9UPzl0pV9/Fd0zVqduAcsNq97F5TwZ
gNXpJg6pT1NLsAMwt7tYyQsEbhyHRM8zmwKhGm8JfE+H2mPrtlGyeYcTnnH4R/u+VuVBH+AgVKtP
Wtj5lho+/zsILptX4A6oTQogRunGJPe2867fR1rIVEzIpvHEph0pe43GbBvrW9U1uum5VYRaE6u3
WTSr/wPChQncKW0TtbPY+AviOpniJ82xr57r8JH2XxOtF0yLuj7/ZzwuODSlaTW2nCOSgxAF8lmf
1dvwhmWyIS51Ux078DW/gnB92LQbhCg3gToctpYHsXDJ6v68MJxz9SgxtEhtYTjqMbzEqJ9nq3Sd
UvgGsr6kzgZzDj+DOJxIFDh1wPRUlZ15D9k9b35gCqNgdn1NX6+7pcAwvmUZLGBh5DDDuvFOGjZD
PUC0R4CxHn/Po2dwvm9NjYo8SBZBBqOP3XRXPaU3xVFK3fJU3qu77vV9LzoLRO7coelO1FY1ENX2
0ZR2YbiRyLuyHwsMdrBcbMtdlVZqbACjDVi3MtpL9jp0ZTrf3Mgo0RNJsq8nCxZ4zHcWeFlnKzmZ
MVVtUOGpZtwwkTN6nO7sT/LeuKVIGEBxY9rF2Gt+OnsRRfT6BXiBzx1DGpqgMMeBvRPSjXmgHKGG
JO9/6dBnL2onWPxCr+GCTaIZvWPEWPzdoYNsKxNFYqVHOI0gnxr5oubl9Tzuwj4u2AylnVfKCDx9
a33Epu3Pr+m2TfyYtYKjsE91SRDmrj7515egYM3zopsOpB+rdAKuqSZ+RvZzJuJ5EIRRg4sqrZWU
Bk3hOVU4+tIcbfoBlYSBlaaiORMgmVxfhVIPIVgIYEttuPohDyKIQTtf4pt2E71EexbEwBsw/P/M
dG8HoN9hk6+ld2iaVrMCA3P1oZIfBpFQhWCKTC6cTC2ZoMiJawy62Z6MoXA2VpJkgrqt9Xz+2QFN
LqBErYTcSo7BY9IO8Q5yglsnILeM/EBEeHOp9MqNGBdMlFnSZUnFYtYfqj2YD6D1Gh9szdXvu0/j
YUajCDmkXx/yDaTJPWVf3Ig08QQbD/9Yq+pdkww9piyuPLDwbRoVrZZEcf/V2jK5GBI2c0jmEkOa
ySciPyhQirsOIIqKJhc1DCttZcoGEqxjB+tYernXYw+ABsEOShyCm4xoeXHHEFmOOyvGrTZI0lOW
gy0Ir1m1Qlwt/XbdLNHscBEjk2IrLVsAjdY2Gdy5/aknz9chRPGdf2SMe3AgODYwyF66Q3HpFpVc
3+U9DeiturO+z4JqwvUCpPPy4p8bIyfOpSgD3uAhCn7stv2Oqb8y0Y8G+q/ZjYgORjBbfFl9lvVz
lSC9FNSWl3Q/lfx7lH80C1E5MJuLy0vS7+DHp0/DCLLFkc1g2i+pbHyPOy3o5+ikxlXlxTOobiCe
Vs2oDBJMoCAqWlwMKWetLZXhbQJjKDtBVHcrfWm+zts+UE/yrvxaDQJIESJ3BOlsJy4rhjikx67b
O6mIJG59LC3LURUdgudvPrs4Yw0DsqtZggsnOGMOpewEbUR9DfTzVdg9q+bgzcXgNZUuOEuuL7cz
LDeSxAHjXqRgf0mLnybSSJn5MVZE9Ufr7ngG4QavztvZTlmOMbV6D3Xwz7HqeFSR0GZZC+wRQbG/
L4ZRjyarrNl+7PQ/M7Xx9OfJ2HfjHFz3QNGwcbHXtKqmtWfMVpZ8iuPYAy+dI+kCkHWfOw8bH3Nz
aoEiECBllxzCXKcuigofrxvyl7PnGYSLt90wOZB9Z3MDZXtWuhS/OOCDvqFudB89s2dAVOJorvJd
gMtuXpex4zfu251jOVGORYquh3HJPt5NL6jexWFX8abnSixNLcLiboETXkFLEMb8Ot4wLc4ZcqPW
lr1cCe8qAs94O/4s7Kpbye4qE+Opb7VN+aCc4qCUdjpKf9RN5DGNJwkydKKGx9XoYSsqJHtwUb8g
ONP0rtPCuEX0QPuZIR0U82FuXs3+dZT3prnNRO/Vq665wFP/XGakGvR4SlFAI3XDXiJzi7yP0wpi
LltEFy6yAOFOpU0GPei8xqMZWIYDS0+xpciGS1ADGqvZRo9EDTurU7fA42KhlYE4s0IHTZCUqQd6
Lj/BPddQ9wLPZ599zSz2GQsPkYpSC1MZY1c3uKkwrg9UVEU/UFVlQ8KYOeUkqkYWTRcXFa2MsTCm
sMyGzmL7sx1FdayrYXcxdFw8pHhlJHEIgEjOfAlPf6ge3BWp7kVjrwrcQjRNXFgciZKCzwZYWnmn
hz9l9TRkIn1WkT1cVKwh3ySHCjDy4t4ygraWPVJurUxUV7Iefs8Dx5PzQDnHLGkMHw9TpmIaNGpg
7p0XEM+BtyPesLxKscUpQHiEYiv0ihfysik0cRpajLBQOoYPTKQN3fPefNsgfPwPjCGC+ORw8aJE
GkBJHZj5i/jFCRpIDIgZMNbvRIvh5EKGHodZ306wihU6E5S1lJ712G0gInlAK9nj9ZW8vqog6aWj
RciW+eRi0bZt6ugow7U645tD0qDVEkH75frNHAWy/2BwA2eNuQRRJWD8avZsvXFXHNmrabwR3czX
ff4MxY0d6WSj1kzEpXm6LSsrCPHmFkPabhZVq67fvxZGcYF2hgZ9nJZ4xUcxCapjs03/FQkAB5dX
5hR66GmCG9h6yDibxoXcoiV2VTDTOiLpB7W2hiNVSLLRZdXeXXeKv7ggxIFk2dQuiSslOuYm6VEL
zg4A/d18VMgGOmxe+Z295DvS9jreumlnOC4aZnGG1CiaZgMNVJJJK4FtNN+W8+xdh/mLI55xuIho
o7DE6Qh7Rap99k6bMMZKzWeJtebmfc+Y9m80/nRIsqTRCH0bxGiX+crXdJu5XemqoCGw9tHrdePW
o9MZjTsfGlNcoXQGaJHZehBONcMffXKQ7AfZfDGV+zlWBaMpmDT+kFjFRu2YOcIU+Ge9aAifcE52
C6N9vm6XCIZb0YY5kIIS2NUmmVfP0r0SQ9wlMwUwIt9QufXs5HNMCdtLBsMNt9WGPQugPhcCqvJO
RMUison9fXF6SiF6TwqZ+btJbD9VQvV2yOPWteVqfLg+fOsB8ewW7O8LqFyxcnlihwC0PLvF2KVu
n2hbVPO4Y6MKAr0IiztAVWUyz20ErMz41qX3oYynt+qUy6I0A/udi23fUQwomKL8+IJ4NjKMzKwN
4BjOPu96N6K9m/cHO609TREsq1WbFljc+BWqRSbJxKYfSfeTdQ/WI5cYn+RJlF5YdYkFDjd2fenU
BWpJ2QP3wbI+Vdgcs4/XXWH9CQwMjRYqHZCdMfilVEdkwqsb27L6EwqO/X4XvaSQDTNPrIsqRRlk
7Dt+tYVOyFFUKrtu4BmcW19FkxgjdRRMGj3G9ge93BPRhW5921oYyK0rRc97JMZhYOOPKEZDf+vg
MoHAEQXIYMwQ8mCtFSA7qoNucVCWoNGIcw5Hj2htNzgDTAcm7KLsmqOxZdu/KGCsWgbDUN4J8QVL
5iv6FVkvaNIiT95vqj32yM2g+9Zb7xsUbS1X+SRwlTW3X+JxR7ZiGmSSs8x/Hfwq62PVTAUeOfqv
ynF8pcdiN91RtJ6qbnkX+2Pi94PbHu2jmF+HOQa/2pefwnmtWSStmrOH4nB8SMMtkd5z2FkCcJ4Z
KSgJQgqRjS0FdVp4D5IGaIghDeujZkDEo7eaSF/C8U5KcQgJR8Cx0/C4L+6cR/s5+el8drZMJb7R
IBzyjq16Ccn56TiitVYHPWdgdqhLqzzwgHlk6N3rTrN6D1zCcDGMyo5NOxkw1cf+29v75aGf/On+
Pt0zRyEPYRAGsuACs3oQX6Jyh8cca0ay2cMES8Jpx/FYlxt6UA7jLV4ltnHrmaIHYZFHcsdINK3T
tAsxg/IQ+lVtf8iHWBCrBRB8YUlTqqQPVQxlp32yx49J/EMwV2zVXFlV/L2vQx13McVYVUYdvxqU
HkpN+oCrE3Q0slMrTS5K5fdNGHpS4wSlMvtSphxSiN0JvmMtrbmYPYMLNHo+0KrO8R3s1ZbVD8/H
ZsfSms2NMIiKbOYiSd0QKY5tzBsrOak2aLgJCjxi/dIFb48iZtq1HW9pGhdXQqdQ64xiDuPipxp+
z6tPiSZo2hVBcLGkBBe6STpYlBWeQu6s3G9FGsyi9WVwwWMy6tSaGYb6OSuR7Ks25da47dFM42e3
9b0sTD+/8atf800ujsh2r+pZDUTqy57qtV5TB0h3N/0m3ZrPNcoyUcPitwaY6pptSV2jckUUTqKB
5YJKHVO5USvmlhWeA+PKlcbCT2pRJFm9dSx9hAslmWbHDpLQ7BUXCmbQYCx25Z5Jl0W+6D2V/dSV
UeWLS2p7KpKBeX8U25vQ9kPnO81aV6teleig9k+O/UGwtlePR+dDC19XYjaDraBKBhlbcAV3Hcj0
89d2yF9AZOYiSe3JdNi19FsxE1HfoGD6+IqTsasmq2VbepgdYu1bJPutKbhYCSI0X25SN2OWKeyN
P5YCtfvU1y+C0RMBcOGjUBtkHGsAVB+nQ7jttrHuUkjbKaiD7oPIU3ci4RzR0YSvKinmUTNtimFr
D9QPt0yIOr0xHntv8J0DSr3v/mWI5AtMpEKLQnUGYGPfDYgljeKa6fP1gRT5AhdNlGFIU8kBRpek
fm3dF73l2aInWxEIFy/AqZS2/YBYD1HT0k49qj9Fk+CkI8LgYoVmN3pds/2EoKlXM7aTGruNSA9Z
FO75upKs6uo4ruB25FScTMgbEr/BJtn63Sny5J3oDiXwcr6sRLN7UyYaAm1Ey61OpxtwcvvXHUAE
wR0xonGI7WqAA1DZx0HR1cFPfx1BtHD4IhIz7kZzfFs40JTtn5GAC+IbJwDx6AHdaj+ijejpQ2QT
+/sirVOPUp/rBMMmmx/DUHXRXOlet0ngbRb7+wLBKLPZMBuMWqrJfly2gUlxrDeRpfp3ONzxomg1
uVLYAdCcd1p2M6qHJnlPaeBil+U7PEhtNYnGtr5kr3oEAqzIMLsovUVpoOiQKZoYLhDIeCRyKhbR
5PZzXe8rzRCMl3CBcmGgKcNMGdmK+YcHR3psXtm7w1vb+A+RXjMb/yvHBr65gxrhVPQJ4OICR4aj
pd9pxb0tIrMQWcWrm9E5iYmjY9xY6oaVD487urOCFlbRbfsqLFcW3AVsLihQneaUsIQKkzd7a763
XOc22qb7ty4j5I3eVeu48EKbu340oFY1/0Pady3XrSvbfhGrCEbglWEmZVmybL+wbC+bOWd+/R3Q
2seiIW7ibvtNVarimA00Go1Ow2gh4vjaKsnTYB26j80LT4/KRkDIIkZUsBBxkifoHnxFG/3uvkZl
ZXFlAY13QsiqA2VKIhgLW0M5P8jOYCwmxdHCB1WB6z4cO5m/wE/PnjIKxoLmFmMTP132nD+UU5I4
dEhci80Padv+k5AYDMBTEUrMu+RMU8GDGGIaVyMvbaeJ7ZjUM9BFuG8EN9fP1HXKCaJNQ2xgtce4
RmsQL0IMnfhLHnaOgVGXhuy5sWnTVzBCjijWzWIcRyh9YfyM1U9LVbpKJ2US3tykFYpwtOqpMQs2
YLmUwum85jzfIAEbvUwOOU28KMsfPeTbfhgnw3Zk55pvxTsFWWELZyzK+6mjGneaeb4jLYbTYsRg
Dh8RfupzHxPmHvd3bvsFt0IUzlnYFzCQjPtLZwx2wVh4ntoO3caNPZmvJNMS4ZSFFboFB17h3gSZ
UzQfkmF2Ut3LNRlPp1Qo4ZypyhwzUkIfR3dGuS8q3O+aK85bKE+TynRSOFxFnqhLQ6CTNDulyS0j
x177ur9Hm+d3tUXCnTzMBkideLH8Ehp+0ZrfkOiTLhnX6j3NE65lYgSTafAuEZ4yL7zyBkkVG3SZ
6qE+ZDdU9fdl2r4w34QSs8tzW4A/yoAy8Gl/yAh4w4t1BgfHKytL9GxI9Fyyhq8xm7U7uMygluRq
rluNP5voaBgCyYtacnbfJ5SZ2Xc9NCGpnib1UbE+h9pHU7sCBbrzl4snmAkCp3OmvHieF2+MXxB/
4HGXCZPN+LnNXP1pH1Ci5GJyeUxLzHjgSo7RQm6SgUmEEDdrZA2QMhj+/9UmKbmJ3tbXnjrzSgk8
Q78vzT+ZWstWeieYBlr3essIlq70e59zxEPj7w28D/koq+i58vZXTqZ3gnmI0FKW9g3ghjbBC364
tQbjuA8hPUqCfSB2G1YDr7eOrtGGjRRQemPca/ec4Cg/1J0ji7PIZBJMxVxbSlvwS6rR/cn4UoxS
V1NylMTJ420xWphjAonYBx45ym+ss3amZ8uLvo5e4+Soz+w+JzcyJhuJYOL88Q4E4zHpARuk3yf9
UqZ/ZyF0boNX+q32mA/T8h5Kld5Out8r/4QUbgX4kE2an/a1QiaLYCLsJaajZWGTwuUYWM+4d2VG
iG/zzo2h81+wksaYrIRg6DHOz8MAqqaDBpKo+qY61K4ZOrY7HtgFPHZ++FlzqqOsxltiKnTBVNRl
rmdNB/FAQVkkT0p7qBTJlbGthKjjZiYf8Sm+ugkLrSpuEK/C2AV3xlTHSvHB2+vY+X05/EFxHDPf
sIQjjFnnBkFhEAz6kGMa4gfMitOIv68R20+qFYhwbjOFzmod/+dJpTitG90x999x3YW0x3B7g35J
JL67wRwXqCEN4cmWT6npdBXGmiWS9NF/sXxvIMKDoCOxltcJDyle93535k3CKBT2KMibcRFKGb63
42RvKyi+uglqULuRZ4jT0QS3OGzRRO/hWvQORti7aqV6Bcu8NLOuMk29VkjhqWNdYgpN9DEI1e+S
/eRH+P0BfJNeOOKmrTQlkiKIARwWtINzUrviajnySAqyWjcydgbZjgrnHcW3TYx5jKgWMS49eq+S
8Xrsf+zLxPV8TyT+G1Y2RVUQ6kSpDbRG8/Syc6voTl980DAb1qUMG38fTSaR4AuwPjPIwE/d0l6K
6pzS50g2J0AGIdz/RdGlVV9BIJPdxdX1oB4z88O+FNJTIBgP1P23mDYGDOtGvXByw8Arrgimc/I0
4yxNs2w/497UTjAjipkWSWBCD9iiPrWV8SnM2mNJOxRSyuIl/+Uh9wtLLM2PjTxPCQVWgzAXH5EY
nM2bf1l2ZF3eErHEYvxeY2PIJkBhopOToBavHT+0veaQTjLFV3KviHX4ZqLCKFjYrgFUiuMLWb6H
duokXefY8Ab2dWPbC3hbP8FEaE1Fo0iDUGS5NUnjRoM0XCITRzALdbmodcTTOq0fHPkgDL3ycX4/
IBf8jddcL37iK9BKFYG1v5ROsBZNp+OxEAE61h/I9G1EUn9/+WQGnwkWYlDxoItDIPAwKzuYeBlH
B/PWAJ2icswPI5L3Ek9AdkszwWLMylhlRMGW8foqDhicOUsfOw7H8EAkaDL9EEwHY6iTqwnAanP2
OyO+m4dRou4SC8gEc1Fiik9pllhCM37ulm8LOeZU4ldLtomKhJ6DmilqnMCz+dcPqI/0nF3FR9Pn
28SHt6IqTaIZ+5fvO9ZLfTTHMuBGt0c0vHnKvOxDd8rg79KYM0V7snn+Er2gqiZcjVFP6oSfM+sh
v7UPyyn6xsc9Z6fGZWdZ8f++XlBVsBt1Bm6zeIResKpy4q5120ZmmiTXFlUFw9HYiaa1OTZtuUvO
nPQ1OmTfpgfOHppc2ity3t+xfT2Et/L7+i2WZdczX78x+5DQJyO4w8TWfYjtCsJf/iEVWU56HFtd
4SJloMyN3P4GkRljdIjtWNfmUfUS3x4dGA3lH/0fCTTf/v/uOVFVMBt5XoeIXHPxXhnpUp873Bgi
zPNPvbQaWqYfgt2gjTapgQ7v3rB7H71Et+U0SPZrE8JSNdPErHs05Av7NdPCYAXPldTdAVNdDPp5
f8U29WH1fdG0a1bEQl66FKNEKosXp9SmUzgP/j7M5ng+tsIRNqbOMFSg+7cajPN+YKJQ71EPU0Xd
xgETgVO5uepMErsuE07YH33owBXQ4G0On0Z5QptUpzpLp8bliSklJjdJZNzcK6pSm+imDT4zQUYo
ahzNC8yFfaceEXG/5j7ocoxvgg/503DMjrJIzaaztgIU5AMxdWQVFjx3GnUebb8ktXVnEfAwdYd9
0TYXcgUk3F5dQxoDY9wRNzbPuha7qQoCKOLug7yXxmCcSkTVMHNCs8RIA4g+osrIBtDBZOM5Wrqz
mVcgyGS5Yy6tt4/1fquAhWCCbWiWCo5wQaDKthRlKBXbU5LsMsTKYUjm//1uBAZOLcVgSg1/CLdH
WIL7d8yAkZzzq+FgYRRUdIiPWv86qjryZbfVxhn7HZALvXo2zmpizE0BwOGgozKW599R1VY5+pEX
FTAvOs4vsmzWxnjC30G56qxA9XGpTDK+goYnfntxUuW75ro6JF5zFX9BkSlGuAdO95pOQ3t0Njmg
M0dpZCk5f/x4/W77f/8lgimb2TjGJQmpF7bXjdE4GUEHcXzuk0etljEabuqPaTBCiWlpaA/8Xeoa
7Y2kyRJYMBszdIb8UtD6T1R0BSF4OqyoMehIj6lX5z9KULTb4Wn/DGjbC/YmhKCgI/q8SGsDYWwc
kGH/pHi4xL6ZO8N1hHrdwFMrJ7odr0uPB5GMmwA1i0vzqr18EK5MlTbP/0pgQX2N2WLJVOPntMnL
1Fym7nam33RZReZ7U8a15E1oQV9zs65oYAGF9EdFe7bS66mTZFe2IVAFYBBdBUOpYFzmEvzV6Ja2
vRxlXWidM0CyOj3tb96mAlrEBuGgqjP88bsCZmkwLSP4yLwxxFzwyI+S7/sAG44pFmqFIFwuU0Jb
zEcDAq/f5izc+eQoYA7iVav1h+JG1vS9MSebA5oaLDLCzIwKO6MbM8bYLLoNajDVbW95IG+6sAsq
ZCUB0+21ewMSDEVckxaGAkChdTWXz7a0+vK9F/q7JMLmaEuXdiqC6R5vUcCUcV8LL7Zrv3ahRr2n
yzqDti3/aumEvdJpqao50f5duvqWXnRvOSl++T36OnvTbXMM/EHGWLDxFPtdSkHNR3Xsx4VBSm3w
rCN/i83gL7Kd11j6AVMiZbXvm+fqTUoxDAY64Epvc8P2puU+CL73xDHHo0TrueF+d4msMATDnicz
NdLldSUHj1zrWEV2AypIr3L/9+6E39ZPjIBVBV6UYwRx+uAlLL/G6RdTf9kXZ1PT0SiKmRBgqbLF
fL9t6tWoKcT2KnLLusdF5nJsfh+tjEQHQ5uBJsrfrVA0B+YUWyn12HLImy9p8b9PP8EawbwZDM3M
uiaGgcJgKrKgLvid0N6ALqK0cf9UxVU7/NhfKf5L3+07YyY1KcH0aLFoHgyZxhAQ9HHX+c8YdLeY
vuMsGcafPcb5V2o/Iii0D7ipzCtAwQjZgVEpZg8PItG9EcS38YkWkglk3MzsySSYIZUNCga+Y3cU
cDUEQ+kMzGfZjWkc2uxpX5ptRXhbPsEARXNUpCpvg7eLTxG50WWKvLVanItN4zceTKfgqiRx0oWW
xf2t+eMcoNCj8Ikt87g2LdoahUu58mWDMctCowXK/5Wvxs98QD6PcYYH2eyRLXdnDcZFXoEV0Zj2
2YjdCdXPaElSzeJool+8Utz9rdm8V9dAgqaNU6wNaC+Dpp27M79V2Q1SY3DgaolDucGgYLA1kqBw
+pB1SsmAxKMvhts69RET3OKb6Bs5Lm50FV3wyJ8f+ysZc69URkH/9KWYEKr7j4zEQWoSNcDRKT20
kip0/iHxTK1FFCyermU0QhMu9Yq2BvPRMTa/TeFVsGAaGBImw5J4kt3jmr0DKFLOKeD4LjCoAIbJ
j570Q+qHl+4q+tZ69RmMej/qP7gxVvKJLeoW+IGVgm+hoianxVI/4BUliQ9umVoTVxJcA1CG2paw
hGkxjQ2ooqk3DKgJ67vUwVShj1mZuBQMbaWeOF1Aj9rcSczhRlySq+cvYLEpJogC1SrzlnpZDA6x
0eWEgQkatwf0Y1HmEBetMU4oHVi7ZYbXsKJLwZD/NxLAQqR/LONzTpuHzM5usjH2k3j5sK8w25by
TUjh2dha8dBXFKtLzau++Drr15Ml2cD/YiffMARrHOSkIqStcc6H3o0j40EjXwYz8sP2K15F56Z+
7Fnp2UN+aMrJwXOokMRWZEIKhrpbiD3oYNL2KiNxpvaoDeicHR/+biUFA11GerMYXF3wTJjoQ5Ze
EtkrTiaHYJqTCuSBnYKF1PJbFbVc1ZWly0YVbN4zROfOEyYy4lnz+z0zdUM+1yNcqNgmlxaszhUZ
j2GwPAZjLjGOm29GQPzCEsxwVA/WWLbAqr7PLq9ZK13rvODC+Xd6HJVcbZvLR2BCkGwwdVNMZtiz
MaQ0wPJZtnIFHnBvmasX1o7+viJsOTfmCkbYJdINsd3pJexGB5P4kOXf9r8vE0PYIdvOe4x5wffb
sjrM+XScDVdnP/dBNooIYP1WUgh7k2CsVBtb/NAiVYdxkkjh8h59UIrfyUojNy3eCkqw8FUW5Qml
FWxQFjj6hJFI+vcEpTjdixFJ3Oj/onK/dODVM1i5URkLwi6jEMs4dmf9KgXFvWffThfQATrDD85V
IIkebFu/N+leF3qNaLXLyBZsF68RV5+R+xzd8tO/7QJ4ADWdxAWQrObr71nhWQUxTTvhG2ccNO1G
0z9Q9k+2PFWFrJhx21S8raVg19Uy1bphwL5FS+OnFf1GEvNKiwwfeS7JKkrO1GsueyVUgMe8FaiA
qi2P6UdNe5ao+1YMZqXuryGTFUC5VNYyDtil2i/OKSLThuJUp8ZXjghnelI/TXKGX32PFRxFx+2k
m9ikID1ZtHa15hgrpeTak6qeYCmCplSNHBvjLdV0UkftJTH761xXj4Wp5U4Y9xdaN3c5GxxUW3tz
F2PqqfZlf2Vlkgp2JGBJMQQ1JEXdmBeCTMDoPpS6rLJVeq4FG5JVqqX0r1qPtwRPZWA47dV/CjUP
7LMs+CyRSmzE6MO8ChICdZmH+NCHlldMydGaZIwPGzUav1lhMSIzg0ApV/gRGy/NubkjiNPpt1nj
xOcRnDkYuIvetH/2N2zzqGmYRkcsEwkLsa25V5fanm3kRaLhKl3u8/n7/vc3lw7jrGxMcrMo0mm/
OxhpajdztCDcbTfnSn0M6LMSf9yH2DRMbxCikYev2SGDy2yvM9EsGINTvHpIsiMlsoKW7bX6JYto
22MdFf0jgyxhivLmY6ac9wXZXCtdxXPARF0EE3OcQYPZn/GIOElPwICmOtbgDsjt7INsCrECEU4o
sh+VyiKAaOZBKS6pLXlIyYQQNlzJtG6peyhUW/qj8j00T2X89FciiHXTST7UtjkAogsuhvbBME77
35eIIObvqGFWqsLw/YpekuLU6n7Q/skN97YLYpV0lDdpHoMsDoXQl3b4PFgv+yIQvo3vIgMrAOG2
DqxssQwOoNlu/nFBf99yau6Sg+J+D5/Ge05KhcaX+/QgM2Kbp1HXkUYzTcPUxZoUdHLRSDMzBPui
Y47O0xgThWh8F1WmxL/fvu9WSPyXrG7VwLLGpIZ75wVfZrABtUfYzXvzCME89K5J0Ljavl/PN7GE
y9XMTXQddzniEpgg1x67E28d+v+YArh9PG0dqWON6oid/y4URZhqbhtcNcNh+QSKIwgV/ZxczoxZ
gTG+8mT7tX2XItryf4j8F62WUdHHoKIVENnJOhb3xEk87XPt2UfrkHvKWXaXygTkh28FN9GkYWTC
K1CBoS6uNdksmE2HeCWOoBUsTVBsq+L7ifbRCh4beiGYRaT1n2Il9PcP2badeFs5QSdqXU+NjgKK
Zss3upSPSp0+96z6Zx9m+0S9wQgWuw3tLDJt6DlG42MazLdIGZ0qv7SypINsZwTLnatpk/dgJ4PX
3fskIA9z1kuCQ5IVEx2pBlPomolnbJasRcWpZmcOqGDByBqpn/cXTaIGoitVhZYahyWEqboTeD+d
xiqchdz18RnFWRLbIJOKvzZWKs0yTSnTHieo0K7N+C6pbmNZ26dkbzTBLDDNSrtCwcKlSnEiZeTS
KTrvr5hMCv4TVlIkbWCwsgBEZ5/j/q6sMy+vZKV+Mjn4j1iBjOVAQcqBbWmGyUlrhuldikTHZBCC
AaitzCqbEHLMdXUoYnZFTZmDsO2ovxmZ1+KZlRjJYEFj+Y4Hz8tB9V9HGr5Ml8n/l+xR8cqXP9gc
zO8ntqmChV10SWyzmDFeH5mFCONSDFx3sTeb/Z/o8QpE0GOEEZK2wgx6r0dR2lw5C8KC9GlfkE2/
ZIUhKDIxDFTYhBBksZ9NNIUpA1JBzQ2m7DuDepM3H/bhNpV6BScoNdIMbayOgGvM1MmKg64YTlxK
yvc3DbRhaPB2bEs1xJIe3RirJHpNi0Qe2qodtXgupx/qKCsa3BbmF444MRT5MxYFCQ4PC27m7FsJ
nmRZhmfTbL6JYgrpCEurcXmGuGuK5mSNp7qs7mL1Ok2Jl2epRN2283IrMEHfmrC3x5QXCKjjaUTe
tsbc4eDFnB4nBK/C+hvziPT5QzYdOewTRYknQ22ecGkXc1fUZqjz0I99V796xqmfRU7wSmM6fOTT
nXnFcXhID3/k+6ywhZscdBIkDGoCbSzUox4tPrFkjNDb7pxJCEo6NPiP7yfZZGldFQavzPo3NBJ5
nHTXcninO1ZUUkW9aW3h6FtEZzZcfuE820aTFZAG7tagBY5qJbY710vu7x/jbalQ6aHreFGAPkrw
TRQ1jaYotamng6kPBO6Tc8DT5m7gkVxwVcli1JtSvcGJxURhZ9QjwaBEr1bPg/00ypzU7efZCkA4
Z1FnY04NgTwIE4MuAnO30T/1Up3Cm/az5aCOhfMU94nbn/IrmRZu316WQS2mE6ZaYim6FccsAWMK
bq8b8BSfYj8Hb7CF0k0L1F/QfGmSc9NwrQAFvUfVhl0WDYPhgjmZPyXacYll0/W3UxgrEEFFlqDG
oCMGqRIGFQFbK8Qii0MuSGIcZDPgNk3+G5g4abWpsyXAtYKrsngpq2edPKX20Yxk6bntrPQKR9CT
Zh71ru2wci1Kls+gWcBoO1/xmxyU7pNP/PpaRRu34km7SmUCCrbZDCZMa0wAnP9cDvNX6zjDy4n9
7hRed43T+ROmlII2Q1qtKFEVceZqMnYtDSgWNk8TnIPBa8EVYyuts29QNg+4jQp/oqGpSWeC2QqS
JjbGAAfcoMOHWWcfCail9yG2z/gKg/+GlZOYlmbejgQYyTW74/Tc7NbWTq2nHdpreqhc0BZ9C26j
a9kQ0e0rbgXM13gFzOy+jugCYFphtjLmpR3QYBXdTbnTXXWO5USn7gZcXekBoz6rG5l52dxB2yS2
rRmqaYsjgVmSF1qcjkiIlp8T9tnQfurBj/2l3fRSVhCCcsYxQRChnKg31YavB2cjf2St4SXhp6Z8
/gMoqqm8JhyNGmKNYaeNJMGgduijdhym7wb20EZLV/eAYtPDPtSmZ7KCEqxkVXdkmUNAzehQ1zE4
cLq0Z/VknvdhNvdnBSPYST1Re1IEPfXKxboeghGB8uBeixJ/H2Zzj37BmGK/qV21CxwDqEE5FY6J
dGv90oTIrmVPCv25D7V5mFdQgpE0Y6sf4hBQ0XIAo6SiSx4Rsu8L6hbQMkLxJ1bMMkonNWe3yf7o
6bUSQbBHiUbauRix99Ng+F1RHVUruK9SIgnOb1r1FYxgkuycTwOZAdOqhTPM10p21JcvY/qwvyH7
Kvau9AId53SuCn5oOFRsHtTJ9haFePsw2ypmGhSpXLyJxbJcZen6GGN5cQlPJwVTMEjo1NPg2onl
WEkn0eftpXsD4/9fGdVO16OmTvEkric/CysnbC4JAiWy9MkmDOP9gURleE0KuhzagUItokHXYuIn
zU1nwZPXDbwpJWZgU6lXQIJSm3PfoO0Soy4D9ZTET+H4Y39zNnWAmTbTVZR1MbGQDwK2Oi1mrFf/
yNTnobrSZaVm2yIwTWO4Z/A0EJ5y6kSWJp/wnMqMyKHkZ6pJ9nxbhjcAwSIHnT1ZGcNm5ORzV526
7isrH/eXaVOH2RuEYI2TZsYI5gYyqD3aa8Hd2YVOT34YmBORSsIU/FPvUhhvUGKxaGY25rAQQIVK
7WAQiVukoRPa37QcYbL7sq+hZKd96bYg0deLinlVR4eJWINFlbmyZwXe3HCgl+IwnPiwAe30J50G
axjhbPbDomtDDGc1M2h+SJpFObEqkj1Ct9RtjSKo24KCbAXdfghddcHR1ko3DWWttDIIQeHqnARJ
H0EQA4yMy52lSwqiZN8XtK0gFmswQRAW0yy8lA4+S7/t7/jWkUGmn6DzDEyjSPv/bibnpY2KsQyZ
R42niH627U82+nT/DoNLuTLF8WA1ILkHxtiN18lAzoOmnqM89PZhNhOMqFgACR2ejbwj+HectquZ
2i1YrQ5UkjyFGl7Cm9gtz3icf/sTt3kNJtjjqLBijfAXiR0x5ZRmQ3BasknB9MBOZtY2S/FRK6pq
iEUxSxdjRGpZdCjXQIwoxwAGf/FyMAc79J6Pql4wEWkCWWZ95mMyZbH5Te1YAQv6bYVt23T80hmX
/GKqqVcM+TVTZJHFTbOzghHUPI+1RO9myJec+awnxY/PqI6TTnnafJ2v1lEME+VpRqyqA45xE99q
LkMBfuBp5wVN6T4oh9zE0a5Y4sjmtW+eYkM10AqJlnhE3X7Xy3pKW7NT+SrmJyO4LIPkouC7IF4U
IPL99X3BnEJrBkSNoIoRPYbzqSw+zvOxm6pLN4FaUpUcs02dWJ0ywWJkRE16BIGR2gpyty9nz8ip
YweyLhAZjGA0MswU0JeGw8zPUw51xyjdSJHIsrkzK1mEnYmIqZjhq8WYqdvPzam3KknlyPbhXWEI
u6NbdodWdtwRnWdczDvO4dIhItresNvgQI7lmV1a4sQH5WnfHMoWULj+uqjGaLuaX7J0vg9K0ye1
8b1AvPfvYAQTMS5RXlFcs16PWGiWOgqy3bSR0XlsuV1wo8GTyUzNpu/K0hQKUjQekYz0H3bxkOhf
rOpJo5cs/GdfnG0b8YYkVqdNEVsYQ0jLUy/mp/S0nOi5Nt3+wKnTS695Zojd9af/fZIPb4z8JZ9Y
qjYUGdaxVfCM0ApvMOlhHnTQaVWSmv6t18oaRri0lqYf4xFpFq/XlPZEtE536ZwF5zJQP6cjk9KM
c1vwzjKtxBJshWX0iRFwsWofT30PeYATeeTDLBunvsuOf7uK/LivHI2lNO1F1wFHo9Id+muWfpzz
876CbBrblUiCyci7uauaHBhtnN2kVuHlxoSiBcVFQf7BCpQDSdLDPuS28sPCU9QNoIlfOMl1V4bd
oqXMy50+vdAEzMQ5Buu5WiG7iGVIwmG27bFsrCFiXtBXGLFDnXKoUPA/WH49zG7WjbLqxs1EkYVm
YD6PxtDY6/9XW2ZUDGEn7hv+X/ord6tv3y2HXToMOUlf9ldy096v0AQF6e0W6l8ALS79ILpaquf9
72/a3NX3BeWIsriIKLgvvSg2HklK3Tntb1tL9/4ORrhSbMVqdbT2Qc8bZK/j2xr8Gqz7vA+yaStW
sghalzdhqGUWQHLtKccIGjR/sey01LLXgQxH0LlmqmqmT8CJ6S2mESntPSOXSkopy53/d6YIEzxQ
pqcRZolJfysMErTowwmrMdORj7VpSo9+UA98lF7PJBu0qWdvYGLmvzTyPooyeGRpeGPHh0KVvAs3
9WzlMAt6VudaQuMEwsAr9MAhcixn01OsWBJ+lMEIemaNfQKCC/jLYfkjT31S/jPKRpRuQhg66G2R
AEHMQbiR0qyt6trEddvrIMHtHtHq4KqWlF2Af+bd7psqyggsbD0VU6hmN2fNFMNL0e94bqc95m7q
Br2juxpcL1nx6eb2r9AEldaMJMmmDGh28bnIbmIi8Sk3Fw2pGgMPdw19AMK1aitJimInNDMWaetq
ZnXK8sVXstb/AwuwguFirmxzOhftnPAZXmqtO+10Zm1/KGnijJbMidxesDeBuMArpBAzHIZQhUCL
Hjod+WrPT/uibNauIHP+a8kEVUb/Z7I0eE8gONsfizp3kyA8ldPoKynxu7hxNX12cYLujKQ57WPL
dkswpAnJm2I2etQ/BArmHRRfq2Z2rPxPAt7wDqDjJsbvwZv8fQ37PM0tE3SiqKP7DhfFCQwwiYYX
1ZIs5aa9XuEIJ3asxqSNA2gFi7Vz2EQOQcN30Q1XI52f91du0x1ZQQl6XqVmSlMLIoXD1zz6kWof
lvyIQD6RXkKbe7RCElQ9t6oknRrsUYT+48h2+/jRkBZTykD4/1dabhk207oIILF+JDo6q28nVeLg
b1ZVwMSZqCeyMFlDHOKS5KYZ2hX0vHkl6kWdyqVAYyhmURxkEyK2xfkFJTJaGKGKh0oCqJSEHgbY
3llL7Xb2KLnrtpXgDUbQays2McbH5Ce3PrfZSxFoLiliJ2WfFfJpX9+4XX53S7wtnkhmkRTKf9pP
R1AW1OSuQDyqS1zMEa4GryOjsw8n26x3g1AUvTaHFqLhrXnQT6ixUdwKwSj08aqnmh724TaN7Eo6
QccrpmWlyhusbYSjbligPU/FoEhchu338wpFUHJ03Vk0eB2QcIMamOCBkzIEZ/WuO3V+d5ku2qHE
/BXZIP/N4o2V3uuCfSdggiCsxg3CxyWyq/whv4l9UI2dLM9wklsNc2rHq+IyXi2KZBdlyyqYdyOw
WTMN2MR8MJx2fjFR8ra/ca/V4nt6KfgTdciSPigBwU6Dp7m6lz4gm+EOLi8+o0524JHg0Sv8+WQi
9M2pqskfjSVD7Q1D+lY3kHgQgrRwaNJ80TtEMV9p4dF3cmc+WqBVHROHPAyIQc8nRdZixz/6XvL/
A7XFqoS51oM+agFakZ+L8jVjL/aUeg1OB3m2soMdJZK13t7NN0DB2mB68zxnIwDtynK7uXeyIPP3
t3Oznu9tJRHW//0emOomz+wU90DFHMxV+Ek88JYctPseXO6osD6C1vkPjfWbXMJVGizpXKYKMBXq
MHaVVG4TS+4e2dIJ9qVdhjkrAiydleuY2anXTmhokstAhiFYF5UocHIoV8Ll2MZf2CQbhCcDEOwI
beICgTBuRwp2KVv12Ceg/tlXgO2L820vBIuRR4VJygEYIb0vuvvI/kRmGUGmDEMwGXkwYwhuyPc7
oW5noaQNzcgWIw/7osiWSzAKpTpriVpjPzRkioP7UEZCKxFDjMYaaq9HiYXvp62uuFSpcDYw2c2d
wjz3/koUMQRLh5DUSwKoQJ19LVLdzI6P+xAyaYSDH5qZPRIVEAM9WdE/dXi0mCycIsMQDjpRB9T5
xcDI8+q+IPReaTCDqRn/crW4Yqx8WZX1elya0OEsOiq25SV/NKhlZSXFmQ9RSpSaNEAg6nU4PKSm
rD18O1/860azX12ZlQxaERllQbBU0Vl1OUMkN8LtgcEAyyeiyvZFOPQ1y1vWDQBr9I9hVHlqdDXb
/zsHOR5+K4mEU193RThOC059nV309mtofvk7BRaOO94V2RhFEIKS2lfy+FNKG28pZdXafC12bn2x
7TBO42zJM8C0FnVyVXeV7KHSJrdBn8lEf+zLtP2e/WWNxc5Dve3ZojUAK8KjirmKlIHgoL/E/SA5
Mtv6ZmO8pmGqeA+J9W9FpBkW2ne5u9+ds0PwmUQH8vBvCFIzpAPlpXjCXZZMUwrzPGMZ/fmn4ScH
3oIxH1TPOOHB5u8v46Z+r4QT9HvutMTILIAZ2fdFxz7Vt5iuJ1nCzb1agQj6TYNxNPsMIE3zgnxj
NX/PLczAYjIiDxmOoOdsSEOaTrxCNauPdm1Pnr2oL0Sxx0PY2BIF3PRx34QSJ9lZWVs3bIJQ0/ih
zI4tOvkasGYb0VGvvlB6NjPZaCAZouDkIjTZ6AOdsFdHHgvl4xV504WszGs7ubOSTLjvajJXpVJC
strnHR6IuXdOhDKLl/ysu+AOxZA+GSOgRA3FeqYFXdFWUkO0DuM+LAUOdqp/io1Yooj8entnoVaS
8f+vrg6WFdOwRJCsaD9gsmzRSvxciQLaXMzV96cm1lWjhRhNqjrm0F9YO3nI+HxpE1lV7nZo1Aaz
ASqICEVd5u9Yy8zUfoDFQvUNn8oQeN95Tx3o9iTez/aaUQSmMGvCekcvZFtaRLUZl9PMgsZHPZp+
HZSj7HUlQxF0rqnrFs3XCE8S05+ta7o8/omde5NCWK2ybDStBxUkptaAbDd+qPNPii0rLts+oG8g
gnrFiZF0vQr7kwTWwbLmzkk0ZTzncY0gtTrnh6rVbok++CnGRHn7AsqwRdVLS8y+MrCAOrsjQec2
DKWtmWON9lEvfFX7utgf9xG3z+ybtPwwrJS9HNU0ph1XDNzCU3dlhYof1I2zj7L97LbfYIQbSjfy
JLFbCMYH2irozAJPTu2YLTpsiKuhf49Ucj43KapwZaWktxvbBipPcBtuhsbLg/4v5njmE0o7zO9Y
JLJuHgLMvmYacuqotud7vFrRsdPrtAlhPgLWPJiT6s1FLHvFSjDEaysLxzENdWDYaOZwLIsdVLbI
6n42VeNNEFu4qciyjFmZ4SBw8swpcVINDA9UsloyEO331Yr0OUEcFpK0zG+mx0W7ik1JWFS2WILV
YFnSF/+PtOtajhvZoV/EKubwyjRJOViWX1iOZDPn9PX3tLzXM9saD8reZ1UJgyZwgEYDB04BEUMX
ZvrdSC32PQ/iGKxQbSz21Qyxt740Br2fSzAcFHFzNTFzh25YND63rimtt1Kruyq2uHZRFw6sJnCd
W/C7WHgiWrDwtlQzS1lQV7YbjbnKFH+eDHPfL+jx18pNlH3uU2o73vkvdtRWsO+IJYo+coK3Lt8P
BhaMfKvIFeQcDi6oJbbfJ4qcoD0d5G6GK2MsL/FSH6vP2D7a9dsIxWwlaDfTi9X71GaE87bySzmx
jXkwp3gE6wovD+4M5fPM/qrGefxgumDv/dBMljJBMwddA7YjH6I4I0g9iA+kC/ZupHWM7e0QETff
Qb4HS8DoAtkVeDZLsm0kFNhljdFo/itOYG6wMmmtMtTFMaQfOHMLa+8tn8XNhqUSFT/Oq3QUJkQp
3XbyaJi4sCT9sObZs80MP9V7qoBz/vMf5QhhynQYmhhUfH4VpI/K40zR752N7yeHJrirKms1eofw
/5t+/aYlujdpsRer5T3L5QDpoTtWbIv1EFRt4vxt4ESw6LSWpAwOZ9U03NEHi4infGEbHe8Xmqcf
WKj9BdOBeRQnlg6LTGJ5X+J7zZiXqR8lqlOU+E5ivdAZWC9r/F1SSpMts8urIqXol94KHe8x6Jct
vN3wTwy8mftcGxvIYD+cx58zDY1X4OhSH31y2+61qDABwKnxQaU40cwDhIOJ3XnZYttWzB+eWn8J
4gN/aMIqGi//smLUNd1rr5k/udRIyvl4clSaH/yJ0iYIN+rBhFC1mTarXN+zpdzlthr0seLa0/cm
rV8vp4Yq9S0FIKmiZBznGLXGBFsVsErqhr+ZI1XztZvuq3FvwkR7r9ywF74DaLlXsUIGwxZPl38F
ATBiOdJoW2xfmfmzgLzVk4zTSRrq42UZlKICuIBnXcMdDGeL9RuhKaf3JVuIdIDy87en2pPvxyIz
YU4LGVYL/vO0dvbyNH9RMucKpaE0svfWnO4T1Xxtq9hVTDa7hdSFo7kSbxNi/UvXQLSNlVogVkHb
uAbK1H8bUpwqSzcPqomE33JXv3OzveTp7hKaYb2hapbC13snTAiqciubdbQoJnZhPhTjky7fzcXD
5Y8nOMY7EUJQTaQ5jpH6mf5qbxrrLiseLPQulvtl2KBx6bIsSh3BCZWsygrQ0Jp+r36QsieQ5HUG
YSjc1k7A7Z06gtM1cyzXlgx15Oqg9pjU1j2m3ZTRhyT98t+UEUL3wopoRmQzfTQY5qjrRvWtjc3h
/02I4FpZqQxJvfCvs2J8vlWkTYTBASfNCSsgzVoI4P2UZAYD4/bbQjLeyQrq2b5wO8yBVWH+3FHN
rKRAIXC3wyqXcwZb6ALZk4POW3s387DEEG1FWelSZUPCzMXAnRg2XvyBD/5Y3ZdlGJfZtYY+59W4
c+whtNIPl7+bSL8h2qEYyLvIqtWh1Ll60UZ7+ja4fGMQ8qLnYnOHRqA8ARuTtGk3DUqXhNEIAfad
bAE1xnTt55zrqjl7TfsQVZ+c6kMUE/GNcGYxjFdlzbfZw2IkrL4u0q9reehnQoaYq7xTRUCMxSjY
YqL25s9htKn269YKuqvmu/RgP81YGqoF8zPzsQ9mvp283JPCy1+RFC+gicT0VtNnfEWEcObGW90b
nnO/8iYJO6NNt/+AGk9YoQ1Ifom8lgzeQmD9R3vwjdiALHD4C9istSU2dpim6bdR4etYszPkKpHQ
nsfLowjhgId1lKJpgIhC2fVR7wLUXLNrQqN80EGTd/k8xbrVO4WE8+yAZZk9GKY/7Jsf5n7YJNgA
271ylMkDycfYNhEOfgMzR/0ElLbaWDeqiR8hks3lBonutQGaq8XvbuvNH+7re6eeiNZmoy2rAWFy
u3p6u++1V339w4v2OyECUqdGqXd2AyE1e9VZ0Gi7yx/pvF8fT0wA5i5mcTZaeH3v0m2LF5buSlIJ
vyJEiMRZc5d0doZF83jx3UnqtuqDidrucB4Df2khNi5Hi9FMVQktYoYkOzHdSr7pio91tL18WmJi
Kn4OUwDbWLfnOsXzhK9u2MO6m0GuVFzxud83/sBbCtupoxMgga1RbOk19JrAB6KZ+1p9SmTCaQjY
MQVMSJntzHKPzzNa3zLjgVwFSOnA/36Sy0dtp+R6Bh0cFcgGatZgptrG3uLr+zzw+P0Fv5/m2MK2
A8jQN+1OcpUtu84/dOhiLD2VyJ2o4xK8XlrrNp24w7Txc54/atKPyyb2myh01EXweKdvpKGVYWJo
Ht7pXhbImGiSXVzWX2bEn3Zv7TUP/ZkhRlxar/Qo3lnKlwREkGuzQfEQ9mBMHdYeKF4SfZLN/lof
9T+r8InOJJb/C/DCNlIJSerwALIdd1SfUo1iaqZcVqz/I3OR5ViHFH2T3il+GbLnBTHIdmOvvG9k
civtW1fRBWO0BIzoxrVWM97Q1AVayLbLcxIaNzwM2R+rkD1aVxJZ7yV8THyyLixnTEcwP/hmn3um
fFBwI45z4jJMGIYlAEWC9uHRxuyInyal2zqo09cMa0QPGUWuK867vzMMATIMRWKrDAJSX71ePPlH
gievyNce7Mf2Rd+BPxxz1L03fVmpBmXqGAUYMbXSmjQLciVn3crR8n2Z2mfZ7gm713jV4JKFCBgS
F60yGDwicgupwyScr3hy9JUxt3uo9j+15auJzG0SDAew8ofDQXMXb9pqO9nPfNqCzsOarSs6YBKM
QUKhIylBOqGDP9TvlF2+LG6hV8Q95TeXpKMIwS/MRS31ERsgoTWvpeA1BK6oHOJn9RtvPVeCZJ88
a984t6VC5L2UdkIcNdCMM2LDuIltPogNtnbfmtXTZdz+Te55VE9wj9ZaMIbYQAbvgehrP9sUHwd/
uoLPo07uLlQHDilQ8JLWapy07iITE6LRVm7RxF8ZT86sBnYz+VGE1BdTSEmXe2XPbvQk+TyUK5E7
/AbrjkoLHlOtkRSP6ds3jTZjyBfJNRvJG16z3erVN3xPrkwE4PMwdBQpOg8YrcpVxTmX1W3Xo39b
9/riDvt1CHv9TSA+ChICsaSaTCpA2Pb27K4G0eLWoXIongfTKw8m5n6lfX4vvTY75DWw2TjyCYvi
mryHieMPECKxZpbq3Kn4wGiQDKHlVRGMTmjeqbccAbHtdZPfVGGkBH/YO/IP/v4SLI5lYTizTMYC
mtumFcQDeGjnzKvlxypLPxtTjipGu21qqv2PAog32DzJFBlLWGXywNn76n64QSXFj+7ku+iu3zub
fjP5rau66T4ODTxsuZcP+zz0H1UWwMnIukhNuWxneOykMqjS11KiCGl+E9iOUkQcKtS1kbA73c9a
197oQfFsPcwH66Y8yB8jF4WN71EwhoNnEPhHaSdgU6ZmuYVnAfhM+lnrVFDAMbc2HOIMCc/UBEDK
bUlCRxbOMEmSMC/a3WTLXt2at2M3/lkzxDsLFXBHbZTexG4EVErbHZuuW5W4FvMDeed6IMYz0GIr
g3tGcL24SsZM61AKqufEdcyw/KsvchQg8kiZS4YerBmpxtjft+V2lm5ISk5CB0cI6YriMIfPePrF
rLkV+JQ1mWr0okQIXlMuxjqZHUSA19+t52ZfVCpx5T4LgicHJbiM2Xb9ZNUQkS+St+Y/HAxy9Dex
cdVLVDvSWS85ESV4STEZUZFXSMv6DK1xdR5mhRQ4a/P4F1BzIkZwE7xixcnEv4su3Sjldl0wPP7t
sojzucGJDME/ECAdvUmgCm9U6584D+MADmpwFWzRT0NESsoKhIhcNUm+VC0UYuZjPOOZnCqCnb/D
nagjhGInqUfszoM7zl+V0ERZNvVHV33irwfJfRFahPefT2tO5Anub/STnMsj5C1os+82fLou8h1v
9vgW2Qz7B9oNVbu8bHyaOKaYROMiYYExiqU182szULUJeQ0Bm/x3/x7WwC6Cv59EWD2O2SivEJLi
kRpP8Qc+J0zrctlnNXE6MXUa0+gjPBbMVuYa8aFgN12CCvO1Qw13XjY9TRbQQamaiZWgtfPV7mst
F5vJIRf/UMoIqGBVuZVIvB7T+vHnBf2X8o/pIXqtt4PffkYNZvYUzwBxIrWXhTIIASYmbS2Hkttg
L1mgano1l8nt1z8cVvwZSH9ZuiYLQGEua4L1tNBuUF71Tnel/CsBRZQeAjrgrVFKGwYogs1d1VdW
2Gzyl/xgvvFOoo51226oTJIycwEuMF6USZWDo1v2DCT85u6nmf/Ve/3J2QkoIaHJhDkOzk41ZVAc
AZM0lHma2b98goQ24mPmmJexkvJnFL7ROtuzTR/w3noKgAhXEt8wEb2tsc8hpijTTTQP23GmSs1E
WAJXz7/xp1l01vY8rZo8BTcavMwGJjbVOJxc4rYhhokJw3sLKidgJ2V2oSQaFEJzgNJsVudRomYs
KBECNtRJabElgYg0v2rAypJvJWrxASWC//1Ei0ZhHbPfypfrvT5cM/XOoUScv5YcDVlsG1LAUGEY
/FlQ3qwh54adPlhh52XfGQLe4KA4I+0rP7mPOyJzoJQTsKFmq2pZGT+/efVZN/kGuBXyOiOuP5Rp
C3gQsdmQSo4HSrfTy4clfb3sodT/F4DAbiJM6GMdsp8391Wy76XH//T/3yoVJzYgYQLKLng9tGCP
i3zQBvKpljvehcRALP/VcTfrDnqu/T7Eo0Owbnl4w2yV12I3EPWqdf6if7Q3kbFrqJ1Kw3ASytXX
5r0SFkG8z/btC0+1Stm1vOwp3Zpf5O28WQ4yddOnQEhcrDi1WiS1/Jmfj1NwO688yZNvmx1mGklW
EW5alw5WQIhsXVN1HnGwTed4kXFVap/NcnRNI/cWC29I3y9bCqmcABfF3KSjwRN//T7aJF6xn7cM
vSfWjxZrnqgASNi9KiQPg82GauZwrgwHpr0UkkRUFETaEjE9EbcuDpWWpQaXgPfWm9U3vWYjS+68
Y/c9mn8td7nrg25X78uNgu7VXRbGtouraPpM2Sz5SwQMybt2zowUB2veW+519QDWztnt8fy7zUMn
0O5XOAtaOkEGOAexZ76AyfNBp26o5OcVkGYqa7UpI5xHF0xBggBaYS+x7jobDs/U5yXQWSwDYuxx
WRvEHr+UbzCDBOqk53H4r0KEKwnTFnnuJAhp2GOh38XDdibvj4SdiqRMfe1khsVv3DJWnw2b2iYe
dKiDEm4hvJMOXO78/8tbZfxaTKGl/hlfn+gImoAjmhapmRFz8yt/mNnXfFndQvt8GTwoNQTssDtc
dUYTn0KXd2zcZeOmHreXRVBfQkAMaXKG3OA5mWneDM6PUqeee8/rAIZO08Qo/PtFd6U2yIWNGqSi
XQ1gmdfqm3GiwIASImCBMpSR6fC0T9H6T20thQtKhGjkJxLY8zfPoy6Csw8sqaqcmy0qH3sn0/zc
KUKdfcvGabd0JdGu+xts+SVO7NNhzjR2zv9rRtkh+yQFPS5pimce0k9/d0U7ChPcXsKlvRk72HMO
vv5sn234wDC9XJ34UmK/Trcazazw9qkqmTxN/SLbizs4BKXFeaM+6iK4f5FOpTTlEFIP+8q6Uov7
v3Ga4/8XfL/pdLXEuzuepavbpdlWNeGUv8n/jwIEx1/zSJGR/KHlw52C7iYH4x87dJs4cLwcTY+R
O6B9Ltdd6p2JOjgBDboWlFKgnERppblX5z3JVU79f+F6kZlVF6EzFrFlRNdRn+zHrCduMOebHDkl
8E/AMQUsGGu1mtUITqpuos2SuSzIru2rHvScIdp9YdLDlqKg5sfyPqc8ihRwwZLrtm8XqGUq7W7u
rM6tmV4FxpimbjcNmX/Z/N4KDBfkiX06WZ1EGob/Ed72fAQiva23WHoNOkibCHL8h18SJIBCb05y
zTDV87Y7SNlKgbbRcYpUpYMABbFBR7ckowcBNurV6za2r+bqRR3/cNvkP/H61zcSO3ISrV7llL/v
yG26QxvJIbMGwm0J6xb7cXr0VcZSDTWsZj/0e7knvgZhZiKBBGpO82APCKX5+KLO22nF9OpyPWUf
CfOi5AgoUCjxyku4vL5l/zC+5uPbalyE7k9L5TrXKAp48eBmj3+4FfHdJxLQwVwLbSr4+SUZurzj
R1vHeI+VEwBB2bSAD22sxGXBbTrdgahvU2yUjbPRt+STBWUNAijYQz/UiQxten/05521+nPqKfeD
L6Nhvaxw23SHLaUc4Um2DIc+KUyMDCvlIh5eTedKmhd3Sjb6uhInSKRBtoAKrTP20axBiNXuuz5c
GNhbl+vMvkavFnHf/M1D0y+3tYUC5craUYp5DtSGi1fvTHSeZdfqnfnVDPmcItXLQnw0W8gcGEjF
5ZhnQUkhB6UOatqOem38zVvWUSX+G06+UdPqZr3w3mhQOAUKFvpKN4XH/mlaTu4jryF3aZ9vnTkG
RVtIKKQqL/IhgszeN/d8Vhfa+fad0rsYDq4D3nuJ7v8DLy5J32iiNFJnAVIyTVoS8C9xncHCjGHX
AstyEh+Ygns6RrwPjuSS/UL8Y12IXraAJ+iyiuJhxsecvNH/SchZfkkf42eM+kee/dr4xt7wMrTt
YFjtkFxLd3Hv5gbhLVQabwuAY2arlOkcTkfQ2I53yrZ+SV90N/9shss2r0ICvSkTFnCnXCeWDPzR
nM+1mlhVnX2XUx/Sg8hFL/53TDxRd2FCpNg7oeQJ+Jl4vl2W93O2sxTi3vVW7bzwJd91TnT/R5wu
MPeqV2ylLXrvwwLzvIlfB9pNG6zBfFPsFK8KUY/9u0e5Xy7rCCjUO4sujfxMF3UJ8pa5Kprc/tt3
ExcA6LGSZWbCozuegpsNuAg0134avbfWMj8qXFTiqTXVRCx0BChaxixx+hpuaVYa9s9ld+BK/Qiy
8dAp1E9205Vuwb6oikktiiciiCPAEWtVc0I7G5q76s4v9cxNbXQwrzX2ISfuQo3KUejjCOiTZmgm
m3kHfXqV3ZSgA9xrBw4+5QewzM2etClCafd3z8VHmxHQR1YrM6t4ko5VHsy6mhvPihIiPFLnKECL
BELNaAZ7pC+BLQAV7Hy+ZfKLVrzm0+tl8yRdUICVrpQTjfE6Tu0PQXZjhCwovjuH3JeCOshddlfs
Irfd12i8VB+SPXUzJRKBd6zRlVUyNeIYg+7Heldsm+fK0/3+BxpAfHR90m8il6MHxlX+HaYnh9lF
zo2GV3ZB8hSaKV5C+NRov4n9ZkvdHi774jsG6drsW6wpg7xkB/vEG/kUdjv6rkVcHjHZ+G+9sBha
+1m4lPf5He9D+rp62Z1K6kN+MQFcajtOTYM3rSrO4OnLtIH935vpukHx5MYyEYgjzZ2nKGxndGOD
AWpO2k+m3c0EsnLv/n3weLcAd7KwiqrlrYmytmnaB1zO4rh0ZYkieSEVFmCG9VbfDhgYfYu88y4D
V/38MHuLb4b9Jgq0p8suyZ37vV62paoGtt/IqgCiLWMdVlWnlq8oP+yu9Xv5IcFW4a7EQ8x8W4Pf
7bK883eLozxBvRyLcc1qySx/yQ9T/pBYro3yymUZ57/VUYYAmo7h1DmY8S2/am5WdlvV1zPzEtYT
YihVBNwsI6w47GKo0mj3evIhsrfrSNQIz7vzURMBL0sljR29hYhSie6WonzUm/q2AeHtsoyhWbZ3
tZ695PVf3i5+yRXfiErJUaRo4CfYumvI03ztS1S7Ix/XxuNx9LH1FpdqniWUFRvFB6CMUWgQamEL
uGNG7qrvWu2TEl0lKORo3dcy+vGfDEV8QbLLeNEVBRKdLIyawa1iDURRT5H8VxQQyvE8BbiUmyjK
xpWr1jfhxLJwyUc3W6maHmGR4nOSlDl5kmnM8u1RCebZ8rAgwdVTqnmXEsP/fnL3rJk2t1UBq8zk
XVV+trttSxk+AUvi1g6QWdtqokITvWhuWV371tIEvancW+Z6o+vTpo9Sop3kN/0Lx48kwMZST2xU
RqjF2SxWPwvsOwdUkP1LrgScjbnHfKaTBqln9Z5zR7Xbns3CVFUxsINM1bR3mbu6xknS5ABiGwQa
2W0GSms5TX3ZDNpyCC4b/tnjPREmRFVtzOvEGiAsUp6Y9SoB9+uXYXo0Os/OiWdUcQPLz4rciTDB
XJRmiIeMm8v4kT3En+UNCgceru+4uucvRoC5buteD8HmFJL53tlIcCJaiDZ6idJznkJ0ftXvcDNI
wNvkXPMumG6H7fXP0lW7KT2LiKln/eNEqmBIqxz3plpBqqre29LXJLlexm+XPyD/QO/C9okIIfbM
tWRJFpaF+HN+NWb7ftpd/v/UwQmBZ9VXqWMcsPLmaakkty0PuuyrNsn9dtnsdbFBWtMzVupFAeMI
422zzz6x78tdcQ1WVHfw2Svvb5lBydq41Ee6fIK6mJnHkt71ObdKtT4U82MeE03Z5++Lvz6RLrZL
O2mWR1qKTzSC9kR/brx5azwMHxXsZecbTJ0reUt1XbzF5d+bhS6m5bNRxVXdQubP6txPXtkkXDdO
IH1MvMZLbiUvq1zePLQGrZeiu4S3vqfXb6uBdrFPwdplX8DWyX/HioZZhsxm/KK83VqS17BPLZU3
UCIEfJnHtMuyBiZUYT9oKqGlf9B9J6Hefs5n5icfVACTpY17MNpCTu//rIn12xzD+ysogvmnNJ4u
uyDlGQKKDDVmVcYVJ2dW1bIdxq720r6KwNWKdWCsasa9VtYU4+3lwIDFwv/+XEOr2SnLIbQsPoF1
wx3ZLtX2nX7LjENZU5GB+nICyuBm3JQ1d5Eu6K+ah/ZKD+Zt8hI/4W16V/gOx+jN5VM97/aG4eiG
jo3JIqfIWEwDJlsSy9fwtqbfsYzqtziv01GA+u8TxBbhpTNnZC5F4sHvg/QWHf4qysTZbvAXvwpT
FOcnqv2RkiokmAXW01ilE1t+rV016SaVd9ZfNfmoR8UET64VtUjYAhFavdXlsDCJfgtKBf73k6xS
qtpBak0c3DohGygbt2paZP4jYQDiHrp/0pGjHoIb51avTZICPZxtuStrt8OMfpcGX3u0+PWY+HB2
zWOMaTTitkgZnuDO1lCso8OPr43uk/l5Hq4vG/b5iH1US/DcbJmRJnPDnqV7NnxJ+jmY2qdeMwg9
zr9EnNiB4LTjVCxNvkIRabuGfO6j8JAg8Fl/joMt1SxKmIXYppBjaa8zFdBLlpQSS9eW3G3yJaim
Ibx8gJQgoVQ3yOUUWSr0Yvp+bA9ptTHGv4L0X99IbFHoVMms4gUm7qChtc6eB/lj31meZH2cqavt
+Q6W42d616owzI26ZG+fqQZ5TgY6wMzT3THg/d+cQodqnztfEzyRKAAEM9sEWyQgUd7P4IFQvliB
sdE4rVrw376UgBTVOHYdSOUQ8PO71npU8/uSYtSkjEEACcs2snIcYXXTbB90Z7mxFmerduXHy5qQ
X0lAhTmxc13jZ8YTNr56APy9jYsN5M61HGIR1FYvXInaUfKbG9nRDgWsWJW8aUERBu32o9995lLH
reLGgRQYN9xGzFtnjwFMftklFObh732GehQtoEenLe2omRDdtK51W4NTNwmHyZ1y5FF6KG/R0HBZ
IoG7YjNDnWpSbGb4krl03UeHtqGSGI4LFzQSGxlUo7EqtYU1YlFT8ClHLZz3Nz2mAZXdU5rwoz0J
kFpTYMvWiKPTq0c9dsB9Sdb9iK/zrnMhHYtukf4xxzcyF7zMWEG104Jy81edOke8sAW8qCxbshpA
IgbsvuXdYz+jHUj+cvnrc/+59HEEqFAtiaWpARnZcJX2r7H1MmPPQvkcx8+XBZ0nKzvRRkCMXi3m
vOdhkRPF5P76BWRlB75TC2zYvU8Io76TABtgQrWHSYYwFcxo7S3f+aq7pVvfyFhaT6XM3CUvnaGA
FnKENviJn+HQqV4PnkepcovecVNjazmBbWztIvuPMCEyNWCbLB7NJig47KeAcW7xoEtddrVgEqPe
9BRF1HnXcmRNNlRZVsTl2EZtaqisw4fjIu62yqriQpdPny9/tfO2+EuIWFSvcsMyYhk1FWyu9Gy1
ROPv7Lb95wgU7fFMVTPPw9JRmpDOpPGIUW1ehBrwFDjVrtOhhpJ5WTZ69fJUDDvsYMPGNHcEofhl
PX+TCBxFc+s9ASpscaqTmmfylQW6kA7lMNc2iyGYxr6/U0Y7ck3VHHydraWvNHXi4Qn6hfgN/MLz
3miPv0G4ELWsw+rlGYetb7QQIzWP87bFSA3vgxifpTtq5flvsuKjPAHMlMkenJqX3qNP/6dLkncN
qBk4JypVVDnvkUdhAqo1RqbLUg7lmPExyr9MdetpTgiO7JWBxiC5qlTCdEn1BHSzx2kqBp07iB4O
QXFjhWwv4RFICvmWQkxFEV2qvym2HFUUEK7XHMdJIoTt/29Hml+iEIPsG16FHw7KjrAXrsAlexFA
TtKN1dAmuEuBRrINR3AMFQWS97W6cp77YLni3/EPif3/uYoelRSSIawrlhstxalqyw32vbu9Cj4A
0h3PB4tfUnShnXOdnLZWuCtwGusSy/ZkvJjv50D1k2ByU+rCRmCpuKVGY00j9SWUYqXPoh/z35Eb
qEd9BHiZClNaFP6EbHYPVp+41UhgJ2EL4o6aWeIr/GYOnXrtNei9Gb73Ru3mWONOWB11VgJqJI5m
DqMMScYjVr7ypsYGL06gUF/c7qMaNiELO6IN7vzN5nh6AnYMU9c6iY3PkyECxbPiGwb2PVDZEHWE
Al7M3ZBnusOz7sFjD5j+xgpdFkS+Ufod8lcwfvGCs/SkfSNOlAh7uoAbDmsdYxmhXlNHIJOpFr8Y
jEBvUAqXRq8ylxu+Z9Ux8o+aprtYvPV0+QdQigs40vXxMjiM44gj3+urHExZhr2G60PNsuCyKAqU
dQE+akmXVGZDVhdwWnrexmju2I53osUhiZAEjBgCjNiancQWFuUhonaf63Dervd8P17l19exT7Wg
n+8UOzq5IaYvSpGPrcIv4B52rIYzLscZhn2wLwpdqPN+8nkfwvIFb/ZBPrmFj5Yx4ksSjmIIMBM3
dlE0vPci678kTHGzPlBjqieUinMiPfxa9qrW8jhnXheOLz0umP9lAfY7qltOb6IfqFvkeYkaH6PU
HWwcdgQPMRRNnxanRC/C4Kp7vua18PS7FmHP1dFiNIAF/2/s9ESi4BOZxZI+SSpuOQwLDjHtHT87
n2cQAiiBfJip29FZFzwRJ7iFaUSoEJUQFzkvix3Ufex280EeqLFtDs7vUoZfcgzx6TIqM2OxbLwH
RasRZIvxnCrdw+WjOz+ffiJDcIPakmSzQP8b3IBv2OC20X/pXbZzbvQ7QKq3hEoANlJ/2kK/8at0
lW+omg03iEt6Co5QYwEnszBrgJYt5srrBmzyZdF7aQXeeuod4zymnSgs5O3Yc2QZWcuFbYYg3pb+
eii85quxr0KwARCB/qyLnwjjX/jkopJOSlrLPYRJiXG1xCDlNoerKk4JoOb2fekA+c84EWOWEjqK
3jxOjt06nzFN/qHuNXcYD0Y3eNVClKQowxSCb6nI2pJxtdYuuWJZ+qDbMaESdXICiCSl0ZhzBR/r
0pcl3rfdw0BpQZmdgBpRhm7PBNzNvhY/SNpVrB60yMAS9m2BmuhlN6O0ERBjsicVjLc13k7WqwEz
sm1QV8+XRZzXxnBkAK+FPX3CN8mmuJBiGwdmo9esiCo3ijpfzeWDM8eBNlBD5udN4ChO+D5DEye5
3UOjZRgn1a9rKVI9s48a6nZx/ugcDZFEx2iQxv9+YttJmtojSwFQI2awi+FWS2a3pDIdSohweGVR
1NrAM35jubOiJ/RCVtbfPJ+h6+r/eggHptRLGjMQP/lrortMrt01ubWyF3NQCVs7H52OggSzNpla
yWqJA4vNmnndUKqu3LfZQZaSF1tCdeay3f0m3B/lCbZtaLE8pBHOrv/ZdeWlt6Pb+NUuDxgu0lRD
z3nD+yVOvGx2M1M1hTcQyMNVDjNHKxRxgJQEISRm8jw7WQOFbPOu7MOJ3O9KCRDi3Vgba6rwE2sd
t/dXf7gpw/ZL5tm30S2mEx6ykKJNOA8Ox0MTgp5kzHPU9ji0pv3QsQ8VtuVm/S5JR7yBB4Q98F//
PhgdZXHtTxzWrBWtKixo5wwuz6zXQ7yR0b3PSaGWLdmBR7iuLuBDiuzBqHgCU381vq6+cdWBSHx5
1a7RhQQuKtBUoo3e+nZZSeoLCniRdM3KmhjnOTQPWba6SST5lyWcbxY94oV4z0zmFpDeAC/SHScw
Uj7yhtGmcdHTiC1SAbtL3dqbOmw0YH76TJUbKYMRQGSdtKXREpyqWWdult84feSO0+qm8a6UqRd/
SpiAIKNi/nPNHEzb7eutYT21Obb2RpsiWf4jXIm3zCSXtVTl8WTy1L0SaiCt+MqurI3qYlmrRzke
YZ3iLbOopXpaecvvOmzyqMSmwQ8GxcNHAL54j5zV1bJk6Q3wD0pxPQ+rWydbrSbaZ85nzthoafFA
rJliQ2OrLNOSvKXp+yUoArZP/Cl187drXbsxyInUs2d3Ik+Ayap2FqnJ4AEFBrdu8lfFrbz2oOae
DgbfFrTn8otxRz1rnLXFE6ECUmZOVaxyjjRqiLPXuDS3q7leNap1m8tW4doyxRNLKSmgZefEdWZG
HEnW7ahtOz0wy91lKDl7OzhRSUDIabDjoil4ZjijlFlmrtQZj3Ieb2Z1DIt+2KKzhwih55OCE5kC
QM5SpFTyCpts/WR0DbDlpb7klVu5cvkiEkAW4ddnneBEIP+uJ1HHlkDNofISQGvvlh/tFLssxfp3
orZ5/hFWN1XccGxHcUwBqrJi5aNT2K3Qh/WuBo1atHU2MXqIY59KdH5zhr9kiY1JTlWqjdHgWRR0
h+jzy4LE1/11v4I2mC+O+LsTPIoT0p5OGyarryAumj+Nyetc3unxq1IGl43x/Hc6ShGcGkvJTKzY
hJTSaJ8spfTkWNuosn5tGQ1hhGeD9PFbiQ1KaVUZlcn3YGTjrVTdmOzpsiq/AcSjLoLv1opuoQsO
uuDd4x4UN176qD/x3tIeiY5KVYPOI8VRmuDGCqtmS+XS1GXbgtTLvE9z4lGM+jiC106qo9pyzEXY
+n3TDW4yR9gWls3Y5GERrkSpIzis3OuxYfMWITm6meUH1fgfad/VXDfPa/2LNCNSosqt2m5uiR2n
3GhSnke9d/36s+j3O7FM62x+bzKTu8zsZYAgAIHAQuxMs6ROwW/ju1R0YwFCFpNGmTpiGwtovBrq
6mn8pSj7YxWzQxnbXqZMRzubH8aqlxiGTDTBSWipOkbJDMNLLMtJrO6gNaurWlogsT+JgYudR5a6
lBO2/WIWP3Fe3qBjh3OiJof4eXXNc32OI1eXmMh+d+urTsVuJLMw40wfAdr5Xe6Qluemxx5tIe7g
RYfRDTHq47afph/SKq9ErSLJSmLRdmyYjfv8PPkUZLNY7IAi5aq6ozv7pT8dDdurpUsEuEe6YkRi
y1KdpXY1NTjN/yVCSRqH3SVoJ+N02tHq/eWpCl6FjHqPkVkomPf5sAt/duEvduEjAQVJ/S28kzl+
mR8TaVfGZW5bs4KE+iE61rGTevUl/5dvSagPyhNC6V9KKLiZvutA8lsDT41dpAYo1mu3+qkLeINe
f4j93A2lsxWyuyK4m2U19alc+F150er8I/ZmLFhG8ooHPG/5DJYqmV4l3lRkVKliO557Hn+07kxC
b83QQ4XxcdyV6/qUiSa4m2VawymxucHMuh9Tdia9drwOITMRkTul6u1Uz0F+hnwufSIe78luJvRk
g+cRX9hSpsz92aZXLyNSqYw0Q68E9zL5iQV4l/tBnyZsX5w8fHD4y5F8Xe9lpEqS4xLZU+bYXMOZ
37u81Nwoip08JX7a3DCEwOvalByYOIlJ9LbLQXqMMEvOM/lEe0lo3f99G5SrmoHdFppg6+1cRy0W
XODjXaku7TD6rKASiH1f/AohRNYBC86GxIAIanrM5qM+fV5ldDr75/EKIZi1Vc5GMmt4uKxHkJJQ
xzBapyQfqCL5cpCIIhYUlaiwjJF3H4ZJ/NBSem7y4S6rw9P1Q5eII3atJCEpm4o3OMUjccqQoMrh
RX3s9n0lMS+ZQPTtp1CPjp+8VSFQs57Q++Gw9V6hj9elkZiY2MFi5HGnmzwZJeGncRmcNZHkGTIA
/v+b77lCHxc15v6aKItj8hHe9ct1Ebj9vI/rv+1LLBxaeWIb2ks+DQbO4TAea7855WdZc+vuuTMN
28BA54wV7fy0NoKUE2uVxEDWoi+gGZ+/qmQN7P6GSr9GeHvEO3k2QPwP2QCRBfNoKo+qRemz+L4p
f2mqV03nsLqpQOuj5RfsdvKu65BfcwHTMHVNtfEPTzMik7tm0MUcscTLm4dDv8A3R9lBXS8T3tE6
6veK7G1jLw69ARRcW7jmoEUcRt6RgiW5l+YQPmTuhOry6qfnSZZy7pwd0AyGNhHDINa7JuFWTWK6
Am0p/omixyFdnbK9mzpZRrRzY7c4YnRVKw1MovWEjrbmuzr4JL8ow4frJ7VXuXiDIXze09RGhwRW
UL+ksQaWqK6Vx3xM6/jqsR59CRr3Me8N47fmxGA6ZEM+Wt0L2v+bEfbayxAoh9yXL0uQqU+o2TUZ
b//gx2TN38AO1uaPnYzreN/QX+UR3FG/9EqHFlX0w9tg6a+/d+HHnnzXY491z330S6K9fYFsG0sE
MbBOmWDlbUqXPht4Mcvjm6Nyz/5Y/oi+LV/ZNxPVpv6wfA5LyTi5DFOI6C1lJMe6EzzjrYaSOKOJ
+S4nsxOigQojMZrDdRl3vK9hMsPSDBt0XLaYAymj3c4hloXim4Pv78gOU6BjX7GM33T3Bm9ghHPT
IzxjmFgj7/WlSt0k+1XF0cOklJ1D5Syg/MfeGf0GjKt444ETa4iHhrd1mrEzY4V3DjpHEBseMFVQ
vUzDJ57s+Wv31DaQgtNXGVjvohyQpJsD0NLegFbnzi562dAx9w7XRBMsMhpK8AStwEGvP2qR1aG8
sHPkqo68DikTSTBEMwoXfeTv18rEjqGlYIiA3Vim7Ml/bzLujQUK+eVkFGuONk20f9wbB/5MiS61
2glB3bHcqHhbQ0OuElw3eq6ld1o0NFO1bI1ppjgFoqhNSYuyRWIeTs5Cbofquzn/MEDZNuiaJAvc
tfxXrHfDICudrZAAq7V1F+vtsPQ5yMcbU4n/+/wZDSe/hRJZlVAhHOrIAlCifq1Vb617h8i+BXZt
YoMhpLQ2Mduh04ExzxdTv6X0WaOfr5+NTF9CEDFKO5w7vQEE6V1z6s+KinFgGmPAvjOkJGy7rsIw
ia7byJxUsUdSL/Myz0En/uL+zB/jxdC82Y0eer5p89a+Gc6GrATy4lLfWR8SUEu1LL4mSXBPWW6X
a9EhqhRW0uW+iUc+j+m1cm9E6opVr5Fel+4yqGiK0wk9hXOon9lUL5cyqwwHxA1oHUXD121T2BgJ
UZOHZezHwDRqajiVmto/msgsnXig8z1rUZJM1qp0htXqPWZkyaGum/GWgFXv0GXNbV9ggelUamru
hHhyDFYb7QJmvCpHtAD3d0urmEeFVXjKj+zxy9ygT2FCNHLoug6OisZZhyzjetMVZpQ7VRyqTqck
34ahANvOqke/bFoUTxpGlNx4NTCVlFTrJTFSAJl959dDZLhWsxh3tCq+RzP+soQljdtQI/JVhd4V
CpmdabR0J64VKCTVYixBtudDE07MUXmCayuMfunrEf3JpknPZTtlTlVn1SEZcpo6hGbpyW7I8kQS
hTnzUjWPfce3zzYUq4a0MQKtLhqeMfw7NJe4TErXHmLmlq3d+nk99ffLOv1KQ21cna6v1M8ptAht
KLHf69Z6a01tkvsoXksC8+5VwxsvKEE11aTiKy/WPTcRMVbcg2Y4r0l4b+ep05q5f/26yWCEGz1m
ja7hKxXpKAYNg3pJbG9U2uKSlEz2Pbzv6S0dfZimaaGlQgheaTiWZr4ieSsWx6pfSDOsr+Hg644a
2P9COnf6/AeffYa5wRSiWM3afij0BTwnhvnFqNpvlbXUXtsWj2HaSDzwruvaYAmRrFaMfLF0yJcn
Hy0MJTBSnzVwqzDr3+uHtpu0vQKJpRKSsHDAcifYRmTQU9SVpYfnotGJ8hjL/1TsGFo189NA28ot
hulPElTLNA3VZJRikPJtdqWGS0HjHhZDzE8U/PTqc1dIevR24/MGgit6k8ANUTjVtgqIof1YJMem
nXyGoY6oOqW2LrkAe8+7sJBXeQSrbFCyJRaBMpXjrMEoyyAO2uNEQPVLg+WxBN339dPbjTkbQMEk
9bZl9VpAOrP/Eq+3qS15bdsr2r6RSLDDcRxoSnVIxHcJoMWsDsZL/qMLJiwTyDxwF2Nq5C+FehkV
3R5ZUY0aHbhJdj5jt/18uq40iUm8fFZvfp9q67CuNX4f0fqShONdG+fOtJKvo6EdpkrWyb1/w34b
xUv9YwNHaNcoaDGAOMNCfiI4D0fVqsDmUxkDVpy1ypSiN96uqYPhnKX3bG3SZQyqeyJbGrMMXbM4
jZFgJ02/GNi0qOKJftBiR6/JOVsmt0iHUx6PJ/BXBddVvOe+tniC2UTTNBR9BDw9xMsa9exuDZTO
ClTZ6NRuINggGcKEURGZLKUZ4fvA9XNoYOkO52XvbvR7Tr7YojNGOkkrxRTqLilBAZ4QSNf4a5A/
VOc4yFXHxjg9DTBy8E97K6M9kOhTXF5VmWqyGh0QV+u+XiKn1ywHm4ZT8D1eP7i9GL5Vp5gymyTP
ph5ArfGjzsHpm97U4fN1jL0lU6gS/LZGQ/yCJyVm6GqcWfFM3dg1VSfmRCK2q8UYteZjfsOl/1gE
1Q/ZQJrkHoj5cppZy9LrEI/ovyz7Wad3sXobDUcFDxHXhdxT5CYUvISKza3P12ye5hZOZul+rNlT
xH5ZsqnMPaMwbUvFZICJiofoxwZF6QeeGnlJ+kjUB2s8aeXirLKv6j0YSyWoWxm6ySDT2whKo47h
6QQwzDxqKXMa8BDpRuFg24tEZ3vRDO12Ng6AEp2I5fuii0lMeNFvMsEbnPfuRGWOUAbBhd0cS2cj
Z18aQOj5kaW3avz1+rHLfl9QFoZz14bwsi9RzgV5LOinv/t9wZHXocrKtsDvV6F10lq8Nw6DBGKv
TdnYHoPgvCu1ZNZsQUf1z4WB8l73cTfvKPqTHHIOj3wIfDnGhxaE/JG0+rU3xLlFF5t5u3w2ojmG
hNYtL5RmH/rP7cm88Lm10R+xhVrDY3H0gEYGd3KUJ9lGkX1r/22DYnevbRdtxfgBqqVPCwyQms99
fYPufu/6Qe56oldbFzt80zbUmpbhmYWwf1l4yWvDaZZHlv8oYltyrfZFsjTTYDZDzVfw6XNdravN
86ks+Ryml9CyXUYwRSYxfW56Yi0CdYjfMPxqbK6WrdVj0ozQHLPu0QDWNrNTkH8JOan6iZDH6+rb
c69bMP7/GzDSdUlS2QDD936d3KMIwGQlexmE4Crs1qRlaAHCAO18F61ubdKnDFSh1yXZPR00xxCs
77RRxhGSCZqheDjoMISWPIcgTrK+JjamiJ6vo+znLBsY+lZhvPcCqykBU6HW4S4+dth8qiaX3BU3
vLkx/hZ5yCuug+46Qwx46RbT0WcozprnyjTNdQpHUuTKpYgn357U43WI3UN6hRC9Be1tQ1VzHFK5
BqE6oTZ100vf2XaPCEkwelZtFSsPBKeutyhOZQrFR1BgHQy3va9RJI8cC7QE/+EWwWL0Q607MkKT
XeFe8yTxzShUqjI1YuRJfXwpm8e5wI7Cpz/Q3yuEOGKorT1rIB86JYzUTfVPNMGSmkrWtisRxBAU
SJdiRf7K09eRBnG/nGKtDfRSRpW4a28bYYTguNRmXaglYJqGHMs8PVGySuoyMgghNg4kA8OoBogy
UoOsiQMsT/KuH8nug/gmPRabxCNrxNBlh2PH9QRZJjYSuuZdcsMpGsD69ActbUjG8dqPTQm2aVF+
dhtPai7oqWbRZHiW1X0t09KxrOJh1EyfjJJSzO412iDx/98gLTpIWsdxRvM7WK0epqIIvckwUD/o
y9bLySBdbMV92ruIhAECtEyhUYOIFfnJtnu1aFaQkIUFemay8sRasCRoGTZFqK7Z6F5rRr6JDVcF
+pFWpQpYW0gMZtf0N3+DYJMjFsVXqQ719uu/dsScAtXXggXXTWZXsxsQwSqx2CMpY3OBxczWOWfR
jTl3J2ZgGF7rZNnEbpHL+g0G6rO3x2jlqCakBrTKqYFs9GtktyUo+UHRggWtneoQWbvu7p3bAAoR
chzbito6pBuTr3oRGJnELndTsc3vC6FRI6SNQhN2mduflOKLRqbDpN4tdXVM88P1g7puDVTkWm/K
UknHGKJklop1Y2cLT0K2rJ9bBsL1ublnaxEy2hQASYaPcU6cxIidZv75d5IIbsPWBnDVzwAxoi8l
/RTZP4y/hRD8hRKp8WzzokdTHabsB+ZWluHfv5NCCEzMyuZMyyFFlX2Ok6/zcs+iP4KAQ7Eocjxb
fCCuIlZ0g42tr31203T3oJJUZI11+wf+G0J8Fw7TOR/tGhAG2vdLig2vYe6oWGx5XVnci7x3p68w
wj204mUe60L/Txd7d0BhO8Au1EBGNiOTRriOtLDxpNZBmi5tvSnCxs4kdGOLSUrbMhjt7S3pSTPV
mBvBVcyOUfYwFgfVfrqusL3BCgNsOf979uJunWhJ+2gEKSUi+eD3p/ExmZ3R6YLqxL4pH1q8UiWP
9q9GVsTb/RLbwAp3c12KpDN7HJSencriS2kdBky1gUekXQqnmWRxVqZJ4Z5irrc3lxlwbfV1LPHc
rd/0UoJImfGJN9UcFkR5qNK29NxjCtECnY6XsFC7py6vsIYzC7FqfQmNxsOWx1GSlMlkFMI46Uk9
2DFXaXxrDLfFfMlbyTCuDEII4klaTiUaMuHuwsg1UXsd6toZZC3x/0f4/m2T4oMfBsAH/DgkGYM1
oH7i68z9+J/RlyyIP/1Z9EYPq66D6BYOUDi4fkgn5JfIZtsQ85sgYq9lpdY97lDD2kAIh2OQql5a
FRlJmd/n9eyokWvTwWXG5266abtT0j2yWUqSwd3dO3fIDN1SKbWwHlG4ZVaYL6o6UqxNrJR7O8Zj
f2+2qdOM472tp+jQZ2XtTdQMP8XRSn3am+V9XaSfrvuY3eRo81cIly9E6l6YoATk6tXGn6t00yf/
gWtiCuenazUtUtBvo4kmc6s0vO8M61cem6m7qGsoCTH73z4bcYSjZGmbKYkCa1EP7Q06O46Zix7u
G040IW9L2xfNtolBVUxBakIIiPNpmWg6IgRUv2bFhRdxSeaTQRIG9o/oFYb//yYfo52uMhYP+AzR
Lnny1EjZTXYbgfGu91sQwRTbfMBGpAwI6rl+Yhfj1DsFKP1aF+tQT39ib69Qgr3VZVVX6QioMQ1m
88lET8J1AG5P7+3tFUCwN5qGqTJVAGAF9h2Eo6uNgRF9J/F5mmzJx5nMAARra6NsDCcuDMure1LQ
Yz+VR1rRoMuId10smREI3t2EcZFUBdSUHfP+ITL+5CPm1QREt76mSZgZNWzZsIjlFvEQwCKCDsuH
nDYiH8bUCK4LJNGdOPwyk7Qjlg2B0ubWyLF+rqv8uQ56e5YASTSnC/nglA3oYR4gWdIVeIykXj9T
iR1IbE4cfRmyaUD1skfKaapu0g5ONNjY03o7oYMZCryuuN1MBrkKo1glZLxbIqY2toKpNFQEKpqe
6lW7Hcf00nbNMbMQS2YUJerhNCSJJL3YPa8NrKBGtZ1oE9X4ylXDqLusQ1jemUmW5E48ovCrjnkp
ObddpW4ABe86p6CRiiwYSMW+2OatnX8whiewF7thWkkul0w2bkIbDxv3aWtXvLLUlQ8p6F/Gzl3I
Q/JHX4sbiQQ3iz5BdE20gFnWQ91e6vUwyTjYZJLw/99IsirYJjnkMI5UA3nCUIZeYlepl9TMI+Mo
+QSSgQmu1uqrMloHgE3Njzzx5uq8WN/zSBIxZPYuOlmFhVNDgdKZoOWvLI+s2qWMlNktk+hLZ66+
PSqHtSker9+z/a+vzXGJLteKdDNaAcwcDJe74HIIktvoQz8EusdnLvhmTtC2ObWMTFQisdjABO6V
alkX2Akf9+5ubb+6MbCm5A8InTgpoIk3IzzOY+Lira1UVlORqsIb8NpP40Nt6E8olgzYeaCsrjWO
zC9X9Z/rOuUW/i44v0KKpWk1MsqUrB03z8gx8h/JgG32pswd7z9WbWCESkOuJjm2ncIfs8c1WD1w
gp+zQ3GKP3N6W/UY+tnn63Lt3gRsPqfoggbDuthOWoD7kK08gaJa0OumU02tU+W2Yyq9JNTsanCD
JNwG1bTWbDKgwWn4mM73BsVuPklToAxCsItk1LHdkOeb+UIcGyPqSRg6qc0kTnf/lF5FEVOOtEOP
QJjjlDjHALiOzyGnknbxfddjYRTnXu1sGabkoMSso88MNS9trj5w274w7uuOdQoDDVNUoKw8gKIl
+VEeDP+6fUhUKuYgeKFdwCuCHATEldg8UTzAsaCvXtY2txsyNxoVQmY3hkRbF5wc1iY0nqFisVGR
qCGWHRk/mhrE4Jgie74uGQ+N7270BlIInQYrF6bxFNhsfCt+oLOser9fcNggcN1uQlqW5bo5tFyo
M2fnJccIjf6H+jj6yrnFUlMpx7LUMLkRbRAjMlE9KoCIF8Db3muxMGoGs4j5afnJH9FsT8YJzC/t
eyWi+qSqNnfGQiBV7WyI+wKVasUky+O0qoof9dNDM4VVYCTat6rQ14uytIXk8PbN0lRRzTEJ3qUF
1bZYmZCEYK/y+gWVsO8rOY6ypWb/x/G9YgjKJH0L8Bqyscf/LCkp3PIygkyd+Aigp8q/bo8ykQRV
YqS+zacVtZyedRhu6mEeD2kq0dtuWzPapn8rTvDCeFUYYmuG4jq/PVHOwLgWTg/mEP7RTNHZnB6U
0/j1umj7V+0VVPDLeqkrYcc1adFDNZxiXZLw7KrOUpmGPgVmIZS9NXumT0WWqMh3RuuQZZdmubPM
D9dF2FfcBkP4iljNsmepgqu1Pq6Rh5l3cAZi1o3+mhKnfOZrAv9/5gf3jXADKzjGplPRmNBw0QLt
J/ch2aH2s5N5UMH0oniy0CbTpOAU1yrpbEQ37hRvU9DYJJ9iGVXBrjFsJOJ/wsZHrXY1qOkIiabq
oatLJ1W/SI6KH8U7p7RBEC5ubDVpQlsg4BXFX/wOa0LGY3jEfiF/ke/C4cb7Hk2z0bsHDj1DFYx7
7EAnEBl4SVt/ksfBB3Wawy7NLSgYTHh7ztpKj8NntCz7clq9fV2aWF2NoWMsJxCwo6QzFkIY+onH
1m3Z5GfYOHRdm7uR2foNIfJyVcowaj2Gn8EwdF+wpzXv/S77hP4Ch0g3HHNjfqdKtIJBGjT2amIb
bFnTKUxtC8WAmzXon8ixcMfC0W7XM39u09I/WWtuWBtAwVKyYmLqoAKwIQfF+KArkoR0v0C/ARCc
+jwXlqI3NtLryoj9QrejwLa60kHVA8TInLN4YTW2UFXKegjBuhFUaUrc6ye4aySbv0Fw+TqbqpKg
J90j1LHSH3/2lLz5fcEIKzttdLTNIBtWGz/q8NFHKy+2ZFvn9mu9rzhixxszRiynwNcg9nCuAQvI
cfmqfFqCl33isofEXT+4wRIiiomyW26uwEqVb7niqeNnJnO1kmMR+2DJMM/GEOFY8u7Ygf2jOv3V
sYu7UtAqzeaKi4DXqQNqYJ5u9JKNEDIR+P9vXHkZ5QlTMP+D7/Bzlvxskq9/J4IQKvR+JSQFs41n
tUGDMVhZKOLX+72/QQMMJoMIMV+C7+bvt820R90JLzz5FH3NpvQ5L5Vv9pIcaWZILuG+Qb1CCaqq
pgUz7Pxtn6kP8YTRTf0YyvZIycQR1EXsKm/WGRhZ8U833oST4eJ5WEoVKhNFcJqt3k+FreAdtdA7
5SYya2T4pMZSazyBSyrGMokE97lmjdmAURuuCxTOwVC2pyWi37UsBXtWJJsp37fm1yMS/CSmtzEP
isFkT8vuxxL8P+MfdRzarwiCpxwwrVVSFQjgSlOjR979h1Hwsa0lxrbjKg2q6Sqaw3QT9XuRkKSf
VgXPoxFc5WqekzGMHBZnJ5KnbtNHhyYxfzXViIEZ1TP18WiXpXRM+b2RvP0LBHuPwVBSl1NieDW2
GqDV654To7THMQazpurFd3zVY30rYyjfSZffwgpXwOonJcymGB9RXnaHGQq/Pw4B1AA+Fv7FvUoc
oFTRwl1o2na0aAQ85Viexofk3F/oEybkNR9fUdII+D4/eiudcB3sJs/VssSxjgFf9pM+Rp+W+wHL
vaiz/Mhd8uu6+32f+r2FEy7EwDIwBSC39Sr1qIDdrRz+rfsg6x/KuJJY7PuL/hZKuBkLMZvYzGAu
SwNi/sIqF7+Zq9wtSfglGgZZYzv/ubeOfwOHXVRCJ2da9S3tVBxbftOftEtyyxu69Itsbn7nUf8t
jpBGqEatsCFLYYC1yym2Iz/6RE+60z6rHj1K4a5qEWIJ36hmNYD4MeFwbpM74ykPsKL8NvIxRY9v
RnzhH9JDci8dleZSXNMmN9tNGE1I3w8Gv3TL2TpMh5TPhNLH3tdAubrKnhh2PsTf6lTwLCwZWJet
sMrOH7HHD2sZ/bx35s/6A1h7E8c+8/VeWXm8fheu+jOoVnAsQ5dnK8NudK9ujvm4OFGDVx1Zn6EM
RPAmCqs7y7AAoiuT0w2jg9UjaGucJFFVapaCH0lmhdiLgQOLvvN1HKmXYft2dYqPrVseZOYhE0rw
Inmrx6tZASyeHzLloLFgXWSLAd+H7rc2IbiPuRqzASs+kK4P1DHrgOqSN+SdyipH0EzezoWXNUO4
yXGam4O65PxqZXeIZU73ycJFBofrUTnQo32S5Qr7ansFFO5ylZrp2hsAjEBSkzwn2c1qPV+36X2t
vUII9zYPm6bKuwIyNf2hz223qG0Jz4UMQrisqW1HoCLiEH2uBaExYitfnzxel2NfVSbyQB0UL++Y
qNZGjTualPgMaalPluRLONNTP8cSF7Avy28YsdnYwIiuoqc1+ggypzY+WOT7X4khck+ZiV12+gIx
mI0XAr2+pVF+o2Ta4TqMTAzBsDBvObOkr5C+Z9Gnyig+KPN/P/qBy8JUQ6UaRprfEUINWCdOhw5x
CK1SiRKEljMOpz+QYgMheJWoWFhkvYS69X5Oz0kaXP/9fR+5ARBcCrhmjdjqcf/moPquuxrI78bj
+jG8NwIKfiaJbe2a8G80IiYkLJ/VxAIzoZfngZneq+0pzv5rEtrtoRCRC4lGZYOCEw6lUE+z+Tgl
Elq9XbvaiCDYVYnBVAMlcgzUgfZKPevTz786ESwteZtmLOo89An/pECNk28aW27TwPwIzijt3ASK
p8ly+91siqG2Cl5HsB+Jba5T1S/TFMICes9EMpVi/7PTEz//wQqnPJoHzdUv5T9df9dLXw73dWnq
oKPVCYbURFHTImMhCP28mHjlCfPnGNPwsxTNG9Rr+V53vl9dFnFkoPz/N2mckhFt4gkraJA+JOE/
ZihrV9438lep+P9vAEb08gzrHDIvIR/UwVNA/EKxVve6mchAhBwqr7I0HUyLeQuK72HmFvqzbc5/
CSIkUKFGerYqAImUz+C4YFGLsdhf1wXhHuxdVs1etSV4uIVqnWU1sAGLlKWbmtkXPcxv7BGsNbWa
OHnRf13JIClY737ybUAFrxevfbrYA45orO+V5Guc3pfDL0v9aVmme128/U/nVyixicJY2JypNuRr
Z/qrXKZjk8zHFEa3ltNdRsLPU9Mcyia5IT2S+yKTuJP92/1bveKbYU4sTAjy3pCInlMw8MVxYFjH
XNrVu3ur8CoEf0UYe09BN5lK0dZITYcuCO1/WSxzFrsGvwEQ/C4mbZTO6HFtxyg+2rFym5H2GKfr
4/Xz4if/zhw3MIJLCqsi0tKQewemfigqeu5tyysn+qwX1ofWpl7V97dlKVtRL5NOcEroek2KvgCs
haFBMzcPs2E9xNkoib+yUxJcU6svS4WttszLKHpg0+SG5ZkknsgkERyTPuh2GIX4uFuUO7ZkzlI8
1YOkF1omhuCXLAuFFOxbwbcxRvSTZy3657oRyGQQfBIGOSI1zPH7rfWj7TtHKw86kTHV7Dq+jaUJ
Pkht62QFRTXzpnzhO3lyOwmIqjsRu6fq1zn+E0fwCveuZ3GolkoN4fLQnXkusgMLbV8rYzcME/+6
9nZdzgZJ+IZcTfCK1gsEU6zcyZrFI8MvfX0sO9W9DiQxg5fcdhNoo5zQFUuamaeDvzaf/olH2RlJ
DEF8ObHMcJlTUIF6NXs2psiN01+J+fW6FDttrMhYQdyG1SmcY1hs8+zCdGCRaTLPRnEVdACPVvLA
Wd41twD/TncssHpPm5xSxlCzn/u/AovNnutgDuEAfjWPHrDfIMgD61RfmL+6vISmyvKufbP4LaYp
mEUXazVGvIA2dj7oQvI+chTrJky/XFfn/pG9wghxQk2Heq46wGAjsBPn67GeNEevZNMR+/W5jfKE
QDHN4OZNVORGvDkyRwNr6NFf7Nt6N7uLVwXTRf1olN512WQq5BdiY/DYQJOHdDGYZ6zrHXLYzCnm
4aKt1sMaRh+uY+1frlc9cj1vsPQEj7ZxCKyudQ10UJmlrAwoQxAiRWEmiq4sPLs07qLqvh4kF0tm
CUKUqGNG5xqPot6cfUvrc4TlwkxakpMdiRgqOlULJ27VzXyvZeCmSaCp1CmM9U9ycQNkuJQaGnlH
iNtinVk58Dx50i9Zw7AL+tIA7Pqh76vsFUSQBgNzYTRZAGmG72G0ONPSu3MY+3+HIkS+fIlJ1zL4
7SbunHDt/ck2XaroEmH27eu3MGLmzXtsNLMBjB3WJwzFOqtNT38liZhdW8oSD1YGiBzES+Oy4jWn
dBXlvyde5hHiVRLBp43Nopcd/05e9X+zrnC1+WhlMg6ffUt+BREcGvKdAZziAEnInOO7CwslsqiK
PHBh3qLIJQveMjjBlxWVBbJ2gtufEB2t+GcFHyawNlXGD7z/VmoSStBXZKrvOIjRa1qAwAr1lOEc
P0XHDmvQeic6WfeLh/H8wJIkJbtXaAMneDXLCLNk0JA7Eqwp6O3hfmLjKVLSP7G8DYzg3Eo2JWgH
hVSYWcd7kHYwwsXJFvN43cB3qDxhehscwSO0TZe0bQWcDBS6fnfX3aJZzdUfNLT/oTTUuumRYkF8
+E98kCDLFCl4iaGyVrRbARktoUF/n/jY5aw+dF71BCJd1z5pJ+ujDHTXZbxKKybJGO/OqoU/sBCl
9YfR9sKylTg/fjDvPjA3EEIaVEy9Fmk5IJK0f4iH8L5R9aBS9JOe6H5vl5LPsf36wwZP8B1Loc2Y
O4QaJ5e/I8YuMiJe1fMTKbGHTHuCB7FZNeDLmH/6FettO40U8YP9vG4WEqt4ecDapCXonVxaLYc4
tf6xU780M2cDWCR3eD8l3yiN/xUblLCvq7KzgdL5xjl268fKZR/LIzc+hsXRoa8E07GQFKX28/EN
quA6qmgI1SwCKnNGFH47HJUNX6UG/LBkjMNSGQUPEqYLw/gCDLHx26B6Lp9iNBBj2ovP9xQ3zalC
37V9yiRBWWqPgkOJwTCDXYcv9qi6vIt4/dweK6DVn/77RTtvfNcLD+rmFNU8bnSFn+Ks3Obke1mc
J9kGN4nJU6HDYi5Q7Fh52SvJPUt/sMEaeN3ed1pruRAoy+tYYM6JgN+aojUOqTpzN9iZyc8+bwK+
h7AyB2z61k/zGgVmNjyrdXzK1Ci4jr0bojfQQoiuxkQFmTKeOqK1dLrSG1Tw6me1G+tEIqUMSbhv
hIY2s8oMlm/8MjEvtM6ls8yXbpbNLP8fd+xVncIdyxuWTEzj6vRJoHngOCgcvqOUeunZcpeP1zW4
761e0YQ7FrWz3XYaNGgVh2I6JeQfLZY1D+4HFEu1VWLppirmoAsN47JAI5w32/bntWHu1CRO2BZ4
v0sDNTRkN3hfplc8+tYg88YaSacg5zU1t+l0J+k8FBIkBrF/r15BBKuv9GWslglCMeVbaGMUVeb+
ZFIItt0OBUFX2wvA13YIanoaxuc/OfxXGQSjjlE8ytYR4VBb7HPxP6RdV3PcOLP9RaxiANMr42hG
kiU5rl9YKweSYM7h198Df7seCuIlyto3V6nMMw00GkCj+xyp+1JIbdgOyfdjmN2hQlOaaqC6He94
3DkJFe8FlXV4dAJ21OpjOv48/v7+AfoKwB+KCCSESdLCidmSMdzUt25iPw0ZXTNKacJFlCjanZoN
HndCIsqg6dGCmNpCWidttVNFKi8uRUWUgnHjs4dtpSWWwXaHzO6D1uxv5VqkHSayhPPiUs5MDWEb
AbR9XoeL3CrOMv04nh6RGezvm00OmtxR0agYLXDk9uYjoYL3bpEN7O+b71f2QlpFhQ0NKMJN22vX
c16Kljvz0VeH4s2Uc1E5GaVhyBu4GFMWzM5pqIdvY57DXrqB4cJxraRUq2XAtI1X2X5f3itUcIgT
TQd3vKnRMo1WG0yHWv9tjCE1BZQO+xVaGxu45U6VSK1oBgDwPHf+7CXu9CO6icNRR3fjdFsEqVc9
H7vYvguAb05VNJxFTG7Y0lGtlrRvcI5SXVW9b3qXdgIv2z+NMiq9fzC4cRtSkhejiqqj+dvky/50
166e5ZmIMZ2nQkIMVz7pr+Ekqv3dn64rLDeatkIStUtAsTCk442Bst9cEzWo7O7PV8tedZbNi1Kb
jMl/1kp30i1Xjp+1cDYd1baC44naT0pvsLjQqSh1PK4SRnHEnbnw1xNKVE0TZbGoUnVLMCsQ6trf
O0H1m8A/LO5EkPVVPcgMVYnOJD718l1fCSwTDSIXSa2l7+KkhAtKfQvK/tsFnggmNCjce6UsWML/
z4b32yksLqSaqtm3oLpHRUywuFqQuDMYt7pADkBQ6uShaCNiwe118LvCcRFWU1sNA8hoPrTvdIJU
CggIPusigniBp1tciEVmIy3SDEaBZGtavihgdDp2PrZCj8zgosRsGF1VTgAolMqJqkvalk6WPOkg
HGiH23wUVd+JDOIixlSUhTTb8LoKmo95uZ5SKGYem7Tv2OjTtCD2A8USbmboksnpIsMk1bDy0lk7
27jv4g76h82azLV/jLbrB2jyZwWFUB/klSlUeaISHUC30Wu3mnEHwhyPqA9GuXr/DYdbrmWTRXal
AyeTaqeLf2rK7ObzB7l7QyUemnMUVKtCXcb4lVrcnBzKNRmyhhGPlxGaNrT+JDXK05+bsoXgfCC1
l1IHMRSOptoSWPJwGWcdLwmGO6aiHtc9X2A8fqZpmzo8gvOFVJ6TNF8wanUyBjhEOLk0hl0taqDb
DT5bHG6d5pKxaoxTFvm6yZeczpWsYKG+Bj5Z1Uv8mYb0z1lJDHULya1ctL6USrkCssP9wYxLv5+S
O33twzazb6YYOh/Hs7YXzLd43KyBSC6xJQvLajTBm1viKTOSvtkKpKKofCnU5k1OgusxqnSZ4j23
d4w2xLwGipkrKvtUGdJNHCWPSTJ6ZdkHx5axX87HQNzAfkNxO0cL1Tc7tQBFooc0f0jiv5CRn/SH
DP4iCZk7d10SfEbofIO2oqlyu306x3I96Kg6H+LHdfiRTWG6CsZuL8gyyqR/IVQYvFnDI5hXLSVG
sbac9Y5dtc5kTYIxE1nBTc882pLcsXrwslFnfwCxlq+OlRHmtVgwgH2Lnx8NSrr/BnRucS1jLSlR
C3ah+ovuMNqY8aLeaF973wjoOXJlQQTcM20Lxy0s0usVNCsAt0j+Un1sV5eIkgy78WKLwS0mI5pb
sMgBI/25BoqXB/Pn8lk5K/4YyicUVLrHHr6fv4XMkInmIODycjbtXCldwQ7qXYwjRNyhKhi6LF/R
yrO6VaKubr8muqOvVuUkVJGcQS9zxxrLP9cSw11u8zs4z1yTJCF6i/r+ZLbuB9k+WwukCI+N3fP+
LQbnmr1WW7FkASOtL1PyINmfjr+/6x8bG7hwMWqLFKNHD/fRIg1lpYbKJ7ktyujDMYzIDPYztot4
KYxiLjFlerQiR9Cc+khURc4WzquFtbGEW1i0jiBAmcMSwyROl/wol1PZS06cCUzZH7HfZ6RXikNZ
jTdexmY1VfdyjxJx7YOxPh8PlwCDJ2DoCLXlifFaqjkJ5yb/NFtLWA/05zHM7i6IlJ2lg1waHAzc
1bMkRakOKZxLQzLfMms0yht3jaU+drr9MU5Fp8s9q8gVzuZfKmg1QngaYZbKXi73jjrGzvSWeogt
CLcjlWnddP0MkMqoT1k7hnk/BXEjfTkeuj1v28Jwa19pS6lpO7Yu+2+kQAI/+tvEy0teCpItojHj
1n8yjXm+MpyqvLT03bLcR71gi9h93yGo50F9gilDwpvbI6Ypzmw6IScFLjO8zqbn9rQEClpKRcTO
+4N2BeI2irEqjEZfWDJyfJowWrFmOzo4WtZO1Je/P2xXJM6z41mSVjoDqZieUA7hNvOlT0U8YruV
CZuB44Vhm1gaInRBsJxh90nxMqSlcUcz7+07+nn0iweIjkLgz8EWpN0cu5/APr5JsqrV2epjINdq
czPr9aMK6bDVEj1R7IVtgv8KSU7C+L7Yz9iE7TlaaWLqaMxZtC929QmPcYLtbdeODQAXtEsjNavJ
BsDYUQ8EdB9KNQJ7Timo1t49FG9gOA/PwW+aywymMaD6ic4y03ZwRG7yj330EE3fjydn1803aJyb
p6Mc2TQFmqF8mJWnoc2RITrV8+If4+wPHkSnkFC2mB++nJ1lLfCGZGBTTXrjG6TP1keSGrkzV+AF
PEbatwiZURBfqRAR5IIqZLVqinIELKcInPxR7q915iR1mNhpeIy063Ea1M10EFfLr6RsICLZ4p0K
Ni058ZY68bVRFziDAILvLkUz/7yUKyBMs75QvCvrjUhVb3dj1QwdPbJg2HolSFEgLFBtQtTO9R8G
lUI7XwPazW7dDD6NRGwV+waBe8QEsQ6GjVulYH9E13dE0N+TjE5ZjH6OXp7jadl9tCaM++wfDG6h
1mWqdzhVoylFy05WPN9A7ttBxioou/QOuRevie2zmf2Q4vQWaYkgrvLg+CfsejvR0ERtWKbxSkkh
W4thREEwavqluxXSJXJ3MnVRFcDuUG5A2N83Aa+zyz4nM2ppk6lxSKTcdXUh2G5319IGgputvkM9
WwQ5Sy8x5A8rnq2lRAmLERri9lvaIMgGipu0Ll3oqg6wJl1VT03yi5704PEkTiOJiKJFs8NFWHSX
DWA0hFWETu7cQ9es6C40Wh//mxNwoVUf0KlAINTk6Z3ilIbiR4UFPjkqgNldv5uB444PppoP6wQu
VK/QkshZqOnK4ww+tzlQujhckvr0BrN0WSW6Ac7+VzTbaq13ndKg0l1qIBKYlbdNO/5lRmoruDrv
ztIVh2+3mMiokgVajF4CTuiZuh35Li+rAGR38DYg3GahNMh+4DSBORoNF5qpif5OayA9XH9Y24/H
47a7lnQEBIU1+7zi1DaGNMsXDe5gmtXJSok3NnPQyuOPjkyCXWP3CLGB4j1v7KoU8RFBtnpn0MFV
mawBJIGHxCmXm8hKBS4hMo1zwTW3sqTqgYciqxO42ZFPhmvQMpCVXDBhu0HvahpfpU7kbFXqFFDD
/KjrAdEEL6v7DvF7lvjyIJRYo0PqV39t95yBvqxVLXCtnNXibuj/XEQLieSNLdy9LEU5t6yzfmGb
3NZr7pqZPwoJEveX0dUg7uDVWAVOxhDc82Yj7IdPvewbsyADsD8nJrjycOy28Zu5jYiqdJkrlDj1
0Ycx/5HrogLTfRuuANzesBJKOsIAUul2nYIszpxs/n68PPdPDfoVhNsVirihVJYB8r+6HRqMl/pU
o7GMUez3IrYdkUncEk0hMFI1I9Cq3nqMqv5rMyS+NLQifv39pXm1iluapIGok7awoSsvqfVJl9xV
Pc9/rjQMTzbw3KPpOlgR+KrLqB4zrWSrMlMeNeO8KoKAtuthm++zv2+OOnYTmXLJzlPVaDrDmJzQ
Pi2IYSIIzomJYetdTrGtZcbsyuiysaNc8PC/m3zeDhPnx2ky5GNuYKvuA+PcfE396Lb5xjoXezd9
l7uriABpd/I3w8a5dNfZ+TRXwFtlEyqAtocCrrCTf5hzKzgo7rrzBolz57yREAPALQrmwCE0GvNs
56ozvkEtgvkZ3iNs9D7in9x2jTbsSErYkcq27UuUFSGds596nHrHsWDfF64wXGCWk9aG1gAWTbH6
xvIlqf/+b9/nYrKRjrrVa/j+2LyL86+ZqLBlfzauv59bLikplkGfsRyn2nhCChhq8G2K6UgEpR/7
OCZTMmQEWHwtZREpujSmuFC19KvSzY4x2s48iFgjBSivCipJlaaklDEbM/hBsgjU6isZVj+Th0xw
utjd/ZFz/8egX685mzgzDk2DW5XK6B+yz0sNIWxd8tJ4dNDfeSbj7B/7we76NFGmrhA0Ktp8pdg6
mWOvgPDaK/IfUNkyBjNQZrCVdQKz9nEIEAhUtl4xaI9rN+hqtYIuoajcrAGzdDKe1LIMRzsWROrd
EcQA/gvFhThbiiobb1sIcZUBOtaxUp3Yht6EVIUmnl6bWNSwJrKNi3FtlqWj1cA7tETyxxnsA1N6
1wylj9/4+S3TdbWNC3KtQeq2pLAtK61z1gxuouSpI5cgIZAmQUAVmcXt26Ydm6uasCmz3iuG31Tg
UKwzNzffQr9DUKQIYnUVgve/9qyNy7d5ktW5BJdv1Lx327ZGF5dlf8w0mgq8cN81rkhcVIqKIiOZ
hJnSa9sBfWFiFLlT1FDKmfPCaTVBunb36ZVYimLYuOtYMv/0OmWGWesxa8lG3Sd76i2fpTsC4Sns
tIKcI5sN/j1vC8VtGGU+TWiexvZX3jI1hh5S0CQQU3nu7ksbi7h9g0LHvERvKZyi+2p2D1E/CaaI
efCRHdwUJdD01ZMW1+Gclvdln3wmCnGN3jyrS+53fXJTDqLE8P65e2MUC/8bBzRaU4mViF3BHUt3
ZL/05tPSe41X3nfvLOqK2px2a2e3k8WFqDibjVlt2SgqhuSs6M24WZG59XD6/gvJcOT2QbkHrZXG
uqGl+qmfIrxoRRTlZXbfeXWrjG7X0Z+JnAyOudStdxxldre7zXhwAW0kta1aNcYjjWrUbhrBuCK+
qP8RhYtlBaT7FJVlV8z1npDPNr2ZOwE75m4I2xjChbDB1sppsliqN83PQ9x6dOyfyzZxSFK9Px4z
ART/Whuj92qgFaZ01W6n7uuUSU6R3GeaaG4E69zmzp+zOdjNytZHPV1K/eOc3dnQT6JfVElyGv3J
jn4c27XvC+zKwFLJhK9x7GOQLdeMciSNHpQ2jOO/DdFZcT+mXCG40JXH8tLZBYYusTNnnBOnW9+U
qLYs9Fpp4K6z+MpGDRSAtBywxShZ7eQVVJlM0e1tf6CuEJw7R2DcnmissWeFsLc+FM1dXYm6LvZH
6orB+TMITFo7GnHapelTvDzIopLJfSf+/X2+OVLXc92iLb7fTxedJt5YUGeRv5V2I4jygsHiC+HG
bjWiIcNgJXYYNaWTjiGZvx177u5goYAQLRC2Dooz7WVUH5XWmLsRfRdyWt8S+6mtrMdjhP2NYwPB
fsJm45jqpl+h2MletLUALNrnLHfR0+GVfhlqH/QPx3C7S3+DxgZ1g4ZqHSXpGckVCfWgC7Pwf1v8
W1rqyQaG25zyOFpyiTVsl/YaVBU5k+UtPTfERl7bRh02Xvy4IDYR0hK5QPdobkoutMzPXay95WK4
geCCSpqqc9MSQExWVTtyvgSojXuUTZEpu0tmg8N7mdXF8agBp08HVOp8M+KPGXiMlLcwnG2HjHM1
OqOGZsGB0utJfMmb9iS1/felFWkSv16Ypmbh5VIjlslq6LmZyaQWlWcRSqmW0et719TPtkh99vWI
MQgTZV+WrkB0gnNjjQytRCxYIpeRI6fGJzq0bhENQbRqonrAfXOuWJwvL3lizvEvrDS6nftHENHd
ppPoAvP6zPrSIu68BD7Mxegpiqgm+702/oxVCwQftzS/aaZPjSo6AbyOay/RuI2miIt4NjVWBNJW
DnjbQJrbCgKbaIq4faY3qKkvJSAi+r4rTmAd8+cEJLNpFhyHtJ0I+sIYvrqgL/MqkTI4A66xSlA/
6CcaFNSTcnR4g6b/LhUdNnZN02VLNlCfg9YAbr22U5nXUoS5iuevSvNuLRans2/qWZBoFcFwyxVy
hmZjsBrpSD7LmVeSr2l3WuK/jodv1/FQ+oF8t4mcisrNU4kDp1YwgvF5uUdhQS1dlOpb093E2bv+
z0vrMFNXLH6myjExG01FAkVa+sKJSql022EGP4kdi8rRdu7NL7G4KFQmZKnrDP43mW5/25zhEO6I
V+XAOmWB6Da2u542hnE7hTErTWQnrChf9jX6WRV11ezGIJycIUKqKorK15vMpVr1Q45qoCGPAynS
/Hip/bRQvGNf2B+0DQ5zyc3xANUmVtOxuvJp0tHvIt+PcfaJNOM9Ljz3hTJBSjz+qMjz+3gc/UiY
LhLic1FwSafeIqitAjG5FqSX+GxJN63f/q16yykTKSrvrq+NsVwQTNEA0dYawJThnPezQ6tv+vqo
6oN7PKqiyeNWWDKgZAncvyieB/fJmDpkuXRvIHGDu1+N4esMzMia1WqGMbHa3XZW964iYP1pGtn5
T8bwhI6DGsWSksFDJHJK5McZ1yHz0zHE7mLamMItpjhPFmuu0CnUE7elX3LRdVTkZfw7n1EkRp4M
sEE+64wA8yGbnCkAgSO8LNcFs78bXzfWcFF8antbk3TMfqImKI0P++VE5we1brwV3ZGTKQjnosHj
TkaxbdMySQFnzdCpb5qgjdTgeH5eZ0CZq5nQqjRwxIdgyMsg0dFsqGIJO4amfE+XU6+iLKO4UYdz
M/08RtofuysSN3bqDMGLniCsZmXiGE3pJfpdm36We9eeP1TgDzyG21+oVzh+7HodxS0mDCN9kLZf
hw55kb+PIfan5wrBYtImwNYoAyvGDGWK0VC4C84pQobhXSNM9F+qhoFsBS+FUOStlS0EqyeRH0q8
9UjZ5wypv2Mz2M98mWGFC2xAuCVa0UTGrRUFnUOjfcjX0qvysXXyJgntLhM1/eyD4WWJGIrBDv0v
xywqK9VK2PtvPUNmbVFwesh+yPHgWFL249iu/cG7QnFbQkWXVlJbQM1RQJKLsQZL/f4YYqf2H2OH
9BFICW3wpvN1JoYcx2j2QN5CZerUTeZEBGQ6caiNdxS50qhPHJ3i5P98jLs7ihtYzvNAQZQsTQdY
Yku+BOnZIv/SRM/KYL1lh9gAcdNl2dYaoXAMOVl79gqcHarF9kCZKaiP3V1JuP2h+NZA/p4P4rae
qxMoUVFMkZ/L/qEZBY8hu66w+T4Xexomoyb3+L693FPNH5evSxocT4kIgv19EwzmFI1gKHnEw2lz
QeWG09DSmY1GsFZ3+CGYw11Hipv5GHUzE7pk8Y4OeafkZvGJSwMb2sNPIHP0k3P7mHp/Toj5EpNz
ArUvM2VFSaIHkbsTWJcgMqLo59k0VIG3idyAW7GFbJTlOGIMM/qjHe2Ttfw5Fw4zxUJ/PtLXNqr+
X86SVZiGhJIAINgPRhyk9pOiCRxh/wq7weDiabs2nQkeT4S4LxOmB7pvuCnj+U3x0y9p8IZ2zpcm
cTt405R5m+qAk1lDLNKAdyV1p2D1+xAHRhHc/hRdB5BbSXgCNuteApppPVv0qypaRr8OHK92o83o
cetoWeH7AwEAq3nLLuCqctVwglq5BOUyxoCpukwnXfIhogeBTnYT7AIDSjPqSXJnl97HEJksXevp
eHnvPNG9HGZu4WmZPJU4/CMVDq12xWtvymA8oQPPcMISmIsjed9XUUme0Je4pdfXVM3sDmU5a0Wf
jKy6U2otiKnmKFmKclbFbeXEyTvTTaosqM0oxBYg8me2Jo5mhFuVNuQEtYSxcLeeFbI2LTOGrNDs
kqAIVhGluNBi7oKVayhym9g4d+cZ4tnaqVbc8sLQ8NzbuZHgmMgG8MA4vlWULqukraxOWGompyWV
mxjUlacg0Z6IER77kGDt8E9nRtcYqcJq7ej4EA1hlQkKXURjxyt1q3atlD0reZvcX8ycEEwcLwRi
TGO4XP68ZeHFguCfUyJNyueVFfnHEG2Qx1OVjU5SikjT/58N73fA0bmAkxZEjqAOzmya/P6m9LLM
aS+pKz02QXPDlBUgvvrteKJ2ncJWIails+pqvogM/W6zqsbsYSW9W/VzNl+0+WzI4fTnpbAYwysQ
X0em4zmaJLjBevVQumbaoKWuujQoWRul9vHYpt3rl63jtRPNMWgP4yJJrPZjNjLlgVxaXTlZHEos
3x7qv6pFdVJ79pE8FBQMiSC5wBFRIx8UthFCdX0GaUdxY8z3SvO51QMrF73osrjwaiFv7OPihlLG
ia2z034+3RtJ6urWjTaF8uxOxeroxXtriG6OR3T3xHdF5GnBIGtt6AUzb1rvzDYs6bkVPVrtcMUx
B/k9a3zBEPiEMzvp//F+1Ye8miu52qOKYBgHisAgwXzxLGBqX1njjEw/uoPsQMlyfzHBq9EUwYgN
J4qpS1uR5qoIkju8tEMK5hrWMKaT02gjbIFiRaqeIgVqKcX7rP3zLriX48lFEzWTWyNmVduNmYeS
/qnT13AmgqW2G+c3k8YdYaQUBJg92zAz9V3aPCbF839zPO4oUoHPp7DZPC1tYKAiFCnc9Q1qXS9H
iosXki1L+cIOerFdXYa6vclphNtt5P83W7gYIdOyU1rm4FmBTiBUL/XfS5GT7Z/dNhPCxYZJAQW+
zlaqGjb+GrAu/TwwHurP5tfVhSg5mINzdyjecpu5ovIVQBBrmgaLtQ/WKVTqPtNYpPUh8DO+9GeQ
zUhLTQCUJHbGZXH6VZQh3j9SbIzgLjPIDNFiZEeKrnXIOT2V79MQCuv0XvGzwPZUwZbBXPcgivOv
cTIKWnRtZbfoortZCtXL5ymUUvk+17Ivf+55NlqkoZ+Hh22ZJyLR6qhv+2VBeog8t9b7qX6nDKLh
29siQHsF6m9NJ7htcotILtYp0kaUzOIlyKPWhIRx7Q3DGh6bsucIWxhuEXWTnhkqrrweyejipEkZ
xkr86RhDZAq3hrALxUXNinK1rHOX8lmfQXdIBNO/m823FdDQGBp+r8IfKpdVzhL4Nbv9aUFzjs9l
5fU/cQNAAY0uohLfNUlV0ZePnlE0jnLJgIVoWaGzLJpd3w3JKY7Oai+oOmETzPszWv5/Q3DLxzbG
pFzAFOj1cuwMy18UPalRfKnUH7qiCa4yO708aJcH5yjKpsEGh9ds/JhNCkpN6zZre5wmSTiqKFvN
/MRboM/+jd2eyGlQ3EZg3u75ZAvJeZ5W6nSSmARBeRuFceHkXuRND7OruMMHHCu9/ONbEhC2poG9
SrFNy+CrRSpapTRTQN3RzzZ28W5wKln6c347jOQGhNthUVMJDdgeIGMRu51ys4yy0zQ3Q1k5lYgQ
aS/kbbG4WVuGGq5ZA2uAwJEVM5q522G9j6Gl+oYVvDGKm6uxkFBh9Uu6eU78OtKCZaQ+CCsEp8jd
VUVkPFqAbhOtpNyqGhRJTrMV5WKz/s2SqWfQv9Y/l4/E/CCmoiSJCWnxdQ5qNCuzMaBKxIofy+xz
PAbHQ7V7YtgA8MUNSi3nEzEAkBl9Hkwt7RxZbqrEgaLtU5VatjMoPRo/7cHR6hzlXVJWuOUU546R
a3B8jUyYT5LfzYWuuVpZToJR3o+U1yHgRdjJoCENV+M5DSUR9U12iX3I+piuHeYnMA95x+OxG8Y2
YFwYW+zU7uUCj2ml9G5M4xB1Z/eJnUDpeUEjny44OO2uiA0adykY0jxpuxmmyWYMxrPYLfR3lv1c
J38uhPDCjTS2r24CpkHGsprYGJYVPZX15C4shJHu6Xj09lfEb2/V2N83MENtt2nRwJnUGZTldPxc
KfFtQkrB5imC4YJWFU952ciYpKLWHHRtO0Wsu8NIwmNrdg8bm9nh4tUESV3VWpk1oBkld82b4uHm
+1yYKvJZ7SPWmAUlaSdW7wrztkcGXdP/43BxBxozh09HEltAdXFD5MmvCyuYklkwXIJZ4dkBBmWM
pYqFqtYMF/JQoyNMKN28j4EdEcylGtJV3JREaPoqjQwvuDJ627R8CG00DNtGIoiKIhhuZmJcZ5aR
1bBpBXq+UEfZvktSqQ3ipZDeNDlXi7jJmacxzfSR8RgZn03Sgo31g1kvb4pq/4LgDvByXRK7S6Vi
ZctffTATcB00zlTfWcWXvi4FIY3NwKtzILRd/jdDCv+QD9KkDOragJILzNBcfqFxG2a24mL/9eei
Ox2v0R1qNRbZrnhcwDbyeSajBrwxqG9WT3HGzI3P8gOBFlUTgBoqiF3jMp36XjCmxz4CLfGXYypN
lkZVBcAUbd1S2BVBnAnSK/vbw9U2LmpLq5RA4xtumHS66kgD6F7A2oRml/6e5PN/csRXD/zEQnau
ZhyPuvlOH7Hrv9fedNhEt7IuywbUf/h6wAQ8FbPMNEaKtHXS9NRreMJVPiXzX8WcvWV6NljcHtGs
Ro+zJg6bayw5kOe7Ve3OmUpbcC/YnSJGLmvIRAZfDecFZSNV+sDcD68pDig4iPJDSu9U0YPHrrNt
YDhPKDvLGEq2f5uz4SsxCYYKIgmJiPaHfebV4t3AsJ+x2b8T9JOnaIUBWaW6nHSt/litw8fjBSuy
hJuXtJjGNrUAsZbVGRLBbpx2rl4W/jGMyBJuoxgqkCNZIL3z8nLyVjpdpNH8fAyxfzDdjBa3S0hN
TIt4ZbW6Lp4jb7MzmJM1ZwgSyEz2o8Cg3QIcMC/89jRuo0ClrtpD6Z3defubBg9eto/HO4gaibgc
dx+iNkj8Rm5Ry1iICST2MJ0WThkkgXUr/0jew9QvatCH+XRHw+PRFEwYX69gaNZU5eD99CwDGfm7
Rnk+/r7A7wi3T8jl2FsxG748CSXlI2qk8vLpGGJ367vOEOFiAU5y0K9k5JFqclbLs5L6NW0cWXno
QN52DLW/7W2wuIAgJdHYKQWGi4Rm5WheFVZQbAkiz7idXTxxIYtkfBx8WxezarOROggSvNJEvA6z
1VBAd74Vsh03rQNaecRBdXDlJWdNe8vOhGoptJIzHm2+kq5f7BLNf3jKiIv3c3SZs8+mSNNn1zs2
ENxSjjpt6tQREFkMWlE0P08PKEZwjydtd6/YgHAruI3MtaCMcsqUNEcniaMkSF7Z35v8wzHQfqy4
IvErGMkKq8lMIBn0ppWftflZhzpC+qkgP+WicZLlUkGx4xh0dwhNNE7pNg6Yr8QfU1Wr9Ji98JpQ
G1nL/pLN5WXUZEEc3I0TGxjO8bM+7RXKcjuk+Fmrlav2op4mEQIzdLMJ4o4Rd1MMhGSZHYhKnhdZ
xD2yn8AEIQh0EMHw/0oIcY30ZZB73JX+4bvyVvWj7a5nI2jDRAV1my/KJu6+bzBikH8huQBYW9Bz
atn1rPNZsVbuEcn5lS8tgqRxRL6+Gws3aFwsXGKjkWmPWNh0H43Uz21XQhtGdyJm8Ba3u5rF+UNM
U6maFQCVyXNmnLT60kqCuL6/0W+M4TwCXBllGbfAyCavvqmD6KZEZaCrBsNDFogkloRo3AkJhNTQ
rWyAVkOzGsVXyXutcOb/Saapp6XyjgdwP1hsrGNTufH3lqSW2uVwDD22/s777nNfdV8U1b4tUuqm
BnGnuvfR6vu11etOsI/tB43r7HFxd6rMZlSYrYXtWngKN+P3di8oFhJhcGE3ThL0xLE0ziqprkwe
jOwdTUVF+PtBA011iKqmiezEy0HU1rQaF4pCmqIPyvZiqB+PZ2nfiN/f5+tnJk3PG2XC9zt6N5LO
HXG31f+jEb88c+MJXS9NtpoAZO4+q+YzeVO7D/RMwKdgaQrGiXO1tO0oZGYBoGWVk0dBpnXgxhSU
QO9OxQaE8ymzp6kuMU3OMXuny3ft+JZb+eb73FR3a7XGXYTvK+tFj2tnGS9N16IC/ufxlAvs4Ktu
hlmJ6oJiH2qGBTdYxVUaUV5o16uupvBFNxGJh77NAGGpHxYCxYCQ1qLguWMG3khsMAHhbZgxbb1c
GRBpVGaQK7CTKuoqWE2rFnn0mThoxUMXbwO1xNgzRNV0O/sPkTW8m+GoY1ivSKC1ZCz6fm1NpKGW
j7VEQ3VuXbuevX4sfLnSRYeGnbPdCzw2Cpulk2oFqL3azkSr46eknZ2aPsbxw6qJuph2R3NjF5vR
DU7UtKgPSGHXpF/09F39huPVCzu4zcesFgkPBbCjtr+qOjImRFQsIhopLgb0Rb3KyshmBqnbuaW+
lUhhPdnvzEwRJGf2zjwvrOFCgWZRuUsKYClZUPzN7io0MO/lBi3W5k84e3i8YoV4nK/Xdk7JMGL0
RuAZv5x9PsWhNQfph8VTT8NJALizgLcG8gf9dVWSuKtgYPQx0p30VDyOp94ZvMVrW2d1V78IqPBh
eheUaCrY7CAWgMX90gfzJm6yeOxNEEGe5OQ7re81IVX97vrdYHCnVVKMaPweB9NLkidrSl30Fzs6
NBnKenXGVLBjiAziDqtK21SLgkdpT1L9lp6hMViLhDpF9nDxgaxIe60aIIakdWjrp9JXQ32/Ku8o
OGCOnWJ3gW2GjgsRS6HRSikApaiqM6e6s46rY5DTbH06Bto7qRJ5g8QFi3VSYyWT4Aj0hqltayfU
yyuPg0dwi0FW7xiNrR0u7QAw9E0xtjyQ5nGTZK19GdlNbaKsNzCLx8V+X4y1Ww9/18V7Ct2u/g2a
dTjIIVeNmgUZ5xU+7xBZRq8sOVtcxXerf5LL2ikGAVvCruttMLgIVY9FM1OpgV/gstxfiPLJoh+O
B04EwQWlMfkXwshwjtBRyia3jtYQUbBlj0ivJuhqCh+LOlkiJRJeJg4TWli2pbtKMrii+9pPiukS
ISqiNO29Iq0+hKYEzrG7LbIUPHzatl5x00pqbFuRAggUWl0mPcHJUqRJtJcWRaHzFYMLSQUBBRWu
RiYOMvFpTBzqQa54fla/I+32pXdrt3k2may9dzx9e5VHL3A5x0+mYQZZI3CjO+29Gv66gD4sjNnH
XV3Gjy19WAQb2a7LbEzlolWC7MdQsFNAkZ7H4QeNbokmIKjb3ys3GFyYosYYV0YKDNbuwJrH5lMW
EscMS1+66UTOyQbplXNu0LhQZSizIlXMBydXhfcHma/pIRphpsBydLeTvTiwRK8pe1kezBw0mDUF
d8JXFLP5KHcl7UpslL1rhKjO79z1GSTgT1rr/B9pV7Zct65jv0hVmiW+atiDh3iKHScvquQ40USJ
mqev78XcvrFMq8WOz/Ou0toAQRAEgQX0Ili+eqq/7FvL9sq9Qgr+BGczLUoLkIU5HxWluiWLclG2
uqSNdfM4W0km+BSSdnoD9+sEc6n7WUQOeZV4RmceTTc5p0Ytgfs/9sAfscS7UIe3r8pomfO7J03x
SszpDdr0qX5WD5z+YIjuqyG0JDtv06lg0BkmRqBG8R1zr+somCiaAnQYzYNmV2cK2tn95do8q1cQ
glni3giWsAUQJTqpi2dcmX21v4gmWQGoTBS+nqtrg8bAoEUT+OZh+Yc4l4ksgtoOBVaCCHYHMst+
UV0IsuKt6VSfnf8/vDWbRr4CE6yvzpm1KBTSGGbYGN8b+zKe/9lfmE2FoVpaA4yOmWYCBCVZTO0e
Z39pjBddTfykiSVOVgIhNuQNRs/MQodLajrNsxFcqLJIcFNPr0KIbXgGmwuWGBDCMF4S81SQnwaa
KP6VosROvLasl1bP+alfXFT5gypzaNvnxEoI4fgzEZjnvQuA39x//vLFtnx+xTH82M++NWawL8+m
Z1vB8VVb7ZRioMvQ8WNJMZyj2dNTOWdGYA7YOmZ3U7udJJskWyP++wpvQtG+hVpphLVqeZGRwafL
10qLJU9o2/tzJZbgaFRjUqOs5jDn9ISOzJ9JFU6IH9xDepMakmupTCbR20TZUpEJOjRS5rXtI/LK
0tajbQz04hv8UgDihrd6Qy1mO+gOBJpt9YD2gweTxDcNlaUQZDCCX0vAjmxXOq445aR7dIjCPr9P
7PQjtwB4mf8KI3ibSivQoDnzG/V4KFA0h4R4iy6Xfcve9jd/QESKU5XaIDW1ABIbKO7WX5ZYcpjJ
AIS8QOyqfaVWAMirzCtI7DVUYsZc2++iuFc96UIIDl+d6MwEwmgfmPlctac4e2nir3VKA1LKOrQl
a68LnqerUPJXoGULxPmT1yuJN5CH2nj8d6si+JuedWZuaVxp9ZOq/SqVD+1FzK0kqq5aGNz6dp/g
hHMLpefu06q81rgYleNoyugstjX1CiLsEs69VhEN4WCZul5VY4yCcVdbsqNm2zW/ogi7pCSGPZkp
RBnNz8S5ywy0KoBxOM29LHnaXxWJQGJHW74MzTw1EIhYQ1g28SmzKj8t7HAfZnvH/JFI7GtDgKE6
Cg//rJwELsjxekU2HmwTgjMBm4SX+Ytd5flkNppuwU/2Y4HuZzkLyKaqVgD899UBhn7DZtFiALjx
oa8tzzBB2SBb+s04eQUiHF/Mccq5KwGiN09JMQeavVx0SnFoEmkOl3updz5mBSVsmCKe3SZrAPU7
kiWX/8vASI7z+UPtBngrfF0dYeM4DDyxigKwKf5kZ52nOXdd+VLmvd/qspkMMh0K28cd59q0Z2DZ
S3pwDeWQWtGFSxLfcJaPJFRfxRLnHTe50Rd6DqgWtNDguvfK+j7rPlBjsFae2H+DqnY+KQj+QOme
zeqb24Mg6gq9c9Z43N+mEhO3hWNnIfNkNTwRqIIVXMnAMPpUUQnGdoS20plw2iCVr/SEg4h2R0/q
Sdbmsp2aWKEJx05dFNnc/j4WvlVXvMogChTnMPgo3Q9ANZF4i8z8Nr33ClHwE3iKKRqLb+E4vZv6
g96dsupBHTyllfWiSlyeLTgLJyGuM0Wwi6h5HJLPqiO7tcsABBehtI3ZK/wJy+zbkFLzpMaOzBy4
TYluCMlMHWzUSIe6Yq30wHLbyqmGZ9O7PkxP9bH7MY4oOiF3POXXVuG+iW9es9Z4gtIKw2rUigGv
DbPPDgjdp/vJj7zYB4XvtSxdu7Wh1mCCAsGyPjdLA7AmvW8xm7exB6+xyAcC3jWK4Fwzc+5NewRK
Rg862g3T6KtEaTI5BJeqR04WFS0QwOE8Y3gKO9oGymU5FU2cBLwBIb4ZFI/K2JK2DFCzwVSOyV9g
khff7dHLkeLlFOFJ292DXHKSTXTYOirW3xccXtOxmFk83Rbljl+yyVONJyP6tji6xOxkQILTixvU
ES4dgFQlP80JO0wY2FzmL/FHHkHWEgn+DswbUwZWKYRB2tE1Htzm3IwfuMmD1w+VDibCbFtMGTlj
qaeojAVE99TOS1ApT5OdBPsmt73yf0DEpJGF3FcxU6y8NfxqaKiakmIp2feFO5yN3ve403hEqn5K
xsybQIiyL8HWObBSk5gwsmpq1dkMNdEl82g5eS09xuR+RhdwakcSdcnABPtibCAoOoK64uqpbL70
CvOL4llpw+JjBva6MFyxqzAYrENG33ZASqPBZ0Q/jHVzZZFRMiJ30+O8GpnFf1/BJHTpUXsEmKUN
UvpDo6GuPe4vkAxCOAlyEyk9wwTEXzAHbgXZayMQDgDSUruLWhiBpf+hOUe6mPf0/j+CHZlEwkFg
jfx+WgKtHbobY7RvNJAaZxb1JvOSMFCk2I+zqYdokT1qHVLWlevlUXVomv6SuXG4r95tl/dqKMKZ
kc3pPBUz1MusQ5d/jpJvuXWTMcki8q+8Cx9e7USMwE3mqqxWgULibxMm/5hNONuhaoSOdpqbC62V
8adKdpoYjFeUTnVG4DgKanhu/RSDp6dTj04de1PVS3S4+R60sh8xIp+UMXUHBWhdMARL0IKw6aj4
//TPYPxC/DrioU3GiL0dIa1UKviSZYm7pomhUjBUnzRw+JRefKyZt3yaDzYm2+lMkhWUIgo+JcGk
zMyoICUv2bZ9MEQq3nw7g1+zOWqjL8tGbF4K1lrl+2jlXBS3b8yaO5c2tJ7VMA2zhyRwE2/y23N5
pwSTLI6R7AUxUu/LMacFZvcF+ogZXvWVjbke6fygmV/29xz/43u7QXA3A4ZsTToXrO/aq8oavhdI
IBpORSVn27YGwfWMqn7bNpG0favB2WR6bZRYsR6cjumJgjlTPdcB5+/ErLLAOH9ArhWc4KobK57/
E9VU9cXUPRY9Mnyy1Mu2Fa5ABOVpgzKzgVvhdIiOeVhfO6AO+FGDbFEP1BOrj/9OJsFZo/9w7nse
e2bdHcM827a5Y5WMjnDTIFYyCU5YyYxpVrj/sMo+aC04qaqLA3OWZXc3DdxxcI0DSR6I0ASf0Vpq
61aE8AtC5sdKAo7269w9RxhZ9wGtYbSLDW5uE7M2hLjNcWhW0C7GY2L0qNvNhVKjVqmTOKRNra1A
hGtBbxqJOTbJ30QG3Jje7dQVhKAwZSKp3kwpcu4Whhy4aTi6IMLMLF+vKx+0n5K6kG2JkEWyddch
pivYQVeiLAT9ZegeiUEUc7CGwB4P+yuzLdEfCDGVXC+1rk7obAv07tAqLWbwXc/u95ZdJ9UY7kPx
rfFeebAysOhrvBHhrfcxTVoqSgTa/Kq/iK1PmXnCyClvNjuvGyvvI0k+XHT+oAkblWFE5jQzoKXO
ITXueyO0049cqUBdholFhsXJq0SB8kmPQdQY1CPF8OnE07Xcs5VYckvY3KUrGEGSuayGuqYwuo7Y
d6RTDqUyP7aGcj2m9Of+Em0a3ApKMDijMaqWmhxquZr70zIFlmxYw7bDfsUQKX2o3uVtNEBrnBy3
O6dhAqpJ3/ycn3nqKCIS7fEo5J3VreBE1xONWmlXgKNoC/XYWATNwO731SaVSXA9k8PYxGKuN7yT
hNqVxsuqe09lHpixMS1L1oUlWSexr9+oxqlqMwjVdA8WC+PxSIfP+zJt681xUbToYlCjGDF3eLgC
Lwa8qa1dJPmdziTBwdb3wflnWuCAtw30X7zdPH2eKmWEKobAiB47+tDJigQ3M9YoAue0vhjYYYkF
nyPa7qqeWTxcTO+rw4TK8+KqPuvo6DAkDwpSLMHIVMUZbRBA8ioQpG5upks1P6D60WcHetSMYH9l
tvyBDt583SEgFyHirAtiTqg9b6G5tuvvaYtBaazRvsdgHPYWOskmwW2Z2hqN/5tV1I3SjFZXUh05
ivq2sPRwTAMtouG+SJvGsBJJ8KQYD6Nri81B6OXYHymTVOhtHT1rIQQXmhSDMzYt/34VeyCaPrFo
RLuk9TXu0usc020j8AHui/Q7phEdzxpTMPDWBaeu3QATo8z1X6bvhvR5BkVYfyyO4KsfD9lJCeOz
fmBX6S3n6JOWBHOr2/kHYleePtbJbEz4B7yGlZclgnnmzM6/h6BKdvO2lSCvyNluXJSUvrWSEsQc
vVnCJhEWF/NDph5pLSnJlUFwG1oZIhi1MM2zA0SqXVDnm6nHHqPP+4u2vbVexeD/YYWxGComLKJP
DPNcvih6542x6cXNxRD/s4+zbe+vOMKmUiKndercRP/IkN2bnfq1WGQEQJtnEhjA/iyJsKdqloHw
oYcsmHq6HJpbEID4bhrkZ/YCMqBDJ7sty2QS9ljZREbZgJkDlDbqKY2dOxWtEPtqky2PsKXSjNTq
XACihExU/acHQ3ucfDLyH/8KR6znHaJan7oKqht6269N5ZQ7KLGkqhdXi0Skrf5m0IT+WaZ3jyXq
MOUTV5tuf+m62NPbk4I623w5FMt9ObS+45wH2V7azFCtUYWAJRvVocspUOe7LrAvUHJ3rY8oXCTX
ytFCs4AF0hiJQ5RiCj7CxoBUd8ExhfkVU6AF4FD/6U4wShQWH9FL7ueJ50SyyExila7gNTqQpuqY
lYxdcDODBwdUJL57W3YeJsX5jdfeKIHysm88m50YIAJRHc210ZzjCFbqqhWpCa+c5X1H4yf3An19
QflljgPrCA7FIM599EZUngR209u/wopGa46xYWlZh1cxtKye+JN57jsVnw6C7gHZLOrNnbgCEwKe
0h71JLMgY9teNephpIvXOM+JLnMqW0wy5kqZIhd+ulT13PNizczwk8HLBvDptn4cml9xhpqe0ngJ
D7QsPz9Qn532dbppPBiErCIMRpOEyCVDKt2sxwi9alFzKGjhJVEsWbXNQ22FwPW8OnAa1eDJfyDM
0W0/nur0ysklVYncz7+LAlYQwjkwZVaO7AQgGvUWZ5s3W5m3tDdjcTfK7lrbpr/CEs6A3GFOpFjA
+l/ikAOmsS3GWVsQeiPQOZBzylAK6dtlsL9S23q0UEOGWltV+80ju9IjjeasiWOEOgO7G1lopt9M
2RPCNgQoFIhDVNcUHXXFkrFGgSc8SffgdE9afWW5P/el2HaR5iuG4JbzCDRwFSSE/pok7Ap/eokv
iK/fWL/GJOw/FwH9KaVe4X73vYG8ggp+2VEbRwfFO2zQJzdLgFYnlPh+GfwxADfhj/hAJA5Spki+
61ZrZSvpqIw8MLbGy6k5jhHl9rivSRkG/32FoelVQgmDIiPGfHX6nMYheFg+tHlfFSds3g7zxN05
UpFOV7509Fl1foz9r38nh7B5e6YbtsFvX4V6LEjkY5qapxiT5Gje9OYrsxO2rdZZY1st0NakflEp
9SIUkdVPKTzsvjTbwc4KSDgaS2dGCyZfeoyL9ViKpt/SI5rpTfpBaU7OeK71U1Yf9lEl0okpTrDx
jnqmAZQt56Y6N2A9m9gv3ZSROvA/v7OPxHJZLRqtfsbsgaAb0cIfFyEYqY9lmR2QgvJMMHCqfXfO
Itn8BJlSieA0ikoHBzW/5oGC77Kg7j9JGl8rtn1KzeRl6ZpDUvaVN+XFKdIcyQm5+aSE4t3/ekVx
UATObrS/MIDPlpddVWczjGP/PBU4m+tzPHr5QVYCu7mcSLdamPbpYliAsCVcvFM0bQI1G8oNyZ+z
+YagZzf+SCGIvoIR9oRN24iBxhkwVuQVyZ3jqodKec7to5HJLGfziF5hCdsiy6hB23qBR2zPRosM
FRk9bfIat/SL4SPe9xVL7LNozUZVOu60UrMP0dt1HpTYVzoS7m+6TQe8ghECRDMmtdvOWKVYyR61
ObIxuKi5th02SnwXPy3e7ToLOXjH0ZCGF980NXcqzCEioATBiAUQyx2TsjnvyyKD4Ba5OkwMNasH
ZgFiyrKTWSl4wHfu9yG2b+srMQSrHvoB/Zy9iwDmkN2WQX1d4Da2YNYLnu6pb33eh9tenVelCcZt
RSaxMA8DBpepmAHtLX3hIbH370AEq3YJ2An6CCDESD09eenyC22QnPOSpRF9e68rU4FiC7if/spI
z64pWXr+H3esS/TpbtkSc5jxfU5rql3mR+2ClzfISE3frYehI2mG4TMm5jETsO69tbBFKS1LX4Yo
GGYUGA6PoPXTI8lj4jtVCRjCcjh10jI9AYZZf9Krx1KX3kAlUoiLUdPeQUkrENgvPvaQBpiFcMH8
9BifbQ/1TI1f+piQtG9lGtfNmyV6K5e4RAhdFidiQG3DOUwqz7lEFZ2vnuPrAR2Esd+EC66Hja8E
0V8TsQvQwslbx26S5+UYBYXxFakijzSoRhkkJvj+cUFAEeLzrIqTPJkhIJ/tUoTTKb0qvTlAxXCQ
SeorZSvIbWjl6epWr4jbASrtv6eMekPReub0tL9iEkMk/E+sQHrbmYrc5Qvm3k7Kre1+3v/+uwBB
0JfgrrUEpALjjFWZ+8dCO2vDz9l4iU1ZNY1MV4LHpvFQEHRiRYEeX+fZZd5dLJnk6r4JgXIDC+Ox
MGxJrM9wugJsM0MN2tzkWk8/ze05sSRPVzIIYcUXDDDXSNVGQeemfuu8WOS61D/iefAUj4Sj7Zq6
WMYAsqSqpOkM71bZBQZCguNsyKcp2F/2TbN6RRG9T9QoaT06WPYxR2mOOlx1ris5bd7FadyyVhBC
UAO+O/CD24Ag6oSaRcVbrG+axbx6mDwim62zuTJ4uEZ/BRLEIBZ6u02qKo2nZFmiIKJR6qWW+6NV
mt7Dg6ck9tiUagUkHD6uW855vWB5THU+KX0eLmnT+F2eP1Y1ql5zMkrMetujrRCFo6iy3DbVNIgW
O+RcwB48JaVhrybhUHY+CkN/YYwyHuvt/lFJCr+3838+YCuvf0CsP7WnaCjLjltkR61HhnF3x0jN
Za+OEsWKT+iT2ZFMi4Ci585Jd5Zna8Tg7LY/jPnUe3Yle/DbPAmRAkOlkGZrGDz21mJMMlUay2Ge
Vpqc6po3ncN6OlTVEvcXg6CR3clmH25b6Sum4GyVnMHX1lMUqNUlQ1Ht6J4bR9YqIxNM2ArJMrBM
cyGYrVyV1g1briNgtPMn07wy+79uF+a7fKVGYT9kS1LPJIdIdvbFwm1sds+9Ljs9Nr0VCCAN5JYJ
qMOFtcrzIs6tFiAKRW+qOZ3stPiyb+RbS2OAcsq28QboOKL5sTQvFXS+wvyGH5m7eEt1SadKcv16
n32AttYoQgxElyQ31cHCac7q0EUrOuKGw2yYN4o7nkhThCPTAjiykJmVjGd+S4kgWHBQu2hAPpG8
s826LLIHOwpojakGzhDmimzq+lYwAX41zXAdTUM3k2B6ZdeDbgpZ+iBRcs8tcs/sugNtb3El/Nvy
xd+KfEUSzC4vQQA15iZ2bP5FjR+m5lBrEre3aREaqG1NG5mTd117BUZjzlYBi2BZ800ZW083jG8M
XIwfMLwVjOATQH5TNGmHZWHN/EgTy2Ox6puTjDl5c2lWMMLSTCSpie3A8mb1OBUg2xufCGn9lsjS
M9tqAzX5b/Z46OStX9WbvptpD19KMJZMm/tDhD07y+rpN1FQr+TqoK10iFgQZSmKq9WjC61Vs1fS
JqzTwmetfdhfnE2tvcI4nCdvFX0bxZiBNgQwhnuDYRZ2nZ80K/Zn56/pfbg9r4CEYGlYaoPFFEAu
046Va9/QnKCXpX7Yl2dbbZahuRYiZTy3vpUnatwpcXoF3rqID2maeZWleqUuKT7hXxEvmQYKlP6L
ImzOIWcVG0eYgNJEqtfGWjg11iUqim7ptFyzZTztS7Xp2XioidGNoJNUBalazdD6pNVxlGtR5GWd
Qf3BnWOJLWzr7hVFkCqfGOTF2JZgiQoM33q0jRjjvmX9yNsW94oiRHsuS7UWvbtR0Fcdhkt8bd3c
64b7zJW9x0iU9vuoWpm2o6TDnC8AstEVEKYuindac57/3dL8Dm5XKH3BmrLUgMLHUCYmrmRf99de
oq/fqcIVAPwXqvtMrH01Tz/rovEsZ74psrJBE7IqudHIsATXZs4ITWMNxxvrsxe7LC7mdLrUKb1S
klQCJVsd/vtKrKExM9YZMLayuUi0oyWbgyAx5t9v06vvxyXKBAaXG7Pt3PS2DtK/8jofPuY//1iz
+NI8JCYIuFQsf0uXCzWfHlHDGmpFfOVUsgmMmxLBhaLEk8dYYlEdq0YwUdeICBrlW9pMfmz80jvZ
1LNNC1iBCMsyAWDMOUiGVyq7Gk6VluHGlWB26vcP2PUKiYu7WiB3YL0VpxwJM1rRxeupevaolsqX
KZdpTiYU/30FNbJYo4sCs57UTzOZcGhfOPPJ6AdJpMMd5LtjYSWS4Kb1HEVh2QgcNcfQUvsBV0iG
1EA3XKVN7idZuK9B7infwZkWAcMw3n1xNrwVq+71Ms87HKl2alyRkVwmxbm0NLi61pvqxKO1/TSg
ifTfoQrKNIjb4PDD2dcu2ZORl/7cPpdF0CnzkRGMhFTUQxLLWqPfP4jw8GElq6Ba1x1oMlscFWO+
IjzZqvcJGEDYmeEZ7ik+yOg039euANDEU6atuXzLiTMyyKS6eBrL4J+e9Qs9nH9mQXeab+vUc/wu
5KNvULei+vu63driyIiBMt8hoI52BCmzYWoccP7DgGjiuZPfjd9cNdjH2HK8awzhlMckuzFKYwbB
kKZC5tXTzVQixvtn4N/Ke5VDOOPHUVN0J4UcROmu6aj5ebyEQ9NfL6Z5auOZ4nkpAb9z6V5lWnPQ
elhRzDw0KkqM9X0JDf8niNMQCWKmw7uarYS6zEpxL0TRMzKmoRG0jxh8d8sLG1mQB9lPIqkt37TU
NaKwPwitSjtqgTgdmvP4mBym5nLyx2A6zicXfDWyQkpuE6IXWOMJNqPEyF31A/BofKT6w6gXoWlk
XpahFs798ve2g6OH8wQbJlpGhfgg6udmyBjF24lVfa+oexE12WEfYsupYbWw9xxeVqUKBxB1qKqw
DBBLW18WRusXEXtycvd7ZmV+kpoo3JmZZ7l4EN8H3tp7a2DBmy6GkaHRv1CCqq68pn1waOvl46+/
B8H5TTBXxuLnuLAxaFKVVT2kCjoPxmNGQOxc5IEzDsd9mK09voIRm6pQFJHrTp8p6M3Inmtnvovy
8rwPwc1YNLs1hHCf0+w2SwiDJKbJ8Gb8qA+Gh3ep0EhlrRNbC0M03H74jdtB6vvtMWcYI1OrNIHR
MdRDR5OXTPdm87AvztYuWoMIu9YhaW3kVawE1HyJ6u98CoGi3zXuVZFIXNKm4lbiCPsVY+AWbZoh
Tus050rJr/JsAI8mHkEMIoHaNIMVlODqu1IpaUQgVFLll4tuX4GQI9jX21bIAxIZdEJgLpWFC/fb
xdGSYSlKl1vaSDDZ/CWv72pMWDTBjRNmYDbYR9sW6BWN/74K5Cgdp7JIgEZA0jo+pe3n/e9vr83r
9wVTA2NCnk1DrgRqh77U7FBal5VzXeGiuo8jk0OwtirRltZqgVNn18tyY9ofSB6uV0WwsbQ0527k
3x/s1FPy696JvE63JB5ze+0xpg9cnaaJrrq3q6FX5sTKCR7TcjMwKZ7RIUGnq0o/pJjZkGBA2r7S
trfoK5z+Fs7WKtbmBeDs+qeqXsTJmbWa56hnW5rz31wfHTXerorkvyFmxbA963bpSyVo2OhNc+E1
seylZDNTTlYYgvb6qc9NqgGD2E8zQ/XwjY5utxgFEvaJDj/4SNte6yQ63HxrI3gDwMRzUKwixHyr
xFRXCjJ2OF4xaeWgeAnGj+tnPsYgPXykimUNJXgflmIKfWzDCHWzO/RjddMX7XFJFclz8ubxsJJI
OFJrR00iswTMsjw02uc2DRbZ2+u2OfxRmtg7ShMb3Np8O5nacU5vG0v2Asq95LvD9FUGcZ6wAeJ+
MnFVkdPs8+k05U0S0C/094AJ9YesZvI39fAenrCVhqRR57THVkIz4hhah+UStHZXfNBEdtB4M+IS
Vhfj5XhAFQNqZthBCRxpfdBWpLeyD3ECMU1J3EUYyROkT7NvHMrAPRoHtAH5CwK9p/EKtTqorKoP
eTBKJ35KjMbkK746SHIjLVjaA3tuqdejjku56mR0DZu3oLWAwmlCEjfRugxabsMpGF60EwlNb8Q1
hxMVHsitLjGjTQe5siLhVHGnVGWsBF6ObgcT9ysVDDUmPfTTbTu+7DtjmQIFP1Lp7cSYAQXmRXdl
KEvA+fBoLHvDlu08wYcsuF80ow4Y6p4zep39NeEwrofrJRKcxzIMVdJa+L5Gzst8swynf6UmkQFv
GVt3VmqupvLYl/ejC9cuCcQlqy7OTehNUiksxqrXmYnLEmim7X+6JvUT666MJXHFZnz0amEiHV6V
5gmeeCCOmZ1scjUkxO+Myz6RvfBLrEusdGqzuexr7nAJue7L7zaapGUhksSyRKrpLGYowUyhNqU6
19G1m9/tr7xsWYTNH4MmnRB+j7X78apVylNTxD6h5MIabdVjuSKrfJQJJOx+IzHyrgFZKXIuF1Z5
0gzJObv5fUPF2Cvi8KnZwo63Sm0aYwffz7vca+YfKUo491W2jQCiUDRuIcwTE9zZMmYg6EaOT6f2
oUvsAwa2SSA2DRjTcf4Lwf/Cyu8n4DCPpgHPg2WRN765GBcarX13rj85Yy6ppdsWxyZIH/JKdPFQ
t83Z6aIMF71p+mIMt6n9a19dm+E3BipaKBnhMbjgu2jOSK9mSP9mySdtMv1UP1X6V8K+l9q5NGQs
uJvSmCCHIiDpUImYbF5QEjboI65eCfpm8s4JDVpJzi8ZhGDBnTMaWtQgpQACjTBFkcA0ynjxNnel
BeYpJIhcAvapt+uvloOxjCakUJt0DAnTTzTLEhzKToIe6xHjFLtCxoK66cxWmIInoOAXr+cKG2dI
Il+jn9shwdX4I6eAZfIZQER3MGLkrWBzp7aTPuOqb2ozQYbEeMaNDZQ6Zu0pbPErNKrsW9+2VK+A
QgiZFlm2FCkAu7G8Z3XzTHIoso1qiduR4QgJhiw1mkwrsIsQe1sgYbW0I8Gz/r4wfKu8i4dX2hPM
InVyvGjUEIZNS4fUafIC/p6wVq1gHCpPqUYPlHJXEZJp+7gy4QTTIHaBClkzQr4/erCKU46o8PM+
wvaFbyWasKkUg4EVJ4H+GsMvb40TihxjL9W9/pyFccB+7MNtCwSaLRSYgd5NpBVOXC3pLBVoZKl9
0FN6qI/wM+PLv0IRo6qmVzG4Voej6FmEzqhvLpJolSTU2fYUfyQRwyoVJDEgKIMk+kx/ITeMZ4v8
UUeRnl+l022ZTpJc3abmbBUcPpjjaZqa4M1Tp42N1q5xG6IXafaPU932f82Vy4NdG/ueOBrS62Jv
FDqixjFPW4Q8ae9N/VOffHf6QpKi2zxhVyCCveldi6u+C5C6ScOWoNdjXJ61Jn7Ki1oCtakytHmh
vNXWCHr/3vq8vF2WlthowHLS+9ptPLDFlotkh26Kg5JrG7M4NYwQFtzPEJsjqk2Rpcmcc1tccB5e
zAftSll/4XY6aAUkuKApzWdKKEMaQzdukiL+VLfthZ13N9SpNG+IWy91VN/qlWNe2BJF8m+/c38r
bMENIRati8SBkFUcH5spOlXp8BE3TiwDsRf4RmGBb9cqVcY4LnmWhrDyNjFNf9S1f0AdFO57hk1J
VjA8ZlrHd1qZ/CenYFlPTnlZOpKYbvOgWH1f2KVZl0RaFEOMVK/DCe/sdv0d73s2ghWKDioMk/QV
W/KiuC+TpgolelWEWLzuELOkzqViXTNH4nm28xR/hEII8VZpaZEu9qwDYMHYaq//DnZbP7vJfliV
71ywQAnwnLi/TJuh6wpRCB6mumOKOkKNi5YdlqwOjdr1i8xBzYJeHKMOpY51HUvk3HAXeMfXebJa
t0089b0Vsy2KNlEiuItG6YIyUX5htvvZtBRZZnfDZfB6ARVTnx1Ts8TKTQwsQ+e3BU9e63FQwC8R
7bPmXi6NrKRywzDWQGKWunepRtMKQIvZXM2le2KmdthfqI1T8A2EYBo9jdUM80xxChrGsemiX5Oq
h5jLc0rzKvUmpZe4CYnuHMEwjLquqOHAC9oUlfbZjFrHBsWov9ROspE3LPCNYIIxqG3SM9xgcJ1p
7C+1NZZe2sdgHMqXwEElIp8/hlYe2YptmiAmWPEBrQ7q/AUvOCXw47kD1Jz9dNrLpnpJZkncsgWB
shWLoFIUdfDiCzNm5bisVHCJnmKMaLKa+pYueum1TJE0B26ZxgpIfGNeSquIE4NfpVUjwGS7iXyx
c9PT85u8PO1b4dZiodoWbMGWZmNDCWpT8UBDnQ5Q+VQFkVZ6dv7JANGh1f1wY+rRWIK3KdoKj/+f
1SkSUZv1XYPrgOIcKWRq2f3S935TXliRBGpzuVZQwoEyMMOeZhui9UtHj2gueEhKph8V2mnf9pW4
j+SIx0icUVJNLpCSwZ68yh4x6RxHVjs3x32gfe3h1f6t9oyussuJAkglfWiw5yy/UN0UnNU/0vwD
Lh2sDKaNgdW8KoXLvFoo3U5iYjQw9r7sTrhL+e4wHaeJBvsSbTlaHSw/OtIfIBYQcx9aVdRI5PD7
RvxsWJez7C69dUkD8xiOJUMH/SnizLdyxGU2xIWOFEGlTYcJV9xuGC+bZpk8fRoDG+iY/mBfO7GD
MZXRaao/EObiD6BEimgYBvOOzShjShVHPSy+asrjkuhnu0gvlRFNLuPy12y1cEprLMHHz1NqkHkA
Fgb99s1tB1ayQVa+t3WOoA1JA8eZhSdc8R5a9tTsFJ57s/G+Y2ToBJ9fqiQKF03KOL+1r1ZQ4mXU
6ewUGXNAmccxdG6Ke87vpvjUw/xtDQMestA5y8T7fRsUInayBhX22NwObK7BmRvU4XLgw5wwbuHc
3tOD+dVBmzvnz0vC5XvnjyecZPu7QSawsH40paOBimC8yRi6N86fB3CVOS/7GJL1Ex8AJsxmxXhc
YFhD5tZ+rCfsu+Z2zoKaS91+GMZCRmy7VbcHej5Ehy4ohnjH5Ns9yLRWqVHBi01+YV6QyxqsAdon
624KWZAelq/78m3VJQINKUjVtXGKit54dtJaHVM4Sf7actnnlFxVU6TGXszGkDdGX3f55B4KUPU/
Wo2+fF2gEPAVVcpxyWY87+SFSirPtoro8/5fky3v/7B2ZbuR48ryiwRoobZXrVVll+321u5+EXqZ
1r7v+vob7JkzlmlO8RzPxQANDApQOMlkkkxmRtBguIupxC60pIppsNtSzZ3/DKp/4LQriN2cq9Qb
F2Zit9zOc1fSKVZklI7F83cLdaJyZ7uk3Tac+yroS65OnJaCIy1/olGtJJu4hqKfmgU2R20jKs6Y
upM80rVTeIuzxY52MgKQTooe27l2gpcISXPMuMw2bltRO+pbjXBHwvTQh2k4+JTFRQTDnTacLEEy
adD0DmOVqknjElto5isSyzgsYxE9WVIvXandMH267CG8DR6pJFDc2zSXxJI89QaalqMMvrsms9t0
t8nyQ++vrXhzYlHlPn+ydliMN5bSssZqjQyp9WTQ8XuS3MYnP2iASwMR9x1/DF8NY8YQPX1ZO+aY
qtZ4iYofTeQb8IvLg8c7y6JdB4orUF3R3lUzxnFRaFBaw8VDNm+bvv2e2vOVGo2hVBYQoSa9D5pm
QX6Hu10QhYBygXIuQFv37Zoe+6rZCI02yoNyCzIZt3drNw/bUxZA7cNRwmX1Z6/y10MpGlNeJN9D
M2MKtn2rVOl9ZEWvTNBXKNZPxshZrPznXEgiUQneDIJTDasabZOmxgbxPiHSTDYaVIgatnGKCVQP
RrG8XJ5EEQyzBeJanKspHU+7n53YuJObxpELwTITgTCHwq1MBkmaYEsEvr/m65b7hSy4bv+DY7yO
F+MYa9TUKY7q2IbAVF9CREkJoI/hS37vLb7mN6HlRPivccVxUWQe/X23z6xanuAKS6NIbaMwZpn+
sFB76ZaxvgncnxeB0cqBwnUVJeXvco8WbsJKS2dLPqWH9BSHVAKrCUUkuNxYtcdhro0xyvUmpNHQ
oIVSJsPVDulZvTXA2dWFtrcJEhhco/DEgv4UmxAcc98OX5crtrkQJH9IG6ir4c3SccVEVYdUfV7i
x2kR5BWoJ7AnTrLDo+t8N13F0Nt5qQBvGMM2+5FLXy4vKd6mQiyQE/xOm4H76u332zjT13ZAagSs
qmdzvkFfujNXdRDPp1ITXLq5ttj0eoAufpzA6NjubGklJSIguJG8SsMtRK5DG8Qml83hQ2g6Gogs
HZGXmruDgDjyqLYdUupkflqmn+Xy6/L3easHmRAqnwROmHdcQLq2bvo24saYqotbmOe1mlxVKN3K
dek9DBMftDTOe5IhUdv7ueGYwXbI3fi4BtU9LWETnWF4jyD2Ho5x6pTytCobMtG6M3nTMT2BBTSk
a7UXeAAv5/0GiXHnTR4nvV1hmHLbPyveeF4OytfNXb3BrR/w2iNwB6FljD9AqDRP7BJ4U2CcKsiP
KGF7HMLYE5FgiByDCUJrocnpRIGa/KusBf3yeY2Cf+d7zPLZSCmb6gIIS37UysduSN1JpE9Lx58N
NztPYCl5BjlZodABjNVYvRS9hXb5kpjN52oWNW0KBow9MlRp0s8prWvqCgO6TS146ub12jRXQYDj
RYS9RcyZQS7muYHYEcqBovM03hXyBwK0bhoyAppO81TMrDSbZs31gKCmd8elORm2YMlwZ+T1+yyh
VmxshpXnWJtZg0qC5GtNeicqa0drnz7gXjsgZidYh7LUOxqd1fKXIT3rFS7FxvEyBvfgsxstliVX
MbZsWSOATD8GaHIuj21oNU7sDwfQTyNvM7jrIX/U/MSHEOKjAJy+2L1z7p2FzMkOqwcJ/Abg4JnJ
naRuwlSrn1NlctQs9pLZtl1j2a5MHb5YKp4AnTraJXQmpmfEKPI8xURqt+kNFWu3vOkU3YLW1oPq
jACNu7p2ptLfd/tgp9qRumkAK42XOb+J7HMnepOlf+8le5hQ3ltRpHW0bGxZ0tBQq2Mvi06Qv9v4
L2Ew4XvQa83qTWBY5xkC97mfePpN6qNx/WQ4UlgGRuk0oWjw+NsvpP6QINIo3QwDu+FdecoKFKkW
tUPbAlI/JY5yA6FJegFeD6spuJ3yx/IVkNk9qqVrKpm29PQ02QR6I6kWIHAzX/rOJiZOJRk4r9cI
8XbwyInqfpShfAd96LsYQiOVa7mm4P2c74J/28RuJehcy+Qad00PFZleP/Y+IX1gJpp/eV2JYJiw
NUt9aq4Jhm6LR8+CcLG5gIBYtFvxDy6vw8eKCY/6Mk8rOvt+H5HSg1Q8Jl4JvTziGC+Vr/dfP1CC
j8bp1+FjglUFQhjdpnZVw1HSzqgvvTxu/H3l9ftMOKrtxlaJiu+3aO/UhyuzCEeUyWc/L8OIpof+
vgtETbySVaFeAOnnox5Lt31nnU1Z9PxKV+T7QPFqDROMEjPr1TTB9FR1edCq4gH53ONaXJVJfEbp
qcDn3uuh4C1lPzlMgFgT1DH3JXKZg6cEKGH15dPqE5DCEq/z+2sJqrfqFW7xIlxBnDCYOLFMbVoM
FiYNCaUApcd+3Tp5aN0uvu7SbST2WsHxQ4TIhI02zyVt6IGYkcFfhzYk+QdKnPeDydZTKLkcRwrt
pJCz9Iws+62si5gR3luBCQPjGgi9kPqz2dwzVLmLTJfk2DeyzpWrR2EfMyc+vEVgHHBa+mYpFyWG
JyDN58xPVPgn+0YJgnOvckUPGe+X1Vs4xgEza1LqVYFBLa5pkYSWoxPSLYI94/2iegvCeFuqFZGm
bLBprdYfpYa8fXoeuuVZGe+z3BRd1WhAe7uE36IxnmbX45RHG0ya3cVbv0GR9DZFyii9093sU+GK
Cpzfx783cOy5uhuzNY5aGDeOhWOld2Tr3Uo5l1UjWLSCqWKZsWe7JBteKWK/Uz736U1VPSitqMBF
MFPssbrJSLUgBRf7KFb0mv5zsX1NSn9FdlRoDoeh5e3AMRuTVkx9u6QYuPkk/4L+cgCpb+Wmu0Lv
wLE/qof58/g9//y/7iJvMen63u0i6rxik9fU2Eea/S7b9KM2ZJmTyERwmePPFVpHoIcqE419/ySr
DBL4Lop9tcsduwHXV/GwTMKz2PurAMwBYw8aIfCQqLN3XyUutLIsE2gLYftIrzCEN/XL6IE98xC5
saj5mGsUajVkTbOh+s2W8RRVO3XmZMT+lldO05ykoXAMWdTiw4+AOxgmWlTEjLZhBcx4Ko560Iel
a/rRYfQ0bE2VeC/kDiLoIDVbM5DuY4tQxrVYs5RYuDv+JWRXhtjrQyitQeBKRC/D3UBQXK+aiq4j
HcsEJzx9rFMxrImfzGqwbtURh5qP+B4ExjUInZkKcN76eN0WZg3+i8TvuiWUTZwlVMNPo//9vAzf
AzcxnmGRm8cV5y2MnpBkKldYkm13Tf11od2LmqiljCMH8AaFrc5A92inlBtQ6l/dteVCSAvPHEkw
OBMu+YaXX5fH2au9xBfd3bhh/dU8tn9g68E9vswLPix9S+cIF/rEmZLzLNIo5RwB31pI3XMXkpIs
rlq9xXRpD/btvLortBb6mz8F/xT8r+3ILxCpwNVKO14Ohpyr3FtoJgKDVk0Hfw0GV3kwSj8KxxAP
SUf5dgxG1HvdUG1lYeKWu9p248pE4Kpdh0xrYO76qX8mvvIZLKIOaJkRIt3/Im/Lh7NwAwFnD9qq
GC8tU2Jmhk3hTkvtQPQDKr0wr3aSA32BFnkNP3jZf+OxejzLaMSFRM0bO6d8pkOaeLZrf02+QT76
v3BTbkze4TG3VlUrtWidMIX2kgVr7U/FLysVPYZwQNA4qoMxGXom2rvHCkte62qOx8RfzKdKP6D0
wxmyH5edkbPegGHpv8UR0HHJGNJD9VvVYsjkdZl6xBu7J0N2CyzD7kJExKK8SaLFV9QhUAHxLtVK
oB5WrFpLl1xxjFHUUSKULJ+2EwnQVBWIdCe5pr3CsSdEY53SYsxg2rTdWShSbqq7Nf/abLF7eQjp
xsgcfGEWyoZRJGCCDpo5y5ej0o8WgbLgmuMsoIKnu97utTWGDFsZqpnt2318fxmS6xk7SGavRgE5
BJZbREm5lb9NShyAuux+HjPBOzdn13xjGbOKJ1mxu4laVpWPieQ38stlM/jft8A5jDZfyj/+NgaX
RaQYiYxVtGhPUnYc0ufL3+cP0+v3mWEy29EaSIXvN4sd5HEWLhAaMXNRil9kBjNMa0s61A1hmOZ4
Dhc1ovkrQdW4wBK2ajxJijafF0x4vUkQobvVlMd1FswGp5wWhVagzv5rOjQmFuDz4IxoMFwgGP7R
3xRegm0pu1G+4bAR/quZ0Zjdt5bUSi0n2AOCilVKnM0ICpHuyz/Em1d7mH0W0sKLUUOIADfSCdof
qGGw3cWNkG3pcKlPPVEiRDiAzCYbN90G+gIMYHaEhp+rHMjdHCj+dK5c0csoXRrvg86rbdRhdseX
NLL7VtUwgNv0eUbb/7o6qvFUVF4/GM7luRK4t0bj7A5KA3n/olqwSgaZTVNcJ5GIi1GEwMSBcatx
9YhgTI/7aP7yAS2jt47NxIGhyexOBTuVny2VWzToVZlNN4uPZfP58lDxt5zXWWEiwZi1ayLHAErX
p7IqnXy7HsoHTaQ1w40GKErDeQ7XGVyg3s4I1HVw7tpwMOi2O6p0aA/X6SI4GPAxwKZKpTWoLsRb
jDZdY7xqIKihweI0GXYY99FVNXcf2WLUVxgmEOizvJWThtb+xcwdJf4i958uTwl/Ue4QmMGaRjXp
Nw2D1ftp5as+jqJuH6gEZLR5oArr2ukf/G5h7uCYGCBpW1/FNgyaguGoHzKkEQtnDewTzr2e6IjD
D3E7NCYMGK1pol4fs2Q+jP7mTbc1LtHygw1msvgBKrAfCds7OCYUjD1JuzGFcd3Qek0k3+SkOkpb
8T8/PWG97mCYeKDLDXoPFsDgTchRZCjRdZ0jiTjIeZmwNzBMWLCjKpZMA54xjU5xlH8NR/NQeNYx
vV5fmmfjhTJpiUZQOGNsiLAjpYSAIN2UqmN37J3eTTxonx0Vv71F9fhHgvfrULLJ+dHM1yWT4SBd
/aXOv8/Dw+XlxQ3du+8zYUKy+rab6OoqiyvDPAz/+yvkG1dgOxuhvpNNW43hisvIMY3thHOW10+5
IHkjMoMJEmra1pNiw4xcbrxmQioKIrL/bqTYwKCAAMHYYIke3c7NuRb1jwkCtsmGglUaemg84bAO
KrrFSEGZDIWI9utlK7go2F3os7qFLCsz33XfRsmc2oim5oMRB0b8rGjBZQh+xN5hMHuClpmjWWcR
DhyT1xz1awhgutvk2WFxkA+i1IHIIGbm147EspXDoHT72lTP/egbsv8vDWKmvt42Nc4i67dB5CSf
aaPT/5tBjB+oeMoyoggGdXlAJPRF5m4ni46f/FEzwGaNYnztncxOPnVxps2YIq3zuygwC78VlcvR
IP9uI0Xe4y8INnIV9tLnjQ2ILpUdZYTIDsHLUhwMcw6RIkFXjQiMcWtSy2or6QDL1QndBN9qKZyj
BwMraRw/X/YGwdCxEU2POrDVRxI2ANP2TSv1umUNtyr2LsNwI9pu+Bi/Vs0BomZgYvHnAokw0/LK
WkQ3xz3tgnLst9YSOtmZbVpCmU0CZWIkwci9XPi4ajmZfVVVT5ct4Q/YKwyzTSuDMupGqeNaakef
0rnAy04+X8/tKHpo4e/NO4OYvTnvm2KqGgP5Alm+Snpy2+uGM+WxZ9RJqHeLY63dJ2I8lKP1NVFl
J2sIxCuV58v28vLDKEbEiwhkizQQIjBTh+rqWUpy3Fvj1Vk0F/lalzZHYh3rjjU65GWDePJ4EKDS
r75bbztUJkhBGM5sZRV3F+mwBXrQhsZRRXmM5Sg+Fc9e7y/jcf0TAjAQ71MgNcA+6YMquEraqMFY
o5ZvW8+rqK+A6zbwGvQlafTBhJlMdY61TsqHxFeNq2TsHZm4ueiSxPUYMH9ouIyhKt5ic3/K0BRK
1wME1BjH6Tj+Ibmm+2efBLkS3/p5g7aHY5bCkKgbruIULoue53k5r8sWXp4X3rDtIZhhM5RFL+QG
EHGVOzWxHbP0SLUJ9niBIWxxWT+CBk1ZgFLhCqsb6lnTdEHKjPfCg+o/vD0QdKVSDZS3N9huQcVc
EvW4RfyYvPnbfLOO2HeTzwPoMe5Vj1bNdbNrP3+kIU57g8wspWWw4nKZkHneYr305DGGFpBabM6a
KyKWvH/wwFcr6XzusjOWPcxGr8LKKnXqb/Td1vL6H0jej56BfsnIV0SNzMKBpfvCDjJZW7AQKYCM
UNU5POoH6aYNJZc82GcFtMfTU+zpx+osqp7ie+arpcx2M8RRKVUaYGPZ8NK8hkhdvR7LbBKcBUQ4
zCJDzJrjKgZOssinYRlOcZSHSMD6lxca/XPZeLt3T2ahjYNur7oBmFkJO+tTrT7q5DYyv9vtR+6A
dAFYtoXePoNl1Oy7lJCmwmIzasMpjSXEa5BgzOgf+86YHQRzZO/nOFH1Ccb0ZHS2svRGNKeZCp72
cc4lEB0xk+rUVB/JHu0tY5Z4lHbVJtF4KMdBLp2a+iNhCq9vKnhIUePDlg3YdZ1WaYlrYd1/QzWV
o6oiAjOuF7wi/G6A2a0lKSW4Hei4tWkyUpOoFrAgChCnX5L8uy2qouM69g6LOeSaYH5bphFYUfYA
NphUeW4b77JTc+9u9L3yrxH7XZq9s6dWm7HVF4wYls5Rf6E1lf2XzHAGF8/dImkDTn05Au0OjZn/
xYasDrTdYdHX4Xq+H1G1NzjpUUWr1eoVqHd0ykC8C3PnzNAUMOpAEeod68fU6tk8bdDZbtfjVkNP
8HlJb63+FG2CkyANpO9WFShnsIFR1ZvfgXg3mJY+jfZawDwlD9oilNbvShWmq6hOUATDBLwMPZ6l
ptI5W58m+TstuW2v+rz9QCoKr3x/W8MEPCNZSFbSzNcUXxvEt0TSiJyyf3jDKwBbBGA37VYq1I4p
0ILSL0N0ofc/9FPhz4chqETex3WDHRyznBowMSxWBbgFehroVDumnfGrW8xDqpTnWBbi0Wl45w2W
rFFxNVWGXh5+33mDJIPZxswwfqb9ZEjh1H6q53NdXZfWjwWcVYKF/L7ZBoO5Q2MiuqJurdRDPtXX
JegpzHdS/IUYv3L0kZVrgOZaR4FGeX1/GZUboXagzHourLydCmoiSD1veiVKoCZUhzXRv/87HOaA
RopCkSK6sFSdOJP5Cb15bpWKgiH3kLuzhlq7m7BhQguFpAKFaFdxeq/3gk2XV6X1Zo7owt4BLKWq
VQoNf1MQH+b7eXHa2oXwJG0MkQOkr3On37z2c3+LEfWk4PIgisyj62OHPpRbq/cSPGSWbV/pfpCY
CI5IIndgApNlNS0pWtiXxPAGyCvHV2MhymLwzaCXNyQ0QQPC+FxbWWs5VHh8bDUUKD2JOyVFAPT3
3ThVEsl1hb51l+lhiT636ePleeCP0qsBjJtNeJ6d2g3fN4bBKSZQ+9Y3IBR1L6NwNwnrFYXxNdnW
ckk28ZCg2+dF9Uf7l5z6VSUIAHwU9GHiXdM237G+6LGhJHkBn+qzo9GUTlp9K/sz9CAE1vDH7BWH
8ay2lSOzxsj5cd15Her9RoV8Bcv9j48M2isMs+XValorqobzaZLf61vhDsnPQQ1z+ekyDD8Q2LTT
DVSxqERiXKDQcyUdZxqsbxfPcItgkh3Na1EEl0N1ExJJwRCmiaN9SU6i/Dn/ArrDZhxjksx1jGo4
xuzOPjqn3SwYDrovB1QcyT6KLjPc7BiURf+2lQ07tdWnNXURHRo8qNl0B/DYfVlfZk/DPq/fKZpT
Ch6pud6yg2S8JUmXtY1WmNi2awAen09ovjqgwktA5C8cStZdzH6EQjHdMD5lk2OdEtDNJF7qmqtr
n+gJWnSl5vTzYpd/tYytKwILHIh/bVgWnRcvcWlXYe/OrQPB2NnRQnqIVj9L17ShN/Yg6CXwW+4h
YwfPHGnqJIk6m96vpm6FDPjSocC4MKCCplurM2ta6Q/xZjkNGlWdOEq2U0dMwdxyI87uT1DfRmdr
KLtlJvgT5ipzSPejzK+6FAOw/RLYyt0GdkDMPlPJE0lrC0M9BVE43yhXPZ4z7suj5soOGRzjZjyp
gmjKPxHvMJmtR1/ivtroAQG7ZoMKbvrwpNyQBzlQwc4mCgWioWSikDSpao+WUQTvycRx6ks5npvi
oQFb5uWhFI0kE3F0OZdIq9CR7CAECmI3gUuIQgz7sEGGVckzeiRIjqDrre/pOpTc6DqtkVWTr6tT
EYp4abiH+91MMSEmy9VEUXLYVOuqV041KtRM00kmJWgqFYoexCtnon9gIHFjQo5cN5DzIYzvl7K0
4aVDKVB/ed0bT+X8fHmiuAFNUyn/Dbh7AcTE6i2a1mgiAJhd9SS7tNMyOoL321Hc/q4JRc2OvDi9
h2MGsW9BUTMMW+FLk1MoUERD1a/eiU7ddFTYe9gehYnSox1PREuAMp+skO6yyj24wJD4RLOAsJed
d8lEiNYpIMq0f4/w7vA4mmljVtlY+GZ6HeX499Yenkf5zlJEerEiJCZWqDH0iyC9U/iQ3nKk2XBm
5XrYPq1q4o6NSDWYm7nZ28XECkjYpX1twa4eDRCVV4dQXcmfjKOM2KSBUM24N0zH8pWfH/HI3Xgy
saMdyNZFNqzs0LpFmQGWK0qNp5zQ6wG6Kfn+Mh5/UCmbERrFDAhxv91d4mKyDAJaVZ9UYd9XTitD
FlC5XorQlsrDZSxu2AJD9t9gzAwucafGuQEFWbAO3WxHWr9rHPXzn85ZfLI96fEyIne97QCZSawj
PVYaecYZoTedVPaLHqyxrehURA8B79YblK0h74EVAI6Pt2Mor4ulbBWmTMPhVnK0g/FlAVnrehRX
Z3EUHnEzesVi+57WSJYiPBoWvo56uukajTJO4lnecjBxEOsOy29dR+1E13p8O32pXNEeSufogrFs
/1NVr4k2RfgDJKhIouAyFhEpigCYmE86mD82AGjl/pDpyzEfDUGE5LoFwauurEEF1mDTljb6FAfD
htPbBrqne8tJ2p+TsC2Sa8gOhQn2Uznh8Ze6han9rOP7aXM+4Ny77zNul64dFBY6fL8yVXROz46q
3GXIe11G4W+RrzBs0rLFk26KUobCl8MJjDpVUD7Jd0oohUPYX9neR17FtR0cc+I2hnKQ4xJw5Ty6
7Zzfl2Z90KBVILKLd7TfAzF+pkWqPhY5nICyB1J50u7w57u4iGhD4G0qE2KtfGzHxOwLH0UhUTKg
XvRINtu9PE0CZ1Pp77ttWEW7TSoRDJvSe2Q8p9GXy9/nntTRSgwNMg39xO8YDtY0jYw4RewmU3rV
oSC1XOqjTjo/09r7NrNDtGa8NGV6AmPtHaEPeZEqdaJJo2P1Lvrs/gpmd9zyQipWCwEdfwC9L7Ru
ftZv9K8KWrS60Lip/ctm/+7weQeIlw3KMqlZ7+gLIRsXVTI1myYP4P0ehApwE9WuaaQvvIxeQwun
+hbjkpR6/YEcDM9wFl915KsPhd7d38J4bF2afWLkE6ZgMUHQZpznLBHYS8fvkrmMr0r9qkEwCBAW
SIja0mmbc9dckfHX5WHln67Qiga6ZrSlIQ6/dVdrGiRtnOjB/nbwwGziFtezr3g5Cilzt+oCKSRX
4FgU7NQ0Ir6zDmTNkOgAWS7qYd6iaola94WNgzFaudDxORzyowG3EYUwbt02PU4pigFJzXd9kYu1
WPq8jKXfvdAzXPzVqL7Hy5Fu0tqJXqe1tXSlo6hLhRuqUakkE3D9g7+ZfYCJZ9KYXb6WdHUs4CPU
D5QNuMjcrEOFP6V9LYh3eSbpJsYO6R6S8cnZHON6bGd0CevKqVJzd43QuKAbRztLe38aptHVtfp4
GZQX7PagjPc0TVG21baUPhL8Zo3HR1u/6hZ7zQTG8SK3DlYDKITpKkg56e+7oCrrPaiGW8yjNgej
fSITnqSfLpvCnbM9BhvRLMno5HYqcSZevPkmP9m+9fDnZU062sIWMN55fw/HLIGxVjqiNTBJ1WdP
J+6aPDX6mdASt1EwerxZ2kMx55/G1LRi7QCVSrZfafMpzUWyYKIJYo5A5jTEtSIDwiC1n1XVy7zV
hySvBfkWAQx7BJJzAu6ECHNUNzejftdoj7nobVgwWO+WrpLXuPUBYlE6v9FWTxNpS/BC+246ft8s
ds6slFmsJ3Q6Bulc27FbVuBD6r1cF3g0zxLoHGLDRF2jgUL8t4umy6c+T8oGg1V/I+SQjsHlFSP6
PhNxpkjpLXvE90l1Y0n3hAh6e7gVIpBKQT+7boJ0k32rGO150q2kRDLySHBdxN1qOg0+JBPQ/SIK
2dzwqYPdA73SyJ2wBO6ZKW9RO8OYtFshHr2FJJ48CLcFcqEHTYkKR31uHz4wgDtM6u07R4giMBN1
do0QAO0jY0uPIGoTzBHP12DP32bR3/cQKTSyiVzBrJEclC46VLMR2sUa6IoIihtA91hMREuruK31
HkPYvaCSCwz4oDm/t8B+v7nd/RCKTvN899jZxoS1vLGqLClg2yT/MvUUQjphp36rk6vcvm3S20I+
J21g5C//btKYSDdEnTmilw0jioIeQ7s2kTm8jMCfM0gJmBCbgGQQs277hnRVWSA+xNVV397NQ+Ym
WjiOovs9bwdC3fjfOMz6TbSoroduKH0bpeyu1US132R5G5Slhsy/lOrXU2/YH7jx74Mfc2LYkLk2
FAnGFeWXWHkx5s+W6FDCO1zuIWjc2vs8GY3G1hHBSUipI/Kw9/r/IgPEC3+6AsZ7FPDKlJjoLYwi
k7KtSzw8Sd30c+2tQ1mloiniHs93IGyWaQY/eN+nKmL46uTf8kNzC2YszzwnNwZaNyOn9qBo7H2k
lW6PynggzrMjVLqBOkW3ZX2td98HIeUcf/ig0IG2BWirs6mfRbGVAtQfiBb959w6GKLzHPeoQPVk
//o+Ex2sJE2TRcf3M/tQSwfS3K76B1oBsVf8DcF6gEkbJilEmmvndsaNoljDy7GAZwVBrQmam2zI
8LJEC9pWGqRX6GlE+magvaSDJNGWy96/Q2EiwVIYuaRmQDE36TY32hhlXOvTsFWCQnuuNYYKnR48
9NCb0dslA7r+ppCNFhteBXdOf3Zl4hiiBAnPscgOhJl42ypSqyl6hE9rWa8RSVenlMpJMPf8qyV4
pNF0Y0HMim1vJHKUaIOCyZc/rS6NM/LkkzuqDbaC7qo7p7exJ8xkcgdwB8pMVCbJDdgnAbqk36sI
1NIKqjYsRTBN3BGkKve4oeuQcWWmKZWkJO4boJiTS8tq5l6ww/3D4L0iMHOU9/kAnW4FlZcOfV3R
vP5Mn5v7YHNB+3Qu3PT7ZQ/nH06gL4j3MRn6TTId2d2mMChSNkSxCdf7NHnxQTkYd4nkzo0z+MkB
/K1WYD4KIGmUfHcj30EyZ691AfdTnRrwkN95zfIPSOO13uzR96NRxD35DwZCRRty3ZRYjtlYtVUy
Z2Wy6fV1uKanL2t20nByLcpk/Sm9FT1Dc13ResWjTrQbUD2bsriurBJVn+e0Lh0ju651U+AoXE/c
gTCz1hZrGjUdZm2N7vSsddLl+fIkiaxg5ihfFkk3MwDUsXmo2sRNpc212j64DCOyg1lRJsnnOU0A
s813vQx6cUE0En2fWU/EzpKlsuBq6nZcy/suF9y7eUcqaMf87VzMTrf2KKNo6DD950jVQWJNTBrB
zW3vcCz6VLBzqlVqlKiYgTN4HZwYLPCBfNd67bEMwKb/5fKkiJaMxRxz5grkY5UGNAsyAAecdg5q
Fcx32Y0VJCfrntwMAkTqTe8jArSzTMqDAEbQt+Y1zTRAfQVHxnj7qhTzVZOcEzzbmeXoXzaN79av
QMzinJd5rlJVR+jJD9mgOvXoR9PPyxh8n3vFYNbmCH2ccqthTDTervNJmoRM7KLhYhbnoMZDpY2w
oveLR+LqV/ShIfYhkBOivmb2Ynf5I70VaqeLBo9ZrD0xixpFrIgJtlurD1oTKOPx8tj9g6O/Dh6z
YNN0mCtJBobcuMYJY3gkj1uDflCaG87cDzmebaDtCvKbOGszJplJomVaNQNuUF2rQM0eUb6sqYpL
rOhJl+sWOyjWsnGRFeTdS7+Zf7WpN1uPHxm6HQATi+ye1FazIrfe+xZEwKDL+nML6a5Ke4/TzwI0
ng/uLpO/Y8guInUNEqckwcjZiaO8lDcSWFiK28hDM4CfFU6qoum5CyNXF5jJG8Y9Lv19hwtV+ykr
LdyTyZwf5Fpzs1HEdMt1wt39hc2m2lVfdaOGc970Qull6CNa9X1xF185ywfRWwxvVe3BmGA76vpU
JTM83m4yr5jsKx3HPwxteHnCuOP2eidjk6tbv+VL1QIm647Euh5UwdmYu2ns7WBi+GIDAT1Q1P3W
wlH9GsSNPnmYfqHy9aTe2JrzoaQ3eLVs6Kgp8rvu5NGyE6mH2oEftfZRztvUydXoMKu1iNiZO0U7
IMbn1CRPE6MG0EoK1VVK8hUFZfJxKPLauzxLIiT6+867szWb8y5CEq03r/Cy45TWwexEVOncpQv5
NtVA5ZSFVigGpGgs5Ac7uMJ2lyOr29o/FfWLnv68bAu3mErf4TCXsgS8qH01ACeCgmr/LXEzjzYX
klsb2sYDVNxEz8/c0dsBMi6IxvuhJvQa3el/dEgL2sN9PaqCo7cIhHGGZJxsiL/34HLuD3n0vG23
iXR/eeToJ9jj0H7gGC+Q6gTZtRUJY3AUEDeGFM4hV4zk8TIKf8Xuhos5RrQqyaUVUsigqxh92Ue4
+5597j3F7ZzhDN0kwZYhcjtmr027ph1WG7PTmg/66Kpq5tnxSyHSb+NHbwhTGrjvoVtbZfZBMlqZ
1YNdHuVAVkgQhyyv8csjHA7iIELCSv5c/Y3Glv+3sbFCGxkrtrjObxQUH9VPauZoN5SGHUlIrwZV
ond54vge+ArJrF89GbIN7J8IR9ZdCpqCglyhIsm9DCKyi1m8WSkPpTFhFKdoc8vc8BK79y9DiOxg
lmudohx7iRFWSzQBNw+VFsQijnLqU+9XEq2msBQVGniMz0XIrzb6BAgl7R91XQkH6CJlfXQrV5nb
mfkHqL108grHnPHisoTwNd2RhiiMpKPVfRoTwTsBfxW9QjDerXRZijY8QCT59Rg/xGbrafN33RSx
YvDn/z846NF9u0mkXSIt0wCc2jSvemtwpVhE38Cf/1cIxo/lePlrcgrpsTM+RcNhGD4iNIF3UtRG
GbhY0mKet3ZEoImq+9Uu/OR6QYtnFeRP0rfeo+1cqF54vOzRXHfbgVGLd9v3Bj2VtKBg8YLzcHIs
5AFvprITk6eK3F3G4j7zgfvHVnFnNvHUwnhCWa5920sI3+vqRiG9Kkmb0/mL3903oX68jMZ1h1cw
lmRhWvu4MhPsesbUeaiZCUoyCHI1/P1oh8H4g7SokhFlwKCFJtBnA4ESrRgeAxuVnEhyieKoyCYm
xFmrplfWCLzctJzcWoJN/9Db726S2GsShEY6LaNJ9+KabkbxKT9b14VTX9PbUXYWqcTQAPMu3u2G
kPH21VZru7LgE1r/f6RdWXPbOLP9RazivrxylWTJjrzETl5YWbmT4L78+nvgzIxomCPc8ZfXVOm4
wUaj0eg+R3MbNXcKKbZVcbIn4g9dAInC627BbGE0J1MVMBE7TJTQK8d2yREylf1UQmEnDU99dSyj
08AbJWIC3jsIxiQ0aOW5IBTEM7NdPWF28HaKzxWvu2XbEPTd4Q0G/VRsTpwXed5MCiGeVZ+GGNLq
0n2oBNcXi/G3vyy5YDD+VmSqGeKZAovV9LdySq+vo30dgmcGc6QufacOUQgIUzzrvYtCkd0kPLIL
Jsr9ZQdGcnVUGySDTbDapMmaNkKlPiI3pfk5z75qRQa6T9mGnBAnDdk0yBR1tOmgbfC9gnqeF4ko
jQSSMC9WeW7BpLDw2DI3vwta7dFyKaHlnpXRic02y62+Jt6UPY3KszxxX6u3rbggMJl2S5JyGgUg
jI2Nip2XHSpHJXbv07qWFixOiepWx3OG15asVTT486FWhjHZz1yCvR8KX3C4PRrIfcFTXFSFPok/
hdsOY3jGAYJ5fugRyF+iWLh84T3Sbm7dFT6TDsVkHCo9bIg3zJlTiXdNrENu4WylPJoI3voyR6E1
QVZCb2HoAJ6kaPRCK7fF//gkwq4my6ZZ5O0CaQ6AZMspxgZG/yqPjHrTDkg4ijpeF9HFztixZCCA
aCqh8swUEjZaAP0jexS/X48R7CPjqyE6WnAlEDLhUYF9EeurqM6LCSjhUwmO/fmUHDKw+hePOqgK
X+dyuF1kLOHZO0wmistxXwxSD0wL1IiKn9zSIXv0QSHe+iqARxdilTdqZo//8ansHTJd81VOlhV1
okM+hHh1dKrTT8K0u76cW99svZrM3h5SKxzBg4JoaH2axNxuar/NeDMuWztpDcLs5MWQYiJnABFI
eG4wzlDO7mg0TmpYnA50Nq18t17MprXQdlsRE+uVzK8DDOEep5RqW0HlRne8FIy3eIzDx2MdCZUK
MGjB2ZF1jHAB0HIuEw899thAiNlPzOIbsmmAPumtD1igx4eiO5YvlVwzkL3lRjJs5V75mn8eXfAY
BovGObf+xeEvkMxhH0siLh74angZbPaW356KJwUqs96Eh/z8kDtxkAcddJzU+w+4I7rBsa/RGIoj
562p5bLkSTWiZU2bJAda9ujxiOy0ztzrMFtnJqYH/oZh7wOZUuMalAOmTE0nzhd3KS1eRZlJZv94
4gqD+Wp9nIezZVnom8boBUZoT81D/0txI09w+h+iP+7ptPB4B4oyXhrN1pDeQTNfz4obLZkNQKuB
AnXb9knEHnAXh87wGKldcULy5jZYWcqkbXNoLCWmhvDR8upArOVQIsOy1SX6fP2r8XCYKGzOrdi3
Gb5aJB0SzY2EfRl/JByuTKF/wircNmFulRl1DK0P+lh2rBh61DwGk81wuAJhYm4mqiUR0KbpmaMi
7WqtrDxxXEgAod7a6Wu559216a55F0BWgEz8HcAGbk0V/EE/kf0YxHfNzXIfHqOziQcvvLEd6DxE
5pqRnWsOb0aYt9eYiByhDicWNawd5xL00D2OmN8f8QtNREqP6bl3JAO5WIzEEBGGxzxCL8k5ko9L
HlzH2LbigsFYIVbdoGUWrBAySvjX24PO+Uo8BCb0ZXMtNHEOKxqz9BsS+XHPM+JfAsM/VrCNGEKt
54mlIaz/LbmJi08wOUJQ+JEv7a8v2babX8CYAFg0OplUEWB5d+ijvVU9x6IXqpyiJVt3+SvYXWCY
YKdksRUmMmDG3G0NV/EzsJxkTmHZPSoxnuzyWXM2AxGOYjB0Q+jz3UA6+pxjrcw1BKIysjERIydP
La9ktW3XBYTtEe71poo6Rak81EhBBkRnI8P9EuB1egA1zke0N/8s5QqS+WLT2Kp44YBdxAKLZuXh
PdcZjZPJIyrYXD9QZtMjHmqsbJNwJVt1KIY6QoJcgebkaHXf1JbT27TpfSsMZsMqZRX1RYpDqZsr
Fww4Byiq3oiQGdN7nvDrdra0wmK2bt+JwqwIwIp+T/7sFbvs0N0UgX5sPPGFdnRX7rhrdx3vINmM
6xdc9qXfzDJtTFXghmKKTp3Cb/rYLZrC6UVyV+rZrjKtQyxIj9c39makwv0OnO0SVUFmDkmlnJe2
kHGcGPmxlTRbTXjl+20HoS3eqgV5CVbGeU4jIkBVr/KWVvaHPvO04jbOP5K2vPaR/wGhZq7OeiK0
aSJ28MJQLo5WHu/1qnkqBl5nC88WZrUEeTSbZYEtIqgmK/XejI+8UskmBEjfMJyAvPndEHU9KFqS
tpjUNJrUV6QxGK1sL5TG8/Xvvn18rHCYUDsUUYwCLT58PzvNcQzwBOoJk53tKddb5PM0a3lmMXll
H4+T2BaAqw2n0w6l6Aw6ZxhtM0qsLGJ8IGtFWbA0+IAaLS76XfE4MO5iJbmRCx5bJnf1GEewrFQr
qhnmaDYlepBs6XvmDE61zz1yijnXD5rSvUv5VoZRw1fOPaStgMk2GGZKlU/qwiGRcLSa2Z+k+GZY
eA/JNJq+h9MwAIDyD+1oeQvXdbj2SmkOHh1zcOMxMPrCjkc/au/kCOrywk+OJ25eidH39hceK+0a
1XPfaj3K6oNP+8xTX7tfbms8/r822gULD297OS94zMm4KIlkgjMFFYyb2ZEdFc9VspejIQTV1hIS
6bTyVDxUElfmcdtBL8DsllPDIQElLoCtg0L2ubKPkm8Q4uOsJw+G2Wq6XElhOgJGDUao1aGbonYG
uCd2tymhJ44yMikQ0bXJR8rxtIPx7y/J7MAqUXK5qYGspzfZ2KHwCeYz8b4fPzUlZ7O/XuuveKnF
7MBarIwFlFPEC2fZlXNrJ2qY6sBbE3jQPpHceEpSkPqY1W5sc5+zwjyPZTakiSYsqa/hsfXvwdV8
aWfco0Nq/lLsXxW4P6k8Oi/eJ6UuvYoAOUlAQ50AsNdeyvAxEfxR+jTzntDYNqk/OePq+zF5ViLm
JmivsablD+MBoqde6hdOm9rh3nCsQPks3vAy482sZ4XIxBqrnxq5lShib7gJCZLpJVXOQ+Un5l1v
BQ3vCW+74owcAeriKDqrGrOSadIshCxYyeizYcuO7liJ3T8VATgb7bjE5DKITt3lY4f6BZVZ2Eac
xkXPgRpWwaw/yabd8oZet+8YK8uYpWwS9BcUJh5Ao8902gntBb07YXjHE4LUS3+p3z9U37sAsrIv
Sq3OUYu5VE+qH9tssfPGgZCYfX2vbXv+PyvHvoYSdGBrugkHmaXHXj2bYEhXYqfh5Y+vnD/vw8kF
h4nNROj7MUQtB6/jY+3gPPCb5x9CBq9QHGVnYmqsd9Hha8fn0JNB7iQ7impHbs0L3tuh5fJ3MMHb
RMvGrOf4O5LPg9vt68CEAIJyjm9lV9z1tvJ4fXlZzti/tvwFjwnZJjILsYkq4hGXksuE58XtA+se
0xZet8vtSLbL3wYESOfdWPBfRNjh2XfwTBRPlaxqICRAPKNzZue11+JT7NRO/BA9LRr451DMEnfW
nqfU8S8J3MVuJoTXaZdVKDYRsIJKPhW2MLzOkxy8dUHZ9T8K7L2zkgk6xVwPNQaRiddan0h8tJBQ
NT2nG4sX2XQmxlRxJDW5BM+RVZ9OYSSedm+kjubVeyjlVrboijZogu45DkQ3xrWNw4SddDYzNLth
g9bgfpweKE9h+WycaBnKGh1ebkrd8Qoa+/KpzemQJ7QFQ0lwUf6ccSfueWHUYLJDM60TcJhgGQd/
OC5gWUpRYYX0yFEI0Lml2jxWC55FTOCRKjHt9RQbMDTdLPmhKLyzhwfARJQczYhzTAHG8qdUVG4Y
caeAeBD0/1fpiRS3o6pYWLPWUw+UxZuUtlAgIRocydEcs7NT3dG9655HQ8M1V2BCh1aKIfRLASrF
9+V81MzbntdEx7OLCRJxn4EXXAOEMgSJ+myGvP73TRs0TI2jPxh6BTJjQ17lGcbKaQ139uMFqu/h
flA4z6ibRqwwGCPAWiosWQgMbfbl7ovJa2zl/T4T3Ojr1KCWKV40rR3pbq3i+we+8+rvZ+JaitJt
IdIH50b6NUH/1MD7bC3l9nWUzUR0hcKEsbY3pSybE1xd6h9t78ftSZ8O4nBTGs5Y3uXaw3W47bft
Cx7brK2C5HAZG1g1n8nRPJRoiUEfMChJPXkn8xoPtk87tKFrKliGVBT63m5QOWlHqaoy4lXegFNe
dxY7HG3DUw7hDYjwOV9s2yMuaPT/V+EAArxTPmo4EhLlJKOdpxQy5/ry8RCYfZPVPVYvgz1d9lVM
fhQ97/PwAJhNI5cZXgzpTTb7PTvlYwzNTiq/IEIPDeQBYO8/hN51k7YvtKtvxO6jeiokJQekeJBB
rr3sCDg2adbHm7/avuatkJgd1c/61Gm0ANK4E66vuasK9mBPjujT6yveLt3sf/QIZncVxjRMi4wY
YUqBPr0sy8v1xbv+uWS2RXwuCwPKXvj9Kg8gX6w3PH+gp/67w+afJUOv/luXlko0foYFlgx5qnrA
y/8BRPj6gxHUfuZzhRx4aPJbtKYQZWMs4d7aHeV7RDrshsdsH0Mxm1db5DgDqHLeYkmYhGkE6unK
3eL33zKPsuPPd/HnwdOc1NNSm5cN/0vs+zs+yGwj/CwrqNUIgJwPzb50pWfT1U5tYus+qMIXTmDn
ojGxAvT/SjskWMzBsqNdHxTOlDrC5w7j8U0w8TgeuXBM5FgmKP4aNDSNcJQ/G1m5h8iWV9zxnsV4
Xs9EjC4TBy2m9cRybu1uuO9mzraigeCa1zOBwiBdl440UFRT6GepBllG0ZnC1JF1wSVjact5xwuD
9HNcw2RChYSyGo4wmk5UoIzXA7qEBSqXLvTDsiMVMFZvwnueT24uJcYyFFWGFCDart/uAtJkBtRL
cByb/Z0gH0KLc6/ftGr1+xR/dSRmdTUsffLaXRbZUe0nFnTPFd6kFPWtd2u3QmFcXUyNyMgKWNFD
EbLpIghOV3Ye70rr1/V4u/1KukJivDxPZVKFEZBaT/Lnr5hLvoNm7CNYr3aU21c8Uv599cQlbKGR
75qFjMur/axEFv1OFBehY5cF4r53VR9NDy6v90rmrSfj/1WngNowos0oB8lv7ezQoIyuH/LRwWQx
sigE5jv9U2cLlMc4hCxm4lbf630XjM8fak9cLTizLep0VtqaGl4WX0DQZuvx08Jtp9/c79C4E/GM
D+af902/Wm5lDeyNS+wCd2qOpVI5unUYIh9cSu51J9rccxc09i5P4iQaoBqO9zpS/jTlzhlCrp/y
MJhzG2/SoqTGwBAP9CSVJ6cKdPCF2vReirFfqATdfKwksjKMOb5RDxmEkRqWoYaX7Jad6QpPxR6A
ruXyZFK288YVGhO6utlslIY2hNHWekjL+0kAHSIv4z7h8taS/v8qhjWxtEhzTJuaZj/UPrU9J0by
fp+JXtYCEYBehyGRdNKUoNKD6/62GYNXC8XELBH/Zk3A78fVY5gfYlrbzDiXbR4GE59maWzISHdQ
1xC77YIq/RQpPBKA7ZwN8n0qlPXAt6wwcalsW1ksEwQDmkBRBp4+qJ1uZ31Dnz6SmizkVjC3C7Ur
SCb+TH1pdM3rAflVPVS34iHaoSzuzj8xanW7nI0Aj7Unk8tCtu0T/1iqMrOf9ZJLDaE+JwfSSzs7
ZE/81F1A5oF7OQryaEMkXJkeHigTNOQRz7Rxj+VVOi8ZD7pxvu6IvO/HSjWN1jQ2nYARBPIy0TZw
Wn8GhSia987znYhh7e7E67/YzksvH5AlNhI6MuNWgZUcQP1KZ3DkzkW/DxXam3cpLw3mLSH9/1Ws
mFQIZZp01GGqz6Tc1bziH3cJmWBB2jhpzAIAYoyRU+LH6GuPXXmP95rRpUp3gjtxHw22d/fFG5kI
koQybhIUNPyKR4NvtNateQ0oZgRbC/703ZaBwmOK4n46JqiAxJSA7A+wVu3SDRD7yr0JCdigArEo
j8pkI+nB+a+AVwvNg9DEZicUpl4ac8xSoqEPKg6US4c+Ag8gTVx2VB+r7Gz5U/ViBK+1gl/aY3wA
4eUc9FhxXrV/400DfwtScipqBp7DdyMEU7xE4lBVuNfb7QGMY/vSj7xYtLXW/kMPoT9HbsGb0nj/
nd/AsiMFcjYmaR+ildvQM7sbE9tov4c8Qrj3yeVbECbKTKoSZVIN2zo5sWXLyRPJlvX7fNhzog1N
AN7mzBQI0zKYOQf1gMpslXxEI3zbdBViaL4XvdKtT9nJcqSgwsNQDNZsDuDm6lEpB3CoIYlkWXeV
pWwnKR/Qi6cIwdQXN1VYuKYc+dft4sCwPbUTMQRU58fKU8hZtTzZ+jlPv65DvI9iWLmLJRrziToZ
d98+gSWVHL9MhuFIIuF0im9MRr7FYJJF0MKj5RkagXi2r26ao3nu9m2Q7BLPum0MTDsZ0O1soBYa
Os03DcU5Xt1x0w1XNjLpI5lwus4ztrveJ54Sa+gK+gIRWEfOeQ9RNEy980PdAlMuGsvAnM0gVTLp
w67I8cGs+Yzp+kMsg1kPb/tBWEceqGg5lZ/Nr7fCY84gkgilTtK08toqsfPlXpmfrrvHpgdiT6GN
BM3jJttLYuptEfZmW3kFrkflMTf8mkfgvwWBKTFMQ+ARWVfZugT0haBoOhvoyExOvYprn3G/CL+v
m7HxOqCIaxBmoSaq55NoZomIPzvLq1YPCo6+RnM6ruDL1ldZg1GLV5lBVjSNNVSwiFipTebSz8mw
u27QlqOtIajLryAsvD2A9BAQneAaPUpj0j4Cg1/JV7jeeC1+u3TM0dx3Ul6Z9evSjbhftrheFo7h
vQ4pgg+Te7XciuVr05jMfzSUGiEPeGpgvKhO6S674ZnG8vZYeqLk8KID1zeYvL8tTNUKB6zl6Iho
lsTLESQWf1DXiM+8GgdvNdlsP5zSMkZfHz6cSxWOch9tGbeouNi0m6B/5ta+31eT3nw9NtVJUtUY
ImgU4KIeBtquOEXHxQlt2ZZ3Av8Kxfl2bNavVySTlh7WtR7as/CEkAUYwjwMGGsRb1Dq5ESnzeRp
5Stsxl8W9aRV1Fdar85t/WuDppDpprkR70zocpJb2lnD7V/iBCyViSWV0s6iEgN08svH0i0frMod
HP0uRFNtdocBV8f4lPHytW3HUTRM1aKpj8bjtzs+SZsqsxod6cw+ep3nlnbhPjq1r6wGeWbzhC02
rVSRSoEPwoQcKLMrqlg1WjlO0P7dvijkIJGfah1cD2LbECbycIR/CJkxkSWPazFO5Qy5h7hrU8O2
mluuuslmoNRxtoBG3IAdjBlzOdWKWBKMZkyxG1f7eNkvVbAMiz2S/ypHh/MLmw2HP/QyQEwls9wW
A4oWUiFFOI698hGeCIGvxqPtdZCVdK09r6L/vpb5Fo45BEKI/HUiJI88qdNcoQ1jfxKiWy0Lb4cR
95i4t9VW5WS+m2fbykTmm1m6An3fDG5RQPt8THFFU2tOUrNxGXxrF3MCDHo9CyNdxj8BGc1yJ7KT
Djr4kHlXwU0XXJnDuAc6L61E1wDVm8QOI8VOq5uKyzS/iWLRmwkm4jGIxKSFKb5PG2Zw9LRH3XmX
dTsh5lQWeRBMUGoEEcWIFBCWdSbKXdLvDF6lefPTr6ygf8Iq59DrUJVCA8mmJECqekECwP3ym+eH
RRUlMU+vQsr7LQRNNodZFEp0pil+fU7dAYUiqmHuQtIUL2T3IqeYufHKA19bITJ3E0WZMiFXgJhD
A7B2aljlZEe8AdJJY0rPkf9Kg+S5fhY43f3Us9irwhqY8YkqHkENAvJ6pDnhYYH4oBboPgm4RTFa
PryGwzhGIk9djTkBitO9Sixb4MChNMVcJN7HY/xjmWMtjmcs5aILDlSQn2faS9I1t+HU+eUALtcl
3xkxhNUV4YEkrV1kySPmiHletO2nugXRIoNqjjF7elEmTBMRhKipewytbz2P0mV7q/3z++yjDnjv
YsmK6O+XX6po36dfC4PDzsaDYPZBUzYFeJdjjG/XL2m3R/OynfKImLYw8FRggldKViil79u9poA/
LzYmGe9G5e/RiuxivjHC++sn/GZuvQZhjqhBaiWwjAMkjbwSM0h1ENV2jKMRQ9xNELm8dsat436N
xxxPZg2mgkaXMEdGMlj0XSaCbYq/MjO0VbXgHFRb5+8ajDmnVAJZK5Fg5DksGkeuTNS3HmWyr9Hc
hvnqvOaMjvM+GOPXcLlQM2qspTJPdkt621wmW5S/Xf9kHBS2MIims7AzBRGH7zg8YOr5CwmTh9kk
++swW5t0tXavOcDqMDHaKTP0Hh9qiicfUzmeHvPonTm+8OqbK4hIncROTbBeszB8taDC043LDdGT
B2UeHAj0cHx9c+EkzABLmLLXTPamZRihWeg6Fq6ZbzMMouX5QePNcGxjgAYO+aUGvSrGBbp5NOZq
hMfp0q5Nbhc8IaqcSczNO5Up/YPBOgBI6ASIHGMAeACDJ01ix9QVnO6Ae6PsFneghgSbBFd+e+vw
WKMyES8z61LtqGXimdbAW5BRLoatnSiDTwa2B+6FikYe9lxcAzIHf1fgNAoLmBlK5HH4JFvocxDC
T2rdOdc9nfPNXi92KzdEDUiKrBqWEXBsmp9H1Rn/owTY671jbQtzxuPRty7FAbZoxh79yRrxr5uw
uVlXLkFNXJnQGHXSDC2IFtRSt9N5OKlZw5nt2NysKwjmoNDNxFrqCiaI4cPc32nl57otHKv8tCwG
J1XePpRWWMwhMVlqtYCZBTvVDaHdkPr96PQQfZLAnT+NNm+SmucAzDExStBRn6mnieVNkt0saJbg
UdltdEgoYNy6bFo2MIRDlFcdvpBQaMEYh16Ix1YdrJFaKAWKUO3nOXmRStwQ5f/+DvoGmmV1kIRE
aHoBq2nJnir+6vHGc937Nh5C3yIwsQGK8kKmNNS9H2hjav0rJLbgFC9H/VX2In+aeRMrG70AbyGZ
6FBXZSOa1EU637Ds2hu9+j77qtxnEPh0rUP5SkEk7njlQc5Gk5lLQWGQOJQ7wIrZbb34ksA5df9l
KaHmiUoSnstYCRYrnrrcCrGULUaZSgyi61+G1Cl3RkBbd+ad8SnmqWZvXudN6YLJ+H9cZWPTU98s
j91e+B67SUBvINKvDxYg11jMPiizUkutBVjhyeod4w79nFDQlpErWZgOK1zyi1s+3t7e/5jHkhQV
vW42ESX/oNWK5YipSTrfX9iJhqruQnuw3B7TQYPH2RXU698fYBdcZlfoIL2JOhOmdkRx8l62Qw0B
U87sCjOdSR/dlmnvmOLs1gN0w9Oac6xtn58XeGaH9BOhJTCYTdIQ3Zh53zjG2BVB2ieZK/fdvLtu
L2+Zma0xR6B2lhOYS+pHQbgphdGeJV6VdXP/yeAlsTD0K1pskTVEH8K8NMjhWtxSrdLR0oSzbJtm
yNCT1iA+aSmv2dfqKK06KIIuEA/yzPiUVpmT6o9a/OP6Um1bccFgzlIz6ppaFJD46tVnMfu+xJwo
wrOBOT+JOJoGulRBuKRHtjAt4GhNcBlZOEvFM4OJG2QmsSmbWKpEDqrxTHgDSjwzmFghyPoiQLMF
H1s5mJlgC7I/Gbya8GZec/ne7Om4VJrVjq/bJCvtBa3/qYC6xF0jnZdw4hyUHINe3+FXvjWQcmn7
At8lDL0GRUw1vONPj26DoHdWQmOpobNyddoCytxBGXFEVQ/9cBOpx+EDE/E4fSH8+TcGE1vikFhj
G9L2Cii0xv2LYnR+GNpE5XQm0C/8LoSucJiYoi2pkfW0MWDUqlvJnO+iTvbGwvBABLdPRPlU97UN
tQfvA/tTwRGMu6IKolnG8SoMsElROuHuO/u9ceRzsW3V/MwLANs3ElVJpGoLAPKjfuiD7ERrqEKg
7j7ySLQGYs6gpDRDIZIAlLTfY2NBy/a3OfpyfbW284eVNYw3zKgrdoR6Q15AZIaULjjR96WmO2NT
euCRt4dQAY2YduzN8iGuv3HgeYvJOElYaJnQWtThoVDsQw9GDiIxa/cyFGp3U2H8BsEQmuQisHvI
vbA8CG3FKVJvBsLVAtD/X+3rsJBAqyPjL2hV0HYsg4GScZXJwXVDNw/0FQrd+CuUSUpNQWqAopoP
ipLb9XBWje91N3LCOvd7MseTXg56VYtwmhLJEh53oI3e2XR8KLszOTttM1itbGJOqqaVNbTXwiZZ
PJnDzozu8/Hx+rJtxhAFMjQK5pvRSshAlEVnlJLV0d50zVcwrJHs23164PXAb1tygWEOQ1FDvTbt
WjxUYSOoNUiqoDuhhz3n4/BgmNCUN3qVzDWs0TrzOMjwa0X8FE4xB2b7Cn5ZNfZYJIoKtnwVOC2u
VqqT+1lAdu3rkAu/33Pbs/9ZO/ZcTNEmEEExD+u2YOHI1DU475vMnkNRtvta+X3dI7a36wWOiVdR
tyiZlNA1NJ8U8Tz17v/2+0xAwlO9LEYFTq0Iuo+T+ZxWnEjAcYJXIplVJKirRgE5PvU140ExdxWa
N1uBYwQPg/7/CqMF1TTReixSDJHy7k5s9pX8dH2d6M57d7qvfIyJM0OVNLUOhn+PlGdt+Z7pt1bn
5839aJkcY7av1SsoJggkVVPkUgVrcrDtHtv7Ho3axm0T2ZR99xvlPLeOEpf1nLeGTEwY8X46RnSz
0ptntNi4eLoJ6J5ei1mhHQ62aM87idcjzvNvJkYUQt8SncA9rCIJcqNx23nyr3+6bQiqd4NcSEbf
4VvvUBcjrtQclhmV4IVRv29Jx6tzb96fX3lr/mAw7mHppIjUkp535xDjCfmDdA8939kXDlDQFD8W
8C4WMR6yNGhqiEdYlO4HyC1lXj3udZdSrhR+Pu65VYlN51dBsSnhHmuhuebtCpqVMooKwR0QwhkH
xbRDtKBMDlQAqfjEBEHIAgRdi9tlYANKf/E6UzY9c4XOhEB5EkA+TZ+qtOjbYGWeshwEi3fd2T5E
cJNW0FVB++cZR1QKLZeSEF9QetBsHQQTkdfs2hdqXcKVu6Tu8C6aoGgGjUMNz8psJ6w+ppUuVHiw
aqLQCWXBE5P6oUWRDgkhpzVgs9cLunKgpsSorgqwtx+v6CBSK73Oux0XX/SkneAs9xKUa1Rf3IUO
twmCfo73tl3wmK0QZnrUjyAS9Ao00QWa3yIlq3+kv/8QKbYf6Vpem8fshcyMDPTdGPhuCUQ3DyUv
JdsOx6v1YwJjXOpWbOQWXkofem86tgFmjyQvCnowbmIGs7Ytd+YZtZ3WrkAZb5QSK60SEYvYKM50
VHbJU52CW60aMPQv7paPvZhd8Fh6lWaYqjTMYGQDuhOkUG4n2nRzU0XR4WS50pfrMXl7u60AmZBS
SIX4RzeB0ijI8MrCoR3Uy/9ru21X4FdoTAhRdEyPQWoITgI0CbtgBGMbaseOFogPuQkmj8oV9gJv
Ynczcq1gmeTKQCF1SChHtZljDujFMJ9FLjnJ5smzwqCn3yr3aea6yRIqQDGAfVtxwZeIR6cnSkGX
+BnvKYNnEBNLRAFE20MPN9EgRR3FdpM95yl3XHPzkrwyiYkgIsYpME0Ek0ZLtfVo8SeolJQxGBP1
/Ea0JFslxp2SxnaXJL+u++VmrrCCZqLJqEHxAo2fNM3zu2U/DJxEge7bK8GRnUStDNXKihDRakJp
QxhiJ1ckFKFjFDsMr+5mVzCqPXiZeXRN3B3ABBRxTPHaL1E3eZkwsUD5kxbwiMS/TTQZU7X3xgd1
Cc9ftg8fZF2mhAl5aJgz2zxpCgV9JjruzOfFx7xHAO00RE/pXB9lKJglCfIV+/onfH3XerfGK0xm
s2uFkZc1fSKi4jOqA0a60h5KO4TQZuqabj2CumcCWUvixzU4CEZXc9Rn8rTwQtymL63+Dmb3y8Oo
QUAS3xrPRz9EMGRmJ+kmOYEIvbLbfXdSIKrNyww3N+gKk4kGajmFKCxgvSFyMfv5C8aT9j24ygfb
sJyiD2Rf3kUu19RNt17BMnGhQHqGvleY2nrFLUSadjnqF5KNNq3vfz9bdd9EaCrngcQpu242XZor
bCZalBj5iSJKYz75YUAZBKwXzGDiXXD8kT6HaC+hg8+Y2W1S77qj8b4vEyu0MO4FiSo5CComLowH
ceH0FmxmiSvLmMxDasxFMRs48lRrtlwFRL2bzNQZZY4hmzh4/bDQJ4sJebbHsVAXE6U6JNjK+Nxo
34zuZ9/uIkiQXl+vTd+8wLCtjmFVC3nWA0bELEV/IuI+ys7/GwQTbvpYVOt0AUQoHwRDsIvy1HWc
fb15GVqZwYSXCYyTTQnxDq/OHqr4MYlk35TdOSJ2pvHImDZdbIXFhJBWVaac0ItXWH8Wwht54mye
7d9Hb6tpYfAPNFJvkwcw6jWDaS3Ii7TcHrOvc827V21/9AsCsztJ2eU4qWGBUr+06Y/M+ibyPvp2
kxm8928rmI3YWE3dhgqsGAmkGahuvPgl+hX7qgtthvvKTTAuoXPK6Nsn2wqU2ZxW1RfWLMGwzi1l
W/WoEqPce+0P2v0Qe4JiW4l73bu3Pe9iJ3OGq2ajN1NJ11L+aTY/jKS2E+VnKZ8iLjk2deJ3Z+jF
OrZvrxUUyZBoPy/5UR7pDP2wi5+p5F4FSaEPNaqswJhda4mzjvZXfL9onH6gp/uU1jln6Thu+Hod
WWXJeqItZCxgT1Qecu1EpB33osjZS2xrnja1EeR1AVFWd3rxbRTvr3/9bY+DJAxtKFD0d+KfBRSJ
IPakosYURLv2s4JZRh0aZrmOUTE4nMt779jOGVeA1OLVoglaZQijBovMp3q29XMJP4gO+mP7g0Bg
8jPm4UBdhaEdzrG3fTdc4TJRqc16U0hDBSspgb+BdsAga4tcBdkLeCr2vLGdzYWFdLQmyaauoR2W
iR9LMs5ml+KcNUAH9EgpHKLzgknrvXTuPps38zMvX9ryxjUgEztCuZ8ytBNjjky9L6rCVsR9rPEC
FA+EiRZCK9ekVgEyOvFjuhcdSmKSBa07nY2zcEClMOB2Dm5iSpgDAHskhpPYPaBrrdJLIG+jMi/p
EbWL6J7SMYZ7BA/DFbLDH1JtXtrLg2UcVZTLwirBDeF1db0XZhPNiuqpjHg9JDwY+v+r/VAJEtFz
DTCTNLmKmIPSPg3UdPGvb3QeDHNkZmhVqYYCMET7oTdf0+xZEDixZOskwZTGP9+J9fiKlHlKMMg4
mXON95jMn5I+iJMWFHhSF+Rmz7n38mxiPD6Zc6MzmwZfKPtqyd9i+Twq364v21YWu7aJ8fclHRcp
rQCxLJKzgIQkU2J77g+D4V0Hoj/Eno0rIPa5EW+mcT7M1MnDzpbKk1oeZ9QotENX3dbzz4THabB1
sKzxmOOxWwZo4aGfGc+oZSDG5j4ZJ45JnM8jMzltXZit0QhYu2oyXZJBGXGofTPkEXBy3I7tSM2G
yTJICZhSPerzvif3daeirP8rM75c/0bUn659IyYixFLYTwN18DCN74vJuhMy8WT0jb3UUPGRZ5yW
UhNcx+R9J7rIq/AghILcVyEIakhXvaSRltllw5ty3iwMo5Biyn9mg9mOKSOzlilp8F5WLfNNTITE
ExfFHyLJN7JoJ4+1Gyvp8zznfjQrt/kc/7xu5PYnvOAzniIsgtSFGfDL8Ekebqb5B1F9NfTzjnzg
uri2lLn7GKRo47F93c8/W/mBjN+GjndwbMeM/yPty5rjxpVmfxEjwB185dabWrssa14YI9vDfd/5
629C55xpCuI07ud5tqNLBRQSxUJV5sUbLkwsBXVvWcLR6uIXKN7WnWUPoTOJngc/Hsi+huPFDhca
I62VSifwhXFEKfhWUG3iJPey2+6SO+riTvbmQ/EguaPPRtkSQWRuH++Lee5GkYK2K/WCbVq8I/mf
OnUaTdhYz2Domo8sclbhH9RZU5szjKiQuQXvVHAPfTDmWeYpryKPNr/5LOiP6hjLJPoXGVJaLMpc
Gjkr8jU3y0HeK2/hzYSEmBExMx6WRnMtwVPa9jL+bZPvhFvM0eyXGTRX4byn6XvQgcJf1OIpssGB
fabNIPgZYaMjvjHM3py84R7/raN1cYQ7xD2IBdKYoaPcfs+Ht6h/XMaH6zixfbIuJrjTO8t5uCwN
/EiSFyDtZJ3K6SScnt2G3IsV7vyajQx1jhSQKzWHWH1N1ZfrXmx+Aq3CTGfbtQpqSI0MqGtjpRrL
/v69/zZh6jnf3ZMDZjfiZyZxIrmi0oLIKe60mpEOiK3gVEJuW2NPtP11p0S/zx1UsOOVJM7YPYXe
Mj128GEsiC/R5nPZnlpZraWn2Pwpbb7hEB/bOb0LldaVevp+3RnReeGyPjP932JV9HHp/bJ9TkzB
sResF6/blRVlLUcRW6/laSl/dqLfF7jAv5GkYR7RcMFqxeSuBGt3lz/1fWz/q3UyuCNvttBJpQOM
mPFLMf7S6MtU/nndhGiduCNfSpHcWQXWKbbwyh/ExuJIRtm5161sZ3Z/H3mD/RWrExlmRTdoBhxp
khdrPkwjJKjS2imk24qAVzE1BLG86ZVCDPA7g+4cXBKf7RW6DM16CgSQulOV7aVYcDdv/76Gz2UT
Q3dfBIXBkmf0JBxwbbb7JXnIahGEbd7LEDH5nwEOToyUNmm6wMCHPLMXehPYYM/mDjXrfSp713dn
M5ZXxrjVSoM87WSkwd4g35DqcdQeDeN3PiVXJjhwGeoWKryMbxMqyQd8832Ls8wF15vAzGacrcxw
wKKXVj2aFcyMZF8Wi91bf1nKsaGNnbXeIDo72zWoizle1LWuzSmvC+zS8KM4LK7hoEL5Kj+0N4uX
eOabSD1bsE8Wl2a0JAikTIJ3KXpXkjh61cfZDYJFsIiC4LY41FE0c66UCGZa8zTpp1EXHB4WTl9y
ztWqcZAzS2qQDj1+v44Ht8Sc3GA1jmrojkljXx6ErCRbnQnWyh4HPji/XVTLsBeZv8agtkOttPv0
FASlU5ZvGh5RJuNE1cP1QyVaRbaZK8irljnLGrZZivJcLandKoJLdHsZTd3QDHxYfpUcJ0GvGfOE
G26oD4O1uIlEH8KldbQkvFd0YX7w9StWVWTLIIqu6zJIufmhlbovMXA4pyFo5uN9/xKBlyc/JPsU
UvGi5sUvi/fZFJ+061GQmqSHqc7aW/rDlIlaK74cJc4Ad5SUoohJFcFAD+Y49VZN98H0eD0AvqID
Z4M7R1lfkDrsQHsyH+lxeAo9y1MfKOMC87L/j+/Fr2kvZ487V1lklpSMbNFc0x4OGbpFpr3lQUeB
MRkxdcslgbamiAn3C+Z+mAXJjqxRSr6Uj5N+GtOqq9B5SZEAqQWZMfuaV3ZhIYeUlOw8KFNrQ8FF
/3V9gb8cAM4wd67lFHx4eQFWVSPDy4b+s4TcCG3Qdg39g1yUUXzJjj+MmbJiaoZMwdT8+TiXuoTC
RtWGXkoOjfmQq48ADRUj9td92j5kJgFFmIbpsC+fyElstPqcFiGaMvBelNqBi0eNxmsP4MqJbCW0
r9vbPAcXc/xBq5KqKJYF5iQI84HVC3T+Hh4r/X9nhTttPcJGG2kWYlzU64O9NIGxdP/vTHCHDWFX
lDKBI4n5RzHe5AYI0L79OxPc+cJ0Wx9EaR56cfRkItTD1o2pKQoA9od+uh1ZoK12hIvqYJ4lvcjg
yH+aOlNPGx3W1CntlH1UCuXat1HKNBFtKlVVi7JTtrqnujHAo5cZAjV85aj6qRdCxfKArz6QkSWe
9Za//s4qXuzxmeAMIowOfMzeDLnWCSzQSmuX5Md1I0KvuERwILm5LD28alzZNzBdlDuo2PkT+qeV
feYogne77WP0t1N8IqgPRr9geE5y1fBxRGe/dU4TwRnaBKDLPvHJ39xkKaEzPEqQSx8WI/9rBA2j
A0rlwdaScRYAw9cOahaHlFCTTamCQ41lVau4sOrFCjHVDWSIbO3IHgTz2jZ+gtOA3SasN0sGga0I
j742hnFmOaggZtCE3QSzeIx0w33kxB46JoLCUTFo/k37rqCVIXjE1DnaAGeRAv1m2kE18AGqKnic
+JEJMqejlWsWpAGrxZ7jwUYDsmAbNyNlZYLDqUxSSVAQmIjzdyuTfBreVLUqAMPNm3EVK5wRaTHG
JdMRjrpVYx3RkesGcxl54FyEGEayEAfPLIKCy3b6sTLKwWM2GMEyjCxAD+EenDp39JC8MkVx1vwe
OEjk8O36m/fl5eRxcDklurE07KAPaBFnXQeoJ9QuoxuudlTU2cVQ4ys2X4xxSUAUq7qe6MCuuMzO
RW99W6LSTiiwUwFJ9bScyqXZ57EpYEbaPhSrpWXYsDqLNWjAlnTEfs4PvfcxMeukv5QE2sM9BBpt
JspRgaYSX4VicRq2bdd85u6HqjQw3k0/kDQAVRImKU7DXvu4IHI/MG1hb7zIIHdB6ElB5CnCIpOd
sVMxiYKMzpvvGHRDbdsVQffmmV+tLXdTyBU67Cwd/o2tn+lHLRN8Tcvs7/3HBQSjKQekGSmGRU5h
ACofj3E67E0DoveJ6cp97oEY6qiad3kASqimsNu6O5AUVI+Zdkyjwcdr+G4OAETFEh5oJznXr8lN
MPqf71/JVq0qHuQqxFJHwUtAIrvU92YuwIWrWAQbHBZlcMuQDNgA18Yfkx7vG2u6m4b6caHf0d8l
Es29DkOwx8FQHkgmSVk+02LuBw3VLtMdMm7Qhesl9m1yHPeiweyrEQSLHAQRyIXhWxynU7Z2xfQo
qYKMSfT7HOo0dTItuobfD2l/kOPR1yRRZWn7tl9FAocwFmlrOZGwasquwkecX/gUo0tvxo15Zuiy
/Opfp7frwXc1ocGyccCSd5qFJq4Pt8BX51pZ6rTLqemfr5sRxTgHJ03eTiQrYaYdX4rwbR5eR0XU
JC1yhcOQUEmUZcScjauXvWVXtQxVzzzdpSr1iCYaMxPgyZcuTxBOyAZYN9yx+pHgPkeVrsOH2zJZ
+3T62SuCy2cz+i55IC9oAgWcPlRYQmbqd+j+tkQMLJv7s/p97vREUicbJgU+ZIr2YvTKa6cku0SK
vOthsHl1r8xwh2iUo0BX2NXNSJCZoiZTkSN70RO3yBvuHBWqWWAoCGZmtAbMNzXdUVG1fnP/Vxkk
B3BM1Zp0FYLNVJ2ifirT1s7MHCp/mhNLf1SBJli57QC4JMXcBrWLCR4cjOK5C3FpfKOoggDbXrLL
73M7I/VoIqYqldxcJnaRRYeWNjspnn7nrlstG7czliEnWjTg2HRWejTS6hBF5i2Iif/lanGoFgaN
Tgh0tF2tfJSVo2E8XI9j0W5wcJYOrAcwx/dD0uHjYZSd0YwEJr628n58g112hIOzRVJTfBBiqf7z
8YwR3ZMBZW5GGa4fRI3Dm9h52Rd+iNWoRtOsAzikT7dx/xhbulsvp7mPRB+02+eG3XEqmrEJPyse
pR1BGeojMQh25r7cKffTa3jOz/q5vhkPxA7d9mTdy4elEITedjWC/m2aLw/QRE6UMAMqdD6bm818
0FfqXnkT2IlNTtE5FzVjby6qxcb3QJ1gavyoOgTXmJAuCm7GefR0P/PNxyG0ydOQo7lnRi143Kev
WmvrP69Hp8guF51FManTTFHybvUQcsmL3h+lqJNDx5K6/D1vjOX/3LXAYnXlKRerFV5xyimFp1Lr
pdprNMz22J2IkOxwE6UudvhyiAHFCzDjwM6y+NL4wyJ7Mr9fX7zNo70ywZU+pkCaLMreV2p0qoCO
3Qr+um5g8wSsDHCpuKQMbQy+M1y1HTqVvsW138vPChTPNetPaxjdf2eNu6fm0swXjWDFOvWn2jR2
1N13RutAi8hOi+/QdN9ftyfaIba8q4/kFMMHamyyHcof0hhSisYfVfV/JWD/iDb2ygGxMk22OJ9S
RQafPftgKlrZXiq3VoudlBHBym0HwsUK50mhjmgmJ0i5jPQImUrH7EWnZgORkHFTkJTLugKmS356
IuyXLJkr03LzGX1/uRfdYdi0tdXdeAMJI0x8irJ9+WsC9tkiBw1RAXH4MIXF1qtuxuO80+9rL7xd
3NaOH9JzX/i9m90afupnL8IqEYvsz9/gn41zKJHKvTnKDYwnN9XNgPyPusqTjm4KZBpiQc8vD87q
J2s8H2xv4a0rLGBNv2PFmmWv3zJyMwW35/WQ/0r6zFniIEPVIP8zQ9/Bjb8Zx/FMIdOOwaK3bid6
XvmHgKGaDo4jiE99/PvqdJlxkhlBrFru6Exu8lZDA07yYvDbys7wEHn6/XXPPprXv+7YxR53BrI0
q1Q1/7DHJNlyL4c4j51Au2/0OkxH43BUduXJt/SJYpSqfJIOteC7m6Vq/J+ANxELJLYKHOZbvCra
15Uy408wlx9UOy+o7pc9FLvBrpQJU4Sv6KVhsuNijMNmDTMdE8a22PqiOnvIbwvowsXgcYpu2X3N
xKP+73WLzyY5MAvwJBvJGVviApP1RuWWlqhLbqOu8NkGt42LoZkLSWADOsx4h5EhdRc9hTe9ywTo
kof2NIskOb6mIBrRoVGEJ1QdzV+8CEMz5VpcTioSZLnzqHmSZtmzsqc0erseoVsbtrbDbdhIQjkG
9aTkSuMpz0wn7Gs3j0RkJBu5+Gd3uE1SzWjIu0nBZ4uLquG9vG/2mV0elBuWr4p6VkQ+cbs19/oY
ZlTG2ll3pLuTwZwdCm7pf3DIwJWDFnDIinIfSEmqkZg0RHKVHd11d9BbbiC3xKhPPvoTwvfr27RR
fmULeLHH3TuVjOGVvoQ99Un9Ee/bF3oI/NZVj/mL5Q0QJgwdxZbuy87Wn6+b3opEA+VA9oCGhgGe
ShpvMFMX5xo0uukxV9xwOgbNLmv/z5/PGllbYX/FCphLlSj5MumSG2kKclLoHqq10wrn274SdOCq
Wdvh9g0FzqjD0y3KTkBg/Sb28l27G07NXnPH7+O9tWNS2dYbdaobJkVY4lNKNHK8eQmt/wZuL+MJ
rUkVxWGQ70ZH9hk1SH6uXgenvqF+HInfIrbyhrVBLm+oodM5NQkO+XwcvzGi0uCggUh3+sa0M0Vz
LV/HIz4vMd+MoaU9VJShJ+2iTfIErSQorarvwY16qz8waYrcD59EX4pbJ37loM4lEEaeZnVTw+TQ
HTt1Ly2HXvQYyUCDv0bXJjigHKRCaaQCgWNm/lI9JUKuLwaB1wxwEKlMRoDeJETFeKSg8SvPuWM8
xwdQfaFgkQgzWbbn18xxIBkQs8SjCQP+6LGOfKm/DcGrlzY6o9y3Q/l5EI1viTaJ/fvqiM9tlKFn
AisoQwssf2iKATymi3cdrURGOByZ5gZjhCzU0/AcIGGNd5YhSKg23mY+YQhfltDkpLYKne2UUx3y
RxXysMEzY6bWof+NlvBdtrPuqXPdsa00bh1/HGhYyTBWZg+jdOnttqe2TIldVb7eHk2REooA8nUO
L/A402N8hoFkndr95JHh2ZC/FV1hX/eJ/c1XYpCvRkTLoClzADtzI9nxkOU26f0Jo1sZWY7Zot2T
qvWvmxS4xmfDNelIG7JjbMwNuFMSJw7jX8MM7k9afbtuSoTz/NzDZIDHpu9ZLIIZiHj5sdyh/cN0
ij+hpn2cT7EoMAUxYnAQIo1GFZEZBqMD3Y0gC6QHcp8eA3f+ybpd2NWG6bHIVx6ve7q9qJjoxjOK
gg5Kzu6UgDNWMgzUvpP9YHgKxAd6cj9XogE1kR0Os4aG4OpmSQKINB9Gq3ixAvKUh8StYiKqHrO/
+WtsXnzi0GpQ5kLTFBMVcDBeoJ3soTupt63PZhfIXnpWhTSI25f0xSBzfgWPag8aH62HcywzYcSq
qK6y72A2lKm/CQk2toHyYo7F0sqcRNUilSL4x77UqvvCLV9gUHtaHMMfzrOdAMNUQSq5+aFvsNH/
/wYKB2KR3LRaliJQRie+xbIe9cfpGO27F1G3vMg7DsFqKwvMVsJiZpR6ed1j2tB6Nyfj7Xrg/8MR
/9shfh5fL+eZ0h6riGd6sOHGXvhHcG9gqJbR4ULoVSQLKfCLb+1aIvS6KSH8Msy+8dtSMvfqoEt2
GS6ZaGxr86t3tVv8ZP4M8c5SMbFb7AHlQwwocbS3aj/7KvRkpTf0rv1O5xy7XC8rymGJrM1kJOj6
wpciq5hETgi5XBhN/hrvJwi+6+gRgnSfdtta7vXNFK0thy5RM43GPGMvqwBZan8geb7v00VwK4is
sH9fnbtuKtWmUrCokaXYsdyfMh3N9HPwct0ZAVQqHJqEyLRCfGcAvpqqsKd0doYUmDUW0b6ioaA5
iK3MFaxUOCyhgf5fY+Ucu/K0HIleC64YEXQoHHQYjCXWkuEQG9uoHTzkQ/6XDVuLoEPkDAcdM5pu
itnCBkkIA5Msz1k6iC4yQRDwr4VtPVETpJiSa9GdhPu4cxpF9Hgm8EPlvonixZJSLYQN0N/j8Sz1
Ssd8tB5/gDwbHWhhYYuEoLcNMmFwJAE6aDc/R3ZeZWNQZSi7pMuByRzV/vWQ3l60y++zC3R1cuKi
64ne4vcVdbArExLMsuKiPdq9bmaztGOgbfZ/fnAIZAZZHeLhBB+T0O4uXCj9euhNvqsPWDVfSCG5
nQNfrLFVXXmVzyXFWBesMZBN9+XjiIIEXptO1X7wpF10i0Ebuyudfi/inmKB/PXUXixzSNRnZjFK
A9Yznl9MaAoDFior9qx01zf7LgrtqrM8wdpuZ1UXmxws1WWfZPMMb8kDfeie1X13Ug5y9dFe2+y0
ELgusLidVl0sctgUtpqSaAss1n9BC93RTyCQt8C93NzS99gVPtFsPZqsg4eDqVGLaJS1qNNN5nga
WrySD61DSHKMU9MpoQlqmoqTKeR7pkT7665uQ/7FUx64GiWK+gT7uUiLXeXoNVfujOjGHLPDdUP/
UOH52xLfCGBKGvj/DFiKDhrQWN0HhyW3jY9nG/UvxU7xJ9izqKlegC/86EDXEM3oTexkEvhxfY7j
3ypBXrzi8YVmeZkp8GoCiVOYxQ5o4I5aawouy3+4yS52OHwxcr0yEAUAf7B4TGq1D8p3mYa+mbV/
TGro9lH8HAyJr2mV4E4QIKjFYU2zBHUaRfAwq5+NECxV8YumiVQ1hP5xuDJHyO/GjO0ThoklG7X+
E3s3TI6iLjVRQPBg0mfRUNYwtJjhHY4dWkOK+fe+Ay+7xeGHKlfq1Kk40I3bQeapcEOveq88C0yb
xDYTvOVdP1ybTn1MbaDDCuPCXHQoS29BlITVXvo7ihnE3yq0r36fi4Eq79qm6rBoqlI/KCF4sM0h
s/sm/+u6HxsjgEjkV4a4MAiCRsJ/QDFC2RnHCs+A6lk/ojrmZDtRbWz7M2xli4uEAo/HldYhOZT2
TPah3nWv/eh0UC2N9spJlWxRu73QIhcW2axn2bjA4uBTzBMs++p1fGOkr2xiAwOqotrO5tFdecjd
K2mG7iFiYTXn7KSEpm2UB41K9vU928xFVka4GyTEjLZCE8RGo/3AkB2mXe9i9VHNXU1qbaUXoJFo
DfnynymFuBwLrGF0M0Givd0FruW1vmGzp2Kx8InQHpegJhqpAb1YQ/Zpubi5F3vDyfQWpz6U2DWR
zsTmfXxZTb78B+rhKO9nuDctk21Gb0N0LuhTJ+oxEEQGX/TrtDRL6AivxvSotJodqN+KSKSLsNnI
sDrNPPVJL7dkaDK2dt/BD+UqjozCGKYSMNgGgXsMtd1qaLuBmOBehlJwfYdrTBCcIj85PKnRdCc3
rPQR6daRhOpTCyXNdsp318/AZla82jUOSqwCrPnd8HF7sQ5r48AknpOjsP4mwHmDAxA9SjNllGBH
A2Clx/IcviSvy272Q9RWirNxW4j0CkUWOQgZrbqIQJ0quX0h+1nanoM8FBxp9kd/+aRYLR4HICqp
p3QY2OU1edV8P3WOmjzo7aOcetd3SRAMPJ97XOg1nuPgCyl2ZoHC9uRaaJa7bkQEGCYHGDP64InC
XjJbT/Y1tH3k6LZlU8zRHrIVj6JvFZFTXAK60CLoDIzou9S4J8liL6nbCPnXBBhvcvkFTXttzhIY
mXWfLg9t84daHVLwDaQKSCMjUTYoCDqTSzciKZjKGhVKlw4E82AntRclaIKYMzlciOXRaJoGFuQ7
2cLMT+VHfj7tWHcEG7UbT9b+r/Yp/M1PPdnULbTnUFQsOcO5YknVnE8sz2WyJpgBP4/Ic7udSJx2
ew0vhnhIaoppTlo0bvXZZEt690B147sg1FlsfT25FxscHCW9POtyARtNhkdNDW0R2TuEM4/6sfTj
O1HpYfsLcrV2HBaF0zQbijX+p+ph4BIB7et519nU1nzGQflTaFG0iBw0JTQb5aKGg+w9R7ZLdHfc
4jtZQ47IHtgjzIQKKyzbn0IXN/kP5cCs+1BrPkJkONRO5Mc7c5fsq52oCW4bqiDPjQ8GS0fhi4Oq
PMmnMYiwoOw5J/vJlMJSZ/S7b+wzJXalZ0G8MJj4Ei8rexxWVcZQSaSGPWU3xDbxMGl3bzrtj/Jm
vMmOgSP/3vvYyiIHXJmVhY2K8WEUcgYXCi9Q7QJ11I49RTRn0afl9tvHyhqHW7mhtLqCbiHk9+Wt
dsTTzlG9lb4pd+qRkQYYj0IHN4F5ZZGDEz2RJBVMSxIkHVxLOhR0TyFvZaJZJs9tPX8XbODmZbMy
x4FKEOkNqh0Daygb3MVNjxMkmQYnP4xu6OQu+oI80WfaZmq1MslhjCU3s9EO8NCUQ7uP78L6hGdI
v+2ew+RbqTmhJJqWEm4jhzNaPY9xpMNLdoOzWm55ljzdY1S3xj6Gj8Pb9XUVLSsHM0YbT8lYsnPY
DIud0trOpip0tFTYUik4gfwbwgB5BCNiEfqfntQMX70SJFNHnxWqk1/CrrXNG+Kye/x7QkRipS5l
eNbg66m/Za3Tljc56pERI2iP15dRhGcqhy9NnYO7jW3c4Oe3zQ2+DvHkgyIjkwXU/xQfeMG+qRy6
WF2TDOh7gb3qYSBuTu8kUX12g/8ABY/VCnKYIldTQ9MWNv5LCnKvofMv3WmH8LA4s9s4FdpHC+Hd
sPkdujLLAUssZWFlyljK1PRlA19u7R+D9FBU/vUt28zDVmY4QMnaXKqkDGYMFHusU0tdqXvRUqcs
Oue6JQFSqhyOmFFAM03FOnbGj9G8T+P7KDvI7R2tHnSRWsFm2rDyigOQDLpRfb3Aqz6qDmMkv6hL
cLzuznbomWj2BvuYrvETfaVcZD3tkZmEpLcTfSdBbjMR7c62H38b4TORgmoDmcGg7uLvx7weMnJM
3eqaIAa2W+OUixkuDZktndAK3E9uh7JYcy/bkas+JsRWnjqPTeCz3lqwf7WidnmRexxcjIWhBboG
9/L6tFT3KGv+qz3iJ6ZC2bAGrcPvz/Nilz3oUszeo4mInm377XG1fhxENFZWpKWOCv3gn4nX77q9
vIv2xI5sId/D9nm9bBUHC+Y0F72WoLBt0u57bPUvIGuFoaaLnaRTzWMSQ3jn+ioyCPiaNF5MchAx
JolUkAbRoXSP4fTQlJJjlu/EFNUxt2vPq2XkEKItBwtzqtiu6FAdTAgHKYcSg79oWhF/Bm5nNRen
OIQox0SCiB1stR5x6tvCHT1Mgzn1Gfwy+LhoD+MhO340zPxmq/XKTy7bkGcjjKBxD2i36cPiMpqp
4J7eGLbx3fCZPlJ/FOUB108a3iiwx6v3aiNONbljIhZaLx8LXXM14Sm4DoiYrvhsIi7TrpEzRGap
PNTkVKSHPhKcZwFQ6TyfS2UlTRpGWDkN4qAaWtQTNMBZTmYnf7IEuHFCHy/u++vx/w9Zzf9iRedZ
XUx05SS6DKuNy8jIWE+GgTmOzFb80oe/r9ftifaKQxNSdWPcKjBXxG9Z66u1YI5U9PschKStIgOs
gFYBptimTrH18um6B8IV4yCDNmWgWDVMWPvJZypSAYTfQSJky/hIiX3R69tm6KmyqjLCbZR0OOCw
lEkOVfaG3kzQ73zTYmrXhqiSvTnMY6yscJDRQp8gntj7uXzHuKGQltmJKzntW/ZaQPv6Rj4q0CuV
RwdXpbjDbhOwVtY50ADBmSnLKWqnKbjp2j/ZOBtT3S6dbq/ujPseRQNGxIUmu+pFFQxEMs++3AAX
2/yTj5LNMbSYYNusniPlFTUZuyMvuWQ51fJHJKIc2rxvVtZ4IMnTsAuYNYgmOSS7H4p6T/v7cvxx
PUo3r9KVHS77AHVSFgWssq4VpaObBeQsQar6MyqhrTxoguxX5JT6GR3lUJ+7cEbwTOZL2n4r5V9d
860QDrhtnu2VTxx2gPW3neqSrd0N3RX3LD4kRz0bNnv57naWcN5YcPQMDkwCKCWhMwior85Qfg9V
xyjz/RSI7i+RGQ5QSKT22mDBL8s6B9PRmjxrPFwPB5EJDkQ0E1+vVodngzrRT0n8bi3dYxTG7nUr
oqPEgUhjGSqZWTscAWH2YI2v/QS1Oy06pfOM/HTWbKJVAs9Egc5Bxyj3ixIz6DDV2O6N+8D6Kbe9
s2Tv0JsXJIvbSdwlAvk3HrRgLv1Sw1hsEj8nIFifpiezOKeF+dql+SGPDTdIyC5JF7tuS8HyCjaR
f/uBqHgpTSqsD9VeN5/L1o1q0fyL4CibHG4Mo0L7cMIWFlP80I/1nijy89KDPj4Q1d62owVD76AE
xSC4wp2uVuk0uQxRiTa0Zzrd6fR5xAhudg6SFynuBRC1Xd5nI/b/tcYdsmkaGhMg9Z9mXUDHL1rZ
9GexN1Gu7XYE3zKq7ogGVbdzhZVV7txFg5F3wYK6ANn1HuZt8DJt3mpu4zHtzvBONGa8vXsXJ7kD
GFtqSw0JS7okpd9py3PX6H41j7t6qgQ9Y9vBeDHFnTsQSYJlkXlWV7HTNZE9wYw1/l5HxmUF+Zpi
GRdmUeeww/TM+117nk4S2mikM6NtHt9F0wzbd8zfbvElxcKYg76VsYIjORD5Sa5erkOkKCL4KiKU
d9t40T8iorphJJz5r+HU+sm3DxJOiPE9Xjco2Ce+iqgMMq3GGnEPATm3UBdPi+SzGqu762YEh1nl
7maaZmNvFDBjEohmxqNN432QuwV515vEjlJB0iYIdJXDDiXoqBWYLCqa175xlwBsBLsM1D7XvRIt
HgcawdgNk7QgGiZtdJLY7WjvEuN3PllWEc5hREq7NGrZi9ycdTutCHZSlT5f90O0XBwuoDokt2kG
ExBSfpoy/WmyLJsu8m22RKIbRLRmHDCY0FILTLY1auCn1q/EwuCKkHKMXUNfk/a/j6nGffKXTQLh
xQFGWN2a1TbUV8mpwT1QeNWLiAxG4BFPfKHplVJT9szXlHcq6OknyyEirr7tSvwlCjTu4i3CdmkV
BVsEFp9DcA52GIp3pvfcQdPvXY8XlNJtXkJX9EorOLcal7qbapsvdEQx2Yr+6KZfRXCq0WVfukX7
rkWz6BJme39t2ziUyApzmgINKNEf2Zt3C6abpLNLp3gKDs2p2NcuzpebeCHy+hGayYLjLAB3njei
14Ju7ph5w/oWGa4q4vIRBQoHF5SkZZtR/P6o0cVRmxIIPy3kJM+kfb9+orff8VfxwqFGIWM2MykQ
L/9paY6P4Y7RLqX+bw0frQxx2DHpUZzqFQwt4W4ZE3RgipqaRMvGIYbWyBOpU7YtwVMILqIyvI9i
wYXBluNK5PEMEIZaFzTq4UWgtZ41LV4Ymb6qRG4oRzfyMgm6zkTpJk//kNPCBB8cfBp81hqQud17
dhe42v3oU7u5zR7Mt7AThLdgHXUOQpZUTqcqh81QPkfLo1ScMtFbsgAu+FZwyMM2Wcuq2FV3DMqX
JllcNX/G45ddBu95JWo/266JXoJP5wAjLVW0arEX3tEZ0NAUOYlv3C97vCr/qaEzh/rzXr+vRG2J
ApjiZS6VpJWKSkewaNZturwv872Ulu4IVJ6+0/ARzYoiYGRbw4WnZYDKxtBUkIBZHxxvqxJ2ZaR6
USR4oOxcAz2sEYpfgQsKTUZHJHxm+ei8uWKNHxE28RaRJlJDMbg4P+p3o8eKbeEx3qnuslcO+kPg
az+sHeOr69EZJK73CdzlW4NkPSRlGH24ywbLMzdyq1PvsxS4PxnedajcQP312vIzw2VTjX0fwNtw
djq0zc6P139/A1rAgqSAf17VZQJdROztau/mKVXyVs+oqwcvLcAxDvxmvtPyc/IbgxKfLHGnoevG
Lm7rkroyDewZCs1h+9aLaPVF7jCUWbmTqHXddUBLV85Lux6J3Viv4ETpjcW2RsHWbOSlnxziLkyj
Wxalp1g6Q/1eK0cz7TylOhQi8N8ARpjRoVepKhoFveRnl0jU0KoqKuo2i/FDavqXICp9uRS19mx7
czHD4S+N9F5KQmxPZWpQj1iMwraM0EUDgj0Xi3s96kTGuKjTx44GRQxjQYsXImOnNYHTh/et8Glg
A/I/LR4XdEpWBNISYfFCeXbT1tqRPsf8O0n2wMmbTJm9oYn03wLE1ZZxUVh3McjFTEQhax5kfE3x
wwD5EeKjHeX8O53vn3zk4rBJ9UitNViT0udW99LpWJPCrk3Psp4KYxdkjvOS/+iWo1Rp9vV93Lri
PtnmErkobMPZoLDdH43d4g5PpZM7lWfe1i5ySEc7FahOiQpFok3lkrqU6AXRAhgNujtK7qT2VxX5
Q52Dr60YhX2SmwhsUYoqH2SwCOESvHaCPrkRD9CJ8rQjAUtzvlvMDyYRRk7U/bJcESnq9on/2+JH
9rwCMWPQIz2muGCsztPVu9DaVdJPwcZtA+XFBocqTRDkaqd0WMMQr9txeTtawQ3p6508WWCsSs9N
n70oHWhKoRKUT5o9z933zor/rMzoICuVbZrLUxtptSCiRL5zMJRLUZrKEVZbI2cSQcvGukvG4V8a
4eCnNoaYRgEWOBosOzPQiJQEjkRE+nZb75I4HZdF5tAH79Z9XpZY5AYsjZNbuGhPOzMqGgkfxr2r
Orkb+vNhFiZJ2yfkYpgDIDlZzLQmPa5BA6LtiZ/L1ClbydEzlPbJY2YI1Fy2vhg+ecpjkIaGK6uD
p/Mx3P8/0q6kuW6c1/4iVWketpru5NlxbGejyihqnkVJv/4dur/OVWj15Wv3KgtX7hFAEARB4MD5
lobGgw2aDE8OZby80n36EyRbH0hw/QHKOR9UfnV9O8BWSHRrj/t4ejT7D7S7/4HB+Ro6NmVvlBCM
HKJde5sE7bf5lfFEsiL3egwub8st60cLjCbbKqZiI5r+86yvbJAloOYP0ZjmhBMt97aduYtJHi/D
bG1+zPSyQLikmxqI4P+EmTFXYSIq7F/PfgxDjsdjNFgqX/E4M1PR8+rmJliDcaYxR7FRNyaOYMbN
WDP6LMNDgxuidNyB0HF2l6K83dmTIPd00eS2bX2eBeX0mRSmkzk1BDXtIRhp8oLN6tb2f9UnZyQF
nmdiVGviFNRl1J0Sxguj39RjZwxwYGoFev0hLeQPeDFbwyhwA2z+GlqbuVXUuqFuMGrSL+vrvvYx
wM2tZ9HxtxWprUG41evL0W7SzrHQEz7fp3m2a0b5dpkSv5u6w2Wr3Dpo14bCHbTUsquhTdlWk16j
5a6YRBm0LVks2QGRn6ri5e/tdWN1roK6PalNHdYwLPumuYqRcW+LY1d/gI0GozrPOJzbn3KiR1ED
Qaj6pZUzP9Imt0vr4LK6tt5z/4Dh1j+xiCNjsAgLTKLdeEiOmHGn3f81hHEUMlGzg5e/dq+F4gxh
zheUZ5ZQHmyadft2XuXVMvp9qG987tFidFm6zZ2rqKZiKo4u6zz5DQWpQ9XB+P2mCIb5WDX3Wik6
tDZFWmGwv6/soSxVRzMXYNDjEFio9zcPbUCRw/1/1TWyrP47BdrI+ism2oowm+9PtARkw4bRmJZf
zzcYiOgm5a98fsiVvWoGtZojoFLcjApJxzaN/gzLB5NV0mA7SIBlNHhqYB6LAHM4doUnfZ28/nML
chHwqmXfLi+fCJULL2e5WXIwGMJtRD0Gud/F0k/Jeqmkl8swW/0ojrWSjlvCWW3yosGkKKSe7B1j
k6jAuI2KtiZHV6niKdfSwfhAotyxHKyiZji4E/Cnp2lV6lS2muWjxcHTllPUKm48P1+WbNP+VyDc
dusmTOQAQYvl53rk0mlvzd/MURRsb3lcdCirhgNZNIVPiJKkT3oZs619vYAr7O4aTeCjtqRYA3Ce
UFswMVVNFCyPVHlN9Dh2nRshM/PvdbVGYV+x2sedVsV5IUEMWUmPRdae6rkK6ED/fV+BYyO9iRIa
G1dBvq8Au6ib9Vi2fGLf4g2mLH62ogK7TX1hPUxLM0xb5csltYGgmThmp237KYmIa483hsjtbS76
CoMLVrKsXGa5BUaMKqrptmo+suYqqHU1DbzUJl8ZM6bKPOoZ6szkodpl1uwZHaZVF85HFn0Fw22Q
OtFHMvYxks75p1Z5rWkgxZ8v29WWE7NXEFz0aBctVUkHSSY9D+Vkn0yKV6MGsZ4Fhx1TOX80rIG4
JakbWVkoU1k3tWGbXRXoUjfaxDflsJH9BA2hlwXbNrPzEnFH0WjTBNxMEsys39XNMdF+WPaHdAe/
4mCslu7wDR5qRYseuVHLH/WHzLxr2niH+d4YSdcIkm1v+f53yluFwfxRoy0NZRP+/jcFt/2B6zVq
ldAC7UVX7BBgNL3ZnYH3gPJn9BFjX4Fz509RmQhYdYBrsI2pWXb1mN7qpf76gQVbwXAJC+QYsmbB
JDHfag8OYoWEnNJRUBO16RdWGJyvbkcMrzcw68M3u8jFWRGqevrvGcGc9WWC21BmUcpREgFCQ63o
/KJVN9ZHXhnWENxWGgg1k0XDgkwmRhgNLkoeXTTNXV6OTcewUhW3f+QW1ZmjwuSwb43IbbLcbeKv
aSJ6ExXg8BWbeVKk/dhDmES6kqVHS6a7tn8qhA2Am/7gLA9fmzmaWd6qLXB65UFWn+UOI0uMj/ic
FQa3U8pEcrTMBAb6/TpyVLoHq/+QeaERQFENFVWZ3LLMskHMZiEY4pSorjJaB5rJntmKkjTbq/Ib
hi/q60xKl6yH9+xTPFNrgW4ejUhzNVH6cBvHsdigIfhqh9stEuZzpRNNbR+5YK8jYAVQwHDbf8rH
T5fNmf3Qew96BuL2zGKRKhszAJkpkvajK6P22MQkrvZ7L9LdVgUhXMAZi1uj0q7lqkiAlV6VB/QJ
7ZY9fUU6aP7+9jqySy2Bh952a38DKnx/VZcrpkkIAFmTfJJ9q0XFg5eXSeG7qyQ0Wyh9meA9GhO9
otfYAQFGdkd1URGwCIfbQFqUWYWWwbqpBVav7seoOndlVuzSRttftgeRyrjTptf0rGhjqKygAbFe
i0nUt8gW+Z8NTuFHYyNoyI0mzaCyKvHGxdiRvLwqR+fVtDVw5mD2uaF5eYGD7rJgIhUyP7i6KESV
U2ryAtwMc2jy63r2E+egiLaTSDr2FSsUI7XiRG6gvoH0KEW7x9xXN5HvVNAD9rdTlbhKIart33Tg
uqbYGqZe2iAt+RNSr0D9Jks4kJQZ9BalbxefFkV0W9yOtFYonGBzPY2yWgKFkbOrAapZ0GyVYUhg
/dwfQQ340LyAgDOoQrrPU1/5cXnxRDJy7rBPhjzuJBwg0cAmdpfyYRTNitz2TisJOU+YDXTMKwoJ
GVUxWJfByKDttAcasqyadPhQfhrLhRyXYmkwbm6nDcrQWYuBS4xhZflVC2rdl0bOm9knqNgo/A8o
EA2mhqHoyBnzCaiZaBKJUMLj2/ZjO32eUwzrsD5kiWcQPt3UWX2vkcTA7S//adY3k955evFyWZDN
DbbC4CL+FpVpgzMhN5Ikz1MUzvJpUT1r/BLFmHdNnqZU8Ai06Q9XeJznlbSyyTqWixnb+w696tXc
CRzTpm1jhiKmsKqYC2ZypyIp5SpCnwnie/qrV2uvdFpXkVQByrYcv1H4cLIxVEwqlYBiGrG/DKaf
pURgY5sJOfssCR9KtpIlRXqBhFxhe1qogVTICkzkiPPT4C8B48EhgnsL25PvDpMVIrc6bSX3nQYG
YL8slesqSfxsHFwSaSFesw+Sjmly1SyQUrBcfNFU6eCdR04BmVWPbT67SX1wPlIQ6aw1yVZzdYw4
saNIlYSd1E+fu+FQ9fsZNTmXd5LIIrhzo5M0pYwb+NTCPMnkc54Jdo5IUdyJYZaloZgzZNCMxJWy
3ivJgQgbHTalWHlRTlN0XGw9R8WEX+a09+NuXsIKjse/rKvN4GGFwumKTmPjNCnir6JHojlK/EGd
b3TpCS18gnuMSB5Oa1QxRtqqOBUcI2iHH7UmOsk3l2UlCneUKrKtS82AG4yymF7fRXtnRDlelu0u
a0wEw52mkuwYUUWgMaRjo+E+6w+T9fkyxObr8voE5Tzn1DiLZbXQFfWiYjeB9B/lFTqesz2E4Z69
T+HtMD5m9itf/SZ6pBKYBN/IUc9WnikO9OhguLmr5ph5mJuxa5rlbaup4WVRBdrk6wCXTLN6SYI2
jei2R48SckB1+fUyhsDy+D6OAqOYbZNpU9Nbt1YLz5Gt/ygGF/JI1GqzagSEZRiL21rNAx0n4ra1
6L4kkoX9feU/VW2xcplCX22WndIqPWHioCAP9BbNvDt7zhuJfwoaMWst0koII9lPg35t1X6f3DZF
OIO7P70nBJQsogBLZHPs7yuxegwatJscYi1t43bVD72rPUpqz24eL9vCZm3famvpnJewMKeUqCmE
S2YXc/mCaqeigeI0pG52UDw2p9fxlYO8FxU0bhr6OdziL9RUNRtM8ECcmlSnbt5VUrgYgnNpU4kr
CC5mmEZb0UY8K/qSidFxxi6dHiLjgSqiC6dIFM7YbZIWUv8mSv29a556jP/L8vvL6yTC4Oy8meQp
TQnUVadPcOF6/LWoP/LytVIX+4SVzY12aoDdCBDqUrrteJeOMHQiynaKBOEsO+riQl1QFOWb6sso
Y4T4gu4ILRYsvQiFs+rBiqsqZo+FOa38ytY8Vc8OSSmqlxBZGHf2OTJNnDiChanzoZdvJno1OY+z
KViYbQe0Cn45aZxSmvSRve4vxau2PMvNi6reG9OV0eJAb4OsKXxhICQKuDnRdCvWbb0CZm/8qMwb
Sap2MXWdSA8ie59XgiqN7fU6X1q4A15LVdpmCS4tjrWLMGmpO3bV4fIO2l6r3xA214/ZJGa89D2i
VCn60hZhkquB3QVSRATHxeaJdF4svqaFaGotlzoUN0rxqSmMG7Od/MuiCLRlc46tnUqtt9iz20SJ
W5DPhRaUwwdIfdY3E5vzagvJazubIYeCI2hB9X78VOmCZRddJG3ereV6alUEkoA17S9GKULczFOH
N45MxhlbdOgZEFyItjNAqzViCl65OnOU/1e4oj2iXMbrQCRkFS75rHisLCjxRS37ogXjnN5cRhax
R5i3XRB3hDxLdeptgTLZHnkXpqyE4ryEUql5Pk8A6VLHW+pDE12b8Q8UfLc4kCZ6nfRCPbIczHtI
dBahZsxQHJ5TUp/QJkYNVH7ERYBE/9v45QVTWzHPI78XxeH/4AbPaLxL0ntqagmcOu2fFvJNJj/G
YmfL/jIe6iiwpi+JKoiUt33GGZFzS6NSNJ3dQ76k/pWkT0v3OJCvBdqMPrKff8PwNwy9bWbFzCCY
kl1J6sHsj0byoQPxDMFWcmXxVZTIdGoAEcfXsx1E1s4SXQT/YTOfMTi3VEuqstS4S/hmFtTJ1ZLo
LtEPxKrdKv8WhQ26Z9tTqxwpfU6Tz1TU5LbteM/wnMOKZJpRhS1WgYcZ7XvriB6Et3fxGYBzVkXh
aBqSa7AG+1GPDy3KqRpRz5QIg/NMUoFC3EJl62TSQOsbD90bV7YUB//N4jiHNEWD1aOkDr6i9TqM
gJjVQB2//zcMzh9pcj/1xgJRnMzYUSVFkdsQ9Jboxiw0O84t5CM1JasETn7FJgpk9/Zr5plX0jWe
OXGAaD8+QBCIk/FsB5xXSE1FrbIYgEje2/bnVH65rDiBIfON4LVKLdm0sDgYZWYqj6T42IXltwB8
57ekT5mGdjLsFBSm1lkZzGqByVYityaSg/MHqlFTqy6gp8Q5mfbXJRHN19ncLBh7C84u05E1mdss
CaigholVNmbakSDPEKGXXfpQGdUKhNsqVU7KJYsQN7b9Ic6+2c2xFzV/bscjKwxuq9RgwM4mDRjk
sIRq0F0T3/6RoLhV2oEFlbqRIEZlv/fu3F7hcVsmqpFhakrgJdIwuXWOMu8oDWqpxjxC5NNzO9ld
NmmhhNyeybOkBBM6EMewPWBmFbyna+xsF7a3H1z7yfAvAwokfIslVuddLQ1UNXrczPos9ak9e1MH
zo6uDx0tvpeVRPA8IbDEtyr+NVydFoPNLoK681yS19Q85ZmAr2FzN53X7I0EeQURt3TG8FFAjNmt
RG97DK26rDKRDNz5mUUNNeMYS2Rl3a4k0pWe6q4ivFdssTU79koQJuhKkDkhOTjPgfN332zjjXsr
kEM7TMJGoLXNoHgFxrmIyszmLp7g6mzlKCePMRjqQawR/cyVl7j+DkEv61AExzmLJUGxaodRI/5I
f1HtrqVhnElurV0v4J9Q28dMFzlZ0aqxjbDSJpI2edYQIOZz7GrpdTd/HpSny1Jt1wSstMj5i84q
FtlhSybv+iuE+TtqeN8XLz6Wz51PMXcOzY2nFjQimA17bYi6k0Qicr6DWpWRzjMsv63Sh0WqD4qE
AapRK1i77Q2mWY4j66qN4uw/NakkRuqYBe6iaRv07UMdp4INth2poBXvbwTO8qUEBEoOqyOV7030
8iinfs+maqDGITDDDNTJopB42xzPgJz1S4tjKTPFlVB9ozIaQVX716Sgy/ax7WzPMJzVS4k1RyZe
aPxOfzW7yp3Q7z849yT7gqylQImiVeLsvZpk1UxY7qMYvxM7uyti+fmyNG+D19+fjmdxOGvP8qFv
VAybRbs7YyVHw86DibkdbIhpdJX6aH0/9Xjsnq8Sj/pvjMrgKFdPpWc+LK+Cb9nqJ7JXJsPZfm9N
qHZ8W8HrAQ1gA6Y91nvzLt61gXk34tm9OsReeZz3qVe/tFSg7O3XgTM8nzTDPORcgyawJ9AYSzzM
f0qum2vJQ0PYC7Mkhbr0VO9EdLP/cEb8XgI+iYaSztlAhM1wFZToLPvyufmeHOSw8uf9/KGX/pWU
6p87X8dDS7ywwgzigOqrCYsKjdQi0pJNShu4FVUDN7tpyfzTniGhIaSxUXbEeMXq2+hQ7+cQjpSE
8itGvB17LwtzT33IwEBPZ1+/Fo2aZ9vwvV2fP4ATM2+61NQ6PGQO6vK1VJThWFVgRzJsawoaiget
y7b7D+7ujMc5VDOjlo7CSbiF3DdctG646lN0mB6UFkMvqa/6JPhQpf5Kx5yHLaYyS6sGkJo57FDo
fpXFOHdBbiAQjanqkio5x+qMBm3kETjUKw+gi0BHWuHpj1PARtGICPC3z7+zHjn3mldGZmgqDEfD
iCKMr01bb1ZywZVABML5VbUs66FQ0Z0SD1dkfqgcXNmfLmtNBMH51XYuNCUaAVH3hyV7ocrPlg6C
lWG/cWlhOH9ZJn0u9czGZYP6jm650WRdoSw9oI39XUW9q6tSEQXY9pH0e334+zpGc+hGSoA5Zoav
KPn9qGGW8WXdiTC4/F2K2apZkwGj0Y99cZiVb5d/X7A2PDFbqquW0RpYm2Fa3Hgc3QWZ6rj70OMI
y17IiIEMna9OTCUEWFMDT1saD4R+d0SDh7Z9zhmAv/ctmM2SywoiVasFSaUeTHvjIT+NiLM639qR
U/skIh9UN5dmBcktTUQKRx1rQOroTe3wjCEfLXe5yjANEjw1tp9jngm7y0+B6pLA8c197Q2nScAe
uH1Urz6D8+7yMv2PKKAHCUmM6XtyYOyXk/kDI+vTm8jtv5S72nd+XLYbkfCcj5/NQUEjFIQfxifd
/pWbIrHYD7zb0Cux2Aes7jdLSW3bZqWGI4ZdlxiIrn9yvg4Iu1CAfKL3kSDjL5KH7ZMVnKYTK+5Z
/7bihIr1miei0a6bDmolD+fMsUjDLLNMQbmkd6msWaGWzg3YxWLr1kja7JD2ln1NCOmDyyu1dfo7
mmooNl5qzHfhh67J6jy0yM73s+IuCmwkHveVXPl9WfqXoTZtcY3F2WJsO6UtY+Ix+j9mFIiW/rRX
HpQ9CaPONx+dHSseny2vF53LW15sjctZo2o0o6OmwKXG6FrLazUcC0WgRxEGZ5BqyWpKBmRnKYbR
6Hd4DVeS75f1t3VtW4vBPmFlhM6QkCrSATHXWugseL0znTBecLEqFm/RMQbHHB/A7LS/DLsdda9s
k4sBEjXNNcoKZtrJCS00vbex6i4yMp5zuyNOFXZZ+kDr/jqPRthvDs52R3T5Eu13LkjQ515qcZ7i
G16WUPmLgOI0YDDr6E73YA0JkdsHpYxxz4r1MfE7oHtp+MASgwTs71OKp7qMer1rKUJ5v+u1sKfj
gdqSR+sPPeOfYXiOSylXrMhaABMthxLtv8vkt9HD5TXdMqWVKDyN5YiOY5B5vh1O8V47OcFy1DF5
UsQ/vcUNzXjT/lYZz2AJhv0B1Tz/w8FcKOz5alfvv4+B5i07+W0+e3TzsSeGFSy34ROMvBqTBCps
86tI+j5nohvwltdcy8Xtdl3W5rLPANDgBkwPc2EFEuYPOabAZW4fC7qCh4w3glVu68mzVnYj6/3F
uFfPwvO58kTrezzLSfLrEAmSopv+2bbOaNwmq4laJDV6Ed9IZZwTpvQ+oAsGt3rtiOpWP93jkm25
sSDGZDK8P8rPqFxsrmr1KMushzuPS7fHa7CmuHb8pFUnW/0IJ9RKQj5xUdSKE9uszxltMpWbSNhe
ZlaFYGoTLNw/RJy/peJTFbliqwpYw1mAYh41Pw3jp/hg3Pw1Y5l8afbL4+UtLVo9vvzHTMeOLjkQ
9V1zE5/yEJRvrWd5c4g6N4ytjkGxraPGRBCKCUyULwhSFsesSkYS1fotpsrGVz0rCMsOY5q7uqhX
ZpNrbr2A3MbrCqO19Blo8lH1MKLvGKWu4xVXbJgSezYqUfnhKYfLqmU/esFC+eH0c9wq6GuFhU6I
UQbZlXvTvYywFT2sxeLCv7qyl6pnPXzRct8kXk2omy2CQqBNKWxdV3TQNSM65i4kSpq3zdLXyPpG
4E220zvJFnmQLQi0MTlItlqmAQ6TPyOUClU/DekLmCC1T7pZXOe6qJV8y/OuIThNtaDfQZdejkSv
ankWXT51ZeXqzolExevlNdkWBs4VhE06aFk4fY1apxqtA3050qmIjrIiuFNsrTl4wn7/PhcNU11C
hF92eIPK9h3GIaXLfqaRwLC21XUG4U7CrMnTjpAWDi/pPKk6tPSpzX5Zogu2CIbpchWamqUsjY0O
WVqr2svSs9Jg6shkBLHsX16UTeIzB6uBPldEKEhv/YmUT6VdxBUEekuX4mV/74DLStoVYTl/iIhs
FXHzLZpyl8XolcHFYaxek7bw5gj9HaKi/k07O9/A+AE0OPkt0DwvkEg+TNNtJ8owb9rZ6vf5TZlY
Tl8gj+0bzXWWfm/mk5ndC1Zl6z1irShuV4J129LtDooi407XQHz3XDbfSsezkk+adGUWjTuW4WVM
kdo4Q2iWJFEjVmRYFMcpums6QTQk+n0uGKpy2e4SApE6bJniNNT7//b9XNgTdWNpVYxRKutCq36M
LMGaCL6frx4s8qkZUdCK77fbQ1z3jy1Cg8sibN4MV8uuc8ve6pGlzhQyoG0V7OdhDPLnNvVGjw0J
w7hPISDzufxJ7IB6zQCtkKbrfHtIMaL+fEA/te/U/RdaKfekNW97tOSiuT8cpuKzVevHgurXiVS6
czcKAoHtrXSG51x21lW1VeQoG4irUzxeQ7F5KjC7t1vkJRE5j01R9gkmKGD0YfZ59ON9FQzBl8kf
duhs0z9Z182VGvZe5cvPH3kmWWuXmdTKi0utmdRTjsIpGVneqv5C8v0H8yRnFXLeaK7Qdhihcthv
jHA0rvV414koLESrxFklZtlY5sgK5UilBiR1XGmQ3LgSdXmIYDgHNBdOMw0Ektj1jVK1YE05df2v
yztMhME5oaUoM5TlwRhQomSpt7Q7dCIaRaaNS/bG+SG7sEndsjrJaVE8E1nhhYI8qUrdIhZuX2a7
F7D4NHxEG6kfVPiLeec8RrsyJP7oVi+mOwW9l4QivG0X+NvW+PIrCa2GY8e20jT/IMNDGf38T6vz
5h5X+yVxqrEfU6iurw9dQ92cHPXuP2Jw7sA2xsLWF8hAlfpoWIOHgWihPIqSTgIreLvOrkSpRq3F
JDzALBPdkwTEc+ZjkyjPVWT+R4GYya+QMpXQzOyBxBhSVDxByGhllARd1CIv+nZZXqEsujXlOev0
IofppfaHQAt1vMeOz+ZB+tz5mNfiK0ctaHeJLz9ctop/OBXPZsc5hrq1jZ7GkFCOUJtR41TMvGG+
6xgHAjLcwkiI/d77XeVoKFDCG7fFE0hYHermRmXG5bGPg4r0t0TOPEOiv8zYCtMpEg1D27rxA+1v
PJ5KIpvYc2oDPEt7SJon9Lp5ZuZ3dX6gsq9IoprNzSLRNR4LClZraYy6RqUSkYyJYpdkr+ylwNZ8
Rj7MCrmbU2cJLk3MBC8olB8lC1LDaLYY4JwepTEclEe9fbxsJCIIbluPZorC3hg6bBD1W5LlNQN9
ns1ZsA8EpmFxJ7oF5ulmUiFJ6URuOv5Qjdnt6yunvc0HAZRwmbiNTeROlaseInXB21ymMMH87huU
Or42j1Gg3KqCfbbt3c9myB3zqL228KoD2eTJH+1XXf5IHfna7rh9nFeZrg/yBJ9IydekrQ4N+3cQ
ZZfYAXvJ2rgzXit1ubNmyJHr3uw0HuYXu4ue+4XiRlEMyu2rMRLxh2+7+7PuuEO/GpvGTlqslYzG
bitIs4PZhI2oRV6wQny2tatlddF6KLBsDbcvrS99qgn2kUAQPqk1FWnTg6MMfn65GY1jFccBqX92
dh1e3q+CjcQnV+Mh7olOsEhEBjnC8Dlzdo52m0/XaifIp/7D8fF7bfiE6pA3lVEQaE17HAI2avKv
EWPNQfbrnSjkF+mPcxBDSbqcKJBL11/kfKcMIzhGw3gcBPoT+Ds+haon4xzLMoUp2NejVSK7+Tja
oohcZG9M2NVBgepxWsg6jMForzXtpcQImctW8BagXtirNucSKpKmtdYzde3aw7Ab98pO2vW7OBQl
hUT64pxCqtkNqHWhr8qy72q7fqpGFcVKohqyTY2hrBnjD3QFQxE4eXSiS3WZ4qoEEi2jOGmjIAmx
6dtWv8+JkTRKPBgJAv6/hqZmOw36kveiYptNba1gOHdm0aiRiAGYqbWvqqz1cDe76/4tUxe44TB6
xWADWjBxA89/nLa6as6ruI5MDIe+m62rGnPfRB3v/Cn6DoPTmBmR3Exa20SKgdwng6R6Sa8+JVLx
ahgEM1oSa3SRajXDQc6OMi1BdFyWpqflUxZS3TAE+5bzD+8+h9dsrdt9Z+NzapJ+ylB44C6GfE9K
6g1FIjJ6ARh/PdRSEwTiPR5R4/kwEA2FZrNnJ2GU5QKpOLPkpeIvhmk+LVmpQCpmlto+29GwO6h7
srvsLkTyqH/6ozheyihCxYCf27u69vPqe6a4ivrvenjfCcOFkuYYO6kjsSXC9ANl+jlT5UZpRFuM
b/Z4B8OdFCDSIcNcYXHsEQOtJFfHA1yOoVZ0DHq3uFq8yC382quu9DANWNH7f9MlF102Nl2IrGDv
yfkvB70eGajYpcdM9IIlWjL299UREi1dniApa/qSQVyjPJL8uddvkufLwnBu93+6NFF0paHcSeZ7
SmKtpQ6RoctRD3r7vs1FSUS25qtz6h0At1hd09pan0jm2+APMO16rD8h8zrf2ZVBHIpmcXP+9x0c
tzipUZl1UQCupejaMiuvH7WbAtVBl9XGP6q/w+FXxynIbMUwgvH77IFKelc9aTHG8dmDW96obu2R
n8KRryLZOKdvK2YTq8zwYtDkTYfMxFAuMDRelkwEwnl9UvSaQygU2NspI9nRJbydCAvwRCi8My9G
VDxIDCUrd4VluHbt+Cgj/5AwDpL0qq0jU8/f15Uko3WUIEteRF9JWl5ls7Gfc8W/rDM+GPufNZxx
OPfayA6OviVDTGlmizsseG8C59eIq4CRBmMlwSWxAWcqpgkWdjfuilhpBW/q2xo9fwLne/HoRWe5
hqj20gRkGF7tTN7FUv8fYbjtrMZqg2KtFDDzLpNP1uJ11qtAm9su4ywKE3Xl+Yja1BFFeIEpfpim
Eyz7EaM8O4zxY8OqYS6K14i4ZLad7RmS286Z3RuSwsQyrceKUG9pUB1t76t/+ZT3zlC4LYyKp3iJ
FOD0ycMyo+lSsDzs/7/3tmc5uN2rpGOMCb5Q3TSDx6JIJ/lqxAwMkDTI5ZOm4eW9WoSFEHy9zzup
uN2cgUTboBpQWQk0K4VhecbxhGZt1kYTe7UX32KALxWE9AKT59sapKhViWUBVq/volj3nfi5tET+
UGAZPBUB1WdMSMyxYiB+9hTVPmg15h6XMnGXtAguW75g9fgeB23oepRcMoFASZJKi4sWM8xAvsrw
XG4k3mUwZgrvTMXUkDtVDZQM8Z0OZSPV+RJBMHnxpvLKUX29LzFx49jZu1buBGibccYZjQ+o1V6r
hrEGWlHEz06ifyvGUsRCtuk3Vhict9csCQNGFRTkTBgc8DYB3vg2uXMKK0SJneGhqlSUIRFB8o6/
tuUpm+D4qUc+qZjKC+ZXyxuDyEUrxZfIG0X3/k1zNDGUyVQ1FdMlOAcSjSrqnyO8h6XtPqKvVaO7
4MmJhdbBl7f9tadXQJwnycGF32WEIC38SwvrEEz4Vggz9KTPuevc12WgBfUuFg2T3DaTs3icJ6Gx
0yXzAvG6/JiRJ0eUBdh0GWep+DxgUjVz0eb4/VEav1tdc1T75pokPy9vLT5xxiuPzwWaZdF3NAUM
2tF9LSyC6JA+T56DBI3k/8vurndgnA2Oidw3XQuwGtOvneOgHy5LI9IZ2wOr41iaZdosTJjKmj7n
knFSu/G1y6jgpiCwbJ5pTUF5sY4p6BCjOyy1HZRSMI2VO+A9+7I8mzaG8bYmxm+a6PHithBC5mTQ
SuzZiZCBvUUY5rMVEfXbB2BsjLdlo+sM02SFSiu1jbUUDz2leJvKFeLp0jD7tLZEie1Nra2E4bYp
RruOFMwhIA2c1R0q3ENiYWiX46DaQAS1rTcNU54Uy7ExgO5PgRY6DV2hL3guXe5H8yV2BHHfpp1h
/sDfv8/wVwqbUmfquwKps6G5S4c7Vb2yjeJDa3/GYN+wwmgxELPNWJZRHiO8OKRPUxZ/urzu2yty
hmB/X0EUWZ0O1JmRn+/qL1Wd3XWmdE2sKliq9l/2xP619Vcq40w5ThRQjjNGsdgGE3Mh+5r2qRgy
wcEqWnjOxnLZKAr0YUNp+eK1FNfCQbBXNgOflRyc25+Q5zQTlpwtTWK5JtieJTzgOov6JEs1aPSd
SiCSwNb4zpbUAO1Tz16dLHQzDFJ0KsbGT7Jhd9kWRDBcRFKXVYOiYGguiVAS6hSHLJc9ZEQEebft
8+asP765pULXcpM2wGGMNWwoLmOs0dFPWgZJKJp0IBKK8wODqZVpkQNM7b+19iel+mGhZviy4oQS
cc6ADnOU9UyiLpgD4hW4UiTXdcA68/LGFZXnbOe6MdpW05FYt1T+wNYHUjTSzEpBMPEi1KG/pnHj
p96dQzOMFVfyRRlmIaT6p58wld6IUsYznCeuVbnEG66lm8QrP8sjgkewae9FpFrbSauVlNzKLWbb
Oa0GyL+UWt2nvnmn++pL7LVe6dmFK3rV2baVs165ZQR1W6sXzEFp1XJAr+oxiYvXtKP+h8zljMO+
Y+V0FQdDMnEFxb3aZ8vX7XSKZNzkobomNMT0ZJse8Xy265y/UrupxnMVHkbRKOQ7dPyk6aIYcvN6
dobgL7eYHjjblJVltNlDlFtepP4q1DsnvTHl+0oUq2wu0wqM81NFpTit0kCewX5s6q8laV1dE1Vl
bDr5FQhn8Hpb4VprAQTFVvj96yVkniqZ3MKjd6WN7I7syy6y6bH/oazwCpozfDttpDQF9awPeiNX
l37lxQ+lfbpsgyIdcqau9cQeYhsYevpsG4+m2bm56O1fYHcGZ+YGnl4X6U0OJJcxDTYSMg+LELjo
BU9+duuokMKij4vz2hHRUSWyay5kUfAMNRfs3doBs3Fyym8lrzz9H2lX1lu3zmt/kQHLs1897iFz
0qbti5Gmred59q+/S+lBt6P4s+7p6VsRYC9TIimKIhdlHPoOncwjWdK5P6ceSAhcHismb4OYMEaZ
x0RRqEUtJq6w6YuCox+9mZyTi6fljGsIo0Cq5QkL2MzJTVWBT2GeVGsuI29K45tmUR/21W4792xg
0o+GoX+oQ2cWFFNHxIWoECs5zq6C5JtyVH3Jkc68gQjbqnEBYtfPGAejwjgLZxGVzyAEfg7T+jNH
GB4Gs3q6WehjJUGY6nV5rY6VF9yJiQX6gQ5tujkm52Z2/H0fczNev6wfGwoW/SJnkgCxxOaHJJ31
9k4rvoUjTy84krF9zk3WVHpNGxRE5YR7hyBzDGtbu//sDhsCSlM5ygmteRs6V0vA7zFc6QGPT5sH
wvjR0YxNIaTVDUaGhFeqPidjcGUq5Ov+lvDWiv59dZr3gpmmDWUw6FrxEImdr488sn2eJPTvK4hJ
r6oqryGJpJ0b5dgbx1D/mzvGSrEYV9orSdnJInYkW+6a9nGab41/Ocn49/1vBcHaPjLgokSVqlOQ
j1ZltEoMllDwXAzd1g+pYjSFKiiIVyWZLZkq9D4URwMlzLSeklIetLVVPdeOAL6a3DEd8V+Wvf4j
1wWQWbqkreJAAB+aE+Sl25STlUrgT0cb776ebZv+BYZZPhDnGsIUAEZKDlV96MvCWmpP+pftlR+k
YRynqatpWFKqV6W9KiVPi7+pPBYFniSM3wSRmNobOSAk5OgqTXwyZuXcL9mPSYx42kCDwR1tMJnE
Vtrn/2DRy2Z8aO3I0V3VJ8gH68f9Ddp2BH82yGTi0jIhQjLSphNtuR3SL6n+bf/3t4ORy+9L771A
mmAKq6GCFELrUktGtesEItT2IZmPAnh1YvWvPMIFjnGfg952ESkotU59XXelpUlOoD/ti7S5ZCZI
CgxRAZU9GyKCi7TvJhkYWp9ZRfs95fa9brrOFQJjnGMs/MN2qtwPjuq1Pmj0s+fBalzFm4+Rq38d
LZUj1aZ+rzAZS5XqYmnzCSwXqPWqrExuFztXHKIEixORWrX315D+2gcNX6ExBisHci2FDdC0sLWk
IL5SxdA25e4UilJnpeHAuRrxVpSx3qUp5aWMoYaq8E3v3CaPLS55LEcmNh2dCGY2ZZQypqhkO0Ad
fKEckHJzzOI0NaP/NwsIx6eIkmRimChjVwVpM1nBuYRqEqsbvan8MecPAzmIw+d9pO00inmBYky4
rcwANeSIFZKj6IPf90DOGOh8G93QeBFjPjmS0a34qBoXOMaEw6IxmymivtzvjsVtjHo9zWuueaNE
tjXiAkOtfBWehBWRwPQFx1e0B4V4puIRXnvntqO4QDARUIkkWN3SZuy4xyDlqXLQQ+jtb862zl0g
GE+xTFWn97T9MYs/Zd1BwCtlH6q2YP7QAmcfirdg9FNWC9b0mt5PA6C0UQeVOvhYk8hvzInzSMVb
NMYzmBh1ADZFKPYS51ZGTk36Y1+ObUd3WTLGFZCZxJ2BUhSMPvyRlqDS1AZLrrwqiDixz3Yy8GI4
MnOMz0EpKLhS0nTM75xxeh95uquADBCEvfdgv+EEDpwtkhmnACL/LjdoDySm/V0pReDorfGcyvPf
xAwruRiHIPVBCE4prKA69idZmO4zffmyv0kcvWbJGMJ0ids0oHoto1UqmQ9hVSPyajALCuFdExz2
4bbf4lciUa1cKbeoz3mg51i5Fs2DraWeG8GOQztwGsw5N5BYwKty+51XE8WTknEQYZYX46BAyrr4
NS9PXda4NQj3jaLG6PiJc+RuKwcYSEwTLBOKwej9nA2RNrc00hsWq5p+zSMSdQpvIbet6w8KG7q2
JAXvXgKU6Cr9bJzSG+LEruAqT30PqgCMakUbZmZPX/f3j4fKKH4pq3Jv0OQ0mEnQAX7TVvd1eNbD
n/sw22VY5kU6RvOVQIjLYcTZpD9GT+GBFuXT6pf5tnOrG9GSwLqk3cw+aPj3gTl7ZzJnYpfLUyZi
LqyTLtdadBBkv9T9fQjeEjIWoJIuluceEGoq2kn+VJuZt0xPQ/lpH2fbv1+WkIq6srR2kf+5cLSF
MwqvssErPngjHvoYQFwQqKQrhDzG9KQKmXAnSPHSRJzMiW7psGDzgZZGm2Dbj2l/ri1dJe6M2rnI
DZ3e7l2dc9DwNo09MAWplwbaZt2aN+P0NMcP3fhXnvgiKnNYDkbaLIsOiDrrPQm1joPIm4a9dYoh
50XAGWrqomqojBijLIWmsQy4+KIdBsNo1V+hlv9KRtX0NJJmrphGKI8aotZShvh72I+DPQ+zYOXj
qLqkVZFmzjXe6zIVjNnjdx/FCF5lipG2iHycJOwtvPpG4XWc39TSZJXFzaz++9vDOzTGdVaKWdVG
j0KTuPNy4SEefEF+/tdmsYZgLw9aPU+TEWCVW1Q2B6KX5wbHh2ydce8gGCfZ4dKaRBgkgBpS9cvi
mOcssqZDbGNK1v1kR4fUM4jLi+Y3jOAdKOMxccKJeGMDaBsr9lQtHoR0xZpHKs2DYRxkI9ZiGDSA
icJzUxy19CoROEcbD4JxkAZupgXB0DSnHj6lAoZ/Rw+N+XlfC3gY9O8r19UnUqApJcTI0qs2PMnp
o2lwILhqwLhH0dCMFGVTWKojxsuBo1r7mjgC+nqUW4K4NLsPcotXQLd1h3ynBh+ciKqKeN2AE/FH
t3tqjhr4QfUb4cV4zQ5JaJO/KBsFINjciKkgq/o24GO1kvLS1mo24JFIDR1knegpkPvSE4J86RWU
Ogjn/iUNNi4UIDNfITIuaRbLANz2eOWoUd7u9nlaujpmEfr7GrJVtvEOhvFFNemqWaR1NbWLKZt0
7EANUkTZp3Ub8SNv4zZO6zUae4WZRDKQlD5boxJlLG6LzN0XZ1vh/2wTe2MhhRymeovfr9vQlZrP
Y6z6asUp2f8fa0Zfp8HBJ6ls+BT0wdgURoeUwrf0M33zmp6b5yayl5PgS4dp5ETa1II+Hk4XOMZT
ZF2cBpUCT2HE1bEsFkcourModNeVNnCgts/BCxTjMDChcCh6Ktk0kZsqIHcZ5ihbdaFNVqtMJxIH
N5PJu7Zsb9oFlPEg41TVUTVBvr5Nwd76nBetIxOeaP8j8LjAMD6jFZVxxnQI6N69dF1c0X0rbcEd
8C5vLb8wHYXbWry5cYSAbswwJbTkMSeknC1Fr5bQRkHIrExrbLn/XKF8YjEj7y/0foXEHIsoXo7j
PsC+yQtKrtL8OsXUa73OON5i03whj4Rpa1B7iXEWRqw3TZHQJ0vABFV7KGPlbyz4AsF6CEEApVRF
qfOKZbIm9SUeCztreLVcmyq3QmF2ZkRQP2YCBFGkp66/05dbgcf39uYFPpjtCoPZkymJWx05fxy+
SvioSUP/CTyt7SE3o+Jbn0QYpyy3XfUqL3HlCFkVPAtSOp7iuU5AGakTRw/lyp+mTjnGkli4gdoW
h74vhi9hORboJVzUQxqUUWgZUZ2VKIwwOk+FEty32ZwQlGEb0hckdcNzWaT9udaH5koRstyXs2w5
BYNa+hgdnXhVqJNDMBfiiVRd+6AOPYZMyFJ9pfRzeAyqBhxy1Sgo6B+T68Yys0B7ydDL/jRihtqp
TfrsE1Fi1SuzRv+qNkUqWeGsgmVa64WbtIyFxwhpvh4kEWX0M5A0SJKoaWMJzRIs7jgQKULuXFdA
XgLa31tVH2hBUU96N++E7qGLs+lpKSLzJibaL3kaUcrem02BzL5iPGQgOkBjBdEHT0p0TFEG7ycc
cVkKw30QVAZIBUXdDK0xjDTL7KsFc+XypFeP6ZiFkxctJe1UA+H3w6DEqIk05pAQfFRs/pTSNjlM
EQanWmEq1qZXqnp2WvRUfunLEALoVTP9EOYhGKxOLj7vGzTH0tiElRoZmD7a0xqH+CA33jhzzjDe
7zNnSj22SYNOdjjDUT4YegLy7JwT4G473JUBMIfJmIeJYdCKUMWXMXGreVQTO7yeTsFraKdI9tlg
lNY47oMnF3OWyKAIxNMqjE5QD/l8h0Jo3rWHmu2eWTPHSBaAu/iNt7IWHtuks2T9mDXP5mJ16LMQ
nRGV0P1DI/rEEJx9ndg+Tv54X5mJCKU4Ekx1oeUJav7JMMyrtA++VsZ8Bl/Xf1Q/xtGLmSlP6vim
fj9r8abgXUy2t8mQQfQsm2AdYxaxhV2F2UwzldO3vL6ipXf7a0U/8MMuSQQjQQwiaxgT8P7mM2l9
Xwa0uMZIHuf8YJjPmvkllkBi9bmeJuv/EV5s6sUKkdG8dKnQb0GLRxqnOmZfUzfyjCv5XvCVA2i/
eTHTpi6s0JgFNIssCTVCQ4v0Kl++9anfx5Vdj7/+2zIyKmdmqSbnOoTqx/w2CDVPH4urYpaPpiZ5
RUju9Kj0y4LjOTZP55VwjPZNQroEFXV+ca7fzKR7EfTqWRsVTrC7vYYoj8ExjCd+1scOS13KbUVh
6shfssKOguGkqoElGjHHdOl2fFTHCxS1h9X1UekXIY7pZW7JByvNUys3bsXpsUVmVy04rn0TC17C
oCN5ZMzEeY9lFHIiSyLmeqGU2x66UzuKliA2dtS81r3EsbPNNVyBMYFUvdSVXKUY8tUEL3Onoghf
tRQ0pgayt6+J26eJKukSqjtg02wfZRVNYStKoeF04G9YHBk38OGc+vp1dENQhVr5vLvqphauABnd
lytKDpZgHXN19uJmepWT0BUa42+SgSsYRtml2ZSL3gSM2OAAIfkPrQnPccd72d2URpfRLqFIhCDv
+l4rlrAySVIBZhKLW4PEJ0MffaE1H/a3iQdD9WWl6EljposUQh9MbXLaCGwboBUSstbdh9lUu5U0
jPurgxJtgnQmH4ovesWwQ5B2JXcBRh/s42yeUyscRgcCUQwEU4M4olS6kYFJxVnNSS3xIJj9bybE
tQM1V8TMZP5eoYxpX4ZNf3CRgX1Cq3tFmiaqxyhL9OUAoy/Eb7hB/Fx6+aDGQseB2zx5V3CMRyC6
XKm5gCXDZI9rIpe2HmZ3VRB8z8bIL6P6xhSC+0TgzTLfVDxDlAil1zJktoBl1jEJPgO5gFOW5yK9
LwN/5l2yt57rFHGFIb1X7qJL0iyrDbwS9LZyiuzmlnyPnPyLZi2ZpV1pFrEH3/xqLJwl3fZ9IA0z
VJloKvJO74HzvDKFQULqAk9Qg7M4ZYjrHXIXqts7pmEnroJLCr/haVM1V7CM9vcTqnSMBLAoN3Hm
m+W5/Rk4A5rl56s2QoeVmlh/dTFfQbLWMIh5ruSArGtyyGsFmYb8VgplztG/9aiHrfyzouz7iIKa
A4x5RsJExYLmD5GNkcyj20RWe1Pfx5Ot69aAvNAbF8Zk1cfCBa25eSQ/y8Yv7PL7voluJ9FXn8MY
zdiptUro55iH2Z4cyU0c8dNiBY72FN2Mx2KyRoxj3gfdNNQVJqPNZgim82EBpnhSPfkc+6pPR4bz
KkK3s6UrHPm98oZLhBBSxpYOmOYuuq09PBeH6Y3mP/SEp32hNg+GFRhV6dX5I+ZtYiRZixqZ+loh
lRVlmEbYfpaKlhOP8ICY8xTDCFuS02xiIknRz0wyloMYzT9EoT3q6FN52ReLY4ka/ZqVWNE0klkt
gKbNL5FwVxdf9n//zT1+CFBX68Z4mFAsi1yMAKD4xqlAjUV4piPXlGNrh+5gZejMq4/CPWXJSO7H
Z3DD7H/Atvu+2CPjaqapnTBAAPjmeA7Vm6G8MVXOQcuDYFwLMpq9pshQjTgOPwmxcRVl89csN/4b
DMtwXdU5CfOBmnLzFMY/4+RTX6cc09080i+7pTPuogzETpxrquVxnbtRXN93qqFZUdItzjwh3q/i
mVfgSHfgg4aAWVbVQfgJPgHGjAsxQR/+UCPSr64L42HGmPF+wIRq6ddEDiFZOHV7m95pBccYMn5a
M+a5oVWi3bH1KftndGi4U3o2DWsFw5gx6qLBtj4CJp3h782XzvyXxLK/3/FWCIzp6jMZF7HFusVL
+mDqCdKVIscXbXWUYfDxZW8Y61VRJvzblSdFiYZd3U+6/PMcVLd6ZJxAuO5XJPw0i4Yt5Nlh33C3
90kHpTvaTDCFnlHFpJuQF317YsY+EUyDTI/EFc887dt0t+YFhjmsxEgdMGEQr8yD6aso6a6F21E/
tRJHmm11uMAwSm5mS2hEHd6VFd24LcLsUMf58/6CbbqhlSSMYsdqpcxDAUn6sveKKL/W6wotZvL1
Psy2uV4kYRRbEVIVJSaQpBFKW8ZEG0k45uO51p4XrbK1ijcLmCcWo+bd2A2aPECsQntI5xN4/i0i
8EpgeVrA6HlXEDKBIBDHYIoHyRFBtzLfDGEKshZyv79+W/IQUZEo0aaqGWyGUomMPM87uHEZbdyq
akkm3ibxVriPsrVLaxT699W5ngqLnPQDjj2hEl0w8o6OMMbeHGAMYheV9qRE7sKbCrK1iGtM5hwE
zWFcCDRyaYTFb8h4aPT4scOkB6PlMYRvxn6oSAajDsFMCyzme/mSaa7AdYM0ZXaMDxkIvK3Yl25p
33ByMjuHF9JubtobFzWugTKIxd7DTVqLnmG0bTpKmT0krQgSQvO5U3l8tpv3Mby2qjqlYJVQzfYe
pxirsJQ74Iin8oFYZWrhviAdFYvyRaHeJbrPb3lEhFxQxgXKZUhEgZQ4qnQp9rPUbJ2g7nNX7FPw
3BXNYmUooIYpDMQmiZTaeT9mByXD2NUZNzk/1rsbRcmjf98ipRCZoM0QiXzZUJg1j2c1VtUJa6FO
52h+LSQ/UDlNX5sau4JgXGZDjEpcChyhSnmXktAuFdOqyfPQ986+OX7UH01S0ZBtqJjaaCCD+n5f
59pIKkIC1YkTsFeamFQt5N+yzPzyn2DYjEzWG40ygnHeaTo3jl9FySb5wz7ExyV7Jwnbh9dpgZTG
ISCC3JWEnxLYD4Xgs9CUHAe2YeHvgRitFFOllVI6uAWEkk4dmpY0DY+BCXPArJqlCH0lKK961Ilb
Sd5exWFgh5XGCbk/ntrvv4FRwW5sIx2zalRwAwlOo013Rdkf99eToxkmo4KTIOR5kYWaI+uzNUan
WMKjcuvvg2yUtb0XhHGXOg43I8NkQrACJU+Ki/kaTxiKh/o5DLkqHeGo6d4+Im/lqBqtzp9gKoQk
mrF7ZXWj03f37D+qOnNil2USjmkDAHPwZ/GnWdp5xztEebrOHKLIagflFGNvDE20g+hgKqeuSqyq
+bS/WDwdYLyD1i6jVGjYnb4bHmNRfplRpmHpS8ZLgnGMShbF99tSB3q4LB2QMtNCztmdkN7zzevo
QUSV0v8j0UcN5P3dbq13eDN6jzf1+Gfo2CXxVNxloNWymnOd2bovgwlWSKz6XPEy69uLqYIRUyKa
prEpzViTM1mo8EAwBfdF90sabsKFRyb9P9bxAsJohtjPY7WY0AzahrMUVnjKzovdX0lW6c0HkaeI
/8N+L3ishjRBqM4EQlG6Jg2cVKhOUY6jp3jLp9hJO0vnvPVxVpFNY8aKhEx8E4M8vVrum9I8Cagm
soJe/feN91RD/kjGXvPSjPTiPEKyLnkJI8PRi8852ikH3vzFbYd0wWGOk0huI/SHYscWTOnqn1KT
x1O2DYBkDyqBRBVMuu9VvUhnXev0DHo3Fa4wdadGF3lunJrLR3O6YDBeFWNx6kqVcs1J1OUcYPbe
Mi3nUBYxgHGyQrlzS3qh0IeHWGp9Fc/onEOZJyPjdHMhDiWzBb6qjQcx7lENq3AUj1rOnoiMZTXF
VBkkLCAi6dyiwoMEmLJv+nq4QbPGF7kc7wx15BxW28p+WVbGupJGn/pZg1hxE2M8/fAjiEMfSQFO
5mkThqBeE28tKApgE10S6rwbqQeMmM2fdKO71dTOziVeJ8PmqUVUhM1EBj8na1FyGYCf2kg1R8PU
+a5L7bGcbMzIcGe5c/YPLh4UY1StFmhkyeElEjn1tcVwMhJeJeJwihvtxz7U9uKh9EAlWELCVojO
ZmRiyALdo/5Th9te8QlDWPYhNrWb/IFgK0TDtonNoAPECCooRbwjwa//BsCchloaoopBg4vQZtVG
E76VGvf7CJurJGF4AMGTnqGwyYWiDY1OEnC+R5pmByT/WizzAaW1NccR8HAYKw1yhWgzCIAdhOgH
pWrOqL73Sj1298XZ3JGVOIxhKmOodbkIceTILbPcknpeORfZ9Dd/IFQ2IgrnJsySzlTR+zy6Aso9
Ikt+e0wKXdNu3MUG7HJSvKDDQyhi830Bt9cRtWroWDM1eKD3hwbI2Ektxzj9kBW6ljLzOqmaR7lL
H/ZhqF/+4FQpt/s/MNSOV9G4EMqFOKHGD1VClZVHT6P+PRU6W6jtROLFX9t7dsFiz4ilRtZWxZ5J
Y/hgouh1HifeWbvpd1byMOo3CoMcDQbkUWYM9+zMM8p3r5NBRcMWDsL9teNtEaODURYvYlZAnjF3
lbG0xvwrKXg9z9sbZCKoEmUZ1VzMRRN1l3pbajo2SJlR8InxRWZWXJWxfh4wXrlR9b85iqQLHt3E
lUIEciiqwQi8Qm0xkrw8B4Hiiy2Px3nj/QDR3QqH0W9RbJc8KQxsFDgyMm/4Lj8or6CLv651zjbx
VpBR8bYM27gOIZE0om1cXGLMQ8M51Or3gyEiRO841VXban5ZQUbNWwHUdHUKvFQNvKjtvVIaD/ua
RzXro9VeIBgtVyNdSTCoS3XUFq1TUmFLumlNxY8+fpmHX6n2UCiP+4ibdiVLumiKmP+ksde1Qumz
vA1hV3EtX+mRaViSPHkoRL9bNF6CZ9OuVljSexUcBXFKQkwldgRFuAKpj9vGaYwRF7z3vm0cjSgK
2MSJyQ4ibocoNc0eLnZMHk01s40ksWOlsfdXbvMYkf+gsI+zAzHRMtHhepF3uGJIj2N0XagLeu4L
H9eBKOKN7NjeqQseE0rIsSAkA73lCrNXSJgxZLwQ/azlvNeXTTWnxZ4a6j7xMMwYsAru5VBTIFcQ
51cYxHkea5lzOG1DaAr8hAjV0xnfl4CwpSMzgsilObXVU2B83d+aTTPC5uOfrn2c/BQ08phGuYBr
H+bq0Qffxm2P4oH3kMiDYfQ5ifNRzSvA9GnlyVbSwwlZU+POU2nVvX5uU8XbF2xz4VRZlhRDFT+O
benzacK4KSBGpl+ZT2r1Nxtz+X223leSh0yJmwjk4fWRNiT0CWdnNk1zBcAoMcEbeVAqEEATrlLl
0TBvJ+7oys1tWWEw2yJoWqZGVIjfhIW1LTxg8PmnxDGc1qE8w6U3PhtoG0EdlL+/P5tH0gqaUWwD
I3uMIqXQBkqmDx2mZmaLlRf3tXzcR9peSE3XwI6PKly2hFnFIGASo1vQEdODFPxIY6canv4bBHMY
LUMZ5XoMiCYkT6EaPJFWOajpwHn0eeOo/XDoqRdR6H6uIhMtnaUCvXoyirqMU/QU3aGs1K797px8
704deDDIZMVOeMu7NW8uIU48UM6YaOVUGEc3igU4U3ToolQklji6ajZbWs95T9jUiBUIE6RMeSwE
CQlkJ6y/z+F1XT6Kyk1Yy3Yyc17peeIw4cmUDV2QogLcMfJzXLo1FE/GEK59ndioW0V4t5KHUYoi
imiuFfK0J7O3Ar/y6LivEjSQ861ipU/ZIXVih2dXG0WN72EZHdFTPa3rBrDVa/3L8BUUNWqJpVWW
8Hmyg9fGAqoXE84Rv+luL8KyNOxmTlQhnDBcrOjPavncFLxSNR4A4w6HOFTmegGAotx0giu1HF5g
3naxQ8XMdhmqhUAp5Mf0Rr9tUP6U++1X7Rj6iz/80sCQHzsld9YA/e4PJr1aOMYParjGqAmVa/CI
h+S1Lw7u+DWn5TyHjtcduxkYaXiilzDd4ONoGs0I2ySvU8WZZ19L0Ox7JPKzwU0b0G/+KNMFhu7l
yk0JmVHHRIiVN8o049Ri6myEjPxreZz86J5bF7Btzhc4xjs1GPHdj+XbKUY8jNVzw/v0ejrj1dCf
ncIVn42H5eu+cfMgGV/VB4vUgCFLwQTfwmoCv5uPRcWjwt52iBe5GDeVpeAnbSlIN6DyQB79oase
yny24QC8roo5yeWNUgfqOS54jMMql3YIIgXb1roBSlSs+qZ/CwiN1/xOO3c1jpZ/XzryHpJxVkI8
z6Y0YOvm4LFO7qISucWBt46czWKZy818ktN0glxRf6i7r+gQ1aPXfX0g9EN3VJ5thMDkBDLNAyxr
tEewyxNLQz1v4mmOeWM4k00r2ov72MkwyrfkpCu2PaMuYr45amM+zGTJ+jYruwBqQsrWbtrSTfLh
wBGPPn1+FO+CwQSKi6YsRj4BA+VZfpKJvxRtvFeD9lglcmO1ZQYSuuFuEBO/znNOXLAd9WgXcMZF
tnOfESPC2or+jDlxKECL7NRN/eAgCpheomGScOnEt821etwXm7eyjB8LjSzoSxPAkfIyyKdB4Um2
7SgvkjGeKxnzeq5lLOvv+LvwhIfqgL4WMPiUj9AU3jZue5QLHuO2zCbt506kHgX5XOLU9nIwbyLM
3Us8E8R+6V3nJ99ksGna+wu5/SS82kLGlSmDOMn1DGBqHm9kbk54DbIzr/P7s+Dto23aO27jooLX
RlVjp870QiT3kkqvfv2pkQ8F8UVerMqBYMOdBYyP8ixRiOUGVOVT/5Lxcmg8CCbgCUBTpfQtAoNo
OtfRIa5HkLEFnCCVB8LYdQTmcFVI6Ek9T76mt7fBPNqNsXAMaXv/dXDYoehA32DGF6J2jjFS6m3/
w3Puoo/KVh5Bd+SMz7zbyqaWr8AYLQ/UpMRINIB1auovYYIR3cXXUOlOciG5wfTjb7TtIhqj2lmg
TJGa405mzt7StVZOrHjgYGw6opVEzMmsD4US6q0mO3rgY+xsmHMuRNuXhhUAcw6bStIkigaA4NPw
RfZSpIIC51X8ElwFj6gadcFyy4m3tzXvz7Kx1Xj6KFVTHABRG3JLmH4kYDBReYUanHVj6/FMcW4N
PQRINGC+eEGcgPDoIXgQjAVpoZTiBQTbr2QneXoFmSLHRLfLWy57w76Mo/8ZzNMdhBhtgp0hVuKk
vukOGJM6+NW1zDuUNs/6FR6VeBW9jyERur7UcRGilyCrtlN46vhOOvSc42ij/QnR3wqJ6sgKyeiX
KhlbIA1ed8xfJFuzQ9xR7+pr6U6xymN91z8WPuqxcFOeMeYt50ROm0HbCp9xFBOyGpmRAT85Dkdy
6A50OkNy4l3JOf6IfXeOUItXKxQmI7904aSR2zn7jjdNu0y/7vsi+sEfwrSVQIyfGPWiS6cGSEZQ
HCSh8DDKyQFd5AH9s/4+1Pbr1QqLcRlCBHqtt8XL0IKSupijiLhF8EFOxFETzuEBJrv3aqK0ozY2
1DllV8Y9piv7uS3+SI+ik7jhLQ9t3y+hVuA92JyD52nGHckRxeuwEpErfMA0ZE48xANhnEYUmZmE
HjjkCwtwe1xVpp3Xz5z92XdMishGzXqTlNX0tmqB33+Tz8FRuZu/du7oSFe5Z5ROyoHc1z5FZBzH
gInBQRdA+5bqXg+OIZq6FvPL2P/al4wnGOM15jpoKrPD8T4lL1n1Qx44hyE1kv9tRIrIeAVzqFOB
oK3GmdOfKHK2jOxhmJw+jpygPaUJrySApwvUe6ycYJSiFU7ENGLAneJlsBJdtGaJV0m47+rQhP0e
RZCyeTJ6oCQV8vn5dMwG8dC31W1JpFNfypZaCT/SvOTxEnCNl3ETqFKZ5jkFcONMDuIKe+ksenjV
x9oTBEt39pVjO433xy0p7LuM2lRyrVTYvQS9L4aPu4YXPMVgCdDt2XsJ7QTT5sPvHNDNJN4KlHEa
WiXqkT5BJbX7yREsctDuaPkp6NIc3ihjjva/rfdKXWJhGiRQw+PMTK6W/Dpo7zmy8AAYv1GOGZjz
amyYdi/idcHwYc+H8W6xUWphYRaKx0uBcuztLS21kmgWxk5WGjjDIHWQ5MqjY4F7jjC8oNY75s2Y
2rQDQzQIbafF2B9GujRLYoJYmr53opDW6w6/G1x5pwg12g8+ZAVDF3ktU2YumZ5AJl2+MsgIJrzQ
bYTYK2bRBtMOJ2TbdCErNMYjjrk4B5iFgZeT/JxWnSeKD9q8uBzFoIfSnkyMXwxTAzTgFWTCOEgH
j8UotBbs4ECHJ1d+zQnNeCIxXrHGoLYmbQGWJr8q0ll57OahyXMWm7q+WjjGK5ZJlUTxDBRKtdE9
5W5+bfyI7QzUE7mXPqKnjJcJ4cnFusOuiQrM1sTrjHFoEGC3XqrzLJjq8M5GaUy81HY4h7UKGA2y
PKJLLwyC/fvCUDqFz5tzzVlEtqQ2FZXWMGkwUzb2OH2ZUt7ZtZ2YvmyTxoRLAzrw8oAumnZv3kZ3
8aH2gyfVLxECih4d18CL2Dm7pDFeIpsac0TnG4LAgbhy1tmBLthtWvn7JsWDYbyE0mJomzYAJgGR
kuHJ5Z3Rca7ZvM2hn7ByREWphnVG7UjKDkb1iT/HdfuAX20O4xYGsxUXjUYWvzPfBZ56unPrUSbr
gssOxnHfGuMWilpT8576IPGEiXq+hhGuGCvl89w32TzQV0IxjkHIZTmf6a1+hK+DY/jWHbLP/bH4
Zjqqs68E27fgFRbjEqTc0OqR2g+VSb9NH1L07EbIj5IH85rYkoVRDB4ldccl+Hv5/FfZ0gs8W5xV
G/kAh4T969QHs8LzmXjTFdzeKo4estwZidJIOrqdELR7SCrYxSPaq76HvmERe7ruDYu/rhxV0Rmn
kUqkE0aD2vBpOMan36MXI+7lfvt1YrV+jK+oNK2TaxRuOeFNc0Wc8jQdVDf9iQddVFLVnnLI/PKc
+f/xINEZ39EUSoamIyxoJb5Oy/emw7DMn/uauV3+bSgooUItHcbTMaJhADWGaBMFon0m5Rv7vuaL
Lv7rGg6G/dHpyQe9sWQbzwZ/5Rov0Ix4ctVP8lQAOhbv/4+0K1luHFeCX8QI7iSuXCVZ8u52uy+M
XrnvO7/+JTwzLRrmCG/cB58coWQBhUIBqMps+3s8O1mBcX/Zvm2fPGMwsVGThwFaicAg00NNTmHi
Xf797bPIavyY0CiiDa4sanoRjY04OJz2CI6e4erHCRclOTif5h2v2Gn7JneFyURIM5Y7OephlOrH
91Qwh960NztQbB4geOKAEMXjnrm2M8PzQDLRUslRttMHr5i0AU8Cq9V8g5gFlajE50lcci1k4qXW
1FIU1UAT/eyIKnpveRaug+N8S5CJFqfsTth/6IhyHlS2+WUWFjmGYpTiSMI470phUlwzJz9KXMo7
xnJXah3N47rBuuxA2/nB73F9r6vQDBnerbEIqut09ol0FwucPPtftu8zBhMmyWAOYjBQ024GR7Z7
vz4Jbu+Zn+nhlRe0tp/JVwPJRJSiGmLRrLAi+shOfDCVDEf5KXTDnxkuD9vRCh5Gp7EyN/Z0DzK5
zuXx/JdYfTaWiSpVk/U6iWDsfFgUW/xEzzDEXe56R/vSfBKd3Asd3YWEjn0ZmDeRTKSRF61LGxoI
AvUqEhy13rXdH0IwsQbkV2Yx5YBQiptOduXxIZs5MXl7Rz2PHhNaCkmMAzPE6NVqabXTcRZPWdNY
PTp6leZprB+jcHd53P4l8z9DMpElbMZpaDNYNfumny9W4QROaod78ya6L7H7EIeXDm0/t6xclA0v
I7hHJ4gM/p3PUtlmAXV7E55bSi/0eAGb4xoqc1grFn0e0xIWSlWDukr5i4T+uiRCkcPloeThMFdU
OAKgI45udin4IIJPk3jKK155Kv3W9wfP37OlMrEEjalp31AfrI6z26N8LtwLfoNmdh67IXXmS0BM
GBkGFA8v9G5b1ul1ohwbXip312WlxzYZql+Xh27b7w3dVDVUyb/TXIRcQ10IOsz6p0ae3u3xSdH+
xfN+47BPoqMYxpCNojgn3aePYbWv3y4+buz3VKLXdC+bte0RZzjGIyDqFU0ETOOOYfpVcrN0T63C
Y8HdToHQyCaLGt763unOBUYbSmWOalSCWO/oh9GHXhmE0O32WDvm0fCb68ZXXngve5sOsoJl4kYN
OVgICKI+IxEObXqbgzPVqLyxerg8hFzzmGCBY0EHaSDgmF8UDwSOX/RbWkyjvlRQHC2d+ahfjVcS
T3d7M3E9W8de8ExN3C1yj1JVfTlJ3bUWepfN4v0+4xltN4KtKsGkBeOLHPodT4dg++1wZQATKKKm
zcbQhAGjLdrSMT6EJwOnieyOVwpC5/ldoFgBMYGi6kwdFH4ACofOKobrTNl30gsuYPX6quHJk7+e
hy6hMelFWEPbNuqAhrcOVPMWe8lp/WmHVMcZvhEbC/lITtV1Y9GCCsGjkpUy576H7sHvP0HVNMQj
HYppdNGv7nsmKRbUQYFDNvGXtL8vox061WwJyU3LiYqb4YMYhMjgyH0vx4XzfDeMCYzVtPtI2bXN
Tkg499oy9YP31pwxmAEl9dKMSghHVP3ZTa8hlLYXXZT+/UTkgMrNa6FcitAo2aBIvaIMwfL95aWw
HUjOX8CMp6F0SHgaWCkVIG8Hh2QYLGCKi+xQ5BWrbPvqGYp+ymrqgkiLJZk+n4LbyZ7FfdCJIFxE
LaD8vMgeaaqPZIyrCWTSuSWRJxKi6RYZ40sdfFIKpHES73ix7Y9no5hAPBlmuUToh3b6w1/LAXTr
uwhrcZd8WmzVS6zsS7ub73lFsf8Smc/ATGSW0dgqmxUmjsp2x7vF07waStD6Y2bhAdwSLd0Tdx8q
avo9pDpbqdAtJCgKetsayy+J7JZRYaUqp7d2+/y7AmGicyaYS7KAJA8qjKYv2rlbPEQ3uV1/79Gy
1dny8/i8cBbi5ikRTQqgZ1PBV/9OU4306tSRGGGlSO6F6jQru6itrE73m+GTID1qbWIlkkvKK4PL
Prk5k2tsZrMY5V7FIRVBoHPAvSvb2GZpedqj8MW4hsw2rp/yxAoj7lPy1tJf4zJ7B/hjTS3QgRvp
38b8IAeTJwYeGHk465BrIBPlVDUMk4l27GjWCJozF0pfzvQqB4mFgurmr7LTF1ZgcwWpudPKRLdx
gshMm9L05TS6sqtcZZIdH3uHymBXdqM6l4Pp5r6/HlImxKV6VwhtgEXZ9k9jcL0ot6J+HUS3k3AL
TiOh/F4PunUZc2ubWkMyUW42qqXuaBdW0C+W3lxnmmYHtftnIEyUk4Vai4sJIMtArKwC3VAAtTbe
EY76Absbrk1hQtpQpn0iUlMyaK9qp0XnlaJsejwKpkUUvWhY6AyA1mWiIsiF6vRD7LZpv09luF49
H4cu5eQpm1s7LQZG17mpE8I+xIvC0raiIf5zzE5dCGzegKcej5XNs3pT74Md6M9d05Ot2Euf8cK8
uzxn28tu9QXMshvmOtKMSvrrCzpvdA0PzVBozit+LXZ3TQvZzBP3ZYlGjXeTuEJlllwVJz2EfcCz
pZ/Ug2pru/BAbO3OQCV08v/cuG36/wqPWXIx2qCrUsY4q75u2oZX+qkd/SpeU6fKLiGxUPjk8fLQ
bvrRCpNZc4Y5hqOpwcaxPMbZQSW/QuHGmENO4OSZxqy6oCWFUHeYQNWsLJR2t0mLJuLPl23Zjlkr
Y5hFoRiSEZYTjAnDyBYj1Tb16zYL7So/TMspbf2y+azHnE1+K21arQ72hDekHWTUJsxapu3j6HMr
3VXyfV/3ByHgifdubwJnA9n3+3yImmU0YWB/yD/Fu/SAynyUV6a3GVyDm5fR4brg/+xbfiOXySgb
QPuLrC921dvhOfgRHybLcDuX/Grs2Ol3ghfcQ9jq8lxSh7iETdfmKsNGYVgymxmwUVDvzsLONPbD
4CemAH1N3dLq/0ygq8vrSWQCjNTNSZO3mEShPhnlZGniTZg+zLV/2arNbQFcz6oB6bH3GjzBKNZV
EypYbZPp6bUI9THCKYmUN/1xhcHkYLUgx1lLo0jrSl454ypHtlW7i3F/nzwOaJXV9/qDaQUWZOGd
6Gt82x6rXb5fXNyoexonG93+GHwNIUjB3unyDCSZYhBn4poR+eAc5e4o/5yjo9Ie9en75bHdDDGU
SPtvKCbEdEQVAoEecudQPkghmB7zfF+RkndzSj3vnWeucJggkyat2S20Xqz43LvDUUcTa+C0ml3N
Fq2vKvyKx063OYi49IWWtqa/F5bo4qnTI4UOov7UNt8C+dTln2PpqPe8x4/Ne019BcWsAzUciwwk
H3DQBtltc5veNb3Xf589DRpKZmBn9lRxsj4uJrPNiqrQEUKbGKjDtlZzU+o2COst0lgI3Ta0DBYe
5qavrMxkdlqxS0q9iTCHWnuoopeR3CzK8wfccQVBJ3UVwGJipJ28wCpx/FKjrzQFW4fy9c8wGJcf
q6YBcSIwILFjqSDnECQHT58fmyADnegmmHbfKViImWGEoTrClDuEEco9Ezj9i2CnCBrdXezxbgI3
oySCwj94TARTNSVOhRmxPx2fhOSUaruPDNv595m9pZIzsNBK+P2i2YfdTdzuS9W/DLGZVq1MYNZR
EUkkSnIEYUNr7kF/ZXfyZEWl8HOoeWkqb7SY5TOI2kwqnAZACPtTm/f9wDFl8yUWDcu/p4NZLEEf
N+XYYrimz6OrOPld6Mov0vVkd58SdPsY++QY4BWY9wK8vUbPsMwCShcxWWIFsNiSh+QzuGCSmLM7
8YaOWT/CLBR9FWLo0oI2Q1uR8OsDbkBESvsPYiMQQ70NAnMPDmcIYcHTpCNKLgf0y+vGblEe/giG
rXno87SbMno86gu/iK+0ysnEx2ra/xkKc5k1KISYBU0+5+DWaJ20Ui01sEKTR4q4mXZSqQTN0KT3
khhE7tQsCWYk1PtwJ+1SyK79VZ7yEXPOMIxbC1VWiEpO/Su8L8kxjm+z8oEU3mUU6kJstoCcRMTR
A22s7wQ3llojGZih0AOgxBYojZoW2srYw4vSCmT8RRonWm/59BqQiTxdOQcmeBlxrynthPDG5ElN
bC3L9e8z4UYluUA7xFFZUCaWpu4zWbUiXl/PJohsapBEkXRkjczaRy//XBsduvk1qbive3HfQcbD
hDT15cnZrFmARAnuNPBUbBKVxTGg6CKFmYr72RGCbtLO3BuiDQ4ZF9yOqL4276fkI/OzgmRizlKT
TAgkmEbaz3JSWn16d9mozbFbATAxRzAktRR62KQkT/Uy2HJ4nac83tzNTWE1cmxXfVfJoCJUYQYl
IHllCfCK1/NoalOSBxXlHtI+4jcYbrr32TqNCUJJny1pueRotd/TjqH+FNzGT8VVi3clGTVBI5LF
lz8aT5ZsSBm7qVg0WIoFlSGLy7O7hPz8MwwmI8kTIw/zCXO2qDb4EKxJvElkHun5Zo3oes6Y0KCY
Qd3oFGU+mH56FaJ2ubRjfzgstmQv13jgt2QrwhsP72JmK6KvgZmYUZtTnGsQQkGjl+YVHqTYvWiX
e7xMaPN6ZI3DhPTJyKdR7WCgeupo2wvy1ORZ8XG0dUKH10uxeW5ZozHBQwrmQYuoY9Tu4AR+ZGde
4hBIztL3cfn5I2W2azgmcEylaCZlDeNM80GOZDvMjg23f4OO0LvtarW8mODRFVneBSKWVxf6CZSQ
6+pF104jr7WLE6PYO7O8lA29FGFLGN4lSCAi80qZP19eU3T435timrqhKgYEyphIkeda2s400IrC
UU/3zfxdze6b8avW5fZlpG1rzkjMeWVuhTmJeyClrdcnV3UL2YfdZYjtsHeGYAKErAvB1C+AiJXS
amTFqrvnywjbiwckeCq4m8HQ/Nr7sDqwGok6abWIJ4u/CGdoX0PzLPmCP5xCj/dKuTlkKzBmyFqt
TFKBgonl97YULGH+EvOutjfHbIXBjFmVo7WqnYGhJUdzeFRTzsXv5usuPOv3iDHx1KiFHk+MAJDw
Yo13wF30HImWdKxRh2g6SQCaHtCozbzLi81oqhEV94cgeDRZDa5eCpcRRxdKxUCZ7wb0Rf5fNW6b
seCMw9a4LXWoqUMEwi9SOZKSQ9wvB+f6LixuZvSXksdSc0l3XUf3g/GY5LtZnJ0ku40+VPxgrL6D
Wchlp1dK1sBenTz3LZSexJ243F/2/m1f+T2mhPHHrM/Hv0iC4voq644tr95y29/Pv8/44jQFSzdR
itt2eCLjr175kUOG5rINmwFvNU6MO6qyMJjqQDFEvykS21wWp9VdcTkFPBKaTdcAjQPEOaACh2rB
t+daqYSmXSMCijRIVtKbMr7KzdQqwpBj06avr4CYHV2IGyMaBBon0HBFxVNpExlfgptnD7OV553x
98szdFrsaooOGkk+KYFk4bWf89Kw6Qkri5htPMKJpugILAqiwBXAVFD3qjsHkn/ZGbbD+QqH2cmT
Lu2DoMYUJXtwSiBKxEd66Y8nWvS58xrjOOPHXkAsSF/LioakXBuP2mTc552cWnlq+ItacJ6jN5fq
2TC20yKMyCwa1CWSPrS1RLYkFJT82eApTDgIkyTt5X+otnUkdoFT7JYDKqT90OHp3W7n5SuLmOAQ
ZorZiiVGz3gId/F95S1OZI9PuR/b4aNyN8aYt9LDdQuweUVf1JJ3WdIKmwkaoqREgUTdsXMGR7Vb
O//ZQcy83Hd+7PCITjZ9n6BkwRBVjarfvA0bBgjsm0ofcQDpoPQ1z5aI5dZqjfOR6VvhMNMnD2mN
UkTgqH4V0GY4D6KqoUOL2Bp/gXSg/YeAzAy2RVvoYTypTnCSPFyU7lK7dbQDfb74P8ToNudsZR4z
Z41kgMnMhHmTp3UHzWv92M87f/ZQXuUMqcsjf9pc3Ss8JtqnZhzrVQi8vlhsnHpsrcI7UOgZyswZ
yM21TahGqgjOW43VOEC9xdhDDRxIAcQNssEiKefKdzMumqIqaSJB8QwS3bc+qAUCpF7nCseCQ+Cr
oLtNvOaVTKq+4U/V1sitwej/Vzn1rEKCuWxKNJgGmdfpC4pEwytRnW0jlO4/4INrLGYPG6U8NIcB
WK2rHkQXJAy++jjZxqHzzWsePeWmYRKKiSGmYEooM3xr2KSUS6nVcHhVUa05+1QXJgQpjgRKSh8x
64z0WvOxGsLUFIRyngaVFmqXFi0pNvf5aLUODcaRavHan7diFCyi/SO6RAz26jHM8TIYiLAMAuDl
kEAt+BRIPJGXzbsDU4YGs2iiRFN7/f/KKiWZRrBkd5RKOpOtZp8e5MSa7jToSebOfMUncNs0awXI
xgxVGMM0AGBffTd0f0TeJmuc0oNtDBXEkXgoVOEXb51iXoKkjGINNxShJ+vNwRy9vkg57+9bIQLi
AL9BmNi+lCLEi6CO4dSQFg2rmwWtZpddjofABPOo04VZhViFk8WDJY2ig6cVjhFbqfraCGY2IGML
utAQRqBmHs8pYOpPhehpKdLbehL3pZQ6l036F38zZQiToNxYZssFm0CYxzA3XlfR6zaPgnXaKPfX
HiU4Io9SfzNA4GzwNyB7Pwy961yJGh230GieVr7M6jNIYixZ/YjkIXSof+MwPicHFYkbyBQ6nfp9
qN0SDY7J9Hh59Hi2MC5XDQR1eXTwYggDGr0tzJiib/nMo4/cdDxoKip4bJXwzM5EcFMXjCirFExS
MLhakR8rTeDcI22aomiioSIFw3sds/upwtJ0ggAIPU6fqmR5ShX5sz7/RKHXB9J0lD+g4QTRwFTY
otGq0MUiSTBodVf7Rlnv1KB4uDwvm+OlSgRsp3gmNNgbK6hIaRPuMnGLKBp4igrsOG0447WdLqww
mLkfQjCtFz0wQDsEwnM3PMiPuiXZmp0/CNym680IukJjQk8oJKDYbIGGJnaEhAova7mlBzxH2/SC
FQwd2NXuM9aiVk4DYIZltluldyE/ZwtV5alC4/7ZHDEOJ/dVNeZ0/AwxcrIZOrwJx9G2Y9vKGmrt
yhrJNLoc9RZYnp8WT0RBfuRMoaW+TtLwJeZ2iG+7nabQiw9dE9n7t1YtsYJLGtrITq1Po8Lxue3Z
wfYJNW5RAU88Y08vyVNZY+UUS2Gr46klmdUHNyn6ty/PzeYuRPfpv4GYq4humoN4SEws0Vi1Axym
xx9NDrWY8DganA3vX9bRGYtJGEU8SddZAKzBk39R4fboGfSxFt7sHgrueWx7hn6Dsc8LQVzNS0b9
Wxdqp4ekSpW3HL/mGcSW4sZtTDKzwyypk1vs8Rzu1yGYaxZbhF6t1fi8FmCeTUwgSma1QAsw8Kqq
T1xiLoKlR/ngXHYJju+xbFqGHgxVUmPkkuhJ6iHsitijpScZse8yEMf3dGruatFCJ1KtlgRAwVxY
RSVaCW5ymvY6Gr+Co4cDthlWcVUJNSSILKNO4C1YU/Tj3DQzNorOMwvNNnR7CT7C6oASn98gTBgK
ZGkuSgNn13KAZJpUWUkBGteO10+/yXeFyggd4tyqiWpXZo+Y0Q9CslZEeEBJryO79HIqKyGgEu0a
H+eky/O0dQFraiAUwhb7Wn76duiyZcQZRsFxqEf9UlXltlS00K/Vl/ug+DINOUrqS6ss1ZaDu+kf
K1zG3Wtt1hp9wZT1amtLiIAtAYUwuS9omS1PE2x7Ma/QmDEtE6VexglorSsQS3aRsbjgdhgdkArb
+Q1vLb/KmLC3biauzXVk4phJti6sDkpFIxHmkBKxxTtcdGS3KoQyQJdnh24XWuTUH8uXuEBJsezw
2VXo6rqAz97XBvgyQyjhq22FW760OVXC5F12nM1mjJWN7D2togSJEiWwUfWbvbYL9oo/uY0FGqo9
B4nOziVrGF8RIhNl9DKskW5Mv77HsRAkIOJDvtfs4fQxMoa1YYyzoM+X4GKELvR0Lw0/1ekhDnlv
Odur/OwhChMfuyovk4FQkF+UpynxZBDwuqKnuJDb5hVObEb9FRgTH+slaRu9w1SJ8mj4kK4RrhCA
StCf9p036aH6n+Oxocq6ApYySEVD94MZwU7qFE2vBcMJS/XHFAuV1y7ynZGMvNrV94H/LRAzirKs
Q7QoI2DSqq/jYZ9lz3H6ny893kIwY5eIJG9GDRAauRnz+9LchbyEcNsKHdVwOs0I2XNOMI6LWaFK
DmTdj70x2xIYZ0j3cnkVvfcBascZhFlE6awuckAAImXkIBI0tZrXpLqCbvnjZaD3sectEDP5cT/j
faDXDZzYf8SNafU1L6/dCOdvIZhprwMlNqYMtpQB7kJVN9hroq3WDrmTbEp1GfEU73gzxDiBYqBd
SYthE4G8uqJ0FqQ6cW7jTBEPhckwijkZaimAWeEkemI62ImB19cq50VuemfyNp6+HT7mAFKrvSLE
I6yZAxT3VV7kSTiFSrhxBduXo3LObzx/YE4hA4njIu1h1dxrdl2eYm7JJdcfaJKzSjY7Ve/mBm8B
jibbhrU4xi50BTTs2DSe4jXZuezhnHlid1c1VyGhQ+cp7cznzMBb1xDfNYbEiTwbe8SbeWJ32LLR
tRasiIaTNQ6tBDFy3OkpIsh2QWezI7172Sw6Ee/dgqBYFmXMps6ee2WjEvSiQqQzxtjXKizgGSIn
QXg1KJIvLe11ivtfzk7xPg2kJv7GZGtQ+rQNFgENZI4gR5ZCvGT+oubHUXCykXNC3Zw0Q1Fx/yai
u0tjfCTHjo5NNzKdnFyDzdqSI18IP31gBM8Y7Lm0keWs6UpgCE1tBYttBt/bZC/Ht6p2P6ePl8E4
BrEH1HSOE/gGwEIoEpeajUcvK+MWlfJQmG3DzEoVrNJAKecvYyQ7enmTSIr9Z6YwW8YwzsmY0rmR
s+suDqyltQqJ1/u26WqryWE2jT6B6sJAQtMZYyjphNNebkIb5fSPeaJZgxHyGCM3494Kj47sKiiR
yKiUBU1ojpSfEvRf9ry1s7mjrwCY7UJq5xJNVLizpplJX9lTeStEh07gHeW3w+sKiNkvUEKQ5wp1
6+F7sVfdNLUEt30pPtEaXzO3uH3J1KfeBaIVHrNjQA841PqBusMd9I09aReetLsFV7I4IXI5n3kO
zsQFvSNLNVHfE5rKKpfgMI/oehrEH5ddfHuykA4bmilpKntFEeqDmbVhgjHsDnncWZN8E+tuQf67
nA0CKojk/sFhnELrKtKEOXCaRtjH/WCZYvbSjsrTZXP+xSfOOIxPLMMI+u8MzieiQCF1owecyG6m
w+Cim3uXf6AA461ZjEvIddhMkgQ49MZiLyy83C+u4v3k0oyFt79v3Di/RWN8Ik0HrQERDEIFZL6W
R5CilvZgKV+kBpfOtAVYCnac8dzMyc7zxuYUYxq2pjDCQNpvkbvgJhZt5fTXTh+ULgdN3Fxhv2eP
zSwyIxBDXYeBJI2f5WbOj12udR5J28iOVDm39U762ue97rWNLNkkNnkFwrwxZkuw+qZvl4U6ULIf
P1XetJMMW1usyZa9zB13wmD3vDfL7R3gbDWzzQjpDHXA7tXqZFeUS+EU4+xMORR+gvk5WsZPnGGm
P/g+kJ0BmS1HI8ISgakVjbuNR+W/qUpHX9hG5vQO5bzqreHlMiTPRGbTabqq7IQCiEt7iNorEQyP
FdGdGWE6kbzLWNuR82wdE2riSl4SBEsT1IfIPCrdGpJbOSqdyyjb2+gZhQk0Vde2TRrDolj8nNdO
zuv35/0+E1mkISRalaSm0ylu0t0vMef4s9GD9iaYKEwwGaGRlchQbHkNJmgiQU/OVDqS6E42eCm9
cQc9RLPgjNr22eEcT1guW7Gu2wIUrDSeSB69RFZfsqveiXaVP/FOx7zNQGUe6cemy4refN2wq33u
1j91tOeAWZ3eWMs1l2+fOtaFZfWO29YYRD3pYBvRnyrJQv/6c6B/kSOBp8LN8XCVCRjDosmCWsLD
c9MGp6gXObrTPqWgWgYXWL1vDqmTL9xHYu5wUpddZY7GJMp10gKWKl7Qmk2IV+9r6KuUHl/8kxeI
VSZkdELbL1rz6p9/ozmBAn1bm3x51YTdSbyjGG/+mMAhT1lpZATuoqU2KUxXj0Snjl7EtuKcoDlr
m23/XORumZcBjmLkSoKcn8gOSovN/R9FKJWJIGOHc2VLp8todk13m6WcGl6eFUwAmdUQpWQpfj+W
H8v5dtLty9/P8ze2lkcVykzqIgDgMZDgtW5veMvOfMxmtLfM++oDT52IiOiKF9FfoCkG+8I19HE4
aSFOYnP1bdAUt5QXzmF/c8hWCMwKyrXSCCaCawW5vzE7XKn7HxmyFQCzaOYwJUOi4IZb/6JZ5gEV
uk8B1MJH6KNGLq8zcNsaEMAQMAzI7/g5qtKE1s6C8er7o0l+Cirv/XR7tzDPCMwp3wjlBKU+QCCv
7JzSLoZYhDtQyrfneXYuD97m8l+BMVFVhTzFIgUYO0JmqzHR6RihGHiKrJCYHCjeyNH/ryJpJEuo
FFdhV52NnkJ762Zdfb5szuYmsTKHcYUqnBZIscGcsfOaiFjauDM1XtXqdpReoTAxUxmSWKvomslK
izZGk2+lX+1UK89xLo7c7MTT2eCZxeRdS6/PSpUCcEhkrynaB6XXnbDgiWJtB5+VYWz0jJopM0Ns
BsFk6SfTN7zwkD3XitUeFbCO8AireB7BBNPRrMVBLmFWKLpd/8M0eDPF8W5Ww0mArGEt6wCYwBwc
Cn6qoyyyeUYk5Gw7vEXL6jiRqI2EMsLIpajpOeRu+iQqFnqa2mPpCPuUdwanE/4u6zpPFCviNKdz
DT1g+HkyX+fRjAf71B5Q3CEExMl4DfM8tzCYICG1xZBUE4Yx/rV4MsQv6yccFRur+ETVSDoe3Sb1
skvGMYFiAWvuVNJZK5TvcnBtBKpVD6c4OyrDVV9zdqftI8FqKJmQobfhkhOKRgmRFyeDipOWW0uD
gt2/xMUMcPjyWMY4nm8wEaTQqzgTZbiLqn6O29IaQo5ZnIjBVtZHfd+UykQdRCwdg+BSaEyfoYXy
63K85dnBBIx2VpbWpCs4MqFiK4U3cyPxltbm/QgRdQlMfjo6cJngJ2YV6ScoKKC2AWrohxy3P/kx
2om7iJOhbo7ZCogxBjSCZoijk+EE5deOXCUg+U84ENtLaYXBhDwt6xrZRCMEvK3OQdgM3hhb8Ucc
DCEKFdg87vTNOPEbjrDE2ymKhTMppCYN1cEUfolmaAXNbMtIwRWZm7psXhav4JizZ4mDkhzqr9ZJ
HiTz3PQ0HOjRU4RKPc+2y9NFRCZPWipzKPQJfpEJnaXm4X3R/EIhKcf9eChM7Jv0KZGTAShDVh7S
pXeW3ryK8tS7vJC2N5DV0DFBTzLNcCgxdrjDpRE2cXJfd/K96cUeT0N2o1oIOf8Ki9q8ysTasdaN
Hu04jl780IQUj+i7tnxpNeIE5Cknt2X2QBKDd7LZvFUl0IlRoIRDnzXfogrpqEiqrhq4BemOtG8P
N4z6DYoEsEE2PB697Wk7gzHDKcjo8h1ygI3ReJ2H/WhnfZ1bYtSnHLt4SMxg5maU5SizwEutAKaI
OYNaACRjhoR8vuwhm7nMaviYLSNopKlGCazhKB3xpj7YB2X3oBs/q4nHdLid366gmIjbjFVPIjp4
080I/mllFwjQpvmeU2EJ2hEu8bbDLdvAdkhQYEnAo8/2qup5rJtDhNdutfkxRolljqWz5N86I3Iu
D+Km66+RmKBR1QEplgkBUTLFU9M960GSWVkh+SNagod2PjWJjkbnwZnj/96MDnKUlZGM/4M2X0e3
AaA7sAaQ+3L0hI6zvWz54hqC8fp0UcNk1ABhaN/kCeQ1xM755XL0V9j8bI3CeHwLJh7UkAClbVAU
G+6g7OPkYBHVH8idYqNylS9QxzOMcf6+RiGsTKetP6gH3W5PkhO7GpbavWolX+nemcYeL8mme/F7
O1VcjCiGjPI5Zq/OuyWbIzEwnFoZb8O5s4Kk/d7H1U0uEzvOx71Bpl2fVy+XfXR7MfyGZQ8t5jxK
YT0AFrJylta5sgiZHCOwp2zihC4eErNdi1Wia0YDpGW8apWrJtbtOT/lMbEuW7SVhSji2SJm0Y15
Zg5SgmR0SkyrEo+meJXj2r2RPncBl05ga5tZgzHLbEoqU+3R3YVtRkF7eOSlk986o6PgIavlUY9u
++XZMmbBtdVSJG0OsFHckeYqEnfaf+fNpGHjDMGutjmMTUiMIAHBGiuhdwFlt8vTs5mUriGY1RWK
y9DKFSAozxulwsfLmGegPTYFlRfvLmM7epztYTaXOIMkREydbtS9fnie0m+XreFNCZPFa+BL7JYF
e0kenUZIj4q6u0ycvZjn0ExkEGNdLyYVNmTm1wL8zSS0mqC2BPRLc2eHY49Jj0erZE2LVCkdExyx
0M7u96HqCD2kVoPcvTxsm+fglROwDcVDFdeq0VJXxju7CgHQxIFuQCPv/nkFnrVDy6Oc2TbOMIik
qCgFUxhnQFtmk8ohMtFAH2/x9nHSwkW0+ka/u2zdttOdcRinmIU8CaIZ2XUruHL3UvCeenl2MA6B
3swqpByrSCG0l6CKTBvyfnjJrjreprTter8tYd8Ss17s00rBiKka+CyNJ4lm0eVdqbhDavB8ggfG
bBARtl1DhxqI0x46ZzrmbujGfohOJVvyCQpUcbuFN1PjyH3s296ZzlYyO4ZK0qlCvoRE5iG+7/Hy
lvzAy5sj2IZdfe1+GQd6z8q72ueBMjsHBKTiRY4wtAXprHC6T5PCMZtHiLlxAu6mt0D7ESJioEOV
RPr/1ZKOKinvoMCHxCIrvCyliajkaovxgbcq9Db/hmHCelG15RCEiFIx8lm1LO+7Jr2/vK54ljDr
V9TQsZTKGLI2uzajL7JqN+b0h6PFrF2IcZYdzqbImw0/zA9RelK73WUzNmd+NVLM8i0S0puTDIjE
3IO9bv5RQ98nebwMwhmr16PJatZpD/AQE4Bk6bEgV2liFaV3GWJ7Jz8b8nrLsMIQU2WpYwmeJYSZ
qw2QosDNfWyrLQQly9Mw7iPy1UiuC3/QeY0AmyF2Bc0s2WzooiUHyYfT6a6e37Q8PqPNWLT6fWZ1
SmZmaJ1AF438eS90vdcWj3UQe9w9ieMMrxvlagxTwxjygF5iqeJNPIh2ZOrYngyrMgr/8nRtewQ6
6hWZKDi6MybpRS7I+UTF2/AEUuRWG/hoBuAsn+15OYPQ/6/MWbQpFnujQT6kX3V9ZMk5JxniWUH/
vwKoSmOKSrFGDCC3cfEtAT99yTnX8mxgIpkk1ZIgdYCQkwd1CGwBHZ+Xp2J70s+jxASySjObopMw
FXX9jYyRFZfHLostEvBuIHimMNGsm4WlNBeYEicHTXrseZTh28vkbAgTyow2isVaQMOA0NtBcquE
rln2Fs69VsF7vtueeHDqEBBCaJAGfzvxfY/LBpl08Czhf6RdV3PkOK/9RaoSlfmq0OpuZ3s8wS+q
ico569ffQ3+72xpaK971vM5U9TFAAIRA4OA2l0OcymkEz9j+wYhAOB+ZlS6a2xggRuFr0cdAc6pe
YF0iCM5DUK2kuaGxnTk11i6hGT3OEkcae/fPJOH8JF8GcMEOkKSTDqQ6J8oZNYs/g+D8RI4zBakE
O5Hyqo5TG7xhYS8g9dr2lMupc55Cy8GSBhXaWtTWNtRzFS9HZfw5NqINhYSZ6pv6i0J0VVc0rNjk
ea8wJd12EZt9MW7aj/9r+Yr9qDwqp9bFLgSneAm8PrTZMiXpJExBmfXuoPPXdaiBmlKR2eSNO3qs
3DR9Q+dx7PSudqifOtHVvWmEF2H5m3sp0dQfGIgL+qKDRDc6FUXq9uNweoeFrGA4n5WycUzHV502
CkjEjF+DobhYRCR4ftyg60XVYoXDuW2p6GGTM+3JfvDAhmqH1kl/UrZpCN8Nc+uE/48EfjO2rkA5
Rw47UynkCDoM0sbvBuivJQIn3s6wVhicF2djK5E+gmDDIfALMFHIOoQCqbsnH5MbDBPsn9emt63g
OI9OI3nRwxQiVfUJWUJSLm7XftOEzTkiHM6rtaVMiiKGWJX5C/PydtH8JMqVGfzYF0dk5dztl5U1
+s3mEnXc/jpGoT9KzknyngC1Uhl3A2Z1UwxkhCh9PH/Sa/OmLlunn+LQnmjh7csjModX8oFV8pOB
ckdZFoBhRy2eSthH6nAFAh6/PMxHS9C+LNAeP5us16Qs4xZganvUtbtCPfeZ4C4UuJDCxYfeUNsu
Zn47LddBc+qFLUbM8XfC6uuu+JXCTLDwmg1T2P/2HCaHijjqLWMabpzCAV8oFTUOb2ZEF3tQuKiQ
gRtBohk7IrxmTdfjI3utmL+E14ujOsZ3kAAeYte6BdPGvm2IVMlFCi1ZGmlkp5UVTovLuBcuCxMh
8MGh0JsRJGaYfTWu5iDxTCEziCAsKFxYCGui9m0HhIF2N2FlouI0Xs1z4aWdcdhXlwiKCw3TTKQu
YpYXdZNdNpbfYDNCHN4Y+IrdR9ouda4sgosQoPbPK7VFFGLzUq3uYsfyvT856b2OGUQ8XxWJLxp4
FEjHjxSFWW4pSQDIhZ7zwpUxH5qq14Eo+xdECH6WaIzpEoYxrouiyI91kJ31AiPlxBSc1eYL8ep6
5weGRtRjSNPgsDQfqz9YP9gH/WHwXulTTtJR1LEg0h6XTdRj2vW0hVha1dly2jtpAUK9q0wVfMoy
G9sJTjwRyKx3dRtSnFK5TE4jSZKHR/3Wnpp+9HNsjzL60usbUYFr2401ahLYpPJmAVOBLsg2HpFR
E8Xw2m7+qoTax32T306lLxCcc6EntlSNEkWAcrkjOjp9u8/qcFCT1lYWzL+09igyke0juyByPlaC
GKoMVSCOxb2Oui0yWiOw1YAKTHHb4v/B4Z9HmrlvTIXhJKTGMNdyIBKmenQR9aVAHP51ZC67Xi41
WKCqN16SLo91IzmyXvlxLvzy2HzBVNAHYYKXGczJ7G9ZXZHo22uSOB1Mtwnd7ro+v9a9qYPEGX1U
ovnKTf2pBCzQxEAV6tXTV2ALARcV7Wfcx/OdpB3r4jmffu4b36buVhDcBYzJeC0vgglfUuBe6qpj
JH/pk8dSxNyynYutcJioK1GsSAr6MFpYahH48mJjw5hLu0Nmjy4LTLNoGbVIddw5BbIWtkjQ4bcY
Hra+mP0j1uwIkgihUNwNrDT9YHYjzieQ/QkNg2wcNXZGC/xOpRt5f2oOXKBQejyAqC10iL2Dmnnf
F8+qJKoUC2XiYoM8jxZpKQwinO3gpcIYOyORSnIMOSiQKfD27e9f8HRwlBLVQA8p94zVSGlbGhLK
IpqvH+bn0gfVtPTCxqOR1LgYO93H27xFULT4G47LoetOz60+QDyfKgyJZapDlhS7d1oXDz+nAdz4
oxK9531Tw/VBZEvTUCv53fQ15E1RxL6rRkm227R11aD196Xa9OIVBKdEo+2WrpUKFBaH8Inmug3u
kod0Lpw81Q5/BsUpUCVgsx1ySJPRU5l8p8tzMl4bg6i0uHnvriTisgrkzvnSjpCoDkYvWYoDJqsF
qaZIaVzo661EjRH9MF4jZfZsNWf0H3opnQ5mhEHnfa1tfuesxOHCXzhpS2ERiBOpv8IBLHfdtRH7
bGGHkL9lG0pHjxd2ImFzMAeFjgS9G0qkf4vW2lLU4dn+pk1GO8Z6JiFXyGaY1S5gXJidFivKLQYW
hX66fI6jr6P8dV91m923YH/9RyAuymqTpfYLq5p32MzBNixKj+aNckBhUUjBtG0SFyguwqYdCUbw
ceJpm96R8hTmX8fg60JEq0m3g95KJC7ISlnQYasKcGTTYbxcpY91BYxPmfqdH5i26ObYjHoXPJ49
qFxa2QxYZVGv6UGdI9ugw0O3qKdxecCzniOZ+Zf9UxMYBuUiktngCklyICrdIcHOrGLAS4SI2GXb
1NFdjglJhaAYzUVWY5QaWU7xBYyVH9lD8KFMrxvtVj29R5YLDBcowC1VDlWUIeczIycgDdZeEjsO
RbnltvFdYDjHjWdK01yDNGV+bGZMBTjycA+S1j8ThvPYttOmklQQptQedLzP6tGToQoKVduHf5GE
89hhsYopC4BRzPdqe5Lk0q5FRMrbF8QFg3PVCftE9DYGBqbiTjFWIEh6LOjR2BQD7xs6ZjOwgJcv
6XVGEZVJhgtCzR/MwlWWw2B93D+N7Y/1FQZ3naZ4lNdMhsEIUNlLhpk4FONNs9s5zc/AE+052pZJ
x4pfalLw0XORx6i7pZdbfJJJAXqrtdgxgjsainb7bpoywuhfKHy8Ga1E0waZfWCaMkoc8U1Ikd4p
rTNm4XFfg9sCUZDvgj4T1J2crUWJls5ZhfxR7h7HSLWl8ipfRDzxm8amX0A4Yws7WMI4AmSSzkt6
o44Ch9nW1+X3uVORpb6MDfb7WfKcTHdlfViwTqbtWkEasoljUNCyW1gprvJUaI0S0mE28QWhKz/0
zrCr/rmkJ00WvYxsHsoKh7NqQ4nC2CiBE3bfclCtoSmIFs/vOPgVBhf8w46UeVTg4ysnxwaBLDf8
KRK456YcWAOKWRXsxTZ5euIwk8dMyxQUMNqb0mrspIrsJRXtWRGg8PXHNh6ogV4tJKL1hwnzjUp4
pb9n+Bpj639LwhcfzX6plSCQcSLBkxyeDeVHhCeed5zICoM79WwshiCOCRK1RD+VY/FxUUMX5G4C
j990xhUMd/B5JbU1aaCu1ixtvVRetAbvR/uibGYWKwzuyh9MQ81iNO+5ehDFttSUPiPFnlTpKbFy
pwkDwevRdpJrYgGSbGGVlMwPUpqqNJfqOCJfesAYr0eO6mP0az6Ah+MYiKLAtr1dsLhoJmcWMecQ
npOZ2KinL/fIrh1VCQVBbfucLjBcUCN5NkaRxETSP/WRN1CBc24Gs39URvj5yVrT5GAc8PtZPn0m
aXpeguoIKhOv1N7VTbOC4rJZtYomncysKEKf+up56r/K1pd9i9s+FIqKImZZDc1g/78qkCVl1fUS
Ntq5cnasQHweUcfsRAnzJogF0lK0fcoY9uNcp53zFOyOcB2lq495OhwLPXzQUtFYhAiG854oWNrW
DNGaHBtuNH5X+ttExBa1aVwrSTh1dXVp0JFAEqz1cGJUyKs2fNw/kc0YsIJg9rc6kSEKTaztAcRi
nkjs1dJRU78Hy2ESzfBvGvIKiEthaEnNcuk1Zl2f6uhG12+qPLaXSiCP6FQ4t58S2s0d5rhd3TjK
mIaIbsNB8LwvOhXO5WmtFLhjcPCNlX4L8vxjm5mK4AOG/cabd6CLtvgm+1hKsVO1Qq+pXKf20N10
84texh5egPQ5xEzEdTR6+4aw/bm+guTcvx7UJFENWELnameWpGfo9LD110UTcuCIpnC2L4MVHneR
BkrVUcnE7VNh3696o5PHufdKwzO7n7p8kyQPTQj70EW1320DQQnWMjU0CPGTnmahBJibwekNuexn
aeMVRvkxSIuXfXWKYDjplj6Rw4ziAGkALofI8KyR2HABUZsT+523hnIRhwt2OlaG6EMEnPG8HBhT
U+os2A0qu5icEs4jbvvwBYwLeVZdpVHAiM+n/jzTX7V0nshT3vj7qmMu+kYkfPPqGp6fCBZm/B6S
4rEkuRbDEHNDdWZ9+FxrxhdjxuNnS75r1We5hkr3ITdP6wLJTzwOwRw26QxbNI3Bo2P7lEbqD9qq
jcCtN0PHCofzsRlLXtqM+dgQHKzqpk8f9uXYjOar3+esbkK+Y0pMDvDZmOP1YGF9XUhw29b2QEVM
ZJsxagXGmV5MpDQqO4AR+Z6mIGxSPjTVMQ9uWqnCHvLvU6Qf9sV73Ym3YxomZ4AYS+2sOoH+Wi85
TdibnB2wH9QnduJarlVgT2hhsz44oxCk4yIDYf+/uiaTVKnBqg1gqnv4iLF71TN6Ucoqsg7uLi6S
Zg5yJl01PRX9cyRaRLPddrI6Me4OVlsj6IsOAMkpbe3spDkFxlPzwUuxLTx0QN8TgoNP0P4ksknu
Rg4oicY5YL5Fv/WT5FkZhkKy6CR32OqqBB/2TUSkQy549EQGE0IMNH2Qr9rUfEg14u1DCGzhzYN/
Jys9xlWRX8YnZfaDUrMbvOf9GQgXKYamKo2e2YJuPpvmQ2Rc5eVpH2Izml+sweKCBVY8R6FSQY62
+dYnKTYQ+kX1oxcWsEX64uJErZZlOGNzKBZdfm3Dzo5j730fFhQT8rIBDgfMsvzun6UVhUnAskst
aw5YDonhxI9KU9zta2xbkgsKZ8rmWFtDHQElM5E6pE7e2/FEBSe/nRitZOFMuGtVcA28XhKH3LD1
Q3aI0ODUo8G38U3JFhVLybYdoPfHwEIYC9WT33Un1+E8ZXRg1dn0K9jwsSb7EKWOfpuynVihk5yN
0JY/xAdRCigC5tQZt0op1SOAUxP9sdF5jGUw/d+MojaJ7ZhwEZBTaFplUUMLfEPLs0fIs5y969b9
5/f5Rn0rLpa4tCBHiCcTE9eCiqS97I9y9lmjIsqEbRu8gHGBYZbBcEQZWDbc9vH9YN4LXzY2PwVA
goKFZYaK73R+LCzM08yQG1QCjOQ1q8TS9M4upYN80J32XYtQkYuv8NgBrm7XQk9Tc2G1mrG8Ksoz
Kfzkv6/C/R2CqXUFEUbs9aOCSJZ1a6lXYTW7Sv5CstD97yFiLQp3h4dd386xARxl8mrZG8vnoXne
h9gyZ01Wsc/XIFjuy/Mrd0NFskju8BwdFyjWPhH1sA+wZWJrAO5iaIwR6xmx7dI1slNbY3U4kgNh
lV4Ewt0KqWwVStQDpKk+FHV6Bm2zjqVN75EE9QsseMcKCX6AR1pC7D/O4CxYWewM/eLr4PVuStF6
0O0T+QeGDwBB3ERD1AJmQts9qkHB074Yot/nfZ6QrsL2BtzUUYjnjMdg+LEPsJWjaajKopsCLHdg
f/vdO+qCFCAGYoXztLwhunRLluREdelJUgsn1FtB5rE5nLPG4yK/pjZx06IrGLUGRvWQudYXlonG
jnkTHTOvcsI7/T0DlhoBk4mBeS6Z8MzWs2TJo0WBmZNTLKFVc8ptMvu1sKtnWzpQiVmGBu+k/POj
jEUG+OIfwA4+O7rdnKZT65SgJyIvKHkOrysNqtoWkQdsGskFlX+OlIg6hNEEVCsZI8cghWfGg2iX
nwiEs0SZBlIYaQBJBzcNHotM1EO0GRZWUnCxZ47BXxZZIJcdcvKJhL1sj410nMJK8FUiEoQLP6NB
k8UgECQOH6bithQl16LfZ/+/um+asVAGa5gM1kGmBD9jTaSoTQA818uKomEZOk+brYEWPhuDDoqK
rpRssRUzdveDwuZRrBA4EVo9j/NlxFFIklOrt7PhZ6JFJyIh2J+w0pKul3inrwHRtXCIarKX+j13
2UoI7j7utTYk6vxKVuwt2KmdGAdJEj2kvQZ4vi6hrVC4+BnoRoN0CShl2B2zqnbaIPbjxbiSSu2s
GP25aZ/VKX8IY9GzKvv795C5SFrFIeY2mQaDZT72Un82qv6YprOTzyIadfZTe1BcGp1L6iB1Ciyu
Ljt3yT4E/aeBPqXWg659iarnPzE+hX/3stKsJG0NsFxV9atlUSova8ivOktDbx9pszvlcnhvKsJS
N0d9wfisQVHhqLGtusmB9AcF+1g8zGa5oWVnImKbfd9SeOpQZVSXHiR/htsX/sT6FufbtCSCL0kR
CBfjNDUg2hQCJCzujfR7LR2iQBBGRRBcjCjA7oKkGsfUZbrd6t8auMCUCgLRto2jNQGXKToU+AaF
zpjKpJpbyNH1jk7Mk2aW10lZ3rQgxtg3hs1ECC09f0HxXQqEYgg8yQFVx7Gbg+d8CGcsYjVDZwKD
d2IZhb0PuB0BL4D8haqYGTEoFNiPX+Ley0QctSKBuPu0NMo8JxV+X1uOQ9M5ZjW5ynylTIGtZKLd
ESwCvIkQ2HJNZGJYaCThIgSmlJJengDWTJI7J7fV4ki1Yaf6I+1yZ1K/vItrTfsHEZyQv18gRmMk
M03hu6aVOVbaXgdSb2NxpaBzYdMCVzDcKdWhEYd1A8GM8krrZcesD6OEdd3R931rEOFwpyUtIIGs
WHoVkwdTusqwQKAZb5L025/BcIHBzNl6xRhaS8vbbNYck8QO+Grtug8E5i0SiIsPIPnpaV4ACfs3
XF1LjqERfcupYjc19pfuS7UZi1aHxP5/lUxYcjmRzsIhyf2jllzR4JMhmm7c9FYUyTQDdBA6ymW/
Q0RKmFOzQ1bXj7kd08f3fXqvAJg+VzIwsgkLE664zgvDL7PAJRWo/VAjO75HV1Sx0FGMrxSVEyQP
VANRRzbAofFRWh7q3ksSbx9i++gvEJwosq4qc9UDQjavlvm7MlT2NN2UhuipfPv+Ni5AXPKl6TNG
JGcA/b0gSar95jh+Lmzj0PmxK7+Hc1NbAXI5V1gnuWUy5WG7g2nTkfpRFN0qGmrb+yrcLsStkLiA
GqRT0RV0QfR+sM6Zm0524Bof8uv21N1IiS2KC5ulZ3xN4N1VxsOAxj+OV2ZexirG5dA66fw9+Kcp
r4N/Yk5dZmNvbosVmPK7ratLpHcRNhqD0JzYA/gDTc2OZNEuBxEKF+uWNm+0qoJHDUtsJ2Xokcnu
EkPgT5uBYSULF+ckVZ1pzVKtIfC78GYZBL8vkoL9/youFOGIEckUukpGX8I+mUr6mNDHfWsTYXAO
W4PBvqERO4/iTipPBIYmGsTcVpOBlacyoo7JP+0XXT+Weg+IaKyvSBheoSlc4DPbUvwDwT/lk0Uu
zRhLeHDbkB8YE7LDRvO0RETZJJCEX7dSFZWFvA2SWMW9ZB0aYa8ks/633nGRg/OOLK5HJTAA0H0e
MHWZHbDC/Co99SfFFr/EiJTGOwlJEpKGUBr2xXpjovqZ1p4no/myb2FvlAaaOd2kmkZljNAZvNKC
Nh20RcskhBdXjz9M5df93397FXAAnNKovkhmFeWSO30fQBeqHsOfy4N0s2BSNXWpm3/ax3ujNg6O
U1u66NpiJIDrNBI4agCODaPBvVAYi6jt+O0rHYfFRZh2zuZF7xiWG0TYP8iIXsIb7WOM3fb15wV0
RqHuzEfyX5vdOFimglXgSWe107qwgEaj8S4s2nsMPQkg3t5yHAYXeAYJK1wydmoS9o1hL6qfOpWn
+yH79hbuUxTZIJctYNxyqea0lFy1vKvHY0cEb8RCG+SygzEswySmkCbA/qoMu1BR2B57vKSm9+Uh
eskc0eSWUH9clgA+vzjSJLjV7GN2EJspQ6/6tIAftwSvjPRh3+bZn/9bXGKHZSmWpcsy/JhfXU07
1ZLkGQZBx9uofqDLYxz78uiTHFtm//PXMQfGWQb2EY9JWgCsJv48nsrgtC/M21I9B8BZw9zktJs0
AAwHRiNCrvCZGtqabdn4PkZbOlplrv8zidIrJig30QCPVym+cpsmZa+WViq5advhnbiL/KHAHJQ5
iCYwN8OTdQHiQobJwtMcAaibD8Zw0yuh3c/f9jXIbOutOVww+PhQzoQmEzCqJnTUxhuMc4NcWPlR
jR9Cgu3GoofcbWtfScXZhBIqM97zYe2RebR8kMsc6G3qdLM3edI5PfznZxXutDgLGedhVknGnCs+
RfJ1Yn3eV+B2vFjJw8WLRC0xyUygQcZHlam2emzYJr/IJU5yzHFrFaMjgBQZBhcwqDbHoBp9heyu
s2u2Um30FyyCCq+x8UF2G1wk/3k69zc94on894ukK2RtJiP0OI75XVZLT6SNHqsodsIBS7X00e2n
RFC1edvvxmHyZZvY0pI4Bmba2Ey704fWx0IocKuCL2/xxrv0IBJzX7UaX9htqZSW+pxIqFt/CKOf
CugJUBOzBQe4eYn9YzP4fv9dmWNfaXJfvx5gc2LH1zrZXeTmyAMCm9zEB+nHPqIIkAslTZbWcqNB
rKbB2p9rlRz3f5950b+HEY0nJNfqLtWjEAL1UWNr+q3aHbToXmuOsywIWCw87CFx4WMYAiscdSDF
FVre5q+Z8pDJD1onuFlEdsCFDT0LSFH0gEm62u7qc27NGKrz9rUmNHAudhRodcysCMfSB1Zt5ylC
YJ8dlYF+I/UXbP12LXM6Tov2WETtoUipL/fNMcGsojxIlsgoFYFmuaiiYIWSHFKI3LVeeAQzpRO5
oS8T1zyzVdWayLsFKua7LppmRrHUBN5wII1rHmp/sAus3QVPJbHJ2bJRpL1KROvNBZ7wWkJZJcRh
GWhmlyKmTNV4GrPEXjrzTyVjml5h9EHQhITZaHJCP97ipliinvoacsgpclhL3vQT+hQ9JYok44KK
Gk9aO8yQrFiupPBG/7ObFK0Yv0vVzUust1aMm5RW19EUgvVLxHYiMgn2/yvFYRH80hgG/KEan6qp
tq0icfVREKsEN7b2+qm2QtFG7CufDRzPdOhOiu4Gp+oKtLIPSBpju3PGY14JHF0kFxdNpnQIGrQx
Sq5FHuLpSzGj+lwJRklEGFwsSWO5pSOTKiPmHdj1PPTSfIo10RT4Ngw1MdfBqOYMzrbnpqRFsECU
JH6hg28aH/Ra4D/bhnyB4Aw5J6ZFshwQzUBtMNrR4td+3BXJwFnyYBlgYsPWJWwQqsCsecxl5Gqi
SbbtRBeEaHjwVAyN8M+ewdzrwRwFgVt7szO5mkPs0FPudT85podWQAMhQuNfPksM0oO/B2jBzey9
VHcDktDela+fEuGaEyEWl5dpqjqWRg6shLh9ZuePxSE4FUcpOU5e54iTsrd1bZYIXlTJs0VaQZ9j
7EEK4LHRfXWYjuGJ+roj2/hKFyTXmx9EKyjO+ELwX5lDCajsujnpx+5K9c2zcuxFQWjTyFc4nA2W
ej5a8QgcsCiyYtAh90onRwMd+3QdbswvoomE7W/lFSLzilXYs6YuidUeiIovn9EnUT6iT9w1b+XT
1Lw2iqcuFsSJFluL5OTytaAN0qrAjehqyk03YIEmNkjse/N2aW0lGBddY21ow4I5Wuult92psmy2
4ndw4g+BLT0Qj5UO6dH8IIBllvAmE13BcgE36XNK8oZ5wXVxio/LMXfkk2FPHgY8HckVfZmIFMml
Z1WeBcYQA65Ruqdqps5ci4bhN+PiRSJ+ajVv8iabC0Bk1K/7L4rupaIJN4EUfPOz1lpWqmWh5C6L
4Rgy9aSa+oKDEWFwV1SZUt0YmaY0Xz2MN7FHvQIRYwTnP4rvd5kTfttH3PwmQaO9ArZNPLvxvAik
RWOuVkGouPxe6TFowu8780Gqfu7D/EvcveBwFqfoeavLIVPenfyrOzF6SvN5/Lx4iRc+iexNiMYZ
XBp1VjZ1QEMH+bk5qZWLx8sfxS/Jzw8pPYi+B9gf/9ad/hYO1cnfwxOZitaiA+DS+CjFXpNez+3d
oJ8UBXviRevW3k4ivt4oFzTuCuuVcRyHFjZSewRUFvH5lXwd1YX4unfRjsm4xLVbfPwLrpdtF7vg
craZZek4LaDlcgM0aCd3RvpSmw9/ZCY6X10wTAVL3mTI1lE7/tqcci99rnQb3x7ztXKkrsj8t/3t
IhP7/9XFIkdZgFkgyCT3L315R6T3pGv/uJfOFxeKRmtmPY6QD9LnaQhtSX5JRfmT6Fy4a6rtZTyd
E1yOtYLqcRHa2dLa+pSc/vBsuLtKYny9+gCc+Wz5qhueNbfzCF5/Une0RbmMSCguXkRLkxnNBMX1
eWvT5ZrWpVMogsxTdPpcmDBQiYirABJpbCH3qdcFDC3bn2uX4+frBEqQ4tZYXuOQ7BhY3pvhiy30
DZs4/V3lR4LrYz+Y63yBoCrkSot1wLXKgzn+UqKvcXHXYmZ43xLYQe+Eu9fou3KaoKexqZc4G7w6
giToep6fWzI4g/qhjRJ3H0skEpfTjm2G+ZoQWBop7Mh8yTrTBiHq3P/Yx3nbR/17VOVLBCN635rG
gu5Q+DgWqGh+T0/Y9333rlLEyiSY4a+UV8xLHYKqGW8ISwECwk9RI/gEFRodFw9ifckxjAGVjfh0
G1jdGfWb+SD5sp3fjbboWiCC2+/1vlpJZKm5jhVikEjx+49sUSbqfoljfBnsyfkrPBwXL/PwB4mi
hMCBX/+0FfQwKAuZWfYSamc5ONNEECD+5evtn/vhdU3TCkAvalIZTDbdHlDng/uirojtwN58rI/7
FiiQhacxTtRMLTICqM78IdNUXGURAXB5Q1Orc9IGAJDTYy09ZrPg8ha4qsLlB3OhRuhlx91tDS+q
4dPkKCd+rQnavgW5nc4vUcl0zBZVLKaiMc0HMRl75K48427y6MdY+KgisgB+gwoWsYZmOTI4vzv1
L6GHhlKYtf5c+a3AAth1w8dVQ5bRnwSCGPwwFxpqU4+nbrICl8opGmMzW4k/ldFNME82nb4Z809S
9YJQvnXNriG5WEGaLo4WnSLfCrDi5LGZXgjG8fcNW4TB5w1otLOS168/A9xh1rU093b/n0lvEL7X
gvD5wjBXo65Bd8p8Nzb3oRY5VDQ5seVAawwuXdClpaJ9CAwrDa+7UL0JiaiKvOVDKwi+hSyKa72N
sPDeHWL1aFYzWBc1pxeFTREKFwk608SHuApBKuMHK7erL0pgp8LqhkBfJhcQAq3TzY4CJk26+ykI
PT1+T0l3rS8uPTDyrE9AzILqWvtQJA9LdY+WIYH9irTFxFzdAVnXBaocAWPM81PeUUfPMX70YLST
+0eOYnL+v6gQJs8BVDaoTFaFO41f5fHjn4EwaVfSkMUCHRoBSFth5nV6QReFnUai1lfR0XM+P6s0
6MwEKOkcO7XR2oUpaN0SRBWTc3h1zJc57RG5iPZolc4oh3bcfNrXlejkOYenRtorcgApqmh50OeP
C02cHOzyUk/8fSSBvnhiF2IsfS2nQDKjwq6Hm6X/tg8gEIVfA5FWXRy3Ewss4WNPB7ucDtSq7EGU
BAiOhWd2mWmc6rUBnHjJbJphVWX7CXQ4+8KIQDivz+cuVEITINN0MNLTUp7HWtBLxwz07V2MaW3s
lDCpwjM5qm2UZ3MM85qXE4iv47zDQsWfVYTaff1rX5rto7lAcfFFaQNqhex+BJ97dp0OqWLjIfGe
ZBpMYa4jbx9u29QucEy5qwCAFsQ8USZIpqs/FiwIfFfvl4G5jr9Vx+RdAWgRFtFELMKAKOLWrDqn
G9XrTBkE5SiRHFyIKZV8TFV2Qk1awF/G62bKD3+mKi7GzJJUmy07mcocP03j7JO2eReEAc4dzMOY
Bj/2sEy0VQzWfUIb61TRHNsD5D+E4K7hxjSMsDLw+B1ZP+fxExxUcEFu5q1EVjGEQHWd8q31+Npc
aP/6fHtild3Q7zx8OR9E6fHmgV9g+NyoDVBCbmaoKg3wHqNnDtVzgdezA33j9SsILjGy6lhPiAaI
osoOuOA/FiDRIQoY8+ryOClgkEfP/TtsjJiKpoHEQwELxu/eUkUdNUiKvoFwzm77Sf+iG9ZpH2Iz
XK4geIesEj3WdBgAxLvHInl3tJRTn4pqqZvKU2VqoTsM/DA8k4c1adg+mrZossCE2jQchvK7lN4U
WWjXwWlKCndfKvZXvzmrFRznnH2XSW0e1OjBkZoPUVnbpdIcSdZ5tTa/R4ErKC4PaLWRpmXUoEuc
Dm5YyYfS+AFWMYEbbX7ZGio2GGHGD1sReJqQPqsCc7QGFBueDLZa0O+O5efexY5nF/8mkEmIxlnF
MORWvFRAi3OPraEKUBoq3f/1H48/5qPokWTTClfScfGaBko9hAvwrPCTFfvWctWJaKQ3m9LWGuRs
IkwnlYINhzW0DtfLZ9aY1Vzhg/Aw4GUzd6ufomreZtlwjciZhl51xWRGI4z+rB6qQ+4vfn3CeJyw
GXizELFC0rlHpnKuKvClAcnATunIiT2wS1/JB9VLn0RsjduuZVoGNhxhMd5rhXF1g8OJ5qEmk4Tc
WjpYZXYVGsRpx9QpK8Pb9+JNq2AdJoaOy0/h89IkXiTNWjrMRFAq2UObdMeRbbsiUi7i49i8P1ZQ
3D2YWKSJzYFBoVk8VmQvyESDp5tZ4wqCS0wTOiWEJD3OKLyRw5+pdEuxK8NIQhTHn/YVt1nmfe3N
+UtzTNzVIWVJEuk0AlZwY0Y28+DpSD3NXXQbAcqdj6Kj2mxWWCOys1whyvIsL3UKRKyu03ztvFwz
5qQlAe2vCqsvPBlLVWRhYVSIy0UqI4zasq2AK/uab5yDM16PT9VTCtQSjQsuC4/Js3TYV7DIXLh4
NVvL0lY6zEVuw0On9s91P37dh/iXM9RMVdFV0N1pXPRoJHStSibilXYzuYtL7KqwGV1T684u/dj4
IscWAfJBhCqlkco6O8L8L/orKbdr1WblUzzkHfRRzLbN/OrNRY305i8hdS6pqsN4NnLKhEQFNTXR
L0Q9VkKNE9sC66LwnXo7Uq4AOUfPTHXqlxxCBjfGL+YWxXE+EMf8+L7OFmMFxTn8MlmNkjCHJ2pk
y6rXEcETIrOAPeVxXt4pYJkYYoRii8xuXXVHM+2vy+GBqs8NOgCXIQRZuvlp3y63Tf9yYpyjT1Lb
5bTAicnGcCRp81QHoq57oSVyTp1NkySZJjSn2kVss2wHT26Lv/wfaV+yHLmua/tFipBItVO1mene
rirbNVFUq77v9fVv0fueSpnWTr5TZ+KJI3IJJACCILBwIn7vxJ5Q8/dd81kmzpwlpPEkDS++0ELi
6M7oh0HsaFfzQfm6QhkLt7+VbetVVIqyf76dYbmIZDWlKjOZwc2LXy+P8hDE9G8e/LZKyHmRQR9i
MkgQrfPIb/mLDgvTIhsU9rKfvXZ31lEU6Qv0Q+dCEWucqnpBPZ47aLeh6qWiOE70+5zHAPFk2HQK
Qp1Mf52kr4YqurHuAmiKLqsqeqUpP8Mx0/OwNjT03i3lb0Ut7GX9edmCdrd9A8BpN5mruVArXE4K
PXyJyyywBvMqjsffl2FEcnBKvU4gxcoHyJEpd134GM+igSb7AFhwGdMNVUPjPEG4JoVMWJsxuN1f
+pB87sfscFmG/aU6Q3BLNcYpiHMm3Lnn5FFPvqTVrzgUpfD3jwTtDMItVJxFmtXixujOSmvXsWxH
Y2WP5U2pBq30VBiRH4VolPnRyv819yN7mNogcw6AEoyF6kLc71N9cooShR+97GpDdGzIfz3TlYPi
/EBm6GhrSLGSejIdsnD2tXwUHEcCfeAtXy4U0k2sy0Ed4EV12avC1rusD/sQyLrqKpvJzU8FHJU1
mcwBKrfQh8E40ljQbCD6fS46WCqr6FJm+y0GQmGeXaLSxh1rrRPRJL49eH84u0H5iUFA4JswP+TF
Oitrkw4RpFHaM0qlxzs1UHzdaRyUul9jkPU/VZ0+PLVuL+4c/H88X+8GX2DEwoxzjY2+4gzYzBqT
tlGNqgJXdmRPscN7UEnhZCi9yNcFJ9GuKW/AOFOm2hLn5oQG93D83KT3c307VAJvsR83bDA4Sy4k
tVXKGAKRB/0hDHCeuubP9YFNdKz85VmUdBSJxJlvN0dFNC8QaVR/d9KhrX63oiKTXYXcSMSZrZ53
amyEkCg2fpjlY5q+XDaofed3BuD7K7q0TZWpYwBH86T+wrzxIEcX6vxN/S5art1wdQPFndzlmI1W
0uHciyviZfMnky5Olfo1rsPa11kOMB73snBs/T/YGFix/uMtuAB8NjBATmZt+gkM+2Y0rcTrqofU
7vPWTc15cC/DMe26BMf2cnMFbiLkUntGI6IbsrMkh0xRnN4OzVP/ehlo/9KrKxYygWAsAffge6RV
XzWa6ljJ2gWfCJs3gtLB+M139HaTgCaA2PJBnITcXdAzLs/lq0pWZcBvQULNxiwuAJMZfB+oezo2
12wOgHmwHtj0VJwBj5dl3re1PyLzM42bipbyYEBkdT0u4a8F1e/S8TIE80Af9m8jHef8zQFUSVEK
6UrzOOn3CWsfQXFp8v0yjEgSTivRHGNNxIQkpM1ALntY1EfdEBzFIg2xOF1csliPhwSytKDpkewh
mL8nHh4s7+seNBLFUfXbAINcRExd+wry51TjB8KmkllFRoPbxlo4lvo5yjAbWnmgxeIbU4CpJ5dX
UoTG/r8xuDAGq5Km4Aw1y99VfGwxaacv79f2J2mDHkMwLqPtmvf5xNY4o2tHNe0mlvOR8tJO9OdW
+SxZT2k32LoiZFjb9/t/FpKPpdY0WQwtwi0K/AC/s9nNDsnJckjjFse+QxV/4iIO/qv76FlCfkIt
Vbsi0hQ80pTV65wrNpHvjUIU+bBl+mhlZ8k4K9OnVrXyAZK1eeEkVuzTQvJAhezL9XzokMBQ18aZ
20ngnPeT8RvhOLMbwn5VrRAWkR6b2+GmP2hB80m2E1dUq7nvRs4CcqYn1aRqyxmraPbdwSSaUxgT
+NWr5EZWpqfLOrnvS85Y7P8bC1BHBQ0ECYsildQrRlRrvUqW6VwGEekiF7mtelRIxQyQ3ig9Ekp+
KIn4bUUQXOCmEDrn4wCINpadnHTHesmDy1KItoV3FpqRKkWPbYlp9qT2OCdHnJSVptwmi5C/h4Uy
H5X8T2TNN3YqPTHHLGWBaDDD/dKrGDMLJ986yQdRVCWM4DjFxiWSUeQBi5UhSzZef05RUBwZTZBI
tfff0DYhHKfbyZiGU5jh7AKVwmN4QivJs3k0vpo2dZIXjEfwK0E1j1A6TsNpSIcsKyGdfFq+sPGP
kociPg3tj22wiGof3+qoL+0bp+rofVz6kO2b9jS61M+uiuf0GB0KDySXQb4g9y4F+Wk+hTYo208i
NhPR/YUfF0W6NCwkE/BS75iB6oEwS7Y737TjA+P8bgNRu+7+mXbWU84o2phU8UKwn6U8fqep5eAZ
1hlUxY8peLOEZTn778ob/eHO0LSpp3lJIOB0qo+sTQhNum99AOj0c0V+a985/hGOb/tsaZtbSs3A
+seZfI7JAxWNQRYZBN/3OaqV0RUZMNRg8ijUs7hZI7vHDSq0MdIlyINBxCe87yvPYnEH6LSG6Ohi
V0LZ1O5Sq7sKF/XT3/jKMwTnUixlSuKmYiu3SPYUJa4Wt3azfulFNOCiLeL8yTSrUz1J0L8mL31o
vg/SMzBkJoLIfl/vDEKITFFAgZb79+ekshQshwmc8Y2AsTgVeLK29dgO73R/uep79/IC7uvFBpAT
LEejjaGoAOxQP6G4uZveFc76yN7uWlt/Dj3tb7ZsA8j5ydrEkPlywpb12bWaPoXNZ125jolgfOxu
8LZB4fxjNKcZRhYAhXlF1jzUelJADqLKiV212MBw4YBZD3pONMRqsak6oDqz49p0y0wV7RLb9g/u
foPDub88BndlxcRZLctJC4ppYhqyYFV7khvTT5v4CLJRX5catyroy9prjhrNdj6pgouMUD85v1h2
E6K4BuqiBmHQOdkDCiTvcwx6iMGpoZXOZe28vLwokX9vDcOakkhjXl9JHlPEpr3ytRM1ngpE+lC8
2JiY4C0vbG3BgH8aAlw+0XqMXrPVG4OotEXefvco+7OXOs9wpmLWlZyqzADM76w3NA9vyfhQh7ea
Wh8ur5/AulHP+n4Bs3qe9Lxn7sQHr+VrOHnSo+VUbC7hcj3c9ZqbO+vrZVDmMf5dV/E69R6zSZvZ
MmTI1xqprctfhkxQ3/gxQMaMRSqjNBcTF0H/yBldPcvDvAwrjrD6vtZvomays/BBEaU/dmEYTz1S
V7JFNM7mBgk1jQaZEy/SXmgctGD2S1ByIxqu+FHHKaqzqcm6pTB/ga8doiPNU62eU88sA1m/Vls3
7gULtqMG7zG4k3iw5lnV1Sn1QOMd3RKHFV5JnrTaYWnjZRL0KqGTPV9Wg73l28rFqV4RVzGJF8g1
dMSp9bsS67eond0PoyDfsY+EygwMDtZNkCO/V7iuBrkeGpRT1Ey+5HJqN51s0zi2u0yQrNrfqj9A
fN3JoitLHxOINA3X0nRt9ddt+Pg3q3aG4FLPSrmqg4n3L29ZKzvupLuhNB8UafjVklhwYxFJwyvF
mDVa2MigJ1ruO9np28d8FJ1bzEbe+wKmeGdxOCXIqVK3I/bEU1EKmrvN58IpNGcIxsOIhyPqWUFr
F27i4vVakgTgImzOD+VFMiBsw251avU5KQYnXI1D1CWo5F8xbym8MxLzy+Xd++ja34vLlnyT5Rib
uVhJCHG1ebZJudpVGszaVftbFvJZs6+/tLLMKDZQ3dolnbxCukR5TbvfS3m8LIro9zknawytmsgJ
RAFPhpLdZKuoA5ad3ZcE4Nxroi2FHjGAVU1ti6Z20vxa5shRInutwAo4PcjoIhLmzt9eXi/hct7C
lNHnjdcWGLEzeSqIP8Fwh+K/AyhwT8nN7Ji2dcpxyesOy7PprU9E8Ly4E2+8UxI+YypjMGwW/WMT
rM889k3qjs7sgePxHjM+RM+ZQjzOpXTjmMZytKRePBOPrqvXZGlpr1qI0faag7fr0xhZQUnREVqH
gUlUJ46E2RHmTC6sOs9aV9VTiqQcVt3qnRAJA9QH3oBJRHmQ/dyLvwoLpXbVV5MN3KA0WTf5dv4k
DyPMa+5Tr5wbP1+jp37RgkSXHGNMji3FRINF82MFg+aW8YtJ1q85ITe5MR8x7NS7bEk7vF/Y8M23
cJpumR3q4Zsx9ZS7/BgfR5fRzdLv+lH6kh2pk70kwi6TnWzUe0xOyw2iNVmlDkzLZ1cDv1l0yq+q
owlGTxF9+u45chaPb/kvpKiyshjiSZ030NsSRKnC4rBd9dlgcDocR9EQtgPEGTBPWfPpVX+gX3Wb
MSFZLhGcwTsZ+HeLx3MAKFFD5WgCmnxK8JwhOT+0gGUpRRlR0cpxp2OtaxkevxhO973PXgr5vhLR
fe1b/2bluFMwkdRFrkaEfvkR81skm/k74/bt9P1W+MbfnBobNO4ARBm+qesLJEJdpE0tLxpFZHP7
ho1Bdhh/pGoKX/QG2vd5LTN4M60PSHYfp4IY71+s9QzAHaxNg9GJhgV1xhBYljqQPOuzfERFFbK5
LTjSc286pIZHP132Evu6cIblztvajGbVGnGex6jBHVBMYyRH2guyIiIQzhPNRmZKGXjCvbjrPaok
7lwYjkaId1mW3YAc42H+s0ec88nzGTNqcuic1YD1yhwczFm1l+Fq6u8vAwnk4Z/59XrF2yPbq7L8
BFpUr4s+10YukGbniZq5gz/i8C/6VtzQUumB0nnqiQ1bxt2idCPPctQ7KegD1S/8POiFE0v2nd4Z
l/1/E+JhuHyXxB12Cx0DJ9YFhJJ6v8CJwVoFRFkJgV3xiceOan09sHgyktFNe5NNwf+2VZwfkqU0
V6QZv19Srxqf1MZbc4HfFqidxbRls15TkjZDWmKf8vbBnD5VXWXr3XEAU+NlUfav0xuF4FzEPFTF
TJgsCRgOvqF+Bllaeju85nb5RTrlp+kqeb4MKRKN8w5FtvbqEsOiSPW9LjInzZ+r7klWB4FoO+9K
0HWdzRYibCgyz0sTpZYRNUYN94o3OhanoGjmlbpDY+v3y71xyx4MVD/FhPF0AFGgL+Rh2tXDzQdw
eqIuaW61VgM9uV6JzfoeDE+1wx+Tz8p1Yi/0RMV4u05kg8ipzdrOqzEPEDm3VjhDzN1MXSoawSoC
4VRGT5ROq1eIJSH0HB4U0JROgpLQnUe593vHKUlZdUbTh8BY78Yf/7zKFRg8bQ8+wnucWqLmS5FM
3GkS1RQT0xWGZwZ9eIXALzH9y3ovlIk7Sha1yONoBMb8Y/H+KTpdXhmxcmjPN2Ug0oX9cEk3LGpB
+0FexK2hTjGDTmqhDP2LHiBuDky39uQfKzhs8bjkXpZufwHPYNwCLlZlDaiZTL2svJLoYcye0kig
FOwnPty7NvJw6ycv3ZwNOdujuQu9tqVKUNQmLpuYHXiYigip035SA3lR8k//k3D8NdcE8cMsUwin
o9VHQV9R7ZLhy2WMXbd4lo6vA0qqes4juYJVTVdD8rsdVnsonDqMBRvFnM6FVeRvrzLISkdVA06f
dXdy3Hm9LHri2dUFQ6GGhlH0xoexUOuMXFkadiwNfEumo4FOPUmQ8NuVYgPB+aCRRpgCHgMihzsn
yKwgdx9c3hCRFJz5TH3c51EEiLm+CaeHWTnlIrIkkRSc0QxSRbPZalMPRGNOVL7UpSAztatUm2Xi
TKadUF226JABw7QdqZ7ttPdbmGYmSAQJBOELmueqN1v0+ME02+GE7uvbORYp1a71n0Wh3LV5tUI0
kvfIgrRV7BcNOC5vdel3Vr4u4WdZE7wysL39YCQbMC5cncOUWDEDy3Wk70Ct27o6uZ0KP5UEgZ5A
y3hamzzKjakqsHJLCl6xKrZbBJVTHAmCIdEGsf9v4sl2TiQzVphJyofE+i0louJJkRzs/xsAnbZh
o5QASOqgThU7rx+X+cdlixQJwRk9rWYTVefYFRPDtySM39YbRbBO+4e0gSY0zEI2tA8D2fqqB3um
jv1g/O+ry4LGwomC7p+441lU/bkv0hmO25ciw+j0vkOcXy2o2p1LTK8Rjd3e35kzBLczCjjMFjxU
4WCZ/S4+SdV9KSodEEnBbUzSpH1aSVg0NT8V5Z0yC07+/VBmsyucL1ZwRdENCTvPpkIyevzwZxjb
BjJZy2F9tQ6X9exflADpYZSL4BjTuV2ZFH206gTn/eQoPqt/08ej4QwudVDi/51OwnfmfX9zBuT2
SE3wZq+zuF3vqC0nxFFdUDQ6SRs7o/Auvr9bZzB+t2iJC/KAOEq9wcCN9Kdip77pSr9Wp/+i+5gy
dy8q8dtXwTMit30lktbpouKcazWvXRc7H65DQ1Qq/i9KckbhTtNomtK1Z/EuG+9G3dSXKer42NPc
cmV9IoLk2q5M6FU1qaJo5MNElpWuVUtXOLxQrTwF7ESzhoL7jgp0cXezzjD8yWrNaCFbImi+It8O
GMeS+Jd1ffdY3fw+d6z2U0bqhfntOb8m2olaB7pazpC4BqhOI9W7jLabkUQqzUSHLy4kJn8nmavE
qvOyZO8HIO45ZJ6MFC7IYo/sTpza6YP+Pf21agKvvrdXW1ROM7I+X0kTI+btpvpxkOfvckudPhH6
jb3N2uJw4ZZRTqSwCkiHac2f2xqEe2SV7dUoD2ZkPskE7Wqt8hjjYm6tWjCtlk115Ja1yS6JaCj1
rhPbfAx/aelnvVskAx+T/M6vWathgdLWzEnA+hnofh0o1L68uYJV5m8wlW4pRlljlfMMb0JK64Tq
Yz2aApQ9V7kViwvNlmYemy4CCu2fh/BnjCch8lRYgbhHWbCbOn0f0jSIyOZewwI2+epNbeHXbSaw
PqYQfJy5FYZ9wjZqCpv/u/QRlKCxUoIOrODqXz3ObGHYzm1g5qzo9XmBJHr3rUSFQjfaWfM3Z/QW
hDtW0jGfTaUHiHwaj0i1pTjI3ubUsXkE4aM1HC+rG/u9j2uH3J6KME3/0Ehb1UZcjxrcfaTcGSVY
2kDOaH5Pp78pycGk8j84nFxJKUcxmjVh1KvsTNn30bod9GM7WALfuK/YZxzukIwwAahOFxzLJHua
+ye5KW0Nh3/YuuPQBJfXbsdUKdyvhVUzDEV+c9MbhcgnebXUrMUwDyX0Ozk+WEsaqGsrgNl7bniH
w61dNtA0kVGs7WlPZrDclk8gtwklu77qXDa6sDyNv6zX/EF5vSzejmq8g+WWUq7yuuqaofDa8aqf
AruL74dBkIHYy5y/A+EOlaksumrKIFv9Q/+a3Vp+6uqvxmobN+QlclK7DFAJdFku4XpyB8wUyZOc
ZX3xVvAx3NZIEPnRqT2QT3nOSKZ80mOkQORKgjyCQF/4d/FINXM9LIBbWsCpvpXt9zJ6EgjHQg3O
oLcLyvMMdHLWEGuAUqpB/HMIkpvc1oLqXrZr4SAxkTzcISKDqNCYNUBNqLGfYGlj9DKtjwKB2K98
EMgkVDNBN4FMGKeG4GYrpayAGv5TnlNjsB17AGCt/pZwJNvOacWADAu14KoBp/jexxMTXYNKVxde
sn5W1du8FY0E3V2zDQBny3PV1IaVNjCq8hVTsG0lO00iLmyRENyKxZ2RSxhVC38xdkEEJpuMKv/9
sfFunTiznfVyLFejKjxjbm4Gy/jeL5Mbq7M7p6IXqL0bCbDw8iSrSMArbyHaxs02U2XWSgQXMbV2
GGRedCoP2iPGgwaVWzZ/0UpK38Fx0YQ29Cm6HmGltS75+qRa2CPtXonWvyhceAfE6VoxhHW1Mrmy
0gvpbasJ0olsmz8aznndOFVr5qkfSQtBjPgzHtGcJUJ6tDvk3WCHyC1dNlMRGKdzRh2XNSUQpsWQ
mTmy6fRz7SJ76Z8bLXEvY+3b0FkwTvlMBfSohc4UYsQ8ET056eNs64vo3BXBcMdEiIC1RSxWeDKu
W04ZdsYdKduHriCyIOoTIPEHw5xYPaErkEiiXTWxFBha7i5gtP2LdQPtLgbiqZiMx5dFN+DPmQ1Q
yHmynHmzpRwWTbeJSgV3+t244QzDF0XnWi1PWrcUXljfd93kperVmv5Yh4fL0uyHDhsc7tKtoB7I
QElt4YGT9zp+Uezql/5TCTDExKlvygcLdd+CaIUp1geLslh4rhKwevI1hEWa1G0bjYWno5emkX5q
xZVVPNDkOZoCFDr91Xad0Tg1bzSzr3QNB59aaV7YymjzyZ1ZHv3L68j82SWhODU3e5A/ywWEorEr
DV9S4WA/dsO7AMBrt1mgN3WIAdC+LG8FVEWQfu9PM8oG2iByiYgVa9eazrvER0BJVHclBmgUXjM+
GiPmGxUnjYgGeAlWja8ITDFfLZUTCIXxMgTCjJ/+p13hyy5mLZ2sgu3KsgaxdjWRb5d/f99I/ygX
P/9nGuZVK9j3axo1gpKA4toBe37+XLRt/ZSX8l/UO1C0NlmgA8dbOmIsaMnmFK8zmvYUXPZeusqf
Qrnw+4FicGCYCHzpXqHrOyDu2FNqTVayDO6HFbq+dbackgBEmR65EmXsd13QViju1KuHWqXhCKFY
N4PxA1XMKMkiT8YDy5fGp/xGRFa7p9tbQM4nTFqyzlIK4dI4YPx7oPyzM9oKMn3CNeR8QmiAwsOs
4Fqb1qlVjIbRk4MRvxCjc8Y4dOl9bdnzXSV6mnpzoLyr2IjHl+8VBYi0QXMK8Y7pPUpTkVPvYxuD
sJ5ntqQOKuJf889ESIe1G2NugbmzJF9ldTJDALOst2RXJ8ZCPTpomffQsyYqrROtr8XdnPoE6WFp
BRyZFpe2J4o5g8lIbeyqpamHqjCPvaLYcZG5vS4qxtxzXVtZuYxcnbS1qrfQIRL5a38vT6LAds+3
YFCwqYLXGzSUvAPWzTJWSnb/CIfEV8LB6ShayatkcRGU/I2334JxS5nIOgjfZ4Dhr71E0tUwTLYm
7PTaSwTDrZyF4lZt1GK9Uyguu+ULyIQDZAy80S6vjBs2YL0O/uJJ8x0c28SNuxxBPGQNMWLcFeEu
qGRDGEGYiYYNMDv+aG9noTinXNYy+EJbLJ58+qcpmqJ2VczVsDNLkVJdoQTXeEVTdZ71q4sjUMHF
ReFZmJH2JTwZLyVelkw3u5aCyjdO3csIlm2UB7ui2aH7ln2G5l3KWK1lSNQcB93/1S8ymkLV/efV
U4S26543YJwbSVa5z7sQYErE6F0dmtkttQRXrX8RScc4K4y3Rtsrd+pIkTosTVUyZ8VKMrGU7HX9
ugJV+XQQ8YXvGjNe8f8Dxp04kpXUWkkBluajbWEynEJRRTvdt+PD5Yhk1y1tgLgzp64qjHStmVTp
gdYnLTv+T7/Pv+R082gq4IbA789OozwpUiLYF8FK8S83SWcVrb4iJ2Lld6rU2ZFi69qDqX+9LMd+
0HFeKL72LE6racgzLFT7g8RoUK8eYj9x8m/dD+lmfRtIKrr37PW/wH7/KAH/iDMt5mRYOURbUqtA
VUpTozmP5HaOgt81GQ8txjmBQvebKqdPLbgGLku8l1vQceHSVKKDM5An+1RIq6pjza7HGi76hpl/
w4MuWiLGU1fGd2Qtfl/G2/WKGzy20Rvfm1QUHcQN8NQgQb+H5U2+6stCqojdPPRWLs6Ow3AoE51l
mianvR70t9pmcq+CO4G4xTU7V2KvvKGCFon9zdyIx1m0Ia9j1pWApbj+Yx7faQgXp17CU9zHfjfK
fmwh2lPn42olggv0/im6weaM3FiRWpNQTufpD2+8rQfk3g/0pgdbRHsTOrNAVoHm8O/+sjSm48Qy
7rir2QUeteJpsSXMyLDoKRpFDoAt3IfT9CwcX1yXKAna3iwIl7SJncehU42vpiphSIY/rjd0FXEw
7542Gzwu9DFqifZLAuk6cJqUyOoRWysE98R9DKpZMqG6hcrk97Ygg64zUhRcpsEIF9O7tvPVWFAm
uEMojOgACf7/YHCxjjWq7doakEP9OnjRgV7llS1djZjkEDslulwkD3HW1/hbca/+qD71YBC0Pl22
+P2AfPMJXCBkrcVIOwmfoOtufYS++NptG4EUI3zpA9G1cfek24Bx/iWmuVaoE9bUMAJ99WoR0cJe
fci7BeUcS6FquWkuAChfVn9BTzO9QoGIVxzXIDuyOOuv5i6930TOq2gtxiQXAzBTsPFWp8opHHJn
2qFNDtOVqBRKtIKcG1lB9QiCFoBVquXVReWoUi3Inu9HWX92yeSpZtJhXK1sYipxYyLcX68yZ/Lh
NvAO//8x3IPZ6kff8R8bMPmBeVlTDHXNli/7Mnman5xYa5fGOslcTI0QHKi7kQqGshGdKOAX4SMV
upR63VG8cjV1c8i6/kHpYrsptGv0S/mXLWvff5yhOB+VknaSMoXdBXUwFLnG7BXt82WIfbd7huBc
VJ2AyP/tuStUr4z5qWrv48b05uiuSDW7igRHmGjtOGcVxZoxqyvWbqrT2K7i6KFSUoy0rq7lqRBk
0kWLx3klOa6kJCMIu8YlttUpSNPUXkQdNbsg1KC4q4MwhfDjuQcrJ1UydbmXSNcWsSmK6KX8vx+W
De+wAeFcnmSmapjLAEnHgEhwrP2RmCInzjb6gw1tQDi3pydtViQEINoTa8ssThGsCGo32sTO3MgV
tqbt6sIGkPN5xTjEgzEzQBsnPvUx2vhQH5LGXoMSvJLqYXrOMTlKdH7s+/cNLuf+qsbqW42tJqPf
t0w7dXvZzq8mN7sfg+WKcexqkvBhdD94wxw/WZfhDmWeO6ok9SrHcp17y4OOaTPUxcAqN7qe/OFI
bDHJ/27wtoHjLK3ukQLP1AYZOP17SRy57Q5ddC+rhk3qp8suhOzu5AaLszQzqZOiW4A1nchJ85VD
7FqMr9MGSbhPPBaDtF53JAfqMCqQNJicBaucnkR7u2uNmw/hDGWtBqnVS3yI1FpuqUTXRZK7YHvz
LwssguFMBTmfaBobbGUlNbaVWHY/fi6TH5dBdk/pjSyceRgkqpMqgyxWrjllntzHSy8IT/czS280
+TIriOWHUdSqKbVEHpgJjq7sdUF+XLz+PnVjt3GNB+IrN2zyUuKLinn2hWP8/G/A/NjWNs0xFFQH
MIphx/oqEpUs7+/Q+ff5VJLWR3OI2S6eqQS1/LlsHasQ1CPtG9gZgjubDX2d9dUABEnje8VQnFG2
DButr47RdyhxbR//Rh/OeNxB3fZWjT5eLJkyP2fdiRDn8u/vh2yaIhsmxpTqBs8DZxBTK4kxMmVY
ffQq2wm6haMgvVW85E7EcrLrMjDNVFFlpCYUfsLt3BhpmOht7pXkGnO1nRIvFbMK6hxDIJYIiHMJ
9ZSnllwx3zSjoSHXEjselWCUYj/NB+/yEu5qHSt/siz07YCn6/11b+hKMlkDThb8ckieShrUojyf
CIJz60scS1masMMrzUEPk11Vxl2fK58vC7JrnhtB2FdscjjG2kRxNkDXMD07GW/I/OXy7+9KgZS2
qWGtFJNnz7UUjFDp2wK6rKKFZvxZSs+RLIqadoXYgHAGus6ZVePhHD6g+rbmJ1XULbt/7d0AcNtt
ykm80gYAzHsmh+FzCLLvxUf/ypOICGbX2WyguG1PO4WM2ZxDs8gXYtqacbCyu6l+MNenyzuzv2gq
5o6zCiEic8FRU+ZlrGZlDmb+wqUDcZW+FcTl+ylY/Q/GW4pto11qHZk0qoGhPhTfikfW36a784m8
EB9c15gh8lcX3g0gdxpEYw+7Z4BWnwR5pTtqL3mX101hC/MhfN5gcNomL728VgswdMNZ/eJWcRuw
oFE398HA9mNyuyPYlvzVaX6KaXMFm8bX+E19h7GvI7BDepK0K1MXVAXsa995wzjto4WphmFUgVls
flpDPEIN1/P4Za10e5weLq+jSBTO81j5QkOtAtRSBoP1ywp/X/793eNgs03ccWCmyzwRBTZLJhTY
pbl5W6+aO7fxaYmNzr4Mtu/mzuvGxYnm1A+GlgFsnFd/qFtHz6ybTkv+6k1jIxQXKoL7r2sHJlSL
rJ/udEFyGp9ZmS8Gyx1xTDxbP/83wTgvEddLqhQ6FE4Lb7TsRjcOoyLIFAjWjq97SqqUJjlhEPEj
Te/m8lchqvT9Fwf+Z3/4p/apkpUuURgGHDhrtJ2vQt8IGn8SzkkW6DVf8YRqtJHoE6Ai6sfykRTH
yzuyH72ddYAveSqbrA/HDgD/FHor9opb2BqwQu9EONNNiMZ5hLyc0rJtgbacpi+xUzn9FaOyma7L
U+SKuirfvv2Cb+WfsCprrCY898CO/NkngexUtzEOjf5AjhaSVEH9rHkYes5yi79SRzqowXCVC+LI
/femzQJzniNRUww9ZzsYH9WgPC6n9sjmzP0Y/Ph5Rq3LesPYdC7vqkhrOAeitGuujuxQ0aLHlR5U
KrjDiH6fcxxaMeZVzRxHnl7r5XXRuH/z/Zh1gz4fHXX73PdrHcmTak1yr+8DmQbWKvB8+07i/Pvc
95dEMtJxwO/XafFdV1LHUKOHthI1qO7fk/UzDufvcmtepHbKmIO17mQv82IWsVxJnu5qgWlHTv4Q
gc4mD0SRi0BAk7G+bkKlWkGGgVYs1J9BLZ3YmZnbjaj6fP9N8ywez5k9lAOKF9sY+Qwze0jT7pqO
8SmRh2u0w3hKJt8NxXzKe/3rlOKqdllF/sW4/6ytyQVOea12JKIAH/3ymF5PeHBJPMx7dRgNWHtg
QwnTg+xriAxL8C7JNp5fBGq6u8qGolvUNGQd3SvvV9mqu1CKcpiBOnxbo9eSfJJERNT7Z80Gg3Mf
FqajYbo1Ivj0OF4bB1Z0YtyAKhzz+v7qsrCB4qyuiOOMmiCI85SSggJ3RgOfvtzPinkyZlyzo0EV
7OF+bnODyNnhUgwL6Hwg3Jg2iafp1u+wbNA0lVNqm7n0fYy1L3GClk/UyaiuNnWdF7NC1rXK7WpS
RUXZ+8H45ns4ezXwntuZETaUHYbZYfGqt1tGeJQcpk/TdeRUT7JLoEui0rN9XdLQjA/qdI3ysTij
78Y8OgSwYxk5Mvp5wkGzh1oQkf+LOp1hmGffOAZJHopK6gHTYg4kmzNivoYH1rdbBpbgkNg/7EGk
9B+ROPPAm8aaGwyr9wdP9krfPCq3KANCQjfyRb1Ru0cSuvJ1zVSQkeR90dovRmhkSHCM5ehnseFM
mPp72eXs+zuTIPNkoP0UjVHvF8+Ys3AJWWxp3CHqs9cr+QjmE68ORJRu+4ZxRuK7OdpWDaUpfotc
2MBOXHVNO3N+jN7qhVfTQRFUbLAP/xAobeC4i26YtV2nowkPToZVJPZXrM0e0zk9wQJSAQ7nsyvF
rJD3gFjm595lXeMY8jHZhqfb7bcK0fPyeBlwVyk2crHv2Wh712T/j7Tr6m5b6bW/iGuxl1cWUZJl
yyV27LxwpTjsvfPX3z3O+SJ5wgj3+ORVK4QxgwEwGGDvuDDZMlppudGX1oGO28siVi+GmLFWNdBU
aUDTeC9CHrIwHVpUP9XQ2Obj9L2X8PiVwFG0/ctHRKHuJemspMMDoDZCqifhPENUeYVuA9vKtwre
DOPh6bKc1VWzTnK4XYqnsahlDXJqE5nKMDtLNxKWsL5qJxHcxozLAsKNBCIsNbbb+Roo2XbaPMwJ
YQBrcgwJHTQG6NpVFNLf745iiWYsZGPmpfKdFh0SDWWiNrbDmepCWj2x55K4UFahbWuMNdhBtzF9
2VvwSIeBanaVlrx5a/1oCU++tknn8jhfVEi5pQoDNJOFcdj3k1DuFyOcKPbN1VdPTI9gbg0t5TLK
++9XsENb8dyxHE+8y3boHvtaO8nR8MJD79a74QbreUu+8LLslHdH5zKZ7mfHVta0QNAEIfVkX98r
225bu4wxsPM/gPytnAviIlQFxqF0bkK8wi8vVXejt3dBSPWLrZrg2QKy38+UicZRQ+cfZMx1Co4P
wx3CbKclittUY21fPrns7720cJy5Az55UgUTsqz6Out3s2KP1vfLItgnLong7HxBitREzB7STl5s
4O1vtTHw9UJ8qlTh0RI/tEUA+QWKhSob+Pd++VCeQAERUHPAKfqUqzdBdV33RNPR6qqdieBU0vsm
HQoNInJpK8nbrt0Y1PPLuns4k8Ed11oCmZwMvglv9nW//1q4pSM4wdb8zmCkYxJGejX3Mk7y+Aug
Ps9xWieQpz3oINMyb+UHNJE7rLnVcqn5KFIaFwTHTkjnumDS7NEz9zooRedbaW9uQPF5JLOIVfdw
phsXn0BhOLH8KPUyccLl9mtVgv71W16/WHlia9GPZPysd7vLZr/6+HC+oJwfNJG5BFUOFcOvIoib
ytSewFUyOcoeTbQOsOg96jrGTOKPk3amJucF2xDzNIkBNdmYm7L91RDdkH2R69bPGDpkllfwl9he
ZdODFe5gadzY4HZyVID51JNzef1Ww5V2ksJ5QS2RVJUdZG/WN2Nx6IKny9+ntODchChgbi4VUGkp
KuNKDsWdNJn7oZCIfGLdDHRMcmsSmhBM/prRNeWEgILKUXII7hgwd3QcWJTfMwol9gZFBcNVxc4E
csY+wssaVQqBRvI4tFel8lSoH/F/gO8VgfJgSjJ/rcGQQZKpBvYGHYPXBgCxjbLZFGH+8IEtOonh
7zRBKgjVUEPMpP8MzWafFZ2th5V/WcqqoZ1J4VyREORorOkhJcz2kVC5qfkRIAT0OfxvuTRuR/K6
0VvU0zKv7b+W0bYQ4PQ+ljWcCeHcjWGkRjfFuJEtMLSmsMv52aoPokHVyKnl4pwM86PxxM5laTwb
6UNfuZe3Y918T4vFfj/LflJVKlQtxfcFfXGDYmjsPi7cdhG/XZazOsR6viucg5G7rLGiDIKGjb5v
EYTAELFJH5X7eDe7pRtvxANrIabKDpR+nN9R2rSu9BFi69K3xh/6sA8UqlN/dY8MAOMw/gvD4oe4
laaRjb5C6JFAXCR742OSOoKXHIfP6XVzpbutq26mR2OvbkNXvan84MaoAOFEeSLqz+BWeFrUsJ6B
CoRRrq1S3raUnuz//xHvztTkljKJ47hDhxyS8cTyAYbph7PkqqG4kY1qc9laVnftTBSX8ZXKouDZ
C6qERWjr5WOr3WsaUVNZT/nOhHApXyO1o5whM0K/6C8kVnkAV0nvSkBiTY8BqPZ+XNZqtbgH+KT/
GQo/dRnmHXDzQ0gcNt0B3MhbzSt3bwVw5yPlynNRnJvNRm0eYgmicvklnyvgclwnDfFKQ60gP7Cd
Tt3Uz1KQgm5K97udhLmlYtt47C6IbtsNpdO6PFRXVE1EY7bBv4WWqQ7kIbxl4Kku+2Rsli0L7QxW
QMMT4Uf4xsGUeSaOHbhz3ygnllr0EGcOvR0mqS1ryF8HKnNl5+aPc3UmhnPBjZF1qcHEtB575a99
80f8GjND9PJN4QSoX2ZOdKDS9NUzdiaWcxdVbEjSnFkp3tgeBeU4DY8m1W62miGfieA8RqZandGr
0GyuEtsYG9s0Pa24FaMUQ/yhHY/++JGK4vmecZ5D6WOzlRVmIu3WkI9SSRTNqVXjnIYw4bltNphN
VN8FUA1NwHgbXi/7iVVHe1o2fj5PEQPLaJlBZFq2bdR0l2hwRrl1N1nkvZcwPn46z+xrVZQHyFL9
Zqc61lHF5HS0UXfzrQzWJuTrfnaXXJsfuW6g+GBKIuMo5kffO0EZlaxHLLEs9akcx8d+yN3Lq/gX
b/FbBu9tg0UHqn+EzDz8GT5NLsOvYCC1beYgUXM/eFE76cSXf6MxL4z07QZa3izxxlquq57QiXmc
P13FSSUutY2yyZqUEMs2AmkhvJ+sn8SarZv3SQCX1kaAZiuTiFUT97OXf509hkiAxzXDrp6iLSoh
x/LKJK436+Z+ksm52WxBO2egs2Bfa69BYXjmMm9L4HLZsVISC7j64o9XqP8ZHk9+ZQiLoiysEiKD
LExyGeV97Y9w6158mDcMWzM+Wm414gWRsnlqbXmHa+pDAxZ1FGHSAeAfV+IA5677l3eQEsK53Fnp
xDQ0sIFdMwIL/YHhLejZ3X8TwjnZasFMnpjgZMWikxus9PdotFQ6S2nCedrZFCI5FaBJ339r2vSo
jeanMsqI9Vovjf02CLij90HeNFvBlJn1tV5+w6xdfKmfkdMC/V+9oSav/yLNRHHCAg2EyoNU9Kke
VH2GJ/xfMEyMb9RCP1+5UzxhR7I0sSTvT3dxksbtkzDISZxMWELz2txrV/ptAyZpvF7bEVkMW/dM
J1HcbsmSUsiJwTpprOoOYH02ajPEi8p6qPotgoeqQCduVC8ttEm6fh/L1r3eadetoVxpYnENuFxC
3Lr9ncRxGbQ15rk4sEJ6v1xL6tda+Sn2H7qCWCCAlAFgZKFX5r3xAbJeKAUM1ML4+idGsgy2RE9+
YPO0GF17pBArVlU6E8d5oC7V+0ANka+3DeDjWzuw7vuZqCKt5nxnMjgHhOJLWMs9ZKSt4ZjI8owh
tPOysstpr0e+CGA7mWJvXTW+M5mcnVdjOwdNimXUdNkegs9RToQoSgBn3VEYhEmjQ4AqbqN0X2uE
F1oNgScF+Iwvb+IwNoGT4KV9uK/q6SBEJYJQBqwECu5yPS06k8XZ9RCN09Qq2CBQLD+H297PndQx
wBIMtjM2Ve19IFacieNSFj2JjWr6lZA/q/Nz0O7VhjA5wqwVLmnJx6ZV+wwa1blfaf4g7YeJ2CBK
BDOQs6vgUo/NIM7YIGCdumbuai0gGBTqMZcwM4X9FWdS+rkPShHjnV7R72vzSVW+Xt4L6vvc+Q9S
qe/njmmh7Pv5ZqIuR+tmjIlD4BKj9M7DYgQYn1TCCBkODNqr+9Luhwdh+Cq3RA85JYfbjTKNE9Fi
+UeZpW6bBhtlLu8wJOogA7+/vGTrG39SidsSqWp6YWkhapKdpUSV1J4/VBFnmJP/rBq3K4remrKg
YNVMo93XsYhpNqokTi0Y55SHZg5GTUaSYzQ1GvdS24xbp6rQA/Mfd4bzxINUCO3ALiiA/AIWUWTr
XQQelv30kV4blFrRVgh8FF3jwRpC9I2H0sLG/5Q7Sf4ahFeVuilS6kSub/9JDOe94iSxEiFAi5wp
F1trMK7VSPEB3/t62crWD+ZJDOfBmqHW666FNtOQ/1Sa2hvnipjOojThzkwkapNQGxBRytZWyyS7
SsrZsZaOnDdlxsRnnRg1lTEPj6lWS+aCZYdwbFk1Ov30696rbyqQFwg34ILutp3dPKmYoys30d68
oQBe1hbRFNGEio50UcGr6HvvCf5OIU0DNJPp0oucXAXp4+VNWlvB8+9ztq1boSnHKmuXFDJbrQ61
8ioPRKKx2sJ4LoRbvAyhMqxZh6ueTwBU1ndLEYd2K8R7qzWfDGXeDP3yHCRoExjyxf0vGir8XUid
snqUsNeIP5gVbmQgnN52OeFR183DesMDBBAmj6xRGLCb3MSQfSrL17iPb3JzPtTzT1NKwRskepdV
+tMoGIGWroAjATR1qsGtpxTKhTpMgQCOxZc6fxGGf32s3n2f7+MIRqMLq9ES8I75oKBjpH7WA2JX
Vlq83svgMrYa77JBq0DGiNkU3ETQlQlaK5tBepc7Cf0pkbdQNxPm2N4f4vcyOcc3A8IjNso3mfo+
+s7a2jN72gt+dyfsqMrInybBhKGNAeDkoBPmx4bzIpTEeA5DT1T2eISJlUNaHcL6k9TmzmVzoCRx
amnWWItA4A+9ab6pomNk+It6JWiuFH6ACu+9UpxP74ehEfMOojQ7/SptRj94Ud3BazKXbd0b0XSx
uazdSvfDe5nsNJwlkENel2LSQGaBeQsZeF2TvYS2r7qMjbzxy88KZSdMiz/sRFHQ84orLDp5ufNl
IDiKhqAI7oDZWLT7YM7ETdE4JW6q1m4fhJ3y47KOqzt4EsgPGc+tKZRtowqulF8v4iaYnGJo7T57
6Y1PlyX96e+xmGeSuGNnzWWvYUIWhUALPMDiTlEX2wrvLgtZ37IzKZxF1njhnNMYUrSHalfe59vY
y33xBzAIP4VOfRy/feAV7b1enGGms7L0cwaJQuiK8CjFJtpkn+PYDh7egDJfKInUQnJW2WC+HZUb
2IheZU7WXQnNocyJt0j2jQt2+OZDzyzfEK10EUIopRayOyzVLuji58tbxeL7JRFcnp4s2ThIKUQE
wxfwMeqzj6uaY83Hbr41M6KpgFozdgzO9BHASFFqzMzL9tC1D7PV2X3679tR31sCl9EYotoWfYeN
qSIvrb6MACDoiPi4UvF8L4NzEEolmDOgBwRXeeg9ZaNs9Z3x2LsL3jZDt95e3qJ1K0CXnCEjDfxj
LlE0I2S5qSa4TV4/qnrnRktEiFjfmJMIbs2yWSzjLDcEt58xJGgFh6VpbdAG+Jc1WQ/6ykkOt27D
gGEvPcC6IRN7Tgb7be5jmyrO8PYynGEeN/D+Pc4S26zfQvlsJq4GNUEZV3C7ubFBUlLksZ1Mu8uq
ESvIt+iVSgyg3gGaRdLtYtwpxVVMgq2vVLnea8K51VAFsUIs6YKbHQa32+morA6fpZvFCWzlsfDJ
OEhYnsk5VQsMVnPLLG+q3eBOsNkcc/pafE5mcHLJbh3ZhUP1hq2Mw71XknOseY4OjF6Eksv3GtkZ
5sWK4poNw037wdOc4XpCS7E82M2+Se3gviQu+yuj0+/ls50+c1KWVsdDNkN+/IQpqEPvh3fFN/Fh
3CweoM/QkSFfZdfUYMVKJ9l7qZwfjgZTzCMBUuti9KV6dnO8F4agM0b2A7b7ZdvLE5hRW+DLGuJR
KBY3a5+URbjKl3SfmKGzyF9GMkunrJpz2FE+9Uqt4ei0BdzpUa294d+zUr5XnHM9Qte2ncS2u2lm
J6pdZVicZriPKHpXypY515O0iWq0E1QxlXSThOFVWvSEeyNWi3+bHwClZ0whVDEnaT8Jmjerims2
7cNlV/Nn3evdivFP8loMQFmBGagMQLcJBIZRct2I/gfq9+/lcN4mixfTSNmK1c1TPO+r+ShqW6Ug
ek+YCf2ZgPz2znx5dZBjJe4ySFG7xzp7mFO0uRtftQ69ViURtqn94TyLKUdWLuJR3k2WB3140YXr
evl+eW8oEez3M+fRVq1exTpEBOnPZohsrf8aUQVpKgxYnK8QrVmVCwGxZtwvG9YxBtCe5X66M/wO
LWPt55R6tWZn49Ie8W7AMrJxGqGVuA/20rbZdp66oTl2qMXjXAFuy8Bgk5kpKJ80/ZOcbdTl2+X9
YZ+4pAnnBeokV6eyhyZ1d1C7G9FwizB0hPguU+4sZbQvS7uskM6XnhIlbOKIpVVdc6cm3xYUNZL/
ZHA6DybcaVEkLaAvdMP8tW6+DPOxVLeXtSAiIvhk3ht1hL7zX9s/Aiwqu9UdBWgtzXa+/T6DfbnE
vI31QtU9qaXjUg8kipU0Wli6XLhtp72iX6Xk4P1lY9BFzh9kktz22YK1G4CcXXW7zI3vEtHWj5Kj
6LZ+hTkiEMNOgOiP7iiwFEo/9vuZo+ikcgSGPPQTqmtL8xfpLqBgJVeQTs8duC5yfmLOFC0RWeKb
7BY3coSj6k1X5X1wbdnoU0dDnBbaIojkA2CCBMd+Vx7DZ3Rw7w2yFnY5+Ooi50CUNpOnhh27ar6K
TT8gLxbMHP5+rlFsfb+ccTVHTa5CQGyCJuOYevGrCYxGJ70FZzINKXTZIYIr6L04VJIzo9RZtp9+
UaPY0ZfC7pWrFh0BUfmzFd24oTr/CIPhS0SYw84bQYGGVud1fWiby2FUiQD5l3vt/4IxCFjf66XP
ljybLYSMzi+MqXqyrRvDsQAz1ZUOdTMjIpn+9vecnYJWnUEgh5FiV7xjUCrFJhhZbU9IgUzIukWq
x0R1CW/GvNUFU3n7m85kRkApkjDmhhDgmV8YHIB5q+5aN779WPvkuyP4Vig7E1ZM5bxIDRa0HR8X
7TrTn4vkiVCIsgzOleRaHSaCDIXUa90XvdHHsHTlgsjbjjKbjaGUFbu1UGxc62EBiKiob6uK+gcQ
TQaMwtqsUWhRr1uv+qT67K4We6k/9vayRxHaQycsWXdbzX7PpHJOLe/MHN1YTGoZ2mV6a1r7Etiv
KQXIuX4jOxPE+ayok8KuLCFI3MfbBDdsdwHit+Tnu/67tMcV1C38ALizGwpGaaWdE0ZzJplzZrmc
ikDSh+ToUOCSf5y2w2CPgO8KX+fb5Am05bdTjV5OwN4T6dHKMMd70bxjEyNlyeM3pRmfIiPQwjUG
cCPxhoQbWXWisBx0CEjApOcPImZAdbNXIIsR8YG4YqvItg4gpQhYaSH6Vme3cxQnHkFnXjgzSQ2/
GjLOxHPRX2nDKS97tso7PCs4+baI7ABl/gWzteH38YoqGK8b7kld7pgmWqgHkwR5QhCKz9mULIpd
J60vtmN7V5laFBDZ53q17aQh34gXL7oRAvOCxX9p09x2txnow1JnBlmVrT8DzMlOdIfkV1n1r2dS
uQOallkcdb+kDi4Dyg9uVVfy650OuB9qEm49Yp1J405pAIoGTdSho/5F3eNxxsGbfOXNz7MbYuo8
eiR8LbGJMnc0KwOUVeh4YDarbCZkGN8YvFp43W8sP3fTl9wNNyEmTKkX9NUE6kxN7lw2Ztai7xZq
qn6FZK7YMPbRzh6Rf8t2tKcngP/i/n6bK9+9Z9bZKIkBJDaAFjE20tWbd98b99+zpwl1uOa6eg03
1E1z/eXopCg/umE06ClqTKboHahYXvBu5Cw36lGBw2XQ7tljTtT7VqPnmUBmzmcRWqmkOFZmpCAd
Zl6HnSpsauoCtXrPOBPB3WXUIBUFRYHRZOKtlOd2pdizotnd9G1aXGMUnctG+ob+80eGcyaP82xS
pqKIyF5AAFyG21rsASoDlVvBKV8xCghYX3UzAP8x8lM2G0B2Tb8dgkvyOU8Xxp2mooX5VxbJqsaj
auOWzeYuKtMuneqzuGPPxSEG6sZtfxuh5I+hsGtzg4G3h/Iz1aBOHB6F80hZIEuxOTGbijEpsyQb
JRPdy2tOieDcUF6l8tyzB6FRv5pq3yr9//Z9zu+EVi/LvcW2VAV+Y5HaWeJdlkBEY4XzMIlgWlaO
djoEi3BbbIat4gvYFQpfgjgLKjeZoOXAbYt1iBmFhzn60f38up0Gt5SIRIY41XzzhVCX87CwZ00z
f6jD7WI9lNbLf1owlXMctVSpTccS0VTBpHx/F4JObMLZUl8FYF+quMnkamdflkmFdJVzJbUGGNth
YEJ/hvfgaMM7d+jFPkCfWnd0rQwAjf+PWECkSirnUMQ2AvGuCqnhz+V7tWOEuLEvPmh3+U7yUE0n
jH39CejkwHh0kFLvZtDLQl7f2IxHvsB0fbUpaztyDTwVprmD3NDvt4zfrL+iXqCIs6xy7sJAMaEe
2b1mFrd9AYxNijSZiq0q5y1wnxrQfAIJxsMELH5pG1+PPgt1Isg2d+0BoPxH4UeAEQMi2FGqcW5E
AIjSorGGAjMCvRRyz5Go5hP5EY/qUQpikzXMPsXhmyY9WvN1Xm/VVifOwfrx1i1ZkyxJ+gN3EaN1
c9lqJhZwvlHTb0npTxMxKUMs1dvt9ywvSHIpjMeZ2WBwI1QPs/J4+SgT/vbNRs6+L43tgLYxtlJv
JET6TvMVDEVTZ2l9pX6ncW93zTMxZoE2wV6EmE54NJMbszrmMeEIKXN+O85nMjRM4GigBGP5xuSq
js5qOV6KudTiSn/Q7fCHBv6k8fO/H/xhd9XfqvGg62Nv/HO9SYPEUaPOLo37Kf1+eZuI9eORFgOM
brbdWxWgep3TGxndYFlCuXUqY+IB10HTjlMps6joTK7sSVfCAyN7lrZDh+4s3IpZWWVwBi90ZDj4
vZTZhSe8LC/swcfa/XuI4fcry0WZbgQOr8Hat+rqRzD5XXsQqZ5gal25kCKJc1nMLEdNx8VOhad4
kGyFamtZry+qJz/BxeimK8I2n+AnVB830U3uywCnq1AXRlEfZYX+m6K4l+3lLxeYk0hu7eTBqtMl
RY/pJGwCX3FDT3+Rb+vv6SfNlzy8ah7V+8si1z3JSSK3lFNdq33YQMlk1+xaP/clZG7ytt9eFkMu
JtvSs2Mua5nY6+zdWToaz3ilvQt2sVM8FTdvQBVH6ipIqcWF4T6KoqEDGKirZq+d/ChKO4UBOuxr
9XvQXOs5NUW9HrpOy8gFZSPK+1JlMUWt7zVwcAnlvSQAooDyyOQ6ckG4MoEFXS94lvlV92rBvAJq
5KvWRQlhY+Y2VU9cj2QnxdhCn+2bDuKfCqNNgouONdvqHvt2R1jG+mH+LYFvfFiUcOpHZoHWg+nr
TzX6khid3vT065bH3tGoahp1zvguiA7PIZke4ZyJ/oyrJYMYGb7pbvAAGlq78o0Xyh6pfeOBYVqQ
lvcCM8gxA4ww6MKdyJ0BEO4VNW7UyR5bR8qkVpbzJpORy2X6luiA89lXATUvOKodv+bohirRxrat
/PZb2DqXN3T9knbaT86j9N08FokJTZf5JrcOcT/YRrlNUZKdfuYkGhi5sLxjAYKALrADMe/Zy2Th
1j4zoHEjedUdTcDLDvKf5YmTdpxj6RorAGYtxGWybi9gTQZpsXKjyj8tg8iGqd3jXEonLEU5mfCY
kQyOKmQpRjjaYlR4l7eLPAucR6nHKsrwmsxK2YFf3sM83cHuN/WBFc0anwYR+ss99LSGnE9ZMBHX
hT0spG1glyBn7t3uGwOLtHxAkzxEXzqncqjaweXlNPh2CiuzGAEwNq5QXK2YbK3aDDE1HHfZWxp8
Q4VVTFrbDtDMzDs3RbpXZoRVUBK4pMTKa4DUS1CjFw5dCVQz4pJHLRPnM8AmGUsA20Gcbj4l5XY2
tkv6RFgcewj++xlCT/X7mDKiQbPUQMiJhFV04m1xzJ3YMY/JlgFMXJZFqcN+Pwtfi7LoWRNCnRQX
sfQ4B3s9ebks4i8Fh/+ZM2g13suQeq3NQwHqBI9zZjOGgu4gudUx9KT7yUHNEg2QaHmND4wXlnwI
owyCcxNmXYL7woB01c9v2AvYsJ3uexdkpji6uhftqbDCTuel3eP8xaCngEZljSHDhvECpb7iM2H/
HkWZXSNOq8o5iVLUZkGqIWYOr5tqrwByYiQmTQjj4LsiDMFKFj3C0kUYrErvZvlnVxNDGJQIridi
1sw2DliDYlK/JEZh69VONSkDZGf+wo7wjRDo/DfSNIEHz3+yghdD8FG+TChzYRZ4SyWElEacgwDz
+5gAsRRjGNFzU6FNYN7q07fLR4qw6beQdXZqwe8n5XWAjTHa0AFimt3Vj/9NAtPyTIKBrrRcYx3T
g+oMXWhPCjVJQsRVpOXvReS1ENagYECUm+3ue+Ab29BD86OGIl38qQLybrSXicsckQwZfF3ISBRD
7vW3sxn4EeBEcy9xhy3gwcEnhGbfj13rMFuMbh9dE//gF0lKVRKUGdbAnIEEgnEVI3bBoZjtwVO8
5C4ZieySrdoftn4SyEPy5hjoU2M2vdpWV3q9yUevlJ4ECpt51QDPpHDHNjfSRZ0HSJGE8DgK/UZr
PvbAfiaDi+T91EsCWpggI/QUUErYtRO/9i+tK24aT3IAOxux/hDvsuGvN2mcieXObz4lphg2AhrA
73ov3mab4FPxJLq5i6SF2Kv19/UzWVygDyurEnM2W9q5Iy5Z6Bo0beme9f82vlqSwNPrTUVn8vhT
nRemlETQLdlZz8oR/aYvjHIVoOf3WsO4yzztKSVBOClj4Q660RWZbAQwFnn+lIc3DQmHyf7sSzbP
hfgwK1NRRKuxFz+xZcQLIToUUyeLHN1mlGwgCgPxlUXtHqUXF+jnygjM2oSB/qrMAo0Ob65b9Cva
7GbQPRovVLZGSeRivq7huqqDocxtrK1YfTJTokVx9Wp6sg8eL8taavSXsKuO0u8N60rPHrTpe2Q+
tAMIcKhucWLXeDwOQ0pi1j+L1HM5SvFR054rCvJj3d+fKcT5kEDOUrFXIUM5is7izgB19o17XKRG
F+Pb6SZ7FanOPWoNOf8RK1ohlhJENunXygCgleZV6GVphX2iip4I4MDLDouwCZ39fhap6yYfzDxg
Vmg4ubCbrKfL31+P02dryDkN0exbQV4gIDrENxPeRPHED84vQPZ6s/tWDXIvS6Q04vxFrLSV1OdY
QVHTbCXfhxRa6mqGfqYR5y+AvT0FkwyNekCZKBF4Q+PHER1ykjshXKIsGVCD4ZRKnKsAi0Ek4gaE
NCDp8ZBcHJS+3F1eNSLw65xvmDOp1tMCviGSEEmSzNZCDWNloyMbRM7OlueCuzW4LgMrFGc09kCS
ph6CLnOr5Mc0gkzbz2Lisk0FSIPLM+KhifW6ZKHDD/wKTwzBxrQDu7EZeDN1cSM2yeCchTgtshqy
pGZSv4aDT5IMU9/nPEMni3UqsseLarnJgayoEN6bcKgGk3/mCXIRt6mAxaNK/y4lqBOj7aczCXdD
CeG8AQgMErkR2CLJ/QFNLa7QFTHKbhpRmCC3nvMCclDkusrsmTEyF7domvmcOqJk5wC+LPyO6tAh
5XFOQSrjXJRkHFFGFMmKFMM29CdH3rBLIoWzSa0i5w/UIjXkAJRYbrZsxP7ORLuhQPgDym/zODZd
FRRixgIRewlR3pbQuGlyu/MEf/IjL3Q76vJBLSI/Dd6hzKMKgOF357vOZa0lYMfdWV9YnzzSZ++y
x6NSdX4sPNbnRBBFGLwCEzExO4dnXPC2KJ64pWQRZ5enppWGWLMqDaJwrUrqbzHgtQllKAmcd1hU
Ce22zNUxe2d9fW3vglPafGBBFgSigUcBn1PZkck5DITBKugZShCYG+9KQKL47LFsmhHbzdIGdPOG
hOilrJJnvgi6ELk6y8iyHca/JzvYoUSybNmU/eCDc8npI2cg7ZIt3oWQZXLOpG3qSTWZax+d5oAO
XzfYybsWsUR0y024kf+j8zI5Z1JhuleXUna+D6lusyYk3VWPoPIT3RTcYFTNiTwJnD+R5wRYWOxi
p95NGEbLgL2k3Gi+7KZH6m3wrV3i0lpyiUZTLUGQSbAa6chIMIyHEUywqdd8akH+rle2figPxc3o
Mhq0dpe7RW1TtU8i1+GfRFsLHCJ1AHXl7ntioKVDec0K49XIYwJTZb375pQq8g+hvajJyihiI5ux
ORT9sk2ifLdUS23PIZCtCsHrQvlqCQwnWJqtXoVXgD3y0rK7KnRzY8kYe+jrHq1nVBymDi//YDrk
4Sg3Jv6yaFd8YuMzYJB51JEcheha6a8oB0hELH6SPM6mQp9ZODasbdvvlGUvGpvLLnA9r1TA7AnS
KkB6cYYlq1OCzcSo1ZhafiJi1Eqs/Gl5NhvTjaOakLbub39L4xuc+tySp5pNTWq9hnYSaZMXFLDx
+suHdpLBpa99G4NGyYJGrJa0uMqhAv0I5n6iB/UHnphB5IKH7efSba6tHdVoub5hJ9lcNjupkRln
rLLeWw9xkdt66y3l1/+0Yzy7ShGayZCwphVF8yTzejJ3wtDbpoGu4+1lSX/JLE7qcLHKCpa0nYC6
7k7HHi33GCzcmYfJYUgp6EdwCWnr8eIkjS3uWSotKHmUBMwUZQBSRrdsVsu8HWzcqtjcVHVNCqR2
iwtQwiSHVjpgt8T922jY9ZuZbDqku9NX1uFXOFTjPrmkXJCyxPKfueHRMf3lUKNVJvVbAM4BFvWO
HLKhlpQLUXEcJaGiY0nxqDy4WYAMh+GW1aOtS2601b8F3vBCbCOz8T9D1WkbOY+S5HkzGeyMs4fU
5IU13g8oz5WfGke8ooLSXzzyb2n8UI+aSAAunyCNnXYZTYQYCCs+M5Z5wD43dk62+1M7yM/zhKD5
G0UGHfGrAinZUeqY7gA+dvWqF23SSpm/urCeCudT6j4HjrKKPcwbu9opbpDYqGdZqW2gvVbcVmTe
RgnkkmIxwtsgaOARfmGXo6/WN5n5ogW3mbZr9ddUPS6mX1BUYn/JUU8byfmaKZ2TPF6gpvllcPOb
FqffuO8rW+7/oV2QbtWWyv+J86FwLmeZBjVVRQhtnk0fp3+/bNE3I9nqcXRBLXHVaA5xOiiJnM/J
xUrR0uSf08G8TvzltcNWqpvOmbfkMCER3hXO3SSYCQ06Fgxz1OX90sNLLx7fWMfVAIpPb3BwTpzl
EUQuRBWJiPQK53nyQMr7niFRlNOnxQRmEPH99ZHiU5jnp3tCNasCq4WVjg0YaEZMuYaZKyzCfdWN
n6Yp26bjiCtcfVe1i1fXsxOkjScotdcnzXGUW7cbIkxcW7YsV8RNhNCdnwhqGstQpAy6zzXKmtmh
64gMmRLApTgLVBEkA7s6zYCXKuut1Nb+ZUNldnjB6/CzQOUSDBEG5JFl4BmwnO+U8LqqUjuHi70s
6C/XqN8Hnx8ASrSlD0sWo8Kn9Eb1WvQDJp+LzAYfsK+R549aOvb7WZIh9qOkzin2pnPrpwrXp9AL
fsQHcYPXxk2//X80GRPxkB/9kdVAyhbm2BhvnHaIMV2r7pKn+ZBvLJd8CSFyGpXzL3MhGzFQUmAa
ePtIjhIY3WKJyED/8qR52jLOq8imupglqOXdxu0x5w4QvVvG4ZtstHvAK/8MHfUqdhcqsSDiksq5
lK7Wo2yJcOIZB9rwAA4WuDH4r6dk/6FBDFClY4YfqNQgonpvJZGKbsCKwRKm4jaxNtPsSTMxjfMX
B3aSwe2UplQMuRb9JPFPhrjZsjkJtojwzhh+M65ZdUa2y8gOyUb09UNwEs3t3ygKQN9kT45Ce2ca
u5IahWAp3p/O4/R9bqd6qw2TjqFSs/793g92ij/C3Knuyb8kfyc5XKqZSlWVLMVbLW30Iqf3Gf51
sdVBbFntC5+Kaetn67c4vgKSq9IiBKw5wgQ5XdoGjOI7G8m6ErE7fPmjjjCqEkS49c977cjgBjAm
eC9/Um1W3pleab2I7eKrGsKgDqAXhCWC73SnbLuthnQEhk+EFEovLq+Ma6sdhwJiMuOYKHfZ/5F2
Hc1168zyF7EKJBi3TCcpR8sblizbzDnz17+Gbl2LhnkPvicv7I2q2AfAYDAYzHSLWOS2j6yP5eFc
u0InvWpYV0BXjm9ZM+/T9tEImgOZEkHwIRoJ5x60uWnMeoQnsvKHsfkSgFPo/KHINsiZDcTz4bU6
idqEdfn0xU0Se4PymPcHXb7QByerCwHYf4TeHxPHuYMpT4amh5CbG8/26GW4eaNalNgIqTSbCZHp
p+SHyMpFNse5iDqw6kZl5E+sWTA9xrvR7w9QbRLYnMgmOA8hg7uynhcMrUwGb07UvUqjU1HIt6pB
BFHf+TUz+VpuQoO5ydgsTuFrXp9UqE+M5R0lO4gHjvLjeQM5b4EmX9ONGLdXewoLLC05c60hAPX5
oqWHv0Nhoc0qWNJrMptQU0HXRHg1Gxft/OP89//jLv2v5ZmEcwnR2Nddzorua6Q/2NXEjx8hYqn2
dn3IUSjyudfmDzzORbSQhjIGdrUN6tYGqbHad6IL3na49wHB+QbICUr5YGFI74aNm4cdfTO+onwO
xZXFYyXUCWOb879dhckXelegINOHDKcFe8Ja3Nzr8fKI1vKd5VS5V4DZpPSzy1Kz/y5GAhHs78Yx
Iw0Z5hXmMo8bO6MIV3DhqufvAhMRbSvOUTRlIZUQJ8b4rs1deVW9oIV0H1xolwsIVJhvmveFF3n9
fha4DkGAZvKUePkC7tsuBXJyAWYCd/zR7UHjVjoyuCLDXQ+1+BLPSiAc0u9EBOnMSP5YVF2VCZh+
CEXN+e9zW9Gli/syRw1meZ2313W/q0VifNv3Lt3QgEJVGapWv2O0kqHJZYACPvNSB89Q7aTg/Ilv
WIW+KC2+vc8/sPjISZXB4JL2EfQ8UJGb+dE1MpApLl0l5DuHxKYPAqPZ3IQrPG7+ZiWDKCkkzrzk
ENwyPtnomVUlyp6yD31RRen2Yv2aSD58CtNangojCSGMS22N4l1cQxQ6fxGMSQTD+cp2mGkQ1zHU
V8AjtLiofMRTv2XYDahyj6zZwbopSrxYC2A3b12rqfzDZU6KFsiYSlbNJ7s13hvJi7FL9mQvsvp3
s/7T7D9mkk3B6ryZh7HU9AVYUNbyDH94vxAxxrZwZ0Bd6W1xoEcAPqryVHiMt1wT2A0byzl87ko2
lsmi1CkzU92TiqtM+5QMy2oyeZ9ZL5k0Q0XSYzzHxGt3IdzJlXwMbFSNQ9AYLJh/uXyc+zSlcO4X
AuMsMjw4GDgXqtPcI/v3Pz3hiPYd51PCMEoKIwaaVCBXjVPoMnfGGyT/8eqmCJ9Ht+9/v6bT4kMu
PZZiHQFd6M236hEVUe8iKW4/OjGSmo5xVPaxSOXp/C60+MCLplJM5QKQBMpY8VtfXKZUkN3bPNFX
o2KTvNoFULRVs1qCkZTVKQR5yviqyHtzoG5VLyLzYE7jvy3e4gOwtOgs1MNjwczH2dGPYGGDyig8
yj81WKFPBRGlcMk4dzI3xNBzg20x2UbK3YNrlp1SQyaH1bZWO9YtLhqlaM04txIsao0aQ2Bqk9/P
Oz2+CCtRNmdzIiFfY6CJE6p6vGK0qbam2lVp6FUSIllWGjBDnPyJ3kZXOuik42vRbXr7TF0hcjtb
1irLCHog4tZW/mQvQ+FxCu2QgtsW7vH6U/EeCilMphUI9hPuTJUNGV12WQE8/Tmsv4Spr0SywB43
VwqSpJpuGgZUqjj/GNMslHsFMQnIzDNLskNyQVWRE2alsn/Y/AqEm7gS9AFEiQEyRFdGdKpDe0y/
teSn0l2rSmOT8LIuOu+8HxYNjHOMStnVZGRNJ830XJT7zLoPdIEJbh5ev4b1h0J6EQ2UJAsgAnIp
mQ99Ljgczw9B5j1fGCYKGZn6W6bdRdUx7I6DMCcqwuBc3xKVEPOugNH+DJ9mNA+AJwZ1XJGbfJsa
W1WQEEVnn+Divl1vtJo5LrIy8mggGeRQPbUCSTT0vdEy1nwDyaCL/PJxLlG9qfgJCmDxnHPeLERr
xnnDvtVyGfXPaMptowPEZdGRSfzzENuN7avRsTlfHSdjp6DK0QLGkFhXQVB7mkaf1LjbTY3pkFDx
wW160RuFI2WW26mzHxD1sEyIrlT5YZ6CveD3bAaUq9/DBVnQQwgJGpNYmR7jVpJt+MzT6Ed4exH1
IW9mf1ZQnDuZFgKeStajNNF+T4P2lMeFh+y0T8zQEwyLmeZ/exWZ52ufSVyQtAbWP2UB2mnYF3t2
jHa7wim/nUcT7RPOnQRNWMgqs5tyeKzil8C6NKen8xDb58vH5PGNyFlg1LKkASM7dId61z3PI0qz
pZ26R8UoXs/+ci+831dXdtoZfUAQ9+C6LX/rFVcRdSSzOTmzQO/jXX1frWO0dsf4vlUQL6ktLwtR
+EpKt56ivaVUNnsVrKRS4JYFS/UeEK1gW3Uc5ToFrBz4EBzKu/1SfT2/VCIIzouAUyiC0hpWimj+
EpyU+qBMb+chtp/8VtbAfsNqGOk0VMRsgNG5k4uMrYdAcYfeSVd3J8TaodN9Df3pRYAq2FR8u/Ks
aDHBsmDy7lFEjDYoCcnB7y2IBKpjSz7HK7QaJOcvrIzOSsHuf0l4FZFbIxNsW5EJcpFHlS0pAaUq
6D4uwj2T2Bt9qM4Iea0Epwpf05kmw0zMEWsVjo+t8WgNnmBZBC6cL+OM9aGXYwMAVXtMdE9FthtF
M1b90FaVnY9XoXpZRY1tzZV9Hllg6XxeLIz7RWnZAmn64yg9TWBaW0QUN6IDk6eukxsLiWrmiNTd
7AUQbnDKqx5c9ZNh66B9OpZ+8ZhcihjqRP6Wr+ts4rQAHxPbxV8VZHjY1Yi86D1IOsBG5otKi4Vw
nNPIxrkDcS3yxvR+QNcIWNYc80G7/afpWnQQb1/7PnaWwrmPuq5H1Klg4XA69jvNx4XWDUu7btz0
Bj2hroUmPYGtCHbBu5bM2mMRA2fyhPnEqWwndWqr0d+aI+cvwFGUywNbMs08ZjJ0sTyzEj0FiqJT
nqA9kuSSNMzzZrHNav9x6YrcogXntAZ1aRZfgARt/tbcInrc/d1248KMsBkIyXvshLp8qjpHyV9G
yTkPwabozKnM128Os1QTEGog9ra8tPkagIW+fNSLa0u+Pw8kiAX5ss2R4sZkMnOYTdMecHzos500
34ewF4xI4KP4ek3GZEA6CZM2lx7Vb+NoZ46C03gTwpI1cNxpMlF5bfalq4cgq5AhMpp9Ph8VVPfW
efGZcaxAuDg9USfZnGKA5NrVMh9KVPtYd+fXZNvVrjC4DdR23Wgp2Xs+NLjtHvLjdFJvkmd5N7qN
PV43oIJTRJjKlsVZGlGgaqCaJqW/RzJFnfWkmbA+OgpNg907veSVfq34jG1CVJ/MTvQ/zBtS6Tok
7U1kNLikiTn3tVLH8HuDejdMNwuSlAM6KvuHsIXcpai6bTO+WKGxoa9c3tiZkRxS2Hgw0tqV+i62
Dan8NpAYRbTZZDq6PCLfkSsOeL2/CNZycyevwLl5laVAplWDoXbu4Fr+cBHhpcy6Ug9MbKVitPjo
S7LEtInsu+emmDvIGjmNjcgErno5HynIZYIDqIdB3Kb4po9sgXd+nKI55k6yrjF10hHMsbJjMRy0
gaBY0QhZjrffQlbTyW0/o01brSEYFm7iEw7oyk8QayOaY8TokmM5rMZdRgE4PbRQG4huhYXnm3my
1S/gNqcZ1hFRWZ5MWprnIlQLu0ulzjHAnW7T1jLQ5BJAqkOWCO42UuEuZq9+ygd9bB8uYFZNCNoH
7I0yn/FkeJwR91sC7rrt83U1TO6QUxElEKi14u73Jbxa3PDU4q4b7kpIAc5gY4/RQstem4Qh0WYQ
/YHL368jXK3VpMMCN6H8gNiktLUxsOcIsvKx9FMO4u+N3lx1jeqBMnzf1iJ22M34aIXPuaaoMSIS
pZhbA31E5XGZbs9vlO2yohUA541SSZ3oyGI++b5zGxSWRa6EGog9e+5K7Pw+c0bRc5doTJwPglSp
QcsWkH361nV+3X0qVbgaE+dskjGOCYg2UY2AWk2vumDSNajc3M8vtTv68U67zA/VHRFmsracqwJd
Mqobqk4tvo6/qA2I14L72WuWpzoEKig3q/hLNRO3yEqBi9sKL9Zg3K7TlSluQgqw1rjveq8pvluq
fd44tiFYkh+HokIJ50WboFUpZYdFpLX2CDGwLrxtRBa4FfIp5AOEc6Go4JWTSWNhUm7cBhF5siKK
KpVph6LRp78bD+crLTMxUt0ElDWjpatIHSt71snd34Fw65KVIV7rWLSk1uaRjstuSqxbCunf8zCb
G3c9b5xHzArdmAgraBj8QbEtlE8YXn0hXcWOpNm6Hx3bUyO6rbHfzp/iK0zeGy6L2tCmgkGAU8pW
x9tFep6I11f7vDjloj7e7d30yzD4VKPVyGZhpuyZOgy/t7G+H4txr/REtdHj7KLa7sv5GRVYO596
nEBAEtcUC1fKt5Ls1fEubXfnIUTzx3m+Os+LqdIxJBXEafQoVRcz7ouJFds5Xo6NWHQtFQ2Jc4TR
qMqaxspCuvrB1G56JbKJLFIR2LwfrK2CcxPDIEsmTTBxTEVAg2YKdctLGCII4csD1C2dSndEmRHR
yDivYS5pDS0OYJqpgUxWb6PTKLQtc9qfXzGBd3qPS1bBemQmJJDZJU6OXtXxklqQd5OeNNEda+tI
XE8hM5wVjJaH86AqMIx+uSa4KEZhLPDlm8kdRVaAolsq0Q3O9uJY6lEmyl6inwaIv9Q7FU0no9O6
eNKHIJb0kiXu+bnbLF5bQ3LmJ41J3+oDRqUvvZPlxc5opIslDy4WpXQUK7GVWHuYTMUrJv1GVS3B
btvMnq3xOcNs4jgp2wz4EYQIWRtfegwOrBtFflKEhfNCNM4kx1bXWzoCbb5dfNC0X6JFxCFf2OSK
eS027XK1mtxRVtMg140Gq0myPepYbRQ125F10ViqJ1jEzZ0mW6iXQKmjofIFlk0rgcfBlFl2Xz2i
+xKabuExdeSdsSvdxSN25IkuNQJI/phJwywP+gCQuVHZXeJnKJym48v5gW3P4K9x8cfLYKLFTC6g
fYLshi2RV9QD203lS+HTeRzRYLgAOw+7oVE6hiMdte6mkzxTyMXBvvHHufyxRvzzVRNOahLrmLDx
OLjQu/OH03Sn2kxIDesmKs0QjYjb1g3yIzRLMSJGn5TuNZ9lZ9DtPN3NoM5vdmlnFz8+0yMAYaJ/
zfD9EFp5yHlupLZvASoZb0hBWu2rnB1GQ3HOr9Z/7OIPHG4Xd0EnldoAHCZF/d76e+z2IDdAemQ+
iVK3mw9261Fx2zhcapJG47uEUbAbOqcsne4g7zU8oL37Zfool455IrIjClOFA+WOHLBvGInKoMMZ
VYCQeHAksCTakOrYlbAaUVXlZuizWj8uXKVWnrcJ2wY9oh5oaO1iQ9qP+XzZNTLof9qLRB4/d/78
Wkv+BQwXNYkYGTCb8BRJe2ls7Sw8heVrqGKvh36/dG7e3uZDJDhsBb6FfwEz6ZTFMyjTkG15a+IX
OjzmS2vLhX/eWJl1nNn2/BuYRlPE/2zb9/1d1F9S9B0pj3GAiHIRSXOwPX0OioseJNJmXcW23zLs
huBkiWiTt68zH/ahcE4lMVo5Dd93wrEFiwl14yMCFPDvOqMbnSowi4hCSNEiMTe38ihlJklGHmJI
Gak8c+rvg9kA92nqkjgRRJGi2eOcSibTfknYWVPEj1N/Y4q6mgQeWeHcSCYtebUwpzVod3X8pKue
2tyft7X/iB8/NhPnLxLU8YYj01dWdpNldxf9btgr3w0EkIrf3/wPTDOi9eE8Rl3SoZErAKq7RHWa
94Y3aHTbyc82tgubSWkNk225or4EwWTyj129BibSscFk6uqxXirbHG/64ef52RQYxB/vXGbST2oJ
DAWCD8ZDmD2c/77Iu/PvW+EiaVOBixnOaKbCu+zxLv7WuxDuuSy/Sf55NMFK8Y81baaTJcgxmhGF
W9IPMAQ5c+wt3eydxxHNGvv7asf2U0dVPQZON97M2l0r6tfbHIdigWJL0yk0HjknZxZGVQADxU36
dzXNbB0U5/Raq0XJbGa5fzjTFQ43DhUUt8iBqu9kAyVU9oprlp+scQCjOetdbu9leiq84pJ8lQ6i
Rpht01ih834vKPMuYdKCjM6zwLZi/djjTXth+rFPBVH2tttYobE5X62ZHKZqsDD5+dHR3oin7cPU
ljwQ45j24nXgxnVaQd/ve83AuenlvGE6oJFqUTG9o1MdQIVBL/pXGRNcOkX3TjKWuJZDd4tjxihq
iAu0MSp27CKND6VvSbTYm7H5agI4v1nqVK47Jusavo4eSr9YTcUhuGYi1MVO1DopsizOZy5G1pKG
7UQV5RuFn+56lGzigVZwnm2nfD4GxUdWZW7oWcfoMhq3iqHEJOWOdUpRi/vunGVn+hrLkCAQXQw3
n4GUFS73HKItqEtV2SHUuJM/QWzqNvEZmUB+wegEMk869Adctz/VPbbG5S5xpBmjRJlgUk1zO6r3
dHyVRXQxwrFx3qfqx7hEBoF5hdEL0OmX22Nt65JtOTMq0IbUXn4qbvMovSRfhReRTde6mljOJUmk
L7QeDLXveyahbgL2RKgftO7skgspdGTcJoW00gJ/y9cbpYtczl0KK1In5UEPlBuJKD6o0LwqbAUF
nkKL5fxQZQxS1xaYXfOR9d4ON4nfdHb9GKJHlDqoNql2wZVoO26GEqtZ5TxRm89ZIbMDZa6+p+ZF
X7x0+bdPnIkrCM69FMaSSgXzrxlKWIoL0oriPoH/UjiX0sZxN6oJLEMCnanhx0fNC64ZlyaTV8yc
86MRLRMffMWNHEQquzmR4+zhuuaWKi4B6kN4YKow0VFnu1vYPilYJz4cC0EQP9eo+QTfUAMBrgfW
zahfxE6PApfXHELjohwKW5UzRxQfns21qXRaBcuf6YtVPUbpYwZ2X005xFULSlSB8Qv2GR+fmZ1p
9WWG4dFptDP1MNKbkHzXhUzNIhzeiVB9Ko0GODFx0uhNs5wg2ffC512BRfJ8cBV0uduZBTB4+XIt
xc58E6lslL0vHvZxdBR1vG4bJVVQiQQqM4ICyd9jmH4KLH2MUHgelXbvdYfmGvw/nnyrgMCblXeg
sOQy/cy+XmGySVjFTU0iNyaCeFwZM7LHk6ibxKJxbS7XCoI7cECLnDWRimHRTDpUTXdZ9tlFEUMB
pxXVb2weLysozjLCoAwaq8ForGFXFXtaP573G5txz+r7XEyblGCtKRjdY2+6RuJG073WPBum01Pb
6u9o6Z+He89A/7F/V3hsaterQ4tiyVrgaSg8Xi7kfXzJZJa7S2GkxRbhHBJ3hMSFNc9xB6TJz69k
l/U7GZ5yvUD6tdmhUOvh/Mg2PeFqYNxxYoY6TbV3rkXzsdNeSwm53OjHeYztG8gKhDtSxqrEyyRb
LWU3vLcpoG/9Tt4xHWIY48t5NIHp8awGkxRqZIxgekb6KAUnLXw+/32Rd+CZoDQD5e5dgdFY9zP4
rRLfODFWTAsNF9oxQOoKD12iE2t76+qKTlBaaikqP4PDOGXKzI5Jy8vN2yI41Ipmg4zIPj+4bXP4
hcNrpulZahXKCJxMfw3alyS+D3rRy+T23v3A4LwrGftcSlRg/ENsle7SA7uzfOoBgX7AcA41zOKp
1VkG0wAXnnExNo9yvotyQe3R9uVzBcM51dEiiiRTwLRe/qp4mY9i0uX98TFxJxlX/H/YPEs/PbCX
QW1HmFLQI+s/+1T0qVFVJRTVEITnDunTIDa6oUdheANi4diVlxfVFNwENw0E7CeyQhXDMPkQvia0
77UJeSZD/hF1TpKBAaL2zhvh5g6GOCpqkFhXMx+B1nOjdVkHipeyfprB163FIhPcHMUHAh91atK0
NCljhTKaQy7dpeQqDQRZie0E9wqDM3OrDrNZT4CxXBvXxqFBA3q6jz39psMJcmTeXHSpE42Ks/ja
koJC0oE4kCvIiFXSjdn/PL802xAg39UVBTbAt4KneqWZoQWyvVk5trJfZr4cCoLX7dX/gOBOpHqu
Ri1s0AJTKjOxyyGqD0OWNXd/NxDOoZatosszk4koquskre3KvElEujObQT9e0P+ZLMoTYQSGVUg5
E2UZ89iN+wz/Cm8yBmeUkQsiz0uWfipOWUFyRidrUWQkTG2DRQ8FVKIg5OlCK/soZHncPJFWSJyx
WfqUBRZTTBlvtet3VhHkLg7LSXK6Y1QjSE798lsNePtvFo7y3BjzpMmyyRpGgyk5TuN4ipfWV41C
QPchWjtmpauAL9W6RQ8YgdfQ7dT0pMdvRnxrTM4kxXZXCXKGmyfiai7ZrluD9XIhxwXGRI7hadmj
feTwTgRzOD91oiVjf1/B6IrR6CETrkjmBpxgD6oFrtb6mIiuMtvx3mo8XAyb1SVYuliHUgUxT8Z+
Vju5M18Tv0DCTnTOC9E4h4ER9YHJNOwYP9FwyNzpObigO+M4XCKjLjjvRUvF+Q1FUwY1HzGHtQER
BKp46qTvmkg7ql29q3vCKvvGeyvS3fNrt50t/JhTvkamnsrCzCWMsvii3A5ufcWSJdJV9o1cGx55
M7+whj3jYArZ2JnL+ONCsgLmXEpcI9RQ0TqF4L06vD8ewKnoyKF3O6FTEey696VeWaisTKPe5Jhd
FGN8IQ4kCfch9BXdykuu9HsoVSKCGr8FjrUX8ahs166thsnFcZUWQ8mH7cHsEO+re/bwODnlgRXW
qoKzZ9tiQV2HMiqkFwifn6nilobtwHynCn7AMnhsYmnf5kVpxxNYhw39bQjrx4xmp7obfK3A2RQp
AoPabGUBbQxFlZeKTii+Ccro1IhUTIixceefKMlwZTf9qo42pC+OucNGPyMbpuytnebQ0rGEomXM
C/xhWKsfwJ0gNGkCQ5ZQrKrUpwjUaZoXSj9x44ilUnBmbDq+FRK3ttMIoUb0aqJ41Gpv9dJ08zB5
neTkGxmk7+f3qWhQ3LkRaX1nThHqRzWpdFCtpIR7Y/4GS0DFnoikfVN/ar2E3LmxRM1EtAFLGF1k
F6XHGufmy5Ac/hF2D3CMBLKt7bpXebaLq9ABW4ojoowVzS13qPRjMKv1iFWcJgiztLeDlPvd5E69
4PDaVBBaD5Y7VLphnInG+ucbd3nTj/oOvR72Yie+5ZF7isrj95DDjTzRAypbsnN2yp0vdLQCeUBN
umfSeUe67GBY1f681Ygg+FNlkmetZnXbQ/2QaCc6eue/vxm2f2wA/vCQGmwAdNmiMDdJLrIgPwxo
g23QRXIeRjAMvsRSMpB6Qf0o0urqD7nZ6aVoI4vGwbmMvg4KS0mxu1SCHIg/Tle9JliK/3DOv/wi
XxSQWdkoD4xGYfJnD4Jqe/MQQGZdASVE9EP0wCnYPe+XyNWBl5lTRShrIw+txGnKfahBnwcl9Pnn
jpyPUbGZXQENim4ZC3O2rcfkn1NPutNdtCyCOCbbifjktu3AANsyYnHV4AV4+0It9FYFmFqpTjpk
XheL+rm3J+4XBK+8m5XFoNct6qE75WfYNm47NfsgruxhvD1v09sm9wHEhT9hXS+gh0SVd6bfIVVQ
08iecV88D7JdF2p+oHCGraVzbiysXZbxBXcP45PqhccObKyThyLR9/+To0i7QTQ07liM6w697Dl2
UzTI9lxKNnKM9hD+OD82gTHwWrxhsUiGziwvGwqvzYe9mVLn7yA4405nzWg1VomvqIo7FMZVrcq7
8xDb5/rHAnHHXKmnQaYx+seO3JDwSzAd9emqHQ3XxIP9eahN07aQYNMRIVKZ7yqMyGLJRggvGoyS
nRm63Q8JaCaep+ETKsnKCog72MI4TtV8RrRtql/02i7N10n/zMqsILiDLZKGDnzNGIsJjR+9k229
e/jMbKk6OhZ1XcZTxe+OTTajCM1p8KA0ye5zqT+lU/BiGr1vGJF3HmrTBqwPKM4GuqkDZysjq1BA
3XooWmi2gpqQ2rGax35TDWD3hhKFKI/Itv4f4ccKlY97TJlE48J26YHxz0z7ChKxpq3hPR4814L1
2izfogSUNrgQUDyAcu6OyhC4Hxo8bmT9O7XTsC8Tu/1S2IwSKXMaX/TgteUe1oCc55NzaspdCcA6
eE7D74Wo+E70fc7JZdE0hjkTMuoilEPKmmOlgpTA5tV8PQT2E1ZnKyrPimROwbnOai9n6OsZfr2T
nKL3WxdKOKhiSBxqB7ktJhLe8hVraM76iWFJGnItSDL3tnKcoJZc3M/wGqfenbzAhlzEu4LZZ16S
17D8Tuh16GmHgE2CMnOUpn5ptMkpBjQKVUJeq80VlDXFZAqhIDTlVtCcLQOMK3BT/VE/5l78lYJP
9dJ6nH0dTBIhCMeETO+b07qC5FZUr+VMMUGH6FqzsgvqzlGtaA/VheOUiwKZzadlusLiljCq4kZZ
LGAxaQLtxKqwtB14F0/C7MrmRCoKGGpQ72qiv+53O83nYflHC6MzwpeUmG4aSztparzFvEO12zXR
sn2h1hdZkh+SjPzsTOSOU3KhNqEgyN6cX6rAleINiYLa8vdfkrZWRVuzYowA9wXKUsLgUjFedJHD
ZlPHu066guGWMUlTeUHZDYgqqitDfxhzv9QErxXbI9HA0WxAEMDiOz+qoAM16tziVlpfolDQmAp/
LB7i+nO7QKPExFsjYgKdc8xDQNUJDwqs6Ra9jdDk0F+aPatYYnpU5GTeiRjXNq1lBcg55mmOmzbs
arD+BvdSfhWGgqT35gMZXQFwRlDnkCsrSImY9145JqhLRkeSV76Nfn3B3oMNNxcdpVsH+BqRs4fc
UqVpMoE4HpmzDI75MbnWTgm23OjrvVPcpW6Fkg6RRNXmnXINzO1xZY5HogUADl+hrryPj7GTHvIH
doaLdR1Y2PaH1a/mlXPOo9TmidLDUsz0p0L2OX1uu1c1Jy617s26ds4HRSIz4cKTyojSSTUwtKz7
ki3fBhHb5OYeXo2GC1LlgC61LuP7co3rqv4SFi/SmAsGIQLhPGNohkWCkjkMQr7qZb9uLute0EW5
DaGDFUaz4Cn4R+3EVIpOYdspR9d/qIFnPVHtJhAxAGzeJKlmWZqm6RZR+RdaqkANvRoyptawgJeO
1WgXz0Zup5Y9gjoH7exe/c1c7ElEu/deA/6n3X0gcyuF0LwLigTyKMxDpa8EbalMO0iRbNNd0D3M
mAFi33qYLxQ7uf1Md9d63NwSRklPY52JsxCIHaYORAjsyTh1Qp7ybXv/d5Qa/6g71A3tuw7zu1yj
gbg6zJf5LvCV6/IteWKVgfqdKJuyvZ8/EDnPn6rtGE9sZKpxNVc/Rqt29AOpK7usnmd1f347b55n
v8wHfGy/n8y9pJSyrmB4mo6a3+7rkNzX9McSiZhFRNPIO//WCjuzBk4YXVrZThHVkGxfZFYD4Xy9
OURDaGWYtR4t0qzdBoJtp9bPDzPqbyJP1Paxtb1VRDKqbllU1SxuPP2sZeHE4NRlr3YvkITTRBnw
raVZQ3AjaiHtlKshpmwA63rfQBlIgYBuLnJUmwHpGocNdXWdCZeC0f0zE1ga28hrO1C+1/WuT49z
6+hW6przW9A9nbc7tj1557EG5Q6tfFYURVeZPVTUTy00HFookFKqSySpQGn2tQ0r1wqa2/OoW1a4
RuUOr7k2yimdgJq2i21Jz2E22ucRRIvGOUU6SGklpUCYjP0yoo+RQA29wrNQ5J4H2ixLXI+Fc4CJ
aYXywJZteVv8NGSl9I58p1wXr50n4xY679vTZ1onPzB13hlOmjrUUQHMeL41ysiZphedLoIp3NzK
axTOAYZgxRr7ESisUWa5SKHVO9jksBylHfSV3Pz5/EyeNwqdd4FS1JJOawA3TsnOrFGzGjafiDfW
I+K8RVREoKKArIYnPyh58iSlso8a7Lvz49h0SToqZFTDBO8Pn0dM0l4jMpOekOLmKWuCfTGqrt7L
grFsWrgOKk1iaIZl8Qm4sqh1cKsCxppOSXc1Vpej4rWJYKeKUDj/EAckl/t3Ul+1tcNo35cPlnxZ
Gd75Odt0QwalqmKgbAtP47/7vk6dMlKUGMx8ZLwMjAs8gqaWqFJvGwa3X1M3QHrKc6yMebLMiYWE
dQISnqz6Gi8eVFxs0+pspa6cSdllwY/zI9vyDxiWqalUpWht4xWvySLrbaF1qGhCMyaVv8/JgaJZ
sugGt80gr2H9XHLtWEiHMX0m9FDTiyiT7FoW7K6NoeMHoONWxoXIRIDKzTAk2AkUZ1F2oDzV2m0V
9LYVXdPesMPpSbJC28gO50fOnDh3tKwR+ZrmVF2GusMLrluDe6ukx5xQh0o1KF93ZitigthwHlRF
RzHe0yhifX7TkQxknGWOlphSuun1R+0Tt/Lfvs+dJ8RAskEp8P1sJIHTNYnpZNFCBdtg6xbxGwy3
ShGILpuiAkz3puPBXfYvGdPpYEuv8zX4Qty9uP9/Y4cD0lB0BWk+8gf5YBJbU5uzlpF4OqCT3U5m
SBB2sTsqoqaz7TX6QOJ8Sai3Up10QCL1kxInNuj7BEfWhuul2Na6ZYLOGHuc8+9VWOBJoEfHUtj4
yuT0Y2VTsUKwsmHYusrcBxw8+eNKOUHDvlUG1PuO2XAyU3kXZz/K8BlPJV4JIRDV/FGhn7MZv7Vo
A6vLT9z8UTz0C54voh7muIoJio7dqUhcYmZ2JQky61vTuEbgvHGd5FEehUAg8iHIL8Lcb6jAHW1C
aBDalA0q6yZP2m10jdbCM8I5gJGm8Cu8dlCRMPU2hkZlyJBpGuTrf3d5WZLVisEaRmb5UHcv8nK0
uv//Ux7VkUf9F4KZ/Cpmj4M0NDQmoasvhb10PzN0g08P5/3oVokcmE5xt6GainOEPxyJmaSQJsC+
CaoERflgnZxejEx2E5rbcvPDKgs3ja5D62hEVLChNk8vg8Ix4DERNyw+fTJCxSfqZryCGQlYq42n
DNUZ8fWg760xsukEHYFssNvhUqdv3XIE47aNd55ajQXBzpb8LDUoDm6ZGIZOeHtBqBUxWmLsOQ2i
GqSCNpTlVgl60hfZAaoaPo1pag+D4hag4+wNtFSNzhI9l9EVOKya2s+kt/PrsnWirn8S587SplFI
zCTAJvBXdMSf572yPKjK9xCMjAjKTRoIVuOdnIc/UteQ7MhdmVtJ0lQLZrzpS/0zCifdrrXsACKW
U+iozdscW05eLra8IMPV7iYtcbIZV5/y2Yx2Gv0yTF5v+FOT2qP62JEHaXzppTdFEj2tbPl5A83D
KLLUUOPI7ztLS9OunhBlpfPXSLooRFH8VmBhqCYaRC3LkmW+zEUB74kVsmqkprMgL/u1Q4HqgMby
6bWLRaSbWz5khcXXuyRR0uj/R9p1NcmN89pfpCqJCpRelTpMzjN+UTmslXPWr7+H3vW2hqOveXe8
T1ueKp0GCIIgCByorKRmKUrjLY2ocReqZWYHWSta3Y19biA4AxErCnspjmPOmWj9FI9kVCJPxty1
o3yF5ldnQeftLkMoLKqA+ijYezD295UpTVUF8koJYBH5q8ztIv9LEtEaf4ws3kNwGyRscYQMEYnA
UPNaptd6nLoBXg0VKtgW2/b2rz1Q7rgKunQyZh1rZIavhvZdL+7Pb/StizBew1WVEiTmZIV/A6J9
OGgDKz43nlrPpKjYzdwAhcoaPbCJI+BPFJyOHzWHGJ21YeE/yzD5ZDL4JgMDLFkAtOTJQfVd4XfD
dGMoKWgg81Jw3G/tpzUaF9uSMtHKREc8E6so8F6ONa39XsvRyOnq3bATKHNrtUwU2eAOQjDMm/fk
Zj33GNIOtylb133e2XPW7VV13GVF7taIaOomcopYcZShchC8OW0BRjdM9YwVS3SoENg4707XP4Uz
ULzqxagowU8pYuh1zPdq+1Kbu1a7mXS/MVtHGhpfpa9LeReAd1GgiE10xNuITKhCULP3fgfixR1v
CRWsqlJR1t9cggzL1gxnwEt+Vj/1relgSJvdW9+iAXOmZ9Ez4Ca8BpZaGa1+cDmcAzCrtmrRjcVq
/qPcIV69M11pspWjjnplFE18opxXRbj8Lx6n7EWLUaRNYNM5qN8M0y110VjRrZfNdxDM0Fc+jShx
bFoj2zZXrF+8O7S7dOfJhx7UaR0eYP67D8U2Rd+TYWJYHhh/udsa+qFo27KLgF6/6tVRlx/HUnCJ
3pbphMGXEOtptmilCpnqyKm+s2G6sZc+FTMqXAK79GU3FZYGbRxE7+T69feVHqtoiZcwhlxTdK1r
90s42lbrIjntVIpNomcrqN0GrIG5aLDe5qGEnBlOdVytwALxfgEro5GNAFXtXksf4PMMBHWBf37b
iSC4Q9ZI5yBRaR95GX2qB7dJW3v67xcPHHwrMbitRZY2LrRoiLww32kK6B7uhlhQ//DRi76H4HZT
PSAXURFAWPQwVS/R+J8vNu+/z22lRqsr1SyhpkjHs6lpuUoV2I1OvPOrwY6W9x74PQx39PQWKI/b
ATBa+tBNPxMwhBLjRW9HJzNHu9VawXYSrT63YzMDSQilg9qICRJPXXVTNb3MF1Eo9/FEfSeWwYbJ
rDZQ0llmrrSAiclgj6jxVGpf6fxI81uRPW9UwTEsBCY4LwjrbHqPlYaVVhR0hgqvgitd84ZLfV/u
tLf6Ozq4Xkv0cJWH8QGXR8Hpua3KEy63dDElZWwS7NVxegr6x0a6DundeesQysYtV900ab0w2XK8
caCzFhV2bvlXfodZxO7wM720dgnSibZ4MjvbPh/t8l/heN61zCh1Iw8nmH/51jdPU1y6bTjYRiKq
QN/ex5jpg65uA1X7nKsIlswsM9pFXqLV/ijHxzDSns9rcXuhThCcq8jntB2phT021Ic2PZD8UjX8
8xAbJwYzwhMGZ4RZX81EY+7i19XFQmmP5LS1S3fmPhWy04kE4ixPHTo9m5h7tUqw2t8l6UMsYm3e
hEB6Cu8quGN+KJTTZ3nUYgUQxoLnw8jOm8e2fvmM0vBtpCxxqf9QwyZXbVM1qrx130vBhXUebVui
ExgLB1cuKZrBl4EoMPJmA01bvQQmJ6k6yGH7KVNYScWd4RHVyhy3jXemgFus7P9/brGb2+d0Zeap
N/RZqaQsxxUzyK3vEh5Y9GQQFdhsa+50LeecOR1LgmQlMNTi0Qh92j0rqkBpbAt+cDcnMXhqm3A2
x5mEKkqEwMBv5Ve9jMC/90rR+GWBuizOCHrFCvJQgiioft0tlrq3YtFlfNsVrGTh1n9WIUvRIrGA
SWja8W9XEMj/z/Xf6E6E41mhcY5nXtCAHi9AW7pldobuKl/GJ2XEaA9MgrpJKxJ4g5qjJiu4WJBh
dXq8CYDrzl+s2g6ldryadfMnJs9Px6emaPKLtpxF7OEi++HclS4vcx9Z2BCRem8RW+qe6/9OzvBe
C9w5SbpumRqWzEHHpB2Ol2Wy2MUsCAkFK/uBV6NpmqJNVViptlN9lFXsqxnjrhUnuZAO9ex+xl/9
3nUoen/vr1hShFoLTJXSzlbKt3kxHV207zbSymvFqXzNQRPMsRJZEKlIiacqrXkVK2rhzUFVOTZG
tkVuZjLvcjEhm+GEEQapNfELkXM3V/xuQb+2o9CktNFo/OMT8oPtRaYyLpeGzhm2WqeakSqIQBYJ
Q8YNL09bVyj/pmmuQDjTlIM6TkGrBb+DRmn4Nksb3TgTRHHbILqh4QEBBaU8dVGXS3jal5lxdiB4
LN9kEIegcNU+r69NF2qcUNjfV+fb3JW92gbYZXpVu4V5GBPVrlLLiUvBNhABcQtjqVmuRwl0Ni5v
SEXj9e2tjBOHjvfnBdooXoZtriTiFofGugFicQDRFt0tkxtfJL7pkno/+6Cn3YkKOUXLxPkQ1Oxb
c0aZLWRyZA+G5MzKDCcp/zwv1+YZdBKLf75EuItJFCzqqVDmhht+OPnnAQSC8CSjwUgVFFdAkGS+
pf01zXa16NLFVP/hvF7JwJ2jetlbJCph0gZNbwny9nY7f1Uic3HoYt3WSnURI3P5Z2Jx56qRj3qW
yhBLbTOvLI6RSj1hIMIW+ZxgbPFWu6hFVZQ1jWxx5mRvZIHdmy9wPgXGcbXWIQk1R25EXaSCDcXT
jNIqVYkaAlMl1c6qokMUSiC1buTXINT+0DbYb1nJ1/R9E+YplNh0lYdBi0oAwp9FwGEkEojzEKma
DLPVQyAMXLye1MiJM3LQktYbFHMQuD3RbuKcxILXN1WvgdXO2cU0jHYV94/nDW/73F9ZO+cZgqDL
h5QFMJ95lxJYoMZF20Ojl1qbYGvV3VfU/8H+GtmHQu1K3TXyo1oK8uCCxeIf10lvVlmbsa1cXGjq
q1ZfLNnifC7teNKhxnkMidKgKFkmI8tUJ7YurAZUAKIHN4Hn0zgXQeMkDsqU6S4zrvIgcMxMfytQ
kiIwCPZjV14CT1OoCCAUhy0y3zKqEt7vIuR98CiTDKWXYsSd7JXHxDXflvvyYGJApW0Knqc4qT6g
sb+v9mw4FfMcWmPpIco9kLDcqRm515P84bxUnE//AMO5BnVYMECgB0xOX2tUepPoSAxP7b4EgZeZ
z+fBmAs4p0HORcTBmCuJCbBFbfaS0biFph9QJXPVzPP3Em3HgiUT6ZBzE+mkjmU1YsWmsXTjGN36
8tWQCoTitu7fGlQVGQVYOq5kfE9en3VhMqIMz5vaVz2+WMIvCqaWqbJTZAdM63WIqEd7U6oVILep
5jFtwrboSxT/g4MsLG/1kdqmJOq65XzsP3KhkMHAozyIozj/N8hDine6tvTCWrLT+EtHZO+8OfD3
EB6CJ8+VcbeadQOSyLvey+8Z3VfkJi/5EUUUDkHTkh3/KN15Twt7/q+95x/AuauWUsR6NKdYN22H
mXYuWhxvJ4ydtUdXQQ+1ftsJnz6ZI/pg/iBM/UejH/IQWVjkrQRxMdkus9nboxr5k2N87w/JMf1G
b0X0cYIl5NtEsixKFCOE/ZMRE+ODxjZnRbDFuIPkgxY5p6hLcE/5jC3dIPEZSiEMMXUjNFWQ/Xlj
2bZ6ig0GPlhd42+GJVWXcRmK0pshS7gcKSgqEsElZ9M/qScMzl8keaG3jY5Z2lbcguAuM5xmtmyy
TD9GGjyE8ez8mUzcFjMCSWmDJS89VW7+wsjyx4kot0klPZ6H4UOZfxbpX7n4h5lBCzV4Iuiu0Bqv
1pYvqTLiLSi9yJvlMMX5satrt16Uw2yqu9kkglc7wdLxhSSyPms62OCxdNX3ob9Gs6gz9qJSaBEI
5xUr2Uj0tIEuUxOxzFXfHur89bweNyE03NJMnVIolf19dSTPUTWHM1uuJtGsN0Jz/VLuiLF4c1sX
uXcebNMWV2DcwSxVViwlQVV65nKXFq48PlZlY0vFRddXAjPc3MMrKO5YrsumMcqsLD2UpLakdcPl
1qq+lqmInmUbR6N44tZRJ8e7oyiZ2rFTYQf5crBQy1i9aNKxK5/OK27zPNZOKJxHKrXBAKdvUnpj
gjlM0zdz3E/L4gy6302yrcLgJ4FdbMqlo0DK0FCC/YFBehmHaIpCnJTNfF1KhTMY7rTcaJnoLsz3
yv29j09AfBJhUaSy0GQAKWprV9U+AA9HLf1F8pshvFGCF2IdFJE6N8+QFSZ3TCblOPZSA0y9O+pg
9kP8JjhCNrfVCoHbuWGD6vVZbXAs1qHdB/dLUKG29lOxoI62YKJRQj9ySdNZnWKD6a5BZ7c5e0av
241V++etb1uYEwx3hMDLzi3KvAFj7uh8abbHzBD0dm+vyAmCOzWGTMLMBh0Qc4wwotap7qEnIxEI
ch7lQ9o7nEidLAQoDdrT6eU8CqQ4r6gPme7S6Aol7RF+qeMDar3dTJl9C7QB55dDJAVnW30HTo6U
7ZiEfqu0Q9wLtr5IChbyrY4Ew2iyRFbw/Vh9LLrInkI/iwWa4lOi/2z73wuuykzIFUje9E1NZ4Cw
1pgB02HYTDLrDpUpzrwXFWGKNMYkXoFp86DI2QSwuXCn/CJsHs6vyOa59u8+VGXmTFffHzO2Jia+
X9elo871fZN8DdTgNpujm6nQBVbMttuHkHuFxh1tRM26WQpgZemkO2MI5vWmsSfjTpK/FM2XWak/
E+qs8Ljt34EYQMlM7BpM+TwGi2wnoAsDTaCwO0KkRs4J9KqexAsz7NabXM1R7OY2Pir3aL71Yox+
SDCoiLrZTsgtwpbnjEL5wjyN5MGcJL9wey/IbOsm3s+TXTvz6HSg7po8hJnyXtGElTciZO4gCq2q
74IByEqGqakVptE3ySGKSn/UdcGOE0FxXqMMBhMNk8xG02Mb7XPa2KFx36FB8fxeEHiPXxXYq71A
x2EcQiaSaT1IwZul93YVmQIXKALhvAeqMNDBx6ITjMf25ya09bC9QhGwAIbvmfnbSxkgJdI0ImMo
CIcztyA9HlqYfpDa812Fks3ENRKb3NIvY2krDuaQgH4m/HZeheyrH+xxhcq5Kzxmt3kb1XDAZNcF
F8QQXAm3704rAGYrqzXCrO28hpuHLeQoSG4mI3eCSantpjdSG+WgkZ20le4lcdbZHdXR2G82KOFW
A1kQpfM1sR8UzPmyXJnnUlPwSzTMNZI9DHi4y53v8aWCktjhKvRFU+Q2d8FKcs6XEXNuLCwq8BrN
MevYqyflre6oi4EpotzIppGusDh3piZKbTYMqwp3SnAxtD4p9ucthe9n4PXH59jTsmtrvQeG+pBc
shkSEQ7SvkfKh/ilW+z0gwBQYJt8kj0fpwoXbuy80ZFuhksD6a3JHkDM5yb34OkDPXb8ch5ShMg5
Lkur6pYOEDHtUq9PyotJEtWubkcjhg6+UNXSCErb328I2ahxxBkLAoTj+Ky64bF2x9fR7ZzUDd1P
JSFXYJxddH1GYzyjI36T7pbxUu9FjwfbGvtXGv48iwq9zEgPfuqgy1Aaqx/DWhO8tYgguIMrD9VF
rmQoTI4PZueH8dfzi/4/PO9JBm7VG60ZzJApafIRH95iYOEtytTZ2AQTgzSbu2YXutOnzq7TyvBn
V0Rwx9cqgBbtUevdud5rQlYd9sM/OveTYEyzK987VktflBk0Z16x4aDLnhxmH3PPQGQmHhe77YJO
YNxJkhV0Wkq2TJ0KDsLc0VKnUz51111pjTtNhnyYan2CuUUxWqZpvg/S+3zKd+ctQiQKd1JERiub
EcjuvHJ6i6UfweLTZRAdR8xszy0O5weaqBxJzvxAdNCOlV/uin14y8aC/OdRY/947tPScF5gtuoh
rBLmBeTsGReuKxnNBXOg351X2/846//F4euf8zjq4qiESMbd4hoOhtFes0qv5lgJ58Ux7ZzRHv9q
hIlTNQkMGIIaDyzrUe3zJr1Po/hrnQ7HLqTXi9KKcooCu/g14WG1nzoJ8wTQ5oIEXPCidARDIo5R
+0WgRHbl/SgZ6FMN1u32gY59Bj+BrDLH0L2y8YvtLvihXhcXo694yTF8mEUlUHy5/N/WQTEhjKD7
xPrAYD1XyGDHFl45tF24l+/kBhPD+510Df6I1E4PmIp3HDzMwduLDqdtx7tC5rbA0lmoqmC7OYlt
7ai66kvkW07vGxg+T34xV2CasHBEzuZ5skLldsMShB2G5Ey4Y/qqX7jtFdIBLxTzIH/N7PwR+qKe
h+3I6YTIR04q3nfUMYKcQ4jiVg1jByMXfBlKhdHh0o4dLyKyeNGi8rGTVNPQVNmidj6rAtN99Xu8
V/YSppmBWdDwu6fGRjG3sMp+O8peycodpqFlWFOISNurG7s5wI486WvxgmuTgTsM/skJ7ovOPb9n
NvflCpNtqdW+nKw+t+YWj2hlivcmKkvfwJZdOcUIfojPIIFryAQJMEWD3XukRM/kELTmuER3F5Z6
BUK/XsSdtC3MCYJToKxJilZIgKAYuIMuM3I/0+xYDeq386L8j5U6AXFaqwvFUEkBb5bmXnVgIwzM
H1Zrl6+mLbv5TeKNF6JBw9vBL0pAfuuPi0jKNGmaqVQQ/N5hdJLf77oL+QHRj5t5mIsjOMbZMf3B
k1ILffHEtFBawAmImuwabFdq6WULGmQR/VqFrbbIYyKsF91V2Kqcw+IEqwnuKUkLLJZjZIOAu4vu
OP0eAyyIiLdN5CQY+/vK3lsSN9FgElyMEJZOaPGUy7e0eRHYh0gkLtZSs0zT2xkijRqmYWqeciGh
K5aE7uwn++QoejzeFMrULXAYoGUe0xTeCxU1fagWFkwjyHd1uE8wslITGIQAgr+sVCZZ5mkARCEd
gwJvP7FLFsG2EmFwHqJZ5rytR2C0C3GVNrwgY+EYg+hSJIJhi7cygTJucnMhgJGm2m2b0dXRobAU
jciuN6OR06rw1xQ5NKtBTmAEk496VRQTg6eQOpqtlexqhLG4ou7o7cPStMAEQhRMTza5XRsU5tiQ
GMaNBPBdcQtqKXSFDU5OGCDuLcLTeTMQXwFyW7eoMssoVIiYHJIfqjuBp7vzludhhwutc35PsU99
8BKo6tdMTNphzKPvV02V+2RSQV3stcZrqIR2I6pL3HR5KwBuz5ZjoJlSyWI5U3ak+XuCtFM8f1/A
2Tqn9nlhRFjs7ysT1PqGWmUNYULlLu4wXTazF4xXkYPCzmZRO9VmMm0lGBcqjgTD38Iegpnls5m8
Nuae0NSpw89UDa5gOCekGF3bLhQydZgc1JGvtG4c/JtAc9sXpRMMT3KHVvaWzCakyQ7s9aHdGQfj
xvBlO3ZFfMSbjmIFxfkjVY17XWImJxvVJciJXRX0hWkUCix7e9uucDiHNGAWSTmyWjT9hs1Zr2s7
vtLRZDvYk1f61qHrbfXHeQPcjiYssNBh+glODJOTrezzutTZIw6bJQp6Fd886NfKTgO7SuZQEdqm
K1yhcRKm1pClA6nhCr+DhPG63TX78nLZLc7iJV7otgL++21fcRKO84NLnmMyF3twD+v8ASRWjp70
Au++bRsnCPYTVjuYFrJEMhmve1FuYmBG6w5Dk9udgtzK+ZUSAXF+j8oDqRQdqgtIaffZPVIQeS04
3Lc9xEkYzvWh8j8KWpaeDsYvVbcvktbWrB0tBLHXVtisyJhdZFBMMDJAVsUprUkTJUR5Ma6Ps5eD
Mr27SFkSd/AYBYrlRqkni7irNmR7h8nJlpkGSgMlTOTqCJ6Buocm9KMZ1HGjwCC2dtQ7IM6nmyD5
luoawrGiTibc1Nnm4+gvXrfrXxRREnTLEb7D49y6CVKNKYyAl13+eobF+D42UMXwm6v/2MrM0hzv
oDjXPpZKXypMtB7llVY1uTmCMvofGQr/RjHBq4sSS9AV8YSpaV+j7twKCkyd+tLCxqfJTipTYOps
FbgwApER0SzwxxhwftwqhZOG+44BEKtR0El2zMLLNMlAX/ckJ6KDV4TFrZDSzeEwLlLhjeX1pH01
wdSvGd+15KbB/533Ehse751Y3ArlkRZotA5xhMyZP0qZL6eNdx5icyOBkdAALZdqUp4qxpoUxM2D
hcnW0hUp7+f+sBQvlqj3RYTC+dWMFGk+lECxcnqXRsu1XM2OWRF/DmZB19C2O1pJxLmjJYPvjhUT
w/o8M3KCHXtRip8IZis6bIK30dnVUyDQIlvzj/Z30iLnjkJr6rthBmamekMMfu/i2ZDBVIzXOQMv
/aI+5W2vtJKRs/eO1q2lL9Bn57JxmHi5TW3L02wmoPxi3J+3kW2LP0nHWXwy50HVa0DT0iNtJSce
VbcYDxHd00B3z2Ntm/wJizN5mCgNVQuanEoLVdmDH1aiRhiBMfLFy+ZiEBA408JL6Wua3jbVxVJ9
V0W0lszMzpgEX6NsNWbUIwcDFCncBemINLK5H7RYcEAJ9GVwMVhtaFqnEsDo0dcGbbTq8IcAXNQ1
dG0wRQYAYguVdZfh8POPFtzgXEOtWPW0sK0jh35ePSqiiSciBXHuYJSNyIpyGK+e3SWmq/eCeg5m
kPw6KwqiYBCPoJueX+eAtP2YGwbWWXY6tUGJm2UbdIdOz3p8IZKbSuN/v5Ipa0RuyQMrt+qghP0a
QXtrLdUPc2ZuLfiMI13jcCuf9WA0XFTgsLmAYE27mV7MQ4xghJE1Jlfkonw5bwpbzx/vJONsIc3j
Oh0VINY/FV910c6yVzBX2BvfGI99s8u/RZhZKfBuW+5gLSZnIEsepEmdYAGT4qaWPS3sMX3niYiJ
CmWBpXCHhFY1wVK1Og7B7rgMDxGKRBDihcTJ8h96/azSyyn8fl6jW05oLRt3TtTVHMmBAkidPA/J
7DSm7oRUdBxtbbE1Cnc+FENVKFOHZZuz3G2j/qAOydN5QTZPvDUGdy4oSUZovACje8V4kP1yITkZ
nhtt9oASu6Kcm0Ainq52piGZ+gBoAwEvx2T+rKr4r/MSCcyOZ1uVZBotnQmzy2e0H2UXI3kY0sDW
gtA7DyRwUJRzF3O8YO7EAFlIeMWI4brxNtJ2efsAGjUVk+4xqOY8oMDo+FcGDJbtGjkBoEHSq2ZC
4qMsyT6xQA76Z0Ccu2gxQdugElQoNfl+isavsVYfkqYSOMJNY2BPwRiIAIYpnrt7abEuxQA6k7xF
VUKr7wswhX9CkhME34cRNpnaj6FSeA0ef6rRJbFbdpPAEDYtbgXCJYciVIIWwaAVXiQ9tsZFML4u
41c9FHGMb0WLmP78W10qZ29GBDZWsGQVXknlDJR9GAuOIe3TlBROqVqjb0UFahwHuVYFpdJbQfga
mDuvBmPJJ70AsDz3qKHcDU3sBMFPJX4x59Sdkm/n10ykTs76opKkRGJyjipS/9VORaqXqH+F3fiZ
/bRSKNtvq6RUjQhmbAYASdJRK5+6+KoQ5XA2t+wKgjuaUirHURQAgobXXXtB5RvhXC4RBHcUNXJJ
s3lkJp75RfpoppeJKFQVQXDnUGrVaLTXACEZ3wLiNyP4uEX0LqJV586hVNVqDK0Aht40xzFrPcom
zRAMKJRFs+x+lex8CC1Pq8JXScgTkGgMx2PhzedqvmNvjphictHtK4/ea/bgjX6+sxzpqb4EQeVO
/o/kUb9yN6sdxddMdIEeD3IOs0isPabc5KqbiSrjBc6VJ3RoKqs1mxQyavWtOu/rVOC8BTbBczm0
6lxovYz1surHTLvppcyOUoEn2PZ4xi8KYw1jKznTDltG1KdChog8580TVUqnGr+03X7UTf+809lW
1wmKM3Gt6aK8Y8Fqml8QlIXriahGclthJwTOwKvJ0PIiBEI2HBPTJ9ZuSj5zgSG/ISg/dk1voo4E
TIgl610zzL0w1ncgZhUkpjd1xdjmVQVPpx/mJ7TjlKbgawBMtU80iPGZ4BrzqFTkFkHAzu+O3tQX
LdIa3FaKb2343ZAuCKr1z6/3pmlRzdI1amEUD589TeYi6M2+gkvLnaXsnKV66fO3zvL6IDmch9oO
sU9Y/BtcUFqtQlLoq0PFRoQ3uOBQ7ScH1xS8VqmCjpjNRLeyQuOikU6O1EyKINnoUBsDLu1l34CS
y/DFpZFbT3Fgwv5XizoXklijNmo5Wl298Nl6qFCDFbjyG/jxe9fwU798Mbw/VCUXivTx2KpWBkDk
r/at0z7VHeYcIK5z5T0qVEQOaNPSV/Kxv68ihHbSaZZS6DJZrk3zao4FXoew3/vhJFoBMKexAsCs
68ZEEpClAjAA2quvWydyq716F6B6OvXyXbgbPDbOXj9oKN8LrulBVCm16ZdWP4ELUSbLlKMux0/o
hxvD+tGOt2QQbOhNNaIQgRgUI1B1nkRYSiS074IF2gviw0SPVfyZVNHq+5wIaSHRSh3x/SJ5Mo1j
Qve1dZmlr3FyOShXcS/aYpsqW+Fx59KESwvtdOD1x8XXnBwV74wPpX+z7pJ97FqHSsh+x09R/jtk
WGFyB1RoJJixZAKz9sJrc4fCryMb81E62m1+FYGkxM8wypO+lT44nBwhBwtT4QdDXcHzp1diKa1M
M/hLPAai7KxObQoOlkOGzYdXcAcjbtBWUjjWo2DHM3d1BphnnpmSGdWJMcxT2yW3msdqZiYnfyQo
YBC9g28uK7KNqmbAUJFzfL8ZlXwyqsBqkW5ZZHeUBrskwa3ahzuBSOw7H0Q64fAiVdrURlLXMw89
eqwjtH2Srsu/4qtesqOX/GD60m3pm6AK8oa3RZRFEKFz54NqSpgKZQKdFWG3OwRTqPdudp95BEWL
4W9l8hQ6sbmwaKRDkFDMl4m8eLVUXCqdJribiqThDoQy04sw1SGNfAz3KgZz6rsECU3R7WTTg62k
4Q4CHcnLUEoB0ys3c/mWiSYybG6v1fe5c4DIJZoIFHx/0Tw9BDG5ftFkuxkBr8D2NnOlKyDOVfaN
bsxzDyCQEbtwWzfVnu7wBuFHAp+8rTFdpzICOEyR4XykGVTNhCs7fHLa3HWN4UtNKFj77f1qgc4L
RRJ4oOaUVg/TMs4suUMJ5s8cI+VoCTv6N+NEsKz/xuD0BZ8XpSm7+haXxFkObNKw5pU73TPtwNY9
uuscjGl1Rf5WJBqnvQ6zGdraXFje4H7AiTl90USn2PbOOUnGHSg4j0HzYkGyQbsflJc5fJC6v7p4
n4xHC62zUizKX4lkYj9oFevI6KIp9VhG/mrxFgVjIQ23VJ7O2/e21f0rFJ/vK5eiDSwVQhmksCWz
3uOK8WdWx9O3dqWmpnIGiGm+luoX0h0jIijIEmiKz/SNjOuv6KEpNf5agEtoqZ/DxBLcgESq4jxn
n+gN7QeAVJZxF8Sxq1v16/nV2JLj15QwooNth/I0Ql0WGSpKYZDTobsGMUKU2kn013mMLTNeY3Ce
uZuKwMooMNhxlh4tpG40Pzl+5gBYwzBRV8abydnQFxWDMeudJQVXKExwz0vCNhwfFqwhOFeToWxt
7BKWFIrzt2op9pPZHoapupswKha9DC8oz3s8D7llA2tIzs1gytKkhCmkMpNDr153oik9W8fa+vuc
j0GSqDY1gu8P1s1EvFw6JK0v9GRbPnqNwjmWjIxdpRIobpJxcso1qoeaXRUPLzIZL8JYNFP1vNJM
PsuSzYOhqTWyUmnTPVp9DR7i5flP1sXkyeWnul2mTIdEfX8zpXvDuPuz73P39nks6rEf8X29Pc7S
fSnqtzu/IqbM+RYT1z2za/D9OLwysx9teDSaETO2v9WiJojNFMRp8TG07/3GHHpVm2oFJjY6skMc
pFeeLK+zF6e/RBx9IIKwRiQZ5wdmtBvNaYi3HqVzJFvPRjuSM0fX3abqvT9bJM4fIKePobpMMiW9
obq/iNJ47Kf+b3+DBtD3mgPLgkSUjIkilxhKkoJb+2dnWOmzutBccKJt7xl0Rpm6gRlQfDHHQIKl
7acJyc/uMI4XZSU4lLcdzen7nEFLwTQOloTvT3SfGaotofo3MS8yIRHM9vqfgDjLjtVwnHoDdSE0
HZyFXnX9z2b6Mprf9Pj7+eXfXh4EKxgzZxg6/zoKeuS5rGScz0VwLKSLvrqTBoEbEEDw0RI6KMck
tRBl9tlzFSuuMQV20oiIG7bPtX8F4QMmMgahJgcQJKyfE8wqqrMXunyTyxulepLaz9RMYNLhb7Xx
sVOjLVK6EBY5j7eJCiK8T1ny6fucAXR60ihxg+8b0xNRIjtKRN0um9U6axE4l9aOSd9HFArDvGiU
/6t79Vu661Auf+xd2UVZRmQrGLQtqr8VWQP7+yrEmRWjlSawYHkxHv2ttyS8G1TROLHtfXrSHufT
4tqohoCtzlLA42Ru2Jq72CB2kCju+e2z7XFOSJx3wyy6MWhDIMXt5TD/UNrn89/fXiUFLOMYIi2j
DJoDyLJxUKyuZll9ciQ/wwsMQXUMN/u5XNMdcbO7EgXtjgB0KxtGVqBcQIV5c0E9lUhRJYcvi6vu
MZp2F+0j7+Ez6Zs1EBdTLbTEbNweQGF5kUdHk1xKouv7Vuc4yEV/axCXtvcGF2OOgq5kwNC+LN/L
rywTdmBPI9ZVfPmLECDZVzvjWsS1vGnnK1guAYbpF1NpTA0c63Idktdp/qKmAt+9aXwrCO44wuQQ
lCBhOLAnK/ugeVXz+/N2IBKBc0Kz3AwN1SGCjGdqkCUml8L5uyIIzgnldYdh4h0WZzK7qyzNr5py
9GsiGj61+Ti2NgLO66RtLYd9DRzG1U99TPl9RHefEzoGMumi8rP/gWYopoFhgOjk4tCSaSJqWiH9
VeO9hfqomOjswO9d65je6Leip5Xt4BTRzm84zt11hlS03YIkKBhMJ1/3p4fYyx3jh1o5zTPLunaJ
wO1tL9sJkfNKVWFF4xQBMcFYgCmrnLpUjvMw7c8b4LaBn2A4P1REC0aVdgOD2Q3moxoKuUKYCX+I
Tleq4xyQRMEgRSgE0e2ud6Ifmke/Mc4OdaebTswIJUS9Bpsvp6g1/r1afHGiBpLTTPk7M67gWacG
C5h26LxoTy7aP9MfX6RItEKnKnN9fZvZswnWQvKJWoC1MJwLkuJpwVw66G82wHmwYD6JCU7l5um8
HQjMjS9JbMbYoHUGFFJgyCkq68YQh3omaqbhx+j9ev1aS8N5Ix0DFFAoiH2L0W6xzc6K1gnvwit2
0VPu00tUTt/nPoZGBs7oGAJVMmM+Y4qUcxo0lmkZSViszECnn+m1wY8ShJqF7OCZ3R6If16nzCmc
g+Ocxhgs1ApYir6PIieb9V07Nf9H2nUtR44ryy9iBEHPV7o26paXxrwwxtKC3n/9TczumaYgbuPu
7LMiOlVAIQssVGW5U5jdG0RUAfcPIfji8hxdZEOcpirF/rV+dzJeOo8J8tgQvLo3/cmtD8rexLz1
RiiqJPIbjj+6uDcGvQWulGFA3ae+9fJYEINFy8gRyGSSXp5nQJBIdbMq9EgDDQFN/ZBIRHCaf8kx
Xdkyi7vJoCF9wZsaPGQI0vs+d1LokjnTSYUKzjf9IXqwvOk4/STQQ2vO5TMrVhApkIhCDd+hrM2a
inJaeM0QGLOT7DM/8sfRgSrWz9BBBdWRds51PxXsocUxTALt/QppHhQeQssFQ/wwmCZ15lo7XIdh
+3Rtbbm7zmQsCUmiX0e/ObS7bNf40g5lz7vrMJvtbSuKsTiKwSQLu89GmGOc2fO6vq9dyYdcKLod
MWdE3o/O8AcaP7gA/z59fF1ERNVQb9npk9XjkD6H0U2b/EGZ3hqCIxOa65m2sEBDkyKoq5MV48Ev
FEZrwWGzOB6RltbCdCdYwp60WV1CHMRfcy9Ecc6cQ/AqdMqg349mcH3T2M9e8w2ORhJJnuxxYAuY
dftEepWG3LGsyCmq26XI/6O/c4Rih0PRD+xq1bX9niwTetirL2MkGp8iinV8eUA66GlRsHM13Q3B
4C1eCI271iX76MF2s9PsYdZ34uD2+P+QKBHc6/hBvxOmgNVhjMNGRmu/zIurjiKhb8Ge8YUBMR4X
9QZTTnxlvovM0ZHLBNXEz2o4erYh+mAWcBT/AoWioF4jEe6pi71P+8gZrYMZZu51L9xeNBsUp+nI
baocQ8UzCkdLqULALu+j4nFIBOHlH7j9AsBRE0nQKtgaqHprPKYnnPmh19x0kMOVdjRANlWAt71D
FzjuvhOjrC9WIny9ZsueFIdIfa6VwEyRG8TIjOtLt70/FyiOngq1URsbbU5+WTVeoqnuUJK9MYiu
9iKL2N9XqS1NCsshZzWR2tJ7FBOUDXQEZd30HFbUtQzD+29WcbSkafZg2SnghkVaMPEwnjHNBMnp
bCp1wV4JfYNjpajsaxM61izuR3uooeyyfR7okUMx8/PQne3Usb9ft07g7nz1/KCXoxnZ8Ma8OpT2
riwEAV/0+1x+RmrK3MxZaW6VB5LxUFiC8uVf4lvvo8Zvp+NL48cEQ0dIDP/ukWBS3GmeHT3UnZYg
DVk6RbxHAWGiVoJYJXB1vmC+meIqrwlQC/WVZGcl7JzY/nl9a0QYbGlXfq7rIUQ9Wb0qpBok8yEl
Z7kTfAyxE3lt8ThyULNOSzoFu693tVtbdjBMPnIqzlKJZFa2L36XbeK4gWhdZIQ5klwRGpiHT6X6
yVbvIGxuSHdq/F04G0jkdhxHxElf9Carg5V1A0k7BW00uoDt3kGommyoGkZSqQQikjpnUarIS9dh
BKE3JMZXe7a8gnYfrnvAO6b7BYG2CAw3IjKKbd96wNQhuvbWInk1GaCOFdYHdB/tGmu8T5TpbNrJ
v3144/A4k+apo5i4O0teFd41oS9ZTjse6fjzulXbC3exitubOY7jUelg1UIWN69u80a0Ne8zg5wh
HGc3VbqEUwYIZWftmDS3dNvtdd2J9/K+7px/LZbFwXG0rU9NNamqLHmzKd+TnrhD3+1GZdpdX7j3
XzVvcAw+x47vX9medJiFxElQHtWb+A6jHuy/m80lyUl/iGTurm+WwRcvWBmGHmHkieTlBp7H2q9N
9HTdqHfEwNnEfXhaGCfcVhZ8DmM7D8tNsvuru0GUoxPBcNe6Qe6kSqbYIvkIQdsb288OEE7bi2De
52A4c9h6rkg7QSakK0yYg2kRJw1V/7Fn+pJLH+IAfvcwQ7B/0BzzPhNQxbtgweFyVDEjjk+SBtwB
klwTe+JprefrO8VO/5tgwUFw7NCYphFr1gQvr14XBQP/ajdRHk1RN/77SxCHw/EDjapEKRSY8pei
Qn5XQu6VZbDYBRnfGKJK8fePfxwgxxayXJPWZnsm7UeXSSqkaBjU7hN86irBsKtcWzhg4X3XIofJ
UUYTTnLaxzhXOp6FWaVL4mc/mrsJSSY22CE5yUHjKM6M3FJ4ixZN+vX6Zgr85Z2maZgRiXQ4D7nS
uWV8qJTWjyORNJMIhbv9mehinrQYKB2SaNJjozx0ojY5AUH9CgWrA9cuYdcQxh/Eju7ioQlQ3C2I
9Mzhrjj+L4ddQUio3DBGE3uFHu1HS80+FEP9g1gY25z35e0Yij4RBQftVxhY4dUyhgCHLED2Uefm
me2WIYbykspPYlMQUkQbxNFGlbS2FRmAyrIPav9zbs5RKkhavX+JYa6OaeRsmjGBdhZ3nhsyQq6h
LCXPfGLK3tMNJjxA1ru6Hc5C+mU0/m6rLEMlCnTOTDQovaXf3LLxRLbk2KqDhY+n2qUuS7OUB1R2
u/muF3jG5vKt4DhK1NM8XboRcPP0ORn3OYTDlX99R2fLZ2MatGxpKLfimxvNeoGyqNpKXoKrn3ob
6U6RRY48BNcJYTNAXmD4vkYllaMxGQCDK9ORoBbhLzEZUekt49J3G7SC4RiBSvIApTvARBq2Bk+2
VuGYtenq1Y1Nvo+iOVJbRwmts7jl476J9CznexXtSrsaG0ZzsWNlHhnRiYeJyeP366u3RRFrHC6E
NCqedfCkJXnWWPvq4BJ0oapa61J619TFv81dwiPWYFzsmDGRwTR7gC39btE/5/JdVj9dt2fLsVcQ
/EgOxbSiyYSKGVrZY0fBM4j2o80E9wki2JxfMXLFc1pbzHludX/FwMUjDiReIte8nT/p/uAnn2RH
8lQ8DovutJuMtLaOu3POTdMTdcICYiK4r7yEB/lgOP2pDOD9wmw6+zHe49dgjLJWVspTRdSRwkqo
XiHSF14RO8muD5BsYW+cwqcPdoKu4bGAucJLkXDpNRnGNZVHpIfCfgnjyusX4o7y7Ayd13T+DNk9
SRBKtgLx2k6Oevu4NOtRxVEzumDU/GoWfJxuXpnWABzZSqphaxmm4nrh5+pA/WWP6fGe5fVBtZf8
5Ya68c8Z3W/y3jygnM4eHVE39vahMKBWbCLxYvNdUCVejHMrgoVzsSPmw6z7tS6oSN68i6LL6jcG
RyRFW5GpsGqs4pm+RvsiCA/NDcIK6zDvoJtu+dK9qD9p86NlDcoRStEVSaOGAIUY5E5z1T1z1OzY
3NRedmDDrKinoDHbEemab7Pmb2MN7qU1bFt1lBjLDEvsKsOL1g+O3A5OZh8U0RTxzc+KlZF81TJN
8HaXtBWSKTAyuUFOwK/2xqnz2fwWI3JEMzs3jSMyxFxNjY3E4CLdKGt/s/Q4zK8k7DD92HYms7wz
aNY7zdLeX6fszaSHuQLkWM2es7ZtWAyq8LDABilFvv2o+/auOiaByLpN7l6BcaxGVdQLjRTZrz5P
nM56oUbqpwRy3YIDsXVfWBvFsdkIFVtD7/HRSX/Ky1ldvsejV5ifGoz+MZp/Ww3M4urKJo7BMimu
pbgZGIPVe5Wou74UPZFskuQKguMwubcyM+4AkdfN16I0dkmrC3h4k6VWEMwvV/yfh0qvGj0gGjwX
ZFDUH9UfVKq8/+htHFFJVjPXeQlvq+ODPUBPePmuLJ8t7XaiP9j1bjrV4blLaleV9gJokU9wdFXr
GlKGEPb3sp/GS+9j6MdHNhqp2i+7zu9PXe78PfY0EDGlYG35GntboTHCEJCjgeyyMPbDqTtMlnAs
jMBN+Cp7u5yVKlOxuNnsWA/hbtzRs3EIA3qqT7K3nMVj+ATnma+0tyZMFKtNWNarsmMPTlJCV1L3
kn/fqfj2kPHvq30WIVuqwLR8CdroB9KLgtuxyBKOMepyVLVIAoAsP8S6O2lInjTnIX297oXbrqCi
Y8wk+nt9gdCIyhHjwMC25n4c91JyyDMBHwkg+NqBHo0JCiTjJW+yQkdSMXQ+HDx1FDn19oL9toQv
E4jzNE6bGjAEE6U1+oEWltvbh3YUrNhm+trECK2/l4wvFjByTZnMBUA1BljIBVo8yd7yBgzs8clR
9sKv/Y1omO72QbpAcmGqQyIeLSTIDpXK0UTvhahYTLRFnLOpNbXDuYVJQ/LYhz966Yhmb4FDvy9I
+3VkLkawf2LF6GNZWoQyP+gwQSLafzQ+QyfnVAXTfoHu683gmkft5hPkUl3M4Psqnq0jWkTmQCt8
LYoT6I8h1s8T2iO/NIaoe1m0ilzIiqZMb5McBsqq6SeYV9EuSJubouArcnQuZC1tHJNoBkxL0SKX
dgr0oSDKMEaYDRwbgsO7ff27bBoXpCRLWjCwG56noK3lbCxd6WB8r+wW0SztyZTG+zAsqHudlARH
DF9Lb7cqNGirKglQs9yRXQ1fm+1Ldh7gGmxYNavCF31MX987k38g0uhs2aEJ51Dq+2H4jtmWqjIK
TsD1tTRl7mbbShktxwZWQYfCNeoXqblFH1D9XY8EV4ttT4cWGibN2e91LrSQhM3Y4Ft9rko3D8db
1BAKPmP/YYsuGJwXph0uaAb7Ph+CEXcXfQ+xQke+Z30SqjudEUpEJRKM5N5lBPBG/T+rOFeMq0Vt
FmZVf5w8yaF7VPR50Y6VW8+n8kmYhN12id94/GedrtehhYvRX8+U9UMaSK55Dk/0EEKGuMJ7RnwS
Df1mJlwxkf+4S6Ixs7Ia907Dvk+YcCo+mfOidjv73qR4FzVqh2aCT5PtL8rLuvKq8l1t9m2m/7LT
/EihZtQ5ZMfmVXYupozvRCdN4JwGF8vQwLNAQwZwY2G7Zkmfs6F9us4fop3jwtmS2sjO5ljGOX8t
JhTga6hraQUPAts0fHEP9k+swolCW93UMthh23eNTh18Sbion1GQmr1ujXCDuMBlWUVv5TOQZIyN
ZPpIsWd42clwWNkl3iO863iiDeLCWIIBlZq0AE6drFNUWLtaDQVMKDSJYw+pXOIuZmdZvatOzCTJ
rW4mtz2pSNL8SY/Vr7vHZbM47hjTWCOmxHJeRzZqd9lnbhuoRwUnWTzxVrCAfM8OAqIeZhKMi9FK
RYgeNJ0cXN8j0QLyzTqYzqQOigqMX+o/bhWgMvzRhPZPc8ueW+mH63iCE8XrindjpSNXAriUpu4g
L8+pJjmJmQo4XgTDcUPblgVUoxFUwhCvXFGMBqF6l2SxwMOZd12hWZNt4Pro5mmldxr4oSt7D+k7
x0zrCSm7yC1UHZ2LoYuvIsFF6n2F31sX5Dt2aoJ3ab0AaHEqb6tgAM0aDhov9r0g+hOReRxf5DrE
WWaWj2RFIqiuKRz5pXQtZBY0jKNTvNi378dD5uUvwmcCketz3JHSUsuWHn4yNM+DNqDY6/G6I26/
tlyilckxBw3xQDUwbp+C+kuyH3dkP+yVeyZ7hb6yD9URk493Ikrc5HpFNjCZFY+y71S9esvACLcB
aYUwe5JsyOrX+6bIXWHl2ubyrXC4nUstrWuqHDj6TF/JmNyUnagKQGQKt0PSOCUhWnXx6qY/Fhjx
2DwO8YGan65vk8gQbpd0iGbbBrs7qUYb9ENxqHXi/zcIjtIHuVTQ5Icbu7FgNmtDi+Ngt4JbrsAM
PlGWSp1lSYzJxyV/RovAc1qKtBs2Ke+y5XyOzIyQfsxZBnqSk9yJYuMw9vrz3FSC5RLhcB8fmC+s
RKGOfVfHHm0poR9qsVs2iiCyi1aMY3A8bGWVTgAzJA2eW/uHcNYE96HNS/Jqxdi/sGLvwkhppbOU
rVGW3/VlOI4GPbZ5HJQUjbiafKA6fSyXUgArWkD29xXsFA+SOrOEdAZe08LXKWqcchEEwG3uhvyA
phkEdSb8F0CoTdRqWrxh9bio9I9MvyE6K73fB5hdCjXTXnZSN3zpHfsgmsa1Ta0rbM5FpEalA03x
tNQEbDx5EeALOL+L0dfR+OpPxUHEOFu3qOK6fpAZ47yLxitYzmXqDDNrohyFNaFUO+qcOk2D3sT5
aMif9OLxOta271yWl/MdOYWgWVRgeeXjcKghNMqmLcrCxr1tX7nAcL5iYxqYZCxYycE8yPMuafaJ
sbtuiQiCCxVqrlZ22MCSWqocjGZzeg3tv6J3q+1by2pzuHBRFHLU1CYsYc24FQoKl1190PaFUM1X
ZA8XMZIh1OR0gD1TjwqKcj8Wd2Er+NQVYXAho1QwtbGb4GmyUTpZ8Vjie02nkXd9Z7Yp8Pfm89f/
0ihqDY0IIIph9lK5faDm8OM6xPZT92Vb+Ot/Rspl1FtYwmYC5oOrnnLMCY92ZDe5s1cHPcSI531/
I1Iy2r49XGzjKCIL7SwMJbiDVn7Tm13OxqB0/iTqGRHRIN/DL/VmbUUSxfcaJGEVNNaXL0VQuqHn
f5sDfPbeQ7kRPWbkcH1dBQ7CfxjIuRIqalTgUMmHJjvHpW+KFNS2v9xWW8f+h1UcQa+K0akdto7c
sTQ4UzuubhLI06PH54ig5v83kzieaPWpxFQ6wNF0vG1L6y4qUlciqiA6bucDV2ZxRBFKNCZVA5zx
mNxaR32Pb+wzm0eNLyyHfhtvzOf/ZhhHGI3UhqZdwRXRDapnH6H1MBmCaMx+4l1kUmWozesoWnwn
d6bNXYwxgBkqqpuj3j0QZHmU2HIy7ZTRh0kSDUbfDISqhjILHXjv1JuMWpfnNsYSzkblTPTjGKn4
gLrP6y+FLSCQTUdfQXGLV0gFdCgJHL1STwvxlfQ0id63RdZwZDtAlFBLWhzhUBqdrG9cu/uhF7cl
7b3Fer3uC9ulcL/teSfb1FpSpJcS7AnPUL9HUdX0YO6g/h4gjSC4rmwXqKywuIqYIjOKyWTbNASk
dP5KJoV77WPkNiAlUbpUCMdRLkVROIXIPeMLa2cH0wfTtc82PnZZQX/5J2yxso27i8kD8n56Adsi
1J9NJzs6q8IrxWZ8XGGwv68IMIRwOasyhZtjyJEZsHRm5sp3mkcPxK925kEKrnuHCJAdhhVgj6cQ
m4TMEyFaOxv2LS6cD9chNu+VK5s4lu3xQTKPzCfSA1Iuf0u+y3tR2bEIhiNZfcwrYyKwZJymFqPq
F9fMil03GU6daTdSUhEnVkPXpKKZ29t8AaVMRUdZ7juNKqVoaFmxrIvSRpia+RMz3/aLKuqM3w4i
6gWGW0ajUhoMBWX35o/SzfhrnnN8Zz/K95VfH/p7RdjoxH7wPcNfALkFbdtYNuoJeeGW9SYnxzit
HanKHMxdEATIbTq8IHGMqytSjxcldpE2b0wFauNAMrJHtTT9ThS3th3+gsVRb6Km3aiOuIGWk19p
53EQVQMLAPgrbl1XMkSAsGzpHDlqaj52Vfv1+onaviddfIG/4lKZWFaaAaMLTEfFjKLlBs1nSGGy
RJ/8VXS0hHg8zzYlLfWFfVBBPXHxYlSOli8UPR7mDnO+f5iH6/Zt+oNGFMvSZeO9QAPN5omMEdIJ
vYy3TGmfjB/6IO++WbqAmkRAPN2SrKIhS9032uSlipsW39Uydkd7JykiKc1NfloZxTFtpWBoqyKB
JuKDcYQS5A3qw4/iOR6b7reC4WgCAx5CaJECpjazh1w19pUmjPIiUzhmyBZtjEkP95Nqq/bCUX/s
6TLfdmXVOmWdSe6STtHJqusvdtUavp1YUEAdl2KndVXmalG47Mo2VR1q0PAYyhgHUVeJ7I9Z2O4o
mn4EgXu74nq1Jhy/UDVfwjnFNtPQj36Se9RkokEUXQiFqzzboS97GR7WRIy9GRdWqBzTxHPdRn2J
ncgh9zielwIiMMrTn5wUzVQ0DTVX8rvSjMb6O7YaqNEthxfIIzR67xL7VtFerkNtm3OB4jhAgiK0
PLKPmByVs+29aruz9vm/QXA3rLHJijiZcftpCukujuqDWYy3ZSJK8/+DP1xM4Y59G2lLMrFcB5vi
NQWskJq+qNQZ3PJAzsVO9+Kj6K4qWj7299VFyxwaO5NYJg9VXs4sPVkEKrr9x+sLuE3U2sUy7vST
OpLLDuI2Xq7GR7mqg0muzk2XBGZYebYMLcul8cvM8JVFQR+xfspqJFGTWuAr2yR0+Tc4gpiyYcos
9mFdL/JH3ax3JO6D66Zu3k5WlnJnGh+EZljb8BXDDN2wfCqrOLDkUxKK3ibZJ8u7a9AKiDvGLSln
u2O9jfORBL8q8nblIWLlH3+W57tA8R27ELrT+rln96CxvcV8DndA93XaqbvrSydwxV8fjCtXXNTR
TiILSze03my9SlDGEvGSwAH4ll1oBOFxiO1OP74sxW2WCnZfZALHFIWNLCXJsCmkOleyV2aB/EfJ
IQ3PDDIE3S10Hr09sEqsxCo1WKoSSg+2Mjt9Ye216ef1vdheqN8o/G1x7Fo5UymCRJo2z6MaBzOl
otyJCIP7KJfCaJxtE5bIfX4e9e5G0lvvuhn/QKkXO7jo0CemWcfNrxvp7M6+4ZYP6E3xF6S40kfV
x5A9T5Tk2r68XSA5HyBDAmG3GpDKaJpOtHRIDGU0chNdtZ80fOsljjzmveDZc/sl6OIXfB60qFIy
FgSwxUf7yThC8tOb9tlOrpx8dow74qo+0q8flu/XV1i0iVz8aOUGM8stdueag5E89SLph38IHZfl
ZIS7YoV2yaiOhneWS8FIiYDNBm1u0LrL2tKgWvZBpKiyTeAXPD5GDFaFka4MT1GcPH0updwdMTJT
FVwqRDhcoKB5G1sdezWE4Ke76IdFJj7T2tEj4SAA5nHvQ8XFJI4y0ijsSuCx7I1+1xyKIPKVA8Rg
2UMaprm+iJTR2b9+BY+XMcUUjVlTfr2m2O2+pCk+z1ErphR4Wks8JTUDI6n+KHb8NpGXLe0zRcNM
COxaX+fn2MAUKoKZ30UVCm4Q2wR/weH4hMbtPJSsV73rn4buRcvuQlEdxnb2UCe6bUCZ2jB51QKT
tl3ZahZLTMl+wSaI32qHYv/XANdKpPQthOMc0UIH5lwkv+D0wLxhmT0N9blsEmd6FGkgbx/nlXGc
L0ZqXbbVALS/hlZm/nQDLUW/9ZgYq3kvapzdpKcL3DuROa1to6Y0ES3tp763nCEXna5Nul8hcFGs
IXW4RBIQiIbu6vKrCZWnbnzFEFCowYkaMkTmcO5nFnoEBWesXkQ/yFnp6P2n63S+6d8ra7jglZK2
RZUdANquc5Klv4lQPCjZpeCVZnvRdFlVNBkzF/mZQdo4ZnLSSXDx6iEjZ6sKpPmr2ikuJLq8P7Ho
AsW5t2k0o9JoIZ4/URddnKLophM1zYms4XzaHnDtK1JADEvz2GbznZ1VX5JMeZJGOYjneH/dos3I
wV63LBWaJhr/0BqqfZovi449mu/U6VWeMOQgOnWK7lzH2Xa2Cw77+yryypY6haEJnF6u/aVMPlrR
8ngdYtvdLhDs7ysI5FbLWU0B0Y3GUesyZyLkHvrv7nUYkSXcHaIurTjJZo01T5Y+ys58taoO1yFE
ljAfWVli6QUGNCSwxFReSwjxN/l+sV+vY2zG1dXGc66cZmEyh2y15qr60si5DyGno4Ek1mISv6Yx
NBS74Dokc913oXwFybl2Ds16DMDAyoV1WlUOVQuIsck5LQ9j1pbP1aJIJy1tQnx0GnI6YdRxWz1d
/xc2V9a0oUGjEHzv8ILakrVQE1KbWFn9pdLu5PjL0lcCBxFhcH4oyYtcao0KpZvUqhxijGhHbFtP
NkMBG21/kFwWlL8btZhoVxso1vcUI79RGpM604i8zqJ9GkPIrCbDoZsHJ+wML4G6kywVwbjonlRN
mBCHzqCREoHp2+T1+wjyNye7GkpdSgwcwRJ1BqhHKlBnL5/k+sGyLJH1Anfitd6LuU2o2cH68Vh/
GUrH2kGS2lH39Q5Sdefk0FBnDlRXccbMHfeiq/3mLhugTMQdVVb4BEM5Q4khSxF1bPvFzM+6/RTG
n/7AWVcQXIAeLFNemjqK/NoMlip248EL81qwZZsBYAWiclxjhBF0tQESzZ9yQvw2ehzTwG5MwTel
CIcLAPUyjPj6Ag6pMcIhbF1MEs38NhngIDoRRJvteoCVVdwZJHXVL10MtPSAbxQvvYOk8il6ZrIq
g6itb9MySKfiG44Jc2js7yu2JmldhRi7hcq1+Ykkd8Z0W5Q7bRbdDTfjzgqGCwrIGWsqLmy4e0yf
kaR2TFWgort5eFcAXERIuohYtQk72iZxK/0QWq8WxjbIsdei8OW6a4uM4UKBlrWdrpQwJmu+5eXr
qP3JtWbF89xFuhvMdphzcHBLd3T4ZtSyO7WviZ4ISGiTBVY43BEtlTpplxI4nYShqA+1+WiLHnNF
ENwBJSPRl4YiZNm53vi5VT/Kdhd6aVz9Uf/yyhjOkTF4t9ShAgNCrW7a4WxXr1Yv+ujYdrJLAOa8
eLErVENqWLBlCoj9MKLEeDLR4ouxJPUfBWJL0SGZZiuKzEvOpSkEszFbHvYsB5rs7XlfWwJW29yc
CwQvN5f26hza7Fo7L3c9el7JwygSHtyGgGoyXomRp+W13/rIiKghyXgwMkke7yNonX8gdFAwNqNT
/sifrQsYxwHtnNZxmRI84KJryIqCeSjc0RBkq7bvLSsU7vTLMa0UyF2i+gxTtO6rIPocnsJ75bvm
2DvdlTunvgPNCehtk3IuoLwWHC2UoUKAQwPEnN5kSeQlSyYI2Gx13l1wVxA868TpkCU6IOQZcoDW
sdKIn9g7TU9cGu2y/Pk6iW4GnhUcRz5WmkP1UgIcMRu3o5lrZKdu/NRYtoDltpfOVm2FqDabl/s2
wg0N3ieNBYeWpucUwio1ZAGvm7KdykGz+v8gOO7p8ZbWpjUOUlu53ak+QuctfG6/jR8HP3QUhz6F
sgBy+1xdEDkmklX01LYx2K6Yb5tyX5oHqOwLrNreoQsGd5wWLe6mPAGGMaGohHWtLzhWh/IjaiB9
aULeWdqleDiAuMt1ZNGOcSdsCK0OKXwA29EpVXaDaE6mYPF4TRe1bBObKPCIsfuqSLWrhZkTD4PA
ChEKd570gk4ViulZOTZyzWPn9lL8pawMgSdsP3dcnI9XdCmNReuRDsMN7iPbowmVHC0GLWUYD35a
/Nzvvyo3SeGIn3c2/QMieRg/TVQI8HCxfa6JXMcLMmRD77T5bhhPc+dmImVoEQpzltUFtUySuEdP
DcrBNNntqn0YvSblp1oWsMR28ndlDUcTSVFEdAqBQ741B30/fLBOmDJCD4qHqs7KQanYdSdnTvyO
bld4HGdMbTqZ2ohsqQYNnuzImnmInx5FlWGbrL6C4YgipXlZTxquEdp80DQ0juhHAoFPOT+NOvWK
TBCntr9dVngcadgWtH97C2ax3g70PjjpU7RrT4qH+4vg4X/zgK2gOJpApjmdFZauX/LBKTHAQtOc
QVTwu8lFFxBeR8OmRkU1m4FQ9FA+zqJmGIF78y1z41BUchNivaSsuB3wQTlRyU2r7oRTLVivbVOg
AC2jZk+1LG690rEajCaGKxB9byX3I4pwr7v0P5yh3wg8sQ5Jb/XLBAT5GB7trylmZgSV36P3L/fz
3hO+2Ags4lWzukzLyVICDwXfhfFZTj9dN2jbwy72KG+5J6INvio6/L6FdExcIqnXP5nzIGDwDRew
bQ08aqB7ghD+ZQZC5lLapovp2dUDlW9CdLtrqaOVjWB7Nqx5g8MFJEmKczmisukhJXQYiHYoa7oP
dZG4zsamvIHhFs1KamjYqYAZ7dS1m0c1fvjXu/IGgIs7pjFWjZoBQMqSFynJdlWV4ns/Cq7DbDDn
Gxhm5yrwGBrVMeCKYFtaivBp9d/tInSqKgkwEmYXGdnd3FJTsEdbR+gNKheG2qhoMqY27lnoBUHm
bK8/DtRpv5lQKk6CVFR5KfIJLgq1NBpVuwUc0U5RCtVXiN1jBOv1lRR5BBeDymapEgj1mV4aPhPl
WA3P/+33uZhTVZjvh3cg0wuj6kCY4pD+B8LKb7aF485Bbhob+STTG+hHMnmTKH0l4AD+U9xGL+Iw
ZDChz3c6STyqH6Jsv7QicTLBfuscB2DOABIYM85OqrSQZHRtJXHN5d/nFdaLpXMMUCJcqrUOY6bq
IVmeq2jEtN2f1/dcZAhHAtkY93lOsCFh+iEtzgRaU+kooH/RpnAMgDxsqAw6MCTkE6bx1ey+FOH3
qX+8borozOvcmYdqTJ3lqLL+Ve1quGlgHKIdPbF8b+7qgsPCDht373yzOdyJ75JcLiQbYKTV9w0d
0cRhuLFc205k5E5pikb3bX2fvAHkTr+iV91MbXhD+XP09aC4M2+zo3VYHq0n1e1uM9wMbW8R6Qxu
NeG+geVIoVuscFYj2EljtzhofnREUF0cyyOPrbe48d7eNY7sVG6IEdv/jfB0ji3UaM6lNge23DZP
TV89J7O2u+40Av/n76U1cmqRpAGiL372EBjOjZuaijoithro14vI307tscL9t2ExsKmdUrqH1JBT
lXdxHFDbH1CQnWE2wDQKArwg8vKabvNiUC1rYNtkfUnK2DESPIdPBSTJM0exg6wTcIngSPCiboSa
lWKzSL/kpwoSr33yukinYsI4m1awbVvZwzcrynFKVk9lWdQ4DWywEptDW3iRT92KOrmjBOOhYQJA
3//EVwzFUDSi2brM8Qu0IQuFpKrpNdNN2KUuGf26E/n8tkNeQDhekRraycRQTE9V+l1F+qDUwycy
yoIFZEfnPX1dYNherm5legptzRnzbbzaCKJageRGkI/fUNfq2rY/G4+o1BVcz0WGcUSidJE29rVm
erqCOpOPUe6qVBABtgPNxSiOL2wtp1OO1wvPHG6aep/jIGNUsDP15R8R028gvn7dSptcM2us3hTm
jkRvqWhqOnPfK9vDPyyrvQEBnRgACUpYtOTGsARLtSXEiwN0MUF56wBmk1cLRS2QhxJbv8E45+ZQ
Bfn3GEr7EAnzF1cLkgNUPp7ljzLGwoePkuAzWuAPv5LBKw9En2psjR0cvS0xykP+OtohRKEFIKJ1
5GgCmSg91g2so6YcZ/VWzQSDCkS/z1ECJbFijCp+X7fvxv5ZmwVlbQKP/nUpWC2SSc04MUsd//8o
OTKeStv0sxoFcjoKPHqr6/aNP3CEgHnsqt71sGS5M3Z60J9jL3nJP7RejKr2zIsC4ZP5dniyDdtC
EsW0+KqzIq0hajkaoFM5dtPh2BDVMafPqf65U5CGF30Sbm/VBY5zhYFOWalnWMqpPqfjN1VUS7Xt
z5ff51yhhkSOHpYWYnz/oSg+Vst5/MOod8HggkMjF00/Y1YYol5zWDBikvrguGo/uf9H2pUtx40r
yy9iBFeQfOXa3erWbnl5YdgzNvd959ffhGaOm4Jo4h6diZgnR3SqwEKhUKjKHB3Q33rpnZZYhBMq
tn3wCsp4xmIuGbgx8J3kcLjpVfOXkkon1JLdXsmP+ycs7xsxZ4SI1qxMIICazGOC9xCd2xTy+sL3
PrJerWHOCAiYmMUyACI7TugUqhHv4kt40XxwZ2JIsnUmt/RCL/5hPMyfecqWW2Vd7LLf6GyzljqW
itGYQB+82ZUKq4Som/xUH42b+E543l/Mree0N2DMJVVaWq0RG4DRzuj6VkGGBBOfKH825WbmNUNt
8RG9wWOOFGOUh05UgUdL8a2dPeW27tJBsukBMk0OlvUue4guw1eOnZxAYjB32GwMuwZVQVzGj6O7
OJSFOv0E3Ut0nUNg5RbC1nYBWg7UnjnRn3r+ji+xjYRJEAupECCkCCOxB+EiKMeiMpwxvFHmL/tG
cqIL+/o6kjSc0446DvlbbUorzL1Q5YVIHggTXrJ+gHgztKKckTzJaY4yrSv1LScPpBtsb9GYcALK
cC1odGqJ1x1bP/VHT8XcDZe5m3rbHg4TS6pRCatiQaykLyhoCrQTB/eDAyUOKHze6xpv5ZioEjdm
hq5WGNV0R0X91hpHPPtzjmjOwrGvArmJ/th+Asbr9sLCKX50aHxe6rl9WdWgCYQ/+PWuw2SGoCso
R6hfOmJu2iMGxiXZKuLLUp5AWmSJshuZ34sw5rjFdrRawTLRIyuMQaYSSUhIB7ySd0/FU+QVB8ok
nyZW5PJe9LbLRStAJmyk2E5TkSABpa8shZPdxf7412JLLmazHnkTTJsOsgJjso++boegR++go5Vf
5OZOU782YPrcjxHbOdwKhP4Rq2wxLCYpiOgS9qfByZ5BgSRaoFJEabKxWsiGxk5/03Ezx82NtkJl
osZcz1OsFDSRd0dXsHCDOJGjapVHutEiDnvfZjKyAmOihxmIizROAOumm3C8xPFNoJ6D6XF/JXlf
i4kdXWbGXdRiIdMM1CbaY5ArtsFTKd0+L1e2MEEjT/Q8KePXhVNPwp3sSjeBU/xQHkyoNUu2BldE
lPfqD4X5Ky5bJC9rscBEBHBHpbTGCrqlt5HJuXhxvhNbIJ+CJJ1BT4lgVcZWHP2sANWDQqXmtJFx
vhRbI1f0oijAVgRb2nNcPgrBvdFx3uJ5EEycCNpaB5EH3VXxkaQOeoRMbvMJ/Y13h9XqkzDhIe2F
McpS6goNNLTDA3S7ncCJfij+4vZ3qcfjsubZRP99FSnyflTqegSeLM03hTgeClO6i0Tek+xmPr8y
iwkNctO3U15i6Yb4U4Fm6GrilDh5IY/VsRwmMTXzHIaQbw006k0P9E1UukKEemZ0oiqovPORZxMT
G2qjWoSWVjmFVnbNHuqLOe81kXcWsoXvsYn1dm5hVZ2jvFl5JW7jaWZDB8crneln6PCYbjhGvSuD
p5XSB7RALZFHHfJfi78fUDcz5asjsAXwdqzmKJnx+3iOd3LpWxTd0eGTMP8m8Fql6frvbCW26p3q
MzT1ClqSCStblCqrBc/lFMe2li4OqFbCTHL2jePEOrbuLZNUy7IGXysqx7uSjA+9gCeRWAWjxcS5
cXD2LaHfcbVvZ6MpqyQElDEfsuKCR26Lz823mWhqRNNFBYqfRGTOpU4Wu3rosIIgovJFd8E4GJ7P
6fWR/F0eNTtxNZ/2Y4ZPxTeueMC2hb/B2dJqDjYhpR0BPhc/xvh+6c4BaJP2P9h21CC0gUeRRNnU
mSwCqnBlGqYDfATRlqo1j6qFepdNrMDqbhs79tSQl5xthvgVJhM3hCbLwjkaETeeFMmiu9rULfXY
OmODPtDcAd//876Zm0u5QmS+Y2j2bWsME41UJ3k66S22Nuds3NzXVwi2njGCxcjMi16HEHRyXwmL
JavaaZFVe8ZAj9WpE8ek7ci4AmRqGr2gB3oUYhUbR/JUO3ZLu/jxF+pfZ/mQ+TMnD9yMJSs0mvqu
tpvcBnFqBEArkcm2YJyDWIdentv2aUEP4MxjcNi+kqzw2FTDaPOpM4A3gs/Zkt3aD/2hQRUDxF1e
6HyA6dg0V3BMNIkas8uG/NU8cqnU7lSX4BEXS/J93xG5X41JN8DPr+tjAqDBtEZXdmMXXEbiffhs
+lRfyhQs3u2O/unvToGVaUzmISZBWUwdHBOPoOALOxm8IdLtUt4KgYkhshSpg0aAIJ76BYlH6SNt
P7WDJV0w3MqJWJsheQXGBA9zylqSEeoYaXAWhdmZ1fRmWH7VUCdXBGi3yvIhHCVv/7txAgjb6dgO
BCIhJsKkmvv68nPodUuL/t7H2Dw8r5axVY2iMWoEEGCE+c+eeEs9HxXwbhrJl30cTqRiexzztCqN
EpTikDzpIWilOqEOAdIldfMeEnIDr/zEWTq2m3xJ40acesAlzWFKH2P5SY9/7VvE8QmTCRZJJiwG
EenujUK30+IDaf+WS/nci6NdlJM/pxrmAxdOxr1tGFhuZdlQUSNitjJsauK8waGSGY+KmNlt7JoS
j0Jk2ymuIPTfV3FXGI1mykp0DLVKOTukKSQnLubSFhK59vuq5cl68PCYvZx2UyUqMfC0+SVZHmct
cttFtdXoQ6kiuRrG7OO2h1gNdGOR2Cu5/GAkAo6vSLttgkr2kl4v/X0X4X0sJgMwgqiYoxQukmTF
vZg2J3VpHtoie9mH+cO59dsstqKw5KRtyhrr9x8OluAIt7dNNFuaR947A8cotrTQZQn0ckwYVTcv
ShdbencWug9MneBovFrEnPxkENu2XeDm6VT6Y1K6xOzvBS3mtPhtd3WtcJhNDImzTF5y4JBvfWRX
R8Whzyba7KgOPfXLJx3jDJXPZc2hf//78/FqH3P0J0I8Tsarx+P5nwoQBE4pWP1rKT7zpcTa9xDe
N2Oiht4oU7XQDS0IChomwAU/17iU/dxH2Y7xV6OYsEHSIJ1jgsVswu8CuZRQywSlUizfq9Xg7kNt
5xdXKCZiqPo89vmAjRx3w+0093achh8poa1cg4kVWqslkpnCmgUKJVGBR/8BjvFQFB/pMYBIrI4R
Vt3EANLbYFtWBg5d0uGUD2tL1qWTpuY32RJhjCLmmPSHpOmKxXwhtZAzcZqANWHIM/nRVt/7orfy
7tSOh1k+S+klh6Rb0nr7X4ua8N7br7DM1wKxZWTOGmBF4TzKoT1ED23PuQptvyyv1pH5XsbYD1CG
AggmDmZ7clT7H1nGzKMMWJmT+/M9wX2v+J7kVvLtQ4+RK3gm1svmGPfCjEQKDQK9FYq9Jfai12ud
G6nzD2McOSkp/VQ7a8qO0grCkhRdCLxSuxGmX3GU2Kr5I+95Sl+cbyczN766iSSplpBJ9W3sIHTc
aCmoCEOe6MEfzrDfPvLaMLXKOZI4mDKR3hiiM/Gnc+vHF6210P9ySFx03PCGM3nLxwR+Qc6WaTHh
LfL4qR8LK8TgZN+KrkB48yp/uH1dLWNifd0EIeasAdVASUeGknYNGvXY1/zk8Kp8ygmNvA9G/321
kJk6DibGfZDR92N+TGdwlo0ELFyyWIn/IxQTTqYadUu9gg+28WcS2i26aPUPjIwjE7iuHhM7shHS
ZE0Gc/qgOkSa6Mwpj2uQ5wtM5AiSRdD7oEWyYXyJ9FOZ6e4YPHe9yVmu7UPragoTIkYhNINygCm6
4Y/9VyN93g+zHDtYpcTQVNVWGrGF8hxy3OEvVb4te8mqwIC+D8RxMVYvMezFri1Hagg0DCuxtrJJ
vhPzlHMyctZLYZJAvDWKgqJQmPRT3l9a3lwcL+YoTBAAkUyiGHSrjEj9FgcEqzfikebNOR4u1Mf9
ReN9HSYMjFpAQrWkV9LyWdB/dBDjHHrZjoqW42bbMwPXLaPQz7eKAEtRyDOpYVZMT0LRlhzpMH+j
esuDPTqaXbmDG38NoZ/OK/tI25fi3y6uMBEhTbNuSCMY2brZc/p6Dkd2fJoTJ3yUHAR1X8/Ri1SD
ppQYHq9Mw/2gTLCIQExIBrrDohIlXgWUyk7ymbYhYeLtIVEtHuDmRkCdHnK0imRAK/LtSof5IJGo
wF0IjD268mU0vf5Db+ErCGYTDHPSJ3UJiMA8K93PZXoow6/7nrl9CwIvqSbK6CRUWZKWTsWLe13h
eQgDiP7wlHiGo3+S70aHPuIldk/1fO2Sk4xu7ocrKHtpHYS512YFd5LK8HsZox8Yypile0wrOvvm
yXQbv0uVVkjMV6ryDEJlGb31u4MjupkXVJ9G4YCR7k+DVbmzJ5xAPHyD0wtTGpFqpU+BXeeWVHq8
9gl6kuz9JczH7HMzCVs6QhgkhmdqfliCsejSjPezsmDQlDexSN19D46Jb8usJzmKiNgOanIQ48rV
F2ITpfiUiMVBq/rj/kJv74bfbqQxES4ncdbXMtbZWAQ0r93lxh3Yuq19kO0Qs/qaTHTLkPPOoQC/
CSZrAMlB7iK+WbRtnjxPNjg+7OKX6EF3zAm5Uhvbcy8rcCa+LcoChsQYHzD/Rd8/ULr0IERr5X4K
8uXutrKF44d6BVaQTExTskwYpBmrSsRLPvui/JJ8KMdaQTAJUCx0Yq+msCqaP4d4rBq9/W/G80Mm
8Yn1qAM/F/xwngWrUe+b+iRkP5sisura3YfazBmuprAv6ZRFxJwNrFbavKTTU1b9b6awL+mwpMYs
JUwx1dgK09TqMy9tn1ITGkUm79GSEy7Yt/RKbatloJ++z1LsYfAQk9umvQ1MD00CHa+MyFs6Jlpk
TZJWrQq0ODWPxWw4EPjx978OJ+az7+d50nRKFQOiA7FCeEuSlyoi0HOc7X0cTiQiTIwodIhbBCW+
0iKotlY/iTFEpLiNzzwUJhiI8VDqfYht07qzW7qLFx6kg2BD21N66B3izRjb4Q5lcvYSYcKBmTez
VOsIf3UD1nc0KEnfWwMvscExHn7tryLPIZiwkE09yUUBX4sonjjig/3c//3tm/FqszJxoUlMiG/T
Xp7OkU+im7qw6Gvldi9UxjHz4x/7eBx73mlgKBLaYOjJYcZfm/qWL9TMcQhWLm0Ohigm1O3ofEjh
pDeZ13wmzwvaUc6Cj74GPEwmnbNv1TaoLhlE0k3oRTAOATcQOq3DItat1xXHzPysod90H2N7314x
GE9YNEy+BBRjzG9A9W/mpV3GTtlxHGL7A11hGH/olEiEmA/Wr1OHx3CRvSUeOKvFsYQtm6E7N49q
moFl+o8pv4jz/RDclvpHXun034awRTMUzIxe0GBIFD/O6JE1jq3h7X8Szmdn62X5XE8jZO0Q4upL
abjF/C2ROBn6dqi5WsEcCNqY6EFBu8bSJnYnNA0YEK6q3WD8PNf+/2YN9Yz1lVVa0A4pAEoKwhut
JV4XdF6sZZxzgff16aKuYHSiRWNcA0YoKwhzgP+6f87UZ4Krx749HE+W6R+yAhL1RtASumFmaD7o
Lw1vtnw7ETVEAspbTcHdk7GEqFAJSirEZjqAXZ8SD+fOQX/UQFNEvOFCI03Ja1zeXL0VJmNUHId5
lxh4EZnVwYpiP1dHW8idrHjcXzy6zd9dW1Y4TEQzk76v0S1IFw9dbults2QgrDkI8edJ/6Lrqa2o
n/cReZYx8Y00zSCgjx7uhyKBiHeruY+cQL0TUh5z/ea2XdnGhLjQIAOYkujxPXwP5RuzSiz5Qy+0
Vwy2pyOY52bBPQUVYOmhFf6epEsZefsLtv2StMJg7tSGmuYVaPNwIlS24atoKTJvwSSf3BJP/ojk
rgkB8P84O9vNMY61GZAJYJmcP6TjcqkHlHTM2cpM7SZuTW8U0mPWNJxhh+26yAqXCYBi3cVL1gFX
9fuXyO7uStu8LX9Kt5lVHzNX/2qI1v9DbZr+7I7/m0wwLIgshZMCb+wc8sqnnjgAdlVQqRMvvgvc
/W/JcX6TCSUpqeaUtIAz4ielD2/7aMH/2QmlrcM+0mZUXK0nE0DaOinSNoPzG6lsqZiVNcPjPsJ2
SrmCYGKHHHWYjdJhDNqA3QTz9LWd+uERFASzg8qAn3BOFBoZ9r4VEzlMSMuaOX3Iz42nhjwmegPe
/ftYDKxouai8hsjtR86VeUz46EDqrLUdzIuOg6M52pN8m1rFUXazu8ipE6hUWKldO5qv2DmGxnnW
7kdmWRTfHmtmFAdtRPmjphiDz2VX2UkSHdp0AHOmYrWD/lCakDuWeHxP2yXt33aDTPotcDsh1RFo
CY9UeNpd8JA2ulQRbWjtwFts0WlNTDx1D5Fbf5Y5L8vbVeUVuPwWvAGxtRKqWHQq40nQ9KqFVuCN
2IwypOaVvzkuzFtkNupEkjYOHRZ5tGc7OLV2/JBDUEHA/EHnKhqGEGiPNIpbrvTE41ih2+PP7gy+
7rem6lIBfvsKpg6Bl6D96zaSDtn85UN189WKMiGHJI3YxfT0kIKLPBzIcp9/aCR0BcHEGs2chSGg
gYDUkBJfUmtIT5LGyRv2T3OZlT1KoaYTpbSGLTStQ0zEGtQbwlDlnLY8GCbIgHlOzJIeMJF5WMhi
9cuNmfDGF/ePAZkdOyA9VExyWmyqICso9RgWwmuuLDo52oM5Hk7DxI6XsUMGaYzIMdGLeHIMD/lp
gKC4YUUH+ZD4+0jbB44qalC5RWcNy+3bd0lPBvqwATG+s6nMltokz/sQ29/mCsHsmLElcVEuuIeh
s8ZKMfM0p3Y5vuyD/CETuaIwGyYP8FaCujeeQltVeJITJTyrTVuhL+nTEgmfw0X9CdZfB7Ny8W07
kRIOCbJktQh1K9KHL7oaPdU1mD+lNuRcdXlLzOyzWZ3/rXmQhlyMDNQlssZJG7Y982o8c6ZPCdoZ
AprPgoLfXYbIalPRhU71rfKhWopxRWI2Wp/JWpNG9N7eneboNLZfSMlpOeStF3OCx5oh1zptQe2m
z6Q55aGz7yqc32cL4NKoLItE2f6qqD6OkuqO7eTuQ/zhQPy9TGwRXKnkCaS19INgphC8RegMttXn
xp1czU493qPy9ufXVVOVRNE0X5/3VndpMPwYXaAkhpNqqtUMoTUvk5V0f2mtyAlM26ffFYmu7Qpp
6kBVZeSZ4YTLQVY/l2Fhxb1lkk/J+CGXviIx+7kYFLXWWyBBG6WfjlA8tyrlpuCN5/7hS11x2N2p
jZVSL1g7+vT5D0sbxCcd05/8wucxWW8nLlcwZp+2Oe7tZg+jVL87SocY1BLES/nUEtsufsVhdilJ
dTmZRRhFvs02lT8NnBqjpp9o6aPy1duytT80oGlcIZldmyRJMfTUMxbzLjB+5bzWne1T5Pfvs607
XUfSdo7x+4Z4akxvzqCbJfNO+E0QUzQVUdRV8N0zRuiNOgj9UBjOoD7mqT+Yn5WBc2XmQLClh2SO
wHGvwI4IBIS5+beg3fc14WzT7eLD1RB2mCRIWlRYWxgy268P+s70OTzTG7n5lafOvX3zWGExyf9i
iOhnmYCl9JbyjKaq03Ss7eA+/jnYBkjhdT97QaMEKm4fevhdITP3gG4IZbCpA3nSiCWkX8ARjR5h
npzmdohYwTBBD5LFjSlRA8WH/xC1qF8zCMYKJ35C9lr5fpf6rdCYwAfy9jYa5RyBz50c8VLbQ2cJ
uLEGx/CiXJJbxW0uhV0fMJXmDIk12ry3bp6HMhGxRJEpTV83gXyu2puhPavx3f75uHlgmaBvgVSQ
QTBL+/YYabpENI0xNsBOPDxqJDk3JVgQA80lNe9hZjMUrqCYUJgtcaeHGUJhokU29JKPY1twEpbt
3HOFwYSNPlv+PUOWuxgZ9En3Eg8ktPpt7eh+54Z/y6CHyWyDU1nhmMYmMhpYW43AwCqiLAW+fyts
uXGE7t33zvj7Q7F5TCoudSS3gMh/Qdj9UHiC2+XWcuqPtOfY/Eg743Ud2dd8MiaRUklAq6PukEWQ
LpAbf9/zNhOYFQQTMlB2CiINM7OO1pleUWaergV2YMo2rkZevSicaM9xdPY5vyoyPRHRyuQUoS+G
J01/gkRWzhv15BnFhIymjIxkGoGCt5RgFK2yvSurZ6W8iWXJ3V+/P0T7q0cw0SFrzEjrGixgh/nm
8HPbwN+hjeXqj8F5svMjOesXkEB40bcP8VqsPh0TNMJmiUlSwcolK0lit3Vc34dzXvJeprbj39VC
JmKgyN6kI13NUfiV6y+D7KHBiHNA87YuEzGKCYImchAhyGNMO6oVSx3/5nyobTN0Ax2Lsoy+RcYp
NAhAB6qERAOVCjrMn/vJj6Wx69Fq3OEFmcAxSsDDpDzv425bdoVl/EPLk14NaYqbFYm3NPFBCsbj
PgT9AO+D0hWCcQRTHkANU+CEzDPXmFvIEslWC1IVvdbtSQxOg1Bw3nm3t/EVkXEJbUYJQ8qAKGK4
uf+qILIXX7Rs+ZBXXGEYr8DLaymlNdZOnj7JiuwuYeDtL917p9BAKgHNK50ODyrsSG7VTEoCvlbc
FGvPiHo7CApLTL/sg7wPR29BqIusLoltXyeCpiBfaltPU+9189gOT+HoihknjeBZw7j4pEWJGpSw
Rgt9Q/gVpGdV49A3vfe1t7Yw7tx3rZpNMyDC5jY1JAiagnNOjxuvDqtDXk/nIQj8/eXjWcW49yJ0
05xmgJT6L+USYnDPsHqdJ0zMQ2Fcuo0LWRxUmjsb4kUpNCcMpttmVjkuTV327V59u36MS0+LEpNI
BgxRKrvU7mPpTKNe+HdV/zBam9T//dQXBQSJpwI5H0lnMxZ96WpV7hsDmnJ+hWZlSBBEziwf9r/R
xivaWxiaOK18vK+qrC6yFoeErVuyjTePU+ojBPmKO1vjgXfTeR9V38IxaUs3DATEM7BKSD8pxY3O
e3fc9obrqjFbFhLmyiyW+P1MN59B6Xw/9+hpr1ROpry9m64wzIYNqgncbiE1IzkrwkMuPEnklPe1
NZR4pJNCToL8h69kSCiKqSrCHuN9ydykzaBiKyXH7hi74TftVj72XyhJ1XxQ7rn9H9vL+BuPLVKM
gSII7YhzoqyxlOFgzWN9I07zhzbVFYZ56xukUetFesbGk+EXXUzsKhashCi+HmSXOtAOulL5s1Lx
Xgs2sj/qh1dkxu2RUcid0mBBaVNNZEPO7jNUi8DjeGgOuBHPeKUooaOXO+b9zBtC294DV2xmDyzh
MPUGjVilPLsqJOQ7WeOE3m2HkSRN1UxJN1STib2hNqrtbMC++YH4sq2cpRvdNXrc9WUHz8WOdtyP
I5sOs8JjonAnmpMUxtgQEAFqU8g3nqvo5z7ERiMUvtkKg9kEI1jTCimCTUJkhbey2/v0hVY9dm75
Bc+lL7kzHng3uY2aCQWFYJ5koEXVYPuL9bGL27DHVU5El4HmYa7pk+r0Tn+ULcgsOhwT6Wd5d8qs
0JhTupWzIaR0/aC6gRQhrOsOtFUWuUfh0IkHOusQwE9vDd5U7vYHvNrJOIzR1PmgZ7Azrr2o98zC
jXjKhNy1ZJwkV7Vq0CZgJGf6pg9K4stg0cqxeuAT7XHRGHcheRvHIq3N0C1OwD4u43aCDYD5GKgU
9bwOfh7e+55js57DFN8uy2z1pDjLoboRXnpP9KgiJ++pZKMy+sYx2Q7kOpgDwxRhnuy/yn8eFt+w
FFu0+GV4ulI7XqkzwVIqlbbKa/rdjrgG3XQHKjIqH3j34g2yOGoSyG507DNNZoc0w15Xg4DQtMoV
bQgv0dt4Yqd260h2Y8k3LVSKeSfrpt/L6KpUDNwiCNtu0oiVBrVlE52vLxVKAYrX+5EX9Ef1b4Iz
AFNx4KdxKo0H+/5dHKauYJklnWelC5dUQOMj0q7wRjrooPqDftYN96TbPG1WSMxp005hWcnIMZ30
F2ro59bKHC3H1Tk8E4uq7YZo5eNY9/6W+dY4JgmTQPUsxhIgkzS3p6G1ZLyUy5lkGQrvnON9Pvrv
q/Q1VYIULQGA6jzDl5zaT3/2yGTtHmwCFXLYyNWPKc++7dN1taZMmBbMShviHKhD6pHXlsjUl2Yn
s6Lv5qnxswvPTXkrykRnWQ/FclADmFlrVlqTwyRXixXrmZ3L3KvOdiRbmcfEaUnNDChOAE2qHapE
lnhZa+NOcCFfNDt7+O8ZvN66CxOoJ9xLG0E1wBmyHOboL4FY8cQpyG7m61eL2DYUMSmNpR2omwiF
VfQl+F2H9Fs79xbBtTcCW66qahwG0Y0OPmqXhtc3Q1IkSFG89U2IbpKhDEIc5v5sQ1dWBt0w3kov
ULIKjxjbd+iYSIL+PeVElfO44ZRmz+/C9hWfPZB6jciDuiBsD1XrgKHKzdrbbn7QsscpdWP5l6yd
sv7cDQdOErMdcX7bzZ5MRYhZjkGE3dGR0izVl9dXH6ezyN3kypA4Ql8TB5KGyz1TmXAqEhD5Zjog
Kc2oYBG7vqR+bJeQ+5gPJc9AHhoTUuupbqtsfs0sFHQJ1pfwk/BC6aOiU+C2vF78P2xHQwdpkEGZ
YpnNn+dVFIUTKtU91RFHO9iRhPIM0TcJZYHWqL08F/4COXxrV7NOjj3JBndpxcqWzIxz72XikKpI
GjEg/atraNGQ0BP21qWbRg/NfNaIU2SJo2PUXsMbR/m1FHi6X0xcfwfE3AzlvkCTSEqBxB9x9S1V
D0nNK+mw+ca/IBjekUwJW5Wd6SfqUsoBGEkcpbMT+Op8Ox2Mc5M5GPN9biw6mKb9ve+pTCr1DpJx
1CLWQaKdQLOyb8ZbXUxuAsHAbSZNj1oRnE09coyBOKUYc95vmD35Dpdx2SqOMq2OgVuEw2OSBcdu
7ni7cNs5rsvJHPtCFoTxCA90IvklHw/wUTsPz1PJm3Xn4TBnvtCKM0rC+GxCIaPZU4VwhRB8iyfT
CxWeMiwPi/77Kr/AGMxAIJ1FHDBBx+XZ1Cprjr0+59G2sen8uw/EbPK6HvIBlxWCRKbCoPtyEI8Q
oYfaJ3+0fWtvmbhIq7qB/95xQITVGCp4cCUOqP18gWSHOEIBSRvQ1bjv7GzkejVqhcQSP0RBmqpR
IRCE5R56QZG9WIET/KsMw+3f4NjF0hXKTakE0FUkznwKbHJRT6MfuqkdvQjfO1f1GlzXdU5eseUe
pqhqEFaDgovxymCwco9KLRajDiN0BUefavmmVGIrMKyGR7dAP/7qePt3HX/DsGFXmHCZ7cIQza2J
NKGQPijyBBJSQp7bNmoFS5NJiCw7MqL/UkPoX2RDlKAdRzSJ7fLJEoFUggi3VHHLxIXd7z0qhcO7
pWx+OnikhvZdUXnXvaujlGrkxCROPBIn6EY3nvG0pzRf9x1yG0ZFJQc1MclkhzWNusmjJFCIMw5a
f5wHITs3Gg7KOih5GftWwDWlKxQT6MtlaVCBkwHVgkRYTwLzNMcqr2qziXL1P9agqoTgcyTAMeLw
S22gedHdX7A/7ODf358dPoxbslRgvsV5dZo8Wv4SwCadHtErjiIi7yKwbc0VjAm2RR4tZG7hbI1M
7DKLz2VCOA+gPAgmzC46PnWO1xZHMAQvDlTfyHnMs+ztkN0zBnN9krUlrlDDI7QQFN/q0JSYEvAx
Rd/bIySCoAzEa1ncjkLXdWMuGuOMqe3+dZNmB9loLClrrb6/NRPeCb+VvZiSAZUXXcN7PNtWCE9A
B/yIrOw/imKKL/jJiXdz2d6mv2HYoDMXmdAbkUocQziL47OSPs3G875jb/rB1RK2r7BrpjGSdUCE
0iXqWmtElWIfYfNEXy3W+1HGDP5cYLFSc7CDArKbZXCjpAXkms0ktYiuHsywddM2/Esaoqcy6jkX
0O3NuzKSSfpImXdNQY2k00zoZQRvehNatM4UnQhXeGvTC1dodMlXZ6GELEmtU5oqmbeSmFrLFDpC
8FPhqm/xvh11nxWQ3Cp5FNSI4rUiSA4eU9pDQECMsf/9mJLBP7t4ZQ4TjNppzkmX4/P1QnxWmvkM
nmwnqMzHOEPJLFTGi6jyVDlf6xDvDvoVKBOeuiLL8j7AFwOrGW13Nu57tN9d2mPjLyPHQXnLyIQp
QwSHIIjnceaSwS6C9hKK4ff9NeRtZCYwzYui9IWCQ7BQXak8puZdw2tDZqss/3wnGSFb0TEc/64F
s497KR7lhWZ9ht84/zzSCK75vbqJH4x72poOqZFHSM3lFnnseIn7pokreHYVTbVu+kjCF1MfO81f
jKeSK1+2+aVkZF/oBND0dx1QUT+KWRliGcOXgZLdWpDd/KnPjvk9PyY34ROMkngV6m27rpiM+zdx
WVdyT/OXUbTLprby6UUNFWffQTZjxsoyxt8rgvx5abGVg1o4hYbs9COoGtrkezOCMup/w2K+VGFk
KWhhYFHUPgfKU622Vqgdteoj11NTwYSgRMDX8K5xo5OTXgAfG06vJSjP5SJ9C9RqRtVR/hWj/epx
36rNIsYaTn4bDSUCRvjRQLZBJ+zMH6Uv5RZ644wzfaSJToXkFZ+4j0/0R9/FKeTpIFmUdfldP4IS
yCpKP4hTog8xMLcEKVrlKif6PFnY3HL7pv9f0dhuhDwvlKkVgHZJqaiJLeENA6Ok6Ek2vNjjjZOy
jev/RBQFZS76HCS+ezuPplGJelqjGV+5pXM3cboDFKBBaVn/RYWLqWJg6hDdMp/VhwpqzRxPZbsT
3v0FjKsOU972eIsmjnQHBdrmi4G2R5S/hkNxkB5MHywPZ9xnwdSYcRd7e62vxjMhGw2dprkYOPa6
+RbE/HZJeNnqdn78e31ReHvrsZWhp5MM8Wms74gndeNEH/rCS/mFznVglpFwtshmKANtpw5BXRU7
gf77Kl8ok6XRu6BG1jp5/XCRo28zt165uWwrDCZcBlqYRUoFDHO8SctPec6p3/FsYAKlFk561Rv4
fWMsIQce2rphuiBH5MRjHgzreFIipMkCGM04VPFoxeZBkv/LvuR/vHu1VqyLzVIVDWaFRDGcrDhd
rGVxy+ZpPy7Sv/RdhLqCsI8f3TSamSbRjx5kEBbVrVL9qwtuiualSW9RHedsWc7CsW8egRKFaKRr
iEOKirxAxjJxEyMevg1VEHJq8BxXY1/j5TjIChOjVo6RHOuutKqSx5hOnWlv7Zh7Q5rVvZjlQKgk
DNnJvlJ9zkPB1aQDyET3P9N2qFt9J2rtanOiIhO2UCaiJcLoWXrqHNriHRzle2GyipvWoYrV/YEy
fOafPwSNipOm4XXxXbuBqbV9ObUthc5fZjSk1H6gWBAh+do7skfwPi7ZhTveCM8CL+/ZdpcrNGN1
OHRyHFdwF6Xx47myiHqQct5nZBum/t1oVxT6V6zWdiwCMhMVKOrFvFPQT1Ha/0fady3JjTPNPhEj
aEB3S9d2vGZG0g1DlgS9d09/ErP/UVMYbuNb6WZjIxTRNQUUEmCZzKXymz2U8KijOt2OBqHfiEYC
RL5xUIh7OhwztqzL0rlqepIh6VvTT9c3b9uIjaejjqGAd20bYaZachYBQ8Ilpm5T43Fvy+mDorV/
hIgXQ+wltFpDmudxaSslkjlFn6Z+pxbxhK/oYfxGldkUoPy/7NjFGnfySpIt86jDGr7/UD75ZyKl
OaU30pfxI3r3gu5R3teCM7i5lkgRs6FXA50gfK0NApR47SBMZgtdgnR5SVRpJ6nJw/Ut2773dQNN
+wQfMe/qmCOBZIUMxre3hqzCS4Lwu3wH/VjWHtU71h8lq1bmuLtszCgBDXuHa2YX7XukrqMDS12L
kpZCt7jrrF3KutRMuFV50DkLCjA45a4MXW4V3bnjXgoEy8gi7h06X/wi3PNpWEJL1tkyQkkQE/n0
gU3k6w+MjStzZxGIbN42K2tccFBVIlAhwyr2E+gAK9Q2KkGiRWSBO2FQ5pazkO2TZt0VYCJJRD2c
IgPcoTI6LZxTEwbMeAhG2TrIzSRACX5y8h+o1W0ddXE0aOMz/XeY6GYIWDb6wOokE6tznTIveQJR
626Y0UQm7/u9/QEdzYKTu+mZodq2jp45WzY5z5K+a2KTQS2IQA60m1LQbCmP1+NtEx1WNtjfsALA
usJnc5vDxtTuGu1zWgSL9fO6iW03bAuzDuj7s3g+GoCClDRljrw/eQnn+2j5kyqd8ev333X/jKoF
wMbv103pZv3Jau+KpnF1RaTCzSDl3dFcGeIOSw2yclmRMrwoVOXrVHculcJ93g9+1dKPZgL52UoE
P4K1e8sBr7ZnhP6mmWUptsdodvrcQT3VFDw4tyPgsnxclPVSHiMrBa+q8FimL7J9V1qCu4G9Ca4t
HBdk8whmJarChBR/nVXdqdp7q1ZcuRdl5Teftqsd4s5piEd6laYIhRaV/KG+IeWzUehuMdzJsWCo
S7Qz3DsoN1FjL1gwEMlfjA+yJXgCiX6f+yTspKqLICpreDlo0qZHa3i5fiq3MW21VtwFahghyIZ6
hNaikRvQ+YEJtA+75zKWbnuKtxAGaDVv1EbLCc1kP/bKLa3VfdFrh0qT70oUA0BfNRyLWaipt+m6
qWlohtLQiMSrSneNYWv2WLBmifZnd472UB6BKsD0WCveHGiQ8SOzd301RCa5xRhbq62MHCYt8loT
184FMMteCe9OwMol7hURZ1FY5BF+X2s/xOXdktzVoNzp59mJuhhZhUNjCtszNk/dxSavKa02iqqU
KiJIg6zpQTuB7I54UDHbf6JncL4eMAKGATDl+/WV3H4wrcxyKJlJOZGJBleHoDiYAaSXa0e71W5m
vATRBvncib5ItktxK4vcEwP9yJM6S3CUNddAXv0YBjqSlUzrRJSsFOyjxYElaaUwyUw4R/Dq1Pbp
Ttv9L6/O7XBkw4Gaoqk64cAlw9zwYKA87lkdlHWjzsycYqClIOi3A+RihYeYRkcxOwGEjeNnalqO
rpuupX+LJhEsb14x5sUQd7omqrLaMgzNkl8qJ8gS9iKqjs2NQY3cRGOqKdtvUbm6KOWxgkY9Q362
Me2u2//TEyTqZNkuutom0tXolUSjJBcAaOOr+qFGPSr/KbtvTBOuesheZnRMoBldsEGbYbAyxv59
5RSk5iIFvaEsX/elqV5l6l8/qxu/b2JOzrQVRUPHGN9fMrclMeREAUKAnWCQv8TQZ71uYWPnf7PA
Hc1emWS7x9Z4Wj64DTVOmaQcZb0TPDA2dv83M9yugFSuae0ZZt5GWPbGAQQPYJASdS5sIc1vdrgN
UTC/BUo2tvs0Tp1ssdzBmB8k03BIaz+STvXlMg8wDZ04YSQ5cib6PNxeT2hGm2ikgkgAd4/IdU6s
VsGHyNL36KavvD6NvvdyJVjPTTMKm0eVdQVEOuzfV4EHohhFj9CmA27m+7jZpeQRIl9/EBkrExzE
AbKtpExgoiIkSK3lmeYZlA8kwcW7dWAxYE10jXFLYF6SCw1oJcZaF6MckRyg0eamD7b/bXEVF7re
f/Tx/psxLj76PArjLoOxERMBKnQwtMQ1ffCN3BM2lCa6jTYAnA2Po25sg07P5ofIi0ZKzXBBOMbx
4IQSegTrG30+trEoobkJFCtD3DEulNxqDGQbvS56tK1PlO6uB8PWowFJI4VAqQ91fo2fgG6MxDBR
a8UXwt7aRSd6xHjBT203euy1V++n//54X5vjS450QCcz+gfxRpln16ri76xZ0BH4xBaFe/P9ZoR7
CLVUJeiPRYTPUvwdau/1Ph1Y/cvKtDPQqvNSdQl3MqGRY0KV4zgl+l1tVarDcp+i1CML82t/DLeD
0pij2pvjj9GfBk91C2/8Me07R4fQVeNk/riPRc+yzeBUiUVUm6C3k59RJr1R0KjoccDVFzXFA6af
A4vchV3xJ0iyMsS/LsZ+juQFhvJ4gH7f5I5U2keWJjCzeQZWZjjoXZLRUJoEZkj7KGU3koh/dRNz
f/0+rpnfMVdXtDmcY/b7UuYV3XyQk9xts1HQIslW430gWCoqiKoMWmUO2rsC4+hqgxskjfSj2ewa
8tkO77vkQY1kd/qPJG0scYYzcLHGgmR1keiLZWG6eoRTTP69i3Z9J3noRhLgx3asXcxwL9lkkHXb
RreTV2fhua0frcJ+7OPRi4UJme0nwMojLtrIGNpRwW5gNvY1+5g8Psav9q70aPAfp+7fLR4XcSOx
xooSLF4t3VeoaQ/ywQ6/X0ep7aj+tXLvCqnoUxzCHu6Mc+EsmF2blP11C5sBpykm65YmBuFFTEsb
tXkpRH4WGps/qal9SLXey5XEcMKs+2mVH7Vw+u8pLSa0+cskF3VK2+bjUjOT9W1Gdom6m0SjAZun
dWWCizizVsNiDJE3lSftdcmyx3qu3VYVTodt7s/KDhduGL9oIKQJO+SG3kJNG70x0dFsMequuOMB
apdfRY8KkWdc1PVLUpkjK0DE7aEmttMa/gwCx+tBwZbnHQpp+IZC37IFhmfubpTxXaCkIEv1Zm34
2Q7NaU5w81fWOZTPtSp6a4qscZdfRJWij8CL7imQOZ7boLYmJ25MUEqdC5HW0iYUrTzj3puWUYUh
JOzRFNnpexpRt0rR0Zc/RZIAyEWGWOSsoNXMkkZN2BI2mvE1hmRLbZT7YQofQ2FPz3ZIWDrbK+jj
8qOu0ghhPzSOoMRS3yVt5NTSTfNnj1nCWOAsiMXp/BykrMxJibAAEmmy12PUpWjkr31oOhkRMX9t
FWJNeWWLO1VJQurahoaqp36ej6zMFnuSC/ArXnu0k0au+hr6ojrVZhCubHLnysDI5tKGsBkVyPxN
9pORLbcaGR/0sXTTefGvn7DtD5+LPb6QKHXDjHQV1nMIloBp8uU7DBR56MI6ZjuRc5swtTLGnWfL
rDtdZZkE9La5RFcP6CsUgPr2+uETzsLThX2Y/h7vvdVRe6RIhlgkkBbqKNJpNp6l+bNVZcH1tduM
d3Ixxd0fWbKEjd7AlGR8N7v8sSq+xVYhUCPZvBdXRpi/q/Ob46RNvcTee5HhtLT0aVM5WndrLbdR
+mEwRAyz/xL0Fm5hdFPjxueQaYyrZUozfMS1xwIi6dJrEtAfYIRxzV1537l5AVVt0dTeJkihK+//
2+RAqkf7RmcnsJnViVtPg6uYsjNjfECNFcGVsv0NubLFBwjB4PYIwXSkALVgvGHDgenoZA77iJz3
KD1PogkMFtXvbrGVRS5ODDXBvBmFxdEdPOXM0o5jYO8iNzmK3oIMHa6Z4qKlWSDdJzFTyUEPNJC0
jEF/kPeieqNov3hgHEH1FFuI/LmMHqqUfrAkNHKo9HFQClGj4PYBuMQGB4g92iqMDsO+Xl9Ij0aa
xK7STbKLfmTozasZyLny+lEdNOEEF/uSurKW7wojs6HGKTM8BPSxCqa9+lSC8Cn16tfrOCLwkJ9A
l+2h1poYqzlEw7nLhw954lM2Wt/NThe1x3oS6V5soz4j10G7gImRHO6QG1Wr97lJTa/xLNAiZYF+
Kx969NkxViT9w3X/NnESVQHDwJA9On25HSwVS+1CsPh7vfJZtubzaLwk4X8kNf3nK+hihC/vJ5PV
DHOVg40lt24WCSQQ44B6ZemOk+jO3Iz+lSnuFmuWsK57NYMGmP2akH0bfterbxIei9eXbfOyXJnh
nqOZEioNRRkJo2P+TM8Dfbn++4Jt4WshaREpVpfh98PJ3s+MITiWHqaiFDxARW5w2E7LJJ8GtjE2
Nc3TTMvsQzhkov6hbVjXkaxACxubuOCQT4d8LJ4xiGgG6/0uOmqP1pnpDLHGG11zRCn2bbcu9jgI
7A2jQ8KCnaDuaUgVF9MZwfX9YX/xO/zBQDmmyhl/H+EuKhMJqyZBU55HyMcSqoth7HT2fR0GnVA2
ZDPttzLFIn71yOiWvpZGAlPG8z+9t3EwJk78srhsYj50RZ/F2+mRlUFut+bOqPWxhkFpvwRmsOyL
EyrNmKcAF457fRk3N2plitsozY6GoVywUbV8SIrJkWPRDN3W9I0JIu1fO8UB3Cy1eAXGMJHHb+KY
EcQxpxM5xOCCuq1RQZcOmDP6K7d4VgVLz4asi7CCc0oUP5Sj8U5bKmt33cr2RpksN4uWLHzXca4p
wyTRUIeZLiBHNuMDRnS8XFL0NKYCjzbx6GKK9whyf2rT67gm4qmLXb2q0h+aWk6uTobiIHBrMyhW
tjgIB5edBkiCWzo9MznTBB92feGm5wrSs18aXPLiQNy+dFdGOUBvch2l5xEONt7sKx71JV+51XZM
M8f2hK9O9mvv4MNklJWodWs6P7S/xGaDZmUQfIxHJWA7h7lf39yxB4yYZ3F7PS/GOABBL3NFw1nC
A56oe8yEHadCF8DhdnhcTHCQkWRkMZIOJjr1rAzfChBgqqKw2MTB1ZpxWNFJuZT1Mdas8fIvmgcW
ZHeCAKVrOYWPGbO9/FkQh5sGMeOOj0jUtWy+T8CmvUatHtQN80Prsz4BJvzaHceAqZfGvmhkb3MN
V+bYNq5wXk76ulUpYyqhvXVKlkWDjHSk6W6tT5WosiMyxv59ZSzt8piOMjZsko4Khg9C8XyPyAQX
dmWpJtPMYmLpP87dJy1unCrSBLjEfuTdQVotGhd4oa7Hajxhj+Si8ab6wbQXx8YH+aD8bTRw4WdK
dqtBBghXlc9yMVkwnVJX2engV2h2tpC3ZvPQrhzjsD3OCWnMDNFg0I9G2Dzb1Pp6Pb4FS2dwxSrD
KrQlZuGt1B/Dxa1jE7QUr4UmyJFsIytGIcHCYxqyxneoFFNm0ym12VDBCGTNgjggh8o3j90uChTB
9/x20F2McTBu00YDcQxAotPvSuNMol0qfFJsbg2y9qoBZibkU7mtsaWwMRUJgV1i2MqebVAV1v3z
9c0R2OAJNvpatSXThB+aHkIVRDEowQPTXkSj0O/tGCqIkdAHRWwdPZncIY3mMe+ouaCpcJDOKYjr
QkPUofR+S343wR1RKuXDtEww0fTTTTKGD2OrfbQhhnl9xd6HMzODkWC092vgFmN/xgrR5MaE3o6k
Ew+5RNeaP9n5vTwqjiGa89xesYsdbsWIBjbMpIQdSR5eS1XzcjI+XXdle8UuJvgVs8ENri6EQJzj
Az4+HGtwVDP0/s4Ih2ddZdth1MMPffxhWrfh4uXdz+sm2N/5Ozj/viXcQRntQirzDCaqaYQETITx
3uWoSD1K4uZD37QCiBZEAF8HLTWrkEITy0bnZ2U6j23tZOELGb9d92qj6/o3t/hprGmhCR1zk2C8
pznLKCCDkNjLXW0P5qWnUn0TN6dBJCL62qAe+d0uh21qkxh2hXFBT496p5tBZTG2gVKCpIbGvo6o
j9LOmcw5UFTJv+7z5tKarC0Tvdwqmrp/P1xDKodoAlCJt5iTZxrg6UhkPx9OVDimLbLEjt/qGKea
1FapDku5VTtgf/xcWkaQk+hl6U1B8mODRgALuvKKgwxDG0qCLCJ5S8gWXvRgYLYJ6kV4WJ7me303
njEfAvYCea/mjnmWDqI8xeZBRyYffa02eAz4EiqkZ5cxHjXipWDRpuCgsivqpU0uOOqbkLUywwVO
GWf9FCU4GLJdBgs6hEPbFty7IhNcgCwAREVnkKXQ6SY3+13fao/XY5ChxTs0QaMciioGpoH5CmYT
mnMlqSXxMqTPwfL/PyqabnvyywyPIllnSLZUF0CR8jRKEUZQvlz3Y6OIw8LuYoH7vq1TmthjDUcY
uwLIYtzSNQ6wZPqVXw9OGbxRStquwCzbgivrx0+lUwz1j0mV41bZyUcKEXtyL70M7uIaQQI6RtEQ
gWC7+FJVPSeJbppYxxisJxCCODS+tBOLWIq2i/37Ci8WSa2spIAZLZFVNxob4xwlEFS9vnjsMry2
dhxSdPoiq7YFK2p4qyyPLQagpNp0tGI3kjuTFAJzIqcYSK6cSrvFJkUOc1EeO0WjOiR7uO6QyAL3
xCilUTbVCDE4TCdbfm7I09/9Pve60PUiSpUFHmCCT83Phmj0SfT3808LqSnNguL3B+JitMoWZl3Z
Ibyy43yBaclS087kDJetg3oWDilqafvywFINoga77SvvFx7wJaZujMs2a3EwQfRajS9JBd1BqkGk
1BBBgCCMLe4igPRRPak6dt18AqeLl04grIllB7zfjuJGbvOc3JBHRmkrnrrZfr1cUI8fu4GkXYYR
bHhp03Od7QpJC9L53hpf4uyoRd8say/lIiKbf7nhL0vLocPU5k1mpQiT0ZVd6WPuxwHIl6KD7YeH
4tSdlF1/1pHLaU/ZzQi6rntRgnvj6/c3sOczfZieYPU8/AW9ywh2Vb8G3Kv3+UE+x0fRtPH2e+Li
LocbDbHDRmNBK9NXuZjcKNqBVNq5frSFLnHY0cT4nK8aRFF8bn3GgQfZ9E+N/yZVIWyg3Ehy/76A
HJJkvV6GMQN45a46KJ7+1b7NTs1PXFr+LKKEFZ1EDlU0Ks1V0sGzsn/up71eG07W3Bbl8/UVFJh5
93Ffhmk9d3BpLk4DpD5IlDqNetOkk+jAC1CMJ9GcwrlWGxUBUSP3orpQzzopj1DJhvKGLngBCmKP
J9Oc5YIo6oLzHSLRZ4YRNBhLp29EfT2itWOvnNXVGE59gq4vrJ1V7OamcJT2y6AFeSbESpE/HHQU
xpTJlMAQEyfS9wn0iGcdJLGjFzrWvnjO3CFohNUqdnauXDs2+6tW7tWkaHPwmeOT5EwfEe2v6c3y
OEAZbIIaBUSy3erG9uyzqMtB5CwHHGmLTy6DIvCzysmL3lFS3+h+XI96wZXNDxOAxrlQZnb5xOEd
IfckEnAIiHDJ5pAiAbk4KObZsXpgU6vtDqKzidNkTCPomLmqILG5eZla6Ou1NM0yFb7ZMZKkvMh6
+DOldyT8njRurC+Oic9y5VCr1eH66m3u0Moa51yYp7Gtsed0l34mkFebw+OsieZdNqNvZYTDP6sw
ijRf4BLJ76FI0g7ZobFuExVkZugivu7QZjhcbPG9jRrK51FKKzywzH1G7uJJMC4jWDDCfWWVk7aM
OvMln41dWFh3pTK6YdzvrruxnQ1a+cG9qdLMNOtSwsagcIhcUIHSYdM5j5jkoocBYirxUfowjI5o
jlG0fBwOWhTUlXSCe3PRu4U9PxIlFfFxbp+olW8cBupK05PehJHOG/0UQnfIlSDF5L6VPEZXE1wh
229ElAoUdAyp4K5ke7pCP7Vv5bYzUvboZs149FjtlTflHRE/wfbZvRji8C4J0V7T9LgXlSV2WnCA
xpCLvR2mj324i/7oW2XlFfdeWrq5aTqKm1GOvxe231BBHku4bBw2yMj/NVEDb9RduMv9CUJz9o7s
xY/4DSpfPMZWrnAAEcvg/M4ILLW+FsSudjIf9Rv9NvLZy7pzOr+5bc/AXHd8VRs3FNwg2/D0a9fe
1mEVHiOlkg29YsS8avrZcEqt1AXTnkua3SiSAN2Gj4stDj4KCd/4EgtFukRgFlt2Q126ECX1r8OH
yCUOPUhhYMC4h5kC7dB6Qb1yrLw0T2/SQXJV2giGJrc/iC4byPeVGSkaEqIUsTh8RDHOdkpn8Qq0
zkMW9Ny96r59Q0BbKnmTX3rySXTstkHrsqgcnjTl/1/UPoVCxTQHaVULnryifWP/voqRrMoLKZ8Q
I0ZCXHSA74xIeW1HsM9d3ziRHQ5BSjUt5kbFxsmZsrPnH40aPZi0FoSHaME46DCUTGprG1ZiM3Z0
tT901iJ4WIgikAOPXi6KYsgQEVXzwbJu+skz9HMc/0zJ7vqKiQxx2GEPLYWUA3amtiM3bIPZkDxW
PFU03I6SwKt/ubp+hRovyGJ0StymGawxVVhGJwEOtu/TcfHzQDpoImubXyWXY/V27FZR15pxG9oa
9kl50u8U6rTQKx72puwaTwbqQblnHjM/+UFfry+pIAhVDj3UKfu/IGxiaZ8bakCMZdeXwjcO+513
XyUr97jHBvKp+lhFiJHxOPqSo+3Dw4DxtcKZz+of9K//dseoHEiEdGjzssDOVfbdoKROiBgxtOex
EAyjbOfhV15xUCENVT1gCREikPJl3KIdxP8mlh7q38YNpA/2QaQuJgoUDjaMQq5oN2Al+2UOYss6
1rmKMlf1ZRqm7u8gSmUHchWUk60UWZ3DP136HJPn2H7Np5/XA1CATyoHHk2fzvLUIe7TQkUqufap
oopeNyIbHG6g/94qExlLJu/iD3qggLHnTXJBe2T6rxAQPUq9AHZF7xyeXMBUq6rvQiwd0rDBhGH7
djedenxQWl4IxlvYNQLGvFSMThSkd6JJke2k1yU0Ne71oYxIpEY27LMSEXpmPOuT8bT43S70RR0z
omOgcSBSWGk3JznWdz4OHhsy617pDaa8PSQcIFfMbIZf/ips+HLyOIdTO5lwj9AiIJp1AHmdCJIZ
Jl3BLI2DEUzdt2k8w8ZytzBdJJdxxKuH9KD46l7yRKnDzSi1ZRmtghZ6jflyV0uyqitYhaiQjl1S
O1X2Rx/nKwucQ4NEUlVmr/w4lvdLYf4oVTAEq/E+VRW3oosgvcGO1bv1W5nj0NGS5No02LuA7IYD
PTb79I2PRxJlbTY/xVZ2OEQcUtCAl9Nb+KEaCiVbcm+zKc7ilbV2yl52TD6bB+PZup0FDxKRhxw+
lnkrxw3LWJIdRLP3zZto9v/AOCTykANJTZa6UbFhBwqWH9C46kuudZ5Ct/agi+iild/v97pb7ZCi
av7kNbxaXA47CyOzB9rAtNYccvWJxF75H4V78aWO6/pigi+U0WZRaj1C4I+WW9STU6r7Wjv2g7xL
oshv7PTvXOKrZVCDqPSxxTGYu3NjFI5qBwUVxD7b+Suxz9fJ0gSTLFqFvEdanyTtkGT7fPxEuodY
yAAuiA2+KjaHS9snLPEaVw8GaKuV4dCOHyn9noVPpdIKQHHzvbjaKw5CUpQ25trC2tmgcejAgaz9
aIFV18FdZIQDjoxA8TsCg6CXmT8USYN4gKXdJ1rzR8milTMccMS1Skg8IfDUbHiqjW9IMJ8zTTvU
Ez1MtNgvjRWMdvjDinsBZok85IAjrPOiBq8nyqi6HyEkktntRb1zIhscaEBoOOqVGN4lKsoAbfZs
DJh8MHTBI1gUfxxAQGPP6NUQrpRp+mJl8zGqIV48QVW8G3aNnnkUjbt/FR/vql8WbTvr7QAn+xo0
IiRx7OnjdRuC25ivey2lkqCFCKsHrhqnwmB+3siC/PL2F+Yl/viCl9LZSI0y4Os8BbmwzLNvMf71
JmNqe4so2jc/wVbWuE8wTGhKSs5qhoyWjLipDypQiukHpr7QvopmvgUAaHNAAbbiPM7Yp9HYPsrm
qetDX28JhjrOcvV6fasEgc5XvGwDGuzhiAiUJ+M2stPIiY3mdlLN6O9wyebwgiBF2o8VVrBoPtL4
aOe3Qh5zwYuCL3HJrRbJJdskfYodbXokyJqrUiBXjaPNtwY0HaiQAXRjuPK3C5gve5lyNSyawvD2
zHSJyxsKNmvf3qnevK+/zo+iJJ4w8DnMIMmkRwmDJrBlIxRbd9qTA3HsXeFHQS36/GPb8v4u1giT
7wWxCF/HmfMKBGxlw15P0d7cK6fI1yJnvh+D5LbzFbcMxr12L17W7bg0bFWFGoJs8IPRRWJKZZj1
eGeYUHnIUQDGE1hy4ifLG442yPxBhEsc7cOfnIZfVvkUNw07LY0prHbJuesjp8qPtBRg/taKAkkw
dgYJNMvmp3HTokv6nkVpaN2O014yoRDf3RhF9wcvNVDeq+Al1TEqzeeah2SUjK5NEJhq7MTt69wq
zoI+x/++YmsrHFTVtNSkZEQKopFvQ1zG0XIiRNBZvnWdrG2wWFllUiR7oYYRw5MorJwa+s6mkJh+
Y04VFP6r1eLgqW3HzC7QceBZN/mp8+qXBZ/9TLYNMmcsGz/vRSXErbt/bZF7xkABaUkoqz00Sev2
tu5Bqe6bRKfbSkKCpcxjX82mv1xJ7lljS8mglQReTmEwzVBDCIu/jDoOnTIQoBWURV1t2n5vqsGA
KR2jFvVUb8HDavH4/PIMStykKrB4idz4yWC95EXh2Ha+vx7dm+XltR0uE2RIeoGaG9zRnpjWTBY7
sgJCiDFQ3M6VUYzdpV57mu5EzAAi/9h7ZBXy02D0Ss02yhxOy3KSE9lR7BeBcyIj3KMmq2O0V6QM
IYDtmQfnbH+8Z63Cg9/dql8tt/VLUUue4DDz+eUIiewlltiKlopXdUqwzP3TXzrGAUZcL2qYjbCh
PiwgkWUChaE3uN1JfdIxU5xjgllIviXyiwMQuW3AbN0zm5XqTvV8QNPDs8AvtiH8ZbyORg4ylpYO
VVbAhnFj3r1RZ/vWB91nucLcS59EVN1b76m1OQ4tKr1oM4MFoWw90dGvCoyQgv5quW/6Fyp7VfQn
9ba1QQ48cqIMib3APxLv7S5I7U/XF1CwR3xeWWkr2sgyUENpXq3Ol1PBR8nWu3319/N547lO8mSI
8ftjc9/IeJ6YWlCVvjk8kDwVPCNEtjiEUOzKlHOLQbmkOc3ySuJvk4bEOF5nRlj+3S3PZ4ztydLr
kRlb7N4pddvppkObNP717XkrmF2J73dJ4yGLR73B/rO8O6PYjXw9QeEwCdCTfbug+Y+VxQu3PqWe
5ElBfwxF3BGbmKjIBkqXYHaQ+fxWIUn/l/pXoltkMxTpvh2/X3dTZILbOdnqwcXC0u+WcSoilDBk
T6sEF/2GbCDeMys/OGzHJK4OMl/2CQmN1uVM/fLZuieH6RSC1z90VEf9mndoNUfW8/Hv3GOHcHV1
KcuczYQlyodRRTgmDpE8uxm961Y2sWnlH1vklZUawtlG8lbD2HUHZd/tmWq7WLxs85StzHCoXrZL
3iYs16TW95Tcmm2QIyEf3VAR7Qb7oXehvzLEQXtCMzs1WWtPn+x11Ee02inMkyKUrhTZ4TAds635
mNvsiGnkPpNbp5iTXYNHbtuKUsXsp665xKH5oiyDbLHBCtsaPFr1B7UPj2n5mSyaqxWmAynrl+tB
IThZfG4LPZpJMYTsSR0eK31nJ0dDtE+b3/urg8XntprcIuZYYaNq33iTMsu8+M44QDLSI2doDwo+
wDevrEtc8GmuLqddbKPpy+v6YxbfSdXz9SXbrD+u/eGAIgKJdVGDQQQf+KwM3z8PX9VPcYkq6+gp
fuJDxbn8moqEUzazGGuzHEqoBTV7my1jeJPe/sNyxApO/QF9vEIVEEHQ80kusJZENmX3/jJZ52FO
j0an7tSpOGmpIriWRfvF/pQVLqUkCaVoYabaD1n32Bh/kolcLxwHFOoI0suI7Zd+948S7LfBpff/
29SQyBkOLGqw60UZK+JKaeiWo+S3NNlfjz+RCQ4kVDXKbSXCek0qCdpOO0W5qH/m+lWh8LTwRZ3L
UrrAC3WHMpw/oD+zPnQ7kSz69SBT+GniOs1ySQkZsuqooFpVHTvKHD+PWiW7YBIRoet1rFNk7hUR
x6MVm6yYFM+3NTIUAFU1mt3ruyPyiQOHEPTINHkLAKkP0IeEWhxxqRl7tSqaHxD5wwEC1AZySbOw
fDP6t5XUlXU0sooKsm+dYP9+Jyl8i3NUZFVVsjtJv8s+jMfJkxz9nHnDnilt7yaM40Zu5rcHbXby
+4QlVEWdi9sphV+Ijv/5HSHA0ae1rYmIH3pnxqwfZiUSL7+RdcanhNYnJBbQhwrJV1HCSbTCHHLg
3m8VuYLhBJeVdOipR/vgerxsmyCIRojroADInWYFLDb9KMU4zXnpzERx2viLaoqEa//l8vhlhqdD
m2Y5HKYSotOsUZ3dWste8r/lh/p/USzafgJejHEpoMo2aYr+T/aSVj6qruEmd13n5C5xklsroJ7t
se4B/Ne7vpabXUi2cjHMnXADk3e0a/DRZXdg7Wnz53YGR9AElWMyImFouvkyBLKcfcrok6kND9fN
bx/9i3Xu6EOvJq60kLk9SaArBzV/v4/D2z4TTaL8y4G4WOJO/oS7uVdZ6pVNiXaH5qx4ihN70Y/O
sZ5CR4d6tSMd/qRjaL26LJRXF3Wv6LSdQsSQIj/OUJ8QyaltX2wXr7hj3sw5rQ3mVSUdLelba4i+
8FjcvYeyiwHuONOapHLLNqj1mYiGtp/22YnJaKRPwi4hkS3uIdBSMuP7AM60vnqc/SoYTn3QvUAg
/Q84KdmH68UtDkLqijTjUGFf+g6k8kYU5LOI90MRHGmee0uXur4PZdhoffOb4fY3Uu5UstOcWi+6
19zGlfeMx9H26sq/fqoEAMnrTZmpFiWRCcup9onUkFeZ9soSCW5tZfvF82sNDQ45an1YpEJHaOgO
q1ajkOEWnZPik/K1O05QSdfd7Bh5+mHcd6PTiKQpRE5y0BFNpJwnA06iOdXp8y9m27iznQqWUnDA
DA42xjLV4/ZtE/WPaflokJfrW/UvuASBQks2TWSCuAMmNVLdTKyr/J8DVu/ATyOPTu0NvoI+doom
RvkWrxRRhnxzoAjEUr8Mc6dtAge7AbIQpCm14sOs274Rfm0qvFVA8FJmxl7KTKduYx/0iH+Uu7lY
5g5fm5VmRFWcc8M4JeURcjlaKHjw/0tm6pcNvnSjVoMy4+3K4H7wkk+k9+JgcFrPclDpdSa/c7PP
9VPkWY+itortK+1imbvJM1lF9YHVpkatdOx5dMbqE4Sv3L4R8VNvH8CLJe4AduVQhGPKnlqd5hq5
/aVKLL8xLE+qsxs7SgM83N1p1AX5Z5GD/MGDSvyk1TCLGQjWu6/TmxzsAKI0vXALuaNn9W2fQfaS
tW6qruIVZzae2IKGiz7HX9uP/4+1K1uy20aWX8QIbiDIV25n6U29qSW9MGRpxH3f+fU3IY/n8KA5
xLh9PQ+eiHYwTwGFAlCoypQOuc/oCCTiiN7Fthf9ZWBZ6Fnt2koztjSEKJyrd7fV9FleRIt+O3Zd
ANgQrwDK2WjnwYJ3lt7sBAfF7e+ShxwKpazYgTjGMXr84O56weQCTZvjLpewd5bBx3sBGJ/NlxRU
wkxzwRTlt0WeycWWQZWHUmrYAELltfDN0+gz+V3R05FoGLlAos5t01klYMLojlRvyfJgRT/24/P2
Jv6fUeMfczKQd8lzCwhVxlaWpscOa23uIR6Ku6rV6v8wbvGPO1NOhzRheI0bHFzdKSDMjH3cszzi
LaAH6FI79Z9DX7QdbLq8KoNWBNXtFiiLrz2S6AleK1iDQFkkt1pbHqtiFNgmguCcXjdSIxsKQJjh
o1o8NLMgKba9la5s4DxcJYNOshI1L613Z9k4kfi5gyQ6Cuh6KHBZbuObgjPQZihcIXJ+nqNnpW0S
mFR3f5jRPQQk8ZTU2GEi2lS2r2krJM7VlTRMDY0VeTN6+Nbu79LD/OnPQkTcnD7g8xesdwnuRMdz
BOspMq3WGabhpLaBJ+UvIK04G1H6vI8mcAs+1d3pk6SHoMJFAv8wq299I/j+9j1+ZQ6/TWpkUAaW
XpIP+jk9Ljc4pCLwMR7uwhERPAs8gpexXZqlTdBSgZbivnGUqDoo0mSn0BIZAxERkNAwNrKrXYTq
VIoU1ufLSHepD7bio8K043uXFa4JiXN+n5ne3QVXA8nFiBhUBMnCukXC+/gYg10pPJdnVvQQvXVv
nc3Ck2pn36JHWjjBUykIH5vBHnKY0Aa2TOhMcOcqI9Eq2rOSYrnzY/PzHB4U9SNl7dYKg3OVqg/z
KWANpQG6V7uv8oJaHMGGIjJDu560LsmWOYwBoeS4KalHbXI0sDJ/ZE1dxorzjFiZKkNmK3hqj4V2
mlLBe9G262k6hdawjppNwoXaIJ9R4DUNzPUkywbh1YF6cYzHHNmV7eRRtKo2B20Fx8VZlepRXmqo
mBwNcLAOftjpXpuIckQiFC7GZs1szCZh1aCKbud15aCVRuoEp+ftY+3FFj4tYJCxX7QBKK0XffpT
hMD6rttR7SFoqLiaFB5YjyK/Rl4YYlj7jvFfJs6Ebh+UU5BBZWOwihlmN3eaIc3sIU6LXOqH586W
ezs/IRc82ZIrYmfbvmZqF0Bu1+/iKtYrSNy5Go0fq3r+ptDGG4vWG8blZVImx1iiz0i03k7jIIgY
25vmCpvz0gxQcb+MGGpis7Lp8JvpalAbBcNfdRhENPVCOM5LFY30UPCAqWrlGGfGlqFXduVNXvUk
PvsKZ5Lz1lGK67HMF3ZSRE+dYfcHyRucvrRxMUKrri06bG+/SV9Gkz8Kj2FvhjqqLn5fqfXaYQ0K
gWvGB+XAulb76kzdj3grU2aApCVlwuLX3qokymwWESZw8IsX1iJbOoNtpXaN81zoSj/34TbP+is0
LvoX0SQXqIZFXoJq/aHsSvUhUU0ZTyjq4Aaq9JNOpDzsY7JI/G5PXWFy2wGtEitZKgRSzdQ/N334
WVlEnNLbZpm6oZg6FDt5zXZ0akFSUMe8QRb7U7qEd8EIyrsxvE2m4QAyVYFFm1GUKKg5x6LH4wz7
OasIY+hhIddEQV+dUth0+Jc+au6YiMThNsdthcKttWrI82ZoQSHdaZOXDjjIdcUHOsCsFQS3wAaj
7IJ5gCF9hRZ+2t9VunEra5bgfMo+884DCBSzNNTpo6+Yi8ihLkuV2mF6ijz8mcvBPRzC0ZEojmQ0
PeTarVJobyybs+942/FjhcsFZrMt5Eap4O0sQ7bgMST2uiNFTwmTyI4Eu962U1yM5J2i0OK+srCQ
1TZDjHpC+aXzPzzybL4grGzivELNZppLA2xiOQ5WZhK4xIu+s5otTRTuRSZx7mEm1VIGI7BSkh5J
VUCUffSS9Nf+NG2jMCZscHsr0Au8Xk2NPKJUgYCSK+pOcvMQFW6jChxwMz5ArfUvCLbUVgt2TOWh
UiL4uTHcxtZTkOB+pD3Fk2/mi2BH3l61FyjO14fYnMslgzVt3sPHzYekb3/uDxhz23fLiapE0SCY
pVP+7X3RzWxJNbQS6cXiJOFnTcbtCGWdvezsA23asgLi1k81K+DHpwAiy6dZe04tUTqDTe17S4il
W4aG/hqebWAsFDOOY6yZIrbNw/CJPVfOaE2BlNSJ0W8lr5FIlnLbpgsk+/vKFSIzrMNAxW6UNaeK
nvVQcG/Y9GZ6+T43/xkoIepxZN/PlDdTm26aqL0p4tnfn5pNj17BcFPT04bEeYmRM5bZlfIEm+tL
3te2bnXO2Dzug20f+1ZoXGyzCi0CGg70uJQEh/4wHKvZTT63pxLvC0JF9m3/vgwhF+LyPp/HJmGH
lCJ6osXwOGZZ6FgTdeg8/dg3TTRdXIgbaqQYxgWWWeZDpb525Y1Q8n0bwtJMYsigBOQ7/7plVEg5
4BTbVjcp+oQ6o7TxSCa49myimKqpKoQie8D3+dW6OemJ1GIrb9GOVL0Z9aMu/7E/WJtr54LBd/WB
ukMi0gCMwhidZBnvaJgLQgKbWy4iQEYCahYy9NzQ3cfNh1xSEiiIFtBF00rUqrfuPV5Ww8Xdt2TD
xTRAEAuadez/cA69DAoY9qNAc6GbgaZ30ybyXa8kdih6SdrKKF0hcc5skdKUaIM3XONuQJFU5YeP
5IZxuJhQQAcB5WPhQPULBeRIYxxEV1ORmdxozlmdjkSyNKj+3hD9oZsLuwJnOBHhsO/ws3YZzneV
geEQFPKIsjOwGXtd/Valt7nxyco8Wf3cTF4gPBpvFduuRvVdjSBp0zYpEgDCDwdb9rQbaEP/VF9Q
j+jIt+BtPFpHUV3ixgq7wuTuTq3ZaIuZh8gZB8G5lWP0aAYGHEePBduuaDTZrrnaouI2RqlGBiCm
bxGfjRNFSX50Ft522Q/emzVuK6QzMiVWzAbxrJ41v/Ctp/ILq2roDuPNBx4cr0aPje7KKLzMqUoS
wag8mew+Vm6ScBCcwLeu71cY3KbYLFK0qH96BfIFKGcLz+lBt2cfyRC4hPDuvnF8ucLjoshYRq2k
UUSRzmX3i9QDgagTQwJT9Us/9EX0fBt7/hUcF0oMrYIKbIfV3Bs3aXo31z6ZnoL6cQlP+9FxI85f
AXFhw4jrZaxhmrsYi2sNgWflgb8PsdUnvMbg95IkndMpj+EPrZe8dKf63P4r9NLfhQvJgqNflArT
O4IF/PuUs3JBPVpIMEmYLqv1Wuln3niW/PdPf1dWcTFi1ECfSC1AaIn5RUmLU0QDp1N7Af+pYIJ+
L4SVJTgDDOqiYoK0NjlqaXiskkJwMNrqIbsyhYsOOPvTMRuAkZ1AK2WXBzyE+IYTe5afPdD72GGs
0Iz5KewcqA+7UNMSESmLzORihjqlRSaXGM0lelLjTzI5CpxQ5BFcwEAHwELbFDayyiSm6di9oQvF
pU58YoQkySF8jl4FmIKgwVdDKTEZzDEC5uTn94qb+JXpM/miyi7d/CF6FTbUCraT39n6lbPEBo3q
qcAojuYXKShdUiRHfTYcoyBPypLbFgk+N+hh27dz/+ih/C6tW6GSKg0zuiBYSeWdqZ6T5Ymwpu9Z
4KabM6hosqaYKlTd+NRSp8i5ErMw0qj5az6NbqFWT0OSOfvWiGA4RwlHVaqkMGIZv/JQ1+kdCVGy
U0WC0+92VFyZw+0oaqCpsaYwc0DGk4MaB5JT5kl90L9Y54aJJnwVle9ubiorRG5TmeNumacUltUV
pkdt3SZ60M0TCSO7riTBMG7VL0A59TJd3M6iJuGs0wFok9/cqg5oXg70JvIhrstk0L6UvvTVvBe1
fv1eUu8OOhdUXgtNDbNKwQs8q9WJj4znZTxEvuQsB/LU/5D9gG03XnboP0AVvLaWV1gEYdgwxSOs
zfpjJZ0U4hXz4ljNvQLlg3/koLwqmm70eoFGVfbm+qCRB1X5NYmUUTaj8WoUWWBbrWiotBtxh/cR
V8u/hSjhNJKXf2YDt+NYRbDUVgQblupl1p9DvbVzyMrsg4iWGGVLfWVGlJRdZ0kwIzlNtxEIjvXR
UV/+pAmt/pW9Kl9FhUeC4EG54DHKYJ1QWPAoQJConqrsPPb/2rfqPQQEQU1NBreQgoJXPiVozFaY
leAectUmtqXCuoHSm6P3hb8Ps7GSrnE4Uyaj1BN9AU5RtX7ZSqZjta94FLylpPDVrP2j7ipXHVDE
KKnHvumepc6wJaP1+rR1szlmjzKnWB1Fj74M93qFX/8uLm62WZh0SYTfhZbBT6ZUvA0kegyi/HFB
BbAoiDFHfw9m4LUJVRrIKnMLYV6qMBxLHYMw+Rm6jljWUptuLTQdKQ6d7A+9hDL7LpDc0giR8qHI
kxrQ0zEP5DY8D5CvMH+oiFyhsHPg/ZZwDcatkKDJlAUVX4Y746EuhUFS4msl2GE6u0xE+dJtMAtv
acjG6O94sYwsyqJgNgy3ll9I90L6/Ib2up2OP8rlx773bjqJZeAVANwSyPlwmw8eD4lW5DF129iR
UdQbvajQQKJf91Heh0mM3gWFJxKdlKCtwKJPXSk6DNYNjX7uf39zqa++zz0Y11pBNCVOqJsOGnpw
pZsyM+0gaQVLfQuGyLIqExPJRE3nnMCQG4O0IVgTZ+VLJr/Q8FfcCuhJt0aKyFBBxcDr9B2xlkHD
SSpKCJDH6Ulv8aqP1P/+WIkQ2N9XsT6VS8nScyAYMsoU8nNvfmCyCZyJUqRFjXcsF0k5zVXRqYYr
N9/yxVeizx8x4PJ99dqAQCWdYdWKgeZUkAl1BToJckE421oVaxO4aFZNNI9mSzZcRcqcuFhuE5Tx
qZbhRw0Vbb7b83Exh5sPFHPMeO9BfYoePlrBaLe96By0kQOiqDW4QHB+W2uRbOCB53dwVs9/6hT+
veAsMooN8MrJQujZJ2YBo+RIfpYH7YFmoozgxqHl2ipuf6tytAJNKGtyzcnWD136yi6rJqhp7dGn
2gtrshLL5IgM464GEDdp5aqE8+mWo8Y3VH/bd+6NZ6Vrq7iATNTOIjSHVSN1qhPkOiA/HhPHgrBf
isv3PprAz/mS30QCL13RwRozb21FP3V6gIoKb1FFFdMb9WBXZvHlvpFex60ZwwWzuXiateJ1TBM3
TNpzmletrUY4NejagRZp482G6Ka6tZ+u/J/nuYgTLU5Ck0WM/jynEGQccOiCeJxU+WoQCxIom2Bo
/lbQ2oUuZb5NWbNaLcCbEyI40c9ZLf/UE+IExHRmOn3RrUykX7w5hxc8vl/ZGMPgz2MQsja9XQ/R
4LRJ36CZV+5cq5Jmb99nBPYRbq+VQkNJ+o7geqoh85X2ntwciuBbN36H9NZH9qqVbVyozzNwG+jk
N9b3uj1oksD/N1fz6vtcnK+jLqrlHt8f0tLHlN7VaSNwh80zg6LhOR+FbOq7Rj9qTGNcVthKAuIW
6V2A1Vw/78/IthUXCC4mlZGVtxEaOdxQekuLB0XY8vm+vgajrFC81uIapbzrEonTeGyRv/gdk7rb
GsXfkjPQ3zGpOghfEDYdWtVVwkpT6LuK7xRMvpU04ZSVmKiKpb/y2rrJTcuLQvTMRvItKSW/rEcv
VJ5jaTnVuuSPaegMS/ww1akPscuPTOHqB3FeKC8RDmptgJiff6oXu1WeNVFP3+aiWkFwjoh6L7mV
LHZXVeM/OqodTHDgBSn1cb291YdEkCvfdMoVHPOo1fY81bqq0hlDHM9OYSiHYrGJMQmGbXsrUzGL
mkF/Kwlco8xaFdeoDQNK/drHx2B4DHKfdJ9xdQo7V4meZxhcil6ENm3TFBQ8GjpB8pMN9cq2zmiI
Js0gnSpCb9T8BYtb8/cX3KaH4vhvEFx3MQPsJ6wgjHDI8FheGW4n+ZH6pM3IlpmmXYHIYB9o25YL
EPshK6C4HAsIP9dwi7Y7hO2vpZTOfSdyPhYf+Ls7WZnDjVguBancz0AJqXE0iuYQo57OtkzdloP8
lJLm+2RCjWHftG3vWKFyUctSl7RJI6BG1Z2UPPX6/WJ19ohUv9kdlvmgJHfhdF//fYI8xLIVLHe+
CmOlTQsNsOh1Hhe7K9+U5G8/eF1B8BXTNJVVMJ8CohkOaf+1hn52/PeZmq4xuF0YDWiSrpbAGPzu
ZDjZwzw67Y/Zb8C+lz5X1Nufrc0t5jJqvJCQWhVDHCiAk6OzDh6tSJSsErkDX/FYmdOyGEYJrjhU
Uy3oMUrBWeMoTnIjnTIiWFcic/j4F1h9PEowJ8os+N9wM2iRYFPejhGmDIJsS8P+z0V02qTIqygN
7Olye+nOBcgtW+M1i972Z+a/DNwFiLMl6Yxwns0OQJHTnHo0SjdHU0FDCXqkT6K07fZVEifbv8zi
Ql81VqA16zBy/87zMcn7v3eVFA0kFwOhwxBPuD5gp+hQ/NgU3wg6wcwSIuTk+/5QipC4OCgXdTs0
BqbMopkdque0/p6A9bTJBTke4ZRxoa/ToIuQFgBKcukhAgNNpBSP0KS5Syfl6xhMnmyW7jjEd32i
nspaFizm7V3lModcCByKKoRAM+Bry/Kspbi1wvww9IZo/99eZX/h6Dw3mlI02lwj2Q02w8FtXgq3
Mm2mj6Qqdu/q6FVM/qUkH7FNh8gwJQarbObiohRaoaw1Bc5q0bOh3keyE1BRZdfm+K0wuPNgE/Zy
WLFQlVUPVfs8dhCc+GPfFbchoGOiEcYTyzdvSOPczC3FCSNNE1uBVouFkp3i7/fXYRNBDv3fKPxG
BTFVtUbmHucYM7X74dRUnzNR3czmolphcBOiotQbwuNsUS3IlS/NAE1fAtoRKDOkB5RSiLqYBSPH
71RWSWramLBJmw3NGUrIVuUqMXxFLUTp4E3/Zi9MaBfRjXctLzEx837W4d9olrSnRfGTRtiuwbaJ
d2ezFQYfKuKOVHHZ4+rl4BUrPtYHFZo6s0srR0YJV3EYczsbPrSILoZxAaLp2lofChimNV7Te+Xw
0jWv+w6+OXYGMukQ4LAsy+AgUmrVaTuksEtn9ZfPrSQ6YAoQ+Afufgh09DgAQS1uyulOrb/uW7Dp
aBcL+Ifs0BznygRViTssvkEtu0DTdyMyYhuE6CZKpfE/jduS9DJesixBqEEG4UdRDk9DiWKjsP7I
zmdcYDgvCyIrspoOi0a1eryhhC9BZfm9od10rUhiRmQRN/ETmL3jNgeUBN1mHQWBIZQoRTeazaBj
oK+KaMgivOsGiUa1KGiRYNimyM2sr2n0asqfKryh7fvARlcvIugKiDucdLkcRk0HoBFci6xTMfSC
l8IPPctp8fBJHPmGEQ6AwO/nPvL2MF4s5ByjtqpwMAmAA/25kF/m4ZcUnPYhNgpTro3jvCIdjCaR
a2Ak/W/KdDRH9sj8dHYMdSAUuTXgklSpHfuiFND20r0Yx/tIlMd5oANYCm8jcl4W0RsYG513UfUy
bXyhpVHHqlIxgD4AtQsZz3kMPUo9P5DK8PPR8PdHctMeiOUYiqYpSERzd4FskPGGRBAq8MQTpmhl
DURPPJsGrRDYL1glCrSyimeIibNEZudnQfTShf0hVqNTICWHmohqLTe9z1RxwsIKkxVeZojqYTzn
Ck5ZhD6Qwe7/h4zYJoSlIgOowAuROL22qFqm0epyBWeTUp3tbEqCczaUkStT9KvtTw9zp3fegGyR
oinYabGRX0PRKqiLJRpxX1dzF//V0WgH11QeckP/1kTaKdTSUxZNghzc9i0AbSm6pUCICqN4DTsq
ZmMRbcLyOrE+zOIh8mMnP6lu89oKjuLbg3mB4lZyaU7lGMiwcExG5OHCQ9HVkPI0X/YHctMLVxZx
A5mqM9oBwhlhV/cUqbcV6lvmDRkPlSgluxXgDbDAmmAtwr953iJdqUetRjmu26nQDVnGs1bpB2ke
DrXUiiromafx7rHG4mJ8ErXGsswqBo863a2FRpX/ZL/FL3JbM7UG45zClKosUmuAZdb3hn4bJ1/L
P+/P0lY0WkNwzmDNGi6gJSDC6QgdpTz6uv/97bkxKGh6DcsEh9a1XwdlF49liOqVXIo7Dy1ygTOi
JMDLe+0TLSZRn/tGRzPV0UX2Hzwu9lVtGUiDBrwmdGVHdVLIyOVOHbrszVQWdzhsjh/aawhqazWq
8Iw0/dLVMiEyojko+g1oy6cD2KYYuXLb27INEhyQyPj7Y7q1sowVJnflRFNAGagKVlYqP7bxbE/l
G1aWXB2M6gOhwlAopK4tC0+YfPp8DAKU5tfD7/R5FbD0eSnqc9j0cRWFySgJIgh97O+rzSqQumbM
MxiDMQREqvxzCG7Nth0tQRCHgNfKD3S0bvSh8wYc0vdnRWQIt1hVaZGGdAZKPxOHhKmbIuiB5MXd
h9l0uNV4cQuWtL25IF+JsqOsOnemfJpLEXGmyBIucivgKIjGEXsRHk3K7IBZL7LDvhWbJQC4L/01
7Xy2YUqKJo3ZJmSA/iWcxjtwm9lkGCN76MCc36KfujDv9E71kyEVKaxvBiVNV2UTJUkEmaFrn6u7
MEHfHxxuahS7k/1ukW/DCf8qBSt1E0jHc6mB8ifZ5Jn6ldoyzVBCKVoyoaUgiRylAFk/Wu39oBNR
64mwuKhA27IeKPR+3Co1bYt+7to3XQL/WP73G2kRYldGcSE9waG1V1mVYJB5WLE5nEQUFES2cFF8
GLE824HZkn+10L7YQrdjsqGu4XzEDVe2cNFnTLJKIjqAokB1kJ74nM+5RzoJFRNG/MOyvkCS79bo
ahf3vo/E1hU0G4NV4Cv0qFTDENByGjuWPr8qc+Igu/MqMJFNx7sTywqHc/ZKqmoot6fUpWC6nW3F
rZ3InzV7VFw0DaE+NrgnIl6MzSC1wuSCVJ42WtNPwMxAvFDdKso/HDsuQnVtXJsUeWvIPXlF9oRC
VRZs9wduMwpebOCvhZYuVWY0YX6UBZznUXJU++G2GkX99Wz4d6bn98Vg5QalUcghkgbU7YxfTXQX
Jj8a+SWLj3kYCXaOjZ5gtnBRRqxSJFUVPs0GMYMh7ZOMuuGMLJtdLs7itk7iW07eHMPBViBJ8b+U
yW0H+wswn32DElRh6Q3cQUVyYmn8WfXD8lXTwY1cZzZEz+1EvTGTL/sTuH0WZKVX6Ja3cPTkPH8B
N+BMZhQaD2CCKTQ7PksOxP6Y+o/KVC90wVPOptev8Divn4qMmH0SIWoZhzz15Uxg0GZUXH2f8/rS
6vWKdPi+Ftzl1a21vCYWsplPgmHbvOJcYHT5OjD1ta6XywLHxxVHP8t37AD9u8BnPoFO2ttHE4wZ
z/1QEdQakBg29flxCd7C9HH/+5sXa2NlDbctgnKojLMeAPyFzUQJpShXJUTj9kZiTsk8jn+h/c3i
qM0ItTKNje0qdOR9YNZRzArpq8ekeMzk11EXdSmK5of9hhUGJWlcWmx+kK1Km9GmwmyVyApuH2zG
Ii4hNI4Jkj73inTKFei5BIJ7uwiEDwU4NSOzBBA9Gm/jcXDUFJIIRvNPvY0LARmtuzYMmDEfSA9s
xwPdVEFxpIELhJubLGrrsk+wdUS5jM5E2Uumh9E8Fr3otL7tBBcgboqqxVJjKUBEoKq9lG9Z+FOw
SFlIebcJ4sXhL0u46QnSnJImxgahWa8yqosM6anrfpUUko7DXZr5beIT9D/so27uvCtQbq6aBC+3
csIORuYhQXN206m4DBzKprIHKzjsg206oIE910AwUpFevF5HCi2kUCUVWmuSOxXVzvBynVDRcXbz
rMeinWqA/eodOQxVzX5BdhSHCXcAcTg6Od+K4+Tdlr5b3JHTvknb2/oFjT8haVD+yGs2gGnwjPdD
O5PdPHpCgaKTzpE9B/9aoJeRicrg2LS885UVKjeSVV/isRgEy640liB16p1A+Zllz530pKnnSRfV
VrHP7cFx+4eRF1EasCHNfqsWMvpJFXwjmvcRgjycz0DsI2PmVYpE97WPtHCSae7QjCPpmZ12lo07
6VKKyp2296gVDLeaeykcNOha/TuF+f+xR63AuJWtYYsK8gw2hXnlDsYLbUI7kRSR42/O0gqGW8sz
ylsV6IGxNJzmUyZQpEJ9dnYzzzrVucDxNz2QolZCRkmpofDkEgmIthqDbfIlqexRvmusl7hvnUa9
UbSXRjruL7PN4LtCY39f7cDNKPfDkGNLUcLMVtEhC1E5wZvHNgSOycjAySjP4JbUQsqxLgpUAIcN
yEYS0zdSU3A2/i9ed8Hg1lGlJIXVJn953f9H4pxewLhj2KJOaJcrADZLn8PEi7s70ohebDZjLVKi
OlhVUZTDv9jIKSQL0waBYfJnT3NL1Kg680/DNm0mZmrm9izSFNzc71eInJOXcRpAFeL3wbx1KQ3u
snZ2hzr2NFmo6rzpEiss7q6hqWhtbWb4OC3s1suzM/GZeCFpmX5Od9ZwURQTRQsM5AV7jKnTSV1g
SPPQsLvByfTEydujEjztL6mtzZitKFRiwNsJ/2IpZ+pYZKhvhnr6a4RHa83yyjF190E2jAFzGt4Q
8SalUMh8X69bEuESNfSa6SrdOQu+NuAU65VPutoIcDZm6gqHi7BdTruuyYBD8sqpwuaoja0gPmx1
111hcJ4X9emSK3gidPXHiZ0rDlD4su6Xe+VR9lVXPqato/3cH75Ns1CQRjBPOkVV2vXw5UHVJGGo
mu5oWTaO7q8zFEIFJ8CtjAiSehcQ9iNWsXXJknapSoBUfzaqZ3jNM07WYtM74+HPqgYoZIs2Kxbq
uCPFFSq3zzcoPoukSTHBYaKBMCjxaWirz7Mf3YDDzBHqgG6OJFE1lYLvHY9j3FJeQssMg5rBkWW5
scpocoZ46j/vz9dWMTAI5dE6DnIFcNTy0sdzTJYCXZjwQ1v7MdyCDOk5d0ArP7rh1xx0wtoH6jau
ALkF1peNEVegdURj/EmmniSXIE/wNPOXK7BscwBXlnErTJFoPOQ9gMLPvdfetwcptFOnIyhcXb4n
NlORBhPHPuhGiEKxpwbKcxn/oBjh2jOnoDStskKTU5+F4Jm5RZbEtvqv+yCbc7ZGYZ668n8r1CIr
iyWs68EtTqqXgNupg+QbpOa+G37qZ84HSpWu7OKWdZrmtTxkDJGpi36SB0cxRNFq4zB4hcGt6jhV
yKRAoh3dA90t25npDJHxCBqq8lG2BN4hmih+MWuQJ4OWneVWkacp30doU5SvgmnaChjraeI8Pepr
I8h7GCQfJp+VfZJ7sPxDDbZxJFeUw2If46PTGozz9iFpewUsNqhSi1DbBd2a3qnnZzkSLV/RwHF7
Co3yvB4beELdpt5gUZsmODjh2X5/8EQwXPQryFi1UwIYRf9B6nMc67bygc7ptcPxGdOlQWmcSTBk
SdUf4yK1NUN1Jik7qER0BmSjvzM7fB6hbvWOaAGgVPlste4wpXYp30fWwzj4Hxk4io42C82e7wqa
5TmqphpnbNboiLIuLXoRVmZuz80FgnOBuKjyMYWGgFsl8hMt87uRDE+k6l72LdkcMwWVdqalU+Md
uz6KFst+oYHpUu02bjp/yc4LZINi5SnQDvtQW9ccAjnU/2BxS7Xo806aM2AxwWhWyVXeEU/2NRRn
i1S2t0oyr7C4larlyyQtuGEjzv0+lTmRq1B7sdz0dvJCpzmMHSRDuy+p6ATD5uWdE66M5Oatb9I8
afHs4sYUDXopVDgi4qR14ITjl1nDYhYF2a3S2itTuVUMEZCi1CeYmsU2Le3S673wCK1q1LB5HZh+
Fi93pUcNLKazbAfe/qSy/WLHXP75yprlKOxCgMfaY5p/XarX/e9vHq9XTsNXjw8D6NYDCQCjE99D
2s1ZUodVDS/Y8w+Z15XgeRc1b4mM4rb+pBhks0iAGSh3enuextO+UYJFx5/f22VAbErx/aR+gSyv
3RQ/h+m1LU+j/H0faXPDungjZZauDjEZynsyI4A3Eiuw2XUuKQ9QbFHqb/s4m9FqhcP+vsIpei3v
+s6CRek3Ql9ofggHQbZRNClc9OjqTtEzHYO21MVd0ZDHqZcFB8vtM9/KDC5qdAHJcwvt5e7yEN8P
gd3C1cyX7lzH9pIhdzEfF1E5gNDBuYBhqNJUq8wZ0FpU/9LPTHoUEhP5F+kbkwuDRLSfv+3P1hYT
2zpk8GRWRVuBaJZFx+Db5BIogWg3lo/Eu6McGGb/BQJC7nzE08k+sMBNeHoruoSV1LNogeO7D81h
s6v9DmSR+yiiaeRzdjNtksxKMI0g52tsConQyTZv6SOzjeVmRNl+wSozuXghjz3cpgRemh3D/pOh
HuTpS6MKoobQLO5+oAWJhhIpHNeyU/HC1KUWKJE4luWkJ8Ov7gyUUy6CoRTsZiYXP4bMqsEWBsvM
KnOKxgvawa5U6qnkLjEQUaZHwdRtvHatPZOvV26nrDArhXlIoXhZMTtd335DHdIBG9x5GBqnpWDA
T02/MESEwaLziclFGGNp4yzpYWwy+0yoIvKLo664TAyb3WP3LRUtBS7UFHhkiKwRYHr3ikoxo/4y
SgIIoUFcaAnQlNLILLTMZyjQe9MxOFoH4lSOmO5JZA53CNFQIxYPNaAm+tqMv0g5o4jq9R8NGU/C
pHRkyowWGOh2MZsHJf3UNn+fkWDtfjz7UpCij2OaMCvVdFMYjwmGjohoegVDxZMshXhZzcYGGORZ
P+te/Agm5fvovsJR2Cnd+aYrREk1ESIXOMIuySctx8BpD4qfHtmBmDFVgzD9ecSBkWkbHhoRUcE2
qI7SATDTIOvFObg5JnkQ4LbsmmXhhvHtPPploItcnP309+dPtC/LJnpAkE2+PnhEWm8tJB6AkrnN
qXVqp3tLHdTvMZHXFCJ4g8gu9rvfIYKvCpx9Orh8eLukYDDQCgy7iPYzjabSKdI0PlqQOba1rFV8
BC1BgQYLsnuI3DI24ypvqAVEKQ1erKw3T5ZURoLMkAiEW8BhkRR6UPTIhOaVl8bSQy0Nwo1ZMHZ8
MmDKrImoAywZ0Se3oAsQdNGf+tfINX7Sb/SAe5lT1PYg2eJjFtuDdwaRTw7MRjFllQz7gmD2Gr1z
UyOs7KgBMQ0SsaiCP06BYpuVDK0g1bFAa+0EYyd46dseZAr9cJCome/aLRsz7NB/NiOqSPeShYOC
IEJufh8kGmDEZCyl7y4WRh+3kBfE+Lb+nH1t0j/2I/D2jrICYD9gdc5XiRTHCzPgfQ3P/9BAsrm4
V2gsxKzQWm1qu7mBOXiBeGEiuuig02wDmhzsYSXwQlFF1/bBeIXIHQHGRQ7icALifC5Ourccm9LV
X8hj/Kn0s8P/kfZdS3LjTLNPxAgaECRv6dqMN7I3jJVmRO89n/4k9O+qORh+xNnZCUXooiM6u4Cq
gqvKTJzkRD39vj7Oh/2B3UyWEL3FrDEyJt47mwZTmkgIDBm7/eFZjrzqAyzfeNdbYXC71LE00ISP
Yi+3sxQvpOXR7COnm0RNgiJTuMVmqIwiQk+bCZbn2YjsIKMmqLgLtJi7xExpdNwfuW2XBGsnSL9+
dyywHeXKSUaKOnFQ1LBd8XTdHvKbcrTlr4pTeOOxEBWIbO70dcUyZIrMr5qccXPRFURD8bM7qR5J
n6biWOQRBLlEXRgs277LViscLs5iraqTMoFRuWw2j4Gimt5UYokekpT6caRDdKKo45PcRTiWjhb9
tT+om3laM1WV4rIOJDbcYqC1oxySeUKYh6C7DPVDn8gPSra8oETCCczoeR9u862RXPD4aimq1DGN
IC7tZtfhsXCnK1Z63VzFEru+cliw94qnCpLx5lxC8ZWq6E1DjQIbhJXjNAOp4kXFXGbNMU/dBqxh
oaNZjwLbNpPYxT8Jt3pPylCrZd7gcIhbTxW6QlpnR35Lj6wRLoOTdqNgh7lt2J+I4Nt0ySBZw0Rb
zJ5KbEK+kNayZVQk9AIv2Yz0i2U6F3lDJFXFUgDn//8WfKtOHenwjy08iSb4DbOqbzB6I54UwcF3
gribhymD77NF4IvouUIIyGVJiH9ParoAUH9iJFHTl+jz4gQgC6uc7EZ00SiYKb4DdOjUGEqMAKPd
dZj/0HLoShRuoan+vhOKZopLJ0Mb1PUUwNW1Qn0Z5JE8pBFelOQhDNx9pO3rrNWEsZ+yiipjGHrI
5sEp0JDrM41vGWIPkQ1uIxykS784tOdZdAUuMo8N8xpzBJ9IRZAtpX5abCtXP6GYK7F7WUT/sf2s
sLKOyxlkDNHOBjqT3+RruadC5LvGHWHbua3bXrN4BrlJ5zaC+dsqJ30TBlwS0Ri5SaxhVCk6VBLU
gh+gxI3m1vvCvAbJmG2RJ6LH3v5cioaVWwUUycymOoZ3zpLWokYhhsoq6aNDVVm1aBVnYbW34HFu
MwZ52il42AfzMNicQaDhhLVd/oQQ9615VdxYgtPOpmmr9ZXzGHlCQ4rJAiIL5urQjep3q6soSjI0
0XFx+9ZuBcW5jBwEeVtWgEK12OwYPxX0FUV+9sNkfdfQrHFFrTYi2zhfoaOyDPmAaDDU2NanxI6j
R0skl7e5Q1hZxfnGUKrajPoghHlhOvK82BUO2l1wL2kEj9WHfUfcTsoXNP7mZ1IJ6MomeMd8oAfd
V445Co3Tk+yCWcUXUXCzud9xRf4OqMsHI67Y3is0rozJcqphtgme+EHDJEiW2zOF53FKZdCw8Qs1
qFDLICXY9auNXye3Sf5iaiL2dwEGv0gvkxpU5cwW6ay1zfAs9YsdaoJnJuZS74fsjyH8Kh3VoBwO
I+z559ZPx3MxOGNL7HyJnDz2VKhy7PvDtvNd4Lg1eqQkt8wS42bRY5rdxvPgW9oZLSu20Q/2PtZ2
ykel3d+TxK/RQZAt0wxO9t+v1mz/lrgQHxhyOyhs6WbyGG2Rfg92MWlwBNBsWd4bVm7ZzkjY9TqD
Tk5yZkfOeBN78UHJcLmlOdOtfLTcRvQeJfIX9vlqLbX6NE9VgqSvKmdleM31x1rU1rm93V8NKZd9
zaghpNeB0XqKb13FaKKDlFx2x9TomZZSc24O6r/X08LxdwXK5eExr9tQXuA0TfZ9GF8sUP8QvIeX
R0JFC6do3rgMXCmtNirsNJ9V0NZOo7O1yIIFUzRNXP6tEy2VzQ4QBnTWhnpwZEW6SbL0ed8Ft3Ph
H+en3Ba/ALniOLKjhBpOttVSKALkdk69qRExhAnGjOejDBSllIsQSBFqaI3Pdfht35L/sYZcTOGS
RloOAwjKkaMmH+p42Jhat+3oDGd2jpiP2SRYswQTRLmbAsjRhB0tMEHhcoOXzliJ0B/4uG/TNoZp
ggLeVMg7YqSWxvKcZLj8BsuZHaIbZqqu5j4QZMDtmbmgcN6MynNt1jUM3BIlnkHzJ1QSiaqNNzEo
uNShiYW3Av7ZDypEqSRnWHNR7WTjssGNJxHE5mCtILikk1WDKeU9kk4NRtXkoGKnF0XpR8ZqBcIl
Gatt487IYceYHmtFB+Ok6Al9c+1bIXCz0Xdq1pAJZvTJqQ1PmQVZ8PxqiW+YgNu+e4kmhcsxpdrO
lRqyEZOrZwW3Pmo+i5Y49nPfLXEXc/idnUG7ZqY1MMLIgTYNXnAg6HiOcKoybrOr6C8cb7zF6x6k
k/W8b932xnwFzT0dJYZkKloL6M4df7HbZaxCt5m9oNO/cZob0SZ2Q8wdC9AKj0tAdMxykirYMo9n
80AgXqm+dF4ACgW795nmc3bQ7OVFPsxO5ojOO9vZbwXOpaMOl13pXMExk9Nwqg/Gba47Ba6gGPv1
eFRGQfbbXDdWcMy1VruIXE1bZdABJ5GftYmKLSW0S/17Ff4UTOJ2VOuGAuo7XJ7r7PMV0JgOf6/q
yYmJkE9XwTUuHLrQHhxoYsA06ikJlOcEfrtt3wWWSyZpvtQDMbFa9VmHN4nhdRgiP0gMxYbymWAs
twv8oM/wj418UkHHVlNoWEqC7/Ohc+PFkb3Uyw/zndU40B7wR5/RU4AfaDwKD+bbSeACzuWbEKch
GaIeKMiY7e5ndarA2TnYoHCA3lrvM2rd8Wga/v60bie5CyiXeXS9IRUI6rBBVM+NdlJGXMEl/hR0
jiy4BGbf9D7//EHiNzjVbAZKwF4kycE8a0fJC0/tqTtEgifc/5FsLjhcsgnUMqzTEIsoq31V0X0c
e+iUGGSHogmk8MK7PhKM4WZkGNgZgNaEohOPG0Mj19HslBIsqfVJLbxFfq50d3+aNqPgAsEn705O
NNQVACLsrvv5YNFvaXcyNUFt4aYzrFC4oUuSpYWgvIYHpbq0O3KXFb+o4Tf0yZJO+/Zs+voKicvQ
plri6k9SUUwwujRCsWQi4ofa8AOKJzgDhQroiySmzOVhLe3yUZkk4vYN7rPt4FD5kW8+976GXiA0
DobClqr3wwdEEy+LKFXXIF7JZUgpGoPYahrdVej80E7g3g2Jh5XoqU3/KrRCEE/vve4tGpcYMy1o
NLWqdTekrdPJr/1SnGJTxD+0cSh/C8OlxAQavPoQwaHJYa6d9lF9VT+jQc2rvDZGN8uImnwkxB+9
LVrF37sIgMH3hzZ0Gbxl/Av7BBaBuptz3TWtJ1I+WyJG8c3Zskw8R1HshDdYCsa6r/pWd2XNaH80
cTU6pJZHL51R7DcRFMSZOrQi9/1+49Keajpk1qkCTBN9mW9X0aKSRyNSUqCil9X4of0wE1u/obZx
lh7Y/UZxk4jo37YcZQ3JBnq1cOs0GKyZAjJPX/v4cz7WNop6Bcv01mytQTjfbyZZT8Hvpbv1Uj3K
oDXEbez9/tiJ7OAcftRpI0EyXndH87ZrDrn03RRVjYggOGefJ8lq0U2tu5053IWWbs9p8kxmUVvd
xrXMWy/glvqYopC/GTBao1N+VvzqBSzd5/Hb5OSqHR31c4ZGjU5037Tl8Osp4pYpaA9ISZEjoFp8
ddXcRdVtYL1k8rGmouT7frli9qEv0tDR64m2nbcuJxF9mOWi0NHrklKH1kSzjVD7VoyPQT65H3GL
P1j8tauOJhBlXuAWfT7bRnqdtKojqf/6HvSNQfy1a1f2GZk1jF3RVZ0TFqnblqS3qzh2x2BI7Vbr
HvbN2g6oi1ncCik12NfXE8xaWvlbYnVfjEok8yqYJf6+1Uygt5YFMCrrkh5KgFZeQqxx0vwZ5eOF
WxK8CQtO7RunIwwkCFYpri5UDe+Tbz0DSzI4ETSYpdvQQTlnfvcD6sutq/rsdNQmglHcNHEFx+WM
OBgtnRoItBDFI7N8jMvC1vPXAC9EH5iuFdC7zAHpOhDTY5mkoF6QpzsIwf7rl7S3Q8cljSAFB67O
HF0NJrvIftWV2y2aII9vDxiWXDyCQkmO9wnVijWjwgWXq5c3CNVEzhwaecm/72JhtlxguDWJhlAk
DQfsKgrFAMWMnGf12ciTvnaHthKxfry/+XgLxvmcFOVVkDObSlxDD/0VybBbSb5M/c1SHj5Q2MzQ
LAVqPCDR0d5xMUfpTEIdu8CxCFxrRvMyKF6laDh+xOEuMFx+UKpokcIWMEtUOWFCHuZKEjjcti9c
ILi9ymjFZNAC7DDnAhTWw00X4ZotfyoiVXBm2wTS4A7gBkCzOX+Agg9MU5pguRj14DYdC4hPLc+N
qr/qOX3eH7bNFZ5VL0Pk0YCXc3Ha69WUyR18YVBQaJJrLlQQfNqJ9Pa2LbrAcLE6BqMu0RYWFWnl
mJHhRH3sg1IsjavDvkGb6wRRTRNy8iCX5EXdlqwGZ9lCiDthka2UU5OLlonNfQOh8GQQcKsK/15Q
UKNGYlMJXsA+L8N9VUIwq3qo+usiEF3lb2+P0eUL6imqgcGB2zjIpGmQlmANxDh95fp3b+Vod6hE
nT6zwiCQx4p6mbeXpAsmTwI95ii9y0eNuOpDdYpAKzIdwZ3+tTx1TnVQH/enS4jGnbHxWju2GbNw
wONIfJX5gZtdmU/RsTkEt4YggjcPwfrKNi5L9EHf63KqEzf+XJ0kO3PzT51t3ZQnNpjSSdRqs5lp
V3BcxujLQo6WiQ1lkp+KGgeNqfzcNJmPJm7PbBu7zME8/R9HlFtLoHklgdEfoHhjQrNz5IQpNN3Y
bV3hRd9Fx9LNyF6ZyC0med1JQx0BTQtOVfKcFfeyfqcYzX+1iv2O1aktwzG0lxJE3XTXub97pFxy
X3n6GY11HxBdx5q1MorLimC+HJt6hlFZ+qmG0nq0HHv1h6mLdkmb2XeFw6VFEuIPOhDELVQ3aO/q
1iXqR9bFFQSXQawaR47EAkQSqJMX6QkE/qx88vedbjvr/slThHutrQOShm0LlDi7RQturH7a/37B
QPFV6nVVoVIqRNwWsTe3dzOOGalg0RWZwKUGuZwSeYZcPFjhK69Rs4eqbk7/zQouHZSamijI8sS1
ovDGqmI/kJqzFsZP+zCiLEe4DEAnGrQ6CBlxR4U3bdXLfMnTSm/0Z1e1A8UJvFYkAy+aIPb5KjzL
bGmrGfz0rgWtMKm00+CkxD8EdrEpeHtl/iYsCZcDNMXslqRmKy9WQ+KxTrLiR+8bZygvu7Jond+o
738Lx2WBqJhSaQE7qhsk/ZdZ7Q9SEKDqITh0Ve0QKb3CG5APTQbHMKovkJp7EZjLlr49c7nsEJW9
nMTM6cGYA4IFPzyblb1UjnFIjvOxEulybgYAdk2WBhks0+T1F4awjWoQsxLXWPxpTOxGVwRJfNNJ
VgicQUoEIs0UbXuuZd3JAW5Pu1O9iB7C2Ze8G7UVCJfwwnjoqmSAGU1wFw21k8pH7OW8OZSdHOu8
/Gl/lvZtsngF1RFlqmUwwCZVgbB9hLrHYvTN/Ot/Q+F2SbMJHi/KjBpTqOi0cwFHKIz+Zs7TSnCt
uL3nhDSris2tjH0nF8pmFIFfWkPDpHUcHew6XeUYuVADPU2O6lN/PorOVdtDeAHkwlqnhTWUOYxb
6geiPunDpyT+vD9+G2XMiGX8kxVFN6Fzyw2gEULwAw0Z2D5AwcROl97rCyNzJkxWKqnO3MZXsZwd
wa2Y2U2wPOzDMwve+eQKnVtbgkFq864Eumac6PLVir4o4WlRv+yjbI7jCoVbXrKCjGYVwBXr5Sir
viF/kvEyu48hHEhubanadKozGSCS9tiHDq20o4komyDhi0ZZnLx1u21LL4xHwZXj9qq2Mo/zy3SR
jUSLLeLS8EsWKIdBa78sc/dUtZ0zambh1EQ95Qb51EspCv+thw6/a6lFPbGiueS81aKzlfSAceP8
lxRDgvNTa0F/7rg/zttzSS2oV2kq8jGXxYIIDPxtJGMuu0+18RetjvIHRJIxmhAI/BuDZ9BRjdps
Q33Bi6DyrOu9k6Z+MQg8f3NRWWFwcTfNdaKkBTCk6UrDKtb1IsJwEQIXW2lM5GpSFSxb0lXQeLVI
30H0/VxUqQ00NrVxRnYyXiYru61K/XF/rkUI7PPV3qkPdGnue4xR16Hxs6N3kiIf9iG2j9mreeCC
x0ByCNIW/tS4PZpHxkPsBafwgFOppwpbmQTOa3AhIgVhEWghwKz6q4EyedWyJ1N4ImRnindJFRz7
hgYVO3QccyEyTJ2ZmrgccXXJCc2nuPMj1MqP07HtE28c7rvpq9mKkhDzph1Q/qAzBPEC4nF2DMV1
RYGlcZZsYhd2c5v7lhuKau625+1iJH/w6YNaonSGkfJSS09SJ/fOEA2h19fZa52jYd6irew0VmI6
JC3Ru4JGbDtul9gNS1PEMLY5r6sfw4VaULZSmRA4qlrn3jTV9mTUB2sUcDiLULiA01qlyLMYQ2zS
8l5tw4d86KHFlNGPpNiVNVzYGUWDZ3yUPrlSoTnROHn6Yvr1FAvqEjajewXDRV6t5YVcQ50cpwjD
jsoDZOLs/eDeRmDNsnhIthS+zqIerCLoyYRAUEEOaUJNvf3QiRIduf9AcBHd1FKX1RaSYOPOHhOr
asNjEHuTozimP1/Nhj38e707rE4rSO701dIkAxUGrOqK8RQrravVmt+g9uu/DR47TqySbwZxtgrl
pjj2o3qvaqiNV03/v0FwiWqs6kxPakBQ3brLo+q4ZJ0ov7MJeJ+XDBVlQrj1Jnx1yNz0Oo0Llt8t
m5xxjX83fDEc5Ty7OXo2FAfHOVwWC6thWCzuwXIxpA3VjBYsZISotFnzXHBCYeAAOiifqeRCzalG
IbK3P5zb+eFiKhdQsqXRoBphqppYBznvT6WRnqxSEfQyb0fVBYZz+aGLK+hZwLSl+5oML1kk2kqL
poxzcKg2a6rEVsm+he5b+ZBrD/1cOEMnyKf/Yw25WMK5+KQFAS6aYIlU2JPfncZPw1Xgd57yS3PU
o+hCePuEYFzgOHeXQjrOWLNweXoKzoy72PCYM8zHfy+ZzDLEHyCe023WpSmK2Z4GlBJeainP1MoP
shwKHg3YPOz4+DtOt6kb4kqHPVWW3BepfIhK8/NMyCGcoydJTgVFhwL35indkjjGUZG5RR1HB9OM
/aEeX4lcfPlPUcQXXuWlNdCcbTpHufaSFlmiiTxaigq8RIPHJYg4GsMGdxd43gmgKVd5me4v4XVZ
PxehYI0SjRuXFpZO1eoMLBFu2tVebcQHtk1SVUswboKo5anatFguhiKFQbS81SKwxIWqnZGrKdDc
D0yQSRQI/cp4Ov99O7lemDo5XDq0q7lkvgv1+6p7HDvBVc/m5KwguP2clOuhPia4lpjnb0rwIptX
qOYBe1rn5P2/7zhFsEJqGm+YKIJ6p+4QmKGaBBnupKle2/VyS3FaUwWZbtMFVhhcoqsy01hydhTM
+vIuCet7PdLPaWl++sjMXEzhEhxBvZiRsTNAG/qtdmtG3jA870NsetnFEj61RWGt5loPiCwGcW/o
jeoXNFfjnTly9oE2V7kVEHc+Ry9flels3zAU6H/Ml5NqhN5/g+C8rEpiNMxWmBXc+mZzakf5j32A
zZpcKK1Bttci+I+XaDKSsZ4pe31afr8N4mxypeR2/Sl1Wmx9dFxbDofsk5CPjbnTu4VhBcvtENSK
JnqzYJKseHzpte5nP5rfA2MGz0pnY8enOOkovEPfnLAVKIvpVVqYglExKxO2ZuXgQ0DW683sKBhP
NiN7hnFxZPbSQic2nqMjQ41UsesbdJTaxkF1pXvRG7nIIC6akLcjtBIiz+XzXQT3yDPBFdT2hfZl
yN5VRCYjyeYF5ih35kH18of40/K4HCaHbY7lH5Y7fdsfwM08tALkgsrKFimiJUvdsuzHOrTmNcdq
R0FcbV+IrmC4wFJ7RUnAGQO7nkanORV+6aSOcjv6aFtzYqEEgcgqdhZYeV4+JHKJSn8cZEeIleDY
hJ4YsridJtLW2lyWVnYxj1kB4SGZQFQVdiU4sUDZMnW0xk/JKe1+7c+TwPX4Fi5NojlU0GBRO6Se
Fi1+XS/uPoRwkrgkoXQo7lRZNUbltr90vz1ELi6PzjMmiVFIiNrDRJPEpYdx1iOtBBeb20xXRqzY
/eInQqV20bhx+SEcqzAMKvh3bfiZdN+KKjs3Vz8oDFC8GFBoA3DxoxVNIo0yikdNaTgn6uJQLbiC
9IGXLtqn/fnZGi8q47wMTk38/ablW/laR5YmjE10xcj1/bQ0zhRC6lRUab41XmsQbrw0GkdSDTIz
N1KaMjxC/liZr4JWpi/7xmyNG1VM1nWFUnOT74oKkrRUlgwFzGlIf8lK8TBM4GuYVfSAm6Vg48DS
Mr9GrG3i07Ya6dWSwabOrG8NLTuWQXHfaENh5wpr6wyflu6zlJWnfRO3h5JxWJoKmmD4euk+rI2E
RKyAWZm9gY4uUUS17SIILmIj2qO4sIX3penLkkV2baqCsRMhcEGqdqVESYrKZVmu0BhyEGrTbHv1
ZZQ4hytwdTGisR09ANXPsjinM3WaTMQUKLKC8wBaFhYWVoCkXXgy6Xybofp/f7a3VgJIOTI/w2M0
6jnfrgSG2eo63o9gx6h72ET6IW6TIOVyOy7NdVomk72Pt3lVsgZkNq/SgTrPctgrmJk87o7UUGan
zCHqo6BoSlJ/WQW96VGkpXXWdS73KVQ9Jq8pUir4GZvTtzKbfb76FXk0tg3JUS1rTrkd1ZMdDjok
LUUTKILhHL1OUDKtUqSLQXk1q8Iug5vxI6l8PaCcq8cKqYaANdkokfQgBZlvjrJuN3Lojrn8ZX/2
RN7CeX1vVlqWMaxYlu+7frkqlf7QjnhvxxndUCNTME2bAaDoMgF1qm7pfGW7PunJEuKI6ZraWcch
nXwk162+n9vfKTOeQaiB769RJmjrMw6auFiLBfec26N2sYKLMb0vl5CEiLHRwOtZ9dc0/ET/qE1M
e6QiKWQ2A+8WjZVFXHgtZgUSCYLUqpV3GvkeoIUnb05h8KJHoW0ssrfvENvr4cU0Lo6qKjH6qYhZ
A6oxovonbW1ahI1PaJHbuPgQ1VqyjLdnHhdQcpDH45zDvLBo3Ea6W5K7pcls2h37+CqYb2VdULO4
edeK1sk/LsiFV61ogTIssLCKgsRWlPqmmyZv6Ao/LstzK2muEVYPQ2ke6PJrf3C3s8cFmos2acii
wlrgnZP+SiPoTM+uUogeGEQzyK0xUq7JUg4dI3eSzNu8Gc5FKH3PCdgGPnRNsdo88U0XapWicqxB
HFSK8hqZ0VFVK0FAbw/ZZX/G7Wv1bA6tvoJ/BK1RuAZaC46V0r92ySAiT9gMalWxFDDMQtaMb+tY
SN2NWcbqxdAE2C6oKriXas2eJC+vn/b9YHOKVlCcH0yYkSJWLdTDDH8t42tg3eT1XdAKXlE3izHp
CobzhMYchy4aYVFwU9y3h/CcOj8Xp7ktHkTPCgKDeGIGuSjNUJ6BJJe3el/Z0/iTDqO9JKJjgWCS
+EYS5PM+0QaMnBY2D1NSHNRmPgxU/m6NwbVSloLb3k3vU3W05IMAHnQwXDYM0YnX6h3q+jLtM7Fe
FjB4feStG1/8B4IN7WrjAn4lSkoCCGqUXt61hwRvgR9xtwsEl/GUFLsWagKioZ8hIOfFS+7PRfLc
UNXbR1LZ+vouna+s4Tw7kaKwVBLMz3weSlv29Ov+U3DK7qZjePg/srjCyQ6yHd9TH3chduiLwnhz
h7H6BZzTh3mp5eqIXyChqB40q3ZJmsO+ldtb3gsG3+4zL009qIwXovY6V/agmOEFz5XHGlAllz7u
owl8kBdQneuxk4ccBuXlUx68tuSXFf573knKUt4/Tqhx26YmQUsdUWFQhdvf/lcg/0pi1d23Y4NS
6S0It2syUcjcLikM+UdRME/t6ao+ZCCpqX5Y0AGVDu1Tf4IQyJ32rROVfGyPo2mYTOpetfgutxxP
/XEQoDR8iQvbwAUMGS27WQxRuRNzsPchcMHhNmyJ3PSoHsRNz/+JGWZu+kohKugxCZfeD+568P9o
ECcrSzeVbSF31HaGvMBzKattFFRWs7rZ5Fp2JLtw65v0DJVrcur98EW1WczprvVN+7Y/vSJcPo+N
kNbGCzZKDDo/lA1fKq/a9omi8D5J/X2o7RC/mMjls67NUnPJYWKB+pOQXIOr6r8BcFmMLijptyoA
QAynrL8PwnuADZYoFgsXE7gsVXWhUWQZm6WTAkU3AxKQ6SusIc+jr6HypDoMN/IxuVHu5w+lk7+R
NUgyv11v8iTO2qYGcrqkkJpW/NYcvFmtBNvszTlCGa4K7QUd+ylu36bkbU9wCES0mfRcV9LdPBcC
N2Ae9S7QVhBc0orTRhmzBZuOOi78DjwrpLL8ZinttiiP+w6xmTtWUFzqAsnLhDp5WJOXY3wk2mI6
6MoYnBLXkvY+lGjguPTRxUovQdYMqdhQrss4fM4zIZkeG5m9keNyRGfl2H2yphL6aYB4muYmvuXo
yMYeEpWwM1BkEZcZCmUcpY41YujBX4F17hvvv40Ylw6yjFQNXvjw/e3TGF+3ikhoRuRoXDpQOiXu
oPSNB1+5dFFL5c/W7AQxeZysjzQUobXmT9hweaHUpqyjrB8hS7KnITKdfJq/7g/X5vMKgpKijh2P
BQbfID2ZXWhNIa6h1Zve03ztSBN7lMDBF9xBZeDYftE+UjC4QuT3SwHoPOtixgZ0rnJweSq3SSrS
K95cfi5G8bukpKPx3FDsYHCPa+fS62BdV9VnyUTLsOBYte3OeGsDW5uK6k7O3bRCSscwwolUmY0T
JBYhKr4IPPpdutE02UL/ukFA3gJiRs7hSCSFfW2iW22cvuuB20E/Q6S5LILgHC3D645qdU3itTMY
uJL2Xo4NvzBFxFHvBuutJfzMF1IhzVNeJ144XmtqaZvoc9x3ZxECt9Asc9r1aYSxsrRfGCizE6T+
d47FLECtPGqEGZEYv21E4aRhZlGWeAoqhUlXH8axsvXxsddQHTr/+IAxKzBm7OowSAcwRyZ6kXhS
KV8VYNVO4/bxv0Ewx1hBKJHczpYMexq1dKb0iow/9wHeZUtuwLh0r0WhRsYpT7w4O1YtOUCkTU4K
x1wEY7Xpwaux4uIwHeJ4TiUYMgV3ZXQ2jNaRZNGh4T3NFmcNF4qaGmiTaqWJV5r02gCnZR9XZ9qU
z4OKTYeCoiw8bvRGfmzi+Uoe2tNSfQ2W6pzkDTjnLcEmWzS2XNRO0IrAaR426/SxAi2WsixOhqU7
KAUFnAK7Kb9NnElWG5UOu9kphsn4NFcY3AECT7/ldW4WEDIfRH2oCvv9bzYmb0Yb3CdvnTMNO+Td
CL5Tt6WhokDeQjY3zHhp7Mgg/V0C3dLgsIyZ/JrMQ4LPdE36lBp6bNlWrBihrVSddYriQrols6H7
5SDhabqBwMxXK017w85lWqAwcMHV777bv79tY7/dYE/I0MaiROP8cQzklhoBKvx/MyPfdEfpJrBD
dsfhloIz5qbrr6A4p0yyrNYaFVB5e02sr3n1PDaCusDNtApKZXCoQOvC5GeiNUhe46Uy8aox+oI9
6T0oRyrBvZQIQ30721GYmercA2OurrT4IRheBVOymbtXRnDb9rTMYmIsAMhO3amnzmx44JupjvpB
c3I/AbfIKwmhs2HHTzS0F8Hl4WawrtC5ZD6WQ1YYJtCVPHG6sjwVS+1YQ9PYdZEK4nXTI1ZY7PNV
Vi8MuVZkZmlAr6SGHFq1s5c5FEzY+6pB5uMrGC63V7MEGZkIMA34RKhTHibDlkfHBNW8M3ialz/1
si1pdovmFkHqE1nIhRfIPY3KspLEI8phwS6iB0vD8CJwGJZf3uWflX1cYKmZPKnQd0+8BEw34DU/
SF73u4Yv9oVtccz59rC4XD5GyZSqA7C6v8eS3Jcjqi8Zw3BxiDukMkGKEsTb75exlZPIYKZc1AaI
6nynl6bXB6YrGEAWsjtG8RXY3RyTxRoBQQ7BGWJbkz2AcMabfdmFj0Ah0PAEiCKjuCSSqH0U0fY3
YnNiRNv6Ve7Mo60diD/eRV7oUhHdk8AVfx+wVuMYSH2ho6AGwVZdU5Bgdr45iZbCbQxTsUxNJoyV
621AU0lXyqYPEy8tb43FNeQHS1QzuL1ioSjoHwzO27ssMPVAAsaU+4PxAE0H25LB/pD9JM0Dab+1
M+iQQDyWi9RdtjPjBZhz/Sm20iWkAAb3gJvppzpJnKb5nGeCS6j3R93f+eoPEN96CnWHINZwWPPo
7DCtysSF/oqTzdANID522a5Qln47AC6I3A4mHOY5mw2Ypli27qfn3Km85NfioHQRhCvkcd/7t53/
gsY5/6S0atIxNLP7YVmlPSPt7yNsL6EXBG4J7a2oMkCzDQJ0gtqxM7gfov6xqT6J0rvIEvb5Kqbq
ZExIlmGmqvZroTwPIsUaQTzx9e51lGitETBf117M0ElA46iLqNI23frPiYTK3GwUljKX84TdeZt+
LiPNlpSv6ojGCqHKFfuid1mWgh0SOzPc3/ByNUNJZjUiOPO23uhRvC1MYNAGxV3vEr85yIbAB7bt
usBxczOCCcQsSIkjtpXaWfkzRw9r+JX2L/uu9j/OHBccNocrH8i1fAhm67dZrFE88eMbPFwsod14
TOej9MOnUBGKCmx6xmowuT1NlDZ1Ow2wrqxwGQ7mMtJCsx30N/vWiWC4hD5laq2ZM2BQkTFG97Pu
pSKpLtE8cfmcKuVoqikbvzq00yPV5TsQfjhLsJz2bXn/APr7rKOAFx910Rbl78BQsVNOcotoJZmX
Z/bsQWgNhFnQyTUOutMcTMHgbVqGK5h/8DjLxqDJU+hTJ15f3acNpBnrCip/z61IvWMzC61wuIVp
pnow6zJwwko6U6UCLYz8bX/sNv3gDwQa1TgnL8MI/gaIRnusux9kwZWCiCNv3wyDP7xVQZ33GsMw
mx999El73TeBjcK79LMygctzQY1tA7Hw9R0GDLQxyX02JY8L67myLAePj19yNF0FJhUcP7aH7nLC
5taisQ1K2aqQw+M6A3/DaGfyKVIEZ+vtsbuAsM9XSUhP+xJqBVjwino6FAF1aSaqxxDZwT5fQaCw
XDJjCcf3Ko9cRZqczNTtxJTc/WnaDpqLJVxiK628N5rflkxXals51XJsLGdWRcUD/4+062quG2eW
v4hVJJhfmU9QlmXZLyzbazPnzF9/G9KuRUHcg/18X+0q9RlwMBgMZrq5WRYDRHJ9kCYZ32U5Sp7s
rIF+vdxAUfJAn7mHgMcus7t8pgRpB6KDvIHlboiTWinbCOm3qeeePhcokoLOg7t8u5nPBoaxytCH
aepmXDjHRnNJW3v6oFxHs+F2omR3S3F/+Wvtx9QNHnNAlJiRXHIdZkXfJlf1Gj/xtQdcqm38i8Ob
ON/dwhswJqCmohblpkZv05DxkoLEV3FdEoM/eGUA0YwMH9SJAS4xZsfGJNXbFZVaN++DEsOE+uBI
6ffLC7djyjsMZsPGaosRlXlIXFn4GhlPsxpM0V998TPSXIVqIA6Pl/H2iiAA1AlaBMFtKYoMYK6g
QB+VMGqyZ5DFgtgju9aDxm7B1Y0mlsXp7U4JwvyKdwruOP47YCZuiDEaH1IKnFcmWKGeFPl7pa6c
ZG8XRFdQykR+8JEiCFXHHmc+llNK4iBJl6OC3VUYvL7OneAEprzfMOzNDJTgatFMgMnXW9J/bbrR
ypafOXngfKydis47HOY+Vkx5JqZgznb7Z9xePOmzYCcoYq/fel8/XMbirJzCHIuiVKu1ZlKTDO05
jWs/KTrbrE1eh8DH4UwZ9E20T1WHyvLHuXAVkjOJGTWwyUkfVyhUp84YyNcjhnYrp73iK9/vRfh3
iEy46NZcm7O1hTywHt02wpp/EsGR5ogQK3ZJvcg2SuKL3Yzil9xYI7QSmMuJzF2OONk/l2gu45RW
d5d6swI0JmxO0KmWFiEBG6xb9sTt29HtuyQwwiS4/EX3YvLWbnamPJnSVYtLrPQ4gCKGqqnp97qb
nKkMaXrkBWWOVewMnzq34hR2QANjbyH8VYtuzXv83znUYJCCDmfFRCmXpYNtpkWQdBMfstFRCzek
q7Ceg1nHmKBWWbnGU+fej5UbPOZQa7skFQbobLoVhHCOSmutjmbPgeoKroZJy8qiWni1Xdq8HGvv
KemdpYzLGvooTTW1dDq2ByjI3pg3SYAyhtt5oyuhGtM8rzaeARzBCXkx9F/2C2RescLYCOyIpJY0
ddpW8M8oDcoD2ISdwpavpyZYvDiofQg6cA4lag2Tkku4HkEMhXZVfRj/7CBTNk8iAFsluYOE/bUu
pg8gEXiehO9VMX8d+v+5JQpBaIvIRDtjasW5K4AIadNRPghrkEve5e23tx+2EEz2kA1FjiwFECKG
Xkq8IY/NdW42/08U5jgP9SZvlBi7Lq0i2xhHCPEIdqbxfIL+mQ9fCIVcYkI2AnN5TDpZqAUIKjIl
dnNwb0aEuF3OEynZK6BIaG3FqY0mmo/t6gSEt5pYYzeHn8RjfgtuKacH1V5zrgPQpHuFQxU2/+Ab
bSAZs9ZlKuO8ACQxrvX0ZiZfVl6Jf3flNhBMDFFLWWpMw4zxFHm9hCB24VWJqat++DSyChIMxD70
KjJ+pmHuLVRVOXbLypodxZasyNVqvCBo3vzpPzCA7eUkL58Hx7ioKSxR6YqHrCE3KN5Z8gZoRUi+
6dMwGDm5ffnz7OYKGyyWsFSQs3VOFbid8XVyRQQiTOdWV5oDFVK3vEtPApfzYDfmbyGZlKvuzLWH
gEOM/Fi061vlqNm5V4BnoY9t+vKKHuTPoc0jkHiJqR++InX611XVmYAEBlulGyPAdm7oZ08zVBwo
27lW2mAW8dvrV+2PlDv7sveMIm3tZdxniYYkySsA089Ze6DyP7+KY0BphPc5d0PixkgmWAllj+FD
A1hU3ESDLikuHYkdBj3uiaKV3omRZd7y2g12z9KthfRXbdItQUu6CEsQu8pir2BDy46h06W05kwJ
QRZvxOMvccTAuJ/uBOd/5megJw2qjOis0EFfyF4iG1UopqJCiKkxkjcGQhqMf5J5bSGYZS1b6Ja1
IVSqJLDJ5UJolcK5NXh967tpwRaGWcepjVPS9rBkOU6/wqMUFHbjmFeLNxwosQU3B9oNbJuVY4Jz
JBKxa3oqvnUuD+IVHQDTrPobDTUJ9zPthukNGBOm47Aiaz0AbDa+K/N1xrsx7t3zt4vHJHShEoPZ
S8bfX/WvfXrXKzGEjd2hldFahg6sh7LlTAHsZv84sSWCiU1DJmyhqS2Ftag0QgMZVYVBJT0wX/oB
QHoeCJw0hH6LD+FrA8Z8q8KYyikkAAMro2p6FV4sU+EhHnhNN/tOuAFivlM0hmlbUKDRw5OoB65Y
e4wsDAZqXk3fjngDWVxA5sPlfV8KeQFAOvcDbXqn89GdhSfY6ra74fvhfha0MZC5HEKwqEsHRYpd
k9jkrjyAIDoov4eecrP60SNeyHDdaDhV413nfMNkWyvwcqkmBFyyqKdRZeo+mOie9nlxiueSbH9F
bJro3e+ROsjzODqGOg+OPqb3Yp2WrpGOKMbPhlVppausTX2KVpmc1bCMLTJhGOdyarFvMrrIJZEQ
CbWw94eCKIvasAw4FNJDEkiBclg82c08Xgnx49gYDf+0W/1vHCadiMdQMuYJODSdwDi6biULODkp
eRO6cyJLviaDJfjzJxVnEbGEA29n/osDv/0CJrOY1B7TcCUWffyhW8YR7muHpQcK62+0Uye+KgXr
8tLu3uY2JjMZRZmpZg4aX5wToekWCdjS0uSQg6HBiLNzB5FmZdSDy5C7icUGkjkBMRAAVc2WHvGT
kVhjUw2+EYe3qLPw7lu758QGiTkEQQayqk2iouQAv6yGL8bK2Yv7kfTtczGRNAPDVhfLAAi7M0R+
I+07Eew64aD8y1Z8g2HiKGif0ekxA6Z3Jre6f20uaZ5Nv3IEVLqdy99n3wnx5oELpEYbdphla8Rk
SPMpTV4achVo0kcuGn9dDa5feJEnHTh4u9t7g8esIqn6SVUXivdL+arcibZiCzcUN0YtA30Akj+3
lDUNXS2Grf5BfQ8knmh9whgSTl9mA8SaOJQ1lGFc0bydO0frvgwNh8Njf0E3GIzHj2EnNXoBjOFI
SzRSMFo6BjQNS7aRjHGvRbsbDE2KCmZuUH17+TmbHDodFSPNyixB+vItW6Hv+m0qPM43291aGwzW
JDXMtbYuEle7Kp7MHxLatjMfKg9fVb94rMAtzb0Z7O61DSLjlSIZ67xVgTjgwddHmc0LH9Hzd2pP
tTs5347Sz8gz/7psJs9KxjMbTK2kqgzPHKBg0H41Qv/y3/84xE5PnI1RzM7uITttRgWMyg+yp566
K/FTctSf4fw+CgMH8bYOFMzKQX+uPoqPolX6vAk9nolMypREHclUHUSmy3rsumCdOc6/e8BsLKSb
f+OMZtjrWpzAQrlvrCFzleiHGdny8KlHg4/+dHk998F0CWVJDRUWnVlODanHqooVfDFNLZJ9b/L7
pHU07YrMP/T0j+ps+hsas3RNHlegxkIFPZt0FKWW2xg0W5cN2nf6Nwhm9fCuodZFCIi2ap4GrQpA
4WAlsmGtFYk4qcD+MWOIGFk3ZBOsxswOS6M2Aj1dAu0RHTts8GNPvg6D3BqfVLwM84g89pPnDRy7
ubR1SIwVm6t3RpTC6DGjFpaJvuTisLx0JjdB+O3yeu56+waTcRBQf4aTqMHEaoYI0m2Z8ppp6R/4
cLfaADA+kbdlHA8qQr0AOncF+t2J+a0bcBWO7zWotl225uNsNw0fGzTGPZJG7kmtwxxaiEKT/L3p
0UJUZitWdTDx/tAcej/OrAFVsMvQu475hsyytkp5a8ZLhI/XtJ5ZB1mnWIZ630ULB2d3R29wmJS8
HFQhyiBc7/YQ3h7IauV4VFF8Pf2lST+1/13Q5f2Cqkz+vayVMIoEcJHu1Ifai70yaBxjQAym+rq8
VeS4I8ugl/RzJ5GSwsFjlDAMpN68v/yheD6i0t+wCcDxXGtFbQJjsidXQaEyvE1s+dz49efWFfwc
2Jbw8sgoHy5Dc/YCS+DaG6bRZAuQBTLZUfxLjiSrb3WrUg91xOsc5UUv9tVjHqMyQ7MTHo59KrER
HcuThjc/QqU1uPUu3odj4kiLxhyVclK5s26WwaBMq512XcZx/v369sb7mWjSG1HXiw1s0uGEn4bW
Kg+6Ryfoi+d4cY0H0UutzPkPT5o0670QxlQmsEDwr1izFcDtc4oVxAU49uA1PoEoH3YCavzuZV/Z
zVnfLGVpneQ0XeO0QzyZTBcNT4MM5lJOcsDzEJYoQkN9ss3o5n6tns9Bj6KyenxdQl4pmRMgNSaS
lOBrWEe6tYfoZ1P5JrmZ1ECNeW7Pg6EfcrO7w8Kc6gSvAmgV+9JUp6RGqFpKSywazlnDA2LCCJHL
LipjAI3gtIkw0BavP1KhscLw02VP4H4mJg3BCxlk7+ihlj2Nju6tgXyfW5MT2aMPv+NtMerJHz1d
QdnVQN6Dwev3C6hi6rasUelyq1/dE7Gbu/BIu1ww39m6szv/oj1WghOfMse85YX//SczCF7+A84s
akfmtl5ahJFXniIAe/XnOndUf3FydwqQQ1Q8x+QZzCyvqhfL0plI+NOy8pqpRWqJiVbTOFZpdLU2
JsY8QatjSj7ns+47kA4+G1BHgyCYsVUNi0kZc7yt0nOov83cJLP06zZYbhbolrZX+pflNATZZw7s
fmB5g2XMDUla6WsMWOXr6GT3mLSzUYW2inPn0YIGjWV/VkABi9s/ptKl2GzKSoMMrEiA2blUjyvF
Q1101VClJzSD5DZezjhG0mDy0YnfAJnjaFTQ4guhMdRqHzAMRLvPIjezIwxUuygR3YbuZTzep2SO
JdlUZ21NQXg6G50lxsRr5xAJ71Ne1pzZYB4Scw6BHqmRph6GqRArao+rfCcvVzVPBvNf9uHv9WOp
uQUwfjdpB5g5x/sLpVlTPSkQ8JxbS76EUjMErO8vr+F+mKPcHmiiEVWiMKZlYbugSUOgL2aTi24T
B/KA/vgrQp9Q5HAjze42eENj83WtH1Hm0oAWPa1eFsxnime68atuROwWHpqTeLGVB8ok7+k6x12r
w0/Ks1pZilv53Zefg2NYKp4FpyA/OjzP3M+YNnbSnbLZelo213iVgZ06er7c1anPqiefsisD+713
dSzvfPWnD0EbWOYUEcxxHFuBfsxiuEojwLfzsRTkLwSiLaX5VVb727Ru3AJkG01ieEk7O3PfQ3cC
t5oKzPaXnWt322x+DhNrtQTkupqJn1NCPLHsrubBI3PlNLzKJu8D0//frPaam6PZGSEes7XIGvSn
tr1ehb8u27J/gTEVkANAvgJUZszaimuJ4yTCU7bxKT+0hU17EUKnRnY/OZKvWYtTeTQ9EANeIN83
7w2ZWcZIn9aoLPEOrKeGFY+xFepgFVd4qRXXQmYZyTpj0siEhb1HfRbsATYVgV3xaN8fc7STZN5r
1s0zkBrw4dzYLC1zUI29Ko9KSoEr5b4XW7Ra6N7lz8eDYI6mRMlIKSWAkNqrZXoYNE598V/i6NtH
Yg4jtD2RMV/wkVpHeHgN26vfnGlpnR/SeNYwQbuo0Ew+E1gTJp/17GxCX/bycvHMYWmMVjUSQ3WE
OcZVoVk6hjMMJzkklN+DvibzYjTHIJbMamki6LeqMKgDv3gnRdbIq4hxLWJCsqSHGYgqYVF8CH0F
6k+No/uhBeZB2MOjpN6tF715NNvBM8aFmkJSG+6WdXY1P6eCmy1+nx4y6VrTvnA+Fm/16P9v4p/R
4ZUlGoE2HfNDWWDwmzba9JZ8F1/LkKq3+O/y+4/UGwuZYKEIfZvjfoQju3CLCaXT5jqM7VWC9Gvh
0rSPPCg3w+IVlVXpQXFIA+HAa7TYP19+7zmZiRvobhzytMVvgDiZVRPZysmjiLvLxLus8BaYiR5N
UuGZi2aaGI+J3FEqVLcrRJ7M2v4D3WZNmRgygOxIwewVddEysWjtm7azjsf8iV7/Eo8Xd7l7gokj
oRKuZqfTBbQwzHA9+LghHCjhUXODCSxONrDfNvhmHjsBs6LNTI9joIl+jR6Vyu+PUAv7b5qz9Jdf
OFJYSWwyQ/kspeE4PkjPam4vrh4QNzsaTud05+xW9OJvIohHX7rheYbSVOASOBNqilGBAhtd1qy1
jCs8IrtZZrWo8ygduhb/U6WM5rAfITEdSHSRchcw27Gdu1HPVHgo8dNb2ZmDMkBLpkMPH9533E9H
3qCYXZfLaPeuTUBNY+VnMVRVI93re5GzijwYZs8NYRYteoXL0NT+aNMboU6t2Xy6HDl5GMyGS5ei
mNMCiWPbfjG1R6GILK2QOIb8yy57WzBmlyWNFhkQxqb3D0/2Cjc8zEf6IhKUNu/bvLRdXfAD9go5
dESMaxqWae9QdJLQmKXi6qiceO9m+yfcb6NM5lIlyR0EvmiyOGqQ46vuO3Avme29jmqG+VeYPl7+
UPuR/g2N2VGYtmyEuYLPJeWpKL4ny23jgQORl/VwdhFLfSiVsyiJCFKIGnSEpvJXXz2+9qn/WYbw
ZhFzZk9VPpntAKhWMGJwOqd2UiZg7skwVYLZD5DsWUmb+ZeXcb9lHJxtf4cJkwkT2dq1avtShvJp
Eao6ol38UFzVp9meHNld3corP4nXMWfgYP/8fINlQoZQx/MoN/h8qejp7amfOBkQzz2YWCGWTSSa
C/axbASxUFhq8Zytkp2sPy6vH88OJl6ISZ9MIJrG7tJP4Qi+Sl6L1f7J8bZQTKiALEyW1Qa8AsLR
QXxbe3gdOKbfqD4pFo87X3vRHvKBGlsIMfQ7Qj3IFeR7SE+2vLLn3nchogQ+V80gosw+vZGkR4SQ
IhSWRz9RJssQf81Lamvp8+XvsptabIEYB2unJSTQG0xwXcHrIm1/DdLr6OWo5YZYGmvYELvFYpxt
NaCfhzYxtGrFdhLQ3kizsyaP6oQKB1CYc/bsXiazhWN8rulI3UwhHmbz5SGZb6bkqPSFhwuTFff+
nJ0roXUur+aeV2wRGSecVrDMo2yMR/Uhsaewt3KVF2j3/HwDwb6zKbJRlqNGvxfab841Yi0lqhJ+
yj7Vj824mS7HET+8ucUJOu9GVKK0/qy2nxfzxlAPI7dDkmcWc0zNJKyyNIRZypXmEzu2paANsjP0
FZFo8jvsdjOL7TLS37O5+JmJIKGpD3hCsHpJAGWJzxrazF/u6D73trB3Om7RqN9s0FahCCOiAq13
9B+4QQehlz1Kbv0fcszdrpwtFnNQQVxHLpGYJW6cWKtX3oJux0G1LdDOAtKNA1B9abK4PaC8D8jE
kbiIJFURYSIdgKDNQKtVXGV2jj6Wyimv1MPlncaLWxoTS5qkU8JuBt7LCBcSDmG1yI3pl3h1W3jl
2N33he2iMqFE0vNBk2mUNB/wPGOLGnqdEhA4yL80D7UkN3ng3dA5oeTD4N+S9Kim4jMm9WlCl5PQ
8vKovRR+YxPblF9AJEsPJ9hUpKtpz1U0H4qmL6wuFLnZEyfy60zOW80gwpgXun4ZRAReD2cl8waH
DpKENk+4ghO02Pk+PU27WUwBp4s95gC+1rVfroMVtZ85Xsjxep0JI0kqaYVZIzpOtuQlp84OD1Bj
cNVj5SFo3XIfu3nfjAkkshENkUgDyXSkWgyxh5s55tSX2tJu4iDzqu9manHPbY4v6kxIaYt+GJsV
vigE+gMdBDILS0M5YHZVzL3GR9NRncsLy/uATDRZUymKCd3dctfYU/p1Gh/NXLfClqcFyjsI2I7T
HBwpE0gYsc+eoCh4To4CGrvVFo8S4I7iD2XyHIYJJGtYTtFSvyxlfoiQA4WP2mP5mRINUAakdHQv
LyQvculMSgIR6KQm9GDVruQfNXFAoun1QXIenufFyiDyg/E0DsHwbjVuE1lYKoxVn7R2oF1P2lVf
vTYfoaVxvavO8pHmKLwb9f6uAH2CoqkqWA6Z6IJhlKQVaL/8LH/TTbvqnB49k5cXch/DoFPYxNTx
6vv+CC/bVg6VDDs9H5pDnJaHKao88KpzzjV6bH1Mkd9gmIDSQI+0XxMKE19LC+bLtZPUoRF18Qha
di6bRD/9JSwmmKSF3ChZByxxDXq0SC7RXRON3vozBFt6M17L5q/LgP+y2d6sYwJJ1pJVXEogvupd
lV5lgz/hbKKJsfR53Yv7MeQNjIkhNeiLSUMzEqX0u/kGp481ljCMx85Mt+ylZWQyEUq+myH9AQuS
DgWrKXkUtfbWUNaTpsWOPEQu6Oh5fa68T8eEkXZOtUmSgbkco6A4gtLHN4+9/2cb620JmeARDeu8
yLQ6EAtXpHyUJ5dUnAC1f7b8A4Ht9X5ftbqQlRAxwWvIkNNe63W2Lzvd5Y0LjpD3AEKIp+1mBkA7
xqItkTUJ4jX9kuUdT8DkssNhBPE9UtZUYVuFWC0z+kRQdB3HyYZypz3X3EfG/WPkbdWYMFGK0zor
K76/+pDCskPnx84PIlmaJVYYSqpueHfpf4npb4hMsIAW39+ZznBEKR612OKTdtBtyadKhtNnbn5/
2cOhqPJ+MYtWBNlqjsXsvdkTnqEC/RUjui4d5JQwmru6utvhguMSK/G4aRb9Uv++pUGk9h6cFNjT
YwOfMa4kj763iLcz3nbQooDjkns75KExAaSoDXnUacw3rqpvlM0PI4hun788GCd/1tRD8NTxepJJ
IhM7yjzVxVyhsQN9fMIzLSCY980zHWbDdCAeqXO/4OTJu5ucCsyjbU5WFVYv1+wyY9FoPt4Nn9Qq
6AXO39+/DRJQvioqJvBV9n5hRFWzGsuEDADvBMsVXjJP6a8CzzjxUeE9r+was8FitrkqzFncZjN6
/g3FmsbkoLYZZ2po/6DcYDD7u+gXstQ1MER/sWWwd4QH41GxTH/2I483mbcbIRWi4NtoBprZmCgv
rikpxAZcgdFwNs3ZJsXzHD9djsLUhz/sqDcM9rI5lz2mCVrKrZcpVhR2QWySo2H2py4RnVkMeU0l
uwFyg8dGfT0ZxqXrcYG4mVzahJGBy4+WGluLtufx7tK7PqGoBvi1FchCqwwcSeo2HzEO5crFjSiA
9JxX3uYBME6ny10UyyMAXmm8G2gL2SXaUke8PkilS2tkCscJ9yFBQQWCKBWTtUwE1jtNMOUGSzgJ
v/TSTUaOS+y2+qFt8jcAG2VJOQ+GCMI3SlBTf2kfIS7o9N+NEixUNNQS0cKAEEQZ3Mu+uH8n2gAz
ARcF2ryRKlimQdWuPzR+/7mBnqYlHVsL58nDYA3cDt/9TfZmLBN1w2rQa5Fi1ib6E2pPgxSKQ5s3
B2+6pZc/TNx+Xniw+9vuDZXZ2klt6stSAzWtZKcxIK0l53YP1t2qsMiYWJcXlmMjy2zxUlNNFXxQ
hMej2EnHmSQ3kskjK941SiWYESWGifse45hFnkP6aaGbLf86LYOTRs9iexKiOwghciza99ENFuOj
sdDmWkpg0oCy5vKk2EOE0p9y6F2UW5zkobz/L+Vp+lc/RMsNKuOgtVioak233qLV3a02j3XvdLOw
3M+rGH6Zk0ni3QV3N7spgxPE1EG+y6bhs5z38Uh5pmMSWtBKDepYvLvsHbtPqJRrDtSDEjSiWSb4
su5LiK8IwDhrXw10kq2ihVMttSjLKiLzHaU2WizTkR85yHuOuUVmNt+Uk2JuQgOzLx4U5sBsJlzL
9+N3063dJbFQMj5p1yIvT9gHNaAFiEdjqMIzbtqsc6Qk4HpxZ8gSSFN0rtsfqK/ybKNHC+srMmZI
/4FhPLSKB3zNVKMT6PTdJL95DSuUdJTHXMOziHFLOZJ7yTRhkTZ+08xfS38so5+cT7Xn+ltzmE8F
BRG5yWVg0NEL9YyrDd4vet3C5YY+cImBXFupvwTKPQd41zgiQSVD1yCryjYeVl0FPYkQ65geVk9y
MrQok0N2lYAGS/DJSbuPuPeMvU0nbyDp/2+ehfoumsg0wtbaOKRVUPBUj/cC5fbvMx7YoVgs6C3c
nlSVremnXr1a/lLXyCmbT5dXj2cJ44RdnMt1mwFJiWc3iwV3Fkr7MsRuTry1hvG+xBgLA8oOdD5U
eEiggh06o93/en0g5F0BCc8ixg/Hcu0zslJf/6ocY+imRC4Y2NAgWj3NaIOl3H3yFS6Fz8Kx/Bb+
qLzllH/iEadybWbO79SsyTzJcMpXWjHJwmuNr7rov3OFw59UezYLzHYZKkIbjiEI/NyueiKZOxaJ
lSgHzlfc2WYylHChFmgQRdI0xlMK1QD3YljlrgyGL6pIY/ZW6OggDQD1KLIv9Pj95MWtvWV8B8q4
jrFIVUaEOnfFO82XvdILe2e9m+3ukB6FL9KXyzbyTGRcJ570uotbmKhmZ5LkyGOdtedg7CUm70xi
PGNUx2ZqVLqOD5RwTsqoqoqdQz6KsjvW0KzKXfPA1azaCc9bWPYep2aJMBGcT27xK7yrruk0Hp2y
Wk+GM9uCapXXI26o+uPlFeV9QPZ+r1TJmqg6YOlVAfae5cC8no+CnzwL3Eeana3/zkbmrmV0uN+J
aZO7ZMU164ca82gfOA7CvhqCmS3HhADcURhRg4nqYxT2kMcZfM6qUR9gUoN3hlBDN+dLXbaiKIww
hPZEZSDcUVzED1sHgZGB2PlCcOcLf5m3y4n3fL3rJ2BD1AzdNESRPU0VZCR4Ve7gg9WNMYwWMY9N
8kXglRV2V3IDw1hYqeqQqnWfu4PiDTP6Ug7dynnN4llCf8JmESEIELbNCohc1k7ykB7lJj5UEZr1
c56Q6t7FVMYU8+9VY4IjKXttQOtXjjx1cenz7qI4eJGnnSn0dTD2R8UReKWFnVIJQCHbq4AKB7PM
TO0iljLQ/i1j7q43VF5SDmInBQ2umyPvoaXdPyg3vcNjtlcyReMg5QO+mfgllS2tedb/5FX3HQZT
P8OoVx2aJTByxaU9UpFrOHVrDc+Ujb/2ednCbsTYLCHjhvpCKqHssIS9+a1MPs88NaO96vs7exgn
bFQJI986AMpz+6gH0yd6B81PODTRDT1qtvB4OXTs7yuTEsQrGNtjS4KRLoVAQ+So0oFYilQSRxHm
b+vScs6x/ZX7DcSeJ+WqkcLsECeWSdIOYai1Vj1NWvAH5qCXUtd0yQRFAHP+JxlGSssM+6qUcpc2
iVYypkKk8XAZZteYDQxz8Dd0bEIqAGMK3cEsDU+vE0402v0wGwjm2NdJX6F2A8fuek9rj2Fo9bxe
vH0IDVy2kCOQP9T90ngcptBMsViYOIVKl4MxylPU9pzy4m5chWT0PzBMrNMSjbSdkOXurOR2hQ7d
+NuiylYpc3B45jDfvkzGuFPzHOEtOWf5tRTetvEfVJupkPdvW5gPH5G+qasRtgjB+EwbZELHeNTd
GVmYduLzE9Cf/OFc38AxTjDpIoTHupel66wwD9S+Aw3njx5FDJNzOnBWjy3p6fIaS2KG1etyP0Mz
R6R/XWIORwD9uRfMeXnc2ZywcpKv2hDC4Wia0vnGQfZpYs5LSfYmPLZf6SXJ3OA0SzakRAdOepjP
FCfHuZoGUPfmJV700fqSRczxAy2eItGpReIRvaUoGEbozqUnOI91Z/9geHOFl4xiY1MhT6lslnAF
8W5w6erFTnhWkDEsToPORN5bJc8d6P9v4KJJKhUQC+Vu26mHSq0e12Tw5LL//CeB9Pd+ern8bGC6
RG4HCIjmblhdT9JJ5Yn17Afqt7/PxASxVMQmM/D3BcFb5Ztx4QQE3jIx8QDSnYqaRNg1Q3U7j9f5
kFgz4SmscwLoCxP/ZpGkaA2lOKWLlPuL/JgYkGM2rro/iwAmuDU0nJ4Ge1lpZSNuxAqXlbS5atba
msTrQeeUhndNAXObAZVa9E2wHK6iOphzLCbINoXzYLglQb1v8tb4x2W34sFQt9isWEnmuMU0au5C
sVMPv1ZhY6Or1yp5w3E8HGaXyHnWpMkEcyToLwRQB0QPg2ocC3VorbkZC94jxa67bZaP/p6NXVDP
VHK8h9Brg+wpdnFsRUt38Z6FnoX0SNWrc5+nrLi7hTaYzBZKTHluTFQ33FJ16wrEZlChv/y19m9D
GwhmFw3jZGRx8/e50N7MiKRhCR5jKiRBLPJdTh0egzjPKuZkXfpQFqU1pveGszR8k0tO+rbXqCBD
luIfT2dpXEgXadUcvZxBLxL0V6VumV9BBO3lvtA5l1eQ44fsq3QpRlLURYgQiiyCd/Fgjl+n+rHP
ODAc92M5F5Ue6mtlDJvi0MunxZIwsounxsu27J90m5VjztReHOtl6eFwLb2koovVcLTziJcjyRWD
3E44RxAXj7rKZlOVVW72nUytIlZ+6NFiRQdCywA1oTO9Q/KYb6g3f8gZNvYxQSOSwG4nRLCvIxgK
Fn8kgxhUkh5Ae9EeI+KlfMZFukcvQTJxY8zKvO0XmNg7oj2PluSM59JZLf0+Oi+e6JTH7Bb2H437
y9+Ss8vYdiBDHDoV1PEI93l3iqTlQTeFw2UInuuzsWNuFgiy0vBk+m3j08HQ9cgrz/PsYKIF9NOk
ygwBMs6SVWhGYCi8xo9dOyAcChJ8w4B4NhNm8yZqBZmWy80o+VxE2mrrJWbjq1h67jPczy+v2q5D
bNCYVWtH8ndReaoKt4wMK1NByiNDkC4Og07lybTsBo4NHLN+fdH/XZ8sNE8J78PYl3h+wLGIbUVP
UL4A2QWyF1KHTlvejVKrYMhV8jtdc/I55zVc7JukmWAihDgYtBPfRw0MSqzSQPC9Kqm+Xcbw0cgm
V5Jinmz3/uGo6gR80aoO6kPGMYxhyUwiGNi7z+Iv8AafVpDSl0H9q36SnnB+XfFeNfZ4S2QDne8G
WvhklCCYr7VkVa12ZVzgmkbfbfCMjwfSFNwa9uIJT5T7Ak1CN3JqDXb2pKbW+tdl59yPyG8/gJ3Q
b1R9kjITP0C10Ij81PmZL/sypswJaNX5bA3Ung/RcQPH1EWXzDAX0LsVrnYH0ZJTfVo8xctueHH/
X8zSDZXgod4UCRP4xyShe1zI3eaX5MX28DP5lNnZAVviMy4o3Fa1fc+BNu8/eEzUL00iV+0CPPVh
scczpQlXr0EOAG4PFN/AtZt8v/zhdhcSVIoE/XiGqrMjpGuVK7FUqtgT5eKvVYpGpPlHLYzWZEaB
EEXHIi7sVI5jTgK5uxdNVcSbpi6KHxowslqdIJGhgyAZXHlDaKdQNM8k57Jx+8u5QWGWszaEtMg1
oIh3UYMpMDrc1pU2qs2L99Iy/HmyVM5W2LPMFGmngqipiszWM7MpnHrQ7RauPBwVQQO9h91L3FFj
HgpzGmhVOXRiDpQU11cMDvUZBD1eWp/umwPYXMHDF9oFp+C0myFvbWPCzChMglCHSYHRhv5Q3VEy
dNWnCgpiwJvc2JuVBVH+73VkX7xLQ5/GPISFIkRLooBcLfarAKx0jXmY8YnSffJe2Xf3OzJiImGu
n7JJMPt9kQstmlIcsNmT8ovS45qYkm2fBlDERaDp55Xy9418ubprBO7CUnPMpJF6Eq50vw8Qi5dP
oQOasPa7Aj5TKFz5iNjL6Q9UWWRzA0pTp032XFSJbEY6QGPhKBheqBA37nOfs/f2siMMY4FSEIqc
0JNjQrS5oGWn1vAsMtnxY/2IUObkaBr9izL/EgtTmcF4Fd4TTkV5L1PfopL3tnWlGPZCP+F6n+Xn
cZJLK+9bJ2/aq3oBOa06BKvyBz2P8haTySu08v9Iu67eunVm+4sEqJdXtV3d7TjOi5ByrN4bpV9/
F5PzZcu0jnjjAH4zoNlDzgzJKWuZ4GMWoWnUjXYpX1nZ4I36zhS/WoSTjFl1e4wkaRbqkGjOZRyw
neqxTAuCQon5YEb/dEpp98Pr9s6tb9xvGe9A8mZzniSVLmH+NIMwW1J2jf4khZw8HLUy9ghH5up/
qrDgeMUwJLoxQxU9QW3pHyn9vq3Gal/CUgBjCqZSJGpPJpq67g7GiQar0QecLnDj+Jj1nI1ha+pp
2xRtDnwuTymJDm4KEQ1ySvejqaqQc6jxJDHeK1shcDpySGomww0K/bqJJKeI+sP28q2KQShUAG2G
nDhbZZzR9z8E4Lf1ZnIt9Dsx7Oyiut+WsfYAsC4y2AJjD3iTPDQhQxifk+E6qG47ZBcbo7Q78Ddv
y1q1agxCGZoqSbgkM3dyJSRGaCiw6nKaTgBWceUACXlrvjZjHjPaav+PtZDFHM5lZ6SBEkNW65nA
LlSdwq1rG3CWlGBVwyRPdBx2wgu3AYiGVMal8GJTQSuG0IDEIhNy23yqmliAaRStvMtywUNdGKBL
5pEoOrowhFuQ+uxnUT9bdSjY1tj8efBFi4JkapqMnleFfRCro1FMSUKdYOo+T7Xphq3mT7J0buT+
MEbyOStKjpmuNS6jEK4YIkRaaJRgdB5IYI2ZZP56+VS3w412ivzBnm4ozHvpNqBxq66sW16xZe2m
8EYuE12aVMyVIhZyzwIzvORWN+HRPEj31tUMuOcQ0PLPf2y/oBzD+JRq4GUJhd8ebOOYiak5QE9L
muw8S5xMu22nm3riZUHpD39nRAtBjPGardIKmH7KMdw3AWAQ6Jf7GGAhBvDW8psP5HRRVAA1hayp
BqiBmd0bFaMgI5IYXmgljiwUu0HmsqnR45dVaCmD2amwFYJcMCQkTWJ7wuM4/TLsAbliC3e6n7rh
De96tXbwvFGKuQ8kxGiHZIBS4lF/rXCJzHfiD/OG5voNweahkK1FmzfimANh0KcQp48MBL4r4rZ2
69S603wLD+kBDQhO94/lAnq44yNPrBRS38ilJ8jiGlnEUov7FdSkoHwDcrANXuG6nxy5JduVc+KN
JBrbF5KSQiVW1kFSChIJ1al3+q2yT3yMjZ2DG837Bc+gac54t+1z3J1knE6YxpqoHZa267UX0N+e
wwhI53N6nFPJI7ri1AGxwcGLsR1lH+aCPUUJ57hfe3O9UZ7xR2uWK2AwQ/nGJUDPB8XQQbuiRYlx
3/jb+tLb45anMLfLRJKHvFDhKQNoWZU9TeHQRwhvPznbyeaKqiHPCAZ3cq8Nb4QBFisWjlzvZu17
rnzd1oja/oZGLJ5jUA19B85iRM1pOjdh4FnjxNugtYC5iC8s+sTYaGUXCFi1zi0OoJe25z0dTaAT
EfmDwTvvONGMfTFqUznpWfLT65C8dCU7uKVwuhnmT7tdcfWR9uyl+VlMdCFlDLjS6qf5AYMOwOmU
4iM405aJ5on3/l61DFPRNbynZNwfGH+burIoCICIvWJUvenaJKLdggUjnwenLBTOxq1a+0IY41i5
hQgWaTO9OYR7au1IPKO1hTctv2qCCzGMU1mlVMzBDDFpieXTEy8Jy922la/HqYsMNpMeBPnUZDKV
MdkdsobBwXqSb1tX2Kn70OWO46zcpTFJC14NDQQbGG5iDrgQGsnxNNFkrwgwfTSa7wBPGdc2CTGp
2bsi8HmsxE07W+TcMFevXUvR78xRKOV6hmgV46G/emoGOz4jzYY5W35PzfrKLlRlDjk96Yd0DLGy
2XlGizZcG7AKxo6CMP4/iERWnXshjTnoGoLUlJJAWvlK0/i1Uz6NL0AbUBzKoxW6w8u24az5m6Wh
sClLuLbLImObUdFjHqhTUm8O78vpGxmOUUCcEiiMWcLZuZX3pIqkBVpVRBMFM9a1tSlUUXwxUs+q
k2u1cEsDeVhr2G8rtJZQQ64JiTs8BQzp3YXSmHRxromZekro5tcGGBvzHXi3r6Rj7Tae7FOmbx6x
+FogWcpkLphJ2ikkUCAzSPZicqqzoyWU9hSfzelBk04hOjC2tVxdy4WSjP9FZlXmcQCBZX1GV7qt
kL0oKRwhq7axEMJ42higbyDPrdSTi8wxrHrfKoEvC7rfhqVtpLxGmbWYslxExtEU0ZQNI4Q4vTMc
2TxnemXnylmuOGkn3toxLmYFWjjhlYURKmU6iGXk9Riq7YQPPaOW+jBHWSQh86Oo2KMBoHq/WFWK
k3CFJ4dvuQbn0cZbPOYos1SzVJUaSuUAUQqrL2Z4FNKH2uidbcNbO8uWSjHxwhyTFr3B1LvMnZh+
U3l8yZzNYW+GUhBWBfpzUi8ZbjWS2gV5VMx/tnWga8FeCRc6sFfCNtHiuEP3kmc1OL6Ca4EkttKe
q/HQZjhK0sdtcTyVmOAQo+ncCnU99YrJL6PXpJpsQ+AN93P2hb0UlpMxkVKGTnUD3jdgB0zy/bYa
PAn0/4snWJN2whgbUEORbsXxoew5xwPv+3QZF98f5DgpehMW3OrzubNaH5nJD9T/l2eDxbh+GGAe
SRsQYlJyEwieODwHvCzjWsURw/OU796iKD4s8digFhKZegE74Rk32Ij2awHgjHhHudvrA/kqc5GU
ZZojeWfQF5Fs21oa1kmXmgGNNIPb+eaufp3RL2TXtCL4k7BYuZMaW/XrmwlMThUXQnfVxBc/gEni
ZB2Ruj6FzhF50NpTHBwHjWMePxtmt5Rk3AjNtLEG6jFQnN9VbrLTvbbB3XN2+x1AE93QAy2MgcI8
pZRU97xnyeqtc7GrLJWwQfpasEZIB2jYUfHxZN1RgtPZqR8xUslvA+BtKeNt2Whas1JBXnYIjvRp
gguMA4VtYOlzVnb1mF9sHuN4ZVs1mhJBlDQNoWspOOyLvEv8uahUV8Qtf1fLbcs5R1av1csFZVyx
Jgi+UQap0/EXiFcKZE+8mHHL5TeL8OyTPYqnCN3wE4QpGnFVxfpnEnpHaA3OzWI1EbdUijmFq3rq
rViDnM5tYlsFgIxvnShlOEUjLn+QzBbPIiqfvFz0auxcbCFzKktxVmYVxnU8WbrTZM+Yv2zHfs76
6QwMYD4pQzZSvXTROsh9hSvaVRd/BMcZoZOW3S0N7J5s11SdGJqmiDhionP89degjoX2AmnXuz+J
glzeuq3rdRHI7lcOHhZMDiFW198FQOtb10O0/8jSXUQwW9PllRSoNUSIuTsEJ9L6ysgzu3UP/i3j
Z2/Y4ugUwgbQMYqWeuT7AGpNQPd7hhP54W5CBiDaNzvroF4Lf7t6P4+lhVgwFjdKYkG1MD3WcFty
Uw7+X62ezAT9CBgtoixBMxF1usGqfKHPz0rY7bbFrNaQFpbHkiBajUQatYIqBKO95DDvwx2Q0FrB
Tp6VI6U2sm5T0w6c4Knl4Tevvh0vRv8T6mKximM9i0TKIbqNpV2kpk5Q6bs5qWw1JCdNr/zaBH9V
ye2Mokv37jwFoBwwhdDVBvQ/5r4VCfJQBBOupS2GcCufVsf7yp6P2rH2+WSPqyFqIY490GY91wJp
Rmg0n5Li2uAN4a76wOL7zClWWG1fAkIUeNvWwZAiexq9qP9RtYatcCmc1nWh46qmJkom+4CIrDFq
rRRLp4bRFXA5XF2onjgWub49FxmM5cdWPhWlTGD5R+tzdRMcalfalWdaW4xvuAgOdLPfG8NFGmMM
QdxbdUZ3RwNeBSVcEJz2pfFM3Blp+z4vibcad3/O+/5aQMYY0KssyWoGcUQktR2G4t5CP706tA/b
q7huFBe1GKOIKZiJpGGjwHJqA3TeieTjOP4Tg2M9E+63ZfF0Yi40QHLooliFrKYKHVWZnFT4GqLP
cFsKz/SoxotoIeqiGrcTzKKnpaj9pHDyCKsrZkmSaAAABnGB+X6Ix8sgqNgZS3yNpmdtjO1qmAH9
u+94tbXVBVuIYg7fshdQbQrhsa1+CsguLW6Iwtn/dREqmjANyzBRYn67Wnmez4EZqiBDJ1+64rMp
dOiZ323vCE8Gs+96nkdWM0JGJp81YMOKd2XOoZmin3jnndZFDWZT1L4ru06mahSvoHMb1H1hfi55
tAyrprWQwuwHCiFqOCiQoo/CEb3VvmbwcOxWS5noi/m9IcxtaOr6Mq9FyCjOlh2BhyTAy3hEzVg8
8WqMnH1hm9iMBEbeCRDVyP+UxX0iPCuGt731687yWxu2gY2SZlDiMSTd9NwpZQAeG3eWeCS1Xxg8
x19/MF2WTmEOBHloLTOeoM94jB4pP1P1THtErWPjyNzF41gc28xWhzMadqjjSMNJ1Z2he4oV2xD9
7fVbf1UvdGLOgbqp0kk1UX1oke/7l41XeGqhFuVpR7eSuy2QZxP0/4voGRUhKcUW8tLuHKWPhXAr
DI9/J4IJB3I3BT2JISKI25Oplce6M1wjrjmmx/MkthuozuIglmnYCa5kytn9hQI9DZ7uy888T/oP
00MIxYQT+gDZ5GJfjoJSFzRj/nn2NT8+xkhH5AfUpDABwUNrWd+jizDGJooOVy5Uj2B61i4xBTsd
/Vrl1RroR95H1IsQxhCmIUGPkwQhXZcAzFsDrQ6XVYenCGMJSjFVkzlBRu8YdgZgJ+Acm654U52k
o+jm/njiUwLIK46roQVOBSawiscy23MN0juZdK2EqPc5eiSu4mJ+A7RIEwr3FDORUrurh8HJPtUH
NF0emp1x1FDI7654TUkr2r/5IUy4CtIqAE4JfkiGJtV2AAMpGpdjO00tThBZ2co3gpiraxxbmd7P
QMSTulOR3BUDj82BpwljkG1Qi1pdQZOwOCmBWyR7ePcfB403OtCfsIhLcjIL9TRARFm8BmnslNPz
MPEy0+sLhRkfCTA7isF2js+DKnemhogRzqNvltNZMTNOJmLd+n6LYM/cAFRETUODX1EBiqAp3Kz3
h3Q/VqX7kQUDwjDAjxRUrZkbUSXWPV7sUQb+rdtCelLCK6l82haxrstFBHsdstS5zSzkvAYztsO6
OckWwJmHxJ/yu21JayUDbP9FFHMrKsrRRMUd2oi75JDkzq8UTniQjsKX8dwhYc8N6dQrmAC4EPmO
2GOSRODUSBBZewO6ysCYdgR/KUBcFfAqASKQs18cFd/xfEhxWbZ9BXnyLtih2fOYO63f7DOMYZl+
dRU4M+fqv3ZAvtGQCUBER+pNGUMKu0AhGFtoOF9TaM5ix2uRWves/+2fJDIhqC+jUtEoLoHUHKTi
UH8AKfaNKlT+Ijyoo2nOVYLvg0nhuzzmnoy5R2GqDkoznKJK4Lxoti3/HbnHUAPiN56xcgGYcawB
YOifg/GkRi/bZr8eVy+rRn/GQqtS0khR0SHwfMgcFPvdBLM6Q8Br8lq5pOPGgASXpaN9Go3xb8VY
uVwI5QA/DtO+dtDeeKdr8l0xZrdZMn9LE4nzQl9dvYU8ZrMEA0DdYgl5lTU7XQPU1G7yAmuy5w8A
mbzRjDk1pjTMSmKh7BfnO8C4yxNB96mtRZz60Npo8Rs5zEYpvV5VoGqlt3Q6QBnftV8pFwBNEdFh
BvSzXUVoPixd8ZTteA0Hq1ayWE4m0hcqZvi73kIYnh6QCrYb6UAIjyCbt2dMrG+mTJpCumdDqNpy
ikENNL3X11zcA54yTKC3itlSxQZy5qi3W605Ru3tnKX7bcfiaMPOTbZo58J1HUuGp44fTKpdjtZj
VFU3ccDjXVt7Gixtgx04qUVBmgoJGqlXxUH9RCvO2r1um7aV2fw6M1ccE9QjMQTNh/pTHMFL5Ceg
lm9dKRgyj/3A2V5Hzm6xuEfj0DT52MPuZeu2Ag9K8angYtPRH/zuHL6Yt8pEi1QkfdjRfprgqr7O
KffsfvACW3YbjHp/4Gn1ZrOYgCGbWRHmVKGy8GbrJKONN/+I7WGUA1NWmPvENfNttJVzRc0wd4er
jDYGTtal7U5WBxBf1RWq5UnBi7arewS0A4p6AIHsuC7m1tKkpIg90wh6jjTtD1M3Hoqh+PEBW6C4
8wCoBDUTi7NVWHFpiT3AesJM94upv5cy3TVzXvZg3cAVNEeiAIrhZ9afospSZr2E71IOPtrYkKu2
cg38YT/3jRcMA2+rtdYtiRH8izzGoaYpkZK+gf11bvKI2QJffikehpP40Hlg79oLij19412XVvds
IZM5kTErW9WKAB3nQtjLPYoNanxjTRkHuHA1DC7EMK5VJp1qDT1VLSttWQc7+zel+mFMnzlLSL/z
zoUXchivqkHT+Cvc4hpTHfpd6DV7/SU8Gk+/MHpjHJQcL+OJZE7ksY7HvKO9UnPuq+CLTvWYE/tM
jlKMH0tylYkxbV7srKu6eNCB5l2hDqTtSumoiy5nCVej4GIJ6a9ZXAUrtM5Gqgp9ooMJ8P5yN9iN
Z+w0p3IKh1dw5dkFcwjrUpySKYGwKintNnYGUT51lpOrob+tFv3QhmGwbVk5eA2HmEDQL+TMdNeA
luZDwzRLF2ZxxIKhzbrYgJhWnPxebK5Rw2ntkgR2UEg7RZMe/04tJmSgdSPsDdoWLMCvcu1FatA5
fpILn2hunx+EnlOSWjV2VdZVQ6VUVyxH7lQYbVeL0E8fTFc2BrepeOnA9bB7kcGOT4RxAvztDkX4
4iyBPXE+BY/z3ejiILajYzDzou6qCS7EMf1yTVyoGaYeUW4FzYLstLa0754p1uFJvDF2DXqgrIP1
g8uNty4WJxjOZQs1fybwYiSZRF2Dh10PAsW9PKFVdNDk3M11ST2qTV1w/Hr16QW2FvwhG2mZTGQE
Nto01cqAy820t+TbzDiOqIuk1ecw51WWVlUzEEIkCUATYLB4G0FqA5jI4twjgiCZUIW2Ms5Oqb42
A7dxbaUzT8O48W9JjPlrpTIbM7od0ZkXguYkegCcTGaPrulPe9HirOB63mQhjdmysSiSPB4hjd6v
sxfJDj3LkW80GKfmpJgA5PHyrh7OC4HUGxehOG3MKq80ql51Zw22ML/IMScurnXbvFlCxi5CWcnM
mkAGev++A0umOqi4+cqKDWLNBvRy0+efszzHzPnQDdgA3tDPOsY7qstY1EpDoTVn4KYeRqKeUjO/
U/uakwddTz4t5DAHWkm0XhIDlNEpmDEApwGaTDy8UvYjdwp3fcMuKjHHWVBVqVhotJeivkuts9V8
K8TP2xGfI4Jt/xNzUhGLYNVyod03ieVGGjlk+sgJizwxjA8rFkatxARiQmkXpzuz20UVz/RW7zWX
jdEZ742DANBvdLU6v3PpLHjsGdfDN2G2A/QMARKKjgcFX4GkW1zxRt15+jG+HAxzGFXdhJ0iWedq
TS85kRmGVwB1aw/bO7Z69VioyXjxbA3zLOhQMxos2ySuZl63kWHXyvcoQm/4aTQftwWulXLh07/N
kOVTE8tcNAGJQBuk0YMY2+MTpb2WnORadOV9eMPLKPMWkx4IizgVpXEWSg00rAPE/L1cXcW8QaH1
YtpCJ+YSHBV4B3YVdIoO/Svtq9cd5SR6CMbH4QCI09vvKlg4tDvilb6wy930VrbJ1f+jG5ynLBNO
esB8EYmgPgSiwaNw0x3yY7pDF+6tipJvtK8fwE7sbW8otZB3l9eF7kxYaYRQTlvaCGSkfqdfhf1+
+/vrJ5spqrjUoT3HZHtzMsOMtIqW1cZjeC17lNik+NbZ+s3wiV6AAk/6sS1xdREXAhmLMcTUqDrw
qXi1vOvRzpCrZw3cN9tCVuPLQghjMpXQDIFeQEgg3Q3qV6V+LKKXsnqcSiBfZVzY3VU/X4hjDGNW
pLgAwC/OM9u6gVqfZtd4rnfkWT80XntAKim2aZEeeQuf947irSdjIePYJbIgQLbQHvP4x6TfiwEP
bm71BnnRjy0oAvDcahJazgYWoit+lfYGpoydHGSNtnKkoVq8bk/CPvB4OQqeYPYsqrMZ+KAwf9Ie
Y/VBU68y7RQKN6JkcCxm1dEWKjInEsJm1cp0C3XpEEmPvfx12yKpWb9z5MX3mVMnlXtxNjrUx9Pg
mRj3fRs4ffalFGdnW87a8IMGIJf/ObRCFV1EZK02pArc7IiWiP4efdUkrnkI71R0DnlVhpwwpdGN
nkwelef6680E/Cm6CQFgySIUaCZuybpC6NlDGx3oxG91+oVcYbk8fLn/CFwXadQvFnoaFWJj1I9U
WnXQ70hsa760t9AM7BqaLYELqtgVAsdK1u3xIpQJXqZEcl3OcHeI4ryN7DySlJvMxN05CBFmGiHK
rrVMKL9t7+mabaJWK4I62wT5uMK4eGfUtTCDTt2bLE8ob+OPPDYW32crFVMg9Vo61Thkwusy2Snd
t0h5/isV2ISqYaa9DNKu1DN1f2geUlR3tgWshcGlDoz/zgBm0WMQVmDydteSY2ddlwonk7kW5Zci
GBfuwMSdGCNEJEA6l/b6IT9QWPU/PPLBvgKgRvRWYa8tjNlYjGEDO6zQgDBdeBI5JcI5Gg/bK8VE
onffZ2y4rLsmiZKq8ETyqAoHsbhJ1b0YlH+2Ie/EUFda+GfWBmMTxU3haSOguIWHrL0OE5UjhPGM
X0IAfaGoIMkEXgPjGWlSSaU+54XXaqo9R6lbKrzxe/ZKzcpgn12hkjW50aaFp9wQZImw/X5z6v0W
nVv/n7woY8jvxDFHXqVKVd6MEGflrZvPu7mO3YLH7bJqA5d1Y99feq43cR5DSF3eZkDIxP1Ejnaq
xDn0mGvYO10Yjwk0Qe01Mym8tIrB3Jvakj4e4m52Ir34PtbCvjR42V7e8jHHn5SkiQ7Cl8Ij4dko
8RiAm5LO3XYhnhDGRfUyEgJVyGB2ubqfahkk3S/9+GNbCNfwGEctLFUwaw2q/OK1pRzPgkM5KWW/
dIsdDx+HpxTjsKY4E1nH5RgdE1/76agrP0IeSCDHXXXmnhyFk1x1IuxBtgBPUxvgbeTBZbI5n3c2
x4QEMgVqXFD/acCcSxuOAnAA0rYINBztt3eIs2IsbKYwzWqgqVixiDynQmhb4ZXwh7MTrDosqasw
jGkXm4hwdd6GtiCLsTPK8yfMCOy2leHsjcEcoNgaTe4E7E2JftVYssfU4gRrtsr5ThcmHAytmZt6
CF06P5n8n9NufnGa78yH7lX2KRYxP9XIiXQGVXtxDEWDWAA7F+YwhIEzDveGUjltC3r0kGMM1D0W
F/x3yjExISNVXaLijvVrZaccMAQf3EsSOZTBrm05vUA8w2MigwG7q4aKKmXs0/CYiAeB133GE8FE
g2EkNdDUIALZAVtTbwLlx9xzLlQ8GUw4sFJDnU0DSxbU3zRgVYH0SendbbPmyWDCAUjdK6FCx4Un
yi3azGPbCJ4jwtn7dSGKCpRtSgbKJlHmCsNZal9gP/TEHufeJeUpqwnnaceTwux6YBaEzArcx5yv
CvUmNw/cXNt6ELgowu56mTW9QVdrFG7T/KUaOCNU605y+T6z4yr8I407LBTRUO8ij8Q6maXiAA7A
1HjlPd5yMTufjFWjgwgDB8F0CzZTC8nP2ds2Ls5ysXmRaM6raKygTlGXNopfu0nmIQpxtHg33ETm
tso17EgdPsrkmvTnWHra1oJNGfwbun7vCjvTVFYU8kWCDPJ59Kof9NgsXALI/eq1/54fOoqxJjg8
Tg+OLbAdoeD6y4MpoJ4piod8vGm62zm1wKLT2CGPn5q3iswpQPRm6vMZG2XkL0J4wpytnVScAvl/
3Ncuy0h/xOKo0ZGNGJUYBpdJbv1JoACwuK6ZwJoG2nR13+w+9FIEAa2oozKsGexA0GCkSW5EeGLN
5r2Uvxa4gmxbxvrheRHALBuinUSAOgIXMnV7NAk2R3NnEAMpquj9nShm8YCcG6ljB1Hp1NtJp9sD
+aZVs92JvGQmfUC9P6gvSjFhVMCIdUBCvK8pQ053iJz4qFznh/Z22vNYvP/jxnORxcRT5HKqXImh
lfaggLZm3qO7ID6mTvIq7URfcyKvFu2cl8tkW4X/deiLWCbMoiZoVoRAbPwpvs9PrZfeA1kAjf7F
K+jg9o3XfArsxol9zR2feSUhGle31peJu32Chm6hgFXWofq9FMTaNkHDZBdhmDuCUdWOTIbOTy0S
omZfKv62Hf2HF/5Pd1NkQFIMtRLQQwLx5PvolfdgtXHinfnQuz0NZD7PB9cjy0Uc81xHX5EWWSbE
Ra3pCGmNvorBMXpeNmX9pLmIYW7nolKXjdh2haem+5ocs5lTKuepwVzNQWMWBZFEnaLrj4DkOYSZ
9gkUo7fbu7MdUJClfhsiWz1SpKim/iDWdzK6X4RBOQCm8kQCjROOeaKYgKLndZSKGVZMk+8140VP
nsToJY8ftxVimygYVwOA+luNyDhIijlCIwtPJhyckt1eRW63L07aVXmgzSGUr4af/+ZtGBtZElwK
8hrq5Y3TK6Vf9o9Dq3JiJU8IE0cSYMtUrYlUoS7eDfGLbn5N9S/bC7h+C7gYNhMtEsEKMT+B9ROT
V1O80shNiuakRj1q8t8dMUCFe7tVoT5ptVRBlGQGdj64+qw4ofx9lh+2VVqP+gqSkjL4CFWJnf7E
CEymkJKaHvrK4r0h2uRb+KQiDyEBxQY0haM9q/yKyKrFL8QyMWIScj0LCogdHYoQjevHlWag6NO6
5LWyQwdTRLeJYPMi4GpoWohlQsckCrocChArCtel9s1QeE1lqwfKQgATNEYxkosk7RH7wB+THrt9
eqB4KDyiK54eTMAQegvvuAxi2uC6jz9F+vO2Wax/H2DaiGcykimMpctoweuSCM4UB5Vjms0xG1LO
84otwf2KRqA6+1cG+yCxtHYu5YLOFXyXPtPBjHSXnbQI9K+5H3g8vN3/MPSLOObwQyEMF0ICcc3n
AW08xj5xLQ9Vi2eANp1xD76KvnzM2i4iGSPPwF5SagJE5vp1DxIptAhtb9O6F10EMOYsTXFDjBwC
zGTfDjdiPdpKeiLGp20xHGtgy7RCb6h9FkNMSCSvFvrbRDMP2yK41sBYdNkNed4F9NVzQ8HBpWfB
UV3dlhxzP+15+IU8hZiDMFEGtRtb3CAq6ylsTRtAuJyd4Ulgjrxp1HI5VeBAbbaXzOdx/ra9Xryd
Z067choF0tX4fqFj1Dj4B20AE+5yM4+TfvVUXTgpEwiKXJ56NDShoGRowIxOgxxvq1CxyWjyjrz1
2/BFFlvarcqkkAMJZtZqdnbGqKqb+MY1OreFK9XXT3+M8chGILbQW+sgxRoCKNe0nydpcKTwCikf
Z3unOCuoMkFACYHN3hkw7Dw76vrZQK9gznEejjGwU2epgXkSY4IIqz4kNcrug4f5MXsyXrZV4e4Q
tfpF1kAeMbinmdgh9ao6h3uUF13jfs7t2kWZxw9B+ONuS+S4kcpEBVNqxrIWaYBrRXfUBT8KZs7i
8UQwsUCNJqsWNCxemB9FVdgrZvyR98rCrplYMFTdv4940D47hZTZmnQ3j972Sq2bmSEjuaLoomkx
jjr0AhnlHm+7IlbuzByItl10zsUPVROBBPFLjMW+WPUJzKgYisbFQPWL2FP1J7PgbMj6UaCC2VLU
RMuS2b5QpbWsrlOiwpvSyKnk8SpJZB9oxU8dkNfFXv4yS7VTiPG1HiqCrZmDr2pJyLG81bv+4kcw
ZhFbRJ81LcYFtYtP6AgBC0fvVARoBHHoxnhwbm/fqgsvxDE2EuSyEiPjj3ITWLry9FZoARtSOULG
qXLz5DDnhhzGQRlrtKpp1srOBD63Lwe67ALIx7K1IeBc8latcqEWY5VG28fSTKCWNo/FlzmL0Pma
gwagbBPCOXF5ZsNWOMtCNElYwGyMyJZ8ww+P4DgEMApAhxpHSLhvCY6FsNXO2ijUvCuwlEY3fjOS
xK/TMbX7/EvQAkun4SGHcZaSrXmmUSsMTYClzNRXvb0Zisju4u/bVshTiblPloIe6alIZZj3xfhp
mlCTll1S9XYUyhwH4+4XDcyLw6Q3ArVSqLD404ztqq8EZ3rpP0d7+YSxwQ+lhy+WaNDlXUgbwRoP
EqSflvicpJNTGXealNudxpsXYZv9ft0qFpKYyBHFQlxbIuywzsfPxtSXO9CO6w64S82zHsXDWTXh
dZJStp+CQAY1DIYKvaHLia/kfeyAea62rTbT/O295a43E2KKPDCTycAKJIf+k4KaSYh+8PlIvA6p
XePHtjS6ee8SqyrQM3QMJRs6WzApY6sbZdq000tx4kTaZNrIlXCuVusJrYUUxoSkNp6njkYzShcs
3U5H4s6YncE47bPaOQTNJ8194xS7nHP7/o+1vKjHWFOPzvpcbqBe/UonkSQQxXbHcsDsX+KF7h9O
gfxrURdpjEXVkhIAqhnVpyHze/AXmYdA3m/v13p0uYhgjMMEhlsq0v4dEUwqRUnsmDy0vOkIFpD/
nSLM6TP0YWCYExRRd+mr9B0ZElBF1kB07BO7O8EaHbxmZFsEzNkfD/G+E86cRXrTjuVA43U6yZ9k
tdiRuHfTUboOCHG3V5Nj/exLxgxTuVRTrKaMMfWinE95ycOoWT/If28Y+3Zp5AgwohZETMBa1UC+
FFWxmzWfUu51bLUGdXEy9gEj9jVQtHtsmmbPfrjvr4Z9fAAqkgPas4+k3Bei2PMnk6M6TSAqB39V
Gv3Ak1ZIHqb6+e+2hwkbSdzOWjCi+Gn1yVUdm3t5iDihieNP7MNFrcMszmlLytje68GPTD5OvBZf
nggmKpRgvUniEloo3bEr95N6X/wppDTrMyoTFkZl0BWxgBrpJ/Tng8nM8KwrOkcq2nwYR144V9nw
IBeKVdO2JDoCOT0lPtjh9B8Y3Jh8SoIguNqjft35xmjzDm3eWjKxoVFjoZ9ps5/R1u6YDk6onLkb
9h83g98+y073V8JktXEM/ShVZnkM73JHP8eH2aE31Pghc0LOOcWJQxqT84wKojaGBbWGJPHkpHBb
a+L0RdE92TjoNTa90akDgFqgk94KX8DVtksryl6WPLZNthOt5rmruc7FiX0sDv2oq1Pd/2zNTEY/
UsEJZ3Y3QT8CoZsXZtcNw9Bk3A8N0MMxKziG/TD1NS5NlvijV65r8TngIovyZDBLqBISKWIKVmii
fTWbm0Et7QgjN9sxjyeECa1GXmCWVISQnLjCeBZyF+/avxPBhNWw6SRh0EOk08j1ZLpF9k81fuia
ctkOquXiFh/kRoOWDmhRBE/B9LlV/xkHHi/Wz9rae5O+CGECqyiLbT8AcMEriCXYdTv64tDc4713
p1VDaVtztp+78rZtzQd6xv/dIjIRd5rFcgboMFLTs+RUoepFankKtP5+Wwz9zJaOTKjNZ1GuypqK
0TzNrPDGi/1ZeTCzxpWzlGN7/0fadS3JjSPBL2IECfpXmibbjWuN3AtDlt57fv0lRnfbHAzVOGk3
4nYfLmKqC6xKFMpk8YQx6FqJ0dLVJr6aUaUWmfbp2CM9dUinn3V9ua3XbyLzfz4eWzjV5TQ0kA1C
Etn9NatddFgvSkdeKyxdUr/fFsfxqpcG75U9YsdNowsB3nqq0B1HOTpmzeKqyMHeFrPd9YYl7v+F
oRetV3LwahSVKoJWyb4+0iEyxQ1d0GOJldV1GG/sHbA4H+XJ401scs+TwQ30uc5GFVINreUjcbEo
Bk9na9zRHc/BU/rhtqLbF9ZVTwZCyiHMw3yGtLQ8NliI/FdzA6tzZPAjBsHJkMf4+3nq5zEWfZi2
OH27rQPPJhj4kBp0vzc0fRn1B0n2FfNLFL+/LYL7VRiUyLWgE5UAHtUfOodutE0CR8eDl36VGmME
HAemDvoGLZCMBVHey+g1YwSGIRV5TNN4SeSlwzlLPqRhbImaPwyOYnwiIq8rbPMMVwIZOxCmSu4x
hwMvLr8Jxt40a6vLOE61aWsrGYwtSAkGcw3wy7ktVrP3P/L2cvsjbUYpq7/P2EHcDoMsZfj7Rab0
J6NMVfQOj7ktRvIQWmqdFJzLkacQYxTxjOmBjB5aoO6W8ZsyRNZtjbbnVVYqMbeGSAgJiogemWt4
sS9ZoG680z0JZOA8vjKeBTB3xmTKgWQo8KJGm02vzubOUQK93LULyRyOWhxZLJVTghH/xKQHl6I2
810GDbVFedAXP8GO9MYi99EdyPQuPEZlnlgmtiyqeqkL6lWN4S1g/je84d+KYELLsRbbQukhYkaK
cUhQtvXn+Svn+Ggv0g10MBh00MYSU8U6NfQ4eRBjyidrHDQzfCTqAm6eKLRBkuhJ+AlZOnGQiXeG
DFAsaSGWWHKBRFx6MKdTKD7kvInjbT/Gij8kJlSis/yUOjY1j42Jd7YRGSXGS9p92uiSpZLPoF7k
NAJuq3OVxTgY8hDIUgmQpU+SE1eT3YvET1PeJi+eSoxzNWPf9bqAmqeCrzWA1FMx/UVDwy/hfJ7N
yA+rW/57dmwibKxrSWlF6NOZ3oBG6bJRsD73HglwC8PpHGEcrdiUmFqqpBo6FIsrpXOTOHHVXEAa
ibSXKVU4Nd3tXMVKM8azqn6JalBtoXX3fj6MrrorLvGPorBiL98TJ3yQXcVHQu6scMaptmvwK8GM
twn6DGJRKrhzRHs4gRjdNUEfmVnlfvBQiOKA4+bVr0mYppTRBqawLKY90usYucAXDLO61f3BhINY
NYnB16NEMflp5AqKomYyZ7ojZ2l1EVSz/KuuOkPFFmfkoQ2RffBXmhhreWbmaEc7BYLkDNP7LDiO
Kkpgyl2caHaPrR8cVKMf8A2qGQZYVUE2g+EB5jYd0MIsVaIM1nSflqcWjJiobr6nHbIhd4PJ5tVt
EskUQUehoCMOP2YV3089mlfBvpS7WRS5c5C8I5nMa8ve9MWVDCYeEQaiS0sLGVh8t2/V8tQV0kEN
iFMpx0IsnjnntyluZTgMMidhN1cqfR/TDk86YJI4RLDCg4lNIsIjbiQ//BA7pqNxBG8e5Uouc5RC
PLStjlwX3RFG0q9Czfn720HQSgBzjnrTNeJAi075z9mmsbcyWvPD+JHy7cYSB9N42jBWWBVBnMQD
TjEyld0wlJ4a8e43ngjmztHSKRoM9F65Ul94XZK+n+SJkxnaRObVkTH3ja4WkdCGSBK2ia8rJ0n4
qNSP/BGgbWy8ymEDOfDPZp1J5Yw2pvQOBeYpcrs6KqCaRwbvEw8bOSdnMAEcFoOryiji46ilofph
SBpLbzJlf9uTeFKYm6aYUj3Sc0iplNgylSN3mpp7bMyVoi8qUSSa5adUpvVTgu3DC7aCqxZdopu5
o1/yOtaoTb0B19WHojqv8C6h+2dVAWFbVihPzaI/TCRx9Xo6jUk0WzW4NzCdxnGlTSO8XiLslvWs
qYOkxFi320nfpf6ozrm3RBhxUrnUsJsB8VUSm+cvZ5DAN6qegwQuADdx7hV+jYsDw9wcv6JY9uYY
V4IYA1S6KVKIAEH9aFziuL5oClpn0dB62wI3oXwlhrXAZsjI0OH6lbENQBKLc6Vq96Jev8/N3AHd
yNNfiFtdVAzmtaPaoDFCzd1ZNjBTt6tCDPQJLQLVo2D8vC1ruy18JYxBPzWq8QajNy/yoZOVJGg6
7trWEqrWC/ThQQYvsiyhcDI2bgaCWDM5JGF+JuCLsfoxPue5yjHTzW+6+kEMVoqyjPyRCe0LEVv0
UnBBaJU9z6lzW/FNb7iKMZkBkyao+iELacShnooebA1qZc39HVjzOfpswtdKEGOjYqgmsV7ARkVt
uaD0ujOl2butC+fITMY+seomT8cKupSqaHdq4GT1Q1Vxhn+2c24rRRiUNBMpq4lIT8y0tIOJLpPw
uUrsxhU80COLFu922YbllUAGJEOsodVlNJK/RKDqLtuhJfAY+JNNKcGx/ohTfN+ue6zk0WNegfKA
jJjcKfhSrVkujpbLkzWlLQbFpWJwkklD316SRvNuMsEQKs7lg1qVIqecuPEpUWUzZawMNECTxLIT
6OM4d1ot0SD1uSJfOiyBCypeq+CGSWqiRPCQMLH89s1yQiwQyuRKRWivC59zDGXEOUcLngDmy2Gd
hZBhETkMck68SkHJfOBVwrZKAq+UYL7WrIxjYg5QYjwk73LQSWeWhl6aHEM04WBVP8GFfyjB9vyn
ZHa0J+CVYIosKzNRmrwLJ3CAYw9Y/l44ZSfDo9WI7qup2+0Jy30OvCzWFki/EsncCJXSlnOt4Ty1
8+AIVu+B7t/PvqaZrVhgUnWEPTEd3sbpLYd/JZW5GsqpCdK6wAlnCIsUtwRDYBNak03PtfBSXs6b
K49B/qYmZpJNL/IMDy9ONESle8kO0RwQOrzCzqaj/c8HsCqMwX8gsphXE45UUvCKTj9qmPbW8y+3
gXnbDzREj6asyG9WS0ZaWDYkmIAo42IV2mKVxbvbErZAEh/pKoLBfo0YpQ66hNwdMEI9YORO/JQk
MIvRIY7oy59k3szVbxzvKpG5B7LeHJu0hUTBT42X9R25p52q42Cn+/kelU3UYNoPPLfjHSUDKUOW
JIJBpdZdaUvN7I/zwHlobJvEVTEGUaJ8VuZSmREgt91eNRdLa+fPqhhyMlgbkcerL8bih97XgajD
KFLJX2pPj/fD5Gban2dSX0lhIEPAAsm5J9Qu5J9z0tsgcwLbDSdS5Z0YgxAYI9MAhxAy5l443FeS
R7o/D/Ff6cGAgh6WcyQUEBFKh3REtHZE8/BtH9o2LVPDngzRkN5s+UwyMoPKE3dubfRuivGGKuF1
6m4f1D8i2FnPTIgWWdDE3G26wzw8Gs0+7zhmRTbelDipqwwm0KwqlP61CjJQxRldyaFk7YUj78pD
tTd32SV+rp36RIil7TrQSST27MkHuCwWR9PeMh7Abpv59ecwwNTL8Si19Od0wWMvm9ZMvg7GXtQL
6/bXowbAvAFfqc3AUSUMfWQskPO/lTG/avO8O5j3BRn8SZV6MkkMIyFtamklEt3VPdZ/cJThmKLM
QNCkqZU8gR7VVcH0WZ7U8s9fCq8Oi8EebN0sx5RAi0lHyOBmaDPteDDK04FBnkoSy0CiMqTeq5Ov
xl+Mfr7SgQGdUp/0TBURfxllLz0izfClbcHmN2jLgoVzw1/Qlr4SxwCQnGMZW0btWBUftOSu1Tmx
8m9u8H8cha0RLdgup9cjzqvBVlnBKlB3DZzUHnfhw+Chh5CDE7+5v6/yGJyQm1ho0hzn13zsXdMS
Yqu2w8fU1iy5sTqXBlzp/0E1w3Egto2aFL1iNgLUTNMAzdqmFaipJw7tv/MgdhaU3npTUUBM2D8t
si/EnIku7vExQCBN5ZSFHQSInuHN3rILDvVjsstoGxLarJAuQYWk+MF7DVOvuQFzbEN1HKPImGJi
xy27ZzWsrDT5nMZeFIaWAXLr25DKgW6FQYlpyOJwph4mx6KLhiQnkMP7KYzsYkmcfyeKAQt9QqeQ
OVJjDJ8E4pSj4CbZMRFVjko862NBQx3k0mhwfJhFdkQjOqra+NBpvEVfHOxjc6x5reRmYkIdIaku
Qyd/wDDTn+eT1njEJld7khO8JqiBF4pP0mW/NDPno/zmJfYPRLB907mCFyf4VxDX2YZH7AIJcazY
PoOZFQ+/ZnfbBDhnxnZQJ6ZE5pE61BKMthyUnpDNvGo1ue09bAFViPQEA/uQ0bqiTelWQjc+K069
pxkCgRN6cyISlSq8ShBIQVyqE41IliTed03gK1K+awbBE/XYmrvluCiFEwTJ5fY5chBCZWIHISZY
YFbA9kr1GIE3D626s9pYI61UYyL+trDNj0ZkCYRJBrip2W3yHeaYdNIEiLr6Z4yd2lH0/baATQxa
CWActlDzsZ0KCCjUfbc86EtmxZEHnkgOMGxfvytBzP0+V4OszDS5b1S2vOu99CzfDaJd/KQ1M2Fv
xg63hWETjP4R+WaT/GR0UWTSw6NlOnLuEKSD8s1RPoWJI3uB1dnih5BXSd2avtDElVTm3h+1YghQ
WQA2FVbybsGi1PCgJFigp1yMby9JlovM+Yg8Ralbrjyh7MgQox8CsVOo2lKPUcuYYOF24t+2lU3L
X2nGPAHk0SxINUPMFH8tjeLOaJudUg/PnRBFVlhNP2+L26qAvzpJxsFRMxEmouIkySMlRk4uAq4v
69f2jIF3Q972tDer5ZN8AKNkRo0F3Xi9+FOOeN3Vt11NYmnRqiYKURhEM61UfsYYd5UuTmVgkajM
I4Lg+JokMrd92RgiMaMXwzc8rM5FfVp/0hF5UiAOd/kHzofi2R8DIs3SGlokQp45G++0PLBCPO+t
sZL8pE5tA1PekoZekBpTl6LZHsoyfx83Jk453KErwMnMuXU4P4na4qs4TlagN4ZpdFMzZPzz2iUk
xVC0LAwFZ7RFm1KeZ4ItuJQnHj0O0/+xu5XqeEsgY6xEGXGvChBYk8da/tyJd0N7xPPMiZD5N8X9
bf3eWCujHv0iK4/XhE6NSR4JDtheojS0xP7HvxNAjXklIBYkZZjaIHBAwJFlj3XN+UBvsIRRgDFR
PdajTDSFwBFzj6ihDQ4MZwkf84lYPcns28q8dQhGGmOgJkmyejbwceZDjyah8S52Bbvxayffa7ss
tf64q5iRx1x2RS0FpSxCXiL9xFY/a5Z+jhPv+cDTin3RYl+FYvYDpDTflEcFpcLJl+6mylY9ygWn
7/M/zRG+1optfEzMsGk1zKE4y3gsBKcYeytFSZfzrTiWwT5gg7KT+3KhZ3dK0NcA3mDPGK3cA8VG
bEk2sSp79KvnzFY5Jvk2HGf0YzBj7GcJm34hedoFXp9atKunO4xOY/WXwpM5ddA34SsjjQGMCNnP
pA4gLQPFkex32EnY7vk7mLlWwkAF6XJ9MZDcdaT74tTsZWQ9FCfcq97slE68++MRV0YtBjhUrYuy
JaNqgUKARLqLPgOrnhJOOufNlcOIYfAjyoOGlBXERMZek3Ziexg1zmuGg7HsmLA2JoLWhzi4rjoD
AlGsuG3pb+IBRgUGJBK5SkMBNJFOKKuqU/Zd4mrRgiayDOsFCrHnheAceeyLtpCbYpJnuO+g7SOM
Mw7Zg0k+fL+tFOfQ2Cdtpk1TKtPPvxhfZUyGgPmYBxCcq519yLZLHA61iKtJfJS/UXYw1GgTWz/T
1VOVRxAhcj4Ux1PZV203K2UkERycAM6rWJ3oBN6TgeZvYVzctk2PQq/umuaPm/Rf2wf7vk2WZQIj
Ff1eZmClNaqaIBspJy7gclyJfdCGzSIlMZXzvw7aMPXIJ+OEEuNH+l7RE2vBKDyvVvO22s7oxyCF
0sbN0Cfwr2HXY4iyoED/ILixLf2UUSqJ3MDmzf29fVIwMhnYCFos2IhpWEi72imlf3io/BKd9POR
FwPwPIGJOYa8UAsTHu50xadwqOwy5HVav82RvmiDhAoGHwha1hlt0hEkeRWefk6HExzBcYJmMsEy
74JTfMr3IPR1qtpSQiv9etvJf3OnXAUzuuViKyWtSgU7mMxDnoeuYdJdDQ2w9IHBc0CuogxURpkc
R/0AU1EeJyeyowTPeNOtXNkzvQBGmjqZZ2Jv6geOnvTh/Dao/5+eWCH8OgouItPs9SJBUO/mtU3J
Y3NQfQmzvbiUKv6Pa3mvvqfOsgBMYh0HhoZjLaburLVSAE5kwZIm4vfFwsvgcz6iLlLlVyF+juak
epZfPiKtY8Zu4MhP6O6xaGdB6PB8bxtmrmfJRFeVLk5xOEGcWeFJUVdPYi47aZc9c77ZphxT0lUd
jFAqvOK1WoFet/2YTbgeDtj0aSf36bN+F+zSve6BRNsej9G55vbUbN6taCUjJoYqMF5Bf9TqLNNO
6JVGUqjQ2O/pRljgWeiqd/Onyu1PcIr75syLILe/4Eoqg6BaOIFwoydoRNyHfuZgLAj8UNb8cXZA
EPU583iLVzYhbSWPwZth6rJFGKAlGRpbaZWdPGacu/btwBP1gZUMBlqS2BDnhciBgwSBcBqwEss8
JpGlvQsKbGAuT7+MU8PmYB6N8vblsBLNWI4aoB6j0OPUL8uO2L03fEAqyAk+Kj7vcuDJYvkDsL6R
CH2Ho2wcoAkwdPHJw7yT3eTwx7ReOFEJbBKaqqumiMnC17YZxo2RaKEI21wOY+1Hk/NX2YK1CGo4
K/PXtKKTsHYC9dQFUdIiuYbMK3dvufVaBOthuVgjH4E/L+dYIxZaeeyQ7icHO7ZCy7UQxqEMUhSa
IkAPxZN3qm9iHCu3ybt4wILg2a8/zLzga8ujkGtUMQMuE5DYMcniWZnGcC5hcmG7a5M7gXCe7Fu4
tP77DMZX5jjqSQmF5OK+Th+W/ouZOiiVcM6NOj57T0oSkXUZu3hVEIW//v5SFg1dNw6BM31s3xNb
+9w53b66j59jTGHFD9NhPCmnxOU1i/DEMlgxCLWaGxHEmsHwFOmZ3aXlpzQgljzXIFH9ww3qskEd
aaUlgw85Mpx1REbAHzkr6kNlHmXpsKTHsPsR8JqlNrF9JYydMRpMJemxXZcCxAvboDNhVwGCj+iJ
lkvI0Xx3+xvSs7rxCdkho07GWEyT4Sz18TgkX3NEOPplGh7AQWj13ICO2vUtaYxdDpHSVJUB7Vp3
ctBBcCR7Cn71hT/z+Lbf/PVnY+fG57pO2q6BZrRzqfeMfWYtYLD4P/qHN+HjaiAGA4Mxms1FkM4E
jiaew/RblT+NpYcdXlr2QwQ/TI1cdyygleZuRoOx8OP2B9wMktcWwyBkN+YmKQVIJ+ceS87T4/gc
opqBXpN6r38Wd3jk+MI7gxtHUrO/9S0Z0GzFRoxbE3Jpql10q73kSH7+3B3Tg2CPlTX9DCzDT1Kr
GO3kzLu1NxF0deYM9MRZO5JMxNetdOxtdiZe2Pq2nseYDwMyohr1YIOCALq5BJUEC2EW8oKIk+nS
ACQjjzxY27zqVioxODOKRp4LFNYaIXCzfnCLOT5qk2lzDIYjh53NqeOsrBoCOfPBtOgrLrpvve5D
asuPiy06xAcLv8ibWuMJZW68xtCFWdZgLTU5hOldOe+K6fFfKsagi7Tohan2kBGcaX4oPqhHHKZf
ueNucoNj95x54QeOTI4dsovnEj0zm56izHwQ7mcXm2Y8/e4b1jr7gkf80Omt2wK3z9EEXxx6zwka
BF5fuZ0QqLGMUrMjFfemvI/BDsub/di+Eq4iGDgzJBC9G3IDy2/3pf7Y4v1rvjfTi+ELPC/ejIcl
6SqLqruKINWsCgqSdhSko+/mLtjXDl0MFGAdA49l6DcefZXFAFYThFGpSmA+p0ukyXvZH3zFkg/m
ebEb5EzC3R/zI75AyFUgg1GYMkzaRIPAUtLdZPlZyLwLdTPOWx0fA1LZrBSLWeD42rwAv/NoSa2M
Oe7GnrvJvW1423B/VYZFpy4xwLoM50rw6JSPqbccIh+rh/zbYjj2/bLPb2UQWhoGS5xDTFYktiw/
T0Zuhy3Pa7fjkH+UIQwaqROR5rB7MTvtUKCAFp/qPbFiBwlPzrnxFGJAKQEPXm9EUMiIqv0yLvvO
nJ6k4I/7GF7bGmFwgXRKrZUDxIT6pSmO48LNv9Mf+va+v54ZAwspcqi5QF21c+I74yD50xFXhtfc
DWeBC3Mcw2YH9Yop0HtZhOuYYYG2AsWvsRpyScRLpXIadjfRjhBMIKDpRFTYABgDFgJoK5A3KqPI
VsvOVvLTMH1J5S9j/yVOd7fNezP7La3EMeaAgUFJmVWI0++j/bJTbMmSjqWt3smAIe2j7KY7mTdT
tGmCK5mMbQRNPOaxgTsDGxP1+F4Ljz2vp3Hze61EMMaBVVtV2hl4I42yaBm1XTYB9kycKl4K+mU1
2BsrXAmiuq7wIU7TOhJnen4Xw6P5L+k4nDSPvpX6Mw3TYjf3THDVtYM1HfSDcJ6d4Ci/R8+1L3rx
jnerbN7/q99DD2b1e9SyqgWtgOJG+9WYHvRwzzGYTahaCWAukSUewmKY8PEGyUF52ot2ClgZZ3Ay
9nvRlwpOdLgJ8ytxzI1SocDa6jSNqnjqLseGOekF5msOzG+/WogGPhqkp7AakLlOIk3CGHDwIif0
w7v0iW7USG3xPvgWXFDudyrMIM9Ptw9z+2P9I5QthbZzXUp5NiMlZhyV5WHgtR5ue8H17zPXSpCk
dZrRXBgKhkrwM5rO1XTf8ilkN6H4enhsKRTM3AtWbUMPRPDfln2yo+WJzMLun+pQcOkZeafGwoca
BKaINifHmHwZmTGBk6x6u6OX3l0rdRjwkOvMHIUZAka72KulNXr1M+qdmVM/C9gYbVh0/ZPwIO2H
xxz/5fX+b+dcVvJZTJEMvTEWyO/RJhT7Nao9bQEIMV7Sf8Lpz2dEGIUZ0OjBBBcJAwSm70WUl1JX
LvF2jpwC1Pc0id/9kDGp4vEywtu+baqqrComliyxUAKiacWgT1rFCw50IeL/F8JtNtRI5CqHwRCl
LJH2kBGLdI60w9S4J7jyE+3fJH5mT9zAhP7st1fCVRwDJbMptJk4Q5x0r3nhUfIHS3EE7ATCMHX1
pdzNqMygtcceeVlcnqJssNqPXZHr9CVN88apW54xpqKgdCC5KMHazcjB5m1H/EdRNmoNJE0J5g7i
xMkJlIei5XBQ8P4+E5sY2N6CpDL+fjrlVjA1lilxXH0bIK8aMFDSLJQtcoaEMbpI0pdaA6kjyLwf
b8P8b4KsqxgGUDqxTbKGPpIVD1zG9oJxQtfE1Hb8zjzkDsrXqHP+S+diI1YtCtLBFCBTaxLMbZfo
kpvqPLJJWqUeRnCWvRwZqpuVyK2mYc4xDWk7jL2qzEBKPKZd2f/KrJZ32X5yQG1R2xEm3fTzDIbR
wBrfZYdw1+w0zqW6HV1eJTOoErRBKhUS3I9kmM6aBmdUQ0ub/pw3/QU0r3IYVMlEWcplqiHaAw+Y
qXNjb94lfrrjPUF/cx9cJTGA0ohSjNEsaqXIbIZ+ZMduetacBReC4WNTPKcjkON27PRypRsGMhMQ
J3Yn2Xw395fb7sD7+0xUokbqf50uVC9i6BUFxwBe3pY3AFhmcENvOz2IFCig39OpPVDbHnM38DQb
i4t2g7Ug9x6jC12yzffF5/g+O/DHoXkuzzZ+LwSzK4IO62hw5yh2thOeUtCGhB5d05S52bOIBoDb
58qDf3ZxLTaMxfWgQ+/GofvOsW0osoIdZezJd1Ft8dpEtuXJxDRMlaA3kKVxLPtmXAQRMTNNYAlW
ZIPu0M0sHZM0/GBh02pWwhhAIeBwNYMYwsDEY5BLw51WoFbxxmpWAhjc0BZMMafDizb0HRzZ01fD
GeyXuaBPvCzMtk+vpDHoIYw5WQJ6dq0b3y1oJqI+3aEVvNzDp+8NTlaBd3oMhOR9jsbAGBFetByH
6mI2vFH27czpVSE2ix8Uat1WDRTSh4Msq5YxJAewpLpYUXAK+uEkgC8nNBbJItriFpXGSyps19dW
P4CBlXmYsfCjevl+o0tbmbW97AkH4vNuVp7dswRccyx2Sb/gudMCVbBixIvPZD8dBpdW5zMuNevm
hbZSjAlS6lgqNLOEYh3cWkE/SFtbWEzg0j0Py/vOznfzEXRmHDChx3XDHUxqUetEwlINalhDyZ5I
pRUYbty2tq6PD6NRW5nptElgT1lx6LXOEsaCEzJtBmYrnZknUFMlitqlkC7En1Nkd7EgRu92oFbj
qMmTw6AKiqQV9j3jbKf8k9pemrZ0G+VS69yPyDtOBl2MHl3ilQJB2pl+RMkXnjrslYj88v7v4oXV
4bHYYmaa2KWQNR+Mx9jH3YPl4rKne7JNywq8lBPPPhlsAd0M0gz09R8Lp3hym+xHmnHMYfNJ9Y9G
oEx7bYxDnoKshWZnBE0HCfJZy8/1tOvAUTwNnMj1NlJi9vq1qKLr6sYcISprz2r5QcJc7W3PIrcv
GmR5X0uIW0EC3RAk0HAu+y745bFzmn2xw3xJisQJRiIe0tOvEZPqXO+iR16GgacjgyhwaFWKaY65
blXNmYs5cyM548xF3zYLJJJfq9m3ePCgsQhCUt+oVTtofXXmLWznXDsa2/EY6Jq5CBSmFEyu15bs
gx0c228ijOf8VT18ZYQMVigVRlq7+sUyHuV8P1R3fcqx87crI+mjAvzbhGZEZJPt8Q/7VjFyScWj
4iTcoxn20Fr6PWzDQZr13Yw6bvpQYxlN7vRH8nTbLn8TklxlMx+si40+qkrtV0UNweqj8qB8p+ku
2gYvflVEjqdtG8hVHoPxIDPQ9Zbq2mK5bzOfKvVjk76/rRRPBvPNugrvgDmAjDC8T7r5GHfHKZg4
Ezrb6HRVhMH2WEpQy6GKIIn2bQ6nfY3lbE0YPI55bkclD9+385MrI2HwvVlIns6tggeaN+0kMJKY
WLAnOdkFK4XvxW9g+aE8xtGhwabbxJs4z8PturWMBlWMoaE9hE37zMCOaKp1qLv/NTCRfg728bly
RQy1Vs/JI0/h7Y94FcgAJhgwGgSWJkJLCZF5+1wV9SFLS/dvTOUqhQFFqR6DQcQbwxlkN0S/UNl4
WZJZt4VsI+9VCONjei2KU67Cx+ahVM5TSyq/ESteCpJ3YPT/X8VuEfYUL9jojmYk8t6YPVRQsDyb
41nbFZOVGTCulWrjLDUKhMi9Nf4MUJ5JXck3nPl+mm3jsth08KPAVD7nCH8T6F/PkHW3ap7DRYH9
jU2MvXGzFU6lW+u6gy1KXj+Wllj0ByL2fsZlY9m2fQWXgK4oqqgZTKzThGBAn024evMtO+V3uQte
XNOVK3tyCaYYg7+xyas49lGl6mlZ5AK60EvlYzyflyaziMm5czZNciWDCXg0TSlTaYFKaZh8g32+
kyru8nN6LG8eEysZjAejEWoCcyUQK9qDaf2dhkGd+LkBh2Rgvtwu8S6zR1vzfkYH3iDoJjivRDNu
PRQtGcoaouf6W4PpvEZ18uKjgfbttuUkYDbdbiWKce4ukHSzxKIypy+O6hhZCvkR17zxSZ4Qxrdj
rV7Q4g6TwIB/L0uW1rlq8OM2Sm1HVStNGN+epa7vQM2NIPg0nMZnY/9NxVRweeGvqeapwzhzUKVi
2qqQZI5HQ770zd5oLhxttmVouozgysBQDCOjnJeWLDWQSvE6DB4nDmWzVp/Gh9qp3ssY1tRVm9tS
zxPKXNJV2gip2dKgIMotooCMQvkyjJzI4zd4dFWNwaOyH8D6XEG14Rv6bPZ0PU5qC6kl7jVKFbwT
HO60D/XVt778j0iNeYtJS2UukQzFwvczZv3ig+5iCs6me4DyCy9Ptg1OV2EMOI3K0pc5PUVV8+IE
Dcu8PtDtZI5ylcBAU49euF9RKOVkWLAHjVYptHe6Z+ySR94TYrssspLGoNFUkrElLb5X/FN7VD8i
MYzIXvyUgRIFDIB7DfOSxIkO8p4XtVFzu/XVGGxaemOuEhGCJzmy8so1QB+cfsRaJ7vL/YiftKKK
3JJH3WMVguiJlrW1gA+nPIL75bwcvykXyjao2tEh41aSeWbC4JWaCWioiiAtI+YuTvq72JQ+3kYR
jj9rDIgoZRJOYYYDjOIv2fJVk5yp5SZR6e98c2qYwtFM2SQ6XoGvT00zeylF0zXN3EzoHWruyx/o
HnLne9XFXAKeYaSzzO9crNp+dq7kMuenz1poiBVm2SXTak75E5gUn7qXbtQGrAmoNAWgkUU87OVf
k/Nf5Y9WwpmTrUijY1kflBaDU7I8mfX7JOBx4PMOlkHjZcGruxAR3AfFbJXjuQ6+F+ZlVHn5xE1D
XOnC4PFgGnOeFTjISjwV0rnjPTU5erC1OakjnSkPOCt9bHR0EAiTpy2pvs/aovDDauZFG9tJgatC
MgPAmiAMY00/Dp3KF90aA4KG86uKRavW5YfbXrZdN1vJY+C4GBUBg2IGPlQTeVNfuHJefTGy8EMY
Bp+XpvYrjewL7KgssewubxJH7Wusz112DVHeD1UsW7d/EOeDsnU87KPKtAodR8603FXTk5rwXtOb
wKxixwD+h9FItmFfMbsCa5VwwOg4f8i/SLvWkqz6GfxwTnJHJOy5a6zEFeF3PI717atvJZq5E6Y8
6uqR0hGZPm5XHzlpu0vsyqXTAtEh4DEtbB/lVVMG3Mqq7PMowFGa827sPuXmp9ufahOhV+owINZq
S5k1PabzhfJRWe6zYLRU3u6V35yZjrZYWcG/NMYf6lTMe1IASOgYDq15Jk6wB7XkyUBfD2/QeVuj
qzDGGfS5XvrJwEuXLL6WvE/Cx57HI07B9e2NcxXBBCRmriZmq1FgbHa99ihHjg5CuFp2DP2vPs9V
EmttgKgA28qhTJ8MVoa177Y8aIKlFu3324awnZrQZFPCMKshmi9R2Cr4KM22E4cEj4oQ/Wyg19gh
OQZSU/WuddTDuOv3YE1wdJ7Uza+1kspgf5dLmZ7RIVfpvgdUYvbOVR6CU78zLLydaJHugfe43RxT
l64y2Y4vKSxCvZ8kWvJH0sWlc+q5S1kwBnsB0Zx6nlxajNdczglvms1KLuMGQVsb9VRCLr0WaBQL
SuTddDTRgJ++I5Zohbva74//Wl/GIzKjb0I0d2M1EJahHBCsn1PPIPZDhBqX8Kx7Nbww/xCd/i45
vlKY8ZNQyQIZk06/+jlSrEEs7RQbMhuX9oIaIbe5gmNMhPGWIexqUQb1BmgqVCuNLmkDIhrpy+3P
SP/ILeenP2LlJ0ZjynIRwCWL5hzrJy3lsGNtP0/Vq88zkExMqciEBQKGlwx1bRsPtDk4OLXO4nZY
OWbxmmC2A6SrRCaYnILcmPQceNYF8WOaEccsoyct1HxT0Xjh+uY3WmnHBJVxScw+z3Ch/Ye0K9uR
HEeSXyRAEqnrVWdEZOSddb4I1dXVuu9bX7/GrO1KJUMdnO7CYAezKCAsSTqdLj/M0P8YjUetcHUq
SCntu7INBudUrHVt4lHCE8A6mVRvPciTrbvSD7SS2uq5fmWQDD8oovL/rmWgZmcYRMFnyOvYw8Yy
FCubI2RlUK5eISlyH4reasHv83FsBKn4pA0R9VTysVEwIfT0Hyz713U1LyiJDAncKzWuT5h37WPU
DqULxqX/wkT45n1NizOAdahVGXTmeGfkWwWjOo11/B8oi5kvvbilm7VwJpAlZOiTFq5nOTFhpvlQ
HrozIxsSD6mzn/pnKIuvs6thZFlxjQXFxx7iQknwv6lrCF4PvsauxROkL0bA6Fb3oIPXblVbMBvV
IGldc6+sRNNAomeSL7mvIRk0PYc5lOcwKI+qhx7wOwUdGBgwPrJwNz1Vn8InUaeQaJ3co9E1aaFO
EWCJHDskgYQFyGPaYzK8SMJOlv0b9Svm4cvtihZ1Rtgj+jClcxYfqCTwRLuO9ZcVXlALadqsmHmL
tSzWXab6RYIqo+4Z1p+/c3Etnp0YERTNBwUwTX4wSKAugq4E0TZx70PZqEujJPj9CWXSPIYuBcTZ
ry9hP3u+2SrOLUBGTZGUDBisDb+DWoRco9WH0bvJB1NURd//Qt+gce4hXRYpJwQH33k/SdBW2zya
LlMBrtBbHn+4vjpVYNQ8ZVA4RHNvZMBTg8Up7hS3fi4+QDXuHkmPG5Y0Gr3kuHqNL9/kHuMlyPw8
IHbnpbeiDlTRn8JFoQkmEEIyscNsib2u4NC1+pe4Uh2rbW6KRWCaghvw+mm4eROlMCFdJrNjLW/y
5pnWiT1IubOkxL2+xbtxxduJvp74Bshc2jRDbzmSxPVD2/9lQgBw/Ph7EOyabCCMvlX0md3mpjgN
47Ma2rX6/HsQXHAZNqM16DmcvEqh4FniNYm/Kpb06fdQ2KFtFlInilqF7ENEMk9R8dTPqAI3ggu9
m6LZnAfnM8DyqTLGHQQTKrWLInPK8FYtC5vQ9ljVB60WBZYCJ8WngbUpbNTRQrduhYkzMDJlAl++
X0J/W5HK7VoVhkhipLjD8kmDYthsS0zN76wetOP14xGthNu6JFLHohmZnVmfJe3z1AqO/x+8n0Go
hYE5/B9vZXGmjnKDuxIfi2/Txw591ORpfcqOsrvexl9F9ah/iCTe8LidGwqjN60YeJ1HT9Opd63P
LAfUH9TjgG+a9TRAE7S+FXXs7TcNokr19zq5jexTHd10OnAxS3Omt9a581qm8+aax/VJiezozMZU
IzR4LgfGlmodV0Gmcv8o3/4C7lWjNFcHc0J1u0zQE/w8LN+vmwpbwWXs+fb73DuWzIvW6AtuWR1J
3tyNXhNOXkoVr+3oH3VkCe7Afqj7C87gypianHaQDseGyieQs5zagxYonnwQVfwEu2ZwT5QyrWZL
KVZVLdGJhEpgtPTwWxtncDmRVoqnKQ4BIU2QolpCu81OYEGz06r2rXx2rqPtZ0DfLJHn8WuVtV/a
GXDZ/xMRNbem+704QtBAyBnIbtMVmzDY7m68e6bGRa527JCyNqg7qJiAsgSaH04/iWTY9ysPm3Vx
nqSoDKPt2GdWegYdizM8Rl8tp/oc+uNfrxfqC70TEbLsP/RvNsg5k5waax8zSNOsbsymeuil6iGp
k5frR7b/fr3BcL5jaQ2IYVDAQDDcjgev6+/74azLsS2jcj+I+Ol2V2XIYCDFVJCh8yWTZEQ8mi/w
+YXymFtfjPDTPD5eX9HurdpAcHbRD4tRJGxgeQ79oT/plaCvYnfHNr/P2cIcKmO9Wgu8fJXZoZLc
KLQ4rvKxrh0pVoJkjQSfJbveaAPIWUJRQcpT6bCgn94oCnrvVVhX4CpER8NZgqG0xWJMWNe03rbT
x6G6z0R09fv+YbMUtrebO9tKgy7rrCNbDeiJpSvqQ+cy2dHMF+s67zqIDRj3aCBHpSiDAbBU+ajP
BzmsHEoduReOVgssjhe50IyGRhab+VGeKWplYAmH9vgaUDu8XzFdDRpYkZ/dfQ/flsZzcipzUk45
COYRaRQ36leW7c7vl8nu7eqM9U0+q8ivXyIh/fN+TLVB5h4Uqe6HwlqwViO2k2/6STtgqU8zmKlU
/7Vdyr1+m4WA5L3JDCFE1jMJ1p+X1JYgwWnrVuaH5RyMI7gSl/SgKvFzt44fps586QYrA4nh7JG5
F+U99zshNmvnPMug1Q3RIvwpEtpkkCGAyMfgMApnyCHex37So4qkeUYQI8qqG1vU8Cm6Pbzw49y1
YTiWOPXlFD+wfK/lKEF1ZJM7kiuKKoVonNsJx5p16WC1mEJ8YlkxjErPJ+oyyoD8FP63XMVmdzn/
E6c1VBMGWFbnEaQywbR/NLz8ZoEtp4+5Mwi7u5jlXAQQG0DOGZmq0SzriO2Mz2bAZufYhmbn6sjy
p2Ug3FCRm+D8UWnGSUrB0IoFsoHjKog+6C8/ZyjA+f0pdPov1++OwAHyFDKZFlXjzLIx2VLaSnwz
j6qrdq4BndfrQPtfPm9byUtq1O2kDy1jJaGP+im6kx3JhrDiI2awgvVOt42T7GZuct8JKBr+wUap
qipIpmP0i4ugs6QyqMFKnEw+LzyVbuqO9vTwOpf70AjQ9h/INzDO9aEQ0jULy/FYKYYe13uqx56q
i5pKRCicv5OjPC869lVMI19Fkr071OHT9eMSQXB+bG5yFKZYDlK37irkH9fmu7ksApsQgbB/3zz1
HV3XPinwKdCkt7naukmJCSwUqH5vKZyTaoYcA/0ZwleFnnEs7tAcoEYpeG73A7C3g+c8k9xIY1yx
VGJ6HI/rTXswAtXNfFE+ZP9Rf4Ph/FHaDFqW6ezjSXksyOeFmE6ofO/1m7QTKVnvF1/RRPj3xeF8
UZasZpcyW54cRoabu8Wt5KjHzmWjhQUojkUZgtfJn0tv+wuRTw2PlCzdyD7hk4/M22be/BzfowcC
KYoc7cgIWJzlkB4KN3G7g/4k7Epgt/MaPucqEmgBFGSGM8xXfylS25Rvx+jLHD6s7Q3e0MxupXMV
fxFzEbIfvgbM/rDNRWgts+pzVlVQA/MEsQe/RzpBdulB3DC/30L8dqyvwdQGq5NIXcYsOzydRnfx
pqC6VT20X3yiqGYRB9wSQXNkaSBhv5jgur8a3AZZm3rdilgVLT+3/uLUL4UX++Ufa2GPzuSq7vih
/CByyPvv25tJcS4mkeC10hKYcTm4+iIf4upTPRWnqRs+Xncz+0/3GxLnZuQhpL0kAYkW7to865Pg
90Ur4TxMFjXjEJswTmkEq9iU3I7zhyp/kUSPi/AWcj5mLVA/CFntu/7cn3vXOGu2dc+0JytHcsLR
kVY7Q8saIx9ntFDGgyb6E/4hin7bS871hImqhrGGtYJg3B3P5H5x+qN2aBzUh9zlsxWw9qTFnQO0
GXrXj1HgYfmOKIsWtM86+CCzGz5JlvrUrZBj1te7opzsBvJmv/c68dOQRrjMWbawY01TB0YEbWTT
xzP1e4HJa354c/fGJleWuMehNmlit/Mfcnsi4mlqlvS84sdemXU2KGVuNKHOXsHZUB96k3pjvwZL
T73MAOtdbZwGWYfUQBVoWhdcPzeBc+EbnuhcpC3EO/Dho70MnWmPzUfd0t3rIII7yBdWVLUrZMJS
U9GyloEGltrbkWStNyEL5lIlXAVRxT8ErwYaexXINhBeBWgaktGs2GiwNdjEL/3YjzuH0YEyMZ4J
7GxP1xcoAuTT2msL6iNNB+DPxrzMswyQCoB+9Kgf8luhMtX+99Wv9fHp7SrOpqxicD3kIRh3+3zI
bhkea4tLnkVadPvn9wbHvbO066wpngHXRI9d+jHXiKdoim3GlcBQ9q3xDYiL0MfGGPJiwLRHmizo
8F1C3XTrtDTrc6qnWS/wWRdoVLMUzdQt2VSQMLW4WsQcTmMZQ5nK68kTbc7doLlhJ0xhMb//7nJz
KFx0NClFmBgdULK/9KD+k1FEMcW08dD5bMCjBlvnN5Z0tFxRn9TFsXHI3LE1sxVWNAMyKYaTvjpr
CO67KmVtxgLzv7BHDok7tyiTkmpkO7l+n7yeOow4wQI3LZG8COMziStqQdg9Oh0htm5YmIfn1RHn
IpMUdSGyp2q17oxq6eiFVNmSJn24vjQREPv3jWvWFllulEGVPYlgLtlGpSDK7bHMB8M2MQchSIBf
BENsH0GEa+C3dFPlHaVkNeaUS6nsoffwc2fFf1HhF9dlayMwULQ1oGdHdoad1Lim5jS2wPCJH4MS
xwT1eexj/qBHOROTzn4fxNFRFCBcfOlxsMxYNxsZGnSQxwWwpM1Xe2gxAzS3Zfxk0fwFvC/gBiV5
DV2nbnHRny5KMO5tLKrUkMGSmRIWP+4xd8lMIXYBA6Xxo24UdhkNx+uWsgdhsMQ3RX8thhS44AsC
hXLcAN+rtM+y8THOveu/fxndYQcNPCKazFZC+Sihq/QUzJ+4ZI2n+ASt38Sw5TSYHrRAY6XnL9mn
xLXwBUKOxoMoENrzJSZIJzB7YVq69pqm2hyfaoy5lMcAHzvFjgyHpI/K8KEbBYRpe9dtC8MF0UYR
m9WAdJRHzHt5ttPwYfzXM2nYxi0Ed06WWfdlFGElvfJXuz7VResO449Seb5+XHvmYIKezzB0nVCT
J5SvwNZdTriDntZiPMwgjZcqvYjU6DLuYIuhKqUW6KYVnQ+7szCd1iGzZI9xoBuWn7qFsyJxXbmZ
Hoi/gnePZwPHvWVtOM9gRMPexak9Ji36Bag911+v79zFp8TrmiwYG8gNsYXcYxL31dxSAzZgQd1Z
mctHDZ8QC3SFfS3J7yY5E0l/7x4VfQNk/76xbUkK0e3fMNsObydyl2iH/7AgDX0yBNwVmsyzV5Rt
F7cyKB48vb4rxi/wUo4J99dkz60o/7i7lDcoPqRp9LQZixlQjVLYplSeMJEjqJnu2sAGgrMBjPwW
HYIK3B/Q7czp6jfKbK/tKPgw2TftDQ4XvXSkN9q4As78+k7l95a3QpmIidunt6KRL9G+cTaXlXKy
ZOEKMJCUToexEJjA/qZZUAilpkwoz4VQor1Woh3CiHIq2q95S9vQXtLM9OvKrES9Iru+WrcsYlBZ
MbGF7+05K/RUQlMPnOj4TEJ7NiIvHb7KnaAzaXdNGxjugMrMqhSoHuDaTOBPMyUvTRE9p0SUwdnF
MWVoHRGVEJ2XF1zTWe+lhWI54Uvcf65nlCGVzL1+Ry8NAJEBnIql4W2QL6QYITczJ31VKh7tQNr6
LIsmLy4Xgd83VQt/vgGKMV6GrsuVaqBLrniNVDrQ3rInSBsNoiDr8uTfo7BVbjzZ2kgdmYCF+BFE
1+pkh/no5IYji0aYLrPc9D0SW+8GqdMmNYpDIIFbGwlJpCae5D+n70xnTjqS2l6eRD2Al8/Ce0Qu
gJRBLw2CSCB20mRX0bFN7lcT9cTisRhi+7o1iE6L/S2b1eVt1tOVYRXdOZ3sbnwuKkG4eNn49LqD
OpWhU4yGHb7krCza1KUtMFo3f5G9BEL26R+MIJkiALdcyc98UXPD/rLeIPktXLUeHqNQvCFx5uVJ
S5yeCAK4y3oltyxu68p4NSVTyhRvvdcfo0N7Px+gVFKDYtcK8sPiFlBgaQ6iT93d6wsF1b83k4sb
Ye4E3JvYzLKH5jloxLJacF6ivePCxsGo5yZme2cYvd0VaOKSTUeZPlw3vJ1Xj1n5r4XwhWVp7CRE
eoD5mUhCqdeTvNBnyuqSq4sOi7no97mJ92jcSxGVRl2MKrZNuqEB48IsAvVIHjFnwlprvOtr2z0j
OEDEqQaiIP4DSUoiU6/KWvG0XrE15MV7TXBtBQj85pE+0/IJ1DJetXoxDSYqsIHLEROqqxQBtwYP
jhCHD+oXQ5EjxL/wQd7iEbcKMglKD4pDMOxb/Pscx3sw7n01x6yIospUvKWTTqYm369Ip4N87en6
seyZ3LtFcbFPPqeDnCTAadA8USMVID80TPdkcSvcVb0SmAG7ipzNqRpoF1RMuVLobXEOQlpBSR0l
2EOFtodqCk9jWttdbblZ9Wzmql9ajahYsLvELSbnHsxB0kg/adhKUDf+pFzQPNas3jpiEvodK3y3
QM5TKJZVZUQG2BxrDjG6m1gXxeACCP6zLy+LoYotQOSZemyV1tHN2b1uFoJj4gssDeb4k6EDhEqL
0OmGYrWlNJscbbXQbz+v/pyZoCRJJcO/DrwXWmz3j6+56HqfViU7rN6VneRAT7VfOYVjQEIWrHXN
/YIa9nVI0Vq5G1CvRt1GBhBxboEUgV+r1e97XbMjECWAEtuf1U4AuRPNqBoU4GQF+p1IE3CQBDxN
VYR5NW/CPFOSfG/rh6w8J/gqWETVkJ2XC1CaTgyVfU7xJxn1o1z3C+53OqV+Q01HrcxDN4T29U0U
wajvY6ZlADequuJeG8tsZ5HuxhO4F4ZW8GaJYLiNQ76lTWM8Ml7cHZPxU5u5Ogmur2TXHDYbxm7f
JvqTwzm2RmaALF9O7nLZDq3K7Qe3LhZ3SR+vo+0vyJIhAU9kGbnD92iZnCYkohbcb3XTQrB5gtKl
+u33MLizaaIot3SIHnp5f7KGzrai2wVQ10F2Pj5gZ28L4U5GHUdT1ySAzBY6OBNoaMqgNIHoDhmc
30PiDkiKomUZmhA2QOfYn6aS2JBj17XcKZbJ+tc5eV3VNJaPt1BZJ4R7r9paIXE04aamnVuFhyUX
TMRcToUhqNgCcI9TalGITNcAYNw2ySHB/PfPoRgRoe/+M7hZCvcyRfpIJTmNVMx620ySK/ejBqG5
/j20U1u+ocLaF7Ori7f+DZBv384qUEgVFZbGxqYyb72hX5KAEZvhqydQesGTtWuAGzTuJllGCs2h
HmhShi/f1rR18zRRf5RFKqsiIO461a1uDGCcweBS1tsaTZxUDgoJjZkTFVj65WOoyShfa4aJ/0YK
hJ8vr0JNpzPIwLz0SHzrJjmNB/mh9bqjcpu5edC6onajC3fEAbJ/3zi/eTQxhaEMk5ekz4Zq1/Vz
I+L6v7RDDoPt7wZjUeWl6Qpg0IApdMf3mdOfwnvW5J46Qm3uC3fOoXEXeCL5OOsdtlA+gS75UAX1
p4S15Jzrvxh19nSwztVfsg0+rpfrbuqywZ5D5m42acGBPrO9lEKf0R8MH/SH5Z5m/uCyNGboiFoB
meN7d984QO6CW1ZjqIaJpWrjaQW9e90JqGVeI8srCHyvYZpJMqkaIOD7FOzTQzDKdvlCmeYR2l1Z
Lxz1K7e4T6ndPaSe8ZCLbsSFT3m/xtdvtI3xdAP6PZYcm6o9Q+cPlEDJ7RoMbnPsX3nXrx/hRZjG
gXE3PVyUaDByLHeBkJqpL05o/jDbx7Qq7Nn6cR3rMnXCgXEPaAdZYlPKJ7a3ssNGH0LN1nxwZjid
Dxk+5jUzGGzii/rnL/wZB8y9p31fJ1VUY0tH6EfbKzGgiLE0H7qmm2w1nf5tMMKhcR4mTpbYCGXs
qZF8MBZ0hw7nJBHY6Z4XQ6oBFXQdTzblpyXljMQrrfTRq+svZX1S8sjOQOJ5/cD2tm0Lwm1bPlaL
is+G0es6Yqv5H7k1uFrvz4ZIjXd3NegJ0KFQgo4mfiYpwXxOWw/h6EUJddDIQWPNJ4gTry9nz3kg
t0FliGCoKGRzy0ETRUvWJYdXNjJfJSMIrlXvOsTujlmKahiAUfEN/N7xx1k81pHG7m5aIPk4JA91
OdVuHneNM2dUEMfvLmiDxl3euEqlYYq6yUMHHdFvjEJQCRP9Pndf67iEqEDf4/c1ye9H5b43UsGG
7Z78ZgncmchpTIyoxxKU0R7pV0l3Svpvyzi4jtYGgv0JG38qNSk0fkiLY49DlA2jAP/PIU6KfxtG
czDcm1/KeqX3K47e6txp/BQKZwVFW8U9871R0DpPcRq0fE7j+64/mfgG+T375R70sWkis2GOMk6o
HfWyA0lFe62+Vdpv7hb3kDdNrpraBKBEPpDuQaYC/7hvutQAnSbrVeGTcLJhKI2hFWhGG51Yw2OW
CpuR2e3iIwXLMhUU1k0D/+HsyuitnA5Tg34wlxHklG6EDxtGj1N6kisSz9wNtbZonHmpUwzu/BRo
MWTg19XXT2wMzHLyv4qjCZraQMQwsO/K3pbHmVsI+ZkKoq6Tlxf6N8ws+2oBIog4dkxr+XDd6vYt
+w2Ks7pwJnmchRXW1po/wnn6MI/En3tTYNx7sc52C3mba2PDVBZsYWWs53mFhEmPLo8U6ohRA5Ex
kWzDZTL91SP8Whbfq5A1taG2I/A6r/nIpiCJjBnByWVyfrpoBnLf4N/AuJdnyvI+TSqAjenZnD5P
ooBD9PvcW0OLVJbmGL+Pi4CRG0tP/MroRYoeOygUo3jQ/CTo4FP4rOFQpV02WNHkgVb+aR51u7fq
l+vGtncswECTmQK9SE3j04XhBAszEfV5Kdjh1hKzm9l8kPTFRTf/QSqje7Uz/G7CELYsJ3bV5f/e
2t/hczsJlSVFL1aEIaOqBnK5IPGGVqaWCjzszv19B8M93hJq8aBhTPBttrReWvqRUgehFUi9IL2z
c3mB81oykuEJL6x81eRh0aQRNKJN6qiz7o5t04PgMRNc313bgEmoCN4QK/K9o2UUW1lhZdg38zCB
G4micH3dNHaXskHgfGwkJaVkFEDIpVMM1sBGi21NEaHsZQdQhX5bCOdZzW7UMUfL4lC0FmCADhyz
E3kVbcTg/eQMglUJ8Tj3CsmEEqyIWFbvsuHh1J/NF9CPQFlIPkjji2hcbtfwNsvj3CztUtIiUkHU
2DtJ/L0fIeLu66KssmhVPNUnGXBt5R4wrDOwzTCFlDndZ8Vp7eqZGkLi3P1VmWjdRxbbRO/R+yhS
kzR5pBHeqEQ9KU2wKi1oT+6zPBN8pOw8Uqyp6RcOuwWbaLWQViOcK+BM06ofFsM8tM2E/kqju5XJ
et/XnXfd6PciC7QVaMjCKjIuMs+rotaFtTbljM+h2M7ZOPsr0XMPKVaXTVtEmCYWWeTuVdZZyhmd
ANB7Yxdxs8hckZWsDfvRU+4x8f0td9nhrXfrKXlAyRL8/6Jxvz1APP0yusINSi6aVeMsajOajj1I
n4YAJXRn7Mzg+j6yW8SFg3QLob5fkzq1PXLPgKB5bFvhN9NEyRzaNWNk91plL+3zdbydJWl4KtE0
ZlB00vN7WFlqtFrh0HszmnxVCRp9UnG8DrFj8+8gOH+YSlVIIgkQKVXBSkfAe39chpNMRImGHccL
bQbMqCi6juYxfi1pPmYVyafeG5T7tDota2svyn8J2DV0r5tUNk1qEj5gT42mHxQ1huMDp/kpO2WB
DkpHKItjvtWTb4TCBHsu6h0gt3+KVnVzrkSjx0iWs8MKyprBn1wNHBE5EsHXD2vvHgMN1BO6iZkf
9Fy9N8AKhNiFbCZAO+Fz2gXpBqThJQ9lMC3Q/fLrKPp238vdo8SLOE1FTyH7X+8RLUvHiMiE9ZXn
+sgoeRoJAw42SzqX0Ie07qWjKJO3ZylAtFRZtizUq7i3TLJAL4nZXRDhrx/CkAaNik7D4V83S6KX
QoWBMK+IlkbeJWZmjtp/3I4eRjD/7OT8o15/EpwW2xvOXbyD4Pw8mfOk19BVjCmVxQO3Pvim3BnT
q0zvoRCNne3axnZBnMMtaVIM8ww0vCBuf8x92oPJNf2m+3WAouKNiC5975gwtaQrpkIwiMPHanGG
gDFWhsFrJ7yQo7qAPARinlEm4tDcBTLR3oOXC56QbwVWuqqpW7OBxBaardLSupHWr3odChzh7k2G
l/0Fwzn3sjIqYyoBM2l2fRwCjG0UNsYDPIQ4fuEbAry9VeHjUYHIGq4WUqLvL9ZYLmZUdtXg6erL
UnzrxiAVNYTvPFcYtHmD4FY0SGQY6AoIK0QLSHw2SneZbqzxXJuINrovAnPfe600lowh6ItjJfT3
K+oavavnpYew62N+xp3t7BzklkjIkeD1g/hGOotY8KydG7aF5G7Y0pT6OAyATOLHcf44Lt8T+UZv
HgsV7EvkPNWiwZu9L0tti8jfsgyJ50kFImPpiZ3shGnxFxKw4cdVJFe6ayLIlUPRGWlmfBS931AM
UBsQJosGD82UoMKFDkg6+lQsMC/A4cPsOinSKo6AYzRIc81u7Ew/oOdj67bidAQ9dLk33Yi8/F7g
oZnsA52oEArl/e8ApXmtt0ApaOgHA7QaK0kcS7/JS8O7bpe7q0NLvIFKCvrWeJnvpLf0DNKdvdck
jwt9IPmPKql/E4OLAtpssrqxpr0XWyfEpo5OPqq1qPd057NBg+S7gT4a5F4u2vuHEHTRUaf2aOnx
w/FLXmZOzejNvhfNJAo0Lk8Hn0AUXd0qwdcQRgrem17TZNW4xrTxptPqG36CQAql0cTDeP8j5ORQ
5C7+KD8Mwq8GAS5fmm26VAl1FPAwMBMGxk0VqDW8CBStars8LL6JirN0zGS7Ej2fl1aCGhtaWGRm
JJeZ3sKi3TDmS+PJ1YMpHdLqbhHxx++80AzDRAYFY1SXma8M2cJUWYGRnpEHBcdNdNKP2iNYV23G
KCb6ILp0ju/hOOc4lwXpwlRuXr+eu1toDYN6Tj6IWLZeGZ/fhznvcdjWbr70Ym1SkrQAjhoo/njP
+m+Z7HyS2Sxe1J5qbz6hvvgCFrND4SuYF1dLu3QiV//3lC+w1+0Oc/dQLxIJGcW18eL6S7jWdtv/
UJcfjTAk2QkW3gOxu7pZ85q2KDNXWDPEk/4i7nrIP80OI1Gu7iX3P2R33qNxEbGmgc2xVrEsiPbW
R+LOB/KEDqSTgTpE4oukJ3beuPdw/OUf1VaxKOzUMAOz+5qSj6s+YDrqkMd/FssdISdFea5NQSVy
7+pvzo4Xh+2VSIGcI1AJHtb8MVUPzRgkk6jFU3R0fDgZk7HV5ASb2ftMawvfT0+h33pSQA+SkL5g
3638uvI6F4IZWY1e4wx2otGnsX1u2sdRVMS57L17b/Q6F3cp6qSZTQeMtPpqZJB1jh/K4YBPtjD6
pqNEqTRPkGYRvHgiZ6Zz3sXKzR56GED9u9FjjG3JGyHmO97J4AsR9szsbiX6Sw2MbxuXOf2+LzHV
UM3sSQofmWI82nUKB68SUx1Mnxq/dtIfs2joXoTKHSASLnIcYWzGi5svBH2a6bnUBN+Jl3EzrhvR
TGTEWOzMj9a2ndLGqQaIpIkDvTWeDRr/eT0G2j+tNww+g78QZdUbAxgmSIkDy1c+4U0lNtQ2HOvU
gG5FFj3l+8/CBpL7wEmhAqVEJiDZ1y+bM0l7e6Lua1jpoo/yYBWQU7VzBJkEo//h05x6MdhKwTP9
dU097eX6FuwfpKUiF6lo6KnhPHatJWE5Nhhhn2MvC5G+G1xzfrqOse9boL/7NwjnqHNz1eq2BAj7
OmAEIlXlh4fRM30MFGrCtsBdy6HQJ1aRrr4slzS5PMdLDjgLEyjkmM6CS34ZccIyN7/PPadJLyXp
rKqNt4SftNodta+1nNvS8kHMH7V7PBso7nhoLJEcHCW43aarIZ81Zx8X0VSGaLu40+lRA5ZXdjqS
cWjih0bUkLC/BtiXibO4rB9M3YTJsOjV2Xty93WEkCj9L76CWdf/Q7AlbuKOWh+KcCF4vLI6/dZn
faCMcnDdiEWrYP++gUjUdR6sVGm8tQX5dtr6KPrdLM2/z38w27I0fNtiHhql4PcwQxorCYrneBnx
XpAUfc52Du6u62vZDYE3IJz3jqgsRWQGiE5Av97eRtZsG/GhiryBoC9RupMGEZ3F7vahoVllpBYU
Gcz36yqggRbn7QQ/01k2VdrjGCb30ijqBdi9mr9gUNV5DzNobZK0U994ZV7acne/Gl/p3Lih8SjH
As+579U2WPxRqTQBARSW1LuTp3o5ZGt1FwJbPj1EvoikZSfjDMPYoHFnNqz5EDbdyN6NnxQxYLqJ
bnt7cFmHP7ieA030yF/OMbMQaoPJhVCkR0PfOGM3Gbk0cev7yMsCm0LytT7Vt9bxUZTJ33VFG0Du
HhfDECvVyo6vuVXq0xQJJoz2g0KYIIalkGWhvLgNBr+NPKRtgwL0fC798ZCdpSA/Rb6o5LJviG9A
3BtBR33WiQmgobrTo2Nklp4cHtUSVIOhqHB6yfvEzklHJgzsR3jzCOebtFHPZRLBNtTH1Wf9WKze
Yj0tD6wZvTgSTzo2h0ZIBb57pzew3BqNtllVPcVp5WcFgsDKTRHkEABEx3Zoa476qTt0p+Fw3XXt
WsgGk+37xg3nFK2Mcg5Mq/e04thXglhFtCbuMVykkdSR3DVe1J+rDA0Xd1Q0FSSC4Fxhrze5hMQY
e28Xu6eDM69ep329vk/7X6tvG8XP54xjOvTVwg7nmBzq+wqJy8mXgtRuA1GHnmBBfA8zRh3rypJh
69DU9DFffavP/bHIs//yAm9WxHnAKMyTNdOwbxOkAO9nvYxeiC5NLhj3E4GV7fuJDRbn+ao2zuUw
we4tr0IFyuF/VTMS7R3n8ZpEDVfQAOMpTg9TdEqrh0wkSC40BfY3bO5MUsfdOtTA+PlN2jnrIfQN
aBnWQhlrwfWknEvISKMYYzggfClvZxWkelnkXjds0YZxDmCcSbTKBMYmEahiq6CESL5RcrwOsv/y
bc6fcwOrnkzGwtxM9HFmaTtf8pS7KjDd+ZS8/CQFGEVPxv4TvwHlHYMMtpN5YgYeOwwT82CpTZ+t
R0xqH3JHR3Nt/Xu7ydMqJLOpJyphphHeWXUw5H4nCXh2RebHTwZYpLCmpQJG7/6MXJbJYYOCOmhQ
hIOC+5/0b5uocV4igzDTuhrYRFWzzUBCmrz68X10stB+FahwRCHLfhi4AeRcBZFoZhkLADvvZ2ey
/lDfrK/lgOWQi+YThbvJOYwkNfNyZA7j50hpg6a2JFj84SgLpQZfW8UvUtg6PkNAoIp6LC8UYebQ
TelC5CrIveww9vnoxKoO7QHcGMl59Fg7LzlaNfrlbcEF3I2f8P0js4ZYDXWB9z5rTEllSQUcSQdG
RB0ahKDAB2EKU0PV7figHizXQmIydK7jMv90seINLHfvtRWa1h0BLAhWbW0IT5mpgRJG/bQYncDH
sNvMQ1HQjegKSkro/uFWGA9rX2R19bMOwVpytNc6hDAPyj5DruFwS4oKGWxe6I9+ncicPkReMTnF
mZzQq3+MFO/6/u36/83+cS4sGkuQk1nYP51Se8GnHhlFX5L70e4bBh/ZQIi8qymSVp500O7bIzlA
Dfqp0Ryq2GBH9KdDm9rhh+FG8q+vbf+mb4C5D75wmLVKybE4VDegnAKCVTuGQm8BGWJMtwYCNHYu
/LmRDRrnyCpqxFPHtrLyoL3gdWjcYrqY+gObxFzQSjUhzG6dxBV1sOy/QxtkzqMZuWSEugxkpsuV
ecofBtQwb0M/Of8faV+yJDfOc/tEitAscSsppRwqax69UbjstuZ51tPfw3J/Tv0stXhtr2pREQmB
BA5BEDigIzzEU4JvqTmOt45rC6EMrqkZHuaMAkJzKTlUaE/QB8G3krRzhjB/y1LTaoT2VktyvPX0
nRV0IecLPgqoPi+4AWdEJZkKGhdsyCJMGmehEYQQSaT4gPREaEkn/yCeNbd7xt1mL1wTGw/ZewGb
gOfC2Avs8Tw4ooPE7DH1Wnd+2zaA1UAHFUT/+xwmlMqSNgqbHOCrgmk5zx1VQ/M7L5pawztV0VBK
qZignmXTTTWuH4ZuUHAog1099k6AgFrIo30sDpxQYzWmWspiDFrpWsXv8hLuIzmm19jvsZN45Uv6
I3ikb714HfF4tQFrcLQUyVjyMIFlSfUhMpGO/nhEE8Dv79Hy9xmjrcYuz5BHAxTF4U4MgOVVY2n1
b5O0435Pa3fxYIbkCPlU8SJJVYmcGVZO/RY2ZzPEodjdy6jh3FZnDXIWctiKl7BsCzLkkJOqutVI
j6n/PdV2QW+4k/I8mpzuxPXN+aWVwsBp1AbKoMqQ1uQ7op6rnvP7q5e4pTqMwUVzNOihgt1pzffW
f0z856Y7a5knGXekum4lEVvGea1dc9qlSMbgQtTkqRImwO188ZH0ljEkqB7mJLF468YYXVOVmj5o
UCs2D116G2t/ADxLHRgc7FqjT3R6na90V8XTumHaA+EVcfGUYNBNKCVTr2MIkdo7mXyVefkP3u8z
0ZWGzHzWltSUy+SqSZOzWg+8AgTeZjORldarOeYGAV1S5UeLYk9dOPdxyomEeULYiKooJg0XUYQB
zbPf966gX6fokdh2fI4QNqRqJq0dhAGaDO2VSH7M0b4WOFC5esAvzIrNEkVh+a8i9OJCKRBmTPim
RVMRdyYYZ/NVxvFJo+R+IUOdznRaeV/EnBbb1UhwqQvj5nMMCuMwh5sjHe+ktxkKetTvvU2pHMMv
AgdTVrUBJzwa9xXw+rNPJ7neKVIpZLCA/mtb38uEE9euxgC/fh9EVf837kGfe4aoKkdKVYlfi6K1
x2E+CGOuWW1ucE6Y9ZVbCGNAv9V8zJOoISy9im9phZDQIGM8uM0VrZxPeRV7PN0YS8hMoZongrUL
Y9Eai8oWMk8ovmrl87YDrcu5XOaogy1ixyAcok4d6GWOfAnAIDLFV8Rww5zHX7bqqItLI/2OhRwd
jZoTOkZgdvJgN/k76YajFk0cX6WYwkbCy6spgzkCESPfaP+9MjYeXkkOM1JQXNIq6iYbctjROnEQ
Ta1WQ86QOrSAK3ZNR7qfr6Wjike0P6wYWyjGVpd3WUtIhsJ5pKLayDLceY/mK69/puPIA24y4T+M
/ZdVsHPk0ZMsF/EMceGhdxS386DgrbGjdEjiO6/gkJ5onxeTSITyAGEACINJpVxrRYYGVNzvwU05
RYc0k0Or7/UvGgg/OjHdb5v86jUR0wl+CaS4tbBFdB+EkUHf0tIrcjM6NEnTn/KX1qKgPp3U05+8
/SwFMk5WZ6moqiVQFx2ISXTbdZyAcd3sLwoxzpUPCuljGmbHB81tvASwFO5r7qVkPS5dLBwTmxQJ
mcDHAjlifQtqPUtqXLR+Bb6rYhxycjDBqMwLh7ibxcQq+TCIDamxduIdum/tJrH6PfqVMWo2eqNJ
hG7Pa4aV1737spwMiqhTqerCCJGtWx50W8F1Gr2qXoY8YnjTxniQokOSWjs/t17+hTjtW34WObHy
Oi7/+gY2sMmGSDfzgqqtgyQsAVuFLKEFbpzsHGMtOaHa6kGNWnSdUHIigx1NZkYhyYiIUI0IToJG
o/zwJx53EcDiZTKac2ISCFA931MS2s+Mh6nGVY7mKxImp+CGn5dZ3cWFTObAlqusKvuSxp+7HDx1
eBLdt1Z9asD5DS7zA2+c62r+Xl3IY05sKYnHCbknmvilJdOVl5wjr9xNLu0laV7k++01XUXNhTgG
Nf2qE/2K3uBlpLEbzD4pix/FdC9Ix4q3fatn90IUi5dzHtRVCLcfB7xaCdJ56Ew7EjTeewtvxxiY
zOtWC7oCcgYbbSv9R7l5ZPsP0S16cp3A4R0862ZP0DiIPhI05DBw1mM0Qhc1kIckhtMWgp0UMues
WXVjOmEDnbKoSGFTc5gXLfm+ksAotMHpInJIavOqC3orSAfO8q1qsxDFHAJakNVJEqVI6QRXvbwP
MbJ+2+J4Apjl6hI9RF84dDFUlFhHs1WUOYcAY9XSFjowYI/xkmPS5hCRJ2+znlvD4KooVd/WYz26
WUhh8L2TlSgKO0gZbAlVJ7SVPTo3qDFId6in4ZzNq356EfZxpi6CjTzWmmJKsS1+ElmJJt1q7QTn
kd+lJj7Icc0xOJ5yH7fZhTwwEXQ+qjopDE07yhxhYuK3h7b9HZ1RwyOy5GnHgJ4Qt3MSoRFmp0d2
XzyFvV0pvevXb+jY+zvz+8DfhWJ1mAfC3ENUOqsH0Oo7QtS+bFvGuvmBlNoAzwoIHRgAivNBT8sO
l64Od7rhu2E6RH7YFrEOCBcRjJemUqrOtYLtyVq3GhvUu38pgisTg0f/Tg7jrEnW1JrUQE4qEadv
dReT0z3cjywliN63Ra3bwEUlxmn9hEgY8ISbMcYATPm70X8vxxu1luzSfN6WxNsfxnFBpmYQUKPg
EpnGbkgetPTUE16L/PoOgSRMQXc86G2Zg1WS09YAuRWiv8YxDS+UiC1WN2nAq2Bg4BQJSE1F0ZuB
v7QH4uPVYWHPfotVQ3CnO6R66zHnMO40DtAxmnySwNgaqUtz0MEz68jde5/qdhJ1lmg8NObb9raw
oc8nQYyxjaMw6b3U65g069/NeF8EnUbyZKB3RNlVoRXc8F676UYvroyfBDImBweuyRxg7Qo5ciX0
CLc15thr6CIhNeY46rgiC+jEHg0eutIf3hLMWGAvFwnu/VjSkljl1egoTnSn7ceXBCxhplUdxqPo
Tg+JE7i85m/OZrLjFfQ5n4sa++lk86HXroLqSzt+1XgexttKlh8CibyyGkcoCF7Z0aHvh6ZTvMbP
4G5yY/AS83KE7J2S3Up2skIbynPfpdBLQeHCkBDbmE5dXFg6eaqrB789iPIPmcc9z/G9jxvgwvdi
uEXmZzDY2dQegtb3hkB+3XYKBhU/6UU/YSFikOZCbAyIMOfHPjulyU04yrbZPytNzzkZGVj8JIo5
tjA2dFAGH0tYaZltht9bobK66fu2Puyt+F8pH81akkSnO/5fhbQuBJm+1OiY7yy54ZsGHio3NC2U
f+A1meahppNxRBXDS+lR1uPASSwD9d3e9mes6/rrK9i6ry5sxwTF8rpjFI3jF19To7FLJfgj5LxI
Ye6OSoNhUUINXQe/xLDz+7K9rhLNjqSnbW3YaI1dVLboayyyNiXlx6KaXvqW3kSojKfFCv77AC5u
jrR1DLmoxRxt81zWcptBWrNrr6I9ppA7wU5/kw+gP3UUW32v3Nz7zTfgTyoyjjAPfpX7EYTq2alI
9xq4CIrvffl1WzeeaowPBHqeVrIPuwA8iq20U9Bl0Mjg/cbYoG1J69iBsXyYoIqRUR+1ZwvH9gO1
KHWhQw6qlKwowSWF5H/k0BcRzPHW+6RTswoi8nz02grDbUNyHSfci9D6MXqRw7h0YhTZbNQtPbcp
uXdjCzdooD0mT7h7I8cVHEzUHnY34r47cQtV5dWT9Jds9jybNJwzSg4dNQs09CjSS50MCZPJFY7Z
Azdhv47GF2mMQwvFANJ0hMGoQ+0dGqGAvMcrwGJu2HWKCT4y5oGjEYU7zYwnl67CwlgwUK8MQrSw
g5BNvC6zQbL8eMydvvcr2E2M0U9J3rjbBsrWmf3rcRdlGTfvUZ2XKyKWtnWia/PYWM15uG/sqrIi
DwRxOFtVO8ZVV+IWAtNl/BweXSQzvt4NKENqqG/od5JLHxfbY3OFgQ124PLesD8Cgy1ZjMcL6J3T
yw6y4iv9WONMwsPcI51jHxwxyx6j3sud6KYnlOu++pbxdeK+Aq0fRRdlKSQt9jaX1LbE65nuiCle
guXa1TG/KBwf/3I3qYktxMw6SB+KBCaUXzVfFUd6oQn+4tW4bneyK8M15ZeqtXhnxTqeXpRjIahK
aikT4DCGf5TNK2GSXCPOdqTjqceBU7ZEqCrSJMt6rOJM8LxuoJMZT99WfC3f9DsdPE3+jjeX8T8O
3V+6faoWUitFGyaIbHY/+99Ch+z6Y3XIMM+QV/TCsRK2WGiSu3aQYixkO+QnTAY4ambi+hqP5EHm
rKPCIE1DpMwwG8jpXzErzB5s9d48U1wdztEudGdPu+6cycG44mPySLuyQVDyzitb4zkl+5bXaIXZ
aR945ymuekdvEBHyUKFdnUNn9gyvt80rykPU2tN+yK3UK/Ycf+EcLApdqIW/5D4JpUqEv0xH0cYQ
cpeOcpm+/Sy95t3K2OcpFmvZDjYhLTS/CCBtOE62AswLdpFXnHvcAzXaBR9YPKIl3kYzsFMHghCY
FHbU8SlPfhTzZG2vIE8AAzh9pnS+qUBAOJ0yPbGG/vu2gA9b3IBuhQUXAyOBderzIzjRGys7BvvO
k0BI2FiVZx7am/G98XzHwOBZyTZP2XecVjeKHVvJDZrAPGUX7uLKqniWw1OcCYeqoB1APgYXQuqc
5k6RxShPwdEAxd/k5LvCBMsNb/wtB2fZd744q6qpzLAUWtTYfnVlRrdVFTud5m2vOQ/02ComdErU
cjFCueEYXcs7aU92SHmfqZHmHs9GOYElW8c0+/6/wijRr3QiOzo8DK9gvB2jkcyGIbG5uhrkL4VC
V08CFYubXIMH1w2eejyUPsivit16vC53XmylUhtaoIvUFtmkBJBIJwiI3owiayTZHXQ8KU67k2Cj
xUP3Lt5v7x7PSphYp5klH3WNkCpnhd1EyOSlVjx879SnbTkcD2C74KIi74M5hJE0+qOsfhvz+e+w
RWWwpVKKFLPrAJdzmR5bob1BFy7P0nlGwaBLLMD64oJCMp4Rg8DK8PLboU6LPtnL+8jhNVLxFo2B
DdAlTxjxh0UT5FsF97Tx7q82hU15NL0pjKKJza/Exibhq/zbNG3sKfa50y0Pa4HG0sMxvvXvlCsQ
xNnkaboFU+sH9238hEG4u229OCDB5j70TtRqhSLSx8S1I9kNLgUJXsaIrd/8pBxzHVJJoJVKBjmy
1x6KY+iikOOAEXzngMvsxVOJQQcUhueyX3yo1B5oa9R81PH6z6014ASVGoMHQi+VpjbT/aot+Yfh
xm7iEQymtUES9dFaM9wIt7xULU85JvAwc0kfZxrJqojttH27p23Z/x/FdZwAjmX2CasyLRR6DOeg
1aOUc/pHxCiDVK/b/6XzagxYaEETRFmNlazD7pTn81nilj6y3YifDJABiHlozVgtoRCtDCGn5Bi/
VeC+B1egR4Ma+VV3i9Dyr3k5Fo6V6Ex9bBf7Evr0oJuaz3aIF9qpeNQDxd52YwrZG2cw24lTjFLi
Z/RENNLYTkCfrqB7VHjwQehPxsO2rA8S4i1h1HYWx68a1KbeTR9LaR5TjC+kZ371ZKLHkjbl0GUl
tnxDQSu9y0DCKN8Xb5HLgy7eyjKQkkVJ09cGdNZi5DZEyZZmu8w55dOcQ59lZBvTWZIiKiQoE0fr
n9rx0JWPE4/l6D+efH5dh1lqkYyEJqj2P9Z02gWn1E3OjQPac2fetZ4eWLyrKnWprT1kcKSd/3f9
NvzgFE1ntUA1EboB01fdOAhxxAk5eJEv268KxyZGryEBXWRodO68zCON1b3pGPvU3SLf/bhtozx3
1xlI8XMtbQyKk/03EqA8uHQxmAsIbddI2JhW8a04CEckHB/U+23JHIBmy/jqrhzxFgrB4jECcz0d
2StjNANv/3gGw1bz5Xgbakoa8Kie9hqdol1mfwMPempRiOYXP3Ocja19bjGquGpL+IFZfiPqvqzf
457TF8ExSbbeufHFISJ05SrtlNc7hAyWjquLUNlqcCqieL+9UdwVZPBDQm11mc+QN7rRPVLfru8k
SEX7D9TlUlt648jj5GUNJi4pxCHsiQZ5tYMxZKhj1WP0wVMPj48Rr5qUF3CxZTQBaQxTT7Fh0xGU
WXZ3RsBlDy5qULisOhyMNBgsCWLZUIoYopT+JPSWVr74ylUXupz144QkBnNtEfVuHkvMfHImT/c0
l+6X7yYHzJ8ClzwvJfAfT+K/ANlgAEQKpmGIFOyWP5kPsyK5ojS7c6/u6l45S0p5DDRxN5ayjVFR
vCornrMxsYpRZU0S0nwWyvBOYmXsJEE+hzGvYZMTNJhMaDL4kd6GNIDNx4dhuoulO8l3hPmxyDmu
xg4HZoMvk3n5mQgWLv15y5DcZF+B5J0W/SVH4Z7Yow08dsZd4Uh4Aur/Kd63DYeDKya1q0W4kgaB
n0kGxRX/ak5/+OVVIetWL7tTFltT11jb4j6qMzaOVpPBlToL41qlyja70VF3/eP0RB/Wgjsgjd0+
t3Z6HDFDir7H0Bev4mVbPscbTQZmjDnEjI4axtN09yK51ULMdzBF0FH83vyyT3tKjXixrBE4bsop
gppZ/Vz6j0WQWcn4fVsXHoqZDLQIaDqvOppnpSx5s5NTluYz5WnIvT8K1DHXQcFAJ5NI7JQbcGXG
ualnSGNpsWWM33Whtchvkl39XLSFEEafGrRTMQlT6IPyqBD8ibX4muqcmHXVrxUVc0RQ2wZWX9YA
I5JESlPArxvTlovZkkV0huDtEYPF2pHj26tYtRDGmFtQ6qqWaRAm1Y9KeOM3+1K451gB/Y1PHrWQ
wZjaaE4ByvQgI/uhHxWn+WfcR0hLR48qPCg+DtwL6XpssJDI7NMsYkjEpORIvx/m28GOcMGZ98Ng
iQ8inWL+wMuP8FaRPdtkPx3DAhr2xMPA6KA5FD2PPHg1MlUMglFOog5CHgaEKwwQFw0hgVmkjW0Y
rRVmud0VvS0qD7P5UNS7TOelGtefZhZCGfDFyKFcNUUYPGXiyUECOZ5qNHllSASCAuOf7sSbXrKe
HF5IZKxfL5MsyscYS+kqbnVEj+hOOccOnb0x2wMewiNHGazoT1B3IZVxA7Vqqhp0yJBaV65BC1LE
H4mO+bK87spVeF8IYnwhlssoFBLsYpSMlqxUVlMfxORtGDjQu3pqLuQwHtD6Ed63ZCxjkf2TBa7u
j5YfeqN/kvJTy01Jr9v/xTYZ+6+CYBC1HGaiJFed+TwY++l352D+xF6QgWPouyliAhYTVaVDOYV9
Ap/O+tyRSOroCa9rbXXRLiJYRnBZSFEBRUUgoiq126H6qsqZE2tOZF7r1W4bFtejqoU0xqGnJPLj
xsSi0Rx7EdmiR++5sVvehC5OmN28627KH2grd+T33OYVJ6yC8kI649m+qOZVHOC8xKwlJTs1osNR
b9UmFgIYR06LbFSyCAKGY/PVPGp7FEdZzZN++GfwyhDkSQkodbqr8bq0wecFAsTQon2jv9mg9K/Z
qAYGPGrg0mYzoTinEsyCqeDZGG6KfFqbGJyIcX0lLxKoVS0iqSzDnKBGKmGYkmeUR0M6bK8k7/cZ
w4/7qeo6HNROEIe3BPOahZLY2yLW9+qXCmyWc5oUMcojVP75hTd1+5A4GS8+42jBpjjLIsF8kB5a
NAKofuT0qKkNx+R4WjAm3cx1SeQQW13UV0IjW2qPqr9A4UiR1lHisliMYRcDJsrFHTQZUN3t00Ip
J3mKjj/r/UQnvA9QGRKhobweOJa2noZDZPivMbPpzFrGrVLSILp1RDu/jY71SfOQgLASMJ/xqsN4
y0n/v7BrsywLPxIhLNa/i0Z69LvMKfs/ejxYqMQcVGY490YbYNNC+X5sb9sk4tg2z/CYs4kYpSgL
dLta9bsBYh5eHnv9krPQgPH/bpi7Pi6hQXzwj9kXwe6t8BoE7lbgcInAqW19CqUXshgsGMumTOoK
yig3vWzR4eoRBsNYGGKLasQCiUNeFQJL3MXiJ5uoDMmcdJiISq29eq6uu8QCD7gdRJZkg17aGfb5
l4E7dXg9gL/oyeYrQVcW9zBAGneaXjdb875+j+zOiW61p9Jr3nn5ovVb/0Iggx1aLTY5xjTS7N5k
0+LWaLSVdzHYqwO451DKa1qig3zDS3o3xk44Wkj5De/Z+zYOc2yVHRdIBEwAl318RaU+Cs1VoXvb
v78OXZgwB6pwzFb5eBpauDQRAyGbG1oqPwkOCJiemxAzWnskbzTBlUntGGO43xa5HtBjiOT/ZDIO
HpgCiClSyKRPnuIP80jru+Aisa2i2ScDSTlNAE48XFnPAC7kMn5vTLPZ1xLWEmwHTrS/sDhzc/nr
u3bRkAGAXMLjT9Hi9KQaohBrFwn74PCTIZUOoyoFi8u/vnqPWGjHAEEzJN1oBEjf5MLXkLhm/gb+
Po3H28SxF7bKs6xnX/ADGhcks41LS9Mcw+E26nJbSb8lvI6i9QPn1zqyZZ5D3xZl0cNS+vpOMTqr
al/HjptZp/v+GUIvUhhPJ6Qgmh9/7FaiW4qLuko7uMts5UuJ1xd3ONQecYRT5PIskmMmbF1n2gRz
mhOoNzcHQzmM6e/RXfyL1BfFqPyFcytma7YggqF5o70/3JnJ+zyf00B3OA5NF2hrAZm4oB9iv/VL
yDEeUBu0z3aFZ1w336qDvEepJu+ewtsuBj6EvECvr4BVM+e9jhKx5EFHaWE5KlbFq+/jbRCDGJo8
CkQSgBhT/z4Xx2IOLc7SrR/fly1ikEKWlcwIO0igVQxxZ/WY/ISsMpJGV3hotzXB4h1s/xGtXkQy
QBGIpZgMH+Z+bq+mIy0PJy/0JbW3hV1rtajsotlsD/XvMi9l9R/x6i/hbGVmoYalMU/YvBojVEXQ
2PoH9UD1TXf5+XcpelkHYMszda3q05J2nBWUQh3DpZE1Gt6Cg+ym+5Jbn8mxFrY+s+hRnQGOQegm
k2spVt/DYuA9RnCMn63NVEQUEg8iXG1sDFDhRg9+ENRWUc2OXxuPbd+62wbK04n+fwEhaepLdVtD
XmAk+7IKvnYt7zb7H6HdxSYY+KjB/hhqLdZtxCRF8mzknZX7nR1Mu6RIcVBiQoH2QlB9ktwJpl3I
xR/dBy7yGUAJ0iZBfhVWovomOvnFczanT3+3jAyQyGYyG/0MFeOh2zeCvGv9gMPywdspBkmichwN
mdp6EEp2ldZnrW7+UgsGOUJfCg0xgzFE6Wip2ojqOOP3+FZYj2XLMqcpq6uCglM7vQzCPozutjeC
2tLGUcXWZCpiTVqRvuWlKg6niOzLNHkGJ9vD34lhQgrf8CswWFM1mte6ecmLa1F4+wMRmqTjOUhE
JE3oybLwTCmJmlhIcCGa/Nthfs06r0848cPqYi1EMM6fKP6sE3rTM/oB+y3s1cC0JZ/X+7kauS7E
0M9YaEL6LKzDHmJU+c00Q1f1EyuGxwsx57RdDV4XghhH99FsTcoJgiLprpYny28w97PzCMhalQ7p
1oKn2XomYCGR8XsM2i3LgT50zWLw3gXxUcxaR8nVKzMN94og7aUGlRVxe0JYe4QD77ZtZPW0WIhn
MCEZ5WQoPlJs+U4eYlvO3FD1wH9Wc4fI8WyFwYbOmEbAJjLlmGZ5P8x3weyDSUR1thVaBblfCqks
OanpR/ks10ghl/F93T2R8mn797dNUWVHXBAfFVhGhv3qY9VSitEK9LNW3qbCflsOTw8WH6JcNxOa
SRNBHqPH18TkZQbXHxMWS8Xiw1xpYwc5Tv5aFxiIXLqh64OVVsI4bXJPn1tpHzKGndmJQ5yBNw5s
2x5UkcEOuSl6sSd0JXWMzkivGkGxCpkDUBz/UlkmsAnEzuFsQIr4MZgJ97adtqMTGCKX92ywDh6a
SCQ8wRvGp0xro1ekpfmgqBK+VM3szVVg61P8AjWfFRPVH33OKaBbX8OLSPr/BTDOYq7KAw0oUWVs
1jc9QecbR8R68IWJ7v9Ti8FEXfB1MI9BhurVB8lJXXIdXLUnxUNh2V13Grg3APqI9ekEXghkIJH4
QhOC5PVnspx2Foc3+Z6+aU173mz39dvGQhaDf5OkRHpowM0+pjY58U3mAea/0YaI8Czfb/s0dykZ
CJzmfhAMGsdGPzTMDy5dmhdNT9nV4LR24vISsesY8mvn2Dxslg4YBxJBXFZdGZJnjpyqk3UsvPw+
8xoZjZkQzzSLHYJbTZztvLudg9EqQo4cnh4MFibmmKI9iuqhSvt+jD2ZyH8SVV7sgM2idkoXz6EJ
EXN4JZUPs6pxIguOp7KloIMaN0b2gefzOTACe0hEq8549X08KQwejFOTghCRqhFniJD8cyV/E4Xf
HEj4MwRfLBaDCPJgFmrWwGmGdj4P5vQg9vnJqP4oRMY4J9mQVaJLbIt6PE/aUAUzgktDt+q02Fcz
Csjrcbftletr9ksMm7DsSKnOZj4h4A/uQ+0mlO4Cg3Pz4olgHMWIzFwgGpiCiuQhUk/qNDttOTnb
evzHUXdRhHGTbDA7UqXgkIrHyhpJYqMOMO+8Knjx5Zeucvv8tqrvyMibvbXefX7ZKDZLCcYlUsyU
vEqzomuybx3f67zQiTzlrniik7jCl87pjzS7nTwgjkC1Ha+JeB0iLrrT/y8OwkwLDDmfscJdHbz6
RX2qtZzHTvQfh8VFCONdldnEkZBDT/PcO7R8PPsnP9WTJbo5KLoSXvKXngafz8GLONbNSrUR8gCG
GY8YXjZNliI+Ne3OlFHWhDlqspfzZ2VRG9mSyZy9Yj2kmLoMFdGAruPZBe/UOKB6lK+Chol7QK0f
IBcNmdNXLYKu0RN4eB6Hp35WMdlUupn02RGNlnOG8BaTOXq1qUxKKcJi0q7Hxmv3P1ujeS+7HE9n
s5et4CdGkGD9jKnezZhWiD106pjH+MITwwAKqUUS92D/c4iZWZGQWaP+kBi8mSuc7WHTlUMyhMmg
QJm0fcU10RrK3Jqza1/hDfPiCWJuImBSE6VugqBCQLQHCtO4Tu08NCyZ9/C2unAY5oz5i2AXVglj
35lcgAs/kGHfeXxIxGlXTZJNCoNz2q9am64p5INJ3GR7n6JKK2qFmgFlhlfQs6l5H3TUnEvieq3l
Qg7jQLU5YyBSCdiLD9U1ZZ1NzigizV86d3BkxMvR7GiP28fMasZgIZJxpLKPIm0UKdJmp8R0dAyv
MNO3vL+HL3NWcRXUL6LY+LXx6zbqKRhN800Xe51/2FZl3Rh+7RJbMdCFRIoj2nQRNzqGf0rzbd8g
RT5k9rac9ZN5oQhzMidzWzZySwv0MRe9u29AgCUemsKi14yg+VtpjDdVU4w5nDTaULR6r/vmXVui
8MAs9vEcWb2PTGPbe6hK9+pg3k1K7Wxry9s1+v/FUaxpua80lIsmLW787CoZ3O3f564m3daFgFod
+sAvoN9wND0ZM0ZNzBlERy/G3fKOYK4silwLWVpXqqkSwARH0Ps0dDjsU44BjtNBfOEVhK+C4MJI
GGgqc+CSMUItPfZRh1YiRS89zXjuQ73T8/YSUlj4dMovRDGwIfuBL5jUQsz+a1EkVjQ9VfNgBb5X
jK99y+PV41kEAxlZ36pN10Oc2Cdn30QBf2V62xqt1xxdVGI7m9C/KpM+wkbJpe17NHCpX+p9j6GX
8qHdqeiBCxzj+7ZQDsqzPU616RcV+Ym+dKyofvg5/4NnGByYYruZVNKVSqdg+XzjVQF5XJw9hOTP
EtGLBWRQA5PRw8JU0XcjSf+UxnkgD2bQWpF/xgt63X7NjC+lGlvByOFp5ynHoMXQdJgIQ1mPZDX4
UqTfOzN8mkByv71TXPNgMKMyTNMPB6xhB8xAutZB4vbcahb6Z23wGh316+nIpYvgHJVsK1NSZmqB
kma88bwa1jnY525gkcKpT+VOBU0Oqk1fBKc6GY9/qSyDJAJJJLMzoCyNdXMXPBVOZiN7QizxVbI1
u7TN+5jHes1TlsGUUA+HUCSA/UzprSk9ioLv6XHoaM29IfGOAA6isIX9mjiUJZJpNHU9uqgwPGdn
bCfCYLs6zGfaZzfx0tUcZ2cL/YU8V4O0hUja5S3tA1BmfmQJeUBGY4ENbCZMaK+Kwyx8UFfWjl5j
5BQdIq9iRihS8RnS8NwTjiePiU3MEBzeM9WLFnrkt42XSjbue7bg1Z4f27yMK8ff2UfJss3lMhEg
LmwlqzU7KzLee/GV4wE8pRhUCWs0Q7UVjFG+m9F9Ou/NR0qpE9i9xy/S4hzchMGWAFNOal+lwqZD
HVzpeJUU63M2JhZHK7r1W6ZBP2QRjNS6kYKzDGtHeWM/KDfv2iNNjOcej3RmPddxOQ7Yi1Ktt6Zf
ysAuPA2Jtoa5OvohKixwbSFmJY7EOQZ4NxnCwEcJ1nw1ryHv435ujyfw0nr5CQRSh9pKv/i74GV7
NdfLdxcaMlGJUkfDFFWQmP0wvfFQnPUj+Nms7El/NK5Va/gXKgUn3fk+mLV5xzpniQn7VJlMjVDV
DUXMZzquu7JB1XivW741ejmfu2jdJUxT0SQDROKfknRzMc6NBHVpj7LkNF4BdgDlTnYLF9klTrZl
3csvwhj/i+Vo1gOC/ATqnOT2Tcl3jc/J2K8/pugXGYzbkVIZk2mCDEpCG4JcIbPlN9XSwZhfe8ob
rypu/ci5iGOcr++0XspniDPmf8RZ87LK+JP26oVCzLFddmWmKDQRnec3Gm6I2VXOa91dr6w2ZBkm
gOyHzj5fa7CBJgkUmjCgI1W7s3kovJ4yPqKwaSccmpP4Zdj/kTkspDJnjD4VA8i7JdSoo0B93IXl
cyPvtt15HUAWMpj41Yxzo8ypjAS9DU52r6AL1N/rt6qFpBXa4sI7ngOvRjwLiYyRj5JRm1qMtSSF
ZlX+A5FRktaoFnK0CkoptvVbPWQWwhhrj/w8HAHIwP5Su1Hi5NSP/zQl2QXZ8G1b0qrvLiQxhq4U
Wdj7EdTK43Jfd+l+6AJ7HnjZ9FV/wju5CFM0DcKy5miJFMdGpsOfyjvNuBPbw5+oQSRVEQnmfSmM
N81mlUtaBnsw1H8MP7cEPDxUbcjZlnUQRxfr/8Qw51Y6+MLkyyJgdXyaYmKHmDQ1457UvMamq+q6
JQZfQ/Gkys9+wsGL/3Dmi2zmBMtRlZ70LWSDlnIurPrQeOQec6caUGso586J7ykH+NBayuNfrS2b
5Y4ro9ZNmn6OajG09Lp/6gIECR0vcbZq9KasGUTUddVgizeMXMwqoVLh06jHG1IvSxtH868riQMe
qya/kMOYfO0XYMdUYfJhOh41IYosuQo806xHTgi3avQLQYxRJqWolrBLJLqrGCm5r33AsfpVTFoI
YMwxKDs1TwYIaPxbSd7lYmXH/XXUgNeXN/10/QBeyGLMrwnRciXJgCTlQZD+rR9KX+rQ/n+kXVmT
2ziv/UWq0i7xVavtdm/pdLYXVTLJiNr39dffw+5vxgpbY97peXaVj0CCAAgCB9oJLSxo8xLVMwjU
4aV9ZxP/lnJll2hzRGaRxn+oUn1YI/lbO9gg6hE9sAg26iUvuIFawD+RGZhH6vUYplJ252QKrx+h
fVnggA1ZlzWMo/o9lreGAtkBxjLXdIl2HJZyDEidy88UNVknifSiQr99/2hfAJnEG4nkOSWdYeMc
KQ2KXdjcCYyQRfkJsgIZ6k/oTR1GgmO1v4gXSHbsNpAm0ZOpYjQ8iqF46UIeFBJ9ur6M+/Z3IxZ3
dMeSNLHSYR3tWzvUvOIxeyYrrinWCdW7lrN+vY63bykuInEHmMRxOaY5ROrND4TMbtd5ZV8LnIpI
N7hDbIwyzTDpGoEFRWU7+UHWx0nv/SR7vC6MCIc7wCWIt3WFAIf28knWRzdRi++4pzhdLSrhF6gC
n54d5CK1I8at1eqxAyZCR5NEnTIiCC5xQhddzQbGbRXL95F9n0+H66sl+n8uiFUacMe9jPeYTT/u
7s1RJADb1jfX+4sq8yxSXZb0tkIhwDJFX9oI4UOdfYgpvSdpeyS1HZAlek9hygaSybw5oZWKWveC
EXnnhnIGscRTsRZeG+UCQ7Dvlf4+NTzREsmWPCITYEzZ8kmS+8tEnGSlB8NaPKqLEq/7M7M2YnFG
AVc1KbOZWKxnCv7ohnrtoQqHzG9/ZDnox8DLemBTJ4bDfI/3AnD30pPeCm6oguNlc7bCaqwythhf
IzyJG1dh3ljOuN6vleCyLVJMzlxkayupCSPujSdM05EWf6ClYAMFZo/Pt2qd/L8NLPQbiSqOlN9l
VFSQvJ+kv2wbn2IdUruoanaCpYN1b5/KYL3BpKAV8aztkBPq5ULkdYXlpszTvj12oABTZEXHrZiz
G50S6yltEMyyya26n3t45lCPg8foitpn4mWfr9uRfaJS+wLIGZJew/sGYfd81vtbBqwjH5wM4H6Q
neWnEcqeiyJ8esjdVBQE7J/DCzIXdKBww1rXFMi2/aTVXo9pDnV3nutAnkSdFPsac4HiLAs141HW
DHbk11PftKDN/67Z1Lu+lCIQ9vvGfC2FTqhaQZ6yOw2yvyioLhP4yP0XYKLatklwTbVlzklqc1ep
Guv9onivD+ogOpafrW+vQ4tFQ2vYf71RxQsWH+BmRNfqlHVogeEVZSNZqIX0IOYx33U0GxhO4/uo
R1U6a9nTkvguL+c/Gmv9VlrqV6JkQZuB73gQFVnu31U3mJzSyyTW+pSRk6ph5cxe4WOOtZuC/vEh
ca2wemhdySt6cdP7ropscDmVL0rTquISS0qawzIddfOgi3qARbvGqfpgqlMnsY5LyaTHplz9aB1P
Q2m5Vq67so1XN229X/RGcP0X7SKn/ONQ5S14UFDrW7eHbk6CbEWx7/Jnlci3qyYhqzcJWgFEa8m5
VU0pUmlm6mkYH9T4NGPepaQ2giuyCITzmlE1qJXeNMiKGxSjRLLx0xrN1g0dksR/h/XYqAbnN+16
GpJcx77Z6td4Plhl5yRJcB1j1+JuMDjrMZWdjKGewJjAXzWpitN26ESnjwv5PMbvurRewF4afjbm
sDb6TpYbZqqiYxHdo1HuujD7GsdK51COjQmM3NYkCKrmgZUxrSQ+JPFTW6G41+gcMvqZ/CgNAuu+
v3YXOG5/rAamKIlgMgxybymZQ4cgV24z/dnWwuuC7evcBYnbpa5RJENdIFhXwQ6N4Vr3TtZ+vA7C
zMBb4/43CH8FMtRKkiMDIHIfH9HS6OWZLIgE9+UgFthMNcM0dPb7RgH6dc4raYI/TMbI06vFU5ba
U7tJcD8VwXB2QB0xDlydULZL1vastOVZR9eRUWaCN0G+rlxDYbCmw+3+NRKcM6wNRv60zZg2/uQy
Ktjcix7SoP2Rl479IK3OeNCdAfNT8dz6WSrdAuHTTXRn/Ly+bZx1f/MR3Jpq87iYbZI0vh7aJwXs
7lOgB/JB9JjAaccbGH5NS6lL9Rayyo3qlVbkgrnzcF0SPr5+g8Gd37xAq0WnxY3PIl0LAQYj1Hud
ORA5JoYaRr75LMDkous3mNwhjitL7hMVcjFMVqGKzrG7EQNTWNVNcyOL+v1EeNxRtsx4wKWWrSPK
NPJg/qF/RZ7wzggZw1p5284C08HZRF4+vh19KGCm1ArqEeWJn6n5Wa/cISp+RrTzlFquMMY4Euwj
ZxffQHLhW5Xb6Yxu5MZfwEdeSem5SBZnjLPj3H3CvB2B0X8JOjd26xXO0tCDIxMdtzNuRbVppl1j
5Y1fNEQFe7Y5o4bPmI+p1TzJ+tp6ZYukgdykmEyD2mBniSpbcJN+IZl6+w2micm/JgJx3vMMZa4q
Eqrt/N5DTg9UW0sDTjHLzzB4TPKt51/KQXIjzM4wgxSUjSAXK2+TH+k3W6Reu8fUhs9WwCdqaLyF
bbUOKW+tbvw5qNEMiRkMFV6dB5gE/SAdm5uE/tvBg6/rv4HkLIMxNl3NIiIfC3Ps1DXorVGwxyKp
OMNAcwxHLw1ANGX1YNW/hqwQLJwIgTMDZmzr1aoCAVMs/LbVzpIpHQWmZh/DJEQlRFYxIvp375dm
bYuuH+yNjoFTuUfBi1q4URB/TA/1rYXr/b+sZfrfzlwAuTtNPEhJozPAun8i3V0lBxYVFf1wvvYF
w9Z1TQMRKcFFk7u/tGQhUz8SJLK6wlfMygO3J+oxZ4FL31u7LQz7fRM5GNMoT30LGIMOoEJfHSKs
2WOzBfgzbINqEkkWzUZemXOkI36ZFklHCbyzuGxMFyOiNOFK/2UPzuuSmToxZNS5qAZPGzpaGuJg
eDq/n55KyZuVr6oiWC7+7et/GLYGe8hMIt+bKPXj3MejhvV6GnwQWp2KcNKQqOq/xyivHA7Rd4Fy
76/e34BvuhTLVtdymB/fQHUDK0CsDwtGe9TiMTNMa9/u0wWJO0YyrpFIqgCp85MP6Pf2WKFQVqGs
pghiTzi2Z1fzzAscd4iWvJsnrYNaEOqMxLFDHVx/tkdyzKzFEOkgC8wPIk7M3UO1weQOlVXrCGHZ
Yuax7oAf3cW9okg/CrZsdyEtQzVsGeUHJj/gqUUxbGVLSe9HySHCTGC0DwS2R5MjqxzNAlEEuSvU
Bo7zE5bdJ2mt0t6n9DmvndhG51777bpMe6GHvcHgHUVKeyoPEGmUkLxcH5pIcSPjR96GoyKA2tUL
UC7BmNvIyvKVSroyr1qsxb0/IbaXlQ9R/XRdFv7pkJ1hXVaR1UNYYeqwFL/bPNVe1ojENVP09lii
0BZtqi99UzXKKSVBCCNE47YnljBRBg8BmH2NQShGgHK1MHOVRyksgjwUJRL37NNvsnEbpaatjOkW
QNPD8cyuTrGvFU7tN0ecKG/4LALcUb7f8Dj/TseiyQqlAvVq/ZBOf9IFHsRqnes7JgLhItEC/KRz
mjSdr+IiWB/qpUSjoEDtRPvEG9qooWDnLgBS+YOvuibm2usPmJiAHl+UxwlCef5VntdBnr/SKjCC
xKTYJ3pmfqQLVXRPP5Q3Sjh4xVfMCHZNSxDsCVaRn1ge01YBvR62Kq7uivFWto5rKlB2EQRnXzFq
Pe0QrSPiwtib5GYoglUVnF52XDgvtVU4ftz4Cr5r1Buxbao6R6dkdLKsPqRVG4zE/nJd73as3m9Y
TNxNcNQViDHmBlgmez4EA0qleBZ56jPvOs7usmlgU7ExrUBGju13HKmOFyrlRQfrSiZHipbs52pF
hlt2cSHIFPHPGq+Kt8Hi3G6ZDfmgNeWrgSj86Jic0QmDO3Lt/ssJOG+gOG2gCugcbSmHWKrq2Ksr
dZEjNc//be2YO9nsERmjlVgJtDqlfmvc2lJAxsfrELtqsFkyTg1iezBMNcX2gI/EaVpy36JMoiiH
U9+jjWFe/etwIm3gHAZpWgkDMgCX5KcsvSvsQzkLnv/3MkKoPrpoHOcmMLoCUxNVaAEonUP5O3rY
HtApccPm9CI/eaA+vW1FL4P7Nm8DyvkK9NGgjmKCPsxBhJKdNFAfzLOOUS2aX2MMMTmI6gFEK8n5
DYPVbncVVnJen9qscSbt0xg17vXtEollsQh+o4FSb5eaOWItWbbSwoDyIYx94prUgbYcUW0wuaKC
OP4p+fVo4Qoiy6YqE4MvctVI3DQF8oZ+68V3y59T62AyHYvZI0xmpSkm5dmB4uIdO3zHJUuXN8jc
Jmp2BVZkSWv9bA0X+/tQOo1orNlOBKjjFq8rpm5qxOJzLWVkF1Y9q60vWYtTZ5kr5T+u79muYmwQ
uCOWpquhNZPS+n31tZj8bHrKiMBoiCC4E1aXQ1PHKoQoJx2cnpVPTdnFKPv3OPWNJNx2TCgNaiiT
JFNPY/NZju477d+9/r3q2gaCO0W0w5P+XAPC0IdnUBKHqL68b6fhPbHDBYZPqCYRRU1zBpii1Ryp
R7Q8F045fby+8/snZwPD+dq1jNvW6gHT+OpJ9uugtB1FcVFwNz+yJqciALNGWbld78RPosLI/SDT
1tkNRLNs5SV839iKQtYqgp9aXD2UQPEwkuHZPOPmxjiHH1bBO8q+CtooYdAVnCU+L1Zm+WKVutz6
MFBODSZxZZ28oRsEKsgOy5uIzL7AcBGFORNccSzAKFhE83tCfpnKryIXnKd/WLoLDBdNZFW7NI0B
mBxjyq1gPRhsgD1snOz8P/r/2b+9EYooYKCC/uu2zin9KA9VWqpAI1QPlqY4yrHxrVTSp1lfvvcL
Bj5Zz9n0U7WLY4YZa8qo3UhL+UugrIKveHMm1HxdWYmBn55X1AspB/2o3TYeY+GWUWWtCioLdhXm
IjRPgQv69LToC5yNSXqwcG1ckY6pnq/LtKstGwxOW6q2iymRgCFR+9il/efGiJxmtl157AVRjkgc
TmNotirVOGH1hl5zMov6k3FWhtG5LhBf4fJqHzcScREohmOiitsEDBsHwlrsUoyuZE8EkfcHuV28
FD7MaT5fR+W7GN+gMuE3lmRpqiieCFDzc3scwv4mDqVH1kpI8RwqOeWhOoJa0Gt+SGUwIDChJ3K4
/gnsCFw5Igbb6c0XDEOn12WJnaT6hzU7R3WYWDcENAzq/JSNxz4R8Y2J9pNzqYUcmUNSAVDrP3co
I9bWU6KLain2Q+PNdnIeVVMXy4oGoIAJa1hcO2S2Rj/Kgz8/Dh7ya67+mXii90vRseDsTVtMdZIx
74eOYrddR9CBG39Y6uqkdfLr+r7t54gICGBRiIfhLgqHFWvrOtQJwTHXA5Z2Tb2XtOvsKm7rFPd5
KCoC39+4vwH5+pSoyew8ZYCa+WEtj4ncOrQR5G/2MDClRtZUTcbLDP9eUlAZVeaaBS9EbivSOot+
zsrj9ZUTYXAnfWppvaYmMOR0dfXEXdrckxrBDV0Ewn7fHKtaGuOxNhgIbR2lMx0D9Un/utzqxX5s
14s7vWaXyDKdAAP2FNlrsnVwKql4jmxTdAvb9dxbKO7c9pJR1DmTaHLbc/1RxxAQVDo6xoKzlHn0
+fom7ZmlLRp3fnUMImuaGmjpcTwmp/pghWxmhYhQTCgVd4qmEmkHVbdbfwxAtuFVobJ4xsvA4vxW
v0tFnGz7amET9vyM9kG+EpvkYwfac4pc1ATXeU8wc4H8eX3ldk2fgsLE/2Hwddh1nFBSG8BIj0yk
9J5i5sgxOkY/a3/y2C3drE4iy7d329uCcgH5OMwEtg+gpGk8qbP9OBdRlLwYGN5VbTG4oKOkS7RO
TcaSXlqAIXwYSN6448ucJ0az0Xmv2XjbNRFQiqk2RCJygYiS2EtXDgnecp8ZRyboYPyyc6XvuG8w
Mpgf5gf1g2ArmUTXJOZM1ZhGizJjZqhv3q54dXgpkwiUk+xhKG4gapH/h7NwURzOZkU1SLG1GOvL
ZnfjVQ0zplzdY1UZ8qFCfB5cl060npztitYSXO8NhCu1szzfmZogstn1kFt94SxWMRBMR5IAIB2M
+1dS09GZH5Pj6hcgEH+nLbmsH2ezOhtlGEMFBWHXwuqU+Mntcj94jHJD+ilaPbY611SDM1wabjFz
0QFM6zDk13Lz8VNBw9jSBat4fZcsnuZiSmUplQlwpiJs61Mu+/9FCyz+obAC2T+aymA4Ijziqk99
LOwQEUnAmQ2Dmv2MflC8Oz2aJ8pmd952SaiEs894X5sDwrPkx3WhXoKvN7uDUiI8PKioeuJn0C5G
k2W6DdVjdB26axwqVL466ZPky09dwB7G5UPzow6nGwNDoAQBzv5BVhiJvSrjG/in0UjSpnwyYpYX
1k94kD81VZB+fiWJqG+paNjB/kHb4HEnGVwh0lgT4E3u8Cd7HI28IXUM33RYo0Uji6dF7hrGDSJ3
tA3FWNqCIbKjhtGNfqQ5PfijBmRq81AW6dDuYVMwgV1VLFOxeNqjWEMJ5EJZzjuRnEJHh2Izxq5i
lJ8SrRZxue3GCGi8RqrHkGWFf0cqwbax2K2JS0QsH2KMXzW0xctr0bhmEQx3LKJMSoyxB4yNoACt
RIgfCf10/RyIMDiXOeF0REUGjDr7VqQP2vytFb74Mqv65qhtlovzkcPcLAZa2ZGiRd//n2y234hp
Z8TXByf/tAQxfPN0Q0+RO5xEz+a7arGBZuJvgvyxmYwRdACtP09PKsXcJ4T49Z1W/UsGxtcoX0W6
XodJQdaRs/WFHY2NzG4slnXQh2Ncv8fGX/6ffzSf0lmyMDMJNzvptNSPdin4/301+Pv7+WfyMgKn
0TTj+9v1YcnQdl0ftPL5uqrtG6GNEJw+N1GyDFmM6+nYePqJPUz1N0mKMiQSZuwpPhxFT2H7AekG
klPvGIYv7RNcHlDdGbLZGjrYBhAWql/N1AkfZnfx5hA1hYcs0AsnFg623PVsG3xO9YtKwdS2Gfs2
ufRjkzusAkFyQRjyKH9pjhViHNGT1f5OEkOVZYLCG55XbGrM1UDTHnvUOVjjT9U4ZHp4fSN3ITSV
GOgmVgzMb//9UEngDLFxeYBQCOQlTC20vmBOuXMdZP+StEHhXJZEp7aaZKCkx/ojawu07uQn8myF
kZNh3YgH9kzRHUkkGee0Ir2XcySEkMlMj3b5oRpCIxU8FuxapI1YzFhuLZJV5aSf8aJoF2Fs3JXz
4qidJ+ciH7VXVo5C0MsucSZJkuWETCtkyc+Mr3W8WUPrhKnknqjGRiAR/y6rRGM8q2yjquJPbfyV
Y/jP8EWjgnXbff7dyMOTSUeYSyalC2DGABN9fRqshVNNjhLKQY+SUPask1kiJWSX4jeu67KIFmey
omnKbcpA2ZszJhKgdsi6xexKhKWVwATvmooNFGeqotySuo7lU+rlThs/javg1O6b3w0AZ4vaPCpm
kKrhfREVrmA3dJJvI0Ky1QVFHajM/y3D4atP3OBxZiJfVM0ypJcNk/5g1t6463A1ju7NYDl0IvrQ
/eXDO7Yq64YGPqrfz1VflyhQWeBckiR1cuIKJyH/w/pdELj1Q9deQxYDCIxBcbitbsdDeZCe5YCl
vTLEtl/fZQEvgNwCVtZMTKuMWl8No7D7wIoOejRkdV9WMCr0L+MiRNS2+2f5AskZ3X4eKc1iQNbz
J6k9TEQ9VqB7KSQtuC7cvqW9AHGWtkoXzVw7LGYznNO5v7MlzEfLflwH+QcfckHhjG1L1bRTB4iD
MrbvrK0l9cYb/Vj7rK2N3USWg+gxmB/u+6r2ugZKNEI01P5wdjdCk+hEX5LXKPnR3eV5vslO2S8U
4+O21R2r++5oHrofyoMlSGjvnoALMG+Hk9XKJFAeITM//ay7D+0iYpTbfYEDEdtfovEm2MrR+pUz
BIxG+VieF7/0VoeCwglmhK3o/MzGvpmC1pbdUoItLGeEk0UFeViDIG5wi08tQXe77haPrGo+/ZMN
LjbvZx8uQDhNeP/EG5phKeCAM3SeQ6poxxLzthbWUSG7zV3pZd9UFIxSh823q8MYLeGfBRq7u4kb
SM7IZDqStI09AxKMX4mTf5TAiV+E8kMjBYNHQLpEjrHomLDKqTdebgPKGZrOWhQ7riFndMsOyXqj
3FlhyfoHBT6OnbdrQJx50XNJt6oCQDOGsemftOpQadSRuvvVfqLjO17ZlY1UnIkpc3tK0HXT+atV
Hps1QblJTNxFz79f3zN2oK8JxRkZ05L6LsohVN++TICgxjea3aF6C2Wz36cULRfr83VEkZJwJiZv
rSk2mZLEneHG7amJKuc/IfC91JhjXEdmD5lq9Zxaj/n7ghGQU8oghkdvis7p+RoVxSJ3A0sPLb6G
Vx3zWElID01e6ZcoUuyF8fCua9sgcko+lQuyEOPIkoyjJznZ4T5Bi2N/Ex0mUNGc1mfJi9zrq/gP
BuQiJafv60QNkM5BSnp8rSvBrRPVVlOw+q1b/0pv5Q//EZFTetNsil6Z/l7X2I8+xuHsovbKRz5T
2A68r4kXATndL3qZaKbc4UCrxDFMLdAIFZTF7XudzcZx2q7oBQrvcpxjNrB+ucu9JHOW1JOPAyyi
5iJx8At39+TeEJYosJjx7cn+Wzq+LKiQzUzP5x6F1YF0b6DdkdXqxA7ripe9NtQtRxft376FvEBy
r3Rt12j6qGP/5FN2SHxMnlINF6NptbucMQhD2sSzPHrqDnrqDpV3XX0EZ8RQsSCby+kMpqY4tYGe
NZ/MGQ8j8sk0oKmiSu/9/PdlT/kqgmFW8rgesbJoWD3K4IRCfTym2bHnQXJ8181qA8bZmqWJc5I2
kCpafFae3NBaYC53d82U0UZqm6qKSuHf1w0jcLMM48bhAua7UT8TCs4nyS2Lk6z+0gcRj91u7HxB
41mMaCHlddLjQKjKoYpVt7HCwhhEtmv3aG9QOE3EDKBJ7jKgDKcBU5XKYPycPUfBFEihecCEiztF
cMMXicUpHzyFqmUEgCkoQceq8NT4POFkX1dxkVjcPTFBV32zMDcw0O7rEJMgSerwOsRu7weqfv5S
h5dUxuYY9UXZgGUCCseyBpIDjkkE/8URpK2B6CVp98RuoDivJtWJVScLNE9dH8sVYfj8NGDpUkuk
Dmz139jCDRDnytC6nMyThHWLOw2OU5e9OZJ+0Io4RZ97rWmATXHy0xTRcTM/SFZ67KXhPRHd5hs4
59ZParr2OoStu4OR3CfRfRt9uL53u8HcBoJzaGpR2vJUQQnlkxF0GGO4gHqgRUByHUaoIpzFiIYl
r8Deig5ZXKPwPHbqD71jhJpf34qwBMaJrwqb1qRKLYKds1RnME767GbtTZ7eW/LHrBWUgu4/q17W
76WccqP6ahrlXR/9T/VZwiy9TwZPlRwTPqyAG1NOraM6SLnbMR60HMxMFjG5C+zIC+vN5hMm1Alr
ZgMtsfsPbVw7S39achGLlsCMvDBkbkBKUqdUG5mcpQ1Gw6YATY6pl4Ir/X4CY7OcnOuaZZAKZ+x4
o8AkVF3JWX4hbRzS7xEWMQMFNIokBIdMJBlnUfSpSgs7BuSqnOXBo7XAzO8npjcycZZkWocixvg8
ViQUH6wbdo+fT92xvxVJsh9+b5A4e2HkvVoXM5CGk/mYHLJT5IEZ51SdZa/w4sDwBIdadNI445Ha
5oo5NVg6lmGtPphuh7lJ7Q/zpxKazoKSIBXPnOnzKjlC6N1E9UZUzp4kbaLnSw1RX8sZOjf7FYes
3grDZERxsUBD+MfIMorlxGQ2sjZbL2s8S0jQLDjC/HNk1pYz2F2xkE15U01+Nd30aiDYLJEUXLih
1EaS5UyKyS3PI1waytQw4eSn7iQf6U0VxIF2FECKxOJij6rqO7NNmVhofWbZMxoYsZOD0saXvrGS
E5Dkpq7wFZSp+RXXzbfyknVptcSCpKr92VxDRc6cqfu69mcL6QOBiEyEa1ic9UgQ+CylDqzea88q
Avvidv0wuuUde3mK7kTZ1v1N1BhxKO6ZqKf5PfDWCrumc65C7cfn0nzshLMw98OeCwB3pItWRie0
oSBL8Yj7A8ZuE/gU8JAwsg7JE5UT7ivIBY07xcuipj2lECfJDnl/Y5G7WlQKJIDgMzs0LsuY2hBI
nWMPE5pQDvppkn9cV4N9jftbDr4jqk1UqsUV5NCH3JGp5cZJqKs/NfWUVbPA6ooE4s6x1bZVLy/A
ksfnXnnWo1Ozfrguzi4EBqlgspOtWRgB+buWRW2KmmB0CPlxicql2KnaY12/62KyAWGqvokoqA7a
WMMAyKLrnmF1N7GWP1+XY//avcFggm4wsqq2o5kirWc9TX6CsW2Sq90ugexleAAUVSLsKsEGjPPz
KOrTaMX8PKjCg3iw/HVJgmjIQYuMBFiXCTZp39tv8DhbUEh2P1EJePkXVv1bBzRIQskHJ8dZ8dX3
EArqygaOsww1qrsbe2Fp30ax3N6KrZC2pfkug2orskEwnkXVX56bNluWS7TsNIJAk9XRkYA9BrQ3
+r0UVkHt5qFoXOh+tm2Dx5mgaLXN1LCQmXl5JR5xec3vsxBDcsEQju48D0zuPjmKKnN3deWC+uaO
ohhxqqGJ3Lc7+lAbapDZyyGql8pZjMoj8SLy/rtPHpvd48TM26y26w6uuPdk1wqaZ8u3wuVYhyKn
L7AdvGRynndtyiL4rEv8VU/PSueM4BYUnOzd+O8iD3/vmpJSb5seMGzb2OSx9SYKXjsyRI84uz53
A8UZ3IaqQ2XLUPypClX7ey3qXBRZKf5upad1NavsAvfXGMb5QPzeIXiSKkORNKL94cxuXahlkdYA
07QZ/Fj5Z1sCCT6aeK9v0D4Mjq+FkVyGyXtEuaZWTzUsmp4knm0Qr0i+a1UmeCoVoXBbo4Cauo/o
i6P6RfPnAT1utoiNe/9OyiqXmSvUZb5l1yjUvjYGWAiQbmNK5hCyJDXa+53mS3VMMephuEE1hNy+
yxJecPlsPFixlMaieGtQ7hkBIWqYkTMm341vFTJr0pH+Sxbe14f8DR6XAK01OOKZtlDD5BjFJyM9
wH+9Ryv+Xko+344Rwko9xBCJjqhk6vs7tJo6Sm4//jcYLn5J0sVSzanp/EKtnlXNxO2Q2Jk3T3Z7
uI60bxsuAnGnSV4GgmY3IKXR97L/LomIj5hTfXO92OwJOwAbbyijxa0BQzqunnXxyYwjJ0Lixc7R
vGdGXqaaN2VW/cfF48IY1azMdO2g7sW4OvEaprrhypUob8a24JpgXPDS1po8zx0WbnnsPfAdokBf
u2s/r2H88aVcSpQk+4do6bJTXPiSamA9RaUjAE/SPRuRIX+1zxk4ihjn4XAziQr0903TBY9zuBEd
VCM2sHOtLgWKajyUcxtkqYhAVqCAJvP7GwVR17zqJw1iWWoWpk10ny95eF3H9xNYFyXky/9nuy+j
foQoy2qPnVPVw5NWZvFdWZjFudDVQxzT2gNTA0YxYeaKWbig+J3f9Qq0+QrO1uMfixEkyLj3ND+q
wjHGPwrNvy6pYM9Mzm4YkWHE9gQI035Sly+jempErb77xT0bMTiLIVl90lG2mMZ9nYIhxKEoeWGF
WpK/PIACPU5Qochu28OhEDChCILOl0/b6ApuXNqYKTjZZnmzpD+b1HLM7itJvmA+lGAld9VyE99y
vmRZGmTMLETxw3hvW8da1GPBjNAb87H5f04Z8snq5UjG/8/RR/A7KNoRjJ/BYIhGOuybjQ0QpxIk
yjSV7RdiM1xHnowgBz+0/lG7nQI2SWUR2aldFdzgceqR0HJaW5TU+RYb+rl8sbKDBd79d+j5BoR9
xEYR6hGD9Aw0/vpVfjfUixtPn/B+51wHES4d50iSSE+tdQIKa95kvQht5xLMylowNj3PHONB1IAo
WjvOp4xSXJQWe6NIaaiMZVCniTvaf14XSwTC+ZEqSXtLYw8+hhku0jFf/TH+eR1iP+Lc7A/nO9JZ
jqSSFQuZtzOawPEs91l9UO6g52GFSrzlMFiOqChuXy7McDZMTEdFju93nUhLdLCpNhyyvHZukjyk
+R+zrgh0Yt8sXEA4lVCHuLUHAhBMDsfwXNtpU8Frzm7AhPKqv8TgdKBjUwGbDAglyZx4rJx0/pZN
gcEIPoM2SgQC7duhCxynDXNm6krTAw4zLFwrHh56mmPuVuNLJBK4YdEGcUqBederokaAyotzroLz
Oj5H1iCQ5x8OLfoJFRNdXSgn/F0NaGHMirrAPekhZsh/0jzGh9QkzuQx1pfhRgi4m5hAPvsvQM7g
gdyjwis7DF56ZPOGqVe42ZGZVtGz8P41e4PEaXgJ0p44siBa4yd3bHbEfKM/RIEc4BH6lwhtf7cu
YnGanjZTPysFxELHZKseMNCAJO9SiAsEp+qzIWm0jhjd8Hovg1EBGIshytKK5OAUXMqHXLYp5BjV
2GkTv5tbRzJFT6T7duEiCqfbrS6jHNeAbqfn7DuCWdTGB6wIeCCOnrvSo+YvB1GrpEjV+dDZitQ8
1zEMwR+QWDyXR0ZYI7mYoxyfs2N5J86gChG5qGhAX7ZlsiNcgmqM3UHaw/zYea9EldJZRKQk2DtT
/f0sp9Fk2EbOrjwoTqH3/eqS4XjdVTEdexuH/b1xfMSsKrQxZx0SxV3l1hjW0dQfK/rVLL9aw7tq
dC/n1+QsRTtLoMTCOCp/0G8KewaLWONdl0ZkIvhOv9ToCy160XbGvQIVzCYELK81utJZ2MMjxOOs
hElS3YxqiMResRmrdgXCrdonSHZLD6LM3/49brOAnMFIKzCxgxkNHgQ0LNpNEq4nTCp1WJ3s9XXc
9YpEASWrqZpgd+f0vE+ohvpYvEzMyhkT1gma/aTpec5ygbfadfYbHE7B56Q10pTVR+XWH3XyR2bf
RXkO/p/GrzAQeHpXzmIDx/nGzuiQtpcR0JLhbu2+EOvUsBkD/TmihkP0m2T8OpM7Ev+BOc6mKrLE
u0dtg86pv1xRY2giLKo1pF46YyxEqnjRAucVy9+jNhKc7H3d3OBx7rIFzb01msBTQzamsgqNyp/d
2a+CEqRHpahefddYbeC4o4AxQHkSs/LLxHhaMT10iBx7Ie51xRQpDHcCqmFuq3kBiGG3v2IpTt20
w1jktf4jUkHpNCV+3xNRTRPTwjc2ciMZ50LHIgF/uQq1WU4qZkitB9szfA2UOan/3hL8DRrnSpFf
bTqDFSRMpzZxWE1f/Kt3pFvpkdX1WUfTv76kgn3ji2OMUVfkcWV4ZRiVz0vvRqpAFXejg4tIfHUM
pW1S6UwTJ+Vxns9UNK1PpOo8g/1omdUwIh3pl7URTt3sjmoXmKMW1NLyXKZTmNDsHnPaXVv5PKw6
+Lp1gWKKVpEzLVHby5Swku1lJj+atD6VsvTcGWVwfbPe6D+S3TIa2HViG4atm5z+Y1LvsKYoifCt
6nY1P+RL6izkfsi+GAVmFI+iHOgbP8DBcZo/lHU6qAuGR8dIJY+9ny2d16x4GxcBvVk+DohT+r5K
lD4yAbTWty0J0uSoW//a+v+OwbcbqnGiLhmbhD3+H2lf1lw3ziT7ixjBBSSIVy5n1S5LtvzCkO1u
7vvOX38T6hmLhjgH1/bEN/3iiJMqoKoAFqoyv+gucVO/tFzFzc7K0+DzGvLvc1QIgMIpmpS9VQUq
NouhmTr6UZKrePl22R8+XgkEDOEEjUhfzPmg5H5XDE6csnMfZXeF3hxIozikKkEhXNF9O2H63Ei/
XgaXbJo4bdgWY9DgUpf7dt/Ta6oP6aHOre5zGWTD326ecHjSymyHkGLzxtPgGeADijzmLje9t/jd
nnkyYkpJnFFu+qrANjUzRJ7wRu0vBbgOFoe86MF3azwHzX3ZSz6etoMMojbglGHQIBKwFtr0ujLb
ua9a51Z5SMfUNYgzJaHscvwhDb/5yjuQcEIHRV/oHQVQD/5IMN1pTvkP+GWS2eGcNhB6+Me8k8pU
8cT3y+HJQblYmQbRI5B8CEGgluHUgDc1x+FZHbs76OO56m199V87cPAgK0ds2riCE+Jh6mJWdwrg
huWqbo+2KXNEGYCQ6M1sBEEL9Bz9cn77yo12pHCnhwxfMxhy16GWwaBw7vxBpK2s4n/Uyh11LSVx
YAA01e6boHCYVeH2KLuNfzxGhb0SPBHdnrOd1Cz3W2h+MMgqguoRYTanO+PEKed+WzJAwBMcMhvY
Us4qzGLKV6P2tfZVNZ4ur9yHS7cAIRyYtln3FBLuuW8Ntjf34bOCMxkPiX646GBAaFrJZXEzmFc7
JZ6Ys1J0MwWeXoQo/+97Evnq+K/dBX/kEhCqovg/THwL74YL6Rt1MJPCt+LPitZh6q51RvpyefX4
hn8IXq50A+ILTcN/f/U7xkJMQCsAMSNfSTu3GA9B3P6JJSsQYclq0NgWOgNIV5907ZHNJ7V6/Ds7
hOuFbqrFFLdp4Qes92ywrqhN5tNBdS/DfKwPcW97N4UIm9LFda5NBXD+ezGJcUpV58G1IJWHtnZP
l3TPbDr3Ck7IraO6qGlJsXKznruLbnhj/oKapdf290koWcLNE3GFJSRWw6rmeAozmKaCQxlzFlP9
aOifav1JH75MbJI4xcd5I2EphTxr2SAcngj3ijcq6nKflKBjxdcrXk9U6cZJHF2c7raVPNTyDBtH
9tEd+Pj8GsM+EB2s/h11VFgyP/LNUco5KEPl/75K67HeoPw7cBvHz+XkT8bgaOP9ZZ+U+YiQY5eo
ZkqcYd8KA4rY+k7png3tBR/STtTJCnwye4R0EQ6zkuvcRzRrdjRUV0KcI4nE6WUgQrpYkBCNhSc+
3Rycar6aQjy+y6hJPr7gCe4nZIwpK4y6Trkpt8otLyWGtj+PTrjvfH7jDCv0lRYulc3lbt4uCMXb
DVTObUu8UidF2OZo78P3nbJr0zvVOl72ho/dC292vQOIN4nZsGtULZHRnev8dT5xkih0hDwln2OM
/IR3ptt9DT3ZYBNfrY/nyDuq4OgJMQYaNLhO88IlXkMP5p5Ax5PKrNv0DShCg+KS6hRs1b8GlFJY
rNETCzfck33f4TUqh1yLNyVuDLk+FNr2yx1LcExKktVmblzBCrlKy6sqSHvAhgSqc+WeBcQjauQi
mFv7Jm9ksoeblwwTOl1gT0YtQJzejjRwHCcGLvIUxVl7GdA38V1lh17KqiEBevv6XCWotjOKCoU9
GNbsitoLx0+Dts9ayXekDEU4xkx9siyMeOR+Y9/WZYSKRu2adexVmNO97P6byfB94d4uwCt7cnA4
VROluA0Gd1n92Fh+jifyAph1P/mXsWRWCU4R6zmJWx03QYUGjqWq/pKGzlCf07D6SyQhpskSFWrK
YNVc3hTRc5pS145z14hk7JTb4UXBKwQWYAP3zl/DK2VRa2BwOvfjFpfpxHCynh1Hje0vr9xmEoSG
MvTLGL4bRZmvOTZHDWKIiGL2WM0PdSVLE3zpP6SjFQDfupUbGGqYgF4HdvBrGn0jF7Z+GEhJ4Cjz
Qm+WVbdkBgnrxkjYJGkHg0qQNeev2fByecE2XW1lj3AkGmEw1f0AB2Bq7RbFbYAeNGOqvKD48ndA
PM+vFo71SU2tBgsXlnd5DC6H2C3IvVXKEtymo70bJHZOa/nQafFCkBGSpzzCUxBmYVPJxUiyaKKm
UUzqviwSLNrS1J6FweQQJwOZvFQ6EiNDEk4lVFB7Ys7Y/hj8zLuQLeYn3hXspVHfOWUwykhcN4+j
1eoJmaeakLPtDJY1AcoSAYb1ywy1wK8VdEPU/mAsny57xfZlaQUoJCANozAFiF1zHO9QkMUDCZ7F
D6nb8XfQK94NbD2YPySYkhg2uQutXdGYGwoldlTNwFqneea53FffKp9Llk5Pyp1sKkYSwqaQMjoD
D0CQGeIhlpxtc76LceZeNmnTTSjnA0enFvTFhOAq8rzt6piXKvTZ06bITbXwxtTnQ6HKPhw3PeQd
SoyvOTCVIRphTZ6N1ykrCgd6Ja46g7Eu0ry07O+D/rfVS/nNc4UpnPI9KHSKoIV5DTqLA/qcTMcU
z66X13Bzm1DQsRkUIg2UVH/1Cls3l7zVB4xXsOuhjRwtf7gMsHmDWAEIfqAleT+FxliAqyH0NSPd
5zM9dbS7xZMNSu215CjcTIQrOOHkiOM+JhZY/fysuG3DXQomk7iUHIcyk4TTQyvsIu2qCWumW05p
2u6yZHi9BYmmZjmqZXmXV3Dbzd+3SHDzZmnVuq+wgqNZoaB01/cvdqi6ecb+zheYUIypyBJYMbcr
i18pfIGimfCyKZLdYaJLVy2h4ITDp6h2naIjQ71WZafUJgRY+6HtY1DdENv5SlZmsZ3MgMhu8vi5
G7zu9/tyeGSuMHhQrVLp0pO4Vxkw0ulp0FEck/YG8D39cOFimm0YhmlDt1Vw40BbtJHVC6xov/Xa
a0MesvK6SyAIo98uYBlv7D+6QTAbI6hQ/SIoXf5qE2vDbh4yIKpm6ZTD9ZDozrykEgfYfn5bwQhL
V5Qx+CFBIOCby+egY4/QT3GbqPbmvN4zkp/1OEJFrnEh3CQJIym0kOq6vGF1wS207ptjeoqvCUZe
lZO875LbIG4exnlRV4ETqkyUChjzwjKpXRd+X57b4dDEh8tRtJUQNE1HDy5eh6gl9mzRvB4Uu65Q
oaK17rfzYjkpFFD2dlYzaJ63kvrR1tm3hhMy+GDHaZPFgIvbb1WYOm25OBXZ9ewAsianxIv6ZfO2
IniNJ/h+AlWRUoewum/rlZOSuzB5mEAwcBlkc49Wayjk8KpmbZ9GABma9DHPl/s0CyT35W07TBvk
EZgHxZPerxFlW9o80bAt/Km+T5UHap2pJmk7+zjLjUykae8YQjiNcVjPYQwM9b66ui5vjMPkxNdo
a4ieB2hm77LrxF1uZXc7mWVCJBVdYjR6xS1T76YERb72E5WpEG47ORdV1AgjRHwGnRYM+ishDiPI
mu0yOt82oPxmBkSD8uhPfEG3kPMgqAA4YaPwPmgOi94gXm3VT0uc5x2RbNTmiq0ghH2ywESjDDmu
JXP7bbBijyivgfTRc/OzQluhCPtiTEFYaDX2hY+88xFxzn4KhbvFoV/5bLVyHBM3GyXx+jbg/iHf
rWCFBFHmBQ5d2vESqX6yT6k/ndFFf0arCLqw9N1w+o9AvT7Mp3hnvFwOZNnKCtliZiqm1WesbFNd
Z0nlJMFjGHy6jLHpi2g10DEmghqLKqxrhw7TsJ5wbSFL4ZnLo9IHO3M6UOPzZZxNWwycvyaYBakt
FrM7K03LfDRRQ892Qfxdz65y6XM8d+YPm0Wst+ukClZtwZYiHXNrCmysl2fvORe0wXbWnYkvz/gl
91pFXqLnO3AJUXCP3gTpqNIFhV9R7TubbdUZ+uRkZvlZtZJbS68lu7X5qKitTBRcIrD0qMoiVmDA
In0wIB+cu9nn/st/InrRk4xQg8fuJfuEowQzyZGRNoAjFZYxDjCd8CefgmuLhE+AIC6g6W4AIjaX
K2POP4VasiuhbXvZ/97alC+YIn7mQgwgAncbtoreqkgf6YmG4EVfPM3hgwL8XbaEbPa8a9C3oX8D
c2cv6/ndDIH3vROLTOAmUdsRGdlv0ZpqmtG+GdBAGpn+ZUu3fcRU+SVKM5D1hZyvRnZkaYOCUHuc
3ebIFYMsiI7yWb3/dBcu4236yAqO//vqi2GYIryzDDArylXXpOOODZqk0WZz5VYQQmDXBS2rlO8d
OhvdljKnDl7LQEoaK4MRotkKKwxMdVg41DAH5pTWefZRp92bPp1dVdkZpqO+qY3ICPBkwEJUj0Zi
JSGFfWp8LKpjD7b8YHd5l7YP0NUaCqG8tIbZVQviDK3EV8uV5pSu8UA+kcfK5xQUBbhJpLTlm4cL
BAg0CzdCC/74q2vMvWkWNY9tdZhbJ1CCYadFKnPjnuAmYpSvl22UwIkhbkdTH9kZ90T9ZrFfaPk9
CxqnH79fhtnerZ9WiXEMSu8k0Pgxo9Twkp7mxamz2x9Ba8/7v0PSf12/OLO1bJlgUNhhILHFGdbQ
U54OMpJy/jsfciNvHeLvpPjoEvwvTCaDgM6D+0awx6lyb0HB/GrwCWQkk2upRPvmPtk2mmMwUcIV
D381y66nYDBB5YYkSJ7KZblmlO2VkFngVC3+4D2RC2DgW1KF2qH4wZqPPfhs0pLfTmO/tmaXdJhK
nP4Z54c/2Kt3ILF1nikpGQsTn5IkC5xh3A1N7GmyfofNXLsCEVcu1sYuq2FNORROEndeqjYSn+N7
/cEXVhCiz41BHikz7ICfe4Hl9KhjqvGTUu3SoJIcypuRtMISTqo8V8N81oEVNNA8WoqnIM/8uIsl
Y8QyGOGEahuFhVoImKLHaE8Tu8rkmpak2e+jxBf/Xl0Zw/+K9TnIyqgwS+zN6MY3i/ffzGNOnAyj
RA66QdGrFA2Hv3M6HmkrTBbUmdpa+NQn+fMCcvjGvKd4IvsTEFwmdJNC7IKJJ0ekjbTknTy9oZ0b
6G5HATm1YfFHzvAOIxwWrEQnj1YDJpvr6yFODhjkuEbLpMS/t0Pof2GggPrrksX4CkLQoLsrXvQH
HBh3VqlJLNm+gYHUk9jQ3cHZJ7gCnRt8EsdIcBj6P+WnaBd8iq+Lc+tZX0pPOdqlf3mH/g/fewcU
/GABW7lu5gCcdu0z73UZvtk/jGtzv/jBGYNCL9Jpx80cvjJRODKMqmfpkORIE+bwpCrBKVJLVzfr
F3BLP1+2TgYl+J8GadIYSEh6vKMmip2ue43UWxrInua388T7KgoeOKr2iO9k2NSR8DYwhquwjHZY
V4kH8r/3Y4b9CSN26460CGNo++JLpG5OfY83PW0+4uPKdBQ+NdEpXt7KnmW3TOMVVZtggNPUxYJd
sfSdHWVIFA07YgLcmbIbvbu7vE+bbr8GEfIsgrfMmg4g0Gn2eY2mi9BNFu+54IhaOMh/ksT+Ua4M
OXeNKASaNVaNtlQoz0RXeDkwdmPqKDcZRn0xOHqPSXOI80LpCgKLzZOsX32zPrnGFmIuXBpmtgOw
v+SYoGA7kKKgQ/7ugbnaPUQJd3HkGLIV3kpea0wh6mg9ajUm65HvwT4+2KChdyGtB6Cbxe2ek8Zt
7uvKU3+bx4Yvs2Yzixi8TPSheBMufRw2SM1qBqpp+wuLoGMWf7nsPpu2rUBE74lZkCwzEnOW9ydM
vLh6JFNu2YTAM5AKdTs8/4oPQU1RtCrehBF5CXS8u+VTt4yyJLKFYajEtkAwaFm6uFaLEioNZNDQ
j0d8w7rXZEwHW9nQ0DS0+Vs2MaCT++v5pSqVGebQwsTzme310SFsmVMYn9Tfpg3Gnq9wxHa/yiBF
FtEh97XmFJt3uo4GVMkrwmZf9xpDuM7WUT1AYwsYGBRGNavcp+VuuufEn/MhG46X/WsrBa7BhItt
N1dxorZYOEs71LRxxvoUT7IHns2xGUPDswjadm0NfXG/bg9D9ycYVxZIvB75p9QElU0Lt78QxLOF
K4vLTV9bgQkn4zjNfZVlKvpe6uGUNfZOr2TyQ5tPi2uDBH9LEz3p22DO/aIu8KaoLKELml0ogSW2
3UFhTWeBG7ea8W3RsmHflKHpjyHUyi9v3mav8urPEJm/w0m3rKDEuqr78JVrKGLqT3FzcPu2Xnts
r8ZPILQBTbLM/u1w+7mfIvUp02pLSVLgQhQTLJ3zY1wwcO6DfmNSxxeJkdsu+g4muGi7pERNSuxn
+m9rOsXR8Gpw6Bg39ME+xi67B+NRh6lvCSqPMvE+sl5a4SusLu3WyBQERnSsADmd293iavzodHvJ
Nm4biEInRW5hePz/NTpGYypoVfSYEq1+TNb1gJ551sjk7DdLXYb2jiKczHNSWNaodznuIarb3rR7
dmN5y179McEsfAVeG3eZIvlI2g7Fd0wh7odcNXoMFKFPtdhb0bNZPV3eJR5mHzfp/feFUA/QUmRa
M34f7C9H7ZDu/6OskzEd8Z+5BCNE+1IsRKUES2c2mmOlhxLhDjWkaQC3SHOljrNk2TbNguYYQdcJ
8uXbVq4+YJPUXpLF4qcZLjTmYTgYe/aHbQuQOP4JI3hE0mttCkVNdF1WP7TxK5FlCb67H5Zt9fvC
7kfJkOMwQ5Kc0N8dpM+98m+ZJu5Vhdmoy36w+Y6xNkVwhCIvglSPcWaObv1clY51yl64Rpf1Qo7j
9xFX7fBu2GfXwefZOcg0ITfjd2Wn4B4N9E9Hy8R2leikUebZqSDzWqD5+7KRm16o22AsM018RIt1
Yzut1TxQ6tyvlpsAo63GclOrXyCH7LHUo72UDYB/83/cvp94YuG46/sg1Hvg4TGG0ntafo3nw5w9
gPx0BrfdMrmdNGFs3xTejRTLyKZOy6lrAMr5oMvUWRDU+jG++u8tL+h3l9d0s0aAliu8vZoq76sQ
cm8GJglQ9pWYDLiPnzEcABKY6qz80/j5pwa819lefbiMuJkSIWmuo3hMGBPb1UD7v+BBuEUncLQ4
KI2du16XFN02424Fwf+EVfrQjIi0NEG6sgPzq5qP+8ycC6ek874u03Y36LkEcPOrD82kP40SVnEe
mgJSDcjDfNcyHJbNER3wPnPHHZ9HbFzDT2+lItL8CP7goCtUIX9FWhaPUY2lDJ/pbXcsbuPr6PPg
0nvNT3fsRdYEsxl/KzghnRWggW/mEnCd5Q/BQ6BgLka9CYNgH4Lqe1H+/TtHEVKaGZZZMKXYRSW5
0q2n1JSUCfjqXFo9IWsZrdKVXc1vHVbvlxBgZeiJagw3N6gkcUn8UWShS7VFiUCACCTlc2Z/MsvM
NbNDPkDhVX+9vGgSo8RHlFGt29bEhKBvgsHeCO5BueHM87lt/6C9Z+XwIu9cXeFZTRv4ZWoA9cXk
VgXEkNLdZWM2+2zWKMId1JzbXNUWoKC8t9zic9DiAuJoWfKXz8zvvwS3xb/mybrN7/i1VP4l9X9k
x59xLfLRDemiKSTHco4umJbod861ZHv0iYDAeXrVPfUgKyBtnqXvQSYWiRVWUrPIgKjQb7H9rNJD
zD5dXlZJHFvch1bpMV9IXJOhwQTz1DuQAXIoey0n0H0lR2IfR1uyi5KELxISTUkSNkvAXdI+Ft3d
YEnKX5srRnBOoWkOuttvV6OVORprkyhFE4dfjZ9H6I0ln9VFYsL2qbzC0H9dsj7UsyQ23u7ZNlR4
JghbguboiIZh5//D6zbz+gpNcPs5s6G03gCt8UDCwpWEoQzNe1E0H1rC3m8LjvGazgpOOC5Z0I+J
ViLKkuzTBC5q+/myv21/ea0AhNMxGfC63/LvOz6oz+lmu4P10pzr0bFAOmsf5sNSOYFsYn/zI2KF
Krg5BUv+SCNciVU19Poc8262k7HPNDjboHaISj+TS8VxP/hwpqwwhSNyhtqvWlc8LYJKHL3rHtqJ
Kr/3xisdt27ZUN9maX29c8IRWU8qhsZsLKz5mL/GGJu2jsU5+1c7kZ1+QHVO0hctizThxCzCMavV
Atbly7WdPxpj7+iyW/dmtnhfQfHB3Fbj2h4CmFTTu6U8W4akq4Hv+scdwiSaSXQUh2zBBjNBZ4Zm
I/mpbPTG5m5hzdHMjosmU1PdXqyfQOJsCTRjQRAVAkhht231dWEulTGzblfhyDuGUCmdMEGu1SYw
5lONq3u+py4IYE/k0B4kIby9Le9IQgIsyiVYBm5N4y0761/i8+m9cWfsJz9x2lvFkxUxpbYJSbBU
y5QqCY4N9QSGYLe+JkdeAlbPshN3u96MQglE8BgaUcU+F9IWCrrZgUT2XNoaxFCHZc+Te+TLqmrb
TvEOJQRsFAZF246AMppjPRzYckhktZptB3+HEBw80PEQpBiA6NLgFOj5j8wM3d5iYFbs/qABz3hf
OPFe25UQvaVoQPKn9rQ0+5EeoXJ22fE2F8y0QGRgEEjTMf7vq8O9GXFy2ZEBa4JdFd/qwb6TzevJ
IIRzwsrUTO8UQBDFdhJSOrUaHepovr9syWYErSwRjobAVJeM9IAxzNsy2FtUslKb+776fcG1MBga
2fGM35/rZ5KkTgUeIxUTcxj4lnzOyBZM8LCwYWWYtgRxkketgy4DPzftr0RJJal6+/b90yRbbMoI
Kq0wGkVHqeDKOhVeWztQKgWdtnI9HtXDnDvZkyL7kt+8e60whZQaZUwNFQ3LaF93V9VL7UZeuAfX
7/fqBk0aHv30N15hq0JetXolLusJcLk57xljflvIhhy3bwkrk4RMqoVRs/TcJLxQHPkDfAaRXgWE
J/NO87N7WY7bdkQ0gYDv3wbNirCCedT1gzWh6hmNxXmqCNpyta/QpbEdvEvtLy/f/2HbO5iwfkqY
Krja4SFmdEefs2tPqBYzlzjKPvOTf2Sn0nYQv8MJS2noU23FFLax6BWkKnPyKrFns1RgvgPwP2CV
7+x6IHbA39XAOj27s4+WdBTKnMCzIGPFHwzT3Qyh79j7bTUf/hGwAhYSbTUbWW1mWEhSZQ540JA/
niW2bdZTLXSTctUJG//51TZrTmstVRHO7JE3I9Gb74urnOQc/Jub9I4jXiGHKuib3NDwQWgd+/pr
r8hedXgq/XCHXAEIHl6S1ExNVBH9adAcDYz4hWU7VH1q513JXtTkt3mz+d6s8AQnn82G9XqBAA71
PdUyJ592GpF8RW/fglYggmv3RWNU+gKj9LcSJt4UD+Pu1XDl06J8ny8tn+DjxRRUvRHDnGU4Lflt
P3mlCvVp+0i01xgTQPRe4nibQbUyTfDtIbOrGBpPOLB22m54hN4sdAwgpNt6ELAHRTdCzQHPhkUd
mV7w9hFmWWgLR4ECXxvCqa/bpZZjuA6fM40zVZgWY7v41B3Qa/X29Tt77Dk6yQq12uYKoxeEV0MM
eI6wl+0S1HUSweDxVLzRaUWP1Te8zse8NownXPWMRkePsw3KycK3L+4rcGF7A/BSxH0PcPXUHQ08
XzT+6KHn6vBHNcgVkLCtSZIq4COFHxnK1368H5broZJcBzbPshUE//dVOqa8laIHdaI/jsq+tuPb
oWJg6yzG58BQZAPpm3lrBSb4ioGwmHUbYIxe5/W1XX+WxAHPEx8CbwUgXBFzNhIWG1iwDBIs/5Uy
q8Py7+I3rpylftsaqqL52aa6Kt5s2naJyoQTAU0JVIaoftTVWvL9sRnX9B1CcHMIpLOwUS0Urqbg
DsPuR6WMH+a+eGiG8HlEu5V3eQE3L762gRdBjBFiWFHYoLpPtayM0IhRYDChjx101unpl8sY26XG
FYiwSSwdp2FIcBC3frDv9/m+KL3smWsyjIfyHMnOss1tWsEJhzJNTZIRDNj5QbvTwao2YQbnskWb
MfSOIDKeNrQxbC3GcZzYr3mEbhlIFoDyLpDxOm/n2hWQcCyPaaPnLMfKze6AVqDWzb8OB873U9zU
O57uUklASfxB5BKc5sFKix6WmYXqENY4RnujlFIdbMkWidPaVdeyruMeUYNOmp65gIWjglmNv0E8
N+AjGwN3erm8adLF5H/UKvPZ3WKTocObPvQKoGOU7ezjEjpQoMItFA+a+/Zs/LgMKVtNIZ2PY99Z
fQMzB+s7yKJ8fm+L68fLILK1FBJ6FCWmXZRwd10fr7IaJulU++cyxrbD87EpTbXx/4IhltnPJZtQ
Jm3oMTJdO3+drLMl5fWXwQimpB0tjFJD98qieVy02oDGrnGIPOItFYi1VG/YR+dZWgrcXsF368Qk
aExzFtWwziKlX5bQj7Ok3bKbroCeYstQ0ZALMsFfna/CV3FrxXA+vDg/qc0UO+gI1W9Y08uUWzat
WSHxf1+5eYFJ7YnyvllLs9FnGl0NpJC4g8wYwR00zMgkFYeIq+8WpuZm/bkgkkzEF/3Dyb4yQ/CF
LizKlC1w66F6mZLboTgF9lOLcTNFpoa4/cW9ghL2nximhm2AOdFVeMO/47oDbZ3aM05vChk3uuSZ
fjsTrQCFAzHDRdbOEthG9gbeVMp9jOkpFXfZATy7id8vXrKXje3p3MMuLahwLAZW0WCo6w00PGSe
9lm5iaAD9Tm+J6NDjtat6pFDvNMS59HEN7lxN39bXqCNfDmTSLxTbG/tF3uOWIa/Yq5SZ2T/hL3/
dwDCkWmjRafPU2ymrt3n9VdzlGyezADhy7UzytEauV+WFG9w2nDfTNP3yyZIwssWckVek0Vt+Rol
ReV0pPOi3IZ6zx/dNRkyEsYEVPS6CQ7BaGWj8IkPuTTI9lHZXc92pYLlvP68NLpvN8bDZbO2Vg4c
MKDDUzERa4pbH9KmsQKCncnyndndTfXT5d/fbJ1eAwhbHyZQCE67//Hw/MQFqsvr4JPxVa0cgmfZ
xsk95W4svUp25dzasTWy4BRhkbSdCk0aKMQier+0WQ7erc67bN8mCDigQCbGyEd9OiMe0Z+SFqiZ
UDDDNKanJ1dVa0sCdPNLGykPIxeU6ASjkL+eH3NJQUKfRvyaxNvPW5SLkZvo7E2hU37hPf5c5q89
p9+Cm6F38M592Uye/MQ8RYgOl7QYpj7E2RVr1swpqljmE3rDkifWnJriWjH2uOY4mUyka+vGsQbj
Prs6LNswxpA2szNf0xXXKvZDhbFc6mWppLloe1VXVvHNXQElZjQ3cwOrIPvXeOrsqLlngZxD8QfX
vrW/aA14yMFgO72pqAc3f/TcyYkyKDgiMQEvliojpW7AtZnwbTW/vG3rLnwKUcmoj90+vqV3ssLy
pru+A4o1yywsunHSU9x4xh0lXyd9X2Jw97KvbKaUFYYQ8XRp/seouDjn0SkmkmLJ1iWE4KUUhOOY
cMV/f921oMkDkNiGOEzsmy7e1UWE7qJHCP86Vvd42ZTNW8gaS7jwmE1XzMQCFm/m52/fw4H3ZNE9
Cpb4IpJV1DY9H1OeKFsbhoZZu19NQxewSvW4RfYnxDEMUMIVu8jCK0P4J0c+WSEJyTEu9AJ5C/0P
RXmrLBjJhJtfXrtNV1shCAdmkqojK3XYMk8lWn7SI6PGfpnV/WWYTW9bwQjJorKajvQKvhPUMnGM
ynAC2WSpzBDB36hWQmiJt6NEZYCGysZr2thp499WP0T1fb0jgqulbWERyrBe07js2inxzHjyIzpL
mms2mx3XOMJRQsa8rmgAczQNTz8dyKrGV5Ad7uvasbzm38WNr1JOGJB69g1vO5N18W9vGC44BDoF
GBsRbjhjTxaqzcCvrM7X6+DJpqMkbLfD6CeEOOO8VKOdxjNaskhymKMTSRQ8Nd3aYF697HvbnvGO
I4RrkSUgaQx461ddug3k9cIadXeWSBKeZMWoEKuJbQxRNSBWLWrvlap66c0/IboH98r/bor4JVwO
Wjf2Mz7yNXowBzzKxD/+bqmEMA0Xxe6TCTao3Y7FtUNHP6Wy2SvZfgiRyoJlMgw+phT0TzTT3AYC
KVJpmc2HB2KBFQZztir0qoUAGlqjnTveo6SegpNxZj7n6ydneYPmpjmogOgWMXFBEAs8vQY2IWUE
UBC6cXxnxG74J3Uq1D1+QghJZ1EsEhYTkk7cXTGQ0hIqYcDh0fzh4rgCEBZLgWOZDe+uV0/mTjug
PWhnQW9F1o3Ef+YSjPDxPqBcu5gt7OiKlx6Sau3ohRS0BifbiL3Lniy+YBJMK2ISnVHTZhiDRtno
10PaAtOYEtDJ8mjnolAKkvnuUH9vnvHId5CNLAp2fcAS7IoH2nR2N1teoTafjXE867TYG2S5qabY
X6z2QWIbP5RX6/gBT0jOfVipTT2Plhe+Dh7d1ft0H6MhOLsJcd+RP94IHi7CiaNPTWCHmjpgKbPl
se5uu/B+kI0uCmfBBwghR+s9iGVqvoJMeybp8zR9Ncp9Xv7eE9EHFCFFT4GRFloIQ9ImepgUnKaq
tQfNsJ+F88uihf7lfZIZJdyt0OM8lRN6cr08PZm6P5GveXtdyQgLZChCzp6Dvs5It8DRUfIg+pdi
mJ3WPla2rHVoyw3QeqcxAqUVfDkI5ixmZ3SpoVleHdzV9jNmJGvp2bAVSWsMwZhqIE1mGTBGrYvA
rbMWVNhLVTvoMSOnkWYTlAXj75e3aTNVrEG54asPzKonaEJoVYRv3Xp0Gq56M9jVy9Q5ea/v5xSk
KzXGafvRpQSqXo3lXv4DuFFiOK/xhfRuz3RkhY2FrbKHYbyKBvJ7N6A3v18DCLmwQZU2bRkASjQ0
Ntg0s7krEom3i2+VH1CELFgHcQ8WdaAkdr9fugSvKSrxqjx50ZPybFSlq2RkZ83NYSjM8wRRvkQp
Xv9uKYXMGGZVbSUZ/oa4Vr6ycLypjN8sWIlmvt3cV97SNoM69BTegv8tOuhOXnpZFXMrpEF8xx88
QIGvi4QCem4MELlCfm/MxOlCDPDOjUOj+3mS3FllQEJCHJLaTHUTQDFGIge03UQUvHRPiuxFYjt1
vBskpI68V4nSxki8ybzTk7sqPWgyBT6ZKULmaEk5BkENiDAh3/Mhc6ssPeFL/Tw2tSRet5PUuzVC
vpgafRmtAKtmFTejsTNI7KXzTWHWTopL+WWHlq2ckBvqOo/MuAVWW7dnVuJVxYyuK1tWZJOtnpAh
EggxBvEImLQt3bB8iPV/Wf9gSblPZOYIOYIqGlnmabBQEY2PWZW6ea4cKNha/27VhDRQ1W2JKTPA
JBnowKor1r9OzL+MsZ21f3qBONJRLWoXhSUcrtavg+VOUw6Xf1+yVKJYCKZSZpCV8i1BYUY/qJh6
kLFhyyCE8A/rXLU7G8s0LOntlOR3qdFA5lYmSrO5Uni5wIANiF4tcVR/olVX2znuQUp2pS43pbm/
vFKb8fj+++L9dFHyqWAFLg1jlnpNgyc5+4z+RbfQTb+X9ZnJwISbagvetCbRYAztHxmqshX6L2I1
daL6Xlckpe/thcMjk24bsO/t1WZ11HTttOTETKinNdclXqTH3eWF29x/7f33hWi0FnUqBx2/31mJ
k82Bky83IAD+k2BcoQjBWPw/0q6syWqch/6iVGVz7LwmublLbzQNDcyLCwbIvu/59d8JUzMd3K7r
oj9eqepzJUuyIktHeFiK4iSjwaLjMaT9BkqgzqwUMVkhingrT5QkyWQkNFjZ15GfF4qFstH5uroU
xyHOllpdajXuDAzww35e0CANklDny3UMuRyOa23ct/ge3v5/d+Q6EkG8AuJI5vKLkT/M8eRXqll3
FYZwp4DolC6YkqXBuNyz9B03nk324boYclW9iCHcJ05qZZ2OxZLBUD45/THPFZ4hva+Ml78vWC7o
HNpGs6Cmka5hPpyW5OOafV7TXmFWKjkE252nDCtM3JwGOisDy8bjYa7axqk4DfEe4Ym2dukKCIwD
+U1FvaIub3otP1w/EfGJ95+89UVl4n1SYwlsYhfA6YMxMP06zEGmttEROt91F0+86FwIGPUGr1YR
nikOyxWuGRNsWA0vgVyXOphSyg+xWweWs947pFUktCplConm3NhDX6QFDYi2vq/0yDes6FHDzlaF
Mrdzf/XJtlPmZjc7N53cNZqLzYW2SZON+uLXKA106Td+3vnkDuRxC5g+7BC91aFy7bNIavnqMDc9
7PDXpp0MjpnIYAzTD6Zv+/pP87Ce3PvEH0LrYj2C5Oc2PSRP1bfrkqsULMSOpUwMl7SbQ2BFvf6U
mbE/EUU1UoUhBI+OJ+441zhERzPAK9gE2AsSxkmi8G0VjBBD4A/1SnvokBWxVzcXZv7oVI0i29+4
ZidC/NArfFixGKJwTO6MGI7Nnkd39mP9QAbm2Vy12EEar7ZduzalWAcu8ukscVVpS4MrqteKx97l
96nTBdctQOrNOwjR9PuypcyKcQuu7okXEzbxFaekzi/uNCpOSKq9HZRo5a0Z9yO2HgSt21UnrG25
tRsQzjl64lXmGM4sRjjRVCzdKh0KJg7GVqNrq+2aL39Wxg8tVQzXSDPInVSCeRvLklddBaky17g4
XDtaoEVObNRLjHX0nEnV/CKXB23VOjpfCPaF/h4reDlZZcRwYI7VHUY38sdIMZtpbhH8lZmbLxBC
hLcMbmRrDpXltysaX0DQ4j5YXvcT0/Q3WMLk0bv0ffotOs8H89a4WH5+UT0tiD0A/0TE3U8QIn9r
OSPLavyEtvLGYGtgSi6o6P0c0fuaBeWdqpFdfoovIgtusIKsahrSTeQaa9ra7ws/WfYSJMbH8g9Z
z1+JJriBMY9u2fSAsobjEP0whtvYerru1NL7bKc9weajybD7bEAsrOebBCai05sZRH55EXn28Ng2
7wwMKV2HVJml4AYJujbsmCGFs1t+q1t5aGSLAkIeqrAa16HmNhouRN8qHvLcyipEeMyecutQpr6b
wDbZrACSyoLFVQzLMXS0hQiyDBVFpqg1uBWjJX10hrI74IvuD9cg/WMHOxThwkrjyWBdVtOgSSa0
W/EHvAN50awa/pTeizsYQWuFk1ROtwKmjN8749laTpapSN/l3mpRLO9AuwR7xbIcJZGeZGZJA+3U
xT6/sy81VhC5Ptba6CHx66Nq9k5qCthG6WKfCPI2cQ65sQ0H20s4ahDu3ZLfj1PqRdG9odxbIr2y
djhCJOyNqbKGRENpeDJul45/BaHl/UyTQB+sy0agyuzufN2R5MrcYQqhbzEss2H9hllPZ2uiN81q
3aKX91HD4jbftGtvZHZQMgs97e2Nw/kXjN2k/sLS8PovUSlZiIltVYwJ2vWdYJm/RtaTWT5Q6xJh
RvU6jNRAd/IK8TCNrNZeCWCaVfMccq+1STgkVvD/oWzC7lPsLivGsdxQyOeRHPGp4qoKCipBhLCh
DUsfgwwOD6vtZ9KDq+GznRyuSyG9pmz0aYIRC0SZYu9imRBmuhTJhrGA+L7v5596sWIPovOutNOL
0eeKDzC5/f+HJ7Yu9pEWu1WHu6qrKnDcfNad1uv4peNBio26k+qlRK7BFzghtzGauUKfEsTD7tzW
CmoLdf9CRTUqN+sXEMGn84WOY2xuIFXimUbtJfVdp30kf9qM90+A3yZcbPA7g4hWcGQtdrKKEyjP
wPwdZryO9UL9BSTk121CKg+YdAHh4oVJ7F9sxoXWhYGPEr1anZNps8LXM3YDNqcGBfPhTZ//OzhR
fUU0sGTEJyMb7YBag49n8SAxD6PmvCUw7JAE/aHbZ8giA1lM4Xwm1oM+3bBBkbxLb/odhBDiRjxg
aKULiFQP0/k2r9/ygAneIfSPo/hHxLalyjIGu082ZWGSMKPkttZiRa4nf+/eYQh5RJNprjuhshV0
h42XrDlih3HvDYFxaI+JrjgT+e20QxPSCbefwI8wA22jb8bikspHT/x6PwTzYXjofyy6108qTGnU
e8EUp0y7jramuX3a9+Hib3NC2HedHVjQRh57cEITbWDabf93UXqqdSPSgLRDFgKSlmd2YppAzhLL
K6tPmXvkxFIEdakDY7UDVrUYJtZtbD9idzVVZZ3OIN3BAS5/GRnxMXfgsQq54B+SQ/4TkOi2scpi
jvlqUUVVZmxq0hFfHvEhS0zfqWIvcm5b0F9W7kO/aG8RbIcneBfRswbjXQPKJf3qpWz1DHTvVQ+u
akea9JRQHcH4joN3KVs4JfTwRtitjBSX6+65mFGJaYYnMDN8vh5opTDMxD9MhGBCXLjf1ykz5ySb
YAzm0Vw/F9aPehgVtq7CEJwZk365TRiOqCiPWn+vL/dJrhBDam47MQQPNnuagNAYYqBNC2mztp6j
cf4RTZrftLPCAuTioGGPoe2BvGL/x5ZXEMuVC0xbf8joLRhPSasoL24aeVWsYC8Qm7g771nMXJuy
bqaB29Sab1f0Ey6ls7G0wUDGA77rPyVOHb7FEl4wBUtoeR5tHXv43mm/dBgTqKYJWyHf9NK2k0yw
haGnbaFhhDWourCd0cZ06FSzD6rzEWyhaarBzksIgqbLp5TQ29GMzgsKBNf1Jb81XkQR33QHrDuH
+8AOtjlPEGIdQc+5Pm7z5hu5b3oXq6pk0itjByiEBNrZPc966K5MQVLV2Tdux56mxEDLSuHFjCl8
SppH7ODM342QuOAHJ/hWC8rso6Ufa5UfKRUo5EJOXM5TwQEwhu258/On8tP62B+2iZjl0+ANqlEV
uWFsnYEmvurBifG7QIndU6w8Quju0eM4fG8SMHWrPvzknvuCIVwP9tCUlTsBoyl+ON3Hhv00IzC3
Rkk4Tp/WVjGDIZXINck24ekiCxYsoozSjR8UaG79mNbnvvq+1IpMXGoFOwjBCspx5J1WIHinVjAl
91mhsDKVCMKhuE6W9812AQ01GpEX5tMpChZDVVxRiSGcS2NgwzlYqRB33Hud/yyVGeumh1ch2yUu
lmVh4PbVsodoboil2ciKtwm8CTQo1l0JUrcWpJzTSTV9J5fmPzAx9DhOmY5LgqqhwU48eTeUikOR
XqcvwohLHYapWDm3UPuK2UPv3A3deDSmj1jberweQ1VyCMa1jENuLw6UZpG/p+yZDpl3HUDmjgRk
Phuxn7v5/e8un4L0zLY4qp4O1b3SZJ47cM+Y/9I1v5qyYFlV/r9dLqIZ7AGFmztmE5sGdyuzXpJT
dqlPC8YU6qNy4FN2Qnsc4bamZQpWC7IJ9rEPXHCAHqaDEWQHHpjnYvAxWIYVy2EUropbT+aue9xN
4bvMJJoYhnebFpZhzV5Em9Bhf7kl8a8fm8wuiOkw8IY7WKwslkLZFOtamTI0lpl3Rf3RKFXHJBfj
BUAwvLo0ktnAB0Uwds0d6EHuTbKGafuHm69/fZzs5RCCW7vtCuB4BUVvBv1S9+1hrS0snWHvr6tL
bgwv0gjBrZiiBe1KgLGTczXe1tMPllceqjcKb1JpTfAmDVuOtAKcA0GjmaFbO15vLQcbj8XXxZHl
OXutiT40V/acrBAn1fmXOqs/DUtyYIQf52i86R1DwfkghbN0C5sUbQOLRYV8cZ36OJ1Sywn4SkLX
+RufGV5MTL8fP3JVN7NUgy9YYu2xmDFR2GN6MyBl92Aa3S01tY9WoaKBkza6Iyv4VyZLSAxSwxha
Z4ZMaDirkEl9SNbsqM1uqFnoq7FWCDh+bVzN7+l6D9rvcOXJx+unKPXh3U8QXIx3QG45RC37x2a6
Webn639fpUrBtxqa0xgpsROw5FOS3XD+l6Z6cpSWoTAZjvFSZjng8xXUaCc0oQSECbjUl4PjJwdH
88yHrQyln/o0uC6QuJTnn2ixQxM0xspVz8APgQeg0xr25+JiPg6H5NQc2xuO0fTG3/plyqNZvMWt
d7iCJhOk4EbUwK07ituqi28H7OchquEL6VW8QxGC1Dwxvep7F6NGc4nlCdlhXrHDpuyWU5Z/dZO4
ATOp6vqX2gjYNLalbDooSQXXztJujkoLT2oEBbyi7MM5/gnqDoX+5N5G8F2xbSZGbVy4jIs84TQd
Nm9bMMgHZpcAjnVJF88FqW8UNqqnSWm83+EJl3AeFejid03Ee9Qrh7ttPycpA/1h9pcgQueCdi6Q
d96t3xUGKlXnDldQZ+5GPYmg5mC5sCN2V14cP7rwD7+Wyzznp/o4nOa35BsvkGKZdNT6spjXDZKg
rYYF7rSE06Cav5bGqh2K4OdMqxd8MkKho3k7GE/ZWz6iyO7vi549r3HOY0hRj0cnes7GH9dPRmEQ
rxj3tCTBYyNmivLF5ZgmWIJ1jR4b07hHHV0RphRGYIt+rGlTU2xYXUv9Kv/UutGxGhXHLr2THcO0
Xew5dlFD/j3NdHlido2FA9mWhYxLHEwROHDjFjuvBs82DtfVJxUJty6KHRQblUWupIbrbcpKBEAj
1n1QuP/snfiEtX7H/wvm1zz4LndeGR/B1uZggnS+J2CsntwcC7XeUBLACAMhFFubbVfcTboONjNX
7HQOaveO0XesaQJWx4oMTeovOxAhQ8v0lDsxCtfBVD/P9Ml8k6Z2f18IqN00rWumE2SAYxX2bhIW
6P/NLaoIpNJz38EIcbSfkTZjyQYuXOt9aXwb6LdW1UknssH9c6njIFyU8cFtLBadJkZpDuoZB29L
zTNBR3N0iO7wPnHozmZQYxQ6+3bdyqT37A5Q8M+16NclXWBlo/u1yd7x8bFjJ4sOXt5+TXNVPVek
Pnol36bjnVHTDh0cKxwrqP/GVnX7ApasU39TYgOqnWKVEPO6s+0ZKIq2vnvG4Mt1YeUnyGzTJZQY
jlgAawtsjWg5nqOTlNwwR/uiaeMJ3K1v8Vzc7f/CCPGbFh3V6AQYbnT3TGs+ausHDL0crgsjTzdd
E1vRbYQ9Q2yNLcc66hwXZRfzaITmIQ1Lw7c982/jEF9qVbopvTN2YIKdJHqpFWUJMFd71PUzHb73
xocs/nJdJukBgZwFyZEN3jGxs9NEa880bvWQYkF/0aGxsdYqe1MCi74psFsYzEDVQLDBYUE9JEe3
gNF8wKCCN5AHEitihVxd/2G4+u8YZkQSrU6AMY0k9jusYLTn8rGcQEFSWF+vK00aXl/kEecgSsQM
gzbAcqr+79Qt/mJgZ7sOIY1Ljr7VjFGD0F8RwdUEm/vmBce/vbDHfhlGj/a7+X38tX+uwvy4Gh75
fh1SZgp7RCHaroNllSiPo4Fzafy6iU5jU9zyxX26DiPNxvc4gjVw7A7KzU2yPnCOa1AG6UP0kfru
sQqXb6mieKAQSlwpVCMQ9yTDUSXFT63D23380ex/XpdIZg47gcRq2NzwtQLNOhRXM1+j6d+Gzj9c
h5BZ9x5CCHBLi1n3jgMCdaQDazD8nLh+bzcHg7yFDALhwAIxGdZXvWIAJJqR2s6yxdJ1BQF15OUO
95fxnbqrXH42L0ibXndXE5uqqIhSdJXH9vxUsSzyNKZjCrI6X1eetLd8L9L2Q3ZAqU0mpLAQqQ3m
YEUVFiWXy4D1LjFmbZC3cr/3jMWz/NRbTuVFC5ob93T9N0gf0/a/YTvh3W8o1nwByxCE1W74X9tH
aHSpb9LWS86rv1Wgozd99SLPN01ibtzyYt3MnY14qBp8XLeY1tIP8LNg9qw7emxCUMsodCw10Bcw
sXA2WHi/YW0EpzbuR6P1u/bzmB1I2h2u61Hqazsc4cNjZMQYyQChcv4w92jEjr5fB1AJInha34L2
x17QUEntzLcxa5xr+X2zZA8UDe3XoaT5xO6ExGa9trQ1Cq45lJ+P9XnbAlqeyGV7kVJTTMmj7k5x
grPFTaNH9jYysq0BsII0RPuA6xe3U1AetLPdKr5ApL5t4LUNe0rAbyjuKbHLZeGNu7Xmg6eDPmr8
4M5vePl00BbjUhNdOK/oISsniuNxwuNU3n/IMEGREFXeIrWFHYLgsytWGEXO1olltz+7sUava3Zc
cqNDEypVxQcVlvBJtbClmsYO0uCDGvzkjm9g8dQElvwhxDu4bx0b28dQxcn6ct0IpQ61k1G49Sdn
MKdVg4xr89hVH2zVtl6pIez+vnDbY5PNog0R5DLij05/y+vJ03uFIylkEGkAeY5Il3HIQMygs+4r
VQ/b9hvFR8OdpVEh6BBwDPLxV7djM3zKSR12y3Nha0FfZseqJB5P+I2mtX9fPxmF5kQ2wHbF6+tS
QKoB7chO3QSN+a6ex/D/Q7F+v5ewE73suxjn03XvM3K/lA/ronBUuWk7SChM9AqDjuZ3iMxJ1mHu
cfXNS/yMbgVv7MuQcn5vm6p3w81LXp/UC5QQ5dKecKddEOWS9Gkt/BFjcbQZMIt0wnTPmzT3grWd
3+5Gp2uVcL2GWC3WHjkfeHRDle0q8rCNzvt/dbfpdgeCZt5sirbGcevhn7eGbVv4EupBEXJfdYmr
tCfEoKrJkmjecpR5cD+w+kdf1aGz8g+mu3ijslNTbt8vogmRpwd/o2kNQGum+L6qbX+eWeMxuihG
C7e/c80mhAiUUUb7dLv5Vhes91XKck+P4g/W4H6bxjTMu+7U8iq47lbykITncVD8mlhXJISMqeMz
eHBw/7ntsekuhXL30vY9+1qqFwAhT4nafKljFzltPC63uVN8Ms3RB11cFKLDMoycAhdG1npIP/xy
UU3VqqQTPDo17DxvN+mc7JhpR1fFwSU3jRfhBDfGl9BU6AP+fpwcSvMji27qQfFhKBUBj4Zbn5mO
1ZKCVUwpj+e+rljQsPt1ubW4os6r+Pviw4hRsYJi3wML7GXOjsPAp/u4tuzDdTOTxwfbohCCMt0R
+VzTNC3AUJzi4eWpa732vC1tXt51WI8W9scofEvDhLODEw6mo5mljzPgqPNQxc859s2BpuC6TFLN
EVtH1uiibCi2PNtdSvNqzlkwWEdqX/RFca+K6+N/lURB5/kfgBB4akyrlC0BAHkAt9M/e8u0Hxb1
MY3DPMOvwuFGwz4OhUWIfLKvcAWTs2LMFVkVTGJgztns509kKG+XpQsGnXvdUKIJH1/bGhj/4zX3
rytVGtpxciZDSRG3sBCPmph3Ztvj4PIKna9THCb5fKF98j6P50cUGr9dh5M68A5OiE6cLOayrAkL
qny6d6rkdszyO4fUCpXKYSh1MJgLkk2RFoqBrE9vcg0JuvmlLVsvLYNS9UEoNUfnP4xXvXxtVkY0
5rjmGUsvVZstBzCRqJis5d+COxjhgCLT7XmOfY+B2dvfF7wPW1VZeZpmlXgvdA+6aWGqOruZZzPo
QU5lJ6rVtwpdEuHIUEEoh3GAnFwbsO0pbXsv5318a1vRn25I/8cTdsIK90eTo7sr7YDVh/V5eJ9i
gea2IX28B9FJcN0S5d5O8Q2qM4ehWU1IaqaMdxVxIhaAANEKy1A7GO+dd8ZxCXoftNF4E7eVk/3S
lGOHKUSYZkqizMKTROBmX7k5hXY6+bODRLQx3A/plPtGgdV4CkE3pb3KCLYFE7jU0Csl8j61tNfc
pUZY049rqB+GYxxGd/Twz+ri+FG12Vqa1e/ghMx0bfjEWy1jwdjpN06Fm0Br/iom6zy6Ki4+efFs
hyWcoT2CxDBttyvhQp/4sQ7jIPNp5jmeGeYHLYiP13UpjZbI3DDRbaBnRGxLdbXaqSJrYkFm1eM5
WYqnvmNr2JZVi0uiN3wVJZzU+XaAgjIrY+0mzQFglZ9N/t7hDzn/8f/JJOjQbVmBReQjdDgtp0TP
g9x03w2L9ddU1seVk+frcFIXcMEWgjZR4hjiIhlMaLFGnxtY42CPP0Y+9Z7luTlWXKbTmN1NWEwd
ewYl9dN1XGm4duHqDOPK2OghxFF7Nrm+dOhEqRJUO+06zJYhvA6xHcYrR9tBCJFyXfAOyTGRGhT2
F23BSHTzvavONnm8DiO3iRdJhCDpJCzq0rxDBlkmHrJ8r6z9LFOkwfJ7ZyfMps/dB+ZkYwE03tkZ
3jS3qjQ/k0N1NvEaHAWqrnhpGWUHtQm8g9Jy2kVk01t67s8GyNQRGEOs8T1d15tUJKqb6E7BpmLM
XQh51qhV9pC6MwOzltl64GI+avcuVspV3kbfb6maoWXntIN7VfousQo6zuC7be3FM6r59WXCaV0X
SuZOexDBrNcVAdDAM0aQ250Xpb5tx2h2/Emr5z76SQrVHjeZie/hBBOn2dREsQEV9vFHN/NTe2tZ
P2Tj9+tSqWAEEx9yNHemDmDs5qbpJ9AXjdWdC16mDjtRFBqUY20d61h+hsK0YH1xb3O71BH/ptI4
VTXxiBY/dmV8wquN4vpQQW3/vzP0Dp1maZbisEyn9tfiztFD3TB8ffh5XX1yy3sRSQjpcVm4GO2H
Q1kF9/ma307d6E9poYgRspBK9RcYIZtZsJcWXBnQnMmfsQ2HlgrCB9XfF/x1WNdJL1eIkbfMX5vm
UielIiZINYWAgIZrgmc2sQSZZxYf3RWG5sS9b8T1MaeRz6o5uH4g0oPfwWyS7g6+tXSsvZ9w8GgO
8Hhx2ziJh92cM3vLweNORUcFWgSo2Der0blpJ9biBpqdc2F2gZ4NF61QNbxID+YFRqyrYxLUqvIU
d0PXW+iEu2k0VViTn8t/goiVdWN11igfNkGyT8b4bq2+x+TT9TNRQQihDGPuNm73TQgwURXxae3e
V53C4aXdGkhp/j0QsQxjRbRK501TUe7Z6Jo+24fG56hgeGz0yTE+6afm21u4fSlG6m0dJoDONcH9
3ahp4qwuGb55B2+Mv3CWKGKmVHc7BMHzi7rCaI+NioVT3kRDib1rnwl/vn4+Up/ZYQjeX9skJ6kJ
KQa39qr4NMXPvf3FeQvNy05ZYj2OoFVnnCbAWLV5oHUeEi0/RvWqsgRZXXaPI1zUqdmxdHSgsuWy
fagUx/U43G4Dx8o0R5oSvChO3BaO7KdgbDuc7qA92GBj3Zg48oAHv7g41ovhm0ESoomx8Yii/VdS
ysJnJmgjMHiKKXvdFQwDUyoZTcEMFCQzvacN73wtWU1PR2uU16YYRa1756+2crSw5tlXXZvohz+1
GvwAfOZuGzkdtAZvlruLtNawFLM1cDsY+jacuPFQrdxnZD4uhWpXzmsn+B1qM+Ad1JBrCzZlAWqa
s5+tkdzH3H7sR1Wwfe0HGwxmRm0MBoG3WciFnCy1ikzTbPS4N35HyztC3TsMsYdmU7y/rjxJTeR3
LOGeIvHgLGMZkaB2cqygGy9rkWI4ovsWl+sNH4iHV6dzRHofOeBJSwc/XqnH+HBqssI3UxUjjlzD
L6ILh1m4nOqzC9GxgPEY8fhQpcllzUh4XezX19kmtWvrOtoF8BYpuGY2p5zU7kiw3574+lKFtZYo
njrlkrxACJfNFLGk4+5AAurmpwZMo3nFQ9NUraZSSSLYipHwjGjlBElIjW1b9docxqIzg+v6kgoD
D4PSKJg0xCzDKk3IM60k6BsahTFPmqeutNuTVU/88/8FJWYaaVf0RkkWEsQk8no9R/I0InNSFZKk
PkYws7BVyNirRWtmPZO8L2YSoI/oU8JjUNbPGWjsQLCXN4uKY0d6Sjs0IXAYNh3sJgUagvizqTX6
faq5uuJ1UwqC2x/du/i0efUAtNq9UxiZQQIjBSUD099P1frl+uGoILb/3wXAIo4igkUzJFh6NDsU
U8ouhpY3Cu+Uns1OECEIjNROTcohyGI8ap2Jl8siMKfnXFfRrkrNegckHEtkxDzdRtKCtMkPRfkp
rvOPfWcrIoFcnO1b06Jbe5IQbBoSG7E9mQS0zSBANe8afmdq585QvIBIHgAR1PA1+y+OEHEqzW2t
hVuQ5jwdzENy4N+19104BJhfOPEluG4Kct29oAmBZ2piuzbmTarqR2R2XsFOqXLxolR1GwsqCFfR
ai+O+3C2LNSKcEDG9ImA2zMyf+rLjdWreMUUOOK8j1GMetnViG9pjA0yIz7ZSpejxBZjDCz9468Q
HNOLTL9qVjsf6lAJKCIDAQ4Djx6oYWLD9nrt+Q2ns1H/mZaJurX4cgrmOnthKMkG2DjgO1rmb13C
7VD712Gk8WAHIyR/Nu+ntHegN9eOzB85XhZ/uhFSGoWtbZ8vv5dZN5WhkAt6SaJj8vv3sNOTakhZ
1RHUP62QZs0Zo9lYMWVVhzHp3tWRpUjdpbYNN8LadYAScRKoAR/6msS4VAuj8ih6WOP+djWfrutO
KtQORIil3DW7HhVpEgzrscDTeQGuVc4+RmUestU+XQeTGjjDd+lGWEtePY9aaU07x4YGa6f5OPXV
u1hDF4IzLL5JB9ULswJMfCftsTB5NCpIZpuPq3OZTHboIz+b/3zWB2YBDl6YuIsRNvE9j2fofMlK
3Krz1HozNwKSsdJLSv3bdeVJHp1+BxLMvJpqnTQMQCBBQs+ig7WI1mW2nXc2EuJOT48WimGMdt6y
RL0/NMzr12gFu2f2Q/FLXn9T/v5LhE/k0indhluwzLTpijNdptqrqXET6YtPUixztZrlbDa6N8XT
fWL9OQnMb+jiXpyUl/ZYbn7BSRVms+u1ehUqJNxuqVe+jrQZE2Kg0nv1dmmCtp6kLUIK6OXBvO74
2PR3Tw96aB2WT6onYamjY60rLmULriiOcSVNb69l2yMvszusHug9l2geODm960JJHWIHI7j6ONsz
W3J8buR5Nnj4mjp2o1N52BC5YNBB9fwrDSw7NCFaVnqpr0MNNIO0w6HTLzPP06AyowdNL8Aw8efc
xptVvChxk353oWmYY1ySDu4+1Vt56H1GM5/8+YK030E2oXcgaVOaWW4BJOFY5Wk03/NE1amiOiXB
y4mr6/rAAKGbXxpz8tYu8WsSRJnqgCQ1QsdCBgArNwyDUXHUrqVa188j/Kj/NYWCSVOs+wN7oGf9
Gj05JJo/r59Vxi6TbyMCpo4OUnlU8X9XoWkOHUgfbITLrgnqlHjr9l2fJu3RGGLVzKJkqcwm439o
4hSeNWV2bjkEaCgENSOeJGhXdB5WU7wnFGFrnMbkWGPHuddk2DUbLXZ7M7hrepyMuQuiCI1QOt5s
49g886gLNZKHZd8q3jNk/k/BA2bi9sCl/qs6srOqlSUp6+MKN1U3fCqXMkwdK/LczFB8AsjypD2O
4CKcrM48ahmCWo86XDP7upMqbvjt9MS4ifI/nroJHrx1sa1L77GuaOtvCXoMbd1blmYGvAFFLYKP
hrXVfR7qXQZWSlAF+mymqvOWahKNh+iuwS9A8ep34xqTok60iMFdiqdsfowwMG9pKseRghh4VUGs
tqxXzRhVrYFrPIYFZyB/xnrYDw3oFWNzVLxCqWCE08p6pHyswodUx95pS2V64zCck9j4ev1WkBrF
ThohpDXWOi5jAhgs9z7wPj0sUXa+DiH9JkTjyn8aE2JaM2X6Ym/fhPbRzk4bQ80WZgZ6Qtt4UP54
U4gxQM+AyhrCmtjq0QwOaMd6OD3BFI5Zrt7SxcHYhFOtel+TK+8FSbhS0bTZRvkKwXhZn+PGOE9r
qpglkZvBC8T2/7vg0PbWzNgEa6sWE/uw7yIy+Vb04foJSYPyTmOCrc2D7SRJ7KAOVTLtBCo1jPv0
LtLZucpv8r7MFZFIjoc9Ea4Lop1XTTElXiWxhsDFJcffkfyR8Js2i72C8+C6XNLzMUFusUUDdJoK
8SCr16jUNA5LKO+M5NPKVL3B0tN5ARB7Leg4lCZFs1JQ9M86/nqFUFBHtkIMqbp2KELtRsu7sagb
oNTLE+faqXDeN1l96FWklHJ1gXvCcDGiiSUKv9taPC2RNQ8UiWjW+9gHd2bKSrE8FuDT718MIRZQ
a46MgQFjm/uLMVXG3jm3/QGNNzfpnYp9UK64FzDh/Cd8JyQoTOA64vURI/lBkkSHhLs+6VXFaYVg
lr59NO0cVZ9rh67jhoXxVuM2fxhP2BJ1NIMUbAyD4p5VogkmQfmE2bztptuYxtYP3bE/kUcDE3m1
r39SocntAjVq6mLy/1WrSlSUdU0SuGsTxx5b7w1VL6AKQIg/NEnTek5g4KtzqLHHRsOaw+uRQO6o
LyIIpm1pWYV5RogQa+Gq35KVHjhPwjeAWAZzLDT2Yju9IEbaGqNRImEIdOMuaW2vpH6tXMcjlQTM
GAidW7OF+GpEohSsH1tRjUctFsIOjx3oEbLcUBSGVDBCHbdpuNbkDe4dNrRh6zR3YG7JPHQcHK7r
TOqiO3Gs392m58zleQ9x0smevSYZj0m1BrXeHkzllhCVTJsZ7lx0mfqFY/yGBBrXbtsaF2lv+on5
lkINauz/ndD2M3YwZVqOKJEAhnjTgYaNX9keD/TzFManLHT7QJXwqOQS7G7QRi0eNOgQxCa+lq3h
uH40GlWtXdLHiI8pG3QzBnWp+6q/Qze0NE4LvIj0ATZ0HpqjWfqz3z5vdAFzqXDYzSFffUnswIR7
wiDY/Ze6qMBoWfvBBku2z3TtvZ7xy9zmX1hvH6/bobSFYC+dcFe4pJhaTBOhYLFq47NNtOUyO0t6
MOgMNn2e3ZU5dkRka2od+dp9bov1LSWM3S8QW0KKzrCHBKsxAiPvK38uwXuYcHPxYh0jvtellVoM
upGxwwGnicel303UtuY20Tp4t0sSL4++WNV9gSnv6yDSqL4DEcySVnPqmCvy8F7LAndwamxsalTd
rtL4sQMRAnu8Nm7VpEhdsaLpENHoPK71Xdr3mYd1YX9dF0ilNcEmiwJGsg3+B3Z96+ZHuz2OkyIz
VulMsEK70EBtiRs4+B9rX7IcN850+0SI4Axyy7GqVJpl2e4N4/PQnOeZT38P1N0WBfEvdMt3440j
6iiBnJjIPGmkj+q62EV1f1mGfQDwEsGUQQ7Kd4ahAAiG6wZpitrmePkh7QwlC0VPMvu38orCedqw
wzLuFr0ybjo3tmom6Dwz7JXe9cPkfkAevCXAJckg7ObfNStVI8PINHmGmZxpLssPegPu08sou/Js
ULho2JW6taQUHnaerrLlUx0+9dVPY/n5eyhcLJQVXZvKAoFjjpdHc8gje66wuloDxaQZ/vd2fnjz
jUjcFbVJkfaEfZSX7e2KhXZLfqt8YIXCWxDOz1CixlNf4NzyJr0m8XqIQBglGt/aDRUbSTg/M+dD
tcw9JOkLDd2ONyN9UpJPZLnH/szf1APO25hR3+TpghA4ZM1TQfR7Uso3A9GekQx+/ogy6KCNxE54
BU3fb130nJRh34BpxK3atUK3Y1qAyDKPHF2SMLjS1INAtP1PCnwp/w3IPz+jS64kcgXX05Wt08em
06TWlaTWT0U8nhqpd/plOozSeD2Eqo/W4i/oXvcvy7wfhEFE+ZI/W3g5fiu0rrZlTTTUu5WR2vOS
nVf6w8wN6qLD2A0NPUhpFXqqmX3uu48Y3waa06IRlEF5SyuIj+qoBNGiqTlEs/EYE1F77q4P3kBx
WqQmS9aufYPcpqD3FljNkDAKYu+uw9pAcKHKHIeoHyRAjCtxkmFwNMMCszaYjdPny3e2a30bJE5P
a2kKi07qkLWAta9skBIaxB1z4mJj6QFFC8GXL9OAd3nhpljO+UgTz62q2ee4phXNlkOF9b5uUcsC
YxChcM5R7bJxWGagZGEUjHFtSwQZmfZ0+ej2nyc25XIurIQtTcgUl/gqPYIgGUyYxFGeeg81imvN
nlw8Nl41By1YDvPXy8j7Gvhap+dO0TDSmZomgFs9OxfS6neSwJz2T/AVgTvBssz7MYyAUFqYtKsP
fbGAZ/F4WYx93XsFYX/E5ksrnfSYthpANLXCG7SMLep9pz/JqeWiFfmpbFRRV9juK/z2hYNzE0Pc
1kRfCrSFDZ+0qUBTRmOn0U0SnSQ5srMuGOLvdD2UGva4Vz8b0YgNs6b36v8qMec6aisd5cIEvBZg
Zu3K8thHZRuIDlakH5z7oFLbVTMFjNF+auvEDmOB6u/7p1c5OK8xRHQtIh3etkGWo2Clby35ORru
DT3yLuuIQBH5J8BhHmqZUIQUKvXeOsSnxFru2lES+CXBifEcnPHU1bWqQBWN+qHMOxujhR9x6dg4
haW3hgJ2VO7IJIwqRknespy6AseYkzS5G0f3i+hFaNeoXnH4xhktjZVc13tUm+sQRlvmVK5tfaDK
OSRxeybw9U9zl4sGInYPcAPLVTSNMtO6fAJsSgfMUnf2HGf+ZVXYh0BbKrh/8ejNT6TnVtzKS4Sg
mAOmaNH8UJWl4BtRhMH5h7ZOjZKOULe1UYI+XL/n4SrweiIIzgesJDfWNoMiZInp13p/Bz8rMJpd
CIz6qhhZphQUHZxjxeN4Pisp8rBQPkUoeTTrIgix+/nmBoMLflJqmG0OVUMJO7uRvMwbD/HnziVB
4RvoEBFYz64b2KBxEW/G5FBYV5Co7k4Z6+Z/HCeBC2BO8Z1v3kCwQ91Eo0zDnq0JYwJuln+uNWrr
hj8vX+b5IQxt4cCJ8PiYwBs0FOJmVV4hECPknY/rIZYd+kkPVCdzyddU9AYl0ghOr+XGGo0+h3BK
R2/SVD+ZonURIgROrfOJhONiJkiGFNWtKu1qWnpBd/Ju1NncEBfWKs0I867FmeEF0hnpHwUmIkzp
jhT/u+xoRMrGueolIp1cTFDtNCXgJcqcIUyeMFoo0GmBOPzroxFnZiu/ZKn4YivCmyKM0Xbfu1jQ
KkAS3M27/UAreJ1qCQe3xJJ6RLGZ3HVrPwgc2+6x4YmJ6mBkMUAN9FaluxIT5amBrEPNldiZpzI7
jo3yp6kYoqRg/0PzFYrPChalwl4X1gszz3J/0NJIsZVqCF1TT85KV8keVeMfc9wo7oh17KB1VVP/
so7s919t/gTOx1prCPqLHtLOkbv6IJ72qwx7AAe/brCXpXC7zCmdUOB1dy/SAj+XrEk6SpWckeFI
56YB+b2b9dZ3tId+qntdUMLcu0XsPsI8C1oZwRbOeVq8GU/WMCMT6iXZGTrlPKWY1LQagbdlysB7
2y0Mk3Tj/5ayRn+hjAyyqqUv2aLZC63OIxm8eVw9tcMXVZl6VvyRrmxTYrVTPPGi0YjTUSs1NALy
ZLiQCaPns+IPyuqDK8W7rB17SdgGhjdtrNwyYqOBcpRjf1Rb+RsofL4MAzhKVrP+o9Jk9zLe/qX9
Eos38J7QJYxS4PXy6E75YFslSDf0WKD0Ihgu5ndxGwIEumFmBvpck76zMWNoXktVnj1clmj3ucrE
mm/QHWqmBvqVtwqS4LGvVin6pcOpQUViUkcnqiV8sc2qgu1YUMqQ6Cka+NfqlNA4C6S1mu24l0T1
yV2hN38Ic+MbTVWJgc2LyYKutNTp0B2tYngdJfHL4u4ZtokZC/Sho5FQ4cc10X82q2204sNwDf2F
FIc6F0HsphxbDM7kepi1PvXAYLzlmtNh9DJAG8piz17lLodKxJKwF9+2eNwN6lkma00BvGo9hAWx
w2bCi4UjhdFvHh53Q804EmJouCHL6g+KNXtNpNxfvp9dWTADrWLtCHgE+eHFeujkfCTQxqp4NMLU
y8pPaXMXDqIkdFfZXnH4ycVl6bNOHyBKU17N2nFUjmn0eFkUEQQXuLrcWlq8iuJTtzevitE6Z710
kmMRncBeOs2GuVmsUhFMuFC19tUcWj2eQyt5vNHjMSCYIkoz/VFvF8vujQQksMn4gQxxC8pliHqT
YZi1AmidpM4IZ6Hdxl1uyx/pJN/icGGkt4oxrVgXx7hcKSka481aoNO78fH1+PjX5GxOTAyU4anC
VNfz2qj3L+X8NndKPfJlSZrwlk3u61rEiL/vJTbAnHq0Pa3btgYwa39Q4CWiLEgc8OqqpwpM/2Py
gQ5JU8UcNUojsi7xL5rhgFYbS4XGk3a5mXTl26Ag75jqj3xBmlBENEGBJFjjXxqNNtOGkanGqvTo
zjfsPM1ssNwIMrRdR7GB4UKkRc1mKdiUMwlP+XiXK9Sua/RHfsjnsf03Ouhmse+Y00C5TKKelCiE
mOhrL+468+myl2DB4F1+htE/VmpRJUSmt1Evqq12yYeJhXpUw2LqxIno+2c3SdpAcMbaksRc55HN
SoS63RRtYNTE1sf1VBSV3wyJIKPYvZkNHHdiOp7J9TWHRGU0gZtctifNsI20O0elqPtKAGVyzYTh
mK/ymI4ISEUSyFV6lZuyJ5sTnnOowJvvQ+GjGEtLQY3HP7k1LcimsSkPmV+6YpwxwT6kmIZuUUrY
Fwlqz4+oN7Kxf+DYn7NJhsC93mJBI2pwytQrdr+0txOmMkq5fDTTjxTKMF8qY9m9gZ2sL7X8DRbp
u7zpwcHuDmmrBKWOxTFVU0XBZUXfDYcbFGYIGxTMn6AWl+ABTEvbxy5JDmHDyAIwnHYZZ1fbNzh8
NpRYeRURVr00irveio9DL5+Vob0G7fbZNESM3iI47qJI3YeYnoFeWNrsSiq5U9rWjcu2tZVsfTDi
TlA43Q336NTWTfbuq/CjI3Icp41UIatoR/1GQ4pXGOFTYUyOPE0urRJPaXLBie7f3Csk52oNEjet
lABy6bE1UrGctJp8K6X25YvbhwFfmWZJjLyC8xtLgmcQVYJHN9vQnXXpxihT19RqQRzcZVExcXx/
4/CF+yGU5m5lQ4v9F+MUY/tw+FW91m9GcCQcMf1wyDBQHliCMZVdN48BfIPRakoqX1NH9/ti5oxU
opHIVSJL9lIoH/FQGwhOE7O1Mf5iychANWs3OXWUqHuONfMzhhbcD9wVGi4kBVPeaENX3xozhsCG
ep4w2NMOwwHDtO5cxA8jctzLMOxPfhccNzCcz9BoYml1CJgyXRys8nC75UYnP9dkPHwAiCpUNTGt
BAZgPhkb+jAhzay5GvHm7D7FF249P42ZcK8j+6F3Em2AOFuqlmylZo43+SLND11nfpMaameYTC6x
k64oByzeSYLSmB0FJVh7mfL7y4LuuqsNPndxBEth+2SdwIoUXcfo7i0ae617uxr/BJH0R2LYBou7
vVAGeZ9GgaWVN53kWAVxzOHGIt8vi7TrNzYwnMPP0jmvlHbRXOyiiOQrOcOrsoA4a9d6NxCcaYV5
a4RWDYhpuq6WyFHD3LsshOhe2P9vomNotnNilUwBK+WTFkpOV2M5eS3VT3Pzv0JSny/D7Z8ZpvAx
SIkyMl9CtoYsJ1rYsjMbvYWEQQ8KjVSVBS59/9x+wfDl49a0ei1qOw0T8O5SnrP/vtHxZYbgHzH4
1+QSNYQlz/D7a++BlD9cHy4f067/oejAkfAUCqfN3UrbDE0UKvA/zGuTNbxFpfU2i/rWHrq1dC+D
7d/JKxiXpoMSZkl6Y9DcxQBv8I81coxBcO0iebgQmyYpjSML8nTGF2XI3ar/QuTHXPryW5IYXFqO
V/EYnECQRA7tctQcdfyaiqx+V7XABaUZ6CdFLY+z+nmUtXohElRrDDLl8zD9uCyD6PfZUW4Msm5M
ebIoTF7KT+i4cLX8Q7XkjQSccoFTuRnVUkZ7VumiZdqdUl+rCoFS7ZcZNiicVkVyNKPlGwGn8yRH
xhJFCpohA5TKhW+5oi3Zu/q1AeP0i+SVFKUdLiWun2h/pShns7+uU4HD320uwkKqf+6er/qvJV7Z
rAUyKUF0yLzmk6ljFeTgLq52boPcaUTPQQK5+LK/3mFgtQ+hDHn3hPXiXmH9kWEtsx4J0pDdKLAR
jMsOsrjs1mEEDsZm7kaqeMuQeLqcpaDwXP5Ip0FgqCLt4MvhYapTtGHgJKXACDCDE8TfcixTkdzM
j1zRU9R+5r0Rj9ncxqamRskyNhrwsjix8JJTSOz2W/5Zs9kyzeYRQ3mhowsMWXSmnKMwVb0qCgNn
Wuetp4+nekwwe3oeZdPGcL7gAvdfUzYicm5Dk7W0CCccaB9NaLjMPLPO/GGKA6WS3LTuv+vl4KRk
/Fnn0329iKbhBV6LLwbTkLRhqwB+qYtjvs7HSgq9y47x/9AZ7G5RUKEHgQCXQspYXDTHM/yWdSjP
0WHATKXyuL68xSbCma19gV7BOJVB4SNvRlS+YRHY+trn50X779tokESYrxCcguRG2XVFqWh4630g
dAWZ+cOaCurlIjE4tSgrrFqkA8TQxk9ynfhFN7qXr2XfRb1KwUWTNm0lC7y/OCjtIVY/ERmLScEe
sTSKIKfb8b7IGBF0cWTUwCJm7v7bxRjxraQyAtvxXHixTy1XRR+aIztgHvWq3jZF04/sCt5+Nb2F
5LRgiFFjSUJAmvmf7fBngvdIMJIIBNsHwZIyBfTcOioEb70TdraTMk8WgJiOkX5LJpsOT5cv6b0a
MDleIbj4WK4oIeJZBqTJ43lcj8YgUDP5vRa8AeAzrzGT+4gygDSx2eLB7L6XPfNHFCy+6rROEts4
OnIur0VLIna8wltk7gtaMhPU2jogK0F7lrwuwM7VH53LNkXkDv3xW+docHFyjhJUQZmYcu9R7Q8V
LwwfAUBXH0ahNe1ddmnKA0iZQsV0k7rx8CkWjJWIzmYnVLATe8XgfEIyJHGZJsCYqNOfravUJWi2
wkL1HLTj/3329S0Y5x6w7mVqZUPGBjhMDqceNfw0FQSGfft5lYezn2xRaG4QQITrvRH5af0Yzf7l
axFBcPaTJFaf6RiYc/MRc3L5n0voZ0Xv/BYIn12mY2Y1MGHIUQXZ+Ig3zXIQVGH2/cCvo+LzyUjT
2obGgKgNTy8ORH38PRE4+yjBfgG2X1xFlD7K2RnremyiCUxEpL987rj0iMyDLmGTlK/667EKLAtz
zpNrHpYDuCMuS8Ru9n0EeD0xdqKb1LGo6kHSM0hEsDnGAemT5abq9E3NKglkeop0APsKe+gO43ts
l44F6KL7Ynq5Qa+SuJmH6q/7qkhgtL95X5wrWNNa16oGvz9WzHTy+lH972tv3zgAPjNMwXAf5wS3
VUbehPsy3FEEITolzgEsaq3LncIMR/8sN9/BOCxQOYH588s/ixGjn0kKAAWtJ5JXy58q7dNlPRNp
Nd8PUBfN2GMPI7IbGTsNnozZnkvDz9dzlJq2+lPGu9+ynlP0BVwGfv+ZgvtBqwPe5y1wX/BZ1aqq
y4xBDzjo/qSpd4rKHKiiny1ZVJTbF3EDxdmSqcTdlBHjY4FnVyk2YJzpdHIbZ0lD4YrmQ5H56fj1
986NMx1itGOCTY/Y3dI2GLv05/hJ646L+lAkor3yIlG4GFpIpLFQ3IAPiku7kT8Y3jZnxRnQiqX1
CxhLsb6ptzBo7I2Nas95cPnAdo1oA8LFUEmJTGXG8yIO7KFYrmv8a/5npj6my9jihbcUrIM1uFxw
xp00mJnAptZMsmPUtIbinFsPl+XYv41XEOWtT866pq/AKgVDbR2zfLLCH5d/f/87ZyOF+hagbvO4
6idIQaIHkj6sxpO0BnV3Z472PHh987zoWF262mE+esLVNExt38W7DTiTfhNxGgPbAWoT4NhbSpOv
fXiixlODwvNlIUWHyFmnmaaNseKFz+2tUzgfMIp3+feZxl4Sg7NOXaolecbSS5RDAnKlNh44Xqz+
mYznahbogwiKs84wT8aJaiZywziQ0AWZ56cuPMzxaZV/dKIJCREYZ6lT3JIUqY/prvjyldST1QRY
hW6X1aFYn8f4d1WRs9kiG9sS1RimDc7sR4eisHNsRO3RzH1gC1FBGulevrj9cPTLuvj+yAG0vrLe
AXHG/tUlPerp7TCUXkdcgwo8+L5DeoXivEVZEo3i2x6GXP4s1KvZ6LDlYxEougiE8xYDxq/LpoU8
2lS7LbojTelsjVTQWyBC4VwGVg5PDRgB4TLCwq5WeyLYXyhqsBPYLGX/v3EN9bAqlV7ivELMhE7m
HIhfI/e/5l/dD2WCbjBWDBgOBPuD3DZyJUdxsqvIK5wmctnXKaL4h2KSBdZV9LSAxoHTbzWaZC1k
9R2tuNNHW42fVNEewf1T+wXBf9U1i6koIIrAJ1cWH/TSAE+RaC7n/0isXjE4TWYLTJaVJcCMtG89
RicjcVlZLL0iRypqM9+NEDgrrJCWAcmzEGrTbKyoJrE4jto2dhWmS+yA3/loGqmgDWNnDAgBfYPF
ubuwGea+qRFrJ5ISJy8H8jwsSWVbRiX9z5jz/KbFeEGg9+Fso6VAckarzGOBCYsE5pSkbXq8WsPD
u8VU2Il+05iGTzW7rURcSbuq8ktacD+/VX6Kpa2xuSINk5MzetVW0Vu/6Pc5NVHzstcmVCDdNfzU
F3iNID8vO+9dN4StMmDdtVS09HHWa2EhVaImM5y3UV+ZVewR0wJtaC6qNrI/9F103+Bw0T2Uinip
q+XFS2invypY8BEYUf8XFazdiLQB4+I79oyGc04gFOsr1gwPc0Vz6Q/ZGaIKPvdF58epe7pIc2lh
yBKppb8uZ31+aMdKoM37SvB6R5w253ObSnUMjLS7T9rJHj5Wz349MD6EK/UQzmoKhCY7VhmIHPN7
CQthL6vars8Dlw5GvRQ8Bmh8FSikfR6PK+oKfBVzOdaBKCvZu5gtGDvUTVjCFrcl6/ByB56bu2a1
O/lRGF33vMwWgrOdXI/m3Kghj6p/S+XHuDICxKKk6L3fPDjOeBotnftkhiy68qv8q6G09a/KvyKp
OOMJi7adG2uFpfYnJVkxsnE2m9kfP/JxiUZ5NLODYgzDDZxrI6YWk2WCkf77QL6vA4alYTuKLqPD
560OlKGuFG0CUbqxDzJSO31hnjL5x+Xr2UWR0aipyKZp6Xy5LJH1ZdUVqIExrDY176dktKNZFNL2
fBrO6hcK52iMGJ9eUwEdKEfQSD0Ow20/kWBV/doUsSaKoLhjK1KwQUkZq53l6CYgOSh7Vmx/vKrC
wqWWKNsSHB9fRdPHSUoUjFO4ND4v8nPb+zN9vnxDAoH4OZNO67ouYQKZ4EWZasmZWi+JfVLfLPX8
IWN9vah3Szv1TElzCfLwXu7fRLr9w1NRZMR0N8Zo2P9vvJyM7uglx6yXq8qLMxTmbbvm4FIUfcOK
YDgHJDcJlUqKA4QzJQpzprpIDfaCHGuc+0cSzu0YZW71i4yU7V9mUvs68Pr7nP3EfVkUOcZasXzu
y4Bp3BXUuPSxzQM9FuQ6IiTOfGIzJQQd5aZrrT9oNARRBuc52IBK8kwQUwUX85KNb+5/miorCdkD
u1FdxYjYk+oR1Jkumw87Gj5321zNS1zfgJB2pAvBHJdbK9ZJs2K0WKf3EnJ6LHHDaiTrZ1jnPy9D
7suFzgEs8AE1GT+Bhl2hZV7pSEgQHP6K3h/6ytPlVwguQSCtUmg1Wu1BGYf6+ed2rQXHJpKB/f/m
2BptnoxIQ/QBUWPZUlsx7Vq44U4Ewlmm1Y5rU7PUoAcpmJHdrPjQrz8UqhXM+4DiB510vP+Myno2
SQ3zx22gVAHzJ81HDmsDobw9LCmiWApYAoL0X1SdOrl1VWkiRd6tVSAU/xKEK7qAQ0SLOuabUaug
9upuahUmahWiHHTXp23gOBVbjObvvK22nqTEM4rDB6xk8/uchvVGWGNj2cuhHbOKuJlsy6loa/Gu
hm1AOA0jdZMtBrYb/Ie3+v0vgw0G5/yrCDTAKsukrUnzojI+kQG1AxIFaS8742IdK4yoaBmaNiXl
j0H4jC/E54LDTNGj3YLeiulFffxLKxLdqY7/RitEB8rFB1mOs1JlzQ+pao/0UW3sWRUMIQgg+Lml
BClVY0Tw2Bn1I2VyEOzkVtTpKtBunUvgwyKuZ7WGHFp0r4LWrBF+loruRee8gjzVJVqSIQfu5Z++
l5fK4v+He+EHlXQrlkF1+JeX+5eVRaFAnEfQKvA80R5nBqa5fxStzl/KIB8rlW68nc65B00pM1Ni
PrWX/Ek2bF2zFV1EiypSNc49jKo6NCPT5ro5jf0nGXwftQhjh9iH6ngmxMgzC0FoJ3wbHUatkENt
aC13vjUC8OSfcjd0tSNSEPT2eH2Q/mwE5fmXMa53Sc8GknNJYxcXZdQCMj3O5/Y8HlU/dvCdb9r0
hjqLH9qKrX2ZjhK2p9vpPbgnBKnd/l8AbgskxWidxIflW6GLtSLDSiLLnRzJwYo1w6kfx+Sr6pd+
EYxOUjjsbyBHchinr+WDYifCALb7sIkHXg0tjoqCgUTOVxlTks9hh7+h/WJ8Ko+al/r156HGKrWX
RSzxqSSCRGDXqxhYl4OVCAZrrnwrdYP3ZjTZxZBa8irrVk0ErpH9xe/udfP7nERTVOG9AgNUbqSN
h6bvHFVubZIXd8OgBDQbgjRRvUxpRA0p+zr8Csz3W0YJLZTJBHCS29n/2mMXxG50XVKQkdvWfekl
tyuWlX+5nCHs9NHDcjaonJNWszoxKh3HOX6ZXbRFBzR1Mud75yvf0aPiLQe5tkXbxPfTrA0o57Yt
3bKqsQJlbLF4xc0UxH78rS682SGnNsDJfxMIuVdc1g2TgoULJBLU4hzdIvcr2sEqy+1d2ZfdxJOw
7ZN1GXuFP08Cu9x1eBswzhfl4KkYcq22XAOHt5zpej2KNpSxn3ivo6/ycL4nyRZ1VIvGcq3OsuMp
aNo/jOaoYFuM4OD2jeEViDM2StZaHVQcXHpEH66T/aGlWIJzMI7n2Vk9bJK7JsfoEdyR2WOUOSIf
+7LI95KcnC0mHZmiNMdRjpEnnUZX8uihCMor+R5NIDeTP3uKXYOyTeRa933MP2JjEO+tj5lrBc3x
Oc43r8hZlwabzIMgfuxqialbFBsoVRUv1m8hEtTxjDbvLXe1bmPJXdfrwggu357Cbufd8W0wuGRi
0ftF7fuOqf3kaQ64ax9T8LSgAdnWnNKNTuZRfejcycWSZjfy9T9bG1tDvobYaBXddp8LkRmyY7v0
93Bm2K1SklsEMqMHwK9O2BBoJ8fu2F7To0ByERJng6G5llHYAKl1QZx/F546m7VE655W2+GBXBto
JQ+d1m/wmiodYkHP0m7rPLr+f10uZ59tHk5G9nrwmZf97Bo7czrXtCNnDBTA6l9197LU+24Vm75B
MIM9CxhAf6tT1jglQ94pMBc/vVvd3O8P6h+zo/ltkF5XAgXe9UEbMM42h7ZeQeiG3tlaeW6MOyW+
oeaVLHoH37XEVxS++FsOaZrKBChh52vqzRo+C85s10Y2AFz8o1i/YGQdADpv8gzYSP9Nv6GSndxT
OBg2hhINdvWYYMIxqwQXJhKOC4Pa1EQ9rXBfkyHZo/QUNQI72E/PNtJxXmZImyRPWkjHAt/qdk7j
hK7ljQ4NSo98/VA9YwPHBN5UtJLGktBJDYFm9ZxLwRwfLt/WrtPc/D7nQPDKORCT9Wsr5XNkNLbU
Fc6aiXh3BZqtcc4Daxywel4HSmG4svJnmd8v2vdSF3XpioThnASR5wztfoAZzcyO1tEZsk9dJqqb
iXSM8wk6ScJ+6oHSVUERntRZQD3K/sp3Pn1zJZwbWGgbVWDBwNhW8qmff/QFxoK6Wyk8Sen9f798
0J28+DbUffmSb9mDHzbqVqSH1qPVOZr0M2o//x4Ep79rk89WzyCSdrVJ5YXjZBvg77iMsptzbyXh
1LiuZTWsGYyG0V978WKnOKW+eSw/p8/qiZ5KD5MHopi05+hY/wa6wnV0c/A1WrXErnFpQDKgYdA5
d4efsmSHqV0ErdeclQRxqXUsF4viMdjVXYnYV/bUcIvOubq6miLLlPC1rMhBaT5N0sPlMxX9Pufo
8Po0DQ2a8rBuNLaj9C6mIhYtmWkyr+lbETjlGMliTvEKiPYlm0I3XtAehgbVbr9BDtXeIGi4C7aI
p3bUg/ZHVE7bWV1CwffzeoOc2hi9Wtday27wevanZ83JPPKgfiuCzKHXceJIbnuNz0Q3Dfqvl09X
pDucR2z1cgJ3DjtdTb8uWjlolvhgSo9z3vlZo7pY0i789GA3dum4OfeomfOkdgxzcljyOgQIXUfq
0QCbGO4xEuZcFnHP6W8Pl/OTfbVOizXhcFftu6V+Svvxs26CcnsRjYbuxuQtEucxi67FyDMrHM1+
GHROfkse8s5JnPUlUdNnseLsRZoNIl/tredlRYMDELUgOcg2UlEttUHBjeIYGgptMFI74QP6hi6f
qMAk+fIvjVLs2hmBWtGrynqey2+/9/ucS0FPVaR17PeHEePxBT5IrUjgNEUicF4lSsd2SpnPRFUm
Xx4mSajloqvhnArBzrGsGoGg26OrOLJtIROM7dhn+jCc5yC9B2uzLqhx7X6gbDWCcyVS9Y8Osk0G
qis961eq7ElfB2S8upPeD7EtHcIH4Sbd3QMF0yniN/i+QBMIo98kiEWTmhFIkxHDh4fCOOSisbF9
H7kB4G4slhtshDDZeapeeVS8xCNeHLpsdSq43Q+DG9rdrXKu/xAXDfbD+gabu8ueKgstMbrs6rfR
ob4N7+jipt+kIw109n19az5UtScKrLsvBiAV+nWk3FXGMdYrzDqONLxGgm831/3hOw1UT7rqDpcN
bt9zbaC4MBDmdaJXzd/K+lItdFgrd4Zqt+G316JObiEeFwLWYaA1RYnLXYLiOTqUPqsYdN8NW/Fb
ZxHONQsvkIsBbbkaC2Xy5ah2sSK6vrgNse8+zx6+lo7uSL1S5CWFQnLhQA5JAmZ0gM4YfVUau3KM
r5mTYxeZ7tSzHT0KqVN2I+vrNSpcdSuPcj3EdCUcp+bT2Wdm0gSW0+ROR4/ZUfZQLggEqsMM+100
32Byn9lthO1FCcvP/ormnTN+G1GCbY7aAWMgggab3VL6xiYUzs2EixFJaskU5wQ+ZCZd6uiF3aW2
HiBLctrKIT8MYffArjPfCMk5H1NLs7SdISTzqgbYIJOfJLJlyY4C43ZFrVL6BlKNVaRC+7B4e6Eq
pSy9f+tUO6r2jTwBdtWIM/eTo6x36Aa2P3SFrzCc9VcFzRPJbOC7n3u3x/NEFoS+CbkKl7iidEwk
E2f6dYM1LnrO9GVJrlYjR2P7dC+3oofD3cRWfpWJs3iFqENeVAyGNWiXYAKJAinz6+gzdunZaWi5
v3mInLWPL0soYwD+VZLNPNCS3oH+BlktnglF9ZjdArrxKh+f+WndNKQjRk3/NrvaxzCUcaL+esgc
6xMYX0cvclJvWoVDX7vFyC00Z/FTYiRYfQJJZ9kNg9qPfQ27VQ56wDYXlHgePF4+WoHGvGsFoJOF
igpz3kp2LEcDrKXVcVWpfxlm9zthc6KcjStJHqsjyzrHQnXMwl2I7LTjYM9T51xGEgnEpROzmWpY
d8tURetsml/TLLQHKiiq7GeCG3k457FE2UgkFn7Ss3JSnCnoflo3Rerl4EBjNC+YRFQwGiYsCOxK
p0jYvIFSGsXSmrdOC1VPvV/TCV8H5Z+5kmBZahArj5dPcF8HMS0k6QoaKiWeBpjQudUrdlnl2TiV
7vqZ3ujX2VHzQYrylT4J0HZV4xWNNza9HklasyYE5d4EWmnahdNeqdefF39xW7xshp71oxCU4Zkj
fBdYVQk9d2iCRKM85yjLVq8tsx6Q/rV4hSsfEvqsWl5ilraUi2qJu3emathgj+XfEn1HPNyBQXfs
QrRJd2dNBpEBeLdFiQJzC+/lecXgokw/KEMYjsB46ehpTuzZ5l93Wu0nzxuJuNMr1AqNl+gs3KK9
TB19tH8IQ4m/jo8LNmQiSrtmANP7wJyeNOVP5SPzr1sILrwshjE0FpMHfdhoUcoG8fCjQAl4HlbD
rCw9tzAyqvV+YoyuWZ8MRTQKxHzbBS3gyVip1mYggIQcILWZhkOTCWxVJASXIM5mYi7zaLG5V8Zg
UkSekMFk37Ni37uM9UBsTQbn4cYpV5vSQmdFfs6f1rN8Ff6YJnu56z22aixxzZvq0XgQeaHdjGaD
ykWN1BpjUoOY1ZWazB6Hay26HVJiq2j7NerDCCJggddjR/X+ql7FZEe9+aSHix3Rs0ZMNzYD1gAU
ZTZ6YyJ8qnmGn0FOUVfArpvdSMh5iBL7QMZVhYS1dQ0NURbk9ticlZLDZclEOJxvSK1iioYCOGZV
6F4T19Z9aiI5lEbJtNs6En4+sB98d5I6eGewfsdQDJ6GNuxQozdobrnkIDma08b2fGWi++ZevdE9
VqpDSSNoDuDW7kTp9q69YTkdWNgtSbJ4xhhrkOsoK6CrEnYcmAERFZxEv89pZU176/+RdiXNdeO8
9hepSgOpYavhztd2HDuOs1Fl1DzP+vXv0P11W6HV4mtn5YWrdC5AACRB4EDxO3w/CUfP0scPZqEL
TjLr2nsVgbNDmvkFphsDQrNu4+pUkV3Qfimt1I1GX2Dzq5ax0BZngU2kplrHit6sMsvtSMLg+rg+
qn1Q23Ir6hdaBVuYO7drlJgDqTcUYL68b+dLBPbzQLnrstndNvf1kPjqx9zWofezGSUdcCqtsDE/
qMx/ZMntNoZAFp3LPGSjWgco6UEiOvskVaETSBPUR+wwESU4148R/0jD08agl73E6FFmcPWOnDRW
63IJB9TRqm7oibIbAtXxFIJEj6ORoAPGtXIZlJ+fpOFR3N+3CkJkTJpQwHSPoSS/x1k6qX2ohNiy
UKwbF4FnDrvKED19rx+IFijcxhhWRZIB/n3NaavmsADjdkgFKZoxxPQlt6R6b/umemw6ctX61DWG
erdtesx83wRX9BSbKJhFsSpfqCrTPEKjJ/aLMblt2otm3Y35UauccbwEdevEsuBcvr5c/+Dxx6RG
r4M8JVguWl47+lFXQ3RCfd+WSYTBmURIVF9nx393LlDoXDUHsCc4BRp//wyGswn0e1uT6QOmVJFY
DsEl1canqDPe89jyukL8HtQRsEcnGCrhKqDEUsb7whJs6OvXwQUCtwvFRjARdI7h/lIh60mQFyzP
qgTmCUzA1s8gJPnxZ4pj67c4GnWg0a3GETYXJvJhHNMzSVBTSzuB4oRyMT9b4GBEVlFHEXBwZ3oH
wwpT04Yr8WwhGH8sqVGAcDdJd5ZxkxWCTI7o+9yOV42G1CU+xCnjL638dZ7228uynnJf2AG31fkj
zshVCwCMWkfZY6xgpphUBzcyanwkTAeUqRS7odKfi8LXzmUUfmiqIbqtYhrvlSap77d/z7a8OH/9
vnzSoLWgm8LP0cfjRO9HkX2Ivs+FiTFCRfLEiLmy8m5sQ5uI4tC/7Bp/BzsMWP5dAqtWx4kyai4Y
IDn9dWkHg+f/rz1qfdd4BeN2jViap2CaAdaG92FxHfTHCCUXcypYFaFQTK0Lr2q0OfOjCGaeX/K7
hjGT38pgPmbZbtGsg+1A/qZLO6OhOlg1s/julPiBHWDSq5raf2ZmXJRQWzoaPtNbNN/O/XfMhtn+
/roQBlgOFBAdq/yRq0S/7NDneCnPgtlLQVpF5/DGGkVds+vL/wrD2Zqca5MlG+xkl6Oo1ziFXebp
5gPRH7bFEeFwZpYMVa+XJcQppkfd/4U5lG5AL2MhyniJ1MaZWZhkhhSzfpaoMHeYReG1IerBqtHd
Fod95m3QflUb+xkLay59IwrmGeJggKI2XJL64/b3Rdcv9v/F9+POGgoQhiPb4Z9GKXOt8RJFsjOX
30z1Xfv44v7FbRBUmWrNeLmtfsgv9THfJaaXH6rPzbG95sSWfmyLtqq6BRy3XeRKViiDDNE0/Vsf
f57L3fb32c99szR/fx/Ph1z8LyPMtlJYoqHLomsXq4+J1vqOWfaXuh9VJ27GCXVlsuhEvGrgC1hu
W1Bi0stpBFhfKu3GqG2rDG3QRzfhe259CyDOYwtcX8PWYPI1mo1hrhMY98sHf3rPiXsBwznsVHSK
nLG80JjfUjwzxU8RFZwcNi0BK8X+vzByfUhM8MXDV3vyaS7u+kTw/dVYsBCBc9KmHzpDr1ksQN4n
CU8UPNTq/B7+Qn2BwgxjIUWqJDNVmPuo83WkR+r3Ttz1gt1GZF1cPCjVum1xKEUXVHETJXcjqtuV
O9UXUV+JNMaFgqjWtBjv0njgVB7qFlnAIrJzVFFse+h6QQE1FRWDiDXwoHG+Qpqgy9MBKptvW/ev
1jx6n8cOsXuPNcnFV7MRYK5KhgZHGcN8FV3mT9mYmeGHuHlhvkOC3v1dGV4z0bB3EQSnPD9E7fbs
I5WvxdFXuTbv1THcBWPrbmtv1WsWknDxU8qqqM0YjJr9yqfDLB+2v79qav98H275uz3jP2OrorzY
LSInHmM7sX6q/U+tEdnathxYlt9xiEmyErOh0Zdf3nbDx6QQyLF+4lwIwgXKiRZjgMmB/0u+/HWM
7v+a4iDmPxNpjQuXYDzKKQoP0WnefZWop/SS3c9eUAnOBeuX04VQXMwcusnqwBYG0u4BHe0hShzj
3WzYg+J2LkoOD8O7ctkLQC6IGnWkKXgAwXVq8kj4qRcNRBApjv1/ET791m8qGa3QbqE/dRHdyboX
Y9a2BH7Wbbvedk/MDfwdKJMsUNSN0JxSHbUSZQCfCypIHYhMmosAFa3l1GdknGY0eiTK7wwcQP9M
Cs77C38u4s6EFC35lIfNZ6oEeIoqlNnZxlkXxSQauIspITq37O08FaM5gVWp1H61420uysOvr8br
97llD3Wah6DSwh03fo5R8EHCC5lEk+hFQnBLXkldaFqMhKq1vtLqKWk/bCtJJAS33mhMxq2pwffj
YS9j7oDcPJWiQer/EsZeNcWteDZ3ky5RkHL8TV37MszjL+pa4TAPERpPTYlJQemodH9TgPzHggGB
/gxuC+gaOWqVBPrL58tYZR4IdRpdVMS8HmD+0Z/BbQMlrVoyEdByTHO1763hZuwxW7Vzmyl8jzkY
immg2gYMPXwT8ohq7DkcEMomOXeLBDu0nu7KyHTfYXULGGb1i4iJgUFRluaAMfXBxu+wk2Sn9Z0A
Zf2QtoDhIsCMSTgam1ftah87Lzg0+9H+Odxd6B7v7Tvk+QR4q7awgOMCQqrEHfJ2gJMptbUeY/lM
O9YVQYReNYYFCh8RgiYcLR8Ev6pObcvI7HCmO6NL7iVdwMy8joSx6JgGrykqf7wppwnZTpYfUpvE
zaVqX1Wjk0aJo8ii0YIiKM7C1dEfLYxBht0Z2aWOzW99r3+dm7i2a6v8/B7jexWLO+dIadz4OSsl
SULzOYn0myTr3BkDa7dhWFB7c4nH8PK/tcfZeKonlIbsDbCpUcdpJSeaTY4pD4+SOntEzz0dlPf6
FHzdhl03wldYzuZlCZNfzRLSFepemltMGvd8+Q8xOEMfQiU3SwUYfv6zoW44zLYqqkNkZrylPs7M
s0Krk5Y9zw0YEAA/Pul9ekyG6WIiHx9OIvaF9SeAxXJxG6HqD+pYML2RD0Z9rI/aAbV6hwAE2vme
zbOVXO1dT9ILSG5bVIzZiuUQFlJ5yQ17kaYeYwlinAuiWlhmbBva5FkfiSrFBVgmUQY2VHZWVvvI
IIc/MryXbXkR04lkNHrDsuOW8UiSvWQ+0eL+zyC4KKG1eZIEDSAkyz/oWfAgT9WzXPYPfwbDBYgo
/9uF4uohKS7lfKx1wdoLvPRl51ooqwpQNt+zu7zVfNCjMykfoljUBSAy6ZfulgVIp6Rtragw6fjI
mh7mgwIGw/tpxy5ZaEtF6ZAg4cZ8ZMvKuLigJmluVSyy+t1X3Z+cvjFQp3xus3MeHMtURPy0HmFB
dUWQhLFQJIWfs5Bv1BtDr1ghjNI9FYQ+Erlz9aA+osIXzGXTqcMxqe0sVRDY1w+YxisuZ4ZyVlHM
CgDuC1/vP7dyeff/qRFdX0XGFI2JLzIjLPpdylwe0kROcV3SH1mmiTFSsK6nfLInDGeJdqKu4lXT
XOBxgVAum7wCo4jp9vO56WKnwwj0STRxbzUeLUC40IcHVtRGscFdqfZo5PuyF5xjV3eP1+/zLCF1
UldDxmal0PIW1Y9ONFwKGW1iwTmva4HVr55dFlicGfatX4V+D4XRTrHH8Tvumm1yNDpRtkmEw5md
L6tKJbPRLHL9LbO8JHyci3OmC+gbBMtPuOCX09qoogAoRmO4o6Q6UjGjTKEXPAEIDICw/y98N+1p
OOJxCG+P2ZM13Sble3ajxaLwx6Bwtsp4hIHNPgYZWd4Y+3ZPn96xUSxAuHhHoinsNRALgCThXJZ2
Hn/AYORtiNWQuoDgvL+tpnLCIwPul9kzyOI79Ir1TY1Bu+BXp09BPAvw1u9MC0DO/TOpMXWkz3EO
upaX8Af60D0QwElOZdnqZ9b/kf/0ZUGmZjWQLzC5aNBKVk1NFg30jJ588tEC93HeX5vkooE2WO9P
fX/cVqvAyvnOjMxMB90wcFXrdOqEquKFOmga8877MxguNKh52yh6jdVL069KH9thc+dTUZmwINbx
fU5Sn+Sx3EB7ynw3Wg9F70bKZcqcHLfQbXFEexFfwR63xMoMVgzY7lrwaGE+t9se8sPoqLvUs46i
xtT1VQIZIQr0iK7xXPW9WUV4c2dBoh52rQoOS9wFxkBUzrauwFcYzo3VnMYBWHFwDrcwkgPJiPCx
60+KSmyqilTIvvXmiGS+YnH+nKpKR7ocIln6AUTctlF9K9IvFdEESyVSHefGleXXasH6GYb2YnR3
XfOZBM/b1iAShfPaLAhMo2dVRHIW2Jjvp9SRM0RuJmSkZFvOhs74ywtI4rI0mLA+4MYpj5rbPcZu
NTgocaw/BQ5IVj7GorJXgfr4y0yTjEaTs8YmtO/uCz/0Zks51++MD/9Yw8tTyWIXrKpZSjrW25Qp
D6Gxx5LZpSnI4rzUAb9RH8sR4/yoajLP8xMGsRbmEjgTo0/mvvLQO0htciKP4wGXqOcKbRma112a
7/iLzs93psVYOpEgoiqo7v19q0cGUc3QiInjctnadXKRwNKeVQJjXH1VMmRMtNANFTMb+J7nXidz
Xswvja3/Y/Qsdrrber7dOuXPQFQcvxoKl3hc0KgyTSmiFloNL+WFOJo7H9Jv8x4V5W7s5Y/Cxl22
VfCruMTjAkeflxTPs8Aj++om8/qD8mEGnS/rGyL3244t1CUXPPyM5lPcA6vxJi+PbcUOPPWYHcHp
8CU8iYrl/0WVGCZl6gbmdZjcLplbShvpLThFpdBmVbgNUhSOfvEVWwaNRAnugfZd3LoGpsf+jckd
psdOMYgkAZN15jcfXhqg95GjnGS3OrbgkshaQUReO/EuEbmDdUv9IclUtoDKvmmfU/IkWLW1MLkE
4I7UGBbaN0HysmrYmg/dNXns0ai7Y2yPfuw0Z1G+W7hwLIouwhcNjCqb/kIEacyl2kte9b13TJv1
05r39EEg4aoPKNrLRAmK3lYukjR+SCZNh4SsV758xgjEBxRgevlVPYuMcm0DQCBBEy2FjWj8SSet
pqgnOlJNQ/0ohZaNFtqszFyBQKtLBt4bk1BELGSKf1egUilUKuScWeEISprULcCdUh4alJ/X++4s
Ok+tmuArHN+CQA3SVCEFXKJcG/OTIX8WyCMC4Dw5U0gSvMgzOMqOQB7QlTxGjm4zltP4ZNz9qUSc
G4O4JK6GBG489ned6sqiMUbrJr5QGee1wdhrZNahMvIBdEweG4yrXYPjDKZoeJUji4hKVu1OY5Ot
EQgxr5QL8yk63yW/AB6jcC/vZtOW8MLTOMqemQRqaPMreZKe6XF75dYX7hWWi/iljnGvBtvNLCtx
i6F3ktrbRlhlnjAWkvG2PpiZPFgs4p7Ma32hu/w2ecQcT8lrXMUxd9K+dcxvYuIQETDfY5YapWKk
MoDTS3A/u4zmGOUm0zXegaAa/Luaox/aa5wI+1KZ0t5s2a8S8zViw5xbTYQuUZemz61it/IvXfLA
r2Cb2OHScr+tYMES8j1nia5GDWmAFoymnbe7JnxPofViBXXOFxR50PuWIUj6Y5991hXVtoJTKnp2
XD9+LPTGJF1sK2Uxq2TogDM4o1vd6E7sZs5wxxhq5ac/tHy+SoSCIxmdJTg3kslwFEs5NNogSKn9
SxD5x7t07qw4tKqWa8OLUw+e4rIEbvDYgm6ePSyle+th2xJWczjLheKCiJRrdSX1LCruRldzY1eN
Xe0mtWcnv6/ZPO9jKxprK1w0LoKkkxnNKtubWY1H7qa3xdV3odGTtCdnIaX+ag5+KSIXTUBeaPrG
8GIjvTtfyl3/wl6Y3bV70dvZ2j3XIDK7wGDercK3oVU9STqZadMvv2n+NQhbuyHffdGD52rkX8Bw
Vj+1qZGgXhmHG/0+pVfFv8yCRyeRIOwXLPxKpgSTcQyYoUnQTh5Gu7SUHn3MTdJoLYBa5TpYKo0z
eR+TftDjBizpkB/7h3zXn1Hlnbc2lOeyhwv5W/CRGLao1m+VlHUJzNk+miwTUrVMje7kvBBc76Wb
4pqckkftpj91uJ/VTvwF3EpqZo/P254n0jDnBJ1GUo3mDDzIfqpyWNt5mP3qat3xp+DXNtZqvF/Y
C+cBVtlM4CqHWSrlKU4+llYguLBsC6PyVbRqSMKgZABDhSOcfAyqRzNB21MrSv+uxg7TxCseuH8M
RefP9bNq0lJGFhgBv3fR6YSA354rN70pdvle1PS5JtYCjE/99uM8ZnTyEahibT60ZpA+G9GoHVKT
ds7cjd+3l+klO8WfAkwLg4gwCIqY2ptDdxPEstaYaBYxDjm9NiS4GlONyY77tMIe0OGRxbpR+lTw
wPImnIBGCbM8MbJCUZB24avFdUOfraidEm8EDXfw3LWnMRYdVtnp+jfROAzO3KURJRODPCae8nFy
yiPmSBy62K49lg0OPor4lkUScQaf5aORGsWQeCGIsaPnqril1qftxVqHAPkUBT8LWLG5+wvSEKni
xzLGMxTFPp7DfW7kbutPH7dh3hr8i+JecbhrC1GkFPML58SLPnUe3SUn/Ui9GbkHRn4oSh29MXgG
hg44zALWQXulcnorE79OSVonXlF9aiYZ9YmxTRodL/OCc86q9l6BNPn3/SUAGfs0KBVMLr6PwVlb
zE9hJCTIfRP3fhdH49YoUXVflnqg9DsMr7w0+wjsxc/zfespqV24mFfiTuFue8EEKtS49RrCIQK1
AlRokB/+cBzq0jGCa2lJ7jaOSDbuhF2Dg5PEE2TLq2tMr8IJ2m+PTZzy2A9YHAF8BZO6Mccm8dj1
EtMsvf5p3oNrEOVNoiyiyBrY/xdQZAwktBMAahqzUz+2pyajR7Xr/1BlbOkWMGld1xMIbxPPKhW0
/krHopb+a8Xli9IIqmJlzULHD3ekaCZ/9ueqTby5x4G9tTytVD2TRvuxngSGtq60VyguoibmALZi
CqhWxuNnVO4jRT2geNDZtrP1AGS94nAxIZ78PM+CBrH0pTSo2je4IVyNvepOh0S25fttvHX/+RtO
448SXU7Aw8wWSdEuPl5xhuqgqPtxDt4jF/pwMATOMnUT54nfrSFQOisjMuTKP/vX8ljusmshYUfy
vzO+3lFwyl1brSUa501jErTdEEGsNr4o5q4dv5j/ecYFbG8JwXmRoWdGF89l4snpqU5QX3BXqx+3
F0dlSuG38SUG50LUkEMKmmOI4er7+sE6J1521QJbzR1MCLbDw7jHDIErSsa6Q+6wsRCSK6o6WrXI
5Y/gnCwuw3pWA/yI6pcFtuwGuWR6HX/NXu1Ewi1RtHCcmzV6VaG9noHNB1U5z5iYMAme3d6mnX5f
Ob7CZS5NRfZHGEeA0X3aAQfavX433SknemIFeLETXipMEBYlrte2kIUe+XewIqjCSpNhMLN1Hfqr
lBy3rUWgujezcMxs8CUNHtb2p1q7tZpdRb+8BwJVfcQCJT3h687DPsF7f9clXoMSZnqyipu6ePwz
CG5Dr0x1RtsgIApZrdFH0WBOZWwYxyFILfvPoLiQ1MlVNElJj9gn5TZJM3sIz+CccbZRVnd2PIz8
ozQuFgUDGEPMGqfj4cSSq+lOxmzIFC8x9R68godtNLY9vI0Yr2BcVOolU84KtkJkD97na7Qf8FAX
n0T88uu29grDBaYpUHO/S3G/CK0vRH0ycEJWRM9ybxMGL376CsIFHn2y8gnpxsSrXTZwARMvnWLP
Rqmw9NUEerBkBxIdnCsltxOYhkiNXBiaJxAlEgumwSbwgLRg3+GxTj2IQoIIhv1/cUQqa6kI+hIw
any0htFNGf35Me3uwjay2xZ8vo1gY1wNQoqi6ZibboLKl9PpTJuoinKmU8xKU8bcHqv3OPACgVNd
ahYqbSNmgSjcSrrMGf2PVfYu312gcJqraZc0lCDYRUXtlmXpJIl6jDSh87Jf+8afXnHelKuOUjhX
L0EVU9noBbOKjxaIwH3XR20Viu7s+spYudOr/3Xbkd+mppn1L5C525Sm46Zr+dDj9GFyGHPGiL6H
6DLs1B1KC3amt43HFn5LUC7uZvE4S10GOLmNzmkc70K5OpMQrNLGdBr1XlCauxpAFtJxsVeV0ZOV
11i/2ke9tGV2iUOb7qesYIjutmAiJC78dklB9SwGEo1LJ1bmc25qezWXBVeRVUMB4R9jA5WpwhMu
68OEeU8zEhSNklwDXEGSQN+3NHbyhhzS3NxjMrOQ0HXVm8ElrYAhCxMF+KzI2KSzbsYFiHHZqy4G
L8XWbiBuM9jJUfPIOXcq301EhcirprJA5UxF7jVQ8vpAVZMoceVUcjL5lOi9eegwAmBvqJJx2F7D
tVsKyuxlE9PQKLjBuahF9QoDtfoclYzjeG20GgT81qnU1Ws7Du421KrfgTcCRA6GruIvZ5lkrCVj
aguWxYjvZK/C3JT60J5029qDCzoQ5sXX1nCJx9mnNoRqEg7Ay3K3im7K+NO2QG+rzBBIlgDMQRab
TEpqcKCGOcssDJ5k48UaAy+0p+BDhkvE6BQP4Q0bLRWiwEy5m866ILCI5OOOCpWSa+BaB3xFzqZ/
1US5TtH3OdtIyirz1Qnf18oo2ZlxZToNxpzvtrUoQuF2NUOZMeKsxiqZ6YEi1yDq0RJ9n9vP0nEk
ZjPj+3NU2jpmNXfHbQHWXEjDFHYK7nlYNl/KlRWSrk0V1IRNE9RBhq00qNnM3agS1c6si/KKxIUH
EhP0XMTsnkOlXRpNjpz3gtVYPVMvpeGd1PTjoVehLg1tELfGLvLQStyjYJIdCkVpWiEak3jhQbpZ
6yRSgNbu6iNmnx+aHT3FGGcdCA+ea7vVUjDOWdUWvL6RCuUNmmQnVex1/Y1sle62MYiWiPPJXqFm
ZmgQKAlCp2ySk98HgpD9L3H01Qw4v8R+aMbWCAz/2rsKEprRtFefa49NLfMbpjrRjN61fWmpO85H
lcCSh4EZBc2SzjbN8BzH9X4cfBQ/oz0rHAU3O9FacT7b9PoIJjWsVVPfqdL3ZD7HgagcUrBS/BtV
n6XlrNXAQFKw3elpHh8qpRTVvq9JQmQNXIC6ScibyRRFOWfFUGWJl2r1JdQ6R5Ojc5GFghj09sUN
WxGRUdnJRmOCHYezCWRHpqZMkHlhI/S6G8bUOJ/CQ/pBdD9dU9sSiDOFqac+vAZqG3vc7c0p/ApW
BsHBcjUxtgTh1t8kZRYlJnJV/S59IF6xpx7dK07hsumioufztfi9AOMNgYxqamDGGqKqeUrKx0gD
5XzvBhjH8t9DwxKHu3aUw1S1HcucylLjSNrnQhZN1RRJwu0PihGZPqGQxNROMkbyEOO+bbxIFR38
X0j4+SvNUhRuk0jNKraSHKI0Xu9W9+kxuJdPys5AAW70Mz03GDAYOOZT5+aH4ljsoo+BU6JtU7Ry
q5Fw+TuYsS62j7TrJvTuQWA22RsF6YfxCS8UTs7q287RR9G097cVHr97mcXtIZUSpfWgA68BbfvN
7Hb31TVz5DvcCZAhHgqbzTcTD3sQysntKgmqcfuQZasbT8MRs9i352AfXdgY2Onge/OPbUtdtSNk
MDRVRwnQG5b1fJytpC4BR9FIOM/ugALJNDj2oSBlshocFzicvZpJ3XRF/6LOB1O7N+TjUNaCWLK2
dZEFBmeqcmgNc8QuHXNyidLG6/zETqUvg3Qm4/222tbD1gKLM8cCufxOYnnosLkm+t4qniXtu9Te
qJgsHQa7ML5V4mtq3BjCuhWRJjnDnDC/iqjsyaTQz0P/YU4/ViICSxEEZ4ONNOG9ogXEUH9Px4ss
nZJWkLoQ2R23iSWjMvood2AXml2HqSkKeiOQC2oFCYV1d1qsE7eHlZ0eVyM7R8fWPKBSsDfB/Ei7
sjBsMJximoWcNe19HOhIF4KZdh9i/MTVzMastGnZWHheM8tvSlnKorI7kY65fW+U6P/uQiPxkhGz
IZtDMfwUWCnbZ94E71fp+ZIFs9QiKrGFBA+p85L8RTI7vNF34UmUM189LCyguC0vDLM4bSUsqEJ+
TlNtE1GtugiAiyD1MERYDNy9JDO1W7Ozu/RRoC72iS11cQEks/QKJ1+oK/hqnsDb55K71JauKE3H
I91/50dhO8xCY1wIyY2maHPCTtovo5CRmb+WB/ZGjd1T5AYiyZg1LnbPbrSCwI8gGesHCpH9lxz/
EmEwXLbzPRG797pvo9LNpAamWfBtH6CqM5OBYE9J5/xY6sGFtr43lcaO1Ppue8lWvUiVdZlQqmGC
EBdGBrPF/C8rgnsHN/Hww1D3ZPixDcEc8Y1RLCC4CBKVvtWEU4zimEJzUE9nZ8W3Bq8ZemO3Zeqo
qqvk75CKyhhyZ1gQ6U3fTJqWsl8kfuzVUift0bPg7wiqdO/SWJYF+/LqRrbA4o/EfqhPFbonY1gG
6CPRDl9+q9zRQS/cPnWMh21dri3XEowLEn3TDKAzN2OP9NOuHpVjTNAa1JeC47cIhgsVhYEckN9A
f4P1NBeVnWiqnY0iuso1M18Kw0ULBQlHE+0PsVfqkR3T44ju9+SLjKrfP1MaFydS1awzswUOVW1T
vWl6JxsEr/kihbH/L8KDKhddXHRYF1M5GvJjjQ54NCtui7F6oqa4s8qaaVn0Te+PahiVpatYFQU8
IjvZye7ZY2R/UFsnZMX7zOQqMAuLmqiYg/IOvMTlHHieyqqbOyn2WvORkKd0AvWffyRJYzcymnY/
bovJVmMLjdvXtbnXxlwCmpY/x8WnVJQv+ReHxcgyy0SHgMlPTYtVYwy0SY89dc9G2SuHEBMj40/S
nnH+EUEN7Lo0r2DMBxaG4Styq2eTAWnG+IvZkZNhlk/bClt3o1cILoTrXZmN+gx5xhxXx+5zn9Uu
uNL9SFAx/LZtBPstiOMoBZUSyi744qmwlxRTTwiygbjRvQxX1934lz2f1F27RxeTKyIpWFXeApBz
3FBP/dqaAGgGV7O+Fba+r3rt4vuc1/Z1Rqqqwfet4KwaX1vDMePP24uzmrVdKo0zgLofEpkEWB0s
yl56Cjz/ocHjabGzJPs9FdBLLM4SSkOT08GgMLb+3Jmeir79VrAzCOXhgoFf64Wh1cBghy70T9jz
mR262KRBUfps1bAXy8NFAgpzrOuIOaoqu1mV2dro5YNh01AQcgR2wD+vN3MWd0YFmbLkY584xvAF
c3u27UAgC0+yMHXg9WhKQJC2vR3k9DKWkTc3/s00pF+3oQReQ7jNWyNNpBsBoJoiBr/oh1J0ZhTJ
wu3bep/JbVrAbUYdk2e6h7E5p+khUf4zDfzv8YavkFPHVE67BoKMzbGnp5YKYrNo2Tn3V8Y+IBnI
XbwOjFzFIZF2lchdRGvBeb+hBmMcaYAwVNTpquEHI8oEVfUiCM7pSdYphcqCZIY51dp9brznaPPq
hYRzeF02SrOYIEJSf/NND4Q0mS5wDvaJN1v+AoJz9MFPIyOSAFGnyiVN5XMVDHdR27kZsRxTz75W
mSoqcRYsPt/mI+sqkYYBwcWYrIc87PZDHXotgsy2Mwp8hXIHdqo1cqbmWB3wDVbBD2o+BcYXZX7P
08ki8vMcT5jqF3T9yEKlfBuUuZ32txoR3XTYb91YJp7zoCnlKpUIZJlO9TFk1/v2EFwwbYSRcKCB
aVtz68fdV6ugzPAXR6eOyCpVRqa6vbZrHEwnrhgLqkfuzGeCR1bqDIlTVJ4oVIssgwsL7TTqWtYC
1+wzu4s/ad1X1fwgEE7gtZQLDCqtp6xmW47auy+TBZ3Maagzf5j3fxFwqvehwMtEkFygQH7aLM0O
kDqt0Gn5a5Bnb1sqkea4UCH5pJVDlQmFOX/mg2p+61qREbLNZcsIuViR+2BEikxglJ9DvNd8HV8a
9tVjmp//encXlaQJhOLpAcJAHaIOPVGelXSXvq/dilAnzWWBuYtguEChV0oRWBGsjob3o/FsyNcm
ethennUD0CyUh2Hi3pu66aRVBwXFTbHX59fef5LC79vfXxfh9fvcwWPuCisuCnzfRGIs+aa2niQJ
bPhfjp8GUQ0dVxBD55ZfslJSFKWGGFTb2g45/J+ktDuQQ+hncNiIHs3WJfoHjR8VEM55K7WGGnt+
EdpmdEfIJ2MU7N8iDG7h0c+ltq0JjCa/C6XnOtUdKUi87aX5l2D6Kgm3NiCxkSxLBUpC0XVcg5CS
zQJuzV8S3m+PSmE+zuDgxayHg1EOZzOWd61URnaDxEKQdPu8HN9lLK8/iDtENkojxbWGHzTld2P6
gcYHGh62hV4/VrxCMH9YbCDWwIY6+7AVM+8zL1O1b3I5y49mlza7MRkKp6v93gaHae78GTBb8gVw
pvqZnGLOlNerqp1MmGLgRd1JxUtWo9933ac/Q+O3kiFuysqHJrMI7Jvx6Eh+dZCiwc4V9VRN0uc4
bwTmtH6qedUst5VYUqzVUQoBSQQnbA03DyZH14iTm4Xg+LketF6huD1Fk6he1kw6PzlFytkKjtva
E32fCyjDXIXSVECUbt6n8VEVZk2YZ73dsP4RwJR/NwYrL6sG/STsGIO2JUf55rvxt+hYgneufgwU
gekJxOEL7NB9I0khuzP17b7tbjJRZn31PZBqr+JwgcQy+7alCsQBf8IvsL/tQrCH2PONbleoXgBt
QvG0vUBCRC5SaG2MKnsWKSJlXx+NXer2rS05+aH9FVoOgtlev9+GZOa7tWRc4JhoCR6bEYhqdjbq
p0aKEAQLO01uiFwLFkzgSnzFdqYTbSxaYA3yh1S6Zupgm1ZiR6ngBYvZ8ZZMXJTodNJKtIKdy9pz
rf6Ix9Bu85tYuY7lLjAOLfm4rcPVKiuUWaFYWtdAMsD3eKBvKkhidvVVo+5BlsZvBokvefkpre/1
3XiV4h9po3/aBl1duAUmFyxaTN3867Y1yopT+6iJSj/O8lkbHq3k2zbUqqMtoLi4MVM5Ngi7nWjd
vsCNVdQfuHoseP0+n5PSiwp1hCyLI8vHnEaYFvZp0EQZXeY6b4xiAcKdPdI0zZsZ68JqdFhzR+iC
8Rh/fuX25BagHtKG/bbaVs19gciFjzmrdaOsgejLX/LmRILDXH2TalFVnGB1eJbyqg5qfWDpNq05
dOnXpvu1Lcbq99EYYyiYUo2CRU5xodWk/0falSzJjevaL1KEBkqithozs7JGuzxtFB41z7O+/h36
vutUsdTJ6+pN98IRdRIQCIAgcNBrBVLdevWtarZH7U03enCCqKA8AZ3+7/HRTQ5h1oVlDmyovO1B
mBEtJ0xTuaZlCWpgu24BL8xgRUVRX+Wfmq2pHWJwPwBm0n4hJXPj6FkddAfsIKeqk+8XYp6btRdk
ZrvGfUHl30wxnJ0hvceTsDTQJ62s3GpMjvFivAUGtEwyuCBBEM0/bq95N01FjGQ6VKSbbpKdtKCn
ZFLt68aw/6KE9BkUGmxU4xUDlGaF0SznaEToWhRFm69ls6LTVz3G4ad2kD4lpfSIYXBPryQTXhf9
VZIu8Hx7GkU/q0LAkCqztaMvs4wxbNJsofgJUhfNt9g6ybijZyt9kvI6F7UDC8D4rpg4o0uaazCa
SJ2fYzM/jPp6RletIDSKYLhDZhZZk68hZFJnDGj5aus1oX/9070+x6giaeB5ZY0CYHRhAWVzyrI0
ymOJyPATq0/AvBcaq8A4XgvxEoELSaRT9NFsFQznaXATPa4A+kdJXbzrcrwOfC9RuM+fyRi5bhag
dLi0xdnqkhXtCEPo5HIfrKMpUNtOTvYCjy+KdGG0ZFMNvdWfFicMBkzjm3gO9ldQ1rXsLfD9dfmE
gJwt9Go3K50BwD5CvUz1uufYxfOGcppPso9LlivKAXcqDS9F5CKVZMoJaUcgxtZziKsbugX14jwa
npn4VU1smcSo2K32Wn0VyCowSp5HsZ8iwDLkFHTfYE0KP+ffZtmZQZzbgtAZtTWUPERsXr+3/bzM
BV7Ky37V5ijUS5iUygLUprWX371u+g2YgORjdhwSW3FyD7tkvFmUggjOB8+vqMVoxa97WG77fXEs
y5Y9ZG0H5PW/0l/VmZGaRq6oi0akYOOlqOi4gifXgFlgED6/Narj9S8okonzKpW+Kk1urLhTlg+D
7I3Vh0nEBLTzGP/yc3F+RaeG0q8aPlfX2mFQI3XrD/Sc3DYuoxjvb6cbRVR6ZWfsmoVwTkbqLbmP
CK4qrdI8YoOmkw/pp7mLbtIsf2jLFf1cZmXrSeuNQ28nUidqGNq5U7wQmq/Hrd2oRiFz1+mxfCj9
IphBH2lgwFRU+BNYCL86yixA1FezI5jInjzfpfXzdQvZSRleSsJ5F4wBYf+MAoD4SAO22804z6Br
jxwMQKKT4jqawB5Ndg3YHO1mmmm9qLD3kYL+6IulBmUqaEcW2aPJuY9YjopiZe6j+kVHtz2vLljh
T1hxXLUHxhHTgnezEICK5GL/vpGrBcHPVGKE20vDW5XczeutJdrdzI7RFZs3OVcxSItRWQUgFG1y
sFjAiZI7aTmp7T02qKiG6N4iinMm5zqWBbuilRJqHHPEVVzFfGm1pZ8FhiYwHPuYO8qP67YhtETO
kUyx9v8JSufFD6rXBCAGaT71XnqQD9YP0Wsy09c1fXI+pFeXbFE7yFfGejAP9Di0/ZGUmbPm6l8X
1l8cMb7whrrhUA4ToBQaSErlqNm9LHqOElggX24z6ThFSgmXOBu913XDjdQPtqH//aTkS1E4b6HI
WEdQUlhhGwVScp/OguLQvhgEFyVcvaxXLXFVUS8kY0VQgneOBgRcZvuhaz5etzQRCHeUqGGk5Uog
BJX7H/JqnfU4v5VHEQHRvuu+yMKdIJrnid5J+CSWZDkTqXzQ+AguJv+QK5lg68QmZKrws00aKIgm
PCXgKfW2d4un+w7dsY7xg4DwYHGzT2w/RCQiotmX64LJqQ+VNNOo9QUBXw0olscp0SK4qgjF4lQX
ZbROLQbRg+qmf8Dr2m34HlcW64vss+kp60c72YagArFvFhe5OP+jLb05mQN0uWBN0BA2DtHOJZiJ
3mJ8FxTO76zZHJcdanZgWQoPVto8VIp+UJZRYBm7HwlLIUzwaBjGK4LQNtFSLQth46Oh3k+48Q2p
9NcPIvAFGwjOF2CZAakkC5KUmeTWM/rN5dS9rqz9mLDB4BIGvEgOZiIDIz+3Z7b7hLhagFUaGNyL
hNRuuwawAWM63URxbEcP53KAzor8pE6fR/leHgQ2tht1NhDsJ2wg8CrSrA2DwGJnR5tCm6Sj3dBT
SQQ5Mjshr8LbBog7pGs7pVNkQHFD9UHr0Sh7iMfEbsivtRR1Fu2rDZuMTNMi2ivWyQHbK0mUouU8
UbVjKiWepJRu20YCW9iF0TGKjzIkVWDTL1XXYwIKbecs6ZeqA22UUz4kBzBP/ksYTnFsF6NhJIAZ
BwqymhGre1efguDyumWLpOE8XEVMox1XFq8HyW3MPLOV3PDX1XxLZmoo4HU2WG2Vb1Mw1cyiVYQb
4Cz5q+rJzZc1Fk0w75/SCwh/G4qsJtK737ehs+Kz/b2jbTrNWXP+Fy6yXc1twLgCzDRmahJ37E6r
vdfIl1COwf8o2polAuF8m7zm00hYLGiix3WI7Wi+STJFEAqYP3l1RjeScM5tImlplCpACuNOQ3mj
E3x7ZffOsAHgHJoGegF5HqGqzpPuVxcMPu8R2hS7cgx38uF91PdomHbgXZ9FHeAi2bjT2uQKKPE0
RHA57+xG/RH//bMEos9GNu6cTlUDDp8Vsi3Ggx4aQQyRKtFo564X3YBwp1QthiJNVkhR1B/qvrLJ
6lXJh3i97bX31/2BCIlLPkCekXZ5BXHC9ZZgcNuU7IF+lUM37kQMprsxaCMUl4GUKJzIFqZjAXWY
pMcFNPnV8KmVau+6SAIT4K89tVkqaadAeUv1UJYP0788o/yVRx7LzqwXyIGBVQe8I09l9zUZhTtR
2FF/fUqp+fv5mBGUv4w7tJ5Qfs1mFhDs8AsNiBd5/U2n2dbjcsbyq8NbtPYH7nflaZMhTEPcr+YM
ODpq/pAYB6mcj9ch9tNr44LBudAEO42VoQAGG52If2hugv2o8ufeLm0sODr0z9ZRZHT7xnCB5Byq
QSOSqsuEOr2W2fr0jOYQgTfdd9kXBM6bhlHelXMIhKLX7KantpKgIDl9v667VygKONeoQahqWBZ4
FrhzuuSZGUeFRty5XqTcKfPQelincP45LbQXYL06qBwWZ3kLkpuObZB02zo5WW107LX+kBHihw39
cF2s148ML7AMnvh6HbSo6xVgjf7oyl7nhEf5nRRgPYKv/bX5cVic+UV1NtcaXhBd+dF6R0/6gR4z
yZY/h74etLZqSw9aai+iNPWVBf5GRc8pljfieZl/zMDAmD6ry0zcqErfZcla36RrkwjqF6/cOAfC
fsTm9K5Gpk54/yJuE2HNMSmkm6Q2nGmpv+ldaXdZ9teE/xwgF2dVFWFJLSCVivWXavMhiZbArDAN
sxLnuomI9McF3KZu2nVeIJq5jl4xlR5WKIgsg53RF76Wk4aLt1axFCpVJ1g8qGEY63/lJLemNzsW
iuvDjRBv/zRfbII7zYVWpma/MpvAegvG5Z0F5F36LnSVJz0oHhgLYKZ4/06P3KlWhoaMuQEZa/Vc
oaErTN//KwA+GycFCLJyA0KNEja4pd1ZXVXBY9m+Z/qjN/5VQs+HtQ87yFCG5EywkyZLKS6YrZtm
mX9dmteF6Jc2YfKRA7x20iwDq3exDBiEB7FrOfLxPzvJhhuRd9o1CYsROhjEAJkO93msrm86uV+J
m8g4sEPqZOFzHYqC1b6/vcDwnQtjq6u90srEzczM9Ja1mG/LlFp2H/eP1rxotlLp31SpWmxaJOQp
lvLP4ziJilG733HzKzhPLE1qV485znRb39Z44MSM87C8M/vuLb6D9TZgmknWDZ6wtMfGoliXO3ip
vHVkozjUnf503U523dMGgjvKUlnQfLFaiEJTG7ZpN6LrFPvyr5zTBoGzjMbstK7DlK6bHscjOPKP
YDcDP75o2PT1rY0Z/B8ckw/FM1qo0TAEnN6d3eku9UH04nZO7CZBcS4/KgHbg70cJsUbRDHyH8zy
vx/K5BntpaoG3SLTomZPYJHo7OTE9iljYelBNAW0f9AuUNy5lhqjr4ceUKbc+cvQHRLZ8BZd5G5F
MCzkbCJyMfeNktbQphQFa3If58dK5DJeb1DgvhgX9c26AoUbgSigqWpHe8RqKTd8JI5iV0H5rZjs
3G47n9GpveGBmMNm8m/kC41CwlpgpsZu/jK2gzNqRvm3qTWHwYV+Ra5CpMTA0DuvM8/melgHQeK0
95mwVs0A84tBsb+Q+0xLPEdhhm4WtyY/LJK4rfaIbt43yLEF4b5TXlqpMiYAKZo7ufyaY+g5Eu0e
3csAtxjc9zDCsEwGDCW7ZhNV7hQb50XP3i1YXjgb1veiaASuVYTHfZvKaPSo0oAndWyYrgUVxoeG
oOZSHzAi/y8VyOVn5RQqkTGVSG8xAxHj+eLQtMF1P74Xkrb64/x430rK3OnsG5l3c1E5RflpVT40
ommIfXvDFnKqE1WmvKOTaR3jwRduIaNuGtbY6P5zEN0VX9dFcW6wZuwPCOfiEo1oYxUBZDpNnvx7
J3P8je05xzJVZ/38BsVhoRB2MSs6m6x76QiKTNHmBoufXLTS2kPiZB348bMvUSTA2dXcBYdPL6c+
W0EJNRB3kI9xXjqacWcIySr2orm1AeESk8iIR31ZABJ+AWEyG+7wsbCP2ItPbd3pA9AnCh5MRIjc
t+q1NaRFhDRzVqNflrQ4jSbsW2KfgM8gtlJxTk4flKRaZ3yicnCSJ5xRJ74vnPpGeYx9/Bebs/GQ
62du+GQ8ibZJvu6LYca4USnn/FbsJCxUGeBsJ73hYLdvbKOtznANe/bQaRHb1ufk43Wb3D8BG1DO
G+Za189lD1C2MBMbWJzoVB++g17UTd6J5mOZZ7imXc4T1pZpJWsJrAh8OvS9QSmGz1J7TG5U6hSW
aJJRZDCcL1QyLUojCXBomfetrvDC3hBcs0RHjfOFuBmAM7gDhKJ+ixQ/1J+wFlfg0kVicG5Di5du
CFectJ62WKauu4shCx6KBWLwhWC5W0mkDxBjtE4SPaSoVETFW/KHi6HxxWAlThBa4ZhcfVScmSqP
tKN3nRG6AoMWqItybqJKa7XvRsjCtgewDbBoPjdlpz70nn5iaXk+nyyB/nZD4kY2zm2YWCkx9goz
A/AMlI1r1JObWUcr+iEQTgTEhN/kktir0eoJCyGgcgNHOdyTC8PIU0etsRlh9lTUQwgakLXj8iSA
Znq7cnj56TOlWSJNqn7rVfEZdAhCeXASowR50ibhlgl2OK/Bcb5CjsAb0xcMTjfOI4jlcH+MD8ua
BU0dYS/DJGpU31etZpkyoZaJucWXqp07nOO6QFmhQF/8NMv2BEZxjNfFuSow0f3TdkHinMbaGSAC
NHCnl8nkop3q3BPto1kmAqPc1+AFhvMbtNITfdEBsxb+KBvOolt2q76vo/ct+SgwDjaZ+vpr/cHi
R9DCPjRbPCaymzejPk1OCbgpECh90d1b8JX4aaq6z5BystKZIn2hxuL067FqDmH26bpA+7rD8m+U
mDQdzwgvjUGZi1AuTHbDn9+lwy85y+w0j209w/rqSdRMtW8PFzDO1BeTzn1i4hyjU82OpBJT2aPT
yCKOpH3VXWA4A1eVsO8rFn1nM7NLlPLXypnXLzMeYq4r7x9yigsSZ+DLJMczXmbh6lGjkOzYwXIm
Vz5aATZnirld9x3TBY2z81Lp0jJiaIxvlbG+4KrVgPSF+foQLGCC69zu11LBKkGJoqgGb4FhRhAo
a42VEoLJeko0WxPyTr/mYGCp4AaEybzx8+1Mwrw1VVx+Fnv9xCY7Yj/9Vn/MbzTs2C38+lk95I6o
+XvXQsANqRBsLcLSQk6Ty9TkumTouKnS5lsnU3fFria7MVNfE3MrMiN45TIuYPwzat8ly0RlgLHP
tqJcV2JYB32RbN1G5nYfpc/mkTrKfRn89Trh38r9I+bvEttWuaYGMlGslXDD/M5As9U8fMk1kUfc
TUM24nFfMO+x/xvXwP96xNyXInsZvRnPFqw3LittsGOJHvT37QaroED8ib21Gt8Trio9VXIJRetm
setzcihOKeZ00Zc5O6tTPPTgVs6dOhAtnNk9ExtY7sArfZtFZgjYYTLcPEkPeCT3aNoerjsWEQxn
n/loZrE14FTk/Xwz5fOBalgiK5G3xOeLNHw23OclwSMdYOa0e4o7ti2s9vRSVODYjTEbGO4G3WqR
GrUJYOBOAiwLmzAnhhe1qvCrbHhMwuX5uvb23fIGkDNJvWrnVLXwldj9UrKnQDkkQY4DN97BJI7X
0XZ9yQaMS4nlaJzKsMATMsg4QophtFp3ouVHk4iW6IiAuJQ4tjSsIegApKaW0xhgIK66M81r8EdX
gjGB3ZcuS6MyRq1lw8A2wJdueainGf0nJux8xFymPMUPulY71vJzbhp/HVvw3Bsf1WYINBC0O/lo
tXYqV14+KZ+va1f4SzipEzPuzHK1kK1Kmb+GOHUjchSq9F/R7WlrGtYHqeVtaJl2WWCuXf5JFeVb
SwfRHgh1188RpMxERZ2OEu5MTlSfxrQyWFtCdAC/we3soysmqAILU4iMKLc493bsEoTJx9ljreHM
EMDjLQjLgt/Bk/QZ8zSrWs5+x1wGZtof4kpEZbPrfi6i8gR9Chhs4rBB3CBSdbSyzwVuklHauNc/
rQiFO6VraoUxJoEhSNcccx3E4KvuR4lwvzmz1VfxdyMNZ8uTFdLFZApj8Vc5s3WdkqN/MWzz1GOQ
Uhcx9Irk4iy2nq2cKgXkykLLM5LBAdH2rd6OwXX17aYVG7HYz9gE92yJikitIZZkSA6N6EmrsEXT
GE8mWnOqsbqvDV3g6nYd+QaSeagNZJuUDbjmYBdxPH0zNExCrPqtTuHs5visjyIJRZbOfs4GLk7G
ulclSEhXM3E6DKu7pd6ZAj2+bkFjWRKhmgZvB5YAnlViRgtvSHLK7KNGvFg+dE6KB87lk+H2HiuQ
R66IAXs/fdlgcnkEmRPJUjNgsu4SRt+jyHb1E1d+V8VtEnMMP9PT8FGU9u4r9CIp58LqsY17KQKq
Zg3Pli4Fulq9v26Vr1dDv9Smyi7Qm49mLX1dzYRFDuzU1twytsmp9pPKkb5imPN+xW56zJxhyVHh
Rv4ourPsSqgr6ItXZYwg8bWbpcolPEPieq5biS3RwkO3giA27h5vLGuUYSlYRcEzfmaouNFVRXKh
dO8LHQ/8qpd3b6m2bjCYmBslhsVgaeB9Rf4XlzZb5DKECy7MoqZskSicC4Gu1HjSIIoahEF+DIPO
qe+Nh8bVTuH338OVnvXjun2IIDkXEmaFVliskbBPLOWzYRj0YV0xztlHaS0Qbx+KLaZVCHrsVC7t
DKMxHWoLddimvNGXpyy8fQPzJrN22JqJ+RYNK/q4EzVUK/Y0Dqil6YrNZpZTPw9dFKKc4ay6tSOB
uMq7rsD9hOgCyfPEmNgF3efkd3I7u5Jd+6mb3RK3OjY+yAjuRFPf+8n0Bo9TY9JpK7Z3/8arvhKs
2NQ97aQ4qt06knCX3m6E2YBxOcGcxmlOCgaWUnvVCttoj3p4YyaHhny5rshd89hAcWlBNC0a6QdA
1clXapzr4Zsmv8UCNxDcMR5DmpAJPNTuGgW98rXAZk0ieGzYvRRsIJiUG09Rtv08lymkyOrUpuaD
0Zde0rhLHQvSzt/H5VUatUHiTu640LiLZSCx54b+k3EqDrlfoC1y/KjdWo/R2cDWvBwBM/Orb5Ev
GoncTXc28FwysOTIM3rWDDfqrTckpk0msJ0gF6FKh2cIGY1rf7+66eXp5jusuzgtTFyQmMj6d8XN
kTmqGp5+4zviq4deNGK4G7w2InLOhBjFSJMEvnFNqjMWRztGXb7lafkPxOuGLkkiaTFDoqZYP2bq
8DDOo2Cu8Pq5etW3BadrKQU7wmT9bGKuR8YEq2jYmGnin23RlDk3UWMlaiktMIbUGp+kYfXnMD13
xng/NtOdaeinOlR9msmiFZwC52vKnNPQpSppWiyOgkVY92CHcysnfK8F0xmUi+ioagQOZN8i9N8l
Siyq4KmYlFWaKHpbibv0fp4qdqWsgmMtQuAS0aGSOitkx2hRtSBq6/s1Ez5U7lvERQrOrjMlC7WZ
SaGTAXwo0XgoFwpelPg4tcZ71ofZjbrbLelHMjbHeiSfxhnn29LcNh6PeixawymQmSdqGvuFRAmY
Wd26vm2VZ23yrkeWfZ/8R16Di5ikqTRMzkDecjiR6skqTxkWuS+frqMItGpwZ4BYEtYrSZBCS1W/
lDMXTxHuFA4CA9k/ahdhOItXccoiDG7jqDW3RH5eQrSzFh/WrnaX9lYqP+SrQC7R12H/voloRSPN
a65De3kcScEAC/Wqan53XXn7ecZFKqbcDYg1l3JEe0ilpu07dTFt0xq/TLH0fmrzU6XpArcr+lZc
7IxlWpolszi9dbV5dZrle5E+XhfpHxK1i0xchBwbrZ0aBSALGlxU9APg5foYBd259OpAdIMVfSXO
bxjLQGWD2fiUSk7S5K4VGcd/KRDnN/rYKGtiAYMEs2skTo2Wg2+JM7jIMxZXOoYiXrp9q0CFDws8
MGDEb8Gq6rygUovKzWDmCTbrqPaKvbl21bcn2mF2Bhxy10Xct4sLIGcXTSWV2AcMCdPwniSZ3bW3
Ufz5Osa+N7pgcGYhLVkrVyYwxrg+DP18XDHrbXdlW9kFuluvg+2bxQWMNwtSKkVb4Paftc8h3vIm
gZGLhOFMIouHCcu2URKSTUSQHHU1HVUavcKLk/LzuiiCb8OPRZiaZFQrWjZdI6T2YOXvBnn2DOFQ
pwiGCxa92oTglYDGQnq3qs9lfaePgoMkguAiBWw4akH3iG60/MNgoFJf5HZdfL2urn9Ijf58er5t
Om2XtKpLoLCS1njM/fabfMTeDnZTvM0dEdewSChmiRsPvujjklULzDqvdVtOE9fII6cp439n0Br7
GRsYiyZKVrLH2zgjfkmInWKq7brmBGdG45yAqk4S47pFOjIFqfWQt6Ke+V0AsK8o6C2m4KvgTCxV
FTVPWf5V4cFCOirxjzcIsPn7nH0lpKBlp+LvG6CoaTS8i364DrAf2jYIXBIiNeaAHboIbYwvXqc2
HpmdvrBHtmYnPSlzIOQc2zWvDSLT6ea7j0uTZXIBmVhpDC2q78LSmR4W0L00voyOBLRp/xDlpSJM
ztbmfJmWhnlqCWPdw0OavG+Eez93x2rQ9fXHGDhrW4jSS2qIzKfCCEqRW4GVq5iB6k/WuNSYVJqw
syB1lrGPnV5NAzpNAkexIyXWrGCoFvvhFRRROSnbZTX6MIzwLTHPuOAigIe9U22q/nWbYXJwV0TA
oMftd5+bzjcIzLnSWXkeI5Zrn2gStPXDihqdyE5YvOFQ0At20SYXXEekxq0UQ5ug5bXj/muvPp6K
77Q6lJHoWUl0irnQambdoqjsFV1Ofmh5YA5viRIbUbjQWnc0iUsLZyzsKsei06c0nj1dWwVlN5EB
8k37ZVJIU5hBjh6EWgQ9dMVP06uOKFvdi8bkdkxt+3X42dA6UrVyYLa+Zj5VDrJxWPTDdTN7Tb/J
akSMKRk7flRD54c0lySc9LTDHErWJa5efTHlY5P/CqenMEvRkHhD4tAp+7e8D1xA+dzEqtepC2e0
f2EHN0bxm/drX3g6MQXXlp0ztJVN4wIHLeK0JTFkM8oHmh9I/CWxDrFot9i+Yf/RoMaFjwktPng1
KvD+ZiwnSatvJNUUXGJFEFz8yBWrbCMFEFRf75Kw9Crd8K4bwi4EqBiwhhg07WisfRkwwniRuizF
J5lN4lhxbReJ/BYpwGGrgl4f9O087VRHom7Vqgy3hWo4zGnxCwxXgsetfSkuEFx0SI2y7PIEEKVZ
2GZ1s4YiTuXdM7kRgtOTpg5yQ+YUeVtKjwVWP9rpUjnmIlf2Wz7IRRTOX2ZUqyVFgigdmezMOiWi
TREiXXEOEyM67WyUACAl3hojDMWab5qIuCiL95X1sLTtauSY4IvUQwdO8aUQJJ+7R5xaYOWzFAJX
xp0MySqtSiNASCxMNbVh87ho2Y0uT62j1YV//ZPsD/5s0JhKN1mVYqFsq8fsHMqBdU8w+RN5ljNY
dm7ahm0FlU8L+6/5XpiH3oByCYdWNgvoY5mH1idceX9IVNSSI1Iid2rqpZnnZgCC0ry3mqCqHw3Z
bUJBMXg/clqqZYGMm8oyPyhYJZUaq12L4n2GElJ8a6b3NH4o5NZuwPhMj3V1MqfD2n2+/tV2T+wG
lvPPbQcajJKNDmad3yXfhwTznYJ4tn953GBwZjhV4ayjGwgTg6VNb0Gu4FVBe5DfpR9kX/8f+jj/
QZcWNSyq6SBX4NyQqsVqhdlBVshXfNkzD8WzfM+ykPpWe5P+LlCcI1KUQS3WCVCdXjhz1XooK5wz
JRIcLvaLX6Wi1gWGc0djIUVmlde4RupPsZpjpwIoHKrvBfmarrIg2P3D9/oDxo9BrGk/dp0OmfT7
5AlkmDfpx9lRHMyVB5Ur/T0dJjvCF9n4VnTwotRyJUG2SC1tiXwZ4sIB74f7FkO/CMUZeood3mFl
IoSDzcvNm8ZZ+z5oIiJQ3m7c2AjD2bo1SZMRJ9CduXxcs09tLAqxO+6IyFhFL+tUtvB2xDk8Wcnk
Wl2grUH5PGvPGN1zpfwB//v7fAQ4BnofwCGrEZ5CPc4mtcQiFXhz7V2PLlHlTTdFXOJMNNoomEJ4
GS3ksVUnWiE2xUNjq8P7KvpamI/Xv/murpQLBvfN5xhX7mRFRJLaU278lAdMKuuxo2Da4TrQXg1j
e+/lZw4iXFSx7hz3XjZ/Otxhq5Bb3qwOxtmC5dCIriVMN5w32KLxQwdzok1FZbFbdkBPaIN6JznS
Bz1gW4kVXWAHe2H9BRj3oTpsbAJZKsDkU3JQbqS7wiG2GXQutRldRyomaBeJx302KhlJW2dA7FFs
NJwuoEf5XgrKU+SL2Nn3fN0L6fjzmpMQZFmoJDCKOkbhPycoPxGspLMrtw7QmZ99vG4r+0Z5KZFw
adKKQqrcUUlzl8q4ldFBKvfkNl0cDVz715H2rq8Q7lIm4YJTrUuTHFYJ+3RszjI5tQfGJaPevOGW
9wKIC0+zlbTllANIN79L4UMuZBLcV9ofSfhhhjitSyrFAOg8Rs4UO7V+P6Xu6KifVi9zy6C4p6Nv
ucvy92FjKxk/7zt1UWhaLexD6hs7J4e1SOykEPipnaABklFMbCJZQdJCOJ9OEACXAfMaLpmrAIf7
PrZmQX4pgmAK3iTnlhKjBw81T7eIMkej2GRVinptRRBc1hUPUh2WFiCWIkQDQHMYUhGb8f5x3WiK
s+ghmzJVYWIYjxiLRh6ZOfL9AFdUubGXO5XI07Lj/8rTbvA4w8YbfEjMEnjhreITL71H9zVWRYS2
Bkam0Im+XT+x7ENfgePb/5dJHxtLR5LSDcUxljJvGqZj9Sb+u63B8TMApVoTAnpJXAxzuL3ooN3M
duZg9fHqLC64GF3RHI3ow+mcTx90vbaKDGkL87M61ivZkVffwM/ayef/pblmjyvphYicY5cKEpoN
hYjsxYp9ueKr5pf+eLMGs9OdqwfVLjN7Qvz6d5+QnZLNQVs7NZcqA7hqd57JvUqDyBTUcURWwrkL
MC2vVj/BSupKP5tS6C6ydipXUYf+Xu/8CxVyPkMpujDM2KWDDcAyDoJhcOeP1O3c2QtvVMYu8xy+
oQ72ApTzIsoyx0uDpeeYCwjAWDfqgvD7D5aIuVQFBV0d2wtffqA8NMYYbewotB11f7rtfhqlgz1S
Z+003sWnPA1EjC/7yaF6QeRMYumqQgZBDzPFELS+ibdgBAGTjATPW2roiJ4tmIZeO5ELHGceadbH
s74ALiY/5vR+sJ5UVbWj/DFBy+11YxcqkzORRCZtY0rAYuM3yU2OHunkNgkQl33sRpbs0BMAMj9x
TTjOPNq2NKWxACDOroc+GHu9kTxisznpxBc9MexmHaqp6VhIClpmPvi3aMCt8xK2OKyHfg7tei7t
RH5qNFHr4f6JvgBx3rGRzXbQZgDV9b2ETXdjfy4m4TKx/QB9QeEsf8lmrUlqoBiPCpp78/vYNX7o
3uAiXDvpl+6jKHyKxOIMf86KUpUwao5nusdGu5OzL6b0/bpBiGTijL2eSR0ZOq6pobm42NF+Q4lo
rZLICjgbl62uxkJ5qE1SznP3DjVuJ02OSylKblju8sq0NaKqlg4aANy7XzqmKW3WOkcrpZvoN7R+
UPHImKOAHql2nX9T6K/ritv9NlhxYeh4OqImP0xT1KHRS4y+Qx+CSfqukkMbCrInEQSnuLLOwHpC
IJCMScO+6T0LM4CKMfr/ThJOb3VihNgLAUmqQvtMSvIJ/DzHXH5T1N0ojEs9uwIXqZVx0UbLF0V5
rtpjposqpfsmcPkoXLoZp0rUD2h8QWwqH9LjfFZqNCFTNzlTbMqb3i0HvKq7De75osmT3XNECFt0
b+kYTuJu+XMyxanBWLsSMh6SOnooq0XwnfaGDGDXpmVimAbzx/w8zTrkljQOCqQ7r77uD7eMYTd2
14OFBZj/4Qer/O5Y3VtudaMf3/CIt4XnZ2tWkMjl0wJ4aXzoJa9OBQ+qe3N/LwA4HY5dGepyDwAS
TB8UUKmGqZt/az1GJaedWBN5Utryk/Tjuv3vX/MverW46NFnlI4KG1KfHNlBc9a95elBfNMGosLT
7oHeAHEBpJLDJozYDINa3oXDfUI8S3TT34XAYmIZrZ+aqvJN8WRJ8lBv2Kv+rB7VAmsQYjlQW/3d
dZ3tmvsGhjvM0mwuIegnkJLJ52bxM/np+t//PQn5yplvALiTrCHLLMcVqirPsxs7y3MpOQrbEOnV
vzNosMignEXuYhNmMd3oIpvYzZMu+HwbvEHAxsSizO8nEOIknhlhtmXABGof0KdWcLT388ANHGf6
chuDyor1rzATjJAHYrSx/4ieo4ztcfRyYuMacV3Fgk/It8ivqZJWYA7HRYHeKeMvMv39qAuRNyJx
xr4oTY0JUYhUJk81LW1tvR/mv14srhgvQJiQm9ti1uljPAzoy6FqdKIynlj6xJebTvR9RMpix26D
k2IzeqOBMQffB2nzB+tj6JpImxUHdQwQBssHQ/ROIUI0XiIOKJuYMQGiPn/QQd2iUBHFwL7f23wh
LvBXCgVRC+vPSo/tUTsUQXRsjupBPLgokoXzFqaq4B2d+b15QXeJqdxOJBLQnDF1XPEXPKvqPDVz
Z5SAkNBZkrd50C7ZqUn0o1KLmO73XSxF2ykmO9HR8n+kXdeS5DgO/CJFSKLsq2xVtTfTZl4UY+W9
19dfsvd2Ss3WiLEzD3u7cR1REEAQBEEgk3HstowqtVswX2VixE+5VqvrrOBowxPBuPUgVk2rdog+
S9o7oKO8QhfsIc86dz8E0AX+aLSzJoxXp0uJcS0MKjiZcKWo13oEhhkltFS4Wtc/7svaXCBN0iWd
aHgNY/tsi6wVwdRSow1geK5Mf5yA2L80FhEma1/QprOhCcDE9CEu8WwjgCjVcZ7JE25pki8Or5L0
sv/725WxlQAmXSg1eVhUmvkrfnDKnPTTPNr5i+6HAHQqbHS/4n8DOzouvE6KzeVaCWYcr8vaMWsC
CM5L1Kz6WLBCVTFdaax1AAmrePyVeh6byOayrWQynijobarFlCglMeU7IwPnjN6cplK9GHLZ5hiW
t3KsOxpZmEUjVm7wjNP8KXRDX/f1K9BIAsMtgUV5zJib22ylHBNjQyUUwGRCdzIZn2U5uyznxEul
hnMt2dTLgDcSzMLroFV4H8qLEXAWS9/j5jOgXFw/l9nrvuU29TDg64ASUxU8bb8XEBahKDSYXnXS
4UacXuLeFVLe+M+mI6xkMLZSR4AemWCHcEJAPltRMH3uqzx1tHp6Licx5Wzi7bMJPaMUXQ//Yp/P
29aMRjWIVSdfhsMsBLaySE6ixVe5WV6CkcMTyvRRm3Qf1X7OU8+mNVeiGZdPMfxWRQ1Et6QRrSVF
R0W81H4Q1lyPp2ndhwC8EsUs3AQEum4yYNTkWB0rbzhULmhgrArQSLyq5ubV2MTsli6JaC1XmOBB
b24IwAbO4KUbLCmvAMBQlrm91FIALu28uQ1ROsZcVytypvA/SkbjtIlGBRXAUGBAZnJbUx+lHP+3
CdiCxA4NFMxmCA+BXGAa6edWWQJEr/8+1kGF4h6OhlAQSamMZc2oT3MNhM5O1RybrAZm57f9PbeR
sr+XwGwIbZmCPMshAW0Y7jRmqd02OZ44a2Tuag+iXfDSBJNwIRiilUf9TRCNVjsrnjQ0nEx7o0D+
/lPYRA5xTBR0fErbeNUxB/GdYEclJk5QIpcPIR4UOdvz4xZ5L5BJ6AolX6oCTBCO0uLu97MJ7UJ+
5tj3496gMsBXgXMc6EVsRUWZVSFO6yh4a4UXLM2eLooDRSQvfB500+ZamnhBNhChMWnKVlamTqwS
MEKYONK7S9kuvPAucLCaKAMcss+h041/YMCVQLaWMgyl2M8B9sRQl5agSr4cqnamFJyt9/Hk0QFb
+0svdutNJcgJwV4MxxhTCxf2Y2YOnKrNx6TkvQgmG6qkOARHMkTMKLSK9eUQ9v6AUaeB3Cqis+8T
PHWYGDaGFVF7Aj9XQI+aS2go4L1ubTn22mBM7AekRS2HHbQxG0fUBEdIngIMUu2rsXG4UZthGBkk
d5g6Y4s0YmporTZi+2SX02UO1JjK1V5o2OfhJG+rcxbE7NO0mwawL8NgaenL/V0m2lrLCz7U6O/P
sPfKMNmNDPZyghbYAMNgZWYRj4AmUHkkd+ILwWg13vh5gWHTC8A8I2Gf4lWQzXayoJox1IrAIPrF
JUUZBPlqZ4V+79Aey/Smv+ABu28FWPSAo9FOQzM4njyZACsOgRb0IdxCu+pdwO2A6MnoD4r1D8t9
r/gcB6GbhrHpO3nMuuXICspoRHj4f4OaN1hJgyZwzIsCOrHkddJz9WPWMEZUlBUV8gzop3q41/rz
q/GA0+OiP/B6xjaccq0c2x5bxGbaZDqEqdlnEYxtwfJcx4/7FtzwEQ1XPxHJIxFRiGQWTMBj5NTg
vuk05s2U3pnE+7vfZxaoAHZWm9KcRtOz3M9kfbTk0dT/YG+9U4NZl0zQghj/mI5wEX6hGWLkpLbq
Jpk1OqDm8HgIvh+TfLzUns32FrhWZS5QfU1lTOMFDGgNlRNIraWWaJ//u+V5a0BfydE1JU+GBnrB
y21DLn9mivHlT1ZIoYCMGJEy2AvEMCIXbmrNdBZpspT6SMjdvoAtN0Zn0y8B1AVXOlRZ0ChCpmLP
oINUO8n6oW/+802ELgcuqIoBBhGZ7fHVqnKYSWSYTi4duhZYcC6Jnv5Ei7MI5viOCInzCE8WmNO5
1lM7KB9Lwf47EcypHZftEqOciTM1OGnapST5GW+If9NvAcSLTEeVNI1tHxZHdZalSYQW0mOpPmgN
WIW7DnzzPF02IyWQMFVR1CFMYYFu67FW5JS6lSA6MiYxYqTaLXAOI6ujlEAerzN008uIZIJxDcgb
hsysD0jKxl6PZGRw0kkGfHdx/Qfvv/AygpdLGYCCKtKR947cDGYxT4ICL+u8pHou0mPDhbLfVgOD
OcjnIUulC7jaLERQ6jiVkSTU0qus2ULcAqIs5uVVm1EfD6P/SmGifjE3fT1MCF+jnckWPaeBSFYF
9vgyOkBltubnOfK+73s3DcHsUS2vZDInAXobmtGoEMroUU0Oghsfo0Pn8zK5bcdbyWGOAuDVJpFB
r5vG5FJyc4rorhlXgJg95d54yP57lZt6xS9bsg9gUZUueiJAHkiZMrzbTMQb/yR3fCeEKQ2ABrwX
xhpukRxHl+AluyGH7GKy6Ws9yIduZh52N8cP2UevOhPnVKIXvbm+1VG1GprZGgKOS2zl9+/UYiLe
0GW9mCiw3RR9GsVDSFTKtDHFjwqKEeOj0R2M/ue+G/IUY06jMhO1oadXClMGPfzSWQm5SAQeyjrP
C9kpW5SrQrxLQbMa3HXoHyuc+DNIPSorHKzoIB7Q77+v12ZkX7khEziUadCrnFYawvQgYUQjw+j4
pVw+/50UJnAsYUNSQ4ZbjMqLJp/yXAAs3+ci/LEvhms+JlikZqNOlQQ5nWP4i5OhOSVHAzad7eTz
t29GQwU0nSIumyKo1N/H3FQZUk2mN3Mp8MAAaSa87HTrloJrwb8C2CLGNAhiGCVwBtGnVSf0oWDw
ozziDubw65ebDr4SxoSKIR+GWQ8hTB9stDZog5URjkI8EcxZm45RZRgEBstbzxAFVx5rC3dfZ98J
eFKY4KCFkyEk1GrZMlkasDqLWLMSgcdczVl9kwkIsmL0ixZBmSyobwEc8DRlgbevybY7r9aEqro6
1WuxCZugwS2o+PZPARtA1mDww7UY5C3ef2+xwom0ksaEglKJVVDPQqOil1BZbayx4izNVh3wnQgm
Doi9WdEpbFwbUdW10Wx3EEQQTKLXWHSKt4mFmtfvzlsnJiREY1yXPQ09ZtBZRts7fc1Dp6U/8SFF
WRmOCQRZHtfyoOMaoemtYS96/SMaEuEIqLDMi7vwpo/G9mosmh8c96Bb8vdyCUuQrZlFmbcYPnei
4+S0VmuXdnNBx+z4hGAcV8Sd/70rGkpXmVkLM4p3tILR+sormibMK9qhEXsD71ja38QAx38vDl3A
TYdIgRqGfqiyK3F4SOKOk87uewZh4VSbuBqNhFY71fqOIpPFM697hms1JkjEJqbCkH4heQVhR35P
sf270skukuvkkJwaHobvviN+eKdcwCE1qTRXrmJXE2ILt5m4w9iMV86XZcR5dd3MHH55PZha3i9R
FIkTaILgfa2AZsxDLl02izvw0Ld4jsBEjCruhUYxoZJAbCHvbE38gVdKf38n0R/5uJFMCRMXAGzX
2Hrx2KfSINN8csx/TN2FIamWLj52JprSeIim2053FsWEIzWTJBDqId9KVdHNl8UhMQ+fhyeCCUeY
BouVid4sZvM6Ka7nmHMscX6fvbnEpMyHuYQKAzByy2sSc6oyv9k1v2zEtrIMyRxFswwFWnd0aRY3
HYLL9q01cLwQONps75mzMCbSlEPcRl0AYdESPgApwRUa3+yfuup+Kkpb/u8jB/SQPYtjshNF13Mt
a2C8GrQDwkvZW6T4tO/NXPsxUSdBQUOXaQb0z8xwa09goHorpnvzgWc/njfQDbzKUaZE62YU6nAX
k57ycQCnJ+cBbDMCgFIDGJFAFcCg+nsBfVdEQpujvKWVPwahtNC4YGfE5BwGPCnMvhQzc4ykGdFs
wbhBfE1Gx+ThjPBEMPsyGEwzSXGNcMriey78lPVPQvWJs/TUfT5Esl/GQhXtvbFyDMPr9QIZ8RO9
MpST1R0aFbWzwJqPjR9cG/+9bwUOvZLIJAZmINVgyoHEuYuBsW14ExpJTDG7EIucc3/YPHFWopit
mpiTgVI0PKHvM0sDV41e2yo5jWXHuRTvrxQgwN5bsQCYqNHWENREudWh52tqrtMh4Ljcxvzie9Mx
+3SeJrlTBogxPg0O8Vo7v0NhsPX0uxEjTw0a3QCAxR2638waV1akyq82rKAISy4QSP1nZBgUf4Vd
AQOPvnwVvIyEt2T07ythelUjbZ0hbDI/ZSrYqEI/aT+b0gPH73krxgQJ0RCEqtIhRzyFh8yho2Pf
yhf5dbkzfRlozWHp8MhkeKoxEWNZEhG8EKhUt3lkzaEHAMa4PcS8mRueZkzUkM2+FUwRmXCHwKS7
unRSheO+9Tgi2FepKawGTChhCzfzdSxfFMV3teYAL/JEMFHCSJa+EVKsT9Sf1Ky25+VaUGbOtt0Y
cHm3od4OxpW3aXErdGDso/Vp0Ad3gAFOfeVhOAyW+Xmxy1vK/BTY+h/0Qq1D4NutdyVWb2ujWUqI
VefJElPBShdOv/Jmgnres28YKCsJTaqGakq3UZd8xjy1Jv2QotYbCbGSgBf8Ng/0lSy6lCtZ0xJJ
fUTjgyR2tpAstiDxEjwaP3dOqbd1XIkAtvkwkhAiFH+4pAkewl5xMbwRGeqvfOJUnkpMdBDwrtUm
Ehxclb936mJJKudk4rk3EwvkzMhr1UQskKcbAvwKebC64XF/l26ghr33biYSRBKukqEEq4324lGI
/eVQXOg+vX/zGrY4+rA8arUxZyCtg6gZ7A79U6wcOvN+Xx3OmrDtZ72Wd1FIg04RY0LmSp45v88L
BuzLXppQrK0JOnSOeSPbggUeVtCW2u23uQBp5uhQEqlQsEteAXIDkejdQslM+jD1yUw6mqe0LhKV
5tj6SWSBqOAys+QSPEXFKXLHP2gZXAehNwbR1Z5Se300xoAGcYxhdpWN+CD1PFjL7avFOTiwJAXz
3OkDCFdRJS6XAyTaoCe4VlNiRVrwrdM7L5TvjaEHmQBIVcDu7VaN8HPfcbbPXQxpyuCNN3Bbfx+f
olEZujZHRUDSDsGEcig6XAaQ03zaF7P9yKSd5TCpS4HR8DB46xFS8dSZeWJiid8WN3GFW15byG/M
epbFBCgxEUkuYVrsDfC7QndQd0JzqyVbKYikeRng5o13pRgTrHIz68ArRatEshOGP4AGZ4nKoVQ+
z+hMGu/2zbi9zc+aMUELkwyo99YQFoMdDrgEOWAK/koCC1M6ZK2utjktFaJXwLjmwkPKHIdjgZxz
PR9LjCrRQEJhRjLHuG29KAJUJKY13NTN/eVesWRv8rMn01cxpaIfNdFWLdMhnEyNY01dfu/7CyY4
uopaU1RO3fAlTv9utdimnnruTWWkfWqVeD0WN/0fVT/OrqdT/VZBakLL+CQin3V6RMREeFnya6Pi
DShtH16/XE5nA0RHKiNfaEUiuYy6n6ZmtSmn73f7IWOlCBMckPB1kUwbrKSbDvhEBRrHsq/hZe8A
M8Vtn3lFlt8cKWedPgSIZjEXHfIwkSGfZLdGrR8DL50Vx2AisUQHYYkLfMmVykSKsg2nOaFV+E7M
WlRGolMZZgdhRrecMTmFqV4EI2Dtk8aN0wR8k+rXupHdYpmeNTV39rc5b1WZQFLIkTGRGd9C8ldD
OIATBdNZnGXdTrN/WZlFcYvnup0HQODigfK+A0WdINmTMNgBpmv7gsfpzdnLBnslmkmfDgWNjNkh
xuNGVvJKMzwvNZhwgUE6QcyoPi1aWjB76OY2OnkHtH9IbuOrr7zO0+0UFcwKmgH6djof+H5/i0mV
EB0BBNNsYN5V0HlNrtG6Nbiyw3+v3D41V9KYaEJwRM+jhKxb9GnHznJI7RpUpBgXtvgztlxpTFhZ
lEib9QnSupf2ib6ANYchwsslSIV9fqTnmpKJMBivVeOUpuCmcVUEX6T0YqhB7ODX8ZMaAtoS+EJN
fZx5vFeb22xlUybQAHIlE42YrqDxdU79rPuq8ihneCKYqFKHBclAmYFawPQwkJspOQa8c3JzI6+0
YIIFirm6DlWQpkqyRWSnTPx4epaixzjjnJgcZdhm614i6jgnkERGT00jq68ArPZzP/RtRoqzNmyb
Khljko0p1iQTOmvR72Lj276AzYxwJYCJE0ZjzHk6QEBaVc94pL8cyXJJhMKSY4LdO+ZegsnvfZm8
/cQOzFVVNTcCrZ/NJwqAN6FKEx/psH/kAvDM/ktpTKxomm5Uc6QfDnmY7Qal8aLxh9xqnfo4XQmJ
z+sr3b4+rGzKhgsTI+YE2JxovVvAlByfqre7euVHPkc1GlQ/VFNWkphIoeSlSmYg2mDaZXRFN/M0
wRpfO3d2OgroEjrp132JPJ9nYkQ09Ghg7SBQV8bW7cx5OU361Ntan/EwFHiuz8SKRcq0SAkgSkOY
yGLNDdvmsK8NjQV75mNiRScsQ0cMOD+ldyKH1B89OtXHdQjOJmOxMwcCslOyQA6FYKYQsZQ6O5ws
EB6hZKgBaZKgqUdLbLWw45ulsvbV5FiShdTs0PqMdndYsu6+dlloyTwwOp4AJogMhlQIWQUBYXbs
yTdwqnM02E5nzo6uMtlFG45KHJiw4CRZ0SMFfAzd5rl/7WZL8Bs/s/Pnv7MZEzTSrJ/ivoVKQ/ai
VAi/x/3fl3g+wQYJVW+GicZAIBzUduNMDuDsD9KAXh46iVJ/k1SvcOdn5YJCHuwL5+xitmW8KCJl
zAuqXHopdT+7zCUx5+mWu2JMpIgToR+XCSvWuoGPqU+AC4mFPdiDC60OcHQeQC3vVFGZgCGFQjoW
EiQuvVUdR592zJHPtHlAtWPuPA9XQSZ4RA0Ia4YS4pQ78Qmkp1fDQb5ZbHS0XYkAb+VBhNFQvhOr
2NaLVo/asmkgLiEIEHqa/TTr2C4E/SKfYs5laHs/Y9hDISrafNiOr2aKtDit6OVvFGxDUGzZNJx9
F9xW5yyCCRnTIPVTRN+OxeKiHQ2r6p+0+cdk/lH+dBbDxI2ozJY5om2UUnoZRk+G/GVfjQ3EEhR8
gYr3r6mYOKFr+lI0LQQIh+Sxu5W8xUldCh4nHpUHPKA0b0j05JU3N0m3z0d3OMtlwkfYjHqX0qea
tLzQu+tm/trMN7ngSN0fdVGuNGRyjGCotMigzV7E0C08c2HQeeFk0tL2QXzWhgkWYiTnXZxDBq2z
4RHNReXcTu9Qdw288YVmMwIw94xD5AYuedxfQp4lmbDRFeIsDPS2BUoJR5hNWwanGZkDq5hnbxp4
qO28vfUhbGAefozgMCS66PBUOcXcVluOCPZRV5U7DQD+0Ejo7PZJscEccDB1r7PyI8VYmy/qjktI
yLHi2512Vd4rBkELywYrKIm3AA4Dz+tFC3Ib5UulP+2v1/bh9ctX3o6BlaQmXgoi06Iv2l8vguz7
bEafQlJyjsjfnCZnMUzkQLOeblYTxDQvFM03PQUJHnLo49Fw33DvDLwlo39fKTVULQGtHsxnKOV1
3yMLSHkZB08EEzGyogNfFPUKoNQfU732EvKyvzLbKc3ZZEykaJclGAcqwZg+h7QHcQJl+00BYvMR
IGs8P6C/thMBWUzaYs5CY6avXno7WuMiuFl6Gk1vNnh0M5uC8GAooYEKIC/sUHydC0k+0MGmJPqS
m41lZGCwrh2d11WyuYVWchjzVc0Y6E1Mj5Lpog5P5LpSvaC/XTiZGU8dJtaaRJ9JQac9CNFsdSH2
LFUvAtBcM0X19x1i0+VWGjGhtTWU2phoN2Is9MdWGS7JOHMA53lGY8KpkfSqMVAv0JTlQZ/CS1Ew
XaFoPaB1nszMPO5rtJ31nVViY2soGaBbTLFIFHheii3ZXazyx3yLHpMjcRW0eXNsuBnuVgKZWrEE
1loyKPC+TrgKtNuMgAoaraMctWi69WEzYZpbwSi0aYrswwkBF3jTdlip+USbB5ObMHEoF0HhFpi3
zASOvE2lVuIYV8+VdBoGA62wTXsV6Y+xcDIlHg7MpvOtZDB+Hg9TrxYLZAgkd9Dod6UXhLM224fE
Sgbj4KPcERKWMBvFmC+c9DQdVDcDoWDmxg81p3dm09VXwhhXxxii3kgRXaPma2wCuTQLLAlLo3Yn
nTeAxjEe+xzSJNNk6IDlcLrqLumvw4zT1bS9j4AjCEgEymPMjpWD2KiRA2XEFdSj3Bc5Supq4dDK
FR25LQ9V6Oy7+FbYQw+xCHIFBeQKLJEN6WelnesBUXwqnaEbbb0NLcGsrEpWOd69KYpyk+FWIOL2
xHgeEZcMKE4SboaLpCKFDXDu2nmeBhe0rv8SqYkgc7Tb2lBkJZJxRHThKhXgvtBSs9xq5r2ALcwL
RJtPggSc7ZjOl4CAzA6zT0qIDnazRjT/qd6E9zSvDABHI33uPVAqOMUPXm/EplIrgUyUyIwQsKNB
hTti3T2VIt4V8xldsSqpOQu26Y1r1ZgVE8ulN8OwwW3q53wK/MoLMAI+30ynCeQN/OerTQdZKcas
1mjoSkVGiJsL2TIU0JBKx0n4Ls/f931+axev1WIiBnAv+lARsGJNQ+yqmi4nonOCEmeN2EHVMe1b
tZCgSjPWXg3k0agGlErCvdPQdJs9oAhwYRViahR5jjkG0aJfJONSYk99jr9op8JDCdU2M7dz6Xvm
aHHhjzdbtNcS6ZG5SslbfRFq8DLSJ8biGIDLropw0qvXmP++pi3aPZ67bZWzjzffDogiGZT2QAcu
EHPtqEtDjjq0WTn1aJwqJbsL08BVutHJE80r0+yi1rNDspiyheOa4y6ba7mSTd1ppbFWh1oPCEok
oO1dNH9Tldd6+brvkZsnJgGWP/APCBCE2AGf0NCLWi4gAxT2AiD9tLQCb0lSWn2bKMfOBOy0lXTK
eKUBQNuSF711wimYYktLapBolXGW8256m661+iRmocEllOvTjE9qUXbQ7NJHAvmF0j+NR0qkpfLG
h7ejDXooVRPz40BWYbZlBV6aDkhYVKBwg4YOX79XAQbkE/QPCTgvbO0Tx+rbKv6SyPK2h0uRagno
FZzG0+7CQwuQLfDieAA9cTEk6PIC9+YLNnLJfzVkCdyrrtOFXpcR4NAyhfd5kOoCCVO3oSOKv/gO
jn5093+IDit5zBKKhbE0BIEUxXRaPyowNlZcYPQfcw08ogG6OHuimA2K6Sr0/kQQFanuPN7lIfpL
MWQ+PLbNVQ3sPMl84ihHP35PIrMtiR7UZZNCYufQ1yP69JH6kj+hkB56vCRzO+ytTEmDxCoIjJ1k
ohEAzgmCYmDw3Gt4rKIdTuLDbFqLO10DgcDTOZGHqrCnInPSi01ba20HoYt6r5OXgdeK+Juwc3ZI
5oDHUJJojhlsKBC3OALixWsOimwrDzogXkJPvt9fs80DfmVE5oAHQBqp2xDF+qofwTMfHRbzq6lU
t6jucKIXz3JMLGkHEkx6B8XU+UEqE0v9E+QGArBXMP/oBvrYGctVaaCGU4yijm4shywBeBkIKpwY
NQTrD2y2EsTYLDEybc4GCFrm2zSOLNW8TZRTmnBml7fTWMAkIV0Gaq7INhErsQkoQgJAK9FvSmt2
4eCeMfk65qDiCmxT6B/6VH79E93OMln/Hop8IbibOKSorKK+kQXM7GefJ14X1qY3rHRjFis1UJ8i
2MHo0T4M+UUR/NjXYzNDAOSJplNEKwxlvg8OQyoqy4wUDdjUdlqrthJYZjpxXHpz86yEUCVXESge
cmnJJxph00utf+2Hh3780fXHv1OFiXMSSQAWU9KNUyYOpqByK1cUX0xMToLM04ZZepLERp/3VJv4
Mg09w3haUrCoxTyeZ7q0H0LoymrM0gMbzIhG+hxZYvStjI5FrVl5cJcH4FcxeH22PKWYvapM4zxE
YJZ2cv0iLtDiUl1laQro6y/7i7QpR5NRndFFcNCyD5FLoGtLSGfHhniw6uo66carQLJjkMTuC9qO
CitJ9BBeOV3WTrKcyJBEX6AkkCEWDpgQf5guTfcLNwdREqcOu7lXVxKZvaQroRml9MWkDq8whW4B
BpUTUTd360oCs5FAaJAvOsWp0Y3DoPiN5Mfyp3278RaI2UVAdzaWiAZtQf5GAj80f47Tg8oLazxF
mD1UV33d5fSx09Rm1Wk6InqChJ5ZRcQUyL5CXEdg9pERNUrd0UHC5Kh/U73pAaMF7nJvPFCA2LhH
e6nEcYS3u+uHrbtaJ2Y3lcViFOCTwol0J73MbvUdU6xowLsFJY6n25lFsXcT1zymD+0xQ7M379LJ
My+TQ4xVm3cLbQcxekxpzMZNDX4NqQs5enIcni2dF0kZmRkdUCdGeLEs000T8Z5qeCKYKgGahIbQ
pD1jcnpU50Nccg4Njru/pZmrKCGia7FWFzhHWV5L5RHDT51xPQmHfR/cDOVnf3i7P66k9Fqp9iLd
VKS6KvOnpfB7Ce2l5FMvcyRxVv5tM6wkTVIcKyPBkkzKvYGJ8yH7uUS8k2n7vrvShwkScpWahqxB
yuAFPpAJ/PBKeMLdE/hB88FwW948HG8Ps0OmWVbVyFghkPbbgdG5cLKH+Arzfz3ac2RQBljlM6+1
efuKsdKSCRydDOwAQJv+v+HJKf0FAAKn3hkBb1X4YsMJVDxXZIKGVhaGLJXQUUruIyE55sklwMIt
NdHdv/NGJjpUUrgMgArE4E7hK3V7UIyrBk/geW6lyeLsy9pWClUvU9MVzBIwspJSFmuMEyISZbEF
1p2q+wHMe2HguP32Bvslhp0b02OtT+IcrxtlhunMzq8T36ispMD1Seakf79xi7MsJiTFCZKxFkD+
uG4snu7VfnVBSeHfaj0Or1fnN55/lsakMbKWNspIAYAofg4d+xATZDCLHViGRy/ugT3xtjfPmEwe
o4WxEcgURWcxj0JgKYI/aF5V20Vxv+8c28HqrBuTzuhJhFNqgnN0xBG0x1zzU95wF08EE6kaARQW
XY3X3TI9KmVuzcttJoWcncsTwmQzYtsaVUUnPuP0mOuXhXQqhx/7pqKb/2NGcTYVE4uSSm6iZcaa
VG3iVuRGaV25N6xJPnXiY5Pz3tZ4LsDEIj0yarWnLTnVklg6sBd7MtvdiJfx7qi0vbev3NsQ9Z52
TJQIm06t6og+Tjqija539Ni3rmhXtzVaZ0WcyS5yNavzqwNt11FtNN7/wMPR/ldspxq/TMy+kIKL
TZWmt+RauRwwMzY+7v/+9kuAdhbABI6xL8WmorOnih+jOV07zh5NBEVuRZMXNNhZsbwvpTigPYzd
y4CJxtYX7OKQdNa3CSQ3mHAqbF6c4hmPiRlNqE9Lk0BiMN/I2WIlFS8H2N5kaGYBjTNA21haiWKJ
GhLifcUJsoPRVLYYY2ix5uzk32TuZymM40u11OlZj7MxOXZH1Zm8N+u5gFF1AdVqd5Y5A/IvP9KW
5+kVLQ4yp1N3e+edP4DZChhLK80pgJpDe2hVA+ME37rg1ph+KEHpchySOtzHbfdLFjvvZIhVPyw9
kut/eGPRiO/I1CkB3smD5N72j7Moxvc1NRqbbIZakuxk6UsWfd/XheMdCnNM6q2aBQlB/UJejm34
EDaPEw83fzsEn1VgXLzS00YwI1grbgfZbsTputaKwipzwbDicRo8VW5eCmNQectEv31vmahtVzn9
MleRKXTwSemmx4MWOcivA3Lt9thgxoT30sMzJP37SphUzmYmjRA2mtdye2MuB5GHK87zBea4zIqy
X8AWjD1GxlPTNU6m8jBPfnNDOS8Wc16C/Y+U4P/DDfzUHWN3AA/y4peX/3DCSLciBzNmO809i2PC
hinmRhtS9xaTk4H2l/QlAE5J/2dH1FkMExz6NE7niN7ri8XLuxuxfdjfRRw1Pow16eJchNTFg5Zc
ChnIqab4IkhnG3R+nNN2E4mBoC7//3jOzjA1ubmI6b/jJNNRAmjFNeCQhZfMCd05cWOc9NGh8UNn
GC16agH026r8WrLHQ2p4PDSDTafU0Y8goRsBDXOM3w94dInHN8zA7kRNy0N92oSwAW3ELwGM1+tS
2U0TKHKd+a5zZjd5rfEON+kgraa5TX2peHTS+c+ympVYZiPEpDGUng4UtmV1nOfiLurSx32v2U43
VjIY7x+Sul5i2us82vMMVqvUBXgxZrlCdKeXXvsc3fGi1PZ79EoksxOa2AAKOB0KBvWYHZzSU3WA
Id+mt3lF183BrtXKsWWusAmBOU3LXPqN/gICGzovjoTqYv4m+IX7JXnKHzGcCcQG3oTQZiw+K8m2
4FeV2BdlCSVz8M1QlpZPSepz1o6eWh8Ol5UM5uDMw6yYpAbxvnWJp1EYKnS8PivgTKKMZMZ9xUMR
3DxGVwKZY9QcVTKYtC6vlct3ocy9vpJOk5ldl2p6jHPRzwPeCz/PQd/+vjrUgtloQpnO/s2n+tA4
5jc0qiDKVM/9S/4oOvzuf55/vj3KrySmmIBSBIqIRecAF6e1hevw8h/qgpJTkNgM2iuDMoFlAAzx
P4BoCp5zyacoO6UlGOSb0dl3FZ4cJpJos0nKcIER1SWyM7x6zl/14nvEQ67nifkQTHQSGrTiW4uv
Qer0wWf0fsvFYV+Z7QRhZTUmgAit3kvooIFL+O3PwO/RQFN8lT5PtuyhX/UrLyHhHC8sCFskGUsR
TPCHAQDe+T33EZwTKj5005lqni50pmsBIFqT9n6oRbYQ8DhNqFV2ogWLw2aANFsfKJgqHp8AhTYc
Rk/w+fPV2z4AbGX0G6mGzEIXaUuTA8AXza+JcZwU3dLUr0FgRejM2feCbaud5dBVW+/SoOqVoIWc
vL8s5dEqw4uEcHtRt9feBI4Kpn/pI/t7KTUaBdooRu8UwCqTI21WKf0hoNwP2qViSTatJoNraV+1
bROehTKqGW1GwpY2bIGCfDacWq6tEEnj+LQv5jf76CyHyZuKQpLUskWDwmg3gH8E7q3qCPeVC7ZH
r6kt7Tn6tC+RZ02q+GrNRE0TxkyGYpS2Xk80dy4jZ18Ez3ZMpKtUdY5HCTrlU48SW2YZ0lMfu3PA
idzbpWT9bDwm1iXlHNdTDUHoUrYp8lTuFwfjYaZgD6js7mtFv/rj3j0LYyKe0UkJgPzQshIoL5Xm
1/XgR8kxUp+bvucYkOcV7EWiEfQ8Q9c54sQVirqH+kqrrMyabwY094oHMbR4XW6cJWNvE1VXzGBY
QR9LiOG0/qYTv2TqQ1w/7JtwO178MqHKJEuqOrZZ1GC9lLy1prEDXletH4W25dWhGHWIIRNUucAz
pxBdk9BH9N7JMxNMdv085K62nJSotwfdAdTynEicWxijECuHTW2XNCuHUu5zV4ruFcBJdbKv9q/7
RmM27D8yTDo4QXuEMavxXhcT405LHZa5KyvozDMqH5U8b18Ee7n6IIPacxUU9G4ioakUuUvfB8ll
7XeHAgke6AaddLBoJqs75YHXBMZmeR/EMoECjUCpGkx57qKlrrGVMSKfcqHBG000PM5mrZ0aHJaW
kQ6zrcw6qq6LgS73GP+1rz/PxEwcUYKsmvqJmli+U6brYeRkS7zfZ9xxwFA87vEwr5w/V7UfmxxE
aSY0sXZkw8X/SPuS5bh1ptknYgQHECS3HLtbkjVbtjcMT4fzPPPpb0K+x6LQ/Bq/fTbeOELZAKoK
xUJVpqaVRq+r+PtlS18w4/A41abTU+MuS8e7qBGxIvNx9//jGSrmJQwoI/N0bXEG34q7vPBYbxCS
Wdd6YL3TBKlf6Kl/Vhs6A+OCRpLJZQZ2hwK8eqdpdMNMxmD6R6kX8bnu+TKT2lQIhJ9AqModUgjW
2Mh89bMwcnJ6DMeXsvl52dD2MTDeBVFicM3xE0NoF4xIlCBeGNJNCs2gbAy0OBMEpT1rgwrxbxDO
mZO5zEijAGQOA335NkuiZjf+i/71SLYInN+O1KRpWAFBG+zFkR3wYZxUR8Hran/oPsuDrZwY9yMe
mTAucHkH9yL7Fppz1cTI5nxhO5iZj6rlNIbhavlVXIuab3djk64osqpC5JVdJe9DIpVXtUraBqH9
9tcbUP1i3OPxAgzTIkKuXavYQLED3UTfZUCrhE7awlsskKpKFjphk5+QW/grw9jgsN+xwQnDrDf7
BUvqjOUw0vQxTEX0bLvHg2E4HRcVmmL57yhMljZ10naAGL7G9EdSI0GfvhrRj8tWwFckflngBocL
ClOhZng0Bo7RHMmpxvCTeYy/jadxsdVbxulgHUU8erunBM0QHYN+qomW6Pe713VGGC8rwSkVGL7p
en/uv0UVFdj3HgrFZxvKfTips1HJLl7lRiErrgr5YCSY1+jccLb+IwjnRMsQJZk0yNCSBuFxIBeJ
7mBIdL5e4FuC9zg+lX09KWpYGDZh0tJnQ5L13PWpNKko+2E+nL1NT90XyetcKeiDMnosn4W1Tfbr
N4k6QzRkDVNEmKTd0aI0s34Ny1ZGY+Bh9qVPrJ1dN0BV0b+K2ldudyxQskpcltIIzHIfGnZPlT3x
rLLXLSMN1RyLvRq8ZnWYLrDkkKfyin2pypjl1U+lhwr8y2VkZnz8miEHpBAKxS4LUwnvjdMY+xnz
rknuhfmHMkY7SHFo8WSTPjXxHYlTP8p67zLi3sFiQOo3JN8zZDZVXZgZIEmAFxu3urEGH0Vd34Sw
EnvejUV9V3tph6EjEYYqmKzTM96Jlhb6RNQ494rkpui/EgVD0Z+j8jYhj2ou21U3BjmRvaH1C1nE
LLjjl++wuUs1NqMOakJR7uV9MOqHpTuVayDY0b1D3K6Pu1aH1RxoXwNj9NsjdhTN93aaOuuVho4H
VD8jR72qmHCjXd6ohU0zO/l2+SeIVskFhkFRQjzT4hesnbuE/1ThSf5TQaFX99yukjPVhNB0Cikw
ShCEQ/5EWfFFI7rq9i6I7XnxX2Z1PLThPACla30pu23DH119V6CHo09PJZSEjcUZqw9L9llDIqma
xyl5uryVe6Fgs0z+8UHTlzo1IhgrtZw6q+xU7tEQ1gQRvqayb7WwZrB7dKiF4NKAjNDZZMCcLvqq
rFLmmcuhWo4JZuJ6USwXYXC3bsZIPF/NA0vx6Sk5KHbqFgHSMFcPss9MUkYSbONeHmYgpP1eF5eH
VYnWmxWY7LxX2jw3OZUv8ifqywfTEamrMf/ig+gWisvDqCXFujQAququmz6zh1lxmtZbh3trFdzA
u9axWRXb6U0qNpS0UqsUUHN7gMieOt9AoyKBG2TghVFzARrfOvXL5zZwXPTK5TKcegtwluq2a+9M
88GQXDyPOeaAJ2G3KZ9aIuhu3w/XG1AunM2rpaBzGy7Ibv7oqoQAUXY9uRGGehPhmKbo7LjIFRdl
uCwEKxzNb5CtpObXeriNzGNdCog6djLcd/bIha9hLRQ50gCkm8dk8asBsqyuJOKm2r0K3vaOD1+9
FkeGNgElPf5LxIp+FSHLlsi7+Cg1tXDoSQeOdkuRRkenwlGC6okcxKLaInt4/f+NzbdSEjdUBpYc
hGBgnw/qcYC2m2rXTiRs/BVtIBc2lllfTQMyW15BRjulkd12Bxob9hA+t8mHRPlHEn5eCTeTix9m
hU9vmgOTcQbVfhWEBwMaGJkrJiwVxI+z99G0boiWwLcKldjzfF2ox8K6IcuVZN2tifA2Zbt1ITLy
8wMN6frQULAyElTUVsDoaH42vMZCZ2kM8V5wuoA35vL9KbhreM6YuU37WjJCeABSoGz4AnoQf51E
fZc80SIfGV9LHRujVAeqrxHLEyqwFNn+eAzvx2tW0sp+ghPQzTt7UGGij2iLP4q+VJg9XNpVLpRM
SKGzcsauxhiwpddq6l/ewtc9ugDAv5qarUVDvPeAPdJfHDbYu76QO9amaDmTv95rJ8x+31g/hPzK
ovuGLwPk66QpRQVgtc1sNcgptZvwNHZXVfpl7D5GcIryKFgs143JnyT/tqqjPL6SDJidN4MVoHTD
o3y00GECOUJBIrR72Zisj9YyDOOsl5Y19w9NjplLRY3stYKSVl6ANul+yW7HjggcYc9KwKhqKBql
GOnjC1Fl0axWkRpgdpF6bzSUnyCiEr2x7jnbFoOLXOMQW6Qf9NyT5aOsHmIIE1nJz8sHJFoHl/Kg
uzTpEgj+eqNOvFZuvHaSBQa/uwxNUYiFncJzCd8lOyqSplVx4UXKjUTvJTDBUsH1v3uLYVT+NwaX
A0cySBPoCAwmKKyCujw6sZnY6rWlWah1I++ECErw6GOg2RKVaW7T5g6vQvIs4bNzJPHPZDJ10x7i
sK6CVM6ayaZWNciu3qJC7kRDoc74YMzDxDXHqjAEhrj7xU8JKlOohqoWajrvk9ZYLuqJhFruDafo
A+viMh7Uu+S6OLI+w/hGfvgLg9nAcUbZo0TfWgOKKYU2XukTZCtKYYTcu9jYS6Fq6RBQU3j2nWFt
idoww8+vh4+1n9xbDn20npmS4MLeWRVBlNpLS7Z4nPWAfrnUlxh4w3pI60NFGzdJ7kpI4dXTfdeB
BGEVfWrsW+xmjdyxTbQm/djg2FhgVJjC5AM+gz1WJY18UTfVrgtuwLhDi8estNYOYIuuO4t2pcBg
NREd9+7X/XYbObfQJ0Vv1xko6fWIJXVB8jMBlw7ILn12cLq7/rhsi//D9t8MhfuCggR7Hw0VEEmQ
/ihd5aVAPRFk+4tP/fiEmdfPAkBmCfzdTfGGoxkgKtBUnpUjNLp+VmaEy+kkn5izJTfpN/XI6L3U
Q6Q4Arjdc9vAcesr8pw28wC4fz+zo3vJI7Z0Q0C6n7h5YAlnGvYNc4PJfSDK+L6R5ASY2iPrh8IH
4vNoFyjH+DAf4VTPXsq83VDuCzEJUbyvB9yjzVzaZL6v0swm+WDrU25X0vWi5IJ4ubulmOLFayKx
wH3IYsEmtYyNNMlpYeaeUld2KT838ddSHgUHt5eKoN6MxgB0B7Bn5PcgBni6h7lJ8B5W3i35YRgr
mygvWn5sclGSwEzgzCI3UNwGZjHKMK2S4gGkulvaq66DyE/mxLmgbrC7bRsYbttAbJd1iwwYhEk/
Kh57i7rTImLIEqDwsztpq7ZNXQGl6fAukCH5l+6i/OmyV4lAuHwkhbok+IsztFVI5CSB6mgclsMK
Kp+/gcGTG/rRDF3he+9NpV9qZD2FJy8HK3Nm686KDn8DYeHxCy/+GuE7CpdQgUjmiO0Cx7SNcdOp
Q7FvFfRz7RrY6+A7XuAVk9d2WtE3Zo0xtkvN2w5zs/hon4i7rhPmWkUDVbt+s8HiLmJ89WlZSoGF
Ohzi+JU63ZhKAxoaaueoDV/evf2FWTpF05sKGkPOScExvERGhQde1QqdVlO9XBqR0SW3WVy6l6HY
/XrmpOYbFOekbUWyotPxxrsaoGcnV0Z8vAzwWlo4Q0DvAvi/QT6JpOl9xIlyJSuNHCmpmYMVhgm0
Tp8tj7j5C2tmhfTMTSML2fR3l7UB5Y6rU5MpJX0E+4OSefuyNn84Hvn69cheDWVdNk0V01PvV1VZ
0ziXCgAk0/wnbvrnoka7p9QlAl/dLRIZeBonikyBw9c1SI2SKIadcen1jhkYKLmR0jGgAjN+bYNB
4LZ7hgckvAmYoAuSea4yrc5MKzaQtWTjg45CRtd9ajQvl0UT3HveZODVHzcQ0hXCJytdLXV6lCKt
1fpPZn9rRJPdZyE4SO9UQ8RMtBdUt1hszZtrlUhFWPYsU1HTxab1GCzmA6bgBTTqey1xWMvbkjif
pZmcVHPBPonv5dz91XWs3oW+fp/b6PRrkT9XvlnYov79PUs3iAEmaAP8TibPKGZldSdpHV6vmzlx
cgytdlobXHbhXavQ0aBhokHDAnnx+x005MZK0pbAKobVbvNbRnQSyYozCPWId9NmXEm/oTi/xVdb
nVs5vuG0aZWdrltRHAUJE/RuLdOXrFC/z/JJc2jcznaST0rQrYuKb9ikCmjddH5YtU+XF88cmQ9f
IO4Dc5+u4JmecAEytzolStIF59qmn41p9cJmCpJJPkixFVgVPUI5wRlH4/Ey7K7VbmC5+BK2aRbR
dc29uTeNA1Fi9aoZIRSb99XzZaTXQtfZCikqASZKBgpCzPvjnbpobcMeK2TNnCPS6uImCiTP8Mar
xMmCDu8wxg2bx26d8CFOkdtPolLB7mo3P4E7dkIaNZZjtsmJPjl9Rh+mefpBQxFTlAhHe7/U1pzU
Se2AMxDlagY7UCG3DxBw/IvEBAR/MtISSqyzduJatoo60hV0lFimR/LVX8bszuzkj3E2C67XXfd/
g+IfftCGuy6VCffPZWjWfxyFtdndLdsAcNYBWjy9jmqsJR4DZfpRK09E+MS/G2A2GNzxq3K7rgp0
kj0oNI/EkVETTYvQporIzpiznpn6Bog7/wSChWTVAZQqkJ+VPwzai2ZNNtSZ7Enzer3yL/uWCI+d
3ubukc15lVBJQi3W/DaU3ypN9Y3CHSawycjf0/XTZbT9o9IJul0gJQUV2PdoKdhXpBqfp16tQGin
Rdbdyydrmrz/BMMTdxS5GqtmBJh4Tm8WaJ6kuemPtYhfcn/vfq+GzxvlSo2Uuh9RYZjAj6gcZKjh
tNpo1xGEKB5y7eXyqvYd6Q2Os8EpX+Q4lAAXNt9V5Zp07uW/r4rWw9mepnS5ka7YtvF76yu3psMk
L6yDGkQPNYhY2DQomLPRQT+BWnr0DHwpgxvUNr6MHvXFFPqi9XKmmWjrMskFfk6xFIwnHfSaor5f
EQSz1431F9M0D3ECCCNL75qsOPRjb1/e1f3I8XZq7P83EOUSpUZKcGpp/AAeL6uonDC/DlOBZ4lg
uOSum3M5wzg5rshZggFe1UNhj8Zgm9PkXF7Q6xvbeYh6WxEzo82KujTpOn0AVLTY+XG8ZmTcem9H
nnq33C5QYoyO7JEY6iUO/ZCfRN+5u59reKP6N4iYXBBRamVeKx07qt6zV/fm2fJmpHvXi884+zMf
Q4I3vUieVLRqXgUhmZVsWgbm7N50P+k2+9JJH9ur8K4/hNe5beBdjg1Jq9etgyz+4fKm7xvqW47H
GWo/akY3LEgLOpI+F1Y5w/dKVXAXMBs5P9g3EM5UkzZqJKtBRoceiuNs3tBVu4uHwSGZ4lrl8+UV
7RvsGxhnsGkSqkrD0kfLuh1qf1B+VNa9Lvpc/B/G8huGHyRpe8lsLJY6Jv9IEDNhXRpg/ujc2cuv
Bn/25OsMEx6Xl7Z7WOjZxcgFnlRB///eQYayK9S2pqisj0VzKiN99cM+fLwMwk787LA2IFx0nNq1
WGILIHRGy2FXZpmPx7LYXrVKdDHsPk5gMub3gjjr09q6l4wJWPWnHuxRpd9/Ux5mMCBVbvt8LxqI
2DXDDRpnhms/TuAeR5WZ9M917wzDU9Z/7sCTKjLB/S3UDWoilqjnQz+FloXtauGrUV/cJQvQqe5O
cye4AFg4Oj+oNxTu2k56UqUrQ5HGxjdrydHl9nYkICOH2KZsJEFZ9896AdbwvzEQfAxDyIcoZ9M/
ka5345Lgcz/p8BxQ2HmCL3xzENwGu08eYI3/F4Z3MDIrYAeS8emdXpvPTAgiui8cokAgCy0RvlCh
aDdsbOC4ZH9u2zmpFsD1vj7An0Ed+YFeJzcNCBfBnGbH/ze1C+ay54f4tkruEPG9D0UIis00n1kr
FNOmAVv1BIV5jDW7yaOokWY3FdsskwshUhMREFhhmRADczT5rloCpYqdmph2NgUGZrf/k7HoXDSh
/TwNKXvFbcbnolxtnX4qIPF5GWTfsd82kQsj8bgWatdjUUr4dZpucnKTzC9zfjSpaNZp37PfkLgQ
YhVDN4es1NVMpS2hr11b+0An4/3lBYmMkbvDVFkypagGDBrJbKMhXmgahS3P7Y9yMgTlu/1L5W1J
XNY16e0YFSaziOWqpYMdpyKWz93VWCoF0xY4bPHp+v7aUhMyytqCuNvK2gn1I+T2aITIZjujIhLn
/ZrxBotbTUwlHZHWQNRANyj4ZVDBye3RA+XRQaRcv+tKGyguXeyyBYKlKS4vJS0hLmwUugcxDNUe
5w5VO52ippSPxTOCdPUXVzQ6MKilqsgEIK/xfkPlCKPAVYFv67qqHdOaYOg/UIUVtG7tGcYWhbP1
qJHzLi2RSGUgzjdRnRC8Xor+PmcWaz5UZmlgFVWYoEM9DWPfXIVE9rv3yHYZnEVEakOlMQEM0/dZ
rzsn/Ewe+4+tzThtRVMhojVxNqHSdKnnEHsWRaObt6s7ypF3OTbshqA3s+M7FTFpvNb1CgvX6vpR
asOjqWS3eUUPfwMDzVpMZ0GumJ+/DcNmHBQd2YWetA+1pvugIPSpqgqiz95qTFnFEB8ai8j5FGTV
tGbPXv71UnMsGoRN7KVE4C+7p7IB4S5Zi0qdWk5YS2qantLP/0AZ8NPl7dqLcdt1cPdq2bbNGEOH
xtPV6HGl1Knj9HO1xO6idcfLUPsWLYP3XGa9jmh4e+/+EJ2MjIx1e6XXs6/7yYncMbJazWECNKKk
ef+A3sA49wFJaDWHMsDyOFDVl9LyBhFz8v7xvEFwTmMuTaVIDSDWLlCNQ0IEGyb4+5R1Dm7rCmYT
lSrbr7K6GbXCjifRJrFN4LM46JD+eyJ8b1w29GZqTrhD4foJCrjJSVWmz43eX02meZgt3VEykXqx
aFWcUSuI+0XToDo9LGnQlq1XJ9S/bGmCs6ecUaspkp10wJtolI9ui0HBCA9Qcj+6l2FEK2H/vzkf
pU7IIJeAaSSPxndrL5JtYltx6XjYOjcAJGrJqGcAkMfQVTGI3K2RW1P1FEuhB/WYU631hyGdfzZF
i1FiEqjD33y6s8YjnbH8w1B4n0V91ZgIMjrLDJLwo6o8/MUeblIC7qhaarFBadxy4BCkHsTIpYNR
0865jLIb5TYo3En1Xa5CsBMolv6zKR8i4zlWDlJfC2CYw5+dFx5bQWGJ5gn0grw/L3RlSPXIAkKs
QctLUey+/kzUqxglTmXUbBDh1CLK3d3nV/jvb0zOneZ46Y16YUZYtV+WBjzkC5QHE/1KmaPYHhcS
xG1qR2bjKv3wAmaKg9JZtpkagqxof+3g70K/A76teYHHfioUqo+43hl1dwc9yRZzI/JB9L2763Pq
bxhe1VHT56QzWKu8Gt3EmJYaBc3fu6Fj8/e5I7SicGKUKDjC7rj0sm1kARk+XrZG0Rq4IyOoSJM8
AoauustS24W52pcR9q9aSD9rVIFtYGL8vSUaZAz7CR/MoG/5pZ8IUp0b3bOCMZBcUS1WiMbcbxOn
epPObQWWRUxF/WI4i2+tr80103vIn/+m/djUDA39LtQwMSr+HiwvSW8gbQHxEzTFVnyTW7M3ilqg
ds0AX30E334KOl64qxc9UX2+WmCXSqY6mewWfASJU+Zq81iiz/rl8mntg0GEFmQQOqqjXIxd5klD
mEdDl9wl+B4DA2L7YxgEHDsiEC4fMkiXZnQASK63PyM8atdKdW/EieAdXQTD5URJYk51PON04kz2
prG+7VRoly2lIP3edSHye8v43k55aEx1DVm7XUTQRlL4fZoKIAQr4XssSKsM40DYhpU3JP4eaydj
EM2miTC4SJCMeplHQw2WnRBjRXcZBaHP4bJxiXaKu2DLlUg5BiBA5FQqH9ImvS61v4qZBCxsEPfF
4AjfnKqZVRZZGQ5DG2JnWMBOcaTzIghp++t4A+FijFWuEdoxAIKpZkKvm/nH5X3av0g3q+C8MG+T
bu6YSTFJ5OpUBUvvYi5xdpgCBVhWe3uWgsuYojVxPpnmA+k1DZBTnNhr/WEYfv43AM4bJ7WaFy0G
QB8+hVJiJ7R1/xMC38xioZFNn6Am7akIlnifvqmIIbBgtvFnWdXbwfADzGgAiUI9YRBG6qRKZs/a
vZY8pepTTi2Ble3W4cwNGOeRvSrTRkvYkbyqKndOfCsfmyOToJMEqYbI4s6exeRoIGYOLJCBXLOJ
2yJYJLsHDWR3JFf5T+vpD88KA5KKhSFDg6ogINKYOW6uaa1WK/SRL53XSV7bfzBFV8zZQXF/n0W7
zd/X0zzKO23ovKgx3Th3uuTjKBO7yL7UokKzeuY6HBYXDiKVdDJq9N3rjF7zULra1fiYuvRzezU6
ph3aOlRjvjIZS/kKTPkYPleD4tvl/Tw/QO5HcCHDXNKVzBQL7rzFU731kDnTHYH0FMSggtCJXi7j
nd0WHBwXLlDQgmKhPnZeNR+U8iOEGXtLEDBEEFzAaCnofjS2rUX6koEAfL0LC//yKs7nsd8vg7+7
m14b9FAGRguSf8YoBz51w2OK20zQgFW8c0fDu1X63F2J+OLPU1UOnMse63Ya+mTFHmrgfGPSZFlg
fU2uR48NlVWi5rXzcMLBceEESXE2mcsMqaaAoj+iCWIFSjlMY6MGkZEgFgsO74xFuc27ugcBK75d
3GV46sDZVz8KDm/fx/FFrlFZRv8pZyAIIBatK8SQcHSpDinp8Sif2CdGifPLHDVyK/NV0yDyRZOy
+y7/G5pvOFmrSK/RcgLo6GcqH7tR1Li/v39vAJxtQC5hGfIchzVXaJj+YcQ3tejtYH/78JYPaXGC
Pkw+YihD0ocZIoYEicY5Ku2l84sQn2mK6iymwNNYPHh3cb4a3xsYFy+MFBovc9ghRiaDW0F3okXg
mPPQUZb+lBfhtdYsgvT/vDOCw+TtY1bHAW+LLCTKDpudhj7ZbeZ8773aBmXR7Z/zsb0H5IukBm1w
i4YAJPcdteOn+vhLN8Tq7Op6deJDfsiemqdX4qIfl51h3yB/7y9f7tGXisaFhFjSk9ihjQXaQGG8
EmFwAQRXTG02bD/r7zIIOJuHDhFL+ijfKqf4oF5NB1FWsu8Eb4vivhdWYjYozCKINJC+lI6l5A1/
TLPIHRlb8yZPUPrSGpQZaxrHl1b+GY5XQyqSJBHtG1vmBmOu5ooOAzBMNWjMIP9jvl9uDVz+UUYk
lxIZf79rP0jjs5kIar+CQEG5QJGFY9lMKQJFM1yn3Qdzdaz+p544rF/mshWLXJZyYaLvZHgsW4p2
G4824yLqD/NDdCxt4wS9GAf34kEAKTIyLkqUih6ByQORCQ2Z2idw4t9D88EZkftqMXKA+WvPUAWx
SQDK13RybdLr1WRHVgXa9F2KTwMRPD3vnRqrt4HKARN/KJm/tzqzXuLU0uA88+Kr02dToo4ZanaH
g5tby/uLXdyicTZIBk0teuaq0UfMK3wEnaAjeSVCEbov0XeJFKN50X5cBt3bxC0mZ5fJ2ud1GOGO
XEKkADdqc5jJy2WI3bR6i8EZpKnJiWmwdZGA9dbVsR3X4LPBqHqACv6xUT3jeBlStCrOHoeh6mNZ
QyQ3W0lz41mhNlpw8mGcBWcmAOLL101r9AkpsLS8cUn0PeqdVZTC70W+ze5pXBajJnURJg0g0HZp
yxW5muVB4Em7IUOl6ArRZMNAVye3X/K0yFKo1bACKHWxM0p+Kg/V98k37cYvgwitMoKQwf4in8ts
EPmuuiEGNQ4xmg79MT2U0PqDHjAtqz9+XkBY38JwmydDqKM2ofgM8o7Tmh1VkebIefstB8Dd512X
RooyYOfi4wjVo9ItQC1UObS2p0+mTf3lap3ssLAhKnvZxHe/fLZL4y72DL1SGOPD0lhlgzjg97rr
fAqfguSALxqn2rXzNwPh2+dUyyyjKsQye+kmVr+25ER1QX2WRYFLFsF+wuaGj0Zdr8oGEIly6te7
oXoYYtesJ3siR0kTVM93nWqzHi7UQm1CiiwFYEr/CU+U1vIsOB22++erYa+dMh4Gz3rNaoxFZGFT
IGu+Hzx2BxeO5Sy3+j37Ho5cSeDB7PdeguNC7ECMLCZphu8Q9aMx/GOkN3HlteMoMLrdbcPMNQam
ECTOmnFmpcrIPJX41F9bL9Sim8aI/Ms7t2tpGwjuZAqMYEetCghr+ZAWn6L0Of/jIS3msxsI7s4z
u1YmYQOIXnU1UPrXYBAyPv+3ZfAHkve5UVTAkJODLN0XqpNEAojdELpZBvv/jcPkyjp0dQ0IxsTC
PiO0gMk5iMZRBGfOf6YzM5SNFDBVOThrgzJBRQSVU8GZW1yUnijpitCCs+hpdeqH5lQvNEhq0TDU
PoyGfAOme64PYPRNBIXPtvNoodoGnTxTuqpNkTLJ651/5ovGGwzb0M25GFGWlyVFYDa/sMDc3GtX
5Geu2dlJ8fu7/NE8dq7qp3bmN+Dd1oPQ7h/oYUEBBA3e6GZ3hxfhi+5uONr8JrY1m98kR1ZIiwhL
l4PVV70mCH/IqGxSyIymJ0wT/zE3w6uLve0B58V5OZq1IgOvrO67dMb4Ruko8cfLPrZ/BW5WxTly
W9RI80agpEfwmfvNjf7BfFwdJn6DR1eBu+37wduSOI9e1nU0QNoOd8uRjmtuqz5eXo4IgPfnxVQl
arILPX0Zrc+6IvgE3c/D37aLL61MdCywX9guXbGjB1AIQ2qeuuNJ/g4FQJex619ekOh8+IJKPhPS
jT22bPSTD7OLed+r/qoGwyoIsb79+STUe5ujXCpW60sTNTqzuU8GisEr8IxvlWN5UWLLn6RThbxI
F3TJ7Od/GDRHEzT+OesbTRSt6+URXxqTQ1p7dkH07q9Xa2Qb9+UH1a7ANJY7Ikq6/7Gxb6jcUntz
WFRzfkVFLzEk6Fh/+RpYQX6YDiK0/bD5BsYlmgVaiPEswuoJmMCavHQES8ggarXa30hTNlh7LAWj
C2f9zRgti6QiI/uX8q6V7aax2TRuiLjYR04ZdAcRf/hu0vmGyl9uSrRWclIDFcrMTjo8D8NDkX3L
e8Oe5n9m64fAIXZdfAPHXXT9bOigPICJvg4eXyVe4SypvQaDSyH3rHzOb0QFRxYCzy6jDSJnKbIc
y7keY4GYncWD900rXa3qZ73DPOkoyKn348sGizMU9P7NqToCSw4mSAbnfgIWi85fnV9fdpYgaxDi
sd3eXGokxKuGaVT4uDvRwAItj6o7UmezVyd8eB00sBmK7rV9z9uskbtIFdlKZzli+ylPPwZDDxBw
bCWpA3VMAnlY3LqO8JGENEaCwE3bO3AXwYfSuZYTC3Sb38BdrjKZiSqpWHfjrf7oL9DzagLoeT0X
QeIMeHGzAtUFVR5KKweBATMDvWRO3I3bNCkNkxR3VOMtzuxSUKlqD4x6M/FFYy27YWezSu6+teQk
K+mr5Xaf2qq1JcnL0ifBekT+z0WdumCCNDOOk3EoQsnzNB7aQ3aK/cYtjkyCnanlqgfJFV4cl0MB
6J7eG++0GNZS9kA2b+I77Zo9lxqYrw4fM0hrIzUUF2mZWfzvs1P4RjuS17LZWTAbVobTD9VNvrqy
ZhfB+Oow8UmRbF3CZLfx3xwVAl3v1zpGWpvGFcJe+4kJc5V+7PY2Qaa2uP+XvEO0UC4OWZ1Rrm3F
4tB0S7sCfB/EsZQfrSlKcC6bKHh73q+rXAsS16wqUpSehedLJX+UJtGY6/8IOUTR2LikdjZmgW9x
xZB6FNcnhwbzU+7OtvaBgr6YIncXinewzTm3kjc0zu0GcCoZNUNTQfkfHaYg+kLuGFkyVJhKuwxE
5Fn7tUcwB/67PM4FtWWhfTcAsHVpsHidMz1Hnom0lNqrN98kj38oTM20wBA+oQgBWmR0HPJFfTls
wrkuY2Sl8upkkx9XoseqcyYyBmHBxWSTQteFp10e22kNiyVnR/Zvu277LbtXNZvYINd1CheUN/FP
sBVfjme7BrnB5Qyyb2LItI4pwplcug0Jn1J5tcP6r8rrFqix0BgPgWe+NzxMdFSBzATlYoj22Oky
DYexmU66At3yywvajZJvSHx9vaBz1VCo+HpDDmpJ+atQGHMvP9JkRVNMzHjrION878JtBfkklZUe
5vFRXYIxecnGp6R0eun75ZXsuvEWiXOsCeUyCVfar9yP4BO8rlzWW9TalZueCtEo0Os0K+/IWzzO
r0ZLXkH9Crz0OF8PaGjC9XY/HhhBcHItQRexR0aNYP8kWOdeivCGC2Gj9zs6DaZOSpNVPk/hSTuA
xeyGTa63YK4Wxd/LhwfQ91BkGNasj7HEZP4CykTbyn9K6lOZuUn/U7AqERR3hS0g4AqHEKtiicLq
l3i9Z0yasT9Ndnadf1g+GafCrR3ycBl47y7b7iZ3l3XQ0MjKBUs05O90iZx4+oKkyI6i2rsMtOdp
6MFHugNGYtwzHJBRrPIyQl3Sa42bNb6JhYMtbIfO7BFDTODtpOhX5Ftl4ihF70Ok9l6ugJtRgyzU
bOM767vR2otLhFTVuwe2gePcrU3XBQpwgDOWzjbST/XkhfG1jsmuTvQIuO/aGyzO1ZrJlJJ2kHtc
YatPHOIlp+hGv2eNxvFJ+nH5oHY/eyCX+O9G8mWcGBNcHdh9e8+sHc2HEvNR+ZI9115z7G4jV/8s
iiQ7lqHjoUmDmAFmcDV+nCFSjNUa4qX1JKSOrexUYr77naQDEBSDOEz9+0wmMI+mVssbQMTXxm17
/PVakv/DMoDClVyRMuBO1v8Ojjnd5sORlnGZIa1qvRyMMMdRXnQ7H63uQ0k6A/QTMb6oCrqAM7Sc
BQ0F+3v5tlDuupn6uQ3bSGm9pq+OUX8s5fjw5+bxbnGc4eeIUqDixvuM8hh9YBTtsc+KfEwJl0V8
0cjDnjm+w+OMPzJ6uQkThndbfNR87RC6hiM9Tz5L7pcrkfLu3r22xeM71Ncwy6ymweENJzZ1jIeP
57C2s8ZuAhOiRk7vrR6oucC3cBOJ5g73qlTvwLkbpzetpScmFhtfr5+Sg3ZlPLSp0xaveR2j55xe
JJQF/jyte4fKXT6tbpgDaBDggdFXLavcUL7rpca5bDg7ueM7EO4CaCJq5BU+nDxz1SASCBraL3pL
vqepuTxeRmIWwd0E75CYk2zcL06UZI4lIMnQI2QPV8jBD+qfjxbq6jsYtuANDDy6xIgLdm2Mv5TI
gevJFFTUd7cMFUsK/iH8JYPbsmgt5qHpp9brxtzW8swpNFfuqeD09y3egBoBJHnR5X82uRTqDUYl
GAxyj9JN/SQgdhUwauPFZ33O4/8j7Tqa49aZ7S9iFcHMLeMEzShZThuWLdvMOfPXvwP5XovC8Bs8
6668cNUcNdjobnQ4nVgNzCSv8rfl1xASKzJRJSy00FRG76QOfLBqPDTIGAjP5jHByzO2F9vAakyw
VrzjVfEGjTnNVBnSHM6tccf5gximVht4tSFwDnPLACOeQrhPdA0ulFEKISizcWk7MEWpX7rm0Rgi
+7pybwMomiRj3xBemYwUfYQyUTrBwg/l7E7J6DX6X89nQbExC/oHgrk/rTyZczACQonhvLxWf+pz
jp/aesG+wWDOSVSWTgTzG/30xqHwpv2yo2xQnwNPR3Jx3kkPoTdhmZF7/fS2btRaNMYzD6Q34q7D
nZ0XW4wkW82OBBz/10E2L9QahfHCEW6aMHcQbj6kZ+IQq32KHmNXsJcH9dSDwAKFm8KqMS384zry
RjT/5lQZ39yJ1ZC1VDmSZbJULA1duieRTNZoThw15B0k45WLfInlOpEa1LqdRT2ErROWvDz0NoYh
grMa87KE3d0VR5PWthg/xVDyiBw0XX8cn8iuxPps1YVFpB2LJa8Jfvt+vYIyNsk0xzYaI4AO7X1V
P1e8ZOVWbPiyKwz0CODgZOtQY6WFatfSUNQIdoY46l5WyuI5rOrvQZgWjt7mX8Wu4w1DbNraFS5b
iRJRT5ACAlxkVTBFk3jDMbhRsM+QMs/KPCqszahtDccEMijToOkT1NuuONs0SCztEKs0ArtyRyc6
ap/GT+9JTqlrSObL5cNcN3UCyEySj7EhPOYGcUq92l+/Y5sfEIvkUIpRsHOczegE4aJqLX2uRHp9
yDrTM6s4tEZDAxFnfzDmEomx7Ok65qZSrjCZe61kjZIUGJp31eAQmA95x2nv2rxpMpqQscEDI+zs
+H+t9cpYZYiYxtmwZjXyyFhajV747xHjFYaxvlnQG0IZ4OhAhplYUqPdD13vvAMDbzwdG+HB3Ggw
WjBPUpqSocH9Fb5m2QdJ4039bFr3l/17CFyQZ2Czk21Vy0NXAqH5DBIcuiMXfYSO+BjvSxBnvCyw
LeHB5P3AS9VvfaYVMputzOpgHHF81HvtB+2gotlmeI9jXmMwF5eEvVlHITCSvXTuXRmuubVB6qw5
maU80w6AxO133Cw9DVvYmH0Ny3y2Mk47sEoBVvHRauPUJ+FcHCknJe1n7D8tX65ryeZJStB1ZIrE
y1VqC0E3cvSiJTW+I/mWt3s9MDiWYuvWYmgLHYUE+S50y759IIDYs1/6vMTn6ro7FFlgMhol8N4h
yQqEuVMxShuDsAAk0CurxnTivK8aXhcKPf2LrwNfJcPiobwmMt6+IVJtJhW4lzpHtJWPtT/s6Ngx
KPX33RMvTt88NnS2IryFhb1ch6PVUpgnAr7LfJyXu7HmWKHNb7/6fcaYpkXZ6XmG368MXwOvq9xi
37Qiute/y1YoBnP6RwrmyOJCKuoyB0ogIDUuH1XVcHoZLN8N58ZuioMaArZ7gN9EZ18cdUbykYBS
HEtUb+t6xDDiQy+UHGk2/bmKgBx1NKzhuqBkDsdEhTlEYZ5qAJ3TK/3wqRbQaggSY2/cie07uj3g
KV4RqZqsntfzPLaD0dF2NTQCLNhRSadVYkx1mD7dUskbMtty62s4eswrOI0EeR7lgAtq2W8U4mIS
1xKq3NHi5kMQGE6OvqTrKvKSSmKvFUJAbP+SQHF5wZ8solNnrATUd2Oj8zrpuaqLm3LQj2OXnDsw
YphicChId0/KLua4yc14ENELaocEu1tFtie2bg2pXzC+8HK8dAVo4AQ3vUd7EvrjzLlyXDTGvIOf
RywJ7Q2gBNgvCVhfqqzeo/nX+JHbqrdlr7DMB5RaNGtisi8H8JTKlTKjXb0LUQugk/bVUfionzBl
hTcDr0y0dQPXaIxwWpKkeWkCTRmHcxKKp9TIvsH4v+cOviyPlJAcU012e6TaSCSfB71GCE9QBmjt
0H3ZsoYbQXsP5fdY/RUeOwBnwlzl5gS8aJ99UHCIsuiKtyK2fxboJYt4exE2lQTFGwMrikDXhH/f
XsE2KLKFDH2NKBRVFcWO5I9RLVlqegjDm6j0FNiB0S9N0NnxmJW3riKtNYNlFmTfcKfM9dfLTmtA
X165hYCHyRgufj4UmCHrdYcI/aHM+juB5DYJplslDf8+z/cGnPHhAyYA08YEuBw9VPOD2d2UvMf0
ho6+gWBSElnZdemiA2LoDmp66lpPKXbXzRkPgvGraC8emi4ARNfZcXHTNLbacXzdhlN9IwWjISBX
7eNGXSrXDJ9m6TCDNMQsMZDy1/TX6kvnwb/awNYAhFwtxl4ETl0cm9Gv4xup4IiyRfUAWUyT6FiF
Br5EJtAOxSrss1nGgxg9HLTHdkFrGG1drk48A7URUb2BYgxU2UlFjCapyk3Tx1go7CjhPoo24vc3
EExaMmv0OYklqXKDU/+LZt0FeGr1vr6hVRo+W+vWIwxkxzJcF+q9osmWk8sgihZdCWEL59wzCzBk
kEcJLUXFUyOisqZWx1qvHwzwG8bTc9EeyhK9vsW3Overyibk8brq09vDOPI3fw0TqwyxjtXTAf4a
JI2yfJ9VrWdIxNIUe0yWh+tYm9dsJTljqcRebKe0BRZd8ZtjDKuLUjdKavc6zFbE90Ymxii1o4gk
t0Bl8vTPCriGaKv07NGic2UL+/fU+YCHEBaUYCp6fhgLpU1FipQR8FRrcCR4t/QrXagtHxZXsuYd
r/Fh+xhf4RhrBf7JsMskwM1peF9p+b7WO6dQ0q/Xj5EHw1isoJT++VrS6JSoqVW6PcS8FUmb9/vP
0V20xJgCOKuFJqpdM1eg5gH69RVMiF6XZFvH/z2wi2aYYsLm4goTEG7XOp0w3SHAsU35kxDdGHXD
wdoUCBUpjciUOIa93YbakXHohcqtNOOUJljNMkp1vb8u0OanWYEwl1bvp15PKpxaOWF9VekIhq2i
Aec6yAvh7YVpACEk3d5J6SEZM1+QqA7TFNcT5Dd29gPt4y7msPzFSs8KSIwEu30eHVrZDb3srDi9
809Lwsl4WjgB3Uvn4cXfYsiIHCUJU6NspwV4eMaw7iHx7yRL6La+cdfsSkrG48UIJ42XjjH6BgjO
8W1yip2AEpl9uH4mm1939WcwVy/qJLElCf6MsfNS6VHGvNN/A2Aundo2QVypMeTUx6eiex4j7f46
wqbuvIrAclIhei2xigOXIQaTWJs7U3YY5nekMg2yAmFUJ1qKISyoGEF21rqTjLUi/00K6W3ALZlx
B0oa6OY4wtSmJwNVAZnXUME7KjYyIIKktgakkM37wPxl5Keh5sVrWxxhb46Kuctz06oYhoBK0XUY
8RmJeU9wxUdKEYa5Vbz76IiI8SBhGNfnvZO21RlRnAoWZ7T10ANYZQ4KXTAXNcEpDpppk1izZe0d
FVl0zmGoGDT4aG5jK/RDXonKLJmI3sdgj6lcG8RBsSw8/L06gAkCdWWUNuCAGQ8sCFCFIdIrTMgX
otOo6iEaxvMyLrV3HYhecNYOSeDjRV4UBIPYHv/2xKRYRo/SBJUI08hSUuTI5uRjP+aT1RL4eyn3
4jlq7OugW3q4BmVUREsxziyb9Db1N2EEVshpH8mf/hsGowqGNmZZMAJDbWqnQyAapNpjkbcf3wGD
3hPD0BGEKWyolIvLrAl6XrkhuU/S26D4Esi790CADVoBOY2Gboa3n6gzYsoLUlRuA0Yn5Gjvhqzw
hoQ700V/50IVNMk0odYyXD2D0/dplaXxULnZPt5JPyknXEoHY1Ir/PsVD3jVoQtQATs9lM5k8xlJ
MxfTpDV4PQY+Ce6G+6HgTaJQi3kpDsjckdSjSX/mCslNoYDwuaXPoOSObnJ/Vizyi+7VEkApef0T
beVLIM8rGONHm7oV5brtK4xSLB6WKXpNZwk/VZ/OJ2OJJZeFiV7La8IxbhVrTapUNXF+GZrTsg/l
Q3rAXmy7Elw6cfDfBWS9bDRUDdEjnGayD+6nfXwY0AcnlhhwSJ3C5jmqrZ6U9XmyVtbMkzZbJsCF
30bwFCpP8ndC7ACzRLQnpdNs5RijE9DjFb82LdPrd1QYN6yOYVq3Jb5jXP0SxwTD7F9UdGRztGXz
62FYRMe+akm96PISDDKHc4CchrALz9gZhRd6Z0m32su4SOzxtHPLK2KI8A8cI5SBMdRi6mlOSziN
+j5Q/evy0Jt0oYyr36firryuZgrdmGb4fbWEp0f7mjWUqteXJsrwhmXGBu9Nsn3dVoiMAylaBJVz
QRFfHqiRnTm5TfuV6HQidxKSd36MK1HEvNODAWh0Xln6Vt6DCxSaWKPeUoVWcp+BMPb6iW4l12gb
HrX5aMRmi3yzqgcm0i2VS5T+UOXLLppUd4oGt5Dmn9eh/sdZ/sFiE2xK0uRxLgHLOEk2cdSdtl/8
0WksyQLNGseXUbt0oSomygDox0N6gQ03xjEj5Rgr1MeEGL6M/d9cUNx2xq1Phse3bsKTqcglM/Yx
yecCZMq4YdGNeMgfWnBZGk6xw4vfnZ3J5xuOzRzNCpFluerQiBIh91S5k6dgXkRxp92AcZFyL1kK
hkp5GvI/8HT4UCiKdNHduETaMDQzLNVyO9vYBbuLnGYnouXh96P1HZN0IFN5hWNSUNhUWVVaN+JA
Y7Dpj/POjLoPHE3cUo41BuOxI3RYypoCkRoUNmkaFuRaGLnBbFHrBw5Y1z4rnmRl94hU9Tvei3zz
HqzRGRdulsGYxwskFHbaC3ldhzoV6Ez2jZ/5PELDTQeHtlFVRqyFih9bFhvmsRrGluAZ4TX75pag
lR55UjR2TDaE3AXnXzp3pHvLqqwxGT+Apbd6mxnAFGRMy7cR3LcxK66M5OWM96dz/XNueQVUVDF1
icoxajnMFQyFetZIhchYK486qL27g4mNH6HeIhcbc+zlltteYbGXT+g7bKNrgVUU0j7Opn2npd6Q
8UrvHJFUJkIeSjGJtRowVbMTVL8RcnTQn+PxlwlCn+unt3m/1yIxH0ur8fbME2CJ9/ptee794ajd
kbN5qrHtC9t5Cm7Njyo4a5vXiIwbb6c5HqMOiMrXxZscxSWfKLc9thfiJZDNiLzqff+DrjDMP3GE
pcJcg6bmfBVBiFGu6hgLeinAlBbtQFbd+bOI/espgtm/3/OL18daUsahT30zoQcTkiZY+Z7DUof7
wUXdAszlo8WLZbdc0RqMtZy6WRc9fSFW2QNpPi483sPN6hV2z2h4fqJ2ddEPIjZDVWhCScMT4ml2
7Hbfk+/Ur6Ye4V3qTWFWWMyH0ktzabMQb1GQA7bSY95yNGHzIq9+n/kyfQcCz6GEIhjUyBvWEH2I
eSNhPAzmg0hqkTboB4KbMfdheTP1N+bI65feVGgV+QAR644uWTYVIxBzKQaG+MKySZO7i27Nz+g4
x4uwLp3rF2j7s/yBY+1fOiqpUrQ4tgi1+TYq7Sw1/f8Gwdg+shAQVkWAaDLPBMUlSX9cB9hiBzDQ
evXvmV2MoKTG2Bb029cueQ58DRRS2GX5BX7Dn/zIDR+5N2fzK2kEm03REnjJ3Chlo2QoJW4OXWeg
2JnXfKdpf8HHBLOTfufIt2lfV2hMgNGmyHstOtD0yJo8Sgje4z2h2Qnt9/HCEg2rlKSN/OQTrGzx
yBioa/+RlHHGZoZMWFxW9GzLj/2hd0W395P+AGYwv9sFHupI+mfRAUev85529zU2uz1WbhvwPVG5
6ewATtmpf0r7yZY8qGpncQPjrTQWzCANrFCNviCuzLMgS2fUx1BZ6fYqwuIBxW/ss7Ni/hqYzYBg
hcWYEuR9lRj9579fhlikAL697kawsBZmN9iKCSrnBtH/LFq8PMVm0X0tJf3LVh4zbZQ+75UX5Fj/
PCNQBtsKFiO64NC6jWK7nY79jT7jEVfZ3NcVjQQu3PVKbEaTdeQSQHqK7IziZ6pLd2MYzojXdwNC
PpTP+K+dTfu2AmTUd0iEgqT0mzbq89yWVis/Xb+cL53iV0RiZzISI9WNYHzRmnCXOT2ofRF6IKX2
0u5YoYSBLYyotys7CV0Uoac9jMfEVsF2IFrJ1xKBLTjXOVZ96z20+sZsX6BY6llgTP/8TZTa/d3E
ybifBhYuv+xEZsfYoopUZKH+MFKR9S8NOxcqjiTbMcoKg37glbomNZFTgwCDMhjTxTHxk3JLKUwD
l8dfvDW4+0YeJoZoazy4OhrHxo1nPgsWSvCOsW92dFp4mG0RjYf85ZYvD7ZLBXo9RcYU1L1IIkME
Kvih72gTZ+jKD+ouP9HewGZH/P7mJZrdd373lPlGa13X4M2oZnXCjEFQhxCL9SLgd8LBiJ5bGHke
3wcPgrn2S1XIUZEDQkRmTz7VeK7ylqzwIJiLLoIAqVI7xJemElvgL68tbdS8PIk59ffN176qgz8H
EwHw/ioDpKZ50+IdiuPyqj11Srkf7Mo9HXblZ8833cQrGEvjgH4s3DGwu7ttXdozQdKybuwk3CfV
fVLy6h6b/m8FxgRqURGXUpUkv5vZ0l17qnYYHcbjpvJ5SaHNr7WCovHV6lbLaSD2PVKxriaeugmF
gOxO5K722QybViDMs5QIyZQqFUD6JvaiYnlCQh009fPPxsiOejcjrFYCTkcgTzDGXBG0wquCDsw8
Ba0fiU9jjp6hhDd6y4Oh/786P7NrukFEdY+2aSrRWRRsQeWpw2aMuzo+xi5h50M8xjLFcKhdqv0l
sOc71ad7zgxMXHDHDXlCMYYIdFyRlATQv+U2u6m/0dx8epK/KsRSkVamDcv1Lvt83fhtvx1WUjKm
SUDHQYuFGlCSg/5YYchxQlA7PRB/sdGztlP3vAocT0rGfnSSUeuyQI918bTY19GRHXPGLjbd/6tM
bI10KLWkGkrIRBspKHcChvUwb8GN5jgGg60vz2mZ9LIAnFa1qj3Wv97GfpJZgys5Mfzz9S/FOTed
MRmZoc1x3FDtiLBxNAnVBlxz+c8mDbv/iMTYDWnCxE/ZAimssFxqIl6UjrYQL5wLRk3Bhd+n7HIY
x8HED9s73IVJpkp6itMT96X5sxJ+Xj+wTd+x+n3mwPKgQQ8V/f04bKxheRa63BLNp2r2p4lzi3ii
MCc2RPUsNDAYrlH4C8qRXApOkXNWjFkdVXQJ5wZk+b0JhBbROldDupv7PKJW7dpXoWq4sqwTuluX
mGYrzMKSQDVYnyObWLSlQR6c1kkeqKM39+LD9Y+1qd2rj8UYW3VaulygKYxk8HPi4REWjP9R3xjz
WtdBnpEQEJUs7UimWkqkc0aQt6P1lRiMNa0j01wCCd8p2huoZJU+HK3/0hjJJw7ftD4rLMaQGolZ
SZIGLPHwm+FqONSomcUOMrEci7B5lUykftFYRS65DItamMKSZmKTqrxRU+2QKOXHOqvtfjDQiD9z
koCb18nUJEw/I6+Fvpq3Opg2Q9yUKSTLheygmKOtjjwGqE19+wNx0W1M0M2jJyJsXK16pDnKuqMH
u+sqfV2Ki17jnFRT19EYD+VB7FWKaqwED79dx9j+MP+elMySxobICdZLQU31fLt0xwLdWlX/sxsK
q0+IdR1rO1Qw0QOMySITfc2MaZAjIYlUk36WX5S6GiQ7eOdjhPajiCj5/9M7s+nHV4CMUegMtTBn
LDDAzjzk9+xFfxRCbwmO5s+216xe5HXXbdYWMc3yR0LGRGAhRljlCo4zeJq8xcHQDIIH/UnsUcKh
t3jeGTYo3n9cP9htXXxFZYyGCLqzWnoxGuOnQt0rBAn88f6/YTBXSivAE42dG2gfSFU7kesHQS7d
oAg4MNs6/0cUNvJKZEULOyrKlEn7VqgPs/6eoU9j9ZHYqCsMEjXQqV8nt7RjjOx0dzpQQhpKk/yu
GtSrRrBRVxpPcYz0c4X++sbJR8nPKt5IJP28Fx53BcEGD0s0kwyT6ZiBedIjVzNrZ2lvpPlHqj5M
3ZfresC7xDr9giv/noxRMwTUC2aZXYFhMvEqYndHSlnV3yzfKruwedmP7ZTBSkLGcOhyaiYCvVaU
hz13Ey9XHMqnTdNJ8t3Ce0hx7pPOmI1qXIosG/DNdGVfTp6OPYQ9R895EIyhyNqyVRqaMyLSuFPb
yknDxFFyzbv+tehfek01GMswLaWkq1SSrj7V6TE2Q6uUnXJ4Vwps9YEY65C2SdK1FKc3zu10rxZH
pfGvi7J1YhiCISr2DaC8wE7DFDUWSvU1WlTkDLveUrySpA8E4fJ1lK0DW6Mw2p3pg14uPVDqGgxL
TWincV9a4iTcxhFPBzZLQ2swRq2zue+FNgNY+hGMBSiH5yc8zBx0kp6mQ/iBTqC0x9QLzrwemC0r
q2E8Q1Gxsta46HGXC1IlQo6aVDISS2xHq1TeEbusERjFq/Q0m6saladCr/eo0+5JmLrXPxXbp0EZ
8xQsTKHNlYgrL0YOxi4K0OBcogCCzHbxheZ9FVS3MCbiRW58y2tGZBTwHziTdgZiEzVI594avr6T
5SQcOsAJIOIyQjdTZkcP/5LK5AKGMT5K11clenBBtZCBYjnWQL3Q2qakcywDG6r8xpFB0IbZGh2d
QoQRp6nNoM8H9ObdJD/qA4jZ3PAm+V47g6uADCtE70ehWAons8LcrwtU5k09VnIiSGJvOAGRz5IZ
eX2dYK030BbCkZAJ/i6gWLeo1UJbphNIiZQBVs9XYn8of2D9amEel2wvcVkPNxUEbXIG6HXxymVb
R0tBg3hTbThp1lqLumvzxMmlp/dovYLeSk0GbQXy52+/Ww0+giRrsWVB2FV79JwckDbC41r/Squ6
fWf9ZQvz72Nc4TH6mAWijqF54BXCqegjq4t5SzYZa3SBwPhCpWwlIxt13ckCXzRO2t+mKC8AWGPU
kkiYZQDIPfaOzOr3pVv2aht8QReCVRTpYZGrgxYZz2FnYFY58fS2e9JS1SGKtL/++TZ1BNMkmD0E
58jF0E+eVJOINXy60yYo/psktrJZt7VF+3wdZ/OerXAYP1aI6jD1k6k7C4nsIfEiTMIayZORc+Rh
Exb/nO2rQIw6irGwTFIDoM4ZnOxLYViBo3W2iaS9Z+6xrue6XGwoeIHHqKMUTnk+1MDTb2dXsFKk
SHTRbdBDhgb025C4HDyqfKsI6gKPUc6kM4ZUyYE32uBT9yJ7ri158AyHJrjB0Yq5+32yo3XpJeFh
byoLloDSgR1QkRuMidaTKUgiQdUd1aILyDLHQBo1t4TZkX7k+8Bq7LQAf/Ytb5aP3ocLmVe4jJEu
Y22cEwP3ZSzwOm/PcnIrFR9Ifc60O1Hm7SJlq8a/j3gFxxhqNNibcVUCTvLz83iufeWL6opf6MIu
NI8c2+8lBuA5ertpc1aYzP0wlrHGymJNd8z8FBBn7DlVTt6no/+/eiWVtSl2MRZyO6rgJeVeqU+D
zlEPHgRzE5p8MYphggilcReZZ1F0hpZDycL9NIz2j2ks1AM6RJ28scLz4lQe+Z7b2ofpHpSZn7Fg
8BjY8ffrV27TdK0+DWOti6rRK51+Gk2c7GE0PjQjtoZIeF6KBW+VC08NaAyx+kxLiNpCFUI+Tbgh
wjGSONVMzu+zvS0q6Mr0CMzijpHusu5uNDjPSM5ZsX0qoE6ppVHC75sR6CjqxRnE3AqDQz3xuE14
kjA2QZC72JRzXFIsmwyelApTo6RVH65/+m3r/vrt2ZU+yZBrWjPi24v3NDVTn1Ibr0mkzhAkOn9Z
Q//H7iAPqUggn1HYNnlwAIhgpoZpj8FHCLa9FLtvtH09E9HiiEUt2KVB/YPENomWcbHoJlTBQdvf
M13NJZxTW3qkmxcKVzzyKn1sjoaVjO2WN/olNzHJBLUu5Q8YpnPaRb3DMstDroOptUBKUpoP3aB+
HnOQ307Ssc0JGn4Xt9Vj77rs23rzKjqjN2UF7oehhOiTKTwkKl5MZsqJdf6HlXrFYBxIn4JwqR7w
IcVDeCS71G9PkmAFux59Y5krOtIuR7mLR3K+Hfqg2/Ef/WHXtbfRkg8iptUdFds0en860qY15MLO
eLbvrp/i9sXQ8FJDz4yEuSpWxDnScAEFXD+/+kC3kYQ3tLUkQd98Dxt8HW3Ts6zA6DddWcVcX5I4
xcC1ky6CJfdg6zACS8JereswbP7jt5qucBgniVG7IBEFCBWcsBfwgXbjVkdJdmmHqmSJVvZUH+d7
dT/aPPe/aTdXyPT/VxLOtU6ybIaEZD63+qcY86ZRl1pyPTvXZeQdJeNAO7nO85QCaRmaUb1EdPOe
c8N4EIy/VMI8FIyXiNjILCG3q/aXyo3RNq+xTq0kKJ9FiWWl01pk5ZMYjqYTi31mzPaQgxSMyJEl
Iz0qF/UB6+QtZdB3YPzetYn8WIbT0SCTFzWj+44z1elyTtGQjYsdR00lmaGo0r+FFPsxE47aNH6o
xYx355ia+W/1XOEwB9sUZhWVLZzRYsKxRs1TouQflaIUrWZMvij5ZGuDfBhDRGAF+XldRpYx5wKc
iUzMNDeTbISQyZ62bvd+ZHee5tMQWcGgybTDgopTZ1W/yj2ddceTwJKOi6vsMl/i5Gy2v/2f82Z7
6Co1SMeBBmRBMXSuYsS500w5b50fD4V57KCl2jCjCNaUkBwP79ipze/Xz3Tz0r9+T3Z1dSwJTZAK
kENRcrsI/C6frTR5UgeO4mzjgKVEE+FjRXb1YW2W4qyA8c7RK3KTSMqnIj/qQ/+YzTGnI2Hz6uuv
SIwZa8Vs0JpcwpcZHkTYrqWdrVrXOe5Aoj76InxZwTBGrO3VQEkXwMyH8jh4aIm6r+06dTXM9uY/
NQe1zS+UHCBy9b3oJO4IvgDOnad37dqfwNzFqFalPotwplgHc5D6r5oeiLYYN/doM73DPK5b6QGn
F4N3uMwNrNReHXuQfjiYqJ+SD03hZlyeceq2L8QysNYGBQ2iyia9FCs/NOn9UsYLmgcGT/olO8su
taH5YKB3Grzuw9uKN0W2nTRfIVKpV4hjWKZyTV8kCahGcpcux07t2cPyCsq+5fAqDds+foXHqGgp
V1NeIX3tdJ5qtd9Mr7otT9Ux+1XvVSCOu8bDJl6Hz3OyneBeITNaK0pKJfW5QpFnrHArUB7QnOX7
72a+9pb2GgdnXraU/ui1D8roqSQX6ijALDj9hC5IRTwQufETSXeHSnxMdIGTxtjUUTBRG/CFKpa6
MUaTzEuhJRmia6FFj5V+aobZyxeu0mza5hUME8QrRTeV5QLbLN/STav1oT2BDwc7Lut97klHftv2
/1DTV8GYeLdeFq0lChAp8UO8y7xhZ9q1o/q/qZnJfzxH5h62fV6kMSygEw3yrRwE1hINi1U2PJzt
p8rqJJnrB3IrI1JAKflSsxKsyA6+mGfT1h5LDCjOmAIbd2PlX/d7L2Nel0r5epjMHRTQ71CPA0Dj
j4I3ompfYRNJeopPoMz02gR84ost+OJOV+1sF3u8NQPcj8ncRFUseiLQkoX5WOxFrEgtffW83CNV
bBnHwufVmHiXgrmDU05Uoaf5xKC5iQRHFu/N0rt+pPTELk8U3F14kYFYW2bunQmKzlQ0kMZvJCfF
KBJ4LSK/1DhtbJso2EWCZhW60IhluDKzWahSARYsVL10PkjF0xxYRfiu+ssKhjkvo1GMYeloPB3c
mt2PKHm+fljbj9cVAONJ+04NKjIBYLSD+8UpnGmH5WqP/U3pod2Vk3ndtMAmgkXQp4IbjG0yK9tm
aeYOypZKs0OiwJbz8NZcxM+S8t2Me47h2LSMKzTmaqHTsGgrWh4o+vxjqGQHuR85urapzisI5vaY
ypRpES0ZpRLmB+LvAjK9dSJwQsn/8ZFez43RAuSnwNslQJLRFu14p383H8jgTEho0MEBTdpxlIIn
FqMUaquXUUGzb0MG6mfRBb9575i2dEtn/URL+p4h5cdzz5zPxbaXiXqAxzgaIhxRIxaesugBzDjR
8jYENrhiya+ogwTnbYDVadjvqAUp9lzUntjvovbvuHR/PwzN199nXFWpC5meJ/j91Hw0UndKQyuX
v13/ODwZGC9VqEleNGJiOJJwY5r3QsuxCLzfZ24N0ixo6J8ywymrYx6cTF7pn/f7zJWRgphoqYy/
X4gKJ2uMY5anHDND1fPCA6w+A3NdMqxn6aMUn4HSKbWn2O9cWqziDcrzJGFuSRrGc6ASnJTeY7WW
BF6JuOV4me1s8asoLMFcS5oh1AOcVueAewRDQ8ux+46eSJrLtJOvoZNzHuKbofkLhxhWtSjqBd+h
MoatOebo3En21Yfgnq6pJg+D3YMC2MD9py/JxCecL7ZlcNagTBAbVPlY9nHxotRD+ykNOitWc+v6
zdk0o2sU5vr3ow5HV0K02l080S2cYG9gwxxdTjHuas4TdStAWINR7Vk95jB7ZQyqAu1ItOe0xAdL
O0eWa0uIeWTC24dHn6kGbRhit27orRJPBFtqnSoI1P2QoyQ71ql2BDXn0/UT3PLfWDz4LxJrosNY
buUKa7AcDEdZifhJU85qhzleE3uk35HYWkMxUZwuGVHZKRH4nsMMO5v19AuGAkOeo6NfnLUUhmgg
22xISJJfsGEq6HgvVHyk34QkhRc4RmV1hwkxN6awz+Wn9xzgKx5jmYR5VjKxhmXqhkehceQZx9gc
qwhLAKqJo+7s7PWLN1oLx9inES7c0AYIp/hiZoH1Fzza8Sk85TfZUT2DqAk0CAbIFRs7dhJf/sDl
TtoykKs/gDVeUV+YBtp1oZjllxz7FBfn+mluK/6f02Tb5KQsrBYQKxqOYfQTGGvyb11N1LulKiP7
vyEx9okIC+bM+hyBw7KnfOz5l3n4eB1i8yW2Pi3GOmkFpvKMEqdVqlYDugw8xUI7cqQ7BRMDDk3E
4GJfx9w8QEkFczNdq0hYPmWznOKypU8lUT6mxsceyYPwy3WITQ+G7SF/MBiV740Sm3QTFJIGj3gE
szIOaW26eyOPreYjpthBlDoM++uom4ZqBcqofgf+aKJksB5L3FtqPf5QsRoOBFeZFaWNn0u8lZsc
PIOWK1bGHt22ii5PIa5a3t82qWEnATmo7bgrEvGmAvk258NtOhes5AKJI/Y7YivYW7wq7yt5rGBH
xEixy8Y2As2qtGP4l2s3f5uQFQ4TDKLc3/dmEuMcywRNhpKzJJpVN1ySNXp/LuzwCoee7+r8qqRK
64wGtcMzXaUm77DPMfblCmEHcUWs93av68e24r+eH6OUbQdDnBfAG9vMwjZWC1NcKJ/xBkx4MIwa
qmGLDLKB4yvbBwWkiUpidTxmg00j+3p0bP+CLsMpBxlEUbPq0dCab7P5tzwlrBqwPQualOtaWVB1
O5iY1aIlrtinm9fTW15QzTkylu6qrapFTwWIEyMhpe5CSbLGkdcws9keAF6Xf+8PW7LX23/1mnZG
0kVlWOa5q/eZG3q8OJAnEBMH9sNkomkGpigzdmJyF2Y3Cm91FlWji9tDqWqRZIZQbC/iEChKp9Sw
PgS7iBq/S3tyHptWkF2py5dil2kJVmwLYiE7RZxIgxXIZcGrEW7KCSpSUcdKW3JB3UmmCoS96BZ2
DEG8rwz91Bc6+BuKhffxNm3fCojxxWUSi3WPhhknyB778dQu2IJY+jXhJQt4AjH+eEGaWw5y2XCm
Ok0tlQTWHI2dNbR/OSP2+3atBGI0ZO5HFZVsCCSVZ7Mt3AQP1si0CnSqC+S+bB/fYftWcFTula1N
zWbE9ycwGP9H2nUsR44rwS9iBA3orrRt5M1IMxeGNIbee379S2h2tzlobiNWL3RUBLNRKBSAQlVm
/VWtX0SxsSCAwdmgeMZjNo4B+0QGNUBsHGrrIRu7b7OnLuRSVm4Gv5XnM75AyFDGSoDFlexf0Qrk
Zt4+t8evEOkFiZIJfeDLptu+QUJ5AklfTcTdmNmnSDfO2MxxT+2cwNd3sWveQK3ur4cPbm6enhrO
1vUKjdmlxjnom1ABGiUGqD/EFEdP88Qjj1Jrc0mtgJh9Kpx0PRNFXIzNbrrWg8kJq2Y/9+ZzAunP
yybcdIwT1Md7yMr7FPAYtaqEk3QwD9ea0TppjbH1w2cO7NDn1dF7ZKCPjlm8odzHbZXQA7tcWkJq
R2CCS+bXy2PZNtsJhFm4XUpUtZ+wLRLSxr/0IdXuwpCMaNHHg9Vjq0SqxhnW9iVhtXgZB8xx/26M
ErGi8ZRb44BHIqd6N64mu3z6ELnlOPzmbK3gGA80+zGL8wJwpfzU5rmVpPuRd/HZXMMrDMb58lnS
sxGqPk4I0iI9bI/zwCU/42CwuuRh0sXKMgJD9kcX8gwfr/kj5eZDKRuY+Xi57G27aTqkOiEVh8T9
nzEWHUgDpBoIkpwV2FoXcGUjnx3o0f1lB6TmPwsQNAx9qOFA0eNPmDwtY91YRGxRSYB+A9Hph/RZ
6zM/ztPeqov4gDz+yAnt2z64QmWcoiu6rDNzoMr39MmwgLp8alc5SEuI1/nGjcl7/qCL9dIwGWvG
UpTpRgbAxiHg5kxdqgSs424gI8pn1zy8zclDUwc4gyGIpprM+Eoyj1odaAZakh4LGc2s9R3oLDkr
eTN2rECYMc1JFAhTC5DauMnUXZIioVs/T/LLZQ/Z3rGowjAaczEghdkhk7TrBIl6Ihrjuh9tIv2c
IWy7WEYU3k3aVzOs61s5S+y5V4LESXNDv+q6TPw+CWH24/Jv2bTr6qcwMTkTNBAqzViESqs6JIqd
bNCvll7jxKzNtb6Cof9f7TBD3hmTNmPERbuPhdBqZ94JlGtUOtIVhBQLlVZ3dHnvyIG8KSAYJU/g
Ah9A2yMep0/dVkHrR0UnDaRqmGUegjtnmTr4ytRn8svSDO0BmiKSY8Td/vIUbXqlAYEIkDOhhvPs
gXYppTiXRsOJDHQXiV6Xd7YCnY3gy2WcLVcw0d5KULYKYSU2c2eUQiIsIIhx5mlsvLhbUP3elntz
6H5eBqKmYUOHCWI69YPdRieM6Yo+SOV6MXDYldL9ACqEcGc0NXSi9iLhNORs+d0aigkbcZtDRKAH
VL/c1tHzwLvob80NJKEgOAk/QIcps3z6juQKEdDCGojZMRLMRwJy5EBNrxpddi9bbbMUZo3FrKFY
haz1oldI9IsdWg/yJDBRAtMHVjIt8qsOYfbjkl/lqRgorl6o5lvYlwISa5ma7WcQ40CzZxpGxZGz
Oo2tNhsihRM/N9egiTWBBBgcSBQZcyRg9cS/WvzEL4ODdhQfErvafqzAp4ce80MS8p7i6AfPXGkF
eGYTIii5hPbo0abi5plHZSrvem9Gbjab7ORZfrg8C5sOZeI+DUEwygDOPIFkgpEpSYNTuV7Gud9H
+bIPupqzQDZA1A9FmI8cpWYwZpSWdkL9EUZlToUdNkgF/1eqSnq//QOCMVzbjbG2ZIDo2lFo9sKk
F++KkLVgs0fpkS0GxYvWzHJ1CJO4nHmnFWolZtpwBaAdmjpaM1Ai/2esnpAp1XtlprUTg0OruqZj
sfstEa9xlo3KgWL22mEx25qIC4p1utCejdqWx9mu5cb5z37xx4iYKVt6qcnHBCNSM2/qv1QmJzhv
1YX+AcBMWKiA8XkgADBSa2ws7UDPy6ByzK24tOI93kud8BH0G8jc8w7Om+64mi1q4tXOGsylMKUl
oPWhVOw4rVNfQxKVM1H0cHXJJ2ioXaEITdGBtB8oS4waClCljj3yjamFIp5seiTGbhpNDiTXqMxO
pElRFHUSMEc7emrfQEHrI5TvMgtv6oI1hNaInqHOLn5KxElfLnsMzzGZrUmc5LTrB2BPCri2ZC+K
Zcs0eMd06t6XrMocaeuxI4OhAgVEtLvucXlJ7WCnRza9Y83HjPdowIoF/44rJ19hUwmiHPWGSmeR
+PG7dFvsdW/Z5c/6Q/IlQo6avjFpsC7ZFccJhETgmQZvJ7lWvl427tZ9CMtFUfF+JqN1QGes20uD
WVYTlj2ed/PRyrpp8VVpVN/MIRtkOykqEK9Ken2lEFGL7dqMBTvUlbmyCMQjbOymam7LrQwBBM4v
25x3yChrMmpX0fHALuRuDEZSNrTgAW9vYLkNgLmn3fGU5zaw9StUj3EcfePEhbMWuGsICAoBy3hB
UQQR+vKRMmilgxx6eoYgkb6Ww6te8Bq4NoOFTvUMcGSFujgTCHu015JyFlGDKdyUEUQQB4NnwY1D
lyquIBgL5rEWtIqOuTUfR1cDZWYK9qEP7nTwCn7TTJTJyhYIKSKPM3W8sdGpXYWolDSNVuHm/8Hd
QGxwKTwriT1pH1V/tDYzS9yAx5FHPfVsBa9Gy8TFtAi1kEQwaB9Df7acktitg6zCiRO03CZ86aeS
5ZmNCeHVQW+dOP8wNBMeg3DODRTK096HZt/a+bfcT5zIWW6g+Gz13vIlu6945R88GzMLd0b/txCN
mFxZ85p4L/NuBKwcxe8ItbInsxbicZaROcCgKAsSFcBof6bPwQ8q11m4i//BuW8FuaVyefS2ZxIH
Y1U3kAJlz47pUOOhu0J5soxmbQFvdlQ2DuQUqNuRHzMocKh25AY3O9Q9fdJ1T9jMMUjvwqAXMNnO
eKAnrsILv0We+qDcUx2X5AB6bd7+tu09p62ApfcpiFKEVYCtQLUWDzKD6ICykM2wFZDKu7+7ZwTl
M/Q7f5yTmFf/VNY6IZiAKsUguZrio9DUPicOnAUgFKvKuI1rBho70YbO+KiihDH6jnvIVzmzTezI
7lXINkCAw0aB/k56E6FkEtjLj8uwPFTGcVNDmCspB6quSO44QbzEaHfxMrnhOHJoGM4vcn+OkK2d
aOoxNkq9iz+UaSRw/lhN6fzNzj+/Z7wX5rMNisFjLgRx2eh1JGJspVRaauhjF0P3WGaZ2cMS7i/b
8byakgFj1kIOHYC5QHs4FD4Gh6rGFdOXQYYQTni1oIYztHvDyqcvEbF4787na4JC4wqMp1gwxZ6R
UZW6mhAlXgCtWpLiaL7qxcicglFuaWyVLgxaU2Q6vAPAWVSluKCNw4VVkZHDYezb6mFjkEiIXXQg
v2UxdL2mhJPi25zCFQRj1bCUkfNAJTG6GZebMh6cRJktQane4wqHW5FwSjnP4zgzJOagMYlpH+oJ
8GqQ41IVk/R5+U6bZRJvJE75Orj9Uyk6hT/wku08Y9L/r44BY1rVpJTM2DXm2yDYL6pz2UHPTojM
yJhjxiCMUJqPMLIWFF/iu4l+At5kbcYSqPZC3VbF9dtgIPRE18LehD+kxV0r36fQllsKqxbsyyPZ
tNQKhjm75FnUlnUPS2mjaKnpHgUBnMPgptetEOj/V3MRirnQzw0G0sij3aSjZSavgnGji7dpygmK
Z9s3nZYVFBP1Z01sQYsNqEmM+n0z1O+isKR3Y9lNziyUxBrDGcWbYc4jC92aLEWWCBikILF8xjyI
EhFpmXodK2uuHDnchdBbjd66iHs1oUvmj6MmRrgGYpZwoKhCjqxXDCnixRv2VCsr2GFcOJhQqSye
n2/N3RqOWcFCL2WxOhmxmwm9JY3guY+dtNgpy61OeE87W564xmLWbCnE05RPsGGseqqyCwTOmt3c
VNYAzIrqSFPnQgxXF+97V/Ho88N8i8peN7VbR3ulPUHkhksuTGfk0owxC6zBHrPEEmZMHBx61wbJ
gS//yH7NUI7iK0fLPAdhVls+x7ISES12l++an3yF1jFoFjKvO047PBVfxXvBV+wSbJi4MnyUe4Cr
l7d7834DswxBw1pEUoHfEDyPdgf9lOEY+5AB9/RDBiPz1FO2HAdCMFj5oKYxz4hkzGkuJmGK0PSp
fVUl8S6PGs4bxfZhawXB+GaQqSpS+BQCbexQNQld0MgtD5PdvMlOc609XA7K54V2H4HsNCTGVcs+
RXN1Drw2Nu0wj8CWOjstGrwiA1TlUo/eSXm3BMZBWp7B4vufy0AYeMZnK8iymvkYg/ag+E60xlLb
Lzg72JcHuRVb1tPGeGpkNlWvBQDpTC206iUJ3VBJxitJSiq7k9QWckLpvLsMun28W80k45thrZlq
agI1+FbtIyQIaj9yRgWsI7RN56Mv8Cbi8SrxhsrcCwJzliN5xHSG6jGQkbDHNWuo0E7nqmLN2W6p
a7DxZmVWltpkTvU0UUtg1WZoj/GPWRbsgpfr5iw5tknf7MhcDNQ/0Y0xtHfS8MSZJh4As89FIkr7
1BgAPVo3Uenkd8dasPqvvWdCtWg8ktbCazwHdCturU1H/786qUzlKEYyAWj3Wl3pXvMY//y+QF/X
Enx5l/3kCVXzxkj/v4IrTTQS6GoIr8j2RXkT8OpbN79viip95kOti8zcKMJOD4rKxCFVUhZHEiWv
03rnssk2HXsFwUyTOgQtSekJ34yfk+lGILe1OFqT+ZoNPAYvukbO/NpUUENo6irUPZg11JeJiu5E
WCvZBwdp10C/UsM2xqUl27baPzgsv6GW5jnJcP+EhEwHVoFpRyprv9zT7VrcgYowuuYdsniIzDwJ
HTE1cIYhawASe6VwBu4ZZDMmnGxnMtOk5K0pKSPGRJlukBO9Fm72zXHxdZ+2CaSo4/Yu+wWNohcm
iyU9VM26kycDQ5rBOSG1vq73lgDOatP8tQR3xXh/GW57f14NkJp4tZTyQu+TUQKe6MuHGI9uwRWS
nzZl7ilsnuQ3xxNNZnMeIz0kS0VvGUZsBVViTfPVkkBcMnoIm9QO0ys1+Hl5gFv3C7Ar/+38JrMh
q2kwxMIAyKHuS1vTG80OBm2xZy3QHDWSv1yGO3+boQeAFR6zN2u1iOoEuthkf4CadYt3ocH63fRJ
T3DcpMtm5F3hMbtyMzUC6VqMr3k17usbPPy89+jx+5Xu6eOe+K4UnMMHz6BMNGm7tgwi6jBoB29Q
a0+guCuIO7UrOZvK1tJbXzoYoH5eSiUEB6WrmrdSdajm23TgdAFvxY8VBNvKQkKzk+QEx+0uucr0
AyGcF8otW62/z8QnMkrGYPa4wSiqj/ZcK/8e93dGy3Fx3iiYGKWVLbrCZVw1Y+PYoNQge/qET6+H
wezuAxGL0WhgpsaRPLDMu/oD2eMUb0e7yu93vOQ6Z+LZR8QhNYZhngAnzF5hfE3EXSu9cYa0FYnW
Q6K/YRX2TLkNg1SizmUN6P+i4sDx9fSeHgJHuVZ8Gv7CCOpnytf++JlbFzIdqJDUiQheOMYrYM5p
kKsKW788WVmoWdPAWzvbLnGCYFxiSZeky4cGuanQlqLbXubYb9uxT99nPEIkiznlpMQ9tZPtfrmX
88EOjPeMx563dUpam4qOczVNS6KbczrBVEVZ3rbS4AuGdlW1mqfGk6uX3McPanp2913jMW6Rl6o4
9jrw6gavOvS2Kt9VjZW9UfVSfX/ZCbf9/GREauTV4CYD+TZTqhFJO0Wwm2qav+uE4IJshsbj/wfF
7Eqz2E1KbmBcoD3IvXweCrdBi6wbRxOvC5znesyGhMR1ZIoFoOLpuSpvRF6p4KbrQS0BDTF4nFIU
ZltIszDKJLNAzFbL1DLTjthF08leZSqtVSOJ41823eaOjk39b0C2qbxKlmUMIOfsSr0lHiaU/vV+
sDfttEfP/nQdIx90GXHTL1aATHwYy7AOkxCAKaiojXZ5Rcv0rsl4vCscQxImRvRGgJMzNWSsoVe5
HdGy30qxYqV5h4SoHDWc/ZyHx8SMqZCLbghz7B5qvUcP1ZMszftUWpy+LThZp00fVFRZQd+DpCEZ
9OfKyowlXoIS4a/HfiiIoYOGo88s3hUEM5qgBSlcOWLx9iruuEZ6wJnIqtOIA7N1HcDLFmpNNCSn
RVZnCPyMoEwxWuyF6mxN6oPQHJPmYFSqVYDlM3267HnbdjuhMREJlUayAIUXPP7IrVvHgi+1Mse5
NyP6akBMJJJVpe+zAo+hZgftVPlZxNMGetgtdXyKCOd4t710iSyJCgR4FELYSRp6UsrBiEk6dFcy
ElY5aAMVH/IgH/yWvIv2pvlWcPT/q4A+563UEQK4KTgQYZdJu8vTs/ksiDKnf8bDbE9D1854SQGA
+oiiWdWjFX35a4mShxf6kiGCKmd+b18Cu+ZS2WzujCtoxjWa3tSisJ/wToN3ZXpg+ruqNfZ42lo8
MzIukok5ZMQzQIk5HsnrG63l+MU2ANLdqG9QJHQJ/zlPw9g2WtBgUeExt9ff+vrl8jxxvi8xZRpa
1RSRRpdRWt1o8XuzvF7+Pv19Z6cU9Hn99fvZCmOZ5F1X0NNdEb0JaDZRlsxSsdsarqn7k3wYzF+X
ATd3pBUgE09nAsWCZIHBlORqWL40kKGN+4Xj3ZuRYQXCLNbQ0FOtHgAy9LU1aG5UNtZs+GZ8V2ef
2R9WUMxCNdt2GlAmjUdoonphXN4tucgJ3Ju7HfrwUAOuooeCLUog4OhrS0gPu3J5N2GORnJXizfG
FHB21XO6E5xNlBUQMzdi1ZpTNACodUWbLszEMe5apHAq66Nimsuoue3dp5Ex85QrZV3INQWM7kGQ
Woo8rpFtbzsBMLNjoJ/DMFQALOFD0fpZ/V3jEfls+9oJggmkRTiFZm4CotTLey3Irqoi/RIY3Y4s
mr3MoX15/Wy+Sq0niYmeVY+qWDVCRNBR1Ul7R6L3HOzY4g4as+5lLJ7jMdFTxOYR5RKgTCl4AUGC
Ww79UdT6+1qZOT7+L/vryYz09LLa8KYqyfomBtZol2g+QDc8HtU98xvdihq/uOadjHnTxgTusenM
WKPT1odePN+iixuEBQdVu6qHTxT84HSH8hGQrUI2nDmDk0rLzDHN6PL9MkBEvibWrKVWPiLPzH0j
pSvmLJ6vwJglbPRZUhs9TsbRVe/WN5IF2ixfvl1wTKEqxJ+y4gqOWcClplSVLKLUto+vQV9l6clu
bvwoGSw58S474+ZSXkExSxmKKHM7TTBjZ+yiYjfqO4l3yNv0iRUEs5RNLZlHoqSxm5SiaslpgPvt
Ive2Io6BI+ZDfK+1U/x4eVybi2wFyqxn0AXmY9FjXNkEWaK2ORpqtB+G9yrniTrxLMgs5y6YSROm
8I1qzDSwm6jkWlbqysvBHc2JHB/nkkt+yC7ngqDisgQWLYkGJdJuOuBugyzY5+ocaIuZjlJhUIEx
9iuUojWWCkj1sqNVAWCgtpEzp10TDYRXIGTD0wzYnrETImNHLPJcFnR6qZ5QmFijcbZTDgZK66dA
5FTv8aAYM+JdLzRlAYMToxQ1wZE5OWUzKbaSpl97ifASLtsechoZExTTZtHyPEPCxVBf29SfO8nS
eYuMg8F2vkhmJXXqAutp4etQZl6S5G7PYwGmdjl3P9AJKUQ31DNWoWAOq1KVsZLHeZ/nhx5+EKjo
BjP8UHoIs5S3KW9HjhMeE3blpisFeYxRB3yNpmq7Rb3qgj7Lwom8BryntmFB5SG1onuVc//YfHSj
zdV/j5SJwJmooIZ/AbIxONWewP1zGy3xWo969cY3HR7BwL+s7BMgE4cDeQqJNgAwrwe02GpXUpH8
IkRzTBV8ZIEyF5YZqI4gpS/SXPOE9ba954RO/786JlDnNBIVE1vWuiX0kFkFT3EVc7vk6b3qkgMx
UQUHH0UeCHDm+qbW7pDxtCvtWstvk3JXT14zPqsmr/Zue7GfxsbElSgnMS4Q2EyL8G3J7rXoKGbf
Epmz32yeuVcOw4QUqLYnkpIDpatkd6z6xyD91FvVCoIJI1AEGOS6gvEEFEghNO+TqnvOJwGp8OD+
8u7JGQ1bKFB1YUQWBd4IApG0RVHP0+Xvb9+J0AsmmQRJQI0V89PTUavCHNsz7ZxWPhjXej9ZnPGu
c8OvbWQFdl46l0E3nfyEyb4lZnKLq3gBTDTn7aK8Qm9zcx2YNefMvelvKxjmYNqD4qfKF0yTkTS2
Bi6DsAydYuy+o1CKM02bFV9o5fvbjCw1XqFPZpD0wOocKjtVOCIaQpRdfA2h+MJqB8RHKFTwmuy2
L0srWCY6IiYLjVJg/2zd+IHWkWS6NX4vQZY37iKunAk12FnQQJpYVQkaL0S21idVxzCbSmyfwyul
ukfL4lXx5ePg7f1ndkZ6VV9BMRtOCfYAItWASqUD2jKE6b3gNhCe6zMxIIz1wAkVD0kOEErdHxzU
Y/2tRH+SeN1+WyCb0jvFTX+XF1Zhk6vmugRzAe9+sbm8V8Ok/1+Fe7UfwWUTI7sSySG4UF9I8PyZ
pXaaMmY/qaosgHI8cu9dknuJJh8UKXByncexup1uXQ2E2U+KVtPaZaZpInSzpsffNEBRYXVo8zWQ
XQGTrAu1oseO14SxeTJZATObyhSE6VQIeF7VOtWtFT8NdzKOdY3+uBifClsnWzI7S5OqELQL4S5C
Fzml0PpiAL7NvHH/vyljdhe565JYo2+d+XSbLN5cvzbcIkS6fC6sZJZzqzT6EhW9H9M1usNeP9KG
PPUbZVuf33mFN9txGLoiEmoEQYTO+CBROzPMCcD0uXQUDZTWRXNspMrJzY5TRUI/dT6uExTjhhXK
tAmh6WotCb1pyJ1sgUpGxVN248EwTkempOmaFsmcjMxWnwmW0T9KucjxN57dGH9T2gZUkxnN8krQ
VapsKRh9oZTAQcnjXNhcRLqCynacpo0zRr5umsD6I2BDLsfS7TM3AylzTOwxwJE+f7vs3pshb4XF
hDzoGbVjagLLNDOrah4I79mMB8C4m9FXapU12BONLra7YrYIt/N8c/msxsC4GRSQR7PrAKHc6laj
urIr7XS37NH5KQcWv+Fi099WeKy/teBRLBMEuVoMvH7K9tkyHMPoU+eyFQzjcIWA9gNxwbDGPLRS
9WYMDnrMoerhDYWJbuhEUwW8yuBByZjcsSv3rZF5PV96je7dZ5HgNBa2Ql1p8O2QekGKS5svOZKV
POZ2bOf76S0EqX6/+7/cmi1WzwxVyYcU135prJ2qyL4UI+8ta9t0YBkzUY6lohiGOSxA2HTqBDz2
oap/MktX1oV3qah48sI8GOZUJEgL2pdQHYJw7Y3iz0C0puzhsrHoJJ9PzmkkTAyoq0Tp0a8HR0vH
BZ4WHWMV7bfC15m0T1WevuAtfxctGmeOeCOj/1+dtkylF5dUhgHb+MXAmUQKrSZ1Lw9tM2ij1gYZ
cSg/GSrj37HRq/KYSMholZSU+Nco+GHyJiw8Mp7NsZxwzvxbqcUG2UJkZAwDO1xkGdq3iCeTuH07
XKEwVygxLjtjbNGnXLyWmTU5spvfR45yM4NqHOoAJZUudS4bcPulZIXJuLlcJAro+jGyTLFnG2Wz
5SFDW31sFwXKETqbX0W0nfNZQTIuX05onNHQQYdyfCjG3ZsuZWEwPHHHq+revrCtkFjPl5JRGDoM
jl45wh24cA4GVSR3o3teLz3XkIy7Z6kOQkcCrCi2sE3tW194ABkomgIFn6bOuCKNm9vianDMtti2
sxhJNQBbd3aTV+lFsCu33ItXjS2/yJwYsrnNr8CYPXFcsAUXPeZMV6trXQz3Ut5wOn3/xYKajrIo
bEzyB8vRKmAEajAvUolHNOIHBwO7SAbak+olyaj3ewaEUO3Lzr95EDNOgIwFa9EcwkJE1YoSlLZc
Nk6jg39KP+qybsU5RxFt24InMMaCXT0sggECfzeFlGYXWqHJyYpsx8ITAHOe6MdcncQABUxqBfrv
XrAzU7JkNXJMtPdeNhwPigm7kzD8Ve4TBI01CLOrSbaR/TQFiTNDPJ9gr06SDO6foYHVhN3kqZ60
y23lpkUOHAk6R3B4FT7bcf4fG7KKmWJfa3qswobpqLtV/dg3X1OBJ5W4nWU/+d0ZE22rEuiM0kEV
1uBVH82nqV+bIKKQncrnxvjtSHEaFRNw1U6ZRAlvje7fBJGCnfxS0SgEGjCbl9Ln+LnCxNxSr4xi
KLCKKy0Gt0FkgbnBuux+/7KDnAbExNpmSOaumTGgKMw9JZgOyzK8pGN/VMrRG+fpSq6QYV9ae4D7
X8bmDY+JGRExBzGPMbykfzSaXRp8vfx9rsczcQLPHoZBO3XR96T5lMet6qwmwFl6hABMdMClXv9x
GZLn9EzgiFQIBKITDyUF066ZEkzYg9bynlq4Ts/EDLxGyG0kwXBlhry3bJvIggh2WzvlHrq0Hq/a
ZDtHfFpkbHV0qgtyX9NwSIVNZOSI0aQGQWHKhVfua695Dm54wh8c32CppkJxUpaQ1gfNghJbUqiC
gSntY//ydJ2z/dGib5UQmb5Q65pIl/tqn5SUAQ9kSRVh4w98wYI0zEO6mxxwAjjgw0j97AitIBzd
IE9oRTvZSgtLO6Yen6Jyy3HWP4SJK5lKpkggZeQazWyZ4rNsvIsJL+VI/YK9vaxBqNFXo11I1AZg
foncuEp/Ldjl/EHJ5utwaEvH7I2vWbhAD6wOSi8wpOVT+48pytBIJZRumBlipw61Mla4O6kosf/N
uxDsey+8o2x3lR3xzkCboXqFx4xWDiOjXuhdDU3YTh2DrAy0iA/pleBXeJn0eYn/7aT8Co+JpEYi
mWXZfIxvgJBHgZv67PduA4aHtLZoVp549W3kEKd1aN8ebiD7y+68uWjAsKybkKLF6zITF6Jgjpa0
1XDPbsybEK+h4zK4/xcEe4goyGgEE54f8ED5M0Rpll7x2AC2VgLSrWDXlkA0d8ZLPkeTWWs1jsd5
bv5IBg0K7dIxnlqOrbZhaNIQskJwSMYbiTBCXU5GgAmUfj/W3UMnDYc4M58u22sTRiKyijZwEzUw
zJRUg5hKJm0hSNLxVtH623CEdPTCK3blwOhMNXJCVAh0moApuzddOJAcSYLavTyULe8ip6HozJW6
RhdGLVOMpdmb6m3fcQ7dvO8zsThrej2EwAouYem+BImozqnI2Dppr38/M+PxIkeKmuL7ih79Ujsc
pcIic+phuu4G3gWMNx90rKtIa6R6LBoFsIz0JZLf5qqyylbmnN22B6SDkkOEyKjK6owWBMeyqqaH
DeNKDlNv6KHX0b8J/WciKYQc/wFiTjWTLqWJ2AJI9MmBtljQ63GO5uMUlYu8m+S26U5gzIop9HkU
k+bjCFVaEpiANDePTY7pOCDsiQbadksVyngHiZQHdbBy/YvymZKtldHYEwwe3VrZnDCOpPBq7ZkU
eAr5fnlFbiZl1hjMkkGXPdg4cSxy4wG1Wkbp1nLyS4jnY5ljDw9NS12eJbFxerM91iaPK3l7wf4z
U2znDRTb8lysgF7WzyZk/PLPhGgZe4BmGog7LBMvKfoxlU1sqK3+2IpuVfzgPohs+gGYkUTkPFX5
TDLCbFBX33bYBfruua6/NCCFKaXP+NoKg5mkNILEwbwAIwL3R/eMZszIfLjsCJuRYAXBhLZOlOpR
IoBoi8jKyi+9ckMCq5SeL8PwrMVENShsdTmOzEhwdq8YCUEo5cnWbd5HyWoo9DesImeQaWoRlTS3
0+NVytgZdWDL6ZPS/jQGm0S+Xnh4HvvMFCkSUQyIoUgi2yw0dobeTyLOHNlwE4HNNpUsbUw5IFsp
MpD3/g3yMfLVyIqiMCF2ChBwHJFxsIYCJeCTF4Gye2q/Xp6pLSy8ISmaASVXnEkZK5JZVVEvhJN+
Yb6DzNMatfe5OUQaKnk4MWjLJ9ZIzCXewKtLTTQgacZrgp4H6VsycW5pdHs5u7asBkMHuzIc6aG7
s6S4pMXFcVRvCv2+A8kqSqN67SmJfly2HG88zF4nLGKZVTnAquqplT1F9BvNuQyxeX9f24zZ4qZK
WxphAYZq/Wb+NB9wPXGoOri5/1Rym9Ka4oorg86cvXelpWAStMJFH7f33zQIw1F1owda2cUTM9x2
vBMYEyISuZcTKW8xtCWaDl2a5pIlVHLSWOkoxtdtmuu/oN+tcx5nN1MU60EyDi8QIQ4MFYNM9sNe
2qm7CNyF4l57BCHtTQXux6lzeBwP5+oLNHuwsizj+0nSikSYASoekKSAeosDkjYwTCxIqwp+7aVO
5gtXySG75h2SNsuW1tDMmijKoIiECS7UOfUXql42iVYCuo4X021xzyTHcdfuQoEmLjir8aNY7nw5
nqaYWSF9p5EkHTBq2dfuaT5Ie2v9Fm9smg0isp1u69/kfY8rbt3Zw08QGnJK77eXD1QNdE0FVwKY
eP6MB5FeVxNRM4zda65+q+61XrmnnXAhV3SPOuzZaE9g7IU3lxu0Ks4AG5N92N0KM89z6d58DoC0
DMrhZRHx+s/RVGSa8aCRAuAAN/IoHSSIVw7SgXigVbP1J07w2ToroCPDNAhBuREU3P7E66bCwPwh
YIt+tZefa3++C/ax3/fW7ElfqPyKgZOKLXF2pM2z6hqXiQzmoA1CmsFjo33gQ77Jnnbhvt7bucdL
g2zmfddQjEnnKkkLIccQWxeqo8cP4hc/9Cdb9lBf+s4lRduqSV/jMXGggox1A4okGnxULz8Ye+Fa
8KkleQVpm864mjtm1VfilAkxtaEU3PfNtZjxbnqbzrgCYNb2pDVxk2g5dQ7KbJVDCdS4U10Qie+h
BHrkjYfni8xKhs5kmJIWE9Xo2t3cLG68DHYqNJMlZ+Ujx/HpOftsoZ3Gxt75Rkg2aYEJMLx/vYa7
wmveq128J55xjPk5c45PsNc/ok+NCoWtyDUfZVRUL8fgKt/LTnLgxeNtnzilsNm0zKDWghZgWFVw
HY7XkszxCeZApEB0BZ06EhJypoZGep1ZTHLRDPO8TLmrCKOdLPJR6eMdmTNO9ocHw6yhqUbZdp7O
OYhyGnsMD0aj2IX+36osz8bCrJ94CHKQQgGknEC6mw43ozh5U5HuOK5Gv7Nytb9wCAivTUUXcYX9
M8ZmSwBCXAk2w9HbvFUR1KcrBe+t2QvoMiFFcKO9QjgIu9XEyXFtW/EEzFix6NBy18YL1m1dWUly
W2qBJeW8KlzG5c6Gx5iRRH1sjA1QpuzKLG8UnkvzRsFEoaZHPjPrME1QG9h1keaOleBGEk/tjzcM
Jvq0Y14vZoVhzK03xLezyLmVs/sQaye2XWRQDTlUeurT18SnLZDDTrkpv9PnYvCd7UROP/P2eEBl
quAOC2UmZjx9CvKneuhzt+qeGoXKUPC69pl4/deA/kFgr7ARaiDNNh4hOaMdJ2E/mnbeDVYyP11e
P5sD0QjYmAz8Kazd4qjRjEmqcneZfsi5F2icWMPeFn6PYwXAxExBH+Yi6QEweAYKZFLK+ukLbuir
fnlHdsmh4FYObPr0CpLuTqtL7FIETaqpgIzU5glUXd8TsfOrPvQvm44Hw5zu+jxM5jmp4QOTbP2P
tOtokhtnlr+IEfQkrrTdPd7IXhgaGXrv+etfYrTfNgeDbbzV6qLDRDC7gEKhAFRlqnLQ6rEjo6n4
MgrXD3bG0AncGbPG5ajPDYyRtsLf8ofFRvEDJCUjERElm+u/mylq7w5pqltSDTXsSY52qPvLYXLo
M3fsNm4lLGISDR4TPZXIVHSDuoWlVcdK1w9tI181m+iMLIJhwqdRNgT7J2CMaHRK+1uWHEfhDTfL
5//XyGH3VmwNW/hrcNqNnDH2mjmMGDk9VKHwU57irzm47ianuIqeptPka/56GLXjZc/g23ZGZTyj
yFHaRgagaq1xnTbLT63JUFksPP+KcOjfd9Z1Q9MqhABnCrQgvYpP1Yty23+GuDCV5gszd/i+fbls
Gj8qnU1jvIMM2RrJLSCjQnO67l4tPl8GENnE+EWaKlOy9PCLGLTABa4+k95VRFocIiuYvTUuKs1o
sw5795CgyeA2y/9lG8M7x2O2oXRrBrmi47Rud531EFeC6M0dJgusbxa0pHFiZiJpi+rJDoLSmIfU
dJJ6usvs6VTJo+C8wB2oHQwTScEGvvSkKxDjpvu58xVhUyIviBLdwpaparIJiUfGhSXUiNog1EZ9
ghnq0AkN+48EnZDmNQQV5TvouF33R/UgSq64WQmeDPGah6oX3WCTU8mIrJWoMGy7G/3oFyXAXC1f
915pGX5asysqmuNN2B6QWThQ/IqqdcSENVnvqtZ91cb+Igm3Ct6E7WGY8SzaaJAsA+Mph8Uz2FYp
dRok1B3cxRmOcTJc1Hz4l1fsP4wlGNctxVDBv8skEvlWNnoUAVM6lLcWMn0KmV5HT+V9hhoT0Uiy
lyiva4sYZzzG99NWgUNFWemXsuQUXRzake1kjeIW7c9C6Tx9Vq76dgoVswsm0xRRztLgwJ5r9vDM
mshiM0WDA8wd+pMVfRi2F8X0FeU0xc9E+nV5bPleczaVTvcuwvdm8dfQZvrPrF8c24BSgyZ6nOM7
zRmF/oodij7KXVlIGNClrEKtGMPRaAXJEvW7S4PGuD8oz7p2WbHeRvkwdBBY0q7SwWvGF6mdRf7I
jSk7/2DWwFxPBok2mBN/HP34QPUZIy/SvBUPWo7itsF8SF/mUycq2uEvBKhC2iohBvgJmaCvymlq
g2+CBpXBiw/awb43vdbLj5s/hLGQPpCbF5IzHksvUMcTkp4cePB52vrgT1fZC711H0JyrF8uuyJn
VLHVyKZuaqaloofprZNsU1nXqdEVIHuxA0O+jYYbKDuAr1gwfRxnBI6OLQ2S4rLJDqJJ8rZok7rw
iX2sp0+1/XzZDjoJjCfuv88OmpwuuDqfqwIp4YBHkhTHHVq4LLwP5SzdNzjMeK3qsM5gLyx8+wZJ
uwutTuhSS/78BXQgm0vpT/RIqDvAc4k3qExs7PJ4TfUUozeeRj89KIfcLa6M3zTfQukvXiR+g8aE
wqnvlGLKgaZCQ0r3Syg4kbBDHWPsFYIAwltcb7CYUGjbljqZ1C/orawGZ4/97hAF9D57CItQlMO/
Mv1c8hMmKEpGE4PSns4frsv96EQlV18fDtHyQ+mblLA9TqVDtWY1P3sQdQ6wzVt0l3tjLxMxx6Qq
prSGvb/pDSi9Rwat1+3W+vq7rL9V/mTlWTIBPwRGE+V6b1f4spFYk/MBK68dDxVkKmbDFDz0cPZO
CEqfIVij5iStGxsQFtpIqmeNHLpy8O0UeuLJlxm1IZfXOluO+nsQd3jMVjApU9s16VRAPwdvc+0t
pIJOMnzFvEl+WAdQ4bvZ6ie3fVB9I19VvDX9P/qquAFt9xvYwwbef5OGoC/bvqFKocrBPto/ttvk
VnNlJ71LblJBpObstW8GmdmGrGqzYkvpC39anuQuduzmazqFWbk6BqnCyyMsMI59Gaxw7Tsh1AEL
2jcEzRlCbUhWro6dQ7aHJhogchnrgBi87rq7z08TxFtMbw3So3n/fXHlgMoQWxm4bvRwdHo8ZAhT
Tu7md55DtsMGFdRjI5WYww4EMdkx/UaD+XSVh2WNq5jF7Y/LB3EM4m4hO1QmvJZVYlVdClRtTrxW
yu6r5LnoiuPlKeTvGTsYJrJmc982hoYBHk8V3u6UA1q9rnKwdnZuJTwtCJxTY4JMp6xFqjcAs5uP
dXzsKr8mH9v8g40WNoFdokljgk2Mq23bbjF8E2kfukzz2txA1rldQebRWWztczTXrhL3X2Uzuq+b
PBisaoSi3HrqtfbawE/Lml+C38TNPixdQzmSqRp4GXkbY8ehm+u6n6kjJfd4fL7GG5wH+o4PpgeC
yuGkHnucQVUvOcmZO30RoPMH/4zOzPRqTpXcGAiH0tXg2SfqwsojVV6kGic0JZGe6YOMqEaEHyTO
sMycK2vZmSuFtSdkqn0bJKnuXTaNv1TOEMxcRwOJOjJgXJf8Wi3BE155ki46J/3DSgE5vEnJthSW
JmBUFWVYUkTW4loJwGYXYtbC+kgV3wtXpPnFu6BHHD+jMbmcvE1d1o9YKsVR9isvfrBwjf2F3lrS
gJdWjv7Y+iLFObb28K9we0ZlPDTXtlruc9hotZLl6NtGl4QmQxJXqf1unFqPprYfSSPfmmSLTn2h
CJ5weLe2bwxn3LTSIhJNGQxfT1JAU0vKm1lCEjq90T3rZryu0HAtCZ5F+U56tptx0qzRiY7GEdi9
kGBEeYGaCHlH+RHpjMF4KcSLtImA8t3fnlYXXa7udsCh+8r6sEGvfA0ah97P5IJ0gK3QejejNCrs
jvdylcSZHLWFn68OaoUCUD46WuxoB/OowXulr/2xC6PHyG+FdADcZYkWElMFl7+KKsy30F2W6FlZ
IATno+31C/rKldhLU1ETJd9jzjhsGmKMa0xQA15gb0aO7oBr9cqEv8hf9KcZRVhT2IQTat/8y0GH
6zI7VOaI15aGlUY00SJDHoLvLMiIiEBWMIBs4qGsxtKVLTwmHiEwb0v3ZVZ4Q9IInF8Ewyz6Xmrt
bqGZhrmMrlmPTrZYDvQXRFsy/c67Q5WNNkNckuCITxhXNEBCurZLTg9x3XG4ywJTCg2fZnB1ULWO
0jijKA3gm3aGZNJvc2j7aTDLwm/XxUU1yuMqxVdRWny87AsiGMbTp1Uyl8ooCr8pzadUrzyzsU5D
3QsKUfgu9z9riEwrbnZrGbeB1apNGMCVXJs6ZAoEtRPcCGXbINpXkJ2oJhOhKpTBRHWFU6exPOW0
4bne3NwMwfAvcAUREOMJpE4ze85xvE6BoEvYWtLYle34KlFF7d38MTvbxHiAtW5DsS2AMpHZVUEh
qpYWfZ+Z+nSGnE26YsxQD3pchvhjlqciWh8BBtvb1i0jNg4VXmy0D9kCbWCREfy7nPPMs51tUVxr
i5E2WJoFXt5GyWzcLo5RBDcm2bUZp0pgdy20WKpWeTKUbAuhzTN55TKJikH5K+nv6bKYtAcSAqQG
6TjOe+jfadrB7yo7KKMmuLxgBQ7INtbkaaNOtolZs7uXtvuaxZ0/aFeyJSx0p9P/LuYRLCdZQaW0
qTGxNY2zQbLTtPDr1Z0LR0LVJ+Xr679XuHyUHrMXI6Spt/YFBXiPopOrCJz61S5eRGY5jroOcD2k
R9Y87Pzk0IXC9zSm0u93jrEzkk7qDgeRRLJWGTixGVjL5649WEPpDFAEV4wrVX6cetkxq+PlKeR6
yg6UCVbzIpeo+0uQXZDbwriuql8N8f8bBBOmZs1cUA4IiFa/asofKri7VJEcNz972dnBBChImyrW
YLxOErTJ9A/ojvGm11zfpRXQZVCjxVDSnEl0PyYaQCZyNW0i1bYN68zG/tQm6NTUoictE237dJAu
rAC26LSwqtgCNTatkqlPWbZ6ZZw/zzaOTqvuq9AcvjxnbHH+X85oyHhQhrQ1SCvfOiOyMLy9m9iL
1wd645aeULWOZ6DM6w71dRlGQQPuQn8NKEdU+qkKN8Emyh/WMz6z6DoLXd1aA3zLzJzU7pzW/FGu
j5et5AdsmPI/K+mv2C25QUEBQE2AQhtoVHT2x7g9sMLKh1CVoNtAZBCz0Ka5bQspAhSCmemN1QD+
9qQjgRH3jXfZLO5GR+vyQZFAdI3tFcedja6uHcKynB3V6JfSfLv8ff47whmA3Umnol4bScI+1/rp
LZW6TrzoOb42oeBeBv2LkDOMm/Lu8JhDAgQ71lwdcPpqwa5huv1NB26jY/t59MwAh73IEzYZCIaQ
3UDr3ozStKfnvcLB7bYLFgGqOvGQhvT5c7ntPogeu/j+8feksXvpshna0o5ATOT2qpYMb6prFzQw
vmDu+LvZGYdZWMTKpDmu8AZp3gzXxbXlJPeUiSU9le7gkBsqBpUc6ufIyU6iKgfRoDKrzcLNQCov
cJulqQM0mN1IZS4IG/zrpZ2rMMtM7uwxVmRg9HgfwVGdBLHffLI+xPeyp16J9my6q7yPyufBZLa2
HmU9cVNh0sbpW7H+kAq0s/5M08d2Qok7XEcwd7wMQYE+GAqWDI1S1b4NV0a8pEuR0MNyHI7J9yh/
GqeXDQwrcfStKg/GbLj6kAhQeQ6zB2V2VuhPGC04i2n680pBEo6BjudC0VByZ26Pw2ykY10imdSA
M6J/iSZaWNa3Wkjf/f+1rNHr9rYDY7fT0iz7oonpS/z4IUvCTdMcYn4Zmy9mLLxY4UWvPRYTvUZZ
0pRpBlZyNE89CNbVH7bmrN+NUxukd7HstCJqTF5evkdk0v9JltZabYDYrhDLlHQngdrLcKVrAv48
7kawB2KyBFlSrQS3xr/fdOJDATKn7ko9LrgIL4MqFF2s8mLkHo6JXTq4hcx6pXZpz1OTO2gMTKLD
5UXGfbTegzBRahjUyFgMrOnOW137RBtrc1+xnOg+eh4cLUwO/V3q9Z/yIPa6QHSFyk1J9vBMAOsM
K5Jq1Av6BRhGT7qfBNatqoAfCwmssPyF+7iLBA/d5KC+VlAr8jaimMqgTnGEVCG5bo6tr5/yT+aH
Ciozyic9w8O8fmd+n64sN7ulBR5TKO6L/Id1f/4JTFADBeMk6yV+wuxS4QjFQfO3l17LAa6zQlEW
xkuj9/YywSwptdGSKxyMq0R7kKzObeY5c4qivzEycjCs/tNlb+KeS/aATFSbIJUyjxnNxSzXBndc
79qZA1aFuzHoDp1vgkdTPoxXm6jDgh+1/x5VtsNitcrZiG0YSgldaYnOHCh+F4qyFpF9r+68y6DV
YpsrqQdO6zdHDX3LqDlNQ/rIMPmQt0ExgPxo3Itujf8h8JzNYyJc1ZGqqrFVU761B9lH2wXSM/kJ
VwNh4Ue3QjPp99iNHr0wFo4KYHXQ32VnihJrkYmgoD40o6uf5rAMs5dIcVavecwD4WbISyz2eEyk
G81GMlDCjePPE6qCQvrOkT/UromG3s2NHCj9BbgaBROwqCCev0DOhjLRL66WvG9bAOvRpzH9nqs/
NVDgf1iyl8sLQ4TDBJ611pK4j4FjrrKnk8aJ5hMBVT3ZHsb88TIWtw5oP5r0x+ycdDbySB4mgKGE
hfIAV0HkEXfwt8ffZAmxpwve3/jL7zyMTJyJNIiekhqI6mvSNB2UkJYUivySv9GfYZjoYmXbPBQx
3DIGBwjIwJQq9Rrt1IpEivkb7984Nk1MdwPYjEsVDTRzL6JjbcfOYHsEOtyXp0lgDFsD3WqTnPYE
a3pTpaDIv63yGHb2J9FpUmQLXep7WxID5fI6bEnk5KOtGX5qbMdCqh8uWyOCYVKjOWl7SIxgH4eQ
j6vFV/OUHXCL6F5G4R2pdp5ts3GiIWlm0OMOpCVJ/nPRBPuX6PtMOBgaZS6aCQ62qbrfjLlv6Jn3
30xgIoE5RZo8Ux/Gi0wZHRqRaIDIBGbxV20PwYWFbhX94Iyt4WyDQCGaJdH4fZpQVAVk9xbkCNke
7XaK1B53FNhsDYcSWSRgiCSPm5N4Vo6qEBVvc+jfvhcXVXHDzA6Y8eWpm/oyRQ8YmNvmzs0i7aMy
kadJ+1yP0UkhpUs66wShm4+Xp4yfsymGqUI0zUbvDBN3tlWfjWFVcW92t9EGiSJA9dFzfuyPM8Si
QtGmxJ3CMxybzBRdDfrFRkHWRvSbvOxe7FY/Ckzi7rg7DOaUVubzvJiajPX6sF1T9ab+Q36TBTm4
aeXPUDY9FDfllXSUD6LnBdFgvv59F5CsOgX5Xg7k3xUxy0FGTYHi0oqYyDX9y3ZywxJYPenLJAoL
2WahydjGulpQR9Qk38D8C97N+/GPdosdBrP5jVkEMjkdGCN5ItuLLd30omcLbokN5dskoNoyVWRk
b6N4ZkbLYEItGFKKyXhlpHns9YWJ4kVFxxVrtqRh36BnfWnr5nNitrJXg1heMJb8LHT3IxhDM6XL
y9FC6+qEyvTKK+7yn/a1EdqoQelCVFMKy1CoE75LQ3eAzLqbCpXgWhLrvUCRYXFHfOkmgrYYLRYX
0T1x19wZiu2dLkBhJ5clBnhrHzbtsBZ/UC6haCBog9w97rNY2cU6Koc2UeH1Uvd5jb6riTcbgkpp
/ln6jMHa0CpLYeYWMNTVpeoPKFa+ST6ScLjNhHRG3FC8w2LiB7histaa4AtG/FibkmMZ39Pua5cn
jgwVODvJ0ILZ/Mnuv8Nkwn8KRrY0qWCfZR1z0jmx/P0PosUOgEliBmm164TAqLx/hAlOMlyrItFq
btqnETCKgYeJivm+XcnyCFrbbUTdDPIMR1v8orwpiqcMkh2XbeHWcCk7ICbRUNdUruINQMlRN5zo
2+wu6EYgn2qX+OpddaU8xKW7ejhVeebjZWxu1N1BM9FqhtxT0i4oQTLzo2E+S6jVEb5lcS+HdxhM
MLLNqY9iOo7JkRLF9DiE0zO/DoKI/2YME4RW0q4DzlOFr6xP8Xy056d6+XEZght8zrawDUZNDJEY
tP/ivb8rnaT91eaCGiB+yrZDYJbrJilD1o64Sq9AIYUDzefu2ARUJCvBlg/mxvgYPcX3w21xEg0f
f9fYQTOrttCt1Bp1TJQelre9+1KGw4mEr0wEf5Y57bCYBYz2qbYYZGAVShJ/zyrLzJ2qq0ddsLhE
E0b/vsthSB21UP8CTt0mjoZE20xFSTYdlnd7384UJk6kcw2RS7p87Zv4kWqvdofpJD3gXhLl1qJD
Ij8p26ExwcKKzY4kGtCoVMFwrx2oJFL2rT9SquL8T05ZOzAmPFjyPBoLbc9Il+yoKNWBsh1eXlGC
CESY6JCuG6mgooKcTAv1JMemdD1Ln/8AA8ykMsHjnaYYjLPZZOztpUfKUKu1A4kWSQdT0SxK1Olg
vPODHQrjahv6OdqqBYoeasF624IgPzpGzxOOWZo/Br8ru+fDIOyz5zrgDphxwMZa5hUKlDhIdrhD
0g7TYf2RX9M3aGi2+KJ4zl1ROzTGAUtQwOOwCjNjq3bK2naJIZIjF0EwbhenYC0mBBBGjFKZUlV+
zCggvewT3LRIx8ZugDmE9ra/DQzLvOVmRyO5fErxpjcc5iABL47owlQEQ+duF39s3SrksUI4p5n4
iBot+kgp5jzg5io7axgP3yJ5XdsIMHEZg6hzsAI1Kj00GQWWLtKBEGExfl5NyZyNMrAaa7xHNawz
D8qLbf5UbWF5Hd+zz5PEeHZUq9Os2oBqfdqgiT4J0I/2AcFdehyYgqtR/pPBbhAZz5ZGTcdFH9Bm
N3pQH0gBGbjSb93yQ3RdgyfwKfpuo7/c+nHZE/khfYfLuLuZavrYz8BdT8s1AG+Gg/GVPlV24SgU
Z+Pv8js0JuC2c7RG6grHH4L0lr5Q4Gz4HB8Xv3OKh9gTPvhwA/wOj8nKyqrTGsuEdZB/cXvzk1nH
rm2LHny5B9AzCtskMHajacbUKXWQfkrOGA5XBW641mvxWuNHp7+dku1ZlNpJnyOaodUNXujW76T/
+N8cgm0MsHooAak1EJS7xcOggeTAeFxcrDQ0c/xJ8YuyGzkmdCjxkCQjnR9psg9N0x62Og8EBvFn
h6AzAHzdBJpUb6OgYoxWtK7Y5KlSzQb1IdAfXv8uZxM1VfyDf/+Nxabo6KuqwDcLrOyI0jmfHq5z
d72jpMEdnomJYPXyveEMx+wjm4KJwgAiGkY3dvo9Ein18ZfP+fvMBqKWoMHTbNxZTestUf1Zf0Q/
imB6+BH9jMG4AGmysSINbICYYpj720H9kgwOJOfcFq+ltCEtTpy0d41nAbDIODq4u91x0SN70OnR
kD6xk8A8obHnTrotrqwEj4kDGNCQL4lUHYQewuwqUk7aYahpyyLYG7RX5cjcXU5W+Juy8s/uUfXz
8DL7itmmSTT1f1lJlSrRe0FAh04pZ3ENI6oRFHkks50saUQpuwEXjdd1etvl3y/PmmjSmA1kHcZy
nDUM3wCev/GmbO9WXeCRIggmXoxzW0o9oQGQHBt7c2Ljl0FE+iWXx+ldu81IFvBA0Gkxq1DVPinl
y+Vx4vZ4Kn/PO5GZ0NAPSpIOPQaq+p5+1E/gePBKtymdQnbGIH+mdN7kXvtxGfXy0KEV+e2SSgYC
BhsToFb2GClXS/y5kB4vQ1wOF4QtwdYaI4k3OnBdKTtD/yXOwrqzXS3p3MtA/OT5fwuHyEx4KKpm
XW3aYWho3y11dRrw3a+fuz5oo4NWnNKu9C4D8musdlPGhIYymyGEOmD06HtZc18EBEpqB+nW9pQH
4zY69GhPnQ9y6cS/ysGJhVUO/Jvh3Q9gYgUx2mqLaphcri6tW6FBOJpcK9RQJCPa+rnja6AdzDJN
cPKwitiGnNeKQQ+Oq9m7kfx50W6sCfoqTZjOJ6l1jbEUzCg/1z1DvhPHVkkx2AWOdr2vBFYA/d4v
xdXgmyg2al+k4PJ08usrdmjMCjTUqezNGmitP/oQuvWyO0woaHNA9635siN5iqjtgr+77DCZBWgp
m1ImAzC7zzOqY1rwU1WfcO/k4NEnrISVFjSav7t12MExezeUxtVYznAT3mm/jDnoki8r+RHHH9sq
F8ydCIlZjblkpZma4I2ntRUHFPugMN+cRg31QXWUqBYsRfq1S3YxKzGXo1TeIvp0bXlE+6rHXy77
Bt2l3n0feph4pZNtLDhm3OxKH5QqwkKr5saPiaeW30Z0dGQQXlHQ7KsL6r+5MXMHxwxeQxpbIx0C
iy6fkuJDtGqu0n2UpD9gv0SSfTaLGTbI8clxv2FJ5wRLWpEO2Sxi4OU/ce4wmBilyuY6KrShGLJT
920fBdIcfY8m3dfN5ogWIB/3LUd5MA4Eb/+XZ43rFTtoJrfJJtzg6fQFd509afpYy4KtjR+fdgBM
cqMOsjFIKr1LQ0cHyiXCBNcOBwPhN7/LZUd0wcpdU+BWNBXDAEMm20Mv2eOmt01MIzBYp9oxrC2r
czKLfI3H3rNNUfsU3w3/xmOPyfG06mSwJaipzKar6IPTV5rbo4sJNZmCBSyCYmLvYBRxog+AqvOT
QYKmuo81j8yip1S6Tt+v47NFTLgtNlKW0gqYIaCCDpQ6zLyPw8mlLT/pnUixmptenSeMbfiUiyhv
yyShL7dHpfdK5edo/NET0A6DiRVVa2uyPsKk3kchBC1iSW+2T/ax/wLxanfzq1OZOMYxFut8iKxj
owf0fpbegDsWRy1AwwaEEJMAmlSB5mZO9RX8ordG44Bx+/Kq5u+ZO4uZiBLNuS5lGXDp1bn8Mwu6
K7AU4YaA8shvs7BeQWQnE0bWZJjncsYI5zKKPDOUkQ/w08gSRCsRDBNMJIlqZFFn2bLa0c0grXGF
0wlWADeEWBBfhUAmrQFmbJlqydwGAzVqZFbQOo5R68idvJhOsSmeaQhrF7gLbofHGBUPzTZMFfDm
k/qqlWl7JgR/5cBwM///UYbPjSO2jMogHZK5KnuKWsFy1tg68MbVV35MgX4CY0wodS4B85ljfYV+
NVLj6A8vJ3bATGQZGn3QDBvAVPQGHaZPuCR41B3K4CQfjON6SoM/6o+xdWTkYOjToA2MYLe7D1nV
RI51SpxQdA+d/llqPvXGnWJ9vLzcuJvoGYXtkoS+Qdy3tPBQGlqnlgoo6X66jMB1/B0CE/tnPc/T
QoUdyYiGmwqtibUWqLMhiBtc19/BMDM05qpiQMoOwbj4pVa3RYc3qeOMi6pWpBvER7LwT4PIMTRP
3k5MAvXZVOvgC1Ncn8xOvU6VMXHiTEN1kF0fTcMOLo8g3+vPgMwqK+1YGzItxRxpv/rkBFVir1Gv
qvHhMgzXFQgKNaGvi1gkMwG/nZs4XhNMlIEsOJlnN5Z1/99DgMQcD6+qDqYglo17aePUbjUEwdi6
quzbshHEP56v7b9PR3K3ZuZo2foowUgpKGwj83dS/pIz0Ss192Jgj8I6QKcoSS5hhwKP0p1yRHFG
A7kTmmssbn0cfHAu2dfl5/Za9dZDDFr74+VRFFnJ+EOsKKM9xRjFzDa/b3lOroc11w/Q+DYFByNu
Crw3lQlCpa72jS4DimZUv8lYjdvttU1A8oRtZTxH36GxpXATuDmMlhqmPSkBWqg/pA/dk+Rb/uTX
z92DfcAlmSe6eOaCKpTLWcVhyXjNR3Y+o+ZIOKI0w+GyL+8QqxJnstInU4uOmy2ieqMzwyaoiEMq
at5sPH2w3QO4+i3Avxjlftn80AzLWZw+vZ7aey1anHQQRES+YWcwJiKua2qXS0eQ39cPSerZzejU
EQgRdNHzOTdl25tF04TdECplPNc4oNMktXhWrjOvduvPtAcdV1d34jSA6/+7UWRyYr2oRwQYGIbs
2+l0DKDmS7jL+YNVtkOhv2JvlIpuWFtDXqiqIJ7/WRSHVBU1S/NC7n7gmHilJlAPSVcM3KyGm/VU
i0Q2+OsXvdiyAiYKC5XIb41A0yRJmhIBsQtGnzZoxb50G6NvEcx6viG416Afe+/df4Oxyxc/QI+0
CmDra2u0fUR1TYh368PlieEuIuweVOYFXPavVXO7iclBk9ZotJ/dWmtvmoOlh1OXn0fyrdieLeXp
Mto7Z0MCBrkKqG9CWkaHCW9HUMq2ARIOZuTJquptdf80z7YbzZrgoPdusTIwjLdNtrqCq9mIvGa+
tcfJicwPulagW0LUKf/+HpRBYnxOh5pZNFEkWlpKH5TbG1SGQDqCSmJMH+JAJGHKHUFbBykgimvQ
vstsl8a26EvVagDc7qrsuRket/jH5Ul67+fUqB0GuyWaa4LSPp0aNXm0kGGBAJ35tPl1UISi/fd9
XSaDxqyqfO5WWX1FOzVHMN0E2kHyyeYsV2je8YZvqpN6xHBX0KxetvNd6vkWmO0xgTJrn46yGnn5
VB0aLb6ey95Tf2zZz1F0J8r3k/OQvr5O7JfZmhpl32PaOq9SnfxQ38yDpz0YNytK2NZDtDlm7IgO
Pe8CImMgs2dNSVHgkQfzmJHhJJHxuMW1oLRHBMFuVoOuzaaGMRyLg6l9InjOvjxJIgD6993AzYay
FU0PG6YFpMdyc6ibf90gwwwTEy36WsohbIu5qbrj2gQ6SLds4R2/YN2+lkjt7CDLuhR9CRBTPnZj
7xAQ8kcivZD3uQNjChMdmqHTM4m62Yhnf0ryQkU8iDuB7psyHIno/v8hUlgEKRj6Od41SZdVbmeL
8RopFnTB9e72UqJ9yoKC9fpJ9KjGdQUC3gJEPRCivOu56+VeHc1WAmX6bd8TJxGGcxECs2CIRu9W
h07yog0cHUkdSJKwmJV+482+TqdoZwWzYlRDri0tB0brb0H+SrCVu+QDrbzDIeD58urhT9AOjVk+
mlyCRa/HmNGaHcVrQxmEMSjfMoPMb9xeFHG4Xr6DY5bSZuroVWph3NKfcC1nlT8qU5AX8SF0G+qo
yMbfNSLGpZrUXdFLnroctuqjtLjl+nJ51N6lXq9T9DcEuzHg9S1JrBFWoNXrOY/W2zmJr6Gjobiq
Nh+SCJSrrXbY0kl0GOb73xmYud2JoiG11ha2taR/XEh/36vohrhsnAiD8fFWivt+nYExRY66gDp2
Xf8IwQZbEeja3zccZrVmbWC8ljyiP9bW9aQIUtb35R+v83MGYPKTedLTbjVqLNOb4Vieoi8ggrhX
f9Cki16VmpGbudG3y8PGSxbQ7kv/mQh0bM/SKGmJuTXAHJLroTro0mmUfsSVa0CT478hMSmlCTaG
esPlszeaV/ZyKqfjan8rUDYBTpjLSNzosDeK2S7qTNHivgIU5bnEA8/XEuWQNDxQtkucB/4jHDNv
WSwNSbQAjiovJq52Zc6O/kxrFMCtqQufAHmRYm8dk1gaCZp7c7WCm7Slg36Vg501+F8TuCNvQamq
iks4JAnveyBabe3MRgZMX4V19CjNgptE3mFm/32Kv8scEi3C86WB7y/KPaignSyenbKqnTQXVXVw
B2xnCRO9+6HTZDwDwx0y1VlXMAuPn5tWUFDMXUg7EMa9Y8T0xKJOMCrKXSZtgUqWQ78a4WgtXjrr
z5ed7j2tJYLFfvgYH28MpbPljU6PX97auTN4iBmHzEs880d8LI9tsJwaf0FVpOp0N5Er0tXmL7Kd
wYzXd1NmVb2JH0AXWeUpyJBI71DtCFqbs1n+ZYP5k4irdNMi8vuKYG3edKuUSti7HePZH+PHTqSF
/r6v8nVM/8ZgK4FlNW2XJYVJ8mm7rp5RixOCHiR3pMfJ0SC0pLkYS6SBnnTQRGKNvM1Zxen3L/sI
s0eaZd3oa0uHUzlt0ZdmfM7lFx2RJCOfoGDnTpVoxxSMKGF2zKIwpTGdMKIL+TZLv5QKJ7V/XfmH
EdWhqQlaLsM0cT/ydpGTKorUOW4kr5Yf0vhh63+hAiQag3/tGxg6Gc8SlmyC45UZu9iATKGltJG3
YoFveGcZ7ReQyl4G4Tn8GxRmvBQSDbi+AEq7OpTVL/G02+E0epsPpah7EYcMxx/eoDH5dBm3laFR
tOI4HNMTVaajFKGiHk5OlH8Dw0ThodINu2wBk29HfTlGhSAs8r+PB0rbtGU0BjKb1Tz0ZDTQz+u1
2dG0rpcivDwrNMowxw78/r+/zz5N6nWU552G3690VbhmX3P7mgyp28+36EJ0lOnxMtz7cksNb1I7
PMbVlLKLMggC4e4B01I/xP7gzIEZtHcVkrPLWJwN8g0U42/9rCZGJQMqbn/ota+jK1D+kliCmw7O
vvUGhfEzPetnJc26yEujWzM6JImr9jgDXImawASOwF6Rag3eqkkPRzCMO0PyO0XASvy+GQszgzIX
rH8EACKzxGYmJCYmvRxBd+In4au2WiD7lOc5DUfi0OCd+emTqFafZ5Ym49Ef+k2GpbOH92bCLV/a
AXUA/aUtjbdzPX657Adcn9tjMI4QWbmF/l1gdJ4FDl/cRhzUI60wa0Kh0CCdbnY97bEYd2hquTPU
bfp9R6oFpV8kDuXTLVH+2tyIe6O4UXUPyAQge7SNUQV1Ei5lFbStQ7b0JQpMRwVpYtIKrw45ex6c
5Dxd9O+7pHOMJbkdS4qGgsfk+zJ5SfTj8nTxlu0egkkEU9kGI5wMCLO931COtU5Pan+jt6KulPcv
zK8Of7aF2VunyQKLrgIgukNU18P1/5F2Xctx60j0i1jFHF6ZJkuWZFmyX1gO14xgzl+/B+O7Hhqi
iV37WVXTarATGt3nqA5mki7pdX9JeTBtavHCYTire1RNnNsB97sx5Z84xEGoKJDetju1OGfjC253
NplOav8QEycPvwut32DMR0zt7QNe6wb+8hGZnGKQvOyMDKIlECcFuw6ZWH5Hu3OSQ6FFeXGY4+Ls
i5U5SLmgTPSc232INW3u+B7NGRs+pzE5xdCmsiTyQF1AdNBttOMHw6vOuj/tuZ1NnjJMLCEkMqPB
ukZJySeoYqw7w1ExjkWvxkFouzyJa3XMwh3YVXpBNDPgrUC5CguyFZrDGtg9W7uPX4w2cNLhUyh/
3rYPjo9rTERRUyGxzBgSw9aflUMOxmWFkzR5JqgxccTSQXWCbWYwST93HmUOhnWcVLcDvRSW0C68
LMNTiYkp8gzgZTGFCerk2PYf0tibsHaxfWw8y2DCSVSbgpbQLBOKu4F8xvXuLwUwESNoRNS0MnXb
JnKi4V4vn7Y14MUkdj1lVGKdzOTqSPSZIALpl3kwsAuT4y2q4RQcHMNmF1OyYLbkWoM6lDo6PVoe
xQMQ9zw8AJ6psTSDhVmm4EvEd9E6sNbSt9jwKA729ErB+IC4+/KX8U5nQoQpRyaRTQgkxrti9nve
NZuXuHSmxjAQf5SQZsjhOO3k4+DEj6Xfn+aTgX7F6MmucqHQsDKoo4UDrw7lGYnOhIdAaACL20J6
45m76lg5YJB90LHfQ1nZeeP6PCNh4kQjZcYo9xBG0RyUPfb0AQMv77kgL5wUwjJ1VWOYljKta277
0vmJ7oBNXFmc+kZn4kQyzRoxI4iaQl/Le1C3HnvlMShHTri4MkxvpEWdiRfFnILOnlYY8QfrTPex
Zlf+JwLYNKhGToWDNbc9OST76YQJd+WoYOk4ARwB7x7+Flj81zKLvcGOqqS05Qh3APEV1o2r3XQB
NvT7cU/HIUZPcyj/N13NpEMRFMFH5A0ZrfWllgUPe8ltizkI6/n6L1R79aLZ5hENt+seMgXOmx+v
Qwxu/PQHT5O/CGYqk0At5Gimn0Cf92p+tnivhhxbYslJWkA0q02A37ea/iNgQjwEn++Slp3kNDps
JwdOCmWvh5M2ZJpCLzYqsJmT8ByR2SnL520h1CQ3TJa95OZWA3bGAQlI7nBlysfzEJNjNyehrYKp
GZHAwVIcRybvemgwMWYK5giJD9ZBNyRhFSDisZWHKxjI3nq/reDaG9UvFsFUIiTu51qk3gB6b/NC
PoNgE+NiqdO9dh9Hp/ey/f+AIc4zEybkGJhNG0mIb0cfWAi0jJAFIzd7aV6nexrlYrpqxSVI5tyF
DSYADaYVl2ONr9mC55teriJf8Mr9eN0UCu54k608C6W5ZHE3HQpFHTp6rUnlnaXFTlFXrlnzNuU5
ZR4LgB0JbRsApDBwjeGktXfKvNu2EPotNlyAnV7tKefdUEKLeTLcNHwh0W6sz6aMYYCZx+W4ml0l
jF+ammppuAn/emKyNYBMaUTvSt31Bwqj9qMpws2ubwAJaQq4yXnzcC5GUiF2kEMNYbib9+a5OGDw
5Cnwtg9v1QQWgph4q6tJoWsDBAHNyplAvaYFyj7veSjE13/4zUdayGFKvNFAVWIJkNNbF0P/quX7
JNsnyYM8v47TxRI+zKrFSedr83C/HCJT9U14HVDaDg1AGqZoHo2ftct40t0Y+bN5J54EP7h0e/lx
+0i5ujL1nhRoGE/SoSvAklzBTo/1ibbSxT3v461GqcWhMnEYs6hhVshQME6PRv0UprmrxYYt8rhq
1o1EtTCDION5hQU+npIwVEZ6kEZ1iKddGx+08P9dkbga/E0EE/mEQgfVN00pfYo2XC84QJR5Jw8T
Jyev1+JAvPivKowDYx4hDWOhpZ2PAeUdnetCsxEYkoULxpT9tiWsRr6bMDbyleUUGnINYYZwL8Qv
dfJh+/c534WNfGmT/9um1TVXNz4Ipjd3vPS7Gl0XOjCOO5exWkwpdOj94q69B+f8+9iyG1cCZXjp
ZJfOFjFKLR14UGc83RjnbbMM1K4atTkgeCgqQav7KPCBbXliGF9tFSzx9xXUG/3ygH3jH2hqTnYy
vyqOaE8vumdwbJB3ovRfWmTdqtG0wiLQDCCZjh7PXlTl56yUdhLJ92baen9nJEz9JPbwpkiChla7
V7uPdf5k8AhJeF5lUpUXKiWT3kvRAO+lw9vXNghwJUOQu9NZSd48P++TMaGirwYwZ/UQpuShY5DW
S6pvKXf2aj22/gwULB5YQUYxIwGODfeCIJSxiU6cqt6Nxrjb/j4cc2BHALTSAnEbTfUa9mH0xyg9
glADwL13csSBgeWEI/bBP4gkvLTQvg4m3uPivZZwepS832dCxZhbZiQDGc7tS3CdtsN+lEXOYa2/
ud3CEYuJkcVBRwYLp9W69OoByth3wEpB042iVdGOsvIxvf/LWGQxQaJMhaEfEmoLsubI+uSoeN/T
LE405x0fExfiTMuLIKefJ7jTxNppQh5oKc/UmFAAlphAVNEEB6B/YZfB6Lf6hyyWvDnEdkKY/13g
Ybe+xSGalGKENFW+9FJm9/lTzSUv5gQDFpu36hO1Tjr6adqzWH+yunNT8Wxu9Va2sDmmZmgTKVfT
BjIGR9/h+mkrX1KnBP9YYAenaf93VYMs0rvBIpgO+oC3hBDitFjcm0J7COSWU23R//htNf7f4PZm
YX0uRyGIaWFCeSkpLfcPXkruk93215FZpK9CyYNGUCBn9IMdXsZ9yh6lPcaObs8e8YO79J53p13v
Xv/8WjIL/RU3+VzKNaLQ6MvfVWzcWE7tadeXOhHPkrze9XpveSGPCQ6dWSSxRKMeZXnODxTCiewk
G7hmQHEaHeUYYT809GVQqPInNtbvOJjNVHTVAHj09TQWxpIrgRakJqG9Qute89Nj5KsHujiF/VSc
8uip5/aSXMIv20lrPeMv5DJaF3ETTJoFufXrVW9/3KdOkuEVXXPKHe81ajU0LqQxoVHQa7PAKB4e
CMgxHndW+v+PwmPs9HaKTGAE8pFskbJAjSTiGymfx+ZLFYUO58xWS4qFFBqeF98qJEXfFDq0AEfr
iUL3aC94zvObr5T8mW4RC66m2Lznh1UfXEhlyqVUVFNAnuboENaKLejEnvMI3C4cShL6K28iiowl
S2yTmIbObnQSlWRWRaDbpIq2FH02k1Ok53Yr7fLpWfmjEvAmjX0gV1EAJgmAblzLOsq4Y08XIXW3
v9b6sf1UiH0i7zo9KgUDIiQRvSS0U8VjUXMyy7pZ32QwBVMsgb4rSXBoch3bIoX2Cjg1xbrJ3SQw
tyhtLknW99BiKr/W6gdNIU6tHJuR8/V/Ew5ucphw0JUqMWsNcsTMpZiAWDlE16N61Y79btrzHglW
tYK/YsrTkjF7xTiSomKbJSQlHgnMJ2v6lqWpIykfh7bn2MB6LlkIYnwHJDFENUMImh5k4M52YK7s
BttAqSnsqnvjUOy3jW49nC8EMqWGnulybI0QiLF0uhcdP/jBoXkWnHlXnMGvssNxfulOvCTGOdBr
jltEpsnommIoMPgnY/jKCj62Re1M/XE0v/+dftcZ84WgQkytQGuhXxGh/6Lu0KzCdFl4TC+Vm+6U
3dCBiqAGe9f8cVvyqqspGlq2iq6rCrt1ohBBApII7g2S/E6rW1uIvm4LWH8UWUigZ7xQrevSWUgn
1AEUrT+/pw+vWHOy6122470QUvt+E2wXohj7H3tprqsEn6sCJFuluybeK5vPvXYHL9jWajUKLiQx
DtBHsdoQemy5HNmzte8azKVHPKugcW5LH8bq47qYc4vqk5zNnQxwZxU7+rTBVDvYbrD/SiX2vi2q
zRyNIlQiwp3Qh7ZWNHbE3fxevTPcDo69a6cVcC3qBioV0qENP07tIyFfauNBsu7E3kniD1Lt54bh
YC2yq3NOec/5auycfTFquIjL8LI2ehQUFGXWZ4P7FMIxQvYmXjd61lg6NIxEwAGGKhCOAkfCpVz+
IPec+oznXG9u4HFdVY0O52oFy7GCndX6/7yE5qFvvxuWkxW7Whk4dkKNbsMoLXrIS39uhTxSe9hJ
cvjBvqGBvrzc8aZteN+KCRsBKSSxDXCMQ/lBaka7CDsb7JAcZVbLs4U5MhEjxbxfKVEPm1oAKiaR
PaXn0gydoD4k87GpeCjFnHDLXsu1CstPc4TDU+ZzoHpp9yetpoU+TMRItCgPLfpxUuGlMz5bvAJz
27hV9g6uGMGoWzSYm8GTEpa2Lsh2Lh5y60PbZpwqY/ussJT9q6Elkdj1c0vPangnmpdUVTgfn6eM
/KuAWRQjXadvfEktfjWVyE4HyxvT+HFqyV1oSjwU3vUHsJ9fR2Wv4BbuU5qVUWs70qKp37c2fcJu
d7xW+m8KtP+mdez9/KpapBhjLs5QbXBy4EHS4fvQ6226eSn+D7wa1Bl/HxNUFotsChIjBf8K+iap
eYzTb91Y63ahh5Odg8qdYxfbkUEVmcgA/tGqKWjubdNzVtd20b8q5HE7GfJMg4kLxNKERKH1ptI+
JeZHQTu1xkOiu5ER+duSpO14qopMKSFiyZsIMoyidme/uaPvBAXWZHW3co2jhlnG7O5Hwre+8eb/
eCfJRIuux2ugoOCzGe0x1e768l3PIy3nZCiVfbEHJmKBndKrJc7+fKZNoPpEDsMheuClDJ7VX/+X
RWoKwNNqDTQ6DUDF9bHAcNI8+aOFfg9FlLUSW+HkX47dX69/C4FIGmFuXscRkOuHFIDUn3T1nPDI
oDmRkG1mpVOHh74GZ9hkL8BDQd3C4/zmWMIVXWahyBAFeSFTRcqE2HnzVMzY+Eg5yYl3WvSfWAjp
u1azMHmMgRT9IINLen6MyAtoFjhhnedRLBJKXxdJ1VJlkjOWf738Hh2EeNdjwKE9pYe8sSngj3YI
HvWL5RLOMDLvJJnIIc4pMFYFKJkFYJzXQkcXRE8hIqezwDMJJmoEg2jMxQAxiXCMyWOscwCuuIfI
xIYkCQrMWuIQ61fQKbzHBLdbfplyRy/t/648Rc/klGNQZNj/0cPSLVGy9+4Ba4pSGMKRp/4xN30y
3w3il+24K6+fIKg9dHCDyUDg/dUadUmKTWlGk6nx2rN5KQ8yYNB0B8C4DvoLXnvCfNlR29W26Xfn
+H3zvgaJK68rL6/7xO2/oP/lwicypUp1MUSHtffF75i78Mmz4T3Sy392D2phR7gAThFjtbKbuhgw
3yee5Qp+vlM5CY93Goxvdt2EwU8N3VDJ2k/xs86jHvxNB+emKD2IhaKzUGI+DFvIbnRWd5fiDi8e
gx1f1AM5g+vGn07au9L5/kcNcuUmlfHGsNMDTRjQf9MDDywZ+fywbUW8Y2PcMB47MwNuFNrV6VFM
PgjlX34WxgvHXMnTvMXvNynwE5X8IhnTP9sq/CZD/zwjnXlXG0VksbKCI9Clp3if+ZEf7yhsAXac
OcFxvda5iWJK+jEieAfH45eb61/0/j0hh7Lf9WR2jfiQkFOQ8Xb516PxTaD8q9UZRdFUdQCBs1B/
ngV9Z5r9fVRPLucMOW78ZpGiEtKCJHBjOlIXOeR4mG0jtGnFXR1At4EFitjFwM62WI71sQsUYjsO
Junx5Wr9PunORs5JMrzTY4JCD+zuYWjw+2nwzoh2SflVCQ/bKqyPMd88lN2XIKbZCTn1UMww0VUh
yphH/rE86UHC5glAc7FJwHv64X0tJirMgZ6AQwR64X3SF4vg2TRbd0KPFVMs+2391pcWFvoxESID
jDbG6GEZ8m648tiMNoUriLE3kDwJ6JjLPjm0GBkTDg9A5weE2sft/2D9hFWZzihKQAaTGacL9dGI
ogl3Gdqqj14zIPQHe+NuPPZeYNdO/dwODg85l57gmwvhQibjd4I2CYUyQOuw8Lq+swMRhVB9DIXP
pcBbylj9mgtZTCI3OiFMZx2yBOmxJJLTZsdefVLVztk+yFVvWMih3rjIYKVetaneQI5YPQrpawaM
F25zbdWjFzIYjzOxpElmCTIy9bkPL7PwbVsHrjEwaTguBkkMqDm2/giMaLq6EmBnrsUsveSYe8lL
jryhbd73YbxNs+IhT0BxC2CL+1FM7CAD+YbybBBeB5sniHG1QrCysmpg6NYcP+ha4wZ52DpyPQPY
qPjOOUiaFbcsnMnMJu4xepJBWBMGnly1d6YW3Slt2tuyEdiVZu20Sbwb5dIeh46TRjlWwlLBVH0b
dHmMj1gWwLcS1EOjB5z6n+PALFNqYs0YqkghwrDmx6ZI31em/hCJuzZV7EEYODdDnjQmXBhjOI5d
DBOxBgtv8cNrmhs2thMPYwreuKjhQKFwPJllgjFnKVfmiF6epLtQvTPaLwb32YtjjAoTLboaNIt5
ChmUmBOsHl7mjy/xpcsdBe9frZM+AXI2506E8MQyAUTvidjFGr6bSHaV/lRqxDbmz0bwuG3+PDH0
74tYOIaCJc4a1W7QsQrd2RLZt7LhGaPISaDUaTf8jKVvCJMCSZo+NYdqYY/99yG/b6RTnu6n8cPQ
/bOtFs8wmAhi1sSalRmnZwbvAtnP2s/m9HVbxHqT6hbiFSZw9F0l5mUChVDwoNnnpamtvyv36le6
Zxt96rh4L7yYrzIFftPMVRYLKIJrGOPkRZgLJf8AiwWz6rQwpeglPKyB9eveTUsWjSWbpDQiNH7o
F0qfmT0Jj42PFuMVcvmKhPasP1bAX/6Tknghl4kkCjETDPDhdGetcDCovDdS5Wn7C3KClcrUG1pb
DFk+QrXKcgrlRRbOo/rJqO5ygClsS1ofH1lowwSRpolUqyqhTX6W/Nwt7yO3t0GY4re7puVCsnDF
McEDdXEczwU0C+/IHd1fbFTMYdH3vZrKS7n6cfxNZcIIEaIIC2oQmOEtUbKjJ+UE33MpCob1PbFT
13g38159eA6oMvVIWnXlMBEIpUShdCg//SQ4X41dg4sacD44LeI1YG4sB/0sv1Umplht2ZX1dYbk
oaegAXbiWoDAbD0Ts560p8Sj0eZUB+zImVXKUtnQQ61BnF08VwMnSPI0YqfMxNhoDFFF8M/OWHpy
s3fAffGnjwYym/BgojlVvGz7Acfj3sycyfVUBDSpoRtyilXxvmz0S4DFzFBM/Ybw8FE5yU1jYoig
Bnku0MtLEz6M+Z05v3bNPqgizn3iN+6mAfAVI3uWyq5SyEnSdlGIrVblfvbjfXwEjjY6jhol7ebT
066bxU9p7HyHFquxiIF9VP5u8SF7pzvziTjC58YtACh1pQnnGSJPQXbYozDwFoPLPQ7y2HnmkWKz
qK56L7oEI528Wa11I7npx3y1RDbFtjdGOvyGSwZWiY5Cab6XFTsLg8skJJws8JswcpPHpIF6IHrW
tdN1tE+74oHU92Q3P8aFHX7TnOhY/VHVfxPIJIOiF8mUUnwuvNZpwmkif9LtAcjgv+bIDnaoeW+o
UwqFNLyatYXdZndTwyn0eUbIBPwsqltpplAtZHwQ5n1Rcb7KerV404GJ7WFY92Fs4feFVJRsreqe
VFCY9aF11CZTtvtI95Ri2m+HJ66dMyFeqTFYnxmw8/m+8zDsjg4qFiG+Ty6d2PujlvbiMzH1Y97U
ZobG33XmO6w/GUPBqzrWr7b/PUSNHfIoWrMnZQNPSg4UA0s61fvJ/18gL9cD7U0Q05nKklkMtQIW
1zfgqrTEky6YdtXW4KpQ/uit++exaezKRdApBobPcGz59D0Frn9iOVEuutuWsF7P3BRiYkIXDVFK
qEKjjNZe3Bx1g7wE85BwPtG2G2nseIfYD00j01gnh4Gd4LEmzMn3bVU48U1jZzpaQUhSmVoBBXyh
cIDRveUF/ojHqMI3PvKgobfDt/ZmqsOa9EiZcXRFY9gKedBqgHfjshwdtPF1WzXeV2KChGH0htQa
1Oza3YCec/xJbTlVH+8DMREBSKgwRRVxSJdzzIiatiw9bivxmyrsZmtMHFBquU6tESKUp/mVBh2y
yxKnyJzcxr3OFQ5jYtc8w6P/99vb+E+h7DRHqtVNhOgDw0sPwvRVUS5Zd5brT0T5Ism8tTzOd3oz
zlEYqdmocNk0Oai9l4DNNj/83SleQ/uikZHpYllNEWzhB7JIgSIl8SnM5uxoR9kluc1L45xs8YbB
TtGiAAQXOMPpaO5KLAiJh9mZXHoV5z91XL/I1hejlrpQMM+1cWpkKJgc6MyZecjAeTR7uEDuOUfJ
SRvXNsRCklBrgYFxecqJlTpp8T1DjT6PoB3ax7XlNvVuti4WF5KVlnVv9bsyVIJbDPNzv+oHLhWh
Vw3xx+uliOZG4grevLOANMcHLvhNUPwpjX0rjQMwSXY5pFGodfpGb7oGgmLvqYCxqL7wuLh+4+Q3
eUyG7EcNL3z1TO+qnWdEtg4G3fFUnnJgN2KoCWyzz9zWDU1SGyfKos4FrdFqMYFMtOuBldZguSMF
wc98xJ6FE/MvJjx5TNLMoqAOxwryWld0fmBp6YcYK4J0MjL0RU4Jyj1TxiOisdCUlEjUYnoX9MC2
9iI4aF2iAQAf3BlcAPH1ZHD7iDTOLRwj7xW5DHUoSOJL2AAcoueNynLtkqmrSRC2ZqH/G8bIY7cr
Rbs90j3H6UwPEfRf295+HcHZshImieZBKvU69bv6VZxs4WuEmRlUCNj/bc6GE1+UCw0ziUe3PJXB
5nnGem64nSmTYHWQZcZjijOVhlxzTblX/FzqZadtQM+4rSrv8zERZuyVRjIlnC22qvTwQyL727/P
UYXFlCtAaS7GeJVzI1A0CadRP6U8DuT1tP3ztAwmjEztJFZzAxXivDkZRfZBzq37KhIGRwjMfdxi
8bKRS2dbL865sZByJfnp161XyU9T9HH79+m5b1ggiyNXpa2clBPOjZJ8A40Vi0X/C+znemF6Ozsm
XJS1as4Z/TzYBIucrkobG9jn82EwhAq3SpIBl6IKDtu68YIUCyXXkciqsM2HmDFgcRALdpVt3A3v
uq/CTt2DmNsPfW5xx/tgTBBJqtA0ahpEyvCzlNe2VT5va0V/YOuLMTFj7AjFhYVSipbYIpj8YvO+
Ld+VoLrdFsRzKSY6xKQSByFCdIgy0alIszemZ42knIqHd15MYKgUzFq0DaSMFurFIbLFiKcIzw5Y
qCQs9EZFHOLI4symkNTdLgYLiqc/5QAV108yNve5mGQ0Gmx8JhY+qSryJJNL6KXZE0Qisn8yPEoj
mTzwZgM4H8qk1d0iNSqSkOUhtQhLTm2SJE6O3JFJnEh0HXF5o5EmG7ooK5ouXwFOF2IEoZ2i/tqI
BEUPfdgw7oqLdje+iPc/gKJjP7ogeNg4TU+5T79sm+N6el7IZzyrbiYCsAzc1VqMcNuyFx8Fp3Jb
DzAEfotdPl6PaNXRFvIYRwulAgvtHeSFqga0PxRW6uQ3Sf+u4GKnrF9nFrIYXzOLuh4zCglJR9/m
KxRquovPtDjtTjx7Wce5WUhjfG4kPagiE0ij41Tj+9SLH4Be91h61cH6QJECrPMf4jDfhL6ZtxgE
lKe0a5lW51zcE95Y5KoXLH6fSc/daOYTiM3RShZeWgPIeO2+EnmPbTwhjKsJ1hwR1EloH9ev0viP
NAu2yZ3ypT+y4WjsZEUOXvG6vLI60DVmDPOB55sOQQJHzs8vvOnp9VfmxcExuTmzAHI50w5BA7bs
9lsK1KP4iObvP/TyUGBk2vqovYuOXNJL3lnSvy/iSS1N4pjTVnzl9S5Fy0uwpS2dUjBfWrvKtw54
L+Ukm/VMsNCViSH6OA26SltKVFdjTwHIpT2un8/ZB3C3e0BR5E218rRkosigDJZutvR053u9K2xL
Sxw5IB4nOK6m0YViTADBcqfZF5Q9o/d1D9tq5+Re8FQ3QwumvbveyFyOxNUEt5DIBJG4iaMgCYAo
FScvtQ5aFYybJg9AtQAZyatIYrsbT8TwyvqZI5hzouwkRoaRMKP6welCQbQbTLq2X+TDaDithxl/
PHjjqhTySLnWB0Bu+rLDGEk7oAaKaHw5Ykzh3B8ytz/J3/rvM269lNASfSfeBZErlIk3EV6IC5Gi
k9MBKO0MgBoP6yPl9xmuCYDwEY01zIY8bp8w74CZXkIzisYw9dBUTdGq7ltXG1RbLlReec6xIJUJ
PIOa6H1bQU6QYC9Dl70iGXaqlj/oTUaVM49B3FzCvrSbydoHncGjQH1bUgBrF/SS2NAzZcW0DMaG
B1M3RqsuS88I3f6s7VFb2NrO+DQBIKAA9wpvZvptI/Eq0NAAc2pImnH9hxYxz6wCQdOMovQic7zD
3oNDYlSEo3xf6PFDJ4bnxqocYdS8VJzfb3/VN1cwRjRz2kVZ0DqblF6YTTZGH+3M9Of8W9w/8SYr
39gPlaSpugWoHtHQ2KUgdRTImPdN6SXRXZ28NqI/81iJ3hZMVAZIsDD3regSVo9+TR5BUKTthHaN
RwumHIzJWD2vT9mJ0pSWu1Hytw/vrSMy8pj4GmiATkl6q/AorxPgfh25B5CE+G10QExEaYmAOfzM
e855U4EyQhnz1CZ9mMcRSnbiXhY/lLjIRjux+c7R7U29QcVgd0sCrZ1iGCwlR2pZaHylSekFCKHn
0o9c4nQYuQV5RXJKfR6w8Kp5LMQxMW1QCWA/xBg9rtHN8n2PWDb8vxgVV41MA2TnGvSRmYPTpTTV
GuAQekQ5mWBIFcIDykPOhWhdj59C2ILWsGQ1imYISUJXmVI7ns9yzHFa+o/+Ugr+qgg7QVw1otJK
HWRM2KtDpQLoEtXn05atGhrY2v89L4X5JKXaY/Vcg6HFau8LYbWzguEuzjJE/pK7WfrmiYPqZAI0
TKM8mqrFfJzW0IdorvD9k3pyov61DjFd4mfdt8y6SxN7rD0sH2ybOI1tb47RtETNUAzQair0Uy7C
bldgznuStcIb273Y7sSS8/vr4WghgB7wQoCp50keWDpoDf990kgkR3qU8Pgl7rXWJS/b+qya3kIc
E/0EPTXLLIe4QdzJujMJDyVv53w1XViaJaNpB45alidkMMrI6AelQLoQyQHjvN2hMWIAVWhWC2Zc
Q/f6Ng5323qtJ+SbVLaNa1i5Ak4v0EPSZwV69aEPURaYSejdJ7twb8KroW8hj7k0VpjVpATUVN6I
PQ7JDt6BbRPrRAV6g7x2+6qXLYQxXpaMoVyYslx4BeB+jRFXDwPDeMQWgQC3fY6r9m5ZCjDoRREM
BYx91FYH4FIJ/lxpviV9nuqXv/t9JhsWJTjlNYBTenKBLZ79pHDAhFfD3uL/Z0LEPLVFEJfGv+50
hRC9js9yroPrNv7zmN7cJMK20vsUajREO6V6vrP6xEukAvadPepVxDk1njjG2ApJ7auZQCs5eZIL
YscK8AHyO9m4KCrv2Z8ni7G1YhjUoqP1kdAabpapp1mKNFuYVVeMTR+zL5xk+LanRKP67ZOxA92J
TqphqqBc4wU73OX9Oj/MBEXEDKitxDMJtuQE13wUYnfbFldj4UIw9YVF6I3zfggTC4JnIBUgDRuK
33ccQ+HJYPLHOM5WMiiQMWR7q1edavDbiAcf8ZvgdzNHJolg0tOIMZhGj3AAPB8WDJxwV7mzQ8lv
8PjPSVrUSd8kxcXBURNaHNyU66Y1V0giong/Nj2GC/ZqdQzEZz28TOPX7a/EiUjsALcoyFlTNzhB
sL8dzcR6zVPrsC1izeRBmC0rhow69g1jblh2E5E76FPM+7D/aAT3ulnbU/ckqRUnvq4d3VIUY3MV
5poxxQNRsbyr2s9SuW/y1u97VyDE7rgAZdRZ2S+1FMeYHwjsLLVMUL784BoBLrmGt3Y6L0HuScsd
rln7VktxjB2SXJCEKYK41twH1mNHXrc/1FoeXP4+Y3i9qVSZWiHJ13jBooHQFBSblPsMhJ3bklav
bUtR9EMubLwgdQzYHKgCfidsJ3sE28PNDvDFz9on6XgllTrxijOeekzyKrUxboUGxpFjFbkYjwY6
6uJHQ37a1o0jhn3UilrA1pUaTlE070rFBsimLUkHo/1/dxgR1w3R0g1FlikoKpO0QinDaBANSmr1
pQFzhZi4gfncxIOd8kbd1x34JorJWcNYRn0RQ5SODkXenfo8tpvoqza6Ma/AWHfgmyjlV7vI1UhM
oThiRVl+xuL5ObJSbzTR0qvCfaGUO81UuES/6258E8pEjSCv8rmfIHQ6Sj4FD+9Btl7QeRmHD969
6sQS2jCapFvmG1odq62bcsYIshfqvV2U6T4ZeGT16yIs/LqkotRUmbA0JLo1BCP6Bm2S7KtE9NQ6
5xSCa4nXkG4imFCkt1letFJUenF+F1Z+JJxFHhLa6t1tKYMJR/rcKY0g4z6qXzoPo0woN2uCNqDk
pb7l8ig0V1uAS3FMSJrarNHTGSql6vRlqic7RBOktEKMrcQednF2QW8cgmo8TsH//URGfXlxmkxk
aswqDYoQmoqt6Vo1qH1JcDYCst+OTG9fWX6Vw+42GcOYhv3VMNz083VX0sVuU4JpO9OeDiIW4XgF
2nqgv6nGbjeJNZpA+QxbpFh95pE2sXJ0BPeNa9r5I6a37qUD7z63apxXzipJQuuEbeaKSQOIJSEt
PcvY161sm8FFkjVOCluNVAshTNDozU5qiyIrvVl2x/Z7R4AWrj3pINNr5C9EzHh1PLWBN7XGQh7j
1ElTG2oZQt4PIJvYI89t6hh31C2MSwWcaFDNP1mHIrej545wtOUdKePvNWqqulDxGUnwbkjuRvg7
b4xrNW8qhoSusSSbb8CayVBreSTl8L/2Wx+oGKEhdpNWdp99/hM3AI4jmifoVaMR/muSSZMinoxG
wH3vou9kR/ZAAIWh6M437wOb/A/U7uuOt5DIHN/QKVYpZogteAUEmQjtU8+nFnlmxGx0d58cuQ+q
a808YyGRCZ5J3JZi10CieARt9IN+oLrVdnTkrYCuWsZCEBM2QV8l14KMwywFfxScWnwe5OftD7Zq
GQsRTHhsizQXJcA4eVGTe/KYua2hfSu1EmCcM7cyXS0GbsLYIehgiKQkBfw7OoZxY2MgGVQixkU7
jnjXG/jr67RMe+PWC3FMGRfNWVpN5Pqd6DBS5WCsZUfHkVDqHLaPcfUeu7AJdva5V7tw1qksdZe9
I152X5+Ef7SdeKb2Z5x5lrGewBe6McXcaIIz1qQZVf0E9vr3yn5MHFPChL7kgbIpsS3Ojh9XIBOT
GzOqQekBgdNOR7839WQJu2oj7unYhcG4Bkcexy51Jo6YWZ1jwgviirA5hugst2O0k8fcMyuTu9jN
s0smhGgBFkBTNUDjaN+6mAd2geesH+ad6Ode/Q/PVjhe/YZ9m8jtLBdQrWrOWXEko0csTpuDJ4IJ
HLLUZUSngSMwnTj+kOZOG3Om4dc/kKGiYaKoeERjAkdkzhpwEHFmg5L6HVHBGdLupQgYEeHA2Yla
1+anKHYBOVNHDDo1eBDKAlUGkm72WmtVhrdcs+JUAquFh3qTxESMVm3VWmqppLBxpMBX28Yx+10p
GfYo+w0XcXT19reQRw1zcVXXc6WNAxGHKBXvARsSGvv0P6RdV3PkOK/9RapSlviq1Mlupwn2vKh2
knIOlPTr76Fn77SG1ja/9c7DvLhKp0ECIAgCB5jW0N3npbCqYlPHDZnIOpFtvENxh9aQW7G1yOxg
3snu7Gd+5JuH1zmdCPjNx+vucHMdV2C8/jVVHdoTwPQJfVD2jSE9YxzjHB7V8BTZwXWwTfVYgXGa
SBHa1D2YXnxbH0CVd2ry3G9EbMsCEP7oylKlLlMKEEW5L62HqfmkijhkNtPJ1kUQ/k1alRKpCi04
BvWhPhT7/Cm7lcA5WyN6enlR/PhYfNUrTxEcXZuGvELldFAqyzmZFUgmFeUukzDqyi4CNZeCdBQ5
2s1FxNM0YlAVASIv4FRMvYU3NoRqtDmobeVIneou4LG5rhDbh/EKhxMpKSM9BqsWAjScVa9TX/Ce
Jj1afnWYdumD/R5XuILjzuK61+Kc9CwnMDyXcuaoC14dxhu7Gn2BYOyHv4loVkjcIdyOetUQUJ/g
oPp1bc8717hdXDQg7e1z8vU63EauA2N9ZTzPKZpCkFL50zuNamIp42IVvmYfiuzrrIkuC2xhOHHW
APzLZ5wqi0YKu0ByqGVccif7e0Gd5aECr2G7C8+LLHAVAon4dhZDaXLUlkEiOT201dEUzZ/aMmFI
pKuGreDh3eAfIZWOoFdBIoU/HKO/2kMZ9LIDUonp0cKbEEu9ai/hORZeSTYM6w9Yzt9GoaaYqPUv
fKUIBv1+kvy++XJdGdhmv92ri2ScMmh93Jj9DMnSQ39Q9v0eA2V8cVXGVpy5FoV/nxyUrJlUCzis
WpUEuJDs+yMLMyHZ6R3ZjD/AuPM+j+dhUhWA6dMhSb/B8eWkFXijLZ2zLN1WDQWTxY1XOunVGT9M
5kBoI5W4xN129FhEgkh5a+8tG9Zp4datqjyXK4nGcpxBVeuXS3OuEvTH1NadqvTe9f0XwbC/r8RI
O3SaySkpfa17VqW9TP4K+3/vR8laEnZSrSCUeYp0UgBiNPJA12Y/ijG3RdaXkzSoAqwtcWyYqG5j
uJ6MaY9/YqmJAnLTQSt9Wv/oDdszsvtBmFja2vo1CBdzdZmOSNxSS59Qc/bH2fyx5IUoshOBcLY/
0dKusxqSVDHd97J1g8GWj9f3XgTB2b5ZjWbXEMjRD/SkVWCotBqBZ96IhMlqqXizt9IYoU8KiNkK
3aKQnDJ8UmQM1c3Obf6OjBvAiGLrNkqxVJnbFynFhCCt0Uu/S/OHRlU+mkP5U1NRhnp93ZgS8T5z
jcNtjdLXmBrVMiUjblKiJOUgm8csfbiOsq3KF2m43cF7iIx6OaCAdQopI5e051j6cR1jUwNULJps
ojpKlzmMekGXGobPoriG+LK160UNfm8bMgx8/QLA80NUWTymaQsA+zZ86NnB+XXAq9sHGsxeCi1w
Sjf7WmDsqyjRwH75mz1aAXNHQGPaU7tgUDQSN7/ONfYI8j90YbDvXMNhod3Kuc24WtII7HFIU2Ks
zgNk8xK3ShwWFCT/mt+bW00uIo1bM9FqFWBWtMOrs6MTSXCqbSqdpqkY/oc0L/79KY45jFLY5Tlu
rvSJaH+lykM0f7+uc5vWs4LgrGcczH4Mkww611muoTpdNLgocXXMTGBAmzEHjgDTwukpm4rOHQZS
pi6KmWC56LE+0N20Nz1lx4LQGA0OIoZrIRq3dMMQqdqsYOlYyYvidbvIJ4jif9Xfifoath6JyFo2
bhV7mdi6JQGt/Zb8RZ5Rx+OOe+Vhrh36bfIjVz1FXiJqGROicv5CyTEBE2V+ePY1Pelp8cCuEZDH
9Kv10brN/2IdK9JBdF0RgfJPcPlQyJrNtnF5GrC0qHpwGte+n1+0BziRfe7TvaieaNMvXjSHf4LL
QTKrm6DF9ochBxd7g/yUjfF9gnNk29h+6yfPK9g3TVX0OQRTrbOiu5OhulIl6hjeNrcLCOczzDlL
dInA3LTOQj/hoxx3blsc0yp4h1ljKJtsw9LwUs+EXTnCIm5lQ6N26Q9U8ZchLJw8BtmLZT6HoS3I
g27KtMLiDNsIRzpaBbBIHmSj7UhV6/TzB1KU3nWhtl6hYEgXqTijJiS2JNA1la/Xo2pyil19Sgje
oKhXefGxTT3rIAl4/UTScaZdWa1UGZhE7U+YBT+Ebp4fKvot0j4KZGM7/+boQmsL4jMTuRueFzQc
plKvKwu5cI+i+SzzK9c+JLvJbQ5F8I4ZPuzwusDxZjyomKGmWAauASEGiVo1OmkKV1/y/XWxNk13
BcMd/ChZMQe8mAJmtP3FwitKou2uQ/yDVvxeOd5wLSur1Yjpn537E/o954/j5/Zk90gGaG5xYJSn
Syo4mZmmXdktvhMJfM1NmBdYPhRtgr5y+iy1ras1lpuB8tQUGJhoEdnfV8ZczYadKjpUo7N0x47a
IC/kw/VF3Nbyyxpy/iJvwN+tlljDqLlPNOoU5k09gd1CNJt608mu9IHzFU3dGCB3gz5E2bEunhP5
rOv/VR84L4HeEPB+Mn1ocSratyxBNO2T2+KZBt2huStvRf38ov3hXIS21HqEvS99nB6OlQ87aeiD
/7Y/3FFfj9MSljLWzdZmL1KmD6nepI5lt7fVqIqUW6AMfBp+lFFMBioQXHbHj0N9UyngfjaejOHD
dZnekhT96YP4TDVN1bkiNdbNeLI/sigtO3dOfzdgnOzOvCG3iksP0X36aLiZ1/8QzSMU7Br/mFyZ
dmb1BtCtBJ4v03YFXNR1Cd+OaeMk5I77kCTNgrlG5Wv3juJoX409xobdhodvf/fAeeEjGx8ZBbOo
DmBzE8E9iZuphkKR17vgymmYYOcLC3ZWhsWuorekuLfKnSIlAke4HQ+ucDjl70mdKMj9lKjTYOOB
GneSwZi/nJcjhnwH9LS8hI+L4K1yWzZU2Kh4UrEI/yyaSBOdzDhBISx9jpvosEwHScpdOa286xu4
6a6M30D8o6hkjcRu0xS3iCF1onkMdEtzItsUwGxfzFc43DFZzRO4H+QYhdGYMjqgQwnv48G4L08R
Bsx1HmtRCc/zvhGczoJ15Cdu130/Lz3FOmJM4Tic87wL1OZYtyLvJVpGzgyokaVlZUE8snyujaMd
Py7oTrq+Vds3vtUaMntfK7zd9bnZQpjWUwJWirLs+xNu/wdznwSigse3Y9mYZa/QmMgrtKXKmgq1
7Fi6A2NYL3bqnXFsMSiK7kXU2aLVY7u4girNgdpEhWCYOiQnZ308j9VHweJtRp+GpdrI1mmmxscz
Sj33rVkAIz6gNprxlfanMFh2v8ry6El0ZG77/hUgt1t5slixObDdembESXUgPRY+mIVf2n31bfBe
yQy9HDzdVe+Qg8gxM6f0JnxboXO7hzN6KFUmrj40/mTVOzmMbht18uao3BNrOEyTLrqub2/jZYm5
bYzIRGg3wpcY4ynXHLu403SRDYi2kQt9+jAxo0iBXKzLUf0ESvdD79BnENw6KJH6LLrNbr0Bwwou
MnHOn1DDDvMIeN3xV01PU6E7FY0jh8qTT/Sz6Mz+ByO/AHJxUFVjjJrEAH+1caLeDHO6dW/07aC+
fUcNEeorZXT9oNlbt155q1aGV+umDtZ6PCr1xcfYuC30H3nyjtf6PzDUP40b1H96rqsRGsqToxzf
Z+BYEVEabCr7SgzO+0qgZihrGWLE8rmsWl8vfy526dDwIVInR6KiXlsRHmfaRjVVy0iBl+TGKZqz
fZYOh9ycDnlWeXPzYqGpWaT47JtvDHolI2fQy1Lqi9njfa79NnyyguIh8mftNTFA0CqdH6WDKKW9
eXauEDlzJkMVz5oKKe3qhFjSLeiRRve92nkC17wNhDhOxs1Fk/lgRzItqc1YbEDdecbg7DwAr0kw
hi5jQa6dyNX38h5dkEImVgEwH/xopbWYZfsKbO8wqNmTMPXL33UYTDQcZHCxkkPoiwplNr2k+Vta
wkVCZkoLfSGwh2TWfFTB35VJGeRJ//n6qm7CWIqM3Lpl402E05dhzpsYf0Syz818asf+lHf+eyAs
1IKhz900+NsNSlUMtZsXPLbIB106dGRHBkEL1bYUFwjOeRT9XCxDC4iKzkE+FSel1ZwyMQSSbCqC
DRIPGU3fOp6m/vRR4P+dK2lAL3uYZ56dfJJ1XD2tU0dFDA6b8lyAeOILO1wMo23ReZab/mQuTqnu
VF3UDSuQhme+MNJIrroM0khR4WKQtdtoN3HDKCLfFbitxOG2Zyh1TEezGAeA+kEFoUIWeVHWCjaH
HelvPN8KhPPu2qJZeTRBk8G4mvtm1vaObtWVt2hh44QIOZDS6cuP13V78+An8Ee2hfdE4w0TT1nH
KIVhPCj1N/u2ONegt48/L6PH5lTCye9bw72OuKUaBMMuDIJnMFXlvSBewqayZbtWqLs4ejHMINYE
1QpbZ8gKgvd3TRlLo5wCok9vpPHbWD5eF0H0fc61SegXbSJGfCHnByqfxujn9e8zM7ymCQx/Ha5Q
Wk+Wju/H9MlE/nj+UqS4kqdfxvSbPmNSOlorryNuSWSvdI9t2gqxUFRZQvILEumyky/2J13KH65D
KJvRBF7PLFPFj1cJF9IWBWnCiHXh67vxhvWesBwDGOx3jIOOVWzawf/U18CM8+1qXnC50Lbr2tLQ
Q+COjGXdzZ9kycHFhL0k0955R2svYaN9FBUt5gqOiz9XMpUqzKBqFVhxETs6uDOH0EmkuwRxmmA9
N/pq/kBi7nG1Z5rRLhgDCX+R5k3QT4ObK/Q2VxS3TIgbUuWTlICVZepuUjMXje7adBs2ihxRqKWq
sszT5eRjZVboB0YjbuYYTnGmu/CgnZeHwZODHB0joi6iTQVd4XHC5rNm6IkEPH1MvGTBAILmfc8P
KwxOQWMadVXETkf7Y//MXrbxcHNvtCB7IbvpnDr0JAo9t5MPK0heN0NqpFkJyMasnVH/qyNPBDx+
S+xGYYDiX6ekB0O5oZXgIWL7+rUC5iKBzmgzujAvrKKjtT5o+3E/37FUJhs9IMoRiND4cqUuXJTW
zNBjP7P5CigcOUk+OJ3os3WsgvBM9gLT2DT5i3R8RzqKGDE5lXEE5TclSMuTo+UT1P2yBK2YBHjr
QFuZgs5+zMoOpY6g8LfFUobUt8sP4FApRZN0hAvIxQZKZOjNwLZL3xnPdYCsOg7o6kOEfLq4L1xk
3DzrojnMLSEF0FhRKbjYkRSz/F+TIlDyKRw7KJSO85n9oEUG+maYh2Z45R2mp5yYhy4CM3JEFSWb
p+tKOThXYiZQ/LKHMg7KXdV+qYfIMdXEabKPYdK4WnZeVMEdhX3xzQm0QuQcyzj3jWKweMQGs+s4
jb5BswdJUv2WJof/qPqcR9EHvdJpD6xfg3ZAV7CP8PZMdj34YUQFwduCIXsvo6AWL8CcF6lCezYq
g+KOV+H13hisx94a90QLz4kqqqjdPgF+Y/HV76i3oJLcAmuoTmQI8DwrWDmBMHy1e2MN1VhHAFDu
cEt2wTH/ynIYWMcbY4chxaBwHBxR4n7beVyk4pxHWSjENJUJoNKLWX+p45+y9UEg2LY3vGBwzqOx
8o6kDTCS2WlvWMEWBqV1wfwNM0OCSEhfwLSZ13bw6GlERc+79magmR6SQZ70EdpezM6gUycpb6L5
3I6P6vCee+Yai+3pyveiT1uVlwVY0Wx/m7NsLw25O5ipKB+7pXxrHM6Cl05LMQsOOET7Vg13Y/vt
+h5tqcH6+7zVjuXQtyq+r81BGH6fJm9Un65DbIvAhk6ilBfXPU4LwDcDyrIRKYZyCUJ6xGTX//Z9
hr/aigRtPUql4Pt1WDpjfV7Ac/TfELhjYiSLWlN7hq0oXeoUeowOJYsKWZzZQrzV38tCcTqVhfrS
phSCjEHzF+NgyVzlQTkqroHQaNjPu+tSbZ62YJx8LabEvEQ+WKnVJC+kRcbZ/oVl55qd3XvmdxQg
lGdUV9zJID8Smc0WwwhZY3JuZy4ppg52wKzqcXFaQuHdail32th81AYNw6HtkDhdKZF9XSfRiaL8
W3BSbar8SmxOH+Vk0OQwQUSvzffjlIDq7icRvYZtuqIVBqeTUsmmxxq4jA0snRap+8KMHho5e07H
yOuyQpB32DpB1qvKKWhlGagQAIMjSrHuognV+MmHQv3WiIjShBrDaahV6E3Uv+J8e6U3d5rb0VEP
/U8NNHqSJ7p7be+UYcm459l4RuFOebMeh8pqYHeodqyyry3x6/HDdSPYXrnfEHw9e4hpq6W8AGKe
D+HiF33thngjVQUXA/ZL35g2SLX/loSfdGgWplSl7IiPyp9Rdm8ZpzB/bGxQSWXgyHpqhANEBUv3
GvmunGKeS3CLKY7eKfrUWJMTTT9iKRb4xc3KDbISizOlyerAUqlBLBBFPLLaDUaJyjryqwPebjBq
JQve9X63xuRMK8znWqoTSKbjAsmm1xmYQOGamLWu45VeNCuHfe3axnGWZTR6xgaR4Z5MOn+wbX+s
Jve6Cm7eQtYScVYVNRmaGzqs4kjSfjeh6+U4tlXrothx8hMZN5EM471cqak/SqS3XDlbZJSSqE84
LES03pvyXpKkfD1H18WyMg/wJIWECd7G06SKMn6bmrlC4HTGmEpao+8YEU110IsbuXATUYf2plGv
IDgVqeakmqsRVxG1/95J+5JQR+kDoxEVpWzWja53jo/O4tae5gHRE8U0FDbZcEFeb0f8IVBBtzF/
jX8I38u3YmqCLl/NBEUQmgk5SIx6kNGkCIfVB7+S5hlGS2CS6etwUWGH9uZKrtC48LAnXZkXGUIS
5Wk+yscUdSrgI/B0zKkKFkQmjEPaPGsfrlvEZmnHWkjO8WM8gTy1PWCjT8uzFrSK0z/pfurFnuVG
ByV22a0I1ejRBw2ZlfmrIqgO20yPrX4AT2BYLjqGvyc4vzVnBDVj50bH8mTtVLxLiC5i/2D+v3eU
n8aF8EyhRYEd1XftzeKh9vMcHZBARUYs9kWENJvWd9lQfh5XY5Iyn9l5F3Y3g35Ww7tY1DiwHftc
5OEMvBri0VxYWNnQbHZIaYBKsJxyp+uG+AAKRVAl9LEm6K4V7hhn86EKJoNlgMr0QX1gwXO4J7vI
haP0RI9y/xAGXSTkDoUkkqwyZljzsfqLBc7tSUcnvE89piDUckRP2pteebVr3AkRkoUMqQxAmp8i
sltGwRVKtGWcU4mzJbPlmKlgRN0mRvmWdMzjO7N7kA1Bf7pIFM6joAO7nGMKqGGw7+Y59vLMFETD
mxCYAQc6Qcz60Hjux6bPLZotFpKw5KB1kSM1oieQTStaIXD7kdRzW7avHOPZIUo+lfh/+XrdB4qE
4LbETAwJ47wgRDY+mmr7oE3D03WE7buYasoyKPRlsM5xhlomk4EKBgnP2DEBtXjuUkJ8VK4N8+hE
4CWu8/g+qu1Dlusv16G3hbsgs7+volOtyxWQ6REYa3mnaYUTV4/XAbY36ALAWWhep5hwWIAsxUAx
oKk4aOjEzKf3zOhBX/IFhtMDzNjQf43AKCNkkJvO77TEjez8REHeR3NyWyuaIw9PS406SLMA4/OM
IsVC9CjGbGYVpOIR3TDQG88m96gE/3HHpRQppZmhHNKLwPFUgcpHTtxYaV3cqYJ89ggmSl5fXm7/
eED+eExQJ4AeDNnyrBQOVjunoUA3RQDcQ3eDmRhoNAZAKZePgzI+guc1uC4DzwHyRggWaa2VcJoj
0oGr25tx7mb7Fm9ReBK+0w+RL7nTEUOsdoPiCqfDc6+nb2A5qyM2KqYp26wufaLRMYxaR858vfpQ
lH+VuGhk5g5npntdWM4e3oByBleWXYprDGY6pHjFz1Nw+9f31BC97TF1v6KHNmd12ix3elNDtPDH
FOCcN3EfRFnzd20Xo0cBI21R3JwIj2ORrnBGKOulAcJ17GOEo1/7Yiu5QNv5CO3N6nG+uDBaI24V
IPRecmaNdZHf7s0nNgEzCkTDTYRo3Ak5KBJYufDE7knoVD0UANNf5nuwebDBH0+iClWB7+CrYuqc
TCD/Apo8ql5Vz06P9bPq3A2nk94eW1XQDMnH9vxi8jUydTaonTUDEENLXQk60vjRI6vJSD3zZYyc
6Uh26INqHDbeUVwKz2Vi/oY3CTh/UIum8MFBRnUMpG11WEJ+I033crEfjcFV2rNGb0j0lESCo44P
TH8BEiSw2DuVbfCnLGZA6SgCMSwvbsfQV9QWFxfpmZLMkdtwX0b6PieYMFzXQdrJtYu2AEE4tKlQ
eBGxEVuB6VU3uOOhtGczrwYYf3zT3wy78B7kkEGIss//xRq3PM0KjO/8so0+rpRBxdGgoMQvDp28
uJdM0YknQuHOh6Ebw1aygYJFRyrkOTKQQp5qgeGLULgTgmSNaRC2cKV2swzfB90tRfnHTee10g7O
MUMbB7rkluUlkjxhyuBSWfCbVRT/vH4A8H1kb9SQ8816larN3JuWpz68sl6jO6PEeDisHqZherLX
uuSedclZh3qHFmURDwVfhPUGn/PSeQ6G3NAAfnqjBN05/6b1jkkd8G3NGHSdOmiw+Tp++pXGMP5l
ifwbcM6Ba0Usd0mCVc6MAESlzjjCrWqtJ1hj9pk3599qMznPLVmSMRQjZMyJIz3Jru6Sr+O+e5lf
WkyCTvfFQfPBqe6NonbLLUUFZeRvH8NZuKUlejJlkE+qbRBhWsdoSX0zVgQCbsNoqHUGV42Jsr0/
I6ZYjyo102EPrSUFIQk/6KPhhZVosNxmGEFA8qGYqg4iLk6awuhiHTO+oarVp3k+jtriRFkgke/X
t2tbmt8wBgvUVvFfguqZtJdxEkjmV3TVuFW4i+in6xibp+tFFJ53Qh9QOaaHcP7TpJ0K2bhVbAxp
HOOz2k9+Ew67mJS765AisTinpTZ2pw24HHuWhcTxMHhmJTvg2gyuwwg2iW/3ioqhN8oQq6fTxGtt
zVe6H2ZuO6AeE5xfzAXyVgXOMuQ6DcaQ8tr5uNqn3mzrLu6p5RXLvgllp+pSgV7zedxX/7CG4AwX
jF8kMVtAMKoXK8gedb9xYw8dm8aOHobMjTzRw8LWNq0hOSXHUT2N1GZS6R8s+r3TVUfFFfz6JgmW
7jUWWy1d2WRVqJkjNslGZlqfjJc4KgSZN/ZDr2wP3+IUlWWBEbYMA8RMjIlf25mocBW++7B70TUc
Tq9pF1lx2U7Q68FZAlxfkImW71GwSD3cLbwodkTVgyLJuJuaqilFTCkQmWR5wKgU9UDeiyTbsiQF
XdaahjY4pKyYpqw2KVKXEBX4TDCiV47RgkErVpBBGO8wSlpgS9taZxmIf3XkfHir7chsLXUH4hiq
HKvo0JOz+S9pfv+2pQsE08mVOIkSj30IKihP7tAR0YAMmjqTLArN+OTVGxhu1Rpq24hmGAzI/dGl
6GWu8ap4oj7d7e25yMP+vpJntmgdjYxrh1b5bS7ZXjHoQaVWXoFn/evmuq1wFyguTNFjPPioBaD6
BtkAydG1ozZ+muvbDGN8UXcWV4KzYts/XAA5v5cOeNtp6IAwerHH2s2Wuf5Om4E8XpdLpHWcr1tm
0s+D3uMUXEwfh74TjuouS/66jvJ6ELz1EL+l4a8eiblgAlsFGFZvL33Og/Jr/JR81M5zIAetUx5R
sfqDaE4m6svdvNPi/v//ZsU3aoHeB9UZBjauRfM9exBAN1/+LQ0kt/brT2wMewFyIemon4bPooOE
f43gLYFnoaBdu2STjE1khZeqnwfSGUW6R8ZjK++HvSzYTIHOmJxXDBtoCYrGcCla0se8C59zq/EE
O8l8+bWd5H0Ihq9NUYb1TA9KQEan24UeSiQMw+kO7U4ZfZGr/4cI4LKDnDtRprzMsgmLuAx48WPj
STBdpnIlN0Y2ZAcSIC/OMFTmupyipeRci6osU2plWMoeRXh+buN5NQwVgVPZNgsFsYZh4HR504Oc
pCBOmlVEGtStPtnHMXaaBhWmxM1Ac+D+unFNu8zDFEfLuS7gpuGvoNk+r3ynWi8JVXvEBrKKSSW9
ec6RZSkkkYibLnoFw6nkHEVaYVJIKGWjU3Rf7Fjy68ybSfUf5eH0Ms3mOc0MHNU5GlmrpAPrhe2g
gjz4b8vGKSMd57ExWGxomI+ozV20h6V/uQ6xedSsloxTvaIlqToM0Pco0p9Sc7rpDNBO1elZ7xD5
WsuNRkDDJsXuddhNjV/Bcifc0oQEZg3YOpIcq4sOYxi+50wDY52u6AQ5Pr6Cxa70NhlT5BezpbYO
StvE3hgVIubObZW7oHAqN2ZjFPUhUsJqHx2H7HsVmfvBAndY/m/Lg37595VAnNLh7VzJzBFQ0mkK
WCA6nuh977NhV/mt6G1722IvcnGqt0iprsmYo+GN3b4Zb7MBo94EGWARBK96Wl6NAwJRLylCv6fZ
sYsNdx5EbP/bqnaRhFO1sTVV8FQDJiWxaxUobJZEo9u3jegCwYVPk2a3RWVjZ2jaHyntd5ml+qqW
7q14CfrSfijM5oHO9bsW8JLP5SSzpkjDlHrsESlv8ylzGszvGkOBq+Nr+/5WuwsKJ1wOKiSzboGC
RrspaM6YGBPY99rZvJE+Li6oQff0q2gA4bZq/MbkY4uGmmM9YmAkchbdqSRo35/6XZpKAhexCcOG
JWjwEiyd9eexRMchtzEEkCVdnxb9S9zfKOEkWD+2CW9CmBUGp+XUMiMVJRvQjfIcmwdJ/9IkN+n0
Eb2wAiSRNJw6aMsylLkGabQlyJFh6oJsebzutje9nYoBOERXDNxROW8HUulOTTMo+pK235scOfdS
UjGiMSeozJLIuwS6oHEOr1NnJV4aLF3aSp5RNm5h4QTE6J3rQm2/i6yk4tTAJnmZ5gpwzIcxcVjY
nuy659EnR9aLKHpo296mi1ScQsSplWSTCX+UWTPaZOW4OUYS3YeNMErZ9Hy6ApYF1dbBuMDtVrLk
mKrSR7ZH6aO8PE+y6JDYjpZXCNwOFXIaIZsuwYA+LUF5r+0lF1yC6VfGJ2IGWWCn7ruuHbqBWa4Y
2qGCwfVPm+1mmoR2k9heEldpAv0z41tJlubgulJs7tIKRv0TBlWvvaph/TC+aj9nu0F/TER0sCII
bnvKPpRU1KfYXh0GKslcmwZGV7jX5djWgctycTskyyEifgNy5ONOT07zKKiQ3Dz6MJQBRagaiPn5
BjzM0LBatQvZDY1l/cwDDf6XrN/mWhkqm5sO3gYEQX9uB5rdh2opIAZyVh8ktfmQKumujnTv+mpt
36FXOOx3rC4qWWiP+SRBoXtv9FghbzK5uP4B15N2RSBFR1HWTyQZ5w4whLYytAGI7TQ9jUaxy2v1
4xALr9JMm96cQyb8NspxGNUhdzoUQ5pHekfY7U8JwN04gO1q+MZ4be1T7XZfRQXKm3Kt8LiwoW+6
kUgN8MzqU13cVslHcxZknDchQOZgExmvQG/q1kguhbnFnjKLvHWUMD3I9ejYZXi4rhSbh94KhtO9
PpI7M2JPs/2soDvXcGRtxEwxZDO7XADFFuXNJq2gOPVT5tFMlgVQcvgE+jWHFo+Z8jOS7oa6d2n1
+bpgm6HJCo1TvWpSE20Zdcur7Npp0YUcjplLy9u5il2BYbE1eiOYjalG0DwZgTJzIyu7Uihj5Kha
CKad0uXWnkQvn5ubdAHgH/HsWCGVnQCASJpD9afQQMnxcqfFn66v2eszxhVJ+Jc8OS5SrYmQkmp8
dJeGuzqIfOt1PJ+FgnjzPjyEsVMc2Ok3nNTIQQGLMEm1acsrYbnDKSmrpFZ0CJu0gb2zguVz6A3E
aX/Kr6VVpSvKLW5qygqQO6oqFOIP9QDAVm6zA0YFms4gzfJOTTDquUWl93cytJLg6NqOyzCtEi/M
qMEHNdCfSrPkemnWZYPCPIx5YKXc+cl0QsdAvUq5E8YyW/V4iGh/o3HWYA89hqawja1G406xiJfI
iScl413aEJC0YwDDaMxuhslTuSk9XdcqgXkYnIspzdxqcwXYoNR34oK4qiHiqtp0lqst5Baz1sxY
b3JADLJPx4dZOmrIZF4XY7PGSVmBcGtYxENJphkg+s4+Fg8xHmPMV2OQ9/+ygeHXtRRl3ZhLiPlt
uAv+qRxjqGhtHiGlGPf2jV50RzlrP0bVsLsu0vbOXGC4Y2wM1VieI6Rm28SPw1MaCvwJW5G37uTy
fc4x0kqO7HLEiqVFeMpUzNmw5zvFnneZMAG8rQG/ofhHYDISo89MQFl5dupm2W/SwVPVSmS2giXj
H4IXNY6nYgGOcTfvwBm2L45IvTnpDBLFxUefr/euK9VFF1TOH0Y0UsIlxCYRLQ/yvgrGloBToxTV
Omy/76yAOD9YglhJHZg2yDvQutxkR3OHgTBu5WqsXjE/t/7gdTeyx5pgMdR5FjFxi7aQ8xMF6AxL
hT0UFE3+aMuha5bTj1qT/etKz5TuilLyeRHDrCeMCwaMZn6VuxP8kQJ2DdJTNzK/N+mdjIEZ1xG3
ff1qZTnP0U91T6cJSpP8HPzqjIIYD1PoCbo5WfeTLdJRtlHXJOS8B6n0QZaZ2TGCGZQnB8Vtexrx
VmbircwUsoxvn58X0+O8iFHiCaJIke7W5Zc8f+k12ymHO2o8CpnnRBrC+RNSTAWxKAQzw6fawtOx
eVuLRktuRqmXvXrDrRh1PciAIE2mGL5ZWx8Kq7rN4a8kVdsZczg6yRDeXVcQgVPhqRaX0TIbWgCz
62FtjeZUhSLSQYFSaJwbsWk65xVzI/qXycOsBy8Noh86Uhn0oAb/w+hMkUycN7EMOsQaO8KYEqKm
NCDn4uP4SjVLD8h3flwEl3WRlWmc/6jivjYztA57UzBhxlN1nHqn348YDGNjzrMj8subhxtB0z66
UdCYwVe0dKEOBrgcAZxZR/4Q7au484twJxz/sLmQKxzOechZGtVTAZxWDlT6lFkP71C+1fc5b9HK
WW5TA9/vUbdZfymsRaB6m1a7AuD8gz6iKALV6Mir2seEHpMwmDqBAYkgOMegNJY1KxNkACWmM82p
M6g35SzoH9zeiEsMzWn0bPVtEbNrXgc26ifdNvMb2yh+XN+NbUkuIJwSh9OQ6+YMEIPsW+1Oy48Z
7q7XMUSCcDsum9Q2pwpuNLIC2r/kdPyPANyO10oX5jEzDaKjPB6FwFIdXBdhOzm7utBwO27oc2Jp
rGCJ1YP8erUBjZo7eC4o8XfWi4iLS7Bmb8pudIsokoZ9qaxzHD4VoscHwb7zxTXNWFIyhFgyOoE/
+oUNgRXNkRGtGV9DY2KqYKHZNbvA4CngdQ6eR85D0N2EDtpiPDF5n2jVOJMJJxImdIZUtfoTtVdO
JqQ9FVxsTc5eGopyQ4N5LzZWhc2y0NFVzhqU/yVNy68r2UXheObRKiqiQpUAlEenTv+MnLbT9D8F
Wr19pvy2fpPz9W1tpM34CnJgpB/Z7f+Rdl1Lcuu69otUJYlUelVodZg8HtszLypvB+Wc9fV30T7X
rWHLzdrez1PVawCCAAQCCzo2c1KUnYO9vCtAkdbmiGMiOoztwvBKNs4hzEmko7meKdHPPsxesWON
M9IXtlNtuBUvuhbicf4Bj58x6gHMk3rKTnFjL+5B1T45rPzRfS8cIno9FNkh5y1SvU4oDSHgWNc/
tBp8SKYeClyS4AbzDHpgUF+WKkb6oehtU7t1o5uyoxSE3kh5Mj8LLEUgEU+nh01uJmpkkGh+TG7C
H8VB9frv3b6JD8tRO2L/to8WWwHmZmp8NhODSyHprAdlzxrWsLgwO7BPi/4lv1328mt3zDIsjwUJ
4iH/hzVbGYfr2CLlco4EVZeGDOyTBqurtfFjLB1D6/W/QXCepCfTAlpTQNRDaU862g203G7qvxlS
XVXiDCbpqliMzSM93BUObkq6z32k7Mic6TZY3fzr4mwbiA5afXzMGGALfI9DSmIijUD+TbXnZdnH
uoDigPkE/iOTURNTzGRb7Jni/e+jGc3QjQAP8lOm2QO6oMOit/vmYGFjkVWO7nVpBGj8PKUaKv9r
71PDBJPlii5VndeZw2jZeToHtR+RRMGYziD1H68jb7lkvP3hEQ4dG0RWOZdMksTSVNb5bywPZf0S
JR9yjIM3QoLMbQnPOOzvK7sY1TpGls9wGhBI/giihzJ7i7u7Qvl8XaDN7yRVkUEubeiKQvg+By1V
aNmCc8wNXgY33JN9hOXP1Y/ZzZEBiIrrQjTuWi1Gl0+WUcAtfpXxkhC5DdZ1TeC26fz2H1Gde1OJ
K9G4y0UUNTDjCBmOWYCMc0lt8HSX/UOin/pG0J+0GcRUMEpg3hUtNrhj7w+szqpZ1gf4+wyPw7VT
obYd74oTxt/A1lPVdh7vROznW15wDcnFzTLPrF/jAHm6V6uXIrw1TYEX3HIbawjuWuc0ByU5kyqS
sQtJJv7UiJhLtm/Ub8XxqTQmkECoxup8YE3ddya+P57MmThlUngCS2c+7tJHnZF4H5jnU61acOm/
llvHXvAtvWHM9KErooEV6I3PrdV8VkjMon+e4OtTOipCOortwz87CM62K6mQuqFCv6xc/EiGj638
kDeCrGLzZFbXh/N1CkmL2TRznEynfIv6OntsrdB6DPAeZ2t1RUQJBYvaF+ezwuOuUFENemEG8ETW
nh5ZxSY+0gfpe+cpXr4zDTsX3VmWoVwCImRh/yC1DL71DoUIvZZbAM5+9jPDDlz9Ztwx1xfvRMvT
trV5BuM8X1T2ZMB2G0gXv3XWTo6x8DF3rOzpupWLYDi7KMwBLF45YAoFJBtRAp6Z59R8IaL1WCIc
zjimoS7UIYPu+iZAkNJtpLX2tLz1/5bW8eenlqqcFceZhRp2XR/KkKhesOT0kRH1x2jov662bf+9
QuGcadTLsSlPQMn0vdE+ltS0jcBXe18tX1TpmJc31XLIl2c6fJxU/zr4Via9lpDzshHSqbY2oMtJ
uZHjZ+wPtqfpbepv4u65w+vOdbRNz3GWlP8ykdKaBkUFSZX0Ri9v29iVjd1/g+A87RIk45CzIiVm
jW+7drjvgqGww1HEG7LpZrFvGxmZjNFsfsVSaZbgkURjjBsU2FKcNrdDJGIM3tSWKluarpugpeMX
qVgzRdvSiLNZlt2ivFjaLlS/XNfWtu2tMDjba0A41ZERJ1I1oPYM8r02Bg9ygFaLobot8+DGCKqP
VQ1+sgrZO51PS2LcTaloMm7zSq/+Dc4MJ/TBg3INomLLNCkPlfJFHXyFfLou7XWFgrHyfaIELjS5
6rCy3e3ye5oekjF0rURIX8OcwoVr/y2LdtE6OYWdprXIMy0VnKld+YVk8se+yx6wchrP6JlTjcNB
1yu/yW09mr2unPE+7NSaHNtalT71jgYqmuuSX9cv2KffS151cUZAPYaL16K2RqlTS4HXy5pLxtm7
DrXpUVbis1C7+nzIozmRFoqLYSrJIrHvE/2pkhbdGQN8wmL29ph/DfpBEHtER8uFuCwdTPBc/1T6
TZ/c9cvdOAn64DZvvErBd4/dcOxb9r1gVR+lc8uGeUPZMaeHqv/XCa9OZVDDocVOJphQ5kSYUmyv
xNsmdVNsFErzycli0e7nSxHeQ/AidLk1YuUHdZWycvq8vRnT+uX68V8exHsILjgHJE3kGKPVLpVu
oswpw299IlDUNoQFbh/WCQudvT+IUEuDEdzl1NVQ1NeXz73yEbnhdTEurZiJ8Rvj5zz0yooTMiil
pTEMVnyJE82dteEZe301tL3Nj4Xe3umpLsoKt8/njMoFr6KuiRbFEtaj7siOvZc3ilffRq560DAU
OT4nR/AFXhf00jO8F5T3DPg+L6KCQcY3FUrJsfRDD79UpuBNVCQZ5xWSnowa3qwBU3+ow6e8EeQx
Apv4+eKwOq9iCaVyHELNlePpfum0f5qOfJuDTDDQv1FEeK8u9n+scKhVVvrA1NV6gY8eNRCu9a/E
7w+gW3Nj0aSzSCruMoGuKKwzBWjBYN2bCTY4RYGXF7ogOohgWERbCYWiWq5mGZQ31g/h+Ng1CFX7
62YmOn8uz0iUThqzEJKgQd5oTpousC/RfeV8Aim0dlxM/H4KPsa6tdPiS0mdTDXstAWVQCNIZAXi
8E1ehZmkxlQCzuyf4vRtmf6bOfM107wgWRIuOBEtu9FbkwlhForg2EXGzDd06XFcx4WBS6m/hYuD
Voyd5NFDlLvjDTZO7QLvug0IzEzlfMAkLWZi6FCagUnoTrVr8MX2ohdfgSGo7ORWtoxJVKMYEmgu
C30FmxIGf1rQ6CmHd5bU2FHafr0u1MZb5juPwHdxLdMkZVYKqXQQ5NPMVlwMNr1YXwx/vAGjoBMW
tmiYQeCz+UpwOURDhF0icELdU4XtUu2xwUOSpoj6JURWzvkF9J+VIJcDDiWvengc9Y/XdbdlEIqs
WhQrcZD28MMSQZe1nTUjtqqS1wZPOXVI8K/zQvB5ryA4vyMHyYC5wBTmgMl4W5onj5jJoVG7l+ui
bB3JGofzP2BNWix8e2puZeTuIuUHK9W+mmnlWUMm6v/dxtKJybbI6BecihoW/FSSmmtun3c32Rzs
zYHeo/boLWHw/bpY2yeEdcvIhUx6waZISKCFURlrbpFL7hRo3yYrcfHK/e8LA+yYzjjcrTX1rjTN
EMekVfm+X5rb1jDf5lQWNM5siqMQEKqBJEy9YFQrQlPptAmnpJjZt7rIzV2og1JAVfJ/TwUFgVZI
XFpFSRW3SwakeI5vNF0+xGMlEGbrdq4hOHdaLJlaGTogtIq4dS/7ujCZF0Fwx9JGIVEMLHR0O5q6
U9xj+cfy/BcWhv2pGJ+ELV+yz/WjTiPFpG6cHvrgqWp3ev3fIPihlaXCYLCUG9SVtKFzmxBrjxoi
E0fNa9Hi7W2F/ZaGH1sxm1haegppJOJYKEcWeI2+rq/NoK2cFaZxllWqeqVkGqRhSzAolsDkt6Gf
2ZZf7iRXVOXavjBneTgbw71Q5lmDPFaj2Zo1OY22a1WRTJsObSUSZ2ZKpDV5q0AkzGPNKD0tmAB8
xZoggepEwrC/r1KDBQ+zYzhBGBXhLCpBVn6Hfd/O9fMRycL+vgIJkzQp457ZMzaUp+ViJ/rj3M5O
Kea/vOw4Yj7mfDhceI5leczUAlCaPTvxXjmF/rxTPHkfCbJRoc1xUbTR66FWCZAYiTAjDw69bm84
2rF0x5NoQ4fomLhQ2mSkj7Gih7qkfJWCU9R8TTWB62Q/8b5E905z/MMfHreRvLeAmI+Mh1w/gDJ7
n+9EnVpbuejqgPhWOmmOpiYnOg5IQdUIW+ultHyuiOHRIHaLKXqMGff/dfsTaI9//stiTWkwXwsj
N59VUtsmJpCSv/kKXgvGuYVOtaIBc+M4ovve03bKvjkln3719Vd+bwhEYnZ87bQ494DGpf+JZFn3
cvichL4ufUsGUP0L27NEJ8a5iCRqq4JgzN8NKyczwM6dp87c7GnyYbBOjfTj+llt3yssVcUri2JZ
F1ybhlRp8tLjA4z61UH2sNAInPjj52iv7o0H0aiwEI27xdigsqBOymowu1/rk5IK/RYYYLhDu9Ro
z0/XpduMhSvhuHtsJu0UjBbgAjM4Dlkx2maIb8vrIJu2cQbhP8RnTZHbJAMI9so54Iq6RynDbYPu
djHpkUjq1+twm/axguMKdHqKHewB801Ked+EbxKoJVrlxsJLOwW38zAK/JRIOvV9MJmiqCojdmLm
2NtNcRsPn/rhro1vlGF/XbBNt7ESjLvRfSEVHclRth0VPIFXhdtEdJ+GiXcdRmSD/Of5okBlVgwc
1i1NP7ZOcFCeBuwjL7yKCj+UBSZ48W0emuqcD0CrLL+Vnsru+bo4ot/ngr0WoCdLYVVNqXF160mu
P13/faG6mIGssglNDUrVYOYtH+M9JmWwkquzWZCnp9D9rw5C5RxEQPE4EDVA69zAx6YA0ACaN40n
+eo+c4xv12UT6Y5zD6WeR3o6oLjQmIc+l2yswRPEDYFN8wNUXY7VtHIEhDC+VYOnILjVAtGH68Za
E6QS54vDT0wxJsq5Yk8q6D0EkaFi11ha+ElyqF18xCeGnU124JT7tHWuq+8PwIQ9RYF47YLHtmpl
tccEGqtEN4f+rfdrZ5Lt4p/gpnXVXe4icmHy2GRt2teRtw/uDMwZvV5WEu0HCuCqOqmt5SaSaKfZ
9smdITizp73ZqCgV4l61+6F/QPyIRLGX/ZcXSYV6huBsvZwyzFOlUN9kHJbKbRXNBpVTK15aJJKF
s/NizMum0yGLfqvswlONXvrSHwLHcMhR39X3McZpbSK4XNtx6rd0fJfqVJO8biqAVpHsY/3H3gyq
zK76Ge23kx1Z0qucRQJnJdCoxcXGrg2mMUJ3u2vlwes40GdwC3lIezy1wTvddRtkBnB5emy/q4k1
HxfEylM8gtpyxOnlRE4dI6ifUjVyWt3Yp3EU45U77wX3bfsYz4jsVqw8MZk1dF+yj8cu/GKZvW3U
KRp+RcORIhT29xVKPcpjlaMXxB31kzZjPUR2Us1/uU4NXU3MZZ1F4S9wToconwGyRK7cy3Ya+KMs
+qYXScJd4SGhk9r2OCGjvi303F7Cx/rfN8q/F4S7w9qSpgOZIIgyfwLNk51otT13AncnEoS7v7ER
T0FVwsH32b5D6cMCycJftFS+k4T/IEVXBuyXOYkwSEu3avOvdTNKu5wur9cvzkbDz3sk7paC/bwZ
Z1ahwhsMnpizXeord5Nj2vqu8jNH9BGwqT0iU4KkWKEXbLhNkaRpHeI5JpnmaKfqw9dCx1SDpaei
wYzNsLRC4nLloYolq9SRvOiD5mh9/VSP2Kx4XXsiabgsWcuCJJoCYJTKdOi1Z3mU90Ul4hARScK5
mrZR2hItV7g6rRuMlR3+BUsJjGClKybnys1YGlZ9Tyz3KqGiWLPcDq5mrvbXtbUZEFYonJ/RTH0p
EgkooLS5K7p5X9HxOWuwZioIX65DbZv1CotzNymeQ4aZvcI17uTmra1hZnUfO/OO7ZWrTE97FWXL
IlvgnI9UpFposV6NefbK7n4OfWkUbHgTGQLneupFDfEEhMszUOmbHlXYMCiLHpM2I+lZcXySLGPv
cWQyMZb5+6icSPslN/eJ/kAkUZfB9sfMCop3PYacTGQGFEuVsb7cBtfLLvQHj3jRUVR729YdAQG3
qWhE5qeCpDDN6oLg5aoGoe+x7Jvejtqg/6sT+o3C51lmpNaZMQElbL5r9dKi7RkB9bptbxsaJn5M
A2Uiyo93KH2Q5jL7iE3MbFdbKCsbhnxYZk2UVG2r7AzEWfSk6XkFpmqkOEHsNJHiF0QWjMeLIDiL
BkMiMfMQDrSePDPEyljM4F/X1h88wW8p+FCqN8MyDxQQ0SHwiRseQRqj32i3BtbcFT55rXPB+Wzf
oDMgZ9YRMck0s9JJKIW+rLQntZq/gCr7rdbxaJbMlSATFUrIRTps1AvwXgpA89a613a1X3S2+s2M
WGHAKTFxrMX+daUKjo2fVkDXRKNMEXQ6ln5UKQ7tJ/e/IbD/YBWRktRq9ZZFb1nX7LyCh6Da3whB
ZXS3gowPT81c0Jv7KlWDDt50ySpHKxcffbmH61JsmsIKgot4rTGldd0wZ9pJFRoFE1+TsVORtp4+
DDcdqQRdT5vnssJj/89Ka0iiZqkMgNfJN1q+r3JRFi8C4FzCTLI+10zoTOtMJ7eWt7GXv17X2TYE
VUDcjSTxguw4T8M5k7sSjnqhJ0NHR92Uf7gOselBwT39/xDsX1ipKaF5lpsEEF2kHuT5i0nbJ8P6
9z3sSKpWKJx9hXGT9bQESpaHpT0m0uiPvfloZbmyt/AX97pQ23rD4KSOfmF0JHNup1TpoGRZDb2N
k3abqVHwMGv54l1H2czhcGH+H4XzNTGlWm71QKFZ45clcpCApvfFhOL6QkS5yPY5ncG49JpUjTGH
baW5TWpikSX5UU2ktusqG/9GKjwNaCo+SyhaD94bhJTEkVLE6KDRAvmWNOlXone7wQLHf58+XVfg
5jFpFNy9umaCoYe7osac5qXErKJRnqT2xogF12dTZ6vf525oDrqwUYrx+/mk3Ydx7LXG8jhQ/cPf
iIHpbaoTFW/O7N9YXSEUVFo0rXca5oTGPdgZT7JmivKP7QSRjYj/D4Rzn3SJMtCXAiQl6DQwczAZ
5S7YyuxCV09jqfi0Q52CDskbqGpvjBm7qqvy+bqgm/rUFaIj88WmcZ7NuwYF/lh3PRq5ZtNJR+Ok
prlDR9EwNzuWiwKWDq4WNhJvXvBrBwUrz+QNOpEMKUSwk55aTLAVDfaCIvhlU2bLiFDXRds0RYwS
of8JTNUXJNIo1XZa00G9dETJpGvu21gW5MOb7sKAfZiaaqBdjLP2pG2prkvoSRrGpbAXQxpPizTo
gQM6V1SjsyAQbQFlv3ihyBUiZ/+UtGmsR2hRQpePHajxwSqHXYYF8GZd7XOzEjx9b5rHCo7zHH0+
0rzpMs2VglsyhraaPWEs27l+UAItUtb4sbpsrZkqKJdApgTEb8ltS5+LIrKFq+O2E8mzMJQLIabV
T2O+AEc+GqVNndwr/fCFPpu24hhfCl/9q1R5BchFEwzWTFqYwjz6cNnFRnCq1X4X44E9z1M/y6jA
GjcNfgXHxZOoHM0kiXBYtXzo47tC9Dwr+n3299U5aYYsRbUG/RW0s+vBN4WzodsIiFQUc2REkzm3
u6hSk5t9ge9Lyxunuyb8dt3Sts3Z1CgWr2oKaCXeSxAnwUCbgFUYotPUPKvLx1i0oHDbmM8QnJLC
QrJIbAAirbAzMq7sCQXtVH4uUhGt/LYrOCNxyirANjlqaCZzi1gJnKGrVLsjS2x3SQyGRkp7m6SN
6K5un9AZlItZihmP2AIOUHTTI0v+Go+tff2M/nBNzxCcU5WxnppKPTQYJS9D9qFIb6P5Rzu1+6qK
nDr4kPQ3ZEj3qeQoxpd8oQJvtLGaBomtccbnXGwyW6qkasBvvcnFUAVW/Oza0ulODbYiYdIbtePK
i2pbxKEhshzO1waS2Sodaz6GAdkB4IcP7fxJFvHbi/Rrcu42ocWkdgGOcPiMupTH1itgWbatHdke
Osn9j2Lxa537UkuCyGIWMx8CvACWvS1j3WkgmlHZVB8+qPBOigZ7lffuU9+kSsAqYLN+KrTbGKvG
ZScbHgXWyU7hIgCvYDifnpOZ7RmHE+ydwZ291sHXzlMS2Si7mHjVT+zQj+40Rz+h1ZIterFk0dQc
C1PX/gPOic2GVptpjqiS9yBaCYlmG2Xq6qblgGf0QZ1kX0n6+0aa7+q0Pi29aOJ10wWsNMB5ONK2
6MRMoYGxXezaKG41on66rmURBOfaAjWVl7RmkcacMC2xHGjZ7K9DbIaClRScIyvSqC+tGcEyWe76
htqtcdtJh+sYm8My4Cj9bZOcKxtVqc26FCBRaYD4j04/TP37ADdWIKHP0zS1LbPay3p6SIflRHTJ
UfXYN5T0MEXT6/V/RqRTzq3JVoeBcxP3Y+glZ1Y+xdrbdYDtC6jhrZVi2AA7Gd4H18qqgriK8TmL
eW7bahpEv8cqiRzFFPI6b8timpRRYGG4gdOr3mVZqhYtc9H6EQtVdoGr3Q1Hxm0UupEvpnbelu0M
yCmvUKdYqibIlizPXXZbyYgHpHII5qyuK1HZ9C8WFIgOOlkjlDN9ua7mKg1gMvrbhKnYapfdDycy
7CxnOqbOhNYxzSlCJ3iSXptb0aTVdmxYoXO3Iu8ipUUFhylW2U2H2lcMm9r0a2A3jvypt1tRQ9Hm
Sa4AuZMMyintQPGogeUL0/oJ2J6xyOy6Sjdv+gqCO7s26SSyaEgqjUobnLTN3uZwxILNqBRcANHR
cRcgMcxiDFXmUkBxQ/ZsozfrJRM99Qjk4ec7zFYteq2APFqOhQuP7bjrrB/XVSY4FX6uQ2qHJQDf
m+aW0y21/Eb6G+d7PhJ+qEPqRjDVotTqdstJxg4Mupxa4fIWkTFrXKAsGtPIpQrn0daxI3c7hTw0
4BDFBpwm+SzrPlHvE92yo3Gx1elzOwiq1T+H5i8C9UpKpuXV9xIWBIZg9IKUJL2Zw8whxUfDM+Tb
Yjp25JNp7DtLRK6zbRugXgU/IBzIT5WsIGcs0qtkFeUxNFc8NDN1aCSf0kAV5SDsWl6KZimaThRM
y5mcamsF29KSBc1PbHI/+Jh6koOt0M6I1Ryt24Jm3LyL/FiYS26Ld4blNJpYpM1qXUWPddt8jqva
t4bkpk5Em9L/YDlnHPZ/rNRYhBU4gnTCmg0Z2+YCpj7lCWutsJr9PnDIh+u3TQjHed1ErcHbjLdQ
92eXMCjba0e6w3wj1mjV95En4oET4nFOd576AlO8GuseMGz2jVM7yX3sM9KFxlZPkaCte2OBC76o
rLM6OQ9c6uhuLDHXAPlkh7EFh0f1wB4oxXsQ/xA/z1icE17Q6JHiaQXPxwfT17/j621nuuZrZ5NH
yQ+dxg+8yAvZoPJO+3b9HDeThLOY/Ot4TmfscUJ25FZ6Uz/WefCG9b33XQK27xaFftF3MtPalTvI
NyBaldLnpIKkbPP2Lzpf7Gd3cyfYtVi93TnlQbXpSfxFJwLmPoGCuu2KUYKcM/kwJfsJhHGl1dhB
f5fLd7mheNfVKjIfnjcTdB0WxQ5SJujoEexHif3pGO3re8vV3OtYzIFc0yn7++rid7XRL0kN0dLq
aWwPkWiUSODALM6xtDqIQVQToqD74FQpud+Z+l4NRbu8RDCcQ0mzhGBjHzMN+R7B1gnawxzNgkLJ
drrz+6bxTz1JG0hSOwOE+mxJo+QRn+7ynajRTRBqLM55LM3cGQHCnRv10Q5c2c6gdp+tJX0tGktx
JnQQCi6WyAY4DxKYrZkPCK9gqXptlC96++m6jQlclMLzchW0UaUg+WnPus/Y4KvUKaE/ar9iONtt
d73LWunnf8q9yEVtvzn99lEKz9aVDaSVJkjnqkYzn1A5VO+lBfxbfZAodtKDKn6QTGQs4ViC11DX
nRmcLC7oFz6XZZEcrmtiy2Fi1B5ETyqxDMXkzNRqgmGRCOJQZH7Xg32AxXbhFNlZLMjEtq7DGoeL
d7UULpiBBM6YPSvpaI/TcyyLxm03o+oahTNUdVKVNmZRtca3E3V6P3Hzl9APP7CPp+b7vyc+hdpW
yuPMlNRYWaviWdw1l3Yvt3D9aAG8fj5bN2EFwQe0pR+r2mLeKsLXfBHuElE9/uc+Nd7fqrKqIUu2
VDgkToi5kvDAFEBn3a9tEm5S2Frpav8se8tr3cULTuan9h9jdKZRcM030/MVNv8dRdLWzLIELdsh
LWwDA9JUQ8shGe/SIPpHj3JHjYenfOoOYZD/leH/Fpv/voobTSmsUUc/fxXOtwYtqyM2jWEHKLiJ
3BHbYgWuevuinfG4iG1UCxlJDLyiw7fHHJ60WvqeLJanj4sAajNar9XKfRoo8pKUpMOR6uUpN286
41Bjbfj4QOnDMr2gmk/SfRIIOfK37/hZRD5yk9KowC3564tkOYDOU7bJz1G77m64lVzrg/Uq4tgW
YbK/r7IFQ9KSMIug1rr42lSfrPyrWgmChejkOBcZ5DHYPUpAdOVgh0t1mGmcg8FjPAy9iOtdJA7n
JrOlmmtslmeEAYWdRaONfXso4gmc8bZTOR8U5yaHXFa7uQdKS05Tui9Fw+6bk2JrA+R8Sou2dSkZ
YQk/+24zW3cskOSnbKGH3XwkXjLZaI0MHfFCU4FofC+mlZcjJTlE0+RnWXuK2+fr/niznrwSjW+C
IgU+MSY2AdI7vVd8wFJ5Zzo1/3S2gtmq5C0TthX/wUnqsgpKVg0MMrxNhCDE6BN8mlqp7Ony+LnL
dW/ug2OeFfuIqDvaasemnWOni8qX6+Ju2+MZm7MUfN2UGekQ4dSlt0G7blXfetHi9z9YyxmEsxaV
KMrQEvbt/VU9yp71KfXbF8kZMK7W3I147+v88ZMoP982lN+g/Bh3ESVxSBaAtvJttNxYInrQPzjh
MwDX6tAaQZCiUs9y83CfueGjjCGRW9Z6jpE40ZO34Jx4XrWQyvFSs3w2aT7T2InN2i0t0ZSICIQL
K4bcFAupIZFMPiCPsOPmmE5frxvcZnasog/qf9bOj2vXZMA+WwUgoyM7E6Zb46P5cwIZejuJaMq3
jeCc/TKJV9FjwTLzWcXWF9daSjftQj/NRET820r7DcGXCCbUy6ia4ga15l2pP6jLgxb+xxyRSy0k
M1Zq2uJrKU5yv8XPT123u34sIim4o08tgnn9Eooaysom/cNMvy6zoHdmYwnru3TaYqe1Og1QSzU6
yRE1am9wscwYO2YxFI6JfbCSnmp38hp78g0/fVX3hS9KJP5geOeD4mwBDYwR+LlwUI1L2YOWGxzC
G2qru3I3nkrBkQll5ZIKNTdNMK9CoSxCUtTj6hcjtPNj6USu4ZQxhuOSY+bIT5HXODGa+gWp9+aB
gkNcllV0+Wgah6+gzZUE2N3udt1+bt6y8HFJRa3cLDBdfFmsMLjAFRuD1k8GMIrmMTHfwnq0G8VP
k9dB+By5eZFXUFycykijFDRlEyu9J6O9oaWi/F2EwAWpsKTN0HeI+1WwC9rjHAvmVJjCryiLT1wK
0P63RsFGYeYJU+jzbHr52HY7cwZzjzLIk+BGb9v7WWV8IkMXje1dZYCYXxvvalQ/Ons5tofQiY6i
7S0C7fEcQWHdamAVwQwoHsya4FToojFmoTich4qmTDd79inJlls0qRO45C6zyVHxGt8YbevDXzjE
lfaYwCtfNRaBrHRs2HgOTCwXtqzUlZah2slhW/vXoQTXiG+EjmOzm+QBUJb+1nV+ZB7l+MFMXw3p
23Wg7UxzJRTnFLD2pu9JCCTqg9wLLy5fxx3bmyx6Pt1OoldAnGdQSFXG1a/D6g7YHsTovXBkhT38
wPuAU/n6E53d69IJPJ7OuYhylojexxCuQAhr2sihemwbf8Nqg31Z/+9Xdc5NVN1cRKEJlJQ+mv1j
ZJyCXvTCuF2yOYPwSy10NLQYoQlf1DaIHmQXn2oneqajQz9k9ojK5fLyq5Es/RuuuZV4/Oq9su4l
jTJiQ0Od7LbVnFL9OEc3UqQ6/+m0LvbtaVFeVD8dRnU7hJFba3t5FOWaW21cGC0gRGeNqBd74jSE
jIqwoeRhp+xUL/aq1lEPvRvts0ciWn637eDPYFyWZo5ZVaUp5s1Qd64dvIyH3gLWjGOlZ3fpSEW9
eMwBXcaTMxznD7VpHKKQTd3XxXNQvylC2rc/eNwzAucC67JLp2mE9n7RQmZuXTosT5P8fAfOVtEH
m0h/XH4mBXVi1BabdDMU1xiLY0Fle1zG0xSHAlexDYWeJhiHgj4g7hLPTVPQgD0/kFS253hvdh9A
kmDHf8UPqaI37X9AfHW3png70SpkvFJqssm9Ij7ggkmHyGxr728u1BmK+xzNaqUIE1bvbKuvUnrf
yK9G83IdYrv8vhKHM/E2TsY8CIHBSsmsbReDJrrbeIrT4E1bckVZhRCQM3JUeobEYBVHZoKsCc3E
ElW7d/GGY2PT2fMs6pW6NHqCZzsMP6FSjqY3nW+Pp6w3C+1Skdd66V21K31UXTzLx1ORLYnpsS4c
FIfGBeQhKKIoa4E27egR0xLHYd/verayeG8Kut4uwiMHxYXkuCvbsigA1ViHIAal4n4WbVsXQXAR
OJ/apekjQNTjS4mh6EQv7UC0TPoyt+AE4S6vnixFuGRAYXmt+TE/RuiI6Ty6Uz8rHrI0t3sVmL1A
rp9p1SoXXDS6hHJTMZuYYYWpJ6MomGCFxuQoDjYwHvu9iAriskP+p5RokUerNdHwcvc+/6zj0Mgn
kkVe9bk4SEiglk9ofNZvoh+GzypM0rfxURJ08V2EFA6Tu955ggWkRAVmZh7S8UNpCJpUtvV4lom7
zWFJlCjCKhpPN+8sa9d3PhHVMS49BicDF7RiGlmBrkAGrbcDv9iVjvGUfKq8+sB4sdqTqJvhDw7j
LBQTemUcZiaB+ShPI0/1kwcQbu7QpS69sD6mxqegShOELpEOOY+RRTkyeBU6nAyT2sEoJXY6jqNd
zp3IF4rMgfMYgdQlgdZDlR31guF2bH3BvboIw+ysEIAxnQkqZnIx2qcNWNs+FZHHvLuJJYnIct1q
l7BnBHfB3cq/ontJcJs3FbgC5ZwUxqnTWVcAKpEb0n/XwdaLeoJAMmbJ75IzTjLOR5XmVE5EximR
5+keg81Y4GC6y52EZnSQaoc74ZZzdjWvAPLzfWBub42wgVM058SvdeVo9t0uVU41Pu+i6WD0vV1V
vlYcSHJQ6b8uUL4Xl58L6UnUa9oInQ7GU1Eckvm/nRnlHBMmF9XSWtjvx18Mcijqb3Em8E0CW6Sc
b7LUNMDuTEC0ym0/fahmDGGetF52BJbBzOvaQXH+KctH9tYDnMadsR9l2cmeYi/7Fhx+8Q2LJ91d
4+TP1kE0VXZZkeQOiXNUI944rZgCOf8hPetH6i37wGcL6kPP8Bov+BycpuPkyW7jYKGbwG1dNuRw
6JzfCo0IQ5oTbkTpzcf8ZDxPbD0zuFRGYgeHwc5sDXSJyCNRq/QnQe3tsvDBoXOurDerLKk0yC4f
w72EJwfsof5JeSrqpPo/0q6jSW6cWf4iRtCbKz3bjJ+RuTBG0i699/z1LzF6q+ZguI39pIsuiuic
AguJQqEqi8EuMsUu/aRoajzBzLa9nxVPn922fmC40C4vXxiMLugIq0blME8bR9xtGZBSz8bqPw1u
fkMqmhIMjWLRGQOQruJAxG/UuK3HzsLdVYlX5851i1i/T8U6K9Qc+VbE11Ei+Vzmk7UaenAdgvFd
6Gr4KBHXVEfqxgE1zkqwZody9q9DfHzmfO9kdC18lSAHEUvg4PF7dCO5/HNznp4zXCAqhMGm5ERf
Cns5FqyJXh+zRRQuWd5NBKLoKNycUnwe7TH0lq+JU1jqKXwS7kcn9tXPeN7woxfuyLqcMRhTofjE
UPsQxfUwVy6Py82gOYXizCyFL5ZrULRRzkqtlyFARClyFn6125k17JycxVcYmRbD6qJ0qFoVrjHW
lbmMeK3heVRjlV8FiOW1aDjsu+84XF2GtzBCBIViiljO9F6M8dWkR/25DiQoMWfPIiouzeypv598
9ZkBSDjump1UTMIvRZnlK5aSRFvqmdynEye15bvxmFnpi2BFVv9X+PA/96a+90763WPG/fZnZJIs
Tq2fueowT69T/GcRAv3YkWBqDc8P4ERDUk1eO836o6Exqmr2Q/0L8dKPHLpUNvoyYwVJ+mMMcCfj
Tc7KzSrQ3R5zERg3dobv0xJZuZwgphcAV0yF2Q23GXiE4ROMsFGlqKOGdtpcjfD9n4/xMdowQjzG
o0vBqc/MGIBlEMUYYQ6R55ZExb2te7w3OBAgv1V/zIfBxlDKx8RlIjJoX6XoQ5abss0gC+4ImCoh
Wu0dXn1tsYaBQ4Bh4k5k12hWYCwqY2erVLCRLpI0zSTES0/xnYJRFuQM6B3S/J06CTO0Yq0qTSR5
iG7GFTZK6kM1+lPOCJ5Yv0/xRrEMWlzI+P1RO8ulizZNhhcyAOjXDqRX9FxoAQAd8EAYkiOk6Bhn
MwuCijBSBXOa8IKMYyTz5fFeUxnU8DY98Qq50s8ZIT/IqZq/fXPxUP6YUHPemd15PKq4ymKad6D6
CppjRCQRlaB8Zo7T2fM5yPAIEnThMdeb5r8a88Divo/I1spHc3Fi5KdiG7E1aXCS/kK+6HfOry0i
oZZN1BHGwjqpUUxSl2hNwMW9wEXCsBq7EUntn1ezion39rIu8bwg6IYsIDn7HtBYpXYOKy5yUmOF
7ngBmj8vS8W4oLFQqN2EPE8nrgkWUlhuljg18/qoaYw8226SamsKtaXSEYPEcwKy3iLmCL3ajW/R
3ae+JRRLZPdigfW5yN9NO+gFElJQ71ev6nNubCAn6eS5FVemek+aIrpnDAK+i3DvnB0NhdnmYhN5
CtbVk5hzDZvafZqY1LqxAtvQn/nqYZ4gYtlr5tT/vVRBpxwH/Teiga2xlG9O67KEGN0aOZyemUM7
W2OHGgvMprnO9HsRlS7hnUjTVZ2HYt77NS21aBbHPkXOQIXkuaZZq4oEywyaVHJoNWrG43W8PRbT
oWiIUxnKg0iYvcdbugw3vx4JuaHw2yVQ+W/Xf383tb4FIH/AZk9r6hDrqwEmjufHVXL8yVo87iR7
evaXZoy2IGapyUUIsPTej5lzVslh/NFNLuZRy6mIY6pPCzKp69K4hprfz03hcFFoIvfOcBCmpVRg
MECurws7WLreHsuge8hQhDgfMNCAt1Mncll1iLt3tO3KUuSFq0WcTxpsaxa86Jc/mhxNod2N4KcQ
Wr2d7GS0SpRRu+V9ZLPqb3czP1twitPCJFYbWQD4T7Wd6ax7olXalVfijEDs3yIe4jz9iPrtG/7I
a4zzfZ9SL9+VYju+GHgp1eC2aoVyGo67XwTZ0vnmieG9DP+hc6BJnvdCPMNM9WsezDZ5NAmRHbfC
2KxOoisi1sP0eKdhNGrvs9sv8+jkJ/IVsZaRNPnoYmoKqqw6t0F3dseA2b19bL4inQTlhbzWBrI5
w6/T34pbutqN+EOC5KyZQ+yaZ1w+9rntYhXFNbWUlNHYAA1zjl6E0ox5qMU9cyylHQalyRTj5IJQ
5jOPb4Z5jaO1SlJrSmX0vxeP4RK6XTuKWsJukWJFBczPUobMie3EEzzRzbHZK8aXYvkhxS2SkuqK
TmiaK25b476Za9NIzsn/XklNjJKhkWlAjxwHEHWscovSFe2AU45s6/CQOaO/PnRv5RkRTjvGLt6n
TAgeKApEwxUEYO8Ph2kpu1EREuR7vOqG5A6SZxXlSKopYxUzO4JAIwNylzguiPTFoEyacBE6nK+R
Pppd+KJNp6aM7eu0wQKhV7FJqrSbAKIl/JdSlHVLDrVXoU4k98+AxPfrl2KyQ9lrWD9eeQzb9lgs
R26RGZe1/dBys2bUvu0yCOnOKTy9tkdk2IkOgHwHfXcoAfBHDFayrhu1z0obPGoDT4OYpi1Zvh54
mB1rkte71cMzl524rDmeuylWotrz/z6oUfsYuuiYbbgAbb2NXuqgcGa/05xGMosALwfW8qnzhcf0
zDy+d6PnDS69pTthXIoEq8o9rq4MTcvwRxuZhpM+cpbi6LeCJUIkXe/MGP1PrG2wy5HQesLsJUVH
5E5tvKgxRCVbQlx8pJPRnkqWdYzfp8sb8MtQ/i/x+6h8zqUgTn78jo9cDBCoLZbGbd13KBzCCYmG
D1Tex3aJB4suEI/DcfGuo+3u5w0Ytc06aS7aZgAYp98OMyYyn3TZvw6x74YbDGqTIb9TN2j/ifDm
X58wkcoXUOziclZi4B1LsHQ3PiQ231rVJwYw+eM/hMgbYGq31UKaRXoC4H90EwVs7ZvBXezK5TGM
/omBtxsFbPCo/ca1Sd/q+duXi/zOyu7HoyyZlZe7sY1yFMi1qChzQJeDLjM+I3ONqS0nQoIm6nRA
9y55JB08hKpo9w4RsLaQbYms6lZLMQiPYTH5dNdWmKzI5gqk9mIvRDNga6LcCP3a/LY/JqfqtNg9
6pZZK7xLLJsFpkLzRRJTLoVcqtNjZGFXmp10M/WHVfIz/mbFsDOGdaytTlHJPC8KhLoAp9y2QeYU
58ZLPFQ+kq611CktJRBYm58kFj4uqAahfKhfSxottrYooZTlhhY5arGYYfmcjbdj+D3VfQ25m9n4
xKFwtQgZIdj+saReUGnvKUeISEpAnQ4rKn+Rg7V4yOGQDGxpsbJv+7vkAkb5zDT0HAI1gIVG5s/c
eUYpTsgdCi00J4GRadwtDMOEul/rSXmMkPbzvBLLlMcykCFkhDZ+S/L6l8iC4k5psU743evNBo9y
mWQMDaVMUcycBi0kSPSgdbqg9QYWp+5T2y+76EfmRMRDUc3Brvg0YPxk5miQxbO5M6k2zp+lgLET
GG5JywM0Ql9wUgazSlU1szngMehiXTIzngtTn5CnHY9c55JhAdeB94+ni5nU8aT3Y9N3IswUjNe4
dHnjPDSMGJD4Nr3jDN7gUfBOKqvoXPCSy+OQQf/ExuQQhy9bS8zHw1CHR0jdM6D2+GQLRVkzl1yq
xxGB0j6t/UlmjePbvXRsAaiTtiqXWJkSALSYH4sC2fvYXgtzcHHnOBh2dczYqRqWTeT/NydAhPHq
dS0InJ2f1MXUsL8iL38pTR25ofLA2fcMhtzbYFsTqTO2R0o76TTgEUlDssGygLdFn6U7uesVUMbS
MKFCFRV6QIXCJYXGyRJnl1FhTlxsZrXfqseQeQMh0dwH97sA0eO/0M5UYA3xySZL9caAvLi1vuKJ
ds/W0tz9VhssKrIsu2rm8+LNPboXzu1tVPP52Zn/QXRNxvuM+aK4d15j/u4/qyhRDq/xXTsmBVZx
HDxRvRdUJx7/brnPbfm4QmTxOlfsli1t0Wjv19toGnOg6WeSzypvtRvJI80rLOd4C8GvfTTK6aWq
NPqykLHPBovklgqr9dXb6A7VYN4fg1Eev4ZZ2NQ1wBpHvScPpMpN9PTz6YF1eu0GAtslpAKBNjL4
tY+ApZ8Xi/TpV159VM6k65ezJcbhzHJHKhAQqijq0HHE2fE4u1PVBmLWuAyf2DtAtgZR57+SYjZc
rAEDhZyo/TJWm7MajoTiqJe1R5WI7gUSg6N23ze3qFQUEGPE5hgST5ygihEejG+VJx8mL4Vm7uTO
DgQc/DzH8xHCcqyr8IX11LJLkpd9R+d2tQWaWjjxsO/G/Muc6Fa1zuZoKIe+Tdw61qyugFyLFjPO
N9YOpJO7Q4vHwEx4IzPe0uCqEZFwdGqPFUPu3nc2K/whvduFCl9xsLD/ruNNNfRiS/lWnFVbNeOH
5bY6kUbXiFk8tnff2cJSFDMLTdmjMJ+4k/FZxhMuytfFYDxkT7m/+N0ROY3rDrx7DukYx8NjjAZG
plF7ZB60pG14HHehiPfGkjPjurirhtGqQoUhOLC7VTZQ1FZZZmXOqhhQom5x0H/L3ShlbUdC+B+I
c4NBbYxlwjDIql85yJhKboHpk1JhahmyoqTib/INyb6+fPtMjamcKkS58Q89c25K2llcWxg1u/kT
SYCFrnJQ0FSLFbWuY+3S2QaK4s60ymfDCAFVjOoT16Wm3ISMDbb/iS7WUN4gx/KSTxEgOjk9TFCh
T4fISTie9eLOwqFcIRKbGtQMnPF7i9YxXGRCO3QXl7cxOoQ0D1VQumSVHe+7+sU4yjfqCU20YwXy
KPvUF3tEQlnlLhNnta3xhwbSUVeVDxqXGDAwPpUnYl/hISmFKem1M6MXpUAfRf0sMx6J9k/Xi4dI
VPzVhfKKoIHHsoKwCid18298QFqUyWPbzBQg2w0tN3BU9KUIXS+KxPfLEwmVY3c0J1wFZJ9d87x7
4GygKF4sZHXVBnKzgaD/nZQKeLZNPkeK+FcvKA+rIb+MiXhMe53Bjgw/lciW3Fw+0PAVSRWxcJT/
LtrSFPGoMskMEfX9W9XGOPJXbFBKtB326gKUjvSX4yHazG8LNFbGL6sV+6SI/A+pRKKoZBiNTuYw
9MVexby3ZXFa7YXvOwZhEbb4SMa/NhzdUDQrYWusI9xRjWOzMBJ3nYabMu5GU0ENijlnEKa8TpG7
3wv6rDwuVZBEonVzq4jPJT0ccQGex0et+VJG6mus8/6foVBeEWchlyUyUCThpMUel2Ewa/b0ZxiU
T9Th1GFex4LWD+hcKlzhFCJUuQfWnETWglGOkIbaFCv1BBi19iZN9zuhscJhcK9bQ/j8gydsvgt1
rqDTVS5LDtaIMQp1s95L4vQFM/CsTBRvk2TCtS23r0Pu76oNJnXGdGohdKUOzMlKVms9QezVJdny
ChUeKmo7RgzNqFgzO3cba4jY7D8eSB0ynRyPhVzNqCtEU0/hDH+NQWkPg53rZvptRENP40KIT+zQ
qNpa5TMf/ckOQN0aSbRtuGQt8gryC7CaK0erUIdzoqtmkjPrDQm3f/yisiHpKp758JPvcfhqVlIh
RqA1HYbcJPIlhjPfh4/GAQNJmG/4u2lW1FL+giN/zsasESO4iyoCHNFv6m7GEwm1MMYGwsGh2Vvj
X5HNzEmSbXzNROrMSdqimJQE9LXck2plzI2yKguvShbqkv7b4Kj93XixkiIWXa1FLV/x8cbiFA7n
SrgRhefr24JlFMUr8VTxYiECIinu5PCgjF+u//6/bLuLDRSjlGlUGtUCANHLHtBG4ap3SmbOFu9K
Vmanf4XW+siA3Eseb52DYpcOImmQSYFz8AcB42MgJBY0qCevrZTRlbhPYxfbKErJyj4Z5xQeIaHI
G0wiHNJhdeQJZY2tIJ4E6NlW0xJcN2/3FN24PsUofNEYc6xgQfmu/6IvUNYXC0ccUjdbNHuV9W/X
4Rg++KHKQy0ibs2wmHmYmxF6cZXVb2XWJyN758reovvpc0Pp1LEEyvy9DkjL3PiJf1SRsUCFmB3f
s97UWUZR9DEnIaemBI4zvKx8iJYbvlPN6wvH8nx61CKfcVmIlh5QYm2RZlL+TJ7Wu8rNrCxQ3YpH
LS8zocZaSIoylpqPy4GE/MMhPIfe4M3ogRG+ts5wKtDZLDCccbegZbPXPpR8lE0TFymMJGKBxifS
MioH3/FgaQ2lWT6zapWZeBSd5N3U5RoPvMVToZLV4KKoOONbbXTqsBtjyc9d80uKSjJ9HWSxAlzd
PE2oCkXEasrZc50OFsNbiMtdQ6K4pOninJvIPuN8MlWP1H/KXxKLVAbFX5mdNyw3oUhklOKkwxR2
5F2/QrHPkfzC0qwoWFFp3lsotrIZ1u2so8hj+rasKgqmH9O12ELcouo7Al5vd6S2NrbG0kQRiDU/
5A2qBQpbdTGQxO5YG4IFTPlLK7USL0Pf3xZ4zZu41qzlp7XPnIF1NWQBUZ6iImkwJgosnErD15PC
6iIoR2a1OTQsoY6dM/vdYlKuMsr5EKsd+XhFZDbJ91pjJA52AQQRrRwKjwcpunRxENdI6zEkDyMS
QrcSOCueWUogO6cYfhfKlxiUDgVMulwxQU0+SrYQFxer1/eGufIhLk281ZUuprNf9759c35h0UfY
NKlziWGQOFyWwq7z1WkjVgJ8LxO9tYc+wISorutKxMVpkrK/+fh+qvB+Mi22mqPIGe0Up6jJvAya
KnXMEm5lmUcdZkalZ21ZYCm5pfPWERKZae/92QoSOtmE23UJkf757WuNeINHi0HHnKWyV4P/bgWJ
mRuMlccAgrHACvKH8FDaqy9bGKrloHv5MxEeUL+h9L4w768btneReIdKxb9hvhhaZQC1wZwkyEiB
eMvb1J6+jFb7skCk5lZ3F5+VmduJP96hUqzUic2Etyh8soED/aqaPWeiqWOG+XXrWDAUJylisyC8
h3FD2vtZErppn6AKhqV+zXJAio+MsY3niYc1mvIgRz8i5fW6GXt5zHfLRZ1WcweBlFAAwOLpnoIn
f+lhtkiRGZpBfqdhcwtGDwdGWds/uYnmuCQPNWvyH2O16GnASaRzIa/ho2TqseF+rPMTY7V2znYY
oBsGZogrgkGn2XTkUspw6UBFEPDunwZv9HmUwA4BKnDN8IZ1wu7bc4Gjvn46GOMsx4Br5chM5dtE
ePxDg6jPv8hl20K9jMSYs11/weXgG2d9D29RLmZWusl6Jt5769suIP2ayRVpxjV6+xNPfTV4k4jp
kfbJ3kEv0BccVZmbnplCZowPR79mimmnQgODrCQasElKo/L0k2qS1n/1Pwwx241YRIyqhew3Hmdp
Lb1MiaJ4akjaEmUZYmZWxatUegWGHV3/frsstMGhyC7KxEbJB+DowuL1Y2FDo9duCpZMiUAcjYqg
MRniYg/FdmjBSPRBBw65ipAOW/21sQpr+DLYpG1s8kkNA9q+n1k7YJ+fNsjUFuBGlGcnKpCT3IRQ
IEbQ9d8SSzV15BaRdmAV4+3uuA0ctR96HSrHYwYGSXrUOGeJDQUORoUmWasra0kXnacYxdiuBEJI
xCCX0Rhfoq9JnH6gk/qUaYnzRy7y9qq6Ofv7JVkjVQVcJSy2sghmoapuYmiMKzlj4d6+4wamacVq
QF80Z8vx/ZJ+b1uOAcBw9bfb6wZAKsRKb4kLivMrhtfr5e2sGQyMvbzC1s/f/n8DUkRKLIXkUYME
SsYn1O2bFbQHzeROQG+yZsdBxapD2LdL0VHVjckQKp3KqPJKhAoiblHSsFjCaFhC7vOSxLBsn5Au
KOTzbQybc60xEhUo2Eqm0n2uMMBoSXVT/d/nKUoSGSLzyx5i7wap6IpcCte36ygpIy+RtSDjOEmX
CKsxcH8nXaAo9puNgUt6EUYpsRdGtyrWrgGn85yZFywlqL3sCObeipoEUUpekeleFE6I9GyRiYNj
6EnmRPeZp1niI6kfrz3jx/Jwfdvuu+IFj6aJbtTLQpOAx6EFMZAXU3ExftMTbrrP6m0VcAd2edru
Ht5AUg8N0YoRPBIJNhvtbsx8MX1i2LR7Cm8AxPe+IfHjoMZQbkQGbVlM8pDNOcsPwePO5J1ef2B2
Te1ahMdJQSZaxOIHwTAFA0QgMUpyIz9le1c/k9EYK5vaYTyXZzUymY5CVukDv18w6XLuzEAyxuCA
SapAV1uyMYX6rgjGm/jAShHumqdIcEjEoooqkvXe7LVGrEa+wHXH0UuvS+5SZrxLPsgHWzYA5A/Y
AKgtV2qJEaNW/LNiqofSjZzoHL/wLukIYWaydt1jg0ZRR8tjGPS6EnPOo534K4acK5jT96bPRF66
nN9xxw0exR8I3HJdixI0FOClC6O6rdxVkRdMEugalQhqYtYZtv+90FKgCiB6Q6cMrIcSEw8IYIfO
8yxTHClnlZiSn/j4xS4QlE2tNMhN0qWRUynu1H/JRiv+n2esEYZXLhBUMLgkFZe1BqwQcIBM7V29
Fr/3ZS4QVNTX5+I8RZh/5+Qn47viJofRTKy5haYLhI7d3GLp/+6z7cYmKu4L52Ll6ziL0OKrfdYe
R1txUZBuLz8mFzeSGpcS5qSIfW//ZSOtkK5otdJk5EuJZzTTBVBCsfVAc8jDde7/B0UoFh7F7nky
1uWUAm86ZDfJkTyYfJfNOUcczZuRzZoqQ1bsiiMaFNfHmiCGOcScsaLhofN+yk6K7IEbuw6PoVqi
KMgCQiWKA6sm6SELHCKcbnC1k6HrVn6Lb1PtTf+HDBhSfRQjsorOdt5B30Z5/YNKEWM01zXmknE/
WxcGr4d4OefhOZ756rS7jBvzKMro0jwVwxDmiR7RWOiPE4D+QxPSboC4waF4A71oncBlMGhA21h3
U9wQUSPVFkH40MwxBVQ3gxC9jDXneT+u2gBTbDIKNS+nIwysUddZvUYob9Bt/jELJEs/srfBLgVv
4ChmkdepJ2k7vLkiBz9Xq9uPvM04V1guSZHJ1IkzJPmA0budw91KdnWP9s3a/N5I1gTBNzRTnhLW
/BIGKK02qGaNJIQxQJfqTs+/VevdHLH0yvZv45fVo0tR5KFX0AcCEN5Toe2MExodSbyr/Kf+u7er
6QcK2aBRFNJIWsNnkE2xu8PgkGgxeQ4fSTcq+zGS4Ra04mDV6AXftAg9suxTjP7eJvty3SlYn4ci
jGVMJCFKYIvOPRrSZ7k9Z/3f1yF2kzSb5aKoQlKqWC0rQhXjgBNLnezeqI/LIi5mm6FPMsOzZyw/
XQfdPzk3qBRxyGKeFgKnk3CX3Pdiq/iqT6b61MdvD6yLj5eFVGZtsd0ge4NKsQZXZpVQF1jONCBS
ioU1mtwZWgRm7TFzlrtB8AaLoowp0iWxUrGuvWvckndx/gteq6EuJ+OYZpWLsviQfr2bay0ShAqW
EWFKaOkh2TaCEXOin25Pn5iv/gzPp1/wYq4beUwKQv7hlj90LwI07CDIajj539APMIXEaj1Wich+
OvGyovSLnkEeRvsOmL1dB41DBFlDjxR9kVlZfFCcJjv70VvZoxJc91bGLqTFCvWpV6EGRYCzZwyn
l41gTRjpPRZHfkjoSE2bC7FBcqWCOz5iTruFvnYrNMPj4hcsNJZFFK+kelOLowHnJJlZtLCNJ+Ix
GbpnCglp0vIhd4zUZF7VGHuCrk2ZdXQq1DXx0oPyWYSguvKQocSBt8meYKLthq4bf6E4pplX5Lcj
oIXPOcKCtygPqmW1Ra6iioUXA+/P/ISil8QIBx5pQGRCxsRvRel5WtuD2IT+dRgWeWoUtUjSWvAa
T/wR+YkV+iCrP+LOKyPeak35aAQshab93S5BTkVA4SyGM72/0E/KEvKTiHOumQOl9BrWRL9/ObMv
ANSZjZubIgghABAhYEs3nnineDxeBxKmuOL+Y5J6waJCf6jaL8KqA0s+x4sLbTfSxRX8VWOE+ffm
s+E1LjtJsR+PXzCp/aaVicArC8FEGhCzC7wWUuMF+3bIwqEO87WNOmTLgIP0X3iGgDQk1iTMLcw/
iV++k3i8RXNcZcvfDJtFz/uUcjGR2m1QkEEkaQBaq54a0VUlZ2RqgO/fny4Y1AYbo77nyxEYre4l
cyDXj4V8KCIEKWdDQyrcnWZGdMSyitpqnCCuYGUghuWPpLY6JMC5LDOvb2gWCPmqm3zZKAkDrxGz
5FUKwlGxGrWFgLXoXodh7GK65Qm5wJHvSd4vL5503K5Zcpis36dYAvfpjJ9r/D6/1LbQVY9dMT/+
mQkUTxQQoBBEEuYk7SkS3BhtK9cB/iWQ+uVitGYoupgqsUuQu1TMyWluYis5JGeiBybapOCF9VLJ
WjOKGJZYJUcG1qzBtVUP8pjR0sn6fYoQYp7r1F6BOVwIjzp3LB35/bhF4xUIDasYj0y3pxbcyI/V
rJJIQj2Qs4hMRxFvDaQ1tDvWMKe95g0RR9svNGo7TmHWzOrwhoa45TY5KsexNwWIsK83pK86QgX7
8k157j0j+B1B5Xfg1DYt+DKKR0XBTamITXWozDy6T1RGBfvuB7tYSF/I+Xqo+DgBSK0/TPFrpzB+
f7++agNA7dJYxfGnVFjC1m5PsrWcoU0FKa4RpRQaAk4VWly4e13fVSIh/w938g0otW+1SlUjkSwd
5xcvE8r+9Z96ew9E3QxjP7wEhWWdOzpTgFGFj5qXvqwOYlDmKbV/+m/+Eur0l5S+Xvr+zXzwB+SA
RAfPco5uI1OMy9l4D8Ejj3WBYO0Sem5A2rWGnGdAlR7JtaWxknvpYUErZnmfMDlln8M2NlKbPu+4
KUQlKbkMThg7WSJHjIjDny2iDVR6rNHPTDzq6J+hlVut+tuaDohHSaVHeKfb8ptMFv/ttyKNjXlU
FCCLcdWNLcwLV3/OzyPvC6ypxaxdSPGMHoeGMRiAUJSHvHoRot+h5Y0JFJVwGEsql8Qf+kQ2V/Uc
lqyDhSzClR1HX9BrIS8UJQVCuOiPxaJ5YbgcjCW3pqy8STDt+foO37+TXCyiL+djnImTNAIvPUHF
5rTcJAfhIUSCe3biY+/lZ/nhOiL5BNcMpCglneZS1EoA5obqJKEvjX/XMrqYDM6MisqUtJfrePsF
xRsLKeaAcNSyLi35Zujdrl1y4yK6xWwFMRZHaVRQoJYlumFUeF9vC+70lZTApm5yzqzOxuQPK/f7
yirZD6m72bGNgRRtdL2clMr8Rhu8JVodxn7V/uL+J/UO8nWufT2KMoxcKXQJk31tQTC5W+igviVx
ouH/2x1+Z8bI9uzWKM6YFnk2IMxGTj3BVVE8qAc10tBEjLdA5SDriX33HrZZSoo/khL9AHxCdgM0
qiQ/ebvvsUsvWIe5RvFIywvtKJDoy/DJMKvCcQuvPIpP6+EmxMBftI/fMXYBgxnpYlxuqTB0jJzk
k9We4CSW4BfP5PRE+6DDBfk968Vz93J0WUq6OrdY07qVJZgYZ19T8bXODuHvqKZtvUOnuESqoiZP
YxRfhBDJ+Vy8rrZgRof0UyQ76uPsEHGGilX6xjo1dYpPVrmTKnnESpJdLluJI06WgSAEIw2t7Lb5
xtJdZ305ilWyfEzGtAJejoelpDUNg8HI+wCSoao8uT+JFH/kXWNA/gcqCWnzpIwuLzMYeN8TLr9P
cUaqS/8vXjYurRmC6tPUUlml8/9C8xcUiimkapHUPIbyAinE6QPhqNwUQerz7Dfofb69IFEk0XUZ
mgMN0qCENxASNkUHPuBd4m2skqb9aOACRfHEyutRrKX4NDF6RjFSRI6e2zI2udTrh6ffYohfWHSa
oRCqpqxIw+NkhfdkpHBzRnF4cWogCUsSesaP64AMt6A1VQoujoZBBV4IdT7lTk8e4orxcL9P5xeT
KH7gJl1PxgTLV5565NPUQPJIJR2L6v7lmnDBoSkhnTH4hQNOC3FwycW4iVs56M0mmL3EZbW87G9X
DfWjvMDLKAXDEb3JOjW6xpUdVEYwAGn2hkZx53oMrn+a/XW7QJA/YQPRa3pbL62E1+UDWbfex7p5
os8aIko2/sdg4gJDEY9axZ2aarDEADHk7eNkHMLc1ab769awYCj+Wfi4LrMeMJ3xOE6HKPdKtE62
rAKzfX++WEMR0GqIejETmEl5SuUzJ/h9yWBqFgTFPEvaxbJkAEIX0D+eJnUwCaGXycOX6yu2N0kF
B+vFFuIgGweQ+XjkRgFAvSseSFlv94J51bfFIQzCE2J2b3QUK58h/SX6kPf/rW37Dzo6NN+jz0qc
p90M95NB5CTrTsSP/kMVDNkp/+5/2E7vcVIhlSc1Aw65by+JRYaaJNbyuVVNEJ6r3jCbGwnhXEOk
CKlZhzWGxh8qKqB8QV4UQlt4SFD8gqqsI+tZ61+izMs6UkyR8bnMlzHQ+u91gvFbRoKqRyItLpvx
azaa/SvybszXtH9hwwssxR6lIsRiHL4taxmsNnlgTjw+qILRK1ELc91V/yUcu6BRJLIOsxYbC1w1
JdK55NFEudFPnZ2/vl0Rnlm5zOv0i7Kw904z94sY5eiEtgfxnIfHjP/OMOg6XWEbvgeoIFYyxCX5
am/xZX3LfR6QZ6ssUsg8O0WCISRQ3f8jahF5mlrUKBlbIviaKiFCTHceIVDBfAjaD50uH4viFa2Z
22rqgBIH5NYz4y6uHH5WJDIrsxnrSJfU9+gMLcQBWKSWTn5usLn1p+luRcUlqh4O2N8P2hNrAON+
plvndUlDd76o0DVTSb+EodDiSiJiekx64h4rvEiQWurY7f38yAtm/TeRDy0zc/JZ6Lu+uQGn6KUY
0gwzRQDeNTcd5yqsV4l9RtkAUIyCdKjSzjPKf4hvdqZbHNajcaPaI1KUuZPcTkeV4Zf7bLKBpNhE
5PJYVyZik7M4mptDsjf/pN3HiOxzi6X/us8mGzSaTeZy1ZYZaKRIvL0bcPgg0WeFn0ltaW4xD4Td
I2iDR7GJoYbSmJJEQP+Ze9RROZucy+OKAy9+gJ6Vpz0xyGU3stvgUeTSLHGTzRnKVUi90XBTvZCn
n/Gb+rTeoMsO6kupM3qourZzD5MnGeAs96Q4RkzCNsd9Bs1pqY+J7qgjic7cK39bJCauT9CnKa3f
K3jaGEwxjpEIrVCRnhByOiCD70EqEp3wbwFFaKnOb7bxXhDpDG6EzM4kv2VUK9kd9CzIeMO7vpKM
haSTtrOSaBUvYxsWzctQPvczI2JmeAldOBXVuhhHJRYN1dxQvhn9JMAIsQPz3rRL0ZulouhEClNJ
X0aCcx4cUoMf27VvFOb69sbC+9IdkaKZWbkwFixFKS03L1mdAJZHJf6bgErVmGrAB8r9Youm2ptG
IN3lHit0YOFS5NLIfZSvCTZfv7hN1JnFBFn6yNTV3zv7NgtL0YqIQX1irsHCPOgDyGsmX+XJTJGh
ikyiUM/7TW+uiqV9WXqTlbPdvaRssCmKERS9HZcazlkJvlbctYaTsASPWYcCXUnVlNPYhQJJLgaY
8QgiKY+dPeFYzdyIXXnE2m4Uh/ScIVWCBjQk4rwiTO/5dbYUMbLmtDzXvOCW+vqqapUlRAtmI0Eg
SuXvjQHHBVseheFDdB5XCbWmy0X8LSkiKNzLMITFVCdTDjqb1ErjkPLGv8LILD5dpxzWyUjnc9NS
buVJgkuRHAepVBWO0aH1ZVSqlg6EOlmpL4Yb0bndvpU7eSB4av86ZUEVQb9YsxhGsUAoAurVVEyK
GjtS9iR3eU7d8lt5bMhrjcP7+oNx1/msNAFzISn2CftkScMUhone6uId3SXzBbEdoUjL+/H/kXZl
zXHjvPYXqUqiFkqvWnrx1rETL/GLKslktO/U+uvvoeebtExrmnWTqql5caWPAAIgCQIHj+R3KIjO
7ih2oYHcscKEXcD1xHrqNMcfCJHdwSQOYgvhptZpaxf8jJbfNE9zYJYuuE795b7HrdONPJa5SFkE
krWTHJ1sIc6oRj2iEh2gBt4tFbdB10X2SANe8ROqiOCyFqftDPNKk8LxhcUmJoQxAFrdk4oyErU4
hepNUd+WBaYiK26RXyXVUSIlP7J/yBisQIXY05ttow/8SJ/eTDtejm777AqPe17hQ6cSf5Ds+2KT
Wtcv1TTlCN0kn/e67dzF0fAJvFPHVtc8VdMVVw2d2MUooa9/JqYjpGLmFmR07Qwx+RwrPouGYEY4
n0TDD4XSqntJEBW71ZysmKvGhJzDS/vD2PNiXM5uqR67XXxnoAiqQi5fhiqJNWLedtQXyuwFkbua
S9dKvKb4GrGDRI8yECG4tFnTsZBBsu5qvppQ6vQJjHT7boeNfz712CKqXRx5Ml/86P/IRls2RXWu
TnXzrchglS7EzOPYqtUxRX2nsVP06GoiusQ0Pwr2HoL/fQWBFA9j4zSnAZutoOzDoFVPhi5T38f8
xHsUIZBlaZtQok5gQ3riU0W7Pfla/70EIHz0Zc96MoGE8JVm+UTyFlCl8TPrTwb9nkxPl63ho5m/
l0YIWOZQRH1nYVnMJv0yWc5tZc1f1Kz9K44MyZlaJo0QpsIydPrMAFRNfpbJ1776ao6SxZFAvOWs
VxaQgOFrmmMobG7Hm26iu4JijriUFUQGI0SiQR+XgmD2amC0D0107OljKSvo3Si6ebcwRMjTYOpS
rPUFRBl20WGOPR1XH+du1MDmS/dLoD0qx05SubRx7HiPKRx1SGYnxjhghYYdH+BR7J3ZV5N9409B
hUyD0h9JK/FZbsLv9673kEIwwok5a2gOVaoMbwhgWsRsgfl+SparcdGfQH0t2UU2wxC6HBzH0kC5
KPbiGHMzoLRIS4OYBVF3qmQjv7Z/37R00wSfI0bOvY9B1WQYXT3raTAZlemNmmF4S6zJWju3URyM
jQEMuAOEhbKSOlsiZ0EwrTR0ZFkekm7Hy4Fh08bpGUJYmLTWK1yfYH80T7+wWvs2pPQx0XtJ/JHB
8L+vPFajaC1IW0iiz5+S7M4MMWBi/2eSCAG7cBp1bAxAdLTGgWxx2y5zpdzeMkGEWK05SQ+SOBhy
Ft9O8/c6P5TV458JIsTqMmsKx8ogSD/VqF7ETN1U9cZQlhnY3BJWKy/G6ahX7GWGJDWOreOuxiRf
rds5+SLJ9Uk0JgbraMG7rlap2EjV0MNcpuvWqIJYK+8va03iK2KDk06pjvmWEIfpP0udYqplJRFE
hiCEarPrjX6KsS6lvviGpgZ210jCpExXgsNneNEfGRciH+5K9TFjhzj70/UQPN5B+x5bbIhhKq8L
8r7k70VWbLG9q6F8CEy3OrFQCvve3Q0zx7RRBRj/cCYl94WHIaP8Zsv5BdN786v55fLyb2puhSg4
DVVCEoUGrGwejGtC26umb7wxLl8uw2zuYysYwWmqGOsTm9hXKD3q5nFJTyR+ath9BlqjP0ISszuq
WoEEkkGglNyMy76kvUc0kEFG92GY7C5jbTzmYHs+iyVmdCpiREUbvq0Xw/jK6hGDlOZP8yfOwcNr
AqfUVW5CmSVuOtQKVXCokdlzXWDAd9Av5m3bxS5qXH5nU1hBCA6Vh32eDz0Ey6rvaDEr2c40NMlK
bZseOEEdw1Z1Ku7S2aRQjD9W4FDtlOxpCdaYxigTL+tq2RQjXu7w4Rhln6EE321MZ2yKJcoCc6Dq
PsmKEtNd4t6zMdHeZ1WeHJJ06H2zdDpX6+N4H8eJ5UuMZXPjQAmLZhqmgedh4ezT92zS09nix8fu
iXioBvlsFu4PkE6En7mDF358BbY81CdKgDelx4nOxquxZttvbMerQ0SsFuXSZkkWgIDXG+e4dBWi
+UzLX61W97syvM5b9kpZ/UoH9Xci8wpbiC9JTYwy7KF53aJ7s7AMV836g5oOz5eF5L/zYYVXOEKA
YV1RMBOl+EEy07t5yDEKkeV4Uw2zTzHpbvUZ2SylkwRP/qMiqK7qYNHhb8I4Lr8P15VNk6Go0ixQ
R9UFwcJTUnfXVJs/533h93n6ipHYX60ujCWmtGVJa1xBqQ5eyJswBq5Z8BHHenlA+twtSL6zlVk2
hnobjHPl64YD4nIhFEw0dEbQYabo00P2uKmrV7o4D3VW4AUEHPaXl3GjHdoA/avjONgAdYylFpxk
Uv4VrbDZLivoa6TEp0Q3P0VK5Ckk1dxsMe+6hflLX1/ZuSn5gK2NStfAWagR8N8RW7AjfVJMZ0rh
pKSun5WxfgX3/C5t8m9REwdaIbnz87jzwYDOaGK2cEJ9t1qWQAMHjYqRakTGdsAX5xKAoM666bp6
KACgn1BpDRJfqgZF7rUBn2oLP2y9XubxMpnIe6dos3zM9Bo0rdo06O5EW1zOGyo7hW9tHqt1ElOB
6NVX1TQBStd/U/ggzTDQ9M+XjXEbwwLHKKGaaokNnqPNZ4M5Ji7DKK400U3W/xXLxvZspMRh8Bhv
+i+I4MuZySq1sig4gXUUtXRNMBX2IYsnP+mNn4YxBCzKMCSsvx+LTnJ82VwpcHSCpRMD6cBB+n6l
1JTltNdwGU9KdqhDBYOC9D+E4MFltfXQyiYUZ13cxHviRpFfh39fXiP+Ax8MfCWDEIJJqkdIWQCA
VacS066Lv2r9fspkRISbprCCEVZpsiu9rHuYW5N/pvZ9lb1Wsql6m+klEAX+Wg4h9Cy6pVaJTXBP
ynYJ2nM8euA830bvstkLTxgVsZexN29b3xlTrFjvUl1Xq47nY+ZPhfZSpy8L5nik0Veo1FUwszLM
IjdngyTKblseEt0I8Egyid47YX6gUZTwLKIM9wnLPNIY+8uGIYPgf19ZHhoZimFaADG1eX2HVHG0
S1Vdxie+bX5UoyC3x4BisVZNwXsW2OgdJAOSkcSuoSlO7mH3Lx473Hh/jmOKWbiXBduE1A3VoBou
H4YjWLzTxvlCCxt33bq1fS1mrlmWLi7xaEsyHMnQ3W0D0alh6xrgbHFYTm8tQ+TMIWJEb/hWRdwc
UxEtTWEeBpulXknrx4Hq3/Iy3U+OdGIh3ys+eDeogzVHtamDA8H7RbTrUBv6hCE4/o/baUJD2YCG
Kz46XFYHu+njKzDBYqIlmrpobhFKnNM07FLnc2ZKjHL7eLPCEEJuHA+ZPlcdtq3Zq49GEB5NFQ3o
zt702KPUuzd3/xUaN6WVD2CDrNs+4mhgVsLMXZ+VR9Rog4IeM6BH1/E72QvddhBbQQrWGbIaXWvg
Uw3yo4MQ1iApj9v3fOIMPfxGjBkjl91BtmpCZNbyadaqEau24O4WFc5N2n9XIvs3smTwuV+GKMTm
2Eg7tnBNZtbzjFhsP12WYtOpz78vjnkAlV6HiVSQwrZvEnKfN/sR7dFWJTtfv72LXPAoMQG/lOWS
sQlA6ZHtxiA5qJ7icgaswjM5cyV6E75aPsNcZh2DwqPP+ujqpndZ2M1r00pY4YQYlY2T1yWU+S8l
UOfz3hhZYvs/bBH046ZqobhIbE4onSjrtRHRI67cPqjBBhr71nFqwffA6QccP3m+LNi2LZ4BBcFa
RbUMe8IDES1O/eTr8y1Kzf8MQoiIHeYxD5ECmaLkdqClq9IHe/p+GeM/FEepo6lQniNS6i0tOKKG
BEbS+igyBUUhiNRvyZE3RJPrci9r2JfhifWeE61G9Cg3qFQ88Fq04ioKphSTAosj7wgkqWf+9WcS
iuWfmc5Y2Zo131g4KwXn9sVJy/+HJwJXieNlvM3DiPFLoWI1qN2mda4RCDiZJwVTEQYJtcl2+Dj/
vmAV9hw1KWYlY+tKbxgqnzXdxbggQ5UV8MhwhC1Sq0kbNtwwyuw1nv9K2D5jx3T8ellbMhTuZqtt
q7Xmoq65OVSosSRL7YbNwRlu7UlyO95217PW+HescKZlSkxicSMo74zeX/Rb1ThcFmUTwtQIoarq
8CKx9xBmt/TF0vW4DLdB13rafKvIZjhtamsFIWyA82z2ihUimo6afkzG0W8sMIkqKLsLpTTjm3a8
whK2wVG1lwKuw3cPFFK9qhiai41DPaED/pt1Hb0oR7tzL2tQIp64Myamoy7JBMgKNe4J3VnKsU2f
Ldl7Ll+ID/viWTJxX2RWPUVNhIWy859M/9tJvmjki9Y+1L3kRC2xCEPYI5BdHqPMwnKVWnaj5/U+
xSNihoqiy2qTySNEBBDnok8ghzxFVXmxdldR7IKRqyw5GOgl254MS4gKjhp2sUqxRMX4WlnPGsPg
JuoOYejRZfxDcxBiQ6laU4q3ZJgDWkqsxl/KwCDf2vLxsvq2D+orexBiw7jUsVq2wEmPw00Nboll
T8CcqbqYcCRZqo1SbKSATMOyiANmXBA+vA8SQ06dMWGoJVAba59V5gNao5LAoOxTR1FVb9HI7dJZ
8Sza3w+O5ZUMyd4p3ktE3l7G82cIIjMrz5W8xGcoBz5TPPb++b/mtqo7zW8MSrwfEHVjsivttk+c
kfmXrQJxboWWDjo1pAMaD9OjPaNGEJNlDLdPGSs1C4FyqohZhC1OZ6i/HPzJBxfKDnXfpA3KJ1T1
+Wgmi3eXdcp/8mNUOQsmxEs2xZlSm4C05/whtDMvLtiNkWZ3hfmEtME1xcjsy4h8kS4gvt3nV6os
aqJGuomXcKJdGaXvtJ4zv+aRZFvb3gd+yfXmPSuUNMJj7txhwawxRHFN9QmTd75cFkSiujenWUG0
SaZ1iw3VsYzs1KILmAF2eIwqspbpM+mYN+e15NwhMcM3A1pBRkiTlnEIqWhSugtoNmh8n/U/L8sl
8TKx0HOarbHIuVyx3dzxFer8eOrHY6EahatZi5T5WyYV//tKKnBVT1PBK+W6v2dQopmH6Iq58dNA
wXb8j9kbD4kspslAxVjSosShn6DKCb0NzXMYP5hOJNkKZBhC1CgYa4jCazOHvFvcPi4gjU01t4qG
KLi8aDIoIXSUSj4xjS9aZg7gPvQVXfWY8VsvbecA9dYYu1qpZspyK+IBqipCl5b3aozXUvPvRD9e
lka24YilRXVTFEldA2j5dwTIcOhMDyT4LEgP6b0texPice5CVBJf9dq8j1iiwRwGsPIWwXDACCvQ
ZMq64SS+JRaFgqjTcEYKuSYVI2zT54VQJEeRkK09I3u5rERJoBVHScX2VKtEgVuN08msvw7sp5mi
U0OXVYBKQi0RDldRVHPSSuDgDT8Il/DKYot/WZQNevl3BxDxIahHN35kzVwWI/pSK+QqDe1Dr5kP
s0Z8UJffRIN6lSnObu7RXjtpfpd1Ozqbh7RUr1j/il77G12xPaWRNW/IpBfiCM56IHPsYThafK2Z
L3r5TSL6NoCtOraDF3wQdryPjuY80pSU2C/r3Btq19qjFCRIGrdwXFDpqbuIZ8Gkc33fDP6jQ5xh
hYDSayTTnAqwPDMbe43XfppvsztQPYBdbz4VxwhHzfGaEGRqMZHnoZecObcD2hlfOJhE05J22QB8
K3PulUhDV8ripajOuKxeCYxYjMVIPpCKAibMUJpdLsjtIAPp6hN5uAz0H4e7XwKJxTVO1WYzK4C0
/LD3TeQu15afUt8AoSpnxkWbpiymyWQj7y1HsfrcdHjdrKMru5Co6NGc/KIqJSu1HWfOggkXuZRq
ymykqGeL7VM7eGMJ9q/koU1lTNwb1Is8CJyBhEDjpPWAmylfq8fimjMFkKA+oZv4GQM96xkT3nRM
9ESv7ShJrW8e9CzNRHUJCj8M8ebdjvHo0Bwu7lQnFYcEkl8N1VXaVp6d4gYuq0bdXLYVnLBsaYQX
g5wnUDFvGHer0nPaxyr5IjFH/isf/HuFIqwazYhVgnAXhR1XIxTJe86aHyZoAdRD6Mk0uDGuHku3
QhOWLrUsZc74cbzC/LfmGz2ER/AM+dHN/CN/QnMC+tyaA0rLZFcqmS7531cHFg2X0NFycElOktyL
K2tnmczVreJwWZsyGGETSDJbs3INME33mJaHpjsUmawYcdPNVioU9gGmFQtpuRW2to1Tnv0XSJsP
UdheF4uUaH1zz1lhCcHfzKwiQWKQB/850P23BjMv/DL/xd8lwK3WedX3yxqUIQrhvm6p0/dovQ7i
9pS1X2bZFAvJ74sjPJcUjBh6CYlslgQWI3c0HmTdNzIMoZRpSuqkQD8zP0My4mp+FkzPmdejxOiK
D3hrOi85SQepyECFaNEMxlTkGfw4euItjhpu8Ltk3/k2uiRAoNp6padJasIk1i7W29VL2LJChZxh
8z0fwevR3IeyG4DE2k0u9spxxx7tN5OCJKSlv7D+qtDiQ2L+7NrCv2x3mwfys6WbQoAAU5demBZk
iRHbLced86BtwDnjPODRyb2MtX2rWYEJYWJMrNkqeWowpsf8SHecWD13fP113mlBcZI9L8p0KEQM
w6DG0FPAzc7yk4DJLZ8XL0nNY0wdSQDc3ptXogkRo5tYOGlv/nuz/MDUsKB7XTDjqnFcevs20Mfv
nkv5LHmZ9QthQ2nZnDMFIqLB94kEUKg3fzJvWaChFqn4Lu+elti+OAJAJ8lYDzPi1BKZR6eeDnZd
PmE07O63TMU2VNREoz9MPPWPtdlqmlqi9ByjLvjzH0UFIfIhS8D5un/Lo1EebBDbJKj9FrzAVJeI
0BjvWWZUYH5oeG+OuRt1peRlYTtnvcIRHAAlamGp0Qq1F47Li0uiILnNZ1DR81dUWWjctI0VmGD+
MWFpk80Qqh2RQyXk2KlUQoqwaQ0rCMHqEwz8HY0K73NDeFWrflKeSikdF981PhzUVhiCiYfKYJYJ
x5jxENw9cKpEww1P3TG90r9etrptjZmE2jZBqv/NyVdBV1eiwc6bgufEDnV1rckC0mY3CgrRfwEI
S6JrWWIRAoCotNBXiWjeoP3W6hl4FcJjx3KvKbWnaW4mb7GKY2WbV5S2xzacwWpIrBsna1PJBrC9
hOdPEpZwaLOxp1aGZxSt8Rp0XORm5aZUNhR1MxavJBdWcZwttMoRwKDJ3Z2aIDISl3SH5f8/HAEH
7TOOmDhblBITJhg0PDrjfZmjhkb/rTP1CkI45kSJns26A1FGxtxKf9bV28j4dtkSJasi5sniOVHD
3siRW7cPlJxMDIyeH/4MQrgAhWET500FTS3GkxLV+7JQruYWJDeXYSQ+JWbHtH5ZzHaEJKVypVTP
VFYCzu3zY3j4Zb9iZszA3dTCOyqe5sCtpbwM6sM8v6SDgjB+0E1ZNSk300toQgCnpGzK3AQaf15H
pg0kdnynlQUKmdKEONF3zUANCzD25MXpfdf/fXlRJN5IBKd3FKQSF7S/4C2d+QpKKRsl3C+TdZyX
RZId4Z96SWOC42s5LUOqAarWHkj/JXRuh+m+mF57S3L9kLiMWCidDA7D8Rj2bI671iyOI+5rQ7G/
rLjthcEbBRriVA2dYpB2tUPEWo6yl5EfS+rOb9BmOny/DLAtxRmAvAcoHDtOrQwnBL15aRaXsW+L
LI8kk0Fw/BJVUGOXAmKqkTLeVbZkF902rrMIHH+lo6KNNJVF0JFdJf7svAz90zw4fh/6l1Ulw+Gq
XOGANLxRUwVyhFr/bdbb5zg2dijkQr7f/nIZSrYq/FNWUB3Rh7oZAJXpGAE1Hmw19piMMUO2LoLT
p3bB8rEDCK5iCr0rs+DPhBCcfjEwdslGGXjQt7o7Lm5JDjmIBC6DyBZFcPdwbAZz6OCFKqnc2XCJ
+pRNn1kvKaeT6Epsy6r6UFGLGLrShuXQjrbvDPnxsiQyCMHVHbT8KKP15urVidTlF3lslChLpGgy
tWVqhxxSmEXtVujgZYlrWN9pIqFHk+EIHl+g7TYpF4gyVrmnzt/J4rEUlFOGrBSMr+7HYP/L9R2u
05WfGE6OMRs1BApjezej+4AwemCk3FVz/E1pI7dEfwcbZVVvEvd0hEiQ20mkqgyw/XxlqU+L5enh
j8vWsH3MOEsmRACt7/WJ9bBrUmduCG5LTEd0kVx156I4kGVyG1viSZv2ZxM+0xb9N5YheFKn1Cp4
0XiCWvk8AbRBpuk3ZDojiDnBUq8rFqH9JTDyemcud7NxZ1evKQYI9tnrJOt0lMhjCv4UpsqcOwvC
s2KfkkF1GyrpId+0gpU4wtap2fr/OjeU9NGqbiozdY1BZuHbOawViuBLqEZVI8PArfrfumQbs6gD
3NfAMBQ3rrTymqvlg0ut8ASXIqxbKocXJldBiYwBkko3FNOHM1/OASpbIcGNUMxA2OjAHggKBDVl
uK66UpIwkKpP8KOamKMazcCoRsvXbHIV0eGwWBh+YFjX4zJ4kWNdZ8t0tNAskjXGnYoHi8tmvxmk
VhoV9lmDhH0ZT/gEtdWCHE3Dtoo5MGO4C23VrcLl1WnnA00sSfJnMwivYMXt1+7ACcFh2fi5GW4a
tEmRr9KZqtsoIFWyqEFtVWQSAOffMtMBCcGsvLarfd1+dtj3IZVkwP9jGc8wgjBtq7YIhDyTC25a
DTO+8Uw3n/6Zx9Yfeuk8qm0vOOMJwTBsC6UZDSivTF6j+FiqutvTGzs9Ot31VKZuXDzTcfCSXFbx
s/1sbf9CFhMKytg6ZOoQhq1bTtqoHRRPPeYueqVQdwA78S8b57YPnuGEKGlpYdaZPO8/dsoVKfrj
WKqSO4zERMTcwhT/K1FW/wDprDEcwwQzCX9jcjRSMTa6lgnoyixdJGXVnJnW2sAjl5K/YCTCNUvR
+9CVEo1th/0zjBBRYjoMUU2RH8yI84DpDjstt/zOmh8vL8x/GMIZRwgbpE7JkI7Aqcfr8ghuENTV
g4yjwtA+760GZScr0dtOF680KHiZwTBHQomwZXLmXj5JYq5dTgFN/PnQyHxs84SzAhNcjJm0dMoO
y2WCPb41T1H3kGL+jhZgVoCXhV8uq1OyauIBPutaJVz4NpqAHn/x0/BZOif1P4LUrxUT+VaXRFdo
zk8cqDY0f/A5jtXevhlajP0sA4zGCC6LtMkNtTJ48Thfs2kawgZ4jelqL5w+ekG00Bc3u1GRJsJA
jr0lOdlvh4uziMJpJK9jYtgFjNKMH3L2qVx+J6lyNgrxQD9lhsJQvIkD/azsU9Z97mf9SiWzZG/c
tAYHLy+25ZhghhTEqKrazMceMP3cu0n+lCbELYxcsvFvG8QKhmtzdT1xqmGxZ36kblFcrmGOooJ+
C0w1bI7WodzLHpU212aFxoVeobVJopU0BlqDaXYR+dn2/mWDk2lNiHxdz2+P/Pyezp8cJ3OLJHcT
++HPQISwZwxNPZSUL81iBkmnY3SBvcvYb/XfrZQlhLqkTUKQtwImZirGVHWnUK8lvrK5760ghABX
qkZvUZVLAh4PG0tvKbgHW7tINsZcsvDiG6k9sJTGGYCatt7NpXlXp7pkD5csvchqYHV0qTFdAeeh
9jQMP2zVN1TZOVmGIdynLDtuIoe3rQ3sKkdJR3aVGcfLxsWN58Pl5rwkluD3M4Zo2XMBiIp9U9Vb
h2YYJ6D7MC/UiP+Zt1h81VbuGCl2meW8p3kZPg+ha48viymBkAUYkYuhaMk0Jvyw2O746LMsiHdT
5PYYxMLZlaXjCvgKXFKfEACaklRWg2feoIo9TJb0NLfY96mbJJjKmAf5428dTlfLJcQC0udZMXDq
AEWxdvmg7cAf4l22CImTWkIcWOwSBtFiD9WNHzEBp36bu014v8guotvGbdoOWmQcUEkJ5+yBLUgh
grk1IFZ3paqDx7rwxsp+qzbUOcMIPhQas05KjcMYnaeyXZLyoYyp28vKsGXyCJ40GIrGBs442Gj3
aR+7xbDPZDVJMgzBg1iTFqmaEyx/a7oTaf2c3Day7pvtN/KVyvhXrPw0RJpwQd87au8wnqp24y+8
0a27TR7BimU4GA73zyi132qcdhyw6VigFjNEWrGwaHtzjCDcZD9Oi29ikIzzsyqZxL43T9lnGPHc
qyjhOE8WYAhljTcwzHRuFK8b6MmJl6+LmVyXs5TThC/MxzjxSzbxINyD1E8LJ4CWL5h7u9dRdeB2
istZTcAx9kzQMil7wdy2lTOkYPggj+jGnAFyLnQ3IcrncYG4PXJyl+OFTJ+C3dMoR4NAZeCxydGL
Q5GXP8pcA4vVjEtaW0eeVlWOu1T08TKsTDzBFWihG8icQjwljK+6wXCN0DhaqiGxlu398axFwReM
mrK+ofCFtIq8aArA2u934zM49YzMkmBtXl/AV0Qty9IsdG0I0d0CtVk7Nigvj2htB+OQhgcWWw24
Cgq6o86IUS4hKfZs1KybBeVu7tyq0S7rtMQfygrFnb3aukMZyxLhW7pef5ewJdDWmtAih++izq0B
/gf1Hseqy8u5pec1hHA0NBObgfoaEOP0qs5fopD5rXm/2I8xEtWXoSTSiIfDGiwETqHzbqH6Nqx2
xXzXyB5GJdKIh0OlB4P7mEKaptWDlL2Ezl8ZJgsN1uA6piQTuLVfrzRnCX5OowhPL5zXOZq+Z6F2
Ow/gMWT5XjGTp8uK2yS6Qj0gAQ0eyKaIWOlRqkrcZqGKjUE7jAneEGa3VHdDheTI4o3KfZxdd5os
K7IVOtegXP7VblQNM7pjBoBW8yFz/EyXSLUVv9a/LzhdgzkjDjjwEb9sDfvbZN2rrGFg4aP0aikn
283GKfMYOmck7r65cODrsolhgYlRPKoOdmNYCh9mEZO/bOvaZOVOz++o9nx51TbNfQUj6K+rSs0J
Y8D06d/j3OPeddLCcn8ZRGyPgxD4jxCNcxRTzCMVQkQYOelE1CoPsifqN/yhBMmeFMrzjBMmAYM1
BmPhPPAPPsoaGgX5PiALkaOsHYONVpMHFpLeToam5/CbWshODTIBxSz0kqVJ4SSAyZ70F1yQ7uNd
tG/20U+Qhb1MT9ah3dMjRYP8INtgBTsRBRQPyjElGJPtQLUGOPvT8KtK90lHMDiESAKjELU+AAmR
pG0XEHzggTqgg3mn49bcZqrn6M5eUQlDd2gj8TypToWjQzUjbukKAEePjwiNka0b9+nJ/hQe0jsD
Q5JCF7PmdirWVfIKJjEasSauZcmCVGsL5OLQ9rsBhE3Ly2WXkC0b/4RV3LJBqD10YMUNFD3zK7O/
HSeUhqNGrjZlVzaxuenDygk+jnRHk6NdOQ+mXfg2Z+ot0aq7dVAdqx2f59y6YDk4lqPEZMS7wgdk
IXrmqVanfQ1FGnv6lnDVQMhZfl/28w6Ld69+7w6yLK9MsUKoaVSrH2gKSJXd5MmxMe+I/tTN/886
mg+SCXElq5yp1TO+fqDecqNFdZckPmpafJdXo2QrEPY4EUusnKOmasROA5FA3kPJIZKNFhBPlh8A
hMu2ZoVDonQwkGHn/Fj84XPss2vrs33SvPgaU+h9vZZYxltAXF15PkAK0aS28ijVFEBmo68duwMf
6KjvmocMNfeWr3j918nTr7oXVClhcMPV//P68wFeiC2jYTpa2EOls/JcNKBzd+5IJBNSYoq6cAnB
nOO6H2vYiON8s6Zb2j7Qcm8kXy9HEvHc9UEWIZSMY05mtYEqTRecCsfkCi13b7RvnYTtS+bOuhBI
+iknEQ3fIvLkG+DfNxff+qRkID1QrqDF0VV2IBxTJYlhSTgWKcCUpSjDaIYeo/h2sL9Ow7c8lJVB
/4cWTZOCplXTcb16H5DxUtM4mQOLQEn6sfHAGxz8020qM71tbz4DCUqMdJbRMAdQY1sPNa3urLqR
HPplEELYzSiLDbsCRNwcam2/yMjy/iNgOLgLqWjI0cX3INWYu2w2csgQDL4acPbL6OeAyWFkV2JY
cnory2wKx/D/2fgZUHClaggHy+5heUMb7xyHet0YPqgZc+t4fFUjJ2hSGXXuttWdIQWDiCwjnqwZ
Mnbal4V4ivHiyCo+xQfkD2IJttBneTObSBWhyTm74+Ty9k11RME6GAtkGty2ibM4gk04XaU7eVQg
7Wx+H8dbUB1KQrpsiYSNd9H01s6mMg9Y/K2KdJdUN31pe/OSungL8UdZPblMIGEHrkYMWMkq4M36
10X7GsmIB/m//7hD/VLYh0RAN7dkzqAwu44CNbuep30X3qbVFYZRsDx2J/35ciCXGJyYFqiI2jbV
DMBYCd0qJniaiNwolvVpS/QmZgS6pk8qtM8BpgZbRxL5qi3rwJHFB/HdaKpyQ407rA2hIGnWUX80
XM+pawZoput9a1fv45/0y2X1iY87ojOJD0iqzaqwLOFM1vw2zDD2U4Ycav1k7JpTtCsku6FsuYT4
UA5D1igqZES1Gog5vhvxN5VJArkMQ4gPyuQY2bzAJGhs3xKtfAwLNQhzFkhUx487l2xdCA7IcXTG
0gEnemK+uSt3oU+DOgCjZ8CvWLLCGZlYQqgoSJEjfkN1TfSFGrqbMQwuQkv6Zalkhi4ECDvHyDSM
uYURZofQeYirh8u/z5X/QWl88IOpIuFFRf6iKUt7Yhk4d3V1/ZOQAT2JQ516hZV8m1imStZoU2cr
NC7t6sJoNdSumYNDUJ3dRP3ol+GdU8/+ZZG2N6QVCv+KFUrptBFFUT2azH2wbvAkzef6QPf5IdnF
khaB7SCxwhKMe4yNRtV1SDR6BQZ2W7jflwyj2iwXc579aZ/sKkmElYon2DmeRUnvaIDE8Jsdf7da
Dvodr4pMTuEfrpdg4z2GkCwzv+DH5QmsOp6Vvybj0+XlekvuXDJBwcTVXAM//YLlwuSCG+PWvq1v
qju8xnnRPRiYpnsWWLvmRvWb0wwapDiQHSokLiDeTGOW2OZYQUhL3Zf1oSkU11FPtS7bs7Zj+9lW
dOGGqhSGNo3qm62URzXIfdBOJmAh72/YPtrRvy7rVQon3E41MmFilQG9sp16pQZZgCLy+cSPt2Dv
jFxpXYJ6OZSIUxrKXCkpW7ixHK2r/tY+Gu68WwJykF7hNoPiSpFCGFGqfxXJmVMsL90Zn/C2fm2A
rr51UQF3izFYl5UpCVy6EFKSTFFBXcRtJDmkGjpy++sFw+ovg8gMUYgloU77QuEKNJ1vmja7df1U
KZZnMHq8DMQjxAePMwjaix1bNTHf732AzKtyUMjc5ej/O9rj6f9Iu64eu3Fm+YeuAAUqvSqeONHj
8fhF8Dgo56xff4uz4Wg42kPYH7C7XsDAKZFsNpvN7ipVfhqju6qZLYNbm7AZgK6gmDE1Y0V6ZcCY
xLHx1FayF5DHeXOrPsti4S4B3mtH4mWl8f36EDdNZIXLOMm+rMJ2CnCuBYar5Scl+Hn99zcNYvX7
jGfMFXFA0wSmMMtbvx+fosY4VhoncuINgvWMdTJmVQmQVvgcVTex/O36IDiLw3o+NIaJI6gm4SFo
b1F+MCunrb9W2a95uSkVdyi5MfVmjHaZNtYFmvCBRF6ASPW6gxLaRq0Plv+HaUaGrKPtjnL4J7tq
Bcm4QS3QhYikgMxH8joVlVtE+R3enb/1gR5wsLaz1CswJiWnlHkta29+4j7wzWN+js/KA03D9E65
z0+UhAtPfAGX2YljjmyWTjG0IBneEj+qq0sd2t8eWo3nBDf902pwjNsIKyNJq4a6jeWOzD66Q5zY
OCcQAbpultsRzgqIcRpLAMZyfQDQhAs3apugvFbtBC05CyYq3aK+OGhEu1uK1OmUwi8Mg/MB27OJ
Fz6wQYKJji1IhswamcqgQ84z/GakrjDm0H1zOIPc3gqmJhOIgcrQQn/vhKHTCcVRelMmOlSNFK/y
QHXnGIUl+epBdsSj4V5H3PYmF0D696uwuC+XVCnlJHMLzdXrY0U4gen2rF1+nzGPNOtjQ0hTrJqQ
OpoBikD5VAbe9UGwHRJ/XZDJBYWxjTgY9I4QTFs+LJrfL5Nsm6Mw2VMdm7bWgbBTKjLixsb4o2mQ
5ZgUyEy3UVr6WV0PqInrVM4nbY5bRbmVbECGC4Ut7+e1TFFqHgiYVwy9LJ+SaV/wems3l24FwZxm
RJ7Ctqsx6KD0JfIVQTnHcW2eBCsA5jhrkA9XiwQDEIzew3PsLiXBJyXvnmLByqvaaqKfSpdxCvLf
mIw/xiGXtWSGNS5RFxQEMydXtnxG+L8vvHhHVViQZ8kapGINK8SLOuW24lMXbd/dVqbEDDrWhckI
O5pEOok2vUhVt8FeOWvQ2JMt3DPuBI6lUEu4Nl7mPB9MiClDhxM3nQaVzrd1/1IUB33+cn2LbNrj
ZVisjE5VV8mkxEBBB2RnN4mA8qnBG/Nc4LjJbatELSMy6LJoysxwtLFMijjDBSOvT1qzG4qH6wPh
/D4bnsT53MyGglzYou/U5cHMOE8yLJ/aX75E/XcAH6KRvOkEGcx+bvdl8gbH9MIDiHeP6mLRq0Ro
V4fuHHo81aHN9VmhMgFJ10RF2pYITcXpRQxjO4twpkXKH+3oy9iY42UUcLS1Mow7qT61wk2aYzPh
NbI6ltOXpnBDNeQY9/ZuXo2LOV9SpannagJi50je9Aj+5NImL/I+x8OK4QwH7bsCCt7xOTl3goVi
pOvGwl1MOu2r400OBMlcaGkHZL6oyFfoZsicHs3FCs/Vji4oDtVdPHgVr0KAt6DMAdDU0VwHEpAV
6UbIQQZ1qOUnzuioUXxwHavJZV2lUS9LQyeXdhXRwqO0RuFRZtHi2uiecHbG9sv2Co5xjWk0KAZS
7LjvflX2oi8faPp7TCykVO3hmNxS6OybassWOGVbm5eS4S4m41r0Vsi6Todr0R8hPeaazxCVJHeN
CyVSa3oS9tAfO8cOTymRjurKJLMiQ23TIxmKvL+rZ8m5VlF9NBqNTfTqNZ6L/TxHVqIKnKhpO6C5
TDVLfFzKXTMtI4aKHk+PQIwkxyMksRbkaUqv+F0Wwr99HpgewHmowmczhoSwdin6Js5cqdcdQZI8
tTa8WI05Z8PmUadeYBgDSma5NoYWMKQmX5L5oU91Rx32U61zmgfp935cswsQYymCVvd6GQAoq+5l
FJ9O5FYwc0/ToIv3+fom3D6P/oGCjMB7D1NrijSD8AGbQh28YEx2TcojGrs+bQqrVdgUg54LOuIw
Q4kf67z7mRjPZVN7OIA5W3w7+vl3hRSROYbyWl9CgY5mtAenvSmc+gyHqZ16h7IPj6/GDXm4Pn/b
fvIyf8yRFIfL1BklEI1lJ+mLFRiHhOe5eBjMITTIxmCEFKMOar+ZQ0uJ22Mn8Fputk3hEvPTz1gd
NkKjqIJqIHJQxkdifI7r3fWp2k4krAJyxqwnEXmzTKUB+U47YG2eQAMouIZD37R6Z3Y6G1phwg80
+7rXkbcn8N+RsdFju5BUUTWMLBr8ZAqsXkEKreAEJzwQJhM+ZoYYSglOMzX3yk5zlsS4kQKeJB4P
hbHwWUqgSwQYlKf7aParuxfQNV6frW3vc5ktxqSFpKwTCDkh1k72Ah7/ZlXdt4YPQW1naEL/OhjH
6HTGtsUhLfKAOocMMSqKAaNU5nht3ozRv1+Z9aDo2YiuKFzh2700PaAFxNQ4Zam8QTDBUhznvdAv
gBhwiZXgfcjvMfT8fcBdloQ54LK5CeQmp5FSdRvXqj2l33ue6gtv2ZnTLejrehkNDKI1n8Mqt0ID
tfX5rT7tqnbgrPp2NuziCnTGFTRhVhRCg2VPawNx3yA9CG1BrD5Z0EASSIYNwUm7XsLUI3KMF5Eo
QSVs3X26bnwc02A1PJDXkcU5RpgSJSZI/fJPhaDjHps9XYfZfrW6jJYlP9Sjee6qFqOldBSpW5+F
ByXHM1m+Nw/JAe2g1/Ho5H0MH/61FoPxEV0i4CXVANyIDSwco/Sx7QhyD7KV5J/z7FzNf/QGvhog
4zKIaeh1lsI+i+A2HDMnjh/qlse4zlstxlWMSaakuGbiat58X0LzoICKYOSR1/1HlH6ZPMZdhB3e
DkYdZ0UGotL0sDxPys5AIfGT8lC5gxvaiVU8acannlfW9h/BywWZ8SJ6KJkpnmzpXXPEC2AKBXWa
NtJvWoeGzRBu49E282aUcStlaBrhMFK7TNqj0ibHUUeTwp/Ve6ysg/EsU4DCBTWgKQlpsUns9tws
Pm8grDvB+7auVm/+8YsufZuW3iJz51zfVpteXlMUzUDXjCay7xFNjm4jMKvjlhGcY7QVtSqvZ2oz
Ul4hMLaH0mclhuQ7gvHsl4lO+xR0ZdnXsuQ+RmzO1wqIMTW1CwMT3VO0pra4yxxKs/Fk2j2E0aV7
EZWi825SbV6mkAfKWJveam1PIjybVmAOi3vbkD+PFS9/x5tCxta0uEtagwBEV35Nww+xeAmqw6xx
QiTeUBh766q6rdME8ydp4W0lLNY0Kjct/vyfLI69u4N0ZZjbEDDl4pbJnRI+Xv99zmSx1/R0ERBU
6LRAPTFOddd/STTVVcTxRclU9zoUZ8ZYbWDFbKR2pm/XfXg2hnNZferMz9chtrMOF6smzCmk51Mt
JSIw9NsJXUn519w3bdVXoEzU+WDt5ASWb91GH87ZFR5zIJFMiwZc/pD0PMQ7aVc40659Gs+Cq7rh
OUOvBpQDcPHELkstI0eWBwfwPZV8/3R94JuOSRdlAsJLSca/7yPctkujRaPJ8ThJ7RAME02aetch
NoPDFQQTUiRTF0fiAgeriIvTZ3d6D6KOKLWqsLH17uU62AdbAa2EDsUs0HdKuqbIzHiIPtelLtep
m6aRr2uVpzSN3Qk8BdstGENSKIuFhjZONtU/F30mQQw5dc3pmCY3ZrobOt5rEJ2XdyaCoRiyqGqq
JEIAmW0WLeqwQ4E8GIkbp3dpvVJpBz8qt94P53HHK3z9sEgMGN3uq5tOAgoVsW4BJkmfzdG0kuq5
a0LXGO7G6eG3lwjtGNB6kA0DdZas7kdc4Cqfj0nq5oaBHrxh383iHp0A++swH2MiRXqHwwwpiBoQ
W4XACX9Nb3WB+dfuKO+HQ+9UD4jR/JJTPPzRiTCIzCk1JB10hmUgzr7mgxkf8mbZMbYRuHipZzq8
Q/HD3qVw5E0iG9QZhsqcJGhmgO2YAoRNltaClizEEzmHCJ0ixgTXCGy5vDbgSTKYgEDMu6B3pCqy
VSjc15yzhB6s12CYTavWeRPkeQhLl09hGFmiUlqpsJ8ST2hh/ArvLejj08z7mWPL5fUFgkioiKJb
a3CCg3Db7dMb05uOza7/Yj5F3yY326Weeoe6QF4qa8N1KGibVnUiEtQXsx4KuyySe6KBhC+SLYhA
WpX5GAr+dePfWrg1CONzl7ZZOrPUQSPVTOpRS/JyVzc6kmT5Ip5wF6o559n2oDRREkVZgnwQY4qR
0RkalG5A75o+zqlmESTTlXF3fVAcEJbGxYwEoxZ0zJw2EAd6iFIVO0LICc8+XrhhG7IMxUXcOogp
sowcA2hbij5UwL53BtcSzuUB9I/Kgcplhg63AGxrD6/RmJhTT2Yxmim9T3KiTl7HfdEOTr2X3Qx+
/Jj44S2vmIeHyCxVsghCIcUY35IbdgsNNb2YP//BQqH8w5Doqwph6ynxzJ6RgaiwhjCyZbgP1F45
SsuTGn3bKqzfwA76F4fx8JoaDsI4A2c8RM0+OGvI3dPKhfoAiawTFbBXdDv+RG5pHSzYMrj9V5se
f/0FjMeP27Ge5glf0LrK92r/V8+cejZQvbf8DJ3f5EtSDGqbqwEz1hImYSbNC4h31Ah2Kdf7Wha9
RU8ep5hH7L1pJlR9VDckGkkxAXGedCgqqmAmZdJ8VUsQ8S68N7GNmANhDSQ6Tby8EfzxPuYIMhCm
aJSGw1RzJ5RR//ikCya0d2/T6vkPLPICxWbx62yM4jIF1BidA+giyoecR0C4GW+shsOG0hERm9lE
Gv8tB0Pc7pNkxYduF+/xdDlYKTqu89fro9r2VathMW4+Qhd+oESA1O7prQXmB51kQqXNTvLut3tc
qfFpukwkXdShA0fd8ypEVMSkMxtdRd38kkOLthetGNRZnIhj08evQJgtbShjCIYjDUWGnWkZxLCn
craSkUcItHk+6qKm6xqkfYnOWLcU9vD9oLpz6/I7+BnkMbcNRL0V75b8MVlNJ00n6D7WwLFqsNfk
hbRD1qQYj2otnmAVOLAs4ph+4Zov3CoB+tUf/OEKjDGHsQxIUncEEqCe5C3Q7ytt8+HvqggHcRWv
HWZzA6/wmFlEvjOvweCWuoki2Wp9MHCrm8bXYsRA29G5buw8MOqwVuY3BtWgTHiNcwuxrS2Y6ClY
zAPqMh4jqN+iKYATbWybyGXlGHPPUwhOxB0G1xqhHXc/9Fl4KEzhWEgNJ+TYdLWraWRs3gTfZxpp
QCLLLgpf+vTT9Znb3FO6rtIaOANUToyfzWVwKQVRkLqD4qrzQy7eTRKv5mfbFV1A3lrxV8vTz0U+
SQGqg0db8kyvhSKsfNd7sgfpyKead9PaNoZ/h/S27VZoOUTmKoLW5LcAvseDfYjC+dRP9/Od8gAp
8DeB+nnX8G4OnKl8m4UVbiaRRKsXHfn1cPTJ3P8qFDAZ6zxq5o+kDNRt4HYMJRIdoojsHTkP9aTv
Z7iNzqkhMVr7cuIM9hKiBJQqjjdISUG4uhE43nfTElewjCUac2zGWglLrPPJTaX6JuFey3kQdGVX
M1hHkRiCbR8JGlF0un45jjLPLW3uXDh1zBuiF5EVcTEiAzJFowJTNKcnWcHMxVDwqKCBGGTz8CdT
dgFj9Vx0ZFnnJRMBVhYqOrwVCCDr+Z+hQNAbh4iEGwgza9BE0zupXmB3g3Q7a6WLxnLe0fuRm4ka
nXkBYaLL0lTLQpZGJLU6GxXIamYjancSvCNNUF3waEOKZoEWSvSSXeXzSL024VHhg0skzQrpBjNG
bTCGIqQz2bqUKDx206fYjt1h91cGpfH7nYF2R+OGdwmj/o89NtfAzLjToDDkasbkCkV9nxlJbBup
7JG8fFzU9plAThj9dbYgxfvrfnnLTte4jF9ustacZAO4RK3Q3HYbG7Md9oIT97yu6S23tUJib87B
QHKVKECaIQweV9/SYbYT4ef14Wzt7DUIk8Up60ZAsz5AWu24pF8Mg3NM8gbBRDfGFIFWtIN99GA8
jH6YwzcZRZ/Xx7C9JCrUTNHmoqCF8b13SkzoTaCKDeGatvhqNt9M7eCWylxYtZhzjuXNy6MiXsDo
hK5cYWQuUjcPiGjyX8RvUKI70JLSHmphHhWb6HcNj85je4kuiHSKV4iCkLVBtFDPKMc/kjn3hzTj
9Ohtr9IFgjlC4lpW5aXFoNritQ8khNWRNYqNfX2dtlEMBO4KXSY2iZbWzTJBDAynSBVb2uRn6aMc
vPwBhiSZoqmArhq9T+8nSxNkNR5i3BGM5jtRbpLhW8tVA9scxwWD3ZhTDP7jgd5D8k7GY4gG4VHQ
4cV/NF0rGGZrTmo8p+h7xRNCSma7TIfGV4f+NUgMXoC0bdTYOAT/gDCUTZ8Fy6IL5Yz1V3trBnNV
7iaO/GI+IXvstrexwwsFt2fwgsc470DJxKIpEE8olXoDUgeHzMOD3rfudWPgjouxBhVv66WMzKkb
GqqtV+luIosnZoklGLk34ilL6FWnkiZHlCo31OR93SPjP5pfrn/H5g6WIM9OU/+axqbWoJeuhkkQ
oWZ0nhHf7HSRp029mRxXVhDMDk6zvO/1FhDiwbQiO3MeJgtEw/fgWrYM0L3QSEC00ICkmc71wX2s
8kQEsoZmQgAyl/FCdEB3TnAvuzQEiAS7eYXU1Z3iw5mgEhdJ5jFweDHj5v1lDc3YkZC0KrJvgEZ8
he5DqCf6BMI/nuCjFuqV9wiwec6s5pixpmZuhaiIBYQcQmlr2r2UnbS+trvyF2dGOfbC9gy10Atr
cPlD66aq3aG6XcvKbl/GaW9pVVe7i9wNdi2HRyklx1hFsdL/FSkx5M5ABXkzjT7KB3cJT5ecN9kf
Go3MIJYzAV9FCQugCbMTCRop/qq0jsDrzet5fvvBDyHeZb4VJnYQc5CcLioARzu8oVQTE+2FiX2o
l9mfhn3mDc/6TdVZuGFlaDWQ8OwvVm5CoB5kuPJRcAJbscy9wCn+3EwPrayOzbLiISauRbrXqlPg
5zTWPdV7BNsWP1e97Sj/9RxsCZKe1PKclRRqsLX2VlLBMvB03dqo1V6bZfoJq/BiKJIF8QwgxLZy
TLO3uv4Umj+z+WRoT1p/EBseiybPY7DshVGvRt0sAzLZh2BOt2o7GC2jslJiVcfREx0seewJJyGx
0IHLuznw5pTxV6OY9EJjhiiCGybblEwb1GU+acvd9XnlwTC+ac6rsdOp9UrdTqt6q10eA503Ft7i
MS5Jwrt1mqUAyZboRYb0nz0idvuajGXntIkuWKIGDo6hm18VdJz/kefHi6Wk06oAFDK+Nx1NhoTX
YgCd+MYhOPcHXIV2hRei8Se3pgPxpifahZriSez63G6m7emD7D/I1IOujFYYk6YrC1q77OqnGcxm
iFgeczsH6b8j+J0Pjg6uvih1Nx82ygqT2ShiXsZ6TcvkaWtgZFN+1G6HN01KtLjnscVvWs8KjDnP
Y7FaknjGAA39i1JNTq65c8qrQOWBMDuBSGonDylAdNTujuH3WemswuA9M2/mxdaLxeyEcEyKNI/f
Jm50CbR30tmPw7duRrAROioeabXAzjtOcxBvdMzeIGPfDPWMIzHMyeh2OvR+pHB8zEJD3F83x6tI
Kjji31tjP+lhW4VAKspbon8mmRfHnMKizZDgH3sABHMZkNNS7AsRS5WFvkLOy8zpQNuMbVa/z5y1
IKEc+yimHWjyr3TB8hAnTE9zwFNc+FhuTaPFFRDjM9RkWeSgxkDoLqofMo8MrvQKfzGCZqlDoGjN
CwLF+JHHHLEdIq+QGZ8hxepU9/TU6VA/gu5TC5VSoxX8yM/6g04ztDZESka7fiXol+bFjtxxUxta
eawm1cewQMk8zjzKDrC8Vq/1aHWvEV7k3lLfomXexdB3HDjGybMcxpOkoiCaS4QJN9PKVUJidw2P
pZ36iY+eEXVLeGqUUS/NGCcJ8jkYFQTGRSR6sRFWViGHTiMYu0zI7TIPOJthO4AA3cg/gKy1QtAv
Gys8jrSuaFN5Qlx0BKt+al77lxS0reKuPpLANgVLfri+1beDvxU0a78RnllFBdDBmb7e1j4iUuRZ
JTe5555ydN6uzStjsfGktcIwAatQIktCI395UMrPrVJb1fRVnQ9ypViJ6UQ5b5Db3uAyv4yxCvoi
ZR296cyNNbpoi7iPfy7H3O57kIaqh85OI0t+Nh1urosHzBirOXTdEMqg952b3u6WUwHpElO+NwLe
W9T2rriMkDn6zLLs04aOMP1MvtLwofTF0VIeBrB1BFZ7m93z+Mp4Q2NOwU4QR5IuGJrSprdGLTtC
in4PuXsVe+WJY6TU/q8ZDnP0RUsly20Nw6Guju6P8L7aaZAXKD3B0XjWwplLtk4jFPGmrHTUWg6S
N97UPpjIoXnkRbvkENjLI1/7efsuetmFbNlG2DapoGUYoHaOIocyJUSOaS+BS8mpYo/3SL99wP9r
LTqd75XzVmuxloQGcErwBCpTO4hAk6pwvBoPhPEspBFQNK8DZCIVEnHDPio6J1V5z5TUzq7YBtuA
KWWo5ZWp72xq2W3ASVWGqW023bnv+0fDCFEUnf/RNWW1XIw/QZ7UKJYFmIFILKP8tuRujcqyHOUi
5WDrkW6RtrWubwLedDKuRMwGYi4lrHIw/KZGGor8zGJu5pSz03TGj4iL0iukxMi0c7UnbniYIOZB
vjQoHQod3hVke+nA9G6iHwlXH2Zbl0rVLSVNd+WLC/YV1F87Xbzr1K9L/KOoeW9729v6XzQ2CzXl
laIsAe7JUbJYYl3vw1HjmPx/7OMLBhM5QLJ9nBPtLSajV4PMCaHe5hPrrQIBzHrOdZvgDYnZx8Kg
ljoZASeLaMcsMz/rGt7Jsn1oX4bEbOMuHUiX0GmjxUPxrj03u3Qf7Sob2jX+9eFsX4MVPM7gMQXX
DpYHozOEv1udiy/6o+ETd0JYic5Zw5qd0pufszNvJ2/HsStI5hhrEZIJSkAvIsrbtRuM7KOt3Pe1
QxPNIZLMMfJuyBkNL9cHu7mfV8CM8dcjFPfemHnGVtvNsnoaEsOZtOzxOszmHvsXBrP63tWjvwUa
L7RFMp+rBxJWvlCUFonNc1/q38RhOhSS/tuvbwTKDZATFPEHqPQY71hr09AHeQ9WBMj2FQ9h75cd
zyqp1b33+u8xGG8Y4k1uyeoBOXhB9YRKtLN0drM4+KK0EbjnCNRd8zvIsHil2B2XXjrWkXokScj5
jo+z+/4zGHeZhW3YtzKGapDB6jS/1qFRIb7kkR/khW1wNbkkulzXxs2YK8HqdUWDcetZa2f1BCqN
yYrKPfpMbGF02761kv5Q56l93Yw2CiPej5QxV420WjO0dKRn7WAe0SlmR476gAia5jwCyDylhRXY
3Ut/5PWpbbiFd9hseQspjUDqBGAPHh5FnMQDm7d81x1E8GtH98peu1E+XR/ux+CWImooHUelGorw
Gaent40JAvY5cJb5ptL9sKutILcXhZPS+diBp7zHoQ5+FYi1Qh3PSNsGjng/uouTH4TcyvEy0B3L
2orPeIkfPQmETuIRTXF+kNjkpvDVvbDnFeR/9EbvP4TZs/JYIOINMeBcXrQD6AR0J1/wEFFmw8A5
tDYOyfdYzN7NFNFMUJIKeT5//EaZopPK1c+Dq6BtN21t8MNcX8yNhN17QGaX9lNjRpqBBzthh1vu
KXenI5hK0VXjSHZjVQdU5T9yqXy2PdTFhJidqo9z2Bk1BQWfMz3KjvNLkvtUkDC0m6f+KHHcLs9m
mR1aGkMgDxVsSZdOfXcrEsFRhYdg4b3jbxyZ6+mEhuR7ox1rOVCGACPTzhkePFpff8if1Jv0qdgF
jyLo4MFNSZAA+20q7nebBSVa73FVwZSiMsYAm1j8XPeGLxPhlMfEKueUY6PXtwMOsvdQStDVgdJj
O2TQkytPQ3kX8Vorry8X6uffQ6TxUhaBTk+w+FmeHB0XhmA8pgtPT24jufR+uRgfg7tKRHIR0wYZ
Xy88NvvWypzUr53Y77+jSwrM83jrjA68BCVvDhmXshiQEOhy4M7ZvgFdSDocxI53K6If//E8/GeX
oQ32/Sy2UCXPjAkgRSUeQcPjaWBh4biP6ztZExn3oahJ2dZo/nZaF9IVbupGXnPUIC1KWS2gSsaL
SXkTx3iOdjClEpQr8MUtig+02prFBgogGcfGOX4YhKHM3JViSuQUOPJ9eBPuMi9ysufRmx35xE85
cJyw9hbZrI66QV/kQZSwUq07xBZVMkW66DY+z7fzF6q3SRDP2NwuSzqGj/Zh0iZstC+bbCpXE8Q6
MFOJnjXhTtnF/uhRJjXe3XJ7M19gGH8RR0Yvt6kcOKV0ryS3uJeX/SdD5bAo/UcQdoFhfEaANpI6
RSmF03nyYXKqO/TA7BLPeHslnO5ph9l0jlzzx+93+VIfcgFmfQjqi8Ari/Hp02dxuZF53E28ZWJ8
xWzE8OwhBkaZCKAzuKMZaLAL769v5e2ddRkG4y2WxURHUQhrULpPvTxaCxK+VRbyNhbPGhiHIch1
qA8NYIRdsS9e1F15xiUktBa/3tPXQeQsj+Nr+vy/DY5xGxnRaiJQ1GbR3DbWIUgM8m2Ve/xvu9zL
JDJuQ1hQAxtXwFlu5QM9/vOn4rU45if1F3p7XX0/8OQu/8NT/QvJZmRrRYYGqgxIc4hOZtP7RqQ+
pJNyaKLI7VvkqfLaqdRfrST+KCrJakPp2/XJ3Si9e7cD2Awt0ZosTkd8gnEOGgv9575gD0gUDG5z
Q5WsIp8DSI3kiudic7RaSNoCpfCBI92at6pHSxgFe/GrXfjTdMVb2oERe6pq/zYT8luUdZlrxsc0
BOTfRgRcOTtG6kFRvLzjRKobj07vJ5NxJ0qiJTrkknBqn2Sb2LVd2vJ+9qh8G88z86aR8SzhZA5l
0AMq7JfnEv/vGn3wQ85I/4QXhccx7Aebs3IcZ6YzXqYeB7U3ojdTkQ8B3hAkB1cq1AnkT+MdHJuN
tv5b4zbaiX+gwsOsHp2O1SkbLOI86gpWj8ps0doE6TWc7PBMKUTzT/SGFfPkEv/jZL9YDON4xqXt
+j4AZvpr8VT0XaGGkOrjRd/M+79k3qIzj+aC48lZ/j1tkAUjyzDHE7GL+hmBUhM8XF9HDgRLrqd2
kZ7HOc6kejjVUW+LwX0a81rWNtrH320FllqvSKo4E+l2G+3JMw4t3l9Lu78Bbcc+vu92dWIpfvoD
up1e+xzWLmZy978NkwldgikrBLXEB+ikea4L3ZqN6Jes85jIOaeGwbgVeRzbGbx+mM3WU/QXjRsb
0e/84C81cKsbaFejPUSM5RemrLcJxiH75ADdDl87aXj6hEiBbXJ77jdt4wLGviXM4jAGtU7B6t6q
8j2I2yu8+lxfmc0wYgXC3HdlbYSOkY4pG/unoPmuL4s9q6C/Hv/oErUCYkxgLEI1rUMFx2txG1XP
ScWpMN1c+9XvM2tf4vDOqxy/jwDWGpCDnueZE9lt+twVBHOiRFmHGqMKEDTOl3a0CxNqtz7vVObB
MKfJZI6dFkQqIjsEdY1qt9lgjUi0xM2jaUp2J/xY8Lh03Qy2bU2DFruEzJjOpj1irarC7i0XoRro
zg3sMaoex7niqCZuL9IFhjGCNu2ijky4DYaal/Wfa56u1XYeQrsAMFZgVm0udOOCy8tbpVTl1T74
zVziLLaCFCdoVPzOFvb58/Xp4+IypqFIBUkzCbiq1ROPisZC++mh05Ff/Rl4Ispz6z0kOWqL1xXC
m1HGWHo5CfpixAGSSpWlp7vQ5FE2b3uIy5QykYYZZX9nJvTyk9Q96lVsm+aJiNn/aIJMVIG2z0au
Z3iiEGHaDHHf4Kx2PCaV7RB7ZSBMHKGSeAwmaiDgMUFBanVb+ogQj5ONCh1/fuURV2zvK/DrgDCI
GCBQe39gxHWIB+AJPnzRnwQRDHfSz2z8/Z5ZHO/aBYRZIXB6xm1dYuaiXN1nnXIjcDkJNo0A7114
b9MNDbzC78cxaRCXB+0wcpXjcSweZQgvd/pxUbkNE5v2vAJiNlIpTUUsigAyd7M9OdMpdeODedN/
eROA+ImXL/v61qUL/uFIXwEyK5SEUhcFCd59FmlprKDU8MYtPQmZ8Rzq0k1D2mdFMP/E1FeYzIIN
YWzWRYVBDvWnskTFaGaF0/fr4+JNJLOd5Fhsg6wBRhI/BPktGbz/7feZjSSRsIjJ1MIi0vigRvWv
RRJ4VzjeGJhwK9VKMGB3WBv562wHfuUJNxP0S8+KTzVd8Mx8EjmPZdv+4bI0LJtoHePgzTVM23go
vyHsh/pJahNLRaOK3dj88pTtdNsKkAnAprSECIje0HdHw8/Rs/ir2OuILGNfby3hSfwS7iW06SA4
/7MAcwXNnMYjlMWqIMISxuqXMNwXwmnU/OtWsun/VhCM3zDifIpUFdM5JwfUB/StYXUJr6CIB8L4
jKqACmKrYQrHdBdBUDJAT87v023Cx64GwrgJSQrRFCJjIEJznwafq+JRSnjmTt+0rrgiwrgFNYvl
UW5g7p0j2rq37Mhe9xW34OYrOPuKML6hjUt90QoMJmuhiaTkRe51Gihhr6/9Ry0hmidYzRnjIuJh
gbozrZ+Y7RlkZV4LmijNjq1PkaM5vYPHWGyp9PZx3PFqlrbTBStoxnPMRR0VgQTTlm4RPcc7qgol
uOMLKums4kG1hyf+VuaNly0h0DRQ92Y6QGVf+TK7raUes8fhOXxqcjDrgTjIzm9Np3zGf/fijvcU
xnNdKuNJtEwlSzQAnqZlaOtf6GoQDQGhg597ma/sry8vZ9epjPdIxxgpLxVwQ6HFlpmDPH8EbeYc
Kc51oO1M3mUxWa6CqQJVi0jo3pOUA5l+jBK50/LlNKE8RS7jUzGG+2iM9/EARkuDl2rjjZPxLrI0
EdlAIatDGk8q9suyG3jtBtylY7xLGk5STwyMsIGyu+SgQH6n7YNd74iOvNMeJM7Sbee6wQgmgXVX
RlzKmIpqzgqk6LAzaVuqDFOBK3hVfNpMEtzID9fXb3sCL2CMoVRpDALXAG6tDZ6D7jYVvkq/z8hB
Pc0Fgjlmyjiuh0XB/Emyo8i3wvDp+hD+Y4EuAIwRgAC81rQRAMG5vEGdxS7E2/ZkB1YJabnQ41Yj
0Q/+eBRc8BiDaMVSGsYZeFTmgFLEgO1u/0/jcHvkFZJsh/cXOObk0fWUtCHdYVpyAEV2mGRWVYAT
mcu8Qw3r2riYk6ebI1MORNgCAJWjlA+1iIBAjH9BjEzILA28JA8kmmPRMmRN0UAdn4anRMvSb7Di
pLQ5y0qX7crnyIxpClMcqF2CKhPpsXUbdDSEmt3t0pP4HfkC5LHNHzwacs5mkBlLleegV8YME4Cy
dTx0Blal/z9p19UjN85sf5EAicqvyh0me8bhRXDYVc5Zv/4eti/cMkdufrsLrPdlAJ0uslgsVjjV
BCDKDW5LxttQ5uoNZbmcJ8QPnSF9WUNLn9CfMUiYoMzjF9yvm9scPeam7WIzLLrl4rQ0b+OhdGIv
8qdHet9JMCcmRjxZt2XjLCGb5C9qJSOlSN2K+YPYfdbBRhHxXEqehbzcSZscx9K0Rq3SUsTpSI4g
aDiOVjThISBd9GLkjRXj7Nfl52zgptkIuzQBXKeL3qwG7Vgc9ck1Y56PyTmAF0O3AWrDbpTbDItH
DQulaYyO4oFOs0B2kRPs4+0TYzPbqW8ricYMYvVH32iWOh9SnmHmrRtjJ+VKRo1WTI9Tpzq9ivlH
k3QYjPKMOU1c48Uxypeatc3aqUsidP0MsPC1Bw+fHGDujNt51MGi2VnuJUCtzw3rdAk6bvBkTR7q
hvz/Xmko9C8quzxlB8UTAwy2UzleAW+/GJtRga1+jXLA5aGHNL9VFke5rTkml2NxLw2nG5kysVuU
NgSImBSO2PSHsTU4b076O28s28VN30CouhyTXoXtWwUxcapZcuVEQpHdEkhl8mkm8HHEhHOueJiM
Q2WaY1YINKJTT6c8/Kz3hdUXnzTlG1nPYclLp/GM7qXkdyPi0nfNOPeAExpUf+he6pluKDttZOl+
9QhldJCO+nDb7HJBmbNWGXVVkALrmh96DF1KH+D6g/dysKpDfaSTQ+bS1rnO/+6hMzC3A/8wZ5Pl
ThZhFbWGut8/Bz7ljnCvHTQHJcs09fIqczZyVz+vcGwVSFoOYZjnDZQHQ2tAXHkGxyHn/tp/nG4w
GGUh+ljDpaHxCls5jp5oh0d0eTlzgTao4twdqofIIf8ZlfF1+jgr05ngvSYEKTaw82s4WU6Ocm+8
iSnREbITyv3Mq6vZtSobYRmHp60W3UQTFsL6S+LJYeQmdec0Qu1xtJOjJ2yL3prNZoUgNfQEA73p
EJHYEz+j9JR2RemPvNZ0nlTMWSh18CgqLdSk6161DNOYm7+aSOUpyq5V2awdvf02x3wcQJsTGpBp
OGo+cbFlHzEI9DPov8BNNXiTk1oYtOaHpsNrHNqvv95AM456tI4RhgoCOvubxuERtnHj0tLvxZfh
U3NuLVDfBOqP6NvtXdy9zjeozBW0GnoSVRV0tO8WO55+kDmFRUXI5h8Po6ShqQ0Q47WCrl9vOgla
qaokQAtNMESxe1uW/ZzgFYOt7QhB4agt0uWYz17or07p5LDUgr08Vr2PPDsoe0rfTODzcRSHo51s
vccCFvqpTnE9rA0YnWf9ROLzHIace5ZjKtkJitUCSqe1hnyr+cEgDlE4/uN+3GezgIzpEMSuBfUF
tAEFVTSlmnqZvWropYe1Cni8aDxp6N83Zy0p5LybaDB8yI659KosnPqE/a6qjTSMyZinTqQVm7g0
lR/FEiizLYOKwFQ/NWNAirs1PA7LM0cFOQbEYAxIISyYebVCzWk6fMKoZ+mjeZ96bUBb9pGTfsnv
MBDLiV54w4R5q8mYj8xA1gblAwgo1K+VYq8K55rmaThjKDD8alCmDLsVLeMphJpbqwRqEiV9ub2C
HIPEUmMuw9j2GBQKn2d8qUEokaB3qplOq2bfxtmPHV+1g+XHzMxMXxQC7VC+zB4N32p29Cy6yD99
jHzyqfukfVqPNOu1BMazztFNjpQm45AIUhotawpwQXzr5srqpLehOE9lcFtIuunvHPONjOT3I1Yv
OTq/USsP2qSnZqgsOT92K8YlB8vKEYijfmxrXRWKcT+j9NIRUBWEANNIbHQFxBwzy7PwJmMzJkWU
pXHGuskvydf2UKK5IfOl1kbroHLhcgg0yqgn2rzKxP3wxGYpGWOSwStdy4LeXxalhEeDm1PY0fny
kHf+Oa/Wb5elyViRUKwb0aB2uBlfNQEty4I9aE+3dYMrEWMxJgQ+KkIzNuk5/UBcKdDdwrRU30C9
bm6HX2/D8RSEsR9pKa2xSp1hFSwYzbc4+X77+7wTxfgXc2wKEhmofSpPcuo1ErLH8uc85d30+4+y
X4pA2D45uRSlxKRvifC1PNBa3PRFOcxP8hPNHC5BE0Qf/4tkhE0dEKL3ulAA0ETuIM8t5CutdD1K
GMP634AYaxGJaCCXKdA8Y6b6UDiIGD+Q9a9s5pm/23aJsF1yRjmrUyLTY6zHr2aT2m0BumBSVQ96
lH6tRt6M5n08jMhVwD8ABmFG1fNQHaXVhHJoxuIYefGSjvIh6Xp30eWndiCEc7nsK/sVj1F2JR4N
JdOpO9i/yMmTJPAat+kH3hv2KwCj7fk8Sm15ybaSzlON7jRIooPuLAyPmEEqOGkfyljlFe78wT38
hcqWaiRZ+/9ZbDqIg2Am0HyKzqZfOSU31/mHY3bFYm7I1BSMElVW8APOM3jQ5JN6otlV2mhbfM6A
yGsp2HdwroCM9kvJKMhjDUAjQyqic0ahcXWVN/ZwP69lXGHk369kEkpLEdIYLc0ZS05nR8fxpB0a
1EkWXlRavBgjRxUV+veNl00wWYm0CfCG4iVKv8kRL0hLVe2GKrK8EEmvkFimOXjxSOdSmm7rxkHL
ZRHhycFciUI3knSgdS2NfpLJ12jh+RY8AMZGLPFqLIg2w1dSPSN+nBVeodP+DXXdecYoxNJYdGMG
oyeiY7f90YBpYfkMp4U44omOAHQwjYpjh3g6zZiJOIvSthSwN3Lkt+Nbg2rcjkOOw9l+tgSjrNbC
bAss24gXd+mFhwG81oXH6/H7g7fya/XYWos6J7Fe0qikqf4YwsbO65dEsc1htCow6TUOKj6MNoB4
My9AyTuybN1FtOpNEdJQ82RfaOYQOTRtROwtHRWsSLdxXlocPWGLL8Cnr+XxCDi5myxB1zEeBPGY
ErnajHeN8KAY46ClpNXCBfpRaegHQ5FO9X0wn/JpcG57FpyzpTLOs5wkUi5eQoWrZM96/EHQVc4D
hKPqKmMfOkGO0oX6l1p5j/XSEc6V4h+3xeBhMCZCE9UyQc4G5ctp+ypGBaaGJ6+T9M/Hg1Hv/6rq
jKEYyrkqhQmihOsnUX6qKtWWp89qO3F2hbf7jHXIo3buNZrTWKVzOh4n0N8T6TlMeZNPeAeInfW7
DugSiOmdBwfWpYX69bdcsnVX9IZDfFzhTfBi4H+I+P9aw3cd4lXUNA09syqoIXv46cPditaA3tKs
/m1x0NJ6XHgBf856sqN/I0FaNF3GvkmlcVd0gyU1UiC0eoAxEhyryzOHGuNGrOGYg6YV8mF6pjcf
aN/q8kAZvAovdHl94vuCYTCjaeqyicG1v/sQy2wWoi6gyT8RqlMvrJZc5+AIwtQmo/FuH7E/6MoV
i/6Wjb8yzVojaQNyXvJDfaYOBbTGk3xamFWAFpKX8t0/0lc45kiLtQJyaUqjsZIps0Ihr9yuJn5Z
tTXntO3bwCsSc6rzocXY0wadOKv6vZPO+sz5/h9U4grAHGcBYWc9WbFylNCCDteqO1s5qL7mpUc5
tcwPt3eKs3JsUUgUarqEETNwZKuHBKMni+WjqHCoEThrxtaE9HrfYhQPVQbDF/SnsuFcGn940fxa
s8uabrQtn4256U1sirjYtBqp8JvJHrwlsUq85XlN2Lu+kokTJJlE0jBr7XfdjrRsyYwZqfiZEL9I
80exkJ6LpXlSNVTZy43gV83yoQ95d+OuauDpa2ioyzbRU8JoeYHWZVEbI9woX+gQYzmIngS7tyYn
+Uxnn91WjN0jvEVjNF3TC2OYO6Apd+kBxDRgPU386EyrNhD79lSe4tNlY18gmHhOTNNQZElnXyAg
SJLSqUyxiU+Ukil5Ul3te4QO0YTbu7J7r2yxGPOUzN2MSiFgdUiQEN9Ai8T8UXdXP/9anSenRH6J
S5Swd9K2mMzu5VGlopsYmCE5Kum9mR7I+nx7z/YO2haC2bLCSPU2lwFB1oOGgVQzRyf2RdB1WcU4
QREja3/XfE1J4hrNjiYaH07leh7i54S4t0XYYU5XiCJeMaiMm7OcCmE0JL1gXpL8JQpFn8HMjBRW
H9QBItG6b1RIospvGAjtZR//TVvgFp2uwAY9j6OMVBnQZVFxO2G+n/qBczfubhJGM0FGTUEsizHw
2oxykEjJYXGNQEzuuVPwON9nn3KJWXZzkmZ43RCM6CybO80Iv3M2afesXmVgn3GkaAtBioufb6nu
mZLCqL7kNg/8PrNdndtAvQvoLH0+JViuWXk15S95/l2XXm6Lw1sxRq1LXZvELKXSCO7Y3U8Kx82j
1uSdZduIwKh0JJjyopT4fqm/zq2PUjsP3fCWsPKIAnerD5QNEqO+oCtMlsnA3s/e4oLVIsCIFGcO
WowOob1fEfo39Mnixdz2L6YNLGNO9XjCDJgIAor+4EqejLrr5E6+133ipF94RLSXUt9by8kYUjEK
VVUaIGR6EN9WVFSNH1M6A6y5UwuLDhSu0DY8v+Z+F1ntnfo4HTIPryFeVIa72Iy1xXwqOW9n/A56
iSg+ZehH9YyjRlZm634axMf6KDg8ArLdxrftHjP2I4SB1JUFsPlZBD8LKLwD5QiWHQyI6RxQ8TrL
ST0ibcKN3e1m4jfI7AMwJtM6EAXIyzH06TBK+g5DfzaXCopzINlnXzQaVTdOAKrw/CrFh2bh1ULz
No995emova4mFRCTLdpJIJ2K18zOzugdnG1aHyRawqMADiFOVGg3IL5dQ9bWGO1K2hW4jTtgngTd
P1QIoQyRhsTHezHgHZfdZOsWkbE+S1rWafbTVot2c09c41jC2zEc4S2+jDJDf3+ZWQtGWPD8cnoC
bpxUtou7azFnWaf+SHxejvmBNo6njn6fHAVMVZvt9D60yJlmAXhPXc6loTEGqQsjEkYdLo1+Br9P
3DppnX+QzPVw++LYfXhs15YxRcJKVKEj2M12aqx18JLRroVTNNpkBmOedJdXq5VHz9H079TIEBX0
CRoqRlP97qc0StVoaQuLq778HIU8n8BJY/eufKSUtMuJR2C2fySvgIyxG5EsrUkGwCQ/5mDaUSYe
0cn+g0O6QjCGbV7adiwxwAWViD8HLKJwTr5He9w9OHatEHy3HIJojkxswbMe95nRyCWtmjvU7XM8
fbitHvv3/i+B2Bm0aSSUo9hBoFruLF3+lhmKqzcCGke/3gbaV/crEOMjpQnGT3V0c0LzvIYF6nly
K114DX37p/mKwpgumYipWjdYLlkKH2MJN13c4J/8bHbEmcw1aDuuBeFtEf37xh/PZKHsEgmYlDoG
tdPecIdnKKjWaDV/6zcilxhk/214VUN2gOqg1mtjUDWUX5TWInZsd2iC7QP1TnuIHqXLsEeeveKC
MgYrTkICogoYLOUOHHZ4jo4nUHmAYnq0V1ASgwnxtTkl326rzR/8tuuOMlbEmBNSxDk9cShzw5Qq
H6MRM7tzTEy1m0SLdxXxNpOxISHYz5I4wmbmaex1jehNZfN2WyTekWNsyCBJzawrgAAJlGRNRuzF
WX6vLuZjTsjH21icU8fyTPU5XqqNCixN0s5ygj6aKP7UTyqnnJOzajITbsqJKlVrB5hJ8uXxR5R8
vi0GT/dkxnpUgoIO+qqiQWjDl53yBQXupo3BtneU19w8SJ9zn+vF0o++dw1+qR5LjGJGWRwmA5UK
/tcK17n6q0BFfXpveKVfcXaKoxXsZNMsKqN8nQHWZVJjq/KMHp0waFva95FKvATC/kVGJEU3dQnM
rAbzCuv0LhKqGF7BhY8gsWqv8HXczcWPwvlfRrXsirfBo3/fGEmtVmdw4cHNmqrTBKYIMfXG8WTy
ji8PhrEWUxLnQlIBJhW+FtmjQB5a4YWMXD9gV+E34jBmoigU8F3RQCDBa1LLrf4hOvYY8Wn6w8Pq
whT6PNqDXap/ZQPJmI0q63AE0p+Qb8ab8An9fU/T1/YlOmoHFJG406G+b+34CwmIM36V3eIht3ln
YteeXH8EW8qqm6HWpCt+RNN/1fKDlN4J8+vts86DYGyJmLSDWhbQzLI7arMzSG9F496G2PeJN2Kw
5gTuarsKEIMmMJCx86MjufBx1K88jaTb8s6IbKBYj0SYtG5sAEXnHEoXAmlqsnjEcvtPbqKYkqoZ
oDNnc/mirGbRWmPZRL88qJ4cYAF7C1MgKB2H4qGnw8GYAif2zc/k+fZy7h+6KzTjAHVp2zcyfQr3
4uOQPUZ90JfHFoma/wZDFWdjQtTMFJesBIygJlajB1X5dUyOIXdg0a7Z36wkY6rWpK80gfo5I7qN
ZnR20Prb9f5n9RmvaGpf269rxxiselC1ZKHuTSh+GvO/M8lqCa8SbF8FrxiMserrpq36AgLR5j4J
A8MzcP+COza4vT88GMZAxTF8bJEe3AtMAG8U4VbCheGsGBvhKVYFnW4JYKr1YSoxV1m6I9Hn26Lw
MBgb1Et5NkU6VqxuMEOFOAWySlxqec6xeRfeiabcSBsIIkWo02qroE06y6xiG9WPnK3Z96KvOs0m
8Y2mLQbQgtCAXIuxbHNgIrZR3v8cy/bvLolf+qYx9qBZDZJKEcCEofHKovMajKEHG5X73zaJbuLG
HoSLYQxljE2K1tCbxNyJk+l+mRvOJOD9cNhm7Rh70K+ZVAgdxLlMDwJ91yq5xllF9DQ9aveJZzq1
wDF1nKOkMVYBM3PaPGsvJqg/FMc+mC7DI3l3076aG7KKFLEoYsTB7ysIWknSzLOBwjIps+LlOelm
a+LZ031ZriDU3G62KcZIMaNMTBPP4/6QHTNfvtQJ/FdZmHt2xSNnamrIomQvsnhWqx91/m9iMeQq
CaPX9WyGJYoRsN/yK0nchtdDc3mNvfMVkFc2dE1G/pztSCoV8v9LlV7C5rlPnlvQha1o0aTT1U07
fqNcp5Wd2RKaDEFp4hpO7+pHWNmTiP/zeKd2FeT6g1h3r+7jJKp1JFMljGUWe5yyxgJr/u1zTOj9
c0NstkVpyOclWnJoCPFD+M3LsXtT3BWDAUJfAoeF7iYJilcRYXCThy54WV0Br7Di8JO0j1ems+8b
YvwcaDeR/hRV5ux1Rd4b0aDT5C6W/oy6Ktd46Q6ZA74BjkLtm5YNFnMz13MvLqmh4gA+oNWfWJ0/
I4XcfCpQ6166yjfzwKMXuISG3i/2VTzmlm5VDN2bFShx55KjcexRHT58bNz8A8oLTvLd8JpgmvIp
Oc8ugcTp3WLFz8SpXnjewr5q/fod7DUu1wrp4f2YzowAWTq+pXFsh+Xq3NYteiRvSMtmaTLQmGnI
cZvOkN+D3UtJP9z+Pk8KxrgZaDE26gbKMscuke/0GqMdRp6W7J+P61Ixpq1OjHYWZgihv4jP5YG4
NVqNwWaU+CPyQLKduxUOAxqO7erbbfF2bfdVP9mbXCzR5mLW2KQcT4ryoQ8Kyop9x9OFffdkg0OX
eXNHKGGNcYtUKdMDbffQA+pyiy+05S3mJmd5e8bc58taVtlQY89CSbEGTMIAI1ahzJwrfB/F0FQT
hSiqwoZoxWLJuj6CUauLzzVyHsoprXl1/vvafcVgJImUKlk1nd55X7QFjTK1BwoGX0ucwVOPpZu9
DCeeb/cHk3XFZMxjbMrxPGMiL0LPaoS5FDIaSyrbcAxipw3qrhCNcwreCRB3j/EVlLGTbReqEkoR
qH5ggqwvuJJPJ++RgPcco7/+vb24AjHWsVJwmtMGQE0ZWWVyGtfvbZ04i4hgLa+d5d3uqagjI3C8
dBPT23Q2P6YY5VKJmlC5i3jIhKBfOffqOw1kvs8sWk29LmUxKhe03r5ZanYoREHMHwNGzc9va8bg
MGumDl2RRXlYuemhuMctEiQX2hHFQ44PrOy8mgaOWGxGbBxKU4sHLFuZvY6Nn5G/0C3LObzvDdJF
JlNRZBNsEiLLshDX/Rwugla501H9pHqgqba7T8KTCGLiyGm921Z2XxGuYMwlkrSNOKexXrm1odna
WLpTtXIg3hlyRh7mCpknCZetBHmoi4XMTYBH2f9QFLG/N1dJqKQbO14g5TurKiSZpfhcNabbJNJd
o5ic1DIPhv59AyNMihynLWAG8ctU536KejtNMZzb28JDYayrkatt2GRAKcGupwu2nIFoT+ccUq6m
Mfa0zOBTY+B75SZvg0sjhKb7Pf26ghSaX6f2vqKEUQPGJMjoz9NNA2Dyy+xlzwg1WAeEns61u9r3
05lYqELyb6/irnLLxNBRzY9UCltKKJBs0noZVmiIlsiWh7F2tUbN3Nso+5JdYdiKwnGslVpETtRV
fFrCkb8g/BloE5qnFg8XhZUe67v0tZzs27gc6dgiw1btG7OtAKsZttm8JPLr7e/vq8dGLsY2GHNp
aE1jVm7vjGhOpY2wlOGDFpAJzj+v/KH6sUFjzEQl1MNUixBn9ga8weZA+zANFpFBcdwcKm8KEOmI
U845e5/cY1DpIm+Os1irVVqA4snV7uD9udkT0vbP2rlD2LpF3RYNW/OS9rtneyMo/fsGclXVNhMG
HITZbL4NSfNpjU3wcYBWiCMcT0EYI4KcZYMSPCpbHgzTaU55rtHu7buRhLEfUgUqHXEAQIeqRloH
gOgAMnk/maFLW/78HxWSMSEkqZoS1cmV20IhaeVB4oYHHTU9s1/7PCquiw/0zrfYSMf4FrKqVgVY
IKl0SNQ8xR8oYvOKogP5znjQfRVBgfBeeORl2+i2vMcFJ51qGBL+Y1Z1TieExuK4dnvpLKD2bMks
HQ1JCc+Dp8f3Fg6zmoZRTjqiH7UrR+CoLZGExcCu2Y7vZ7e3yemfP7QuR+0qF7OeodZqY4IKeTfM
m+dQruxRcZTm65i2AcYEWXMoPalkPMZgNLKMVLGFweAUGr/PPP/+E1j/TZWMTJkEiDxhsh1lX0VF
bHKWjqizs5KX0Oax8v7BhP6SmY1ylmPRjAVd4+SNTgC5XLHrPR590t/EQVMKl7dj/0heARmbrYwF
Yq0GAI3X+VPoF6idNGqL/Jjt/L7xDJ1b5rtvza6AjNme6inVCxmAevJlbf0kwpOCo6mcA8GyUurj
jJFpAyDM+snUfNH0l8nXp+BfWZerJIxdDpXWWKsVMPkZ1T64gCgbXmjRPEVp814S+xePKoqqqes6
ISaD1g66qBUmqdzRw1T33JrPlOanPhEZUVX6lFVCdG/yKuCp7Xh35jeozJXQJlLXq6NSuVlkwrRU
2mybYthbArJ03iiO4nlQBV6QdVdFNqCsQYtCZdXRN+JGoCzK1foQmmCojHiJpl012cAw9mzVZBNE
lDK8PW1+zqPxQVtMKzMrZ9AM79/oygaLsWWIGJNYmoE1m0e9cVstmKXEGsoHIb1fiWJNw/0QBj1o
InkpjdtSyiwxD6Y1Z9JaAXklf9fRWVUH0OS4YCmzb4tIV+u9psiKqYL+AwOmmE3TFUxeN0W82pL4
pSEYxBCepDhI5+Nq3vXm222w9xUE1DCrVzRm77SuH1t1BFp8MMBI2fiR8FwiiYvRFk59Zx4SxIDJ
XXxX+jyK+n3lvCIzO5m3WpKjFxev7WWwFUMIJlE+jhqP7mAfBm2Jko50nsiG5NQhy2OyrngEL6/r
2ltq85irpsVZxl3rr15RqPJsXEtNJ2msiVLlmsHgqt4Ah6z9qB0kzG4uvPovbg6BJuneK8kVj1ES
oejbZMHEd/dnlRodxEJny1CuD1466A8qcsViVKQX+1VpQOblqi+UJbv0jEfTxT13Tg6dhwvVpr2s
hi29rJ9vrypv6xgNmdEJkUgahBzrIJUf5tkR+79vQ+z7CdeNY2slVXnIkIyBcJo4H6JyDPQ+c43q
RSLVU9+sThIVpWXGlS0bRqBIZhBNHbewbNch3PwIJiVrFq2mawMEvYYDVl/1aTAt8Xhe7vtg7uXI
/9pPtqxSi3HhFivQtC+Uai5z24/Kh+aT7rcgn51O8d3M8f7oPt1QVrakMquqQpJreg2RxlUi8Ytu
CJaIZoRW6B8LIzvMdTyiuKdwb2/uvsW+Cso8MYfGWMQ4Aq42imjqWOfkoe+T8WPYhDKa6XDx3sbb
93IR1sVuIaCCKOLvVqBom3ZNRVwRuWkpCJKnDqZ8oFq6vlRLa17mDRXnqbm/mxtMVkhdT8OxhWMh
NZhlQutkG19zishVXkaUf4kB0lT/JhK3gaTndmPsqrzFEJoaYprNJxM+U/Sw1rwX7u6R2GAwBrXC
ZK6uboAx2bQeK7bXQAClByXBq/1/nACgJ2IDxlhTA8lYaewAJqbHucbMlG/9+LU1HqrycFtD6Ife
nYQNEGNK17hWx4H6ELL+NcTzYDEEpyz8QvhWCs+3oXaN5waKMZ6doJQzKvRofPmA6mw1P4rp022I
3XMNb1lXNQI+d5NZNiWvmrEpcYPLyYBuos/aemiEg5p8jOtTDEYZmVfTtiuTIZqoxlAkTK5k7GRl
ZorQaT2SDoXypUoE0etH5buKeanBbcl2AzgbIKqdGw3Xl3iQcqVDYJEcxTCxVDCC/zcExlRg4ro+
RyNEAYmwk8jlmyB0HA3gCcFYhiwG21yfA6JS78PO5VJz8b7PmgGSJ3KR4fsrSjN1fXjOW4OjYbwN
Z6zAKIKFMCsBEcVaik7A5UyK9YH00d+3d2Pfchs6UveKYWIaKqPKemSmiqbU9FEo2tTHiR/CD42D
hstAC3I/+Xgbb3/prnCMHWh7DJFtRugXIR8U423NORaarss7O7MRhzn8Saa0alG1eJE1ld2gcVSo
7D7yCuPDbTned95Sy3kFYikbDYFoa4o3rKtmRdCL8A3r6FDP+hf42Hf6jGZKA6VLRPXAnsV5J3HW
kGU7mcIxS2YR0IoctlYMMkdblNL1P6IwlgBRTzGbjAah+Ma0WkwMKrkljTzlUxhbQKqxlNQQykfu
FN/8rno5OOUxEUMGo3zhxC4vFrF7qkyJmOiMlwmqnX63boWQrUWTj3jzYb7OPOZBBc76Qdec28qx
u0EbGObwxmunRpUywBvCg1ldLSl7+28AzKHtO0MtxhUAJjn3JEfq/q/bAPQD747RRgLmmGYkr6NS
A4Cenlf1S9tZSnyva1bNHaqxe2A3SMyBXRa9NVIZSCFm9EzfjeYgCnbaG5xbZ/+5c8W5nOfNxZaR
UEDUCTjTE4rAEHseg+lxtmngmT/viKNnl6K7DVgel1UnigBTl0dU6I7F35rMuag563aRdwOhyW05
mgu9Rvv0r77HiKhUwiwvtcA+qQiv3daHfWd7s3zMSY2TXMMMCEjUuaFPObrnIO/h3C8YXlP72nOO
Cca3IXd9LFPRiY6OaknUGcSIRMoqCBOts/jZSULr6/+HWaPUdXqv6lccepg3CymScpSMaoYC5tAL
ORiDGpPvndnN3eyBx7a5v2tXMMYAKWo0oHgKYKvZHAUSedK6nJqwCXST5wTt31CbBaS/ZSNYnw8o
fJyB1Xu0CD48JOfm0IK9ifeI+INyXKVizJFBC8ZJBiQ9towvi4ESXjo8L7MxUWnJ7fIr3Thesmzf
yF5BGRNlKo1MMNEU8dDwiN6YKOO83fdN4PX7jGEqjFUppwLf16YAJbuWOH9YjL+6zi/NllMVsW8u
fkGx41VqDJqd8GiBqsdfGwwATKRHceDVX/3BAl5RmDcEIo5dllHdo0T7K+rYUsc4KOgsnn30d3LM
036y4ap97EiVehzWpU1xfKWXGuUqRzUID8YH4yz503cwIrgxbSb4eNtk7PsTG1DGZvSZhuF5IUBN
bXks5cSR1PyVzIIrt/K5aCsk+VJHq4Qf3RA7UtpbpG6CBW0At38Hbz8Zk1KX4mxI0YLnIVg1wkAb
rS7maCcPgjEkc2RMyKdgM83oOUPvWVdGtpg19m1BuLvI2BDMw5TCGVRCqFVYvfGAch30opPD6vcu
Jm0h+pna2uttTM65Nhhj0k6LMVYZIGU5jO1oGlZ76GteJct+bHejKoz5iKZiGUwVMJ07O8jLugYY
Zh7nj/A+nTgAATFI7nK7OBXfxOfbAnLuALbtYa2VWCxaaEfbmOBNyJrRWrs6tKGrj72+8mYbvdcU
ZGzAzY9KF0PRjQt30+YaSBKjTwrq82YV0kVVYUXha51xnl3v2wjU31EYlW+zsM2LASiFeUpaL60L
q5VdtfQ03QH/mT0a6GEfLG3k0QZx3AS2Z2OulkkWqJlODxFqZWnvEK2j+Vd1XVd1YZs2ciIkQtoD
pshfOvVRCQ+3lYJnnU3y+23d5WWqow2eWuf8sDqZqwmW6kqYyxx+A28W58bZ2S88XzfyMJaSjPOU
GjGUkNbRaDayX6/iYfE0DxWf/3ywLn0rb8AY5aiKsQpb43LWMLvpy2rNH0erh5OlH+OATg7LuP4q
x6tjc91pQyY1p94jze7Jzkr7TM6UDD7Cqb69dTwNZGykGTViL9bYuUwZrbK7T9bUTuHvoORCXT6Y
w8dJ/nobcb9OaLOgjI0cMwyvTBvs3mQLASVYLT3MknT+St/i0B4wr7hyppNyn6ocUblayljNRTBH
XaQ3Gx1hqdilh0C/pd+JqM+LPB7zI+/2MRkXLEdvcrkQoBmZhamBoOaSPxqPI+pn2r8Xh6AgHqVy
H26v7W3rjG69389hUU+9gvIPvN2jZxkUUkQXnFYaLVXwbwNxnBWJjemauaiJYQok8alOrEvozYHL
/CJ8oZRx0QO3/oOe6T+/dCSRMTF5KxemMAGwwCBEiie4nQpSXrDjeplj3POyJZz9k9hpNAshakoW
HEIhhlFLHwWrcLNj4RsOWtyko5ZYvY3J5JyH4/sLb2ttJJGxNp3WtGZPgEqWYJkCYTkQnndLP3Fr
JRnvSxTnYS4bQOiKYIu1YWc8zgZ6gt8jGJImK5KICnPGWV8lRJBkGTE+MJ2Hw9cIvmqvvAz6t1Xl
lDrtm68rEqMVCMaiGKHAy17xKQ1d5g+olScn3gX6B3W/4jA3zmymediYCFgQXwNO/IKehuSsHiuw
yyzP82QRDkvPH56lV0RGEcqlXtHMhTXM4RpMf1V+eQIJ9fxcHGjeXnkmuoU5v7dP9b5mXDEZzRjW
OjVbdLe7rXCMkwdp4gjF0wvmssnNAcG/EPHzdXzJMVUsizq7Nt20Ki0h5Tl1PGGYa0ZY1bgzFoDR
8QKKnaMZvMfNPYMAi2DiZ/TCM75/uF+uy8fcL23WVPkqQUkSlFd4hVv5i2DBSUYb8PCSeLzRMbzV
ZC6YuhCXQpqxW0b4WEUvaZU4pD6KqHNoeBNB/hCO+SUaW7KvNVXYmxqwwrv+0ODx3Z5oRAuDAzlP
7/0b7ArEmI6lyYQVSkhVEL64InqmPH82zPCuFngj0P/gRl6xGOMxGEXfKC2w5Ac88U8YuQRvQPCb
F375IkcZWcYXNR4aKaUBzwq9amvzrek5mXeOIVQZc0HAK69U9GiNiJfR+LDs04nLvO3Z6d347akk
Mko3VspoCPRB1rnyJ5rgz53CR0GyQ2OpYoB3vPU/9MLQnfj9QvkN9V38W5lUJUtg5osuclWt9Zc2
cefSPM35dD9UqY2KV1sWVCszMpfkH6M49f6pafz9FzB6qfwfaVfaY6nNdH8REhiw4StwuUvv+8x8
QbOFfd/59e9xT55p2k2u30wiJYrUEnXLriqXy1XnzKxCSo4NzOcvNbAjl/nuvICPG/hegGCMRpoZ
M9VeTzI09wB6IeXju9IN/GiI78UIB5nKwkzXVOwf0T4rxpegl9ihzEBez7XVjb2MMzTpm9Cj+27f
pNeYAHAHcLSBLztyjBt+Yiq3/YWM53YjW3uvl3B05e2iBzl/tEguq8voBwcCGjilOg++2Y7jAY0H
WQDeOKPfCxXOs0mplpEVEIq5/J26a100SA2gHLXBaBDtAvwrTURkniCcaqGea8CkgMjoMiud6liB
W+u1QR63GE/edfYxHL/XUDjS2orF5dzw3TQBN+otDVh5cNWuX84bv0yMEFWakvZqUvP0qkmdpLsA
F547qrejPUkyHP57zwQScaCBRXkRtSX0CWu/jp91MjhWvSfFtZ5cLMXTea1epxXOSROCxpimddUW
cDY+EEZcbpShAfi+yDeO6aV6w3ExAOHn47y5Sl/M4/ivYbiEwpYQVEyrsKNowQ8YmuiSZPnOKNWn
xQ73tlFKLi4b2c87UxE7dnW2jHasYGnpVYGUtfAB+6h/mVwDx1BUO7IXlI3T+708wfk6lFVLQmAz
nbf48QHngUOOOdCyYr+VBTWJ1xHB6yYUxVn06nVH40SAd0Lw+ho4HMjhD8iHhE0TfC6p9WaqMtzP
kuoxTPf2fGgG77xlSg4bIvhbAMeq+gh2kRyDE687mvv+2OxlPciSw0bs0g2nJO77AWKmxLfTUzRI
kkXZ9wX/GrKImhrD93P9VIf3hTTAS/Zd7LlV9KXQYhM29verk8MLAKlr7vWdgY7b85siCYJiv21T
B7g4J9DG6GNOQbuLi87LYnoPICPnvCjZKS0imObqOOtJBGdVqbf8SJ8nwBbV++7beJv9pc0udcDi
haFmKWAPTy/ORERdOKbrvEhrnbcCFpfW7PChodTNnOq5+mq6qZ+5snH9jYv7uyihC1HCiJlh5yMU
TS7Da15jt+/J7YyXXaSr0SlGiDqeX1rZLgqhgiTIj9MQu9i36tcxnU6YwtyZbXcJetdZto0y+xRC
BSbz2paqWM5696uFGMOW1W4AHJB6UC41iWrb7mYCnhIgtFQTX0UzgEsRSytQEbP2MRLuvpM9bPHt
/2geeOnRdJ0YpiEsXhHERdNTtFRZaEtMH+lUuz1jkhxge4fehAiLlkd9pNs5esOSuHKV8LNFbGeM
rhVNxnAo00aMskZN86yFNnY9uwF1xmUE+Z+kAra9Kb+1EW/mHcFgXI+WHXSkfknKZ5p/Om/Psu8L
Mba2VT1qA3wfbcKqdtFl+/Pf/4ck+k0BbuOrC4Oi08nUG6xS82nwMLKO4oIdojknusYFFu+Ytic7
lv4hVXkTKVyCqDFMXRFCZHD1yjx5Ci+pw4/zyh3xKCxRcDvmvUnjK7xSEKzcRVVwBetdeG36IFi5
MK8pQAkNP/dzAGpJBErMzhRi7DDUed6iFrXrltsh9tPgKpGRq0lcyBSiqqaWVWMkJe+wKx0NmPLW
S0TuitI/v3Sv6fiZeCAO1bVlXWtRl6NC82Dd8XHy7CazHHQ/3KNtEK8opb8AtTS+yZC6JK79R+nF
28YJgWKhatUEBNLbprywkuqmUI3xz0L4mxAhSMwl2qqCEtbR7go8nYL5ezc48w2/QsbyRymJN4tI
bqUaz+rEpfUnDC09G7idc0CoonH0O14vyq5kYMd8kc5soYjqFtkK1VsVplLoXyOzPM0BBuat8Tpu
UNDOTLdgqSRb37R/sJKi606lxBbveAZm1qc4S9C8Q3YzGpIy1VUsaUV00wVWUoS4yHq9V6oIxKDI
ZDCBuRwy9I1dmFf5MXCqU3IyroMvZvJnzr0SK0TLBrOQLFegXDuYPou0r6zNrpvaMiV2yc3uw7at
5Aghskmj2B5bqLfuTFAPwe68h288BiM/W8kRgqPZLGbespQbJN1zzJThiN4uv7nQr3ufY8qhw/DB
9mQBbNMPVmKFGJmE6UAtHWKX6nOYfglkA88yGxQCJNBNqUV6fH9gN7S6y9SdYt+fX7pNx1qpIORK
dmgMpVXAEkajxgRUetdFmpdzFN/I/hzb6eAEevDtvEyZVYgRsSOMhhbU+mUV1pH3qxApx5RMjBAT
p7wqqG0gb/533bMSFxavp0lV9G2vQ4zRXVbFgfyg5VF5PL9i24aGSW2gSKga0uP3hz8z0tQcLJwh
QXSo1KNFDue/v21ob98X4sEQGmFXF0jPwvIhDcvbIP6qx7J5HpkSQjBQxn4ENB6CgZ5/jqbntv/0
35Tg8lcZkhYQOyYNvq+h6VF9CgGF033+byIEh6+VqYgiDZar2GHu5KEVHI02s11DCQpJ1rJ959Te
9kRwfqXTB9qo2HMUS32e8KGb+EoF7wNP+DDOI+sX4p7+MVa/yRMiQR2NU1EFWD7TCkBxfzDTl8Cq
vca8i1ADP7+O2+n6SjkhBGRGnC1kgsHFjWNd8XHZ5aJ5iU13OdWPiRPt2kP48h9lCvEgGoyI9fww
AssERzu4Q7ujnuOmizZOt7vDoj7IunElJi925rVAC6OhDjWNzHCp9TVIJOFb4rhiT14LFnpLnaCT
Yaa+FoEnJ8n3Gvp1zq8d344ztiF25qUhyEhJAlssrGM/f4sGt6/8pb0N55PaSHxMZvjiIDUo0gHx
UUGn4BUcDGQn3q8XmP/fs+B2/P5t97YQNvog1NVmhLi49ZchdJT5MOgXWSvpVpaqJcSOtqZFUmdY
QyUcd2YfnKqR7QsDmHXtvIvL6oTG0Bcdw+kgL9uPRudORHHnbnk+v5XbzwmaxZhNTN2mIjyfGcSD
lpV4440ue/Q0xBf9AQkG5j76vX3NXMD8HPN9h97VHb8ZVU+yoZbt9f4tXyw1tBZdLMovskNj+4uJ
5/+MPOVmBi66UeIdGx3OPC98kyWcmxOIxHKSQ1ftgT3k1yPAthHL8rvIJ0fjQQGhmO3R+/nFwCKc
X2aZlsKJ2gx4Vsh4q0NVRB409nUleaCVckwpkTSybseANyWFc7XHyFJa8PHVSbkKyEM4X/Qy0Ovt
WsdqIQUnKYnaJnEHGWTPPtlAfE2BN6f/RZzKlbc5/MPp8KaR4CqztXR60fFtu+l3wzEDRFP2zbzq
vVdcqJv+IIMb3lxCglkZQG4zZFjC2ZdHIQYm+bSiHZxmK3TsWj6usHkWEBNvCURFT5vIv2XpARiw
+XlejtP3cKIOVWUoqZsidGISXTOAeSPink29udR9CLgb1nwKguMweeeNenOZVt8XjLpomsgeTRUh
LHdN+6KxQVwieb6QiRCNOTCKdOD9rkPm5+mzFdzMnaTWuW1eKzUEYwYEPwjV+TItN8nRLvD+HV7w
iknqDhSzQO2jvHd+O+quZAomrbCuKjobenWe+X3yWidzdWf61BzbPX/HxYDHJfHQuf+Jj13IucQ+
Etjz58CVfB6vVsnxAm7mYVEgf76jez6bZuG/fP5JAWCq+WW+7b32qJ8wz3Ixq7Jsj2/ah/RhJVxw
LxKFUTR3XHnwK3HhnLky3vMWB0AfX8iapmU2JCSXepsbShxhfzP6PTIOydI7Us6ozfi+UklIJkFu
aqAVi68neaTxs5X5zXzETdo573ESjxYvl2FcpFahQYxe3Bj9VWJLPHqjJe+dXYg8jmkB9rWZQQAD
r21SPTX2TRD/XNQ7VbmqUZYdAXwkgw7ZPk3eFk98EG2SRF9aPnnBmcuYD0hvF1TwJ939/0Agy5ZQ
iChzPkRlF0CYiYJQeb3oknAisTbxEbQbNfR0qfj+QA/W5IbsWMogZbe7FFYLJkSPmSnFPBpoW0fv
Lhwo84JjcFB9VGn28/68xcmio/jWOTRJVLcxvGc8JcThAQp8Vban3vzqVaAv7cskS/lleyQEiILm
Rd9Q6McJl+arxEf+mV+lbngs0aisfrN/mJHEs16Hvs4EJV2IEonSBWlkQWYaucURyEkuGME7h3Gu
dc0NT9p9iykS0yUHtE74I0eM9MaX/Nv55ZZpLsQRgDSoYc6tU4/vu+BF1/z/9H0Ro8MsZjMLFWhZ
R1ctprqrbJEs5PbF5s04xT79PJrarq5gMAkuFN2rvZBjd+IvUw2w82Wzg9v+BpIN5LXIc8TZwbIC
7Syg/qBRda3UD3rykmC24vyqSWSI9/YuGtq4qICSVqeJY7bXDKwkg6xzeHvrfysi3t1xqTabaoQQ
hSmfGg0M3E37fF6P7VPqTQR5f+rrC6Nmq2OttDTyJryBd4YPMk+MlErLVTJthDDbTqlB7BzaTDht
OQJu5OTA7Kp2xaH1lH3uK7ojoyaRqcd/0yqpIegiMIMc6mWx4YQAzEAS7wL8ytFDyXVuu9VFf1tJ
IQIzc2yCIoV68bP5KQ0d3r0+3y7usjPvuhPbZwf1kL8wSTuczA75AqwUNCYFu2Uj4bbrI5suQ+vY
ybqf/iHev2kmxF4UkIwsGrGIHEefv5oAus5nu+g6vhw96s8H2kjyQZlWQuQts1xrLa7VMF/Y/c+g
30eNLHH6h6j0ppYQWJdsAlEPd2GuVgGsDnZtt0C1R2hHd/n40sjGXs5rBZTa93u1lKAtb0sIzHD5
ggztZ0925935HxKn/yllivNyPVWisZ0gA33zUGo5ABiruOh21KcvmHqUkqLIdBLih0XzGDRUkAcA
Ts5FsI9/zomz3PPxF07GVj2poaP/OK+lTKgQSTKzZG3BISpV9imuv+jkqgwkj7v/sJC2bpuqDbhG
sSUgUPo8SfGGDVjT8LpDhUHZqcc8dhZAnoS+4v+JRm/SBINfwtCclhnSRnab4ZV8bPYLqDH+mxDR
4BuTLHWJhk9zuMjtyxqHvZXIsG7Jdsj9rYr49J/XNul6vnCNx5zuUvO0Q3cxOMCMuUXv7CF4VFqn
w8w2em4emrvKTVA/VO+ti8KVQZlum8nbLxFqeykZZjPO8EusNN9HY+otTN8rtJDlw3xzPuaJb3IE
H2jyOKmjFBmadjPuNC/DVEx2g3efH/YTxQVWx0B19tQlTn8hq5TKrFTkcE0BPGHQCl2A0XFEfRQX
JQa8PWfYmS5Q7A+ykU6ZpsJxmsdaAOBDWNBk3czsU0iO8/IpyYhTFzdAAf6jHOttXfn+rs42faQ8
94W0Jn5Sxx3mZJ25lmzedlLyJkM4P2kQDSTgyAhWApfLtb0xfz/vdTJ/EE7PAS8wpclLG/aiuVHq
s+WmBKsdLaQ4JNzOztmhEERIWVcsqqGLsR+f+Rkd74sZtsAHpvRbKTqCTJwQTuqmbpv+tYgSO5On
efMO1fNv+hX9tKQYzpL19Eq8mQmnZ7NES1dEsAZG8fnpR6v/iKr783slkyFEjIkhcI0cX4K10c6e
L40II1+xbFpC4kWML+zKrkucLNnCoAkZ80/QaF9PaNhbZt8YiBNV7ETLXmLmMpHCiVmMVVAOr6YR
Xy3Z4Mb1/Zwmbqr+ZSvP8x/gPvKa0W+vYkKcALNYGJkxbD6cDOTdQZE4ZRAeTFU5UGV2SMv8JhpO
3aSAq63/d2epAYIWFOnB0kaoCYYvKrj0iGb6RDEa5jGq+M2ASW078zsr8s7biuDXH8QIfq00RaKr
Zsu8KcWIKjUOamg+TvUCSJf54b+JEhybdkMakREaVXh3BO4PaFGY2rix0nhk7FqJYkJI/KCY4Nex
Oi1WFkJa3WcuC+PbPCslCklEiL68UA046gpE6DNGAJLsmiWDpOgm2R4muHI68qGQCNsTGrkLuiWn
J+ie0y8II+753RGCxt/rBdAgi+oooIvzFBboL4s2HJjXsW8huAOYehji7+dlcGNahfYPMviCrkJG
3bdWoZSQMWuBb5fE763shM6B02Rdx1Ur8aDt7XnTSDh4C1I0WT9i7QqWO/2QulQbJQFpe3veRPC/
rxQqWDmrYwYRanPZVU6cKXhScxPZuomdvR8WTvDSRLVHRakgx9grNwT02NkD+Ry7zYV6i1cNYNoT
RznyiUa6s+4rWdetbCEFx13MVu3nFtIrzWmqhyL4ed4sZKsouGqbWmaaTD3zlLhwMKYc01tCbqtO
0pkgESOWCIsR9+Qx7ZgXxPM9nWaUuqKrKsu9YSD/rp4h7pdYKqQ2SSgwVaGRcurT7yVD2vxv30w+
CBEOYKWehqiyIWQ0MtVhmanv1bBpjv9pc0TcXj77VhEbQW6xMwce7Maga2nCn1bw6b8JEoIDsZOy
Vg1YmVI8jhNgY54jUHaZEqALiS0bQlBoiy5olhhSmuliLJ6kzX9iPebDrgghYVSNPgkDrFfj031w
yrzSzd0A9NJ8/DH2LEnYlhm1EBlKnURlo8II8vbSziqAA/p6GThK/PwHu4Ondn5ZMbQPqPSUBGNL
ULHw8D+7zmq8jIWpUzbLQZUPEm6eEythgmVnGHYK46ViYHJPHjnXg37foL5qBi5zVZ8XZALmlN+m
W9mL6qZ1rATr7+M57ZOsjQMI1nXQnUdAumqof34hN8/ZlQjBzLsEXETjDBFWdrTs+yG8i0HBd17G
plGsZAhGbhlgd00TbNaAvmY7uUHXBx44T2Ep6cgRL+6/jH0liP+Q1fk3FYnVNlHNvHTGC1q+Gw71
6Cx3/LLW7DNXOqEt2x/B2hVGraJRsXghvc6X66V8Or9w2967Ukg46khnj31gQwAw0F+xiM17FbO+
O44dHe3GwFXi3XmRMpWEw480gwoeEEhc2M1S/FyUH+e/L9sjEQ0kzsw5z4tXlV7rOqBrqfBUwedX
bCn7qGwBX194VxYxo32bgNSEu+4vsEF1dKzHwR09zmlC7zVdYuuS9XtVfyXQ0JdGIQlMsNHpbuxU
V9d6SYyVuOyrzisRRdmllTJCp1C7I+ltqvhmLUkY+C5/yIzf7O718WIlorF7lTQ5RCRH0/8FbUnx
qiib5ZME1ldckJWYtGoW2lcQUyydmxi6U3Xd9WJgsHMOXPBOS+LDdhwyGHgI0YaJAvT78AB+eaUq
NZ47zIUbxMxRwTiqxFfR3Ht/ZOW/RYl3sSowoiXMYQaj2wO/Cm1Op/C18eaVTViSE20v45sw4VZW
6Z1dphjE8RQcTOYBvOBgTHipmi86bSTmLT5b/QqxBp5ZLAMcdioTYrmtKTZdtAWWEQPLmXevRosH
viX1YfY5WEv1M9TcRZIlbbvxSqoQ2FkVtKQzIZVezS5/N5guUlf70gIvl791m7IgxePqB/tfyRMC
u9ZgytTk8sje2keu8hKGAAA5ciSc3h89Z87d5qR4gHGb789bzqZzryQLET8oVLUJ2xnnsWJYd0HS
Y8o11qofWd61n8+L2nTylSjBHYaoGKMIb9W4xfHZ+nTf7P4/80ASjUSI8Sgjlm1rE0LwVJ2K7HOb
Jfc0CGQetxl4wWnLqc+ZZomBt44mM+tzHZmnRaOLbmbB/VAQIKGSaAgZupznBmDYKWA9nSpQc7RZ
1Tqg1qasGzsfJd6idI0gaG5QdUhuYrMtJDa1uQyr3yfkcoxRVk8Ymvdo/rPubjTyCKa78xsqE8GX
aBVOO8uKaEVM5ml0N+u3jepq0fOfiLAYel1twzLF+4qdDCrrZg2hpj7OxnWRtg7rBkmQ2dbjTYjg
7Wh3nedaI8wzm0OEodbsVMqAHrYjivkmQ/BwtW7B522p3Ph/TXWriRPuzS8MYFMABn1MZOgI2/b5
JlBwbNS5kianEBiBfNq+aWXttZuH20ohwZvNGi5hA1DFG9OHCVx4iwWuP/NaiYjEyjYFUQJP06lF
bfHQ7qt5HpsQjmbo4SNriD9qJsYW+tgFo47EEjYXDQVnFJ4N9FeLA3h1WJtDkqFCFwaVSwr1xIpY
kupsGttKBHnvNItWK8YQQIS65I5OAAYWfmkW2Svx5hFNQSGr6mhCpyKEYMrMvA5HBMF8OUTtS6C2
XorJp3R0wLQlWbRt214JE+IAKXIl0gsIG/xgX3jaRVq64VOzS2/R4+yaI4KhTCR/J/pwYK5E8lVe
hZ6WJjM4AXBs4Yq37MGAVJ4WNusn1SjoBZCsDLeL28suthtfQ4+XH08AvDwfmrZt5W2JhagRD1W+
hAu0Zu1x7q9U/en89zcNhfPZYixdxSyBEDFoF6D2HaBel4eTk40/mXIZ5c/nZWzfjlZChCgRoT9H
CRSkcv+7r+Ru9q0DEB6/wc5Msm0ylYSYkXTgJA15CTJjkzeYIAJPy6Otk5fzWknEiDP9bAQeTQQO
cC9IjYNmg9svGKNdzuqv5+WI3WK/ktO31RMHMTC7SRN9hD79acHspgYQZmf41l0Efu8tu2EfR85S
uLJbjEw9IYK0XdDXcwWpQ3sVAv0k1ndZ8Nd51bZlmFh7lLzUD1MsJAmWvgqwhBRUCl00Ogr53Mkj
h0yM4EOWNgzdmCAY1o0zu8kt0GjdyMfsVuBz2o3QNV6yJ9kbtNgM//e2vSkneBYhRRQT/tZj9YuT
Uq+wHrtxcqP+tk1UZ24eotByyrCSWD9X5kPMYm9iBV+jSlgsmLTHiWz8DNPrLqSOZd31Mr6Uf/Bp
G6cl0RkSAL7oq9ho9LqWpy0/+Y8D3vNx/O/pI694oJ7nGffnDWXzoGFvwoQd7JQgUwYLSf3Qfta7
W1W/76pnrbokONnOSxJRO//etjdRwrYZWW8PI4A8vOUmBAwY0CzDL8EjjZzeD27QFOqkgHaRjfZu
W+ibUGHTVODHgpISaU5HZycuMjRbDU44Sdxt0zRsCmJK0H+pMJH3W9aEQVpoWW55VTlfjvFfVRbF
Ttai/662JM9AWxuGF06DoCphMF2cBNHyIKs0C/CcAyserXA+KHH2PCXjXi+or4fGv+zfet21tTwh
WnW23cWpAnl1qIzeZFq490Sl7hiDMkkKVduqUcukKkGvnwjCX7XU7CO1tLzUfrHVyTGCZ2Wod1N6
HHNZG+imLBALADEGtLgqFZxMNfXCjllteY1Nbvukc/VRP01t9VkxzcgdqjSXKLfp1gjESIMNQoFD
LVRdUB4wCYCFLRzV4T3m2vfgj7xMLxeXM5nosmC1KQ56oepC0DmpixWlJtJmk9bKr8yA7DLUTbXr
Fsda6ZufZQgrW162FiboVhbREJAUwuzqYNYX1HCZ7Ca5la6tRYh2GIRzjoIc0qkiPzGaxQ6dU1k7
8laJA4jIv61CiIa4wrJKCxvLKzu0zNBlusm6GN2KyeWshw9lDJ75LrH3ccj254PjVgDRNR0Ugjbj
txchgPSdEsWaxQMIOCX17hB0V2Bq9WYZF+PWKq7l8L+vzhbwSnZxPUMOnWc/q+bHsiokVVMeUcVj
UtcYri2o9+FKLKgSWADZSAg8q9KoUyaJk/VPRf1smr2rlwoGdz6fX7pNS18LFHRq50wB9xfCxrwP
rvgg1HAIL0ef0yLGniwcbi4gAgZAEW0GmiMeV1YLaIHbuBkowmE+DI7a7NP4UaLOpg2uJAgnVtwG
NDNUSECHnfWldPpnPsitVk7/Sf2OkX9ATlsO7ya8C9xZ1kq+5cgAY/ytnpDh6/Ycmn0H4aoC5qja
Xcq/0oZKEimJELGTgRcl4jlOLC+qrixMa42No2afzi+jTIYQkTpjQrkyhyJJZmOsJgNJQ8LwTtB/
OS9HxLT6dT6+rZghxCWb9HU6pFAGD/7R7hc3jn4PUjHDKZ7rY+nDBsFlKW+s3vQzXUXCZAE8E1hM
7y1xmrR2NKoYq9iMj3FE3WEKP8/JfIjREug2ACE1Mnp3XtvNVQW8kaFbGs4VsTGEzMaghWlmecya
7zR99CN0bYzxn5RxwCaDOX9Gqa0zwclaEttmYkO1WaeXelw5TRxIBtg3/XglQvCyoKm6UCcQYS/X
afQUMMlKbd4t1zoInlRoS1oVJQTkf6mvLKMT53y70Pfgiz7qmG1JTniI8M7vj0QrsXY+xHNmFAuE
DmaaHtBtql2MpS4rGG1agWFwuGVDZcwQtyexKrOgsAJLvbEAtldNO5SQJEGCf+TDMbISImzQADrF
IU5wUln5PD0BlYG6bZZPP1Wj+REYM94etFEybrLpURbBe4ABGjhcit57lEnbpdLqAhnaqN2kabPP
q/Y2IaPPkdWdqMHcSR88/cGOrWTyHV2dJ1o/mJ0NbDevMn+a6NDVku/nBWy+wBmA2GXwJ2ZqKt/N
lYSuGiJCMhuF3hlNAWSXn8raSd2x9qijufpuwny/J3uWkkoVolNcTguokiHVfBg80weD172GSRSH
3fGhk2YfXINH6bymW8a/VlQwyzpONWuIIBJ4r662VI9JPT2eF7GZa6xlCFbZWF3XkQkybJRG+Q12
x0KnyR1604KJKvTKbxKB/JwS3WAtUAgjGFyISE8sFHLm6Gquc7Rw67u+KlMnUHs3zLVdufSNU2na
DaoerauMqmwCRKa02IJhVAQNyNyCBr94LJCMIAe5WQCJzwnJiaRlWCpNOLlbkjc12tp/PTOmu+Qm
0cCExYDCnnwBhZSM+m0r814t8OvPWbkHo+psJAPE6ZhsWebLTledDJP7qsTRt4ImOs/wRKTZmo6b
+3s31IAU3k5GaHlZcwzKSzt6xMSQxANkMoRgkumg9Jo1yIimhx7E4FmEPviH8xa5uV4Ed2Y8TOB5
UmyonKx2Hgx+NmeRgdCv/mjQdeckBYBJO5m7baXCKHT8liXoMzCmkjFDEhc21cs4a7dKOvhKvnih
1TyWSvPUL6AhzJvdeRW3TZDolGGnULsXu4AarY56lI3gdHcTsPLTOzvHNKWRucjnQC1TR75EIN/8
D15OmKaZGmAjTSZ4eU3sjqUhNk57yI75vX7IXep1J6zrPdoFpX00m5FS122L4YHJ1F/xuFY2r+pl
HuY9xV06femI6pDh31J4v6bFhqFapo07IFFF+DIVUzxJrOBt2bxBp7Ib35HPNkBlANlQ+uMBY8zn
V3BTozdxIlrZVE9pqKoofs2t3zX3pJZYvez7QlAyJ3Qk0AQr1pHIYZgNXYgk+ZBJIO/jA0uTgEUN
FmxWmtBhIMByYruSGNpmgDAw4W/YfFPENykTFy+zHRkePAw1s65KlVr7oSor9b6dOumBvCnNxss/
3mvwaSYclvXQKCF6JNAVU14n6lct9XomUWgrSzRsEzU13MdRdxUcB/CDE0l7OE49Lk6VX2Ukd9rl
mpJdqH09b2Lb2vwWJd5aizAxlUCNcDXulJOZmhiXwGxaMEo02iyT86od6sig1NRVYdUWI2wKEHdZ
nv7AG23AP+mx6yI/Di7xUSP36hcLtMSyeuGWdqamq5qBlWT45735lcUYoowYUg/cfz54p7xZrfZB
akuKQyLU32tcMDGIZaoAyaWa2BBS26FeVX1C0Sm1+IaLiYxj6yRe5NEfnVN8VT0VqKLsVvFk0OSb
r9ymZlsWHsQg//Xvq6BHcaVs8iEwvc7DheySc5UBW/56QVAH+8qNjNt1szCwlscdfiWPDIGWmIVi
ogdtAtWBecBTX5uAEZjtAyf3opPlJsfyQs5BsBVJ1oL5Vq8Fp/GiNhMED/plPlaOVcm6+l4fRsXz
ai2CvhfBgk4bUe/FWvqLr4EC/Aso0VzFad3yCr2SBhhXAqf0OWIrJ03VZdX7bWt920vBWg0DuINh
jb2Ml6usvWry2bHHu/P+vumIayUFR4xaNaxmvoHtbsQRlu7s63iXu50znWYPdMDfbE8GcMjX7dy6
CuFsmeJqwIO+6WEuwmmz7zoLdzl9CkvNPa/cliD4gIbyCm66QPh9v4Ej8gJa8fMsN1Sntd2+qPe4
2w6qbMCD8HNLVGktSXCDYVkK3Rpxro13g4ds6svsRqBXZhecS3JBDyE6qOxXLIIGJRFOsS6DddjM
Ile6Cv6QMYMoLf8FmhU8LFl5GMiyi1J6b02zy9hyH2VwUDPanV/izWdqBFO8viOg6pYIHEQjJF5Z
hewVS2A8F4oNNtAiBU/W3s4su9uVaZvsaMGz9EjpyJW5lP1usukoZbXf3oO3XyLkFl2ntinjJeU6
chef7LRDFgBRUDsRb5qcPyuSG3h60pD6mSq6d95bVw7qX+BG46i0q8eOPmayXGm7umBhwphS3Kgs
kVlKRw+WYfR4DEqfB4/5AFj5kSrO7eBm1yBpOyp+lHjnd3M70XjLZQSHqRSzy5MGucyUo3hneSMq
QuBD8WzTcIJEFt+2QrixypwEp1Fbq+9bfgcepudMAQzx5/PabMXP9fcFlyj1tqNJCm0MY/hS2wb6
XKzOJ8ufTAut5QjnRF2wbgoJ5Ohas8twcdN66qVRJXE12eYIx0FVTsmU8ftatPg0vl1i9P8dmvQI
Ennn/MJtxZLVmSC2JulWX+WZhQDdlI9WsTdawyH1nTp9L8PEgT2OvQynYGur1hKFm8eiRWNgIAX2
6AiwvemYINE1/iXv099Z2e/z9DWIr1IGMKZoQc/VYukTA76Oor+cX7fNK/VaDcF/dIVj+vY4TEd3
fAVFmg7m9cAv1D78VdKjuXW6rYUJ7lMwhehGBnXQse6BZiCsIt8a9k3/eF6rLbtbyxHciCaZseC9
0/QULQTNgJ8ou2y6bManRkaOtBnx1qIETxpZwIa5hKjisjtqhwiZc+Slrn2luYB1eBgvMkmGIEt/
RBrMNhpHPWkhscOxnVwOHm/6B/TtbXBAr9Uhv0Eh5HB+PbfCHjrF0bSmW2gBEdt37aQYmZHE1NPb
Y4Gqi/rp/Pc3fWn1feFcMgATqAcRLh9hf6npBy280mVT2jIRgp2rdUyUVIcKVvpQZ88mmsR6JsVy
5D9UTKrWCyUYeGcrKqmaiHrTKy13i5sMu05dznM4PLHj+VXb9KbVqglW3pU0YdXIhcVfanaxtJPX
9amTxn9wKK2VEkycKP0w9y2uoKpZuVV57BCIkkRyAZWZmHBUxFlssiWFMk3FfK3Udugl3J1fr9fy
4LndES4ODbAO23ThipwA3uzEGOXiO5P6tieDVtyOq6vN4QfWKnKjHVHvjQmyeFwluwLz2kDpBWY+
Jx+RcUL+gzTKUAUx8XgqVvXGIqUBEknUJhETDNDB0xFvOtTh05jhgyF5Ctg2vN/SxKKeMY+tPSiQ
FpSzo8cXVe2By8lrUtnA8XZtgLxJEg7ZYrAAhRJmv1ZRxTrioncV7jlPoPkcnWTXvM3HYSSv/1tH
UwhEc66UU2tCMxB7g0Mcwbzec67Z3jdP2oljH6ZeKC2BbOJwrMUKwckOAiPpG4gtLqtH+9B51ol3
l7ZALAu8LHF/wS4OkzMe9GPoyxp3t2Pjm9Zi1MqzHr0lXGuTOAzP+jwbzJXKk/jf1nDBWk0hYPVo
xawrvpvJJbdS7WDcolPhkJxkBO3ckT86+ptCQsTCAwIuOR0Edbrm/h9p17EkOY4sv4hm1OJKkczM
0qKruvcCa0mtNb/+OWp2O1koDPGm5zJzaLP0ikAgAAYi3E35s6aEahquhuw580mP/oTsaGsXk7ty
p4hjg+4+uyOHqSvAXRB7Zlp4mS2i0xHuCCaHYcfZUmHBNF3DFN44+roK1mBt9dA3mXtzlNxNvXYo
lvyoTlDdMyJPGmp/GWZBMuXn64uLmfyGblDiSB1stpw7+NYaBFdF7lc6SPcVB/VIywHn0fsEWuZ6
PUG11/STOnJn52HAI+oKpqKKnMvmWu8N12jvF/XTfoxyI2eDyrhXkvPWsiWKKgWKjkGKMXus9Mwt
pyWok8RvB1H/KTeZbhAZR5okG2x5KhA85VVZnYxIdccMJZFf+4bxU9sFh/1CssomKqsVlqmhQkuD
Z8ty07vxKgpnWsA+Jk/kcfom4kXhppYNKpPAUyKXctPAuqZe3CIPlkrzZumnwDbBqrGfSUs1JEPv
lKZPFcLftAuf8LQVjL2bf6sD68E8qFfOvX3boK/itI/N3QcbA5nUHVkJer01uBVDI1X3Way2QT30
IZdtAJjknMV9nSxLbfrLuT9VD7H/XQMzeHMX/eGdZQNFF3NzZ+kKS9aJBVvkM1lcxe9COfXR4Fi+
rEHrtaY3VYIjQRD8b3SpG0T0/o9RtWLhSkU7WzLq75HqO0oTdEQk88P/UttYxyQUM0JpBRLHCEWU
jeWg81oFVzLTtVDclPzUk69En02i4GeSCQS81ZjQsOy7yU21r06ZuE33tB+A/JebjV1MApHyyYQ8
LuyaPNlLjtoBDVk3IDaeO0+7JUfrobrPHwrFQ81FOYlmpgThzwpsFIakJzMNmT5/hhZqmr7sW/fR
hSYtI6JLCoI8DqY43odkPJZ9mSqJ4Q/ddVulntLSE+D7PshHI96DMEkKIyIq0TOASOWdZB+IJOhp
5BzaFIBWmx3ZsBX2Ea+v1EaqKkf3W38CiwSYp3sXqodu+9K6aEENrX/+avgekIm8aAX7f9cR3bfI
XWneSObnoRXFHd9rF6OYuMOyp3MawajeV/E9VYJPqQebA4av3Piq9hahIClnB7+ziu2i1CajdQrD
htbJE+48z50bBZJnQHDicQSFdx0qkyt6LeTH328j2crHTNoc40OAHBTDy5TES+L2XotEc7cf8+B7
y5jvjtKwQEBqw5fd+p9pOqXq6Er11SrEoTnu/WHyHoc5rdoqWewOfcu+VMnuTCo3hrbv04J3VkWk
h8l5Z32PReNnk9vLpC0mDLDrfpG7+X18ooQf2RmXYm/CGKd8N/jxo+rXn0SXf+6S6aoqo42Gjn7R
f9/gZlLct5DxMsAs9xWf+2gaO6/kxx9kDB0EqoYN5UN0I73HADMNJKDHGu+cZDkPynBtEJFmJKfO
B/9tMBj/yesszYNU0WdOEuq4tMUeWkTxMRqdlkMzoskvDkSEKdw43GAyvqtWbazSBpi5rV+3S3OQ
luQKWt5nOVXcfRfyl+niQvqnbJbJNFLS5zagJOh61p8U+aE3XvchPl4L33uQOfEVY2zlCD3R/tR/
zfL7REF3H3Eb4yT1oT4vAoP4WX7jPCbpgovEWRoVcIY7BJIbQ+IC2mTo5p38EiRVIrpxbv7dwDH5
17EyGeoncOAsnQvIUPb/uPHpnffYDwapMcylp/EnGYHWPc6J4Pf56fxiADvlPcyWSaD+bfjO0QR5
B4rYr+a1ed+7A3Qz1KOJ3j4B/xA3/emObCu2akELmjnoyyxFkp1bPKdIdlAgo6tEOjoJ+QHZQXes
8nA//ugKfMi2Gzgmq8tDldVOhIBQrSZsJNmLai2QOjvQx/mgLlk4qqpvrKO3D8upBtKVu5jJZCdb
n7VZ05q/MkfpJ+ckpPOM+kE+5p4sKAaKfMqkKQw2aJUtwcgad84El86sVdxyBht9lAZoEv23xjEp
qixLYs46jKO6zuMPynfU+cRxpTDFNV74zCcyj0lT87jMrboiZJLM8To0m/a4AywleMKPrSrq6Oan
38vC0T9mkxOJVkoTxKAMv8G0UJu6MhjxYzmYZl3gRX7yvQAxqaohcxtFkFf2lUp/rIj9uUmcYEoy
wQYQRiKTo4aMTKVUwiAqTGa+JDj+Vc2fPTQgBctR1gV4gsVidaf0GhOUi4lYrLrieo2VMNbQTdGD
uy2B0ltvCe71/Az824tsI0ksa5JZUetq3dPG7zGemgU7WZBBWOHopjHmPEUm9rXBtb6rXn+/HpZA
cZOAgPzQCae7NffpGwbVs4CWzD48//y82MfkET2X7E63aOyP9TlNv8kT8at6wjuQhLH9xo1qkUKP
yKNMMrHtrkg0mqDVMvNjc7lb1OJx3yjOK9C77OgwCUTPNRnvCgiSJD2WlBZRdxvJnZZDi+6/5J8q
M+AJH3CGipksCOOiwZLZAkstJ5GclIYvp8ZVppWfjLgImzYVnKbcHX2BYd9kMkkCbbOU49ar+tLy
OEHhYjwJPEfPqw/n2QaDOT6tPK3SqSpw4/hOZ4foq/N4HkCAYfw/JFe5e3kDRv+YTS60+3bMnRRg
RXVrV9fz+KOsezeBflJmiN5tOQ8wdJEgDIWZRgxHv8m/bsBStEmTyqBXkSf1gd61TZQPk08ge7xR
rrRbK5T91DXB/giO4EgYItx9dkFnb1pKh6qzqlH0KJz6OzkxDnl0Y1WDW4yFm8qiCwL3mNngMes4
zFU2GCVC0lh+1vKnVP9SW6dyERUh+Cv426lsVTZLFV21U5hltY07Jr7kZEHTnNq5cKVRyNQpQmOS
VZyC6UCi3xP0wTV5obOdAwoS9VMWWp/iW/0z+UyfXqEMsb8r+BvvYiWTsmR7XTMyUiujkaC114DK
kE00zzYjUbHtrbXj4wa8YDGpCzfmNiP0Sq6GVAi4COSzdkgOcaiB5aenHJ6HxNNC9UAV6DD69qU4
kc8qGgkdfxaVLLipehNEzMVoKLK1hu4oEk5Ve82YHqKBHPddyz39NhB0yTe7spJMTcmxL8FeS3tr
+mN2oiddJ4Dhr6CDTlBLBwsIqyy+1loyZH1n+Asis8iuOkj5tpFIE5NvzAWF8ddYVFEvGRQFEz6u
AQ0dt1gx5oHhWetQ1OiNMzqygPqVoCFKiT7vu5K/Whd0xpVLl9pl3ALdJLl6VMyhDzsjEV0YRJ6k
iW6zYA3ofyVJHgw/ArtVadyRsgaXu6jLnb/TL7YwJ+ogDXFd1z16/ZIBpXWovIyeUt3bJJzGl323
cQ0yVXTLWiDsAq0EYxDq2/aCHmVMo3cHiXybs9Uf9cjfR+Eujmli7MJEweqD7ryuxWVdabj1GO18
WMv1UBFJkKW40beBYE7TsXESLW8B8T+OWPqIlJ5FGUpkCeOvwVCzbqEwhfos14fE+fbvPEXxNwGW
mxExdeqppI/ujW51ITIU/jsIJsfOktwU1QiIziw8aEW6AznsI3Djd7MWTCZwkNMWaB7gK6+I3dF6
dPS7uVy9ipwaQ9BVRTfchwNjA8Vs+6G107LKse2reA2cSjqsdnVay8pv5eKsTnOQVdmXfev4W+YS
zEwOmGJ9GqcM/uvxWthoV0r3s4v/OR0K7msbu5gU0ECYrsxVgEjkZsbounVViBh5+HaAXByEvqD1
YnWS43kayjWiGVPNDmkLiUulCzBlLggG/gr9hmE/WZdlLdWlgCUYzvLk6ZgVBRQivrbVV7u50XtB
AUxgFPvFqkVmo0nF2yH0ossHqe3dZlkFuYb/hYVU9l/XsV+t86ItykTw1Sqf8R75LfZB2eQaZ8rU
7zzvRxvdKx8D/ALFJJw1jlQzo+UZFDC8qvma19+j6Bz3L/sw/Lx2gWHyzpwPpuM0gLGW+WBI+Smv
KsEHHNcSCxxQmqnrCmaN36e2cu0Gs1AzGtL/KcwDRg0DtXuYEQ77pnBDYIPD7E+l1IkTzfhQxCyj
n9jtuVnLgEyOII1yD5wNDLNDS9Uki+EAxo6i11iW76rECKpIOUiWAX6h0cV5O7prVQh4fzgjcEgN
0OVG/CloVlap/ZsjoqzMSjNi3EuVu/VgQeUXZO/3+okOFS5fUBF6hPjn2zdcdle9ptck2Hcv/xXA
NvFkaIBoS1MZwwkBfc1IP666wDybXn4ovAHfrCfI0vmg1/CUH/uA3NC84LEv8G26FmuSAs/UvlRo
d1dywZkrsohlNkT3tySXBc4r/YGS6GvH+Ti6qOF9jsBCDAEGQfrgHo8bg9irCjhmc9AKI0rsNj1p
c/pk9qntNtbiuHPTkXAdlfz075zIpJGm1pu0NeHEWovSsFfX5Hq0cSbvo/A96YA6WsOYq4b8+D42
B3gxsRea7NGnlP6o0eOJFqUXJ1Td2ovuRJ7k7sENHLPVc63K7ZgexbF1tHu0f9SZW4M/r64eu+Kn
Tq6SUbDrucllg8gEv9Z31hChaunn3RnTi9oCUWh/34nceP8NgZfW9z7M5dY2xhnlO1ACurFVuovy
+O8QmPKIkY2NShYY0TbacicpiXxKSsUSBMO+q0CY8d6OyDTqKjJgx5Rl9Tke1pe4ysxja4iISUVA
TGx3kKIzuhHmWFLvtuO9o5Qg6O3cfafxS/3gBNMpGaP6gbgz0jotghQFioOOa5+LID1APU59nvz6
Fo2qoSGqLvHNuuDR83ST57VCLqfORn3QrF7aKWyLKzX6k9vSxiRmuxKwPjSGAgjUsdxmBE0S+jLq
rhJEAj+iL5Yw29SKwa2a6YCJtLBY78tU8EIn8hSzKbNYM6t1xe9LsW/Eijsv53b+vL/8AhssZldO
pqQXGl0NCFde43XpqCyywE0CM1jNUstO7DilB2ujPZv67VA/G9KvfSv4PSuXFWfFh0ENl05WBYze
J2Hhzp+1g+S2T/aX0/c+wBhh78nHyBf1CfKdB7ETQzcV8C8wO7SS0ABXa0gFaXWzZk+SSKuLe6Ji
mvx/v0/xN1uFRJFVtbQ0ipJs0Dge2IjcJQGd0nqXC2nNaN76cCPfgNFl3ICVpC70hea1Bm0rRVCF
6v1yp7/1QCxHXVS557SJ47q3gWPSQJV28ULok19kTKUvlwQRiA/3si4gKV5focHgpEx3RbzeLJF+
2A8X0box+cGJlMEwLWBXxArmxn4toPS+D8EP+svSMblBmZylLzos3ZyiWcv4j2TfmkLJHf494QLC
JAg0haWZWcCOvvEpE10SZKGO/xI/8dCp5TfX1s0Y0LcP2ie7b+DfbLnf4Cx9i7aqY2z0AJcflO/o
tLee9LMezEdndaUARADyYfi8QiYPRewf+9C85QMLEiRQQJwJvSHmnK+03JGXWtP9Mf3S2UeSPu//
PreDy5F1qJSBAckC9e77rYDx7VHFPIHuT7mffcXIGTqCshAkRVZYX+muhi/iMhRpTXIP4i0qc7HQ
4lqbMsNAL2FAheexjKVHe2r0A7QTPxWvAiN5+30LxyQvh+RGvVIjKzC3TL5+rg+pb/tlejS/0xKj
+bgPSDc0m1+2eHRVN/mlaFqitZOJtsLil55908l5BCVvHe6jcJuTtjBMGjMbo24dTL369s0UjM9d
KN1iUiJGE00bWqfmKjr8wcigCdbYS7gwqUxZyFhA9okuHAZPsP90tLjcLgfzUDw1r6uouYCXWrZw
TPbS2sGMygVw4/RkT6g0/CxXwa2A+8EDIlzd0TTU0D+wMjd1RUa5xBabvPYU3b7Jk/0c3TZoTs5L
Gxqn/VXj7+gLHJMtRzkqoygH3FBf4UXVXZpekK5ECEyq7PJyqXqiounZwACbkx1TmQhqtvx1+W0E
mxBBztZMZqPAZ8uDZn2Z6/s2FzH6izCYzKTnUTJAe033CbhPTLM6j/q5K1fBJhKhMJlojetoSko4
axzDpvyaOr4yinIs/Us/pAMQlqqOBloutNcz6QDP5toSA4N+UoPoyM2frKC5RmNxaAru0dy130Ax
+7PUlyJRCx1N9UZ/1pPhHBWT6JWQWzsFP8tve5hdqSZ4pwFNO1b/bIcOGFTKq+qkgn1L3JkisofZ
LRKoxVaNYLc0NvHqKbqW0/a4vyH5aXRjDrNf8gqjbbEDjPjUnqyr+C76FH/D7cKV0bQUn+OGCvns
Y9Kf3IkIdmRkWjW1z1Is01+ap1k4HWjSFrWZi2CYLdQUZFRiGg1/vaiBgOGtDUsEw91DFwe+nfab
467NUTNVaHwrYNZUGreWXoSvRCJTmCNcAXmublfAyE/Rkb6z06lc+Sh6Z+efBrhsQTZNQ2WWpVrN
lQF6JRqmD7qgPlEx1dSXggjtm04INrIb0U2IH98XOPrvG9c5Vm+ncoObQjJ9IcthXUSnmwiAzT0Q
fMkyOk3RBfE99MRv9Hv1qQ80MH+kD7mnnIRcefyVupjEpKDKMltDijFTMZ3z04JRoiSQAtNLD5LX
n4sThmC8HMKHKCYKpwP5xtImNg13lA8U85mFcZ8aerh+Pl2R6KcuCwZ+ufe6tya5v36fOSwsVHzr
gsCZvd65Q/NodJZnNufunwsQ4Ja1wWGCvSXyQrW4kfUW3S9N6zqPhtdcT4QFMVry+JCHVAVaUSpU
imWZruUm/LKEWBDkectD46mWPMpQ5xguHVSyF38/53EXR9VNNLWj0fADMf/c6UWqFnCelVWHPlGe
xkIVNLtyQ09TME+jOI6uvG3ujTmTqiKP0ySRIpN3oX3SQpDNHERJgpvvNjDU0g1M4swj5FzpzWR9
XrPPnXG9RKLSITfUNhjMvtXy3NC1HKZEc+UtA8zo3TpxragS3BhExjDbtQD3rdJRY5TmRm1K1xoe
HfV1f+n533sba5gbQ6GXldzPsKYJwKAJphHpUT/RA7YMpleRkAE/h2/QmEtDvsqdaa8wSQ+1Q+c1
NyQNugMlHmpDp3aj0hUlPZET2X1UpSReZiBKKWgBpSZQ7Yek1U8CN3K30MUwtgmz6aHRhaOWjjNS
VkkQml/ZmEXRXcr6UT1Fvir4kOXfjTaIzA3CNtpxTagrJ4+S5S1I5Pld+5p4Vtjetl76IKoD8uMe
FMMKcoQKTbT3e4tYpRkt0YoxVCt124m4ynLSu2PkiN42aBB8SH2Yi/sfEJPLK3PVGnOYdV9Ww2V8
qKRXuct9p/ihZncrIYLPjL+JyQsck9JnB+puugI4OhJC2W/iA66Yfh90p+JAAtEU0d/suAsek6MU
FKFHsC3h3D/3Pp23rkJSY6DXCktw4f/RDXDjTCZbmcRZZcMAmiYdaud5LDIPHYrBfviLQoPJVKrW
tcq6AqQs7yr9SndOKZ6I5krUfcDfZRfXMckqB5/PaEMfBw+EIZnO5vhr3w5+zQ13SFTbdItOQb2P
8bZyqrZOEONdUNzSO2b1U77X3eg+grQLLV/mn/6k6Q3diP+DZFvvQZYjDUUkY9IvV/1E+7b0IqNo
AH/YT7QpRFMw1gq5kPdGpeu6VJGKFE8sb7ym6hZKgbe14fvgL9fqsXlNvu27kZtzN4BMlm8UaDTJ
HQDb7NPg/LQQ16K2grf27z2jmJVaIVRmYHgMSSIcgg7jadi4UdAex8gdz40XBZTACiPCruyCMetL
+WDdi0puAjPZnO8Qq0ffDcwc1QpndHYeTOjNRpXgHZEb9JCugeivo4NbitnBTpOPfd+i0kbsgngQ
N3xFV8OX/RXjFw7o0yuIXcHuz7aqggK9LAwDp4n5sPp09hRSBaC0LoPkIPqweou3j0t3wWISYK/k
JSkhDwEK7fqUXHUPjVfcLJpLDsU17gCeejXfxAGuA0L5Gv5OuCCzrjTXzDEbivwQHbMgytweHs3c
4gRlWT8OphpkSO6+a/lRcsFkcqM8pbHVR8CMmpcagrrT/ETE4/L0TNzzKbPHZ5Itdbwgi1BWa1q2
Vyf3+4x6c3GYrv6kbe7tnf6/wcLs78Eyu15dYFJlXi367Zj/HOpjLLqaihzH7PBEq63UHIBCZDw2
ZvatBvqteDJFoc+9blxC32Qen9sxtiewWaNW/x/wYdG6wuHUvpapV3yeIWxBSdugdtxBIlIQGfyb
gAktDVS4wc3PKlONTVVFEt6+/Uy+0Q41JAFGd0I286Uwbl30jQquOlyPbvCYjddVaaljjAAe7fpQ
GYawmsrHbBkOfxDxGxhml9UxZI6zGDDaWgfr0lxXg+LigesPWh7R8P7be8zGWqcG/dUzmBrAuO0u
/beuOrRm7Y76878zh9la8qj0BcQhcLmxHiX1U1N+aSPRGBD/Ng9RPB3VBYjIsjKyCmkkZ1LQ8Cgd
pwADXLiCVjeFpz9nJ/kaFHc3k2ja4m+i7wJJU8rmW9koY6vKU0D23WdF691++Flkp0pK3CH5ktu3
03Ro6taNnetKPe67VIjN3LkbuVJbjbarDm8k/EMYBaOrPVAx7PxGxBTPD/uLoUzYj0otFSO+2jEs
/wSV8ZsELGIyaT/v2yRCYaJ+iFCzRIsJwnG9KabAXO7TP7oqboKEifiCqE6L6wA6ihLrmPX9aYb4
5b4V1BcfzpENBBPsURF30jxjYXI6Fv+rikXVE/5NY4PAHB6jmjpxT8MurVSnc6tBdq7srsWxn9TV
vbkYsU/a1blSSDe5k6O2nlrjfjc0TSvIU9zEb5uGCq1NKNqyPXRjn/fDMGBjS5b+stpFaJgquOZH
+9x3/SFuHeKmiyXIJlwHb0CZyB+TlpBpRiFUU74pauW2XS1YQhoFH5Zwg8CEO2p5qSIVQJAV2a/j
L8rU+7kWZqmIuJIb8RsgJuLjSZWmRAKQkjzGuNLM4+Mgkueh8bZnDBPy/SKrWjqh3hqvfTDog+tE
2ZOqlSEmva/kfPiTE9IxbUjv4Yc/qCraTpuDxhpnyiAvflrcpE7kr5OgFsrPfhsUxqjcXKCk7MRo
ER0035SCKn2Jlie7f+6d5yaGwuz4wyrCqQmauBPEPHfNNruPuVRpTd8pZofdZ1XovybdVbWA69f8
o9C4wLANfVlXDJLaIRnG06uDEb6JnBXlTxIurY6bNlrTIO35/vySRrmP8xWmrJJ+ba5SkM7OaVZE
EhFcj11g2A55y6ozKjEEEoW+90DK51n9oanGYD/vcjftBoUprmmKVMblQLs445va8cfm3OSHPv65
j8KvdW1gmDN/qR25mgv4rP9uQaOpPBAfDX2Bc0Olb5LDP5fVxmvJBo5JdiXmeKKVsheo5ZVcPK6x
oNmBf23aADC5ru/nNZtbABhP9Unxy7v5aF5npzmgLfF5CK0rQXLlpu8NII2WzaWpM6DN3NF7WjTN
Xp5Mbl3+2l+jt7LBh5QHuXgqGejgq585gou4JXo3Y+9oT7bX++3JhKZVETqf7Gfnlr7VyafiegxA
vXbUnltRIHIIIemaXeCZ8zk3YtQHF8C/vUx7ytWbUBmKovSptf1KtcoiyINKtSvSJuD79oLMbGiU
ROvUtpEWJdUf8sdE/brvWf5O/t/v403t/doNU92oVo/fJzUumcUaThGo22dR0HOPrN8OdNjGQAls
sngTB8xqfjUSx81lyZUI2oFBvT1/2zdJhMXsZxWUa3GvgntSyVIUD5+tAR+TxuJNKGqg2cjfR3sj
svj70MQYxXsPdsoY1RZGsUDIEx3n0iW/wBbqxYf6iByvhYoHlkOwBdjH1lteZcsVwNMkuAfP7PZi
XqsxHeBZqlg7hPOxDorr5qRCW0593Mfaj8UPjUFDN4OQaoalU0QCMo7Xhikd9yFE4cjcAiarbjJ0
UqGvWj2pKGZLN078sg/B7W++bGb00r1fsLwER0BcAsMyJCjuyhK4FsA7JbWOeZKqOD4Mtuq41exY
AVHBFUXqZRSsGt9Mx6TkCChAm0zGbFSzUpIGXxRqHrmRsrpKqYS6Laji8DfCBYVxpjQbyRTRry87
ebUrD/ICN84UtE7ulv0S7HuVHxsXLMapeDpI51YHlqwRiKWrt4aeCg4BrjmbqzVzHSCanBvDgKt1
rYGAo3nMnB84aEj80loi0iTu+mwuo4w19WBnKWqUSFdDqGXQEF9u57ETHJvU/R927gaEOVQSfLgS
9CLh41gbz/VUHstyCImdQWFYEd0JaBLaw2KPEbUYR83BZ12S9A9ytD6uleESpw7SvpK90Za9xbK8
NVuDYq4OhfKq2ypUWW3RvB61aefvYDvJpJrM0BaDY8EQ4qr661z+QPmoyzq/McBhY4ke1wUL+fbh
vbmaLGuRqXEOvEU99yjcYDB3lkQdhhwQRcansoluEeh8sk1YS7Eaddwioehk9NBQeT0k9VEdltP+
FuPDWIqGKX30/rLdLwrU7aETg3iRlj5QtF+NYp+U9tM+CGcfw5bfIOwCTSRp5MICyCpHMoTFZvlL
OkaJIB65KPiSxNMKMrHBsjdnUj8gY8z4pKyT/sbsjfJspZNIko2PokOV2cCvOSxtrRYrqA61C1Da
xxZ8mN23P/CVcvl9Nr/W/aqkeElG6Ti7txuInFYiCXLumm8gmES0QOfcMnOYEFsJ6MevsuXJEElF
8d1kQUYQX4w4jpgLzKTZUaw3IH8B62kSf1qyh3038S7viqzKmAdBoxN04ZnE3Zl1AyWikc4vya0b
HVcwF9rh2xyFTw5tgC47xV29NUiDPFRfRRVCrg838Or78z6Ls6mXyATGGfVFss7m4KAv6ce+jZy8
9s5ExoeLQZyut2BiXOKx1UniQ2lLL0kSH+M18cwOdPyFiPSE96H3DpQu7Ca5QcW4m40ZoLT504T4
ixNooXkywEMjHy0wo4vatUWepP++ARwmSGMtOTxpgmalq77G6hfSPu17knMqvjOK3VRFNxFTBgaB
/lFUr8Ei26eEzqivoscSXtn1HRazu1ZbcwabOpC2C3W30KIPlVAK1xsxIR2vi+IdFnPaS/gmKk2o
wwKr+EpVknPoV5EftJMaJGoYBEt8kSAt58L0DpI59OdqmNPcQZbVyXW6pgdnaF1VC6q5cUkhB/vr
xrtWb9FY2pVaKjujTGGgkZQ4yvGlgzPzINWza5n1tRyvt7OkP8yqc6eogy64UHNz2GWPsyws6VTW
Uz1gJZW5DGN7PpWJSGuJv8V1kE/iZVLG8+T74MeXuLwqUDLHlziIq/Sfjt4fDCUw8+ehfSCV4ITk
b7XfaGwHDFFHxRlzoCWt5S7tC6iX3Vn0isffa6DVQJ+rSbtt3pvk2GWt2BiV9W1wGbX9GDhdcbUY
qBkNuWDqkrtAmqKA2B+tzhbbsCE15ixXKw6yLh8DcIOFuakeBBHI+RRWwCtkqmB7QU8t26+hlLW1
UK15nPeH+lQfxqMsndpACqFGMgYiWhK+RRc0JvsO0P7R7EpByE2HzjpFokTIjYCNNWyy1bS5MmMV
MpjYP8eqjrTH3NQhu9lPouoMNw42UEzOzbTZWPoOUFGrXfcV1n+BqJdSenGbHfcXSeQ1JuQwerFG
fQ+vFcXPpHqspK//7veZNJuVhaPUOX4/MT4n6Xe1E7xTiP5+JgtMRZLOI/19dK/8gMDElVKuokzK
+VjbxjHbfGE5RgyhQ2CMdYeKYj+4zYqPijQNMfn1CcqRh2QmzzIxGjCplTedFvsg2jvHSRv+K2ey
D/B52VWgcEFcpM6DTc6NqEAhiDuTuZmVpJKURoWh6/hqaZk75o1rOzgg8f99SwSbyWTuZ5UGOTCZ
hh2UWK8k3XLBG+llTuztw/DauLB0NjTlIYUOMSLmqgtdcr1dY7CBUcpU2jdTPHZe/RTf1cdsAL/P
Wwn+05z6og9djhgZiA42yIwvi2Zu5pjykMUnEmp+dTPUbn+k3TPm3eKjc8bPb9RbYScXfz9cDGYc
Wy+kLfqpxQf2guESozrXiSToaeHfczemMZmWRGrh6NQ0KtuRXTWh5E3383nylaDwS09/FBHw86Pl
YhSTenGVIKU1ARDS5NmvVeowWz4Y/au8pv3DfsRwoVB+V6Cugkd3h8kn+bqkw6Dg1iSRT2kzu4P5
4hSCnMjHwHw6dJLQGcRWG9GWlukVZon9BdXGfPw1z4Nbijrhudcj8wLCnCGWRdCy2wDEWNpjmZRu
mjxXsRkuFrkaRjNx9TX7gzKqgtZMB1cXtIKilPr+/qKlqtFjiBWvQkPjDd3i2k0cKOXT/hJxr9Eb
FCb8JDKW+owmVIgCQ7Ewb4OI2DepkZxntTzK7SoKd/pXMzWyd1Yx0TcnqaZ0GvD+mr/FLBrIXz3J
0137Ox3CrUSScfz4uLiRWbrYKZalnAFoz7YrFZEbz89N9nnfiyIQ5uDPinlRaoiC+HFnYeBNXtyF
dKehF1Gqc8+UzWoxFwDHiuzCboAjFfIZhJaurKS5q+LTJ5lFJzU3+W2wmM0bj5BYHiYbNumfovhr
J+pSF/w+O7euQV5PSmL8/hQ/JGg9FjIoCxZFZ46rfFWbrkc/IdTTTmDcdokheYvzB6Px24DWmaNp
ggqGPkhAsUft1LRDMMbPMdqq9wOMs/C6qjiWpaJTUFUdZptmA/K0EdPZ1CR7GUvjJFsj2vYMtMjM
5LSPxfHbOyz675tCyFrLTjpoaD8vs09d8tIMZ9t+/gMIVcM3LajtwP3F7BdTTrO2SG28dsRfC/t6
To+WqNbLO1ih6nXBYPZKOSlNKyVg5MgmPKkXwfi6fHEyFwUy7Vz5yzEO5zvRHAQnpt9hMnumNTH1
mtMJX71se7+LsjnIMTYR7HtPgMJeoUdjqI1sRouUMz1Nxm2vf/l3v89snGE1ZpJKCDZLUdCYkvw/
GqI4x8DWUezlWFaWVa1qOIpyl8RefeekEHqbvQldKU2GRg5RS6jIZ8xpujYjWWpKOzM4BcqX6hk0
NP6+23hFondG0b9hs3FsEI2PNZ2qBckwRiqSs/bGxlLfiAKA10/2DonZopG+6nJlwpp5bLyqy7BK
lj+Z2YGMmepFixqCbaAHa7xxXqY5lBM1zPpRYC8NZuYof/dHMCfrCrqiUu/wR8SRDtr2wV3MU9XZ
7hCfU+W5GgIzVQSQ1IN7kEzeiNSZ1nsAmQ9BldxX00/BEorikkkasiOtTZ1hCTG3MeIBG6pskJD3
6is196BEfCvumHp7gdizickZmP+BIHAPyMmjKued51juX7KYmlfdRQchA5PARrZVb47VKktQMXsD
XH2w+oKcFSJLTtg/oCryUxStNBg/GmhSmmJQr8ksw25K0KNi0jHSaoiCJDOCYpHPlpP/UVa8wDDh
iAE/tFFlgFmne3W5quyDIDb4wXcBYILPKpdVwifNX/O38zWYgs+WR0BW3V3LPpVlFU3d8DfYBZAJ
RjyJ5m0twaKcyg5BuIzybIj1LHgvBdjIFxwmAqfWiRq1h2H0E5SyQ0z47nQVjzKuNCICN+5N5gLG
dldqxJYauQOYJR2G6pGsgzc30wE3c0GuoMuxE3YsDbGUL6hh2PBeP8+howynyVIh2UHObdyhVFAK
vnX/Jif/9qLGXAQJaUDMSSdJe7z/6cH/kXYdS3bryPKLGEHQc0tzbHsns2GoZei959e/hN4dHTYa
Q8xtadsh5imgUCiUyQITz6HAbNv/bQQQVzUQqEcROx1NyDYSISFZli1lV9D2GHVytv3lRClYRNPK
eYEXTVnh0DOxutIaMxiVwAYOvacbxOu84IuSeLZPZ7LJXq+g/KtwpR/iZhWuldJopAnpCEVjiyK7
AbRWZUiZgK6K4/BEnMQzvOnUvfw/r6CozJOXwgIMSg9UmzYHsHGERkEet5/h9Bhfe3/xpsflNSFu
fE+fppOvu6TaSZ4m7MmhvtQ7LV3BMlYrl9AbqVC/hPaix4cCcf36M+2KCR4MgYHke8QrLMaAxXWB
Ji16Ybc+7UJfDvLoJp+k7sZ2553iKecYl7coDMq1/rpGVGLZtg5K/LcaBIoWvc20EAVpS7tHVdCd
1ic3sSSL5gcLcNhbbeg1OVMwXtyb9XtFOoQ96F5tgUkRYTCOcSz38pQmkMXCnK25u1XBbSIa8MAr
KNDA2vefBWM5ZSWrapq6QCUY5mR/Hf3pCnVTXnWgnkHkSe7gJjc9GJByECj+blDfvuW4l9wKnfGT
JSNT85HONk/redfm5c5Oh8PfQTA2JQ4LGK8Iq6ggxq+FexsZ1W0E/o22koJu5Mps5YU2KglVhsbD
+EM0xy6B2zlIAZ6S06S722iiJWOOsKwlTZ2EkKcIK8NDub28g5UZ/1L3mMMb2Gmtq3GEVTOq1p1L
DDzslQ4FlmX1ZVse7t2yWjzG7UinqI9Tg5YiNs1LJ43nOSl9W61OYEv0ik7dJcnohLX2sg3Lva/x
IkH+1FRBaswIKNMqs5yWoc/BZxnVA8lLLu1RSeqUyGhsQ/2XM3bBYkSUh07WMlrsa+GlpriB4fbX
CE8Pfl07sUtQ14yGQSd9nK8Sn8AWo2dcsJ0iaRmzaEdoOioC/IISBMudFXkoQHZNWfo86OVDEi4C
OL6O/hGYDbaNNjg0UlppT7LbWn0xhI32IgDWNNZtVMcR5Ol65UeZ9UdiZjsjCryp7K7ynrgBarBs
o9nHhnrqFg18vcN+sIsrOR9et3eXr78XWRlHrNaSYQwbKFLyDz2dvqdj4ETPGv7D7aKwGmsqOzXr
ipgq7D7/VSHCFIIHucbcR6c+DnvxS5GrMsiDwSfS0JDCUlcSsO4FvYqwzxR8jeVTqCu+Vtyq0b0Z
i3xn7m7iwabaFrI3Mlv0icpdw64D2E9z2LfaXTAI/R66Ce/8nhUC/QUrC12OdZmlBEYTc5P2VWue
hopc63P/Le4w2ipWQK+xXGek27VZ7UrWj6hr/n2yW0NV6x8ZmTuCZMQ28hEyBunJWj6r89O2GnKd
hdX3mWthyuZyTFV8v+j9NH9Q8p0mP29D8DXiIgJjMsMmHUg+4VSPVei3Srcv5uwkD3PnGsY3u9MF
K8Y9WCuJGKuJQpusGjRIRJkyix3lffxfmDJFyseYxthEthVjQWibP4S5Veov26sm+L7FdAUpuTkW
cY3vdyCPGX9G9cP29wUbz1aELl1dJouO7/flXjXu097vVUHBkQiCMXEhqTqro6cny3ZLeo+OpjIT
bDYfAnexbtooL2azJ41lL3gOoe+tbl4XeOuWdBpFz0uF+8ijF/4/IIwcRF4WNHWiVYTWKE5Xtlce
wlvtuv9F3ycYSprDvXHiJ9mLvOK18RGh2oOKTPT2E4nKGPKyTqbURGAKc6Z0Rw8x3JlMZ4K6pG29
4OvdRVj695XJazGLsDMtrOgM+go4NXekawTpVXoC31vVCwSVdAVh13WqYgoSalin53K6t6zMNwKn
HEHNZYdOnArUkG9/LnCMiZujMdQKOhssLM1DqGWRXxE480hfzcfQCjMXU0RFTRZcI4QSfnDSYWiW
xTYKpP0MRrh/ppOM2k1IXhR7cmD8nMLB3ZjHouoa7rZdANmmgdiW5CH+PZC73GfTQzuIOiz4AJqp
mSYuJML2C/RhWFdDgk0bxww0FcHRrDWBXvDjOED4DwZrujFWuW7wJELzuXGj5eO57dODFONppP8s
Y8PLAtuN7Shyqia5MgrjLIX9PtZw7Or0MFK2OgslTNvngXvsTItYqomyU5Tnv1XWthhIMs20T0yt
D31SZ2hLWzA+UcoEQFQN352KFRCrpnjRZF0HNdXznUJ2eY4hEXnykbOwAmHuYp3Ulmb89jpDizhB
1LtL3zmKVfycy/JU4Db+iFQW0sGIqciK/ds9XZ31eUnRuwIufS+d2hvNulvS0AnAu6PPlveBjVoh
sYYLrJMx+grheC435TI4cpA6sfbtIyA6qAkRQkUnNPOAGGRVQsk/nIsuvQoQ/NJ8LRJc/Bw9MFCI
hJ4cGla0bUYPhs6YZjnQTK8znmVMHI6RrArkX4El4onjPQ3eIDHKMA0JCitQrgtPKT4QB6k4HCG9
dfS9imL4+XUO3OEvhWNO+Fxj9suiQLglKx0rno5qKLnq0HmtcCoox2C9kY6a6JXm9W3TT8jfoglD
QkXcU1Y+bKvC5vfRtc04aCCL0+My0U1PN/adDcX+gEG4CAAARtdQwq91waiaXhvIdwkt3cozcx93
xTmxs8dtYTh3JG1ANzC+D0FlkyWtsO0iidsGi9VLoF/Qs+eyjq4Q275pq9pt9fl5G46XhljjsfmV
GqNHpxy3DNIQdJ7lcoiIK1e/eWlVEAgU014AyN0tYsgQzQDTN1vkZ1iDMcU9FM8YPBljO+g8l2Lx
JKRPEcaOftJRPCLW521MPInfaiBp0gXVMNCQ3PqENman0onAuvLyAVjH/4hFWB3Rgli20fRreqgn
pONVSrdp3UF2OieO8cS3T4rT/QxcYTTxv2zgBVh5KxumK0kpGQFMfeLFQ/PYgQ5AoNSM0vEjQYw3
YjK+b435J3aYGaYXLocOoebddCglp4QJcW7yH+IxCJxLH+YXZT8IKoDX32Rsh2aSqc0mGWaqPVUT
ZcGpQkF3CU85dEJwj5goGjZZv2KSm1ovZkBM1XUH7mdRDSPvGll/n7lG0HOuSVKNE0ZI50rI14eg
yJBv6k7ABs5x5jHd/SIHc4nM49znQQvLEY79TyXMT7nWX0vopZ8kZSf38Bd787B9mLm7s4JkLhGM
kZntFGz4XqLcleYVXvxOZ4kGbojWj1EBM1kyY+mxP7nSPUzFdO61/H4qp6sB8+y25eGVrK/XkO00
0qcqlRPQgWGvnIE4dFpZego85VE5GsfYDR6jB1Bb/w/jDwQrqTNXTGO3addPWMlZecrI80D2SyG4
JkUQjKEYzRbD3kBw4lXgbicqXuhuqIpC5XwQnTaAW6gKZL3MJtVQ22jNkKMDc5De7OUFPX2DqJuZ
rxMXGHqmVy6Flna2bU0LYKT2UDegDGiL2yHB7piZSP94eVAoxQWMyrwC68JR1YcCYMHP4iq6U3za
rWh58g86Wrc6iSO3/JN8AWQsxpItrWUtWETZSLy6v8+yzFn0Ha4YT+ort4xERc88p0MnFnK92Bz5
HXN7N6IKvkWXIhj9QAiQ5pHlDqT5pGdquouj4if+r6hFkm91L5CMNrbI6g32iEVdlOwHaLvjKy2t
RK31fG28gDC3FfwPqcsmLGRrNUc5VH2dDL/GRn7dNhsiGEYb4b2rup1g+dTOl+fQJflrrwjeizw+
a2jhRRZGC5t6jkrdxoJlR8XFHKodut9AaN0dpJvgR9uhrmj0Qjfxk2f53H8yHgzZNf/9DJU3P4HR
y1CV9SVU8BOMQT4WXXI3Lf2uWvQA5BjZ/faaclVSIZapGSgFADX520OHpHKQoQIHKgk/GIfzph/w
4k9CAk8RHDFJOgiuT/4xXyEyuzj3iV0EcBA8DP47Ea/fS6YDSqvPC9jpPBXOVPnafySvYaAz6o+Y
zK6OdojYL/weeG+yq7iYcQgmL9M39wD0EsH1xj1zKzBm/+x5roiJbgrcpJVTLo+JaCAf1yyvABgX
JOmt0EpMAPRa5S7kph6u5SnZ9UgAb2uHcLMYz0NvI90IQZr8uy8Eoy+d2LdGMGlRb3vw8XI5z6W3
/PhLVMYVSZJg6frot6/9/x1t2ePwidZCRg8N3ILiOpUFgnJNy2VF2drtxFyMGBynJhpfD7n6aOo7
YZOIQCvYxsa+rNJwKalWwEgukn6WO9EVyofAeAH0AuJN+zu/vrpBazPNlArDkLyOPr6MxdGzu+2t
4a/TBYHxn+xSiec4pAh56Jr67VKcJlJ8aDPoWUX+QX9HtI8pMWGIAjfYP/DsWV9M+UAKgYnlr9QF
gj2iQ9xj+jzdjDhxhglcbV+3F4p/RC8AzBHtMikZZOoFaiPGGUq1qyg3iXZfDz+3cfgbcsFhDqhk
zHYxowfPk6xbc3xpqruyPPwdBHMa59isoizGaWzgqncDkiTtQS9EwR+BICyVQ5jq2ZBnWDA52yfN
OckOUiLwHwR7whI22AEqWWp6yNNGdeR5n+a5k9dPi/Zpe8G4sQJdhTmhw1LVd0Mc9GRWMKkdK5Y3
TrCnkZfUnX8YKFgsvWIvqlnhrhzGZhILNfborGHOpL7MQZ6WaNCX2uA8ooI262dEzURs8twjs4JR
3noKqtkYdWwMpofBJm7WBgdrCQTOl0gSxhkh2USGfgBEVpq7IIu/5Kr8Evb69+39EcFQSVdmstLj
XtUwIZ5mmrXhmqSPyyBwq/gQoCvUdLA7I6r8FmJWK8QSI3jEZuNlw8+l3Kf147YUPBJIhGr+YLAn
RkM4Nu1liKHth6vh8+yj8zt0hwPl3ncNh7hp4swH+2rxMz/ciZq/ecVab+AZtYtJI01IQeDAnrI7
So1Ku7kSbzhXh+FM9ija2k2+cZjP9aF5Fs0u4R5lWn8sI3mGJWDMXj5PRd2OHfw5cp+S50h5wM3k
lNGHnNUVDrOPyF/aTbJAIw3d6Y41Sj4Rt+0TcGwau3RnfpF+2HeiUnz6TSYvZugXTNYXacMywAwz
YFJyT1p5rIJcSTyij9cX9QaH2cDaTvu8mrGGkpE6lezNiLWrT/1waHPV1dPDXPuNMMrEtSIr4Rgr
QsZIH7IJws3pTRrt9V5wWXHfM6vvMyakInptmUlvohbYXhy5+ZHb44texp4s5y9pVvnbh5B7zjXQ
A6P+BpewwvgR7SwbJLNwBpfK/NG1Rew0svFQpx/gQ8deXXAYd6IytEluC+BYcrPrys6vlOpqiUUj
jvirZ6ugs1FAiMP2L0ggLetJgxd23X+b+4dZ/TFVnxT5zpI+f2DdcF0hPw3+zndjNlK7TPo6hv81
IhOCjeqj3klFnPVcI4FZAShbBYv8O2LyPLDHpB1RhdP33yb7a4Rg3KKhcGUUtdxRa/PuxF6A2OQO
pm1m8UIpcgip78Nh/iLZ3UE2ca/Y+TEo+usytH99ZAH/yMa20YRaW0WhDNksdXCkqDmoZoKC1Xa/
DSNYQrZ7ZkyqAiRygEmj60QqnAnNF1b8Ja0n7++AmHOLtpkWI6ZxYXadfjMbg2st/WNp9QhsFgLd
4z9q0fNgghlFQ+8bc5gmdATZQQQtp2QHNJXTlceenGO392YvB3PtjpCz/LAtINfwrUCpDq2cjrCQ
kGG0AKq0XzX5zpwEUvEskaFg7jJqQ9F8xPZuD90S6uFS4zpuUycYjtIUemM7uttScF1bGimi1gEE
XqzBU1A3DMWG/Z5uk2N1xOgiNAijGmzyOzfyRa4tN2OPqB6tv0Gg22YNkjKmSr90UAvdmWefTqwN
PPmu9uadBJYFTzmIRjMJERnnEFSAVocZ8VBEj7ZAq4fS7Q5ocXKVXbfvXz+U6VtLSPd1pReGkRZa
QCP55FG57670Ax2ep16b1+SUHOZDKSg54qnhGo65sGgzzpwOgCusa3P4puYfUPP195mz1bdZLGUV
vp9oVyV57OfvAgUUCcCco7xRe0MOAUC7InMfdPjPc+Fm5/Ioe6mX/Jy+aMIZ0NyztdJCxgs0Qeeb
TgYwpYNy0jLHwFhD20c9UVe54y69y/zxEP8S8hxt6yLyFEw+vbIxZiinRp4eNcNAm1+0I/vyylIw
JS/2MlfYi0bNLHuT/dk+ILI+ISnCcKLaCCLPe/I5PNADN941v+oj5pFfi4YCb24mTcS8Vf4iQlVM
X1M4+7Xtr+Xuk0Bb6Ae25GGulSQNzEBpAdB5Vo55Xph47VW+NLu0UKDai+wV1e53cHiPyMhyox2A
7VY0W9nqQr2Ckc8e0/CogPk/qVKH2JKXlo2zLdzvh/07NCR74T+pMI8sFZHRhdkgzRk9Ciif88v9
5BV4iWH06z51g8O8+11ZciqelV3mi6k+eb4Bgup/4BlLGUZDbpZ1Ch8ujnfLZBytFrybKZ3X821b
Uu75WyExNlJOUZI75Tnutumbqn2NwifbetmG4GriCoKxi1U+jHYNgbxc0vdSj5REGx62IURSMKax
iTPTiAesV6g9Lc2ZZI+LKtB3EQRjHKfQqHA5QyPGOvRrDNEya3WH0QYCzePVrRrrrWcMYlUouRa2
EIVOuVyu5usYPsdddcYEG5TSlV6zH1GA8bGymBUu2y/VVphG3WEdYZ7ITvXqvX3THGIXU2fxQNZy
RxTkEKwnW21v5aTQOomu52KAbbM/qmOyHxVtv60ZAuVjyYrkKlOCtAZMRIxdbi2elYpSzyIIxhCa
+og3H0lwhVXtt2jMb+fAEGiFCIL+feXJzGUl1Z1CN0f3R6Rna5BzbK8Tr4F0rXdsDVHYkZmUMiBq
f9kRD5eT6ijHHnM6lQMmQgnQ+LuvW5hsheIbhb0MMaRzNsqlQKzCnVo/Pqjn7lPqDr8anz4VVDfz
lddW4J/xHWwDZCnIfNgEqbW3qyiRPLSVAFGZ1gdfgVt4w6E4Z469LzFAthaYJO5TCF78HzTGYJjh
KBdqReNoJ+uU+tMnOnJYcr9rtkP8FEzKji3IvHAXdYXImA6r0MOqJi3NvIROPSSumeFZPonGG3Iv
J8NGER2djWuwrXJKN3VBMgBGC8v9YlaeBhq7MUP/tKhGhq+UKyhG73tzbnQlxMtL29ufEQJFEZhv
gFu+8Kv9HO0ESsn1aBChMVVVUTHLgDnIZIpVtZeR8KGFpHRAqflgXLWetlMOmbt82UbjHukVGCOa
Nk7hkNHsUqQ6ofRdMUWpPv7irRCouqyMBlFI0gYSEIqr7I6OH83REb647RNaio7bwvDd6RUWc8en
SaEEMS2ji+BO22eUAADLcIaXhM7S8kTl5lxNX8ExJ7mstM4sKZzan2pU4ZLaKRNDYKR4IIhj2BZR
MHpPZdUBBVoZ9I/GgexPWvEggSTfSAX1DNzrfg3CqIE+Yli3NABE3o/gNPxGSoeOeY8ws66bHXmn
kN+prfRW9Brn6d8amNGOKNXmDnFcRBuM0MEI4pu00h+3tYK/gCaIyEHkh2pp5sVT5lIQRnD4EPaZ
X9DtMDtLPoPDT45FuQR6Mll33UTnx3+Q6MleqfpglEU3gJnrdwWxBAqrwt5ZqvOdVi03+7DZ2z/+
TjTGVAQ62q01HaINuCyDs2EdhXkunpldy8RoRlS2qD/XcX/E8jELM1+Wdlp9Qhv9h9T8snaMIkzh
OI5BDRwyv1jjqQ3vQk2QsefqGtEw6I+gRFljA2hjmLa6mkHXCrDmIP1RBL8+sB0rAOaulYcsqqoE
9iCVrqLRMWPDrxrRaDiRFMz1mutqb80FNTrm97667+37bSHefx89d0hEoD/MRn8oe1zUckBHOMYd
e4V06kjmVEJ+UBECc0yMiqizHQMhmX+Fw9Msp962CO919q0IzLHQzRSDDTIA5OlJiX9UmGw8mcQJ
l9dtHE6V81sgKunqwKdjinLZ/PcrSTmheAquVYBoc+hrR8qrS0uZZid4IP+6RuctLHNW2iWt826B
fMR+lczeMeqnYsgFB5LTiPEWhblMB9lC6fFMX/9gHY/P+Sm7HT4Vh+A2LnEj0ApJ6UdI/O0lfW+s
34IyV2o3TFq+mDGMdZU7pDlb+sE0RXEVEQhzTktpXDotxfr1+U2YnONo3yX/vsnyrSDMMa2nxKol
C4KQ/lNP4mMYdIcq/LG9WnQ13l44b0DYtJSt4kWmmBAkjBpHSW+q7LEavpfLVSwiWhacWTYbZUUg
DV3okVJIvsvCycvtQHBqOU+Vt9IwdiFSkMsrIrz96NBJzZ8OtFdA3StPvVfc4HF0KEW2lPMWewvJ
WApSmc3YJ9glvI4wO6q/rl7trzTYUO1DTxYVqYoWkf59ZS7Uoo/szKDxocnXlBtVODOO42y/lYex
DKFppu1IImh20Lq1Xt2NNuaRL9pZG/vPtSq/orI0caraOOjS4EqhLXhuiiRkbAYG8bUannxw5xZU
3aXHLv6+rfGCo/vu8RzplhqjNNYzo4eiKNwygFciuMZFQjDmwVDRzdGq1AYpBUa9yreFNQjeyIIb
SmWsA83RjCG9OOoCM1WNa614ChKQudqiFmKOZ/9GI9iAmj6CtjyVsGCkd6r4d7FatMP4vdkxnsLj
6AUOfsC9+kV/+quNYgNrZOpBMKjRjRq169EIzx1iefqnbRC+/bPhcFt4KIPj9O2Bskc7Jz2NhlbV
F2P4ksjPVXlupxfb/rkNxFe7CxDzhhj1Ocz1CkCF0TqtPOxMBJDBobHbhhHJw1hAe5wMWRqhFpL8
0wbFOJrZm+ImNXwFncx/B8VYvkmOWsQjsT+S1Lum+tXCiFAz3efWfZv8+6pl6CBmKeg0YwKOPSr2
yu5pmREZKqpMvbnt9q1UXpWBIhCHu0ErCObMFsmQZBno4DGN4hF0AM6Mp1D1gVjGW0GYYyuNWqaC
nsnwRsw53fd7JOtu+s//W9EnVxcuErFFYnodlOmihAgT5rGTJY6dGq5sPDfy50mk3fybd4XFqHcR
N7lkN8D6D21fVxxr9ab1Rq/0Ih+TZSoEKRN/WwX5t+8KllH3UBnlPO2oiL/JyGNfNx3wEPh00qB9
l75uw3HN+gqN0XizC8sesUmgLY5mvizBR2zE6vsUf6Xl9WQHhr3g+1J36otvRLqTRBvFvTYw3PR3
bQY6vhkRksmYaqNCDisZP/X5XYX+tRT3uZQV3kfW6gLEyEKWuZ1hB7BW8rWWfyvCx7/7Pj3Oq7VC
kbbcVWkJP2U5wU3IRZzRfHNw+f10IVffb2wpD0iHhVLte9MunU57VDMR26UIhDFrizxVESoCaW77
ek5VJ8H9ahfftleK/wxb7Tlj2UoNnnesAYWWq6iejcAcOUTgmP/aezKKmXoZvEzqkwCVHr13L4sV
KmPpGhN9JoEN1Gk3+zTz3PfXA+hbyi80kGpH/z4pQi3rPxtG5x6/3bA+BKNfVkIhWr9+oUUJ0WPq
arftsY2cwhUV4G7uHNAYe9fpRq2O4E7yiuJJgnoMzfMkvi34FvwiE2Pe9CLWwiUHCqUYlkqH8skO
KCxWHie8MDq3cinvVroTVRyJpGOsRGHrU4ysD4rsv9e2imCUG6V/ZSCwgoyBSFsTx5fqfhJ9s82b
TBV4QpuWDt+nMq4OcBDOZZZM+H5cJQ7RvvXjaem+25OAsoCTMYDemaB2BBeSbshspaCkN0MtG8Bp
vMkjlPTh3B06p/MV5JvxvBDcQdytWcExhzmUQ+qooHxEjpRzmBQ/0EJwgwFGouQYXf53x3eFwxzf
xYo0rbGgeo39jEHlToTw10csBAhjkRezQFNnMCa2ixoZFNrUF3KVxtF35BDvcyg55qclvu0JE5lc
i7TCY6xtOKR2NmqB4ZFb0IK45GzcpS6dStw4yUnUfcC3uis0ZqMGkMQOaQE0+TRdGW6J6XDKo5Qg
oUTuB1++kkEBrUvH7TXlKv0KlNk1wx5BsAI6Jm+Urobis9y2bhleSZkk2Du+Fv7ZOpayW1dB/k8H
IntEujX0O6lXHan9si0LVwNtGWNt0d9noKH57QHuRlmdJBvvi3oOEcxLr6eo229DcO3rCoLRQKNQ
8yIb8Sib57g8I8tcOnMaZzt57GcMZInGl1kpPhThsGlcHGlnVWbftUlaq3MW4C1TF+MBL8GXRTM+
tHQXCHoSVrYvJqgoM8CM6NnB6FaJ/KqbUSJQAZ6qaTI4WBHqB/G+yZwmI2ijKNWRqlKr5MYe0NYg
N2B+jLKDWmcf2Kc1FnOWoroNpZhm6g1t105PxDg17d0oXYM4zfv3GqHJpgWiQwWUcGz1SGdKRdy2
MK+anrht2zmm/Ax2612znLJYEITnKfgai9G+CA/mZKC3uyk/lOE+Vp63ZeEd0vX3mR2aBg3TCTB8
2FOjhzw8ku6hmQUbI4JgNgY9jOD+JhAB/YQIhGfnLJ2/mIYsYnKkP5W9jTQMo0SDi0xAfMA4JH2t
pCBQb+DcVd/tznAa0Kd3Xe+CC7ALVIEOcIVagdF9W50eWc9728yRSMQMMFW91ex9ML9ubw338Kwg
6E9YQfRm3+STBHnm1HDG8pvWza4+Hk1RCwjXO1kvHKtjilH09lT/fwpGv1ocye1OIJ3x450XiWoA
uAq9kopRuKyZu2o0ADbsVNTFp/dg9BzAX1Z9CzFsRDom15PgCIm2itG/MSLKHKVYxypOXG3pdk2s
P1Zj8mt7u0QwzLWal5pRTlQwPb/PFWWHEeheiVahbRRuNGO1WWxvfpWMcavQ/gxtT3ZT4US0J/i7
BOrceJftRWX+QjjmDSNLdq+OAxYvOkZPmEUD94vcjyhaA12ZJyp75oaR18Ixd1LZmKocLkCLM6e4
AqHeLtolxFceweQIn89y6h2dw1SJ+CkESvmbyHh11EDhVxB9wGnOOr8srjQRtTZfNzRTxisAo2xZ
9ss20PKB8qPAyuZfIrN3gzD/kmHSzrZy8MW4wDDLp1iVEQ41CjXi/CBVj7Uqaq7nAsAn+V00hm47
5vC2UWU3I2iOPSs6kRgpaEk0ZY+7UisE5rDGhQa3kZYtGjUys+rXoHcNEGFvrxP9yLubQrE0VDqZ
MsZEMTeFouaqsRi4kZJ6TP1Y6TEoZykrMCk1D2aZJjs0kaVOMnXFR0wR5cdBlZVmgFnjrUkvmvGf
eIeZy65l2J4yj07ei/oIuYu4gmHkG7okjJIel3rZX+WYIFstvoHIwPYicssStBUKVZbVoZFapcCk
T6wizdyDnAIBo/T6iVLHN+iBWzBjI/zcgdlOgMsXDtQhqLGywDXI2Nk4lpK4JNQflx6L+DZDmxqR
YgEIN8WpQTP+QWFzPiDCN2b4qTQeJrt0it7wuuwp46V0lARZOq42rqAYEyvNVVoMPRzxCBWtnmq1
xM3k+aHB28bJwHDnWqRNnESTReX3ImBGG2MDZEZBBxm1utxrM9hem8INMRDF7jFKbZDPUT4dt5WG
49OgxwRveRBA2CjBZjQTY2UCTQ0V25vMQ2Oc6mV0dMtXWxEPD8cXROMMWMRtHbsoszTi7UQWRQUT
D6bDPo/BAyLYsnlA1FR72JaHYxDXOL9741dnoALHDKGMP56N6ERqB84cC7gsRAiMdoSqFU3FONue
Ed6H034SMfGIvs8oQZHIcd8tkCCRvs3R82gIHD7BTrBeuaVUPckqfD9vXuMuddLiOa1ux+Cr+gHe
X/PNZjAGyUjtKmwCQM0tplGmqbN0ptvlviQaccUxQW+A6N9Xu253tSpJE/akAO23WiLGqmuOgikK
28olgmH8cqL1C2q/ADMlz5Z0zMqzKiJT5fl3b0RhbvRBMjt1mLFm0oGWgZNDeD2dFlf2aHRNdO+K
dI253IMJvC8q1YVGR3lxNjhlIbAvIgTmcgCdZEAwGtL22jZ9nkPyKZnC/fau8CEMHf8I/CA2pjFJ
hrqY+QItM2UnQty4F02S4IUFsSkXCGadBkWNUE8MiCH7zYYS+soXvfRqUC4nL//QBpbu8oFw7htY
ZvF6sHIrY0xseN9hcASXe2+4bYRGH397BbmXwEU8dkILJknBOVIgXjLeyRhuFGA8UDw4rSYwnXzT
82cZWa+7jDU7STQoQwl6dm3ad1aAWWD3Sv1SiCYw8I/qBYqxolZQabNmQKR6/NZ0P8E6NQhTdPRu
ZLzW9fZYzN0pt3GEekwZ4vxKbzS/iPD2U3Nneuj89jgigfVT/bG9UQJVt+jfV3ZuacHhWJhYwKZ8
KuND03/gPfFGJMaQpphwEDQgJUYUpfYzVb7qQ9FQx/9i4S5bw1jRfCAFqL6xbDnGPeMJm+3S62Cn
o3jDG/ZiqgGRcjMGFQU8+kwSaEI6Km4/PI1p4qHuwZmiw/bmcLy3N2vHGAlUdkWxRQBkVMt1nZR3
49z4aZbsrSC4MyL0khvj521IkZYzBqJLyqTSO3qgrODG0sYXKUt3Zf6BvOlaMtb3nszRaJUAkqnF
rSQ/qznEEnglAs1mKdxgtruxphAKRn0q8ate7T6yVLZtE80m5B1LOclVIpXgdPPSBHxtnXmNmI03
N6KmMb62XWAY5VaDeqiKVKOeiD8MoZM15yDbWUK+Dv7OX3AYrTatZq7QQ2Z7vf0p6c5GfDVL3vaK
8bfkAsHocxWOUTC2EKUs9mnwYCaCt/d/MQQXAEZ7DRDhJ10EgFl3GjCOgBTyVVNco//dFNkfKkng
KfACq1DkP4gsPfk8JR1NOtveAooHr7tS3PI+OBaHPnPTpxpPSUXQG8S3CRdA5rEwWz2J4gDbVLS1
08efx+G6Kz5JfexE5IuE5rvtLeNfsBc45tbrlRSRhgUrqoIwbmkax1RutYV4AZKzuagNTiQbc/0h
C4LiiQGyDbpfN2dJdTFYyMnGxTHHw0Iet0XjRTcMmrdCTysmGrxjRh9TGS/jGXs3nxD2xHjq/iF5
NB9MdOwWN8YtwhsYt6GPjtALI1xBV8jMrauBDi+vbKxq5S27pHSK7+PsQE8xMc3yrMJRQjBp1FcB
2j7infRjW27uKVyBMzdy3thJpo0m9QEPSfk9FTWzcA3W6vuMwYpJvAxTjWUNwYNd1ii8ONTkqRc1
YXHt1QqGsVfVXGc6nTjkNWrk1ONTijBUK+IRF8nCWCzkNq1+tiBLPh9V876dJqcix0JT/O09Eeoi
Y7lGcEjkQwqg5AjWmBEjj0En7hbn+Xt4RSsh0PLn5efsWTQ5j2/ALsvIJhumulZzq4U2DLskd9Wr
bJe7pt/9om+Q8VHyRICCbWO7wsy+COtRwbYhgB0Ek1OqvyLygSj5+mS/C8JGnZq0JbVaauQSQ7qZ
+vkj7sVq3RhbFdatpActNkyqrgms7zQ+bauE4Jgq9O8rz9wioMrX6F1mFC0G8n2TRE910U7Qv68A
4nlupDgAQCxdVctDae3rf88HjHDNapEYUxDmyMzboObEhY+JBX5pfetFU9tEy8SYAW0KaxvJBJyO
6menfw6qDxR2QQYQA4Ab0LLeTWIIs74MOurm0dpiFWFiSis2uJNLD2Xh6j+2t51vcS5wzIWbB5jj
MdHwqdG3V4sx+spMaZRVHzNjjttQfAW4QDEqPMdEqrQMUOVcHzC3eweKBM+2RSMfuCZGA2OTjbYH
OoSEsW095i9WeooVrIgHogr0Y42J09ZefqSz1KS7/yPtuprjxpntL2IVA5hemSZoRskKll9Ya+8a
zDn/+nug/e4ODXEHtfKzSjzTQOOgAXSf1u4lQRbollOsEPmoLFxMjeYZ/K6jO6N4NpKn/z5y6+9z
QdhEZlyjIHnEa1VjnyeGN4zJMTbMTwRfaxjOF+KqzJUOqTdekWCkiLmrUwvStQo2B40+6rooeVY0
bJxDhFkWUTuEWenMOo86Gu3d6wO35d1ri9gvWHFOatoxGjbDosjKHZO+NRCuk29JNfjXcUQ+p3Pk
lpd1m4QlgPS72YdSSWBSZ2oQ2fWnEikI9uDqgtW09bJtrG3jyG7Cq05os02n0/BaZrhZEBauedu9
ZzLaD6w+St1Tj4oeQjZPPWtgjgJDVY8nKYGt4fOMy0SkPAfGUxih4RiETHaWSONuizbWcFxMlKBF
KUQQ4CWdZhynSDqpioY6I0kwhSIYjjWWbkKBYwSrcmzf2QOt74R7x1a5ynrK+NKYEA3MB7wgsxNA
9qT6Cq7bsu+T+3arnL9g5AQWCZYX39ZBhgR3EiPP0cPtTWtTxxaFDIIhMzi+sONJHTsFQ2YWb9Mw
O1LvdSJtCpERHEfIJFrigYUliX1ouvtmerq+ckXfZ39fMUQhk0xC0SReRPpjlB6l/y6tZv4y5WwM
V9+PmyxuJorfL7Vf9bRwteqmhTjBdSNEE8FRQaYp6tRN7yDnGeUihN7U+iIA2XxDWC1Eg1v3dVMZ
Zo4bcK+HOu1J3aF7o194+U73zYfsJ72HymUg6tsoIlaDW/11kXWzJmF+kL9j7KwX5Yae0wM9Db7q
DWfpXpQwJPIHjga6wUCDo/cwGFJ40Wttiy4dBFsSn8MMoY1OQxaojRzm3AnRRGx4wruyUw6fuZxa
TZfJBQ2jYvYtuqKwQJKlxRV37KCVvCDvfBfeihpDCYbN5KhANktCognTpHSHZvpexaKLIYGL86pZ
udRH6OLNuMaYnbS1dgtBFkXSC3ZV5sP8i8h60Dg6mBI8JY3v05+3jrK0TjffjeXXsXoQNhfeULn/
hRpMjhqGOU2SccB6qofnIvyhL407ZOc6O44mRAofslz26vnP60wh2rxNniqigihtDtC/RWr1oN7F
Ozt15kDx5X0nUmUW+QXHGaWFbooNzjve0BxUekzM4Lo9WzdbhDUVwrspQWoGtz0Q5HY1o16G3qy9
ZfOjRQ/oM0OtCS2nHTS3311H21y7KzTOO4Yhx7tLWIReiDRJSfWt0EAJcpBmX6/jbDr7CofzjD6T
cqUhwInVpzL7Xk43+vhwHWKbWFcYnCOYSm3KtgUMo3Lpo+oveyQPLrdzgIc5z+ocBCmfGj2WUK/J
lvyhGwydKfSNMsxVJJ2LJXWofVZbT6efogrlgsNxkYH6l0ougBOiwfmo3iioQ5Z1gTGbjr0C4Rwv
m6y0N2UM39D7fXwTim4CtxfqCoDztSRP+74eAYAdaPTHXYiqIaxTej/tql3oio6wQjzO57IEPdvT
DqPGiKHwcIK5ne8YK0TH0KXfBd63vZIuc8R5nxbrc4ZOKSHOSzJ63pVHmjpMxET7NrmLb+1xFb8f
iPffpe5BuatB5ehITzQrbw3AUnrOzGOiCm7p2P9/2D5W3+eilUrTp65nk2bKC5LvTq392C3+jJbx
otb0m/6HSigoceqKjKzCX+PKqKhtvaiB1C4P6fAwpLHg6LzJQSsAbhUVdmq13ZSHUKfWHDPZm9mt
9d9bkWE6VhjcIoqhoFVLBYyI2xPVdk3VOFWx6/Csft3dNr1thcOtpYEOlUTRJd7LO0g4mg99+K0c
jpSK0l02d6MVDreG4r4JuynEmFXIprfQnrO7nWo4dmc5OfBEiqyiKeIW0ZjLUmEkMEtvDo2aIWnV
L4U8xObgg0uvbOKWTN0QlB28z9FP+645sP6Ukae+2ZUL4fWABkTw4CgyiltCaAQ+00nDGLbqG0Vt
86h5SSLAEPkDF+T3thahqh4DpzYnqXnqpZ+KiU70vSihWWALr2GD9gkyOgfDlji/Tyq0oRhOdqJ6
v+XcfGFf06OeUBoAouPxoYqru7RXX9W6uKFLEVyHEpAOrwad05HI9QiovLiRrAdTEsyL6PscH6Q0
1GJjZuNV+Gj14UiD6PJKhMD+vjqOI9OulxTmXXHzkkupq9jz7/EmX8o3DtBnMxcgaMSv4VFGBG34
H5+YB6KA9RGimShP+9WKZGxItlTAKLvHVpvdyrAFjLk5TisEjloWNFtAP3IgUKl2wkRz0k5Eltvn
nxUGxyy2nUtTJmWwYnwuk3sy3BjGa5R9SbRDpH8Z09JJdFHXIJFdHLvQLEdKiA3MoXzTh5csF526
2b77gS7RpRnd71RZ1QyOWuyuGhRJAYA03GTNOTF6t6oOC14gtFtDPxhoICwpu1oTBb3su1dw+WuF
qsjlPAlTRB6jkXqVmVB3XubIaZDC7NbL0jtqK3lqr1ZuVk2iaqdNortYzd81kKkpFbOBu8zZz2wq
AtKc5zwVrKxth1mhcCEJqgsKi7DJSw4DCrnSXR+o71X0ouYfm/vDCojjoZ4M1VQyz7SoimvT0GmH
m6a57+LPvButcDg2spakpFKGYSPSI8QcC0NQByKaFo4nemo2ZVFinzO72tHginMuO41Q0Xwz7FmZ
wZFFmwyG3BkYrnKqd3NjBUZoB2ac71JdDUKtDlSiiUpzRaZx5NElehcaEYYur055fBuGTiKqYhWZ
xXFFPZdWVFCMnoTEmIG4ELZyNeJ0uIlcytPSipIURV7HUcdSSk2eMm/okYBURa4xd65MdacKI8FK
2jymXCaMT5fumzZthhRIYe3K8hGayEZYIsF9crJwf32r2j5XrrC4g8oQoUVR1mEUm6+DxwRyJH96
xPBBbEMSim0IpsziGKLUWjuCxizAxtd0eLS6EneFiZ/re0QsjfKbtMfnT9vSJGUJ1Da81rxX69wN
we5qJ3oA29qzUHuOh3Od2HjV5tgoJVVpmzFFRDHDy7UduP4Tu/0ageOhKUZaoT4yhMHAtcxzL+yP
IbKBYyIL8qHRoEp4Wu6PMuoHY6T2CRyNDQO/A66N4FhoKfRpHkZAMEUc4rYu7tdZGbjlaC7ZZ8+i
fJbN17w1IE9BdpWPKsqZPe2LgpYfWYAeHGhvJH99l6Y8WreWYNlucd4akCOkLi9lqTcwTWjJ4k9m
5XSN7obh1+sDKZoqjoYaW17MRIJZqnwu0ofcFNyRbK3Rf6zQPihmpVXR5bqN72ex31uvLRkdCv0d
iuSsWr5Hca3/G/YAjyMgJa2m0GSu12oPSh/QQbCJb5Hp2h6Oc/rFyKMmx6zQ7lHrb2UwqZndaMqr
LEoD2XyBW0NxTKArqNfQI0DpuBKcX1ing+wO0goOsoNccmqRPyfalN4L1f91WWH4eG7IdUkhyTvm
EiynIWDPflhcjxCq3OU7cmi9+sDaOatOe0qQQYq058/w7Npujj0UvP7QrmZDnO3y+KUzghEB9e+5
CUcfWrzkvWHBTZC6VyfPg/bl977PsUU2LT3pCtiQDLsZSiWW8IH2Kj1gpjh6IDbR0cULCF37NSN3
mfI2ii7s3jMZr3kDRw5xRcpM74DReMk9vV28wlteC4/6qduiH3QYjB5oCQpx0i5DNrMmOSKHFFjJ
18fO8kRag+AXlNWuzo0XvaeBtYgUPv5lqZkKmg2rGjZfjjX6JdasEG+OXvqTZcdqNwvkCj20jwrQ
PudRRVuW+Iv6eN1Ftk27YHJMUsopjSYVmJr5rNbf2uYgi2QjNhN/UWX4j10chUBTTWsTHRj6l+hJ
dU20jVy8Kih30fdQgWwqk8e3PVncTZT9+I+ecwHmeMTIu763CIBbHw1nkNdIJ2zPg5ujbGHcf6am
H4I9FziOMsKwH2oFJ2IvauUXGssvCbTLFUnU1HsztX6Nw9HGMLW0UaoYJ1+Xdext3f4viiacz9mN
eWaiJnlgj46RO0iLQlmiICD4lxDkYiVHKi2Oj0kbA737asyu/JIfu5vshvxIfhqOtEt8+VUkLbB1
SEHDMWijEduARCRHAJEO+a8ECpteise1oT6a+YGMr5PorXBzKVxg+AYBrVnYVTsDppBQXTfLe6tv
0ahSEgzgZqyzguFWuTHEzRw3NortlTpx8qLxu8IS1IwKRkzjVnUtxXlh9jBFL3VPHZH3rlencdLv
Ka296wSyGYqszOEWd9g2pK1rQBmFjyS5Ntsly13S3HT0r98D4hZzXShyiMwyZGXV53B6JOkPBcJl
VRdE6pfrSJvnx5XDadxCnuJIWQwLNtl7Y6cF2t581M+dDwXZgHraQYAmcghuOTMZPkMtgWadB4/1
MJN89Ez3B3f0cIV/RPG0KO4QuQe3hKN0hjAyJOK93rrtpPPcoRMcORmWKO9ItKL46KDXajKgtMwr
4ud6eItmPzNFl5/yFsev/I8jB9rm3QQ2QrrtgZXDUV9ytZ19hHb6/vo8CQaNf1hZet3Quhr+p8s/
ifRFVl47rN9O1ORLBMPRg7rIxO5S2JO0ILyhdaGT7dbtrmiIc90gwezwLytZJ7VNrALJ1P5Up2Nb
PamiygKRMRw5TBNkyyaKALfu/1DxMDGkxxZVy6I3oi2dGzRC/WeHIBw3DFCYiEbGDY03eCoe9+mx
uDF3ml/sRPe0olHjuGEpaUaVjLmBmVHXULvYqwm6AODlWvTKJoJio7t6OIKgnSrHEyZIags/bXtH
z7VT0+XBdT8Q8A/h2IBOdh7HJmDI9Jb0j4b1dv37bAV+iMJWk8OxQGqWUVyge7eXHeJ9fKS7v5O2
RRMjMoMngpBItGEwRFegwnCqxHJKgr2Or7mQF6PvVB0jFZ6Z0G18tP32R74zfXbjQ13VmV8tv/bN
P68PoLI9ghqKS6CKZn0QXq6bkSxSgjjWei5O9JGpVIX3rP158b3aKw/akeL0Y0rIvo89ER/9y2Z4
AeemL5aicU5kHH7knbEzg2U/OLqfHyiraxEe/YVo3CwOkLzMZwVo43uGWL1LcNPw8HemIO5SW0Hp
0/aM/r9xKGP+dYlJRSpLVoMZLbN9nP+1GHdl+WRQ2VVbUdeNbf+8QHHEPqFxYFnbsGyWbrvqxZoE
Dy+i73MxX95ONiSr8P1hDEL9lA7Rp/aLiwEcmRf1ABFUdtYvpz0peidrT0i09K/7+jbnXUCYlSvO
s1E0bOYmdgwpPNrzn5l0T0b6m4ZwFF6QGO2lJxiiGXcF+YoQMk4+81aEU/z/lixyHn+1Q09DrRgi
LNkM5TDxD12/NWzBJaBoqDjejsosaiIdZiz1ucq+jtpJGx5+bza4tV/rVtla7OJjiU+D/VBIr5Yo
v3XbbU0CeWjo5UBO8NeBimxs3bqFQzOeccGvDu0Fw7T5hAuJxH8QOCPKpGgre8QzNUoIPLYDVfs5
YGVDn4sQL0AcdykVMZLcABDFE66E588ZFUpZ8z2M/rg+Lf8S7/yDxL+8dx3t43jEoP3d5wKdFCEN
dIcu3Giy3JqC5fIvnHxB45lLKW3ay3hrbY+dpwUo4b9Tcid2ywN6fr+K5OS3Y8YLGsdjZSoZQyIx
28YdQXVepe56+Q9j+CkYQ/adj2HJBYejsz6Z1ZqmmK2/G+pkgaHBpsU1UKxgH6a363ACNzc5XmtL
U21Qr4lLzOklSb4MCOyvA2zHCBdzOFJbQtkam5kNW/Jc9oOTyu4UF25eOdRQ3RptsQwBOQi9kOO4
wVIh+ahgBCHuDTESuyKuVkSRk6pa9SVOlm8UMfuOSNFpqZDlP1QVdcFZxL9u+SYPEjRIM1TLRLNa
jkEso0XThQhl6pl+qvH6WimVo4qS/jfnbwXCkUgU9700ssK2jpJzWM6+UYoKOjdjkRUERx9ykw3J
EEE2QA+/4Rplpn9B+r0mp2b4TI7gihH5EZOiOKbFCGdM0FBjeTTscyFKqWTjcW11ceMV6nKGlm/w
DQRWlfKcmXddS52wepLSF7wnfsYFLhRvckOXDhrpohoGWWhiq+iONO+q8vm6m21WL6xGjc9gkFA+
riQGVhiyBJUgR/VCl7jLvg3SJ5ShefNNLJJO3HS6i1m89NtcNs1Ie5glayGesCEvPoeCAFgwT3z2
gp6MoQ39W0SN3Y3aP6XZzrBSV7MLVxnPeFcU7CUCluKzF6JRtgq0uwRlWF/QIHuxftIBqf7lXUQP
9vJsjCIJXNEQcrzb56QPO+bqk71DY40oFd0/bW4jKC4xkOQP6QSN20bsOjEHUgEABIcUAFw9+OzN
xt4xafFPFWDrKzTOnEori2lmaJbhNYfcnzon+x69Tu7kI9XXT84zulzFnqhCcZOaVrCMgldR+YIe
G2ZaAnZRDGcg+7R/qPV7Q/urqkV9AzfZHDoUSGS0VU3ln85H2zQapcPzglXGjpG82G3mxprgflwE
wsUYY6qw0BZuqE77Ia2d0dq3SinYkTddb2UJ5xlmaTWqQmBJXd2G2Je09nfHivOGQm3jpVRhRh8d
FvUwtUFE/xSw3vbUmyZ0iA0DbZ84aq3tKSN1iqmPDsZOdcfdgGrYXHetw4AEAB1Pd1HtqI/2Xn0U
ILPx+bCFQJn0f8h8kDtPdmuSGVtIgx7hx9xXbrob5IA/N5mDglI39kR71mbkuQLk4ty4rjpZXQCo
q7EzoygkzP2q+rMnojqX7Yh6hcT5X5pHUmiwk0Lrs7yh1C9d40APapCBND6j7qyvwDg/JHHVmmOL
GZyNm6FoHCKsBd++oFpBcI5o59A+idluH57RjdrV95EXPyeSW73WeN9VPfkmeSZB4qNJUxyIyGl7
nV38hCOnVurCsmWhtT1+ATGpokazIrfgwtwyR8w62sw460teHHvtx2TdxCLN3+131dUYcmFsrBbq
HMaAKX6Qyq1O6Z4eF+o0uaOf1a+Kjwxrt3wVrLHt3esydlyYNi+Smugx841jDDVWtB121bv8oKOJ
CfVEN7TbCQ4rEzkumWMtqwZcjXhNUEJ6Jeh306v6Vu1Ze8YQF6jkO96rhRoCAh7h4zZocBoldLRD
T/mBZmg+fYBYpvSChFrXCqqzbDq56MZhc1TRAQSnMdwA2Xzj7ZCkBIIhePcq9dy18mOefJN7b+lf
tDL2JslvklsDGT/qQzyIbhk347kVNDehYdYrcdjiFrzAqotvF+kPOz2b+c9yvI0hs3vdfTa30RUY
N59YGAS7NAObX4chkHLqEJFy/Obqu2Dwz25FolIjMjGWKTF9Ob2JtN6lzVMdC2tDREgc/dtLURGd
WdP63Yk1TBgOeK04m/4c2OfFVZmY+EF5uz6E7+JzH3a5lX3cViCTRWukCvY1gfGQPxo71loxQaGB
jXdMvXUaf0EDzDRIzjJu9zUBvGAGCbc3SLoyWHEOm/vwtdVqp63ehvzxuokiDG5zQO16gqpOWKjV
DwrqbMpbyxRdRQhWHF8B1SZmE9IFGNmJrfFyZ3h9UOKRIvLRUc+9btA2j63mjNsRZqQHDGUHNKTl
97nDHh3zWzOgxzlxRuqZD0aQesVZ+BSzyWQrXG6LMFsL0lUqcJmHsrAh8nAR1zmGowbdLiLCxLft
K54VIkcnSheiaQNgvYnmzpjctulxsu/77HvbzK42nojZQ0LrRzSJUu42N3VcCCsyMuGsDy0R57z6
X1JEVVU7pP+cui4VnQ23HfNyccQ5PwQ8w6JkgpTxcApp50gFxYmjFnjLNq1cUDj3zzSj0vsKKHIV
6Orean3DfNKfBC65PV4XFGbr6oQ21UpStg1Q0sYZXXJk6XW1EhgRstEVqLxiEN+E1SMiUG4daFla
aQkSq9mdY4WbvtYTWLXt8P9YxW/dXdVa0syu9siZ9XVod9aB7uhhQb0+hAl3UiDAE3gEf+FCF7Mu
5hm3fNnB/vr3IBL061Lc+CQHqIxximeRYtZ2equuEEtVcb760CTTZi1elArqjtkBpSrIXIi+Zl63
H47y/RgoboeDTuhXOGmlAV7FbsYbUfy86aCrH8DtQLaVJCopscYjc2+kL0v0NFQ3MREFC5vOsoLh
Vls2y0sxm7BTn8N9W+aBvNA/BPPHtugPmykqVhRLRSsiwjfMUQ0C3WFWtqLfTV7ktjis2m7nz6fk
QUjGm75yweKTgkcjGhdpYVhIjDeDJDASpwjd2Hbi94PcuEfeVlz53We27BUuH6aEvZYoMV5IFTtx
bGN6sEYjIJLuXx/L7cBkhcO5BZ1zc8pZgY68G33Zz4LIq/aNXwR4vkbsbB+bXbar/dllF06iDsai
weWcBel3ilUMMDIvlJ0W4ezYmE4hi7qtbvvkP/7yfiZbsWabG3NcG4BpseBtqKR9vz6I24e61SAy
O1cAaPlsUmUGQPWDJT1DgbtwLFwPKu9JMPkXcX6uaOQ4Ti5zapkxK6VZwqcourONe91+FFjFpv7K
MntP+F5Ztci4dBpqYIxHiLf6qU/ujRPr38EknEX6KSKDuBBkbOJGsZhBkXXMw78m21UiUSXz9t3+
ap64k0ysh9oiNXB2loOJWpMd7rtemUo6U8A1Hg3/+ggKbOIVqY1JbzSLubfa/4Gexfb43IlEADfv
7S4WqRxNlPZSQtkAFtHmtkLqHaJwJykzN5dvM/qp1JAVGMcVY1a0hDB7JvM50b+FymkS1bJsHmxX
EBwjyHg/zW0FEGV8mJqziWfU6UejFU7S3mWinnKi+WG8sXJwLTSrOmVZSFYWOWP9nKkQVbAFRL5d
F7Eyif2KFcqSD2Y9djBp+cFe1tl9fo3u6bjIfdQfrB8U8UbsZe4sWL4iz+AYIqbD/+oiUV88Sj+L
KkX/gX2Ktx4rFARwAn5VuQOLHdPYGgpmoeRV5W3XC+r6ROtW5cmhI5Y+M8dLkFvIeuIU+/CJVcxM
PtPATZLfXLgcT4w1ui+pIfCQ0ZypbmMGRXa4zg2CMePLEBStSauKZSfZaOtDvilUdOzZvn2++B2v
4yTrFrrQ90CYTbc4ED/xuu9j74Rfon3jFq6ofGP7ELnC49mB1uj/zhKV2BMZy87N7sITSwJN70Qp
OELbOJqoYzyaRqxYjLXzZBW5IU4M6F3jF8gFFmm/i6aK/X21gK0SUbPBvEGVD3J9KEQVKduR+T/h
CV+HQEOFaEmK78/pTzt18X7ZLved4V53OAHZaRwfGFFa/F1MWnbfW7xTKdqxFZaRCiJz/kp0WiLF
GNhCbX0mVl0ey2fTX35qKNhTP3fSuAwbRwoD6f/Hq2q5K829sHHidlSHvsG2DNEVWeFvm6ZoHFRT
ezcGR2wcM6KA7ojH6p+YXn69NwWcsJ3DtkLk5gj3yJbdJEAchnAnKaPbhlOg6P0uHRPXnqpjDekT
MuIGP7SC6+6xufGuoDkOT6ysVJCDgGAvtHaJbTqo97y3k8UzQiSQJNG3ZJler0NurqsVJDeBumZI
cbGwrNw2oMUJyhfXv79dQbcC4Gi8HJaOxmw4MYjBFKhu8caaHrBE7vo0HZNHduqOzuPNp661LsB8
Bnk5JMsgG7hvJXnsxyjraGix/z3jdC7yi6skm+x31gAFTl9ZO0zcEiq7al+8Lo/SGWKbqH4cJ9xm
C4sDN2MLlGKwqwzDQv30r4w45BGd7feCj5/ViSlvWKYfvc5fmQJwsmu+pncU50UqzhvfLANaAXNU
jC4C6IEWYUa1PvM1qUTT6MnNkT5INMOPK+pVuZNEC4SIRGyzSZ8rZC6Ki7W+1BtWrF4157K7q7Wf
VPnj+pSKILjVP5IIQh1sww5nyQlj2aPF4NihItgI2Gc+HOtMFfpeaLyio2fJr5NXTBMts6xB5JG9
TXkwJ8N+ku5nnX6GUS44/CKQCLHbvKgwYvPs2tmyi+3YHUw8cdaoaCWS30mTIM1pk1FWkNya6JKl
06cYpsV1Gqh2cWqIJZgkwejpXJQz6VK8SHmN+6C58uU5dxs5grqy3J6tNhQ9822D6eyOy0RiBn8C
LxKK7h8J3m3D5FiEgTmlXqQcqGwLXGLT88wLDsfERYv7cAvtaL1axqLFozeK8c9ICREQsgiG87zI
GOVhyADTaaeh+qLbbiqiRQEEf+TOoGKRpj1keuryXtZuOrKjmuBgJZgU/sgthfUYzw2soEaI2U8c
c8mcbvijboXCM8yZPi7Vf+aF7/6U14pqqxVUgOwM18al5S8GsqWqyUf/BVevGy9dem9OMs9e6Es8
dbcQetpdJyWRtRzVd1IUyjIuGbxKMh1Zj3cQSnMmivYjXe5dh9o+QeCR10SfQVWxLTa5q0DbiEsJ
arNgDJJZQQY5yxrtfGK59SS7C+ahfZjnYZfbxE+bcDfXqGe9/gO2neeCz8ZihU8kSyL1guGe66p2
JiyAoJzRRxaq36JE4+3g0rJVXIWbGtPD/hVrSiM60RY8QjIfPVyygxlk3oTLTwdS+sqRpdOIc2g2
DbQNtPm0WWaCyg3w0ldhlbBU7nD8ZuHqvEBlev0ZDrZtdrq02SxyDqNIUOt7VzKP7d7PJHVw47of
PkFYhmwQ3bQIXkJ5rYBWHbPFYlk0Ei2ceDoMk+Toos4DW1HOCoQ/ohuDDIG7FiDoob3TuwPaFTkS
LqhldDgX3dZsLbM1Frdz5dChrzqWM2NJp9pWfdO+NcxjVEjOdRcX4XDbV5tomWoxEUmt/traflf+
yJegUoLrKFt+traG8wHUuUuFpiFjEZojTjSgyA85Abro+m5rt1+jsL+vlquS6lZImFAfIdnNYFWB
pncC9ttshWRgddqapRgmpG9+xUhp3KZ6AvprPAUHiMiNfWt0slethTKS5eiuvGc1RkMsAN6epwsu
5w8W1oxdVcCNmxiN+dDXLhtem7JC71zp52cm6wLFuUS2ICFSYnrzRb+T+7MOnZ3PxGXrUeT8IVct
Y4yY0rOCtozt5Gu56V83goUO/E65RuB8IbKrqCIJo9Ndd0hRsTsGJFD3oounbZe7jBVHoJk8E9Mw
MS1FqUD6n4QQPl26XDD5m/cABvzN0KFiTmQ+27xLO01PQqxSKdVGJ6Zp6IQk/KZo6GOZVucx65p9
mOa2Y4Rt6TThkghI/OMFG0JOomrYI4gBITW+Xi/R5arXlwk6L8d03/de1rpMCyxkHv9dH3xROdiH
geXwuO0wxLNxls9D4pvdjbnsI5Eut+j7XOiZoolROVuwZy6hnX76RF7nrwbwacxmVNv1YI2Jj7a/
R71O3F63/qhs9Amchkdqtl6yzHd4hPwzX8gfmTmceqnzkNjtyOMiWAsfuIP7KRx3GGmnRouNscSt
w33R4/qfIK06jp7GZvGuL7uPYQyHxZFHVUP6oULPQH/5kjeOhcrx2kV4cYoPZurIAUtnEKVSiMzj
yCQbO8OcGkxlKu/a9GAqsZtkPpker5smgmEetdpdmmoa0HkPMMhbcSbl1mggbFHOji3Kvf+wWXJD
yHFKFQ64dpMBFHfID6eVZ8kK6gdlAakIVgDfnse0sXtoGmZKVuiD1qCSxNCD60MmYg2+4kzrijmt
2Coj0NMZU2faa48tMms0V/mLBvn363CigeM4Y6SjhfYBsAiyR7s6GU+0lB5kNX+6DiNyBI46Wq0P
B7WGUUtVB02nO1pSBZNeuUMhcLkPmxjzBF22TFnVZRyCOKSyG1HYb6SpX0BFJVBaufMqrXZjiiYP
leL0hXyjqL0zIz39uombvoEbBh2+jK56fK+jxVbywR6iFBpVjYWGSpXuF5YsqmPZQjGgf2Cq2NZU
nRe+s+sKfRDHGAtXSh46rXdiSxcY8vHKF0O4xuD4CHtWlLR1mvjsYUhBJkYnO6mbeOlz7qIEEp0k
kSR3Jo2Lc4Mom2XLUdbYHDGlSpzOZMgS30C2KE6rURI6VXzOKwG/b/n9GoeN84qZFGg6RaUGG5NI
9ufitVMtx7JE/bW2UYgqW7oOV+SPWKQtJz2zYQ3M6p1GQX7yOFfOImqTKMDhT1m9VkxarQBn0Rac
S/H4YEwH3RbV1DEy+CVAfHeMf8zhX0PDZsmapslBf8mE/GfJmYdXw2wcWiqu3fyQqtm7vqa2veEC
yHmiQqZygcRc4k/qjzx9kctzkv1pQPH9Osz28LEwkelQqLb5qzP0qallM6WJrzUHbXgpUdNeCK7t
ttftBYLj2Uqncz32gJC6nRHfWqL3VZEJHO3hyqUlaYzv18lR0lUHjTQcGwXm1wdqc3NC2fj/RurD
UQ41iOgLJQMmObE07hKp9/rZ3DFZSlx6CnbbjykL7/52QeOCMGgbqLliAk0+shxF7XuOAFrfFbc6
RHyot4gKVBm5fPTvCx7nboO2lDM05VF8hZdXgmNq5DV74rHUJghFivHY7/+AhxcE7Bg2BpVvFJJn
6A6C+IjhsSppqHx2ToremeypN//P72lsMFdgbK2tGC9J+n4s0dMQLcTtUxlhGFXj7bp7bDrhCoJb
R1kclV2jAqKQPRRruHp3h05zAh8UgXArqddto81rcEJDpUM+khvSqDujzP9zvgw3XtyK6qoxQ/0w
jNGdJWBazugG3Lpgb+2BpUiM+0koxr/Jr5fx488/RZPGcl7CtP/PyEj/qvZMvMp0l2O4N1EoPe9Z
i5In8+n6zH28Nv7VWr5FSAWh9F6OAc36y5n7JMCr9QIxKSOY94SIFjZbSFccn+9Haitd14zFO5oS
2EGKOnDjqfFZaUb216eocTWqXEjRU9uqZRUhU6Wg03Kn7aWY7DtJ9NAgmjwuoiDJggyIBDZBEktD
DG1F6MTrG5nxVNqSk3Wi1NLNHWVlFlsnq/VcN1qd9xkimIii2isuT5Y8CtaAYKnxx50iNTs5ZiYZ
ypuVLaj9fjahl3Ld9bZBoDRnEFMxPtzTIAjD2U0pYEemuZk9ucmQuWoY738PhpuePqSKqg2AQZWE
N3fI054TP8xFh/nNiMW6WMPNCh0zeyQtYJopKNXzNP9QUOqXCvsUb8/+BYdj876arKXLGI50Tttj
SwTDJfo+R+VonmSPoFl4s/LWI9PJFvnW5q2HYZl430DYhQs6bnOPcyiVyyEQ8Ly4R6fWYa/ctt7i
UrdDPIGy3uf8P4uEvJPcBZLb323Sxn2cV4gnVNQ++yMVNEj7Fxa9AHBUQ7tQTuy+waxoXqZFeBj6
3moB07aypB2t7sL8Lh+/mpEgcNl2ugss59tt0qJYJsJQopW8FuL+Vn8p0Be0FcBsr9QLDOfbcjYh
7lcBs8w3+pwizXd2Mk3U2+xjySA3S5xrdw2NBo05hly509fJa53xOd0NKLwMZg+pql6DPqueSIB3
2+EvxnEOX5e0U+QGqBFeLHGd5NflIlhTm+Nn483QQi9k1eT1IazI7lG4juPTon5PQ9Nr7YfIUv3r
PLfpCxeQ/2PtuprkxnntL1KVKCq+Si11mGCPx57gF9U6fMqRyr/+Ho533TJH2/SOb/mxq3wGIABC
IHAg5hCLjs6UYgSIGd4b+iFM/FF5V+V3l1G4Nl5d4CsUwXmNprAaquDyqfCZrmi7CuWVKOmPEf1U
JlSSLkj0JmYLWq8oi65DJGJ8s+sej2G525ay4ffN+3slkuC7hRMX2Vjz+7tYvtlN+Y0U4RNRpsM4
gjMmme5IGP6hYILfWrGuh4sBwazhhMaDsT/lyvfLB7Vp1iupuG5XWUI16qOq9i82RzzSRAdrltES
yo5H8NdEm7Hu0ILiaHbtZKVnKifHkY2GykAE98wj3Sk6bnAFFpjRqn/WiiYgei6pfcnUxY1krS5V
i9ShwbVap9ehejWru8vHse2dGGDUqUMJEXt7DazHM8lYwW+weFYd/Sx5XzR3rX7/ZzCiGMVUKIPC
xSibG63/WhZd4tozPZE6/XQZajsSnCUSPpMSp3SwGA1Qi42J7uqD1hzz6VMHdhbZNN9r6hR+MTg/
oUR+g8opqyIZoLw0AT3ljI26u8aP32sYuFM8zO6e+mPWg5Zw3i03SSBr2Nw2jTO6EPKGcGiw4RDJ
Q9qwXVewgBAZvbTEOkSa8TGsujQfAFFqk6tkH6vk2s6urVD2qSI5M5HKwIgZ1mPOUKSWP+rVX079
uIBMv/VUM/kzexfZxkvdWRrbgXV0euwq+kEjmpurfoX98pfNcDs+nE+H/75y3MamWrFMEEmNWtcZ
vtVd7lqyVyaZCQiRTglp7zQmpAmH4oQKeVCVRPLJtW0CtoYPIdN0DFWQY+7x9WMq/NY2r6r5Lpn2
4Il0m2aS6Gu7tuacgQRZyNCQuSuUxCfvrPtwXwdx8BWMRxO8p0LXlIzQZlt1ZzghfmPiPmKlBrjY
+Tg1Xht+uHz+r5tMXoLDGUAIeXOjzAVhUNzUuwV2YfNlL5XXMc/xc7fKMR6OplnspCBvSYpXehTi
n2INU1mBjQg3Ru7zroZ4eXY0+3hZvK3kxFKJ6ZgQ07ItITmJx56EcYVi1ExumgopF3lsQQM0DV5W
3Tnaf+4K4igrOH6aK2+aFL3txh5w2CJjg+5hko+RqvgvxAwSm3GwsUwzNZTcBYMAbxhtYoaqTKXb
rlp5VcZ2TB3dBaPahoNZRZ15dhe5rJNV+zdNfw0tmArBBu5OrQE9BRRl1zgwj3UfsN3k88VRxnPR
B5dPb8v414CCjeDVxImrBYDN/E7TMNksW/iyFTVWACL5gxFaA3hxcF56iVfHMLnOlcLv0SauFsPj
ZVm2Au0aSrgGyzhTI5bwh7Nur+l3M58bUHXvMsjmh/QaRfhSH+KyS0DcjPd8dFJx8kYwBHjTqTmy
d5mUFW3zVWONJngXjH2omwLq48VPbhCWcRrAE0l9PKbsVO0gkY7/fxds3xbcCww/Ovg6IB3zaWBc
o9nKHw5gL5s8LaiCTJHPFcoQhWuljWD0ODQUs+noqdWCNcPg6NDp+1gpPhQ5FhRGsWckM/4KNGLP
jpm5TTfdFlKuBJn5CNdOp4VxquoQ3bJddPQ+ttMhB+ntZQVzf7qkXyG2kLorLNZA2ipnV71ZnbI6
casCF+ncLFdl8qTWjm8R6fPYthvyYhZWixMqDrupdj5pRYf8gCrEtyP7JuxrT7e0E1VmyXvi5oVA
zlCCHrOQOK2e8s/8Nijb+6i4D7OHPlVdZvjzHPqXFbp9amc0QaFGYs+s568D5XLVTV87zJr1sjmN
7SB5xhCjcs34DCcw6ijZJxrZzUkqcbzt87FBfY3JHccSR67U3lCyuYXxad3nUEkD0qNqEb4vpbeb
DEhw8D6qZ6RsALKTR2vwYvRKzNiFSCTsedvHcpaH/766pnV9KUHmyJ2pMI6J2d7poe2blEpy0u2T
OcMItpagrTqp+fVVzPm+rKivM+P+soH9y518xhAsDLuCmmoqgDEE0SHzkzsnDjjFPFb07VrTCz3p
WvTNjNEiZ0jB4AxmmEaE2UZAhvsymA6OflMMg2uWAZrVfG1X7lN6v9gPNbmaJKy6XJxXEUrD6koN
j0K2KrInEXuK0o4XmzJyV9qnZfqmVx+1NGikDwWbprhCEm7SrENNuuv5M5ED/gwUaExPbZ4TPEld
PsFNW1zhCHeoquVa2XbAMepnMoETsLyLsB39Msi2maxQBMdSkwRZPq81cTPBctMrvJhH15y3C0vg
vflLLBNr0/ZXgIKLqXo51HOLq8SyTqG662XMFtv/v2HpNnnpUxZSw5ymtB4bvBho1tU43zqD5MNh
81goUmyVqAYl4jiQTYimGyNKCorW4jniU8ZqNyFv+fq2VihChLBHhRRTBJTYwJxC2fgN+o9nJpvt
3lTWCkYIEq0z2HHLoKxE8ZXk3RhJLlWZsoSIYDdz7WQT3gB0+uxMszuPt1P96bIJy2QQDnzO+sGo
ashQWLe1elO0j5f//+1k1qBg9UKpDKSqgiMy1YmYYvEq2XE4Nt7Sud3BwkpGvqzDKj3ZnvVNna3g
uLyrO8iJTFsfTMAZE5h+P9TaKV2eLoskg+C/ryCicmExmjkRLC2s0zKxSougWUaXPXnKYAQj1gpL
79UJ2VuaqyCQyANj0jz0Y0iSEBmMYMSpmil5rPLzWYJsOrXqkZgSO968XWzw/FCLOnhRFyAsbJ2t
1c5KfMyWeVgu4c0NBeVsfDRG1OZtGbXMpkQrOMFtcjQSVVNuJL4aT67T7K22c8vqw383Ahvxi2BP
Nl7qxUDmYLd1ZDKa+Nn0TOlTMgUY7JVdL1tFCVuzbVBSWFgmYQvOGedjlJSGDr6BwXlKY0wpgX3v
kA19gMUPQWNoz0VhPFaW4TEtl9jF1kWNKqWG/Ew3MfknHBpjeFFTazPB4k+sMCztQ2vu0KDqYnGM
/wZVrpCE88qWsZnDHkg1Nb9meXsVpao/Tt//DEXQZZYrkd1msIpSDfTooepdEn+9DLGpMuwSJWge
oToYpH8NDKWlkCRS+EeQme9zxdqrTfXZzMAbV0+7y1AbNk4cTmIC+gLMZYoFOLsyMEvbzIkfpfea
+eQMitsQifltY1ggFdLR341JrF/FacaBVOPYo0ZKPzSLG0YPjeyVWwIhMjFOVabx98AEO3n2RuU7
ZkB7/7Kmtmo3UNVPMV5+X4XrIm9HtCJPia+oqN0Y1+lO8ZA6OXv78Bu1G15vEjLpX9C0X5WW0KHT
Fw1o+n72l+NyQBPyhH3A7Wk+NLJ+ZH4Cl8AEg7O6Thkri59Q57hh40U9avOLS5J3VvFNURo3k9mE
VJvC/VpMRG+pCchf5CNeeqUc405i5RsXByqy6EZFSw7B8kwhBjm9PVd2zJW5eEr9pDt+X+EFAlQv
s6wXZ8N3f4ESgtCQhiZ4a0aMgs5ga9XctgLZlYV1VLbEq7Y0+AuS4FapnSp2aUIo2yyxv2RIT9EA
lDmurvM6x7eDMbol1tCVseV1g7YriCMjTN9wu/WfINZnnTglccH1mpeBTb7DSmJZO6AMQqjL6mHX
Rzk4OnmAYsqjyRw3ln1+yTBEXxv0iPQgB/G1yW/DIIl8rCi+HD34sQse9oumBA8DAd6kxgsgLHSU
tMNPD0N3hO14uWz/gEwiwbtme9RpmUJry0g8xHUjwwS09K1tI0b9IhT/K1YRkeSjljB+Nm/xYYlj
2fz3FZhd6VE6qHAs8Le4ep0Emgkq1eZEdUmvxDYQPjDwhKM7r6qdU6LkXVQhI2Pl1WR+droHw3RV
U9aXs31EFp5DqWNbr4p2oxZNdtQgJ4u0G8P6GC23ajJKYoQMQzCDBklnSFKIMpLnwr6e7b9o+nDZ
sLe+y2AEZzkEI0D/vT45WJDjq+hd8DQvu4r8wgvZztrPR/Ugo6r+l7B3xhPsoOiyoVkq4wVPPzlX
L9cwwzWcH/4f0ISbwyz0pKoVaBDS6afsBW0ZINvvXPqy4xLuDrVu5xpL3hN8BA5uHQa6jT1HpqRE
JwMRrg2HMRKrHfTXpI/ZeFjs27k6SmxiM9rx+Q98qSHhE8uASaxFsV2p0Br6XY+YiDz0hocn+MpV
bgeXP0GZh/GgBOa+P0SPl8G5Tb+KtCtsIZjjUzeNonFBpDW/WOrHSVYT2jbAFYAQyomVOBbLtcTv
mp8mYZQv5l7v3/BCwUtcPzUpeDD6MppGm35cf8jIlO5NufMvEKIDG4OZOSXBXTHcg7+HOu+xMfTy
mWwHiZUYgtPmLCOUERxKwd89+33kY6+R/m6sXBXb6kpPe0PH8i9CCX7bapHT9SoAfxRUqxt7p74z
9ng5PoTsT6UT/JbP04y2CTB9nxyyz3zsg3ym8curZxSgXnFZmzILFzw417ViGjHBgF049zO5n7Tg
8v+/1am8Vp7Dywmrq7Yv+mEyuPJaAjoutzwaQbMHC/wzdkmYmE/D7gW0kwaykptELkdI9ZZUV5iV
Qq46/itKrlS2vywXN7LXkQHMFTYqEVg1LehNKVRqlCYcN1vQGGG6xHmsml1RS/OibUF+AonsdhHW
QCt6BaCIWzvfw5GNXrzsMrCJc5aMbr+ke9kc3GZcJ2dQQXutXipGZOGmapz3lXFrh8FEJYYhgxBC
q2NkpgkCImRG5Kbvb7Ts2pCV+GQQQnBtzHwZag0Qk4b+eE13C2PZV7rsgtooiMHCz8oSwmqpdWas
8MSobYxDZS1/DWV3E9XhfqiKjznqY/3MjmSuH81QtlXhX2LhGZurYOVdSjrqWmhDxP5UcmYvbFWg
t6Zru9OtIl3buX0Tg3dGxyJNsDcJcXBiSqi1LT6zi4T4RL0d03tncNMu3S/0s/SzY9vwz2hCIGTl
siykGuDBS4tI8RBNb7LAM4DgwkmBwWnsc/3nS01rwXb7ZxAiS6Bq9jHoPADRO5E30IfIGnZSOSSK
EnkCnWXs6ySGopgy6l69aFgspjSxdzngbTvTT22JFIHmnGUGSYBC2CNqyxF4L2NZIUeGITgsaLGy
NKEMpaNkPyXLgSQp1kEx/7Ik26H7LIngr/MU1hO4G1HfK69mrGUY3HyY3aGRnD33htc3xBlGcM25
0mxwugGm1L+S0LW72FWbq5nlPnR3WSKZ3rjEqyhQEwOcQCmgUBRFXcNGXeMthVdEubM4gvNbWYb5
khZng9qJbj5xleF94bIc/O+8pDLB5WOli4eWqwwnEzdPZhSk/GRCydOPTF2C448tPjITvUOK1QXo
n/NQu6sVWSIn8UqRbiJuWnwZcStjXf+XCorCURtUSbIoEUTkmijmdplGB4KkA69ncR4QaT3rXz5R
fh48FS7qCcNyP6L+y1frf/xGlkkkRAC9amuyZLAyA/P9NCCT/8bE4yyP4P5mYebxwE+fQV1scWn4
NIT3f2TIItN+TScTC50QLDt07GpdwIwvvG5r6W8xAI0QglFTrNUTH/yqtsj6MAQOHB/14d/5otsM
YysIIbaMY0NJUaBUFnUfUEZgdrbTKtsbUCXuZRywm6e/whJijBZTNZlMiENxF+d7/Tdu5E23XEEI
ISYhYxi1JcThMxBW9xCOkhi27S8rBCG64MOjN8oIX9lv8ReJOOLXlWFgxtSi/HQK5ibWA5Wl6TJx
xA+pAj0rkYo+PbRKcKKjPCi8EbfyPkaFbHpTjfGsO0eINQPrkqybAMase6ZiMusbGt8vu6bExsTW
D4ekiRXzlw64jDHwB0Q8SV2GkLiMI0QYR9WnpqpgAc30jAGYrAz6lO2q0o0M6fHIDICLu7r6HSsf
y6iCARSzV7Y7iv0Rzafwuiv87n+Tz2fEI+z8uSyfTIVCSEhZPkQTyKm5CungTtXjW95g8YnxM7CJ
bEOYIytomgLCIt9b51Ohxl4rS9A2s40VhhAKOjCx5JwnzFfGv/NAli6u9IhkJyTEA1JXepzEsAYT
m+ZVhjrVW4qw6FDTTc3EbLZIqqayioxNjzsz755KZ0QpAnOFH99y5GcMwaRZtbRjQoBh249p56Me
4Rayd/d/CTVnEMGW1UajU8kv/1XkZM1v1selaIIV52MO/jjW/oKGarwa5HiCl9E0bdvaWTThZrPU
Km6KpXmxtar67W8OGYxg0os6tqAGgAY1Pfo8KMaVSZbAJO2ux26QyxbxmjuWgnNsZXaCXTNzmCIz
B5bVoTMzbA5d+ZFpSe4Nc+2ZtNixYrwqGbut4uHPrNEUaooYramxwQJHN3d/t81o85fL4kk0KXII
mtOUW72CAxu6BnEbbJxYwaxdDaNEjdvR4adhmOKNl9tgo2/5t4jtafGtxd4UHCwM32k6NgyJxQEr
CWtT6/D/q91fRR2UMxp/ZLsQ+Em/+mzTzhiCDGM4WFY+4FOHcyKTQ7LvfL6gRcaJvMWGAos74wgf
B8RMLHU0IUuXe30b2Hts5vYUrxhdI99FH52ThgV3Ms/dPqAzqBD5aIspYKeBcBmyhRiDk4kiuU63
IxElOtbMYs0NaOZ/vcNHJc9pOOOGYP6043u4w6Nxw6ecooAeL5u1DEtMGKcmr1uDvwFx5lTr8Hcr
0I9WGWkr0HZ58iyZmDzaeuKwMQRa0Qa8eJ3uHAwpeOY7vv5Y3ui0mZis4ARDbNTUSp0OcDRn+9r5
pMfaUVrXkYEIVogRQixhYQCJte+YMtW1b9Jai/SUBKNTRtbFFW+GmIedeVqOuDd+tIflh3r/tlfw
ldqEexfpMBhnYzzR8FG7Ajah0d3LuMDVfKhk7WGb6uOcTMi80D0lBtYsK2fdTGxI1Fk7HQp0enyD
a7JXws34vYIRTMGuQG1emhZy8OyRKlftqO0m0M5mb5h90MCl+1McwRqcvk9bwzBhDUZ/l1j2jTl/
v+yyMkkEWyhz7BZC4oc64vx+VHxnwQpPkMoOdJbEIdnJCGZQ9FVGWhVAcerGCaihVR9svW8BMTQV
w9PYCglKx19jXdqMmbOEBrLh2Lgq1MUt2BS7pRX7l7W2GbZXOEImlCiZpcWhjvvb/NK1e5tG7mWA
TW2tAISgHToLePF5y0253MbRNTGfVPbfR9c0lbMtEZv3DunCK1y8gCULhEuw4fimTx6s9MiMz5el
2DSuFYTgJliAWy9VAtfHN5AaO27LHvuh9Ma3PIQQVQWZi+lg7lN8LrX1QpmGrkLDlXpX5Cej7txK
9mW/edusQMSn0jJcSiz2AQhqYnMcaFZtp7s4bMM2UFsGSnU7QYORq6TF9B7zSstH0G50GtYYR9p9
tmA6a1eGOoizLqt4yxLJC8u2qasqqHN/tfhmcBJlnPFXKfaQub0174zRkM3rb1njGkQIQyWdlZC1
dYIVP3/3LJuVxKM2IbDJTQehNrUt8TOzJ3lkOioy4qz+mnZPvDKft5LK/OZHBe6FnyBCsKNgssXk
FeTQ9+G+3ys+C5ojhtbcN4xJ8QvoJxCXdlU3Qa9p2jYUQJ32HQzNcyw5dR5fxJx4/f9zx1v9/+1M
pjlDZ6Ffq+2hHlC9GL2wiryl+jqi8YG9JRyt8YS4urBoSKoIn0Qx3pvNTxRt1vX9ZUOWGYAQUm0t
JRaLuI01o6sZQRTVnlRvm96yOhchrCqhOqvgVIS31Ec1BNUv6C3+SAzx4zFdWl0bLSCQ6nnABvOE
uIlMVRIpxCTHxEu5lffAWNonnXybZUtUt8L26rTFr8ayGI2kb/H/qyVWLGsPI56vKgekBDIz3sxE
10hCYEFrvZN23K5eajLqDe+QRJXkDzok1xFcuPHI4jjKwmMlzT2+7rM71DF6/fSAU0trHy4bwuYh
ne8kccPinIdWo5g8MNNvS+X3mSSYyf5/QXVlXDuKxf1lJs94AFJky6+2z2YlAP8DVjGGpHXfzzUA
mN8e+bcc8nawVLyMPVC6+zNtCQFzqdUYbDjQVr0QT6H1DdEHSS1k06pX8ggxk8RKrJcTt2pwENfY
O7hnzsmWPdDIjkWIlNOAq61sgMKfTPACJO3HkOYhQqA0FdsaGvAB8KbOcxfzb9cW/wWPGryPmQ8x
CzET24zmRaOQyMYS3neKG3tp4GBRTTBgQP9Ne3E0gva2v+HEphbaMitXGoSEYlhcLep2Xa66beN8
LTNZX/v2WZ2hhHiQIk63JAMUtpl4GZ12TvL+sllvFpXW0gjpWWYj4IAWgmcc0YHT6FR7yzPu2uiF
5ivHmvdExpInOzBNiAw9jWq8EAKze0I/0IGXzLR3C8bzOXOrDG3bq846FKKEjc/twtQBFpfJ3i4A
kx1r9ZPGFEmpUXZYQoSwzLpBbYtLpZzM9gQCcclR8aN4lVOtDE+ID1bF6tCmADBvej85NPv2EB05
/UXrJcFbWiDXdiGECYW2JXa8wqkaXXVjNcD6JI+YEuuTqUyIFKxM1CauINHv9rhx17+kMiE0sLmL
nL4DALKDfUP3RoNNNQWW/Nmnmu71+PMge5GUiCT2vRC25JbC/Slm6EBcyp30eXUzDz2bgdj1gp2t
RlgkeHgo1I+9Ct71746sr+JfrtafTiM2vSQZepFCHnjekvbIVCaEAyt2mmThAVVnltth8ecoY1yX
qYz/BatMIdJ6raQlELTxRjf92AqiWOL9W7Qj62tB7HmZ6eiAggAY9mce1Ni+8DIvuy6O8671Yt/2
LkcDmdKEYDDmVUoX/jnagk4jniYvnyXpCPfwC75DhQiw1AwEmSXsDNORblzfl3RPluek/41BT9mN
QIVAUMxZWDKYgW/c974R8Mx3Ohn7GQMNoHKQqE5q3UJUqEo7N4YRR/Vjh0a+G66Sa2cPTvlApkSJ
5b3io82auk/44zRNPmv5FxI+TpUkz/6XK9zC8qiXCovYBdXnCTXyEqnpfOquw7vqQ76rPMsP72OG
kRC824Ea6bLxbZvGGVEwPjBdIy2xgQiiBKzk9nr7Ee0qYVbupdnktgLPUIIVhp02YtUYkkk0W4CT
rrDkQzvbrnSGEIxvwXpba2xKNBCQbA/y4N3gSEZoZEIIBre0Rd+D0hk592geO/qg9NHJbD5ePpTt
ROenGOLTVlzV1ThbACmL/rajV4tWelE6X0elzIEk4ojPWnlCIqPqgUTLj13/W21Km2dyroOY/PdV
xE5LlWlKh2O3MRtT8iWHeXBZXZtCrBD47ysE024shlZovN9bnYuZ6xTtkMgOLoNsOsoKRHCUAbpv
rQpxrWyehznztMgzl2WXNyAtlTEabgfRFZjgKqzv4nyqINF8N7ZuiOdh0JbuMGQ0+QYyRNm7mUyB
gtt0GR3MmX8RG81T3D2F+eChwHtZfzIzEBynqfHyo/JP4lSd3JmYbiKj2tm+t89aE5chaHmEHdAh
xJj3CwjDyKHwDF93eV6NjlLpEIlEInGJUk80DVujcEgpq56KOf6LhbI3OcnBiLsQrCjT+jEBhNM2
R6tzdi1VPkqb1WUoQtaG3YgmG3kFGRXXUX1AXlCS+z86fUsIAlVRLdrCi6HqHO2QYHmGKbnIZELw
31dBIFyUJc65y6CrHzbc42HClL3LyDCEGFDYeT8avEyFrl70dBu5X+f7y4qSQQieP5r9QAaFn4U+
YjeSl5apW4+fLoNsWi5WkmgGOMNUQ+wcJYVtUJYXSNMLB5TPlfWXdOZp8wpbQQgHnvG+x0rPES6j
Dwk5zHnvYvO3MkpYCbYTQEpUk+A1x3bE+jRzBqMDF/jbPm82hVqBiRWWYhxokyLA/JzqwAZOt5wl
DJxSoQSHBB0WU5UEOK+/2eQNfZsWtxJKOKmiHTFFxDWYzw+mGrT4tJbtcpBB8N9XvqmU2QASGshD
QVlbZp+oybwyP142an6BvPrIWckhOGdndE2LfTuoQDida4e3/fwlGWu0on1eoshV8+f2LdM3ZIUo
+OpitlhEjyUVPOQo7On3hla2ZjJBLoz+Ap2CT0JcKhtGtm6Hdpb4YRwF2FrjdTa2YqKBC6sWR+Nr
19i71vpIHf+yNvnf/lqbP2HF4kcBstkuswAbE+xwSNm7lF7bdXPDphrvC5LYvf3dcxZSLISMjl4U
BfYh+hhjUq7LI/Zp7bB9+BYrCsrCnwNe/JW1w/2Ll51FFLzZSu3BUdDRvG7S/cPSNrUc8L2hy8YU
20WqbgkpRk5gLA/ZAx/2jzH4jAUm2Cr+Gxnddi60ghNSuioZKLqcEX+7r/YNLwZHfubRz9OJU92i
hiExl+2MdYUnpHexnYRZbkK8+S78bJ5+4E0zxHtzwvoTDR9KvwYUp8dv+sTtxQzdkn6uyR2TvUxu
x5N/DgwvQr9ijHneVIYGDF5OZ3jA7wMdGytlvaDbsfEMI1hh3I9lWYSAiVVrb+WVW7LCR2+8xMU2
r/yVxoQrRRkcEFLFgNG0LCjQ01y9Yb2Vhq6Yvw3cUoV7hBGrGsOF62u+iZTHJftfLSNNlOmK/766
RxJWmVHbcyH0p8JSvZiCgkGW5G0xRf8iiHCRRM0/roPNlNMT2mpAUYDdwIObgZfDcbPELV3eFfwb
K4n5Yb+OumcdCjcKW/SxzSkEbGYXjMeYge/c4bScFr/YJdIPGInTWqoQJMym6/MxBZyTBdxn48Dx
rBsLi/gQlGJfFnFlxyfECFS76RxhbzVPn0f07Ob+22r2ZyMUGQ+x59VoC65A/gyBJ1EiexSQBFbr
5VZZ2WBZl2OX84txnL0ca7bwbR759i4ed86NGvBgJyO7+ZeL6qdVvBzjCpKFY5RRbvZvmSaRHNKL
/CuwVO8WUN/g4ojjqxmrZpbwqc5lO/6kWhSCBaYe/g4W2mdK3PZa92GE3mR58QMaMvwkkBUHtlP3
sw6F0DFj+KEuEog1aN/iEVS8ratg+6hsgEB6VkLwoEtUTlqFs/p/60pfxVyRxyJ0THCl8Vs3vyaB
jr0pndv6ahB52U6+M1MqmxAuehUKVOd/7PA/dtDI7FAIFlmVJDSOcGBm2Ljz3LtV4+yYlL50M+Lq
ug26dAODJeJbTxXpTE9DPCAYWDJHA+YthxZarI7THi3jh8tJ9XbAXaEJ1jGNtJ0wGc6zJONdeyyD
Ci9Lg4H9A51X72UPS5sqXKEJt8k4MZ2ACB69W4y4yuBqw32VfLgs0maWtMIQbCI1h5Jm/CWbZ0n0
0B2yI/HlEzMvpByvbsYVjmAOcdM3aa0Ap9uNvu7Rw9B7qmcFy0E/sgDePIJDqPWUI9vZ7st2gIMm
EXUzhTr/CeIDUMzscsh4V4Bh4BWN+JpsueJ2VFwhCCmnk2KlS8lfnBuffI2ustPkdu74RE7qDsxS
O2nSzpO+C0oVNxBqrJ8Uu8EYUvK/ssLrD/ptwFWKTRzdctQCpBzyqR0ZpJCHtg4dMsbfbymeB3+8
rTrecOr8xf+d3ofNsM/3BBIsEgBfnKBRBcNvHfgCAcecT5Ye7gr2yZnxxlVFMt/mlr5SJuizCKVU
M/CPN/6JUGU/qqqhYC2ceTP6ijveFN/h2179OL5XbrB5BqtN6u/ONbrGv1x2QcHNXwHzELe6sa25
BtVIlKHBR3lO2iOWcfbWx8sQLx/gl4QTjs1eMBtilRBuCMqPsdd4eNn1ojtSuMWN5iNmPvbBbQ0h
MbZ26g81J7ALSs+CCdlgRbOO8ux1W2yHYrOPYZm22CM/2HOUkjCBvsvbKM1AKfxNxzz/ZcE3Qfg4
ssMXauCz/Vfd9uWIvsTJzvyqitzCmdy2vgUFvwTl5Z5+pd4zjPhy0SyLCfZ0wMzesKvfN15+3++r
fbQ379HQX3hVUO7Lr9njIpNP8I8ftrMCFvzDaW0l0WsAlwM99XEdDCS5b8xq17L/uO70FZRgplgh
rRW9DSir3inG4sYgXdKtU152weUzE0pXr4AEW8WAervgrQQyVcmnySCxW0ck98xc/xiF9EtZyGiY
JEYiPm6AZ1ojSw5AspCd7SxHQ9V2xjxI5JLB8N9Xfh7Hue7ELWAGdjTp7WwdWP50WXWbMQylRtXA
tA5xxEYRsPDUWpUqGUp88b6O2CdTqx7sLHoPDkLwoy14TiuWN4l1xuR/00osbCuaFiz9xid2fBWr
d9jFXuuS5rRtKz9DCF48N7rRLTY/ICt2W9PyLHIarMdiyHaX9ScBepUiLBEp6zjM/HGITloT+nmS
fcum4lCx/OEyFJGclThTRUhcqVUDrB9rDHm0qI4Vb7fxbBecQwfjiL1MniJNG4Q86G//+qlNMWsY
WE7nfII2zQHOrI9gnlIketw29TOE4MKt5eTGqAGiJO+74oYxFexphX9ZgzIQLufK8KwKfDDTBAUm
sfEeFJt3dCKHcFn+2+zbK3UJbttEjbM43PiwgeyAz+uDWqkn0w4lj0Yyc+CmuZKGZbOa5yOkGfoY
asOqB4rBMaK4CRIgN49jrzDayPszFQpfGHZjNnnGQ60+vUviA5rch1jywic7JSE8KOGQV+jSzvw6
AV1T7+qxX6Em9wY5sDBL57e8ineWX5XXzCy1mGpk/kKvB/rOdo6OjB5hU44VhCBHZA85NldYmW9E
WPrJiF/S6R0FwcRlScS5sx/mtsIRYh3pStKlFKIU5E5PqVt375v8PeuPavpsIj/KsJ8llJj45o17
xhSrbk5nUIWi+o+VTVlyyjD25oH6PLrm1DdeRxvH60NN3Usk3YxDK1Qhd2Elaxna/6DRd/a+fEYX
rddeZbqP1pL3VaAc1Q+DrAlIcohiJa6kfWsoMQR1Cq+wH/pkV8lSbZlUQuiLM82ajQRStcmzY+1S
R3JvyEQQot6YKlgKO8EOremqn5+MBYOWd5dPRgbBf1+FIrDekam3IUKInQRq8lVtPiqyZZibNy1W
NlqWqoEhRdzQE8ZLZIQDskl7Nq8NJ/qCGaXKXVR2yzpyfIs8ZyxBZVnBsMFRB1ZlMdur4hLcFrod
PdNm0J8uQ4k1tr/d94wl6E6fI9rZMbCYP/qmx/bms3bkLCTaYZJ1F22DmaaNoWw0glgiIb0+lFab
Gwjf6mn8q/CLfR/kf/FmqWRHJSnYpk2soITsv450zLDzbCXVl3eNUl2DmfegL7Ja+ab3YJ3XSy+I
aryqXjdzE4Z4IsIn8OyzMb5ObU1iDZuWt4IQrCFXUrvNG6Q+nZ25uXFIWtTvlhNJJPFtU2MrHMES
zI5VFIkxcJzwwMp031lVDKT4IDE5HlFefXyugITMYZ6JrWItZcarToEToFFz1/rtgZxeaOG9SWIJ
siMS7toSM1eOOkJ/EahUBkx92jSVdfDLMITLts/yJqYzMMon9RTuwTWOQus+b93lxD3Jvg0LV9ZJ
LRZ3f7juSo/CzdtkuRHGOkDbKtk3ZrxTaHM72N2usNIcS1nYsTOr2x6U2kapBYOhuNYSS25i8fFS
/CPEkbaB6qkTosbm57lXXyeP5RFFNg9f2zvzY4ba0I43U2gH2dOeWLp8hStcxkhwjTZuYUT4gtvZ
p+xUeF/pXb/jG32T3X+sbL9CE6KJBda+DrvAIGX7hK9hnTyy4S155/k0xck2whxDzye4n0G6q6ab
UfEd76xFNim67eUWcTTbdGzbFq57WudZAxLHzFeWRxZjejdyiSYjo9wO9Nim8w+KELMWOo9NhYYJ
jEnY+2XHvPBoYkyi2o34SrwcTjYFsnXVxI5bhGHxSarXjRaszTiaRHtebOrS8gotVJJ8fdvcViiC
g4PowspDjsL8GcXW4pS+c9Dqa+3/j7Qr260bV4JfJEC7xFetZ/We2M6LMJlMtO+7vv4WnTs5Mq0c
YhJg5snAqTTZLLaa3dW1F7nCHTdTzrOKOdsLFNRaJYI3yL5+3+o/EuWQwb6LT8VfC15vssPYWby6
7O1v/IuZ7Gme9TyNMfWG7tvo9jetrTyb6IrtrGAf2xLKAjCj3W6PcoeKave/qhj+OGVEJIpuYA6i
wupk1AWBlNci/8gwVBh20SdWZikHxa38huejmyu8AmNcNJN6SQhRb+POaYiPFFQIQvWogKZB03I8
dPMCXyHRf8kqPC1SlNwMM5AExca49iy+HepTW7nXzwE7LuTD6jHX6iCoITEnwKj+sM+c6Wtuhz65
QYuN0z41kDPNbJEnScUW0v0fVKXzTDEL1mBF8oSxEqViAA23uMt1G1WDTu2kPi2CVz1x1+8MTsvS
mwt+iB7IBZGh4izM5z6RgRhnVu8Gh96VbQrc7MpT4IV41Y/+Wu5Fr3QqzPewZp4IxuZVv8JnCRT5
ymbSgB/qXm9OFr59OWSz7ZkXCxnPzANFSOUC5ElCV1FvY+2hKj9dd5ZtIwyMhjckmYisbl4zq8GM
kR5YxPA2mhJLVEv7OsK2ET8R2JYiDPXIO2EAgiz5jbon+rHgvYBtQaC2UTdFXYcklkz/vjpX5Rzi
s09p4HsjhmQO3zu5cCQh/o3dWKMwx2o2oqUKhw6h3ajtmiWwwjg8VyrvS38zmlvjMGHqDG2v3kQN
LI7v5EhOeghrS3MnO9p1fnaWeW7MWzzmQiPBNFZVA7ha3HXwgEH3tJojkUX/yexRVTF2TMJwPWhw
sWX/mEloBgup8F0u+lV/J2TBbhrOQZ27Wv5w3d22HBoy7ppGX11lhAHvfUEjRTVOKXxBM85qcBjH
z9d/f3O5Vr/PsM4g1FIeJC0y+vFJSG6H8ibnNunzMBhmMaJSm2dUJePN49gWTl7sR80rylOb7tEf
aQ+9b5YniOXZS/rYGniqD+8F5fm6ndtuuDKUIZ+51UOzj+hCWrO9nLRjgELE0Yt29W1h/8duwLfb
Y71rzAmWw0UgGgFYXT3ExacoczQUBfyhRcwBLiZxQagBkB8tu62N0sqd5hK/cMdjzfm43d5DFZE1
CEkkbPW8RExMf9IRtyXB4lfJbPeV4BTF7F03iv6bP5ws6ScMWy0f5Bgcr0S4hMbcaYpPfVtYfRXa
/1UD9/8bdMFhjlUlpBjxGMCctvhcCWc1y61O5jwkbD5GqytjmLM15qqayBSk+5uWRI14iO6O2VfB
rVFao9j9I51xNvNHWNKi7WuLyJy3HnO4ozzBIqq+8NL7uR+foJh2j9EpnLtwm5wuq8icqUFZuoVM
iKr7fDg0YXgMJ+QDrnsEx/HYujIjDSNVC2lYNBqYcpzcR3iBgbb005/BMIdpXNIgwAcqsrmyU2oS
ul8PmfDtzzCYm1AWoqVJJSwXqi1sU3GU5Hsof/ozDOb6E0y88CR0S0hwxkucIJ51rqzDtn+ZGF+L
YRKgAsYOQ8mksh6xJZ1jWMMeoivH2dO96sz7bKMfgx8d+QLEGFN38oIZUwDCE0wr99awfMMoW1VI
rWI8Rz3i5PG3oiKIa/5rG/N92kK10ZhbxKgVIpM2jqxluu0KXg/vZnYJ4s7/h1HYvgupnpUEhU6p
O93Otn5QnKh2a90W3IG+Odv9reSqu0qF1h3nOP3iHrwgM8ynypKKdwUYOP0t2jH6MZSH3sPYcp92
z/B6Mrbp/ALGMGA15VM2tjCzjSarys5z8PfUfs54bXHbPHSBYQhPEMwqSDDByy1EyZaqZZdkqfs7
5+oCwVBdM7X4Glxwrtr4e1M9i2TXE94zwibVQdkVQT8Ola7Tv6/i/iWvTKkNcV9Ui24VhfwlL5Jd
OXCTunQ5PhyrFQ7DdQue6JvYBNeZXyQvR8G4EFrGQ2xTL5DO8e3yen3tNr1ghcfwBWnlUdYXxJiG
9iCQ1yUu7C5oLNTvcpybB8TwRasMUxMQGJYZ+6nadd2AMsXJGnhlMLyNYkgia3RBmRbgCMmpSJ7S
3Ft46YBNl76s2YdCtjY0+jQAxFS0T52SopyHW2JPl+OKH7B995MSm1OWwKe1R9NtnOGkOKVvPrV+
4oBy/SyyzVvdKx/N0Bp5ocNm4lFFiSfRNVHRUer33tljnIE8KumBcgcH8g9O7ZtO6GcWbVsIHyP/
ug9ub9kFjjm/gq6OKfwBPi+483joJicuOYlurknM+a3lPhqiDmzXHxavvCkgOSNAOIG+BOZoI+Dd
jtsuYqKVVTUMVWXrZJs4KCr0uuJYkddmsY355fqSbbvH5fcZ8p6jcpm6TEUiUUlFK5D1z5GUpB7J
28Ceumi6HVIx9UNSCpy3F55hjGs0UVjVUgfgJMj9Jp3QaqLY123bvoDli3GMPxC8nKpRCgz68URn
WJl3SWSRm/htUkXhxk54q0OJ/omDu829F1zGR3BNdVNaAJc+SysOmnUesmPn0orf5N5wRI7Kzmby
VF3ZyXA9NGkiTBkEXuNIXmQX3rBD686OIAEje42VOghx1IfrRlI+/8grFxsZvkf/ajy3cBo3Mv1q
OSZYR538o5TfByFzr0NtPsis7WMoP5zkYJmok7auaItubQevi08ppPA1znvrJoUosqSbEPeHIgPD
+lOYS2lHKwoCXfO6tjrny2hXycRxzc1LDBXSEKKWNQlNSe+JURazaegzEXnYSX8IusAfta9T9yA2
j9eXbvOUrXCYlRsgGFyqgQy20gIvKJsjMbhj0nkYzJLVsaDJ6iLBE07DS4PmaeFGu8mOvYdPbjwf
a3eEk0XfDm8vVrGFo3kZjHONobHwB3V8E9LsdpjyHLl0EPx/nin+I4+wgmOi6SqpzRzRDSpadNEJ
5cJfiLC/vk9ckxgerscCJR/am0mi4WiehOagwRbyN5OI81s35cokymCrKLRGd1dOCE7voCMsHGKr
Lm8NJXGuW7V9mDD3DvL3eNIWGR4kM5Z2oDxYQGEovhsHO/6dYjoVjzf/QjDUV05mkMz0fiRD5Cmk
gsDhmFnSMkG8M+g8MfudAmwDwQw0Qk0V/zHOINVa2QlVgQszPIuYmKE252q8v75uW5fyGoNxhgZl
67JM8HlTipjiV/TW2Hzpw9bSUe49x38ZPNLbYiN88uI1QkHiD+3c772hUkphavIaBZ3GP2G2WKN4
p4WPc6Nb1+3aYoo1Dv37yuvkLumnmuKkAXTkJ+j37WUp5eZM6RawV9MahnE7ZZCWuclKhLfTUEMp
oJVsRSGjjaq0ypcM4UuTTVDUQ/G5XRoEvZJloNjLDK2l6+ZuLqukEInKBplEZUgeL+CjKZkpzWwk
9hAXXyS1t8SU3HYqL9TZOmnGCorheUMK+rZXc3Bw72fCMTB9ZeBRFPWCD8u6wmB4fpYXpWoleD6N
MqjmyLALvHgf7RqfOJ3HqxDimPSxY8n8v0lJP1oGrcUVOgtDPH/HJy9Wacx5broOk75CWJWPaHRO
+72SppzjvEnuq91hFed71SiMacLu0M8g+uCL8SROdkQDghMdeEl8jtexdQh9UZJxkkAecaTvdU15
6uPuOSFlhTHBeslZva0ocG0Zc6KzZak1scXqKYX03MT5HUTrvGDO9tXc2KmZc3xwkxhXm8WcbD3v
QyMQYJswSk4e3ufjuY3u0lhwQ7Ifxb+un1+eBzJ3SzD3TWoY2DYUMapWL0CIs29OdcPLaPzCPwxF
UzHlzlDe4vsVL5I27+VOa6l/zK50wil25Lvos+A3vqBYvK/y7T27oDFm6ZOhosAcD5tmcSTkPole
8/aQizcaiX6LAC9IDAFCejhN9Rl8r9JyH6G0kvSQCk+6FtvXd4q7ggz/FQNkLcUGSFhBe3GghO8I
N4Zr+IorHiPOmw916o9EeDGLIcKepCSQe4DFkNFJULI9lsMzx6DtU/wTg61lUqBzQ7IRm0Rns3V3
mVcPblpbyHe5io329xAFMSE670Wue/CQGUIMAkWqQwnOuIzPyxRb4/RSSft5njnUsfl1bkgXE+X3
0UAh4pJuTCxjsg98SCAdwjO+Ub6B6Qf7bU6gk9SW8AQi4azt9kV2AaZ/Xx23oTGiKKHAdO6igRJe
qisQeA3qxlGt4PM+kDjuIjMciUgky0cdcFJux/Ljf53l9fZ5sl5HhhRR3JSlfYHfL7XELozMTvFq
bRmm5pdJyymK2KbEy9Ix3NHXw4yMIp6jI8Xw9bk/1pWCwQIph+d5MAxx6FmtNkpDCVFM74N8eema
zDYT3b3uCTwYhjVU5V9rTNMxx0OpuHrl/xkEwxXLNOm4CrE5JH8xCigGTPdd0PE8mq7HB0aiM+NE
mfZds60JylShyqfvkCW8nZzWkp5LzAJPboqj4ZtedDDtDlN0Qo/3FbmZDDVWuMwRzvqhnJsUuCOU
A/HQpOxMR/yGp7ve0b0E+bX+t8K1FSJzdhNzTop8ggPqDbkV2/R2mVveatLfuLaazIGVzVHASwa8
L/4e36B7xc0Pqa9hFJ8lv0kW8XK8m4y7som66YqPMBk2qtUKeGG6i+pDovZ22zzHUsZh3G0cVZZ1
WTZQrcX4YrQYQt9DbsedgztFdtEgYReDUyj1n+GwkXtRow6m73B36ZFsDU1kR1qA4VElvsh5c6o2
T7D80yQ2ek+0uAwMhUIpr0IxuIrm5MR0rp/h7ehihcK4eZGqmDEoI8rtnAGDetEhcEQKGY8YmNty
x20OoL/20f0uNjEurnQhHlMl2NQjexzZvR/S/hKfDgYejzond7x5Oa1MY3x9KmYoZWYASzXISCXT
UTB5rTmbddm4hTCjCEOK6Djq9/5ttDEJMHOLJgh1f3ah4+PjsvJnDfpVvTOfMMrMNqFiFX0aeYWC
29gomSe0vl7EpfceWx7qooJGDBJd0LhuLQjgvJX5okvsGNuDSw4dlItCJ33mBYmblLwCZm7KWhDC
xkwAjOfDRvs6dLak5nsD4qpSxyvw52ExCxy3o5FMGrDk9DGMHxOJoMruZcBo0oxw3r82/UVRNQU1
TybB2Or362nGY1sNBDmNUarsRl8ew0H5dP24bX7krSAYa6ayHEI9xUeeXEXtEenrKbR0SRoPxSBq
KARvo8XtazIfS2VQBw75b9qHfkTMuEc+TGY1xBdMd1UQsKEzJ478tDBvScB9QtzGMGXUFyP9r7PJ
f0VXygLzuJFIwQijPQam+LFgLaEFXfR9iKFGwUMIinm8vqo8UCbWKQZ1hMUg/wI1ptOLnBeclduk
YogH/WsVc7ssi9orfQyriLFTJowaOoT/cTDuj0j3AsHm/YVmkDS5gA1tnjpZpDgyevTDmjeYffOe
XMEwX0Dz3I5aa8ASo76t0USvQ4lAv0kjXqk8D4e5Vpa80SWd3pOS0lphdldOkl2VriTzLmTO1qjM
jSIagdikA4C66XHo7xCOWjmqpv/IwVTqgKsoRsyJlEwxNics0EtvBI9GzPvM59lB/76CwBTS1iwj
XCTZ0O/qqD0MjXkwkmF33RLqqR8u4NX+MxwXNGITkhTLRVXapF3qj9Cy5au0bZ5ITUPtKHlTj2Hc
TFaUUI4VpJfUxU4QJeU177tg05AVAuNgmFXdQvQJcUu07/ZUbk7xabaWF7FsbssKhnEvo+3qCYUe
9H0skvCZJhS2MGTTcc7qilM1sGnR6m5gWKxv1DxJ6PUjhapFcvSwKTu5QTrQrfLQysrWSn+neN5Y
QTK8Vi7tgvlWCYjT3BXZi058QeZw8yYRQIcVssmIzKGIxvi1OY5xaQoJFHc+qaYjDF+SdB9mnLTV
dpRwQWG8QW51Dd3+ISrPpNxJylcT0bgoZLZSfdZ5d9zmPiFEEHUMZ9JMtkUnkAZNquqIhl0dbrh/
jxDP8zYrH4wLDtuoY0qIdcIIkQ89qvV97iN71L5KB+Ug2Zk77qqX8Cu3vGPz4K5Ame0KI4ziTAlA
4+/ygYoqFk7ohn7yeUQD73Tmj3LcTpWtEJmtQ5toPEEmlWas6BcpJOWgsF36xNZ8yU3fFEypfNx1
GtyMw1agzLFWu0xoIh2gS3XfVa8h4uTxvpO+pMlJTHk96PTHPnLuT4chzO2hT0GimyPAxPvFMzzc
IlBgX/wZvRt0ihzPts0Tt7KNuUnCbNYjjE1H5V39kmW3WUysbvyU6IRzKW5S4yWc1JmrJCnHDPOv
6OvSgLeyfHKNNi2sWBa/Xd+rN4r4uH4/41adDZo1UVWWGkCaFf8l4rNxxv+1HX8aUPGpWqalOxlU
P+dT5gpO+fxftVr/H5pd8FlibodakmPg/ztazsSDna0jY4Jj+MxLPG32UaIc7t8wnS3TSftAbcL8
zVzdpzE0/SoPD9JOsNMOluoWrWkMbL2x8YIOjcXry73NAD/h2cLNNFLKjjSAj9FBHbjj8nD997fd
8/L7DMOozSIuOtqZ3SAMJdcIFGipR81wiGf9uEjGxDnpm3CrC5w5fFlLBGI0FE6rUAnii2FqLfKT
zovft/OFKyDm2LXakJZiDqAfiRTJko65n9oZWtELt/iHd8q3Eze6pmrQ50MTn8GcCqmatQXpVmS8
Dvqhf0gwJqP18qdkJ1r8uWBbTmFKSL9KmmpIH3r5ZzmI4lglCZJQsSbbQwa1WCuvepHXvrC5jKak
E4JYQSToynofL6SxoakDvV1bN3uSHGUXOVNgd5hcnD10Por9Ql6GYes+XyOyPCYGdSlqQEygkIFW
vv3otfvcM/bX/X7zXK9xmA2r0qrH6Li3i67ZhzfoJMXjTHhWal+HVrHsdXbzj3kTIx4H+J3ydB1+
01/W8AyLVdM4Er2nZiJTJbraLjyIP56jClf9yiu72XQYGcSsvCkKacw2ztrc9eFgJq6GfmN77mbN
aUnMG/W1dbjRzfcThdm6Ah2u0RQBJavvw6i39Xq0gv6uaHL7+urxgJi9M7Q5HwwBQOPsJsjkFeVs
xbUb9t+u42y7/8oiZpe6ru0LQi0iuxjDYejobr2yCGik3i9n/uDzrUvclBVIjqBdWzdYcZM56Doy
dQjPm+K8VH4SeqX5et2mbVe4QNC/r75sm3rWAm0BhFErThfOeJUHB1/H4JnBuFuY5aUYS+AnUR4q
K9ERiBAVxVBGxPmcoRvNxiLr9WI8Ti3/Xa8+RENQe6zER6UN0Sa7N8j36zZ9hEJ3FZZNI5oJ2mVb
SfUqUXO0YBFHzmdLijD781aKZUvt3LjjVAZ/3KL3UMydnAmxKQ0toJJgvwh3Ren9mSlMjK8HeTor
EX6/Mm9L3cva77g+BuW+TDnfgRvnB5YgwYm5OJpGx3+8d7YeoYSoK2HgjNCfwGSRHb0X+9cFXWnL
ed7VnG/2jfLt93iMc0fKoiiTIBCHFFaFaVWYAftNtZIb0eHnIjYdAi2LKKKRCcq4mV1Cs0kdYhpc
4GhmeFtV3UGAdqgop5Ae7P1q4rn6L9bygsfsmlAJEhqAgZfOlvFY7VXcV5g6llvVbGkHBDV+yVnO
TT9cWcjsniaKTdcKSeBUoS8MEUri/rnuiBu3IN2vi03MfiWljNnaRhQ4VBYlsqvb6dgdiI9ktd1/
5X7C03/ve7Z4j8bQEmyZJlx7gRPtF28ZLMz68oKTWSCaEXz9GCS2wKkf5/kIw09KXoiNKQEx1Cy1
vw/92mlzOyO8x6ePhPveMvrvWJF6u2ixaE7YqaF/HmeELqKbGLwaqw0Rm/cozG2YqKnRIeIMHP1T
dqr2lbd8NW6K2Y73g2t6xVl5DZ+vOwjPA2mwuLJr6KQyXRrYlRK3qx/VjJev5mwQ+3k1R2qnaikA
SiiHtuNTILWWKpyn6V5q1P98K75bPrY/LoxjTEE0gSUuuzo8kMDNVU5Uu5G+eY/BkEQdLm0lG8AY
D+b9jI6g0NVfy3Nq9x798Ilv61vMq7Cv7xLH+1jNz1mYSDt08AtJviuCY9jtm4ETtfAgGKKQ26jo
DRl2Vdonkxwm42hwFWx4bGQw/IAR4uKidgCZPMkrIC0zFz8SGl7lY1LCb/ROv98shh0WKZSHpAae
JL3Nq4puq6OJol3kUBTohOvLHzogwxJGVg2j1KRgieyUm7WNQUuNxKsP/8Ud/JPTDYYlMgFfo4lG
XRCDYNARfhbsvzUf2mRnnqgo19sZesjGua8G7e36oGKSodsdp2NwUh1oodn6TtyZtvTIa0fjuKJJ
5QxWnNSXZRoNMkAr8W9Z8BVy6nlzxt/i/Cs3FVtlVU1FhT4UnKgaZdyqraIZjc5lwXAPfJ0Wu+Ew
e7QBaTnQRr/UoXlgXu0uh3pNhklaslSBImIbhcUbM0j5FbzPxY2U+jv/ZzUWq0yNIqWDP0anF1o0
UXi5DzVVK/Co/kN0MO7Eh+tMtVGk8R6S4ZFJDQbMr8LCRnvzkDnZrXbMP6lPky3Z4gnN/u6AN6vG
I6ecE0vxwrcPmRQMDxZ1Fci0pyE8ZpghqDrdAaJze3kXnXnayJQ7rnkQwy1FJ7V0cjw8KLirOy+s
v0TKU8x7sdrIorxfT4ZSwsQYdaOFl4iNNbu9n9wqTuKhfFjfDyCywKoOdMhO7cVOu0OEwJvQwrm/
TYZsIrGcapWGqKOe23WHMckkPrURMmM9UhxL51z3H96hYAhnRtYtD2LAVRBwV8/N8nL99zncwj4y
DZUqCCldzhLCVoGBbGXqKOHsX0fhUTRhP130Tsy0ha4aupVVdPGGh2InQoA2Ruc+B4uzQ4ThEeRq
Yp1EOOTCLtvPkM5edtlXA4VZJmZoTt+TnWyFkaU//PeKW3gm2kFFRcUUIpNVlVGGdlkI/fSM9ccJ
/WUq8QMz4PgDda8Pp2wFwrif2gYQU8txynLD9FO92Elt4Jhd7acBsUkNQZuZVza0HaWsMBkfrOsy
yuMYmLSmHK3mTkDzhum+3nd+6KVfOfu3+dH0E46w0jLjYjZ60mAd+8PgxChSIG6xa53FFjH7mTiC
x8Gj/vDrJSWsDEFqhrNYpTCPDkmRTtljt9PxnCS5+aPg8C65bVZeWcd4ZxEnVb5MsC46dS9vvQFQ
2R5Eu3wp9/STOub1mnG2j4jMR3VMMyUp9csQCUV8QkE47m/dUr53Pl83bvuGXZnHXHehqNWyWCBW
oY/W/Vl08XQF5c/WGR10dtgYPoGr5/oGUve7tn9MEI3TbjakhX2T3t9XWbGf48rW4xIDetHfns8Y
+zQFoysLJY9pNsl5ZSxz5eU9auzrEcaOh2qv7YYjseXH6GvrTG7hZr5yBxXS67ZuDPVYkwyEXbEY
q1iwrpNpJmaATN2+2WvHbkcfK3AMHZ7m7+Z1vrKNIZpFbApRoImtQV48SVdclMJbobp4UahzOG37
dlhhMQQjSUKkFdRDi5MCPZ9pF4JbZKvC++YfmsUOKEnVjGjlgC3LBuTYU8UxJuGYm2gFSoN7zl5x
iOXN7NVeQVvYwJRjmEWTZ0j93MY2ORPoVMEwCOddR+OcgjcWWIGZ6CQ1gwD7lew1T9nFKOyKdilX
EGszXrhs1Ru9rWGEYG4FEzCFsUN3WNDsct7oMc6peksKrSBIGpVxomPZ0ui+Dg6ayUmR8Uxg+CIv
VFNrFbpS7UsgPzbpIet5JR+8rWeYoRzNHhWPcLN/q+prP3LEW6rrQe54FQO8BWM4Iai6TssFLJig
dUczrh/1IeF8TPDWjGGDTOiyWqlwR2bNWSsPTfoo99+vOzDvZpQYFmiMrBV1A2Z0+F6RoeoVvKZI
X0oH6sfGq/zAweMsG9uGiFFSmI9AP6tbdymtt8ojO/3UHXAPH2YHo0887pv9Zmh6OT1sMVwUj0Kc
9oDU76MT3ideIhvRlKPcRN9bR7IbS95RFTseLg+WeuvqRMkkFlMT0+ic2qxOiaHu0jD0Z1K6s5Se
CqHkUBFvYZmAw5RSzD+lGylWNxMmbCi76zvHcUa26bCu5lbCjAlksYxzEr7K1WtT81KnvItWZlii
HQtIHKZgiVjyg2w/pIsjSs917fTiX8ZdNN8kymj9mV0Macy5KBZBBUjUpnlJ1OyyMfHTquDwH++g
yQxfGPmgE3HG/vx4A0GPKDJmqhXd0Epg4iycx0We9zHcMZtFo5UF4IioWxNEd7VzMZeYBnYY+5az
hNxtY0hEy4Sh1iKsIZ3ibUBqJvY1X4fg/R+SLvs6a8gdBBUjOKHcZdZg3jctr+ic4+Zvk3hXp7at
I2EpR5hSmbtI+SLNftHvr3scL1xXGGbIpDpdQho7/5gSkHj5mbh/Bx6tvRR39fOR1zDMcQZWNQ/y
/KYK5XZkhNvErdrmNhNCe+xGW0nyfa7zZiFyoiKFUtVqDWVNTEKtxxqqfrenzjB61DDeQ98242mm
QlQ0YslshWIsTtWgDyU+WbtTSR6MjhNPbLvC5feZIwQtxaILSEFTo4uzlPpfQS/Zatq5HHfY/vS+
4DCnp+vqMDBk2EGXi8qsLfj4Jp/yvQyZZ/JNe7qOxzGLfQvrYhTVoxklcJLmRVMyK2gPHe8Vm7M1
7BtYqhtdlbQwCTM992UQ7Ew1+HrdjG2f/rlqbF9Vok9DU0kwQxmIV2r4tA8aB6+I/0iK6AxKw/mu
2PbpCxxzvfamroeSAIsqJHUnv572hYEl1GsL066sTjw0tWhft3D7Y/ACyRyjsIGOYqbUSCVLnxPB
/yfrc0uePl8H4XkD/fvqrM59kWWGBLu0LHFmszxU3SnL6j/0cYO5ZeN6kqDlj7OkPCZ7xcOg6112
DM+NOzuZG93zFIS337C1y9oxt22dmWKqdVg7vPGhTdhGXfZO3tP8f/GAYA+6mrwMKM/lGbbI82ZR
jRALmRG/EV4S9fn6Rv0io3QxiaGJpsmiqtbh8DQhSKuTIyc8145Av272PM2f7Te3ywKyz19yW3Qm
6r8DJ0hRhkJFhgpH+xo55t6w1dAZXAnqzFbm86QnOceafRIrTNQeKANwxfTQj3vSeFrgT3Vi6enL
9QXlbBj78lXnjSzmKjZM7j/JxUkm/vXf5xzfD89eSqsPTYP9ypKTmvxdIDk9SDs9472v8exgaKLU
p4zIM3DEbIRUFzoMpZGT7OOQBPuotQSRluglvQmHR8HczxPm/PAweGYwDDGiLTabJureqeDPC7Em
I+GwEA+CIYUoibJ0wYRKRynTys/0IL2bkGXnoHBuCvatSl8akmGqHN0PqCDqw6GGIvs05JZBXLnZ
Z+Wp13lRK8/XGG6oiBJXcgJMtSptdfgyKK1bhsc25dyCnBVkH66kJZWjeIYjLOMRPb/1zPlK4jga
+2JFWqxeTe2Ql/087oL6XjE42/MmDvAxc/2TR9mXqgaKhemg49yHaLbCNDdb6azueX5tXxvXxFOm
bCUHyMCO1vR6nRB4xjEhRENbDSEgjIQrRkAWJ0lwJd6nBW9/6N9Xt3mFoTxBOQMixi2b3svV7s9M
oCaufr/L1aEfRfy+MBxH9bFInjvl8TrEL65ugrZFmnTX2Y+VEPJvyiDCB4bMfpMFLCzhJnhSzuVe
PaEE4kY+8r4ktnfmAsksW91mRps3eNNTBC8Z7mrM3sEwD45ddHs/+t0FhFm7pelnfJE39P6mo4Vr
6KXHvmHTosTcy868qs7ti/QCx/Dp1GsLMSLAhWjOLnKvEB+MFkMIEksbeQI325R3wWKINc3ltjTp
+vUtCoC06k7WmtSah9luY/FzUUkHvRRfxjblqbX84jBfkJmoq5wnQeo1OAsVuoMMome+CrlV4/lr
epi92Rn3jY0Sq9DKefm2bcq9IDOUSyCfiscTIGvZa9B+hZakPesPdc2JIn6RN/qJw0oUlFWDcRgh
9nG5NR6hjO1Ft+p+0Cw6lJpWO/O0kDl2sXK0CsbohmFD3RT9zzFxslp3YpR0iLzEG8dBVSYL0o56
lEg1gDCmJawxpmVGCjo5pMuplnh5o18Ez5dVZLh3IEMjTdRPpswOfDwLOfJrjP4OyZ7+anzetwB3
0xhCGZBEMmUaPUMj9m1MAW1L63aNSzV3hFee5g4Xj+GW2UD7cKRjLRsH74YoFojALXRcHm1rQpn8
b13Tl9VkuCXFt0FayojV+oXstL5EzjTcG03vXqdMDi2zcreF3ECqmLq+FDtC/22JDkL/WwHNxRKG
P+awkeqWVnPErSfLz1P16boJPIJiJbJKNTbUOYYNRm8FnzpncgRr/ARnCK3ZM70AVQ+ylzvz8U99
kBXNqsY4FIoZppXu4qEkwA8KW0abneoNfuq0x5CTkOHs1gflLL1QEk2AUyihYg+m6uRdZwc6b6TO
L75Mf24Zq31b6VJSVBRn9oeX+IFOQzBf59GqnepzQEvQblHEy33N4R0xVgU3VrtiDnUc6f6g+9ld
esDDToIaRsrD4i54MJ44nsMhYo3hkFGOxCTtYCctsO2e6i8YGu2Up9cb2crcHWLUM6/Ae7skQJcN
zA8gGHvMFuVoyShGSoAiLmmsXHHEIJLJEKxAUs9lmrldrj3UgmlPRmFjiKozJaFz3eZNF1rhM1cC
/lHJ1NEskah5RPlrXJ7ziUNd26WhKwzmJpAwgyQNlRxuepvtqbDrlGLeCsFTzOiIr8VR82eU3KaC
Hdzwqts3d3QFzexotgx50sjUPLzPZce27x11/ieEDOD1Zdz21RUQXedVmN4MqV42eUajIjqGOPGa
Y4hQkyZt4Ko2zy7etjHXQWikEVFqLGml75TWCfvXYubwNA+CjTDLlBiTCYh5iL0iQe1pKOzzOeaI
11G6/xCjrxaOuQ5aDUPiix47NBcJQkY37+8NTFdLbuf5qHFHNPCMYkLIKSHLRAoY9TZN5oRuWkhU
UGkFBVNWNDRHFbb+cN01OJBsJQ5ax8tIywC5YNaQ8ogcQV9zPuCoF19ZQ7YAJ+nkaMwDCpF2vWPG
KI3M80HjnePNz6nLVrGlN3NMdIzaxlapfuAj1QH9EgMtSumehsXQLvn2ZwvH0MYixvPUUGqqtZdF
/2spYzTk/U6abWUSww9toBulWODrOorcNP86jMgZSbxWqO3XxxUKdZEVOWSKrFdth/35QQ6o+FAs
wfQaFLXh3n7AA+Enotkqrytl+95e4TIsoZT9ICNWpLioC3QTD3zhmvsOs9Elt/EDTAHgzxrl+TvD
GzIp8LA2wViteiqDb1HnSbxjzPN3hjOSceq6HqqhziLMVqD+rQZP112Pc22wJTppGVViYML1gi7c
L+iDl6f0i5hrfmuEn65DbX8nXTaJLc8heFMdFQ3r1XmLp0A1B9neW9WiKYrQ4zUvcNGk966YCEYm
NiALRz+PLtU9wpgffJJJboI6IF5JLmefZCa4CDB9L1AigCnR/0i7ria5cV77i1RFUflVsbsnJ9vj
F9U6rHLO+vX3cPbbbZmjbd4dP3eVToMEQBAEDrwl/aYOH+rO3Kwd5yLonGhxWmOfimG61hfrEbNn
76xIFlSFieRgv2/s10o6SesSyNHIZPbJIqVOnU358Tc1gXMTDRmVWDUAQwPWkZRghIAc2ZjBFNCD
+Si8oLN2qgunBuW8g7QWehHPsCIygiijwDQVQz80ZmubHXIQEyZO0iKgbRfk2W9GnXxljoWeUGta
Iak2razC/5j3cIXqJLItwYlFOUdB0LIeJgVwJuQ1ZVxbspcSqec3auv2Jm5sUQ2QSFP4+EKdyiRm
cVmSHfv+pykqHhR8n6/GKQupqDP2yp8bujd3/WnURZUrIgjOQ3TNoC7dmz8KbVVGd7X63ykgkWY+
Wy1fjCPXnVYnEhZJaR7M8VkNMaDt94IuPqMNJv1IMgZAtIr8Q2npU7WYo01C+fNlm90/KHRZNRSD
UoXnsLLCyMB4R+yHMmJCeBTZWZTaVZjbKE91L0Pt78s/UHwRSWsmyNyruA2H1e1ovk758+Xv75/b
5+9z+67rZVyPTBQpSdAJ3N5JnWGXseFchhGsGF9E0hflEEvsLagMX6Tuqmc0Addx9aH9PwvDHQyY
3RhTg0U+RfW5V2805ODlVvtNUdiObY4FTc4r2jdIF6jkdaiCUVVsWTHt1hJtvWjNuIPBskAkFqNr
1B3jlxAEUSR3ktUvm9K+vDf/EjCel407EkIW+LzpQPFn/Gw8teDliTzQpBe29nVw5QA0dL561U+C
hRSpHhcy1lo5VQorLMqT60TxzbK0dWGs8C9X9LNw3GGw4M48Yi4KUK5ZNcf0Eh4zJxoR/aQ2sSUk
VwTLKRKLOwysxar1IodYXflU5r3Tt5j5Qj+0dqDOAQOVTuCGflVCiSi0xaxS3GAKvLyYraOV/QsG
lgWXVWNfBc8w3OKN8QJuI21AcasVrNOPRX4y0Fw4iwaE78IYOohLqKUYKk8UkKWSIk0hcrcLQYLx
WGPxWuqri4ghQITDKbpCm6UjEnSB5k+WFkRj6bQYkUtEOPtKtxGI2x7UeQ1paQKIzQDSneSEgmC7
9pY3NmJQHgmyKbsqt4HjtqlHMm+WKNZPswK89iCreBiGUKDX+5eIDQqn2IW+WmsTscfH0+wnhyYw
HlXcKRm1mzgNzFboXZh6BuPLoqZ5VtasAVhT5k4Tf55Dza76Y9V+WQbh4yY7Fy6BcYfgHEbdOCxY
P9ZdBM7lu9FOP79Rb4Kpovs8C0rGd8/0jWz0V+ONQemdGyrgysmvJLTRvl622t21g2cABz6IUsEW
9ev3zaSaurZAO/JQXkV5kBkvbX+lG3eLFXmXkfZzHGcoPs3V0gIMABOgWHcpGxMefdXwmhlkmhMd
Cd7gwKKkHEV50P3ShQ0st2EqsoY66ZB3jT5FmCnM3hl91c1yjKWQncjpX6yjiHBgd9M2kNymldWo
KGWClP2qfFKUwu7rQmRgu2q4gWC/byILQnLMQGfN97OP8iU3+2q6ukvvVie0NacOTFHdq0gkLpIh
BVqDdcZyRJWr0rjKRJ0sTM/emdVGHua2NvIoJEnxdo+2qim/l+bVkYb7SvKH0M8HgjPxMS0fBerI
NuESIufgVXOWs7KFXrAmq/EpdWebHtnM+tLLnpSPmPFGPM7J52k9yxOjt2lGd5xWZwpVVyCPSCM4
x762Ewackjd54nvqYDie3x/mg+pWxzlof2rH38TjPEfWmJHSMCWfKPiqq8SJ1vzzsqLII1q9Oq0D
SYr9Iqr+6NPapuHoqZFhpxERxVACzeSzY3rXlv06YGml/komf5SDiPFS4CL5VjUtGvC4FgGgVkCT
lvQ3Sq6ajiLJCYaVjrf6TAU9DvshwVlb+KxY3csYQ8HYqhrPDNhEewWTlQIM0XHngBwwI02YBxYo
D09+KenZoBCZLeJhcRQQMOExJ4iCzk1vFRCsfygI2QjIeZN2ycxKGqCrcQwu4nQoiN2G9alIJ0Fe
bjeK2wBxbiXO1TRtVMhlDfrTkNZuqOTfpPqnpJQfeSfYIHHupEy0fkkXIEXZkzm+5spzlfgCkxOp
OudFppYY2soY00aQZM3o4rE88sSov9mwSPaIKAq2RYCcT8E8vjIfGQecVhUHFCHddoWo00YEwbmR
tjL0ZmEBiFndmubPXkTrsv993dAVCrJIjSeHzmKjKXuWShqSp2K9N1rRlVgEwK1RN+RtHbM6bCPt
9c+RFvevTV+Jzt/dsB20tH+LwS1TJceGXoEAx+0lX1vdhd6Oonnk+37uHwg+jFaG0MIhBYgq712l
HjGEfHSJvj6YvRYMhqgzXLBufFOBGs2qnDG40pxvzSk8Kavo5rt/DTmvGt9OoFVJY1msriC+xmx6
EKiY7nKfHRUHBVhHUaWGYIv43gKl0tScME2rSXMbF/o9uCISO1pKgRsQ4bCF3YRKybiQMZ2gcJIC
8h4Mcu/DW5y1gghTtD2c5xy0aRzXDtKAdt1b1CRoM2HIsh+CnTWO85nhioN7loHRoCSCnXPtZ/lR
C1JMr+muRC12IoE452lafRnNTBdacm3qL+JRtyIAzhGkU62mrYpDTS0MW+5KP1NrweV9/zIDYh7M
EjItgh7LX/e+Q5A81G90j0+MVgYVy06Bc5o+DaBNxyjOOxGZxq6ybQC5LdLIFNGBBa5LdbuO3yPL
TsPD5WNNBMFtTIS0ldGyU62X77NstSX1KewE8fd+SLWRg9ucMcsjlvJlxZiM7ZZxDegggUOxDyoT
LLcTDNATycS566w2KzBvA86y7sbRT8i9JmKS3lW3s0R8KeE4haC/YsQaU0FAVCgN8lWtTaKhESIU
7vaM7VfWlPH2ttOT0XV2LLyHsS+8u4dt5GBOYuPOZppb8co4tVinrXZloiGQEbawQhvRLUykBXy9
YFzQBWy9wFrvBg+TIlFyjMe+0+ys3v9n/sx+oelGNra6G9mSdsT06xB46bF+Vq4rtAfKtzobKfp9
QiF8idC6uJLvis+XLUrkJviZA1kxKktJoBuMdCXBm9MpfNaRf2t8ijFCjE1IFXkmZkCXtpFzFGqe
5NHKOER6tz7OftXajNKreZEc8sQoyxTHCLJ7cImgyvWytAJb0zj/0TVkaqUMyIph2I0yH3QVm2pN
x8swIgE5DxIvDSZqMXK0KL3RC/Qz6F6YK06EOrSickgv8FgiOM6DWJhpkqYLpCJgul/0WyId2+JP
2o/2tF7ptcjO/8U0MJVSk3Vk1t9+36hqsYZSpLB0SOeFgfVWWoBa/CvmIAvffBR1wjB1eK8uZzjO
MsiiGHpcIHswD43dTTcpuEdT5Tak7uVd21eOMw77fSNWOZi1VinAKZu7KYyA8VCikOH3QDjd7y1z
mEeKtZMrLVBDyzfM8dBH44cOlbMsnKJHeG6lQwiYqv5Rzz/R5+JE1RD8niycmq9F3Ci0YnoAGljt
a6W4TSNyT7vZBszBYzXNiP740D/RKqtaOkSwrPSedU03gyt5rRc/tnbrWJJt/bgs1H6B8QaRO2TW
TJGjipUBSQfQz7tTYHwZvqYuyF7czg2/5HCOXu+gw/AoastgiswrukZAh6EQU1XfjUXOxk6qSMqQ
YzdU70MRDazo+9x+hZg1POYG9iuMjrT01+qPy0vHlOrS/+f8UKZ3ejiw7lKjO9XDVYxX1zV9qo37
chg/YEabpeIzeXVY0ikqARWtrwlam2TFb4XVBXsOYQvCBTRt2NIOLDxYr+Y7XU6pVduZaE6aCIPT
tnGKQSejY08KnL1a+rBmxzYZnMsbI9h4PmU3NVkTRxNAlh5TFOgpi2vBfogQ2O8b30nnLsd4enZj
WtZDVqNPxdQELk0EwblnWnZJ1mTY8qI2az+p1+6kSKkoDyDQYb6ObVg7ErURUHSqOdb8qdIMtxle
+/RHSCrBtuwdbFv9Yv9ls2gY5UYWa4V+zc2DQb8NxWBLIIgllgBnLz7Y4nB2r+qRWWOMNR5kZHpj
Zu0XGnUv6Dg/KkP31Fa9PRqaKNW+LxsqCCyisRHQ3G5NbaxOUwHZUitIypzNFfV0+n3EKKjLur0L
BF+pmIal6yrPIjQUmWlh5gCAltJ0cLf5OdM1cxYp/GwqIgaC3ZVUTV0mmDWoYCL4rztG66GMG1NG
kohKpU3KtLUtC602GOdr6wUURm5zW03awwdkBEMSdA5zzQ0+Mdkt09jUpoS7iAbOjuJBIi9590NR
RLXlu85og8MrCnizw16NJVeVUVPQyFeYiXxfhyIuHhEMd04UWrmsuR5Jbo2AriGRQ+YnMn2I1Uwz
MG/W1BSNyHwCpJRWves6SFNJE5pUDT8NdXew1gMBM0VYfdHi+ZDm5BjFot7ifQHPyFyQV6NoUzNB
qOYazU2ISDLJrhsM5rmsFLueytQxURdd9qBH5FZxqRpppG0m4ZKR/hj6xUdlsa8WYFRDidc9+LaD
y3h7/leHyuu6bKmmRTm8sgKNN7IG8Ixo9s3zY0IF4cPeqm0A+HLUbkjTLm4B0M6K25bldbM0GGb0
kTB/C8Od6oPUTenYASas9KDWMnuUklepbQVXzd2L9RaHO9nrukpJhvojFGCHARscmPw0WqcBp7Pu
0yvJlX5UIp5s0QqyYHpzoBRxnVpROgNyGmwwZvt0qNyGUoFo+zCoAME4LdNQCPt9A9NGitl1ygJN
sPLCmXP4vDBabhtdxNu+r3J4yDBRb6LpOgc0y2msWqxObFHLQ0uWu6U3BG9xu3l/lA//g8HZ6hRL
CIutkV1mJwziQTvNvfZosBm5yPZpH6ny3KJxB0hhZX2rTkAzzOwoEemmXYyjFlc/cl30mvUvCniW
jPPm4DVr1lICln6z+pr/Rqb7qtz0Ht7Y7QwDhpLPlz3Evl6cATkPMWXU6iYm3JLezN3ohtLzGIro
kvbc3mYF+cplBZQYcxIBpAYxpr7mbhpe6wmxtfFFQqrlskR7wYWusNNeluFpeTKFpVmrAtUfSJxG
ulMptWO1w6csnBw10R8uQ+3q+gaKdxdaMcvaAHdhjcNpNXHdIIN7GWJf1zcYnH8YtIEqbQ1xOq+/
ZpfpGUMeOhfs2oGR2iIC3V2JECFo6PsFExk/byqtFgt106i1y+rYLpc7sxHcCHb1bQPA/sDGD3WS
MY5ThWrVRaeFXWXh69SCgxNtuZfXTYTDuSGT6kSzWoazfs1BlmDWtmZ+uoyxq9YbWTg3RJuYWCDd
xHu9WbRuWZRfMIfsi2RYdqGBblgVPQnsavYGj3NEiRLNa0SwOXlEHIpWfFx3lOxIP8LSpm9wOCeE
QqZpIqzgshvQARCiP9LJFRGtkUgYzvEY2YARHz02aF4yp9QDvXyWqlu9EJwVuzDIeZqWpVnoOuEi
h7wAP4JuYY+m9LNmYtbSlDn1fMimXqBw+0CaTDUL5ZYI+X9V7NAyVz1lVENUjtwuPiphHiyoKddE
0+h3TRTjt/8G4pzOlITWGq7YHUqOZfZFJd8ua/We5aDwGmNdKNVNjN3+VRBL7ZMulDF4oZFfSfWH
ASqjTvv6exhsMTdeAGNBTNqx4Q5hbzi0MLw6OzRDLLhDiyTh7EXPrbrBi7AFPuvhiD4gZ07Ka1Vp
/iuMphBkABVLIxZ61fmSda1NenlV5wojw39GrWYPxikVUVm/23QOg1swRe+iSM2nykOhfxBp81US
a4IL67vV4iC41cLjaZzmC8QwRidKrkJqF6JHDxEE51h0PFwNQ75WXpI9JdPd1CxOW0qC8//9ickJ
wnmWNlv0djEXkL4/aHaLeRRZQDGG7H8Z4P9q9r+C8VU1mdppuYHaTK+Pgjl8jamJ688P8OkJpHrn
Xjgczr1UQ0OjsMLSxeFiz3JvV+1kr/rnvBYVPImQeP+SyoNJpbHySP+4gGGroZ3dpP4Utd5lJ7C/
USo1WXRDTMozzxslAX9RTSp0ob/Vh4BBSbsd8IbZB9NB9CK1a0EbMM6CUj2ex5HpHolnzP7q0EIg
uGK9p2Rne7SB4CyIhq2U5z3kUQPzVIJudz6hcxdPoqLi3N0t2gBxdiS1SoXrD4Dk5aptTFjst2L8
KUffL2+QaMk4Q1pyk7bFAphK8nr9NIjEYH/zl7eHX9eLTx6oKV5BGxPfH0cFZWLNH2ZTYbTXeLUY
9KRYmU2jxr8s0vsLFofJ2VGnV12VdlAD9aG9Tl8Za5fhKcEMmpbZwxXLF03S3PV5Onh9UM5DCOHv
w0UYlvhLMCcr+bpYDl6ybZBqXZZKhMHpdhWqXaXJcEKTcjKrr1nirakgKtjVBbSXqrqFFkaV76eV
UytXFILTIUm+9GX3tRrnPy8LIUJgv29iAmR2ltEyIERHNd9U89OYi95U3rc3YqllgoSzqVmWafL5
tzhrrULLldJT7lZfsktXwQQhNISTe3JXXa9QgP4lD3RRdSczfF7RN7B8LY+WGI0E0sTSQx3fJ2ky
HSNRHmNrflTK8mAsrahYg90JL+FxSt7I0TqDEaz0WH0Io6ZbD6i/sZWA3RqHK+V4eed2HflWPu7I
WNI4yShb1jdSHeBh8Oex9RhtQfftP5es/bqHfJFPUeXWNDQAGzPpTl0nL63zZznJPxDVbWXi1NFo
K70ymExxUvlKr16ncf+QqZPAIe2Z7haG/b7R+sTM6CizrZqN7xr6auv1pRGO4t5ztFsQzj9og5rg
3khLL2y/NcSLsvvReK2MY9U9m7Jo4djH3iufKSN5z3ri34qmNhLJVW0ijbCUHtLRJ3mN/TVuGxCT
Vifc+J4ua96ez5DJGYs7CLXUmurKAFbeDLdVKt0VRuJ+AEKWNY1o6EZFSuTXDdLlUW1rc4W6zbKN
K6ZrqKNAB3bdwwaCk2LuFtzsB1J6Zikfpq60Vf0lNL9lqJeYvd+ThjvSezxdgvIIUMuC8XNJHVC9
CC5D7O7/WRqer7olxaItFiBaeq2MvtbotrGc6Pjj92A4HzcZWhK2GmAKpLKV8A8Vb1JwfHbYt4LQ
+31nI/M4G4k496ZZc9lMGPboNV6EDrwTeq8wBmB4bb4vPuOubl9AJfz5sni7fmGDyVz8xorCMB1y
cwKmLJ3G6UdaenT8z+Q5nFyci8vqro6iCMdS1VmOEWmMsddy+274clmWXSulaOhGgQzF2zKndGGv
6UMvtzAhWl7prWlnJBYdQbvrdcbQya/rlZK86kuMckTsze4SYN50H1e0Ztol6MVbOz91n63ny2Lt
xpIy+k50XYFUhsWtH4jZc62J4X1Yk2YXFIFcHNfbwX3TiaB1poMUiuTcdeUbTO68aEdD6vFwg2Pp
SBebvX/097I9frNAat0911czOkTDK/VKzOW0u8KKphOwnKDQSecMzpqbJaXxgENEQtxykkzXMn9e
XtFdRdlAcIamGnj9UCVsYiy9SPS5Fk5n3g2MNgCcVZVV38i4prFARftO0EQp26mbY1iys7jWpzoQ
jfQQCcRpSFZFfTbFHVpO5eMI3RcyVbMVeXfYbgTi1CGsmoLSHJvy9xQwsNzaBug0UVR6EMV5u559
A8Z+3/ikecgXq1khjWK86P3XRKK2kX+K5u+XtWA/St/gcEduWDSYwmNil4YTo8HKvJbYzQtu7U7+
ib3w6Y/pS3z6zw+xzBtuULlTOFEbtHXHY+npw+I2hXrqFMtJCkuUJdi34LMdcd6wBWUMXS3mqR4Y
b7SW2GxysHo/OqwZc3ZMO3IwsdWtAxEbm8CC+We4ZBzRHqdg/0hxmoxPeGuWha9v+4fleRn5MVRj
3ioqrXvmiM2TOnv1UfViX1ds8pRdT2A4B8dm7YhSCQLV5EmFFqUb56QA6gqG5yyzU+OZGDeRMJLe
xcEzgqEqMiXvRp9HtW7NWq2WXlRfRWpjW/HzsPpDJruXbWB3qzY4nDI2bdd3qgYcGdQnzryukpeO
NL0rwqYWKORu9LmB4vRRspR4niMdej+VBzO662R6axrVn2Gx3KPkX9T8vOsSVc2SCcUlnPL5ECts
EuTLDXY3XUEd0tcudCP+PPmsRyMy7fxBB03340eW8wzKea5Sm2gka5DRomXu96ORe1kXmr6UJYp9
GWpfQ85QnPOqyyybmw7yGURd/lRRZHltjYZR2clQ5X5s6UPrXEbcXVEN9XrgH1OQaeIOGXkppWgq
IdxYqL5ct65WiJKn++p4FopTR53U2mzlgFiKw4SM87gGqZB8ah/EAosRnrZQkcAdztrcmYo609Lr
ZrSoL0XQRrOby/HhA8ulnmG45VqnnizJghv3VH+i0k+r+ZCunb/PxNyckk1cFQT1WHAR6BOcTMVN
p8dmMH5TCk6jKQiL9MICSlnl17GiVId6igxBXnFfl8+icLqc5VLcaDOWalioUy/9ITOGG1oQBww5
f/7ernAaBooflfQGNl9ay8TWk9XuZtF7/a6hbHae83TJqvTNakIcFWM2DPLciQqR33fZsBjijMAP
DlGSvOiyFG6bBOP39lj6sW+AInn6MnuVi9JC9/Ki7SfeNnhcTK5i6FVPSqzaX4xmTWC+hiPq1ZDK
dqXjEPuX8XYXcONpODgDrTbtRCGeXv3oTM9Uf17+/v76bQBYuLuxHTXU5wK5ttJLPi1ejO7XEJWR
3npKD6kXnyJ/EDhrkUCcy5l0us5rquEGTEmgWIWTGIp3WSamVO8i9I1InDuwjD6XSAeIwqz8sFJx
cWqPmBSU24muX2mhZUtD+llJVVGlukg2zkOUjdIudQ/gtpIeEiv7qhuiV2n239/LplPZRI2p+o78
Mm27MetTCWeddIM2PXvQvYXkH9qjf0D4qDVUB7mhhYlbx+hY6ikXjQthnuWCEHzAms7IjKLiCbd4
koEAhha1txphYetE/5qaM72RtexPsxuTjyn7WTBO2RstHEcth2B/ZekxQOmESdho41QcRpYlYn7e
14czHKfrrYSOnjZEYJL010Z7RVOBc9i/tmlnAPYHNsabGEYY4mDHkZQ7+RFP+8faB0nRVXsgd/Et
SezUztzJ/tC9TbN0TZVNmRoK59WNFO9uZgIl7NpPVazYa/WTaKKXo31N/weEd+zpqjaGlcSVZ+oL
2jOz52hMkZqr/2tdDDs/zrLw1UpyriPVrEeVhz55JOTYG3W+fLnskHbj/Q0Gp3Z9GyqlToGhW9er
0trLbabOh2WdvdGKvctY/6IT53XjlE4pBx3Lhs2RDqO7eKrXOdlD7I5IzK0YA9X4GcbCil6I9o8R
XSFozUahlMwXO5u0L4y6gmVJh/qoO9o3gzjZ9eJTlxwGpEUMUSvVrnpsADlfSzEstU5MxMdgPLHj
+ZNKfw6iqcHsG+/81AaDC8ZqnQypDpJer1ClT/m69gdiVXlQxllzwounqMxMJBIXkNFWS7WuZveY
6gZ9Hngr8JRMxAW8D4JOCF2mpgUO5V9dRhFpVtFpFhJ+o0PU+watyIqgAPBflOGMwbkljWZqjs0p
vfRofEG7Kxg15Nveg5v9lLilIyIA3zUvlL3/LRITeeMF15zmvT7jOJHUsb8ilZE+qgoYd0B5rfhj
3meHZEpkT2BnLL39XjksC96X4CbIOw6DFH0xtHgu0B/6Y+dgIOm9FmAm941xvIy0q4WGgvJg1lXy
jlCytNJ6KSJEnJaK5EoWtjdyoWIESCdJvpLKnehQYd7onWDoIVZUohG8KHJaH5WGnKz9hNvUH4tX
uoxiwfDGE/GxwK4maMrfPSI3YJzO9zPGLhkzkutT29+R2XLnOhOo467GbyC404qkYG8fTEBUva8Q
TyuDMREkdHalMKEGhFC8t/AFnJO1JuqQ4sWy7BZqS6VB/VxZ6o8owgaFd3lrTJaYPVrWeZj+6DRq
fkbpzrA4ulR2mU1woHy/rHp7clG8wILAWTWRPeFUIc9jxu4xI4DRCidcg0ld3csIe8qN3AO1DBXV
aCrPllqTYiRqgWx6bWE0nVI9W5Np183gKJb+ehlq9/Fog/WOLlUu+lxlzymVN3jxPavSiB7U+8k3
v0RO4Sau+ihA3DMlijYMBdargyyDWz8UaUxU6kdI96V32YPVfGhT56/5iF0vjMv2HOEWjjOmKEtB
IZkCjoZK9lzRef1UNXPnoopIPk3hMDhxFAlnWuxtoWwqBl4ZLVN+x3PRWM3SGiwZxqZAZp8mTwUZ
0Py5vjJu0k+LqzkxSFlWUefsnmpuUdnvG6dfz+yMyXDXSoqDKvmtiJxk/6K/EYs7VdShUi0khJG6
uMmvUYoXGJGt3M4n6s9B4osmVu1WMm7l4Yy7qkwU/xmAIyfqdLZ8UI9aQN3M/8/kLizg3cjF6aRa
znmUrQBqiZ/Hr0N9F5eihiDh4nGaaNW0JFn1P52APHi+B1mDXx0rl1FCXDazfVUwZFW2DNl6R35B
DQwOQv4PqmDYSnFFlQ8l0M0zAB+/N/VYjisAyNf5u3oqvCpYDXt9tL6ylyPWpVh9uyzS7pm1QeSi
NCsNFSmUsEmpcWOQP6IuMMF6fBmDitaNMyGQUCxSKTMNB/EZDeIgP/ajjUF6oA4ZXhNPcpL/NfiR
7+xFH4ROD5EvvDrsOUl5IytnaFJZDXKmYHUZXVXuRw+FgyF+p9XRwf89ie6uez5yi8bZ2TTIXdKz
vLqp17aBIXTJs4HjxmrsRJqdyyu8fxfbiMbZ2kCTbojZI8hQO/rX/NnC7Tx87l6lr9OXycX8O1Qq
h07lXYZlAc27AI6VR6A+QjMJX3KJ8fJ5Xi4IGPU6Xp12IIMzyQMmvedx4ha4qgXjSE9WqWYeet1a
QQZ7H13Fwy7a+fV39CwL6fQprKBVdTpZQR4airNMk5uN2jd03Q5PkZWgOK3oqvWor2ZxuCz73mGk
YKC6SSyEEyrhTLUr8tVK5BLXeUwHAUmAWxeZoy/KXR+L3uZ3zQeZjr8F5Xzc1C+WjpgJWbL06yqp
tib9vCzLvhfdILCl3pxxCvr1MmUAwgjaFg+k/zdKhGv8uHgTjtXMj0SdxHtuB3lFQzPQSoxqXQ5Q
6ptewWRSiDRdtSSzG+sOM1AEfmdPQTYgfLWa1rZGDBIUdtJpvnxleVqg+zjnBJqwtz0UNWSYaWGa
aK/kbE+iippgYAIS9dF9kV53muhU2PNbWwBu/wd0DquZ1rK4hzjtc43uA+yNV2JybR0MAml2XckW
jduauYwtuWmAtpxWPwyyQ+7XxA6v5Vs26zh/iDBV3K5vRPOVdzXivIp8kReNkgnFiwxW8qr8G9EW
e8w6gcPaTRhshOMLneLetLIiBwrBFDZcOv3sZ3slB5Pbojo88kVvqwLV0Dkn0bfFhNFOUI2xO+kZ
aM4fLxvuroZvFo07vRtFLtqqbf460dhwwTf6RUyxvwwjEoP9vnEPS9jQnhRYtVErbFVyZUsghwiA
KccGQMJjRhix4rAiupH150UXHBV7Z/F22/mzOO/NdqD4fk4bZ5xeSJrbCxh+E7iepf/5e6vF+YO8
i3Klz7DpSVnfIOy5y2bR1GVm8fzBu5WH8wiYfxbDXUIeMz5KWn01JG6St57eHVv5ussfLgv0NhHz
EhznEiYMowoz5uFGf2Y9B750m52kR3rsXBn05dSHI3JCbwn04mNXzbOK809EHQZoJwVTjbD6s14/
5WowFpajzQ+ZIeqOe081hxvLZln556I1JxMZ/yo0Le+7T/0zy7ZJnvocPZd/Lj5xUd7U2LkjH4X0
pux59f0SozwC1RFvxEK/WsCQITcRmlhiNej+QPn2QbnRTtSmV4krCkx3T3sqn7E4a1jBISnVUo9X
FbhA1SlODSZ2R9fRfeUvBxGh6b6LOoNx1hAnPS2l8E0wFnT3h/6td0SUHNj3IGcYziLqUAd12wiZ
SoV5W5BGap172Qz2T6gzBGcFEvZNmVGJ7FnWH3RCW0KG5wCRqQlA+L45UxrNVG6xXAMGAYYPIb3N
IvRy3ObGTd4HEn1p0DsXKi5JH400szPrvlUFzlKkHwpXCjAYiroq6FV4KzxtHlmTrfQyuRGq+xJf
eb28qv8Sb/yzrPzAyKS2rFyzgMaim/WaUTw3yAT3hxoFk5gwcVX4sRcLUrX/EgicUbmTE3NrzWTI
sJn6TXI7X7NaYcnpfNZvgApNSWx0e1n8jdEp3Bkag4Q2zGQARoggnVKhpyZbj2TtDgnRMD3JONAB
GZlMvTFD0T1t766yxeaOV6SS2zgymXF0J9J9lxPZltcDuO7sy3spsHWFcyx6ZsSZpDOca8Ufgv7A
+sTQlSYIUfdP8/PecS5lnjurVXvAaPJ1m921ILvVT2T6nC6iG4RQTTi3IoVLlRagn/fia/Bf3bLW
gwRT0avrxS1Q9COq4t03Bky7ILIhE1T8caaXWBWpiYrTjk2UQwn7wYqQoYtd/dh7bORV81QH2qvI
R+86zw0qF6ZqWof3zbcLhjRcrWV9rNZJ5FREGJzBrYSEmITxZuay39+nbnGzHiQHTIQ+Yv7D+GKK
OiV3LW4jFWdx0xA1aArHWk6n2ZVApN1esRsMPYjC412fvQHizGsmhZFSAtFA8Os1YXlDSHM1m5PI
U4qWkDOvOZwwplECDglcPcCVFusX6K50Q1zmskRDMXateSMWZ2Z9v5ipyeLY+GielEN/hQnpRwyr
9i47jf2oa4PD2Rioy+CacuD0rnW3utqB/ll4uY+CLaeobO3UOygPc8YbcduLEJotwebekY2JbFXT
m7mlz+WRXQhBRI7CDNwJWca1fpDc5qoM6kBU3ifYSz6sLcFkq84tkNtxOg49DRrhTOF9tUQCXtGR
pSIWt3/r2K0J7TK4ye6ULafcul1ngVXvS3GG4LbOlKZ0sWZAVOVVKB3IIPj+G7POu7AYLBJ/y8Bt
UJS3ctuOACCn9sj8YYYemMWXvfJBlMZh//XfoWTC3MlGFxJdmjpzAZQBPrEu/mHpz83wJVFvFP1K
ElIA758sioz0IQjNTJWvlUfSPR+HWSq8FCEP9VbMt0nQHzJ7oN9EslYU9O9Kt4HjfEerlmlOB8Al
kuGvjdTa8k2sRU6sd4Emd85EjGuBXe8qxwaS0z8taVOpLgFJNbtGvViS2YUTL5jPHv5VLva5DUTO
ZBcT5JtIyRrgheX5ema9pZI1o6QAGTkvLbLjmIno9nfNagPBraQZ4wVNNke4q365XsvwAK6rQCsT
wfKx1XmnjhsYbvVSSY/irANM83+kXddy28qy/SJUIYdXRJISRWXLfkHZ3jZyzvj6u0Y+x6THMPse
72eW0OqZnjU9HVaPE/zubr6Xmim1J9E8ruClsVEj/p3YMHYFXxPJnWYUt9dRaEFkh5k+bDj0GmIC
hBG06IOdbjDoLX8jJG6+ei/S/py705jrUHQhtks8JLvyiY300G3JkW+XHdWut72e5woDzsepYhDw
Gw0qDNLO8jtL2Jtt7hRaEsxz68ahub+u2ubleaEZ5+5omCuQdiHE6ULhCzpK1bTBM8CZaTey4hax
+oyV9sxwIrye7QNwVpP9foFicdFZYc3UzIWDKaB2J7iuF/V93tcJjboXZHx/rE91fGqz1+vf38bF
i4XjjpecZAp4BJkAv7hTv0WevjdvVeCi5szHyLWonh7uOKPXS9NYohos/zIYq/nH7qrpQqvJpe4W
40uyuLX0kSRDokRwpic0qVyUY6WDqyxoxqOw7mQqIPhOsH9xdn9Tg7M3ac2z2uhq3Z0wJ1c8LO/U
qWjmvSmczOnQNNA7y02KrIHktQHV0M5v2m/SOauzugiVfgY0zHL7x4ymZHaY5PJVec3c+hv1fueO
128COTOslGIF6QrUtbrYnUQ4wVbuJa3oslHsce0Jdf9R6jrnunEy27u2yJxtrlJSdYYIqbn2GLYv
UXdY6ztD+H5dCodUv+nGIf+oVCH6CdhWlsiUx6OrG6mL7ozbYmk8VfpyXRpfD/KbOA7127auJinE
AWBtxtFNiRCdErR3INslIJG0ErapF9gULWMyqEzScDAD1cHEi12G2l0Rc40yl54t/gd5GLoi4nwb
ID39VV6cllmUdKnuxp0nOizQGfv1TfwqfmVoEh/+R5/+Pyt5lseZR5LWSqnVie5KUC590MrP17dq
G0fO3+cMQ5KasEjSXHer+dOwPEwlHihRYl8Xwhev/aYFZw+pmaeVJWLVJgczJNGpI+1mW0DjUbVH
qt2x9lTQg1KLM4tyHte6nLBscXGb5rEtyTdaTFR/bp/cn0vHp4LzuBSqBjXWbjaVT2iw88Ms9uoZ
9ekmNZOAMjuLc2rWXshQXp39WMD0H8tvkEVYPhb7aW9+KQPKsyeWz+Jul7rsZ1ErIM6SvyURClqk
t4rimuffYbxRWNz1EveLbMkL1q/zZlf2cnfcxa+MzC/0qAks1FZxd0k6603TSzAHAJOtyJ87MXPG
2i/R/nHd0rfvkLNNcPBQpZUSlgUEpXtUPCBame0lLz3o3nUxfJDht7XjYCFeUyGvSsgxBlu8Y+WZ
/akIBEc+pR9GkFNEjnIQ3doRXGpWM+es/SaZA4ws13GUFwDG1NzX4ktE1kZSS8hhRdLWwzwtUG30
+71ygzzBUfXTA1UAQx4pDiISvJ/rVoOczmv38kt0QFfdUZdslPn50836caJY3a4qhuAJHwyIY9nC
vHNmG9GO0T0m+/9P5PA62EIOhxW5EM5gCIvZAoZBfx+fMg/1/fsRE/dCe/4k7EWKGOjq8YJEDi7i
rKiqXoBmYZXaa35cQdUtTB8F0b9u9ldhCXI4xMiErFlMBkuitLfAaWoWqZPJyV95ZAaKLmVD0xWe
MM5MtVEdywK4XobF3bp+6fLP2LjR1wWk565rtG0TZ1kcMKl5V5jCDFnxHsyzxxFukhCoN1Q0+Q94
cZbD4VIsCaVqiji1aoAcwDNrlu0w8Kxwpvt6sZWD9F5Crht2dKKu4m3jOIvmoKqwZKlXGoge5RFz
pHW/kS03HVBnoFE7xw/Y/A84nWVx4GQVojHpAmQZJzAopM8sBibv6++oHxReYtClgCTFW0unPFKh
gD/AyVk0B1vZsKDhACNvACeLN2IYex86wl24Gz0WSdcQ/vu7S/oskQOw1IzLrp8hcYhlW24+Raiv
m0fiptk+cj+F8CVUhZWMaWzAQOs1+dDE/UlZZqcXtcfr52D7VjmL4TBLSmQFfScQM0XHdAUDBvF9
vtyEtwy+akppRWmNJCYAGWHwxjuJZ4L1K0ZKANNBPQsBqR5+KKtppcqhKd041Er1aQAbN0QnpWul
D1nxdn3tqC3iMKSZRT1B0RbsoIntESQlwoe6+3RdBoFTfGQ5jqNYG0bIQJX1nhWFKQFm8gZUt5jM
9vn31/DZDjiwyOU6Twa2VvXb6Gp+vEccG6Rb8w2G63jyvkIxmvhPh/k642Pq5cFkEHhMrSUHIIlU
rCAYhvw5llR/jFLwSmB5/byYwn8pigOMsh8VMctxfCuwEIlfsuguTB+u7xqlDYcQQx+ttcF8Nas6
GevHtHS7jogNEobB55wiJPxRyYwFS2EYHRze/186lKeJ4s8vX0alK6FkCjHkyA+Mr6/6VLwwCjt0
gdxpjogE4rSjLi4K0nmSqDA1l1QBjY0rnXTwc7OcefUGQkcgRebnAdVLQOAE39yaThFyVsz2dWkv
mHeDStT8EhexweEE0guCWDf4PnpOvWpSAnUW7qN+dLpoIJ7Gf3jb/TzHfM5kSJZymQYsXbofb+Fr
oPgG8yJ93a9OVI6NgnaDwwxkKuNG1aEXe0cKdoMS4+ZOspUbeNjO5E57dbceVH9+CT0qnb3tcLBW
UxnD2VSw1/4aDsoNY05zJdQwutYMhKf2uTjomjPkzoAGCYRHkXJg5eGWG324frQ3jeVCsPyr4LLR
O6UPTQguT8iSWjVxrvmCrR8H7kIAd2uZmtS0ViZobvvOCZ154cfRxoy7/RhY7vrx32nDmaaW5L2G
aiLNzZrXeLqPe6rhbhMJL7Rhv1+ECZV5aC1rtDR3VDs7r1u7aY/x/zgz7bcl4wwxmcNwVXsIMeuv
UXNbl5GtNt6/WynugjJ7xZi0BQY3R3d6/VCQdbnsA7/dwBcrxV1LjVn1+YSJbG7zffAiFOpbd8qD
6Q6gK8WQ+uwfuJo3w67+txvEXVW5NFhN00CsAi/WSHw8Ke2YaoskrIAvhGxFQS8HJqSYPsflfure
5Iy4crcvqvP68bmfbB6k1GwhY/TXxEZYyxcczdMeo9FmaZLcETA+nXoKkFI5OFjMsi5rFWahPxT2
7LIAK9h5nSQQv7ISr9opHYk4sxRC8Pxr41hVei2w1fwufi8eiwMc6o9ra+OF94Rix+BfGT5f6zj2
iyqYCTREn7WNTL2tgiHmughSIw4lrCkRYpWhxOIIgx0esoP22LyxIm11Fz1Rof1N1+nCUji4MHUw
jhSaobmr/F1vPg/JYytU9tQcS/Gt626Fisj+U5eVwmFHbHSDGjPTjG9RFetmaMqCoXwRPOO4wkj6
o+LJu8QnjZNdFVcgReEgZQrzFZ0ekNsdZOTkm6PghP6Kq1lB1IEui6VOOQclkhVO46TDUmrruGYn
FSTfCkUCRcjg+X3UohS7bIVKbXcITU/Jv6dUrQtxw/MUHVYeahH4tTU3Qju1jtoanaJsIQxQ5UBj
NozSRCOm5ooHECj6RZDsZV/dUQ4apQjnSaitvpjh+6mq/4mSF4Oqz6HAT+W8h8wCEcdiss2AJpjT
UdkZCk0Mb8mdEaVPqTfd1GT/EmUBHFb0y5BhDCuEqsqzZHycopupeSLwiJLBIcQgiMoy6ZDB0mar
2znlKfZNt3FNRlL+kLiWS2YW2KZfOaw8awYe+a2hDJDJUrf98xCwsUSg40JtchmohJfJFLgmjEOG
BG+6ordwVE3FL5rJLqd9CMbm8ZlYSAKB+KbiJEv7dEjhXxa5PXmyU7pNoD2qtml3yKDRQ3wIk+cH
uMg9OkXCASerKmNbTl7FiHpgURK4hwdIO0ZTZQCkflocNj0qdjNHAVPR5AtBgQcHRQe3/cw6X1ca
hxbpqvcgEno3RrzAb9kRy4LqK+MTMF4kjNKdHeZqZK4Z2RZllpS6HIYkRdpElQHhQ74XqvtK2REW
wtbriiVq7B+4eCCsXSPkGrujWOKuAuVYbxe3jDegOOmE0W/HFS5WkoOOteyKVWPvhPDYfa79KlD3
KujNur3mpAfBpUgr2SG6phqHIkIv5xIaDgCP6UtY+Z32OOYPOTI1KP0YFepS2U4/XWjHeRlNHlb1
LEKceVSxfB3AuAqSoPb6BUrGu+FUvlDvcAIoNQ5HskKZZjxXNVdod2N6WlD/Wj5etxDiXcQPpZB7
FXP7ZIio6tdkDUbtLdeCOg9SiaBjInThI+5xKlVglYAgUXkW8qNZf1woa98WgRGU7xTQoCX/1djN
CvTWzYC3/WS+SYllS5jXpijO9QUjhPDlEWuTGVqcQsjYnjC2KllvSuXvLsifivBlEaYgTbMhRD9y
xcu3cN9HdvlBt7NnluopnWqnKLZM9Hltu01noRwQ9ksoh4kMxRjziILqccAuHGfqwfMHmDjL4TCv
rqICfEVsl5xyX7yyegKWrEhktJOhMI3207cx8CyQw8CiijD1qcNqdjEK/mpcKZZTx87sMe40KmFG
mQf7/QJw27xsLVll5hFi6MrwVJqdo1IciNtxSPWsEod9aj/0mSHBwUjEk9F9TlCOMSIqI/1TCMc8
PoRjaBfLqfkfe8P/Ewk6i+UwcFUnaZJZ8CyKlOcRs6RlsXW0tnJ7rXlb14I4an942Z3lcfhnKr0m
CCXUVI9dbguYENG8IB/kdpYd+zCZPbuZRSR344kQTW0jByVpOg6hNEJTy0xtdXiu1FeMlryOJNsX
2H+1+62LArRds7HiOeSmguqEMZo1yvsGbvDwMTcXV8opBmHi5El8BYXeCmkosmhK707eepv7YelY
qHhlq9g8RW4m2tc1vA4poGT89TDI9aDmLRO4HExEHVi1ZLzrA+olRirGQcqYh8IimNgttB7uMdwa
6XFMcjoaAfPbph3lefwhoHLeOQ5RkjE0Tb2AXuA3B51r6aINpt2pthVUbl055EuQrdPvrs5ZHgcq
Utb3fTpC3uzrB8lN4KEaL72n+uIud7Iv1zdtu8r1J7hIIgcusxrWuN+Al2qQ3rP++jXQDvpN6ZCZ
KMo+ODyphiyNdQ16DY6EIRhgJPOTAH03D+OOPQZBAH1K3O6mBpEKFb3Z9rzPS8pBCxjXkjCtoORU
BfPgVxmRlboOIJh6+qvpl8oC9kELJmlKz0UWWNVrou6IjSJ0eN/Ii7ummjtj6VPoEFf2gGovxura
AhaD3O4qe/VyD/zd5KYRxvh+N11ItSQ0XUcDNm30Wel8/4Spmrddgt1izanzZF/XklKS/TsX4ibJ
QJV3hYUM4yKI+2ifhdSobEoEBx9VN+djYmIdI3O9EyVh34pUkdx208H5UL0/Ly7UkIw0MnoZMlCp
WT4rboWm1A7VGixmKB20Y/GMfgP4P+mnNOg8KiCxXSh1IZ5DkMzIYJFMfHg0g+gmfot9jFo6RYcM
Nw86RhQvc629bqJ5SSE7wymL4QAltiZFrtkWtrh3FMBX/aVxdVv1C3/YUYWcFDi/OxUXK11Fo9g0
IuwTjZJ2Nu/rRbD79kHvK3sE63BxGM3nTHucpu95SqWxqJvofR8uhEdTjOHA4H9/j1/oB1aJg/FB
t7rNCoAjn6r2JFyI9+DGhbgqwwAFScPK6qCVc3qhfshV9E5FjZfVoqeuxmcpbAjXiPDKMP/p1xPZ
KA1S+glsyTwKXxEfDDAG0itj0BIqjoZaTA3UFyifpcdU/MGKMU71nVUSNMi/Sg7XdSplVDe+Vzu1
76dotMtd6qOwBf48hts7EhuQ0Tm1ex2FtuH8LJm7Lko9nHKlg+RBexOUXRU9hguRx9i+DM8i+Bsj
HSNFFhDMy1FHy7p3GUGVSL6/5O3T+FMO/xCfQ72pGlNniyic6sTO74uD4Ji3sW+BUdoK9Fuso4ew
6LcWo9c0OuK2bbTnf4CL8a2Yql2gwQyhWAnX1ni7+sWj7jSszPs5OrKQkdK8R9ySE/n4pJTnbhNj
0DvkOJgFoa9m3ifebKtu+Zn5iaVD+RiE0ejcvaKH9VLNNXZ0kPZ9sc9KXzf863b5hyTBeTHZ3XaB
AE1qFUoLjlp3fpu87hH1mTfLSQeiNy5rYIP9vFBTxLavy7NI7i4J5WqWClbVMFqnXj80/Z7QiRLA
3RealtVDgYZlOKDNKyYu+b7wyLpdZV87YOImSSVC7RMHK11nReYcQd5S3UzpvR4exvEjodN2EOK8
aByAtHKHOXojZJhHFoMojtHeCjRksOn+9T9cQmdZHJKIZddU3YINEm70QMZ4zy6IjsZRt1m2gx6/
xLbj99fJT3F8rVzWrooRClCtD1cnzSxPnFoP41MPPej/iWUkzi9fLzeYiZqpDIdrPGIZwVrihfsI
UKn77ZFCC7ZO1xTjwAIdyGMGLx6IfAvnesc4Udgsd0oMdYb5CjnVtJREL6GU9lTuRa8CyVjsNqqr
eWwcoGynsxO5ZHcDs+pr2nHIMfR6aZUtrCQSMCtrdRVUcoz/1NZkK9F3YtsIyOfr5tRwmZLuHXbf
G+WGoL7tZVvFOx2Ukg+t6ZhfZUz6xPzoG41IKW2CiYbh6OhrFC1T5g63WFjrULbwyMIFj6H4JV+e
CeU2bfJCAne0hRJJqyFEZLvz0AkArz7cs8wHI+spjxR523Ye4kIad7irpWvEJIa0WnGSBWwR7C2R
HXu7/h7ndniCwdAWuoleZ6F8hdEiLXlWZRBaNAmK2VZnaHf6bGus8wFEC8OubXy1OOXSG7G2xO7x
ZUdG2XV9y7Rl9e1C7Ko47o2L16Z2/NHdEXuRRDm4lLbcuZdmWW81lp/uigRD6FW7VXaMws6M38py
LzfHVQe1Yf3NSv6drfKlR8JUj33PUlpLc6+Wp3ohOGI2L7qLbeSOPMZCLXHOcjCJEh+LOT/qen8s
MpnwZLefYBdyOA9Bk1IJwVPIUQMMWECw3Tb3y8l6YCBd9LZAOEGUkXD+glo2WlRGeAWhzj6wzMRt
zHZ33RCpleNQJF4VudEFoAjqUz1zHu1Kle0wIkO0lCoclnT6KIsaewSk+xrvm3mHoMTgMKIPDE7c
oyLniQKUbYkYfPs+TwTMzL86kGA+EpY+R7/gunwYpUM6/9WVrZ0FcEa3xm08NKxvTw5WXwEjqvyR
sVSMnu4vNyHFq7fpjFxI401PFpuhHCDNzLxcui1HRylRu6f85U6d1eKMDrGDsTNmvILZpS17w8ua
OsqxQO9jG0wf1LuITHhvXtgXqnE2uMZLIsYxVGu7XZncpKGPcYBOK3iNRvWLUEbBmWENyFWzBKJi
9Va1DjL11mV//5vvcaEKd4mNqDIq0TWKJpH0PUYTtodQeCyqEZOkM7sf3b85vf/dK5lvUcW4l6TK
B4grrV2E6QVJ4WelTl0b15WS+fTKkkX9Wuk4SebL2AfZZxbQXncpuIBs40E+gZ2NVQoooAb9yyfM
zwWV+UxLr3ZDnfXYMMH8MmTIlK23M5UYuG4UMt+m2q9W1ncz9GtnOcDo212k5tQabvtS553iwKKS
a02tQuwUS1GxmTXWo4pQ4Y/omUXcU9SGcVghyElRKWzD6qlx0sTDKAQ/q0/m+qWHVyOqf5Ngv9gj
DjFas5LXnnWAp3vEfsEUy3qKWrKCbzs5fCGHwwlBk7XUWGELrLyOzXlZd/XOwNyaGuNErh8syiQ4
nFiWJZxXlkXp1Ie2+mcxn69/f/vaPZsDhxNRBy6XpcT3i+5LVsyOZtyAq9K+LuQP7spPKXweZRYV
QV0rLFh5O97W/syoVvA6l+3Mp1/n272A5+3h8ydy2wCvZUhrv8aWze6OxAPHQen2NSg+kYs9gKQc
OVmQce6kvXwoX1qqK2HzYXvxL3AObtwM8jQzSywMp57vBkTIWzyjUzxdotckzGxLoIrQr9/L8nvM
4iJOpcydLqcFtB6rxkYf1aFcJxflae5qLBSIULI4EMmn2rDkmsnyo534Pf0o2ZFngYt29op75WD6
DIGpNjfCVN8f+RcKDmo1ZyJzPEQd83rkDy0a0IvhG2GqzBv788Upv5PiXkiZxzJXVwlSos+skVQC
FaJc201qC5+soPGnXTb4hEgCkvl8ytjKciywndOPg6f52SF8ZtN50SeLIWJU88B28vnCNDlEicNa
GlUdJz43zE/xgtfeoDiCKHlDlzlmKGPmReaC0coFY8L+X2rKoY2G3avVd69nbwY4lgfzWXnQ0fgh
oglzJt56FOrwaZSyiYV6ahm2fQeZ1K5DFVR9U39noXfBJUskWFLmd8PBxEWQ9iO4z7MlC6Mk62jh
0d1Frl5CfTqVCjp2msdlmGPbmKV7YywcXZxP8UhmjLdvibNsHm6sfKibCF2TjCyxdNHDk9lRMIPC
s3wcgwjKUiHqbQQ4S2TH6OKYDJ0gJTGCam5rHZU2UNTBFipHnL5etxhKMQ5oJE0P24JRJUWiss+1
3q3LkHAaKE04HyXq1bYVNXCD5OEhTlBJ23xpjTeJCmJRYtjvFwvWD2hs1QYmpgqduLstq32PLvRU
pSYDbAentfPWcN7JnM+zrCaQlC32eyQ8mAsbRP0LQrjLTe6oZBiX2iUOUvpIlJuoxi61S3NMi+5o
jRXlQlDHi4OOKTWLwVqgFSue1G4q8Pmx5tyCbgsmdoqPtksYzllmIbTRH/K3dB8GBSgEkmPzNqT2
7LBUVuuUgUIl8bevt5/bxgfeTQT+GiuHgphVvNNUxS7k7DYbVQKDib3ie9PHDOy/ZgkxmnFSLScv
qQt0Uw8dQ1LYMDIVM05/NfRmrbsqy5nH6o1u+g+qQX3lMX7SPNY1gTK4U9vY1j/XYWLb5s9C+fCp
GkvJssiIHjWe9pUVvJrueNBP79lqz3KpeBihIx80xUydOYkNiBvWT2l2ipLPU0HAEqkSh+mjEYll
ztax/xo/q470nKCpUDyJX/tXBcxg41/V6FwsIYfotTCuscrC+PF6k+m7hiqppdaMg3JZnDsJZYRI
E/QvGujFwk96SzyWyDVj/8MFyBrCsIgJu/F79J6LYIabkdVE5cKPLsXyKBDv2+1cwcWicaheZ6qM
6bNQ6r3gcy/ZldN+wQgIVqjoR7GNMn/nuqlvnt8LiRy6C8mcysaKberKztarT6Pwel0A+8BvfsyF
AA7Mw6lOMXEFAtgE32F+nNMXPX01pSdpSAks2vZFL2RxWFFifkAzYZCAO1tHoX/rmtsSw9OzBxQD
R6hNKJ6Uyr+u3Sa4nyXy/ZfRKMhpmWPDZOOpsbw8+WCiTTcmpBC2zrdgzk1TCSqrTRwydG4b9V2Z
l75ixETHB2XvfCPmGEt13YmQ076xQAQbVmN+zEBv0uxXT91RLDvbHvXF6nEYgblrjSE1kKecVj+5
WXdRoJ/YMB4Ud5CWTi0iBxhtFxqNxKpkY+1b1n7Sqti2IurioIRwiLH0axS975QQo1Rm+azsxl39
pV3cyV/YhC0H/tKHsXevW+F2BOliIZmZXgDV3GYDzAMLibaJQzSsDjpR/a6M3EXRnT7X7Ek1vWhs
7TUefUMQKPmU2hyK1Fk4JWWEte28MEDR/7vpjLv1sXM70J7USIcjmUsozazjCrKoHLIo7VQsImtu
YKlGZq25z4buJuAXrNz8gaT4ZQZyTR6HLkaVtF3BmkTBoYYHNcgNIlQjrYVde6sj4DGfnKjhNRSi
8Q2c5txVZsrSWOGRsSnghXu7+IoXe9RAa+osalyRVz53IB1gLg8momAw5npTe2hSeS/rKh2qT45Y
Sr6Hk02VsQR2sSbSmxkFNdWQRdgjT524tlaRzA2+P6qFGzUY66lhDOZieYQJMqfpiknw3Zp9hdnE
eQETREG3car3hRdjNLFovVO604NVKLXY7xfH3MI48DplPlzZ7SXlVK1+TnX7ExeaxiFJrKEWKGL+
wDx9E+ab2fBDbaeF368vHKUIhxepmIHvu8O6FaDAA/wn+64l9obwO/hWzKgeci2fIULF3LMyuzXr
lyJS7Gm9LxIygEnZAQcNvVkJOUYB/siftyf2msxuJQfTvoPlhjo8fziqqqap4AZVMFXxVzPQBjnt
lBYBPu2JBaKkm3YHhgkkqlKPDn//AYLO0niYja2iTthrnDXij3tUAO2KPZ7+Oyo3sW0UZ0HcIq6y
HnVpihiQHM22WOyE3nCS6a8s779CFD6z2GOU+FCznGwhP5fLqyj09iS/XLdu9o/+jgpnGRyUdrOU
dxkLZ5vig2QcJ+PzgJ4m9dGIj4qU2EX6N60r+lke97RbMWQvElj+KNG0b1phHAu1uUkSKtS7DQ1n
MZy3lqWDXK4MtKsOxQdI0M+K5oTCcQ5319dv+3Y4C2K/X8AchouYXS5An9HcJ+pTOBGRXOr7zBAv
vj+r/SgvjBy7jKvbVsJIODSIX1eBOKMK35O1StKEiZ1YrNYf3TBQUHEvOMYLqzGLfGpixPWTo4gc
IFRoLJ3WGAqBncBJQfdkDYMTdvO/VYqDgirD6cxYY64cCCdWDKi66+HH8Ex6RBs/L/BH8+qFWXN4
IHVGrWHgMAJnqDBwx9vkjuWXYx8kuoPPPBPRX24Ln6ruJBbzHQ8vrEMVwRKTTbC+EF5eLbhTW9kL
BUMEqip8UlFSTGuMWQsTm99e/KfTskXHCdX7SKnDgQOiMHWfxBC0zG1ilyFYwGQ8fTqlcq+bPCWI
g4e5SipMIYIRTs1iT7hqh/xljqhM6B9CJD/Bge/L0gql1moBV23rSv67QaA7vDomeKWyogNhT/GL
UXqx3y/sQS/6chzZ5ItCF20hL51Fe1XXx+uLR0ASnyYcpQyVhCxn1+h33XBII6KQkMBuPifYinHR
Gxa+L0uHcXlFBb2tZF91algOtVYcQGRKYijiiLVaIvmwTrodtXOglhoFRNtPv7MRcNAg4OWXp+y9
Gd8OYA9jfK8GAsI6ehoLVE2E3vXdodCcT/2tmOEeZxnkqUfh9CP1h7BIa7NJqYlLXbR/iMP8VI9n
86ziSYwNdtOupxE9+wfDz90iEO/RMrb4spv5ZMMy25grLst7D9KFkVtVm5gZu0HUI+Ml6hyrc2bJ
Y7MiSzSmssxx6vQvs2APX8h042Yu5gz0MoccSVU3uIlhnJI+u9P4KqmPtXorzF+sDqwZKPXJ3sz+
r8hvLoRyTsYsgNJqYr24YlDvVYQs5l33Th0k2zjmZPsy4RPKHIpoc6/VJXuRLgdG1tH/Z1wrNT6Y
OIAyw4GLfaxHjGgtWFlZnKp2GX+s5Y+DQXBwk6eBczc6paww3xEvAjEwWTYLPakJym9aO0VuhApQ
U26AzGGK0g1mq0+QppyyO5S6LD84QdB4bsY22CzTFnMDwAyyX1rn+rHfBmXDskRRFSWdJxsvc4zv
nooWmc8UFOMyOnFTnQi5UiK4/WrmKlXGvIbnhitMuzc1ahDM9sE+68DtldEhdSubDVaveuj0pyl7
SozU66vIrpKP+vB6fcW2ze8sjdsrKdILs4sgzVh0T507pxJASNyQBf/b19lZDof/KIEAo1AGOYzu
ONplHiiW0ROZ34S3SsCapnLVjo8r8W4gtOMzuWozxkIuwh6UPlgVDFZ0y5aAJUoE93SUJn1KFhGK
6eHoxLKzWpVdrYTRsT3/Hex/rh6fs62zcVVGHUI04SUZPy7TUyztmgUdwBrhdvwBKs6iOGgvMqmB
AcK+rad3TmzgrHrPyijLQ+T+XTGqfpbGYbqgm03ZLpAmB4vDGntQqOfMD0aAxp6gIVaR2ir2+wXU
puD5MlaNCWsTV9MfzOo5q4isLQEPPKX4JMlaa1iYPWitkmBHmTLuZMtSveunlrIHDiNK9FJ2Cpuv
uIinSXxL1WPWS7Y1HbuqcK+LohaNAwh17JKsKplC6j+p9BlslS3FW0YgnsFhQ1dMQ6jkDBtE3Ssa
v5V3dfM1XTpMm73TdSrPTWhkMufmwgzQAFLKA2jQ3UkBWfRjqxyG/ttfLJohqbIuSiqmDXGHyEyG
yVIZKJTqtzx7kM19mxHQtt2pfyGDOzpSniS60kFG/dbjYYWJteADjL9Yd+Jet/tXxl6aB6iGSG3q
gbpp4xeS2QJfLGAYxYXRMDRSwTWsPzT17t+tHnfFymO1lIOK7xvL3SzcjNZd+Fc0W2wms2SZ4J7k
C+2FQQNuK2zMpCw4cxm7nYbKXMvcl6l4F5VUaHvTwi/EcXuFWTj92i4YNDCip0mUIx+TjcFCZTwn
Fhoz4zF12kgIrq/idsDiQii3TbNaLOPSQMfOM4MEfAfyPZtVTs9R2LzbLwRx+xVVoS6KbNIPXMzH
UtbuUabl5bVqZyo19Wrz7F6I4oBvkZLCMCOgUapLrtVMtwPam+QiIixw+z13IYdt6IWJm00mCkoG
OZMTPTL+3H51R1u1J1d0tcaedlStKrWGHAaGbZqjrQprmHU5mk4P6KexBbwjVeolvn14f1r+b8Gy
GTT5ugZBSf5hmG4QliHMjrB1Pk5WRukkLwIEdN7kZRFIPOOTivdpmNo6ypqtIL7Bq+N+PS6iXf3N
DX/etnfn5mLbenWJBQ3k8m6i3yT5qwUOXd14uK4gYYLvpnMhwxrWvizR2+Qa9VHr7xTwaVADLikR
HFwoY9JMuoIl7GVXCEFaP4No8+t1Nf5wf5hIRlm6pBs6Z3FaXnWa0rK1erW+tm+LwxozEK11Get5
UO2Xr81z5GAMtUu9cNiXf/NmjZ+Sea88yTErtg0hub5lXTr6XgMNJj0SavtIncVwnnkeCVFYmnCS
jDh3pdB0Qyl7qwfDqxXh6fpibm/YWRQXspWHvm/6CRppSmp380tm5nZeEkK2T+5ZCOdUjJVUxgO7
8MNsJ2Sx3ahEmIASwJldP5qxFjPX35C+aOsuFqg2IGrj2TJeHJ04HGajjCFAPLABnSY2XvX7IxVS
2e7/uTAw7kJSllUXTeazdp7xVbkt7uKPLM+fYWywii7pbG8cwAtyXGIbjHvgQ6XyvZTlcbdUukRJ
FtXQMyqe6uLYTIeqewilz9eNjn3lt2NkSiDsthRNk/ihDHkU9Yag9EAJ4VMc7ruq9xNkzYc7scic
66I2LeNCFHcdapGsaNMyINjd+4Z4CKnZJ5vn5+L7HBah2VI2hhbfN6b7rkRf5a5UqIuPWC6+8G/E
CLA6k5EIHRdt1yjrXSlZgZCA80BPFTvW43+ur9mmEZx14ksAs6Jr03TB9ugVZlajD02Y3TAqbWFw
/50gDnyqGNMjFwmCsmT1jPTZXFuvzb2uJ14chBGoHP7Idd/XwwQ5YxzI40M4EwtGfZ/9foEOc1iV
I6bs4NTootNkq13ERKxme0s0zLuwRJwZkcMfsexBSqmPeJatT0n9ORs/wBly1JKIoWxb2lkMBz+W
tihhqkKMXH9N45s1f2vie1n71ioNkVahFOKARprjJRtGSKrTwdVEeFd5ZK/jbT4QYY3NA2rJoiqZ
miHKvDFjtHLRtAxrVAUdambrKFp+k65/1QJxIYYz5VJWOknUmIl1YNBY8mdtFF46ZECvn5hNS7sQ
w1kyJspUqiJDjFaYuzyRAiPaX5dArRdny4ph9ObSYmPUYbXz5uP/kXYly3HryPaLGEEQIAluOVWV
ZsmyPGwYlu3LeZ759e/Qt9uiIHbhWfbCG0XUYQKJRCKHk/qY2rUlS63ubr+FkUUmpyo3RAbUbI6a
mGXwE9lc2Aa6WOfvWX0jrZHd9ehfYMQnwzCFYZ2kgFGM5y68yTHScHCYlXm0+Gnksqz0/ttrAyf4
bSNvKgQ2APdvc3XhLp8sp7NBTAYy8f5SFs3YdUo2cILO5QE3k+bfOZQcbJLrIOXxqpEzKO+rxO/N
Et8N+QjGtXBAi150MlGG+j1FcQTKbv3gKm4QlsbDiF0VB1mhiURFxOQ7G9M6ImtjYMk/W6BKKI4F
qEjjw3l1l+6ZYFlb1JvVNUdTEf+YPzVrVSWGisw9eBlUv0T6U9psuR7RN87PZtcEGztGZjhmHZQk
bnyOYp2VWsA2UxtlNKrfgR4zc2aJkPtW42UDBWM7sjwgZQDIcLhS62tT1pkgUxDBybKQtwpKiq2i
5knP7632oW0/SPZpPTvnlk1wtJRi1qqWYZ/WyQBIi4MOevXCq5tO2hMoEUfMwI88U4t47UIkkX6l
T5gwPfd4jofp322LmHpvFtzzw9pX2WrXavyxkhL7SlRNzLRr0WBq1ToL17hOv61zDSMXZzZGM9vi
IcZ6LUvtyxZOuJ3iQGmVcYFAFaCCR9BlLLKaYYlF14TrSaNW2xWrGuDiQHlMts4YV91u0b3ShA1i
U2w3mupJlG+1pGeUT8yoj4NCK2IBld4aCEiudKTRp/XtD2LkO2kWWmLXxcR6kaUDV9bLsfXaJ+K2
181x+rTmHI0rev+fWbyoqnpGW/FBRnuymoJzkgqmoh4LotXrEFsSPcxx52r504B+vUCt0edxPL+s
MnURzEYQzjpLc8jZ5x+S8Asjd6XM85dcImJHJzodI5qsG1dVoXrUdWp+L4ziyUrGyc/1+n1e4G9D
K/Zyjn2xENVc7yzyGCW9TYLQycxPf7VsYgfnoEQziMawbFb1OJZXA5jPM8lz45eJe6sG3EJtoMoM
yxTUIOyzRWkTxCGSk+aggxOtReBwRqIm9MKPqF3xVh5n8w4DsK6tO1mD/r5evIALemGibDpOG8Qp
Q3ofLc8LvViCh/NruF/pYb1gCNfJYk5dFzNgjJiep2Oyl3LDqJ2CTW3yOgdzdA7JRehrEliJZGIC
T4OHGCgTUIv0K0lruws/l7IJevsq/1syLjihStsS9PBh64Lishn+aTD0yjKcBaT/55fwrSwGUaEe
Bv7jVBetFMxtHKFyDBzQ6dfIvC7Lx4XIztNba/8aQ1DDdiyULsvxokoMI7NDwjq7HZLrsIku+kK1
1Xr4Qqv2x3nBdlzC16iC/iWEVVmldWvz1YA2cIYpF+Xn8mp2O5SmtZ9k9v7thgGOEWYZ1NAIFydT
mVXPzS4dwFDYRx4PkXewOruk39JY1sa2u2UvSOJ4qrGo9KALejxQyZckv+7NU2Aczi/euiOvDccr
YcTpVHkZB5WVQJhSu8jrb1qngiQT3Y/DaYhlNHsyrPXW3oRdeoOUuqVDnGX4gMjOMGKey3g5UT+u
ZOXo+yvHLKpRaqiaSC7fJXprsrmGWJOrod+ybo6VdDbpLxqgt4v3giIoXj/2U50MOFIrUUR7mC4H
e/yyshP94j1HWtz6ggDT+Q17+zZYN+wFUzCETRCpSh8CU7GaQ1kmbtsHp/MQuwqug1SBaZwigiW4
hbORqnFBJyh4UDpm8BxbD0qO2X+a93c4gm8YISPeKskMazHWdp6iT25Isxu9SO+6ijydx9pdto1M
q8JsdA9DDqJh4iOwpgZvhOqqSGf/PRC6xlZ906nIyjMu+hLEKsTRsy/qfGGWEju3q9P6y+8Lx4fg
DgwLgt+flPupRONBW9ttKAm9/kpcvtHpDYqw+V2FmaBLvKw6Xba+5mF4gfNdyQ9rB9n8LC1nXj/6
HJygA9oyYeqFqoIl935Av1rhd8fi2Hn/Xuoyy72vBC8rKCgBajar0VhXME+T54DoH2NdRhy5a+M2
y7eerY2eGQ3PzHrE2dEWFVMFzQw3g3EZTNTpGnq1smSeVzqZUqzfs8HT8kHNwwoiBdzyMLStGTHi
zPjz0iwYnY1UgqFL81TJUpDZukH2My6eldrPyg/vEYQjPaxhYqApev5LEddpY62XuJndLhniVgqx
g0oWMd9Xgd8wosev5kkw9hz3HRuzy6XkN4Tq3nlJZBCCQzcUdDHrGhA01LwgrhyVydohdzpdsCHw
PoiGVddUsc2zV+KBt6vp7PCw9tbyycwFEReilx74UFeSBPmUrd1rYYMpKAFPY8zAMmFCMzVSncls
nJrnx3Spv3SFKfNW9+2QwS3OiK5xLuaA9CHPOjUwcIPrNj+gocyOVna8zk5u/j9Em7vnaAO3burm
HClp1mvVAK5mHp5m9I3Ebpc/nNcLGcT69w1Er7dTnhSAUPtvPDZtnn21NMkp2tW9jRiC+SFlYjHU
hOIU9d/0/gn81n8ng2BudKNURyuGDEb2HW4Bj7wu6p13YJgaA+muZphvqHfH2AwN5GnRxYWZCYnm
dCBuXzJdclvvGuoNinCbDhVR0lwHilpc0qSyo+l7bjyk7KOB+aznBdo9OBso4UrVlIpMek/B8m9d
GzWyGiNY9mcnHQwJ0K6GbYAEJe7LfNRBOo5hLjV+vjY9rasxE+/Pc/QwPhsYQZG7AFMY0howjPk8
AlOZjBdoV4s3AIIW5+oQmEG2agBNHoy2vh7DWuLjyiBEReZ8GYN+heDpoTW763qQkW3KNEywl6Nh
Lcn6EncXzZ2GSzXzFhb6i3KTWLV7XsNkGy88CpJJ0+JOgTQ9euvaLHbVNPwxaLJxbJJFE9NzqGya
8qmBRDy6yNqHHlH283LsW31T5+C0hNOHuQyvbWRJkiUdMgYf97ZDa3R/wJSIu8rTL1SkdmTdvPvn
8jeYWB2Wa5VWdoOOC025QITR7gt/MS61ZXmXQXvBERyCjihW0g4QKi5vcH3qLIMfJet72VcBS0Oy
2VxnAwoKjTIglSUWLDNBDZpeTVej2dngWJVo2r4KvMAISp0V5szjwoJSK4VN2Wc5w6gMQVCBOm/K
co7BMjIPmsPJfEPGXlK8KYEQC3RiNAlnbB1FzNPLLg7sOpallncRMJ9GwyOaa1Ss/yimmvZ07USu
1fIew14vizmWXGD7Z2WDIVjJuiLotksgxb/dzqnHT2tBvnKAA+jnkiXbNWYoYjfwutVUQxxrhLd6
xStMS8cobNBULYVdqQ89r8Ey29hVfDxvBmRg6+puPKWo4PNUrDOUqrBGU1DJD2DNGDGg2rgtmt6x
TFlWeX+7XqQTbrSWJ4VSMgDGbXzFsv6mMStZ9Gv3gHJLt/BPtxBAfC2UElRoEl5JD8s8Na9CNpjf
iZbfzpWmvedu2yAJrk2WpkqlraYgj6mXW+ZzE0+yytr9FXuRRvBpSoyM68cRdkCNrOiQmLw/sbhJ
vPOKsK/jFlWpjgG7JhPrTkxtGrWlxMWGEu/M1rzMb8Oj9riOS24O+nQhi0fsivWC9+aGM5o+nxge
uhaia5TR02BxiXLv3jobCEEP6hzWra1+OTeRjVyoVmA+eOcHuWy2567CbYAENWDZ0NQLaO3cCpUR
oYmwwKHj7wq0bkAEPRjTGdMqFixYVOkYOdY5gzG6fWlJHIP9fTGYSSxGdVPMb6XgZcqLAZ7HOpug
q8DLbkouaRmCcLH1LC7AZLS6UM1DYxz09vm8Ku/vxosEwrWWWFM/lChuxXRXchkb+tU4RF5FZAXB
O3R/cJ2s3zhiygoBLj01c8gx+NTvKptc4hkQeoP3aybbn1eSvEYTlLks1ZSMJaRSGlBAUa9IuD9z
WR/d7n0As6maFsG4WLau7eY+SCNTi7MCMcly+DhxxKSNwKHL16L7EoztOzQNoRXTtMCsrnIxHWe0
CAW0KZzCMbtTWWxX1j9/rghbAOFYBlOfVPB8cddUh2WKDlF6Mxayyo49bd6CiMeyTkI2opbb5UXo
p2l+zBSZbZZBrH/fbEpZTKij7iHHbF5y8nMpP/7dOgmbDutVTW0LrznSPVp96gqvlCWu90wxIapG
dA5OHTBIvxYhqpE01EC1gZbwzDb4P6y6TqZHY5Q9AHavsQ2QSNVoaWjKYxqAktP8VN8nfg42yp9g
g3UTT1dsZrnvWLsXwUTCRmVipZnO8GcyLbIZkh0gy9AHiZuxZ9G2QgmKnFpK1fF8VYDluGSL2zRO
0lYSsywDERQ5VlDLtZSQhLf+3F/PjZtU71G0zWIJityky4yw2aoFvZfUH7rBrYb78/uxe1Y2EIIu
j2k3kHh1aEdwDi8gil5k7YoSVRa5GXOGUmO+zm2NxsLTiHKXw1wmBvcyXXbFyLZEeGnqyTIXiYl9
L0EgcWhKxXDyTEUefC419uP8wu0GurdKJlzLZlVEKXK5uDY/js5a7mkmjmW5MRj5iUd/Rh4mHIwS
nfsfx5UayBcSzTRERqSsV6pA0XCHvicKsb+cL2CChP3UsrYeAdZGpaN0T1b9s2kyiUHYrZEgGJrK
UcFt6HD+X5u6tAJXDrJ6yOCoNT1otJswJWiYj3Eyp3ZSlqZjdoT5Csj2naIuCreJjfBxqafFLaga
2XE2VN75vd0/FC+ftKr05gLBJAc2sgh6RKbMG+b2IunDw3mI/VPxAiGoal93eRbNkDqKHrrhZlK5
P9RX5bhIRNnfwxccYQ9zE+Q6JQiF3KU+wT/JNWRmUdl4Xpj1NhJTpdstFG6rbiRT3+K6cnl26kmL
io2rpP5Ul9djecOYaavhKEHcXT7U+1NicDjeYhUFZdpSR3OFh6QVf4hbxdbYcFvo1YWqyngqd5Vh
AyWsYKAXfTF3gKqWziHG+HlKOwkV5q5rTDYYwgJGBv5mcmBk1CuT+7D18/AU6INrkce2dfPupgtz
Z5SVOewqxwusIbBAhAvtOjYUCJcv3tzf89RhraT+T7J6YulBH09DpnYlDFYb3yVxew3eT1lt154T
vlk9Q7ju0X/Wp2EBMbrogS8XZfiglqewuCqy5/N6vg8ERgvcITp6K9f13NiF2ZjpQniDlxgywHi7
4m6+BHuc3aUurWXl/bubwwjB6G+VMoSdX4NlDQqSLAWFQtO0XKrUC5XnvIwkbVqr8r45uRsQYelK
zDkfMbcG13/6IQj9KcSzrLhUis6ZgqvWqPzzCyiTSfCZWKnrSG9Bz4e2OCwzqBDn8aSb74kvkI1U
q1Ju9kkpUrQe6VC6RSF+RBK7UYfjHBQSI7R/dW1wBH0w+94qk9UKLXNrF7w+8pZdNIvW29OCTv+8
rW21RJgwKVBLjmKLnhifk8C4V1XZ0I/dY7b5EuHGamZm9OUEzZyC0Vdp/cMg1SIRV7Z5wpWlZHEU
5AF0JV0m8IUcU2rYAfHeoyEw6DhgKLUQiy0yzC2MVTzZ3VQv7ZxhpF5feJ365/QqmDvAfsOIxRZM
72oSkhY3ljbYdAhtBIkwasOQWL/da2oDI5xhmFaaM3AMuBG9iobInhXTDtsPgSojfdu1TIyrhKAL
mrwh1677LlAMmmD/CeLsjRvxL6FWHMrIY3F/eM8WvWAJF6I2qkpd0wxCZao9GL1tlTeBLunD31U2
HVtk4p1rvWGxA9krbeMxRxQ37z9p8XITB8NTldXvUbcNjHBuoiHPCYlgKRp9cps6d7u2s2dLZil2
9WADIxwdbs5FTTLcUEo2/VxS5fs4L26uTlcV+fOuS2j2BkrYnbGp+oBHWLhmoG7ffQUpg12ibva8
Dux7LBsYwWPJevx8vAAmMeLrAB1nDTqj7dQESa8ezA/LrLmFgVnEPMsdazaegqk9nf+EXZP38gVi
jpTkhGeamuL9VT3o7HNKZYkEyaaJs8gCVmjpZEDEFq8RtfDm6cCxpjX75+8EEe5gNMnoI0YL4BbR
3JY3IPuf/3K33uTIho4rOceRnfw+dzWvPsSoocQAkJVzZDZlcOsXv/EqdIYSAmZx/ob6Sw0txcBk
xLVSMzikXnwfH4wP/4JlDv3xnuV7ARMue2sy+KhWAKuNMbc5TUL0bcn4BfbN0QvI+veNRxEkQZ/M
MexrzwNnjmefVfGhUqPj38kimCOMpAuUdALMaLSOUY+uon86j7Cv1C+CCJaoplaTalmM+7WOXQtN
CPpy0i2wXlqyUMX6eDinBIIhWoZE6YoU+0LGtrCTniV22SVfTdodjWI8VWV5hK3yqgHGqdVloTOZ
nIJ9qsBykMUq5GwnXLl8PPFa87o28VIiM0QSKDFnj4RZafIBgursSYmJzaYb1n5oNZk9kuigmKY1
Oksr21UHaXTIk+9B+zlsZXVa+7LgWW0xU0NGXXBYFjRMYfw6jCorLms81GCX7Go6mZbMRf+Vr3yr
Hi9IgtVjCICY8wgkDTai8vPDcqhPml05snfU/j3xAiS8ObJ5Kcp0BdKjwjbNi3EkEnsnQxAsUEmr
krQ5Nqbp6WXbFx/DgPrnj+16LM+tlmB/pkqnimlBiET7SSBACQI2vcqc0WoxmePxPNi+or2s2Kok
G2O3tGo+aeYqDwtstXpIQYc7z9/Pg+w/npDe+K+qCZZoLHIlK0OgpAa3Z2raijV4HVhJeQODYETI
RAQuU8PrvuZ2EmjPcZo4fAgkmydbWcFMRYqq88zAZ8BR+qo2oa3HyzEdNM9AaJcmnQRuV1cQt8UY
HIZUqFhGpuZq32ft6nAaxmUb5D/iJJeE9He37wVCdIwURTOKJl6jOmjYq8fEKc1vej275/dPhiJY
CtXg3ajEEEQltdeyorA5jx01kBlyGY5gJ1TVajqGwIHbW7rNSnbJowzHmPwxuQvc5s2iCVZCZSnp
LQonrGwqN0JoRwFbJJNFqvZ3XycWaFHVtZng9clSiVUNfYcndJ4v3pRblzESe+f3ZdeCIz/wXwhB
nyc6o2J97fwixaOZoppHQU+7HeOZ9nc4wgU7gN+n0FPg8NAfptTPJi8u7+J2kOjZvjzc0ExqoeBe
rFeb9THmJYXla0nqD4l2rMGenlY1GO2YBGp/d16gBLuXTOMSgEkKaUNldLUk+WjV7dM7Vs3UGVrX
QCP0hkMITbt9hAwHtLn+mUy1rXQ+H0vX7Dr/PNCuLBsg4dhkGPs3ZdGI45mAqSoP/DGgktjh7snc
QAhHJmi1sZ0HQHTdRTmV4F1qbRLHznlBdvd/g7IKurmMDFTxc3PBiiXpQ1p/zbPBnlIvVWU03Lv3
AAoiTaJxdCKIdTxBOc2Jxjo8JxcQLnfDxyWN7cEsj4rRuqoaSvZnd/G4zlGtblCK+O5rsXJkXXlF
sXgGbU7JdJey4JKhcPX84u2iWIhXW2jIUVWxZESNpqzWYyRm4jBGQzC5aNvOSUcqsTn7ML/iDpxx
tIC+Fqapy6bVyxnGE70w9eDl9CMJZYqwn3AFTyeiGyuKWKoQ5GWP8VpASU7FXX6RoCHPMv3aHTy4
KG7hxMSZZT2t+wnXDahwzSmK0ptGq+puURHTqZKq8HilGH41lR+WQImODeiL7byIC8yZzzPutJh9
Zw9DPh0KBBj/nO0K8m8+RzjWGD+pzkq/wLobz2bdOZpxles/3lfqvMURzjZKQpLISIEzlsXojKYx
Hir4z4fz6ildXeFwJ2MPIl6GLW292ZtvMKq68lCDYLen5sBRXC8JGa16+MaL3qyecOg0tK3DmQAc
O1C/B81VfqUcQOYhgdm1vSilRSRW58hPCrd8mTSqqkUEm9SbpUfKofZIEspKz/YOHZqNwN1NqIYj
IQiD+BstQ5w718KsGSgdJm1f9hiH8I4t2sKs9nljf82cBONUAeZ93W57a4dqaYZWS9VAGZigeEGV
pXFoDdAI1bPq51rayLG/bCgzsFSEsGEXX8vDyaQwbYILFszeGH23Uq+K31GRjs7H3xDCIdUygidN
i7QQmaynzuqOwRQ85bXhwL1xoqCUzF9fPTpRq7dwwpI1wVjrdQGJ6HRjgK04P2HTMPR9QOnjk9FK
ZxDtBXa2eMKhbSnRMwziQMCNhG5NB1815wtqVT7Nxpu+ZyiB7RzWl67Oi3c8bbbQgs4POL2JugA6
Qf0jWZ6HsLHT5fm8yu+qIM6UBWcTPQUiiwaqX1vNWD3oTK99Kx4PCia9vgcCvQqovFqrXgQLkXM6
JrTH7U+y/mC06W2stLKijD3HSQOp9X8xhIcAGypkJdd+4rivQHTuKfp9yGe7L/9SltXobgxES4M4
UjvIwufHgkx381h/Or9auzf/RhSxTqHuaUoTAojWIz51E5/2/uDAR3fZUXEDB+T+soTavhL8Xj0x
+z5g7CCp1tUrsvbWbM1jMMtqWHYt0csGiWULGp2yeGzh2Y5mFTqFyRM70NXOS8u0lTjRu8GW7QoK
NiIBO8OYqVjB2Ro/9kmAOUojZroG6jUzpx9aqnh0sD5EyXxIy6axayOxKVG+kJFGkk+RqKXxxnpw
EiPhAamTKHS1MacevIDPFUbguJwYsm7KXTh06hqmqqLITCzZULi6VEkJR2ZqCk9NAxvX9mXcoavu
6byS7u6mtlK6WAjuoM3t9TGoDE2rUEiPFF+QuiYnh1Et3aZ6T9hF28AIy6cNcU67BDCcYkiQtaBf
t7/MmYwcb1f9NzCCoY0CNliYEIPnSeER8i3G3Ny/W6513zZWg+rzjMw45AC9VB3FTpA6+bv6TLaL
JZjZuB4WLVTwpkN7I+l/GtFXlcjejbKVEsxsBX2gOsNKgfrm0FnBVZ/L2B1/OYxvbvjNbggmNuzj
pTNX3gbdVj6M3vKY+VZu56gvdXvXvAidxlFO7eVyp/84v0v7lvc3MhMHT6tzTmd11YPkih+6R3C1
umDLAseodjt41JuP/KaUdSjunyQTZGB4h1PTEE5SWY9xaKyhC5Mf6yzHqDwn62QsDvvb9gKy/n2j
f6wvYl1tYHwZI8mtCY5E3ZlzTVqbtvvEQZslM5mlUQ2lGa+BdFZqZh4M7BcFWHy5kkUozgCC1nUi
pozpVob2pq4FZXDTtKLNmC/op17+kd1lNr1fWy9b1ZbR1kjxBG+akmAhnQK89WZeZ8SEXvOJufVp
OBTXsmqaXVarzVpSwbFGICNe4gJonZt+m1zDqQ8R+IOVh/GuyPBoLO6tu1QWsd8tdQBZl0VUbpkq
QkOvdzCs2RBWdGZudrX2fafXwwW3A1uzY1e2f+tPvTnoGyjBmMSgLWkbNK65GK/idNbiLAX/GCSx
TzrzptFVWUnXzgAUgyDmRZnBUSMMT/S1bNWYF82IcYsuu5/c9KjfDq7uk2P13Nk9epB9NIJcVU7h
0C9M1s6075NssIUrADQ33dhYwDa+Fqf2ob7mblrazNUPhp/cZ475eN6Y7R75DZ6wjxVHpieqO+bm
7Muox/ZkeucB/oemvKymsH1oMkQLOkpqQW9dndYRo9P94BFHsyNPkQizrykvUIJZWXihRGYMKEzj
toPYoXAHFMXL+EGTBRE1CZaYUEIt1tLX9S8lqT1+Eze2eWvZOHkHfkLD0L+cctfFZXrd2Shb9pOb
wMbs3XvT7XzZ/ML/YQN+Cy5W5SiDZQ6NgY+JTsEhuK6fMPfXzm7ZHb3WLHu8yrzip2ykkkxVTcHw
lPMYjc16TBoX169buHltG2B/WOe5Lz/7o2xmp0RVxXqdZYmDSLMa5tJ8/F7V6HJo2HuaZTZH31y/
YXMDKm3XG1YEmerhI1VchTyCbfb8gdh1vl9OnClYl3pO4RL3UNJ0+VpHR9LeTOSayKqydyhmXxkx
cd4kpumkWmRgtXS7zGx2kT/xC3rMnRgcHZbTfw4f6WHxoBhO4GQXsvoCqUYKdsVQh66iE6SM/+lB
eFU/0GPkr7jqh84br3DxPssUUqYfgqGZyh6D+1pAztU/VnJhjBKuvV0XbLNxgnVBs3OfshC/H2YX
IcKk7dGSjeaTGBWxG1jhZpoYCSDy6qmNcncpfsz5o1l+qrtP57VQIoyYBOmYif6NVQtV2l7klenN
S+In0lSBDEawEdXMpoqs10udfVLzb1S9lXaFknXd3/oHv40fF1zjpu2TRGtwZrX7LLbn++n7ao7S
p/5pNUrlwXSC0G2bE79dvNw3T+cXUqJ1XLAYfOSYHqat6HloV9k/sawfReaOiDFtPUF+nKYIIWZX
+aV5GxyY039Mr/lVcOSn6rJ1u2+lr4y2cqX452WT7Z7gjGAaSm9GKXZPDx+C4CHmp5K9Z/kYW4l5
Ea3HVNTXBjccu4ia1gJ/p7+ag2Omfzgvwm5JlbYBEDQQTKI8nSOVrb28XgSq7eb4a6rctYyLYjUv
b9RwAySoYRClUZ1yuKl98iHgmcuyU0Yrp68quyLXVv9FItj6e+fwBMWbq76z9FWwyQ8O5rE8WDcL
Zik43dP6BNVPUg4RmYCrtmzuxplSFC4P2Kp6KL2x+8rZ3TJ/rPoY7QgHXflHIt+u8m3WU1A+8AdE
SCcArnFnr/E70I22h/QjkjnM5h9WBzL3dd05jyqTUbi2rEqZhyrBol5a4TcluTcsp57sDK162hJ4
57FkAgr3ldmrCytrYJHito1+qNFD+74g8WYRV9u52TPw5ORgn4JSrvQSuZf4feLSa/PQwBcNb807
7Vo6FWM9UG/1Es1gDAl29GkJkNQqjAF16AykWaAEK9zwoqm82Fknd3M0qzqy5/b+Mv7GEx1xtBzn
eTsCT1EnuzIOC8eDO5PkWPadXZSm/Ucq0cOelTgN+hYorVedGKaRBy59yPAeZL6GeE8jsbz7r6YN
nmC2emXm+YQZ0m5CnbUUNDjxK5AIaxhhE3ky0yVbQsF01WXdxGg8gzMwXBUg927izwnoSc+r++5F
qYPsRDUNkMZSQS9ieAJNrE/wCMlnUvu5tKBfAiCWHDfcSlGwAoAovDTAhl5zWXnX/mWiM7Dxg9xI
NcW6K27mOK8MNinD3AYU9lyGh9mnHirGJdnSfVkwgFVDIhsrJuxIpqVaOWIgDwYDjl+VtvqhTjLa
8P8hzAuGcIGMipVNw1CtN2N3QgjngPlWbmNrR9ljYLXUbyyC/gK0qt/GCPUpSccCjBpuHZ/K+iei
SfagfML0NomG/QobngMSrowgmoyQsZq51ffJXzeouC2d5lJxvk/OGocjqj0hljJ4vT+7oVM5sdt+
Uh/YgTwldnWQHatf03LOfY9wm+QjS02lxPd0/uITlxwVu78ovnduc2oPoaedyFf9oXU1v/QHjPxI
LuDHuTL7uLv6BkPbCaiKUFslnDtjiqiOGWMIinTPUf/Pot4npWc0siL5/ajnC84vddvscrn06KhK
VmHd5mpd7emo3zCM+UKK6VIWE9wZMILn7QZN8BsXjBlchhJSrZwPk0uuCh8jdD5xt3XphXLNgBr7
s4wadtdQblAFq1yQgoCpBahlcUetR3O5XsbTeTMpXUfh6OuhUUyYmbb6PZAL88ua59o17PWeSa5l
98yundkIJNiAtI/7lGYAU9p7s7gE0f55aWQLJhx9avSEtgkWLOyeC77YgfY0Z+9pNdjqgnDsi7nJ
gzwCCOu+KstxVp/PC7GfajLA3bhW3zAilkFGed21o7ICHJI7FKceFLt18o/Zc/OcOq1b1Y7mRheW
7tBHCfLu/pjI0RoY4qjh5nltOqdFzfRoQnBfoVo+2UVFO69ZhvoTaj7I7dC1+iUrIhiwevqn0Ocv
Jm1y24qrxw6tCjdl1DN/XlpJ7GDfGdp8lbDgqqmXVTzhRRpcN6cGNjZ3MIYRrSq5qx5DV3btyhZB
MKNDuYxpUqwPYCRwKlLaSShx+3dt5EYgwRWvh1gHtcwIgXjQ2mpQuB0ZP9M0/zxFraRCeP+Ab8AE
g1xNlRUXHcRpvebEQmSH2F1+YK51KH2OsU8SgyKRTawQNaZBz6MScGH7c0r5sUDNGrWmh1Hv3PPa
unvYTcyB5SsVsCbGlLS+LsaZrcGe2DpwY7pc5tnvJ9kLQwYjGOE6U7MQM3yYuyRXanxj5V4RSvZo
X+NeJBFs8NSFXT+t0TFrauxFD+22kYV1ZFKsn7C5Lil+Po3XqM6yXPXTZ9Z5pS7LZO1v/YsYgvXQ
JqtoFnT9uXVVRm6jJh4Zc5T2LX6Rgkf3/O7vW0kOG6XqGGqGwpLXEoWWqZG6YcxFFuZKGRqvUqKD
GeR3eox+JWvyK1pex8p4RNXwfcZitwxREodBu6nRXZhNfAVrhtqvPyxaomimoihh54aFfB4I6oXP
0mLQn+dRkHiTkV6ZlnljlsbxvOjCOr+BEMxHGSiBUoSA0NQvmFMx1KYdIJoqm6omqMx/YEzQE+NF
r2NQ9esFDlhdFSxJUs8khlOOwwFJ7SOtc/+8NILy/wuDTgwTzSUqwfK9hrGSOK9KPUy9WmGKQ0nf
PM1J2H45j7K7ZhsU4RS3ndpqvRqlKGg95fnRTEAJMl8mVOYciNUab8QRVs1cQFXUdwDi1//mcfEE
+IH8uFN5vRsd1eOQSOzgqlEbt/8NonC0dRph1JgCBkcl9CKyOFGZ+RrmnJr1iRHZbJFfU0bPoQmH
fEmafqxhET39dgztAS8N1P8fNNCvHXEEjxjz56VO7wd26JS3eGR4wU37h37xG4nXzd4Ys6kMUGsd
4Rtm7cKqEVxSS0fXZI3gu/q/URnhJJO2/4+kPPmgsNPAP1QyCPHJ9h9JQCKHQWTo9BXP2BQUXWVU
cep1SGqON4mfHmpMIcVgvNQ20FBR2cvR9EYfXeiZrf+ktW1xL+d2dGTH7HqQlUOKj/Q33yPoUqNa
bYm2+tRjh+5Uw1eID51n+OrlH1KQ/gvECB7flOICF2s7CZk6NLHomBplZW7FqD3kMqK+3f3bQAhH
nrc9yy0FEC1NwyNr68+DOkZ+Pf5p2umNMMKZXyatNvAeTjwUIF3oQ3wAmWdu00TGlCKmOd8ACduj
5rEFhn8A0dvgPn/A2GQUMoVXo0sdehHYuYvOXe+84RT9xzeYwoGfZlKyOALm/5H2Xb1xI03Xv4hA
M5O3jBM0ipZk7w1hyzJzzvz132nt83o4Le70t15gLxYwMEfVrNTVVadaN71dnAiY6Hp8JChExU+8
pQvsRfsTGmPaWT3SUXGgLQuGQ6bGR1f2rq9zK5L75wrlnEAFL1YJkpi4tDNNd8wyOxpG6KdYQFcE
0bEMFs5k1aZ/VRTFUGWMp5psgKrFLqqJqkNVy/ta9hLsgkjjv5TuaxvySA83o9QKilFZLR7nAlXa
xC3Gbj8a8/dy0hcrI7Er9KLKiRv/8GXPgjFqCzrrWBUrCEYrckJxqn3NybBOurzXjMN85OFtC0fH
4CRk7J/4keYm7Anm5hM3xnNVgwBskJcQZdmFE+rZXoT/6dAZiMmPhrGcxBabgt2O1uVO2Ajr6ffC
zvBpmWg5ireq3+26AKzXspsc+j/JzuhjxP/EZO9boQD6gVRK3DDK3an30llzm0j257Swr5smtfZP
oVjFCjJdUk0Z3dWXYRDcO0ldTtAWI9vJ6nHmVYU3P9jq95nMjFRpEfQjft8Mc/Q478F8Z9QP4SDx
Unn6Q9cEYdS+Vkk2LSGARlu4k1GDIipSiMVG4NktvDc3ev7XwBit19IMGxZmhAU1r3aGFu0iE1ox
iJ4pjJB0PoxVYoum6V3/WJvRaHWYjOvG8rqqI9SxmaS5Kc3YHzJUEuOEc5XcdFYrGMZbL5MZTlUI
6QyxsLQktlJJteoWj8ILwT38/b8JRTVolYhlyZiY4wyh4vq7Er3J2a4XJo6W8w6OScMIpqiTqQVG
GHox+mBUV+05Hp6n6IzDMIpGw4iJkrg12IsaAcR6kV1UdlPz2vh4Fsv4hrpXAoPQ+J2SQ0f2dcX5
+pzfZxt6slQQY/UjVvcF2Pt6P9OM/fVPvp2DnDWMLbvIUxzIYLPFdWM3eeV3xVZ3y5Gm/PE9egGw
W1BweG1y22nyCpNxEGE9y70uQ6tHe0Jz7IjOClqujncIJK/Sz+EQ+60j+J0f3pk3syWBOD2zeW2P
vMNlHEcioBA60z+i0xevL0e37wWOrm9DIHjQzcRgp2B03VhSo8ZOEeR3GoncQcgq8EMFPN6fbYs6
ozDqPo6FImYTLox9ckhit+1PWc4Jgtu5BX29/p8kjKYP6WCWYQoMNGw3WM0SH1I7LC31QXigqyZK
nRdDOEKxz7FJOmWaqqEoEu1nX/w6u5KL/g0/esHW++/oxHIKbgsOD5KJj6opJXGqQEaJnETtIIx3
y8JjK2HLXH8nM+eDVBjVnytUNw0dIIr/l2RHdmiJO1wudFQTFK/2YqzylC1zX/I+4HZM/v0B2Q2b
koDHPdMELr2ZKjZKCnizdOlQeOFLj9d9yrb/PWNRs1iFEVkdzFwR8O3M7oDBT2tZ7mTjLhm+XYfh
WBf7upFVUWzmKWD6vsWMRJHk+zmSB44N/8MXM6SPZWsE64AupRlyLQNhO6oTij+7ymyJA12/6g5o
JAre2tIKPOKpaKswsOSTg70t4Rmaiceo5EXRMgKaqKEdLY1HhsK7fojbSn+GYFyUFndkNnRae+l+
5N23RT5IKSccb0Jg3RZl2KeU9IxdVdWM7Ysy7iUtts5jc4BZpxaJVJ7H2DysFQxjWV2S5kI+w9km
+9Gd9oVX9o6GB108jDjxXWNXtcV7HOFJxoSQKW4bbKyCZAvSi6RFzAwFULca/h98o5VkjD1hR1Wc
ZJEJyYr5KcvM45KEz31mcuyJJw3995XZttqYaD3NZqQhA7UJEV/ESjA9o1J4NWKqVJ9y9pVAjF5r
I5GjasSnEtLlXkmNN2OqT3qw7CtdsQaJl+NsCga+m4/mIUlifZ8udEQLclS+C4z4xfqN0j6kMU//
aJRlZFIUzNdRVnm8YrClvyw3lBIXftz120OFger6dcje5eFZFHaKMHCUfUOiCzBGI4aKBMgjBlRj
QYMdhLIlgIcmqzkoG5/pAoVRCFkK4xqjIYhVGpjywZw/mrbQP8udJ0WRc13HtzIMVEokmdITg6Oa
rSCWlRjllQqw5EY5jH54qFxcstFnQ6wQ8+j/EY1xFn0QCkFMgBYJ4S4jtyLx6tSfe9/s3scS4coz
C6yKTP4K4i/XoTc/3UpOxmfMpU4aKYSeCEJuDdmXBV3nEveNnYfCKEgTEUwzyROerUyLdr7iNVW3
pJ/d36NTh8RKneSdt2GJB8roC6TC6qECovWD8YpW2H0e6p7Ri5yPt5FeXGgK4z0GsM3EeGDF9Q5q
CXJDtRbsoq13scmjiGRbFWi2hqq1pOE/hC7CzvINUtFmQZ3TYqnwJjvLDlNh/vjR/oWy/v4P4v0F
HCOZGYhRKBSAy4PXQS+s2nz4A+VbycNE+ygNlrrMATBne133EpAuqZw5F6pZn/ygBgMmmNvHLhHm
plDGupmlSZ+4JUKjBYbBr5LRTu51ObY/zBmFrZX1sUaMrABKdFPc0H64yAn9+Cbe/70QldfotKXZ
WEyPSQCRqCB9YFOYIOqEXI/wAl7eZbGXl9+EkXPX33pphKqdMRiXJJVSlfZjgmLCrwY0aZ52KLxh
h4ac9s14avfS0bwX95xj3DKlNSbjjBJBWNCbAMzxIB26vbgbR0v5prvhjfjQOrMDKhinf00VTkKz
pSOqTKvGBL2wMK/LTAMLpcpJprBy7Jr5vuAxMm89OyhrAMaQokEIDG0AQHZD2U2wFjG0hBfacr3Y
slv50ft0r9/zeiXZtusPd7GGZcyrjwK1Bdc0dReyh0d2v0v+nuQEZMV7D9uMmMg0EEuwLBUNxYxS
qslAmjmpYcw2tpjd0x7cwRZOuNN9TBdzVIWqAmvXazRGPbMSzzgBaql4CK+/696yM9EHm+/rvYxH
4ZD7TrVpceDUxgZdulOZdSOzMJFCmeGpMmVwUXywU808DA2vOWwTRsXdDjkHdmmzFRqZ1EXcyYCp
F/I1C7BPQsfWtsXgcaFSr/fp9FY4TI2mjIyKxF2RuCgUwlvl/nQQfNqSyflK9Ct8wkEbikFJF3UQ
pV1aFomWXJxbaGBwooo/4QG/99obOi4dOpVzHW3z8FZgjEp0EhZkEC3GN5LTm6xqvSWKvoSR/Acw
hoJVZiZ8BSgsGG/Rq9MUd5jfdWfZ16V9sbhq/dd1SbYu+eA/PGMwDqMWx2DIUzzMyXfVXrPTw7Qz
bfP7KFjz3eil95k77rrRDp5FXkVo6xDBaIe6gkqpWNl7Q4UGV0HFkmsXjwn2QH6AGMnuZF4qz0Oh
Hnl1txsmeNxiAspclfYsJ1iMoNz3hHCWs2wGMbDnGdjbahj4YIz+1UU2JFqIQImAsliar3uxO/zQ
b8u36pfgN76WWzwTZic4P7zuGpNRQ50kci1KIS2pyd58elwssXRE1BluyX72KJNL8x47c24Vvr5v
eD0WWyHUwEYVXVcooS77nNwZbWssHSRuy3dtrKxWedSUfT7/4Gjolv9d4zBStthHtAwDjG166938
UbRwRXf0k/GGKG3HHi+WbTmsNRyTGRhyEzZEF2I3F5bv5RI9ieG9as7HQkycIpzBvljt1YXXSbuZ
161hGT018ZoSYisSjaCBL9yJTuYJtrIf74Mn2sIe8u4S9PdYf7nGY3xLQ9pSyzWIqRn3Zf8lGnOb
890Yar//aedZPxjPEg961dQTtDPAtuSiFLylah1c3netgNtLvRxrMdmlMehrkP1Z18G3uruUtXhM
QlIUCDlDg+McD6InueFO3um3WADlmm56kkNQS2gWLaanoId/pZsCMjsmnD+C+02Z2FeVZhAqHU6g
dbVD7mLU1O0rjJqKNp0jNO8zntj/4IXOZ87cQdpeanUsTIHr8Zo9dMgJnM5KTxj3ACgqCkedt0iC
HuRnPaK8oQqWe2J7/aV/1SrVqGJixm43F4/dkvrdGNpqP+wX0fxREt79Z9Od62c45kjnyOz0UjBi
t5cJdv1aRE0tofWuaw8PhDlFIyFNaw4AyabmZohmW1SmZ6VoOJsatwpnhiGJCrjIUV7/dBkI24lo
PT5WINzI4uA0xTEWH0fhoE+7QOEkSJsyrcAYayxb8MvqSxC7sfY1x5A/KH8T3qjitsKvQBhlMDI0
M80ZJEow5xfZ5V8R1C94oj2UaLl45AXATd1bwTHK0AdKTsgImTJptnKC1clI/NIfEsbH855zu5c2
w9AKjFGKcNGjTi4hm/lUYJK1cFoF9FuaE6M1wR2O2ZPmdC6dM5U8WmQK3PlHI1gi18RpuPtkcOe/
gy0AoJs5Msriw8Sje+KClstXfvYeemQxQmLykrTNIL9CY9IaKYhBP50Drcx/RSBRCBM7hufWeC33
m+FohcMEeVUFh4ao41MWrRqAPyaefLHSeATE20ZgYhW6jIk+FPIvnVWE3QJFMCqxK6qR1TW4ILST
QySOXfNQGFmyUe+buVeR2I43gSk7yvQTLQyc8Lqt+2dRmDQlVYMiw1ww0pQChD7hfYzM2dBSa2ow
Ycdr0Nr0VCbeSWU00esqe1lMMzUVJh01i1iSXkz9HWtwQH4Z4QFXg8OvMyupM/+6D94OZVhtgNdH
HZdU9vUxjbM2x3MyjPumGyxMjqGDmBLhyIfBJaC7A48Yx8S3dB0HimF1ScXSX3Z4uEvRIWrE0HVB
cOQqc+kKRJCx+1gWwcsMeFBMtidi9euYLIgwgxfuIjt9mH4Eql0dZ1RYJ7/BA6uNpvT5T7qVlbWI
VHVXt6HIrEdFyoBrdtOpwZLRcuI5qC3tX0MwgUYbtdhUi4+E4DVNX8R8pw4K7/y2nPEahAk0Gn4y
mgnchXEa3fBI+3ZUV0PLp2p3PmXx5SgjD4+JNBj4NtHDgnPT72QvAo3BsOus6Ja6+9jJbM3l4FEX
wTr5tXxMsIlCyjM7QD5hRyeg80PkpD4izeJ2vn7PhaN+7woc224VTlHeNTXEk3uL0hJGTvAz+tW5
itf4E2/cfPPauhKOLdUYfR0lWQDLBtlA7zZfltKa9rXf4SNiR2tyu7ilV9kIZj72S3i86fLNisca
nnHPUJsxXBIIW4PWxqu8xNExr2A4wmSJPvZ0EIyVC3vptvjKIw3kmAbLuBTrjRzKBr5q0zzE4wEt
FIbKSfM2U7C1dIxnCRS5DoYJ0qUvg0M+WoeS1+7DZzZQHR65HE8k+u8rh9LFmtwpC75lF6p7vQ52
yoQZcmXmGOBWtFtLxToVoTfw/I+Tm1ryPOuyVxW1g/PEGkCZHFI9evhvBmgwDmZIlyo26D1D7myk
e252l/pFYof75LZwzW+8ljzuZ2McTJCgdinhZfbj+o9VTril6mB/oSaYe2YCkiqOgLwPx3oYuUyk
VoKAdFuGeJO6GHTcTTvjC33ka2yps0yHhDy/zfFrJq0ZrNSFlKIw9TTNa5xqv+B+OhzDGw30LLlX
+NxHHh4ak+6lyiSYJYGMDcgVJBvNX5j4kG91HxMfHo+tYyuDXamoybgVM6nmSKWGl8WZo83aMZAl
zksZ55uxFdMwQ0laUgGRx9092vZ/CEOP+ZLS+2+6YTI+JBlzMRxodKW1qGVfPAWO7sqnxaaVKBWd
sfpee76OSdXtSgQyGT+CxKQbCY1AgjZbWSrtCnVwjZLcpL2BTcCFbIlzc8qXf7lv86NIZRINpO6S
hPe4T3sww3wsiIAbQUTeTXO05PBXIvzkTQNtf7gzCqMb3bCEahUgWdfn1BaXt0B80bov109wK0df
S0JTmJVp0f6SojM0FPTmkzL31hK8NdJkpYN8NNMnYdhdh9vOYM8iMToS9GkyY91h7ErtY2p81VHf
rpvEIbx79z94xjMQoxlEnVNNGiDXeFi85SZzStu0pTvdD/H81u94FOzbx2hqMl5c6Jorxi/OWIKj
5C0CGjZfo8A0eHG12OE8u3poeFNUHadZ4vjibc/xG5JlgJkCLOcNGkgYqT+beacFnKvUtvadf59x
g12fzVpDRcrjkxDVVjy9qDlHBh7GJw3vOiFD6u8qjegaae928WSBLYfjmnhHxSi5mur/OyoUe0Az
F8vP17WaJwaj1coStGNcQYy58MfpEExHkzdWxYOg/76y01JMTV2eATEkN+r4cyI+CvHWdTH+wWjO
n5zJl5q8VWMJnM7w4CLlr3OGXbWTfRE7uis/s/+k/8kkZzgmW2oGQTTjFHAgVbGMJMPS7IcaT8oc
qXhHxyRJba4X0VLj6EBtSImpLLyRPKYPgt1/m2yQY7tk19b/0XgYfxCMjSilIjCDITzUcee3Rn8P
v8CB4X2xj1nAlVq0cpRWIGaH5j1ID9WeMteFp8olXydc+fjsfxxDYjdXdXOmyhiGRbQYd23oR8Oe
8622b8y/VeLjgWYlD54mo26JqQaOaYkXSIV0ViJXI/ah6oMVN2PrTkSe3ls1TDyhJjct4pedDmNq
yVpMbMQWTlluM2KpBE/OBt4PwARxaXhZPmD/npHj3iedNOOlS0Orzh8KkdcPu6mlqoI1DQbIhzA4
cokT6suo12qJ4T/jdgi8uaysMOHIQg3qU7qk4uWVgJ8Mm2wYlz7VeOWJwT4I4gDF0peXLDk0RmKb
5G7RX65/yU1N0RTQhulo0cLWgktxUi3CyG4EqAx7W4ppTxoOZ9/mea0AGKuOmzwTw7qO3QWsS1GV
OXNZHBPMfV2XY/PIVjCMIUdFXgmgBIaPmgsLGwktQ3gQi1+1dJ/z3OG2Mf/Gwtvt5ZlJWGk2RgKw
ljsDnQBoqrBMV7Gq7/RNPuRS1W2XNFZ4jDqoC0Zcaw0qN9ooxoZgWHTko5FhXCNysGgS/7PYlRV/
y53kL+Xx+rle/3y4AV3KunSBvKQJZDVl8xAngq3H/Rc15uVlPBjGquZ+FNLUhJbE0l9pt0/JseFR
5/IgmOCfCqZYFxUkaUTNipfRic3JDUSRk8OwxNR/3zlWX4v+HSvXiEmoopaoKIpf3hZ77SWLoB7G
HrOHzuSm+yXD4F8EjvnYa3iV/E0nuMKm/77C7rUhjo0ZMsYydt8uN2KFnrnab7nBetttGHCCugoS
E/ZxM40mrMsKZwSY1J/ivSY+/4nanX+fFUQAzyd27tArlXDqRuluLkN76rlv+NR0Pnla9ED/nxyM
+5sTMSxAJUdNi9iop9npO2gM96XX/+B1nmw2LZgrLMYTYoyiz5UUZ0Ypd+jTXkcsxW7trHZBu7Mr
a6v7X/fABMpeDIxgxz3mrzSORfM+HeMp8zLuyzSDyGbzYLaPeri7/un+wT3+PlP2CdOMJqOpMsiZ
3AyO7NEeZtBTZxZUH8lOe1Q4zVnbhn3GY9xjnNZyLsnAC0fxTpwiR8H6DQudXBzBNnGQWqCfTsaW
OJnxUVkyx1mQirgTg14wddL4pRNerp/d5reh65/AoovOV/YFs05TMdS7ET4qeBj6m2X6kxLT6vcZ
b15iVLedSvz+XN1myrMkv5cjL4/f1nN0aqqahsbDzy2uxaJERAbI8kZ7DomCFhX9NroDjcFeP9FG
lQo7yCKQAzW+olvyfjzybG37HH//CawKCpHYzrGEP4E09/38ZE7+9e9EbeST28C2XuzLVulaRsZt
YN9F2WclXkylTLJa4casfdF4LcvBbvt7sfkq8S4Qm459Bcj4jjEbiKBmEh7q++zLgG4SvOS+ywsY
Jise8cR2urHCYhwEWi76ZZ6ocFj0BFLv7+lj4YAG5YuZWuJBdJMH2cZGK+7TzaZ9nXHZ0WgxTNJl
orhC9TCD70KrrEh4v/7htmgBFKzblSRDA7uRSJgvFydNPMcYtHGzfbzr38tT6ouPzbGzBrex4G4P
/dGIvOug24KdMZmPR7DwVipFVCG1gDyYpWI1pnoIVV6qtv3ytpKN+XDitJS1tOAAldRqvtI+acqR
XoLUrX/D+kfpy2Qj40FvWuzUncV7X9980l8dLVvoIlVTpmDLQnwDKZhqxY+VF6Ein97Ij9Jd1Fo4
X59Xlt+2i99H+zG5sEp4iiXJ0kEFZgy7SPvC7TrNq9Vkh4ob5yty5WOcp6IpQ2wqON4Sq3HRc1h4
ua/dxKVVHPM9pbrVHf5cPf3Rz57mLCATdNBXjbFiDfqqZXVsT11nYzYX/iZ51PX3Pi5BD7mAK6zB
eQ/1UQinh7CO9v9Jfz8OZnXIg5nOqQgWJmxfLX1thD9XhVPTV/Z1mO3E4ay/H7a7wlFS0pC6wsec
MCQ0f69wvrFdYmbIBWeGLfDbnzZHTdYqS9VrhQi2UT0UA9RJ5sPfKRmSh3vtieYphZ2/XpeP4wY+
/O4KTC0LI5Aq6E/VPCR1asNUHZ3rvnkWwTqbSjY6aaIObnqazF2lj642eJnI67zf4uBbe9IPb7QS
J0xUrMzsIQ45xDvKwWe6dIVMwt2axTk3tnZmjEWWFdStRZkntk8h2qd58XwzXzhrHlsvG6vCHHMT
EE08+JU4e6bE41vYlsLQNMxQmzJSyEtVy9BbmI8tQVQl+yk4knY/lpzs7h/U+YxBxVx9EnMOOxXj
i7QuTCN3hvXXuLCfBD9zQ4+3WGxb0c5gVOAVWNmScjEXgEWJsENWrI2HZpKcTPt23Wy2L9RYOPl/
J8cY6QJKqlQJAKRa+Yv4hF0mWGCF9wfDGd8w9gZKn9FR7eJgOjUn4+eJyCQLTZGTOpOALC6dnWi/
JLQjLwaxjY5zheHKyFhtkJKxDkcgyZlNHshBu432zX64B6E6fKDsl7IdDmhJIg6Gq/zrB0yl+Bxi
zufLpA0YasZaDRnYCCWOAkmXOXAjKfZUEzPkAs/WeLKy7Uh4s69QhoHGtG79otnDDbqC0KRjfkdZ
5gvtTqiedafx/jVj+t+VmbMisZ1JsdrqEm78iC+z9F2exV9NYDrXz/IfkoTfh2kwScJQ6GUeUGUl
/vSV7sShzzOmK90pGGjJnXnHa3jadl1nQMav6JmANvwMU2SL2O8SwXSFmdcfx3Fd7DK3rF6kJqeW
Pjf1Tu5mr2jeJvC1XT86niCMP9GkuU5LTBO6Qfraj6/Qveu/vykF6A4JelxlOsl16a/A+ADdDpFd
qMlNo57C9GYQObXuTX+xgmA+fqFIUhIECCPynJxqC4vL96DP27VF+icZ2QqI+egCypdJiCceTBmb
X/IIKxiyCo3qs8xjgqO2/8k3rIDYiBKWuqAlAFL8j0Vj2IZDu0QijgvaNhsTzw8SZqdBzc54WjVo
YTYFLuySH/h0lkY/RlglFe7De1ouiLC/maMO29/qjMh4XMOol0klPW4O+Xulokwx38ehahMeNcF2
nrQSjXGvYxwJmhkPyC0W02mmOzI/jEXpBd1tX4bW0lDDtQxeAZUjHutkjURocgHlYFcXDLdtR1ue
f3WCcmhSjePyNu32LB/rVQO1Lkm8oJ7YGLkl1Q8BVsP9ieX+/lSsT12iLK+UCMoxGD9AtdtgpaSU
f72OsZ07rcRgTCrI9HhS5o9K8OiqmHKn/MHZ8e9FPeof2e9ZIsashmzOSJJDolzyU+HntPhLwWnZ
2BzaN1cCMf50jHK1Js2HSTX70R92qlvvu//wQrXCotq4ygWHGuNjggBto2X0D/paSwit5Cm333B/
07zUo5zPmV3yCn3bd8YVMuM40NockwRc1nBQwltNx5uf6egffV1JwTnHm0narh+t8Bi3EU2mLLQg
l/yQlE5BJRjCwyqtb5Sld97J/1FRGOcRjinWt9Faap2clMawCk20Mh6v6HbF7ywU27fZFIZQdzJ8
YeekKPT56JxGzTZ+MPbaTW+i6KeA4TZ6Lk4p7wFmw02phEh46MaYHHZRMEq6qF0oLxqen0mfemWn
H6L8Z7S0tpz0//4kL5AYFe3KRdQEo0XypxquKAduo2RObTacSLaRZVzAsPrYz5ncY6Uf3kvx7heG
nRNMwasg8cLXluJfADGKmAtJ3QcNgCgnRyNaIsbVsKrKXlz5IOOSaZlfrnvIbclU0N1jYwg4xhnJ
SNkMU9ZDSdQotxawITRtAn8/ccLJliOGYGccRrA+CBQN6zVwr9z3EK1Aq4z8ONj9TeGGdzz7oj/G
5DcXYIx9CQKIXBYBYJrW7LW2epaIsM86zVfSwi2K9pjLFUcR/+HL/RaQrWeoVTkkvdAhS7zTfNUT
d4azPAQ3qk95pNsdj7uAIyJb2yh1tRrEECKOkuDL7eCCutUKRl+ONaslnUPSh+uKwhWQSYOVMNfr
SYWAIC4oLYxgeGgWxLI28ZA8ShielL9dB+Ro5sds5yr6JGVa1YYM027N10VYrHnEhMsYc7KQLfKd
ta58sP+uYLRYkKNShFhYuqtZ5eikLcbWMkdwscl1QAez3Rg2vaBj2PzHdQm33eRZZRg3OWA0FTvY
EOUWTXsrtOQoyxPaCJQKtT3eDPZGPnchJuMopaqJeiMFVms4kolnurjjnCTvezGeJM7j2CxVaGTX
1c7UYMkj9i/FZuxeP7StS8WFJIwnwWUjGXuRntrd4jVfQJ9uIVLnmLNC1QhMuz4vG+EdHeNNRiNN
MTsJwQztVhqPasOjc6FJ6BV3JTOdR6FolgLJ6Mlh3V58jA+DpZ6SV9pYAnfl89Orjf6I9RGyLCBG
0mqkopeX0R5dwdLs8BD6+d7wZv4dkLqFa8LRf1/Zl6pGnT4T2Jf+RKuXNXimBFe3aVE5e+AVvXhh
hn3Nj4pkKcaCqjkmZCiVFu7pHh3xBhuHw9v1wNF4mSrOSrQxI1hD2AKsm4zHYhjtSI3f2mLk1B94
MPTfVzCKEA3YNooTNNEYPPwagttA/H7dqDYG5TE7q4C0SJdAHqgqjFHFRG6ktBRMZ7TDx/B2idHD
gr1Rt5SMgi6RDazSSQ6H7iDCF4IYAPxMvA0dG/nq5d/A2FlKiqaaMf3jqNYAdvXoHgP7GPQT3OzY
eulg/b1iBn3XImeG+KOL9FJHL5DZtYFhRqJIqYFcfM3Q3TLcoCFv1BAEwB6D0YXc1t3yRvbR1fuY
3/fOfKc+gIvQNx2dc737HBEu/xCmmlU1uNwjV0HNW832QyJ4bVqcgrh5IjGPJOCzVl1CMXY5Veqy
DLNpOpPg5fNhMW8FgZM1b7jqSwzm9t2mnWyEeDiBVo1u9k19XXaUXGL2NE97NY58rn6qItc+JGOR
1TyKZpui/otu4m91qbtKP3lz9jNNiIXRdAvtiIdx+ffcAZdiMgYKshFdHglQ83DCuou/6mywmpYX
JXiyMRF8qgdZ7UagRPvwlg6JSt8K70vuj7I1YuPZ4bk6FW7q1cc/II26lI+J7L0+TdgpCOSm2Y3p
bdT9GtSnROPo/sYl/BKG8UHygBV8UwDlr9DlILnLsX3X9qpb7pPdLjlkh/8Pl/M58l5CMi5HV6cO
FGCQTDn1KA8VeFiTH+lYAkFVP/R4Lu5zJnEBpzGBPlGCLG4V2AOqeLsBrMTzzFu1Sb/FFQtgm8w7
QWq6YgGEuWBUs9q3ZYEyZGhVwS1JOFcCjgvRGBcyCpjGEhZ8sLF5wQRRoERWYHKCHy8qaIwPCY0u
S0wBArUHSpVO+ZGWHx3KXpQdyfhY9UfnznkrCHiyMZ5k1PpSriNoRpbcyMW+N/wk5bhHnjYwbqPH
40s6xjg+LTwV6SmteQ/HPADGY9RZq+UGDagRxl9EIf9KFv0AfnaXEodlkXCa5ezHEia7JhT+MjGF
E+YowgqYk1EGsbWvpxi8A2WciEm6pUSCAdccvBrqfak+Fj1nwGLjinppX4wHGU0dJL86BE5u6NqI
1i5t5d48VRa4Rxxwj+yvi8SJ1izrJzpuSdoVVEd07EtzsuG9jP+Sex4pG+czsm2PozbXrSkCJljS
V2GM75b27bogvINjlx6IZMm62QSEdsr2qifTnk63feudBZ0f2i3v4HgSMY4D+7YwmyIBLpTLlzLB
0LzBe0vjfBu2MSOcSChjcRmSSQmsQcbDpFaI/rdE5RgZx9/qVNRVco6ZLLTLmMBJ9daO8tFKyDdF
jqxk3ifxy/XPtHlsWEREt/MQzfz4imusquw7M9EQrdIFJYLg0AgCR6W3g/AKg5EHb0qkKgaKgafB
Hkzs3VPipLbwLNqqjWFuD4tDeBfsTdewwmQc4ZAJTRhnKrSveFNCrw0eZ4FzweEdHeMKscIZTFUd
xDIItpGNdxMv193Ut5UMjHsbqyGJ5hYASfTYl9+jYnCV+k4fBfe6Dmzq2wqHcXGhJop1POqmI4Gq
XPYl4aVrjnVSWEQpOR57O31fYTHZEUkCLSmpTAPqEoqbH+pnbK7ZhXvKtiK1Nu4/znXpOJrAFlED
bTLJPAFRq39WRWHP4e2o6dZ1kI0iAcIEaKhgQjolMWduWUOhaFnQ4gwpVcJ8qtGNk732XrTLveyd
17+7LdIZjPF1oj6lKdZqIueTsMT9S1GCBZFjtNvKfYZgUqSC9FWL8XfoHtaQznrklUXBUbtt9T5D
MG6hiPtwUultMan6QxNIzqBmVhCZz7kh8kYNtqPR6vvQI135ubZGa4VGdZz6oO6u9GN/vB8OxJMc
stNuu3/PfnWpD4xz6Emn5IpomE4vCpYgTbozxvmpqmXu2nj6sT9l5yvJGC9RD6QdSjARO8KOdqpT
ulhpTydociyu4xnTduq8QmN8hd5FpdFh3AHpEOhvC0velSfzNiJW6xAvcwmSZ+O176zyB6+LkAvN
uI4sb5oCAxago/GrfWRjGRq25dGedSOyKOVXY9Wgqcqe/z1b08WnZN8888pQhDIHbifea+AdJnd6
y8kyOdZmMt5DThSjNTWYwpRnhZUsi7obCin695xQl5IwfmPEUG0pyoDJbrIvuA1jEzc4d+7oxHzq
mX923znrCjsALZn5LMYJ4OLgfpS9MgG/V8kJwtux67cTYSlqzJlIS0Gg/VKhoE86ecjM1hrMehck
9VFT5+frfp7jeVl6mridUllbAGd2eWMtae8n4vyqmQ0naG30ZFx+KsZ/mGGazQM9u/Fg+PWh9Ml+
weVUO8b8qWGOI2Ynu0u8o/ZJCKyP/mzfvJXu34ZjsyN35b4A7XsxWvUrL4ZtPJJdSsh4Eik2w7pP
gZpiY7LX3paHxOl2wY5eEILd4C4ujPnE7R/juEuT8SLppOjpiA6HDwc2+im4FWgpmu754LMrXFcX
mZ3/rg2h0KQKuccofmk6zTIDFzv7rP+ikxg4vAxtxlCard4DJM5f9fZoVF9GTOhfx+Doo8xOd8/y
kuk5vfssk0d50Bb6Fq059Q3lJePN6tBP/88hTSZM8iHnsSGC3Nl0xKWxJuNBl0/YwIY+clusH9G0
yUlKeV+JSUTqpIyFsYJsorEPkvsSdIRxzFvvxQOh/75KQFKiRgJ8JS6PynuUa7iehpYa81i4N01Z
U4mug4Xl86YIvZyXcJwmZNHD05j5/XSU+lPPrQLRD/DpA61gGO/UFfVshKj0O9ENzacKjG+Ffnak
pps745G3FYra5Gc4A9cGXFExR87ow1LkkiLOgFN8ujvE/H+kfVdz5DbT9S9iFUGC6ZZxZjTK2l1p
b1gbmXPmr/8O5M8WBfEZvF5f2K6yqtjTQKPR6HCON/kMkVJU6dtdPHzd1PBwQ72Kcw1dmKqlymLe
Hma3JIckOYOm2Zbl75cP0+5t/yaHDyjGXF3nLMXb1MxutOqq+/dAGvCsm+9zDgFsIUbVGdADjDV2
kThao9iTIjg0+6/6jRTmaDcGXUVprswF3A4uwvrIOnFNjGF+QV54dFjZfAyyR/1mFNWYRIvH2UIF
Q5AAoY6HVmb0XjnI9JhZrQj67vVV+MHkNtpxPgEoarMZ1xDTuuF9exwCcpC9EmMyuktfuwIqt0CM
jX/f4mXp/TcD4XyFbqHbzGogPBn0aymabrI6E22faB25Iwwk+lkaVsiYTuVRQu9NE1jOeg+CGVTR
5UMqxIbajdQ2K8q9U4qs7oiWwippWF3FNQHuSvcrrUZ3pqkjV/Pvy2u462834rjwYuiQt81wY7mq
eWw11TZIsOA/fyAE1LHgOwBYNP77/gwA+04ZVrZRg3wtqYe0fyCi8u2uHhsR3D7V0mJgypqyHPd5
pocxPamTd1mLXfe6EcHtTLm2cikN0IJad9H8kpUPXXjqgcSQRDdxxXhW/+OycXvTFYXaoIXJchdM
bucqAKGiFm3AfxQYbfTi/Lmep+Afn5mY+VMUY445vyLL8+W127XqNxl8n82SqXIUIinsJuVPvUdt
/WZNn63iUYt//jdBnFPX+zyMM2YHOeg00qtOOiX6maxoPRR2Lu+6ho1OvGdvpCVrRujUu8Q3fO0A
9DtPOXaughxdGaB5X5RWEFgg32IDGO+1tphBlOfokJ1QEsYFL1+FAkPfVwyHVcEw9EemKase11aq
otDtIr9JAiMVNH3sBhDm2/eZ/M2VOEezNbYaahDWfBVTPKpHwHX3TjHlh8vGsH/5biRxjsey6sI0
BmgyndCHnRwAHH9Q7lTZ6dwJvTR1ZsczdknyBXJFGnLeyEqzbFwyyI0+s60aAhT9ZBucid2LBiBO
xZZe5MI2H0TpyJ3ZGMQ0G4U5H1XEJpKeFIIVhIDqlX78C+gvPYmKtCIb4XyTPKFXsmR1pC4/rPVj
qAgSFvsZ8I0mnFfqQQITF2zrGq8EdzpwF0IXkVPx3LnpAyjpwQeUfRFs2/4l8rdhojDx3jDJrJNc
iyEz+c1GVjqMUWaAITtk53Cw/+oIjMHPKHDzl41F5x+mSUxpOClMahWWrQdEmSH2QtUsvujRpP5g
UfjxsqJ7eoKkVmUU1JgO4x+OS5qvIKxNQrc0QLprzuBSkItJcTEwKIpDdzA0qLKVxR323si7XtMg
q4WXTI/miQ2nJtepj4uzNIDP1H6G4AM6LYeDdBT2l7Et4wPUrXjOA8g1qcKshPj8bP1goSmeYJ8q
ZwgiDz/AcHJbO9FD/ol+r4PwQZRG2TslW+mcHwhTmmR9waTXo62EYEIoiXt5L3d9nAngRMaHrVkf
eHQl2uV6VmShi3Yrj+V7E9A4gzfyIf+MGWcHTSi5owq3lb0fPq7rP1I/VMbLvtGJlYavHYOv5EWz
HfsGnjShHV4lpfDu202EmQSDprKhWIhYOdfWjn1ZF4D0dnt/9TUfPcF3xk0BOh/9zBhoFbuKbTkV
ckvsRS5bsZyjWwcCTskQYqc29IFedG47dD3njaPT3xPNRJQ7exbz5sDBjPzeBUla32OqGn0UGERZ
rMimyyJwN3uHfyuBexn2phHF8DCha7WHmsFQI3oV3fAiGdyhN2kIjm8dWnTyU4NJBSDjr0sgMPw9
E9wqwh1tLYxIXfTwm/JpPDNwhhiwvUAB+UFwwS4HKkLj34++3m4H7jDTfjKkoXiVxxiQ2wNjG0hP
ovTKfg3un5tP5xGVQKXQyUYLORPoelkrDeuyt4CHaQF2IvGFMYNoHTkLV6ohk2MTm4Va86lAsWhG
Unt9mPzqDtnE3lYeLm+cyDi4m10xe2mJJugXd0cja+yiP6zZ98sydr3ixjh47KShzvuQJEzIObyX
bNVNTgounKv5pPyYMVkoHelNLTq8As1es8ObwDYMkVIkOoQSxU3NF7l3dFHj334F/c06Xv++kZGX
ZS4tr4odWWdAFYx246onNtT9f6h5MHfDu/ntMnLOImybXrZaOIvRn13tzFBpkoDcMwCU4btoiHe/
dLnRjXMbTWa0dZ0zyz91HmB2nOoefNzRqXDWICTIJ+lIZyZu1DmywCYFbvfVnDarWvdFpsjszNXS
U1tdEeuzwB5FC8k5j3guSTkwZ9W7bO4DKGJg4QYWccBSY6KFZB+7tGv8VWnOfa3nrBmvPvbNdWG2
NtGv5EHELC6yd85z1H09lDlro4yVzO5ygNrNv7Vmci+vnUgbzl8gT18Pcc8uk6yze72+6WSgrS1t
9Qh88x+XZYmOF98GIxtTNw7sAcUmIRhm+nqQ4HoZB8r/YUJHsID8KGE9A3FQZgZfnuMjY66qTskJ
zDmH6Zncs3pzfKpTwXIKTP0VbXJj6jQ04rqpcaRl5WXQvku9oEgveLnp/PSg2ccJEorMKo7p03gu
vBkZPzsC5zy7wBbZznzTE2wbs7QLFs+PErbGMlUjWuVR+ggD+gt32EEDXjne3YaTHRlEZv+rDLSX
9pOQikhwsvnkZiTH0tRF2MMFjO2gl/xk3ERBduzOKgbIqOwINN2/rS2imK//8F3mqO6VUsQeNLPP
2LgAt3HdHjB4embp6DhYBbma3bAbw0n/yGPqb8zFyrWqGSysbCepYQB4dXpMtFoCJH3d2XLX3hFj
0e/asa2dzjQm8J/BU1tjfJ8WunlOZnTz1ARUOEqXu5k2frq8HPsH6O3XcfeTPhOUjmOsRjRmNopt
9hR7MAbRou/v8ZsYdqY2iwBId3XqOiyCEiQ3CQp5obtGtvnImMqtF1ELz/4JfZPGlN5Ikybl/y+5
kn9ZwFEpST8vr9q+R30TwF1GRU3ivGbP0mIwbCBa2A1mvGh0biOBIJEm3EU0pUvemxPWLQTAuWzd
5qmoKC1ShbuCFEpzVTMgYUy+zvNVUwOWc1JdZMoFNiBShbuFaDEPml7hwYsKv5+10zGSV4GIXWO2
UCWhwNQywOT5ft9RVwUxb4MCe6ScjPHzXAa5CNp5/3HxJoNPxKu9TmmnomcAc+pOdmAgB9RFMUtx
kf9wRDny3UXbSOOy8WphZPUyIEsYx9IhGtorLKF32Zb3r5uNDM5BGRmJ9ZH1GpWJzUjLGGt5+cV8
NMGiDLD2ACBe/22f+DS8TKZIshjUmRTdkCK1Y/CyzaIMi8AY+AlXS55pCdw4NEJkCsjC0buX649t
TgRN9CIx7O8bXyOjV79o2BhWBXTs9ftkHMKxswVbtJeEA7Tz34atcv6mtAywm6ssgkucMnzIlXO1
BmOn23p1O2pBnZ3SVET4u+sYNjI515MqRZy2C2SWea8deuRV7LFVbvumVe11RvfbZR3Z5z4EIBtx
nB8CJFVFMUaHCTr6U05OZaLYRvu4aOeMCtmKRKpxfqJPx3AAcQt7sM+u4rFM2DDZ8S0YCoBHzMId
NrtelIfLKr5Goxd05PGkzWopeqOEf5pOMg4aKL1nB8uaBMWn9Wq2lxfregHaYDvb8hfrmMgYyHRE
JbD9CsfbQvOoc5pVZ3PDSivxkcU/82ENrGAMxMhEgpNBOb/SlTLJVVbhKNbQkZrCrZLCrtr4vx1A
qr4/gB1QiNO1YGcjz2yz/Nbov+ZONMe0nw7ZrBpz1JtjXklZNxC2auxZYyBqzK5X5MqAswFrYSRX
+oP687K57EeOG5mca8mUMFfqHAsoBwx3pvbLxxiZfzCRvWLWl6cEAFZ/wpmJEthGLOdsVrAfhlEH
semxP7a3KC0684ldBplbX4uSdftGgkoReJJkpAY5L6PpWp5GrEoVKyAu72UnXxdfMoSzQfse9E0O
515UvauIMSLMyRrAOQzkOMr6zwVT1tY63RW6drMo2knRk+uqyT9f3keRipy3acloDoTFcFYHdr+S
fForDOtm9Pm/iDH42tsiGa00NljJMv3al9d99xAOgoHWfR/99yIafKHN1FVzqjuIqM1DaJhOTBM3
W3/FU46pg6f/pg7nPeRZbQu5hqxWujbbr6V8bYixzFn49NEhvynE+Q5S0coy2Nj2SlfXUKTDvPTH
Jp3uYuDiD1Q6qmb3QKXWGZdvq57/ked6k875FF0nU6kSSB/WEynvgIu9qIJW/Mu2Z/Ck9q0y5Hoq
YRXh8U/ZrH4zjOFxziPRI1e0kJzPoF1R9zlLMY1+cYNqfRAetFMBUqHI/QMue+af3paNcxnzZKQS
sImRCfQ7r7hBjglQggyzqnEH18pt2U5ccczKNuOSqXAOpEvrfggnaKiY5UvZlL3daUVw2eb/x938
phrnKkiSzANwU5FaCjEALNO7mKT2JE3HMVGfZosl4MPFA4XsMy3nr5eF7wdF/8jmE/5Z3nbKyjK4
FTlFWbCCnFYZ/TgWeMP9BOHb9vE5fhouRhuy5hhWz9YdcmBoaj0ma1irbSYa3d53WSBB0FlmBQ2b
7+/tGljZo2WiuDtEHeY0wlM2zNc0m59IqR+0LHu4vIj7VvImjjsHhjHqK+jJAMCYP5XZYRSNoexv
0tv3OduPiw5+McyRpvNIa960rXozaKuTmemPy4rsO443QZy5921eR4DVQeFdOuGFQc3bNhVYgmit
OGPvhpBYoQ4RRe8P432d/LysguD7fIVdbmbk2VR836BO3d2kIuwr9vs+eoR/logfPB+nyFpHtMu5
UXbEbKuNbL6b91dG9igrnlIUbpMSwSNJsCsGdykabTapasNUqo9lGrsy/bxaknt53djWXtKLuxSL
Ct1rHUA+EY5N6zNQ7H6rlqq42ZzUxyQB1JumjbGvFKrqXBYs0o5t6CbGbgwj0QwJgrv+bIa/aHU7
C8uaIqPg/EGiWLPU55DBYH2IS+xEwzQQ62ar7iogvKuT/UfZSOvNTjifUBWd1UdA9nGn8ItsXmuZ
YL/2XNy2wYI7RzSXNUVq0GBhJGdlOYUpyt3T9Whdl4p/eYP2Fm8jiX+/NlNTTDruZreUPjXlSyWC
PBZ9n8t2KcAiIwsYTtHk+svQBzT8PF1WYDfXtdWAO0BogMEdXkKCdFjRcroeRsNe7sIYpVHiVL4F
nnkhBeJuynArlDtQg1EvOhhUWXCk4sargr5CrDJ6LL1moYfK7V8uq7l3kLYC2TpvDlKZaGuMtgg0
JEvtkczSwyormM7IReEK++G8p9jK4Q4TiGrSWI2Rz1Bt2QlPKByhm8jCa9EK1E+SEGVNpBZ3kBTU
SZCSQtqmIE8LIhTtuZIELoh94pJG3P0aZs2qzhVEaEZb2X0Y/Qbk0WTLZumsq/UHwcJ2+bg7NjXT
2KwzCGtRkrce6PjzshkIrZ3zDNk6SmOfwQ7y4yswtG89hOcS3Ziy3/jSUfJTSXBB7VDtoVuR4Omi
g2tHQ/Pze9Mb0zaeIlY5ByUVMtY3OtoVv8e3hUOC/mQ9lAdqlzcMrrEMpPMgpNkTyudsZFJpnRUs
azk5A2AU0YGKbIK92tFVE4RnCWwpD8WR5Wu6Q/SluNUfQlQ5Bc/kfTf2tgacEWkTbQaTIeFpGATJ
MVA7mIJl/h8u5U0EZzpTo1uaUkLE6MuOhW6IAsuLBIb9uKBbUZQKForjDWko1VZvcdDl+xwdqF1g
3qk38oCqPit7kBdFwD4jWEH+LSL3Yd2HFOqF9RWS6k0hCqR2c2sbO+VfIYtch1RtIaF1B096Jm4H
3HTJiYIOj8jFnW9aZzqI5q32vcs/u8a3HhmZmcg9Q6pMs9SdtW+SVdkm6LpNdBFePvr7rvJNEnfl
kLKz1IV1QeYxDF0Z7/P2p1SX3y9LEW0T+/v2ntEwLKmAxtgdi8ZexkAWYXuKBHDepIpik5is7rGQ
AymvlE5wUkUbwnmL2KqXNmIpaozlzrZSN57Wo148T81BI6LsmWhPOLfQTlGi47kDgEwliMajVXgZ
FbSO7IXuW6vm3MKc1ojeWf99GV5j1t42zBelOWYYm4y+0VR1L2//rkKAc9IU0KoiJ8MZWWJKSBIw
wIq8C/LsPp6/ZpFonHl3hzYyOBMzMS5WNhZmhGJF8uViPK2hGiwFGsB60XiaSB3O2GJjGqbWhKiy
mewS9JSpnhxkpTteXrVdm95oxNkcmcZFNtl8YpydleLbIgqiRWpwZqZ3ShtbFeZlV8vI7UoiER5T
mHvDkFAkcNO75rZRhTe3OGtnPUYAE5YkANSrN+uSb6J9pWotzyxYZRc7dnn5ROpxV1FXzakxhRjh
qhfLXol8lhfN7hctuCxGoBrPVgNwQy1SRzYG1wVrEzvxfCZ6HnTVsSnC40hEXFPsZ38IPN+Wksd1
msD9IK8mdq3Py6AMVbtq5jOl2UNYK2eazt+oQm/Umv7RaqqsX0Ijis4XA1GRGdSZdTNYZf2Ym60T
ldNT2emHy6u5H0BgmPlvOcr7m6JVwWBAI8jpffnEGlOBpe1gfmT8DSoWAGKI2lH3t+9NHueaRq0H
s8YIeZFUS7eTqpMfiVU+VVljOg2oeF0N2VxHjSPjPy4o56+GRculjr1R5hmJhWXwLWM+hoswU7x/
DN4U5JyVqVWLCTRsFr8sjvl7uCcHy0u/qAGw6+8JIE1W6oqGcf7HLmKskYKqGLRl3NnTsrwxWlaj
Z6BMpER7YAY0BjVGW3HhJ675ML4I7IbZxcdj8Y9EPhBMxmIaB9bqnp5X3/wMmELfcurWZhOiSSyM
3JlvvCSOS0CMlpYnJesNH1hwq7cOjUq7Wq6G+RepRL09u1uoAkhK1wzgKPBMM7OSYXCNIKg2gaG6
nJv1JhoEDlokgrtrkiyWQgzF4RigaYOsPwxJswGVJAg2d33XRhHuxlnndCiBdfMXrg850OPiM4hx
EVrLDk0j3pYbOdx1M7RGVHYd5DSAyCe+ZOd+9au5jl3DIV97NPu2gQ4irgMyD0+X7VC0jpzhW12q
VNorMnH8kMca0DhPpjC5uxsYvKnHI7mHIJUlSCcD5qEKtXMfruRkgpRSkOHYlaJTQ5EhCjgn3GZF
c9p3bS4j/DDCx8GipV3kVASHzdzrh3O0EcLtlBqrYx7lYJf7awIHQ3W/JIfazVl20b38KMqw7m7P
Rhy3PXKSDlGjQqdBT51Eu5kiRtAnqnEKpPD1BClU0qg0ZgRWjas8TA49qWckFdzojFbW1XAYMVuM
Nn7B3SnYML7MkFVVCE+04IpefIU0tgn3d9m6P5bkNAAtIXELdFZLV4HY8v521qa5mBYyAoI9f6Uv
yNGeq96oQXHXO3Ug6kD6ENK/SkOGyFKBjUF4v1fOoIqsrKX0imV2zOauTyzHkh7zf91awsnhnJ+0
LIPRLqT0QkO2x+Fnpt5V5fHy0ol04U5T3nXjTHrIoNGTSfxi8lflRaUi0/tgA6+qoGiqsSIm8Ine
b1BDi1IbdQUgaWCzUzDRFiteeFdfUZfxg/ROPttZE1xW7eNtz4QaFrB6MZWp6a/DRpvXfZd01QCA
GCb0L0RqJNIyB1x2GAagXyRX2Fr7oYmAE8h5jazLVUkzIVA+WTZGfU/gxtEwNyK+Sti2vPNPTBKu
EmopqF2Bb/39ei5zaS54mpReU/+c9a8UXQON8VmanSkSPZL3D9dGFmeGaMFQtYF0pWeBRCZ2BrQY
XumvSaYYgEaBiHrqY6capxtnkgYt+rochhLk1OPgIFmHWNuUsHM/4sI1wUSiHxJ/EjHyMhdxaUW5
vdMzsuQm0xJ+xp+acxh/C0FBVWiYUDdne+4Oayy6ynZVVWWDygQPFXTHcuEaEOInvD+Tyqs8yzZs
4k7XlYMB1kfdloIC1TzDFU2GfbgEsLpbkdxDJh+XWVsniBzNoxnhgdt87gtR9m7PPLdCuOPedVKc
W2tceX1iHgs62KHW/lDalynufFIo7uWDLpLGnM/mnOtzhyReAZWyrAq6vru2jPi+bCKftqCoGgf/
sriPYRy3hNzhq+dFa6wa8iRi01P6Uh5ZVQwsy0/hITmOnu6vv2WXfBITxIs05Y5iGA1SrExY19gq
vs19eYp6QNemNRuM83J9FIRaH+svTFMim7jngMlo8VxV4dCO2cpWljE6UWAmMGSB/io5WkHxE29t
VxGNWO/dR1uJnHlO0TQ0eppVXk5me4oeVelZpU/T/K8hjzjNOAs1y8GMzBFyYqigD26ZPWaibPne
pbfVhbPLUNb6bIkhg1EFxkV8WnpdYIu7p3mzQZwpqmqlZLUOEXLp1em9ojjlJEgIiHaEs7mEkDKO
CUQA+BFIIc3BqKtDqi3o/c4F2ohEcZ5fDQmNaxPmptW16ZrqOjmh1j+DMi9xwkwXzgx+6Kl9NQJA
QIJ6yzB0vrcK2d/WBLd4BVbF+olNKYIT061v+kAEt7IbioDf8x9J3CJOAKjVMOZZeeqjcrL87BS7
7WHwp+fJZQUo7afARe1FIqpCCKWWRoBvyZn3qhuhgq6xytM7w2lVy57Ra6Pe1WFgVLjM5q8S+ODm
1q5yQb/m67Ajf49uJXNGX1hDaU59XnlsOpFhF4xfetRMZ/D6EkBgqzeNu4JRdfYY5kth2PkRXZYn
6yh6dezfrZsl4I7GiMT+krf4Ieojg94scAqx5n9R10ROfpqvp4P6dHndd4+jQjWgsSgaAl3uPkc9
HAyuVoH73HysFF9djlHkXhbB1u/j+r6J4HY2TCU6RQtEDHS9GcfoyojVz5dFfJzCZ+diowa3h4BU
rMDHDLR8Fjgz7mm00AeArTwCMf2x9dgwrWwP3wtRDCbSjduyvtAqBQ/6yiu7U5/fF5bgJbobym4V
445hl4yZ1MRV5SlARs+uGNGo4QHZiWVeckfYq8Uuq0t7xfmzIQYBFKIgmMPv0Y1wdaqRneMorF58
JR6B3l89UybImloKCBbeh0F5q8ip3uDMDxow5qM7Ev9rFEdmFyoevIppqITwADx1HVqxHsL21j6Q
TL8zjtooeI/uniCWFTZNkFdrfPuFRI3eKBqrRPUlPJNEcqdKPQw0E1xq+95hI4ezBFBz12pamuxt
aNjjEcHb3XqIPkUBK54rdvrVuJtFacbdDdrI5MyhaGjZtAtkGvJj1T1n88/L51b0fe4J05VJ1iYz
1q6Tj2ZyZWWCYrPo+5yBDVmSGsQySk9fFj8lvVuuoXtZBbbsH07M2xLx6fJcQYVIjqGCFAUxgr5O
wYg5qAoVIW68SBLnquu+KWSDYDOGEz0Rdwiye1LYcwH218mVMcSWPFovuWOuglyVSC4f4MbTApQY
yO3IC52fluRuMH+UIjDUfSkmfB3g3Qyc1ve+oCv7IU0WCdoVxs2Q/l5a9WsVprYajyKfumsVwHhA
/IR/EHC8F2WG2qLTtq68BQD8qtsEtLab6+Ta+LT4pp/dgtZDuIh7jpyy6Abd/rpBVd5NNCB7zZZJ
WxG5hafSXa+0wo6OzRnFOD+8iUT0yjvLSQGFCVhtA8DaKGq817HuY2qmjb56EeLSkaLZf0bLJWD5
D2EyiyxkxwVSxIrEVDRFhTvn3ISlh03fA5HVA/Ex2l+oF/bGYzWJwLWZN+COGkUCScXWAebT1Dgx
ZFIjpQ1b2avqYOoau0yfjO44LK3d59/zYvn3J/udOM45gXTRHFYZ4mLz21w8D5Phm/PVaJTBZQ+y
Y45UpQSlWpVNS/BcGrj/InU2G9kzKvVWwVUY4EVZCzzhrv1tpbBfsUk59JG+dmA7lj1JcYrcZjhM
0b30bQZh+WeG2SLqyNu1iY1WXGTUzoU6dHUNrWYddtE9KMboypaIxI/t+Qeb2Ihh52CjVmolRVqO
leyhCweAw031aK0mulain+Gk+3T4g7flu83ibHBcyqSgFMs4NsdUBfvh6rSmR7vfl21if/Uo6+hk
LyI+zRbneaGoIWyCAkYZ2CmeWaECsoi02XvlQZ03OZxv71e5S3sdu5Rj8DTz0keA4g/P3RH8136D
hLMIZVakF+fltTGP46GEPC2EWq2Xmx4RHtx9rXTCwP5NTCHxj5qkH3JJG3Kw3np4NK6eCn5qvJWp
m970sxuONrBKvcsbtuubNiK5hSSZFa46gJG8mCVkC81TegDRtcNjTzO0w+JlNUovl0XuriWwyU2d
aAbezNw1pslzu4451jLLDguce1+6SieoZu/6Jt0EzTdQLNUPAJYpAZOXlGMlzfKqojdjfLyswys2
1YfzuxHAOVmQgaDqCkZtTw4Y90h13Z4Vr3FCgBUmQXI08dCpbpVnAC67kUtEgBW73gMvD0O1EHbg
ffDee8zWglyKYqzeGKLQQgtnChvgfhifE1q5GIcQZZn3toz5eGKYVNU0k/Mehpb2bZkvgPZWWg+v
n7OhoBj876liWc0KxI9IEgEwB7mN92ql2QoS5mJaPRLTz9mg3tIeeYvLO7cXYGxlcAbflEu1yAD3
9qpxsJOpdhrNcKniarkhOFp7NkjxRFQ0A7wkeCq+1ybWYouMyYpjbIFSfZVvDDL6l5XZ3RdFxSy8
QUBsz+NhoTtJb5oB+zJEih0ZySnMeh/NiY+Xxey94SiL/cApoMvQidsYM68yzcoQKGm3rDCFGIZh
gGJC3tECjEO9yIfuu6jnZc/GgbNrIK+msBlQTmY0gNqZJonsqdOvERQuZLLX0IvTDNGgLjCKXc9L
NfQqEUhEdZsz8KXWJZMaseytg90eS3+Wbe1GGezBVZ3Ubj/lzih6o7Lt5z3IViTnQYohxi1qQmR+
ZAkL/Tj5xFMOouzcnokAxBezJ6pJFSRG31thngOtICew95zcrQYaYZqrJawE67e3VwbVdYYFgWDw
FZh6E80UHZIVktGBH8s8tFIAVqQybWzQ0hXmk8AU2fnkl80kxEIPggZUbb6xjOjLlEcULAMsYyYD
kGUmTv1dDdhIsEZdUdv3rum/agUCLsUiPNFPVTWJ0luD7LWuAcyj2KmPryMUYKPPfqag6MIMhWA1
9+5kC4kfUzOxpBrvBrGJ6ppmM0Qqv+oZFfTWX+f1VNLntHlQelGBZs8jbsWxFd9sXmi0PckpxK15
flKM+QA0lthWLQlIPu3L5e3b84mYAMW1bKI5ARSQ72WlDZFILXeyF4XI0Rl5gJjn82URuy+GjQyL
1SI2+mRqL2chk/F3M0Lk6cfas4LKn65EgeG+QsAeMUwEvHD174XVU65kJRmxV7T3AEhyO4atIIO2
d4It9U0E5yjMkZQjXXsAqpfPkXxFR3vpFIHJ7drARga3LxiD0gp5gRrLgAGovPGmbn4K1d7RVFHu
bNfXWlRjvYwY+0I/7fslY8hrFbFgbyzKJS5O8KFwovPgsiP8Z7lhupXH2fdYZGkO1uK/7IG4SEU/
hP7fZX9L4J/2PCEuLNRxgSKgAyr+vXJtna5gv8PjW54KH/SudyvND11mARSzQ9arkocHgbmz5eId
ooWeBkPFguJJxMxnY+6ToSQYuIJ5RAtIr1Q38qhkR5gWumW59ulfA7LBwW/FMUvaiFtoiFhwxOnS
G0AXrJltReBkmf+rGG4d1Q6N2JoKt5sm58p04+GTSv/E5jcLx50ruU/XAfPW2CpDa75ZTT6fM9im
ZndhslwtSreKKko7Vz4CQRZDGRbCaf7uaqd8igoaIZfRWfaiua0WVFJhp+TTJF1r6U0nPV82jl3X
sVGRO9ZNR3UpZypGmp3VX8fMW8mfxIYbg+B7HRE2qbQCHBMShGg3Q6OteVQPYMB9UoP4kPlGbctX
zeGyXvs+/k0xvtNxmsk8VhOE6p80WP0QhEfW0Y5YFEAyohBq/0z/c8J4KAW9Ns2yZA64npujVNcv
df3cFfMP5JePddeLspK7vlhnxR808RGFD3yzKreiVGE5lOW6D+2172xgapRKI7D/XePYyOH8Ykqs
0Rw7nOQqPS2zTZRbPfEv75NIFe6dSrWolYwVqoSRY8lOFQVzeXYvy9i9gTdqsL9vHBK4VDK6DPC4
bXru1BtqCXTYq9Eik/W2H7yD7aelzxIImJzVD08NQvXYb0Dj8ti5KK4jKSP97MCceTcLRvREmrHV
3WgG0KBBX0oITtC1rp3CXOAd9mPbjWack601HTzdEyygztGiXPuxnwOrKLWRu2OMgro/fkoQ3+b/
Gsuc3SEbuZznTQl6sGeWoa57IJU+Jao91V8uW8WucQPZDKyZGjpT+QcdRR9IFxEEGWPjpcXR+BWL
Om13bFuTZYoeaDwL8CTmFk9d8H8xNoTro9ETJzHHm6ksrKvRrBu/6ZpGkNHacULvxHFrNihhZhlp
KAOFrvjUVJq3UMmN9PBx1SJn0Uhwef12bI9lIQmSS5j3QtvOe9uL4qmYqnpFkLbcSsqxFEH87l6F
b9/ng/TQ6tN5iPF91jHCULkAHITwT9TYvbtqGzFcrClNJFvzBmLkMrVN5bGT/LXyjPTm/vJy7R0l
DR3qmmawJiBEt+/Xq43MWUGt7K9bMHZ6d3aBz31ofui26qDr+mskJMne1e1NpM69c0K0s/YjhUgJ
7WLJahvDz37GpJV6luN/74m22vEhe6dn8pSlhuw12RdLQpvYny0fS1IQFHuQMnu/fAWGV0oUPuTX
dpEaYCvSaqPF87pzGwBALFf0YbkXTers9VxCqzehnH+dJyVczQYnuPWfDVv1Szc86k+jwxg30Ozp
ijiD99pZ3wlkO7px6DNrZ50yaMkYN9hLBCw6oTM/aNfJcfbma8zFeaq9nNSjEFlm9zwryABZ6GFE
goa7iRtracbYlJHnb9xpOFTKp8sHYMffajK15Nc2OPlDP1Yyap3eVrjp2/YoI6lvDs5CBDJekRa4
p847IVzEkvSVPAJWEk49cs1AAeN3+X2JXLZfaEEWOFyRRtyKtXmRFBErMfXZGXyqtqL+HtbKubxs
QpW46GUNR7OrIqwbS1ZE6JMyj+t9cyx8DE08XJYlUoj9fWN9azbqVWxAVFH+1IpnXUvtZhGMc+1e
ioiUX5uK1A/dEJaKV1W0ImmbWpm71s9qUR0aUjp6UrmXtdmVhKk0Szd0cCZ8yGtqEjJnY8yeNk/N
PDpUQgtJ9DLQ2r8saH+LAAkoU+TwqczPWy9jHSaAU5O9Ic4aL5utxh4WWh2lWO0ONE20IK/G5nrM
+uVoZVPhAumtcvVlFCVp/scv0ZE6QwcI4Pa5S2Y1MN1d5SgasyZx3cl9tUCglt6wEcpQhLK9ay7m
P8L4GcNBVkADp6AyOLSD0+SPifWrSWqB/e8KsTA7xFpasLScRwwnK1EaBXknTfu+tkC7+hGJmOF3
r0nLIBTpVEbbx53jXCvKRArxehtm+Si1w2kASqaDZu5DWxpfVrUWGOaeSgRjzyo0QmcqnwFKNQU0
dgvWbUnJYSCjE6bZTR6Kui/20mh4Hb7J4QLCqi3lCg2w8E/uiDRa5ikGgB7Btrq4DJI8Ik4mOnP/
j7TvapIb57n+RaxSDrdKHaZ7kid4fKOyd72ico6//j0cP59b5sjNb703W1s15YZAgiAIHBxsLeVa
JGd/0gx4+shABDZ5SEAwqn9Z8r97ay+PogLn5t2MLTMsS0bjlcTDqgAu6RUapzIwxR0AnWBBBpep
qz0ZjuWw8UD2058UVfW1SM4Vt8vUhhiiIPvTqAVWfA8UuauCWz4Z9zIVteltua+1MM4Z14pe1JRC
GPP7PV6PTn7Lav0UTO6e3rwHjXGAaZKCRz9Tgr9C13LZd60ugRGY8TiGZfqJtbfALd+J8DrM7K4J
4E60BBZNHfkLGYE91Brd4jD7yvugiNwtbqQ7C8Pq6SMboCNK02wlhX7ZQO5E1Kz7P1Swptlp9M0g
Oi6PhsMg1Am4hYUpKNFKcochVa2+TCVI0z8Vh+yekUJZXnTQPv1IvIa+CGkoEMjzjKAu21T9DIFx
Iru2IoNhxBDF4Rt9Gusl5O+6STYXI22we1l6mpF4yqyvjfzNiL9V5L4gn612b4vGlW87sstRt7io
rp4tDDieoBcIFT02fDjxMF1BQmn5B1g8fhVc6MzjfzBRlNUUVLINVG24R2E6RZnVh4TFXIxWOPZz
V3rLkPDAgO+9eRDt27ZdruRxCiYDkUotiWR4aoD8n2rA+wdUlmV3eMQwAEHYumklK2HcdacSpYhN
HcrJVXImyGG7IIP+6/oKbt4DKxnsG1ZOJJWsfGojyJi0Ryt/1MyXInnt0O2C9pfrkrbXDu3feFIA
xgO+wF9FyZoa6lTP4S/QCJuhANu6075PPPWM3pbFRb1c4MA2/ddKILdZlhWF6MHNZL9ojMnp8uLO
sJddZDRHA4Nosyn2G4mIsACbMQNwBxqGG2BqJR/YZfVchWD/AOhQQ1b5qObfG0sQmQtE8OGc1qcJ
Bj5izyzjvh9e078UtCdd36xN0wNHCarzOqpffKv00nSjXqOD3k+M0c3L9Ck2FEEiYtPybJVhkGB/
H6C0USNTGtc4SuZwI6FPRgM5ao56fCxjtq5o3PPmHY33hY2EBKYD80mJNuqaishwhnp8MtFdXiuO
Tu5lVOT//bqBz0kBnssGPNjmjtMgy3NrdTW7kx+75csi6vTYWjRweLAQG0XCD6BMvZhBINO18KbG
X43ZSc6cjg+NKXmDOb1GOSgpruuz6dEBhpdszKzG9Gh+uBZINop86SvZj/6xP1WAx4UH/dF8Tr7S
PWPcVwXB1JZpr8Txc7aysRu1KIE4XZ/t+0Grk09ZbWSFE2NvRZHplpGvhXEOKbabAU1h2KwUEXBr
H0j9RbB6zMPw15OCNnXMUgN68cN0DimmSzZJkND6xhHwIK/8HiIrxXiMZvGQn019VtI4fdQ6ToHc
abB4xHTn0n6MFeGg7c0NWsngfKocN1lsEsjo6YMVd07aPOm9aO6OSBHu4lsKsiiSASF1HTa3bTGO
DnLM5A+u1/XmcGdVjew4tiVICVHNJ60c1KWIEkekCFvN1e0ql0YpVymO66LHzhBVaJURDcYQieBe
AZivF+l2AhFd80StB70X2LDo95lHWqmQ1mMYWUyFUrIPXYjUKqBZ14+JSAQX7Hd1m7UaU0GJ7lTF
dADgE0jYdJsrq+UCfAB6Wp0q2OqskZzcxMR7Zf6ulxjf2FjFQ6b0Iu7cbZVU5CoYJe+HARSko3U2
1APcpmJ4atgfFOD1/mTVLiK4jVeSIU5bzDRC11cIwgZyZ2UiesLtw34Rwe19pqF/PAshwmwUpAFN
1zKq3WKJ2D43k2GKIgGQbIDry5I4p9L32YK5Px0emgq5US1rV1DMaEt1dzYGP8ZU8Dpq7/tFCRKl
9Ymh/tFSruRz/maKSSxVOgwwU/9RitxRIsEh2rS/lQBmLqtDhCZ6M7QoBMzkfsR4VxBPkLBxaHuc
h3/+wCxWojiXE+PN15ECogDMfrYls/SSIU2D/yaEs70cnKlF2mPDmkwBtiH2B6N7/G8iONvr+hzz
YiwmwvpLrzADB5SmogBgO7pZLRbneVSdRoM8YbH0O4YFjXzq/TW55ZPiVG7hilw1W5UP0cBKGueF
5LxdeiwdTmxaOmX3pWlPdvZalvv/tHJ8O6ikt8WCucGyn+uWQ8zbJnr4bwK4OKNL6yIZmB7V0u/z
BiidNhXE0ZueR3mf+ARO+Q+NJf1QxBAyImfYVR0qotNr3GogxqkFT6lNP41gHdVesNZ/aC4BvaON
zi28SavWi+WXSFTn2tbj8vucgWWkiXVNxe8P2mMU/W2iGhoLwpjfGPFFBmdWNVHGUjchg9EjGshd
2ZETBq1H992ucjGm4en69m87s5/y+HkgC4jc1Cwp8I4fY7CYyzr16p4GDQanDbXuN62I4WBzEdE6
r8sYharaEudt0qHozUSFQHAnozIeY1itKHO1aQcrEZy30coEQPUU744MlNlYv7QQUHxsnv2VAM4Q
mlrFDAtMI/TRM9UfKpWADia27VtS5gB7lvY0fb2+SyKNOKsYUc5IqgwaERLDlQ3GTlVU3bsuRLAz
vKsxI0lrmxJC4jbyJ/172tReQkRuWiSF8zdpoobDbGHtprn05rq6Iz3GTGSFQBnBir3nr1aXdCXZ
WZ1h6rofVn+l8ossAqluH9SLDbz/fSVADqvaziTYMZsIU3hJIEfOrKLsN/nQax827iy4RAVW916a
WUnsJ4BziAqV6jl3bKVtnbomoWNN/bMst6Ka0iZyBplYQGZQobM/NHQs81zYlN08XbD8xXpvhn2O
Vp9jG0y+6o97y6cnER/R5q5dZPIm2LFZXx17xUWF7nemCoKN6OW6lW9v3EoGZ4AzyUsUW/CMj156
Xw9UTO1Nvo2fGayuAsxdRGO9BVPUV+vIW6KaRm0dq1hHetLv5kfLN74UB4aRABWK7tOXrHHmoD+I
MVaiHeRNNMuHpZDZQyk59X60zzBhJHkNWVBUYRRs9oBBiAIT3UwLr5VlG7yy0TYHg00uQ6R2ZuXB
dgfSpTfWBMQofUUspL/ZSs2ydVgpmsM4Rx/3RmZOEmIXlsBX/BQR3+CY5wkFA7acolhs03VpF3Gc
2yczLUmNGNMPtc+1eiQAdSljcN08RTI4T28YMYYxqVApzvdGUztNFZiZ4DZh3/khdL3owResysiu
I4ktGwbtOKq2741wF6l+Ag9m9LGTiMAE26f657rxtQLMiyadXSD6z/HYS2M8lyyyv75s751s13Ti
Xp0qqTMrtiFDOjZPoEzJWL/FAfeYQ79pjn5Uv+bgqK+R5gz6V5EhihTknpx5nQOeYkB4j8Fg+jlN
3q5rt20UICBFWQXZR55u15B6FUwEcFlqkXhZmQXo0jmNrSl42G6rcRHDLqDV4VUJ+OhldsFQE4M9
KwKipo6InuebuqCBDqStOvCrfEmllFLcYz2KEQOAhfdFDoSOPYWTE9KaOteXbVOfiyi+tDJnUadh
aBtKK90pKW/RF3P99zcv5NXvczcJThGNug6wwUWNPpEkPYB6dpdo3Q6NOsfrojaPLCh80VIOUA6K
LL9uzWhbYWyXGpDZGkFbtNXeExq5BZ1jty+0x2RsD0szCd5tm+vHsFWogIFHROeEtnI8ajqx0CWQ
fa+03BFmHjZtYSWAM7i+b0Ib/cQQIKNZabI78wBHgWFOTdEL9mpTFxNsMqoCqOKHFvYYk9paqQVM
W9Xv5DYoZEF5clOV1e9z/scuyqVa2O/H/WnIZKelt5oIy7n5VlvJ4NxMVSVxVuUUd4OeJN5s9pab
k+ieKrKxa9W+c5ABsf/ABvByRxUMWB/JsjiZsdnivEYADlbVWVo+L+ruumFvRgxrAWzjVk4na6tS
1ucEsCwTvQ75PvFyt+wARpECxdNeRcDzTQATWuY18AqBXg0o41/ljXFExnnKGSAcc8J35DEafPO5
cBgeJfXoszJ7oeC+3bKNlUjeD3USRvgpJkQm3c1Qj240UGcU9npvWTj61nHNwrmaH6DaOojaaTdH
ACGG5bFVy2NhJJnAo3IeD6RMOnIrFvjE31ePh4TQYk7ahhaGl4ACJc68Jpxc0j+C1EMgiDP1d0Eo
7aIdxUS7NXD7v+7SgJlNbWbHBiBXfh2fCzUKuv6xSv6q6SgQtaXTWhTnhCiQor0M3kAvKfHYHZYa
GBflZprUg1RSQZjCufEPanEBa60Qs0wNyIrkw1S8SEAhFmAJmXM86qvO6SNB4MDZxAd57HtWh6sE
G4qVt5C3qCd5Og0iUIto7bjDFM5dk4Bh1PDk+T5Nb9vqIWlcOf6XPoJXgz9ATZTSuW6gBsPXynhr
x+cFNIUMhoSRuYIsIndaPwjjbvVMyWiVLqnhjfoNlQLJ+lqXh3/n9D7I4G6LQs3G1KRYt3ln7PRA
3jc3fbC4qpt7RNiPwj+TPkjjfHhk5xYt2C6pssNwXJEf7/qg2U+uedTdOBAC/kRLyPn0pkukUNdx
ehmzIBsUxZ67xAU90w1cEhuyMe8bXXBTvScHVk+AD2pyPgMTNpSiTbBxDdFemqT7WmF+E03GwFxm
t+s6R1nAQmout10yCyxUpDDnQ9q0IKCNgGhifeuz3CnMz4hoBI5KJIRzHosiD9kiQUhhHebiVNs7
FPCuG6bgPOucv6jR/0/Nibldy7gxa2ya3Po57X1pyQTbJdKGcx2V3DRoOIKoVH4zMLRkDM+q+um6
OnxwwZsE34pFw6bobAVLZp3jRw1GON/T2x83fXYWtcazL75if3wzFpmkjFgqvJS2s44sXTYdyU4M
hOPn435QincehkonXYecLgh30hnMewDfIR58k+6yG+sTm+3RufRoeuEXwx+eI09UD2eGdk1Rzp9o
owIcwcQU1R4wWwDePz0ay6Mi+4Lt276+QOEBPjLQa747ttX1FSF/tdAsh+O6I53LKAbLHcD0hlfl
DoZFueCu3RMh5f/2JX2RynmvKNGbMdFgNEmJUTrJLvqHMSVjCLHbHasXzIx4Yr0dipcdhSTp2yZ0
Ec0OzUrhfLBNEiJC8JZPs8tIOFq3/D6PrPeX6at+MTD8g2mtU8f+W/37+npv7+tFOufFFDrbWThB
utYoz5FeBoaSfQNyR3K19K03R9G0TtH2cg6tKJQosTLcSyF60E0rPuXZKHiWiURwDs1YJGPMbIiw
1RPemo6EKbfXF+03t+tl1ThHVpR6jWZkrFrxWb3rTrmP6tkeBvqjElCdRS+Ybcdpg6rHxCCWD21P
oOylDQCQhpepJyP83ut/p+bbdZ22r4GLCM7DECsss6WAiLY7lWTCqgExMj6BNMa7LmhTFzTmgm3G
BBSEbzOS1bYYMsDlvX5WPDPUb4a+cfVQEzgSkRjOCoqcNGmsQIxSDrpTxNI39Bu9DvoksDaFeb4P
nlEBLRooMNhTifOM1CqppCe6jqFp1q71w53hlrvqbjlVd1bi6I/yrXLXe+2h+dK+Fq4KmlQgiUQN
knwu9McFsfoKdihWXsSukGdtkdHxmgBZldiZgu5QHpNAuQ8r56/Wyx5nUJo1O3rOvvyRda5ks61Y
yQ77qZ1KJLI8W3lpi6+D8qSm364bzaabwqBTSUZOCsy9XIButNFUj4Wpexrxpenc086R0aRjB9G/
JCv430JeJHHnoLAnYk6tpXtJ90BxBxW7GU/369psxygrdTib6doEVbwW6kxB+wKuyh0AkuoXtkPS
fiGOfLguT7R6nHHEqjbWhgSdgF9xM3l26PBNUfd2mzpyJKIw247JV8px5oDrW5uBMcVegU5A3VsH
NnuMtXOI3hybjh4kzujtQ1ZH4XkRwrRKVdzaupdb/QHp0ls7F/FGvhvWh9OtArSoAuYBGCB3X1Vj
D3/cQ4YeeZKLiUfn0VcDdIsHxavmmLs20O6rf9jzhngh6msiTthNtwxPKbGJJmjO5BYTiG41ipAb
9vr+uaSf0M7lhv0tEAjXLUQWyeHigKooSTnFITbtYd6Zd/G+fAAOxVfutLfsBQBrAJ6LZ1Hf1uYG
rpTjFlef5tCsFRuOY6JOliE98nhdrc1LYCWAuwTaairaIodWZLkt5GezezRmgWcSieBCgXDRl7LD
qHNvBF1lOD51YEZXRKzlfFn3h1e6KMLD6kEXkEYak6I74+zAvw+H5M6+rXxTRwtmfVJAtdTvRfzb
235qJZZzu+HYh8lkY/1av/wKsu+jdOj8EIVkbR/B3P/TZqmc59UzVVlMkC57pLirkPJLa69WBT0r
AovjJwTVddJNOTPzNj1G9sloH67roIgEsL+v7kJpnKshYRYnHeN9/QUQES/KfCS4d2FQHsYnkBGz
hM9Bf0qOsfdVP7L+4Pz1+lcIbFLlnAaSf6GJrYOWdAEfDQ2W5h+tDgU+g+dd/mCUnM9oZJkaM1q0
PFaKRw7ajfyic8qzhY6w9DneaXfxPXu4DG/D6Np7VJOuqylaa859GGTEYGSMmALl3aeufjVnwWay
f//R9//0vSrnPRYzB/dXDIPsQM9QkXOkeVGNN1olIhkVKcL5EAklHK1qoUgjxSjofG4iQSmRB2jz
W8VD/thYX6NBsO2R/eRhXFrAnrZ9UNwq+35/fVe2fRUiNRQmAE9GzffXIzAqUtvrKZatBzCuXchu
JMODVC83KSE3pdEc4gYv2T450lJ3LDW0nHSwXJm0O5IMr5OhWQI72b7cVl/EHcoZ1F25FEcslzxm
TnaS3GifHhEYh4F8nE/KnkVeFFQv11di+4Cs5HLnsM6rUelKyE0O4RGT1m4UH3X822qvYdSl7Cpe
fF96DOFp+O2NWQjU3rSqlXTueCqh0XaNjn2gpHDM7CY1BFa16WZWArjzZylpWksyBOBRpY4vmMw1
LZ+vL6FIB+4IypqU2iOGrXi0e6ii0dFbUQpZpAR39jAFeJryBntU5q0TD6Wj9l+lRjSr+boUtJb+
eib6DEBOy8JSVQBc96h4u2b5fH2pti/rn9uB//lVxtBEJfgJoYmFGJVl36t9i8ZmCRZGPJHL2g6M
V9K429okmj1GLDTo3eakImk2HJAG8VR0//zd+JYDTj6n2Eke6/eX75GQFFj3dg5m9QGcm5EqbSl6
m7mZ4xIoPryHO9+zzvEfMkWxkGgHOR9ST8owaSlWF6vsDmXnEsR7BCAWwS6yz/5w6azUYt+xCiCG
KIlA/Q855KbHS6MHmi53deDbZg84+kAEYxLuI+clkiIs7Q4DnL3qs/Kg7SZPD7In8NkgYonQjN8G
GFd9t1hY1QZDxbNnUdS3fTWtFOa8CGvt1k0KhUfXwIMxPcbnMdACTHkV2szmhb4SxXkTQ5mytpcg
qowaJ4+pqyg3eRG5Q2o4uYhbmS3ctY3kHEtvZlkWEyas7p6ncXKUxnocBgCHI9EcheteUuMhtC3y
hrjfcBanWn8js3Q7LyKguEgE51zslC5aM0GbYSa9Y1jTMalFc3gER+zdwa1Mn4F1EruAjDDD/LOI
OrkyOdUsuLVEfpKvMExA1JCB+eL2yCCy7Q5VeP1c3cwBQwNb0p88ay5Gx0O4u0FNqySDVlV0s4D5
sEk9kwpaSAS29h6SrVYORHOzCQQ/dkf5Z4zcBs/2wpmJd903CY7Pe5i1ktIYxrCEKTU8Kf8ezU/q
ciDql57uZJTyrksS6cP5BEMa5DxiZycfTEeix9EMnTw/0V7Q1CGIDFF85LwtSPCVqoFKym6enWgv
n9jYTxD/2M+Dn9+zgTHWTbGT/12X/I9wfGUTnG9oqPK/oKO13Xw6yPSsiLgztg+TqoMK39Aw9YQ7
sJI5VsCIIXFUg6TPA6DrqIXLY6jkL9e3SiSHiwOqJI3Rh41snzQvTq+2QNLsLREXjkgId9c3RQry
J5DMeXZhnec89/W+vS3iSBCwbxv4Zc24O16rwjY2mC60OasDGJOsyjGtIDfA+jyKGOREOrG/r06T
0U6j0YOywZOkh7G/G+xPce3/yd6YIN4F9A0Dzjgzi+eow2he2EChKc68fCbD82QKTJkH1/3Pln8K
4VNTmDOHsGjG5TO8jz4GCHsPUH4A0tDKJ2zOwwImzf+kFz+gnWSqalcl3st1eBuOD2n4PImwnUK1
OLum8TRQjT3+tR3r9VluzMc++NFlgAn34LgUBbTb9nBZR87Gh3wxqz7FZk36oz69aNo/toh8RCSC
s+/KquYUwHzUNqKvsvRoRF8n0bRUkQj295VVg0OQWDXbGpIj/u9v6vpJ6Z6ubz8z24+R1WWl2O2x
koFZhxjMxpKhyfu0nm7P4sX/j16a7VvoIoe7hUgzWkNTwLKVhyXIH/E89DXwjATaodh3PhNJv4eR
I8KU/CYkv8jlLqWsHXutJCycA9iDAuZhPiLji6ZJp9wBGFB7UtC52o15T7zyUAZxkH+7vsCiTeT8
xtxOvdKg6uK1Y+6Y9mFAz0iWixyHYHn5nJSl5FPc11CT1Ykk7X9jrJR77RNIZPcY5nOu3BiQZ0Fs
IVCOZxyjRtYOcQbrAdW2W1YTJmipbiOJeh6375Kfm6jx/sPqpDofcNa6ypErr1ZGR0u+YNaKk6mv
17dLJIrzHAumPkQKyzmXaugBXuXbLfrO8nlwMKLW1yJNcOWLNo5zI2BqlpVWgTyrOemaGxXEUVH1
kGtRw6Voqzhnoo2lXY0j1lAFEy+q12YQivD1fKvej+vL0DDBGcyWGITD2bqipJTQFsVr6Tgc0iNB
6zUY9yuMlFp8VtYrdtPoVJ9NT1y/3H6JXGTz4zrKac50vWKF8/0SgALvPOzbtxYcyvXdv6Ys5BXl
x3QsZOl6vUQlsyPHRToW4/66FW7fmCttOIsnljzQJoLX0HbNwXDTh9JN3fj0g/axe46CXAC92DSP
lUDO7uscXawTWli8EifZjjNfNo39Ihzs9xvFTANlYETTKj+/oE5QfMtSKBZnYCbP/Sh1gD8Y3NHT
0T4QeZlfnEW5423dLjK5O6AHKSJIAyGz6zCaeH7sJTBEi4ZOiIRwtm+n8yDTBaCRuoU+9huGNDhK
LfBOv7Hyn6rwfr5N4u5HVG2dZSTqln2KrJK5U7F2rGZ+3Qo3fRNoqP+3V7x319NYIgiGsVflbRLv
Kq1xp+nZyIRkiMzJfQhCVoI4azfjaR5jMFIgbRU+zCh+xT5x1Vv0zwFhrfrksAjuS8FmaZy1S0ts
j6TFZlV2dJPM1VtfdP8MS/rl+gIyw7qmF+fcQfKtLRF7anWl7aS0u1PrU991gZGPh0IbMI9WmBwX
7RnTfBXPRdGokBQUO17XHlXNXdBjaw1O1AjcxfZjf7Vl7DvWcvJGrqocqjGejfKY7mWnfDZAiO4h
CMC4YiNIfKnyDf/6igrlsvt7JVcKtaHS2VnWduNLhwnqvv2Yuvlp9rIbczceqrN+sB5FHUiiVeU8
SJvpWjxhcJeXFn8POkYzIoaTsLK5oEq6eRBMGbO0FDbehR9KLxcFWuFTMFOQ8NyTvyPl2/XlE/0+
t2utOds2aRTdm+UDHZ6tTnCutv3TSgFue6oJI4VKdJujjD143aHwphvrpDlsRmHyXeSfRNpwu0LM
upqTEdpMo3ySpNidjOHz9QXbzqivFOLcOg3lUFF6yGg8XFd7xqk7vxl37MEC+v/rwja90kUWn3qm
0xQWag5ZFQ3dZE4cGbnbHJfVdTEind7/vjpDywLEqD5AjrQbfeL04O3tg9ELHWUvgjNuHhw0XEs6
MI0yKti/HteZSBYI89itmI/gHo+9ytS/zJrtJo0uyD9ur95FFOdsu7RPllBjEUz10qhWUA1AGOTe
9bXb9OgrfTj3WthNGRYMJqfpQRh9l5WvNApa+1z1mVeUwXVh2/Z90Yg7rUqszpGMRiDAoQ5LfJe2
u+u/zw7jh+tppQx3WPt+JuWiQJmFqICAPkQ5ehD+WdRALf6kJ2wliTupdZrYRt9Bk0G+b7u7mX6t
F4FrE20/d1C1LKam0cHSQhTbjPvY3pmizjaBMfO8D3We1xJYBpHDQBPWd3M8KRTDKR+vb4pg03my
h0KmxBhKLJU+1zdGbtzmsibY921UyWU7+DbUDlNm1YxCBru8c196MW862U1aoFhMlJlDcPUvHnn7
o1TjSiznDBSwl+kYLgqMkcIIM6p9AuBKJuWiQYNsq6/YtcV5AiUbpkQa2SHF40ndpzt1995ItP9v
O8X5AoZWrE322m27R3P+pomYbwQWbXHHX9Yjayx6FnTon/vpnPSVl8ai7l3RWnE+oDWmVrdmCBnI
g9XO+0LpXxL9rdGlU1uYO23EGKJe1Lu2HcWtLIHzB+a8yBWNIbULqpP0wOgGh7180+3bv8rSAZoH
o8kjb3m7vmGiBeVchF2mIJZgz4wMg1JGkwZWmbv93AnuCMEJ5kfAgcRs0gHmYJWCdGeDWWKQRGwM
25mWywLaXEVqUe281dDF5hFZZqrs2zg85Tn11VgP7OrNXJbMianiDSPclEo9I24CYIT3dNKcrht2
lKTOKFWCO1i0sbby631vkzBdrAkbS/aMHCr182d5T73UXR4sh+6RYP2k34tmVQtXg3MshhVXbP4Y
AqfMLU5kL7mKO+6SwHaByC9uckzJnnzQGu5EiPLfxLs/r2ie4lyd0j5niSe8XEef9RFO3+Jd6zFO
6/6byH9uw3RWu855nN7Wlylt/hddM2m1O9yYPnCpmA8b34kg5YLzYnMOyGgBJ1d7KGcvp96iwdA+
z2HuXz+Uv4lGTRs1NUmxP0ytULUqqUxWNqaHESaTBc1r8sqqENJeF0XY297uIoszz7HWTbMq0Xn5
o9ox7NUdmol2omaK7SjxIoazx6hRWj0y0Jsr68ByYV62jhu1mgITuEQ6PlelCL27vVMXgdyNBxJS
tQAywvDqKnGS+a9y/gTyYMFGsa/+eK1ehHDWN81xbiZso6xnAyORqZt+mXLnvVNPdrtbehTOZdqu
3mB6wP+zDc4CVcz8mDIKkUMwnKg7nsPRydHwz2bVsldlHaQn1vbfoLhBv0efVNFYoe2Q7/IB3PVY
h7ER5S0+QDWfl9gz5Bhd8IEuoi0VieHuw3Gm9ZgzPa1GdVrrvmpVGMxdrwpClt9Efhd9uCuQpmmr
0uV9QdXPqgfssld8CwunPBnBvCen8QbwWZFQgeHw9BMaeEoorXEczLv3ntxz6douckN386mDS55E
SQh2+V0xVJ27HIckmjqaQN6sA4bS76La6RyWOo/fmp0I9CfyXzrnU9J8LlT0QSDxRQBGs6bsEBnk
pJTpObbloJmBk7YB4gz1B3Oy9hGdBNH8drjxc0v5nkm5kjG30GBbmmP6zjI5Vi2QwIz82npy3qWo
lVJCcwKagEcQaDdPDcY29M+mfJcYknPdyQgcGU+ZNcZ1HfUMFhVqN1J9InXqoLnuv8ngnEqnZTSp
JiYDhTai3qXGN02YhxW5Lr7ZrZetrh1sLFpoYlaYhnhE/5Z40Xk6oj/cMY+MVXvwW89yFA9IuVtR
n6JoJTmXEiokioweWo7d41Lu4+lVygTRnsjyOGeyjFGtZwwpF6Y3eXjX/UevyLNPDJXSkVyHClPx
ls/HgmJmXXSg5HDdHgRq8OiuVC+GypYgZgg7J1b+DkX83Wypr5wfg/MQZG4HsAHAQ4zdRF2ti/xe
BRNsYlBn0aLnPAwdWxIN5RXsv8HFIGM65WGuMqcbngfjqMXPRPl0feF+E3f/dD0G5xiGrEvUhIFM
CxUTBR3GVBN60sF0WUTaufJOCRgpmBh8LLgvDS4UUTK7Moqe+VzlpVRv4+koq0+d+XJdv80ltDCq
xkSx07Qkzr5rMhDg8RhPh/I0aYdSfTFEvmi7HnqRwed8s5kQDdhmgCa/DGgm0tzqLv1uY9pl/Dfm
+6GtTYSIESjFJ3+bNl2qgbGsKMquq8BNoPu4nwVufPulslKLM3kNIpqamTzLMBVe7Ke75ZE1FPwg
CY6+Xd+pTXtYieOMfciVRiEUSuVj70TpQYlLx2xPoYhRRSSHM/i5JnFfylCrSoO6cbP2MbOejPTP
ODFW+nD2nUdyARYCyOk8OZgO7Y5Nl+zf8gN7xNJn0cTwbUqclTym96oiMKOTDLQpWL8haA4MpNcC
crB4BUhgias59WlwjXdibsnDE95DC58IsbcdRq0+gYu0izCNbb1nh203+8AFHHM2QHzH7KUTJb02
HbKlQZqsS4bM8x5Tq5HAzg2P37bGYy0t57FN7luN+lkCEjla7U19dq9b6HamYCWTu4+NsbZUGCmy
hUfGJ6HeUE9/BJvX4ivo/xV1rSoiFTnfBWaYblYZkrT1O7BXjz51wWr4iJzILa3QBZO9B8QGoGHJ
maY4mMznMKct7bPd+Coq1f3Gz/1ccj53DvpTU64MqE/2pZ8dzACVNLTyNvtllx/Ur9QXJUu2/dxF
IPcIkMq+HrqQ4Z2MxW1tkFcBOaaqmagDYjM4vuwrn0tX5SyeZAII3HLHOiDSY3dD76S3+Dl7tW+b
vXxUGNrpNRYFXyKD4plFtRyUfnUDBW30yu9YpbV4Vc8GJuz2d/b9v+Tu/oF4WqnJeT7FVKwsZPtX
GGx2R013kQg+thmHrURwTk/PiqyvWY+lmTzb9isRPZQER4LPp3d5Pkgm6waT6thbUpyB+TRWgM6E
z7MELvla1DQqMkHOpelLNCO3wUCZU+8kytcsfLXHp+t+RbRonFuZ8m4aRgMyDHt8INN8p6iLf12E
SA3OlXQUgzFV1tWGCU2D6pX0uRI1CwhE8ClzBHOhJTEwdWzdLtVemiYnFzLFiIRwHsHuQOFYMg9c
zRgZQCMHg3Qds/p6fbUE/uBDBlymtYahU3B0wDcnybe+P0V67bWAg0WzoKwq8gF8e7ikG00VEggb
AsYaoO7Dg/aeGGuOxU7Ei7R9fixQ/mJh0JDO1ncVJGRl25gN69okU+qq4Y0qJ46UfKHZC6GvdiM6
Pb8JSi7yuKBkIbEFKjd2S+MKyw6LVwXhIbopAoprwzipaHjH27k7L34eJDuyb7+JGvW2LebyBdwB
rq0ukgb2MtTK/LNVpfuppk99IsK/bYrBeFxLl2wLMAkuem2zuS9HCpo+2k7ncKpcI5xupen7dcMU
SeE8eL6UKloiwLPWxvrXGn1MSdWeu5SIAp0tjwSoNqYs4D8W+mV+NRMpVfo8GkAZJ3+SjnKweBhh
uwu9NogGkO+hTiGcY7EVla8l8j4wi5pUYSR1Vjw5RX6uzdQZ8k8kExWWNxlJ1pI4V4iBfTRV2E4l
hwaousfasZ3ct47gMEKNq/5c4PbVvMwpblm60e3vm531+CeZHUDDMBwQa2x8GEcMcrCsLy3AMqP+
cUlkR6Nf22kWveC2t/EihTt9jKJyqTDVF4BgEKCZzuLp+8iPznXiZMi8a6dKmErdstC1YpzlLBoh
VbzgLhui2zS5iYej0GOKRHCm0o8NiBx6aJW2p1K9qadbdXq6fs42Q921GpyR5CH4p1KZRYSfQB/n
aW6/S/F6I07jM5RzB+SII8r2CHaLv0BJShQrSrB0ZYkW0s8telyua7W5cLKiYo6RhmfTe7pz5fzL
iuR0YdiNxj400nNZe7kmSCeKRPwfaVfWJCfObH8RESDE9gpUUVXd7tX7C+EZ2+yr2H/9PfLcmaLV
DPrc89IvHVGHTKVSUi4nhZhBpYAbvac8d8xOhfI9jG41Wahvk9rPWokhuNp6zPXCNoARfSNgVR4b
17zofpa5SZCckZ8+5ydyzMHtZxeYdCJ7Bckk5Ku4UmLClFjXeXY8ZYYLYV3wKXrElFQdS4Xkn7GC
acKohvmhTkl/bit38mOwSsS/csXGITuX38h9FvCWDHIK72SV1ZuGuFKw4DYMTVUrM4eIfXNnJzea
8nHfDn8FxMRg6noFRSexWC0DXygaZt7V7zEh/V14yu/ax9KTLdbmqbKSRHAVMXhPWcYrY5aBBHH0
IUtu0zg8zL0kryozCsFdWFHTtRNmlvgkPJTz7aAFUsoirpMdnYltpVWvzyPlTRe6+sDSG8b+6MAt
0mgPbfym0p7V+oj9pCNjdayNwMo/mwHFUYGXvnJA69T77LxgY80+cdHVfJCYBd+4eyIKzsNu4tko
uVmMyLbw5HTjxc8WzF33cA3/KstpShZN5D5zhmmIfpXZD/ETQXMYa8ElKJs+IAMR3MVo2EqCakA4
xAz5RKTak8euewOJ23q5+DesfIVjjHbV8Dr+avlQpp9sVTbndTNJsEYQPMJooRN8tIAQn7O7/AG3
Qa/DTaL8lNw2t+Nt62LS343jM1lNhGT/ip1GitKFaVRAe2MbuVW5BGpZBZne3YyNFexbn2yhBFdh
L0tn5BVEJFFzOyn6sUNyNFZDWaxJ4lx1wVUsjprnI99b7JIUh/JcnKp33an/bN6isckK+NzEWCKa
7DARO45yzGcaat7HP6Elffr+66YbRBflUJ7+DglTsDo4uA/GH/bVKllBsf8o7DAr3F645Tjvmuxs
65+U8mGR3dckShWbS/sePr7nKOl8R+3WzbrnfTEk1iE2G1VdqSCtDYDETj2G3lXWfh6mt2TOMbnX
0k0Hs2ExxeblRkZGWxlyTuDXFD+aKHWX6Suzv+xLshmkX4GI10zVahqt4VdbpTnZgXWMLuNwsrzq
rCyevGl8e2X+EUkscqxHe6lJCDSb3RrmoyobI7K5MISArdc2iU1EPtimbA2Ds1T4hdP7Ef2ilobH
UBf5FqWtYAQHGEaYCaHy4iyeWJlx1cT4kHx2/5q/MtYHCRw/6V6dhCiks0FtrlJHTGc7pHIytQDc
6BF4BdRKFUjhJAOepi3Iy96ST7RWcMLBC75uJ1ZnHiNpqd8rB61SPCUx36REvHbRFQUaFtMRrn1O
aveZFWJ0gWPNrtGfli8LiVymnGP1T0yoIxgibjroyso+7qtz0wZXuIJrN6ZST4oCuBGtnzKCSg1T
k0VM1K0VW2EIW3dAJzHab4ExNGEQGoPrIFySD+7Y3adF5CbVY1K/iyeJoexLhgllLx1GaC11aDQE
417Md516zmV8QLLfF8OtyRJFSozfT8L5UrMqYHMksYrNey2G0RGK97aNbuKXIgxm71SKtaDGYSha
d7IXlPQMT7GFFvASj57MkqzU5oG0wuMiry5LtRaZOYatgW4fyV+0FHtL1AZlfgodiaOVCcY91woo
r+I5nwsIRrIuQwd9gVQ9e8cwWsnt2ZdwHCU3C5lggouiCzPVaoFg2lT5uvG9LJOT6pwbWX/gpk1Q
0zRV03JMBAdfyoXQSxp1KR9AYv9pko9j8ZYQwur3BWdUJElrWR1srrRB8lF+i5evE2aE7buEzWPD
QCAEbbQ6ZxJ/KYQT9hjs3FEMGQkXr0zT00KzY+JEkv0pgREJDWZ0DmhDacKxmkfT+VHql0RKa7qN
oRs6JmGAlV28I5cdTEkfsB6divC6GR3TSjtVaSa5RMpgBCeq10tWFxhl7w/ZfBsP2dnQnD8Tu/X3
F2Zz12BJ/pZGWBilHuaJqdg1nRGfmyV/GpT6Y1+T5wm9RqZCJXawWUwL0vi/8V5djXXaOxFKI/3x
Up/Hu7R282Pod5cBtN7J5/E2QjJd9tDd3Kmg6DdtU9U0R+wQNvJMi9Cuh1yBNZ81SrwiGv3OrI5L
lUtW7V/ku2IJXkG1wzlzeuwmXhWiudXXGMXC9SF7GILoOAcR6hZl1bTblnKF5Eu8cnxO7hRGN3DI
VvFL9RmDBALVlHiJTR2aKlXB5WZgHKxwbBjTYLJ0YNjAk+brzmOaIIjeRF5hP+4b5Ka7WwEJ50Xb
5FEVOR1mdKHcA6x4lcRtb2oLGQCKbADusOIDyS5nWEk2IB1Bbo3hYTDfz9JCVhmG4FKHBY16ajmh
1C75unSf04y5hv4f5RAWJEorA1RaIwpJy58jvSu720R72l+KTd+wUpWwFBEtl4KOUJUZqsQtFPrQ
jeYxXsbATJRTOIK3ch9wW2+/Jv8SPv9VcEZqHpd1B0JWuNbMQ+ejF6MsLTf+G4pYPphQhlqmBSh9
GRjO+1Y9KaPEiLcjruY/kogVg9EUj9qYAyOyskelbwInUs7Fkn1Dk4u32AWG6emf60E7xoT+sa/E
zVWzMJIJSWcctmKhVj7SZSxqbKDZid4nneqxcLwdolx10Yjixq3sRbi5YTFp0CFIZViYEPXS/SxF
ObcRMXAnntqnhpE7unzcl2j7Cb2CEM7CuHVyirsRTyH+ClOitK9zZ8zqTS8ysoxNE1xBCSaosKZE
xxGkSajhtV3sWdT2h0HWHrAd4bvi/KJuXznt2Q71UrUgEgPJ8vCQHutPCboMb+qTEYBUwK0xZZTe
ZH6rHfeVuenIV8DCdXIoy0JnC4Cz9pi1dwv6sgsggytfctRL7OJXqcJKQh2zH9Kc2Zjr2N8ZKAOQ
VbpvFnJYK0kED2iiz0m3/7IKB+RtzdfQdzxOots8y9kRN9WGMgOCUfWgdBKHoU+zblZt42BXxWAc
U76rOUah60cnljTibGpthcO/Y6W1pUTsd+ksPM/M+NxV6ncNgbx9C9g0cQxYN1GgxoUR9DYTdc5i
iutQOrHWc2rHjWo0YnZF+BZHuwISzw8zn9Dlg70UhsxztEMfgWRPlWbducW+Ct6sYLi8K5WFRUTa
lG/ZFM2Qmp8fh08xmiHjU/tuUN4kkk0wm9zGVHQxpRumSumk/IERkShQ7PxdVyCUZ6bPb1miKwx5
KVLdsCy1CsBYBC0CVe/O9oeRStIY23ZwBRHsYFqyUEdoFH16pu5G+qfYQU8C8/cl2d43VxDBBrIx
XxQSY3Fianq9o703UtSb6I3fUTXYh5LJI9iBTvVmwWREhLvMkwFqyvFTTCR5R5k0wu50GjCEg70A
NyLwnFvxIZvPEYnBqV1X3/aF2fYDV70Jp6qmjcUAXmWcD4hmDdb7ujjtA/yiln69ba4IwqFapc4I
rjogGLwWVj8VQX1CwxPK1FPUOfOuA/XkfDd43QXeuJ4EnVvwHrpwzkaJ3Q8VohI4/8aDCfKy5AM9
N/6IAdvqSZP2VkjgxGyuwqaBJ1h5gJdzwOW4NaN623SVoDgaiit7cUpWT0zosqWyO+RHYPVxwDrV
VR2ZI9o+/VD69v+eSJxWtczRYGcEChwxtHXhQ1u97gYDgh7AeHx6C9OhtQITXAWCrTMhBc7yoQ+Y
Orqq6sfT532TkOlM8BQxcdqxDLlAhvI+rub3BFOb9iGkShNcRFpMNeu4X/2LeiA7DKcoMH9RbUVH
Wc0ZN+EdE9cFZ9FYFuIo3B/RILwwdF+PuJtgNrNkI8v0JniKqa3LbkmwNmmK6blL9jkaZFctiWcV
B1FRMsRjM3FnhOcfaoxDxVdmyfJvtj+tbUzwCOEwJ2lbYW264wDeMD7Nq/5UH9I7hITc8SQrutku
ObvatBiJmopJ72sGPO2eXHj7TOqHurvc8Rm6+qG6H2/eQk6zklAMPeigVDasAV4hK1AFHFU3OOfd
JLck9zuJQYjJ2XFmMfo4IFhqjkGR2O7cLZJz8DWEqREb5cyqoVIE1YSzgy1o8UsHSv0uhSuNwbku
o47fRrB5hMZClkK8b1dktpgzAqGd7Kd4Us9t/ftEzFyIK4SwPxeVRXPbmfCZmMaSGXBqplurMrN+
ffK8RBG25zh1rWGD3g9tadkdbqf+cBofmE+PXZB72pd9ByfTmrAu3WCO0xBCpKzM3EZffL3+/XlV
L+URtqm9xN1CEov6kw5G2DhBOfvgkvnPfUE2vMELGDFrnhLG+oKrbfQ4Mw3oTVF/6g1gU/VsTJxE
0YaMcf/13Q6ICGIgMwbiPcSoX965ozLWwQRAIJjzAc8mTx8tLxwuYf/7z6KXQHwRV+8VRe3Y1KEc
AXMmU59MoWdlqF+Ly5NEhZuWx2sWbUrQbiK+VfI4moeu5pvU1z6jlwt2xyusO483z73hQseluqLx
r1lJpWoqCB34hu38AqM6X6LJ6gy3zWOFJiyWbhM0Bho6RwuDGvNw0ThCHjpcW+NT9yH3Otl96/UR
+FI8YdHa1O40swcgzsEDN/upszxz/vEf10y4oHRFWihTAi2yQ/OR14pgpp0XYphZeik92ZrJZBIc
oIISR73qsccMNeld1Pk+seJDV9ay27cMR3CBS88dBjdE2nd/tGns28Rq4Tc6ycEntQrB/Y09ZsFE
oEvy81v7Un3tbvDMPGgeBhKBMiV5yyPmpVEIvlDVsjSqnF9WyG2+CvgOs12+w+RFI5u+/Wry4hPG
7sIckTt+kOh/2HbsUsX0961vG8HRHKo7DophBHHaRu9ZUuD0SLOvOv3q5JIpURvXb66vfwBEpx5Z
SwrjBgCIYT9bx799xP9m3RtRY1PTVWLqKsIYli2yiUCYCHR5CrYsCpncdOk+W4NzM5Dk3mZZkNDh
kCT5bUcQSk5tF9MkJercOlDW+II1LmDhWFC+jr2M9wb72Cg/Mk3zMHtJ8qrZWrY1jrBsqaZoCTpP
cOgnJ56oSakslLu5cCsIkVUkZDaqulNAdBhCzk/jCAr0YsvXLznO4iGR3C8lqhPrsaiDbVybwEPt
w9EwtUDpqyCZIj9uJHEWGZJwbDlZO9SsBNIcTS5LfmLkim/qt620mX3LCa5VKJxY6ON2MNMH1mA6
eKvXR0YLf8hlg8u2bQGlIqaOAO+r8rxRn2uq5dhhWvnI1Aczfb/vIjZdLDjYkQJG8JMaYvdkR1K1
bBWb+sS44RSUlafwWxn4DogfebUn5y3ZVtwVkYu8vlhEmFNFQiBWJX1ucgwK6NMfJP39xA/3FlcY
/hkrGGdMu6yoHeqHDtcb8e1Cf1QQu9lX4OYCoctPQ0EeRb2hkH6pk8Yo0M0CezPYpZ71cyjNPm+a
NBL1vEgT46fFcodqrKOwUAr4PfVrMYKg1jlZ/VnatLvtX1c4/DtWGkvUqUnNtvzris4nECzIXs1H
HXQbsmFyGxXVWJ0VlnCFKJMi7ucCWPk5f5gfLVRWTz5zxw/KQfkW3qOc7NT7vKm1v5FVc2+u2Apa
cOOROiuGWlVYMee5Gg/N70+zeSma4L6VEFnVscPvJ1WCKaDvqfMtKo+lrJN/ow/zBY6Y9nacvlf6
Gjh/026mvuIVFwdMQG7h2bfW1+GAk/gw3tCn9kfuETRDy+e9bh8lV3WKmXEdzWrOVOAz/p5rNpzI
efII3sPOA33a322/0qgvY3AvhRbce2zXeWZzu0nRC83c3FcO1SV6ROVC17l85CbPtaaX8Yb48SGF
F5O9VAj363tfIPh9C2m4dm7wBfq9HYDtKaAIdtupW3nNjyn1akzy+tXeczO7GDqF2O2iuOETkV29
Nr0o4igmQXEx7tfCZ+QtW1K9afij0y1+1mfdjy7NcEpQh9550Zful+sevuyrn+/K17JfQUXXbSiR
MapY6ykJf4Kl+2S22UFn0c2sWGfUuspY+mVCCj48nAuUjNs1dE0+xvGdMX6l9td9kbYPwJUiBa+X
lyge6iIokhd4ZYflpu/AMzQcUEsbxI+9G8tenv/iZ69aFHyfFedtu9SwoPky3NLDBPqX+ImftfI3
hkyBgq8riyhaUIFDfVWnKPj5GTLNnbTIk+hQBiO4vLSJNEOZAcMOXIf5swJaKA8qPfRn9aQ/hE/6
FxlZ0r+4ApTd26qOrKYYfU3LRTMnFDTB8cwfOcVWfZxO+VHxnizvtvuJfqADUl438bvxZMmGsW0f
yVdswQ1FzujQzgY2ZpSkw6kmhyo8FeFZolf+M6/32xVG2ORqqYagRYVe01s7QAzmBj7uUJ3x/n2z
rVzBhM3dWGo1pjVkmligzp9bxJjqYF8gbgd78gj7GUWbUUu5PKxEOeD9MH80+8plcaCqP8r8ktSy
vJ0MUNjcdMoSoqmQ6S+uY97yqwTyJp1/OQSvuhO29BA1eZpOOd8A2dPiZ4fQ15/oPT8Eyw+OhPFk
e7ddwYRN3Rs1ScYGQmEgoFsal8IKMBLL3V8qGYiwpWvMRrF6AhAbwXRSlL5tf4hN2UN08y5mYCQK
VTEs71WBIJvrOnS4f4qdIEofbFmV66YU198X70hoB+v7qcTvj9GjislMDRreiSzvsH2ErFCEN8AQ
9d2C7gvuibpzfswC7ZQE5P6vlHvRudVhf202is1wC1oBCu6nj6oyr2YAGs/0UhyKDBc++t6IXOsD
7utIr6mf4iD/AEKnN72qVsiCR0qGpspKDcg9CYzqUpfBUD7tSyexiV95vtUzRE1Bnx+2gADXtJIH
nYzCZ/v8XcnAjWYFEDax1k6MGwX46hdkcJzCXYLmDAadHzJOCpkBCg4oJeCMoHjo+o1yYNWtpZ7G
+LivLxmE4HsqsL7UGTeG1D6P1QfSHZhsWMqvLsBXjnulMsHlpFqRqjV/GiL1jQmy2nN/KO7UQ36M
TrnPQwbs2J3o83DAyCGM/Hs/4eWhuoo/fdmX9V+2GvrAHAfMha+KYSc7VgotZNDn7KoolDA9FLp4
nVvanuoXYFmVvRY3TxATTYSaQxw88wWDR+J1tssUV1D1YhxZwE8QFKIFshlRm0a/ghEOX0rryAlT
3EJHLUgwDMZyWolD50v0aglXCILVU4zSqTAjAlHF7luFbNj8RzF4tfGujwPj90cdwT9Z6CbVkB5H
K6ygNActLlncZ9jC1XAslOqy2M6pLLXfLpkHDOIuGFhgEfVV8V5ZhrUT8tPDiAzPGtug7r5jCJcn
sbnNyx64hIhjYaqrKsadi9lkoWLicG/92WvudF+7Cf2lcNX73tcxpiUrXfKUB70Ed9MkVrDCnlOH
LOnqEErUG8wuaTV78kbz475sm75jhSGc8gbFfO0+g2hh2Lij+aARdFxKuVgkChSjzeOSgIibAoU7
3ObQn5RTi4dPcrCe8pvms/OoH+JLJQk5S0QTQ849ykiHDnXmPkkvdYMZVXewxX3tyeQSjmGrNada
tQAx0clXlJuuar0FY6Si0z7O5tZFlsVEz5MONiph6xpRrSusBs6Cx7423pZg8nfuB8x1GRDhqD7t
o/Hz4pWjWKFxqVfHo85SKzVsoIX5z0S5M+3So/EtC9+pzfM+0uYSrZCEk0vRjcKpft2aaeWGU8DK
yNPBPvD7KFR1ENw20OBHRJ7sPgorxNcX7COjuzFtjOhIQg9ZRX8fZmu74pCgSFIjPw8GAkFtcVx0
S62i+oTG70JKHvVYCfYhNqOmlOLmZyDiDBIqwRDS0K6mrum4J8rPxv2MaTvJhT6UfnocXPXcg7x2
eEf8/NGR8sttrdUaWrSKFN2kTg/ovnA0T+/QDKUaqeGOzZgf9sXcfNlTavKJJxZ1UNT+UpXob+nq
uB3h111yqSEeWn5BGVE9ssrrR08Hf07lL6ArsN3yMfLVp/hRdknc2trrTxDO46SnqTP0+AS9PRf0
OQtjdywe2/DHvqhbtwsUXeEeQ6htmeKgu7iu+k4rI9C9GkbjmaUCTr1a/ziX3exmSzr6TZ61/qCa
hltYkWyQ4+aartAF/0UNJUwUS0EmRsF9rsn9zFI8rRkl67m5M1YwwnKaUYO9MQMmsZ9bepoyicPa
fH2vtSgsFnWSpCQ5tDjlXnsukcOq/+DDTqLvodsGvcQbb4uDewcqi5CSocJGR90xUaMM5UvYBEcL
Lr8KP+xbxfa6/IMgzoph/TDaTpdiMlyCcq8yajXXSRqU29dq9YZLBlzW38K8GhNTNQOf0gQuOBVV
0xkikkkhuaVJ9CXOhklIbcdzCogEk8lqtfVUWce7DEEwMM22ZwxhAIKzRG426Q9jRr/sL8m/2NhV
UYKNFXSulMwBBjvw+T2Np3LSlwGvEIw5G096f94H3Drz1wvDbWR1CqNdIG36FDYQ6lOEAbjDHU31
R1qR21HrfKcDz5Kl+fuYG5PrTByTVyEFJ88aNoBMGaCJ+s5qwdqYHGJ05tkNDpb+vRZ74T2vvZFX
Lm262xWwcBOoy7TtkxjAhhW6qXGuIsvrS7xPsuwokZE7NfF6s5aRK36l2Lkz5kGJsZCIHh80Kwuy
rPciFseuYg0uAvPvyr6PXc0ELWKv5F7q9MHYLRInwgXa+wrBiRT5bClxha9Y7OaPsri1q+68xJGn
dOxOCWPJwm47FJwx/LKF6XKCesNcrZy0Qco902ff1tmTPU5HxMbecOVGO/k/MIJqq7B14gJXJN9Y
npu+96f5/ZzKxtfJZBE014xlYWL0I0pXovah683zUjhej+71fTvZ3n//yCL2czYaaZDVDFF4of4s
bETUlgsZmNeBLZIOHm0e9+EkUom1nTEzCjtngIub+3x6GjB1wn7/3yCE075pq8E0CkCk/YEoZzM/
Jm+CQCaGaBqsTBPf/VXSNj0e/7BqhtGFXemqPdgfxje0fcBPrXAEZzwlaIMmHOevySrp0cSc8Mfh
wMcMpIH+/Q2KM3EDszTEMwxxbRKtVbQ+K8CZ7gz+OHl513vqIvFLmwawAhFWJ8POGbM+R1F0tnik
O7IG3PytJHPA9fLK66xAhIMSsyCascorwy+W3lswS3d0pNESHuzewxDXZoxmg7bAUC/qR/0UIyHH
B1l2j3LOa5nO+P9XrjxsTXWJuM7KxgDr1f1UgFHMkBzEmzqzKEX0D+9vIkZ/jL6ek2TC0dSG2bkK
M78JpQmEzePPsmwTt2SHAuSlIF3CyjbmPi0+R0+aX13SY/IjxhQp29W85oFPdmSqlC95+06zguWf
tdJfgnmEEzNR+v93BQkOe5TYVufmGB1lWavNsDtdoQmHUJ3onTVEOITGix0QFJTXN/w6kfmKL8sN
bxoG7rR4JOOWDobwl4LRvo5DBRWxvjHiEk0/mNngNoqsOmFz1WzK2QZtS9PFCJNOE1b3DWrz7Hp2
o/5+1p4b83s3y5LNG51NcHe2rSHlZ6oO/r4UJzGytspRfobOpuVYh2BbT33bT24ZHv1I9/BksCxx
umn1V0ixODnWyGJi1glS+LqfJudaNrJje4X+EUlsqIzQkG+oXCQbLGJJ8lAPhdvkkkOV6+WVK1oJ
IfhUi2HUbT0BpFO+VemNVhzCKhhYhtL4c8suyiR5TMmEEsyuL1hpxwz7SWOP9fS9ADmfXpX+/mkk
Wxn+/9WmJYpqdIoKoWL9x2Q9G7LX+ubFB4MYVBuF7pj3JmzTpm/7IW7wWgfDlzdqvx4fiwv+ugyj
+5IAIYpjOkmdw+Z92MHgG/BQIhSiC6oLW7XRCr5juStSXIYR1vyZxcs5HMz0CCgIyTO8Dg6yeq5N
G1kBC+rspzpjSwhgVoOPt+6DdukOg9k/YRqFX7T5kYX9Kbdl3YpbpgID/zXwwtSJWDZKUp21dIkR
+Gkvo3ZvW/dZJeme2FrINYRg/dFiVUrJwy7GovmxzVzS4u2tH+P+26KoDwt9/n3D5JFJA5QaqoZQ
9UvD1MoSWf4ZB3+SgUC+L895KmuB2tbaPxAiHVyrJErVqoCoje6QTBUWqUHHVSLR3NYWW0liCfn8
LtOtqekBYy+BnT+VGIi2r6rNk3eNIKxNzuJGQ0Thr5Hp3NwnVAxQePPyMJ5kI8xl4gh7y8o1tACR
EhTCmvOxzJE5GGRzara271oeYRdpuRpHpgZ5LOXrRL/BKZXWI3Xui/HHvua2ztw1ELeQlfczYztp
kgRArXMh0bHKkYbrg0pG8itTmXAz6onB0roBTBIXfj5i1Icqo5uU2bLgZ4daHyrGAAGKDnBZduxo
9e/3lbUNAUYdGyVyuAUJEGXSJqQjDWjoyQ9zfI9hNe6UyKh9t1fkCiI8+jFjrzYYrTGwRBn8Yf6p
dQ+00T2bdd6+NNs2dgUS/EvEinxUuTSKfe8kx4whl9h+1syHyfn9mUcm+KMR3sV91YI3E6yMLKSq
kgg7ZkJiOZzBUpwjY866475Em1a2ghGsbFLaWc0c/oydPuT0ONpviLyuxRDWn4RZzLQK76Nm/jCS
75N0PNXmEbMSQFh7RWdV0gx4GQ/qT8P+SuqHpHwKw2NHiN/0P/e1te00V2iCAbBcnaNigTjjgkG7
bUPPNaF3YEs8WqR3CzJ4EcXkAw307FoWFBEKQjR23v+IzS11/QaxoMzRewIuEEjcgWx5IJ2fIEoZ
v4FlhxugAY5YC+Sqpljd3eSYA5jU2FRN/9Rg6kG0PFT0tmyp7CDaeq2vgQTHjWKask65P+Vt2dRj
bvRYnvgxFN2/bVNdZRI2VdEQC1kTQCHneyHd7CfOcsLrSiYSP87EW/9aJGFXzb05ZT0o33ytd8vb
8r3p5b75gObeZ4Iss9tJE0IbHKEvV0vYZ7ajRFXVYrWUk/mIMZTH6HF8WE6K1x/nxOXVunmgyeTc
tsSrOoW9Nw5V1RigA/D1ufEVR31eUOUQG8mbfMgVRth006CSDkMjcBKa5Ynl9kl3yGF/T/Gf2Fkw
cSxqZTR6aXGIeKCH3NZdI+wenKE4KGZ9bLLlfpyVQA8bfx+W28EerHDLqyKKmTARFFiE2TudzpNr
Zp3H7IiBn6n7vg8mWS1xQqpjN0lqgTzGX8bKt+wv4Opyw1Ai0WaIZWX64jjUyU56uD6gpOfutkBn
ATvmoFv5X7r4NoMSayzBc9QK+A4VkJYiSV99ND4npyZob8LjcokezGMbgJQ++G8qFPzHohI10zoA
du3o1unoJhaIuipJiFS2UIL3aJTIpCU3xrEeJjckILAyjNhDVdhpXxyunz3zE5xGZ0WjooFIxFdq
cmxodlaJbA6RDEJwEY3Tz7jgwBMamXpss+5BiWXptM12qLUZCP4hnGbFjEDs4Zefp8/x+xkzlqfK
jU7WMb8HycfB8eizZWDuQnXUDtGDlqM/q/YsybEss0axEz2eCgfGgc2cnrU/Vc/8qLnRAUx4Qd2A
LqDwS2nF5rahOGBAtwhiVWL7SU1mU+8bBseYhre2E34sWP+8NL3saSXDEZ6KrCpMhSgt7CRHWxLI
hswUExZD57hvjpuVtaAc/0ce4ZU4YuCdqTHI02LcOidwC/3BTW7/mtAReookV7htm1c4wX2EVag3
IAeGQ8Q0Qj9MpvpPkrNF0iYnUx7///q5qFdzqvQ9JgMb6HFPUhdvhcYPx+UtUbm19gS3QVulMVtu
Dawkfh+ph4HGv03vyG8ZV40JDmPIGmUgBTTWhY+FPoN1/7sZy8awbi4L2sxBH48HI8rmXioMFSYR
U+0BZzH1KPvSa9/2zUzy++L9eYlQ3O9MWJAwx9PdjkGegJZnU3JUcFW88q1XKX6dk6tlb7qcJaoJ
KWr7HMWnmXya57ux9g1TVly47XhWUOL2TIg5pwsE4kSEIK31dAx6/a6eo1sr0A/qHyi4rmQxS+63
98QTtireDWUKsm44O9pdkmXw0M7s0sm8M4YFw4jICemKTPL6li2csF+VGr3pEYonfE61btHoqA6y
B/7mhYwYnNbf0jW8vF/aXowREuW44IFvR0e77I499RYldlu7eZMsVyDhXCR2r+H45ZGEAqPCP7H2
sG/km15nJYiwiULK+ml08PtLN7oKRmguOBTp79Oewx9cUcRr85irXdGEOBj0sDz2g+46+eLbg+xg
kKyKWKJISqTEGxUwjfVcTjehxvwY43naQtYXu601B63koIhTkd9/ufzNEg2WMQKIgrlDcbJDthxJ
LRs0tC3OFUUwsqW2az2dgWIXuTd3RztCpSASNWBM3jcCGZBgZJaW2lbY40RoQFrcF8bRNm7L+V2n
N5IH7+bOBI81VdELbhtitaxOW2ccFUSRiuRdY99r6cd9QTbXZfX7ws5fzAlVNjzskmTnYSyPLHog
mmxsiUwI/hErjx3auhVPGUDikLnlMnlTX79l16/kEOyrNRpWkxyJfORBfLWyg7yXBfQ2z50VhGBc
SULzpq2xFHVaPmZDfgab9FfdqD7W9eKaE0bl7C/NdkhsBSgYGVOiOusrAKqX5NR/jXDdNt38W3zi
zVcYTb8PJ1skwa9lM417pfjfLW1zy1ylEWuu1CzVMd4RK5SGlVdMGOmyuMbUu0xGRikx6VcVPY5S
pAtfJzCGHsbuNlaqYJkf97UlAxFuBjVzVLvkFaOdcRiV+FCMz7RZgn0QyZL8ep6t9g3rq9hC9SQ2
51ieGhKBmV/Gxy6D4P9fQUTMqhaDr3rM3tXlg9S/yH5f2PokD+d0mvH7ndqcrVA/LQXx/5uWhK2f
Z+rAlgFaGvOHfrlL9ef935cttbDvs8Sy03rk9hQVHkFnwkgdX51nyStXpilht7cMdfpRCDHg6bvp
no7/zdOLdSZ1RnrFjiFGHaOvLVvcVFPBZys7giViiLUldBzUXG0A8z8eWFwNr67HVzci1paY4JOy
2xwx+oyqjwyjCvKw/5OazdGuUE8VY7s75I99A9gWCe1FILuhJkpOXu6RqiLRmNs8YUQaz9aND1GT
fN2H2D5brhCCO8mNpSWdxY9hhoHSIJxNmkOqle7cflKVz/tY2474iqW/FCehCb9d8qCOcbDzyLfL
2q2Vnw2V9TjKhOJ6XfmWTqOKU/G7xdC0xn2S68TNmxDDH39EnacMWiSJ7skEE3yN0pPZSRhMIxoM
z7C+qNqPqtDc2JYlO7aB0DCKQTnoHBWbROIKTZVJj61aj2iObvKzVn4q2tgfaPXzLWv1D5LYLDKh
mZ3SBJUkdkLc0HTcmN0V5jctkQwy2fZxVxzBxCeLzjpGIiKZPFb3Rp7ezEsM0vj5sC/O9k66wghm
njWzGdURYGqr8qJp/kZDxtx9DJkognnXRp5oIe8X6aN3tf4HTVRwXqen/wYimDZmRoMabgZIOkbP
2pD62lAECssly7K9g676Eiy6rBmG/OWAmarBhSmCHq6MP5O6ZK6WZF6LiZaSFZKYtsH/v9qziVEO
Rsj7nxQFNXt4Dtak8FB2a4dvO7avsgnHaoju3UkPgYSbR2W/9by7/r5wntYzQk+JzX+/OJbxl6m6
I5nsdSazNeHObIx2VBMbvWmm8txNzWUuVNfMFYlf+5eHwD+iiC3WevR/pF3Zct22EvwiVnEn+Mrt
LFqtxZL9wrIUmyu4719/G0quDwUxBxW5KpU8qKLWADMDcDDTbUsFrZFvWn/2I+pkfuRnLsHg2K7b
hakr0igUuB3f+1pLs9GVA7JONU67tCO9q5NoT9I46HoatKUmKoNveh0EjnSw1GO6lh9hkeV2GKG3
htfjMO0doj/oRqu65oBH/2EQ3LO239FWYJxjTEtMo9YA2AC9dzTABqRyzMv6UoW4vCkLPuKYB3y4
roAlj+h46ldsnhkfjVNp34c4bDsNY9AatR1SQvxxjIyDhKkkWmPcO+8at7GK3fkUtZlrV8hcJEtq
IasZQ1b15EbJTM3JovjpPMam/68wuBhuSRfrEnuSBMHpvBuMqfVLu05vujwXlJY3PQQcQipGMmUZ
iqTv81IxxlXXKngCqpK7ZfmqLeABDnOn7MzgvEkiIC6zR3oaU0JZnbK3HKggzfbPRL6GvLngmNoO
6pVFXG5HWJU5UQDEgpq5YezlT6wXVt3n7iT6uheZxX6+yusTeBVxlwBamPsp3guLxkHjW1GJInkz
days4jxiwTvWAilFfIyN0dHKfnRz+IJuF3D8LZ5ZmILoEqFxoVygnzmjMaxq4ju5BwlemjsGpNkX
1OE6KN+cd43NiFrZxmX73OwirCN8MJRvMuM1NQSn/WY0gWHAMHXoeEKc8f0ezbNZS3mB74wIHwFL
Tpxlkb1UNCYkQuHuYFObNO2U4JZs6H+ZQwmNyVcL/zm/VG9PPR/y3soWLl6VHIqMsYG7f1gnAQVp
lkIcWqBlvr3IjdQlQ+vUy+RYUiJAFpnHxa9tLGoxVDBvCeNDGaMyO8deZiwCmG1fOO0VF73EnDWZ
xNir1rrt5gNaMQUAwhXkIjYqljhL2NeTGZnfa1RNSGj7YWLii5fUDm7SzxPKaU5pNS5JdcGVQ7SK
XBiDFUfrwUGG7wHQakixdNko8XU7LYL+o39Jgqdl5AJYHWVkpRQ4rV/YO9ZmwvietOVqgKpPtcsq
/7xfbh7HK7fkQjjLbCkJZWZX/awYfmclXpw0jmRUTmsHELR1dJGEscBT+IKIUdZpbc3YR8m4U+Pr
/jMseMbJJL4gAnEXbZh6eGLTzpdKKP8ooyGoLFOU2bddwoRyrA5GCwyQvM9OigQ+dJOVDcziYjKP
eX6cyuD87mz32uGb+h8MvtFjUdUlKlgXoRE7BdRjmawUPZYu8aLSoaDGpF78XTQNtX00nkC5tGst
GbEKHaA0Bi2slbtS7vdd6lWd4I1/2xNOQOr7FRxbNFErrCetGIpdolDPrEUcnG9yUR/z7gmDy7v6
qILqIwVGo/XxdQNWBnwpWpNLR63Fm6scP+P/1fdFpZQ/VKWub7umLG6WuTVdTJEvYL6yURVE3+p1
GVbSPS0M5XJpZ0hgQSABjbi4uJLBUeamxIdBOFEnVcfQbfu29Ik1pg/J0jW3y5yjwSBrxj3BW6mP
7+LlYiJK/KObisafRrChFEprXtRh/yvSK+o3iVT7ydyztlu7VA+1omR7bUmT60LGFxwqE8pe4Gps
sT8slCWbkMvU0ANucgtVkHSgUQU1kPzQmo4KvqpkZ1ju4urob6OKUL5l08tWeNy5pJXoYcrQk+4Z
4aOaYC/G/saae6zoMHjnbduM1BUU+/nqrmenZl8sLaAyfM6guO+S8BgJqZVFC8idT23XJcrC5FT0
HaYW2TQXaDEj7+8FXEbhAm5Gj6XLEHKVmX9z+adUoByr9Jgw1eQG+gXVc2naT+cXbrvf44TB52p5
Xuq8HoHxZpPk3CR+t/8vRm1v1W+j+OQda7Rraw1DhcPUOIoE/lIFRex7gVnbW3VC4RLPRFXSRmwe
85NbtW0VKF+JSrBf/JShnrbgccBYHjgiardTF7+KVUe3iei42LbrhMPdHmhJl9FiLiEfEcPgbdkl
OwvcIpAlbXZwQdHk8bYLnvA4F1Ttqc2IxmgjxqC1DlEj2Cj2/3/MSf///Zosvw/c2e7NPLXw+/NO
6x1zzB5xWU89WicPtQwu8cT8OuKTYDLiV4GHbGYnEyyLhDE7gObjPXInN83Y19BismNnQIugHfSP
bxKljvxc+Yx7IfPyn6I60+Z6rlC5/Qv1Ec38KVOAKlq3XboLEGYJbpgiCG7LhkqW9aRDLrTtlxqD
JfPw6/zSCQD42hx4SrSmnJAGyxqCZkS6roUvg5vhdFomvhxHlzhewMame1VzMOs7Ys1Ooom0aDYU
htFxtELhkkQpgwojk7EZrR/f1n7myEdGtxV7+mFwpqN+6PzsQfOLnyIOBrbLH7x+BcydxF3SmLNa
YwVna/wCooRrbVhcKvU7JaUHUuResojas7e/O1aYbFdXR+Sga/GgYKT1bSJZ8Yo3mtvhWB4Kv9iJ
pGVF+8d+vgLTFVJ3SouVjbrMUYwrO30aosj5Mz/kjmN7kMMmZIp+VnxXx6+l9vhnv5/LEFljFiRK
sWKZfJCmy6gRBOr22bvaEi4ZLI1WSwVTKW3A+4KORzcPQg9CJ1dd5LReclv4GXFEzLwi3+PSQz5o
pKozBho/FvITCX/mqIzN4U2T3cqtKtgjkY38iLOCo16Z2KUzPSTXkxdjeKku3WSnHM1Af6mOkSfq
JhWkJ37auS1lK4QiE9wiuo2L2LGyl/N+8S+hpEEZBbqvkHLkvLvLx35cMFfh6Vc0d6pDv0O9xV1m
d/I7N/ZFZ8Z2MJ3gOD83x8buaghGeCT9mtKdZTqN/VNgEvPljxkJrMMoNNuqwjOMtGavRH2GReuC
JdD98WuPa4WD9H4k3gC7Sq895L70DaMq55G33fEEzKUlcJG0esFoRosI/Eq0At02qcjPeIauGik9
vWpejSjZnwfdHg7AoMP/zeV2cEwyvevxOANd4Dd+htiNvkgQCbPBBe4z/hGRU25SnRorRG4T56Wc
FEzmsjhgMyW5p13mXvNkdE5UOxmGSkBC6na7pNyDnEvMICPaXy6XyQiKWm8AvxiJk9ZHkr7I5YEm
d+YiiA7RhrKfr1L/gg/pGO3QuB0osldWl1p6Jdv+An7VWvLqRjB2sR0bp43kslmkNH2Rt0DLoKbo
WHIfoJATZFEmGLzYpBI87R8c571ZszLHlcpEcTuvUB1yxFCkD3mk4hd7kIwCCoGmBuJyIr85b98H
Xo0yHPRhKLFvif6FNt+V8QclojLX9vPgb99UZfW9bahI0jKqYBuTvJJudD86zjdQQDWQzJRvgtBj
taV/zzSgOX8PNuVVXJIcYPJRdWM3vWFxZ+1IMH+OKGJlF59bjAJTlxYWr6e/tDSoZlFJ/O194pwx
XB4xl2VqEnT9MOkjz8Brp5feqz/bx9BDxRDiVS0bly0xrWWj4SjCrG4SmHfnF1TkIVxiAQt9HFms
9NGW1wkaZbudEQvSJfsVH6xcVVe4cqEUlgXpNUAso+Jado4HXeinSJpDLNFbxmaeWkFxrpg1dTSU
TH6wU37pXVDiETKDJ0bGX1nV+f915SwFJziUtKGFgII8lxPxbtdlpCssr5qD2LxCK7CTh/99zuQ9
CJ8O+xlOWFPLS2nQNfe28XTeiI+3nfe/n0uARd3RyLTx+7vwqkkfqlrwLLJxVL4D4L/2mlka7DQv
LXC52TcJBKnKMtCul+s5MECdqpdeLZJ9/niCvEfk3A1NIcQYK+yLBu4mp08gjTHMc4Api73W0mfF
QtOuLeLHfLu0vXfy96ic55EJQnz2ANQ30RsvDoqbbt8HMUag4sBGnkrA+1ddq3vbw1N15uC2dx37
kUcFG7q94AaUS1H0w0AMX0oa7aWOssowMbjYQ84FZYKr8nHY1150WwfqC30570Cbq72C4xy0Uiw5
LCPAFZgaocM3bZqduvqi094ZtGCQxsN5vE2HXeFxDqtPdoaqu2mCxml2GlRrRRzkH1MINvI3wIeS
UptmcxxGANDLxW1GiHDad+A6742/lkxYQmB/7QevWYFxvlp20yihNRfW3C+3Q2AemYBLWTvEa3wU
AS+yQ3RgAt/0xj4ogsfz8ysJ7d73J+ncD7ragekAL5Z7au2zXvD7P54s7xeSO6mLiuZJDxECL1MO
XXiBT0Ra3593ho8ny3sI7oRG6286aswZ9PLrlGBSqneT+Joagl5jkSXs56s7aWFJYMYhsKSkOITz
wh2k2wENE+eN2bgjvreGO4qHJSsKSjHSTB6Lg4TLAD1Gfv6iXE8GBBjB3e4WVxn0gb+dx932Axuf
SqxLyOQFIUJrobQcQlg317u+HA8Vje7OQ2xcEZlpJwzONEjOhRi9J/C1wdhrZNqZU+6EKb5JQfTc
VsrRhgQeiJPcsY9cI28ESWN7A0/w3FEtJ+rQtx1W1ojv6PLcS1e1ISBJ26hUvDeRT4R6MQ7NCIzO
Y5R9hVf/lO6IN7n1ob23D+2LqLYuMorLhLOc1oaZMnfJIiccr6T0Sou/nN+47ez+e+H48ktdjVXe
hTam7MPrdkjdPA7UeCfVF9EQO0k5CUJAYBJfezHHIpfCBW5imHt8wUeorSdjLAD5lxPyZJT6Ppxn
VVvkSYNR+pW5k33pRbpLX7rjCIHv5ee8h0zc+UUUBBjPXtTqQzFHI/BABLxbSrD+h4rI+1gy/XCQ
mHg8QreVja8iLtmyNg0KHqi/vQ+VQC/2rLtX02kP6r7fa5+JpxUal3d70CgWxYiEOFHpAK7ew1SR
Y9KKemo2KmWIqRUOl3jzTs+IAS8Hk1DnaUHhLRfhQb63d+Y+uREZte0XKzQuSc0qiNQndhjLO/PY
76Kj5OsPAx7HRqi2tntR3t3O9ys8LiuRrI50qIIjuL4zck/FSb6j39r2y+fysr1U/Hlfdg59Eckl
brrjCpZLVCbpGqtjNzYbTyJpdREnr+f9fTOKVwBcYqoaEPlFzDu6kSZ7YlYmZkzpgJk8RRc0iAig
dK6skmRU0yFWZ3q9dlx06iA54QQRxK8IhLuk4dm+rtATAS/U0YZRjhcWGqGiQrs7v2ybl5nTsr01
qqxuGZmsKjltYAuZ5xxkanhF1wf0d5gS+taluBfxYG6fWCtALmeM2dwydiTTUyKvOlSoSOWykz7h
XT3cs26yea/fLaIuXrb5ZxKVzqUOcDDWbckSFQr6++yYQECQyRKLit6bt3gTZXrZZmVRvkxU2MVo
GujpwgD1Uu2gawGwpf6mULJ4upwrvqGH8u78Bv5LQJ9AOdtGm1byRHAdZVcA9hzDJkIe6U65+1sE
vdk1tdNfYKT7PPC2g55w2c9XnqPIZpn1OrsJDD/0LtohEdtl758HeRsp+LhzJxQuPeoUXVGK9Gad
7DKd0LT2ocITQhGlfu38eF/twrsMX5zLJ9S22DlwguYypVXP2dCw+5tZh06mTRfpgIloMxUUK7Yj
8ATDZcbFrLVwaQGzlN+nJXfV8lsSV84Yi6oFG62q7w3iUuQcymhbZki42XtWkCAOUKEIql27F+za
9sXgt01vf8nKNyy1MarJwq5V3hxDDor6cTB/kw/jq7TDmM+VLshi26fLCY9LlvFckBxvUbjphwfd
OoyzYI9Ev1997+udOZjlEmPlusSXw8lJ9NL9wyXj8uLSFlbXhP+EMWvTIrfqt875u0nGukWdQwDI
1uRMZL0l6tUetZopZ5UNwEXBcyCKwJ7kzgroj1UvCUSZUZAs3jpK12BxA2YRE2DKdLuAY80qc0ei
VGDTdiiBDMy00Z2Kf7/fpjzU4iYEuZY3031uF07cTX5UH6KJ/ucXHBZJv4H4LxRVQSdm2OPrFdMa
wahVz1O8eCqND+f3aPNDaAXDuXXXxQqpUtgzdnd1+tXqrqB/5Vbjo2p9L0SzpduH18kmzseVMMuq
qgBY2FgYOFddQpPLVEKWaA08UolEmTePZLypKSoojy0o1b7fK3mR+4ZMyd+lS2Vv+0yghCnHnF/C
zcjFRLhObBkFNp5FuFfRDx11sKqI4iChsp9IoofZTd9eQXBHFETCQD1gITmUysEM7/TuYCQCf9t0
7BUEt1gRuh1S1OSxN+k+k74WsuYs/U0Cao7zq7V93K6AuMNomObI6JFJIbILgSIXVKAPVRAH0c64
snbjZYTHNfsw7z+VHlawXOCSgdoY9sMnOIkVNyy7YEKPd1IRwYOoYKf4Y6mjSqb3OJe8qbPQ3W0G
M9hvu5YIfG4Thmg6YwJi/NVc2MY9jZYeWiFen9+Cs9DRmscqEQ2ebDr2CoQLV4prwzzqmFGcaLWD
QuXVvJBU5A6bCWgFwh1KpOkyajWwZILI+HgVHQ3LUb/FL9mBYP4t8ozb6Vu1izzlIOo2E5nHfr46
MOTeaqWsZWsoH7TpTm/uBZ7O/vQPx9/KNLaJK4Cc6GAHjPFJMH/pvGjPOuhay0fzCDrL5T2aBD91
R1kBcmkiSaW2nS1YJOExvJi8CXKm520S+R2XJaC72ywG5lu9cvF7Q/K6AuTbIpKozVS0MoPLECkF
T0Mcwu/abN8NvyJYUWEuVhOdD9tlmBUQlxMSkqpmX8EaNnipMHXdPbnMDmx3MHj57fzSCaziCRwG
dVCmZMBn8KwuTmFZMaZLlOOQdbvRbgVlMxEWlx7QRQm5JwrPW9pnLcezi4Zm8jDyTNMWPIYIgohX
/VTmepk1FkSqspOr77n+dH7Vtr89CRgNTAIVVugivQ+iAf0lyYjnHOzR5OWvkU8OZemaB5Ck+pGr
v7LhMA1EwSKd540uWFzATsB8JtdV1aqhQcI+ZUa8N+YoK+2TR/NQJAGG7ciBXBpgfqx2uooRzdTp
RJlxO9R+G86TWxYYXjQnyFHh8twGSx7dRFHo5rT6792W7+3ksrw5mTYEBOCX6QF0vi9QxyGBcd16
5aXiFv58IRcoWX8qjZxs45K+EU5ph+ZzXJmmizGs3aX6y7ZECpLbrnkC4fJ7rYxGgy53fCGOQU2+
mrWoqr95dNmyaquWbRObJ7LsOrC/xIaMr3caOzatndm+mun3vEdH4gFDhOcjYdOcFRqXFZNkIFJZ
McaA0riIMetpZJXg8iKC4GPNKmW0/y1oSauCYrmqs+fzJmwn3JMNPJdll455vYRYMZZwTbfeDfti
v7jSrtnZnugdePtxboXGZcGoSRE6KCK9FSMW1KGXi2Jv7Vhjt6jmKFg5nvddr3NtSNG44FHZzc0v
5fjX+ZUT/X4uYOqk6AYCfXCM/t6OoOSsDOErLYvzD7eV1WqxP2F1W1kUEzNIDSDiy97vDsq+wWr1
3uKnfhKIJi03k9sKjLsaqaD+IJhpx02lvoqHv0oaTOTr+SXbaC1FYlthsENyZVCc9xJ6E4HB2vdI
gz7y2C0zHypPg8vmWGI/vJO+sOfnxKtbV9SiuP3sssLn70qaacQYzGY323A3eaxlJTy03/TnBpDj
Pns5b+/mmb+C4/JDpOILtSgBR+pfM4iulmwfTV+XsffO4/xLEGuWii9OzUKD2Pt1LbR5WDoFRz60
RI6yjxvgDg0dlyoEsm1PF6SkbUc5gXGbGDZ5mk+gLPe6+oaAx6FsrsxCxEi8BWIoMogaTeh/oo3q
vUX1bDfqMqeWZ7SHAldnKv3Q0OcjWDf2ZsMH2BqFM4Uo7aBWKDbj+UjxbBV9pJZ8qY3NbZgm93Tu
90vV3k5D8x3R8Yn74Bqac8XK1BNJLmHgqLTHpSpwdpT7ZEAbq1Ltz5u55Ybo99V03VSYBC2XqUoJ
jcY0yyxQ5OETjg7HdswvDSXzh0nUmrC9bWivkA0b/6gso60DXJmIPkax5eXNVRuB9N0M0kVwZIkw
OHNoAsHOFHVZ8Aj7koyhneTK6gW7s5XcDRBh/98OLvNqSVSF8hhZoPwL5Pjr8N9pK/Fwp0KtGcK2
ELjl5/WliU61nWH3w0zxE5O4fWuD87F1P7HzJxh+ZN8udEMuYsD0YEKm9nPc4aEtDQxFdFRt7omm
QyQVrTeoenHnutXUTZ2ActeLZ9O1Orw7Wd4Sie7F7LLzIVwNqEGbaCGz0F353rtMaZAmswCKp39v
LsHtvGuvIj/aJe5ucgmawLNgRm+7eK6FBSMPjK4rJhOMSdgPKsGIqypqrBnP9cNYXhpNMvtq00lO
1nWTi1JQ7U92L3Dzrai1MEoNhnscvbbNZUAr6f+5+VXRtandj923xD5Ecic4O7bW1LJxEhHdRn8x
v3OUjq3cWgOKjKP83MfjPkzbY9pq15OWlI6kWBeLovqS9RmPsZiorq6zOjA/Md7F9Ry1yYSvVPtJ
bx7xNOBGaLM87//bxv0G4UfGYzQHhFWIfVMV3YI+QFnuQOOd3TZZk15aMpjuFU2TrhI9tlzVkvTg
PPxWFlnZyA+Qy5Xe9hGFjd381I73ZilI7Fu/n0BwVlYh/URAbvo+HmgKbYCqxEm86D9yuXCmT8X1
GoE7IMH3VUhSDIRwzB2oKDlDFOTDw/ll2vJ0SEarIEPRZXRpct84pZHVi9V0uJWRuXB0pXyI2ZyC
FB6sQRfU1LcS1QqLf8OJ0FyJkY7e9BJjVHZNSTUHLfezX6hEcPnbvGyuobhsFbdjlKcZoDQpsF9Z
o9Swb9i4ZI9mbIhvF0IWhs23XoIzXpExtqR9kJ2UVSoZtY5grrqquCag+doVGv2RSPNyA1r8nzUm
dw9d3H8bK2P2yz4V3bA3PVLT8OyCETHkS+5sHmndWSDkhc1leNGpw1U1iMjkN3dwBcH+hNUVgy5D
byoNbOzlwmvbwilT2cnp63mf3N49w7JRz5dl/QOnnUnz3KjYLSMt34pNcu2EBbhuTMegPibgfOmQ
iAiQNlcPU2eqQvD+92G0MQHZf2uw7wWrxQelnRPr0pIiKqgPbn6EE9vAlwJIcpE9OMdsJplW7dyg
YizZe2tu7yhmbIt42dOWvOZ2vW8k2YXc78Hsm8tk6kRZeTPeMSDG2u0ICEO4tFU0Om73OvC19JJO
h6RL3dD8roh4E0QwXO6CPGQbyVmLr6/RK/Jnsowg8fipqqL3502HXJnD3eT7VIKwBUX6GiltrhSt
kaGARbLkUactFXG3bbqICpEOLByu2PwrU59ZmRxjKMFTw6dIfVpUQX7crLGSFQB3g1fUeGGUQOxT
Eqo6PtkxoqfanUiw7KQrVocfHUyVWMdmJ1uC41pkHJc9NKsN86LHcS1ZmZOFX+1aNLS1vVen5eOS
B9i4xjksgKA3dxaKxXWQmf75zCEygvduEJLHcQoI3CyClEy3xmILILauo+s94jxbTRUShgMgZHq7
lMcRKWpqA2V8MCxRQXUziNDVBupXCNJ/VKXChHoJCQ2M+JjgENK+TDEJ5P4YZ1/PrxrZuGGz7rl/
cPjSvhbVnU7Z6ynJO6+c/DDNgmm4NLqbpfkajw/n0baz+wqOS4Hl0k3QI0OmlXe9L/sZ8LwCBJ+K
2zglRt+EpadNxzudWnxhuqJqTHqCU8toNVfri5sK89xqV4s+kUQ4bJ1Xp2OshhWB06HjtnDCq/o6
fs6D6km57jDj0/zqD81j+iiaghNhcve3fAwlS5Nw6Ndl9WWpk+thUN1qFgbvti+eLhdcB64KoEFL
sYbRrHpFYh5HNTnW5uTIcn133kE2g/i0XbyqwIgJ/1Fi25VUoS+r5nFSRVWZzSBeQXCJ1hhCQ0Uv
DBKtOT/JyVLcGOmS3soGjV1Lnrub0KpEfTGbO7U6+TnMNO4hDp7U2KnYSlw8oKDVPOyfIYUtUuXb
YAvE8KNtKxbKxph35C/1uZ432ljj9G390HDiv6jPWs2WnXwzeqGDWcxb9HD653dt27zfmPzlPmkh
wdq/nfjxVZo+IE/VqSBzbPrgySy+BNHnVd93I8yqcuMhySfwP1n30kCewMYtuIKKoLjNigplMHMd
UJiBcAzje6LZTt8/l4ZICmJr2VClxmcyVK+1D01Zk4mPb7UrMD0X6sdq6I9LU2YOsuMnCsdrHC43
1Trps2QATtGXNxk4NGRKUI4S9RBsxe4ahktHRlUpbdwCZqkGJzNaJ1NezvvZVuiuEPhRAM2qxjkZ
SzSeLtG9keZeaBupU8fNC3SHbsoqE2T1LU9Y43GnVZ2rxlApsCiFjkUZSy7eoJ91ndwNZia4/237
AivjgRVc+dA519q5bI0gffKG6qbTb0zyqIW/zq/etjUnCPbz1RFVhD1IPTNANHl/nZqqk+rQzSLl
dTWKPG7zUwfvOb/N4e7mYzokTRdWcG0LHCaEBJFq+TWpfTzH/OpGMGGY0vcWAu8ZjQJMXrjnTRWt
Jufx+ry0qawj35JJdtW0OdiT5sxF96nAOlnJefykj61ux4AZMAVAuksJBCOZ9OOPbOFvaEsuGSiN
YilV3cBk/eRmc+Ub6vBnS/a2oyvvmKqQpBEBjEV2kvKYS7eh9e28JdsJ4vdyvb2mrSDKYRypqQFi
WcI9iL39sjPu/wxCe+/jStPZ4WAAgthRHsxx9mRWmbY7DyIIJL6XO9EXs68HgEzSDRhLvaYL4ulZ
iQTxKnBivovbarNuJgu8SwJhpDnhpba6hYabc94Y0aZwWaFqxjJvIeXrVfYVOHGK6s8SG69ikZW0
HcoGWWeUo3wXVmN6Q9PWcuNxjp7/zBQu6utiaXrKIqXLLkmy00U3x+0NsXVU+mTLJh+GPGN9GPHi
ClMa6kTaU5U/qbqo44/9kfyTBxSPf4Ow/VoFSUiUSRsZCIo0irGDeoY3Z9SN8xctfszLx/NLtu3K
JzRm8gqtK0t9jCHc44WQ+YDQVn81GYGQJmATBa3nimUQFFB0Lio7PDND4Q4fKom8C6cHJVWcbrhU
StG78uYGrXC4taOysaR2gas9VW46s3ckiB1Bbvn8kolAuCXTugTtU3AET4l9E3QRbRgsw5c/w+CC
stfi0o4aGGIN+RLQQVH8vCqGYBgz0QfDZvyv1ow7qeVJ1+S4hDnmHEl+RdR+N8/6KKh9ihaNC828
6kwrWoAy1MOXkba1U800IKrymRSwsoY7kUnX/1MHByWsYzWvuiLqBN+2xERhGg+iuLdzCJj0/ufR
JGv/SoZvOd5nZiHf1vam/Abhz/xSU8A7niIs++alaO61SOBf2/cz5QTA3WwVues0KQaAvkv/qtDs
G2McFfwTqhP76OD8jDefwLgPqnYysiIfWEprDvoSuihDO/gm+UMULsmQgmbQUcNnW04elzEYFfB4
lHfnLdlOZCdLuASzJHabDyYwSjTezobqL2HtWOXdbImkoTdbtmzFxks0CH7wRMzFZSqlYy3VqIRY
9yMqZYU3XRZeeFAP+UviGsfiKHnl0wI2SYhtfyrDnaC5YJ3DqWqmCtB6V/plHHoDkQM907zzi7k5
/rI2kQ+lKZyrssVDXfXK2ornzJMcJm4g+W0Q3oeO5tNb6mWFIyJE2yySgNALT/wGeBQ+9G3NizZ2
hZ5hHxvbSFyzXyTJjdqyiFwSd/pxkcdkcNOqM+4wFK55CmkrFCjjmDzkfWXobjhn5k2aTdWDlLTF
6JBssuTPXJcNHJkQUwTFksY5mzopY52y8l5S+KpOXCu1BBu9mWZMBVPnqoL2JJ7ScySjXkKvAIUB
84WGiUNFD+WbydIieKSRiQ6Oei4mWxQMAYt4afvLHp8unXaUa1HL2qYVKxB+nbByVtTBXese7Ied
R8dxf95TN8N+hcAd+UPRaF05wlHn5ElGPZdovlbeV9BVOo8jWi7u2F+MSBv0CZZI4eSb8jQ6BYZL
tKx4OY/DcseHO+bKHi63aFOr4F7BVmxo3NqOgzjf28uzAaktcxb4mAiLSyZNmRh4UIULWFbr6CEY
OOdDmV8u05dGvT9vlmj5uHxiyBEJMwlm5erPMfqZQ1tO2KAmcAW+BNUWSplMMTBoSY5hZ1xp+uCG
euikueydN0cExZ3Rfa32kaHh2MSF2h3RCJSrD336belFz1rb6fDkDzwtRSJL4BmiMIpxVCZ7UG5i
9NHpwE4Jua0c/JQpXt170futyD4uOagh6M3lFPlNzkInSfbLuBy7OHH0WdRrtfnshPPs/3mIZ6RI
o75KISkCqKMR9Ff0CqLx97ZrYWpl3pPr8Mf5ndt0RBUD1uhushS0Wb3/qmrLbkarLj5Eo+raNNFu
jc7q+vt5jM2sh/4009ZQ/iH8d7WUG0NHWTNBqlIMphAnSfvdeQgWLx/ShA5mDQN9YsaHXmBwXehT
TVkjTXgTSreG/DO36UEhz014N9Bjsgjm/jcHnOwVIJf/5jIp8zyDx8uGcqFYLQgdQ2eZp8u2ioJe
7S+VhIDpcdAdRVucsB8eQMflDs1P/O2Xha3t0FMsSJWby2ywkWncwuQPDaPqMOSGpOGIrO3yS6nE
XyVFFpwum95yguCbRRMaRkuS41U5HAeHKpdS4kZ5LUjD2yFg6BgDwMAb+im55Jibdl9MIx6Upc5l
TDBxoB8K89g5k6u4qtOBVDsOzvvPJvuMfcLkiUFjyCY1Eqpl/xBmlldMUoC6Ifjr2eBnFnQisazN
nLJC5HKmZdeyIUUyLna56ljxtxKDYoVxn4Eu/7xt237xezlN9X2IZ6EkmXMFIK1ufCOmu67IBH4h
2jJejSkbhsEeCJZP/bIEVrBcSO50p94srgkWkXhnPJw3adsPf983ec76RSqVPJKRjzEKau8pVeuH
jGBSrKpjIZ80y4AfUsvpbqtykR5ScNlkeHeA3Gy0726SY9y6yzX7Ak2d+IvRefVnypArQO7KA/Xr
wRgN5LJRUxq4OnoP2uFhrkRPAtt+cVpE7rozSCoYgzWcNG18RcmvJck+5XgnAC6O9cRWun4EwDD2
u4zmR/NTfBt4rP794cG992dJoiqYscNngf4ajbKjKV+s9PW8s23fOVYgXKQ2tMzmnlWEzMcQXJi6
nwZq6ujOHFiPk4sPWwy624IDRuDhGhe0rE+smiNWVrOOc//Qy15n/zpv13YCOq0dd/QveI62o4SZ
pVcuWW5Q6/QlCPQZgoLaBg6uF+BeQVO+Du4r5oerwu0QWngGkovQi/XXNAy6bkAHz4PRfztvzsaK
vYNhP1/BmL0ZRsUMGGr2h1CPX03a3FqZSARQBMOlA3nIFtIYeeg1qHQrmoPXrXT8xEvHO1u4FNAY
9hRRGyDFUO7VdPbleRTcmDai/x0EF/2hHRa9VAGiNy/s6VI1REcC81Aub4IjC4LP6O9AIZ1vIU26
RJtluwo97Z7xKLS70NMfxgDfpO58IeovYgtyDowLlywplzFkYEohu1OiQISm/B9pV7Yct44sv4gR
3JdXrt2tXbKtY78wvBxzA/cN5NffhGbGTaE5jTs6D/aLIjpZQKFQAKoyPWpmaMNeXVOjH3HpjW3c
0knUYqitvI0heSS7ep74uf1kmw90EbXt7XrbBohbO32VjJBthF12drTHO1JFhUiFTTR03LrJitbo
OmaL0R1ad5ozkJzeWDZu1D5AQ/HOI7ils3QNGIXNOvZn1Qg6FBGTWAaDoSgZ2TkLAAZ3Xax2Wb4o
K1r1VgLpY2GjNd4I+2g4zCFjgxMVSglg+EqiVJvitmEwesS8u4iKo+x3Qpj96fljDV9NtLRTQYeW
2H6rj4pr5et9N0D02fycFY1bqWpwPYqK4LiFhAs+eSrBc+pT45derm6p/bYR3hbpxsl7AdbuxnCe
KP6RclBp15RjbvtD86lsP8vF5M5oKe8ErJy7kW4Dw60hvaz1eiGlDUmLo1p/KkaRX4sAuBWkoe41
U1XY4TgHibyQSRRKd1LQrUdb3MJp7b6WxhkW0FAB7Syk5o1o/Erc2WdNybh1zv8xJPOTzW6aptNg
9A38YPhpR1BmfFoP2v3we/aXY+GDkkRQnrLXnvzORG47AsXY2msrTIQGFfWNEJ0G3vyIR+VAv8l8
Uf2XyMu5zJRmNCfKW4gYHdwslt7UL1DF7fMjuO98QnvRi89eDrm1j+dQsGxo0lQzfCQ/KiE70irl
cc6hRiWHTGVrTQ65V/xuZvf6ct47177D5XJXqUn6Vu4wrjrUuRl3oPQ9773lIX0m0NiE3OsvWxYs
6727kXeYXAxp0kYGMwlsnX6uIRgLff177ju5N39F9ZTmQW8iddUfxMterxvL1tllEvAnVPKdRbE1
OPJEgWt0QWUGnfLJbqPrEMJ55IJJmxdlNVgIx4x3RTvEj5bs4UCoP4BN0JPd+H5OXK3y8P91YOb/
12zjYkxGzHwCU6ztW/LvYjmNzWNbf0efk+uAuTZP/etowinkIg5oMx01ZbvO4P+rvSPHKcGf3FZz
IZjj4pL3QXYTUFUJQp1gYdrs75uwo+aG3DYScEscS5ybUfuqloufkedREb1giEKOzYWcVhmonacI
cVM4+brHqEjVxyYYb+swCa1PghFlJ9HLCbRkVuxsOBcVtJ2dxC1tsBBHa4g/x6m9un0+O27Rolmm
HBeobPcZcaEz9sVB0f9z1VFD4Lz7Gcv5EziDJWfJVaupEAum0UOFYZt/TofHQsv9rrlJnCaks6Aq
dX9FnhEv4mzWGcYAxJGCe1UKqhz+k2Te9bEVoPAPHZTmfSf3QMnkY65+NsdTrAr8cn+L/2MI31Nl
9DjJVDFmT0q+Qjm4RcXOdRtEAFzMhDjJ2oIvxvblQfbK6XFeflwHeCvEuOKAfGVTq8r5Og217dt3
oCaN4qNxh3zILfz0fydGMNF9b6BWHI3+F/XBCPwx6QsW/ue1hxZn5udW+fW6NbvDtcHg4lM5ysVo
d8CYl4dlfqrT//0O7p0NXByykNsbjYTfT62fpfqqOPdN9YFHpXcY3HLMnRqklj0wOrXwY7qEnYx3
npbcJ/ogcN/9WLcZL24hzrXSV00GrD7ojkVQR6PBnpWizm08cmeLKrX2044zHl8VlPZWRiaW7iS/
x+Cu+cRERWPDs1Y3/5IepqjAwTy87hIiG/myYKlq2zZPgFn8Vk+sPKNEh4J66H3piTG+ddPxOuBu
2NnYyC1ZC51Gi+oAb5JfHa3xqBY6wua6vZv1rZfwD3TVsuZ6ZWVsJ1ZC08uCMtIfW/QYp4cuIp4s
8kqRVWzlbXZgh1bzumqwyiAkIHF3Yw8knAfR4AntYt+xwaHJBNkHbINITKdbE+z06uDrrhEtPqr9
C5d4yocu1TTNYX0LmnFREztn2rxKBvZ7zfmUNHclSjs/4hBnAG7owBQzN20GgKV+zoe/TSOiNhVg
/BcvP4Nw41YYSgJVGoAwMjZIr6J1zwhGXw+ZNxi/rlvEwujFnrEZMi7MLonTmbIEMKtv3KH/rRff
0vjLlAqu0/Z97mwTF23zRVE7ycDuSino+JruDhJu0ayhAuO6Ofu7xhmHi7jzbE6d2SO7lJZ7pR68
obD+IQIXZ0vVIcM8wJIqV2V3SKFJhGZp0dOhYLz4w2QrjRKa2LBGrfKpB0FtHQwfeLNH2MHNLSsg
1y+oiusps6UBO5Q/maA8lfpbolPBHrs/G2cI9X0EAKNHGZO2sX1Vvpvl35qoYPy/bEJnAO6WVmti
naZodsW7zQBJEexB4d/6L3oC55kvia8w2FH6crGc4bjlD70Ga9EMwNW/7UjztVcHmRyYIXz2Btoq
wXVfFlrHBQISmyRuMsxQ81c1eubJOCQBWJiz0atVl72Ty+Bh1gQBYd/zzjZyAaFPtJKkLKHPIaqI
AphFvS1FBdj/JcSdQbhwoGZWqpo9BlL/RsPs0LxInnw0f0JRGlrWIoZxIRoXFKo+SeRsAtr6YEaM
QdF6trzVG28HcEWJGBTZ+r/mI1x8sIc4G6akRQQqvhqQ7qOV9L1u6+duNY8JsSI9HTtfEmRGbLwu
QHUZhTfoaWA9nO8Xmt0YzthNHcIFfQRta9rMQZJn7phIR9MWBMD94TyD8ZmfkfRrMemwsA+UUPPr
yHxcNDyWzj4rYOpywTJQd8/VGzzugist0aYnz8CbQi0sD22UtG7/F5SrSgg/02cjYpfyzG1IkPlJ
7Dei8ufdJbH5AC6MGXXuoJoLH2CCulupPYseSqiOXl/tu7FyA8KFMoLSpkLpAGI5h0y7zUR8wqLf
52KXg5pUUqv4/bH/AU0BL8tEN5G7qQR47N6aEcATwS1qPNSnA6Q3cEh39Cfb0qGlpxSmV9LULeZB
1FW5u842aPyitleVLuywK+Va6nb1wvjtkpdEzRNXXTTVL0D86ygUXIfW8SNTZZmsGt52Lgq20UCd
VX2DodRKz2x0tBaTj9x3oF/+PwhcEKam6mSpAeNiEjRo6UGBhSYIGftOfYbgZgsQVVFLgMia3s2N
FSK6fw0iUi8RCDdJNl4YnNpB5J3bIrDr1CW1horlv67PhwiFi35GSeN6aoBSWcQljhl15ie5XwSz
LkC54Ik3ZsdaU8x6jMLU4XMNjbRaVIq0u0gNCKOgFUDF4yb7hu2RaSoX05oS21cM5xHnJ1/vtc/X
B2s/fG8wON+KbdVZplwC3anf3bJKF/JKn5aQHaD7Q/LjOtruoBk4j6H4FP1JPIVGJykaGRfksfJS
+ZIsPSe4Oi/M2P8IDNi+LXBZ6rrOeQDYqyEKSWLwdJH8GQLcvilljy0uW67DMHe92GZBB/ZvGN4F
KJSawKTlQIE9BiWDu4CmPnNTg5bPwMZpdiny+qVu1f5BBjmA6OSxP5ZndG4ftMepUqwVRkrjyTC/
OqgUmEXdUbuJBCYLbSgqGEn5Qt5CSzOtxcnA76aXGlTTeA1oUK4YT39PquBB8K2s7mI0N1hccBjj
QZY6A85uuNl31UtumtvVhxjVi4xTL72Rvr+VkuAFS79vH42n6bR64AwJyV3xen1adwd28yGc95Bs
Gmi/4ENs+uDYn4z8kDeCYq/dvfEM8ZbjbBZ2befVSg2Mq9qobm/b97plnJJCdWtTtHfsxhATrsdq
sZWLQumhc5rJyLHkyjW9w3X881K0guW2b80ZggshS27Eg10BQjVuljpIobRggI1HG0XFMSJbuE3K
mOehaCcc51Pt12Q+lWl0feb3Wg9N0wTnFKrKFeeCFdlqhhrnOQDYdyuIztpIz12td8sjBIIOuiMY
t31HO6MxczdeQOOJxitFhlSTCLXIri3/IKrAmffn5ozBvmGDoZvlHFcVMJJ6PNZTHa1F8ROifMeS
lZMIhm83Nd8MH+cImQ396VFDElHrSIWm+pjM+exmdIpIq/xu6h+Vahxlaf7LGuDr18H3feNsKOcb
RE/bjubAXkFBYTUvKDAQhHvRdHEByk50ijchDKUy3ECKLVqpK2kitSMRCBd85EQvS5oABEc3uXil
fe8aH8r1ztPEl77nCXvtaHFnleUvqunmy+rNQplrgSE8hzCYNiqnZ2+PjDJ4MVt3sF5IKvBuNqmX
e8afSecr3VH3pydrj0nX5YOp3aVoe5LRLDk/1vT5unuxcb+GxJ3HdKew5ITd8w29HlbVGK355JWg
3YlN+U5tFa/okZujXe06rGgUuRCxdophlzlGsSs/d2koJU/FKrBMNIbsEzYRIu9pVmUsCmkdekV1
vFKrYYd+nVk6gX9BsEpFYFyEKKBDVCcDAiy2WFQy9JAY/JVlxpFaw6NMcb90ffj2s9uNq7Pv2RgX
L5IxZimmzfy2eMkBVekRsVymFstuz0XaDrsxCE1VTDYbeaHKpWTJIrXLij4gn2iZ29PAMES3Lbv+
sEFQ39tT07ZqC/aEqJV3ZvwtmV216gSDJrKCc3V5XRcZdRKIc87PvKtOtPpQSfXGCs6rCZW7uh4x
Tnr52MLhlBdN9Gyy62gbCM6rK4s2vcRe0TLn3qbHNi0g/fPLBrdYVvvXnWw3NGygOJ+ese2ALg3j
lWiyb8VV0HTGfa3kr6qVHmvzc22W9woIrK+j7l8Hb2A5167sgSY6K6Zkurqotx4jKXCnEuU6+Xc9
JIHjSyLI3QvvDSS3A7a9vhQgg0WixxZTFZafJa8cPRVo4w9Rpz8btouIuwHjdsKyzWajXGHfaL0Y
ToS3cz9bw8T80PsnCJahkqI4YB/mcOx4Qm89eymPh4e58kz9WI6CKM78+dKUPxB8F52sklXLoP3t
O/TGlo6qqDlxPyqcf5+LO9W0kgmUATBBPdUgY4IoyqJ9qOgG3Xms21DT0dvxPvQkNkrSEmnA+ax/
HcnoaloYz6sgx9odKRsarYxXQLno+q+gSaBNa4/iZytBtTM0Z+k0CQ5fu6MFhgUDZJQ27se5CW/U
2WlIt+AdZfnCDJna/4chu/EHjUoORG/Ap+1wowXGBUke9BWrc8WZORuCkSYByjIDfYR0qqF8vR4N
RHDcyiznXDJyCjiLhlqluPpU+47urr3sTtmv61j743c2jRu/sUkUfYDiqZ91ORiGarRe/Gxn0eXK
dRRDZmeNzc6drmhO1hxY1Mgh0cGZogUmhFf+iSkG37ISQ61Gm6E35GezfsqH0aOL7NaViGri7Q3k
IgD88QZc5r03ZmqHrEEww9qRoNdr3JqgSiJa1FVf5iwYrC+d86Cb0T+zjdvGJ72BfG4HTEkt3LxL
AvgD7uOD6yjMsXjLLPCEmrhClLULFo1GbQcC6RO2zz4qpVcVKruhTsfYHeXV/9DRZQvH4sfGKyQi
LcM0AU7DjZ40miE4yL4u0vB03ao959vCsL9vYNpU0vu8AEyVBLMWMhYS8oHp2UJwWcPkVMvS6IAY
szlS1tjtodwbW6qgF0JkCReHlL7ONGNkMPEt6CdAoW7cqmUs2kT34vbWGi7+ZOXYaLEGGFJ/Ve0H
XZT37t7MWDL4YBhbC0oUuC0O0sykzUac9LoEL/vGLSMObtGFGS3HJhI9Ee8OGjYGSwP1ra3xiuSx
nMoOSHjgZVbU4TlxOZS5IPLsnkzQrvQHgxuxVl9oS2tg6FEcoaQjzKsD9WjA2i2I12UCd9sfwA0e
F7W7Jp2RyCMHoeESlCgIzAaftddXwXzIRaQWuwMIDiNbdgzcHfPVs6qdzzYBAzJYuatDsk4pmJJy
XympSMxq1+9YcZeNF0TkDdxCHfMO2g14OvF7So5x4dwaqyl6hdkfug0It1RX0B4m0sRA3l64SdhL
eN9ePSWQD4pIDnV36DSsJd1mN6p8+R9NrDSBshSeSBpIe+JCwUj747jEHzjkQezjDwwXSMu01nHo
B0wMIQwc+udMVBy37+FgzMA7D9Or4h971rhI1tgxocn22XDNEyu3HyVXPlIvPZQQ5xWkjmwWLnYi
HUzwJuSVNKRc72N25khqmkD+1e/LDInPQXKwnNK7uX29vjcIcPhXHykGl7SEde1X0uKOw8OyPqr9
U0b++mcwXMBLwPbeNyVg4nT0Wm0K5BRa4Yq3GqLr+90WF0u3NKgtwSHQvvt+5Fai1u3Y4lgHpUgv
Q0WFEziv0FCrQ+blrH+n+5xOHyga34Jy8Q+1k/k4mnBAqqToxsKj84d22I1ZnEPEsTI2NVzCX4zJ
zfQsctRIThX/+jztrtczCv+UQ8G00RRsIRV9WOj3dnyaRM/mu0FuA8G5QiZNReuMgFCX1W3q8pM5
25/+mRVcglqAzC0H1S60DaF3P/ZurGRo/REMlcgOLiOtV2lO2hEgsnJn6ZFZCVxqf2X+8WOV4W+y
NqoN6zh3+H083Bnycz5Nfrui/KMW3ZDt7wibGeG2nbU1odwBxj3uIkSKSp/8LQpsbPldBrazWdz2
Y6i0mkYV0z/X6mnsVd3NNUj/JlmY5dXt0LUv/8wXuHCQZTRTZ3afpXX5XUzHmziTnuRY+UiOvRlD
LgBkliFVNWELh36rNHfqf+dE8KYsWptcBEBDm2LMFSwhNHRI4dHxwapEjTwCEF5PUInLYnF0eJ1V
p0FjfhnnunQ1vfnfObWg04rudiQ64NTgxW+bTCuXVcqQLw6hXDVu6oiuTHeX5waB87N6qiytXoGQ
NF6pPyrSr+t+tbs8N7/P+RVElvQ+qfH7xDl2y08ZJKi4QxLLE+12GmyHivMsh8rxEBMAQWYkKtE/
oaqt2/pGFLtMVLyfvkhjcN223TXKdIogXGnZ0Mx8H3pIWhWg/EIxRoviGbL4q/Gt0J9blXiWVkXX
sXbnybaZSKxhgl+Pw1prWthKhTeUCosUb1Fte9IaQ/5IgrhB4YLpmLV0hWIZDlz9IV40rzc/QFZt
2lDR02VZg3or/1rSmmuFnE1BISfE+mrjXlZ+g6/6+ljtRuotCLexVd2UQ8oBILPlDbfODTs3Tpbn
ROQgH0TnRiEaNzWOWagkx7UjO6UOt+3p36dUObQPRShEY7/Gbwxb27gpSqDCpYD6FqUdi/flP3CW
8/80bs/ttmjcngddmxZF2iqehVAvFix4fDjEECx6vT5hIhQuCK1rZpGqxgiaQyi1WVhMq2Cp7oWh
rR1cGBo6y6BKDju0sWWqW5HU2p96WjyMq5V+YBHZuulYuLCAtCH/tlDHWZugawwFK4YxunpiGwHk
zStBX8W+RX9Q+OcFx5rGziwNlkrf9hqyAuLqYEofRd00u09OG3McPhHtEcwGlPH7YET6uyLJgXS5
rxfFYy3hmXB8VbPy7zqXcKYcvxBFPmXT4qLjK9IcRZDq7W262y/hlrUGlfQChX9Y1uQ1XWoPd/gm
wK77ogiEW83EUuPeTDGuRX6XjJ/qKjTK79chRFPHLeHCzLMxqWAH/UXrA4id3QGvEVbiXYfZPYtv
x4tbvI4xthaVgYPABNUZr7hJgvJfF2gEoUlElSMyi/19k4mnqPQuSwI4Jz7Z2eoRu3TrUQ+0VbAX
7k4RajwV3PMaKNviFjPCpWJk5vJWLoNTXjF+Er4k74/dBoNLJ8pFMtMRlxyQRjXcydB8KEaEKDAO
Ois/kik5tCP52qV5pPTtjSHRm36Rnq/PHzPjItIbGniqHVAJoKb+/XhWtpmnSoOYNcm922dWUDm3
JCvCcb5plc//DIubu65d424dgGVX91qJq/zZs3CjkiQ3dSo6EbIE/NIuS7Xx0ocrE57ku0qHWYa+
C1LO9Q7FIK39mE1Hu8OjFdjp5sPaGoKFsLu9GGdAbr1ZpUVNM7Fwu9Y/m/kPbRHwH4h+n5uobmnS
KZMQMvRkcYvmIc1EGg/7OcbGBG5+VL1CzzMbM1QggW82cWlx1BPwPT+QCrKHZrBk6HSYD8lHapGg
d/9nsri11s3JXKwrbAPxs+ckir/0d2lJ/+EMcatNoU6hziil9gcssu6mMT/Qerq1gjsTyjiv6fKE
4cvUuyX9ArdOk1/XV9BuUEIXpeJAZgz9lNw2OdXDnC+Og4unOljRkQRVRdG+sRsQTIix4eZbNqHC
8D4gJP2g5UWMnXhuvvTpIU4sN6+/qNr3nKwf2QXPUPz5VtVpQcoUUCQp3bzVQEUW2sPf14dsd91s
QPgho3WmzwPbMGYSSNN0NEYRSxxznItYs4HgUgZc2CT9jGtqfwBlbN99K6TMNanXTy/mNHu5/eW6
RftO8GeG+FNaWiHxIwTDRu3DkP9Va26uvvwzCC6YgQ5vzZYaEFa3VGFnG7O7qiBf1IvlcB1JNHZc
WKOLYSUdc7fWuTeS+15/XYfPdj+70FR0DagzXIdjIezaVHEhDnJCjbl0gKts4ipJNFdWoLSpq2eC
19H9vX3jFFxMS3WSq80IpCViNMZthMH0yiPuvIPKE13k7Tq5reAlydIdG/zo7xcttSEA3id4kZ+6
NUyH2lsr0T3ErtchTcAtBAjw8MDzHmJoVn3NO5arJJ2bOMuLllK3TFpBEN235AzDBeneVHCVGwOG
WgeqPwxEcKIRmcGN1NDRrO8WrNXY8M1cctMmVGRD4GUCEJ5FCJQl1F4rgNQQsBl+WyvYL35dd2QR
BBfWqAXedo3Vl9RVjJf3e6f+Ei+iQ6YIhAtsalpLFohlcA2gPMXYEeJvELC4bodgvnkqIaVIJmJJ
gKjbNZBiM0ocUaHC7po/ey4vg6BV7bg0FSCa4Snudc+CCLtZ2YdZEXV57O6dGyQ2npvDSbPoUr0y
55VJEi5ZFtTq/DynkM3rs3u1aT/kZugIBjEpygxlDg5CNnHXxHAzrXd8sqw3SdK8WEonIt/eTwzt
MxAXNY2UdI3CdhzIDvjFofVqzwisSPWbSNTVvjuEjmLqiDGodeaJPKUYJE99g2NXb4RQAonQYxLk
+S+7H8MYYkTXnW/XMzZgzDk38+VI1KANqwRr68wFh8s8R6UWaW0vwNl18g0ON1FO00PRYgZOHcum
W+LcFxkFmQX5rcgabpbIgv2BtBg6Da2vg7c2prvaQSLSM90NChtjuI3AtgbNSVmRnprkuTeaDUUl
i/TN7IgUXJ8eERK3F0j2OrazhWErmzd+wiV/aCRRd8++w+HxwDF1qH3wBSWzprVZCa1GjBpoJJPC
ta0HKPU6yOHipBNYtD9FZzAuoJZFvK4tzkH+KGW3SzOdTIdVOppftKH/cX3w9n3uDKW99+2RNpAU
Qdee36r2dJOP+c9eVj/CsYjW8T+Dxy0gyGsnA4S2cCiV5WhcH2P5NalPxfR5ERZ9iOxhzrJZq03a
29ShgKL2HKWz5VbtEF4fMpErcAso7xO8wLDzyExeYicPpsLxDAu70reuE10XiDyBW0UKaRRFAksD
nqwWOID1uBD7YFuQhS6Kj9xobiaJW0YKtFuMEl7gz3l9Zyf9o6wWJ/RNfbo+enur1VEME9InbKvg
q2QqGXwNCAKOn6fkpJFB8iVH+VSp3dcP4JhIQsEKCCUFPteti6FtcBeGdLpvvWSYoj4r3VKeBaO2
5wwo+PkPDM/JHRutZkoGYCptCExigx55AEFyC7WOdfDqRqThvOcQWzwuoZNlquVLhmBXKN9Q3h3Z
qf6kVuZLXw2iQ9DuTG1M46KQvTCFdwUbRaGDCr52bseJokiUfuBdeWsRF4GkeNWblpW6js5LikqJ
RRaEuN0hQ+mmpcjwOoc/kvTp2uLiGQDZoB0KSl1NhZKhEU52HH3A5zZI3BJC0z9JdTY5TnPse+I3
FPy8kD2/jrIX4pwNCnc2UZY1BocsUNJEfZq0xNPN7HAd4q3iij8AbzD4o8lYxO3aUYyZfIK8Zhgf
i2fFzQJGi7TiDjqQTrlbpm7sNaLyw7dX10toXZEtWdegr8tH8LqZE7XBimJ0c9kNU/dMfQRAPw2b
g3X39avhqTdVpINrSijGuu8qZ2z2983ukdltlmgMG+1afjHJXl3og2vO1Wk0ReUn+9NoGTARZ2Uc
ld9jmUTuO6cG1ly+Ukd5ain5fH0W9605I7Av2FhTSE5aLTIQ9CIJVzn5Uqeja9mFP9mLIKncDYPW
GYqbtJLkZqtPgDKLxM1zV6GrtyTPGvUscPlfN0s0cNwkmbQD4/EIrHE5NdJfsS3iV9o9yIAv6M/U
cLsuabs0szogGA+ql3rYP4L4tjyCw+dBdJDZ68yw8DbrgF8FkslQTn4/SWNtOjOVkE1IgyYf67KV
3MKywRo1UdVTlU5yJzVXAyj2fkenmOXGXaIF1wd0z16Uq2iqji/R8QzC2VuOdt1rVgVielIeh1b+
7Bj1y0zUcHF+9jWqI2e8LWl/6Tb5Vemi4+lerHmHzkfNrDBRSFI7vpO6yX0c9S7xza9jVEY/57DN
XBV89cUDuRP19+2V6bwDvgikPW1weYFU5BhHBbjqncTFc0Z9q3mlL83ueJAF9WB7131bSJ5H0Spx
Bk8djHT303C7IzoYI+XZfJEiEiShKZpXtuq4UPoOjUsW6mHIbDuDgdoLYaXjzaNxmF7Vo3U3fFl+
knvlDk/lgkggciabSxsqB6+Ho146vk7Mu2W0fyZm86nN8iDRpxMx0lNT2zeJvvq1pS5u3RSCTfhy
WlFHLNuyrVmODSyHi0WVVBJZliwkljfxN/PUhOg88mLVo1DVUw/EExHHKMxB3w3zG6CuWppjoOGA
fwtRE2h9TJIt/ZvWfY7yMPu7Pc1/x77jNQE96WEZ1tYpDkTR42KC3yPzTyOOXi11azDk/tNMI6o+
DUItsotwy2FwTgT2FrmQc4dZF0d6YLyWUXMznNhoQnvmc/IiYqC4lALgEDkPsqtVVtRMkvzS7Xz7
pLjGa+4/F1Ecak9TwJoeNLSdP18PgmyxX5lE/rkEMvWZVugxM3M4Ik+M1pMU5adWkFmJRpPbk4kB
6cAqBkzZ/J3k32ghiDD7v48yegeNn3BFLpRTVa0MLTcln6btjS23x1hWBXfj++5+huDi9aQvOBTk
huRnUL01l5PWhjVFBcz0XS4bz+gE54PLgPLmDmc8LkzX8rBQAqFREIQx1YTeSx+GkxzWYRWJhBAF
WBrf9FnrsTWRClhoUoI0wqmOULSLJzpXBW25LZgrNheXLvcfw5AG4u+b/KxUJjSomABLkk8T/dt2
TtWCZ/RTVoioEPfjxBmJW1FFXfUQj9Ilf9E+Zdprp39aeoExl7VZ76YJjWvvralGkHjobJpADRup
nu4xPdPpYHlMUme6g2LZ/7zTcIjcWhpnPAJZDFE+JTdVWESTt4T9UXYzXxK0bF+maRwWt6mAIgsH
S1RZ48bvbo0Pa/F9Gb5aaIzSXso+aKcbTRWRTQkxuUR3dNYsy3XYp0f0ltmHzgjQbg9RL1jR+7Hv
7B5c0GhXGTxCzLh/xb7hUBxTVKeK3j0usx9uELnIQdOqlWmL4KRHxXMTTgecJsGhprrqjdg9RD7P
hY1Ra2czyQCmrGtUO6ary7NbNunx+r5xcch6b9PbJG4WMdjp9HRmk7TMqE5oDm37LWu/zurn6zCK
YI7eItcGp7BiIhkK5sgERTFOBoH1mpyqG+K+BqApDtRQBessiWJP1F7wX7bjP97xNqsbZLUo6pQY
sFBz+8COdG9N3TGqI8fTkZurLjllX8uwF2yUu7C4eAZzPl490MPHzZ9u0SEt+zUJ5CcW9stglV2p
d6WggLnK7yrIQvnZ+ioS+t3bQDew/HzSZarHsgAsNaMJjUhrJio735vJLQIX9uWkj9U+BhtDdcs4
TOzjGLZHchKxwu75/xaGi/mVVUBnR2HjN5tRXfSP1gpqWFV0fbcb97c4XNwf83aUE5nhnLIDBDCQ
Hv5QYdMUJDhGObNrPGY/ri+GvY1zC8kF/n4hfa2lgFTVJ7n+jj7LJn8iZkhTYbGbyB34uC8bNdqf
3qyzQigxQ/4AqqIgcJJOEKUKpKPI/0TTxgV9QrNk0QkAjemmQo6FQ3FFBOMnMoqL95MiTarMjFqI
4402fZ3S4fn6FO3G+u0ccbFeQgVKXHTA6KAi4oSKm2DhGnftcYjmgyYIwrtnvi0aFyyMurGQ9C5J
8CY656PAynquYgSo2U+8zutqTxKdrgUTxfddtkppjbqJZZzPrylOleOT7ohiIFujfIaooLkc/0zW
bsOZNU6FUpfKAGdwWdF06mXfJO9nfayC7k6U++7ac8bi24pXKaFa0gErx5VnFd8UGrga8qfrbrEb
+zYgXOxrhty0lgEg/5IwZUqpJo6RonPxflDa4LCB3exZIGCOyboCh0moS7hQqvzsxPgNFr9/aLxZ
2Hmzu6Q2gFwUjAewn/bpiJA03MryjVYIUjTR7HAhL4FwRto3fRKQ4qujPYzjX9Mo6rjaX7MbI9hH
bEbNUtJeqzSAKA8NRMfTBysobrUTk+zC3eA/dG6Di3QmXjGcbsQczd4czPfKYTgMAbnXQyb3+T+r
myNNA52TqoMPwtEviITt3OkNZ8b8tOSw0l+6/UOdRA9muznaFoSLeaYxDQ0SQmYRS1lSr/9SPOPK
DToZpaeh7881H1TcBWUvozAE7jvg2UAuVOh1AW2oGAYmyoNiV67ZFoLzlgCBD3jggP/3EEqafqep
0wl9jgKI/+KBf6x4exzaeCBeKwoCtQi4+S2TvW+j9RkFmKAAUA+VJ4wSbD4uw+sZjYsSid2S1UAF
O6KEedK9MbJ+rnhomg54s0gJu3iOxh9gQ4nkgyi9FQ0mFy86fTWtJsF0mVr1C70cN0mWCWLtJa3C
e5/n29FtWZJWymi/nNaPI0jA+tZ9+jp5xmkOFx+kCl7iC1Un97es85hyMSRDpV4lg2MsaIMxUD0T
ryelp9xPwb8I3a9vJ6JR5EJI085jZ5gAK5pnNDsMvag894JQmBtCLlNyiOPMMnQc3pJb64fkFZ4V
aV/Sk+iC4W0yLnxRVyHVaaAA64Im2zSnoVwSsGR1vn7q/sI5K8j90qtPTAwZj59+5rGZc+5ogKPP
S/Ko+uL+UZW53bWv4AbUyNYF91/4Clzde0pYBtLNACWTPmD0KfFRidTHCSMAsijQRrkstZLE9zq7
6f1mKLhBX+bGxqtMiyDguOSoPQyT64R1pD8OyLuNO3KP/kIaQEzrTrQq9+PPBpqL4ESyrb4ib/Yr
P9/kdhsw7Yx+/Be0dg9x8AH33aBxMduRS1laLBiqdE/T+H2ggmag/bT4DMA3ZlJ1KtE0AwD9jv5M
nlkilPqF1xNPO7F7dFFE3U3vNnhceteWdZJoC4aPBdQxmg5M+ko/CF8Idtf9BocL3HUx47mZUcqB
LQAVmT567pLhthk+xdXXkfxo0oe+v1uzVys5yd2PRhdE1n14U1EV3YYoBv9mizqprPg/0q5jOW5k
2X4RIuDNFh7dJJuelDYISVeC9x5f/06RM2qwiOmap9ncxdUEs7OQdTIrzcmcQ5yUpcohAZ8vqO0Z
Ccf9kzyLID9h4wiFZqrLmcCoCHYucpKC1wRYLckKwnbjSvksh4Jrno9LpQMtgtO64de5MiNfOYbA
mvCUXaXfFpusCmfOjRMz+IwyZ6EUyiyCnqcGT25ZUmMxdy5YkT4Emlg62rIeqjDzxLn+qmCSKDKM
Ay+xmqj+4ZqffwCFMJm6aH2eI/TsnBmBWub032UsuDS8HusdjP9dvuVMaRSoVHpRJVyKbylj25dy
jLHVWn8I39CTLJP4j9IoUFlUfqjHBLqlV7qnYa19Zq2ehqVUtZW4zBz8vsP4fZI0lXsdGSFe3sR+
7L4yE1/wxS85SJtUl7y82YO9+y+7s8HSs22JXIR1SJ7EktnkZnKPIPFJtYsAC0pfFSs/lBbLXBm3
neZ4l5dllUfydEjlqySczamPGWEvsfcL90GlgsE0Urpez6BTr6HdIXfl2atWt+seLpsGSxEKU+pw
bup6wLdqhMoR6hxTdH9UfAfRwN/QqFJ4Iie8VvNvMpwyWBzVWs3Qbv3O5V3JSU5M/NqPFc7yKChJ
USurUmIO6leV8Bjasz/fY2v8teIoh9Qn8UmMZWwsR8eATZUCED1f+ChfgWCc8jPVb+ol6JnbhVlX
i4INvtS7Yo2gmmJOjn4gkTTago5I/2Cv3XfWxLy0G7hvvhyFG11t5BixebvJsztYIGe0E7+7Lm3h
yDmduzwRtzDYqyPdCZby5haEoH2NndS86U0d24F5n/WjWNBJt9fOYp4YCoGX99pv4cx+fuyu0GWL
HI4Q/Kf7oVHRC3ZDFXFHcFroQi/sRE80mMUUhr1qVOQiR1yYpuSUeS/7Jt4vhz4YT7mtRWZyRQYx
QIiJNjM7sXUGxuy/Bs/fl+43lDi8BhVsQHaiX8kN8UOJE113thz0zur0HlkZykJORhCjUYCDeQ+u
Kt5cURAeBD/xJld20wPTShi3UaNAp5yUsAjJTZkO+RvozP6SIm4vghbFxcQOnX/xSmFcT41CHq2p
p3oiypWv0U19Wx1IkgcVWnjBWzyMPNZjgXkXKMyparVfdBUCe5c4djyIgsHW/+0jbPfli7luUK1L
sv6JlR4rwGsOOSV4vWC1UQbz5eB9KRurKrzr/M6C6DeK0IphK1QQNMiTKSxl0GbY+tEbjckNLGa5
XQ+4kUXdcKUS/pKlIUOmLIeq/ZM0LTL1IuYqdXBSU9+o5+fcGDIeKZf4aZ5TM8yuRs25DFO7TSqY
oPgthHIMstwkaLZFaYVU3Mi1QrbPJM+5I2tB1OfeTJL/2IiinIJkGMqKbafwc754UJ/Kq+RGtgSz
ulaD+W7ILd0Ez/ap9v6ouHKWS4eVo9Z2UoWFN46m9k4kHqfQsJpWYGDiLm5spFDmEIJXcAI7GCAx
vFmNL/H6dS6/Xf5Y+xb3+1vRwWOjl3XWdgKceHvN66cqZWSoWH+foNTmnbj2WM1ey7CFsD7GOiiC
mO25uyC+OSQKxDmxWZcIgQhSQqrX3SzPSATdyrflsXutAsFJneFYW8Qhl97KmPLez19sZFPAHjdp
qc4VTo/zs2+cOQed1/vJZBnXpPmQ65lech+Mzp+LAvUKsNc2AuqITYgqm5i6hd5W5qpOZgW+kcum
wbrHdBBpxElX6BFOVtIrrDYsb9M8xkywcjTE8qStYCziVmcWjGDCCkSzXXkWkLA+LQUkWJwbL10D
bSc0t13LB8mODukLkpxObCvOir0qJDaYPd6MmORxLMOlkAWceFPUh5CdDN9b44FvWMrtxrOKoWNh
hy6S9aUfb8ZQoqsdKwP+fuOTzJd2I3igSHUjV2BY6r42Z2HUSdYgRV2kHIY68vqoB3wu8z9UdR1z
n2Ezu1qhJ4YnJWEJDccftWrmeRAXbKlE5oK3FLfDjDVKS9egE0QDecwYbtu1j40w+jYoGD2QIw2J
2IDkQjNP8oagxVpWhlLkdD69fzdyqE9VCCX4uohSnL9YkotH3FE6tsf8xKH5srlC6tXkvtRPk89q
Vt/9bBvB1GcbMUEVCRkEJwJItK5H/vWyZuRrXFKMMnKtHaZGKfH360K9xcviwCv1ddayHi67HejC
bz0wRfvRKkC8Nk8jJ0cO5ucI42hqq7etr9ra19Vab/7aUwonHV5LrGmc/YQMBkfAD8zLMEvqRVOG
siG3HXQkZVzxuT7NPnnvC62pHCSwnSpBzWpn3e8N28ikvF7ednopl9BX9oZnkewM5s0OAyPrjf5A
ck/xYdawVoBlLrufcyOWmNPG2UpLzE9gOkXfDKjehLq4VcbBTMfu+Q+sZiOGuuMqlrO0RYiIWKtP
YVJj45+bR4lzWch+sXojhbrckoZR6SqFMsppcJADPSIfxJnCUQ2GL2WOuE405e+RK9/UT0JqKvZl
8bvQspFOXfm4GGVQL+MLavxtJUqWgXKyLlrtelIlb0wqazF0hshdlNmIpC57no6lNEg41jUFGRJU
l0xJCSXs6+y/trrePHQNF1ohV0QMGGUeNQUDBt/MaVNA2eWgXTUOaNNId3RMrFZzWjha3has+EZC
OS1hJoQZatOjnD0mdo1Fgdp69KqjMyWpzaR0O/WqM7xGidzL33UXUTdel1J1SDC81hrwukPjitXX
VBbM/ySAHnkpuLDqOBEC2u5Vq18MifGC28eW31j6aQMY6Mw1OUtwL9IrwW1v0ZZS2eBndQebt5VD
i8TXEoFJ1WQ1/u2e3EYu+fcNuLRcrCVtDrnlIphiJHl6nzJ0I5fqkzs63wCaxGKN15GvY9jhmPNP
rQC/sLRmmaAnLxSv15a1FY5xx2XKM9T9KINbEZbXpS999jjzjpZ+WbNDv9xruWbJHMPbEsS6pB7l
FcakKTDeCHmpUZgZtzjlKAQRtvHmGmuF234yZnOU1NfCIqNBaYiVyNckGdNcY2s94uUIvF3sWJnl
Y+ktM0UatgmapHGrDqrX3MQWXmOBZnV2d4WE2r8YHWR4OplyDmiXz8H5CfXG5UgYT8LOl5i7c1jf
i/IBXCu0fCtCq1j6KaQnpXoRBy/MmS9Y8t0v2QUF/FPeNpmuwS5IKyo6eO3wdjTJhSaPyNwqXi4j
FAvu6a5NJRpyviZ6Efr36GYi3tVZfe2m9tNf6TMJx1qr/qnZU2SyChP7T+azYdJtnHPVR0PNQ3iD
Xn3pqvE4q/T502DHPmiYbvh7hrLkEl84XIXKofCpLpfVAnncYBKqAM5JX2Qsdspue4wjZIyzZTgz
hYIUXl7UNSEItg4HcR7MJD4s2WjGSmd10hOPWWWGeruojHlyjHVqmv5pjWInCHMyKLgI5Fsax7dG
HA+xpVs8piZ5F4/M4HYfNs8iKXOtVOyzH8U3kQVCA2e5jg5CatU+1op7ZOyh+l5jJQ4Zi44PrJQ9
S1/Kf6MBRsGrHMKFNmj725k1PPgP9vm3dp/WKopJItXCDAETOpsSBJ0csg+m5E1XrbWY8dMfudXf
H/DThsVR7XtMXUNe3tlTcpNkj5ct5PKBfdqsuE51JGfka/WGbygHpWYkEP/B05wPjPJqYLgf5Ih4
Gt4jTWGYu3GwYDVQrBq1TVaViKUN+fdNEDKRbiRsfUD+en6Is1epebp8WvvR1eZzUG+bMSyGLJog
YHTFw3jVXingvMy8ujC1m9ky7tDpadY/wYfKkLsPU+dTpBzaMkZNNxK75nyV+GsvfJRNAYF35qI+
xJK27z7P0ijP1kpzsfL8m5ZtkNsppphVK3FA/bqgUkrIPSNQwDKiu3+wFNCmKKIiqDqdT1R6acxn
Ef2e06EMQLB+QKcXcrSkDQMUAAHjRPdN5SyNgikeXPx8pyCBN7qrq7iJY9ynD7G93vdO9zj/DB0s
dWOIJL7ks685i6TAKdEnfdBFiFQEE+1e7niMvJz0AlZ2wkxQ7vdCYuztr+Oka8+4CkYCsqV36J9d
dCQ/1mDCCWp39oWbxcUL2b4pD4o3oUsqsSdmN91+gnjzCyjf2o/plGsLfgHvkf7L4rpz0dSAbvzI
Zham9032rC3lWcNKTTuRZL7rH4MT+RVWh2Cbqt8e1QeMTiJQGr6zijwMC6Ir0iWYGsWFjCHJ/BeF
q0DQ/x9vBF2AXo2EKw2ULxz9ur+avBAdpKo5PpNh7n9xhLsYo4NLSsC6QeXTKtpYmks9IcU/DI+j
8yXFgGuL0ItQFtTezCJKIhjy6TJspFFQ3cVcFWdkPtLARnKldLF2O5a9RX5WNeYCSpZmFGrrhcDF
swJZk1WiHBxbxDjWG+nQYAi/Yny1XUvcKEZBdVqlyRSSCcyivhmxRXypA+H/vcyK1DU3MiiA1sYR
HYjk8OYEtDMnhTVhx9KBAseiy+NkIH8/SYNOdNGBayweAw1ZH4VCQ2MokcEjmZDejW5IIVi1k6vJ
Jlmkf0HrQsKMC+ZGp5GEGDTVoLIitQAyK1F9LSzVxlZxZOflF/BwM7TbfRviUaZISCwLBk3fl+SJ
vE7geMZ0nWJzUtSD/XAF25jkL5XKcte7QHQWRiP93KzqvIYQJmPUuH/sYN6cFb/UyMxh79QDyMbu
L387lkAK2LtCFCMNrdnOFB/WxYkUVsZxHxx+Hx/dZtTUgx7nBUIB0jclXXXXsz94sdvCYbYO2m0t
9YUr8XxgPT9332ebkyRWtIkfq7XrkkqCYolRm004PS3RchWpLfaRiVaIvo5QkVjve2Lnny3zrCsF
hJpUGPFQElMJJHdAMDm4nAd/5f+3b0ZhYCZEfQ8uZTjjrDe5zJcjZill/46dNaGQb8XkLxJLQA3Z
k9zurvJKdHU8FEEFBuXGjytrlszLSu3H45sPRgGhOBtlLpXEUBDFSXbj1S/Vk3pr8G+zs4ITH6rv
IDdlcibtthdt5FIACU6GVi8lqKqXmOlvRLNXCnPpnGI4pVVkEtY4XvrWaiwu5/3kzEYwhZpJyQ+F
QYru5IwzB09rU3RytI2u96PFebNXW6XVfCeZeNbEI8NQafIvPsszlPwhGnwlfufpQYb+CbB5MAx1
vxp4VpHee6yVUVyHDSzVKM3F6r5NXoW5pRS1jaD0SQdnjyp4jwa16BerFW/f7/22YJr8C6VNuVMV
mNOSWFVywxeWwTIdBnbqFMRg6VzPq8Qz9Ei6zicpYh0fSwcKTzotyrOmx2ci24hxD83hGonXa9L+
qpqYiLgTe5N1bizToMAlydUw4ohDIAwsmaMHkkfIylhelaUaBTBzXzeiEEPMLDtZ8j9tuO8Hhuth
fR4KULR+ABNaBhFRdb8oTs76+/t9rBvrppAD1Nh90hPXRjJymp+6TeoRYhySOchis0DvbOqNLGze
daigrsPLGuRyGs1KmvSkyRxxiFNqIEBZRVAnSKY8LlampWavj4yQZDf82YijPpTIFRn2ECLPGfE+
lnk1DSYcutG9DP4sIdSnSmqOS6AGHCev+DKnPIHnxau61On64emyqP3cBNYQqgJvgGby01tvGTF7
UCN8BHusPX3Dc8XvfoAj1C5s/li9MKTta3aWRl1hbcbbfSIvsTwxdc9wk8zs1UPkGXek/1j6kjwU
D8LtdGQmfnZj8o2a1D0u+lrNpvIvNd+4Q7HQpTffO2eZQL+bD9lIo6xkLaRZL4iaaVA/luA5xPY+
zN6U9yKzE38XOTaiKFupVFUbswWgSIZgUm/gb/Tau/zVdpFjI4K62KKQdZ1kQIQaWQb/TayZvp/1
dSjfP0q1VFU6JPydBOS/zGhhJTw1JbP5nWXytLtPG01vMqLPhElaGcQxKPfLyD+8JVP89cvl09tP
rJ+Pj/b6WHco1aj8kBphjaUEHhkaLF4FD1Q1aHkrPWYCkHHJaF8vrT2njySEEzHWVn2trqFfHyJn
BGvHGzS+i1wxMlHOqzRG1LrrLTeqUiEAF9VYCFZBVdFrwdVIWEQIxSbLKe+XXTdyKBhpZL1X2xRy
WryiyG3OT50X4j6vGNMY7xCUM1IfbxwKn94yG4kUfvC9qigpkdijVIlkP4ZYTdkhmWPj2+igsQnd
ttJhCMhUw2SODBvau+QiD4QGu7iuyPSWnazlhqQihVKlD9AYI3f+wlx4RYCC1nArgzpTYdLzSVpF
kpKTfuiH6q7w5P8h/+eo4OoRTf44XnO3nV+xoro9rNzKpU42aoVOWATIJW1qwz2h05PxHddvIpOK
g3WMFCynqVjmTQZRoN1W9MHk8mPTsFwcQcNL50gBcq0oo4w8JHnHtFjD+L/8FsTRDglSl1cxMeOb
GYNZ4G25FY+se7F38ZE9E7FPSNKwhoTKXmD3tzqNE3JafPFQdY5RXAvVsS6+/wGgbcUQNN/kEqYw
KsSZh5jZnRpLxugXeACe9NNkV276NbJZLWl7/mcrj0IVQ437blxrtKSFJ6H9XgqMy70LJ1sBlOnr
0TCKawQB9etiEfLn2OUlU09QLResyl58dKSVzHIy+dmfDGXztSjDV6SkHKsRx9jb01snQmyrQW/O
eOySaec/6YTeKkkZf1EadSSkECfqN0p64qK7y2axe7k26lB2L0ajFCsZ/n7+2kxOuNzyTCZTlggq
EOkxc2JgsQdg/8eEWWZMP5FOZNkMT6S7lPg29qjcG7PNpc9ExSa1Uk592BOhQP4FSQEZ46zZsQ06
7F0ghYTE0k/Ia+V4ghZ2y6a+YNxqeg4rU3t9rmf8AKn3ahS58AVvC7ysVDN00Q76gwdzFnsskXHW
9EbvaRTDJV0gVR5zk0+OSvNc5AyT2X0yiqKgCaIhkGkm6mxXOHIstWkh5C6+6pw6QC7UNjDUmnhR
0D5LyHKxWrJ39TqLpNtwmjGWqyqByLRr3GbMPakGDR12vV2+DXuR0EYzuvtmTnSp5oiY5dBCKzVI
As77FzQRuyCyUYfC4kEIkSeUIae16wDbu53K0oMeFIihWR4ilxlbsvSisDjUJolXG8gbDjHI+dGk
eyys7C521cfRGh3Fyki91eXN0mMxhe3G7dszpWCar8IG+6o6kmAACxp0HX0xqBFFYzGsLXy5/AF3
J+y20oghbbxcFfFdp2fQVLzuXzunDTQMdRTegpfJ7IR+cUVYqMCYy6KJYBkohdOpoNZtSuTqud0H
HdJbqt3Ykyvetk5636JCyt2yenF2C9pbZSnw1iO9RtMAhL77Iu2YHGpfwphA/pX1ON6NjzYWS4F4
I4D9tC0ALCDXMtF9qoS3ouDy3UHKvGT9o1hlI41GGD6Pi5qwN1VQjRR/i68qis2DLbrtofYkxrjR
7mNvc5D0fGSmrHOsEP6BxXtPJr+vGnhL7v5p9W8rjwr54rBvh7qAPJI1Tx9JMJZZrSO+gr3RWnxW
G9KuLzofJz01yceTuHQ1xHXd/chhz09jSbw//P+3xaEMvFWLghkVqyJAl0I+W+6H+vXcM6YziT1/
cupIGWLVGd5TmJH5eLk79Lo1lVgia2h8r9fvU/sda1bMpEGuEhvCLiPJbvi6kUUZ/KTJldxlFQy+
dZrZlduHy3//H3DxrAxl46CS6g0uLggu9lfgJAMR7vBF8mK/OBn2zLJwxtG9vZQ3uFg2GFrQ9Jxk
xKfn7EYE739jIXR97I/k3cZ54UttGV9Y/Y+7L3CS5f3rk73FaRu5soxlxV0Bue3r6vJOcVAP2Q1n
ljbyUvbYmvxJ88DQ8FDZZOKOVT/9h4t9Fv/J0U5qWa/4imQUbnFQkcN8nxwoDiF9TZgTfvte4CyO
ugBCJMqKlkPcYtyqoqvrpzWyLtvNvis/i6DcKcaHS4lXcKBpoLjFofcVmAybKoRh/iLlRzmpyqOx
xVWr65NRZWYb/rqsB8v+RcpjclyDafEJiggn8aAfsoPh6DF2ofF26uTXLAhkfRkKOgRsDMvmCfpo
SmouMxbYgCmrthk6Edy+AFAiBRoC18oIQPD9yQoksnIJGwUR05HlakyqKGK6l2RR+JHIU6IXEfBj
ssI7wgw5+/VLYhFiIJ5JZ7Nb2N7cY3pOqIoHYHIFzRpHPixObM2Jmf8gt8nAloi88t75L/+rlhLl
KQuZ7A7rIXc4CK+kzNv7oVs+r05B1iAz7hbD6OnZyzrnsDsLpHsOt1z1mT8mLBTeK9NvT5HCh4gv
pWJaYIWE0TbxE9RQFI8webKAbx8ldEWXdcUQJZ26vmESq3MoITeSYtSYJOdIE8eflTFE8SyGusNZ
odbCEOPAVOWoxV/47GuiMV6b+xf3LIK6uFyRKEZUQpM1veKm57C9W0efcW33r9JZBnVt+aoG2a8M
Geo1eaqTYGxwDY/wcbL7GveN7CyMurfVXMq53kPYqPI3WEKMdRAMnsr95Mf5s9C5B0ADYicOnyV7
Tl7K1xKPoBzdk4ofu/Kjcve2Q8Yincw9WDj/MPO3EU/dWV6Vq77goWEleGhA4ebg8vfaD2d/n6BB
OXWu5IxSGvH3Ww2bym81PFyxzpcZbe42fmys26BuqzpwZTstkJNfEf7pDB3D7+szDczR8y5/BWIp
1EnY2M64vQYxoU3QlKt6s4whYIK0L3RowSIFGWwH8y6fI0sMBRL5IGVrrEA/8gohfASTG/tsjsFd
Lt7tOVIooWGjmqwgj4lId8Yi+/6qvI1JzuMpd+OTilwAKVzXd5k7+eox97ogdxKw5P43ZSkckTWZ
4zMCVSm2GSjit7G9y8Fl2nhCdVsv1yk2j/+BQEmRFVXHolww+H38iEWPCGftUnK6pKrGOQOWKRXu
n+wlwbrk32KoyxDiUZQYYoLLwL/MpV8qbqYVDFX2M34bIdRNGLWoqOQcuvQueqLxHiclNMEnozPG
HUhrzNpj0Xzu4v5GJHUHsharQuoSIrmiMRPjV8Ld5TMrmN7F4o0Q6gZMhhpmtYHDMySwAVacnSkT
45Ltv4A2Mijrj8aprYXq7exGe7XnYHbHH+odeDnc6GcYhK7i8aK5vJI+svqJZfYsDSmzn9WlShYB
GkbTqeV9NWf0J7E+E+U6l+Vv7WI0hqgHDVNVJQPu918KmxMkOLaBw0kz8jbuyQnaqyvYnRWmJhat
uBhUcVEPZx3Zrns5i6ND3VruDKMtcWTD+FTm99V800ulyXEMw9hPVW7kUAARhvCTJbHwyVosUhbB
QugbDdwsVvqigRoy9sen+CcUZA2ZMr4ZHeYu8jDlSggF1fylFDRzKa9z4+dl9Hvb0vnpebLRjoKM
TpvDdFQhhIC+/oz6HNJc+ITH2O1vazfLMPLQ+spXkn3WURZxESgEI2cu4DnRzfEe9FcpC8aIzM+/
CbvlRE3nNVmnDKlvOqwWG7EtEqOuvW3kSEiQtEtvitNxsSs7vWO52P0ULR79qozKLul3+2i7Vdq2
GAXCK5ewDMoYW8ZSYjJChpkj1ltp1243oiig0cC/xldRhieavNgl1nxi6bY+eDOLBp0lh4KUZJz6
TNHwZafyQa1lu+pju2sza4pz57IR7YLXRiMKXJQ56/KUg0YtRrulyDVYCwl2I6CNAMog2jIFcwIR
IKNG904LTsq4LB+9H0me5XyCFC6pO62GFWAhpSc+1Y/JEdGkN1rptyoIzdwRvwt40f4LWk3Gx6Lf
z0PW8FWVQbJ6XdxoP+q3aQzxFrW6oM8xOknSzTmbQpR8mU83baMwFZUMS8XJQo2DnWT3nQitTS1C
ZM0PZuW999UtdoOgtjvqHeOeM8yG3j07cZGRJBq5CBUap4/ln9BQkUTeX3daIvK3/mgwhlEQCXAP
hSOMh1IZHDVkuAeWEhRwiMa0SHEJJUYlMRN0fvGsftV9v7rRgwKMBkW5PmxgG+Mr5hMswQ9vDWty
Bac7Ye0o46MQVLhkERRqzGgxjg0J+nSJJfephcjLWovcnYzQTmftj5pDNrpR0NEOSd7nLXTLr9pg
uYm+Jh64cwZbcAhHRW2XP1kl6v1c80YkBSbxOBjGskDDFlAfT2ZnzUf9EbWWhSxN89BhxuqPZZwp
PUTWN3Pe8A0MURFF0LsejPU6DY/1eioaRkqBYY0yFavo+dytWghJlapYif5t0O7/E9TT5Db5WKuL
aECAGM+3S5Y8KQZrwpNl73Q/nqSnY4FpBBKSLGjdkXw9qLHDTMTu4/SJNRvAQECZAgnQaiSlEkPY
2t4tcWIuGheEbeeKgjMBeWUhY1wwpnoUYizNKGZRCPubrBkPDQzhHN8eaF7lcgGrpYBlEBR2RAo8
f19BmJpg/fwcO1IxMmxud7YIG8ZEntd4RE50/qXhtDYvu7cK2YSuNd7rbZLMDIPIW+/AnVibE9Yi
lA482GRyj5cNcv/Nu5FOfUB9HuK0riG9/iG8Gq9YVwlC6gxcqelils8kHxPeMzGE3KPPKHlWmfqG
ldFN7SSRMsWpfctESteS9742hNUqsW+gZ1HUFyzbpNaSgoiaVUuKnicZkxe8P0qBkP8qKta6s/3n
zuY8KQdQdIVQz/Pb18T2rMTsfkW+cOyP4/cITdWrM96NzxEWkzFD8H1TPStKuYJxzaRRRR0SJYSp
NXscawJCVj4QUW3VDqrfP7HiPZZEyhOUuhhHLSmeJctjYvj1GDBsk/yBfzYTlSaoXPN0rjtylstd
12Kp02DJIDRIDpkneAPeM/JDBzqdV0JiLTONlNjgJeGUL8gLoxwSCcKnqUGPpexLHJbIo17CUFJk
yCH/vgmzDE7jOR29QwjOScN/eer99WB4CmLW0mK1KbFOlHquRrowYTMolHrfpPmfUq6/L4HKU6Ci
qdhAOvPQidRl3jO7HNbhMcnt9yODv21e/TRfxXMteGEgB/tuBzzAZVT7i+sCdDeJlT8TImIByf/Y
qb4zPtr+e+MsmEKVlJ/XRlxwjnpm8gf8T3212oK5mrGNbdPNq4j4HwO48R2r4vUP4ddZMoUvypCm
ud5CcvtaX5F1WaQFKwr4VwKf6LR0GJqyrgEFK2vLSzX/jmcT3nWjraDI8q6lPdjNY+FytvY/hlDW
d6WQZcG7QxM5RBUkZW8cq2v0p7saEimFF3+XQd1CWvmwJNr4o87Is+HSe7zVPOeKcsDppgF6aDFs
SyYq2dnsf8iX/P6Kb/++ufSyloA+gNgPGWx7mxF5iLzwhBUtPmtHICO+wNKbjwCjLD2f1eSSlFcZ
RlBbbHWcMNWfWOizthoDvQiEtTU55ZYQsJKMLHN9+/eNopMQ84ZQQTgZTSEJdc7JX8gLmbxQhC8s
cpi3D3QBtd+66TfyolGruSHDwRplOqHMUzbrj0EPEbllUp47Ex8roM+L1/S5LWu5MXuxyQ4Ixttf
DBNmIMRb3LX5IbMwCDpH+hbWE9qqFnC3kmvTm9Gj8LVzV0s7kBhgub8sdtclK6IqYbIO7HP0nqtx
HrpMJEmrRAjUKDbXgrnbfFcxReU1ES3RhvSWEd0oJs8D+s1L3M3+x2KhydY3bkqfa7EubHSmACBv
LQgZNcZmu10YOkulU0tLWJZxJSMQT5brNrtWhvsV+xwvH94u6mxkUB5fWNAK3uSQsUR3K3eUxZ91
gl2S2TNKQvZlUfuvmI0s6lIWfSupXfiGcJMzYnibNO92toGhu+SBFeSzDo/y+qVmcGsqQFjXu1kr
m81yBDW0xVBp3/Z+GwadL6qiNVTrHseHJVAV6BEE9BfM98OP0WnNCmtHU2tl+AmGKUpE740pioK4
8GUMiQXvN2ljduJjlUR2zBqw20eVzdciP2QjqCwn7OxRIYgsBi9tsI7eTK+EGjP6o23a4kYU5d9n
rMFNRx2ipAdwsICZpP1OJgeHK7g89qwiMbNPcLmRRnn3QQEjek3etyXyR6hVo6FbwfZuHYWKzJWY
vCG7lYmNOMqvT23OoYgLUBzdNhDs7EC4JWQzv4nAS1h6rGEwhn3QiSOjqdM5U5FtWUEmP45uov8S
QkeNXYbl70bVZ7XotBFmHNa0JN9MMY1TloLtindAB+Ris9NRus5DUO6S7Evktk8Kq9dq9ym9kU0B
SSlNi4669XvOXQIjSX4kVLHkQFmyGDBCJ5aqvs2ahTS59pObIfGn+1PJSIZ8FiGT9aiijI0AKq/z
lDad1izJrOUJEtovuXJCJssspYfLn+szTn2UQaGhFqVy24tF4oSt5Ghd5iyxeVnCTnj3UQT5CRu8
UIZBkOcJItKADOTOPoiogO1ktPL//wj/KIrCQG1aKqnJIaqYCrPoGlPiWC/UzyYGEeCGxNSmYRgC
zaq15pm0KkmTgJYDDp8wBhjWiNZILFNOmASKOxHjB2k0rdY6jF3HqXWC9CXZzEjaBzOLP3WvGPSF
FymZJJ+fQemjQMrtDxEnh6EAgVgcDYpIFfVL0vfRwZE8v7PwMd+tLJGUmeci36pRiRMlMVT5GOPZ
Sp5xQowkOjlUVsfn58jmo4qUyfNNxzdx1cJItBp8SbLZKasffo/UzMlZ12unE+SjMMr4i2gU+zDH
ebZSca2hISMSM96slPslVEyhiM06aqxeQpmCjwIxQ5PyFAVRpJlT3ttctl6P+nJY5PaxySc8rNX7
ekhYiL2LAWeTpnf/rcgJinGDD6Bk07FcNW8Ri0MhhS+S8jTyOf4vQo0om8j9XnN9AZbx6jTwD1nf
MOLandDi42lRoUWhaWMUVzitEY1UpsF9l0bR1srO0tLJNVIUWfpcMPOhORo6y3ewToGKNUC7Is0r
XwGmFjeuTnVQoHXBsHosYQlv1R+LnYIwgMWItg+Om7OnYo5lWGRx7XH20+GNrcDrDxqaUP8VPym5
SB/jm4+nSwUcTYX/mKtxuskC/iyy5CYM+Acjt0dHRGc167nLOFCavCMxIixI0YlZpdlRT3hzRo/C
Zd9CTueCRvQYvYRxcF4KIULIh5t0tJpRsOPhtl69Kk2tgpXPZmlEIZWRqG01EzQWUdBUhMqMDeuy
QizAp6m5BK5Hy70CEZyve8MN5hhRf0CK4BdZD8fuFdhh6P1gEzpReeOc05hTKoxYJWgbDrHdqJXg
1Gq8zcGWLtzLhE8Cq1Sjh2+6TVhY33IjtsoYpGQdK+W1pSZKuqHDV2wn8LO34MRk1skYPkangEXJ
p7TVKojg78girs6bzczinkpzdZDtcVlF2p1C0sdjpcCkl6uFXzmASfa8uiMmfDH7lFkCOv8nu7ud
bFCPM1t7921HR6gooN1aBofux29Zha24hu0IBBPs1QB/DR5nrmpzubPg3flvrvhuhLqRSF2IpcyS
cCggcdY8vr9q9G/M8JF8mU9XfCOC8tZ5KS7JlPUwjqZxe91fjNXq+sasK8bVY+lC3YR57DM1zgeE
WqNsy8l3JM8wLeRcvt+fH0ewi402lKmDjlrIhhbakJLD+4xG7LO7vJmmQNm73MVSGIKKxlkRWchu
80zSqhWG24XyloRxvM9C+50kzkfVKJMPSynhUhEiC7AQWInfeIknnlYr9skNY4rbBY3NSVKO08jr
dpS0LnFUzeoH651uwbBELXjhsdahRscHq79kF0Q2Iin/mdYTtk6jDuZo4Mj7VQakt5GzhsEU3wYa
/9CDngXSMx1S0ZRcr0Ag2vwOMV+ZWsHyoLvB8EYEhRlZ0tVGXcIgNX7wql60xvZRjQurqgw3k5hv
wd0QZCOOAoyRa6JOqyCOV0xyAWI7s3pMabrkNZNb093l67YfXm3kfUIPvRfmCfKG5c1EKouzdARb
aHhqPXSeMsQxLIQe4ugELVG0glzvu9WdQf4O2NcckHkVaAdCly+z/3P/fbFRkAIUUWx5UPdCIpJI
ZCdafxLMrgLnZuHELorsi0moijM3epC+DQ+oTrFYHRn30KCQpu/FsIwl2GiLIctSHAHMrFcBy2go
ZFFUssJe+z/Svmw5blzZ9ld29Dv3IQlwOnF6P4BDDRptybKsF4Ysy5znmV9/F+Vui4a4C33lh47o
7rIrK4FEZiKRuRZ0VECztziWdt8fB2dy/glKtyAMWJxfMZXA75UA+uTBR0M/SublNDunzUS0ZJwf
iUq9MrpqMcrkc5qGAO0X3WVO2+EbhpikGvy51SEhAjkZdZdhsAKT3xNhvr5fiE6HfSGIbP/F/wOZ
EsSqKDbzg/p9XIQ5Op/hSVS7LRiow2D8plNJXg9yiUQcAbbN4lUgt1NxpARjZUFgi34dOONsF+x6
jdWu7OGx2RU9/m4bxqs4btcKs0hVPYW4zo+dPrWuEH68IZz3p41jO3U0f8p5OfGrjDwyhiq1IgS2
5LuJV16CNg+CPM5ENYCh0GQZGENToZ+wZ2bbaF4Fc6FAbiyNEgM5clXa8oeF4mWp/BSjB1KZF/hD
Efz+9jl4FcgFAwz5BkO6rGisfqfVvTB1FH0/5/w1P6waZbFIU0LXdVHYuuiBQmATL1Nwq71S+8Lq
FB1LVso664qzMUgc7fm0QWynjK+rtPyGlQzDiiupNaDFgtSYY6Sz88A2KIS8FqnC+XEggtEyq2B2
5ZgfQqIzPJV/9QGudlqb/xKRX9XhnLnUhUEMVM9FnQWUCNXgYwEsxsRJbVGhT7T/nIOoqdEVaoeV
q2oMmwz3ZuMIlBEdGc4npFMWa3g4jxbS4LF29d1C4hM6eOQIiJ2dL3MFIlCe/5La/1xA/vFXHad4
AL4SUqhpX9xRu2GLc8h9t7n/UaAVpdoCy+DHCfQIYB5JgmUcwRavB14WgUmN3J5eyu1r3qtWnC9Q
aTvrjQStwnFkBtoSrR63L+B+iXrShevHeYUkptoAIkZUuFN7fJq9H25ODxl6PI0Fl0SISCJawMVO
Vyc4C3w0hXWQqMnjDeq3F8A1uwojXRQ5BNbIvwB3kx8PUbPYuwtisEPq6Yf0TNnNNvWW5Hr8cnrL
NiM+fXkFAQ+MbhncUU5CpVCrIEQArpzJBqTZGR6f7bl3ZC8FPMl77HAtjjvOU6MOXZVDnBI2uDQM
+3pUHb0QBuAlzvEVB0oIVQ0FI7aEZwqtNS0jeObBAcME+FG+WJhMoBTSpn+g1Jbdr4Vxbjf3h7IZ
Aghr4hudFMw3H/XY1cfPp/dqywTXYritCuVewQU9htc1Y3tIQBTlX2mifiOREG6DyoXhKAqhC209
4Go7wJqaYsX+PU04l1vVXRNaPTSJ88DuI6ePwKRjCqKUQBMeerC00Ek5zxBCarf2PSN1K987rYdg
43nYQYw7AOcTPE0uJk/dRPf6KmHJeG+IHOtGDzZVV1vP8336qlUVXY1dUXejdYVHBiDHh8C4lS1U
d3UM09pzvXAyoDP0XSf29SRpnKsNqgHNZMGyjPltJ7uq+o2KdmoDpOZX9TjnSnOT5GkP9Xy8GGnh
Nfhd2nqfWl6W4Om/eGgTTAvPHp5xVLnF9BEGCK40mtlVLYhgIptZPl95+Z4kaOJv8UOk+phOlR0F
GOd9B/76r+py/iKJ01FWBkipnfhWxWypBFyK6HapLrwHWfRXYZzXwIgHIbmO/QPRPGtG11Se23R3
+hyIlo1zGgXVQRnvQ0Yy+F41MynXd6okKN2JDhvnNJSxtuaYADoUXMmfghgcSpjz7gPVHmdV4J+W
NTkRPfQFDmhlBrkeNIrUYINkOXeyeMSILPC65BYPutZlhGLl6eXbDsKvZ4xvcmxG3airFuuXElS4
ut3yzlDdmzeKvVwSRZfgzdvpypvwsIIDUSetyCGufZJrj9wj/7SX9tlyYvF3NX0ZrBrORLQ/Qi05
T+IPamn6KsTqD+bSaJmhjUS59AFs/Y/6LhancWoTOacSWK2p6Yu95OSuz+8kEXTopj1SGbmTgikn
mX+pKbVEL9CmgvqMLDuGcWcWIRv96LxoPp82j01FVoK4tNqPqRVZIXImOawdTAzeyiOIPE7L2LT4
lQxub1JzIrVfQcY4XSvSMYmfVHIdSZ9G9eY9ggiokWT081IegziKYXfKksQQyzrzm9ruZPW6mNPz
1ChtQ5EFyJPbm/RTHJ8EgOYiV6Ia7VdGo7A8/JJ2qh085dbH01pt2zY1gK0sU8s0+cKZ1Y3gfFpa
RNCP+oj5KLh0ygpMDwKkWlwx3tbqVRrnb+XO72RdhrR8RCdq5dG8ZHFwYeSCqu225b3K4VwuAMYH
TY0hZ/AztHzXLhHZnWjh+EpZF1QW2DrwyJoXTLoaz5MjegxZhjonKsPiR12BRjy4jzoUJMsbiKPN
uR6gD1oQpETfz51VWU9SP7bw/VPSOimymXEWWPTm3Ze+mtpLN8AqOKGJR+pNP0cNU2NYtJ+PZgor
v7889b+vSrsWuWi9EhmYZkYzEyLTc/loeAAQwjN4df6DYlMEh7FZXVpL45KwOFNAi1egAfDl7mad
LXe3pnKMnQmQK1F6KzTA5aytdMOwKsAff5zcEizcC7Rfh+nUf6abyDwWN7wSFgR+1EgzzGNWn/P4
SIOdwA+JBHCeYTKmtBuX9iC0/qEpDWBFKOBLdqE40/2INomF1U+0YQJvxM9PNPGUoZscSkWkZ1V5
CQIjlo/ndeWdVu4Fc+VNRH+1fL5q1pd57isBlIsP0k190G3NmZ8wot1N6JNYGl4sV/4GohFtWrjF
GZ7S2Lz86z95YhIdQ76ips7JKKsZfszS95ftzA9AAkKHtGVL8oelUUNcghLsLQ//M87mVBszJJpo
IrZarxW6ls08XkPowNw2MRQefTIlYdmTJQ/1n3UAnwcv/arFrt732a4joIha1lIM8bap2EosdwQx
BmP1vQKxfazZ+SSfl1YveEQWieAOXk+tDG2xyOir4k6Sjm0r4mLa9iMrJbiT10/GnDUa0kFys7Ca
LKN26s1oL4CnknCIUbRRXGBGBmUF6lLbiJqUDR3+8Ue3TNzTB04ghW9dAMSgpKbLbTitD2F1nKIH
K3r6PRHcexVOP1GqJUm3QBHePJA8YjERMeOK9OCCcm7SOQ1CrJYcf7Y0g43dxzb69nuKcAn0GPSJ
Xo1YqzZAd5gZOnVTO4BNcd4jhspLDdXQNL4aE8Z9ZdYz8tm8xZMSi/1Jq8AtqpsxK5RC6uzfE7cc
q1W8UiMS9IUGcYkMsLtjHAHST0RLsr07ryotn69k6HVCpzCHDFkhT0Dd68+HhGhuNqWz+3vacH5m
HmLco0YkFoafXZZlfh6nlu1HlmCPNuMhYO7/3iPO19AoB1asBYXK8CMZPK2Pj33FCqkSqLOBToXS
zkoQ53JIl0udAYpwlwQgZitvx0N2TChLgE+1wHEnHqDZr/s7NFLZ73poXsvmPJBmtYMmEaxlCCDw
p5eBXw8AeD5aZX48wIhGDARmwtdk/Lgj1ezjgKkdhlz04XIq79uACBKoxaDfpBiaQQ3TMuBE+ftB
NhMjSyYzdOUmtalhOHNC32MeGGVVqEVxW+fB7PI6N9Jc8VHXGdxIClmaFbYWfjMDRSBosbM3urwK
4t13qpeBGaS40+vggzV6NPakzCo+dxmIeAJB/WBzd1ayOD9eK3CyCoFSbXSuRZ6mGqzqVIGQ7RiL
qR1TBxSgJfOgfE2Vxy0pIcW/ULwF7/mp87RjgJTkPah8OFwrWZyzqAvZiOYRlhCB/UnBEBLedaxD
TQVtPssZfbtJrypxziIOy6KUdIgp8S92PEiKnQJTh/UJ6iFDOT1I1KxsuRSCc25a+ko/znl0Y+r7
Y2dAv5TlB/ArgtYR832RHdVOcCs79c5yRDPPm55xJZNzGooZ+mYaQmZd4GbcTK7W9S4x6GMQ6O9J
+DDejAOGyXHCYxAVeRRrfo/EAvcFFqSwftEU2abJryQsC7yKW60KoCHSBsiOQJEeApksPdNNUTfi
5i6thCw/YiVEgp+oLAVqUGWn1J99+ul0SBR9P2flkiVhZoZKoTuVxKPAU0a7jXtahGidOAs3Il1C
pxTcEIDN7aYIUaoy46NFpS+n5WyXtVdrxVk0DeCEghKCKnmnH5cRNLobXAv0gqA6mC6XjmJxQWn7
HriSytk0KfyAtAPMoHEHACynXlScW7K70FblbnBVlC6RDqc1Pb1plEcRMlM0ecnLm73RjU5Ra86Q
moJxjs2T+lMrUPb8aneNMakhXYybar5dA5h6Sr9EADQcyONpXTb930oQl5urNcrrpQlBkfKlrJxW
/pj5z/54mUlXsyrq9dnWiuqaaVIZOJCcVopvxqpa4SKQxKArt6aIEVqUjKDDsktFHaIiYZxmptTV
CP4QRuUPtHkaa0z/JCqbYxE87rY5vGrFXT0o0ONApQtBTYuHiNn01E67Ob1LIl2Wn7ByQ9WohH5F
4YZSK06Yqs4MQ1s7Va+uk0JUkdv0F6aiEdkwMTdtcf4CIBJoCZVg3U1q2Kr53ZxuJD3fnVZoc81W
QjhfYWl5VM0qhMzqbOvBrqK14Oq0uWQrCZxfqPKuG1oDnjWePpvKDbqFsvSifgc2ItIUk1oLPAoe
ofRlNVc7E6aq2Ujq0km2U1GaXQY2okPvLhQY4neH7a15FbbovBIml6H2Y7CYlpFXyt4o93slFmRE
2/XflUqcAVSlUUwxJLyrd0ekEmcIaUvLTvUhTJtGFmnMbC0mbEXZbnBYqcQZgzqCP6ZaSndT7yzE
ywqgtUKHor0fwK3tTmdgNN0BJ3l/2so3neurWH7ynObVNFMDYn1yj6f/fgK2VwYm7cAGTZSdhtO7
EvSVQM7BdlKVN30Kayzv6wYt66UXO6YT+u7gWN+BGSzQb/uM/bRHg3OxaR6UVjFBP9y0S98z02ZH
KCOWqF9psbg3SfoSM1S8W4KWh/OwszaTbgrRlKdIF1J/V1LDHrL7JPtGpvvTO7bplyxcj6huQhSP
TADs0aSty+X9SALAR4e4KxrfEUjgbaJGP8jUZJBgNJajofV9bgfntBJbZ0pTgKSkY2oBRQLOJ7WS
USRtg4Ckxedo+GOJfhA+TYpkcK7IV0cE8gkRae52Ejlk5iEUPfBvXjfXenCOKLHGoZ9UyOgBarBM
OgFDlzQMzE/o1MGdWhfFDJFSy3le+Vdg/xlAUFoWrkzdxHQiEh6y4Mvv7Q7ni4x2juLZgJBgBtOj
HU9fiS5w4QI9+Ff3OFPjcG4RXVvSf6zS8dAPgWP6ol7FTaiB1QZpnLsBtF2hzsslT1Hys2FqjoFS
fLTa2mv98tywZE+rRgZswT1NQ1Hk3fIJa9mc74mCBoPkyVIcl3JGs/OychP1WaM3Y/Wu86SCZ14F
2w24m3n3o+gDrZYEr0sVVyN3LfyCKvWCU7vlGFCP+ill+XxlfGPWl3NEoVCUfQ/JQ6e6p+1uy1mv
v38xmtX3V+XgT/3S9UZLIGNUoKGTKQh9CmaJYH1EkjjfEJKR0n5p+uiJyoyO7io/OYKyEJcY4+Np
pZbDwkcGDa0qVCWUUIOvx9eRabZyQFHRAL91PUUB01WYH1W/TxZKKqZ/q2mNaxn+3Wm5mydsJZfb
rESSEDw0yG0z/ybGEKRRzUe9F4F5bBr5Sgy3Z2ACqXq5gxiN4u43pyxRHoB25ETGt2ESNJuIlpLb
tTgJek3PtNDV60eFNDs0CLtGaWLism+ZhLuhP6VuOBgCgKatHAkzUcQwiWKQN3RPuM/Quez00M06
cg7SsP00htftTK8bBUN3QbuXE+s9adJaJuc7aDWWSatBprRXUD5/AVTqJBZ+j677D2JO0E1jWanI
+Y86rLNZ0lB2AxFkX3h5a8mDLdPceNDpSD+/wzKRvSiLp0KNm9tGKxibuFNlVNDzgIH4rx8e+07U
A7M0YL45dishXGQu1abTI6KELnoZMajYHtSxsUk07NQ0fRiAQCF1T5LV3VO99E6r94K3eUo0F6PB
TzH0zQz9tBTEtLodHAeJPff2bBO7f8iR44qAKLa373VFuYBdBr3StKoaul19SdrvZLoNjA+ntdr0
/T/X882s6aA2VmBIUErVr+XMC0VMjcum//dF0/hyUhGGhpUn2K+aPqn5TRMcM4quFPnraTVEYrhz
Ncldb7X6okZXOpmOjr9stgcA5FABe9amX1ytF3eiwNEZqo0MQdHSsN7dp+D5iLTLMcfUtlTap7U6
vTnA8v01cHY57dVaW4RVXlNdjJGgZ01kX5wyAVHqgZYkRK3PCA2WGQvomtKZAXaomnVRp8TpTcIj
2K/q5KGfFEMOczat+yyRPDXAAEhvHSQiu6cXTqTY8vkq4wiGuQqtxaq14Xr27yeCoRYRZ832JUHD
W5S8wMeaGueKDMCejSFdIrHXubKbuMEx/QpKeMAj5sADPq3Rpt1pRDd1cMOab1ipgtgsKvBVAft3
ylk7tEcJsP8o2zsFsF3zxEid98h7Kc+CafkNk4My0XaoCYpYqnYWR7ux2BfxV1W+nLOZnZa0nctr
r6I4s0iaQCrzwQrR0xrckOFSm4sPVhqc9TP9HICNKA2L6y7QzqLcEBzmTYNcSebMpGrRppGPUFIx
ASdx1voFywOPAL/ttIqbmcZKzvI7VuZIyrSsQh+vl0V0iOiHoHmY9dtweAz0XVSKhkw2bX8ljDNL
qaPSVMRL+dE8pMXez69yEZ+YSAQXCRcQkNTHvBi4onrWW7c6QPEyUXfItsW/mgUX/JBxo+TYQEhd
aaxTL0hxzEz0OwH0ehS1O2/H9p+L9oaeoUdZJq5CCOufzF20184AC283hHWAaqwZGrm+YDLptFGc
XkTAPv1qFEFZ1mWOcrer6fsSMLxoSx4FifVpu9N5CNJMUso2kiBC0hLWIr/GC/Njm/jssjJvT2uz
HNI3cX61gFwoIcNMZ9QwEKrmC826NUTt/KetAfMDv67WWDWd2cT4/oF4PjHtpEuB3YoJP4UFumgK
SKQM5xeaoIqNfjE9haC3sy0xYyeKHqLd51yCmnXp0E7QxwwDTwq+LhCJcvrp9zaFcwU6VUJzKKDH
CMwV7UyLBW+FIiU4P1CPc1oG6GRxDeWbWV5PY+z4wgaTTSMGH4ZmKibiLP90R5QGTzYjrkwKHiKb
753/UKYtuKMv5+jgi8x408xWwriMK9RbEjQNrqLW6AELiEUK7CvxAP3PxnF/enc2V28lizsyZhMa
Zb0oRvSLWXZDwwtCwXVJJII7NZYaY3J4gogoO6r9LbWuSlMUb7bzoJUey49YRTejCKZRzZCaLKho
C/D27L8g6C+d0KAEEzFqiHTiTk6J1E5SKHSqjNiOwHtA9ZgZokLmZmqwUoo7OkGhF7GWLE1AgOhP
VIlJAbXxeOho8vCe1G4lijtFaG6LZ7C/I9VCiWxqmstQbR2VYK53ACAOTceH03YnOlBcYB2npJmI
hAXUxvgi8DsQSHVfos5iimbaHQHiT1r4gmC36VFfdeTfHuZWtcJ+6anqius8vvd9wU1m8+kQ0OF/
ewmDi6ZlgfEHfzlM7xn7F5gg//rUajWJ0hFeYmo/dfTsnwzWCuzP4JxDig7LXmmhzyAbaNR6qlHp
04ycobvUPm0O25KWUp+iy+QNCcZcNglRI0SiRj9L+vOuBb5Uz4xYlOdvu9afcvgZDlltkxztyoh4
pAQw0nkpnSnNc+n62vfTCm3b2qsgzhSCoqxNaYZCFtCrirI9FKH56fdEcGEiCJIwoBp0sSqq2OGQ
DXaqE8HGbFvZqx6cCbSprqCDGEL0onbKqHTVab6iVXPze7pwMSKdqyrJy0XMKLcO7XKfmY3oxiDa
/EXXVYxIe1QYajTHu9mYs2p+SMkVuB3ZnO9aUXeeSNRi7ytRRtdZeQpYPXf2fTx838XFkcyyo8Uo
FQry6+0dMigw0whOj8V5Ut/I1MS3ZgSJUnpQZoS7bjyfh+5weodOizH4ri/AiRW0iVFDa7PzQgaI
GGW+IrqjioRwpyZGncNoa5RM/G5mDVVY2xduNwghkpej8eaioP+9Zhg3+nV72rwN8Ra0lGZu/IsF
y1dy9XPyQQKsneSIKD03lTLQHKMrYGCQ+R6ZStKLRK1RcZqU27rdq2nHAIsgiG0iIZzBqWZfBq2C
Khreg1iOflqtTJjv377DCFaqcAlJRPQwyVIYgWYdu9yRjEttcH9PBJeI1MU0lsHypKUqt5N0FwLT
JBNSum+vFo7MMjhvUh7mSJe0Jh71CXqEn+b5Y+Vf1Kr3Hj1eRXAb4qdyUakBjmUXfzNbIBxYlZOL
iMhFenD7MRKr1CzMr7hRcVYMF6DwrUTvYpuBbDkpfy0Vtx/WhPbmHu0nbm3uQ/2Ypu+5vhmGQUzk
TbrJVyAikJPQYfn+sLjXHZpehaIm5s1BFW0lgjvtZlcNfUlx2gcbaGcvEHjZrtr1mCPubWNXg61t
Olf3w5loNHW7orOSzEXPoZf1qg5xXu6TGlQ2EtPtca8eivvStXaFM70L4GqtKhdHpzwAYt0EgTTw
Kv2TVbE5fDpt2JuhbaXTYpOr0KbVg5X2iw/o2plVsiuRnRZ/KpLYCUPRXMe28b0aB3eI9FQxwIyN
nSvIbhjO+l5QexV9P3d+wiFo1dzH98tBzYz2zh8EXmDzmrNaLO70mCQiDTUhoPYJygXHdjrPEaF7
FgWqE/mCS9X2LXgljssFxnKcUnPxa4qUXJW5FbKmxRQykJKzMD1rYYSIe+cjiQ6D3J9ncWP3Qfv1
tH0I1vSl0r6yD7xot6ZswvGFxseo+DKQ/envFyn5cgtbCahLPe9SsngkZ3BVPHkkO/kw2j96GEXU
ytse9qcFvvyYlTCVdl00ldBGLp/U/kuDa34qajkVrRjnJbIkS6i/WHnuHxL6jTYCF7vs+pts59Uq
XrzUSgc9nGg4zIsOzbexNkHXGLEMnWTS3LFKxQA7Wnu6xDm9TSKlODeR6UU3Rc0S/5BTzRdqIji6
oo3hXEMwzpbpF3BDg3HjB9+1ykvM94gwFcVYkGlAsMKdJmkozUpukVP1eOLPh3va0wtLvj+9TttF
g1cpfFWCzK3hKzkSnhXexF8AiGKCuk3nvRLGJdidLLW9sWRXgFObfRa2u752C1yz8+n3Fo8vT/hG
PyIdhSRf6VkwnMO7kkIUHzbd60od7uQoWZ02zUuyWBJm5MlOktHb7GtnTdsdY1U6NOV7prlRBf7b
KIzF7leHqTNRGAs7GEWdeACkk63vdBCptWnbKxnc2UnVUGkyAhmzQW1V/QLAWyfPPv+m4XEnSFPm
Pg2Tvw1vBVL5T4BONt3BSiUu0vaWJY1lhWqVMXXeOIAtPtTvTiu0/N43bm4lgou1aaC1lWxAH8No
cb2/8uMzAMrbGvFOyxHtDucWEt+3ssDA7vxzZMdNTp2VlfHER/LY5GnWQhfNVy7NQXeTOd3RqrCT
nh6SxLKbULPBXW37qnkWdY1dxxJLGutjTDv0JE9ubOVAMBw8WsnoEMKEahLs29F3mrFyi07+cdj/
52n83+C5uP6xys1//g///VSUUx0FYcv953+uyuf8pq2fn9uLx/L/lr/684/++hf/cxE91UVTfG/5
P/XLX8L3/yXfeWwff/kPwAtE7fShe66nj89Nl7YvAvBLlz/5Tz/81/PLt9xO5fOffzwVXd4u3xZE
Rf7HXx8dvv35x4Kr9j/rr//rs8vHDH/Ne6yL538dmvQx/9bwf+35sWn//EPS/61qxDAAy/VjHGfB
uxueXz4y/q2jSU2x9OVKbVjKUrvJi7oN//xDV/9N0NZpAtHLIgudWlN0L/9f+TfBBxi4UVSNognD
/OPvX/fLNr1u27/Ar31dRHnb/PkH1/aAFg4To8woGwFvH/JVftoJ3Maky0gs2+FhwbDp941n7fpd
4Igwk389/28FcYdTy5VmxEuQbNP+I42eFF0TFEC4u9ZbCdyxzEk+pGhTlu3q+zLhUnqV3e/pN80l
u+agnmloUnVWe/3Xav6yer96Al4k4WtiaOg0JWJC5I9MNHWqCnM15m3tLmCoUsxiN/DU/69s7q1Q
LoSbqlJUtEpkezqCYvbYnuGQe+1OxIOpq7/mCosgzLgbmoq6IpKfNzdzazCGvJRTxW7K1tHIx0Qp
dlm2K41jZDRupfX7Eq2OcqN4YKBlNf0W9eOh6x8zPBZkqjmzdgztBjjcdTqw1GpZUTwW1VMF0Gy/
yWwzM9CtTGwpVFjf6PYMhiml+jxKEovaCFG8dBX/SMK7OsjZ2NvRKAEgfT74c86COEbXe3ivxCY+
anZzrn4Y446NSmKXAUErchQzxU8A6jHuQ6OxU3poxrMBfb1SYV5qkuk1k3Uo6w+yQr/hFzRoLe5c
fz5I81NBJkhncq5gSKnyd0XxNBiBg996SGpwKPgA4pwiWyf3UfM0S3utO+blBYlLu0onzKXdKrMD
4Hu5uw5nHTDn4U61LkhwMOgx9DtWF4DESpoLH1lXnDeeGt3X7TPCIVOiK4JH8mkq3b793jQVy/Qn
AM2yssxYZ/isxFJZ0zklbjvdaL6Hnim8l1WfZelDLT9F0fUYA7fW9B0rJo7RhizMs2s/vJl1ciHP
D01y1mrHvkZj02721WPb3/tWuNet75amOXpd3bQW6EEB6GdcpsNuRk5VNIdGBqGb/NwB5idNwEQW
XIfpByW/a5SSNQ0iSw7IKyVBuTbfRVbi9NWNpe8GRfJ8/7kJdpjEYE0VP+ilea7VxmEChharq2M+
HwzFjojFgL/rzdMEjJLQNuvi0OjA2411O5eOwwAcfP987nIvmuyhwk9qp8bt0Hwx4XZrJLbWI49t
mtL2tQIr1aoxa+eDDFLitJidLABDoTzfK/IHiexr9S5sR6fsTTdTvg9tyjT9QlIPkXUJL21X5RQ4
aS5fJKkzZofcPEhKe9TN+QCCMpaCskkJr4r0ARVwox2OafkYNIMTmKi0Nmk8OjOGI/CapKBmrUyJ
V6mq67fUbU3lCDQMJ1xeHFK7hy5zaDn1PNsACY3ZED8l8oMOzitJU8+IfCwTwvL8ugw+S5brDws/
ux5e1HHj5XmOG3vqqPXH2g+Ykl9E/sjmEReFeAhZgIGDorlaKLutL6kyOWWi2NlwRi2vqh+omTjZ
WN4PJPSUvNiPupKzXIPccZrdoL8KkhRdfRKrdPNgAM6pTA74+FD3Khs6mem9f8SfPNaqzNQa6Y+V
s0KOWeZ/1POroOptxVc9QHiDgO8q669kebaNzEuU4Tj1mMGbZzdtHgEwz0Y5PfeHz2QAu5Bv2qTr
maR87yT5UgYILLzRF1+Pr/qpPsM7OzPJkxF4eYoBCjVy5AzGYZxVRu2k6b4ll2qOPuvRyfXaK+Kr
1MJeo+hwRzBwX93NAWGlFjtpcW31T0V/TBQvHHG8i3OdpiBffKyigZFRtVX5GBe9ncpn8dQzPchY
DGrVwrzo8QxR+o2dYGZRLr5N8YfcRK/qB6OZHHCLAyr6CaBxdqgcrSHZBxmYDYrMM/uI6ZLTN8Dt
kL+ag4a5wAC94t/Njh7qwh1CygJUHaerbnbSZE9p4qC30s7JFXDCCYjlrThwfPK1b02m6snXqvX3
TVSyxAqBWd7u87Z0WvrQKHfjYsc5PIQJLwZ77S5Ma5f035SgYYb0TZafyrBleTSxdOptmSSOrlwH
WW5n7cgaGGY0Pne09MyqtVtUqmNqHA1Jc9TpW5gDGVofLqxqPwcxBlhiry1u9HBgZSyzlIKWDRxf
NcFo+YNc5F6XR9h53ZEl35b7eJf6g13CHQbhjRY8+3JzUAL1MGWBp9ymEQBHNKexPneJ/Ixu31S9
q6qbgIwfm8Q/FOb4MY4vy/Y+6b6ZY3QRTXfzUGIUY2azgrbnxGAkB75gGNhj/gkRcWdGhza8bdBk
a2UNmBKew+LRrFLmA7BOp5ED8h07BlpzkN5H0qVZ7sbGqbs9Gc9qpWMzFlqh+7L4VFgYxNXhl7RP
Qwfgi8i3aRV6U50eixkeJwT2eWZ6YT2yqv+Uk89AtDuWzW0XpnZGMQd6aNG1U4bdRVMadxjQ6oGV
Hx8mPS/3YXRtKXdKepP3vg2OczvLup2ZJrY/P8mNzlTtU17cotPaPLT517k/C6KPY/UpATIZMXs2
6ucjRae/ft+T67o9lv1BisLLqdY/+HLKSHE2j9WOdF9D+nki51LxCf+rGQe7DtCxGHZ2UFzVMwag
9A/DeBZpF1nmNc3oqCOgtUo31movqXZmfV+Pe0vK7UnCrD3AmSugnae3NL5IyTFDXNQGZ7Sioxxf
dNU+KVtbCfojhtofmq+t4ugW0DauK6s8G2IFstw+QJUOmJB1dR9ZB3k8x+WGxUrhGWjCqMBN1F1U
pD/Mc/O1mVVMnuZuamQ2eujdItvNw3fYhm7F55Kfwsn1LInikRXTfJar5XWfyI4VdXaX4OXLjHZz
ZzLaKAezzZwR8DJyU9lqkeya5poiiPXyXSSZjhoaF0EiYn4gb/NcpNGGqQHfQVGX58pfywNZqA9z
olkyXPveBAi5BpubcHKngkXy5IY9SrDjcEwk7SBJ9CwpLVcdYE86vDAdnNK/GbLuaII70vKIfxnA
bY+eNDxKYDHRssSxCs9EeA06ANckDmpHR5Nq9qi6mnHVZpKIzFv79VL9kgSCOn6ZTQIioyVTLtvs
9RyvM2MGWCDLdPUu3gGpBflXUT1HYXhL25Zpo4IL0jV4xlM7wWfz2P8/zr6sOVJkTfYXYQYBQRCv
rLkrN6WWF0wqSUAAwb7++nH6zL1HnVXTmjMv3dZWZU0GxPKFu3/ursAmg9pg1U1so4PrLGPhZS2x
83EfhtOhKc2DlKNtUFdjEeS0uer1Ye5kvbZRiltTIS0DjlGqktsQKDcwyxin0tXUCJf5aV/AQ69h
yZmV29h4naz3JHlpxS5PHuYiCI1fXXjVldQ1WorN4svo3li8EYo/JG95qWGHLH9Auv5w80BTJDHh
P4WkD4CFdzcPHLIdnwhTHW2onDrGHaeD0Wm5BsbvoN0AGd3PldF7Zrup60dLrx1Ng5KPjz/cgO6C
/P77W1FoknX8DwiE+H+fe01toLUhjfCtkE87PEYwoRFu+S63fD+5ls822K5dEbQvvc+PP16G1D9N
FWoxcIU6XabL3dQ3wyJD0M+g4Xjq7QHLt8KETiDOtnLUg8SwtbkM0upSFw+KFaGxjuSuxnvAFU9a
RU5qdS6Ga2Vc20Tf1sLwU/KkiegSQbJlz/qM9f2kTXtaVsd4In7Mnwj+IIOpQJ6huI8cUzNLu2Tl
zepRY/CIn5SCPgzTQY/lc1NngZr+oirefgMpdY9W/dfFKjapnmfkehHwJSYKy2pFLJsLLK+EuJKI
jWYxj7ePajPY0Py5tMKrXCqwebThH26LASmJ6IbgkjjFuCXRdGTS8uvxWjAYmM6m3SsmTpJpz2pu
65HhaukWfqBuheUgiL4KETFNp4OEV6NUj7E1bgW7MT5d0mhn1met6wOte1XwK+PCs+aXmhJPa2E3
O+zHvnDN9kmNn5r6o1eGVQLeXy8/6umHJsVlAv8bWfvXxDIBeQIEZ4bG79tMI1i/9pJpmiMwsfSV
uV7CL8nqR1e/P22eaIREowfEEqpOlz//hq0WE+5XVOtx40RXYu4VAYp5uU12L5ZduIn7Ff9khnfH
Jf1rZN+feIe0dsncNT2SbZz/Z4sRrqnXuAQXau4Wq3/GC/60QNDmiZgjY7HPVO8eVrMGcroIrxEX
gtA8jgluy0Fi/CC3/W1MuqqbEJowCmjJBMBzt2VzzBBZhZPmUBvmY6qHG5BbPlXPS+QbF/Z/FpFm
kfvHAd76/tGYsMo+Z3hcl32Bjumx0P/5tf1xQJDOoOeIIyPKuvfd0+eCp2GD96asRmRtwWRmP29w
CDn/G3P7Ox+vf43n+9OWr/htEqK5k6T4Trg4ISHCzY5LHoaxJp3dRnB0Xhqruqdp++P2ubym72ts
eY3LB2MA9SBKuXeMqyIxMVEQzcHFeTFVX3o/0PobJXazwyx50H4wSdDurMP+e6Dfnni/2mTd0qnG
QFX5xfN9z7djvWcTC/TW+qCs8REs6isWityBB2yGrkhpN9rYv3CNvZGiddE54hJjcnsru7QKatba
E6GAAqn1aEN8tWE2rkGOTN5ziXobtXleTJjwqF8tYocDdebhwxT6JSLyUE/iMyXwABx46WaD4Uhg
Jfo0OrEQBcChYWNhu5/ifTfr6753KgIePcRdoH2sM2kPuGhVY+7n2j43OBJkWxScB45LEiMPDQTa
TDNsJW29xlD8acCO3UXWeqSW3c+dMzSxbwjmj1XtqNWrAe9SQw2qet90p7HbK8oFARXwOzPsriEe
/qLgSEVNZm/Uni25MZnmt13kD+lJwFFA5O9Ruut7CdwjXcfhQUuOuC1uaGZ+jfxG8m2O6DGhfpm4
0iPt1+HyMuYPDN96yGEmPoY2zLvwi79Uw7Gqzv/n9XS/DemwhtUs/BNSNERg3GdglGVDo3rCedXQ
i0A+qAV51TSt5/jjn59zp7tZJtjfHnTvw2GGjaXltCBICyv9bnzLROF2I8qyqnkymyxI1ItuXcup
tcsRcj9TOU8UZXwE85H0NPZPYnhsmOn+8KvQWn+31BZgEzJtHeA6UM3f0tn4EOkF+mRVx2p3JVAA
oJhW0TkE0mN8ENENbq4FIe2dDp7DSuZZ9BAS0C2ApjK+0ukxSrtdaT4w+dJNuBEZzlRJJG/tIrV0
DVnbZVoCihzQuHFt8qMBxXQGh6B+r46PParj1vxQiw6+8aew/MRkyZkrROVLVbjmmOyy7pjjVmMB
BELWn7EyxUlY+6R4G6qdTLhtJqZbqo/VfC31PAi10iHJrY0th2utK4pt2iHLAinKjGlBi/kkh48S
hY4KtshQsg3IIZKWGy18rLJPGKpBAlA6JrCOefqoGVwjssJl0ZvO9qwz7br75NNHqu5bYA+RMdtl
g/gr9a3MHmvcWSr8nj5+zzLpMVq7M64E4qiP5huVsStMKB1pdRLaGwEy1fbYMrT5YFXDdYoah0Y9
HICehNbadb6p6ipgi+rTahzOO6yJNzrfjPI1qlP4iyueMWhBP1X7pv4cWgPFEvB93O5KFcZZKaZQ
/2SNq2wcVkOGL0Bfm1F1WD2swkXw213DfrbTcseb2ObacGqRtTD9ioEK1BK4Ttz7tDZcnXeuBjBb
8t6J6n2S/BrVyTVDRNDXHwzRE8XRbFwlgwNd2RhuEm/MeGs11xHC+LYsgN6QRyrftXTxqyhVD5sU
kNZwN4ynuLw12KemavBG8TbBfCSDlkTAiTSfEbjUVc95hIz7ZFen1zBfqUUgyGPdvgztjVo47DLz
kNfSZo1S263SwwqoA9hH1edxbB8tuBED5MXvA4zS7ephQl27y/N6L+N9OQK5LKvBoWmyiq3XOd2p
YeGFDAkeAKNodFPR9qWtNUmRRL9tqmNZLrdmwCjoPMz3ksZu1COgNCrcglmuEZIzTcLIj0rjUEyF
M81rIH8fbfla8gA7/46hTgYyVqbnGAC9rsCqgBRgfo8dU3EkvNYxtkY9UEWDoXRBqwNJQZtlUFS5
ncoGsDegZZ4iLRSzJEEGmqKe+/wUK2+wurThDAlSHHhX7UxxNNhDGmNbCb1Y8YEYSw1GXxnsN2tm
KwYQOOVTWA+Qw+looRke4yb3i/ElUbdJ8amRBwCBbf0cDgw3tQXO6fD7ctsodxo9y+qVJirQQZAP
aBcwtdVUPiYKhFvpLdX2Kg1diBY1XD2suXEmAGQVBmD25gFGADbaqtwUNAXhm+Xqq1kABfkIYJys
5mH2irH0sq6xNRxFEn1rtDsbkfqoWEZtJ8YxTMd1Nbxl5abs2AoXZBcSX1cX84py4K6mvFodoPE5
KEusR2xLw9Agj2+n9m/jIunJN7LZiDC0q6zCElBsq0ODUuoNWHThWJ4stV2ZZeLkgtvt0n4zqStL
rEq25yyziVXid9NTIQhmXoxXbQQT6sganu9Z/xH3LS4aOt6TiPcVFI0YQ2own0FNj7lvFzUBXrAe
Mw2bFf5zqG1tpDaje1I/mDDmqLQJl6poO2bx2gRP1hdrOk8BLsteiLwzk75X6LAVmm5nw2znCglU
VA3WVPjN2LnGsKXdRxvt1eLR7A0/z3F6z8TXk8IdmQUBfL7JtMIJFT/nFM5P7B0ZK3aqX9OqvU3t
Q2+tqrTxjARAUY6sDhGe4AGPBYlwq4K7OfRSts4SZ0zDLb68HUbKZ5hnZ1L00C3A3HA0nK4IpL5a
MGJ96mBLf5u0HQTggexiWx2fjExHsZKDo0fEGaaMQbndwCU9a52uXyPT0M7gzaoVzK7DY1zhFoxt
x2DklyaQJ9sNzijORs89RKdE4LLmCosdk2tmyN4ibbYOs/jaNoYXSXZu9QDgR55d5rG0Z6t+GYHp
p0VkYuq6qG5MShwLRA5PfINfkrF15/kl684pwP0+6dYFHk01+Yl4uww7gLFGR4FdFRurhBytALkB
bgtQ+aNRvqn1OUtyMHtPRHzlYHZUoe6B3ihEBjnVjtq4bbpbwy8QIDqzHLyo8GLts+Sxiw7jWLYP
LB9sNTmoYm3lnRMC7zew6GJMYLC1/ALux5uLwQ1bMyin2B2YTyB7kOnZwmuOE90ZWbtqzerNYGuO
fU7W5BXJxfWAkEYejo4BrQxhmL7zs2yfI+umV1DDNshlaWi/yRSIBSvpzgkLOnP8UHK5I7V5KOU+
jysvWidh6ibNBVCmPSIXNlM4GMU2rmFXKMEvqHaPVa/X5tkU0S+gUrtJU5xqxhymje4VMN9igDyF
rN1GqIVtWduu0f0IxWcfabskPFbxdYiJqxn9hgP2hYxR6q8GebJMWP4Q2+CfI4zdqqFwDeUI4M0O
oZpS9E9z2qf8OVZwHh4RSr0q+9bJQvjRm+EWfj5unbkZ0wGHU1/I1ht1kDTyAf3+NgQUeAEut0bQ
KrckrBwKjzK1ujb900gPU5peCTztSaCxK8glT8dcG5Bvk58NMjgVbHcra/QLw4nnzNGqh5E8FuHF
BKyht4nTamjnBLVGB1CqiOgy9EDOmpdMGzAdHuTP0u2xVpJeOtlYeCrOUgUvt41fYuNLmKGLgoiY
7wIP7UB15tkDFZWNFwvAhvePQgENgIUDAHeV9Ch11Bo7VHkaLCCPRuekM5i/OfF7igQPhXoDCp+K
lqCi0k3Yw9kyDCx9cDXwSOao4XXbQul8bQYQGB6bRtjRjL3RvFZwSw7heUg9CxxV8aHUD8LsX9ri
QQ9f2/AxqWsnigfkw+gPMnztul2jaEpAh6S1ybBOtFPT73XlxBTHbD57vQzCFPi7BDCL3S/F5pbO
AvK0M+foHccO3UxwohYw2GvUIAn3Bb4gx5kkwbtYHFeyfKWFOMIgaMBSRh8wLO2pmGGJkvtKoz4p
xi/RX+Js8oq5t5sEn4zsQ9NcWdOcrY0p30RsxuWpBrVmntpynYU4hrmJbWnATY4V/bWJ9QtHp7wA
n1cnEnRfCjs+JRiT0U4jzwRjEDZu2pe2qvqDREDj2H6UGTTMqhvOs9uV1cso5tRW4uIjTM40PVX6
BF6/fzGiM9hLXX+dQPJkdGOFsDhmAeM4mt8xHFh57DpYyJnsQ+0+IxV4jwBfNixe6dRJ2DWvHtTx
vRluBQ9EmztsmcAEHf2Zo3TEZSaSxyg0BNyvK7eMM7cAnDyb/SoykXqXPiPF2p9ASif4eSxp/Ibc
9Hirc+bUyEiscQgySPH18FqB3Na0lybrnWJ6GoSxRzqqSwbVD/OzIlZGeu4WZjaEAB2Zx2RIU3vi
7VXPItfQ91OlQXAA1/rwlPI16hQfzlSA4w8Cv6Obzrm5nbXGGaZf43BZxjfQLeLXsSaNtZT9phjP
Ha5gUyL8Sh9t2UO+Yt6kWtpm2riz1p4GM7WNtnPL8lagHo9478ZUewgb4UCGZvewz1RBsNQDqqTc
7qvWD6MYdbYaGHpiK81XXIFiNi13rJ/16Slvj6mVBnH6PmuQV+EWqx4ieVCaV0Iae4i2dXysh32Y
JXatrmFe16bKSmUnmq7D6tJMtxgCYkUyb8Dnmf1UgFeH+AMTmlvCm6D60OPXLP+Ek4+Fg0YYW8Oi
LsUpUlqKW4gd8rftSAFz9E6sQLdeqAzmaKF8XAv3g5EdDSsYl/q1PpntUU7DTutc1Ll2hGIUm5pc
PoA45xmC+rAeeoxONdbm8ESVzM3T62i+9HBhpaYfT90WHJBXj5s2frSMZD9WX1Wp7pUpfUWl5kKk
fsJ17SGa+VMZK4GFx5Z1dAaxQTjuNrDmxmA7U90lsK6YQHOC23GKQnOqiPshdrSx7kAoNNClNN5U
qShiCYIFQG2BqLTMfa990hL8Gr4g/L258KoaBG5ynVFf1OLQQ7qnv+RCeesIsniluRrYe9HHds5T
SGMeO/VmUnBYuvysSYntbqtLJLFnjVsoKNDnj0nRr2UK3yd8dBglYXV7tfIKpYfeTm4q5aY0B5tA
6b3cPNLp2PSHCPYy7XSgUA8wowsEohtpiRw/Po5XVu7aaN4wY3I4BtJGa4SIW+bySRvPyvZ5e+5A
MtZMw+DwK+nZkCpEsF8KQA+jFY5FPhKU6WYHjB0b3JF3WAvZJ4te0DtoCxy9DObnzRrJDz5XV2m2
H6TfG5tGl76eQY7c1eg5PxfgD6YiX/HIn5MpaCu/it6i/mTxdYK77Synczwxv6xuI2rgEE8Tz32/
U8ZnvAXUBvEDH0tUuQZUD6M76Yk7xBlaMHf6+CAB3HTyapD2WMMblk2Alumn3rzk/aeuZX6HUkcl
KMFLA/D8PtYbCDwaADYfob7kAG5mSBpgNAxfPlBdSbmtsVaxw9xiM9qHpcvlhGoWwpXIgiTgmofb
rkVpczNxfe6aQ2VIO89PgBpK8VWBR+eydMd2b6Zrk0ON38LCsc+2COVwZL9rMbxs2KicuGShKhpi
p8NzK9VN1fZeDAaJafj7luY1fYcY7oexeh1GN4/R0IyNSWk2U4FT8N0EkIh85GNcKlAjgHPOzojJ
eGYxitcUUQHVoawh/WirAIqAolrDo6NVXlNYxY+FFSgjpAKVadPwC3y7VuJ1ciDXDYCDlwlqjITn
TgSGkKEllBn4ipjvaKhtCdjs4gvszUM6FB64UMP4ZfJ1Huoodg+jkJA3QLgy4u43Sj+C5ydKbqvb
zGA91FWiPxkJugfUTRa+Kw1uEdWHSVZJ+palBOfBr7w+lMovIAcC/63xyi/lgzWfOf2VmZfcHNx2
+CpiJp0y5XuS4xIE19LxJPTyWVbrkHpZla5kg7S00StgvFiI5wgH7vwX5IgL5vtgqIeU3EaiOlG1
R3+BmuwRHe/kcdBZnxxlO7fWUX+plV2ipoj9e1UYhSiCOohLKbV9om1DcJ9Nt4vnAJFPMgrdnMIR
Nm8dajwhsetAwerGgAiHpx6HzIQDpu12ujI7WHuWxJ4Xvyj6B8vOEVdsyY45Dq6a7ULcQQqgGriJ
4Ow2ol1FX9N4b2E1qQUI+0y+dvUuhw4jwh4W/lr0eWOJ7ba2Aj77A0KPwzG1O6z1eAKXfJPZVa0S
h1QapuFLMztyFm5VQhQQZWkAQhXHxqwHIfamqUVwrlix4TZo2Da6zEU1Fs6FY0GZnM9rmUugBHut
uMphHQJOAztv9aNbRS9t9zYOD4NsHYOvZmQP9VCp1T/1QP0uygS6x0AUUKhazd/gzXCIsjAWteqo
QedRP8Mr8dveZwg5N3xzOxZOo9qoO87/jCv+8Nh7sLMqW1EikFGF4M/OwMMl7bX+qVHoN8j+L+SS
MQrBsMF1zbpjeCeoBIsO5Z/TbcyA+mAPXdMlFxoY/hKYo/4gNf0rb+o7KXH/vDtmu5hnKAlnPE+s
k1XzWjjcQ0bzOvX6VTy7MMDBK2VB5BAcy7YAwwu3bfUH+ufPL/b/j5kvZpzf+BitrJMexwfAPHJm
OKHz0O/YT0lzf+LOVcrRDIwhw2H9N/pFhPCZjVpIeYs9SRiOIoiXZnvSdSebt2EAjLzjKGAUWNis
WqAw6SE0ZojCKgikNnUXwP7OgQmN88+zauFgfvsA337WHUdjppUyTUtV2PM3fHhbrZ7++QF/fLvf
HrD8+be327He6Mu0U51Bf+nEIR7fkuY/s0X5i2T927u9Y9Qi+Ii0KDagiwiWRFjAaNJBV6KjeWLT
/GRX+tMbu1MhIBWuhCscHlaoDzAUsXXR/jAh7+IUfh/P3SpMDVPL2hkfBQTrLr8tedu5U26txDVs
00Z2lQPFMlxtfvhUvzGTf63Gb9/qbjVqtDaVRMMcXchqAymfuotyClI4z7RDewyyjXj9KePgT+IW
JLKCrEbMh4o2gbuHEkQhT6jCVZCvxmn2DSf1RGwv/ncIZO0gk4amhPywl/5xnwOHbXAwoTr+dfcR
64yMrKom1WndCu+32FR7xev8/Ko73eVnh4b/YZD/ft7dFy0yw2I9IFCHr7JdXdjmBtzvajrOwXLh
hCtEePjJPf5P8/T7EO/eaxTJitISjwznB1U5jz/OlqX37X7r+PcDfjPVhT+8IFONB8DYy6e+tpLv
KFUNG2CIp66MyP7pBPzjiKCTJiazGDxC77YSmfVmCbHYsoVW0EF+WoBn/nmzWj77b0OiOiygDKZD
37QM+dtmpXdDUiYoeYC3r0ie4zrmTbAC7afOyUPi/vPD/jgczHmsdx2ag/sTIbNEXCBmSHUS+c7F
M5l+6pD909aLQUAMYmFR/6aXSoEqF5By4TA3yEFFgi4BsD/UP+ZI3E+Ee2XB3XcpSwRNJgV4/t7X
/fahCLhjXfhJ96aVcOLdT6YH98NaiGUDLUvwazXQOXKvcrH6fhwbkHWOyF9QC5XpV0iDf/402l9K
oO8z4a+HgL5GZ5VOEPJxp3EplK4tkhyik5HEDm2qtTEsNe48+zky/SSQkLRoIPwt7KYY7Sj/bCBi
TlsnivYJPbVgI7t4Xc3USxLttc2EUw+DXfO3tG5QT4PFHTPI+c8su4KH0bLpAIUlT056IaDtzZxo
mvaQ9QeWlW71pnnVFS3IeAEOiQdIQxN2SqE9aD/yIYvsghRbi8U+q6snsjS+JODCQsMGdnY268e4
jjcUzQ2TmV2MCap2s3BE9qgMT0b30uA+RVRQjnQVVwH69srhkIaDFwNeatGIMg0jfswp55Uzi4eU
gfkF6tMWpm+o6xaYKrBuM8ttuMkO0/jOcBGcIShWIEMrANDrryh1KoAcsj+OaeaXnV0Y0yVDEN/U
fupht5cm8XRduG0e79NfyPmCcHZyOmhhyuEFrzuWSWAJdCUoX9D5hvLadc912XsjmjHihgOXX3QG
O63eyRbXCgqCpJltU5fbdOqCnoBJa+MLF5eW7GEU+iCy1DdVUDzzVlNeYaCF2zgPMgXBzN3gVVOz
tmJqixHMSIuv3wtHqXep8oLiDDWodFMAm3IAHxzBJN0BbeKA/UkY+pQiCDP4TY9Q3sXeD/Px9yWG
QDeVM4LQVmyA+t3GpA6UhlNLIKUJFolcE4AjOCzFwF/52+sfxULL9L6f/hR9e2BuLAZl6d2SVmQ2
GymleAG+5oOXCNQOkX/wYfaHFU9+GB26Af/0OE6R8IVtF3Y5d8PrcX/TqtzSnHZhzOQvaDsjtCLB
69XNWtylk88mHza0OBmVwxTNm1Nln6npiza3Ljo/ZgPlK3KYGvDXCXo4bKwAe0bynTIUK10Z9lOD
jpX5aOgVVBSdTbJfOaocOodeK63G14iTDDmwGu5wPXmOdPRz9V/tCHpFFHZNdbuv1yIVK6qAiUvZ
LkKDbKmj0WDE1K8zXFxZqmOddNBYAFGIdss81vIOvUg9UNzaAONMMzADFQQJ5U5WgPggp39kTb2F
HOBIegoV6yBfTTV1Sf+LagGiRnwZCygMsnU9jBde8TNvNhBJL65YVPYVhCQBlkoqa6fJ51UBxjoG
pwHUCfpgNOLypyKVl6EMAKE7oAVTstLS/H1gx1RsOhIUrDj3JkB7yoDz73CpPU3JF1PIyuwfpKE/
NGbupPURW9Y+TAcHpOFWCctDZLmt/jYrSKKatlGmX3pSniS6oEHjKyra5LsWtJOBCIbKsiMrDDQ9
cTqrey0NUM9ZduJVuKo0BgUKc2aIDOrmqJDHqh68edjEs1/2qOP5ikTZVkQzLn11GSBF/YxoJ4Bt
0NCQyWlnyFqHWLkmKViP5ewZdAyZNnamvfRG5c4Du2gdIoHR6jxAqw1+JksqLwd0Adn0aTJ1r2lW
YyRuRaZoDgDgXQn12dzvQsU6hRAI6F2BZiBgz7xZFBFqA2U/sexW31E1PE5VeQyL2WvD6AFnuz2S
nRZuM7ZuhuyADwZ4v3ehxIO77leRbNsK1BVB5yawmVJuRTpsOfoMrGGFAmFdN+caXJ3UC7sDvcXA
YOuTfDDp+DSObNVgy7TkeG3CQTjaLBZfBcSdoZmxzdOPZrLe1BisbfyVgcqLyioYc6+ZRuzeuVzB
sc2Nq+5lQL8h8Hdw6PqpU+rLTKCABt+eaF+50CHneDNAgDbdK5EFZMbDTsx1MBVVoMbMyTsghb21
IP1jH+QNgEKGXGceGQANxW1ic+VD+dCiH9K8knr+rMJLEotArSc/lNkJ+Saglq+xGQcqhHQ4LSqo
jXO0CyUjGhaqpWEjiGd9D34BPSdKwJsiaIommFqkuKV6d6Cs35Z431nHsEM8hzpA8tS3Wt2JO3QT
G90qjj+z4ovrF5jIb80w8Umc+krBVxWbbZh+cuzxGsWGP7EXnokb9tT3msJsu4EHIdA/C4hzxzd9
PnplAnI/HtBn1n0wDstaAFUzNCv5xLeGpIDU4DEA1rhtLD8R+srA8GBj9ag0ZwPUeqm5S1dJ1WBS
hyddSdbzOOAmgw9NV41+0KB+mEQWaPmKRqMXt50dLu1PITyj4JUy4TBT1REIPaaEotlG8mqV+amT
m2K4qdqZ9q8tofsWbw+tdkGebowRfF+zHrnp9lEMYSn6HpvMDflbbZbwqjhr4momN1O7Tct3bBT0
11zqfnC4NXtDfrbm6jJ1aIy1yvhXh2LSRjrCSgjlIOocvwkiAV0VjiwiRONwLJYNS9ZxDhC3+1LR
UxgB94bK0NIBJ6catZs0g7A609fUOLJ0vOW6yzv07KAPb5Y5KA0s74YC2NFCuMXHjymD3Lsx1nrI
XZyeBEt1OKIbAg26yIkzO8sT5bBWiLrOhuTTGqonM4rX8U9uTeZ9/b8ICnHqUWtprIGEeinZv9X/
dZtS2WktgfjiaJVfWc4ATl9S03IyFGU0L9w+LYNqmcF0OyE6PdaOA7kYJAir0IktRFRKdBTvGn6r
wd2mZw5AMzKOWYULCw6nuC5fNDO6jYky2ry3rpM2XTiaXlkyfhnoN02fa+yrifFYYAtrh8KezM9y
fhbTA8choqpPHHSqAU6sfK66rVZMUOwc+maXSfBCqjzFIXPjNuI2GdxKUw+J6D+qIjm3LXSEAMqT
0bplhgDAHrV2Vu6b/hbHl/+8WCHoDIb2UyUEBcRd8WDFCbw8zYk4YpddFzl1Chs0QMHA8XIkmf9Y
rCz/v7ti5W/Pu4N/tFZkebg8D0yHj6p8OGSu4pH1uNE3aN09tkH0UK1+GOT97W2ZKrqODFc0sFMD
NgZ/nyqwwRoUE6Z2TrhPDv2OeGjpfUqc3mtCCMdL52eHg+XCfj9MnWoG7GtNyzDuZfct53xCxU0c
dbM0SYD18ePV/6JJgvzhOQZHe5lBgHHDHOLvI+uUbDJ5KXSHBOV6gSn0/eyUNtKlXayBHy7Bfyr9
lmwRisgPjeFmf/cek7Bv4KyNpyET3g032qpetZ7hk+1PzR9/miUUSBMhGjwxfms0S8yqarscaqw6
PqPDyUalT/9PiuTvD1ne7bcNRMONZO5iCQH6c++qXhMw0KBOtRlXdK/s/wWiZ8/hE9rAnR8m5B9q
aEJBR6AxyjBhcHz32TQ+8wHJV+jw3Wn+4rQRrZeGjJ/nIfwZfp8h8LmBY4OOz2aa9/0SqiqhR42h
wdNjCGQlq699Nwb1lK+ySIWXApfPMRom7Yz+mhbxooWyL8e6SBHUBVk8qPyenVEQ70xGwKRbILfa
KcaZMue2LEyvUJQ1L2OH9UcrL7YUAHhOnqouxX2nxtXaxE0IJKgFMiA1v2RZuHH0YqiIDkKOZQFz
CK7tIz5ex0xxccd5SGvVz2S9gjrP56CpU0ZgK9F4CXkt5IRGaOgAzbD3QwpR0APRLqR7k8NBgGuG
4l+FVAG7ilIG1MCmKUpPxsdewOVuraitHRc9uM+bbE+xJn1BEQz2Zmg4POVaYb5VQz+KGjii+LHR
Qn5uTX4u+h1Sibz/Iuw8lhtHsij6RYiAT2BLgN7KUG6DkEoSvEl44OvncFbd6oqqTUdH9IxIgEBm
vvvuPQ+A734e/NRRyAhbH0a/riwKDDJcdoKpPQow8DwMreVF6lVY7lqnVs4dGgIYP2NrCeMcn82v
aaL59zUxXqichtemHLZWtTMEhuHCd+sPAXmtUcnyvo2csJvwPlOadRebSyt+wLuO6eehKxnugzVP
xU2qasOmr37NJW1bg5lt5LTt0qV9/25A+tMYQ1vGIeijV+A3vs03MHJ0kLLwajfEhb4xOlxqiJqy
/yqo+7Xym1lmWGUuY0bswngs0tnTh09JltZ1v2WPA+Nd4HWZ2xXJx4UYJ3ojsOQWbX4zMcUkVotr
aA+7Pn6SYqPFpi9T8RKVH0kUAoMo5oMrWpYnGy9A4oqLOo+HoivzqwoCHu9M1fhRUiLiZMTFw3Iz
We2iAfXIoQuS+kpYlZ9E8bwI0sBrbCy8RIxyeDyFu+mgIciy9aaudZZDcrN0jxhNJkd917rq5c8v
8O/Wp9syiNxERMf6OVVWKmUyyJBSdO69FjO1Fu36v+LJf/sh/9iaf6xPkeXOelYQUTcFroALPAKz
/ks35ncb4z93/x8L+uxgQbUcdmPsU6L9tqi5/3yjtN8sP//a73+c0sSAXVQpuQg8MUuy3asOFcAb
fN2Pdvr0tw3q//2/H/uuCtwQGYTdl9zUj4W1C3CBWoVKaLAMqD9ZWDH0pzHwDOPUddpZUwuEgJjK
rNfXzZzdTb1cJlRGevKLGYL9UuZMXCSQVOXqIgKJKaBN9Ep7aPN4Lfv3ytjo2lHwHwylXVZGS4Xd
MdfoM+YOKibluDWta2tLrGfA+aAK1e+6V2HTJLXdixbX5+m2wNbbAbOQeysBCIpkG0npFhnVaTZY
op2HNJ1WU3SvzB92v5cOBsY48vUMm8jdbOCmx4zv6C8xlUkfO5s8r1YYyjEZlch9ed2tQhkDcLAX
JeQXADyHDD9ooL3b5l6qt9nEFgdgBnapuraGY4B/fB0UG3Nm1ZD4e8ezhkW8lCFVKsVFd63mnMKF
3gfyaiTnTSG7YzqaiwbMiCeL5NpWxJ4KMrUW2B013cvM8KrhoSIF634NpPr13j3glnipWvNUtCyV
A4JPk5vfeMr97IbWcLE4bAw5LfQq9BLO1ZoJUzw95+M+q5at/FaBQS+S/ixibaEHb6kK+eZtUKPF
0EJTTaL+vewYc5YFx0o339Mo9pTcXrktCRucN8N2GKly07VLRiDqDkOQeXN2nJzvVsk50bNoDiMu
L+xrlXi1pnDnFKQ+IvfNYmxfFdiHbHg7ZX3oNzGzVyipYyXwBcYG4DOzU1wbs/aVaVlr7bsRJQtz
OmNrKNLOKykmm6y7k03hDeaTiE9Z8lBYmDsK5KY8WY759FwiJVXGrjKSqxFOay1Krn95D3+zmKhg
x3DcapDEtJ8rliJD03ErG9XO11a8h4iqi3iZe6CLzoZX0ARSPo3Pv3zob445//rQH4d9vZ5mMZR8
qM4clm6dr1savcq6/evw9d+kQs1/fdKP934mC2HMEg20gfcVb+Kdy8AXsXZ3vMnrv4Vc/9PzvTUc
yGXat1CtxbHnR7sularU5ppPU9d4vsnU5m8DwVBCWuEBB6af3HXn6YOu2p/v52+yeqojsCPQU+YI
/hO/kPQpdJXbbxir2ya55aGls0nCv1RL4Bx+c2T85+f82Hi0tmUqbIrCC2bqhHLlBSgEo2q/M+0h
aPDLu2chPvtwZjSj2RTLpoxjL7Xsg1Y52N+uznCndtcB4AH/FjuIGHNBVuNeTS+h+54boaeKyA+y
Zjn3GORgFfE6Lir9qom3zt7kBt0XxDsmXQ3WRyaXFTpcPLymWH9n5ONUSM+tk31gncToergoXdAt
w68oCpjkAIAqMq8D9KK+KD9aDRKJ8px3GHCjxitIHhnIhJmaL8oMgJAWQ9pyDjoLZ6Iw9QxYVzCv
XYnm9UqwD5vWwAGkfKbxfY3b8qLgSje1O0vc2drbGOyV8pwl51q/DOlDFTprLIQvY2s+ZdnwVbYu
cYLJz6oRJxepD7dYOrncDVx4k3xkNsBl7epE24zYjZnSl7GfW5zLKV1ALc9YxftTJJEHYP9IO/o0
6teSc5vefdR45gcOqU500TE/a/VelukqNPetM6xQxX0MzJjwNqkRkvDrOcJj4E3e+midmjmJAL6u
cBZpVvixHmCpuw4WeSGyZLlziItDhkMrt16s+LGY7Xc9cN4N9VcvH+kr6Nk6xLMLBUiJ7g057MMy
4kSNAVstl70zXdPuTJgwahDWbpKV8VblR8BVYfKu8uQwCMMzphig104QRBzENtCfcrAmuF0rg3No
u6prBj3EfjH8Csg4jaTCVFLHt5xw3qDtBzbH6V12+w21be1MnuGeUpItVvelg3idk8ckCNdae7E7
6anTKy2DjSV/2a29IvrmFQnAI8FWUXnCcvxEeyzyU1bk2zx+ssxVnL0AXBK6sugFoTql8w2n3Nqx
vk0oLOLgrKb5KRX3s/FsyY0ErVQM1nFG1KsfSjIyQ7IejV89KYIQwA2+0o1D2w3Dd2Xqy3H2gt70
sKT6ghjiwAYdk7CAsfAw9ak/yKWpODsx7VxAaZVBtFwPV5XOTDHd2o3d7fn4jFBj7XAvlcRXB0km
aVfKXdfvddtYkC02i8GfRuHHxryanIA0ps4+V6sHbcpeRs09uMYlS7Y9bKLKqW1CFt1TlDeJH7KR
lkB3nOys1vJaS/MucHZawYU4CRaBCTFvEyhnW33U+5U+Xwz2j7LbKcVVxU7cdd+F2q9LfVxEIEY1
64Pg6HvRkQ5KJwfIdBowFSu9Y5CmvewKOEJKuZoZvODNeI/bQXtVCV86Y/UBwJdYxToTlt/qB+S2
v6yh/3F3sHbD4hG6flvCcaH+OJDyzE5pm2WcqtmT6B2dlUXjlR4q6xEK/6qm37r+87J9+4s/zqQ4
ZTjIu3hmUNpuW/M/dIahjNiaeqhi6XAeSeQmf2E8/GZb+Nff/7HLNoE1kXfi77vGp+a8wjT0G+uc
BeXfTtf/l1R/XgkGAs4QhokT4ucG1FfM7Ab0xrEuNw7hXO1cE4XVKHyGLWJykgYtB9PZ5Qweiju6
rsY3SX1h6zttan23cZaNan+3kybggMenWsn3JM8TPw2j4yR41rAAnd3I3uc0fyrR4f0+uPo15f0X
Mc9DfY9FgpFnww4XoNe37PBDfBwcnSWt8vL+WNaQGc2I5w0TiNJEWwu6ktWEe90slxPtYZ2Wl53P
z3GZ7c3KWHd68aCD3oix3g494e/oKaWjYnEG7QjaWc6mSZKbcL/XdHEQ08bkbKdiJ2WTCPutBVE4
n15E/SBQUAKl9UBSWsabS6vTHGuincXKqkg71AdrpviYBGvRXrIw1q4KBiygHwm4jzQxw5oDk0Rg
mT2rGSN1x+eWpWJocZARsw7Szner0UvzEmpMtdMVptBjCu6OA6ubLVYK0WCnpZb/it131b3rplOg
Ps/Vk95dqvIzDQilTBZ8MxZnHMlDu1JYGAIFCUFAQyUhaVtr6nE7pM8kIKQKlhn1MphkIMQT8hHb
x9q1N6L5mKt+I4KHqewO5fwrMTLwlu3SHapzPlykyVhj7BTNThfyGXTT6HXao6pewmIzzQc7hPFk
qhwiiIzmefCQTpzpje2c0SxV/w9nU3/ZZko/z03Wdu4uVNq0ihUV66SMP5CyyPVkzRPV38pJcSZb
JF26ukv/tkjc6t4/Peg/TkBJV07K2AErCAkfrg0/2BJo6L1xadFX52as/7ZG/MfkdpOoUYptFyOT
amvixwFWSUdDz9rQAInrVwfKZS9eKp4SrrB7rPMV/JnnP69Kv1k1bpKxqqqI4pr+U6GunTgwczOi
UDOoekVNm7rGtr0whr8sf7+/tH980o+b2Ve6UVoDnwT6gOjI2lwm4Ex6NKWjurI8GoPLP1/a76oB
XWgWjCcL4zeFzb9X3LEWszbcru3mVJZ3waV2fWM9LotlsbZPsfaXz/vNAv/Pj/tpStZtYlki5uOg
pWrlcy7/BvP63QUZXIfFwHXGev9nsLcRpcNQ6z22hXfCanRpHH++ediprHxlC2XyzzfwvxcEfcam
dYHFk4/8+Wz0aTtbdcoF6cMVKEPjPv757/PHftMgAW+jsQfjJRU88P/+idikG6ehwPISnTh8l28m
evVKdU5SZZnnm1BDRqluiZhXWRIUhdwqk+k5TuJ9w/iXGK5ZSnR72BcRuQ2tWI4RoAFiK5n8zGO4
OTgtcN63D1YH0bOg4CW2I/lXDvrVECyhtB1JvPhq/JGU5sEYzHID3G5d9c2qCqxLSrDOEQcGCBh9
7unTV1piqgHkqKcsfUB4zNpjxrSPRh7VD1P4oukKuFoby94vvXh3sORGLOEMeoLSEN/HlrWYq0fV
ClejCn6mhJCaY0P4FBRAJpLyLe2hx6eueterkxtG+wxY3lxvAhl5Y7sOkLbBCtf1m6silFwIKwfF
qdP7LUP/Xlmee5gAsODOul5tQ1V7NogD2fZ9rlwqy77ZIliiNUD4lvJQB69lRfrT9BRshpDjzYyu
PWpLbRh+WYV+OlNlCI6WqXuJKGk5es/oshU5zNXUxJ6anizjeGsUMDMRgDPOOs13YuYn5auoZXRO
6u5q0S60MPAsK9oX4z7Eqj/opTdG73n71lsa1gBzHZQfBsYzPQeqhsrLIC6wCvQkZMzJnBtMKaLB
yM1sQuC4OvKzofsGfMoZJTtwTjrhWae+D/ilhc3f51Bbom+n0RcxYdc5ASRCNs3HaJMRAQ87wEmS
fChHbVEaywhDaj0J/CEHkjBLpQdrlIkjPjwfH+ZeUeR5Gs2r0VtfViy/tWZuPBnv9eSrG+e3Luj9
IXyEOLnXBvwrvzrj27De3GxeD1hROABsLMJ1dZNddSbgAHUd9k1i3TuFXXkthIe5bh7CodWhYYY0
rO+sJl5PZGm5wSfdSBOvzcILI5/vQS2iLATkQSEfdGBUhrPLk4qrRK4cW13lyrOm3HXqRjYnd77U
Da4X88sUD6OzHfDEEgRzo5NVgGR90rrdGK/1dIOATRm7S6JPDfFpuEv1NVyTQziGdw55ZSAPmPEO
zvSR2sY6Y1fXxw7vRrlx2bijCBhBdS5d/eTkyZNZ6I+p4mwrlQSmaOxP4WC0KggR7/mflP4curuS
8ieuZAwmCZ9EdQOYKqLZBCWHkiItX8EfY7lpKEJgGR7L9hXBTlWOcSP9usoPlTvWHJdyL2lwbXWL
3qSBn5CPB8ZRDjm6mknU5Mb7e02yFcCJhREL+KXDgukM/Uojbgdq60J8NJTDqjCUYxqkIKZzp4R1
8F3qoF3PtYC2JPaOk71V9HBqbV4lcXhxYL4YFM9jkf2KHAPUDNMoq3lZ2DntGBrJzh1pdJogg28E
OCO0N3VqDlOdEp/QwBXAKOlzZF9V3bDYztTsHPkmq3kmW4ZJNTYfZKuujSh6Qfz1OvtByVCeuwsz
/BYyIYalbs1brVUb27jplplFmV7ZuHRcQmKmnRTLvL6GA6PSMm8cYYK6Gwf+b9VcLIKUnSZWA85L
gAIFHRsNRcuzI34Iy1APCsfL0SKEShrM0TiRte5SS6vntH+s7H1IWg66tm0oD6ION9b8q8UjRgxs
1XQVZjTTM/QvHWJwbqqXHBRESvxPxiwpc7jgHaFp+66qyVXBcKWE46rl0Br3x4aEulpXrIwO4OkZ
aMoxwcRJ5XS0tHsNT2rIlL+I9J8e4i/EORrrmMSOhN2GIgGruMnd+k5xJhQjxcIdJVdCxpc5A97l
aBcX1ldkmSc1Q3DRziko2MosVmOnvMfq+DgoLQnWXHdXlWncG4W8SBWYtWyfQ0ElUG7zCFdjgG89
yZrVZHR7XLsL5J5Ev6GCsDcm4AtUda0pDfbb6hftycNsqJ/J1F3t/DCNd0VaLyWBvCA82oV7sJOP
jn2m32bVJQ6/x5obJlb2HD2ILl/rg+bPMvYD3abDWdxDCW9tP5Dg0AXPOBtKK8VWyY5h+XXryvbj
qsbtW2ieqx6t9NAxf7Xc0ae7JAkOsYqMu/B68wzraGGoCDrJvhqeGTYasvGZwakmlKQVFyt5HPq9
kl6nvl9U2nsOnMSF7TBlr32K/6fhUZRDtlWqwZtIzVY8eKrymNKki1XyJfm4Kfr87FTWqbOg/x/d
9l2b4lVAhtwiSWuBTtCT1ch7mU1wGNpjOR365iOH1Wxme2dsPCeJ1xn9T1oUI7EVu30nplvz1cpg
kw3VSWDV1gD5WKO+D6aXGaKExCbdldAk9tTUq25WfIEkpM7JfazFu1ZDX9KXEjCRqT4H7bhjYvAu
Cs+qnW0m2jd6/eDknylhrtBlOm5U+WphHXDzx83mZpBrQCDJ7NiUz6r5RJvRZwCcgh4X1P44v8jx
DPnSI9iwYSnA6/WsTTme44+yLA4hIGtbcfca6xCOz5t2w90EMh7x9qfh/Zw/DUaxNUt3mUZLRTY0
bfRlROSWOBc2WGyeEkO+RZsmfcssFdN6gHPrzayFnzubUAmOptX7GqipKcKXyiKvplcdqGhHGL1s
HiZbWbnAQN3xzrrVuea6TJ7DkIfLnbc9z469HqOLWiYLNwxWrd4dRw2TZMFiGmaPiVIiRUo8bQCd
ogZXfHln5ymxbYRGV2cwcrNg2Od6sHSWGb8cLQjgWIakN6nR2YaZXXL+iInduroVeCInwI4NvJzN
pWGfjBgnueiyDb4fGATA802uc0w2Lo944VaeGyeYLOdlgkkrL+9y+xMEghfxaMp6Z+Y0+e9F/p04
yxSGrAJBITdgTHfgh/qrIu/b7MPC35fEO6YWoHv2i043oGzsQf9Aib9aIvPjeh1MkJ/Tu4hqMZ3k
/cyjzZS1lO8DPRUPG7Mn0l0eMx0Pc27RXIToXzpVW9Bw9yDG9+me1XCuH/iRhpmMwdTsMFLmLE2R
/NUzn7wPP2fOjRPEFqdFph6184g9TYT6PWhmlsM7vd2LEKiI3t3fKE/qTAtxmh6VhHNjWFzHNN9n
jrEWDG9mhFmFA2D6MHL3AGUO8YNm/ThWpwoJkzotye97OnVtjUyZeqIi/DU2xAsajKSIIxTHeTOv
82HaFuJaTLux4KHDwZEH77Jem5m7d61xLTAUEKHkn/ycE2l3F1druEYa9iz1O5MnWdPCiko/nM5j
/x63J0XrtgZ7LlSoJ7tCJpihs7Z4Lkf7Ubw3xjnQGWgIe0czetIKlzitN03+lkevKnSwJjiOBTLO
pws+Jik+6XT4EnSE0HCdiac4vreHkg09k7B7oudYinwT0Stk09W4gLDKz9JB43IUsC3PUQXcgui9
WSFBzdqigNIQtk+ZtlJ41IgWV6Y/hReV3iidkpg2QmBeZ7v1RvU7aZcBFwuFRmFakquH0KkMnhwL
lExxo55HHl8F5+y4VpxFIsCHKMe6OsQt0VqupGK/oPuH5kpDMsgCtJF4FZb1gTN80+9EZ3OCibxY
g9CvG6u0O5bJdWQogHAuc0orLJr3afuiEn+cIBsvRECy3NHPBYYarxj5Lpmcew5eH+PoR1M++Jkc
fzVF7ufFJ4+kmeeP5J2URVdzGUXY2R7k7v3QQp/Mhi3G/bUa2JvYkssWXQ7IuY0UXcDdyNOWJE6b
rJphGQTmLmRsL3SYlGOTHQdkJEvWrM4fGvSwYTgWRgxK7dsMr2K6s8r3nJ6Lmr1X+jov82PDXAeH
/WnqGUMFCWvUwhMdI4FGlukrScxc+SqHA2aYWri8hg5PfEhCnyEW9jJRvrIpZhr6RNq8IgyinIrb
MRtQAyA+jogpQLXHwN1bifuZ5PSt35R5YyJdWe5Fgfu+qAz8zvDnS9fmchSvbKM9bUA8SnK8SBKJ
NQZsUyeS0vkFm6tm7EIYFjp5AFhG984IjT1q971Fi4UqUdLgjeBtwCSmBZNj2cniQ6592OqzbeZ+
HUPxoN4pjirnYA2DdxE9BVXTYBcYHjkIX+dKEM+Z1zPsmzgov2JHXTVs+TFvmaNVBxuggJr0KyUD
QDigEto0mA9Ze7C6idYyyKaR0QXmW+5s7akdvTm0/UqcmCKyyDVKzujE3JD21RmwaZKyjrtrHPtu
fopNOH+sl7AYcKjm1Tka1EUnQ880N6V8CLo7po3fPrQcT4LIZjhjhhJ7xsbYoXIckvGY8NBPGkFn
BJIeuBw7j5tcbOUcR7DVyMtoM9FueprZpJ86W4EquesxHIn0EgyHrttl1oTL+6AyQkM6zVFGLP7N
a5y09FC+44JRfM67Uu7bYl6ETbRLORSr6dmkKq2ZJSJYjgHBVwQiemMVI5raI8OnTH01h/weRILq
N6ECfpzsF+YFPKrNSW+XUk3ORb7qUQWoncBC7SJVbT1bkZJWUYn7wQJ5pnB+tiB46lGyUfVNh24Y
pYdSe2RgLdie0g38cHAXGUrEpF7bhJvC2JwEQr8yTO9T1X9EpKtMDiS9QsQ9sVYO4wiM8U5LzJfe
bu7TzPAVe3i1OBtSjdZ0p0rsSCJovmBp+IXxpUYte18unnvZLQcSVyUL8J9Flf+KNqZG/g25BgeM
o5s/2gBuaya5Ukc6KbhLmeDqYILHnz/hdzKUJmwD7LaDodayftiFmKeYMg4moIQ43rrscl1vtPXs
kYpf0r35y6f9RqD814fdrvcfbRNNtVmpI+IehU2eOX1LOVWZ/Ewasz7+cl2/MUfAM2dYFmFSBG/z
R4fGEVLV3Jxb17+kt3P2avabdbuhbchR4cEkW/1/uvTf0uma+h9M/q0bdYs0U3c5DvO1ftzR0oxB
hNRcZKbKOztJDo6o7kc79VrrM3L6bQqSss5RfW4Wl1swEYNOTidJ8oZCxIn7DwQ2OtRvSbqy6MpV
iPwYc92c/gN29kFX3mT7Kd2TaEp/yCa4Vca6JyMjlXWn7WayCJq7j8JfjWUtE5QabQouhgonXH7Y
NCxbtXsY7LuOmtUs8PzH3WmiIM+TBH944d4Jh+KlReiBm0f/zjhVXfIShXsDxGDdyt0EqmsIf9Hy
XrRwckckt5Q5WHnusr7Oq5HlSE9ofHbRZ62VjOQeCwCT09GUb0H03WXVdy61azFoq9SkQhUWm1Jm
04Fus+gZq/c5YZZH1q8L/b1wP2SyU+SwtR39cRDtsxQFcwda09iMErRLUtJlkQVmS5M1snMYfCVd
TKHa8Oik82tL9Tsz2gQamTGdYkO7SPmhuN99zT2vosVY1KhEvc9bjDkShmjG+ff/ZFP2owaIjvOQ
w6PM8BTFzC6hr0vmI5oM6L+gNqtM0sww3jMjpeKSBeEwbe1qtBsrctuge161divg5tkBJitFnNrc
3YcaZlOWorhtfsXMR8omhvVanX4Om5zFSKWYR5JYuslElZw6d1HI2akvmfOUyvvbVBQrLldVEp3n
/Jiaq3AIkb3sXeq8yNBY3cZ2tw2BmPLTjtwddQazh9f8+Fvrq2rFO+yzjR6ge6YmqEF2TmW01qLp
tIVhF6fQddWLE7SHnDDzjZn7aMzzGWcZoaHunDHm2ptLWsO9Mzx04FC9oee4ZDCaIwUFM9/yZ4Ld
BCf0A/Skm3bj0E4kTBVq0cYtKS1aRujVDBJ3HkLqYAS5RU5XOO7B/ULZmircb3C7NErXqH/N9RdG
6nhhvKtK4LSMDyEDqtDdsPJjEhT7zFpGFSTRtNtNyFPyJkap47TUUZbrsl52DLAp0pFUqVo/VpA9
0FkYasRVos7NB3WK73QdukJIdlA0w6Ytw29bq0+9Hj7Vdogld21bMSOygg9GVNLSptGfZMuyqbbQ
IZaa/gSftOjmdZ9v1TJ8GeJN3bm+TWRmxiXcjQB73tSw9XPeMKiShQH4d49P9tSRt5mZZCPAd6kS
qTdcSkMeEtA6KaSdisEZQ0qzXH6qIcmyeZCcpiblrZ1ZK+sO5aBc10r/ChidToG7iZroWaG5SqT0
eCvdiqn+hjoM+kupbU9QzeaCvqdIYH3qfbtw9JskWkYvbt8/BKZ+lyouQm6wBJtbgMGtaXZmzHCV
qVz2gOJrttEk/MxvBmrYVKbznCIBOMpzMzhIZCvHUmliHmL0uyD47EjBAYlTkONChRl5jtdSxsgZ
oUx2CH5Rc26ZckXaq1phjtrPaFY57nDH1zLNT3IHf4wYl2F2SorutXf7UyNCPDqzeVUjE6HEvAzo
IFWRojjRR3NNv5YfdbkpNccLhoJI5rvSB6sYUdC8HT7I06l7NWXMG+P6ouyoBwknM3cnpLsXmsbP
0Hghh5Yg65YlE3nHCakd/96hTVPyZ+nSVe+SwbnrbOM+JPBDXhdT6Vtdrix113F/2h6dBGo8HNF1
q0+ruYfwWT90WkLzyLxQjeyncTxVARhR1aCOE0m9iqE+82OCi9p0mKxozeOh2rFqFiV89PYLReUz
D7Bs3vyqgw2c9DRPdNn7nSm0J4rtp6p0d+Bhh5uaz1TCZmvyZ5sYFdTQaWU4fm0aftf8Egm3S3eW
M725Qa6snG66S67Ncu8NgyQdu4o6V2e9bzzb/RwyUOm92JVa+yvVc3okeml5ZF/e6hB69qTuLFns
ZXAacvRvSl6AOYa17A17Lxo0sor5d2I+1ZbAbz6D/9xZVuwJg1FPAV4SM18n0QpniVLP6yx9YZT8
Qgdyd0MIhq6+FcHSxC/Z51jhcqkuGmVexrwyMuGk/+5SCzllf6qa1uuxGnW+FSpLpdhUbGeDYQEx
4whj7Y3xuTY4uRKlU1Jn6cTyoSQi2pcvIPNWAQSumoKvoGCBBoBNnRJxqJNl0rW7Foik0xv7zh33
Bv3NZCw2pZ2+hGy39Viz0fGlNHtvlxblICHMnKYuFtpS0onszav2lQXt1jVGIowOq8tWUmhyTt/Y
06WYmTbGnW8w4ar8eQYRpAWtnZJO1m2QHcAZRtJU+DY50TLkjIkM8+JGS2wZLjdReQevPeRPNDuQ
a35nBch7+taM9kH3GuP0ja1Pymtee0pvhf0d1Enj0BWylb2dOUerjDcpDOckX2g9Ge08oXsQ1Qwh
ptZnPmIzrhhS4N3YqyWicMnblkyIz5p2lMg3iQp6V75ArVtYDHGQ5AFcsoxthI8pipcAIBeiuWP+
7ZdTaVdNfM+OdZcpoWdUUNPNTdYm26aur3WHRbAKl9Pw1Fd00RjSIFgPwMt1tNyUKPeZgQrt3t3A
kFPy+4HHqMFSmAy2b6unphmXrfOMhO61zOnUivcWsj9QQpMfL/zlVk9CHa6Bi7Zo18PBxJImFOVZ
zh6Dkp9qaXuuHm3LGp8sfyng57aZCTMCb+gl89lgZotHUew7J17aybtLe0wJFa82efgB5fqxPJfT
L5spP8oqptdF3no1VhMW4vKL6SZ+Cty+sUFOGMb80kUMG8U/k9ymBcj+at4Qqc1RL6s18i2ieFdu
zVBu+7Y/YcNZZxadNezlVVLt1PFLAYJiDB+GOgBhJQZDvRgWI1MUH1xneMpLsS1hEo4VVR9vm4pO
F0O35rTBFLZSPsaMLhgy5WhDdVTCcNf39w7AzuDVpV6cb2jEifykbzJhUx2IS2O5UVHrsyReJaW2
HwMLMHz47SQgBUPOhMLrmk1ZQU9kt9bLi2Z2x0BoSJ7RtMvSJ5M5AkE03/eFtZpCfZ2E431EY3Ny
q2ugcWMBsjtEk/zGfBusNEIO4B1yEmh67lMQ9GuTNyHgENek5SYmFYTFwKfZ4If8KiZbKHmUlifF
Mti2Zyyl4burPVc6ZpmIqQscRKvUc6BTOM2zjt5ElmRQn0CV1np3iHM06b7FVYSWoI2M6SoSrWVG
H8iONJoL1C3xUCTB29jBy1RpHFpx8+kMjGmyTQYGMv9w3TY3hXoE3xd7wfjQ0LVUynpruQTIw+bV
HIsXjvcLiLNfrnPBUXwT2hYd58JGVw83cHvUPdi9+1LViqeapCbi4uzGKvab1k851SsXja/DeX/k
u6e8HIZ632rfbdXjoL/H18eXps9XgLJmRagm6Zcm23xpHYrolhbyHXlMMEzWRzPYF9lKYTRg1q3K
NtvMNK0ViO1YfRMGpBpDuXLrh5T/u5IOy6zv1lUBttJFJQuthxG9NRxfBcSFDI6Jjm4223dZJjiZ
VH4RAFYmtX1rWI3OyVS+yfMjWC+r0Pwfc+fR3EiSZOG/stb37E0t1rbnAA0CIEFQNi5pJIuVWuv8
9fsFq3e7gKIRM3PaselukhARGco93J+/9yjoHDR/NcaLEhJJyd32zqrVD6NnzdqQww8mdjvYEP6q
4Awmn9HB6+o/+OqDG+KaUDbhDnj1UqI41JUlT3CyHsa2vgo17cGJ4GQ1pENWN+msxnIEELOxA2Jj
0Ye3+SAKwExqhtRDEUKg5VLXVVmIaVChr7sQEMPxA/FJz7pykzn7jBBuyf4ORgo5UhDCQWJfD65E
wnkD8cWEyrBJl+qi8P9OTto3quIJLY8gtlAJk/U3Rd3AZZxBDFag+QIj6DjuU1TsWuIMej0vqVio
/FbdBrnJtWKY2xGC0WW8BYS1lokM+UZLuptMSbWNinUEUQZysn6MhAYeSezb+8a9KTSXz9wnA2AE
5XtIKUkqzBtCb9IbsK42faAqvOTSYXgARLNXp8yRIrsz4+xZhbocpR1QytIuiSFMbHvshUJe3cMX
44iVHcJcpNOM/t7poct3FymclWTKyIwJCQCk7qzSXEGJLeMjRyitsTjlFpFlyqtrWBihpB3uRlO9
NofgOW+LO5kaPLdApNi7cuV7jxAsUzwdNCpOuoIAXFPc+RVYi5pK9Uy7AHP/7M4PpQN5X/Ii/Nc+
DS90uWTXhgYOdEhySqy/BXjAg6ReCGJ8Cje1HTQgAUwi6S6f4VwG0iaq3YEkYyeaS3keLwIY4rAQ
FK7NGKbZ5cDJZ9AaR5CzAW81CCqcPZlrgNGHTQq5QWTcs6t2VczS63rZXBhA5ZPqDuTfBF5NlDnT
1ukI8kegmBmJA9blVbqIlt5aWqqrdHqJ6euTB6KuFcdBQ/JL6GmeNmS1WSknXYuMxLpeV8toCZ/B
qlxeoib8tBnx/SDHTP4Rr/8UcIoKpdGiipptSFzWgOeX5Vw0c3HcdDHnZ+hCVbbhlaRIEnmsc6yf
5dQA86h8QraqmY9SjCKWMw2bfZbuY++xwnYHHP4y+ZMYA+tGqwbGdK4WULuPxgGPBtBkXM7TLth7
sDlkHJXDc2XuhxITUi8NANdWT27Z++4DK0oxaao5GRoSjTUSu3H9Xo2c49o4lTl5S6Nax16zT9ni
g7Mjhm0lS4+iW+IdExET0xDJkUK4wMlppQA6obxaWr2/rKjFbPJZBimyZjybLAKoFqwQWh6A9aks
zyr7tlK2tS0t27bcVdaNYz/qYATCSl7UH3gmBZcNfOy9VwfQ5X+XTGrKDEEMzoFGjUsXBxBh3dfO
i9/YS9m+U8y9nqHuE4L9gR3eIrSCsi3HPL4WsCNS/b4OO/EqQDajgEHZ4b8xamKmtLa6p7qG2t6/
KrlvBeS37ERfWyTe+gMxAbm/aSiS0LybKu1nlkssRA6oiYbK0bjPw303Igasgf6MdCH3DccOUhyk
V0McQwQPXA3eaUL7QTOsG+tOBkpiSdWTV0NlDSmXOI6BrPojOSUSU5Auw9OyBM2E0jols1PUWWoP
TQKuJXFyhe37NwKcKhQc3DWhQTCJNJ4ubTWIUslzCBxyqcrXCIXMqYP2r62pUDeklm2hH8rgAu7z
k3i0qlAeC4BQNak+Pwtt2nUwxHEmwOLqLVCtWQ+T2tdx209bUHSNuC1UVPI5zLOUaMKsaUGTgeFc
a+rd19+vfGIjgMaKOlL+LXj/ToetGpsIom/KGH9wbCoTb5UukiWe7Sy616bgdObZ69dtftqkBp+v
BfuO9QszQFL1KogJgTz2dwrkQOOu7e6/buJHzf/pAWQquoMnyla0YCo7M0robsFSNMB80HX5VdDp
E5vLcFwjpVynKESgSIOcqHtVCdH4PFvbLq5lQrrdgeg+hrU1s2/QallbCn5f25VbkdRPR5TtFmNV
oGePkkZby+nUbMuFnbuHoB5WHfzmlgoawyfokkr6siiuW79/9rr+PjHK24p90AwgIupoBJjANyO6
JOsHDZCP6Uz9fmtwcXPcZaCChXgjOvRcyq+laU59/0W3valveDn8b++VtUjLP+XoDljFVk3ra8fw
r712MeDL9p6xDrhYyggdqJQ9w7eEKI+6rJ11GRGtLetFocdz36I+0pNeh6HLuUaIa6dH8lRtuq1h
c2x25truh0VoPyoE2wIL6Sf/JXeGbQgJYdIRLyiPcRXfBIEE9VA+SbgFucamdtc6qAUIuycOQJkh
Xjv2Te0Rc4zVm6IeFnFmLaMgmWWdsTDUx7x5CiiAqRxnLhv3laNsSvSqpdwmIea+ePZ1Z049MA6q
vIvGqzoEVzOrpXXeXnfhlcslq2sWSEdNExnFGv2JmZqk0szplga3EZBYqPGyPo4OBbkK1Ve+eoiE
z9oQ7pEGFF6kbJkB0SBeU7dA/9RkmUJJY8sIFsRjt1M9LhY2GYuMFD1x2Yemp3IO6KKbJISbvO9p
DT9UUeABOzQFoHitqtVBV8NbwHv9NO2kZ0IXHtYOgkWV0KRr36BH1rTtUs5EzIvaNtWjkq+sg70b
ho99F3KC+hUcA8Soaodo10IlI0ABdJCH8w4FdU9S7iPyhFT0XdU1PF2J5ZDEUa+NeHxAuqRSdxZ4
ICsu9lKxaRE/UArqeCEFqsYnL6GKDkaHzg332mgBDmH4tQZYopxsJWRV8s67cqhE8RS4Ed0lp/+i
IL6lGVdDaNxbXMDDEn21GjSRZ5AgeSB11SioNWl3vYxW9asnX3fSrYc0vG/vkmKnsy619tCSoFEJ
Et32rMXqO2afMAhqwSrxsJTw7xjcGXCsJ1BjmJtQzx/L4ZsFzwQV9LEAcpXfS1/f25ozKzV9outr
DpcJuBOLu7XfcxuXMrbAXhBIttR8O/eBaxLwCZawkMyAXB9Ln/Q9u7AFX9DLcHy0PdhkWBWIAfnf
BlAlZXetofhdEnFSXwIlRF2vIKdf7aTkvVUpfjfhMcn1tQQvXE5VCmR6BSU9ITRIwf2g3ibuyh6f
kRJKjHvD+bOW94p5BXTlOiHa4cFvRuUQNXmPDanWRobVcXyzUwTT/FWEUJpjreLiKTGezN5aACuS
w7dQJW5KNjWPCnwScnQa9xQi1yFViXb5PU7beQKChlr7NBt3afNq4lSJingPOaJSfrHkP9ETjypc
AOkNpeWhl+cBhZMKmgYj3BcuYbG4ngmIVCBRkwSuKMDV8lGGIvZiGsXMTI5WQDBbJWjN6m3jZeol
M6t+aZxFDcrBhznTuSZDs4jtZw20eGsSNzF3hko+UQ2eRvVm5C6K5c9KKD/1tU7dO3qpAwWfJTtm
gMZdylnK7yFlpzmelY34AsR0kfKg6yGhf27zbEILTy2TtwMOTA7uuLzxlXwFO8CG83TpknhS5Ct5
oGweZg0pKKe9dwhAkNAjkHzXTgO4TwNvx41L3nAbjrtiheSN3h9dpL80uA07Srca8KgaYRRdwrcB
eUGwmTjPn1Z7laDk2aU5zH6wCYwbWx7JMNVUS1mLLGES6jsXbQgzWIFd3RbIUnYGZDLg4rU3vb4O
BgKB3Ow7b9g7JB79HjPEhjJR3slQYij7RR8FSwPxpKSqvwWVC5gPhKWVv0pp9RonJPdVThGkWMDx
eI3xJoVIPDSPSfeeRP0xiPNlpj3mMLO0kU0asZ2TWdoOuj1PeDT0aAaoT1rY8Or+XikDgH4ycqz5
azeayHUBG5A6Z5Xr8S1Ec4BaKEjNh3Fuw5UjFT2LqVxHnvUUG+DEiUqXmQS+zB4fQg3E1Ah/ig7b
H/wxunVIKDwAaLhWpV2lvhfxLQx3cEFE8AlunIqAgvMiJdRrZqg/SOFbj3KiDGVcPW50WX+ixA9g
4zfXvNftV7+7cdHwGxEoy8L72u04OXYeanMeMHlk25xFAdYM7RZNCoFgNUszgtPSd7/H3jDpURAK
AM9bRnkfCZFVKmKMUdsnKiTslrdDMqgzrzqYIaDT2SssccVoqA/gFFCBFjcgHJtxXWFeEyGRWF9F
FF7nkjeTmyupsl9rxlVPgfOQ6eQqEL9HRG8AaFybFON6ln9fgaku7GClD+4cUWDq4xR8bWlvIfkb
NcBpEi4XLYQSA2J8Jr9b+aKWPbTbdyNcaB4IyMHYmeFCC7xZ5lKkBuZ0jFc1WcW2fDHpSiffV+G9
jpqpZty7GRgRSDPAX9jlogaaoZcmEh4rA5kizbuP4eOBxHrtO92fPejZr/2tX106k/JPzVbI9Rv6
D+nln+6VQG4DKYZ/DE/DmnlONtMIwRYXlC4+bQShC1vVYDIDUnDqqlIlkPeAiLVp7V4Vxl3jPATZ
+uvn+AT+wYPAZqbiUYIfU894lmM9GNp4JKlaocjuT+NZtFPXggBM1Keph69b+4Tfj9Ycwhi2KlP2
YZw5qUak2H6C8C04cHNCHGKiqi1KTbSr1eiogfxvUYMEfwc2At3QmMsV/JA+sloKZ41iLX2J/buQ
EqCE1mPbRk+RNa/KcBI7ykoL9NeAevyxe8wh7olA7Iwmod/oLilmeEETQNyIXxNSG7QH0NVx8b3F
mkk9wP+UkA2e8IAWl1dnIK5Ddu4hzw6K2q8KtZ9l6JxV/XvIzTisC2DoaJfeiCS6vWqzA6Gurvum
GP6cqxqlT1ea8l3rCa+T2/16CD/hqRBDaCvcJeDGtpyzK1jrFqGvOS6Fadme6GHVOVNAHzIOjDNQ
+00trEllBPDBOHhpCcqm0I+qiX2wImmakCP5ujufLFHAA4rJbKpUfJlny6cM7TGxZZZPn99LGkQ4
sJBdfd3ErzdCFv9PTZzdcyEC7+wYOp8pwX7IH0Pjovy8GLKzqxMtQDkPUIjY1zlzG1LNvqP4Iszw
+KMSD3kfY5etQRpO053ErSX9t4bt7xbPwnmaV1u2NfJMKPVMW1Ig/XWaf/93xu3vNs5Oj1GyElnV
aEMtI4qn5XkJ7vDrJj6JhIq5+d82MOWnJ5TiBkoFphf65zfpjUDozP0zmTZwdU+GBUR/0/QhDy+0
+SuE7LTJsxXXuIlHnRVNulTkcA0tDiHARShBL4VCP10VKv9THM5g7Tx0mGZu2iJfyxxNpRvgulM4
5Wbhq3+tzaOZ9OfFAtdP2wM2xt3dVChHE6//ZFIcr5EyP4j0qZzMHWeC87sqnzCM0HyAanjmNnaj
7C/Mn9g7v6z8n9oUe++nNpvcdN3MJVOi3jaA/5SVTIE8YnZ31jKdo2Afzr9uUFXFyj5vEdkmSlAh
0bQJmJ62qJEcjkc7pkWkwA1UtxD0qw0I7B5kA/fR8deVMQvhbgqTo5F3wHNJSdUdh/usblYOFXnQ
HjrRTEFQr043ehAeVCpSiDSvUhJicvaqxoLNV1tVDkwU8LhVXorSIcCHbdU/cTee9roKnBOINp4v
sIq6kAQueFYACwKoBUH5uii9PT7LtHZuE/VWJ7Kqu9YaXjgLICrEfF3Qr6IonNn5sR7QE+BaQa+T
yoZmxZzE/V1r73Jov4pmF2b7pLYn1Gsxk0g9t7MIxu8U8ssaySxQLrBhKhIBXu2mzq/9EjqT4g0f
ctb6zm2q7Nx+7+ZXoBLkzvGn4hIVG0cImMBDNbOGm14mL6z0QaVMSOHGFg7FHGjNulAoTAIxXdsb
J8fJxofqtzXUjbWC6dN3Updc5RYMLY7L2BtIDQDghqQL2zGC4teQfo2+tzAmqDcVBTBh9j3FMmMh
CyzrGMbXmQxoUNzo5nDlzfUYNhJ5BZRj6xGTbsrXQHqmbCwiwgMleGJeNcWN4YBxf7Fag+LeTVeo
qE2jwKwtukRZmuQ3W5VgXL0nmTT2rxZqgVa6bRmsQIAe0a8ta0o/imjTM9YqqXkffib82bZfpvGT
0TjbxkueNVTgrCjbtP0K9WsuPPUSmp+IUIgZHLLwRiJI44bPA1MW1Noihxo0Rxi6KjadQcjoYUzk
jUm0R7bwgps7jzu2BL87J00s3SAzUQ8paKBNW4A46awXKEJGgPrvLSEOqipqF4A0GnqW/qQDigDU
i1dKaFpIzoFGgOJ9JlG/RBUMZyqoKHNq6wMVvc8GgW7wUswSEIHR3tupu+rHayM5ZFVHfYJJhjq/
4Ep8YrtPIoZnRihUrLBIQkaGYJBdt8CBbhT/wgnzWRs4erJG3FMj5HJ2WruJE3Zl1pMUwxmDm6mh
ItC6WEp/qZUzF2GsAlmNYFuA/wUVs6XEuE3yTfCg37Rzj3xcB9LbA2l4YQAV0fuzw0yxDJDZGspi
pnOOMZbtKAtKZxDOs7Ywp+EifQ22AAPn/hWp6a+Pzo/z/7wxGzSaJVsE3n+JjNuKF+hgMwnwTtsZ
BZc5UWsh0AanN9oCi8s8s5/dDUgGApNGvEYzfoGG96PXpWxKqOSUmV5OwOBMKVueZeVKcD3+ExwP
n5jAkwbPzNHQDhZsRzToPthLZWZsxlUEIwKKnmIW0+klToTP1s3PDyhe/8n8aUUihc1AexmlYtw7
F0DDfDJKX8+c6PX5xP3cyhmIH98itWqZVgohK6A/D87i6wY+yWmg3CEbImPCjtb1s10GWNCWvZAI
FKrys3HGMTq31xVlftTeT0hKzYdVCUPghecSDuTZc5HCJQkOrQQAmF9Wv9xCdRhyPQ087CQ8aC4A
XyOcj2U0r/NvZngjUEJfP+onY0nFExIllqaRaD0XK0v6NhnVxuECCeuuPEIPb82/buGzVa8Zqqxz
ubdMFF/O/Gbd6F2if70+9dy5ubQWAUteuc4J5i2UOfePCym1z/b1z+1pZz50mbSe3kq0JxJSgrgq
BEE86cDJvBEJxgsj5vb1I34yiCctni0X4ptI3SRkA4pK4ND9mdNPv27hk4110oJ6urFImTZ95NEC
fF+6T439TGt2XzfxsbzOlt9JG2eeZJuqNfAS0QZ10TrOXtvueupYwgZakaeEuKgVJlPd+9O2n6hq
AD2MY3CUfMqKmokCCFICbW7IxaTJSyLdO3yzSWaH07iY2SWpaSILhAKeg0Jc6rkFwoSUV8tBNTe6
tvftqwpwp223wO1vZLwu37y2Unsaos4CawMqrwlVgt6lcp1PB1YjA2vKRG1+cZ+peIGay2Sx5MOT
B/khUb9O+9fDTsLA/F8bZ6dwnCO8RC5RB2+aXGXNfZJRY9ffX5i+Xw+Pk0bOj95aLkc1pZHKfaLQ
Qrt0nfp0jf/0EGeHrqS6XujFfH+TKPOmkGZjdGHjXmrhLJZlZkUbeLJoQb3Py01VXjqIPrGGWF1F
M2F3VRBzONumqRFHFIXTQPlGPOLGXSZz/w7dI5ij55BnLv7ScfjPt/6/vPds/2PvVP/4b35/y/Kh
DDy/Pvv1H7vgrcyq7Hv93+Jj//e20w/94yZ/TynOe3+vdy/5+TtPPsj3/9X+7KV+OfllDkF5Pdw2
7+VweK8ooPhohJ6Kd/6zL/7H+8e33A/5+x+/vWVNWotv84Is/e2vl9bf/vjN4fz5z5+//q/Xrl8S
PrakC2n1Ppx/4v2lqv/4TVJ/p4LM0eDZRSsQnl0NP7l7/+sloGZk22UFQkdgZ+KllBus/8dvuvM7
Joq7vGyZOvExEcersuavlzS0IkjRQzWL8WRi/7dvJ5P096T9R9ok+yygBOaP3z4AC3+fg4Zu6ZZF
BBpTrILYUowze9WWVuagJw+yPhMXuJCM/FseUB7v7EedrLvgejUfI+o5tT3Ej6SZ96rx2gK9KnCs
tOA2JH6qD/sxXZVpCA9/yHX5MRjeSMBdsN6nl/9fumqemTqvAqYb5TE0Ru2xKrfVCG1QDVmcTrB3
q2TBheaIYJ+cMn81CFeYI5xzR5XPTpl4cJN8iP1+Isal7sqVTqWY+Bmy0emobtOtnKzachUQIkP2
rMxv+1qZRO3WQUMmfqqz26F4SyhcRUVvBLNPpxMQrJIEpWwxeeyCp64TheZbN0C9nS9J1UeV8n3G
XsJu9P3jIOEU+U8WJcfdW8Q7FOMNPinTuxV8n24wzhyuvTTXAUoeW7QFeE+TP0LLPSYwMUFrCPUA
/AZ0NO7f+uRW1JIAHB+hWYFmZlGS2TTf2p76bPWNFJlteHNTfUvNfdc/ZmQI+e6RGqKC0uIe9osa
tXBnH/VvnrunIyWIYqARpEGXEtUy6VusPSZIlEfbkYu7VhGe9P153r4pPaUrfE+s5xTAKxO6kVOp
HmePpv2oBrd2DMlXD/Fj8CZ524a/wdfQbS352v1u1I+ZuZfGLS/GaFjZXT8L80e/AdtgwgRSTcLg
zZbLCX+0cH6MYE5yPk6J8g97nZoZCgU8Sog8b5syGeBsJrbJsva2dbEtIa1qKWxSpEepWjTJosB3
MihO7OxXpQ6X4p1JL81hDptQM+ZuwuGty7dib4hxbI2N569o0ZLJJpWPZfwkPqG7j66/khgZDWaA
Sa0qWz2aW8qw6XWiU+woJBVcadbm25h8HTUXcJ8hgrBJ83CCrhTPK0ZMox85DB0dxK6KGy5F9KpP
oLaFiMPin0J+tB1K3m2geG+Gfyt2oOi/bL6mziZgR0vOXqabNFgoj3UvwTNU4r7c0rxhynwxw6W9
lfpebP+ct2S3zH3ZvImmfZipIv0xYMWLfvGuDmoqqWDOXIgBtvSeZ2BlsnDqfCubcF7tAzDisTEB
nEkS9jECRt7dFjK5avi6stuwugeFyriwF5g1/qJ2/LJJYTfQzUtYW/XUyv7YwVw/QZ0JdRqQW6ee
JNpddmxVILYVM5kFoN2GB9XZuupRgp1Tr+kCgTz4S4JwW4v6fUCALUxUVGcVrF9VIMBl4A8hpwyr
It269jGKjzoJyp9Mxl/H8s/H8Oll6Ec/ueQBv1JAxjnaWT99NQkp4eBoa00QCSipV8e+Poijraa8
pD3q8CF93SLw1U9ON8cmeYcjaJNTOztO67oIuo7VRGnClUKezE2hFoXApu6Wbg7lRZgA8GFMiK8m
eYoVSAChp1PJPtTGQbEghxo+RgK22YlLjm2AUVujIrepj1YFKoSK9uEgPsVvQbWJvZUFXffHu6FU
cbx06rQHCfQ+oBxiLMls9OuJNmgz8d1FhfydZEASY0wEn1fiEC0sDFhYjoFWAzFLKbAFOo6ii7rN
MgW6k2Pn8vXjsZ+RJgdpAY+Ye6jro6iI4GO8IXaPKswvdEuSeU4boWBb5AZRUYFqA5IXCgL1yeBR
rUGVY0RJf++9iEcS4+Fph9qjg+jHeeEd7VgKWfoXI6A30PWJThvG1mBphDpfWlASz0uDfGxzhdKi
7ZgBvvZJ71FfHPYE5o5idMvxY74ZypDHshkguSGL2m27uhZ2jhd8ILFycxR/EN1i/BUeOym2BviB
4VhKPLg6U+RDUB6ZOyZHDBjB5QwKW9EfuZYXotu4Igu39NZtyUz632w8W6rkBjme5QMPRr8opF+P
TGOA+GA+HPi2dvyY6lQ/MItmtRSjAfYOTkCxCaKI2C+DQvcY1IJn4V2OSdiae1GPlMDHjsts6upY
wDEIZVhpoPxCHzRiFJCd8SmrEE/ldwYsM/BpMKKYAol6Gp5NjDu5jqkgYlOXmgGIkL7TmY8FKqLZ
6HpEJaWXvDGBWacCLiM6JP4ufu8LaV7HFHkMx7y37/12akgvDhFrc3wjMF76y/RbJxdz5lnMWkn5
NGNfgHEWHo9E3J+nFE/CfIt2xBLsgAHPxA/i3SOLxXd4LtapWAKIKCISgkRet2WGSw5CfmIQmTWk
LimYYhIBJ4/RRLyglEs1O4qxEe5LhE2R2W0hXF4dz8kqYRJ682jGOlb6wMYSiyPhXlrTpUiBhRZ0
YQR7uiaM+aq8dsMjpq8tlnm+1MBFJy3v0UkecLdVZ+KLP444JvVJr46iw20lJgeGfMCZLCiY+mac
cKMO+5eig1IzwIZwAqJBSA/pbM0It+CreZNKX/mL6LbnHOBSmfnMbIpOo5gO2Z7KPKYFsoLnEyst
Zg+Lb+mbYp5BhiURIkHXQuystGJZVUujpcCbg1e8K0+CiViLTcC0MqoI08zEjhIrp6ySGZ2NS00c
R6XGrgGN1/EBpoNibvY13kdB3Sv4OLaFZB89lQnjUBFPlZYAKiHuY6/LnBTMiwQMLrZv6EkEdgTE
o9YcRAfEd+ZyvBLfh46jC94lYOYN0E6l7a4a/E+/ZPipr688mP8YtpTN1xpA7oIjg8POEA/BXQwH
cinMTYRootgF4lkalqp4OaE+XEwlnxGULhIANBPfW5x7KmuPIZcUzsHhkOnEbFMOZ84r13uN60WE
+IMYTNFbui9eKOWdrX6XyX2IF4RdYxlRsiGOnTGBo+joUyXfFIg+lVth7sQJxeKqKIyC1ktMAOtI
DKWkwl+JQAjwZt5iSPDAsXea8dBzaNhtORfdFFYqteRpxJ4To+uSMrItStAZezE1nEQqR7CX34lH
FfPFrnCwC6IFYWmTjyUk5rx0OJkYF/pVRRgOtZjLCxPmITHw0bajElbMo4aZVrAhRrFkFfBwua5T
lF4tbecllPaBVs49YFCiU+KDTQdNwo/FFFI1xX2IMuJ7Q5p3KlQinMM8iBhrYcB0kCUjdbQy/C3i
IUcMYjGge6gdYpuoNaMt7IVYY8J+qHiGvCROxZFKBIr0JVapNS5MD/zjuPOq5wICCZs0m1jHYu2K
IWIKxFgMNCQOQYcDUIx84AKqrA5iddiMc4bVLZIY/jXGHA4+RmYpzCcNfkwHAyWOTqxEqf84h4Xp
+mE0GtxVYZSNnknBznycr/xNmMq+x8ayd4U18ssj+07Yaw4zPipR/tQZDLoiTKebJzOfPcFW5vCD
xFKcgbD7UybPV1LN3h/5N+tSwP/EphB/z1l0fO3ALvc0uuhpYMdimPUAp0FS9MjyQQJVyrZiLWG9
RMvCTYAQaCqWuTDR4kHEuRY1lJ9xjgkbTmNidpgwleEWB8fXHtFn1z3bxE+k9ot4iXaO7acaYewc
HZKC1CXjQ6GHMAnCEeEZ4RBCFhUHqfkw28JNE2sKYyt+ZPx44oSb8ODdjfpWmC+xnz/29hAL48z+
+mFOBeluxXyJj2vtiBoGVoOzo6AY1dgkUjRjm9pdPjd4WI41sQrFcV8AcRT21jDZNVjamDMDOWIK
DI8Gjmx/EKMi/liwvVhFXs1SZZDKMZ59PVDaaeLqw1tFOFCxhcqkrMHYfOpVq74Kc6hndRQDIYXF
82PgWDvC6NZwOLblnw11OPBYjVsOX+ygsKLiHDIx2WL9i5/hP/pxNjHAnLYOWOoktCfChIgNKQ49
4WIwrtaozlg0Xz+E8lHOdxb54ClgmrZM1GLt8wSE2vZaA2cpUGMWFrNNVwMFdZClZX34bcw6xJBi
RHE4xFNK4sixjgPnr3BbcO2E1edteCr5N8k6NB4OCm/EMxT2zipxQji/hUPD3YFm1AFwgXoUO8So
tI/DZfTu0spfaFRF4mOIt3fmUcxzlzDPjI34R5yYwv+jIbXXZxYMccIy4UEISyteERaS9SWO1I5e
CD+DoxGB+A+TKOzMxxnM4RlH99CH9PKr+IYUK5hZEjw/CjFhDBKFWKnL+WYehC/68dS8TTiTeDOs
On7CveGCAN6WX4W5EbZR2NCPkfqxOYWboloU70ockT8cHFgfEfARh7swmGLhCiNZg5wQHoWwI8IA
CLtBSIqKj28ldeGFceQgEtcGjETAmAt/veb5xJEmUe4r/nHg9YUT1uSe3DrunEuF+GbOF+GYuPJW
nPCcNOLYpvpO9EcRl4CIjO5e7BONenOccM7fHPPDyzg7WahPELQQpzgfr0JpLssHrJJ4RoPR549S
cCcssZhLqgxW4qmE5aR5Dk4x/eKs5CNfL9tPQlK2DHaUNavq1AueBaajLtZatyEkxZHDWcT/hYUT
FoNWhef7dXOfXaBt0u+k6XSLGOH5xVQvfA847o/2xDrziL+w4llqYgq41ggfsk4dbLJP5uJKG1ZZ
ydnN0NvZDY4ULo246jHKzOSA+f/O2H3dyc/GBIyVYRLApChUhGt/zsP6bgMRhqt1Yp8KP732FsL5
ER4E08+4fDT3LwW677OE/5/Hrk9i3v9cLHz5nokwcnX+Vf8fw+AEV74Ig7+XyUt6GgXnAz+i4Irx
O6W/NlrrBBzghmHV/oiBG78jmQYileC3LLDQMh/5KwRu8BmC20RfMTC2DQLk7xC49TvEaGAcyQEZ
lOViqf+VELjYM38bApaMjM4G4oH0C4UnQ6MPP6+f0SLMq9VjMG10BGbdWPUxajiJksBbVaPt2FMt
rGZxM+S70YGwKYxtfTJGabr3FHmtJRq4JhWuTyc2d1rhgmJXQn+rSEoBe2quwvvFr1bgRsum7L5F
o1fdjIWeoxBu1lx1tfVPA/9JMOljU549EDhA4cYY1C1r+tmGsNCZDCUoVaZpbr1II1QOjviXkTvA
lJtnW2VfjoMFfa0qVTOKvdqt60HJ6Y7Uf7RWCAFGjGIeYmVh5bX3cpYNN25RbWsfCs4hdvVlrhgg
6sbW4rz07a3mlfbWRF5pK+Ldq8I3swVC6d0uCaDtcikT81F6vQAOOgMDinnTVJADnIIqqXb5PPVd
61Ve5WaIhoBG8XCpwbgU5zFygkHLjU1aYYXQb05CdVeaVjxXwnDcyJJOZCcItZU/9C/JIFtcHLLs
uhgab2G3g3yQ3ULbtZW5g3aJQyzvjE0gwW/lxRlkXmoTzAebAjY7qJSNFaGqZcXcmb+ewTNo0Mej
WapQ9JN5PpP43OmSbOUMzXkqPqaYpBlFJea61cP4scsyjWuhDaZxQJ/SwOOzh9zbGJSe5IkfXcjD
nyWH/uqGaugO0liKZlhnO6PqOwpDZOhburJwlnXcQr8+xDUCB/pDWHvEQykB3Prip0GGLbRK8yc/
yLH8tnXnGLc+GgpXGaUJVx8/9Ybv/vjJMy3ocFqTMhupKYmDBAWlUDlRo6qDopg83aVHOfVZPx6F
BairDj6Prpnq2Z7Iu7wbW6kiQS9rJHLQTBL8xMl1R63m0i8UY2P1pbXsdSuBzd8d7JmXEBtVfM2k
ggXalzx3R7hTg8KZZ1Rs9CqrmtqLZ/hy3Gu5MzT4Wap460jDBZP/gXI73c5CE5wkoAwDgQOW6nQx
VKlpDWquRNNGyod53UftptYOVRwoVx+/NGrNX8Sfxwx0FRnaYRWIJ/r7X+NIsekQOtzug4CSJ3EE
xaUHm2m5SXXow9IqurA9P1vDnOscpwq9d6grPu123tSaPUQEACyCUBSbA+SEhhcOlz6ae62CAoYX
fktKxVknLsW/pk7IIrpwFJ4xUnxMO0ZHxblDIkfXrbMgdz/KjRlrgsMRDZfFWHhvhk2hvpriGTe1
Lm8dDw6/KoCxxEUzwPKL9sLKU07dE9EFHXQVNKwYMUcAg07HoR2CBDhLiehwHBsbX6nhJKribBfA
yKpAurSxs+rVDLWIKkzJ2wQgr1qtu9VhH0YMIsfL9PudCYm6WnjtRu6yaJgkThNdQMR8MlQ62EAI
ASyhCY8Sz2k/U61SbTXvY6p8GzanpFm7Enr5K7USa6QptgXlnzO9bvStn9yVGQrXX596HyNxutBZ
JzRtGDoVIbCInPbAktDoKVREYZC5UXQPB9tHFUKXH6M4Kv5E2IJIYAHfadZUD9CoqHMTehYk1xrc
ykTZWlUE54gNv46bOjh+Npz4XPP9uezC6e1wJojQDgGr2jzIVWnNYdPS16pR1QvDWJi5kz1brckN
bcj7ueJ42kMCpHAmRdmTGukjWbVRv1ZLcsBBX0Xzj0OjN+tLpCOqeMzTYbBkEYRQFSwcHDFnp24E
Gi+rXfjl7PDKL7j94kV08rVfkQ3VrHrnDD5Cc0181bRVBW0S3H1lqj0oZBdHdJ2vrFahSjqhwJ0j
C6bmWruKgt5ak2eRp0HgOxegLKfJK7HALaIAWGEZHwowwVl/x4Hy7x7zOHWEsawLGeLLTvW2pVY0
PIPzjGjd1GEYr+Oy/f71mhEwmfOx4oTBtcBE6QBpT5eMmbh6GOpNNu2CxllqIRRtk1GDM67SmuSe
LrOZ5Ki7tKc/eWTqp6jqQMdKwc86e+TaVXoAF55oVhS/oWsZ/g9l57ErN5Ju3ScKgN5MM8m0x3tp
Qhwj0QZdkAyST38X6466+0df/IMuFBol6SiTjPjM3nsFh7TNEdeEOUZwrzdu+hrjmLOEgI0IcUsB
s1xzQC7EyHd7Wyp5KV329zNxq1uZ+6yuU/V/tov/j7vDR/JL+wYkbJNZ/tvdMdQqHeaWzyejvfvS
bHHTjKhfa/Swo2by0LjZUzlLhS5gGPfaNtSeZNDjOMHW2hk9yY2WdIdDla9frdeVt/PYy/uxVCgN
k2R4NlaoLjOcmf/vb5XMZcfyuUCC/zyKOjNIvXqbCdrSgHqbTwhLcjgcQ0eYsSW3cDCSQ//7n/mf
xY5noMZBFLod1xb/+q+P0ggbpFj5CHfE/nBYm7/GDuNEac2PYZZGeYAaX/qNicQlwFaYlpGTy0sS
ABmyA/ZTdVA9DEbxvKj0KywZ2qDmiVaZYPOmLccmgnUw3/dF2e/KJDN2wnX/j/fwH0fnv7wM3C/I
yT30Qdb2N/i34UDDNyfsCS5TXeTTS1j7x8UJ10/AjOASsuXa9HN1ZxReeBWSGbkJynd10+m0dN74
qA3/eWjN5mMQRA4QUTVG/SSY0KzG1WHWfbXCcrgIXBSlaI0r/dIzMdXGU9cLL7KCvrllxWDG2DHv
LdnVD9CIGNaSjvOABR5pS4OnsrWrN7ewYUfMOrhpV8Ltsnq+F84IGsQwu9M0+Oq+9eP/LcMQgC0M
/GkYKTvLR9acwakLF/82MXBd/vev3/6Pk4TXBMEurlzbcv6zaQI7Fg7LJJZ96hDxGBRIg0k6Di8q
qMOoXeu4KQ22VGsP+0aREdLa4aF2nF+J1xAeUCZpbEObq0Z04KXIlmjhROLKzk99T4Kok+p9YOTO
uWgxEhRzgqZVwXLej01LFKaWw6M7dmwxTJINpONc7aaig9E+DhWZhi/BggZxzYLHbiRZM7AJF/7v
f3/zn9HRvzw95OUEBj2Vtd3CnvNvT88052tQ2LDt80ogUgLS/tAk2bUYBLnaLY2HW6bms5RuvW+H
VX/0VfZHE04TrzmME3zhHYoP4hD3ggol9sCY3LVBvdyVG+W6MFOEsKPbPIy9uIxSzA9r3y0PmE8z
Hw+4cFP1mHn8w1JBRrJ+a/GcweHzu+bT7usv1esPNY/qvsyUFc297o4CB3A9WsWrDk1SpYegi+Tg
RaGhxuO6EOY/CNM7jHwlcbplhjg2Gbd2azXPGEKftUzMyLMLcWNnRnM1ww3n7LfppVuwMCUV+BbR
L8MdGct+17uxuf3CUSewW4vKIAtY76axNS9OixAH2mF9kgNUsSUZjHtP4oafJ9fbdU2t952owq2v
nGJNZjAbvzQ4r23lH2RgfeV1Ed67FTQ+y6qIv1wusveSU2dyl7r2TG6Ek/5unOyvNU3BYQY0hvIB
vHlaEDYObS7832qyKp0yWjm3macKk4bENO960qN3PalyWVUuH7Nz+ueS7Nh87Bb8o6dkHHPCR4KH
OVm8mCukucvcziD7V38tQ9ksB88ggS+DedUs2rz55x8zCc83MjSelsrPfvHDXTJvBA9ok5lKO06k
PI6of4YOXTMlVzxbXmndWU3iniZQdkdPuOFnawI4Lxcbelhv99GqDlbLyxmTMmZ8jaMEQdj5tzY1
5l1OwKKdWepe25z5OnMvPVXc1WxXtleeqh9ISFwegAd++Y0mepe5w2HRDhFEefNjL7N5HCZjjibH
rh7X/nsBucHzKaMA7MStZaVtHHYJgWUBgwF0C9mjnAxkc3kJBSY0okxVBIVqCAN+qoZj3hLREhDa
0Rm0eztlk5ewwkhaORSiRjrsXMu++2VwhJTFfNfNvfu8LoPel4IboPfIps4M65XkWB8cN4kh6wZ/
c+2VyDWTv4yafC9ulVlEPbHLB8OaCKloCBhJHG3sm1SX4Ni78vDfX36fSu1fCymHh3/DDTAJI9oK
L/+/VTQFF/tAdidcG4f+eAmcx37GLx2QVzSuBZ1ikCUkEmfHyiZuaWJNtSCte5oOzpzyMK6dFRE+
adg4ORyXlZMnFCrDJCRXrEXA3y3JTZYRrpltIf95XT20MGj2rsdLq4OpPphp/7iuzNXcKTzwxYe3
TGTOk0kIqXLEH3dLfzDzmChihziMktynAcmBGzwpJ+ACZrfQB+4U1WcyPy4l2+GzSpA1DAtMEItE
5f06vYGXjrt6Ha6ja0HDMFRGQgmCQFHcSSSYV3OE3cFBPjUbnHAijFe3K8abfyDWJCkDCCN6Sb/W
PR5Qu83+qNY+4LADM8RsIWIlBllHjH89cB5wlOp7YuUdFS4YcsWVeMmbunsNEqWeH1vLbONGt1BK
w3zYA9aBlUB4HPeaPNso23EPAjKuws/UmBmw0y9FEyPwi0H2X+ZotjY1qSJKex8Wx3WsBuqWwo8l
+Xnnij+2L9P56qzmwyyc9rneV7eapP1Hn5hxZvHEEAhLvdvG5tFcPBWXvSAVSB7GJocU4pPAajbw
XRK0DsIR+VGZ7WVq5Iw94lF5mlg9k+DXqk9YBdUmPHvLGOO6oF5IW8hw0CZOoz9MsQjn90IuX/OW
4aLlmESiLsgpJeLY9j/7xY4pSQgWLN06Wqb1EmSsYqrZtQ+gtMKyu1qWuJurktU54aPc3SRW1xgK
llp8l3q+SYZmvk/NarkNWGxzoXypGp+gMPU+I2wW+VixG71sL5kLUsqUWAgLAW6TzOeEln8RaxK1
/2SUJ1iH5/x+JBcUNj3jKKYJTH9piHeqVwHe2/PaG7CwNyXsmmXXHD3P3u8/gOLOByXCn9Hr5P3c
UiDZaH6PPP+wObdM5NG69Kl5GZOS9WZo/wmrgJVhSLFQEhN9DThpd7pcSL6ezNs05DcY6vnRGtxm
l07dV4ZRFleRvqzGH4/lUwQwEwRqmeHam3nEJUFeXYq+qx8BRTgER1o8e2ftAlJGuTOTWATVTh3c
VRLfaIOq4Rw+uXlOpYPfOEMaBkCq/U4LPvuQN3lnVYQe1SxPyWoKy4PJp33JXYJExrSPnZHfJq/G
EAyg0Gzl62+5dKcwZRXXmtI6upB/Wou3nH2ScRArgVmimtZjMqx4hlD67Lu+dOJhkPqUU3f2oHoU
50m4mDIeY1dl1oml57FbzfXY+uXzSAkKGU/aUXWWFnNzUbbeEVXWuS/nIVqsYDrls9dERkuqeZXZ
3Pcayu40TuDFHJKHTf0jfZTXoO2KrIlN7qndQprXVPKkzVb2Vo2b8ddruIpc2Oe0CZinDBfCatGi
m9EKMuwk4t4zIXWGxrNdG+5WI7LiNwGayqwyjwLgU+Z8J0PY7XqYp6wuiGcyXjpOpH3lUtUA0/BO
QUlhkZvJfmKZGCUNGcocMMei9OH4rr8Mc/YOdlHDWhkiq3XS2A2dmcKGvNg+WXD8KvRDk/eS1Ut2
LWEpeblJonxvlnGynKEyJDcFBMzQIyprtu3loA1VkTlUtOTgdxAzDGzEiTn8hMyuW0kwt6pBCXg1
SOzyMubVi9WcITz9knbCSm3yGx4zgWqN/M5eQIkluj3L4fUVzHnjItQdDK8FL5FTvSWbqi9r7Y/e
5l8ED64Mpxu8SPmpaYbvYTspGl5PInvO5czGlHxp2LvsMUA4tnCV8FXlrR5vnAH1gEKNnen1d5b9
zQoivcoyhyeloKyWcsofFiWAjOpg1xlImbqQrCd/Jlkh7E5B0zoPXjt2MDu5QMjFXW7gIJ1bay0u
TLTn3eBi9LKq/EmZxk1SB2Hs9e7HUCz+Pd8v5+CKjDRjT+K7MAZ0bR4K/asalPfYVk0V2SSkHyhP
d/2GZRtZS0easmG1FpJVTcCjzrTuE3L02Yo/CS8jGC5jrryK8tkY+olWoPot83o5BOxX6JiyF+YY
f6BsqEf86TdDAiHPzc2DP2F0t0aIyk2/8jhVA3lOQNb2Td2j4972+/lM8UVMoBV5EBgRM6BBCwYL
u61TvU/uI9zno3RRMTuVc9YZmc99Ay93bFG0hRl59CUle++Wz3NTAfvocvL9k5JorTH9zmzMcWKS
I6l/v11BQmqmpsj1bqhviQu3rP6iGpeA6eKe/IV7h0ovcsbqxwlb+3Ekl1zPNIfLkn+226PRjdaO
Gx3CLkkEv7LU3lGL5ufQHG/GAvaE7aZ3XJXnHgVCS2W5d3X6kZkQXwh71nHtZPcokG+lR1wYAcuE
AZhuNI5lH3WzvlS98m6Ua+CeS+WT0smus/i5elRUxD3ctGCRsyB5YUx7blnS8Z/5B5sU0qEMnVM5
E++bk5bbb1iAUovItmePdGumJc3knOq2zc/smm7NypUHsspArQjvphyT5mj23hitBDXaqfGNttDH
JLNFEyBwkblv46wp3oelI+E54P/nrPg0GwOEJZnZGbIPUirpKuvP2lmm89CIEQ/hCtsDokQ7oNls
CR3cuHzm2B+kNOkl17yILMM/mP6s7tMMr2IBgu3odGKKEdF/L2O/kmIbWmhoff9keRx3WLFfXTlN
J4dX6SavmnDnb8+osVinZmw+LfGXuM8AROTGU1omGyZZFdBoVSqeLDTfRnG7mgn36gBpcF7hLWw/
ZTW68lGM9Hb2TZtb9i9uvCqup4IyAiKV9pH0OB7jL0rBaGiIDB1rfi3rrbi19SWthDwwt/KvLxp8
zVc/Nc81czDUo2PAxhW6D2dWGqcXAOUftW0+lyUwA/g1aXqgHElJ6ugn7+wC4c4d64TU5jNVr7MB
Vj2zTwtkwUgtgRnJ0IllRcQ6+V5iZ7kPeZ5E8FYAj5TSjToWjHGWcswb5dUzLGM/EWHXi5lYdD95
IqIAKDvqLsJlT93ME7zUYfZgET9SFzz/nUm0YO0ivlbQZ0ZqkpCcZZKVrOVk9U5P1Zt+D1j1IhtV
fZp293WFX2UJkhvqtN+FlnbsqfbWTvWvqR9NthLVOe27MZrAtsjeTffzxHeqBn0wco+6EypQt76P
Dimq0KJ25jz8HZ31CzCDT4kqrq62ib34TGRZHudSl0xUhphrzItHrKi1EIjUWixGLRnMHWJ4V2fP
PchwVLZ7rzASMHkt4VZdaL8zX3yxiOQrx9m+traXRovhHeGIF371S4YZ1VVt0/Lp4tZmciTJvrj1
VfLL3V6JyjLvOExrQkzFilgmtZioDQ/TKFOSt7wnUlcC9IXNq5Nb3RmU7t6yjAddrAFhDxBo+qC+
GkxfruOu6ym0dZufOGQF0xh7eTKtLcU1N3S0EJQSqPCMjZ2pG6yHi+9QfTbZsUAmLRd7eBYznoFc
kDdXuRa7/iKM6f5/kfxg3DfmyRsluM1prW48+u8dKZA3kv0V1BL5d2TSO1eStyOD03JXqGqKMnda
UHr5zTN927EZ2kP/wKaTjJRcwCYxh4Pmf7OB1tgX64t2nK/ZFPd2Qb6W2V+7YTwnNpn2ahN6uRzz
phr+pt3eM4o/yJsdcIZ1Cdqkpx60RudY9RKWq3FTmvpEV/LgBBCyuhe32GKiUbFV9NYbidwrgCFL
8zfblK1Cg3DhjLvyzZ78x6Wk9plqMldZBIwDBubKFk9Lnt0SwIENBDDh4jFfaMz1rnWt8BjWEwqe
sjzjDXmk0skfO+qq0ajNi0qGd5qSErYYaFXMTySGU3Do5DLZ4XqdpHmpw4J+LcT0NYNB1BkKsqLD
1jViSQfdt2f/+6JdKJGVHdsVBh0bodWLqvU1US5PVRJAXySLZ7f9pE2zpueQd3qyyCIcS3RnbsLP
mzTveQ+ecbGeMlxWdXE06vyhcixz1y4t4efGT9bYj40y06gMiIN1oFYSIWNGiP9G7uhfqD9A844b
rtfNXuGYWB5zHLg+CRppH5KE88co3S/DmHtU8gl5XgVwnkaAgQ7rWzofeBRd2G2e1Efp5jeFkU/x
6qCKU/V7VSavvBnVrvaMX7kffDmjG5WW9eHwyUoqsUwKaDxJ8eqlIJHIr46N/EFR+rM5JUW3dvTR
YyaZvtNbLn33e1yXX3nbPg6DV5GU0zPHcDrSNeGE0Rjl55LE2TVf36rQeZelddu1PlMyC5+f0+Ht
c+yL33fm7ZL43W51zLNJsqvdjqTiGvTEtakUtyUxxT6XXyUy1mKAkteuNHd93ZKra40AcivjgkXa
QpWOmHUUb/j8WveQr5hLxsl4SWoH/BPRcujnCMq1sr91niyRaNa3xQpJr5H46iwC8mwJYDSVuyBr
byTd3YU79+BYinlRzcCO1EYvqin6vIZInYmEpbCtPjslfplrUhAj6vwphB1Lm2eHcy5piMQMs29f
8LlyX98tPnxn6pEd6ylaj4RWQJCjW83gg0ch2J2F+VHaz4xF1IkW/Nkui/Moier1sm3wZfPVADSa
gdu27b5eKXSkMs5Znj8tavgEXc/V7U26we+XpOe2QeFZoGAut9FcttG1eoFkuo5WAc+M2MFTZnlF
PNkgQnQ5jKgd+nPjeE+dRPxaUeq3p5CcuZiukw+v1Cc/vSaZQnyQZgc0nf5+xRW8r+r8ifAYgjos
/3mpnPLkAQfaLz7ZVZ3KGU5zyMilxIhRztm74+BzkV2FVpdRTOwlhMOSfXwbjJgxu6UUEaemQafk
rvz+iHHzgJhNlJlZV/LiJdNj6Vn6REaOv9d1XlP4AWNTAe6OxaWnrUCo7Npk27aK6cGZTpmbEb8u
8/WanHPfQRVI7uBOTTEW6JAWOLD2wprOanIugsXkwa3y3501/El6qiUnMe5H7fCYZu/93FPFKWKl
2K23EJ4S6ACV/6cBLCeeVvaBxzax8Dwy1Rg3ilxo53rnwcIeQoSxgfbBOVfjY9lMl6zxxmM3NGe9
kNXuLg2lklldDXTV+7LlMRI1gmtR2Ng61uZvZfYzk00vSiFtIX3PWEpkzi+nYEy4kvXcVclbx/IW
fhM3jS5Rn4KGc0weFC91atDM62lA4LYbJwA6QT345G+rgy91eLZHfUtA2Pes7X3RFh5dBInH9mh5
xy5X2AhmyHe+CQll2RjTFpnf2jiKlqTiUQtm6z9QX8gH0052UKUNvXIqhnMvxWERfnaDjuZDzD1Q
aidvIxy9T0HnBC8dSOwEnTMs9q8FSsiuzhuSuYtcxkrVUTj5XG54AzhVkHaWAnwfM6R60LcZ3GOQ
19iIXaYsug9oUKebKi8OkyOeVG1sVMaOcHHGn9XWdob9T5gy7Bv95LdtZ8epsgjYqLyfWhHMpdkK
7cYCD3ORvlVzkO8NZzvMZi4q6ZcGMK3xt0jgJ1jmefGW4zoLjoHkLVuH27GpjsHkX5nhflHTpHvA
wG9t3V0HWfHtjHyFdvYemGhamGXf6N+oqGh/3boh/bOJWzLHGRtDjK86UvxnDik/bOpI+cG5CNov
ZgZnGA3MUcB8RwjfuERFaFJ8iDLuu2DLPucDSchRh6O947sNqPc4FBerwP7QsGBtk4pGrx1xLKzo
+6ryVa0ytks6YZdoyKXbeodNlW/l7cGUwt/ner3MnkvgnDbZDq4KTDY9B8u+Y21yYGVzK8B0thS+
yRpA/YskMdm7yhXyBEF0YxkC6E7wpa2odXel2zNXHuedYQuSoM1n4k3TS255Nbqbsd8bBgXfPK1v
2s/+Dp7zznwE2yBeH0vjig09BPkTr89kij2yGhYWufyp0gkvNIM7Xy9EzXRQmJRmHGpl5Co4fzhT
2WUtfGnIB617g461Wgxkwa5Fy9O9jRpjMbTJhMcjDI1iJ9eRxMzafYJEwWBVqTPx2kcQ0U95nfwR
C8Ao8JT+zrXSQy/GYJ9Zw6VeAgqdlCrHYG5R2eCjejmTjNb7cEw3n9r2fXSg1oRijj7P45M2uwyq
aveCF7i+0OqlRLxXcd/igy4TOEKLM14nljARI+wSe5zNCCIX9958m1tEUk+VlHGR5LEeQZKyDFtj
d6GA0Qsp8sLmwRy0OjeC8aTeRPg9Yx4RPs31GnVL8ySg957n/FdfZ9lNWqvYG7qjNcuEA0IDUTNZ
95TiPSzfve5lXJBfVqvz6JtQBtgRr43bnKWe35MVFkICcxAsmwAjaJ/zzQSVpP0HPWWBc4dV6tD1
r11v73INy6vMhts1EV948Akw1OQqDYaGU1Bgk1cwxvLU7w/13Jwq34byl52YiXf048NrRzfWulpd
/IbVUThNJASWHHiWwfykIz5xeg+d0LjgdgnTtAFGzuSvGI2zHEKaSngMlYFx3HIQ8QVJccsiv4Rj
xjtV+dbd0A7vdp/9sMCe9h4oB54O2zvnlRu5s84B7Y58KtmdkOq5STwM7PIMQezVdpvb0GIXUyX2
erc2qtunzZwdNCDgQDkwPs05tmWybpi/EPMDWrfGa7/rZclOwa48+ImLnNLDSbFAL+zKiPAejKKd
U9+MM6WewVy3NicEgi7LghokZ2Ws6mhO441n/Zod9mKLuWIG4QsCIbPeD/U2kQzFNznU+NhQCK+y
CcCSVnrfTlvB1KGLr8KKu7ibPkDbVUB7XMjIdGVMBQxIdGXLtp5ahrz+8n5YKxLiNQcRTTnSsJAg
+cIxdrSlT6Jk1ON2VczpQustoTY4OaqaUvGaUynssgz3eOVMr8yy9C7pXQKuDNPHmiO/RcYf1dXD
o3AQbjRWSych8fd7JX4Icc+rSJ20MF7n+Q30EBw9r5Cxo8xwn38tcv1p+Ab2nck2vguY1OZbhgFJ
V2dr1cdGry9+IxgHTcPZSTaHycRTYaVJGq0We6yevmAYSC9ojE8rgfUuQyyQeiyujDGpkWouYPaB
kVhqthE289a5nZ5SkIiGNpvTVM5BvDRhywQWc2SSaV5ZVR3Limmir9fqWAAFh/dGOxYAH2Bs0Rx9
QwNqVukxz9aLvdluyIbrADk7IsYp9ENjxWnt2Ld9VYhjEc4/CJzkM7azKGXXuFcgkjexJ+ntJdgN
j6nvhDFuqAY8fMkcM80NzqwSn8Zu4L+pqksfes/u4H9ziTBJmFBbgDb5CXX/OgUBiBFLXHpWKszS
cEa2f/AlMZZs3p2AujhL3kih/lFC/LYXzQKdWNWDp+AP+OMx5a/BB4nU1xnc9ZAFCCm558iYCGi9
25rBX+PaKdBABl3pQgnXHooJecqY1uWhAd3okrR2NQnDnq3Zi5EOftYdXYKFKRi+0F6PwAjzxnmx
l4T3d5F3o4mANGg3+NuTRy8CRIlUk+FlLaZDlpXhhVPtKPLsb6qzp6rb1Fc1bWCQWOCPAvUHevmt
StLuoIX9mnfDpVuNm7bmC6osIlUDtL9gHn+q5c7voT+Z1cjVJ81plxJem3rtOy8S9UD1J90attnC
x05sLxe6kdWRGWxqzkPlthvClZUFEYpeZPbO64CxmJ6LE4mrepiS2zqs/6yqGPbJ6P0sTCOSttiG
ofYtGJ+H1u7bg52JY02iLE0dQ8feZtw3QENs5/lg9Gl440yoP8yOH72e36ehY4E4ZOneGjemJa/K
3iZQ3Jj8GKnATyXaN5m04CmK9MWb04t9b1jnOfzxO8CSc/LCaOcZqVhzSLT5lIzOx5hwMrNSxuU+
XxaeW5fvq1hsAxO4QVqFtu+M+bfvNwSQmptPKiTadYpDgIV2Nn/WSIzM3tjboTCYrrKeNpdvZxno
h5ndt4HzNljunZWsHkiG9pzwNkCdQyJfFqfZL0AuE+BCKiqlar/yIXsDB4bcNBb6b2BzSDXCVFGi
hyfXjitRJ+xDpveh5/32kFTqLHvJgpGXg3/ua3PY9uCEu+iAlskvFGBETkU5lyVCC0nYrNL9vpF9
GoXKiGePUWeQ3Yde5+75VsmzMfXBdCqxM1zlRF0RPLdez6Al1PB3yEctzIqojgQJxZT5BhR5fJkL
GXGa+6zNuC87XRuxK9V7crRU9luZQh+dfKD+Kyd9KPJsIX9CPnczRFiHcdde0+uZc5mAcG3f7NLH
e+hJroBGtLtO4HAsv6w+pChqOWzEgl6nAmlDq7jgA5fduSuQgaGZ5fn0xoMbzmacMLuioOkfakvV
8WBDVe09+c7E1Tlafspw1AX+btKA75Pmp2JmfFIMjXeaBm1nte1hBc1CotHOyhmJFw2P3iCme4Jt
/GjxGV5KXBi0DWQJTzDufUq6yJE9F25IucLh1jEMmT5cAn/xcgg3MkTx461sD9xW651q5ZVZ0CZk
CriQaY7XlG0pa7mzN1jXVrKnqoacH4U8/SkdO0gTYGCrskzZVQdZbHbGtEctceFL/15UdcZaAlKu
oBUaQbOTm4acgTj+iiSoZmVYPGhEe1X9wDa6A7EGkCFRzl/tWFZcVR2/yjtZTXgeZ90TZ8zUqogW
RTs70tPurIvUZH0sk+aXabzQ9A+uI3xicRQLHLUculJc0oQkX/Zh0VIVFxQgLH7t8p7jICrxsBLr
vEo+O55KhTTAH5HwOc0Ji5/lpiG4Z0EYAvk5TJsZEoQrK07xkdKWyCB4G0VyT5zuiHrWOEjCz2IE
9FRUVojWbU69fdWO7ItC1A6NP9xkXLe5aJsTfeU1r507honLLqTCJ+cSjziB5vkyfs9sk2tmWHr5
MQdOkd6icZhnl4UbrW1vk37eLbdWlZIxbeA179buo1nHt6SwIdnkf4vQevfhdUE8JkEp7PS5a8gg
EF0d6dkkjXp1n3UC1dPPECy5uQ/UNDsbkwjh3fAIjf55TsLb2UHMZXnGhZcu3w9TwevSVOqQFuqd
EfQjeUP3M7PxnaHfEpzRUcJhjBccBXo3UyfIJIwZg4bHQGm2hM2354KZqiGvNr5/U6ALZfC0HMdg
eJ4oPOuKW3ydyjBm8PHr0wgEnvvZOQalhJjbTpiLjOIlb5LHxes+8x57ZUGM+s7DWIZudUTnDWye
1Z23w3VE31TPM/9WOiB41g93kbRKTfA91TTj6BpRYIU/3TRErqnee5WYcZU7Hy2nSGyBZo+SDjzq
FotBG52awGn7IJpoxAuzoT2cTtTFaV69J0q2l6D529P7Ewn+YpAhenaL+tWYOqTggXtDfNuLGYoP
BNaXdrLCXe9yMNeKAfs0e5Sfcn5cGrDNveGdSsy4EVE/t5JHZupeporqhB2vd0Dk/i35OPcN4/TS
eWTI5V2SFH/4kqoUr39PDgJ0ZgRquzIY/wywyDbM0JNVMDWzK3k2x6lEZjHgA+YN10I+g0T6E6Sp
EbEhiHvfOWY1QweljO4gSx63hnEvSmlA3F5/TGfXYyBZcEVbxHWv66O/TDy1denFlv50S0vGIMuv
JlKlXVhSnzZL8asph8cpaZoIXtt0EAkysybAfrn809qkkb3hWBQzVt/unW0Vh2hg6Z9NpKOEiLh1
fxpU/apkGdF12BzHyXXBLkRuL59fkFN79ATs/rOT2gGaCc+tnN58dgKMiiTZbLXmOKQdmBG774pg
OmPMy18awzgackFAXz8C8sp2ptl9ei2DxKZG2uy6PUkTiGDrZgPaWuu3lf1MrDpOJWvOVMI6G9vn
wpvitkDmIWkEEjoAQeZP4sMVx8COL4eyb2ZdGBg3E22eu3BrjCL/KWtr2jFV4Fooc4aDS/Wwqsd2
pgPywELX8gEFNaoei1a1X3b0AMds9I9hRhLNOHin1WBXslBw1Un+UbSKjpG5VehUzN98v4bNdIY2
/Hs06c96c/10URIm/XcQMqlqCS2LVLncII+ZI7pOktkL5tmVWF7TfjFg3PhMF4g7T4aWmxq3hCPk
XTn7VzttngvFPj9k6ECme3nrMi45OV5+kU5Ou4B899CwtS3sFjFUfwRn0h2baRrw2qLs4c9r6/Tq
TOmxdJivuap7m3IPZqrgOiMgZOWCcH1s2unkX1T7kzsL/OlpC1B336gKs5jIjmWLbjrPY8WAoSVE
pkREUpaYwd0E0pDJSQNYbkLJoXpUyq5zaJL+0XNmY8dE+iDwnvEh36umZzQ7MrVTzecyFCZbH86x
qsheR28SF+7gEqLW2TMZpE1Mvnsl7dtF8J65TEbaKsDMFrxY+bcqzSdTA8fKGlCIjsX4k0TyI9vj
P1mWFGS/6g/4Qfwu3O2KfvLg1cXnk5QBpZpvP7WgPr0EXHhVq4/JGF9XXSCDeDM6mrCQJmK6K3xx
MNYqjxtV1/HY0g6PyY2VMDOz2R71gXOqQmLkWlvs8w4sVBag18xRJ65y/C1tBJcL25ldNwxfqUaO
hCyMxxVcGyOhfvCdO5S9u1wVN6TeXyjEoZ5agwsqOn8rC+Pzf7g6r+XGlWjJfhEi4M0rDeidvPoF
IbWBB6rgCsDX3wWdmbgT88Ijqs1Rk0ShKvfKzDjIy5WjGX9VrjOcVzTxzX78r9PEjGsSIA6Cl0WM
22k2TVHojfXHZGR/9R4qxutsTOEVdHvR/EPrcYfiSerZMR/Z/9k+93GiL8PaB1KYgwqBhennSu+r
z96rHrYxhO6QpUSsMj7IlwZbx462g/E6+/7GlYCnriiWWCBUrzhgXGOC4PWc1E1qv7ENmn/1aOo+
8nntTts2WpKINJuaR9Yf0u82g9O/9VnxIXO2D8wNXkQ+azBIeGtGfLnoMSi2bC8S14t3TvZpeVMR
+m7+yxtBSlIUPTSGN90XDH1YvMk0YNks6V5vMyrGK4cSL8CrjIGZR3SbR7egMIt9Y6W/ner+t4a+
7TMJkeuAwvVW9j5YBcjzFhvMeIo6YyRdkV7JIZDvMK0AylFVbDS3hCcEJDBLa8GPrI3gGLVcIv9E
Kj6MHDJ6pho4HlDpvXze5XJ4Hkn924zWMFDdxxVQafQVOe1DH0U4kbK99rScwJ66/xsFHvNHgJ5D
61s7PW1ZIUHJNgRifwaQ/vTWn31+mMtIdheMsffZW6bY9WI66r6zM8Y/fm07JyijbznbBGsFtdzo
s3WNS0J41eD5K61lX09O15M5Nez+pt+Ea1po6rxxA6Lk6FvsrYcu9NjDr0eKDdZKRM2mdoNuPfYw
9Aju30YSLROP6Uvp9HnO4JUQtEHIfXNaZyb7K4ySALrtcJ+GR6033daKPDofEuovOvmmF9+pO7Zr
yx16VrwJhEF16DfMpcoaxi4DGajBv1NqRNJlgocQl54MLyp2A9wQzUvWbnJ4UzOnrpYBursNLHGI
A/NbM7r82NJVca/cSr8PVvKoDePN1/3kPBWqeh6d+QWCuWAEpttQm+pYto12MAJcbYnKbmTYtyjB
EDpxxpinLNujbFBsCQ6/9Yl6znWCHqtZ+yQh5VEXyW52ZrGx5pxJFxbfyEnkdc6bc2py/x4oTvQj
N9noqQDL41ATEpxx0BtasVLo1FI6/QE/BmPcAE+KQ77G6Ds9kylCwmK9qpDAS/c22hZlc8bD0NBG
7XiKGbTL9q3mjfWF2Z7nbLridMkfbb2EajknWqztUxK0hJXqGfvX+V0j0DjEZRLzloNoRcRMr6Jx
/uuxLR8z7Tmpc3rbE/brPqqun1q0TmVAPZ53qWalEaIPgpE7zlMx0hgNRU2gIGr+MMXNYfZa6qnT
mdAzx3e5eRN75NvjbfSmX0VvXEaTHPk+m99bFcizzyh/TQrKoUvN78abN6KJzL3ra6daorBaWWGt
Mb9+OTp2YA+wbS1V/NQjCjea2vLBBwesznKu0zULaHKy898D1XMr6RU3D4cna3BGT6I5dZsl4sO8
Q35GWwTCw2zlybq5jWyJj4afdkdHDMOasfMNk9qiuRI/lTlonA7/woyVVEU3Q8twEEmfkCMiNOq5
6C/V2F3wCMG72CXRWsGuTqY6rJ0Ky7K9b/PhovtVfutnuXeU9+h6Uk1VbuVHvWlCo5tvjdbop3Qq
+5WHIs++MjqWYvQIjGWuLuTWQvZCUKBMFdoxeM6iX+OEuafcl01z0NP4RXbBk8UtaVV3AfoqY4+m
n/dyjqEFJudeWeVJmN3BgL+asunmU1oaRe20w4guD4GGbtblznuJ+L/KCWY5dlqRY91Zxg7c+0q/
35YitV4NU0KpeFXyLxeh7fYfyJYlQWyBf1IjW7VBlf9UQKOfnmG5N+FOVnapJauqk/dmlObe0NKw
8qBJUyXhUthabUqbE1+CRivwlDAvA0wOnOg3xYvHfiqTe52MOZdF4u77aefxyv71G+PJb2zit+b2
yWDo+9RbHTGzhDkff55a3OPXYwkq7kS1djJjHdi7jnmrc3IFRBnpd9tz24ugm1G1wrj3y8N/37e8
u/D66dRYPoZOe3AYOov+nNXZPp7rCml4TJ4dGZDN3WmkFVBJupOe5+zZQSXUL5hlfRU1Rx8jofnB
WZ56ox6HGsG6axYgzeRSo8DRD/IL67Z1/XnoPMQi346RvRkEnUX/WtFgi5kqaW9jmo6wgpZ4gkEX
NsFndM3FJy3y5zdMzF+1WUXXn2dUFG4GGrMeqtPX3WKozCN14wZuX1O0khdSqgivdXt39/OLqR1X
h8y5mJUdsKltnOfOnfHM2AwseBILbs2lzK95lm4q/PNPlhUZT7ooTnbs1FfdSIpD1FKQlJStvavg
M4BVnfHePJcN01CVTquk89hZT0n1iQz+MijpbXoRBWGvMbdk2pqsTZb/A/d95O2f2A1wtSycHcK2
KinGU7vMNH8ecjUx3ZTCOWStuf6JIdAX28iPd+Tn6c9D2dsX3ZsZeek92mBGhXXpBMeAHqr/YzuW
UmMM7UW/hZqah/npuk7+6KOgeRAMHuwyhWGYtlNTv80dUio8/8cobI31SvZHleTpR6qzc1w6dJCM
kvvEznHLv7sNXUcVJ2dpBLIS8a0qO79K3TdfW6P57pdnHg3Wm9ENhrU9K07NXvJWMlc4DbUfgZP7
7gNee/mVnwfZtvapKPp36Nw/OhTby9Qj0hgYCt9kkVZ0ALrdvRBqSfrUX6MYH9Tgg9vhS61DG1Fg
ES3eaj+GMcN+TZDcIKcVKYAzRdoVgsIN9cC+2TfPqIMbNutuyyGImEGpW4sv2Dq5SWOdRrf/4ycW
ErKDcOGZ8iWdkvpqeE19bftsXQV9cCqbQ9cSHddRAB6ShkQs3vLQ5vWxGgUatV50TyMNFI3pp9sy
6hzcv5r9WdAyKs3pF/ZyLaxIQfjv2zn7Ow9izNH0R2MU5j2dEKOCkaC2ASJ6MwdcU/BZdOBKmw8M
Roy1huj46tckWGo5GdQiT4AXcnAZKsKhx+OzrMr8I4iOPh7kg17L4i0TVXMYMM48aXN6wl6uELY1
BireKA4F/TAycLInzYu8MOmtkRGhYPfIkJR7AigNTChOoaR9N5wq+IdO2yisr0ovuQUY3nBatgUk
KpWURuWuuuXS/YtYYW8Cm0ZUZVBH+XOlsd9ynhFPCtvon72sFLdajCH7Z+OkgQNJ4jr58ufBym1i
TKYC00OWB7sxetcS33zmlJ+8mqNPnIUe3QgNpOS+U8O28InsUKqxDnZ1SxL1x5ZmfPLxnG69tqMU
rO5+6zqznrxld4j7zTLPEx0QgdsvHhW28l4nQ7PBMmkrJzubFGyVnn1vuaOSKu5aO/6+dm/3qn+G
DFxpiRkWdhBffh7yqUr++6qq1Z+a3oy9i1WKKGyZfuPqhStlbX0qrcw4Dt3Ysjm34nuBgsh0/EvB
z/zRg4qlFFnn2QVL3LmGPuzIUsj2P+uw6fnlMcZvvGr0wg4rEk+2Whpf42Zwnpy2i+8Q/H9H4JWr
SrpgGwdJqAHwnbyWFVoPBpfzBIXtDC132sT5LR0HiNdaj3Y/i4NaVoVZ8SYyeg8NiBxHR2DHndE8
PKfJ18MYtEeCZuBLs+bNrBwgpoANfV2n6UekJ2koE6l2mjukH17qfzoFPbZOa3J8E1N7ikvRnqzl
q0SmZP0a+T3muM+sWnx6XtLtwO3tMPBgD9uJWKPcZ45IQ6YOr2iVTz8Plme/a9Cxp59n+Ii4nKn/
zVj6/vsNuBjmna/9biOLSSp37asmdmox7tpR0d7cVPP3UW7/FbI6amX9uxRJz9g6TV+7ZFzSc4an
RovHlckfOWnkzlCYklGTGiAMKaFb3zptW7BMxh8nBqCv0hyIXdrj3c7FfB0mJjN6sITKTc0mKMaB
vhb7X2EGBfGzDBTXRF6266gr2Ol6DTY8A76xEREKO0O7sOX+jpZrXYU+6JdqeTBztCpiXvnSVlUS
Yu62/nsalH0VMtd0gTLi9jbMgkZZDmnHwVlMV54gOs7IYHBktNMsTrdV40Ps2HryPOLEeDYBoVd0
sDN+W+IshslMTz+/Zei94py6UCp8HGr3He30vfbN9rv265faOGUMAS6u1SfPli3ppvXIMws8Gtot
QKPt7KDq/KxyMBPwFE1I5OqQi+TJ7Kpijw/bpZMgWGJpLBJ427tKiumEUK4IcGtVe/7vSzUOYW6M
Fm76BP6sz4230puM/Zy048ao2ZMbkaFtqxKmWE/L4KlMZH82a85VCXYrJmL+O5jFvYvK4N4GHiOi
gn0tdyCktYTRa4TLq1XPanDcEPiGIWKQAFYxioj7GjfNHMygSwckq5GdY3Z0dZcSxwH/k+fujTL+
YjnZZsmnqfd8GqNj5v56OuCBbr4VcYOnkuatgFn+xvyd3+2N2I/vdPsVYtOgBf0pL/l+PuEei1fN
eyc2S2H5NUBxJq3wd4TDHRwuJQe12FrtmnRb+Wj/asOHVDpTyiPdQMxE1jCgegykdnNG8q1IRl6w
lt92pL5a8niK/ilQGz1U0ZfPaD+oPuTHvKuaUAPSojVxm8yEeU47OWX19t75nbMBSN/WbPgD8SbQ
WVtOWgHrhB68tt+8ASvLqi9oJuji1Zq8gUsqHkLPIExF8511JsPKWvy2gX9i8z4AWvtX65P5ge+L
Xc6SUtJ6rnL2y4zUOtILDJNi6Sddk6wx8BzvRHPMmbtGK8an4v8j44Qkq7Z6M5mQrLG7htNZfAfu
xgvGNytYWgqd6ovUegi7LcCm+xLvcEC5OgG5lMcbq7RsNz78idN/tZthDamfegex9dZZGq340/qL
5w87uG2du+KtNftzzmY1nghW8ta/zxiYh5LKxlAin5iUaKgLvsZdhVobdESqz0eZ300oH3u0j2ok
7tfkoLXlvH/KNn2r7cqCOLVVv3VR+xtzo9EDafGvruujkw9hM55AQyhzxC1fojRQrkiyi1YznTkI
ujK1oH8JlhtsxgbN7oYd6Y5oyMW31k4HHc2F0917/pcmTNLWwuju381P8zOl4bnLJ8Z3ApsyMpTf
T9vE11ZV1a0p5Fm12ZZ2zwI1yH+xKJ1M4g+Ez8nhU/ZV+m/JNxeGk33wwawZmNnpBqNIA4nH/4e/
+8m4DuahOM0wpkxFoums//HP3uv4MH7pFq7LUhnXaloHmNPUKnXP0iyOpDIuvF+6A3GT04C4C/Su
rQyQe+hZy/uYi+zb7eBIDQzaT/PDfiawcoO0p1tE0kdbR9+BD0Ia+MNaURBvpGPFqXTcTvf4bGd4
QUde7Y/gKxmTXf8ZfFmmcbLNtUNLwh+pVsvrxidjiUZ1+qcW0oj9uCCrczU+jY8cm0EyDRftbb5O
d/Mw0TP9Byw8ybd/I2tZo+AWtKfxlB773XDwj1P8SGRRXGk2K2kJpVucXXOvW+tSINYU8IPjYITN
yT2suj3xpcln7SXPOSBfrh75roMSR8/I3H2krK8hv8DKLwgXNCt9K80aZHTg7IPvqVutavWInLVb
uOnJ16z2OBAATooxJYXpa3powyiMd09WeYh38S7ax/pJ+1ot42lvC3YDY1smm/5jyjbGvGnezT96
sTb0S4DfkyV7rb112fqAocUq/zY2c/+V9q7lhFJus9A/pDv90OBp21i/1H26O9f4dSkV0ZnQrfE8
Ghz854/g2nnFvW71XaqOFI/+7fpyZ7TxwdTrDSJWV1mh15D8fa7MPdlWObpgs02tK5+BiiuSUtop
jLTQDi7mdKWAXD9kWEY8KomZy5R8PNbluaJ/BlRnBRrEvHdtMggsYLcrgF1GTAwnOeQatJNIUruN
K778tRr2TXAwqvYZpp9Pqq/LtQwueVEjmvkr1AAKcE/pTIpFdbZIVOFTkjJ68mnIeWWYa9mknNer
mtazObjHNQHZ2WY0hiNyxoYBHuqJIMFQijAF45lxu5W7ZnS2uKayLrnGxtsAwXefu7CWF69L13N+
xDOPrLEsTBHxhORs+JLUij9xc1y35GysmdAioRTDt+dtTIMXg4NoTFIhAWArV7FdzZ6KxdTBHzO1
Kvw9ghWzcBAUF11UD7juxJcUGVJrQY/SLzZYvGK+eQLcgzxR6MDDOpPRwW64K8/y3bUF+5QQP/dm
zD+Y3e25RjIS1XOWDs0AVdQOUMDz8atrr23xpbRHOxV/YI5OTaah+LTviUsmpYWtQvVG9trk3V7h
Z/osYodiad3j3gSf441A5Crtoi2pT+KCuUs/1KNw9v4s2qscljRpLpqXRC0zkMJwruRmLEVE43uF
pv1d2eZ/Xyzf0WqmV2mMxw5HthHOwNt7sNzghSakpx7fMC4jIPduVgV5iFiqvcGP+SCZ5mvg6opO
5ugZd1M4oeYI8SHI9T61yKBrV4glhYJbAT7/hNdrxo3vq0uTee99jKaLfDNeECbG3Zw2PWULeXAo
jWX31RXO82iMzrNN4IZDUH3eem82fl+kP+/ZctMSpZ0hcmlIccdf/dlmDK3SIX7pXLO7iQ4DM3fP
558HbIYPlWv2ieRPHzA8ZnX4/079P0f/n+/BunuQYn/lYIgHNnxs5Gle/s4Hf+/maR52jepCi3xu
5TrpW7JYQgKDV5ndf0TzruFZYWKSM+cuys3APu+a6923adScO5aUsp+HaAKQmuhRtAZL3capccPM
Rr0KJuncNV9R6V2bJ8PwklMzecM+djPa0RnIAAaU3X5a9pqGVvUXNq4OzrNjondnPrAISAAQ1yRO
jEsAXBkRbPgrm1vSinlbtgzL233R8ulMcQ79koZxcIs8eC3bbD5UffpdOfXFzDg+6cNg3ExfgzpK
UJ6zbroSXhDspnGGW6hMytvdflpHfsrRxZPx4UcSEFoy3jJyzljCFf/jnuGNi7HpTq5bd/VVG61i
gyN8CS966HRmZGZP4koz486cGsHZOdWT75zP32Ak9r7U2HS2tV5fukbWF0fKULfldPx5ZuT9MdCL
/DLJZ7R17571ZvTQPO15xHVjpgG3e2OGAHEy494QXL4N8t7dyOXpz/eCgb2+GpY0iWlJbi2ENE59
1vElOtOXMKdqZ0MinH8eatetj4qfIEl8eW67m5ZITuVgdKep7wxwVcfAhOCPFGhDzkgCUTY+QcUH
YE8++yIaiZvup+qdlweQqZ5+pVnicJUW1SEaFBSLCwWkSMXd8H9ycC903kvm0irCKOYXihWNL/6A
KF7AeBIhy7qk55miQSZJLh5ZtmWr0s+qwRanGxWUvU7dr6H8fWO67bPQTa7YvDc3joDs1Gq/PKfC
Po6YpYFJ/HM3uySeMNdJwrQdcUHSj3Cb21OE5f3NkmRyFMP0q7Vw5cbCnQ6JM9oPVwSvKXkDhI3N
ASkUvXt9L4MA2s1wIEZmx1UXhn3XqUvJGSFAp9jnkfcXlLwKeys2TziRPyBIYe2KIQuhj9EZBxLD
nXbWV5MdyUPbk/HR+AURBIZlumHpXIM+nv/ahQO2NMbplVelg2uS+p7sgnvl2fHFkFEVzpFBhBNA
XZi4hXeSWAPR2DmAAKtOv6yOuz5VzP0tByW4eUP2ZKu+/6pFdDWmnFXcGLid06b0NNoFKYPFNJ2r
CE058h1zF1N2gDYp9B05Q0CXKuhvP18RyDnckmB+wT+sjrVkTuW5GTFgy7rXzqY6l81HlOb2VTK7
2Tvu8C/OePYj4v58f1C6s0sSl5v4VLFRqOFQ9RqgiM8Q4X7gmVWLw/r//pKmhmCrk5JIJIlnHm0I
6mhZZrRlhfn5ykqtYUf42lsr4un0vw/zIP7fp23uoP71BHb+91tSsFYRSAoqFpH550f7+UnJeaJC
JYGS/PmFPuUUbxhTRkV7dJL1PPwyLNapHGcsU/o83cXunJyippvOvcseXMeGCbo6PeYiGh/lLDfU
FiW3qBu4+89ftezkIzb59dFyeCk1NkbLb3SWQosWK2noeGZOXzb7cSu5Swirc708pJUHzfy/z0vQ
7cAtbhopJl8GOfOY9pr20QWMpcahFVgqQGfnZN4S7PxHN+yXJCU3YeA2GqamOpCY8wngSMqKDVRI
jhZnHJtMEysL+TizSgcOLXlmmoaovgfNtZ4zfso4fvRmMry02vgrZbbcNRF4twxjbmgXzwk+4KS0
XUIjp/DsS+Bm8Y4cU39t03gAZ7QWdq7ty2I0XiZzwLAM+SNLG6R5LNxQifqMMJUdlZ6hp+XVfDAU
r7xv179UNRIVi2C0j7uOk4HbGKsx7r7rqFBPVdY7a0yJB90s/O261HDCgFymGDC1/qTXmr8NfFws
ejpHZ4vg23MwNuikZU6GNM8gYPckJbxFHowgkYHORqUoDkqJY97Ed9GS8SGMRNuYDGzQDOaTwBFd
6mnYS2h4fSQ+p/GSdkvy7E26MwGXy77cm999B47DsQA7subIfOSfpUMi2QUNbk4Xv4myMFjzx83U
9cDvXpdvrHiUEFvNiBbkkpU1kitleZS34DfoGKSsSSww1+zquuVYPuIhSggF0SCRsuJYJGnN7AIX
blKRTGaUp6RlvEQLQ7sVptxXcf7t9e2dlsOONCj6geR7SrTDQ2/LSxcMF9+RHi0JDBu4hWFk0+qD
RDVmtw9k2kerZiJqBT/RAG6rq9d+mX3bLfymyT5qQ7SUOGezcwR7mVcxZPeisq51OakXFL97PKXz
MvZgFKqrZ7tm59kYKS5MLdC7/cjuIx7PTgZ+SnaAz16bO5ajMQNpiBObGxsuuy+sS56+N3X5Jmcf
QVkHK5a6s21TmhHcOH6SEiKH2pplDnBigHjrI4xeteGro19yO8feeJrMyd6ydC+fTovemG7YRG5X
7pGf9K2sjb/S2bkODPDYdta5LqvDLCtYJCJuKUYU97bEy6LF3SVqm991m35p+NLXfayqPeVXNsdr
eo8DEujWbeN+j1mKy2xomu0wqWankozinTTEurG0IJa/4zk49SLFigXQDsYe4UdL4LnKnE/jTEag
7/9zh+kvN3i0XtP5K75k6X+MjDcwsTI0bSb3Uugq3eQR/CupBdyN7BmXrczQMl1+Sv0zjok9wuJ1
75l0Y3oqf5muP4Hmq+1ozDMcSzOuIUGjA6ThVpP9H9nr4gH1wl84TSeQvTXbJB8XF7UIUs7tcfkE
VVp21GTjHZZYOtQPNvpc/tgkYgchQ03l0iKdcErsmXMbkkz23Jgw+0DzLRETr74yH2OuV7splZ9D
NWVryyAtyu6ifoO5ot5EfViZvn8lLh0Bo3cx45oB6Wr676BDi4bpwSmlCvLZ82FPZkoZznG+7RuD
MMLa2Gplkq190qCwyRGE0zvtVy7Jy8Z/BKw4vzdmvePMiOb9NlAxvAcQD6BDhb0N+urZUU57KLP4
mg+SKKxBjJvWhm3ychgOBmEbUdisi8OzYUZUdyl3U0fjh931p2Aod6qpD0NbcvvvSgN4j/PdmJEo
EAF/ZQHYru4r6iXwmjzig90l5S7VaO6UwziTj5z8i/C5HmFdK6Qhkh58VW2HRLcOuQ6Xx0F2y2TF
CmNFR2vfkcdQWC/JOGuALW5o1g3oY2IiJY3oQKaOOps6oeDQPAzazh055eudSlH0o7sURrTYNR14
ZY7rmtKuk/+iReyKn4lIImqEPvE4Dt4m1ZeruMKk6yt37QaUB+kcz9rgZLt2t49bkhtq4CWubG7i
qUaXS+CuRRHPR/ISD4WCCTMMAoNGj+3H2FRok3UCWjphzXGoC/JRIqEd6Qzy7YewxDpWcQAkgN6J
Xy4JsQNGq6jzCfvW0m1Rtpzm8XP1cLPTaMK3WjLbF6ZVIEixIILnQm4TOJHBe7GMsWKwu3RTyg9K
PhAeZxIukgnj1xR3p65zLhN1ABezH8JsMrax2b8NgcUgR+Nfa1NKosn6GuXK3hieM3IONisiXVOs
6sssdqgZ6hetRUSHQtVxi05uHYiLNcsFR3v2E0DxmJx70FI3zo/JIOQZ6uKDnM7TVCFpaJ348hmi
y4q1brknbnJmkxoxAQBITQybTU+J9Vnm2SNPMBD3MzKdnL87G6G5FH698UT/HSksM+VUncCddpNq
ny0/PdoabYSDY8tw6o5EBCD1TIwMCXcKTkHTv+Sl91FPCe0Bw4toZQKj6ICAFh7z/U48/HkmGFMD
IxhK8a+Iim2WadE2NwaThW4jtQmbeINDDi1/X1YogFA+7OmmZarNMadOvVunvAHbu9RDP18AuMwl
jcc0jLuDr4HC4XkzpwraJRtDzzGxn9nZLkCCYCGA8NMwuK/4D8Adh4FKbk0ZFScj/TOhyW80rHhD
tXRJeiboFH69etZ55t5LVt5NqgzrFNCHAduHeIWhPpycCYKZDXMVcMZpcCOUHSyMjRUKX1VjbYUb
vxcJ5ofYf001dqUjQw8uk2g8VDFvCtuxdgRzqRM6vwq2k1lApIOdW39Th8nBVSRjdMlObHXdtZ4k
uHbIjOT299TKhhNtitmtdLbkBUPvUs+gT3j1/ACjUOpLiZMj6bepIQ95rWKuRUQdvyB7TVPvtSOb
99asXgiJfE565DcuaVBDzcLsH9+S0pi5k02nvsJ64mRI8v7UXSq7FBf2ow4G9KA9kFqJ3dPZYbJY
KJdvS2VsOYhGI3Gpj9jy199Cn8VDGj4RINlAWFNMIZqqmEAVVbkdlvOxFXUE47j+tjMwNjnm+B2k
xlPeddfBaY1DbI2/Gloz+jyw9l5i/HKfTT92794YgKu5hNBxJuXOYzxmfEIbTzoPLTdXYzk78DRk
C6VnUyCDSSqJYc7S7U8YcBE5SxQKvvik1+8tsLf46txGu3EzRt9yCHFJ5hUoBscC0bg77EIgy3cK
KMwNfhNWiuhNdOo0Sc8+0jhCH7LR/uZS+jPkH7nfNdtCM+FrFck3tKdcC8Q7PM7rLBp6LoaW6AaT
KV1ZN+BG+XYOaF8yMKVsbL/XuQpHCv2YYikV/DMr7b1sCW1pbOTD0UbF6zPm+IPDbA2TerDpzR4f
ZNue0z4loNhFlNOt4d/AanAqgFCFNZD8ooNNqRgjktaCxvbWse7M3Vzpz8phmXKjyF9S3LxtSpoJ
QSzs1yy/wTRprK0cHhhLjbXTouZ34I5YSYiGBCWuwjqv7JOwsy9D4/ZJ3to8cUSx9Y/OJJ8os29R
lrwRZZGFzpKqptst6aH5nqUfAthlmm/jMtYcHLpTaNO5vugvR61FKDA4NNlF3ITpRH1YrCXHKeC+
2uFoQ2Gff4vZh5lrQINS3/yC8zZWQ9Xf9CnxcM7mSGt0yRRq62dAJJqOqWMcnlTBlemWdHizO/IJ
nUmD18BZc6cSbI6huZOvoXDwoGTDm4qKfVXW46Goh19+260bukdiZvF0gsILdB1moai0DzCb5QpF
NCaGIfoU/aevo6ULfHWARhGKyGCeqpZgOQwtEMVQ+eRdzqzDtbUrhzk6DOn8DLgILZ0GH5mv/SOF
tQ6z1Cc3TDi7KIPUE5n/Obk5R67yyY2Sxf6Q4trNi0NjFbchaP/VynxNWD1xkUdRKE+NqLWzdMkM
KsRnXqMXOfM+GFD6mUZQwibYeejj0yBQi9uyPhZpOeFWT3fUxxgh3q0S3zWEXw7I6SXuVwoevimi
BOFjeO1nGglETExtz76JXWvinGfcB7Fo8C42BY0sU/1VWDjvqcd+V4RXiaRYidcZP1U1QZRP2tGv
Dpr0jZ3t1SYGv/p98oyHxOw3AMUTpp1/EJpqcPKAQAkm1G5TOryVRo25GdNzhNawMall5bJpXdwk
fs57lPiXdqhuUnPxILrilT0MQn8HMuH5XLa8c9tqfCXyUC1Bq18AXuaTnQ7fsUb0gu7BvyPI2w4r
5KEY3IakG4Jw9WVPbDrCeniV/+m3JUh5e0vLblzLsot2teYxGi30X+74R0dXzgz3PTMQwimA+m5q
saFp4yeU8EVJOi65Nl58Q3UHbOLr2FR4eWd3uRTabTtwRCWJ/ODr0zPJNyv6Le4R99p1tuDiqrPW
qRs/O0Q/MFIgAdbIcb9wUhEdbPkUldlGWcoJazbNhScgY2IMCs3Q7PqCC3CeMKrhGcAMnmEB7HCc
DjEV9GSM/zNmZkx98dwLEw9i61x7sDADVZHsCsZwsLbc5wb37J54vcIeTGCVcZMju4jTocbQKw2w
aJh1T+ZJbYeDwSGmz2saLx2xJQTkWfOxRuMLBptiNtKgzbJz0wmWMWBPTYu4qTqFnUU7/B/Gzqw5
biTL0n+lLZ8H1dgcDrR11UPsKxlcJeoFxtWx7/uvnw/qmhmJKZPGSpVpSlIUIgJwv37vOd9xoq5f
uSleLUgNqQcuSvNhEPTDEc/hik//KfQAhw1t9Ky15dZXYGElTuJIxA+oOdaSjGWkt8wViumFEy65
n/7En6+Sg0Ojt4W1XvgkkDJVApsgwue+wTAYh4egJi+65LwitRo3QRK/gmYDyAwqtCiDK6858XBv
ZZs/mS2WW+QvF9LUn73E4KzYYHNop81U4U6KjPolHcqDittTbbck1NbdGXwRNbJZ3k2avba1HNOP
0X1R2AgXY+R/hNOwiwPWJtfkZgEQQRbSQsriS+/ZZ9+kYA8Mm4VyOLWdrTZ2X89r86sMwnVXnCbt
Tq9oFZlmRlGPG2iIb4veOyWWf5g6+Pyize9rIR/TGpXmxAQHOQkC3qR5cCDZpLSTwlfa4w6aUgaF
npY/FgPHmtJ+0NoGs3hOu8TU+63hdTWTjm4L84lBpGpylIuLZmD+4ZrZbTCO/Yr94UDO0bq09x51
kuLTXemoz3ZjMz0aaZVtdPZJTNdWejMitODJXxclKodxXkBAekWUCvbCqkhgzpCSbQqQKAuJ35/w
AzzRmXjQAuZytNAWXmMS4cOKfWrhEVsZQFqpU6WNJZ3JdDbzJnjyz7bWNIQCwvpoVEHjWRaXwcNE
UJbtcxFoX+gKlBs/HxBqDNabI++xWkGKafmUcMwZ63m1yIBGkhakKkZga0488GKwVwR2vaOdeo0Q
9G1WSypQQJvMEjBNNbTpslNr6g0T1RsO9GpwHqe2vUeYB+lSZgRPpqck8K9VyX4k9Rcr+ICqzSi/
onkepMFVjH4HetRXZEf9Mo2uehQDAIgeLEaiUz84S1PyOOEUnfsz3qtW4b6PKozKFVgIoipMe6lc
sKHMKaXhcNsb4Y2FeZPeQr91R/3Fdpr7AZsa2ZVaRM9Ys/PbQAG9ioMAu0UGGkmv0hdXq71dnwmI
9sJ40UJGMzH6oJUYeaVeb7/RhmGkbGH/9KNq0aYcHCVzGm4lj7ch79lvqEAz7TbI2AQRV+Zri+PA
wjAm0ntCXOTdMm20cFX0/ldTx1qmKpyOhRRrH5/MNXXjIcm6c1faOy0lPy3x9q6kd170T2mlX5vo
21fo3K/gEF2sdlzRWbq3PSzN8NJ5T0DuF6LDow5uHSo0AFfTJYWhg/m0rB0Dv0yGxraxzM2bCUR3
7VrgvMoEy0k7EqtMmWlO6AalUV2FDixIqdrdmFC9U0OOQCgKj+nxt5kNZjn0pp0BCTrF4/2ksjcc
hjRHow7XcGJQ4CDMaiAr2kAaKcaSdzGJZyNp7jnUAdHpoxXA6ZNf1ZAhNCyYDoc/IAsVaCfueo02
7SJNecx0OHkj+cdXCYeinPkFZMzCsHj3pUbPTG6xVXuY8i6Jrn1M2W0Menjb27hC3D6kn9pwyiu0
6CZC+zW6DU0Cp1uUYrRXdWZdZJG9MiwoVqIL7hS6c0UWEYtQuG6mAJGOq6x9DSArquWXqo2/FQiv
Rwaaq1SaZ2M03+0WeWR/DmEt9D0EOMB43rrKYZa56Ev1ASNHCEcDuQ8o37EgAMIO7mtP2Es940HM
O0k149yapgjWVQteJ3DDx9DP4mOTi2LjhYCd9V7STSyvQ88nolyl4zqeuCET2zn2Pla8EXJUVmqv
TEALfvxOC8Qu85rgXIqUj8RnPw79fgUGlYnNmKBe8dfDxDNHwbCfPMU8SZvn83H7RU9zdUIGC3uQ
6gVErDGD2sRg2ovSMbaV1C4OkrED/piZKVyzireht7S8x5CO1BoOVbbIZ9Ba6T0FVURXV5S0sgfx
jv1qIha+47DueBukoeTE68VGK9BjOBPNzsmDCNIxTYIUhIJFVt6zTQa7FeaXwWGAz3JGIAh4/wVC
4XrNGg/oDLdA4qchAEv2egy0O9PodiX20WUsfegY+mlyzdsM2s1COd42QAzHZcse1YrVzQlkiwys
DugfimZUmix9jmufRd1/SS0K+Tadw8TxTXCEoRcwhrS2Std7Q60Kz6usjpxGs0Oaj/c0/gp6ouap
NoqnIhsZb1dI3MbukpN80RvnkmcnqV0EWpMOlHR+XOvWGw56a62F0bLftMGj0g++3TygeapY28r5
7r0KzPRRBPAtm1pW+Eh0oMNx6J4xZ3YLA0vpmuLrMW9QsDWghYUzfVW2SWfB8TddK26loRBlk9XX
pTCcXb07TBpqFre6yrSOYGad+XE0cuTS6VKHPV66kRJ7lEIn6jG4pI7+4necqVmuDjwCaCfs9my0
+a2pm/kp7dSOs3m6oAVwbZTRs7BKJmNaM/PMbvCVFfPVNjQ6DzFShXXjKZ2bVa5yBnJXgOsDqBTa
S5VR23juGhWpx4YbLobKgGgIhFqMD710G5IzwNpxqIjAeK1qkyKvTRQLtRPZK9GKs4MtDCpyTh/Z
ua8etCibjZjuQOpAetJbJJxa23GrqWFdeYLp7pCLpZJI+9I42UVJs5n/X9XxVVS65jmGrrKa4hjT
CII4qCTmDapeF4fS8I1kNMH8cQO7cZ0F9kApybNtCgaVA01LWiasp7FI1n1T0XLRQC6WNYcTP95w
dttihLiISfvIkAfmJixmNpsITaCchwjBMXWfmkwL91UNqxEGG5oUBdZZYo2yAu+MjSlgsMwnTUt0
YzoY3NBPzpnhOu+cq2c3k90FS0JfJipYQBxFQDNCqpJDd4sRCSectelI6vSn5mrE4CoyFFuTXX/J
iZNa++GsCdUOTSOP5jCsVcWL1HW8Y5GhIcyrLYwB5taVjbpxXY6LZUiJFbHXP9vCuh5UyyG3u0GL
V+0Dyz1qc9VLFtK06WCDLLSmv3hDmKyn2t5hIm2vQm6tqKSz3jVEMCg92Bu28TFOAAcM0S0HTW/Y
VYuT0huaRA4YeI9Og9ks41y9ObXjAy+FdWXzvK/ypnpBDkJzLmKANR1t2xWHFuGpq7KL4Vlf5iSA
PH2zDXYdy5bDsrkKCCtdCv6xnRpj19XxY+0q/SsVoMI8518qx2yvOMb3p8yjMk+q+JGhrn6O3cE9
eDP5ze7vLFE8pz2+/aF6AzEmkAaQtCjo9jDPY2CgAuR07VczMbSTHZRnSP/ONqoDpgpFweJtxms9
Zgn2RuxzcqolCjOkMxGBGePXvGN4E6AQQkME+dMomLJnCEazW71p4n1GDE/DTIeTLbw47A7TdhjN
fK0T+cq6sgwUMaH1AE0H/PIxT6p3K+sy/IB9MEPwsLqDYl27uncfAqmqy5Q9yNaqne5ieUNVsvZ6
KrvOtu+K0N6GtvTQbYZbj7ZjMebiOgGxdMezBfG7/lppWFASGqbG2kTi7uXvA8u+qdO6EIbBJJD8
HczyLYr2bGB99Rkjl0owCYURAyv9JW7Lx6LzzhZqrUK/qqFUqLFMvzowNzmO9Zxf7bxjzl1Oz5ai
s2CHG1h449JsuoF2SHcwgb8fY/EYNE50ECp30KfFTPIwBg+zRA0ud4K1HwLTCNxvxNPY0GpyC2Md
1tV6GFlG9FHJlREENyKK7siPcOYIl/ow4GRLGhqaUgHFKKvqi9PXwYq3k7ozLo4aesz533UU2He9
AmgzWyJtHRFtHnyQBrR3ONStzelUMx3a5qa8zivvqlc0hI1utI5hZ097SFT0h2GSgctRMCab6n5o
bOrPJo62/bU3Wdm+y/OnPkEqaPTmFewJc6V/ZxQLarsOrhYO0xXLFQxvzKjbosYSqNLyEntt/ghe
+JtaGRbEY45BOBdoMqtiYmdoHwLp4Q/njuKc/eIogIHNfLgOWCoDA5GhYwZnI0DF1sh+aR6IwOVw
McJ2dHDfNcz4saOE16GgcBCVoZZs3u+xI7/5ZXSJjTzbjAwjAGCX9wadN0QOyRJgzV7pzNioATj2
WCZcLm+tUbHTlxkODEic6l76Mw1mxF8GugUsWI2XalyJZrTBjUAk0sx4M9jVvZO8u2VvX9NXa9HH
h9Ms7U38/Nzr7gXHw0lYYbmps7dC98SmbmcpDUtJSpmHA5vVTOQ505SkoA/sX6K++TYo4yETDi1I
jr5JLE8aRmIFibqsmZcOilY19RBsX2YUrI0rUX9DsgLaAxvVqu+7txYK2xox8yMOiQFeG4+X2cUP
k8Mj4dJeS7DnD0WyK/O+A0JAxazGZNe0yXXkuPq6KmapFbIS2PxtzIJi1bxDIboVquNio2fRvocL
mIrax9bo3Bd9u2K+/42DyKtqKWGnGimhbo7bqi5hlg2AgizmFrIRV0MdwgEavtgJOuS69F4JNXu3
Z7GFtMGOV/RA9ErvaO0AFaL++cin6q4jE62StFeKhOAAQGYhaNcPDFZ4vFt3WhjsjlJHxcjE0bHt
CynJuV6GW2FTorvFtxRt1RIEX8FDM6bFMwanV7wGm2qEIa3zYvUKhaSZ9SMbn3s/2MZT2mlvRmkf
Qk80527YZoW6lXLY8d3XGqeOVeZHwCvNcFhjsDijsJ/vGqEB/GFwoQztHlaYt5y0YeNWuAv7jvjm
Qt/grTyhQYFQwYALc1JKKwyUfocSwWqyj7Sf2z4NUgHX+vA7663THypAoR3Dj41TkckQ1J69ynoo
HZVmvHmxiNa6i6mqtKZhlUx6v48QA3jvUXqLoexbbCU17Z1j3jOkdZMx2pU4vOkiwXAcOBzY1HiD
7pwhlneJupTVdABBpDPmIUApi7/6iUOriSV7AdnsY9DgtllpHy/xIt3LUP9qM3pB8GBfO0nE5s2U
PApgUOMnDAj+GYctLK9FrpboZ64DK16WxUcudwQahBujil9J/makXLZIKSZZrb1GlAwAOWC7yFdp
jgeYKCzSLGLOwC2EJ82x0Vdk44Me68cO88lEY34beHiJTWhaCl8OorrwjaHXEV8/bBNN15YEj72W
RNJCPsYgrBr+C6UmvK47w83wjzbY4tu5pWvLTYTU3dODL5Xj3pLrs5lGN9ibTXGdoTDp+L6l9JmS
KkgzTl7yBEbBN/Z9bAb1hDyEMzoY157FIIJo6XqP0N/rkx+wghuV4W98z74YJUWGWXVH0yM9xw3L
6wmP3yaco788mCiOVqz0LmD5JYTSSuSzLm5QtR5SOXwZQ+R8+exwCRmtMDcvK7IN0H5sA1mulIqg
xToWDmYmMYjeQbTOg7CWbLt5CTiZbnSEFdFk0QfLacc4eC0a7oGo7a1tYMMIyEKoiHXCwd4CW9Hi
KxE9kQM+ByFiVGYdXPdSQxzPsDayjfvf4gxznEQjbJJ+eujUiuO/t24aLtHp8DD61keiK0JcyvFR
a3kTSzw/kOEePGMATJBXGTOgnB/ojrumjy8yoWzsUJwM/YgkUTG01SZyv/ATnsYh2cl2VxhezGwA
MXgRw8WLW33NSU8hhzCe0JDi/Q6bBgsNIakB6ZvH3LcvDkqhsMfO2VjWm1/Q4QLEcLYMX9v1E8Zh
S6b6So5Zf0Mbq6nyo4uG0InMt5g5bqvUjq7NsJB0IPEU4M1hvnPwlCGWlgwE5wIE8olx50fJVVug
mC249szAfSJa65tllzdj25vrDBjAZSKkHNjRPsis6ZBMQl/bI7hQsBmNod8Xvmop14N+Mw7lc6nq
dBciL3QIztxSVr9Y2DSwDGKyqrNrRrblYQrzZw8CPViRbOsG3ju8k68TnOoosl5H3Rp3cgSCZ3Af
9F3sMgKYVoYz3lRmB/ORFkFeivhYi3TvX9V64t6Y/XTsKwToAk/uGkJBsqqKpD0WhbgF7F/f2jOd
bZQV2+HU0SbvnfnIjLiAovOUCw9Im2HbG9fIzLVu6NmxyolX1nB8ZxkrCaaxdJsLW2wHypQi1VD6
o2GZ4HhuimCGnFA8bYcSVIfn9tOqrzvsTKbmcZ6uj8IkbbQDP7HWuN0XljZXTPZhZpESyGMeIbBD
CcKlvmxC+JiNXmxJQ/EWCI+zq77GwF0feN8wTGgmX6cXtqSow3ZgdTsiJ+9Y9ZnAM+MQdqXvM9TL
C9cxwJ7CYYx95lR5Fh5KiyOYjuALSsCwagPzW8VFrjudJq5mhMbR0NBZmVMsrgq0zH5YdKuJupHP
5CqIa//ohPFjVA+HKI1pOKWzY6DOyEQK7xOXweEQpS8gKDdD122JELwNkay7gbYjOjJftGLIr90S
LJ6HOcLh0QYOCALD68cNdEx47gM97MwGzOUMH3Vin6OKgIQO2WDlZ+HW95ObPoc9qvMcrIzQfTdU
certwCJMINkLK3/OyXVYunSqsVUz/JaoH8zGeJW+2cM6jGmHNJvQKCTS8M5cD62Eu1uoDzfO7pKJ
KVk1D9UtSh0xeI9eEL74ggwzC/vdwht4KjI9IpitDVG6sN6QuwNpMuLTJCqDmThLY6wZON85q2jo
a3CA70iagRLYRYKFQj/XFksbxTYsrkqnKe2Qxod1/tSr8a63Q+ydwbOn0OxOcQoMGX8czoitpIAn
GNlZ+ahuGzyRKF1d59DHWNJqYzjreXkEcYs6B31qy8j4D9mHf08+NMkZ1nVXogGSnvspIjnP28bu
YLMSLkDkZlmUaAMGzobcO9E2DGnUQthfVqrWjiG9oK3AtL38Hg/e+rK6brrkZM3GhWbA3lF449V3
/6dq01MkpmvwKcbue95pJNNq5UAg9hfBkEE1Bup8FL7vLcuy2reuD1Ri1rszBs0AU5m+uu5Soe2Y
Z4qjN1YIEXL9veiU8dREJA5ZRZft+oFRLFFfVzUUKZw8hOeMUGQIBw85UK6tMOhXXVucwyaiY8p5
qOhBenETE6zT0jbEtB8SBqDU17pzQNDVzEO//3bIOGYCG8Y9EGbukd42mO2JRFur0Pax5Xwh3gkS
kdn41p4U5ysNreJSaxJt6Y92fMJ+9+9/hEb9P1G1//k6/Jd6zy//k0lb/+u/+f1rXowV61Pz6bf/
us9Tfv33/Gf+7/f8/Cf+dQ5fK3iMH81vv2v7nl89p+/152/66Sfzt//76lbPzfNPv5ljPZrxpn2v
xtv3uk2a71fB65i/8//3i//x/v2n3I/F+z//es3brJl/mgrz7K9/f2n/9s+/DN394daef/6/vzi/
gH/+RWH63ITPf/sT7891wx/2/mGbjic8eqbEgOuSn9W/f/+K9Q+b4F9yr6VHL9p2CDsnUrkJ/vmX
7fxDWOAfQHS5jm4Jg0zgmudh/pL5D2KtqZWIEjXcGeH01/955T99gv/vE/2PrE0vpKI3NVczhwv/
ED5sGrZHYjVPoGMbVLGmztdfn2G9q/m7/1en5DB1cvBRx6brvPNA+hHitsnZRmfCHxSxokih3pnO
chBRjnMdsfHkd/EuasKvHuZtGJpBsbMoFfLAM04/vJP/vt6fru/TImEawhK6p3u8FaTFeTbv3o/X
Z1m0hDkyUf0pLzm3bVoetdvemTCv0/dbK8IRAwCqx1hKvIdlsg2Ad27w0GBmJhjjD1fzKav6+9UY
umHyWQkdt63189XIvEcbo4VMvMsXwzDerEBaNy3iCAtE+kph8SAMhZkiCV4gp0Ma6wx/Qb62Cfbo
hxoW6IGqZVq1RTdPB/90eX/7MIXF1AdFPDAm3RHefPk/fph5GytId9rCH9cQfQhwqItxEenqNfbJ
3AGeNivhwF76TabWbRK8JGD1HAtwi4Oh2k7NXR6FN53zh1h5Y/6UfrrLuDBilKVOzDsXZ3Kn/3hh
2SQysiwRBvatKZZ5Y6/MgT6GHk2kY8p93iZyL5k50A4eXqapZS6Gfm6RxyGMYbysTOAI7M3jb0ld
buuGhqWvuuvff7im8feL5CGwpOt6PAiO+elWE25Vhb2Fe7dJOYFNAInRTXTU7UjO1mg/HetscJde
U9Bre/zBtGiKB5Nz+tdUmfcwZqp9VjXvedIWEFINNDopClLQp8xDBLCnvhj3v79kQ5/fuE9vrG0I
xxI2iwu9VPPnNxbqOzOcufVo2zR48Vhg6pzhiNg/B4ApUDf2oNcf6lY9BCLxAFgMwbqxo2t0hPZt
Sz2xLz18UU0dv+GHzBEK+FfkkH2NFFxQgVyN2xRxikyI/9Rb0RJBSYVqhVlwGIBewyIgTaGwjWoH
+iZemVqU7+oWuUhYC/1mWL1Pg0IXE9bTKo0IBB+sTO1xO5CGIWV9dsCAGIQoribLSi79kDEESwWY
KDmcGS9eWAidvSVjdyfaefCL+MMjD3GbQdagMpr8zQhbaolw9OjDnzhy9+04KMfHUcOS11FyLkIS
xbYQLfxNOxTmNSJaYsGnTQQWFBNDSPaCAe0grltiudPsaGk5ypQi53yJEChAsHhFgzg4tARnRZNJ
m6i3432tJpDZZTtumoaWpAZuxQF4K/0qOlJdppvQpplEXmq169Lq4MX6o5FgG9ZgXDCVlRGv2uR+
cQjwRMB3QIUOzNdzo4PpFi9taiVnw4aQlUhSHeJp2Cgb2d1YNmuVYCsLRH6K5zJGthDJ/3BTzffM
53vKdByL5Q2o0d+egwrFS8DMiUgEqo6sq04EM9jb1pYHagbiZAdEymWfmCs8OgRD+8MbUQRqAenb
+Pr7S/n+yH26FDpUhikdOS+58tPtXbk6lOYQ+TzwxxY4J3Zh9L3Dqmqhv6dWXq9su9z58Mk2naee
Edkf05LJpI1FUlf5M56/BvVozVlGl9ffdysnZeqeWahegg6hi5aGGzNGVCtrrVrxuD8A+EmXnZud
G7tEZwEm4PcvyvrV+0tlZtqWJ3V+zevQD6v0nAaeKo4vDOwaGjWEZqRwhlj1ELMaxnGelPrZYNGp
RzXH0/xIgIq96jHOcVBlRUELDDs5RNxtjcXABOmJXB51IFjC2Rit/NB6k+DGrlkHZKMj/4zuywmE
UN8j7UK6ugbfQ2R6HxAoGll3Iaf6rdZXx9+/Shaav99GgmY1+Q2Owwrlfl7z86B1Yw11mNV/IeCX
jl6L38Nxp7McGMdPELVRTj05wFZ2kmHWwigseFBdGqy/c3PwOr+2PlB8e5bC0rnCoJ6EuwkW0TX3
ILLUttr1aeKjgu6BcZvua1txmi3c6Dx0NKQ0nMDLuBYXDqbtUgtBWWvH0h7yp7cCGD5iBnWcEqEe
h8G9wb6wiPM8+erK4IbQCMC0PbozFSQfaP7GWcy60cxiPDvTTlRTc0JqaADQ4RCJex/EUryTIQIj
BsoLn16iKjUfOkRrrqOpeMrxgq1dPwf0xOCYOmtQu2LoXowh9LbJdMdfFR/ykZiRfBQDuTWCNI8q
woo9FsHB1ie05YqWvtk4Jw4iJiLsatxHhXOJuu41MjJ1oPYR65wlGRU6bekcYygK3XDXl2Z9dNvy
nuF9de/jnVLS2xVVetazQO5MB+MtojAYAao7QA7/4qvGgJwZdMg/q4nC6mIjq+b+LNt1VAj9sTfp
JDmJfSk0CPPN7D+PKf9W0vKWsQNisGDMu65sOS5tC+4jeidk/iEYV5+UoCVB3pug7P2npIcQjmgw
91oJVhShjuHt+wxlQSOLZj8O/b7R7ggz7q6banpJeNeJhvGuwzLjPG+GO38qXt221x4cSbd1mlPq
FUI2biYSVtphNxnFTnB73bFaPTSZce3qDdZi3z7HRcPfazK58hpeleqcbYGWbZHWer0zp4LYTHT/
07oilWzNGgi9vfSdPbvVypuiZ7uA3lwNBYkiLdDYEDMa+wBAjz54o2yoH4bcumWYy+nch/A36CXj
JUBXl0p1/sEbbr6b9t1SfAHE+0WJOt50/ESzku+Jr9d7VaC2QJjTnCGiXwYoyEs3nnJk4gg4rZLS
1jTIYWx7tXY5iOKc1HhfVQJZwojGha7378Q+7INYIwfcCqHyYEJl2opzKwwOPJfHZhw3FpUygQ4K
VIjsP5RO9PCo85ekMl04Kny3YLQvfImmUWNmQf9ZUwfVu3MWFpNMFFjRfmS+soww1x/szhVMf8MR
bb4pVtMcc9gR4bRiba32stT0JSJgnbZWVd2hzt7w1hq3XVV620wFzk74OsHeFrIe4cttWZUfcR3s
q4ERDlEMt4ZX0e5GLBNr7XBBdW4vPNQCe5OMRziMYfcu7CvhB9c0BBqOav/56cz00xnkFwu2YPqq
Cw5IZGY7n3Yh3/E5lJuNRsNtIIXJR1KJkAPQeHgxIfk8OLyuSjr3hIL7KxjIdObCZiJio/jT3vGr
QtrhYAEB06TGxy38897RVZ6RswzBMat1a5MPESV1gJAf9ixRVyEe7UKEeApI7lDg+JHtFXO2SbfN
UtyUTLIQz6CPNchmsQJTX+rWN/CU3eL379gvS2lHn7dtgY8FNt3Pl5ninJ9C26U7iHVsVQz+sEO/
cY78ZGKYLevNoFOHSpNIBOHgRwVvhzXJeC/Iw9MSti+Nn42VoJZbFBNzOl35rDqSfUvfsDa+PQTQ
ANqX31+18YvPmbLHcrhDXWP+389X7YigYkpvUUwXvSSLBEm8hyHFLkH9yHEVjDZPmSC2sVaM44zA
2nPHYWRwVXL5/aXIX2yeHJZQdXh0DmD6fjrJDUmmzamSc+BNom+JbAfJ5267bixX3VROGDQ5HrVN
WBx7dzBQsvXFJaxQnXFSgkoTiFVGZvmdXruvLNfNPULKL1OCeI9E0uguEOVtLYpTYfToykNuCGE2
ZDMAmmzAgcCQmtauRL1L1AAGyDI+5mmDTTP2iKw2slXl2tgWKMsKr2+ecSUQx1AqGzlTbO5B238k
sTI2o51tSHpEJ6iGve54FSIOuUYWd8EDy6C5RWw85K1/aIdulSOaxXjMd/b2DBIYUnMTNAme8gS9
ZpLPiL1XsKPVHhKluKmHU1zqLb3xIn6QCj2GNdxXNF9OgxfAT7PG58IkivD3H4s1tyQ/1aOuawhh
2Ryz8eV+ukOY9wJWrMEI1vNCThLcogV6d0w7QtZlCQqdp/OE8neOfJgRzVn/YU9ojLwaT6g5QYnR
0DS1Ij/2zJNqNhbWO+STIl2bszjft59kO1y3mO3WsTMh1rJQZRENxp2PW2rdZMgnSqYbG/weUzEs
EfjLFQS6DO8SYaAEnP6pWv1FA8b1TH4ZtKiw13/q0hLwkqgQNPES2gzE+chGoK30i67qm4oa9zoY
UNc3HTzhbnb2DDazeJRlMe5nuchZg0j7i7L1YM4cOZMKpfum4qi7i4Nhl+DUWGS5RegcvCQMlvSu
R2wiSP6pPrrIIMaDQQoHflQYIgv2dTmaM3z3iwb/76nsH2tllufff8i/WAZsi6ocrRVmUMMQn549
0r3ipAxR7lJ2havQYBNVBcpwJRwCiWjxaFqPftCEm6ZZnVpqblytzR77Iumef7jjjLmj9PMdx8WY
bOccxiSl9KcFPx0r3azKXkMar8Kb0kU3ILHVF8zvelJ6N0bd7wyTeD9BS6yYc43ZSRkzv6eeav/Q
jPv+yj9fDJIHGvYOV0TY4M8LpIfXI47gE+IpxyrdxFa9q9LqFlrMgelGeKnS98wtun3UEQ/mTqje
OoqDvQ3c/FHNkXTt9FQagXdB4QAnWzMdpIkmmqLQCo7MRe6ZYU2bBL/Soa8dCBoTFGJgSOC0RwU5
sNX7LeRNLH6Fz0MDWC6fGdAju+IZTAMfwiS3dWiBunaaeImrzrhu7NmPRqgQOQoPeW36WLw2RRXe
KQuzbM7wsq+Q5mZ0wtYoi44+4aeQQzFv4svca1Vygm4jSPUg4XvKPMwTjIoq2el/PDD96pOeZyGs
MDo937m598OxsNWmrknQiyz7uSgaa0IQMp60TTKvA1lQ47Co4eCScIVmEUU+UiUkHDP6zsmmO92Y
S3iNNGRbaw/pQP9TBAH2pAgVp8708FCU30dD9XNGRNxWixzKZYgoUcyp5PdPkDk/IZ/uk7k3zflW
zk/R9yfsh5fi6b7W5i3WAS9YYfXbNU1rnJSDYJkm+UX0Rfkk/KXe6OnOCYga0QxCi+a+Ru6wN/ib
Io8gyeEIWXvV/OBZQjuUhH6s3Gi8UehvHjuWIa3JyB0xMs45WvUxJK71ZKndH17K31uq9twhh1rs
IYn4Pgn48VMxUXTE3chLSSoCBEfd6zexG4ljYsVP7P1x6KnrSpWPzLAwhFrIbNu2u+8dKBghfUBh
Z9rR9oPHrKq8Q2FoYJuDaFsVjs2wE3V23CBgoqTziLbUV5aXQReWCRW+H8g/LOWG+YsXQ4ffdKVL
s9/SP29fDip8JDX0h8PB1pdmwuyN8IZHuyaHE1zxxUxGsO45qSjYoJecVMcNeSPQt4PBBTxJvns8
vBGcMRlt+c1E0ZRHymCPQnxr6CmERCdfN/FtFt9nkuQNXc9jyoSaLAGjvbw7FhLExK+/JgVuHNZQ
lHkEle+7WBe3ZL9j4ogsdTU0FSyGQYDXGjvyebBGNLHpPAjcIETqXCcpgeG+xsI7ibrD0eoRitcW
7glB4lMXa6fKb4rzVJvf3C6v7rDzEi+ZrysSCu5QsUUrKpxKt7MrZxq601BJsZITh6vBHhGrmJx7
6FW6U33KAk5DSD5I6E70J0LpiL/rcPrKSt+UYKZWrrYHahuDxQTyhEPsLoiKi+eho3Q0HX9nzkTY
JuZdIgGqFBNXz7VQfDacCx04cJuJFJFNzQBvFZcNHVyafoKg7JU3Dw5ssCFXYU0kjIYcbWUPlMjm
1KbkmctVktnu3m/yOWrhjVa5t0qavL+mFt/QJyYiobS/ORKiwxin/SaraRiFQaUj6nPLS+YT9Zyp
Sqw6cGDbeTsdW6E/1fHA7DwpH1q9EceQbnwq/ehUp+WDCwRmMTBo/0MD+/uM99NK4dgSKTS7HApF
51N1gQgUASegTlxDw7Rw5xm4VrXiKO2IzG0UQBhqyDIw3JumnnZBYSb3xaS5BzJlUY2V2G9KV7+3
J25gjEjkYCh9b0u6ADLt3no3qBZ9GhZ706r+N2XnsSQ3Dm3bL2IESRA00/SmsryfMMpIJEHvQX79
XdQdvNtSRyveRB1SK1SZNMDBOXuv3dCxwYAXKHLxAqhfBQofy7Tvo9TkvF1O20gj1Iwy/GGpmQNQ
pBsLEZ2GZ50F7Bha/4yKTt1ZNeoHRbLaOTcOwHSADhJmjfhb7J1hJNpvsVSnGn8hGCj01cYl4xR7
EzlwHIhx3qWEf3y6oqGPapkMeocKQC2aGTv2Brh1HSmkg2EcQmRYDGZe+jJoLtJFymdh3dhWZETM
syPu6365XnN3ciDnvOlaw6VIgLY0I0sMAjHnZGNc2arES1+n+G0OMbcs6DCXfCKc1S58oK4h+TEM
sjPBKXehn1tXgrby///66UqT2tFHNG6Z3m+7GtuWKoCm0QWsIC9g9yboNUoCFhimBUS082C33lsd
49hHeZ8MmXEztZVYGATuNoc8c7AyYrYaEpixyuq1XXryloMTccMEgkMpMNq1l4GREmxmO6nO6fjD
1jLcIq7q/7Kv/UtL03F9zrOBEBhLfXs5QP6ffa3JDT3kjFZWbQsgBDL3JXG7F1wEr8iDwX8ImG7c
BbkO6yahycTLNrf9yPw/fJ+EgZq57Xxsn/il0rxF8OaVN02Q3fmGfWyXuzNk5GkbMvvAsxkAwJjT
ra0rsn579IMJVMysKd6GTnza7KUFJM1DMCcxYkTv1YiK4Vj4rC2afmk4psW9GFAP59Lfp6Q7cMaY
5WOM171G7L4uOvjTNHWv6GXldxBSmg2VCVBUT29LnM/b/34OrD9PTpL3m24irBLXc38XeyBjr4tW
MQGUtO3X49heVCvfIqxiGxQLj8KxT0ZEJ3ow5CWUyV2HFnx8dHr9npKphJMumP6ytf9Lac1HYhbJ
cc6j5/57g5qs4GEUA0n2WsTPzTQ8xxUN6ga1op8mxjrCmrmKxjRnFRjB1Rnwq/wAn6XOKj7Y6P6l
1Bd/7s7SxYbMcJ/+DjXgb4fLISQ3hSwumiYWfUY+cLsunWJ8jmjZpa9FiBTTIAtvy7chu1rFm3wJ
kWsVH5rkvfoALOQrazmCdX66d42JMNNkvtc02u4ayz3OZMtlNvtfje5zG4UksNYNKrjJEPQriWMq
EnMzFK21g8RzVICCFrgydqfirrObu8wO68s4jQ///WCI5Vv9cwfgWzN2dV3eKmk6v+0AnWuSdehz
vpRMdROCZIG9+ihbkn7XBYVJqY91YGpjLDyzk26MIs9uini+7/uSyUJVHcs0fewmCf8icjRc5jE/
1imRJdgj6vUwU2D08h2M5WbwO+eZdnEIY4mocaLt0Hhiy2yCCQfh8vWEfsXp4f9lk/uXph1f0WVE
69NqW45O/1w2aKPDp8xqFM6h9471rVxPhEjouaFGXFq00ywvTqjGlazZ7pu5+hEQWvO/77dRBpB4
arYt4nB7aCbz0VBbbNbJX2b09p8nTd5PzzNtG7WFQOPwz0/ZNrUbweIE3rOwFyjuYlNmx9TGNwuS
Dr5PujaThCEabyKkKxPDqn6MMvVsLVNWDkx7oxw47atRg0J3YA1BakEOfqdg7e0z3+6PI1mdbGin
/36E/uVF9lhXloHasjIjF/nnJzcjbw4qlxd5mgHbeAmMCCKHg307Jdkadk9xk8fy4s+Lkgr9AG+9
s3WFiwKiPBE8Lf7yIv+pqaGQoVUCk9R3YRZ7vzUQ8iSTtikpUHFAoLJmB9+BYlIbhCUY2rR1ZcSM
3EfDe8w0vplutN8Tj0HIr2Par0lwMDMe8rLdrx7QX67Wskn984Xz+Hi2uShqHMaLvyl+SLMec+zu
KGrG0LqKcQ0EYDvXjCTf8FXTZJywzQ45/kcKn/LYY1aIniZTPv735/glTfjtc/joLFBA8b35z2/P
m0vkrBxLNlMwlW94r7N5hR3rehqbGed1UJAkbdH5lX6+SYZY7VwHHH9cLzHu88jQxbTEtpXd/Wgt
owYOb/iW/R1xd9lWpppkOchB+zTAdYVq2N6bEEYoeLy5OGu21BVaLeSytWw2CBVyghDHF8hNNJdx
5gOQEFeVH5Vns/XwheYtxAWIqscidx7g5d8t+X87a4yui5S0SV+Q2W6EMCmMonr0Q2lygvUgjYck
vwUh2a61QZpqTgTGaQhne/ffV9JartQfVzJgZfEWNZn/u3AFWQYB4zlDAfSIKOjBQ9r6JEnowa56
pM1abpwGpIcoTuYIOUqN5W3IiQMDTRyeQwdb439/oF9TiN8+EL2zgOM/fSuetN9fACLl/NEEV6LV
wKwLWGTZahQ1veCTMFCHHEqORJTi/QEqiUJjKg9DBoFDLQ5YPP3JO322+ypxv4m4HI+c3aI7MVvb
xnDSs2rgjXmcyxgmZ+EZSWe4jgfdHPBR3AIvu6TYo61uInoOP/LKE12LJuO+kKMPB2JazAjGlfDZ
3ybc0iCzKuBoWfnhBGa+cdqqvcvRWK2FTZ6qjN18Y2bxtPnvSxT8+RZyr+xA2J7Af/lHX08lGlYr
9If1RCz5EUpxeO6w551NMpNxFlVLtsgQLceQ/GGeXAY4o8M2TX51VkN+AvCMLkYCUCcLhThNcooa
PJ31DBxRkJ8RQCsaMsK8Alh/0BB/0sW0jsjZP0Xh2yemw+adqdhU40SYmybt3/pKq8uQeuoS1BY4
m3Y5jyeaUXPm2RdcPHHjdBdNdAyioPyAmSI/h0menwc8dvSoNQHbTW7fDy4/UdEOvenU/DzTXtqD
mgBF4E/frTPvAUndtq1wd1FjbYSDpDdTU7hxrQ6LTde9pR0+CuYEHeDuVcVA8mzZ3TNxGJsqBS1G
dvVKIZ7XJ1G71Z2XVDgsoucZh8eppgXEWBZ5zIJ9CMCE72A7Y7qhiBDqwe6cdUhn6kwDCq2gXx9A
4zQnO32N5k+F/xkBAHlbv8Dg//tLIP5y2/+lA+ObqD1d9Juse5AX/rlVlU6lggqGxHqI7s2YqY5f
fIvSuEkGMtrJnlpBkzLOc0nEXdNRhSXFVVJOycnn3OCrmURxIu2QFoFYLbd9qx8SrUBDQNzOSVUS
0VQdf7UPIYj2uHDhaygca//97FrLfvrP13uZgdgWWy71DDrUf34JhBl2WsuQQjUOyj29FzJAsnbv
abu4JHjC/BN89/t+MrZg1/Q1E1MA3za1qrxEiaOv+JgBwECJpHQu39CsEYOg/K+/fMp/ecNIUmRO
SnEZoB39bZ+LW1bDtudxKTT+XNcAyDShQql7X25VTsA7iYpwimbCjTOa5vuCNwlij7Em1yH6yyX7
c4X23aXzhswWOiQCzX9eMbd2MtIH84iTBW7boN3JqvjLomv9OZxiKTGXLXUZXgjn15Lzf06ntZ+l
ZdoTL+HPJr45DpYdIAqud52UGLJqi5Br/ExnUUK4T3qXF5MmiYlHrE7IQt9YYfYzGOrwKsUBctVg
MjvmdnZCYQU7OC4q+9AJax9QxGH141W9ivYDZc6VO+nvKmEm1UU9ZgcEw8sgyqaTOE5fPJ/JGSES
7fqxJquhWgjZ2Riczahn+XerYW92zMsSRce9N+f+GffWhrJKnOzhoQ1BG026S3Ze0Y6rcRTvo8MJ
ZcnaNguE7yrIPlyCRVdBwwdIgJOu8fiPGQ+bk0H2c8kH6Uz3WScFkSzkydszysW6DjfxGPXHqR4/
RW1aB2zeAuXYxpHKuWgovgLh144FjYQWynQBhvREmRSdRfwYzy3iFcQ6myywn8ECDJs4zL1NIjv7
2BvmvczoVOZNhMmcM5uKu3QfTHZ+mwXzXd04F8bw0VXRTJcJPw2EiZR0b2Jj0fyH6IyQE+FLugzF
aGx8JP3bJmW6WA4p63dSxveRe2IGWUF0Ow9VkFwPOWMpYwgfDFjza0ermwGtzbEMW+NCeoS1qs2Q
NMIlby5JWtoLCddzHbVE4cmsC654KdyDMRcXxn9E0o2zdR6h8bh2Vp9iozLPNjSGlSPgX9FQkydB
0XRqWIAj3zH22pYR93HM//b6/rnKLDujEKbFvWYO7v+mIdCDLsaeBLQ1x8cPAYruxpmH18bzBB4N
zCrWV+cm02lQqdiHTChhqRTGVUZ4z6ZOZ26XWkSmJrOkDAzSoinjTGh7kHEhxG/nsoXZ6KvDiNDi
xAPTrsfOX+y0xRfg9ZXFCdHvSD92MAETytt4e/QmuJXI9WgGdXbn18AYgGqV4JLMd6vL46OXefnB
6ezrBC/owdbN9a/cOQjl834gPhHKxJUtIFzCwFNOeDJlGZ3i/AejDxjEeJAREJmKuXclrRug+54f
h8T1pf05TllC2ZahLBSGTahtDeghUA4j8mvVmNPq/wU5znb1CbrqWtMlRHyjAXPK+i4T84fZEokV
OWqlVMarLUGXkUjS7tmVV/VIbl1FhnCGLaYl40ZJCudCS1RxCG+61N+0fMNwoMNst0vbrsbMmKGM
2aTBPBwSK8JIXl5SRYrA3FDxyaoHrzXldLFogSPqMRcy9sigvwIk6UqS/Crv3vJLlLtCE3NI5UOT
EP92FVDUNW54HBklx7Ulz0S99GfIgRFyvzP+uhwJSJRxGCD39L93DeFbfzQkPLGs0HSGRLD0LX9b
qwnR6CbC2SGp1z38u+Zo9XLTlNYLaX8g6VpvgeV8xS1aGt+s9DLDSLdJwlnFyb1nNMEzDvGEUiXo
j2KMQF2NGL7n+NMu6SpVCb4xMXDtjOijDIkxiiqe8ZJcDNUa8zaFmMmIyNgEdmkCsq5vwRA/UIZ+
F9Bc4jB6qgoU13N/y0a2N2getuOgAUPhcWvmeatE/OJi7FmHbzSs0mOXEakTSJo6AY8+U0IwdW22
NybuQqRJVJ+ccldlVofB1PhuW0YD7syi4SIxAoOMloxwy0lhJ3daMku8NN71MYDoypV31Lfk/UwH
WIUPhAlDvIv58GTPMsMESpYDUw+DH/bU2itMfu0iS6pWypVfRFOvJvxq5HABRkodDNGiXjBM4lNU
m56ncjWYXB4kA3WNYoIhplwlID1VVT7oHOw3yKEVqeFkOUJj51qaH1XXETTXkq9hxN3Zf0xQ+u8K
ibapn9N7zjy4SmcBzqSKqSRDnCwNkVsNbbxYOG9tTlCdVesjOFjQGSSE6pI4MVub7xOm1H0EJ82s
l5Av+QBUiQQvQht8IgXXE3ABFMro0RZGHVqArZIllt1M7vvJu649dcJsY6+iJi1Wpore0dJdwei/
ANhik6q4OGhnghXTuDNzzFM/MhAdJnqNWYRHEAH+SFYb9lxeZ6syXlmB3iY41yunyZx1p5cgYH5H
LhpFofI2ynVvGHNfk3vdb0OFhtUwsmsFZhCWO0kvpRHfxLbxwdDyDKIctyb/DGe5diVBK3VGGa4J
BEAY2GJ2NoDlFf0xbym9q7z3wcNkb9HgPcxVenLq5JOc0NtsAtQDC+pHGvx02vSOh+QtwPu4CkkK
Cyj9cXWSyeKJp5BslHWe5wS7RvX32AbDqmW5cyFrqwFzkXADRKXZiyniA6lCLsfDIduSvGeve/fW
7yDAKuNSj3xVAFQ2R/zhBxjHQ0rGHJJF/sTKLkIF5ZoJWkqIFi3PJEp/juDAVrZTPClr3XoR0Tr8
3x523zoQLlFwcXQTWeojIDQ5CfOJYCWGKy23XbQ8Dlz5YS29O504/BRKlrX2eV9SHZ5CTb1oSR9d
8yy+7UrufN2c+86uEGjb89obQa9ZJXDltoY31rzHc3E1dyg4PPBxqZD3kZVz+PHPqVmXTK8smrat
THcG7VmQQAfI2ETA2bRA63yGDO8a85pOycEb5eeMcIT6tWe05zGrgwO/qW5m1sRlKJaRrEvTsAjf
Zhj8kL5+0bo7lII5CosyeYeTdIqnhJwmXlfuIEgj8i+8WOEOciUefd6kwl9e5WT4GcDT6L2GK975
SFmBU0B2uLfr7pGX55qHMNp6bbWQCvudEZl4zx1uhpE1EAc70iQ5HDb6B0YLxGAW1RoWlS/ikaEe
wfO7LTv/m7TlnLZo7G0juCSuyHuyyICTdyxEjUzfjFpzW+DSYryhbx18kP0cAUhYSSo1aLPc6fRO
Tr1JsFm28mOTZHOjYLldKMv8WE2iQ5zCUg2AqBRRkOyHVG2hvN0J0jbYeBCDII1cRfOM23CGVHNA
NAJEXpRHnTp8mVB/2C1XEebWi+fmZ503HwTn1qtEvFhG+9G3PlDXwKZgHL6jihWrJfYNR/A2K1Eu
hik3eij7vT84P2S119IYwLnmLJhR+mBW1ok49ocgix5qX0Dwa1nlfc35TS00XaP6NpW+z732uZhh
3PkG3fuZmhY97ZVtJkQi821Nj6uuZs6JYcCPt4znuhLgLD3a+xiv7+zKO0wjy20+efnmAryXB9ck
nQL6k2vX1iYJFY84zdNVj77NQfDILXXZh1KiM2a6axniGGtxdTP0WqM1xdfcLUAryKY5K/yO/ErG
zyX+da/n9oZAnZw0unPTW0ikeAuNguH1nD1UrXE7S/ixVR3WG0PeGL2EW2nGDg7D4jNW8L3pGQab
qfG2pa+/qrQ5oIrGCTDE6XruedgsVd8CUfvZ+Dyypsi3ljOg/IlOEMThPU88qcobH8K0e2xY8Iki
rpBiVIxoO9rs9Ia+CKc6Y0jaaReu2CyNDMzzS9UHAdhStH1xDzis75hITOKhKOxX/FJiEyLzJx5v
PFcOruu+3E2B8mB888w0brkmTYQEzgoQzTCgFPJ1AA18V9kRiXgjXy/2IkLK0LKkAzcrqiOw+86L
0fxK1E6/c60RcCcsptDARxNqPf8KMRlRNJ5+/cLPstsMb/pMibIoUu0AMbTFM8BdeqSS/nL9Ol27
FMyQXye88zCRqdK/hgqOWDpmV3MMRAJZ9oQSYgbas3QKclCdndUDjDUJ2SyDn7TBiLcJH2Ofh6lb
MIIGa0GGR56UCP/ayvurcW42WrZIruMbLzTfGtNwWCehAEC1e6MJR+eUPE6ahAGbVfUipfdqTThR
MClAxDV8Emnsfa9IeyoIv9AuBWAwwchn64JPAzFjyalNTZfZZ0BDtwyyG2nXPM9WVJC8uikaGiYd
AAfav+RGwXQOkxdQmhsnfPZz873RPIzkOQAwMO23kLfbn9qGnMbqw6GfZJQNRh/MApCtX8sQmZg5
WafM0bATFwt8zqpadTgx+lq8dPn0HsRw0fMpeh2b6HGa2PydIkYsxotthuQAqFxzu2ghjZZZHRo3
hqJJsFDZgOOfPSPfcpagGZYfwmLCQQUXo59/umkDj4uwHRs8YQ6rgApJOevaxZk22/VZpwtWUOJm
a5P+xqhqFyIy0kPKIVSovN1qhp4/USJMIvhuqvrNDHS3C8Pb1seHks1kV3sSAGEPsR91u7Ptsnsi
PshzLYzvzGTyjlifIHuID2wyZ29o5Z6C7yEFi9g4zcc8sk9mWflqOIDku5YMWjvxn6oOPxGvHxaZ
8QOS2RLaIIsdKMV8RJqRAvBI3Js+iR5aSDUpbJ9VPILBiRzGuYx7dzjYc2wE4L1QgKzz/kdlucP1
EMTf9nSVY5mnfnD2YM6pvFyK2rBmbQMVowwe4ZSJvxWbzSb0rH3OQ4pGB4rWlCN/4zlNrOAlCkgA
lwNcvol7yHH2mZbrpciCjz5Ai5Hnpr+Zyf8gErg5dgHuDwJdP8YAWZzFNx5yMGQpgi7mIUCHcdmv
4JqBxuSzcUSvQkWLkhCAoCHn0wMRlPW0oecasYp2rXUCMQIRgDr2cwPrSKl7q83ePMEe6k/GY5Gb
27guCHygqgRV5UWMZadxH1XfkQFP3hPpvTXYehvMX05d/xRlYu5EDi53AsvlykLyKkcp8ijQAybj
jLloi/WoAc1RK7pTRTT9RDxUF1O/VF501KNodgUNnJ2XsKKxoK9opNAsLp13YAcEF9pIRvyGBO+k
SdYdTOS8iPq1Ba//bFt3aV0RZMWoZOtKeWrpqW+jEQR7RZ7i4OTmUTJRSeoD/Jcn24z3USrslXAB
qLb6p2UucP/K3TXYVTYcGrttPr5XFcBzF1r6zpiGXT4gOMJ/AZR4+CJIIb6BCOHjDBgJT/LQteq0
2NSuA/kMu0UdNwdm3sO5tO3T2PvjZdKfS+LfzilsxkFNsLMsWx0M7W2C0CuPMo0uA6dUwNOSRhIo
55XrEAE3g5/EpEA01TwdrBnI5y9FamjfMRd/CWBtL4CwBUEdXVvKfKardnItUpxJv6OR48F+9OPX
SeUns6EZYfPQJVkQ7+0k/cprHnr69quAK73qza8x9KrtJApnZ5fysdDJd6diWr0z4YYG7LGkvaq0
S8UOX5rKp9gTkALzKrqpUvDTfU5qLi4lSsSme+UvEqWSQjrps8cwg+nZYqRauzVPRImhagrrV73g
VdNO3rngDwFdGyBFvOrSRS3qMW41YIxV6gWwA8HFaIsFonbP4D4o9saWemRCBWbTSeyh16Uj0qQg
AtKNJhnCuES2GbGKzmb7jakPAh1VJZnldsZqRr7w4BLXDLm6fMwdr1lH0Lc0uUxrYgWjvNvSQ44v
ISMdUufAhy60eGdwj36OpA8YGJGvtLKNmtyhygFmr9qPIYDMnRb5e2OmVETLES7Wep90OQxnuIC5
tH6qhXiVpUlNl4vldiBN2vGJQWReWA71z7aLE/aCdINi+2DyvFnEms2Bz4XM85diHAn0M7qd5xNZ
QzAJNNP6SJYZdcwQrbyges2a2OYISOwYBtHbCHzDjhck3w2O897lAdEAI4XLbFmfvUeLyptCwapB
WpqDfYvxefwyW/rb1FioM7j7TQ+sdKgXmxqLEQpBi4lH9KOD/0qQhH/I5xmOaa7e6lQdXJnWK6d/
mOrmXkvwy3MQrntJNg5dLaydpjauFCk8U8oUJGpwMBIZ+sRh0gUAU2KkxcGu84Np62NUk+uQlN3F
K8gZTLzw0gCtq3r237TtlgPZZhDEnbU6Vbuo7zB2rKxJ/my8uVmRs5Fv5CggPIIDzCxf7odK76dh
bA4wsNdybu5Si88xgP/NDJ7SNMTsUzfkitbY0vfqks3KXA9WALjXjpznKoDSxKO1cr1mYAMVfC+i
eQ7cu4Qp8EgjaoZC1JACU6F5R32AtcBkO6hJbGWumaHS9wkQs4KL4wyroslNOscvOCm520J515KM
VjbTpV1Rltc9GCrd652e2EtjMwDyDUViSbTqJsvY9nSxN8KG6kbg1VNk1xAn7OARYIFeh3L6VGl7
G7XzM4jTDNgjRdwco/sP44aEDtu79ii/aHEzpBsmYHqODC9gytnb/TbEFhKwIuQPQWtuKMvX5Bv3
Obi0rGj2g3DvjZHqNlE3DAxLAFKtda6n7jp4tAQnI3tE1E4j/DA6dbur6/4pKpnURcI7J+R4D1nn
rcuGNmfMS1tX+IVjLHwHO+82cQ9YyUlyjDzzA1hynnRr+iAzet2a5C4wyEnXWZ1/qgw0eoyLx7Do
RhqDOPmOLihckvu64l8eCMJY6XSvRD8CmkM/K9TP3iHtwK1hNHtGtwnGklBgp7qMZH2unckAIx6y
7ePqsSYf+W0Ufc1xQJjQKPNVs4RhCu9j8NrklBrhe8vp8xgytnEMVlldQqwfm/6ODfM9XFoSqSwT
DhuSQ6LT7GlbPnaF/1kVHzN5g7ie5vexCu+o7OF7ddGpQRhAwjWhkmLvJuW4EvOAeCBz2b4otXz6
xCEJAfXZkSlcXaeEONSDuu/6vVMkdCQ9l0wWceFQ9VSY08j+UmKti7lmlD52glSZw2UMzs8Lkt1s
cyIV9tlLjGQXSWYxINIubWfd0Th7hnwcrHlM8ALF3okFEudyRDcQMhUGoW9HQCxYKHDggonETNzr
yjSOTpXfVKH1meOp7broG/buxnS6O8jclF/Ztoo5XnXkMLkthO4eQ+f4XoJkWfN7wuqxXzHn2vrI
Ca3UuRXGfEfPs99BGf/AzDntbZL0isK40bl3W1kNTHHLz1Dkl1cjSRm0YdZwK5YyezODyetnvfUj
z99aofock8rdtCq6QKOEZlXzdMe3nXbO8B2dC5O5y8zpAh15eqyCND1Fho9FJboU2gvWPSi9Bti8
MMPrglCPTesjuxbhnRmXJFJEm4zPuVf9suq0N2Q0DAd2Sca4EKWRXCpSasiRyaJXnq9M7PQMsRxr
bAMguX4qLHB4mIoUFWD2DQjtO5EJTy8pAOsg1ghrCuyabatWvu/ds4Z91oS9DJrQProHeWrS+B0a
qvai/1bA5b3cO1R5/U6nyr52nPQzTIdP+tfmISgYzriNPaPJTimwi2Jtac7+sqF8rEKzXlOtF2s4
h2LO3xDucQQxdv7cf3HwHHe2M7zbzdzg/42qc6lFec4oN9EC2qe0kjCbxcKxMH82y982u/5H3btq
19aCW9ogLDGrNVNa3OJd8t5ntXeRPST3SjQeFrOCvJBcQwg33scF8CI8/OpEVNS4l1p3rUr1DKz8
6OX5vHEF765B0VYgVd7jh2VO3vio616MNEq2MnTIses2WhtA46r6wzYbEH2w3Xc1+CvB2mYFNeQb
Q/BSkkDX2LVa28mVVdMH027/1NkE7nmgYHCueCZW6GtOWoAbNeFqIVDyjSvbcQtZhByHPtPbLBnI
ZdP23dB7xlmB8F8TnOGT5SXFIY8m2K+qP6QNHWMVBwW0S2arqP0rVnDNMSroLjbJCTSlqXUNW++c
2sDh7c30f80H+uDE92Axatrk3lZQ+13view5MHbrePSHrYuKipGoXW6SitRIOXb7iC6YgXbqSnbk
YKG9nnMWAxQlmJ4VOUarTKu7qUAabEYGghtGTU3+HoQaFGVssKf64Dw9480DmoIKWn1SZZsnOTYa
xHgLZXvUvGmWtK4BOl9nZtHtlYlCoXRBQsxYHlVGn4KDoQc10rnwpQnTiQzvZNv1t3ZVtiPVB+8k
fqg1I1daKXFJo6Pq3Z0r7U+ZzWRQrHA15vvANu/ZKq5m0p12KNdr373rneQuiXHTEFfEUcFZ+nwb
FD6wyxxmq101nxorAH0bTPeBUx09i5VY6ImUEotO2YRzfTulhJ+BSLr2UtrVKrqZeifbGaYksLvJ
6EMWpXp3CqiGlZc9pYsYqEvbV+BlhG1AL7SQvwtKQBnsEl9eUOkfpfa+ekj6ZZDnhGOoT3wZ9/CY
yTijPcUm0lwJHFxUz/dWWaP/iM42O0fSOeWPbhgZ42zTbHiHCJBvm4mJHaNGccUKufVlo9c9vlfj
3Y7KbwPsN/MTpPZ0r4kezdrm4Kfq3AoORP3oOtu427Z2TfZYIiE7aSIGaXWWsLrZahDOebl7ImT5
hgTz00w1wgSE/Azfb06iG5aLTIdMlvo6k9YPMfVvQUKlVhMisTZMaJ+E4SQ8PNd2k7xUmfvOBgGb
L2hucsFW0bS8Yu4CmBT0dX3p9GuEj3S+2gBfB2ahuDYsFJDuc5INFyQmIBgGB1JwfUnaeB9i0CTy
krWAtK6iN27rInrKvK/QMQkADsngxJa98nIHJ46kgsDBS5gcQXp1GFyZ442vwpnFtDD2SpkHJ4KP
UDSIusijuKuGtlwPZDFStMdf5dRcD6I29r7JAKNo8a0g3VJYzQk/M/r8pyGwPJmG+ohMOtwFiBxe
g9vMJawvaZ0RELn5kjrxtHNz/7OFwkUtw0l/TvgpGkLQmgLrBxPbR9c27DNKHXYmMhhaDxjuNL3V
E4xKQIdcWvbxIUhJth7herYmzdvSo1+bEYMdPMhuuOr8U+UMlMD8bNvINYV8SUnoYJ+28q2PkKrp
vSd4nDwTTs9c+al2u4cyXYQjoYQJZQGjIXXEZ+VERscEj1Fo4LwT/YU3cfR2vKenRvbGMxJjuAv4
lDGANXUHusViMoATbxV15mGcUK+afV8fZQVxCjIz6YoZTisyuDABU3KuSkfRr8YN1zp2sYmFkS0Q
0KeJoj0KoAr6cUncQWEx867Y19KZPCxNu4TV2+YfzCOaI6TdIMGH+u2OWzzee4tFBiIHk9BmB/rx
VmkTLrnLLEwu6CrRqdPUuBGyPGxvum/PARHsYUuAQz8ORNLwKjTxGB7pi984sXUxhf2aFH11jo2I
FGLp3RtNfZu1zoDFzcuYyihzp8aZrc3Ld6MJLZ81+DhYFxWxKlsRgfYpOya63YsRzC95M9G1H9+l
EairZJJ7cwqiXe0wzVGj+dnQFjxY2lc0JzHbQF8EIOt8RBFp520iryxv3OhlVhGWi4pf63ffGW77
evqA+1nDygGQhgJs5eZOeI19gm4UMetlp3ZDH7xokw1AiPe+NYwVg1bzzJT+4OaRPJR4l6FnHqDi
Baep87+6JHu0/UvOn7scV5OS9knscZKyq2MymHvkoEfk0PUWsQXxrSjb0m5PnqQCKfErnIJqUTfx
1gnNe3rskIYDbD6k/1J5Fto/u+4UX4xxfgzG+qrLPWM/ikSyS5OGVyc/ZGctCQruZ61cj5J1vk7D
6E0TVVByooHhwSuLYziiLvB/1jGMVtPh0zG8o29ms5346GQPaCDNfRO7d6Eb7zJtjDsaXUwYXFMg
HFIcwKcbjgeAP2hdb1rY/bt2HNmo235vAbvDdRzMOyIJcbDJ/jnA53PvZQYZ5tOxbUx5TVv0QLB9
tJNyfrHBb1MRuqtOsD+3E9UzGq0TiHake1X2VJWpt08z66lb0rWBb66MsuXcPZffRJeek7ICJrL4
CIkDmU3xGeQ9ZSNIC4hAb3Gmh4ND22lF/sbR7ZVk5lV9pBM0AQotMKLOMQd8wgjtYFecJp3IZY5R
jI+pb1wZCva29h+LgKGx3xm0tug9gCHjmQ4ogxD04xOp4yveL5YcxRBf+wv/PhBPuPPwLrnvaCRo
Qgzpg445qmQ8LFwY7DsUTVb5wydRBupNx6ZVimOX9rdsngyVY6bpdehfu30FOADGEUB8kGr+uu/J
zKr8/ljmab/OBC1VO2V86sbuRupsm5Q/fTQe+xhQMcfY/stVaX0VlhCu4Odh2VfLSIcz5/yk0845
qGgrfAbcToYRVPwPY2e2HLmRZulXadM9qgE41rZWX0QEYmcE9+0GRmYyAce+w4Gn7w+c6pmSNFbV
ZjKZUlySjADg7uc/5ztCI+PibTsLhYHQ5H2PyWZtdeLaV907acRbPDCkW3XqWgtwtZS8ajQwez91
wJiG+565KL6E47aAq38yHmOaC73BaMSrr1f9CvnxF8SJs08sY88eCOXRJOBom3Cz2+zgKmEH1cJP
VAyGHeBW68GqnHUxoQUwbmUhrreQQp5I6vlbFpCbOMqzLWgl1r3UuWXDdVImd25H68iO8D5vescc
sJvglxWLbusanF4IRLHZ9Cixgey+Z3QGkCm2kkeYBeSYuyvWSVSgb9KYc1cUy0iaSWUQ5fMUZPX4
lLBhkBZUpFkWr5WFldsoe7WuTJSvxt/rbKJXVOAh0SwlFYQmg8yorEMGt8Zl7L9Gwd/gX9l6YOxl
oplcbUtbW/ggmfkRQ63Xc7ksdbTReBrtSTkVIlDxtHtJI5rhHSVLP/CSdJXGzBw5+e293H6DIvoL
CE/MfLzdeWhLmL1haMu18N5hRxANq4H8iOwGOeuNr4Z212i/2pkCFxkXe1+BqeZunwx7R4Ucre0Z
lU5xCOvP4hxah3kgFNvqqcEK0mf878J54q7b9bqq1gzACGypdCvEaxu3j3qPEJ3gF6WbkbFRnrlv
YU3LHNUbRVmrt2ayDiTvH7t6so5hZH50bXTsUoY0Wak+agF10E0Pqr6ZkWsWwxA9FCWiEJOqJCre
s0RBRTJKsY5b6yCm+1xrXzCo/Sz58zrLdy3Tqb2TwGaxBN3xNqk5nmwogpMzoY5Ew15V1VuGEeAg
ZFVSQ6VoPmtfLOmnuyiibdwczq6hEdS0Pg1r3CXIfm1jQ4yf6S4JOz4f7vXP2iJ52If0GaXtQ+Of
DP6ra8AvlCQ6dOqA/PbUGvoumakZUrG+0XSU8tilqGFwqfweZtGvhJHdNVq06VE510BQi7U7c2qJ
Pbjq1tD+ZBH7xDlmYftdNDymDfY7NqBVnmhBB1cwsE1tJ+2m247ji3ImSF8GJ7N+znZN9ylG7muj
ak9SMM0kax0FaPYPjPAxxHsbvRnaM+SqUkKQJvcarxmJH6Q/P065/iMslgSG4a2lO+r3fq6deFSx
35PJM+wT2mPbH4Qji11b3sCJehk8/y7tkYt0LL2r1BTrmSqldSx4JazlhsubiraFni76GqmLQUSz
A3RA46n4wfzJQHUJl6kIx+Q6Aezm0HmOM4iFzMKcwXzgwCmWI0+zpJhDaiTGiVxSHBdBPDfcR1TN
oXceUj1DC2ey6YB373EvrpyhSne6WNcmSojl01Gkz+I1iecTjv5xVWopA0zHu3NH9tHkGNAsR6aH
vsg5NCE293Uc8H0WdjdvcWWpnpxBvbdovN7N2vQDu0dnp/jdwrTawsDxE6/fW21OtmHC35t6CFIR
oGesJpx1eb5Q4RkM7mTyuEZ6lItGyIz7SACObku7JM3cTIDM8/QxMwabkQQ0dit07iJl0LDVI6B5
gnpvV+xmz6GAfMQxO1ZrMSrewHj+4eTlFrczkgAOoA18cXtT+zOfJUamRKico0UAXbbDjjdC37aJ
jxusy97A5lGNbYN77AAnisLmlgGl2ycty6mOp7ZrM7BAFPbELj43jtDsoim3UHr6NDIKR8cy3jkf
0SXLeuVwA46AsH2sRYFqmBsBm3/OZVhvWf2pFuVZXdNNQ2dBl6/CPL3qoXjm+bvrDEhiNCi8V8JP
8WPN7gYHIK0c/J6r0cYLa+qIvVnh3Q+inHYhjhFOpu2E6OtgLOjLhEEiIh1mePu+j13OuTOXVuVd
2Jp1zAsyf9v66kY5EO8xgN3ko/9EjAsIiKw3My1Ajniu2wHnkyz5UTPOREvu9tRWo3esx9ecdNCa
64o7GXVkVenOjRbOehC5egyd3Vj+MsTx9k1kthZURbkrM5sqPEJMAOAKLEkYCgdD8jigcKcdZ9T7
lsm10/DJ1QvD1WjXUEkbT0zHs/rZ8Mtyy0aOAN5coBs22KkaJ93jR+WiN/FTFg5rSachQFk44Zp6
KnZ1OVx8BSqVQxYFtqB1sGQX0FBp6IuUQCmOWexDUqw5OmHoYPlxaBopw87jbuK9jfriS2jRyyi8
rzzkSGR0jKfqhG5XzDIbHL9vDvMFpSOoSID+TiJerax0gnRqghFQBBN4PVyXHv6xHP4UpXJQ0DVP
0CCFrymDgLKOM16/yCqBIsX0PKfEHbZ2MeBKpCETgX4MF/gozhfst1ot97RZ8LN6PGaGKWVXU16z
uKcnR6U2WkJ1n5kleg93bQxGBX8GY9VmCC9dUb+6EY6NKDUZGlQ42DgGJhg+uDQPTN6mVY1Bdmsy
lVwZorYC2H781LYrg2oU+2ZESTSZ+4YMhDffj0pPjtz3frIaKpjZcWx/jUm7H0TKZL1tyTrNL0gt
xrovPtwMQW0cimWVpenHqdIqyFN3OzRGUDDrhILpiKPi8VgKRjcATkFiSWFvwKIwLhqvJsevle4K
5AZO/Dy62fnbbn0Q+DM4pPVrGfYIl0sIPGblPXGZs9FDnF85GK1w8xaUDnTlbS7Tcxfb06nRBoLD
VBOvBJ6sotQ2KRXCq7RhMobfRdt3lMcboV1uGtOkx0wnhVzLLjsURrnsZ3Fidzsc8/Hab/DGcfLY
MvxPznijaVY/YWYI9yT+H5zeNyGMYJAZgSkXQ4xa0srmyipvrBLKF5dycYg1GUdpOyuYa5NML0Qf
bs0ICcoZU9ouTA7jon7R8K7y+qNelGb7MzbMd2gFAzzhSd9EeOvsxjkUPQ8BtXIkw2EIqpKawfIm
VgnV3jVGBep7cZhgJgiM3rxO4Q3F6zwJ44HAkJ5Q0go8bevi6cCp0NIr0bWbQkUfGSasXCMuavSc
YZGrXk0xiSAr2KVli5DiMZNKvIahf91sIlejI9dCaO0Mk6kHVrWA6D0LZwkJEpv0xmtVc6Sp6Y6W
w+bG8oF+xvQ8RCYzf6zpryZsx9LLGupJ2vZA4Jl72X6f3RHZVkeZdir1WC/VU6DzeBlddWsNqqdJ
rlmD/6QA2hN7/PT3pomdQbKQ7pw2HVgT2IbDY4IopOjM4tHzknscDCeje/DHaNM1/ucCrO4pwRsx
HCpdjFscrGSO52ozhNlWlygVcdGgB5XDUdP8gT1y34Fg9tldGaisauD7wa3gTMFu4XFUtELz/Dd7
7XFm9mj3IxMJoBt0L1KKPex1n9QY5N6M4wdnEny4DlNsKlBxoOF0f0rb9KUDr7AmZKFv0iLCEuQV
Fw3WXmT7TDTQodnoxjvNDSmm9Q5G1P+0pwqb1SL42tliPTLKn04+30WhghaV1sFYEk6erdlfK7IL
39sbCqpQRcDl0vVXP3I5znBrkHJKGNYsVw6miubTbac3L7x2DueuJie9VMzXoolotJLMdcsMKGsV
0bASP5LvMHZZzRgg42QRxwaCiqRbfsZXpWAXc7DkTxk5jmzqpl1RgqbJfB2lW6p4m7o9e5iQQXQe
1hTB9PlJ06q3KMa473BsRSxnB8hCymgq43dArinGJ62Ve5qnm2BW2B3CzOqOlUNhUsMYWxsaHAm+
KDbygJ/SWk8iephalCBtfnKpqdq02GprEnOs6ObW7mjBAKo3rUpDdEGmWFecFJAeJqC71sXOQQs7
HJqcZhagN9lQ55uaiOleNCX3jsi/MFrDTUnlD3S4R1ofMcBQg+Fq1bVW7ivHvF9wbnHyMPhbm/1M
yFBVeiDTnkr6kniAVj/lsfHYxRg/ews6a5bbd55MGLMm7Q1uMbk2IqfmsIPkayrEJxux1hTtzscm
vlBs+zUv4LCjquNeMhbaA0f+yHz7p+tQ4ljYpzodP4uMXk6TETUHBOI5Bjo05ugPfvjmqPChrzja
44gwbQBrxq+m6uNzJvN3J0R+dHG24RtT863uZ0FzQvvwrlUmb+MB5cyToE51j66wCSfxkOdg7rUP
EcL773zWsiRbxrVpcRsntv3oxMWFkMQvaaLO2ERCPwaPJdAGbVhgfg5GbaQstvJ3kY0TqWvkpZb5
k5r1+tCzuR0d7WfcGvmavH4XAM1BEZDV+1gLcUKNRn7VvSu4D/tUwNLREuXsLesAzXTA88iocjCH
4RS1xU6fYxCKyL1lIgDQgAQjFnwv7RQXU0kdC+4YniDwTbZV4lzBHeAZXjLQA1DXq+i764gBaUMS
6akj1MDEH4eVvsCN8UoEPLWSbdc4j9/fwLT7C9q8vwGOM53ihh+D4eDWDcV4IEpcBXNHQ0JM6izQ
2NzOXuhcFghBmbUY5TxP0tbKdDaXGvamDpW36AfiTPxoZc1q2yrrkqateeeH5mHI+3RnMoTcKnNK
t7PzkroWPE1Dk9BktcXlj5fDQ2ULcWnRZCqlyjnHLhqQ2+4mu3QD3BqboS1QUyrKLiLOSFTutIdc
8CSlZN6h8QGZyBUvEQW0AZEkPHSc2ZgiUmfj1Ql5CSqmKhnuvimblUYzm8u3YhvN2q4gNK1DPbU2
jWTfbBoy3qM3o4ilD3ZOT3EGLW09DQI7Q1eeoZyfO6G0x/JDwxQc4AIKj994ybS+pHHm7ad4fIhR
UXbm7Lpbp4GsIaVuHnCJ3iR6qLMNm2EO1N3SiI2RBnKoy3SXVcivG3byrcLIWCh2XoDdI50kW+oS
TkrwiFVSP5gLtn6WAudVx0MuLGK8/4q+SJTJjcyY+ZFfoM8dLcEm23MIDaUHbt+xJkLkwQYJvJRm
HhaTOfnuXkIrsYx8W5cNdKNkOJe61jNlQcyrWodJQqXt7dHhCVGOc2CZSfEY+9raN26bbuTebv13
Sa/l0UqiZ79oBIlg422YBn3r1dVzD9j8QkoZ9cdzb1PkeeyKN6Oc1ANhb8RTeGcRW4xny/Uevrno
te39At9QrE2mvBGK/Lk3TUKNUEEG5fFMiHhbjYhATdcgKCXRz5Tz72Uu2RaYPZdLB9stCEes+ZMR
spqznX0FRH7IaHSfFMhgDKZsoWfOHKlhMT6kpPtdZvlNoS078rn2Tl6EXcQX1T4ThvNCwekayS78
slL1qiWcJB1xZwlsJTox6tXUGObVN4uvfCFEo5pi/1d5f2mIJ8glho3ib+/d3L6nW2pj1ij4BjuD
o7tYH1nDjCt+JhvXRuwHVTefYX3nz/xk+gWtb2ea4CVnz3ttGNGyU18x72OuhQ3nVJZsAodUPBe9
a61VakbcZLyJbHa6i0u5cGTeUgnR3ubEUjdmH7ZBnHtd4ORduEIxLE9FFG0xqVYog6PJPN96dEaL
Fj68tNjE+rMmRkISo7YtvBjVr/eSQJT3JBSGZ3aQ0PTchrSBU5xHk8F0jSHcqhCF+icAJxZtcDll
FZwWI2W91j2T0wrO5KrKXX/D8Tt/nlt77dpheS+xwLVxpe9qU2a7Ohm05zg3Nz5M/TnBQxDqzBzJ
wzDlQ8Chdmx0vIc55VTfd8seyPVhKVSudTIwKUycBH9oS3TAjXOmRq1+6fxcXuMSv8lQsjiMYxnt
c7Brt1lvFZuQsUwQzdq9EWnDjUZ+bxcpmW384kyjMvZD1thzCvcKwygn4TG0h6CMChzumplvTFHf
u7P5MlObbRR1th1UDUxsuUt94s+3RoIPbvyVIWJHfm+cIuPLA296anHzzT2+R3cUxiazSeDx6GoO
Eh4B0uSb8EtxpCMiyIbOe81xZVcGE029yOttmFtfVaHqW5cOrvXoWlqgxqJDtrLVfZ+wkx5Oo49u
WmV6cosIQ1I8XRlNmBxRo9TepkUj1J3kHiPI2aDXbMWBRAfeNTxOwjqlnGR2qmFiChtubUaa8UzS
q99nAA4sZ9R3mKT3+jdHhVIbi7EKno58DsJp+qgxsN+Qjy/3+iAp0qVJzRka/U1aRP4XNdG2h/Qu
LV1zZcZ6fna7OeNoIbutl0bpwYR/xT4oLHYcwIYgoeb1xucoVmm+tmMExOHUYnDV6sNp8HCWdpx8
DJPORO6FvYlJvmmdjVfZyY4qAjMQi5OdW29LuAEjXeRV52+aZ2NTTOk5iiKLKMOQboSCPVUVn0FA
Haq5eiuG53GY5G2UD5fegGiEFwafKttn0AnDCzdD2sDNyJnMjHJBAS4XVyJbjFdlaDykGm2uY3FM
uro6cfftnaZvDq3FbMAOfe1WMQGkKGmKrn7PE6Sw1BsNcldwvEfORaD2OxjmWmd73EQ3+KTafYkk
eUKAf0/ShKtA5hbWhCV6lr43oSYYd3M9kVtB//XLT1c3noDRcbvm2WsztfYRRDwSnHPjGPV4g2tE
BSF16hvV4Qjn0SJutbR4001W8olujvPMmr23Jxntkm64oP6lZwoxy630zeNk1e65KDGAu2iLfSyb
kzYCOcW+Wa5hgVB748iHNMmmQz0auE1VQTXkpzNToIKGN50jxYQISYoxm0aCozKH+KFpmDALOd5Z
lpYeXThMR6o9Ocy36I1WkWkYAwhOJWGNkDgM7DD68zBjY4jVGN30UB12fk/ilc03bW2rHoR+kYz+
Ng6R7X39vU5zJhp1qm6T0DsUxOxpgSZGSQJgWfZI1QxV8pSLbgq+azLajHmPMBeSm8OgL5qG7gbJ
IV7ncXWOmQWsHASPVUGUM21HNgilU+xnMVenJPd+KDZNGzDUhFr8xN9Q8DwsgNuKdu4WGL/DMQ6W
749uINUICSZo9T79GJPnhC0WsStprAH4frYC3mwfh1YwIcLiO4nZnYvkjkIgYoqc7biVAJBEbfdM
6nzVKxfdLrFubb9Vl37BvFVxiROPzbrLubafp4Thr6dwoKC+0utokbkphmP+RF+o9lVq8iib5Jfv
mz0bEg2Tad6Nb9rEZRZmx9SDldK3L22dKRp0GHnAjvnSiVUwJXHZdkw51ajk9rgr2ApPE9b08sHV
NPtOOgqNxOQVYkZKFmngFvfezQ7wtpHG89bycIP7DcqcTB5tSw1Xi9/AqYcr795j1CAUGV2P7VGA
AjXsS8NTnW5G7RMn3GYikPlusWC3kfPJlNt40qb2M2atJRv2EhNfeFEqfRzqyj/aGNBIF/TM0V3v
lWH9ZsrxFMG5n1+pZe9XU2Vw9AjD/hhlIeR+Z9aJ+vFFWFp5nGps2qiKxKrC+WaYSe8Wo5deonb4
lNnMxnjS/KBH7jxZJSxtmCYbzZXmOyacQ6aVR5WN0yvQtwABd0YKSlKYDQ+x6ePMt9P2UPqMb8tq
H4VVftZNVHnDBUsmI3C81WDflAiXdzPjt7MOWsZBqOkREqOCieEiNDqsuD3Yq8Za3OY2+8BZ/ci0
1Ma0yexUqxa50PaPlSbjQz4QWZFHALmski1YvZnN3So2KAcwu/6Vw3iMK5buXjHV1QG45GtYZOmR
XE+5q9u23OJ4O3PK57fOc2Nr0se1ct0K/Z0hjVY8S7uKqILiIcN8gCRY3L0k0WycDWjjkp1NmZU5
J0mL435Vp8FMz5GONNFr3iGpR/8kwJkTKqHOJY7uy9Z2HntsTZi1CnpgigmAgD+fuFc/cs1xjwmW
6Zx+cV7C8iYPh4cuDKHEhtyxXT9Sh2EV77NReAH52CacoGFguJ2aXDtqNCzhNnVdXoW2umTTzmLD
cpfTrFu6FhzLBIB8gSyzlwUCa5ToN2pm6MBb6W5E2uBtM+zPwuyxqEyocVRtrHSjJE4uPUK7bvqo
1WjmnD3xB1avPs10u5jFWpcQbDUArNvcY8hFQhe/YHwsUvGD64J5LrJ/YlrTpmuLwE5jd932L55F
uhRwEyoDP8kKKjUNJH38y2MjoTehfXGGnyaQiXVipEtTL4wgluEtcWUsyMLD9qLKxx4a4S53pieO
a9rWJrS1GZmg0EVekvMFeL+dxsXw0tbLZso491FcBSN+d3guuMOti5jaaT+X5ju8ZeIvpn/L8oIM
4zU9Db5cbspQLvb4tD657ZtL4u7imRPCbD4dJXbEZRecrGtbw9LAPgka4FbXdYm7BGaiG09v2igf
vGlxW3SKGRlCam5h68gjJxBOnh07Fju9mYF7jVDHv5f0zGUg2uvgULpwP+vfRya2hTgFnr2Riyhy
i4SLjIGL7qCUxQaX64g8spvy9nP0wEugbx49o3wUIS1g+gDRFj0eJV2PXhyP4xQ8t/zRY4eCkrfw
XdrJDPcUo7anvmrNe73EvdF3JJxj/A4cqXlG0RxMH0lrnSc7QSolIKA4LWxUAgcHOMD329b0OpMT
rXyoS24Tbl3azF3A7E6icUtjnzqVybgVgPbvJ53XTldgoCXGKLJva5H0xbrhjV9T1TU/aHIiTxhv
kaEGTIMXpU/WOanwR2BNjS/47hhV6PTqjXOsBbHhXWkeWmx0bvNU22LlpuFT3DQXnkO+hXm7lRzy
Y04xFEJrGFrt0EEsplCNjAe2ayLvPscmX5yqjFIK7KuJwj0lkjKYOlvbhBi5dvbcOmcavA8D7TBa
PYi7hi6pdTUdJydxfwy4wezmneng9DMnXb2QKsAxsdVl79TRuBHCD4nj/Gyk2rCtmxdZ591NSBkg
zUohC43DgD8TuLDKtHHuywW/PJkdWCmCZBMhxns3JRBKk4s8w7Dwjdeh64pbvYrTfaaMZrFj3vaU
RDyMLkTCWeFZqlEpbxp58sQcwPnF+73sY0znSC+J8emNDJ80/kK8ftpdtzw+Et2oL3Uyti8u5iiQ
nZN9O8RcKFoHPtds71MZMVoGSLamez261aL8qCXZazFmxacMzWOTAcPRVXRHR/VhqGwf2jBVlstB
5Z/zNf7a6Iad3XB1KmFMzszGdznaP0CK8JZK1yXAST96hvjDvD8qfDZLcQDArDxyFE13dDvwIMDg
UBHfCEtCCc007jvD2cfUjQWD/zLNOrtIfJeV6e2aHs5kJCeD2Zt1cUFDr8albYL1a9Ox8z5XmDCC
rm1Zaet8/Be/kfeXqhYXI5EjPBMOje/r7p9hd2nvG0mJLDnpzYMy3atGHXvHoNMC+LFOlYt4yvJ9
0Oguy7Riy6Na7vjVat9OgGTp9cWnBSQsAlMl1o2R4AkNJSKD7NHw2xbmdjGLJzws4ojZDsqIprRd
lJv2NRqGpYmwfIH73RKi4F+axfhd5DwFpsQqzvQIHr1DZ4vyrs2j6pgLrgMKZPITc7h3D3PlkZMJ
E5ganMrQ+Qi3UOijybk2OflhgeVsk7tWdBNrChysDg6mzvXPwcoUflUsohkIx73kpzyak3n6/lRH
vLeZ1x7amswuw9G7Jp3UBaszU+vSd25n8iY2Jv5zHuG+MkBO04MSdJxGTrldGjduO3sBvDO5pvxD
v9rMp7aeVdCF5pmHeoIqOPU4if/5dSn+At/lXYTFZ5kQC8VSiftHQleF5pMgUco10LPbTjTePlpa
9oiQnLWIVERIJ+jZ9IodCK1u28Xc+oUhFqoi+XFLb+6WNaMc8N5ntAXAhvQUz9F035P7v4SUYESS
XlqEM1rQ5hgy4fg2FtYjGa5hK/sm3iirf6h5ZjQCXqkjOpz/LZy/FneeNefdVTfHHRxC71+1nfz/
Ll/PpfFIt3WobvafLl+nnWgZ9/jFhUZGnq1NuZuruqfpZRKs4Dxm5xht1c0sNqCjj/Jtczz+F6++
v8Cc/oCUc23gZXQkW4Zj0nn0J0w4sUl9dKIRx1uT8vCJtAnnEvIZpQxPi58J5+u5yfqzqxr9pRvm
ZxIXONSU+iI1/kwy3H/L3fiHMitnt6TsoF/XBKxHQIAH3Ib1qptN4mmo2xjD8zW4KChRGhvwWeuf
pVl+ODPZWteiB3KEKG7RQ0W2k/hpheeNSDm6+LLxa/0T6x6miZB+wWQEN1AMv0bO8AFbXlizaDeF
RfAPJyAbsL694BBatU5COmSUYMtUUE/TeBAhgZUel9ZMHHNj1/Qy2T5RQKNGczBR6DiIOWvS6E+Z
fJsivLQWkc91mpDM6XzrxYupSUr536G+ZOgZpHUzQpRdah/Lm1jSxbTq2Z+v8JdVSJBE4Sci5TMx
wZSnANU79xHbR5ApMHln/YqAx8A4Zh5NCJysq71vWjiZvcHRiHFxWOqcBDxLoNw+6XipJn6BIJeU
tfZ5jDEoBJhWOH4wDFq7AQezlLt+YH1OgrZBnYn98bW3KXmCwI9eX/mBLp1H0t5YhiC9yKWsuW3z
ddpO0bZbdvNRVJ0xtp4Jhd3nBpjzNqIoFTzcq+2RAFqeLOy2O0hVuAY7doMez/vew8iJJagBgHd0
U/L2jkKHTzxQFWb+WZn67XKgTs3eA9+Dvyi0XMWlMBBq15zjbBa3SeNNjH3GvT07H3oD0Scaquvo
UnTbFM+WXr9JjcSdGqEIC1z+UT/KtWnz95qkeLDtVlcTOsfMSbglxQC9pljDmX1olYF3zsSgq4xL
necKZ2ecbzmJqt7lpXWmHW0g1ZZsEjZGSK7Kgggw2DUD5B6ddqR6iLwGpJ4yj5sdA1bc1LQ8sMZ0
3rVMnuymynd5T0UU0mOQdziV+5qfzfPL+Z6j2HzvWeRxpyxJjqCZ8UbGjwVc9H1V4dKqND081Sbv
p0J92uK7KOn4DhUcRxOqkEx3czT4J3Km2sU0SWZbY3moHD+/icI5vxmSu6Qy3SMXvX7qSgEAwhDs
U52Uy7NTaBqFRHzJ4pSpi22aB9swo4sfc9mnVvWaGGAexhIptLfXy2PUZ5ECCurwrnL8zkosV5W1
eL8AtS5RO7Z5IyG5xL9WHCev8eA+lC0egHBysF0vbgo9dRi5Ze3VtzAKSEwxQSGs4iQj61EYY3w1
4/zXMOXewcvYmEVdce1o9UOBjNf2ZF7SPq52ieYAZ7HjYmcYmCIkUIQDMdolnY3F2wcO64R0UhQ4
Lpi33UyZDueZ0eSW0aQTeGL4SYwf202BmEQViElh49eQD5hdegvcvtU63tbDZGAUdJ3QHO8MK1NN
w6kAYACBgLhBzwnCkEgqdA7ctx5ShYqds2kuYSucWGsnN9/H3hY3QEeetDHzjoXMsHpFoLXy2GoO
eC+7Sh1ogV8uBTYV3TB1e89jK4RxJqJntnhXTkM5EI49GAkIPvkcytuiYfoWSmGcSaN7du8we7SA
yuf5r7YX8iAzrVp7YXebCM5jODI4oDnzI1H45lTgAiZcqYa3pNy6+I6ycJhuq9DBzp3YBAWzLjnJ
sZtWaV+rO92Lgg7jxAOQjL5JshtWhycIi+1tW8/3M0winojdQStnzsKETJbUOa+gF+Y3cqje2FeA
EZV2tnH16KHpkve5LOE4inexjMfQa0k1xNWmSBzesDEBkiAbGokGI0MkQgb+hkJWqbqpKvYsKU1r
ioln4LYeEMC6fOlqo72D0XaaGi7fwomTTaJQbmnIKda9KtKDLJnd4lwEpK3ZqFEly4oOkWQ3T/QX
Dg6JNBz48QuB68C1QZLrSvj7tkI7HyqAT4WTvBROLgKtdrmiYUnIBL8GoM84KEz0bm3EFVnUXv5Y
L3Xki9T6z9ffZY3/y+orLI5DPmY3utr/uPkZO2+iWHhIMHGDMWlpngRgnY1kQhpjT2zpzpFsgb7/
zn//of4j+ipv/8+3b79rNn+U1cScMe7+9Mf/eixz/vnP5Wv+7+f88Sv+60b+aMq2/NX908/afZWX
j/yr/fMn/eE787f//afbfHQff/hDUHSym+76r2a6B++Udf9TD7p85v/2g//29f1dHqfq6/fffpR9
0S3fLZJl8dvfP3T4+ftv9BH9w5uzfP+/f3D5BX7/bd8X0Ucz/eUrvj7a7vffTPNvHlEDV4cf74BM
Xw4b49fyEcP5G72gdIfR8GHBFrb4SFE2Xfz7b5b3NxssLD2SpssWiwrT3/6tLfvvD9l/cy3hGDrH
F93Tddf77X9+8z+8g//vHf3HolRBAuaPVxKQEB/qNMcg/su0hfUnaGeUUFtmFeDksyGF1VSJCq+t
/Wo55k1e1dditJiEAvvpvYkTLeHUgLuNevj+pJWp2soKR3QSwpZb8kcoBbiPemi1tefd6mXI83XJ
K+kXGoB3iSKHVLClmewez1cNtHOmy5ooRzgQ9qoDXEbE7793I05Hs3K32GH5BAzez4aV5pvWdYsN
rZc49Co6FTp8h37GTZosyat6yWB1+YSFHAzPIaLHfl3axl5RU7hiOwU8HlF+Y8PD8tLwoAa4EOS8
KgJfBcEvJM46iImCySUTFiLUrYYlJ5YviTGY8GTHlhSZ1IYHqZ5CwmX6kjIbhP+kR3iRaKMD/EiR
bs1uUmGYid0Y67Yvj1aGEQyhWNulKUEyvYDaKSP5Lkf3TMZhPLEKr5GggVAbRyfE09Fp414x2TqW
dR7vVT++eZzKQMaeR08EpeUjLsFs4SmVI14wiMnmce/F6VfWjY9ixLhcTj1eRpA2sQNVBvc6Wbkv
z6WbcuLlYDz9wUYTZqXt/8Kgf+EyZO5STgff8im3MvUdrHGgWlGEqZl6+U1l62+z8yMTSRiEebwj
01tgY4AHRwfKZipOeoh42Rg8LHM4p+ssPmJmD6oa76Y/uXirHSy4etvf4bvZCp9iIMOmRKmsG3bq
nXtQnnuQkOtwrzSL/Ra6cQ/oec4Z5kUCNU3F7p3os3Q1TsOLcIpwNdc+HXU2qSKPUS/DOpRlFh3i
oiXASJud94RvqBG/eIp6a6OJn7rMfDXCt35h/mjZj0R0eMB1pg+V5wVTaFLNt/J0LT/63c60K7V1
ejLWg89W3MizVdKRT2IS9+xr45PU/NuuSh+TGibDpJiX5D2AZiXeMxqPiSS7xqrQ6Zl0MPLgsSdg
3TVm0GfJ2e9xMeZxjDRgTpBTobN26kUWHn1Ag38hV/aF4TbdzNcBF+oWIyu1zoLzKWYTshSO2MD1
eSLMkZ2bZSJEvDy9NfvPRDWYi3CKLZ6WjUWMkBpeeuD+m7kza7IVOa/oL0IGEpLk9cxzzcOtF6Lq
1r3MM8n0671oyw617GiFXxx+kkKtrlPFgeQb9l6bLnoPkf6aOj9sEwG+hem+Mktqt9HYkomKIdEd
hm3ataxMZLObQ+uN6FlKsJFM1El1Ht4giAFTVx9i1FrVOHwpld3bCnK8lRTUGr67zu0CkUjNS9v4
9gPWFUlLFOjcsKfT5O0V7pjvcosWYvRmY2dHCFbr0dyUfUyluIifLXsqDgx/11ZOUmLbwdpHtpZD
AVW/stQ41F2QbSa/hkvqpwj13XnAnW1Vuyn0Efb58osZ/VOQVGonTTNB1IebUk2ke7WqWvcs1YCs
Rf3J9FnCi1enoBToQLVxEttb9myIvXPzoRvZa0bJtpgZ2/kUhLjnJm6MVhFto6JXh2wcpN/FZ2Zk
P4ZQsVH0NFLc0ftMyRfX1A3VhMu81OQ6N55zF1DEoNTNd35q1FTBUB/dmPVnFXGVl9sbyduyTK53
ELFqYARoMbC1iwltL5LfGZz1zkr2XgQisl/iWYuB+WxRExat++U0g6xcky5eEHbJ3YlPoadjdeLm
Q8DjWgvCZ1GnEmhnk0PHYon578DSE8kVmxZDvhiiO6fahl+Ddy0OLBxlSOKXSaIy4/epgDwzx0wV
3FztAzuc+TZZDQeIs6WnqnO3ZPKZGQHjfepBULnvvGC6pP1LGku9q1lKY4L4mlOGfBijMK+UsB00
C7LCu3dNCFuRcfQtvG+qdo5RPzGhaTOuE/SgPYMfkG2o0A9OHL1oB2lHDhwKQjFA6AfNqm7tjnRb
An3YuuyZlEGECDVngKZwxDyJXWGyH+rMuI2JD082hijTGPEL6PB9WFDqqhhH+VwYb1ZW7Ase0pDd
j7Lfe/siLI1z0jNgmuC6Vh6KuI60e+9gdJLxhIvm1MtBvSWl+oVngxGm+62N9hqzpV2RQnKb9cmw
8RIK163XmF2wPva3qkMwmgdoLw3iDUB9sF211Nln4IPcbHQ2s4wfgOvGkA3XPC7vSmp6xJCnekJJ
W9qcC8INGbS49js2eXzECGDhfjIKGjyEkaV6GLuSuVsvt1oU5SYH7pWN8gm+AFWvCk9WPZ55T747
JFStWv09Brm5GdSPjEDTrQIYUNkoV1HtNGtCLU+N4L6BCAToYIxw5YLKXqfZexBZTyrBvtMP4OXb
Aq+3JqGU4yTbgA56tLHm0Cwz2+QRzkwQkClXjOOAO3bMX5XsvkMXrbrvAZWMvJ+T1SR4tEkm0kQG
h7i1V7oNd8ZA5IXC9DTokcOad3o2hpQLaCNWleEe6mo4mA44FYQCaMh1e7V8fuBEzKJl4pGpMGrg
T19cgJBikozD0Q3Ij2DWn4enuEofbL5KqJY9EoXipY9Zv5N7CksSYWnTBeJgZJ4LGbXc2RbIkVr1
bLZ1tA1LGaBZt5moxIci5y1Lyw8WwkJ3XfpDTmk+o1Qcgp2KuosS8ZMxi1++l9BZMZ0KmmvYNO/O
Mjsw7cV85HePpM482iYDJre5G6gTeAoyRgwxPC0Dg6BfkKTTBevMuUrXwZtsEioHWM+Cb/vRSGQM
IfpeEDLRFy6yOy+kZGJdIxBJ9oR2TljIyQVIcoTGDmSQoUK5PRbND46D9dAzhZDmsdU17VnQNSu7
6R7bsJ4YZSFzDCucP/2RlBEeGuG9IhBw4LDJfRmh5RIkYm2iBn+ArJq1bh/7IewxglsBdJrxWNrZ
tKZ5rFnxIxVwjXuYJpz/jXViH1WtbN85IVhPtsRssVpghDT5RAW017qgxPBF4OGW2mYLl8NDTFWU
HMieBMHeZcFTPWt+rlhc45qsBPzNaWAcC1XaaIeaO5cli79IOOcGwqoaHiaslAD9N9TD5qbqmgsj
78dp8X53kU0GrPuzhOhJO7/kYAPYCtS1VnG58vMPO0vuoAKOcGtcpswlo5bCx5XRj7vSbTkQXWPP
8JEVsmQ1yL4NsUYJwvSRzMcau2BfEbnVESWCXs5YmlAjN0hqsY8INLbdPL1DBmTfONkGdBOuBCS9
0RmDiwcRbJWHSzjIlAGosL31kKDQao4lqnyqJdKCJMwGXKxYKa1nWJQKA2l5EIhL72bjw+GkWqsw
fFU6P0KknCk4yGXCM72GoXxZxKNCY6rop2+ozNy/7aMPM5WhywYc1i9yoxl4cob4cBZdYzf2wQ9C
p5rtVBknZCDVGhRcRNnrIcKzqqdgiDdV8lnk5bRq4TdtlrIGSuatiDA7soxO0J0gY8ogr3WABl3k
B9HQ/Wa5u5ULItNIkbtX49nt5BclGFVr1J7CwQq3dmlxNZEjDbZ/GYNnBPELvCr9nEWyG0370HrT
mwmon/W1deOQZH7cNPjXMo+tqVugw/Uz8WuKmBP7sceWm410nOdELrqoheSTV7EZwjkabIpSHWLk
JgRRszn2puSQSOPSMbg6EDT7LhCVt6JIEQLx3Idl8tNnqjJl0QeRA2JNIbVQaYtFgIkVW7fPrLN/
ZMiKCcPJdvQ7oLyFt3Uhc+9nMSxi7HezR0bbo4gyq35gluD9TIvlnVlh8wLR27fWJ2C6p6hjEheo
+Tv5QdhPzAgt2JseZ2ONl5/nKwb1kGvkN2Z7FWNwbhm7Qo/MCbMKPdyVqcJFGG/awP01MtskW6kR
x3bgtYgWQ0pq/swFhpRxNBjlTxWa3y7jA8R5FU69gHQ/JtlyCvAdxS4cqDi7QQ+Pd+VQHEoTzc2Q
Izay5JdUlcllZEfvGHqfOowLgTLxFirTYdtTy9pTVMMkysjTyDTvSGRVE8rwDX4edtUgz1A2SSOP
2W5Gl9L3hgM8Kxy2I5dJL4YQ3ebnaDzDQxV7ux3OIYg7LisZQk5SnQb7OSld0mOsACJv25f7rPBg
+6n5051KquuaehE8/5p97KYe1Jug8iVm4X4w3G1esfG35YM1ur/zvHky8MZlNvgIco7oB3hGXZxG
KyZgdy3fwor9qLcaMgJE0n7YVWr4DgynQj0bXJGLJ5uh5eLp2jsGAFE3JeNWEoMx88VE0xd44uox
4K7pLpMKGHm5mOoVrpnUjmF+0lxGMUPbMnvqM84CUYL0Y6b8BOztPqrzl3Tw2VbMw1Et0U6VeRln
30H7jByiT4kByImq9auLnYfnxHGvSWU8t15xV87xh83nrIJ1FUA1s6Lc2OVVcMhTnLyt5tlwY1Q7
vZQr9zuPISF7Mv9uF1aR8uYnJQQpCB7efk5BOfyk8eWcTsvnWQEuZUT11Qze16hGubJTD+tpBEej
JIhGZptB0nWPPvMAHYTs1u2IJJ/k7NbtZXBRZ/qK5z52iuTo4RBGPFa24Fq13kxhtwCk7MNM/Eox
Awbx+fugl8h+l9ghiDobRBJy1C0rToX9x+WtJy6q0t4OvKW5bceYVIH+vgubW9NU7jqJpbvFMMM5
k+NWRpwWGAqxk2vaG6Y3D9aSyuK3DVPvfF/0vHiMqMpQPs7cVoV1hxCqWxOt/aFtvJvoGhfMEZj6
lhRYvMI/7ML/Ct+EGAR1exQjj6vfHU2F08rhwWpwTXqNv/HzqT+OLJup8LE4ORCy17h+UQAzH0G7
CFs9dSF9FtwRRdI/2LNDLEr0iC2ZtQyjCd7Vsw39LmFCj9g8Dl8dMR4UFGIMt4esPwuBjCTNrk1J
0CaPR/RoBxnrJ1ryArMkmp+xcfZc9zXn36OY7nzFpJzsEFqMdtyaAIZl5h+a0T1cj07KwBVPJGmY
wbG1ABQZ/XbW/cNgbYJWPtnjfK0jdQ1d/VvqLYmhj1i8ELqQv7GSVnycB0Sv5UmZDHRkWR0rrP8b
KdsrPq3nHA2LP0YbNI3kTJTRuzmWX4ENUqxMTQjuDAmMJQCMWfNaGf5XrZXYWwExqOPdUNAOYywx
s61p11CXlpy17uyP9kdX5+hufSaLYjxnoYdWRv72qW1Z2W7rUZ9HlT8UxNEZVXbqh/6Y8jokoGAz
+919g5J+Ch4rz0CeDmsja39RBd5crzhD2LuXAbOnJs1fAfRf4+Hqi/5oC/SZPZ4303hA2otG7eb5
3oUzDrlj5fLuM+c710Ms1dXBT4cYyXGmsKuac5qEx5oX/yYb2x3rQQe+W5/nj7VZn92whprKJiIv
vTfLiR6gxjw31L9zMhwqhw7TYbO9mpRB5B49cg4faoZ/XoTnjCIhbc6RtfdstjhBqfYYY0jddiiP
bEMBNOX919gSw7Nh4l0Lc3y5JjQvBwouzgy5dS0O9RbLnua/UVInZ4uU9kM5po/5lSO/AQEwXZzh
UbDGzT0acK/sTr70XgifX/AmJY0Bry2EWnGwwqsWknFgfJmx8T3YvE8llPN1x5E3y2/diktYjpcI
aS5wy37T6PwykIJRm6GAgxT+YNFEdKL9MXLxy8Kj37UBjWXTLsq8nV13v7xeHeesOLMQ2SV8ah0F
X72f/55NBjge6zLT4Fdmc0e6vVi5jxBWwXXZxDOV3bkipITLYr3K9GxOZC6MlrrK1uBaUUFtAhns
if7b9kb8kKXeT0i7iPqNI43bLpC4T/rS+YG9+uhqSFJkPki8YIDQ8ixloWOIrQAZN0XzvaUsIKEx
2w2SZJL2LVyIupE5HICu0/v0gJEdcU2NX3P2rqLHVMhtb3tvLAcAQxX9xpjLPxbLYLDjmCPIVE92
xWQS9VTk4zyBqLAFdvA6yvAyyfu8Z10bUfJjLElPJJ+MM4TbTuGxCFgUiZI8qYamMClylC5qHVlY
3AVdlonpX4EzgWD1YKfGK4prFzjBVN2rHNVUWwr70DFQih3zN1J1zuLafWsy39vmLKhKZvD0KAyC
moApjBrfNd0w1lm6clB8KxMN/JbFcc4GmjbKLaqDtghWDGfqT/rEXZqwFkcb9dpaaHYU9TXGkD0M
skdJTnmPaYSYgNk9zqN1tCkOEAl7LJeXV4GoF+AsF5h+bp3Fb7J2DyMlwaZsh0eiUnalxbioLaf+
Iw0+Swnfi7jvh1bE5krV2IF7+hPkpXB4+WU7LGHMI31RApwA75X0n2BR2O+jYeQARWWSadLNesYD
jc/EO+RvEqP90ub+rdA0n4H7mxEKqh7gE13b/WxwTzYhMS6hQzVZlRglfFxBW95j3kY3etxgNYB4
NBUR6+yJT9IhEvmWsTrKiNnl6ydSj1+tLIt1UVTfVtp8JIxuD7w5trqZOME44u8zoyVLDjhUItp7
SVamn4rnCmklwUHMuHMfS0mdeG+wjYeryZuudumG4tC9a8umONPrOYS7MM6BVRjfJP4cXugof3Q1
XF1VQipJ+VVQO5E42aAr5eu45WN6czNCTYysYrJMlAL89In4rkVP7xIjgcp6urNqlyWbOX7HzOTC
GR9e0/ImbtwFjsIMFV0qo6S2IjJbi32MAyOZ61NLsX1fsRlGsWh+QOL7KvM+QInEENhO/O+8dnfk
ZOBxA1XUcGYYkqZOMScasqC5GexZKZVxQdjUtW3Sfk+m9dy2nFyBlKeyUOmGPS+6KVynKysmwIf4
UeaSNBhZwjvEbcdglUkuqttoCQOTA6wgaZGteo0JWvjw+AJrmxRbsA1XKrTfSb+00Oks4UczyAsC
JFsJ+R7A1oi7FQQloTVWfEe0tSkDin2NcmJVpQMlUNzArGFoMqQLvcKcGD7aIsOiPAPGVBS5on8p
08h5MLjBqxlI7hTe8FtXy98+Itc0jTWDVbaiDIYMpjJgyXhH1IT6GZ2R4dhmOasAI0WI93ZZKD9D
l+AVP5h2WVV92vjGhMlnzROagTh2fmkJdbqaw5nDPGLxgd8f6/68dav4uZyL7FBqrMld32crG/xT
OTFqaJFei5Y7UmfkV6ThzzqJCEmX3Q5Do1iTczdvYnQ/rRq/JLEEDB8wGxcai23siLXfA1SvFaMP
Yhf0tnbCO8Iz9yamjB2PFzfnxIzMbVq1To0JXXTbujQj07dfhB7VmzwSHW7RiNMVpsgZGS3fIhYA
DDwW2GoaYbEkfQlQwaaI9Lcl5TWto7uhptAcdHGUvH0vWKRPbQXzwMg6GKGo3olsaW6A83iiGPFt
tVSXWkQXjKV3aUDhh07qlrsLXhZ9GIKD9dDyUDP62XOBbGt2VvYhL9NgJ2kI8fJwAUYjDHZdnd2L
eriVFV7WJmVBwQlPJ2sQThOZF6YqJPVUqFz1yWbVPZmA5am1/UNlPQR3Zqz0PVszvcr4Ahck+jOQ
RrHJKpdtyexcSjf9GWLSPQz+Hi0CGhD/IQaoshJm/MNIqV5ivSJjCZ1djTxr9pB8xvMp6Op6HfdS
bzrIN6damukhhRN5Z80SOquFgJhSGyCPtI6tFz8gghqwtTLWJ+oO9OFHHBS30himS2mdCZBRt5CU
IcKnFBgwdikMFogtmtTG9XsmQHZ5M6SLfLskXspeSlUFmDoOYgL42GquvY4awmrqvdaFv/Zi2uMm
tKFdwAZf9UA5u+wJoy6bsGk6kWG6qpiqEqV7BVRUr4XjbhGNp1fkzgdo8/I88eyhxungyTP19hj+
Aw7Qd67RmMvs7L6N0gsUmIF/bafCzWwFcIuKxY3bTAQSoKREjDJH67rnOdWR8eAKnlWEJYIC19j1
fpOu3Z5lapS6n5pYLYyLPblQwWcomMIzLRoPudkQeouDOSAPAwgPv5LIyTCcVoaYnE0/vxEOQmhb
2NhMbD2AAoJFATfxqh6zu7yCoIk0st6MNqRt3S2twa+0kyOQmWyh+HqfpiQfZPI1Dtce1cdQ6vVc
MyHFrvCNYu2lipeTnCIQQ7G/Tnj/jg1snNFvDk1CKQ574AcnCjHWBNFjpPb7lYXO3Wsr9rxpbZFv
A3jF8fS1B+VqQXoZMTaE4wmJC0qo1HlPgQHv55m8mdnDLpdPJozg5g6GTohINfpORWzsOzqwJk9+
oXciwAtrTw3gbJ5IWxeLdG+eyGFBgHhLSPBcs1yt9oOKXkKvYgDYCzKQwBVMk/M4ya7ndZz7tOH2
DoMizVkCW8su1UdqtTR3gIrXYCRMWGYpQesBqKKBbrturgQLwcZyYOEAtMJYUETnGBQQji1WEOgL
kzAA32+x/g57jAe2xaUc1LZi1oUg7d2SvA2ilrmvoInUndmekqb7WXRMTaAM+Qxu2pc4IKautcIl
R2wkd6sHIhVRaLExZk/ZS0TAIRsKkla2U9FZ2LW1uxIRrQD3LGgzh3uhorsJGcy7zYPAOOCo+oc/
ZN1rY+hnFYW09EGOfJXiCcOTsRHFsq3m6T0EOjhx1yGWynHIx0FKEhmnga5YSZhkBfeSyguyGMGt
0rAQQzKexIUGrz8jxP0PR55hnGRpyatZ4TYFVreukZajrg1PpCI/qbCV8DfVR58xmVVuX5CBGG6h
0KOTRM3CUMn7gcJqPajyuc+CO9eiKxrUCyRBCMXTi+/ou6lIH72ITJdml9sEE3EJtmYPsEt6HPwG
gLAVma03Eqr8Sj6G3tekXCjFxKZChYof8WNr6DIIAVBPN9Zwjw0+bqj0IiN3t5OHaraEt6Y8/bNs
CfmOy5dUqVeysxbESU6ETn8mnPBsZd1jn+MbKpOd70eHui2utg17MM5/VrL/jbjte7LqH4ynV8S1
PdlM7VehwUzLkXO9qRm5wsfMrqFgNFi5zqarSPFLBixBtW3RuNFlUBNAvK45zS1WaBHItbXRxOZe
ZNj+guIhNcPXca4OkUrPQ4OMGVsh5j7rMalJk2rzBdI3+b9I9TrZEz0owrbICejNcC/v+/rGWPVJ
25OJsZkaHEq4zdsZWiFMhnnbd6DKMjbT6zqvaBwBWMUe/m5y6o5rP0Wj66UDlKlEesdIICiw4SYh
NweL1sZR/NzWcAZZu5xE3vtb4bE8z5lM3VkFy97SqCDVjVN3btGiSpNI1KBd8lQJaEI42DPv8qBS
I096x7wqLyiZn02AsIecVx82lsrYdVPs30JTktFA74Ne5ibxVOZdN5zgiql9p6dnyLLujQNiT2Ig
UJMQeoDrBwGW1GUDp/S4haLeHhNQcIL4Fga1lOKeyKdLEjczQfLkfYQDvDDPfCHdJLemvZzGN2+i
Tmo98CDMcx/ZEs07cwYfH8zOQbLLoChtd35OcTEj/Bx1f85iGDelZz6mEX384A2P3qKuLKDpc1cC
gUkIbAPYJnda79uARSDje/ZUA+OWyQfby6iw0vQO2GBXsRaYKBrjM/EkW1oR/bApjjztN0zaeXqg
KdFPLp7mhSXTkEHZj1SoIi+QIvBkQkHCazAidNnaTvuGFxhbk8N4L05DBCVNlu5Cpd/9lCJw2U1Z
XVzcY+RlglQ8oYA+1tC115YZZPtxIY0jgAUcOSII5qFgDc6bBN6K6+8lOXPsTvsmw6duh89h2L35
yEj3yeCkm0D1D2U8hwyLxmeWMoxhWCCoIt3B6kOpk5XuQWbxZajN4qAKORFqPCqm2tW+b8P8tQx/
GXKcTxpIl67nem+Btdvyo5ERVENPCw34RJH02TMfWNeDQ0armc0cNyZQQaXrg4JJODYQxnljHwE4
wDPR3gYu8TpSnbtrjOoICrA+BD4la6PFY5VVu6z1usvgOItPL0K2gICLcTqqIpiXwTZM2ew1Y30X
JKAa63aab0KXqAwJ9Th3M2/TRFv5MZTWXmB8oo8LLyocvpOBfZoxm1i89hrq2SIRIoHVMpi6NAxn
y3wYz2NZPZt4d7Gsj+4pC5K1L0MUVBPRwBVMFIJIUCFHUbLL5mMqhHGsilc3GF+INH4RgHkWegjv
SeE/hhUGOdfGBDaAa5qCTq9d6RhXTe0AZofGBPXjJqRKPqQyvjHG7vdjVBCUMNM7JyG7pKqJqp07
B1CsKCZyOznbVh5ec9NzDw5b1kvSe/Ml7FFoOcI02Dym86kHP/9Hnvyi8tzKQDOWatmYe6AOV+aQ
o943IfZp5o9J0s1I0u7hW3MAthgrhJhehoYFRFB3T7b4JRvyjBMdlfD4wuTQEkGwKgCPZo7xmmLk
QJvKXHGEopoCGN7yXGnMzOEryUqQGObYvMD7DYBNrQbmtQefu+1gvRmeesUXnByY9ho8/kyotR0f
SVFVCKGQoJZMfSZ2zwbmll3D40/hL/cVeZarrAZZYQ3uvRsWO3TOBmEXYGIYBAcBYMnJ1qQ95Xcc
EAn/N35xI3C9tVkznq5dCtg+IMIrBrxC83X2oOQwTc1upgxWdd9529mUx04vjlzsHyiWJgbKBmI9
s7z3avMSDMXnaLVbMUmIrN5xcozDpDxIAOoiqAgRX7WfM9AqxibiM7R4M9e9sUW3fBrBW5PuO64S
I3nz3DfobUyp3AvolPEkKmcVQrTYJSEVqL/ITmyXMByyUr6IjdoPRRbuzVy/4GMzKubgogzvFb7u
rTXwvKLFNfEvQ7meYvKE3DZrN2R5Ohas32mw613m9skp5OVMYD2hCUzDAZmVL22CEn22Y7B4QjP1
I1kyY4tvloa/Zzt16PV4zLz3hJOhjkNeI1xC7ppNOZuk6CRRfvTpoGYD7Z8dI2JOelIrpJrYIEfv
fs7Ly4bLsnK7UW1S0EEbVo17kiH2ARK3dRQbBOSUhJA3zLlgQgB3XYA41g+q/gqkh/htArXch156
F40MeIppJoLbQP7vMndhFFdYCZnXMt3Izt6j2Jl2QcEdasaM9YgaYJwEjGwkgJH4CEZ4M1wtnUys
T9MEL3l6GabJJQlzui1OOlovipjkDuENmZV4rISJBMcS7ikF2HDqOzLn0V+zJqJYrFwyY5Nub6Ss
0gGvbabR+MpYYCD94RfQ02UC9kjdpuqNYxW/O+E+9gXUs8RBCIdwYtNO4SXK/G6nO2BMZg19N0O9
4nA8RPLNghD1ivVkrdKSh8IcHcoJ+yQbiMROQiFakOERqVvbZPE1Y9O76c35is8TfmiL17Ymr48g
rFilR+FkEL60j62kBJHeON4bmAOGsMK6ygLKnxtF7iHtolMaszCWBdi8rsI4wfFzb4YlfnVqvxnX
JLVOd86lbZ/8BpplyRiV8rStETw18U7jSs1xc6xVX5zzqjzxb6Ul3bklIFMCRn+IqCjWsh9Pyvdf
86VuJfCdTjLtP32fqkmn7OZQ8a3sPHpTHYt8s/FZ90FyQw7RQ1IaF/DYHbkO/XFAOSg49c418xIK
j4oEq4SmYx2MaXYioutTZVDsiW6lNi0Jz3IB9QJjjA9eh1GCKmZj5o65i5S8BXjEEcQxbrGdhje6
DJ+pi6FNi5YlMflRQ93NRJpH2EGib7PyYjSE5T62XzNSwqwIHiKLLQi/Tf0IZOku40TdsZs+CcZS
69Q32q1nngItF6Ov34O9U1RVrN023FrfHYQqIJnWEnz+3sC53FIsQj1QlEpx61kbR1DoGb69TWYk
ZD5bWL+xy+3sL45mROb7LBCwWumr0WvcKiaFCBqY5VY+67WcCUFhhg8y95J90aBkj7v4xaqD8C1W
xaNJoDF/1Fr3w0iSjij3vtS4cthez3TiW3fkaFJREZxnydazFX8wHocfaQOJICKVB98hHFYRucNm
oiJc9yVPWZkapDD6/Tb3STGHO3vBMsP+DBUcPeWZUqVb4fnQG6zieJer/twG8JOQpFXTdMVU0e98
NhYu6SlU5Qy4gdvtx8HftpOJ3IY1Qaq7DUQa5mIWa+oyiNytU+IVydKAx3jmTTFU7i33dLYpBMx4
U2SsMsb8RiFdbbIOaE2WvFuL0LhFMiVdfYBTfjXQaq9Ywd75eTXC0aVorBbrbJqM7gYw1Sc8qmkN
yGaLAavc5o1i1cTxB3Lu0fH6HumMeEpnFGMOUdIMFHt5MPISGDYcz5yTNqjkGWbID4IIq80YDB8Q
KuArpIhMwRUzm8c5ZdYPTngzQ1Ybxeg/9JLSNgMYu4/xojkNvNjW8xMgT92+Cl6LKK8vXsyERPTZ
XapLcx1bLNeYmMSpc1916qtMF8qZhTDAdtVGNmhwpxQ5VJIbe1bz6Z4EANRltc38QWxHu3xumLGj
YioYkXIvrTK9BOBO4bOeAhpjABFIYSC9SauBi2jdO1g+EAdP8dnJdfIYyuqhEqiHQ0xSmZEAiOqM
6laanc12gbFEDLjc9Sgk4oU+5AM1n4CbW+G175LjVE3vrqU/W4b9q5EsMkZon+1CR8cM/cx/HvOF
m15Ev/2Fo54BVBclZHXRKm5Vv4WiUujnGdWjheRhobF3JhiCCUD7DKi9A9hOuhKxbF1lrMOF5g7C
BF5Gwt3HN9QjuMPt5u5xteBEmtcRSPhmYcPTEfy2BbT4nILHxpOzUOQJ9uPtpz4m/JhkHEDXHL87
sPPjwp93ANFTvpKymyGgY96Ny4TrOrMPU6eo9Q8TKPtsYdovlm5A35CL+4FdFOD7aCHgQ0JZMpYR
CsIzRn/xbfT5zgGaDyaXJ2tp6xeefgNYXyyEfdiN9YqZSk5P4B9KMPzmwuMn8cA4kQDzHi2sfgOJ
jxvpFyODRgXHIUMbAdk/yxv5kLGJNMZlzwH9f/a2XkQaADt4CCoEBBApS1LAkhkgl/SAfMkRaJdE
gbwDY0emFKLMJW9gsCUyZyIIAqIIYs1QOlzSCQJiCjCKErpGcIEkwEBLg4OQSIN5QAfK9MNG1lKs
yyX3QC4JCFwiq0EmI5ZsBL2kJKglLyEkOKEkQEEtSQpYPN4NA7SdQ0E9lu03cU+71CN9obU8jE+f
RgXm0qQOy5echoHABjGETH6j5j6XPblw7l23ZDt4hDy0S9pDTuxDsihEcNSvmwxGBePNrsycg85f
OgIjLIIj/CVBwl+yJNwlVaKd9M9wyZkggGLe186vbIRnQhAFugbKkUXeDM+AhVM9UGHCMSJWwYOr
m6yX48kl2iKWwS2Q1XSw55H6gPgLZ8nBUPgagchXr8vEpx2yTQ6MIiU6Y4jQvQaEaYCfr9i9iY+A
nzgQtzH8kbuxJHD4RTutCou3ZFogM1hyOrB3cslI7kjpI/hTKXIUsR4B8R7wLq8hXf1Qosi3lgSQ
CTNkRgdkOkfu3AppHFkhlWw+p5Kdzzx2R7HkibBu7A/wCz5gTnHjjjaLLkEc3PjRoxFISlJJ3FSc
k7r5DkrySjSXjvWPdU6IMkFs4GH9z16w05dbl7gTNADxrl0SUIxAsrokE8UhHAV8QLjriUtpGnJT
FAEqkiAVFHfxI268V3/JWEmXtBUoZxUEKL1vBpSKkC3SXbqks6RLTosmsKVjNycMKVAxMqJOl1QX
n6e9juSDveS9eEvyS2PjMg+WNBgMyd2uWhJiSh7ocsmMQWNqHsKJlZ6Psc5skx+ebd3AgLJ4IHLG
6cieMar4l6PwOi6pNARnE/5EUA2rqOfYUtEVjSizxsq59t5hsIznvGRVTdQNdMZoKzRotIQCpgox
1bS0rSNDNlaE56Ylu6ssmQkRoRMSpdOhAp0ItVpPFdLtbjoE+W0si+exUz8ruPMnyc1S8r+7S0oP
68al3caSuiT42OJjwM+00dp/M8w52eEH4mXG3smNjRvfAJJ0AlSozmuWJNOn5/T3hLF/+Et2EIw7
/rFLoJsrLyE48n2Ue5/wY0/OkjxkjmQQ1UsaUTyYXxVwUxppkooiIoucJbuoCz7siDQ/YMNv8ZJu
FBJzVC55R9jm8KBfZyZhQ8CDq0REt0dEEjGr5q5YUpNS1kC7oKnvSwKV/m9NeP8f/XUWhIN/+08X
23/z1x1//so+i+8/+euWf+PXH/46fMl/Y+tour4Ng8AF2/VfBjvDdv7mQknwfGgIrmfbEu/b3x12
0vub5QKVXPAFjilt978MdpKfh+NO+SA4hBQQT/43Brs/+zQVkBjqfM83HY44KTD1/dmnaUgHWQQs
b/qhUy4PlafRsRdMZy+V05z+4bL83dz3j2Y+azF9/odrc7EpLh/muWAFlcVFwBso/skUig8VlHlP
n+o99Rux03ukdcWBlmZFBPcLDM3zX3/gQtj4b59n2bajfCZejmn9+Y+rPFbVOuHzhG4HdlaIK3o0
5f/C6vqvPsX+86eMQ8t2wI+A7PiXaQTg9S94Gv/q5//TVUvZ4lfR8vNDv95LhjayHT//+kL92WP5
9y/mHy7U8iv8A0Kn9iShpsuFCmamzNZjYTzF6HT7vv8Pi+6fHLp/ugWWS/5XX8k/3W+mpisYEIhu
6DPz4LHBEpdRIQZ7VpLUVmzjscYwzhjbu7/+E63la/irT/4nHog0wwHgEpcRdfKxOhK9uAuviNzY
BG6LvbH764/7n780VyrHtzDVyn8n7cx63EaSLfyLBHBfXiVqq32zq+wXotsLF3ETxf3X349u3DGV
IpTTnpdBAx7oVCQjIyMjI85hQHa6oormOkU2urrfwRFEczPX3OsI40pd2vMfBHtkYZl+s6CHFx7h
CPotTtuA1JI2mM3A2/11mPlNq/7GETaRztz5oh7AKT/6VbnPNhplKt3jncCj+s8j6Kr5ch3yMibZ
TBQrTKM7GgFzHC6eWobWPT2vGWMEMLfxcsvJx7uiQy3mgZYiiXkSrDFuT7EOrdEnKa0r3Amej+nr
ibu1nlC6fQ5wxOtmza2kRTOGik3MU+uK4PsODQIRpefWW2inTevbD4VfPSMU/RTj8KF7pIiPuGJJ
8fV46jaHQvmWxUiBJabsD5lxzrM/RNgKBeqwvTLOaWj36rfxk6Zb9GKZXdO3XDtXxb35xXi4bvyM
t1oaDVoqA3FMaInnDPeQPIzrI/s+vG+6uyq/DRtJnFRnYssZhmCWW+WGRcEWs1J1bWQn+q/iBUWj
xRau1LWhwxbRW+/dYH/qdV6khtK7buOcL01tHP99siOVtGkGdLPxpdSHe+zjdGxoSdyo6p0dS062
WV8yaBlUSRBs/kPYIxrv1MfDifnS8qO8C3anbehFq9OHtYS9cB2ubYlpc5/PZq5fUy11PEyFIODn
g1sq9AR5IeWupP1h2Ht6+q8v36xNzLvAxkolxaCEcb5+0IYtaGpG43hk47szbopNvDlsET7a6jfh
rtzGWwmgxg8KIdSaAgrUAqi/hnVpUZSz7pnM/2cVv7XwFG/pj9z4kjxhdL9raMInyxiKLPMA8+rT
Xa9vTKbi3BAu6FKCM7e7J1b9YpebuOHiMJhtdAAnWrRLlXc+6F0lENrsylmkjopK9mqRg565ehhA
9wprIO1hW2dLWwec0St6TBk4WZ42xmPtQd+4CjxtQ8vBxvTKr9lKlnbNu8vkbxj/xomdR5sRPcSU
Oy/eB7v+HqaD5dFTb8iTwF542ovEW2a/3wRPyMPayKEHAsVAr/qos+3oLc4X3iuf7WeakFblPaxJ
T/+Fk85tPXcCO37uiZl+ple4Dku92A0bba3flpB1f+tuFtt0k2yRerk5SfgHZx1ogjj+RRPEOvY1
s1NALCDvTv/SytfrKymzSIjTi0Zzy6bk97VRQxaajls7u/sDCFvnmqQqKkoLgglhRG0iyMdFq25q
88Evn1FovA4xd9ww88wbluHalvGLA2W6TD5KPg385Z03IHZ2k66pwyPgtTrumexbh7LDbWbHTdHE
RGWRKkVRUIv1Tut+zcm2sZlReLG36hrtbP7z6X+z7pf1Uyeo+gESxl94TLuux4IKOZ+6UtfhTZ5L
jpf5tTRMbrq2q+uq+L2GDAH7oYXH5NSvg1299XliRshkDYXoLvCqLxLjZhdzAid4YBR0ECVowNmB
Z39D6dNLt/0T4hPZA23jG2f9P+IJJxsNPYrV5XrnGc/t2txEN86btRxWcGSv2p3snDknPvx1meP5
z7TgRGUCyxHP6kUbh8yc8kTH1M4qc7J9gCa5E38f+2COsGEujIXkYj+zoW0SSraCRl3CEu/ZPGYr
bojilOc3NR2lycrNefg1ZBtu7qsRlnQKI7ajXiQhcN1rCx838SD44G3+JyITXnqvfW9WLY2EO1kY
HD+KcF7bU7jxz5nsgF7LnEWqAQdtpVdRnCZ5pwHhiUMcMXjZfhtP/ws0ShQOTEymo4rJT20W/N9d
Miz2t+0RG9fht8Nzvipv4Rr2hpXiVc8dQ4rLyLOfZKbOHG2EMJ3XZ/gyKVIJ4bLMqKezFC2vpYrn
MDICJzVvvpR/O0kcmzlbzpCEnQc/DZwXrUaxJPsZ24+hn0pSk1lfxDtYSMirTFc4pauKdLlweFA1
y70S7Oz8oWgkjjhng62Sn5KkKhoUr+eO4ZY5fKwVqxUkykNgWDeoA0qskEGM/z7xPR7YkaSxgGjy
gLH41wHm+OsxaW6dpkYIn7yiLY5SHQgFLcNh+70qvyvh5jrG3A6aYggfO3C0Mg4UvoXmJjyoro/u
y6mIvUNFE6DkQiQzR4iwZVaehsDAHLM6wtf0RB9ke1xfN2f+o7hQG3KBVywxsLo8+yGHYYzPjMhS
BjRYHwfJis2b8RtCiDmmD4V+mgMRdNoqtx8aSI1Oi+frdshABP+FZ8qGG3cEoRHFTp9jVBxzP17+
AYpGBmbptsqBJHwRPzcLa6CX1Cuy8mbIF3dqYz+cXF3yUWaNmcAIdzi6vh16GyzKeukjT8N+846M
zXVLZr/7BGIM3ZPNCLtzCj8rlrgDAsXhrWWn3nUEiRHilS1qaPWgKYmoiF5mlkB6UpY0c738AYpp
K6TEhPqLmgEdDf0pNLCDKgmt7099u+DFXeLBs6mca1HGHfMrXdWF7+76RYVgz4lchzuSuUOHdwWB
0SrcKdITeowfwpnpKJrKmwJ5+Hhunn+YEKnw9tCRxtXQiZ6Sbw0DQHrxIw7+fX5zhiPEsb4+pHDM
q0w4Zt8DjUGrEIK4H9c/jswWYdkivYVqosEWBTUq+84/KbQyLgfGja7jzDjzmS3CfkmZCVqcxjVb
uI9m8iO0JTcvdcaXOTgstr2lcStShd3S01eoJu6h845rHpPXB/o979rgp/0A9ThXVpt24fA5Wamy
BGom7XV4MLMhq+IpjVahc2eIQwp+yKb/43eHdfpJ+QvauLVNx41Hf+YSTuJ71L1f/HRpShKCuVLE
Gfa46JMIgcaS0UL5RiHp2dHextIA1NMr/9WsXhCj9tCNkJze6ugOF64/sVZwfUUr9dZBscyDAMMp
l2O+iFDb3+U7k65rhs9fE2vJaMf2v6i7zJRZGTOD290l/zEV8Rg8BmlZ1rATsMHbz+TgG+0pYJrO
gzFtC936dXede7ZB5IsiE7m4NVM4Ppa8zrc2V7XHat/fd7vFynxm/HZlvMO1Itkcc77LRV5FBNGw
bVf0oZNuBE08bkKIhZY0d4fFZ9+VBcg5EEejkqoRsayLpyH4INyT3hW0vT6jkJ3dLR4Rb1n5e+uN
wariJxxE6/bWlW3Lma8Gs73GdZDIDOeSULGjUJHqJRSHXrlhXnCTb7NbRMB+Vcqk30yGpZ1vB+OY
lqhLGsSym+wp/xp6DIDtESH98V9440zcPLNL2PZsGtUq6JT2Sg8+l9VhnTyp3rjxzQcYPFenN+NO
2+XvEq+UoQob3gkhM8oCVpOeTa/cWyvoStSVom5oubVX1VrxUg8hUCv3ammtZLRI2PpU4BXSKtyU
CqwQYJuut5VisJAL35ub3nqAcgpd6rWyocmthd7Ii2hyk2wMddbg36Bi+enY9afmNILCygZjKA5r
m4yCLN0HVEpAhjaBsdkF0n872Su+OnNkTQ0WS1FhQ5NTqoPNeCeTiysmTP42KL2me/MnbZlbIrrU
hUcXvVxkA+ZRSAlIYoTj2LQqSE+PhJ3wDp72HXLlldfrlPcgd1tHj8FxK/GoWUDKiPR1jBUOsQLm
dF2cuAtyjNNaWdGzuFJ3oac+5Pt8077LnnPmkjRYbH6jjZ97cmB1o2wUnSXjDkWp6j72mGPeHt9S
L5O+sozueLGSEyhhJZFWsqG/AcrYVjw1Hrb1ZrGl21p2Bs8GnQmOkNjYEH/Yhwoc83FcvuiGYZSl
srE20aN0+Wa34ARL2ILqABG0NtqkPxZ7bY26htctGfFb9l772O9keJIldIVH6qHq9bRLOZbGJVR3
7tqk7HvYSN/DZk6mqVe4whkBt4J+5DI3+mDjGSxisBvfhhlN/eos1RUNgjSfyiLL7O7+vZbuuDGm
rhgzqGmWgLaEUrjaVsphDddz9Al5uDsdFeAlKhbygCbZb2KdyD4co6IYP2G897cDsgbpSns87mHF
vmkhG5PsbonDuMJ5UTLmHBUGaO7Oeh5XlefarfJIPW9TbaONLHzNOgyVF2jYxyKOJnzIgVGxwtVx
mGZT7iEIXf+z56QOM2sW7K/WyM6O0pGQhXbM8DZxOZ4Km/HbIe/HPgju4SLcZuvFk2wfzIetCZ4Q
tvS0btQ05NiFnGLtfB525e2IpcPotpTVRGc3wwRLiFtJbOgBpUwufdWdFn3W/Ye6f5G4hQxDiFnq
yezKMGP9op/MotYrbQ3H6QoJFxiNV843xYPceif7ajMXpV/Pw7ZGRo2+lmBYR7e2atMp7AU62rye
kW5LnpGCL0aCNLL613UT5yw0Ges1DBPSVcoB57s7CU+WPahhT53pMWBSwYIUSfoSN7eXpyDC7qoV
v7HVEyCntb/lGXrjePYnxhmWY4MSCsbXTZoLWNwxudsammWb4uZKzF7RLQbfvK64P3WrbiG7yc6a
MwEY/30SES26IEoIEHoP2ox9sQlwiWDvbglNa3kCPfeU707NEb6QA8lOoIxoyd1A0B925ovNVNp6
sYQDcuUyI+Gle2bLvOjRXw3reO2//Em4MqkUuvRoKqYjNrPUR81HzzNBGNRmNGBheOniW864TmY8
MGGt8mCm63/yEX9DikdqVvj9wNA/VvsIfN5o0nxu1ksmAEIIZjzE1axmtOnXvYR9zQDLS7QyabFC
3vHAGVPLPHM2Pk4WUjxLkSHwYXJIuVreILS1Dm4yJgA31N89+IYXkiWcvRNwgbUtLuiO9qtHeeqn
0NXpndPk47azv+WQAUPleIDKdBncQBJEfyCUsQXjHAuvYXJg9we7cAIuHAVG5y5qOiN6qP0/mvxz
HEpqfvPf77dxQpRkirrq0wrj9PaW2ZVjIruQz+7yiQFC7LfdoxoFC75VdufcIBsNZyQM1e8nD5+E
nGZ7UFfXV2yulEIL+m+ThKz1gMqef4xZsm7jb08r/V31qVLVnrGB+r9dud+v412uIK3thsY7HLva
gDHqPIxFpVMUjN4QxtSvRvTUoQNxHWDG3UcE7sA8LwBkCAbZqJAUrQ1PFxShY+DP77N37VXbWLv4
hyxGzdT4RjCXJji8faw3n5tzYoTHD0dSMCrznvuhe8EN3T/bfB/vyv+iW2x+9X7DCe6hxSGsxilw
1uL1GD/EjM1IVu/SATGI9lmN/NCmG1UwiBn5BSIEp9Edyr0G48hhfVgZpFOQcZDFbapm/T8iCjad
tLguIACC7OVnvT7s4seaIRp1mf86Xur3KpN5/Hh2nd89z00UHMQNjFyD2XyMUGNxKN7AAgzxpbbv
N1RoNrRlDjLMy0LJGaQl3NUYvvFJvoHszQ/mbtTqzopuYZj/k6XE7V2TUiUSW8KpbStWFiTHerSs
XY8NLMG6uC1+VdihZpc0747LdLGME7DRVycJCXwakF/ngGlb50bfVTt9e9qXW1nGPROguK0g98Q0
jMP/iocy7HZlrjN7yBYzxj6g03axXnyGyrT3/NtoE27/YBGneEKEamAPdZGb5dc/Vd54K3Oeitv2
G+2fW3oXXyRoc54xRRv342QVtcGu0VwHDVnAh56PFn47rrpb462G48xjQnYbfoq/Su9Mcx9vCit4
Spj8v5HjHgh+Nh5T8O/Ncd3s6JuhT1ODg3+5uEm9wyPFH9kOnAkyKlVnooum8UHFG6JbDIUDMeyY
Bjnb8bHA2St7dGxZYle+xDI0ISk4hunIWYTC/Jj/6B657Bq5w1W8HJtRpZd6GZoQQPU81I82DFm4
KwMe0S66CeC0IIAqFEpognq77kAXVylTNZkR05Ux2WI9hWDWaPHRhTwaSSHGQit463jtrGVJggRE
F8JXmFqOUiqAKN1jqXtO9ebbkszqcpuPhozdMwyfGSqzEOcbIT868Nya9ABBKZpRPht22he9XCU/
+w16sFtoA64v3MXGG/EYwqFaTmPVxeyBzyxukKRjG8pRR+/krxb+b6O/jWV9Qb+K4GdxEiCd5nWV
mRVyHnG+TVGLMLYaehHaFLIGRvdg6FWL/mUY8h9FocONZeYRb/vDB9q7DFwY1et1S+e+3vQPEAL1
qSjhTyz5A+pCvxuZGUs9hzEhluTecws6hRn/jEkkO5olFHwaCwpxrxV87+2/kuIlYNz1ujXqmA9c
W09hO4eKHmjHHHOQsBhLg8sjjAvL8bw7rSDm89K70OIlcLhnPFf3JOBjXLwGLuxu1ziYJd+bro9s
eVwbN8Z6rJIPL/bXjgfWcC1rEpV9OyE5cmku6uiDpQekPHyy4DGL9fRG6U+SRZ3/dpyuaHOql6+P
ML9AV0DvPiJSfyfBJxX1Qq19cLPN9eW7OHV+bYX/wIjTaT0at2GnA+PWDmTy+TI5hYiSHVH3Czw3
gHYF7XJ0Kv5tG5gAK5zoJ6iLazdyadGqXKSJoYvrYT6QLOG4iy4947dt47kwcX/N6asy6rHNzHRa
XuO1gvTA9eW77KIQDBm9c4LBeE+SmDau30OXoqzTXQKZyMr3YG6pN+MwDCxXi3gtO6/nnfC3aUIA
Gdq4SZ0S0/zB30Dt0B60fS4tvsyikKLSQ8k5cNHtzZAx1ApawOuTbiK5/gIF07o+So6ZWUefgAjB
w26pq5oDIOpxN0A97P7s+1tVGvPHj33hDM7YLADvw2WCExe9YgbaAmd4NV1miLKN71XwvHGNr1Z/
GCUmcIJVgc4nyiyfD6TD3H7a6saHUUhGZcfIds0kIfKpCnK9hg2GhpSw2r3GLp4He2V5YMY0kBzO
s5tpYpAQ9hA9U+IWDglPi1rYTLJVUUhC0ay3TRCEdANKzbxuHMwJ/ZtusdLy+6rdX9+us77mMmui
m0z7Mt5+vlv7g52VqTFOzIQvuXEbuffBgA7R23WUue9ChziaggYjctz6zlEaWKAbd6DnB1YJL+2g
JtSXlfFTN/VtUf9JJOCIcG0Tbk36ucZVnQSgQ6UlqqtmPICjPGr6h30P1RuUbJJYOrdyBpc+VTXg
OoCE4BwGCqMs8seurXA4wI3yvYIajJ7wQyW5ws652RRHCGxaVvpQ9EBCkqHJkvSP8LFf/zi/+trE
XTNFEBYsGcpD28Jqy21A+RlHyx62X9okoHJcVzfNmiLbR/aXsQlvxtlC05OgjwfbNXQhLkSDFUAq
BLrmr8s9UlZbjam0fbeGD1n+Ujy3paa2Cp6YlwaCK+NqaqN+WoG+QO5sTrIIPodCSGWwBHk9mkmF
XWWiflMW8egbkNkc+mKZOcj8pJ0kAs3B2FQoqYTRG8WE8rkLFmZtZwcNT+8NQqqCnA0sTrJHt7m9
ays6U+3Mz6KoLSQmIfSZSTmS4CjFE1JHdfGmuS8aTy2ZKTFnztOnSEJ2coCa3fe1nKbYDHbym4iQ
KvG1+QX7bYuwYNyz6IDl7dfTFxvovhHBXYbeAd2jpf1V/Uqz77pC2nYp6wOSwYpb+OQkVtECa8Ec
FqT7E+qGrsy42dVTFZu05J8ZqnNnKBdNaKblkdXzX614G1XP1xdv1g9U3o1dxTE1QvP57+vZiRFn
6PHga4S6rqGPqEK5jbECdIBP0EDKLtuzizbBExatNJHSg6mUmerse6R2qIMPq3rx13WjZkE0eg1M
aG4UuJrOjarMIrePELHDyPslTj6YvUjjt/8NQvBq6CWRJvfx6gjNL+vmNDzlueRWK7NC+DTIvLZK
bwPRnD5i8z4yX9RYcgrNfn3N4M1YGfvKxIfOHInnQHVZKLc8fqFuts8g+TaSCM6s4pNuKOs/WbT/
wIn11MPRQsEDKQPofd8V4xXn4/olSbNnN8xvk8SeodJv9CGNy3HDHE9LC8Hb3D3+yaaZYAgf/5j6
RurUYGjOOwolSw3ZWg2muRhOtcS7vmZzCYk9wRK8oFj4RQknLL1WdoOg96ZpDM+Bz7FNJZNw8+72
++MIO7OKC+RiXSKNprwhwq2XL8lB4m4yiPHfJzmc3eVuUY/BzO1yzzAeitOLY/y8vl7zLs31hyPU
smFtOMcwG2Qs6xoMaturYnGr6veR/iOtd0n95TrSvDW/kYSbAnzx8MZnIAXFQ2Jn6NPTgPrxv2EI
KcdIBWMgOUGD0eGm0R/bfnPyJSWKeQf7jxniA1GnFMeEXlpOT+ObM6yTBUJO9RYRo+uWzO/L3zBC
TG7jQa0z1FJ5H18H9Vtgfr3++5Lvbgl7Mug689AVrFTjjDpnkOedbqrw3ja9QXu9DjX74S2Nbmf8
S72YKDKPcRJaB7ZkOTIdkQcWFSykkEhfh5m1aAIj+JeKNkfdF8Co6Rd0YNYOPLgoxMGRSklO4gQy
LMHPfF8PY3M0KXM+hda+XSC93n5l4KeOVUlAm3UER6Pdj84alTvi+QYdEE3v07zibuqMKg1PNcSC
1xdu1qMnCOO/T8JMbx7RMnFxtbb7amj+JuiJNgs0CRZ/ckIzW0b6NLaciE/wxsJxKiXpiM3OA1J4
sfoc2qvrtsz5mgOrCc8SJu1qYht24iC8vRhYrbjfBO2jxvhtjmLQdZC5BZuCCAuWaVZZ5wdAKvem
0H+qGVdfJEo6/f1/wxm9cPJhzGNgkaZzbuYVtOc1WvepYe4XjWGgTCbbPnN+NjVK2D6nRM2NfgGY
nmjr4Kh+jWG4lizcPAaMG46hq6opZs9hNiAAHbNw5vFLh8pc5n+/vmIygPHfJyumZYHSZhkAuf2h
mreK4l3//fkv/9sAYTPC/45CrMNWKTIFvm2m/pd1pz6MQoRLHsVknYTz5lgMao2lHO635+bYQ26F
rTI6mmeFq5zypLpb0j6ubKv1SBSVbKM/qRsRZhwTNkkILcV8IIXCIMrzpkPfBbaEAhUD+qeS9k+2
KQSYY/OKxRC+sI5RXquVchoIOdnTory3DyeYlbfXv9VsKDCImDBwQo4pslp0WZZUUGx1Xqe/xOlm
UP5eFLJIMHMOjN1zpPamo6kXA2d9AAm3n/KBQu27il53/s2uN7Wzqxb768bMeMIZkODYZgXJ+1AB
VC+QV10FvqRmPPeoCwD3ZsukA/Gi5dxBbcMNGwDMpfqhMIxooqCwyj4bG1jOeYKXOMBl7xeNL1M8
7dy166A85k4NnrHN9ogYbKvbZIkaMBRM/7rVUIDSz6G0zjROVg8Uw+tDcHty/r7+bcbDXqjdUebS
FWtsfnUveqRPSsX1ZoxqyPzcZBv3od2c9pq07/tyZhQ7pjiCDxxqAzbqEpz0c7v2YSdfwt3Fq2Z0
r73meyRw7pTN2A8iq33NBD2LgcPxAR5eDlPkwhwizQyQUyLZURcrhWVU6zWKeJHsKjqzYcGhsgLL
LAOj4uR52MaBjSYC60imk6AqaX5ohiQFmfVzF0IDMmvdJBURnEHtm6Y4olj1axG19XFrryOas8dJ
SnmLydyunYIJX6xE9e14bAE76V/K/MnQ1tc9b3bFOBcwYxwGEBMq+4AWXZFohFFlj3z4odqfMsmC
ySCEtGChJnrfnIBIrF0fIy+RQbmaSEL1rIdN7BDS6cDKHWrvgDjKsxLuauaHaGGEp/tfL9d4y4XD
cmR0vijeNX3VYoJBzCm+R/AO5VtNk8TpmeWyaTN18GBYjihCnscap2uiKm+YcKl1c2M49U1VRSvH
0TfXLZk5d85gBMdqzEJpHUQcPQXxjn0K1+hjdkQANe3qZyNRq01oI+53HXPeNO4JBvUVnpSEZMQJ
aUppCjD1lsYiO3wcYOaEjEqS9MzsGcilx47WX3mP2F1Ega1PtWJcwRIZOErFrvIH30ilow12Wh7j
LpKPzD0M6kF1YDgoCvSjD7haugjc+2RU7bi+ZnPhxp5ijZ4/SUhRk0AkwQBrcZvd/UPVqu2d1279
h4/LkCaRUMGWDUW3OCOup8qCQRCX7LS2vTpIVn4VesdD6F03as4RuFrRRD2edhcEZYVlca1S+UJh
0u16WyO6KW+1WUqCggxGyBDS4LSIHBcYC6HBBMGkXr/LDUneIwMR9mtrBVWSWYD0JULjqLEdq31B
I8D1FZtxA2hOqBpDnj42GojUwXbujjLOC2pf/bK8M1bqEvbqLXwBygYVk42safRyD53DCV6nIQLC
gDBwevejOH4ra9lF7nLZRgDbGft9OXpEDgkrOhDXUia2jlxBgnHSB/KDTrJqMhDBAbredxHPCBjh
MF549lsWyc5afFz/Mpcnz7khwvdPDCSRdAuMXLuxeZeANX2gjx6xvOs4lwH7HEcI2JV+qG0YTznh
0Nzwk1u1RwTK/8tKN5b1dh1Ktmzjv09CjmllClKEmJQc7wvEhYN2O/x7Nna8eeoAgod1Rmg7SgTI
P5356s7x/E13AyPiNlkpL9ctkn2kcXEnFimIRcZZCpiVf3Z8RsxaGDdqTzMzyVeaXTqaTB2HEhV8
ycLSJYmLtFmAW0NKsT7G96jqeob/6bo1syBUQCiEOVCkiwfcqUQvZrABCdz3wHzXok9VLwmds95G
uZBHcZKQi2tpHpU2gpxR77nWPiufq1PtpfCqDTadJv6/r1Rz80XNYhwPVcdhlPOvU0P7qRthTwt8
ZS59/Vsvowi7vF/BtsI4vg3plQEppgCg1nZ0OCpMWgVOf3NMd0eq1XqtbhI3f1Kt11hvUbP3Je9i
M19ppOeg7sIgAwxVQkoK492iyxqT5nB3n5tPhbpf/GthCB6QJxC/2pEnbn3S0Do61nS7t4kT0kxd
FhBhoRd23d1mNs8ZirB6vtumDMKBYp+yN8NNv3WIOWpBscY8SWIwc+wweoymF1yTNtT/4vbp/TI7
qGrvDd17kD1qi9V1U2a/yeT3haCj9IrSdi2/76g3Q/zWLph//tdXBL4Jrowjq+rIJHTuzEz/pDTQ
MxPQc59OM686fEZ/W/JJZoof5yjCaVCGQaZ2BSjalsxwWTwi9bMxNtatfD54JhScGSR8E0UJDGVI
NdTmbDSgHbpOD/d1HW4i5XsuexWZ/z6/F0/4PlmOGE46Lp6LApiCbrL5ooe2ZPHmnew3iHAYHDIu
Rotx7cp40yGcnctIpGbCzdmKCTdeXzcys7FYsdL+pHenpW3c9NXfSfJB6doryq9mJXlJnt2hE58T
Qk0SdlmnK1hk1sd7O4IaCzmuGuFUVcuer+8gyeJpwniI3zlE0h6oxCpXh+EhcGUPMOPqnBfDzlxb
PA1a9Pwqk5qBV3WvRvxUxa81MnVG/3Sw1HUUStL3mT7rEY4RVWc8SUcxpbPUAKX1+mAv+FiauSz2
6Trf2hqD776Xvbcb86Z0mJAK18gP/8k6/obVzmG1RWw5cUFQNRV1VY8XbxlZ6SVr0ng6TCwTItHQ
9pqCmHbvUUO4C1ftp1FMQXk8NPDCoY36mqxktNqz29cln3eQOOEoF9bygFqk2loY1UcHHlE3Be3r
6NRfXzkZiLByjl8yiBhzrqrtu3l67gsoYv413+O4dBNDhKXTdDvPSIr4OtDA5cPWCg0UrjfXDZnd
tRMQIYb3eVmHVspqJY1+eyj6+wThRNVB/62rP1+Hkq3Z+O+TRMHNkF43c+yJEbVVSICbg7VcOLIm
VBnMaPEEZojL2LY7Pk3bP0bHrwv1xore/jdLhOANGWiYRhkQafm3Ed4k3WMuUymTWSGE76ZOkyYa
vdi3+5vGCrdhnbzptowbeTaSTj6/ELSLKNIUf4El/li1/JwF36+vlOT3xUG+umjLMlAwI4qtZYbK
cKS+XEe45H843ya6sN9zP7MPxujBxTfzEX3T1Wl7uA+ZwLeWh7dx5hIduZ0m6WmSbBtd2P+lfuRa
NJ5A6SlaVe3PVn8K8kdoTZfXrZO4gdiYvtCUU5CNztxp33XI2DVeT2UVqtlMweXJjJEB20Wl7nzD
RMkxP7QKGE2pLmFeT4a/U+sWPdKcfq1j9arIjrt5o/4DKDYEQrUV0HoCoJUQ2Nq3SIfmUqZNJAMR
3MJ1mkMR9RZHavwe9Dex+iVynq9/nHnn/m2H4ARBu6itwcWOtj1uIepfZaguXYeQWSGcAVavVD2a
B723aF/j+M2gFtL9wRWRMxjJKBiZbe7y558/btHhPoxfg579NLiJ6q3r7/69FVMIwYqgN+yAASUy
avVH59OtrUG4sLqOMXsbmYKMX2sS9w8+E97BAAgNc2t7M+yUp3QfrJK1nNhsrhAK9+zvNRs/2wTL
QI39aIV8FvuxuzPW3a7i0bf8C6lXJH9kj8xzsUbj+s79nTefi6qr0qmwIx0cwIY7I+R9OXRuI13S
SDfny1MQ8dS0B5rBUixS/cfEfR2MP3Dk6e8LR2ZRtaEBAUiPLP2rEz8Ni/dWXV/3gLm9wqXddinp
wdErtuXE9aCVzPkTx5rbqlg6RbuMm7frGPNffgIieFkUlo2e54Cc1trPcbY/ubXhkmRwDMLTw9/X
0WQWCW7m9ye7tSOX5MzZl+6bGr/33bc/gICKG6pqhVlxMVtGP0L36TXjmpg/hu1nO94fZGFyZiCd
etoEQ4gw3Slom6OBGbGzL6w7i5ac8qgv1Qa+5vhrX3in+EPxJQ43u2sc3aL4ZUPlIZ5qYbNwE4Zt
SAuQOfabdUfHtjVssj8Kn79xxMOMVT04cQlO170fmsfEUpaF/nr9I83bYiuo7FHPveDIccLIgUAj
Gryu9vdmotC0MHyEUXPv6gdJHJh1OdRf/h9KyDstPxrS4og/dPFiF1fBrrHrtRMl6+sWzUZrGJNg
h2QCAQ5AwbWjEMGspMakY2H9zI68JbgnJ1jazaJdmUm/S2tj35WPHK9en6MTEC8k5Yo5QymOqdAk
WAZtYsKZpPtxX6kKf8BhcXqODchryuG7W//JAT42IqEkCm/xRSWuXoQNc8XHwfOdYYxMKkyR9iHb
F1XoLK+v6ZyXWONjFvVyk0c6IY/TgsEq86IcvNisn5n+2nRO9q1UUp6CGkn6O0Y5sTwygRJrvnnQ
hPXpdIJrs+4/8sI6rWpTbyQn+hwIzToMNFNAuGSGqo/HJFVV7DmUKupbuc8tJYpl9F1zqzZFERx+
FELqsrgavNJ339pjuVlkoboy4x8D5EaSL3RpEVyN6LZAoGK7l/vYaAe/hqVyYELpNjDWVf9x3QMu
fZouQRPGD5qsEbkWT0BYN1TGsivFGxQ60Y6PC1W9zUsZIcaMFWco479Pkp8izLWgXoCS69murwpI
42Qpz7jo5/4FKwtcnbQDEb7JtM4hysQ4HiqnxhDzRx8/1Ex/R495VKwSZ+3yDHR92S5dgINAdWEB
YNB41BY9R0vbwKzcg6l4cZQty9O2sp+D8r7PJV9npso3Tnfi0IRxgyd0IQcK21HH4ASOdW+e1kiP
67ul76lfncfT/nSHtJaU9frSsjG8ktO7yKXSjyZE2WpkDnVH1cZKLdfIHcL4eL9A1CWC2vX6Gl46
BUj0bvG85fBkIs6eQxsON3TM+Krd3UbRJyLc9d+/dO2z3xcLCcbgG4cy4/eNfh8kaxNGVU0Sb2QQ
ght0/H5ujhBW86mOklXu+8sMRevrhswslE4izOiAjvjyxYFwTBVqFSG915aL9M1a697/4PcNugJN
dFG50wunwCLtul5txzGI9DVu/nLqzfXfn3EpXbMpU+uUVo0LZTOf2ZSyjehHNtPHonxTGFU2u09a
2ErWaeZrnOEIUcapTkXvxuBk6pMSPdXxSyt76Jn5FLDP27+atzljRPa6OgiKoi+P5DpOsx6Yt7YU
SRfYTJoDccEEQrBCGTQ3OmVAuEfU3kcWXXe16Hdjh2uxlfXL/ErWz8MmZCyjPjK9zyOJreDBg5sa
/sFVKeHod5ELXfl9UH1WD9nWNeLdwWUgwt5b5g/TrJclAgZV63WLYmmQd7l9vRx09Ld/0ka0RNB2
VXVSprLxWUb48wCnUw3xO8e6GNCNnaJMo/gE7dXW/ig23a65yff+LfQkkp38633zHMkaT1rFGUe1
CEdCpNXixnXBQoridYHIj9e8qjt7HbxRPsteAlqVZM3Fl650DihkEQd23GBRTPW64V3TftTDy/Vd
N3PvJEtFTZDgSrvaxRWg0SM6CitHQzgFsoOxYzpYL1aRvvqn9UpGAzWLR/BgesKA3PGiW8FvXAZq
04PuGSZPh5A5jPztwZ2vel3yS9JH1t5+ud9pKSOcjOzcCgSxYtwychW6kcTyumaVF18Vd9PIirYz
j1FnGCIdlMmDqJmVB8tTns3H/K+RsDL03FXVLw93I1FOJG1hGx3t3BEprOLpo+YNY1xiamG0p6yt
tdb2WvVL5vxkNtlU8pVuNEtbpqs2k16MWJBoQ3rG+olHcGTlwaCmYMGqSHKReFr9uFgfPXf7i8m3
/JRu5A/zM59tCiqey1Y8kL+Hjc3L5cZKkqUNpWT4789Mlz4seunH1IkBBcE3NOjBckToYTOK3nPT
S2WX3hlvhzaHqzpEtyM7xkVvzqk9HYYhdjxGINeu4m4XZun16WJZ6fcWHYF+HHqKU3hOsw1pbRla
mYUzy3j2B2jnKWiR2e6hdSP+gHaxVWr7c1Mdu1VaDZLGkLktgOqTaUH+oTmXunh6dzwd+U6Ol+mf
j77r37ZK9Gxmp12COrV11DeulT041qPhGts0zNZG7H8cLWfTxJGEevoyZLpnf4kQMqvGjI+qfXBo
uNrX+nsgfTu52HsWm2683I+9Y9yLBa/pjMzK20XjeKrdrXMEghbfqqO99MtdJQv/c1DcIBCuhU1B
pyP7/PMFRpk6SR64UIzv3GJ9avK3zvDpgKhXnbJ4vX4WXCwcdrG7TX3UUHQu9rl7dJTcUv6Psi9Z
shPWlv0iImgFmtLtvvrGrglRtstISICEQCC+/mW9yb2niXPizjxwFGwQq8lcK7OjpZN3Abm0y38p
Wv7lLH7/fZiqBWGCX/Qv+619NOq1z9aslFNWWGueIHjy6id7+Z9/xr9+dP90nX86ANMuteLblsEe
xJZBCeHsAos5cD+RVVtHp/98tX8pWwHCRJR8z/0DHUag/Mc3FFA+SiLwhrRY6wnzIp2vqtaHm/j+
32S4/s37+YdL/dPvEplq9vT7MPhU5dbAi3oX/6U4/neXiIP0G0nA0f6X/eAFakFe5jOKcuMhaa5K
/Jd382+OADRR/+fvfz/N/9XiCwNMZ6b4CQJiRFngCmi2qPX/Sjzhlfzvi/zTK9G+J+wY4keQ6SEx
DzT6KT3+Xx7U9zf+D/n3+xohehUse+Cl/DO8rcVmPc9wWrLB1rTbzlw/jQr6w/Q4W9HlZLGv6zhU
//mw/bujHX3jMNhggLwl1lD/8fkR1wUNg/9kGdx/+3YFx6bsfySHb98KWnr/JZD+m5eFeVJUTmjH
su++7x8vtgVtQGS80LKRz3JmeWywa/D4n38RFiX/5QtC8RlD8A1GPsDLYHb6j5dJs0ZDPSog5QSt
/b7sOtG5d8O1gmKumzZ9R7fFWSAn0OU6EOQMP2cYpPvY8SR+UmGoqSfFFnsK53ALjq2ANGeJd2Mj
XZABC7AlEJ+Gf8h0d/5dA5uO4DlVmcWEdNbIfJsDb8uXBWuqtc/WXtySxpgE1qFRJ4dqiAI4NmEr
1Ll6wD3sx3mBWD4UWuQiD90+Jv11bvyxxHXd5wp30PA8zXTujkgfXZWlLsuxF9nvebjv9LLQyQNA
p4bhq2lHeFq2ewoMkglRQlvgriF2JnnSQbOakzas19YosL+TvWIeIMuhd+Tdt4nef2WTtIUXKPhi
EhLAI5OoK12YOirdQeJhk7ToDfVeaANxUnTz068h3KYSJGBzaAa+VjNMX/M1CJ+k6dmPPfOj52To
0bitu5/3y2TzcJrVuXMQNZ1HySu/CZfcw1pSgYpK5X0fhEUU9u3dqshUdwsZqyUa/qjN8XIK+66I
BtXnvY/2l1P1gyk/LdbUmAOZTXBIDCf5HNgZmwVbjCqA2rMCA3Ewsg+Lbdl/zZFl5QR8vrYLriyT
YX0gbDOHsSH6Oes3+qfHipRXsH52p8WPeTG1WAM3zm/Oax8soDMj1I1kbOJqTLPeFCoQa7VKys5b
vHaYXccW2AZeCkrCw2b+mDk+7pvo7/s5hP5KRscqlCmr1pGg1AUbVCxunfKdt+MRzg/zx+SLuFZD
gxvOBPlr2sz7SDDgd0TRhbW2tTFTPso9PXpuM1U/+1O5TY4eIt5/CpSLD7G3uUfeuOl16mdocaCM
WHKMZ82HaNlgdogTcxWZjZuS9NHA7nYLgPTsTa1Ai5HhhlqoyB2heLCUhrRQ2TAJmy/zvAdVum2t
zlco1z2HJmNXFKmqYo3f0Nx3cv8ktKN3WRMyHyTW7p3pnsH0cCD1QDG6V+OI63u3j3LALPk27vkO
tcSiCdv11axTd2+6bqxgVnsL/WmA3rOZ+rzZe3EX2GXN025tX9HqDdBni10BS6Hfg8AGEZ2C6+Tp
n5Q2zUFOWpWBt7CzGbsfMCGO/w7xEhdRasNy8KDiEHQxKzC/yC/YSnxJ4bpc6XGEW0kan+auN+Vi
ho8wxNFVqYSkFdOyxv7sVi9E2BfGV/M2AU/+Huwfi37l7EiCLbszPhs+mijbIZM4wz23a/ZTtC9p
NUOC7R5SFbo0U7vmmwrDqpuXl6xN16JjKf8Lk9EgT1LnFbINMEHJ9a/dWn3YJIkrtNGYCNR8z6M9
Ax3j4fyTsHuVZMUB80X7vApF8wgnPOfCF7kIZHNJvIEco7i7JZMOil2vsgrFTnMElr1MXdfVBJoQ
HwoA3EeQtHG5dl56C+j8ew4ExB5b9wobDAMzwJljQr6j9JT1C8l5vLBjp+Uw5JtHvdxyS05b6+NT
gi1AsY1J8HuVIFeGaAAByOMgj1k8vnAJ8ZY8aQnYBDr4+I90P6Waw98+7IdKWB+HWpOuHGK13gu/
2Qo/2moZJzpPOUvgqBS1p9WQuQLzrw7osHpMM05QjCfG3HWYr62UYvqwjOFeZut2oR4djrAr2iHa
bIdH7Wdyytdm3g50hn9R2ofm3qXNjB+bmvlPS1179pasyROzh09eihvqpC8OxrmnToRbbrxdFibA
9hCQD+zD0IYWlp8CpdQpMAIWotbIgqxqAjI37+dsoC8dnUWp2ng7EdEvD0L34k1HzVAbsrma9O4v
Qoy5YwFoyzl2HQILcbVYN1301I7lwGc86WUZ7N9GjpCunyPw9osoRz+tABt9DevFiObUZALwitT6
1nyTLfkyrgRlUBJfJeviwiFyi2IAc3AMoxEju4rog+e3czFAGhJt4+Z9bh2F56vPvc9Md+FJYR/4
BPFPzFWxOf1YpIddwLlJCu267beXLHF2CqwXp0VmenuK0v3L4DnnXbtj7tNrhyIJ9yaHA+O7t/KP
lvTJUrdd3HilMd16a8MYw+pxALMgzln0vCzqEIwg9NvVjy7Y5sMAKY1vzobjeVgyeEI3nX/TRDUV
7X1y5ow0J446qUwUFW9N6PyHwAztB6XiN/wp9F/dG6/yM/d3NHS5Ch+nHx2Wm3I2Zt4d0yqDDvoQ
Jhdvjde7lWQfu9fDViKxqYtgLBcNMpe7nrNCKCjTws1v+5kQiZnnLcPKSK5gV/UF5M7UYzfw3Maw
aktajNao9O/Sxb+80F6FCeuWhi/plJ7EKG9S0axw0ruynfWFJPSMP2vypoHn4OT/YvFepJLeh/Ge
VaDmfviWBmU0ht3FE/BkWwkUb7BGdY7a+FFN0xUW2nlEgyKybc4HVTd6KPo+e0cc+NNQjTBrwXb6
C7a8uy68BGF/Swbu/xJaJZUyA8tdOr/DET5+nFLvyH394nsDrT2xi3Im269Qh7YcNLMP4RiQognc
NzjkR/k+LlgQJdkFofCvv8vHIeYn/O1qHOVbZuVX28O7KMj2Dz4i7cuEvYFOuodt7J2O27EwWTA/
uT2o0wEUVpS2OdGIYKtr2ryfAM2su7pb4wSCRcrlUOcsJz69LXH05i/i70bWt3jlhd8T3Ip4oG59
B0B8s6O4yBW1CkqluzX0H1AftHlD989sor+Vi7JSNUglbhb4GP3uTDy75STx+mLUKshnxz7VhA3L
SL0uFncRB2KuV6+V9TAKlDbwZ8LN2Jsv5qSMJnn2gulFEX43tlmaSygLz6090gbWilla0GguPPZ3
bSLMCgwAZaLxLpZhkfWTKTbj3ZqEm9yj60Fo86vd58sumkePJY+TWQvB2z9J0+AQ721UTDQGobhN
Vc8YKeaJ7PnmB9XMWOWb+Sdr6dUE5lfUhDS30fIWD+qMUbbSNd5RR/OBGXaS+/pna6OjmLpfSRIe
WrG8YKf9F+qAW2rIYz8pnaO4LAJtSxuPt5Q45NehfYPQbFJOKzhtabbchS7Je9W9bBrjamKoZ+J+
JUF/Dox6pXb+HdnurbNJ1fRgpTCg8aVt+mtScjq0HQoeb6gH6+4Tm3zFfIyhF+e8m58GAhuGS20T
ftuYi35j/PrCBl+hmUuP+M9IYbZOrL7Cs+GMHauTDY13najnXTPefCkrL9k4XbXcTi3GQBMV3yur
a4tk7bVboaP+JDOYSUBJ4BEV7V0WdlewkMeOCPkQYKy0XGz7kXYIkD57BtULIR6WvkdsuYIee8ji
/vciXVR4jYue2bD81FN0Wdp+yVPZoYCNXzckL4htFZEOq1590xcwUwng482j0uqoQIcxlOgbp7tw
9mFn2t10Zo4K+/zg2a9pqMbSLPRX0gl6UFotqJRJrqYAIpELcfkO65RyV/tTvDXP88aXnLge6OnM
zj4d13xd+tfFH+spnWCZwUfMrnXw1LY8zXuAlXmjM1QryXJd9u1ihnnKM45Ikw1c5rNK4pKOwdHn
wp0iePwUWJ9OTz6n8JCQbkS7skQnmUQKWkg7zIK39NNyQZ4w8Zkew7DhZRcrevGGdqx4NH1tQeOX
bg3TooEWHIf0VOhnf8xgB7wmvg95Y4HOe5KNdZ+wBPKBqTj6Vuv7WWVdScPOr6gKFtT8bL+jwXcB
oUdZsCASeeS2NDccGdTukALzVOYXa+PsOUjZWjQtknBMMLnVquPQ02uMgW5YiMxOF3AoLZJ4OUA1
Ll901+Xg0ioUCo/JetJMnQy5eWF3xJ7gKYrvhvivDNxDG5JTnxG8sQnazafRRNdF02ILxclPurPf
tZXYBGi5uIDOb+6LgWJtaczj1d7GVt1IbCoNU6Z97Ap4FPzA0nrOtK5JsqPuQfbY59KGv0ezvBsq
71EnfaZTcs3goMrToWx0WOzmWc1BPjV/FfOPDsl1HZuaQWhtW/hpDeDF2/TPwTTWaC6rPQt5sazj
STcQEppFjpYchV//NPOgFikrJeWlp5rT2Cts9MV4N30eGTwlEqPAj6B6lhUrUwW8gU7KtW/oF4JC
ZcFhC+NiZpjsXlUZb/I+SdZ8SsWjVunzMHj1wsYDx4FS0vzwgMU16mlP7VxQPR4F0W+EB+d4BLSJ
svyWaIud34EUUaZOMeF5S7KjoTBQoLJW9MUSpEkBW4o9Rn1Hcr34lSFeHS/m4DoUTCaLb9hHOjRI
yUWXzfBnmuLk7OOzrEabHYbU4uy3KBOD8+ZQqHDf5b63HSeklZX+CMnwgMbqa0h6kXvpUsQcAZcl
laTdm6f7l7ZzCq318so8kxTJQNZjvA6vXMBLwLKdnzab0IPztTk24+4X3zBuOQoTXEGx6bwb8d3q
mD8yiYnrYGT50o85X92p3+SfkMelWNpzRH932A4deHIYJ3kIBMahkG6Xlh69ziCRTAlCb8SjE1aI
fmDSF7OIWfJpl/k5CJc2DzY2vQUBavFmof3zGlt+zLZ0ubCOx+/obfujiexQ+FP/4nULhL/m6S7h
34199mREeuQLR2ILA2SX5IKrvbXDd2JkSz15mH/OxIta+WHJeK3S9MAJKdOW/XGEny2c5Dkfa9FP
eUxtlQTQruI7bmTOMy+7o2PaFhnvDn2X1FTAJw9fr0zR+mNCI48gOwJ3AegB7e5Bo64q/NH/ia7o
ECV7eA9JSXlPnX2fpawxbXyY4IubW0zh+9ufxJHKW9ucdXvpnKj8sbtRnFi1Kl1I9hWNvc3b1PCc
TDyoGoKCfc/4gRHfHWQDUaqxPWYLDDta/8YAtkw6u0L0yyvijh38VZ2HfuM1MJF8GgEEdKlXOynO
GlUEszGaQlWy5A8Jv+PB2xYuVx0wUOZySvIRNSPwkw52urH8nbWkbNv5Z0cDxGb7Fk/yiceywF0/
8hXUF5tLl0UnrBq9k23MN7EXWgEo8Ny1odFna3mJ7gat8XhMpqXGjmIeyvETxjSHVqZYZ4c0+srr
ZaUHQEEF6bcDyt/Kj+bX1ACzBMh76lv5OPfBu1xtHaC2dSY7y3H43qZD/sLWLXL/7MNsphOVmcWn
TPTF9sGv2Q9LZddT6pFD1ndIRXB27v3kFpDm2FLxgArtQjl7nru4WsOs0JCx9GdazQhFfsJOfPr0
QjwIl2F3IqoiA0IfbUpawL3nnEAuWALXaabmycr4B1+XaorIJVoEshxokH4upNfeEu7l22YPbZye
Y4fucLYQGm9KOWNeVqVFAOWVaF4vcexeuBD1Frd4Rgu2RxseniVKK6u9UwAzyrxp42Owb4fB6MvE
/bO/vvYYGSXWO7djcFkEGmn0nyPFlpxCV2L600TCy+ph/8te3RAg2fYP4C7RTe9Q8BcPDNvdwQ7p
vnV9XvfupP3wuDPEW96VPssQ1hEvUWS877apmtighRvKgdFCctSBgpY9SYsebLKXSZeHmw5zbWSp
fEibSVFkgb6hHeQ54AQPNej8RFKDRAfNDLisIr3U6RpcW/YXpioFCMljD6VfpWQZoEjFJmhFI3aC
8h/LPS++gp2EVzCrvZlf+MSvGYNXFJG/SCYuLJXFukaXlHz2qTmku7yMTObapQeDjREsEr7tsWCI
X7pwiE0JckYU52L5oPue+4RBmNsWGrGwR/LNzFoN4XggIq0ScfHpdgT1fJhSfVChlw+YyOzTT4xf
HHf9e6EaBUdYDFlcbuYTQlKHcZanNrwb8akKEeVsUI+uzRDyscGgYHGPsTAzjqeklwWAoNMePdIN
61PI68RovBigjWSrAi+tLNNVEp/DHj6nY3tomjmf+F8eAJ1AWd5BU6nJ2ueYAGoHNpJHKjDl6CKc
YyYeWg5NpBZmNRRUfAMBzeS7zU/ybv6iwwdq/Yq7Z5ndJHyo0vlH7//9lotttxv8b0Ppl63tXzed
3UEjtV4jeRjshA9Aw8YTYktq+WpH97r77sUFsHUzw3nvX8USXQOkOjAqdQwSYIWuNhrFMkj+ZHMG
k6bmZrP+SUdQAhHoKKHdpZOsaHvg6Yretv4L3VApu97liXz3+F5PMRLpOJZzCFY/mEP4QuzXPZxz
D6ZFi0InSMkHnR4oQI4mxRzm49A3xz1KHrr1sOLcVNGqbsIL33vifewDQiuZAu+w+QyI7S5+xKM6
u7UF/Olj6SuuIPxV7pLm82xKtOPXZhND6QWsxDxPik7c4Sm3h2W6cyHm3eGj/rZEN4PBA6L+mL3D
x9WlBccgIBuyate8ioa1SBneDouXp8G9Wh4cKPGBC65TvaYt2tHJ3EEiNjewRAmCyk/vOwCZEA+t
JraiQuiKOOqe9M4uwFO/ce66GYN3we6mca5sG1Que+3cXhiiKhdh22vaVsCI9DVu2PjTjS75QGdF
L3ZkKPzF3jh6jkS6rUXIJJaR3eTkI7qQ4GvIVlFhUekXc01XjptsP9PAyVqQHeZaPirDa7QFNALi
ZpI/QKLp0fX+anI/2JLLzghSZSSBcVrX5wvdzRkyHV2ah9awJ0JXglk/0RPMtkwRPexx3IHxUhxe
rW3fPvdtRisjWkBYnue769AwYs5SD0nuQ9/6ooeOnbS06QEs8H0Kevbc92kLGXJfHjsva4AGjsOh
pVFfYSawO2e7j5jIUvFTuhT+4tAUh8zR3KBddfgvUOMs8QfkgbXp7KP5ifyXqWPmnoQmfhxG5rYc
lBB6kl4N5HUS3vQOxywBHVdqLKpNsesioYHKd5+pOhqw1bMs22+yyPQD1Exmc1Q6/afXoCTYhrnJ
w6736pHYIO/HNSrCre2KFCjFmE8SY00B7aBvOY/hzblsuZp0x6ne6cZwThZUkRjx34664/Jex498
8bxckDk5rQOgxBUo8n0bw2MgBdBW6EQC0Eu5j4/eCBNLtG8SNTdJxs6Ugs66yQVeC2LhjMASxt39
hKE3ebArR6nKsuAl0+nM7hcVAO3clxlMNTQbNgCLEWxG0jlecNimDpNtuwO4lJkpacpMAwfF9pHo
22LNzGywirqSj5lF7dFhKPhGGN8evEiEb43T39DDCBQrh5uoaBEeov0zSGcsEYa7V2xpt3t5Gsr1
AFVBXg+enp6mAB3DHeh087a6fflDfYWAxPqx8qbdfhowL5cpQXxpVRYfklCiUrZorFZskA6a0+fU
g5TfDoYByFMfwMJzDlbGc75haLcDvviY0V3X/pj51SSD5Gkdp+g0mFg/CehkXVcp93MQdkiWLEQs
WB2t9Hd1AWAIJoVRQxCwgURNgUTNM8Jqe224vPicH0W3D2HuG+xerFkCW+RIpp8wgHKHlS9gDLJG
zEVLOHsC3jh/hjFGMeNO7O/Y6MXY8joE76Zt8QU1hN3mcVO52aehsL47GRQn1cbJDCFEuTcPwmfN
1V+a+Y1kWNKKOySnPupboPWEvO/KDYclBIU2buKj9byh7BP0G7b31pM3xyZnDrmpSRDrcSZm2MlP
8sINZKTnPjzY//+PcftlQCWWWgNuiNjcFlCtePd9+eFz+bdrotfvaeKiAdQFvG2PYd8yp3d+GwEs
W+bXrQclHAhTgQmdiimc0STPKjwxJeNiUJAJW7WA4FU7Jwdh2YRV9vUVH1dwItusj8mufkOUHtZ4
BmU6VTN2nqMJMsekv8D3/GsPzQ8BeGILQ1dNhKVlA8uuyvHwyVpMolmYQzcu+6scuIkJAogPbdvS
v5txUxFiiw6wwog5E0W3HJgRPQuqf2k24370FWqA3iGNUGYlAbzMdszPFnEzmlwZz6tgRPcX9QUw
n+YV0lG2XJtBllsz6np12XCJfTZ9NM3i6j317WHY1AwerKGXdRTx3d6gYt0UKvEsHhCH5nchyIJ4
0wFEb2kMcG3/wMzujN2JfipsTH8jFrJPiBePFYjCqdq7RV/2btOozhvYLkrX1xtNgIVQQW/7t2gZ
9ri7SnQpz7ug09WIlchyzTqGmSwyHMd0TmfEhr4r01FP+Lia6UpBZpwm1csf/pKAeeumPU9GlX6t
UYv0SAOeU2WBWwTReppDv73gA+jenGBoRCahkd5xz9AMhkVjD8M8I1CUyGy6dUOnj1OPUMZRzuQI
Bv6RrKYFF9ws5z7yfqcasg+DH5IKztR7GUHgADgJJiYcpL4OgVyAS67qUyVUlEuwziUO8PAwL2Fb
rrP1DhG4v0Ma0PbZw7TQj5C3IOf6YbgM857dL/OUxoXynRtu6Syj5JjtCesK6oVoqnVqoSC0tYaW
EIpIwfUMGKCKRs99KJCFt8bFITxsw+jQzGivalgQZgfM6v3cogYfSwhWeaGA7jXZFlApfvvaTw2v
MSUzPjaxnl4IVLs/RuKRCnRtV9iARcdGtOkjEza9IWBheNf3wlpPKTmGmQaNJPA4XCZk2W0pRTOj
xX1sUv/IYP3zNqN8yT3uNYd2+kabuqxFzTaptc7inVY2NfJ5BnFRuw6I6DfwleLA621OajRx8e9h
jP0PM0y21GnXFHOKtqFwi/T34+j5qNgwt1TukQn/Tr51ZzDgzVvf9bzaxoE/YAfRf9aev9a+We3j
rFgDr4g5oCcabYAQlJn8I4Jbj/m+bL7HFq46zfj6LtD0Bl3BicWeYjDaE7iApvJbxmCc64/xkMdp
iq0RS6i99GtMb7YdxXUbgqSGPXL/HMvHVy9T37RmnmofPHo/ml+d2/DsRYPwiq377mOAT+kXlWo9
IQohcWGlo6+knen1u3+5YVdsrAH6vwk3uBofE0pmnnSg1G3yGvCwhZi2xeLxAF3ofv0+lTEomIPM
uv2WSbEeTeNhPgFNVRmgrABq0tmz103hhwm1OjHK4xNHHFAVbTxSR9DpuBnbzYAq9rXiIgB/CLjS
9f1X1/gvMSqtIyddh/YWkCTwAt9Tp2FLxaVzZjjErl1vgacTMKetvgs8a/PNmebggaLIYbMHbRaD
kY55br47OjBOfmzbYpAjqTez8CA3EfPyVrPE5S2MfA6x6dcTDzHnofY5uQBEwP/pOT8vSGnXOe4w
U7sh6U2ERwoAKDr8PrQOtXconjzN+C9PzPEhivb9i+tm/5sMXldb4+vrhCakAu/v3dvdqgP3OPK9
9QJAsW72bisnAolSPAOUXAo26SGqHDag6mCJ5w/t2+ZrTi127qyYsMvjQ+w+B9JrhmLbGx+joksf
XGPsb39FdmIfWJ2ix36PtheLx/2HdNP04BawsWAtx+NsdJZ78Zr80YlgaZ5Ok3rRfHGncMJ8R7YB
ywxllIM99fII/FK+h8CAsmU1F5sC2AmkP15TH2okOCNkhHCeJm3efSsJ12yj6tmpFiwpAQcsvN0c
AxSoj4Cc3S2RaXyJ57S5U5grC3I9IzcIYaN75yvzDlvB4cSB6B/dIHb8LMfs++Zn9mH6bs17yx1Q
02HBqVVuzQfbte9ii9Ygh5gWuRd87c4u3ejN6O/tKjEAXMC+J5rrNUwq58WYWemjFbbljKknIIqA
Hb1w/1o2yv8y1uwPQ+iTWm2E/Yr8MTkZLZuoIsoz6hANWXsFc4py2XFbREu84fsQ20srw/EnYid9
bkbCkdDRWAC4epHarD9niO88BE40FWgIeYRhQPg+xPspJPM3BIQhHiI/O9K4r62FSE1q/PGolxUt
fQhWD3XJuFYJZe7OopJ57eN4uaSZS1VONvuVZZO6aygQ+rSdeQm+9CXulQJky/znIO07qGea8eC2
CRZ1Jgj5IQM5UfcBrAqGRGFUzFts3RHmfsDVCj7yyxhXjUnWn72Ollp1LfuxaMwCMJTsdbrxplAT
ahHnbFxg+iCGyXcMnGPh5NQCgylQjfugB+h0bV2yvA5OIoBJG3yGe89exoa5AIjRhlZHxeMTJrkY
mJl1qxlv0rrblQ+uiqYy7x0QrQLWn6IAD05zgBd+PtsAuIpZ18vYUPHC0Xg8R6t2pzWVc7Us2is8
NJ6w6EPWYiWATHXuwaoX2GrYi0zu3s2jKi7H1nvyLBzKkRMxORs05CHdesDvmHY8Wh2yM7c+eOjN
+nXsrx0mT2Rws5HVhfECcZ0RyAD5muBh7lN7mrrYgWF0Q/b/SDqv5caVZIt+ESLgzSsJ0JPy9gUh
9emGLVSh4PH1s3jv24QmWkcSgarMnWvvpKWih5g3U+8Yy3FOe16AFi3rswyhmqa58Z9hQdOPRejl
ZwZCfyykMmjIgvXQVkMH25YO/NzRuPFSUX1M81DCRonmUEnfK+LM0uNzOUX2JTPE8tfSaj54dTQf
G9Ib9l7qdLvOXtRLnck1lg1T9Z1V1B6Ds74Y1NZPa/3FsuXlgsBQtVgcJ+OoczKxLfQt3iamOjaO
5T+yKOgnbJcffdN1bngy04Bcv2yQ3WdwP45H490hJ/clt83gzFsXbs26UcyvRqM7BCYT5qVlWlUB
1NA6ejLpOVA2Y9AM0G/UXrlQr8w0hgRCydlPWSjJT2mYLAQP2lAXe2guhTn6kFSrvdB91mV9KjvU
ELCK9eLk5zlbv2uxPM1rf2oyPsoyDL7tKv/u+mELi7fpqUpvUz+0BxR+wjl86msBupfx5DAuyP7v
M6J1SNE1OutLugNniBN8i6J6DLgx6LhMbjGOtbyD5hPd3uj7m9OM+6EvaTED7r12YT97Lc7gI0Aa
5lCDThQMbGbtbUM1/msL9di0FaWskGek930VGe8uyt/qVd1p1T01o6CiixSiWOYZpyWEzaiLg3Sz
WyC8ecud8tGu1t40TAqW4szVxRQ7uul+PWZt/5Cu7b9gLF7H0fwKwvvbMOqYHvnd95a/zHeTIPV3
9dI+e7JbgFOzWyYhNfzyxTGqWFvrmXnt3YLQbIFkGV+In1RMu4G/D3jzprCnWJTZI6tBtoWnT6MN
Ytx20UbrJVHeiH6oD37fJKXTMwHmMCuJJuimK1bwaOO5BW2Em+1m9kutWfDPXaJrGoofbyh+PGIW
ObTtbbTMfHDDb7XYl3QFbG/tctny0O1Z6PUqZvNJOwiD61Aa7DQuL8KkCxNrd2uNJn2elgCL2+St
L47JlqFN5NXfvCAvQxc2xyFzDXOL4cLdAMrMG5U75r+pX6hwoxdwlz+q46DdZCpnJF+h8HISndp0
/i0McRqzQGyNqQEapOVGvSTa24PzmdJg0+Bn2qygmgm6wcs0uuzOoVU0fVa/6LF7kCI8rH57Cb3x
SWTQVtCWkiVLfC9m0kzdlgltbh2+rbD81i7iwRT6p8EYDtLqGSQFMeYWI1FLa8SoI6dQTAA6DHKu
ulHDNuSN2wyL+xYsK9KBaRyixh9eSxr1TdCnnwW27Jp/F5ObC41g920cDpU6zK1HYPM027xQC7cl
akQzBpz/ldfvQqf7qqV30Zb1H4Ins8Rq+l6a5mQ3w38iHR7ZAf/OrRkkpCVf2iXqHjVsIugEtSLJ
Gz1laH5WAbMap+dRsFmGsPFoZGFcej4jrwC5ClwdN6KeQP/Kc7v6FVpQmzEo9z6ZaHwzqHkfmoLR
yXpgzr6Xa7qteYJZJbJZe/tBhR7/GxAAvvW+ETqaElllKPpFtZ9lddJGNFAeuHk8FQF6/WhuSJ06
BL188DLYs6E/ko24G5rpX7PK33EOwLUUsVChMg+14iFXxV7NLKdiFx5X8sesfb4NzsHceVqZ3bn4
GRvP+MxyeRpSo0fXTbeBZBwXZTUzYmbj2AGhbYYLW0BOalBfspmTUFh1UiNtZWP24md6GyxY+ML6
w17S66qYeXslTZ10Zx5gKtnQOQwwr6mpQQdMRrqiA/MIToQ/MbjxjoUbHRnZIVjcYeXI7DPqW/2h
JvNM0r3LZyLSjd+4j62BcL6I+W3UCP8Vq3Kfc2n88l48qsg5dIEn97nEe+e0kFCONbmMAss44+DS
QidGiPQ6tSHnrmlVMSBetjOH6TLqbmAMhSwmwuVsd37sMegKnPmQ+daDGDkhzMY7ukV1XGvFWVLi
eSrlPG+zwD7NFjyzaZXGBkcg4kSGMXRYjaMdNODygzaRxJG8gJ9248ScVMzPw7S+FlAfm7Qvrp1n
HzqrPjBb3w2Os4cj+KvEmrjYitpsfUvt9Wz6/sktvfPsiG9LoQpl5OnQftUHuq0RNZUBi1HLLb3V
HxS7W7NAZ7rwS2z3YxyowlMnQK/DJkSRqP/aWn01JrN8YtIYyBC+wtu74z7H0mo3kAgZ7N6ivD+M
HBo4al2/hG31o4Pi6nhBh9ufw9QxLKru9INmPyAyiDmYja6UcDWLDXSuz7aQrt0YKOujJ34Kl6BM
o7e2fWhehRoe8tW6YNP4sVVxlZ58NxSLr+f0Avrxt+Wc4pfK/5uNkrzDCYhiqBHo5kTJ6s1O+YM3
7vxgTMMuMiDvguCtmkIGakAWbfCs5L0OkPT5xbuZdYkxR3HgZ0+Fsp7a0TnViqEBCQydCOOFLJhs
8CFSi2pXrehUqs0OXV98qKw5TdJ2ON6w2vRya1nAIYFOMUK1SMaVJPVrvFXpnDg0n3jfT2UUXMoq
//SC9IlO4DUf5n1lDy+T6i8jcGEDEdsG6d95pKeowyLpUXKo6KenoAygQPL0v9xFqO8r821qg2NP
mVXDABRtRUtXTQRZ+kcz0GrL+ReXa3jJ0qXcks1wIVhP3VnnfqMKAzmZv5mddjdvwAmwVCzdlPMp
WvJYhkFszoO9mb3USghAYMC7fJWDBXMdaI5JT/M39ZB5uRJ7joo+3Y628WQ0i72xfFcfSms4ZpS3
xdon7FyjpTSsEZnR/M1s78FqYNjaAVmTr5yb0UTDBsBOlcUZ1SQ5S//mJrRvmOb+wBNSGWbTbR7v
szyTFwcFNGIK3EkI8IVyPCqg7OvwtyzGj6rtX4OmeynsQO5YgNHujInpnHL6Qynh2ivmvZjGzU8P
huG98omKyQxtJQ0q0o6izvhgSaR6nykPNkEknqumEwk0lGT9pfwWAl0uchk0rmkby16JBFEvaU1u
ZC8Xj4GrXkGSduB/7UMjhq/MA3igJ/utVLi1tXPAGK9jFvWNcWCxmq0xFnWoTXoAjlvmUFUEfNcK
sY0mGvS+yPPYsHlDJmO5an8i4dUIzmM17mWUZdw3Q3FQZaoSnmqZtF7pbdFIAKhm7pt51TnHkEX7
Xy2fQ3afQNIQb6RmqphzfdG1jZ+FNdvH0ckR37j+gZbSt3LgeuiW/tftivRQt1kEHFEdIukN8eBV
bVxMxadfzpuwRkpHVT/a85yUAWPrKDjmY3qSbfRlOWsMuvXYseJ9A+gL2RB5lwpIocq4nNc65l9i
6OiNi+cDwWQGk6nwmo6U5YhCObdgIFk6nL52M19qPWMjRrz2CHUb6aQXeC+95QZ/L1LjV6by5Grj
zjDpZDanwwLuWGrjP/IUnioK3jC3b5VvvgbdeFyjbFehaxGe9UbZUpOeWW7bzjvMM29dujOr5WUI
5mBTVXab9EH0o2H6WCC3Vbb3mGaDAEpqHt0u3EPjHOrS+HGE+Gdbyxcby4YtSs33KlvmO1GZbsbS
gHkJ6nWrSvEkp258LdzglVn5sOlYRbixTbQjbd+cotp23nxUY9dCm6JwhHV9W8bgABf6ZCwIwfPc
5MfKqq7MHN7LKH2pDeOkp347Ljlyp0rqIgL7zv/ItObqEsgqvncrbOs9RJ8TkUFQ12zy6me1DxO3
kqoHfrcdovq0muFLnnG1Cp6HKmt+3HrO4savL07Q2NfCVdcui1IqfXuf8u5s2WmGSp81Oh7L6mcp
83PQtna80K1vIAHNjSf6P51lzhvLcC5TmT82OuKYd/xHMSKC1/W8ol82w803QYpl6d+Ktbpirj3k
jXszp745ipRibPImZzPq9tQYKKu2/DdWeDIgzR4NZf5B/j7mhnGzdb6XAQc8awP3YhZxk/ETAfXV
rj6FvrWRlOGbpsSM3pvBnvkgU8z5fZUpinv0tDrV3jK9vV9mr8Ji0/G4LtOh5La+Gk3T3RwB5p6t
g/0wZFaDcW8F1eFr/aFgo865MXA3h26PUWL0/luqgaEnQVwjlfaqql+5uvZlMbv/prJFoO3hJVgL
DOoyUJjaVJjQbw6CxhjSyWelcT97wEbY6hX3w3yTfQ7F7OYk124GhxoIp4s467UFvAzz7IZEWZ6b
xstvTjf3z/i71n6LvjK9ZALzVW+qBl8VquZcL00yWEMe+7nV7CxHMBPy3fQUegRhu3PZJLbpZk+5
IaqtnxtpUqExTfFkG/VR+qvYW7mO+i0o2PhdqbTifmFfu1ECJfMHdrrHsuqaa8mTdsNJpi9919mQ
DYqCcPU9dfR41PZd4DCdbwuD5mtq4341MUObXbUBECWy1GVUPIZBesJIglWD5n0TtjnTtdHllWRS
cQpkPm97z/LZYjUYyP7ta5lVghMmr52Yubz9vea12gkl39a66RkdDM0hIq760QwGQtcaAWyg87n6
baiUbkQXrRvF8cYKB9VMkPSAerPX5eDdaag+ZOk6v/jpgmcM+S5uCr3CNdih+iRePK9iQ3ZZ4qTO
TdlF/90N1aUzJBij79TOI16Z4NoHdn92u3p6HlvaA0brd9cE9D4oQ9k/poPoZdIZpfvMEIt1LL5u
9v0Y9jtDeNahdMLpIofAf5pHnosqVeF7qxrvucpD/3EVffXR1UN21CK1k/uGQAZvocgRloxsiahm
bRiSfK2iLXu8zW3gWqiFeqy4lpnovis8UZvS5H1rJb17nOWdl20cW31PkCa3Lq2qwzis6VUbJtDG
0EtnBAiNjL9h3bDXVIwzcxcGOKZOBkVzX6c90x8u7QjAzP0qqmJmdbRb+Ftd2jh28sk1rdivctIv
6N6bGJd39d/ECqcjzi4q3pRz08vD/LEQaHWqDvzNlBtQbZ0q3ksQ0s85WouLq3z7oWdR9LcYuuF9
gtVP2JvAWNIhoVJmvvfHUw7OpXlonL3OguDQ6RyPgDuV33M3hXvfUflHXynUHGwI4uTwjGwNn412
nNtDhVtKOQd3GNsT8H7wQDpBcGs4P/AjqP8W6UybblJIL6SwonrLtBvXrR2UzgpO79d7jaIQm9KQ
jHgz/91gj93EmdrrmMDO/FWnFkFouPGcLk5FRD2g5x5EyZeBd9TIivioRttfk3Zo7p5CnDJP7HPz
hsT+HmVfwLWmNdCzbVUJwMD7otYdQ8ebk+pdH9G99BLlymDk8uyKTnELRXU80vCReb60MR4e4xLk
d+eFGIOkCn2mkrgd49Dw44aiYWMLtFExWDdjEeehTXOcPnWzW7Fy7Oy5THdt0OpksnriU2vbvum6
l08uvz/T/mVgpKuDnSgsl/K4fjDXEBqbAyhi8jqNAgiieaZm304dbqdmnber1MfSR02ry/KkB33M
hunXWVJwCBu9J7i4UMQMlknbGvDCREUwQVdQvK62z+ddBS+dyg6L399sSwBoNGid6DURLKnr+Y82
uALTz0Vuo3l5sLryVuWUg54hLzprHwLdJ6ZfTEcSQB4MExqHAJy/i+4axD/boZlT60Va2jhbFkpi
ldELMmrLrk2I2iKVM/xSZo5ZUhgjyq1jwiyUnk8bNM6TF2cy9f6gjpqPqKr8WBnjU3TCEnj5XsiU
IM1l5Lb4VVEoLX+YdktapR/GXa1enPW1tVhVbUWmeOsG5KDG5Mh3qjXJaZvjtPTZUJYVhEqmIy60
UMIb+FH/auVmfiGr86XodRHbSj5NTu72XEsy39GLjT95GXT7bo66737GE5XqQRy9QoSfeSf8o7ZF
xCRuZfToLjpPMrRlHMNTiCtNF8ZzkYMLRXnTbSrTAiYftQpjm1UO55UFY3Gl5B9v1haw3iwObjSV
SZelZo41EHfQsmZix0MNEd5YPS0H5KdZghIJEeWXZqwdHDdW8Z9vtNkXEb5BjJm32NZZ5G+NMgWc
YJz7RfE94/PxauQRhw6G2rEZN+R48rQRH/PmtNL58irL3avMqX5EqljDvuLQ55nFCzr6oAFGsHyE
Ovy2W/HGs5S+e21rYBtQBX19hPnsKfINnp5BeOupS9v2EEL5QoXerWGkpoTIcI73S+pChk/Gy5+x
AbSXyHC7f0Jl8tvqaov5kxryB6yH9UX4rXVCjILzVq7vxM5SqI/BKmCTeqt/zKdIxjnn41Pnmrih
+zs9lVkrdi6jcUeelpGpfxg2P6UzYmxUyjsPhv+sUof8f1OMvyOiz5aZeNgkozvhPsqZyMHMd+hl
+IjuyQmz4tjU9wqlNdmb54xnZ70fEB6TgHyb29Fz57ATSrWUcK6jiyN8oNpIy/GwohnMK0RDCg7j
fTaPj+KfG1VVgq4Cc6uLGTRdvgT99CxYRr4zBit6WKw52EN2MjFXFDujZ3LUd/ba+oyq3OZkRI48
V5P/RgBHDgmSfYQGNzCfQ3DSXT0+denEpV4GPn0NL5P6criT2zvQ7SZoUUiyE6JY31OujZMoT2PT
Krnlbs8/gwzMgrE2dEANBFT6g3513e47pBWdN2Ub+Y/ML6ZX6CWGuF4GxuDYTZNR5fbBW9kCk1IR
hiUSaBmtD30TsThiGUUqEguz7tYdwUfqxQUIwTDECDUzfO4w6eXDXwXpsVsW2mkHtiMZJNJYMpZj
cSmawr0Zbu5sUg+exF7GjB7UvDN+bXWOhipMvAYM2zLb4mRTam1Lx/evpAMMOm6Nfhg3rCjS+jZn
dv4x111nbblAnWsXGs1HMJgU4VVpXTpH6p9stvO96GpJseeUOf13ulLFD032wBQLM4/l+QtzgoaN
fcYKUz00an4apFwf1OqkxYb1hPwOnlt7CX9Kru56Ut++9ueV6tX0TsMwPqfs/8RdWzGgDvjWW2m2
KoUfXcvHovOZdjSlcN/6xSz+UW9F+7YNjTdt+vNTiNXmoc8D9sDUE/bNtLbPmm7xj2Pm/VOPK+Sp
FnffMPln3Fou39Gvy+lirsV04hVCTOtKX2UxWEP3M9j6Sw99z1qUxqyBfgvS2KyJOYjJbOnKIKsa
L8HirW861O67oX3LSCwXcj4puF+PdodcthdjzQ6hXA58uLQstK0uYd7PaSbIKwK3erKjrHvQta0/
sLWpy7is86fJ/qHEw1Dl85iNRgZQtDwXZY9K5UeDvLrKC//LcQ29eh56TyypQ9+CJuMv7IZghhVu
L9xVvc2TUum7zSuq6XuyCmsvVp78/5VCFk94r0Ety+eZKexr2XY598oiII6bofhLZk9+mHMWl1ZG
U5PnIINLX82qiKkIzP0S6v9II2ZZL56fLysbblOgHLFVlbqX+F7/Bimtd2G/2rGd2egro9tmbwtM
1xbpsz6xZGnc+jOLGcaK49P1V4fhag2u03IHZbOF/t6vVXeOmpoBmJ9XzmmyGgsXKwZBXj0MTduq
Jj0Ira14XdPeBdx3gvA8976NwXE1XtKQlAJ+0mozyKE9aWXO2zG0JLQp3U/r6FXzTygdeYgXZ4xV
U5fRpjYXbd3tw4O9neYcbFxgpi2csn3iEAp70FPuckpo/V0YYNzwG4B8evTA9DIwyFfMvZcWB9v8
UNv9H1t34gUKvrET6Zh/DKd7KNfyvU9hrXJF39qY0frBCcTRPJTdslVGFU2b3oCuJ0nSPWkr7b8a
n9rCsqs3M6iKq8gL/TJMSu2KUUe/Btl0H1NduOgLPhBPPfRLYlS202JwcRDcDeb3f6bB/DEA0A5h
dR9sExxRpM9dORB1kYniWHe5/i1wiB9D34lOtiemmwpYbVM5Dr9f4RlA5o5f/ZO6yKmcpEcyR11m
1BGp/DWzaUaUb4XD8F3jJ2hKiEchxv5fWWJVhcpBaMJhhWDfL2DsnTnh/Z5cdyGyYbbldQwAGCYw
xOfA9PoD0Pdl8TLn0QaFcTj1g0ow5p7c72aa+nNHV0d75A2fnrTSu6iFB8SMht96Dov/mhRLUdOX
aMStVcGM+EGNT3oJM7G1VA0V53Vu8AnZ0CQG58kW+1h5mDpkQ+tOxaiwYxGSCHN5pqUfThSk1d9c
etN+ZJqCcyeck4EgKcQPk4gkpdtDPUXrvnVa/rva7vahnQXnJmp+Zj98wYn+NFd5tGnDeqYqGZen
MNMpLNqMVAJURpPJSmckfMMb/uq70ueHQZsMtd3SH5tuUgydufU78xKoADDvzt6H5spgJk/9z7ks
/6WTxGLXZxZtGVkmUw4y5ZZmtmU9jXcL/LJ4JxEBMMomcfNkyoqtYz25sHvtZA5Cq79e12ygg9Yo
y4mn8HrFeatQvf1+vZeK5RGO4MvT0Xyb19lPSuWqxDSDrwzSOfHAFV79vAsO2UADraZ6FARpIPf2
1dS/k0nwCU3AOoau+xgXXx1YNkS6n2zsmBUqKo4iobNN1XB1tlx82PCYfpkZ2vVs4Hhb1GttmHeG
2dmWLTEIfbQQHKNGvXUn5u8c1jWVA2hiHhhOs/Frjh1R18tFFR4DFFjEv6AalCINuynzkiSRvEcz
qUs459BO9R8hiuwNwQrgPigsRgtGQP7rMEJuoTPos8zs8QzzyktaoLIttUoPI2s8d+kyX22uyC1V
jYy9UvtYGBymhvruL0F+YexzF8mQaSIYpmRqAb/9Cd0Gy2Y2ntZlcF89VINjZzm4SaZi8S6NdKoz
lnNwL1Cj02wMWCCXybxYAVkMFesC4xCkY+OyH/UwrwDnVFfdV8h9fuAM0ZcAPvHZlqv1bpvT8pO6
vnUcUmUfgiG/GjL9q/PuMWSpBBBmfl1yXFjRHflEePyqu+xjTudXXELrhmnhToj65LnqcfRcYLwg
fGTR53M+9IfBwM+Z8T5R0yCI2tjpG/M5mNxT2gFBIDMyrPIPJka7YMU8gwU3xtkfOwIumGmC1xpt
nIFj9Wb24KiowDjPWV66oKgshT4E+A5KUwabjOUhsO/p0c7vlVETcFf4TrWLgvEdvf+BqLk3t8R+
1Ij1y8rHP4zTX9Fe182Cjr6xwnrYdk59mHw/Wc3xyQ/87ULj5MzBqZizcbNiPfMq7yFc1lcbbJP7
+qmnGjX5mMkLsHawYwzx87yL2wH/xRjuoqV4krQ7PWMTwlryHoywvs9FSichc+PCLGEnmvUP5shb
o5rHoi6PKsP32+ePKQEGs2dcLdKGN73vUUJPuPgnaytsLy47zOdWusVgeWTa+w2znW1WkcV16z0V
ucE75m9Le7wuBfVEs4bHyOhxreBG9MkawJeU3nLRcVHp6CFYsq8hXzAbyYf5zr+BumJKhmJMrwzn
nrqViV2O1UwbzqHlifNrpJaqUVRrbeJ45DX4TBhX2bzmc88qIPVghPTuaLuMGHoewflx1m2sbOsR
q+E1XEDK0RBpst2DqHGZpAH3tHOZJWKDRLAJLP1MZ0JrFK7bybMeWQnmJKtrNbHOjY9sbGIo85ZJ
I6yaxSM75YzTi0MAW2WtxAL0tQ/aO8jPSptHt8X41JbZW64w6aSjozdzGZz8hn0Sa4gnmbD9w+hb
1JBBuIebt05T3jQHHVJ3OTlC7MK53KHIT5GxTX37SbeakC49FPdgKTqLfl1vrSe+xob8rp6omDQg
1zXv0ev8J+arfHburfeXVzPi5RzmdE9gJqk1fEh9QXKUn74aJBbtZtN9iFL7qx26ePaQXqqJjeMS
L4d0mf91hX0r6kJsxf13bt39GEZ8a2CozjHoUUR0MjmN5gDAeDHM6BQg/YUWCAEhWD/RXRdSGrtA
4LebITUDzJrqnAXRv3ydcM9D8dryDZjpJN3pgXyTWMruMPdLDKD3Ku3QgECW7rWC1G3T+w5xRGq8
ABCmyyVCpe48/aezCWRwFd63Jd07Yr2W+bgXrXcNShZnowILPts5T/lbhvucCcLMZmgXyGPKqzMt
yUvWpbHy86816+NJcWhO4oytgGUW9puogh3eBifpwvG5D3hGCSE8tPW6c7LhgdZiyyF8pJBjZtDG
E2xIU9+1eNIm3CzYD1P4ok0zdo3+sroDKLY8kxtzqLqiZoc4U21BxpazNnRSAbMhp5AwbUh56ZTB
7thn2eQnzTqLpiIfi9mL0dWXhk3dUhEsxkAB81d9WfGjDoUXU+LuLd/gu7+lRfswEbKqA3tn6Hmn
yHjr72hRbuzZPfIE7x4HHu21N+9Go4yXvDl3/nRmSPSUlSOvuvdWNtbVIg0KtzINh5smvqSbb7KD
8qv9WFeIEcYTMWr3s/9fiHcac8NlIvusJ5Bsdop3dpAQdcVmbEsabIpyX5U7/BS1SRJ7ATQxH82h
ffarcouEdUC/JzDByv9FYUVP3hM58KdIx01pRycisR5Jy4q7gIDB+1M6Cbn17lSPorC0GM+U8/cg
ls92+dsUwymcilPGiGwKxM2RhCdYdX9d3PGFbRBnbd4n7JWdBPBohDTtFHEdpV8mzGQZuQvwNunm
F6dp9lVg3UIiiDYs0KBjWJhNjt21HevDYhBol84MLPNb45i3UNHTR8rbFa5M1j5M3KBPaMfwfJef
S7GeybpjOecqX3kLTkWvPnJV/MwW/6cUiVjLNoau/2MH9WfgDdc8tdkKE1VkwoWPzRLeehHeENkS
etmfochd8qAM3m/jWZLw3CLabLsx+FhceL2pp7goveK5qe0XlB5GnZQ8YY2vJF0hB9zS3loYK5Mm
YAadpXy967GySE6KRCx4cXSINzYoTSi+zH1XLctI8qJ7oGN1+NM4N8epfzOrzpMcQ8jGAGPbCNv9
rDznZ3BU7E3el8KDeBA5nguw+27vTsvRWLo2UXV0dRqXmL0UDHyxspeqn/6Q+bZHUN3p3Dp383Tp
iSSaHGjphsYQ3ofpceU8yY7RlWPiHci+JpufRfcLpFcY/aZssXgZTM4AR4ZHWUUPJHc+GA6s1ULV
mcy1+PYpEg4DE4ytxc+rLYgl3saCwf6LO3h/RdptwrLi2MMj5yIljs10jHgT1GofUGS3tuc+Gt2S
dMNniTJn3FN0JINiqdu/WkRfuPy+We02b8yJC9hYkMTc6oJc9wszGI/wGQ5cXGuut7xgwRBJGxlw
ksdsdaz3QhMuNvnGpx5TEK3xWiyayzNKCNz9lRF1WU0gKUo8ll4v55AAQ8V8JFL80UH76xK3w2Tm
jY3X05aqAIuVCMVxsYphJwPSAcAKCv5ARG8MFua71UVxqJaMdJhyHHn5JdiROx7KXIG8rjAmuJaq
4xTiotpUYdpdMOxUrFIGql9r/5x61rPGGxJHHQiSlD3hwLjzQxpkekTX2y1Z9G674DSyGm6CaSr7
x4BnIpPZd4YVk6Db6o8lWgawnkVYstpWvXzuM6BAJ0+PU4uNksGwmqMv4mvKmNDHRycMLpbrn8q5
AmPR23b2ruguuwb/x65MLXQD8iMwqX87ZTRcS7mY/w2tXG5z13Ub3Dgno5BfRacT1pdiYSVO5zKC
KCez34hd6805Mk6JlJ5p8eBgjprDbo9r6jm3nVvHr2et/rGypwc5DXueKJv2Grt6AWTjUWdRAo2k
GG2odM+U+zEmhm8tQPSjiMQvMjQCg3pxdqVFdWaVG0Sh97m9gxFYBQ/KxNFmN8gjYeqQFhe603+O
6sRTYWPuZasNA9TCP3iE2/RTReQan51yS3LhqhHTgtyGhrMfcoKBkNt22DkxvbS7ci4ijpF1w7B+
nxkLVor/cXReO67jWhD9IgHK4dU5253Di9DpiMqiRAXq62d5ni5wMZjpbsvU5q6qVQBxQuLHHdZt
Xt/pcpj6r2ys9gEbCMX7o5XM1na74tVdkf1VOy80Dh4ZE4Jt0booxCNgTlgteonr9SUo0kdQfYq5
pSbTXkt/pckzYsc2j8HMdS5ip6SjYNXXFgE8uz/LRD7PDrYOS9hrkt+nKPNs+BE+6X08W2gK2FFI
Dc/mcujydZA219F2X2YGNz0BJ+kTwqYMPJtkLj4aGBsaZyeXTHRJxMlP4ZW/tTl8jOwMvTzIll2X
IuWV9ldSDBfL7i8CcBWfQLOq4/S5b+FMWrW7nXNmNO5hm6hI9/MoLq73/318xUZ77xh4WfWIJcF+
dTJEehU9ggA7md5bocaTpi5lGvuvUlUwLSSSCjlPgi7mbgQ6YpsGwrP5oEOB733y90UZfY0tiYPO
BkM4WZgVZ/bF91PXXbrKf7K7AFYAER7sP1iOnaQNT3aKwuk2BtiQrvs1Z8s9Vq3PpzwQjfLsLltM
sU9631E/ueP9WfxN4j5+rEJzO7TGah4wtWHzYqgEONcPT3pgk8UShmj4iZ+g2eazux0Lr8AdotdI
r8UyL0tGA1a/iSg/GDPJ00rnlKhiFWhF7A//R5SwXcNKjKwYp1fRU6CaGPvCxOxK7OZ1yrt7KoI5
SGUs2rnAJ0eNdIr5R2yS7jtwP710XfTRwrovvPGjRmb8Jscx36XMxDuiHvyxnb4jDMDRBavvufXD
6lRPndzORd0vceLwUEs2q75d/5E7ew8H8ple57eLyPIvRuFOj75dXEhqdatyLpARVobv8jS7/i2L
2TtB3U5ZZmScZhwYcyklyUtELAN7NbuZjVcHz6LhEyg9oMbmgYMRETgbNjhLV6Qx9kFtk35xSxQV
xsG85AgpPLjU3CkjrKBRQEivVtZrWjQOStz4MlfV2rENODjAYCv3Y7q/J+Jok5nwzOb5pjjPUmFZ
K8/Wl2YuoWnNycK8O7ir7Di6+Sacm/ciM3ct9kqYruaKcNSW+qmPJHYxXmQfvjGbp8ZpoVJUOwM/
GNb44CKMaYPne8MIsMJz3q0VCiWZ8ksz9cdeFH8x+fhosjFk5xwqILumnjUBCBAsvUdkaJgYTfqp
8+6JPOD/iLbkmBpcLfvmDews1IGq/W0dvYzuSX+2Yf3GTfyj4wxrYre7MGJIwoFCzlNtLBltqhAF
n5hzw6qgvRAJXCrFbcLkAjo7IFJmywcPAvVC9+mFKRO4w2zdExXeyYAI5XVIySzYlqE3fcgq5nNJ
db8qOwRzt0uwC2TEnOKw3UaYRvHzDtda4DSy+z0G0UVjtbuRfDUaJuaFrlXWQ1zn3s4Kez4omX0Q
DrQWzWhc7ZQvdCi6fKV9w1sW93eFHFIFDymBboEFFdaSRaKDvf8xk/1t1OxdRNv82HyR2BDvqlF+
JGX9xGbjMHnlPW245nTAAjdjWXdZfgRqeGOTydWu7XiAA4xcjk5QTzQRyf48Zs0lJUaGaIxqVimJ
95wWDkzFxEdNISZi93F2dA072uXgsjYxkXs2HeymmU1f8EJ0y5mavCbkxjTeK98Ydjj9MkSE4Enm
uVhh4YAGpP1xLa14G86YRbLiaOXRW4rXdZpJw/u24W67JLs1pX4RAWY+D6bzFAEqUjp7sUPvQwel
u8ISO5yDPn73WqbzUcTTJs+4A+Ytba5tmhG0Grt/OeR75NgW+2WzMnXyqPCcKTHhLXTVMbeMFU6a
vTKB4IYDQpQCh11kHyhqq7uu4PXyIlN1Tgf+BGB/FrEuXww1bwsQ/rnHkB60XwiU35M7HX0bXATM
4Ui8A8L9yMrp2XON9ZQJXAupe/cPPdaYXmYLgSBLHidIIeTz91BPTpljffex5YCpCYB9ztGdG03h
aVF4YBV1skL5PmIyOdox8VYLYabsIGcUXcXINuHwtkks3SpQDtjBlkQRPzH5k3UU9rj0cWZ4RBoP
qTZixtwqP3Kki81sA2JRmKyXXDfWdWEjQAUE0ms9LLtRkLTjv81Sr2TnKoja6CsZpw+ikquMEC8X
fU2U2BFY9utt58kek1/6e4f44VnOeaix/0w8KRxwaeE/8hromeEJhA/WzjfzfZXCS/XNRzzW2II7
0EUWdA89iTMpHi42Yp3H3Z907vxSu1gWbTsu05m8Wp4kFV9QaJ4AqeY8P6ehi38xR8W2igeuXKQS
0/FCjm3vmvW/pKHLIXDAwzTh0XJBlDk9P16Qb3vKiJCGj36SHkajOgoVnvyy3adJ8mKYsb+McnkZ
CIDauLF5Hqxm5XcOeS/jGvosNqLxFkf1ZhqSQxRYO8cTC9F6V87AG1oMehQDtMRCkne4Qmd2N5NJ
xiqyH+ukPLSh+RUW1qd2061bTbtQgyor1Jtr1w/O2A9YFrk/JjZbDUvs5lkTDSWnBprwLPP2O4ic
7zw1CUdjv4VGAm2Lv6uKNbNmc2n9+uZxpbZq6LVy3kWDC9EOUQ+K+i7y+uNM3YTbTNewtPeyFD+g
QJ6GqNvheKN2XZ8NjwBxWDXbIvVgKnmHroHaB6HAQXVEF18K0Bl2ZeLnzd+d7B7z7hCZDPMzGZnJ
03i8MvM0q/uLG0vwgeqPfYKGBHs7PaRNta3AlgSe+wY7ZJUZMA1iFQClBMcS3OtKh9F8lbn7j4TZ
azi6MDKagmWqPjI0HqfK6fYYDJE/sqPXz4hb8l1Z2VNYtQ8xd9uUOKDoNaAO7AeT+c8f2ldbRngw
xs846W6lS0Iv6ckMBuWanNU2JakNEsl65vnC5BKXH9Rjdks3sX81elVvJ8/KCZ/MKr7y40GsAVuQ
kyiQ9/RCDSKRaUtfenwWNiuV5ZxxUY6CbT4GGHWGYc1f6Tq1oJNLz2WtYDRbM87mHZTpamOIqNk2
iCcUilZYPedjl5pbB5on61jvMU0tb1VYBSRH6DbKeslleJihkUHG4D2VciwD4LkIx9o0I09339ff
95X87GQnSxMekH73nFX5npfgiyiMDX4pDx999GFbfLVsl326jYxx7ufoljjz0Uv7j0m5B750epnm
zZ/tVdzW1LSLoHdFHhdahIR90NfzyQNqjRiTncucbFQu9XXoku+0L7C86nQ5FuXFK6pLWfT7wMXC
byXxa66wo3u19yz55ecM1GDAtpBXzmH2tdoqCeYIrtShiuJ2jY58jVvvSDzxgEHyVqb+pcjVs6Od
PXA+eZx6cUpTF8HL5+6D4HxJqBtakE8+G0ZtYHQBIMyudI39f9XxtVzhleEzyyuaPVK99mPrCc4/
mohpvM+CZyKliIZ8MZqXaz9k2iqWRGPJEDKHGnGbrCGBvANz+vSr7isq62+7IjZeGFqedAAwuAit
/GqL5vX+SkVyCPhEmmGp5vTHcFnHjq31Ct/qaE7ZO6TO18BU21bFAEDvgPi6GR68qbkoSgPwraa3
iEGJYxmXKA9LsxBJ2224MtsbhXFnO0+V8dmE0THBzggsJtzA/3mqB++c4wv9qWxMrLi4ul0umqcY
1XarzPqBeeBlqOK3RnJJZJm4DprsmNtoQuR4jl4Ar8Mz9pjv+G188dRm3VXJch10E3HY3jxHdf3J
CIbZ0v+pun4dh+YNbIe3FTQus7Mqi7XEsRBjyHhBjSSNZtfxdpI2FNxAsJHW+Mzy8DDmwGkrH47k
/KDt8qeigTJt8CrPJTwIfrdj15lIoLAw5hx1xZcVn5PLJ5IFY8r1TrIrkWyFkljuIdx6u8qbn5uM
v9iMBixd44OnTkLiId0ZQMosm+gapy2jP9fS2bP/zdoCE+xQFMhGBzE7GzTlKyw/GuX+zmB8uNLk
HR+E88Oo9Zfcz+gkZUkHd+VUBv3D0JOc6ybkYBFNN1FbwVvGRPGe2DHYwKzwLmwpT0Wg/+Keb2oZ
weUeA/NSNyUHe5i/lQUR/dkhLDhicUjx1+29OtkwTD05ifkD3RQzqguiKKwiZ0PafV73Bgk3JOB6
bbo50205gHEqYgO6DCzCVZRPD1kWoAbK9iUkZ4OSR7Kv0rBDZ2eKd23cHUuB0OLlhEo7F2pSPts3
EEuwXc3pD1WhWFueMFYjYvdSj/OWLwa7azvasHgb/mG58jbGXJeMCRLXbzoJvskxL4uMS9GMPX3h
TuKEJYIAQ+bp9uJSznjEsZqu0Eqqx37y61MzOf45GnoeD5PuMZZzcO9FwIK/jca9ZVa/LolwRmWu
Y+nQdAudz491V3wUjot1rXjX5Z1h4s6AhJQot47JalyE8uL74lrI7NumcNJzo99MTjskgiPDEgtL
H1z8eNDaqve56eKWnZ0reN4rvDIDhXmYF4OWXz0/R2oaz5XmCugrddCMogtSR+Y6Myaaehy9H1y2
u0Oc/4Hr6PAESBBxZXkskrlcS2G8pJ4/P3jSQd5od27am5sg8fhbuvk/mbXPzMx6YcGIXg9+IrZw
Ooxj0GD1jp1Y8y7gHZYg+j6bVhfvJi+wntm5gCtpB8b13Hy1I4MbERQpow7RBfXMVcPu72Dfs2GS
Do8AzuZ4F9eutrCgMy9hoio32h7r3VTBsqwr0s9z8seF6JeI5QUSxtqw1TZysidgcg9+6wA/avOd
NIqYOK0XfIZB3V6MGGaO79TbwRt2vMu+8Y18FnP+1eqAD908VYkJbbw7R6Umi4vP9CHuBOO+QFLH
QfVnmeNdSsFIOzncjXwS+MBrHfGGpP7kDnCNOLH9J4RRa6PmgJtyEZntrmsi3kO9Nf5C7uSwD+7e
ZLPuYc1HU7100abxIhfxtWOBv0m7Mv9wS59+WSrcrjMWI5jClIboSL/GffeZzeNL1VbHMqBaTU/3
bgN9gBa2akiJuqSfzeZulm/yeFnqvHio4TN3kYUuFWKljEzhbAw/3vCVg1FLx2yak8fwz5ypT37Y
3y9uKdpE3zRHjDyr2ce5R0RgmWbFbSRnivtoDTvTW2pTbGXgbRwVVkvH7MxDHHoSQz2JizHKQkK4
Dk7J2VkbDlxkXggbnuB9mTMUZyFUDTbpdmfEXFznXUtozyWRUZRo3NID1Vhr45J3WbTWQXGp7PZ7
xKVIuU093WY5928B0TbGaXZ6jNjNRLrUnb7V2LknW9viFY5BuXYKjvM6NSfmsPHcRtYDCqK5H522
/1BTZj3Jiv3mMPOYZB1DRZpkgXuGZ1OvQ38cyRXZGBjb6pSYimFE+uUBV0ZNZBdiVOg0w97C0Y39
V0+nnAzgF+0U91e3FicjdqJVzZ380NEtsgIJUd5So8eI0Usw1R20snEkgLXAR044mFaUD0NYFERN
NWKvkZocnC3M97x3D0p6H9A0lsSqQXu0pobWmc5rwm4bVUYvqWRzHGU/biIQpvsxg5kk361I8Bdl
8cCKZJf1xY5nje9TYh1z4cdkhri9kL9+DMuB3JmTrHszxeSv04/copQjaIuP2oeEjiV5q3rkkAyw
BTzNjvxZCryZbodikF+KpAU3TIdkm4rQa3kliTaH9su6nyligZs6wE3db73BB988Dgco/c8eUepV
E5JN6/x4WyIBNsQBxyr4LFxibmGAecxnaccmc53P/SPB+peGmY5XsPOb8l6Py4CXJf0V2IJryp+L
AZnH8rjqWyBC8rhS7HeAVAUhd5ie28hTNfKB4PE1X/L/c0F15mzTJlqKmY3UvdlnmxpCHnIPQF/H
k5gOIAKKcNqGhLIWOeFe9nUKQzr/oSL/sLIk+huE+puK+a0jvWmq8Aymao3b/LVVUAob299jWr31
Wr32brT0KfnNQ/iJE0acwnrQKaInWAE/BsQVx1wSm/7Fn7CyVnd8ubgFlv3c9MOz9Ak18V3qV8w6
Nzz8Nw+EDIwXk0eiDQyKcmS2hgxYLpWjT/jwU6pE0idZRJgdbVyr5hYXOZzgqTvgxt1auj2Nno/1
IC+hP40sfMrCW1jMe/u04HRPBmtltt1TP4uTTARWGA5mj28Mvt0WKD3UhDwrUaqE3MKq+2e4yYtW
ydmOEPDt/6HWEybUOiqX7PHTRewXO69nh20GoLZlPXJDVLA0s+DiWOXWtvEEOW35UjJZLAcUl1Th
KSqdk3R4QTvQ0GnMo43qSBnBxoijs+yZAFi+tsc4S282kPZllpsXlziNyq2jl/XPc1E8zh3xNYsw
cmiv2dVRGABl2lfplmDFGxmPamcaKH6d8taiLtbGYKzDjjQ6ngjTjJd+7j41QPmK0fqJG8dZBuZ8
D546j+z6tqqOdqCOqkVtNt93ZI/ts+sJfbogsI+wxrhv3B+qtPqmEwL/JPcE/hVWH1xJZ2FDdIk5
ABaEyWb/c2LjJytJTKJzDCh1vONrErrzeC51e3BL9sBZn57DESj+7Pone4oea/Y2AFnEPrC7g3lf
NTpkp7HLEzoGtRGN89NkxEs7asylGY3gsGOir7YBodOBgUp3bxz0RDKFYsc8PI9Mbq3TPDYlEVrM
++Eq6g363Lh02LyyN5jasdH24X3ATXhFGyVXBKbTr87OsemLUxawlY/43nnsSNS8IZp1zi0aYcfg
tTRYblApRRilhD2qRucq9BkgJ60hColrFrJeitFHMwzbr5o9+5S7t2L092GCtCKGtzGIb9g5d8qq
4CFX69JT2BQ6zAQjvoqpgE5RjFcj8t50aLUrioBaAnHhwrYIlk544ReelWG7dnBEUElTckdLbOvX
aypqHWhmKv3pUdkCfCP1P9o/yTa7hYVLEEcSjiwfZroSYGpuowyQrFeefTVgU+iMhzynfYXchQwU
Quqw1TULT5mAQ26M90g1Pw33jwORT4L9RVsh3NbrLGWyc3h0RKmf4nvAHs/aa8/lBdX4Xxi78Eb0
KeNFgjHbHk+NX7RsYQZnL/RdfzZt3hiEXJcNTF0CmK19g8jjLyzsX2QKx5Et4bRJFG8pE6QR2+aD
5eKhdwcBAHU6N2AKLR08j7Vx8+p2lREdcMgEeJAfKKUnfQchjFFmMQ/mq3XfN0TONg9/zTgHuCXP
+X3q8JJVbnS3vuZC4DtoRXSO9Sz4dM9UiaDySqyatxXrTwyDWVwti7k4Yii45lN4almq9k34bup5
ZZfOAxUL5wYIhPRfcyPGOqUmTPkac32OBT1MUd7vTPOMppEOjJNffsGUhyDNpzfI4OAN3HYkW0Km
s005izXJ+YtHq4Y/Iy0NjP3QBl4qONQ6J8JV2MWHNU7eARc596hCLt0qPrim+T5X2VOAlHG//3Ih
2TXWfPYwyVAWhwTTf2cIsYsCNd1v2hdISqu6M/9swgeLwPxp3WKDo/aYaV0THJnxd4HZSvK3Gb+s
5/Iy78QmnOJ1V87T2pwAcrp61xXzWfsOXkiAhBa7LumCA1SfGrQocaXl5Nn7kbX7IMc3F4G3K0ri
2/wShLPRxU8lQVlmY94j33aER5vel0UP9woJA4Sg0FcikhkisneYYUwFBDNj0lVLZRdnmHYP2LB2
XmxuOhb1taRuRPtb5747TLsvAYjdofKcyrZ1lIGRIiLBV0KIR4lZqaKvp2JwQFDZD5mLB4vdvz2b
Owdjc2CZhJsjFpxtlbzBNUPhszGUTDM7EIEznwB8hfAfwx2t1K7OwgM25K2cQ6zOLdQsmIIyGj6x
Vu7Ir6Pyu7iDqS9YxwHK7dSMx9Gs12NpbP3ReMGIs5/vhrKohICDDuZTtDXc2/gCq/+a+C+mrvhy
s+xlHJwjUe+1QzPLopvSF5cCU185oNCjfeI5V6CjWxHxl8I2pnMaplqM1JrYoZEc7Nqjs9HDN1YZ
IdOeeQGi/q2UQihJ6I9IeDayfWZfkqA9ULVyAE+/HOtyNwquvmFOL0Gz8QdyhUZORrFHORa/dvCY
O7xP7JoNOXEpDe46Ed5eSJIxd4IoyTnlskfLLi6pPuIvRHb4hx3cel6bb8vZ27XIBE6W7UTtJ8t6
IkCrBvzeJLkUBBEU/XYXEatBSQXta6PnkakPOTy9qD+WoeIaDkxY07FJG+XAzaEvvDvocBWiuLij
+w/XK3rj6Jzd1j3RVLEzgPpEBrGWIMEcfB8X1LNHcLit8lMS0sQyosBm5olGxbesH68jVMO0QhfN
hqd2xlEk9Soow8+qE4dBFx8JgzMpskOnzVXMF1iO9TkjaOC5xJSzxl4Eg9yXtbHpXN4fZcSsEW5p
FdjBClqbSbkdU7m2A/R3g6gGO5OoY4wQeq1M78z6bGn3495tk50KjEOoulvkt92i5AwOB01cieYa
XmoWJ06RwF80TExH9irFTjm4ai0T6zKGLrwL65pGZP98BdctOoccmGFKRDZr5Xqs5t2Y6Ef/Pmdn
Ldj47FJ72BXNQHHEGtueXgm4CocehI2TthvGoneuOQdeGa+2UiDrik/stew2Wr0rKfohsreNDG9c
BLMDDqs8Qbc/9f68g8qPJB3u6LdDIERaAQpOoNnmsfXz8VAOzZdrGLuw9CPEBcKppJ7tdTcDiujd
NcTKbxZj6TLgVopWhBPRT65IVlsxuTdyoymuLmKaVhU+KqNnTa3OregPd6hSP+stOCO6KpIhgila
P+haPHO/frTYNkxz99YGuBwCL5TbwUB2r9sfCmW3jhBbxUmVNM5z2eVfuaP/lCAC6aC1BD01P8J9
81xspJpErc/vbLcTwi00kpGUIefE2nIyXE41C/gkmB5Dz3zygVMl0bySrn7G08K2T76C5QOzWkcX
adv0W/XTrqqxJAt3fGsM64Yq5jFY1b9dOxB/izixtHrMUIq48jnrQnvLqQsBLJX+p6urBzvpn9wR
KlLVTQ+1iSs68e9rsJm7SNy8EIvZ4lhN121PS6E77mEIEp7zxBeNQ8N+6EkfsGEAzHatydiW4U+P
vTAjgBol6UXhn8V3tyvARQFuwyqTZGvm02NBOcUUlV8cA7cuBGRZgNrPGJmIlGAep8EgZKfZw71v
7xJw3N0MQlzd4F3ahHVgea8mktvQMrA85y+urfeUy2/SvF2R5H6vhbWv+uDXofEYLCIVBeVbKRoi
HdXSKsXS9fKdB0omR5Zj0D4GJhvcAuhBbOabhBW+b/0YLYA77EEEBdNrQ0XpePeYKZBbWEo6Dise
+zLjtl+vNO5ZHOf0cGljm+BATUz/Blsdu+ewVo6atsLVxODEtlMxiydQNCHNI2F4sDxJix7fqJDT
lb/sWlIzbGiGj5nUQOKIHyJOlAsUEJBr87dRCRbbvjxQIrcUsrzN2OFIOf2pcDzru+UlIDogOvwd
WBmXA3SRRQahSGHp/t/tv5Sjf85m+wj4YO3Gio4OABfMiGfTGZ4yCy4hoByYzdQI5avCDk+GAZnC
RmvPim7jhfG9Dqr/p6OMIgv2CZQikGDc0y/NCnlAgSh62C5EXpaSHQMSycUFnKklYX9fr+whWk/A
fXh62e+1fLUbUlWQNVAym+EBcAt+fIuiRXqYTdrLGN5ifg4ECjALxPCcwNwnedOsQf894/iApYIp
jjfUq1UBErpX1CneJY3Zb7ucjlnSJxZG6lqVO7thgNIOWByFb2huEC0sovka3lfp77Lc3Qa07001
32gnpj7RryW9EsZZtuMzUZl7i+q5D7CWRRMJf0+s/bo4tE6wwX/DTjbQh5YY+qKVvYU5q7A2URoS
r4GDwuBvZ+ZbKyrOhsi/ippeT+URCSsaRXykovVnrrbMAtySa/HTze6hozAhBEcKJ+A8cVzrqT5Y
rffZJsUb/ApwtzXAzjml6qLeaHbTVCwwcEXxLk7JsvT6pbzDn3UEIAckZlhbH1PE2ORWkpTIS5hb
i7SDv8G00bYgMaYKzEf3Sq8A6LB7YnCqKGwo10Iba9vHBMkPee8zrI15azIhxQze2ZRtC3oMpxnG
iBEdpjpdxdg1R5Q3G1JJIXGlhe5LGdApYFHqVlkPgiYrFeMuIwS1lDa7Y6shrYCFa5k05fvciH+k
4OBX5tnVDdXJqKmfLOZtGrN28WM4sFzpylVUqA+fNRw/fP7qBPrXJwjSTy0tCR4+MYzl5xnGlpMq
4DoO9SS9dajAz2/MCJ8l6bJy5XrUoKZBsCb5eO3TgBLHGjBw4USv1BfcSOt7ljLXNGbg1xR4+0Y2
BAmnEzEEe6WA5EiLy5IIrBvFSP8SBlP+l+g3qjKtnVlpH0Z2d3z95YNdh6+VHKjMFUeQ3+tGjZts
8DizQ+Kbqje2QzbT2WYfy557SyEoatJ8aIl396reJlmfbBKYKSaqRUbzSQo6C3qhsYOef0Ul9RY6
6c4AEHaD6p/xXxKRcJIPn65sqGwocf3Gr9JlNxk3kctTbggIQw9d0z7RTGXyKqNUuHTtIxCObOHa
wxX+Eq7o8V2iv/FeiKeV7p9mGuagzpy1be9sT3ygYW0bwiYgFWlJqRQofpp14IGgLmw6vpx1W0Cn
inmbMcGk0jmKsP+bgW3xA3yVRPoKO9rGd7RdJL8TGAatlCViQroh1PWUawYmWmmOZNJItEskEtZk
KOHkWMiuxsOe7t5dbLTorWT8YDO0Cotchw8gx/EGA2JvO80y6NVG0JlXjuMhHBwqXbxTZA2U/hb9
qoiG91Az1HbaetYugVo8loY7PaGUvA8qHljDwwHAaMeXCTnf8Lligh+cBfqJ0vbLqGsOe73OPQZ4
ZeLUjMYAQDxtVAvklW6lG283WiSfTZEclJ8/0ECypUFtCWHh5ITT42jUq5HOlskKyF1X1TJy000H
5WLVYf/ZdkxTrbAfek6Nnek3/rLBNGvV1bKfkr2kEs/wntku7bDlfjuxeBp72FeyyehJQA3BIGDR
9UzoW+VckwJ+n3ZVjno3u1ryLY2BwxHTdtLuIXXke1X5wGrak2/Yxyy1HkknLwvb2LB3Ja3F2TwF
7wqdD/tCxR4sC5d17n9arUW1L6Eyoyn2WHqwZWMA0yxA5Xj3uKbtWeAyEOK+1eTA4BK3g297kENz
Hqfoe8zFG8opmEow6my2Fj6TIU//PzXy2rQ6QpCpNZ5IpudUxhXHLGJjD8ydBBp9X2OFOutpuafk
G44TjzKH02tvedeiYmM/RXvd/YmZ1hKI0zDhijMY+Is7JgXBYWZXh7T1MjXaGwhJjIMF66m8NA65
2d/fv4wX7Gy42D3Oufo3+vw+zaDchVmgg/ecNVExbY0UKi3cXyvRq86keNzv5uMYmptyoqg+leoQ
MmT24LLLtNv3eXTsRHl00+yDI/C+oLVvDqYSPAO49mzXwt5rmf6rlgQ4WvJMdxHbwe6pfhsS+/wT
0+sYDn906tacJ06zCCJvn0Uy26OH0n0d5Q+Tig8W68wmUmflEV2pcMUuRnwdju398SrqW/mPy+am
pMiBbWR7HfNwkWpr43f9A0rrXc+y6gWfLSKkMxgbrytPrSneXXZW1CaAAJbhm5FylSuzEDaVbhPA
mPea9JYjKAOmoo+hHi3+VPlX0PVP7Ow/uzhBh+7kR2ORRCg7/6sFEOEY9oeKZufsWAZLqLsgA33m
A9n90fQS+g5ojwnw7TRe/1TqbmNwrtOvngCX9D9y3jdEFJgOsrLXx96WLSHLNF00ZY8tCATMBvr9
rqCjj6C37p/7svtpPfPNTziaIOs+4NUHH85nJ6b40SvqAPg9ic7AeBvxG4elOCXSepETItdUUSue
OexTkjjLF1XLZnAySAGNFT8kqbePBJlozJJLxU5v0eW5wUiQhisjZXJr5vBLEPldWBb/F+smtuc0
xX9a1FKPfkCxnrjl7d1UIjcO9WRCzG+DD5GimC+OK57zeXjtSvIJZJ0v7A93kY8VzohNTFiT66y9
9G5QZuW+8C33JWnHX6xjjEN1u5swjm9mgdkoBE1loRUr/74aD7mBS9nchNuBV04tpIk6+K3BZy9U
Ob9h+7GWuIuxFwnw5OB0jsYEjaWayj2P7gtsaviTgVkcSmeABoKR4mxV6tGZCLWkwsGrdl/29yEC
Mc1YRKx4c9EVyvAgEyRiZv04kG9eFrIgGVcYt7BqUqScVOaJIOs+TCOqdVvKSabD/4XZ2H+hNzF9
cTKgrUkEhvYxL8zvjFMgvJcr1ESLcccQziJYFDFWUk/E2dpzo91YCmaHJ1+LqdnAeXpNpTE89b7/
Z43/2/ECYvUDWKJkyh+6wT+XMDe5Ko7M4tDOb1NCUyM10ynH8Ni2+6ZLDpm8N2JT7RTOieTySzyu
trHDu5LtVTY0GzMZHgPCuyvSJdSCcqhippN2fq1o6AqbYkMV+yaqSxaTU1cufRe7eNm8hqTFMOrT
UVcpuAHEOuqy/OT1Td8eSxwi6s4tJUtDO9tTJ7kWTWqElccD0KTNpQ/ljeLImQAjiscEpNWvs+I5
8pK18HxalbhHuzDnlrVdouhnH/2cXCMmpV6TjWnoQxxAvALk2lI+zeZ03LJLvvR29AZP1YT3RK11
3/Yv0fiFzvsxplbPqATqhUZOGI7ztdWK7DzLPdGyjhv+I+28diTHjnX9KoKuD3HozcbZ+yJJpinv
urq6b4h2Re89n/58bAGaSmYiuXukgTCCZtCRa3GZWBG/eZGq/pdCPVDloaWlzZ3UPKoYmILGEYIX
i0KV3rbXvRySyfA2fkeUy4kT4bHC1q7DMQDGnhbqri+9Q0S2ZYQee+TmM577dd98TRlZ9KbKu4iW
82jm120S8PgB4Sl8sYrPvd9tvQSeIZq0cE9IVid2AfXhX518L5ffavJxC5R1LeOgDHKhjnq7NHDN
MHEf7ClywsIoPTrcsr+dyi9JTz+QO0NA/F2oH+G9TZl5QNIZrQnqFOT1vmy4egZXWQd4qAqgV7V8
T/vhKk0cBPHxGaqFGe1ImcUKnmMRFgnI7NAHqp1QMlOBFnokV5osHrhIdLYYGeQuplrrlV/1EOK/
j2LyD4/tpdAmkr3yoUARIUADR/aQs9B/1syoX11FHkqZ1KjCxnAKUQSGav0spfIxgYpghuY+8fXH
RIw3A/oqcTyjZKAlTe5EUZAOvoeCf0Fzs7cyOC+y04FlFgfjeYxAh8/lPsG3NfW+tzpnSOutpL4B
198YSnzTK7yohn0w26v6HLJFAzNJuh4s46Hh3zbr7Hs2vabtLdtrq02orXjpbBxFwocXNkkFNQer
pviP3i5NM0u4KcADAjhFDgCp17y8NdAeAgXwddSkl1rutk0hv+kA75hqaNojd9ZgXFsaY6M1S30c
qNGDjDfOoFAhwPFxdlVWu3mB5TjF09Rsp6sB7lxXDPiQooKF/FuGJ5aQwr3vgPUIDUTh+JvEVerL
b6U4XtPR+Yok75MgV1/UtueyO2SatYnV1wq/10gQHCTBr0ROIRAJ730c/0yM77J3U4BgH0lHIHQ5
eocTYBPannor8h4rx/pQUV/2QpSOguwwy+zI0KHng6HpTbZsu8+AqA6AowbIyhV0HCwSb/q5n2OG
lLkzhNJ30qyu0pku8AooHcU2xkJWVO6FmdmbXsX5q54+4py2yXgjGgoojrjkdzR0J8aW/daKO5p0
O5NTTjfHuUG/VWciXH0YjddAhidcfQUwkW8881X2fvTyL0qyIhYRbHU5u8etzw6V2wCn2Mg6JHr2
RakjzpHKTqNpE+QBP4JbXpm53+nIuYk+rfqg6sUWA1Kkm1DykpsNWuagAewBi+64s/HJwQsA6nIG
UCnZmSCO1fKqhr2ezYwkvaKbbu7UoLqnaQk4F1UeUUAxUPis680N0igHDaEjeuukzzpnOEzcGoii
ZlHkysQtXf3bHCeSKDbAxVtOhgd9Y6Alo0VOVLz39bOMIp5JraGhcmAMs723eouGN3Xnb3X0qku7
cS5wA8pStaemxz5HoHjsYsTillPXg3pD1Ji7fKeJeLBDnzDLymmUrzmqHv5t07y31l0dXilCYvu4
UIDDp27wuYvf0XWtNAzO4Reii2+IPKjQfmAd4fCMPtSm5rLrEb+FWBvEGETLBaVK9AtoDIIQ2pjw
7aPHUP+est4B6DC1siuUzMosVAzmBaC1gXJvDoxawZpilOonSiowni3eRBp+c29R/Zxm9e2IAC7A
BzRYqR3GNTp2A1WCe5+6bUhFOwOZ0WTfMabcjEG9LSmyeM23EWeAWCAvUHK7Ke8nk9uue0WPmcKs
ChIBtj5bHV45PXBSJl0+SHk5v+Mc2Xu1wImkCIZo3R3QSDq0Tt9PtxW/sqEngG7MM4XHtzxX7ARm
eFtrew9ZZ6rkz3qDbYj2NOkvLBTIjShmp/wNhomGEiuCGH2EIkSmvYC4eNU0vr+UPxrx+EUXwHy0
lKZz40oCSwTrNN6k42yc/a7Wb9KUOSi6wcfRwXNiFE0ywEajek2NJzE8IEDFbYE2YIuaG5RTxNso
uwka9s6YuCrjlZDVN3JP449HWHkTzhqJAK4mCXW8+LumPuVh+cvze7ogDawGzIFz73HEj8tvENkC
pOkZGMDRw/dHhcTD7agQ+8WnHJ96detHP2hE20b0hgsr8Ih9MCFSjGhkyxJJSW868XvefJnah055
HSGYtVO0ndDPhEMTlL0LtRJ1Q7QXI8A2ACxinhOGrB3mV1qlBc9jXcPYmn5NeQNrAVlDzX8d1LsC
MpNcJ6+zq0JUfo3Au3f5fRB9V7g1fP2+Dl+CQLg204euf/FC0FUSJ4znlPRTRcCycfxUDsZTaHxr
h8AdFV7w1S2KQ7dBh1keEKcK0+uR3syIG/RGCeBdJVcm7ixBixAaYMrBR0YF7mNllDvkxRxfxKvV
pBKHGKDxHQWaq5Y2LcwmOvOVjTPDYwFLCsAHVMkB0UEeiHmzF0COBJJF9fZR8EW75m/5VzrT+HzC
cAx3honEWro1g5+SJNNeQYiPJnyftS5icY5SAnd7yYqAXklJZRrmV/5DH+C2jf6uNmUbnhXV2T02
WW6lvgxhvwOyOYbhe5Ykt7nQPaVDtNXK9D6T4m1dijatYxsxureATiPALWqryIANn3KZ3RM+d9jS
j+qDUgPZgRwS0dip08c2/srMUkD5iiiA6ycmcgn4G7OFBuszzp6IvpjOkNGXg286m+9yLY8lzlp0
4otH39/mKXmyfN3mECUpQ0v4AYbvOUreHr2RZkTbLMkPXlV/B1kN9f5bFXguOtkbhfL0xPsDmaRb
VJn2JXeLXMf3XvYk0d1CC41E73MrIMmPnyaWhTHlOInSMyxxhEYbC74idd1PqvGtpsWZ1O03hdqw
BaGNBLHyv4hV+xyNHZqz043E0aZQXRInnffVeJcUN7RS8QzHHA2HE3TnIBoiSldXMPP83lXRIVJy
2TEossgSYmsJ6oJZ8BTg366KB8F6oZ+zDUH8lDOQHAJzzS1g8FULefqm1nmKxob0tYy0nUKPXDVG
VNrMxyqHDNHMt54+QEuzQv1nj9uJlHSuLmFhjarhAGcGGUxBfBpME7yHBAI4RsdiHOvdMJWDjf/U
I96Ld3VdtWRZXs4trX2hNXuLwhcgHd2pVa7ZgL4VtNB3MGUQSINHPIpeJtH7PqWsJtwg6VvvtEH7
ZUJj0mhJ9CPqZlrDZ0tasFbWtYWWez743ztFfBNa89nqU1dPhNvEV16GIX+clQgnzXKDWb+YNZJ0
X1GMvAYBdhUE2P56Q78RIIhu9I5ufGPutRkCRt/FSsCFSwMwX9oYQBqrfrruUFTwoQFq1BDh+tKH
z5OnqCufUqTkAdJFxZVpCSBxRJOTgi3TdAbJ0CSr7hho8m6S8pZiFO82RcwRQpjyWTyTXMQvaEtE
jZg5LBKgfRWEG5UqqO2hCn4NItm3C0R3Wf9NsVXRnqUhEPCudw1tljiAVQq5VWEHGpPoM36Ub2mN
aQrUOB5VdV59yuc9E7El7SKDdQR1SHQM6CiYcoKrO+TyNIIvToZ9CnTxrcSqBwhFESLqRz/c01Rc
00W3acl+SVXVm6D1dVuWfQo73TiwEKkRdnr37CvYBRtqTKsW+bjHwAyjA2px+b2K1JJtWCZ93crT
eIJ1+qMvkOVrSqm7jBCxylGtOwfFp/BTXw3Rl6Qpub0RtvqEDUC3G+gvZti2Kt6+9KldYncfCK0L
q7p0xZzCddyJAOkNKD11QGIpxXBrRw8V/mbkHpOkfBbk4NWC7d1zNafSvnwnhu2hYNoHGcr51D0p
EbooirVpte4mQMtTToHtTtchq6owMsRmeA9U0DlG7zWrxKuWB/Wg4RdsaI8qbeMNSJUvmdG/VXEO
MNNLbtUYp289IoFERlVocXWIh7tY8h5qybvV8vJ9nORN3cV43ZAdaNLPIuNIx0UcqT066GJKbz9Q
kLbCchIv4Un71lsiJ9LQOKnAA76Ykh9+J3ySmhpHHTyE+6bkTkQezM4z9DfBYv8qgJX5RjjZqEOW
rjpNLzAB7lWDIks6/Aq8Hl0SHVkPDYHePG+pOCOcnuePIQhcR0chgT1bIdCF94qUcbiF4PZQaqKg
bQb913hsnxDMfhig+2cFL4K2sq0UZGPdGiM8UPDshX4nlmie+AoPRl1Lvk2RPG3L+RDmoWggPjJr
rdyCmUZjF0cZuf9VgUAxrAhZTd6VjE1pxC2I9Zes5n7UlLb8ItYlkEa1iHZMK0ztGtwjP8/px2or
KNKLWCP+hZBKC/8JMWxczWy/B5Ks6AjymSGIbeC6tgAKGsu5OQkPZg6PVYHGocRzXYBhqKXUzkog
tLQtJBXh6yH+PHrFNpCb4JsWWnhAV4qLOql+0FOhOzSR+lBrSFXgnCrBZwY3Ud3mYtg4qp4N994Y
P2r5ZLpiiyCrWk1O7997SqJvaOBkDownZcfT9U4ndZfTNkP6CuUWXWyeBIWMXVA5x3UlQi6Q1p6s
hB04CVKTRoYiZ6iCXTdNRP6H23JS6OKbnACcow03XmGcbCFZDWaxyDFQKM3hFRBzChMy/yTjamAr
4/h1wAKIkoO4b0PeMXIEGEfp6YXpbX7dZB0HoM61VX2yQgU7lkczANI6tSh20tIc/RtrwiHB7Clb
+SKiSsiAYKHgp961HyTpQxW2A4Lvgg4cAGPlTRNLnxHq7R6wNWM6rIZ+dPnssQjAeOUkRDS/uIZm
3VkMjPsMXIXVx7rdluFX1BXoZnQ4zXt7gbRRcFqzn9TPkwHg5SB3ccSbvpPnBmFSxZr/iwq7+U0o
ioC4JtKOYhs8egUvjBR7LY+s1dIgeOoAy3Zh3ApIQ3mJAvTKSCtrBlx6t74MicYusxH2JyxOuEqZ
ivdwovQvnN/0IBKzGe7xrk2+gbVJqm7zz3/83//5fz+G//J/5Q85XNo8+wemkA95mDX1f/9Tkv/5
j+Jf//fh53//05RV01R00HsGlAvZQm6cf/7j2xOgm/nf/j+YzOZql0/Ybu2UbeZMe+9ndg2qwhX3
YmRH9uVw6ko08zgaRo06BmSj4ZTyTseBipNyJcLqgKzjEELChR0nDKh2qcvb0RbjkC0dEQbk2ePT
5fFol8cji8fBWqOW+piKmkNf22wffd1tvP3lEGcHZIiGKEmiIuuGOf+GD1+oMfIx6Ap9/kKYDe3S
W8NFjNJBw2mf2Pqny9Hmz71cDh+D6cfB4h7rnlLTGFB/H1jIQ4tUh7KrLuU5XWTO5WDnZs+QaUKg
g4mYuqUcBxOtwZCVGLETo7jNZ/Ggz5G/NntrMeYV+WH24sxr6TeCz2ic4GVwppfwCuYk3rG2/Eba
f6AtiwWXv7Kt5mk6mcYPI1t8M3IbLweywjQaZB/BexA/BgDmI8TBLk/huQ31cQoX34tLCh+chkCV
eVv1nwrt4W/8+YqqglaSFcWQF7spHWUoGxrTl/gPaXRTa/eX/3xp3vHHM2UZqgiTUjaQr9SVxRoQ
tCqvM+T2nPoqufF2xdZz5IfcxnPSrd+0HYC2AyBne/oyrEQ+nbnjwIuFgQSYkMYdgRXEr7oDyNXL
Izv58y2RUqUK21bjdOV/Hi88MMi4NRgYgiBmjzNFMYora2ye+qOZI4DCuc2ZLSkK++c4QF20ppfP
PgPqzttl224v7dRts6vXdtD8BS7EMRZnnDBSmzRb4lANcYKfxTbfIQFlG+9oAjj0o1aG9fvGWcbT
ZYbFC0tCbmMxLqPsRRieReCCPdglX0IXxZyNdvt5sCUbyxSn3Qeu96fbyBK13wvQNEVdNmTpeC5h
raLfjDibQxlXhV7h311eDCernD9fwaEOOW50jnRxMSa/6XNBLvnzMUPeNAAN9OA9jr627VuoUWMc
VnbtuTnUFEUR+YuupWUsbnVPshglmHLHGO4EaBr58CVFP8fcx957VkPtQNOs5/WehS+FdiekO9Q2
N7IBEzRG7/jn5cHPK33xQXVVlU3VsiTRwCv0eHJztTbA84kMftxTJiqHO96al0OcHiOWeBRDPo4x
0h2BIkoMLMQrx7gBFQ7afCO7SCeAOHYFkCauxpIt7LUNcmajE1rnhWea/G35bYMM9524InQP4leh
hPU3NrqOpKlIhmaYOFUsThJTDBHLQpeTNhgaGLi/txAJSuxOSvknkqqUhEnaacH88ZRKsqzy0RVD
NRRxeYCFKGcWMIt8t8R/KBN1SK7A1MFqoco/1J/A0ld4v6bGNsdEyxFFaipS+64oeGIIXnOFlS2Y
G3zXaehdGUq3V1lel3+ierqtJI5A7llLR1BSNBcrS1KKxmgEVBhJqz+F40xHJGu265Z2f2AJIFMs
+R3ICPVRTHXSmDzdTPR3qwB6wcO7LaJXfHJ2MLNg30jSVR4He4TjryuhuzZSBqrX5VVjibYGMzVK
hGu5yx6gR1ABBJWbVFfoYxx8Wd/rxegoYBd1QHJVg5cbutNiqrzDbbpLtVfa9Ts1MjCvH4AIDYfa
7157TXHj5nNs5L+C1txdnpnTpNE6npnFfojFSIzUiZkZ7qFUHlrSxukJK7Et8vrrV8TpFjiOtrjE
PTW2EAAhmvUsuih/7NJPsV24oBw28g2P9oNxc3l8J/nVYnjzD/qQ1VnlhNLVDGlAvXagDgL+SMp3
SrhybEvzAjo+uo4Htth6qGiEoa4wMACE1SHbpjv1JwWLLVadW2Ntw50LBptIY7NTj+U1djwoD02F
Jistgtm9Kzmx2+21W2GXuBSZ1y71+fsvB/YhlrK41KH3TkKvM4HdD3NnbJNn8QFQr108IW+1NVdu
V+Xc5/oYbbFP2wwjMLUlmnebg3pzRSzkN+qV7Gr3vWts0QbeQnCy4x1dIMdyG36J8m7etA7ELley
4Rc4QDlu+hvfrnbZ6qtUOrd+VUmEQCwrJv9drN+OdpSlAH9ygxt9p9rIiW2lfWqD/rS4NiRX3kMr
vLyCpdO0SlLxKFH5ixOM5OD4a/txY5VjEyP8cT9t53hwuuT9YGMM5ma7EH6ashLydJSMTFFFizRe
Vq1lxEEURmbAh9JAY8/AxbiVVyKc3vTzI0EyLUXkPD5JOzq4SVyTeUBHG10gYJAKpn/mYWXmTvfJ
cZT5Vviw+fGwqMUQEowLHqQ4gHtyQXUX9uBitb1b3ZXzTjjeKUQzZVkULUDbJ3cMBrSlwV0IemoA
pzWgzvIcRV4LO6w0InQ9Ke5uJi9m1Xp9fVPkVkcNkOrtyqBPNyw/w5I1kSTDYIoXJ5HRUOdGsAVX
h+fO8ffz8lQd73l0EP931so0ZxanPL9bDEtGG57y0CJ/hCWUKpLcBq56q8Pl3tT2PMmDDe1XIQXP
bG/lKj+3cjSISKphUugg1zn+phKi+16NHbnbT1ScH1KwzjTaLs/hufWvkS+gY2lxxi4HlQPojwKV
wxzuYpW3u7ESVtLQcxFMSeM5hlcoSeFiTwPbafUA5rFboYyUkU9M6cqr8sw8YbagqTz5VEMTjcVJ
pQ5sPniXMIsUqHrm8wjKMP5xeZ5OYyiSpamWpumqJQKdPf4WvY9u/zQGsas0V40I3m66qyiWXw5y
eiUoMm9+Hniixbto+coLgCaEFXxgd36eoLR2Y2H2ogLz6qP09nKok5qWBTzXJHlWTYU3iLaYM9PU
Kx/PAhTXuumL59VgoEnG3hI/RYnJ1zCinAJ5rbB6bnyENFQsLkTk6xY7CDOyQsJROnGzVBThqwzv
Yd9atiKVJez6b5dHeOaLMZV/BVuciAVOYJI3AkYVtetCQYL3gIPY3whBmYbHJAoC4nJRVJqB2r/c
Ji6SeXH3LEj3Tft4OcTp7pnPHHIfzjdZ17XFlCWjguiFb4V4d34Pjd0k7P78z9dNRUJjydBUdXnL
J0YclEFH/7dHUlD6Vk8r++b0NaKY1JR0TaR0gTjO4gzrUstHK8RP3Sn9AkyELhWayw9CvCvQFFUB
Fv3pcDhkqFawugzROrkRNFmd/KLJBAe2b2XLShk6/STm9uUoZ14S81lmihongmWZJ89bI8GiCIoX
9fTOkRy0GvbFvnaEXbpNdmt56elC1hUqJZw+pqpZXLnHR09iiPhKTYwpzHIM2qVM33gIo9m6NHkr
03fmjtMVWWIhaNQdWdLLzyUVYTO2gF+FvXwFgGGnPmTX2b5x9S2GC9fy0+WJlE+XN/FkPpRFWYu7
dbG8iy4ypS6tGZuPDkSnaf3j2Ddzvyn9jNsGUHeck/qrzmrLG90bsUEarLwHwRobexlLAVQGcTAd
JUgk0lDUr8Wk+18T2SMFgKa2SbUEpECKZFqiF/Wtr8Fx0Wi97RG+M1cO73OfCYcpqnSqSYlzec8N
GMxJXYNMdpjAYNS/onAHY3dlu55beeTi/46iLd4oOpzGqBWJorS/H1+B022aq/RmcFMHLYeVMZ0e
2HweVbbmDFmf8+PjpWc2tErhBQuOld5r3qdOQEGK5l27co7OX/k4nSQMdTBYl8TB3/g4TK95kSVE
veA0SXtdBMAdC/Wgt+ilG/IvDIiuLq+6c+FwmJ0r+DqLfbnIWzw4oTqwyPGlvTGQf+hw6Qjl9qsU
QeRQ5T+velPCl9nBHOLs32VFBnexAdVCkZUBLzCWR+ZQWhnSuX30McScKX9I/yXker1QJ8SE57Di
Z1sD4vPlWVsLscgYyiTipVTLguPp6Owh2L/yhDm3fz4OYY7/YQhii9N9bCHXjIBZhcQFHoWT+Xp5
DGe//IcvsTjeLCmJIE7NktCmtymtG7Ms7F5HtbOEq75yc6+NZ95bH8aTSJhIqBqfpMItRLWGfYnB
L46vK3fRuS2qyDSsZboe5kl6nZgi+j7eKMCYMN2yGm+bKb1PavU2CMKVbXp+RP8OtTx7RK8sKz+b
BMeQfgnhvQkyIV5J5c9+IG4Emp9kO7gWH09a12sD+FtCKLW8axXf6WEyYrvRbWUEeRCN5QT6G0tC
0Th5DMpMpxkDXlFGOBBR7Erw3jvNeEmpmea4zfcrK/zs4a3oPCQ4SSUggovjVMQ+MsGWEjz/rncV
R9ojgLUPD4BXKeDk3y8P7Ox+/SvYsprVeB5g3AkEdKPgaIUfDpjGlUfEuQGBIuN1Oq8+jUT1+HMJ
mJvjBcHB7cVXYnQ7Gb9yLbttqhsR2+4C6KuER8Qn1Iy7bmV3nVkoR5EX2T0muVKlzDfTLKIJsDSo
gLcjsogAW7dy8Eln1v1RrMVniwytbSaBWPKjuWt+grlx/Zv+B/U4e6L/hlvXbijWMrH5xF7ciR+D
6ouLftbw0eWSfY2DwRY3EAfJ4gecudxq59niWk33zGI5ira4gf0qQTodjj4QBwop2TZwYKvMxfHR
AUi4m6tv8Z+vz6OQ8wR8OB8DAW3hQGVWxfp7Ic/SYn/+3NSPIixurBF3h1iOGZQV3sjNPUd+IT5G
6dPlfXbmAD6Ksri3hALzUq9gHAH1sGR6VlGLMfP4GsvdzeVI8zpbLAmTeqxOMfxcLdzHtgCpBI3j
w4+dTsVTZYTCx8H/UzTvG6V2h27lxDqzLHgb8izkPUX1cnkce5Yv12VPuyvMsVNQfhWxe3lIv4+8
5Zg+RljsY2Us9SjiWnGN5+JGtJuDfuvdjq86ypGb4GEu+Df76crfzZsNvkjx2ocbgJ87Y4cF3e9e
+2qdbw556ScttrsXZV0/k4LdyjF34TUG5ra0iZzie3ZdOumL8GixH/q9P26El8uzceagMVWapTzz
DNMyl93FQPCHLCqhopt14u/Al4fbIMFHSq5lcSVhPNPFwSdL5bMqvJSpoC5GiRYx4O0AI9BaeSyH
H2X+VInDzkIcfNojAOOCmcx0HCTMceU4Pd0vFkk+LXiueDqoy+dsntaqmACMdPUeNvc1FApb7+Ec
ys+XJ/PMsX0USFqcoFk3GqbXE0jdYR7pxrfFC+foFnOprQwS2o5cnzLeyh49cyVCBqRaO1ciKXkY
i3lFf1wzABUjigMybW4xFoB3NwCkf98TYrWSvpyZTeKYJgF5zQAQOT5F40Jo0mGoqK8MiQV3zhRe
OmzftzSWUOdMkTJYGeDpxctTnQyNUo4JSE1fBOxR1rBUWrpumjzn4b5FIHdEuKFAbmct1G+k4PFO
nGNRcZU1XYTEM++XD1dEZupoWkbMJeJsyaHdSyg68C1n+ML0ZD5PdnqLarpsIx1EgwhbmmhlsOdm
V5oLsaryu5++GGwoZHTpUn5AX+mO2t5UU79LBByi15bN6UHLSCnv6fN7m9fiIpFSJlmPEcFPXdmz
qm2O4vnBGnvLubwlTs8XS5M1akgSdfgZPHE8n1BVFbEOg9SVMGBo9F3VfrPEle19biSU4GRdokGE
dtkiRieaLdxP7Chr745nYqquXElnN9jHAPM3+7AoKt/otSSZA7gQNW3EN3aCrT8LO2TNnfyP3yOU
xjVSWyDBXLvL+pTX6takmgTTfe06kj13LGHQelCPRaV+nhBJ/PMvRJ9E5X6nLan8rs99GBwms1kh
yyw4aJxC94oEqN69/nkIXlaUPug+S7R8jucPXUoq8NYsydQgYohgBZaowNn/PAhGM5wTLIMZjXcc
hHVmYpCGNFiHVFvex7ACMIxYWWpnqpUzxsXSAcSJ1KeWs4W9OkC8ZmDrXylvc7uYnucuvEGIwAV2
cShX4p1Z2uyf+VUq0QIESXY8KMw3Ot/olMz18YhoG2lDO+jytJ1b3EchFgdOKbVdjtZL5iY3zcGK
bVQQHeGrZFOW4ks5ayM6lwWwwBXdJBmQONMXmwkuuR5HA+Ti2sUoBZBKjjrWxtxgbr2H8Xl5dPPV
tzjOYTrRPqVZZyon7R8TMxDMLcAYCdgKOPXUV5+FHH+RBFdgRe5w9vZSLi4Z7L9eeo+Xg5/BM1hz
I4IfwE1Jx3gx1EqTwYWVLMn4dbpX7ucmebAtrqe78Ka+Ea7S7VrB7OzHJJ+jRc5WOC0tTJGniUDH
uT3G3z15qMvXzRXS3m+QwnftyuqcD9bl7AIn5C2i60jhKYuDt6zqVG5QPXDFJtwKEqITzXY1X58n
6SQIt5RBA1wydUM+3gJtV3sa7ETSDcX1rorhV0K7vX24/KnOjoSCDKg+Edjpskyi5jJ1eiylXAxQ
oJnyvs/CNy+eVg7Cc9uZnhSYD1rfpwchdhkxNowqZ5Ta4gaaoJ4iZHm6su6WUTRx/o/K2wlgi6ku
i79yq0R9I3nc7HH0Cs7NSaVxBbW9nK9liMVHUXmvhJVgcSNCjUKFHDooDrJeuPJkWGZ+v8MAtuBe
QjGWI+P422PG6Jet4Wd8Fu3O16xbyai38IQeQw0DhClYOS3OjgoY0Nw61GgOLNazEZspstY5nnrp
voQbHP8o4XheXmnScj3/HhPtVQAQuqKdwHCtSkz83ix5z0GOvs3lq3+h7WNbra9SqL6PAa9su7Kx
zVkJfXZdcBzSd6WBTEf8eDZzIwh1r+NwsMTJMVPTLqW/M4EfIiy+16ghVprOESo5QekbcXHwef7K
ME4OuXkG4V4bsgmKG7rK4qYXS9Hsu5wToSbOxtiWO+9GGu3OVdxi57ndl8tf7NyqoNiIAiJAiVOs
x2SGwGYx6nZ7tL2x6KFTmFxbUutcDnNuXdCv4YzTYCyoy8O0Q0UO3tuI6EanYTq/8dEyr2I8QlfT
2flG/3iizvNHcmnSJefRD6z4eB005aiUAuqwmFJuzasMqod5gyHR6ETXgNLcy8M6+7U+RltsqraE
1kgq9a/7HimkPZxMW3mUt1g6OMrKOX5y5c5jo53HIT4D+mgpH4+tDEBRpXHLFrZj4Ng2QjFbOmD4
cvEc/oSH4NZcW47Kmen8GHJxFuKwUEVAMvhw7vRmoSP/1O58F3B/4gBEe0q30e7ylJ5bKR8Dzj/o
Q8ZuSXWU9nPAASA6XpQCLpnpcB0MK7X2c6evzkIUeXWT8y4vRSuq+hqzYpLP8R60Tmk9GbmdTg9N
9ocw4t8fDaQGmDqTjuUShKQlvhmHFUl104rdpsw63j2z0bl+g+7iGvzy3HYmm+B5zwubwS3WYyf2
ihF1U+aKSBW3yLmlPaJyycpNf/JQ+NeY/gozf8QPHymUpaLsG7ZzgQEeRqJX/W7YD0/ivaZtkBpy
WIgrO+3ssvgwsMWx2OFBMpUFAysxbWvbZiN6gxuQLKkrad/5TQbYBWwdwDHAqsdjg2gl8JpjbF68
gd1ro7J2jRCj7R/+hYRcRwWc+2iGqoDpQ6UVUM9iWyspYgyUFDmyMvRMxAd4yy4ysSvX19mz6mOY
xVYuG2oyvUwYhF74aDqHY7AFBu25/ztU69lhGTO/iiNQkpeZWi0jTK12Jr0OHacNs9wmWKtK1rC9
fGCcCzPXEsBFWfN5P//zD2vRtCR/kksB9+7R2EUYcBrK8JR30uFymLNr3kR+z+BNwDP8d+rzIU4U
CkVQmZhY91feIxqeG07enfUJbw1rN7esqmzt7D0/sr8iLtb8WKAApsqMbPqhAh5K6CKZL/mPwaZU
v6PWaof3aw/YsyHBYfGgkzRwMYulmDWGjqFzkGM4k9x1BvpnfXxv/jGGez4/aHP+O8xiKaIhgv1B
zFzWw70gbxRlJ/sr98jZ5f4xxmIf99JUp0j/5xhVUNgCJnclPQXvwxXVaif+W9fWx2jLtMMy4hQD
SEakiHai/YgU3EBU1IPrv7PcP0zdYrlnYiCVikKgxuwcPdsFvbAJk6+XF/vaMlic73GPCI0ShLk7
SMn3qU/cItVvja5eaZOey9k/TtpigbdyLqRJzViS4kXTHoe/k3V+/PMXbwIjpQtbCWwg7AfRuN5r
qGd1WnXQq8//2XwtngY+FB5MlVjPyPXZyvSk821w4Fs5wefpWKa2PG/g/wGPnal6xydd54+RNKV8
lckYHyPq9OA4sKCPN5o5fImtbGWlnfs6FrWPubwNmFBebNJ0MLpkKKXMpcqElPhzjyL5n08bxQIK
OoDHwD0spk3Qq1xDNYZcr0ix2qEXn7Uv+rQyjnmxLqfNApotcg1RNlhmengqYnyVUAPM1VkI9ypE
OMqTKtfDAvlvjOevSMuCZqeFUhpGRIp8weUnofZLr7/8W2Es+oyoR4P8XmKAA1mtPVD7DIhmEYpp
AdxDs3r8G2P5EGRxBCABFOdwEPg2kAAU7T0Ewj4K3y4HObeieeP+eySLFa1KflwXtUpujBg0nqk7
hN5+808i7QpV7MvB5tV0sg4+BFucBlnhSYlcMSLN3xkNhOQab85Nkuf4iUqO3mx6XVgJeXbpfQi5
WOBhXdYm6uVsofg98RAgwwGmRgo5ld3LYzu7V/8KtOTP1wWYGjogmSsIjz2yxui8/2cBFokBsjZj
P4wEwJTRlpFGmob/MIJ8fLqZGQL1QUuEzlceBRU9ufHLfzaGRUbgxWWewWQnAe75DMJXA7eh/yzC
IgtIZbMZS3P+DCJKqfh0fLKGNdTgmTUl0aEWZWqt5lzVPZ6nomiR4jEsnnV5sK0xzVD9DcbAd1b4
5x/kKNDig6i9WZXjQKA4xZVsXzTfL0/WuYyaJvR8v8ytrROwOh0tabISjwDvdKKLg0LrMfte4R2y
6dzgep1nd3bqPgRcnACzsDqewwSkdOm2LeJ3P8vxDtXulZk7kz4BvoYro3B9AoJcLLS4wcMkDtBh
CZUvmfStj250M1tZamsxFkuNPvoUKDrJgFI9mt2+wWNeeFr5QGdOFerE8/WswgY7gSOasYRXmJDm
LmL6qf4WvcBxB6xH2c53RuP74OIevoqRXwu6+EgxvgA89n+T5XVbgeCprNVYz9w6JAMWaia8eIFC
LHZQnk61phYa1QvDw4e5v0s7YxPG13EefmrqaOXUOfeh5t49JcmZfLh8Unkx5pLGmOduJ2A8n2AC
hSRtvJJJnyu8S+Q2OlwJ+rYnNQS5LSapw1vWne5bnA8c1U7xzuTN6DmdjdYussFdssHoaW8cLq+S
s+PDoAwQLg2sE7ZgWapB7YfzIlFfjBYl/+9Su1KrO7ckqI38O8RirQexgWIgdknumP/i3O7GlU7M
CbSJ9yjdWgDLwL553S9LFXg9a/mIpZGrPIffzJ2wKbZ0ig/+jbQTCnvGiBoH4+XyvJ0rNB0FXZyv
wtSLk2EQVDRsP9kY97I9S4mFOy3eSBjTXk1uQ9zLUc9N5ceRLo8mRWiEzCJoiruTr31X9JWz7+yp
PqMUZrUlVJeWUIXUDKRMKEv8q9CEkG5QBnX828HOD8EeXv2uXkGUnFt+H8MtjosmCCiS4ENOOo8N
mYLC9uximK9RSc/MG9xoA5gPxR/EXhfzJleSoKMjmLvZ9FOmNieO8cqBPv/QRXoKH3ouA/5/0q5r
OY4dWX5RR7Q3r23G0gytKL10SJTYaO/t198E967YA2IHOjoRG2cfFMEcoAuFQplME1PtnxoI5ayZ
Qd0+l4GeN+qxCZNyK2tRG7lLNI1QLkAVOll6/b7Jsnp72Sg49yIaMPCuBO88+uhZjrRBa4YMHKp4
7lvLRpn0vVaZ2x7szZGV3V2G4pmHqmG0QkMPGCpBbLLTXBAgVZVWYjbAzx4pI0MUvEroXnTptF9x
rYiKJtzFrQCZY+ZoSUeHQUG+clWBVtOtn1LdlbxXSvxQHZr7ATQb5E77517/bJmMvUCfJKyjQoW9
mPcpRDLKbBPNo+is0d/+yWZWa2McY2klSxvVWNu8BYM9xguLH5NXuDLaISAJJkLjHLWzNdF/X2VA
W91IliGia7oiJ9opVkN0dpNem3sj6BtspxYg6l06/7LJiGDpB17BhhDtS9UMFpNXKf76l3p4GJan
yxifuJ1wA5ytjXmJLm2SzB0kFILh5Z3C76rfVmBaOia+hB4okM+e8CLd54ob3ZrBZWyRgTIerIyS
UKsrQDcyNLnUk6MGpEXpNxQ9gDlxz9kanfONLMu5aSDJDg8DIZbiFMfXfVOAwByyBpUweS0wTbZb
2JnaNq4VgLWB9qIHUBo9/odcTd9FvojZQeRV3vuyVjbSRLOV08FkdK5NoAN5S3fLzvKkazBW0XYD
kKwKvDX3Pvg4ee/Z5xWgOdhxBOWKMlCHK0c6xaIhZV5Ah4+FiMrQZVv+VDaspbYq5lQvA/t6DqDb
cWh+/JpCUNXYLxFarckv66ezE5kiLxBao7J5hH5EHzbS5lgW+P6GE0oOD5KXNe68kX1ac6h36a2I
uk2hdvfZi/1eqsXE4/IwQ9xoxl6Ce9jD5+taP3ldwFUzeFBQrMHNWHnG13aAX2u+Qf5S4Nfe254v
4TM3RDpDWhWfGil1Xz+Yb/Ex/tbHXnOyju2vfGtf5VdQwHXbhxRUwwe6D6AtTnb5JvINgasT7QRz
a9h13LaTgl8ig1tuyb0FWh5p9d1Wr5T0Z568zIPgduS6BPC9KQjYFDwcGLeX2RMkzOht3IcnGbzE
SpV6BgIoMGqgMHh/2dFxHfkKjHF0fZQOah8BrALR8AhGm/Io5bXAm/JdwQqF8XJWDe7k2QZKi+Jt
DhmNbb6NveENsk/QfwxCT3RouK7gA1CXz91qmIJ2ASpvJTRZyX6x24D0o2BR74/ETya6wmCOyGyD
x7ovgQHCYajzvICO7GnZZz7ZWK2rbZvv5IZSWFVb6HXetg9ith6BoejMGanqxSmnDruKnI3tlr3y
ZNSyr+ljENXhQZ0aQQ8e91JcLZg5CWrcyrOZY8GJ9dOYoe+nPqoJBEocQXeGaF304678eNRIUYqW
Jdgk5r8s9XtcQUyigHI5pEGin5ftn28oaH5HZ4aBZit6PlZYhkX6dJiNMoDioTsn96poRPpT+/F7
FGN/IDChUhPFNrjmgIDeGcrjPKCDO4d0mz9tYyGXHP84f4AxvgN8VXlkD9i6sMj3rRnvF7CD1FG3
v7xrn6ZW2EUxbsOQQVACiQpq+3hQ+tpRD+pnawOZ1BqKtdfKzbypHzFDH7nQP5RGz9r/1WW/2lbG
peSlsphWg18Qj/dd+GUeny8vkW+Ev3eSjZVSlKeg3YvPZg5PVqm4xbwD3cAiQVRENIEj+GhsoGRK
JJPVyEKw6STQc1k2dmpDmkk0bqvyzi8l96KsyxhbYHlwlEiOW7MFDrpowLPf38gL3kBoOvlmbJrb
/AlZjmtUY6fnxL3JDsnOfrFf81O2g4CdL2op42Va1PWPYQ651GgGUVrsL+3KB3cR/KaffDHd5GZ+
1I/NE3QMBDEFb5vXiMxR76veUSoby08sfWNOdzH+r3ZEb2meQ1mjMMc9ltSpn1pIhSd7cpJerBfQ
HOLETx5ViXrEgYg3/5TEmB7GNSRz6A0S2vCUWFgEaaMIOkClJmroec8QsZfdGoM58JVNx2cXYDgP
Y1D8NK4KP/2Wb1PMpSnevM+/2kd9hxl5wTfjxoFrXOaYg981klWKC92Abf8cvmXOLpXByecODwYm
5ja2D9ZVx5XuNM88pg8QzXMiSNc+lj74no6iq0m0D2xgobTTQjC1Ts02OSGScUq3/K4H5dbBTqBV
1zpozxDBnvd/QMgtOL9slSlvBslUwRsL7I4qznp962Y+eMBBkal4DrSpkLA5dFtI8wk+A/cpvvoM
bKjRhFaHRissW90O/jcLZefvxVfwZdMoLoi/pj+p+uXhII5xhBvOBB1dmpTQ6sCiKTlqurjFox5M
Oyi9utl3LHpreM23vyp4rI+UzninRCKo5C1YbwMR80qFnKmkCfaU6yjQxIGWcpBLfKoOtNXSS0OD
hSUpuVWU5dnU21+X7zCux1tBMAFiohiGHad2GUjQ2A3T13L+YkIc6N+BMB9IH6DjqWVYR61s5RCa
CuHGrLb/DoP5HFDYBuWIiYX00FWR9YO1aJB9FHEPcM/XaruYC6JuZzVUDawk1w6G8jAR9CEnUK4V
FXFFOMwVYaSFBC4q4NgR1KkkSPQWLVSrNlNb/stvw9wMhdGbQ1th3+ysOmnLfJtiMBZ09T8ufx5u
igIqDr9tmbkdTHz/Gs6JeibjVc3c8bty1aJuknrDAWQG6SlpPHknYu4SmTdzN3TTmEE9GatDS7ql
76cS4lXh8+WlCU4pGwaqsZMO+oBvlTmmS8wXZxYxePCaIjEP/Xvz2PCvtG3ozw9YBtmPAZ3wNH+C
7YzOdx5CTzRbIloP4xKIWsmR0QBMK17q6Nh3gqKnwLbfMwGr91RjRFlq0zOUOBWUZ8s9+HWhlBni
faWLKoT0+36KSVYbx3iFMQztEhJj1OoU8EhnvrPJThDGPYLtLEA4sDNfwCONRCMEvTaXzYIfvq6w
GV/R131OEgJsiH/7+jNUYWNw88Zb83b2M9mLXtUvojKhwNzZZuemnEJDUuinS6+s/q2GfK9Ic0hk
HYy/0ND4MWD0EY+eGQ05V6Yp+mQ07/L5kyGSAHUE5pvYwQsw8peOCULeIJkfCPTAYntTpvtWfwC3
0VQd1QXJfOmfVyNxvn5jsvnTUKoH8IYBs4Yas5nMUDEovCrv/srXfsAw6SDwCE6NBj31YFRsv6h+
KlqPRjaB3fE/0AcIc3xtOZWiUKUm373a5qvzb/8+c5knhZOUOb1oW+Vak+/SWZDa4buHj9/PHNlO
isdUHvH3Czy+kmiEml9xX2bxLilFfX78rUJohdEsDJ2xaVRrdHIMbQDKkq4t47rKny+7AP5x/Pj7
zJ0XyXmbSY6DELH8ao/XRnjSqvvLEHwH9wHBXHDOUCbREkooDoFnRdt1u3FDC/bCIW5qmp9P5W8c
9lETZmjKaSXgSFUN7c+6/ELywXcM+4Q330YuqivDqDq3J+CVmVoLSt3WP29uxxn9+AXM4Qn1ok7L
Epu5mD8ScACgsVWaBM6HaxC2QUnGUctHJ9h5qq+Up2aBjmiF3umdJG9TEd00/eCfdhEz95jmRasA
mOLO/74ESwzthFSBNDc7JR1OsS49ZnG8nYpwNyzdT8lZfl42EG5iHbOOvzHpeVtdt7VRg2EgA6b9
TbW9YXBN0Ck0R4IQjKD4O9yRgyjq4r8FV5jMPjoQr8bIMjDlLaZhk8FToS2M7qYgOtBnWWK65U/5
se8PDUR3/kAnivo4dp/B56A6OriVPgsozEUS5QkNaufGVV66fb3tdqYCqQgJMz8QORFcH9w9XuGx
HeROOLRNlwNPxsAPZZCIKV/Xtnnr99jd/SIo//Bc5BqOOQrQqg9b891vLZ1XSw/VcMLMvWckosZY
4cKYy8SK4syIYyxM33Z77QstK2o3ut/7ZFdtS8XTBe6MdwDXK2Mul1DrDWSogGdgVjs5mp3gS/E8
8vrvU/zVYbDSwRyQ+0T00hto9Y9RrjcCWjUTHDqBAbKD05LpzInZAmfYTH7xNTo0qGtXz/YGCscn
SXBjco/belXsES8yRYfGDnbNpTJsil97GXGJT3OKmOvEGTM35abZinMv9CB/Pmgm1YCSQZbtMAe9
lWxwilYh9jNv3XB5aa3vsnrVW9etLHp6c+NpCDm9MxAZyifVPDOpLL2LgKVv2+duXx5qMB5RPRgJ
4r1uchCLv/DO2RqR2VdTLeZSpefMLDVMeUp7NbY8dRm/2IkhshjeBbvGYnZyKEw5iRtcb6NX7CnZ
HsQoH6tnc0MOot4q3iFbQzFhSWcSaQSZO8Ie+wDV3CUWVSu4Gbk1AhOV5OmkagsIf4PoDX0kG71x
pyttR3xzP56W7fiC2vgO1EQnUS6Y669WwKwjzjV02bcWbKTHLpKTsQtPUGNx05/gLfAysToQ70Jf
47GeuELevRyxUHlrb1W0y5iPrZ//mhN3gFqP7EOSUHbjH53v+KL3Jc+VraGpC1q5sjwxkihssFSn
sb2mDoYU40Tzr8uOjBderkEYfzxMRg4qYoCo821s3rQl9jH77tgPU32Vyd/HUJT44jmUNSDjoKNG
T43ZAWCkPjr9Ue0Ps/MLkjlt8nh5ZaLto/++2j67Smw9zvDl2vnWzO4hGURELPUiCMZ9NFNm62GB
tSTNXT1+na1dLr9eXgW3dLzeL8ZtzH08k3EBRngNBVs/PVg34wa1q+MfRFUiY2f8RmvLS6iEwOrN
aS+DI17rtdshIWBpS1yj6Dw1yv1azo5WYxEX8e9+tE0qq+1hWGEDZRo/nGmvyk9tbPaCfaCGyF5E
631gPA5UXNpxoa+D0cv2i996DXHjp/idtHdBR6yYYoN3xa8Q2RdRWhIw0VbviLJHEQviOje170CV
jUyuKLUjcNpsZWfJZa1I6FsyjQ9Vdhg1wQ4KDh5bvgm7Efrw9OkzSs+ZMYCJAmN9yGvPo+kZ07C9
/L1EaIxf0ce+Dp0Kp28siYt6mesQkMo626Vc3EWRvctootDhU60G+VnQrcJy66APaL9+7eVetxtg
HlT00BH2GYouIvalJ1eGNMwlFtj5YzC+xWhsDB/jqyFIduUDWsIFKxT4aZ1xNTOJ7C53EKlEuYYg
s8tzt20y3bUK6cEa0sJNFwXH0NSKzZRaomtXECfpjBMa5yUhTovtlfundL6blIMu7Vt0y1z+jFx/
Cs5BFZoslCeIMRqIW5kRHsx41Y26n2vDJh4MPwkLgW1ys+3mCoe5gzJJQTNfHVdB/AbCjWafo3ab
fDFmxNIlOFJEuRXuyV7BMTdRXY2RpddYFunR/OOUfjvbgsuOe9wgLAMWFLxuMBd+ftmBWhZSMQUO
d4/e79qEPulmHnehNmGwWvhm5NriCowJTCwtKUEHCLBhI+e+HBhHFQMyfvMj2kZ73Ae+TtziDuO0
EDn1nZPoKPCt5GOtjJXM4dJpdkTzHV331Kj5UVbzJ1sVcYL/Dyv5wGGsRMe0oDU1WKZuuLRpq9tF
W/oama/+ZLyOH1KvdpWxEiiGkyUigGuDEQmGNMhLr0Bl3/HSKxvkbOWt7Ocb8ktUDeKe7RUu41ls
rZEJMn+wzgLyfvaLMzQbxDRuLxwY4HvpFRTjRpR+TubYxhIb+Exjkwb26JmJ63hdYB3UnfE1+baI
nioia2FiGjNZTL3sgYlyRkR+zTUEfnaX3Rb/fDuUixL63hgmPD98dSpXoHZKK2jmJUhqj/4kmkHi
f6PfCOyrB/2DOVkcOKwRpMnNkxr/mKRnScRjJliHxjgRqUmNJacopJh2YRS9mlkoCEL4X+NjIYzr
aOpajUgDCKcNpPZXiOH+6f7y1+CfWxSwQdfnwBWyLW6j3aHBLc+wWZ5tuPGOzlpCx4K2WzZoNBaN
33B3bQXHuAkweA6YDgOcXda3WWi52kBeBEvifv8VBusbhkZKlQkY+jfrYXppkNKiEsFH8yqs/Qmj
Wl9pDigSkjeKcBnfMNR1MlRSUqG52YYi203uOJ653FgiH8Q1i9X6GMcgZUoHoVWcICdZ9oXcuKU6
3C/CuWnRchhfoNVplNtZDgPfo5d+fktOdM6t22VvQ0S1fr3EVWo054nS5SITYRyEok6Q/ZKwvExp
XLOqXFlEPsDtvgD5zH+Nnn2soLdoMuwaFmI8SA/Rffo9v8FInUc2g1cpW3JPxZNF/Zvcr4amGwvj
kSA6Zgu5pJj1Wm9gHVFnb0j5M6kerLwM/sb2NSo+CLZfJCIZ2+hkSa6yGCsL9Y3huEa/pUKE+Vb6
ldVQiqaE21cNkj/i3Cd/U1fQjL1UTl9GlQxoEBtHN/mCVyCu5W2xmw7WVoeIcgxFXHUn2le+B1vh
MvaiQz1OgstHNHfIs3f5uwGxh/mQ3NApFyEcNzP5AcfaTigPIWbUYZ4QYPRzO951abGvFSl16z6+
MhxjM01T5tZ2i4A8vsFU3F9U5TBF/t9PzD598yztTWnGD4i6H/Z8sv6CwkRd/33m1mnlpmr0Gd8R
dByLc9Mb28s2yj3fq9/PRKTlCJ7vWKVu0tnWWu3m8uxeRuCOnVFyURskAjhvLPthRlDUrHOYhJ35
I9LhXnvTPqVPyg2+EkJSP8ldxYvQYEUEM/7cQ74CZq63UYbMQZcUVZD20ZM+VMEUWXt1GPzLC+Ru
4QqG/oxVti4u4SQnavJx9eyEx6oW9CSJ/j5zkylOlIY2/fuVdJtG92bz8O9+P+Ol+m7uMn2EiTnq
5JrWXiN3lwFE34HxRarT6NkUAqBF3jS7ltFjJ+rbEu0R43bipR2tih4Tu/tR2lcz+fGvlmAzA1lJ
UzhahS7EoKof63QrJ1dztft3EEwIayN81eUEn5k417Qzerq1dMFRFOySzTgTdRnMIjLpKqxXOfmm
VwJnyPf+uMgVnHMQnbLe0CmywlDoGqIb6RYzNWiw111MDkQQXxdfcly7WqExy5k0q1OKAmhy+TxZ
iRuWYAsRlfZ4e4ZSvUJJR8FC/j5GtzrdlpWUMQYvsKQieioke9sWJLj85bmJ8jUGs5CyxeSMUddY
iNxmXhensw/ylQpqwstjNyJRsTRNvpGrcQi6ErRmUYiqcIIpDYF9cF+56x/C3AZtCOWZtMFiaWaQ
juMb6E5IPPWhv6JiTOTXWPqdaK6bv8PgzIGkugKecubs9hIYISMVoJrWBHo2uIn9cnmDBQgOc3qV
NOstaQaCZT1FZGeNT5f/Pi84hyLYf1fgMEd3sHG7zRP+fhbqHjSI7OFYjKrXiIhQ6E6whYQ1DmMn
IxqDFqOkO1XM8TYLx2lHYt0JhrxIgoG0X3vo6XlRp8+3ZJlkQajAu8g1sKxCVAqqElClYT6UM8RK
q5K5orNBgzvK+yH30CYN2cMm6Ikf9p6pee2ejsSKuJp5lrnG/uSA7VhVB3WiL+P+zdAwiqhhmjv2
MDsTP6YnOBgh/yrHas4gma+atWUvqckCh9xc29l9Kt9fthrR32e+ZmY7Le4V/P3KaF0jDkK59i4j
8DL9Z0tgzvMYgyAkmrBr8TPiOsz4wiU3u3QfdWgwzn0xoYdoTfTfV97SniHAU4QAzKTu2pigVKON
Xy4viuf1IcCjY2QLjECYYTyHaDBrOPVwUsGyFOAROOpI2TqR4DLm2TqepB8oTNA1SClRkPJBN1zk
LyXy0m53pfi0dSrdGwhiew/DapAwx7Umqlhwb9E1NhOQzYUyWlnWImVy19eeGqCl3neuwd8B1ijI
XPzNE38Nx4RncVzMsmRhQ/VuQ8D1Jare8azwbC8Zv1H2SaZlKvayxcYdaD6aYOotm93xpd03qHDN
gpP1P3YQzEMgAkQ/I1uNkUFIJA99j4j/Bb0//5lvS/ed6RrgffiD6jM9R58cM2AMpO3AbsvWMFLE
bbIDeg3MlyWP1qbc5oh7DChg0i4LcW7rf6zvA49xHaot9bHddshGt0GIxipQywy7+tXKt9k9FYLN
Ba1pQkDGkUydbsU9XWCLQWlKvRJjXjCibtcXtzZxnAjs5WN1jBPJpEnOdTLizauX7phu4lbwIOEW
LNYIjA+xJzMelRYvQuUhA39z6Ub3kz/th9s4cIL4iqA2T7zqO3zkRlQr57uvj8UxjiVq7d5JKXSe
PkAU2emfhtS/7CH/h/P6wGAcSKKaYxKHMH9IeuQ3Giox3S7WXSfQ8eAuH+sNtHK22ZOxv4wr+m6M
IwnTuHBGCVY51/keDGqujrm9yxCi3WNcSZ1XS7bUdPek05DeKobsGrWgmVtk7OzERVZNdahJFIR4
U+nKz9IP2s6XuSnxrRyVrH9pEyxbjaSPhqRq1F2h8mgMm2H+FoebyzvHXxV4vh0Ziny0//j83hz6
KJL7AqdqeJkgPrGr4aRiD4lIm44ZCVNz1MY+ucQPOLbuk6bDAjpkwIWmdGyKfW/tc8vTlbdkbARG
QX/5JSgmUKvMkZDMwffSt82+2Ay75r0mJ0o2imAYp0v0UGp1k36l8naMT0P8HfxQrmQ9FmGGSsax
FrWBcc/TagsZp4ua6tQpFgBDSLn1mbRrur/qPoHO5H+tQqO/YR2wRUU5Ggv2Ttp1ftPuqV3QeB7M
nmQJkLP92+T0GpRxv3hmTuo4ABQ529ynDbO00JV9gV67YnsheJEKTxhVcV3HaqWM4x3lcoDYLgxy
bFyQYHj9M8HbJfQtz252MvEl52F41rzkIHy7UMO4ZJ+MO47TNlMGevLCa6Jdvb9cgta3nBtI2mF7
hSul9n4Jj/HDTZQpSUTxpg1lNYkOuj+9/eeqFsWO/NhutauMVzG7PoT9AGs+jOZxQCetFAxejv5u
FcwK+R+Q+YocGZvzr1HpjZELQSzyNgYqXjSS127U/5+VFC5Q8PHYlJZZquGUkndbVTbyc3ogvu5W
swtCH4wZaCK1JdGGsr1uWSSXVRQBD50b3RX1Z5B29/rMgw5SvVevxJ5aCMn4mcVs5I7Qk1FczZZP
43PKk9a9YZgqdPFKFHaECY4i2/LWjA2ErRa8EiPImcTtr67LXCNp3Ms3ngiF8TLZbMaYacSyurm5
mpaHVu4eJkUUGXNDf2ggqqB+hiYwO2UQda2i9DR7RVRXfqObR+mRrbsSGjTvx1tkkfxb4QOQOd0m
URWi1wjFLRJ6S2u5rSa4T7kbB6FAjIEhDseazu+EdgzTuYqwcWFUbPR4cuVEuSZChmTuQj5g2DCr
aSKpmBPAEJDDQakUaq/2vv1ajT6C79HHdrpiWkfq5T/5xhUoEysoxFKGPsTx0uQuKIs3jEdB+C53
Z2f/F9a3AmKihYz02dDksPHKTl3beIig4xyLlMVEW8icXJAskazssJopgSBw8lDqovEdgS2w2od9
C4mWnl7VveFmjS+/6ejsyrfyXo4CEIBT2WP6ws28y7vHy/eBNvu3DVrM4dWkWobaF4zD/pY8ql56
hIg4ZAl1d8aPwKNaEnPRijaTCRBCidhdSO8VjP5lG/qmplNK6X65Tyn3keon30Qhpcga2cigaU1i
0ZeGmhz0/t4pXtCQ4zZEJNQmwmF8BnSxTEmidpIN5Utrx/sBwaVbpO1NVWq7y59OtI2M9yj1OS6k
AduY5IOrhT6mlP7GsX/YBpsLbqJR7kKaH2ilOciXJ7s3fFX/dXkZAsNn+dvr1Br0mX4aTX9LhslV
1LtUEk2U8K7edYKWHeq1yzIaphI5YIxHdqoL7hE6n1kdB692tjRFK66acb7PGSRjC3rSIqdaI4uf
OaHtdkXl9RgUEp1fjsVp6GKDArthWtCpZKygXpSui2MNJa1v+ezWzxJkHkrozmbPUJH8MkDQEdKz
nuAy5i7tA9Rg6jyxXEtKHxtVUIYgkTSRIshFbAwiCOb+kMeol/oR60qnJz2RXdJ/vWx3vPAWO2fR
dkwqLfWeu1q9yGZiNmhgNOHTM8+hGia0xTv2dBBj+SriaeHzhPNcOANkDCLM69nSCHZNURdKEVu6
anwwDDCdNtdhu8WHdAfoKJUyHmWi3DDnlJ1hM2aSWFPXLLNOK593Ru4pxl2RBZc3lG+Jv/fznQty
tZ9hqSd6PWJ5WRR6lbFH+ORmTgV5K4H1iYAY02iyVEniHmupW3JK5OEQtpFndHqQF63geImgmOCi
jIs6SU2sqba0LSmJ19vbuX+Z7bvLe8e7htffR2UCjLwxprKUsabmdXlFSR/1PrKJtvULyIrkDZ04
EIW3AotQ6QFcfS4TnFWFPgLRLE6GfGMkBzV9urwq/hn+sAj6E1YQit30qpNh9+wl3EjKzeAMgkYI
LoIKKQ7VAEmZYTMImaYsGtHhY0llPIMNdu+olsAEOPk1DDaDxlvXKRkm25cgj1KSdQ0cUdOqARjM
XH123KxuPMsO1OnHX+yYBvlwVbOh2vOp5kbM0oRkCkIjdGROcK5Tub2MwF3OCoFa/OqbtFI052pk
49lbXk+kuCEmymvNbZiExyITcb5xjw/03BVMgIPNiS0PNZGOyLkH2KzMR3mJ9pp+JY8magH95vKy
eK0dGhpHdBnK4SpHj3BIcjKkDq2ZU08+7Tq3xRhetxVnuHgnByZnY7bDMG0wvZ1v4UQyxRqTqA7G
9JBiBDbZl4Wgo45n14qugO4LqrWfZQKn3irjaoprkP5Zr3gmPvSdqMeBA4EJHNUAZwCkyKAZe74K
NBVZGOVU82Bp95r94Ej7y1+E8+0dSMZrmmNY4GBnmxjyPgtDzenyYGi7vUIekxHkaPJ+MgUvJ846
6BiYAVUo3YJiMOM5nUqFiZlYR61Fvi4pfjc5weWl8Oo8MCmV7hdUwEGkcr5XBoimu7oK8wAhVv4c
bimJWHRn7s2ryVM3ypu+SVHjF5KI0tuFeUOfwTKX9hTlc5uUgDWvlddmj/GiH8PBdM0XkFkK2X14
+wjvCEpm+l8Uc8/XKFeTKptWhKqm/KNWvSUWdFd+tgeqSGdAwMjB/IvN/n3n/bbBKHSgNJZf2Ltk
+SFZDyU40C9/LBEO/feVg9NyQ8WUEnDmpXtNKhkst+WhrxIPWm+by1CcEBJBMFRdZe1dHZ4t9fTT
MGlqnBRBti9OBSTwNDmgShnDTeUVnioL7PCz40HXlmrB9ZgKNJrYqZVpsubJICqWVgREv65bPxXF
VhwIA5cP9NMhgkfJ1853r8uNyphLgkmv6YtkHRzlzjYFNxCnZV7BKABEhGx0Qzi2wZymSlMrI5li
OqYt3Tb75DRDmw7ZvNof3rQ363vpzztR/Mt5AJ6DMmcJ0z5JWM0AJftJD7Tek4PMD/flK5H36qYI
xAEWx2ucQZrMK6lDv7qCHAAEuQ2382doIwYYZ/KhS4bp8DGFQB7kx/WduK7PuQxxbyi4OOhV+Flt
uCQpaVuyFCjUdXvjmHuDa9wREHTHvi441p/dhuLg/QSLgbiW7bBHIO1bKLCWZhE4crtJyuFLRVpB
kMcJjs8w2BKnbachXkzAaINm3z2AYONUHWvfdPWNumuPYNcQDWxREzz3vEA0qeofvIJhs630bdlZ
kHCBEwnre1Ub3bT7OhqxK4WvZrcvol4QY34+dZqqq2DnMk0F6mHsJkby0BHEn7BCdTv2Azp5fSL9
88npMxB2F0fMVtCTB4VjC5xNqeROju1F/emyT/xsD+coTFiRlzbEp3ugFLO5SYbG00KR0gp3t9AW
aeiQIPv8caw4Ryu9Y0Op1drZpHOL+LrJv19eBh/DQvsSxVHZapQkk2KpexiAKR/A91OQTdEJbg/u
ThkfEMzbUlGkVjOownmadl6S2ZsxFfEhU6d2bsb4GCsIxpsbUZOZcwKIwXoalyBOEzeaDrEOpqT0
RjOPRvjz8raJ1kT/fXX5Ohl0nEaoFILtJDwmar6FPp0grhRB0C+3gljGqCs1BdK2tWNsFUwjqYMi
+DKcywL75tAeM9mGzCjbKT0iqzqaI72h0n0j/5Cg5Fd26EifNiG5ibpvWR7odbaNlWGvJ4o/DtnT
5X3keHANDwvoxKMdHpqF7MO2jme50mX8ArQA/6zQ6CZr/hDkp9KX9rYjcD8cB3uOxsRMoTR1Y+m8
X46zh1RvkH4jvnJP6Yv6Pe1zM0QiE7yvuF4f84YazHkKQ3C2B/oSGPpRTQUJFc75RYChGBql9XQ+
JfeG2XJiuce4mJ5+maXchf4TaQU6NxwMHQEMind4pCEHy1him+nG0tGZuHS+7ZV9lYZI6AkwOPt0
hsF8GVQNsy7VgWH3mIPWfhmpIJnGiVI0HRy7GsIEFf8zGIctLXnoNAmaRs0UxHEgqvMxikDc4Zgd
ez90p28ViNWqrSj9xLM5HXyhjqlB9xZNiIwFOLKkmtU8QFGn26amq4A8B70hXox81yuapUb/jxgU
Pj+ptDNUJvYk9mLUugrUZN8/U64uIyDfKT1e8gfqUjwDWS+RiTlHq8mcZgGY1o1u03wZjZ9E9Ej8
HKmcLYht0hgMZa4UCxjDdOyKp1l7lPWboT0V1Y0RCYyR8945B2NspdHKPh7p7iE4maB1A9lv2udu
Fb61rW7+qmPiHJC9I20yyvCycBN34Z21oS1T2VGm7UtBtc08Eacm9zCsvpjOXJgzeLSUlBplGwyQ
ov2e7uKAlkMzJGExAUHHJyEX8kV0GOgpZu7ptVWyfRpWgqGLKgesWYGaJTkWzb0ePqU1ETh6jjfB
UUd6UUPKxMIVd353tn3YGE5UIkVv/Fykq0VUAuD9fQMau+hyg/6hzvZolHhhTQ4dgygxHjbIX+t/
PrsH+S3HglY1FG/hdpnvM6Z5o8xomgiUrNTcHrO65WLcQP9WsFGcD3KGQxe6CjKMukS5pKI4ta8p
EG5cDk4HLgXzn19TZzjMFaI0it1nOXDmPvS14VRKy9bURX22dFcY8zJMUHMijkV251NHqj2aatwn
MnKjV/UMq6ZyMCV6Us3IJ/cGJnpEbEa8c7RGZN8aWTfZmRoCUf5WgSbmLVPRgO1qG5TYPMmzrqHE
ldwowR/MxfNMcLVWlqAkG2U7GehaDde+q9Ffjra8FNKb0uzZmEpI/fmHsLDHs5Y1JuOl0qLuhy4H
JlXepLnn9Ei5xaKr8BYhAVSxwnt1R0RpFM5VdrbHzFlo264khKKiz9J47ZAeDNExh+Tan7VDcS6a
MzjmSGTGUua2gQo6qm+HXn5p0QkDUV9wK9lDBuJJXxABi5bHHI1qtI00pcubD9VjfQj3sRerSJhk
geQb+/nf7iYbaEWTVCvUbtq3CtkSyGtg8O8ZE0jItf5Bay4nNMAYIyIfZPEUKIezHy93UhLGCqpK
Ue+OteF1yS9ZF1QReDGWgakcQ0ETh4LSFRNjqXVvKlKNosiwoWfPwQXqYMjUvF1ABkwOMtqxBPvI
PX7gZ0dRQaMi4cxXAymkVeV1SOvMZXIPJifdN63OCC4bB2/3cMUg5QQgjEAzKI40gkgyI3WQaa0r
K98qRfYXsrsMwts9UwHZPIaSoa8KWoXzS0DLQ6KRHEWYYQPhzhfylWrPVbvlYBzqk+qnwpIs791p
Im2HBLlNuVLY662anbEFKWmNlkO30rz4O6WUTDZW0LdQeqGtHLUg/Oe4rjNE5lSnc2Q6co+djJrG
y7tN3dWuZb7koeA4c+ziDIf5YlazSOjqB05pO41bq+EptKx/bntnGOwRXqJWkWdgpE3qzr0fN3/x
aj1DYM6TrC1tq1O7I6W5uHaanCrZFnwRDpG3hkwg7mpHQ5UE+fFzs6vtGXMOOcR10cv43ar96Luy
0T1Mg6EngAqpWZlfRNflnqbJ/7keLrCRNkaFRsV0HWuAs4IQ3zYKlDaRWnZBmnfXLo2gYMfLbZyB
MDan90mE7CpAaHa6eiD+4KZ7ssvuxBScHEdxBsXsZYxh9Cgk5f+Rdl07duPK9osEUFl6Vdipc3C7
7RdhnKic89ffRc8509ps3s3jHmCMeWhAaxdZLBYrrGrCoh/8JT4s+ndiP162EzIMTu1QftCndQMM
9D14RbUfetcrc8n5ESRNzneGUz1TGYqmH4Ey+Rgk5GOqOJ7rn+fCi3/Zez1cDmMaYAa9bJa56Nxq
MEZo74S9xZV1rozlMBE60boJ+6HxxjTyylSSQBD0CDLJ3iA476m05llTdEjWhdmj+n0O7B2jCXeu
B9cbQ9M3DgmoWbO7Px+HeY7LXcFGr8x2CUI2UNl9sdNnokhey2K9eJOLU/OutwoWVsOOlfd5EqDR
2UsnSTBUZL41F3wZNgrZEOfiHnTpaKZ5YTUN6lrbr7hU9tMcX08oKTMbSVxf4P6BO+wfJN6jb2tn
aOMBSASxwMlGW89XJXp1latEt/dzLGMzZOrMPVnO4Di90zVamW0ORvOqxzCZRfPxSvIWzHle4C81
snFDQi3fCMepIDXnco0aCJdU022/YFgxkaV4fk+A4yVCQNLQNQ3ty+/GykR6DvK12Wjgz47X7JGA
oqVHVtQta3IUCeMgteqiWQIpVv7IxkMy5iksEoRZvLXpvcrxLls8IYILqinU9GgY+MB0ZfM6zldz
WTO2XNFy54BgX6bVKlNbfq1cF3lFG6Uj7/ncjM6oZkwOh1o/gMhqin2CdC1a9BmrG2sky3+BiJfk
u/JWwwLKafVFgS6M/gH7hm0hDYgo/LmEuJgzR400nN1TeWSTee0wOU4BGPL+h7eAYDnPwLjlHDDp
KtN7ggs//otq15oSXN4uqTSclSjQWaAsNpPGz26R9971BzDNBAamgeR7WbZWcHK30vBF49EY03mJ
dZhzm/gZyu1BQN2Cbjv/SkuJ9RNY2DMozkhgZlLUm+A8C43yPu4PZvHDpBII0e1kq5aBYjzkEhwk
HM81ITEjR10snKYYw2x9za939IG9tPUbzE5CjHqBUoDq4E7GYCw4AjDoKMJifEjvCzGihNByRaF1
iOpTb8xvVrR5K9apSK6T8dSaV2ku8TsFV8kZINPSzaF2o7WMqxKAtL6fu3vH3MXp0f5zFk/9DIVz
yKrFVYuCAqWhGHPffJqUnfHnHGJ4ExITkWMDVRDveI56OvaVxc5Th3+tihLhaFc3u8uHSqR7GxCe
6ghkHoaWDwDIs6+LCUpEMCHKOANF78GtJDzfETpJtA71Hezgzuk1iy0VezNcY7+Kgzlk/D+ySLTI
9J5Bclch6sQ1EzwlsO2fMDcLN0iqeXN7ME6Y2xVmvosGjXY3YXirb3zvrlOY30Hy7haZw+3Kcn5Z
jpse2VkYkFmdPae4i2VvXqE91FVERmwdE+7fRZGVMQGXYGI3oX7XvNArFRPz2rDAewfMmTSQvalE
rjvGj2lIFeoa6p54Jy1aERdPapc5uPF9ee9eMfuR7LtdD0I1BuqjOFZmP4SriNlncNzB9w4pz49z
1a21ZlAHj+Eu81T1OaOyW4XtA3dJ2yiJBtMoikhRMMbdkaSnmp0lcNHa1yFMDih/Q8zTCEDXw6ap
foREWQceZpgRvE1R6slJhGBQTuuia0JwNL5mEfByImtlFa3aFoN7y41GaaamBQyaHfP+Nhtljx0R
gOVYrLQbnR3vpk0Wg4JWNE2BG703TpT+nsuOFOTtfJrx1IlP+V4aJxbt0xaScy/wdCjUEWFANpcO
Y1MfDYzhQ1Ap/zyfsmcnRhBedoJ/R/l41dhCcg7HMs0kUh1A1kF6zG6jU+dlX5tbRpGShFYa1FfL
nX5i3lTpd4f0pzF62k7zjG+m5NUiijXYuLrhd4P17n3CqEXGq1eTug1nPXkYLTg8gxYmTukXWhGU
87e6Ln3cvx5B63KrDb8uXxKiECLaH0D5DmcWh5/3Hro+6rM+a1oY8Al83Bg9jCf6Txcj2exTHsK1
JZ79LMFkFppffKTV0SaNR6GDedHnJ78chskYqupvTNYOlgb9FRiQjz1mv8nGzjHl4cAclMqxyjXU
R78TMNEJCLSICyKQ+ZaQ0VNUP0tulfWuwNTedpRcDTI07nJKdG2K9ApounI3NbPfO7eYGG6mmUes
41xKAlWCs3omG7eQ9dJMFkjWWjRzakcMgTtOkax9T+Asn0Gwn7BxuqpsdEYbU5TCqHhpXnCB+AvN
vE4zwnKQjduRLR5nP3vchpZbAasrv2EqtVcVnoODgPYFqwS1lSPRfWYqL2kGZ0rrOlmnTsFeTWXq
LeRm0ScMRu98q/xzXkv0y2iIVhLmpr9T+GzO1ZnWSRcO83ND967zcvlECVy9s+9zm6TRLmn7Dt+v
qvu628/rTR9LnhkiVWP9X+iUsVVHI7zBbJVk7YeiC3MMBm/R85hInuwiGeBUIQWEthUYJO6yVoup
UMq06kKL3jQz5ltHd0r888/XyUIjho2kDIZ2E07B1tSMMmqC9dYyr8Bh6S3OcRkleyHy3ZwtCKdW
oOfvykYDCFh6rv9O09k3bIw768CQZXZFx3MLxq1atTaOPWUAM5ZDFN9oL6bjVdGNojz98cqhRg3t
Mig5RtCGd9ZcN3a6rkPIv4CG6YWnl3t1eLiMIVAxV3NQmWEh7OmiZu3c1Cwt2E5wRSJJjXE76WOO
99efA2Dr0QkBRmLcudxixTG6JNouR9AGrKjRLp7/uvx9gf1y0UakodMHw58Mvnil0crCpTrScav9
KTXu1xHD3chdlqR+qp0WZ5CcGBEcXgd4IhiYy4QCufP10syhMocYWYqIaDfp8ErAY4HAxp52eUjS
yYtSWUeW4IxiX3SoAcYzmcA8R+xGRDznYWQB4xdl8Ku28Qxnd3kR32MYhB1QwkqAWMj4HCOeY8hg
Fey+xtjl0Z8xMHL9QLc9UJDbZlkkUDnzbs8Ur2Dl0PI2jK+NBzY7ixE89CftTtsxIiYZu4PgnXyO
x/kF+qhMWoLaIFaXVv6Hy6e+IoO3nliQiwaaxI9nVub8cgMgOixQtW+g2okvXkzUiXRqAR+LFOtN
BOrLbNbvbFyqg4zlQbhhLs4ta/kxoI7nG0ZbkxhjhtaRNBr2JlhoHAvlOzKOGLbt7+V5Q+GuONUh
VHM0+KmxouwGG0y8yC71Dwmqjg0NLOZHLX++rIjvTStbwTdEzhxp6DfL4h5yJWX0l1LaxyWbPSM7
dhnxwGIqqYQQ79cbGndrqImi4tUItKH71g5dMNPWo4iL2/VHztdGLM4IWqWRG2MDoNF8NJvPaBn3
iMzDl6kEs1wbp7GdCHIJETbLSdx93T+hwzag0ffL+yMo4TrfIM5SKNR2O81hKnHUX/P7+dj5YKJh
FUa/nDvVjw/9DQ3+pWh88NisImcyVoCmKzho2FjIut65Q3BZtvdXoUFQDEd0NioDXbac7jm10ULd
0fquqsijNm5gKa//DoHTt6RHa/3co/PdKJbHuEMg1ZXNGBBpAWIINjrTWZPCu/BLOdRFaaC2h5S3
/TB53YwSd9lkHTEIfBP2vBPUItiFjRptBeQsVe2l65UyaD4ympcXSwbCLVY0NmZWTwDBLDHPHn3K
aLrzw2UQgeOITceM2f+Kwp3MHPWkDlpT4DiCxvou2g/7/iq6LltPuWGFiFQ2/l2oZBs8/pTWOS75
Bnh5d2q7oOskKiZcNRSKsFZdy9D5Tk1DiyldIny/Lu8qzPw0v1uqf3nN2MLzt4K5gWAibgxNn+RR
VTmAKK18pw63aL8OiXOw6s+XcWSisL9vcNBtVxh6jIZ6h+xn5ZM5KwgdfLmMIZOFUzIMfJuWtgKG
jV4ugxwnbfHTOvXqVdatKJaGTQW2QByBErVzaWxtbRebokhozP3yWt0pXgFm8WJvHNU9ipIMn3ES
/Hm4F9ptvYFyHlBC4qIrU4AW0edaD9JS1lYtVOcNAOeHLGhXs9QKALoFpsKK+nTeXd4hQYYcMtgo
T0eoHJUmvMdd1EMdDRYgDLOaglifX90ej/lRr4jiq1bxrVsH16915zu6DEu0HgwkkiTBhHsHMgE0
+eMRDmag871TlLhM2xRvmHZJD3aUhZkyh22lSN4WQmNkISyJmWsapjLxseypGQu6DIid52pQo4si
ReeLTsI09+x9tQOvuC1DZPvDn+UtIqf/Sm9nNRw8vM72KCcL4130XKaIQ7JxtuV+xkj3P5+qaZAt
Imdw6zYq12wF4jhd5cmOunfSeKB4HS0UZ7Kwho5b8Hy/NLVcdBASozzpe/cr2tfgJNaJj6LQPlyu
01M5hpd1VKQfiKz+g8cfs6Ubks4FntqdSs1Pq9tKkRhdtizvNmoDwR00txpnLS1QXDEvuzrJvUG7
mhvdV4voOtEkT2qRUQShBR7meMOQd/0abuuSOYmxRVk0BBTVwHrqWda3/M+Hq0EV2HEyEXyAv8Id
KwND4+JhGoBT/pyTz4ustVm4Zpvvc8qNyYlm5KJCDawFjR+Vza+ueXHXh7oG47ybSm4r0VvJJroJ
lgwHGal3rcHFmFE0QQEsWV61erhzC/ekqelDvw7HVYtvSKJ4g0UlqifUdZstI1pgAM3HCJ0yH3uV
6TpF3UEOvjJ2il2ftkeEv9CjKQt+CXIneNuCB4LlLkBGw8cMc92i+coOcI1BBMjOgPQEfOZ+voSj
5WkHGZ7ohkEtN6wiOgKxuJzit3qjTjTFJi75+qPT2s+aJskGiU4vAsSMxQnlUe8KA7oZ94faoazI
ndNdmt3lprmLVNk+CeV4Q+ErA/KIuEk8AaVvAkc9RfsSSa/M7yhLjdZLuKLbUM42IUBF9E4nGJ2F
uMu7mytqFJpOw4qCuam7XZ3+eeos2QUtxrBAEaNq6L3nA1SYlmJO9arB+g0eNDB9jn/TlJVX0QEW
it0k2Z0stiPYMzauCnE/kF/Dn2J/3/iGOo0Uq4qwmqt2TZEbmWe/cyW3vlCuDQZnPmawQCPZw/Qi
Jod8ra9nkIJcvjjEEBjohLgo7Cx/UaXKNGGiE0qVqvZWKZ2rTsklISnxQr0hcFeTMU0oPxiwOV2W
349x/aW1QXJqSLxbgaVliVQV06lAg6Ty8UPQqBiYA4TiDErKYM6vs/7L2mLsBT32MsIg0ZKpeLLp
rBgdw17YT9nsfAMPqcpMQNXgX9bJl0h/+fM92QJwL7QZUyutcgVApz3E0X0ie9eKBXB+N1qCNIp3
JkGvZfTwmpF4X79q05OuSc4jU0vOU1BVEGBgxXELWXyUtUNxpoIMM35/d223QapUe9QOLq1s7qZI
s7Y4nGblVttVk+NCDnJsix/OGqQyEi+hWm1E4Wy/biQL3CoHvqL+HdM3qfuoDj8zd1+1f17hgQzh
Bolt2larWsVelASLphd+2cNRbD8QmAECci0Ed6br8qzeCDiNhVpCrVznk9482c13kjxf1lzxzv8D
wTN6q+toKKkBCEV9qbFEaY8e89mjk4wJQ7j1moYKSJaWeFeukugUbpthYl9o6Q14xfaq10pnYzAF
eqfIYBBijyGkP3nPRsmLalF7lIvklVf/Dt9HyBfEDrjVWLefrCBLeC7f4H6/Qzcq0I66Ds4uwI24
l507jf55qAEaBgCw08Df5RNVKIhIayvG9+2UJVi+TjEJuugU15L6BOGh+V1JhFppUIRwBrKPS41a
ToxYM1JS/Y8hir02+VzMV8SWWH2RK8jIFVG09DcUZyqb2KVaNVDEz02PPbMYN2mce6xmSe7KCJUO
hSsYlgIOwnflee6aoPm7zdqQaidV/WRbV70uuSyFKrCB4KwAKRxkGJsUIfSKem6CIkYim2cq8teR
CH0Tg4m5UbNpre0e1I1tqN6x2p8knL+hpRREAgidf5LVNMrWjFmMLZgb07wkEKhB8MzE1BVNyQIT
pX+XDY8MhlO5hcTodFLZ1lT347izmiMqRS9DiGybhssMFz+e9AgInUuCCpWa2m3Zhr2Oeazz57E5
ValyILKORJEoWxxOpZFyL5VuBQ4tEq+wXwtUxqHH6bIwoiwKBuO9ScMek9t9wcTZpNaBojeBsYTN
Euqvf1N02yCk+VazM8QKyD/CUoq89RuyRc6R+2xwaVIB2Zi0YFyeVPJc2HNwWT7JZvFuLWlcO5sm
gJQ0vVfWcfKcMsbElm9pa79chpLsl8V5IWva1clEATW37bWeGo+oE713NEWSKRTD6CgcB4mUCot3
vmwFyceyTlEwuOqPCzmqje7p1e6yKCLrg8eMA6ZNxEVQF3yOUWd5h8k6XYuurf56TArPnGSJNAkE
366F6Rt1NtmAsDo81khqrR6K5yTaLdz9Nzl4rgXH7EqHpEOLIvvYL62jkvZB14dUFpWV4fBb32pO
69IeWx+tPmkea2MITWtXVJJrTrj3G3k4LzTBcI8Z80Rwy5FT3Z/ccY8KIP/y3gsxkLNjRTKIdPOP
grG0h9lcgWGT8UUxwCML4vJKldxvQhQE9Uy8b9BAwgfcpqXse6MBStT3eyT3g6Q2bycZ+7YMhe3b
xrhZGi2GgYzsSDZBmaQBij5v+lQ2UU/k57AZJf8VhrsRlhLnhRoTChe7NPXSpEt8Mqdf22T+Gdnr
Tm9lj1zh4dkAclfDgg6mIVsAWE5xsBhzMAySSBQ74bzHi4Arqn3wkH4/v71MxhFx1xl5bqJfRXb5
YDvVsUZJVoH/IwWxMxY9sAbjA8qH0h/NxKPUJe/KDGOtVybHAuywqned9VmLu3CpRol5Ex3XDQrv
X+sz5pcqJlBi83ve3yzKqS1vB1tiqEVasUXhQv+KTadhWFAsmVbVnbmqx76b9+mISZJD9WOYVolQ
Il3fwnE2yMVjHhl3wNXZcp3X1a5N3Id0lbWJymA4E0T6xGwiGzB282pYu1VpvF5GrSLDYOq/ObZF
HjsWBkJAvfVsr2mzPzRKYKuy2gHRKdquGPsZG5hRVyO7WgATFb+G+sEoPqLMqDvHEwFEI++KJmOw
qpiDCuuDelqvXUp/qt2d1MMRSrFB4WzcjPx3bNSwpBiEus53ZA0u3wfCw7L5PmfcZpSYYuodvq8o
D2N7kzZJOMSenf95pkfV0SwJd4M4KP7j9KqYhlixmKl2xq8T8tDVDuR03lRKPAKham1gONVy1mYq
cx2WU0krrxz301j6o6w9WLhkLLpiGL/HF3NLBpB1zN0VnjvqnL2hz3ywzvxazWT0jHX++YH92YBx
d8FIYhTNozskLNOvlUt81zjlRRZYspUT6tkGh/MJC10pk3yAUIYd52GexPkOBaB/PtEJiYk3FJ4t
UFmKmK4xUBIUsRs/Gx0ZCV3iRUkk4fNj04hQdFcAY+m+RcWdE0l0TPx9xDsIUhAGXojndmVCgkxf
VAKv0z5Q675qP/T7377PnfiuNM0mdVQ8pWm+a43lailkh17QEsj24Q2DU+FiSRrVHSADRr2pgw/y
Lj+NPcW3Yg8jGvWXCZP6QjZ8TTaxXXhAN8CcOtPKHUY7hnBLC6wutX1zcK76edpdPjayTeLUeXA6
fdRnCKj1j5b+6MrSQpLv8z5Goys6Jl9BjthOvVw9UfdwWQDJQv2OiG1ur0hZnAVl1DCYVPOa5IAA
nEc/0EPJ9MDGOAQdxdjvqnuTtBq0rIQYNobXeHNpfrHd7ErtYozErvyprF6VGBX7Su0v+ro3aPIS
JxQddMnLZWmF/ujmd7Dl3kpb91Hau/gdfT+fonb2qVIHekrCgmD8/IR2dwJO1tmWTTIXrrILil5w
YiCvxNsKFZQ27jRqCI/MtyX9pljgFZEFL0UYCMWS38VY4Fxjf9/ItmLOV5zbkK1Kn3R3p41XpiwM
ItJGVgeOzlSMIkJe7Bwis2Kjx60IJ6FnBdpgnxolzg47l/yDwfhdKoT+DXhV/HlS43xQKwRgi+QV
I4KQSs68gvwai9Ub7DqwMlViZYWr9gbIZ7GbZhj0wgEgJQcNeVcUfhrz42WtE4ZIDcRZTFhyGzvD
mcE4awZwQMe49Pb4PJpSi0+t7c1garR2y6FPw8t4wm3awHHGL9anZFm1BLEdx2un61r/fPn7v63O
u13aAHC71K+jDY5EyIN+umA8Jqdot+x0UNVKm3pZ9O4CEh/dm9Q+H8YE24PWNK9RlftY+67X5Skm
y97QWK2u+5Qm03WcF1NwWUrJKvIxv0WbhrZMsYrO7KfGflglWiHUvLdF5AN9vdVhJBJa7sLC6XfK
aNy6ceN6rZrKmi9lgnA+cVwWHUlS7FYZ3VQR+tWkzWrsC5d2if2CjenJirRdsgkIY0N94kRXTtYf
QKnlR62Te2Wlh/1a+02mhm0EyzeZ30sHHZKDjE5eJilnAktlMNvVwZLGGAASX1FZOIOd00tyci5T
ZWCqYT6yleybGwtFV0thq5gvca0Pxk6xtONlDWSfew8HJmMCs/6+lU1Pe8fGhAa8xeNPU3U1Kq+u
+1TJnDShHrKJT7BPSN7zet6sa4KSshSbh3mGTYRx5D0b29JKjJIMRjvXET3JslFt8FniPpUxGvR1
z5q+X14wMQaYmlDmB15BPuCsz1od6wr6o+r5cxT/qNDNJutTEqqYgag5dgVz8vhqjcTNVn2NsSfE
DojWeMpQSW4k8W2xgeDM91xocWwziHn3qoEBr9l7dG+C/E5uX4ULxqqQMX8LPFB8lFatk6HEeAIc
mOUWaU+/Wp/oJPG5hLkhkPv/A8KdGmq1az9l2PkREXqkgEA01bCpj5/U2+E7uG4ZLX0c0uDP56ew
npc3XO7WzYZeWfMEwqVx4Vn56lEDJZ+SV5TIo9yCcJvVDkveJApAetXelzRGhkjP/ZSAEKpMHrN2
8EZ9uI+J8cese+fCcVdwZ3ZNng7ALele6W8dIzRljIVCVX9bP776olYHtZ1SphzmS6waB0XqssoQ
OH9yVeiYKSo0nZIak0fArizLTksU3OasTuxGhT4akCHBVKXxmJb7ZpaUJ8gguOvVGFaF1C6EGJvM
t+d4P5Rq0JiyulgZDFvLzR07TXOmKgVO0WA+Zcpxch862VA02Xawn7CB0FKt7tsZi6U1vuU+pq7E
EshE4AyBnajIdbe4no1Z8yN1/drOtb/apSQpJLylweFNMIsTvX18DBB1gXGzWlipFCOv2ysdZIrO
sWmvSlleUHz234C4LbFXdZn0FeulptdEuzLADmmPv+oOTupBteMwziTpFOHraCMZt0EZMpGEugDs
yf2cP5vjj7nLvd55JtQO2qKQ3ETi/XJRdIc65feccJjpka9qhPZmXX1x5+vJiDyFypqoZSDcCV1U
Jy4KFXe20/iupXildhX1Pz7gF4B8FTSLjO2QL1Vr0Wo5WOzsjBkJUcj0FcNVvVRtHy7DMP1956+9
wfAGc51pjggIRKHqfpq+6ON31QnmXkZLKVyxDQxnNZUcHBf6Aphe+0mtYGpNL6kl15oMg9sVR+vL
abLZrqinybwfohs7kSiz0NpsxODsZmzQxbFaQKAu7nYEMZhm6eHlDRFL4bJKZLBMo1783KA5s2lN
Zo329TLem/3PMjmo8YekeIPgbBrpa9JlHco1lulTGd07ye6yCOK3Njza/8rAeTFRM3R1YQAATIUm
+dUgNN8bfjl8KuzTXGVe0j6h58mXoLLFf6/Kb6icW5PWcWouBCtnWWjcYjSu+u3wRXtaf+k+8dDo
9HoZULZTnDtDOy2jRQ88ai1ICGOaaQTCuljfX4YR69w/YvHhVAwELeDBAyYbsoOeW2D4lemc2Ai8
QXCnk0a5oS4xIJZ2l2W3bXznrnczIkuXJZHBcAc0SvR06pgRMEbtpTVAmJ6A5ayqdlYbHS9DCe/T
Nw3kiba0aXT1OIMGFqi+tZ+T+hdRMI5u+unacXAZSrY/7O8bD6Sz46QBGQlKIOxgSe7dSuKrCb9v
gzBYhTzk3bhDatjZvNi40bIVYbddKmOPFu7K5vvcrjRzlnTjjIsm6/RQ16/zqNiZ/SPtJJ0c4jcV
Rk+4qLs1IAtnFaoszv8+L+ZTeVSD4aYAbaVxn38b/eY43qSP1c49NjKHQERAAqLRN1jOLETNOijU
gnJrN5P/N+GJEuo3aJMC4Umyk40nFVqFDRxnFdZ0GQprgTqoHVjZp52Sx57ufETn3kB4LoaGaFUV
MVM3Fd9yjFuUNR+K3/MbAM4idG5p9okKgC6cQWlfnMZDdJh9ZV/spoNsTppQwx0LsQ8QqbDS0vMT
ZCP/HadJA8Nt3EaGb8uKyoXSICWJgJQBf+pdS6/V6tQAKTaCy3fRDauRjgIryBAKCzTk8WQ8raID
BaYtE0OdMCMetbLn4rSroSh9gfq+MVo8G+RHlfqrM3/N9CNB0i0QZ3lSLbcVNwKhSd7cuOujsUpO
rEiVt9/n9qVFHb7qRBCktjBs0PgauTelrIHl/9mbt9Viq7kxnxr6yd20BwgGeO4HNEqc8qspcPeI
u/rljS0bEyJ6/6BYzXUwHRxRSp4BYK0jO0WQEjLVz4Z+5S65X2nX+K+eHtLkvnM+X74dhGu4weOs
66TaRa+xmkKSvZjrYVV3Vnm4DCG667YicfrWjIMGNYRIVW09Kg5oU9xuPxD32ZlMb+giCZzQoG7x
OLUz9L7USA48EyROuzVQveaTG9q+emqeKSaWyfLJwvOEghI0ORCXDbI+15CuXDKri1Ef07UvER6M
6grGx6MZ/by8jAJC0N9DSTHDjr0c3/XP1SklGdKR0ESQ6ewZp3JyY10j5d8yQ+ERjwYyagihdsDJ
B/MwGune9dG5c4UeNA2XhWEWfqMs1+Z05/ZLeFky4QJuULgbcMEYW6MmNR5fzQTKo6upeZ3VL6Ws
k1zYiWJucLiNAukNapvZTVvFfn2sd82NE6gYBrBjtAmySKlYDf9BMwlLw20NR+QsxqRi7dwn+3v1
yLhUXR8mfvHZZJJ2v8qYIUTX1Jt4Jt/TN+U9ImQEgEiD7Uqtec0tma8ntoYboXhzEY2p2w7YKmOf
HDJMVqsP6uoZUMAynA4O+VeaAT08X0NQNudOzR6btfltBou9m6x+S47zR3rVtkvHmQyUPNurtgIn
IQ+q5mlV6VXV8bKWS9eOHbaNQrRzAi95Aggt9taeTYYwjtnkpRjCw8ZzfcgsgYEQfgt6Od61kCaJ
1Y2Oi62aU+UhGa5zOnxeswOVlQUJ1c4Ag6qposHrHfVgPebZqKhwXpq4Hw4lpsi0XtQ1zbfLyyc0
RRsYbovcpkGgjvlIxox2wsQfMF+vzfaXQTSZMNweJVqlp4oOlKjq/+o6O9lHS3azItblgVah8lsn
qw6YuNp4ZKh03VPQlBVZ95pV7Ablwe7GfL/GbYqOhnhCORa9HuteO3QoLyTay9TfGyP16GDpp3Qa
449c5eh7QpMqhvrgPXauX3Ah4zxy2WGpHzLij2xokCUJzYh34Q2DO/8JyFSG1GJKlVxH0ydKHW+x
vl7eBPFFtxGEO/UVxvOBABybgOSW85VddeC4CY0fw+AZd/ap39Nd8iHtepOL067JsJU5ziFX7vyF
KzyiL+kSSMRiBp+P/8Dp/md/ON0qwKm5RGztjK73LJTQDmZAYWmc6gvY8H20IlTE8BJZSb1syzgH
NrIpWCXQ+BRG7TVGjLnOZ8PdSUQTY7zZAA7Dok6pqh1EY8UrLL+ahO5ttXeubQybYwQj3aGR0RKJ
Mf9ZTv66M0qjjHrmNcwFCDkeLGvv1BJzIDbZb1tGOHXHE3OiBZPL2Os794qecHzB0DL7CxvfcnBl
7Pdi8/MmE6f5S4/eX2uG5i/Wrje/LonseSFbNE7Ps2g04k6BjSDN99S8WWPDb6UFZzIQ9vfNRZfG
6lCCeQMhhlg7Oi5tvAqTfCN3kiSlhBGbzYkinNrphZ5Ei4Hl6l/7ytN8LWTjMcpD96UPjR1jdS7D
ZBf5l7VdJh5772zEq7RRKRUFSpHQ2RuNY9rqnrm+XgaRaQLnE4Mjue0UBad2pn9Z8XdpCwxbmgvG
iO+bLyuD6rENIZbRvFP6dpeqqYf5236FLrzLokjWiw8QK1qxrKUBdShqP12/td1utmXUDDIM7u5D
5G5ACTw0oY1OLnlcqx9G+nxZDNm19NtYbPZ9Hsshylg4ow2mkE3UpOF4BapRzHJqPePKPcqeEDKh
OGuQ2qvdNuwcNdXV0qEpgu4qGduoYGQomyz3j8n5LfVGKg210CYmPrCuIefWqPrAbU3fxoDmOVKC
zrYRwlu91PxC3WTxLJKcTGP+5hTdt0Ffg7hYTmaEpqauPZJUVkUl0dHflfCbn6b2S65k4KgI227y
TBV8CNRL9WdXlm/6zXd64TD8tjMboDQ1q7aYAASHg94uId5qd92+vVr35sO6X/01HPcY1LUjEgMm
22DOkphFsYK6GIfQJr2fR9ZexVDOwZJFY8VP0c0ec8ak1vC8WVhjsnFDTvRQ7tjcVAf9ArCSKaqE
KklgThjE2uBxD20z6fUlZTqVHvujerCOyw5AJxnrl/hB/4ajcU/sri8LWozA0U1Mhp9T9EBq5qfY
Hj2EHa8iZXoFt3u4qJlnOcmX3FIlJkGyfxq3fyD4d+uShbkja6fWk98PQdZO/+660bjNQzXZkgzM
Ne3KMLPDVd1TXfI0lcnB7ZeCEJZis1ePlmZBqT5G9n7MZHLItJDvK58XapOcxZ3tpyWM/fZp9bJ9
fSiOzq4B9/pHeE23lo1vMZ9dd+zBO4oADMYgJ6iziH5cvhEk9knnvEPoFHj3mWfdz0vjUwRCcmr+
1ZHhYUUA8DKWzBV9V4EDQqskq7BH1k100x71w+xlfo3BpsFHs0SbW0Fn7snGIg7jrLiNCbSo3ekD
9Tp3HxmSd55E63T29w2GXuW1gnAVFFtHUDZx/CWdnqPI+Hx55dhPvWDcdc5JLKAD7toAZrCu0PuH
LPjqXUZgJ/A9AjI36EOwMTuVOz72ZMSO6WKx4Dt58TJ5SvZUJ3eLc5qMRyRgJHCCOXu4shGPBc2E
hjQBP0EAbQ+mu844SNre2evo/Xo1wno3/Zy/WUEXrKFzlVMvex1vlGMWdIfLwgqXcwPOmSOnrygt
SoAnixEkZb+bY9l9JVSMDQS3nkVGWzdtANGOexJRr8jvRkVynoRn9w2D72Zs3M61mxoYc3m3onKu
mYK82neTrG1e7FtsgDjPdFHUrisTAJG9csUGz5TI64V6UIHUmaie81S+INH7P9A6S1bR4KzTAgah
TmfmtlKfMWVyUjQvN2QkNRJtMDgXVV2HSU0b5Fow/xkjR6qi8QuQIEt0TrZZnDXqBwz1owaOcGMj
YxT9ausnqpRe7brBZeUWnuTNZnEmiVhgNDAJgEi5eGYfWupTXed+ZoUT+VJn4WU02Q5xlmkcFVrW
BHaj7K0nvcOo4la/SgtLIpRs9TgvZUhqLerYNTWQhzj3zem6Sz7ZMlosGQpvF4zZyq2e7ZGTo87k
h+WeXKQ4Eufh3y0aZxxcPPMi4gAnSWdkr5uDUX8xUHpyGYWtyTuT/qYIJudZWkvznzVLBiOIisGP
DOXerMHHvmZ7O44+chVu4Hgj4Vao4k0g1LQO4CMo9h1Jd0ssGxUmdsE2OJxNgFteaWgUR/n5NZu7
maPQoMYw8SEgQR7SnaywQaLgfKVBP5iW4tqAS+l1F/1UM7QPUcltKNspzja4TttblDJ9MFNfT/Ig
x3CluFo9hSzoJvn0f6Rd2W7curL9IgKaKb5KavVkO06c2I5fhIya51lffxezz04rtHYT18HBBg5g
oFeKVVykilWrrsfF9ufyagW5yatLS9rnWmxogLNvLT7TmTj6E/1QutBgf+GfU507n6e94mBSkeQ7
QOo8gS7qFAKqAz/2253q4wXzAc9IR+Z2O35+QGNRNp9x+8q5slUgjsZop7JgIPe0cf55cCY75Rjf
KL7myaX7NhvbV9caU2CQKJmbtOJfc6D26VufOYuX7vjKRj+jR3RSkz2PUVVyEZDFqMAnMURQbSTl
kQgrzizwmHke/pLnxYZLcxjTYeKJI6pFTl7kjqaHjmFJiJEH+hXKEnvO5nzs0qnlN5rIcKwStQ/t
9+vBL0MQ2KNVUlarBhDU+NOk6A7F3ew6gizkLOE+MZmJEo8WlmrqoVJe+aVrQzfWyZz6iJmnB1kP
ucwi/vfVbiZMVUOVq4N14X4qHrtB4pPt4MKMFaZg0Okr8Xp0uwVZT1Bdk875SbMcs0yOautfX7Rt
Iy4gAi9kcVOaM9IgOzY+LZXuVPWbTqcLgMADQUQwI8SGFRYmvkXEWwzwW+Jdt0K2VMLut1RrUUkB
K9S03ZfJsut15hRVIKlWlcEI212piJrYIWBI/WxZZx0944NMxfc/ovj3gokZ78QaQwwVBYiCh34N
E1zswrduoM6FlzCrcd8wn4bX8f0bZb/SZKsozgY2N60O/wSDfrSh8I/RrBNTfFumT7991l6ARALA
UMOyKSHRE41PQbFnoObsgVXuKJs3+ytz95rMLkgCDwTxEPRVixXUBq+4qY6L16JnsztHINBfGXfD
Z/vh5+KaEMCMpWft9mX2Ai/wgt0O+Zx0WNFBQ6eTdaZV7A+To2cf/iroxQz3og9NlFrAyQZMy1uw
kAmEUfd/ByLwAzXaKCY9QJQ4Hk7BjDw+CWt7V3eGZHPJlk0giqVKUxb2oNOw/RBr+6p8QpeYHfnX
7dlGYXxIJGadYGrBn6RtjP0cJPzGB6lCB+/OEItijgrFRcOUTS76j518wRICwVpGixk86zag+pO3
bCj383c++YaXO6EZ/7pl2+R0QeN/X23kZEyDZOCpXpN1To62sKl6VGVZSxmIEA5tnCaznvJsFfTb
HD1MW5fEeJ/Nsjl8E6df7BHiodJnI7VG2KOlT+NwaOc7Nn68vmSyYBCODWJjaLCSIRggOJI6mqGj
SZ2gTdAMQ7xWJTIBqW0GvFgkHB8YaxJFS47Fa1noLh3GmyxOG7Uug+CSKXvU3H5xtFB6CXkbpDhE
iRtS0nSABA1OdvtdcWQ+qjeQ8nXL0om+mCfNadwM/7u+oNshvwIVSF4fkqqEaiZOyHOdQbG73+f7
7pRljuoWu2gnq0bfDMcVnLCbtQbiDwPPTkDwXMk+pM9JK2nr5nv01VmyQhD2MMmaoMJ0YURh81Ud
b0gh4VfZ7wu7VteCuNF40qgxEqSnMHIVQrO5d90tMhBh1xpJb5XtCCNGbXGG2Dj0fbD7Owhht5LF
CsxQA0S6lLe0bO/a6E3lJytXCLvV0paqajlEGbtU+aJaTqU9XbdiO55MZkI0CdVoYmFDV6ErAGPX
kVTTfpqjfkuTR5PW/nWQ7RS89RtFvOFhntIy1jwNgO+UyefPWeHi8LInsms/x0cLr53LrvZ4E492
kFUJcZJ5HdAXcCFbZOHaQCcdJkLt3mHpjwqsQFCTNKre0n8eosRti05CC9wz1zAFVrBCYnQjT8E2
y12Jx7TcOvd25JHoifB6z/7n9QWWePFXLmR1Ek5RqaJ/CCaOdbhjjadD25ZAbuI6yn9wHUOfBWbO
Yw6qEPJxnQ20gibRbj7ZaLsp96nb++UxdLl2hiyBs23TBUwI/t5MAqMqAFbmP+z5OWt8GHXdoG2W
uEAIx5NhjOUYcXtqy8nQVli/aXP9/n2xr4vpcVfm/FPTVktnmR7qjp4V6eQQiRWiJBrai3Gg81vx
QE5K+M1evl5fpe39c7FCiGXdHquy4tfUvEtOsTbvK1rem93sEjX8iA5tR6ujnTlTSe3sdgLPuuAK
R13DCiPSMLpxF3zqnvl1ko9ujE239XjfWnJrScpLNu9GKzy+zqtNlGLC79AyeCsL03OqLfcNBhzG
JEd1oSTPIfMYD/0VUte1g1bUQKq1KXSasn9sFtlm5XvxNQNdVk84ARF4fY4yL8QeCfezjcnFbQwd
z2k/QNQ7edMoHsjr/EsNtkANeYXM5zABDru1UL/MzUGqeyTzj0AISryoSjpi1TpTudHZuRpLp7Fv
TJL41wN+u1ASUpFoTkJvKx72//RPWJedEfAur8lvjukuOFonw0XJAtK5mGCxvIfMDgolZ2N/HXcz
LFawgssCVi3VssDAKkCbklahJl2ylbf31ApCcFNLEEMG75djqHY/8pRhcB98xIfgP2lxO3ekfcKc
Hl4F4gpScBslWsYwkw3VVC8zGnbbfYTkTn4z7Xghhux6vHnursAERm9QYTfbfGcVxbTvBreyK6+r
G9cqPnaTG2Hq61+5THz4itAbbGk9jIvbr4N5it6Ubr/YYwp3l9JQK1WZYE9uDU5DrP0SKD6tTYnC
uyTyTIHiJzsshyxAwNflfdL9qGVSUbLfF6ic6e3UlTw/VQ62N0zxgz0nks+W7cvJaqn4v2FFqhPU
3Nk4I7RHF12ZboqGP3rX+/Wx5D3OH6/7fZOLVmACQ+hLH4xkAFiLSeo3pVFUe6Kb53qii2PH45fr
aLLlE4gha2Yo7mRYPj0ulVOc14Y/ddWPvwMRqaGxOlXlea8RL5vjeRgO13+fL8kVHhDfq3JjMVBT
id+3DbozosqbI/oe4it/GcoCA8SFkWgqT7oW05ORv8tlN3uJL8TXqaBUl9Dm2WOCUa3Th8p807Xn
Elriw5QFOTyro3D24Ot+jsGzU++3Hi+ablx2Xz5JNaS2LcLweUg52Cg8ETYn5Bi1ueAzOFQaOOOE
z5PKe4vrLwj8X7DamnlRNskcAYHay2FIl71Wth6eFiQfXTJDhE0Zh0sWQRgWLKZXgzMq0Ze6etO7
C72YImxFrSdt02GRdvo88yJa4kEfI/PjkX64vmbbJ9kFSNiOtE27skLCe9ekGFdQ2igZYrdQ+dPd
MrXcZqB4FiWSG7BsAYWjOozUNrQm7if2bp7uUm133aZt1rzYJOxNRSXV0MdYvByai2m6Z+rs6Zhv
/xYRTgyW/zeixULnKFPTIumBUycPaejrxMRiHa/bIlkrsX3QmrWp6wnWakppfAyivnAYVWVSPts5
zZUpwsmsNmaXazpMKWcHH5FojN7zz6BvGNmoPGMw0wPxZAPutuvEV5gCIdQ9Fg/awwgDjKA8Fn6+
h4bD8/8qZyUhsX0qXFwlUEOokf6fMRZ5/2Uh59hOHVt2r5Zh8L+v6Mc2smSgKuwZOuYR6ttNtCPa
w9/Fg0AMI8RtLY3v12HKP+kjZpObsud+mR0CJSgzsiFRAAjMHfpIumDfTdWpZrHk61SyS8UKesMc
SDJwGmW57jKzd2vrkx1+mVqZitx2Ccsq0AQ+aBSM4OkzOMa4Je8mn7daBB5/YnYtpz2WxxoKQvrH
636S7Sixrt6YcPDE+Yz89ksM5cLPxVH34pPxPX9OfpY3lt+g+/I6pMRvYmV9XTVhkigwU+sqr8cc
OutjRGWPYf9x/4WmFJ8ZrmpiGghDLlBugqcBqH5Fk5MTzaNLh8zjoD2FZYDrae9B8voMkbMfkWnu
U6rdz1It++1T6/KPEOgqC1kb2nz4TRt/N4PpeSTTh4Vh+I1dWdAj0ELPIG3sXF9fqekCYQVRldOF
z8KpnpPjr6GpaNhJZoftc0/+BCOzUaQspVGNNOWnWBU7mWI6RPuJHmxfgdBWtteDx+vWbR80lyUV
2As6zCyNLRhnVsbPymLfl0mRLeB2hF4wBPJiDTWRooRJUexMvF4OYl6RD/2NxqlLR99PO9uPdjLJ
BZllAp+xlCDnxsdW2eVdq94k4+76ysmsEq8zVhUofYKVm4rKoc2xQj5vNvfXQbbZ8rJ0AoclOZQj
SA0QeyRO1983fewM5Mkevl/HkQW5OCZCazMSjSmA2t3gqSjwGA7hvvXqY+6j0VFCWf+RKPptFhMS
D2MchhDNx0bWXspH1a/8cJe6U+bxos1mzzwqqYWQxAITiEM3bV74BVaOW/atmKcjWWTDDSXhwASW
iK3EVHo+CVDDqDdlPJRGi4op/y/dxA1dXTZIEMbM5PfCdjfinSvzktQNbrjWGuSrE0f9fB1PEn6M
G72CG+vAsGP+uWu2kReXJzu61SAxnegSu2T+4f+OFY5a5WGj8EtBSDNPH2r0FkiuHb8eAV8nCC4h
J9BBYtbhSPlXYnHD8DioHpqDCd2wai97ENwMBFtXdctGoxE+ewVbYsVo4nTBVU0f0UTw0iuhoxWS
PIQERMwMtpbOK5ABghHRno1hdvahMt3rzt90ysUQMTuo5yEb01BBRtz+FOuoAf5LG4RN2aS1MRca
35TqZ1KkLtM+YoiC5PDZjOCVEcK2VMZ+rGc+9q3pqAcpJl1pT9DWa5TH64slwxE2pmW3Iw04Tquj
Y1tzTHQvk+klt/3rODKnCDuSllNsZfx60FWVo3S3UX66DsD3wat9slowbuhqK9bNokUZH8fZtpbi
xIHpD6pyQzPyUhDFz5VCYtD2xlwBChtzSaA3RgwAant+uZqgHVkfNWd2Ekm8bZ86KyThxI6H2TDD
AUhRVT7X85IeFwOV7YyET4TY90s15k6hh8d5NHyas7NqT8e+0z210CVRuf0GtPqniCRRj1GtGNi/
5ezyav5ynz1hrLPh8XJ+dLcjH4fmX2kX7vY30QX3VX7RmhkagXj4eFyNr3USL3oYzovlTa7qlqiU
CL1UViMoW3gx6bhgbhgtKKwNH//5Dou8zulO6olL5cmfabY/wiCyhTynyaCILoRUHEQZC/mbNVeK
MT4lfvWkox/YQU3nUTno9/VX+v36rtne/hdEIbQCk+iNZSBjH+FxTWkw3bgo3d7+VCSdLHS2GeAC
JYZOkOhVy99C5/dmhiev8n2+L85B5CjfyL7j4tXS94jt0+Y3pJjxQvYB41VKHM86alwC/c7EbEOp
mtX2FfTiNTHn1TUoMrVNrGHSQxGw30de6sZ4hOUtNVx7d3fdZdtEdzFKOH7myS7mjpdPGJNReTEG
RaLZa/mumn2+SzODeAVtJRlQHgWvufUCKRxGc6eFk8UrmdVkfsZk6nfdxNB3H30dIrIbqXoHGfS/
DJdfImsrPjeHQg3MHqtq30KW558kSEmc5W5yDT/3MXWx2MuWVhYvwiE12O0UdRrff5AwiMOHMP6k
WD+uu0+GIZxTIZJIpOIPv1NeOnFs+mp9Lt6k182HRv2PSURRCatK85Rw+dJ5mX00qx9Zlu+uG/If
B+AFQ+QO7GZiNRyjbB1Fv++Xj834bWSfkughMu4X6y40JYe8bPEEDiGQ0sKUJyyeXqhPUYXnRWa8
T+v0KDFNwlViNqzOWtOKeuyxdsaWxpPWgbg1mmLOBrg4OuTv2FEm4yKDFD4tl3AxbML7Y8qh3I8Q
0y7Jm55nL0EhSk2gDy/q61+FV3ngaOp50F8080PQRJILuMRLospEUU5tHfM3ZytrbxOFQE+pcU0U
O0s4QobDl3RFEcuk5aVOgTOwd7FyWiKMrIoSCcgm3WLQm2JjaLWFibl/gigZ1bWJpykLjbhGdAor
NMa1tYMZnmota/rZDIIVmEAOGI+jFyh2B9FmL0vVOaSWjXne7j1dQQh3jDIqSafzeiF+0X+neuVp
fsm8HBoq3Un5lkPcuPuk7xQHOTvJrtq8a6yQBb7ITUJB6kCmmhqhXcDaQV4AlnZ3NJDNZpctpEAU
dW7Zmc1DHQkuTfmhpM8ShuCn7Ksj8WKMmHfSl7AsUb6LV4eXPsJVmPqJb3s5QeFn6WGY1eE6nsSe
V4mnITeTzoQ9k9q5Vda5XSr74tzm85VJ3OTVdooqJaJ9gjt2D1nJyv6aYuhXAGnjMHmXdl8g0qEM
D3Mqy2/ILBPuFpY99JU9wDKDPzyQB159hWpdFwkV40HxTVc5vGV6gcl0wzBshUJsRYCkc8esiT+E
0sh2UrYrx9o1ZBID23ZdQPjfV6up0Hjq9QABQpd7pb/tZXk72e8LvFSocTlbIT4KzWiHMdEuqu4l
NC5DEMiIFTSbuxoIqnJfTS9ZKDnMtz93Vn4QqKhu7CYpbSxROqNPlw/KsI7BTfyp9hZX8aynYm9I
LrKbJ8YKUaAgJYYwPlIROJksdxhvptDtZXdlGYTAPFVdo6YfUqkohbgj5JlYZ41JlNG2vzguZohf
w9MYN1mRwjO9+avBOd+jkZr8mH11pxzMz2+6mqzgxKsJzQkZLJg0RV5lvc+KD9fJTbJk4sDd1iB9
pfOX6CCI9zVLnUEb/biVqRTKYIRt3xHkBXtex0HqA1v8BmVDtSyk+VK8PhZ+73pL2PUptf4XYLqZ
HivbPFeh4hhkzDxNmZ3U6O7jyrqlmD45UnLTJ7NsbPZ2zmLlLL4KK97RWE8ys+JWHvpdeFAPgZed
g0Pv8ReKwJ0khVk8nK8ZLJCEORL08vJ3417JIbs/37VW6Gra8j6ZcF/uIXAb3hPaD5Jb2TY3IVOt
UPuXgtWfVi4J3v8KDtuQ06S8nwbJXUX2+8JZiDLGsOkDhDzeUN9XeXzABCQJvW6Fo6VgUIuNgUe2
pgmOMjF33BpSDRcx7WaYvhv54KjTW64pGDmvWIqF2TAYPfPnOtVhR6IOmhjoFiiO2k7/SkMHdc2t
Fx0wzg/VUpKtvHVbXuMJ6xYNUdnTEng6ZhJ2VuIE0+CmweKiSysOZZ1gm8G+hhO2dKOVDNPQkKAz
bo19eNAPuUt3w8mCoF0OdZG3iPau4YTdHU9z0Cwx4Grmlux7F7pF9XKdC7cCbw0hREXQZ904moDQ
SwxzG2IPnx+S2N66h68hhC2bzxh3U+iAGNlTu5zyjjlL4WmthBk243sVesLpHuSdbk6Ub9HwXOkH
KzhlMs0CWbQJx3kY1YkVpnjpCetvNkbuJc91xXZN/4EirXjdL5uXlfWqCec6dIHntkmwapOvogC1
3Ku5MyYO/WQ5+Ji+qVzmqeP+OqjEPnFuZWJWwxjxbHuoftTTm6yKXJZ/z2yvamWFMpKgoAJR2MVg
sXEAVGRNXk5vpmjBA8rRDnXv72wSGIKga9wsawCl7Usyn0vlHLHKKeIbDASR+Exmk8AOS1FUMzUR
HiXSeaGBcsfyFqPiIezUS5Aku5YKxJDHI473GUhVFp+GOPqgR5Nk18ogBGLQUFKRmjEgdI1TeOQM
vaRXQIYg8MLQ5UqsZUDIw/e0/BYvH657Xvb7AiHkSmYuegDPa/Np1p4Ki0m8IGEcKtBB3qKSgc4A
aCJPT28HsqvfkoBcsQAVWCAqejWyVKwR5AEUdAst6skkspuBJG7FBsmYUnQFjLBDVyynYPvRSs+q
cZqX8i1XkAtFvyqOa8NkIQxAVnrKypPZ+JVsDPu20zEkFbMdoTKqCQvWzaykmGAEn8z48ZsmOlwP
qm2f//59MVOLdhP0JDI4RFsyTx1ip0hib55lyRGJGWKxYmlW5pAHgEG95wGksh96JiF7mSXan1e1
MelIWzdYqbn1l97vu1Mom4i++YyKDuV/vSFmZk3cz7JpAEb4OHhQXnchjfXZuNdfyCfF58JCy+gU
3657iO868QthjcmXdvVBomQq0YiKIOvq6KbB/dNAH4KrZkPupOj3dCodBdzQJX5TbF9MFfjSCpbQ
wMcXbr555NhQZg2ZM1qyflJZXAicmQ3zFNABKHH4DE7Liq/XF2+bCi5WCJypR/aSBBQO09Agn0bU
yeen3jgYk4SbN3E0hWFEG6YGYm7pn07KyyRIYoPbkRquTu+M8DTZT5MWSryyuV4rHIGio2nUDFoB
ZzYrN6XBuUPR7fUlk0EIjIPe6KAJdb5k7Y2S3YWBxCXbN8HfNqCy+M+1SpLKojo/7LX34w7vd4fm
rH3Hh3zvBU7pjXxIzZvKs60VpnA9MxR7MbVJB+YeOR/jxFWEZt1hn9gtfw0N7rQ3ZMrWgAIbTYnd
FU2Ar1Mlel9Pfmx9SOLH6466HnNUnMuW2VmfKREcNc7JSdN7J+daTLGie1nY/fg7LIGEln5RjJJf
BWso8RbRTYJrtKk4syorc9hk8ZWjBNohbT7M9Qig1LCdGIN/ix/9WxTU1r7hC7tiVF2PujYp4Jsa
Gq/R0SIgbT2GfMeTmcrs2f7EXhkkMAMEUemsIsG8K/ESvzzzzpcABQ7otOHji6LdW5Lza+MEhsDh
UJcN/6Yz5uiOzPbHrqF32SKL781TaWWWwBKsaRa1zRF8hvEcFx6rI7etXjRj18efMY/BuR5+mxnb
lVW/3l5WLptJBWVjAquazO0wuJ3Xi2nf9ReGypf8nayEXBKEopZfMEKFi5Z8Z1F9j9F+R4ZyOKsk
EjKXMeEvq1dWMbvtq6UEK4VRrH7sSis+oc43QlnDjqY/OrPDYd8k46FgWbDLU71xMNLvrOU3ef1E
ZB+WMqP1P3fFtNQq7StudFT4tF+cyiidYXhLMd7akwKTqF1AiW1xTz4PXnho92ho0o7aQ/yRjyij
3iJNcm3llNeIAqVUAUknK4Vh2ot2or7eObaXYCljx/Kj9/abrjSXnSHOsSmW1C57vuEXvcUY2s+1
TM1+21EG6oxRnqIgMfmnowJzyvO+QdQE6p5puYMWnJx+lGw4GYjAkZlZmEWRGrzgfMBs79YtP/Xo
EbQ95FszBynqQ/igf78Oun2gXQwTqLJHNWhbDDAsn496VR6iBWphkxPYlvd3QAJHqlNjofAGQGmx
H8mHvkgPPUrB6kj2nMFP+Vd3d3y3/esqgSWbnkxLyF3VfQv2uhdAin0fQroZwoXn/CGS3Nz+g09+
w4n5rjIa8qzJ4TQ8a92wb/FhOcyVYzg2Il05dHv5afMfxHyBFC5WXVerY6oCUn2Xf+mgw2F73alH
d4/LE8iyYVycHF6vJwTFuHyKjeHcf4Z+menUgGImHKf7aXA7yVTqtiPw8vtC1Ou1SUx7we+T+IXN
Nz1Wr6i/tlGxux6AMjuESF80tChOFDhGinIErfDCbpBA/IdnLrYIQU4L3AK1ERjzSfV1bzkUB57X
51qtclmtzYXTDYvydn8TH0CCY/BhnFimCbCJHZsMsqNN+ilURrc2esmpuXnzuECJQR7lJLKDEVBV
lz92tX7WUsvrqOUtATKgysgcSgsJ5iYbrjCFKLfrPIh0BZjM+hR1h8CGko4strnPX8X2CkP4Ymhm
HR2OKTBao4J24b2h35U9um+6AzUkTwvbl9IVlnDWQ89VLZMCWNat1aA4lD/8aMfuVN/E97z8RiaC
tRnvKzz+99VFx6xCqg98/bqi9Gk1nLtAtnwyF/G/ryCGftIwX4Ob1NzoHeYg3+dvapu3VmYI9NC1
ZUmTBRh65paP/8xw65wWdReO6jZO9h4tc5JaBb5xXkeFrWL6Or6KTXHMUJnZGPVX2EicKTdZ4apo
Swhqxe9N6rF48kgZSoemb66kaaP0VVcVEKqwkrmiDkVm88+j4n7RfyBF48qkpTf38ApCWEijMhL0
8OJKZmWhP2eNm2jau8mwPpExx4io5SlJRknMy6wSKLcuupD1Fqxqp/Zk4LGddiZmhsmuFpuRvrJM
ZN1wClhO+Xd/8KQofiw74zfNwFhpy9BsQ1N/7exVmJu92o/dxH9f99vao7Zr65J3jE0uX0EImzWL
MEK8UgABFWSHsuw2tFBY1lU70r/p1cwyLUXRMLnbEBPoyGsziCADak4YYvvAmnI/s+MEFeE3HLgr
IIFc06BOIGeJixi2t4OydID8HYDAqEafGAuDGOnOts4sepenEqds+/2yUoJT0BseUUyP4irE+0j5
lORO3EioRgbB/74KLUuZiN1luDDQMSx2LIlTv1hC/dasyYfri7V51K28IW7/IQysIoMxBTvSWHG6
emeRzgvYcRwlHcAyo4RtryREJcPMoTTNiWJvLEI3ldU4b4LYGu5aqkY1XexgseiUd0RHdCWYLcI0
p2P3Syb7ltj8jF2BCCHcNUFrTQXcM/Kaeq5bydw2cxU0yaRSxbtNGrM5CaiKqli2cJ9LVLWEeBPA
lua2bg7x6F+PAMnvi+W/U0nrRJ3x+339uNh36ZvEFq2LAWLBr5nEZkoqAPBh6HxwQbirFGeBEuHn
4iefYzIeYowq+j7JYkFmmeCmqa2izq4BPEEWJmyI11eSSNiOtt++ETvOWdZHadcAISF7XccUEMPJ
MMH+uoM2t+hq/QS+KTADKLQjvn6Qa8mifdudEnNfLMc6lVTsbJvDLFNDMTFTTGGHzn3UE5viUqV2
taOG5yFERUgooYFtr1xAhGO5H8yw7ksLXhn6g0rimymf3vKNAGnPf+0Qtsxkoaw8smDH0MwYgXts
pnLXyV6cJXaIlataWWmTmVIsVtPvO5a7Scd21z0v8YdY8haZaHWKJiyVFT9F7FAlrWPK1Ee2o+v3
WokVq2nSonS5BcZY3rPu3CTMaZrGJYXphpXkZN68azLGTPxnGSC0P4+1erSKWQ2B1Sj+QF606i6z
9rGuHQr0qMk0wjZfiKnJP4JNyr+9hSgIi2lpVYxWxwOdo+to0+RznrX7wnTYreqGbvbeOsSeTDV+
y2cr1FeyAEk1DrggIJ8wzMyxi2wfobAzUtT9/z821jjCWjaVTowyxlomwa3Z7BV6TOLDdYjNvAW1
VFSmmpppULFhKGU5C22KL57oiMGqXr1vKj7w7KPmRacF7QyShzopnnAZIUNW60UJvNHlE+UhzOsZ
971P9tCMP0sVUDj9i99za+sEtmsUo0qGBGjD8z/D/+I9SrdQToro92T1lltssQYTWE/PMWawqwBW
z7dT2DgaCu6ue2vrW2GNIIS7QfTYDLg5uDw6traf29rpMVhNj99wOV0BiReGEOInHYm5lyYvRHXi
tDh99/O6MZtpkTWIEN4TxbjCjGIbsQOd/IpLeO1sD5fHtHSmXekTTya0IvGQKFAzkH8RE7M4YjLD
O22UcYMswMX7QorPxbycYVXF0O2ge+GOuEEBOTT+eBb7Ml0y6Spym1ffEWbdJMMcwVXN8+z+M3o+
8LGGx380fua3cNKFL0StmmZJ84SlgNPq1MlGP2k/UCkp8c+3K9uWCSRBq6IieYw1HF0kXZzW8Rcn
3xse71ZDmltyZG3S+cokgSTQ0LWMdgiTVKShE3+ov+a9ZD/JAk+ghog1RakQQJjdOU5v2lT2ziez
QWCGGCMd6oa7ZRjVO3Q43+LwOJOh8Jc82tO2dfNg2Zl6d5+ExbGqM9ee8XgQmc5s98dolk3U2bLX
tjXFsiyFUUt8NMsbJZhidap3qoHrZXmbGO/fQB5M0SxbMzBl0BYnYkEW3zajZKl3c+ZxaQ8uqMmn
0f+cXP76kklbR7ZM4iMNTcNQFANm/bnPjDHXJ2VRalzRS0dRH/NWsrN4mP130NtioY5hxPjeHRD0
C/6P08/GQ6HrT0jbYfwz0jWLLfvokFAHPqf/NClQpjad+Fkc6a79wskq8ZsDnsGz8dd4htBnkg+D
X5og14wUvteCdGadGsDIpHRUH8NbDgqkEUCS8Z7udcxaCtzsgPJn7y01zxRfC4ZuMKarYhdlHEdq
h7HtoGUtcmuKfjoq+SLZfA9cQwhMnPRLUMcLbOt88hDyOVKc/VPXRk/Jr1fI+UlGXVtBuYbktLAi
/xA6KEpYALKol9lNouDZCIYP17fadlxeVk4g4ySKVG3hB5o+q24C0eeRfinb2p/C2zCW5N22L/Qr
NwlcXCQET0p8DcNHfh1FZUbikh162NG2MO1RPOaR4yjhEtkiCuSMq5pRZCowg+Udae/T7OP1BdyU
IVp7SaCOJIT4/8B3dvGcP1LN1U7o0LplO+qiX7lzSryh7Uuv2suy15uGoT1dBWdx7RgBdxknPaYl
423lH3sjcdpRptopQRDviRiyGDeqhV2Vo+BzVH5SW0IYm+faxQQxsaQoxTiY/ODs6YOq3SSoViSG
d90/MgyBk9S2GLNoAEYXVW60JE4Va049f38DCk4rDboMNuegP7dqOUOlpS+4M+wvanlsza/D9PE6
xOZOXUFwb63YYOnZlDQKICL9u1nvluS9Hu807WaKZX6XIQm8g1Zu1M5rQMpT1EK+jA2EpihFJ2Xo
zEzyicr/1a+OjJVVAv/MjRlaswUsUryrpnfZW0ZV09XvC5QTK4pZhAt+P2G3QXgi9KGRlWFtLxdk
ldDpyv0vHLRLr6H9eSCoVzbqZxLou77Nb/r2pR31U1XQT9fDYDOebSy/qSP/QsUmhmbI1CRK4nZH
rORmooo/96rf5oHEL9tczTSqqxrXYRCrsFlqjuOQRe2ubnzImseHdBd5zTl/NnrHfibv1R0/yBXJ
cbRp3QpVYOssqfo6CMIWsyGGx7b5ZlTWQ2G+pWOXrlAE6tSmolDSFLZRzNxVPqr603Uf8aB9FdS/
f18VL3sUxYjpyH8/gvKrfmcNtzq5R6LLuQ7DF+MajBB4ymT0pZ0AJk2OU7O3i5Npfwkmb0jVXTd+
vg62fblbGSUQKSV1FigcrW0cVXXsfXoo3U51033tDTt20t6xvel2t+RNc+YoEo6KrunUgvTNn8yn
2L2VFTWQlbx1LOuus1vXmiQMvu2zC4hAr9CDDAyFgzTltNeMEiqX71RTc+Nh8q6vJI8u0W22qar8
1dnUUIfwpznF2Het1rct1/rYqfa3fky9RRm/z2WFyzn6UVjQHvRa1tOzZeAaVjAwXgwzaDkshXhQ
NfrauG+z0jFlOe8tOoTInKIa2GIYLCtsriaYqrFbunaXQFmn7sKdZjiRMtxW2ZnJmlK36GKFJd5Q
FlKbOgo4QReFHmHUWPfQKilevS1TstX44rzyGTVVZqB3TIFdf/oMo74qRQv6GkLYj3l0ULrn6zGx
9fur70+xJjvVals3B3x/Qtv/Wadsl83W/jrE1lqtIQS2KJq2MdAviOfhpvEm4mYscGkqAflVzi0u
1BpFYImw0rOOGEBZ8JX3yCdQhrckgyQnr8+XzRLbTMet0YStNLRpaAShXqOy1pod6i8Hw4Mc+rAz
3dRj97J+gE0OZEyDGialSKgbwhoyC3XcymjVPL8NvP8j7bqa48aZ7S9iFQOYXhlnRjla1gvL1nqZ
c+avvwfSXQ8FcQf7jR9VqmJPA41Go8M59Xv3fGnntvAcPC53FIQ9f2ysjguIvGkfK8HMskaaPJtE
1muAO1d2K/9qz+m5WGvGrORUNVE4xBDQj6UvNqNVm/MZZ2gtgnFAHVqGgllF6Jq2PyPpceaNxfPW
iB6AVYCcLOAtRoqndmNM2c3KLZGd0yeIJ4CJVUVZyMRywe63RmX1ANg9hxlrvULUta40mEHDQOIO
AsQ89FQCzJRzEiUo3xE0vxEAyLF5rqAXYykEDQUaPndaeB/y8Ki3l+j391k/pjbgr8xEfF9NX0vg
EZxV81kp8O5/VksUL+UABg0IGEBSrNmJZ15n3wZ7QV4QJS1er+rWnWnibW2YmA6QJXaK2xRB4taP
8C8lOE8w+dxXqjUpD6XqnrasDd+M6QNTQjaVIKZne7f6pJ6DVIVWdSfbQijapYKSdHh3WspWqgK+
S9boI0VVv8Cqh1KSTKOJQ55bKKmCDL1B7wvaYq+C3XRQ/fIyu1bceXcGYNxaLFtRJXEYmPNowCiE
ziJo68l58GBbF8EnEYxjDgO5bEwqYgkOFAE7QEOPHLrJjwlXQYVRmNMruRHjfBLHuGM8KAVzECFu
GCJ3nuedQOwxlq4ilVjpGRc3hAE1x1QNk3xBYg7iqBuCUoBxFA/h8Dgtu3jh+eYNQ/8kg3l3xeIc
5pMe1G6B1G1c/QjEyOp7N+BhFmylUT8JYgKpUm11yQQdh5vs0fPrZBjQeuorq/Vogjh19NFavouc
rpj3njEmKIFQUxVh9HhDsGVwrY5Hs4+hnQik8MhWels1LcW8SbpDei1YFHIytuvWDYqbNHJ7oAMU
/gdgMs9wNmL/T7+EuUK0hU4EExx0ChHU+qmPNgMQqvOG7jbc8CcxzEVSjGmpiGjUdOMudvp2tNJu
f/oE/MtGHteUsZimiPNWnqCJUtzM6WFMd4pXOJFHnLSXMB7uhjYtw/M4x3maMfYTtuWUSXQr50J4
HePEItX0g6MajXVOmAv7qpD1EIhpNWSQK+OueZSs2kYfA86DrdgUa50bVnKsgs2DykYWgzwGAoFr
Gbil5Me1rSu26LZ25KU2LUkRdwaidwYSdAfVc9RJeZb5L5fD7w1ly+cGulXLMcGPUCcvmz3cDmNm
9X9/7KrmiMttFF7ROL7yuQuwef8dDyibPh1aMs5iAdmN045OBuqHF9CLoCoc2w2g6kLQG/0XLmKe
WGpsq2ACIvUu0OhGa3FttaJwqFUd1BPxXxyLovfBKYuiP2QlSNOEKgnoeRxRmrU/AMRju6Bzyxjt
cnh7yTkkbIU9ngahFHOI09rMipVDG/GazTctVpZNglqbju4i5rkAflsMqxkhujuCgw42mPFBTGLL
kJ4JeMxA3pPzAsuthyVCsKNEdq8aURjyOEKtYL4x9bteuA1r5KVLzBOPVqTdIT9laXKHGTPO7bFV
SEWtW9QVXSam/KWQ2uRRFkaAuXQzQMY4qtf6gj0qVrhf7Pw2d5pfEafev2mWK4FMdIG03pj2MwTK
5ZsMDLHiVur/98rLJ52Y/RsTpMXVNkWKP3swxMRZ9JccY/unzZ6nB7NlWbM0eVUnKL1M1xkYA8Vn
TKCeFrFp6aulYg5WAvS4qiLQg866JLc6d+qUJ4C5sMU+06tJoQJsM7PjXeYNF9oejfy+5nVPKFhy
b7itVVPQgwCaXxPDf2yqSZ4CWZEmREg6CX+KtTXFwFhBQHJ64bby+/JKDAtWVPWKVKo0qpRf+9kq
u0sajkWebuvJLqltsFMAU8HjTzduLehaLhOpq0mzjODFRQAYTReC2ey5z/SNtPgnzZjjE+ekbDUw
iGFM4dcg290yWRmQ1qZ49JtEtipeiWnz8bFWiTlMRG2zLJwhsHMMFROAFOeUWAoCzfdwgefdt3zv
WhxzrORmzKqihzjSq6klQM7QB36eiZhmqK86ktv5LPtj93DaYjh2yc4LLzoYLYsSLl8RzNqXJeFK
m5PcSee/z5AjoYaKRg5FFtls/1RorVTS7QNG53NYdX8naXaIptg9LWbTDhX0yGPuC4P/bCakbQDL
LogZuthBaFvLfwU87J9tszhKYHMhhRwsRaNDgmBisFF1NDX1egPvRC8ikRUlmdMrfwXjD4lUB8nk
VSU5+rGJklmWFEEyIL03XqrxiQze6fXbegIrKghzReyUTNjm7KkTuy5KCjS9TeJBiUMrBx3ggPa3
IJB/JZnC8VcccWwOYexzVAQbiDPy2erb52j4FUwFouRvFU8UdelssLbSjOVsyxrwReZAHKIDtngL
ewHoiEzk43jFi22VAEYHiCtFNN6TzaugUAczRR4EkDP2T+CoBIx+iBzTZTXfCknGuSc3Dy+Y9P6R
xbzW4ngQUh3MOC4KGd/GvLHTNHzrOl56cVOMhlFXxGm4wNiHdoz0BZpwIWaprmoUjKVDxaNv3LTr
lQj2Qp5TML2kJW1R7Z7FsnzpTB5W52a+APwav9WgO7famSQzlTlpISN4Ut7yH/WPfJe/YlxHszR7
2aU2TKO2p8XtZau4RqnBy2wuxTe9NL5YIXorFdT6EWCzEfZSJ0MvlPgNoLClLUU1ok4QRz2Ue0xC
oNWY97Dedlcrgcy10uIRJhjAO6IF//eZOLDL9m+BhG7tzubXbrb38agfNaXVGgPEPSOpAHFZlxNH
UOe/ZrP5ddpHbSYplJVOjLGoS2DWWV1hEV/0h+5yBB9Wd9Ejdo+t5Dq0RSu8ATQ4Ryhv5xjrUeO5
7CWq2XJTXQZ+76M8ZAOTrXOBwbIznYUzjb25c4QOeRgq5szxUPm8lFIaJMtEj0SeWeny/rxM/XCv
zi7o6BCh8gIQrkDGVLKuw++IIDDJPDzW3/mcETkm4Bd4pxnjzV5wBbLGIg1jo8d0SU1LeIvsmA6W
WEXuLG4D2+TlI7Y8M8FjDzDlOiW/Y5JMURRppYghKtcAnAgK8kTYZ9Hoy/IPjNaftpatYHUlig0S
AsUcKe0ErmnxbsEznfSPk15ZQrkvwBEuhbwhk+2lVCSAvKNZSUOl5rOx6MZQIPruMVGAzmoNKxk5
2TcFzZcNipY8ZDP6MdaJkZUw5vxl0jy2HaX+UlGeF9q7ATXnuNyfXkKuSsyBq6OoWXTSoq0Urxbq
ukof3Wr6fmk88252Ol/nSNzyXQDMwZy9YmLO8j1jsPJdDUKRAKOWwKFbJrTF/RXzCoHb63YUwBww
o0zIHARYt6TKd3XVA0nWtLPkjIopWqaPYhhbqEIhXzrgX7lCfqMrT3L/cnpneOvEbH8+dWNXh/h+
AIDVQIosDIyflrCZFlqrwO59CdK3oYSIZF9e526wH2zVp9ynsXPWlUwAFKGICgEuDxvyVmQCJVYC
O5tMy6weafEs2Pfesuz/c4ZycwWPItmwVx6mXNY7GMIol9ao3Gqhz1lA+hr+ckRXEpj3uBYOJC5T
KKVdoaXhIzXZWWHk4OBQxkjOhvEUYh7ncjOIg1JAoXogD7KxgMyi+0MRzHU4jd04TDU0ijvFarLW
inlhLk8J+v/V+Q+kUpqrCkoYymOp/MrOKd+sDE1lzmVSRVkPAkgsUlh4cq2CGOrn6W3nacCcTMWs
kHtaoIEs9paSfBvV3WkBm1nTtQ7MwZyVEQC/VIdAt5Fg+uBUghObLQGQTCgjxA5v2TZLGGuZzCtH
NzQtUwZohb42ZHqW0sqvJSdzKAvq+KZJjtJYgt/4ocODFqLanDpFTMRQ5H1oxNTmcvIygGqElKg/
xwB9T4G8Wjmctd0MGo5nlp1cD6ayCYCIiJk2YFbYCzRMnOLbfE25ygjGDeArRAePBKcXLd4B5m0s
2+48qQ0lgoBw8S7QnGSwaJkq8TTHFDAH81+q7VyRjNMIBEXowQKMucdn447mYN/za3fKgSLj8Ud9
qfF/3UzUivEERO8z+zA35ApdeCHETWL32pj5PkLlvQxqaxnvT+/k9kYeJTEGG4I2txhUarBj5qp6
ate19Lr0jddoza4G6IUZnsMPgXTNUSZjqiP6QopExP6l4YtWPQ49zzo3g5ejAJbpGJSOVRr0UCra
hwIwm+3wHo2gqGRK14qKJk17oqCXnc8bluXJZW6y1MyMANBUGMRJCouYmYVpJqJ7p3dsWwisAqUo
PHLYDIcud0bZ9og3sm62zc7Nl9JZuFENTwrjnkM8jI2YShF9FIRRMiRA43M/8vNAOx7SAw65k7g8
D7p9LRy1Y512RcBilIw0v/GYL7dae9bVfPw+Y+/o5J/iYYRe3YDZdv2p5TER/ourOEpgrLvMRyJX
NHIekRYHdKYHDmw8TTv89Teovf3M19zTFrFZSUH+8x+TYNsFyGia1SRDpPkAAMC29fofcIi4dAa7
QXlQ3NEir+DwHDFnr9imAXMMorCMsZY0mzwZ1y0vQ75phHQy0JCRN/xS4x2qIE+iCgIAkEvxCMQO
lHsyZ3aaJ4RquQqlQtBKJQmltNUwca5XzqwmKONytognhP5/JUTo8rha4FYBjSa5ZvtolFdFzUtM
8oQwZzZa5roXTOpX42+ZcECTimWWHO+z/dRd7QlzQI0xBSSeAFsjr7NNc0uBU10kzx+xOi/twtOI
Oa1xWdK6yYAgcdJKwApWd4D9u9PJxPEKdGW+3LcrpZgzW5gdeus7yBGV9i7XrtHHezu2SDvWDedu
4khiAyelHwjQ5bB8Q9FfR+hwFkh7Nwp3My8nsXk4jyqxQdJc5NWHA4+DB7N8q1vOsdkMHFbfZyIi
ferVEWjm8Dng4CUgHewPmuBPxs+qS/ZyxukW2PaqK3HMk0oswDs9iThAimRVJbiaRz88aI9VY6El
CRE1Qk2DExptu1UV8I9Ij6FKxwLBxVq3xCWlPRRAbdQjq6nZNJLvrP5Ns9LclhBCFDYvDb69cUep
zMJWgD5SxRC2WCf7wvguZ3ec24J+4KuxHwUwS1mUZZWPlAVRugF0FuAaQNZs2opxrfoYqfN4N/r2
GT6KY/xrT5o5IgZWsZ5vlGoXaD9FHobadg5mtVOMe9XGKlOIDhl9svsH6CXQfdEDzBA3RPkXF3jU
iPGz5ainiUbptFtXAfld7k/gIEtBIzk7FInO5F2DPItgXG5RzlElJJDXdPvIwGt5rDj+j2vqjKOV
kMGU0UEAEcmr9AbiKAoSH8EsqtmNZUvT97Tnj1+D4e4c43kx64Txzwa6ASa52iNUwkO5B7oGpFH+
gNOmz1lItuOkXMJKk0w4ESk3i32h1N/qLg78PxPCPAJIWzSjQCCkMfZ14ifmHyrB+AfQZuRyG2Or
EiDuJmivE5W/z9EAzQ8YOACeBTs/p/QtUs4dXPuySE6XX8TdGcNswFX5LYENWJXc6MCPAQmJjvqN
8CMtUs71tL3VRwnMLhRzPgo11UFAJqbXdhKvRW5rEuuTDsw+GF1QDEMDCbOP6dcOeCOCZ8w36IMB
dbfpBrs6G6xCu3jHzufG3ttOSJMxRAPOXNS5GaegVWEchx3MoHtBo+wqa/pRkOIdnc24ZSWOcRBz
l1d600Ac5h39WgfAeNn6SpNZBi9vR0/8l+tpJYnxCEiGZF0fQZJ4oHRSsU+vpco/61o6imEDsRjE
ABJqvsBLAB+vkV4UbWyPvJfZphWuhDBW2KWmWCqUAHhQfqXzdVFwfAHPCljoRaEIEI9T7vP5sHjE
DQ+dhYWjOTCbH5lsFrPJSh0mclAmGLxK1enRWUbuP4h7tMf+rb3symv6yOTfELwlpP9fvZzmRRZU
QPJCq7K9qPrOL0PeMP5mhLJSi4keinGZcp1y8xpVgqm6l3rxIp658dRgYoZ2bOS0pFbddpeKeBfy
mqF432fcgZoJ4Fpv8f1ges2ES7PmRQjUVE8cS41xAGTSciOiChhgnMDgSIT5JtH8f2ppXgy8He6v
toRxAkIQVJWaQdrQHqJHwUIK79CPFtqtk31g/ZeU66YRmLokqqYMbguFWcBaX8YipgTkU+dW0U00
OI3AiQw2fKiC2W10QCm6JH3BFAvmoRRCGtnnfQK0nJkipSForE2nK9v96Tt863r6JIw5N2NnKhnJ
8dBUtN3yVv4Y0LfwQLmaE8xzmLqthSCjOLzPKZ8T8n+SzRwoyI3lhNYMizC3m7+q+uckcFpONrbr
kwjmPJWi0tciTahEwIRJsssSo/5LyFlE3oYxNpH04SjkJTZMAyvnpFwu7X2AcELS3dObRb/DnK1P
yjBnS0OJeiIylEkV1VbU+7z+qfX3gd5dTfn/Djf9SRRzsGQhiYhAMx391FuJ8CTF+1HkDa1uOKO1
EJayt16GqOsU6JML4JaSfhFuzZjeNCdWjB1XjaqiU4cZEpK9Gvq6V/umnTxjKHF6ji4AC+NJHFPY
8kifdGLCPUwminNMDW4KnQHQEo+mR6E345I+jv7bMeItI3PdFvMSLAt6Tl2tmi1VeuS2tPIEMD4C
wBX/n/bS5PJnkLY3RsctJGzvFIFfRcuCKLOABWC5zoaUxgzEl21UYXz9HkUmJFAkm1Lszry5oG2d
jvKYfaoq9CuEMsJyMzGsBs+jJuOc1n8xhaMIZl+ydhirkKokXITPH2Vlw8kLu3dkTFKG3Pa6bTd0
lMdsEwoWISBfIa+sAmfIvHh8TMEgTHi1Eepmvh6qoxzGbVdtbfQS6NQAMfIm1Fdtc1GMIRJdgy0G
N9xB/W0PfpTGePChHVRz6Wlglxyi2AU2pbUMj6cdK08G48CLphfnMoGMIDVtFMTN7JdZntHDBM9w
VITx3lIGqFqFPsjnZadM9+nMy31umzSQuiU0soFNkfHZ4VyodSvQt2yHnXDD3FG8d+ABu0ZDAXh9
zyWNgFq/pbJ9gb20qIaGxkA3VFU7Jm95c3fG5qB5XweEmIwOdGZz0jbuY73AunWa24oXYeT38Tn7
vxLBbE1YJ3qbDjgrOkYsaCE7N1OL6Fyk0007W8lhdqipxy5LKGF03lgzYOJ1L3NKewAqs7yP9+0l
spLcB+x7FfvLcT0KZW9ZYWgCzQioI/ANw1ZiS48twVIvEqfbCc/ppYwWFzCKkwtUu/tHcjFa3DCd
OtNTP4F5345CCUwnBXonl9EjfRV06E1/5wvsMHnNy0FwVtlgXLuAPkJjaqHwosXWLD7X7Uug8Tqr
th656Lz/bZYG4937vu8qwBvAZh4GgEMru+6beCu9lpcfF1awWPL/Pm35SSLj3+eh0MzEhERifBNr
HOqHunP/6KyxTQMyUn1FWmHpBAEt4OlumoSLDL05p6Vs34yrtWN8utyDxHqcoAnlacEh8NJfgxX9
/OCsrPyCR4vIswjGhYy9GeuDBrUUc58TQMKZQKY4g23q0/YwTkSfJ4HySEKI6BB0LBP/9KrxlGCc
R6/mcR5IWLQFLcq9fqt2uqXySJq2MkVrLdiUayVkchTSJMfwNoMYoUoxEqC66jvKBFohzmiF+SSO
8QyK2IuhQPMR4OuwZHOy2vKm4BGPbF6MR3NjAQN0YJJoGhXStU7aHlKVczB532dcgUrT+Ck1r1q6
ysheFHk3+0ZSBasEFC8FDQ40QIZ/XSW3GjGflkyCAF1CCpfOaaQ2PNrkUrpVnrfeDCNXwpjDqUWG
QlpMFbhZmtiL7Ir949LFttzzAqJ/cQNHtZhjaS55ouYd1EoukXZIbjH14gWe5KvALsIoD5/gaqvv
8tNCMmd0CMeuEOlCxo3VvJmSpWZ28qgD/C3267dWcvLZ+0jE8y4lrrLM8Q0FIy5bGaJHG7MhH4n4
1J4O3d+0J+LcW/D34rIN2V1J4sUMsY1lehhAPp9cyhLnttiqyq2Xkx1AHJUyFlH9RuyXx9ZEdgZ5
Gad9AFgoBe5VBoCSHtrj8j3j4TH/i5s6asfc8WqGQbRRoZKfq8sGDMS03o4RsNmhuCe8zds8EgRj
wyoqXTImID+fv3nRSy0bIU2MrjrtZxj91WJOWw44xahtG1nJYbQKR7MuBhF7NniUv6xAcJjbxcUE
0o7SM/eCd/pG2fRbK3GM3wK/BXAP6CJKRmKFJLbi9uG0BJl+4kvktxLBxCzRIGSBNqICSXy0w0Kf
5qKzTEv1Cm+ycjvwNAvxp5c8le/wQn+P1p8qyfhO0NvHgKvELxDnVyPxW97oyPYhWKnI+EsTY0NG
b2IVAZkCrCSUooC5QLzscBZ7gALctd92yDjMiFJPCdQOB7DtlMOdwpsc2X4srCQwDrJU+ww5A1hg
5WSX7YzwTMVoMWamQ4sqJu5FFHGK1kousuv2McHwCq9hiGeUjJ/Eaz/Vhgy/IC1cI7qtknMywkcN
2QAnDapUJdQPS63pTc2hKUKKoHva7rdfByspjMcQgX1QdO8vnn14L/Q2RfwcrGCn+O1Ae4rv+HRg
HCfFRjlGJ5VjK0Cxun6WlYsmfZjl2/asKHSlGOMzxEySknzG9rTImYWq1ZO3NHZOrx7HBEzGaQzB
qMUGjaSziFhT9tLDPZ2WwFsrxilUUpfUIoGEVvIlYS+l32nCnlS702K4ZsD4hnpIxayjb++wux/k
j24ZFMRA1waQLCV3/xtaFD2kX5yuKtHGCUXVvwy3D5ICGLlYwdXfBE6d38eKn3a+hud+9yOIPY6O
9FI6JY3RMZbNMAhVVMToY46Of5NbEdDy6HIqvX5XxZxn0PYludKOcYISEYA9SsmWUZnoAUDq0MGZ
EhFxEdmaRRAIcMcot/dxJZNxi3m5mHIt4hJRklc520fFJQlumgFUj5i5HS4qRDvJXFiLsqvj78n4
Q+44Xov7Cxi3iNnwIiUF9nRGgzhiA+lR2qn3nZUZ6C8UUVAPU/uMtloM3v62I9ZVqjrYOsoEK62r
bqH21oBAhMs5So/aCfNhu8MFk2QooEExkv+1CFezgeKtyAtUN8OQlSZMYCXPVR90GYRM3gSUAjSt
YczDEStrAbBZ+DbvlP3pU8HTinGTqVoueZ3BYOLhh6Y/t+mlyiM+2PSSqkE0VQTSvMm2nUYAZBAG
EzoZGhi7iwO3drodZK8kMKs2z0FN64AInfzqUvXiQ+j3Xu9QWAf+LNP2ih3VYVZsHPDIVFMV6Y3Z
62LJKky7nnk5Gp4Q5mZZWkzHzzI0Ig2qTMRO1MxRf53eeu6y0R+xeq2HfZvFoYKNKTLbvBHAKwWg
6tsqsjEqj1LWGc1DOKXHhWP8r1HMgTKLEJdX18S4iQz3tD68NWP8baiaADxssWaV7KjKFXi0p55z
T/JEMO41lIQiDyl9siJkNontuVOcvHk4rcdW8+qnhWJcqNSO1VhoWKjkUrQlR9p1u/hisWiHSkpc
5VCgKbcu/kw1tpd0Toe8GWR6SovbZL5o85vC4DwbOaunMLGmGgZZlVGOcCVp/VIOnbyrL7qaR7az
KQajZDIxADCtsTRthpHKUpEFsIN8sNAXm8a9M5yD/6NopiYDKg8kd6bGbFIiwWsGNaQAGNqOgpul
Tfwh5GwKtacvd85RiC5+PqGAqO9ioYGQscT0vZR6BirMiatXw4UESPYodU6bHj0irDxdwXAAfDX4
gdk5zTYVxrlU4NtAiGOn/WLV49WY/Qhb9IFrnM6NzffoWhhzmNRoaNol09C6gYDssvIir7roe0u7
0bzUC3m5/K2lXEtj9itMdbORKDd1l3pjf2+EO5L9KOdrQb/oxJETtm+61pU0dmKzLrt0Digvm+gX
e9mlbyoKyEwBcsC5/qfSmIMltelSB5SRbSSeAXLHEjFDnVhyZg+ujMwrj7R164TpBKQdoFsBCTKL
pKSRRPng+SbJgzle69KjOHCsYytoWItgLkANw9hzQpnSpMGqdcGRc14JadPNrkVQLVfXnzoY5gKa
SJryERTMfNNhUEG0o2fDUjAJAyt0otfp++kTxtOLuQSnac7ljJphlr6qxgHdqRxj2BZAkH4hMt5V
bLQlq7maZwG0iisY9p2h351WYDPA18lRABNsZdNspAk1ttadXUqBKRNHCq3a6R0RA7TzRf+N8GYE
Nt9Sa6FM0JUnQ6a3InwFuRJVwCPRnvTUVvEsdSW38TG0f39azc1lxIwU0sY6uADZdnQjneNYJ9S9
x/ugvZFG9/T3tzVaCWC8X9lV6TAv4DgDSDrg9bvbzAuvWsUaPc1LXLH2eeUSrkTGA/Z1pqWiAonz
XevKCCxazDoaj6M3O8aO3+i87QOPGrId6S1SjanZQp5qje7igFP3SQPGFE0Rh57G2S96br7cXCth
jAucRhXhCz3MZfWshpfhUICy9GokHOhijlmw/elqV0pyaEInObzL5+us4lTQ6B6cUoOx8zCrp9Gg
e0TB/Cma/QeOFK97e9OBr1aLqrlyfVpRgLRihHWX2kUjhGiQeimEvzkWTh3BKV0Y/9rkRjgtdEvS
Gdy1FdoLkQw2kfoQPXKJUIZzong6MZ41V5ooGA2IUwBUIE6W1qIKzAUK4RkA88holIaUqYyVk1/J
XXcpu7VNyXiFXxNeTf0+OfAKzzzDZv2ELsWNSbkQQ+O6GOwKCIll9V2qnk7v1ubqIVSltwboNtnx
2jEJ9aIYQBMog+w60pCO63ZBNVmnpWyu3koKNZmV3YHsLhbxTkPIB9yaLrJAI8GRsK0HAcScrIM6
ksV6XqpeM8FvhTctyMmDGzw4HbHmPNA2ZdB0pSyDY0Zk2bqNQQdplYa1SoIfxEyB/HkZd7x7fNt9
rqQw9gxC90pVK2y88aRa2qHwgu/kFg0vfnPgR3Tbt/pKGmPXojCbA+YyodNe8pTLGvW8WrCEHwoo
uEpn3jWglq84e8UVyti2mgPUJJ+xkCNSheEFgNNv5f2E+/3mY/JUfgXe1BkWuNKTuQTNQsIzasSq
DnARZX6zVJxH7qaJHwWwT7ZGN5O5pwdprK7nAKiYGQ95lrdsOnPXNWYn5OIIEdrV4tGZMlqflF5B
L+EomCzTHY3jHDbbEfSVUsy5BVF3kxchJEoPquBhNpBCp5T+sDMuxzegT+GhTQvalW1c/9F2sUCc
bQq4+DHHdqlmbC/Ki8EtZW/615VqzFVYqEY1SgSqlS5avBon3YUHKbcIMq4NBnPCB+2N4D3Ku4E3
n6MrsdTHrDwhGeRQiOiKhu1PlD0mFF2E5EGrNJto+5nsTy8jx2PpjC8pw7QvpwrSJnUvm6VTR8go
Z+e9Q1dKMU5kKbW4VSSISSOUmIkLOvJ7EzVYEPsBXGfekXOa49d2yTiQRRKVKYjgtWryEHTuJPzh
ujHeQjeDOUGiCsYRfxtfK+LrIqcli+fm2a7X3ERSNMihAvGHSwUVIu02vOzg5tF5/5BznNP2G+C4
Q2yDSF4IIl6OUCgDpoUlY4cEF+i9IiY+6DtKRW7J+SPTY5tcx8Ekk0wlanOOSaMDEnZWlP88LYSr
FxM3q5nWmi21PHqT0LJJChx/ILdpeMr3N/OOx5rH8fIG4zUWQQBxnQF56uxhNMwCLB/nouIcWbbD
NU/CrNRKSCja0ZIi1coDdDki2ji9cjwxrGcA8EOvRRAT6y9Vf6vmD/qwOy2Ct1aMV+gWZGSXBiK0
4fsIZmOl5iwV70I0GDeAq6ltFurejKvRlWO7/WXeBx78wfMYW+/D1k8DL9DkmhzjG+ZMSPKIBi/g
fkWdM3OM0Rpwb9AqZ+YKjvnX6WXk7BRb5Iz6Je4qSuQtigex9NOh9iM+HBLnOmSrnEGVgdF4gDsa
PBoHfjzcE8dwMtNJMaqKrrUbEDpJ308rx7ERtickzKRoCSJwsCugg+l/DeGv09/nmQjLh1VXlYzj
BAGy/w4g7gutJcPx3RKQbFNY1lm39HMqXqvrie0PSeM81qIJWyZ0bh/fBiLH7fFMgv5/FUSUAE2d
1QbRkYIBgky5mdJdu7xxVk7eesYfrwyW+qrNhZgYKZSYwA+qIOqrMD9AEGtq3rybVI4/4h0rk/EW
SioL5J01nPjS+1RQ+jQmGDxZ7GiHwaqnMed4D/rBL2mKlX6M85gHSQ+bhZ6r5UroD2N52erPk57Y
naA4f7iWjM9QwIHRE/py7ByqXIxZMQtxrU2xwpHDDDmq0c99VQ1TJIZkKgZhiV/ofKcRxQliC9AP
4bkdDqJVhZMV63dF/BQKF2lQckRuH+SjSPr/lUnmmlzMco9zpvfo5fkeLD9PL+G2yRsgDpM0XftC
HaaCan0GtxySpsmD8avPbzIedtC2BkcJ8mcNRJRehViGhLrz2mBXkIfTGmzXHfSjAOWzAITi4dzr
EKA8TG/FXnQzB668sJTrcB+YuK+AQllbvB4ZnlrMxtRKOo7plOKOLFy1eJO5Q2M8AYwz6mV9GNoa
ask6yu+vosG5IrbP6XHZmEglFZS8DkIYc9O86OKPJHSK8bIxLuKR4/F4JsZ4oEEN9BS8vjAAcSeo
dzWx5YjTdrm5VqhOozgNvj9wkn02gbYKhlgqsBmFeI00qTWHvNwKRwKbhuiicegWoJC7am7rwosK
yLfTZrwZKBxVYJMQkRyNbStnLaZ8nszpvmrvk3BfLyXvPqDH7YsPW8lhjmOdpn3bmZCDLjoK0BJ5
4vdwr/imn6FHhdeEvbn3K2nM2QyEbFLbkG4MWvRRFhYS0H7xlm678r2SwpzFsu56M1qoKcOIUR6m
5BuDbs8exas7q1i7Esacyy5WhCoGaLurkQul2M/6vpV4m8SzNuZswhiWQDKh0JJhWpQOOejovrC6
HCBykk2f/hKYpTi1Et5eMedU1YagKiTsVZdcdnHrZSMaS0Lnz8yciQ70JYyXeIAQodKdAlqYM7Kw
mLmODJUjimsWjFeYu3aWa2p8g0epA5fd3AHxlhKxV37Nm4nhbBmbd9C1MhjrGMJMYz8tVxMPWJXj
H9hMw4yApEkHmESQ7AbT06aXtn4kXctxQ9v5k6N5s/kFbckiQyKQM3gUvPC9hK80dgXUqNIr/JCb
MOSYHTtPm2kzkSi/AxI22W14j24LX3O6xkpAiGhXluIK+6Jz1P1pO+RtF/3/Kq6K2hr1bx1SFbS4
Iu7mkdvxjI/NN/Rir4OlB25iHhwNCCTIDNnF7FCfxGd7560h4y9qooEtNcemyZpXSqo160BD4vXO
85aM8Q8CyVJhohYoS991uCKx4ySnuWvGOIeqBdxATLBmgxf4ijPtDNGjqJmFm/ll7522AN6aMd4h
HzVzkqndVdH9jAHUPrlMB95x4qwZm2QoiribwJWD+6+zDelBA3LmaS14ApjahTi3c55Qt1N1rtxd
5T2n/5yzSmwiYZHrOukTfH8cd7nyTe78Jew51x3HtbG5hChU2igSse0FesC1xF+GN6M9mLzk8/ZT
+Oja2PSBLP2zVsIu/vGBRtB70x3ts0FhwtF45swJtUy6tisfY9aGJIUR1o5kzjsDGbBL1dfkeXT+
C0X5piWAkpSAD0LURRYFpJdqEYPiWMV+chLxqZ3ezrC04/dZvI+qjibZiOn3pWJXFZVX8br1tzQw
RE2WwLNuKDo77QysoSGvaGgqySAu+CXlC+ewbBmzgSo2eB/hSVTWJ08AsO2Koka2fjgIRuqi5dTS
uL3mm3a2FsN440Q2s1ppIWapdxrGH2s7cBbRnjREH6MjO+Ku5SVdNpdupRnjm4s20cg4QqTUAaf+
JZaeTm/+Zliw1olxzUAzneVOgYDGAWmfE7tEsHR0i9FMS/J0Tm4WmP7YJWQkFJNtiBwFOTZIWSJK
jIUbElSukWCCn2PQ29ZwFELXdHU846xeFkDu4V2aLLaJIdhJsnkyNq+0tSaMD5BJDxamHEJE3S72
xE0cwdZkW/cpDc05T5O1MMbwNKkBCjqwAt1BeI3ArwP41bI/x6uthbCmJmrmgMkAaPRahe5HaGM4
pbb7CG14OnFXkLG8JgyC6P9I+5LlunWe2ydSFSVR3VTNbtzGsWMnmaiSnES9qL57+n/RufdYpvWJ
J05lkIGrtDZIAARBYMHpKmzT/LyCeE7+WOV+cdaD+WTLXITKj33xfoy2GlS1gMSYmCK5sRLmlOR2
g/ux407NecZgKAxpKnzzgt+VLa+KUAUXgGPUdtzQbdzML6X9V1sH4uo3iFHD1NhZpnNjm3CXQEtM
nxA3nTzDTIN3mLXDjQxVN5zNWVBPtI3O4YRbBB9GgjKEBgzb2VG7zwv/N8O2bCTIhs1RYlnPQ1VV
+maicG4MrVInUJ7WzEGp+1Rk6nXhfJFIpb/dw1cogsqUjj7NrACKed0HCe/MPrZfhtnnsSTGjZ4j
WbPHxoa9AhRiSZMsZuM0MDyWnVh6M1V4J61du6eSSEmyfGIZfGWRcenVAreW8MKYQJ5xU0+SLMDW
6bWWRSx4po6W5kqOxdOO+ufkxKcJL0ewQPqRl/nzpUwjNuztFRwPolZeuJnHImwGiBSnbtz9isnB
CufAor4ef6qiQ2fLHg345gsG/gqQK88KsC26tCA1AC37U6nq7lQ47pKcVfuyj2Zv0p72lXHjZH4F
J5wyUViEZahgOW2kcefvZPxn//vS/RJMmJC8MswC8pSf52eK/OKo3liZy91xfIFpAA/7gDKBhEOm
SxZtTkYIxDTiT+VymZXLaR9iK9p4tWjCGVNMfUcimxvw4NML3edMmtXs15/JgXt98x3XtFd4gsPA
I0vvVBXwHJBhZOWXQpVEnpuLhu6O54Gs6ptZ2aNlF8qowqOXqolZpnGCXldT4vY2ncMKg/+GlWJn
qlVES4mD0pifCPJPLT01ocx6Nj3dCkTQNtPRsrHPADIr6kVZhWejBxNR3eAg1M1R4u5kYIKqKXnH
2BTjLG4ZtK12o+oOlbRzZkpwZLsjqNsUl5NpaBBKMcBo87Gef+zr8/bOWKgCtlXNedOxOyll0405
LjZj/6ktTmHyVdcP+xD8J4peDRyqeP5AQIsuPSEPYCKIzqoUB7mujV46xi6uam4Dbq0E1ROKLOuw
9ebGCS3/hRO8djJrTUiHFrqGUnT6PPaGYsy8l//ixK0R6OX77+Ct3pdxaxnXoILnzjFNLK5yHqxk
92H1VVnOJJOUj21pwhpCsKFlwlQIzK6ExrUu6e86/R2nwfr7gvmQkuYYJ4TvI7E+D/eR7JIuWyLB
YmLmTHlkYV9s07PqS1YHuaz9XKZpgrF0aTThCo9dwEucF2lfzIricbpwQRO22L/+bscFv2xQhZR4
3WmDArQHRYZJ1n5b/+WWCLFbgepzfWTAUKb7fLnWNYllymxFfDpMLd0aSY09mVACxEd/t8OZYYYc
DIU3E+be/NFR8DomcWp8q3c8gvigqClNnFkL5Ooaw2eln2f5IV1ue+thf48kJmMJrgDjJe2yohCv
M09dHYyTpMZSotJiyXKVlFOoguA2mMZ7ozupqLeIZG0oMhkEs9ciDTVaC8zSSQ7UuSDV3+mYJZg9
c9S+6LlbySI3bJm7IN+8vwuyVRIMf9E05Jkt7DZutEHqRH6uHuPsuA+yGWuu3JdIydtmhjOSBXud
X5kX+mfcg+/A53oov3U3qfuuZ431KWMJ5t9PIyF1xOGKAxgIqsUNR8l1Z9NKVA1ZJvO5UUfwZtXA
9KZrsW5qn8Ojtb6lRl9bCuOsQtk79dZVR11hieI0gw5r6eE5w9GNF5DmmDYYoWN3VpIHx5kORpr5
9lzL6jk3dWOFK3i4KarjLlOBa/TMHwxwyCCf4Yy2v68d+zAGEZrr86ZQJopH1wCjkL0s/amaxSFf
pMN7uT9549f+lcYQ6QjUilCl4TDdgdcvsCPnkgvBrVVhxp+syVMmk+DclIkUvWJg6QhadnTfwIhl
S7v/u3UTwpouKYrZrjAzYEp8ldzNaOOSafmmf1utmeDfOhC7ll0CMWLWnfOGnqP5PTecF+U2CF/J
1e2DGrOJoR6AwNj5wJnKk7PIZnrIpBB8HElyaiVgWQmyItCG27C929+IffsEY8NrERJT0UKr4atU
RB5TPszj16JwUwuFMsmZYuyrzmQVhTL9ElzCgFKIQekBGeWtG2FMsxI+zcM/+3LJQAT7N/tMSRnh
62YQz04tV3XaEw2T0z7M5q19pQLiC5Hi5ARIsMxiRks50qV475pvM4wG5DynssSwRBue88YrhQP1
Yqkybja5OQSN1gflKBFIhiAYP+arZGEzYd30KP3AFIZJybLEoQxCsP3Z0vIiSSBEySpXTe+0RZKu
l+z9cx33apXSviJ6rEEGQ0MOm7BDxT7kHX1P9PHiX55D4BUKeII4wS5QaHiVat4yLt4Qy1oNZaII
5q8sdVRhZh9/vXuKFlAGfW4byfVPBiF4gCZqQ8vsAVGGX/EitCSO2y6SiEOGIZi8GuvlYi9YK825
acw7tXpsyk/7lrgf1BjPbxyr7TAsq+lCE2LUwzc7Ju5CXUbuxlCy63w13p7Etm0b+KKB18fX/hLP
WvmSPKdn7HsTGe/uUwbaUP1znsgqBLbX7AWJm9FKoMyh2ZyliJ8V67s+jBd6FLmNIy0Y4wa9JxD/
GSsYtU6ccQGLTsA5JHjtE3+1Bc0eZ+/KnhbJub/VQwFCTcPCPw2bJFat0oUW4HHENpGj0rsYKveF
09OZZwSexowqNXJyvtQSn7a5ki+Y4mW0H40+nRVg9lZ9LJtrhoBgkj6i8Z1/s5Cagyp5iu5wXRyW
puClqR94VF3pGAZXHlLf9MfKxZii3wlcy8ckvX2d3z59VpiCXS15VDVNCEx6LB948ZARhLe4YuOF
Lvdk5AibFrYCE47UrmJza9TciBtwcKjHQtHcWvsJ1ut9qba369+FpEJMXabJoiYjhMpbxyXfSDp4
bej/HYaQOpw6hxhNiVsWdT40X8LuwX4PVSg0/UUMbngrw+rtss4nB2K0aGlGMRx/BS9GlxcV/pcJ
zLJVExxTGy0pBmNBokh9GLvbNvnUyZrwZOpGBZdE9d7SkmfjrTyQ2POp0unB9J359N/G7WzKpJt4
p6XUtIiYBsnDTK87FZECuNbTKLrMNJAkDOd9VdgMR1YgglAWhkQaSwGQfpq8ONLcaZEo9Pa6rSC4
nCtVoI5V03kCxHwsnwncQ9Q2p4//jQt/84RagQkhg6aCoHUhABvZDVN+KHws7XUUfmkSSZglFUuI
HAhGGuBlEUjxuTmXh/ieKW52NR9KPFexJznVw+ZRtZJM8HYJw9zBjEumnJbD7/l2loeaiGeKznfd
gldggreLoik2QWyN9Bhaqhb9agAPjJSmUaJ7YgF12qZ6pSmQSI8+FunittnnfeXePm9fxBBLqPUB
FT4JKhCeS5tLmKvKLkBQthw5kVzm99+RHonq4z7q5knBqcMs3aG6LZblUaSwMzXGSdG1n9PhEaNq
g+mnMSrBPszm6r3AiHevYiqt2sKLDIb3PCn5z1Bam7tpSisA4ZRo2miwEu5/5ovqPF5PPn2m0tXO
9Wf0SzYuj5LGk/pP9H1fsO2c4wpYODuY1SqaXeHssD91KKPEgFJcK9svnPaIIX0eS/Zr25JXeMLh
MSu0TEOeZYCoQQZaa0zC+TmDRaw6tifZY7pUOsHjOk1UzYg5EXBeo9E+qI8TGiUvONcu7wxWv0jn
VPJ9ehOarcQT/W8xgoiQXz9GD73dQeuFZ/2ac4gpPpU4xc0jawUleF9rCfEQXkM20n2r1XOKWSGD
rGaU+7k9cQS/21mp0qUh3620cUn9NR8+Rs4vJHDc2lZc1v76S20U/C66POyKdtDGxufECKa3nLQv
yk/zFvVSh/FkO5LzUmbXgutNyoUxQ4d85TT+U+bjwW57CTXk9gPVyz6JVUXjQkq15WcXvS7PIFU/
EI96OlhwBvC2gGvd51QW0qG2/Jfv7JxYZzRTpxjjApJpGJ6BKWqn8UAxHlMWqasSDdEE/5H0VOuq
CTtmZm7n09y1TuqPETWsuZ+BZ6zGawy2jjLkkP8DgTz3FntSCt6EGmNh1zzyBd8T7Dv/gCFOx8Qb
Zrc+N0hYLzIeBYnRaYJD0ZqpJkwD4GLcWoS68XhejHeQaVAMxPn/h5omOJHE6jAjmPtILIWbaRdG
UnvLu94TViCC+xiUZFTUHCBmeqM6H1r+vizLv0pONU1wH3M1t+loA8OxC9/oOjzPoRKybqIzNX9E
mYwjVQYneI++toxs4d4Kb+YxOyVN4XXZfR27g/EOnphXWyQ4jjln/+9+MlG8NZuX9di4nX7cd4cS
7ySSXLdZjPsKzy7a6OCjGLFdJY/7CBJ1Fjmu7T51lAq5hCBnX6rle7E0bimNpmUggovAMKtSabmR
mgM7ai3BptS3iWNIXrJlqyX4AsuZa3XmZ73ObhfnqVRO+2sl8ai6YPpNYVKScY86L9emGnkLRjeU
7LGLDn2tu0zz9F7GAr29cmAHRKZHI4ZYP2yP7VguKm4GtX0DCmijfKTJn/d2Q5FfIAQ3sChhncAV
4FVBua/KxmfhJDljZUIITkA3qlZNUuwLy39qxkFRVLdVJBj/I9B7EUMwffBBanqXQoz0avaeOysx
hlW9mbz6zAMHR5Jl/h9h7AueYP/FWKFRmbua9JycKmRcCo9zharIK2a3MvY1yQqKM+cc1ZqqtIdw
pfVdaS9pY7hl/2Vfu7d9578CiTPn0sVI25Zhl5zkiqY3qHHw6swr2I/sXQmxF40zBHdQoja9bbmd
doXxkI4Iw/POb0Pq7wskWzTBHfRlNObZjEVr4k/zfKyKn5NsX7Y9zsuaCR5BrQtjHDRA1Npx0ohb
oJngHUIYuoYxvqphO89qv0rnMMvJtS4iiPHzM5+mTlFdoEt6EDd3foUhSAES/XopKmDE1vdGvV+c
TyyZTngs7YjEQ29uyQqJ/30lTVQ4qd7YC7+xmD5JBvQEPRlWsL9k3GG9CQkN00QtqO1YmpiGUCyi
OpaJTdFJdxmVvxyHuV0D2hpbxlEiQxIUWavnhnTLDEV2rpMRVbRxAAVQZl3i3DbVbCWRoMloDESJ
mzqhiCYlrqmDXkhWoL3tPlcQgg5oVTj2Q42doddQtDO/nSALcMDcIPRuymehbrvPFZ6gCXWjFEOj
YJMW5bnMZDi1X3AXMm8V8GQgz3He14ltxXvRCfGQS9KUDRVWEEe4S8jP0Tp1kyRYk8oknHMYSaYO
Id+mOgyexxqg0d6uT/oFJ5To3fzzO2SywT+IYhCqYSjZa2MqtELVmgJwM8vcMHcLpXBlM3c2122F
IajFkrJiSGa46rb8gEIqo/tUZhJzlUHwv698QhsrdFIR6AS5+ujg1u98sIzD/kpt78xKDGH7s5Aa
ZdhjqbJHnpSpj4qnfzWOxMfgDmlaZtMrrMAENeBndZvoEGioHvoMGjcEw08Uv0hOhk2nsIIRAh7W
RHHZZ4Cx1J+9xZMzkryFbGOECGeIR4Z6ewDoaHiNDvXw1ESSjdlfKlMsaRtYaoALERAOHt7y0qvr
0Gui62L+uK8A+6K8GbGjm52dDB32v00vlOaY2J/qxd+HkOiYSYTDII6rBUEaZInPPIuK91EWPDfE
gdWDXWaWZPu3+jap+u/+m0Qw/1qry5q1kAkzkKqr7JQeHMz1CfgEFTlZ/b6ymUTwA5aqToazQLg8
nPx+bD7aYy2JqGW6IPgBpVBCu+MvLlZv+Ek9BsmE9FjOPveN8s9f7hX/LSufk81Ur0N++pSqzz31
dJo/gOqTt3SRU+oZD/t4stUTPIK5ODprc2zVqMfXbUUuMNpWpg58u99EPSt1ENzBXBVm1EwQydK8
Of9N03ShnTEdTR18XhVQHt9V67CCFB1EFbE5rwGpKncaGNiHJ1l7t2ThxFcXJTbpPIbQiRHX7D5y
SSWJC7at1qHUAqMDyilE/n2lGSdU1WFrmh/0jte78jktYODgjx/yGSObfugFTcznjKoyV1rF49/6
e1EG/XBvNxKJZBDCO9JYdLEVlohJo+KC1Z9GBNmDpQX7Cr1pqys5BF+XTXVTlirkyJNPIQrH7cxl
9XTIZDhcad8o9QpH8HFqreUdAQdL0KE6dOo8YtHA+Kmzr8ocMBlh36ayrcD431dOwVG00Z4iCGVk
zM3zX4NsSKIMQPRwZt6Y0cjdQGO5Rf/AZMWIMgDBram2CSetA2Bit330kcnqTGTfF/xYPPTNTEp8
Pw1vC/Wqbo77arVpjZpmgGLFMk2Kidyvt0Ajel/qqCxBTOPOXnfWL4dTeALNwoIS1+Qg643ePEPX
eIIej0pF6tAAnpF7xqE9Jkf+fPxckTaCg8XbF2/LatZogjbPaOW0GxtoauWAgeuucaKjUT1ajSSj
t+UCNJCo6ibGhelvmGrKeposjJJGlYlmu7Hhle2NCQvdF2bzVWuFIvrmaCqaouco6XwAWyP3nak/
uKXlLnwiRn7TgHxZ8WWT1CXCiWXJRDEV9KyoOLp7emAl6NpaPx++7QsnAxH0glE7qu0CILr1LXxs
6u/6z32ATVXADGlim7YFJgz+A1a+xozqPmWhxi891dHpvRS1QK1mumgs3QfalMQwnxNIxHnD9FJH
Vqx2BUXkW88PWvVYKuHXuXhHWa9m6iixpJaNS7YQCKjDnIBlzkLom5auoX6z0s5nCfP3RdnyPisU
kbUjnVXw0I421qyajsYQe9Tp3pGfWkMI/sc0LVxENQiSsdnV9RzVyao/4mKyL8nmpryslyOoFxga
OyWuIUmaH8LhlKZPuXa/DyFbLMHXdIoTqSMFxOjcRMWXNJWs1Lb5r2TgP2ClwV2lEyfqAZD8UiJ/
/MXnET7PuLNAOQkapgiVUvJ+oU2xLN0gFGeEaok5D4vPC++0EAFUeyDOdSwbYLp9Aq0ABLEim5Sk
YwCgxzngzaTT7E8Qh5coK1eDrOZeiic4gqGzZjozBxo3u7+rotnR8RpwM+LEyw6yV8tNv7MST4gQ
mty0QtD7QvP0j1biTlPmJpr/nuG8VFvBCIGCgctwkc5YRaTezW9p962RUQpsmtAKQbjupB0aFRQC
QcCT4Ia/lnh0He1u34a2w4MViODX8D49ZVkIEFKB+eP3DMeSbw3vK5ZtzWYK9mXRbDEZYupjUzO+
N+xXecXp88BK6+H933TpoUCe6h2j1Feb9IaanNhKCQJs4A3WWUdKTLkyZRyQ++qGGWevnYSd6yVz
CkDk8weWHc1F8brh2umf9jdq3yvYYipkTg2li9B0FaTTJY0vE+ew//1tZTMdRFOIqNQ35A9jb6th
qyBMZA/6cmjZQ1T+JYSwUrTs+yqNAJGbpwYNceWN1kpOna2pWNjwFzGEMyGuy3RQ0KsKZrHZ+13p
pwRO8IF8iM7WNTnYyFQVsjzV1t5QjSLMwXxrB5NJX6sAWGBDzQkBypYgT+9I+rC/NxvfN1RVtW30
GJv6G85Bh5HWYo0Ods70SRlvSR3sf3/LQ78CEFympRU5UUoALLf6D/uCm2UH2jePV1TLryRb4mho
CDA0EwSKlli1VWHKpaqZeR80ZYQysUyh3hxZheSitaHQxhpF0LZQSUs7isoeARs6cEiOI3vyklQ2
T2TD/A0ddGS6hgYcDOkWwinLqljYLHUPtozLdmJ4vGxcozrk4a/9PeJ+WEgTWOBkcYimORqYJwXF
Lm3Q8YyjhmGD+lU6TX5jfMSsYpJ9z6jiIY3tJVr752mWV5B8H1fhz5wXOYsHQPb9VdETj5R3ESZU
7cu1sX6WAVZIaqH2A+GOcIymLGaFM4LglE3NYRx1t4sdr0QpXZrKCrWeR6WLa4gHZk11VOjem4dm
29LN2jaBpYA2xbzpww9O9tHUHpaUHOIKDSXTzyFVXSOPXQut7W0xeySjbq1Tj4a3SvxzX/StLV3/
HGF9S7sgJOW8uBifEcT6dzY+hPa3zDBde8KMpOoDZklLVnsj2YTHNMfmPVWG9WYSNY1sKF0Joi8z
D5bmWin022x8WhzVpRmGErTmaV/Erd010XNnaroD+iDRM6Yz56oZKiS3xsijuGg06knPC3fQ7/eB
Nqwdo0degPgPWekqGBF6JW4AlFunejqZ5Ze5lVwHtiCwZA6KFlVivzkhm7jXsoZMyDzFvcvUz5qF
QTGLjBbpubhSVNI1jOC3yiWdRrxA4DYb6Ae9dIuLRfXop9YzKYrWQUF/mXmDpyF3O1+GXhpkyH/k
fj5BZV1F8l4hE1lwOlkc2Zmi4LcoGkLph9G5VbXU3985buCv5TVwahogcrRRtaCL1R9z1WDiLEFU
UPYX4YRLFUSJbZQyhKWPa7jkVNgIEF7DiUY3mXWmThFmlPeujQbz6Tv9x7FdXFI/lJd8wmTyz3Cc
qsMoK6R4u5avgfnfVxraDRbL0xLA43JNwse2Oce5pFie//a9pRSMQMmHaZ41QGjTp1H93BHZJKEt
GQyCDItu2pjALiZBMrYYSLzliBPqO9ZimO+9ziQqt3FF4AfpvxhiCqQGCbGecQzjfsEYtyv9ZN2Q
L2bsdoH9eTgqqS+rcNoo734NKZzhIdHbxooBibKGb9UXXBpzX+3c5DrzQIV8iE3kZsdzdsivs9Jl
3/f1f3NN0dboWMRwyJtoaBwnNR8Iw3hJDRQH7GwsOUYX/vlMQQRDqo0qSAOXPdQNvdY+xRl6WisD
RMQs6abyU/ZjLt6xdUiQ4YEJBg1iNzGw01KlMHEp7jFKCzOUTJe/EKNOPbBqL30muZU1lW1kaFAz
tkIUnGWujiFpMiAOh6wFNZZ1aDM3CgbALhfW7DplUHmlxyRHwUbAbIDZlziWilc1XJeEqCWviilj
GM4dmHfgroOYmUfv9YvOi4PIlxX2bKPpqu3Ag2w84Fm9ZeFs7QY0eXP+Z06n2h94w1njRe+gq4Fo
FFO0ddw16JsBZeXkxP2UzkMQmyBJ+RZqLu1+7av8hp96BSH44LYqTbCmTkMw6fRgRvYZZJ2HfYgN
q0IbqGmAkYmggkM8VRQ810WG1QxB2+UY5XSxOB9mR5Y74cef4G9fgQhyFHO4DIpTQ8Hvx8A48JKb
8lK7//3EnnvDl32ZuPt+A4d+CVxwrY08t7Vk4Jhs+iGokitj8ExQJOk/8+rrPsrGyuFm5lgG7rPw
wuKFpi76Eq8CZAiWwVV7uEKM8HE+7mO80WiUk+pQLYwCsAkqPAzBfkoHDUmzrZaoZG6utECFRpcn
3nraHf88ofoMBoIJXaeqCqY8AYwNRG2xeCwwv6Ew351mWYf9m6CCI3DyCrhYBLooVHvtXesxxeUs
C9G96HF3YBzQ/4Fp7eTD7ya8BtMsMS5IEluLG8VBEcvjfYriLDZFUFsdRnvRexYgNeGOphdGJRi+
g3fslA0nC7p2dePemYTVaOR6zoLxov/Fm6wU78cSe0uA1Lf8sVK0KC6TjZJJqIRtggdIOKaWEQPx
lLBkQYMuZAytYl503V1MnvZ5CQq0F0pdK//g2qZEQOEASapw6euYscCKfN50HZ7t0p2Q/kwv5Vx0
ot97BoMCOiC/hYmJpkWHZESHCKSr9IDVdy39wzcq/n1cbfEeClJVMGYIij7EldGSYmRB3yluP8c/
EltzG0uXvYtuybHGERLTtO8XdXaAM+RfVfY4zH9YlSfKwS/Oq1AZ3NqRmdsDasuMQ5F9XxKMjpb4
7i3j4YkAohEbJ4R4PgwliQiCZRZkmEelDVfJFLnRKMt4bvo5hxrwo8h34R1UkGSMjcxKkM1ARNTz
2d7LyfHaz8U5wsUtvPnjcOh54TDoExTRhs4LZl8vXGIXBtJAKMpD5kK743MVMDfknFE/8dLH+gH3
VT+6laGKxxJAkTxEWQpYWjizhGCzilFWuVboLFAwMJP0OPcw0Y4iQ2XKropby4mpLpoOb4sI5U2s
jCt+Ns0VnFHnZ+ySvx/Y58Fj0+X8PN5Z2se94Y6wkvDqOKfwHxXuv0ndOyE6W+H8PMvV0NE64D6O
tyveyt2XePmXreWb2w9fTDhAHaeVgcNEHLVbJmaTIqSACV8MvuJWvcuHfkVXixci5+DKXe6GLZsa
vK0BQ0ACTOTcW6g54E3GZkG93Nrsa5U+7h8gsu9z7VnZstGGczYs+P603BDryBR///sbhowYD7qA
hwsUtosEUtRSKNUGkwUJyKOd5YepL35fSRzSluKZOkG5Dp5jVQt53tdSjKbWKyx34JGC5wnIfkUy
1/aNIy+m7Idfsrb3bUAN4zT4mCHcMwRXXoZZW+E+xQF1TCVmx+g6faqfJ2pUx1xGkr61iI7l4IKI
E8QyxUUsyMIarU7roNQeneHgTF//+H0Jio0oRYfhWpjdgYft1ytIImdOhyqrg7m9UrvLuPtYvuPY
eAUhnOXT6GBaTQkIhZjIUAQ5HhbzP65w+y0IFIFY4C7HkJfXgkw16oyKESgme+z727b//OcKDcIr
TTMtPCkgWnj9/aVvCDHSvA4G57q1fau5smUtxG89NqXcj6qoZdEtIh4T9ZxoGCWAZyTHXE5Kr3vp
0n1EXbeHEdvBvjRvzf811Bvzb5wwswBlDt/y7hcNJXeiDYf5GkBYLiceaUdrAOhREEdH5VZB8qY4
Lsdsuuf1BXEgYwOQiSREP1OnNr1SQb8YS1FPvZS2p2i1LA/81iQhF1IMto10M2xSsJe+xaNcgnEP
QRY+9fp9zZlf/jhcfA0h2AvJ7EqZI60O1HZ0Z/rgjCBqKD69QwFWcghH6NwWoO8Y+P4s6rd+rsiV
bTDtfh9ka7EsPIpxc6E2UsmvbcYobZaoLG0CQpRPEWtPSkpPWihjE3jD/oPAHe9ULzjCirVzacbR
nDUBrbzikZdLTE/hP53b/dKY61zwOU6LpHFxU8HXmMIConimUns9aTCYGH24nCNsuswvUT2jH3/3
QciKNGSLyfV/dWKHeKyblwiLaVifiuIRTaseRV36n+8Ykv6mYVMMyMIB9xpkKWiBOzlpgsgkXq58
asv2SAYZCv/K69sd5U8L/6IIptpVNMuSVAW5EIbZxJXb9Y9x9YhBwePDn4vj6ERDx6+OW+ubmi2z
7AazxlPpzH5YYKxl11N2/jsIYVvSuCTNGAGClf/Mk1sOCA3tu32MTWVby8F1Y7X31Ap1B9E8FPw6
7lEPxCfp6jfzbf+5vtL85ijzpRtxDqVIaWHNLAvvCWJvwqzlrGITAMEG9vi7PFm75fn2hntub1+8
Lc1egYmtCZFlDOZSAawekQGHDefWZSxrkdzSOVztkWjCte9tqNjMZtoro9UEC8muco0krlKx74n+
rbKnTzWV1Z7I4IQDNp9xlyAR4LLGvixQbTsn383W8Zcy8Rtdoh9bRx8KYJF1MkxknEUCwSqf0iw1
nSZIR/KF0P4uVSXZx63QZI0gaHmpdE7TZjY8ea3faH16rMwIjRfTPekf95VBJoug6kbraPY0AAmj
e9yuylwQ5/8xAgbiwSsgkYUzSdTtZq7jBpEWjGm5HrPvii15b9lQ5/X3RXVWKc2SrsT3tSnyqxzD
4rTWDZcffy6FhnZCXK0wU9UQU3JmwSY9rhR4aif1Fvp5siWPKVtirAGEQzWdGoyD6QAwRFc2uzPI
OcfcoX0hZBjCIZr3JhkqK8RShdMnxUYqUen9YZaYx1Z8gMKSl7UStHdAbbXdVbAP8ERBhhKHdX1s
Thg1mT4uHr8rhpjU8neiCXo8KY1edguWz5xPIfuF8Yju2Ekc54aTeSWX4GSSvAvDIgPGSB4IWhYt
+zrSjrSpMbZL8oa94QAAZeL9gV+AwDL8+gTq2WiD0otrQ4d0Op7UFHqhUrfrJBeHTY1AJxSu9Ybl
oLDuNU6uFraaNimu1+wcJV/7yldlE2g3PIyB6xU61ylipje5nGxkU28nmOioYrptep/Gp/2df/P6
yfPIawAhvMlJ0jPG5wKO3uAvfuulaCp1zQe98ni+iJMMjIUbOxJj2jq0kdDECxFycDzoEdaOprEe
zZzALmdu8u33wM/6c5W7fCq1vKPwTd3Ws5wrPMFD0KRNDINPvAIZUQ/+ZzwNlH5pIwGDqZKD29zE
31SPN7o7PpFY16asFKX4qPrRkMEQEzEYxRYmcd+Dnir3lR/PhJWY4DrNAb9cyiukt3RmDSds6Rja
TV1w2vVBv6LRx9E+7OuM7PtC9kI3wgHxCf9+fEzVi0F2p5Stl0jBCprXrK/5KCwW6NmhuXIO06m8
tKfDf2va3nS5mLtoo3YQiXZd7DKajQWUr2WPQxbDkTWXgI0S7//ufEtVd2nc+FQcQvAE76/ilj9c
g4r+sNTLBFNEcEXS+g/gqul0zXVSEIVDG1FMJ8k+brmqNZrgElG14VhM42jLhM+zQKPnVvYmvxX6
oynxZSEFzQvjylQUZWh4c7V9p7ixl97aPhi2h8Z1jt0RJBLvs60XSEEZC81MaBWPTVDEqNXGXcPD
YOsrej8E3I386bAP7kVWAooEU6VOmqQ1IGDu3OZh5Bu5jK5CslEivdTUKFOpcnmG6cZBFVajuqnx
jnzAKzEEZxjp2ZAZBUDUe06ji+lFYLGZ/6F8kzxeEriv6lvn8XrVhMipLXtjLjKsWrjkl+3CjnOY
flCMqnFpE/3ax9p2Tv/qg8H/vrp9TiUIwOwQit6rx1q9t3RJbLG5PwjG8bRs2rh0CrJoMwrP7GHC
ZTM/xMbRUC9s4z22uoIQRGCkTtuIYndiRXdj9mWaS39agnes0wqEy7laJ2cYhpg2kCPv0D+DyRxh
Ljkmtr3BCkLwcIbFpqTNAKHddVcJGIwLb/6QXA2BGnTXYSB9h+daK2RqDFRn/Ls1go+jbYy89wy8
1EFZJk87hA/xU3FVn/MgOsjqt7hj2UMTfN3QEzPT8O6FDrjuzEd7j2DFaMDNvL9PMhjBvzV635RL
P3N/QLtDTZTsbqYduxhj6mZLTm+tNLlOSGp4Y5c87WNv2i0qnwwUP4HLxBBEVO0lsxeKBBvoH/6J
tczPOvIl1prDXBb+30EJYhZGnpTJCDE7dJajXblbGq90nkJZc8+me3gRyRQGWSj9pC1RBZEMZPOW
qXRj2ZxNiYMQWYxz9MoXwwi9GOvEQ69Vqxb+LKMG3BbjX1UXL9S6YjjJaAEkMy+Jfa3LylllQggH
xES0bkm4Kc3JuQv9Zj5ZfwshOFKFVj2NE4gwaL4DfWLzj0iXZIJky8T/vnJykdEapKwgRqRd1MWt
PkiMU+bixFewdmhHZiZQ2/nimcr5oAT0IXdNxIwgyDnK2DRl2yJ4VCfPF71mgGPLuU0vleW6Z5LD
h9v0jlsTmYincVb7iJ9vMaaJROHPxjn3w0PUnJfyR1NIojeZPIKDaaJhsRp+0hnIRqc/Rl6NWEow
tp3Yi6kIniXt4z61cwjE0uU6GhfXaeKbrmo8y37c92ESacRcGgV/L1FzSJM7n9KOemZ1EaH4cR9k
89rwcsiJRMRNoSW1SSCOUsYHatxgIAKoBKhbzJf2n47UfY52UZ2sYU4Sbq7ikxhQlKVCbi2YjOWg
pvFHx0iO++L8Dwt6wRA8TTX+H2nXsRy3rkS/iFXMYcswSVmyJdkblsM1E5gJguTXvwPfdz00xDt4
T15poSqeaaDRaHQ47SW5R7kZ0PwJA5L2oJ0L4hCU7wZysEd+pcoSBttX6hlSsDxsrmJ1ziDWaBL7
LnePtXLw+tBLr5YJU+St1oYaNp336bKo28boDCsYowY1V4vCD2+m9qcxQ3mBqYaXITajOQgz/Nox
rqIrg6c5pOgHBauZgWX71fHR/YP5IslH/Xs++/V1emjwBptkM6+2JfvlJ5jCEbOJyqCGC6ygOTxq
TrmbFCaRbPts/YIQH14q03uWudzyIcpekkM23/eG5PxKxBCfXqPakyTWIYa2aNeoQcEB7v9QDEHb
FdtG7gN0qNGknFge0fQxm94R0Uc59C+nTdBu1e70lMyAKMrUR+9XC5amWkYjLVsq/v+VnrWpTTCi
DiBJlfpJfxePErsgAxAU2bEdI1kIAFRCHnO1DTAPWZbZ3b7qzisl3KbV0ipx32K/ddCSF4s/wgtp
2sFv6oBBywYmC+3z3X17t54BuW1frdqkx1Zl2QBsUGqNqegYVkCbqB1yPzWaD2k5RvH0l+fOp4yq
+7lQo7mRzefevg1//QSxJMQsO8vMTdi+LNX2lfVIFyPoyRiksjoHyQbagqb3bUdo/NMzUmokgm2P
Rsh3ymodZeIIyl7GSeomXNmJrl0PQ/NYOGXQpsqRNDLf619uqvPSCTo/O5nDUPOLs3unnxRf88kT
aJwO1p4eMSNHWscuE004AYWj0U5DJ3iksfE5poNfJNmJlk9pu0hqeLZdirNgwjlwSpPkmQokl/Q3
hroEXeaeYrO4Vsnwscyof/mS2jTlumaBJsJF/5/Y96Si0sZtJuyZVj9gkMw83y8yJv3NtVtBCH4l
2MaXfikBwbx73XtRk0M97G39x2VBtuPUKxjh3lOUHtOL+b2XXy87HR0o+hGDcTDAhVP6yEpqtmXi
hfmqjbiT2AbdVpXCGgWFB2XXBcW8T8o8NJKAjBIrtekdIYj1D46gDb3h6KO2gCyVIFSj/oWBSUvC
/JK9KMUh7oLy5fIibtqJFZxgE7uOtWrKOQkaPYHJ/Ty8TxfO8gi64HqV22kDAJQFzWjkqaoQ0R+/
ON23y4Js3iYrQQRlgEojVsuwbq4dB4b1LbPD3r1DyarvpC/TJNmlzUOEZDp6D9B4gC6E368SzVam
EQwmqOhiJUaRJON1WrsvjbJ8uSzVtke5AhLs+GwvrrY0XKyP4Pqy7tQfZsDTI+hBUHbkmfN/Nnvr
eBl1UykMNFuhzcVCc5KwliSLE9OscbDgzt6BDrD1STxL/KQ3rEU/XzdnELFJ2C1tdAjHAKHg4UMX
d3wcu8D76OwN5Dw7GZeZRCRP2DAwV2S9x3B7lPZVln7ME8m7XfZ9YZ+GuZ89I4c0WhdSpQeHiIw6
d1vlfm2KWJ9mGl2L2xUIvVqFXW/7c/c6a49/tPMeF3PlIpW9USBuhmVqvC+N+imXWYNtIVwHUxBR
GWuLpQFWStM24zWDpveCsHpcP7jv6PhAksg4YwgWJ8lBj1r3wFg00D3yzl71Pt6pdzQ0d93eC0tJ
8cv21p/xhNPSaUtsgI4NjknSf6jK+jspZbMiJMsmhk0bwx5nVC3iyaymgaUQP8+K0Bskm7/piJwX
TnROm7lIq8YBSjJhZl55qqY7FWHuegwKWW/vJhQPaqB9FO29YuCuqDHSq9FxK1g2vTdt34prv9Mf
yNxGrSexZps39wpLuFGtUafzxMUa3DEcl5feLcKh7v3EltgAGZBwl2JyqTO3Bb9LYy/IplBVr+LU
xfj44PIh3dSGlUCCghdVX/YNr4FU1GdjesnZ57x8ugwhE0XQabeYrFSbsGZWoka4uInb7ltvr6cS
DlgJjhizI0UTdxUFTu2oQ1hqKtIOs3tlmC5ehRIsybKJoTs0/SpIV2PZYkoeSbGEkzpf5fr/OwXl
57123h1DuAmQl4pHOA1dVLGuu3dYSkOdqmZ0eYM2jc4KRXh5GWmVlAYndqqmsr1ZvGE4JLn24c9A
hNuAmkmypCZAUBv93Hr2dQEyTYkySyyBwXdtdeMs4xxrZcYxLPuaxah9Wk6Fdo36sivbk3W9ytSN
/38Fpo5wAioFpnpmnw3QQjFrjAztONoS52Zb1Sybt38gVCLe1YQprVoSeG1sXPylP7QoJvTi96TC
wXqiIduO4iaxNrVyrapWeNlwbtOHIlaOw2wf4ZlKNG1TljOMeESXioGQpgKM3RnRAJLZ2Sj2RZKG
l3VtGwZNmmjOQqzb5v9fbU2Tj07HRg+3KPyboE+NHrWwabZr5/jbZaTNlwLm0PyDJChBVnh1AXIJ
xLbymVyzyVx8x44/kamMD/nQnGo6xL5pg8PlMu6mhGjUREGkY3mgGvhdwjEjdoHePVzieR50emTi
TyUrWN7U8BWIcGQ7bxlTNGzw9xz4TKYiiJcyyN3xhNJZid+zHZFZYQlbpmeonzf4JY7qxcgOSDj5
+qcBrffcz0o/Sh072QIKG8fgjORtjAVsIwqCBgxu/djf1EFz1YfKvuTUPnfpx8t7tmmdViIKV3rb
jSj356/xwlhuq+GDEhtfPTaGuZqhvI9JbijZ5gkXu47sIgLUFtDcKzJ+r+OPrvuSSakiuaK9iYOu
hBIudy2Ps5/VJ+hFsnb153pvHpsDL9nSQ/VQfx3Ynym+KST957SbUW3HTXz+ZNH9nD7nsgJ0jf/m
CzKJ9azVgPiagjdSpD64D92xPGSRfVx8M8p31u3ygK5ltL4oYaL5SSirr9o0KOf1NIUbXx/mpMKo
FhjiqQ4N57HT7wji8uP4zWtviazqmZ/gS5IKZqSfGqPKFZxwvS/vlCw9WFPWSHZsuyRzJZJgRkxH
LZRywZZpbcj71UCsCOLNaEl8zq/2cwi66v+/5Dg/PacVqGBPChOpaHQ2I9bROz4IrhpkAer+2Mne
6pJjZgp2pBy8OM91eGg0P9WlPztR2zxMjsQHkJgOUzAddRE3no6gVORgIkhqPc5256NBd5cNeMHZ
kg2TiSRYjhpEQvWwwHJQNID2Jaz9h3ho/TmXWCiZ8gmmw0iIMfQWhKrRLWlgfHX5/3LbC0ogZhqH
bOjibIISDNWnorUCjRw0RZbF3w6rnVVNzDW6rQaWBsLjd6A5815Tfnkd7BDvnT1os/3xptrLAsiy
MyXOE3XV1h6mEpi2jTOFos894kT6cXlgCEygMy9gB1XiIsquaJFyNkmUrqYd9IKzAnM2HvfofLRu
nAdzpx76g0znJTe0WP05e6C4dmOoR5d4EXXQW1LYcK6q/eVbWbqUgqVg3eyaxYKlnHZpGfS3fZCG
5lG9s5PoJ6vmoT+ha0ICKjnQlmA2iMmavlKxluqe/mDglQ3mCOSTh/zr9Eh39BosZWjD99MolSSI
JHebGDRLPQpWGv6ixLSB+7lnu9xsXzttX3unZEzDStF9WUfSBh0WgmirAyIYFOrYy5zkWGHel+L5
VZhF4FI8xWFzYN8IeHB29Y7sNSbZWZmogn2xzH9O/6jGNGDgV/Hn1lHCoeoyDDyas6AZXQwXJfCf
NS9LJDZbYkbFOFtOapYo/IgiEBXk4y1DA1PhnlomeYJsm1EbfFyg3AGVhhCNrlovr00DquRqNwW7
Io1Ejp9Tbd46CWcAwSXBvIYsafkBYQG4366TU3Vw9hgH8CSzatsrdgYSvBG7VHPVsyGJYf4wCjB+
podk/N6Xr5cP37ZhOcMI/siCFjIW8wXDsMrJuMuUUyObqbF9vM8Qgk2pDFZ3bgWIBIwNzPb8lrDv
cT+FMRrLyl5WLi2TSLAm3Vya7WQCTrG+1srkm+mXnkgMx3aG1D7LxGVeParVpSDtxNWg/6GB0I6b
yfkTZ7ypHqpA5gbLlFowGYRqbsN4oKCPX8zhJp+Dyzog+75gGwzGWi3mOTcvvmmr6142SFTyfXFS
FKsbhIoVG451fcvGYyKzbbLvC4c+VywlTXR8X81fmHbtjpILavv7Hm9w09G4LrLaZFmqa6TG+hjV
nWeUviLjgfoXdfqF4AgPORBXWlXHIIHxNL7ynB1IWnE/dP4YVdF8qGWN8dvG5YwnrBjSOCVm4gKP
gfg2bNP5xVBp/8EzJ+NUKvbTZf3aRAOtuglecBdtpXx9V4fFba2simtEoNz4frAOnZEFff8wle9q
MVrhCIbGQsmtTjQef6qvhvG7MTzmpdRZ4Qb+zQWwAhHMy9y746BPEKZN0WpZRmlYBvxpEOo7EiGq
dri8dpv39gpOMDSYB+OYCEmjJ3E3wMtEgPB/Kh3ddvxWOIKNGWuioHcKOEt2bZ6McDk0V8sjmFTg
kiA9AYbiJJRRTmz7QmDG08C6DF5LsX/UwMWjJD02LD+O12Pm8zbd5RAfzaMVNc9zaO/GmwTzBsLL
a7p5nlewgqwLGxuaDYCdrdfaeNRks4k2L7zV9wV7mpfwEhC95nlS+54kVciM6eAa05M3ow14kk5N
5K7AG5W0z6dZ8En0BrmexsKNt1j2fQd6QxisExnNAF1FYboMoWrk4I5P2pCxeW/Wzo2l1EFbjTLn
aHNhVz9E8FmIRha78vBDPDu5MmIWKEQLKI68bfaHaVL2I5JCQ2EGZdqdOoy5UQvng6s2iBfIaLy2
vYDzmgg2x8YOexhogjjLfF+i3bZ+rmWzu7iaXFp2wdwkqp1jmh6krbIvWfVXZ7Cd91et1H5sP/bV
8R06u1pawexUjZm5Swp5YtR0qvTOdWPJLSdbMcHSaEnTG/EAcVJkhzB+ebQfjOL7ZSm2n80ODjy4
4RyQHAsg8JvcejEghv3ZtP6eMYDisvy5+zFFFniAZUd9U6gVnnDU3bGa6tQCnmld6fpuqZ+ZzBfc
VPoVhHDa9VKvCd4i2JkkULPrSdaYuXl7nr8vBnkLZANQ84LvW0P5EfGVCJODXnRKD8jtSRxByWqJ
sd6+KJw+5YaxR4l1EV+3xve0kxmJTWu1kkewVpbhEtXsAEKuMZg6KiITVJ4HPnTVxpiz/qusn1Em
lGCUUJRem+kCPKc/9cnB1a5VWcJGBiEYGy9NSONitmvkIWjitt1NpzS+V1i7y6fnzfiTnyG81dLx
37FypAYrzZbZgCqw04wYSYUWCJYcWO9XOyUwEr/fx0fnFvcaRlOVd8kTpvt1H7PUtxR/lDlbErV/
E+tdXLfMG5ysVJnvZrXz7byUtXNv+lqcqN6zwYKFGRC/y8vY4jiUYF3dm7wMeKctxjmhTmdv78yv
85UVXl7f7W08wwk2VgF/dKegqjLqiyeneBi73ZK8x4yvJBLsX9PGpUm5sVAwrcO9zWXcqNu7chZB
sHd2MdpjwUl2SmXA/EidPrRx9/JnyyQYPI+i6KJ2uDtfd4FOG0Tdrwv69Ecg4puxAHMkxgxhoTz2
Quknq/rLoR8uQ2y/ujBnEZPJTAskzYJl6MY09fISxEdOG/JHV4oZQqCoe+C1n3L2kk3tWqHxrVsd
3iatzb7iNEspoSfVvUrm7pCyr5dl2tz/FYhwYoYhtScv52REiX6Fe+/IWpl3K1024ZjYGOpQWRUE
GUlQ1T8HP/OyWabs1N277/CVTMKZqaFvGBzJX1zdI1PQhAVHcqijywu3ecuuQISD4+XelOmc8ax1
tZP5pUyf22TcObI2lW0lOD+FhYd3gaLm2OBPYW/eEXqfk5MqizDLIIT7tRjGroWNwWuAWZ9Yt8A9
1R9Na5BYsu0y49WLUTg9sak4RTwDpy4jfnqSyLyva995wKz2PT1c3h6+x2987fOTSmTOQfIyW+oe
tw3vy7LbjzPae3ITZAGfRlkaWAYlbFFGOxtVJhyqILdZmZyaPvXR7fEKflbf1hrZOvJ1uiSasF9q
1qHcw4Hm2Q+IKOPhXQTavg+1APYbj+53XXKrlRS2beizeGETV/Qmixz7y8jSm4F6kuO0SUvFSe//
+7R3BWtnqxPLahf2e8I8uBnkooGxw3w2XwmWWwXZ5xq8sBgk4asgipc14mxbqBU4PyIrUzshcJ70
McBRqMx5YHivKAbD8b5bPUxPsjGX2xoDdl0P5DPI7ghwNFcKRrjRVewcvtZHr/jRMD1ALjpudf/y
Qdg+diDq/AdMsL5JMfWEMc4Bt5tRG1TvKfOzIwsNxAlRcHUZbdOWrMAE06umreo1PCrkFrpPLRYg
Yk+b/WWQf9mus0iC7U2mKfUMcPX95HMf7uHlRaCoznwMiImaPThwL+PJhBL8F8dp2DjbuL80Z7+o
YRrfz9nuMgT/xNsz/UsiMddu27HeJCq/6zEVwtdyO1LRFZuOyYnO37VFv3FnvHd1afp225accQXb
NS5qE8cWbLJycO7olzRAcnEPpnc+aqcM04d3cV2c9UPMvNO+qEyjh3407IWxY0O/ECazj/w3X1pL
wWDpi7UktYK1zElgnjj7jfWIpu//kTJNtoKC3cqmqZuWjMdB75wn45X3BKW7waca4ruc005We7fp
sK1WULAdsY0NSxC/Q8y6eMbg36/GRMPLyijRdzG9blMMIJ24/4TRNL7qBeNcByX5cBlEJodgKcbK
dI0lwbrZzbVifK5LWZ/RthS8PxCsD5g6IqiBwtBQlWeQovBYWGnsqWdeCHZkSR2ODIbLubo6WK6N
xuJhP2YMuk3Kr1b5w31XOwPG4/0jirDneaM2VsY12sXgqsAplUCLlQ8qI5+mZZRYou19OWMJ10Wj
tZ2jcMrQtoy/d5Rd5xhG856tP0MIW59YMXV6/ubMaH6Mp/QwubJSaf4J0QZY6A8FXweefbpI2MGS
QkWjDrTLIdoLS9nBzOwDqUefJu6rUct6vGVwgktGMHtCJx0WDRODjk37CUyGQU5oyJzlrhkkXD6b
MdG1cIJm5xg00Zd1hjnAzpFFeqQHRlhjkI5lXaFkCsydsqDoZrJnjSgoeTsl45xpkA8tluWPMTQD
tk+i4asDVmm/PmK4dHoyJHZ862CtMQWlJ9SyezJAyhqxRVM9ZuY3OksKp7eUfY0hKDtmDmajOwPD
nT6b5d27EsHr7wuaHut5v2gU6zb26scBbRVL1ks8rm0RTPDumrYGsm/BObFITFjBUgxS1p4N/S6R
JS22t+HX90XPpJmM0kp0fD/vHvAAZe4+tV4u2wMZhOCE4BDP09gCYulb31Afian6qoyNX7JOoueB
cVrpqJoA0djVoLwuMq5WripvLc55nYRDWaCB1sMIECR3kse5eFkG8PbUt6YscrzlKFrqGUY4iYYD
upEcj5WorZol7FzMGdeaPXONfV2NWggqkh1x7X1DB1kYntuwSwIK5xGtGL1WcBtQPE+hHRgY1HGw
ImePeoOXYf8eR3Etp3Ay9bRmhldgu4zRCAfjh9F+1cC/9meKJxzPpmuraekBwsorgnlu6fNcS+IQ
/2KszxsmvFV6WuQeSsAgyNNCMASCV5uaof7kUv/9Gaz1ygkGYSrUoVpsCEVr4xp08B/aNO39KWkl
hkei8GKFHk1mumQUOPF8SIxdq7X+4F2nvcS/+pe759cCir2wi8pKDyMY4S08l7fZYTmMvvlhpj4i
Bah1YVfpjZVKRNu+zs+Q/CisfLrB7quhyrFno1YcibuAMeO2qKqr0WGoP5PcQRLrZwuGI/NSIBW4
gxyUn42hbuY+kzWabGMgBIA5sZb7ZsJyxZIYRaTYq9l81dtvNXph62V3+TD9i6afQQRNtyvWIDED
EPtzTH7WVfMor4oykKf6yB/m7/MQzoCCpuuqubhNA8CFVPsljZZuDNP33eEaRsOCpsWzMbrwd2XA
zMKy1xn2R1NqhntJf/U0mUe8adVXGIK1a4eYmnMP/nzLG3BtHGywvg1W4tfNQ5J9GccyknL0bR7f
FaRg+2ZM2OnUEpBt0x6m2HfUOaTu7HeTpBd7U/dWQIJaxGD3ZlkKIMf41sT7OP08S0PLm3fTCkPQ
BLReEqPnvqK6t/eoRz5MeQDCW2jdfMhUX8aAJBFJJMxINc9BBztEMpniz/2uqe6JWkmM0GaUC1mm
fxRPJMqgGSNZknPDMAR6ivStEcZH7TYuwP5uBcVOduVutmLwHlYVMVgkjUUqFSVF3kSp0fDhVX6P
YrUwudUDO8h3btiGVYlKMt5OKIPdXswzqmBsvRSDyEbea6RNu3gK8uLJkk0R+pelPGMINpa4Xl2q
AzCS+Y4TIuc7RDXMnWZhyIIGyyQjVtw+XGc8wUsrMh3DOHLgoXQFzdN4mZGw76edoUtc502vdrVl
gnGaa9OcDV5WrORfQHl4ykdLUrks2x7BNMWNlbMq44XLKqix4xfX/AoGQomub164KzEEY+TFhqIh
CYXU0NztKh0GsMtvGjUPC6c6UvhNl68q2fYIJklZ8jypKLansscw9u5BlZaSZqcsx8s421fiSi7B
LplLAeY3jQMpu7+LJN3v9NvUwfVLgib4HzIZXJPfeOlnRLFHXMmSTiElEPUb2wGJqIM0mxuiBsJ9
UncqGIpksYFN/dAxy9UwVAxsE1tiJqqj0IwXtelTOHbXWe6Xskncm9qxghC2q+5Grdd5OXWFrrdg
skGRW7ZOFxp2H1r2/K1sZKyO26ZwBSls3OIUTb8Q5PTGb9MuOWCUeWjcdokfVwiNYzQFeovcR2+U
6OW2r3uGFX1qTXG8xKSAtR+m6+zkfrIe06+wibd6OB+sT+VXaVva5lFYIQpv714pujLPkfnqwjky
A7Ir9s1VdjMetMfkev6m7ElE9mkleUxKlEbkRDS6BRX4C+TEMzVLC78f90718fLhk0km2Py0ylK1
Z5AM5PuYtVWQIVJof8hVfRfrnmTnZAIJBj91a7Ow+DKyOHLmayV/MWRMFjJ5+E9YPUomsxqnNMFB
GxW604YTuJvCFpa4kPGBbcpiaEhLImxpg57hd6Ciob1m5Yg2W+5XB2VgGeay5q/v2JwVhrBeFbNb
YqQIAadm7xM1HIbkpLFINd/1xDdgmDTMADYxSvB3YbzMgaA84URdsAZcVereSyUO7ubGrCAEB6ar
QWUKOhb0YtBi8sd6jkYaxQpY1JpG9uje3puzOMLexG5R44kCrDoB2V23NwzXH42ny5uzmTLG9J9f
iybsTqEWeFvFQKlweewNdBwiC2+HM3pji53MV9rskFujCYqNoi1bn3mBQZJO9148XOssaYKiKwK1
GffaqAe1VX1TtRaVkrn2Hs9jJSrf3NWp0sdcK2jN0zcaxt5TXDH1Vddc9+BHiB8vLyu/M95czSso
wcnpauZVA8/iFGbv3mpzfFWjffRaoSaJcmtS/cmq0YBMQIit40XzLkFdUwPBHqYPihw1fTKQ1o0R
RhmW246mvgYuQa+6H2k4zGp0WdJtLf2FJToh4zigXXOCpAvs05weGIZCZtbhz0CEk22nsW6NPUBK
65XRT1W3s6mkaXv7ZJ/lEE62Qct46BdAoHzxw6yWUVtYrV9p8W6eWol2bL9RjDOYcLRbu120igBM
PWE0GrLWRdCHoL7RQaKahDK+YO4zvVXGM5pwxE2bDGODnvSohlg96g0wFC6IVdJhPHH1SG3ia0gD
S3SQf/QNKCi5LQPdthoK+n8/bK3iqa7CQ4ZgFMgQJpfF7Tb3a/V9wVFMdUUn5gBj36C13kx9HV0r
aCSRNqhu6vcKR/AO+xITDgyCxUvsqwkVO1UXaP2ny+q9aS1+YWDw4e9r5ZoYg96MkAU9nO6AVifU
05DS97K72iW+WX9yc1nG/PL2OGIvNJgC3HLi8TQVk29ru7y1PG93WartF9FKLOFIdcxtaF5CLPsj
OcZ761AHo+99mQLexi6fdnh5pxxVOFSoA50yTFhEJNfq/Wb4QY3nZfxwWSbZsvH/r66Q1FVYxnhK
pteyO8vBpGeMG7wMIROD/38FoSrZkKQWIBTnLi93rn7bUokXs21/Vjsj3IRlv1TW4HIxouIWHFKI
+mifeYeyeiCBbKDStouxQhNMQZ1No0F5iL18Nnag0T1pj6av7qrI+yR7oUqxBLMwMdOdhxhYBsUc
CLp3HIz1zAkqgnhUehzCP9sswToklq3g9Yi4XVbdgi+lUl6HRnKMNl/E59UTi93b1qgxFgBq7SlL
sGjl3lWnDGWuTWBkLYbJjUxy2f6LdmAyh4eKChRWCBro2rRLlRYu4fCqnnhjafPiREMEhu/Hd8YU
8Pz4B0xQRaJpYL514RGm8Umpw9I5KqZkk/gn3l5FZwhB/2yD2lbBC99GzL3SUIapLBMiTffShO22
dTgDCcpXUpOlNu/GsuP7Jb9xZQ8c6c4I6lZNmuFiCAWea/4YOjuysz+1iu/ceMjMskMv44vdNkW/
5BE7z4uK2vmk8HLg9ttkHMrmwSUPlw+QZG8cwbPrNYJJ37znRctHP2YHRXF2pbfTTRpcBuJrf0EJ
HOEyUlzP03UKWWrlmi6RUzZIi2Fy9hB63i1tJBZWogli90iSmMlAOdvhAj4oV3lUNFnKQLY3/Bf8
dk1YcT4XUAVK/ipAENbdJf3x8pLJIAQ7kBUkrrAfyBG0zG/Lp9pBBFXmd8v2RTj/7VLro1JCDrak
6PPL5tFPpzJyaRtZ5XIzEfWZDrnEAZdJJlgEms6xtfAGonTWArfCG6wPunp/eflkOiBYA9c1Cifn
vYUVDPeY6L4rY+/c7JHnsZv/Gk9HsAckof+tZXeQxYn+powr9vwJX4Fa0L7rj/rhnaOdV7Biw0VP
nak3uF2gJOShbs5TR9Id25lo0kxC5/vlhZTslljgV1PFyXUeQMrsKw+Tv6gejPRduu46IHbVNRfN
x78fJ83I5rbmdbBJ8UIwvwzdUb35+T1ynDGEIzt1s4VoKDDaxa/VK2sJau89BQaWDi4N1bNsZPd+
F8NKO7a4CR6WY67vkkkPcsu8R7rjsiDbXtYKRjCmZkHp311eGci4wHNR741bjYT1sQLLhSJxiLe1
fIUm7I0yNGVmtHiC5cciDcyHn1k9qBw1fG1Pa18LeIJFTq2zqXcrXGG/lGRBEJmXX1P1U9Y8NryH
e/l6eSk3jcQKQ7Cxg1kM05hBtna4jqfXNHm6/P1N87r6vmBeaUKs2eWRhhKTMpbl3qE7hvFLg9UE
MUHd/7uqT1Z4gmV1vLiMmwF4bvuVTQ8amJjVQuIzbKdOViCCZU1piXnUBhbNeRrD7EDQ4JwFxXEK
eCNDFn6X2B/+m9+4Dis4wcqqeTMNGHoD26A8Jc23mj0kvRn1puEnsinIm+7QGUp09kdQU7VmDcmy
RflgkvLYuZPm2yYuj0qW+PqZ478g189TvnIhmpiBypqHvPQb70k/6UH3vbvWA94YMvmDD36X+nqJ
yKEL6HXn5yfZY01yvn56uyv8rM/0GGMJ4c1qxV6jeyt1d4N2uHwAtlfUsjywqngWAlG/W8Q5KfR0
MABi1yBsta3xumVL53dw/kqMEr0Mti3RL7A3DnOPCFFiYvvMed5nOT2miLSp3Rj9GYxg5edYMeKK
V1/FDbntdVDdx+1Hi9kf3gODVjlkew2QSgtnGcOCvc7A6PdIizEqjjwjvR30sobxbQN4BhHOctLl
NQJseLAvxWfmfGxlBmk7CmUj7emhFg6zgwQL65Sz1tQqFsvcz8/qDbKef8Fc0ICCQQgRgXwvC7du
atwKUDC5vabYZOLlrFPeB6XiHvI2CRwKcp3KlOzQ5uKtoIQd0gu369oRUHTx7vJUfSpxaN+hBCsI
YX+MsTHZxGvCPcQKUfe5YKCL+vHPMIQzCuL0cjJ5MLKwsGKYr5TXPkjA/ghENK3x1C09urcgyHxv
LsilfvNSSQ5hezswfcD0PE3VxVdfmjONprx8kKY3bv05Tf66LMK2ZqGwE8WJpmuLFCwUDXXlUFX4
fhMjH4yZoNpT55CwUiVGk5+JNzeDfQYS/LvOZZ2L/j2+IT4c+2UJJvaeF7KjOw5gXIS8hT1PE8Zm
yo/lMKLS0vpWyHqnN2U4A4j7nRlWksY8GzznJ7MKSf9I9egd+7GCEOyw5oy9lXKIkjkfFNKiKSwb
dzFZ9pgZfLyMtR37WYEJe1LkqjulvN12CHlTTh9Mh2Rvgn+t3iU7WbktP9VvFGAFJrjcGNtlTqQD
GNIDp77JI13NgyJ2b1EpE3RFHcSKdIwvz3JcwuSna+UOmLNZORoBZlv9ZWW7un8c06tyPC75CZwJ
GBx0qGVzv2U6wv+/gkyTtpoVHgdnilv6jLk+w5zQoLJmiRvOtfmSbMKdwEq7tfsZjoGSdCcSO69j
Vhq+i2yFr3jTrlsw7bKdX+Go+5fVZtNkIKmOQSWajitcuCG6Ec1qGJuAjawTX6m/jdUP1l07si73
bZd8hSNcEyDHaGq0PwCHhC6vCDej+MjuqzSgr9yLxFRwaV5zk0fAcrgtdF2MhxR765eqmBpM8eRp
jHgP4vJTGoKq+X46uT5n2mb+cg+mo/A9pFFrWGEzC8Oc27KG6YrbW8zO9rXxrmjfpTBn0YR9I7Mb
o1wBGLT+bruvIx32nflZ10NSfclVsDnJaj837y7XUF1cLKqO8Yq/H4Wh7JJUr3G35PGXyRh9RVbT
tHkEVgDC8fYsWmpkLBGmIh8qswvdHMWlml87p8K4i8kPbZCNU952/VaQwvE2mlrHdECC7Iz2K2iA
0kIXlS6+Cup3Ra6SsmUUdKPOajOxXNycveUPnP+G00s4kVP4BQ3mnb3jHZuyyj4ZqKAsLOnHhmQA
bds6UNFWMIzhZTMiQxCOdz5MNhsZNq933Xtc5h/SUUaku33BrXZL8AjMwaliuM54blA/OTS7MigC
UDQP0d8DBPv3OCBnOF1Iuiva7GXtgEVjlusX4ydzkhVw/Yv+2RYmK8FnM8XAZZczQ88SSISS4OxW
8dOf9fWGHXo3vL5Knkzb3qYzoOAjKOZiKLYHQMzNUdRTJwv8bd6XmBL1j0CCkSg0MDd2OtZMK83G
88cmnSOrTljs626qSHRu+05ZoXFpV7fz2OgeQ6E7Xm48PoFCCAQm0jALGAmWIH00IuUomyopE1Cw
GEVnsVyZAdlNDWiyAqYrwajvLx8mGYhgI5x0LEuUEaJQQcecBvRVmmpATYkLv6kKnoEpuQ74h/Sf
d+dq8cCMQU0wHKPdmS2+hQHvrSx+JEMQbEIxdIlWekAorBE5LsTlm1rivcggBJPQOqk1FzogxvFE
s49JJ7llJd8XbcBsu51pUVx66jx8M0bth21n4eXN3oKwVRUFqY7uYf6qcGQwVroY6QLHKHWPTfNi
yUj9fr5jRNdyDcB/wGqjs3GKsQk48wRcDn7bTyh/nU95Fx8W0p1Sd3ghjRY0ShP7vct2fyadcF4Q
cmGIDQA8s/zCOXqZ5EW9dVTWwglHRXExD6khUAAn6wPbDbsWw7iNP9wi4fpUQTpQEg0glv7seidL
Njl082ZbSyGcFEOpbbVif98DFTzjfNe8xP8h7cqa69SZ7S+iCgES8Ars0XZsx7Hj5IWKkxPmeebX
36Xc+8VYVm3dz+dUzpOrWLul7pbUw+rYG36Ou+nUKjuSpPdippt4VaMKyjDF5q6iXBpW5hV/Ks4B
CfL9ugd79mE8ohBm9UOvCKJ9ezMdPxL52uIKx08ISskQMzagis5tZhyW4Z6tdyxW6JxcJ16lEywq
HjUGnmCg2DQ+kYqeFs29atxM4aW5ar23q1cYwa5IR51J575hjizP6PZZ13hJeJsoizpUQIIN9eaS
R0kKIO2IwSvx6E07EtAXtGWAbBLTQzA9IgB7fPCR8Pt2twTbWjBMynJqLmAZHvIyBCeZcygHVbuE
3AG+rqNgXRMoMbKOH0SmNhzgy4Nm/sgcrq0kgn1VDgaFmHyrJgsPl2XxGqsIzCHIpkVxIKn2SjiQ
XHCrdTHmXO9s9ybJn4bhi938LGOlx+CRowvKJ1ZVR2tDWpNCojLSPy9Vj0x7vR8asECZ0a2tlQ/r
Oj53DG1YWRoUi6rwRyGmOLTXGWhVODrEXKfS15dD6t451mfT+EC2erNv4tBetx9NjfJXBe3mMwXz
WZ+0Xpjn+8uHlMJhvMvtZw7TQq4ecXSIpuNc3WGo7mUI6VWf6TYuwMxGpskRFCNMqU6NEKKU7h/S
U7Bo+Yl2Gv0/xAXHWvPMLwpI7k3f6QgBGQwad3TkNQTD0ieUDC8TNgl6/2cQKPrWPpsH/lqyTx+J
eaCo4C+YYGJDktepNTU4UlDfTzH0071tk+NliaT7tMEQ1jCtTbBGLxBoqZ5Gx9PKc6PsHueHw4VF
E7vuSlYuxHGAoZdRe9tk81NktuzYd0zfsYzZgaNhaOC0FqdsZdm5c9zo3KN19BfNoumTocWql7XM
1Gywllk2tR2DiDPx9Lboszgd8HY3zlV60MLnsA764sflpZWjIE5mUjze6B/13VwS17Gp7aEd4YTR
UGlg3LP9g5RXJN1dhpEOBLXpK45waK5psy5uA2nmfRCek52n7YpjA1sAocaO8DDI6tceL1YsPuKz
bOqYxEUvGwKCQjC+o11TWeOCABYolKPIm8EgNa7IK6tklPlmbJUJY7cMBB0Fu0MKJqfOirJ5p/aj
o3nUdtVP7bu17w9uYCjuv7LDc4slmB2qzas4s4Clgxirde961eksvZvajmtYaBPSLSJ2AKIhP0pI
YuHFS8Bzbe04j0d0bQ2YNUdBaai6dEgVcQMnKAiSZjWJNBNZuAwAVuz3znw7gtNTVdAlX7lXubiz
2Wh8bFc9WnoA5HT7ar2jocJZqQThf99831zb0FgJvl+lD2VGD91qHEftrlcNSJPhMNuwDGSvXZeJ
ao3C78SYsg6H19z4WviDzYepJR6exoqrjdT7woAoIxizgBTmW4HGkDisjnoIBKKLpvMijLGm/1z2
D7JNAUHyfzBEgjFzrhc9d4Hhxv1zqyX7QW8+YDFbCMENZENR5Ck/qJYxubJt657lmX9ZCumWOIww
S7fR3iQ+6dnQGxQEE93OSP4ZnflQJxjxZIZPHa0/UE/CNkiCteSUdInbA6ld0C0ZMP0J9IaXhZFu
+wZCsJPcrWjV4Va706YrWp2N8CYfFRDSXd9ACKaCzDtKPBao8IDwtLZaXtF9vSwEd7niqW4j404o
XAuiXYLuMicpctPEsTNgHGjaBOis95f6exN+sxpVY5vcYxJbd2zHxNANsT0iLEendpoZr9zrdW/t
VrTPsxg0y/OuCqbjpGIklmmbvYETVi8eyTSU6YQNSprDmM/fZ9AsYR7pVW63ipkaMl3YQgknW2da
U2tzqCm6sbXnKj5EqsSyTBe2EMKB1pXNsJQdIDqMii3oi63SZ77V71XhdXcEVSgrHeNMBwCYkYNh
ksWuTeujrc/3epJ+oYZ1G2YIhNnF6bIGSh8AG8HE0q+wG8yma4EbPmoP4WFAtMXg1GXMczzeeuSo
6LcVKyl2TlRdZM1tDkDNPY/WqXEVEin0TmyYiBZjaaIG34/WMgBvVO1YQVZ/KUmkcKcKrROrZhjp
YbUF7KlJv1rxuai/KNv2pRDIbaIX1aS44wiK3aazZZUE16iyH45NgdpGPJ8p1RRLJnVDr3d5MR9t
T9ZchSuOt6l+6uKT4SBPW9XePN3kjaU4rqXbv8ES3EKvZ6nWV3B5azx4iYvJnJNqLq901TYQwqph
2m+iJeiK3mEwuOd2n4v2trR3l+1GJYbgDxwWznU2AiPqx6tEo0dtrhX6xT/xziNsxBA8gkvj1YwN
rJTdnvvRt+0wcOb0yKogdbOgwCi8yyIp8N5dcmxzaHEFQdsrZpFEFTus3TOFN63T71l6TbTjZTip
0rkGs/G/ZeD29vbe1nb2pFczzMfOk0PSPjpO7KEGzU/WfZF+uYwl9QkbLB6S2Fx60wK1s/UKrKr/
UYDCo73VhsJj3e/LMDLFc3RIg8uViwCR+RamxERAq1pwt47S0Kstn6zfqvTx32FwxdyIMsZWkS86
MNoIr48kOY+59l3Zpa6ShP99g1KVJI7rDChV94Jpyl6NFMbyfFkSmQJsV0vwBCYYyBp9AkZs9zcF
CMi0Z9Im/rrM/oeiFQ7BU5GPRDJQu/dWHh4RD4uE4nSdpuKYFB6JosRbKp144GTZXRZMunivYOKR
WupGzxCKRIIxj/YLuSmq8GBPH7hiO3hcMUwQw9gMsTw4itIIAWmCq2N5N+RnhoZ7U0l7IgvVbUHE
LYoyzVj4Mx5se1WO0Yb8ne0EqErnkwr0KxWgdOU2Qgme20xThpHQUAnX6HcuQOcoBhsj/cAZtBWL
e8KNdkf5QlbCtdsp1185uKW8RWPBZSWQHRBbDEHjui4yos7B/tS9/SPs8m94Sfw7McRK0TlJ9C4t
sDv6MEc+jbUCc0lVzwapHBamu1mOhZFi4vO6XDWzyvoYdwPtKyPXuSqOqPi+eOq4Y7s6jNei1s4x
K28b1YxRqUq9/n4xTlk2YV9lnFPG6KKg1qYdCNv3SZs/Xt5u2QnjbGCEE8bJZgdBN4iRddcaOI+q
InC6B33JPrLnGxzhiCnmIVoXjjMuex2TvFiqqv5RScI3bGMcJAuN0eRF7eCP2YUx8wbnn2IlQadi
c5D6f04eqjvERZGRYOzxZJRhzVAFmaFKFvVnnyIya7jhZqmXzc3ir71qgJNUtA2iYPdUL5O5dLho
qMMBv5CT7atv3dor9kiqchsYwfTHxF71PkfphEtiT49tjLY9FKr+Y4UsYgnIjAuovboAmezA7T8R
t/GsBvQeqqnqcmFQrIpTEzxkYtBIX1yjKEfUACDbYEXHpTsvZHfZdqQugBem/h+EoHFUKwfDSQAx
hF/H/odVK74vX6rX73MRNxpdWG5Pxhp1SzkFb3X+YkVPJqjJZqf5wA0a7JJ/BeE/ZANkrFMGQiEA
kfreaJ9cTKLI9VNZ/WzYTaMO6EjXjREEc1BpBRoA4Qatt0YRJzbWbb01f7LzcAiD+ipvvfVMfHSK
3QxX5HR5p6TKsEEUvBxY0JyOVlC6yFqOdmd4C/LiodsrngZyGAzXsWwweaBL/O06TuiRpE2LxGdq
PBHih9WXMVPohHztHMxfZajBZmIyBNOQ+j6MOQTeiCPeHHU6KxZLCsFDKxgDb1DdENQu1yjNWgMR
XSePu4NmLtlpsdKPRCGcDYqgczlI0wekyXhiMEb9AAgPTN7UXgcf2Hme7zOYyVCdJ5w7c7RiupeJ
PHHBuTDXWbtqs/46V1cQcBUSX72IUCKpiLQtQU767d6zMKqo29TwayAK9ujePDrBdFfnKHwuOMGo
YpOkqraBE2wotmk0jiPyqq0Ze+5wLhHei83D5cWThl63Qgl2U1e0BqkYLNU6OGde2FT4nYZW1dXn
We9RRRwjpYbd4gm7hWb61EGAAp6BePR2eSqD8ZTt+t7TH2Y0xZIf2V1+7hRWK9f3153jf994P0vX
mpHwOuguNbwq0704UyihCkGwqGEldJhmIDhs36f3yaTKJUmvJBttEIwJY+bSkecVMP95/WxroZfX
68FO0usK7wOzUrEwSYOv230SrkBI5c/lGGOf0H11KIPkzH5Fpz9PK9S4FVeqHZKK54ABQ6ewL3Bn
vt2hdBpQOe4CLikTbyxHr14xdP2mxiiEvvt1WeelhrXBEnz4MLZ17fB8lmtGy3Ggs+VltM8erYn+
vIwkPd6ROEfFtUmQdRK0grgdcQYTm5ZXX/LmNnEftfQ+VNUlq1BE1TC7Mu65X0IY9lojoCPQjYPR
FvuqGBRFOVIoF/WPODVQ9iCGkZgWJVZTdnCBxS/bPa3uVQQ2npl+IGuCtNNfGMFeOxQpOyFDBq0r
Fm8Zv5Gl9HRNUSold30bFGF3yqwzTIwfx7rtyDMfe6D52iM96EEWaIHKm0sNykXRMjq/cbSbYsDc
sUOSzLz+LH8en/80c91Zd6Ub0IMJQuzlpVVNjJeWMW8RBZuKViteyxDax4qx+LG4bNgNM3X3mdWO
/mKNgQ6eqF059CbmLfJ2mrVTla/K3OL2JwimlmM0bDXM+AkU5YNpb/hUNR5bZsyuznCTsXTkD8Vg
U0VZnTb8KhNazwZ5sIvEa/Wny2YslwKRLFSoWPa7weW0Dd0kQi5qR/K93oKUxVKVtMvsygW/zH8Q
BIUHfU43RxUQenBFu8lwPa7Rve3SIJyL4APCmDohKI2y7Xez/fo1ZKxdEbtfInM3GGtAmCppI5Vm
AyHcKZpoKXLbgJfQQeY8p7whI6SdR3rd+3eyCJcJqqfzFC9IddhTHMyhdSZVv/93EMLO2IWplYbB
IZLoNtSax6pBbcJlDLmlotEHxf2IZuFu+fb0Y06/9vGCWrIwecb8qb2etr4+GNRL2wXD9Tgvtrli
qlt4vzahfxlcakDUhgXBfiw49rfYTcTaJe/gBSPjG4nbnele65FqQoVUI3BrRjWUAwjxjk7zDFxQ
NfR7AR1Bx2dUW+eZZ0BthVOXA6H0D8bB0NMvXJqrfLWrUoPqWXkKPlRm7oscAZs5mgO7yRWmJF06
1JKB3oonw8TTsEjy3K575G7yMjlUtl9NNWZeKaLpUokc6AWAQEsm8k/pUdyMZciL8OzhvnJ+I1Xg
rR0LUlXpsBwIda8mqqLIO1qXLC+IgcYaZL919pLR5afdYURDl9EThc+7rHTcasSnFKZd/AdLfEqh
gdRcSm5VSZl/Kp3qn2hRTfqV3Si3EIIm5OvQWLSHOO3Cx27W9amHdkfT0vik/qdIVQO8pMrgYCqu
C6+KpiTBhkdMS2jcETa8lpWXRKdlqYImdRWuQoUinOmsiKt5mqByJisCRvJz2f5KY7r/yPa8yiIc
29mS1K4RAwV88l5pICc1KObSKeSwhLc0UinUMWpkdNeZBOP6EFaOH9Ffl8VQgQgqYDR5R6IYWzJG
7YudtUdMtTjmJVGslgpGOO5Cx07HrgAMKUw/7XdswaGqKsKRWicfeI9aLAzmFUs6yDymGrPhBnIW
enr5osGRhuEhVU0vkAqzweGWu3kqG2G/ZlYGnAUd6119pYWj36QfWbENCP8RG5B2jTESzgDIiNRK
22QvY5t43VIrChdVsvA13cDUIEHSzQUwpEoOdUv8qnf3s60agiB1ZhtpBMsnvcX6soK1WORGX++I
asSX1JNtvi/Y/DQ7dZSafOtxywnt7tjGuoeo+rFcye1qDoojVCWOYPxRbkwo9V1hmsY/jUG8qXj+
gFm6KJxHstuy3nHuzBEJc2uGPIyy/NBUhes11ZJ6tavylhKj4U2CsBbG0JcuMuIgTYRy71zH3YZh
NETXg0xG3w30Z6x6hRDuSoQDjenIFVFO6oV8pLBodApX/g7BQyfrfiS2EWhrd8rjpvBsd35sDedK
78nvzk0eisk6hKQJLq+pZNMY5tqCkA2FxnibCzrYWVHZ5SnyxswJ9y3YeBOWKC4isubxNxiCHpp1
2oMHEzIui0/4MNYCbZeJzwZkkbz0iVPQ54dW4SpkVJVvUIWVdZMkY1YN1Pxan4L2ZPi4/3hfnKDe
rdSzD+uuu6uVY/UkNodqZLR6ohrVst+Vtw2RjtVM4Mzj8GTV024FQyrIiCjBMzZS9abxhROVByMd
UP5hQomQMHnrpxYjw5xos+53Bgt9Zuz1PAJH1CFr811ZX7ulKjsvM4sNnpidj1AZnzoa8ApSeUvi
a+YUzJVvGIpDXhbzYFsg4QC2S5KBsa3tEUT87nrRFTm66FLwihMqNI7K8k3FMv6J92zcvc3ScjT6
pt+VY+nbcVDbXxLUCqLozhuNq56piIBkNreVTnh9FvFYugUeALsy/VxUt9UHuLDerB7H38iDuZ9N
CQ5dfF/bkzWgmFgVvuD5rngASsXgw4ow3AZPUEc4jJco1AYoRL9ru6EDtehwbkem8B2yrQEDjgP+
XCj5uwYf1+oRvuYYZor0ZluFt1qy/tLm1ZuX1L/vhvx42R9Kjn4wNPHso46BPe96cFxMhE0H489l
zD3ijPD7qf4cMlV+WArDKwQxOx6LJ1bJrzRymzQve9DEOFdJHe17cIV4E7ijL4sj2yO8m/+DIzav
pqO9sgVjlXdVNXzV3PETpmYFlyFkHs/AiC+wPqGc5l3VVjgkrOhnaJvuPpAvCNX84YVuj46rCkyq
kIRrWb5YCcg2O3iFnNyw6UjcHvq9q8rjMKnuZlLF20glnItF0deY+QUs4t5Mo7kHr0NANBM3aIQj
889ROSrOK5lv3S4j/0Ebox1615nQ8wNrGuczy4+F+xj3L4tRKbZLqnkbwYQzIx7TdakcuNYJpIVG
dpjZ6CWqzIJip8SDwl7sxMgGgJgYbRy7zEvsU2idLLBvrpaCPEh6vdis3J8r1mblaFGUJnIz/Q7h
ofHntLux9/OVc52Yvn0wvLOa2kexVeJ5YZIx6UD3CUDXPYftL52+dE14FVqHy5YlvcJsJRMOCqdv
0XrOFR7P9sHv6k/Wb84IzOcCR90RVJDorQERtqcmz1JoyZ8136ypC84asJ5BGy3yJe1OqQWQSqHx
sjwK2Ez/eo4/Kd8NSJa0zYxZNFBFfwzWIP9DXh8eOY3idFTN+lZtGv/7Bqyck8moNbipLPna195q
fg/rG7tT3VxUMILfwBi5JWMJdKMP0JEEAucIEwDY5BmlP56r6ymgfoy5ZkFYKuxa6uk3iyn4DwQS
YjKAXGjnjmCpZtodqoHvL+ujCkJwHe1ihTrjtzK3Sv1Jb3HmK5ZPoXZiBZjDlgg3aGhEUX2y1+us
PTFH4S4UQogVRgubMZCPr9M4HlrjsY5VCXeVWhtCWMdehozXmUPTnqadva8O4TXGC5wi///Fcsd9
gPgG2BiRIfiIwupYi6ZUHL8HPdyVhqfv8qC4We8TB2n3CsxmjuLep3JLBl/ijSkRMoYL2E+xS46f
Fn742z4ajY+DcZ/5lrcse3v1NfzJq3379K9UUEw6VGU4WuiQ7ndJl/uW8YyBjbvLCH9yJu8WlCLx
jmHsmBcuMvuuLXrz53TA2NoeAw7+N+GKSVk7HfLs3MN8swSovN1bxw/JtgEW9IblkGth8LkGjNdB
458iqiXV/M33BU0ZHLts8hrfj8rQs8hz0afB5bWTmu8GQVCMKhsxgJIjZJqJGhOMFDcCK/t8GUQl
Bv8RG+0rK0z1CAvsT++4i4dLxu81VlU9qgQRDou8zsOhn4ABLgpv7r/W5BvNU8XdXAUiHBUudUYH
bqLf0TnHlbYPHPeQfqCpC5V6r9osHAvWBD75NRphq9aX3r6f1l//bjeEM6HW6VQZFAY55JwpvDFO
jLaK4hFpOGAjhFhQX49DFoXcJOcoKHKvvea8Xa6PME4e45JnYtKJqq5IoWVijf04DZnWW4AsIQ7t
wOcyL8G/Wjoq2HtvRUtv9tj/eX7omzNj/25rxDJn1mo9iRx8H7N2fcwMG3JV46NCgylfxI0p2u60
WkaORUKjp9foka9VUdDVz5fXSX7Bf9VhKlh8oWdV2aQQpPvd5dAxP7rqDtlh2Lcooaw8PfFAenlU
Rc+lN7kNquADMKhinEsdqGWj77q6zzD904q8NlzpTqeqIaDcDi+cOmIc1sLkrdAKgVaPNBi07pyY
VxMemeuSHkrz3DHFNUi1dYJfwJupQjYXdltjEridPUbFD4x9Vng4aXR7a7iCd0CCa+3anKugVjym
ZeaZje6DXdtr7f5Y2eG+odbjXIzBhMZmzS4U10npM/R1C0WGoTSsMsfmJ6qL4GE60U/DCj5sVn8Z
TNePF0WsSuWmxBqCBfMAUOWNNY1+GC14czEMZ0d369m9p+feV4/wVuwhExxIla7IUlgQb9DPBFei
5DpXvSqUMgmXhoyQpIs1YEQF6Aq1u8m4KpLJj8wU/X9fi7j3Q7J3dOdz1egeqsP3Vvhy2fwVnpgJ
TqbtCFp4WziZNqVPkw2WW9OpVYqqWkrBxaCjKm5Mbuz9vgSVRPi7OHP2HfNeuyE+2ze3mpLzTyWX
4F+02SHjSAAZD+WVGzXBkIUKI5dC2GBHQkkL0gMiYc2sJ2sxpjj8W730O/slVcVeVACCBhqsatBi
jb3JjJuc5B5Yuz60MxsZBAW0cQonQwMZ1p9o3w7MoAInY+pbAZ9auxzjxivQdL9XVTfJ6s15tvzv
2glqN6Ebeuxr4E7+tGs+dd50k5zDwPbBE4wbBxiqy4MKVKqFG0xBC1ui6Y0eAzOLW4+un11ybgvF
K0Bu0RsQQe/IGjXhoGHPqt/WebzrDnHAguqa/jZ3PJKkkkl6jG7ghFuu1RpVXfN1dNwCHAxtWHi4
NAx+GBWzvxRUxaIlU0keUNct5MMs1NS8vZMUfTxPNdov0USMgvB88TJLcarIEEA4BvI21FVRlHAJ
CMxso7a2eV/ky5R8T2fF+1qmBajVAF30nwyEGKEY2hLEfDibdzShp9r+ThdyW2WqOLBMCox8Acsd
tcG1IiaeNbA9RmYNNXDM5TgN9nmMVTN45JGQVwzx3m6mo9sPJnfdIL9dg2ynfbJ9/niu9m6gYl9W
CCTe2Gs0JfQZ1+ul/rXqj46riH5JLxMbYQRfl2qRhcmH+H5cYrYd/ZJaexddIZrxvVfV0khFQTre
AX8fbyUVdJggppOsBmxGs495+xDHD5ePVPmNegMg3P66HiX6WjFhY3Kfd8BXh/yroXlgKvAXzOJq
/fS+eLmMqZJJuAomxTrbYw+ZFjN9Maf+qUlULPXSO/SrVGL0cFzGcSYppJpj0NHTLxPFdNIqDgZj
Dhy7Cmju7P97oXgJLJKgqMF9xz+VZ2mBmY4oR+z0tbtiTbPsTXcsFGegbOm2KO88tl3Waw0UpyCo
33MO+kcI5FEoCioJMEkYqLARTtnU7d0c93/UkWN6ejg73w3HVKyV7CDYQnApN49FcCtXVW6i2ok1
mafF38r5c5Nh1u88KvynzFC3QIJ/HvO0bsIJBZzgXvgy2MXR6OY9Kgr2mc0CFj5fVgGZt96iCZtj
2aUZhQkKEidr38w3kf1STgrPI105h9eGYnQeTgahGmJ0URydcD6rKg1zb5nr47RMX8sWNP802X1A
nA2W4OWGyB6g79gl3SRXNWUetZaXHkf1ZRi5SMxEsw44UKlIXtJ1FtiUCWAS5v7obOuumNfvU5o8
pojvXIaSqgNmEv0flFgyPLsmDU1ek1oM5eANefQFKfGvxjT52Wx+TytVfFKmECgAgky64/Iu5rd6
HtZZ4YINGPXDxhObfTCFlo0iICZzCBsIMb1at5z0bkF5Wl/R0ptoYiDjYyu2SCGHmFYt7IyEMaZL
g+1j8lDJ/ZSgelDvGsUbRQ4DfnyqM4TcxftaBL6SsmwI3AJqijhTVzt57qTQ6j8rIoZXeBuBRcDF
bxGRDmzMhjDqa6AYh/CAeTaH6GTsQcoQfCRqtAUS3EFULZOOqU4oHe1KP63m64QaR6LF52RRDUiR
RldAb20xx4K6oWvhraZ1mI6yhJxX1cYY4WzMjxGml2jV/ar5XfLJCH9OTRMQxzxSXIUvG5X0FbG9
pAp+wmzWMG5oiGLPFTUEyLWn66h7qUMQ+y/PrLB3XT97meGe7Yn6S25dzaBzMPpZYQrSd9r2hwgn
FzFiqw8b/BD2iHln5cnY8QT58A2kAdoNPRtIQuW+qvFG5r62oMJZNpZ6YVoEoLQ9Ftpnozm6jV83
3y8vsuQ+g4Y/MIqDbhZ0eaJpNCunRkGL5i6ZWe27gwXi2fgms6dxP6WF58z1dVxGhSKMJUPlFEzM
sV04MDGKlZHGmImD04Y0N2s2+kYZNBifVWqTl+ZftfDzZSEl9s9b/amO1hs0lYmVUIxgDB8xUDU8
h3vLjbxyDOATFOrKLUEwf4CYLkolLTT8ucKF2rCKaih4lS0qQVFE5MX9yZoP4XwX0Z900pGd/8BE
Hky4RT0UAw8qJ7R6a5u9Nocr40xgZaLjmRtfI2Ol8JwSJQQEorSIsJr0XXdhPFRrZqQUDnpAo0pH
wK0JKhNtXQ5dqCq9ku0SLh6W4aBMGSMehStIaxOtTW0Lh2h4Z4+fog5h90E1O0IFIviUZNHBXhFB
oLH9wozEm7NDpyIHlRyd/Ab1VxDBXehD0dmDBkF099NYfko+QCrx5vuCZ6AjWMLjCt9v1l2Uv+TJ
DZs/YDFbEQTVyuq4GNENiAtG5wa69nlNs6BXjVyRrxOfbEsJ6i/FsyUhIH6pa4RRsjbz8vSYqhru
5Jv9F0C8wyD2mU3oz4UUTocJw6DRZiczfvrvnYuJGI1hUvRBvBsFUWLqICf7QVi3qR90q/vc1PEt
pt0q3IusIoJXjCKagpJRzn7w1tq73G3n1cJskKrITC/RjCBqkv2YkQ50MuiHwRCPg4mR6mESH20L
lau1nTy0PW6j7KF0Egw/0B9DbVQ0ZMgcxPZX8b9vXlxpN7Ro5kXxp9k1p9LR/DVz71OKqgxNRakm
uWRjAUAnzuDs0OAv+Idxypdq4CXNQ7ZiqnNxwDFyv07JPhnTM15IijNKpjzct/IGbgK+TcGKI8ui
jkXw0jcWIyh05tXGeVHRUalABFPG/L5wXhyARNUn8GZonccShSnLrGwrh6A3kQOWm4HL4eJhF4N8
qE7++e8tYIsg6EAx0Czs9BmhpOVT3ezG7IGpUoly7d/shnC6DlVss7gDBg+Vj+CB8Yd/xqN5CH/i
WriL9vnx/1P5pFo7fo/ZaLfppNTJGy5ZnmJM8FU3KF72KgDhek0NyDWZAIjM+zm57ULFs14WHsV1
BKFcNEwiFCve78zKru2qNaHF98Ou+gQeiV0TxD8QXQzUI6ak0nDWZTClo+hcjClqYHa26GKh4rxa
PF5svqp4/KT2skEQNmRBpYmBydH9LjR19GTZfrKU90g1KLZF9vRAp9SrJMK+TFraowYIy1b8Rrlb
e+IZjN7r9svP6I6P/lA96eRyMUYs3MVxJxaMFFMSwEpWQC7SzvvICXJUoWTs5wfsFKxd/wER7BT5
f90eV4CM4U0yn6yF7Rb7I5cTnLh/QQRDnazVSbIZIGuUXU3NVZslR137mB68ogh6UBA9dMcaKMNy
u1qnxDl0KlIU/gnxPr8VRFCBha1amw98S+Ip8zA9zTfi+rTq3al2U7+P4+eVqEJWCjVwhc7jHDqp
VxrUrhwO3fyFtc+W0oTkRvp36VzhGNVr2x3NlsuVOl5V38yD4sBRCWG8dZorAm/pzCBE02W7Jr5h
YOZfUEZ3WZnlnu1V0UTaBtJUYLiNIEd4s+7t/XrM/CZIP1HUqqPDKriMJpXJ5QEkkLjhJSRcBrSs
aPSCUVy+wuZA6Q9WJIdh+f3vQPjObU4bl6RRrBGGJm2219h9RXfLoIDgJv5OqTdyCH4m0mOLGbGN
DEkY+U5LA88qvTZXaIBUxTYogqPJFjeuxhiCzM7RdL9S1ZhQWW7JRtbq73aITiaj+jSF2A76sO7p
nhwLv5lAtewPAfFzjJsKZ8/+9e92R3A54bSSqe2AmYIVwF3GwJ7YCUWo+8swqrUT3M6QT3lLS6zd
RJYjIsePiVmfLkMolFksWYriJbERWMOd3WBgm0OjArIlmaE4beSqZsKFmpichZHEb7W5GcPQrbgS
YNW8xEmO/Tj5sWEe9ETVYCyLUkIfXrEEl9O3Ni1XdLrvFhY4B+4MnC+V69ED2bUfO6s3YIIvqJNq
jkFWi+Urar8zYr8L964qZKVaPcEXFFYSObMDkLC3vbrSvXZ4zMbGI8XTZWWQvqo20ggeIRwtcAOW
DtK0YXiiSwO1tnwMUPSS0jngNN9dhpPfrDZ4XPCNk+tit2n0EoJZtl+e6n3lx4FbBvnT6qfHGuUu
7PEyolzbX3VD8BVUD83QqQForJpHpjsnw7EXK0LEcqt9BRGcg746/ZCuUMDQakjqFQigHvR6HhXc
c7JI9BtFF7xDZfTm6g4w3dH1eiTrfhh+HkS7zC+sXZN462+KDpAoUFGlqXDFHk+nHOalt7nD9daf
xjk6dmDNtf318HX2m1N+VBceyvQSgU0wMNhgT3tXO1KYZVU0Dla0QT0uhiVSdrYxdroIYluxd3zN
xDORP/PxOEJ76btKCKMbmrhCdhoTa3GTtFavWdFBeNsOvzA58kicB0fFrCw1gi2koC4s60MyWDA6
4yZbPOtsYT6A5tvubr23D7zkLFPtoMwKUISDaiXmUPwnOK0WVAWha4aIAjT3hv1UVd/Y/HLZ0KSn
8hZD8FlViBlMSQgM2z2XJ3uf7jU/A7Puc1V5U8B7kxKlZsrUBGlKCxk3mzf6CdadmeC20KJsAGUr
2haXzxn5hglu+2J+qAaF8cmWkAGJoRtdt9+FKxvk/Fe34PEnB1Xo5S1pBlyhFGezRB7QaGESimMy
4z2HcwKe2MpuhmE3IZ9mWj+MdPQs61dNkVP4AGU9sLBjYAcD2bJYD46ISoW/LQMGblh14I7xrnfL
1cva8nPn/LqsHJLFQ3u9BaowxyX4J+hfWfRDovFBkIzHxI/J/DBZioCdxI4dVK0hI87dBjrS354s
CEosUWo4oLrJHqrlWW/uiPXdrn8S8+sMH5LUc3BZJtm1A9kkTDrhM0hBUicgjr2x9l2RwRvnfnsq
93/KeWvf2BdBeVD1wEvF24AJB+c8sqJZOGuAceBY43HYNyd1S4LMN0EoinSS5YICRyzTAWmhM1kl
hNLva/BVAipGz529nGaMkuejXB1VOaUSUnAcdhZl2VrmiBkMf6YpFwd39RbizT7xwVZz6o5oILi8
d5L71Rspha3T9CoJ0USJ48V5IOWpJdQ3OrCoqHr8lbIJ21bnroVxfgCa/H7wDXTrmsfk0fWt/qDv
zf8h7cp628a56C8SoJWUXrVYtuMkzdJ0eRE6man2fdev/w7db8Yqo5pF+jDAAAV8cqnLS/Iu53iF
H4u6YYWQXEycF8OiUQpI1achVGdsyc7caFfcxFBk3yEB7Iuex6LV5M6zZqR6CnU6pDHTmyK46UyH
Gq6qfb7+zbZ3wMUz2b+vro69Gs6D1MIu3WcXEMnTzurXolzcVmbBZNU71CHBi/yGzqwues1oZeDM
D8su3Wf3OUZOcbsCUx+SpsJRV/YQ4u4fP8Fx3h8QVWuzGXCDicaRHpnG1JFrN8tsfZfvqCbwfKF5
nOvXeigXYwC8/vjj8dzs293oaufzWeQZ7MeuGce5v6QlyjQvAJPqfTt9nCElYYpSjlsXj59WkHN4
Q22ismUgjQs2JPQAo91cs0v/zP9UHkpEYyX2rzvjpsuvnIRzeSUfoDoKiR8vrlNPDW9r6BRohd/K
H6/jiBaQd3pdiQvLAI5JoBpQLU1ut4V1VwuZT37hFxaEycEH/paQrJdjM9INlPISNLW7P3ZYRu3M
Vo6KJ+8VkSNubmfc2P6Px1dnwcygErSWIDKO1bG0PAkjTZjvjBpHI4mTMmUuUfV/OzSuMLmkRK6T
GqUk2Kje9l53gMCMAy3NV4SUnbzPHPnx+sf7hWdebFR/Dlnh2EuRFaJoCzK8Xbyvb6Vo149Y08WR
XdyHVS9wwMN2HXXbZS6g3F2rXZI+yBhoVD3r4TFHt1uvC/qGWFB6u68vGHzQkiRSYNIND95R+mim
CwRiLMEUyfYOu0AwM1fhPsX4QJoxf5ShhF1iWEV5YH0CrYioWeT459rjCmgo5qktIzgiq5EZOzb3
aX3s3cXLMUIgon4VfRwuVuHOb8VthY9Tyl9qdNeqd3W++7Pvz4WmGbJDXQe+fU9RTo3sluQvoUy5
cCNxYamJFb1pGYZhD73DgoXlDdTpX7Vjg5ZH6xCLhkk23QEtiCoEKTU0vXLuUC3UnHoZ1/sssJw0
tAMIX0bBJ6FaxuYHWuGwv2PlDfIcRjKRgFP2pVc0D2Bk2me9e/0TbRoDai+CIQhqKuflXYHEGVqu
GgoQ0lA493JotOWugxRNWu6vI21u1BUSt1Ehphe30NFG7xuSvUoKsdBWYAvz2DehgHWHKWBRI1Ak
+3nBaCBFiR6jUXFOIak5oBYfhp9YH7xsRC9TIYpu2wZd4LiQOjRzJEkJ4OQqc1LtMWwerq/YdtBe
GcTFzygt46nrMRyFImxQOTgO9aMG5hHiBp2jsnu7gUnbd92UVqjch9IjresbGahBv9jkWxjqNsLd
ddO23e6ydtweSosR7PoqMMzuG2jBx/xRL0On10XfaHMPrWzh9pBl4p6X6sBRrMElplcuky3lT9eN
2Y7bKxQulC5galUzNsQ2fQaD+rkCCHVS6htO5WeOJUgTCuG4sLoEcyKpLeAiTBaiwTty0e30gL4N
jwGK3EHk5lyAzVGGzDITaGMbo8oQ27LhXV8/wUfii81xNM+W1bF9i1mFqp98mtI7UxWlZbZyx0iq
oieeyftqEHb4OT6E6phDoTDCU7uxKd41Md742E6u5JmnJnLK3onuoFK16wWRj32PN3Fphct9rzyT
czUgwC3nYr8g8MkvYfuXiW3FNhh9h3bFT2ZyH8yQslGrTAZXvTSVPwkrJwJ7+NEzqFd2JJlD0ClY
dvud6t5i2YGfI3WMIfLMtR76zyb+/wE1L5QAROfIprdcVpMv5819HtEqjvEoLu6i8ET0x9jaXXfI
rSav9RLyrFatmsXE6GEhue1zb3IhBb0nIKML0HsTH/LGlfzoJt2978G/so0L+MsAXYZkxKejT+wC
qEA7DZeL/IBBA9wAhdo+2x8SXMhIg2JP8M0+Y1RXSJgALkKK99Uc3E738m+MyC1xc2d6DMGkTfZ4
/5cHPBJ8kVrwZmShF3guOGttWGdpgS/ZJJJnTZNDGkEmdttXqIq+XpA+Y6bs5x0fS1mvZIxR1QhB
3iCX8uioY+1psUgFd3slL0DcmakOVOqVc040KA+Z4eEj2hIoictwnzR/pfOn6w4qsov9++rWRpbY
oBgtxWtxNDxN+x7LxKvKf66DbH+ei03c5ylDo2/6GZ8n0x9VeT8YIsaUzXc3BiH+/TpcPM5xaurd
AIAlwXzSa2XdpNKnWcGNOt9leu5ok2CIYPvkXCFykZiWukSXDIjRwfQ1d9kHO5baZRUhca1StH5c
HO4sWQsJy37KEgTHPIsIOp5F1vDtEyTUijAKGX1v4Gk7lkJInSFze1fftU/hTiQeKrCHn5VRmjwP
iozl/UOICofOLKwNMo96e1D+5xA8x0s1NhkZDSDkOGHsVu3tOWxeYnTYOLOViBJnwvXjooOpt6mk
sw80HgdXw3M7cM2TdSv5jR/urP313STYsjyzi5kMvTGksC3D86dLT2YAusdAcK3efjFcHJwvBOVG
WiYxY2QPPg5uDiKPDLeb8UsDjVSP7OZ9u58fr9sl+mZclFjyuq4btoghlIpGkNWYfeHl4BZvRA1J
vziVL+7BxYuuVdpOZkG2ek00hxxzj9E/lvB6+QncF2DHAluhg3eSf91EoaNwYaMrcUwWJcIG3hE7
zWUzd/IT6+mR99SdBIwb2xmN1Tfk4kavVtkcEpgZNXtQKy1u6yx7A63MNppi6lO0l/eiXJBga/Nj
w2oaT9WYABI5SeiZVLY2idZQBME9zpdxmNDYw0Jvafffi+fIUezcr7z5czPbk9c58fsespeFpNwD
HQ0dJdq94JophoaoFSCnsRwC0fDb5gYwMUGoyKB+wrPi57MYwiN9bHZYu6WjrmbaofJS5K0dyu51
L2Te/SY4rnA4a9DqJYcdu8so8bCrqn0HuUcttSsK9geRTdsevwLjQqOsYeU0ZlSYHhkr6ISTEk9a
bXbkXelCM0xg3GZ0XOEx71ldaPKpyecSve5gmdadCUdm1LvWOxj8TEx3/feluFsTpKqDZMrgD/mk
umM0OjKuvHMkO9c/1Kanr2C4iBgYVRY3bP8u6I2qUWcSE5Wxb33NF7hIWBcN2K7AEujhwl6heIDO
NTAuL5Ezeaor3kibt1vMGLHRVYyU8nre1Kx6iBNIGF9TVDshk5u198PgBE3htdrfRvN6fQG3neE/
OD4fEJhBRqwAcIFq2nqHYaGu9EktiEgCo/j283LoykEjQClD5atMhs+TFn3L9eZIqvF57OoD7fpP
1w3b3sIXw7gtjLq0EZYRIK0OXJ6TXnxXFcxUL+aJ5tZkq/rH63jbnnjB43YxJq37lBrA64ePo/Qw
qLt3/D4UOU10QEOwgm90IVY/zkmFDTWgLd3W4/Y+oYXg3rRpA9o/WEsVBnn47vq8oOlIWQ08Hz/2
yvcsfNebYAXAhR5jrtIkilBAoumuO6EP1O9s/cmqEOl+51DaPt5XeFwU0qAXrRQ6DGpep8zpkNPF
DBlLncz0wCDFGbztaL6C5CISqBrbQTUBibNXql2o5aAlznJGBvg7GWQhIBefyjCpjHQAYHIyFMgR
sdYd3UWCLXyW3c4X8dduX3stSM4zdVjIg3JnsEXzMVESfMPGrQ7WfbxH37U7HA1/8mQ38SRXlLrY
ziWuELmtbIYxbfSIWVjaumGDM2D2NFf2WO8Vder6QfJzN9yJZoE2Q+MKltvRpYUpynkCLKr8n8qg
/KiWBBlZ8dtyM1StgLhdgataVNTs7gTGL7c5Bb5+7u+NnehbeGjd37uwiUC5raFEhlr0zG26jt6P
7bgDLzFui2nhzMHgDpIiOKm3++ZWVnIbo6iSplZGnKPoeGmg1DXsu2Mxuv1JBZV8LYhkv9gVFy/l
dsUwLl2t9kDLv4/fm4OGYREUEBt3djvoJAhddPOSsDKOHYCrO5Uc5bOWsfaaQXHlh+ZA96x/bsr9
8sA2/R/j8e8WSocM4/m492QoS/Tnvuz4VJ5+z1e2z4X/FpN/srRWQ2jArsMpkR0zfJFFObZfBOoL
AhdU2kyVAhoAQbsP71hhmeVX5tfCXpDXFnNHCrY2/1rp0qzJE3YORep3STv0400lylKKILjoEdZg
l9UoLJIhMq5ENk2gkimq5og+DBc56gCMKnIOO6r5kzLdL+Hh+qVDtI0oFyVIVuZmCs0iJPGse5Yk
p55+vzjntrGdqF1ddLRQLkRYcmqNtMWaLfchZB5UG2RDOLAjnJ+WecfOT/GBLVpCLlBUNPl/F6Pa
fxvz+1zU8CT6fT4yZPKsjyx9nA4WlCWC2SE5UuOC78S86c0j5RJ/KBcPOgWU4loJFKN2gwfJbp3S
r/ZBZM+vUL1BNy3xBIjsW/CIKrh1IEiIyyL++zniQetsnJYJjTr6bT/b9DNxaidwxy/TQ3yYdyzP
mx3jnfQsgN0ydA3LLWeck7E2R3j89DphCLDYsTJR/5nRS+auOFBsfb01HLeuWhZnC6lgpaX906I4
L3eC+YLNyHdBwOX+53VcwPkamzkQhgF3mvJvvJFPivlttshJqmNnjnQ7zj6SrDnW1YBpkW63iPpS
rhsJyfef/4R2KjvVZI28cxWqrQ3GvP7B7BTTv/7ttiLi2lLuGhcFUD+RFMBk0EBUQp+Cl016h1C0
uQbhwq7Rl0h9WQhYYdvnxwaio64RoLH8uimiFWP/vjruhwbs1wbrUsv6KrTpZPyjtSJqKbaBfr3B
LJ7oSa5UWqUyLEGn/GvVR55RobWVJOh/sjy9EyUNRV+Hi711qmvtbMKklnyW+tyen8ZJEDNEq8aF
jDmvpU5mvZ85mCI0UtnQ8v6z78JFh6RS+2yA4omX09aJlX3ZJwIbNs8ojJlg6o/x0mD05OdPj1go
kZailQ/Txrgoq0fdW/ZJZ0MzGGyJPyae0EEkCPCb0XaFyn0dNc/KJR+BOtLKnjRq59E3lTyPsXt9
ATcP/LV5/Deyhi6nDZt3qs6TmsmuuSksl9imzVLwrYiGfdPtVoZxX0xfMPoezTCsl2/zDhML6UHN
3/X2WFvFhfGpq0c61kAprM4mxc2g+0aXH/Py25Li4FIiXyp8kOHaYyLS3zjnpN/s44uFfMcz6l7j
PBNgt7MDb0EqPnoqHxU7Qce/ecoPmoPOyQ8o/A/ej9roH/rO+WG2ClZ9AnolKcEfoLSR18c3BM/o
QR/sKBJ1mm1u8JWpXISf4zkuzRxIqvF5yf9ODcEJsn1YrgC46N6SVEHJDd7JikPESXam4QQnw2f3
UelD9HESSSltvlpXnnMOB6vFG/W+hCIZTJroQT8y0TXLqZQj5gt2hS+8VLEFeusr4PnSKahEcbn6
ObgoEGuNrRn2NeF5pB20E4/o/c9eUCfFHGUtqGpvbj6mRYY8vakh6fwznGXUtaR00N0rW/QEOoV5
R0TVjU2XWEFwLhFYtR7PASwi8sOEp3f1tyBgiWzglqxNGz3vM9ig34Z3rAobe90n8zmXbA1uUaPD
X0ugGC84aESozOyVW+BZpFnWwEQRq/tpfhzCB5J+vm7ZZshfrRz7E1YQfdmkXcjEo7WaukbyMZ+I
Z+T/1MIbKPvKb5xuBcSdLRUl1ayoLRtWM8+pJ+suPjEqfXQ6iN6T7Gtcw+KPF2pKZsG+lnTTuT8S
F+Gt+tyijQKNAG766foaij4Td7rEcWMoTYE1LIPR1jB3Ib/QUrCJtkPEav24w6Vt5VadWgYC0fJT
sSNfrJZV71pktuZ9/p6WeBX5f5VlYEHSy/nF0lYUeulYwkJffCMBI1ag33Ss7UVk2Obe1cFtCiJt
aqCU97MHEl1vRxViJZ75cfgM10BlsvirYj1q0R3TS88cUYPD9lpiUlFGBMRwPt8ll2phEhcaICUV
1w8d+gGWA4aXH6nzwLvuHduXnRUa5/kDrh5QTAfaovxoT92RD8WNbtOHc+H/HQ1ymCvUWfc/aiz8
5LXVJkhuVLj+dtNdmNtq+YDGtfdYtMLgHD7Kg470GTDGY/nSHZR9czM9ROB2P2vaDKLkxuaBjHk4
XIRBGAu1Am4/11HamlQirMAyO9kzS1yzzF3a4z3+OxWdLZfUTQvT5FQF2xh/Yilym0hSAPv0CiTb
uMw1IrWPzQv+GoI7sSQlnGNoWOC69CQfo+caPZoQhvM6e5md5qX9jenrrSi1RuSOsDKbuiQ8v/Qw
tFUw7Unp61iK1AtES8cdWWZa483KXsaQwbWl/qMh7FXeCu5rO7jIROchNyINCOZX1PpfmERx7JtP
i9OfficJLjKI273KQOK8ZnDdUjt5j/dXsru+nUQInHdnad8ZWYjnpA6FIRJ9jBrBfmXbkT8O1yvG
bVdtyYJlYflbta9cs/8Y4LZSvEzaYBfEtFURR7HQt7mjqunkIJYlPPKRskPloFeff3Q0pI5EXAWF
a7d9Fvcen6PAFTN5uZ65aU0IkjFYZ1HcGa2gmKQoHcnRn4LODweb4PHDykCiVpfNNrbVAvPaPZCc
6NvQhI9k0o5mDg3xbsih8Ulc/alGO0JsJxByOryT3dFcQ3NxhA5GViwE0FFAcmepkY61gtKZR1Hm
ZvMYA8ULDkwQ1iIGc25K0yKq4whvlOozva/vWFk0doz5HILF8nKb0WqFxvnsXEsQpmEJEFVLvzfo
q9DSHqnfrvWvb75tr1kBcc5qygvkNdhEa+cOLktpyxiOxx0kmu0S91PVTneqm7qBJ7yFbO77C7LJ
5WRJFE3mrAA5XvY1xMzgMTjW5CfS2632m5cRFq3e7JEVJnfZ6ptRzheW4ennCinfUkXB4N5arFdV
FrEobn1BlO5BYULAn2PwN0gyS1Ohj9iOujm1NvTCjhVIdGoqymCKcLgAHYRZThP2ASf0w3wIB69N
BONZzLP5RVtbwnn+XA+RNDDPn9D6RdSHcThYoWpn43Pa7a+7o8gYzu2VeWwDi43w1hb9EgeGk0zy
ZysUDRRtuYGhYNQV3V8Yx+cvVBVYtcsGUtfQ1n0xQjDvW4NT9ak3lYKzbXPpVkCcPRmuqVkd4NWS
aZGt1h/DwE/Vv7vBTSNBk+3WblqbxO1j9CdbbWUAacTsZoIyaJ0617/N5jV0BcFPSemVrM+yCYgJ
QjyG/YOHSv+gY3LzFW16v6EXv+kOl+XjO1HDLEPRJMIrbJwP4+iFaGUXtkKzMPPGu1cY3AlihSHR
MwKrAt3ukS5vvgzWByl+jrpTFNQ2NJSauPX+cCm5yyip1VhJWGYj/V6dWDcRJG38Yl9kNrpsduJJ
h198OyTTiaEQZKHYSq/yHLG1VPIQYyXNW/MhhrYtI12Wvv7gShBX9Da7iSBH9h8eF5XqujW1aAZe
f8xKO3xkbxbpsdo33jLbisMG2QtHlIPdPMzWqFykUit0hRXMXzD+FdaO8pl8ZU31014+6L0tv8bP
9Jb1irAud8EX3Xaji8HcTq8lbVHUFPkdvS7/WqbI1hBXYiVzWitz06F1hnn+GqT5YJvlIKrpb++T
Czi3+ft4CjqJpRi12PDlAkx0GkZCnwUmClD4LtY+HCFEW7PV7Z1x2bNRU8atN0HHPbOzb9X30S1x
vRSy+Gy9eFZfle9r1aswStGAzLqMSPABjVvoalp8DGQOzY6NJIvHFreD6X/raXExocELy4oaIMr1
SwwlhPfUgtcWcdvfWOiIkwnbvyCv7fiprwXxRfSlmH2r3Q4BSquMS/z9MdjZiLGLypdhedeBc1kj
9jesMGIIfwVVD4wh8sPkJJQ437xwrxeJCyFQ5KBdqAGAgIWadcWABuM4eMGZKkq4f0VOxoWOvJGa
GJkj5Fh29IlFZDaFU34mvznJsR2QVWTg0AaMFwU/yKmXdZrlLME4O9JT+MjsSx2UzSwbA9u/ISCw
HZFXgJxPxMhnzXkAwGR8isYdKvdOntpE+VuxDnl9sKb9Yn0KZ7+KiJ2lfpxC12VxBSFkKwsO5d3/
rOacBnouS5Ba+CM0cpCruzbJ8Aa/reMM/RA3cfp5bveD/KK9Q5EVIg0XWM6V6rBhnDqArasPqXXb
zb7ALhYQ3lwiVgCc9yh5XqbawL4mhkuqHYZL9sQO7BCzW+89XFdo3FmjNCl4qlh40sHrCzhEQtts
/Qn6r4iGaNDBtKkvGpYUeix3yFS9IUcL+G+wQ3pMZxYI/uSgo3VW8jFS7Yum4rf3/8VKfhhUkpSq
iFgQSw7hfr5lRjZejixC4xQOeRR8QYFn8g3XkCNI5XIBGpTDd+HkpMr3FKpwmZHZcmbadHiu1dw2
1C+WqNmB+cYV3+FnRAPc2ouGvREwZOUv8eOEF3iOaSFz+qR2AuIn5hnXsLiDZwwKyagqfMPCiL6N
S7tT5dzLSHBTDvpNGLffSC1K722eRavPyMUdNbGMeGYLS+LOrRR7jBNnEZaHBBuQHxMtJ9xvm5xt
iercqhu5g12/Mgbl30mKivYC4QJKqA1xalWAAyt6HzkExOg1iiix4uI2NLOMiZBKQbSOXIjRZVDY
nG9fhvJPq9wG82QvpiA+izC4wBIOWp3UFGZV4eOk3+vTnSbM/G9elFf+wIURjfaGtCRwwejAOsaH
fXyQfNWe7XfNUKyiPt9QbXRNXucsKIffg9sBowyM0CP2tdu8tC0/A0GoqCH+/AS+sr8ol19KxjoZ
A2bcEsQPfTN56Hq5C43sq1qoTpwoft4nTolCuWlpqLmNtSuPePjl2T5IqUOX/KTI0l42wpsaXHY6
OkubcX890rH9du1P5O62tRpqYy9hVYb6oeq+dSJKAoEP8d0VEfjkwKSCJegGh/SHCmMro2DCSQTB
hZR4aGnVMzed0EiZpofMCh35XZPna/dhf8Xqghu1Ceq1DEXSvObEqqTNvtjXn7OXyWPas4Uj0iUV
hRW+NVtfjGKWKI4C2VeP8T4+gv7A6XfsWMfsjZAfVbSOXEgppvT/txZtSe/JoN9WMQZ/ElH/vOgk
p1xYqTKl1jqClWxZu5sOiVfJQcONek/RNV2JG3w27/Ko3qPDhwkg8mkjVZeyKmE3lc7F+2dCgTZ1
jBYzcIPX3VVo8ZHfMyFrrBC5TaVFBWRsiw6I1jdDvylFRHDbm/ZiEXduq0oa52BxRh5xAQ9BcZtq
ooaHX/jeBYLbVH0dBGmfoEzfuWDNx0AAKx11R91mTSr9jShU/uI9csHjtheoCANlAZsiG+Hr3Pwb
OSou41KmzoSiyus5D+ZqX64HP3a4vA1+F1Du3B6aZeh19ghS/TO/iP+bTN/bd7oLDrez5rBowFAE
44ynAOm22m/+ylxQYx2IbUUOiBYcFFZcy1Ub57qBm8XHtSdye80gvR6nNXx/eI3vzupqu6D3GuRm
mrPrG4dEsq9jihaVO9FVRU5yw4Cxut9Bzi31jd8jj96+ov+3qG+UMkJNLnOGQx4szCgirReeykN3
p3nimiZzhCuOonEHuRzVU2YFwCqWu4R6C2TWQjrbVvx0fe0EG1vjAkdIhqEgOhyymMqv49Q8BvLf
1xEErsiTzmcRUs05u/KTeiZ+VyIKRgn4tnH3qCfFoYUo+SQyiQskbQIe4HDoka4b0F40FXaiHq6b
JELgQse4ZJoOLiqYhP4UWiR2qAsuSaLopHGBAh22RmhmMKJRXAjO1rXDmFkwCeulmoN0pzS6iS3b
oSu6A2yfyRcn5yIH0WezhzgRHEL+IPe3i3oUD4iLnJuLEaWWW/3AsjAtSvKfC+Rxl712F/vLnrhI
z2sg0metvsL++l9cBC7GcZFizIKiVVUYx9oSWWcxBZ+PzZQI2A4OP113E9GRpnMV5jqJA7W2AAfh
CpwuMcjLqxsdbfbscOlvJEGdVBR7+b4pWQ8JKXWGB2GAadewqXQ39bW7Yfaq77/XfCHY3joXQDRw
B7Yme3G0TeYU6HVjRN+h8oGQ265/FiyowHF07hpCI9VKJRMGgmmywKSlV7htbQd/6xhckFW7e2F+
M++Dx/e973V0eqBei2QprzM/ysUcBsuILZ8es+TOwkh8NTmx8dcc3E/dPRIK8XxfLV6seNdt3jQZ
eqWaDHl7jfATeNZMwsmiAFbrAA3Cp6CqXW25VUrBwb0Z05DuBgszBJjfCJ7IViVllragYDahC2P4
NEuCR5PCdvWbI22FwIU0U26GssHENkg7bSTUwRfj0HvWdjHtxw/IBo8YlTC+1idGjCissjI3fAsO
w9AHb0FKlvOcItHlLDcZD45PHtjocbdXHnoMiiPXLRxx3YyhbBX/D8adQOY8xnrY45tV2a6c/ITc
FJLgCNrcdisI7gjStXSqphoQdZnatHzIiN80N234mpnvaRCGrNR/1nDfjQZmWy4loHBLtuNH2atx
xbKj76yhSt4bHyxRGGPf4s23wrCpzuSYtDczcUiWq3M84FuFaGmNIL/DaATwfpoaTF7JruFER9FM
xqb3U1XDVKFlQk2Zc4/QivqKFDK8n9wsIGcwd9d38aZHrH6f84jAmEhABvx+Exyb3lPy2VbNL+/B
MBghE8UG5qN/M1RGHwfASJrES8C806l++66HIITa/wXhwr21qGSqIgXdCnP/T2WqX/L+6T1mWKoB
aTgDk7LcGR2akqHlRGXvsvsKr/XOr0bB5tlsQIcW878Y/LQWXihVXlWwQp7PfM8DIhDrIXlvM/Ma
i7vJ90aDp60BexL9MZU9JFHtP1qw86VnlSeSM4UuBWXGoIee6LYFDuRMJIi1vUEuK8ZtEKOpFAPb
FRuk12yixZgrE30UEQS3R9K8kfEgAEQ8e6mJKZUKtxfJ0QY3eMKjtbHZcJSwZWN7Z14M4wKplqqJ
orVYvXo5RNmufWGze6GXOwQtFL7VnuTPs6uD5vH6R9s8DFceyAXVJugKNTCxWfMwuNUhzVaX+ve2
Ju4EZa5Zl52QCNaX/eKbqLpC5C72UZuNbWpheZXWsqPqS2Qcy3xwctW5btnmybTC4S73GrXKpmV7
y0Dj/tJE7tyd4iZ3EgzrKqImANHX44KFNYRzJacawGKM6un7fPxUJ7nAou17tQn3NixLM97oU0hj
00E3WseQNh6TJRrPVDYN3ILPWbotvmnIjcauKqiUbb9VLIKriqVA+U7nTUvl1Ohn3HU7KB9BiRZi
qvROgcoXeql3yofrH21zHS9gfO92awSRmkwAI4mF/mnqyuF0I/eF4Bg803y/ccIVDhcMS91aZGMA
TmNhGaVD4pdedjgnqG7QBukvduQWJVrDmLRT7GYgjhVdBdm6XfsTuBNMjy0VLGt4sMxHloKTvHZH
j52YQUu0pFzETKyeLCZLEgw7ZZfeDIf2zAGOd+7pXPyB0OS7FGhQH/7XZwwuhKIPXU9Glmtp+xJk
z+nJMKaHUo28696yvSFWOMz21ZET9elYGcw3l3v6VJ1itNctEOWSD82IK/Xv0FluHg4rRC5etgpZ
ZJVVdSrqj8nJFBWmN6Pj6ve56DjLswIiXORbFC09lFNnT3nmQglnV46z4H4rMoULkCVo3IZpYYuX
Sw+SRB1oyTxd/0CbMXhlDRc7MgNN4ZjQZmXAeyv+UhT7Tjt2+gcjFhxjAifneySGsFTqpsRnGSmr
K7aOUc82qQXmiGIh3xxhJATkNA1gYuVQlc9BtBswDVS1N3r4Eve3Ld3PyX2hPFjTw/WFFCJz0aLB
6HQRyVhJlltOj8GBPmafArT9mbvxRo0E8XE7Y3T5cIQLGiahtZIyQ1nQZz2rwSG+RVcWMkadP+7V
x+vmbX8+yySWaZrWG/2OsonahjZ42iWZuc/BQhqE/lgKGvXOt+m3EfeCwjn8XDV1VmhAGXbJByZv
Gh/Unb4X1y/ZD10D4tzeWrrRShUAhWOzk9r9mCw2NfNdXdkRHo+dsNjBvv4VQL4jfSFtHmQmAKdX
ILJWqGgXnKx5j1PaaT6+R/YEV5B/PxdfV5TDdrakCHBEX+6quXhooEkIotOHWkWO2Bi0/Tip/nUX
2Y5WF0xuA5QzGnsrirLcCDKJIovsWqSjuh16Lwicz8ej2U61DISsfLZKzYnzx2i+R2nOvm6JwNlV
7nCkSUPUOcTqSZpjKN9I5GXmy59BcOdiUbezNKeAMNtTMTW+9s/civh1BE6usuVcnb1pquSRRJjP
WdbLkqFpMzEciJ/X9lKRp3oobspKNHohcgLudBzaFkNGGTDjLt53temW5Z96ARckQkMOrLnBAbyY
kydZINePqB1K0x0mmwSO8IugfvE4Lk5Aej4sZwnmIBNZUpccQTB2yD/LGEEvbc1Rha89gevxlcMO
xOlan7LadooxSCjea4MdW4c/cj6+ZBhBUcpSmX+r5avS+z3oCNH8ch1D4Ah8uVBuojCKZmCMlbZT
Big4K4J4I/o4fKa2JIWaUQOOMB+ZNlt41F3DBwn8WVFE+PwXRHCNCwpVg5y7yqgIht3sxTe1T3EW
Is2ooKYbOIvoIsNi2ZUDQ+MChKrPNTyBlfU+Y84cxerAJW4LyRT1TBssYhAVfS4uVsyljBwrBs+9
rop2SvjSl6Uoqy+yiAsNUqpKNMuwgBjKasqzxjejXqbUiQ/vl08jMgoiBlNwfqOxVMbSIpEAiH3j
ZNG9uvx13ce3Nuv697lFa5JACXU8Ur0S+R9NZlJ9dfv9OsbWh1ljcKuWmk26qAn2UdK6pnHqqeje
yv5I3tHWAFw4HaglkZKxelS9Qx5KYtNd7OV4oS0P6WE8KeghC2zxq3d77QjVFVMjxht5qKgKDGo2
M/rroTpQa/6klnZq/POexbuAcHu21yTo00bw6lzXvy3DclxyUb5+s/5OMBfxryHcRpVMAgLsHBja
0/Rav8zQnmbNQbGjGDbmyVnJWKwKsHn9X6NyrjdZYxSayMOApKc5ZR/G29qXnDi2cWosXoKG0WIU
nIXbjnixk3PEUUIXscyOQkn1GmP3LsLBtUWcH5px1hWhhd83KhDz5PMOg1T+oMzedZfYXjkFk7SQ
XEV5j78at7TPNZMVqfR5H7+wJj/QhrkF2Cl6x7xfvE6YR2Ir82aHGYouW5jKB4kXt3IG7YikNMhz
ktw86oU70Z1cmg76W+3eFEXZrWMKM9ymDrowWXvDR5gbDTViWccd+TR6P/QwezxCf+9Q3LbsAsZ5
YSKbmZKMBLRXQ7IrQ/QSQH6tB4lCou8NkYTIpgOuLOOWsV6WMKsGWNakp764V0X1823PWAFwHlim
RmwQlrwtv5uGzSarAjd2kpeBieRknrj6u3mDWX8s7nppoDSrjSHWL8+9+I7VE0CptDfRa41XoVhd
VrCCfDEr1JUuShhcPUt22Vl29Z6W7ZVB53La6smBhqDYVAcD1//l0DZOXz9f372bp8blE50XdPX7
Q7sMURFRHFZ6YoOxIK0NG90VfwbCLjIrEK0OC2tp4QcqNFAWa1cMix2ognC6SUWyXir2sVYoskni
chmBAk3EVy04kiPTvzC8+FCfas2hDxXqBY0vygyIVpA7rpZ+MK1wAmw13miB20pfIypIW4o20tn0
tWkt6cAQBQxDseOXCDRQP1Q2kCQd3d/hdREZxYUGfRhKLWW0U3jQ2im90ZMBI4G7624hNIuLD0oT
Z5mO9mkvjxyWwSmd3FEqTGlQv/DmffmJiHiFRXZx8WEAS8KUKmw7Zd8LzY1QthUSXAkw+MzUrCa1
1BNYpdHDZO6mBBR1++srJ4LgajkK1H6istRw5I5ftelGUXRb++c6xOYt9hIYeNVY3RyKRmHlvalR
7BmyBDlcoKg1W7O860jbQdREj5UOvrE3nJxmA1oWXcI3IeHg6i24GEVzKdu2XBC4yCCZRtB2LIhS
Eh20wNbo8xD0bkofr1vyi+PnAsS+22qf/o+0K9uNI1eWX1RA7SRfa+luSZZkS5Yl+6Xg8Yxr3/f6
+hvUnLFKFG9zrAEOMAcQ0OEsJpPJZGZE0tWaaWYAir8UmFzs8cRlB8l3TtWmbqmUO8ELmJAruHG2
gjode3Qzfpq1T5OHhr0rcL9ACGEAwtPzmlC+XSACp7l3cYvmgFpRPFGtvxAF6jzt86GDHUv2zbKv
RlthhHJVhE2vuazpDb7pyf0UPD94nsoP/9BfqPgYFNaI1EYtWWg657BGz5LPzNKuuj5VnHTShYd8
FDg2oCH1llW2RVFw6HBmRyYmHZk/omVQ9XIgNWOHwbPinSeTjWVM49/MsNsbsyEB0hzFuqjMELIC
fCPcGxi+FAhL/Tj25uJ7vdyf35FyMxzD4U/5vMPstRnTYNh9OgKjny8G5zB2qg49uRG/AMQM0NLs
rIxqABi3um/6EETnszM/tkvzlmIKHEnuffn4n2wSU8IG5AHlWPLv1nwk+tfaeQeNpos2NtBAo1Tw
hv900taZVSPcS29+sOYyna9acnyHCTsIIXTNINtJYzTihIZ25eSnQVcsi3RVdr8vxC3b0CbInFDU
qRwoIQyXtDU8oqJjlJ4qOxAhbnXOUvezje9ULnqwdUFrGt4EHcvpPazf+wURnNii6VLTBtbUGwSe
O+JF9D0R5cUUsQelNNF/YjYMCOPDZPuWdW3T96QsOwghZSlq6PfFNiAGcjL0hznBvVbhuPJAv8MQ
glZa91rW9PhQ9id+Vedj2TEI4DkxQhyo2sgUPiayeCRNy7qIr8pGj2T+sBnHVkUnqYLg0W0XhC27
shqjxjapq49T6WvJ54EogjDfCW9KKXiiYsSkBPRQwrLYzcDyWIcTW9P95oblMPrM8KlLUTVSbEoV
lLA6s+HEw4gHoBAXi4cx1o7z0Lfe5N605KmZCsWdSRr5d4aJp4vuanFCYVjcrN7KuyZVAlTSVhx3
ByEsT0lqtygGQKRfpoCzuGhhmQV2wIlqIK10qzWermhNU1nFPWbnEVE+t8/kOGGXVl5ffh1VlA3S
oEYd4jJoYCK1ECOnu5DUSPk2df6KcshRmfQwNc1hZe/pnXV3SEL4HFvTnLYOSA4uFui+HFGAsApF
1JF+rx2IEDrzlLG2I9ikEyHHnuX3o90czp9lUrfGyCqUSanJE4HXS9JoG00Hi59lg32dao+Wczms
+WHSWtAMKyKc1JwdluBxhaYNdE3jEf1LX5PoqlXFNNXvC+41FYuT6zNsmawvafxdWRFU/b5w7k8L
ejYMzFaGXT97JSolVXB+MVQAgvsu+po5CwFANRdfjdo+1j1TrLf8lNktgui4uKvkrOcYBjQkbMzQ
RB/qHA+JIBQOksv6XTcKxkC/aFi6gVD92sHyxF3KJk1H1PBTr8t6b7QUu+T/MekXhEjv1tB16kcG
iLQ70KP5XMDvHE974BxreI0Nz6+SEk84dfrKAQ19Dry6LMH/oTVhYm8B2UiYkhk2unemhUdNtI57
rFwuoUB9mEfFOkoP15fPKhK9LZnrQu4kw2ed8HyKTvBl8QZXcebJS1w7FCE6WC2GiS1cQcLlEB2d
KwuTiCy0rs0f7gE8MddWo8jk5BvgZSX533cHRKcVpO4MRIhoDYn1lBoP55dO9ftChCgXy1nWAvY4
+s1YfdVVzaDKDyaECD6sg7waBjDTL0ENDx0fqBNiIgC9AezIFYWT438zSYwZed1k5gRErfpKy1vw
gp//faW3CwHDnuYx7Tt4WtZfcrqg7dSBdta3cSdBnTM9vEd1xt35nBAwWq2aGeQ38QlbJFZ+ZT9p
qSJtPO8Gb0T1aJcht9rwzai9Po5j/m1o4uA/fbY3qnmkHNfc1uBqA2ISJ1YzLzb/b2I1NR+KdJGI
buLCi0dM3H0FL6hmV2OVk49/16JtUL5A+WM7QrDdPfBh7+0dbf97PMEpqjrW1nQBHldOgTa8b9R/
tpOqVKQ0S/AFsi4L1UAgHtLcm3jjP3+dZf5kH94/k7wzS+xKNgdNa5K0GMO2hXZEP4FXF4RHf5Xt
eNKK94gEEcuCVAUuJI7jCsaVGA02pxoJuFteFZZHINunIrDh4Ua8H+0gRCKpwqhIig48VBL0NeiW
+yQFW04d1JMiCEnn4gjYwg30U2PwUhwhNCxoN1PkdyDSTy7jLdS7yNdKn+gEE0NXLeoYZe5nQ+o3
sWIvS0PuHlq4mK1GOTGWJSNaH6ZngR0oR3MFGjDAo1HTb1Qbm595b77pzlThTIQUcRsVNQ8eD+4x
PVW3Dlq+TjVUx4POr1E282NdEYNlhz1xMESOS67hEJHBP2HVnI4ZYkk1tPiep9z8mRQKu3iEEM2i
nPLdNiDO6ojChV3JTJrpcH17hCDxguJf1B7b/JPTtV7XKq630svnHk04Jwm0M0DmBbRx9Ycn0PYg
YsXXY+PRW/eJk0/+C45l7gjnLBRipLHlU9ml5RiClf2ZXwav+e69/mT4BWTpVQ2CsjNmb6EQIbN1
mlwaA61IKq8eL7ZB8Q1le3sPIIQPtkR428oAUOMZ0DG/mHHvd+ttpXr+lhpiQ09Hh9ATyvaCv3dx
ZS1LUY9hPxxK+rC5CjukGxh6Tr8A+D9gl/RpOW1bjNWOoQt9+/j0N4Gtfmsd/51GEP/wb9xgByfk
gGluYR41hT1lm4Zr7yUzjv/F06Gk63YfjPmTIhGQrtMOT3D1Zo2cjjoVck4PD/uHPKyvoRQ8nOIL
VKqe6sA8xQG56FTShKplE7zdidaBOB3MrLfKK6qPVn9QGKZCEDx8RCdiW+ZAKBroxLg+2hXcABoY
ICmMO7SsvHeaa+8rgtPX2wbdjRqYTn8xFiACVVWr5ZHpZbnE92/DWKHp3AOBPtRf3J/Js2714Nm3
SevzVjr17J3UQRwbF2QG1TZbnNd0abRERsS/I7tg7YJn6qsuPbqqV3f5PnvBEcvkVuRWVbs9r9cp
Am0GMQ5a+q2rDkl1hXn5ub/o0YbWjB9b59SrPyy/Fb/Zdzt44dZs5IM5LkODux20CniDNncXCy8O
3FN4z7TCPWXnNN3hCXkB5s7t2e443jfzZ3/TH+lFhseH0ePkE0bmFQ+qUod8ISGFhyFmF8VoYcsV
TY8W4wQ73Zoe6RZaxeoVNBgdRU+fdN9xxb3/wQj7rtWKZWn5vovKxCPrtaV6GpJ7CjIBi1FiW45Y
FEyK1e2LukdBBdxG4GIbj1D/hOrCQ1eAVK84dQ+qfnNpAkl3kMIh4Kbu2kHlCikO2tDA2xFfzpbH
2b4uuEpiNSu8Q5JR4UUVVPXgCgF/uPiySuiWmakzINGH6N0ygozT+TJOsSJvkzV1wRUwI2cTSnQm
Jm5ks4ty680RlLEz9QvT410VySE+5qkHYrbNX0J6oo9aoHJF2RK+QhacpI4cA1xmQG5qr7yxguyA
AvV2Z1zSQ+PH9+rpaNkXBf2JZeoEwpOQMXx9irPViGdDA2A6fc+2H5H9s5wUJw4P7kIEYRiqcB1X
p7oLGsLXEFGX1Umr11OYD1bnZQkombXZK2It98u0LP2o27qLLHUg3KVbhcJjJJsb62ggB0cdU4e8
92vwTbOyqdSRpdidG5RrECeZn2mPUROej1uS3f0KR1i4VQMFYsFxuqKb/dydr4i2qBxTZYxwjA7Q
+ksNl4OAyGFOmF9hfDPVg3Z7jzlQbjHRXk1NMOQIbmEU9mpTt5nCDIwpVbMES9Er4qHM89A5icyU
chVSJrjFBgXPOHHL6bkKmzjJkZWbn8eqeUbZN+OiEQZcHI4uwjQN3mL6bpmghpwGLgOriPWNtLG3
FH+c9wC+wqKb40JrUzzH4CYtMoZpZF63eAaQld417qfENSHkc5vVN0P/JwbCFDFK9vV2aOKEmb3V
JW1NoNnIEx36qWMNpr/e4dTor0dyg3FhQt+E26ZtWDEbU+isdnzZLGMcbsk0KUyRzV4wPJfZlovH
BuMN/1OnsbpkIINFAxv0a7LP1oFPQiegB5t/WKALC8sgCVUCHNINuwPlfrO7viwGCvGLi3olmih0
90P5jqn/V0YJgcetmqjXCK+BpVPmZUb9MEyqgqjMCXD6WjoulOg0Fss3UxXFa6SjwMDKxnMLtGj8
tEzFNpUV85BP4J1RB4m6Y4mHYbQtU5Uk+FBG+/zy1KLVqMj4nIV1WQfahfmOdtlXgEIond0xNroN
RQYN3Nc/aq30llpxeZV+uJ1NQiDtiN0WTsYhost1ubTYTaZq/1RAiC15nTUagxlhbaA6C2FWv0Qh
0lU2M0u9+MUQsZPCmcwtTjoYksQhp6nBzJcfWQGmDyDQaoRczdn6fD7OyQ3DHKGLp2doHvO/7zaO
zWojmbhhLninuq8JvDtW8cbIzXrBEDanDiWOvuTPZNl8FWe+1nz5bzYIm7MDnTtdYny2yDSv+7UP
kBj5mA84j6KyQnBkJ5/NbVxhBeS2f+YJe3DxonQeQpowItv/tRqCJ/egL+mKCJYMTxOqMGgH8Yur
DNyf7mE9jZ6K4lSx+OJltJ3jZLZtwLn6NZ0vJ+2jOyv2puKrieKu5VC5S88Dc0dy6J/cjqqmML64
4kG9+2SO+dqB0TtR4FCDDevWh4Q+LK3pzZjrMiffIgpH+3+i56/1Ee9kVlbi35YgZaMQlcL+vETb
SVB/+Hd8t6pPx/++25qEFd2S6ThzWHuBXFfLH897m+r3ha1vpUvZuibfNiVmqyDBFf633xe2PXVK
rR0T/P5iadft2p0y++t5BOna764DQjWjaWySbTxNnzrntMXfM5CsZrbp59uB2L//2PbqSiD4GavX
0phWYDHj56T5bnmb6ofz5vAP8saVd+YIOXSfbBu6WgGR0/yUTX7iXtLI8kqISJ4HUn03wbOGdKxW
yAahgDeax5K6QUHHYx4P36e0PGqFqqNGHtZ2hgmehoNnLrcFhtVgQiuP/3tBxIBiMBZ+CZ1gNUOf
1Ll3kILzOXk3tRBpRU5gdH+hVyS0i17BjCONni8QYsfLFPeztliwamu1YEjCwdL9LFZUrlUggovP
+tqYTgeQBtR1DdSyUjQGqoTVVCCCbztDFekN4ZEAlBO21XhD2zzGYEA573YK/xYvb6Qk/bbYsCVy
hkM2e7Vr+3P8nbYKHHmY3q2M4N/4XoysOYBazj/LtbZJ6FyXH/4dRajKvZng3pGBdpYIvQa48dSr
b1+i+SlYvIl49RP7VN3UB3Jx/kMqEQXvntzRbV1+DjkYRxkuWhBRbHcYrOKkDVU4nxwreBeizUzb
0C2U0oTMpCiqMs0nlAbRxIlqFm9ai0MaoMOL3nOiCPVgrOwRgBft/oEUsxO8qv2vdlwYXFPkWd/7
LxMkr+CZJkcL8/Tvme1jlGEixsUrm/OGnKLMiypLCkSNPsu+kh7lhTy52+Z39K2+ghGWr7SNWWsm
Hpzmq3K6mHLcxhUXPeleA0cO6tMMfbjiRH1OymZKckCM1Zct+5aMkcelSFUw0jC7gxEiR4MH5Ch2
2zEkEPcu7R/j+z7Vix3CmbhkuUaGBX636NFHKwmMuLgm88N571Z9LCFeaIZVdX0OkFzrv7K4P+hJ
de/q8ddsSw/noVQfTIgVhkPp2PN3poF+L+yLnClMUf2+4FpNaUWLZuP3+xksRVbpPDlzGv43G3h6
sUtMEzjTTHR8rjZ6zNMPpko7S2WDcNNKLQ0CeQV+3+0sz5g0L1c9w0kToJ3bitEsZmadr/hK5dZc
9sn1ADEpPT9s7Y9c1RirgBJLe3j9munAAKVpER5MoZAV1V4BYpUOA7Fpo9j2ik8nskj1vWkMEQ/T
9liNHo2qy5zEirxHZhHToctjMWLpYHp/vfxL2+tWbcGiaKlOBrqwx/TKtWmIYqrHiMLXpGf5Dk3M
sgpjHbOWPzaPRcATxxSnDq2g/qX/K84l6amzxxMSLmeemmSdgJeunmZ8MC/ZgdPaFuDT9Up6xNQn
2EhUB7ps2fagQhjNEq2t3BagGy1ar2b20WoSxQVG9rrH9iBCKM221clzHhos98TPb07PrVvhFKZf
1S9RKov433cxgkVIjA0HGQpZ7es1dj7PTNUExkOleF3a28P/voPQWTuSesURlw2gHZ58MkReopqU
VPqfEFDHStf6bsBXy3+axwhNpFzZeXCehZ3VSY/s2WFvkxBaG3NLZ5Db8zSr8ar6VEeP03BDimOO
Im1W3f1+IN+jCYG2cYbcyDTY1tGTlV068en878tXCE/XDC+8eAkQrInamJXMwBP2QkA9GdvbXbeA
MVr5fCI7v/Hzv3AEO6zBcactB06Rfou+FM1jP98T1XVPDoIpN4fhedUWH9G6ql2cBepUIence/f7
yphfTGifUPGVy3fOC47gcFGngey9A06b00M8gMVCdX5LlwXiHHgFwGguEe9hUZeAu3jAu/toP1W2
T1HSNg3//NJLD4kdhrD/yZDnc14DAzWZr6Q5mfqV0aTBoDeXw+Kdx5J+MWROeN93MW8m8guPuAyZ
04hpmnFGulN299RVPTzLPxm6Ly2Ij5uO+Byok76NTQtl8t74WqwfaG940fzjvBlSDKiXGIwaeAAS
tYI0YsS5lqGnFaTM483QZh/HYs28GR0NipES6QczXdxwCMXtQJQ7dpO+XdMIRdkIE2YFCHXydwyA
8x/+hSA4sWaUaaHrQGj6HgOaOhSfcmPwN+jXnv9o8lPNZA5uba6F/wmn2mQuSV6gkxUvfycenstj
dKi6A2QnA+2rin1e/uFewASvztFw3+o9wNYcrGHReAlNc4Uzy73gBYL/fXeqjdoWjWDzR0wG6TdG
L+oNSj0qslFpLNt9NGF58qTtUJSFHXO8QJz8kDW1D5rlLlU4mgpHOACWYiFb1wKH6FvAykOK/zjD
B7NSHDQ8wL9JBbjIFgGTG3pkhaTNHNuxQwcK8vn83l0vx7728dDUxR7BMDJcR7FGUjewXBsOB14c
yHq9XqMpcSoS2cg8knQMJsx+lbFiSFfqBeiKwjw11MreENqMULpbGn5BiYqfTuXZyAZylUqh1AoH
ZlgOOnneEFuQerOKpQQGHUwf8mh+MofnN6fUihcEkdkC7z4RqygQlhlqdmb916Ldg3NbcR/hX/vN
4u9QhMV3YtOEdi5yJpTOL7eEBLj59pj1KsFno38p8u0DhgXQThGtCjeQm4fxCeZgLgAjAa/doDPX
ws0sXsbRahTrw9EwvXFVbCH5Kr2ACLlNa459nDSwbmXRoU/mW6tXDY5Iz2pMjPBWF5OPiL62A2Uw
JxtapE+O+dc2flpx37E3r9xif5lVEw5Sc3ZY/O+78DaQBYqbI7AYOpST/NJWfS/pouwA+N93AEvh
xtStkD6ZXXrQ6N066+FKLcXSq8wQAuhcFIhGBGaMVVBGfxr1O4Q8GduZIfgWSCRjrU+RPw3zVdHd
mzZm3BWeJV92gtknGzntG96GQjeLxu0BQfsYU7TZxWhdkuaYdvQuSZ7eEQl40sxsExFH7MptNK1c
E74qjX1npIdxvq9U7U3ym9oOQ9wpo9WwGJdCiARCoPBQHJpH/eN8sA+csE91L5SeODsw4QjI9SFp
N4pt2cezzwrLX7qL3GGBhe7cOv7QqoKc1K1BIMobZbFPxXruTFpOEgDxubjpgiSaMMN1bc3H86sk
fVdAzV0HPzPuBm/mxEd9brpyWfCgmh/+fqXDS2cXfvy71qKa4Zbb9AtNLO1keVREbANa3v2xxccC
FHTNGJw3SbpRGTpFuWgKV8d8HQ6maUmggTCj6IGhN2Y30A5QbCMVghAKqh58EGm8olqJf38yfB9U
Mx5SV9uZIISCiLGCVA4+U+oW35h2dMwUtfwvZQvipiILNi08/8mky7LDE/bRTCoDuhHAK2PX25Lj
olcBqQ/nQd5+NQdpmolLu4H0wxavIGgKt63VBgjuiD4tcdSohkhUCMK6oAux2coS61KWsRfVn+rp
968e3AYorxCdWlDYFBKPim5pQQYdqTp7ZqaNQzBcMowgDr66w/HtqrwGM187sk5i3WlsgK20u9Cd
3Kty5ke/r7LxGkVIBUjlknWtDGzJwsCbzl0cR1f98vtjUa9R+NLtzmiHtz1PEf9wmPearR9apXBh
yVnwGoF/zR2CVrmbCxIDpGbPpc7tlPtdiEfDZxqn3z+rAYZxb1RXLQOtz8IGzTPNbGyerDPrB3iy
i+3aURqk4x/8Osl9jSFsymFpNb3gbyIF2Y6GAW6dzI9GN4gHqL0loeZ8sjH/qlI0epsivEYVTjlj
1gta8vk15k4gJ7tMWxt00o23RtfN9Ol8RJA6uGW6fESDQipJcD3diJfV4haypv6W4vU8TZr7xe4V
riENCzsYwfcounhnpiNLIMOlm+KgDs6bwcPKm4Xa/b7gefM2dUtqwoySTX4aex351IIAvlPVCVR2
COEttpCBbBZwar3N/HTVoK5V9Yo0V2WM4NlOhXKY0+JjMXsKKcVsazIEU7H5LlE8XKmQBP+O0SSa
4VEcp6g2HQcoNaIOBh0Z/z0PSvBpaICjVmiCCkdssl3cnBgTHfHznE+lQXMI6C9/RKD5DvmwpCot
la0Tjjji6IgM7M3k7tpNFBt3Q5ZdpV6ffoh/n3sEP82pKfncP9VFe1pm5mCP0mEPTgMQIhW64pyT
Lc0eQDh5JgMyY6jd4xaP10uodFZ5j9U5URVVnSzY7HGEAGAVDCL0FDj6AjUu9NfVPw3nCJWuT7Wm
yNmk58MeS4gCTDPbwp3x0ZzRg/b2RQE3sAPLeT6804NqDlIW2wyMuTEbdV2k1kJQQJGgjcgCuAkH
Xjd67fQ4t4oyyNs0Ebd3VCHgDLglQOv+9ZE3FGB2G1bsIDIaN3E3Pg12cZhNdB+t+kd04AcjMd4R
slEMdzBxptu8Lv4aEiolMTo8ER409yKHXgO7Qtft+XAq2z6ma2Kb4ucZamGvISbwCo5Jh/x929qb
Xjf9zGR//CcI8YUe5KtFBQJ+1NrMT0Z1856ZX6zMiw3io/yWlrTU1gkAU9DgCZvTu8ZDoN9Gt5zt
qz39fl/3a0Bhx256neYdH6ysQHtQYtSwwUCJSlVMFhb2VgnbtYyWmBgtVsasvrDUG5p7lp1G1eia
CkXYqHpWOrlWIFrPdA1S9t3Nr1In9rZcdV2QbdG9OYIvN8uyruhT5+mHFrju0xbbvu2850Ddo3Bz
d3npQuMGxRHuCnbmD7afOMSPtetOyWPKv76YhuDGa4ErgjFQMQont82yLnIzAHVPyxPvgUTb7Qkt
DPSWz5FE/jv0BbjPvQAKB3jdGNO2cScffqz+9IGP7OfH7WZ+2jDwpQXOxflNK/eLFzghLoytNjck
BdxWZndtnf2RaMZdQcnXVTWUIY9A/yARnWfmuyUbGs2ZLLwvhmV/Vxahbf953hK54738vnCLZLSw
52LA7xvs0Hc/Itzuy1TF6aYCESNCaqHYaABknDHWTQ629s20B0WslvTO7H0AUjfCp9piMD/qQBme
ok/ZVy6ZDC2x6+57ffH3iARVIKrWRogObqKNmosHGDRSzn9UVfIxp6peee5IbzcSXv2xlSxoIQlx
YWmqpacFChVmkviOvn5cussGNECo9Fe+u3XHuutAq6t6W5Bb9gIrBAqqWwnRIkTXaPlmzN9iVfOM
9PepZTPCO7gwCPh6qbLCMYqeoDoSbWA+MXXPpYqMXupyzKK6jXux/WacMU6HvrRL5Dxj+6VYvjkP
uup2KilXwt92EIJXG3mRl5UFI6on1qJHmE/YM381vP4pueF9WipyU2nU2QEKDj7FSWRFJgD1aT05
6fc1Qg0Gb4CtqlVemqBaULPAlKbFWXSF+NYmW0q12eKTRkhSUcyOH7I/Bm+EtGF3TPt37KMdmthq
PYxLFI0ayiVRl4foDQmM3+/RcFAc+WWPOAc2aI4BkQ4wE7gTVOORmWqqi5bM39DnbKIcR0HQJebY
TE90NzFtOAO83VvH+K+xM0O3bhXfSoUj7Mwo1euEag5aLNlj010j0YLQaXD+TJBdhfa2CLszL7u8
JDEwWoh0btPRJF/mdfGK5mYxDuehZIFgDyWc2/PcrQZNAZUk1c2KOaqsejyPIN2mewjBl8283lxM
6MKXF88mfnXB+Svja/2CLajJGaCv/P2XBXibjeFzaExygQthnw5RlBh0dJHM9Rg8H++SeD5i8P28
XdJF2oHwL7tLDFraZ6QsAZLiedtfpyiIBv3YWdbjqG+3cfT1v8Fxv9zBzeOQV7UJOEjR+G17nw/f
y86PXHYoWlWBVurjO9MEH2duh+4DAqy6yjy23Lt44Na292ykHYjo5GvhNCPmwyE+0x9Wt/XiOrvB
wJvCwVW2CA7eJxExtw0wDCpEdfuR9aZPe8WGle4i27HQBsCo/qYFbda2cZkyivfNpP++WOvjBHvO
r7/cjhcI4bAjU8fqyia4CYE2qhi9jH3UrZ/nMeTHzs4OYeOMCd3qrQHIoEEQ/e/zNP1gx8Hfmroq
2gZpxogHzV/fTdhDSbZpel8wXFNiXIkOi+WvYRXwzmQ0ibbNZ3LkSp2q8KBaLWErLTHiRg3RSWgS
/YzI4GW2on1HBSDsH8dOXWQmAABHq99CBbu4/48LJWyecnQHG+VNVJT4Qv1dxWQPpAGZ0fso33hA
fVknYRPFmm7FWcwNgkKdBqafO4U98mD6AiCcEdlKW7wEwh7z22IERXFYE984wAGDEgIc+nAc+zBN
wXb8r8jEuVuLSf7OPCLc8TDqmEfJAPR+9efOi0Ap+rc6XtMd2CfzUCpH+BQeQoRbX4921UgnQOzW
Dl3rqVJ8TQoAQluU5zil3Zt7i2Yn0OJesGL6pHtRM3wzNhWzrTQkuShrI7vHE7t4ibCGIZ6sEkkq
qiden10Y5aJWXpOCgJ7XMjF3SN6Ip24GGxx9QfawZvete0DhJNwKFb8m35BvHGAHImxYSKXaemMj
eUzte9rOYRW1nhmVYbe966QgINCCxLIJwiQhwvaNPm5TgeMoSjmLEfiYXNUDvnTpdxD877tMwU6X
qN90QFjWw5Jfg8vdP79b5UvyYoMQP912cOBQ+FoJpn9KWwNJXJF7dZWouKfly4I7qm2BTuiNTNma
8eZFbsk8zKWXWcZ1sepg9y0wMj4kCqskrcQIcuQFTThhk2Uq1okBbUAbFHUfCRLi6HNhfo0omM7K
MGKf7e6zsT6d/5ry5XqBFTwCpMJJT3lszbs+9oxVO25OqbiMS8MrCOFszNqjjiG2+BV9mlKcesi1
sslLoJ86FBA6LmwoW6X+oMqMZf5h41OCwxUPbW+6vRJWu4bWAK0HMfmQ255p5cdWpaIh+257FOFM
yrMm7ZIaKFX83emvevvL+XWROR/u32C7000TrWvCEYu23NmdZw3RTTOfjGwEc9pQeqyjNh4hsov3
gNloKEbbHyrEwpYito3Tr4hw1zeg/4bB6shGkfvUt/fncaRLY77gCIHONjfsogU45fhAvzfFX6OK
IFCFIHy2NHbqxrWAYHd3BhpicDS0qeKtS4UhLL1t51uDjARv0v2Hqbl3QchkKRZEDoEHVR4QdCZe
IemaUdIlgACLepD9iOnPxvj94WZwy6Fc8Q+GEKj1Wovn3E4mMMN/dTS/N2IcOsH5BZfukh0Gt3N3
GIxFOTlxDIx+/bbo4ZIrvpMsstgWJn0g9Ac+PnH4hq55VawUv+/gNk97y2vya62q/SE1Pez688YY
PA0Uz2nbQmM8w7wHIeJz4Ip0w2R5jpnFn+635HMPXa6Qk9h2p+1Ov2efnMv5aQ70AGpth1F1Pkg/
5Qu4+FDYV3RJigbgbPDpN/ZjCwwvvqyuogQVey/9vIXmSVVxlLrhDlPIEyH7kbmwGJ6ePrqpr5MH
5cCZCkI49jZjRLtEUUxhTO/73BvovYqjiW/HM6smzujY9TLXEZjzwr6JgsVMvLQOczClW27v9+wI
6PNuoloo/vedz+c5G/Rizqaw1PPHcelO88iC8xDSw2G3LsK2goqtnfdgIw1rcI1p5XXZ3LKl8oZY
sb1kpqB5BAMG6LRBc4cQTXWnwN4b8IVyLfbTKvYrVYesbPkdigOOUxkDSUg/ctasaBwAc+fQfI7y
YKszsLGfzn+t5/ZkwQMMA/2eoDfAtdQQ25fHPFryxM5nvAytfvax+jNaTmmo3dQ/xsDyS7ALp4W/
PGiXyY3LuXGDUtXxIfmQHJdThYHT800jwWalWC1jmCHb7SEHio7WaTpZ14WHFpOfelAe4uAdfYEG
qvdABf2w5YjjL7WmL63bLJCns2ffLh/dZDq4haIHQ1ZCwQUPEia6hSEY0K++dvap66JJWyCz2wVL
gKtzgC/7QHzIfPqDX95HoeqpV+L6rwCFFELHWC8EnSFOPterh76Wj0s53CQJ/YguX8WqSQ6XV1CC
9xdDT7vBgW1rcmmhVWceb1OIOGV64432fDjvpMovKWQVeTwaBS7J0P48xqfmdrmqh8C9haKIV4J+
LzmunyJVP4Bk8+FaC91M3kKM/ycsXkZa8Igb6KDJ6U2SBqzOvUVTbD4JIyvcA/PXOmRLbPvNdFzc
UdannOOxeYpvnKfET9GCUv1hXozBEhZh/VE/qQp7koV7BSmcKUnX0AXkKUhn6dGyTk1e+d12QTIU
j97z6vwKSwhgZEuGJMVQEcQCVl+75WyzfEY//mDf/rtimMxRXiEK58sWr1oXtUB0PNAA+olfXtY+
uxnAJZ7c0UN11FVc0bI3lFeQgqOMVmE0JudtTX+ufv+FG1kecR0Bhzm5rA/xwVRV5HhmIYRsXIZx
uzbR3YUxROGz5lWEqaZ4wW0Y2lnPEoWH+oKrwqgDpazs/ApL+KAu3tGXogKWcw8Ln3kv54/GJcJy
wJSqu1I0FOlxHeaM2G/GNzG8WbO6Q6Oh/YkrFW4nEpYfDN/ydS8NVDtBhSbWFmm/UiedYFtywX6k
p+1EA+vYfNcD3fsXlPOyVQOlvgUBLQf9oGJJrrQ6w+z7GXXhg3WocBagnNEHa8C5fd06PB8xJScB
1zkzCS7HxDTFlkN3rdLKjZGc9DW7RlvwiXzv3OqoWaaini4Jk7jpm3g/dkwbjBWC95Ok1qt1QY7S
2Bd2b36IwSTdKO6UsvLPKxDhXHNqJEk1rkvPGla23/vLqbhCdgqiMU1x1EiSkVdQwrk2LoleVBWg
4s1LcX1gpUrXTGmNcJg5W+ngegkIo3vmEi4OFK/6YHuBUNZR5eQSe5CcPmssgCPhzQkTJfoQj2iq
Dlu9CSAgeYQWueL2JfE1jNhYeNp34QnI4F6nOaZpFYk9QXdg7AfPaO8j6DGTOVQS1so+HICIiaFI
fiqL/dRdRxJtNSuQ5bPv+vZNdy+N6T5ufrRToNPY00zHN9EekalEgKUGGiDlQLWeK5uJPhGl+Viv
MHCtf8zNn1UbanUXbLPiQiHZShC4cU2C1h+kBSLhc43pzAQ94/DyFoI6rhdDB6nLg/OBQeYPexBh
K2VdYceDDpC1TTE30mMkUpEZyr6Wg+uQC+U+0HGI5RlLgzwQmu1RCKj/dPTah16EN9EwU6YXsu+1
B+Km7u6S+pCPS+7AFAioJ+td3J3ad5SawDX4YosQ3cpSyztWwpYhoV47fJ36u0TVHSN16z2IsCTT
ohlUawACCQjr0ByioHpML9wnNOYdVTQZsmwFFoHDXsdGhy48L+PsPtpsb6tduS4Ppbpf/FmG08lE
76m3hR1G45IHVTebfJF+4YmVGSurqDn/H2Xf1tw2r2T7V6b2O/cBryCnZs8DKVF32ZbtJM4LKxcH
vIEgCZAg8evPovKd2bGS+nzmRWWVJIMEgUb36u610KO0Hp21r767r33Qx//7Jf3LLd0WcRcQNB+U
oSMQtAIih2OPMs1+eAemf+8+btzmKnNYJwrcB3V/lODvy2lM5P/+LP312dz6dUVT8bKQuBHeVrE7
biJ02djlO2RjfzIAv87Wza7JczCU6hmD5K6dJ8rxvoAH7x1L9t4qc2/2zQwG3sllGKSluwbFCgAU
EtEk9sP4A0yvm+J9QZ/3butmE1kSzISsWm7ruLSYKye2V92m2AgrhXYHJK1CGkfvMKj/yYGE3km4
ZFnRswRdn7ebSYrR43VE9DrU0W7m9X3f7VxaglDn2RtWTjUlGf3WyTzVef/h3fLnP83yr8Pfohgj
6XsJyhW91nvxwU8luGbrQ/PDJEtjfbl5D134k6EKYKiu3CqQqbg9f0kDIGWuxbRGwv/MtnwfXbBA
k+FpaeP/+z39x6kFjQsIvdCcDY6NG6cio6DitDM1QQ4NnRltmqd0DWL/O3fvwyy+Z4P/cGah1pZc
+RYoep9vsNxm8IiZSK/RedYkrk4ZtoY/HPV758mfbmtJ/y6JPswkwKGbFSNlBI7vaVoHKB4ttt3G
SrKtj+5XVCq/q7H5B5uF1D94HbA4QR5yC2H4hLeQaoLfkteXwApix3rJp/fq1/90S29Gudl53ez4
nU8hYWSmR9vkSdgcBrdDI9UXu/5kHB7noPsopg8RBHS48jbvLJQ/tN++Gf7GOSM67Ow+w01m/UWF
LyG987MDh9IuqCiRJu7zMobDtfr7Uf+wXha4EkpXaB4CndbNegmU8iSxOlhqLmN7uK/py2CdcvPe
5P7xCf4yzs2p409mCtocc1uwXWdv8uJJ5u+N8QfL+eZebpYkQ3bIqnzcS1jtu+yi/HdOtd/nCjYI
SNqCYkM79zYUZcPcNRWLADAHlwIN/zV/hqYo5MmSv38mv89VgNgghMDR0kL6W1J4mLWxvLKa1h1y
XKHFlpZOL3v++0H+ADBhFPjnCEBIhCz6zXKLet+Wjj0jXENxlznOz+GLe/FWaL5GOEq+Im//XgT3
B5Dw7ZA38SI0gUwQjhhS71Ht0J2Lw1IBBaB8K47+nr2IVfnwnkH806A2mhaBjWMu6W9aUcqufEEs
zCb7Ym0XU1XtaVrs3TMwXpOg1OuhPr3LGLcstbfAVvBm0BtTUmaUTbmLQfvVPMc0tbftYdyOqJxr
L5Cr3r97l79jMiAecVAjhb5Mm/5Gg1lF5ShV387rUR9+njIY0Oym9VLb+O6DXHbr29uDv73o8wFu
R4LqtmzB1tSUwWQAyqzdNE9AsfTi7IBp47SmL87lnZX6+2SCA9iFuNxyZONJ3uzraAgDpQk8Io1y
PbPqEhQKr/01joFUpNFKvBP2Lb7Ozc29Ge7Gr7QH3y0HNNCtnY3ayY3a6jTfvn9SL/vrZhg8MR9p
f6RUUD5+s/+qwBOusuGD2BAFNt9C0KzM2Up3X/X0nnf3u+HCUf3LUDf7TsFLruq5ncBUMffQh9zq
H2a1lMCGK3CJOOhO91IXSCia9tZ//+z+MDJYcVwQTQbQ7ftNLj7oy6CJMmte9y4kc0RChgdX3E/V
O5b5D0c3fTPOzfFSuK6cBBpg1+6UVnX8k1coWHnFEY9xVaXv7bffTfQyHnqSUWBH0HF94y/3MtIO
ixhizWiTQWKiryDV9RcB2P/5Nv0nexX3PxeD/O//wvtvop37guXq5u1/n4pvvZDih/qv5Wf/87W3
P/rvu/a1eVT966s6fWlvv/nmh/j/f42/+qK+vHkDUflCzQ/Daz9fXuVQq+sguNLlm/+/H/7H6/W/
PM3t67/+8U0MjVr+GytE84+/Ptp9/9c/wAr7yzpa/v9fH56/cPxup77U82/ff/0iFX4a/hP5goU4
Chgg5DlDWAP9unwS/BMONnyYADnKpRF+OfEa0av8X//w6D9xxi2IG6gUkede2BSlGJaPXP+fHuIe
AjkGJFBdkIf94//d95sn9O8n9h/NwO9F0Si5XM2bXY3GeIweIIu+5MCwQG4F9oTPO6Mgjxkb4Ubg
PH2ZHZHFFdMQHmcmiMeGH3vqPnkkpcgRJC2XdVwHwYYO3seQ6MQBb1nvmY3R7FV25bsFiDcXiF4v
iF2EqNEjMOBombuxbqVmTkQKd47DYGxRle6UW9qE7bYkdr3HH04iHCuEFzCH6zGT+1yU32RTD49F
x+cdmr67lGY5kufZ7O25ZzKwYHrOTrTyxy+P/K+p/XUqrxHEvw0k+gEj+Cc404DDYq/hmWOqfwF4
arI8Qb8zsYmm9kUw+mLyeTqJQEJatx+GXcn6hxniXCuhUElpMuIf5My7xNMhkGgmnK2dk2JtBm+H
x9I8+HW99bRBNnJo588901unfcnk5DzQwJcX5bZPrHX9gz2EI5iwuSw2Kpq/dkCBITGV7WSXO8Em
QyJw5VpyuAvlJzQlBk9TV6oU3P4n6s3hAYw5Vtq5jOcrjrZNh1r+ukCV9IqMtdjLif6wUAV+79cj
7+MGTQKx5Rn9aJVDG3e1SVUW9Q9qQBru7+fzxuG7zmeETNSizEmchUzh7XwaMAihNqGf47a17vRQ
gpK3amfkg0FSUoUI9oss2oFKeafAznQsev8JdHrltrQhsZmVwfyAUvJP71zT26N9uSYbmT8UFgDG
Q2GBf+MndVVvj0UDNki386Z73VvTsTHmQzsZddaKWKdmWrHaBJexan+YrqJJX4/zZy7IRzHYJP77
y3F+2xywGiDbApEKQasyuQWu+6aQw8hLGU8gkV5TlecnHpQ61XbHY6LEi5o8c+8qTsa40IEVtx4H
CDQ13m7KuvbFCUf74FalveeVvxM+eQm1jj55pZDxOIhvWesFBzUROwkZR3YV4tSx7VT5bhg9sbb5
TGPdSkAfbvWeKMgNxrJMNUJnINmL0w8DRG+muul6p+rADxLLrv3ghb2zaqF7EI85+yoMSSZ3GrcN
HxAHZF88bVUHjZxc2riKJlz4/ervp/qt9/Pzajw0HyyVCQ7M0c1ijOYsEELaGD/iDTj1R3vtYI/e
zxXh9x6wwmhi3u7vx7w1zqiRAf4C8mvEVujpxYN+uwPm0ZQljI2IqWieLb+CMXE7lDsB/OpjNQ/w
lzNP7fICAlhj1oyPg+mjlIOUOy3qT37N+LG2I5AtefYnx86zXW4bSNKAMDz5+yu9gte/2j5cKRJR
SIvjbEL9/i21QjPbRWN7vohn3/3IqgKNSpPtnmx7fJGNXeQxaS256XTrPnuiWk0syi6BVtke7BIv
FkFg00hPHwbjfAyzCt/3wVGLAhDsKMnd/dCO4kx4fwnHYYKJl/teRdXd1ALcmIAG+5xV8Qzv9OPs
de+16cLze3tILvyvBHEKmGRwTC6H9tvnUGinmCpXtXHdV9HOcuhGK7e/RymOdVAF6rm7mT5l3Gke
pQWiy9DK2Io07SuZufOwfDa1hXhkjWMdBBX5irmFtdZ5W65lr7p7ks2roXPzx0oEr8PslEc6GrrK
7cykvB/3VjGGD4Pfh+vIEp8ytLxtraD8rDMtn8aQbkw1HbKaTM8RsZu0PPZTKNecztEWiidFHEBB
NckQaO47SptHnrnnbK7pVmYgwnEdjXMTIhjbnHQv15OrCti04qhY5Zk4CsZwe15l78ahcZ+4f7Ij
5j7XWiYj+vFPgg8kvtq4Hmw+cWO4iaWtq20r9bgPA42TqQUTbOTk7a6bev8Ruf+n0GrQokkCFkdd
5H4kpAO7Ji3iFg1PF1hNc1dm7Q4Kxs62FWUEQLcT53Yg4kyd+ehVNSzeOJLUzJKuWYlqxtKfnFjq
nJ1YM6hk7nUUEwy+Q3yWxaq4G3By7ywdslPrXCJbuaeBwCAWbQX5ih7BTOtm3g6iS/l6CLzyPI5F
jwJTItJxWXzT8uIb8JqGlXxSDh1jkwXkODMeyNT2LHD495az9SxvTozKENXOzicLRd8Hh+fWIWoC
knZeVseQrovuri+dmSIwVMGhmbomX5URRMjbhrzCKds3/ndWsc/CUeKBAz898CADBFF1WsWZQ5Ox
C5sPTj/cyYGRXegsEngIbE55lhFsNrWqlPcqRrd7GULQfjdGsaNAiViJAusDa1GXkC9/iVkmUMQS
DwrUFDriT9JBncRPA+PbPE+igvYPzUy7rS9AdaV9xOfA/T6xMJ/ioOnNg/KUh0feFUnVNs5eFZG7
o6OjU6pmKCnP9fe+8fqHsE2itqk3elnotfD4XWSBnT5zIa/cjS+gvkS/V6SsmBHZHcphbI9dMX9t
kZz9zpH4rSvrdN0IoR+yi2TbXIjqIEltNhOWsLIh00eujpBHC3pnMeqnjqX9rRjt55L5fOVMrElE
EHLQBpM0Z9m9wSOsYpgrva9E5h8qDa8iVAL7EmLjqiPFJkAW7YheHJU2XlPtnD7st1EIYnA4q7Bq
iw93/WmHspMHC526Wxua77uupMHBCtoPBdqojkPrB6nosmAjiPkEOWOz7y01biA5T9cFKdjedGjm
ciPm42v0pSWzfwjgpKIU/siXlxngTDohOj2yrNlI5fmP17GJCqDs7Ywd1rAqoFMpNQqJkegb3Nmk
WTW9Qvu8falCFiTGpSqRYdM/40xRCfGhbnr9VWP3/qF0RbDXkXotnFCvMmaJdaFLsRIo2YxDobLt
1WNwQSweS0O9x9HwmNvabEDQW50Mneakd0ybeoEoEmgdwKIAsEvGPt8rd+BPFerUH6fijnksQhX8
6B+ud8CG4TGSQ9o3oT5xa0TROEC5+6Eqytj4Wf6hQRFAXArUabjO8K00NI/l2MtNhWPl1HbmMDR+
fzRO0ySDB/5Pxupwl3mzXLd2FcZW/uDSFumohn9lwvc+orb3pWMFamb6+X6QZXU0Vjuuxhw9hzLK
150wgPtyc44yUp+NaEhaZqpcFQUpL0zB9xwisZWWNluXT9khUtGwzb6xegp2bdHSOxPwfdZ25FCX
1udyHHUy2bRZjbqc7qqZFqkm7iqbpjClTOdHSaBnqicw2lfM1i/XvyTP9Qd/Hj/Zxa4m1Jw6FTZn
b86z5OfxGDYy2Com7XVOmyINDB+fKIvaxHWr55YU4wW774X685x2jkKao7BZWlKnSz0/FFvi5wEk
C8fs0C8vFOS2q74gbZL5AU9HxMixQ3EwudPXwvemDWst7zGfsrU3QncB28Y/FJ3tH9zWRX339YCv
2F5BQmWP0KjZzI2PUo16qJK2nKKTW+Q1ml6aYmOrduNUrd6RovrRLUpjrJxRu1LYxZmITK6guHqp
rPEDgWO0Y6V29qzisC8Qs754HViu9OD2HzJafc0kTLnqTSL8tklHt2l3+QBZwqzt80fboqDMm/ay
EuPTorac+vve+P4h4pmd5p47fy6su2nQZ+jO3feSY5M7Mt9Qj0Cl0jWoc3XyjXeNecCiJI/XiCsK
2BAXjCRVQfW9rL21Xdry7JBCr9hYhdtRhduoH6qXiltnHeAABs3dHUHMsGkt9+yTsX/IcaKu6Az2
YEiZREfPP8zEztatgRhUlI1hGrXaP2R64glykBMkIqI5LffYEMN94TfzvYHjlIZEbMuwiTbQMEc5
id/k+7aQdarCbM+oci8t4qRVzcDwMJdCb9BIlQyq3eZ0SvxqrI7XF+36U9Io9FWJvM43yBlNWzdq
86PttlVCS3EwqFk91QStjH5VRGvu9/q0hyCkPLbLi09olYR0mlJbh/Lis4imQm2LMuVWn69kNrrP
vGzDLTT47spSwbOLkE6pPD4l4xCx54onJtLsXDaAnW0R3elSjne4QJpK1ZpHOy/uegtQtEAboADP
nYbzlITLFMkpcNcBNdURxTvVsUfZJ3Nzc+gYry7+AFk0j+SPvraa2HSR2Ily6YnSlkrbkJ80iBaA
dxj9FHZZi7oF9FeXNnjOitntjyQPyl1FnN3kz3jXhf2xZ/63vOn5WdlWbNzBe5RasFWr5/7BWOy5
a6hM2ojbl1ahCKvidrXlQVOtMiQ5QeZAQbVQdxO8PB/d9W4lDs7ybwPq20k5KLXRk7T20scvWp51
uL3CSSSsbDLl2XCoylB8xIZOAzHwCxhXnqJO8bs+a+1YuHKxNhDa5QUEUorSfQ4rba/r9jKB2/PB
EPo4sJyvrtHAWA8o12IMzrpu9b2WGAJejFkN7VCuh6kzH7jtbMoCkeKdnY3m+4gseyzoHr4NHF42
m4Q3bbMSy627DbvMC+AxejWOAShKJKYLzmEZNXeZGZ/sfCzWeZmzrR9F8t5x75gA0w1gpnMQSJx3
/szXbaYKcLpkiQ3E5Gh3mU4R7WbxAATwYmRmYf/pYlN65lNYdt9DajWp00dYTaNQ5WYMeg8xqFmN
XS3XfYWta4+B84yeaLlWvHgGffsnd4ouoW6aJ7mcRjLPAcPEoYzmS09ydkAzqI4dUvPY9zKUgTM8
rneCpLcJU2B5wYK+esDOQb0eBFdQ+BeAKAqAX7h2gxC6KPbEhNCZHiZ1QZQHLT1r+uzKqTvkVrjv
urxcjaGs1nAY5d31hdV0rXyPPcih/3qd8Lxw3H3XBv7O0ag6qM07YMcSXb6J6cCYCdzlKrcCq32L
Zzm6I3UWagehXD0ntRexE6TYsq2EZvFJFNnZG4PxXIUtlBK8eXqnWuamrQ2zBb2fRfIJDJcLieut
kkjY0hy9OeBvrVoVJrot8rSIGPiD7aFPkF7vtyjaqxEah+xQFpE80yHtwk0u2tSJRHQcqW22SMXI
GAgMOCXnHCEk7cU5K4tw8/eP9lpM9WauIqRErnWKSzs+SqjfRogs496oStHHhc3hnFcBiiHhv0xi
PECcZzyYvLp0ToZ6HNADoAE9imvjuB8XL+dYNaxI6MjROLI4kTCZOUocPRk7vJp2kfKiDbiVwsST
et7rdvyuC8kfuZSIZ8asSHNJ/JeeRjgkews+jLHSMI+89+C431YvBOtIgEpjD8g0moZuMu/Q9S4n
XoUmvnqUEK0mUzJbAJbCSIv1IBqVuMtqtaALtvYaK0p8kr2nz/EbKIhWYM9flDl8DIPM4U1uLR8Y
ggmPQo6lt+14sMpRxaRH9xyYZh76sAYwcj0cShM5sQVke5W5fbf3J5nkYdB9N7NTw2gUzTsr4De4
arkwpDSRN4KyH1iUby7MRLNjNbCicQ+k7Ki4fRTO0JyZlh1c0uJR2PU3iOEg4GuKalX3pbcDe9EY
c+qB9om672UFAeLf7F8HWWSkyaEk4AKaRnvzzZrMRRPIzIZVK2UYC7H5iTFEiTOrFpwUmd539iA3
DBUVLypsv4GEfHyUAx92TVQ36VzFXDAAcKQt98qp6z1U+AYTR/6wNZO10n7dPDSltk9RNyY1yKz6
WNZODHQu+pA39R61uwY8YNLcB5l4LWSAMocJ/ZRdL+8UZ/zuCoEHn0c2iXMpojmurh6Cb3nbLoSe
pAIp/rnMq3J73RnXQCscLYkwFNvDsPzrT3Dpp09chHaxKQqrf6AqesHcXmoFWBbFTBqx5iFsFG6l
KLynKojurkhDb1T94ISfyPonum2aXMWt1dpPTJN5XSsNR3UJ8Sbb/9pPM8SDfeU+o1zwXrRG7rIm
IscsHGtoT6TElt7ZWV6Eg6j6r1h0zN0dnDY/pog01mh8A4DdTxpCXJLK1VAEUGEK6PTNa35IRGWv
ehzLmDQRRzDMi4NglbobQ5gT9DLtQJktdnPp84+YdA/xVwHNlcv1VogVbccwc/ZISEcb20dMUeS+
vypcvz1AbLe9uGP2o86kSnM/E7vGEnW8kL5fSE0A849+gMOG5imUKLOUT+VLh7DoVbl2Qio65fHM
wf1aOmI9hZqf+qi/BHU3f/HmEoFLMUQfs0nVCYNUypOOeom6+kY9zHzlToiJXcD3a5f18yc2l2Ps
THaVEhPkybCsoXlicN0Wn9wOm6eZA/pwTbfNKwK0CPvbgeMPj2Ho1/XiBA1U00RQfXTnSJ08GR5Q
Bt8dKLsM3Jruqaqno4Pqe+R4ov4ITUdvhS03Ja6NhqTFAaigBP6ERNDPZUMtktp94z4vOPixC+o2
JsG0Css8+lyJAh6Z/S1q7Rbb1SPHSYB0w3BX7/tigjYLHt7OAz1pA87IEwlmvfP68tz4sn8oAPb0
0UgTd/a9VUcFlkruppGjbGwSANqJ1/XfOhI6z2Nj2Pl/3inugc23lG1iQcj8XqLDO9bjRD+EcsDG
cMK4mO1yex2EWOCpLLVQWKjzQyWXmsRavAaWS5MqK9jBn9zLNXLXCHr3ELGCywmYeNWawUp7Unup
54kvkWOaVQHh003mjtO6yoneLWI+sRl8c9dzm61+GlcjwgLKde7HyvWaA5rcd6O22JHD84n7XNfY
gDZf9qed1L7x12OTjR/9Vp+nyuvvs7IpE1063znyfo85SK624Exha8QNm1rV/iMkMHB6Rfb3rvSf
EPh7Z1biBeTNHwPmT0efYyXaM7lk1ih3oz0ga2WDJ6uw2uJoqvo0Lkug11WUUnCbma0d5E+hq+SB
NiACj21EeYciCxKRVWY/eQM5Go++/LUSOjqcDaiDEpHDkygKFTcgkj+0y7NFR0rvtv5RRHrYEYuc
VBnye5w6HDkA7aJceMDmYdDsKR0jk4HUChR7ckwsiKavjKcfpoGJ0/VF9p04MYTLSBXWzo4EvHgM
mgTEeePjNJcUAWqJXtXFWbE4EFxXtv6mGdgPPtDphBSis7PD1EfwCRprROahQfrleiwHCmZCT+Em
GK0xJVYp0+vVc0OeIBnNt9d3TXiuwNJZLmdmNu7KPsw26AubPoROtm+NhwqEBQ4zOpMgYLHZzgCn
249U16kJgL2Gwbl2pxm+KrHT3u/l/hoecwqkdYAiwk9rnc8ORPrc7j5XPIgH6Wyug8swtDYRnnbc
ua45uoRv0F99KBb/rMvDB+KX3j7wHI3No8ptO3frwEICklSegdnKwLfv9qeQFH2iFO82kOsjq2gO
5g0ctjVhXnX25IjtzvwvvlHOc6kyfp4N/WIozQ89cesYGDs9OdgjJ9e2gtQhaKCd5y471JnJDn4/
2OtyGtxVnbVil3t9s1V+hd58YCQrR7L2mFe+XKlmmLd1Pfmrnlh5Cm2yeYV1XV4aQRGGXJ2Rq6e+
oDlF7Vr3pXLNBuml9qWlsGmmHwJQCU7NIczZpvIn7IROzRLE4WzJD7iPILbfZ/BzNx31m71nu4cZ
DTGfGw9YzTwNW6sEf4UlUJpojdUXAnwbigQNKuLa6oOvMwelhZG7amgJrhkWQC0cWdUDIPe7q5OU
69LeFk4HigYtY/CgmKOnvWrj4YxNWduGD+7QljHr9DcX0fqDYDZaqgME2h7E3pIszMiDAwgwHWve
HaO6rJNrhOmCY2AVIfkJFoz6mzX3deKLiW2vyIZ082EVLSdn1A6fnECbmPoQ8FIo7v84kk8M3HCT
zEH7M/KvYZXPr/X0NI/jU8Mn9cUqzXlovjctUoCka/q1dTUSLvQ+Sq9o5IuaZzgjtmzueyo3fgOO
d78lSIShoDNBu3H0KRjcy7wtuym7ONCVhmpY4Zjt3AV316sacN8Hu6zinNVVCgnN/gjnVhxKp8Ut
a/KNenW4l66ODhKBm5AO0JhhHA5jQdiBjm2CcJ2uZdCzx1n5PMEZYF6akj2xHE1aDX/wZrQYIOcw
JmGUhSsa5qiwHreDXxRf+axBSS6dhxkHMY6JVnZpvZxjTj2qDe80SA7Hl6zyi4/ElbuZIBHZaNs+
WB6jW/R7AJxa6HJ46Y17W3gMs6S/GJhCAKt2vnEan9SJQVZGotBPdbZ8uCZ0vCbf1WGx7+Q4bokW
1Ry7KPNIVC/gToBJmFfa+1GP1Uk5Buc80o0pbzNmx85kEl1rcQwcLs7Qt+S7wiFs2GE78P01JICk
EfADeMIpagiCVcGsAKwdsG4MXUpzPiC5CWc1zu0pv5vrsL9rlHfAE95obcTHQrD8qLExY8nAk+EG
c3UZsujjVFfjy8yrPPEACj85VHeJK6ZnnwAf87oofxRt1j10wcayfjB70dtt4JAiWUpXXutCF5MI
vQXZU7u6QiZl/YEGjRWPM21f6lY6MW/sZo9+e+qi3FgAZZvz+waSEknUCwOGC5rtRj7k28Y+6NqZ
gGQhNcYF2H3oUPtptRiTYbm0IVIA6uqP1uTV+8HX0ykv2KmnlnhyfLm3Rt29cADQ1/yb7c5stWg1
naAlECYsGvWuyUsYl4oyd1N1AD88Ur0YOA0pvDToDPS02pSLV9MOWFlk6N6pyPNQYv17NIFIAoIW
AYIvsAnfVKw5Hq96z1boKCsE3Ff0601LlAoHq5LezrpiXGM/mI1lz/MhsP0kCGd3B0s2H04SXHVf
LYDiH8xgplhTjd53zr2zzidy1PQTKT0rmSVnXxRp1rmX2JNtjtPYj92qacOYsiBI2czVIeSk2AEa
D+MeZZar69vaGf/6ADGyDU9cfRg6wxCA2HwX5Jlz9ECOn6qIe3eUwxUtlFMh68C7WMj6qZ1ouNVd
3jzpDnoNJE9A7Uhjdzkf7OUFsO4MvXZaQfMJGSrEPN15FtF47/BWxNrL2seA558LOrxmfrWUesBD
9Wq3e3DnnCz1PamxlDj9+6XgJaqsZtJtxgXiciOjUzVEltpFqONAOeAw02+RtstkmofUrVS1yxCe
J5KG3nM3VPFSILlhY0OTa1TnW2G0JbOp4soU6MS0p4Nb9NXuito0uKOCwX6byIzbLJBh0tLBfhKQ
AtpY2Xxv58LFAYJFGGnIifQjULQm4F94JbPz9cVyc3kqLB1rgiYvKGA5m39PD7JYX0AQ2G+vFsDv
8mMH93zHIdRdjdH82Q/LYMeXQoSAodEuF+hHa+VTlFfTPSQfrG9+T/qYOldBOn86OE0ZxdbQMpg/
j2+vUB6yUkD6pxPnEGRulfs6t4O5n/PyW6VxRA2eU9/RaMp/poWAh5+R6VsC7+mD4CJPmN/9xAjM
RIIzSAMeBA9R2B21fIVd1h8z2vd72k9b3z2ONbQA5Ei9Na2rbOXNuo6zTj3RkkYfGr/45E9huyMC
yWGkNIGjRiPk4stsSoKy+zj0Ez3lmmLd8KiK0ftCdxYvzLaMJHJU1/zndxYFzU90j1fDnJJ8Jitp
l12SA5M9ySWXLoaZpejy9iAi0jpAOaLqHA5gU14yZYioV4Fn5RA8m5HFz4nz3PjCSUyZDTukEr5O
k6r2uaPlnSEwnVFjQDFuyXU5DtUD0Hfzf3k6j+W4kaZdXxEi4M0Wpn03rURKGwRlBiiYgjeFq/+f
bn3nbBikZmKGaqAqM1+XCnxXm01FYPe0D4qmY8f6vDKHd5E0auf3zBUZOsH/emMV6NO/gSpfbCtG
s6hTnSpPPBX3/4eoZu3EhXjFsfU3cKvlQ3fFUTbl8R+XXC7b8tb6rBARK2Ku3Piv6i394mY9egq9
PmjIjr1Q6p6+H9dgOZeZrh36+3eQXNphI6sDzaqZRZle++dZkRrDnV3eSJ47TEZXJibm17PuzGrn
aKPzRjdL7GupuDSb3nlRYrU+nLH/Vo1CUd7YoeRo6VuppdqHvqafXqm9BXm9/ewd67yKUnxLl9I4
CcEE3Zf6oYNqeW9sRt2NLuMpHXT5rCknZjvTtw3p1F8denuWyqXCw2hoo/D/Gq4WmW16NRtXPK/r
ELxrfRx4daxv/bAlC+7w3aIV8DZAdpC2Rf46Fbp/cAppx2oLjohAwalR7LHJLnMSs1dBSO6ocXKD
qjmUPgE6i58avHRqjC0AxNhKA7EjCcwF+a/93VB0MkEvCGRXdV5YTbOFgOjwUGHUs0XPKLXsYNuD
e2pGz90T0TtzDKniVb+r5K+qdhKeg/os6wHpn7t8L8q7OrRfVj2kpXyefOEmDzh98jrjsNUQSWl7
P2yleg42Z30GlhhxU6ZnTRRf7dqPr64uh8smnde+rKY9e+O9cNI1n0mTJPzdv2I7dPjZx/uQNHDG
ro/vhGleO9s2/nUU1tqZt8Y6ZtSPaMPkkoyqzp+nzcueq3WDVjBrCK/7j8Kye7hOOR+NspnQRShA
4mV8t+/viY7tLMxqO43Rj87MuEF+oGntnlULQFDq6pj33vjeWM4v1U1L6PpD+qIPY9I5WpfooyWZ
Atr+2Eukss2A9EIHikjhmzH3HMBxipuYJlSbffnZuGN2hdIXcB6TFbVDbXwne8myRfth5t3OLCc/
6YuU1JtaePEK8fqewoe3bfHtUdwfX3wFxd15V36J/Dp7w/yeZ/UUaqKGMjKDDwaa6qgeDZxrsc4k
7VE+2JnYqwl5X7ms7J6AVV+NvEtGT6RgUMK4OMBqsWcveky2ltWFqcZtaM4VzWsgI+EYiBW0dXiZ
qg0zQwrh+lDjZM2bOWjtlVY1Wiys4FJlxSnXSEwLVv9U0bmFys5XgIwsezXUR5+aNtqHJYtNH1GO
W2QXBFTkW+t+RRR+uYAlrenBL7fqyci12Bhm68TEYceO23DU/XagNXIgB4cqjdq+KV89zfCSJuvK
uIH4CzNHabc5q/Cg2cjKijY3b+BmI46kwI9KDXrXH7cv+vewn4PhR++6VGfX/29tnDLJHL09F0hd
UiQH7h/DtBzKnsdyC2ts3hG56WF51fNWfFKEZWwwm50GWRafhHRgVACWJxrx/ACY1uwhBVZppJOR
EE92Xj93yzxFBQOotk4g/W7d/SDIjFPWsa9nreNcL3zOxOicZtKBHrzPVCsrIfCOvwrZuwrH+rey
rYpEloTPu/XwazA29B6mq3U7C6goXO56XLvU/zMr0Z3GdTkFTrncqErjk4/opAsy96qZ0/dC8tGM
YmiibTHMp9pxZaiv3C2RvtYqXipHJKuuIN8RLu/+zecVtB1D9RDbS2DGs7MEJ2Xmb/PjBC/0MyGC
MBFTd1kCU5fb9fEdChuOYD865zwfzy4T28daDzv2pKkddtNiB38SYOJz0/FItFW3W3EyPKPj2bdm
Nl+hitxbsG0gSpl5U0H5ad4bbZoy4pNk/mHJ9KUtTILz+rJPDGEXL+LeDHvaSORR4Hybl1GLu8Bh
K9L9y5BmoWXrxvPjp7Fzbe784bPTcy9ujD5PFlWMDOYQRZFaHGP372dZNNvTYE4/m6Un6CsYPigG
qQdpOAZQxAjkmZuf0CtpT4/vui7V4lXmC8Rqn+/TjcGBOHHnbfFpC5Y62M79XRCnKgKV5aJ9NjNZ
dvUotDTc7FJdXSyjpSDg8P63NTPZvGZB/q/Wc44gGdYxCz0fm267+Lzf/48qfFRkV2WR0VChIDgf
7UGXImtio9crS27qZ1NViIqa58VKrUs5memLlxJbRojIJD1xyFbyHNX9dukNyCpvyOtTRdk66Fkx
RiMvyclMpzp8fIJyceu90boKwWaijCb9O1ZMJQWneVWaevWarbwZWrb7J5YbHVYoVyRXD+6E5GGb
9dgeNv9gSCONrMHTd1kvnBePjOuXlX3sobcGNhOQERzLuc12iDXCuklZwiy67rAhULnZdbsbqiJI
Fr2rYnvSyqs1OmYYbMUnFNHwMq6eEzkuHanO3ug3a2pOeupzi21zy2yufhZ31v/xJZfWuRiJVi83
KwdPytz9YFrRHHjdy4JbOQSItK/zh2E07XfDT+NulMtTNhDwYk3523IfCB0lCqrPFjx1duA/dYGG
icKHeRlSET20PM69zJZAr7R5o9hlwWScH1/MtukPlqlObrWp07TemiHr6Ie2Frl9OrJV+YErTSaQ
ifiGlnU8Ob5ehG7bcQ2Uo7STnn8WMujfbE9Th3+w9R3pnEdvvOT/rYM3nQnwmM9up/lIH5xfE8rT
c2849rme/LA1a/1lNqpDpr2aQgV7YQRQRYtzfnwZCvPLWfyW29Ks1anpKiBPesDHC0gG0RSaSiuO
uetzkzS8TMi788QYHPtQTNRQlod1r7UvzIM3d05ilW4kilHdNkOo2+M7v9V3gr4JNGztwsdl8Phi
uABz8CZNjN3tq/Dz7rpM83Kbh+lHMG7VW0exor0ZX72S66Xzyqeqd3deW6YnlYk//3SW5cqQn967
E/QudVKu9RYPYwN/yvKnXWm2gBq9O4W9NItknfHPFkM2v8Pd5+fJHDHGyC+MBvbnvbWKJkwAkQVT
FS8F+I/pF8Ve9Sk3uFw/rVH348pttydPq5d9btULkkX+oVCpE805g1naewy8Wzt/pJqhR42/mafH
j0ieztnQAyq3IJE4WtZXHuW5uPPGW1ZqoCxbGVsdUvdstqdzV40fMq/U+5wTJLnkFpFGTm19x6hx
uUd/7gpWOl6bqDOQthJvw61bZvlfdym+tU3g/QxmqPKRRMhzIDK2mVJHz2xUvicVoyf5349oJB4/
llPuHawOVNGi37XF5P0I+tKAzRTGjdiy+WVb5l/p6IqkZtbbFWYpn9u+znfBZFtkRfMjMZFvwnba
a6cj/FITw7BBP/w+Fxlv1WxsxGRL9IRWnif1XThjFuIMvLvdnDu403a23JewWHMxDWycUvbrWtX2
KwT8p6ZWeXn80bBlTjyj3QzFVDv/fvneWbpzJbv//dj4TocuW0tUIPPQFg5jsD2iT9o0lNgbCqZc
x41bB6C2fc1shk6sMR0/tCDE39NxdF8ortHjJ1Fv5TsAeLCqcPLscZ8HGycDNOkpk+J3gDIBOQUv
KKmv02nZzNumtrM3mO6fonYTdxR/NUPOr64PYV13Q3pu6v6krCZ/6/TiMATboV7VX1X2LLl/NHnC
WNwooO3gXhyNvalzLzwu7myj/Egum5CtNTJ8lEzROc6Fpkb+IzKrbXYua4FG535dT0J9dlXXJs2S
2wcgPfW52steOW1/W7Ls3Vnr7OoygEeM69qP2l1HVkqp+alhXwODPD7GoWBkbSCEDqLL66RSVAwy
j8Rnlq1PldLKg7EsY0RDF1wMzElREJTDl+vMl66W6ts0TDJ0ch9mx+yjRyMD0Ne/0HnLp3rmcx1k
E7a+Yk31/a7FyMDU6lRjMo1x7dWAFf//iwWpEbXGlzOxtgVDKQ/PQuFm6PW3vpqWyxp4fbQ6Qntx
Pf6jRmHvHlrjjHaMyrYTizR+bOBTce56y0kfB/fdXuaw8tg2xquVh14gQ+w17X9W3r/rhTu8meXw
7E45Msq5zV9YDD4f2rqz8KoJ67kT62sPw5wMxVb+OwHV/RgM2dRdbQicycr2Y2fN142Vks9uXtvP
qDZxK0svTFVeH21q7Gez8nZt3fFfLRX438pUNddpYRQKB5V2kWkNv0e2aqIqy/U6agzACc3I12Oa
fYi7Us4du/Ky5r6fNE3XhcqtjEutoHk6K/1cGZPDXsjq2RFLs1vS8Wm88/OuqK7VOKBGb90uxrH2
ktftuPe0rj87ncZ4eRcIsSwgixWXchF14Jlj4aZnaSBooYWyjg9ywEO0EVtkroebbNXRC7YdHjAZ
ds4a/L2Og7Jjf+67nVt43kXXn7zFLF61fo7qyZjf6b3117xvDlnmm9fHxay8VIsWWdUHC4Ef/iX9
8mhW20F6h3TxXwAfFygfUV/t+6zF5wXzSqQv9rLgmVdxit1aled/SIU++OXLcr99VurRsVH3NtLh
VQv6Q7+AP6uiPme1d7Ft1V0Z3dMXMzPks7UsoUSXBmqhiejByVsePkWWQrzUTYujRSz9V1WIYzPB
ebPhoI2kPX9TZTu9WBuKbW1CLe3WVgQaaD9X5Xqop668FnNgPVvmsHPmbb0h5v2Uk7+ctXXD2JNK
70WaWZg66XBwJf6k4P7nswvwAIF0fPxbjz8qVLmhMIZzp2xNSJJXpt/VsF/HgL1cAUy7DWKdVd2t
h1ffo0zOoodw/9E/CRf/hVFINP7uhPQOunzR6bcaxeabf0P7HX5/kDG2muzb/VoMaT65prytjbda
6R+klv3YigZCxij7m5NNOb6EvrnW6BeTDbF58kBbpwKvQQr6zTGLjGBivwlWouFu8lu7Dg5Y8sbN
eqEgAjuCpoE+4mUu47qiK31I5vN5zA/FUvxMB6s/ssOWfQ65lR478K4orQBenLGiT3TFb2VrxWsq
Nf+Cr+95RKR5WvtuufYLcklQ4B2f7Jes0BoVQ7XFD4B+bNunh/ZR03s3XAy7QdtIM+wbtrqR1dNR
jersRNuDEcKdXpiO/stLeJQUEefeNNvfW2kYT1le/eo1gBmvNfJftlTwa9RGuPfvkt4zkqmHD6TE
USjvkSqG01NOBBAvyF2whV2utCuoduoCvHw10zzfJIK5qJ6zU+0oMHPn1+wqZ1eUxqu9CJC9HH5n
dOH+VH4BIdqlKp0PQZAD/xgN3k593U8zGnGZbXjtm/wTMWQZ2E+6b8soQF+5WXqB06DsdyD4z4HF
owSDd7m126FPzGbxDjXTfTQ7rZNs2iaSIMBjY1Mp0iVQb7Nacvo/rAKO2cr9VrciEenIf7ver05Z
YXYQIFJ5tURKN7ed1CqGNPGVtxDgqM5fyDDbcAN5bqhmOA9Th/9vcvMHLSnCmY0LPe/P6awQwvuv
/nGsxzIZR+0TPgOdg28eBF7IY5aWsDeTQIoesHOa0d0NtBiCOYssTeOjpadclxkO1xpPqSmbZBHF
aah6MEVZ/TFa+qut/NbrgMMWAHCC8GaFvvqdLx3yV9M8OKtzfym7NCnboYQKuW+Z9WOiINdn4KbI
3MZvUK2f/Sp/ijWqtUJLKksO+CwN4MP595D+lcH6QkLx78xa6vuQ0TFMipg3pz5lw5Orp80urVhC
l06BPI7b3WeQamwxcZy/uUYKJM+wUyRBIH8DJ5G3WvhhVX2Oy5ruRgFAkonCQ5ZfOoCsuIw3Tf1X
anZ7DtgOFwPaA2mXjDG9vp5d7XUrPEyhBp4eSawM96zfhb1WQyQGFRtNRJmFdja9+qY3Xb2cSRDd
UBOtPSTLqmpBqa/T8+AEzR6uYgm9Tny74+wXty7beIIlyICBfMs9S42IN8tH6dEG4LxzoKtwEz0g
/7LVe5P3rBJp4nYBGOHMLaMvZrDHjGxYpXlEl7T6dRBbVv4yC7vfr/rvxvZ/S61XMbIdl667EUlJ
H7ZtsxcL6H9P7+sw9XASW2sia82F/h34DV77oRhirde+Cr1O0MUxnafeV+PWdgzexsq8jgFxouFa
BvUnGFwnwXXF/oN7Xvw6g1flQzHGhY0G3MvKfSb0uw7V907uetic4NyPAaqSzSuPmbd+qyo5HlaX
LrahNKClaANMJNJMA6RuYp/Vy0XbDGNfVepvWqahqsAb8VBEmekAbmobHoLUxg1OMXYde7nKY6at
VRhoMt/x2jSh7czTc+pMRz+/q8Zr/HwzdjUvz9oQHjGI9QLqONNQz4B+veFoqS5BIfejNnW0TjAz
JiajaSORWwRSjwxamXhEA+86VeSW7bU0l1iNEqG5GspjJx2uTqQVRqe9qba9LIE4im44DRnXU9s5
bYi7/XXkL4ygl5vB7Ho28Ahx0OzpSW+C6WTVR/QogOjYVgt89MPo4l9w2p3/pzGyGmxu5Q7S6y7Z
Oj6xxbXVzgCZ2nTnj+Pnww731BAq4ExuKguI0Z2JNHbLItG07lCm3hsdYBfmevu7cV10mQtiFtPt
n43pe6qTRZaXCE5GrbohGvzp68vdSiOep9oo0PWnPE4NJsWonjd0hoEdBl5WwScp0jXqP0Hnbzvb
f5VtXob2lteHaXHidaKyQpQMU3eeWieqXC9SMu+O9WphTauZyGdbR9NfOCGI8ZuG4wthZPFdDUgi
58yujr3biV0PxZFMvfeBMt57cnjmGwKWZXLKC09c7t22+K9lfVPiuQLxcLfu6MqCY+BjlS26uUtQ
lWAhLfZ2oXN/ryhQrcm7uKX1lqcNUJUhb3flRAyjP0WBM7CcfRJWjHzDwkL+C9DnulVNs/NyF41p
NmVnnRaDwtAeNB/1vJPSg8p82EvFcd2C1zwHsNOXkxJ6f8XgyzqxsXriztL3Ng/INDcj1Lflj4np
gpltKGN7Nf9WkNJxUaLMbDR5NR2EfYDSbbjmxrjLGlGHbrq6ydj9Sr22uc8+oHgTNtQG3jW0fdWF
hgqqaMkhbBhNa3gRWSPTXfZ6BcrVwAbFNUbNsPU07JkzxH+azXPIthUWFdo9a8nSRexTv8vA+kBj
M7lZsdeOt2rkEKS25CptiBKeNtgDV6tnSglDvVoGgz2kIJ9Zceh96cVz6sBHl4kSzRynNeIlFDQ+
mwOFe8Xk1mX/aQPagFTRtmdcSHG3mP3OauHD89Tf1dWW2F1APm3xqQuqcW8aeyrgFCp0am+iH39g
z3vyLPfTcbLvyKjbp8CvCZngxaFfjo2c5At3fUGt9EOH+A3hAn9ZmiOiIaN9tZ3ymGeu81LMXzOX
Vdw3/VdtsBWrzjM2ZAHWtGL+LRcT8ZG1UmOnO+1hbO8iA84oApE4vnyt1aQx4i0ziLUIlwG1UIrM
dRW9eXD74bvnYZ+xSPBY06etslXsVnDKtruZsSvRFwPBE1M5jjIp7D/WTINBj5zG+TaeDUvAcpUU
WQpJFVoTipYp0/46vY+jMzVuqBPlLtNuPWPwAbMS0TrZd/7aZ9vU111bMLpsgKKgdtPGCLfIXvKI
hBkD2wWRYfxwOaLowQwqNBIAs4MyoefA6Lk6BIfME48WGgHTsBOmVl5HXUd9UwNISLaOx5pAjGgs
il9IslD7auKypsEXch5Ue+7CJxT0p64cLvXMhTpUGcqVL0fQxPmu1zOs/2a/0gdv/hvsfpUYaEoQ
lua4URbdfu6rMTYFfVqNPQ+FIG5SNf5c6LD2PpMkuCRlFFmUNS8p+kbxTHbZHKVt20VjVssEKt4K
pbJ4lGlt3FDIIwnq3tstAxTSZLJazrNRsssSify7lEOzo01FLO5/IXFirR0Z7fr4h8UCvNVMMVpf
cxMHb9hivQiJnXZaW9cOSykuhluZdOJlGQ7ot9AzTW6UDxUbgoa6CLWCdt/xW/D8ZouLei0vmoSk
HAtI7N6DrGzbo6+8P3Pf/NCXlYDBFoa4n5bE1NFMLv5kHhaQRZyH4wWLd6oA+dLA/RgnCrmt6iX2
g+k6Fwsapk77cObvpJgPcWDpL4jWjdC+LytyeR88moK8oYfA7fidQAUXF2Qrw7nD70k2CXNqPi87
1rR8GhRcUTQnpei17gu16d4Tsyxe27kaw8rRoeoxprWpxhup9aCqOpupNXUUg4G0rqmwlqfci/R+
uejwS5gNJXP0kZ8q/yCgTO8Hwaaa18LmHR+CFzu7O30rcw9L/POOCVXp8rv1WPWHf3SdzQzUeINw
dQos9wu9uK5hdevSEoZr6a59nbGIvarKZK2K35WOBrMxNAN/or9bFt2N4bvMsHDzF9tas8tk3qAk
xG6TQH5jagHk18OJiSmg72Ljtmi9r1QO7MLWuUwd1dEZ6fyysn/pzex7Jd3uaGq/8zbR5ribKyPR
B0llXccYz8RhnOePtuvJRvXvrVfFkqoBUzWSg5Yslf5NBWa1ExhhRE/5toNchpp1f1l89+Qu9466
CoYzPbBmG5AnkqpeZIz1PCkV1XqHiT5tY7sY35Wc9b3hGQdsEdoOibEXrrwOKCAO/baue6QLnICe
HDi9KI/uuHc28Wd0lHfoDG9vd7MR5+aMiWjjLBml7h66cTziOJ1iVXAVsLibqBcjaURAh1ScZ3ki
Pi/l2JMyRA2+DcjZQS+cXTCa1m6VqolH2zzDJAB8liKuHYCoXp+iSZbVYcXNtKXjHz0PXvXGVbuq
MbHBkgxspd0nQQIAYRZWAc/0jChQe2vDAO4Vw8nXPCc2Ap8tjN6lRGeFRL8f30aHy9SSlsP6t/Fn
FUjtdYVDI/r05Hq/ZD0EP3QPEdMo2M81sdjFT8cpSuve2dtV5kWm05N74BKh44GpCeiXLE1dSIK0
ZwoyzDjF1hyucl3CQerlvtTO7likp9ISQSQ15FpkZ6LMJXfC3RIrdcdQrCxx8/U0Tyo0eKaSIMxI
lOx63i88YtLYgkT2fr5zpzSP8L2dpoaNRD5BYxGhNc+Nh8ykW9yTCOyNFq2p4wYb2rx+ZOxPYlEA
m9ZqbtacuBESnNcv1lkTg1oE/V4Ef2m08n29es9A/iFbo6BNGrWEhajJyvCN54FLee/DpAMOa0nr
zCc+7mteegtBtOmLv6JArHo9JmnFifMx2VCfhH665KRPbQiEuhjfCbEBk/WH9Y7FQbGyM4LyilYk
TIBrBXhiTqNOSlPoZP2wm03svlvvuHQd/sxTOZal/r2vxAFLgQwLWVrR6JI/MLfoHMNqQISCCLCM
hVFGwkZrvuD+jcey/2nlGJwgRJ/ue4/3iEs7NMKoN4DvTZ/ziII264YPidFzx6CCwqYA8MOIz+a7
gcisURzsdIrmkUF18msYQ77B97d+5U48GiA4PULWqobgaI52SrrXuhg3nuB2mFWHTiH45tD5HXur
jhcv/eUN07EliyeBMXaiBS30XbMJ5VM1CDcrzUENxY8sxJLnEVYQXcafmUD+GAScdS3T3lykue9d
MyYbJ4uabWXYxzyDj18B/V6HITt3tRoTXbPlc6cunYbPbLCJhieUPuNKI4Ag06V1GQcpE6tv/zaj
fGkwA3E/QJ548gfavmLfiu1Hw93CZ+aGbuHexcw8NnOgZmQZr2z/qjnmFgvGOUohd6CtK6DPfE8Y
E/O+Z9kJ9ryd5dmHCXnwdZzXfHeP4IpEbZzVtnCln9Ef+gd30hR2FX+LeyOvomHtwbG/StNouf+B
ZrkgRlAT9ya2cYnGlm3S2TbvCn15S8l0veRCfbc2h0hC7cXQ8p/Ks148OW+AkHm5S4eij9yNz0hY
tYHPwERqzaVm+mi+Ovt3aTrLS6u535D3WWdtm9/0/lPYGK49BFcQnkg8+hkKXUt3Pn1Y3ImcEjsF
ISKtObT1ugkRZzpcCTaEvbqtk1bfHKmDiKruNBmFFyHSyYlktMDIio8esS/r2GnMqpWprUMWsutt
GkHM2AdC2G7VmpNIWzP9ehkZi+sjXkA4e8PkUU4VNOhCxFitD6wW0BF81U0TOmZ5SvPZS4J62OC0
15+9bN4CfvNwESidZqTQPQvjwvyzErVKskMTDYMw4QXGd510gRu+4gNspUDel38TLRIMxx7ZBmPo
BK+gGe1sK5laa9eR0aPabo3QXb02oNFJt/zakMQmeY1Ds5byPHQTy/Om7cksONGBQy9s96/QP7jf
/CF0EB2Hc+8LXqnlm+hbN/E0Fp6tBp464mZi3agpLJ5172tRPWALjUHN0YrX1rkav4q29C5GHxoy
7Xdbuh4HFP0R0vQuAQu4bbluxK2TndzJRGklh1h32+wkbIHAa1PhUnQ/2mn4bvfsC69MTkddTDt/
6J+8rNFoD9SRO7XdD2L6TOfcODRa+QsiNzuBMVuhlSGznBcb2ZypJZszibfJc0/IbMkYC/Q83Dyi
H35MBCmeJnv+7VTF36myODHBxMCwTiwixrcuhvdANk5SIXhOgkr/Wy3mKzCvjJnmVmYpD4138ctF
Pr2ru2yM9pUNnrQh/o9Hwsf6LN+ibgHJ2OxiPjlT+a0pQISaquliowTnL3otjcU2cQSQVemi2reu
GM9epw7KmDJuetM5jDJ4LvIlmu6wlevN687MHAdvx+hEmEGAEgqUC/bi7XPHKmOTntC2p+2q19OB
xWRWOAVg4ekM1MQACt2jT0Xct16zT1d2lM8FQE/XTvt+3pqjOZqfyOom8J9OTwzrt5iFdrDEG2mm
sEXF+h1535/WJhe7c9As2eAkYsRw7pqvBCVdWw/Bf7fVRqTGDfmnCtRN9dh2btbAg51QskR5xTNy
hAlKbWEkt5Zf6zbcRpi1sFxwI4wa7Z9EVIvdjIQmbPWhW6nDCLkb9sb4kiKPoH32Y6eo2ghQuMUP
cNY9+WX21cVrKxsRr3GdZue/Ia9KVA/lkzt1AaBmKHPQOJlWaUg8DXAdTBzpDD/X+tINqBCZKeee
+TYfAL48ho687CRoULoDehv32Qaj6Qh5cbzquszvrRRYSBetPcwp/JpTO+jYm+0HEaz51akRfBhT
RUPB+SRLAK9i0vqFxcWBgGzqtb/KMr/PuWay/Fzi8sKh6LcQvAZ2hNDi/4685soMmSIk5h3htf6Z
p/0hqzj5NUrz5si+4iHuOm06Fe0dmA3hhcCG/LG66Ib6mvRWP02+/AKM0QluAC2WhiK+Q96Q1H1z
At06NH3x07QasmGm9dfsyDoC/+UUDNP3SWruxS/2FsewID8mYZOXD3q8nYNhNNGd5B8gjUQrV0Sj
pIKsgx54fk/g3X+56p43aNjOWMtzqqNGmEqv5TlqZ0/v5g+t6g96a6fRos0ycW3BccF/xyX5is5K
i7Qp+1r0xT6YMsOhSH2NJBEasHs6gLYcSW3UX0pnTndDacFiquqnIGXDJBViVkwus4XlJyVAsPB4
FztpPBeTrJKhk1OirOGqjfnTpDW/bUT5zHF0kb6DRrBWf5ZUx1hYU0IVlNZH7o3FUxdKyJjM7M19
6mBrbddiiUossfHkzLt+WEOrn+djbaEdw2D5Vnm12mmL9UFypyKyZFkpO9FUMuUy6ACSTMtHrw0/
tEqyqmOzZoxbQIBLVb9lGsd0NtarNE7tQM4Oewt39myi5XOtP8NGDBp+0xc/RTXUWyL+P+bObDlu
pLvWr+I410YfJIDEcFso1MQqzqQk3iBEicI8A4nh6f2h1PbfLbf7j3Mc4XBEB6MliqwqDImde6/1
ran1QEaYRraV+PMh+1GdIrawcRQWQ9CWJdQVPfmkzORmznJ1kEZCwZdqgjVu7XZnKrl3E4tEEhRJ
PdPxm7CVt70z6By1QbGfJ0RIhc1q528jNr9i8Jcq/BqnIWRtcHA0RrTkNC3241il2q6wHOA7NSaa
VCyPRpXctwVxb4aVPmTu+NQ79OGG+XVWQ/2E73RXzcMXnAzVGU3pq42DahLhZSrDS9FOT1GFtshu
wifGG2z8jK/JRP89k9Tb6ivJGPSnQlGeh89K6GzmcZHmccJuoI/0oHPnaeMkXXauVIOWU2XpFgQM
j1d2u6zX80cTiq1upOZ5QJ0tp/ZNeGDSadml2yIF5KZE+L1sk+5mTDlS3gKNJWuZGiR6mZ9FHmY/
v3CINz0jnyCaw2U/FNG3yk3Xmi/+buJB31tJ3G0Gw9tpluvgX6JGLhtmkO26nWOUOUpCjuuOM58V
+8xkz48UECjse2ui3WslD3kCqp1Qv7cNvfTLynhLh4+JJsBmjHRx6YaZh6kTyw1i4/fJVD+Sgg2P
OSM6Lb/PUYcwYKTxmVv259Rjw52JZjOabB9Ubr6VsenCpwuPomHMJMuIriJ92HqmCsxSAlA6scen
aHA3wc1DshEkoxUfDMQWOJbSAFnr4LuL/dwqAxW0y3Y8KvWtimgBRyrdmcNESpQ56oc6p5RaMOHq
qAI2y0gLkZt0tHjOoafRtljiDZd9MaJs95AhF6qX3gq61vzomTbANH2f2FpuFr0LKODzu4EeKeMK
RY2/REdV67S6EAOx5TJjn04VXfqJB0Zryo07SUTo5atpRq+WxqKWNp/gg2J/MhR+elW8hNrCA18z
2e0NBnp7V7C5r4eTo6cffRzmp6Iqv7Kze3UXJzkimQV6oLrHznObfUsjO9GF5ZuTS3/SojGkvs6W
wjbBii7z6WWc0SgZHzERRhxzsXVS2uFpEjVvNVpmYwpDNltdu8Upt/emVD7kVrnV4mWXDMBClnrP
SAlqZ+dGAW/0TToML0zpffJYrtpk3W4j0TK0H+mEBqevTzh3BtaBdaRgd+2R7tsXt6bJLA32xUMz
B2riwtPZhOl0A2M5WDvHpkZiqcyhfGWNdTElZYGVY7dcaA7t2OO+hXMPJ65/I614ClAH0gKRQMfC
if015R1gvSh1d8x/edIAAYL0EcA3rbadrHh0qJBhomads3Tk0DZGsk26eGu5NEnUzM7Ki62nxVP5
yRXTp8GNkyDKqhP9tHzbFIg4GkX33LF3XTjbl5bh1g2tnq1CrBUIIVDKdXvCbOoLJC6mY8N2iVFT
OzkKsqZbWl8J1hoZ5y+JonMCLumE2GJj6zmzt6kEESQxZIXxYWET7+vUu8Y0sFtNYTR4ykUzsMBm
w5Zx1Fqu+q7igaQlNAlITqcRxiDXd8bqVpi0CqiJJr834kuGzycw1btBysqqoCtwPAkSzCua8HY9
sxMS8WNjG3smu+FONTgXekrGRC8Eu/pub1WF9DMjY/IvP9XxCEwPnbdpImzGMnlk7oFvYlmdqPZT
2VqVL938CNcKS6S/psH5IAM/BjTx3vglZHfh6U5xFIX9ZMSVhxRD0FSl+OhC7NkMC+r3hi3+nHzu
dbJsGncmVabnQoxYTnRFcapc5BzaOPtgLoOC1D5/gpKwCQX6/hBLfSjpzzsudelQ0VkfFwFUYiRM
GJVFv0JCeDlWAyZpapMxl/PBGtEW6GN+o8uOrZvNBzojKO3siI3z8KlAPlnJMHtsq/wwyn4IyGel
8qnd40QDgI28R6kGDIslLdsP+Vu9cFWmofElkiYBQ2tvcG2j2O2Ms2NsKsRdrsmEFPtVbeg09KoL
UBwsEfBgt66TbdjsNlsHDtiW4350Sy3BZqkSP16Ks+qk4TMJ3wwt5NCerZRfFXTa6APGU5b7LlwX
Qv74TY7DMcBAQoyskI8aXl+v5RnrTrfEaiIN0mmU9yhbErI5KJ+nb0WYTwevGGrfqpjmd9YnhBdo
Np0hu9C8gbRhVtxkRVP5PYO5oqdPPtptufVk+S3Fga43rg7FYAYvhaZ1SDj57jo1QiFQXtCRbxtz
bvjXWUnXDi8/G2kiDwv5MHjJp3HVJ1vuw2JoFSa4PeqoBy+ywgc7N5lk58vFztxzN5HCpcvqxpba
CgRrfuTeSJgHH4nqYSluCog2RVTSEva0rxGg030DXGlDDtkBVyStZ5UsNzIKH3UDNJ8AWDbNjUb9
7yR0g8IVlSgoIOoQ8qlHEaE7J+aa1Qbl+GbxsuE4QnORMT20NnIRMy8lcSnF+wQvIAihvbMR0jvo
ugS4aSF9TSwnBVL3/UwNLKmT4U20eC3h1fTKcM9DWDO7cLiKZPuMAOdG2JG9XRYwYQAPnUMFIozr
xj3NQ7eCWuaNl1YPdRPbW62k1I564802sJCnj+6gaTtKHLljldu0CgLuYOrbaaqX3SqBc2f3hedx
dcQmBYGhMRnTee3Nwopg9hTBIpLTMUmyvZrnD7Zy+WaxuWrZnWhaN529cr7BxmsHjZoDq2UPopTs
goJncI8r6jQrcet1dbPLVPlsNvbFNN3lth2hOJGck/n0II9FGoNE1+bCpzABN0TfI+rNxyFuIGXU
MtuhDOh96dw0VjxvUBgGdmlaJ7yL3ApTFgbuOB0sNb7rQ4EQs65IjyntO1qO1Jv0DLbFJLYB8+zl
vDBoW7LC3FEGo52AqNLbqXlYXvJSfxtxBD2Fq0Vkyt5jLy/uAJ/dttm3KR/vaVWoc23TQgJyj0lq
yrHY0NRBfHOqAGfvGulY9MzjzynYGyaGX0aQmEhsO2zgWGwD5Jg/GKhJGh7xnSWncG/3ZgStRrxo
qXfJ0uIizLBGwalrW3TNDxHGnyRN2huroFea6+JVjbrvzqBWyl59DElX7JCGaDwk+FDdF7gzKFJM
9NSqfSszJj0da/RicwknOZt0D3xzxL10aFZVI/EUCBZoVg9dFRjN/Ny5us1egrokK9kHhHXux5gY
jEKixlEdrUQMXFEkK1iDy3MYxcB5QSrCn417HdxtTUfSxbJjRbRnUOztRozwPIESts8RDoL8wyo9
x0fJ9aZVpJyHi9hJMFZsiKNnnLMoy/Pc4omPW1xXAS6vFkj+KG25i5CnujGDBuF0+l4mGAZC98Tg
bZev4v2ZQUcfjw+i0vAH6ibCkchzTmb12IKIcfp95iBCQ3vx5mVK27hLY+Fd1LelQpmum2JVAqfn
lIrKtc2dOf3IM/q/xvCkRy0DYS7nqWnZVOlm9JDZOv2Hu1xL5z2tuLOO8GUjPK3eJghid0X3WLvl
TPcvSTYitE9YmcMdpolNOIjyUAm5w5NiH6wlChjQWFuz0GkAmHMg12e3PRTqTIz05E+2FlQpeG4H
Pj96whGazFxoRWBoTraNJ2dTsellcobEQ73DOFwNsn0VeDO+FgrOPS64MYJHPyenJO/B1DBBdtWS
75wTRJ7uppH6q6DNCNkyQuJDNajwjp1xsr0Salnx6DN2noefvxX0m1tVPUy9uoytgZyd8qGmCYUE
OL4UYextI3bt8BtoY0x3fQkwVVtNJDT0m401OdpBU+JNLb5Inkaa7xE/TOebnn5VCGCzbFY6qqx8
0tRtRM/xNOn1oxkVe4WTlAWv9W6mqr8Xomd7atY9VmrnC+V0g/rk3GR4Nuw8g48AovjSIG3dtLO6
1eqBCCnLwplt9xei4bOdk94b2r2QMbRHnT6b2bkHk9pps9RaxIbR1bG4AQOWUz3zO1xvd+VcVPqI
VKuNo3tMvnKDJAOVnweBYjX2QQridKCKQ5oEX2figjOnBVRvDIqsklF/d8VxlZni2ZUz+6SD5zV4
9qEg2zeOZmo0YjQ2QIh7zcaxD65JklgpHbVn84TK0kHKWTDsp+nyfNWFipKlC5KQtQd/ji4l9m5i
lPR+hEKcAT4tves/ozrMblABu5urv3vtXa285T4duQyXDkddgvQZrdoL8iQAtOBdO8xTNAVhyHMU
qcySNMBUlbI+e9Fz1bpr5aLeJxBDlubudercB55b3QMabIMmW8zzshCtfz0QphxpuS5IAZG+wolE
sJ4ha7aH6ZIlbrAgkDq2KF5fuhKb3VJbm0lCrahCbJZRDN0gRsr7AkCF/cCiPypVPnoDSDNDU/71
lYWscFm0nTqHVery5MiwZaq4fFbeV9TMFJ5T1e2v1AHq5mQL8EQGMT8i8P9QNTOeaTzzU1tFLVpH
A8t1SsrJ9YzZSTWdIPLfy2mcz1dJKqwSy7+i5EYkEIR4mNEOr2MBLKmn8Y3O9w6YhHWHnb3dhlBZ
sArNCUpHgZ5SGanhG4389hO/Vli99WxTMq+t3DXceRpwFmMuo1k6gFbxHLxiDZIyULWri+b6pVxo
8sS9uRdDe78wS3mavH03MXQe01I7QN0+6oSQPFYMgX2CKphhatiC7dK5XH9+yJEIEDr1Kic8ixE6
JJPIbIcaR9FiD67kGGeGaTRWE6x2gEXXT6vkEsI0qXgZY8J8OKv0BTMnpLA4Q2R65ffqCiMmKA78
uDyoqUlzuU1pfx2opz7KihoCpgePskrN+0gj1yJyZXoeVf48dvWIidXrcNhhxMkcTH7cPCYPsA7T
XNs8s0Z+sTpdP8oJERUyEO+5K4/tarMbgGdfs1EKol2CbIhCCiRQ7DRp6k1dODPi6ewi9G7aWpgf
bqzKAU87T6Gf9KyPI3o4TVXy+5SbON3o7w6grOaCp1KOUXgrRPmxEkBu6tXSiAEHbsQyp2hE4+kC
WHwfd3Vyi0oR9WkMj99e8uxxtNzdnAo4R4vzJK4myq5o7kr+1LWocquwhOhjLL6jy/Z9COkRo1aI
H0oxmcisOHWpzbhlSvrl85RS8RXjfRmr+mWGTsVBmqJLVn6mLTxexhWYnxslEWGIDqfR+aKbFjuY
YaoLf/jJEOlEca7Deb5PG8rsdokw3RTzDXb37qG1KBav9CQR2wNSvQplbV5EO6tEbMXSY98Uy3eN
vw9m3JIYdLm6kHA8OZAAtnHsVa9GVW3DUFX3hpFVcOXJpuQZ4UCWSVeLOz5VNHaMsa3aPWhahGR2
nXQbsjdxjI7zPSx+xhn46q94mEQhp7Lj9CLyVAm/uBJZePomN8jV2rPBZMFPwI9t217/SrepOM2x
ORG+Ur9cAevOnIB8zE3rtg2bhWeXc6/JknXAFPnN3LV+WNK8mecY+WOXWhjDRkHLVOl0w7+0JJce
GOTApYEFNKJM3CRgx3Z5DogZH9wpc4h1qDwv31kCIHRkxa1vRV56kiUlcc8CfG8yL1490NeDijQh
qOt04QM6SD7xNVxtiYR24g2i3+xX3IAHdx7VASVuwTZ5VQpaxXzu6FXFK6wrgpQlTOduXM26oMnj
XWjidh4dzQj0PGajvZ6SMO4wrGd05fl3eEMY3N5qWuztyhWPiRVEELR5KXGK74Y2ZJI8k6lrSbG5
snop7LxNOY7lo5a2zq7s0OX946cjXX8Hd+DctQNjDzbP+SE3469IzY8Ztvdkqtq9RRcymCoBDh4Y
+C1/scu85uaKq27WuIkyoWFTlMdEl69V3O+ueK7WQmF/JdJNRYEyol/WdSN+mkqj3XhQcK4LIoZK
0BdlvrO7HOlAzfaHWAo2yZVLzwqD5zhFP1FqVRE0hdLP14dtlVjf5BArSB7peO7XL4OOBwoatzik
3R2jkTMP6XV9//cvhfvFMSr9rh6rx5FeAvUS37Ls8Fs9ghS6/mkh8pvifRx2w4EdwfzZDN0Wt3WP
HKHmIpCzZT5qZRc0faveyp4aFzGheYmqIjmjYeAbioaGRLRG3fPaCyQI7jR/lsaNrWLvWDpD6C9R
kX7OB4dRra2xs2htQVNijWjJ1TcVuuaXxGnOSv88NWHyAdEGHYegRf2TGtRVEp5a+BHpMWYLGwcA
6TavmgZDHCkKEbIb5TS4apop2okMFYCF1PDKkOkRCGwEnXXTboYV72i8yFm8ZkVhXtrk9brQhqGX
Q1LrPjttqvusKd7dVIe8iTK6h6YoHw0wFmNmBRB2eeiPTXlBVPYAk17bWmbEh1vpnZoI30YsICcM
kOGhBOkXXNEJKhrvp9XklqZzfZw1J34pZ+9xBsJ+OzcieRkSQZfNSQG6r980Vz+c5IneTw2l+sLC
3UstvXFRm1+qKavpveHqXzrgzZoCN1qHAkWtQ2xKn7fTfkzH7KGrWYw7i47uzJPumM7y8ScbLR0h
AETRilfJ90hEoHGHtAiSRt0lLVZ5TaA3WHM3llK/+fnAb1zloWxnWIXRT+t5K5Op44oWu58nB79U
xaaYc+1nQCby0sG1DRqyK4eXlKYjKrdJu5liHCtof7tzZMGSTLLLdT3RonKCRudYOFZAEGpUIZuC
G+VwBbQvs7cc6VOwcRgYMTpZk7yDM3hwWLHODabBjd637lHXsyYYCesMRmznQVS106XJf1wrnILn
GttXuE/G2DuEJors5ufzvcqc+b5y61dlSY/+LatRbGEMRPDRBGYqHmvSd25dI7UeU2avi10TRaJb
M2VpZNCsGY621zKt6c0QL8Ps0HucwyMXZesPXpj7CQaTLcPjk46i6q4PK+biK/CcWZL78PMtICrU
0Puo+mA6Uf1pRhy4iu3AunR1fdLSNVMFlevJjq3XUAvzvUiYO6INgIkHV6hGaX/wujY98Iil8QTM
iGO5/hBRK/ckx6whC9WDrWFEK7IQYQnLPz5itFRt8c2CRtB3Q/UctfoFCaBND8jmTxTwvoYz/rkc
2VtpqYXNre7OJFw2d7je2DNwO7CWzJ/xeMNhWz+Tg6tqUBqbNezuO7oF4lxX9nY09PZ85cYMsv4d
6fMTSWYaqb6xxqjw8xEVMxN+xjeyobNXE00TW986RgLcVsEV8psxETJ703pQUQ22oJBHZD63aR7X
/hUjI1Rq3UcqRvWK0g+t+w+AItwd/M8o4z2uaTAVrby7vhVBk73eK3xrLKuhFsQDxlzaSajPOn3+
MsTMbouuu8OFI5+88QXSwX7J0/hrlFfKzyxBfzKxvV2mM0+BX7O/YlIHlRS7ITPvq4HQPWeNHRD4
IxsM2MBQ09Uu//uWBfuMwgBaMTd3Jud4BRhfV30ZUys3kXMUKJHwUiageBqYx+ACATx2lJPXfVut
DMNHLIFwfN2pIaaKgi5Pqv0aHIH5Ifmhg/Sr0P/vpoKSFo2fecCFjLJ9Be+rcLSO6ajwQzk28sOG
yHZlM4xWV+6ASPPjmEFRRHOWBJ3lpexLKJHt1WsMaYCBRjO9dzqiljIzfEKTiMIpQygnP/9XwxlC
/6XdiqqRr6ZLKIyXJvKAwkG+Kjdm7mqUb2XnZOcShBWr0VBthtI2t2JFYEoMSzdh0nybLLxPV9rk
3KJj0ece/m/lOk9z13vbtv1BLiOWVCPnS20wJgRR69N6HBniKLS0GP12bmGlRy0MnyXEobuWtadZ
GVjIUfmnir5LNerezxQqjg8lOmKQBNN66khrN1MhItei0hlDlETXLUHtOvqRyBFt6ZGYjpN4LEOL
TmrWvNfNrDGGh8shwWluWh4517XyumqyetblYDASvgGjVvlsBEl/G6FMuRWNg+u7ykV8g6g32vY1
oGzpwEoaNdODdWUcdBH9ULSNd/lcMFy9JvuMZ4QoxcFDzrOfPfuc1H3yXPRnKvr6c28V1D+tnTwD
BHF+rjsWF8D6k/1q9UiWqNu5lWf53LbOrnW78lRrJbeTbT5Z4FCanlwsJ26/4co8C51ZeYKR+24M
3R+YzgwacfaPElLhfWerT0tiDTsojLQGQit8roj5VLG9XxCy+Cijh7uq1w4TGD0A4ExCmR3h9MwT
uNcRG7IiDpFqD6Dk1gJe64kjuS4qke7ytJD9llt3uY2MhUEiK9nocHWreN6XDUXVbGN6ljEd37K0
jwqBzNnypreIwLsbRy7uDWtkBgGGmVfOGvtUs56FxTI+dwabVDe3Xlm20u9JPjxYReGiDYlOTNbm
bU1X/zDXor11uWw3WcvobKoGZ3t92q9Dbtps8/n6nuf+qXSn+l60Db1pQV1wTTkxYd8fl14/Xh9m
crVPt5bObUxqmUFMy5pBcv3buYm+kBajwDt6IwfEccmPbx8rMRqcZdc7yXx8sHLj0KyxVk1tPHSj
hgnAVqfEWJEIyxlkyRCgPi2e53BeAEVQQeVs/+RqeIdwZDJZVFDuIS4+CuisJ24YdFHLQI1ukrsi
ddU+/OMbWR7KA4lqtCWb+D5cWwpzHv5ALiZ3GK6/0V41d+1YyZxcE5iUEqeu7xSue2JL+VUht2E0
ztqlmRlRVXWI2m+tKuLSPdkJ2IVROA9mmT7hh+vhzUTuahZjOenseEsuLWMwjK00kFXrl3p+jKeO
TLkhDy+Dh7yocbP6vo8YyRo8NHp/qjtzi/vzM9pKENNYtn1pNj8WBAjHHG0gz63IZScXb69xKIWn
Mf0lq+q4pFgjeT5Ge0k8wKUuFWUO0wwsCZDS6zBGLjft9GqaD1pDxNvKaruL2+LuJ5JYWt5uiDNC
1gDBrhvorKU1COcHJdMatQptJ17dCmysQV0xVUnJUGqaFzubU5pwdEQ0kZ44MNAoBrys17+aw+FF
QqfxZSHI53LYIXde8taocp8X+aeBEeet1sm3zKYvWKes+6V4Qhs4vkgFIK4aVqLodSGhZX1b9HSF
9Uraz1mqX5IYrn9fSijgxVgc/5US1ojGCQmmLZ7c8DGemDnd2vJ9cWnW+BmSuwYX2d5oWh4+91l4
67kvQntxjNfWfO2sZxQqm9awNw7Oe8tEVE3NY5jalvWWFBn/VIoDIcEmiJV+35cHt98OXYNn/W3u
HrrhYW30/qtuxKVDq0lSWVh3lcTlruUnQagEfd7odYokfQ/y0Km4JnyMCWkkiLebH1CGkiU5Iqw5
0Ox+071VMNuSAdDNwDYbdxObtDlGQpYas3sla5I5aIx5EHH6fddbT+g2A9xZPHlS42mcvPfasIOy
giu0VLXmZ5G87+r+bAASoYfPuyBRPMcrGlUKNJ4jiw2Ty28olF7IJuTsrnlIbimPppNiyzcs9LrZ
+BgP/cbTeeSnYfvEphL2EVNj3NG9Vz13OC7AkWX4R3qaLnOgYdVG7jyGGa72mJwiSKnCZbLZmEyw
FnIRrEIEkUDUjnJTM3VSxlxOHymih7Ld/Z9/+b+/pD7/MZrY+DW21tClKXTBcNQSthC/xtaWbVN7
/ZQ2dLWr7Ui763Zev2TufdZR7jfWXDO84osjar7Yzu9/vP5d1JN8qXvIYFp08Be6tyczaoAcaGVO
ooOpYz2S0nz4+aWmuq1Gtj3Xj/B7tvefkqu//VfZ4s9VwX+/xoX/KWb8v4wf/98YKr6epv84jf8p
VPz00XYf859Sxdcf+Jkqrhm/6UiETUJH1jRwy3FI/xg/1lhxvmWwXhFC4ti6YTCvJNjn33PFvd8M
m+gWxzMR0LueDuV3TaVeI8e934TNKgukwBXXYPH/p1zxNVzkH4E4EoAw8b2OazieoBP9n8KbHbtt
wBk5VIkIDvPlNTpo9V2KmDxsEa3YHyvhcTCOnfUEaq8oq1Neip2tP5p6RGf496uHU//XMefylzQh
3g8RyXIN7pWGcHRH/hKla0RtCZQK6VFkL0+tfo4o/ObS82P6urUx0nz7Jnn2ANTAaXAW3moxyQ6h
Pt63ffkK6fmSLe8J2LxNbbtHBlMbB5FYkkr2u8lDI+1bUwMZ5dkrcep9jkr68hRfFbT1yXuIFZlA
7Wum5gMMk274IRDEN0sTNCb55eWA3bvGS8CoFLsKwWvUQ5V6NwnfiAcaCBsd/kSexEHUva5Adpgs
CDE3BfIsYWEwDzVaxQw/RcEIjcPtHo1h8Em49Ptx36XJRlY4WVl0RuyVJWoIcJ/++hlifnLWh22O
i8imuYsaJa+QOZE9B5zQTzJeC7ePZX7HBOzXkg1tSwz0jBVqGLap6HHPsXoBO3KFFhh8KE8SMj19
j6ZNW5W+wZpJlWeNW7Wq+NGNAi7ArgYKiA1sQbroncu2wWmF39Gkp6EjYRNxqggvQYQqiRTSMVUj
0MRkyZ9aUAAxo5HM+45bwkeFiLR7I8FKE5+4Hr+ouutRWblo3YiCLHgpc8kPSD7AL+TbgWFlioXZ
nUUgOeJu9posJtaknZEOvua+1W63KSkb+uqVzxxm9+NKDS783mFuH31Y03GaX3O0BYKPro2Iqyfg
FUgcZEee4jqERkKVoOJqOXpEUjIAOicjM7kuBx0A/02rg2gvsDgrOFD12yy/126OZM4EMqwDWx0Y
bWAXZI83JmgDSXGp4ePrRu8XjIxWUalYQFnBHPbgFUW4sbsocC3tAHfsYf24C9fLEkYB0kIUWAYG
vX4TK2wB2vd8OVfd25icPfWYNQ/rjonEOnIwsFITTJU0Qdjc1bA8bPZpZfldIRMQs7F1NPLu3HLj
jXemdmtUbzTGQK9wo4TZduleUdUhzNyokitRwGOKPgSn3QYTCOJv5DLhvMAP9G2T00l2npbIDbJ6
P6fgS03wknxvxEy6/rv1PCS4lRF00YZ+7Mo7jTvSDh+5JEKAXTRkNpOBjsEUgRbFAQTNwKSztl4m
Du03feKCk1EA+DUoCfAN3eymmvZLsxA+wMQHWdG00jQKxuwcaN17XD+hSD9izjKGRNr6IfQmDfNi
tK/1/GBRUhrSB2i4syqMv9yzGCNwNeVbHIl+B/1s7iNiLrkV0o+Wi7jo9toIYI5PmagPUVF4f8c3
gHQz8hMuPrzk66Fs2MgUOIAVMLpSx02scSSWMKic+rbPmGcwqEut/NxI95UVLQAi9wI55ZtA+4q9
HSju9GJWFlx+69JH1r5hRBgaBuqDYkv3U3gkVdRQJlBw8H7X7+qiDmpu/Nb5MtZoebk8a4kWyPjI
yDXOUIFHsL/rCXYG9vvmVdCtqwdIwNV3knQoegM8H64QgbUW1tODYz0JTlcVrmG6vKnxw+h7pHwk
HhTEtOVcU5yluGNq2ezTlAnM3GI7sQErCZwAVFN0jXh/g50Rikn3rxH+ui6qQmdpW58SyYb2K60J
i3uFaxFdMVwlRM0fWctptijL39Lsaww1s67QWpTuO1K+k1T2LeE21yorrF32Im+oMCesQRXBi4AB
1mt3vVG5D3TT83W9Z+pKCCNPJyQaG4stHRDcrRQsYHYG9WnYauAXdACBgrsaVTH3Yt6AEyRtdHpt
pteWmyhhLTWKj5kb0KEbxJu1xsHv4Kmv6zjCXTy7rGDoV5qJfVAY5BrBebReXGKJU5sVsISeYPFY
JOLZmJeN1va+1tw1Q7TzGmM3TrhvihjVO5TsnVuauy6Jdm0+fWs7GhWOYeyQnJ5G8tXZDnefPVvb
DmgBV5XRxEh+FRORyIArABce7zUpPtgqgoDgCuakmByYwnmsgI8OxmObcnjGu1U0jP9ui5+CkM5g
XYMyzvHYg3WL7KMx5oeVPpV3sGmIsVwfQGWM2pYzl7GG2Rg5WRNxdngM4CoPvlnSHnF8HXTNDCYN
y2rrfamJUtF76zwUDEatbL20o3+SzrYGtP9ajeiuiwfNAbFnOWu4wR+SF4ch7qVHQ31TlR/InxNk
R+6w6Xgqhrm3Wa/nP1Rqvxerfyy4/+r1BEFwFFKOZZq29efXy6YV5T6hZ4tTkom/j/rdol5n4/tU
3MDM/R8ujf9UQO8/qtuvxUf3a5X9v7J+pub9m/r5a/kvl6/zR/nnEpqf+b2Edn7zDARTnutSKZsQ
4alhfy+hvd90xxF8S5I7zn5pLbx/L6EdQZ2sU3mbGMVtd627f6+gHf031yCaULquMLnG2GX9skfr
fvnzHy+h9RL5xyXLL7JxGNqOILZJItewf4lbnCpyCiii4TBTWHmnSR3+cDD+4hL9q9/v8AK2sAmO
4AP9+RKFr7QYQLrnrRaehPqo7U9///s5Dr+8f1c3balLV5fsAOxfCm7UKn0aITXc9hjoI+yBhK4k
8fa/9SLOmln5h/sanxcKZL1ZtrDhkCUZ2oPR+f8/L+FaHCRDCubZf36JGmFHp6e4TtM+qPo7BHJm
8k+iTv/iULErN0zBDtnSTfnLqZBVNk2hzcDOc17AO0Iq3PBI/PuPIdZ8lj9fTy5nmgvT9IjvZG/2
588x1YRMS4nhyXognPiQnDzffCiOCJmCaBvv//7V1pP7dy+2ro9/OC95p1qDhBMO2pHjdcj24w4Q
2T79Jy8j/urIOULykbjAuF9/OXILiuNUiyNKnQsRCJ/FFtfh1gGS6EdHzCHb+eAcKfP+/sP99Yu6
dGMcizHYr3dm7hgRicQacxf9hGjfFt/FP/tg7l9+MleSJ6qTt8Me/5fbfyGI1XYGTONGZbLDsu0H
h8zQ4wi8C6LLJxe+mpZGW3zjFw72PnXzna4rULpfG5H7arxncaPUNLYegCGGYw6zjzLSNinO0sh8
W8KPpTtB1OYOuvM68Jj1QE6pQxU9o0lvcKcD7keuGmGZcrVAQGrJ3Z56GtmSd05khYfneezTwEX4
1cp6H+OvqoDYU0J5PX2vjn6hi40aTTl9/4ohs4T/IOq9zcCihgi9mYACzQ55VXThGH5AOijgbBjQ
+JeMaQ8ucgcGubL2AN19Q9du1OIcPGt4mB1nCx0Qu9IyDySAZy956J3S0nhaugJzETlqSItVEE32
Nl3DpBpacpsmNffaEgeWmXzXwyeFaNJK9I3G7i3yXufqg774pgJxCS4SccD9FBO1co2sUiBpFKyb
eKuAEiHRPWlWyk6XtF+SyDx8XCHH6dsw7KA+LfzOyn5DtczGHglntWljctExG50W7dtCoAklHrFy
vp0zRw8few/41d6hmMIzEfokqXcT0vp6k+YPVdU+JWxbezqU1jc3gqakPdlmccyR30MswlnT3g75
QDVNClx8ToE8GjsQghuypjdJfagG+HLqUzS86xR0EQSece1r5wcBBKwqnlROw4Wx8L9Rd169sWNp
dP1FbDCH1yKrWEmqUirp6oVQuGLO5GH49V6newxPjz1jDPxkoB8aN6kCyfOFvdcefNUDf/y76g5u
+hAp18RYKTjv6uTCBDtkix305WdVXwvrMChnU3kqx5dkeTSsx2J8KU3GBcxuE2VrUfxJ74Tnrji6
LVw7ttccSj2BulE493M8n7rRRVY8AzMuirtuqRV/MRTXR9NMn5AUYtMPqFIjvZU0lUYLbIIIwiod
0uOkL+o3u911iwcH02+lUXv3R1YQXL8eyEZaKW8OFlX2lacu+q1Ro4oI5W3/ZEfGLoN0WmQgXwgx
WwAJIWDYuHaDL03benFPz4uxxzykwFq1Em8wi0CSHRFC09x1+LwKQjOY4xDrzmS5mEFEgZdKerSd
2UlTjmbyWngfSLtR2PqTXm8KMiOTDknXuSZzXjnYeIOVdd1ZigEHw28KEs3BUyYvPQNl1txmyDo1
WGxYInQCgHFY7JOCDjyiucIIbArlYKIRzGKEaveDOmxtDzz0W82UWm3Q58UPmTffJ1MkSKlMGjYa
0NlSSZRcLIUnwWS+eMDaNunq7ZUZoS+O6IvAwTe7vJt+nQ9DW78PWHngWCbsVEaK99iA3CHnKCRn
WFLE7GwWiHk1sJeZCCIFXwmIsNPCQYzR22OsEx/BYOyWZXj0JIzf9j4SrDNqSo4AcOWnBYk7SON7
wuOSKwiiFBaoHCLVFxPtrKb+4CDYOYODKW99yhBPW9G8LePmJdG+7ekZOG6AIpNPT5wrGqrSFafZ
wQGDkIEIJd62Ibgzs5jC3rCcxwTpgz4dWis+IDgCtWIclrY59wqm3k7si5TsBc9mUpUG9fqATZz0
+CsN+T4f1k2W1JKZOQatlb+K0sh8smFCfhyiQdV38hJRePzUWAo664wVXnTWGqR0EAz8AZimdMVr
AuukdjYQuNG3071lhcpv4rS1yqOTSlOKcxOoq6ZTyRCLcyW0x1/mKmWxm5Ktte6mIXgBDGrTTijp
DpZK0DAHMxX9C7EZ4a7YVyGT0cYcFvfHrdC+YoOqPiId10n9XJIU1ffeLSmHLyIhd6JuPpZ+3im0
uUXBxJ1IoAy6TOWJLLDxfupjs0UCvhW6+ZE7XbkVkZFvAfh2jLrmlNmHFU4WbqPRC1BWPwnUwpHz
OOX1TnCn6EDtWa1awWhwrdldnt+lsSxruvZUdavm8/Hd59b85CYTiuMULJpYl8CZh0fysmDN5QwP
2vLmtWQQ0pszD0L8v9IxfzaKsVdI/2WMof1ogNL5+JuA+iCsbRBVfWSCde3ewWghHuhPw2IfPG/4
hu5M7kNPU4pKOiMhHR4w4w47Ia1bKBwWhodUryTKHKmqFO4IlfQhCEgRz3X8XVODuC9a71OF+585
je+gN5/U5ac3+x0Esdb9bMkLS5JT3xMxA8c0W+wA7SvZ4xp41qudVcSa3lkMtaxaCxObBRrL+J4R
WklyEev0krBltAnFXYbkLhygfrPCBUie3yZGK1Smt6gzyGpF2kboFZ8mnHPYCvMeNcYF39qxTpn5
SFh5DFtoUd8MYrM3jqEK31ZAXroc+3n0ksEbzXGwkBsfNEtyr3WUDs56D4iKLMaBJBiUQ76nkO3l
Tit3kdtfBzV9SqBOuBFxDoy9xoUcTdU+e2iuif8FV0K2uPVrNOAbTXPLil68532C0VMOV3h2lsBz
BPKAuNqMWfbYJZbju0ZD1oHRq1u29ttVvZus9058KOp80Ab8+uNHxo6bQJj71CWBQLmk0/vqbBX0
4EA9Vfak6n7sjz1815TnCYh5JN1YIbk8RyvCYWtsgdCdmE7D1U2t04QPbJMpaYMaX5iflbGcDChz
bCwRozOiSwYYdOKUo0ULGqN9z4V6gayxHfGVklM5CyaMH65LOrg9HoZoIENclE+2EGcN6rDgWQqn
/gb6iHntoR3aXWw+WoyYEoDtWIIQUgUG2q3xB9HuobBXAuKbU72+Cihwme0Gddo9LLYV5NxETe0Q
V9vtsYzUxk3XvjsmdVPyEuHly7PeT91yk/cMldc3r9rG1rdBjEoyAYpkCjtBy0u2bJwxaqxQvAkN
ifdIT1HNaZQ3WBhUpA+1VLBaYR2R3ka4eb2R+D3jtXQPIrkw38TiCX7FfSB96WJr11U56D1pbjtN
nPXplAIncLJN4d2yZvGV+KldX/UYY7u8xVI7Polib41QinGvJXlgM9uFwHmozP6KUj8sogiLMbml
dX4xyt+DyliGtzT1XKZ580QQK6ae8jbUL676uRg/Kfd6s0v0B617JLBwKG4e6K6CSay9IjaytnaH
BznzV2d+HOz+ip32Gfs6oSLSpmR+xBNwuAEsJMYLHRR+/tZ5YYUTsm6PHJvV8pg7L2uym8dQSy6Q
C1fjncVmwTgfB+SKvtwiMBBuHqYzQ99WDNtAJgaDx6jQPg1wl43+ivv+QA6x5GgDX9uVymWYsdIp
DMUmsuEzqo2UQwphIodf7pf4L3E+v+BrCLulv9fJcxhxPwEY7YhGjbnQivzZasg0clSYQYse8aUb
PK15oTkXCgKLuxgqc943YTeeO7sJZvuV2B6/aGACjtWuGp3jwDgzH64T3jbGkgh3kFWn4y9XlMdU
wO60Euf1z+bov9rT/tsl7N8mTZfmd/U0dL9/D3cfzf8P4yab7vLfj5vuPmAz/W3UJP/8X6MmzfyD
BlXuaU1H1VmwMoz5a9LE72iugS6VjtzTNcOlLf/HoMmw/wCGZqgek1uPAY1HC/iPSZNh/YHZkVmT
ZsnZkGm4/82kyTD+3tHy76vALJlSEh7KntTyeBH/3K6ryDcVEmV4XDERHVrh63ge7BlExLS1IBqa
uBNm9ytz9UOTszGk0E2+dOPBUlFiNN4Ws0MAGQnRHfBjSouJcIdWbVnX3Yo6P60cEzUuf/OIm6vm
DqhZF+KYBsI5fjTTqcmZ8X845Y8Kbf1aKVee5B4b4efYknhLX+WVefSgsDGds6c+ZuVljS5L/b02
0Gqg+Bk6DyOQDaeVKljyfumeXBtz/cvc720PnXwwOx42yHlnRzE9JX1waaBoM0ITLgRJlW6J/4RJ
tsIOwMg4cX2sJn7NKN0yrg3N0kw4jov/hdDJYJqXnfx4EmVG96fTO+OzEmyL8/6IFjJMFd6Cq22n
mM7YuMtV0kRwYc7lm5t/+i3sCCKNfRtCWx0h5GLxmtO5YF7DMw2IrmHdhsu7ce5UG8q0Dm4GrIpL
0Zlak69OT26RBRave46m3aTjE6yTQ1kQHgGhROCE1gjJIvP0FIMnN9jNwpInTvfgmRNvnwz1BSoN
LMpGWi6SLIQyEOQxlGwBWiX9Ijw4TtzNOIQCALXw2DjycGbtYmBxVjZjgYkfvEFL32ywE5oBm0eU
CvJ1KhYin9jX04cpe7VyH8O3b+Ej5anjvkCu0feZfR+n77V6rPsPZ6QDd1s/ZbltOEhh65vcPrGt
moYJ7M3NImq+1m68JhLf/agGG9FCv+FvWEwOFBhPuLHr+EsxFXIKgCnUsII0GP78vbUQWzyOYC41
4I9ZoGesLSHCTAxUkMCbxKRwoebUZ4p37RqxNedZ7ixj3srcfslfkavscqantQk97uOdTb3d9psk
6WnDdZC5n5ixKHluckml0F9PKa6dhu5nZQu3IONW6B10v4cZluTY/pl3mOm0nT0NTz6BdBm7LWdC
Bk2ZTpxx9173t3740mgpTVZVncMFweU1Efq8euzE+DGqOgc2HVnFWqmqWcUljzb7Rk4eRfyaB9Uf
4Qg1PSJ59dfAgAcMtyKzHLhyV+R6hLAHxH8ELiIoCjzudUDT9o3wPAYAbGb5JiSdvMqKQG2+xuGe
5dPGYeOcu5D1b7mdbRyi6TuugYIVqjPDuqCYtokxNuagBVLjNvhnRyBugjdJCbpE0loIlylFG2UR
Ga3NQQ3kTX5mhArRKcyS4hBUxlfDi4VkSAOhwnWUTrYlILKKL4pbjAq+nfn9CbecvFacq92hz4fF
lK29nxwVhiMKusvs658e4v+HMbnz9zn5P56NFkIa3UDGgnLk789GMlx0LxlS+rDip6+7YL1wZvO9
EtQxccmhduKqB+UNzVW+M/c0FKQQwOTRXLp1RBPrjApW2whVA8IQZkHl8jBpdsLQdiNKgWaAZKui
cOiZXTZ56M7XDuAPQY4DfJBaa/0VgZVXIQBZvuRNNs9/3gN9/aCq14g6jMn1ZnGhGk+04slXwQ3k
qjfTCUti6zy++TblQxxvEcjPokXRoX6Z2S/SP/hptn1sSTafuq+ufehnHTjzV+Rmm5rPOoVwx4gS
juulTx7LAT/l/N8NcP/3T/dfF3MOOuja5NNdi5d8fkaoCrYWtAT3KIzbjSoxDe0Pnjklu1/QISxQ
kvvuDDN7+5+/Z47Mfx5Z//VKTEO3XTAIusmB+/fvuRKK4k7E0SJO57DbNbTsXO0L4fLqgQ/O8nYt
yJfoWLv3UEYiur7+2kckd8JJsQhS2jp2aJtBTqatelKqAIet3jzk9aVECtN+NdapVQ5Kyn+vBiHu
VMqqvW8wGCrj5T+/FXla/6/h+5/vxFN1letVvhumrH9/J0ZmuCpxquOmNHed9zkO9GyqTXl8JtzS
/88/6++D/v/5swzbMXQ+Nc37l++v0wovQb2Ott7cqbAMoqAQu3EMrXnjfmI++L/8NEP+e397b+AR
UK1RK6EaZa8k79Z/WixMRNQoepQwZeR5s2b6wYm4rRIwxPi1Z3gMoC52+fylK+2bogQeZ8akeFtl
vuGL81mHb+sZkYOr3WsCSRH8u0VJTro23smnfIWWHOHQLSabaVaaz9h8VVHmp8lLBjO24iaf0uHb
UuAHJc8oPQ+rp/taT/bt3AEq1Vl6a4eiyK7IQe8mr92b1ZczW4GxSGE+WoEHyOErI3roCu34NeHR
dMyDyuEqywjACRs36zZ9G+b9if84Xu8WFSDvgkTdOMBIIx4kC0z0rw5OhI602w5xgGFfDfEYITvu
SWUztYOSKPuBe35pv7K1PWIm4hHK/IgrNZrJSbvqMKdTMQXy5MUh/GdhozucZcQjTRHTY04++W7j
6RmC0ia6qQh6ahr93ETQzXnCI09WDSp/R5E3B3S7ArKcfNB3UXccP50syIEUZXh4xfIqBjBBxAgM
eMqJaNc5/EwF8ts4M8X6Dgku7NvrsO5isNsZRIDKEduGQyKm7lmqXSe4EXvUxkiYBQoeb/1t5lel
ERtJX9IHSpgKm07+Lt+XPFDK+nUFPuW0dysyO5cKEq/PqPClar9cm5gqXnPLmbegq5cFG2qjwLyM
khGawOVkEj24xzymAK75xzIojZbiO0ju4UNyTI4zgpohPhBG8Gq13V4zprt6wpxH8IORQlVy79md
4HxrfTLreG3BOL4b6Gw1yNVFrlGUJCQWUyw6Dmlc4VzvTQjSMwC3HiJZPRGoWYstIls+4VC1aELL
M4omhgoKlRuPR51/HTKxa6chVqaixGIWpKC95LnMRkbqkj56xoIEsG8i+6YhCGvq3yPvIqLatOcz
ZLu9PK4NtiCyPGryPFSqbj9x08gTySq/crFT1+K2ZgU0hyFcSmLtzHPdPLQICkcKId3iWszi57wy
KBVPws2CDEciJPLnQiOWTl4Qyg3bCffVo9Dmc5OzQbEEciVqA1R8ov+a3E+d6ppwWBIdzo57XqAX
pJS17qcxjZtKw42E3I+f4FJTc+GD5MVje4RxVPeLvJa7iWqW/FPiBoKFtnxy+Mu9RN7sxKSHcTJv
8dOFYzbs7XbaGcurLEWobrx4CeRdiQNkswokRBx5RvvEFQBKZq8YHM0wLdiAcRw2OrVGglSz1g+J
d3WAWcnnhcOUlLKoduY/T6vR0hCFbRzVQzPU7kvcDwbaMHmXdVwui6yqZ6w9n7KJcHCYyB4Dp+nW
0b/yQv/zVVSZtmnEV6Qq25xBv1E+jP2XLKImiKjsdjgUTarwxEsYVzOod5Jtoohtz9waprosim10
PzliQuZu5vhsM6SvWI0nzVfVv5JbsdenbWJ0yICyDeuCrT1oB7tJr31GNSCnvkqwItjpva3QDBnQ
EiYQRIDB+l0f7VvryXVrsjRvZXu/y1KN1Ks8kJ0Fk/cAJictTGCgRS2gV8kHFY6OvxoLrgbZOnic
oh4XmmlTwLoUc70UXD2ABmJVpGzq9FuJxFZ7gxm8GYYHsrG0joe0A0IGIVXT0mR9Ecx6cKgzPYZd
gpFbkXd72VGNSHschH92u3AYrRvM+X7hBUxSwpHBZBujThrpWDTivKP+krNzqXmKde57RKhzalOl
8+lx13fvBdFzooOHJkN7MKPP023MXrTqJ5WsPkBpFnS/aWRYyGtQMaUXUWABPh24fBMpeqj2DSV9
Aw9NGpEJ3CGFoCQbYTDD2SCtEZ1tciSXHPAhicAN4ahD6iO+2kbw0VXF8sne8jVs597Mgl7d99pD
KxnYoCCfvfFUJJ8mLFIjjKL31PpKIaTFzwMVsfyupyoNSW+SWUr4Jv/xYkkAw9nwqCnXHCUssQl+
6pA7UrNkoJ2EztoWmT9N+IHnJTRZ3Bhi2pDLiiEfYBlAYSb+rTx01bDWftT8DEIJD3i3wa8tSJel
yiCaC7oyWRqvFVJoLduZAHGYu99Vyafgo01f3PGZJ2uMqXLUWfIgV8SsmgJ3JDwvJyHheTLJLehP
Cs9NQj+CaHipjec5+1B4PHMCRNw+NKvDOWf2byEpxlAWtM65Kpj4bVkbEuGUin2UHHLt6K33Q31h
P8W7kEWQ/MrW8eZscb7D32Y1xapGpG0Qu2cPcBoizHLdOdOHZyHJRX6b6zsrgQsMrE/ajuqRPYui
HSuckE530Ixxq+feixK3lxUl4Ep+DaMd6Gxq6Knjjlxx9HZLAAebYzrZynlHiyUkJ9wob2VciPec
x2WgeWK7cE8RRAUSmhuJxx8R3RcPxbUGlo/Cf0h8pU+OU7KvJZYX68XoEigd7xzowlpnk9X0ozZE
w71iw1OIIcG+xAWkbPuJfCNWhikPyao8zQpLTlRwmoIOHv10oe2j9dXSnysktfL9cx+YAtLAywIJ
qBhh2JNIiTwkFdsZ7by+ZGzrWYJVlm+TG+AxmMapuQV1stEjEGgWHnr0tAqZxG5OpqNnYg4zd7qk
h/CQLDPm3q+wmpgmeRsdVbZUvVYjV1fBbVUL9n48qqgbTQ0lqSeoGvg1Unm14kn+YPJTNy0bvaTs
WSoXW4ONuTI9j/PPyAxELd56luMJxQu5dSka9KXPf7T1raz3hvGssOAZscmZyvPUoSjQfwxdbCrc
g8bKlmAZ+MJTjqEfeaGgXQi06GeenidkyzAgaD1GtJSh2mZ+bf9I8LD8SBqec91s+fL/7SXZ7rEx
sv//sVlcLT2Vd/peYd9GXgRyaWIODmdXe68Wy2f9SQpEEXgUR6WIgJLz/Wv8MUO+GMBfiIG7NGFS
xeR2TQlbEqxCecG4kyY2yzCEcM01W5t4ZPnnC8Y1Cp9R1hSoKDElsmIkmC9eSmhtTJ0bLjvIoEsx
cgPEbBJg+eQm6DReaF4EWYZIi6edwtMhQbI+tO/LSDA21aN8SBA2wgs/tyQJW7PUt/N498adSUs4
O/NDSe8u/5jXA0FxR/I/zI1aiV1dKdvR4jYDNKCa5O928aOJL9S2q/dl5UEfURoPO6v9Wazprmcq
lTI8yEBAuyZRnQ2HxaKfve7CphK3GSe0O++oUWZUq0qfo6FlSwSopOqnLczMg2IlJ6yDPs7DrSbu
vCS7iXjZ4Ytc8+U0dvEBfcZ7OkU81WFEwsuR847BGu8q6rF+fcQYv3E5zkTMxIn5XmreAOjvZNEr
x4Y9pHuVOm+oH+KGP2Fq4YSu3HCSnSw8cVNteyQccuyDL2RXcppjSwgKwvlI6CHGcAwm7aOzuOVH
ynG12ScUlRzZ7NJSHAXP9nriclCdvTUlwZ8zyHk45lXnoyjdtFRpaKpDlPZoC4LW5nbMIpgNAYHW
Btf0Mn1Ju4Z+EIhChuS7n9WDM0SclGi+mPv0tnq2xW1FNkJqyk7W7AnS5e/V+SKnA/W8dpBFVgH4
Yljz0OuLizJ195PRY39twyTOboYOwydRgrJKH//s7v6r1cH/i8Xrb9uF/590rCazhn+/WDh/DCL9
+2ZB/oW/Ngu6+weNN0N7zWZ4b9v0+n8tFnT1DwRiqo4yjv23oassI/6xWLDcf7tYsKw/+DcYgTAE
oQJz2Tn8i2T1P0lYDUO+sH/u1/F9saVwLIPtho3aQvuX+YAKUWxBlkgXaK5hUo3NqVMKQmH0grKc
4vikWnl8AvLPJrw5rt4DgSRB4hINRpxNt/gRYX8o3pbmcWAZD14dzHZOQG3vKj7bV545DAeznpla
TyuYe6Aj4nW0t9rIhHaE2o8RQrGPavJcNuW1KArtVtr6xYyBSWn529pXhE0JCUsb6YTS8bzAkbBg
kUUjDMJlNF6LdGUZwHazb2I8P+OmXSwvLKrqmlDPL0RfnFCW3Tm58gTJ6LXQ1z/TP6C05pZG+z6d
RS5jLyTsjHSkUU141NDwk0SnzbW58zrjjcqXeOdFN31b5ekMRbk3KrpY77NK6w/SfdfM+I6hSJqo
ygwQ/WjYdoMiXuyuOZjTAvAtAY1H8M6ODf1Dahr3PGADrJi/S+3XXKBbabyVIpWjc6nppvsi+oiT
5mQ3n0nFqahE95OO3owJm5GsB5z7Qd+8kpCx01nxKLEe5I67IyMlrDqmx9oS2gOJ96tyB2V+G6e4
g6bSOBMDIYMVLcy3dPh1vNfKKPTsF0KO5227sJLpJCC+t8PMQmUYCUZE0Myw/9jdTiUWjeTdgeKp
vLXVcMvIT1B/pw6qMz5kYmUC21s+B49komQ5gqAlvWUmfkvf5rglNDBWimF/CmJmWqfYZ9PJEead
KVMm5D4VJOVroXgHy1BxIUjhBClLPCmZsj8IcnBBhmMMk2qr0gkVrjo465G7j9IY0CzZhMeCP+SO
gN7dCmsTm/B2wdjsrNZj/upVLy190MqYJMmu8An8mNzFGEKz0PmHCls5pHl18MoS+9oc1uZbnJlI
JacVnjh6CiiK2KKqj8KhAE0Yk2eL9wwwRj81BkIb3XEZkiMIqzvtJEzzRYj0uEac6fclnOaRpQEb
PtDJ0MG7jxwcXT6L7+6FQvs09PNzo2ZyNJ1BJKsDpWHZJAy135EQfLHU8SdSaoYelE2kblOV1TM4
GZ1JDvo0I3EfooGm1oxVOpt4pY5MSM8r1Pwtmcle7TTzvbegxipEhXDvqWcxtwmkMEtlTZM26LMw
2g1IIUEZQfIKRVMRgwGuqDyqMJsnyDvC4kgRH4b1Di1ORJ9pP4U1XQliBCe9V63yXKqacZi8GnHn
KJaHqvW6g1oNzZYQ1YJEssjDklnu1Fm/U3vGN4UN9LPXxu7eKdIX1SzN5zKWTvFaxjMMJy8RD0Sl
bFQ6JujcG7i1jfboEVcDLBOSd5G/r9q5t+tTouSnmTmVleTPI2gLmCRfon5M1LshIwkZJrDl5afc
BJnqIHal/sXFg/DrJcbgyl+idU03y/DTOupGZUJqZwRFj8vWFi+WRy2Fsg4gP3K0xu8m/X7gu7fp
u6HNxvrbpKHK1I9kxQzxAvBQfRJi5uhvN5b1QdbGbqTO0POvqqoPLtazhppC1est7I7ARVIhdTxZ
KYnI0VX0d3Yzbbs6Dd123KBf2cyEhYzlk9au4Vz1oYCsXUhAu/4wV2820pGueDfqvY5YxFnbIBLP
w8qyNvJJnd5m6n0Uq9e1egAAELVkqSZHayBwFVwwwQKgBOLuHqAZG0mpDkXiip621JRTOnUofy4e
SQOK0W2M/lfC5GWNFrgd0FCHnFCWEROlMYQV5GMEFWnzkKjutVZJKcYRK2H8UCo2SYxIE5Lka9XO
oEpU1pMzWY05BaURKHHHDF9BW4iRUKHOGzzztmSopCFXzGQSV0zMCtrteLkhlhFMG1cbQZc4Kh7m
0R7Pf9Yc5iGhLifYqXoj9Xy7dK9M2WQydcZvzMSTZ7tOLn/T4t4F4j4j1ZuW+EYexzWfvUOBgAiT
cP7VutuBwcSaWWFp0eEutCjsDosp8fvUY9LQ+5yLVM7txoGVlLKIkTBwQtcKqr+IKFHGG235SpH4
NLAKA5cTrHr8qxw/iBzdJKV+sG06f1fDLCqawDDPsffWxnUoUrGDQ7JVtfc4+WkXhwbtpx+yrxZv
7zLb4ZQ+pJrz3FGGSp2d8PSHjt3dzCJc6JDjOM4szFs8T/oJCQoK8ZGniVnSAa2cABZjQ+amuBLv
9b5n/zaCaM8OLeupbKJOT4JYauGc0BoWQg907yezil9//pq3+ipxVLsxa6+20HaAEVeoxECFZY0d
Ndh7EdGWpkt7aGCAy9FK6dPMJ5XcxEpCh4e2lpGn3+XuHkUl6rT8ySrogMv8fgJ4N9vvkfYr0i4z
kxm9+hyGlrxvEmDXbjMYNeqDzz69VYPrr6CIcU2gHWMwYxNEPcr+VyGOaWCtCwwxexIS1Zhb505/
BHcblMXNzt64g7Y2i3C0ondqs0tRrzF7iCcgWlr9mSdNaFXDrvTGgPKNWcMtGspznc7bCcLwPFXh
4kZnYf1ySD0oadLGFCkvJl+XzAfUsl11Sdlrr9AeI5RtCngSOmFoNk557Gbj2KBYiGMO0ny/Gn04
Ds2utIeLuhCot8xEtp165Zvk5k2C1XawfhPyxoTNIg2MXErchUa3vJXEWnX4zc0K4R/3tDbtXCzm
cTlvzZhYDbXdc7wzP63DZW72RW/vkEVQsoFrrqW0W9xh2mSb1eWfALZEK35ZgJ1Airasm/t9LLxH
tol0jpxBzDvjVfgtp2dGt0gK3E9sLvsoesoqBpqW1KLrj3fKRF58Y9qwARAPL3RFVfY5EQ/DtLHd
OYBKE0P37srcCyeHkadZPRVQszdlTc+/MtGnYVffqWMoJCO0d/7cE4RlwCE15CijhhqdE57iO4pV
+nUcH52WxJHqe83m78IzY2Tg1ksbm9fIw9jIFeCqCxLNFLJRZCEMm8+ArjKm0+IxTsFGA1tdsBHG
8blwgG0VjfumNEzJXdcm+HkNYtbuKYPKUSNNzSUVNU6Wb/Rlse+NsppzaZy9Fz1rL1SP+xhFmqMm
Z7PwnqRVVsyT33nTLk+zE7ka7SruW/U0GPpPbLjfQyW2Tk/EWbccO1zeXcxTEkVN06JBrlseB+Op
bmZ3k7pv5kQyLnWNexxWsr1tZgc1K5WoBhLwZWUGsyr424sueSivdv49CmMPE5+1J2J3BrWLa1Et
8w+MM109+pjiRNouVyxU/QT6F0yapLzMyydCS1anD8XShFHVnEZ8zA3ha6xgLrgzE9wZHOWY24m5
I35IJVnA+hV5P7VXnxvSraY83Q7qvYz6Lpc+yBKuDVZNcdWRYHhLE/008UsripShafY8pLkLwCEQ
m+PJBPLIuJsMOPi8ATf3Z50Yk8wN2vpJ98jsYhfoUB8S2bpLySdT3Y1TI0qesrvEsP3x1iYuShpA
UnWYTdBhl2lPntsxVt/bzN6aXsNl86y7+X5ui0PEmqEeln3B11i6OGmJsnLb4tnmuUG6Joqdj7oy
n5L6sJo8XSGuB9Te2JqLIF9nYh+einrvuM8r09nFBS2qV34iQAYtEPNAQ3Vp/Yz95chfxIdtP9jc
/pvI7HaTs2DONv1GheJpNm8IsoMo/uI2PSqVgpg/8wmN3iuU8YkxPHgj9UMkQ9Ua69CWzUVHr+Vn
ev4bh0OQufOjhEkgVSR1BEggsxtyuJcZQC6bGUURNkWmkz9AjhS71GYnWK88LjPLNI/kkr2JxgTe
mZRbDvhruxhPGXrEKMINokgTeVu8uD3Cg55S5GswSWBbLzF4zEZQetk6c+LUJ8Z6k6D6T6ObMVKK
UlvXybeNMLWmi6PI8Rjhu9DY5GfHoxPXyINFbks86X6ifFf5y+DgEW8Qn7dy2sM4EAEGFy+SWlZV
MLLU+GMYCBSMTM4klpxYodvHfD4OwtiqrpTuOGATljvLhLWvcWCcPJb9dnttVfxIy0LR1fjpCoAV
iLoiqUoDpUt+mCdvk6vjHVf7tq64UxzLJ1wJLxGeiwW0yHrSB/T6hgCsEb20iIlXb4JghQyaFldH
sZSs1cXpmdMKdbemw1155w4XDksOFs6hKN2rqGpn9XWwZfG7n9bhI1/Ai0bjIV3mx9jSzlbzw9oa
QcpRUG3UHGoDDwtR/RQfK/dmyhtcs+c5ivcGJMUkI4mNbWRXufd9E93FXpAjWuBpvi+0Ya+xFysB
mfZEg2u24lcUKeV6dIgQLfRbaqf73HnVaJaK6LNkdj6Qr6rV1ouqcqlO0rT2kxX5Lq2Le9z5W6d6
1EgR73BskcLSGGxwoMB7HxVJqZEblgAtqPt3K3qsZ+yk16xEh5QdsIzQb15HcWuowSzrnBNGlmKK
iaw3IaenNid2xlRt4FNlIDiaLsYjFpq27yozeZXPzP5CzJtAXwy/V56spWDFQR/c6DsNEp4gL7sA
MKwWr2ubcyiD1WZNHc+/FKhrkbgsfD8Zc/aVPawZebuhAQHPqNHMcd4D8G3UMuzcu1L1PgWr5qzA
vlOt27zaZ5RX+nLX5Aj9tGdrQdLF2qf6tHMGltq3Ydk7BR2w0e/TtQtJYzgszP5Xp9habP07iDTu
gNy7fkwntj3k7NXjcbWYTerEhq5DyI0Blv7DoYTXC9gBcxnaFFhOVe4Tlmap28gZ7DP8y7ONqcLl
sbOc3eqRLcM+h39gkxdtonzrHGRbxr3GBsZSinsv8X6NKqG0Uc6RjPeFsmPBmmDPOrG/3S7nOxzr
8bBidjOKm27+dETcLKW5MfIubCRHxKwpttKzGCdY0CPxVSQJHHRGuFmdsMtvIzZLyqeVpQ8FMaRz
xFNyUqwgskzQBwobMAJdnxYdyV6ihHMrXh2LZ0HLJ1g4PDJQNPhTMz2w/kDLlxEWPg3KZRnZVqvt
V+m8pBWBDoMLwlArH3Ig1a7SUh+qL1FBwrplhRrdy4w8PTJ+AN9tKEx3vTPinRquHQWnRxDXyjKU
1Mr9NBcQJuvLbINptjk48XHx8DMJmIoBWFiTx9Gi7FsbDEbpPCycPt1khkNO/b1UD8zLNstXj07k
f7B3JjtyK+12fRXDc16QwSbIgSeVmcw+q+80IUqqEslg3wf59F4UrgH7Ah547sEpnP/XUamUmYz4
mr3XXkNi6a46IrXZlWAf3AyV9cd3Ib5n+cmeKQ4JOIh5hXCwfU6crSL22fCuWoyzhZx2Wf7YObkE
mIYcpOCR/aX5bJi8bjVRyrT1MdKOukRrZNs30yjeORPIiDiKxP+p1qABp9kSbYLsYQwtNmvLOGzq
rjgnxAtoAsANoo96gfJVLKc5T27R/EHKhrobF7Tm5YfZwz3u4dZjFR0dFcbS3cX2/LJgGWCbvHMi
ckXdl9wf9hAY7qbpM3B+iF6ZTbWP5uzQuS6YOGS00DzdAcsValXi2ZSoNnJqHiTToLjMYI36V8i4
XzIgRIwhF/Fm/W56yk15jzGHzXUFvzydvqZ162I94XJuTqAkD1mtkJOgs50mwulruG4k47Jcmv6W
lYy3Obu4bWl6mDit4TQ7lnm+gidWf8d+Fxvm8cVrYIV+E+yzqybKTpTAqy4XREdF45qIhaVSYB28
2JjJ48suZKD92M6PrZjuAy+VtNq612FFTEoaQ+UFJYiScaEaQaa4amWp0Qs1/Uor4w1jPDcD+xce
b83t0Jo2Hf9+mI5V3p10wzSrqUNsWPV4o8LYmTicMDDtjcHEQMqM0hv/kvZAvQ1NXgDgNrexTQ3G
MHQqHtLGeW5wawkC4cqKXNRvlbn71j3ALdgbfkT8LlHO46fngBlmSRYEj3mXPnk8B9rhkkd/G8es
smavug34ITFfsuo2XyJRh3lMSZsH/i8ol9sgOpmohRy55swt37TrLKnKrTkFL22EOBh3HNDk4WI0
7zXXfmT89cruUkQfwkhCWux/NyW7tHdY9xh8aTiB7bilzQ1MBeH+FumAw2RmHfuTamLZOkmVaFYE
Cy8hW209Xj0Dk6w1WStlZk9tf9PtOpClRZPLR0T3PFLmWyjZS8JeaYfuqu5J5LNzJ3Yj34hPw0OP
HoIqg8D4rHmNjVFzcPFn+YZ8bcF12ar7arPpp2l7QkrpzJZ8wwTbLv2NW/wSrHSMPePBrUBTXjgk
rFvOHVdjw7MSdYwycDZlS3Ga3PkMuYkNqbNlDLup3fa9rIPrytvjt59NlaFOm5ncHIQmbii4YJq6
yJkRdX/V0OdnS1DQEs3dsjhd0kcneiYt9+xSAyf9e7aDEEs53bChiwostdObM22c7rtpu9vY4v/j
7qSnLRzKZblsMu08F9NV0GzZSXQWIMMR2DSkkYtxM0cuLr8aL088Jgffyl47JIpx4T4AyzwLaDVO
zj6ydH9DcDobqCuCpnoZdf5dM/ExRPVc4v52SPTsro36M0zQrpieBYkMrYoxEhOAEoEUtq9R7gnz
3vBCbEmNPDvumpGC+G0eeNMoYEk6Krx6o9Sjk711Jm7aMdmKBkS/PBCg9qKriWfjT+H+6kR1q/NP
Xo5z7+3n8s11Xlmy85SRHCi/iqrZzeApB+XdiaS560xzJ5LxGuO2nAJ9pEuOpoHgH86JyvG30+pF
brw7srNDtQQ3P5KcnL+U91gsJgmZaOrcvQIkvUEiT6jKD2arrZOfZgJGJuBAXheEXetfXCvFkcfP
HDx17UB+GATqcW8AMzNz4MAUJ0jZaiJ0c0lnlZJUpX7F2dtCz5G4vwI0OCMuiQhPbKd+SohmKl/Y
2JWohtmI+MlzUJvf6ZTiZx7a4xC05K9aLN4zj4iHVRrYyX2HTMIfsrck16e5Fldq9IdOYGTKYyK7
ZMRjb9feCaQrTa5YDBaXLFQjm5fK6nIrJJFCnGbBRsOyr8o3bk3svyTLP/Jxw9NXOPdtTq1mlNdq
7AaGeb68DEZcH5UXvCMbq25wmO90Wn4QNvnWD8vE+VI+OFmo5zRhkDF/razIpS1PXJozEmQOeF+l
77K3HChegDph7OBukIC0Z70HN45COOmtXc8f4BPgQDmJlp9jigv1wag4kYckTAk5T7pTjoKHbB3c
4+hRGIiYbQWHnbtGx+OevdU+9ucTuSssXDEtM3EySmvbSZsGVL4zbe3axSMwcMIahhOUmZ5UH7PA
hd2LGjVgzriiXd7rAvZ7goz03xemqZAMlHlRUfCY2ibVgri4bZsdYnskRiPdGxSjsUS4ES1XEQ2H
bExQ1vyZuPFZ05B21dZ7fBmAM0xxH3j1CxLstD3VEs1dBePKa9FM1BoXAnB6e47/Kjb/UXaui/Kj
TY0/WU+WQEztwwRXMBKNDVYYZHhweyv9qrX/TlZZtREjJSAM77u4rlfz79bvu8PguyH5vw10hvLo
NgMVKRernWw7fWoHrrlWnROPI6jGMB5NuAHzywy0P00/SjZugUKbUTUbOxG7dCCNguGz4NPSmMM+
4xwa8Rm3Q6jzxNy6BoYMkeNlTWceCEY811amcL6JgkBJSt4GzbKdZfFh1snZ9coVxDY+koD5Ha1u
i3rg/jKSKLrAttg1Zh9cIsfMz4Oc7nujXQ6R1QP0yq7FbFnAlHmKNcZbxv3wrNwrefPtCxJ+RkkZ
U2FrZPHG7t81YpIKRoMZtQ4YcXkRT0Y+eQejsJ8UsslQFB75hgwMF7mqTBIzCeOLXk3qbjboPd7z
Avvv0xITuZfJP7bFckyzYbpl2Osj5+RH5WXWoWsl84WQvqJpovtqiT5115LE2nKbN0TQTq1z/vfF
rHjcjYamz8z7JzM1g7O3FK9O9hrXMn825bGplnrrxu6jnThqbwVbH+axPY3jIfHHvz0i8TsEDkdc
+va2G6R79Ru0jdMwHXqD96cJmBh5bs5FGYztaekCEfYpq4qZxQbxz6dpnCMiocudhSTllFX1uJES
ZETc2/Mp64ftiHD+2ghiusqIW0DyWmwch5cQlTvqkPoVm2FzDMbmkpGyAYdX8PRKZ2/oxt3zo70N
/UBkDDL62vbtOyWtC2BnVJdFyWOd09UOWBV9CvDJW3yybdtm286YJQGvs2BpxgLpJAyGqhiOudR5
GNh/fXTeO+hjqJdrj6mjrr5WjqEqyhpAPiJR357u3QI1WpSjyu8j9ScI+EAOHS9ENWq+Lx/7s187
H0XglJdgHULlFHz9RNgQ7dnCEBMHJrUS/JJNNQ7Lw1IZpJswPI98LXeAiXC/2TDuLWHiP1tTDRw+
12MiDpVMeOdEsA9qtnqSENGjtz6l7W7ynOFUK1SGOdEoTJyDYN8P6ZXEnDtVLsv5wV6i5AbGbq/W
dVcap789Hdhh1Njfo/jirQjeMgJiWEr/Q8uVROZ957ERPLsoA/uC8rtowzLKP0ZbXCUgFzsDgTFC
n0At85mOFtC6weu2wuEHytTY83Lygzap/ZC2nLOOcrJDBnqFaQZCw+ya0HoWDDECJd/SApGM0Z9H
yZ7Ls61x1ZC8DUiasZ0Y06Zbw4m7rD1rIqQPDiniWZl8Vx0okrkPyLijBotl9BAHyRdu+5XnAUfO
x7ZM9HK0a5xoppHGpVuyOAsS8RCAgEeyiDhAV8nriEhq4w3ulU1L9NAHgnNfDfnBHigAkoWFWxzD
uetk+RDFXU0IU/OVSn/41bUrDLFmSw1b/tAL48OWvcFEmpLSE9lFq+GdPJRQDCOle5fw1C3ec+a7
D2RXoJssl1DHYjiqElOQjFm+t5Ak7+rEK3buIJmDmUAminn+G1lL6PDJh+GCxmvmZEkG+6/DipxK
dHqIbQMHeFdzdgINYYvBm7Z+sRMYkKhYmeE6D5OlnXO/zjqHtPxjxN1fjUHcJlKB1VSaRKe2bShL
j/QOCVgWTesenQbubaYTPdGaI2gL3NIF+nb7cTKYVUUQRfnu/XX0EKsrf+f7DpkcRfmg4GTiepTV
ZUXrWADgOQ5pY4d5Uxiom1UFfp2slG7XO3IXeQi+zIn8Nf4+mVbp2S6MU0UY0MHwqh8YI5KhXNk8
+QORgIqs68WM+awBog1ND4dBkvVvNgFZzIyyU0tC59IMzdlg15r5kqbMraYtNj091XjIV3Rt6WAG
zNMi3vsqplAZcvTFKdQ0b01gX14rd7y3qyjgPsGqUxjmeWzPuZGVIWdbvMPLCZWoL07j0BxUW31G
Jh7ByI9/s1mi5gB0KIqCfHpHYtmKv4qavMzIbx6ixCp25pCwUFvaekPuKOUSjbSwmaHnmT/QAdon
G5HOVsOiDblD+n3U4aQtYFKSpMcLXfvVru0Q22W5W2ztOCWWp4boabTHtvXfCQic7jLhV4eBm6yI
hujeQqUiGEOggZXP8dQ9xQRE8B2nY1xAnJV2Sf8AcjyePC/E/WKyCREgPFtFtwikfdOySj9IEfI6
pzc/649mMjfnNO1WG72/Pru29eLZSA+BRx2deGxCw5HPxMr8GGM2PFUS+aqcM16SKha8LjIIC98o
n0UaWU8uDcym6VkPTGKA+1aJfVC67rlugiOvoLGfI+D43DO3xO9IBfB7YOfFPNFQ2Ic8EMVBc9oi
1ynck1yIGO1KhOdFKYNHNeKZcVcSSOFbLy2qKPrA7L4RprMzusX9KN1QVZH+FGgQD8VKYx7r6k80
RvHnogoyXb/lWCXXeWnml7wBhZQNvINZ6r71Yytf7JkzOxoThDXr/6xJrqD/HHrcA+lzWticMIWi
NIKFdBgt12Akxnqu7pIPnqYWE3/th8r0ype0ifYUxazQrK4+eVnGXz3DmmeZTfNQa8hPGYmGYWxb
zQMV8jaV3LOVcNJrolNF2BvesshAK+rNZcPshYFGYCTImdcvcv2SeoVx9JOb61byZLYlM2JrZCwY
JXZIfsDvQlSJjQqcnUvHCmD2h5uzaLSCTnTiUkkfpBIHzdz5FBecBC2brV3aWO6ZfBoYGFh3qD9k
eV38uLla65eim8eNrcz0EClu20HNxs3r0v5lSqIwcYL5ZXKQ17jel22o5CVyHBbbkbEmRtjVrihb
F2NWxnjeq6wTigSMvzPK0cltl3NZNQ+jZciby9pE92GUC3GqW8YCc0vrmJJb+Ggl6NP78tvAznjN
MnWqY1pNKTLogoa6pD3xoWrOD+0wjjdk3ePebrLPhfFaNIvioQC18kChVj4stf5b1FgV4hwrZZSW
5Rssh2pLBLbksXCdI97nYVeI0B4XJn0ydnai1u1L2TifExAflP1ueey5Rt5cTyUbT63+CXzIplmQ
52sodQ56pkO+Vz75ZEo/sZQlGon0ndYx24NytXzxuZdCe0AEWsqS4WM05cfVflC3wo+xHDRbFFtD
mKetfQAd44dVXXc72/MsaPvEYTkqOavhkJpOed8J6IfFuFxTPc8hqMfmRLn2WEyTCHXH7VObNas2
clZu/vrFG4G/aTHvEtZSXWtE90sNXsVav2S6cjeZ5bwqWgMk2pV+6BJTPwjlMXtik+TYwfTw7//3
5UzzSvpmWM4DdJwuk2jxJTMvM3MswOGBT4vvFldUa2feC/3oeaN+dP14OgvDeSPgNdjZJpdIRjLB
1Sn1cK2x++m7ooCKBfYiJgXiIDzJNKSGOGdmA64kaped8F1IIWqwydqg0A7bxbVvgTfbzIgjEXql
yd6+nwXBFlDhqrY4lLWSD/Zs/EgWptxaubgn+sS7G4n4reyx+jUzgm6Glt5QzZdEB/3Fakr6Aaae
LNlQj5vZku88sxtuVsovjHn8zoahw30/G5893Swm5FvtUMpOE8Q3Ji9s7tEHNFE87GppFCfd4ZQa
WhcREdpvl+r1amZlcIfygKHajJXKsFHl+J04WjVltjfUEeI7+6PXQ3df+cy54iLzqJDK6ULuB2Qu
EogT+AOdxGbXLLfGHg6D40gMTWq6J/xTbNC9pff2EG2zWpKJuRTLVwLPhIM7el8IT9yjHnM2PL+/
iW6lTJuq+yzypjcc3wfs1f5B2UHLSteVD3PQy4eAILm7WBG60ijyN3DRFi+xrd1nkW+qDOFwZDnE
1BNN8FIq50CAH6o38iu7/h+GKNh4AGWwh+cUExVOXtycMU233/ho0cYsTBSuICX65mEepwYGIGTA
OrFYDjEAOtlTW4NuoSkLWHdDQ74uRTpDRmOKwbec9tqf7WuR6n3XASFLzdbat3b7K4ls+2qwodtB
s2LAjbHiNUpl+0hJ/hKnRn3u0a2FddTguCnbfA/xkyXrwNh6jiLIQ5SkOTMT3ZTpzrNVcZhK/ZyJ
6DH2W7VfM6nuUidzPtJU7FXJDH52kcM7+I62pohaFqLjt2xy+UGi/LWLvHvf0/C3id1FGZBmh17P
YGIyl1ioRtE47jyxzFd/xE2szTFMev+nzZ2nwu1V2Cw5rGZvhPyo2JBq92EKlveipnX1YjJgJzIY
tzYUrG2Lg/WuR0Fx13MvhgmBkKae0ld+I0gjoiQxDd07lnwXUfVVRuZnCqGBFygFMBcRIl7amPEQ
hsQVq7Eqn26lWQevsAK3CSS5X/MIAp+Zl9zpkml5DA3s0TOJqCLheTtUQCwcqIGmsOqjINaIeiQJ
Rx9CgjuOn6IallMbOYQL5e5LIrH7GMVksSrzroqf0VALvpukdPdAslm8Whc/yyikGhMtWTd59EUM
LwpOA3PAEtFPtB91SXBY35ro2gQoEBea1r5clV9ZktArDKtHza6KizMG/b6mnnVYoZEdxH4FsiO9
e7upIexsdQaTB/vxcS6mW+eD96kzPztm0TssMRdS+RdS2rdO4satseHMZjU+BwNm4oSbs41N1C0Q
PvR0bpXqTipDozNonTxo8VzFFawHGGwpfLsrEiS4hUvVH2u/QKE7pPZOgxUIGCLa1ONo8YBCMCqP
A6aEmJ78grPCj94l7enGlJkdzkLE5459/C43mXAX42hfsprmcfTLac1PtDciYubrNvgDKrVsawz1
ZhlBeaR3RDT8lDSdxTSTZn0ocxwRCQjL2HdWKQjMDZWwMvDxOrdRddXIBdgfFe5OmDDYzGQw0byg
4awl1gY35+M8W+l9McfqfvBvfcMb4DAaJlLcJQXYgCFfBUt5TNlXujnjGteZb/Xi+zuyTM/sKUKX
H/iSWl9zZZe3rDa+8K13YT9LwCyTbCH9z36YJ+lvnffmCSLBMQ/0vs4ZAPflRU4YhuLYY3JhxvW+
gkpzDOLxZI+Po15tYwYcGKs5Vrr+WjxUoL7+Va2ymayxfojAdtEdMcNUCg1kn/aC//DezPL6bERs
EXw7L8DBj9VFNoQQ5Ar2qZHr9hTo9mKOwX1RmbCsCHiI5jXDgIGlnoNb7qDlcxMuRuRxLvFArJgS
Zh8eg5y73hmYFiX+q/I5B7HmMnlgJJL1fcn6V9s7P7V40azZeGb0hF1zlndu6eRoBKpVc4BHnPkZ
cI2aae5E5CefPcpvJiOOTNmsLaQtFNirDl1JPUrPfuu6pWHb420jM7DChTb6YGjbCxuveyUA+m8z
DPoSJI6+GOuXQEATqT18n/FCK0J5H9akde4SIqI28IYPaY5/rvDsl9GuLpTLxOvO9DNTUXN9Do24
LZZYrl324QTFLnUiFWozgwvJ1G8e5/m+nXrmBKpz9lUX9DtlwzypGNIBc73GVn2OYkCy2oFC0qiu
Jctt/uvkhnxcXOhkRjW5oTVp9DqGvg3g8I+TxDHFjsvZWbnp7xlkHItssrCLmhvNcPNkv8TmYl5c
XFCVM3yKkcFT6UMRqX84yMuw8bs14lF/KZ/Vuqrtb9d7TQLNMgoq5/3iH1X/kUwDxMjMJ2K4oyBp
U2u1jyHLhL6DPDJQVHc4YTPaY20iq5AlEFTFFd7U3Y3jHJpEqY8zO/TMoz5Zoj9+XlXHGqMw6U3Z
Ziksc2OKpmOsT79NfNmb7bybLqIJMbJJG7xQ9NgNHEZ4qYd8fCAfzEMBsWSanrVFEGUw5mhdh85q
MtSRuIx5wwyS+UYbdUg53FBX6A1T4HWR0RTnyQHh3ziErjqliphv0uBYecNgt8vTXSMqB6mAunF2
QQ0oWHdHxiUgnPRkFd6zKDVYtpqMBTMnE35K8GbYdXFpiu6Z9We0mx1cSW5M+2en1aX3o5faMxuk
8PxFfDRYHnWkkSQQDFNXPfR/YK0yTxfXHLkLQ9uNL6XeQ8bUx8ar3nxGSvtJoNC08VA7iL95NdZL
msK9XFBSkoTLs0Va7aUUxevYO09Cpf29M41nW8dXzv5foiPNxyR0LKKu07m6kPy17jwY5mbrjjur
DIsHZsOrSgqqn4ZO+c0xa+yaGLdFPnpEa2TBpWKocBopWJA9s3QT9sI4aYtnAByEADDBlb1qcdQZ
sXZBCKHeda2F+sDMxu0aumD65XeLvI+soK1dIGVxUq53a5wkcIT9UHvj0c3jp3xqubysgvl/16W7
gEoxotW5s+aKDT6JofFy0RAy/8rxsxwsOmNV9Ncg/okrIhVkO1PpJSbcBEy3U44JIWUAsgmoP9cm
c+YtQ9cvWSHMgdtsO/8xKfKUSjp5JVib3rbmcV1/G0ek2VUdATIZ+zE7+klF4W497Pr0JihzVFhP
HjiwBZ9wH3Xf05qDWwsLDLBjmLg3U2PfFcdUDXu/T1EqWQv5oinwAtKo4WVJdo0Je6fN7MABGruG
aOdUnBU2taV3dhFeho2jXpq0KTeBjAG80juvlDLEPrMkP4gA4nDqxher4QeM5Zzs3aX+RYIT2suq
d7dmoJ98dmbbqSarLZNDtVVL/DPidMgZiJwc09oJz0GMENTttWufySxmGiSoXYrBvYfIn+8mE20Q
GboUzh76C79/jSJUqRRf4505VvusKZkzTVwb/vdoS/z6TpJy2v0BndbtVIPwgk0HvXcaWBdziSfA
D+kqKn1visH/dwj4pTLpANZ+lmExKM3aT6oQaNaEpiZd5pe0WhkPPiNlxBf4BSE5FBm6+K7GY8xR
fKdthn1FM+9sa3mPRo/3mCkB/dunkdg1gNGfzovbi2FYCJ9zsl0dczyKdPzdW169bnnMw/wkKrFs
B6+aNknPuNfP2S66NOAxuyc5jdVpmEaWpR1B4jy8v0xRYDkF6gk49REGJlE7Ih4YRPB2B2NksNcb
ilvk9xeALeDB3ebLFB22otoI4BMtPPlz9QIYhGwSmptTPHbWTSLWc9w/6BDe0iBvP6GhX51Cuj8y
Mo6B/RyoqnvQXSRfGNz9hrrsXGJcA3rKH6VBll4eFyeRRQM7yCl7TprpYcAFsJUDsaa60/LAVCzG
pVP+JhHwZdDp/Ni71EDlq99mM2Bbtg4Bu9tNq9wnmbbVpST5inFK9dspy41UZIJby8GNefe7dYPu
9xPSR1pBshvhQVBkkq+3wsaDAjOE7RkmkyPPOog2f8uIpzlbnuHuHcDMG9EuKC8tXpL/b6wsqcDm
l7n++R///Q/Y5L6dn37itPo/wj6EA6zr/26svBvaDE/Vfwu/uup/Bzf++23/aa/8D8f0A48oPVCL
5koe+l/+SsP9D9didxcgZ/Js23Q9fuk/DZaWi8HSJoGPX5BryB5ZDF31L2Uv+A/ERUAgATD5rgnb
Uf6/GCx977/4K22+F3Yg/iGxzyc64r/wkPIsKSzKLERUmCNSTNIo+JMeaFcaOMUtHWwbhkehkWTl
7sBjhuN9mO9YzvR/fT9PvoYu8M7IPKplR5eP1w/efrcrgsk+Uux11qa1iuQZtO7obqqiCO6nxRMf
Vi1YJhlGbfO92Bqwh3VbrHTu0ED1FQVogWXWLCTpOY62M3Enm5OtgTz0jntPgCfsobJB8k//wPJ8
bB3x2fUdziSgFQSoJQM2Ei+v8vwuyxpWkcYyNr/H0ZHsi4bOe7RGOz/5rqZvtHUmgCUVzj42kvoD
lTARfXCPI4QGTG3vgrqIPyvmKuxQ6lI+AUiKH5Koyjg2h5KLcarpnFrTjr7aoqbXjKV97IBtM4Tw
gqpnjNQoSBNDMxoYMO06gEjJUI6NVDemamOXE/9qDAZnY5JavyQt0/xmTY15YQoRbY2uMe95FQ3q
9NIzuMVaoqOZIGpKIqbGnxySsE7aXGOIQ4Ty4FqNPjG4We5FX4GfaOxS33L4nXcUavNpieWbnEqR
nTwTTkGbYXKqG2pL2LTp0SGiak2xWpqzLqxiH1V+gJZp8T57mGG/Xc9Adp1YzK4wQMk5FGWZXnKO
TuwRrqoeBiNviS+DVqOElRH9aiCGLEvu4JbhMYoVHEFp17zHFOC0Q9Mc/bbdCagGaPxjUvc94toe
TKjWbgPETgR8ixy7OrHNGG2bmuPSw4c0SSbK2YY6uj2qoXLfnETWHol2qz5YUEWH2kKMnyW5f+9a
RhvdDXGgu++5mU2o2Ua5BE+zZoa302glP8RIM1OkqHlHMivuM7p+6EKG6fd3YzK4YjsGjXexls5k
S8gauomQLlhpq9FMoPZUC3KEXEA6d7gCP5rRqnCssQdNrQI5hBDR04QyhKqgXuSPwp1w9cZifHTU
BGRf5miAU2b4XTPpP6qdim8FcQhsSAat0+1hLrFhhaFkG89Tvda/ZmRCfS+xybpsV5GMu1+da8Pd
WodsX207GJ9ua+qLmoL4mM8I6ciOY9Oau/4nwxhEtAZQOl20CQbECk4nuqyQwDpmIO2ckTDPPQ5r
sWC4yTagRzt0E41XvCu3jx7mDMXgUDEnDrLI/lmKznpaHOZFlefnh6QWKKcxxhWXoa2bi78Y1rUN
eC2iSmBm4brdzY0cLr4BPsP01njE1v7dJkl279TudIpm13zmaXN2nIFoypSb0dWN6bnmr7DzMxfR
dKSsfWOS2pe6fvBisCHZy1zj8/AmtUvYYYW50Q8vhZXCsYyJfs/i2v1r8EGCZIEagtzfIPRyi9gw
2aFzXlR9ZTee70hkROgcx/WDycr5WuXOeD8yTWV0mzTvbjsZh2Kt+YjXqI428/VrHwzTKak6tHFJ
ZEWfMT5CrBMjG9ZrUFP6sKdRVY6eMiIQTrvpt/CLYed3fkC0iIeBKzX0cert9k9ckkxA5pH8yVA8
v029OV+dJUpDy1TVPRB2RJ/l2KhbHbQB1c+g+PA0GdXXZszVACKygHN1cww3gm2VdbcgmItb3osu
7MDXnOj2oESyKCs4GhEHVu2kfqWNW+0YIVkXQwTLH5LMM4CdxA1emwIlx84WMECYBw4mpDaZgnqM
TQe5EuuT95E9yMhdUE63TNnDvcPoPz0M5HYSFdINLFNjq03SrTWgE2PxJWAiYv0yp2ZfZsZQBQdV
0VOD/fGT+H3RBXOrWpZ1eRiCWn95PUze0s7ip2Dyi9+AkjKckiVuumSI0pvwTHhnapopneug+cHT
6x6ZNy7gOLDbN6xes1ViXTekwBijjKvdyGU33i0w8JAnJTNEkEBasqYFNLyDsKNEnGJL86dEtNeY
bbCWzaSJO144ZUV9nCwi2+n1AIGptHZuPf0YQxLPUx7Emnx8CoY8AFAhuqeOOo2kF1ktBR7FGFm0
OZAUgYnc9g60IcYm9djH3eX84mGIuXwgtWCFTDz3iwVe88sYYOI6B86vGtVP3743Murp7xCkdFt6
45yd+vSPRRxY6VHHSkHXXQoFTqlkeRd6TvTWjG3N7k+JRodJEqhPptQ8IFJGcMdQ7koDBTmYKPPY
y0ohk2A322b2wRiJgjEVbIiByWlj1Vc+fGWMUJZmRh+jMihzzhZtauBlFnY8Uy0WrQQmfdneGGQ0
IOoX6elnNbi59UOyTyJ/3Giwl4s5FaXx2hswV4t0mS54DJYDcIqCA0LTyOrWTw9GaSb2tVoWZYas
Sqoz0RHgDiKfgAbYJQqLJn1xC5rPEfYfmY7DZ1r6A8+hUlc/q8SrH7AUjIdg/Ohxkb4RKcEwzGtm
rM0J0jagqRkqO5XN9W2JW/EdZMaCkzvL3N+VazsQ8lRXG0+9x7j8zmQ/ewbETLInq8Vl3sd2xaZ7
7l3kPFmetE/o5uFDoStJ32bdBi/aXeIr/zTTnSt7DPyaLAvElBaLSVq8TwY10CY087AFaf/c5+FI
sk0oTQVIgiKRwTNGvqc5jWijIjU/K6Ik2NWgGVkjY7Eme8xfj+XMx8BtkvQjzVV3ZlQ6Q3szUdMz
X139zT3SXGsx7NtkNuIpz9ksd41bH0x6/VNOIuNzk/oV2qC8+bCaafjIM5k/LianwNbqxvx3Pyn3
sSknuEaa8QHDZTJsmBfKwMHgM6v55BUFei6/G5kgMp12gErX/cWsDMLN7QF4Mud740KimabHijU+
bts+IA03tZPyOS17KJFJtSpJZIazsMBacIThi1BaU1Ipesv4f3J3Jr2tI2na/S+9Z4HzsOiNJGqW
B1nytCFsX18G5yk4/vo+kSiggQK+RW+/TaJQWVl5bctkxPs+5zzmS5a3wXvgm/UxNar4JZJtUKxt
gkr48HhzHxyvkw9LZ5dvXsqlfi4HkoYFuvxALRiYt3czJlPs6WHK8eaHrxGEzPGFczOodNn6Rkyh
jh8IWmLRpv9UpUASGNc+YwMqOzQArYV7eWAtdb7z2sC0Tmlc99e0KQAWrS62P6TnyheC0e7ZGUXR
vEm+cTydCwPKbrFNwIeq9yyaO52JBGspxXgf2T7/soGIXowA05rd2CLUPU/8ZcrpX62+z7echOeT
ObYw+ryEw4F5w02nijmDl/JR8s68ZDyjdF8jupz2Db9FR0wTFhTUTKCXCuE7SwzrgljI/50Mu914
QeJh69TwqXdTSgCHH9YxZlz/4lvcK9FhkFbK+Vh0FJncci7XV33JMN11iD+kRCK1ELIF9mkiXHo1
uZN51IBdFQ4ZtN3bpEfN25ImJHZ6jCely1qyCJiECTJ961g4zKAHWCfOIIBdhWDvOaMyNlBUrR0t
QG6hOfaxTrQco5nBqnAaidVa+7lLHsrB5lZdxK81smTKargh4ZVLmp2bpe65nTix2i1NC86Q57/I
xPS3hWtfTmlTYrybhJUAkfym/SY45F8w0be/fmNybO311j81tZm959U8/zIkpcnXn0QbtlTc8wsc
zR5dGm2vh6MhyXQxGvPPPZsm4srm4v7m5ZQOG8sgsHWwtNj6truAlpiKYctR12L3T1wyUETy3vBG
0Ez7ljJp/XSroH6gvwRZ8Zh22lfccirCeeJVH8Zi4Fb0tWBAchCTtBWDz/PG16XLW9AZD4WL4Zkj
XAC1Pi2/EGPj2V3ETFXymIwNeG3jhg1jk8dZEle0ByG423kzf3sZj6ldYbVLmU8ZHOQf7Dgt3iNT
r/nlwBCj64w3VkQc3MdCZ3EXOLV29tilf3MjBAUy6KrrMmM+Fyrv7HYQuIRpA44IA7pnXhfJmZMo
Zehg408Fv++h7XopNSEQBKNnI9F32MeSc7B2zPzsR7eqfQ4Rri22Rmf48O6F94oWY75ze0r/QiZB
lHR4EWzpcBy3QehfGN1UFysz9OdoWqqHYi6d49yKnteVGLpppTdzfy+cZtixsJcfQ9QCfVfR8BoE
dUCXbNMHe0frkyejz4dXM55gX7KqBZu17Db+aDmHhnbSUQBIgcBW5lgfliiYiW3pyEAMViqeTPWb
oxPCHubRJsXU+vdKMzs46Ew/++S+uU1zMtp2w9KdSDph/LFBivvUiLc6nWWngnPzRxB0xmGO9TiM
bXBhGouSlRjlC+cqutUNc3pm2V/+8ZLRf+wGX/uMOFiSHoBIdvhSdlbrmCF7yvxUeWqtW0oItayl
t3dyvA89N/VqA91HYL0Qrvw1W2381KZCfzcLjxoAM+nefVMUr9rMfkHnsh2vqN4V7yV9a89a5C7H
gQUSJJBhIwPVne7CGS55YWmWQZMHKitguM4H0XyI3bRlwFXivrSiqX0SsrQ3FQeQPVcW96Npe356
syn5uqh1AjiM/PF9noL5SOi6pRuG9ak/admHzBeAaY3sliMYBbaLFI+V2XchG+J+Pwmze524nr2N
kdrUoT0tIXYzTz8zLGEZ4efui6BDeN4QS6cIvHQWUuBmSnFWIqzmhZwKwBrHxI9M08S3j1XtmjGW
++ZsVOphyUMgpIAOfecyBMTKtYgIz2qcF53rNjULh6JUxCEJ2eDV7UwknUOjMfrvvDF9lZqnPQLj
lR+aJ9hS+/xqkkBN6UTn/43Mv1/rbIXUw1bVA8TBxal1cPbI80ri/B5eW7vM2SGyynV3VtQNj6Sv
/Y1fC/1iuG7GBaFNE7YFhckrmt8I3I1+bsTxicxSxZ/FiNq9KWp24l3CcGcluUCFid7xG/p/nwn+
f9rTYlOU8v+e+hEGE/1X+Z9GNf6Zf4/83H/5luMwt1PNu55u8XfG307+93+Z+r94RNLj4hqOZ5qu
878TP8f9F740PwhY8zDuY+z473mfY/2LEaHt67qBgcnluvV/mfcxnUPb9h9CNQYfju6wwsQeERj/
UdXiG4Y0pegQ7GSuvc5eU9F9uZz3VpGwX0x+jSjBWMWEb/Uq+1Jw9ZQRtDUnktDs3rh/OO2RvjGO
5TfbBgu36q2pLWetCrZQOqDa7q/vVSAfymxTk9+bnpgiHEfpvfokdvCXsM1jPNN6P0vpHyq6qrhm
FGJ8KBJcP31zsSdvjSvrebB4SvCSN3jA5o19dZanvjz1bGAWsz3TwX4To7+vcO5vOrs+DvV8jr3h
iJcG4oSyk8b64La4M13aXEAX3ptJosh41jR2xUn01YzdQ9t2O24ToFcdq9puU+HViT1+vyz/cTCg
KUijZgwYZfDHezT7ZBvDtHPI3evRUyquQxVcZd0fqbY7ZG6x9jC1Ok38gAFkJSme8IfqddnWCNKi
3IO2hl9ka9R0FmaW9NDP5WYckrBi1KjZmMJ44bgU5qjwUJwXTw3x/jI+zoZ8LmX2OBDq6koXZ/L4
bQ06v+D0yAfZoXk1CpzIaT9m66iocG305P2ssz80PMjq5zmw6RlFXtemmO1LopNmLh9EvividNMX
2Flt7J05d8Yq6661GW35+H6YgsES4N4ysAbKE2BSg8IXduNZTlkyr3EZ2Tcv/8j41NSYICo2pixS
IQ6dflPhlKQ/B4my7fOtd9Y2uTonyJ+zgU9AjqwIZvfi5CPJxCJaWaP3p3IoZyuSu8VXseAHih19
TWqhT98iezm7PkagwSdviNybCV/S9jfp+pirqV/ru++KrAFnTDIfgMwd9XNhsATcF3OFCRwH0Ty1
Ij8guAxnnWXw8kYBzINDrQwpmcwIHr22JhbYPg+kNZ1Ihl3tHHXCmTO+E/QEp9RCuVnsmnwk9PtF
WPEznUoG49RgtYaG65v8SgITyoiXgVO7SyrnKNKrM+LYQLbb5dqJg96DZ+jnSuesT+R8M9jbZXDC
ouNysHga74lUXqR0XjjDrSozug2YzcoWH3c6Ib5RR+9mZ0+U4TYzHWdnQXmPTyEB2AHBcWBSucQM
q+OTW30TbluXVE5Hi4fES0sfhXUPOv9u5/Ox8QJmt0NxFWZ/79BtjMmJIURbNBCuBYWHSYkVDe4u
A4UiWJfm7ZdwSL143ZPHFrGbf/Tc/eMk3hq0glUw7r+mi94Ld1CaWqJ7KV7osWkPInHwJJngebOD
lsSK2/tEtGDdR9YhQKHtz/dKJqHlDWero7Sv4yero062Z4pnpPfYOdNzlKkxSkxGgjh11zrvVdHs
/TE+aF68Nw0XyXfyadavHZKn1k3DopCvjct5tybYk9Zs/fVXd9GAHR4z06N7AAZF+xXFfG4I9VWA
NRzJMEmCBqV7FhrXwDDJ4hbWVrPib71fPqTSa7jxLweolIKDqoDVw2WeDBcncu9MCEakFEdyiwIE
PzAYqNskEvo/Sc0Ss6U7L4h+uAh16y5uiYzoqPLM+BZY7VeSc5DQGvfBruqfJj3UnnvSNY2kN+gi
4sv9nJNRGHrnY+m7XSIJ61i6CGlsBHyf+71ZCKZNSgiQn4KxzMPcj19kVB6b5o8VZRQCdxfdlnit
juQJ37osew6a7uqNuO1oSLjaQ7tGzbW1J0aA+bBKK+QhFOhlaX2f+/yqTBRWmu+GMeAkJ64ZtbTe
iPWEghhd4qi3QrsYvmyAE5ArvHcWzHbybPXexhrmNTeJVy8SNJfmG5cYgY9FciITRuGivoHltNpy
47roFY3W+lP6/BpkS6MTa5hjTvAwjZqqz5yQfOCeos6rb77L+E8w6MwZQID5RZhv5XiTWbKLhinU
FONTLVvosFNjlEcdI4XLU8k0xfOI72/FZYRCVv2ULTGCIiLlq9wt16Yzg3m+676D2fpz4MnmEKYU
nNVmNiZcKtiCk6Qgv9PGtJRQej2B77pOfZaT/mGmNEEwt373PO3cyCj0uvY4SfOlHZZ+l7JRpyv3
u3bpciVk3FW8GBbiQsyHzR2ds/PG5qNMpS4AjXBpENgCqXR4n/uLWUTHUlRvBfJnYzb3I0+2gNg1
0ooesqaZqQHF6WaM6N49+8o0hQhl8hDnPKIXf2tFNeHzqf2w/EpNvn9jr3hPx/I3wt0xMjReyax5
0eduWTH9+TTa+sjUKRqsa5TkzSqHUeM2jbgMtlEK+VXFzXdg+sbGiwfKJkgWJnyPaz85LKMgOFh+
WKQhTTSNuhRMsbXdyKw4CARzDmPHiopvtHVtff0S1d3fHp2Yrxd4/24ZBDuVWPixm4h4i06+XtfS
SzJzNmjET9/N9YqVUiHm72L8qKW7mZ1ha8dIfwhz4LEOm4nBUdekVGqqrFv5OqL+IF0xUIvJY+hY
pY8LYxgQWG6G3LS5tQSQqiJn9hZFu7HMXmIDf+bS/ZSKc4+dZst87zxUMf+ekdE9pHMi4k1Vt0fH
i1FDtHtvYoLJxfqr0POwbuZrg7wHPQdyI/PLY5xu2sMbcZkHbWBLmWnVq5YbJ91PT7Njn23a4joq
RdBaUjTgOluPRfC6ML4tV5VsNg6RQXwqDlCPbGAGOknRRxm7lHaw2rMoA61dNkRzQI6JRoUEEtov
q2PpVLdgyB+ZnO0Hs3iMvBZNEJ13MGsb2ghIi4PWMV568xlKhv7zxvWW31jzj+XwnKWHyfSQwBCb
atqTW9DsmkTUyCV0Ow8al5JMz2/qQc7VESkpU3IWY3XqrIxU/Pox/Z6CXMQInzVeqyh6ZUK50aPh
wUBCIRs+xgweAC0r82IQsA+K4JyaxYfW17h3rJuV9Z8iyLAelNAk6jEptORO2mGNTQSx1IbzLOcI
3G8kziPQ+DK4w4xACnTrKU/oVcGO+uv69S6hQsGWvwYmDNu+lPOXx8pyXlreXDSmZxEiK315JCXE
wqk9Q47tmW7w1ZTp6+Sg1fdh8urloMVhHtybObs7BARdnGEtKZ1+iPiUa7uAD1PRcAXjm7Fkt8Y1
H/oivdtIsBbHPGmmfK55kXQasFceXFDKHZPjHL9octc3yd52gyvD67OWUy0QzzHJHLzn1RMx+g87
5x4aRPTFcZSiPvlRt8RHF7Pr9sUfJpPdIUjr0O+9YG37WghdHmiFzoOm+q7Jpq8bPLNuSWCe17BT
wBjQEAMLGlZO/cmvBgXAd89yvotugv4muaMRBdLs5QY20MDfNUinCgwr/LF4i+Y6CWntSNyXqtHm
7kp3ug6LPIrMYt5d4jnG5hJaJLVLg7PrYs092j8m8yD9mFG3ZYEe36N2Q9cpIgPJIuzLetB9KPiB
H8wJ0RwkqreQ8yoVyCcs/EKdFb3Z0UIrQb+ZKwMblh/fciLOLXYAPaqufY7nnj6/XZRjQ7amMEcF
35fJWsabSfvHD+0itrehN03ybvSGbJqJYrIy+s5i58j4al4lnXYc82E5TbO9Tv0B0ckarn3iMt68
9LmDgQL4ni1FuWZwvysdltLI9Kw6QTihIX03vT40TMKspPJLMt7Rk7EXHnOgHr98Ib2tn/W/aFtV
h08zzReSvfzaAzaZwYnhxfPs9CsfQCG1/ja8biLKd6sxoImFABVLq4PDM2fljuaPM484Lfy2JBoB
19hMO0Mw5Zq690BkJ/nu9eWV9OgxL5xrwpnXbMXN89Ozg95KLLjMvJ8Bh5kX3Vm6HfMR/GLqtENm
wu7zQrNIG1HtN8UR8TV/epcLJ1M/W9WzdSxMoMNsxIqh/DySnK81vEcWEQGuWdrJ4n/CiS5M2M8i
bcUkV3MoBQTTZbOXBUrQdpBHrZb4ZVCOQf5yKJ+PZYL+CKBE9ZVTAbiuI39rImuKiJvKiTRm8G5I
bTsEP4SfztkULo3L+8iXrxmiSG1iwyxeElsPl6wNNY+Xmci0TVfEd6Ev+wU/4hxdMYCSNu+X/Nl0
F6j7PsEeM7zTaf9SVui7/Owje44F/S1VlD3XA1xuaqQ3O1iU0G9M13wLb17rYThiAZiYfJY7uhb6
Y9NSFqUjpzs6xvdSOntsEt6OwMIhnV/NpTqkqexDM3CvzaSO+TBeXHJNq/lrM0PK/b3geeRI74i6
y2Ok7so7S46DDMTBzl4kLCR2ZTifoQvbCfESDJG0skef/MdQ1Ls8BY6lvp2Pa6fLrSARj68Rt5kb
P+fFcuiQvRAQO+hkt/kd9LyQd5lkVAadvFs848FuXzvMIsHv7PALwODz7zikRxirU8QHbjEFIGkB
bXZuhkvVyZXJk9CMlFiWBYXz1ub80DjO9uQ56QDYOJb3pU4dAx60mSinM5frcbjhIPDc79zTjx7B
B9HHLzO6H00v13Y/72uDw4Gq5hgcGsfDmRVBLcRL5ejYjNUibn5gcnuN/PaF2VjYk7i0acD0zZPH
h2rhaOHIVy7RmNhaEMw/lhPsIq8+N4SGxCTOLlsALtHGgNPQOXEwoLGm4QBmJDyOh03L9bPU+h1/
N/uTeJNEt0ZLSfZNxM8qB2slB+051gUSv+VQO3rGWT/a9OVAlzvjWEfyahhPReM+Tpb1WdTEmkjf
0BF9KxwM9ap91amaD6PzzgRX1kuMdZu89ONsEeZzi5HXIA4kfoQTZjzqK8QynJ1U3wzUnPuO9UTg
0EbiYj2SQHkkihBtvOVPjYDNbbwbcyJ0n3ryCad16JLx0gdgpeZ07Sc7PxWD/AYr4sdd5NNKipiX
Qe5DxBobHQrEpdjZlRbCBmndNYOTrbR/UhXTFPUht9tbSye27Sw6J35sjHPDll//cJN000h7Y5Bc
DdIMI5q1T7qEC2yzzYNlZ7jLnrDEi2tMB/lEJ/1CQZJ8hLE7GTmH2mlay0G+F0w7WIDx1Kn5l1oO
m3/rA1P93lwGStr1ZAMdfW0KyVGiveSCh1AyyeeqXJDdVvIUBUiL0Nt00l6Dkj1JmWWrYdSeKPHj
uaBKTZw4ex+FeYtn6PhBc4udzdbcENrFKdFiYw84Mh+wN6yS78Fg7+pp3MeC+i9OXqRUj4QDeOj6
Vnxqi2qm+01/GnzX2ydIIM490mS2LCvMIY8WWuQpZ95formGuKTy9KgHFOK49qmr0m9z9F5mzhpm
loVdHuCh5uKf5MXFpkVt5SE4cvziSd8htOAsvVgP3tLjFiH6Xga/mZFt7SWvtxnlcqNn3ePqj5vn
D2QGV/AFeyGoqPfrT4MKsxoAGdHUzh15Y8GecnwkFjH/idGi1pUPxnJu5ZfWYS50tWvQUqySu6/p
4vM5Zhom0NhC/cl1aRnfaYZnntTZmnc/WWR30wpmd5Pz002yBWxCkWsW/S3oIOAt89BbPCF026Ch
WPsCsa05jMgWIvvZFEArViikfel6EiDilWQRFTE8jOx3Scp4VXDPSZLoTMo3KcSuGs9pILYc/0MX
U4Wfv9fRZ62/VdnAljEpX0jpbbHtbapgWvdmkUMd6hw9dbgEntbOdoiOviVIIcX48ZLCMCkvu7dD
SZxpgHJ3uAA2DkyJA5GcI9TpGqCeDqDWdI8kyBOqVwgZGtVhjLJ3qwse2+hN44TDZVy7Z2IMtknd
kXSj0ufQMLEgoMETTjeZ32XL1TLFj6/3v37NmrFJbRC8lMJelRSvu3Ktefh8KgzOcz1H1Nouf+kO
Y9Bnnfv6iecye7ynwmfZ0Gh415GXdlynma4uvrXJRtXk2zz1icuzeP5ifhsafHkTn0hOs94dnuY7
rwgymiurSI5qM1xmW4tNhOzFph/EJXP8m53mDwWQLZUIf9KEy6/PqQbiZgKCBV/p9eFEOonxXOow
nmwk1aJ52NIxljTclSSw7OKA27Rv/IgvGtOHnJK2xA+2c1adONP56LRQhuyQ624JDUI6cepHUNm7
c+g4F7KUKa+jp2UhoDFwjGg2s+BsmfxkPP9T0T6SBeCxBufODROAuU9toswvTGtwfvHcsGOcXyN9
BXRwN/V1Iq0vaSUMFl6FGWLlnKEGDDTSq7o8FylR+uKRzCTllfYvfAmUFWdfYHp8TFl2iZgpm/N0
tDqGvXXMc70phnXhL9tqsn4bf4U0ejP59G1HuyVVulYa4/hXEpcNR8TU3DxepDyM+BjJ/nJw6cIu
lvvsIVn4PITCvTTcw2RWg8qPyo2IdSA9VJ21Z8u0bkhcYkLWaiSX92G0EHsXYZ8GHFfCgXxch2+s
PQTeltj5sAAxU8I1Co78dVhm+yTBB7REGznRI0YvZz1EiGxox+s7Ct8iJko8cQTEA86LfhFUflrr
0uzC0dZwjNAF2a6N2Nlgldt06iTC4MqqX4yq3w02W2P0dfpu0MuwHV8bJhK80XZWAjhMN9+MQhcN
C+jenXUlH8i9E2mnmHJYQ9WEUwnRFuNu1p8m/bnnX4uuLwNfnxjmcmwnJKXzs5vWTvAd0Z6ZlmCf
bDbr4RT5dKt02znpOGJ8y6Q45C4SoCUpLg31ClNn3gWl3F3ZXDidL9hN6gEzq2qrgm/kOxDqICMl
9UY5BLBJg6EfTJS4ILyw/nZlF2rJrUt91NheyBVjU+IkiQW7XO+F1EGtVTwt2is1RVvXw0/Ow6QQ
wT7P3pv+MJEQM3GpgF3bCdpxivMeNHlv+uzCqAuC7QnGadfQ8iLd5QbzDU46rkbWsTqeP5snc7Yn
krq29Pyj9KujOX0W7ezujDijYYS5d0kXNBHmS1Uy01nK26QWqZ71RB3LQ5RZ52iMNlGrTaFlZAA3
ukVMDR2UYZJwrZruw3CTB7vRzc3U8ziq5+zH9njlx3UFvbfwYS/jG/ztumHU1XIYQ/n1MGaqe7iP
62M3M6DQWADVcPeeiF7nqP8aBJaUYg7AhNz8WLRQYYO67EXFz+iqNmiXwzeCO/jXeT8UABFNMLtn
rukSnmplu3Ir/QmNBXYTtkbLbGzSmoCJs1wJQ0CsRASFfgpsM8E0UGvwCVuKX7rY1jw+YknSeem2
0/ChyYs/UsTgZztn5qTHqsTy9pZ8q4S7XWpqPPeE0ge3WBkJkwIfk/OaQDYP8osrrz7Vhu8cIw6C
mxDBgG2V1ApnoueKSQDZjN2ysCBnspTmz3pc7AKj2SjvHNberDbCuCZ4zJZsMLytPs4HiHymmsVj
GcOJmjk63HBkP0VaPs4o4AN8S2lVUJNET8yrwoLVbLXmghxFnlNCdUdHs159t7sO48glozXQdisz
pYfFRtUYcWQfw4EsH9YxsNGWj7hhQHNYiutAN8fVUbEeuaI+LPAPb4IDsZmR4G1kCdAqSoTzFb0Y
jU6euyF1SzlcjeMCrsRVhMmsWBM/fXJATxzFoFTAKL6iUrrUYfQHp+L9Q6y0sCvVvVcky6CYFkD/
2wjkAjkcb2bFvfiKgBkUC5MAxcyKjrEUJ1MAzPiKnNEVQyMsRCEwNej+v+d/KBvF20TWiw9+4xSe
81sD5KSKzPFAdASojm9vSHEYD7CTMd8xaJ4erMdSfE+rSB+DWNIWzuxrUhSQBg4U/MMFKUKIVfuO
zyVq1FbxQ1r0jMOGx6IiizCtfRaKNRoUdeQr/kgQY3cBkgJFJiWKURoUrWQpbmm5zopi6hXPZBGI
dgCcOEkr/yAogHShn3oAORagOwcsKgKPYhqh6nfMt75bQs76lF8qlgqykc0cadMSzCpRvJVU5BWa
G1w33Xgj/4AL/BBglaJojuULzJYHvBUoiqtR5a+K6yoAvMCjj4YivoRiv3AUZJdM8WCNIsOW4cc2
Aww9Hdm8Rf6JfDpzdMqH9bLcxRL7UiQ5r2finijuzFMEGnRpjlSFd7U5Wo99C744zviLZPsiFMFm
KZbNAWpDQZQc0yim5CX4o1s1B7G6gIDL2mSjuwNUROkwpoSTcwHmhCLnTMXQTd1wwzrrbWfF10lF
2tmKuSPrEKxaxeE56U1TXB4sJrVPCIMpJj61enXh+zPzOImNddVPHGslhJ+pWL/RgPoLFP+X8uOW
xaFTXKCvCMFGsYKTogZ78EFDcYSNIgpT0MJJMYbeuGXq6GwgO34jRSEaike0nEvBdbZTnGKniEUq
I++JYhil/7woptEHboz+oRwV78hWKlinioGcFNZYM7jclgCS6Nh1xvIsOyKgQMVQVoqm9IePWdGV
YjknwJamoi4Ld6L8seVBks6UFSg2sxihNF1wTVPMw6Eud7XeeXz2SPaYiu2cgTwbBXsCfSbqsNRq
/abjcxwuHJs1HUK0lumpJBsb2pK2097mqMKjl5vgV1zoIN6KNK0Vc6oDn07uXO9dvpFElTxawu0f
beGCXCz4RymqnmlM8NFl8eVhxNQt9L5N5jNF4XA7t8mBufh30BSfrRtRFiNPxEO7x7Qxr22vZqaU
XFRC88Hh0YlXrgQKYmhlKdq2RblfzUVJ3xqI/zwWMDLtdKB3atohL1gLZ3w2fMu4gIs7nw4m36d2
oIojyZZlG5QbFCqKOIcA7kGBF8UEo1be4bXhZqV44RZw2FMEcaRY4llRxT14MSCMj2PcfsErZjDb
OuMN7td2wQd+mMRDMgTW02xoNPPUKClH/uOKQF6wT+IRuTtzJSoJREFYcMbIMyIC7oiVKh56VGR0
phjpStHSneKmY6I/HcMxhDa8PfuFfIBFWI1jPOi3Iq8t+eLxdUBUaX8JjLAVfpsUqT2AbBuK3dYV
xe0pnls9BAJFeOvRT/4P8Q367SoGPAEGd6G3h0nfaIlBWBxH5UZL8e94ZrEmbJkyZIEqLxRfbinS
vGnzkHxRsQlQtzLZfyv1Q8239tEIUCYH8p4BrWeKXjdbquZhVFSDQLVFWJ2pLGc/W2EN+u6CwDNv
08/2bVZkPNkmljylcfDpiRB250MVL3ZIIzgCi87VAJ7HB4eH9xo9EHJSheHH8+I9y2j4OwcQJFIF
Yc3G5MIBuj8qhh8YIFNMf63ofo+E4q4bIf4Xxf5H/1gA0AGkygvgIAiQ2btu4AvoQdoeJuUQYHZK
K6/yCiBfOpeudWtAc/HZOHu5LDDMsotDnzD71h2Hkf05Vg6HKoFWeQxq9RdSV9N5sIa/tdvdI+U6
GHQt2ReBaWxh1KhZxUaXifnBLylWiowi3Zf6RFhMGRRa5VJoaQdRboVcWRYK5Vug/aw76crB4Cob
Q6a8DBmChlqZGsircgFm+xh2+sRgWRkdNNQOXOzqdYnsoVfWB0/5H2plguAKE/Y+z7SgZ5oskp7l
iuk9zAb7y8hBdWc7pBuG6Rep5KPw63M6VSyy2hL/RIv7LmqK6kzglfyKr4LYJMJPY/HYK4MFHRNp
CK5L+Ef5LXJEF5WZzIQjPgdiJKdKK76m5OBLQnaMwNhnDs8RyoxauTMw89VUfjJ69JVZoy/PjTJt
cIMjxD8f5n8cHMg4bGXliGEHwl6ZOgYdZwfg2NeiLB6p8eUqqwfR/C0fllPQmH7oEkJ2lQEkhfUe
+VLQXxVkUlyuRbbE9O7UUbaLcDowGHqcnfjRVXaR5h/PiDKOGMo9UsjGCxumQaGRcP4te146gbhl
ylkSKXuJUB6TTBlNBuU2yZTlhOswtnBhXQP2WxcDFUqDEiWFtdngY1EPwWU9zgWTb1/wj5CfXxWE
sBFAMuLyUx4uiU1tJbWrIFeSVutuetOx9q709DySGQsHoEg2itSZMyiDrOA5P6+N2jfD3AEXTGSM
74XjPGHK1LvYkEzQdrgBzJdhwhKTKV8Mz8f2KMvTDLixHgq0HmrCMdFvMw9+/5Jb7jnzUSo6tXw1
pk/RJs6zPr4FgqISwquo49r+ocidgxGIcZcnVAC7GQFNE9GNFmO84ZS5blDgOMqFw9fNk7bHj+P3
Ad1nmkw3ucMPQJKJPiH7GRhXLkhkholMlObyUZB5KBrqmDTl4pkbrDzdgq03786CgNeKWIq983yu
5Sxh77NvX9KF36J8IDqEIvYGTKcQ+Xw5GrH8aImIr+OBs0tBroM5eX2wh4pZYk5PYY4/kZqykORM
8GwgXlQnMLxyFQ5KY0rsz4bcV2v6/h2D1wMP+oy3G/1e1WicrZZ8yVA3zOjT8dXr5w8D1ZFleG+V
ch+V7fzYM3HI8E3fZTK+Oyg7UT2zhrZqvtepyzxqUj4lT5mVSuVYmpAt1ZPzVCr7EuLQTeMIXu9d
mSKwANHQHR6yctiSS8XqX7M1olW+Elcj8cQmU6E9PtzA/CuTkmlMWBi9+pi/5Ix0ZerVrJebdVck
YPxcmjaVnbTHITXeB0b2Bycy+Gein6mkXSfHMJ/1b7kw/tITZMy9t3aqHIu4W1yXOUuYpjBUmuaB
+wKvfDbqRJrdg9l7+inPcfPycr8wLYgz750hN0GhAWl4ZFXVZTQ4zKBqwwgpSG9XVKwv+bbnPsO4
zbhSuUIMIOFPXZMSo1+Hd6rQgN9mttJkkEr3xGFfnDL9xRV1/eDa3XwRzYlUbrrxYxOl4lSZz2Lm
LzwWuPNlX0HZNadG9827a6UPgRHxFEYaStDJjB5Hg1Eu2efiC7c5v+hCo/NxUN2pTRbt+TN6u6rE
wW/Bxu1o4YmIxxS0R/dmtMljFkdB7okz3ZX//k//+99xQZpOEwEUvmFnj5U2P8hub80onHgoch3L
vGY+TQbvCp3ePoZxfPBjc9wO1jiHQDzGwSCJo3Xkq/RBv7hALGs9aQ3awjbFNNlhbxvtGbHwV9nC
IVK+lh5IyOhsES5ST9OrziK6o2ADwjnjIEy1mQVkcuhcStzjivyZY9QIRClsk/49mCx+FJyviw6N
VT/S7gGVuFDeXmc4YqOB3lajMu5LOjdMrr1Pdcff2QkRSDemnC3uYv5gy3pGi3Qp/Jazdj/MFyx1
ElZ0OdbNZBylV15sIaejbjSogPzn1pqCh34sG8oUuTjYQVIfDRd4zEz75/p/ODuv3ci5LEu/SqOv
hzX0ZtDdFxEkwxuFFCFzQ8ik6N2h59PPx6q66KrBADUD/Ej8mSkpI4LkOfvsvda3zP7YxAVzT5mp
Nix3SDAq9OQgmMcjscSXkFGTZCunPtWkU9/Kq9KgtGAithGFLp5EX+/6nOn4TFS4Wym2uQlJPqKn
Yc8I4nTdDv0q73ezaF1TxYlZ0XpdVShX8CjGHbM5mNe1DaI114wJ23nX45AQpFIpqmsbvFlwwj0J
73TVpTiwPUmdYOIHaetLKYA0zbB0IniKbW1nHxiHac5PAjfhtLXFcJzjQMdInTjMWaxj1crbsQwS
oGQ7zaipxRv5U+1+VCeT6NvKA32YmlI7Cp7SuTR8SvtoVQ0LFzsaDMbi1UOSMQtIOZLc0g6UTUoR
ser7un4K6E1Qbj4Aqg07EYnHqFl8Cx5NTBpjTeul+7AbqoEwAsTWbOW6sR55JhenTuYpdjqa00UY
34oRv1dIxF8SSkcV6nPF+Il5gnHTiRRwSwIjJ507mbZXTkeNZjY5TeGEFTNP5pMB78nMUU52mflk
KHNHUjAyBKnPCDYNqrd5iP/gvnRLhXOxCtoVQiDnSqF9axZrbT3Er4qmwxmRvqTGfAz0/AAOpacp
lb4dSbvOTpVuIyOEHVgazzr1jmwPngEwlukW0zS6MmunHhTGmdJv3bYLvtGGbd8ILH9QdQNu8hYK
WV8jblUn8khMU/Mklty15Mpx1u2ZdNZrS8+h5kXsruHWKcfYd2akr1EYfoZ67euOBpdD5GQVpRYR
WbL54mQV/gOCHBPkyKBiWDAbiUq4ahEUI0TB6kg2xluVi/WM5KpvtB1VdxJqAsBHoXs6zXsYW0w5
40oCYNV8Gr3qBtAV3BzjODMhmr5JMAD/Est4h9NKEVSZa3AZhG7NWKSZwNf66PfE0WiFApBFs56S
aLyh0sZGjqi7QtowicuIJldbLow5r60Ga4NqMeZi762LYGEnPoIM3gB97ibprpMe0dOdywhFXP7G
Gfm7gZfgquPwGjbEc1Zz+RMlg8XkkqNHVFyUuJMv5jMhAW5ioipINOTZZmGDtNUa5EYrjlcTxFeB
WEzRXFqXg08hN27wL6wiU8HXVFckltqSTwgt+7/aKyvg6LYfmebDDmI8Uh0wtWiiw9LPOjZAVkU6
S+Rq1ghNZ3EZ8sF+dlqwbEAfN5ICnDBRLlbm0LjKiTYeGPv1iwm6SPVjGI5XPXSYaynJ3jLTXZGK
dy5ThQQRqRM2KG/CZc7jM2zrrHjGj0xAYOw0HjJwtDVi7NYCXziNSxQV4zJlK3qCTOKlS0azyhYW
gXxLJGDpYIuOoq0oCKkjz6QmD0ndqMNielYrGK8Gy3AklXujQ6BbC+YaUhihAhsTP+siyPIcvl0t
vhaxMdARVR4Nd6DaYWFrdFidQVkQAYOOuEuzPyKtJzJkjHlDeodL/530heRLnmAgh1H60fP6GU4k
HuoEUjul+BKisSwlyLKubTX0t/tsB99D2dgqUVJhnRLXIqptFZT0/ewKZzwGyYw9Ui7U0Y32Uczk
P6sHJNAky/CMmRdMo8RMMOxfqVjrCc9rBrzUrbWphvDm6OcJaerN0jqI+HN25M0NK6UTkWdVfXlK
CcElWwFanEbxayepT9uFG2EK6jPSKAR1ybFPZOuKoS1xYdgaULJy5rvw65SqGneFJHNKtHCepm3v
YZYxn3koViOuulXUA66ICrR5kkPMBkPmVHI2Equ2NQt7o3f4TgVv5tJICLCnVzDkFSm1YKgBJ0d+
19L+heLfI/muoZOo0zURa11kKS7EbJOyWf0YtJoauzHXc5duGSi2hXWBxsvSXt9bML/JDCv2vZIo
pxmvBZO01shUEs9KQnnEWioRjkkvuLbIbsJCF06fIvgkKjKaVfhUGII4/0vOb5AhrBo9y+nBrM+U
t/s0N92WyOKB66FZv4G42Roh2eUfuK+rNAekFBDnxQXjw8AkvRsdQqibZt+EiR/l+sGEBmv36T5X
gBQgpKujZvfUlez/meU3vPE+YIJSohT1kReYKLOz6aUt9bVsnnJL8xwU/hA1Ljq6j/hd1WvP4HSJ
yoigZPXDUmEZLSrvlEOSXt2bEE1HIp1tQ76SEPcICcZFmEC0VmF8KxPdxDb9kjSxD+3+zURFMNON
T/rop0g6cjCufVteMEhu4lHezYh587R8Nh36q4b404ttLh5p9i2XR3KzVsQ3i/7QV+TVOdqjskBP
DEzXsyK8KpAwnYg5OAzFAvUJIZZZguwZRbLGkMx+xc26TbvARwOxE3J6lKfUnQAljLW95kVKmht1
0qrpl9jpNwshTJOilxnwOZK+7th/hhg3etZx6IpXlaxstbjZ0wfY47k5tREjTwmMTHlaTBQ6s4x4
NJbnBeSjg7UB1RFmOHQJ54ZydEyeiuatsL5mufVUonzgHGCAi9VgFdEyVMzgORU0gFsZOZsd7uhG
Xpus2us6INjnbKTor41laG3QMSS0Vm5BNkztZlYMen6J+dHa7YG1R90PuXQuIvwhAfYzarB8EX9t
Rwe1VTNDtrMJF1KZX9SyhHTCtH+0TOWD010OfGTGHGUG0S2jzJlgRk27tKryZdYsGZNDyi8jXlPr
D5WQCZXJPwOE31L7ZlBCVVRuanQydYChFe7SeJmZ5D5sSFJ2AO2YPhBnPzP1j7FA6Kw2YPLockyM
k91OLt5CKfsciumqDfJ6WMoSjspqk31JXbK3J8AFjbPFl02KB5rX2HzqqVBDASq6ica1EyNAivXt
IFk2g1JWHGaBB+RDHcU6BEtEQ9g+kAQQN8gWETpPbV2BsptRYbf4OwXuXMLMvdIO93CXNwDJLnRp
/QwVmJFP1yaIPmRnutt4fWl4YCgwVJzu4hQRr9fYlHsqfTAAp1vBdFodw1011OtKl14lp/lVcgSj
2hbpJN1PxJKLukXUW6fWPRMFlho3YL0TzzQkdKvMOFJ92zSsMV3frsm6OJRC2hU9EJSA8y3WBKm8
5+ae/u2hhRued+GuMGKKYUa2XdpeYyrgvLceWkGd6wQk7xCh2Qr9LZ2+kyJw4bMCeWK8qJHmprwE
YjjIOsLcSXpPx5ymoAUQNbxxBn0jMpRgCSIPNnKUHJE7rvOsdAmD9UZJguCO2NUm0GgC82oUawzd
e12jiuzb/iyzO65tAjGr8rMdmRq01bTs5ArQgfjtvzn5rmU2hWXxb0WXX0vUBM1//ruy4K7+9se7
n//8d0vWdR31lOKYhq1p2Ef+CYdVZok6LRxgl6nUuM2SewhT360DxFqldEvTGFg3F5/WrxPYuNa6
k1ZZIA0c7nh5iv8/PJY4OPjvP/7n9/i/vsuKvjoS4P/6j3/43b9mw9z8Kc+f+Z/mn3/UP/zk5r/+
+tfhn9L9bD//4TfeX4lpT92fhZTWdNnfXsXfv/Jf/ct/+/OvcNcUHdfi/92BSaRx/5n+swGTb/m7
AVP9i2EaMNdMBuCL0RKL498MmArWTN2ygDCip9ccW+fy/h25pjt/YXCu6P+HAVO3/mLha5At3VA1
hg/W/5sBU/+rwfK/32KqbmoyvDXdMGxboXziFvz+vOGNXG7I/1HB35oBs/TwX3H3iIDmZRjUmzFJ
zHOlyC9JuZwWU3XY15VYW3mmgmZl6tjDvUlb56wpVJuZjaBgLtN8a2b6S7wQEIaufxNTzdJuzkRi
jbO9RYM9r+oQOEajIWkZp/bAo2xTtMWqm9lmeVH5+TTTFcebc0Pe27O2kds2flEIl14MMzQd9QwZ
+BjbO62eS/aYvtz5Vg3HllHUEWAcoPdpOBhS35NnZw7rotYobiYcccMo8f0mPZ1WneQtHN1nSz7P
eS0T2BgA44UqgxiBYga5xeT8aXP2vbSGot4qt4zO4GoUMAViG67oTHK8TE0YFE96ljw4uvNDMgKE
1dZYizqUKW5a0D6KTTNPmej7cU420pZoYZ3siJYqVthBdophUoU4PNxhkbfn00juj6Q8G/hFp7R9
h9Tzg7j2F8LLd6flXp1Wp8CBZFEmPoaWEz3vG8LXQxYRkOSUd1gRmGVs+4Hq7F41FqKd7ltr0TVP
kUIYXmt4k6DrWaVMDaYranHysVkoOcG9EXp/E1nVcoXQoIT199jat3xw0WGcxaJ6iceYLZk550oJ
ei9QVFbLyV/kcWOR3my9u6j6dO+K0B+qRwvABop9cOntEhGnzUHfeoeuka4N4idB2mLNNfoCLXyp
MnWQPtJgNpFuVM9w3PexZhEfFC9a1Ur/QxQNAiZJ2it99AxDjXngNMJNGLH72aak+DYZCGRqIZxP
yTDMObm4eZBBnAkWD2phbgRmW3oKwX5gTLdVSYck/k6XKJMcggU7hB4Whppa6l6MeWofumjfZ3JM
4Q89xaHynIVEiM8SVaXI1ha7AGGK5EVM9kDmBsRkGMMU93N+SAsmLWHITLDtR8Wd9FEwbglRAC7N
ClIv7hxrGdUabez34fAN2LfZhzV9gyzitMXBz8WA8lbChp8GGw9oy4ESLWmo5BVnLY5fJqc2pwYt
PAmxDkjNnGwQEox4CdRp2FdrhcBZSgwUG7hDRvDwGTS+QaYlDUJ9XoEK+rATC1aJNLETy5pfFC30
sZLxb6yat0AoniIQwIfYxlZlmt7hn2NiycWSoBFeiATi9YdUG8T7EL6V0x/IZRg5A/6wIPsTWeYT
h39SZpvoxy7LcDsk4lJgSV5N1uJ7YZhEfwUNV6q/NRWdIGngutaMAxjAc0NEetazi41+oncA9PmS
JZVoZcSMbAwzZHaOJ3Glt9V7najJOpvqbcagETtntxwI8I5kssm9g7AmGu+MyH96giXReBFHbgBA
WK7alS/kmqTBJ95w7FABPf5JNf9gdCMdT/1kqoXkryJaqhqzi6ySlapJWgQAxwLAKlSG+3q6TvJX
UaJChnpImfQ2jkDzu47zMxkALKdSs1XSadyGFtJ4s/miUd3h7syHPeOwT4XTpGdF2ItxS21m1dLw
7vB+OnzcU2YylpGoo0EG466oyCtMNcD9hcp82s7Q2PromgaPWp2eZHEFesVgQCIYasYbNGmtvTGt
bAFPCk5VrXloKL10SqaTZYEY1GgpOeJUmx2IYRZRsGJ7Fd6XC7nkOQm91koIVg5VPv64RFvSccvW
igBt05Le1XArxXoOYsKOFk0pR6ayR5u5BKVyPc/EeGEYmRw3VhIa9gpmixqzLz0IIpdt8tlJSS+k
gWCSAIP08CEPcORrumxVSw6GbKVPgPLUHeaIcoEAcELR7Fs6xdGlbux0W9lOv58gwAGI7Op1K4MR
LlL89vxjdYghe1DwiWcM3uT4PakbYC7OE7qqiT/c0g1ztpWRfmuzfswrnslYjXSEeg3+dUDpWilA
o+VFf0Wpg/AhgR3O2FBeadEyruv3ki1eGyHcRFeOMLZweWDzccO0hBEfI4XIprNRFtfMLgI/7BKN
qRliy6JMA1/bwi7WV3DxbPbXkEvlarYCixinuiHXtG3SMy01QtIj9TI1yVEdAyjYxEEJvac9VM7i
XKEXS9hVIXAodPqkGm9tXR8Hu8QPXSKmyfFWy/CE9OGHCVueEEQfpBEKS376gpBi2w2ji10yDcXE
i9Q0X4yfmHvkwtoYo/IDc8gg8Gxpc2TcS8VsEvphRSz8Ua0C7qM5LceXOAk6IM44WzicswuDG8w7
uUPImTLjTpFxCnv8inj/grgGdwwHEm7C3o9zvGSDEX+3nGDUBg22MCMXbpiOxED2xpZo5aKrJvR2
RbbVK1SSOMkVB1drEcMOVTLaXa1ZceaL9T9g3HAJtzozJ1QalSU+55lMWQKuNmlofoatYvrWooch
63wdtBLhN1VPr20RqDHy3uRmUbqC00Vf9tLaEOFitoIitAgSzcauD2J41RFVPM32naWW+XbNv5XB
YaEM4VnVTSPy0NFDhzULwN/cvmbKaowJIt0Ag4eL4oATBD7pRZVI3DjHweog23El6NYkoZHfkPaL
fLadf9UpO6GaYqNVwUpa+H5bFqFEiTAo02LVRUdmhtkQ2CTwZFZVOB36GhFrQ+AL7nJySJZQLlvB
rUzsOjmcREHaMlG3o6y8iKT54UiOyDTvhhX+KhCNgThb/fhCo14B3BqSU2CH5dpcOq+kECTOT0cy
klvkOAwVEX+1mfxR9hgTRVo113iu9+TQoFLvKNGa6ruLmSdZguzZoh2+CmQna2mqaeLw5At5/JFr
w0G8pkyX3DC4ddteAMvFBztHTLezSt7oWQ58e0x5gOZzKFD9E2xEmAABnVgNS9vtumo4EcELmwuB
dVOEZ6kCkVSpyIxdUYoCa5RxqQykvzO3iUQO24mkpNeMXiHDf2bFGdN1ugXGy6QhSlG6a1Qkn2jV
QveB4CPho50QTJpeH6sJnqD2w3LET9+jmA+sJbw9ZIlAMcWIiqF7HuOqiFWSCp02AjwrtS5ZiKM7
OzLRrEODuJ803DUxSCyAIbOf2kSFEQ3gCip0Lap1GAPjd+aADIf/TCfpPoZNTm4MwyNSwZk+1A1b
2gQZEdICeCPUSs6nWlqFqzqkkJnWE6lvyTpiv3EMwjQXZ0doroRG00BxrCfdXObbzVfD4/fBCgQY
MXoEzm1CIKBoH+TmZmgJdftCmZvInCGjj7p7wSIRTd9VfjKMS5ldvxL9K8k+7ehtENc5l4HoNcQs
MEtfF+xIJI6jmDNWev3ZU+aUAv+g+l2FNLSitWJ6Q/ZTq5AqcQ5Brlhrua+oKX4qnXQD+sBEiEL6
7zioI4AtEgivUBTxBdGDsK5zZG8kDfNzSABvehMYU1p53gETOTHwJcpm2lqDsYvSfjM4bxJyUoFK
0/RkfgYZSrzbliebUT6+2KxG99hhJDk00Oz7iZSM3vYNtfbbGldr8tlOcMrImiXEyItNrBfgQk3l
g4TrMQDb9ZX8lbf2AXN05TRPjpGtVbx/ZfmFhbx2+m2tXGoE2xW1/Xjt0Db19YUT+FqYTBiDyW8r
fPH5vehhOeaC8O9+7eT+LL/2OhVobqxNKbpxpXymtG4RpqcukxhFt2t/hmygngfBMIc8zpSdedke
wDXmd6uz1wucwbbeikXjzXS7oC1W/SJvoFxXb2B8QbQLzymiLRQcnfImKzqXH3bIpX5bGrg0Segq
2nkXzxQVFHkRhisbmVghK+skmFamdI3BeGrTc31TCSS66r/k0Nc42cC7fVcJmcwpPptNPK/CDgPB
Oos8zJlzSNQfaQyuavmV5QHJXBnu3O1QlGGRYmW6B46HvJmqTyM2AGuPs+JXtq4jvangw6QNfgOH
QqmSdZsGu7K5IjRuZNBB4mBytJ+KN/ADsGwGCXfyJURhTb5VTCFXbKB/p/K2xwQk3Eg+o3sn9jvR
Ubf6yW4wD6nRk6a+61mzG8/ObV+ydthOVuWjzygiTz3VJ9VKi4av0lcB9Zs83sroMkwnja5bbL2U
yT4fICzggi72NA8FcWYFHz7YwBMFQWNiHKU9j83uNf/kZhGILu9G9cLSKjI/ynxyI+t0q4ltFbkY
V9jfYYvsM5ielIphy0nW1/BJpMeOqQ5RxrNvzxc5A5e9SRo3VDeCbRoiUP0TxswH/yTI+VQ2Q9J6
mN+4kYTbnrMEMVy7GBqD2+YYm9dqvQ5nb448QaCzCqrFG23iZpkUHOtPdW8Dz3vOrv0lo437zsIa
GyvaviA7GM5BoGWRCCeYZgcSiA1jW5MKYvkSBxKVrusa1wJJnay8DrYV22VUFWwSlU/L1Z9oZQ91
i1ZvrY/e6OCa2DawcvD3J1sTXfC8LahxkVThSpmwm+wN1LQ9ev8Mee0mUPayxVLF+aWet3n9PZQ/
yXt1KeMtIkh0lz2TwZV+p3kJholnBCXZFr8qsTlFcMomFh3SlA658yxn5EzMWxB3bqruua3q5itV
NsOAsfunYsdm7bCf4uxZIyc7LX5xcolpeVVz80bTdJWre+46sqt0eVwH8zbNnlVlk6kIO1bt1cTL
VqxI323oG3A28rn/eESj9o37DG0tnpvRD0Zcga6eH4LimoNdhQUq8WqKwzDv6PIyTYyRlkJQGp/z
M4PiklNT+jwzIaVzPqABOHQGB8JNOuGHJIsS6p7rXIzvGIWFucJnwYyOAocutM+Zdgn9RYAlPIgo
Jk5T7WYvv7LAv4e4VPBdIUtn7/8MIMQqrp175SIVuRG7jiIzf0/Jy9MgGNPUcLVrNp7DR4im+9tx
9gwbEm4wy7VoujP1XCIyvbBAFLLGVTxKe/wPhH2a3SfPuQZhY/SiZq8xlA29GWRFt5rinQm0cfQw
0aYzkA0kSBdy82L0hOq6+G7zG0JOMElqBHL+OPVuXVxF6FZYewF0UPe80TqJf1k7ykdOhS98mcIV
hTFgEhBNg8sLJDZaalxmIiTU2lz9eBc2R7M4t7E7fU6MPBkSMNOwcTmwuI/NE95d1BRp6MeOjE/K
p8hwDCSq6/LMW+PaogeUDLz2bg2JeaQuOZrdcSg3ZXUwxxj7+CaR7mRM01SjcCWDHKqQ7HiT8RRb
BNX6dYZe5JrztkPG6XuwsaPs50iiV2l1qNSV5ZcrtHq3ENCS7UqTX/SbmbEc5dHsM3vh6Q+l54pX
PAXnqUU+IJ0szNBk0+euhVqVxaLYmOo+1fazs5nEw7F3PO5me1QVcvi26QZTmFOScoIE8DBIN4W1
Oopv3D91Yq466ZolVKXjM5MpVX2xLRfPBUIhe9c8Wj5L1dXSo65uZPYDOMKFl+FXBFnRHdkheEjp
Q6TE47S4ofY6ffp32TynH7XG1IQJGMMeF6HhgGwRAAq2JFeSn/Mam96mY1uZoDaEnB8QMnpcEMRt
6FZnllTWstXAYS1wja0GxTJdZc9WdMF0BTSXzlrDHoMxOAedX64HaRUM+5TiCvtG6eLzpnGS6Vse
jQkgj+FCh2LNIPeqZXVHdvCh/poUT8VKbUktO+XtJbo45EXQ1KLkXZNKwCNFJVHJhByuDE62lp87
PxAus+QZC48Dz1uQQcQseCXj2H4lnBHhyMrGbqltFUiJKFpOqCgs5nWzF4MgaGBhXcbWoyqCu8nO
PTW+AsrK8JKezEefjzcfXcVe+ey6EeqJq5B9NAS5thmQRusQOoGuZFicU3Vnj2tojeZ5QnibIrry
ci/hTZO2TpkivdazVwUXVYYUc5ilfRQeEv23J5ALqEK2nQwfVFSjPBWRVypPVOgUu24Vfsf6hsdM
Ip9PIpu18AIEucEze0/Dvtx6NII5g9O7iZAQuFa7l+WtXKKUI4XtEKOODU5D/1nj2s92yGyYkjev
SXokKl1CGoKn0L6kr4H85LYdD6HXzbuCEByvLM/LsdJEwGNuUXRSB/TjgbctSSdZ2UndXkwsnxst
ucMdGnBcckr65lGs0EyXDtlOvpmcpcjXKm98Ne2DXq+VFz6LUaBJI+Tmzuy6bCAFLm9Iab2w/4IF
o/F04cdskCxsWa01ZxVqL2W6C+hvCZ8lVw08dmx276G/K5IfhyedxEaByMXnLXXCR89PQVPyT5BX
qfMEeBFK8ICF9ISVgwYKdMJ50xo7AxeUshqtE3KIhkaOflea9RctP5jkKuFU3+y5sgM8j7oecRMA
wpVC/wvY1zF7oQvD6sRzw0bLE0KFoCjfmumsId+H06lSb1SxK4LMpPBo8H/0IjoQ3sZWwXXSvZrh
7kvYHDbX/SUaRoBF7F10uYk8yMpdb1xM+1jp2/pDDp+xSDTkwNV3HSxy8xzxj6eXWburxjmk3cDi
RecUb9HeNg+0YyjXvpX6hB3LdM6UV9Qm2SJdWZkDBl437i94j+w/IStx/QeId6nsulPl6x+UJ7hX
lB4aA1bmPYnvON6NYzIftHYbaqeCwyPx3dI551ROU7M6lPo+0sHj0c+hpRUeM9B+fMqZlyjPEkGd
ml9DVy/w6b0CUNba/SR5uenTYEePzfxscNazgRpgjaGCKTTJKvNfSyiBy5AFD+LwClUVHTgUhl6U
f0StV/Bl7CfAeZF34RP/RK8FHQMPgqI8DOeEiRh9M/dxjxAH58Ji4O8KQmm3OnyXhy6fKEioY9Uc
LtcblS1fxYvJb+zQol8rhHaQLkVmPONNiWbWcr0rmA98B+KAs/oABI/2Hwu2y+0mvik6R2X6reOu
ooLUvwqeGbRmlI4ObbOMnvjcyOB6BNAwCCP6RYZ3QsMJKEb2ggmVe9xubvEn4Qsa4r/6Fuy6G7S4
GBDkI3rjhyGSbj1uD/OTATWVoJyS5r6a7vKDxvMeYT49OvbEJLjUZwCaCCUw7a1Hup8GzDk3c6d7
zriFpfZMycgho9xUFdHAeEOx+pQHSTAYsEZOgjeFNWRWUH+QLR8i97EAoJQdvMMSbqReArREDRE3
Ow0nQ+t1bUytJWDgSLbHJxYB5emcJ8xJLnw2sZqa7FRkFcs9ac/NLswZMXNA7NB6Ag5ZIBomhDb9
Tv0FQEvBIoNmfmWeYH9Wb9rwHMw7NCFcPEf3buPoKz/ZG+nGyDLV0wJOeEzKfk59iqfCxkC1BoHG
OY4VI5c8CnyO4STN9m9JfEveAxuIHPYXcAvuUCx3ppRzqCHfdg2uhJQYY4FBQvohZr5G21mqO7Rp
qKU1h7UGEILb1ABKL319gn1sLy/JDrxMdafqOoQIUNSG83wCyvzZ6l9L+o1IaAn//u1SZ0MOO0Z6
bGfdXekT/6Fp387Ycq+x6J1hWyEtULYoRME7H0CGDfrFnm5zvInwKs7Nu2A8IZ8ATrO8j8FFopGC
vsGO1nrxa8PKrOhe1S18dTtYF5zZEgu5ocEsAzXWzpVH0MGoChqpP9a2IMqJZxbxVWiFSADXte11
4zucEYo5gism5atzzsNgvdRzfyB/akXcwChdRHasKTRQvlGoxpryJPfRk2by+EDoeI7PQdWtWzsF
yDe/jAFIOCU4GPPBiZEMlT1c0+QY1slFEfaqN7qjMYqblq3rLtkZLNbYchARweeX1zmtSw7+fnkG
Y0l0ZTje5Da1ECW5jmW1O0wiQwNnE6FH4tVUlEZBW0ekaeVpRB6vZLX7DZRGIEW6EU+EwLMObnGe
PyaVTphhSACS4EkHBUWOgyAlpNim7BYm8wWmHS2KSghPJC53pD32BuA+9O2keZxDKT9V85Aea52K
ZlBl9E+JWm2w2f+qlWb5DvYU8wfVJ+oVFcxXTyIgZHSUgeNPZeeHXnTXssOdmkT3dkKZNCloxIrp
I9TZ1Mm0BilK1DELD9IiVpz6I2sZzbAWUsWq1a6mf0mbfyl/zPyAeFORtHsSV+oWeITEfd/P/kLJ
p8FnHGaTVqU2pWiCp4oZT/ynN1IWTSO5YxcwYDgubHUVcamaP5tqeA2lX5HUd4vM4Eg7FFV3ars3
Q8uvXUesajkT+ktnUu5rdUN+6FUBR3HWVXlDnYjVOSokv0vBd+hzonHkYdraFs6+yk2ai4HCeNkk
blUPOH7GFst8DVaSqHLQuD0+0zq6Bn3reFaP+DoJmmSdO9TCUD1qe4QEk34POeA+k0+CIVn3GyEw
XewpTYQ6FuAYA12b9kiT3jONiqnFZNXWA5gOI93ONdk5UaUhBkJ61GUh89IBqx5O4F5BpJSiNFyX
Ge6JOSMzt6KDWhcoXyJKJN2igiWJQd/IaGBC3ZWFc7MGZ8cQgRAYM9/1RKlRdUXYZBqE7wyPOCcS
EKO1Iqca7/edmrwqVsl6Lcn5KsmrAeUWYwM1h3wJrurFWJy5WmeQy62J8+y8V5rxnbeommC+aWtP
pMnR0eh7Swzm8KLRAi3ARxAd9KGkBkEDQMwFbXeGNtXHHOtsIQjxme2S3VarJEBU/ZOmAz/tAp1m
LkNXaYGwLPWaRnYXgIo80QFFTH/F3ppon7EdKgn97CJKZgYBCRFd9KrtBoFVlD4Qad9jMLuDrWO3
mSwMTOOccAeAdJlQYdYlORz4Zx92irC5LNkxaJZWbR7ta7NhP5e4nQf7MdicFhzBY1Z3xvtA+kSg
yV9yTDUBcLmGU7BL24FjkDGzg0IoKjJpdiNQJQQDKPfwagJPXBUjSVAKLqpApWMbAS3CHiUfbEPK
AWjMlR+044uRBvSG8+knE1nCZpruE9tS/VQh/QAE5k+aKYVvjTVZpE3k9/1U+WKJiSOdkwaaLRlr
hvb3YBA29WLASUZ5s2zDdmUGML5ieVM7HvOuVfE6Z4U/DOPRWN67NYqPOQf/KRL24rLh8ME2l/Y5
riHjeQQnGzps9iVuIXVIYrdra1eNLJU0y+kXyi6yupTIE2KlqNwA5zvWyFiBDytAqSAxf5hYUEwk
6bj2849GuqslUIk6+YVquVPQF4PrJk8NCANMHHLfozCDKNQT1TCF8CQok0Vy0XMVu3FoYjmZmaE3
JfcYBngAlJWfDf3VzqbL2NNkSi0avWzccWbZW+1JibOHVJiXLHMinC60aIKJl9QLiBROsjND7Myt
Mn0hp98MeKB4ZzIxHCGtlCk9W834S6AhsEuoOE3X3Iw5OQgL/Btu9tovpPzNjGkUMNIPJvMB3UaP
UUkQppLj1WAliRZmRYplWOMpXJl9lruRSrfYsiAjdNcgQ2QaRUsfyIqBW1Ih5dMENlq6knf3FiQE
gyGRhBBZUlk7pzKQA+qxRuD55RYyBcyMIYuPhZ3S38E+Dhi1g8fRlOu8orCIxAqpG/7utCLRlslQ
ZERvYEBZtRU81nIl7vNUblrZXslj+ixpE4EdMY1drUt52g2bVTWb10nNHqiawwWfG+3YoXiAyiZ8
ZSoeTUmir02bptMh6UZsbroZYj+mcQQx+mybDDQ0JQa4WNJ5NxJPrrEGqmJqXWg7z5IjfbQUryqn
7oCSAG8vieQ2xIhUf5SivQya8h613adh5fsE64cxUg+R1ANlbq3ZenIE9bMdtFdh0AEWEX6IGqSe
PdrJZuG6Aox0q7H4wGuG6Y/DwpA0V1HQoUrrFqxHdf/f1J3JjuzIdmy/iAU2Tjo50SD6iIzMyCay
OxMiW2ffk07y67VY0hWuBGggPOBBqkEBVedkF8kgt28zWxal7veHbxZgZCdUKuu9iGCEBCnMpaRK
X8eUIz/ptw0VLjSLM6hlwN0wAXPY9sp6jy3dPYB6npxgY9UQLHFBxWaRnXXcvfEImeEzl5/5EDwr
uzZOPW7JLsz4feImBnzBW8ZEbRau8pcSnyMRIB8yHYjaYCjO9L3KbTD96W1Zbl2HJa7rNode56A9
fFKus7FxSis9jl7wSV0MND/uZDFE5FI3X1OoO+7cA2fo5Akd8kFP6kumiqxIxn6vtlns6oXpS//P
qnDmr5yqlkXU3uRR1h8toV4aKyXjNYRsgwQBJZBvdxVhxnU+XFIeGEu8FJVw5hkw+S5Br+pr1OGx
KTE+2TV7rFwNd5Qd9vuCt48QUXOUBDiauKnvraK7n217Y9t8Udexjb2CgIQlAjIVap9qpw42lnWI
OSfljc/hY4Yo2svxMIQRxGGK41eagOyK99ck4M2HJid5709YGMD3nX3XVK9KzT9YKmwEFgQLfFU+
zv+pTut1TWR/PSPzeBbOn6xD9aizJ9wzrEhSDE3E2D/yUQgCo5q13rRr3BJCQsdxA9H9nJnyW7tg
7ip+kno9SORAkxguqUcXL60E4tJFTnLI3dDeeP54DRSyVFfZnzqyohXMy48ac9G2LVlUt5Pe+jMQ
0rZll9vmIRI6d7cxjL1tVUwD8knxAovQOdhucxX1oHajUd6BpuE5WX+ZRTpseczrNZ7BV9GImyih
b2y0EoiiVtdT1hKcax5pB7dojJXWBSgFLIPLvIZuAxA0mYl2L/jE2gife/+mVP5vqLLHuR7PsvEx
nYAFWZNM3RhRe2NJkPzp3C9Cbzevh0juBZvmDOHFcdWfrPjOPQyyY35U9XPUltHRqGvaaKgt3PfG
i0zZWZqkKnjU8tjGlYv92fb8PVUFVItSadCz+lPjoQxgNhGpo4xIa3wlBeIcPmm1zz5F7+UbHRcH
FccGuJx2Y5vOh8+51zasGNwH710nXXxSytdIKPQY6qLCRfwWWDWAslF9VwsG1FOOiYAoaE5n2Ucd
9M10dinU2lDJQu9KF9yHfn8vA2WhhbyJKbO2CKOcLEX46lfeXd2Z7CsS+iaCZ79g3dp03af7EPSU
+fRx+zJHLiHe6eLLiR2pDepitNHMzYTSzYPjulyRY/cOcp3vIoQMlCD/tbU1HKRbb6eKfZPTPAN6
O9NK+J7G8qK96Iw16bs2uq2GtZwVN13BNrYWbEqUO7x0fQkkkhDLqOo3x2eanFO7W2feW+UO+HkQ
TcGLw9zkhD5GpCHcgUe3QXPbBCR0pQQRdhnV3lrycrW89ZZGT1yI0OaLHgo+Fmkm4YT3O0yxKnrX
85sFEGHbhpi9qvQlKm7o/YKMYCLwSRf9vzNbhl7nWC+VqUzTGclDsLn4KdcdKJf1wOSaFi3xbEVy
yJjn69yMYFMDEs4Vh+eElDPwk60b2z0ibYXfGjg49RpkKdNpb/bOUz8N+3wmntUCs+SFr5+msX2u
cnmKbI5snUAsotdwRxMHhYzsWEsaSI3qFWDA2sZaxQWRz9xHJtL/pnesCDbTjsTUUfs3dZ2FCC3T
1ihZBlUjJ2itOUwEMWSz0dk7VrEZkiS5gyDKs4rirdxAhnGd6TQYfXP2NSF/KY1wMwsP6z4GmY4n
w6Ztxq+OWsQ9NmCawcIAlSav2ht3wbnhbaJQArq1l7fFKZRE2QubpoYm+5iHKtg4ROlSIzya3kBD
q1WwTM+bBm8erzWJQ2MvIre5mUaj3c1NeCa4W1/A5HCscICh+G7U38B6UCXnszG5MccaeomUN2lX
PIpyPrpGW23FVK9NQxcHT2fLOfy2tcDf8e19YDys1nhYx0PUQ+pwtNGtW5qwdhxrd4VO5ZnkFxvg
NL0XfVLcarZ0fpDfpTT5nIIixpDlaXYqpbuHAnc26kid6h6pzfe+MGArIL+NPiQT5eAWp5DIDZKD
S8kJi4oZ4Bkww1ExcEfc0teVA5wzH9vD4NTBWo2C0GTPos2mFuSR1kie4VFsnrCk9dmzqnrq1MeE
o507ZwfPHwDWJdEB3CYPzEo8QmbQ9DeCU8gHhxh1Ydw6agp2fsBaIos5/5DeBRRgugfTwddZ2tim
kjnNsBPb2zKQl5Ce6luE8L1M9XSpluu75rbUlKQJuV/X23ZgVDTDhMOW7ez//hLFGDQ7N0aO5PDo
7PL0bDj0SlpJQspugWm2bTHus9b6oyuY7FVb/3bh+IhB0+W+xmMpcfNhZ1XwEeOshEgwo2PBLY95
V3Kzsr0FE8NHoujgJqNgcTBbABb5eEonwOOFbI7cK+sbrw82isquNT2C/aaSFaNOJtODN/gfdQjv
eRiTcBcDVqq1atdlErvr2ZIdT2Y9nKU9HJRXcD4xcjaCMGpxZtssZTrKZof0w89Z36YW2VKTJgKT
7hNjoZKVZXin3BkpMoVyZJcJLgwQ/gK4FZH06KgTnR3L5Tw2LBbcqYNssTSMLkDECcgK/sSJecQO
CZ1rorkaLuMSndzELaxFtyqKrTH5GHjhjm2KERnNi4W8uqwPchlAxBfdR9uTG9Hh3usN78NzWEcU
tvhwsCPkDZ4x0uj64hP0uakUOWzFnm+wUnEzZC2ONdBeu5L1UpZPqMgBQ6lkxTvwGQ5ZC+pXzz7/
L3au02gOT3ExHvDpM7USyuetU/9KokFNK39tHOkH0R3MHHqzk3SfnhG8Bjl7wowmLnzVznWonS+N
jTbV0JWEKW/cUQErUQJbdXziRcRfUNOjVfv62hSwrzFgXXpMAqZK8JN0+q2pp2JrS5plcyHhesHw
TplV8BqVq7ZJz0OYTitrRM4Tzvzr+STbycKn7BsZnMq+/I1CjogTN72dao8iNl5FKyCb4yQEtOJv
547vtyaAvA5t/P9D0B+6hpIIMvMOs//a8coTvfEzywIWYgTfwIqJU0Uyc09xY32IGd0jTwKz5BsO
51lfEoE/Scrmq434MxhH7DmSkQGfmjSiNgQwbcssNm0hdjJF0zZZgajWPgUGm2all2hkKG84IDer
2bmRIp52QZ7DLA1QSJKRiFZokRK2W3hickblteMOCR2rcAchcUa1pgZ9uPgUnDomwmojuLQCGhGL
IuRydLPXNswOVKQlZg84hCDcJjNQCGgyuJ8NnGfQSl89dhWMWt7BJ3pnRTy5PXQxmnTDQ+x9uOby
opUVlDAVns28//FiMzvCvKyJ+BnhxGElbC+BDqcLxUdA8UOT7JRkbzplsbH1WB5iXKEgpmROY9lP
oRsEmf6c1fWu7oG9BDgmAQzXh9qojsrv3J0wJFcf1jNKl0GDe9GxY7UnkQdnv68P7tJ4QPX8vPVy
317NoQ/ziuPJFqvZzlV0+8RasMEAi7Dt6rlGNsxWoTfOp0L99K3KX3iY7S3KLVay8BbvoVkcXM6p
dla6h4yGe/4/p9LE45qV+mGwxmsRz+oh8IcHPjUuYctWCHjtK899de3ZkoeSQ0a/KQIV7skLQJpY
GmiyEW3Uj8YZLcOkv8MMs33VcpPozPjYTAPs3XJHDKG4lxUtlCkGT0P2bwGBV8R1RSGNQMWrQ4Ou
WdG+6oh9eYrJkWNcJTZz0jXbRLMvCBtoOrS0w56eMGJiEwCT5FM9APjIwkIyUHMQS8gkxNQ+op7L
1ByqcJU5AlA15Ny546hhOtvaZpj0ywAngbWn4MDDLsJTIowZHFya3r2YkPgg9WMCuX1VSPOxqjmo
d/F4Y1QtoHYMdQV14VR1QLYiLnRoQ3fVlRPdMWX+2MhQsH7EvOpO46vMrWmPdGA+G4PpLVyLGEdi
M+89B9bMjAoAo5S4h4EZGPp6e8x8VIUoIPSC/zvc/Z1zWiJYBKn+PaBGBuuf413/5T//5f8lEPa/
MutFPOu/z3qd+/En/6T8URHv+js7tgT1LMEH/XwspXreX67tC880baJZ0uEE/4+0l/uXdIQrAv6x
HWnCNPyPtJdr/kU5XwBp0JOuHdgBn+7fC/cIggl8xJLWvUDA8PL/R3kv1+Uz/adEoUWZl3Adz7F9
aZIjM/nzf4p7TZUbKafnQrRbsKZjiifI7nhv5eSxx7q+ie20pAddb4ERsrmySow9wetY6fyQcM/a
5hUnWhEN1PGw+J9DUexSJ/gywuY1gjWGtZNdXhtio+rbrGaZHt6xvUR2BfFYlkiSxgxqN7Az8hDt
g067DRQrYj4WFizXAakbju8N0kZdmd+qYvnXRIvHBSs2WPoaqcN349/CpBCmhxxKM/3WipbMkoMw
KvxPK7TWsW3ZRyC1DxXhXy/S9cZVutkScn5uly05VPu1YRRwf0OGYqCOTRbeyz6/C4cs2fSlfWFq
fA9kfBdnwZGT/R42/IFQwC2gopMxB8WlC70tqa0BlsBgrq1QvfdtyviSc+pmgCkc9j9wpyh9Lspt
DAtoTVwz6F1vFZRYuAwcGoXiUTnkNj76AvAwrb70l+Evrkr5bY1BuPIVgjBNJBjuOvGpuGEzZdKx
S3nPZ0+REAVWqQN0UbOvcctHleKmdX6zmLo9s7kGk/kZOULvm05TrZE+OCM9G8yNurbyXR8sGFkZ
8xCJSoclN6oz5LnvrMdg2Ue65EEwekQSFrfq9Mw24Jwld3WqWEkU4i3DawAlHYW/nvk+24QakV8p
zU+iTzAjjAvlPuc0rq90Ycw7QAfXdvRezJx4fTWH+LEQd7dKZUiX/KAa9MdO9905tebvJiwujOWH
hvEk5nBNf93WcyQvIIFAFAL/g4BS+B30UETaKqo2Ul45tX1zmDPXvanrnWX6r7FoPpDYeHlkdQ9V
GMB+BS/MNbjmqSrVt0WDzYNZQDz6cB+IgHUCsjRu1wCFECRLywYJpERckYTT8rkw6SPzeeTz/MNO
w5Jy1zCzkRlwcFuaCTG1ZjE/DDQpSGvrUeUnec1NA6GEctum2M3d/AJD0jhENrQWuI27RhwV/Sow
RE7xBN67davHfrSQQkfsHR1HuYL9cj8PezsYFpuU3s9lY63UgFmmEc/1iFvcrZoXZwKZMgxwu5Kv
opoepK0PcVA/O8nE3INtM6OtZ2327ovXl1cTANga3Oip1gFwsvQxi4YXGz+5r8l8G81VV2dqCbYi
/cLEbq2HQagd7KPYwsxkh/DJhe3dDkX76g/EW/L6JbA7+hrRP2NjOsQh2qkIYalF1vDqGgvsBaKd
sOun1qoRDtrhtlu0zohxBiQW5TftZ1Et7WCM3RWzi7t824mfYd4lhmP2uDKC+p3U0X502HpFdxmO
m5D6xVWSEeRhTbDt64Rntt/9UVBTeHk2sxt/pDZriJaYaRWueQKT+FR+fuo7/BtKTSCdA+uzGagD
8oEAjKnYGqp4dlVL6ihc8q31fuqTjzJlSZKN7leRQXGFFWgyvfNon6S37EmDi0ibt8Yu7C19drdu
Odg37B+OdJNb9HFBFeimN6VxAKsR35NY5kQB53bMPhIof0DRo1fKc0ZCm0m7DZr+PS3N07K4yTAs
JPlwrwTzmVEP2JmRpAdp7nqq5YDwzedJ2KdoBgfnBPQ3xAahPKHFLRNMdLGMJj0AYGPXyPVHXQWV
gxggmRsxdI4u7+OMNSnhG0CnegYPEo35m3Eb83Zg1Q7fE1V/A3b7t9NA2gItIH569VMH0Qs/O+AH
h2GsUicVGnjlJN7xcYQJnNyPTW+sSf+oFYlZ+67JO8xvJSbV9lQ05QNF5dh4+H2UukTTqn5RsCAG
FGA+Zg7toYH3dfD/tKb7nir1yXPnHMr4AToF7n89X1uMHryYE4+aNqw86Hlil85Cbh3GbBD81cEw
U5zzDQG9mSPPqmwlcxaWdbdGrE3SIjmvjWbH1/KaARR3T9Ff7ZlPReDh/qdUAXKN+UoHILOquuvY
5jo5SjpMprXVyvboU2U1BOa9l0BqAVrYryIzfOwibsjW/DEl49WyepvxjoJSkg2km5LsDUQOQawI
a0bKWMcdKNz54bD3wOIsayiTw1m1K12YsiEdZ0CCUjrf47K/46ZsMLvHZ5HSgWVYzTEkiVZNNX7C
GanYIEa5T//OR1IHW1dQnSuMhrZEsrLH4hQ1Wt85ufRPjpMjmpr+Ab87NjK/pN8aDHnc4osklJhd
0DRx6DOdbEjp3LgWLQODyVDsJLeN2Wto5vWpX3BDdhUVUKehuT6EfnwfBzo5RVH1bgbeaxIhntVF
q/a1yo52FfzyKLhD6sIrXF7DHL9ETC8bnGJaFC1BBY8dfKiivVDzTYkJZpGXMgtveqO/p+Lme078
hy61qVXo93HMksrqkzdVAwizFQbtuJ+fJUEmpvGjxlieLQRl5fMklRQOuJXzFbfCAotVbJXREYN1
+8fZ9HKk2fkGdRWv6HgJwO1BjFPbpi1+ywwPlZ818FmI5iJ8x+7eluFXIg1Ciumw2FQ+gChDqQb+
cEiiX1epN1Kim2TwXpThoEk7AxltjEJBd6bAl2KsAItJGbTvQdiTbDPp6Uo8/Zj19vn/7zj+z2P+
v/xf4jO4QAv++5kd0983hIb/NLAvH/FvA7vD7M0AAYTB9ZeB2P2Pgd32/vIsn8nbg7jgWq7Hx/wD
z+D/JQLTYhqwXUt4wofc8I+B3f1LeL7tBY7wl2Hbsf4nDdkW30vwX0Z2d1EIbRPFhC9kOv7y5/80
ss96VJVXC+wmqCaQWh2DkZ2xk8RZjg+xIvTjJDUW4obEQ9DDtnKAjI4VTnOsKO2ietjEM2lckg3t
sMU4OFgSiMDYMc153mTt2pCGZH4iAgucUwPKv3FpIISQsr31IhVC4m03dFmBgJs6nM+2vG8YZbjt
s64n+ZhUQXfbvGGS8lCQF32MiqhQ5BJBYAXLtCC1gCjQDuPRCNv6ZLoS7y309kZhWqeI5tV4wkiE
rTqVrNaECemAneEaUiHn8kqRjof6wO/pGHTGeBjT+thxT/aGucex0P0IFw+Qgd87tIrvMrMWY0h1
KILsFtVn6dqjqZPgiMIz583d1euCB8/qXmJKuSwroisqCQFihnfVPL3xeg7rzmho06nj54RNCuZZ
ehKHaTXCbNsu1djKrnYQugFhY/3YZA2ZpnTp8DMNJnL0uvusVxfbp8rOIcC+MhLkKLTyMine2qh8
95Oqxig4rCOJ1mDPLcYpc3gbKqq3Ck0SWEGSdQJvF4U4xd2xJtNAF0rZ26dC/gh/q+YoooEGU04/
Hiy/eclxlaxwIaxQMQQxcd1s2A9c+6rODgBhWH7XGM/z0MS71nxbYfg0GsWvQ+UtEbbps/a7j6md
vidUYsb/owxN6hvCEcSBybzbtEO6iVgC4lIlbK0nXB8cFxGFcWwAIySfyFZ4JA3UwZpNOM9tMG6a
PsFah1LHoUT8n0fw/CZg1doFO9YgiaQWrMgsV/OeSMbMrg3OoHdLjxMgm3ZxjJtDvk/t8dgns3OM
po7Yl0W548hq8lAqxfcFUQ4sIC4kLWGXmJ5tH0iGtys7mWm3rtCRA//Qdbm90SU6ku/Le6/WBLvm
9H1w5vmEoYS4cNnsAUVyNOXHWnczrQeG/zpN82fhomJ1VsGoWYAqBQprr4VdTZs4gWHtUgi2bVye
u50rxnUiIXxlZvfcnBWmyyov8JB6A6bTpHvV8/iVmNq45Dn9NrmgiW+cbZSaOWseRdj/ERyv5pE0
KlpGiZ7E9RFg2ykmOhPtQu7iEYpF0DdveZe/LT7Z2mTAwGnFXmjMX2EOv85NE2zMqW42hRmd8oca
BvFJ4H/AttvMj9VUMgFTSiD0VDCqmcmdM9gPpam3MswfOYC/2GhpyRA729leSnc7We7SkDKyaCQN
4JXO2aqGc1OXv7bun5B5080cYw1xPLBbqafPMiKSpj2GDUw1uzh2T4brF0cUvZhz0dHQIr6D5rRj
AL1GCYVuWUg9QQrpjOZEnEbUFxUFtyhfZjC7s6D/t391HYlwOfmchAUmzh7Htl2Uz10RvfTgAkOs
pNbk/PZ59Wyp+CcL03yfDG6NzYw1exL4nG0A2KUmdPG8IaANHORPV6qTbv6GHdN5Axagh9LDxhmn
Yq33Idf8qhkJzYuR043nXObKewp8Ha+nnqRfUuRbb3aZqIqFiIxLoYWNjtJ8KQP1YbjtpjXH82xR
IBFl5kdfD2v4IdW2/k5a2C+aIWejkiUPbOu7mKxzW7kvYd98Sm966QFx8GXSk/Q7dYIEdBQEDUPu
Hk5nfRKxcUp2B50djacqyi7VFO0qiBxrSuupfzHCQ86jae37OTEw5KZ1SNQuo6t7VWV03QA6GGho
TM/SB0M7Iq2NRW+w9xCnIOgv0Bg+hjgEILhyrQUREEeoEhxAOze/Rnb8x0GC7sruV1MfwB0sPYJD
sDSrjSIW/SZy5hvIGbe2UsTofGzxWKb6ZbOJxYmgNh5fh5ick3zNSYAvvYg6qgmIr1vCRDFBShPd
QFsxCWFjM2YmnqqYSqepC/d5H7z7KJJrmVIal9DYtp1QKldiUPcQFad161CTgAEWcUwxFKp4YHst
2GXRxP7WwnMNZ86lTo4bHyID2y84BGS3r3DHgmAsj6Fq+FA/udBJipQwk3obCDHEDtDz0MB4aHf5
7xjb19Ah3zAqmDdkE53wU5gYtpvBpouCe2aXZwROAvytVc0yVxKvyfsHw1bJ1eizM3WLgAhEi99B
hjMoQdqDhsjAhWu7u7aSL9WQ087e4RlH+3mwCLYDNjRA8Rlkosryvv9RuiI5lmkk5d6xAJlLDMEx
roDJ7t6NgWDFUKe4qN0vJL+avVuL4E7AWSZY+WO0asDI16oiWk3HB0Q6CRffcd4my33oW0xAsa4e
ur559jA/lcu0QHliPeYnIx6TtS/qZYeGEFJF5pHjtLMTmregT2dNFwWvwOJYs9xrfmDem8NZTOZX
nTYHjx/+gEYQ07tVsoFqPlUPVDu6YSeHedf58BQye5qbryg371UHhH0IHr0cXmYe0LbwnUBhPcaD
++njinUS1ll+BOCJtoVqy8NXNNG9C2vykgMJtlR+wVW5RlNbFRoD5N+sh7oiR1KBUWfh3hOp8Onn
sCO8BYCfokg+RPZ8cSn7hd4tD2N1nRr0Tgyp4ZqF2WKvhesQdAgpzsiZDYEdAdJ3wvUAGqhuRE63
PEKck+srapd7wi+1g7RIYj46ejGsB+UM22jG/mrM98ZQ3SUC/XC+c5vYWmlNvt0bppHFCclM7GE7
R1M/HaU2BfM62VbQpbyyLY/t1B/8qHnouuUJq6LXsgbPEKRYLZGpVAh5pYOsJ3j0LK1hWjn6MGRR
vPLs+UF5VBOnlmNtE9sFwuvkC3aHdkK3ubMmy2K/F611i0ABhexqNNZVtAP8CiCxhV/txs78pJ7w
u5lr6JHDve2V37R4nBSOl02NzTmIm4sxV48cZtHbu7lfz+Y+rWnjSTOvO6q0ui/4dSQha4GOLrks
qtf20NsHVxo3yYAZg5e2PRQhJd+Fv63pCQRZAlrEsTzG20Z0vG24C+Ox4IGeb2xAKbN8xtTFDsyP
foOmnHczTm2SdOq9CodNbiY/wJmYCX0j4d7eP6oJORScPLAHpDUyD5aAcVjW935sEPf2dXgQSQx3
wNlNfstmgZyJDtydF9ZcrS6ToKGT68VtCVKMljgDR2KLqS489OjCpWVxJdUk9pCw8I3aCSbfCBKn
OaHoNuA3uo60RWNogs8SG1JZ0+up34s44LurymeHKmB8xstsxR7cGEoY+InxXRZYdFr53FNOkTQl
V1n9GXQvyuY07yRpuHJaSfhRbPoa2Djd5s84boxVo+WvV5gg9KNoN0q4AUsTtFuQxonSkm01V0nl
EGotLv1zH1csWMr3FpNkxsDjjtWTLmKaTex3iggLOob0z8xWwevkKuvNioBn/O3KMaJuNegYdHmD
1AktqCqZ3ipc5cek/AIbn900Fp23JtcvpX3tOcvxT1cMMbirT7qcboC7B0tjDWBIFe3EwK63NQsL
ZQ+oZ1NtEpM66tFCc6vC194m41DF2JgwOVwzwyFLWehhT/DPX55JHpz5gfPBnPbWJhg127Ki3yfK
Y38BfHMgPuFM/Qe4eloJrqYAnoQrDF/MSGYndEGviClcax8LEZ7nGx8ywphCvvH5GdamSetFI/EQ
QsjCb6bjbd2HX3g/8puJahi+Kn5LPUZvIk6epl5skpqbwoSAuGvsxWeVljzdMXMZc5vS75c8h613
ZvGIAGOaXzgfdVOUVGLjhQZS/JpwSuN+K8C/6PqYew0mSBoyUyO9yMA5ugkyROSNL3QAWrRcrFUy
3DYAn1adz/EJI9OOigv/SLDjsRsZW1jTMl7G8bBR4MdgI1eb3J6+YrHA+Txzh0CQYlPj9dYhv7M6
F4CnAnk02wLIkZ6ukZNRJRTrs3aClEiQtwXEWty7VQT1rR9Ps8uKr6KBQdINzuTsnWyjYsGInW7R
ddFAB0alPqbjZkh/++BeBNPnxPVezhm6MH2prWQxqbLyxbRZVks61zY49eHLsiZs2gT9M6uuSUXa
mVACcSe/wZbYA+avlwiuuDgOpc9dMYLWc56KlodDOityO0l1HHH4a9XfGqrvtjObWtWkFJX2EToW
SLAYinDZMO0Mc/AxmG9JOqGMNOwRpzwmmF7RuIdWtjZcTno29ryBAIn22Ov42XI55MzsWpMmwprg
Jt1hzluTGzrzL502y9+wGv1jEiev9N4V9ePsTy8hqzQzsN+m5dPMToUOjj7kOs68kUh1RCWJnvb1
2OwIl4UioO07kfE6MFOS0NNPH/DrDCqygqwGVnlV0tuKq37dRukN5u9+n8PGUDbMZJ6ttHhwtW2K
LL0ERlFtfA9nbjV5LikZ7oIOzBeNBOGUHNxJ0XwNvvVYN/AjNL/QlSbaHpEBqwDAcajAfFRJsDTt
jAOgxFWadeTpunJ4nlwMEMJvbju4OeupgFgQ0RSio4lQU3cSPsGwudm16SQ2NhPbKohmeA8DKTy4
fWsnVx/mhNMxQPbOy9IimksiciksEaGgKWcUzz2bwAkxim0HceYOMWmhnfHgr89e8guH6sd3sQ12
mAHHnKB7Gl07Tz6w+j7QX3+UGNKCLPwe7auc2ru0KT4KbMAp4iz3XNz7qQtmPfFPkyyrPUOazdjJ
HToxkks+rqCxo9m56Wsm2HYDP9rVpAeY0yZ1rLvkh4UEN5fyJWS5Qxib0w7Z24StNrS4dw6jOIJ1
9ljiokqF0ZAC3Ntzw9suGsSuzfI9Asrz6Fs/U4QMF+mkhK7ZAREov1Jpb3pS/GEOZkQsUYWheYML
VZB/z6+GaeSbTNI+PpNWYRN+rbr5GbcK3KPqfRFo89gMD1Vq6qM/ePvSJ/ZGwGCTNhkgbSYG3yBz
2Xf3dVJorPX9d57HxmpiTI64ArD6rCBjccEJfhm6XLbiNJU0LgWPBZTBjeIeVUPvJrbAvY4WJ/rA
OsFfDbPTGF5rbuQEiNII0wo78DT8Er5DKdysMLzgVpql2iVXPDf5joejQTlRsfGS5q1TDJIWEmhq
Ww+Y6d5LSeRirsg5KNqaEywP+MdNrKLEspIF6iddSknG8MXpOgdoPeM4MZv7HMvFWg+g5rPoxshx
2JAnyAmkphvX3ibSpFfFcUhNcGSyK1A2zg0HdhSCKfkN5+gpKYdtnFKGY5ugrih/AIePndkqHokl
cG6djz3vTyPsL+AVbzkdr2Z1GxmvIeUEmPROBTHhnEQib9xbVmHnQON8ClusfK7ZXaMBkOEc30ZN
REQsqC9iyZpQKrWNe3Q83780RoYR0yzY9LT49DCK5lufFkbCRbMt84OswwenVdN+MGilVHijxvaG
5bwHQ4K3NDP/T4+4VFjMGaWlqKBYMD++w/x/7fCsbjTmBf6a85xq0A30gLU6zzdN+8SmBixYxuuo
w3FkRCS2hkIB6B/8siIJPom73rW48zXZfZqLtyRARp50I7YJLyYs1e+oJQpCSBEtLHny5pS+5QjN
1VLmrnI5S08T5BoXDoJpQpEvTcRXDy9zOxcvXeJACBPUgGPAR/xygY3IvN/UVbAd4K5CRRzIpcJb
RvJ17xn0wUUMVDwmJLbTwbNxQ3m38A1/x2Gqt4RVbskL/BLTwTyJKT6d6Fsfm+C3sL5gaX4EjvlR
efOXVSXwLbv0Ch7+oGYC/dIkaFVip0x7GG7BpM4VFjkSec5WlsiENT5EI56eJxyLlFSdRtu873KS
FgyIqkIg1nlA2/EShU3bat+G3ldMtwxAE6ISM8bfstT2puHezjuIPK167LXA3Zi/Jb6Z7C3uDXF4
oxIg2bV8idwYLH+NwRBReh+GCHmuz9k3d+XDkiIgB8hl2TUPYvHfE8CYmincdhPejcamA45D2m9u
U7M6c0ZJk6ldQ6ubtypVD6brBUevNGgiCE5dan2DoL5aGTtTlem3eKwvbkml25BaLx5Pemr/QhaN
6fCbggeD+/+szf4J02K0m9hs7tjivbF4KghHzMNR5sBUl61CkAdYOW15KUrnily2lMyhFY01eJ2R
S5HzOz9SVrzFArYGC+mUQvlwJ3tGYLNxwNsFNpdQh+fAYszquf/mIwbfZiIekILWJHts7QboALIs
0zV1JUy+DYKMsLrzPDn2vnXYCOZ2+SFGj6SB4MjS/itJ57XbOpYF0S8iwBxeRVFUjpZk+YWw7Gvm
nPn1s9gDDDDT3XPdtkyes0PVKqtXuHIYG8b6wN2KRlQz0X4pWb7WPfHaFhhFGl5WdsHtJuRjZVsk
rbS5Ih5IICWpor2WBrc/Yuy4iQ4my4NtrMkXmGQoCthC4v3JgbjWOciYFJaA4p8x5QwbUWZ6xiAd
OxEXOaL+ckPm2qnzGatEJdrIlHbTpBMDagdTMenxOsfeCaHrKy2YEo15HrqJNF37Gdw0tOKl4od3
SBoB/2b4n6Unmk7EFNLZKClgcubiG0Q+EJEUeEz1kNMToYubAG4ztlGynTRwmHpsR93JUJINw7d4
IZFEz3w3dK2alyEW+peup/FJD/T9zJbdq9U42UUJKypRMQ6R2MtUZFBdoeZOSMsAT51KJ9CKTI+z
MCHHsuCQ0QRAQoZfVK6PQQm+cjybyg7AANqdEJxwUBnzb8a0+0baVwJQJuzMZ9Zs/RalCL3TKBxw
+W4iwl9JC0HFyvskL7EF1A3NQVqWR0JPjrmJY6+3uFgkSzi1UvBRjEm3rNHXB2lyFRBkCtxaEpa7
Ze0DZowDEbMQn0dS4NOs0xi+qJVgJqjZuApjvyFBzwmLoHSlAcBW387Xg5ReQkWT3NHqKX/zT3IC
SjH6sDKcll0rDWxvBDofPBNMqdC082+OSy6IsUe2neU4cNr6h7PX9qzAwmrDpLmvimso5ddOk3di
N31yHOEkz8TH3ixjUl1jLVyrEsVUEKSseUQzW8nz6AEuNxk+E7ejqP50qpht2kr9w0w7rvW23E1S
lDiDwMqznnVhsTGM+xGTUedlty6I6PFM2DJ5Sibg4M3EJsXaSmkAM0irHRbgNkVUqbIfygVYhSpB
SmOATdkXZafwIVnE+Hnliuc8QyldQ8JHwUKpKQjddxuYLA78VzkywikweDPEIXBYV1uC2wy3hQiu
F5a/SzF/9gW5nZaCzzFRldT2df1c5d4eeZZKBQN6EwfcbpAvVoZ3e1Cw/HBlMitkHB6HTbiNhU0h
A7/RsSi1jSivysn6p4QRlIdWiACVGahwmdsKxB2vqob8SuhiqQBMEgH9XISoaKdCi1aCOA3NHI+9
0lK0jeYmI9iV5ntwp0E9Fy2HtGKNWyVs2hVdo4P9lqZEUlA4N9ShYqoY+JZWSYVLFtEwsaZSBW5v
4OpTgNq25Zns8dgYjWWtcNJrqO0JKUxdMdKEZahCf5tU+sNGhSgjGiz8pXZQ1qJvIiIuFdom+B9Y
DzP5JI0y62l+SzAjaQoGA/pIlh14/lneZO0/UcIym2DHWVEbsN0OjEXLOitcoWjlhZUAFchyoYBI
TQ9xOmM3LYILLRjecgpbxE9gGDJxbn0Tgcn8+ybqCIVPWz9GnSFZG4pnMQfwhitsxSaVSnGuHi16
8GKOYCiT5aAX/5pJ+Rl4vr24ZEXifaeyegddfh0jGOPYxPKUS53BM0DASd9OkvZZNjL6DUZoBs0k
xNNPonYedYYqHwMaSt6cCJNxKm4BVl2oBRPcLGJBg5+8uqGb0JqTKb4nkwj0UxyfVHIEy4I5jPmy
5Bvpeqjszr78ocdbxXfjbt/jc2FSauxaqEYAsssjzv5u2+sk+FwTOlZgU9pNka5k8hmsBnT/0ssu
f5a3oGOrJGlX07yN4Mms9hnkd4mPGZOqNLu8J9UGd26zKaGTxao+sPsqmZS+rfKa64epdZT8khnj
gu0CA5GXGSCIQxkXP8ReP3hebTNVchTvPnkbfIgojpg0eMcsvNYMQfvbmB2T8osIdzzIP5kKcWiC
bvKRqTdz3Lfq3Zv+PPWhGZ9hBegoWFvTl96zzNOvAuahadd2djxAoNzrzc6DjVKFjRuYe0wKpbeD
EuKlO6v6rNSrSFyfDmFhIv8zTp0R2GhUb8SGXuyJAnNlKf+K+B6BLAN/1TDvKc6ivpPxOuYPQ/o3
s6OhS6BNP471X9vcc/EyqVe/+IvUR6bpHCAk6knHJvsK/HcD41CkgAAwCzYuA5nDvafz3zzS/ktL
36L3IctvjxGQp95l6ap4+UpmWBmVS37oDnBnzFZLiuGYaXbIIRWmoPxMHjMNHk3GGF7ig2VLYJG4
RIOLr4URHa7S4kuqLbQ99xSEqxHzllGOD/pvJtxzwkfyjWxaC3xs2LHIQoDipTbXstmP2A6BEcUH
8iBDHjd1DyTfFOxsG/dYn7ad8mz6g86pHWeE/gYbk5TkcD2Ea4UMFPXIn4y1rWGcJvPUMSFiENDZ
ODQtMHphWa5xmC0L5IgCg5W+/8Ivx167h9xkIQenvyhZZgtfGqe7yPDfAmtG0LGtMr6m90NKoxO4
AqaAnFmJAdJETmnNzMmg95CjNTGvRNMyBdG/UUtQkfJIl68BOGMo5wuJUiowEqcR0NIybLcEAxYF
NSdOGsSdUDTsGURkjo1bzkxQ042mcwD1geH/vDxbTdJnI38GFBsnEQBVfE6qL18M3MHYl/mmAYlD
HDkVGinPUXuKol0XHktALNIHyeSpxksKMoU0vg5VJeS5fB8MF2344PeslSy1b2uNWMhI/hQrMuKZ
SgQR4iH56luLkvTWyuMfbL34lF183Cg9hvApffOKSNEuLW9SASz/Noh/afInyb8x6zwj+qpGpmwM
GxLlT2QzCbtqVC5j/z2UBVcsnwkXOioncI9sD8I7F6cELXF8m7AsArY5McmZCfIKXf8a+zOiZUSI
8KaWHHzy+DdQS4tJsFTpV+Qr9xveqp+MHTZOqAWn2dJCuhwqgYtyhf6HLAUAzrF0h1llfoTyN5xN
h4+RPfGSj0LEVGlsSYJDavgARUzdESyakUe+/4eexAEQY3ZQxgZvC27b9iDB4T6an/KCX9L8Xtac
OQ1/DdvDDiTARjhaCMSUoZCp3S8ZFkZ1N8o/zfw0xWdeH5LyUWCUkz6i7OgPT9X7rvgsAibUg/Us
emJ/mNu1qLfqZehTSuXIerMLjzvDOruV3sKrhodDvBlV1rQo7gY7JyOaR6DiQhaNtUy/noEjmuB3
VGj+evpavYsWQ8dT/N033+zgHWZbC0oC9ToaSKqZdhOzzq4HxlL2Y6asCipXFFBwVpb5USo7PHyL
YHqaRNYRbwhQ2UYnuKDYAkg5bwy/w+YvYSeSYPWWyzdZXg1TYA2Z8Hz2mDjpRAPI1WC5Aeq7crw2
gAfpXry6txW+14zDfYx6dpuUuZGKY8gkK3Ems6GXDv+V6EFYL+eK0+E65XVDRpYXIohGlhtczX6T
rrUaLh5vE6LShQDZJMEgQ+oRmIWaB5+MSJZBbVuAI2LlPKYUfKBuwJSQ0MWY3c6phfRsPQaIFMYG
lhNMK0IBhU5wWozqcZRuyFy3G6NbzrEAvV2COLTgm4vifZTHmRDBo4+ckn2/Cgipw+3VAupolGec
QzpTec+ZNrAscnS1snVuVS+vnMBjFG8y0QUDxnxiGecvdCV3laAHs0PUTSiKUDoRXxAEB4MNLgjB
KC5pA5UzhchDeCa5FfBJtdgNgx6l08sHThgYI4GB4yJnCJHEDxz67URq7VdsIsBGgKzj7/E1pC+3
nrpL9wS8niOWMJ7eYT/69N/sANP21wp3hrEXo1OvfSm8x3n3SyCCTaeGDyhyJiqmUW0I+n6NKgHp
E5FjG3IZ1kzzljz8fkxaIKnu1jQL/F7YPzB88QNz0YocoAVaYpjezEreoCF0bIEig9YUAbvlI3OS
UIyiXp1rhCRKkObW/H/0ZVjA/QPMUmDs7U0cdkxoulmMj21ON441n8hggYwbbTP5JFwY1/l/H28z
+g7uwnXTGuh9GM1SGOf/ZcgHC0E+zMGS1S2meo0opaxfpMYmqn8TZ1/OalzuDPah6INiHi3UpxaP
lMY6sFN+iwJbmvHhiW9R/a7TPX4LCjefR8L7S5E3KRzNHmPkltuB8RxlKOgyHvCQLiaZnWSZbLOL
Zh8PmxpjgAneM5bUVe61F4LnbT+cLgJXBSsShjoJ/vbSgTE0l7N7BFW33h+OcTJv+z6Jp+SuLtBh
Y7VMH1q4FWvhQOqoTU6AneCNnY0RZOWC0FaXBGlufbIScwT/ra6dWyviJ0lBLeUxd9D8zsmrxsC0
XDAAk1G/afoSDxiG+nabI4AQfciIxDjGhW5jo17nXXgQDCAebXCsCnErpt7a69iuSp+1/J4wjjVM
3WS1cK0h3HlwQ+Iw3+Y9T9E4EDKHQopxDVwxbBflFuMA+v2r3yPOB/VpSCs9LNwhzTcBQZmdGrsj
E1p/dvrJ6sFMrYs5Z0lU/W/fjjuBUJOeG5uQo9WEnk5sTFw8Nzr1ozm7W9F45aYBOplQ0WFyjS6+
xl1xkANhn/vhGWCvir+3RyO0UWvvqluSa2j1EevD0ZEL6dAzp0vxOTT1uGo7fDGs/7TJsEMPkZWY
OSoeBzUb91JkroZhHqmRkME1o6foDML8Xnj9tRETqvaMfIRUugdi+1nKBtvS9EDEI0w2f2eQeK+o
jWsGzHtN5VlK4kuMrWNVqzdRg/KVaW6efIVJ+tamtWXUx7LY1BaUqEDYSVG+kwMG7xSmiUhSkZ9O
D1m1zkkm/g0xWxGagIMqSGeBtWgi1etk21TlVyVEf6VGDknvfyT6Ui+qa6kb/2pQuKmPWSaKDr43
biQJiUipl9+JxRSZ4wP/6AcqNR3J4ny29+arTDO6t2+JkW+KvFJS+D1vSgxUefkWZzdrp0LuPA6w
qfLuXxXtvHrnTYDwVykaK4uBpbnNElQTl9Ha1AEM9VvYsh1xiXWK5I+cUgJSRHwL1Z+QRCgcpYus
3nfaZ8XrkgJ6CXxGBxDXAG4x9jGLL3WRsi4A63aswweYOpBneFjxtPcM1IhVR6wes0e9c9baFUYn
8yBtF5IryS/mM8sUDI4XXLvsX7FA0MbCPfV6W4YqcqdaGc5it83EU6Rc2K3aeoBz9RSu2Dfo9jyW
CP6K4VL03FLggR0RQFz9xVvNQXzAiLPEuSAfIi5tqWHIrRyt8Kw7TKZcvz7yKrkTVZPasyhHUIrm
Ezgyiibgux2lgoluSUGLofj3Wl6rxkfCAZySptgqd7naSgxIY4gKbt9iUbX5T6jsdQ0J+PBFhtlG
XNGO5H9K/CQfphGIQ1wjO5iiTVA+uCsXM0ZJP5nloVpAJ6jswoboVm77BYAY7cDpYoKEXio2Iv0K
ZZ30kzA6QQzbuSVswoaAYydy8uXQE6GMUm0Zght5c3lBVzk2DPAwFyfFQUHaKXW3wtpi1kR8i2EG
OElg2JHNuMZwumYp/MrMvK1lVoPFHt9Kd4FGt0iNr5jjIrzMI4OWpwIV/zBnG+10b2NJJ6g/3Bjn
OUJV/6iGbRq8Bvmmdo9yog/8SIVXqD/oj6rJacT1aN0LyvlMOlRgTBcm7cyazT4WkSvf+SrQzmlM
sJhDPuWwam0g9mZ+bNTrnD1jYEapx5NoN0ucxjQi43AqC7cTd3334I/FymbUTpl5NsWlVq+08dSa
G3GJGJQXgTod4JMDYkBeJS4PTrYJg/3AlpI8FyX7Sad/gnYrCe617yMirH+B96ilaxD+Uaz3lqsE
l7gBVXzFzEMSovrbA/G17tThOK9eunTUdVcYPjiMRfNiLAWe+99iCeTcOEabZgXA2CgPPt+LzdAt
ufE17caCUfQPaMlCyl86g/Fh1SxZFIdkAbDPybmy2+KnVz/H5l8luAYEE/WoDVsh2k2wwmwwlsq9
TQ9tuxO9S2bfU5w+Sts7Tf1VaFRXmyLcNu1PR6FmNNcQT0WGFs7sbpF6kMt1bH3z+cNmRwl9GaTN
/Ktw41WPcDn6CEY3IUmHM8N0EgJ/V9qCupS9vAduRc2f3Upbmtl5omA1FpxHuNxLYwlzAi6Ft6j0
f2DDkdv4FIut9ZRaqEbdpabLlQlPm5AkCfSQri7CXin3msVCec0eZ2EQ3uY5KXUi8K55SAECEqxl
iJEopLFFOtA9vdpNmUqgXF4Yl5h0ajK6pWStzfaLwNVTAtL4n4OcLQqmf1P18OrDEDzJEZ+ftGwA
jxRiPWJgr4N5jWz+LkVJUX7J1S5UNszGFtriF1X5HEyXqedp/o2BHTnNRp5svFj9qfbPgdwuDMFx
ZO/brw60RPRNOf94WZeboj4GzbFFYdnvc3E3WtemGGaWGl4/NsI5bInNKPwZaDEqgWl7+NsL/8gN
chPjNVJhtsq5yX/mH/B1FuVHVaKzRWI51NciO5flxmDb7kqaa1osLXdV9VGX54qy6RM1dge3tdzU
wiNYcuAu5e5Av8hPfOw4deP2Ui/xoUuv3DvI1SeSG/R+C/CQCyoXjqJjAH2gdXsyhxaMt5SHXx8i
pgd8XjaoVDr9K3k2zNlWCW1x6W0C4cinEIzf/+2n2enJ+Fm+TXmvsI2Pkpuv/BFA0l3bykURmnzm
zFqZWTW70FqJAJ49J1wZDYV0ePa0bTgvZeipqZJnAqOdjyB9P6TuEnC+6Nx7LQI2Cm6KvVzfhqUz
kRuG5jpSd8ynoRsZKEpzfdO0bxk8ULu1/Es77cbFt1g6SBtoTrZmvUtZvI3pZxe7nsPRitx8VbOg
WuYp6QrUh/Vf7RTLKoCri2JD0Fi71iw95eOEbHfcC9pR1zZ6SsuzLekie/WXXkkMrhj0+Syvpu8W
RDyqLA93RrKTvH2uPZSYAdd6yGB0HzV8d9JWRPPROf1qyndR7qL5l7oTrlTmQM+4mtfX22w4WHzw
ubAT651A3xxFP/70k+HrEdTnrBynQbH9pUwv/uR0xmjrrcGuzHJUfoBhqbqUd7a2x0CKoHmlIUed
THIpam5wnHXYCez501TuFOg+6L/ipLDd7Yb7CJvBcr91ZuJUba61KVz4JSPnue7+3vndFf4GP5JV
XK0cZ6tj9HeZ09zvkVS7XXGGKGhIW993j2d+asjRdtSsgDURrGUU7L6BdPDezSoGN6xc0yEoAsWy
sO78dQ0gbHqU2saqjikjZWtBnbMILgz4StrehZZ/saBhW4z9dillH32+5cVtWAVp2zY+DKELTaH7
QUi1wAKxmszFsHibS5Wl64kyuiYcWDNOQwvjhzH6RrAesUU65TniyvFh6K3qPR62hbhC1eGxDloy
rKO3iuZioj1Lxt7iIEaBxSeRQ4ZOGNaeBoMpSF5COHw2ybntjgoFj/HUFSokjH3NSi1fTUM5y6zd
RXDy/2lITZVodg9S65kDwovN8RDOraxAeHflhljSTIdjMfkwqKjWQNdxc9R0z+tCs1WWpYioVhWK
s7PEaRDv9IawWIeGnSYGOfcxGS5GcQfEwT6D5zJ9Q0lGprzO5W8JX7vJFK7VtmL4AXSZA74flyIv
ubKpzAcKxoETI9s34Zk3E3V9qvT07A/5qgU7T8Qvyd3G65GW9lxqtMZLmHZwAol2M/ZadCz41saI
03kHNWcJg49HMiZxlNfXZG+L4NOOoZeH2mkaPoxgKySbIHk2D+oYp7IcHmnY1vsM2BubYXGlNjcW
00wBiXobqWeYXogI6nQMvMzPtwQMxZxOmBTSo8ALo/GCsIhXKH0FcRfIt5R6R87gOq7xkVD0wsvg
YYzTFXqTLt+Zw7G3tjBKGQLAbGdCbod8sgb4zI4cNH/4NYatBYgqI8KGWGZMyexUAOTzl/qs08Mk
VFIqIUSGJbAoVdrZ5JA/kaBb+r4mQIuVqLJW+CLeWi9cccDRKy5l9juit4O2ZCKXIAiqtcsG5vwJ
whbuWDprWqzS8XC0/lO8n0F+NtC+zdDcogVkHXVNh1OzgtWaVviuUFbJ6Q75SMXPkLxSGDzgcUqW
XE6AvfiXq1zX3LpfZeVKBeYULvWMAK/u2+yfIuWqMg/K2Jyo6pVXxu591wS4HbJdideGeBj+Bk7z
4LsebsJ0MKLnuIRrlt7mIm768uuLGbCCWRHKuIicsdzK6UGWxkXQn/Tsk+NSU7fzC697L7Fl/KF/
zS9U2+A/IMMLz3Vt4jpmka/zsngMu7qnFewTYSOOV1X76uK5hizF4yieM3mr+QfdPGGeUsY10Dqw
gbboHWgTFnXBMp9Etvjp2x3X3iL1XSaeJrdZNp0iwFuBfEBsSJmeOFDMK5dqcJkw5uYYUTaR8sxp
GTWWOG14mnsrg/E7TULkN1S+z348mMVt4Jc9dAdz2MPzU6Jdq66ZULXoT9JVw5sFTmxsoKxIKNv4
2SwaaO9vBEXDExZ6a7ncaJdKOMfisUjW8weoeiuMFj45CF33srqLtuFtlLOt0fGat8B72n/z6FTA
oT39tDADkuHFgsnW2yNtjyrfC+GKXAGPEk/lErYqP5u8ni8HRbkOkMi0Xax/qvKHTJ3WZa+m+iz7
r0jYTC0HJrGj0anujxy41LgKLQoZTmzmR7sdz54P+Oxm4aYb7WzR0RGdO7p4aU8zWHvbAXWiETxF
FqZLJrgM2rPTtDVNt8OAWm+YQdu5gpuCYCFYlxxAY3jqk/8qZLkFar31E9T+fALtX0S9t2aXKrPL
1qgqHpK/aZKdqDuTcCRuZ9EKH/4qcDhedGrSVvik4aVXHm22rOgphK1pHRN8feWlUH5VdgBQShej
xIgP4bNs3dT8KANHjfqdV7wL9RxPVNRPJM5Z70iJo2WM9Tah+a5EHt3HEG3LH30Bs6HaiAYN3q7W
KJVwJYjKP0aJvThQ7rWLCImClf9LtX+5f7QmPNA2zRpOIK5yy/9nBL+6uh7wnXXbpGCQfwmrSxnv
7/OW9OA360q5aDhq4oRgNUbE4z7sjlbwixJAfKvcEJO0ssCgzStILgm1ppNYtuZrUjQqyT2rxDpB
ZnHSoflQkk7JU/V3svCua64ujsz8SvlQWgVzFAQO+V6ubor4yRWV6ZSjw1qt3WS2TvN0Cdf5lkEz
UKcbuN8my4N7p+LCQRMuMsoWhqMg7vvyPXvvIiaD4AuZ1F/VQdmoyb/SOsf9T5VedZMyARsyUCGX
4TJH+beSoqJ2yOeh8VkSjk1hKi/ADwKeUvgm461XLwnQsfEzcWjIRIsEBwxeTj5zAG6Dv5E1V9DP
sMfYn7DR4UESmaLi7WIjcSfjjaQ3PULztmNa1bSHtHgC2sLpwyEoIgqwmaOpYODl17RETKKQAKRd
Qgdtp/XhJe+4vLfNl9msWn0V+TtF+euzP7RKHctF6lhN+Z0btjTZwt8kAwh63qFPt6p3rMZbXL+1
8rNuH7105xei+GQzuEG1l5RtCBXFAH9Bc8/uQBWxq5Mc/shaTEvjPWwutEB+ztikFx0tfaTFZir2
vbH15G9IX5h6UI3uYd+jx/1pHZ7j6A4tgtuCM0O5yMDNS0lYsDQmzINQkfqf3O3xerLw/+vh7ou7
Vqc6BRIGqMUp+9+wMh2lJSmt/6W7sieYg/HiV9AfwwqVu/wYmIL4a921rI0cki3OXtS/YTS1fdoT
8iJE/gB5BOAVAvXU8cZyn7AWi78HJrHzt8GvQwqcBJqWZryn/OUL5166aNK+HDmzKPOx4y46ZsbS
5KY4ZLxZdJOcA2UlkTmlvHWT+Mkl8SXpO9Z5H54T5vaGYLcgvwLBdudmTZE5WYPWJv3YTRd/EkFL
nCser9ix7R4mT0cOusTrH6aH2iO7g9VSkz1NATI4ruXLqJ9o8ymSZ2y7Mz9JJdvAMvxI1YO1joqD
wXCRMhjBhY7IlKUM8XZBeaCCyb1dPPzyXmbDh8CAjv5aM86jshT+zGkVv9LQHYt1rW1A9YFGXIJz
KeVjYy6nvxT2QQ7e78CbIMnbipwz78QZwKkwYtCQ6FjpvqBYLpTyR+53hnlrg6tZHHp9XRVuwpVo
qJ8Vo1ZCx+ZWTkjpZbVPk01Wn5+8YccXA+Xr6+uRXq6kBPX/WubSAC1AuiErMw4MbMrVZOxGmv7i
SCJDIm0K/4LgGZksfI/0RbiqruAEWhi2T+DHRTCWaLiFkdk+Ky+nqvb/fXEMXwNIto9oPATpT0nw
Dx+t5odoqgkoROk25Hetd2NWwEF2tbhgNOjBc5XPlrylWDfcflw31DYVh8yCqQeAalDKduBxzvIx
CVs1dUPzCMck6WD+fckhcpanKjtl59bW/ZtwqvLEiRI4RPqYF7pIAqPWffw5sZTLOCuN5N2vde3E
FjMnbSVlKriJP/RkNX/m7INC84qZxQ5EopYwa47rzL/p3b+G75V7w5ZRszEECHQuUcLP+ydJkcTS
89H0dzHetKxlAJh8tZBDGiQzn7L4pmTv1EXerrlDi3jDZg7P9mZ+mgV5V227h/DFaa4l60Y6KTVF
puKinuZIdpscHeB+HmsaMuLFlVlvpuQWSC9qBWlcy8Td5PusPaNbYnV772xaxerdaj8mgVApu5J5
gYF6cRCcRrnM/2KR/UE0vfjNCPnNsPbsi0dWoMplEE9ozPlEGLnMp2yzQrGM7OrLQNDTNF9cg4NB
VuHGn1ZkDtjfkDywb6AzoFRddqzrltFI5tZM87iq6ikq7gyUcwNl6XDGbBgKp3FkHueO6b5wkVN5
pMhd5hFSGX8yrNOVQwF2XnpJ2cs75EwOqksSGCsJZWQ9fUXsY6Xqw4yfgnUyGsJtDlW3E3FyUCH3
aHzCwU41f35VkuAQFb+jCrsnfyiMSpL6XWLlJOIYLtVeX3S2zo31xS2FUvHJr10ndoweLzlCKFqN
5XPunAfmbdQGAbNGtGSYCWVAiSbH6rbi0kuHrxrqNqMEAWRO9u3BOiow5rT0wcaWCEHeuHU3XLiu
+WLzzVmtdKcz7jQ7+H9JeOvofAhY8sXTfDxqzTrIL4VJQqi/Mqx7TKqmd24k4iDXOjbrDmzyqkAi
Gf8bYwBd7X6eumgB4CCWAd4hDV91u2BpJlLrCN8VfzsuX2b6hTiZdeQuL09p8NZRWA3RIWNAY/gf
UJcRW/wI4iYXoPYyRWOPQqUi1gdRvobL74GVJf46uy6fNfAT21gCXyYHcb4T9GmTMhuaWnIaOdCV
f572GXpPvb1b+qaU103ybnyqo+1QvKf2SxAQ/3KRB//NssmTDcQvzbsFGM7n6UAsPedWXlFvfrmt
/BujZjuLdvSHjjnLVL+RgMFUrCkoqStELh5u27Qn4W24MZcnWQFe2li6HmG/GvCvgucm5Og/wqDe
4EMF80m2UQUmBWd1R6XrMfeA+krJ8DfvFNqBctC6i+NTFyGYRfsKsQ3HXPnuA3guxX1jteem2MoB
apvkQ+B1RbRrY39sBbepUGf+i815oysvNHJWI6gSnkeagc/jyZcX/EOvMVdayckKYnqI0fnRocEn
5vcu0XLMz9uofsnFLa2PefZrebkNiRLZ8k0UXxp+Pk+78KANiH5kn284uzbxOb5F04WUKotRM4lE
Y457ZwkXG7T7cta4+Uzz+dcXMtsQxiTI1jn3hh/UzKxVGW8iXCwiV5XupGXOXHOkDE+UXZQFJyO4
hiJOwg0eCCfJLsHynXgYRABbMvDoOOITpxKPBoonmFGOqvi4eS1bUwkxBmtp2jgYhuDMYIguV7d2
Cf12RfBN1WMoBMwxHiSFs4afa9j5+Wt+E3MCcS1GePSaNSPTeHwCUrVr/6h6m7nlnpsErgkeRO58
Bjlw2FBCYjaCq/qyys0krCIP+jI/gMxUVGfd3M+i8PEeWetuvCFVXijFaRo5NJD4EqWyT1M3ixzi
Sgpzn84lAdqEoj3pXFW5/FbiH8b2BqmM2SEl8ACjoyh3y/lu6EjEGILNKF0H5g2mM6P4npm0SvS9
+AWpzpbrK9Jdx6KoLXDkpLzoVGiGvtbHTaHfu4r9ER9/nF6U5qHomCRXSXE05b/5kzCUD6W/Z/5n
9R3qEN96rmjhQEvISSVIG/Y+8jMWdgwnH39DiM3rMnr5QuiJajNoPPxfX1lXeF7j5HPK9nxuBBgR
Rc8GYNEjsCRy9rNUV8G4orKAmCfortQficHC94iKz4DISVHMPo5UkgqTb0MIwHYkpw41A6hdEzN6
jFFIDS/8eiU0fDXtA7v4CfFlJn761sWrbiwZljrKZfhgUAsO5sGqnbrdN8ZvGn4OH2V5xohPUra2
wKDIn5aYaFzU3XAn5Gj+Kh01FH0KlZIlU5GRjFB9pc1tGAmGRzc1oDmgeM3ond1y3XOwz793xIXz
bC83CNNs34aBNbO5GNpDNHdq+Jfb76yn8R0ZLwy4lA+lSN4hfr1DQCNfEYgp0UgntDuGf/J019x1
Y87z86imb0F5tfofqnyv28rem3B3Tnimf9pTnq5695j3OZ73yXhY0dm8IUlx8hv88WhYNuVvgccI
iTs3aKUiEjAPDRD2kKNKnZd5BCFUS+5mwr7KcNVSwHs7L7qguJt3PkZMUON2dHQXvZsIUkX9GNJ7
Gf4prIbR/ls8ITMTa2ILEle85jTfFXDeJtOuSMzsStq32LalC/S6InSSFcFsyUcOtGJODNEZm4kT
2TjZV1a85sNVb76hfC36i0zIowcBUsQ83NYkKXNkWBnBt0yixUUToZuF3hoigY4FjgVbWBreb7Pi
joj/DCysU2MtTYKwGmDEwymQf0tjIbesfQ5Wx+Lgewqopji6RtDVXcaL6r0k+Aka8FwLEpfFwFIZ
cXrffe9CyTCZ7DFwTGHHbYjyuYx5txCKvyr4sPoD3zcrPgbLzBNvw6paDnG4nR0vHSbRlJejhdTi
b+OGiG225CZZlFyvOOd7goaNHxl5T65zdBXH2iDpx3MhUQusJJVlg8ATyzWbT7Kz8DEayrNlExHO
ehWm7ogu+A9LMYO4OJmxqaggNpmu8DE8tlmdNnPsEmgfGcCgrSRdVNpO1fsSync1cU3u+2W/ito9
DLAl93e44kLR/utlmH/BFKfDOMbdeRZoew1ZMMWm1B+dNDG3JetueCbec+zo4f8s4VMgCrAkvQDZ
xZrg3nhyKZnXGF9rxEvjRnPblYD8HDEG9o3/sXRey40jVxh+IlQhh1sSJJijRIm6QSki54yn99ez
vnDZtbWekUig+5w/8gq8fXLoGr+oAOHMReEMwJawUU24v6gv3yBJ0us3nchn1HvG9C72QpyJTn0W
e2dVfzV/CSeIAaQ1oxWqi7NGmilBPRASxU2p9mn9a/gnsKiCVKD8rIurW9y19sDl1riVdYN+U6qb
jYh3JdqV7wKosuwUTPJbJT9QCUibHytk6aKBBTsfoqVWQ/LXf/vyp+3sQ03B5PaVmyc+GXaYiLMW
B7Ar5D+gfvFM2tnriCIt5DYQiQbqjpATmqdd9S2L1rp2LrujH/AnIk31i7cID33eF8QAMI7L3GIh
EyChanGBdXY66OZOU/d2DaTuIYrT0cvidAdJ1CiMi161gdXO/IahIjbi9xU9qvXu9J+R8TNUyP6M
n44ZizSY5eRzf8HcG0uJHdmbSOt2Z8nTU+jWFQglwxWxQT0SdkNeHB9tV7klGJsFp+P3hHdXd+xM
rUXx9BqaXsGqh/6sm09meOM7tWcoOUaj2CGtvKVmXFtUz5wTa4wpXun7dTX9mihiUlDWqrvUbP0d
0jvFhohNP+vs7GcXwMyeIS8kjaJFCjWM6NcIGKzni+DC4pdW+tOqzznYxlyIRDBy3IPQJIwbE02n
oKyxwi1N/W3OwxdUvKrGuAwUQNJ9I5+KF+agBFGJfG96iJVyM0hPJYRBZn/ISfAQF1VccDA+6Snp
SowDOd0W/bSKOanTigmEnkrqDUmuCYMNuDpZXKFCsR0OAxRq2rUPG852KhPZHmehhbXRVEI4x+2B
P8iLfC+33SH9SDlIFj7eNI0Yr+VkbJqXkZVWXwNwO8a+ZfiOLhZ+vdk4Ogx8FV5xeqkkCl8WVLRS
+sqCzM+CK2aJ/pTBThdZJmwY/nRSiot43lNyOrLqpeLLp19mwV1JWADPkseXH9zFvSz0JnBX6rQV
X37nvzWkoEXU9WYhtXbo6nOQHWevyqzsIV+jBajDtMNVbTpPeT5o5a2SXgriZqiozZ8cCtQSqdGD
sE+Cixk9qLxygDDLkFo/i/9mxPUL7LRPshFY9hCAAmYK1wsOWq28YMdzjXQvpq6wM5ZESYIwQGPx
ds5kigkR9lALaxK/eEHQDZ21hNq6uP2MnFLZwFxR9gM8Lm1KffbypPH0JoOQFaQeglY4oJwsHw1j
Pa1/rbqouQrElmV2dAUfMCYBjJWSuffBUB1mpnHlyHQBboG/YUHgzKAhJQVl9E1dW54a7Evjhaqb
fPlZ1Z7PsNOCgOLHWuSA9YQxU5FEOpx4bEAUJWv7YeMGUosfU7lW85HIJp3+mLhPXSFKTVW+I1TQ
ld0tUw/Yjno4pGE6wTUVpPGWvwJHdJ1dan03g+k6Mref+c3qgFrJ4sXt7Xub/AVcC1AHxiVIL60O
5opGFS9TaH1UWPQ1DCnO9CVkUUNHb8SW/XldSDvafpc8k2VwnrNNNN1H5z4hSwx7qDT2gUvCEYBd
FWHe37x0OBH2k/Koa+Ko6+/iqVWvRok0BCTNHBnykQdSP7KlVdHNgcVkm0yIhLc8zt3xUoewQ/6+
BzPrQYhzy0KY0oGVXVL/wwB2HKgZpCpOtXapgShVVJs4GIvzXz+VsU9tFP8uDlPxg7qfclND6MhL
WaFywXGADFFGoa7K4Lg5S3mz9YJUo08VRF4qzl+YoGlJW6rLnPQmt1na8WVKHrpynmCZhZ0ktP9a
shGk8MKFM4fjJqDdUcLZWn80/loTUVf3BoVHRACOPNwj4SeA7rfRSIBsLQ0k8QIAq6N60S7VdUnR
NKDDZBzp5lvV6hsv8aZyTp35XiPOmAidjQPU47wiExUEdTzxxkUrtAYoEv4kkxn+K8w/ISAafcP0
IPlQShwuqbxtxn3DD6EsO2biz0pAdtZeC1i66uXAKjEwLwA/6ea1Gr55k+XUxVatSsv0H7X22llX
g0JomWgWYmWXtc4wOqfAwIOLm5AQH4xdcHVWBu9wbCziXFCroNElKMClVaBfodGqXYDO1huctzpm
SaA22OG2a6h34pNMPhgio5lO1EthHIMMMoqnQ2OiIb/UtcrmO0CQbfMNJnFJROGPvwrWUb71Pw2h
pdy3YMt8nDEyP2QvsiWBlzwl9MVWwG/ouxvsCctOyugzYuTDj6IVMNuEpqcwBMOKNSgrFoCUSBPf
OQOJWn8QxaICmF/IppvdcU0Tts5LDqU/u7nA3PbJxH7PiqwQYh0zHdKtBMd1tLtHy69KWCqnUaoo
rNDOinbMlQIA2FSSaMNw4/KQz2hNvumdQ08u1ScasRYSNycFuAZmh7KoF9+/dXOBmOXPeqY4QPri
MTnHBGdacg8RXtmoN8xuJ05rNV5zHS10ZSlhKsGh7vxpRA0RdcmwHkz52vF/CvlVoENKPTFZ1Wun
UFedzk3ATyeHS5qrFjEWpeJg9YCA14EerrhZTypINOGQv7n1zPpVsw48Lb+IoyAMj+Q5UkDDMrbu
p51KiEV4VSNXDk8CYsNjIfQxKCM3CtUwrr2KMg/cMeQfTW4/7SvrvQECNmOCa9Kdg0bbzh9OjiKB
Lx9Jk3+j9QFNIRPmUbWvZrEt0ptaU+qu3BLLgrhGf4JoftDowaJ2iUUoPOseAcWEI7UHfiU2lVWn
HjOOwIZ5Uk3/tPTTJ1bjp+JKE98DQ/gSMxtlu4rCh5kRvOIqjOjFWZwbbXF3qoP4YMvEs548b+IK
SLtrJl9b9VTWg2vZ8zYsi601U7UzO0SH1Lx7xZrqE+B9qtMoUicEoNIZmlAECtGp/jOtRtoh4RD2
8/xboyKzjG0TvAfaS43gOWkpZc6esvaB6OzfRweuhOLVkcksnbbsbVrxWWFOIcFCApmOCFKOwZZG
621qrxEmoyJ7scxl7vHqla9d/yshEJo0xqV2XZSPYdWtEsA3vCRkZ0GXnstSXozmTQfXKCnuAsio
3uLgL+8499GRcEZn4yPnZU/JwqSDdDnOSN2VTZ2vKvu1aHZKfA37Pw1XfBG0ZEqQ3KO0bruJWTXo
r6FhMPJAaBfqZJK+SGQ3PKTWHshRX6czno4ctqzw8u7QE1fNHsH9KNmk6LnQNUDizYrwD2XR/VXN
2pQ3JJrZLHPdMoxfq/zHDF+C9H3CqTCDH/XDS0ztejhdGR+cX0X+kKdTjU6hfCUfCLXgxibc9U8P
vOi9s68/WHq0e2BdSerB7HFqpluRXAmm1LvRpdF8GaEv7xt5XZlgCosfg+nOxJGSP7gAFGkH3Mdh
sYaMw5a7t92KoDFeYtbNZN4RqFHIH4599umcbM4axDu2ZcwubGcyQqy77+OMVz0j3qr1VoPyRyWP
UDXRtxa/eocN1hnfDRVHAhSYeLxoltzpZJuZdsC/i+JCbLxU8qIURwppoJmgV3aSEVOTZ3UGgxv8
lxoWunzq0lFgVg6VWMgv4uKCi21RzmeKKZBiCrmQpK6DkEwYUkOv4gSz/A/ZdFG1LxJh90CkwZph
MVyZeNJrjsA0/qkp++TqpkqKZPAe6CHBBfyEi3V+y+XrbJKNsyqZmGaUDCcH6YO5D+DXKv2nmi9W
/sgxP1YU2zW89D0nYM7Ug8UbgJSZfGkTokqK1lHFzWSju+BrIUsamQzbiZoBJe1RTtbqzsIdBbPQ
/djNE9Lfwfi+YMoD/m/Kfvlpc+YcCapatNVh+gKztXSG3/qtxpqgaxTyjuhV4AerzJ0g08QSaTZ/
Ib/x3MABSXSpzVsyqLDAoY3hcu3GC7bQ9KZ1ODpQd6INJO2WgZM8BgtC2HjW0LfiEOwrzGWIsc0d
90wQbx31Mbu001SUKSKVhtmfqu+q/FazTajdbX6SEvgWf6NfH3vtiDWQ2413BSkowh+VwiKW+mzT
Nt8zNsoe8pYsQHrpcSOb9cdAl0W0MYqN7VLQq7MFLXJEu+tkm48IiyaAnn+n2QgqMhbNSsKsF+2g
4pIRtWXHMKS8VDYlEpdgpY5AI2u5/lQIeEmbf0SqUexMV1p2MAUr3S1JIqrBqfljV+SQgR8kqLdI
zMOsQxujg/SGIQd3MrjqyEyyNZBVZcVOxhKcHJvmkii7YTgQBkxe0ivJOEc/uo4cqxXl0ywsNgO6
g4uQUb5QkLt2GMIg0RXw7sPcrMfhFRv/IoXND1u8uNAQ6whxPtVVdF6vM/7eXxq7qDV/ikWILSjO
N5pnrHRp7ceHRlprhOTabNPElaxDADwgIwhRuYN55NiCLSvsVRE+HyrwM/sJ214bParyLUvfwQ1z
0uVZdpUVF5+J3xdURqn5VSq4JpPZhaS9HkJU6JcHhou0/n4lc1+lWEp7GdjDPvvhM9P+HCLdppV6
ngKCujZS99tA4sXGB7/JinAp9wAtfreDG+CLG1rvqr0hyp1M0pX8BophSJs6/CPrZjmo9GbdQ76P
KvLkkBzlv7j/kRHTgwFl2r0yLx2DN58IBQTb8UZrMIcaoNF6lDcFVWv1ldg40jVfJsAPMSs66pF8
3mXS3BGNcDea+K7IzZVfDe0C+Ech34Qml1xewpPlEAVR+PlJmSb+FvOb7RVkKhxXKXBZdAr+Wija
WRr5UjCSoWlIp/esW/fOI4wfYfjXmndpuOX+YZIZDc/k+K8rY1+qhy7Dfsn4RQZSDfRusnF2cDoS
/I6+KpVDhDWVe42mwskrk4upn1X5NjSkBl3K8E9zDoBbRbUTQcdfVeUR24WxbsMY68LRqvHWzji5
S0otb+3c4Co3ln56mvob6SK2/VZaB42UPwhPaCUslvOjNF8cuh4RchovBiCXUe6N4XMCuK/UC63M
4hdnHhvyq5DykeBb6qdaA1S4KRzPY/ijQqVSwJE6Kzr4CspCtCXOcAqD0+5h5y9S+9mvqL8CMk36
CSUlJjE2bZ3nNCKwNZmJhdOPM/WbZOeup5ZnO1h0g+ckRzhqFy8iOqSRdG1XTIwJixlwy1ACUpzH
dINGiqfciC4CjZ8JB2D408KT2k3YrupVhE1e36vq2YlwBOw0ImJAONsb8bGAvPcYdGJWX/gcXAk+
mgn/d27PafSjEvPUS39Ov0EoLTTROYCNPfz4GQiz8UHDLJFVrj6SNsNF4RsfTv9Ujoa+cFDNOMQL
HmXSWpG0SB9JLt6S5cxbzbTpAsshZaC8fSWo+w5PFxKqWPpLmQ7AZpeW81NQHFwvO5105mMpS2J2
QVGqcmCIWLz1FH4W0Kwo2ykmIYUvedXsdyCSSHmLntO0HqR1ULzGpKHH3wPxP462wZ24wiRHAukv
Ko1mXW4KpGLGO9gVurDGYTYNjzncGOMOuWZNfUSIygszEr5BaeG/dAr5xP8iU2OomMi2sfP0y894
/onnX94/12n2AdCn2m2AepcKd/K6xAbGCICPVIS2pxuBefIKpR+ycaSJcMlWDF+XENLrVfSPh0zX
gRCTKv6S/BUkiVs1falqjswC3XN6jrptYRwqAljokZq1Kz+ecrSQyKM5iJyrDKOuDNTYwPyWEDQg
EWa1V2EmuNBoogDBe+gwVUb86dhfQ8/YjHmmWJGJm9lkEizm/ogUszeeectVLT9Ii1rEykaLaPKu
j4rqDfWREAGkivvcQz6vb6tN7EGzt0dLqy+N8srjArMfazsh4jec00UpL6V8ltMPSCTE5xJHtpXs
B+D7WvqjnXM5SVgjuVgUdMaV/WJJW7I9cURjNt4Pmo0yukdg/K0buyG5jgVVjK6uIXzGaDUWn+kx
ZW72ly2xDulNHAFT/Nb7x8akAW9rOJghXV1ZEWADJs7vlteX6sXWfwA4Eo6ejqcIdQuK0qWR7lgV
hAPNg+J2nvzrXkRKYI+Ot0iPlaqRgbNN8BsUPEYAAuR0SylY5Uxar5F51pZFv1gjOs7+9OKi/vkc
tc4eqeREXwsUl6awJznXJPpt0r0WrYLCg2EJikeGwH8eOdArpmMQX6Sp9AsEINrWtw/dkNfYmnH2
6saZJJ/Qi70ZD32L9A1xOiITF4ohViG51X4d0CMYyLecoU8bUZoNawIhFTA4PtGA3f4m9Q+EFdyE
L2gjXU37cKgqVFSuyUVjfA0RX3AGWiytxYQxJQcIJ7f7kZEGChhj+qbefNn52LVhLxlnEz5ysH0X
T3qyZgbyWv23BQYQmCfXBw70BkKcMFFYTBToobqx/de6/3TynwRc3gAfXaUTLdmgJxAsNE8vgnI7
DX+dTj46KgAyXpIr8VwhEwWDRY+aYUYdjKtHJxRfbsEig9ob1G1EvKV9TdQvxb6YGb5i4vTtGgTY
p6oqAr1WToH85tR/nb3oNtNmGA+E6ySyN8zH3u1hL26y+GqZ6XoCDahzpGuY48ZAPzy7APshdYaU
Gf9FP5BqgrrR/fPMsJjeJ2wZAbCCvaZwN23fhM8lyFD4B+ADRxqAe5ChWUIIdxpcKKNm21v7tNpX
8S0O3vsBjoBKViLG+Kz94NAOiFNCSl6X2FxWDP5MHzExjJxUw742/9lCfA4mCDDg+3sO24xsimuA
zxztyNHZDhuEemm8kvj0/EvCs05n7/DGEmgXK8kkgANUEMylmNg00q1lUhnK2rwBtdAUYsm5CqXu
AbK+NKtNu6qwNO7h+XqMyQnrEFHDdGIugpoTrFDc8Iowvmv3KewoNUXcCKG8H6eLkDjG3HFhK1FP
/QcNH7Y7cu9JvABXLfKtisC5I8GFXTdysNgQiZkjRUdNU1t72do045qmVqFPJlStnbeN7ZkBnULZ
MpKOXClp9qZGNwB4ZPFsl7gVM+adRVTd7RYBIRnLjcZ3v2HBTsf3LDqX0q0Ln316ink3mvkAwtFs
hk1DZxD3TpG6KL366qgu0bTnXq792qwyRfvZDvCR9T4lj4gpvtmYvboym6PV8ctVa1/ac3ZDkfNs
pp4jr98JPV5IgPI8k+DsizDYhoTuK6theAzAXUOPXCM4iywLzTw5JrFwu4S8PII0Jz9zLfWZwiEa
nIAj2QMFF3W5eGunD7V519eOh1BKiFbI5gfoRGMFRB4r+8nY9TX6RTNbGfz12GnhlcFGrzVb9lwF
mC83wbAD/rCkE15jQC4eOZIq4oYoceRU7aF+4MEi6LBuURPTY3hqOiKxOLi8+cFdJIYfE3S6QKQo
1yGkwC+DFy7l4i3e8v+q3fCnzA16BGFcEZBhqXGQ/rRuZgiT448wMRH5nx2n/hJ1b2n/TWYg5oEA
CJH3DF1lI/sLqf2I29dx1vjEj367Y46vr+RlD1x2dPvVjA0l5H+y+As11Hgci57qBaC3IztYkL0F
nDcMbkjcSal4jV24B6SR/SU38a1Km4iaXxAwdqL4ztBIzmmMf9F+tOzplAqzAQ/9RbMuGAJFyUvo
6cZvm+5SsBWFjULs1RkWKMg0okb8CQIXWUvuP0KFE2LehZxxeIvajwobruaNGOS5e/k1QuDJbDP1
q1Hll2PhKoiov4Tlah5XgWC5F7yBK5rPIsF+6HfqPYTGo0+/q4qhPDzxmA8K02w/LsZmXDq0u6GP
kQmQ/ZGNDbvTVLOpDW7nbBgTxuYV5yTHMy8AIjLy69xIWoYlPDlfIzbKsqu81D7wJ6IdUgikBMiy
P+326FB7W1q+O2kXNhwZBhHPFbOGAAWD8ODwEIjRkFRHt665JIgfiYBx++JGjiAJJKesu48fberx
6+vxjaFBbba8z1XxlFgu+/qrohyaC5fmSl6SccFgkIV7ni+xW6vdKTEtwCI+Lv83+qLbREiwpInr
o7yOekzLSUjV767pLvbwh0VBQqQRT16YeK+B5Qk/5dx8qOQIEUTaMd/b6L0Zmhrzr9fyRWoRecAu
JFwADLt0ltX5TbU5gIgQbqKnEHB9mlG2JFc7c85hsrOz58jU3ZQx2ga8gOmbQB1yyGI+CSPGjBq4
WkUk3kB1b/Qt8zhwcVV3wGOc/Gn0Rr3OYnAS7jGsCtw1EW4r5VlzezU5a0hw1Q3CnEiqCjCXi5FT
UGBIIPVyF2MLVntglVtcvarqq1QdFHs/o7nUVJexKks/cibumac/M24lJFCRP+GbTXMjOwzOspty
OzGIIjIoP2D4jW23UbpN4eyBxXIkUmCp/Y9WAR0YFAnBjc0KSIoYs8PyFJWsAIqOGbjGGsta3j1M
t6Nm0eaZqegEpgRkMZvPzP4sx48c4mwBF9GAH0+ulVtoQmCJ6YDnZOalMU28SMNRnPIcecIsXHAN
TRMlhjtmGGKS6PVR1zH9vNqOM6fRfzFtCs/MqOpufY3G3w6ZJK8rkUdReeeMXmqNhZfNYa66YdPA
+JfNf+ItQUWa2L+GPXD9c1nxcNuk/qCXrpnYB1zmy2TYh/WeOWFqkSn1gHfgWSLsdRK5eivflZjd
AMZT5Sq29ETnvCPcKgKNDxARlFOyCkQsMmoO/B9L/rFASMSX2j/4EZkY/S9uZXiaqd19NngPvRHR
CbCK3wGgbGJzL/NATFxpSCo0XE6aA/lXX3mTo4uBCFzZMi8PGAdRRxEvbx6KCM7nJuacGETnRQg9
9beR7Lwm39j6Tmd/RcWPqJOAvdhFzmJ4gEcVIk+GlTHwuuJCmHyrrOfoO3Jw9nHQVCd0KDLWI4Ta
eeHN9h5ac+gpsBOjrhC+hdJGLGXMXiAImBFZjfeUBibTGegfliv3oAo62VU699m8FwSSaMjJ1WXo
vEs1xgliGWRUjsaIGHIMeS6oC5B5/C+x9dKRMBf9hMqXb5Oevo7XDUH1sP2uQDTU6NSN71IASssM
gqx5gBd/cpQKWTJPKtZIccRJ1upBfz22fQR4hNZFj5iKCBPULTTupnnW32TcAYq2zwiRikkDKstb
yLMZH3FyVxI2lm1b753KJEyqW2WTZ+tuFV/MaA+eSHbyYlhbS+Alfi7Y1/uY32N+azWUlzRyDVbm
6rEILt1GwckEMFt+MjwayDesdWe9xIToABOYIJDkOzB+kIrTrlXzJmV/s8Hmna1IeSGUYqFxdI+U
xJMMTnxB9M+bPONdPQzT1pk1RE/EjFw7GDeWC1DsVd/tYlG/YHJGX2zpIpvvPsS/c4YUoDDFGXcD
x9kkL6Ho2+xkynDy857zLTAQu8nCzBizef/jIixqYz8derWCAZybGJrS85uTzs3K0iZSDV2lPEkx
MIWSrTKdoCKgPCzMKEN4NF5rR9qkA0VB8yFGxB1xwRHtFi7Yk4Pw1jZYo2kyUNWDXpxZtYi14yKl
dL07y6iD8i3BBOIR0+H2oSrLngPW6Ja1tYrBaaiGlWJ8hJAAO92jZzjeGt+T4a9L0jlisJCYeLUU
YiK7yQLo5fwd6rsMxBcirLwR8xVIzDDJD4+7XJ4D55z4r034VfQNxWzrk97jFQCgMi45KEtSUobA
z9LN/Gf8bjC7qXsDNWpDB0DDzlqhAGe7x95XaQeDLw03benhJZo8ZNvd+CUO1pZah7A65xKuDzor
ckbEAuka7S4HPLcmqQJl9ZNojwr78cMc3ioL3TahG9r89KHMjPxHs+Cm1dk9qa2ysKYPsaiWlrGu
1asj78A3LC/Zwne0S31dOvaSudQYt+P4FLFtacKOiKTcXrMDIHrihXsM+cPHY5mZrG4Kf62WrkOS
EiRmXXUTDqucMG8zWFbMbnn7oVoWwWL8ij6H73qQXVyBI1MQu/1oZshKCPZudzmLCZUf/KHc3a88
bvBLIs5LG56G8k44D28d3ajsfUKK1t1ArhcseRwQBile/CoNE0YLvmrxKtiE1Iwf/xDR7B5LlHF9
ZUSAT0fT2mnTE5VpZW9x+hvWPciyxRQA+4mdMPsMom9NILvBI0QC2TUOnnzo7+ycddeuXDT0CRQk
WIg/Gp8LlgO9eUkm1GPMglNLWEuEeuXd0e8Wi5NpvQidr5Oddfk5kH9EG2ZFcikxw8pa64/U0EmK
B28Umd8pZ9oU6fDLrwTpomXJtlrP6F29mT8Y6nXS+puIhiB26yGgFxt9NAVmS4ElgaBIjGuK/M57
KGYyAAx0H9xPBINRO1ZiQqVoc0mrB0l1H6X6R7qIXx+ahhZOfzPnnxmEk6H1/H+AMYAOkbRTVnMD
I2NY7ISPdNvTG1jQvfOhIjWIjG8z/vCr6zSh4mW86piTZa93gFPoZMN/8xaxL1YDScMLiM/OJToU
9mbmSNDDU2Xy1ZdvU/FZ0voWo0NU2/Ks9I9B8CMbcToq8DvhgBzW+gNGoZURNUi0aL4SfP0+cbF+
2q4mlWIC3Eg9J+u+H9DzM2ud3iw/dTWEHvxb3CiIYa9Kua/lZQkWYwUb6cevmGDoJfNd4JjRK+pt
LlE/HXznscNMjEgKQX+3aVwHYPQoaDCHnIS2vBT6rzLSqEanmN57ITu6P8M6Vi+J7akXvb+2+rnI
pcV3QRhVtxU+JpVsb+cN0G7RFGfecku9mnVPZB4Yyt0sd6OE7sttm13WfVbEtWVZwfdEeDi6SUrl
CmEmX8lCErs3ulcMH8LDvHuDWxcefh1P87hAAgiVHOgfMBPE7TrCfLWDdNX5/svxu0IR7EvfSr4R
ADDgf5jcp7XmBUxYL9R4Cfo6Dn+j4ZI6+94bYvydZoXBhk1o0Vsr8KEm2YycsrHJqO9FylV1Lnp+
YuXRkLcgYCZiAdWHzuMb2T6XNkgXUkcE81BBZFTbZARy6PqziANj4o7OKsFetGcm6DzwRSGjST76
BfEjX0B6fuVW0xo/D5lAF81kca1/c+29aMF35W49SdEqwuGHoI2ICIYzBg6+9w7nWS2iw8u7xNYh
y3tNVXDs06nrPOSWdP+99AUKT4hM1NyC4pt2Sv4qPsKlhSuNzE9QtfYES8Sf+SizHwRwSAxoXZLI
kjoHKBl4mJh9mzsruCCg/fYi+NMA4GSMDk76Xc4v/8f7QmzXoks49ggrlJIvU9sG9EeVXArKk1E5
3k6eNZ1ATEVH++yFptekl1x3lppxIFuum8G4GK28kO1Uadq10w+umZJloV6wtwF6ZwBiQhskmKM+
4zO/oLUvJJ+5Ef1VtLMF9MvN3A0N396LZB+k9ETaBaynMDvjvdb3lXJXEZ/OQIV12a5iBEEqT0iw
ikkP4tllBet4B/4xhMNa1EfZbklwlYQYtcSd2VZiQVqyRDMDQRvEQnoufROWiyCeDQg2OEOmZ9lM
+8kpvRLAn5IRkkB0Dneh4wPPURNSS1g5OI+FAauBw2ICRk2hcQHG12xxZYTQaL+JvkmJ4QrvEws5
J+p0kqD4fMVcCdZC7ZorVS7j6qoo9gKXpqUSeCn1v9SKF/53nN9Ix4UVIkkj5QepsnelelXY6xoK
BGZhCePiTonagnHNcQ8eVP5g+9SSWK0VHwXmzPIAozsWv0aDkdODNWn8ee1nH4mMl5GlD5bO4o3W
ZpGdSVmYibWYMKh+JPAQNalCGFZbcPOaLKzIV1Qunn8CTNDM8I0lnLOcU4JErtGSl6rOLEbTTgKn
EzifZfEdMUQ2+9Y8Zh4BXvmWerx1bxHE5wkuDiiG/mYoZXhnloKJ8J6cJxSpoLIWzhxD8jJtO7dH
XO/4hOHXyiPxWXhAzGKVi6hnIhEOkonUZt1VhBjsUvwesnELcQCRdoqg1Fn2o8Oie6tIzYAwBUpr
rC05VJjyV8207+74Rm3WsNS6ENu+8Ls96JKBCcnmrNnEyLak32ZoNmGZLOkZA9dBUY5HA6tDceNg
6dSXyHzPU3ur8gXGEOU8nMCFXlcedBmYwPB0ngAL9ZNqPyKsKg7E842zO4myhWZxnmxe5+XY38KQ
KOYvmzTtvFFdKr1WlcppR92BbHLAvE/NBtwpsmnFVjHX4xQvvmX7LA/UgyPzdhP7vWYY7jqeMe1A
+ty6ArtjPFznlLWueC/XTveIyzuVFCThtcuSRM85hoch62ZT5sfBkdCPgnISzlVxNBLnvHXk1/mf
ikvcKLpzhiqafGREHKqCGUdYaonkVHUf4IilsJ1qumtERKpd48bFOo0TRD7W8UaTLR6wn4QVUCJ1
pj6b43uTkyz3Dq8txQiy9b9co9oGABJ4Kgreh/KkfoblhrgN4tu5BthFCqLx1o0UAoQdMPIs/H7/
RCbwFc0XKMMJ4rzhaHQi2LrmOpVnO3kd7J+4/x7keUM5AMNamSLzsm5GwDmgEMt0kjuPLTvzGcyp
D9FxBCBZ+e+C6fn+fG5HyeWBIGEgbjSicrn5YmXl2yHOomu3ZtrzLyjBUw3Impke4kHtfzPiXcL8
q4ieEiFw9ScQKclxBvXFJWjC1Vr8TPaJRLVQ+TPocHXusTy70fhhkH3eHiXnz+iOqrlT8QT4D0e7
a9IfD+qc3+IE0c/WxnV7VtUVRkINf7jqWkOw1VKGAFSIlOm6BI5E+VmznoHCG46KSJ520ipeV7HH
IikuVLHV8ZOjB1tJ/n1GuNH0eLLQ6xuCbm/fZWktTBKqtIPbV0FqlITw3rN0xexbKiMU+numHmQL
oQ+RGvtyHDh+oYUQKNE0Acu7RU4XLYunCiXZhVSDLmwYk5pAhg+ZAvvB04iGzKIfRcOIrtzMuoMw
wwU1vYywRLM3bioPcUa54UE0twO8fhS/CuBsYhiNoD0t1mt5Rkark1LWrkukwUT5tilgR8RwabYg
769kPC8j5TTIgFCAjM5IwsHd4iYoeFRSvHPckohpGMsZt8B6nO204YwWO5CWr3FGi2DNBqSE6bXc
cSf00QaQPpnfmoYwyWOuXdPs3pElEB1w30jV2uBxh85ZOR5buViNCLNnkmjKe8bGTLkPxrlPPU/Q
6m1K1m2FhxIOyCWEArn6SP4mS10TvxLuMhZ/I6iIxZ4hnCqtCtqXuTb9OQrvn4HWT9s2+2za1PSx
EfvT2pzd8CZ++5U13715C5fBZpx/wpAOFdwHycoxPjNUtPXLv5y7PfrATlxAjJ2256fMHntEDBQ/
AET+huxqNl2X3alhqbL1TVK+h+NNmQvevF3Fwxf3ByV4n8Oj/a47W3kOD6Zar5yJSqy3hoxbQVDD
JHPQirhEuUFNaZ4kB2GtSHLjQx5E8JMQcMJp0SDFGEkyZ/CZ0V5WZ8w3ncl0zrdDhV4MQRGuYWsN
6jTBshNGC6L2SBXA/Y8Xpp8uPSr+AkasrDcgRoa61uF3sq6mM7ugWBHks9m8kgvarfjKyupiYNAi
Ld06dOjPVT7RjCVe7l9kYhEiFH5Te0TvuuxZR/2L2F5IRxbyZrv3BNtSUwpZGzyH3P+1UgITDYsE
EX6DUteBk00kXkzinoAD5zUfFVkEerPVqSgsfmqd2AwJ4RXX18wjoVm8l6FOS7q0+QbhBmZeEQH5
X0yObn0JHV1LAQd6EnDopL0nDEuBoS3Y8olYXTYaBuEAExG5IN2IAIM1hLKEtn9qKIbGq0ZgeECx
xzA+auL7SxzBW+1REDwW3w0VHG66qOVVYQcvGRWSj5nIQDS+zJ1ouOvHTM8Ocw44tcaZ7sQbvV6N
7UUXRIQYEO3nhb9MI1Fx30Piqk+HlwzHnLIRxEHCBUb8o208KISEb97D57FXHSubunm3Ii9UIBe+
zlbLUqdNL6m+h3yQabZ4Ccrnv8NHnlB7HgKepP9RdybLjaNZln6VMF83sjAPZRW5IAmQBGeKoiTf
wCi5hHme8fT9wXPoiMiyyOpFL9osw809JUokhh/3v/ec71gz4YHtM2cKvGCiOnJEExTAYr/1rhWO
fCcTd6huW/GStdvRcLwGtuSm9PhxK3gAdJmUxPWMeK0Vx4K9yKCIqJ8d2q8TvKxs33E8A7yA2EPY
dEsr8SOBKgjDC8L3YZZsSDOgPtDQ8nk3Kzkaw8EVewfw7ox7QZyJQiMoyIl88algvEs1ErO6SZGi
lJvpmf4M+UnDiu476xEbuSg4tdx6dfxu9B9htOowbtW0HW5VcBD1a128ZSV6qfUMOewdqrWW2VNZ
96D4QJKV69x04FWVBaJzx/MONEP6+Lsye61DJs2YbxWRRe5LG65TD25DYKj3rjD8kDCGbmNjO8+0
HRCoybCq5YqSgeZ1cBjrm4lZA5Y6iacelwlghgSKhOtzIaqHmsegDaczeNAcShgEEMGBZQiZPoue
yjh3RtwULiaZsLnV0nFU7wa0Crx9qENjb+1zw3a08rZ54U6Dm4V3dUw2uvo9l5+5OmUJexVKznkH
OyEVKnm2G7hSoNQM0wbsLbiSE7MnnqbzlmvCC9MvSQ1ZjPJ7JeHrctriYpHaHMpPg/SQ0ZrU3Nth
u5r0cGmZbyOFYExo0sbz3CY4KOqb5F/Av4qeW6iHRHej5KCHd8u4IWBrYVS8TdIWMXIQPMX08SXj
7HMHKC6XdWE9BbRVfJqi2gezorE6CM1eo3SGJyF6W8zM5USG1ig5mY/0SB1piaK6FF5NolMH3IkO
jS4V5lFF2O1KZUOUIJdRlfsgnKdpK6ivMmKYhM6VKNClTd6G/F6w28p3QNPidq4vusC3GT8vq+cB
ubDY/+CACi0pErsMOZIIvL4iC8IMIYHlt0D8Iq8bhGOtu12w8Uo7V5eQql2wkAnqvhwFpy6ePSC3
zXYWfnn6KeyPE0ITbZ3lj1GyR/OWq1TiKx6yTLjMxjWlvfgECFOu35TwJufPEyguBizCOlTtBPYw
elmbX0Cx2/pAyt/oQ00JAX6tt8451ymd5BF5vtW9ewF3gj0lBHS8mWAJ9JWYOr2OKYH3WXZ4+0A5
0OGK+mtQnQe8Uyg1O5Q0bCOBDevjfiC0ugI5QmNVaDHSY7iKzuAN/HbAS2tbxquUUHIdghjHFh6J
HIaGiXXRf6jyV8R77THgicY7rRYicpz5ni8MGH7nBIUSzUbbVLap+ExQ5NicAT/X2oE21qSfyVCk
A4uXCtb9T+F28JX03MwTMNhHPv5I2PDpKVEZ4hX5LFqa9pB5zXJVC6+AknCJZPlVhHOS3lvjx8RV
IFDBp7OEsX9GnxCGVDqSS1ByLN9nSZ0JWvWZX0kOJ4xlhnLMBBjSA2EpOhvE+srrT/PYIlXSZSR/
zjkhkXQfgxtaasVHngsF4NBJpyqhLXJQG1doqLTnXl3+I8XcQqGvGxsWh3mk1YYAO58tmKgcaml6
TZuFVfcEBTGgYf0OAh4GFq1dc+81O3JoOFtqu5439fLtGKQwAqD98xNjZc+dAxLFg9V4mjlXILGa
edKQlIuaBllSa8uGx0qkHenwDECPpP4tjbRFMoMx/C8ef3B+hohskvQO+tOfQjIajnpyScRXdQLy
NdwiV+DD9W5Ogi1D7IqQ9j3lVVCeR3pZDZvcXP9hUVz1/vHnhUPrr9lJPo18bnniLm8JUvTB+8z4
WD0I+3nA3Qh3BvclmmmzRNrCjpw+aycvBqmj0QC84il1quFQZqRJOeziWK5aSqufbb521dL3SIHh
AcIFtrOLmW4wq/eKLUMPslGn4lz16Pl5EqK9jpPveL/SBDH2mswdT51PVunvVRgQId7veb3zGSVx
9GT9JEkbmR0bPmlMJxVMAxaOgyx+zo1gwHBV9KqYR9a2GogojF/ru4yVss5fA4H2O5D24SNRMRoC
fgs2Fe1qa6d2rybvTHqdR5PGvHZqp8BYauyr9V1KtYb9uXZ7mfVudlweuUymeMt0iYUNiAgVDWm5
NHNGUJrk2SBShDF8x9AG7FOC6GSy5Fh0qzNXEncc8Hy4k5+GFCjgqL9GaOGp7g9q/5iGnVQR12hT
AJoijTjiHhj1VT0/u/8qe2ima5o8Xol6kQGZG1MwDDsNqPZ+GtApUD7T2qRRYiEy3BjbgFuue8qT
T016Gjob7on1SefVyD/L/BSH10Hfje26afYo7Xs0gzUaMOEwqDeLNigBcfVN5bbAkxt9SSINwJy2
U32fsifvQ+tXZsikfW8GZzomXbZJqGlamiYhSUH5BzG2jKkT9lHMgVQVSSJcaQYbHRwrlI1gB9Jt
ROhgEjhyiibTjUgvkS7NSLvImbI1poNWQIIDORDJlPKcIQ6vn7r4HEZvI9KROqbhMHWLSjs2AqKg
W4bsAaBfzoDyac56oc0jNNdy3M2wdoqegYAil6mfYazMiqn4KfSvnnhvyvdauYbyDyGElY7QvtjF
7L4cfmUQnQX8elVnT93GVzelwW0bQ4s/eBnYluekRDGJTZOedbflhoQZxgQcZDH42rF+HSjoK6As
7Rp3BvZ4f9nMb0TvArcCY2GK1w5MDovRSHfm6BUQkbc6Wd2cn2HR4Jlw5mTfxhs2GcGOtIgYQdKE
wbwr7z1SHsRDGKIdJabE2BjyLRJeLJZ/ULOz3HAr0dWrB26afj0SplF/qVHhVMxL9HHDnCPFddgD
B9rI3m3I7VYkc2cd9wKwnoMRfk7o4brCGUYug2VRLKn/8BIVyZbVV7fePSaT0bOZOAS16KVLbL3T
8CwOoQjAYURuixisAGoQPkpoNxj3+/IQtmtVZ7e4x4yqp9ehTnFpzVI9Jwucgt25QZ08PjfpRy/z
IDY0dk0zGopZP9VWRAQ53df8YHRPOg72unoXFNscZp0mYpcK5oXenXUZJU10LFUuLRO/J8aovQQc
IIa4jPcRazXoKW46Dy18h6Re3cLRZPugkuvQIZDECgLWZZ46pidBiMhg3A9MSFq8wmH33PD2Jw0f
5wpuVfccxQSh0gqsQfRNxrqDoF2uu8EFxuVHTmxcW4vKh/pCwlmCC7CDIRYgxsTUoh3A96bGWoH8
0HV7QbkV7XuqAQx97mtXGBN2568MDCPcMTyfkiNC2EY5aOhrjCsxBAxIetZOyONpyKVGTbIjyEUd
P6pib9JhrjhY637YKdOhGE6j8CHMqd7vienQvyeDfhI3avRAq2OIgE2wccNwPVnjOmd9zDAZKBi4
rXtZP427MHvtaVrQoxbpvnNB6c0XTEgdsGZl8wBFv0HHKIEkP77wS+l8AMINRbaO/ZeZv2InbemA
Be+exYXuJgAyVJReTqHzk+BoUFhGR/IzDaYdUX8yhstQPuf9PeOOqQvIRuO7YEBhxH+fhB9pYUOs
NThnges1G0GmNWN8mPpVo62IjpwtA/IZ4mULNrIrObhO7UMD3CJJNxIPGmOXTztLcdWsXqKTFevV
EvEQUTIi4vu55QtgXjNPgGu4GjIkFwS9NIgkjgWgXp92XcEGT1fvvfg0ZR/E7c1VTq9sBB5OM1Yw
wpbD/LpiLMpHYvye+bcxftaN9/mWpRcbvcw+auIflyX7FYZF9Nq16lppO0m+EPw1zWsEHhkjd8Lw
rUVqlfKEb9n9JwF90fBtrkJxHbD5hXHmtyguvjy22VAupGPnv6TjZ6JHqz6kyTKYhO6dNG7i3B4A
aiUpEPBzoYEoNquncbyS7JoS4BG/cwbgaRPk0DOnGdhY4YpDFQIzFOWmvk4AbfMqbmzk+oxr4TQU
JmG6255YYwrS2H+3kOJRjSJ353JlQ8RJqWT4MIZH2/OJg06oG9UzU46Uz9RqzJ21OVLiUXsXyLxp
zWq3ja3nEtIWFBn5R5XdC8YUBnJa8ca+sQACyWQ933KBF+oL7z4Jd6Sgc5+WwwmOdIPx0H9LiQDz
oCgzxb5ZPs53XAIXBbc58Nt5ihJ91P0nh7Htz4a5C9Nn0VrTFKXaNMNrKp85VKZwoEEa+IA9DpkF
1fqAHVNw8vJS0uv1+l0rnOjqjXSfzMrOOs8R6iuI35a9VX5kKSYYmz4wYuGqnsctmJ3nC8fHFsga
oPxgGWSH7ROTGq5qDWhquWjlYtelj4mWJJYkfzP14BX2oXaXaKe0DBh64Dx44gyeYFDTjkEMUuBV
0N3Uz2mGsIEB6qswaWAwZPOJYLQKzXPf7ab1FLn86mR4nqsvPiAMipl1wkivBLS/ldVzRVhy9ymN
e0+4F8ZptPZ1sde7C0MEoKjxeA7lTy1uuAMvVX2N6qss3ovsnPSrmD5VhqRxxT3iD2REfEneXU9v
PY+7YC1MGyDzVfGSxx3bLsZaPvBeTCQNM0Dl2cyvo3ku6PhH6UWmB4mOV30PYD9NeKhpy8PZ/95N
23hCtLRh94NvJxefovI4Z/JqJM1N9NWoqlAzQ1mWUC938EY3rfGsoePlKLOcJqkrDmdZOhLw40fP
qjetraJw5DgiTPfUI11X6KBFVAr8Dr4ngCjWl3QfZR5FoZtrjyQ1ll5vHuV6YGfoSsCxla1WfldA
2FuqsDVaOvPGpWT2XWCW4+nHzgutC1G9rCRMefuvTrgC7lKD04jMBJuvXVZPRZ+shMZk8N1uabPq
3Q/gfYiv4s5p6Y03wL/WMcAloWqQMP0Yih+FAhfCaZRdgoNuHLFifakIATL/E1W+4GG9/94Vb21D
H5iPTkv2ROGuMdVCKRevreBVhM8n0x2mmLSnzKmifQNxy+TWBjNq6GysLz670nHJgGKAk6xuRYnN
RUw31rvA1FTiIzaAutonxruqEZWCjjHZT8W2148lrWhRfo3Bh8Deg9ip2In2ntVMseguIoayYNxS
zsdvQ3KXDCjqeN1UqvyR7DvGJlJESxYZvXQN+rde3lgDe6Hn+JGbiLQaVp0AWFT9obUULcJjwnSs
oikxZiBQvyOXGDGTWSHecULeslbxnK8Q/nzUcFcjzEN7FqCiQPWH5pJFpp6OfnnJgSQJGlsi4Xsa
f0dpxkaloGOBZI8ujEXyALM5DHaoEsrIFpkfiWXC0uX2pHr1m0ZxxtYt+kc5924atHjtFcihYnU0
mfc8+zwa1wn1W6s8PNpgE32bZdMzgGcbFcT3EU+GtzPTTdVuSFfhochDledXkCHQUFB4yFyG0os2
UijG1xbiDM8tRsu+eJxNihlSEWa13GQyLXYi0Z0Z0M1zc15ffTT7s84+1bYByRQUEIrLHvna6/fZ
FSFuYIXBuWEeyifzh4s+uEX5klOYCB0in+F9ltZEtUOYIt1/Hg0euvaeJr6OQLwLZqPvizBjMoSP
yPsyaGfl6I8Oefc6YZIS6Ka2LEfe8KTKd8N4ykW6GRw7iY4MCyDJoyVCOUZK6pGs4hkT4PFrDatB
nIMIeaYkEQqQvNYCuXDbKH1JpxeG1ccp3fhawVb0rVEv1FSopmuevdPkqKz2AfQK2j+BRVDoY6pO
oe5yMc1ic8nHxa3z2CX1zBTIHEd+WpEvzkWrNDNIo6Tl9tX736uQ1i0C/ZS+suVYBACQ6fSMZi0a
X4fBZeNmqiehv/Tjj6p8WOGnxx6k1MkuMNyswN7xlPN18kM6C8CzyJlDuDo/xXQCKtZNuPOboyg9
aIPNPTGipxfSNp+/7ikrS/WJOYsRub0IlYTsh71mAKRDoFnETISJVfT67Zf/+Ot//cfH8J/+Z37O
k9HPs/qv/8W/P/Ji5M0HzR/++dcbIIE8/fmaf37P71/x10P4UeV1/tX86XetP/PjI/2s//hN87v5
50/mt//93a0ezeN3/7CzJmzGS/tZjdfPuk2an++CzzF/5//0i798/vwpt7H4/PXbR95mzfzT/DDP
vv39S9sfv36TNPPngfrbcZp//t+/OH+AX78d8uzxkf/LCz4fdfPrN+MvqmIZlmWYmi6poqQY337p
P//+FdESLUszTFMzVFmyvv2S5VUT/PpNVf5iaJLJqyQ0xaZsSt9+qfP2H1+SVUOxREM1RENUpG//
+OC/O4H/54T+krUk00MDqH/9Zs2/vvjbiZ4/mSGLpqwpqqzJimyJqiyLfP3jcQ0zn2+X/pcRiBrx
wyM9ZPlSUzKt2t1FW9HrdwJUwt3mQLJ2i0DJfzKXKAttpkDrcE227uhMEQiucbG7+528ROS0VtaN
zXyDS79auIw3kT06/Ss0RZemuNv7G013xXZFmVkf74AXF+km3Ri26UjASQsFoSBtmjujjJRCD77p
AkU4FdChQ7xOG4B3NQIT71ZYZWj5kHLwXQOwcWl5Cxd2aDbagTVBTejzwhUNrF1wUfol/c52F5I1
s7hDjNqLR/mSMA0UXbhLjuxSuWAQKVbaG4o7hGg2hoEXdVO5BBK8h7A9282d0e3TTP+afwPoE+OE
YEXZg/tBtsRj7Nq9yQc0ZAu4CLUtAeqELHR3L/e7tTjs5n8gLN+TiWB/J2MSeES1r/bAfVx8Frx3
GG6LV+d28xfvNGT2MEPs9EorbBHfSwz/BqBbY7ET16yonIsQwBIKxnvgcMyY4vHjvoeLG8dqwXYF
1QyBwivjw0KFpQOtW7xXb8oqvjYrQAv7dEE3Dw5H+CzJ2TXUETFEPP9bYr4MQCDKpfyY1uK22DQ7
NULUvsgVR+KX8Lo9Vt0zoq91vWEBPE0c0bB/wjgEIoxPRi4l2U3I7/bge7aE0EC3GpBBP/vJDrOi
6cpPpCyvQ8t+0WVbunTCrrb1t2FzuwkbCQPdGmAwSRChG22jlbnCSL4NtsN6tibbd7Vw0Om9JI60
iV22J45+YHPRoEPAx+c6Kpw3A30B4oR4BVCd1q41/zFQKzKsHzbM2DT+wBf+8px4dj1seRmEsBLJ
6lZ96p/ZVOMQjZjBrXCuDUjCZnIgY8pNgKcEG2WDO7Jfl+LK2NcidKMX9l1acrQudGkQ+GIbPwR7
+aA80axYt+zfzqSSv+eTuAJvxeq+ADXPX0Q3PgYr4cRDaxkJh763GUrE+5zHh+bMDxFzyd+pI/B6
EbvS77GNYlzS8NwRJc8EwJalg1JvWx1PIHAU+gjMpCSG95pT3NoHzVht35xqfka+7Ue3bbFTb3iy
usGZA7sHjdZ+eRd+5Oqd+OfF+bxHiclWieEEpqOIUKNFQ6/6FUFycZv9J8jPGZ9+6d9RKe3mXCUP
2TAAb1txY0fgiqqIOBNs7aPm1eZKWjPtNfALkWfr+BfyxxpwQz2EkMXwymVWaovwRTozhNfeVshM
vSfxI3IWDSOrbt1uVAgYSzJ1CRD44IORpORAunbOMMWtxdKPdzwiOToqCsQVY5KT9ywQ4DLfsiTL
jS9BjEdsUb/zvpDzMRZ41VgojGX36l2is78bfuimXX4K78xrYRmzkaoVh+uDuY3/AtBbHm+UIdJm
PGQASZ3RHiGuLJrttDoVjrZ7J+n7wH0S7qIflOAuBY3+yPBUxJ8eceK22C/Nt+Q9FRZM2Bn5HqwH
ojlEhtFZvirn0HpWom1HogNEvSW7zIP8Zu4LCnaYq327+BC3Esr4E6kTxtp8xet2SPGGovh8l89b
5Yo2RToGX8rRPHdLwjOfFPdIXOImRy/JcOZqxNtZkXNXKz4Qds96QcoQgojIfjwI4a2WaBAWT8Em
P5MrqCxfbCxpi+O4sjWSGewPecUMfFn/kPf8DXa6+po93nBqQwvi7IxOg+aXavOBj4khP0US0m5g
DxvMe3a/P8qOtDySmnivg5VKogofge4eOpd8z61qm6ecZiliDl5L73eprwyMNHyPtU6wah6pkle8
If73AgsRwRAFIi49ZauimDvob8jZ2S5/adqCvyZfb3i55ndxbO4j0oNdsiZV727YBO5hiWbsU+/h
njgtOJYFFNHuK5Jd5NXUT2x0ljieFiWSOj5TuuWve2uNS1bReDAx4wELd0rQpSwaad0yKl3xGoCi
mC8cIVlNZN5zeYoH9cMXGXxpjmL7Z239JhAO2lOVMRBAV8F2lgm9sUawunooj2cEue7TcvMlbJlA
yTtiIp3nI54i+v8eG7+Htoy3dMdc4yAdY/qX55BD1KLqIR50Pf+HEOkC0Aom/+v89unHygv/lj1I
H67ZwO95U+Yr2ugjoJHFTCpg00DL+ftId+NHp65IY0RnEKonz75YK23W/SdMn074hOBV8v+8kZq4
ovmg0EYznQJfTwfKTWqALMCAsYTF/5Ni8v+nMtHQ/6xMPH42wWeVPLIf9e9qxflV/6gVZdmwFEsX
NUOSTUvkK3+rFZW/KLqsaaIoi7IERU3T/lkraspftPkrvFDV5npQ/metqImUkYolE+1lSqaiWer/
Ta2o/aFUFEVLVXXTsEwZN5CpiNSrvy0VJXNiOhCDm2g7ZXAkMTMXUiJehTaO7NJKDpmEuTQbVeK1
Yuo2PY/QNes4ZXuRDoGffnZpy6ypq0kAMimhoNsqS13sEKVzBfsJCd65X2BpN0hAKSsniuvulBTe
Gk4drcOq5DJXGw3JVHKWSnkrSdiRuzbfZcFAS0xDvB+BPxIkSVgLkfCpC3V4piQfDn6S0wk0ymXs
hSP0axMzs1Iy2KjE3ZR4+drwQ3BkjVzddO4MQbeAVGgJKQERPvqeVJxNTm/QKkQGxOz0p2Tq7N9c
C3+vzH9biUv/zdGF56qh4TN1RfmXQlxUR7NUzAr+lV+cE9pTdpZrEN7yUkJJi5/fUrCul3ZjCqhN
mwjVA0/3sYaHTY5ntakj5WFJyUFmSz8Y2fBv3p/OFfbbjcJ89jVyemRdm/cKoqj+/uyPapmnVT9i
lLFetJJgXxQ+J6+S1F07+G7j4ywATUk3MprbdWXDtDsu1PWkA5M1i71l9ojd/M5zjQjQjvYqIOgr
VF/eJ2YyAPYT97FVvo6hz6zEmM932BKlWsTf9aLubI9J2c8rIO2m/VTSjmqboVtPcvEmBiLSE7iP
JJil7gTLm1wXv5h16X0wOQLyQFRXEv0XOlN1KndHOWKAkzNd8Ts9edL0QML6TDtOg6U3qZO4EIvw
S+0a4ZhrFWTTSDl4hiGfSD1CaEL/3UebKHlAsoim4IQZ8eRofeO5Py+QLJ265Z9fHAb38B8Pvm7J
pqwYmspuTZ1Pzm92aZlviJ0Rl5gConhVkFBRkOuw1X0J8HE67DqJPYFS69ZGEslI8QIAN+WItce4
K1oKFKBgDFJHabrs9ChcaypERbA8xlaJshfLmPRVnSO+HuEa5hPRgqaFL0Qx4VzDX1VspUa5VwkY
HLu4s0VBUkBBNz98g1CkvJ2Y65g9DYgwRASCbiwFThdAhzqLmrnVQ9r+VgjbogHgv/U8xJNjG+Ps
TfIa8UtKqlHfQu2tyvxQ+ZBMrQptJeb2Qy6r4SGe/De1LcES582Hb2X1uvAmH1kIf+h+jQ+aTuo6
yZSeV0sIr6E/Wy1ZclUt+U6dppKdJMZzoE/WRrfo2HlawtBZ8lGzZ2L4b04UJ+RfzpRukv6uWxob
a/B7LOG/PVO9onaJ1NCSq/MAh0UAmqzOI0dDYdMGCF8rS8FW1L1YPq3/kc2V0oOqNCITS6RlEMYR
kNZSV7Uj9pCK1OZdtkBY5Xpx9AbUf4XcVXY+gbETGJfavqA0O04zzPgaRchEjNO2YHVa4rmstnCF
JSeWcmRnlii8JmK566NBYZ6loxfTkFaYYdST22m1Oy8WAN/UGX+pXb2vkmVZUpkKVlJtQgkrSTsh
JZsyYlZEcm1itOorM7+ForxR6c9uA7ZVBfrDSaNHkMYUwCMrM8YxXbKydZrHx9yI6fcO7coUW/iq
RMuQHfoFsHXmZEvSVgoHOuapDtc+kz5GsWIubXTvuUaZXXmUM6KZMwXyjnWK2b4o1A9FQ50rVnj/
tKj2Edb6ACBljKviuEtJgO8TDSusZdbAUrSKETcMCatrJVua6fBBP1p26DMsQS87bOqa2KtCqIl5
lmsL/ywcESNphvMUH7jIB0djam8KBKxNjXLNc+XdD4RbHPAVXxdeDJU8HH4Dxd+YJpu4xiykimpp
W1FG0T+DEoIhfgsBMu40oBVWrcZ2LLC5qnKJjbjP78zkqnY1T36LZc9j3jd8lozf5641N65nE9HO
Rnl+m1bJXCxO3ybZY1bfmJ9iwcikrcg0LDySLMtJXRgdQw3SvSXDp4Mvl+zJglU/R0c1Wi8iOKgw
ToLRngT0vkP/pNfCKVDCTduZ2ZOvE4y8trKsfavIUmDSJwCoithgp8muL2AF1bmFeDtCm9qw0WKq
YoGlaPxdKYL8bjRiVHqyq5JOh54bdsRgsn4tfU/c9ii0SkkbbXVWRkUJbFjULsjqQu8HyZH7rgnE
tVnmAGmVvd40Jc66+NUSJay4BAyEFqOenM1mt6XokZ9ajUK+tthyaiawDrAUZpKgY2Cs34wCFnZd
bneErckqjOKiu0lt0Dh14L1OevehenLIhITgmk5fDwPBpEW3TRpJtzGQdKWBWksx2TL3gJ3NKd55
FrvpEZdYa1Fh+5CjWmGkX1KU2S78SnOp2HaWdVeRmqqJyVQvSz5a1XqJSebzLToJmuJm4yMK0dx4
lnkT6uqYKGPwt9L6d23a39UScyX2m6aeKPGYVnRVk3Td0FXx5yL128eF2SGYzjuwXAHLicWHoZ9G
n0DiRg4aejNaxZLbRvKwsZiTBGpH4w1Zrs+16tQo9Yf2vZG1xxQSQCkgcg9VjSCNVD78+XNNoo/5
L29U1RRT4wGlS/ofi4pBEXIeoUjhRdJZjNKO5Uy40ZvCX5DTYWkzaAzq7FYUstkY1yNA7v7Nwfr5
7PzDwVIMXVFNVTUlS9X/0AEtdD8cqLR8aAdMiLWKHB1LmdyCERK+UJIFs8a6tVOZ7sj1ExfViGIx
NqyDkLHhbgvCGeWSWa0XSq6qipckK+pdwIDRCrr9iNyBR9WaYrLbxe3M0vIK2WG4bu4Shf6lVQ/H
iEKVnAOFzk7E8FD2cdDqvsqEOuk05iz+NqxIhTNS22qMxMlVkXnc1M69VkriZig3Fo840OT7oW0+
W61vnT8/TfPu4g+niarUMHj7Eou5LM+n8TfXkyjpviy0Pbygqtw2Q9ztCk9d59aIu0LSgqORX7w4
fs66Klvv/lY9lCwwK63w41NmonXIQ0GzdU/TdsLsg2sikD1dpRL2OH+GUc8miNH+KfN8rIQpE/k4
zol9yzBT4ksUCEzmj59/4yTWkNHig5hqojvOf3RNL7rFMLGl6ERg1N1M3Y2GUxcSsSoH0ZJ8Y1C8
VJQgIBhRYVKKVYv6gel1wjWGTDm0BcvEnzfAJux9wknLYaUpbfA0NYQUAaFb//khlUzxXw6qRLVP
ua9rMlMAcd4G/vagVr1hZqFQcTAmHS874J6pSp2pH+Ca5dlVyfA0duxGGjC0TduRkqujOS3xGZVt
NHBrIyQq04PRw/ufo4ZTygdhiPdSXJhrcwgug4crP+ruhmqJS6MIHuVA82oyb562NCS6UWpAx8NI
R4ncPxPzp3GdTIt2y9jTP+mTHgRzkNCMMIXC2FZxf4onZJB6qz30Sqbo6nwTrob8URgSWGKDjVHe
Re7YW+FCSfwKIxuw1Bq+VKNbbi4gMdHXgJqVhR/HK70uaWX3iMVCvMiNqMJbQLJWt7RhMaPdyWs4
DbRpu1R5VQogLHNEsJA7JTKkIs7UHXws/DeY9D19gAwuVB/kEQAVihkcMhAj7AQ9my4ziyByBOCV
aNi6weMjt1i3lVpm1qigiNFcH0kyg1Aek6YqcswLpXNTYV0ZIrY0CyqVzsg+alHH63W9Ty16mLUG
PLaSkNh6CbSFRoMjWKv1SEuxC9atGLwOvcUWAo55MQBeMUGyyyJCH9Ey0ByiRc5pL9eyglDQqvFK
E6BiVxkpUxpuz7RIjzkO4ED3aHhrE0lH8WszmT8SqYZ0iKpvKA3VzdGvD+gnIsLDC7Wje+edZZiY
KcjtdZVYNFShlaZ5/sabRJuqyuhQPmot2+iZJp4Nyq0g9jXeAafPC4cQYR7Pf8OIXZq9M5rAqjXN
nmH9XW1cBF1LVkGIoctq8R8kkeUqgbCV41o/I6cfle8tdpONoA6HQAHVoNXwbZrmyMJ45TS8s9AC
8bAse/LU6GxU07hM8O3aQ6ajqQZmNXQlmT+eCgApzYuLihEjFzNIHgPHcUq9fiV51sMzsjWL49rX
rQXVUb3NJk5IrqbFwcKRlAgi7qy0oAc7iuh1pGnTpeRWtNrWqJOa7XOe7IdJfxLN4pYnavXSVtNL
7AFb0TTsA6Ppw/6q4c5nLfT6jta4UAH+kCcyOMjIElq4kEFVz1KRJdZY5KPtNY0SHale0sBVmZm5
MDgHwg+TYynYvaV9dpaBWgq4sa125veG/gPT/ZKJOaIRJZ3xczRDx6RhUlLcNTaC2PSil6YZFFvT
uDMzbo/lVM3hppa6U3AQTtpYY74FdVxS7Xgt5tyoh6eR9V21kvVzMYnmVfXgLMoGKZSZYF59UwYK
iiJdDkE6ecmO8KgSuJgPZ2JRVdGMamfvG4z6rGRL1oqPycjsysERQ5hIGToySSA+Q5LOYAOqHqVH
QgeoA27V9gYAhNA49f08clGjW1YgMsqyAAYjzZOYu3CpM4VcFNKqjiQcupHg2Sm+nj4tvkSBboE1
TTKXYlNcdMJgklgjVKouceXK3a2gREJX8zqMPdJT0drVplxynbMvLWV3grLgaAJaFNUM3anHzh9R
CSfFTuinwlGs/j0rTOw3KstkNb13k4njk/p10SLpDtLvwTggkq1IcppShXRE+HRDopOOpZLMCDE3
8utHmRDUXbDXTv3+VRLGcm9WRewGbb4aSmkhxgqe5Z4NnsojiNFQQ1Rsz9wUxiAz1bxkoFcWw05O
QxQ2mQxix2A2IcQ4+vwqP45yjRFgwO7Ws0EM5PauiLKd4puaxsQ7tI128Ea/ofZGr0Knz1/GaYwU
Xg/paqsg9w2D1kQF7hqJhMODiwzN/83eeSxHjiRp+IUWYwAC8srMRCpmUhZLXGAlobXG0++H6tnp
JJhDWHdf91I2Pd1FZwh4RLj/IlxFKrKxklqEu6GElmg0fPIVoNKkgvVdorpg19adZLbIpPNgB78w
wLlv0RtnVVfUKR9ISbRU+vGrhu0QBwV/LUM2vSuhorDmyBEoOB3qSRlsZM/no/HGQ4tlUT8JF6eS
DUsti5C+KHk5GKjjRpV9tOT8pNvNl97qGC3meMYIPtD37Bdl8MExeeXtM6+y4cxJZVb+XcsZBINC
1TdBplMB6b2HsUZpW+950JiA3+xeOhkjhfhIlW91qkIe87dBlYyyRki3qrWkQ1/pz0kQYinSk+b1
QQBrlTaWSY8hrKGrWOD46soD3BR72Djksn8IxuiX0ZnjqZDozHltlmy7Q2cX3qOlaMNOFPS0GpBk
PKnV7ZjQ+E7qhI5BlQDtpP1mtckWtMjRq+RPHPZrvQq1laT0T0phPLWKYq5lBNJIL95W13EeqMqu
mIjTvAh8pE7H/ClSW413A+dqaHjJDmbVi4wUF5pBowrQZ8QbMi54aSOYWuPVDnMO/yUPRgY9u0zh
eqicZQ8x9lBKQLC1u6CjDtpIubdx61biTSB/l1JA40ljPCsCp00ezxawTUe4KRrbsQ42DVU0gDwD
xnlB8VlJSL52pz6I3v7QbQyIU+hED3vfH27NnO8mKwGedpOzVlfS+wsmplG1NRFzcdOBVpiGvufY
xgfTx9pVMitut2N1aEvD2hXgpQbLHCApwLgwpfzB9PsfSkCYonP3ft/2CNhoaBegXNBUiBikfv4l
kQ2cEUR130lxuG0s9XNJKcWLYtDxMMmMgfpc5AGJ8kecGURpnVprEi3NJtSx7H6yv/et9ZMEALu6
HX6a1i91RG+9sSn01jZahlZko9ph0MuOUspaI4A1N/luxhOvL3B6P1TX3dCV274tS3T34EHXpfHN
bXuUWdrEWteGpSGTIlIacGDiPDf6mgTN99Yt6pNlyGCsy3vbyNB2L1CNyJN0T0kXURmuDKuSNl6m
/MzcVkaWtU52kl+3a1uHSRsGHptg0NAMheeWAInLFas7tC6dTaUs7/xMP5qQHAeuSzyyFenBKpHS
67VNK4HW4Hkxwm8PXyz5pW9icZJLcp0okeAxEBAIx0I5ZlSkj0YIed/vb4cgcsq0rnei6jPgrRWq
bqPcPfWU9zgygtHJs4CqPAk6rSmZWl6Fy5mM/gtVdFnRUdrQACzoVRqvWgua/2DK3QcJicNdMcA7
NtrBhcL4VJQubV9kLEYu55jbU221KB2sfLU/KVVyCikCPPii+NhIoX0HKNtqKsg8yTfFr3bqWFVo
GwBra5UEGHp234iCdl2Yw2mdOHi4aNgG4OSykF8wGuVmanuyuqqgaay61F9VCRxjH6QOYGMDaGDZ
r1WP3oJl1lxYY7wtLBWjORBzVOa8F0F5CHyGMSJAmdFhDMuDJrbkdWxtzPHjmKEEZIxwfXIQ4qbP
szGzptY+vEwfoqUTW6A+BT4CBV+O4kvrrKrwpim9e7/rcnQMjV0YD/paLSBQSZb9opf+TglG95Z0
Ex37AoWK6Z9k03JvewnIY9QjMj/2WXustB57LSlXV47slpga9AlzOtCH0fvukaPkm2KAGsu8EZHY
OA92WT6xSvLySw+t4pg1IGm7qhoOgtYIl/f8Nqwq5kTyQM5AwBoKBUklWk/PtqikXZOUKKNbyC95
yCwYoUclytSAyG9y05TQurc/4VOgn6LC6XWkWcIhdmq0j1rVb58NTFej/sEzxZNSSXsKTug4SsCl
/aLS7zWkowXXjQgQOLZTSY/QuwXCQ9M+GxHeOJrIgb5XECAU7VmO0h8Q7UeSX/xVGH6986aWCq/7
IORIyYDaNaboH5u0D5w2yvSHdEDRJOBG1nXYXdFs4GHTF9JK1vV63234C+qTwsMr8Hnu9+m5yC2E
KOmR7O0oR4zSxJUlBVPT6BT7AlQi9u5EkA/VrrrLeqqcnKM/tfBcWpJx8mRuUHXcV6fEA0BV6x9l
m850IFuYqxnpvWU2Lp5FKClMv4I+6C916ht7jTIVPRnEbzAXVDr/LppUSnoRZMd60Ha1TR280SAU
Ks2LB154QJXm2CEJ1ivKL8nO0B+DJaxMTitGHYLliSpExBIVrILpR7dRBfw3cDXD0VFl65WyOnEu
gw3XRbgO6964k3yKyEMwdXaqRy031HPauY+G1iY71Yfq9McPtEekFPvKbGgJUSNIES9pmsLeUWYr
j0Yrq9tCFA+1BWsJdOVzNLbyTeIV5tFLyZsmQ97+7hsMzQldJWSY82Rd+X679+Ih3xaxJPZDmH3E
6A09Ibn5Hsjwq+OfRTV8SV3EiG3s36LSxeQ0tWXAyiRej7N9ULy7io2G0URkrLIMmlya4OP3+49I
hVU5ACF1BtqIJ72WPsS5gWZBGj8X/oCChZmCw+B1DfxSjpzCSoezH0+lyIpaat/nAIE8JX30m/yj
OyTpUenpbTJsCdT+8E3PuvRQ6aFyL/vShvMIME4O+li1jeberZGoql0X4Z9UK8+N3Grbzkc1OA3J
NSZXrS31SrpjaOrsqjgCWdHXe65xxbNao5+tKHeazZNbxjZcKVMBvTnHr2+g9IwD4ibwebopUqIc
fVSKYg9kg5XQMVONxzTynyNdRuAg4JAqder9Aw2wxt6IDmW0eJSqLZnylzwOt7WKeGej1v1dZ3ID
ndTSVE75CpUJaYQvWUXZbR0ZzXPptRDIq+AoFXlznBQuvKwM1krgBzs31EpsKeHwiBqoX+pJ0bZI
NAVNaV6fo8j6QxSGUEOCqjmrcYmsSxffx1VRvUBpH1uRfJwGkapSf98q8rpuS/N5bMdgP+T9YzH1
B2I9D1ZCHzmWTR1UsoFyTeljOdVSPAl55+DeAPQ7Cf1mU3kkLU9OfsripfNNRFNXLAEk3hHntt81
drWqaQ9kHYxmQ8nXGK6TWdHJ78f6HOKXu4oCnzJ+DVdMSKaLvE/K+yVukOtAoUxgfrw129Fcj4oL
wUND6EsDitygR2paOZ4GDeK6cGDLDuFDnccSNk6g070hn6yEefx3qXKqKJquo7HgwxenUlgIx45s
mFw2bsusO/DYS088Z/NAI63aKk4RNTo4QwUOwZDtWy2usJRJLD4ggRp4ntrdvjGLk6lLNtJkEPZs
C4Z+yA2ltgc04C2Ya7ZnNU5tFs3Jt1Xe0w3kCkgC3BI7CW6vDYzMjWnOUVge6jC5ExrOE1i8AOBC
dZN3EOScjMJQq7WdU2VD5UyGoaixeU1w9kJg0z4+ykbd4HTq+r981Td2raueldgmhXsuArombmh6
WvBIK9t+3SZajvxrB9N2CPdjkIsPAv6pGIoCHjE/H98h+ZPN+yDUFcQI2yB7tCcTA1OolNFUBQkl
HwEaDZ+WvEy8pyEk+U1MflnThq819CE/8djVhpychU8tKKr99IW6KlTxENkoWlX73C+avWIboJVC
UICFBshKHkMnr0fsjssKeQ/YsCDa8mSX5nF0b7cg0bq2dzovG75UuXUKoqF/Fi1vEb3RNkURWvvc
VavbSlVzjqID9AHpWS4Ez7ZB/gz3UGyCMjrIKR24Npd5eXsdHJvihQ4WWvFML8nc/CYF3aEwMlSA
cup6icnlA0hZsLXb+rM3aUbngi88lxN+illwFtpd5bQk+UkrnV72kH4wtbDeyzIhTI9unKyWsAYq
+xZ3iew4yh9yUFWe3g085pSPiSc/RgzA9hVBUdBDJk0390GIF0bfoyhmmnGGp4bmSFma75O+BI2Q
ZJsxonNYUlIPqIxtMq7S03lc2v027X0DK9TiINfN4feOr20XxXwDvaxU1aemQIu0UtreRgWuIeA8
KJlKVgIMnw5rmZghpHLqXAECGO6Q8rxrO30DYX5b6zAsO/AgkLuy3KmzXKOvULTnOi7uusKCCaIV
3y2Ub/3IRq6BU1A2y3L3+yPsBwOpjlKdeEn8Wj2cAfqmuM+bn7ppHIacyvsRCY/ysTL4Z1Jbe6+Y
2bdmsD94OU3Pzgeyy0+49ZVYogA7FT+LbifDGZVSGlW8GEcZaWO/WwP01iggCTz5mux7a07iPWng
43UGfbgLsHWmbmOF+lpLpNscdYdDqyvyikwT3+hN/aBmHel7YNokHQvhFs+QTUb7zGhH+uXwEqw4
ija68JqzV7v4B07txt6iTeuVE28oz45iYkn5aY9OY4LiyERsTPIq32kVVVlK1PE2SaYZg8+mCuAE
blvyn7pWsabmgzOx5O0UCkUUHpuagv6vNPOx/0oVRCJVv7zVTFYnTz/ljazcVbb/0KIw5QxGtZcy
PMe9XrIQA6BWUvSA0RP9JCk5WDihfKYS53K0A+hYFbkcwQX3oUh38CBpROK9B/02nHbfaH5KDVHe
1aZXbEQK/RvCf5q56C7zBdWIxqQUnY7dTiiYUXY6L6Vh6p923Rdp2uillJ6DJC2dURi4KZn2vSfU
ft0LGq6BbveP3C0jJ1Xc4TbxTpzIvG9HlSZHqoInlkfofxDmwyZud3LRohljgDYptQdJRLd0+8ud
habqtumVZqNbw7jVZJqWDZWP0n4MZX6BQGDUbmTKISoiZPJKPKhbNQgPVhOc4AGpW9MXPygxmHtM
1w9DyTt4DODmRygE0fa1KARRXBDSicIT1sqZnnFplb4UU0+719KXwIfhoxQll6fejRwMrPV1HekI
/1Rp6mRTT7SW7QP6njbby6d2b/NC8pPhR5MBxEogAkcadFIe8BDlXZIHkq3ggXL7u1Y3I9pHp9rK
1X3eSt/r1ABFUH8YMs94NGT3AxCl4myHsoTkXY03U6jxOCoBzqgF1DAeWashhoYb6GH6UBdAyyZr
kKok4UJscVofneHU9D9UASqqVQs0ohmUTxo6aLZVRHs3EtYxzwBu+7DsuW4Y3kBRmFLMRu8/i2pA
xoM4VaRT85OzbSZb90nOHavrSkEO1DpHSFF0+v2HJ+O6SW0Rmk0bsnFCFB2MiVyUQVXbU3I7hm50
p+BS65QquKFucD8pHX4/hoVfjRbq30fKFzcZhKu6UblE0NVEjCHWd7YkwRya9C7BOnCZsSb+mfpF
w11vaKrxJGEIGLgG1PKAPIyaSQULKOW9iraSENXGljL0sPiNO5O9wocB9EbNBkfuzRMn5FNEnmDP
NNZe6cRw1uXiq1aFuLg3ikWtQjkmLjp0YYZWosxzVM/VGi06Pzm6rdlvdfxNTc8gwhhoGLsidJqO
Ml4HFWx+txw/uZH6ULrmKU+T8ijXRn1vuuVPraz8z6UMwEKI0t6BDPque2LgnRt+U+UMP5dabPyx
ts8RMIkYvTK7LD5HUvzCm9S6cSMbcU9zZStJesCq9xhERrm2O2QkegOgSBHaldMlPrJ8nLOfhCC3
a0L6mOjj8xDDUVD0frhVWgoiKdFA0SnPT13uISPaV3tRejj19lK6TsfpQhy0h5Lq6QlxFtqx8S7J
WmtVTk7TvfvLLcPkw6iOP+Is0Kh2U6awLNrQnuWMk1yYpWo7BYs2zEnTGggNaE1g2J3fHtK0aA9t
gw1FatkgyO0fg20B9OAmtK5zGO2epmInrxRoHaHVYWkGe0fvPipZYjqJ1u/jMfTXbZBUWIq6T+hP
wiVQKKpnPaopmi4BvAaVuMbOjsxnPI1+8Akfag9jeTDNAfO+PjJlGGj3eeOo3HRdax8NPizliDOw
7KtdKeT+0PvVhzJ1UTrOrPE4QlcwuC8YFgzMYsiR9s+yFRmOb02laTu1yzZFINBWBjx5X9TWwFuz
/9jo6l3cDi9e1W8Ui6uvX780anCuR53yoNnDXYsegwANlVKLMWenHHdj7UJzEoax/WGFC2Kac1Uo
FM4RowOWWaePOZWsddtByKsDezJeRuyQmtuXOlDoslU82jRBOcbsJxHX4juFPwj5+p2bc5sxzePg
Qh9lc6ymXybkcmfHGqevSPgtcwseg/2UCPeprA0YyhjJ9ZA5rUagRtOkuDuad/2oQTep9X7V+Ha+
U5sxQaveHZA/QspIC0qUdZtzA+YQtctIVKcma/JVZOQY9gQm5khS5G00siPQKoBTYVP8iosWU0q/
l5zSbfZN79/yhnPPXllLcDZwY+m8CILw+D1POnZOTYGx8j0kFCn3+LKCJFP1JesoFOaTG4T5tQ70
T6m/L7rI2vo9YIK6aIdTYcjnqMQnIFRNTJCG755BtyFM8I9veVAVaftgd563j60W6Xm6Q9w58NEW
wIjQeRxzTCfU6XnSvpTMSaNz5esA5ZS9+ZSU7iejUi1+LZu+ehd8l2rvyaQ4hL+HlTp1MHLNHu8z
WaM526DqKTLBHYuyUV8hSKPLnMtUkJElrbJszb3XQiiYvJi5KSRyNBdKS9xLBWcBt0kg7ZTOq0ls
M/cya0WPljsIj95BpRLDAF0YNI1kPVfWTWEisZ55Rx/U2//wP7KOVwxEqyT9DEjwXqugznsGLcxM
2XZI37d8ujZWv0lwqh63lujAOg33adoffM9HUezQ38YSAhIqT+qxHb6qEV6BGVwKXCFyq7mtExUB
x1+aX20jKXwWY/RcePA9/kfWqJAWicHT2jNp5FEzznPjyRbZoYvD55BGoRrr58bFAvc3hOD/2ZhL
bEwTzCW01f/CxjxnZfd1eI2w5y/8gbAXyr8Unv2CnonQgZ/qIKf+QNhr/6L1zP8NytkA66JM6PZ/
szFN/hLsTRD2CpVqcPh/AuzNf00/STUN25yQ9gD2/+/3uv8DYvQHffY6GVMRr2E2wAE10wYNovOS
MBX7N2LkAmajl8IegCoZjvqFZ9s+dygsI5OJJri0rTHjsG8vJubfv8ArnNgMfvUm4AyCYpOSbFci
YDFsoOVvk226yzFTh9IyUNJdQFpdG58lawrzpOqGDYn1NeKl6iQaLZQTHfkQ7IJNS8f5c3cf3WLh
sx12xjkNNwsDvDKjryLOQOt1EYl2UAbD4dBZaysKUhtQnZv4hhNuY2OW+H68GaRnms9X4aZ/f7GA
ANRi368IB49PFmckYDptATK3FGK2ZNTHG6EOhIDqR9vdsbtwpalLS8UHcgn4+mMgfB6mrKjcc36v
5MVAeksUquaXhqPh7aQr4c63+882otrKT9Vdvz9p0xpc4O/exJqtUTjy0NNDYnXpJuLS6u7e//nX
t93FYGarYnhjwQwRYHwaVtSAnARw6o04TducsvJueHw/4NUl4q5vsheAX/5melxMHhBZ3ZVGmiVF
r661r3mF8nC0fz/GtMyvJw3MJHd+TRjkM1WbIfJEBpTdEL3pFLG/TdNgp2CFoCrrGKHi9yNdmT5C
QTjXee0pgPNIjJebWisAQXYuW60J6vvaUw68w1Zx7T3yEn4IS9VRtfgpz2XKncH33obNV4ztXRD5
C0N+O62vfg9zhtMsqFcmMbcSJ/e4ZDo0EUSzsFWWQsxmVVYrSPImQ42jfteOP4aycMzw18KEIh7w
du3+nFBTfT2hFKX6QRIt365Lk6BJhwMenbsEiWiztH5leo3sCoTz2nribfvJLhKQCRAZzQjNFl3+
OtRucqNFxpcgb7b+4C/MwdvP8fU0z5J0bCVNlLdMc1qiJj7cGe3ChroeYBq/ZukysNbXwx+92M/s
rODdozuNtyvjzfvze30R//z5s+k1+V5sV6lMR/iPfrbTuo9ScP9+iGtDUBXLUE3F5JsQszmiZ2u0
Zc0Klkm+0shbRt4vHJbXNolmgrdAAII+jDmN8iKJGE2ql2mUmU6favWvXrZzipVlRmulQgurtdNo
L2yP671IvGj914d3GXt2xqSdrNhVRv9dsr5FNYyZhS02URLffAGXAabj52JwTWgBG6rZAvbO+pLv
UwexAaBE2N9QssKD8p8NZ5rqi2g2RUZt0JnKmHC0fqK793/+tQ3Hxc00FMUCTSfPNnQTq0ltGqk5
HclBdQcJSS8XQlxNwhrfCoogOgy8eRJuazX3goEZQyl0A2JhBQ4I6QyozGuxkfbZ0gq9vThZfJ7/
iTdPtrGZK25flFM8XNfOFCoL9B2Qijoj463dYI25en8Srx1olwFnk9gPFqyhZsoKHR6pFXbSkuUM
GIfUSbCwH65vv4vBzTOEkif26LMhsDejW7X5LVzwRb2bth/qBQvhtGub/SLaLFkMSZQpXki0MLot
x5O+yBydDr75XeBy6qZf4GJ/R2la5QF0Hie+LffViov1Tmxxe8Dl7f01+i8TZ8BPneBgf4jJXESi
v+Cl9e96rIPDFvcoenRqA6EeZWn4QrgP/MOAs083whhVgqJlOO7J2iabcYeIxybbo0OCx7G7sAWv
L9Sfo5tfdOpCczOXarNdw6/Yo661MJqrAWxZhh+I1I6Yv++yRq76TvVNp0bCJDnnTrVFMWVlAFe/
QXEBJZGlr0pZCjlL5YVuJEVcEVLdDqv8WVnjeLyWP2O2tM3W1jd7OeLVzEEjVFNkWD08917vRi3O
QxptHoP8Xu6Tje9YP7xTtYaSeKMdu49Lmer6AP8MN/uWB0WJlXYKlw6QfrF4Wli0q8n9Yjjzr9fw
Mpv6FJsCnfbgTsbF2lx6hi+NYfr3F59VJBoZthUxig2CMJtoY4FrLm6CbYUyLzsj32Ln5H59fzde
C6rLpqpZtinox84uGFC8YtWfdoZRPZrSp6w4vP/zr03c5c+f7TwrF8L3S35+gr0qkmWoMRu0yf9Z
kNlFwi4Dye+VgEzuK7dGTMOPhjzydubSGl0djSID1qRuoerzB7FvqVih0ft19BCoTbvlv6EUeXx/
NFdPefq2/4ky2wgagLJQc0PulWuIod4O/dJ1fNQf7IdhjXi9s1SvuJrQLwPONoEBT18OPYZVY7Tm
HWNHekRNX35K9uChdq66cK2Y0vX8pLoMN9sThTxEusCPxKk0B//3LjnF6QfgWWAU4F9AY1mYz6VV
m20PramqGHcH4m2SM9jPj9LZgN+04oaxU04IB90jEmxs3o+6FHR2ZmWNqqVZzpxWQrtH330fWt0D
UN2Fw/hqmIk5plqIchjzKkNY+XmvAgPkko6nzUOLsFG5tB+n5PlmvaZnjkE90gAy9DoxUQ3NaF/w
eXWUz6ZbJ/CPVYs6Ee3lj0v3pKtnlf5nNGX2wB+CZCgimWitg1r0qtjeGPv8mG/ajbKRd6NY2B3X
JtCADzVp4AnL+C13cpF1Xb+BOWQQDolw62uLcNeP9zfCtQx7GWC2EYbYC5C1IEAafAhyJFJ//bOf
P18dq5DzSvDzXWsj6ccqWig1Xl2QiwHMmbEgmsxG/T0ApFIeonP3Qlt47TtIFiEs7NSr5bfa1Yx0
GXN2fci0XMmGKaOrD+pBR/BNf1QeGqSU0H5/XLoeXd0CCNlAbBVU0+zZ4V6UileZKsHC9l6z0Gzt
HAUD0feX6fo0XkSZZXUQ5nDsG6JYp9FBB3mdYQVXrd0nFMJXyKmurc1CxGt3MOMi4jTuy61t1ErW
0ZV0sFrZaBjb0Wv93q5atGqp69/IX/5hvFlej6BKjuGUJ6bXKf6O3DLtjbE2KLNPx5a0dGFaGt8s
r8dGCnFpIJ62HVCkLLbSyt6gcLL2dyX2K9G3hfFNm26eBw26Moh68NDiNvh6PqsegHiQcMkM94qD
/uAOjZEtAjc4eSxtyatJ489Q84e3KdoEVB+hgrbe1lgtekW9WhjOtbR+MRxz9o0NRTxUY8/VLPgF
Wp13VbaFmxOv9e1UEB/zhUQ7Z/lT4ad9ZiJchSAKxJX5MeIq6hCmA/dbvLKw2wydHl0j/K4Lx97j
R7EwujczqENQ13RUD1gvVVFni4VQiZ4VItI4tNj8U6nkZD/aHFv11+nd2O1QoFkI+WZ/vA4pZidX
5MW5MEZCxnt4XDfBAT8YTkkVZcjFK9ubvT+LNVs8nuB+aHFNdBBVXgMlnNoZOP3gT8lLIVh766Vz
cmE+xbSbLpJJkuiNaY0E1MVL5X3Fgnlh9t5sx9mIphFfBPArD4MTldmr192GbidCkuiProHabvxD
sXCnmVLRq095FmyWjK2qL/ssIRjanv2InwiIkQxLJWthT7w5WmZxZim4FAOkfIM4yELg7VQpYAAX
dvq1ELA+KDlyNaNQPMuCUQlsz+09bXphReJx/Jn7C3XuN/d1BqGZvBAV0p6Ogs3rlcn9VA9RFxKo
mTyN5cdUPjfKEUzaykg+qfnH9/fBteEg3jBJcSBip8wP4yS3Xa1IdOF4FVYNa0P+ldgLR/FSiNni
y6rvglojRCqb2zFGGBeNmtC1/8baGyr9NybN0sW8IGwL12gUyWDa5GrTUkdSaScVmHW8P2HXtvJl
mNmHGWko1uSSxWhKcx13zVkv5E9eXazRy1p4zL99mbITLmPNvtHUazmZEPNxoHptAFJy4nafC6o6
yqZEEljZvz+0awt1GW62UBr+JY1UEc6Wkf/CSNQcW0jQ2cJ+uD6D9DVlIRsU7mf7W2ixHEsWYSpM
SVRf3LQAzPELQQxtYUu8vdf+nsA/Q80eA3Etd9AQ+ZTi26kF7e7zDfDpqbhDJfMvXyJmwWZHoFXj
2FpN3y0oRMDtzToP1IXkszB16uzIUz0tTJKYqQtSnFPPorxtUfZqfry/D/7LvvvPtKmz086PLJS7
GsJgKOco62DjrlGk4Lgj6yHObe/ej3d13+m/QQ+araoT1OfyKDL6FoMxWQgnDz94xQeh4IfqL4nE
Xd8LF1Gmub048NDny8bBJw2NMLHZDEDM5Bv4vIcKuhZnnvL5n41qts0nxbtO6YgnjG8WILe++jY2
CzGurxQKToIXtQy1ZrbnShkMInSl6axYT4XfbBttVUyug3ueHSt1t9SMmFLA/CDn3Pu/ePM7V130
SWghcIC3vbkRvg14MFrIeld3w0WI2eYLE9UbgYoJp8tATp5rBNaVhevI28fh9KlexJglcT0QStrS
bnGaA4KOv6bLj7TCqYAtrmywYF3/ndTK8uiIyKp0ceZlj0S3eiR2ZOFEw51UnTNrq4n9X99vlyFm
uS7IGtdzJ40FD/+XHhHQEie7vPIWzr+37wrm7jLObMv1WmVrQcZQQrynmwqzKFwi12pSbfLiGwT9
TB5X2CYhrLJ5f4DX7kUXgeeFEVy2BluOCUztHHy5Mjw27VErTm237/Kn92Nd24SmpnK90/hTMWab
sAODq/kxk5nCYK8/Gzo6hgv7fJqn+ad0GWK2B2XRhHntEcKQngqr3/ZF6Iy2ty2CH5ltPviQyNvB
7NfvD+zaCcJlj1q6aqF8O39Ue8WgC+B5bMTsGEtHF/ISethp6P2zOPMX9ZAZfSoPDSeVjduVRJCd
GeK9Jy/EuZaQLsYzf1VL0tjbFd5uTgJUQz7m3sJGuHpsgP60OZl02zDnqn7Z2KR5V6BYX/JOghe6
MR+9qUXESdgcs4XEdHXbXQSbfcNVhVqf1RKsVtdJiumijpZzs3AruhoEzWoLujwbYd4QLYfEBRKL
MZKPRCHqAKgB43H2/ja7Pm0XQWanra1VcZb7k/vSoV1T8+AKUXs3AmX2cms8LqXXK7ua14sMekI3
NAv03+uzXVV6rRuVFKWE8VRlt3FY3WD91kcLM3ft3HgVZ/bNBqVe552HkKjfrHyUiUAL+44BMXWj
IQV8QMsIL5el2sqVRPEq6OwVgBRtmGhZYjhpNYliHAcZETP8IINzMag7P3mq/cWBTgOZJadXMafP
7uKypKadCDydCa2/1+upJYZkD5aKN9YnxrgIcVhavmnHXkSL5KHu6oppleV+1UJHMJXPkzaEugDo
ubLzX41qtikrc/TNumRUYf9khetEe3TThVP42vFIDISpDV3B5GeCzV+OJRnlopEwm3d6ZJ9SD05V
u1cRKPDEJuwhn8e/NDJJf6vpD+9/ctMPfrtkfwae5Q4vbywrswnc+tXKjY5+/cuI1A309kjvnPdj
XZ1IqhPgKVBT5Ln9epCaJzqplmDiy/on1cW9IMCtolyog1wLQo8N6KAlW8jzzz7qXpRm2QMOdSzU
t8ujD8u5ef7r45g68VC/gE28rZG2fR8Gw4g2KFwuBO/vhjbe9Ib/19O6sBGjlGUUu7ATmO0JbNp4
h6qDCm7cv5WwfdvpNSaVoY8I3/sDupYr6E0K2dKUaQPO5kwN+rDRU2ibWXXr4nfcvITBRw2CrLzz
O7Qn/sZZQgMHLQbQScjUz59uJnXzFsMw1enMo6jPibnr2qVC77XsAEFEs7DkAoM3v4uhXqAjUF9M
D6m9G+47XNgq985Sl16IV64SwGNVYcici9yMZqtUq32CkFbCVUJAXersnWsstWyupFWNmgcSIfQz
lDdcjNpTDS3RJFxb8NPj8Jh6UiG6yesew5IUVPz7u+HaKazJIG+pVrIBDWu2HeQIBl9YQHjtDtY2
2nmUyLE0BskVbuKtvnDmX0lAr4LNDseh43wyE1N19PQZcVG7wJSsxt/6LOeb98e1FGl2IvZ+oSaJ
qRMJ7hw36MoGwcqtLH7QzZf3QylXstCrUc1OwsBMC7/BnYGLjHEoXsD+b8UZ1QtcxNaC834AzvU3
rjOvYs7Sa4ACeAoAAZ5y9FGYd3IBcSL6iObMQra4suNfxZmdh7IdDP3Ys2KV2d8VnQGtdlgIcX36
Ji8+kNskpdlH5Q3oikijUJFd2lXZBzFuxFKj8Ep+4BzSFEWWJ5+UOcFJc0HwAO5XHRmx/EjZjWgq
NtGm1v/6ecRjkNTKBRPlc3W26yI100PdlVUncu+t7FbzHkW4cFBcu2DSRLMYBZw4+w0FCEIyPbSy
VR3/dnIj/g3SxsrLdabOnbrGEh6rlYWg13YBRwVDsydMiz1LEkiKgbL2OWfNpNxEBRz6ZknL+moi
uowxyw1tX9uZmhKj+Y1pwfl15a/V/eAo9D6rhbR3bc/pFsJjqODowPjnA+rdcJSsQnVQRUtied3m
97Lhbd5PDNeCsK1B6EyYS3NeectLdJaLjFZTkd7jZCuXxY3RL7Tcr63MRYx5tU1kLUJWaDg5ubp2
7R9G8/P9MVz5+Zx3JjhEKHScedNt4uLenYeZUqpxjIF4Dys4Hnrr7EV+8+39KFdm6jKKNitagwZD
Ly/gXE3zZ00UWN6eCvvz34gxlWoMNjFY3+l3uBiJr+kYHVeRcBCAKj+P4hT+dXiHjl8nDT9dQ4TO
ApL4OkTvQl5vckqfwwOq0XtYQOvv6hPaNOt69Tfw6/pEerJYFdgHFjTX19GQ2EZHotAme5gGavu3
qNy8P2O/09XsvYBFFbc2NOZt7h2zTzJvRaFkSoRXycuwQYXxhPF39IB2pn8zlfxxQsJ9Gw4sNs/o
F6J6u8ofkKIDOLNwRFzJ3xwOEPeg1bFy813oxXEj50avOIWfROKmbrv+lxSr9q6s4v8l7cqW48aV
5RcxgvvyyrW7tVqSLdsvDHnjvu/8+puQfcYkGrcx0sSZMzMRjlEJYKFQqMrKnJ/Ah1lwjhUryloS
BLM1wHVMDBJT3jIqmlGA7kTy0+vV74/KAdp+Ntg8oX/syHZ7Y7ni7eXdZpy0nUXqph1qDPbgPS2h
pTY/jkb/jB6yfdkEqxews0Fdta1eVCqI8iR09PFRD7kbefpxdJIjWNWD/EZ9uGyPcawtTE1b8BzZ
Oq8kZsYiiGFYgeZJBaEqkr2k/JIsPy4bYV0cyF5V3VQM+MZZmA3HMMeMZIUM9hVXUrrwUgNQUgDh
gvCBlzAz1/TXGh1whzDO1DyFVgSGigqMEiNYWZzblmUCLNIYYVMtFAnobGWeQSk/JKnsC8VdYrpp
+w2TPZc3jWeCOOMmGGZ4T6NIluCylcpDpUFZsZ4DZebVpZhmdMzzo58hozxKBUQlzKS2DhfJX42g
sRwLWtmp8OnyUljnBlHhfzboDyIYcgt+M9jQl7t0gHL6/B4DhmHoeCRJqDVQi2jaTFJL0EOBz+40
D9B/8i8vgBlrUAX6nwG6EF5HFmJwS6KbB55GtwQOMbtJghmtpshRryKfN5tB6jx0XIcID8oZRLEQ
j8z911+h2SFKIfAPkFkTH6u6zx7nXJS/F3UpPyW5pNwaq7rch5KydO9wPABXANcTiZzia4TaOB4k
A5Zprnp4hA6Npx+ydZdBtfbyhjLefqB9wF94TxC/IF65sQFJgU4Uh0jyrQXshXdz+hliaw4uZ7v5
o7z+/yr6sBx8a4oK2u0ctc1kwVSNJpN2jMo7KXuH+21NUB8rVbOwFbsE/q35mnwIa06TiRk/UXhS
cMmLOEj00Cx0yCLoV1giQJT9sQEqrwrqQ3ENAVaMGkC1/vLHYd5BW3NU6BGlvhqWVBD97Ffzi1Q4
Ig88QiB3PFZHUvrnZWWsT2RqmqKjnQWkqEKl+qIQjhn4nvCJwImzfF371ZaGt1eNwcj514a897gi
Bp0aiCuJG3yWntTui8UL2Kwju7VAJXtKOshjEteSH+XCzx4sZ8LyqQCbZ14hTJjjYQGRGOdDkV96
HyUUqJdidNbSFf038cr2GAmK0UaGiYfm5IBWG1oUkZfc1B7oc73wlveVGEFwZ40eMkAiu+qD8Wpt
8hr7LvN08CjZqi0Ehf8rvOWBtM7dAokdivBQm0F+e/YcaNa1y1VxEH2jru1oflq7h1l/5mzh+d0E
I6j8KLg3JJR1qaujxQSyEUqtiMkJ1CahlBWAsPOrCZBtdaw6F8oW3TdevVU+dxUgzDE8oakGdLM0
2uEFvBYKzEuuIHlVtREdIBQqwDyZQ6WyNaL8R5EtUH6xkhnjCW1YtS9xuIZ4nsRhmXmN0i8L5qSH
KICkHqQutNZYQEQ99E9VkiX3lpyDvV5b9Aq6JXX/Ew2O9hcY0EDNrovdKDpxCfFQRwPlWmubZTqE
SCvmDPPwbWKC2ctYwF99eZfP1yujvvz3NiN/vg33rTCmxYwEQAYaRDuaxYMy30FjQq0Oy/xw2Rb5
YPszsbdFfdAkn/pUx4big4Lm4iB4EVLnPuCBYSVyb9B2VNTmXzEo4hm3B7K/qFZ7vO3io3qKnfYO
DCLuepU5A5hEYXA64jF+w2UC4pilM5Gp1kZthJYUaOYeZjMQuisNwg1Zz7sDzkOLjDnUf5ZHt+QB
Q9GtUNQlX7gavOgA7i4QHE3+gmGS2OM9Hln+sTVGfpmNf6SxMXSyoEk+WKUjPMWhjWjIX+Tial4C
i9fHYTnI1hgVp1GqGdcpwsrSI+mJkolv8rZ6MyEK3v5bM9Ql2o9jDTpQrKm3MhfCI8e8huZLJ3Du
gPP4RcyYKDSCZQtXAQmim63LeqFRkCpKPkRMDxA3u7JQ1L58opj5wNYG8cmdDbBdthN8bjiVR8Eu
XekgHwtozYM479/M4LB8XENmqKCagCoqjbOaIGimj1qBfOpjeh3eLJOLdg7GoZMgXUCqaAsfoOHz
LwZIzi8cGcEYEBH0jeTz+lNTNs0EylmUazrQDbhjeb/OvFSOeBcdNjQUhUB9hhmLs6ZrglddlLW9
iCu7TGxkc4HgaR1Sq/hQuIuNosXD5a/HXNTGIPXxQswSh4sCgzrob26i79X0nkLMdklU+quANSYr
U1gAWu0IPVYv75w4tstn8Kygt5KZNpTZFN5sBTMp3pqlLhUTUqC1qnSiL7VeeVQ9aLB9gR7f8nn2
CDTYOF7eR6ZTWqRMAuAcWoxU2NBTMYLS8yj6SwOhCNHJhfuuOkLU7T2nDeghUwbZAeHBoi4wLe5V
9A+QR4pBcpscyIRWeciuwXTttkHo8F6arACCAgZo5ZAA6SoNjQr1WDB6Fc89aYZ6kyweiq5yL28d
zwT1pQqt6aHCOeC1J/iZ9mxOb+/pEFDXP0ugdkwYjRQvC/x8s/3WoL8WDQcu0wDr86N+BWQSWAsx
8Ei9USII2OlJiG3q0t41ZxynCIzSLZheK0iDXN4vZm6hgwBCwagZUmA6ABarAgkmA4+VGDIqwmcc
J9e6FT4t3ye3/TOqZPwoODUt1ldCPQsvf1RO0eWjHHxdWvSzJtwk0Jgosusu9i+vivfzyZ9vbhFl
kZuxllDSmMQ7tfmgqe7ln88KdNvfn7oJjdkSQdGM318wDg2Ua+QQbGrcvIj0Oej4jXk88goXNWwU
5WtyJsSdJqISpEc12tbxdG9I/bdeb8Gwbh6EsQKNNjAuiuxo4IV+xwpVPA6AOkAp1aQCbRdJiSCF
E8pc6nKCHowHDsoPOQQAL5s5d/X960Tef6i1TiBGl1ur30LNuehCaJcLQQexgpQHBmbgrBQQg+Jw
6piQwsufWlGvSdPc1wiqahAdjKsCBAOqPbnDUTxob47fAGzgKakpQGzg+qUOMGSHKz2OVSgutgsU
I2/raAWTQjlp/qSZPafawEiZ9taoPYSoNpiGgSEHZgOvHrDvqLUtfNLB99P4ZSApdss5Xf+PRdCe
YSSb1Ckpx5TCcNDnVBP91i+PkqscQld3x9Piq34bWC5v3OP8NGOBGvBJAMFgTuucA6WMu7TGAq1V
HTzI5CGDGRPDu+yKPCvEVTcxA2DQvKhB+wolyo8L+K0748N/M0A5YJ3JZoKHuOib6fgo5OLoi6nA
Kx+fRybslaGifixjrg24pP0qIOoJeMMMIzGEPMwn6FLZXR07l1fCMiIbogWuZnSygVncG4kTKEpV
rbDCyHINVum7ugBx0DJxvggj7QIyEgA4Uq0DwemrH24+STJnDUKfusKzV58AadQnKG38GcfnlYBY
NaedNerSgDBLCrYJbfUhb1EDxY+RnxmPDyuzrRstO0G1BWO7PKusrcTooUWqTyLgatRRmgbk6FEj
r76kpJ+lWTJsMdFPQClwHgOMQIvTg7oI6pJ4u2nU4pJ5Xc2wzFcfojpmDlUW8xZChkUfcgI685vB
/SQVpRH0+mjfmEOw968kd539xQNpmy/Xdn41O5NbemUQp+5lV2Sd2q05Kt9T1sLUpgzmIHHqR7EB
wdX6Hd6+NUF9Ir0J1W7WURtcwAU/f4bSpMrDGZ8XJTCj9nfTaMRDEk1o7ZdYRSl8VddTKKCtnH9W
yk9t5CtSw/lGLF8ASawmopuoKopIHd9E1Tq9SGssSEzuUoh4QI/8uYZiWKcbnL1jmgIHJxAvhJWB
hpeWeRRpS12J/tp+DuWgGI5aldp5/fGyFzDPLgal/rFD3YGyVigtpNhh545QW0D78jctkwbBW4+w
MtUfeUQ4rG+2NUlF2gyysLKWYWlL8mNop1PawTGgpgo81mM0a24k55zNZMWKrUXqDBvQIO+EEItU
G+jqFp9NCNQl1hNnK8lW7bNOvDlMRHcVAR78rNS6YnAgrRBWxuXuhkFy1QSmuwaQwn1lJTHf3gGE
NQsYHAzXARhFYzlS2ey7VktFX1AeOsg/Kt8XjUOQQ9z5bEF/TZwdrmUw+zTPRD/P5xdp7l0A2KAj
g5JcZUKur+Ekf8zsaLMkGk2WLmunmg2WpAb9ESxx9/KX9Dm/qo4tmSK+SXmEhUy3wNwZdEzwP5C5
7W/j3NCGRB/wwUZTR26hH2Idw98Gz9+ZkR1fCSUJvIDBd0s5RlJoBgDo2EcCgiG3cX0VHUdPey3M
8ei5mNbQiLEIXAR3iUbl0IkSq0O/tHho32jtEYyZIGGEvGp5hZqtI7gW5x5hBSpEDxUpE25J/H2/
iSZeIa2okp6dsaLgYpn9oU/7JLK1NVYOIoaFvnDOGVkA7ZbAt+KZL+mYLaUJO6wltYAPg0Zt7+p4
kUh26rZXWjAc+UO4jEe+Im1tUavTq9DsoBH9G+lDGNYgWUkYSRKwWmaQu24c2a7upgMP8cE8C1vD
VMiq48HqIXaMh/KhPHazqzvA2nq910C6DvU6weX1u5g3wdYiOS2bnFEz1sIKl1eLgE/EnuxJh9E2
YLMtX20m3Hkr5tNya5M418ZmDhKnTpHxKUc/eSD7Wg7A3yb3pTcdCl5tg3HcyeAaHrOoCogYZdwb
UyCs1mFsF/cOZnbvWyFOvyDlL2xlKXvOoWAdQplc3Ui+XyEalC0zyjJrrVCBEjL/dQQepGKAvUHh
c3LfRcILXsGtPdpdlB6yo9qEJ1ID1Eun3UAsh1N6Itkadex2Jij/6KSGvNqxJBkVZNKSkQICDeOV
cNlbh7kuMiSEYEs3excrSXMFlKF+kqeZo3UFEctq7Rzyh0n8w5TQC+qaB6gmATe2+pFiOW2WcMrl
ZLvO1mpgztHSNVAQ0q6iarNeirmBAuJgPs8jRpXEpdCcy4GMcb0i8QI3H0ZhwM1hURuKyWdNiHPU
xvPupOqYwXvM00dhhp73t8uGWI4PkBIq1SpqAWgz7B3fiKs2rEWkrVGCqDUbV5MJXiVuHYAVs8Ap
oaO/JeMewLne26lBkNDGcoEn9HF45XkN3fa1t0v8JLrjjeGzosfOHpW7FkUhC4oKe+k11LPAhAXF
whsFF0Hh89gYWFuI6XQyFAyhJlzk+6WN0TD25oDYkdemo+EjGW0CQY/cv/ylzv0OtBkaoaLEpBx4
2Kgv1fRyEmdI/P2iupUH0Pc8XP7558vQANJHzvjau8Agx34ZxjAQTsAJdQErdyV19QqIkk1ryXkz
s5aB+TuQMJDO+1liJcRj2St6D0lRefDAZpbYaT88vmMpGxvU+7WQ5T6ysmH1oQ0PGehwvRrfPqaG
Kg0ApARRI56XhKoqSuMpaoEACRdHjCN3FHNOoGFEOxJgEDiRQDHaqKho9WU+I+et4lftlshrr+RH
64awg5UBrxF9HnIwhQ6Mmko4T+Fl1LUUyppWRCWxthzMl7yuDskYTGoCcdFPb/48O0vUhTRIw5S2
cSL6ddRBBe1mNbtDsrxZyQGwSwx5YjxWRG/prJ7WrRnS3RwYncm6NeOv8ch5ATEceffzKSfLmqlu
9A5Vdr1/gA653niXd4kRwvYLoOKKBB3aOSFlfBBpAbOagdt+uWsQwPhoVc5a6Necjs55hk4+YPjp
tWLcWrzXFO/nU7Gly6PWjEJ8i2w9StUpFznXJeN6Qe0FaA3gXUDOfzZiiVKpWYzkzldv1u+/eYWA
eISS4Su2DTScnGDMOixbe9T1kqvRXIgFKowl5jOiMb4VMHDbiFkwNeYhN3isaoz5R0geAW6GWSrQ
dekm5QuWNNVmb+kr5h9B7NjcDkH1EWpezoyXInQc1WvwH/oyZ1yCtaskFqCNiaFf4PjIlbFJwSEk
mppotqx++HFxyGuxfzavi89/SIlTLn00452hEUE5E10Q1NHOatOlkGOUeTEXAFcH8FfKEN7wwYeI
rksGZJ1duIlrPHGO2XlDEDZRyYC8kwQQDr21gypUVarC5m84URFIAQGFt9zsleEzWBaQI5h4IaVc
ajdHc02UUtQxbadndhjd6O3XAnjZGdrAw/Hyohh3uQziQonMayigHqXcRRr7Ts9jmFo6wwnBUqFM
TrVwkv5XvOg+EwZE6q8Vkxopa/MMEgQ1rOThTaSbbpyPdhSd0vLHXLvJ0juz+ZjXnFuRsTQABURL
xNgUGql0l7uYQuiLm93iG2LjdKL1U89qCJ7qPLdghKydHfLnG98vo2lWqg52MrwvrmPZJmy7hE1Y
0l3twwINvYSbSbIOnAK/x1wKkHmoCVE5Xt/W6DT18gIyYUBECXaEcI4LN8115JACDQ+3xzpwO4PU
JQa0VLSiUrRg0lUO6hjsZeDncxMHPFLpC2HXgfLi4bJvsm2a8E3M1qEIRUcVC1jZVdWgWdGBAU53
Ul/U0DS2LXDGiodPa2rzEDLsbd1YpEoJlZj2oKCsYRHjWC8rCiap3x8gKaY4WqD68oELtSbJEnU0
QOoD8lCSwQHvT31Io2qgz20My5+BKZjNQAvdevltC+rkauV/yfPKF9AMeOlj8gOzpGfsFn2vh2lU
vO7qBI1HrwkMTwKK6pWJ11ztyx+RdQq31ii/SQ25zqcY1oZVdSfISoXL46plnAjDs0KFMSj9tStY
BXDY0rukvKszW56/XV4I45gDm459Izk2YhllAo+6vM1yc/YbUQjqxDxFcsVJToh3Ub6wNUHTRXbi
qM7NDBNLNV5JZusuVeFrUv0kpBHnDcd6MuxsUYmWIcaqkA6wJVzN/m/Ub34FSR8g6hKfGz0YXo5C
DPhq8WTAe04j328TI9cozOc50mdkQZD51aGgXOt3Qix60jDctmv/IZJLp62MJxSoEK81X1mKu6U0
OJk46yJCmRm3AsHW4FNSHxGt+VqaqnBGcYE89pVDfzX53bHnzrSzIgle+vAUiCETnBXZkc2KIdid
hKgrzL4hO+VRwYRu4bQG1m2DPh+TNVZt1+5lD+XapG6idJwbaYSQMxr2xp15IsCQxgXcH9oXAHPj
MeBdNkjOLu2vGElGTwLsKADvUj4kqsUAPlh81bQH+WPYk2lgo5ZfUL9ffra6Np/qydKeTIjoHC9b
Zp0UDFVgngypPOH92++uObaFpHbS7PcdeEF/1Ba0gMKH6c2idbCA8h0AAuDMQQ2CCs6W1owD8Mmz
XxX2AnHyH23CCVzMb7Y1QcXHXpbNEHI6sx9mNsG2aiIyWdVd7szH1esDQbB5FS9WIMPrByAGQNvI
YdjvXZotZitaM84ABNK1AKMvl78NM7SgP4VxJTyxzoUfRwhzlmU5zr4WIU0YAtRaH/RH844MK6Gh
znEFRugHzRCwuhjMAKM9TTc0LJkiJXWJIDaqV2Y/Ok2XONL6dh5xILg3Zqh3nFLWhSBMxeyj12An
ZunAX67SPuQUvZj+sLVDxY2uHUNzgOQ6Gm/VC2nzJZjGyK7V74R5I3cizq3GtAd9KxWYFMjjnCHw
c12r1aJpcZIgbkTUa+rSLgLVxUyUm2f2dOCR2DBiMClMqphigEojKFOoQ1W0mE0OiYJcegTHxGsL
AKwFUEvk8Yow3sKwhB4f6Wqgr0jPbi9FZ6ogrQe32+fVVb0OiPWgxxNRcfSr2YMyizsd5LdfrHuj
VBBWlrFM4oUYRc9mugFWfQICp/cIOC8qbYMrHEE8bx+FYRDlXhVMZdDEoBnsQPAa4RCqui/ddZjf
GdCpVX8oQXlL1AZ5VEeMw02sQf2WXKCYiqf8M4fshh4tog4VB83PPOEW6oZSMHolRFOK55AHUDgP
9Htz1G6GiFMtYHBgikyeo8i2ssYJ5V9dz7PDXRcVFUujnvQogSGi5bm6HUTQR8gqKacKKE717fUS
9ABwdyHht0hCRD2IzbUFsm+af1sDs6cTfciCHIQWFtRF4tM76jN7e9RNvXZ4EQgjEUS/7q+7B9Lt
tpxEwuwj2NUhwJHzINrM/dyukIqXGHRM8ipbwUjpEk5yPKOe0+feJhWh+ASk8ZvvnP0CKbccqnpt
2hIL7N3RTQ54gLujLd5ZQeULrs75fCS7oE/cdm2UU/ZA7etRiLURiAlqXZiW647p6e3gRKwJMCBA
PFW0Qejnr2YlnbmUA1AlL611ZbwoXGKV86fg3gL13F2Ro9VCPG2c/lQe0JsFtx0PlM14zO9tUWE/
nTrTNNde95XfQzzNz/RZWxyEY0y7oGJx9eM9LrHZPiqz0kyhb8xw/O0SpLEXHrNAxQkDEMGPeS8L
VhQmjGnkRtPABUad6NyqFC2LwYmqf80+1aB2J5P0cusVR1KsaCf77atDIxGIbNBtaqhwUduJ2yAy
27jSScuHDO5jcZO93A1gOhYPuZN8u2yP4fIANgMmi7cM9Droq7RQulpKVpDaykEYDAGpfTb/BipD
zil1tHZ2qKMlNUtYZGOG5OB6tmwiu4Q4bNeFPZ+soD7VARdXxbSIpxrG6kE+dn59Cq2W6SU2cgDm
GAmXUzmGlxzJyCOZPORGKp49yi0HDG3jbgWprXAgHI8r4DEYhPAxOgdEDl/lggE+Qnl8sz7qqaQI
6yDONdbXuvmRVLQir/42fhM6WzySi7sCS11b+VwPPc/LiV0VHEBkUgERbP/MaDCgo0U67JaqY8q3
Se+MQnDZKXkmqPAlh4MaNhj28IXEXvTrPLLr8s1F5P0qqGM2g6kjzyWYAMOQMnwqvijy89sXgacs
igR4QGNOlLq5VjOTyk7CyVJkvGEPqPPzFaLJqaFPFWl4EZIXlGDo53Ipt3E6trnuRy+EPaL0o1Nv
52DAnlAuJtoq7yj4kOL0PxbPwiF4zJSxgUXhsPwiILDMqQ/ALhEikxqzjfP95V3krJAmRYzDXGmE
DvZWZFDCdcuDbrDymd2CqHymkJo4EmuyoCvj8Xd8bw8xxngh8/kuJtj9/lFeATaHtO8rmMuPyaH4
mt7VBwsdIAfDbm58msrD5e0jQeeCg1hU2K3nJBlWYi6dS0cVDkn8EVqpUuPPgpc0nGPLeHMC0IaS
GCiPMHqB6sc+NLSyVZWg0kH+9GHqr+dr5ZAE9WKLn0l7AeKElttxntWsSAG6QQx5EMTCWSehrYfZ
UNIYt7N46n+Y7UmOeRcyK66j/CBKqg6VpDPmVAzlaHJU4hxHn6AWgjOGSbAjLi4s6YFMgmUGzyJx
OfqjbS1SN4kRZqWq1rA4OT3Gr1Fpma+SwBz+sL7zntOsFABrwywQoXECEn7/1RJZzxdMgoFE/PT7
3T74hG2Qx6bAOslbM9RBg2JNY2R9gk9VekJ52/HqRcyfDy8g8E08HOnylzx0aS43WEad+toKym3O
UWK62ubnU5dSOhZ/vkrfHDHfM4yPFu9xxVwCvoGIIh56f3TJC2Lu6KXOWEI5SLZVK3ZaPVyOB8xF
bCxQH6EX825pdFhQmoM1BIp1L3Ff3OTqpNwXNJZgtkPrBBhNOkGoq3BarNiATpq3fi6fwq96ALaY
g/5FP+ZX+iNYVKGJ/inzeR9IYgQ7WQcbGSFmIPBvypFrsR1zoYdh8QMZRgXfxB0hXxwrVwpMmxBO
CO5yzFAwT0T7zfsqg3ECjf3XNhINzYvkKVJ7UPz5iXmrvpTzw/COJgB6LIZGuFUxvH7GwJiu1TTX
DVooSxA/kcaOgHw29HsPxLqB4HLzZ+IK9GdE/V8EJy3iwtlg7xgnXaYWGK6dIUhNFK2iADNGhP+Y
TJzVpXN5B1kXMek3/GOPinqYRNVza4K9xpuAD83Rhdafpt+zr0deC5pRfoIxC+hrdP3AJU3OyaaL
kw9VI8XirCGtOOkvIAJyRdltWpnjFsxFAcgCzndg0AgKbW9HQI9jaEEf/Hrd5372cX3oT6qNR4gn
HGsusJxxVxHczD/mqOtesFZzDUeYS1+LeOH9YHgqajOEaH4SbcMdlf+6Qmon58zKs6SFyc6D+utt
7oZH85rUu3LPSkFWe9lLGPELk+0AD5MaM1CX1BGHEIXUp0uLBZrBrAV9ctQ7TueGZQJgedkkxWW0
JKmXgRHq4YrZUc2PpEAXjlYRdG9Wryf1cSJCZgBuRBRK9l4xpVa9hlWhYbToOISKrfwE5wXnwzCX
sbFBXVedPoA2sS81H2OWjpHYYwKwDK9GzTNC75WYDdrUwIi1ulZxa7xk4sfLH5x1gnZ7RYWFRshq
2cywV91p8Ppj7oMQ+Q+LlcAfOWEEvZ01KoMFzYnelQoWlFs2sj2P6NEt9yrG9GQ383kgEcZ9j1I7
wL2oUKDZSjM/zbO0Qo23hjfLrq5fh+9y5c3Pp3ygUJOhXzOcFrn63n7Rqw+Y1eF8HkbE2S2B8gBJ
grrYnGMJYkBIxnLoMC1fRqeE+HlPOAueOPaYH2izJModKk0ppr6Gvd9yybiXnCIYUUMixT9ePZj3
fShvkKVJMxowgPlSfzSSZ6v5ylkNxwD9ml66pEsFEs6Ux8HL7+NX/UPxR38i5T68l47v2j/MOSG3
xOgaoBvU94oNNddDM9b8qrX1EwoGqGZCReMXlGrehSrGs0LCwAcgZhAEo2cbI0nACpdQ9avqKutO
MY/KgBV/APbAWCgkfdC7oq7XLDKLWV5yBLnpoHW/xtLLIQDG+Ugsl9saIR9xkyuoZpeORo0IRCZ3
ARxzS9F+zbuuSUGWO7rLKqgTIiTM7ZIBhnMsizH3pZqlJBECr6NbBaJiy0dCqvKqa/a43k8fOEtk
neKNSY0qcmtzj55glGmo6miP+onM2pnXYQxpld/UIzyiIgayHY4BZgaIeIBAE2w8+z1dAEcdiqHS
0GlZPFK6LHukls016Vn13Jo6c3kba+QLb75gruWtUbXkmjqoYOHGjGboZk5ceL+r6mlgcKqLrErI
bn2UYwILPmjpQm7f2Vbu6uMUrIf1NrrWH0Vfc7L34Eb3G0o5aQKGUCGUYRA8sp9lZM+CE/r/axtE
bvb8do8hBHhgtkLHnzRj9lsqJkM3LcWi+rrqE2oAouObOd2X/NfsFV9QCeRdNIxTuDNIBf5ShWbc
kMJg5xGZhOyUBdKH3wrcofN2mQAdOG1AJ1RkgQCf0KuLa6VtqghHEJqmsRuPx8vbx4j7u59PLaZt
a8HINQG7B8g54qLsX/75LP/DOwBM6hgVwFQfnWEmfRYbEbgIsFsoDIO8qH62nOnz5JIqYxysPzj2
mAva2KMyjTaclBVj3eQ8R4fqFKNJq32QAKIXgf/gddkZUd8E0sQgCm5AKtBpk4rpinYaC9UXqhvz
xVputJ+Xl0N+W+rpixsSFDx4HoLAkt69qIjA0DQKkCWWUcOowNMgDdetrjhTx/ME5pdSQP8MQiv0
4c5eooOaa3U7h0TXNAyMQ4qDuwaDP7iS99rv4xxc1ocC9k1GmQLklbhi9ucWZMZzpCyI9KNyLdcf
kpHjeeS/p7cODxuMxmJqDWOe5NttQm09VHNVywnywVNykA71YfEVAJx4mTOr+4Vrw4LuD/DOIGGm
AqxS19m69LLqz5Ldu0kZoHSJp2d+Rdiyes3OcxtzbCC65dZFyF1Ir3BrmezwZoVQhSpnFVERU+km
Eqjx0HqE0+9dUFOM42LAAm9R5FBn7NmK1S4yQGMIsKf2moByzGN4vdz9ln/XI/7wDbl1qaXtDFKn
WDGWUGkAt/NryVWRBVRB+q0YHPDnoOLDpaJg3Mo7a1SQnSJhqGQNy0sWG6LV6HVXAVovoUc4iitX
OHIr64zAsbNIhV25TjVBSbE+rfjSfhmW+4Snt8s4XrAA5k9C4Ib8msprOsymt03fYU2tb9Vez31v
Ma7BnQEqlVmKviqnqUfsO+ikq40qoAIlQdElZU0eDpi5XwZh9yNkkrC7d3VlnMc1FbGarB2cBuUd
60ej/Lwca1npLvCdgMNidlpF2KBOsj7llY4GnAro9uiKXubFrnpfH2YnfSAksHmwPnIssvbQAPwM
IQojrWeYh1DHUE+3QEEq+UQwRWQPezt+UcBEJrg8WOS5R2ADASCRMYsFBAm9h4Y+Q9MrihRwPThN
cl8t3zmrOf9IBrj7MApF7nncVpTLzZC0N7IIcuzJpxYYKRA0ASNluvcazlH6gDYwPxc7jxMwiVIt
wOF41521WhYphkSdvir+GHnxfe2TKskUueAiexAP3MyPZ42KSmnW53IUYoHmjeQrLtpvCvBtpIQ6
HZK3Fxj3S6OCUi4W46xnWFosRbZquMX4DEqjy5+M9cXIjQ8hPkCjzoqYsWRVoWj+FmIb1a+yGaRv
T5EIpuevCSpMqGmVQLoLJrLyB9h20hKyLIJzeRnnWRLoNwgEBV09/AsNcGiGBcWLGSKqgvhrAS+m
2vvt1z7lDRqdHyBQYJBCKTAOOl7D1BdR6mgUMqKj0ycfW+MJKnmXl3H+NcClAIQQEBSo0aOUsA9y
UZJOxqKCDtaSf+j1r2XC2PDM085lLWJrhPz5JmnIVKnCLAXkEwzFMyNn7HkPzvOYtl8FWeXGQNvk
YdET8bbsU/cqjpp/I0Oz8cG8ij3ekeRtGXUia6Osq9mCsWn4mBS2IT41PMIhngnqq9dm1Islpksx
JgWqVzDjjFXipjMP3Uc+7j7j2W8blRGgzxaJqCCB4NWCvKd5relXZfhk5KPTSx9zPVDKn43+C2rE
Th590Hm86+cnaG+dSsYTa82hmIp9TPTCWZfrsrwd28zOeKqMDMD81hCEGffeoWGMtYZ6M5b5YXQJ
ZLK8A2GUEwEN19rygWBpefce+UD//84CPrE3ma/KKJk1TKbx4Lai6RcTUnMQ+Qlp9knVUt4BuLyX
0I7e2+uWITXqDnuJKdbr6VOFzMEVvMZtYow8dMfSkw+Ynn3gZbGXD/YZZwaq63nUk08oq59HXLgD
T7qBZ4CKHFGYxnlDhNG0CJQv4DyqJZPT8WL0WPbuQQWPqkrKyojwrfrGLY+Gn/r6F+VGBQbhtaz+
dnW/vTkqfMwlHvBxiCWZtT8CSqG8pAJPgP1y/ECyR7lDYvRFRZakjM8dhu01/J8HrmLuG97sGHsE
zAEzt9S+JUAi5GIN2Xo1d/8HDV4INBiDgDfNFa8qxXJxor6Iu5bUpWgyvVgSBPBcEQ1na2wIv1Dl
rFJ7PUl9AUzFOHDud5bnYY4YHIGAHGCWgboYmxjja9MyyX4zTuFjLAjCdV8XvBbIeXaHNujGCuXf
kICQ4lCaoX39ZxZ8QqriDu4rnJCXS7C8YmuM+mCDVY66VkH/KpQ7zLuHMsCrdWZeQe5+5Owey5Qp
gf0fNSp0rGlopiSWihyXMJVjOKhvPB1STfXgXs5dWB6BFNwE3okMvdK5Szl0i9o1A9YDlod48ovk
ylQnJ1E5ZOgsV9jaoT5SmA5TXoiQjY4F+YO8Sj8WhaeExlsK9WmEIo0jQekhhKaIttY5fZ142fdC
fPlvO0bFHjXN48HsYCapbw0JNbfhlGmQ2uYth/n5N1+Gij+tGIPqU8KXkaMPKyihG+2hm1eOjzHa
KGCF2lih0pd+WZsqH7GavA/Uk+xFJ/FLvHgLJj3ehaiHNXBRoaSMhjVY6fYxdZTQGQ8L6Hmv+oFM
3qFd6UM5tfDKBRiTf9MgZ0bYrUnqVtckQxYWDSYLMg2h4GUrOOJR+/rvanvMj7ZZIBXxktnoMKvf
yv4iaLbe2Ar+kXy/7IDkk9B50XZF1FFao1VLRwsr6jP5pa/u5CS3jUrx5PqpTnqXV15hLgmsQSDc
g79ZtAqp3jdCUqqlDGGVa/Ul0a8hMH55QTwLlA9q5SyPSwFl4BFAuz4KLHFxy5kT6HhGqEyZiDwU
iYVlyI1iq4CAxJmr8s4sM8r93Su6C6oPfQ39ERgZ5/ahjI2buXn4T3tFs++2mmWBPQAW1gICKvYy
3y5cvDLrQkVZARxKQEACBklFnjQzSinJyLXtDWjMkaq4+Ejm5XIuYRyjeYGIAPoHTDy+wr7JZ9u8
OucandWEBG0xINVIoG4dQDzx7kSbybNcXrLNCAeY2Vehcg1+HKRddHcB+M5hCaVC9lvLLq9JylVh
inpdwILVo6vK6zKcn9W9Oeqy6PRMyvMuRzyQw9YbkvXYai/rbFxX+RzbtR7fqlpyuOwi5/cgbBK0
OYQsEWlpEZCi65W4wfCzj5EtWzEXexAjOx9kx+Chjc/P1NYSumn7j2cZqVEIGED22/hB76GEs96K
Eue6Ze7gP6tBJXRvQy17ra9GAy8L6Wf7JTQgDrvcFvIzpL2txrQvbx17QUT6SCQpEd21NddxHJUi
hOxx9BJBaqT5IorefzNBBbtJtQoEa5hYlqMq3nQoTrw9YpPPgq3CsAHGu+lHBdhb8NIoFdSjmgNi
hAS1Ap6EHXuj/pqg/DpNdDWcOviYpbTPeqw/CSYeMGgKvmez/pqhIpGsTVocQcbHb3T94wweDLVW
B7tYDM6ROe85YsdAuyoRLl7Qy1KXQzxD8LTSIkSh9UZIS7c0jwK4FTLgBfXaliW8kh4vr4z85vtL
HBZRaofiKgQfzgCcHURcU7GEG5jjYMfag9X/kEvT6WJ7ip8um2L0RzBKgyY3YQJAsKX9Yc5mWUxE
3BnpUXZip4GSmHmU7yMBgBnctCiCi3XAsUnSKnp9W5uUgyQxtGrDHnGWSIeiDQ7p0PV2cAlHfOJr
b77bsUCMQcuYrzUw9krFiBL08UDoIMqGymc988S2sduKUx46v9r3Nqg8spaFOssrLMgy7/rkaeYB
0VguiN+fXEqYfDpDcmpTn1UC2TCCfyj9DB387thy2YdYl4OMXQKSDpt1NiCyTAk4lFMLRbXi/0i7
0ua2dZ77izSjffkqyfISZ23Spvmi6SpRErXvv/49dN+nUWhd8yZ32mk/eMYwSBAAQeAcurM6L3Jm
zxo6WJ3Ala6tF3BXAGYMNGOGtc357dEYZ7Vl+VZreU4/fErp+ycwAf72KoKHSsgyrS1KDSIyONER
UJZq76qzwLZWTw9wS3E1xhADWno4HzQ2bavXVfKnvJDj8cjeazc6ABnMIA2anSoq9K9cydB9j8kC
tHgDc/Zs7HM0JysLAauElIg1ECM/UXcNTg7Lv2oiOKgrfghNI5j7RKDARvFtdFWm56hxQZgJZDT9
lyZl+xpUDtV2CA1B5FuxCIhieIuMOgpFqLcWkRmhI8+oFQXhTMHGAkjQFCM4775LoAkGWGyop7G7
Cv+kFGGUIEFHBPSp8VKyr5IjaQUYDys561sZTNFFztrMZm8mGYKffv2HFpl6ph/tmTMFuuhHINIc
vJGhUQVAD3ie5d+3o6zDDAAF5R9DsJBc1uMb7nU/Bg5g7U07R+Dp1nJk9Kzheg4CXJCP8u60yftc
0eKWpShehhd0jA/SrbEx6JZBxYrLAivJBGqR6ORkJFi6zZ8w0k3abJsNqIXLYOp2dQ3oSMGerdge
7hjoJoJrxdnizbxQI+cPaYlMtzQ6gI35crxbVQEUeHjUBmkw2MremkTZZXlU0wp0GuoPB3DkY+pO
qcC0V/cFYQ65PZsqOQNk6syy6FoNNDWAE2XNLuNu+prXrgFgGDY4LepyWFszAO0zZHK80p89axZh
WE8WITCDYRONV7m0v7xm6/osBHDnSLOKSTZojHOE3isDjWvKQ7lpAhD9ATGoED0nCcWxPVwc26JU
QstpIC5xXP3A2gDqXY3AgdZ/0AcI4Z3X5YFdC2UuGQ/QPA7H3MWWQwtbPg0a6HhMArzCFZuMpXDk
xftfYAC7DycBD8uyB94CuwJIojrtGSJqS4Ddyebqe68jLgOrENO5MIPm8juAqoGNCnVjVqPmFrOc
MUIxFIzyCukKI4ZP2ZOFsEtvVQxqGswGcXD5gUw7Ltq+Meb3ilk5viBDsIDKyBptzpquZI10+TiC
3iRPj0aaYtrJm4pRkBGtGQRqKphtR62DYexxmYRU9pHRglEOcFym4TKSk9A/AaxKW3NHAmGf4UoO
ju5WIMHYbLAdTchvDT4ZDLWf42ZmzXinUSQ82Gov1gtD9kiF4lbWkMF5wPbADsUyirfSnLmKQJue
Al58fJmsYxceLFFT8opHsjRZg3HjSqiBAfetiMFOlC6RihmoHkdN26m24Bq4lutBAOwM6NpIEvhD
RLLYtoAcMqGVdvQxwuVXT+1VfdWgMan1aOwCyfhR4ATXdEKywnp3Mfp79gADkSNmxlJGalJVHgXx
E8jT023jh7fJDIa8ZEOEQL9rW4W6HkAPkPIB3oZbR2J3tVJogOqfwQSSbFR9M4nIkNaMHVcx1J80
NNg6Z8PGTdSMw6RH8H4Bi1VxIH81jwx2i903MxHXjUicxpWicrMPewxDycz9HRnRATpdA23LZsi6
KxH81uqeverG0wjPTTuGLa7UbOquGg5d/oHIyO6xjBoI/uhsNiKt6dioFZjjGmDmHx02Y7WtQM/o
tp81T0xDtmoPFhqjABuFgQU+wTTMVgsbChvMtMidra9F/GCl3wWGrp1HDKDIvwphi7oIvw2dtCmy
IQRdzy/hNg+cyP3BZnYUr3lkNymBPGbEXIRCGQ84CA56NFHc4bzt4NRmU8UxeJ4GeD/WGhxtqYY6
r8py9I1A2pqvXUrjynp4Fm4jcGqCWdqbf7CIGPphMDwzdF1xZ8yqtaObjWUVgAY/8+wjKG+kbAbP
b/p59C2o5niNn9ywYQn0OH0g78RKvkrjajkNkaYqdyBt8HSkm4Gyczba1vzByBTEyq0Z41Iat29t
Z5G8GyAN9AbzcASxYEbuLu/WigjbZC4Xt140HvL+b66IXFSFA7oGKQA5DS0e0w/gxQNWFPDAeLuH
Wz8L9ujXxQxDok3oOWXjYsW19M146XyGIlF6w1UsfSC7wDwD5rVBP4ECDx/tU12yG72cZgb7Zh7Y
WKvkxV9KjBZIh2QjQj1aW0LcDVHZQecwu/K8Pc1S7cTTXIKNJcvBoXYD1M2QCEKjSAQ7cguH0c9j
kagKRND5MMuF60Re1AlpkVfckr1UhH2+kCI5ZiyTFrGw2Jj3f5CxW+p2p0EnBqur/Hy/7S3lcW5Q
N1opsplWZoSC1Z4MblF/4C4AnfCHYduiO507QmXZ1VYUguklAUSU/BRtHG/09Gfg87iRT79cVmjN
Gb2Rxrm+tCDZBID2+TSwQ+9j/zSIuY93DD5MWJxY369X3bg0U8kcgABJ9owuvT/N/uAj9KLj6OGF
H/PHH0C1xTl+XUue1qgMm4QtMnN+DP2VFV8oGggY08S0E1ECra4lKi6AvmHd/mel+mgOa3Qgglid
zSiiWSGYWiznH2hUUEmOXwV7x6yNC5K47rzK41y7HVf5oI+QF46b/6EVtADL26g/xk0Cmol/ATu4
EpjfyOSsEw8iJsLNSUeU6dABEuluuFMOrF9LCP/KjO9MQQyTYdiAcb3wWUCKyNUqKUiWpuQwVveT
tK/1IVCTo5I/9MKewdXlxBUIE+soXZ5Nk1smnWsyjzOaEr0Qt+LuA4GLXbH+9/2c82iLpjBUiu+f
GrxKfYl+TMmzwCJWEhlQjqDKiC43Bi3COfY06QnV+37G43/1GWhEB2szH6bgDymsaFZirZSK0jMK
Z6iuowLNP7hqNXraBxlMfspttmdpU3vlbMYDGgA21M+vRfLW9mcpjnNV0pSQ2RlwI7a1+z77hZYQ
URReM26UuHGiEISxVZxxV6pJ8iaMGGnLCHehuPFtvmNIgCSQRHXaNVeI+UWM+Z8Qe/heBrlX9CiW
5QkZdXwHvCMf73p+9WwCOQMMlU/C3okV3ViyCWQuZhdn9ABKpvWEoFoLPFRzy9JA+1Hbal4GFiPR
Rq0ZhsNKwuiNlVH74YeeJFTqJruv4ObvyTeAGOxi3/Lme/OWGYa0F9VKVp7FIM7CrR8VXFageZsF
gN0nTkmJygIeFbw2M722Obbd9wR3lMvnayWpAR8BI7yCc9eACPxWUCjPqkFspJ4Vls95GPqDFQtq
3au6LERwTiK1q6EvJIjQaeGppAV26LHRH0j04yOqADRDZ4/YZ6+uQ9MRpVUTXELSXWx9HV8qUSKz
vliYQkL9FLV1/sUIlLgKbfQMeUz8EDq/ouSpswQRUCDC5OoGzgSEfFlC1UofXjTp0OSlq8v+5YVi
Z56LQdjzv2rw142CtnksDZCh4N0h1L5KeokJjVs9/DZ+IC1/I4rLmY1JqlKpowhAzbNqHVUNpeD5
+39ThzNhQLea8ZRiV2bWrmfv1CLoMDfY6n4lCTLZFX/9Rh3OlJVOUiUnzcFqX06VOzCquxQkIoIz
uX5gXveH2cjiCqBqZRcbEQ7/MLyECAzh4BrK1hIN6q+aGmvCUAHdbp7xMXfdFOXOjPMSxcZVp4ON
jTRXnSI4lWsppAPmHQafiuculD44bVrDSfHmjsvtcdgAnm5HvenWQLoK9jBhP93aBi2FcfbWkGHq
exP0fbkUWIBEEVZk12LOUgBnbLrlWAS8koxZsd0Xh9F1Nhm6AydQmAorRuy7+HO6lMVZG7FCo607
yJJidzqw8N1tGSZJwapG9N8gAbDluSSRs7x0DtseqSToHG8Z63m3lTY63jrcEaQZYOfV/Msnd323
MFduoraN8jmXnOCZv0nGCuXtKr8yek8TYrqcCUCjHmrZGMTGWzXe4LndCocyyQoV6dxQu/a0Yfi9
5r4/hJ1bo5nusUXpI/JF+yYSyj5fHN82CqOODBCaFr/SMoiM35dX7fxVgNOK36VotiuH0U1P9/Jh
Rr2t2ca30bVyPzwzcKMCYE6eQOSZKXIimcta6GQ7kt5VOkSawD6V3MZLPqWeeTTwdsOuSbMIhHF1
DTGgAzAUQEWcvY+nUpVl6OjDU5F2tKQjEqDLCp35PqYPzIK9v6NCZXKWp0WNNlgabhXm6M7OFUlc
ORZMmJyzB3EyuOS+o9JojSFk6GXtl2X+TCLNK0PVtxLdw2PI3pB+JSmyFSG+1+puLbTjahKDmitR
XGD10s/Dhg2/hT+1mwoctxoKsuVTK0I6Xd+tv6tpcUmLMtqYEixOmv5KrXgj0TS4vF/nUYQtJmvT
Yek3qsxM5YUBRgZJWjlE5HU+sSjCroHa/eCfUCJ80XvKP0izcUnHfeb8YU+vra6xRzChM8wXIKJc
OZ7xYrpsQj/fihFH2fq8cbtQDn8Zyi/s/eyZb9LRhasXyGAYZQXdjLsZlBWs2iFyTWtmvxB09iqV
JL3WhkjHCvSUTqkb274UtYL05fyudFIHnG3sToH7C3e4hhx0QRjjQdIHXilGqGP7800PQHgGACQG
1P8HeajhIPFncwKcP5RLu9NmC7doVqRiz5XtLgPBso2OONaHMj18wBbBEPNXHucMEcjqsEzhDPFy
BDi7eVcMbhcMPjMOyxciUZ0F5dNyvorjljMs5wioJR1qYtfZIxtJSL0uCPHa8W9IP9aO8lI3zmmB
xGeyIgNrWceb0jhY727UZsrAuem4QoFug3/aU+dsCPMErmKUrlP1l/KLqrvL27Nq4wsJXPhNHatG
HyYkyO1Ro/usvGlFnUKri7QQwRlcFBXgrqwggpp3yF5y0XvQqv9B8wxj5dQZ9zvnwC2J0M6IYWHy
FncNbHmIgjIDH2P0Q+9nwDjtyV9pvPuejaxS1PYkrdynO3JwvHIDIDrPAMhyJJa3atCv2vFknGmf
6bNSsmTinkG5sddCDQ6PdQ9GQgDcVXMAyjiDBwNbIQ+ir8VTPKKYgjt7dIyU4wSQMKcQeDx2As/8
90IG5xBGUppJmuImpWBGoxzuJuegRMg4gcjYiLKK1cVbyOK8QVvYZWmqBAfUl1qEC4b86HjZtOlP
T/GiUChaPs4fFFKk9KghwtTpr3y4a4mKoCEqHK7qhO5YjIew2iHvwIeu0mjUobj2x6GOO/Mu2o6H
5IZ51FaUW67mz3gKxVQNYi3kcTfSppOSuBiRS0i7DhDfDkuQ/OErOF8sFEZLcOhFXy77JGYAvIEs
JbIFWGQvepnMetazugF5yvtfJaaBu/53FqUCQ1x1HHh0RcYMylkDA1dvBSVRo/ZjBmtnXHYMaRWD
Ffvp1kJLZr5V5Q9k0QtpfMP7rFSpXhNIm8bb8mstF97Yi87WP6jkyIw1EvcB/h3ZnG2D8R3CW1QI
t4wEXNpY2VYDyTnjXxESEJ7d8OEN0R70Vx53mLNWz+PQwGHuAw0sAXEwd0G+K0COJu0rEeDC2vFa
CuNOs4VW6kyf2GmONxHt3PTZCInAKEQyuCOs9IZUhAoUavo6yLXxri5+K1m3uWziZzERjwsOeGcZ
yCjeAPiKNcHwWhn3cR7EMQYKb5Pev/z956eWE8CdIRvXqdHMISAnbn3UgnGf+aynoPH1zlMwLfkv
wNPPLlKcTO7WkXRGFAOuJA90y9Pv7XvGtgn04q/phK7gf9N6LlpF9vnCUaCpPgUrR5QHsvbYSEE9
CnbpzBY4hdjni+8fMiNvJAXfb+W3MtwPrgKpeS/YKdGq8SfIypNsYKYw/nAkXAEY+HITdD/6Gjxe
qLoIh4hEWnGnqEYv/WhNECiNNxhjVeR7Kmp2F4ngDhHQzQqzYgunSK1rx5+T1stsQZQ4n7Thdofz
3gaJpAwmlyO2Y5IxaDx7r3864Zj7+oNgk87unG9l8aPhSR3OMomxZqwnowMzKD02e9mVfBE2jsCk
+fqv04W5kdZMEJ4YDD+xni9rchZbOUU4v9DEk5HFBr5fAZxQN5F9Yz8oSeKTrBc4UpEL4suJIBAE
i1WP/TFubVxs6T3dOpt6E+8SzKGADX0jSs3Xrc6RGbg9xr34cI53M8AYqTYNWjTQ61fV1zl/urx6
5+H1tHx/RfAxvE3xsJlHDgUpDrs8Jyh2AB34RHYATua7y9JWbMEGGwUCrGnpuANymVcd6Wo6RSoN
TDP0CPAoyOj4/00EZw69QvV5KmUa1DZJXgwFnQ9d2Q0CmLV1RTBmoLGEFa17b/0o3u3N2aihSFO0
x9ayvpKp3n5EEdQzQIOIyxLfNBWNc9Gn9kwDubybpaMpwjVeOTfYi9fv5zza0MSmVVkTNt5xMF3w
MyHKpqj3jrS7rMd5eQaICoySCMikgD00TlBui5ij1PIQg4GGBnk8HVGl/2UZfepGg3QwQ+lIFHKY
DeI55vg5kWtXlUzXGOgtHuMFzHqrCi9+BxeWwrjoHWrgd4zVc2nvNGdw6/YoxYI3QqG+XDQCIJOV
DAnkoKkn6I+njNUzVbS8qQGjlM6H96bh3AJzOzkmfR7bJnayldFqCeZgrXGdXGCOa47izTbyJk9J
U0YK1BpApYA50HCv3PSHKfOKfRGQQER+p7Dve3NnYlo5GJU2ZPhV22K+cWE2PVpXEnMuaTAdpFsj
9tUNOeh3rTs8//8QUQSGMERHjDgKiwbntXtOOG8rQ4eemrGhgYPna9cgRePO2vjTaDvTG2ZYTTEo
roTGJ6nTmr0OeBxRrDlz/XDJ4EZDPs1GjbRTLFqo36WpXddWP+Iawjrv4iBRvMEAs4mM3ifZzZ7s
hwnDYu+/HHNyuWWfW1zBZGtENNiOgeRWLqNlMx+N7byR3U+S//7GZCbQBEm5jjdA+ewZOivDMo4l
fQysW4C7bojp/q/GOac7dh3XfgocEgsBbyyLk8htblOGQ1uMxogRlz+jIA4Kqs6W0ek5/scWdKEf
5w7QWt6keQ1p9pP98meAWtpE19Fe/zGfWhrfXeRn6rFxIWAEYuKY75grq3aUe1sbg8a+mWN3TA6T
sEt51ToXMrgoi9pnKYPTBZsWu62D6U+6q677XRM413rm/T+vi58JHN25D+JU4+5jjVLb8xxBtfI5
UU+c23GQenqKIcYMYzxC2zyrBTB5DubsEYDRq8nPX/V9lcptrI6nSWd2+Qv37YGBxw87YTfbmVVy
Loezk3gcIrMe4HLkwx/ecuK1G2nLnoFC7/0zFJw0LmaEOZogsxTe1cJ7GkNdB73FhjyyCvMH5rtO
wjDJA28OWD++6J+XqaLEUg9XLt/Xndurt7EpSPtWgzs4LP4ngiVsC3fpdHaeaiNE9OrPcf5emaFb
xW44f7vsO1bzvoUYzjsqrZQohdXRwJDDOzPPH5qhEXn+dUN4VYVzT7IV2z2toArwZSaMTgyYds+v
8sxlYCVi+oezo8xtDmd3w1xmNkBfEOqs3re/6cAVdaofl5dt7WaLYP6qE2dugM3VOsWATm12Ggah
2/CYZOgrQQsGnugE0pgbeOPgTyqd6Edw1zBPv2ZhDH1SxKnlDBTDwCM65I3vsU88dHwonorTFPnR
98sC163iVR7b0YW8LJpSjKxBXq8SN3PuI1NkFGwTLmnEOb4hLeUEMA80UGozusnREu0aRTn55SDh
8aTT+oeOgSZeVms1k8UljQ24Ohjs4p+h2NSTmTCXNMEljXs2adCCQSsH0ANbRhFC9rl7x74t5PEP
UWhIa5zShLz0c0I9ECSyOe5jFKPHJA0yT1TqZUbHLyqaytEe5IBmAHgjb7fNsRqrAgctDSqnTj2l
Hr9jZhj5bCPrLtqYY9cxq9GTIhGR5ZqvWsrlDoNaV6XTsBMXtcRx67T0JN0ERqyePJdTInCMa8d7
KYxL25VsGtushOV0FQFBWNBU1CtFtBoCjfhi0mD1SjakWEmrGly582Nj8OeXpHu8bJCrG6aAFIKB
8xvg/Hu7YclE0McI0KNgzowjodLBzulw0AZT98YhvqN9hzQ9KUX1zLXjjZlNrCKiC2CrOKePPmAJ
FQBAEkefmwxz8mi38lXNbYG5M29GPK3IO1HfrEgkFwPsBPPKVgoToaPl0qbb9aGQeGXNSy7V4sy/
UNNkNAeolRzzfTV74A25ZsMOFKnAb9wxdqK3xDUnthTI2X0fETNtKgichuRgdNZ9r8qupmDoJpUw
PJ8ILuKiNeQsv1NavepbrGGZ347ZtezsL1vjWjkQGKR/7YLv1e4N2tVJBgEIatbttEFF8EXyiCdd
hxmwd/BSKuZqWj3OC5lcBa039VixCWQatzQ76JWXlC7dRBt9T48kPSYPzZ1VsUrk5rKyq4uJKg4b
SQCaB4/BM9dprplJjaREaYtPJFSkJ6ksBY/bZ8oh3cboCMYE0cSDqQ7uoEk0xoOtMo1B2gR9cj8A
L0TUHXIeY5gMTCwxDir2XsUtoIlEUY4q3G/ta3Tm4TUx9cjRwuUPzQdCqKQzh8WEoSOJ8ToD14BX
SLcq9DhawxjAKdXS1UCeHOQg4Yv2C1VKQd7I7xDaG8AcBzJ1B50cDJLnrXNMramttRld7wOAIabs
q/FeE+AFcMdXjuxMH2in+yT+Te2dIcIR5oMI//3ceZ11ksROBAVMYDdqmC500tDtK8y9CA6uQBA/
Qpk3FtqQzFr3x7Rw5ehQ0n1j7UZV4H/Y712mF5w+Zy+ilVMOQwN9Cvk+1R67MihVyy30H7Wym/Rb
2xDFKd6h8wK5NLRC0AzReIy5h66E/+7iZzjcjdVbPxMQDMl4KfEw7wNmWTiI0r4KU/BS5Ubukrzy
3uct/vwSXJjRY4uDzNf5q2aWzTDBCmPk/KBldJ+WIhF8MOFFcMo2STQo9VzqftJ/UazvsfajNval
A3KtNrisjEgSl3UoTi+HIal0X+7JvCGzuc2TOXJ70GDhH5J4WW6Lyn+rMtk5Bkwm+uT4zLswlFlG
b4UONPcQA/O9E4w5+lTqyrMiu0CqWL/70nRa0FeRfPKt1bGsUQkLmj9HnxlXXrSxNnXmDyha1wzO
651vQbw8zhGXRZhJ1ohlRfOUW+Y3eLK5vG98NOEFcBYSA5bKiRwoZOkPKtmNVeZJ9OGyDME+8aSN
labE5TRAiTgZd2F03yb3ZfPgOACZEaWEq15rsT/M/y8umYAcjoqRmcSgy24f3qpx4/Xydd3vLqsk
WjYuCKvFNGCGH3IKy9yZSeFpfbRXQyJwEWclAX57mL5LfQwrBNA65Cjy74F4ur0hAKdXs51Uq15V
3NrFTnaup0+XtROtItvQhVQno7QYU0ilNcjesqdp1q8ZLHUreCDkIz+vHRcsbc2gZmrD+AxnutOT
X0pTH+Ppd1rbD0ZTfC1jS7Ceq+F/YR5c9GzjPpezEJZYpV9ou7XbzeWFO2Nc4jSyWUPBYuUkIxws
wvyDtGsYdQFr3JS/OikQczK3AB3RhN5uUc4hMEY+7UzmIk5Mq9H9uTNA6i53ste17R78eYLlExxk
m3MW9RCOsR7DLogEIP7IiDdx4dxL+vwJbDheaIjqlSLFtLer2aR6qhG2XX3xWHeHOYvd/L3tefyO
cR5jGvtwLHvIUBrFrb8OSuyitnLZLATniZ/5TmsA7ykJcg4KSM7OjaJgpJEregsXSWGfL2yPJqWa
zyAh9dP+1kqua+W+KP0JLPKXlRFtCucc+gRDC7mMBRtz5E/zi11XfpsJ/KvgoNqcZwjbWurqErqQ
vE9cI683YxuLGkHXNMG0OsYu0R6CR0TOGxC7kitJK3S/yX7L9mZEf2Yk2PmzmxQzr4UMvnOE0D6t
9CxHoKjd5vcfAFDzaFb+qWMpqATp9Fk1kpfHJQyxVSoqxqh0X39haIUdIK2S7843Bjcq77Q7KpAn
WMKT+gubG2XksNHExEX6DhxEbtgngYLL9WWbW1dLYc9LwD3GABBndKo9AAC7gF89AWX+oZxogtnL
AZ/F2v1FTz9r9ofb6F95nP3ZVVfhXgwjN7r42HXVVTf8vqzS6sotJHDGJ9GoiQobxicVX7X2W5R7
Wi4wPoEIPhiFWo5KsQQRpXMdZdseV15l3F5WQ7BQfOyx5SKKzQkLpTnfwvhpyAU7L9KBCzljmqXj
MGLj9fHWaK4MeSsEcV+Laou95gumQycVmcyynWpQfUX/KakvtLF8BaV1TVC7WXcHr7tuc9FGpzRK
e4Itke/7ZwYmCpBAz2TccQyZqBz+4+qx1V0cT6WUErVpsXrZWHl16Zt4vbJ6wZVatH5c3KkldSg1
GUKKUXKpmrVuoT6PpvS5m0AMPIg6tYVryPkCmoRTocQwuWrD2vfZJNt8k+7NID5gbk6wY+zH8/WJ
pXFwjqCw8jaJaihXWcOGAKpKpW7RTp6ubC4fJJGL46FYAXpXAwQdrnTs3IygW0DHjKO6N2MX0Sko
guiTKG8UbJzDJau1U/dqxaoDbWpsU7Q1Ko9KmrtODMxw8uuyemydLqyjw8WlptRooSTMTzSZ5Ka6
tk+N6NaR80CT6eBZIZpmhPRRIlNxOO+hG41uFB001D7RzwwnLt1aT2XsWUBWmHbCGVWBs+Lnbx3Q
40mGc1KyeMmN2Osx2p5P2cPltRSJ4ZyIMqHb3jAhRjGIO4w3unaUu/8WOxz2Gxaeoxh7GbD8WDmU
X1z0cTvd7Dait0yRAXKew0yNGmOIECLlbqcH1bzJ9Oc49z9U9l2cYn7YVsvwFpzrEDQp9qcCKUql
lpvLmyLShXMUDRC+Vb2CZzfC2Ut0ycs1V8s2tdUGrf18WZbIV/BsUXDrhZM10Me8lj4132KM80pe
5dPY/8Nm/94W61NW+b+wBVAfzlM0YzWnUQ55mn0rO591/YeZCnS6aNSMsuOtwTlEM3O0jei+A2Q5
y3Yr6YXoghm6i84cMjh3oBXNKEkG1Mhw1wudG7yUut34qdJ2l/dHpAt3b50Htc5bCa48isvRr+XG
TQC/EwC1UnBK1xVC95oG9D2GT/520YgxNlVZU6TFExo2Sq/oHlu8KndKIbj5r2v0Kog7qaFq55NV
ZrjBTi/pULqGEejy0+VVWz9BrzLY5wuXY3SghakbpkxNNon1UNqBSux9CSR8Ufvxetb6Koo7rCam
yZymgzp2PN3OXbFtSxE+kWjFuPx+JiVYBUE44vfdTdcc9NnXakFusi7CBj8U/gIUgTOzNg/j1MmZ
mZEvU7HtUGXPRQxKIhlcrOmsGl0YA2QMZuJZSuaqVupWtiCFXLfjV03Yr1hsvd2gw6SaISWdVb8e
v+Wq6gIrA2SZ0+fLRiaSxBkygNyM1DKxLXOi7kPd2uRSvx30cjuKjoxIEmfOukSKXk6gE0UXZtr7
JapX1fwpFLF2rdvy69pxtixT0kuGAjmgZbyRK+IaWffl8qKJRHC2DCbyCFk+fDMdhmPd95/sVPRS
9Q8h7a8aKhdiCKr2aT3i9Kumn+zzU+W03sW/m2cACYPFvRP4aMH28A3AklnWspNCJzPvR9cYY38u
Nk5vAvvFEo3nCtZP5eKOIY8R2m+gm9ZosUtS43HMTPc/7RHPEp5LTlX37AhZ2s9U+W2L8huBI1A5
R0ASGoY6kigf7MlTe50+96IdEUngnIBkE6k3WxxN4nyyGo+Wj3CalxdpPcS8Ghl3+hWzyROJVePQ
zpx7RCuulanP3Zz8kvty11i1wMjOul/+JE6vAjkngIH9mcYOdr5+Vg8MKrX/0iVuD8oI4AMzxpwu
8UqBkuzAn121GAwnkBzQKcKXZNpwnBWlQQtCHZrZUTOnaCPHJvCWi3m8MRkad2uR7tNc2bHgPWfV
zheSOTunDS3CoR8Q88arcLyhomms9fvcQgAX8eTQAWyT3CPJ/tRt5A0D7O80N/n8p9tcFXWLrG/f
Qh5n9HRGH1E0Q1536Bh9E+YzAS1XUlfZVkcNJB+RLxrpWT0FC5HcKaCNI+WkwBqC89Kthj0p70NR
C9E/6AUybzaGDmhYzqF3uWU3BQCVYJbWrfGMqz9gaKPtdNs8I4AwZqpaVIpat42/Ivnux8qIa0Vv
IXLIf9vWkxJ9JENF9P5/lfgJ2tgZizCxsFUleSmGXTK+OO9lzj0dZrQOYT7PUtDmyB3mcShlwA3i
UQJPLZVbRNODFA25N8fh5rKbWo1NC0FcSB96R43Br4zCDMZG1OE4WInXo/hklKIu23+whFedOEsI
q0EzQIOBI/tjwOS5DUDD4sDwExs03ZpXrPdc3KC3buN/hfKxvpjbxOxYk9RY7bPGz5EZoSB0eQ1F
Mrj7ZBQqeUUNyNALJKzJtYzsOBEB24uEcA5Pr8LGBKQuhNTfVd2V0siV9f+oCOfzZhn5yShjh+yk
+t3LTe4OFkV3+/yhN49Xq+Mj/JjLk5Zq7P0wO0jy41AIRktFi8U+XyT51NTROGxisXL7Wzf6PflC
RA+tIhFcfFdLil6yBCro1XcCjmb6U0y0zvb0PLy+Gi/nBfLZqvOSGRaIFtkDW+H1QMJXb5UDawES
NbT8Q8h7Fcf5Aqe3qF3FEFds6OcT2Pou/myCIO7fYHmI1o/zBtPcdamuY/2i6kfVV572K4k/Xz6X
63Hgrz48up5VEVWtJ5jzWA57h5rbbBJBEAi04Jme2qJqMoeJaNCJrsqojOT5diL+ZUVErlPjDj+N
6kTNJSxW+GTcjr7uNdcUtBbzzegVj7jyBSJbWM1eXw8oPyEm1dQoDeYJ0BU8fe5nYh9nMKfu4ipM
HhOj0XZ0dsJPAjUF9q5xOZDU4r1Fq2CAgzdsoKQ37si2x5h2EQAHQ/CeLFKR8xElVXq9Qk+6T5V4
9PpmoG7fPQNvb0enfFOZooYgkalwDmNG9QzA7+x0FXep9Kucd6rz9fICilTi/AWdmjhRB9Y0kzpe
/GNMY7cjT5rtmVQQKURHi3MVBjgmhpApY0vOT+LkR9MUNTiJ1otzEHmMgXPK0gXLesrCoBxmVxfF
CUH2w3ceY1CsVqoSMub+i2Z9L0AMbigHXTS3KlgtvvNY7rWpwsAKLuVldsiIdFMropxXsFo67yFS
0pm0YyKMxLXJXYX/Gvvxsn2J9ODyg3aenKElEBLLip+j7ZHWgmudaEPYL1gEbjsxiU5TSJCU37Lp
VerPod0MH6plv3o3vpaNKX+TOAWkWPTWMX4QlOg7a5cXweXlEu0Jd+LDSB/kKME9IQrv4tZTsl+z
InBiq12A6kIV7sgrdV6lvYSDqIWO5lo5SF3Nwe8HybdA0IymZS8L7Xu9qcB2PXlFRrZDln+ZaNq4
mJvdklZ0oRD4IJ3zDBSTZ3GR4weNduZmpe3JkaeZj7TLNmXkXl7g9YwFA8xghwH0C3qz35pLT0Mn
TFiYUoGIvme9Ourezl3jGojp/4JtdnVDdVzK0McFGAweu1K3K13NSryGWjJgEDIKys/6yXJERLCr
h2AhhrObusuisQ3xdoRc3EunbdpUbmE+DMZHsuSFHM52iD5bsTFDnSxTN0m1K802UN47KXu6yS6E
cPYgz3YJ9k/EpGZ86ZPtZN9IEXWNSfaj+YvAHNhF6yxfXsjiQkaYNN1UdEiTDHfYqMgfogNj4jph
5X/kbL+K4nNLPQM/Z4w3f3/WfoQYarZvZE3whCiwNj63zHPFAIMyVg68FrM3T3blSll41FJR7WnV
rS904WKHgTZlNYFt+5I0oQpkR3sHxHr/URsudtRamBPHZA+iMYpN+UZrVA9TMZctQKQJFz7iSpGL
WcauSMmDPN1UhuAZTPT9nL+xpVnVI9a/RUJj2NAq2uoqfS9XPHdiNO74F7OZqQm7WZp4Lcy1ja13
20HEOSPShDv7cZSkf9q1rKI+Utt2s0T0lCOyX+7kK3GaxVYFs9Iq6xbDziZqCZa6vbzj7EsuHHmN
O/KONUmgmWTncJ5x2593hKLAc0dJ56t5HCii9lDBuvEZIyFOr5MB8uzoupbvSSnwyesh7fUw8rmi
HupT1yoQYEQ+qwKzrj3txbgfQcot5gBny3Nh+fi0UUH2a4Wsv4ch3ZdBv1O2jO3e2l/eJYEp6Nzh
l5rGrGQgufpl7fhG/aiDRkntJsHpF64dd/ylpuuVpMPxnMZh2JIZhDN6HHToIvB64EOFKm6S4x2I
bDfgPkFvXf/VKkS4q4LgzeeWIxmTsWCDC1GtuYUWzI3lybr3f6R92XLdOM/tE6lKouZbDXvyGA9J
nBtVOunWPFPj05/F9PfHCrOzcdouX7pK2ADBRRAEFiyXiPwok0oowZ01yTUVcrQ4v8rsL+DiB6kZ
NZdDwMAl/5BgoprSCDPk4I16PO5KJwCBOwObWWSgzmQILjsJsZXlyJHxbmlHgXsLWwLNeUaD5lx+
75bZ77QbXr3vPJLfJbIEbWLjj4YPZ/w2cGsPNoNHDOYjhq2dxQvMORfMhAw0i1JueHRSiyedqNXq
6ztcOXYaCAQu240SIR3fRstq5DKwhxuF32Ck9bW1frss4fzG2mgh7V/e9GaEwgmcq4d/J/spyD2Z
exXT5+Mdxbx01uc2wqRdPCVOAuog6GOPqN/Meswcr/qPM0q09Ga8yjP25Z3aSad6Ae7uJhH1YNMJ
Iz9C7aDeW5hWoYNtPwWn3WVp1GpJ+zZv17JIUsRBS8c9t3swKWLAs8CwMZ+0ZRc2JCkqgvDwbCyr
5zrKTlnqZ3vJv75PEel4V/rKrhXRVVAOechnFkQahefCrX5Dn40q0uE+WmkOBnWoomme8eFHoYaf
4Fbk9yB4QFi/HCpqTPZZ+H4VKXfdRq2t4QYLkXndBYynvtoufqbE/vimqHsjSUKGKTG6YnJRIFCZ
3D61mlGEfOltYpWIzWRL4DAtSTeh9wiJ3Dz7q67QqxxZoGtL9JcpAnlapBJgdD5VvVFLgoqWqXnU
WnCL7vOS+MZJDKf6QQr3aMUB3uDAe0+l1857PIYsg5QXZPEyK1xrmM40iKuFUX/U+WOpW96UvFz2
dkKGfN9bRyWulgbHLYYQWe5Doh5X5dv7REgOYWEGQqqLyKFDrNIv9W4cv9qaub8s5bxD/DSW/JSQ
1EWem2gUC6y488pq9cbkTnduhy6M+onYwOex7lWW5AtZrrKh5dDI5vVdlBsPRv+mWiRM0v3f2stP
Biqy0CAfgggj5Qc3c04tSf1JLb34/yYnua7owsd4GWQ99WtjOmUKEllE1E8ZSjoUYqNBCka0rXdN
+mnUdM8pyEElwti/g+mrpaRzwRmTQU/EYiz75lpweSkYU97vHNDYlXheoUaVU34mHQ+NjhIn3oqF
4dXgzV2/d1A1rNUvaYSRUPH6Njh9VU86K8qag2NwhjxluWXl3RAR5/YfYqCfAuSbH6qic0yCxxr9
O4ei3Ct4kHisgWjLQT+mHQGk57wOXEsGw2xyHXgq6bOgUqJt4loPDPsRCTObP+cE3pxzuo0EuUwm
XbQ6WS1IKOrYr1Am1lJPOJQECdHqJeFR3EEC5xrmkTNvoKrszh3XWx2k482pbXhXCQllo5xa5LQ7
tq/drx1Fmk1pIiGZhpkTYyXkDM2S+kuUPvVTTSSXKF3Eb9jgTFEXZWZElR7Y8+0QJ36eqKFZhQXV
REd4lkyf1tsWL6MGukTlBKovVDGBZ5d6yz0vBMOfLTC1gnBGQpvcUiK1sBs9qNIvTX6Nh5yUmv16
DmHAw/xThIQwS+v0ba2KtQeTyMR2iRuBhPFbMdt+2YWXT01KHWk3rrm11LECdQztqXXCnu+X/zp8
VaT9NurIlUpgmLF4r0KEHa0o82jGl2Z+S1nZVoa0IVEqEWN2HWQMde1n3xT+3OsfL1vqvBf/XBW5
ANmo7B5MxK0euKz3bPNhMdxgcvdd9PdlOed35KscaUc2ruqCfwWqZFpRe6Myu6BJLYLLQs6SomwN
Ju3JpJhLpdchJW0jPBIrGP4cn9Dcg1S8BhXz+IBZbb6OURq5Wj2lnUb9AAFg8qm9/QHCMTeg4Aw4
RNMe5sQVqAAvoGD5MI7j4o+hhtpJqu6D8HMmVncjbua9PbVc6FvuY77r+xMzfMKmYmUuqSRBQ1Ta
WuOIlXMP7INoTC73y73+BSyVBzGOUiESZZSjSDCRJ4a+OMLn5/5YOvuyDS/rQ8CQfPuY2QyqaExM
C1Dw7S0LRsQ/m9wz3UelpRIVhCryJWTRxtLOV6gSzR7/VmE2oKCAzT7lcejciVEGhU9NSqN2gPwK
pRnzqjQtZCZG2Byx3UDwPWAs4J2KsJGiSqcUlI7zLknn2DEA6Tm3bhJ98JGWIZbrbPfHZkfJpU0l
HnCbXoNCzuz1nZfeMl/z0tAJhny3nsQQM2pTnb0Tb0UKtTe7auTpuo461NIGb/0WfTD8IoiO6wcO
3t6jumMg1acarilLSrgRqax2qw5aLsXj6tz2CrGLCaCQH6mKqQfpsQgi4nE5rNPix461A19lcHlz
UWIkrIh53M12CjXset7z7xzPxt30/AYZzNQwOUZ3XE1uz9EbM57cBRsYI9mM5LbWPK7sL4s473Qb
GZJjK7ruGFyFDOPLEMYH80rxm4PhRXeCQ5xOMp6XB21UB7UKzJTbw3vNsZQ5VYGx3Ad9522zq/fL
i3rX1p67R4M/OR7krL85mKkI8gAb8+Ykf+MrrnSaVgKa6tu4usvy8LIFz4YVm+9LB5Nij0mjuwiO
jebb0PmRHY5TExgkZyOlh+RwNShhwEYJPSbzagDpg0hfiYGo8eAzLRhDhkc4qmRGBI+/HYgb3aQT
anLHpM+1ApSQ6Hxnq18bNxifxUDDNvojCtYdKklHKSlFs3HfRa76Q0lUrU71ByMhVosQIF8to8rR
Vu4KKyr8SSmUE0osvXc5hNyE0ZblNIyzEDE1tT/ZigdKey9rLd1bbE7EEMJ7L6yQKW3fDPxjVt1C
WOnq35ZhxVw2vfjiFqNJaEUJkqJaDGdr1mGCm7sxLn/KCa9KB7V/pzZi9TbHkWXbRm4LbYzyqizF
QJKZqvoRLnvJYELPjYhKr5k9q0KPpdlrxsOo36FhPG/cYIxvxvr5si9QVpPAAV0lyHIXUGgEg4Tx
tWltz6QAiJIhAQNnrF9AVojQBFenvt/N+T/ZRCTrqW0jAcFgCG4gF0Awul9X9SWjymMoHaR9ryVx
UWkxvl/XmX3ImsnZOUDz67Xt31LEAl7n/zsPLKnHtmmrVelSmGvGCGZNey6jk7tQp6q4rl7wMvlx
1a4wJmaOcgCnU98PlnOYp/RDBdIVcG6curwP587+PneFeUzj+6SvHy673dmU4FZJCRYYGNTrOIOS
OnoE/22YUO9mfw0xtGVHEcISi2dJ0NAk+KstCFPR+mOsCMFL3WcOxVRHKiWhQ8/TbEgGyHEwfmQ/
7bPACfoXQ0PgwPfukcoTU2qJ/2+Qoi0WUGUIHE/z3AZxwXQq9Sc76sa3BKwbh5Qwgk91wSwGXxm6
wXftUzLUyK69ZQO7KuaqoELUAcX4r8rELWhZshqwl1f846Baf63NW1jK9I0IaXniVGOFJQKhCjUY
Vf2tHfYdDy479tk12ciQ1mQpe83MZ8iwS/uuS/4qmvKuaf65LEQA5m+bdyNEWpA1i3pciSCkSfZg
fQmV3i/6MlzSByslMquUPhJ2G2ZsG524DM1rdWR89nule1oUqhua0kiC76IqbaPS4cp5FwWJtu6K
PlC14do0Rq+mBuCePSs25pOwHLumjvsB5mtxhXRvSLY9Yf4LyyOnIzMXj3eVyN1Hy/jYuuPNCFZy
DPJEGRUyXpddgVgf+QaWjYqjdDZ0yeKHwvBr9r2gjj5KHQmqM1PXIxAcA6qtETwMi2f0tdfr6w7U
H5eVIbxAZkeIbDtr5g6SrDS6jozPdemV1rVaZ7eMCrMpu0lY4MxDzGaGNQLNCMgeMDOkY83oFcZb
AsZXX5Pr3scoiu1hhJwV64Ky/hxkRiP1kkspI+HBWEzqYoDeL1gxK6ziB0f71CblW+LrjSYSEvRG
r7SxJjytDdbpGkUd5UJEBWdD340ICQXMfLGdxYKIakJXo/OE1z1/TLzajDCKago4RYtJ2U0CgnRd
CrcXZ05XxGbYlPZf2eA0vhmrM7FNCciR04+1mwyjI4J6JUOK87l4Wzz1ajo515g4g9XZKfyM7a29
GubhCLrFHlUjfB/vyvc5tVwIkTvlkGIMNoSJCsO5Quf2dUqBAbE4crIxtUDJoYCRMFDso14HvLqK
UwJvCGSTKyAi1yzMQaTTK7wfeomhXTVO9JgV9m3PdMJmlCyh7iZY64yh57qDE66w7M9Gwr+uvQsi
vdLXXOr9+3wKa+MMEh7w3spBaYz1ye3J8LgOXnj20GGiLgZNoMVNr09YNORTy8Iz13y/RvyuBSud
q9QNARqU1hJoxAiGmwkne+CAAYS7lq9Otd8a0eMatUTkRYmSwMNoLQYGWhi4xqwVM3tWtateV3xm
Hi8fUpQcCTTQfFEnrMdOw9OSt2iHCaeiDdoYg3qyOHtFe11FuWqiniKTsQGCEh3FYM0u2TlPYsoL
ZnbmO6q2kjh65dr5rujcAV0GcM+xW1EDNt8jD7q31gqFAeA3wfg4YrnOX5Y26klhRdlHGE9mQmIX
jMES9mA3wUy+0wL1mj11VSLwV66iXyCsdCbYMo1vcHuZzO+XneL89zEgydA1VJzI7MSgjVo6ZRbX
afDCZu1fOWWu39EQL9wmSrWQRMUYJnmE9JopTOF6PQSdu9eWh7q7KYz7yzqceWv5VYYEG8xOVr2z
IGPcabvlVjvYDz0PDIxJ7Dzm8b/nyR9fLsuk1JLwARZTK7OEyDV9xiXAN1sM6agfLwv5fXF+1UtC
hhHRfuPmFfTCbBaz08PE6InzndJDAgWDLwqGBUCPNDv2+a2q7LqJ6O8lRMg84RrrsjxByU6gmNU/
KMD/W2FWGmCUQHjZWpQbyMxUrjGai9NBF2Ov76pAu5oPThDtMDzHz7zigxuoVDMqpZoEBVybwIbX
QuK83kfZXq/vCyoHSfiAvEEXjS2qtsJ6hnpnurfLfw8lfvExmTJcKVd1UTSoUNiZp3fXSou65PvI
fSIWR5ji17vlr3KEKTdhhIPB9bNhQg8X7QTRScPSlJ/NvYYjIQ404qg784L9qzQJETAvNFp4UWLn
uF58qHbO0X1GCuAoeDOoE+hMP/avwiQsGGJMF1cUqNYF6gmjKWev9kvf8Fbf2rVH/ccEAYoLjXR2
CRtA/qn1iSpc79sUrtfaIcKwoLANLNR2Fodub9leRGS6KG+XsMJ05i4pxBIaSxjF37M6rDnROnPe
lhaOIoeZeHWTg+dBmRlftGYI+G4Au4pfhu3euLdDjPn0h2N2EnxRFP3wmRMdC7gRKvbgxjen1WoW
tKcJ3yyOwl34YUFOF3UBfrWnpJ214kaYtBE6s8x4z9oBsVd3cKx7zex9x6H4Yc/CxkaKtAFsvRzi
dIKULtWe3Na6WbV4f3lLU4rIbm+VmbIYsFqP0VFT/redVzuVwg1KD8nNh75ladbDzdUyGNwHbSRw
SfzI32BpYyfJp43cqFxbhCfV9KktT2AMDzFYLizZ7WK8z15yWFzF5VCpK+xlKUuYpElYqBH6dCie
rfPY96qSHBEv1QKDCUSfEQ2JuaSdjflQmHkJTvqZGtdz5sr2y96Ru0lhPryQxXA0Fff39LAeHN0b
Xsz9GlYoTsKsAapbh3A7OSLOnRRFDhxmNKNjoR+reJdPHy97NuEUhoQHGdofDbeFiC7Za2MYObdZ
PHqDUwYVNaCStJ8EB5bR1GVhYLWya2cvZqGOnnq0PM2P/Tyo9qR3nD2HN94hAYOj9ZjHJ9arqj3l
TjxgjYd+h6lvaAkI/j+qUn6/DP7qHxJKmEqm2UUCW/Kd+S2+Sk9uWH7GHHhRAKVTt3YCLeR2Urfo
nDVvoRxGz3pu5eymkXrkFPa5ABhyjb6qJW6ic6wXr22MysMAwAnlB3qS74fmneAnl1QsIEZ2lwy2
K8zybxNTUo28IECJsJhcUqHEeTH2AsT1bPSymIV999/zYb94gFxIkauK3sPNh6C2pnsnUfbtol9V
OTXMkNJE//UQXxXGh7qHGM05OuNVS6lBfV/8fxskTKuG9zF839KKp3p0rl1tJBZDHGYXfEuu0nfb
DHRoM9xX179nZeUZ6ho07kdFvxmUYI7+uYxyfzgoTFU1GLNMdNH9qpEzmUOcpzN2i1V/13i6qwfz
lEWYJTh8i9TkUMU9OoUEpZDDr5Kq212WL47W37TFuGQ0SNsG+226wIIxO1mNefG4rol57uNB3xs7
vqfqS8+eFxsxEuCt/dhmOhsGjK/4rESDt0ymN4yELSkhEspNdTc5TcRxjW7ujWW/Ktet++GyuSgR
UiTUp3m1ph30sOdHc7i10CJdGET4fVaG9eoR0n1Ws3mbrWzCtakefVQ5h337tKK/6g2abKRIOzWr
0Fs3uPA7e+k8dVE9jjcZPjdEakMs7G/+tREjbdh5TKcozpYhcNSXKrnmxs3IH9Lq82Vl/nBjebWZ
sOkGF1KmiJowsYs+dNc35m7aF8HsWU/iDMdbVrOn7pvngehVoOTQS1uM2tRjkUrlMQV//X9vTBR4
/fp9yZdjfVnWRdhNV+5qjL5yd5ctRjmZ5Mip7dSR6mLfK2u2c+biE0amFN6oF0QSgLKTFNo3brMs
GAyMSCfacfXYaO/TQ569aI5Rz5xMuHH+XGF0hT19LQeqqI5Q4geGb7zL5fVsGwqEmP3TmJ8Km8id
Eovx42q8+X40KIVjGPh+Vai7nvdBlKphnObEyfaHK/ZPp/oRBm/kYPiWoVh4vA50DUTneBMIFH+6
X08YPfb/QXFDbcof2ZONOEfNF94vEGfss/v25Fj++pcVqEc8yO/GL7PhLZ/AS0YoSdlSQoJs0WId
JdiIEJrF6/mXunC8dX66vHv+cGF4taS0/a1iHCxUTyHz7HpjwHx0GBzcMD2WuDgEzKOHVVJqSXiQ
drOplivwoNROlXNqtKcif6cXSpCQZ22axhp0KvCSbaM09a/UOBB2o3aSBAeRydvBqKCGuvgoAbld
boqgvEFD7+hPQXuv5e+HarmgxjAbW12EXjUGCKZXJpVaP58FfMVquYqmm9x2VEYopVzxQMdtv8vB
lpH77bfhujhgtFHmsQfCkOJ4vnCuyt1+zBy0zs0hc71bv8W3YjdHR/WoxqGoFqTbDM77H1BIZaqq
u5a0cLlej/MwrCLwfonbZ62+ZRTH2x/w4qcMmQKkVMAL3NWQ0YK/osNkW+QdYch0b10PO/4P2/EP
SUj1AJz3yFehUvytqVZjKqmKoLE4GOOxawm6I7Frfl+o1+9L0ZylLlUPqgRge994uTV5RfFhZUe7
vp2W2ENTaHDZM4iFsqW4zjJUPeYzHCOZPq2ItJnyRYmoGgHKaOL/G2TX1noswU4/BHnzvWHP45ve
3KxXo0kgzlR026kWlFj4g5E8K3Z42Ug/uqAvrYqE31pu9CkTCrQhD7InNdS8DJ1h1tH2p934z79J
Z+OWIkwh5UowPqnzVDUFvK0Pow/MT9CPlqDMN9r1gb2P8E7a+DHaXN6W7n61pwTtbpeVKsaAIgqP
7hv1YXKerZVAJGGxSxaVAEJPpzhKxZJFqEox0kcbQxGd+qi/7Z351Tfkl0xz4CVzmPANv0u99To/
OS/L5K23PDR25a6yfPPlnfaTHzX7dky1hcN+ZftxHXem88ipGixi3zoSTrSKkYyZDbUsfs35bafc
r1S3xh8Oqp9uID9jtnXdg6ZMuMEN0px+hZ5S3fbyySvxQGYdkpPZvO29arNcElTEaVN28QyZ2fxY
Y/CTpVW+lVIs3D8O8QvuJxMS60Zmd4rY0MZNcVyD6ONUgq0fu6vyHIScPFT29UufelaKpGe6U56o
GmQCEh0JUcrZmDUbPUQBN/6eo09kypM6HR0JOjLLrKw1gwD1A0swlQLt2zdWYD+bN/W1fRr3cWDe
m8FlnKScUsINWxlcFgulpvr7Yt7H6QOn4nXKbhJuOB0GIZk6/D5DzXZ0iAqi8IH4vjwAOcIbwmpV
UGE2Q16f1pzI1vzhUvVzU8lTj5V06O1UYENyXRx10PtEQfZXfhSzE+JAIaKJ8+nC10SaLnlB3qyl
Zoh7eyS2MKZHR7vs9scrhU/1vZy/5GxkSaufYHCvvXa4u4ukCkheg/LLeOAo6Em/D49ogyFSRefh
aSNPcgW3GjSzHSFv8a29OBzFnYp7yk3kxT4ORtKaZ937VaD8GBjFOopHcmTzXOcuXT8U8+ppI+F/
Z8/FjQwpvlymmNtLBBlV+tdSr6BVzDD39iUuPl/eqmf9fCNHOj/cJjEnp4bxiuhG76/KkWDKomwl
xZWRjdaXYYbjVdGeK2k425PXRYl3WQtKitByE1iiQom7pokUrl3dLU7oVHctCy+LoBZE8rK5j5lW
pzDUqtaB41wZ9nNu7Z2OanwgFkR+N1qdyoxT5AmC1DROvKh2g6Lt36WK/G5kGVaTp8K3XK311/6T
y2qvGnCHHqlxO9TelN+P3FgrVEuBNuU/zRHHz2Nyp2EIjua7/6CPflf4VKhMeIIp+Vvt9JNrZlim
snhMijuzyz1OYff5JXJszHljmqvKd6Ua9O551TBAt2kHpaDKqu03LdGrCMmhedp1nWlqOEHLCQXU
x7HOPLv/rgzUClG6CHtudo4ylKXBFQhS7Ie4eZmoedfU96X4pnLaRp0afL/DKFUrfejTN70b26+m
ko42x8JcSRBaYWNa30vj+7RQZ+f5nf8qQDrPao6O1TrGcg8JiEw9jOrpeIiiXlCQuM9Zv6vWcP1Y
B+oVnb77w/55lS2hjt2YeP0qoFwbat9MRAliFqP6Pb9efTGKEYE3dWchFky+J7F+XFxFmNOe1Gcl
bp6zmBp/fD4mfV0y+V6kN8qIpsgf19nuaB/mqyXz4OBd+G/lRBpkN0hy8JfLsKcRCynflZDijdAM
gYVUrowGNBtzsHztPeSKdqmv4OFnQR2FyGhTdRvnMennIsr3J9bOfEEb6BA0VeUt/eexfcBU6cvK
UTIkwKjNvGETnkqDXlM8NU68uH7RVari+A+x3asqElyondIMyPbiuvk8hNG+PtUYaxZfuzc/eFHI
8kzKGSX0YEbTVBbmVgVrtO5Wlu8Aim8KHV41kuCjYEox1RkMp2mx58Zf1LVGFPHwvtWRIKTLi5zH
NvRAlKUVH5zlVsmINLz4nb/dZDd7SkKK1dQSTVGwpyze+Zr+zFE5VpafV3aTULHpeS9wmOYYKkjw
DLlKrU7nRuW5DkQ8RTftV8NPwygorlBTg/rVUAkSwrnPusFGnhSkpmamx0mENVqMx3I4ZSlhu/OX
sY0AKWooUGaRY/YzotT8S4tZXynChrKx/RRt9EX+CfOM/F79C9OzYvulsN90gdlIl/YuCpC5Pmcw
p6h9X3JPOyi+HaqDZ+4zvANUKEkgXwLO4sVGprSRzbGwR3AxYgm1Yz59UAcI+fuy05/1yI0IafNG
gnCcCUgy9Tkoa2xe7TQZIONAI/xCIpPwgd/8fyNN2sdKPLa9nmEJ+1D1MYsQiVnlFkzGYE9qbqh2
LNJhpA1dTZhXqivQTT2lh+ZOPNsUH/+9b6bBm0rJNqpJW7vF6PZVn7FWSzYjTov83OmCy2tF7DD5
1oEM1P/0sZ27YfZ19nT5+4S7yVeORmEq1zFzN9BbTDRb+H3BogczMolbM6WGBBR21ndpNcBSbt77
3er6bl4Qu/VsEPG6GPIFgxnZNNkrVt7Iq5Ou8o+MFf68aCiGmcPLRqO0Ef/fxOZFV7JR6SCqWls/
YqlXlIf3SZBQoG9Nrlgc9or1F0f7WFClA9SySxCgmoUGjnws+5o9Z8xfWFAuRIsrJULa9xiqsrZM
qLCY4w1L06u6ZN91jaogpJZd2vDR1E0WS8UJYYZVbJ2q/DC3qxc76TsXXdrseYYnU5TcYadEJxSP
eDGaZy8v+vnw+9WFZa4fNHCk1owpVYH2OAaA5g4J73KvHtGYa6MKofGHQ3aiKp+IdZK5fxifljZy
EQKNLYYz1Ae3+bhSI2KJDWNJ299yLatPXNiuXMswNZf7zuyJUIRSQ4oUrGGYmn4Uy1OzsKpbz0DN
jVtQM2IoMdLWRzdm1TMREix8tkNNG3gwWkMSai3nBKCdv2Nu3EH8lg3MaC6fCzBt4HryuThOH8HG
5DvH5qA8R4/GzrhyA2o0OrVMEirkyRo3k1gmtP+mHtdQDWkyKo9GWVDCBV5XWr7+wOl4DY1SPSas
PLGIyqVRYiRcGJ12ym0VxjOa3Csqv52RDyCasil7SZAQl2PvNA1kpHXq2UXs5Q4FCcJtL0RPcg2F
ZaQWyFwhYn2cd8wvXsTDtuIXV+YeM7hpilXCbLaU3k6Zm1nVDBdIzO/1up+Y5Q0uRb1EebY8TGWO
+gHzvsXi7MHhiZl5UCn30+uqDP5tqVlN36bSRQJkLplSQogpsjF/q8OZh8blYDy2GGrphu21s2t8
JaBoYyk7SjgxZGtkOeL0q5C+14+dddU7u8vHBSVC/H8DD+q86tUs7kZN/6EGmba2H6OP7xMhAUKT
zI1tJxCRq8Pfuv2lieq/eZO/UxEJEdJW13rMPUIubbD9og3r2PDSmRAi9vul1ZfwwM1nkIOKS49W
ZoGRMS8pnpj5l8Hu4zzz5+l42XLUVdyWsEFPMzsaTThAb3rZsTlO+/XQHdaH0V9STMRiB4ocWVjp
goJyfjDOzQRcwhDYWWvYW/O902RHpi1fJ6vsPF6PxEMp4X5yrhBpcI2LLGhgjfV+tPajOR4KqpOL
QFg5M4ihrebYRXDAuL5ynd1K9TSfN5ppoQjOck1HlVapnqOiSRU89jpzHapT5k/oDlEqME0NTYB+
v+CyV5xX56c4ubpZN80oWlvEWsbA/ChBLARa4csizi/LqwgJwNV4ctKpFuFclQXa5IQK60/OslD+
TakihXQr5iqvSo+0VowCVtCZp+AYml6akCe++cHdMy8NKLpVSqQE4GATXuNxEJk0pu5GoOrUUfM1
KRHi/xtMVXLFmA0D/tA5d67qOdPj5dX5Ayy8Lo8E2iBoAJ14CR3UvWP7osxzPsylt36Ydu7eOTT7
N9VDYrTH/zz8R+59o5Fe19bacwiMmnu3umXUu975HeSqaHUywNVoS+ANprE5NRPAgJqbVxXyH1qD
60qUhqxgu0pxg8sGPL9Ar+IkGF/NdNVj8SyWDEcW3bVvO1Rfvy8BAkunuRp1mMsdsnBJUgw9TU95
1h0uq/EHP/gpR0brQY/L1ehhNveRp565A3XDsbpyb3D5wrz17JnK1P4hMfYqUMIFkxstOs8gkO2N
kxh+YYaY7e6DOD+o/Dc9rIA0/X9OIcN2VMSJzcXjYrrWZmi2V3g9dwNeam9Du1dBEiRYsVavkwVB
envT6R34hG/QR0oE4WLNfz9ZX4VIoGAskaL1PYQM5nwsXNB59OVtpkZXee/eDq3xvLDsFlU8hNjz
EcurWAkq2mieeNHCFQv2txvvuzX1Gh18WSiOnMGFaDkEpJ8/OV7lScFe7XS8jBOombXzXnPWJxVG
VQqqVpfYwXLdW93ajmWJ5JmN/stp7Q+2Ze0v7y5KhAQShYIRtGyFJioG7TLwchndm07ZV1tJMIFu
q/+9G/H+pHSP6IHLLaJAR5j7gtfJhW5FiRTWIhAizz/FU+WNtumb694q37fscr2bESU9Q2MMgCEH
bxnmcPOhvEbdPnXyEYviSgEDV8YuTTkWZdzVH4eviZ/tXN96jB7n0No1ezegxt8S/iyPbmgilGkY
IhKa0pOT7tfiVDsvlx3tDxm7n37gStDAFswz08XpN6H9ZWh95XMRZOhwEIQXfvIQY/Kt/TIQwEAd
Hq6EDFGnNmrRCc38KRRVsbXvBILO5UeR4o4KkqmVk4DBGdeOG+K2XpXKMWIT2kpT4jyk1kqKIhSj
mSc9hghlulqzxXetqxhVHZdXixIiwYJpq9mUiExnn580fq9nR3ciNi1lKgkXlMbMkVrHZtK6Fp2x
VeG1pfvwHjUQ1/0aozo2y4xZhxp1EXkLaz1L/5vrxHb90eT0Z/hhch976qy96eSQkv+z+HPAj7rj
jYafg/qEH7K/dHCR9AzhA14/mq9iwrMbaN/fp6iEGF3qFOA8xE9wLf2LFk37tjTAOebUT5flXD5o
mar/atDJrCOeizIQkGkFJgrNkdD1taQIQOlxFc/1XTZp7/ITpgo/2kTlpauBGkJsKbfunzJX3TUT
lVU5X1r8MwjD7O1fZSxGggmhApuWk7hn1PvqUB9jvwzoUt/LO4upEkLMKE3q8xyiZnMM48rCe8V8
Nw9UIEaJkVBiVJRl1m2BthVYmsfa09Qv6X8fc4ZO7Y3ZJJRg66rapagqm3M1jGqMzho4kYqk9JBQ
Ah3BC5ZL7OAG9HDGIZ8+TRZB1S5scWH/yqmGMtcid2FQQ3ebcJq+Z3MRRom+bzuchklG4PcfMrr/
dxCyH864ceiuyzFsZYJKbZjerkF6le3KZ+vI0YqyHMfn5YpKd51FWpcZLqDJZqY8J4nlajY2Ckfm
ht1o4Id400Vw833JpXmvYH+KWvIaXbOmeWhBLJYwwmxnHWEjRHLoeooNG41VEKJ80sedkY9eyb5e
RjdKhuTPmqkOU1Sj0tfOd3X8aeKfS2qqz/mAZKOH5NBjPud43oMefZjdl+hiMI7zQ3ot+tCXg/md
YgYn1l4uikDizB31BGtj9NeDEzKFqFYgTPZbUQRHgFM3+H61ar5Tci9bul2WUzRflBj5fMvbbEwX
iIm7+9buvKrIPXMgXOzsNeJ1aeSyiKjs0gb0nXglYB/75clpDxEGQxgE2pxXxXSZ7bqaitPr17Om
KJQ0KQtIyaq7KbtNs+vlLQXLOFmYbmK0HHh1pL0SK1aezyoKyMdoh9CNnEx8zlDb70v7pDWK1DJF
b1TmLiiI/mi4J2X9orBP/307bsVIW8XSWzZUgggk5tcKkDl5cJLdu0TIDfJ1i2EphmiQz9z2NtWQ
Bs7WkzKoRDitCYvIR8xGFblPvpxnVlqiv7sDY7MWlKfydtrXvv2wxl4fuPsSL1Me36eB8VB9u6zi
2cbbrWx576x1Y5WCIKb6DK7Of1BXBsZoxR9e2NPsJ7f26d8eKo0oSDyHPFuxkp/30cxSpcHqTdYV
t57K4Z3fl+LCsVp1zV3F0vVhYxw5VdJI/X6xjzfHdKubUxMLdqqR+0N0cLKny+tyDge29pFOzZxH
qj6K369MSYCkmdeVn2oqM3I22NhKkaBAKVuzYo5o+blbEp8f12MaKuF6a9yVR+MzC9QDxQxL6SWB
A2/ctBgm6NWW+6i+7jmeW4ldSy2NBAxJYuvm3AvXGu6M/8falTXHbTPbX8QqEiBB8pXDWSVZkhXb
sl5YXhLu+45ffw/kfB4KYgaJdO1HVfFMA41Go5fT4Z4yhdO5+h5YrJo8dcKo8tHsIwAMUXBVcWtX
d58iM947mOQLZt8tm2cMcSm8IGpOLLMfL2uGQjx5JEU6ajbm0QKdkz+H5CFUdQyrvi8ZhIkkSKvo
+H6anazkvlWxWai+L538uWdRwkRbqFndxcGJkvdtvzx9wi24PgQMOj27H6pu3DjaWzg+l/svnX0w
bdIZ+WB0NDuf7OJ+0FBObavmwqiWSTIATVqmdSNa0oOp2xkYqMVq1XwbFYR0+vPByupK3KBa+JE4
N61qINSqN7tcKOmwY4COzUaKrTAexmD7K1sSXKPkj4W41dhVtldF2BTmhUpnn8ZtGQzi7OdueiBW
uWO2sx24qhZbsXJyf2xik6FyxBkMrdm3rWjfWMy/fMzF/r72CVyGzlWHmVTu229zG4MVxP7rw6dE
S73aGjd1cBzfwvtL9DOOpGemHdARs1GRYULHkJ24O1vTdxOdt+8TR9K1zqzMMisRz2tbx0/sH252
P2bp1aAqyf+HK+0sj6RzNYaqtXkAeZxPnS/IACKfHZMvxv2Mqdb6wbhT5W1VGyWpHCa5xXYv4nus
6zf65Jka+NX5LkkUZcAqyeQ8RlWVaRU6UDpWY9jw6JAvCK587O358zSFx7T8jqkfOFwaXMXA+liG
UegF5vjF5MNnPjn379pPOdkRh5NbaoL2KGw6z3B3IJLCgKdNSN/wHlqo56tkxzRXjiNui2JioTfn
7oFi0K1npyrax/Uj/Vtv5CRHE8SmUwmBhn4fxp/r9I/LC6b6vvj7wmE0URDRTOKc5Xa+6YtwUyjp
tsTNecFkyNkMHS310SSIMNK/wm/VsccTwt3Qp655Tmdke5Xmrxvb85JJpkMvMD03EtkTQ8u97CsZ
G69SDVVeTbcvFUAyHHXSjGjfh+Fo/A6vI/Y8z4Zd23tBGF4f3rdJkvEA3WBh1BlWMIr0jY4KptZR
qIFqzSRr0ReRVs+CzSZuvzvDMahB0BP8+R4pTDmvQVNLr1gvDEWLmskmOY6FKt52WZvRfPxSm90o
bFPMc/u1UDVpD4j7Hy9Lcdmugl7tJYSFYEs1i43P+Y3r9eaHjO3eVHx11i5QgL0EKQcE2/gkrqXG
i3FmpmsbFKmi8dm6QfkNxpCTg6q1SiWYZAn6LB5GO4SS2eVNFX/EA8xz0F5VKjIj4mD8szUw5axF
OzLOxxJaoOXBVV1junKcP6JDeMcQzAi1t6QUlispGQM3QCqACp4hh+cn1lm7obCuWKIaMKmwB6Yu
2QMSdg1G8mHH5pOzF0VfKWaZZB+Sf1V+o1JzyR6EI68sMK6hwc/ht7GR7hvX9N6n5pJByEkSpPkz
DQ9J9xofN52V/TBJ8mg0k+LOVkgjZzKMDkXbUw57Pbflz6FHm09SKZwUFYRkF1K7sMyEi/OkVyfR
/06a9J0Qkl2wKebRdcINSkr9Yw6ydoIo2eU9+YeHy/9uNlOOwvLccoYgxkoFT+LKqffBXbzvd+Wx
Ro17+KDqHFIc1WfPb+EbpFMWztoMNdPotdvfWP1+SP9IUM7Pk8+XJVMhietpgRR1MWsN8eQbkYXO
WLkhrLuZ4sQLgxoD0D5dRrt82ZmvSiYpH+fKhVw0uMnooa3vNVUwRqVwkjlAb1wSOUxYOetHSn8G
1fayCKvfN6iho5hKJ7Yc9SdWy11dR9KH9cbBsJJNVamG4ayu0gJC/ITFnvRD1NeRDQin+NN1A9+Z
0QI+bt4nh/gRC5AKk8ZJVCPuxus/AvtTG/iXv68SQjL/aepWBR2Qt3Dr+xw97PVNHXy9DLF+KhcL
Je91rDeFmyKcwFKPncTsGHasgg0FP2Tj5bfOB/JRgShsyas7dIEo2X8eGqgAFyTa2mHwLZCTdAd2
zU9gwdwHyr6a1bO5AJNuglkLWdEKXiSX/ZxM6unFV9afaHpnG7XCwCm0Wu6P7LOBNnYKuVpTu4qH
4ITuaIXCrXo5Z2nkbkhUvNDR7iAN0b+ijdTSTA/FfTxKFaKsOwQLILGHC83O07AbudC8zhc1XEIt
NAy8dPfFNvj4lm4ksgCT/MUxLVI7GyGV3dYgRdqH8+S1/VtuuAWIZBBSGpZal0MizdpGyR9F+Ndl
tVZtjWQL+qqKbNMVOUYWeQUqYZnZbebmYaweLgOp1EwyCrHrxqPeYrV09pjmmjdNumL3VaJIJqHX
7JThfKLGBGR4Ze8V1inCyIZJV2zJP2gZsxCJQ3E+WLFeapkTpVUPJkuo832/FVXmxRd7M2wpqoCK
GxXh3/q6ncEkle4DktShyMkZrP6QVXSnGaqFW09iYJDC/wSSNLlvqk63xUMUGWDwSQdHY19jAKHu
hb6qiF0ljqTPLbpHi9GGOCya7kcjPUaaodCDddt5lkZS6cLiOQ0CXA35WG4zEOq7Y7evjXKjpeHO
gmJcVuz12+4MJyl2g0m1UyDeVmS+Hcd7t/keqqpNVIsmaXbe9ARtBiJ2XvHj0DCfOT/fJ4R0ufWV
9beWmcVdTm66jG9qVbhDJYV0pzVd8re/WQT8kLea14z8DTUm5KzIcjZu1lMX3UzQLs6+m8nkdV28
iTvF00mx4XLSLbGskCU9QNqm2VRF4k3dx2w4vmtD5PnvRRrMqSEmNHTRPre3zrwLVaSvKjsmT7BM
NJPokbBjoho12PegW0s3TeNNW8FWqHrYqJZNOvlV7FDmiOcGcn119MkkfqeyzIqTT6WTz0ua2WQG
RFZ81YvAS/hnrYu3dvcjU1XKqaSRTn03YBrZJGZbjC2Ik9CkHiUbku8uK8H6jfbbtMg8tlaq15oz
4txP2uQbmbsZb5P56BCFrqmWTTr8cxCFGZgXEL9vmZ8O31rLd8Jyx4urVlXUprABck4upUngaCIs
bTof4gF0ko+XV+wf3gW/l0zOxtG0jZNQHE6yD/aYpXKYv5r+9Dy8RTvWB/bpMp5CHpkbbMYUqrYN
oXFl9qBHT52K50yhZvLMSgb2nQqMFcLHNDxeeJX+BzUURlOx/fKYyiKyynAWDMbg99k6/Jg3kZ+l
Gw2Uavrw833rJRmByOIs70JgIZa2x1t6M4Qqt1xcI6/faWcNkIxAbzsVoR0g8iS7GyndVDVG0lXD
dTXGV502/0EQZE3j6PA+ySSDoCdJaDqiSKd2Kq/Q72mnMAYqVZCcgDhh8cRNqNrYXuOEFvzGVCVx
VNosGQKbg1vBFNocgSygHEwPQ2je9BQ8747kBLCqC0OXYplSfui0r0VLvYjusv6Py7uhsgNyNSuS
anbViZqsBhfnrwjByfpADI+eQJG2CbaqdJHiFMnlrRprHCdsAcg0hIiT2zSYtoW+cdw7+hbC+YWX
I9MMD22YdonwchBmQZp+N+mzX49/XV5BhbrJwS5WZE0YihEpTXMM6VXW/NC0/WUI5SZJ1qAZ3DgP
hTJUj9NOTLMWDkj5yE8EMyrCnWqMoxJPMg28RejL/XU5hB/sHQfzYO3Hx9G3MMHW9VXksivXt8t0
2wR1sY2uXTnk2bfoNSV0bPw6M7Z1mu70ofY044G9gRXsBZBkGkLceKMDG44nyLSx3EPDdNAoK3Zr
RSFcBqI/1zBM8/VwIxI0qWs3pEH+Y/ZM29zYf5ax4tiuY5iU2IbhYKS6JEgfjWzWiInSV+06SD/o
5M9MdaOueb2Qw7YZ1dHmgI15+XpHewC1ZpOLFPL4TGwcUK/a4m2FFvEc7AQKg7cqElo3XFdn1mv6
bG5nqEDRsGx8vuqNn67lh6nK6RExAOnKc9kCQzpHUx/1Y1pRiPTIHxsk+7WtfkSj0LQVBL+qiITY
hEto0gKSssmNOoBEeVbn3mA1W+LWG5SObiYM6fU4TfzLdkL8/NeAJqMWhmq9JmBNaZCxucU5SuPx
EM3jNZ7Cist1HcLRbUM36GvKkrRjZurSofEj5xgHH5XNHOLmfC3C7+/L6Ta0A8c9d/B9jmqPMH9g
0z50Oq9sR691j07xhtlT0IgznhSismYrJYxjycCpvS8YuUlCa3t5V9YV+wwhBaYI/JxITwGR2Yco
e3TnbR8rCn4Uu/JszxfhXIfPLksrQAz8rp7vRkNxNtfKqF4sk/gBCwBCp84xNQBUP4YdB+Gcn+20
Tbjn+zz2EDVuPTWl0Not9AJUOj9BbsR10gHUfOr8X7ded6Ctx25HEHLrBxDGvm+nxD21kHKK0riw
ewAmwQ1DnLL5zgtFHbRqpyTD7TDS1LQBRNYf4/QpfEMJ/Is1kzxT4flmTSnWrP04tVdGclKWTK3q
MzVdk+B6eN37Vlij6+Zd3/iFC+K5zuAf9IIcoyz0L+/GqlewwJF2o+v1tEVJcuNP5qaKMy+yMHq3
/xa8oXsILbxneaQtmZyyqt0QJidF1U83huC2mO/7IFeYAZU40s7wIB+HPAKMVcT71L7SnHAzDuhT
GA6X121VxRbySC+Hwg15pccAiot9qh0TVa34sw1+ZaPPAPKTQSNRwcsMAMXwJSkxTGd6mOotL05k
8MK43djBnZ0qVk+hdPKrIeirMe9mYCYYal802jYdan8eZ5WhW8dxqI3CG+t1K1lS9GPY6sLp+dFu
XY8gNXbETL1r42na8C2aWD++gSgC6ndGlEzrZPdFFXbwSYO53hK+hbO3jd5AHOoy03DAAwPHlMh0
abaVJk5u6A3KYDuPgMrcQFhp+nlZ8dY9RtNh+G+x101yvTtzvbaweDn6Yn6IiVKiKAy95aLwEP6V
QifWWAJcOCIWFaXeDPK9tNfuPEwVz+wWdEybBv3YwW0T3LoWJubWN8kdOD78dD/ehaCSuS4SY5cS
vy7BRQ92MGXQdu10L3+KdMmzdCaF7bLWL832NGXXev0U5ta1qbLvK0GbFyLTlyJX+pxVbQeR8/Ku
72cvZ9Um7W7JAJYWF7GOT3n/l2JX11yypWiSgiZ6w3WzAWT8F8t8Ozjpth+CeXpf+OWe+Sizp2Hj
ORnG94Qb/V9MK1atrTizi2uZNU3gGBp+QJe3G6N+GMKbkH90zM+XBV07+rYBx1lHkyc4ZyS7mbnJ
VKeF1fq9+6WJfaP4SZV5d7E9sum0DdvUGRX/ZL6yOpl0mws1CT9PpRceWrxA7NQze2/Y9kf9gC38
cVmqtUfIElG+djjnXakBkRhouDhp48OMqcVF7MWpqkCCqLCkFaSVE7daAaw0AS+Mlt/Hxc+iJztz
DDAl56Hv/8g7dBbwyDez7FR1GMKEiQrlhHqNhzSet2N/KqZT2yenKQ82pCw2UbQrEuYFrrvp6fWI
kcjKso5V33axQjIZmma7c0JK7PugPXXUNxtMzDz28YPZBZtu+Gh1NxnZD/HnPGBoVWAe7Y+Xt2j9
gP1WCtk46zYx0FGIZdOSp646FManHpYs2XflHVc1AK/a6KW0kqHiM+UOrQHWjcUmb8FOjBamPhk2
tL0ek1syd57TgO97wFD36KSHqqTz+ik7CysZMBSL1aPGsdoZhmkaVeOR+aELFS6QUkrJZunj5GSC
9huxC2P3XIvoGx/p3twlp/6gf7y8f+s2+SySZJ+GIhhzLQBYnv+Zmddz8yklD1XzvdY+uek2qp/e
ByfM5cIczhojmYOSREwlKb2+BSdbfJV1h55ou3D6UiQ/6TxsLkOubhrRHZNQvPwRqHsJORlBFI1G
0Pqc2vuo+GS58xedqcrhVu38AkUSLK6rGrzZQInaaNux+9nFWK3poesVeRwVjuTw97zqS2Q9W4SF
w01GtlNIvBwN41Rxrl+vmqMjkmWYyNeCmt2UzGGcRrPtxPboR8l1bW949YMrFf31hfICQ/bFy653
EyMDBpsPzt7eiTb0KvMR0xrh5zQYc6kqTFmTihmmgcmJOqKXRNKFZEJYizlk9Kuy8mJ3M7AKKRCF
wr3eIkdH7JFRw7Qdy5Ybi0o8yaoE3XuYox55Zv6l7opt2WyD/vNlxX5teoFDTMTLTBRzWkTaokHn
ToRBRlg+A+OfaZRdZ5WxKdu5BPuq5ZUzuSrCWRGtWSkjEqiQykWfCfxxSQFp3weURWz0xxPKiE7h
dvDSa21PDuFOVXSzYglfYkn3f9E5iTlMJrDu2213tK5ycJ3nwg0WtQv/PYj7Ek1aT9JlZmpUQDPL
ZqOZG4YOt1J1hazw3gHFdCzLIiY18AB4aY7afpzNxNFGv9vxnbVLt/xLxX13g5j+qfgwH1M/21fJ
9rKqiCvjpesGUBvcH4iEuy5eOC9B3dbMJtKHExinmT8G3XGyVC9r8YlLEJIBdOaqL5ooAkTubgw7
8NPA2c5WqJDktZuGYCQUz8US6gxq/1ISPtidHTB99OfZxQDruNsXpLzPOhB2c/uY6v+drvI5+Ilu
JBuujC0fsj4PzIaLQza5oXtVROT7OBfFh27iD5e3aG394ME7FHPbGOSTzlXZaW6WEZgmwy0PCfXr
UDtE/53EQkhzBpEOFKtIROuGjn7efysSFDMogpCru4NVsk3bcB2TSbvTEqpVGCU0+sHwlPHJG9i2
Nv3c4P6oouVdU2lc57+hJH1LWRBoVo+N0bRTMDwQVVh6fT/O35f2o8sTHtY1FG1qsh9NS7Zm4ETe
aL0hPI09QY7KAI86Llu5QCuzS8sYZwBpml8c7R2GN0aeto2vW8NHkh7E1qH/32mggIkeB8NhhmW4
cgrORioko1Ez+r12Z7tb6iquwJW5lALANMEuBkI4Klu5IJ7nMEadtt+YTeVZ7oBZRqNHtWH0BoLm
E6OJvEw3N7XbfIuGJ13LHtGTvsnM4ZFiqhJGdn6d33LA0NlDmEWZrcsBlwgLrWejWOf6EFteNx9o
6r/hDJumDbMEw45Jgi+NkxnbCTJX/Qj6oMFv5mvhBPbtf65MxNKeQeQsU+uYkx5MA87w2Htue1+1
oVfaPy9LsuZbLEGk6NTQJMPccoA4ow562yMrPvfcy7pyC8ZHjyiJI8TLTb49xPBhGA3HRGhBOm1O
hXZpDJqA9WtAG8GPCTI0cwNe1sCrTtH2vxf2YQ3hA0INqOALpC83Ks+HKTd7eJ715Nvs6/QUV18u
L+Cq+VggCPO1eOi4ehw1NHbhP+tmf80Yjb4GeNPtzL7cXUYShu7V0i2QJJvrZl1WFTZkKezZi8in
YQz9HM0kkcp1UYkkWdwkt5q6zpzRD4vPEWs3Ft2Zyvt21awvpJEUAXRxvNbAhOFzPLFN4+fsvnO5
pCvQnco6swz4r0ESfSyTeKeZ8xfDzrYVr95iDhaySOag6YZuyjmgjOqPCbEJG1XqneI9qNgUmbGM
ZoVuVDp2f5x8vf8DT41Re7ysYKtu+OK0yK0Q7Ry3PBNyYBzg4JONdZ34GBTtbt39tE93bzqczECO
jtquDZ7Kl0en02k8WAneT2EY3UXsU6STm5nFCldFfOXVsTmjyI9PMx9onDUCRZt/opRw2ISF9VWn
IYJJ86GixYER/kCtplLcjasavgCWTCsIobGcVKxmGe6yZzKp6S2Kh2vOdqhFUZMkHaKxG0vHrnCI
xul2IN2m0dvtoGrLXdW8BYh0kAq91kmDhgW/q91d15+cpj9kqlHGq8bNBm0hISYcCUfShdlowbYy
wGENp+rEB09DG3tl0v2s8lwVQDLXCg9awtMcQBUdN7iNjkxPr2n1IyWK7V9dNodYlgOZEI2S9qYO
SedGKfSOOF+0CQMwk0Myqh7p4v56pdwOnnoIdTAgiR+xuH2quLWdlMLXIXvjUTQvOX75OO74xtim
u9AnioFGayrt6PQ5N2Bh6IAEB09ZM7oQKl2SfhuZ3SkzkuNlI7S2bEsI6fKZUiMCvzAgRh1ZxkeQ
oBEM2ruMsSqGQZ/dEDj+TFI2nrCUDWE5+X1n/EXC2aunSaVnYnvlnXHOGPJUOmI55jh2wIjr725b
e0WF8N1PEYdCwfJlcVaXzGCugdydYRiykz9k3G2yFh6Ok+1Ji+aF1HO54m5QYUhGgCdaaLdceFFt
n6GeApmg3DE9nsWKY7N6CTkLaaTNiZs2akeChWszf95wv0boCXWkhj9s/01+VoUn9xjoZTeZk11N
/7v0fvmkhG7L47Sv9qrGmXXd+71Z8utkbFtW1QbgIsvZdtz16tJ5g6uwWEG5zSDogrK1OCCGOjC2
YIJsvZp1mCmRchWX3bqWn6UR9mlhf0ikWcTm2CzDYD9KBIXKOT8ZievXrfGjpZWKv0GhhqZY3QVe
OmCEpN1BDd1u/NHOw9ciZ14T/vdKBEdfrqD4GQuYKCkCzS6etT26dpJuU6blNR9Kha6v3UVLGMnW
GU2RaHYNGJ1/ZenJyu47rfYy1eQIlcpJNxHuiAI8S9ikHuNeh6c+HhUGaP0MYSqAhWnyJtLS0noF
kdkKzqDnMzRvyMa9AtvoZkLF6lEM7FKdodV1W8BJ68bahCcY+zL5VmkVnjuWn6cMlS96ctKVsq1q
3AJLWrzaTgec0g7hTvpoDV6ffXtDzym0bQEh2dbZKSrOZ4jzXvu9wJCsquZYMKoMGHyokQ05NnWI
TLbCPVCslRyxmAu86VILa1VwhgHDN0GIaYGVqsFZhSL51QmxhzkZIUraZp5mhl4TDBuNKWQRi/7q
/j4v2LPKL0wARmRNbuEOk59lm7rY8vpQ1zujuJvyfaI6oCqJJCtq61OSOhQS/b/pmExEwyc7B78J
IJrgqZ22OqaEmG/yQxZLJsRcLJlR6hTJJGy/i6/PLYJV39pgd9nXUZkauQ0jsicShuiXQQ0KGGBP
5alEqmiwnttcq70qVfQPcKLSDo8S27GlrenMworRtfnbO/hl2f5+EusHlWVb14QznHS/RTbLMV0P
cGFP8WTIqN9x+gUdDgqLvXol4Nn9P7GkrerC3MAEMKyiEfG7FmPAjST337RTZwzJSuegEJxEV61v
0Odowi/H6vlSmI/qS0FYsNcH9gwnGWq9qAebzYDTkO3omlOhh4hffonnboOWSy8WHAiXJVRtlmS3
nckaOSZBYwq9uavafWbuOr6/DLFS9yPuhrNUkt02tbop9AgKwSbr1qJlsiuz9jbN4mMcgs+9jrwA
bFKN7XqaPW7HsPhU5ukVi6M7+LQK3jnVj5GLkAhJ4inUIbB5k88bG4Wn+o3I5ceupz/8u6tescZy
2RH0FPVaiOL6blhe1yAAmadmW+T/nURJLLNN8CxzkGOXvfKeuYWDcA288pk92KZxNSiP3LokZwjy
0jpqZRYHlgZnz+rTWxa5d21GUi8JmcKpXE3cL2WRTVZOimHEq8bvqw072QfBmhNTUJqUvvrUqaSS
DFbR9Dwp0G7uJ2iZr8fhCgndY9aq8kwqGPH3xdXSW6QaBgP7g6PW830/qY+aCkIyV0EVtl0YNJM/
NvnWrGKvT1HplyrcChWKZKVas40iOgMl0djOMGY4Lvxbn2uKa1IFI5kmTnti2kIHBvtbUt5E8JSc
6nDZNqkwJNOEVvaMtg0wLP16SPnGAlujUyu0WQEiR29trS+RRcLGp22+NaIenKrtoVLG0cThe3V5
UNQZGKjRRlpekmXkZh80GdwjSrfnB8y/jnyvdA3B3pzxZE+5cbQUA2lg1urS7a5p36S7ySUf0mZK
PSNqHxqrrbaFYU9eMOMR3Wvz6Nnc2Hd0/GIEucKwry7y4tdIHnU4xCQuqbAYFpr429jJt4M2lycU
S9y/QWcWSJIRBJt2PZcV5EZ0L6m/573XaKronjioF/ZSzvmVvCkH6mAvB/3PG05SH8dtN71hhMzL
LZQsHwbPIsVUQhTddYhnj+1t1DuFxwb6eHnNVn21xZqJ3VvYvlRvx3CMAZTT4ZRSQDjDx8sQ63cG
RV0rdZAwp3LtZN8nKNZMESLgIdlZTfdXMhXHqrH2NUWbUUn9aCC3bQQulkT0oroKq7i+ZWd4yfa6
DnJyeQ54MJVwb7Lp7VB2V6He6dvG1d5itxaySia41ObBMosCAcYWtWVJfqWN+W3Xmm+xXAsYyQSn
g1GmAwdMMaAhGcMRbAwWdFTdgOIrr5X9vHKS4aKBlnKuAUW86zt9B+o/EL9te8ycLDJnZ2kKTVk3
Fb/xZHucz5pW5VaOQB/Nr/vZ3netvgl0VYuTCkaySHME/ys0AJMQOPPRN6PXvHlUaN0qiGmCQNm2
DBxmCaQY22iyykw4FanuuSw5FON8Versv/fv4uuoEcXsd4LrRU50Ji7uYjLC9ctr94D59mBP7raX
T/C6LL8h5H1JEyOgQwUIGNbW/mZMXhKoUhqrhugshtzelvIhyCMXpzR35pPBx5ObDO8UQ7ofeBYF
49xDjEgTT6pQe6Oft5BCco+NIM5sLUB0vELZZ2dF3mz0+y5S3UKqDZGuh7AkBPRlgEnHGaWLkR9H
iL4WXLFgq5ZzIY34GYvLYUqdqaHi/BOwPQ12faJzup0D0OMpp8upJJKMdOxoYWJj8DkIzVGyHesf
ZoPdwQVU2M1132ghkmSf0X1U1M2AlWOxe+/q1zRLPrQxiAUpxfDZzIg9rXO5VzXZTdmUTwVoe4kZ
xH7eqkr2BNIr47r4JZIJpxhI0RENv8QxHESz0Gyi77vgOtP3tiogsx5oWmBJhnxCyiZoM6xu4C48
0DLdvb32YmGSZJ5Y1LRPVdtCNK3ds8nLxkSdM1TopkwUS4s4+pUzDOPxg1HoW0xA9NMoPoVTu3+X
+WOS3QiDti1sInSGPtIBdKTf6eS9D0KyGxppm362sEFUx+RGDDMPNyDzVCm/+KGvVM4yUITMkNR3
5IoOlpRtVI5wxX8/RESA5TloNu3fGG9cwEkaHgYIPFc54MLxaULKExFb1das3hoLCEmxjTHWR63D
i9doy0eEV67HQhV4Xj2nZwi5NsqxCpQbEkDg7ETUc/jXtPzYIJXWTYc3KMECSXIZqpTliSkyHPmQ
e5Fzo/W552aKCYerhtZCZTXKVykGLUs2veCORYsIyoxN0fnejJ64Mq64rmdnDMmY58FgBPOIewNL
povh5bdCz54fvM5BXeq1bt4WMklGPTB7MowDfIffei0yhP/6ga1aQkmv68kJMYcD4iGzGvKn3Aw8
491rKGl2OXFEpRqArMn01rP6e8vkyqWZILBNI8D1SXDt9MYeueO95paK6gHxq19boDOMpOIRn4kz
N9A+jjdEO98wFJVg9lX0BA48bUjQilEpLOvqPXHWDXkS1JzoY67PQjc0G2R7d5Z1U0+lb6qKj8Wm
X5JMtuBpSBBFxwLOg/YpGO0TGbW9Tvtvehdmm9lI/cFStdetWz9BacCwpJZMvOaECc/7GqsJRoJD
rdWfmknbXrZJKgjJ03S1BrX5NZavI53m9X35lLjT8TLG+nk6iyGZJCcvk6qmEINGTwPdWuDJVaYP
1634GUMySTPnfW2ZwEhRc2wEaBtAacf8M4y0o/JSWle5M5ZkjirW9jURlRc8/Gjq35Dj98x6Bl36
X5fXTYUj2aFxIpyBuxBVYEXzkOD1b+uFZ5PkuspUj8zVLUKXBwKYmNbjysW7qZNY6HhEcmYYHiJ2
nJwPGGV/WZpVTVtAiEtl8digGWl7M5nxyKSh30RoQx+y3WUIlRTSGUXTQRcjaAJHrko9PGNEZ4Wl
qrtZv40WgkhHBoPzKqvqgDInxjZo+y9VMW/RPLen4P+12IdkrLYBLzZ4Kt4Habe1NE1BO6+SUzpQ
My15NOZYSoKnRRV9K8Z6q3RZVfsltHOxX1GhkZDqAHG7ZKuz6NBNzjv3Sz5IVV6PmYaVtI10E8yn
Mfg5U1UobfUULbZLOkUdDdOpqiBHQ/7MbUxl/kjYj9BU2LjVi2+BIv6+WC2LxO7sTEBB9Xuq74sh
2tDwMyaSaNa+bW/H2nzf2sn85iDlDLQhBWAdH23n2LqfG9Wcnn/QdAflxzj9KNiVhKp09PhqKYLh
EEokNtIrkQ78+z2R7lR0vSo8+V2ZRyQbclHK8jfecCvw+K9KsP8HPMlbYVPEq6xCfhxp4cHHUp7O
lWc7tQ+2fqJ+L6f8ztSaWdODDHDjFCW7kNJoW9NE1cW7bhzOKJIRLLQGrZsdFhEtBJ7VgjYIbpeK
HnjVG2JnEMkGxqahg2QSIPWkebX9NaSPyMiUBibIPSWZ4uZQ6oVk75p5TpMa48FfVtm+7127EE6y
fEHETdxRyJk0cCKm8a8cNACVqmxLpQyS7YvLKq8w1gc3bpDsuOaAf+W/D8FC5Bj9EGixRAWtI1eq
w334O49blx+08RYJi8vX7aplPX//VZU6J12VcrxnhxHkdXPYb1I73ziB84FGtsK+ruuAa7kmelXQ
AatLZzVPi5oHBZ7pL95L0AHr9ObYhutSVOHjFe3Ka0enpOAuReo4rFOvAv/DvwhurJ1UFzOWQVeG
Bwy26eWdURGzjsMCKmDAT5lRmGB/GzNVk8faW30JIp1Ulje5g+HXv23qi+rat/VMLuGko+rk+Ry5
BgwDQoMJBqBH/6KdYFUXliDSAR17s+Y2hUxc2G1xL4lOUFTdvz3cuYSTjmo68ikDfSL03PorwTjs
MtgRtNNePkyrykDA80YNMHOhI/qlMoCzS2/jNES4GL6rPh0ic2dUf74PQ1q3tHOnyWRglUBXUYuk
hVkfIlU1hFgM+Z3sEmFtDELBEC0pdVabKDqoIcdYUQ/Vlp5tfjdivxqsbWq/SbkXYJJy8whtOrUB
sOqHmOqdP9dzZvMz9Ue0VdVXrpnspWjSFiV15cZJHEPt0sE6FlNVbkfdVXAfrSv3QiZpk0aWVF1O
o2dDd66Se59yL+Ak5Y4cxx6GDEvYZYhJMy+O2y2Jvl5WPKVQkhOeNXnbzCjpfGm931UJu9wpyXG1
hs5KygJwkZX8bb0nVQRv/cD+VnQ5box8adylOTCy6BPGpnihNW+cnPqKlRPn5cJ5kl/m/VD0s5Zg
f6zuZUGe6Ge6zzaX4VRCSY90MiYdGTjQGJoc2y4+RHV+XVWqwgPFSSKSkYjL0OpzgrVDBcKhbTnm
jBpvyM8vVIDIpkEz2ibLElxErMH0pybdFO4MtmMVRadKFMko5A0JC7fFitlVtAXV0p436efLm6Iw
qUSyCHMb5gNyzLA7teXR4qkso11qeLG+T63DZaj/Y+27liTHeWafSBHy5la+qn33uJ4bxVh57/X0
J9m737SWrS3sP3OuK0IogGASJIDEoTYKo+IAt4zxhkW1kzJtElK8csp1bK9p5hTp8DsH3U4E52JV
r9YmRlqigqZx5vm9qDxWhXtZi0Mv3ong3Ku1NL1qVtRm4AE/Wj+z+o+RykwdQ9pOCOdg3WChULaD
kF+XYxaE/H0p6QLqcnzoBDtxnJ9pfVZ3RgtxlfpN1+11/D42X0z52wh20svWIzXj/E3JCsFMpvwF
rFl4xTU1/tYO2mnGnUAISQpNkCCu7qyHWBPfSZVAqEQ5BHf8NJs847UEFUH/vQKYGeUNTu+04I6c
ZFWiTpYhQqpv0COzVfdGFpbKn+1PPo0zTpZRGyOkxF3y2NTGhzahmukJCLC4i1YfS6CIX7Aci5k/
ZXXxKJVfLzsYsRp8ymaCrYqZ5deKAgWji9elOZrxiJOM2fvCevD8etYqdqtewFJ1PzqGJZ+lRLXF
aHvUTD1IMkYOgGKMkkr0U5vH4mBBRCkdxiFgn+Ke+v9t8yjoKgA3FMrDOLer1i6eJ5b+EprxLInC
VbVQNTXHy/VLBF8dphRLJeomREjFM45qQf78W2/NFsiC/9aCLw6TlrZIjZQl8ZrlrA3WaUu/X/a5
f1mXVxHcsaOXYl6uKfzh7/cD9tZnui9vi0vwm/fgnUbcEQRujUJamEaYcOlMyocCry8kTSC1Mpyv
ZXJrtDjqWP/E+1q/r9JTR0W5/2I3cKiBBQlkVXxNyZD3SArKiKOQ6//HdeS/tewcH3Ov4jiknvRY
EXTwVLtNVv7ATPozwqrr2PyYW4sGrBCJ4nVKHLd9oizd1I0ddbEwe3mx+UhM3eea4IDZ9LqfZI/w
Qrbsb1Hpl3r8pUFC0GvMK+RldZa406i5k2LYmaw7iS6/k9TKVczMF/PJAc1gIKaVlxpxmKrU/PrD
biwwuv1vWflrxTKtkZayZV1q/WlucxeFNbkjYrqwU6X18ygn150U3WhL6hjCmtsd+te3SMKYxvak
z1Sn5LEjv/4bbnNKpdWJSY5/My1ZqEeaY5qVJ7XU3KrjM/pVDLcpp23d2pYpjRaXsfVNkIO8Q1MH
CLcwGMNaPGnU++50eckp1bg9Cr6yyJRLrPjYXRuTbRi32o/LEggf5mlcjHla9I1Fhkoj4CnxWWpD
AZ1+lewVJVFcdFjqv3cbLjRMBKUe241ZEOmYQHFZvkQr0Knf+k1ABYakNC4yBLmcMEkapBlGoJ7l
l1kLguIz5KGrjKiF4pBHyjarjdlCDQvrEkNDJgmmlAgObfp16eNGx0rhJIUv4CQl6QDYv7wAMHxa
MKn6XjXAkecW4s9RnWzUG5pAk1H0leF9SyWiKRjhByAPCbp8LAPicAli0U4Z+r9uQU77H3JohAn5
YcimOhR4PMVdmNHv4m6ngWyQvNuxPXnJiBxO5K20Dt3KvLwcTnpaONNYElOSCChSOFiQVjPRFwUi
Ell932iLjZ5q3+hrWx2Eh8v4cGgyzGOQFFGy8CbLft+lpjFotxYzcFxgWt90J8pD0KvR07Ca7p+J
4aDBMprIynsEI391Z6GJQCS5l46jkZ0uHCJUc5qZYoUo7veiEbYh3zjCThyHCQka+KUJAbCbqgDU
3p7nz4b6c0TtfxwFEhKrE1UjeryjdiI5jGgWucNcOpgRcer/4q0fj3pia7ltBP8F+Cij8pfKzmzb
xGT9Mv9Irf3n8kpSHnfDTMY22bQSVv375eQfKSm6y/hgmpOJxuFfG4C/b4r6qOHkh7xx+WzqrMJX
2B5r8Wcr3dYl63bpVeIR/3B37yRyACKUQpJkAxaxjW8EsXR77VZsDDf/HbKmvWYcirRgn0qyBvBr
TcpdNSd+NsroqC0eL2/twwhjpw6HIFEJVqilg4PgPU1MncUIivqmAHEKmdEhNpzFgUgmam2yVliq
l2xEfqrKZ8Qy3fJ1y09io/3uMx7auEAcaGH0w5say2FWilIFQSHqtxB424WfBxkG3ztC0KFI1ouc
y7Y8RuNXedySNWWnb4oWza6ifhUwVC6KnLKgek8oIdyCCWWabesCXtm6y2wd1S1oOaHbqw9jjZ3p
uMXqs0Wz6hyqpLpwZXbmXS40ttgvvr5GQW2m17JAJPyYcfZ4zEbYISWP5wYQ1cm6welV5Vsj96Yk
OaLZOBips1RP/7fV4QVwKonmGlVxJUvOqD2wkTzgCrLn5N1lIW+alP6SomK6BBj3JMyY+OeJrCvl
UgprJDkvPocJHaZtOfk1ahmcNRxNO4ptaqYFKZM7yppsiCJjgczsWj/rX1jgPtjJFyuo3fKJnqFx
vFKvKnLHWCHr7ZwrluSAZ+1WVHMbF+2AMCO7Fb7xBvRHqyYK0dQ3/MyDgNmJ+ZjIzuBiPr2XOK1T
O1WIU9JPfe30h9L4jWtlRZp2kNZ7q6c7UijcRn7vgrcF1OsyVQ7A760XF9npxnl63E2VvDSQlpd2
3l31qupWQKcE06SiusA1nLjZHa7XTh7n+EYvTRP6RmQnUb/L8dlSngnzsQ9cWizO52vMA+nKDALi
n2iod3WnwSSXxC2+4iXWlW3J0ZwuyP7URTivl61mGZcNUuWHCQNWC996FL5gDFVQnGOXokPnDy9+
zXifT8y10AomLBhOSjiFSoCq2aAPCVPy6M7J4R+RImWJio6tFVNqc1E7y0guW9cI8u+ZF2OAueBS
BX/H+PHqIPyDUam3iSTUEKoGsKPs6PfCh96VHNne3othjGnGxEH55vbPq8k9ClnbspQiU1OFOesH
PJfZ6ak/dU5zQ5mU8H4+H73lTQHCfIja2sYe+lskvS+vGeH9fDY6aodEkXoIKGoxD0HMv33QhR7T
hUAvfx51yhOP9MFbLeZEWKYomyYXfxaGZcZFiREJrfTZLKbbQqyJkPAIn/YSODSMxkSSzZFJyEGR
ZUkPaw/yk3F8yrYvfbU9o9mRMOGbawPzh71IDhKTVijUWU5lhzEdvrwGlY61uvPz6uu4N19RJYdH
22wvj4PEudMLDFqHvFb3rfJk9X42/c6hspfBoaIVLTMGpEAGZgC7qtM7ceyYroqB07UvDnb7f2wc
4E3IwWE8z21UVWCrVtvFGa0EDVOhOlIHM+V9HA6ayISatQ7fkKKT1t82c21f3k3EyvAX1njIMAUe
Iw2dpLrTsnfdeldqRCPbm3s4Zyo+DQrCByVF8zhWv/NnLw3HoAbmzYLdoOJUxoTez5VDBmlHEc3O
Hfibat/pVWcwd5h8xS+9xF+F0+Qs3nzXYM6ZTrXkvBnAwivJ4URpLW2fvPjD5/InOFvweKef6sxD
OeqnxdPxpqucjFP5Z17Ip0gT3dgGs4MXzq2PHeBoUuzoFiGE7Rw+3tibkkOLZdCKZkixfgYmDHXW
l1xPexszVvFaiDRDRj3zE3j45uLa9u2wDgB4CSOw7TodcwezbDpbVwYQL+lTHk5Nr9jJ3Il/iIv8
TChty8pMyaGpXueuleoP4jz4OppWUwV0OGlX2VFW343rBiqouj2Dk/bGSNSV2JPHm55NLLMw9w2T
C/55p2mWOG5HhpYKMhCFp8oEVBLf54OeFG0Mvcnij7z8GFmoGaLKXo5X8JcCfIATGaMorwUUUNXo
thoWW+twk1hXP05rRIyCgNe+3iQutMdI9iqUAcLubVaLi7lZdBZ4COdN/FIYzpIShXCHcZQqvsrg
NnlRrmO1sZVZ/NVT3CU0hWA4G0HrJ+dJIJbpcNtJkmVJGAuJMIPbdvqgmdWaYv7VtFTOmPwsl9us
9ozqdiY7f48Dgp0s7oCeMmRSAZm4Otgs99A729c0wPQCR79KferoPPQ/SVNl8LhqusJPZEhGC1tM
MCAsf1fLHyK9IjbQm5l/L2AsmaauYJCmavBBaCH0SrLmqgTgsPWH7qR6hVvfNOEs2aaE6cmS1wS9
aE/Plw/T4xV7FcsU37lgarSxWAsKnrS30q9a9K1p7zBJHayPoA2lUOLYGXdKcv6xpUPZdSWU/N+a
pecGN3YZ7JLUjf1wb+1Ece7RqsOWqAlcURuDbPqRleGoENv3BXXenDI7GVz8lqaxOEXohnKS6+kT
xjvf1ufMTX/EnuUtjmlvHtLYTn3fOetVTI6iPLpUYOL9L4fhork5BgeozBymMt8v+t0GgpRE2myU
qBNXMcqSHLYrbSP1OtMy65cgkvVnQzCdVqXaQV/OiAvW5JOXAtoJqhTTSpz8g+QrrhLWjlHacZDW
cH/Rzd3UNZ3snDnLPR18EdbkU5kYSjiPUQZ3icfmUY4WIchr/apY28Fe18m9vOmO0eTX0vFpTEGe
lhiE+JJjdiCpepwnAvSp73OY31TggokKWNKMb9TxuSg+XP7/h8aSMTSEFZBYb8YRDqkWrZUugANL
KBzZSMKlkn4Iq+Zoqfn1sqhD59uJ4vDJ6Exp0OIYV6ToJunOKHdw25mqrj20104IB0vzWqP8ZIA+
mKpd2nU7+Xmmf7msyCHQonMNk+tQU6LxLWVqZ2aWvuBJVKw2Wx8Ds3rEYNIcFEr55l4WdXg0Yp4C
JiKxsro33XJx06nbkLZ/wWz9OAZ50LrCDXIaTurWHwlpR9bbS+OimK1XxCESMFa49zIM3+3t3inu
RAxxdNrr8l06OSVepEAvQYhln+XhYi+Wc/Jh0jDBmIltalt00hBDMB4HO59s0c08TBEhbhSUluz3
3UE5Zl2tyglsmiixnRofTIMoRnuTqGQRADq/GHcT2CWwcP+UoGmpKKt5LTmzw/QB11VgBJKHudfe
ZdMd7am9IO7kWOYmFksVggY2p3F+KPPMKbN3l4UcXqH3UrhjY5S7TUhqSMGQJCSFQLef+NptPgQ6
nntrdw3Xx5maKUNoxg/kmatsHCJmws26AXeePH2McqKe4jCG2enF831P2dpn6wgZ4hlO95AGiyP6
uCw7lVMTPvdSXvnGx19dgh/Hs1RqiaZ4yFrPuJk4teZG94IThVJQ2cLP3E3OkVd8Gr9STxGHzr6T
y+2tVDPHZGJr1xihopZ2RxWBH50geyNyu6m31L7KmRE71dOiq3zzrPxHn1sESFD+wH7fbVq5SMZo
niFmixu8eq2ubn3pQQB42dWZJ19aJabsTkq3FMliMWXYU3VxZ3mYDIfip9+JaPc24/BBzic5kZUK
F5zhOlduI82zhOCyJscnx27hOWjAYKm40ZjDSXd6wDCoGGz9CTvWK33rt1ImugRyI1XR2DAjTiN9
EbaukBLJsfpCf1e1horxvoIgnUdRX2Jb6CX1McUMVltGzQjS8bJJbOYj/0CJJ3puFcx4FfmhdLW6
dDJKwyUHZQbGfN0kpy4KL5v0aCvtRXDO0ZQLqJ165PinJIjmYJyI1N3hku0FcEas+sXStgVXtvXc
flHcLbScpLBnn4Fs4oF167I+h6mgvTzORawIuYWIFS30XhSoXh0M4fKo2qat4IaqnfKPhDxqjbhz
REIwu8oa5C2+5Dd+HyT+ZtjmuwFs544VZDbaR55j6hWbUpOnNwBhaVrnL65xxXaCdFU6htP7o8vC
i9T9v3YXs8N/Z1WDq4rqtkya9QqrqMW4fjxqsX/ZjIQbGiya2mGU0KX6pqf4/gA6g7V/RuB5WQCx
TDydQWn12Sx0EGAZka2od3JR28JKxUiUFO7c0OK6nzMBzjA7amdX70ov84evKerl3fZU4oaoPxY3
1ESEw1BmvzjsX+2Mp0htUwoFpG7genOq+8pvHcFb74zP1YfNk8PxSn28bE1SJAcb6bBWcmcCmSYf
imLie2C6yU8lwDZz0NR8E/vrHy4ghyN9JGpZxzxkzsOtCjv9Spup5RMPTsq9ITnsEPNxlqoYhsxO
y3XlT2F+zWbrpG5CJXAoR+FQY62VrGojSOrcqfdy3IHKIL5JU3tpnMVJwi6YQwQ2VGjNjMSHAjsF
+TE3aa9q8ppCrGANttZ65ZC4OpIBwnVJURISO/oNBXmuDugOhygpKuyp/K78oUOYHGToxSoMWg6H
SMR7OfumKz/W7etlNydWic9UY/65VKcVdFD7r+rU2L3g9h0RRB9FZ/sl4SBj03FviyPspOIUnSvU
9+XX/UkOdeLNhVKFw4hoy1YjZQCepydVupGV3hYkAsQpVThQ6JJBXwxmLvEch0ponjSUmMjhb9XN
7E3GQYE4ZVkmCjAZtqkr2H0wXeXXmK/siNiqApHBOtwyMsgHdfSdm7j3/hNcCxMVn4WAsHYQqmsr
Fu8wbTAwlCSYs1ixx2EgX6GZ477ZpDuJnEfkOYaLThKWKruWfMOvA+kWdcE2Ziy4sU9dpQ79YieM
84uymefGkKBeukb+AlaUqgIIUbhz6Bk7KZxnDIseNaUKlVh9To/3ntlHBwtdUcUW45LpOM9AAVwi
pzrk9J7kT/e9w+pylM/aeQKeggnDuYwPx8HtTi/uwDD7thasCdbrPukP+lkLwQLutIqzuoOT+lQQ
dnjf1nfiuFNDmDA7b6qh3nxGM6A/oGiM1RWWwXabXlufWb3TgEYnkcAOSk3+3aLYeqlEzR+L4evb
xi+D3FECVpzJEv+kUQ9Pjlct+ReMOhMqbWUXSa0Nq5PxUomn3svf89hjFY1yWNxQJUnELuAfMtZU
WtZphUjUYXvyUJx0C7TKmP9B+Avhnyr7fReptbUht2ChYv6JPis380sn+8ouJ2yoeeSlHwl5lF4c
lNRG3M5IBsI//fTDFnvqufGR/nEmMSh+sqSdGBYOJZUSykGKCIqGSqkgdDQiZxtnp0Zzez7p9mXl
CGBWOUwppkYQFwu2LEHZO+V3bfGYX+XNA1J4hCRKIQ5VxELVp4xtu0gaBmeSV7vSpfZUYRw54SDs
P1/AL5XDkzEVMU2FmQ4NATdj+WGcq1M+tC54Sf5QJw5KlrRpprqHTpXyLW5uRzN3a7JMiXB3vjl/
zbsma3uo04OJXXKRMdadNBh9ISj9orWTM8VJTdiPb9VHVZyZG+yxQTdQ7D/rXqueGvCcVjGxUMf3
b1kTZZkVlJg84580YkmqIvvrUa3+vIUmmsKdCWlVHZULQuUoFJf4YQpe34lkccMOPHLLwljTCCLH
s4gRleqHAiXK0q38VCuOdi68MPYxKeXyJjs26KuaHGCJwxqNIi7/Tp1+nOPTLDyU1kmgWp8PH633
qnE4NUxmipEaiOi60WEBwhCurbv6DJ/Kj+Sz9fF+flWKA6jJEtVkyKDU7Eg+gjmbiYzcNvNGPEuZ
qJlP3pPMQqTHcHhlDuqYGAak6p+T8kXLyI2DrXFGHGrLexSFhJfXjrQqh1uWNTKATNn2Wz32FKah
5AoeilrYcFIIQPmXIOHVqhx21ZEl5MqENVSeGN1d5aNA8HlEnKeGNNsdaU0OvyRhUdZWedEtCoyw
wIiHLozC7aUzyriXqGdMwmf4sYaou0mlIYe85FpunAb1LxlCva5wi8hJr+tT7VdBWbtU6EWJ5d7d
kqES5rSHUdctNPSHLD8V6e9cQF9h5WVdd7Aym6nZNyVE1HLsJl31IbX6u3rQ3W5QnVnOgkoYZDsr
JOK1hYCWlxXeyS26ZhgjsJQ76vBFNq8xIMsWKkxnDC7vguNo8pdbvrxk7cRIi6SMXQ31VOtjp3yW
KZ5ZyhNfYHsnIF2qYehleIYQ6oHmS+Fkq+7kbI7idI5AhseUR3AwUqRCvjYqxFVje9NI3zKrvhfz
zL9sNVIrDjvQ6GsWaM5md+wGOWsvR71vE4on9Un2a79QbarLgZTI4UemlOkqseNtWnz5bPipVwbj
bMudN3jssijN5HPY8TPmzvc5FElRDjgbbFfnPxPB1gOwUuBMzVW3zf3OG68rrwh6izhTKU35atE4
npOuXZlLoquz9KITUn7iKT7Bsu4cbs/FTGHzcSD2axPw5aOKPOJ208K2RmIX16mOBWV3Y9Md9fCv
ZtKcImaibCtz4cqcqjOIDaFlB1KWvy0rf5dav3U3hy2odk/1ARF7nS9SNJvBMDQRyyktt/nkdvqn
y7uCgCy+UUZb0aqiNMxFdeOTslZ38qyczWjwlLihnISZ5+1V4HXJuCClb5OqMZmTFCe0NLntD31E
1d7mVDi8c9PX/lQehyuRVkTVbEI386b8Ins9HvSXBy2YsQeqgExZUA7JwUstlko6s4Avs2wz0J27
FE1iGLY+eV+QMSPJ+ynH4LBlrM0qFiooFzdXEw4aOSc8g0BlmQMSMV0Xs2FwOaYfJytse8uul++X
vY9Qgi9ANMwms4yReXcLBr/OBiUMcauhJHDRhpbNcVvWkFDnp0V/npdvf6YBBwnaouaZ0eL7+uyZ
BUafigTQHS8DmP9NGUzsSNn/84pU6hjLF6lwq8T8ojaYzFc7RRJeVuJf4PuXED71qoKGZ5krCBn8
+Mt0rYSCp9wUP1kY3wWRIz5else2wlsgeBXHLcoGwgGUJjCdkLMx2wJVgJWdFL2tIoU5Fg+Xpf0L
bL+K49ao3BqxbdgxLITlir2perHXfYyuuwwnxeoWHhJTokcIPYaDV6Hs910MhcGATTbL0BEkH9VJ
9locTgIOxSf1CaE1uITJBBwlkW2FnURDzrWtYtFn640eulMc1u9rOfFJ9EFr5lMPE6RZOTgfrUrN
RpYZXs+mI39Wzwpe//KgK+0tqE9LkPpkmuQwmym/GpVDdHGyFDVJIBKTp5Ht00GGNWZXM0aPGln2
tdWVuy6tnqxu9Zrs5x8uKIfvyRxHhqnDvEnvbdEZ7473lVsHBnjwv7OqQZoh619uu6/qchgvRnHW
qg18SAjNgKVNzOvy1NlImpAx+L88xbzK4nDGrJqqV1jRR/epNNzmhDy/mwfi9211ki9JmHmN04fU
XfBfbti/pPLZ23bpxGhhpS3Gkxk0fn2zPGzYkqynGje3gFjC48PgVRqHO7XaKsXKYE79jAm1lq06
xlfB6/2qsKsvq1uieodi2qPWkM/pVnK89S3DAaF1o2DEo0zuSBju4w/Of3hDIE4LPr3bjmLRjqDC
dHocpoXffujQGB/h7lYUdl3416vb3/9uLPJqVw550k0uqoJtjXy9G/X7tScQnFo3DmnEYuxj2YRW
GLprt1ltaySysDPgwpFkcsiSNNs2YEDaC5iBZ28LVbd3WQI2dyvnN/NBrwbjsGSzzHarGkgzb1gb
MsrF0W6fOwOI/VD35yYP1FWUsiCHJG3VjLnBooiquVlEN+qJYJH6PocejbwJaZHh+2UZ28PwpafS
CNRpw/cgY0TDVBnsLQ4kfqvN6uCWsIuc5Kv5xFKTaAItAotIlBO76U1P8ljEqcweWjAX8M4YUQWc
KM9mPxPhFyWGi096cBRMgoTtYyTvp+ET2ITsbPxDVbhwRE4x0alkMJR230rz2kLQ1U7fL+MrEdbx
fcaioCbGakHGIAlOpX5fTa/dmqBKHsr26bIoth0vbFfrDSI06aSym7jQlx8wbcOZoji3hzkJV+nj
ZVHUGcW3Gptm1PXtS4Yz8v46F03XeD9/k86sRpdCIsoZOGhoosRaswHQMMSqXeZXcvRtrAg8peJ9
i4ODaWoS5OCYkE8zeHz63DWfdXeY3emDgmhYv81r97IVKbU4gDDTfIkTVtBnZk9mcV7A77B9/hMR
KC7+Z/zbinNiKgzjJit5b86mm64a6s1KqsT9su/JfJ5MjYy/C93Qt1rYSra5Sa4FE0i0bKs3g8tK
XQZWWeSwYdMGcysV2C3bboGrxUI8WRNxnyxywJCJUdZarH6uRG2vZDcnRPHIPGBUUY2aiBmX/hO7
ICXU2DxKMfb7/rZiDcUiMT83BMsZZ4gSCJcjvFwWOZCw6qk2C1ZQnJ26a9ED09yN7sp3o4thwmHk
ae8uLxUBFLLIxRCz0DSCJgLHu0/mQxxWfuTqrmihfpSVzlBlTmzH/DsEyiIHFBqmN4Cvm6FtY7nF
+pSW3ydM35GSYDXUD0IW5iVR4nl5D8sihxrGpq6LxqKWtn/UF6eXv2dUuTHlFRxMyN0w6hPzinT8
oiXvesm+vEaHKqDRUxGxb9Eyz7kEzvLG1BL0P6jZ2TLRuvtxy4jk06EKOxGcFxjWuI0LyJscUQyt
7EHviPOI+j637vIkbZZV4Ptt+i2abEkijtbjbbNTgFvmKl6mBMWISMg/sYeL/qZ8n96o76oPSSiG
0uxQfX6HeLqTx615F2diqRcx1jw/ZelsR9KPUQsshcLt4/35KohPeHZ9KprtCMVYklx1cg8TzAe7
vFb90lcEmgKQrcSbHbqTx103cyPWG5MZkrUXgjzHyfz0vQauwa+m5jBGCFbeGT1iaInZOZf9nLDp
iyl26NrUKWo8ZNg0Wm+qzFfnGJNyHHFIiP1EOcvL7ztBcROpczpBR/WGFUIqoT7bSmkb3nZmdW2J
TrrLccngzqxsg+xEJgKmd+YxNoAcmIGfOFuY9OgUQSkHrmssP2mdMsbv9HzZpAR08ElRLWvmIc9h
Umm7XabYjqwv3TQR9iQ29wuB0E63rNjW0lDYum2iW0bbKZFH97IelAgOP1ILwN7PWDFrfiqSOyP3
/uz7HHyIaS7MkYTv57VX9ndb8fXPvs/BBWqX9WibYCK9/NGKPw0qACfsw6cyu8oy042t81g/lrJk
ZxYV+jALXMAFPnVZTOjQWyxIKIfOAXWsLUcpuoLvrelB1R/HKrxsMAr3+LTllmDkbSNjRQZ3wmtD
jg4ewYmvWdZ7vqKehYltwicsW7wCNNoA5RpcAiNV9pVa8YVWIZSixLBV3G2UftH7Op8hRlhRhRer
XlP2V2ba+4TtWPh7aa3Y/9jJaYRiS9WF2a5AiUzjL0iNGJ2z3f5Vt6sJNlWdf/xi+Ipv/Pg502gz
uSmhmlUhHG/86FSoAcR9KpC21MiBhzKhIYcH8mbEmtFAHIgRwbu2hWkGQjzMLEWvcx9K3y8blDiY
ZA4dlKSemiKGNHiFmNxPy1lXvYTiYKKkcBjRt4U4gyALsXHhdzoIa4f1qhmf10EmCGkO3VCVcS+T
wCGg84XdWV+aoh5ZolNbT6BQtsvNj3E2XLbZ8SG7k8KWcOeEa9/rUVtGIqre9PPwlLlDjx4knHnt
teQNN0t2RTnhIQjuJHK3wnZcB7AjwO0r/esmd46S/Lis0+EK7QRw+3eZBDBZyzBc2qVOBvYvUxae
1n5wDGM7XRZ1GIbtRHFbOE3HSUpxF8BQjtFu1HARrhssVZeflKSj8ILFdG/wYieM6b1bqmkQhqpp
sVTKC0cWi06aq9VXvMT7ne50fSeK27iZNGkKG0fuRHIgLapTble58luB5E4It18XTaoNZYSQDdUt
4vvc0RYHZxfl4YcgtBPDbVitVFqjTl48nHURFK6BQcbojWCk8GB7plgrCPfmq7jrNKq0VIVWZuqs
5o+lGgmFKAFc6D+vRl/JFfbPtN4a2ScjJp5tiO2jcYiQibkhbTkUkCrMSm/uh2ZB8cTT2hB7h8A3
nq0/MlRBzkTIyRvBjprKBhA0E1VYRWnDgYGFUKE1Slirr+9T7aYbzzMms6wF8QbOnOjC3tQ4INDF
aNanFsrMY4E5cYPTNbVbN2ikaixfNZFaFT9ZMUn6SdmQgwRl2qLKyJhYXAM3t/S22mYZptxRJXtV
nNlt/TUUUvcy7FEuyMHDkK1WVMTMRZrTOpyjiHjnOA4rX/esxkGDiTBcHSLzf3r1rG0LdPCYfIR6
rt8rr9pJ4xAi6rUtxWRmdgZuPgYfIf1ToTY6smUUV9HsZMSi6dxjctUsETrfYb3FCCXtc4qOC6HV
iFs6JYRDidUSlWSeISQR7oRJdarkZ5Z+uOwGx+Hkq+F0DirKQQThINtc0c1fRQTq9/pTeZLBBzT9
Fof47kzSubghXgxTbDZoNGrI0ZUotIneNV50t3kD2Rp5bD1wQ5qg3TJEkfMIo7Cmsk1QepVmp2m8
T+PeQRExsYsIIfyb0STJghZXEDKI99n21TBvZTxRXV6i4536S5GXFdzFDP1gjLmu4EHDXKTaTrT+
WUgTwtUoGZwXRFpitVOLiDhaokfZmr4tee9dVuNfwtRXPbjF18t+aXUdeug3+a0G3hDTxS3zbngh
Ni6cjWpgYP/5LZ6/ymM67+w2dNI4xMwBFrA3Vyg+mp97fwGesvpOleIcojyB/b6TNs6jMSisklBo
zcfaNJ1qUb83VkJYkVoo7rRA6Jg38QojDqJrKDeb8P3yKjFUvmQ07lgw4mie8gJq5OrqTumd0QeY
1R7r5U0W/0DYT/g26RT8KbHm5VbJ0Ce7Xh3Fz9Gzs9jquwUVMIVn3ZM1PszJLunHoQIq7he0d0Ee
2NZnT/SkUBcw7WVxug/NLZvUQNLlEBL5ByMw5NeaPkOiEOaFrYPxoHYEZxzBCKSdWRMN1e1FuAj/
foQUu5nOPZYQg7sfULYCwnwjuOwllAgOLhCyID1nAi6mMVCiT5JJnErMiy+sEv9K1CdN3tcCvt8X
qPeyPHXp3bQN45mQw7z5khym527TVuWUJ7GBtRE1Pylu4m20J71xq/WUKVSpF2UzDiDkAelnXYWs
bQjH7KuIUUaXF4VAIP5hqF7E2YyZaxvLraw8qcb71ni4LILarjIHD7q+qmWiwbcK6yUXHJ+30i41
tIFighbopvLBpqqBKbtxCLH1SzznrO8U09w92SxvLZ0seKBkcKhQaa24ZDU7/tJThEJDNsClSpxi
ted7Fguhv/Xd+kjYkm2SC87HV7c3mSxHIsvURZ8nl52H+mmysy8bqkYYsS4hjVCR59NtBT01JPaq
POLRwd/cPmDg14XCCr5nFpKvpU3Vb1IyOZiY6wTTo1XINKbWbs3c1iOXUItAV56sRFXQU7FkcMgW
/BfgnApKZ35WbR1NyTkI8qhOf2oDKEzlHWLIc9t044JFm/xR80FDhjbo+Hrtwr/8XzvN1OMHgYUK
hxtLK4EEo4JEVb2St7tYQxUGStxqk3qUoASx33eqZWjtEQoWWsSDL+NlPhEw62J0I7EhroYEUPG8
qpURq+bEYgxxMHBtClpwQeoTmXukvI8DDgVjXGdDwM3GvMnu9YfhhBlhztrYWrB5mbfd/If62sMC
dPVXyKlwOKLHpSiXCRw+O4EA307PXYhpOJjbQcUxxMHF85PoLfgYdUbUKKjf8qh2N9kdBkycD83F
opCDwCn+EVtp6lgTJizXFrt/dUcYt+039Y7RoVSkZv9yIf1lQ56ZZImE1MxYDUZy/f9Iu44luZVd
+UWMoDdbks2244002jCkOWfovefXv6zRPWqqhmroSRttFNEYFFFZKBSQyehe8GR8mz6zHk6B5Pj7
RY3ibIuhyyLkOy22UkQe281MiyH2GgFP/uxxQ9yJmU2OnK2Xf8/2OPQwBOgM9CyvGZxh478xDrTW
7lw9stUdpZe03hJ7DkaVA47YkpokZ6Oe8WkGUkV2tMH0/SG3N8o7AzTVcURsa56eJEpnE3y/WMwi
25qgwxse+j9iQFu4xKUfqlFlulbCRFLehu3XQrEzeUecKOuwYYmGKlq6phgcbJS6bKgTm5wrP+vb
+rGx2ZwMtBmfsz3j605IkiPKIAcanRbJScZmLA3lebBS2yczDcICP0YR976vVREiQbMrMJEyaca7
aotmk0341QfN1qg7VPRRJrnaVaBr5lSBQcDx04devfFT4mWN+n0utTD0OGzlFr9vyc+g77dn+eFy
HKyfhj/C4MOoRDRCeJT1zwl95fjgpdlGwyH0CaKp9T1ztsLcXAAQmvzjMh3hRh6LtiVvcvFlpHq7
f4FyZyMcEIxFPQ4FG3CT77pNdc2OwdcKHO0u64YhKbuoL8OlEYERofTLppJ0SDw+Q/wiRDU29HQX
JjXVEzHZ8td7yOSAYZh6ccp6uJgnpt2PXxp/ezkcKK84VBDFVE91Rksh5C/acCpE7/Lv/wKtzx+J
Q4EwgA43psfRHTp6NePBU9xgA9YUHEgHKKrJXobDlmKpI7zipyb6LBVMXWDAIN0L835WP/2dV/yI
hBG0fh1a+C5aaDfxrtv0J8MLDuIebDcg36hOjJebegwgti4v26a2tQXRdixlq2A8Dcq+vd2NneMH
wk7LJ+LDETvY4lKIwC9DMUhhDGrmArSCJch6CUQKxqL3403xR2zwkxNRFGmBzOh7ouZbMO5TeTfK
ByXfmOThRy0dDxXJmOA1AN6gZr5vnDy3x130L6PUt7bppttDz9SdCpdMjNZzzLOH7O9a4KAJPo/v
o4zmlX/V7htc41772mZDd39I7Yzn2/+d8DzLeRsNWi50DCx8LyxvZ4pVlwoJDivSplYqa8auipD6
D69h74o6UYhhP3EpIji0iMekz8wRLoRzzt5CtfbrOGfztZi1wqlrs8lBsUmI7EL1083lPb2KGZCV
UyGdokJxk/3/4lP5ahkOBqOcMLXM0ZubLqf0JCkLXBCClAHKohqyvKZ4M6J9mu0ue7B+xVi4wEWb
FgVzW7P9JKVOjWDz3Umxla3/GR1v9BDr6u5dWGP/v1iwBs9TdcGyL2HXum1k97ItOxZoczKntYUr
S7PFCElYCQlkKiVfH99Y2OZC0WqLGKTV8BTlbjb1jfa+u561nHS2eYOEAK981bF9IdaXYd6H6FxY
5aKzj4zIn0AxCbqX7Fpxow1j1hgPWG+mmbYbiZeeVdA6m+Mr7LrfFUUUwBwe4Wp/k1VeKjzonUd4
tXp5W5jhUtpEaDG9qDMzHhtGHne+V4Aru0QSRYkfrpeZFra49LaVO6EqGPMFuGmh4YhqHaP1F/fG
Nt9UmGUkZ06JPcdX3FUzD7OAfbKqMj+1Y3Dq62x/eQGpz8QBh9VC0VwJEYugv6r9lzx6lOV/jf5v
Y17m4KMWKw1jPXAlextS25AhdsMU4mPP2mh3WbgJ/tGc7KGjQIVyj/3/Yptrs6rrwfu98dWQ7OAa
jGnopS22jNvSFj+rN6IXxHZNFkxWT5tFqHDwMkriJA8lC8v52pC/xponUzwslAkORVCRqVWVtZ1H
877vPaPyymR7OTgIkOTpZAZTCkWZfTRVj528fjSS+zK9K6xkn1ACHave/Dj+VX4QMK7jDpMOLNNW
/zHlg+Z/iqjC96o3CxMcVGS6Lk0i4yEU0t7RplMVnwx9tlPwUAnpSGSH6xMPC2scWARaD1ia4VCU
bVll+Gtf7ySPEXz4rvww1t/GGjUt5fdm1VexfmGc/f8i7Ks8GsFjxlzF6abAanBQb7WNsRVdkJN7
+v3lOFk/0Rb2OBQRi0ybTDZ0XX9uBlcfXEzuudkWmtOdY2zrt+DW9OorquufuJ6p/GSYPsea1bwP
76XIjbVXyUXrPwYh47eigyK0jMvZn9EALFzlEEUpIfQoMsaWeB/eSi6o8iu7Pipfeg1TlzmmLsXA
niiuNmp3cHCSovmtVjqs79hNjpQlWzO0NoYyEUG7et4sfOMgpY+UPNFrlpgIbhdtK+vxcpxQv8+l
IMFgGKrFXg1rNbCTtMcQBfGKQYUE3/uTaoqM+ipMDAc5RB7JBjqTfp8eG5fJWYjShqmB/ZVbfC+Q
NBszWCSx2+rBM+R9GL9e/v31xOP8Xd5rSYvtLIlFnU5sSlpFrfBZeMUjKEjzIBkYbNll7A/ZHRcG
OfxIZz3HgD48morXodiIQ4+HJ+p+uXo2L4xwoDE0fgxlZ3jlx7Vd1V9UAxwR/kvRkY9O60mirEmi
aIgKYuxnOOxHcRow/sUYaMu9YOd4SgYf/7a8lnd/RNqh/TDFdynHFS5nDevc62vJ7VvFG2XZuxwO
q+fYwgR3jlmVxkYL4E1Vv07aVRif5Pxrm/7btA+XDb1vlo9XhrMz3BkmzLlo+g2cmQ6jGzrSUYaW
Bns5o9ri16uhC5+4gEMPojBlbKBFQyVcsFELvxI2PSQDIXp81RAgwT73Jbe4wLPq0bQM1pbaGvLn
uX7M8ITQpbYaJgyUoLISbvRqe3ktGXResskQfrGFh2wEt5gPm1J8ihOQXWqRbbWBLZqYZrXAcPZH
M12LFeXOKVE2G6Njr56icIJMSGB8Iytg1Dpyp1KUj6ms+xgAiPfszf2/Z1WqHvqLysA5DLljSW4H
MRwU2GEPdMmRsbL5aFmW3fhAzTWvnlCLVeOQwpC7Rsw0mKo0r5I/5Qq1pVZP8rMBvke5rrtB7Vj3
RXgaXUaHHYFFSMydBN1ujEMrRz9GYFPdZ0T06RxkmIpkTLkJt9L8Kq+u2Oxirj1BVsjGS4ctZN2f
nIgLLzngCOW+UCMN0a7mRy3+HMTEQ9P6ibgwwOGFUVtG1bOB2BRF+QghkTmRo9xZ29ZhYiAkhzn7
vQvbV+cgQ5z9puxZ28IMJa6DBYCKNoIDgTh1MzGM2pIvNpRFDjD8tGn9hk0U/jeI3jy1O9WuTr4N
feIblXjzWk+cFivK4YUwTbGgqAgRdjFXn3BJRkPkeKfaaD1xzG+BR4mdrF8aFhY5+Mgq0ag0NoYe
1bZ48LeobIc2uAhTV7flzzXcDG58x/96GYiJ01PnwMSoccyA+QrTf2O8zcrZHqr4Whl6O5xyZ9Ke
LlsjA5UDFBHzHK3FDjYmtdLvo40oQHqyca2DDj76CHkVcdC8j5tfCFWeFxTiLnE4s7a51h1d/w3z
A7vyJrvSrstN58b3GF3GDsFQ0MtlTwnk5KUZ5cGafTWHWSn+Eky3hez83e9zkDKVGs5sxjghxvsW
bAVmR/V0Ud+KF2eM0BDs9zVM9J6/VU4YQ/2GCilIovUdZEm+UaD8C3vnoj0HYklm9pnMKNt7CD9r
x2ILOfDptvHY6CEGPVo3JshgPpyk4HFWsONEWZd1A7OtHKiIEvQLK0lGYtVox0aur5q6dtq43eaV
vNfDyZWrYVuE8ZNeZjuxT3P78kf8kOfxfwCHMvqYdKMvi+hh8/qT9F6EHm6FK8ZSYm6oJlXmzXIn
8MY4gOmLpAn7QYIainbUo+s82Q1UlsVHPW+CQ5OqChqxmGBCQJXbfBwpAgu2Hpdc4OAjj7NE0Wv8
ftKCDHL0xim2VRX42DbEpyEWi29HGdvGKGa0NTrSgIJG7wXTp9wg3gSoz8+rMfa91FpIGHtg04BD
RrKLbYBnzPyriWk69HYR0bb+dUxVl2X0DRl8e22qCVNodSZ8epiYWIYzfAkOkMvYaFtc1pvfYPj+
hYdnkxxMpWldSYlpYIdtAx2KLhhl2M93Sg1pLfZMS2EI5SEHIWWVqbIZw0OleOkSbON//3IJ2R+w
uLdE6aTIvf/uT33K/1F26m2AWXZ7dnTQTIM5G5Ucsi16PerPi8jBVBvFXZFYMKphILt9VHaSC8I2
J/VMV7uq9hC2C+32ibq6f8Dj75v5bJYDp9aEzsnMFrPa9G58y16TQHHmxfffGUWpN5H1HXc2x8GT
UCpKO6Uw1xZf0AVRaM+qTCQ7pEscPs2DbCl5ARuDA97+k3b098Fp8AbXByOxgG4PYstRPnF4ZeLV
TxpD2JvLRzN+jbMHq6cOMfYbHzHxx7rxbbbloJpypCE6Bse48SHD6zbOfLSgzwFxt+gKvXTv3nUn
FLt31E2AcJDvu+0z8H5WLRwskyc8V7hh+8pIbi/vOspDDkSGScW7nwQj6pY1SLe7ZM9OSMoXCqx4
HcBIwzS6LjNn6h3TEoJmeOwEW3Tqd063b7dU/+GHghK3w1QOTcSylaU2h0Hx0O4rPPH3aPwGMh7+
308DvCUOQtK46LpmgKX4FBRHVjJlZQPLqfAwEO9VNsfmUskAuZ4cgMx6JodTBKPNJrxlYTnulPvK
ZT3Z07e/hSuVww+9nke8sMMaowgKS5spYkYoIzQn46DuhNv/99PH+5oqkmmZjDkFB+rPZ0E8Qqim
tyzkU1ezp27mHWjj/X3idJ/HTb4R9uYmoTDyw7WUt8kBmJ9PRVfVsClutc8VWPlZHxKiNHL8h2rf
X4dfqOrg6pG68JKDsFQowimIYDFPwWWRG1dC23qX9/dlE6hK/7yQgyWlQl/CxKQfk+5Fqp4u//4q
SP1wQeLZTrUwRW2k8BEZjZsoGtS87xOJsLGKUYzxSJUYiQ5/35tB5quIscYwyoTirLlP9h0Eo/9s
Iy/scFg4m6LcKZWODDh0vuuG6qWtv+THHtOohSd+CmhVBvabH06YhU0uq5rESfTFCTZbl5EAQnQq
xDhq7xiHzBP2wuPlr7UOGwtzHCqaoypXY4ulHBzG9YXa0pcM1pjkRPiFKiyxTXrJNw4YM71oS3+A
sVJ5q4JHaK3Y8SjYylTYWf8v4dlqIrfwjAPEXleUcSzfF7J/p4hB1u8In4orNtxroJXwBFJXw6Z8
XN9f59jkgCoo/FA0Rbag4i6RP9EPclSAcKiktpVvCGwRm42/DTK8KGVb5OAHFY1BO2FP+fMLFDw7
xGFSX436VLZYx+HQvAF7HclucEvbKXch7oKQQDBeyCSc8JG/EHaBBG5wtogTVJ6hhbJVYrBXZTg7
oZj9L1l/5Ke0vgP9Dxf5q6GeJKmRKTDXe8m9dux37I5R3LZoTbsclERw8OIOQaWEXcl2W5x5dQ/K
opK6dxLQyE8p5MUMSusBCaq6jSDpaW2YzLhIQuM6yp9XjIONMI+FWingSAYpqW66y1B4IxuoGNR9
hAvTMERJl1Xzwyin2M6a5SPJ8K+CHYAwt4X7CUyoSLLx9OzFnTtTDCurHwi9U5ooKpKu80UqXZ9b
FPfg1zDdpd1zolL8WKsQuDDAoVLSgWpVDLGb0CduK8GACYiXzvAkbTMmRFmd8oVDIj8ajKrS4UsA
zcLipIX7y8G8GgMLVzgg0qRMHZIEv98190P4TxLf56p72QTlAoc9AdpNLBk6G04Tzq4kdbYqxfZl
E+v3grMbPNaYQyEW0Qgb6Z5pa7CiCXtopu8FxHrxKOPPgtyZJtartXZNfN3q3lw+Ec6sbpmFMwxY
FyUTXRyHujOV73l5dT1cgQwSs8+yJ7r6kVYBolzikpVuEOdaDuGSor/2YmIX2Zc5fiZ8WkXnhU8s
SBY+od2oVjQNH4i9RuEZ41BiQF12E4/qBFjFzoUh5u3CUGoMvaw1MBTvzQMbxey88prmISKCmpeO
kTUzqyYZi2bUd5V+25WfLy8Y9fvcvq9jA5vSZ/uyfZZRIksLghdtPWlcLBS3881BDcaAnZdgTXbz
lyyxMzwiZ0jCA0cVbTIPZ7/34SBY2ONgIErLqdYFfBhRs2c8H7vTv+Kmu4vR5qc+qra1lZ7NdvP+
uOT2L5dXcz3/ORvnR6K6IJlMmS0nXtEiqIbWN8W2tzE2zkhPA6d6KP8ls3LiE/JTUoGYZEX9nkSC
eTyMbZ/1Det4mxzc+l7+ZhUOTQhB7GV+SKqXWzFJcizyZPZ20uR2HSWOX26J5SQQ6sN4FCbA8pBt
Mna/6XS8ZsdgrMV7NtST5gbt0FQasbqrUUmSJcuA3BvfIWd1SYmhZ0AiK2g122Qb7Zs9ujd2lx1b
PdgXZjjknZTKH+IGz1uJGRwEyQI5V7yxkk3r34xNtblsbL22urDGAW+SKUk8oDruhHv9AEIftPZm
zrxFgwCabAV6bGQVgxf2OAyeJd/sWDX+/ZoY7ZJDtB28cCcfyYab1fhYWOJAWBbGWGwwwOu0eX2H
JxS3j4tTJzWnMJifGk2ebMYT31W7dITKdFG8BIpI9Git3hwXfwKXowmBNnZygIhp5tnWp0fTOqja
2xxQBWvKDgfUU5uIgo75fydnbzSzO+lPmVzbYa0SOc7q1l44xOF1HqiF1XQw5Je3k/8MZ0KBCH/K
BA/R3ShPSYw1M8S31Pd681P2/+WYer+lnb3gp3rirC+MMYeJodZyR7Ok/CBmc0IdbkQA8mxZSiSD
EaxmZhz/zjykbuGUn6A08f4SE7kZEWzEwvFk62mEZ7uiwreBPpWjJl8SKH6G3mW4WLehy5phaWi3
MrndG7ZKFIgtc0mc7c56SkHx4142sZ4T6Gcb7G9YJE+SqQdt18OGutUnuzqw9yvdTlmJgGkz/rU9
bpP6Yz3n6gB78R588Xb2LojHCvrlXeBSTDjreGvoGlgKDFU3+dxdnIJhrlNcq6e70Qt2TJYxcspN
dgLxFbRSydIzOy0+ZDxQnwLbhCwr+vuEx2I11cAXDc2sBiQdw4b1KgSVbUD6WtgWN5ZLNSusHpGm
bhqKYemSZXLfzsjVNtLjesBaMhmiZNt4TPKIyq/XV3Fhh/tmaQylGDGCHfYEH0LGEEc/mslVTC/0
2+kTaW8tjdIl0ZI1XVJE/PNzTPqWHoaFmg5Q/phSjM2FmEUBPRmUYLemDQZQN3igRs1XtpqqY5tJ
imroygeS0QkC2JFlzZ2jy4dAucb5pZNSwSuH8dIGP2eQFVKNTAc2RtY2pu473FSU45SfuuJFbK/6
6rYqCP7oD51dAF8V/evYAHi1lTQ+RJIqbYpMGFjKL3ntHuyZbBLcdDuMPPbb5EaIbSoVWPl6P5nk
o6UULcgywSSmONV+X1P9tmvh+JMB7vwdwlpIUtBbOtKNjtww9fTb3h6d9Pr7YANZ1aQc4o5hucmF
fsiYQ65wg9HbTfNvctXieg6Gimv9G9gcnMugzFaIQ5GfHOQO5VQJlVDTelzP1QFPSi9Ns2PUKLLy
7bKdFfxY2uGvSLlVtKJgwbHvKXa2VbbCVqYJjNh+veAPfy3qAhm1ORN20Ia37xKbsfKNDhr3n+hq
DRXx/H0oyNQinpIRKfbp/WXkVTqa7mu/6Tz076BBFAqiNI302m3zp6XkEnujz0tFRWoLsiF1mz6y
aZsQL9Xyw3wwDtpvEKWs1b9+ssiidnHUKHqZih2Q+f3jZQemK6ttIXF1Q17jifjnRTi1pCzajIVJ
b9nJV9Xpb4cr9glVO2w8UKhg9twkaqDv2dqlkOFApB+GSKgG2Gw2GTiGEzBMR1csaorK1t3w2X/4
Tv87BbbS2fmWdpvt6kt/AYcy4HL6H3LmqYhXp7a4n8Bc2pTKrQj1hSgrvLqiWrPIMOKgpjdGOW2n
d7fZs5e2iw4J5Bn9G8ZYVTrD8Q8tglZbknXdQp75cxjpY5nXvYgwasEJ5x9wQOBGqm1mnLS+re/y
K0pyZB3czga5uM3aoY/MFgYH/bMeH5P+vqj3hUkNcK0d6AZGt/7zi8uNdHAfl8MEM8rwkAuPZf3q
q8Td6Rdf62yDC1IpiyyMwTNXaju6xpCYa3jRARwJTiX/T6OMzDBXrjnY9mebXFjKgR92FqT7cM1B
hGAs3sPUbGVHWw3Yrea2eNRuL58SpJtcUPqtlVcCg+/eyx/zyu06YNtru1E/tzMaw8tkg4s9tbaU
n9wZaMmhrIYj/ASrBtQU0Hi5CQ6MaIORnNZ0I986yP1YV37IRjPichYZyLHrY3RfYd4fMvWVG16P
laNCf/EqITWAV23KaIaQJHZX+FBTQ+ELVacOC6vEV7hOHJqaagujTHC7zYxKKzJHpBKT6SbRUaGG
k1i4fUDJhQvcNsvKNvSRNqOxovuWqnstD+xAQOfxSaMaYD7MfrynsgtT3G4Dz7JSxDJMla/TQU7Z
wJ8j3ONMuIvf0ud5I+7CilTpovzjtltST10QBQgLwfDtQtc2Igiw2vil132vGohT772meWk1uZ2G
Kc1JNAy4yJpY2fgkHk2O2V73QrLuSQUGt7+GQukxZorAEOdNGd8V4QuBGmu3HePH5zL5hqUoBHvm
WMLAcMBMl6PsjGtty+apqfxkFekXhrjbYjYiwtUEhuT5LpShzSV+0q3RuewOZYQrE6cpWg0gDYDH
GaG8z/tqg+zrhCLA/rKZy+Fm8irNmZXntSjClzjaSOLTIO6D/rH0T0JAEfZf/v6myAGDUlh67Vdw
KDVeY/mlp+QhqQXjgKFEHaTKG/y+Zd4o1quSWU5GjvRRRjhIiALom5s6jMhb9ApFtgT+yEfWtKm6
zSkK8doo7n6jqkStHQ8KYaI2MfNNh9RK9X40bVgXpf45uQUzDIYJUyL81rP9RZBzyGBaUJARAwRG
15yk+Qiy+20MUhzdOlryKYSOlvXPUBDBuH7wL4xyGNHFkx+bqA7iop2D7cljFFuQRXTSzFUMV7ZF
m15cYgfwRZKm8SHFmMHRok8dPc3sJPtiNscYFKctISRPfEb+hSmWhjhHtwVqI8p4VfaDE7UB0XhO
meBgYzQyv6k7eKPnmyjGONHzZbwgDkXzvVayuAWWktnpsYVPxB7ZsQOa69KLQDdpMB7/2YFokvsb
t93VC71sIGeR0Ikq8QW6tBgVNe8ZTL0XHvtd45mQP5dxs6Zaa9e3+NkUt4K4sLRxyQ5gzbyJhGtR
Du0icP9oFc9GWDK6WEXDqgULNR4chpOTYzA998rQDj1WCe9NB65BfZGe110PjrNV9v8Lq+AvQH0a
y+h0crUpfMXVgprwjDLBobCeNFKU5MiiU7V9SE3pIBWkFCL7Ah+TlrMbHAgnQQKRvRSLl57qU7+f
d/I+fkbovb8fUP3ylEMc9DahGadmAWPGdKvGr4JMbNh1+Dk7w+HsNPpTpLJw85XHtn7ojMxRjC+l
HOyLVraJsFu94yy2EYevaFHv05lVSqWb6BrSRiWYvbOn4MTkzlSQjnlUaZbYTPycr6Hm0C6BmrUz
Q8dBmBJ7btH8Uz38nV98n7c1amXRsEVsNgmuxdVhxjxKcGpO8Q5VjCvj8S/tcRihSE1sqBXs4YK6
n102hBU5xem/yX6qPPv+Ynkh4vmhX7nBxX9EHcNRv8iHaZOBkCE5TngZYQzjkWPeTLfsE+q5Xd0M
O6rtlYXgJetsiyxgAzPNVZiq+IiquBWbZyW9ipt7fS7tHqmIGBcusbrEluN7K9VSyCf00bAnhOxr
fBsdMzS1JFdM7k2BTKj9G/ILxMYwOEiJMsNAcy8WOIaKi7gRnxhDl4rm3urWP9LURWuPoCDs/7Hr
DQ5VOi0roaoCF1vUwEAJGbq6YmtXoldGONRKklRdor4hBzMghjDyrIaDxcbobOFBefW3KPdh1K49
Ck8QsZrRlgVm1l3kUdHL1u5S+HCgI4x52aMHDDmzJjpauW+Cf8biGeP/BLoRLvL9mYPRxoncwk4W
f8q7zxakeK3xJjBeByjMgtGWiFK2xy+4xb/05tUcCFqIFW023xUgRCjzMiI5W7ZBfUGNPlPecZAT
xH3fgWEGc01jaqfSV0t61KtNF+3j4WvZipR3xB7k28NBwS9PigRzLM0rMYi5i13Iq7lgZ5jxUs/4
38lKIxEofPfBoNd1P8JP2CxP5lXySXlXigIVzK3e4k2bkeXJR+o2/4ubzo+9yL9YBlE7ojYBV9N9
iTFec8/2fXudeeRkIbWoHMrUqpbLBkMZ+S69nffddj6+o8xBO0ib6iZ4+JNpuCXO8Oz2elFaWhdh
SYMJm77KXesYe8xmUbumbby11+qRSqApLzmoYTccoY3hZau8Jf5Ok4hbIvX7HJ6AzKDMJfY6Kmjt
sdfEh7KriV4bIinj3ymTEL0AsICGK+GqSJzWP4zKN7M+VAnZMLIKI4okaopoKiYezX8+XI2qVCAJ
28AUOLe/NtesnN/jRg/utzdGKm1Sqjyrvp0N8uJh+TBVaiO2GCCXD0X8Wa9fS790wf/imOkdgZGr
6d/CFlcpa4y6sGLm3ID21NmtnOhe81JkS9OttmVsuu2/xbfLNin3OJyM5LlvUgPuiV3g6WK+s8D0
abTzDkx+gd0bApF7rkbjwkWWWSySo0zQhXbKcR/Oo3ujOQY1wSJFLSGzv/h9dey1bArZfTtr7Kx7
KcUvVbm5vGarwLvwgf0NCxvt1IA1GlUDsPRa+7aR7XnK7cH/WmvEYq3nPQtLHAJGeagLk4aA+E7W
l3rtt3Invg4u49aoFeoUIzaXwqVZsqC3QdXUOJZvJI/JR+CC/ZCxkcVNs6PyHNI5DvgmsdELTUPo
tZ97N73NNjEu2MgJBheR9xvHyWrSulhMDjrCJGujtII9eRtdG161FRyA4hXjwmKddKR/hD2e00DI
Fb+VdXw85SHd52g5YIXPyBFKkML9jsgWsZV5GgPZl7QkEWGvyN/G6pMknTB/Z/eJ6kQThYrrda3z
YvLiYXnT+0MRYzHjfRY52b2F9ewjL9qy6KzvMzeJ7fAQUDKEBHyoHHxMc53PLfOx9rPbfJgxaj0T
5+V6VXXhGgchRVOlfj3ChnC0Arfcs8AEDcsnA8o6e5FVTbz55TKiUHuBlxBTRrnWkhDLyZjamCBN
1e8YtzM6U1zTsKfJJQxSwckhy6yHSdVIcFL/om8hfI6mwf4TJngPaDu7j0jprfWXs8WictBSyihs
6REcFMBKgRkgvNz2G98GS5VD5QjEEaByuFKNaRq8r6UcXCnpXYJRnWikupmpQOTAJILAnNEIWL/4
hK6bYTO7gp26/t56kkJk3qAsJOkDCZM8DW1XjLNW+1hCX+82k2Be5WFJtSOuFo7Pn0njMpA2a9tc
wq0QBw7jWc62rw2Cvt3S7whURGhc5qGrphT5DUwx7YocSU7npdcx6uG0LeLA5ntohEnHoFOLj6X5
X/TwLshCr2qPNYbViV1FHKAaBx1J0JqSYMLQtGVl6nnX2/opAblRBolUnUhDiDjXuDREUQrfUCUs
IMaSr+o2+txk4VFVLKq9hIoJDip8rZ1GkZ3TvVdcZxt/H0Gf7/celyiXeJSY6roMU2RWUrUfkm3a
/ltjSuvyR6JscPAgBqUwNhncUeZ8D6UxL9TLx7bPvMtmqN3KAUQz5cakMDNlcPQtdI/sLv/+epft
eavyDTFKrqpqzQygrL+XKzRtBleqK1zpr0xsRr8fqBF4Ir/gH5X0qRg1uYNB3/ehWn9npVc66mJB
Zwc11RZDfCSdAwcplUctnmGrq5+tULIj4anxqQoYZYRLJuJk6PSOGRHag2g+l8Yx9e+Jr0SEAU8y
a1bqZE0ZIhojnZ7yGQzEUNxiIpfxNZMFBNHJ9rJFAut05vTiciJiVkRu2QUrhUBfrpuukOwU80qo
Sd5HyjUOFyIptDJVBdjJhmOgPjq7KRIXyykzcPEpBxaFlHNU2qlzADG0nWwILI0IUtt6KPfj6b+0
GirNdWqzk/c3spfVXpnFXuMwo1GTGEzLMCuDGIfJWDGOqxltdWR1jcjLdA42jLhK5ZSdIC3mAXQw
Ess5woW9ViCleMIh8nQ5XH6ReaqqaYmaoYMb7Od4UWI1MSoJ8TKCIDV3U9DKmo/MIlqBrsbYJcyt
B83ZHPcB8RYOa6yDqtKOTOMYLWJOFLvxW/hcnVj7d3ynUAfY+pqebXJfr/R9SxYS2NTvhBuo7W37
nViy1m8QomUPSA8lwuI6sJwNch9RaTqjSFnbS5An6MZUbwYLHcnTH+6GH3b4Xoyh6bMsKmBnqu3G
dNo9e+HyXXGv3UG/SkeDMJvdJuuy61nO2SyXJOrjGImlid3Axo0k7PoeCl2gv99mXuBR5UtiLd/j
d4FnUpJq4sjwLBDvBuG6C1/FhADp9YPt7A93DnRqrzYK+1yGfwXC7M3Yo0koHm1T191C+5OmFuVs
jG2QhT+RAmEdARJdjmpdh+0xrYkexXX8P/8+h/9R07VTO8KZUk7cNBQ3cenfpHLmdDE1c07s5fdJ
j4UrQxQX4VzClAQKmTx9k3TnMlq8D2l+eDRaLBaHFsWMoVHNZBZA9hrcq5jaKMCIoN3Nj+x9Rf8H
pNvvkyrQXcrx0Gndgvrq8t9AOcmBRwYRi+8NByiku3IuelL9Z+/xCzc5vJitKCxb1iTkP7VuvVd2
1n15tL6Wb4xlcNhZkXvZJ2JPfZj4rcxMghw7CpjyVioOpea1LVGH/cX17kccvg+QLILDlNMRJCbw
afiuM4L8VEODabz7DaURYgPzs759OnYYVoQ/kr5jh0pwl4DVYXRkvLnjIUwtwNQLAEbXX0dEKHV8
yhx2KELazBmSLmThLcivq61xnb61G6a2G15ZRM6/7qeBuUuwKGkyn9tZqDzrxiADC9vpEXfNl1Zt
dxC1toXcyuyh/oPJcJXNrv5nj8sNutKvIkkGf3QwtHYHGfPw7Q8CUWXN9SJedHSFC3wBACK3bIA6
zk27ne/bFPdK8N38lRW+EFuaIgjKRyybVO/F8S5T32SNKJysou7ZEb72auZxmItsht4Kwx1KG46W
Q8++lNwgUQhTEluUD6C4sMWO58XOCrpKD/sZtoKvyit6TIPmXbqiPapIf5MtG3xMHlm+WPhgrqMy
VMpTLuBFQ8iiZMJi+qG6U3vT6+fpaAilp5nUubwKUwtHuaOyTUq5KHWY6s1vGtTYhNukIwJwFd0X
JrjTkuljDLOBtUyVZyChnxJ1Qmq12P8vvlUP/ptqYKFXlqUda29+37lGmDiNQuEt++qXooI7KqvM
GK1xgCfVZnKYDCcy6415YjqmkUe9WVNucYdiPdZWpzIyESV66hpI3JYBSjangHpYXv88KqbnMWoj
o5P15+UrRMXqzQHc8n7/1Pe3vfQnyZh6/n1uK+mCmejQrgP+oGMiH8Bf001Ew+L6QbiwwW+YdM6n
qYIPvadBOdGbQeAQnYaIDcqTzUPrVaGFNW7P+AUux03GVqxK3+oO7VH5q6QVdtQPmzoTH33R3DdG
uWnG+CaBTlWtVds4aijIXX9EWfwd3Maq/DyIhwZ/h4KnRHGj4Jjy+l3lKgfFEe2q2vjXVEPMelCa
siKj6RiScFywxJGk12KPoMxm30ump7GLt4bxWSNTm3VcOhvioiYRQiXSA0RNA055o3Mw5Zej8pGh
T0SYnAqyM8d4k24L4vRfL36ACP0/B7lIGoN5DmbkOU5W2+pdeFvj5dlNNiPr7h6O46aAhDvVkbqa
cixscvGkWbLZtUxvwzL3Ql7ZaTW6dfaQduj6kRTn8kG9nk0trPFRIyQoRrSwpm67Z8Z9zZoYcYox
eRu6gWq1qrOwxoFzWShSENRYz/exd/DSjQcQPe1+o1VrtYS+sMSBc62G3Txjbui9PYzxZUR3kOI8
KVDpDgm8oXYBB83R/5F2Zc1x47z2F6lKlKjtVVKr1YvXOHaSF1WcTLTvu379PXTuF8u0pjnjyUse
XKXTIEEABIED2MuEWICiM4o56Ljvl3wXLuPPOBdxcgi3iwvfGlUKMa8YCzgemzPIw0/yV+uKZf5k
P3Pm+8vKITh1fL1i0eCZA+2hsKPtQZrOs3ouEsHdWSQQX6RotWahFQ30T7MVPICxltbGX466R33r
8KF3ylel4Elr9RpFigazV8TIPKW1dkGDdylLd//bunFWI45jQ1lmrBvpjoH6SV6uy0WwNcJ146yE
XilSRKOXdRtcpt8JY3d6oZMUX/dEisAZiSFV8qRnmxSQu2Z6lKenOn34b2vGWYal76hcDFizIjFt
GnSOml2XhcCei+TgjELQwvpYLLxdqita36r5X1UsgGCH/X1Q+MdjmLwxsAIiZRRLpajVUzTnv+qy
3puBgoZ482oMxivUmwkiXpFUvE1YKqMZmQk3wnBfVjWqb2X5rqVk/4EtAl8OlcEcpWF0wdvQMC9I
RBcNOFbnJ6B87qWrJhZVRG0KswLhQgol7INYJQCZzB8tvr4UkV0FoknQ7HS826UVChdPRP1E2oVR
lSnz19j4kYh6wLeDwhUAZwJSfRxI2gGAtS2X98YzYwdpMDpOe2z2hnCoxKbWreA4a0DlxAwVg22N
7odZanfdfqF+3wbOFHpJqXkf0ATQaxm6CTJrk797YyRaHcTsDtcWs51X1E67HYkFrmFTE1Yg3B4p
ChkliwCkKhLXtApQOUReXxeC0/OSM32nC7pGCYg18U/mjk/Qll1sMcoKNgCkuY13KWY2oqVzBEOO
6jROdtV81g6t6G13O143FMUEvZZlWnwBUj2W0tBVqBLOwMoj79ioSHDDvyRXM7wiNE7vm6Ia/c01
XWFyVpbKgblIPTDz9jmq3CGP7UHUjLPtmlYgnJVN50KuR9YLNDoTJk6lu9+PFYr3Tx4rNoOvFRhn
bw0y6fLEWn8iI7Gn9KZcGtvKj2YhyAGJVo7TEsnMl3pkNDRJX7uzZXnWou2qOvyIjX0Vh684Mpay
DTTWBYOZwJptSYZ1TZv2F4KJXnCGN02goRmKbICbT+XbZHVMv+6MBmqvyiOmJBrnSC2FOr69aq8g
nF2q47IYNTojNL4bdxou4mh5MR+mBl2kv6mnsivz2jQEojEFe3eiV6KxX7VKAVnjqMatgUWs2t5f
zNhNR/p5scbJVot2F6rtJLpFiRaTO1cEjedoCIOc8hGUip8xjw94YAMcdqzStX8ejJ2INGjbxayk
5I4ZseYqaGJsIL0yDfTo0l3i0VtEGvSGDRIq9vpHDPIKkDtqeQ9qk76AkOZUI6020/M8UXSkg6DJ
/YB/WSFxh400S2QNrEd3SHKnIpndlbE9CrPUf2OC/6gn/yozan3VKEw9B4941W167J7CK22XPVpH
PF545n0obFtiXuuCbvKPNJWhN3UkA5IFBmy4FYbipA5KK/alN59EV9MXds1LcJwTVeXFMgwmoXxk
lwTrqR13Xes0z4w4bNplO0ZyjoENO+urcIrddvbkdRv5l5o0zRu9Zyam3TFi08wdWxsvbTswSyt2
8x3d8X7yORbReGyffotomM1qaLrF2ZyUSqOMsfTY1PqQhl4QgAcOvb2T6snjbF9W1L85hK9gnKmZ
A1Twa+zuD3ZTxsspoV958pNnNoZ8+vbBm5jxiscZmjiTk4FqwGuW6yBK7ajcS+ajQKhNHTV1DLfX
QZJJVU6oopsw/7ZYmFD0qHrlt8EfjqYdOstfhSPqANt0ESswTqJpKaO4SAC2LLem5FPrSpYEzVLb
53yFwZlKsH22qkpwCtodSOgxAZPNsOtOvcfo01H86ojI+tiP5o8dqGoU2dTwyAy24rceSEqtGZtU
ov5lOaTlvRkpbl98yUcqcDxbfmeNw5nkGQNstbQBzqQ4S9/ag5T+RwTOFMdEipawBoKkPefp5PTj
T4G2bWXqVjLwVZVJHpSRzmSoVCfY9/vIK05pjIc104t2ore0LW1bg3HXSwyiiyt5ARitAXLKsoNZ
PV0WSATBm9xEjyopBYQuf52G22b2pVpwZxFsu87dLrMZc6zqkkGEB025mQfRPWHTrq3XiTOiVFKn
pWFCSIWNCdogX8D8NiNBYZx5A1ZZ0HiK+e22pdJ1CgNmYrY2d2j0fI4zdahhuAkqN1mPy2ITu3Yw
WORLUl2DLP9U7EXDDkSg3AmK4klJEtJAUP15LD6Po3dZG7YtwatQ3PlZlimrwhZCja0XkMEuh5t6
qnaIty/jsO+8tzh/cN41TYLTpFIq4DD+GRXkEmyogZhZ7G8U4xWHO0BjGC0dSYCj3JXfNY/4uUPu
h2PvSsfcHZ+ELV2C/VG507TEWtHFPVMKb0GDJub6/QARTb63QO0a+ZHhyMLBDSJI/nQ1ZmGGE4OM
z2nzXVKEdbxbDtaUXxeR/YL1BUUrOzJ3QGCMldJLLUGO8hnG4xgLW6y37dErGPv7CqzE5Cw11ADW
k2PXncrkrNDDZeXbfHFdC8Q58YR26Iuo/18gFmgufnGaPXUXHUUlmKLd4axEBQ0sTQVQauLFybeU
fL8si2i5OIOQKGQqG3aQjPhbm2MMcvk11wUvRiIMzijoujwrtQyjIwfnsB7dabqLZGHhL9PTCyaB
L8Kh1ljoIQVKEmLiq4LHouw5luzlSBgJlhdci55XRGrA5wXzPEmUmFnw5FBfs7FTeJ7FpHH0Je5E
Bb8iQ8S3Q86qofcG04PsrBxZ7yzS7K58Ez6ETu7OQqPA1OrSYnJGYaqRmGlkwOUSMZ5UWpeHMO36
uy6JQP8ityMoiUvJeviAMhJVIzpF3Yqqc+eK6Bgsmkhww3l0NaUP1PCD/MtliM38J1jS/mBwB4oi
CSjhnZkZI1yCf+Y+q/gMzhNIvihmILMEhuQKt2/TBK5QuWOGTNog5VnFVGXc6Q4bw7NcpwcCzlLt
YAmc42ZKci0jd+AkxcTozwZo5rcZRduZxwp11L3q1IgxhQM9NiPaV9l4TimiabWSVUCjyRG5pmR5
Tgpn7O+kGFHAdTWjQPjcK/7lfdwMAFagnGMGb5/cVCVAiYkCtXI/KqozNF6g3WbG1yl6ChQRk5po
VQ3ON89IPg1TDkiW6FWcFtyspvubjri6Etn97QO/EpA/gRbmtMFs/q6BL251J9wZ9+EZ83299FN/
Eu3i5oFfwXE+ujQwuVtjCprVox11h8Ss3H58AHucrWX3l/du84K60k+eUGrIxkypmNMpZ5tgMC0Y
KE7Ns4XylmknHYtvHyR4WkNypqUYsqLBEGNs3lG6QVfIPntig8uol7rR8SONk2swzsYg0UCbDtS3
zmLu8/BAJU8XxiCbgcFqwziL0tZUT8MEGHnksBby8E5ypHJH7d5lpZnKU+aQyhZs3LYZ0y2kSRRk
0nhyFM1M4sow2Mb90vesf3fwlwYPfSCn30tfP2g1/8DxUT5ti2aeKeDUzIl9lsfInqodK5cob8SN
bdsr+orGmRRUS0SFxIRLFz+hN2HgXV49pmLvfCp5/T5nP4iUK5I64/tRfE86DA6TQscMHqxe4EX/
xlC9AnGmoyRdW7dMEDbVAxwvd2zm0Zg52jHbjX4vO5fl+huX+orH2Q7SSpi+qzO8CrPIq8NybpH9
jP8CV/aP+lCel13uxZ8+aCFfYblIf5JRHhRYgJWPmtfuO7+W7LGypzvW91962X62BJk1kYZwRmTR
AxDEJwgxR628Awf091r+wFQx9KW/CsWZDmokQ6tPgIiRYDU6jJoAuYD1sSvZCoazHiUZ+nTSWbB8
aA55heG5kbfcG3vpGP7AFDtRR9fmwr3eACmnIYvSLj1l19q6RDMceWgrQTiw7S5XCJwygKDQ0OsR
CIxxkrWMQecxBjbF5HEFtWKK4HFoM9lvoqkAvNkmHtH5tHtgLG2DB6LfDxvsTls7GMIw+NQdjqPL
4rpatuMnwUnb9tKvqJyUpFTyIFFa1uybf8dYIJRBxVfj17N0ZaLZkFX7aYld+4ug3VAoLaf4kTbS
SWPMNvodS/qrT+ZXSz3U7vSLXT+S2k5j9BkLYZmhem8xX8XlDkM7RkY2M9KSwVM9uLhjhJer++XI
RJ39YdqLiEQ3b6qrXeWORdpnfaVpWF8iJ15UoRGsrn2lWASeYFtbVzhcgJ4go5TNTHvIp/JXsFfd
xAs/B771bUCNbXMlSgNfxgMuV8tEiBKE04wmItAbs6RzeZXuF5zE/fBoIstoHETh5OaB/5+A+J/z
pQk6gTWF0Xwk/bFqrxNdpJHsF/+tagCAc6ZdWWR1yLo2ZzzZaD74Xg+YfIcy3lZkWbZjnv9XQiBx
3rSgC/puYiC9zFtB2D+cDIRZileiGfUj7MZ/zArAOEM56W1eZSHWbUwfSXeWRdn6zRfSNQBnQdQp
rdOEcbywKb7yjjXUNyerdAlyqPLN7IFKcl8urlU4okFDF88WRONsyGTEploz6g2j3bXJo2Ji5s+D
wD5uq93r5Z5TuzjqRi1j6efJ6x/7e9CZ+cs92UcYDKfY3V/BTv15GVEEyKmh0aQZGnsRhScovZi/
Vb0gdfY3J/dVIk77rDZeeiUFAIZYIx2cecMpxOg59Bx63ZV4oKToasbTSaRhlKHKAnjKXj6yCVSZ
u/i6i3BVPXYgpA4cUSr/b8LVVxE5lYQ762KJxcWN24PmCPfqnXUf7llraiUc8/NOC4msyAqG88rI
AGlgJIBdWaWH9VqK87whrVOSK4sudptisoGgVepdboLD4LzItOhjIk9KC9tkHtnBUj829oTBqDJe
/qklq3h2fStKEdA2wJAVBAHkUVLcKD5MlSDM2VwtKlM8UhHyngyzadPWHAKjdYL+bCk+rW5mUQeW
AIK/46VBg1ktBBB1eUuCxG4j2FZZxMnzPlfLFutVEpWzDJmellVgAqbdxfes8aM7WuAYSnb/oBmD
WbI3vonD4oxCVE9G18VmC4+xeCxRVEZ+vjd2hZ+fMZ/P1ahbfAt2k0DtRCvJmQpFSqypCQGLM+xb
pV/X0W6UFvuyxXt/XDnpmElcnaAqBH08LQHDhm+21wQVLsoN+Ficbh/thA9i77wvh8YpudahRHq2
sG8kc0If00eudVxmMczxbHofmMfFoXE+inYhmltUoM25n0+nKRFcIEVbxFmfqaFq3Un4fpZhxbru
aJSpO+aLe3mPRDCcAQKnQZOloI9zAu3UNft5PJmiXjERBBfB9mVdlVEELRgaV6kLe0A7GhU4v3e3
nbe7wb/ogLS47dqZ7T34s5bTLP1spLORPSWqJlLqd36cg+LMQ1kPSdJMgKL7EsWabnnMbvTbwCN3
zA11Omq3RHfi966dYSIQRsUMIjKVZ+LBRKe2IFXUwX67LZ6sDK/cG/eSvENOTwGhgOxj4PJlxXhP
O88w0QxvygpaGtB6//bwllJldGYFOTuPfOnO8668rlMbPSjSrlXxBBLYY2Qnx8pRnv9BPxxbxXeG
cYXO6WVEdbUr8pdVLh6YEWZTe4dHxsknXF32rUtYvILmdRjlMbD644x2uPuXliHbBHUUxuMEyNtH
j1l5Urz+AR0KgvO3bSNfBeU1V5FaCdwlAA+ulF+pP520Xe2mD2gBRv2VqKRsU3fxYkZ0VNcbYK7m
9lSvcimbcRT73K+Uo1IcBErz7q71ojSYjY12AagNP+2iJ53eBbgWO4Uekb/KoCQH1QT1hdZ9WYr2
eloWhyjtvCMpCHYluRfhbwpoEBXT2zGa+33/RZw3imkBPzqjpFFxyLm9knbDcTnKX8AJ5MpiDvpN
t7OCZH9fObmgnicjkAE5IqPJYtIS+cXYkb3aiz3RPOtNO7cC4xx3PLWlajBVXSbi9iW5xVCnx6jJ
rkhinjDTXqCdm6Z7BceWeyVbPURpNDIbUET3mdzaKGVwklQQOW7GQCsQTimtvrBQbg+QtM2cJH9o
CwzpHUFOHCsim7ZpVVjOVMcbFTpLOKeNeRZRqmvQf1ZjHJ4KL8VD/IA3CQUMKYKjsLl2KyzOfkpT
SH878OoHG/wSnuq76VnaBbj82eyO2XyTDqKarc2lXGFyVrOMLWOqWDhpzkjT0uXYUXD3omZQrdrH
y/JtnrQVFGc0ZZTAYVgp27XiKdfvp1FwlAWi8P0eStOBn21gW9V+MccHDQ05RngoRKSIAjF4klnN
JEMesTAubZddOlyRRjTzii3EO+/yulA8t2w7VWo06BCE7llUOvjsLf8f1J8J9I0nlu2HSJFCFTjd
F1Dygk9u3+po16Kubkcxiq5B8Ihey5OwtEW0UZyN6Nslo1KgY6M+dW55PR1CDVOhjc+LY+ulXSD7
mu310Ba96YjE5axGVurlBB8Hv6kcl+W+Ua66wb+s4iIIJvnK+sF5yWobWbB+OYb7jPYUH9VIcIze
Z1GYx1ypB2cmWlL2xgCWRbgP9KeyEQssozH/nD3GNYDhxSf5/rJYIpXnjMRYTNoYU6by+tcmuM1b
EfXwZjy1EokzDUoxgJ81AgB6q9x53k9tZGuLq+hosxi+zp0gwSvYpndl0l2ggFQZK5hIN4Z2VUpX
lvShJdMI6tbROvGuJWyWeiPtMA3D6UFgWn+atY/cx83X73NnqEG3RqNi/CPayI9t9mxpnkz/IwR3
XmjbRokJkmsnD57iMLbN4Lskakzd1qxXMbgDE0pBr6oWDkwzfzLJWba8y5q7nZpZrRN3WMY2bXqN
AIDuM9S5EL94XkDkRr1mH4puxttgjOmHysRCPohT494A2YixgIynQ4EtI8sNNCfwZ08+N3v0DwtE
21y7VzTe31WFLrdRDjT5GPvxDg29n0snDo/VTrqT3eRoTHtF1Oy9FU0S1M4ZRAelkaly0eQUDn2E
WvfOsSQLc8UzO5Du8v40IDs9CNz55hV2jcWpOJjhgrmgwIpiO3uZBGrkduWD0j22kekCJ7lokMGW
XVCIouggy8WVma9AKYpoyZIEiJPsWUpud/UtDYl9ed+YSvPeXUFe1bIwbBsjgDglWYom7vqWiWV+
1pMfunmlKccBWY7LMJtuApLgMo4xqgpucG99UbtMKrq9NVwLwbAN1t/bpcDahbeKW9wV+xjt0Wfh
U+CWHVc1WDvoAF5hXh6IVv5vDNRlCtOqxxMJBk4iub94k6s7bApV7dIQQxMIypjJbd3hIVkgr7Kx
rmtszkmZbddVagbsxmMsiuiPvf7dGZu6/4CpauvaukbjdrGxUqOKC6CxZsDWxiR1nHP2cCyiMNo8
BqqmawaFXWFTo97uo1UWk9zTtEdy2Tyae7A0OozBWUqR3mD1B6mor3JLQdeAnE2WjFwOMPkagO1Z
7r615nfaHQrlk2C/tm5W0BNd0UyF3a84/eykuTUlY2S6Qjzlr/CYnSwQbCr27JfPAqxN3Vhhsb+v
9LJoWkMaNGCxZ9bpIfE6PLOWh+QUu8G10DCL0DgjWctJZxXz1DvLzeL1SGIbu/nH4vweviJMYm8Z
LeQtkHhDEkVD791b2cDU3Kuy1ANN96UfLeucZHxeoGkr7f7LTDGHBVzte+FZ35byFZdbUzySGxK6
fkEghkIwWXcKGc23rBE2dPRT1rvK/eVN3HJ37I0FwzlxCMAx8VZOcIykWqV2IKEbn5rkJmwfLn9/
S+3X3+fkwRjSoZIMfH9RQz/JjMNilrt0LHdzJqIe3jzTayxOQ9JKsvI+ARbdTy4r0CCJg3oNFIgn
bJzkvahoe0tH8MimUUszkch7l2QLDCVS+6Z3BuhIdjatq+Ajt6s1BOetmyGMlEoFBLgcCh1clF40
CBIkm1KoMBYaCkQVVLK91YA5jRo0EyWw8Mtkox15KTJnEc083wTRFMMkCrgjdIsDqYOhUVq8sTkp
OfZo8NZOoPv7gKZplq5BFhR38c15eTyCYL0KYfmkbwHu9vCGaur3kXcZZjMcpSscziMm0SQnRg6c
4myiDCg8Bn57/j0uTMReuK3RKyzeH8ZdTacSWMFn5MmQtcjBdG3hSj+7GZ5BRUXQm8aAdVQjMY1h
nrzz0HV16a0Q1Fa57Jv6Z0v0yr69dqZqyCAr1s13NUZBN4aqbGTM67JIBj0ABXgvGR/p6GedK9ip
TduzQuNsD6YD93qmAy24Qpc44iZ1Bi09rez5VrfZgHg0awaObthCgvDtjcNlhYB30kTQxs7DyjXm
tZWakZHj3PZ2P9uW6lD4j8GXHiuyxxDWs/ghdFPaFST7+woyiHRVLiZAWpMXj88GxpNSZVd3vy6v
6uZJXsFwV798Qswx6oChqO/Dq54WXMeFaNTLpiJaBmMKx2l+93xRjXphqj3iwK680bTcTmKBFJtx
PF0hcIY1Dfq6lmQgjEc8iX+XbNz5b3WXHM0vv3nBP/TAtEbkVELXrWyUGiCqdnjNBpBPAwJ4EGJB
+8ta2EculJDThyTrZAuPlb2T/prRN6Wh5C5w29Fe9t2OlXeDm0FUeLe1bZpMGauAYbEa27cqOE5N
IesLDlwcV6gfJxpIXvO6ci5roACFn3CBCInQOYUGKsG1Qe5Q+nb5+2xh+KukRhDXYlwbDCHvEHOl
0ttkKSHF4mf6QdLwbDb6jahOTATDWadwBrdL1QEmCq6ibnI1vOqWw0kyRAQJW9mFtTxcWKRZYwUm
5aJ3cqr91Zid32WgXKPydV0nt2Om//vWfKRSNRUNJ6wICf9zzj6X8grXkLrDvYAVLBI7urFQfokx
CTvZHv1/PQ3kBc6EP9GJSUyT07q8y5YZpxnZk/YLSR8MML6NRMTZsnUHR3ZBh3abCGH4klKtRcdt
aQIkra+raQYpGcaSalexrLpp+2lpPqTkKzzOPhV1GWRK0iBpgmmkvWdMh8tKvvnevRaIM0fq1Gu1
XgBgzHcdSNbOhWfeono6xwyj6Tr1hDfuzWO7koizR+o4xYtWYQUnAsIGVhlZf4vcH+iPK+1lN+zF
I5q2EHXTMnUV9xtUA3OKHzdhjWETKRSDxnZNHjGsQ7CIW87Q0BWZmBaYfEze4C1ooomDzuxeCNZZ
mb25Z2Te2cmQjyoWMtv1p0r4uM4sA2+gUIzNGC4tQonBuWDShJM8LxYSouADpChWU9G3gAdU2St2
yrP29bKQW+YDfWOqopuqJYPPkDPqTRQ0c4nQvbdyz6TZcSHBDjmp2CkwNDwGT6XAvm8u6gqQU/1g
qKUxQdEL5iYksS0hvHI7yOyG5RJ+BAoZSQrhFOTzOEuFgZ3ZomVI9hb0hwrmt6U7x8rny+u3Kc4K
g7PzRatNREY5htO1flrcB8FxNgVbtOVKkDj+Iwa3RTPtCp0yMRK6G5AWDJtdJH+JFcO+LMrLHeqd
5q2AuK2RTRCDzQxoytJThDulo4b6I/rWbsmS/xya9KSVw3WuDb45q8/Kkt2A5e6nFXSyDRau62qx
nsaswpRFw8+l7rOepl6fFN9ntb+VlwwEO9Lik7wEF1Y+XtN8dqIptARCbFkFw7JMQnU0RJoa5y66
YpnVLqAdyDPcWnmKley/AfDvYHIcBDEoDTuHIHKVkVhPv1zehk3bDQJfkF/BxeqUfy8YxoVISRoh
PHb1xmYWh7oycmEayEBHXxi5bq2YiXuZCgNAVWQV31oAGstyRUYcyOpHdZ7cyMm/WfcNGLd6V/3F
ePyMn5cF3DoyK0C+PT0dx6VA4QjuocZtb0iuWi62IUWCw791atYo3OE3e9Sb4TWhc2hMnWDu3V4e
7dq4V2vRZOVNeShBmg0jehA+cOezo6OWWzPcRKNA7YZfSYN9aiaB3m3Ks0LhD+cQ1A1+Qufo1dA+
gbXcVBwZlfOPhRmUpm20+r9urkTkhdquP3IxuVdXzrlPsmzMmftTH4bqhylqrXnfpsoBcDGDMVId
pGjwdH0Fk+PoxyZyi9JmQwnRfu7HzcEAiwuKeGJ0OXxAB1eycU42KxZkSRi0PH4OrF+y9dkIBGq+
ea4wkRWsvqaFc8wp4ChFUxxjerMjNYmnLtSvwkEwzETZelExVxjK2y1K5jyYE8ZWLk+t/jPJewym
mFuMabBRLydJTiXHY+5Gkd59hScs7rKkqA9BlKdHtc+NO8nqp2Oi5eV1H+rzFU3NMgJ5dzmhbTiv
489zGFY3MV7/nruaDFSg0VsLZBGkncAAKStIG7398WEf0Qw9r52jGYewv1nU/b/f4/X3uQ1oO0yB
kWJ8v03ILq/rfWyldhH/uIyyeRO3QEgoWzruxe+SQSPR5yFP8WZo1S7mtmOWu9HZwa3l9O7SepoT
7RjD338E5Y6OvNA8LVWAdj+yg7zT/MIrnXAfoOm0uVbAdxPsBIhbVm4tJndiljaeixJDodGHVCm2
9YV1BZlu4VPk2nRveJQxAkIEuqkhq6XlkrExoWOCaZBY2vxKIntJxL0t+j7n+pZIrTIT064dvfgr
ya4qend50QRrxucyMlNJpYUFI1l3DFNEUTed5F+GeN8JDCO62peXpOzKSk/zMi/EBIbybdTs3nTa
e6Rer0w3NvyqxgMazCfG4GmuAJd5NT5YtDB0BxVIqqa9qwGemjSXC4tZ0G/o7UP1GxrT8MbqLDgB
DhvJK3y027qqrBE5Y5d10kjzGsauOMu/NLQfg5ovsSWn91DcADokhEeFo1+Hn0SX200zu0Zma7Fa
47Q0TSqhSRPN+ek1CgPQ5a2dyNk69d8Ki7UuYTbw8F2b7OKYTL51K+Ja3tLTtZnn8DPalXnWAj9u
P3fSUy+6YWzpKav3wRsRqLhhj9/KZ5hp0EYG9nJqECOhjrGN7vXhr8sasynECoQ7zIlKKk0JEE6k
FXUUbfKrSFQNLILgznNpYiyEOUOOtPXS5FbVBDXUgnXiJ1DoedgtZcV0fu7IbRJVsScHWoixpFrb
56ITti0NnJSMyyvByIu3uzJXRSgtuEg50aF9ZNcA5WsGspV9dK+BEyu4D2Rn+Hp5jzaDTDQU/A+S
cysxXVAelwByXhZbIj/C9NvU/TDCSOD6txfyFYdTOHXpOmkZGI7+pbG+lqBh1gWxkWj1OHXL6EIl
PQZEot3T8pwQQaXf5iMQhpH8WStO2YZooppBABA+/ub0itDDQu50W3YR87ki87dl/UwDw090Ge/4
Fl94TPox60Hbh1tT+hSRZ/Qn7HrrysJza5aI7rhb2wMVwPMMrA5Srtz2RCWeDzHxGXoeXvXmo2G4
5UcKJdcQ3PbMS9OERFpg0obP5chYZAP182VlZhvwzkOtpOA2yBhHC9OyIQUrtsjQhDB6rIRRVNSx
uVivYSx/f+7NYsyVHmFmOigoyRwOnYnChFb0+rIJs/K3TN9XPignkl5HKXxAHyu2ol+PxmxH+qfL
S7ap1GtPx37FCkWh0lwuBVCsT/psT2fGxWc5xlVSoxeN7FJvETYCbwcSiCMMtIvQd89Kqib1JSZE
4PqMtDEjQIhcett70p51oVmuqKzjb0T8g8cHZYkm13PXAe9/9BHgZ9+nDn2hwA89ke9+T/DAAjT1
FY+/htQR+itYwjNDdkXC3MC6toNDtqBrljGDKf8/x/qA2sl/z9fygm2w9xpTBQ04d5BjmkX9kMDn
tjsMCH1ko1CMzzq475kH6U/k52X12bK5Fi5CeHk1QHfO1/LmTVMHowYbRYLvsYLdnCznMsKWFVwh
8PW7Cyj9yawAQY7gAhVvMDy1vgH3sF3IpcBJbSbi8N6twuCimIHwJneeYjMIR1Sdsqn3OuLbyFXv
1Zc6aKzd4bJkm2u3AuPON8VNfQ4Y2JSeld7XjX87QIapwur73MmWo5j2Bvt+O9zXTYHM+20xCu47
GzKoeEMwDYXKGt4SOIsbhmmvpR1IrOr656z+tEKBDFs7ggCVorodgaT6zgnilS5BHRNhJE/jTmE7
csNICllLcLEXntwNy/QGjdsSTS1pCh4GiDNnJ1hfe8o6jOzrHse8vGtRkmQ3ReSUIJ0ZFjsej1Tr
vSWwBEHn1g3vzc/gdq4y6dQGTOj/tT5OJ1BQB27tSncB5jQVn4PQFhUnbbibN6BcJKh1Zj4tHUCN
4EjL7015IuPDZY3f3k0kTTBSVGONpGz9V86mmK2kScr8N5EPq/nsfA3Pag1kij2Rm96qTlLRjaga
MFAwTzxhb6yTmkQTuGzZEAZwV+3At0TBea24M/q6BbZj6yTgwRD16gAEJRl3EhKpTygBqZsjZ6C+
m5HGF+WDt7Kn7PKN2kSThaF8jfOSKKhxTjDdJDoEe91ZTrFdPTC+etZLTcMdi3XUxBX1xr74Ry6s
eoPLaUavy8YURGw4jtcdNN88sLCK+oUjUsEtT/0GifNeWrBE6AkCUnKYGpdRCuYYAEA/zV562+ER
W6QibFMuScbFpBhuErRpADwZk0D7fXBQ9+O5AxmXQO+37Mp65zjlaEEhWKts5+S79Ht0yzInrPKv
Vp32wDInoieerbO8wrO4RGuZ662OiniQMPXzeVzkPe2jnR4Kx9SzBMyF9ePLQDGoI6Xd8LJ+xFNR
/6cfqtwePcLY4U5VIYgFtvUDZTxsTAwo1PiukGqwUNGhViMCfLDismLNH+SuPhOkn6p9exLdwDbt
lYXmIRDvaggH+HhAWUYSLIvF9HGsHVZyqLsBseUvpg1mpD0RsrtuWBFkxsEkYLB2eoU3kIaZM1rI
fnTCzO7Bk9B8CsHU5QZnRvCKC4eblU79LNDOjRzAG1DO64FLv0iSDKDJufz1jfE0oMTH7fz+a7eb
HhPfFx+8rZ18g8m5uDpt9LFmgiawZQRTN/L9jwm1c6CwEduVrVVFNQDaNZC5RAkT53b6bk7M1KBQ
m6iXHMsq+12fxqLqEREKt4xVmOlFkQOFhM2jSqOHZP7XY8rwNocqOwLNwAzHd7XdHbooJSUzRke1
rvrooISFPY+PAnVg1xPuUKPDnMi48qOCwrC41TKqPMdkhRnFXqxpB25G2jGK7dKN7kR51s0lQ2Uh
qOZB1vwuHsjUdI4rDDl0WhSWWfeqJEo7bak2WQFwexKiQnMYKwAE5SMIBO1QPfXmIRtygWXaMLhI
0bwKwqnzWMXK2M7AickxkT+RKrWtD9Tcv8Hg3HBMhyajCjDCwXBQYdENuS3965F70DBGzKaw+pP3
jDhRr1hVR8F6Mw7fdROTLVGLMMWCWGlrtVYg/DtgETZq0ugAidTbPn1Wot2sx4Id2VItZFERkJkG
GjH5Uq4wCvN+JO2I7AnoQ8LGHurbywdFgMCnFeY0HsnQAYFiXksQ3avCmr5NBEVBqQYrv32XKImj
sOzLcEIH+w4tbWf1NMg2alCCh99XUlnbB46I/XgbE+VvuNJroPLgQrBR0ftw1kfsTXHVd8faENwY
t6JJqiivAFzMpbTdUkeYmPlS7WZ48R36vjzTk31R/mwjc/AGiAu6Ii1O8jgEUFlcT2hj6wY3kzTb
LA5Rle3/vS6wPhUNLbEWEqhcysdaaDrqkYKLo3RroieBCuZJbO0KqvVQ9vjCMcSXFqTEDBo0jmBX
SO/XLZJ0k+RdFmEr2GHlvb8TV8gdcDaMKrSPrQAz69BJrO+XwTZOiWe6zY409oIkty+KvreMM0Zv
6ZSxxuhorYAjWt0G8STQWbOFQXyWgjGNuYMxOHZg3YSiRMjWgz0KqzBtGa036MjmE7ZgbhyI2Zlg
Rwdz3TVFeDP5dYIS5gJ3J7t5yTqGgqhqy8atMN/ZuGAOtaQH5v+R9l3LcetMt0/EKhLMt0wTpJFk
yZLDDcsRzDk//Vmw/7OHgriJz96+8YWquKaBRqPRYXWlPbYScufVe7UtBUZucwUNg2BoNdIEiI+8
XkEk6DWaJVALCY03WoSIapf6hj07WSbKELBjyXsFKE77/1A8n1aIuQMYmweowrT8SHc1zZOqr3qP
V3X+KSn9v1HGFRx3oKRwSlEsAjj08x40jIKLPIyrupCgO9DgL5j0kPXA3ER0CcARMbllxLxXZVha
A2MHyptm/E7zoBdVjW4d4BUEn0iUZzOeEgIIS81GJynVWzuq/rzzby0Gb4TQrUErKwdGFXZOGaFJ
Uv1p9IJbb9tMoDrfxDNMZVXLr3UuX3C1or4Yp/YpBStNfE7d1rMbDOsEE44nCglsavgKjf19ZSNI
Vc2lLgFN0zPPsm66DE+9eXFsTSTX1g6ZKqrKFZsYsLSc21sWPcbd9zJavO7JoX9h8xPY0M7pHUZQ
3up4X4pqXbZEQzcbPHk8LVHOzqn4ZKhTrg1t72bGoxzXfobpVcutNYv65rZwUBWl4j4H0cqbDavT
Is/1WkX/S2K7MwWtdJVe0kX3slwRkGturSFcBgJvhamHzjkPYMidQiWOQQkeNV5VLm4bpgLLsAkB
ykY0h+Bljvj2a4VIjQyriZlfriZj1kra23gMyUYpuM831gxbomPkDtg7kAnglAFU+2ZSGvXgFlNW
GBej0pUjJQtqVlEwUU9ouUGZz3Hf5m1iWmiOQ6288jZ1U5VabOYl9okOz+H0TtFyVyscxf6xD7N1
G8JNQYIIfiXaavkwYohKBqONdLSIR2jcCJFUxOSEKIDJsJ3oi32AhfWUT/ugG7uGZ6sBrgsktNFB
xFlYVBSaTb8gTzDKSIiBOLsWSPWrtJ+7n9YIvyp6VobCQkrR7NiEu9bPF5f4ynEKELMp0DbO0pk6
69L0uufWS3N027ISKf20L+NWTOPVT+BUMxuNqpzZxDb9SR694iHzELnx5NOMLf0O8yhMRAtWlbDw
3ErmwZrCSjchc4r0AKlPhSxIvzBbvreo3DFI2nEgKZtVOiqTW/f3arVg8IrgrAnXjYm5FiNG5MRg
YwPjl+ZWcnKwkth+dzbuFVTAw02jf/78fLVPTOoVHphBKYbBYp9Ip8KzvYCFyqkiwWne3htb03Gc
LSRjORDQaHTKOEKoqfxkd190Kvj+1jtKR4KP9XVr6Ini2+SiaFDDsEuYwg+3/YEFaQwHQUJx9HrT
MF2R+Ggy6uphiiO0c8QvS9A8yOffbAypq9zpn5M76dy9Qxeg4D7eVL0VKHeY5CUe8PYFqBQ/x+Ol
VjG1vnn6mxMLMhCsIitH5ntHFAkPEy1n+SjdYWJFbvFE4De5iwsnGql6IeXwplhXRL6ZJJnDmfQ6
EAfpEpePRXpU4u8CqeStU7vC4JZOsjKijBqWrrhVAjYUMzzqGMwRe63gut8+uSskzgBlekyNKIM0
5KB/1DAdBvVQh/Q0oh6KVXKI2DM2ry50bGJowK9bhL/8m8JO4qxCRk872FnQv0s8ya9u6tJJvlRf
Ch9DP0dXlEvZPMiIx2u2hhz3mxjlkpIszAmuy7x7bNXHjAT727WpEWgWIIxdF1rIrSEtQU4dUnyf
zOaC3hujm2/1YcxvelnNFtEd9RYN+UNEwEHcgf/e5ESnsEtVva8jL0yRYJi89KY9pAfz0uvuGMxe
7lW1A0ZGYc3P21V8jcvdJHoqy5IEwiRvPM+uGoD7sTyx4mHtY/6AVMoFQ5NMUTZFJCv7TSs7X8vG
mPYDMKvu1KRwbuLGyUvJ3d8/kWTsV6xQwqwgqTxiRatMcYz01sIspv+GwOzzCkFJ9GIYWyDY9bsq
ix2l+LIPIFoozm1XSsvsYhML1RgnucPeLM4QiurHRSAswLCSYoizCDPXALJI5zH8nCaORQQVmuwT
r92V10rGeZm2PWrm0DHlbgIY1354icIDHXovsR7USNRC/vZafIXGVyZFkZyh3h8CgVD94bGdU3ek
pkenTHTTMwuwIxbPUVe0SpiVNoBan3VKJUGId+nyjhUyVAdL1O7PNnsPjbNHEWmtss6wiOPc+qC+
vUy2+dzM9KCgWauJdX9f9wTHh0+xmrFN6rzHp5P8cwcy4iX6vg8g2ibOCowtauXCDKs3ZdSdld7J
aOnRQ5X+2McRCcL0f6XfLXJZRl1CEKU8VtLHiggnJIj0gLMDpkZnpWF6oN+zbPtypKD+sFB9nHux
sPpYcFz5p3wLjr08YQY7Bjdh/NDqvi6iDxJBcBaBkCJeGnaACs2Neoocim9L3/Z3ZSNc9fqU8jah
rkDAZgCknwuvUb/Gelx6rTqey6S774f+MGO+3FhqjhHDVQozzyz0YP83CDSD9/k0ZRrIouInTLE/
FOfJftn//ka92CsZebdoVmkXUgsA1bfOsw4LyNIWJwoMz4rAjdT9KgyKRW39G87fa1TOUNhSJKXV
DIWPTuxKRw8Spi/e2CwaeCiDSvsLOprXgJwPURKt01OpjDxrOUbFKWxED1HBAeMnb8VlpjdDh3X8
XSiced0H0zUwZ+5XSETwwBHYJYOzFyRmOVDmnYBCzbTeFUZ+IsrjGKUCqUQ47O8ru9QlCOLGDIfM
Ccr7QYgt3aj5fRaJpgCIgDgvIi9mo2kTXBwp6X1FHs+Yn/2YpNKNNEr+vsYL7iiDsxzUojptmcMi
KR7RwXWCUdlKG1RhfNaMWAAmOr6cBZmVqI4i5rhEBBdH29xo45+3Jb7SbD5ZtHSYSiQtgEBztG/q
T9kgiqMLVszk3oRpkth6OgKB2qiCQGusGSpHYzY9PRvuaCFsZRIcJf5Vk9JBRkybXeu31rvupICr
qnNaxgzzq9RT4IMLbhI+dj/Rqi2zBtLVhZ9IHxX0Z7WC4yqC4NyI2s5AtthAoLgN2vhb0YI7RdDA
tFGw+loN2G9YHdVKkrMomoCh388+HD3PejBBTEo8+YMo97rtKoMMC8HmjdKCqI9jKZ5wWOe0vUmJ
dB7ALkANemNKyx0YeC6paJTU9gL+g8iXSyRjPzW2DuFK5f1M3ar7EmsCT1kEwSl5t9DKSCWmdCV1
s/mrZd0XoqkqIgzu1mvlsZtVpthVekvHS1f86KTv+9ZNBMHdc+rY4SXDPMlCTU/tjJMzLP7cl4Lg
7rZdu24Ip9GNHCpmrwJGRmAX3bWdoIxdJAb7+1qbizgfkM3Co6Fonina1ogZfmg7YXHttqm5ysFd
cLD/eRSXLRLEF/OeHtUjK61tZkd1EfP6i9JadkavaNwtF81jGlYZ0AjiFWF3r6nfm1GQyBXtDHe9
mRH444oKGJZ8zk1MtX6/r2Cb30fwmFGrsvlnnAxjrliZXU84J7DOwylSBOdQ9H3u97fIPiV6g+83
M/zA+2QRaO6mZq1+P3cj290UjnEzQnOtJ717h5ymQy2BMRbIwCfs7aowQWcEjEZPbqg0eEY1CQ7I
RggfunSVg88AY8jwMOj2ADkwm0A5/q6zNAKMED/tb/j2K2iFxFmtEa2rDTKX8GFuWVlxe7C8EJPZ
VYwO/x+mb26eyBUaZ8AaFUMXagq00Z081rSzfGCEgexZMH4VFWkLlMFiG7kyMyB1iWlY9+jUahVH
BsGQ8Vx0L4L1Y7/4TVBkJRFny3SlL4qGYKfC5/KFgnuD1k52E98WTnsq7yVPer8PKNI+zqY1VJ7t
ssIKGuRGA1W0Eux/f/vxthKIMwFkwWwFpQAAiynJFwzGQA+mfpnc6JictcQV7ZIQkLMJmkarIv4N
aJzJl/SMQMld78UP3WPqFe70aV9A9rm9DeNMhNyZfTakMEF181WbTbANKY7UfDWMzEnVHzQRRB4F
SsinyNQBPZChBf1IwafDxsDM1fsCLFf7Qm0/9K+7xvdb1Ak4dHu2iKiUA8mj9E1zh4f+B5xEJLgN
hOjgXWcXEXWSyHrYnPWwJqOXS2Y9UGh2v3iMOH+4US+sCa95FrYbCXSfrz/XxyTTKFtL8370FU85
Zh+WuxpTMViFkf0QuvTD/rKKANnfVxZkwqKGRIN4sX23pB+JsP5QpB289SC9WjQZAFhfehGo4CYe
nc6JT4oLmT4jjOtaufPnvbmvbhebsyHZiOmJeg1Upf8IapjeEtzC/6IWIP5GAygrFebEysywgKMy
44r0lMAAO9AUoltrgQmpDskP/f3f7NIVjROnS+XKbkugFTOoWulHyXr5bwCcSeyIMWf9AAA98nO1
dmQMFNxH2Mhfsi25ysAZwSXPmtQwmON122GmJTqm0G0Jb1VzRk93px/FQRU8W9mPfmsHr4icHQyt
IqdDC6GM7munnqQEfca3eesl6p83QL6SjU+HSMaIASwUSJIyeFKH3v5s+ptn/nX5+ERIk1EbQ1AB
Qe2neLR9df6M2hFfsEnb3ss/S8YPFsxzQ09LBSho+mJN4AHUOgzmwECN+iI5ojZwkVLwGZB4QKce
SCxhXc89aPQZ1xA1oBQZlEL2ph9gKBAcpe3L8SohZ/CGlo6WzTS9te+U+lxh7hdxWhmFo8nPKc9F
Wi9aUM5OmMuCpBzT+tb/3VWf/+ic/BZzYwP9k7BGYNtVuwrH2Yl+kmtNiyCc7sS1qwco3HuWHzR0
MDGWqu6HqM2A/fqdE8YnStRZBsNpCryhOdjmp4GeJFNgmUSWVufsRpdp8VgyxScHsL88oFPVk1UH
I8wOmd+2wpKHf3HWrmvIWY1sIhlIQoGXnNjQNPqZ9p7UwEwt7q/nCZqMrWD/2AmWkU+SLLpkJIsK
JSmTU23eyv1hEDm9AlvIp0mmyEJb7IALUbWOcRzE6TlpnvQiEecc/+VMmyjjVHT77WBDEMIUTdUi
9mE/WQcJpcQYjaE65D0bFsFGd9rvUXr2Nwt4heQOdd9ISqpLgJSl2kGu0NFa06sHwZuVnZ632n5F
4c5yX8xkQoAKjm6bOl1yjpOfkfmxmyyBNCIc9veVTzZ3FVWWGDhD/zEyPtc55pT393b2uL9o/6Lp
V3m4S7/oi1YrKHDyzFlKB8/wG4U6yJtZ97JXB7IjqY7InxbJxp1mdY6qRLNYeCf/0XcPg6k6dkad
pf0uEG7b8F6F444x6XK5qQiABgyYW7zUtx50vMOZ1ZA8TbCUAqn4AtzJ6hWMDwNYOVkflLjy0fzi
l3HilG0S7AvGVHlHCXma74aYbWh2TAnzs9wizyTybEUAbGFX2peMrT3TAQB1nzlm3Duj/aLZT4P0
yYhe2vKTrHyduwvso9H/pOAYVUdRp6/oF/AhFEVfphBjJD0EUB8HbbrXJFG+bjvdAMay/zNShP2G
lZRRp+WjamPHCOZrsSJw6jeYz4epDjeiRt9t636F4swG6W1VUkMsaAmCLiycObhZ0sSHWktVgZMo
WjnOcrS2Wre0BFTVzLdRr53GrD78N/3jjAaaX9pyqQEBmvkYqbq0+LgPsH3hg/cNLdgq2tb5yGAW
9r1SZ3gDK/ed151Sv7R87YSB42ykp14Ko9qbi7bC4xR+UGOrSNmbO8yeuuSY1t6+QJv7v/o+p851
2EttxSLCC6JlSempyomOobMPsmmBViCcPhvWtJQdCzuiPiDMMYbK+FoM/j6GaKE4RQZRRCRPMhaq
osu7EPmyFORe+xAiMTgFpuOSN+2AterGp1o9EekDxWyfdBThbN99q/Xi1Hi0yLyUI2RBW+mAEdkK
MidgW7mvb1lcuDiIctBCreYuPoW0Wo2jj4dA5KKSLUi81KW36rvJB7mAL7I5Qjju+pO1UrO6Cfog
n9NHVgcdu/QEUjsIhwmkAsdIoBh8BJDoLYkXtpi6XjwmQ36vDl2wrxgiCC69qWktUjkm7oTQ/rAk
KAOsSm8fQXBM+UCf0lNp6iKsmJaeUutn0gW0+7EPIdI6PrxX2Q0UvAOGji7j33VslY/5fgiFVWDR
FCkd06k3vsJVyW22qKtLLs2VzsgkwNHi0KYvyZQ6cRV05kdrwDTmQXB2RVvEmYfWnqgVs1DiEN7T
4ktpCrJSTGX3pOFsQ9jlZV+wE6QdWBYiPfSgYiLCzuwNCkMEc1arxpkG+HGGNVuQY3QvSH2dCXpy
0BDu9t8af/QYgdb30ckEt55o8TjzkIXGpMQ5DF+mGL4+LedCExUOiWwCzyCU1HRJ6vGXYKPPZu1Q
P7604J7MfLC6CYJvAjTMLHqtfOFk0mpky0jeGZgkFJ8lV0ek/rd5/fNGhfWemTJnHox50dOQZSw1
9OeQ45i9E5zc/f0xZd5JoOqsWsye2grI+BSvfQ6/Gx4dYFEJGNykT73TCEzevkEy+TFdmt6RutNZ
cm8ynFY62conicj+vmAiEM5EVDS2k0yG3hmMUQW0XPa5Kp72MYSqwFkGzP6qK6MFCEu4jYfYNzrw
gS6/hlNrpSe6/ER7xRmKxar7IWR7lVF046IYM9Ta075I2xBgZgS7CuY58Ix3S1vlZqMqCBKFz6N9
EaZNtrfln+/zAWU7buO4yFUElI0UwSD7UC+Z3yTE2xdjO1ZjXHG4cyNbC2nGDjiji0P6kfip392A
KhCTzG4ZpV6+CC+lf7kEr5jcUZKtzMqLiCDHpTj9T8Y9h536sByki/kTs2f/guiO2YYrHud/R2Ws
GFGiwRXqmqc0DG+UOMLED7TzJZOfLYk36EswLrZgbbcv3yssU6HV5bu0Q93oJWA7zZ/aD+bykNRP
TfKhMV2rI4K7V6Qv3AmbIpoYA5MxIbeEHivEtk1/X1cEKq9zpyqTSVyGMbatJe/ROGpPX/a//y9W
4rpg3L2bSUOJkeFMhtvpI7vhGQUBGOd+zwcWBaJE4nAXrtFp1EBuElqxFE5JH+XuP64X54EvA/rr
qwjiqJFfledEVCjF1vuNO2Rq4OtlrN9v+Hpzg6a1VEIAVAMjgXHfdYtTlD8SIXEpOx97QJwip/2E
6tkUgvSNU7+EZxXFOvKTcugQNcTs1fHmzylJcGAtjbHiYAIr2ABenxyrqe1cqg0W4qJONn4kfe/h
BS3YH3Yk3oi1QuEUoEwKQuMKKNn0I+zf09qbMAtiX6c3lWyFwelA1oQ5TW0dr5Zc9+cBI3OyvzqW
Vwg+dzDUw1DRFGJI5kmSnwtLwL60uUwYzWhhQCPjeOWsJzX7ROnNBV59ezS1z93kS6Mo5LipYSsM
TsNUmhS63iGkiLdx/IhhmswzxeBdp7yd0U4rHoi1+ZRYATKhV7Z5aDr4CIv8+ynBmkB/k4qJ0mPb
Jm2Fw9nM1FrMbGyAwzi120dGikBOLMpofChckUUTovHnRpk0e2LLaF3sb2ZQH7ojPSm4U3MvA1va
vmqzj705PrYGglDLVGyVTygNpEjzdsF1YNuXGdmJ5pYOF9300GMkQNrWwCsS5y8koVahihu+VhR/
NvOPdovksKibexsDXAWwOwgk8HRc1pIYetXCZdTJj8Y8x9NTowb7C7bta4FT5f8wVP5BJM2WrirA
aNF7HL50lpPds84AVuROe2eqnf8h7LR5S6xAOQfPIOjq1ke43jK4ap3FylxNKm7CuAzK+V0cycex
ygLLjA9loh/yKnbNMvXaYXQXUF2VUekUoylYCMFaq9x+Su2gzmGCn2Qtl3I+0/r9Mh3+41pzVsvO
wW6j/H5xjH7zwOoK8Px8NF0FpGf1vfxVNN5v09Kv1pkzYXZSgQKGQCjFPk7hQyI9CiTatpFX7eFM
FsafmXbFivrYvOG8dfoDWMhQRxWjRQsBSx2UA8unfUyR7rC/r6xkuTRGUhWwJ3Ov+rE6+Bq6FKd+
cctelJ4W6QRnuvReX5SSlUk08+Sk0ydDfezo+31xtisIV3vE3fgmNYrJZBWEYN4lTv4lv2ME4l3l
gxjn90MeZzD2/nxOE9yZFSznBNTZBH50A7B95ueMvH4QJYwFysfz0yl6k1M1wurJ0VML7ulEwHUh
2B2egTFRo6ZvZ0hgSbftWDpp8iUTcbpsX8n/6DdPWD+3xJKVHjKEF1YPTi+/k3Ei4rHt1+d1NzTO
MpjSlEloZGAhWPXbgtRf4sFFv2uD8mQF8wdRSY5oazi7YNZo/QltwMUVSN2b8BjLg7ev16Ld4SxD
005xm1KsnD4/LPrzAA5+bXzZx9hcNpDEYLonSJFBKMmB9GpFMBiOXfeRU9xahyooD8qdNIHw/NeY
oYvoEbB5WpE0VWQEWEDGzIf0eqRnKp05GPFPy/CKk+YnQda65BR9aTIYPVYRWwjdmq3FNDEC3cQU
bSYqZ4hA6NJqKHiPvUoKouZQgUBGlEHdMqtrCM4MLegUrQkKwj2SH3r9Lh0uxD5HtBG4TZv+xhqH
szs5tQ2qNcApPtIv808W8EXq7oN5UQ9Dhg4hZFJP+1oikIy3QyUxcww7BmK/fLZk1e37Q9Xf65KI
Q3lbNIK5KwjsEANP4Nc3Ux7rRjRNZezJWiA9VdCNHNqYY6ruU3YnHTAS9PznnEygfVxBcpdhU09D
WOaAVDC+zX7pishJYMz/YgFXIJz2Wc1oSEUNkByVWXN9J9doUk29aHi/j7P5VFhLw+ngEFplVjcA
Miq3QVk2auo+Ta72jQSZnx0Mfx9u81ARjM3E0Gj0j/EtqqHVN00rp7GXyA82uY87PxGWrTCvkX+P
YPTTPxicoZVwppG+A8YQgE/dR5n5iR4an/Xd2J5wWA772h4ap4CRupRKaiSxJ92YvcMUMAr0R4TQ
5RPI4k55kKHoUmDn/2XTriJyKqiX2UgScNF66tPgsQBZ7tJLfkswdrc6/Gc0TheTqiKzqmFBUa0d
0CPGkTwXpddFLujwg+KgiKIAIiXhVLJrpKjK6yz2YoxF678XapDKz/t6KNo1ziJibpkpFSEWUJt9
a3pQekHvIvuJb7QChHQ2hlioKlizXpslo61tW2qxZOF8lNqndgoKJFWqJ1BZTiDg3xdmc72uYHyK
IE6yRGtSrNdCCFpubnP7Es2CBWN7/EYg3TDxKmYTR3giP8nUogLM2LCz7S3R78rmNCcPs/moV4Lc
7rZur5A43VazAWXgKZDUp95nuh0iUmI8/XrbHP4mQWSuwDjVniOSj50GPcja06Cfu1TgL297SysA
TpeXudClaYQ0GPA+uxZCprmbfZBSx7gfvRIZ5EFUAStcQE73MjnGhIyCbdXnIahOVUB981F6Vs/o
ixIu4OZFf5WPL/gAhWSldzkUfWk8M5ScWHtUzJvSMAU+zKaOGzIB750JBmm+PUBtRklOwzwG+9dJ
qf1OC8La3z9GGzYBjL3gPQafpAwicfYTVo/cJW66mFgDpscnoMq3wrspEQWwNlbr14MDRHegBdZ5
n1LPqDkVdMbs5q53R9uVw8VVjJt0EoRqN8wPbA+40EHpaCoInL8WpTVIqi2zLrkYwuglw80ofTez
D0XzlaKMHT2A+wu3sTev0LgTi6BcXS6TIbmRPrpzPDhheOn7YB9k6yS9QuGOallRLcl0yNTB0aOs
URj9KC0a4hhfn+SJbr3NrQKfvKkjq2u/mf8i4eGjp7kquQR3eZ7eWNXnOv1szn9BzwcGZw0TOhif
I3rCX2+VrSQmnWNZwujUsjyAqxAjtS07v6O1lQu04u0+ofZCAe2hhhkA5I3zFcn11HdZK6ENFBw4
U+v1/bmsIsFJ3XDJX8Owc7Y6RxlecbalNdgoNMSpCHRPiq+DwKN5TPzCzdzx3SAiVny7Wa8huUVs
03YqTRWQFeowljbQjd5RjDs5MwTCbQIxugCDhYbxGn0tm4rgcF0OteRK5iGtg7hRnCE619XTvrJv
wqiKrmgG+DZBWP4aRjdKKzTGSnKX6FHD22JsP2rZoZz/RiFUDZpnGBbG6TFPerVTGGUZR2UFhQjl
wkPZuqPad7qIY+WtWcXerEA4WeIhn/OsA0g5L9lpnKXqmJNR9JTe1G0VdGzgSMb+8A6XnFhNSGoL
oV3tMas+GM3RFBG1vXWBmCD/QPBuVt3nlLajidUypOmSTqntplmKqSCtlZ1p26eoF2w+7SvChtV7
DcopXNaStMtzyCUfuo/sfVa6MZhspQtLh6HBVKDf25t1lZHTiKasFlNtAadEBWY3RU4lIuLa3Chc
fwQzNDCIhOdAxwCyzDYpEGgdtZVrN+Vcul2aRack60yR+8V+72u3FcunIeiKASuYrMW7DZbcW/pc
Y8+0Q/KQI26EpNs9oh5gQY/OQtdrW7YrGmf5VCVf8t7ARTh25cHsnhIluylUUYupCIX9fXVqtZmM
swE+P9fsDkuJtM07e3i3r3abECCoRzwF7pbJt5YoUxMVph3izCrRxcwS366NS6TP/n+D4bRNt3Pw
GNuUem0jnXs2liarniprCPZhNq3pShrOAk1d2xnWKMFoI7gvw/sObxYzccv8/T7O9mFdAXH7r9OF
6EUNoOi2iR32dqk6pzp2vtQ4xMPYQncR1FZuntcVIqcLjWaN8WBgBRNQEkyfk1JwQ2x/X8fIQEx+
xFgQ7i2hTmqdmU1EPb0/d/bdILocNshfcED1fwD49wNJDRAHtwCwLtoZ9V/3yiF+GDB7oXf2N0cg
CU8akSzFLJEeQL1cOHl/kjPBUm00Er0WhdPmuRmGOq+BkN2GiIpPxwojvVhwVSzMv2jaddk4lU6W
IW+jAVho2JsttztlqJGKXaPDbHUtQKuW+GoQYnLabSJzZSRsq4YgQxU0qgoYnU3rqef/bXzrr165
N8Z7pRucchcqDY0lAWD1MSOOpQfai3ojPQ5Ok6MxkY2Qx7PanV7Cb/mDckHrhOAy3LaCtiwTzYIr
xvcbS9kgNXGK41yXVR2gev6lIwTd29H8Y183/0V1rkjcMZttq+1nA/aW5h675LvjfG84xRf0ah9E
pSgCqd6UCRGjVWsLWArmI9naqbZmpxqPAomYAr7ZO8NWMUgRziU6uF5fUm0s92WsafBbPrM0tebm
5/ygtk74ZAQp4rCm4PRtSrXC4w4ftSOrLwzgIZXjtwVxlbp77rVRcJWIYLhzh0RRXGsFbvjcJJfW
tlGuYd1OkS1YPrbfb1bPJCai5GyINl+EompLUU2zgsfnITygB/zYB/XpL1UBozNAuK9rKsZMvN4k
PbLVMc+xaGPuddNt2p7mUbAvm3fvCoKLf1Fa59HIIBTM6pwUxdOy6r5ubJTcitJcmxYec+0USyUY
+8zHbzS1UpKkg2dparEzpK3TCVMLIggm7cr1AsNBn0sac72Qaoowjy29dE7j9x6GnYOFXDyzd3v5
rjJxO5Qv86zZhY2HbVo6uhGDHfpOySOnLP84YI3LC5R+tkxM5BX4HOuYoGs+MxBdGZEUbx2jCInf
TJbhRrMeOSb488Bp05XPlWU2f3Mzr6C5o9stsznnzFRY4UNUPGAG2L4tehsMey0ad2alWDPKssf3
F+seM55dJf1ol+DdjyrMAUP7lYifatNGrOTh7skJXmaJdlb2wkHbt124uXRJOk2waiIU9veVKs7M
4BkypBpa3VFCJCNbR9hotX3nr2ThFD4urNCuLXZ8n1itmuKxcLx+R779rsYUBd02hULyxSCY94qw
B6fuWTFV8mwkFJXyj9MQDNadIZqztHmiVhCcQUoLMphLl1LPpJozxV49K25PvEn0hFK2gTBo08Jg
HTas5fUGSWh4qso8p17tm/cDbsAiWG6ie8tDsbSbPBpoYUaOQ/AeEIFy+4WymXyxUAPkFfZ9Mjrl
cIzTz0Ui6PLc3qaraNw2yTOilH0LFATeUJb9kmrfqCEwSBtpDBxb+wrCbZS5VBi/MAGk8QYPiUAv
PFVHzalPmY+c42nfRgjROA+s0YtSjinQkt4d0Gs+/sDJcpXRU1FcEgd/FWe5CsfTAJfw9gYZpFSe
sRyt/n1kCPRg86JafZ9zv3rMJJJVBKzQ/n+ZrDtdOgrWS6ACv9ZzZX7qWdLrhqmA7iADfdO6uB8w
vD5rHNbY17hz60rvZYHebUmlIESO2dyYTmmbnN6ZemJb5VBQTxoTv5ntJzPt3u8LtiXXGoLTurHo
rHYMS+otkf6SqtHTlCPrXQ+i9WOXGu/hrXE4fbPt0MxH1OujApF1YCpOgsleILuSg8KvnkU+/6Yd
xwPeNi3mjas8Sd2Mogh9pBleovGpOJlBWzuIzzuzFChnZsrno8iUb6YB1pCcKaKJFhd2CkgF1k8P
Uj+znNADp0zvKaCgSp9a2RGVl2yGE9agnIaQPkNstoF1j07GuXUXp7uJT9ExD0Qruq0n1wXl9MTs
wgQDOAGUEsws1WDJu+pR6pIP++q4UfuGFlYFdW9oLZRV89fGrs5ZoYyYha3hnMnn2ZccUGDUDpoV
vv9umkQ+N3HNk4god/ucXUHZ31egGACrdSazTpHuT8qzJGokEn2fLe7q+waG0s8Dwfe14kClRzV9
Eaza1utzvWqc7k2ggcpBsfL7dGHUpldf8gMjGGTHS8KQLW8fcFsbrgvGqZ1kzumUMGuYNo+S3Dmk
+mgmotnTW49CTEdDdtrCOFabD8rmqdSDdgPOkZnOTX2rdZgC56VJrF4ilFrl3pgU/cOcE/klpgve
KBbpkGneF3Rr54jGfBoZXVkwwa93TlqklOgj3li6fRqMdwX9uf/9TUMFJh5NQWO1jIJPDiAqCws1
ufj1zTdUZhtnVr0wOLPimJfkrjnPx1pgiTclWgFyB7knep00LFVugyen+bpYk8BR3wJQ4c1idh7K
Zt8kkmc17sGBm+EtH34Iw6DMg/0l2/4+e+Jo+KfwkZZspnS0jQJB5y667TD3o0z/nIYJPefkCsG9
0CK9rQgeoJKbNCdCz6ohEIEdR/4yXH+fe6HFcqaXKOJEsMi4M4tjYt3Z5eMUfdtfqK1DukZhC7my
OtVcKVo5IalqqUX+Phniz6kVhc+pUX3fB9p0JqHCKBFAlQcKpbnLXZlCOUqjmEVKB4/NBKJ+7trP
NugVioskWLyt/UdTHirWWKgIdPacWFbUUi3ESa9nq/YVtekORj0Z3l/JdIVhe7havXiiU6dFCEnN
Z9spnSrAaKXlUJ5YELYXnMktfUDy28QQaNMyVb7TUJ8xIWNUgWVnstNWt4M+elF2SBrRI5pZE17x
1kCcSijy0pekJDBnWfNVQdg8l4cgnWXMwcqfYdFf9hdRBMdtVWktmLKaoKZEs8B3azxk01NW+wOG
Gaq5qAxjUy10HZ6yqaNx1uDOrDpOTV/pUIuwoOhq/rKIRpBvbpKBpj+YakTI+asAcwyTuZUgzCBh
ps18wHPXHRE0ig/7i7btSK6AOAudNBWNxgQxCP2euIygLcR40zv5pPxK48rHdPHI4z7m5uJZBmMd
UxivA2eQNOQ68riesHjlXRO/t0RE6VvfJ6hlszGJXtdQCPb6MJl6meQgQKQeVWU5mDRSHUtZWtx9
KbYMHiEmJlsRWYWJ4MzQDO73SO5YOrJ+R5vPEjk3wncg+6X8CVph8Pk7Q13U0ZaRgJSOS8ByQqbt
dabD6n0Yw+dYgsn0v4nFZ/LisW2SErUYntTK56GDPZ/T+yLWvP3V296jf1aPZ4EKQdOPwg6snh6C
rTRdAmWRBa7Blj1YLx6nBvOgRcZEANGD+NKKjqpylrT7mdwm6bf/JgwTdmW9kzb7f6Rd15Lcuq79
IlUph1elThM9wWO/qDwOyjnr6+/ieO/dbVoW7hk/d5XQAIFFkAQWgmTJ4XDJpLi49fTruiOWZQ0P
LpXhwM2U0YpRsWUR9cpuR3cBxXa6RKjT1AmzUSvD/smFMktq/lM20ATHVkFrhLdtrNW4UVRMIZY0
EYUqnCZTvMT6MOORB3O04vhGikEMfdgWsZ7nXsjgdFCiIKs1VjMp3i9fKzz5hZ74ab5jNfy1379S
Pdqri4NyNdEC14SK94RfTYaWs2XqBGDoCE8zRj9Q0RoGSpyZAM61M4qMijVVEzFSC09Kv8pBsQ0G
S8pQC928+/TY7VlT2P+DmWvVBc5y+A7qvjGQUluQo+7qL+F+/py4uRM7wYP5NbAzD4VLCXEfueoU
FxI5C475kIZBwQ4mRmL3Elrpu2PZUkG0ohfKMxXWWcf4kvl7wahOtCnKCkatch/Ema0J37cdb0WN
XwRwalilVadzkIPpV/oUj4+x8VQlBNZQIuRffaAfo1xLG4iYczesC3tO/FG/31ZjLcX+RQ8OOgc9
QemICCELOgF7QUXfrurGmGaKM0TnIMtyOsHyZkYYCu7i3MJoWKknnH1dUST4qNHUrd9mogd9lc2a
hMWagoM2vbbhaZIoekpKBgfcJo59Fl420ZiqZo41vYrVIcgWl7AmJYX9foGofRJ1y2hAE3abu7it
vXxMr5GTvGS25CjYx0PRpiZZrEEglvBsPg4CczmZTWXCINPRkXyJ1Qnv5U+djeYz0E2VnU2Vc/zB
Z84C2XZ8oSW2p6qQEghkT1kqBjLFNeaPZG9M0MWufN02KmVTPm2tjcGYQkibdNw5GcXXvvrUhX1h
b4tZR4yzUhziamaNq7QQDmKG1/HwOExUpLFI4jK8y2XiWzm7ataGlnl56wmWLXv1DvlKb/dfUdwE
z7C+UUOL1hL+XyRyGBWVZSOhQx8dxnvphTGkYj4I5iJfaWzWjp/eGp+olJLyRb7nPMysf8Zjqzt2
Xl9O8if18SfR/7yXQ1v7tr1qhHPwvedipGtlXzNXzPe98rE2drH5uC2C+dfWujHHufD2OhbqKdAh
ouoOA4jIS+BgF32X0aU4V7mdgvZsWyClEwcikZTGGDqBZRva46jdicsd2ddCrhOHGbPZC3Nbwdu7
F9F5a0V0dDd6XpzFS0BdSb0nEMGlcohR5kllWB1siOR8Svfj/84VYvzi6RxGiIKWT33C1FlupAzN
EZVAwANpMQ4fYmOI9YR5mnxfHZZHnJ7d6OME9pP+kbEbW0S9DyWPr5JvFzyoB8wLWm/20P2BZljV
xUuqA0L1fX2i6r7WHkguTahxYCEmGcbeRjDh6BQHxu4P/iunOk3O4AV2YkfeuG8JlirCK/jROJg9
ptaSBhVLzY+S+zwjUk3Shlxys8yYrqqzrYPx27aO8jrsq/3kmLbm5LeYkUWdDgio0DioKOQmXdQc
8spll9SvQ17aYfkoD15WfG3AmrmNE5T5OJyYp1HNwgDSMs3r4tul/5+n0P0SVDw9YV1IkhaBV9Kd
p94e5tMcflgqkniA2BZ5arowN5JuSlnogtBLcmOwZcqHr2wyjLjPHPHD39mMA4oJlNS5lsFmonUj
l744E40S1JpwKFFNKOHEvCcwcfa70Poej5S9CAF81SkY5SalH7Eo0XyjD4clI2KSShr4E664lGLR
t1iPwQ92uRd6U+WJla3api26iRep9mzY1HGXilT+ljVVR1xOKrBb+Kzv0n19HX7vE1u+HTwGd2Zo
S/97v+Av3q1z2FAq1mRFLHomzevbWzHHQZQosyA2cp2DgzYb+3JiZ8RF3YvSFbjC54nw55Wbr0vU
5ms1h1St4wEdQHgBfugjzdebye0Vf9GvwuxxO3RIz+ByBrEd9UxEn6NbSW6wYw2JAcQ60ofu2F9p
qFVpvlN8WaRMLnEorGEKkh6rJPS2ecRJ4zMeM5z06m1TOlVO7JYfCTWZGhv5ns5BxKgJfZFJUPNn
CjuBqdys7AnXPU+6HdhPMkjlAsOnanIoZ+GQI2OvDxVLkQxj2YO09TteEvdBKFLqEQBicJx5cl0s
GgZcs7xCe5Gwz08gsYn99K3hodmlqWNKHvWuT2yMBpdclNNidmkFoUn/MhdPdYVrWvlm6T5My5dR
pQpHV1VkvZiswAkne06aMsRKnfcN4q7GtWmou5IputtesrpaFyLkXw8FYaGYxpR1QI8Jj04C8sDJ
1XPqSXLd/S/EcCBlVEmaSCk00Ypip+epnYSaV4E6VLNqB+XomEmn25MhfDDGeo8iwp2BKhp5nvwy
qAiNKaOy3y+OQYIipYnI5rtHyWdFP4bp099ZlFn84vsR2n7kho2pb8yDKOw7aZeMh20R6xcXF+bk
EGwMJM1sl5aNKKpK4Al4d53BljPnZxUulQ6uIsmFOA68Kk1X25SZTI1n3HOK1de2K59NvJSCrMD8
RCi3mkhdSONwK5xwWCgDSJMku/1hYZhv6+S7zh6bPWPIoClfqRjgEKtJ0hG1g9h7KuVbkNzhAcCO
qSEO1JLxF7mpWoDCumVuhwHFD80hPwo38kFlA3xZZhBQzQ+kQA48TE0bpTSAVi3mZzaHdtedApwZ
GDlCROIiM9Fve815zd7+zIXTa+00aiXa9t5G+cbHeKdh6LK4pyjziJV6y74uxERyGohpCTGpeG3I
mW02B1V83fY/wtnfoOxChpJneEIsIKOT7GK+a4THwAxsnTrTUapwMDErs55mFvyhl+5VFTcjp4h6
i6VEcCjRVhbWhQ0yS8X7ebEn65RRhToEmL4NTLkwltkowTwbEKEZBzNO7XB+3l4NSgcODAqt6/pI
YF4c6rY8Xk/odUmk/bYQMlY4BGirvsl0na25m96wmoLlpNx8LQ+lK34kO1xXc4hzrPw2EbBP8tSa
oNKMwnI2Njzxq1fVizFlDm+9aBCt/eTYn/LXhagBp9TkCwY1fTKmRYLPDWDt0q5CL3WEz6bN6BLf
M/gQ55ILNbnMQsN4Ib2JIUwFL8KggzNF+WAKmd1a1I33uo+okoh6ZkYjx61ePOag3CswDSVu7gyz
sMX5RzYc3uUi/wnh080mKse4rgaWbpaLY4DjMkf5aGc6IgAVVe+UvPVd8CyPg+/a6OJRZKMBOz85
KJgjjpYevG66PYYfKyjW/kQxX62VSmPBzhK5BTM6VZlGCWbMhatRQT2cbuNaWCs/DJGf6SdTuFZI
skGmxe/7xlkmlxdi1O4kVTlksqr3xZXsBZsUqxSJ/XfUdf6iHpf3yUunoTQbokwBJe66dhACasYi
4YgG+/0CDfVeqroqhgjFOuqpK4LiRnQIP6RkcKCu6rUchRVkJAfNb+2qsE3BHj6K4I5XMG8oB4G1
mjj/+xRTFszndeIyQGGJ4mTR4I2SdBWqx9Bq7KyZ7al82laP0o6De61t5GzqoZ2W3BqWEwtHAY/e
2zLYf93yOQ4uNCHUtAS7iguWS6dXH3rz1gLl1nKqjfttSeu3QWezmdwZtdPysR8aiPrZK4cJ5l54
XXkFXhgxFftA3X0T1uPHY06CbBizAnEzNpD0ZEj3cuVtq0SJ4ECibMd/hu0ti18sH9A1HlCZ0XpO
8Z+vmRwmmGLYavEEpG2a61K9C4PHv1OBA4Jp0PU+NODLtZI7Qlk7YpHtwPtFJBWUpdjvF2CQS1IZ
z2zthfa49HeldWuR8MmsveHKJgcGgjzUyrQwV/6RHdjrl+DlL+lBcfQ9Rgbutu32h/ThvDAcCISC
YCmtDmlvU/bcBK2L4VV9xUafK3dkAx6xAZocFORjYta5CWmtJ/k5xq3PCSZ/LA5DuQajvL+REqkV
44Ahjdo5ViU4RnFV3lh+eJ8/DZgXbrPBn7It7uNb7RN5YUx4O18vORSjLlYMz9mzgYoOclU6Iah8
8aUBn0VxrX1rKD51AgD5esnR6kaltSBylA5aNDutGNppc52lX+OpcwmnIZaRr5oEz7QYqiza0ufm
oDus72Zwoi/s3pOx9KWv2/KINeQrxYsoFpSiZmnashdx955ddVSrHiWCw49cyYfaYEFntLt+OqT5
F3H8/ndasL9wgR3mHOdmmzGnAKnuqGM2p2SjRoxYG4YOG+hhcegxZG0ugbwOGVFv2LrwXVk+a8HJ
kEMiZ6FcnMONpuiTpTThAtr4oIb7qCbONdSCcEhRCRl7PMD3w+KUD7dj8yIoD9sLQpmKgwZcCYF0
XoaphNOoCjtlqQ5SAfISeSRAdlsXUOv+uvK9aixzvEAXsX6KoydL9hUyAdpej9+oHcpEnOU5ZfE/
DTfoIttb6vi0bS9KDS5NSMFkXwQiROizF8lPS3WTqH+16uiF5CyliKU1snxe76+yWPfE6VsDboW/
04OL9awZ5cpkphLDa2lJbVG5EqkLT8pW7PeLYG9Go5dyZqvOGBmV4L6V5H2vUSz166vOOGZxqkIx
KReFBro/JrNiF5BzZGvyvUZS1FMSuDg081CKYwsPTnLuSctrPD1vLwb1fS4Is7YTzeLtnrb3pPRY
vW9f/M9CfGGbms9pqyywkKihc0Xaa/IX2UhtIzsq1ZdtVdbIIHCgOsvijvetMoLtIsKNU/YSfFZK
+/ZVskMP5dGfgtD72B4ajK8wHreFroPYWSYXlHiC1AKL3QhjTkEWfgvTb5Y5uh1lRkoMF5hyUqjL
wG42x0hGvfLkdNNBnPyZOif8IR8968P85SJwiqkLwfEKQdptd9Xf9NfNK5aLzWvL/RBUhURJxHqc
nsVxcZqEODmIMcynCqPd9Td1e8wa4qWdcHGV2fZCpaoEdbxcQKU0u5NyT5aftl1gPfU768CBQJur
Iaq/8H2j8WrDb/LSTXJwFenXS0teVbB4/z2/OAvj8EAPlEhoGOI0rujIDphBXHRqCR8DDO/MnnEE
diKvx0CEGhVNhKtTduSgYqzbNE1liJ7l7JBEoxM2FuEO64Vm5xDmC9uEOpBNjNlk6hn2xMYF+alq
V6+gs71anAbZe5LaReJtryDhhXx5WxLEoRIo8MI0bOzIOCrJMdSImj3Cenw92wA6rUhnnq7NH5X4
Y0EVZP3hXuQ/z+Db3eQgCUprwPKY14MM5sDEj6/NR7Vzfj4biZUnE4G1/gKto/kRZSYy+ii46MWr
UWlVKgPcTkcVjtXvdKm08yS34xRjy5TC7sTkNgQHkKrHThImfl5JdpUYP+SSmi+6jlwXf4YL8xZx
IWYx/oxV30vCgqvx7Cqd0Vj0XZSfkk60I+0khzdgXbB1ikp61YEuZHMQIGpZnQ/sEaAsTka1r7If
0/Bp20dX/edCBBf4fRiGaRAjiR3Rsi9Uqd0L7t9J4OJ7QT81lhgGzIenVLsbu8NffZ9/rVVQqlCK
Pb5vdl/VGPf88fPfCeD2f02tYvBCwESqdZVrrwo5X3b9Ov+8CG8+eLGVRII19XnDThJH9qIV3xtg
H5Vd+UQxnxCrzT/KahlGwIEGE/mr5i3NB+1dif6FIkz+hSKTPPfyMEKRxLpVx0Nr4YS3216N1W3x
QgQHDkPRJZMuQYUy/9aKeyF+TMT9oh1Vdb8tiPnlb1vihSAu8BWxVUOzYMuOtjsFZCo5qG+KuygC
Dj4U40OsE45MRDv/QGvlaVHV7EliNiobNH+3KhBP0wvCgOv57IViXMiD5hpcxx0suNxOfvqBFdVF
D4FiB758mx4k3J+VeKn4MOf2tkEpXOfpwyNzlEeN1UgFT3LkMJ7dKLLnT9K9+FXCJtw+CAfqJMUW
aWMR+QdcSQ/GSme5e2rcmeZNEIOl8MeoUHNbiKXjX2sDec7SuISvTNNDLHwNF1+OHwnrsZR/SxXu
SBB06VwFLHbl+9HT/PgYXPUue0nCXatL9VtRCnEHAwwKnMPGhLA5/qhJT1F3tZT+tkKUCA4rwPiv
6JEIEWYOasxssYfyNKtEPTkBeHw7MAapZENvsuTS6h+WBZPS5JYI2/UM6RxPMgcU85iIYz5DEdY1
oTuZb+U2A3DJCcGUBTayT9uGI4BJ5rICkPBLes0QUN2xGZvxbvRZ4TpVwEOFDgcTk6Io0syK4/ri
e5yfquz7JO2ytKNQgfJrpu7FnqFEXS0UIWCvypzJFez8uOBWvQVRyQHzan1qRjThEXz3caEqVqkz
WC/MfS+dcoNqAKEEcOlCE0yiHDO//sl9yFpAzLtuP2CgXHWMjuNJeNz2ByKQ+EnMSy7rnaSyTdcs
92CRQ9f+tGvI+UeUXhwkgKTBihp2dVtk8009K7fmrBJXeJQI9vuFK0yWOmviCNNZ4L8M+qPcf9s2
1RpZNxhKVUwFUsC2hKu1XyU0PSoL5gzl8YOvHxW33s2KvezYkFqMlNAIddYX5iyMU8fqlykaQSbk
DsaHThGvllqws0p8F46epbB/cWG0oZs7JTQSGE3zAssOhMO4fNg22/q6nEVwCKeZ2dznI1MkrO9R
6uxFkUSIWE/rziI4UBOUpejkCAsDDuPPQ1Y+iEKwtxQ0nxmpt5QDccakNOLArS2kDFl3hixSRnFz
mRzasPD+zmgcrklWYnZTAaOpoJpGpcz8sv199hd/zwf+sxhfsFD2eaYvEr4fKo9LD8rO9qhnzyqY
GfP2pSgftqURvszXK4xjKkmCAWngy7P7wHKb+TPIqP8uYvihRsESRtXEfLnH1FQZxJrywQxKYsdZ
39jOhuMwoAzaZKpmqGKNgtvpkqfX0VecUe3KDKmOnz8kB2dhHAbMUi7EeI2AX79xhbYOgsdluwFr
hw5vqdm9fzhKnuVxaBC1raCPORw7yad9FlSeNFlO22TOYCZXkq45utHctVnuaLr1fdtFiBDmKxza
dBJEI4eqcnHXNQ9C1/uTuGswuzDW99uiKG/k0CIs5jwZM4gKhmvw8lm1PUTP2yL+cPFztiQHEdVU
6IGYwZKtF+zqY+yxgg0FtdLNrv5InVNIaRxa6H02VZYJjcofrAWudARH/9b6sl9iMyQ5Lyk34UsZ
aimJFHGAcqC6PCqRZNpt071UYQWLTq5qxH4XLraaPIwzOQyQwF6+piEqs0TLFQR5dGgO2n6u7enU
7GuX8TXnEijpAvpKkcX0BljypQ3ZXCHti6GvvJP8CRNXcsfwlns2cKXBwJp3UQSc0wy+tCHPc20Q
KoiLrZsAg7Pr3oskYt//w3H6Pwe1OGiJm1xRJgt2ZNAiuZmL+6PRKQU7+jJ5HS7sVVyeFpRUypIc
wIiT1VtdBNVYYbLxMfSqyAcZu9ffVQ6rrdULdzsQiVjnSx/K1FjMgsVhkOKpctwV5ZdYD71tIVT8
8Yx4YFhqZ0xlxikEc5JFr3DxPhBety4C0I8LWyXyj/UXiQsP4dAlraZ4KHTIS9i4Kdbf3+9Kx3Tr
wgHNMuNRyX09cCiyDAKjLQ5mLG0Es0QLsW3RngqMr7e1VjoWlXGwMsPO8oY6Da2f7v51Uo0vkmit
zBwzE6vX+T2qhtn+F18Xe2uHoTyuTliV/fs/R7nGN+ElNapj5A7CSnGXLX7dl3bfHmfzWZsOverP
FTX+Yts3NZFpf5F7Y3wu+HQLpp10NVte0+d2JRCZ8TZcanzxhNHXRvCWQVhoOTAPpX5PuP52RGsi
hyN4ZBDreMLWw8qUlVN4r90sN8txccx9dBSuCmoG3nb+9dtwBV0R+1p627xR1Dknhj12wo+2xe2c
FBJoRYliv1+sTyeERbuoWJ+0eZLm1k2r3hbC5doUFcLRKdfjMpJkzEupZwfLn1N/8p20A2XskSzs
ZLcHWy7O4QYGCOZ4HYNGleIofuUP+1xAz7rsd7v4gSolX3c9AxMhwIML7jnuKqOL+rEpQnYoK5+D
MLEzker8X4eHswQugNgECWVgfA/j8KTnB2s+WarbJnt12hsNxqPlziA+pcY+CUN72+3XQ/csmTsF
xHmszooBQ+bLQcYAy/RjEBPeR5mPCyzL6lKtN2C+ur6Ryue6J8qq/nC4OOvAdLxwbwkUl9GAkUJI
GmcnuSvcEgwxwpf0qnpmN4JAo22bUQpx4ZQNbScrEyOCEL5kyW0dPm9//w8pzVkhLopQNDSPugAo
km4XX/OlfXjdeMvPVlnXoTrE/7AJn8VxwWTM/+oj3bbP5jH3Mj88NnsMGGo8tvGjKMD6RJ1x17fg
s1BuCy7jTp1xncJuhVK0ye0t9khmuUi78/DT39mTr3tYKkvpMCbsXwdpHcaf8NNBWM8nToWERCKq
+JIHjGsdZENHVKnLtVjupuZ1pt7l/pCq/WdAvuShL5JSK2J44eAz7rnCj3w2VlfGeACslrdtQkoh
Hib0MM7SFhY0532H2WHT7fROTD8rxOFEanalspRQSLEweFTaW14quTomDTEWXpnsNl7f78/iONSw
QllRS4Z8CbjFQAon7WXwMaOn32P9ccKBCjPKhBxqaEvbdoMMeUp9KEfPrA8qSYJI7CM8o08qpl2s
DjChPDtsCCPOJN/yl8lh+2LxnaL+Yv/4t03YkDCpTsaQP9B0/4q741KLoRzEqGdFh3gyXeWYgGsc
JZJAchUqznL40oa2Urs5kCNoNR279D4oH8fai8wfLckQv4rsF5K4nR4k1uDjTKCRvGvAUjDbEd6x
QJ/sRc9GYxvHEnRjVJffOtpfCOU2/0Jt9XDQIZTdsLT2+BRXkJmdhGvtaB3xqj8dSXaLVUe5kMnF
s9RYeC4pIXP5OrjxnhEi1m7yhXU4xC7l+aSGXGQ3aiqLXQtpDdhreozmA3Flups+LPedx054GvYY
ZxuwCN982/MucoJWaYQwUCBSGh/67DQmym62FjvrK0IQqRwX19UyS3PSwzsXkFk41aE7YH/x9U/T
h/klzhn16MlsiQyE7cgbkcfXSICjOk1kATJ16yEfrhNpN49eWT2q47dF2G1bcn2jufAVLj2Q41bt
u+XNPyUf5PW7qrMHnIskLzkKj+9j37sQx6HKolVqCJ4VpPYvLPnJj+hqclLBHv3F63aJalMD56gV
5KsjAi1Ig3aCRPZyPR1ib9hP955u/7wUC12yso9wTr5OAuNxjLou2fUDWFz1L5h7fSXZve6k1ynq
CSMTDdN15dYgdiWcdXUPOttW5qCmwTScTDVZILZ7GUfOejqhpo8QQoCorPy6LQRZUumdxcyp7Cbr
oQyIMlZKCQ5NijZOY/TO4+FC+t6DwEH+hpkN2z5PiWC/X6BHXqlSMjF4jOTEVrVpn4ogcaiV/d+J
4aAjqYKyDg1ooqZHVX6Y0oOYH7ZFrF9xXyw5d5bA5IY0Thn2dv2u6u+k0JPrHS61jaS2C/Ohr/Y9
WrW2hVIewCGGkaiBIgfQC+Ovj5qFC5V2Jo7M1ApxKKEag94pFdQyplOi7ebm3qKmdhBa8CUSjdCU
Fvra4ATi16X4UZDTsNYPrue1Ubh0o0Qb41gUwIGfBIwoNr8b9vqh8YSdvFcEkiSTMBpfIoEq7DwV
a6xLZb6KyddWamy5fvirtVe46JdxsWqlLHSm8EYrbizqHpDY+hQu+udEzoZFgQ4BehqSBHMaMHig
VhwrPE7zTVMRheXkGvFQoNSD2TB9Bl/x+x0jj1YVu9jHB9PW/flUvasg7MIpOFCwokrorRROEeHi
Ub0Nh11SEkoRCTXfWJWiB7uoRNiQjVIYhEOEpt05c4r0IFOtYqT9OCwwU7Md0hz2Y7zs2Td2Vdd/
1W28cbnpg+VSeR/l4hwu6I0hSRU7KywaHoGSu0AonVlMCYB7q9HcSMD4xqum6dO+G6AVYyrEgLfj
FNnNFXi/7AScJx3rwR6xi+edU13Pok0dx5kWW+I54JgjvcyCFOLZXXXhd/sOkNHsqCP5ujFVQ8Ig
DEMHTcKv22CZKGU1siNrEdxO+mfTTO2F7MFbTYZMPBpokmaBfI3TJTa6rEAxH0BJ34e632evYXNt
Cu9JGizJtDALCc2EfMaMA2w4mPIIN2zu5fxLqWCwC+UVq+a6kMG5uljpRTNlkKE094n2Wa0fB9Ja
68nqhRDOwadh7kvLQF9vcaXPNntKSvzmVb5bdmwoqfKUFjbJy8nSwt/c7SyTT5DT0Yy0KoFiXeao
mGeIkopT9IP5HNrW/HK/vYOsOveFNM4hNE0QlLxEJeQbdfQuRWEny8Qp514/11zI4ZJhs5mmKs+h
FaPdZtOZI1++q6BU5qE6kYDc1WTiQhi3LWIgsJrHAZYNZKP2DDp+zMvaNhvhfTK3MQZ1k2mBBrMJ
WeIaIq6Lq2k3CVQ91+recaEI+xsXqXHfKVG+zBCjGYNbSHdZdj+Nn/sU00qoGaiURtxOOMnq0Oot
FmiQfgQ4rejhl3n6tm010gs4jNPHvhbMEELk3VSisaveWTf6VR2/US5bh/rjX8rjQGIZFj2RGFdM
dIju8n14hMdds0IFVjdA3bxQFuTAItGqQO0NLFaFPFy9bhaa/3+9j+LsEL+lyYNhVEMLhVglROGn
18mdigl3aA22Mdb1hl09op6GujUj4olPnSMJtEHmhGULpOuu+9Gm73qevVCLQ4c2q9opqWA6SZJt
Ob3Roxtr+DJR2R6lB4cLSjmUSh9DD02PbTP5nNbEQYlycD5h7tWxDbUJitTejMpy3Gi6+bUK8i3d
T+6pzqr1yuILs3HwIJSdHCcM50TN7nADHbiGpz9oR81JfQrBKdtx+FAOYSRFDWw3FztVxws98ZhN
RA+fJhvGqBepBl3kLLCH/qZSB3vSCECglODwoFB1oVdKKCFY14OEYUX10zbiUAI4DFDQAw6CFAiw
5MUtw8KeqNbldTtp6IQA5bNumNyai91QYYomJEztfsQpWdBPWvauR1eMsPlXCLfYSVUpolJNSHlF
1JOZqqO375gMjaHUZxHcVjBLiWya+YxHruxh6Z9jisZrfSXO3+eWOpVnQUwD2ClLn6LhyaJoDNbP
WhcKcEs9mGFbNRMUSA6Ti1I4X0889TCiOar2VQzkK6jRLIRGfP2kZoGecIixKFVZ+ktX7hqyFvoP
+8t/VuPrJAMjiRt9hgxxl49u9qj5PzM182pyqhqP4rIr2oJLMUhTqnH4Xw19qtURxCqpE6Stl2Lk
4HZgUsvFl0emllCYswkRP+c9lLsMVbVeephdvLw7xl1L0Sf9YS8425IpfZG8zXiUlpcRHijdCrfd
od5hjIDb/Fi8xpn3VPLBwuX3U8NZGAcLEdhAu9Jk7t7c13HstFpq54UP7lNHSd51vDvL4tChatRK
jhk6zC3wJ70XiptmIhJsyiM4eNADo1miBtFVdsmul6K92g7OtkswBNgyGYcQ4qLUuhkyBMpRtCp/
qEPNkeO7bnQb+dQYz9vSCNzmqyDjuK2meYC0qHkxLD+rUzswCSdfP8yZhm7hiIMTPpffgBwzqUNG
XZngYUzad3vGl5D61Ljt9bU5i+Ecuww0RULXNR7E9JOS1ODCKYmlWTfWWQLnzVkc6EPJTqVNoThB
JzoWmAImjahlovTg/LgNUg0ttJAyoU1BPQmDt73k1Pc5HzYnc+pNRogYtYchOFnpu+LwbCXOgeOl
MApRR8q0JKWdCSj8/qBah20dKJfidjk8nHVqyzhDR+2U1McsflTVY99fd8p1shRgGKEITP4Am/9p
xU/+CdS4NTJGjMlKbdhAMDWx2085GjPfJutRk5L+sDGc5XE3IAHG0I11C3naQ3EQbMYxrB8wTfIr
smgwEPaEazOn+h11zuK4rS5uSnlMmDgZJV9D/XGUvyeGo1MDg4kI4sf+LKOAO0t2EBnTYyr7YXFL
hs+aCFXEWHJcJ5qKxj+sToYRqgW7gaviL538NAdHK6CKnd+uCnlzXQrhzJWYYy2qFYSgyIaNdrQw
nwa1V1f6G0du6M/3KOk+pX7mUDVzq5d/l6I5NJ07azBEduJR71PWJJx64XG8i567H5OnodWhlchS
+TXEUCVLMTF8HfQ3/FCqqRDx/vHWAq+faumhSQjEW12yi+9z1myjJVKCCP20ZXtlJjdJcVIp2q1V
EapuGrJumrLCE+mIWT3otRLC8cbONxrV1dXZxhmWwCVKDIfdohJLSZJATNS/WPOVNn5JdeJEuopE
mNT7nyocfhvdMEW5BBnCvkexQuHWTu5Er4z3f95TPeKUQhyYl0ts9WkeAYY65CBtfFPNIlK3dw1W
u1SKA3RxEqe5yaGUElxb2uekfdreMNYj9mw1voBskGd07M5C6KIBUN9ZmL0UewHmiySuDnb6pXaa
558TBajXqNXguRDMAXlalsHUMZdYtMhO8bKRkZ2VaynjhfHePOYipdd7UcFsMIjI8BSkem1q19fR
6/ytfxFRCTrve3t5GEZb/hiSb22r+9SlbA6OgiLuK/PNrq5wm3/ANCsXQ2dtyak+lLfZ+6DowprM
2heqpmYohwEufdwwOw7taa7+LoD5mrHabCtlbvD9BJ14U+pisIo9xe/IkC5txqGEGWehoIvwxXn4
IqqSLbbXw3i/7fBE4PKPXWnbgFNdgyKthXdIfXBn8aOkUkUyZFjx+JDEgjkaECPuBreT7XSf+HLi
xtdgI7tRvIjVIZ9YX2Fvb+u3vg9eeAKHGLMl/YMYyDJZ89ZLazPnG+wwtqPaYdfpsU+dZ1fvNlV0
Hommrsu46OLcvbTKWWsHvMwnkmvuDH/ZZx8xvMO8VdFlQIHvWlJ2KYxz9tqUo0lM3oR9j41TMRW+
vDxo6OUibMk22N/SmQutmDNdRFWiTELY1mg2UD+nmc3oiNDMeJJrl7VmF857aDou9eL8XwxjWTcS
iOvFvVIeBfloCEQcr+PShUrcLilgqv0ihbCdEdnGg35sbvOnObGTH7IfnXJ/3lMdd6s4fyGQi4S6
UaMpZIU8YvrVEK/F/juxSJQ3cA4fLO0wLKzJVb0PrjNMV2kd7TWo7MpTLbs+YADkk3W4r9+DVWe1
eG6FtFT7pmctalH70qo3pvzd7Ij0bz2UL2RwW+SQZHWXpZDB6kOax7et2RUP0j9NydF3ihSVMCVP
rqD2Ke4jhBhXBd1VgdmSxXKdW/sC80GINWNw8HtgKQbQXtEsYPmvgVXlmVm3mN2BXK04GGCqMj4A
GJ97V/EqcOXGH7flrfvgWRyL84s41lkcN2UQuoF40ISrlHqWX91UwMX8rzoc+g2TgYHBmoXm5uWu
ST4ZjK5qmQmjUUpwqAdi6arQ2O4ohaM36/l+1hbiQYzSg8O7JrNmfVGgh5wc5vAYCsdJIuKG0oLD
uFCLuxxMWaEbZ/tB3tfdX36fwzeMNhRCNIiFbh296N1uqolihfUQOS81B2cpZrDNgQJX6tOHxPqk
WE8YbWEL2eu2x66thAF6U4wKlSztt77KwpR6ITVNrMT0OYMrVcMHa3rHaluyJP4faVfWXLfNQ3+R
ZqidfNVyN+9LbCcvmjRptO+7fv13mExjmVYvv7idaR/qGZ0LEgBBAjjQbWLbNqGC4+yKNrHavgm9
fPIHsp9ityokq7UhhkVNajMD30eplAAR2viLqQel1wWnWN/pyuUUyk407isEX2JRDLDGPyZWShw2
bCi2keKGjlmSs18dcz/Z2b4y8e68/6MjZeNK8QZMUN/aakmvUoClDOOoHU0vCttBji/8UTHUsoXK
knl6ZFsvmT6Zkv3iqntOUEG169rKh4EL2qWDS8EAmWkHVp3S6q5SJ/e8/snkFNQ8zsZuYgorvaUy
P7NM203lsxmUf6vdpy45JqFEtE09sZhKNEtjFhUrY3OcpKDWiSoviZLHNr82aB86Fug0z0slgxFc
6FJUyhDnKLnoKfMH9hiH5p6iw+2/ofBfsTptsskm3TgBRWHMrfK7pkZRrCz+2PCj/KnD1KlF8Jon
EhlktDG00cCKGWiCBc9pJTkyNxVg9X3hyNRyyjCaM668bCzJiRTd5RC1uzpq2AOzLYzlS+nihlbx
4/zabb3ivJFLOErzNC+DcYJcwaf8iRfNoDPfRQHuh2fhvkETFKI3dKRlMkiJPlgvSAyXJH4flafu
A6M13wAJOmFFYdgmS1J5dv2Yqz+I/efX2jffF/xSVWE+rBFDEMU6GtQ3g9phMr6jjaPvDYbgf5pw
WOYiSoGBbOUYPBvZKVUWV6mezuuATLUF39M09lK3DGs191/N6kE6JVv2feFQwgwQ0CipUDHctxwF
KxV/+4gAJrMN1AXroMl66wBIrC1TQBScP5p2azfjKbYiiY/ZusdhMxjmd5mmijdiYTO0eexJ2sPJ
/MP1ivYov/JHD61nfuhZ/nmRNj3nCk7cE62s1CYAnNX8tegHavw1zh9atVeJhFWLelKA1J17NE27
ipRyz1JNsmoSKcTS9BakUkbHIAXIwRwWOz39UUze+ZXa9mDU0qhmMErfPYU0aWINvWXh6LzRTMc6
lafyyrzuGrCVjo8fqvTC0/0rnODCSDxZo14jKkiau2y+aXqJPJvWsvq+4LmQMVI6kkGcJrpP59u0
lmgWV9R3Uc3q+4LnmuKosxeG72eo2U4xwgQzjJx2St00vLakzGKbaGD2RE0xIkWQfL41zaFZymAx
jNJTOpeazoiiMuQJ+OzcOHasG4Ym9zRGnztqTveyR7JN7XvFFp/aR1bmSRQD2ySJeqvrae/midlc
an21SBb1vXvQkJXS4H90htYB0xS0Qonq0V4Clbp673ToLeHNF4HXOdPo8ZNUkZbTvltYAVBQEytH
L2xQAlCNqVPooEMvnDAED5dPhz91FIACL5aBghxDNd8Nf4jKfo7j3LLc2Koe9ZE+5Jirdt6IuRq8
UUoOYRpgQFBBNqT9fO5chXAj0r5UaQrb/VmaccHr7KNDIuXqeacRHAbjxmzc8XRbNYVFy5ZpSlQr
RkI5jPZKvkvVdkcyCcH1+7dooNgWmGxNXTNBlyOgDFORj3oY2m7aQBdUTB/mQxgNXuy6L7+lBoio
+bPLmDuyKtT3vpBDU1PHEQUnhWPqrbnlVowZxEpguQ3mIXLi62TYxe7gc4rE/i9dNuDr/TO0pjPd
oGiZASyvqnmLlzU5GTsclm46evwuGBzrBOy9uN9eN1J7lqIJrmsp/0EbKzS3Gz53I2Xmkh2v6JX1
Nb0LyAXRhANfLcN+qUaIhmYGJ198rcm8sMQlMPXKFOMHZBWT76I9AU848QdWJ2O3AE8H9UyvfaZj
6Gaj7Q7T/rytvTtgOJBp2hpOTPxXbHLq4ryaTdiIuySXRnZPZdmCzYVbfV+4yQzjMudmgO/nVuLO
5nUbfB/NwSfWySY/7OL+vDSby8Ysxiu6VJR2CQdMSky9W/iyjf0nsjiBfRMou0m2ORuOg2GILW7L
ho75PSLjW0NSK+q7EO7dtnZa8FA35FTLan63RDHwPkQsQFiaOAAbCT9z1sfZdpmiO2rkD9Oljats
ZUo4+TaFWeEIZhRMbOinfLHdJtBetIReDTE4eyiTBH9bzogZmg3PgFpOnYhnP+1A7NEuUOHwie75
RNjUzZzlR4OCUszXlZwg24v3G0w87ONwihqrAFiRDBhQdFcoptNSUJk+nNe3LevBLVVHjhJshrrY
h5j0DalTC4s32H/V6t9WcTz//e1VWwEIfiAr8Ji6NABo/cH71QpmedNp8kFOLO1v21QFHY33KFTS
cX8SnBwaMsCnm8NWZ7JX2wva7Yms6vJnoZNwtjNjhSEIpIT6qGKeMyy0cZLHxRtugn1y5MciqEmO
E9x3/Fh95XXhJobPaQfZoSiTUfAQZBm1QR+AT8ldP301EuIs+p++gmP1VjKKrF61OhF0G8ALldqd
WvpJ6Z/Xik0ZfhLk4wVXI+LrExu0Th8wPNzFiIQURV6YC9jKBhxuajazcI1GbRUqNYR1ssCNh3JG
CxiN+i0ab+koe2ySINjkbbSgTzprzM623Sq9JMPzGEsiL9n3xSxXqUTpiDdwV8dYVjwI3xRlL9mI
LTeDDKEBdhJC0L/LN2oVqOZzPGptA2VqUoJ4+wZE9U7XfDPqDxzSaxzBR7O0w7QXNEO7zVRfjbN6
SedA4p+3dGoNIdi+SjDSUq8BoVjU73rUTNDl0GShd151tzZlDSOYv4UJrdVUAmapbqh6Wdp/+pQN
01t/X1DbrsswaiGBCzPm4jAT4xRH6lWVVBIYiRji+TKjWDRuNIiB/bDt62g8/KdlEm9AiMlm0nAv
lcRfLesvKj1XJNv989xZaW4d2XUVJQBodlrlcoIAPjM1vQoulQHUdu0x3Y0H2WCcTXNBHkpF1tki
77r2u6jAcA/8f7csleYTBsQzZ56nwjMaKzy1pS0bRbZ1D2cmQicNF1XbfNfBr6llEapNRt30R+8z
UOnxB+3OCVRH2/GJ6bLWnM1VXeEJwS4bunq0dI5H890Q7u089wxD9vq4qXwrFOFal6TFEo0DUAKU
K9cvLJcE0bLv87+vdGPuSV3HKb5vjD0aTH0EqBJnsxnWrDdGcJz1RIIJBRzUBZ3dsXViP9/bV/Ux
9wpXXpws2xXBe7aNBXeZ5gBLolvajF5hjbdEtWVCydZNcKHISSZ6ADJtl3Vu+qS+KE7hTYfomcGp
XhHOU76TER1KF1Lwp4WuNY1BganeZMfw0O4VH6HVS+BwfnnZE9r7jjfuXXVMYMKRZ+L5R5BwYiFR
bCumbn/K6P7XpVtxtWPyo31Zmp8PdzGqyyvvvDfcvOqvcQUp2YKHIsNIoJH76ZJHiikueE5+1DxM
BZLNitv0UishxSOkCpg56QAj6ucp+lwy8HxGp7KSvXJJcETuCnNY7FFPgdMVxYWGOkGUQ7Y9XCKV
KOamXuq4dyEoZeRdF6zdoAYBnhD6jz6qXL0EcY9kf7jHEYN6PKH9RhAsjKrgdSc9EOjVsuPlh4OD
Hvv96IXuR293pgmueoaKR9zCBe8xJF3VlAXUkAT5Q2drt+oYXdWgDtPaRFLXzjf7nWSoa+AM2+AR
FZ/Q1B69aFRNqZuMtp4+dBOtQ29Sq6Xx5hkdrQ/EWOx036RRUfgdTSdkAYxINv2A25X4Kyw8l6O+
0zRUKjIZECtGn0AUUdeeCd7MSxN3lukTnk/9wFz2Lf12fj83HaaFxjS8CiH+F+tGpobmpOBmPpYp
Xrg+kYq48Sipr9vUylcQUaYJtXUmq7iZFR6Jbm3l+3khttbMXH1fDP/xEEkWhjVL9NaZ0+OIcoCy
fgnswtFl+blNU2bMwosTgox3eY3FilJ9CBbqFuyKZzTz3qGIoNVP50WSwIhRJ96xjTCvCXVjQh+i
he2MKv+7s8trHSWr56E2XS4qwUAqTymugWLJeVZRXOLbCgdLuiuOvPRWcUm6Ixh7Ox+oex5tSzAL
b9QI0XQbY9kFl5s1RdkiZwddsMLUsYPZ0UtQVVkNej91GdjmmblCE6/nUdaYZE6ANvI2qWpXolMl
f2l89aT6+U5KPLHlHNdwoiLmA8k6G87RRNLraimdX3EBokOyR1TgpdJ68C37XSNqbwM41dR60ENC
wNROXHP5PJXXrJOcyVvmi1dJnLuYIoaONi71KkjUjaxisTlgy0oUjByUkKJMpKowvERyem0Koxt4
grCJhcyCoBvzbKaqovTUHdrRiZEyLi9UWaHcpjCvGCJbgF1EVWlFHXyFbV3EioppczKt21TxFYSg
BaFuJ9BxQIxz+SlKmJ9YeerQuHJZH8rOY77B786LFZigAJValN3YAyz8Me1+Ta5J3c78GaAhNyKx
3m1fsYITdCEymrlHSz2WjzkFMjETDv/cQQsJH5PT7MlHrlmr41A8/2nUmYbF399B3+eAaBGjTy3Z
e8j78m/EumsQvqErBSdNO1QzB5l6p/bDeySYTuPnMt1NrupO+/FgHjMZtc+mrr+e8+Lk2HIiRheG
OLPoYjhx4ePu6BcynsrNW/FaMiGaTklcY+wyJItBuVOiuB0Vf6jbZG60HAdf8z6QexfWUrBhQ4+H
YOaIY0l3NaWHloLIzGg+nz9GNs34dflE6iVdDZCZ6QGTKDfJXDhF8fU8wFZMsVo5kaZ0SeLEHivs
jxKX8EWZt4yVP7SVR7Xcm2JL4vq2T6qVQIJhjY2pt6XGBdKR4uz3oR/ujc7t/OgApoIL9XhePIn6
iYRMiq0NiqkCLoddKejYrVE6OUgi6m1vsRKK/4qVYZVaF5kaX8Qpc8NDv89d5hYzfBNqiKVHoXQJ
BTPW2ixdSAmZyJ6CI3U5qPeWQ8HyiTqtnSk5FP8FzUb22yIqwhnByytNaiMBiQu/rYG6T0c3p+Ia
j/W3X0lpWS7j/XyUn3b1Cif4+cKo5kgvFduN6P6n4z2Q2/iyuIhmZ3DBuog8v3mr3Z/XEqmQglbq
vd00kxogzZ/7dA/XAWJReokLub2fj2gg8c/jbVv1q5D87yt9iap2rCodcEZ7qfd/x+zu/Pe3tf71
+4I+sihtqKZgEdmo7bW4OZbF4IaVLGksXTZBE7vYHnLGIMdUe3yzkp15XVzAkdj70kOHvCQJte2r
XsXif18t29QHGNk1Ac6My9MUG09hRm9YDm7RWevQf1bKMryb62ghuDQMZmtErCKPOwy71XNc6Oz5
OhwPbXTfy56tN1UBdwQczIbBaSHeyjSoelkaDOYVBw8RfQjLjzjA1++LKakIpQNlNOL744THhCBz
e8OFfkjc+ubOrFAEJ4ERAj2rQqDo5Ee37MI5dPMI7GfJRdNLdFuyYLbgICYtL1stAVRV3tTDsyVj
vJeJIrgCRenUHO9ltpuhFJmWz3N+6JpyXwTXVfx03ky37We1bIIfUCPSREUDrOhI97q3HFJMBimP
oYvUm/Qlnxvjuwh6BSY4hVmJAxOFyrCeIH6su/YpYsM+MDFgaDElByJX2nNQgl+IdSRhY8LVAckQ
pzb1vV0wJy/LZ0O3vmVj4w5DswNRvQR3Ow5cySh4CFAoGGHfcuAHPpSnBeeW9ah8+tUGmLmT5MFH
iifEnQpNgrCugMcKp+v2wZXm8qEdFP0gN7woTX50SHVGcBhaTaow4PqvF/SKMyBjhvToownGUwb6
QIIHqy+9tl4Olll5lfkpKe1nidpKTFBsVR0iNWhJAj+s1AflQXMtt9ynrqLvsh98kAd4ikFJJPEw
2674t58Ui7oWFRNEhwlit0blDkbu2CAfs21Je5nE+MV+VYoeq7HGWeAO8Zc+O1I6OYb1qSrA4C9x
Y9uXsVdVpYKfqcE/SRduI62f3erfbEyey/5qP1NMi7z7WUGUOLNsDtfmIiJ3yGE1vDYLLsAkdmf1
PVxA1XpWG7ijnjlN8em8emyu4QpEMP6x1qbRjlGkwLT4rlFqn85fMtYc1StqyogqN33aCkuwdwL+
HnvuuEDajzH1J406DaIR9qH4cIUj2Dn42quor4FjILmX+uUVUm2Y9nVU/egUL94i8SuyfRJsvJq6
MS1mwBXsJje9Vn1KZRzt2ytHbQKPi4FiYi1e3tZJP/ew4Yjg96eX9vBlwJWlbr3z2rAtyiuOoA0s
m/Mq5xY1ZSB07X+MxrehlKnBpkNCadw/wghqYJqdWpg1hCE57AlDVxXaf+hoWWEIKlD0U4Paawhi
fOFDxHkpsPZd+bRg3luzV6QqIBNJUIGCRHNDGoiUKxWYNvS9qZQfqPgAg+w/qya68cWy57njEGxw
tPKqnSVWsykC1ZA8wEOahtzq29A2NZQW9OW4p9LQPgRNcQ/aZYkI2zfvFYYQDVbRmFhMB4aptGAk
mSoPtH6+Gpu4ES9fDdo+9hr9O9KYizb0wQ2W7+fVe9OMVviCFx/bJB/NHDd/QwNHFLmyQAXPMqde
VO880PZiourYQmUmruKCPsRqF1pxis1S7QPTbkzZmJLt84j+BhAzMSEJy6UrANDtZoz55Xl+/d5w
2L7wlaMsyb95RlBGVNRo2+A6Eww2VlALPpQAK5QvUYEi6tua3TNyE8vaGLfDpRWSYLZJEWHKeo2r
cGBhHl7ul3t6mV3od/xtRj4redPbrdCEXcKYg0GtI8iVmKPb5vcqUmem8XxeFf5F6X+vnmi4WsRi
tTSAkoHnM9tNF8Z37eZXGiuXPUxvh7ivIomBlx11BqYMAWw84WJ3gVGh7nRnYeKKhjRP5soYQ2Qb
JoZgVaFodqliwxpv2c0+wmmXv8XYe90vrmTlH9tW9bqSgvkq5T/aUaK3DsHsH/e68des1eJx/NWL
RThPAas0LF5YmKdltI6pJYvppAvGdXKFYRoxCp8VYNT+6BPQ1JVYsOWOMwopnmx7JApOheN8YImZ
M747JLjtjGNFrhpZX4psTwTfMI9m04U/X3nKx15/WCrJK5JUowWXkLGkmIyBu4RPwdWvya3I7TSN
E13zCcXthYxjVCaR4BX6Uqn6Ugdgmh40/XlKJeGiTCIx2VeaRmAoDABlDsaKaheMDqZYm45xo7qN
00dOuAv/kjghbhrv7vivqi1ShUdxVuhdCkz1IbjjV+3I+6b1joU6xMSPvWh/Ho+v0Tk44aBvFSMa
LMJ9Xmzu0Y2+U7MC48isPS11h1Sjj7tM6ZiF5p7HlSi8WC0z1OaUhRS4RvltUq6KQXHsXlLWLcMQ
vARNQhz7PZbSME23y79b0/Moe2fcDlR+ezomeIm4nAPM2kWgVJHGqS0nxnCCvHsp48f/tl6Cg1DK
hORGhvWy8oum8mL1yfhQ3LrSPMFB2IaSDx2PxEn4QqPbov56XgSJuTLRP5T5NBK+5br+NBTfO1m6
SKbKgjuw8kYjoAzgl0nMr93H6AXlaQ1ZKoUvw79aDCOEvD0X8oLoysgDOoMu1xVtjnbxpSTVvqb3
yxwdzq/ZWfUCmBDra7RtUsq9QVg+FfSk9uhUA+VGIYv3z3od4AhugCl4Vh4W4OgTangMJL8i4lQH
JXX0k+6XD4Ev67s6qw1AFEKEsEYLuW0Csc0OafKl0iXNapvfZ8gwoOxPBT+TYDC5EjSLGqOUtwQN
fa7+XaX+B7ZmBSCYi9HmY23zGl5Q/56mBbWmNb2YdHBMyebrbCr2CkkwnFDVcxYuvAQ6VnsnHlq3
ov1lYpSz15vfl5J5KZx2ODKJj5YtoWBQIGlWuoJXgy46ctZm6+ayAtrt29GraGKB1WKyvo4s7BLq
JlSUCesYYMZcq/bsvYpuYPP/6O7fNKkVpGBSat9nZclQp6m0tae33lgl/txesUBWfL/pKFZAgk2N
OUbWWBGWTx0uxil3qqR1mFWBkcdVyi/nlXE7VEHRqUZQe2qAw+utVxqtBeOtY0g1nrSTCaI+xS0O
485yMKnAQwWKdx5vWzVe4QTZ7G6C/lPUferDy9idSktydG9H3yt5BPdQjmoYByoved7ZNyYmmqV7
G/lIeHRyCFzZq51MHP73Vaw/mr2psASrV6eHJbmSZiO3de51uYQoITTYQu0F0uThAObf68xujkb7
kKD68/y+SPVAcHsY8RC3ag5JZm1whmjf2Q9llHqGddtm96A7M9TIGdM7q7yKmNu3Eqe77ale5RR8
YphQK9V+Vuqe4kN8Yv4vOgZZ0CqVUvCIxdgOva1A/eInHpcvB0xXd1tvAgV25RZS0mb+uXdH/koZ
RUdYzH2i8u0b+/iiV4/MSg9g1QryG7X7Syk//bc9FK8dDZ2qwigAN6Bz4Qc/jjHO3eFVrqrDq67k
ZaD/4od/b5x466jK1I6SGZAW6v5HL77mCTde6FUol63Hu2szN/3rvJzb/vEVU/Qh09gppQlVJfZ8
6lH/bwzOAj6XYHCJdv/fsAR3YhdBELUd5KMaqvIrk0Sh0/cmqNPDNLqIa42gdG/WC4k5crs+ozhM
8CtzzwYlJIAN6LMVfR+ru0h2SZVBCK5FUwcUP+gwhTAfd2g6OPSdeb1k0YdigdfNEvxK15kJm7hl
N0qGzOh1sOzO75BUBQXfEdFsjnqu9eMJU2n4+0Hg6dfli3bDk5/N3sodaTkq3/Zz+yP4kZSVMdpl
uVQ/6VZilFF6wQF0+l8TJ/aUx0lKdS9DFFzJQPWuLlJ+0vhMBVM1z3co3a72Jh+TWC6M606W4d0u
/frtvUAT8fZwy+ukQpMehGx9jPo45pPH+26aiwzngxvfFqGD6ZY7GUe25ARXxatLjLKibjIBywfD
c0oZ4za9XFDmSzClS/tQGmklpOBM6iJRy4aXFKGjrjpyrqjoZr6dKpeHDM2+PaTPEn3lX/x33QE7
69tljQIweikxovLqhYGfu9pFOwtk9ahO5LTxslvnVoRiEwb6MFUnmOshmHnRsaxW1BYJmaVxWPnN
Hv3z8mwd3WsAwcCD0gJBmQIAAtqagD3Yy70e3wXhp7G+szR/nGW1TZsGv0YUDD6wjSScFyCGXwfP
3KEhEf2B7eh8W1y+ZVriyuKGrRNnjSiYe2cr1RSUDarBI+VLGfc7Ayxp5tKl7kDmwxLQQeL/N1MK
a0TB3Gk3ZXpsQsaYXAX7fo8ZO+AFOibXxJO/TPAtEjUSbRboduOte2AMfquRWVb0QRHVKJfN2ewo
lfFE+mg6JIVue3OsSWo6tg6eNZpgcQpt+YsU2n764nZpDyXSc5aMB3bTiaxBBCMrNQVzEmaIlByb
x2KX7zsnPfaXDcK8bC97kpBJJJzW+TAplq0CzJjqvRKp+6VsnW6WFXJsK/5qnwRbTmlZw8DRdKM/
kMi1TgVapkBIhZEFYPiKDrjg+NPn89a9eQisF1Iw7xztCeNsYreWmwV90+hlmg7LPaIe0Js8mntr
V+3Zd1nUtem0VoIKFo6n42EactibAZry8kr/Y2JspIHQysZ0UARohiY2/GjFGHfMxONra7yw9Ase
K1xWSeKSrdh/hSEG40bRaSkjiK9mNOrbmJvXVI7aP/Vz4yex5gzp/vxObSvhb5nESLxD1yGLA2S+
1dbMXFCPX4dt/jRIWZZkOIL5YmwiKa0JODW7HrMLgndrpoQS/ycDEcxX18airWeALOODUeLF9Gs7
SPZn2+m9rpdgtFWXBUu8YH8UNEbbBgqvstAh6m0um8D1L77oFUkw25yORtHynYEScKPl5/18kzxx
AvPxQpZC/ReLfYUTLLYeglpvBwimPtArVJW6LegvB6eYD5iH4/GxSNFVKXOBUiEFk+1LcHrNvKG3
2RWXIII/VM826jx5AB56sgSeFE04kDFCpRgXjjbsols+7Fdxlaf8kh//9PojPStrSxbO4qbX8WJb
AWxSdsZwqIqLTOaQNh8mXjHAXfb2CDYVHc69BAa5U1Tnl5tNnvMXdmWeyh27lbGLn/dOuhhkE7Xo
Y5NfmjpMkwbBA0ieRzecareuK6epX3pT4p6kEgp+Q+XZyYF31GfHDFsW+6XbOeYX3r+X74J7Joky
tvFQWYmx3Eh/kHcdfFNXDcYMH2994Xmdn9PY3fCYX4JZ0ZF3AW16rBWcYHWp2c5dUgCOsZOB+l/r
EMqIjaQiCTZWRiRFqxYwjKv8h3XixTP6dRGhDYevIfM0yavcpotcySRYWa20pUV520pG+1s7n6+6
HKSvrb1EIFe03A+cXyswwcoSLY2rmlenqeF9W+2smDja8P08xmZc8YohEgJgiAspMSrGBk0FvUjj
FvMcsofzEBI9EBsEC73v57GCGAicjrRAHafm1bMEZPt6sBJEMKZwyvNCjXGk9G7vL17khqf5lnd6
I514OC/Q9nmywhLO4iy2A90IsWjkpF3rnTvgycPecSo9M/MznGKJk3qy1iLZMgqncziiWnHhrbHo
IvW6cN9Plt/KpvpIl1E4mUOS2krEm0Z5eMZLSDGKAKTN/98INZnyCR6iiRcjjAnA8G/vNGo8OP1i
SKxIYrIia/xU51bW8Ha9Xu/9sPyx0GHfaHeFUUsiNO5r3t0ZV1oh+AbdNEqzZpAGoSASAxdoQTiE
3xoldwrp4chN/x0WCGRUfje1VJEspEkLZLJD3EGmm2kX+N2OD6BLvByE+JhOcK/ejzUIxVS38McD
xD6v/5ua+Aou+gySVTVlGF7iTs3jUD3PeMa0pemXzW1bgQg38KhKy1jTkPIbzZ2e3Sv99WzPTmwc
z8uyfYKscAS/oWRd2CsdhMmdi8FbvNZdDvtgZ6OoNN7JPIds5QTHsWSNUjCGHG3E9vlwVWUnWzZQ
ctOmVvIIbkLv87lXFEDkk+2oYGCdTVk9nwxC8BGJkdjVovzamrm5KRLJIbsdy65kEPxCQtG3Pim4
1ZcGSii4Z0VDr+YaD/aeN8rLyEJk8ghBRDFP6dLEgMuzkzLeBJ1MHr6tZ6xVFzxDNbaaGUwA6F7Q
EsTbr5tn2+9O1gMeCHXoGSUSpycTSQgdTHvum7HDFg3kWmNXs4yKcdPXve6QOFUiAAfJYBN8P1us
UxClrhGOF5Ye4tgIem+2sufzZioxHLFQX01VUrYGVpDMX8iAZuGbobw/D7F9qq9kEjxBEqllG/7E
OC2eirm5xW54zi7UffCQPnJHqhF5ex7/6BnVMASPoJMiUcwZgsUYeIb8a7QzjsEhPfKCDXlILpVR
8A496ZOqp9g35TC9hK2DrIWf7pW/0bYO8l/VDcHiLntvl7lYkaF+DCbc4wbImFw24FNYDmjoZC6K
P6EpXr7L9uSPZ8vz1yyDj4mhYCVH7w5WfVWEYClKgmZ5pIaKKHHBVbKkKsYc7SQKs2lkKxTBrNMU
P2GgPOt6oidcuH10DWU76hUX9uwufnJiA/IzEtBNX7ICFSyb6DRFzwgX7YXX1uenxekumtkdd+jz
8cihUpzziNtS6mi7Re8QSNEFb98lTT91MVSmbm0nVyyn+QgZug2WvH8QBHevxkXQ6grSPx04dk0v
jy8D2cSVTf+xghAUItWaPuFlNm5qXWTF5JDCiaaX8wvFt/udKa8wBHUoMXukMSdgBMV1lUxusVzH
8bfA7pxFfWQfetxcoQl6oKjpWMY60LTYLSDRULp9LAtpJXsvtuYzU62CgMcrirIcOiN8BHW0pF5S
BiHEeXOpmAnmIXACg12JYglZo/fmzluYxYGxVBQjGQXlIrZCQiXu0O9iD14S9k7aZn6vy55nN8VY
wQgKptlTMNsKYAb9O9J/bp7K9mJTvVYIgnoZGBiR2H0LGoaK8SzYYNetq7MR3GYYgFK+YArD+GIU
LJ9csxq7P57wx13qCl7QN9QWlno4Q8A++6EMtYO5K7tEfzhvQturiNkOaEmxVEM85hVTj5QigoxN
ewzLwqkr2RjebXV4RRAO+awwsUtphV4hlj6XZLogeXxUMRnpvCCbMLYKmjbwCDAq9sLRMDXrzoYg
JD2F2m4sbjpZIzhX3Hfu5hVC7IZbjDpprAAQjEbHso8vQQbmq0rgFm0qKQngynsOSrDRYIga5A4B
BTK9ZGCOkTyNw4MW/GV+/0/L9vNisDq3lyg0WjoDSA/3RX5EXV1u7M9DbKqYbTB4BF3HfFbBUMdJ
b0llZzAj+yVQL5WPlHOC/wU8jRZB07UY7ERKpYZTV6J1Z/4yV1epbN7PpmZRkGtjwhWGG4nVqVWs
1maS4vfXBnHtyFdQTFzLKog2FwkT1gChMbANCsZeDktZ49kbhPHNVWPdFePn85vwXghsANptOaWM
bps/07qrfY4mrWNRBu46uzmUFJN8/g7iu/MQ70V4C8F/wgoiyFEdpECb3KBKnF59klZ5vLe/twDC
wWLSZG5zdNy7SYqKQsXr1Qer+NzIWjFkcgj6upBooIoOOdR+P6oPc/J4fp1kWyEcK7PWp2VhIrGc
6ZFD6I/JumhiSfcXV5e3/uPtUgnqVIw0CpAw4qUHnC17QDW1spdPGdmoBniDI5I7z7OWjrQBjlI4
SYRpWJxmVAHjjw+eUVd31b/l9Z6S/RErRYiGSgeNYP0wJXJiF2a7O78/G48hb4USTqx2MSGSAYDW
B2Wgm/qRh2fSb8o+A5eaKtmpjbvaWzThPoqx9UqU5VjCMnITXGZQ3RCe6GVdOjUoJn92EchKiaSY
fInXpkpa9GQxSLjcdB5/HVF80w8vLWfxuYyKbEXfX6Heyii4BlLaC5jwgMcO4RNPGqGP/LowUQ5D
d/NF7wwSbyfxFJrgKQJdTVu0KCMRPF5MnYvRFV27y4bjeUWRGLJIY9nkfQnKG75z5W2YeRiZ5pug
EzwPspEfeLt2grsox5mkUw13xCsg04vlYOje5FKn3s3oTfbPo8lEEvxGYgzhqE0QqSWPoC3I6xdz
ktxut/cGlAWcWB9T2wV9V2aTDSXjD0sovRquE8ySCQzUWPzxLYcv2yuMoOJRkNq0LQAz0U9xfEll
c8v+xUu8Agg6jct1Brpg3NLVhw4sAj2cLHmYkLfJwXIne4TY3pdXMEGhW1Vt7JwzR8faXajvRnpj
hw/nt14qkHDu2egjmTUDAlUZjvCfswajXfXcqh79tqCooT+cB9z2468yCYqNCemR1vMFnKbrJPZC
89v578vWTNDljhlJrPCHvjld3Dr7FpeJp6beeRCJECLtApqOFxS88rea6imt7sBne/77EiHE4DPM
q0mtYyRLlOFZMQ5V8owWyvMQso0X2RUaGudltPA3h+Lniyg/wefvnM6BU5VKHyf58fk+Nvm97yLJ
FZheMVM6xr5kKJp5xBjeX5NxDf//I+WV7RD/++qso1k1KYmKHepGvNrdT3/+LPTG0YjFzYvZxkPf
QZwm/VJouWPhhiCrupT4TJFhoe8DtZ95/mcZHuzBsQETtkci64DaXCpdJZwKDKP+xMcAe07UueV1
lln2ZR4ewuHP0zJYqxWAEFkRMuhJ2yIOiI7V0T6Ep3Qf6B64hRHmJD7DVBzZWyp3Iu+UbYUonDZa
nKD4HHTMLstDdy72CtqSrMLv/8falS3HjcTIL2IE7+OVZ3er27Isybb8wrAtD+/75tdvljw7oss9
xI68zx0ihCogC4UCEtKPPjmsCXHVvR5YbcRxxhZNalxNCsQNtWPesbdNxhqbWLZwmb0WFI7GW2KQ
jUDuFCrSHBM5KghM5i9ZDSb8zE4pjLuKQRsZ3OED4sZ4zRmQ5vk5nb8Ys52K/51/41fL4A6fqDG1
rm2ZHutRPSkuW7YMjBWxuzooN/8/zM68Dnsbtbjzp+pxQlQDrF0NUBEJok3BGdFOYrMKfvHQT84+
zFKryB1HK5ho49mCuKxFVl90ag1TsqlhgISQ31qSc2FUQlYosNSZnVkuvBgTzv9IEY3LTTWC8reN
tyhaTfKTPJSOSQ3zoXZH46CisuoC3NMwiPozyCnY/IrxkN+sMajVZPstLSq/2B8/5wG87YKpsYYA
CfWHSMW4ekuYOLU1HDR0c43iigYS4jJyMHBQxCR6lUojXb+Qvxo1P+xbSZa0UFjVepzYbOzHALbT
YbKNixAUfumg+5jkkKUU4+ABVCittbC3dkn5kMuOWdwm1MAAUi0OHqZF+Tv+jXJMF4+fcVVG6c1o
Y/jC6hinnr3cEsj6LxaoaoxAEPSYfEY5jmtzRaMI6mEc0RHwcBuhJxiFN6hTKckKt+tH7z/C+Nxy
M8/dkuYY/xErf6XmfTq6+077LyfTqwDOa8ehXCNJZcMr2Bvm3Xiju+Kz9ciiPLy036iG/4cCOQeW
1aqt6pJpdAZH2EEBvMrH7Dy4rHsodyj2uOsH/at+3EGfCrFYVCP006RzsZ7MZXRq5c4YD1r5sFCP
m5Rt8OnUZW3lSGhhG4bi6SgEi075t0xzGDVe5cd3VKU0ZR3MBTcxrDFOLbrw2eY1Quo0lZQfmnkt
CRuhpHCOvMhS2Io9yxGHJ025WBQ1PHPS32Ox1y3inNicuibMJ/Z96RynvrwqjpbHdoEnJ02kHu+u
o9KrMO50DwectoIJYav+uKy2rrV2MbzpJHyVwR3poTwZhlDBCrL6+zI7q4ScHVX3Q2wKn2EFVaEp
D2zGzdrd6wi9OpOaukasFJ9P7TBw0KpyaFFNXxT56zDdyzqRjKFEcFgghkm2CqxbElNH7FR2ZDQg
NWRTJrVUHAQMQibmI2szzZvLMs92pBJEJYQBy+wf2LihUnfKqDEDbvXvfXxelneZ1NiD+jxqsvdn
8Mm3DnRZVedrAfiU71Zf9iTAZ+d37uixkR6CS3aTM1vdcU4+ZZr0ha7NDXQDKTujDMz94nEGkWSP
SSJKsGDEof5pwVQ0RlFB5cAp2RwwJM1YVbKMjVOMo9EfBeG7ib6uDt6EkqW+uM+Mp/3VpeyRA4e1
qepRqqDsrHmWXPtaGsw6lbP7l6DlH3jgS4bDQVAzlCSzCwYeYcBIoR1Sfzb8GZOVQFwZmLFPNswT
PsBXCmcaynrWFJoN6afaurES4hbDzoAdM+FbC6xC7RprgE4puj/XFQPXQjuvn7GA+ztEnbD8DCK1
nfAkW0CQcBi85NAE4lP+MtCmQE6KopekoiN+qIeOfIjUZVi2zpN83D7RWCB9yP++CkpPb3sQUf4x
DX4EkbXkTZUzQBx9RqtbBfJTIdiNK/osuJSeRKqCmLB4hf2+gS7UkViNzqBrmlU3T4cnMS3toS4e
iG1jGLtnH1wMUavpGioG7h9qsIB2NPGSQK5tnI2w+OVgPBfErerKrF52cXtdSQ47Jt3q04nh1uRM
nurkLjqRv6Vu6BaCz6od+yAPzNWWFHdfU8rROAjJdSOzZg1yzfhSCqotFg3hapQELrrQpK4xygQS
Iv1m1k9G9YcuxpcUT1E+6RmY8rFXim/cVEGX2iiRfrkRlEFREStGmCCfXYz00shjBeKstbiLq+jQ
9t27AaNn9jeG8mWVCzaaUE2rvoAcdIEmtuKDuMDVXROTZxx2CQ4//PcClF9MkK8o7kqxHAbmW5Uc
CPKXavhrXyPCEFT2+8Z3lUYzx4p9X5M/drMfR/7+96mN4bBhLMUIVSPwWdF0p/AwaV5NMeVTIjhY
yMwuDHV2+0y0m7w5JXFvT/DKfT0oLFA5LEiaNrJ6NqAxwaSTk3aIkUSs/4ouuh3erne9p6MROHRE
4hZAHVUqBwVSi7DQZAUdcjAmNtLKB8NTMJDkZcZgd/jvZWi/mhuHC8oqlZPAkGfQbhqMrQ97R1oC
AcV7+8tJmB2fS9TwghobGK6FkqHPovhjoi4FbM93jgo+j9gloakW7LoZlV7d3s/6UxofSpq1iLUt
78nh8CAF+ZOESQDQo3zQo0sMAtr586geEpSlrppryd8t4b/Xbv6yR3w6sSmXdM5ZfiBNTFsWZFuy
3inFh/0Nuu5UBhgTFQw8/40wX2xWrZAFLOAkPa3Dx1g8xG+7sr+K4Ex7GpM1x3gYdjd8lIqvQu9F
jQqS0Oe0ftxXhvnm77v0Komz6lbWJz3WWLpIUh/7ojyV8ofCVH50KBOpBeP7vjRi6fhn27bWjElk
0pLFDafWnkZfDj/vy7juP/9oxD/dYrZWj0FQGB28SIGlfDb1t9TbKa/f5+w6S6Wkz2fo0BqHxvy4
pASNJfX/s1Bvc+zkrdrL0oD/v6nei+bHlJrTQX2f/b75vqoruV6wpJbESvkie+kpElNKArOCjYRQ
mfuwYhpEoKWJ35GTof7lhve6BfyxVguVPoVQofP0U/aOvfc1qANRj8qFRfJV5pBZabbqO35icmec
oIjTYEbY9c6bXUZhkAXqsXEHVwc32WBrD28wYlVS8FyPnlfE2b8uYZdgTk+voyAotD6F6rf1bfe8
jQBuCStRmpSRFXWaj6yMBjz1bniWXkZx0N1YV91+I4xbvDppZj3KcVI38WUcPmaa10REauF6+LmR
wUGmUOvh2LLyUfUyv+S9TRZ7jqjY+kn/+gb2OJw1G4Eccqpzh9H27MpVLBjGyvg2C2cB/70RzM7i
Vuj2SmJ/3yqudLX9IpOPDeRF7KdKwK6x5L6GMWXiUw1ql7EGD4Ti5Gjdi2JnIgCPWlo+YmjAfmws
E5bWiu0RA79ZHeHyJDU+yvCdyp8OqujtK0oYDP8KOXS6OucstNOlE0a3mIu/Csd9EaRWHM4aCLTk
iNGELXeD1x+z02wnDiOOVBz2rkWx5FAqcbBrJkldTuCecGrrNlYPYxGEbbCv0tXI7tUi+UfIVZJw
7MEs0fLR38ZSfleMtStazcdBpA4p0hI5/Cj0OEqQhWXvPi99vrGbfysPdYHbHsYfI+ewGPbgkDVT
V2F4oyKHJAm0K9uGie0R9v9smTZdmOJP3v7IJSkbqX3jcEUVDaUtY5iiegGrwoFxyaTfEsdRAiEA
R+QN9aDGNPjtoNloyMFKOWIsVMRcvELJaeWHhuG2a24n2YOhUXUzVw/qV1k6xzyUdykqrhnTYDz5
ov5YCRVxl7l+R9tI4J4/k3T5+6mGEXqyYzN0xffgUPxJDvxp3/5JaXxoNsTLbDbYq156qYmHj52n
9waCgsqVb6iYgHA3nQMQeY4nQVIgLZV+qBYI9sPqmI0Iq6hbDbVNHHTUip6JFhPUmsdIP5v/fR7J
L6cK3/gatRlYVwV8fxJvW+0SqohwjPMUSYQ1EK6kc5hRml0vVqw7IkKCKLR+NPKzJVMPkNeDw43J
cRBRNHOpRi99CqPLyEKqIHo0PGu244+ir/tloL+jpuuRhseBxDJUYp9EcKQq9BYNHF5MbBKU3fnn
5FnyjYNZ8g5K8KOqrUg1hp4lCTrMSC8w7Dt8QBaR5XsZyVuauvueRZg63x6rNmhcFhkoKUpngz7M
xtaJiT/IxN2H2jyDwwsr7v82EaN3VPDjpmgBKcE7XHvhPfDWScgpWgxPd1aSn2Ftym08qSNUy6LV
E8QV9arpwUCD+6I+KQaGUaGfxxUXheg0JHyBL8dPpGxEUAyxixgwlsP2hCzM/qYRsGFwsJGKBkYP
s26M0jwaKgiy/f3vUyqw3zfXvEGKZSOx8P0wPNeDN0k/IvUPVeAQQ8EE8NCYGfKFF0t/MKhJi5QK
HFZ0Wqw1GQvKqvp7GyKbIzuSRXVMU0I4cJCKXFon1smcxuZFN2RPjcMbWaHmolDbzQUOajv/fdQW
8kNfY8q3t7/dxPf53I0aT8maLtgL00SF+jieFUxl3hdBrBSfugnXvByXl/6h7mj1z2VhZzURIxBI
xhfdp0sfyah4RdIdVSP1XARlj9I2lJjpb3pHej2Hfqu3z/u4ylkDUShj3kklfc/D+A+3hPPwRiuW
GEE/RAj9p1ic37fNj/0doeJ8vszerBNjklmVSvbXy8hORz+O37JgdKpjfmCUysONQNA3UlbAOb2V
DnrZ99giozlK1XEeV7BhESUllDFzjh+vqiYkLOSpir8q1NPmFLJQIYHJef2UWFY2h5DQ+6vP6jpE
wY6C3gMF5cF4oko5KLPmnN+cMmEQTGYJ45dMdFo5cVG0JFLLdr0r7tWoeWbjEP3MxaJAjhK93JnH
Q38Co93qzQGdNiKOZp7W2DSANhmDg/TInhMFTwpkvw+oOJ6wBYu7NUy5XBdVhp3K13epXtqr8Ew4
ESWBuymoQpIVvQgnKmKWP0zs1c0xGtRiVKGDGx9q8OQqD/tCKZns983pPBbpPJU1ZIr5KWMkLZHh
7Eu4/u63MQbmyBsRil7IhZ5CxOxLPl4XUWwTg0XRGtEoKTmh3Tr5JevthIBwCpMsDiBWnKjmwF55
JqdAWQr6aFM3uUjB4BbvowfRTb3IpQjtqHQRz7Q04/D7WeHNSkfwxukr74xHluxgAbdypIZZU9vH
wUcXoie0ZSYjKn4P5ht1eFtp8mb7OMyIpgpvMeyAGpEvRQb9wgYizafZ0f3MpzMp+7Cu8jTHK7pP
uyxju5bfGyA67jMvS4lU5T5iqDy18dyUpmaCtNGJ2m9C6+rT4GZxEPXv4/IgiRfF+mvfBfZ3CZPV
f/WASlfDEGpBJ9Mt6i9zlhNXZkoAhxzluopry7JPo+Cq0aNKZmioXeFgwsKEqlBiN9ehTcBCeFOF
lSMlVAZj/3gCqdev6xTN8ignJaQUhYaKmuKch7Pdz/WNIBpEYz8ligOHXByqMmNvDb35FbOZShTK
jdlNNPj7O0+tGxdATGVrNRbLUMfTp6p1+vLURESNFbX3HARoFvjPlhEi9Ow+L54LijCK/f2/33xV
vtEii5qp1Rh893XjF51fl4WbyRj1JvsYe+/IseTurxmhEN9sMWlLuBovr/NVcZhE5X1VUY04xO6/
xC+bIwkkH1UzLNCpBL1uvGbHRElOoxT6YkPx6xCxkPoSAW5kdUlWLT2ztJcZSSheRMWdjj4Vlv3u
CgIIKMV4IFgWYS2ZMM2cvQYBa56hHBrsBwY5DpDaJvb7Rq9YjGRrZGHXXIunbMlduTFCuy9Tp4ut
zpbj/F3VfUkU0dFQgKdiorbdGAXqsdFlUmZUkMEU27HSl2Bg89+Ap+BvL1iC2U8OuQ9R6bcex9TP
2kbZ+kMr5QCkn/RKSlaoXw5Bk38wVSLzQ9wMwMbw6/pGcibi2gYbFVFizkYeJsHf/TlIb1GZwus4
pZqSDEZDw3gJazbL1xSa0fasAiyfb2bTz/O/9ImaFnYdSF5lcAZjzaWo9uwZQVlme8asEyNs7LlD
I0BQJF9S6bAPI5RK3GFiGqDan9j6WcZxiQ17zO/bXiT87V926VUpzgyGVtXWGF0gTragDZJNYVLe
mc+soQ9zDX9QdOTXfe5VGmcTZWroTdlB2joujpao9zUS8fvLRongjpMRh3zSvQzrQqEcaEJVsXqb
r75qwUWU+tKjfYJV3oPjNXrHWInmQ+jX3txiwlnv0Pwc1C7xbTqGrrZpwZ6m9Qt7EG+CCc3LExrC
Zo+116WGt7+I/wL6/6jId+3ExSjNsg6BP+ueceO5FY8WehMFVyEiGcLOZS64jKu+kRR2ls3N7C/p
jVYbtlo/7SvEDOt3eH3VhztXMFECT+AzDE803KSrMdkHU++Paf4eTT2EeRAwwbfxpBihvEo6RM1T
8y5sZ2cca6+cV0cvK1+W5vtEbgksJ7eLwwp5aWRwIELmcmqP04UxSs0nIahu6YGvV/0LPHhgqpMt
47dJarEIktKl02EZ6zGpvmIJ93fq+tvIRgBnD1pSS1mKqRxozdBR5V940Z2S4so2+aYdOeuPyBep
1DUpkzOPXh4wPr6ATO3eDKLIZmkL09Uui29+ZtwRuaMd99W8avUbLdkybw6sDuQ0TcSWMfwRopBG
CHqZiKuvhlIbCZxNREOjRw3IOBxZ/byIBy3+VPdng0QKth2/edZGDHeArLFpWcIMMeodZpMyOrjQ
rVPUDWAu0hc2z3J/3a6b+kYed4TMVSdpcQ155mV2hZedii7ZkRVfUzzy15MhG1ncWVKEeagWLWTN
/nieK3s+rge8P3Zgjaie+qAO3lavtpHIHS25Vudg1mariaYJ7cCm3wy1rdoL2qjLS0Q1TVAa8g1d
FbLQSc40tA6zn31AegSZbyuzUfL0wslEtiYR5sJ3eIHQbDDnDAI1e3RlNrjrZLrfqyPrWKOSWYQH
8E1evTAZ5TRBVl6ABepZaM9afdaHj39mkXx3lwCW6MwaIIatYOGhGsMfzr2TuaVDWv/Vc8yQMT1L
NAxV1zjrH6YVvNemysBxxnCL8HHBVJchKIBWGILdh151bF8Skgs1geB6OnIjmnMGWczVWF8h2lI8
I3dWV3cqJEKFr1Figx99cplgOrK/js0buZxLSFOt6k0HuSFKONmUq8JZQXEy2axhTwdNXfxDomYR
X7WcV5l8xZBeqvMUz5DZjdJtLr2bJ9SnSrGTVpr/FuvZiOJKAbSl6IYh0lh7BxvsPB7CQ3NkL06R
O7wlMtmI4k7WIZrisgkVxK31s5pktqmdU/RKSTlut60XDZ1N6Hb1kNsI5I5VQRjNNh2xjGKQH+Mn
NDMHmKOoH5NjEnuPrR2fkDefiQDiaoCyEcqdrCrmQg4CEzqF0o1kIlYWn/f1oiRwJ+tS9quUMicc
o6+V9FHviH2iTJ6vIKqSuK2bCgKG0/ydVS0XAW6zy3eQdb8UYjc3VKMjgSs6hyv9IJRFFEPijI6S
zkqdUU0dc5UcGSOIhrfdOjd7xGGJVWJwqMn2iPUuZ4jwmsluvcmV3eVQfUq+7e/XS8bttxhlI46D
kDhCj0mUw8dWqzoYxgC+vuKQRYUnSb1XilOgR9a7FSd7Zk5U29hVHzAtmJ2l6mBe5la2WeUI8YqE
QwgtseZ4p8+fhuyBUJASwq+nPMtqjcm5Tn4W7vFAdTHd7MzeOXrPtBkjyoSJmPsyKZHcmspZXtZt
B5ErJr2CUtp0w4gok9oXgdnNv8bIei6mXVhBxKg958ohVD6uVAfS9Zv1P9uj8U8pmb6uutRDhnmZ
PAM3awsTFBdfc1oAMHV8XwWOjTAOgKummKZygjDNCuYK+Ieq4v1duQ4dGxEc5IZ1ogyYz4xSInd2
fRXjYMre/s5eXxktTkZ4FqUQ+31zi0nDLCkaJi1KP+njpWsJw776fQuU5RiLJqq/zypJ+hjUHjJi
jsnX0V4bPhHLxZbjN2TYCGCBwEYBRaxlKxmhgHVgXNas7LmuvejI0tt1oEY2hUWURhwcjIlepYsJ
jcroJqnvTIN4Grwe0W804qBA061QxCAGlir639HxoY/HTtydWb0/yezBbHZvBTkcGDFjJoslBBXy
Zfz+c+JR+Cw8ir54xqRaj9gvYvn4Cs1EGKJwHrF8BaI/ZAdiJwNtlvGlqtBXzjpgUicibPw6RLyu
KF+sOS3qIIkFNGTF3QpKGnA8at6Mqa59MPU2NZKUUpEt+MYkDbwEpAsTp4fzE9jI34c1SX9HyeBQ
QspFQR51LGPnYSjkqQq0EPe+xBEuP0PqcPArIh1BLiP7nzZ6QaVqtjrolZ/NQAEhonicUT0RgbaS
bkO5GsBv9owdLRthwyIhj5RAWCGc58QtdcRQ8w9ZfdN71UYOhx9R1RWWwiK1Rvf9TsvsBGPj0T+0
b/ZXD8KNFA40BENcB53FEEaIpG/bnQdjdSMrfMuRvhHDQUfYqJUlFLAKtfsQGw+R5nXlYV8TyvA4
tKhqUexWDPZxlKGObClqLHtN06/7QigM5Gs4Mf9xkIv5xbwZROSuAqphB2k2V7bz2TZcsjKeOEf4
kk5zma1CYPbWeWjSl70mYNMawaqULvbopYc8sxeqTY6wCr7GU6/7DDPJIVOYJWexUlc3TG8qNML4
rkfPr2bBV3iWRWulKfLBeAtAydNROrSHBR0G6YnMflGryEFEqWlJXLKYMj2LjurUt/G96aatLZ3Y
JDTQElPxC2kpHE7Is9pNGMvCQIl1WTVB5ozINLPhEv8XWKJAkKdaFjqjrVtMgfmnXBIMtIXNkqX5
qbuhMJfwNr6bN9KRBBY7SIsl9BlUdxiRtO9plAlyiNFPatVHLQSsY4D4rIsDUyYQg1wyHjI0VUe9
NIyi8xb0VqU+CEcZd5Lu1yCNJz2ZHa878Qxf+lmVXauqFSzifxl/sh+6O4MXFh2gN1Q9KwPuPWFc
8icFL3o+JDg++uzcD3ey7icD67C6r8lpxtcT569uzNd/4gjMTJkZQ5rYko9nFQ+dHy+N5PEdNdua
8iuLCzBwD47bWMGmsZgpdhgHlXnskci2MOYkjADB+4ZIWYnFQYcVSUbdsqip80QHzO8unsoxk9Jj
79gYSEQ93xDxhcXhRiPkolIyKzG1m25wzShF/bsttWSkRpkjF2DgSCmVid1PWT1m4a03auolqAlR
0Y9frS5VlH79/rixEi7USPDkNyzszq3cKp+Hd8qNNPrTeyVYnfzD+KW+QOabWoY3IjkQmcpcKMeE
YWLxVI6OZVV2uBDF9qR9cCgSgby1BVMLK7LO34MGAMaYHfHqhisREq3UkXkdeC2DTcA0JTBJ/xp+
To2Wy6Ikspy1ujjRIbnJXfOYx45xGdzuaH6iSeauQ/GrSGZIm4hXzSexw2xEllu4FaejMTwa08O+
k1FacU5t6UpadgnW0DAO5nQSq+P+9ykVOB+uZyTpqgjf1+qHVv66lpHdJYQO1xH3dZk4x22HcYjB
bYKUdDEF4Ro5am4iBI29YWh82Yyp6zi1Zpz/Tv3at6O0IqZenN56GYCRoni8yfzmWGFIb2q39Csi
JZR3Ylkd80ZnQpFeZZetxBOc8BB//Ikb+geqm/s6HL6uKufC5lJ2RbvA+KJW8dYVLOBL9TDO480q
Dvf7RvIvCPUqi/PkQi/LFVWCSDjc1cfYqU7zoT6MgETmzeKNQOLTvxxm/0jkCzpls54Eldl976I0
xcEzEJi/LOe7henleLUkLsqEF7yc4xtHHptGyWcV+pXCpVZv4/wktsQaEvbxApYbEWtSDKOaYbsE
EOPMWeaU+bf9XaKU4KCi6rR0lipIsIyD1NxL2XGhGO8pJdjvGyVqkJo3SwERq1QHujkds4LMpjJb
+j0+e915Di2WSaxXc4CMycm+pu9VRzqoqS2CejLyLDQRsHHvTn5IvfhOBREEdYwQbvXSmbJRcQXl
eBMaEN9jZhLcOPJWk3GHvuvcBeQCoJtbXPWGPr+opeXwY22jPumYCWbzUe1PFjU9619O49d15fCi
S2e9l5iAEFl31cMsYhsZp6Nsi/b/g/9yiKFmVlkLM5Yx+ogeta+suKc9JIId5ujfYYPgQ4rr/Ppj
ufWPgnzBng5qi7oY2ApiIJ3sJaf2hhFCGF+kE7pKwSXTpnb0ad/nKJzii/ZMoVSzrAVOoSXkjlVO
xb7xwcCsRDQxeuInCvQJK+EL91I1XOOV6ajgmVJ6KFOC+ZD6PochXSOl6cyyXlV4Hy0nWSYeiq83
dm02iUOQQmmFcrKgQHpc3cITT5M3BfNNe2g9605CuhxTTiL6OGHPVjugwnNvq8Og9aoJsdqyulna
25WY3KR1DS+HOSah15qWOxXTMZZCZ99EmF/tieaiEUEL077p4QlJLz+iGdCXe5ABWXMwYrR9rvXn
ckr/2hdJnAT8GEOlSKPEUKBtL+HBK/9sCJ+q+XlfBhUTyByeqBKbF86WVL2TUZOLJ+XwGH9CZoWV
arX2eIkjh3oAJd2Ng5WwNRphVV8Oh75Ff14ThM9rUMh2d2bFU6FDzZ0klpIv1mrKbE7zEQJb67Yz
z7r8Y8iIeJUSwV1cakOP9DqHz+lraS9CYRuCNxTHP9suvjArs6qyXCwoUuIpoPrATtMsyL+ptnJC
i05sR7fkMxUR9/NFWn0fzvogw0KWk/Yw+6s7vCtBuyF46lFgZRWiW/jpxTpSHkeAGE/FHcWrbnYs
MhaGxm47cEUpb4F9WVRkWTExgdniSVLUWlWzATSkgH3JN++YIZbfomBSMC2yAhFMZlBxCbMCHkY2
EvlXOFFdB02PEgv3iwUvYlVgdDi/Ge38clCpAoqrzr2Vxtlk0YrRIseZhd58zWY1UpGnDX4E/jmU
p9j1l8iVqKHc13ZtK5K7TJvTKFnZiCVV009sbnnlER5wLbLbCuDOtsXAoLpMhgDxtCCGdFniObNQ
H9XjKmPeWoGG+sFGtGWqjO/aCbAVzJ15TYsX76hnxjIGnVHbigH2QOG9sD5V6zkcU8pUmCJ7psIA
ZxPCCnKcgv8ZpqJgjml77IIiqD+xKWirV5/oXnrSWLgTTtbEqWpM6DdpmO+A+7bsRSf5GB5kDN2y
WV99etGp3WTmsKckFy8bFURi0AmEgqZzPufualurHf+1+JIXn+be3bceyjq5087Mi6XSFIgrug/W
6lr1x/3vXw3Pt0bCnWyWmAhSCGoHR7pl2auXqohDcQbdPZuERWhz9RzdSONf6yy57KuugTqNVyd2
Dxsx3flOPWZHCSQS2hN1rbp2xm3lcXiyikne9C20m9pvAxaxqu269veXkPBv/m0uFUMjzzJg1pTF
tiX/CIW7KC/spP1D0+Mf5yYL/SZtBWXm7z/LPcKH5ZblGPsg8i0qi0pYnsl+33izNigDbtxs6XJX
D1YXCc3OUZ9GZ0byFmdo5r7xLWG7XxyEVKlSTsv6Yh8lOgxu2LPqUtvWZXVkkCBYk/2maGErkkOR
TjOkwiqgpxzIJ+X96A8f6/eZNx6qCSGl7KOD+EFx6In3zLF2gIR/sCvzpGhbha1v8cOcg1Z/FvLI
jlpv7L+KqjPGhKdT+8khyQx+YaVbmLw49MA34U8Z5d7XAq/tUnJYspaDLoMQwcKWrU4tPqLqQ7yT
lXM+FMTlhgIS/umu66IslGsYSvRxxNx51onS29qXwWXzpSP3Lc2MG8143pZ8NkGLkGHxivp9VN7W
VLETgVO/PdhZTSjOzO61KMhNv8G0pLeQ/W9V4MKQaRTHuB8gou5Os3mQ1Q8JBltpxMZQivCoofV9
3/VYqKb9lo+RXSLElyj2GcKU+Re5SECZ8thBlUH0dOtWeRORrizqumaZkmYqCnfIV0qnYrMhoHXD
u/lc++YRKNQhh9/a/QVvjJTnXF+2V4GccyoV6oqUNLccITlnw9PSe9Nb6B1kSRQtzTAt3eAJK+RS
lqLCiiwnFsuHNRpvzcK8SF1EZFqu7s1GDA+naZzKoHvF0ik/mulTQuVpqe9zWxNhTnG9jLHlpFaw
Jg9p9WH/NL+OLBsFuK0o1rDpixAKoLRrfalyBDW0gpJ1Q0MLCrvrU555tepmuzUcbsZJl0ajCZFV
8Zw3d+vqmtKnTDm108cmF3EmnCT5fl/Nqwb3qiX/zmHmqS62KpZRQidzkr1fi+f0LbwlG7X41428
KWfMz4GMzij8SliPtYjWzrG5wRP6YV+dq0nYrSzuFqdHsRg3ImTlR4xf0/zcnQ/9Tf5Nx7OizZ7e
uvtStakqpquh32YVOUy1YiVuyhZS2/m+G47p+E4OH6WOqI2nTPLlIrQJxaxF7UrZgBj5C4vELIRF
ppscMdZOcQq0UVBoJF2NTTZ6MevZCATJ0GpqCVCccaMvX9G5562oSZAO1aPpdm5SON05cgo/qt3c
eVPMvhHOIUg9alHRChDe6TeW5GFWQJiRlLpXr3EbIRyMLJkVL2GKJWVFK6pT+pWD7hdQIeRoeycr
LShpHKbE+VxFvQRplaffsWhF8HDruVV98Hr5FuUL15LOW1/g4GTRxnQumG+zDnHJRrHgUQkYdFHm
Txkm//QxKkqepAy4MhSttK55YpR2tbdgdMCICzjKV0gKgasx5uvG8Q8f6B4A0RJYW5xoBSH8WYfH
lwko4R/R22MToEKcNfyrh6yqspqHAvLZli0Mdvp+wgCwzEHpr/YFRWKueM58ak0JYJY5SMmlaDFL
Ziqr4M/ju2q5J/u4r4tQNEXCLA4NbO+cdwt1HwoFopuq+96gVkETL/pKJS6uJxakVylscTcY0rap
bMUa3Fi+M4POnoL1EKWuhscWBYmS9o/lcZillXIV6hG0MgSfZQ5jf3lqJCSChEC9ERSbKmW6boiv
+nEwtYSSqfQMpsL1S6F+1tObCtmFaP1khIRDU/vFYRWuVJ2csnB3bu/k6TQNJ5FifmIA9NtldLNZ
HECVYIxEzxqUSere1tdDkkTuuq5OknwJjRNYk/w3udbr6nEYlfVJbZgyBE5OPIKNpnQbJGBZ95Je
2XgbPtAv3ZRF8smnyegqUINAJgbTrt/Vk4qhH1FQpwftpQOoJfHjOuz/oyRfKS6MGKXWjxDYYfIU
ZoywWhLVTf+aPc0BnbH7Z2vKJ6LqFLgvsUyGfpFQfvTAilf099K7fvGmM7LnTnegnqnINeWwJGn7
ZAWPFlT0woBNpk0u8rP6Mvgx8cvJIVQkXIFPStWTKI7InCDFfCvcan7mIcZDH9dSOgkedliZRGx6
JDcEtY8ctLQoPtFHdqltPy/owWfHd+hrd4tbuLFHJaQoFTlc0VQ1r1KWtVfC26p+VNrvefW4v4zX
z7VXu+QAZZKGemxn6KPmGM/+uZie979PWgUHJ6FgaJa2QoD5mJ5Zo1jk6S5G+lhBHwhvS868gpfJ
YYks1IM5MHWU5UZe30/UMAlKHT7ZpK15WOrM6hitaOmmt4XT2+J31oMGtpiH/cUjzhU+1dRj2MYQ
s7zraLVfVbSWWM0A8j0RA0gHPehkasopYQx86sno58rMGPTXyWNXf2neQngvv+7Ob+XhWd9EArtL
lJItlo/LQHVMEWcXXw6OdlJTrhY4DAZVsyeSxQoWA1SCs2eIwiF+G+QpooE6A0XWMTL418Cmicuq
0cSQ1XRoDerA1XM0au8i/clUZK+UMDcY5JNCnDtCLbiNjnI4jeKLu/70tfkf2KZugqse2fluTBF4
p5WtBuaJHZ/ZJf7WubM3BhL6WUNv3yyvO8FGJAeCVVqVYjxB7RA9VuCuDl0NjTu32UMEAov8slLP
iQznfgtJNvI4HAzjNumjFMG3UD30GHkmi7ZZYKrB/b5eV+F2I4bDQmM0jM6soFYheHn/rsbNjBpZ
e/2atJHBwSHuLMpgNJAx+tJ3zUey+nldXFbHyjhNlN7ViXIqau04RJRMKw4XJnBYjlb3ecL8Hrwc
9hQj/FXoeNWLv/5VBpoV+wVWGK83inxrgR1mf3P+h7Qra24bZ7a/iFUESHB5JSlRkrfYSWwnL6ws
M9z3nb/+Hth3PtMQR5jxPKuKRwAajV5PywCE9N3YB0ub8cMhzaHLborMv/x92T0SPbwiXJJh5ADN
c3FNT+EBfWhIJIy/MOPx9I+MtE1bYrVngvbQDH2uLBVi3Z9eZn3dNU8ozG1/8S70eF+RvWSFMjxB
U5QZ4hwT1xR8yqPuphjpV/2Mj8uu863bjwU6VqsTlEQ86EOfcsELvg7lSwFHtO8cJePj05FP/kjF
DQiS/lLFVNARFAxanUkApyEJ2v9hAvPy9skEUNAOS8DqJAxxWin9YhePVvUftapYzWZNU1jShocY
PNo4bF/ed1coDplQ4Y5mJvCyyAC5fJ2rVZ3opqEaDMx+71+OMJ8GhhmpcLxOyp26axHRUFo0a5GT
faJgDlkk+YBNc0Z7w+PyuXqpihYtAgr3gebWdJYaHbnTz6T+Xfa3nfl4+bBeaGYvrU24W7OB3mkw
YnBZn1FqPO446VjikdxBLpcXoiCP69Cf6AxnMhap7WfkbZnCNcM4nJAUGbZVr+tDE6HYJqyOTA3d
y0vclsc3GOF+jQkdwj4HTKOiwjJCG5r2+TKCbCHClbIH+/9jzWX/QyUorIl20fJ8GUO2CuFWtVGR
a6oNoQ9BU5iU2UPQyWImf2OuvO2U8OaqvWVkYw9ZeG2mi/ZxuVd/8zoyXgU+xJJODime8OTmRbOk
dcTNdgTKefl+OZ1qb/T4zIgE/FvVx56u/y1QdEpyUHUPXQVRyK5tB12Qe+ub1lyhPAPBhdTT0MXQ
OYNsItPfmDJvqIL6UNOlqKYaqNG1/ZmH2QIvxuic7JGz4f6DgiEubheutOidoPMyi9OXEOy+j1zu
SuZf6ZF3KU4n6+51Lmf3TVrlJdFaotNSZu2iFzWkR8UMkNoNQfbgp6MTfKKf0DPu8R3uUcz91Cau
jNNsG9pE2plZqmaIo2mrSStrMlnobrUQTzTa2Rkn66EaPzVde1tFjUSjvGThznf4DU9Q0PZiDHOi
22gcPw7IdE+H4VTc8mgR5mVIXtO/MbfesAQFTZO60GKOpVyxz0mOvn8Qgu1Qu93/CghG7nS+nTgf
oYak2huooJq1qNSbkWJDU013ovymsz5b0bUsSLStN99QBM1MNFKrKAtEg0GSuJg30M6pm8uo47cV
5xuIqJyXrk6yDPYOqM8Vdsqk9jA/gEvCIGjmYihzRadYxWukIzzBNrCuOfe0tVeOIRj8JLnN7fv9
tiJBTZtZgtBahKdg1Pcl85gWu5m2L8FTePnJ+Rv9/AYk6OchtSYFE8i5oUX2NvLDkYfH+o73+tue
/iBB42rwwj6KpJItScGBkwNt2nOm9eUKBTHPJhzz+SAPM0ukwhB0MtSUEWgtpAIaMn1ijn6y99NV
ZzrQWKhZmV+GF3eyp0BycoagN1hlBzbl8YCpfmaNX4XEy+096Yb/eHLiUNqhqplWGNhLXvOuw6IL
jpzliu6znX2Uan7+ty+dnKAt+rYY9LEAGueE4OQCyq3hga/wGtnuvbTyY1Nr6EQlNgPNtioOTiBJ
PUZ5gk1kaMHn08/Dm+l+cK+DOx7Daa9Ghxwvi+bm87JCFC6cOtnGPA5AREWBP5ZuXHzr68RhQeZ3
xtNlrO1LtwITLh0eUTNaJoDpfnxQwVWuoHoU80hvVaeQZqMleylGI5rCytq5A1gSVu6McadV06EL
SRJa2bxsb0sS88/B0NL4RewHZrhzzPZGbp/+27aJUYmmNYs2s7CSvnKLI09T0cIdTuSk7bob25Pd
ZNnGCa+yqoYNN7J43/pdWPww00MdS9T8tpWx2jbhWlXVZFtqCrtx2BsYgjsd4usFjGDczpAFv2TL
4b+vPE6KKUYjWbCcar6d7KO+TI4tpUKXiYHwEkdJjtpBA++Wfj/zLrTWN0O8lIiA8TQUPRRfg1tZ
ZojfljPVtNpD4XHO4jllpAVmAY0I2fjZEfuThrhHXZRObhneXNteZMoq7jbOziSGrjHDsk2VaKaA
G0dREMQmWKZ1dOFjTo+X37wQF58+1L/7HktUTxgkOyY5sLLO75FSNPfhqTqMxuF1zGTmyurczw/y
PaCgosZCSVRKAEjYb92YHWP6dfk2nyvcdwBi1jllUa7UIExAz4/xFTNtTmEe73LNuFLtyWsH9vky
3IbOfY8nWANWntG2CoA3kes6c+ZdC2JQezdad9Etz1jJDF+ZeIhpZ7VoUO6ZAVCv0LnO+VaQS5pR
/sN4xG93eXn8/N/fAazOUE3dsjRbo+KDmaJHPzT7SXUTvfLjcB81P2n6uab7Bt0JE6ZIXYbb8Hff
4wnyuEztYAXGoLrG9+r6tT0GFSbfUwRQM9RuMe8y3rnueg8nSKMS2EU0lFjejJhpPZ609BQPMgmR
gIgP5Rgp4zwyrIk5xbH+wQsFsr1yG/pwj25nD2R90b2srGnzFrydm/hszlDJ/Yj0vRujB8GlYwzR
J4ozT+qRzvnXbpaajfzVuiAp4iMalemcqjpWOZ6qo/q1xFhkx/BA7G77paccletSVhEkExaxdouk
4dg2XFimu2k/PnJViaZTb2kw06FzwZTiXpaW7bu+2lXhVV1I35W6DcBBB7ln75eggU7+hM3/5z/p
WJHJDf999bCmQ9r3owW0kj0bqV+015XmX17RpjZeLUh4VrsAk+srvoNDXsJ9uSpyiW0lAxDesjBt
JiPnsm9Zt5Hhm4HscsnETlAYBmn72Eog6MjMlo/c+Qs8w+sQ2/dnr0S9iKzsZ/tUwPKLiUcauhWE
U4EpoM8oGsSEZHK9KKeifDKUD2kl06AqOK5sm/E1rw6+LTOmNaRXXe4pTPpzHPmjrALtb2T5DUSQ
5ShDP7q94GSa3iUaXhJeS2q6SnJoj8Up9mQaaVsS3vCEfVuWUY/mmktz/9Ckn4P6Q6L89n1BlFPN
jhOGrhu3Dj7bmV9ru8tX5dz/5k/F2/cFSTbZFJTtzCWZ6I6y3BrhQVswdHmU4PyNVnsDEiSa2k3f
oIwNJpnt8HpwDbyMjYqUUQbKHx9u8Z2sZZpvvai6TXDAo8ed2ZA54WjscQCpkFmrbpdYDmsrbwhd
0n/59/u3BhHOp4z6ztAGgPRsOob1daAZjmY9Te3vyzgbrQkmWQMJB0UDcLU1IOd0rdTpkZLq/enA
AwvDU+w2plcfO3e+WmRO3UZTiUksCzk+1KnolilSBVRFoM+hVVLOeHLd+iBdcOa94sMAlKU+zoNd
75BEioCxyaySTAUFw48NzizYYYcONZVkp1/JBpvzvRIlw7JMRjVCKGNiE5M5DEUXhYDiQxwqD9Ub
GBMWuyElz5ldSt4KGZggIbzjohj6HEnEtC/QKmewK4sajyatpluzmb8005B7l4Xl3MXDVtq6ZjPV
UCnVBU07FESlSt3yQ+M+pXUcwf0k7z3daPB4j8OV40qjx0mTFz3Kit3qeUK+qvmkoMLGeqB/lG53
0G5G9PeiaMBRTjmGj6PnSaJTti74epnCBVcXNcxsvaYousE0VEzrrZZgZy4d+YQnqJcJzaYGs5lB
dcosVIOJM1YGa5jyXB8pyhHnl4cl8izP/vHK9Jr5MrKkLblZwwkXviIgZ6piwNmEOmPzqWBXarwb
aewUs0REN5WLjb5BXAWimmeEIFGqkULPIaOcsFl/xMSkm86p/rS8JsIcAFgc+/4wmvvLUrq9oW+o
4o1PQbSktVGGa4hKD7h8E9q0ic925g1xS6+7kZ3g1rVYrVKk5Y/DslbLFHgFfDAN2kXz+ZCL/nB5
XZsHBwPHgsLUjbO2z7bAJB502VOXLjHzolYJO3eZqmRxczIHv/Np6ZhHMul84q3lIbZiaUTVdFx8
wevL52A0B7ujyDYOR/CHHciJk0nIiGy3YGyVUDR/4lG1xTjOEoSDHvW4dfxF4OOnNB914QfZYW1L
ByHM1MH0ClIkIQKhhcNkJaZK4V/ad91xrJ0SFIooTcyc6JB6mLUie2K5uhKfBXuFKOQilGRAx6sF
RDyxnaf/yXngudkdIGAKRnb1KoMpIQsNyEAFXR2wzuqKglBwWaA5SL/HdIUdbw/qTZ+h3QoF/oUr
Uy2bVvJ6pYLiVjNWpAGeDmRQe7h8vHxn/tbvlx36AK9kroUUTdDTrKuIygwsscOEGRCY7bqn2O85
KcK+f4r8y7dv61HA9Bdw5dpgONJ14RaomTlgiPQEsYm/p/mhNX/o5r+eemASEP/qumGhNtESo0ch
rTrF6jgE+6mDclYPMM8O9HyXF/I32/YGI1jMRg3j3ygAMz1Hn8z9ckAdwd0ANkAK/w+zxf8jnLBx
LEzGscFYqJfUZuukO+vIZ5Zghg5Sm7J46aZdudpDMXpUjE0bmyEkMDt2xxpTAWOIO/XSvcyu3Lxf
FDYstZgKREH4wIpHQ2gz6jb593z6HNayt3PLVcdQ2/8BCPbdgmHzsTZCusdTduSlcIGXwCYf99Eh
x2pkDP3bYrHCE+yCJmd1lpnAW+7yRx5LtB+iJ3SV86hsIK0jkW2fIIR2p4JRseV3dwBrSm877fj4
EcGj6CPEFuomZie8tyLLOZ1h5+g4ITTRqrt4F+sIsXHJQ3Fp7sgUxGak2V7hCcqv6YoprzvgaXfL
ng9otb6k17waJ9lhfJNkcdvS8bY4QfysIY3ylkH8wAMwPfP2rRDMyix7mQYEr9eTVrz/jYC8QQoC
SbuyLEmE9UXHfrd46DTxrE/qncprFL59KHi43k1BHOum7XKd7+awHzx1l/JuuJvBLY/lHn0LT/9x
OwVxHPMC9n4DtBp1meou84jqkFtELvx6z5lgF1n33eZzshIWQStmalQMiCbCe8v/aKOjWZRuOf+6
vCoJhljmwZpsGjJdwwUAx7d5ZZl3dPyQrf22DrG6o5wzCyNiIYdV5lq+/iKF8eguoOnn/W6ZK7Wm
tvz5lWCIlR12PetMzbCqiHiU17/5xjENd68V6jKjdFvokclBoMeEh3bWvdV3DVfCsGgOr/PurcLN
rl6zqMmNKpvitFGDBhvgDU+sm0RaQJ/L7HU/yx+geXbCe2VBefD8jEFmnurMP6V21KYuWWEKFvFi
9B3CdVwXZ27++NoQhzm+A0b5oFWSj5+TVwXRLZt4hcl/X7n4dr00Q48oimtGzuzy0r7gG6bbus2P
0JVTAWy+Nis04SkY7awZ5x67qpaJkye7vP5y+aptexUrBEH5I1xXV3EJhO6X+ic/tvIP+juNnRLx
s3SPBm8ZD8X2c7NCFF6AomiaBnSz0CCv7bsleEujR2hjHsU//sflCbo/ssy0VAcsz/g+7hQncuNT
/Mf4y4LLxEct278v422el47GIwwqNU1T1CoaykvaFiypbjh/HdPvi/IRV3r1fUH6QKNv6VWB70/t
Qe2/9NbnaNwP6Bibc+JeXsqmEl5BCaJXjSmJCsgeiOrIjimBh6Z8n0WygKoMRpC/otcXEmYD7N7w
Icg9pTiNisQ9kR2KIHBhGWtKZvOVWNd96A8faESD7tNtzVQNncBvE97EIetnOxvmF4lOvigOdF/q
2a0znXpYUQhyxnvt2+XT2b63b5gik/FEdBo21l+YFGZ26dLEK65AbM9zzepPWWaHGy5n0YAVoqBt
iTYuUY2qDpd12S6q0Z+Yjreq+gfGwYWqTCw2z2wVWxTOrA70ugktiIUdZA78MIc2nyU7uKHJqarq
uKrg/VXPigS1oIgYCMmgW31uAJQ+PRoOpyLjc2s/YhYCzQT7ArENSxPdLsUcxslsEVEcOI2Gl90p
YJXvDtwrSvepbP71S05cOKx3cILes2zN7kMOlxzjQ2bcRc/JneG/EDhdTZYTnCIXxCE+eIdddmKP
qjNaphNHUga2LTsEBZi6wdDcoDMiViiMZkCXEjwYmA687NMDOZg7BbSToDlCxEq2yxvKBGAWIh0E
NCG6aPSYZTF1qYH4e0RKD+aBy5RuHxSKRDX+zaL+hyMaO01u2gUxGiitAFUQfDhM6pLF6YkHM98r
vkrbyzZl9W1hYvf6MqEJVKU1D7WHpqef0AlzSp7GzueF1smNFG/j+q03UuwP0ZDCa3WKBU7hAy+V
BBUvpmawnf65SU884a54sjK8LY32DlN4cFDgT0d7wuFxzovwllOjJh4oAcCgjiZOEB7K4tLSYxTe
Hr0JlUEzsasg4c4cPkTDuC5jVOXzFlXbk42l5Xfu7E6uDlHQabQ24zHkcDm7MnqvjB6TYpdLxxfL
ZEW4+nqeZlnOs0AGbhxvi66eWo8b/p1byMcJb6JRwiji6wjCMMHd7VE0RtIWp1b/OXh8/GPxZIIv
NDrQQ39QZDlRGZrg7upqyQqbJ/Lmk/1MvPQU7qoDqkB4UI4pUjIi/rmzE6O6jRINVMdRcc5EGgVD
nA3YyoqigWYCDerihDBb1Xh0RvvJ0DKZZtlwEqm6QhQOL66Xpc0TIPLE0+K1bnRXHEy/QBPzB7qK
zXdYwtGlw9BGUwysl75OFKvZD9Y1TzAj0+TJ+Dc2hX+1MOHkygokUqNdQWUOpddj3h9rnNH8Wg97
ybPO1cSlMxOMscZM8yUqX1YV+Aaoc1jjog8XVdF41+9Mr5NYYptvztvCREOsL61Fm1PgRc1Su8HI
Wp9mWeSwPEh3H1obSjTRwmZbcDOw9pXzGRj9UnU11PLwbIAUDh42lgbz8nfixFDJ0sq77ev2hico
SDUMEYlJgFelewO9Bgn6ElvNCYoXlVz50lDkJiACn8jXEc2wRf8pm0I6ZjPMvvlE9gSc/goKslHj
xQkdQIn4kWgkyHvf8Pj/WW1oU5d6nKTAw6UOctiB1R5cS25LvALNWjvqyUttt/zfd5jiIfaVuYQc
U/WXPZ9z3OvedHqdxmrN3mWR2TDa34EJJ6inWj8FNcAG/SFvvqpW59jpqWHeRGTkj/xTZxdvtZfC
85bnWoLZl4AqgvCQjeY1SWQVTNsv9gpDUI9LoMd4tOHKJdfxLW/saQ7snjegNx+sA323eYKCVFm9
JD3yJa4FgtD4QK4UVz0yvz1+kMIC6ni1NkFDRrReIjBIvRaPsH1/E3jWdfHIc5CFnNVs86FZoQlq
MtMb9PRY2Ekb3iqSJqlfFm56tE/JKXDJ78tSKDs3sbIhH1tLG0x+brGjuhqMEj1BqVt0C6vE/wf9
zdt6BEYJqg5MpokeuRn1apFnyN2NJ/OZ12GjdsqJj7bf332sXhgn9z808Qkw2kptDQVyovrFMT3E
p9StdvkRE7ehlqVRz8216ZRgUg0wUYn2XmctWjaOhQ45QQYFWgsqK9yFNwXo7/5JHey2Wa4zZpo2
/CpdHPujpiPBmCYUvGmf+SQLlI+i6oC3GfFR8PKj29QiKzhBYRljV6pNDzshsgaPWL2nDLJX9JzI
FRdNh4+o8RylJY6WbdraiuoJELwLPb2PfeWGM1hEJ2lqctMWWSEJz8sURnpLZyDVuxKcBT5PdqUu
yid4giZHPoh8xBhhPMtvMQOFrMKtjsEAsZQU3nam/dYKp9Z/ERlXxvZdfsMQ7zLBIM9iTFEs2Pwq
wELHhwmhOiMDQ8I/oSrYlIcVmhB1WjCSQO8SoBmsdIwI5bG6pPWQ35ezd2uFIBySrgWjVdZAYGPy
qTatQ2qSa9p2EpitmjKqrnCEd19lbCiiDmeDQif1tETgR+4f4pNxxHjIGbOhlx9T+k9mN27qC8Ys
C9wHABFZ94NIH+eI15HanwePD1IsrjAXBhGYl5oh7yOannP7awYlFMXz77XTnLOI5Ajs4c38/2kq
v+vn3iO7ZJfcyAa9bgqHrWFANNp80YQuqsKeaX3bWUhyNYc6fwiNfx85purq+4K5Mao6zeIa30+U
mzm/s2S1GC+VMaLsoTrNRtWmoVN0Ar7frVrL07m0kE2Fuwf21D0i4AWazC3PKhy8/arX39VHxMru
ZPnBLaFfAYsRLGY0SzJjU92WHof2dmyPaBB0LsvClsu3xhBEAZypobbEwMh11THQmWyHXmsf+uT+
Ms6WFBDEu1EdifiDKXpF4Tz2YVpD5FTyJVOedeb/t+9z/JWTABq7YUGmEVqcnuZyb3zI61kvQBDj
cQ71UO2wAP07J0LlNYTTw/TSUQUi1N3l1Wzq7zWaINTKMtBm4jcUtlh4yxtCMIbjDuUl96rX+dI+
xi31s4YTjeilDvVMARyD+uHV192hw8hklG3xBO0iK9vaFAaK4nxb0zSdiZafWqpBPhU4LLocxuQ2
iyXlTZLvi7beRGmuthmEul5uAmunJ18vH4/s+8KlUfMAZXwavq+Mn6v555DKnqHN83jbIHFypLU0
fWuU2KD00YJTk+NBsDy19nLMCotOhswB3VQ0Kzjh1QswoY+0VINXo+2U5b7XPLv7cnnLNj1qZBb+
OnNxQiTt87LHHFGuRWd33vHUBv1kvlTPyUaWyo5HuKrFEtZzxMWrsn9oxpfIlt3OLZNxvRbhdhom
qJkqXtDT/Rpepv2lN9UhLdFk8sqLq8k2T7Yi4X7SoCsTJceKCOx7rnyUB/UbRjtPLtjWkKUBdVCi
SF6GTadivUrB1zWGkfVZBlALGo8rBfs2dTMnQZ8snxQhywvJ1ig8s0PRkkYtsakk+R6jYcAKZIFp
fi3PHvI3EdS5z7F6I1CyRBZ9hph3xOOFKMEn9tDkO16yB8KnnxKB3xISiipwA8XXUHFnSi7PlDiq
LIJS8MGrvujuPGGWiI2q7Ohgpzxo5V5G3NpACl9aQwsCYEWfM0vrvEJ2Eyxvxbemx2CPQdZYLEMQ
5B7jEqehjrGkqhocRr+QSWLLbSkiDRXQ4MhGnTJ06PsTKktDyY2e79lQuI2BJulsn5T7y/u0Kdia
CteL2HDNEcV8j2JFWt+1LEI72gmTeU/ZXh8d9Rsn1uFVZb3qaBIiyM1lgQcaKWWklUEj8R6w73qr
UbWAYFBIAiezvUZF1J71qWT3Nq0GTLYApQ7MUZSTC4qvT5ImA6sObqy9IwSUQQZKaeixtm/mPS9T
lvUybcnDGk+Qh6QtdZJ0wOuS72b7ibbe5ZPa/D41IQ+Y1oHkjqASyMSUWsWGujb93WHCpCYVBb7z
okrA5/9CEGdBtY1dYsqvTlCuzmPZ7CnySgLaVl5gmO8r13qYDyh2/Qdh+y31sEYWhHAsWT+MA9YW
HRcgI0p6FfoElY28fSJz1YfLW7kpgqCLNeD0oTlFbIBJ+jYo2pwR1yp+gRK5J7/TX/8NQXgutFwJ
bRh1SOIM3ytU+w/Id8gKW7evroZVgJGFEfPl95UKT6YSVywPeRTvtR4EM5lwb5F+ePGUpZRYW0+G
hpoIvnEUXQ2CBOpFQYMyhELiUUOefFaPOXy91CtcmfreOiFdpTbv0rDUsyF1eZbNzKggEMmM8pZ8
rzfEqabD5UPa3ED0WWmMoQgKdaeChg01CzwGM1CKZ8x0O/Hh4KkLS4I3W3JK//TpMuD2qt7w+BVf
HVjXLHZuolMPE2K9ubyJeyeUuZb8DMQ7vF6SoPXamMcebECQLHTH2gWLj5trv5byOtFQXYIsdy7r
VeWK7RKkoPjaHhQtQw9ItMN26XUUB06GMC89fmTzbBNdTxpaynRBR4SYWpq0w0LcRUMkHikUTLGO
zQ9oBl19A6HvTwiTYYre0gASh7kPz8abrPkUltlHXl3wvKm2rTKTMl04JnsOwJ2KibOufsNHZHP6
1OD617zn/CD/wIPeurlrOOGIwNaa5XkFuG5fHEf0nRcHdmocHk+TpWA3ZZxipghDagjtOsKdShJd
6ZUWmm+hv3OzcbRsdpRpcC8Lw6YHpa9ghKsU08aMsgRv1QBixRwtC+YCjsPRK3bzVfEhTatrKi4W
ujNNQ9R8dVwqeWrPxDXux53mLYfcLcCv6GAYPcbuRTehRFFsGi8IsJkoyuWKXbSXMRw7zXMCVWvc
9Dteea+4wR68b0gbxnvZkW2haQYoQ4hpI9x7ZlrUhVJbVToR1/w87niSUnug2m468TEtmd/E/uXD
2xAR8NkCEWYMyo7FCpxULRSjzUboqPFKWR5KqriFVUskhL+wglZ6ByK8wKTTWTAPAEmTwDHiz2VR
OZNx0lni0ODYl41zeVEbWhB4JtI0BoJ68HLea44EpK9FWwPPTlpvsVMHB+gsRea24dfLSOdxeVSz
GehgxyhYlGbqYvfiEjaBlSdxw6MH4/9HqPLr2Nylx/wTv9XRvemlpmSB5GxHMZMAdAtoT0ahooGI
zvsVxmqbLGY7ojjlJsAIHyRhOdFQP+zI9wwlaHineTYg4IkpaQzwzPh9wWYoRdXAhnBmD4A5vlbq
oof004M9/IHOSom4nMmkACBoSFspu2wphwYsEt/V1FmaayuUiP25uSFgmO830CpBeITSa1T1IJDF
Z5rzdujMyQenc3nrk+xey9YkXAEYv2SoOV5R3IEKs1XBTGh9kQgjP/V390xYlGAURhTtHgrfuOgY
+LzKsziAQgJCwM1C2Yo2xcDiRrtpQh2LLvFQmTli6mWDkTvLkdbNKVRTT7Ig/kCdLWiFwf/Dykhr
9cgMMKez4f0y1k3AO6141ZJnELSYaLvC/9c5Ib6DK0BBc5AxGuJ0AeBQfTGsR1pJDCfZpgmizTJF
z2v+/arzl+6gBz8kO7YpAqsFCHI9KGZYzBYAuAjwtxiT5xx2SsDpKReB874tYbsEqS6rMsGM34qr
Iev7azEBQ8Wta9wlt9RDGexRJnVb9wi8WqC7Ri4SpqdwQFVbE71EFZs7KKc5/RnYPp0fJHt49nxg
VWsM4ZCQ8sTEzwYY3X7Zc91g7zBY6RbTpjHPzthjvujX/EqW6jgvuueoIE9E3gEZDxjW72W9zs1s
nqOmQeOuctc2qM2YjukuujO8aF8dMtTYNLv+ZXSB/qx64J+pnXQvrQ/ZunHrfyHcuLCc42ji/4KP
TOh53RJoRIJD9GPYcf9/KSS6futCrPGE8wzrJG3QFQc9XD1a5HcTHiSHKVuQcJgYdDZUy4LDTB/J
Hub2lXpsPdOld9OugAKRUnCfOX3CMQoXMErSKOpH4EVgC9IOBtiCOC2KLBG3eQ9W0iLcvAj1AHbW
AyYcvzPtmoLKigbfLu+d7GyE5wRZPsyQm4GRs9vWOmSy+Rz8P4raHRS2umnBmEdkVQh7h/NsBnOu
Q9a6Q5lhsoE6OSmaLkfp7MMzn4sfygpJ8FcVjbVhCb68F6k20wdesUZ8xU+1T/K2y82j4f4QqrqA
KjatNGPFJqWjjUvL3oXnkDuguXdnDabM5fPZNGIQ+qG8BQnDpQ1B1pI0mOelNhskQnixPjkEXub0
z5jAgdSL3IYhm4pxhScIXbBYWWYtBjd2wcOOYrxdts9do3LMr92uPULKMb2KXsl6x84dTH58DL4Q
ZjsjQmgLSkJZRk0B7x4E8U8NoeMSZGZN6GgnC/Tv5ZNkU7deUHQuMmwphV8kVhGDM98eamPhi3yl
to8ipzoYTn3M9yBQkEXXzh2+l8W94fH/s7JxbNYSremBZ9xYUPnlje4pIPt6jRtK+2Q27/RqdcIr
Y86WCu8LaOq94etuhZ4LxR0wdIEjNhgEKnuwuQyeXfIVoPCgoMGjTI0RgEF522gPifkQkKckD51+
fpSc3OYtX0EJYkLLJG9DBVBDe7SVY948VontZMv3cLi32b6er1M0AsWDJCm+ed8NntgiNgwSMamf
Ki3Ro5Q0bmIf+zhGjuMwT7JyGBmIoMFYb8yawrC2mllOl93Tbnb79P7yDspABFEMyk6hRaBCFHtr
Hwf2HnfSU+kiqYLYcppB9/O2Y4IQ1n2bqIWOxfAM5IwgzvhHdMd2lmM5zanx0312IxPDbR2ywhTk
0LQ7hcRcONidhaoVULKduFnM852yS7apJldQghwqPYa5mVzkzSbEOILICeLvs/nHOMo6EGTnJdg2
ahMZOki94E2o3a6YmdOZ7Y2qjhIbavMKr9YjPDNx1tpwLCHgmvIDldFOA8Z567Hudlk6+5cl8JwE
kWvDFZbwxMRtVqEGFXtHZ/eV3qq8UdwcXl/qav58XZw6DEKK99Is/6Yvs0YWrJ0lpB1VE6wSk8g7
L/nNmaJTP7w2vHBASAVhASmX1/bGItELQ46AZUPYWAv0ecnSThCU5XagXyvrm5p/S7MviS2LwG1L
yhuSsK0JCeOZREDSl2OtXdHk+zR+uXx0my8Lgoh/LUbYv8So8iaxEJJKQBCroKe7MZ7+C4KtCvYi
maIcNJ9AID2KTfofVJFMxLi8BNR4v3+KZzrovZFhlwzS7K2wuzM/UEH1IuB/bZOtCjo2npu+D1Rg
xDOGAlX70sX8lYf0WkWHZSV1E7ZVEUovQDiM/mmx9CJhSra0qNpyxzHfdbN9ZY71ddGUuypSJY/H
ZkxSx8yfv7AEbTSahQnmKWBZN+XiqqikQgpPd3I3PBYvZOvzXnPnY+qNTzK3lcvWmZHBk+Xwmy0e
hn1/cCxNx6I3YXLrfnfU4K/Hx/aoHmR1r9s6YoUjHB6tDCutLOBg3jIPr2CWdeza3y0ndPXIadzM
R1yv8i6L/ebdNZF8QIqKWuAaeL84YqYt6HXhJnUUGNPvnGFy8PShN3mFIixNDbrJ0l5QPPYL5d5X
GFDxEN5UoBgqdtG9cTUeZKcmW5hgBnAWirTp+MLqe5pcGeYxkPb8bkqGhcoTdGrwiLmgM4Y+IgW6
LLk1Dy5WN+JjAyvLqe6qwhkKNKY3mK037bSd1fh5DWYKx/iIeWijW8RGRyLqX4TjUzM9QRQTTlqQ
nPr4RgEXj/Xv+1ahVUDODc4Y9Nkg9SG8JHHOQiNLQkxWve6uRz+60ytH/8KTYrzwL/qD/OtKWQFQ
eFAqPOHIzSqwtSd0SDW/WVs4l8V+SxkzFX1KJnLWui1G+jCjli11Hrduu8w+qe2ndqgkdUlbAriG
EDSWmqoUXaqA6Okp6CqX6l/1SPKmyDCEkzHzOuxbBgw197XsHmrNLfTZvbxXm575eiXCcZBmthPD
ilo3b2C88KHSOXpDI898aNF7Dvo/MJr7he7I4uWy1QmPvm53xlJOWJ2lP5u6a7DUqf91H8WLqP1P
EJhwhfWC5KiEwtrU4LbLQE4jC/huSxoKaXgHgKa9aP2VB94YYTv0doBnv3atCpcmjGXnw7Wn+ECh
LMhGghDifJYmHHuT5I0ONaT77Q8eloddiTeROtk/GNi0eSgU9I8YDcU7CwWNU8cYHpoyGw9x/8NU
MLXph1I+SASO6+azBWkExU4GHl0ot/eP0lh0eVnE2DNyx5Pi6Qk0jLvwyEmSUzCcyvyCzSXpaCkB
hzdCJWJQRolBnEY7blyiL8+bQZt8iA01cOwosSTP7aYdw8Bmj0nKBL1+olVeJCUG8SjIosWZ0/Vu
8gkFueAt1j9jSjvYJolvgx6R03yoB1k32aaXusYW7rGVzmMVKlhn56luePXKO81TDv1BRqW2uaWr
ZQonGHUxDdsUy2QTJnGD9mBxqtHI7liD2QuXpWXzgv0PCnbMe2GJatWcJwNQevsw0F2USRyDy0vB
5Mb33x/avEhmC98f4p2ifo3UndE/Xl6CDEIwj6oUY3BMExCBWnh5YIKJPHNBSiF59DZDugz9srwW
kqhgPnq/lDIeDIIYKwT92vKbT5zL13abnfVMHZ6WlgnBeQ8ZV67M5mknEKyjnOA9XtiG6pzXCCGM
br9LH5mn+xa8Et4UTO4HsEzlXxCJ3MtCult+yRqWS8xK5baLFWQIoCPFX2NcX7I4xfB1jj1GJZKx
abEjUcFjx8jrgiLoPZAZo/4pVnGh+LrKU3FHTNQKWXfLjh4yn3nxnYxVdVPYURMMbcXHYYhdtHqY
YRjFgBPsoltafJvZ9w9I4tv3xQ5azRgYYd0MzoKGOVr1LWGV25CPWC0rEGHbCJhkirjDItLSH5U/
B1BoyHhaJftkCjcqDZWw1fg6FgLOWVru/o+0K1uOG9ehX6Qq7curlt7cdjve7ReVYydaqX3/+nvo
qUnLtCLeSV6masopoQGCIAgC52RFHHK20+Ku1dGcg1NBBzcdk3wlsUWsYKzwGKe+N/WFiG7w+A/S
e7QN0h0EkB/MyH52sL6WtFrT0NihmPcmimO+kNp5+2N9zZfDwkwKk6kOtNNpkCHlXwbccovTCHB9
FPbdwJANL2GhIfnL+U7bmekgHF6WmLigyKk/AcICcejjGTPZtujDVSmMCmeJliPQTBITChqjMtNq
gCTN7j2SuUCRdil7RbGLHxri0lnjyhkbO93yYNMXvcPA/cJC/znQCRgnFyof2QN4IB2/eVOmmwHM
jIhInJWjbvzFkCY6pTQZPX3oZ/3sH80Yd0OXIABRPG6KyQTQ3pvCo9BrwjWvLXxRo7Mw9raLXLwa
DXrQxpPujVOw1ZvQGwOFoxRPDGO4JkC7TyZDTIpXiDHAQ+dLHD2tG44ngwkPHYhcBQXA9o5gbhVg
95j+dhI4eQnd/itrw7ZcjFpsZqoGPabp0TT2QngKlUNGTsUfpa+zdWF8fJCHLGhVCMrjPQXkjc3Y
yStekXcxos6kUJPODlVx7I3KkiBFHv0nSYucqhzv11dlORDNZDCBSBCnKOzo0o/Ew/y3nZ0AsmcD
Mhkwe04HNBbeYwrPD5gQTrJMUOMBAlP5h9mmtqYQRww5E3g8R2DS7lLohQaAof+kI5Em2br0EBat
HVu3Ew+Hi274NadjAsLUpxh5obLGQwOuEH1fYe7u/xidphF6RQ7LCaE0XdwUI+R0T/0DnSmMtoNj
2hYIq7Gp+O8niykdeJwAYUsTWLYEpYZBjr4tbFjNlg/yT/8hdcGDcgKIiFNeAz3QibcRH/eRJ5VZ
uYC0Uh1UKKfXXklAtpS6uWN44wYg1OVRBnY4ODB20YZ3an1Y76t1z9oyq1gmOolIB7n01MqviEf7
pYAp6A0XdEO0rgLSpfI4PNAZAl6PwscNfkU6y19sBqY1DR1s3W1ySiesOvlj6dHR0fA2AKlc78Y7
enHoDtmr4jRbLjL28qn2S30WqCMSdKvKLTiXeMivCkAOVB7Y+my8zKHTlBcCeMZm2YwtS4kqTYW6
FUYHjU10EEDaN7l4xd2WbgzCghq9GRYgk+gQBW+plwPQWVUmE8qCQpusFivtx49yf2nqu6znZNvL
gfssgjkedPQatgJdTiHcStZFGL1zovZiNnfemyzUiVgNqeyPEDCA6V3Zke1wELZ0sXgvJDxjMcdD
K4aJlU0QRITrSX0hwqXOm6riGYs5EPpJkkmS0x0fXLa9F9TfOMbi+TYTUjoDjO6mBh2iwtzUYmqX
0nNUXpRpbjfjMSS3hmkP2VVpELcVj+vCF5XDyyYGpUHThTe7z0d4YvbIq/wGbR4CHijqMAM6qcol
j1887mZSmFVKAtXoNZqOZJEtS9vyKruunRIPkW/xq/iEzmoDXIPZIeBPt/D0YxavyXx/aGgbvPmS
P6DMSglq6CZufoLQbXSJy4c844lklrPSygajUdSk1QZP33nJ2bzLKdHMmsxRoJlNU/cJdKKlUAqZ
KzjyfnAosCDFtOJFQ44+bDl8VOCarQ9xCrnru9KOisd1H1xsz0E35r9OqDHp/ZABR9m0IAE9GGD9
pWChPhilCm86dBeFhzGXyMWtc78udjF0zKQyCX8fSmZoqlgnvbiWp6dRPgpcfJePC9CXg3MmhAnm
sVDK/4xhKHV/1+YKsUsx3vlivkkK9OmAqi6IlV0x4LEETNT/UUFVRKlcRh2C0vB96RNTgN/c9AUB
M4Z0aQ0PmfwcRrw2sa8KMkKYtZPIEKqkh5Ap/cDj8BVb0uzJS73gxIMz+er5jDBmyUpB79JUTZuP
qgRwHZDwmS6lOZMBzMinOfvi+Yw4ZvFGrQw10Ls2Tj6dFHVb/Weic+b7VP7s/qQactPIPr5fk50o
6OA7r711F/hajmREMPGd1F0fywYVkX4AsZOX5rv43Nj+LaWHJ2h840E8cBeJCfZNJzS9WUEkLR0J
NrjovlneG72uyXax/c+v3YyCTIAftWqKCup/cRA7ogF4RCl15Xr4W0MyUX2oFENKDLiedNIPxEsS
e2hsLbAjx7+lMDBihFeo6Xp9+b6EKEY5JtIDXlgXyoQqN17U+Y0Jgm8efxvHx1komFbytTHKIUIO
Lo36olM5fR7U/p8C4GcV2JqXnFaxJLR0y5rgUlCFp6lu7ygZgRaAciTSNusWo8uwJo6JELimAD5H
zRoAxUpXeCm+ksIfIK73QNK1D2MLHYW8gRJeBFSZKCEoeuOPPjT00fFpJwqIEIX7KBEvYqWyQb63
7xB5Ox8zPWOz+zttmQAyVUFFUur8qhZdSKS5HIbRBe2lGxiRncbaxre4L8tfUntmQZmI0lmkaSsC
mXl/3yZurXr+sG/CUwQ+lypQvCC7qnldNTwnZUJKEk+oycRY1STdD/5FED+v25EXJlUmimijrvdF
hjVsUDTVQRwr99jZOu556TcLgyL/uRLMGJGNJtYUtRp103o6BVULeP5XoSPOulbUKmt7gYkeflqr
elZDSBy8KL7vAgFMVlHXtv7zTPdnbdgMsQ8bMggWrJeTn74AdBrQlft368rwluhLkljqTRCL8Lvs
qB5Ux/yBp1dnPAV34Q7RV7T/j2lDunNXDKgxwaSU5WS0Ihjwn5Msc6Nv/t5y0NWyzzygI/EeQZbD
PQaBNUlZaM9tCMXw7iPIS3aTnDpqsU+z13U78mSwnpfpeCqUk8YZwvAZKDVgEgnqnVTySkY8OYzz
JaPUDXIOOWE1Opk8eEWp2HrXeOvqfL07fPjevzZDpo01nOVQuL9mWTLCZuCzBgdLBv5xyrXrgQC9
dzsvKWw6mUQae13uunpfOnfT2szEoYV6UnlphXeD4Kk156FvefueNWO8b5xkvUT1u3GCMM8ecI4m
Tt+JtS1YFggD1d7iNKctysPQGjrpMGpvsqWAousCRYt1XMyzH9VU251/7Vvfh/hh3XLLG3kmh/6O
2YqNU1cXJIAcIHqOCLbxRr82rroPpnrFS24tV3PXRfI0Y6K7EStEyUqtdnRZfY/04GqsQs/K5YMY
pDx/pKvyJWbMtGP2VwDsYr3uVDSPbZMr6oqA4AE97T9ISX8UMGbCmE1mkpqEkQRhTbUb+705XokK
J8VYPnrPXshkN5IV5LWowAuldhv2P7rw5/ra/CZ9OgugP2DmDn0WiKpKg152rEBO5e8LT9z4dvcH
NeSPUGFh2hmE5V9709FBhqsQvT02G7GyaeEk2UZH8U1EGQhcQ5zTd9lwZ2mMm4eJrIV5hQhRJvs4
P4zkT7ardP4+49RirA6oUdNDd3oRhvcoe42KJ0X4wVkenhqMP6N9v2sjegVpnTF0aA96eosr5LXy
Im40pzbtfsej+lncrjPNGK9WakByFyEsJ9cTXjZ69RRNliuG0zGOo9t1/Zbj+C8rss0tlLQgGjXI
0utjGe4y8IWpnB20fAM6i2AqJPUgDaUyQESBlkx3iKQ3VcvA/tSgAJRPxnQo8Q84F8ffXMLPQpnD
w0wBmJ3T66py6j3ZMx7zyxRwOM4/pZJK5jZY/eYgPktkAkU7kFqRGkiUt8Kt8dS/pm68sbz2uXhI
CKCSMGtyw+Mo45mWiR1lNjU6hjAbwEneqYDcKdpXv9tIw9VkPaz7CWcbGNSPZlEK7TA+dgK0m3pz
L7TWbZGGvBb35ZOR1uENET0iACj8LCQO5UHVUqV21M5N93jtBuiEoz+X7rgxFSe7QWK4U/brin0d
B6ZRcSaU2eClQMJiTCC0PYR3xka6iC4TR2zxoqgDB6/572C6jDx2d4MTLQwVyKue0MiLSxZuW81O
GEB4El1nXvzCeyJa3gsYD8CogqwDPYmROLTd2IeKXDvTSbMrcLh3u1i0aV25sstTfClsOCalrv4l
BzgLZINK1hm9KuRS7aRHaUOXMUEde3DGTXZDX8J5SB6/8ZtfChpMhAnNcgLPLkzauHTmRLIjT+/t
OnPqjbgBKNoO6a8scs63xcg5U5KJMErWan1jQEkJCLUiJgyU8UWJOHFs8SiYCWGCypQMYhQPWLqh
uOylkwWmskh4i2uNo8zi9p7JYQJJ3ExyXNdQRp36TRK3rpXyWnKWE52ZDCaEZEDElQIRMsDI53T7
6BttGwCq/CWv15W3MtSos1gVxWqgDSKMFhr37eBWxqYVOeuyKEJR0HghgpTWUJgtlVmBmckCPK5T
dG+apE2hjduRTO76TlpcFgDFYcbIwDAV2+soxpMfVwWuClN5KTY+HjImzsIv752ZCMZYhlVkUgYW
VpDepHvRS7xEd6wbelBSct381uodLoMCTy0mzpdlFxMf1wRnaO0C8Sjw9GeMzegfYLv5JnLjbc5J
QpYX7GxJJspHZFL9Ljdrx2hKp0NB1AfjszVEvNOEpxrjGJUsNlbWQzU8XlOcWDLY+rt1Hz9QsFgE
v+v4ks9yv6gc0KtBoIXOW7jjZ4c3rUGPR8Oo0eHUvk7oiRGILcZoR6nd7FV0lRwUyfrN8Gfn9Uwu
NcZso4mpDwZ1GXJp1VDFOZaNxwKVqO/mcUQnUOzp5Tb9z/2/9PycCaXGmAmVSqms/RZC68kLjW9N
tk2Vx/Vtx7Mnsyc6YrVFQO2JydPL3MfgcCDpG6Kb3GLyorucL7Bs5ZACk6a+iAts8TR+XC7CjXkX
7NUPBtgKT3p/9KIyE8gclYCaLMM0gn/K7XGK70L5kKo8asHlmDITwhyNVVSkfa6j3jBINnr7sr0M
vOQ+dsPHGh1qGMKK3HbHK3IsJ3IzqcwuGIegCFtaVzE/YEOnXbSdrj54MjzL5ZGFLbvIr2KRxri+
VmgWHj6gotI+1WVm6+OmLni4jMveQVnxTEsDFTmjUWPKMp6voVGbvuXyNbcdl/d9RgmjMJu4j+Dn
Yn+p1l4c/8kpiQn1f38/s1UnfSBGrOH7hvqGSWhU+YGOzLuhL6/EWQizWYfOD+WCerQWYep9tG7q
Dglgptysx4TFq9ZMF+bM6lICXHB6FGeI7Eq1bcD5FGG+OXjOEtVdl/UbVz7rxJxWQpQD0KqEsN6J
QK2NHPMidIcbmsyGL7w+EJ5mzJHV1KJl+jQDkMonQg79SByz8jRfA5045zGUrsWXiwHGZimG6sLU
tNTJo5ZFE0qfKY6JcluqBzmNnSnhON6iY8/kMPbrE6EKKwtyIk20J/I+ZZwVWlYEA06iCWW+zEo3
uV/nSooUMynfMwl4IvoFaS76NrLXPYH+0K8GO8thnLtPm8lIBMgRtWjyDPxnI43WWz0audOLZLrI
dBO061GmcxT8OuBMj1ntLJnxdzEwAtIZkFxhMPLjZeEW5BhCbWsTyGY+sKZ3cee1j9H3dZWXnX8m
mVm8uI06yaS3x9qjTae1HaPF2DwS4I8WXPzR5YUEniouH3QUmQ2xQd/GijTi4oNc1Bp+VHrhFNFO
+O/s9R/2PAuiLjtLWzoM1k9NBUFFtfvoG970vS29qHjA6/fyo8TZAb+x4lkeE3vDBHExjiCvHu0u
siOw9kTb7GeIAR+vAkHtf2YMZ/RjPLUNmlGe5AG5YPAaGVdNtrPku1p4XneOxViFYc1/l4vxSrBb
o7VmgJROmBxLj+xwPJZx7MTDfZhyTLh4sMxkMX4oqqVINLpidX3Uy6t+vPJHzhjEcmlmJoOJvX7W
t1pjQR/ttv1ZXik7wdOPlPujPYLZcsMDsVyOi7/M99H3PXNCq/XNMtKhkohSkHXRBpxuWs7ysIPw
yoTZdYxUI/ETdUeZ3DF+ESV6Tsp2N31bdwWe7WQmy0xEIy1lCbYb3rrc/pj0ejHd8qmUwQESe9Y1
N8OkweBrND6bjwkWZeRHpkagXo4prIO5NUA/jkvWswyKUDwG8NeLE51kJmhMvlDGHwJlwIv7idup
l5grtjP/57oteX7BBAu8cQ3gAodiev/qxy9hsv277zPBAfyj+mTk+H5IQAuLC3AUbdYlLJffzztJ
ZiKDpMU1ZmEgIrVsIXCzDhDtFEkgxArluT1Me/8NDAJbbmDnhAmZCROhrxqgOYfg7GipXv+AgUq7
uoh/9hv9Lb6hZEvCnlfh4vo+EzcMOe3CMYTQ6c1KnfI1dNDWjTEYJd5RBnL5O6+IzPFEFnORiHIn
5BM2G6oQrtRdR71lk+B7pHFe9TjWVJj7qdSGYHoyIaduMAfQPWcZKp7WHcdZOBuZZVVMiBFZRkb9
MbetW/lniGZ8stWPEWZ4thQWjIe8tJzH/Yoc7NR/G1odnqQgEAQJTkD2Alr9RTc37pUc+U3ASxt5
pz/LsVjAiMSkkcpINnplS7hChJvIUY39gM5kvn6/SRfPCjIRpDQNqZhouqENm+RBOCmbAg84mM7a
Rcdu2jc/6d0l2/7n+dvPWYfCBBY1DIM2o3Y1Os3Nk4dqyj0uNxgnOrLPUj7I4tWK+uSoqrZel2jw
5rS68LyeiSFlnllt2+K+ojavYNDIIaMsvb90eiZmDCDOlgQdaiin4kh5NwG+g05oCq/S3/LHQL5C
q3xeG7azFsj+mCKjMcowXgm2sagHLmljT6k3ZDgmgeik4OuK7oOCNyDCWTC255ZkaqPkJpUs2daT
gndYPXO6R/1oAVpttNvdhJnF/bp5F5cQXRxgtkZrLW4Tn/N7IRLlCJUHHKHFg4DagJ7c9zy42EW9
ZjKYjEcwx0nqGxFRX3jRi/tC5cXFxSg/E8AkOJOfSq3RQ4B+Ge97dJJpaCP7Pp6iY+NND6BxA3xH
e5G9rZtu2VNmYqnes7S0NBD0pQli1W2wk1VbuJm2/UbY5hu8PvBOMp4RmUhl6A0pDQ3Cqsl/Nskr
3qJ5ZqTr8CVPnOnDRKVckVAkoutkXg4uff/MHf0aICh2C1Aw3usnb82YxKcYRlDhiRAWqfmVlIpe
Jdf7TiQnoXpfXyeeJCZKEasv1UGHpEQQ7oOkr8FEJqB4Y+zzseQ9LvD2ExOtWm0YdIvakITSdVAD
qWJod0bAyxs53sBC4rdxYYwK9fgKrEW+9LOsOKnvcmJ6dgaLCQxmFokAuIIEdZsDgFR1lF10b7rD
IU7tDpQIwr7iveYuZhszkUyc0MoW8Bg6jhM8mVe7tI+eQ6EzHDBoxkDnll9BnDjafi3b6/6xnJXO
5DLho/DLDqBhkNse9G/BLtuEoBREcoOHPSSlgst7SOQ4pEUXdxY3GsUa4lCBvMgs7GwCZc1Q2VnT
2AKwBdd144liosZQA54HMQqhVwnsMjqAtwycjIYtNzXHisuOD8Q6cK3hdZnt805bqwfMG56EpBHh
97pFp2bLSbKX/eMsgvEPDDPKYynj9VporEm2ZcVP8O7b6tON1o/qTYdWive8KPPnsJrK3bohlzfc
L9lsr0bU4iaB45l22XauqEybVJc36yI4FmSBjkq/MpSyhQVV/1bsMTsM8Huw8bl/J4V1dqBkaqVF
S7M5kFQr22x2sfmwLuMrVg/NoSjL2T/OYLAeLuVCKk+w1mg4GQiGUC+nx8nW8MDHMIClCa/0tLX2
D6gMGcmsw/tmBvg1SDaM7RR5vva9yznVIp4r0D03274WZvBVFaeVI0dOaD4HI284c3nT/rKexixR
M4QpIM/gCJU6uXKc2DpKhVL2GHd/VIs6rxP7HEjK1mqzEaoAvxCYKZQjHSwP9qRhkRT8P6ALeec+
PQC/Jhln5ZgFksRSUGKqnDaom9rHrSHHNHctbY2quxPM/MEs/YNixt66S/JsyixaNYDLfKzgF3Kt
2KN2TdIOcET7JHlal8PZxCxPYm1pY4VBDZRV1AYwDZZd+7FtyI9/J4VGypkL+oqf+RJtxpMM3Aty
AvxJ8NoXHEf/zcF4XismmYkocUxFNxOlOJHcyMN41T/U0jmopdPtwLkBcYyni5/VMpqWZDKB8br+
oguOphzYlcFRiuaVK/7HIoS2kz4WuPSg4FYn+xStT2Yl7C0/cco28SaJR3rKU4k5s9IKxHQZ7Q0l
5YMmpo4Z3UR4ilp3B05E0tmAkQVmlefYU+Z4Mv2bIeXU+3lKMOE8CwZksLRRUTBPfXxR5VcTrzTI
2Z8snqWUAyWmU6mrgXpFy0XbCHTQb5c293X/N5ntL6/WmVAgmUnTtOWHV9P2H4q0JuJN60q8pc1j
tNyjotHveX2JeCZkrjt50anFCDpkJ2+1J+Cn2lJWuUkWcFKk39xJz8oxkSHEwGrf+ZAjnSi6s4RX
SP+OcmOrXCY63pKx0UHQDQMoAngVz09gD7CN/lipmT10d+um43g325ar+/lUSzT1aqedFn+TC87r
/nLfz/kUZBGprFDQY4wr4Lx9A18EiJ1zxFVbfhZ+jBtg6p6MzOE9O9JlWIlCBrNMauN36hBAp3p8
0fStgsqLUv80xEurOBrogfs7CzIrJaRWUaANBDfg5KoRtxFg8tYF8PYUCzQlAwlZ8umze/8t7Oz0
DoxfAHmwPNK4yrdWRiYBSMpd/keDVDrQ7NE8uACXLQxGHArUBQ0JO1fbSo3h+GCWXNdu2QHPUpjF
asBBFICDGRVIE8hdirxDx+zm70QwK2Qlk1wWdNvWw51feXHIyykX4w+oITQRDDK6wSI7Iacc/DFE
nW+yTnlxzOWfgXy/rgNPBBNX26FIjJierCQabKCLOLHhJDwM9uV27JkiTCBNxNZqRh2KUE6oaDft
1L2xpWMqvFv6YqIwE8Ssejv9WwAZ8wtNua9wc+4xnp8UaDX6o7HUmSxm+WupM/LWh1JGd1GKnum/
yCMn71l+WznLYEtGRlOntZFheSgCHYHhCDqlAPSnHkU7cC1e4rOcPM7kMQUkMtRJPKTQqfb8bebm
W7Vx0+/1RjtQ/vX8e1J46/5HjfQlps4EMqlWFkdBEmgQGO8jFHGaHWXUpIjo62I4bm4xyVbRWX4j
FRDTd0DD8Mm+lHRnrHid34tBZ6YN/fssxddIaAgtXS7wkm8pz3td5pxjYfEAn4mgms5ESIHWoLEN
muTZhdqdGpXYvf5Q8rYsZyNZTFxI9bHM6wBi2p7YYemW2VHyH33BNcl+fWmWT/KZRkxwSMsIXAMK
RNUexYOg1DQFmHdaF9SqTgQsy+D7ukTeKjFBwsyVzOholbQgmzZs0DKi/MnhM1OJCQ2WDuLbIoIf
CK2TjTddcb+uAWefgjfosxeMARFDQgNqhkbUOGqPwCX/XpHaHbMSkUhBg3yhZLapDbbvN51jgY8a
UC2bvk3+ypgg4vn8S9JSi1OpgarNhK93KFLqHGOuu6LJkmr5dWMmbYRjtjJPeMjOkHYZ5JoUux6+
v27X9TBhikyYiONERDIOs2qVi1kVsD1ujZpX3l13P1NkggTpirglPSxGAZYBMrAvNB5lEM9kbJDI
LU3oCUwmjl4RhF6YH+pJdxKxcU2UN9aNtpxH/vJ2U2RihW8aaavQxlFKw0R7o0rHV12zPnXo3QS4
/K7qvGk48M56zuFoikzgaPNKkusQcmtvcGmlw3+nJN71Xt75Hi8gcrccEzXCQsTFiRaJSoQpyU1d
w0BdRQccq2yTW3DVcu7vXIFMEEnMnJhaAmf8OPu9cCMrdmR42Mx4rEReXnhB6KwvJcf/P/K42eHS
REmSpCrVMTnUyZVq3gsZJ6XhiWDiRZWWZhDRSwcGc+0cJUOToD276r11TXjO8fH3mSoVYBslQssf
tTd6wx7YEFflW7/BarnC/s8GNM9b4GMt59KCblKBLIoomD934ncZD3yafMtRiWc6JnCMQicaCS1L
jVs0G9DGXvQq72vBnm7oOFvg+I/pJW+Ih7r17xM082PzzzQbAx0Drxb1QuESbe523MU2UQe7ky4a
6WEiNxwl5UV5BnivwVDxld+oMPomUQMB72y5tCWhuPdxPTSm4RgH/UWJHoGwLd4kq7+JG2Ryprjz
0z88Bs6/gf7Gmc5d6UuNKPowtB84eoyBNhOVWqN013VdXs+zGOa0Qd/q1ERU1UA9lBVxwuKmSXlH
2uJpA4oMDRwZC1xOWQS8LWmALlV8NKI7Y+QUYjjfZ28ochhYhW7h+0nw2Ko/rPBh3UjLxbGzAuyb
dpJKnRBk1ErSnT5+KwGynxJvVN9686B2D3F7nyU/SPW4LpanFuMCZVTkpAO/jDOCdqiw9K3e6pt1
EYs7a6YYs/ymmsuVlgRAewm9vthK2snv7qTsIRAyO1c4VXqePvTvM5eeMCJTtCmEqVNabmPZArZs
lvDeKXkqUY+fSQk0IysUA1Zr84ck9bIebaqgmZHwfjiIttLySknLZ+TMhkzqoWMqtGhbCOw27YPs
JQdy2Rm2spUcDYCbeu7yutoX9+xMIJNzGGZTWIYAgWXx3k2jnbVHLeBW5haD4EwKm2tUhZ8UMjaV
sDO3qpdvlSsdLT207fv/gF7j6cQkGnpAjB5ksthh6BKhPUR2iaZ6O9niwqDiYJFdcacIttS46xtg
Xe4XOLGyVxOzpN4yDm4nG3ZSeQYaSNeFrLvkF/CwxgA7TRDD8cGvbqt9YY/SQZO9Mb1p5G99yrue
L2bev1YOIBifdwCRezEmI1ZOaba5etUOp6R6HQCloIT5nyRrM1FM/JC6YiJ1AfMl0eSUgfgtVXw3
sBrOaApnj4FK57NKqNZOTUFPkNqTNiowvYXy0XIaT990g13c9+aGy32+Hq0sFotAAWGHZk5QrSbN
tw7kvxuxi4ftumfwhDCxQ02aUGxDCBnIpmrxFNKaHN/jnF0We0NB+b40GgPO11gAQ8k2yaV5BHmF
sCWbYMNDl+FtJyZoDCTNdbmAsKktgHSd2tOAtk0e1BZPChMsotLKhlKC1TI08thN1IAfufAtewq0
nnNAchaIvY3UCLN5loZA9Up3pnjRDX/USXHeQR/LNzuuBrk39MiHZ6uX0on6dg6UMvFdBSM8ZilO
vOfS5TuJqYIpVBdRx9AY2wm5bhV5YOGW8DHnKNnTdwKES0rCPD7ypNGPfUncz8LYd3kxxNyG0pu0
skrb4/4h+Wq2PDHLAe+XTuzTfCD5jWaF0KmWD334QzZDr1QfevlUx7xaMc9+OhNclVZVi0TBjDdt
baAYEAbFhB4cFTxp/QUPN5ZnQCa+9k1PcIGEAf1pvBgE/zKGZLTO78GYesA8rqfqjSsrMe8Svuz2
Z4vSv8+8cox6sQ0SWDRXnwUKyqbyTg6uIekmn4kILdCrFhRMY9iE1ypGJ5L79LF0aVzyY4c3kMIz
JBNoB6vtZMGEQpTAPT1FW22rgLia16TEsxuTmrVi3AnRh1LtNmuvmoH3TE9/59cdZVIeQFMydZmx
mmj2uZTRs12/VL99JEpOdtvHnp/ZjUcR10lmW65AEaDWT6rfHMFnyYwF0dY7qpJCz0M8y6COd8Co
y2WwbTx1U22DE/cCzNOUMWVnhHXrq9C0jWR7wlNwIzaYoQ/tgHAhvek2WrMqc2wViTUaQLhArXJL
0fPKbXOho8N2R5/xi61V2Lxn/OUT7GxMNgqPJS6UVLke9Eq+9bMQrka/cNeXjCOEnWFLSdPpOr0/
lmHp1G1yI0Z4XI+y93UxPM9gZ9jq3mgSnR4p7SHbW5sBiHLDTYsyl+SFh3rH64hZfqwxfxmPnWYT
6tLvNLoHmo20wYN3Cvpk+b071Age4NW4V2KbNwrLMyUTh60ozwZtgIqNf+kHsV3lFxYPqXn5FDur
xcTcNCtKogdQSyH+z64qpcu6j37mgRpuJisQPC1Mqj8qnJxFMtEkUPDxsoXIqjr1xk4WbziuQSup
KxuLnVcz0ZolWg0EAOEw2xub4IAGmQG8v8m7vOOlAcsx/qwNEzFSMyB6SEtmOhDWiSR6sfFEgmMJ
XKphNwWh3WNQlqPgomNYEqi1wEkHABPGMdIqMeXcR35Ye9VeR/nzIXaFG8ubtsZWejUCJ7usv0v7
dak8oYynVEEWpCpeDZ3C2A3qPREOjcG7cdFvfFm5mWKMayh6lTZdBhnNRt9OrU1rAIFnXaH8Ojj1
Mb+WL3gjZTyRzAkDkOaRKBNEgntDdtVCGnaJnPA4OZfDx0wzxk1ivQNhLzDsHb9wRAevKJvusXpE
gfdbuS+vMX6w5w1ILe7smUTmeDGUaewIvUSQcHBz8SkyUJqfXqLmsQCU0rpv8IzInCyyrJSNFECW
oSTOmDUbueOt07L7aRJuD7KlKWy6ncRVaw4U6n0QLsvivlUeyuHtT7QwgYqiiZiWlxktjCCTIrmk
yYZeF+4kRpId6Ib/R7b6JYU9IEO9GMNWx201te584kQ+5/ls2VDn7zPvTA0aKpOYpkxq/KNSTmX7
mEUP64biiZCxjWdZtFKkXa10EDEoxzp415VjYj7/nQgmxMF7cTLRXMVvv+dW6BLx1ghb5++EMCGN
mGmq9w30SIbXEijTuvVNDv5SESakmWqsmhU9HxTzhSTfS0w2jWbk/Z0iTBALNatSSA6fspA89ocG
A2+8RqLFzNg6uxUTwAyArwY6rZWqvu5jhDrA+R1h5qdK29Yu66h111VaeFwHLrZiouymqCoEMwLN
UhSLKjRaR3xRTirYkIad/17sNE+4pyU4EU1ZXEzdr3Hss0wmZiaCVFpE0Fo8dRf70LEeyWV1obv0
9TRw8lvd4LJxfI3SnyUyMQedvPrkj3rrFM2TGSs2IKEclZwSzdrGLccVF/ADPgljKyOVFYC4iMCk
qiBXtjjgGd1KogwURpZ/SULtrbJa1SX+OAGIv0kvkqmd3lFGGo5Fi8mroI7UJyvoQjuxdOuBmHnL
8WPeorNRXizDIIobmEN+wZ3I+eBC/aG7A7GFF/woXJ71dsNxNBpKPicdn63CRDMyNnIjBpAZ1NJL
GxZHjeROOOZ2l3deMGpAcfQPQJW67EvxoAIKzI4S3+nDcL/+QxZdQUOBTJUltMSz5WZ0+mQSgMbR
5oAByyEYnTC5TTPXH4+txTkjvm5mqDwTxQQltcwVRUsgyjAmLwuBZp5Ir0SXd2Jc895hl9d0JowJ
TmmuxRAFYdIpO6Kley+BqrUHEi3m3RWnu6qcYGO9r9uSKvBlTcExoumSLgE9jjk+fCVuBsMIOqcc
B3BsizYx94nOucjwhDDHRz2aQdsXYedE2W0+HKrxVHLh2hcj0kwRZqUmnchgNoOMLBEKD7WQwSOK
znvck2hgW7MXs0ZhIWdtl0cQozjWW4emosT7MSD0Gdt4B8x0B3BZXgrKaa7kxd03U5AJ81kUi71W
QUH1cjxQ5odhJ4DV1BU3+SY4UZ7rdc9YdP2ZPCbEly3oOWK6aGr1nkTvavBmSae8Iu66GJ5vMHE9
CX2C5w8YNBDyixRwSbWUbPtC4ohZeGjBTj6rw+J/pFlvmr4JR+8PlEQ6BxqrsdWcAgjwvAeQhZLL
Z1lMZmmQzBQ7arr2UIN0bt9uY4yeV6n7ixrzbt2IixERYPqgCkK0+tJiOQS4MVkaIgdAF2TM4tbd
TsJApKZR3HmOX/yPtCtprhvntb9IVRJFTVtNd7Cvxzh2vFFl6GieZ/36d+i8bsu0cvnF2XQvXNG5
AEEQBIGD7Y32isWdAnTAk2yfpoOTy5hB8tlCvuW8MC+vNu/32CsC55NCmU5pWzIEK7sYTPOzmkt+
FAVPpjaedLnyOrI8W2rh9opoAPNvzOQVm0m/iti1oCmJYQBb7W3VZ5Nv6Q/z/tdznKh+b9v0X7E4
l6Uq4xINBbBCk3ySkvxnmkX7ORM1ofzGHF9xOJ8Vx7gkyhQ4rAoy3KfIFAxInzJjhOtwJYExbrwd
MPN/xeM8VZVYUp7FwIsO5o548RG0C+jmYJ3h4s0mUiLnpoY5K2kRwfQz6xr8H3m3I6JLg8jiORc1
WG1oWSHkqczFNeL6WgkDAeXSRtrjjc74l0w8fpBQkSAG6L31Y+GH3ijZOPvHGw1eqnESakcnYcWq
QDL+eVPKNdLXzDLmo+xQx/hWnuLT/GM5Jlesm6MvXVHOcftU+c82Xmxntb90SR7KEHSgTpZIIFEJ
nYR8D0zTK+bZO+9Gtg3DMompyJiDw1M79FpFlWYosGpJacuLM5XBvrIs9+9QOG+oa0Um5S1QLLB/
jt+L1FWyu/MQ24v0KgjnDrsw12ppBsQ4ehFqKxFJOX+HwH7BalGIOfUqgurB6X7U1XPZRyKPvimC
oRKdyiYCZp6zrArbEtOxcMijtJweVRRimwcltwMf5Pyo1cdj34xa/d15qbb31AqVcw161oWxNAMV
w6IP2h5HPm7hQN1b8EWVY95plV2JTi+RqJyz6OWattmMjZzLT2N0owytYLE27fpVKj6QCaUYI0Uo
8xSgZGmDFGwiI0aBxabAJQkE4WnL6lGKp4ZAe0rwpSI79c/7f+HxVnJwOyfOGhTMN5CjabzSvJ6X
b4Ll33Q1KwBu36hj2xQLnnzBSrn4km1d5FfgAPKVuzx76ZALnS61FTGl12YwtsLldlMxzHWtVWyB
MMYu+RFMT1RSbSn6IbWBwBa2j9oVFjOW1c6dA0WJ2hxYrG1ycdmsochHZuJQghvtY1eQFRoXSID5
hap5CLTkMvoU7+td/EAPOpLZOxM9HBpGKwvkE9k6F0lkkdqpqDxENDZfGep1qF5mgyCZILISzkkk
fZlUeQAzN6vUbobR0WcwBYNNLOlEE4C3A7GV/jjfkFh1UkdsS3Uu2qlnL/fqk+nq6LixGRdgNNmt
IH8h2MT8RA+SJNbQB1DgrKJcc6iepKD487eoNxtZ4247cTOmSqy8uNnuIMl2fQJ5qSt/R/3kLnTp
XXRL/8418ZOAjcJokiKDVCOi9KwC7/uYClIWIsVxziMMmpmM7MRacr+Nb0b9+bx32rZs3cDAJs1Q
LD4OGhWi1fLIIq9wOGAc2jNeoO7TRtRLsykG7oMqOiXwIsTP4ikVDAIsMKDG0YzIpslzbAizVkwT
725rKwjO3REjKEwKEq9ftcGqr6O5K90Fl+Q78XMEkaJaoW2ftwLkfF47Y8ygXgKQNZMxRgJMOr9o
/Rpshuh5Etx2N9fJVDWDYLKWCTaJtw5WSqo6iyc0aQbh6BCt9JOucXs9dj9gDisY7jBUqgBVwYEF
uiZLc+g4e9oUuKWpeudhtj3QCocza3OOczprEKf19KPuxMeApYwZ+Y+OOqHs4QPjE+AcVoCcdfRd
XS0TWp6d6FI/js/TvrgIIrv5OYFrcNxnooJx5q3fG+PrcnG2UUUYqIWBa4Mjp8qusyQni0NnbLWT
ZaAGP+n1q7qqBa5iO2ewkpE7FrNs1rNCfkktsVxPcOiO6IYHPamYB+2FE/+cgNyJqLfjGGkJM/6j
8iQ7LJRmdRupo+C5vLeX4+SVfrGT75T70ot94eZj9n4Onzsuw2aqZhpD1lZ76S9D0YFDFLQ4lm7k
CdG2fcvrcnIHZjNqJk0zoEn73tP8FNeGBiOc0wP1Qal/EFVusM+9Ew7vaFS1NIJbCqfczFqUSC+x
C1kZIptHrO6oT4RliJs+ZQXD6XAm2aSnI2CaKdw3k3xoksBf1EngurZfsVY4vPaisqpivFTBUbKh
KWiBITZF2pgeyH1w33wtfdQUn0RFsdv++RWWJ43pCsyDyQOT+ZjJhY/xJGe+SQ/sTSpwRNximwfc
Cozzzyq66BW8jcJxIt9ZGl81S+AyBYtlcp45LkxpmgkA0mJGN6rbIC9DiQBk022tpODcclJWllwa
2NVG26PMJdHVI9KQhV2Rbq5spWp+xiDXs828EuWqN8PfFTLnn7vByhXaQTyr+BJPJ7nQUEhwpKro
gBOtE1Pz6qIi5/IyTwpwFC14nMx+sbtCuzt/uomWivPDxMxDlYC73ElQO6BraKhIDhomvv0dCuck
liRoakkCClE0zySY8i3He1ovgshdJAznJJZUV4KSLcxcfdcLVHiN94UkTMxso2CukmURTDim/LIE
Ubg0LV4q8j4z3E6ZI83TlWh5SHVT/Qmuz/pokrbDcIX+ixSjEGdMo/iTEuuVh7apZTe3ie5HYYLS
Bn1QUhFLxrZ1vv48Tte5aqmWlSMKn/R9u+zAtGfH+ac68j+ypK8wnK5B4NakeQAtDDKe7Ilm9yoG
IJuhdx5GJA3nj6skxMSxDNLMk9cpdhdpNpLJQ/71PMz2VjNURUPDHFFe0mKrrcboFgeDPQYZ4ZXU
3eGMOf/9zbwalWVDU0yDIirmfG4UmlQbM3ir/ph+rmtWpOfmmOdUu/nsExyY1uEjN741JOeFuzxT
0GoByCIq7Eh9TrIPrM0agPPAkVWGNdL6LM6nmL5lB/lXhbBCpy8C5W0FUGsgzuEaxmiVagygBlNK
GSVFWNsW8lHSrtmhw1GAxvTCRzRYIiwU+nxApcaZHDGl0LBiWDZrC8i9fIfe18AP9iUSRNJBE5Wl
bJkeZl4qGDmgEIr/vPXyTVKWXWY1uDWbXymOEqKKrptbDoui7pAaaFdHjMYhJNJcpgny+k4w7Yn5
U8uOtBbRyWydxmsMzthGFXUujQkMjIywlT6wA7wedI2fVphdormRLDqERUJxxhdI2VBQ2uLW0vh5
cpWVF3UjOE62V+ZVb5zZjUnSjaj1QMpEuklpYk/B3XlTEwEwGVdeBy8rID9hC1PKp0F+CDJRb40I
gDvdpXzM5JgAAKegEbrmrvLZq/p8M+hu9bO9ZNz1iSTaQFs3EEoVC9c7XZbfNQenhUrzPK5Z1UXW
O/8/2Wu6kO/T1pNuiRsdRa/Cm3KuEDnr69qqkVSlRF7ceiCSfJ3PzR93+ivWWibO3EoDbQVWApnq
At1x5ScjPJy3ha2Dbg3AGZscGfVoGRAhkC4V8q0nn8fgIBPRObTpSlea4kxOSdRh6GTA/FsPEx6s
XWMz/vFeYAebO3QFxRnfmIdVXC8MCjVZWn8xJKB+Mk337/TGhTtRHJfaogIlij2ZlHY3X2bgzc2D
2/M4m2kgSjUIpKkoGuFpecNI6hU1gcOhO9VX7MylXuKnTrCvic1IFydRILetv1dATn9TXtY9qANh
chhsKQ1Xah27nfVZIJYIhdPfKC9GQTMm1mn5zka5T/uqxKTaFnO06PWvlJPyoTNvpUsueDST0izU
AqBJcNKia7Xyz0slEoo7wrNYxqD1Et+PptRJzH3RN348imZ0sQV4Fyi8SsGz8Ro1+sLHCCgT9QJ6
NegXQxeDUZ0456XZzA6sTI9/lrfCrktBTQ+adjRIsjckyZluZ1/FjETxSA4hGudMMRVhbNIJh0bj
zi/RFgbCx45uU7/b6aEtIhzb8t24k/x3neLMvO/BAKaycEsHuah+O6oPAu1tu7z/9tG7fH5SLy0r
a3DkI0uHSXfKFb3+NcysFAaPm2AvHEuYiGiBi/ftkT5MFjrbVHCn0x1BdUiNoW2g/j2wpss/H4OE
I2kFxZ0YmlWWA8JKvMJlB8bo9JEK1PX32SZbRyctjaWGiTIh9ukSdI/O0Y6mqeDg274areTgDGDq
liZGEAHr3rH3WBQlfxn2loOgBeWhuZuciOApbNM7sMVB4Z+MIJ+t4UqwuK4w41SXEeB3n5PisBiy
jRSt4PRjfvOdc1iBcLvIrDqpYSWNYNz6PAX2iJzKLPsSeLtHWQC1mUynaCmS8U5KdSJz7q4Z/9Vg
6yG9fbnsLa/DZCIQdt+LOhI3fd4rFF9ztZDWzIwai2XkSVfb5az2w0HV633a5ENg99WESQXnN/Dm
cploR1SIYlnv5rJpBQ0yhJrYUlWhXXW5nlN7XMz0myFpwde/w+JWrRljYwlKnb2SPiXRl6R4xNVM
IM9mzTrmAiFhrii4jfFDTagGAgTNmNkFE49W1Cn8Ya/uzCf5afEaJ/JML3v40LPAGpTzFmGhDmEt
A1Ta1xgdtet3bLST2TlsTFuzk9xccHvaDJg0NBuo2Lyy/q6xX0ONRaCyHVA8sZczxqsnOdZXahO/
hjsUXQi3zhGUrGkG+nkoJOViii5Ky6GbEAhO8V0zXXemgGJR9H1ukyXoYwERAr5vWackfapElG+/
0dd/AvBbq5pKWZlmAJDn+PPkdojFQi915Mn/1bSviFzU1sZaaYyvZFyacEHCCiVsqp6Ct8yV6xlo
f6e2l2hj5WzVES5iZmpL0FSJ4fPyJKoeE4nBHbmtNQ+TnAGhCHdhqNrNvEtF/a5bbm+tKm731JPV
RDKr9mvrxpmGG7nV3LjxpErU7CoCYsKu1NVqVKJ9x6wMi4GZzl62LFd9d1tU6d15V7dpz0TB3rQ0
FBjyeadlCrpo6IGkWjt5eAyTT+e/v7ksq+9zrpTWddbSvkLVahE6anuoJYzsVP2/A+HWXi5Hsx8x
UcSpKrcKQncqnSYt3L8D4RY/zZVmkXRoalCQp0VSq1Gu5Y/k07WVuriF78Y+bhTmvnJVc1D1Br5p
W6aCCppN61qBsL+vrGvpTH0e2GbU6kMRXzexV6qgHxH1Om/FPmtZuDulXKQBHnewKkoEfsLoq4zy
hYFWjtLdFaL5T9un6Uomzu9nYPYhKbOzxLI7d3JRtfgtcoPLsnDIp1/NnHLpimpctr31CpY7DuI+
J3KoQZXW3nxm92ZMZz7VFqgEGG+SJT5OBfuVv20qga5luQTApfGKA1oE2LjwxPk+NKgkkN3/ZYLc
trlQSnVLJcq7nnUklAtaJxgPNsvTocVhYXdqnXi0NkfHikR3p22H8R8a37veWLQFeWaO0BL3jRZM
a1Ot2lEmSk9u6/EVhov+WwOT3iYLQvXzdaDE9hB/pLgPQ1D+VRvP5jIUlbLUAwSRJ08+pnsQd7ud
ge6RKsNS/Rr2J0q2CZaK70kkdRjEyLqiL0Y+qfNpCb+wqUr5kO/O+8LN7MBaOM4ZRvOyxPEC9SEp
9YssWXLIQbmV/Q6ha+CdhxMtFucVkzkOxxycsU48fJ2zL0kqCFK31YZXHlyeWK6a81RZllOpyeE8
airfpmXsLYb+0Kizr/SiGvRtj6EqKojMDISofAIxB5f1lJk17hYO81IgOOjwipXZcMUI+8e9iGN6
cz+t8DhnH3SYrRXpwDMwqDse92Gt2cEHSCWREEW8raPFS0NCgnO/slyntcrsgTT6Lkno5ZiJGOo2
jWAFwbnavqsik/SA6KRyX+rNMbZEpRbbi/OKwRf9TmOmLJR19cjP+qk5WBesSKsMPViC1+wCR9RG
JJCJLwA2KJ1mqYFMuX6hK49NJ3iv2N6nWBAViQFi6nwiCq3/U4iaS1Y3nQw2SxqarpTa43fZZ21K
xSi41W4KtMJjf1+FFkkvl5nEmnx1TJScfaP78gFPsPo+5wliqwpopuKFXqk+Wd3n7GPXL13DQCg0
daNJngOY+1paxgmuRr3vvXivXEheU4FH0kR2Xwazk3BS2Ob+XAFy+7PGpLU2ZMcE6R7U2pul2152
zytt06x1RTVMQqA7wvs3kgdBgAoilsst4pehpsNjukPdI4oOIBU49UQ0F1seVSfgwJIVA9wa/OSS
WA7UCEEm7CC40as7DSx6i/TYGbMoKb5lcGsg7n4RJYZErBZAwTNLU7cn64W28jhiVEWHtsnC+dBN
05ItYuCoUEyLN5HBAmVgbqoI8fAIGAb/JOmhFBW5b8XOawzOKgZq0S5hGGYVo2h6sJNysrOmw6P6
t0DU7rVlgqijx0g4C3kHnBVvN+00m804a3Ryiuoas1PsEQehKrhzbGKAeELBYzCeUHXuiNXTNq/K
uZ2c0fT0QLfV6ThlovDnvTGg1lwhqoZrBzjL3s10q4qA0TlOeGu8nfsCR14q8G8v6Ze3Cd23ENzC
1CAQzZR0gRySuZsj3Y1SQ7LDKHaqFGTbmqV4rRlOtjLfFkkkyt+xM+49OuY3GIoOHRIuah2zPjbU
fILp7dhoYrT7Y5BlI+Sd3Tg2IKUuU80ETxUS5NxqpQqGeqkZcPTT4mu+spfwwlleym6Dpn8RB+FG
6p/IRKZ4KWGFURrPNddrmZbC7kanQrtZ8Yl6euLKBVL/g6c59XV5H9+Tu/Mu8b05AhK1Nqi0sfCS
y/NwaaXSBakGyGDObUMa/qky3S706cd5mC2DJJquyqBCsajC7yyFBnSuTX10Iu0uByVaEP/xeQg5
VgDsB6zO26bJqR4MACi6J6Q7lUhQob+pp9X32d9X3+/QmGoFBN+vUtkOjBsji+0l/35eS9sGgOUH
75pMKC6Zb1EW2rddEtDxxaxT3KHVfbpj3C3g2nay29CNRayv788nIK0QuWOjimSQveXa6NR6aVc0
9HQkP5v2We8X77xwm0gwbAqiAETIvKUNRpgRU05RpmZ97Y0GLacXSrY34kzgmbZMDXl09NqA2Oc9
eZ1uLUjcasXkdPVJakN7WZ7OC7IJYBmgumGBJOGP9GoJLCvWA3R99pI7xdlVZ9X+eYj3px7cAN6u
8HXDoO+CryXo1bzHlBqnVLL0MUhL6mhIuF7CbDI3m5LJCcdWINbGsxlAQXKJ/CeqOihPAtbocybR
CYoju1+FD61fHliXs7gWZtOvsicszC6gmvWOe7+os8CUMpy0zH9bF8k9WG8yF6xTTumO+95yz+tz
a/eCbhoFx3BylsY/MXUVARNUTCYwQqZ2Epbu0rt9+XgeZGvRLN1gGqSgiTG5e1mbpGNflTLIM617
I7ZsJUZ3sOIYAQKxehTEe1tGaBmyZaHxz8DlmTuYinomIV6joUDT6avn5c8n7uHddPV97h4bT4Ni
lgo0Noz3g/7JGj7gDdbf55TV16GO+ATf77LEyehil/Vtk+3lSRiosKCNDxUs0wR7A64yOuVj/iox
eiMgiIUq8CpgiDMrYUVHBEG5OWo4ml308Ofld9DdCpHTXamOlRnECI0S8y4mymk2ldvzprYV/qwR
OO0lemz2JqPbsnKnwntCAhZXFJkm44NaqfbUu4Uhirg27k5rqfCi+PZssrIwbsIImDLcA6hij0Vz
gcY/3Nf80rUOVeLOhsANCjG583CI1LyNZ2B2IdiFKXi79RvjAcMtJg95Qz9zRK+mm44CRK5wu4j6
YC9vhYyHIat0DUtXQZsd6uYw6FITLJ4Ig9u6vdQnUkOB0ec/VJSrlJhfOM2CU3DTw8LZgdER906V
8BnQZJ7zRDIQueId4IXa9whiX3SJswyOjEZ7448fNmEeKzzmsFYB0iRJy2BWI7xf8FiU39MPvDC8
BWBqXQHMbTAb6gSA+Wjuhk8s309dpJDRCMEyrY5o0sm28a0k4myh1FTwDqoA1PRDc7lcYsiFLzmF
eQWn+/KmIeodFK4ZZxnVWC5L3QGRtSVTBwQCLvb3S6X9vNcFHnjzuFqJx3kpdfkXzLSQvc5Dlkq0
kxmTXqPUB1eRwCCZtt65YeR5DXh9ExuMu1sv2kKWRcVW7tu7BeNckEyaWxdxjgBnS4l4xSXgQWaj
/VAD9NZOSqoUFYk02Mlt57J5OPmu2tN74mf/Q3Xgxl5WZJUgrsBVXgNP0FuwJNAL9E7gGFOs/FGR
lyOigAvM9BCc9iIY8hamwrCOWEuRBQnKz7Iy2np6OVDRO83GQQlZkLjWKMH/+UaP2dKiPOoQv3Ro
K2EPauUJlw+XNbDmfnYqv/3xGQY4xNGoiAGgwhl7kFhVKqHEw0mNEcPvHuTxoLdfenJpStdUfxib
3Xk8Zs+cATKD0JGHw+Xj3dvGkAetOgWowB/RhamDnyq+nNFL3ude0JzU4u482pYZvoHjtpc8kiZr
K8C13oCrIjgeI3/+Ij1ImKsKTj3R8SySjosI6laWy1oGXFr8I2dfW3Trgk17aDEvxPhmjKMgoN66
qa7EU/hoICzkOizlhLH3smEhiV+0Tv5gao7u/jphquRGlB/ZiHnfYHKbLRsSs5qntHfyEpym34fu
z6tNyBsAbpvhih+TQgdA338t42SnS5O/5GC+iKy9wDw2NtsbKM5LyeCSVKkE/bHXL+IULqa3DWBR
CK4Dm9jNg+j1S6Q77ngO1SYgVvAi2mW8PGXxn1d/v9UddzzjRcxqlwQARVq7RW8cFO22bKNDFonY
IwVbC8V0b71hLGnWMjOoTHXQknaMfPlGeU4ve8wjaXaqqPFAiMd5qlaz+nZMmB3YskOcyEncyDc8
xjkWHeu/tQzOcUxRWC9g8uhf5ncxy0g113Qp6H3Uz40T3KWiFNDG4fLGFDnXkTVW3jYyU2d0uUTW
sai/LpokEEtgf3w1n9UNZrkwezeo11ufaXt/fkNthBdrIfjivbhrojrQIEQXFnZvNrYW39atO0g/
zuO8cKP9/hhRXoxlFYaGIar2YglASfGlbi6T8b5LC5uo5CpP76Ukcgv05JqGOy7f4iJ2tCD1Kjlx
NPV6zGZH027jGMNKu8t8qeylvcLzkN1l8mHpDTtWb9Qw98rwytQap0fyvI7D45QQR+81v4q8UtuF
0SlJLkhZO/WSOuWAjxSLIJTfygS9USbnnKI4KTs8ZKM/nX4pRnow8N6iwmPU8XOreeMQ2lpA7Gi4
stLQPa9f0Tpyfirq1FlRe0CHuMiCktYmw4VW/zPFjX8eSLSrXwqpVgvZxbLZlhGQNNvA+RyxgfKH
EFNd0AV4I+I9E4nF/r4CWyRJUWcLYKZ+r+q3ZLxP4r2MJNF5oQRb+V1MtVREKUrsstR4ivIaVUkY
HfbpPMbLR87tAM5BGYtiLmXPQPrLOUrsUB7sMUJtUhh5UaLYU3GhyE9ycxiI6ZgYklscMa9vKgyv
lf04a0ULyRIP534P77+KeSQTat6cYdLcYvyxzKHd9T9Js4/MmywL7ar+XGT9QaCGTVgkaU1LBQGX
yQ9qG5QeF4MRatC1p6k7DO1kl9bPMLyYyTWtb5PyWxoLqhiY8b+TdAXJWVE7YcaXNgNSie5m7Sqy
ngQybdrPCoA76fq5NwOwdvdO/Ln9DLoXW92Hxw50OYtTHvpDf1/shNOVRXrkzKlboqBOTWBOwYNC
FifKbgf5E6H7qcXUo8sFg4hSUQnN1t2eveqxhxbUlqAs5O1+DJoE5MI6jvQ0cqqD6panSEHoquxG
V3Wq52L3gZzgG0DOr7VjOEoaYbeP/FuG8LUWnH9MS+9N41UgLvyKJBqUwVBAoGn2MQ24M/rrmbiJ
9I8VnjrsvfOWsm2Jr3CcJcYzmcOyhP5M+VSGd9OHwoXV+nCG2FlqOWc5xJEosUEuaweYV35eBKEN
cIanm0U+BjNbEqf3hkPmxw9DbhM0eapeseskWxJU121fmlZScZ6KaKYRzCWkYlSbyO+A2ChlzYuO
dgTjloOxjgLfuL2f/10mPGW/NfNGieuiXiAiCU9mdldhOJUoTXbeEt69ho11F1XVwCCqq1xBPCRq
2t+WAWzgoIOAl+UL8yUz7wurZpadvdBatyfpbrDL702DgZiKo4IDTr/LP0CLivsMfYXl7oKRhIee
ZALsYNn95whLlTup06vO7GrO/8CKJhKT80g1sZaxN4AX/mzcxScgJVxin+U4VTgl46v+zXJFKUAR
JueUpFDVE/UFs/GDyTUKV9UFFsg26nu/9KpG9hNWgU9mpWkCdnWkQYqrMjqp+nOshPYQ3BeI0c9v
aJE0nE8aDTNZ5gBQ83xt0kdp+Np3glbJ3+zgV3E4vxRjWGPRzcwqVEe6ZnfB7Dp3NK/4nF3FN6zv
XRQ5bu0vHVV4qo5Zaea7uQxdPSDWCic8s4DTI20mv6hFPQObEAbqnlAUxwpqOLeEQlh56Wf0U7PO
WXIri7S2/X2KvC9eVPD4yilttLKq71gNnAlinDmsXJo9nF/6zRuLbrxCcL4cxZCkTUPUa6GtItyj
+8CNT81szy6u6GggPI/G9MHb9BqM01erTWpHMfnSka1es5Mh2GtzI7t45vMiVcIdTzuYJPWRLXbP
AwsUyfN2F1YUprUM4FDd6SicWOI/bzogMLb/9Mj3AleYHjR1BAWSVVf6cTl9GkF+Cf46QbTCtuI7
DaKiCnVHmFH+jhI1wVNRW1gQhOrlVUujA0mIG5LaUUfRG+KmzlZQnB+X6mZOTVYXqaufChR9jiLr
3nI7+gqAc9w0UzIa5jC9rNmn2qeQtrZufTq/8JsWZ6FSHo29KEzkWSWnWqqtjNEJgaQ4XI5N3dg0
+ypFpwhMNnHkoRBP4EwJ08u7JVpBcjuqV6VYH3qUy7PXADYGvU4v1ORaHm3TtR56d/ESr6J2v29A
mTuFR9SkWF/6C1FeezNK01e/g9tsUU+tdNThnH79jtQrnfREUSoyuwXCNJGmN9MCKzyeenLGWGpK
B8jN6K6mwh6+FRds7nDu99/kR5ErEYnHPyDF6ljgtQwr23rmjlGxSo5yh6YmkOmmviF8pd08wNbi
cduhMY227CR0eLDRyoqbH5eL3MkuqK04sjucxj25O2+6QkRufyzKpOSYLgjE7+nX5qDup334EHwi
4f8/FISLK8qhbu75V5sx2d9XQUfXpMuo11jDMjxl6VOsi2JSwebg62tBrVRobfCyarOnO4xhYEbd
hTO6rJkgSdzzOhTJw0U2y1hamcH4YTTzELYU3WCa/XcI3BFtBVqL6yM0Jhl7jT53raDqWbitOHei
xsPYtDFEaD3Fx317p6s2G6Gsg/W/vehETdDCfcW5DSXR9BB8fBDogt4GIPqC20ADJKPxwcSundBN
CSzC4m5aqCeRhkZ6sYgJE90wneTLfNN5L9y/j7IgDBXYg8U9hKlEiq0whzLnrnFm0j93dfn1vEFs
9JEiEnjdQxYTeLWHSjXPG4yFRe2xr/q5t+yHPU28GJ5JcXIUe2MyGKpvfpxH3botrEE5X0EmrcEt
CILVvdbZY1zGzqiHP41W/qaMnUvTXpTG2z5ZUfiMGhkLZAmcXbayZI1JDFI7OZD9SanBV9Ro7mTg
HXqcxnknt+hpxz/WbZJVu/PS/kbHr+CckRpSJZvj8LIpwjs2BnDYj18Yt5DioKYLA20sV/QOKJCX
b+yaO8VA6SggTbR19bv4BBbWY3YUTbDdDshZQfkvvfINXUspaQYmF7OpIqPHpoose/nAWIZiX+Tt
NwOwFRRnqU0RKmkSAKrQ9oF5KitbN76cXymR1ji7DBDFlhG6a1CuykZqNnvWSC2el/gbL/mqNbbx
V5uurfORyhJwBn/2+jttn9Z29Phr5F9heiKvJdIc+/sKLklQS0I6Zvzki9TdEDRyiIZ1iSC4o0sr
1bCeGkhkqMjsPjWF21LBabztDV+Vxp1dYxcHpdQBouq8qb3qxtvziy/6PuciRj2e+445JZIvdmIg
Ty3wer85rF4l4PzAoIdz1jBqu/l2grftd5JnNCj8+lVJYbmxiCJJsCr8cOJilk2SMJWZs/FTXpJH
zRzuy1F06gu2DZ+6C40uA9MrYFC77i5BYefKoRgekjpGqepdGfnDInCpmxdLy0Txpiqr7/tMAilq
1Y7FMZQcg+i60a9rqbOL0fuISbzCcPs0M5JhUglgZskj0o8hFLJqM4/y/vr1isBtTaWUwiiUEafr
p3hx6M9fJPg4fmfvV55JxGT1G9/zisjtVKUOIpLPTHW7GWOFyh3ydOYluWcPouPelAUqFOJx27YO
soZKMyRsvRExdObikZm6vUvhWFFt9nh+xUSGwW1ikgxjWQZAG4flVGblTW4YO7CWXw9lIIilf7Od
XzXJbed6UPMkyaDJGrEuJPMlLzyFh1/lKZmjitzHtoP6D+9l4MfKjRuSkjcyKBZgK8Gt5uPtETvN
MdDdjIk2ww4388ArBcvH7O+MffKdSlFTDrE6MPtM71ukctXywhw+n18zEQZ3sMd6FFpLDrkq6Ws3
f+/SxxxJ//MYIjMk3NGutPCEVgkQRu+IPIcvXYU73ZZ2GaaDSKLKCpFInOOY66xT1Qlond/+DHaF
b97MiV1cqLv6gJYo5I+Tk/bpvIgi82C/aWUeqp53usE2WrFcKJgIkYyVcx5hY0wIuyy8WiDnO6gy
N3k8spVyO6iR1VK0mLRyY14W6JbU/Tqya9nW71LBrhaJxvmQEW3evWpCtC59iIbIXvRaYB9bCAY6
JC1G6IAHKO6qZYJeb6Ix7nVxeK0m+zIXBBdbfmn9fc7G+0bKC73E9+Vkr0ezHeO4KmNkR0SWxz7E
b9g1EGfnHc1xo2McsCyE7R8mcG3oqJ0HE6dT7P6cxJRgLtmr1phWVyZnSnJUTQWkysE9rGeZbSaC
++nWRlojcEZdKxiIqNQQJygupOWOltejJogrt6KXNQRn1ANaPIuZ7dVZGu10vF7Ko6ndDdLeIOCN
3w3lnWAXiZaIs2aTDpIUR9Ba+nNGo1K7Mw/LXe9qR82Z96LMo0iB3IFoEL1BtxTAiOZL6a1u7mXR
0/DmQbjWIHcQahmplQIvWLjODC9Frsu+e6RIwWDS07N4stXmfXqFxydhFG2R5GCBUSSHCe/rdYpb
Z6/4y67zVAxAbnbyIzXsRkShtJniXONyTqLI+wBDyoCL9uDLcF/4aGcDuSMyGK4nX3Y70e1a4JT4
3IyeoQ9UYaGaqewIeRyowK0KbIOvjkFPRWGULL05BV+7KbZj/btSiho1BNvL4nzEXGLkcdVAiDGW
r9qq0g8Shhg4clSkXjbMvdcZzWjTiJArPRK5XeGScf6jyaRm0dizQvCcX6luQdHZ39m9W11ZtfNr
8BptRMekSK+cR9GxuY2Q3SRVOzukV/Jn9pohOfK9eT+684uhiJgaN+ObtW2+cyrVZJUvrNw+izeK
+/SknliUTS+i2hZ2aQl8mMW5FRljruqcrWrrdZd4zzgGB4phdr0b7ZMjRqOed5kihXIORtaKxRg0
KLRYrkbt0TAre1AFm+H8Cf2u77GSgoyobNFi/WmxbscIc1d0H/l/97wsApPE4+jbQxNJfq3UOuy6
+Shljua3u+CT5fSKy6iLq510qd18pD7o1Tg0ma3m6pz+P9Kua0luHNl+ESPozSttVbW3UuuFIUvv
Pb/+Hmh3VRSaqryjmbdRRzArgUQikeacIlaQ9GdJXi1+FMfUsaTDvHy8rNf+HgE6gWHuoAWA2yMz
ssohGVBSNsv7dPwxrLcy1Re5LwKQZcD1US1A8/2uBtgaTTMaUILVgMG8qAgHNRSz6pfLivxhg85i
ONtOo6Wf4ZNwvVyn94qrfSle9Pvy0HoYZ3PML1HmkO8F9svfR21nkdziKUU+qEoNkdYTEhq63QWt
aPdXiTOgT7GQ7OK+x4B+7qQBdZL3zf6XZP5RqXRLkcQlJJf6VzP5ulYfTNVRxIg4wfv+CVS1YBjC
A0LjS2kYhi3AnYUcZI8JX0bFGrvRi3q3erlnvFENT/sRyUYa54GNshlno4A086V3i9sOvBWFA1Ch
BaEw+K59KsoiBXKmWXeIC0QD3qPx5spmgPuhKx+F7x08cMEGwaghqf0gaKMiZ6VLmCR1yDLv42DL
p+SAB0Xqg3QQb/RT507oXks9IyUH0Ei5nKnKWmGucoWlTY/5tVi4+VtyQvua3YGE5Idykt3uaboi
2/TYs+XdATlry4d8ejyu2pwzqdch6ufpnTzZ9ZVyw+ggMGeB2o1IWSwlkvPTRpcAJIO9pFgpcwqY
xepueWD8W4WfkmgCu85toyHno3szrKuyg4aYesMrFcgfdlVK/1YppvTmJmiiVpAmloJmrBClL/V2
LjkJWlOZmeoA5fhCFR92HcxGLy7+0/uqrVJ2d4vlVax8MYVvFroCl7/AmcRbdCOHre9Gs2pWLOSE
IUdB021xi7bbIPuef8kqu7k2/ekQV/7le4LaMM7H5KopGF2JDVOS61QGPOxHSyEKwJQIzqssYQ/+
HQU6qRGgMq2TEf1IBWqib18IwEwwmysDNYUziV4My1UwcHEb7WHOb/L4ZqBG+ZhPeH96zyI4G4i7
JkmHEc1ZCcY0NBDTxJKtKk+99CDM7jw9zDMRjOxmqhgCJMgTAHyk8yAtRTlGqymr6AsQXPlk+I1T
BNKH2O0xhWVPX1lbUeskLmXs+7HDWS7vp7RoDBV5UPDeuJEdv7OlD4KnAowBDQL2j9pR7i/bICmP
c1J5VaywQcibHMlXnWPujgfNY5VEVO8jn2Ls3bWVjXqck9J605LKHOK6cV3csYh/NKkSOk20UI1p
+5KAdGgCPk8SeeCbWMr1NZVWKCY/KIroRJKdAYuLWD72e98ZpnyWwl2iVSqUUVyKqFwdzVMXjFfJ
jfUZIIS2gqp8TvX37EcJMsg8VFE3MA3PlN74qFKpzXJJIG5yGKNjB5qc/sAaAawAjPRXVGy3v4Zn
cZyHAialEeYpxNXobBs/jZndG6+XV5ASwXkoYVS6apkgIhkx1dO7uVD4bZMHl6XsBx2bheP2SbEy
c1xWiAH8cn7dXwMi5iZ0wSf+1BxNjFKPAQ1eteu0FAX+AzGrYfDZkX5MurRodAbMfT12rS0mV5KG
7LYeKAByVBNPo/I9TIt31riRyLnJtQkbcV40aCm0DMvRr4bany3x26AD/QTYHXbaqd+Jpd0NczZC
OZtcJHkplQmeUgZEFxIVN5ZjvBRHdgC6gxxQXRx7gJKA5T0vK2eUa2qFCsAHcQZOrF8rwrxFjVpn
HxhHQjO2XJeWk7PN2dBnYWasNsmrGUyP0pWKfm2n9TD4g5hx+hABXZSQuS8Sze+6CODPd6ymepwI
qDRhB5f23jJ8UfxK6MT8+TudVEWVDQsvbZNHuRoXK1ykGAIwE6+ewGbjK4/jKf+M//sL8nlEVBtZ
3KGTskIOF2SrQanspcbDqtvi9O2yPrvrtRHBzuDGISZo6gGEBzO+/Eu+BqNAOI7L3wfJ8e/fN5V2
bADwh6rfgrJbkjim9vJvNHjH+qmLSdEVOiQI1s0SfxUHIgTcd32qbupgi0N8y+OnJ0LVSV0GBiPz
pfPqZ1ZzA5Txp/gLSyaavnCMg5pqq2Qn472VnWVyZ1RLNQOeBjI143OquCZiTlid3ek3ckfot3uB
bNTjDmmpZSkA7iCqnq6K+LBIPyYKdHzXrW5EcHasW7oKUAKI6KNHrTpl0UPaI0NaBTmmmgWNKjVT
GnE2vValXDdswyK5OwlxcdukWlA1GYFUyvbgwh7xxBiGvKSAC4CYedK9tguqrL2p0jeTRNYj9OFp
GLMpKQrGNgQGjsOc+NZyCEvCbVIiuLAy1xdlbEqIqMGXO7xZ/fVIkQ4TRsDDRTVF0+XZTyMoc8yu
p7VhW1pTuJkOqo05BcBelCuxK5oa4eJ2dUPK1QKGowinzT2vCmE0+6RCIGvKz6M22GLhh/8cbBqe
eiODucGNG+3jtBX1DjLG+KUBgD/OakXhKu1n8DZCmKIbIVFo6l2fIQbrXQYFVAWD4dVgCmCRQg94
m7fLjnV3wzbiOB8k5EYvZiFsopdeDeW7MNwmsmb3umgPxmCvkX9Z3G4n63YNOUckV20qLgPWcNHB
GG34qR+9AKt09GQ3o/OFuw+PjXacT0KIPIclswo5kD7KngTmxxJgJgED7cudv+nO3OrGuaRMqaVR
aCANFt4NN4BpKLS/cUdnhd7NrK1hnnc5rCOybmVMCrWGLVR+FhPQCIRV8INrcVdN0lRDjJrodqX4
NZBXTQG0mdnVqI+utfxNAIFRRgXI4HiK8sUavVW1voyRuRCT0u9mwRurxrtsebuOfCOCc37yCtxm
OYeIFv2fc3jTTA+rVAF2hWgN2V86wKMCchzRBD/+mShtEoYJDlS3AJRyjaun1rwvYuHIGjfaSPJr
Q7Ivq7bv+36J5O8oeZbWTqohclgbL+s0v6qjoE+ih8ti9rMg2lkOlwXJyngSZxav9C7rxEvQYB9h
wsp8YvNVddBd/U2vFagD/reWBrdndWeJDQgE8DYcf0zmEfggxMqxE/nudt8I4G4N0AcMct9BowLw
QInwcQ39UUPVU70T4g8rQDti4mVBbRV/hSC9HgFGFAn2PD+VoXY1JJM7WjFh7LsB+UYv9jO2l4g5
N/VSQgyIF+O+syuZhPFiMf2lpeMujj5JxrxoIaICiol+Wpovsfo6TYdEAhdt/NhVqB1SbolSi7s8
rLBS0Z2J7ZqXK2t9aNO/2R0M0apAPNcVpMN+XzZNXxplVJB3kwVP0Ad7aD0t/fI3p4hNBVsG5s/f
kThLcpqp1gjf2nnJo2AbV6mPPqgTJoG85gm50iNVNdu1uY1AzubQMW5JE0seSdF13t+G/WkcRuIg
7YctGyHc0uEMmXIzQwjLkDLfANj9NWCNCnVgvQFD6PIq7loCALUlDaD0wEHlXFFRZFVfphJcEZqR
rKs1JTK+zJLeWffm+/LvljBFOQDx2feN5tBrr11mOFFyHXWlU02vl1XZ3R4kAMAAKoNKh+dXnlc9
NRpGyqnXkd/qUzDrod+PVG1vf8V+ieEh4wS1TsMoqlGBFvy4cc2KCBn2b4ezHj8jv43PGYcFFGQG
WEz/k+FKPqEUXNioAbDZ5gll00AmWgr3V84wTMPA7LvGz3Er62qYQgyVmjWYlo/S/LwKxJNpf9XO
IrgAskGj74LsFkvOHAfjMKV/t2pnAVzMOJrDKEfJzw4fTJCBGip3K0d+yxwjAP4FmHNdEiKK2e57
2/4lkp/JBilBPWcalg3YHk793JyiEwYDwU4w3QlkqYZYQL7jN9fCVjaY2XXVIxCUFKp2t5+4Mc7a
cCe1EoqsBykiKwXVR91p737WoAq7+gjw7CMAW03bONITsdQicpGDgJyXKYQwjOk0eKJX+tZj/KX3
GNt194Fs/dwNXjdKslXenC34DTWvJygpntTcZn31aeZoSFR/YIMQDOM0fbBS5HapPDK1fZxbLy1p
XPsOgpXwbRmCTiMmmanvc1FEaBa5nrDdS6ckENLIN6LEv+xf98tBm8XjooYKJHZiDVSln6M4sTO8
gJs8CP0cUwl9kDxRSMx/cIRni+R8RisuulkzndQba7DbY+xIduyuhh0F0oMVOyVe8g15qqmV5BwJ
CPnmZWkgtXWZQXYOyGfgRhgpqOpXPlb2mVhX4gjwRVgQbxt1lUFifJT87KAcigATRx9Z34b29ldB
zHkT+SFtvayjImJcmgWYlaYlcpLwqFQU0xdxo7xrBa5yo7B0SDGbHInFMRAzMZh71b68dMRe8TWv
RivKNl/hPKTwNFWf1YmIXgh3wTcDN2aGDBk7tW17UJeHTvnQ5S/m+uXfacH5BqTLrT5mJMW9IN0b
pWGrHUUhR3l3i/MPMhIcA1B6EFQ8sB50BSCtoJqcfAldxfpXDLeBia+g5jmp7eEcBvIPWlGwO3my
rkUhSAuKVIkyM85DaJImC4qKlQvr+6QXwUPsCqAkvrw9lBDOIcRVlLcio3SeUb9K3mblTU2JjMCu
naH5A+QAgLl/R1nYVvEkCYxAt5p0d55DUPxJdhfdmxkR6VGCODOoo7xfZRmC2kh+StvkeS2tYBIk
kB4MweVl26+cbpTidt/QV2ttV8gST7OL1pJDe6UhFktP5IwoixHeBWIbSZwZ6LCBdGyZpIfkNszt
0k3R+ya8AGZeQVthdEc50f2rcCORs4lBM/pGViGxvK6PDFcjdutDdD078QGkBI7x7fJaEtvGwyMM
4yLKTYInQaoLjhK96cIt/g3NQlQxiO3JhZXk8RESaWrCYoGg1ZSuF3Fsg2SsgLeqdI9C3cW2ZZa6
c1m33eN1XkqN3Y6bkMxQ9HWUc4jMyh/icqr7x64+Xhax64c2IrgYc12WDBIgQszvW+FepyZC9x/t
GwHsB2x0yCuzEWVm6qNf3dag9hh8IwBVj81YysgIhb3J328SiD1QCbTQmsBJi4q+zmT2lmqj/CgN
+TUoHQ6CahysdAg0dbrOrOJzGw5+ukhBZYaED9nfsLN49veNsmkWCalW4VIUxZtyfm3MlxAzjpd3
bD/2Y/Tb/9WRc1S50QgykF5YcmfyusfyifXCJcfJbe3Sq55Ch2pQ3j9iZ4GctwKLSi22LHswtF+W
4hApXyf9UaFY56m14zxVlMV11HcwlCmVbW1NbiVDCOZJPBDLR8nh/FMamuqqs5BC1t3RZxxV6NL1
AOw9eyB29Vo7c+kOJGrT+Ob8NIrDVWOBrPJkPujARQUlgemugXCDcRE2sF8GItX3TGjKT3zrbdLV
2QhNhUpwi3p4lgWg5Momicu770R+GchPZLqN2QO+vK/Qw45WlmsBwOxDAOQhW7+T0Sl5SNzcoUbZ
KXmc01K6tTRrtpiLeJMur4b2dtlGqO9zXmTuRTU1dJww3bqNAbbTEp0S1Pc5N5FPSj8kCTZmDYOh
v0tmKnW5XwI9+wiZ8xFGlY56lWKFGFujn/tZoASiC66NjjhOhG+QOd8AHNKxaUwslRqatjB8q4vE
1ovJjkxqZpOdywuuXeb8g9IZKfLyWLT0mmHSCbdA2b2WwWt+ee8pMbx7iKME0RnE/DOeYsIEFK6d
ac2BjtWFWDepSB2lm6+t6q9IIZC1+d9FoXAJbB3sOLWmQ5Wstetj7cd3goMm+hnUxDSeGmEICher
hNEsakkFheL0Wp4/Z5jrZwgGTT4R9x/h1fguDN1COqdnh7+QnsXOLstbZXYv28B+z/lm5TgHgGct
GpXZzzdHd3TR/83QpIfvsYtb4954aEKMjzFKvstiKc04t6AucVeqE/arqtpPqTD5WtG/GbNKgJpT
O8X5hlwFwvgSY6fW3Am1yInC8raTw0ObD95lhShJnHOIyqJehAEKyWZlT6tybHPNjqvqrU2oK2F/
7dBhrumyIul8DjhUhKZqTLyn0+h+AFlojIqhqhDx+P6hPQvhbFzIxVkaZQhppx/q6mckUQe7uN77
uLMA7mITWiSHSo0JAIQrG60DZ7HlKAFDl6tiG6nz58s79Ie45CyRs/Q4n+M6HDDC2i02axpmUJ+y
YOtu5yL/4Ra+WXsU1sTP6c5LanKGrue9FqZss1pXu6tyOwy0Q/cyf2HY6etpzPE0le2htCOXOmJ/
eJ2e9eWMv5StMtLZtHP4Kb0fAjNF/xEbJlSC/hVe0rHuLXKEkZnFJXW5YwCslSZTWrbG3uyKHmbX
G4+x9OkKuJPrQBz8y5u6f+zOOnI3JVi7ddNgkFqxCjJt8TGTG7uqH7RBJARRh467KxdD0KdZgaA5
PEXxSUsPNcXiTm0YnwEGRGeD5z0Wr/FGVwEQaQTYYgziMEiK/JNwT8797CqFoq8iaSC+BKHA72+4
eFXLRGT4kr1rtr74WQKnJ2A9IhvwTL0X2sO3ASfxWBBemW3KOyM5i+XzGJmaivL8U2zySSyDYTwm
IhpsXC1sbCsmkmq7jmwjjIsM8qRpMWLXIcixbrvhKPxdEmgjgPOUidqEVsSGE4F5vniWL32xHqXb
FgDo4H6tnfBWpMAp9j2ZpTI+b4Zbz4+UT03exiurAjJykOiAuTT2rkOYAOh/8IMsV/qtSeJDsKP7
ftfOQrmjNhjtUmsKbjgx0D+JMSOB/aGyWoyffxHvwKeneTK8ymRTpfb9c7FRlzPTRVvZCCUkl/lP
7MkOyRXzGMY23pOiz0CNW6qTad9qfinLv2GXJgJOM6uFT2VnG+NqZwvR2EZJ4OxS09NRAtgVK4WD
AieQyErungB0xID9VUPvHA7574cb2dB56ZSMGQnjcwExoIzuMhU0QspJ8vRD4osx4ST3vPFWJPtJ
m8dxXoENWxqBkyKY4UGOG0cftcIu1thWCiq02/NdW1ncxSpFWTqMBXIobf6pm0+d/EMeyLflXpCy
FcIU3ihkWEu3lD+FuJkJ1CPw9Tr6fZXay9fuWPnKZFNpPUot7gId0a489CGWsDcOo46eNtxn5Pty
90Rt9eLO8gi9RCvF4nWezjimSnc9GJHd+dHz4iYD2iSou4YyDe4MZ1XbmZMJvWK0D9R23qKVQHX0
/sfleIAweh47FCF4bQAbC4pZt3pk2D2IDC9L2K2hmSKouVCikcHWyx1cca1EUNn+XDsGpp36xU2U
eeL95P8EQnEH0RYNm+J+31+/s1Tulsn6RRdRq8UjWpKOmLAOirS/UpPqfhUsig17N5G9VZFzHRhq
iOM4hzD9ZvAUBgtxRN6GwZMXvvFGmcb+np1V47yGni+9uEZ4pC1C55ht72vl3zREbxXinIVQKKgM
oV3Z6SQRgLWCY4kfCbOgtOBchZCquVInWDMDtz5I21LMNC+aI39TbdaLCL4EwZaIwvRuILDVi/MW
oZivAoDgkGq9K0cAeHQg7OpP4BV4RcXLVr9ELhXu7Pun82ZxnmOeFUFNaqxkO6qLX4mRGLp5U6yi
k0hoJfiXi8p5jS6LdQHEwOz1xAghWIt0+KyCy0BxNCCmhc749u8k8smqSh7lYWAlveR1rPBMVA5Z
MN3r39YHBkvVBsVKVnKIo83nropoVad8xpJm1fdBeNSGyiss3wAyKqHb/m32a+/4vFWVtmas9dAN
dK8xyImRJvPT1Y2us2NyD7SJDlCsl0XuW4sJGnVV18EQw+1fWiuZEiFB68zmlwzgJ1PyOZqpWI0Q
wj+bujhSqjSBkEI6FcqNZdR2ZhCDIn9wib804RtmpHCV9WGCJUpi5ZpiHGRWfhzNyB6s+aqfjOs+
npysUR7zLAtaY/EnySAixn07Of8E7gqYuznKG7aYlYAttJ5r6XOa6nZDjbf+ITo4C+Lc/xxqbWEu
EKTm8b2oVs9NJh1SIy9ss4qCUsVr3uvV0J0KlP5AUT900mfJrAh13zs3SwZ7qS6pDAzj/StHG3tr
iut19kQxMAPZawJYkO62XhUjYRNhGjpyybcGW8TfXjk/hYJsAWMSjNmMGdsm4hvRH5NgEgDT1ncS
eO7Wg/LIkBVEN0P64h/ffJww7s6QskWxwHmGStx81SmPekg8tN/dSdz3uethHbQ6qkJ8v55/hAuG
I4h223cWyb4PmizVkkCl8C4UGgW82IccOyREn6tytSO8yaTwusjLf+y6OEmc7Wcx0LDnWZw9hv9d
utJV7GuAQv4v0wFQaYmVe3/eOYHcGVCXtFWzGKp1CIAA3BDUX2qgKJWP8kG7pwZz3nkwThgXAcmr
0EpZD+1S3Ruzm9py1J4KFd45f04GZ9hx0sixZixMof9MFCigEz32NksY1EHzgdLpvRf5KdAywT5m
me99f1fKU9GZKkowT9ktC00KYFgKnxiITeHSndH7tvhLHH8LCOWkh0WizV4exscU89GmrjqZCWdc
/fOL9HfV+MvAENayllXI6gAGagOnB9kX4WXyRTwBMj9yKQCbP1jjWTne/Ou5E2tLmb3/QLAAFw5t
e8l1d8y9PKDumV2vAby7/24c305pWB3inxEbZ4DW1sxfRKr9jDINvqFSVCYtr1qsn1Xa/df/9CWo
R3HwGJdZG0RP1HGmVOKMPxzWyFBnqDTqgh9OY5Cno3c51KFEcL68bgdtRaiOVVtv9fomq91/933O
l8dtOCXrCBOQs6sBjT4TEeHs+iA2kG2AetrUeZSfJdTj0lxwV0TJDUBjutVvVaIX4P3TmZ2bjQxu
jQy1DrMmknG5PrGUVO23MTLOGXD4dLtOnBx0mKFD1iR2Pd9GKrdy4D8c1EyCZrOfP69u7kae6RYf
TTu0JXDKUfxXLKZ9F0FsxHEvJCm2yjWtmDM/RgfAuaEdgT0cqOL9vk/YyOFi61ws5WpYIUc4sMlv
cGDZtQcIHIc18VJx0a51n4Xxz6LUGFsEg1hDpTssw1GlsqG73nvzfS6potWiUFoVvt+nEoCDtEMZ
Abc0Q6PXOBAH6X3DyO9WyD+D5gHMXQaLJaTI1U8F6oDyt+ljd81aBf7xc5mTxYURojSDPn6ALL3X
g8XyJj33K5k4V8TRVdjmbWLWIRZMq6ohpM9Ge8w/duaLIvuX3Q8lg/19IwPZu0QVmXsQVPM6idGe
qWu31fLP4Y+4BeNchGoMoVVhLtrLAYH4yioMrKs2cfoYSB4oqYDp8gO1ScwBXDixCucgzDrPgBEB
txQOLzKIeVEmqvPVkTE3GFGP1ff9FpyCnHsQ17jU1wbCGsSyteyuLjLz7tg5gjf4gzubyG3kXiY4
VPsStYOcv2gxt5MC9B5uULir5lNaXfUULx/hJXg4BT0rxgxwBLijSm8VHxaFeG9Q3+e8RFfWxZJk
MMIhO9TjfVb9057W3/dG5cIsS6w6XRbw+6P0aM5B2/qRRZwjym2rnEeo40hdJrYNS8Byq4wNWleQ
eZcxVWS9NdQ7hrj8VM43NGLZoUIElaSn+Wt9/EmdVIAwAtlcNlkUleTTidokzlMUTTwX5oBNkvLn
JgwqCnaHuCpUzkOY8gw0X+a+wwKlOet5kYEbI9w0EZXppxTh3II0W+U8WVAkbG/L4ikRqL2hBHCu
IBKrZJwXaKLmrqnZrGGCUU2F6HHO2iP++ZrGcKFkcl5ABecdqK2g1FJ9E8TcrvqnyxcF+9EXnClf
3K8Xc1VyFpZ08KnoTdLsdkwOem/czb2vN4nT/gWn1e/nlp9XaGo1EhPctXhqlsfpVjqEoPZho3qR
s94kPjU/SnhSflYBg1pDDzhpqFjdoqjaRJ6cEm6C2Ca+eNvWc9pPClYR0b5QeOpMJdeYq7y0TewH
bO5zvUTXjFlAB5ZQwRTnjY56wVEJjJN8mFX3sk1QC8a5hBb4cGk1Qli1eHV1SLpDU3uXRVALxnkF
A8UdLS0hIga/2NjGAIGjaIh3tVBECUlJMC5Z/Ls4Qs+nAuPGtg+JYwHPQkLbQdoTd9z+41gxREx1
AHLSkLkTCjguRZ2UmT1XwgAe7kOJR/IBLYxAhenu0BonvV1eun29fgnkY3sAodZGhOyapzdoERMf
VvFQR4fLMnad9lkpvsbRgQN1SRqk0+oEVfpCCgNraoB/tNilQWVV9wP8jTDuGo/jWewHEamu/Fry
DX8+rLfVEdG9Y5Fl7f3rfCOLu85Xq7ASjcn6X1otqVCB68Gs0wYDCgP25XXcNfONOO7Ywi4aoZgh
rk6Baef1EuF3qH3iTmptJqIxxLCFbClTLxfqVzUavHINC2D0g5Ll32nDHdoqLSR4Okgz1Ed9+bgM
1A1LqcNd4Zq8zrq8wux6Px1tH2jJTuUUgI4PB9wOLND+y0TkZou4W12WLTGVZSilRuhobZXHOG6D
qe29rNb/5W5xrqKrTGkOY1iD0DzHSD+iPUW9FiiPRNgcH9WLRa5WpsKktONdHulO32WEe9h1QSqw
QsGvDbINHi50yEQlGZpp9pLoRht1Wxtye26p4Z3d0GQjhTM3PWwaQU8hpVceF8BXm89J7xny50K8
DUcSpXt32TbSONvrlyVqM9AW4IaNAENSxnaI64LxFjB6FNmWJUdK/zJVvBHLmV8pFFY9CiNSnT5D
6859sMBcMa535o/IxDSlJGeBwqLMaE+ENMz1+80r458GsNg9IzWTXtXDdEWRArFVexe3nNV7B84m
L5oiZBCYVD9m7cbM/aQ9mutjSjwF96/hjSDurZmmYb0YcE4/tw+wX0+AqL/VvNGTMFr0k17+si8k
jgAPzhYCObtJF5hLqsS2Wg62JR5HMgO7G/ZttOKuq9FqkP2esXyFrNraGD40TdXaab0Ec2p+zUrF
CfPoPo/BVhnPx6FICY9M2IvB/r4JO9shHWKTHcGufJwzV6PatKnvc/fXWFrDnBX4/iB2noUWqdKS
3csbtR9ebNaQcyMrRvT7OYYMFqCVLsN0VzChBbKEg0i1AxIui8dkQjZ0NkJ9wA0Ze4ZyV8mJrWYA
xLw3ZNcoP1/WjDJBznWsXVVomQzjGFZbVO9l2RPlw2UR5LHiHEadzJksRVi8HmMfcE+oZKlvX2fH
OPVAwwdY4GV5hEo8OJPWDYI+Cli/HA1sYl84iv6hMmTnshSJ2CZ+JGescecnFrSSb9Jje5wCRBk3
CWrGhqOc0EjfOizOiD9R/TWULZpcqKtKazaI/c/lZFVdcCmBve9qQR0yPpUUE8T+4WJvEpP9x4+j
tbnRhaqGaEodTBcg5d5irMRKUiLY3zf+QUnGpe5WxBppdj3Gb4LwSuwUW5D398dZB85BlEkdCzLa
lL34WKCNPEQFPLuujr0TezldeqKkca4ikWp1iljRfXJEZ/EEu0Gutz4sPhBzr0hjYM77km5cxGF2
klqFAvZHuFpA1SF7OWqddhKwTEgc2fGJJHKhJHIeA9H7qOesSyK/Xn3pWjkw/rAksbtj4WJBA/Hx
8vbtH+fz7nHeA7MxTc6AYL1BPSWj18VXeKVcFrH/ogOO5H+tnA932z6czZQF1SyAQp4ZZA+oiN6J
yM+W302idMMM4MKW8cCLay7Ha6xDWFvVdiJfGfMXDK53A9H9QRwrPrEtoEIUNSLWrRTdCKNgpFun
BDBD2ZzbWp17KS2ZIQBcwO+P6ccG/R6qmxxVi6GvXNUBBdWw3x+22SjOVwip2GddghyZcKgTW/JF
wPudKsdaMbuEbPp99vEvGwk2Mjn3gQp8UdQ59qvKD4ngtxN1P1ILyXkMobNiNU4goEBY9mz4+VO8
snzwUXJ++ijgfzYfCIsnTrHK+Y0+ClMxZdbRAiO9RJdtcqNENiMItk7iYUgdChdsvxFgs4yc34iS
pFt6luPKjz/rXxjaN13xHmDiur24IHQ7SIP3cFnN/Tv6fK4531G3+jgKElY2B0VSkjxJAGSXesMu
k/6qGFe3aqjnOeVK+Fx4bCSKWbL0w4iBOj1+Kq3nCnmiL1pS2lmWOBJaVRvrUEqd08i9fVnf96On
LCt+XmQ+K44uzqmPFHYmj8mhmAG9lOEqKA/RcXVa2zoV6BOQSsf0KAYnwob5/LjcR5OUsYO5Fs/1
/BJTDUp/CCJ/bSWfHZfHqR9nHZoZyPez+QTW0YEAD0ykQeXX36kqGqUQ52mycSnmJIVCcyt6hYGK
3fJv14xzLJbajFbZQiU5PcjSlUkR+FIqcH5lNlQwk6n4/iKbbpei1oiuWsLgiGiHZz+zZBDYTawd
FLwKmIxBbH8T3bRIPQAM64VaMCIU0DgXYi5rLaD/BdU51dfit0W46aj2WUoE7zFMRUgaFt1UyaGP
/QjMUuM3Ys0Ir8QPLOVqtybASGPdQhiDBf/qejUX4EQVnBDgUeizDhI/Ddan4QO1gJR30rkMh5Iq
vSSyVovOW1B4ZG4/Oup2fMh8JMqJghNbqwuBjs5sZxMgKKOWZUYFPUWwvmYP7cEIhiPIuoj8AqkU
F4j0eZL3kwql9IcQPePRCdC/nxj4b+IbR6onjzAQnfMLKgi1KtydsMH5TW8+he2NEDbOZQshIkQ+
NWqlIN2IWWTVxL1rmQ+ReTdoqNVlhBxKF85BDIMFWl5WoVkFP1UPivkk/1X7xvlC0rk4Qxw1tTAz
iLDWp275UIz+5aWiVOBcQldp8ZqwgQGp/6Akx2E8pfLTZRHsJ14yY84lGEI7qzl7gCTi3Wp4q/ya
YxhaBiZt+HpZEmXJfKZz6oUOZGYwLkzreKpjfJjt6CY71o+oJhyo/j7iePJ0SUM9N3LGIhWWrGaB
wgTyTxpCibiF+CRnr2SWmjOnLUReJRwKqmxOWADPl6Q1mWWprPdSmdCB1GRO0kzuXFIEbeTecAc/
7GepNlkWIVns/pqlESqM4vsMl268EVyVePZSy8bU3jjPvB3KxGCeWkOSLDrplB+jnlIGd/ilpZV6
q4Y+ytPyc8w5dssPtWhbYPlk17eR/mXl9OwN+NTmpP0vW8F62hkATOqizH3Cyw0UsFSmgjIMzjXE
6xii0waGp69e3LR2KNyESHxfPrKUEM45hEOnRboEISIAAzrZ18fGiaPv/0oIn9HsWzOvLOanZ+tG
zmylfRypfkjC3PhsplkYxjQzPyrqvV+PQIYuZu+yFkTY8y5vqXRhFRoQUVX3XXmoVScdZFsqrqz+
S0bO8VMKcUHBJCuqlOk4P2J2mMUXkwQzogSwv28O6CArrV6g2OzpNwZAQNaj+JKij2vwRxN8DYWb
YOiYMLY/pH5/PYL4SbVC1rJpZD5ojkUnnI/d+KAV35sltdGioqdXsuIY+TFMni/vHGHkJucq+mkJ
u4k97nrFbQQgO6wnmZLBvnHhljW5QEEXo2LsU6g2KDdxeVjag6wd1vLlsiaUFM4nlBXACfMOmlgY
iS2W3G6AhdCZdzXFr0otGecXlh6wBHPJzG+9S8dXRXnW/sq/aaIpmhjdMGSe8SuK1yJpWbAQlldy
9jVanlIyINlVYyODC+Gj2GrHmZ1ZNeiPy4vS25H3PQmUB8Smft/YOoZhycBk/62/kcqd3Tmc5UYA
wzDCIPWElDaA/cqr4aN0UkA6px1nqv2KafHO9jRVVlVTYZS43GalPVDXKlZR+Q9sSsfAS+9VN7+t
fMG1iMO0f/GepfFBntQ2mqmw+jnGaLtXMFEANaAv0Jwrf1wwkMDqRlRJcT942cjk3n3miolbdWQa
ajYQRvzYtbymd0EtEx/am6QjHhZ/2MFfK8oHfdmEgeKM9Y8wTDCWFqhezGPidG5z7ANtsqnrixTI
mUxc4XwIOrKLxWt77JzVth6TY37L+JP/PxCtpDzO++d1v0hWB3msIPx/pF3Jcty4EvwiRhBcAPLK
pdnd2mV5vTC8zHDfd379S8gzIxriNN7IB/vSEUwBKCQKhaqszF+vtM/rreFYjoU2blrhzJJo/v5G
fJlQ/vvmtMEmtLSBJ+yNNEitWzY77SAxTP4nX9gFrxzCLp5jwpOYSvuo9YFWS6rNpEYoUPxkaHaY
8NSv4TwffgpXhNd6wGtDl6M0I1CyqZlA9VETDVrCnxXJd82laEYce9p97/AAS/v+TYUWm/0lMogd
V2XHw0bWeiT1uzBz1yS4fHRJlkd0AjPcQBXkjsMCYt/u7stJEivfdy5exiC6gK09oeOaDo6YD9yd
aQJyO3yaPOLH51qW0yjbP6IzSHpFj5Ico+k91VV94pSWY6MapjmNQfzFlisjSszBEghCRV+XCQL3
uE+hyB8PfFBM6T7z6xsfX29KCFC2WPz3zXbNemJGkCGF8SkV0pJbr6O9BEI6hQIlUKVAOTI6Ifrl
98Xtrw2YeHTWb6vEwSBdxL683zNAwQscKi0OQygi+ln2cWm+MCahuP0Xoo0BCvxAiZaoK7+w8SrK
+pCdT7NjPg6561QnriA+MUd/ujwmGSdZAkuYzaBD4AKDUo7qGfqLx/643PU+OAlHv1QZVGaEAk3Q
OYRyYIER8vtv+rlBZmp9BTmPa3pQj7I3PsmRIVbHJ6tlayqFn2Gy4lbR8uNYx/dDLNvKMhjBtVDH
GGntOPD9uj2OipuW94spScyTQfBp3ewmzQwpmVvspjYMpvBLR5x1/nTZEGQQIj2M1pRo3H9Yhysr
/tCvPhtk1zcJKYgl8KhJXtI0BYbavI9Xv7MkxiwbA/99M00d1cslmWFdje228YGXFZaSkL5sv4jd
hPRYx0O1DqMyvnQ+5N0DlrqoW/xefqUHaDLKVNH3SydfOMEWOGFU44asJvCUY5s4y4LWmAae/uhp
+hx/aE4DkgBc4yjvaCBbK4EXFGYht4ungubtKdQ/TjL1ctlaCUxQZxZTJp50n5JHdXwqyadCptTC
p+bf/Tmqqr+ag8J6bbUXQEBAyCnqR9X+k0JIJ39fN7Isa8lZRMW7aJalRaTx2zuXTqHueoQ83vxg
wteqHxQv9FNZXprkFkVVgRMGLfsrncA+rs/OJHImxhSZ1qMP4Z5DFXrxjaxbpsT6qSqwRGPmfWuv
nFIJVJ2HoLipr9ba5a3leR159O0yKV02Qqry3zcbOqugDKyqoFYTObrLp679ePn7MgsRCMNAl58W
EWDUvnbMGUzLjZABqnqafmOUki6Fl+2dqoLzMCftXzUza3RN2iudHkL2+fJopKsjcEWtoIN3ZWC6
tAeuL5I8MD93+g/R/6WOIEUTGILMfVHpAyavhYY+7xY4fvtLuPkQvfu9+wUVO9yORPkrQS2CVGJU
O2S8G3pJXppkicT2tlWuNaXCD3KaoWO9Rhx0xnHarpD4rTIYwV9oDaY0XQeqWIdzzaCCbvy5Elk/
93+hB0YRHSMqikwEW1hZqoydgdWJTzwrMvMLd1KQ37Qi6zhFD5zQ1aX9vPnuf024L5iCRZialZhx
CEzr/eL+jLJkgfZEHe3A3VepN8ln6hKecIbYadeQKcNMag+8njPxZ4c+/eQi2Rv7PhP9MzQxQRLp
uaAinkjV5MciguhE8Ka9+wIgWAWxliljPI9Ee6AtNBi7gN1ytWeveUIo/UAltv4vu/cFTzg+rDZJ
u54X1RG8fnGBfvgUtbM+8JL8tJFK/ErxhJMjSUjfhPx9heu8/+wtmgXmjR30geLJpI92j2NDtTVN
RSUOmgoK1h8pc2QSpZ/wNkEfoiOP96HZ7U1xvXi5/7ab4RZOMPym6IdBawDX9AfLPq+yarTd2YMk
IDWpbhNEuoSDKkvssSm7YcLOGhFvqw/KLQQ6EcvhIqsylZ1nCXxxX2HOdM1QTUKpWI07tnbO1tGc
kANE0/xgpKV+iI2qfSqjvPJHXZkDNE9p3HrRVd2paILs58ro9XdDT23oJc6tB8EZRMaTSvGnNkGr
XJrU9xDvIWe0rczu07jqB8e00/YwZJQ4Wjbi58pa3HJZo9vENsd3I50TP+1m4zwocfuh6woaOnk9
th+sPi/hCTPlZuyRmeDkixk7ZWfrXzWG3idO3+Xhl6xZ2/Nir6VnGVn9VEdz5OWm2h4n0ur3Q24b
XqRG7I+8W9tDNjD0TUde7eLjcamRSYTvmqMJNVATPEwMWOWvfkxYKYm+0Ant3HBlgPrFIVQC6IOi
GdkYLMf4Jiw9CZ3sUfEWUaCTLp/UOEZplU/uFpd7pBWadrXHEHJtzWH5JguN7D0rmaaK9iy6YWqm
IdinXpOZZuGMnI0YKbxm4lrdSam/sOjh8rj2aNg0dTRv0ImN/S2wiDqG7dKuNXD63FG1H9hylwH2
DuctgOBxDqTS0Re0mfzcoGc71P2mnU521x8uw+xuaGRKGSqkwShD2fuvFjE2kaoVEwYSo4vmFCi3
4bH3dQh8JkhQlWaNczIXN/QGTczJteveQlMUoClXHXonIMhz1R2mw+L1CJPJ3lo42b0G06GwAv7A
vUTkXtKOSjRhCuPMSHyt1dWHYVCa2zGyQ381pzV0tTjTSkQ8kc8oWb/drcY0YtmYWgYRRsHPRiq5
PlI088S5NvjJY+fkHud+YiLHmieTyyx/z2C2eMJopzbtWR9qiGZ104kp5pXRtGfS6Mc3GMwWRzhi
wnZNO10FjhaM0E8qIehm+/z8zOFZycQ+ds1ziyaYZ2vEs1FBzBKEFd8nx/wwHi3ujPC8GOtRWqG5
t603cGKkjtb50KS4ufiZ0/nrYTytRws9Gxh62mWQzXz4cHky9yx0CyeQY6yRpGgHffJxqF5Bw/mD
MfZfIqNCa0pUrIeLE9qZxC73zGRzpIp6E2hFE1pajiO1gAyfnblF7SD+714e1940bkGEcWlxF1l6
AZBpyYMpRmMWBG9+D0JwG8kQl5FdAcK0H6j1daln5zLA7kRZhkWIZaDTgJjmHtO+UdMc7GHljmb/
kaROH3+/DLF3WBkbCIHjNSUvF6UHG7aV5Q5LfDTJLRR83FmTidTtLoiNdmU6Q2q5JkqBW1rW9jmp
4EipJ0qu2ZvqtiBE/DfAq40zlvk8KACIr7mwFvdzNRQ4BGjDE1iQrpZY8S4vbPEEC1MnUpKaD8hA
kx/Ef6CHPeFSyW94/cPb/GpTpzrS4gzbVsU3q6HpNNSvDKChmbmZjqfFThZY4Pz86rTaQAjGgBcx
AhWGcfIXHc0EuiPeZx2Nfot69DyXOC97pm3qNrMYLJsZYt0bCoDKYezWyZ/rh2Z6UOsbTfZQsMds
Wwhhe/akX/SEAGLIYwe6U132Kdb/mA3NTVvqrGjaeHkr7Q7J0NG9HeMy0ZLsVzcmM7pYCW2cE2S5
LZfHBUrpc3AZYtfmzBcMMSyTWAntYgYMXk+qOLHboG6Kv2NrUCeXNZDb27Ebv1kVjnPkSypTb8JT
N7UPVXmnvilQvAUQznGyTM2cG/CUhzMS1QJePRoeouvB4zKPtic7yfcX6J+bh7hAZkVJGg7cMbdz
T4kzT9fOsSF7uJTcNsQlygcb/UwsoER/8iJc9MA7xgfUJKIX+LnykLIkA+QXple79uVC9fyUvwkM
q+XarUWD601u0iv4lIdoMbxMiX1D6w5jEXmlungsKQISlhJsyYw+m+sGulVCsylrjLUo/uibc1PX
jhZ6b7L5f5bt2cvdgLCyq3FAwgzXu97jLZisE72eoSL+XNMhQZONSKBAS2toSShGNJefWXeV9o/U
fNsmfhkQ/xs2AzLiIcwh9IFNfJ785IocoyC61h9Gv8TDAe0ktPRscJfsQ7gFZNCbTJB8CF5S9bus
qQLVxr8ZdXJ97faVdW7a1C060+tTWf8s2WwKDKKoPE2pB3Q9X1nWH5HpGjKdFglJPSszbCbTyrNl
SFRYB83PqPlQZasl+77A6nEaN8OSYwjrgrjPl9aW+N/7lE5frogCCeaNWU2lCQ9MC7oPvOGE4qqn
4kSeK79kt9/dBaEMvas0uBEIaf1qemTtlmY04ESU1vuG3nfheckkCZQyCMHc6qIpTML4dp0P1njS
UZ0nEynbXZPNKASzGmOTLHWFNSngCbFjPkoce9kQhCUx5tiOBwY/KFcOenIoiyDT/Mustud3m5sh
CGZVQn6xUxbMUjocjeRjCvmpUfnYjW/agS844mmUDp1VodHy5IcM6psp9apuuM27ybs8HMmKiGfQ
aIwm+v7BrmILPXzn/rgq5On3IAR3rtJTJc1tQESzF0FPoJZlM+we3Jup4r9vmKTLdZqsOqZqPHS5
kxyboEeMsD/zN2R6haIe2bODxMyen622gFXJWhrDjNtYOZqQCnNKrT4kXeeoDWkdDX1Y16oJVqs/
6OZ0FxXX6NXq1xZqZQyolyhvUenc2ORzStbm79HUuGIlP2i71W/R5q1xbVlmDd+Zr84ipqIfFBqC
gIWEOY7mmrKZD7nuiaNX9NAu57p9VGOftqPEJnend4PFbXYznLRYW1zOMZyl+q6sj0P7qTKOl21y
n7w3GPxv2GBYNCJaRbjNwM06cfamP9ranV0eHAofZSW7u6yxgRO4VdfX1m5swGnK9ah6i8KcNfOM
Ppb4DDIcgWCtqe8T+OVgjQKKfAViJ8RN56MR2ZI0YBmQwLRxO4/5HALISkInhFM33MzVh7UKLq+T
zOwEtkUylG0jpX/yWX7QCsVRJ1+nnwe8lxQAvYy1+9qMJhp/27hY0R3Zdt3N3GOIPkSPhts9rFfQ
VeW6FiYqJXiTgX6SYO7S7wZSCEU0TV9nPYecBvuE7o1fSzpLTF0GIdDvnBhmvHDHWI/9vDyNMvqV
7FYqMINOctNC6BjMoL3Xl2Ol+Uv8JFkZ/jdeYB+xXJtWOHAVG2Mgd4iHI5I7TS554Lq62SG8nT+/
CQ6hALzQmLYhRrxihYZpXmJIvMM9L+0IT+GBh4eqQx60h8to++vzD5gY/dKiLKyLAmAamqRpyhXt
ZMcVX4FXs2cbjOoqnkJ18SXURJO2rF7zn2ldU9AExr16IsFzw+kjEijeVJRKVVPF0wUehgxRbqzW
krSZKQDbw3hQ7jRfv0JZ6jc+h6FjXKvfZCG9PTYCFRhoOkdNlYg3TY31ptL1EIsraB5USQx2sN2k
Nxy2VhKG3X2b2WLx9dycHD3CrsNSAGv9yxZLemZQBg0dzVE/ZqvXSDbw3gbbAgpHFVaVxTQCYGz6
VL9liq8Mb/CbtxB8fjdjmvsUJWIDINLqLoPZl4mzytpay4YhHE16W0+DYvfAsO9Sq3Sm5iGNflze
S/uLY2gWpbiY8ej4rwMZEQOwpqyGIfw5+BZKpEJPWR39C2831wZMd2T3sn9BxCJoyGynlvgG2qu9
XS60xergDdRw9eMM33M+IxsPCWvhrexdcncWjX/gxEfQup5qRIM6ZNLqjxo6KWp3uf4GQqIbCGEO
6zoLWdIAYoCsmV71t1U7Syhpd79uIIQziWl/T5ox3/Wau0LQKdGvW6lu8K6btx2LcDjRSCksdcBY
erSh5SqL0R+Np59VhPNyN/kmsb49Kt+iCdSgq9ky0gxopjN6mtu55pX+kTeFYEF7qzlZ6cj0jXZ9
li2kQA5NmdlNlQPy7xK9tXdCrz2aAXE1T/vG7t+kHLyFFMiim7rQnLgJ9t6MXmCdC4WqLODNklGh
f4XennfsSTKx3OTEE2wLKXDHkOh2mMI5e664yK5Sb75iPgtKX/soe0rZLaDaYgmebW0uXZTyGf27
Y59ZoD2XEpRn29Mef3Nggn/bGP2kKRXAzDue/NcgC3+5L1AnUwfSdDLJJIru7ayq1hR2wDIC/dC5
+scsaD4NqJzSrnppxv+ez4GEEKZbaEmHmJWwYnFL1tDkFTlcXb85I2zv67fFdehEbvpge6sknr2/
817ghEWrkIffTTZSutex9heCZr9s8SRrtTskpuqmgRJHFDMIW41GYJMpy3hhU/oDWeMBstQhEsvD
2cjIOL2F6ZlKNGYRpIFALeDXo8xM2iqOoELqG8W5LH5UaDW0/Pd+8VCa24II86bTSvn5op9eV195
5CQJ0K9rxGlZo0e3TEqK/8niNt6iCdZOGJrFLzZSFlT7too/hOidhM6R4R1BBOXyYu0dMBskMdO1
irrJmGJMXhE/1NmTZSB/LOqcQmvdy0C7J8wWSTgtad3WNi2A9JMNUQZ+VaLdLH+7Bl9Izs09M8f1
FFsK/5norPyrTVCjG6ouYnjk6M9peEWiN/iBDDr+SO5D7pEmPrRZLC5avbf4XfHRyq6m9Eulv788
YXsOzCZthQm7iOjp0qArNSIUeYJOr+5S1k4vS1TZX5WXBCqxChpGViSTChSl8egD7xVYBAg5o7k3
NCrlT/y7hr2BE/ZqqSVmt84wbOxYl00fOvLBrM6DdTeFUmblvtGrTbTBErcsmlTGMc+hWh7UcwZF
Nv7sED3pboGXZNnFavc03C6XsGWhg2zFg8Xfrc8LrsLQuTtxBThI6d+86eTdYIm10ZC0Q2CHYdEW
5tan9VQFDFWP7gSClXfwlpmIeFWwLDUr4wVrxt+weR17EiR4wQ4dnqkuI/Pdqtjt2Piqbm9YkW4M
dQO03tM/ES/zU1xSgw766UqQojNB6tteuEpYcPdyskUV3N+BZlasrJjRFJ0Yb3k+fgxvlEbeClgk
Ej5I7WWXoV6s0+K/b8YZWo1imjPshZ/7HbLkzQM5QtkGD9rIDB3eQSDqLZy1QRQIhQ75BGkyICKe
62sLOyya5sSGerzMW5KB2cIC6kpYrlOOqaTVn/F6tMlvfl9YqrmM2VTF+P5Ebph128ki0BLeFctW
bRTeTnqE76+tt+bUDWPorg6S01AGIqxFPXRQxeQZl+ZyXxrvLXI9Lg+X10EGIdw+lMhm6O7OIewO
WXX2mbHajTL6mzACo69N1PfhiOka1vdNGDmW/i2UXWskp4YtMHk4zYqmxwhph1PkhfPoJAYa6GiQ
M1KMwMhlVb+ymROo3Laplg58ay7dI06nkEIU9fAbi0NUsVhVNbI1pSlYbiGqx5jlKZnhlp0qMbOL
exEwghtEaltDdw1MnGXfzuuNKhW+4R94fcZaDLUOlsHg3v3KYpqm0SEZkIGGtirRsTgjMvudOvlt
9/TGdtBMewETmCVMejpA4Hfy7Xdw9vES1TskMM8I7riRXENof+5e0ASesVijqk0Lwy4/zQfVRbnt
HTmy2+XH6obfeSGOyiSn0L7dvSAKR4KeRWEb8nQ+lZyt6QEKV0r4JvJ8gRB4Z+iiXmUZDCKnJ0s5
d9ab7Prl+wLprImqVkrEvz9d6YmXrfck8y5vnX85q18wBMaJ5iahgwEMHjzCVcxtIETkdZ9Rfg1L
UD821e8iCvxD2jjOV37k0Jvhz/6kOPpHAHqG7qoe16+SOgcySxAYaAkZXnGQ8/McrEJLt84p0eMv
PKa3oZN91pzaTe7eVtrwz7SKeRRGoYYL4SS7Vnc6ezLTUyMVEeR75gJdiEkUVV+xybJg4cbDjKbQ
+WG94q3qzIA7WUjvlAQ7doN+G8Z4dm03TtaCwts0moBH39Ng9fLPxEk9fg2YFyd/5LUUMu9h/6h6
mUWBNSYjyZVVR6qiTe7X6r1iuKtxkzS1swyywckmU6CLeCrmrNcxOP1d7/Gqx9Cz2WH86xqQddKo
xL/cBF4GJ7AH2taQ1AyBiBgqepc/cpEp5teTN3lcDiOUJvZJjpdnuYzN+uVmHtUzZ3yuVBd/LnCp
6qCZ1D/Kb6bSwQm0wmZrXNoFWFrAm0jPV/1zkw3NWRy53oYUTaCUfA3ndeJTOR7KJ6Ada79Buarm
cPm2N16qXhZO4JMkmnIzVoEWn6xgaB2eYxp76ucK7XqQilwhwcKZrmSwEhYT6yAnNkZoEQjatLJ3
peYm6bX+psrHzQ7XBAcEOUV1zLMjn4PQFg9fIDMlRRyad0ZeLCc1HFkhumxYghvSRmbI0AsG+84+
5flNtnyMG4l8BN+6F3hSLHzMEyTg95y3mvA6I/fj+HtugCZQRzcxy25XsFSb36nNTdO+k5zRko0r
hoA7apIcSjbc4PrrAhr13SG6j9Cf9v/YShIe1ASfQ42USucd5337yO6q2xhylv2RB+wXr/w/qr9l
W1eseCRt2WSWhrHRL6OnH3hZjOEt33nBobzVqszYBJ7QmxQyjyvAkvmuboNxOZmydB6ZsQnkEK9R
9fPCvqIWbzjMsrwX2YSJ1XAdYqW05Tfqn/XQka+nqM7nSYepP32Uiu1JxiM2YmZI4UnmHpRgDYUT
xcxpc0l0WeaC6gIFkIrlVcJHpJ6VT8tt7BVu7yg3SqA583u5nqlsRIJTQSt7DdUBcD1NnCh5L5Vn
+peo2z8HhC4QQmYXVU1tmBn6I92oLh4rA8TdLM9w1O+rryPqFh2Sj5dJQjYqwZtoolmtdH7gNt11
k95OiX/5+/8Skn0ZlEAMVEv6dDIBYCxL4kZqf8vM+E820dwz57p0iJW+a6iCQHRcDW4zsQa6UVnl
Xv4zdncwaqbQUf35OUJYvCZaWr3lJcOZ9tSS9xZ6ucq6uOzO5AZCWL0mJyTMDUBAcsMdyOqZo0zM
jfPMqxNJhyAFsyEUAZmNXy/6VpvOeBsykfJnfjKm1K20D0r3eYbQ6HxryyqM9qfsBUwgPUa0vEwT
CmukRzqexvTIZAn2r0iJaiYeDCnBiCgUDHSB9cowLjNDy2M4YMVXdliPDOpJ1neejCI/o/jHtrMn
gImvbPFqtVwJg+cVmp/nbHG1qHOXPvGgZeEr42M3pIcps73Llsft+xKq4BtVuYFUQJQG+lB/eYhK
NPqb+/fz3D7inwRKtEBxgAIhRt1iFmpbxD4JD5V1mqgki1b2fWETRbTts8ng3+/N23WlDjrSf748
WzII/vvmrrG0zTArNtaI6L4d+0P8ePn7MosTVTNUq9LVkmAMNfGQAeUXlTs6htPEyIDijlH+H4lH
XBOB/rLWTiF4huW3rI/Gci6Hr8bqXR6TbM4EVjAKc7S0BEMal/nGaArX7IiExWUQAhfEU6lSu8Ao
QstL6VUik1oQuUacJYEHrHBYoBGD71dd5iwQjrCTMwtla8/t88JWFLPR1na2dIuvPYRw6I0VNLdT
EB/0Rx1qTHeQoDvKQkiSYYmd8dpl6HU0O4Ydz1+UziX19zx6i31p0PwxGfRZoFYkbJjKLnozwobJ
qnuCtrzRY2gfLtvX7ig2EIIJp2aLozlMUei5nOjs9cansDy9BYIaDGX11KZiCu6gqWOvG1j/rE7c
xILcLxoGmtYkgdnf/doLjkAvhLRrWYfA4TWeP6M19VVxjQRMnhQj2ZdSNGFt8ihjhm5h+Tvf/M5D
5Sr0o3iUhuv8yjorSdGEZSoyuiijDrT5O+SckHUeeonbLw7vCyKH22WEzUwKpIOcVtxeNaCNyrlJ
v1Ht62WLkH1fYBw9WWmx1FipAkJz06nL31/+/q5R67puQIcAqZ1i+wXF1ge9mrFvivTjiP5t6ZdC
WrWj7vHNC4bYdGHSlZJoNceIbkrqIinXWTsvn68XPN0bt6zpnVj9dHlcr6Ktz1S6ARX8jbmkWbsS
gKqIoFG3uyVOfGB+jy6J18+9hQNWvoUgNpCC37GoZrqmCSAV9UM2HfP1ZpVdj3eWy4KwEYGynMqQ
oieY2zDps5Ysa4ICHjdPTubXeZI4N68uKpg4QHD5E8siTBWjJZVt4N1nUBPs1sXXvSoYStfAduXZ
jfJErJ2zCCKRRDdsCJRhTPz3jaMzVMZAWYIBoTlGkzuzpzjDDZTb7jU0NvbV6+wgO4xe3Zf5AIkF
iSZq48XRFFP0xrGAVlLWpggHkU/D186NfBvdMezY/dmxQsp/O3vYghogEtyhUvG6ziHrWRrpYZEi
mGtDutbwYy9CUHBEeirCgv9PQHcfEQZiMEt7nVCfDzXSHrMKiA80wE39PjkXbnhMnrRDfCzQ70uW
UM9pSHApLGRzEKYx1dBNsTnSahQaIUWT+olySxC+zQ5G9UDqQ9ff59Jcqt3RQYSN4KEXeZDiJtDb
pmzLAQJf5J11UxXI2W6R2ZkF5Itduy02xrE4yNKcZJgCD6dNRMIqBmanf46LoGKBhK84Obyawc2g
BNePFThH4oarlgXz4CZI+hmPhodu3vb5/5GN3DsmLe0F71Ve8cLqzOAqafN3xCTw+jVf2T71zEC9
Lt7JZB13SQXdkaE2R/ibuZi2lfdZpS49DFIZ0K+r8K3JQYvm6Aei/24eRLJezJwGX03mBk5g4og0
xWSmMEer+qHox8z6xPrCzxoPaknOWxZugyUwGIQdTfTbqVM//KP4UJ909NVTXGgGsQDC1Dcy9tq1
ww0a/33DlwggjEnOMJEQtWTLqZB2ttjdyRsAwVmbaGvH9orh9N/XT8XiJLeGS9B5KvzReeYZSmxQ
PwRPQsY3d2WXRO6aXVo2wXVLEelRiAFso9H9sYsdI/wTuTZOhVbzl1dNhiSco0vVGsgkBFKhftYa
t9chGzm/s2Sy2HvHNVK1NSS7oNJIFcuM1sxcFcZhSnJNv+bp2RglA9mzBxQIwnNTsblehcLiPldL
Zc1Tf9aup+KxkIkS7Y1g+32B97QKbQ2mokTItQia0iu1Y9F4l9dCNgSB+RJa6zHjx2OpDcl5ztA+
FAI7ny6D7PLdZiDi+582spkyRPJ862bk9S/BfKW4Ofya6VQchqMETXxy4j6GDrVcgkJUNDATj6h6
XY2pMpXEX41nbbQiWIMixiMQV720JHffPWNG2rdlmwRWAHv7lRMiHLxtGZeJH7cP+gLt2/LOjG+s
Qqa49Sowz0e1BRKMQR+TDPedIvGjxSn+jJ/w0HlbooOafpNdawYat/AsbdnD7R6XGxpjlBHVgrKm
wK9WSkOoJOQAzVbfGO/C4YS95hfQR51+XF42/veL/LOF4pa6IdcmDyvbagFVdd/U+QZKfe48fZ26
qyX9GP/neuWfs/kyMIFpC0Vp9IKjEfKss8S1QsvYzU7aYUTLYVnG7d422w5OIFerz2inhxk8bXbV
JffE/Hh58vaYwoDIhIF6SpvBs/518gY8cyFXdcEtjx4aFF7huVP2tLBr6DY1cPGxUBJti6YwzVGf
6qiIN9KO3hsx4ldk6aevUBq7XvpIdtbujsjGJUFD1YbNxIbtSVdE+jImyJ5vD1BK6Dovlako7i2K
CZvGeHTNImKRt53UoQ0d1wR5sef5R9E8XF4TTp2iQZs2SlxtCzEKVYyKrVqiZ+2E2xXvdt/BRdaD
7oQ205Iu8HujwOMFA9VRFKCIlzg8wawLip4SXy2LMjuRZK1rPzWs/9olj+8Y/j5iEMQnqS6aWERI
o9l9mPhjfczzozL4l6dr95DYAgh+47omWhdqduKzdzybjxxtt/btB57UWbrSe+HeIQG+RMSSmeBu
8SJaVfVsJpCL5x1NWp7lc8xcA/6xx0UrZGh7a7QFE7g7ywa6kHyNfIV+U4ZbCt3yy5O3tzm3AMIx
jvs2ieJwgafIUMQd/kHZ5GpQ95f14tvblRsc8flKzcOyVycMhOJFvbcPJP9Tl6V1yjAELkM7DlqN
yEVA1M1w0IzZRo9QNf+Pyl3cmrcDEYyNNrWZtgomDJLHzlK9b8N3syzpULLqhsCYRqWHKWq3sCgQ
Zu3vrVxCMLs7ZjsI/gdsjsycJbhE8kHE1zySPEDEaX7sfePAH+mVw2UT2wvqWRb8AJUxxNlws/oV
zZ7TylZ0DTvGGXwNmQH2x/AEReOThlQEvFspnqz35+4EbhCFU9NWlnaIQiCS7maa3g3Th8tD2mPo
7YgE3y2P1TwiPb6fnnS0RhyPPKXQOMoYetegN8MQdv9sQ1NbnwBTL7d54y3tp7KWLQ63JfGw2Q5F
IACzrVsyRDo3BSPgVUsKemU62lPnoU0isltrWaPHfeODmq0BuXVGLPHcqdWkZbQ3omedAOKlhyKY
PvM+M7yl3yC96e/bwgucYOtqpqeTqgJOQ8Iwv0K0vWM95cyZn9Ncl6vEkps8Z4HXs/oCKpi8uqJI
CjfLyO8W1zjXhypQOsfMgKkE0Mb4LNMt2Q2PQib4n0kVLB43mjGaRwAqVwkCsgfrvNyMR/UHGm0o
QXeXSXtb7tvmC6CwBSrTsCFfB7uxuqxzbKs2HRZblmebZuxd3m37UFBBthGCUjWxEtcu0qFsUM/s
m/VDyiBSXT+NyY/fwxBoPaP5OGmtClqn35YqSNhpzCWuNp+R1zbxMgyB1TVSjGgVgWGshbvmjybU
e2tILOtPffH19wYjmPysxDniF0AKl7tafYpbt5e9mvwLqb+MRrBwU1nUmLXA4H3Oudx/cpUfeA7b
Yjv8NTquXCJLV+d/96UZFIw8WfQYXWKxSOmJHBIuTeGo92nrVNcoNT6UgXLdSltU7e5kC6/TJlxM
61UfMZLWRln1BDvZnxOHv4N2h/irdjDRGiJ0qX955XYPlhc0sYIiSs0mU1qgjYceCda4pKOuQTvK
4uL7HLzBEVwlpVyTRstxsvQehL68xKeKQ0+tTxAjzB8W6fPu7imzwRO2V2f1EylCjMtAHIefMqG3
3IdH6uBh4xC6MokKbgivDGUDJ2y1bK5MTSMY3hSiGKU0DnHWf2C5emqVQfLytkdOEHYwiI2HIvPV
dXPQ8nBkOjp8JU0GaUqUlF6nsnrVveFsMYTZq7SwyPUGGIYB6kC4qL8d5tJFmsll69vbX1scYdqS
hcHSVeBUzKXTFfmvpWPcd95+X+AlbSREWdD30mfV3UjOveyddS8StP2+wEkZ1Vd1gmvmh0b3YHTR
IbO6p86aPxnK6rWxelXlsg0rW36BkiKaFNCaxJBw3p/QIsSNWXZE6MC7vDIyGOG0rce0HuoWIzNz
+jFJEV3PVmSO09K9jLNLDNspFFxONrKxnRaMh2vnr6MzBdHZvKF3/VceA2W1cxlv1+J0NAwjGv6H
hg028uYiQprUnDszxZnIgoYeYu3z5e/vztvm+8JwxiJbkPWH77f6d5a5YXiyGkmr5f0pM3SENghv
YSSGOnUla6IwQ0Cgjzz7zka/gcRX3CbyyNmAEJr0VW6PSyG/9w+esIvQpS5h1Tz8PHmX9zwAaTjh
Xej0ruooUt2k3SncwPHfN0tkFp3VNg2GNxeHCNXZ2nyVqLKnv12GQzswNO7ASWuLCS1FHSlmgR3r
FwgPIBQZzsSdkXA9HC7bgwRHTGpBWkE/a0Uf+ep8pxA3WmOXou9t/OEyzO7Lqf0yHiacr2jt1GRT
OUYQvBh8LnihR476nZtD6BaSOJ5sTMLpoJYjpW2HMSm15RL1fUs71zAD2368PKhdQ9iMSTgdmmLN
JjsHTo6eeIOH9/RVFruVzptg2zFJupmYwOBVZrq3Hv9H2nXtRq4r2y8SQFGRr5I6uttpsl+Eico5
6+vvoufuaZnWae7tAfzWgJaLLBaLFVb5mHrnjmgvUw5v8+2WuySotjoXRpYFfOX25o5u1H08e3gV
Fg5ehPe222QSa7f2Alji8Z1cHKWoUwOSWRyvcFSlcNsfxgwoeqMq36/v1bpRWmyWYFh9GlOaUBwo
zlXHaVVt0Kr+ZlxOd9PuOppMMwQrq/Y5iympYQEJe29lDP0YdjE4ZULn7XUkma4L0YpSM1O1CSCW
P8ZHK6ReNwVHk+Vfq0E2Rmb1arqsoMiQEyNxBw5ubJaZ79T4mMjafGW6LlZXZEo4sc6ELPGhPaiY
sIeXjOnYTrUdbqiMnkayRbZgJLqCZHVEIQ3N7xloBFukery37I2GMliVGCCiFVSurVSjZjouitBE
JKfsnEqdbobcvE17Q+KorqvBBUpQOFRrJbVSAsrMzXNDnkwdrOI6eSBBKzGuaw8yPqPyH6EEhYt9
3w7aAZFS/syNjvV+2nK+NllD6Lqy/YERw+NguNc60FHjuNbRptPGm15RJNvzP0zCBUO4kxpt8DE6
FRjV5HQfOQEiMkvn8dfk/Zv6Yb4F4hNssXC6oHDhPHRlTLBwc/W+Np4IcrNV7ujWLiSbyJY1jzy3
cV+DEy6nwC8ZJuoCLj3pR2uvbrnNCz3mJqfZcIoDz3HPgyOLu0nUQ+f7urDouZpPVgQbBPUoD5yn
MEAeWN9bh+tHS6YewkVl5TkKFnxsHVE+zfG7Rqblz3GFa8sn3Ew1M2bw5AOgxWj2aJ8c9cO0hbty
lnmvMkkEI2FMeuqzGEC5+a2bdmXx8/pKydROsAyq0qSBybAhZnGflg8+eGjnc6APbvFFsQPJfS49
UoJ10Ca7H3o2cBPOx/T6h+hkg3abt+CjA8y9Ltq6Cf9zfsUGkGwiGiZ+8/Or3BuoR4lO2SwZ77G+
OyYqeglqAVCk+VKdwz6s0jLnATY/So9BOPf7qZEWTcpQBGVT2EymUMcehYf60D0VIGJFSN6JHymo
UBDW8KRBvPWlu8glaF0bx0HRI9uNzgnrzh8de2dt460+OOwDO2sTSuP41NBOoh6rcpoEVfoE84df
VUmXsdInqY5HQFnv8+T9GEqswmrQny0A+D+wsD7IuE29XeElaH+YwOLXgXHO9saH5+GKyKr5m+sK
uK7uCzxBPcg0di21n181yUfegFKcExfx3nGTbhTvLUVsS+kENYmUSR/jBtIF7Jb0hwgBqUKi7+s+
2EIiQTEYiBjQgQSJuJusOHCMzu2R7YqtnDtv1WdZQAmWyQhq6H3PFy95F/rf/AR5htglMvokmdIJ
JsmigY96TKxaZd6y+aBLCXi4m/DqqrjI8dovTnPTniAH3QWPdMNnK4aTY+y4W1QPkiPE1/8amOCz
RHis52MJA1v647uimmNH09qdolq7Ec3lQZJur6u4ZJNEN7lOCZhFRwgXJfuqODHaO016rqx312HW
79vFIgruCkmUSc273zGcU44M6PfGAynNTuY4rBq+BY5gISpDH43Gh9tP6schcrX8OJK/tEJiFwGd
UrDkz5DF//C7LQ2BgUf+2FR2zwMqZVkgmQIKdgER3s6uYuyR+cC5tfGaducH3hwUbWU83uvLp1no
26GokRIzj8Q3o8HnXmVLECTa6r4j7dyRQQh+clVMuTb2uNU7JdhF45c2qt8VUyQJUspQBH0bK7zM
nh3IdBqdJvpRUtsxWC05rTIUQdtKLU6YGmC59Nb0cHDdOJndKZCVHq/DgGsVr3P0U4nMyWNr2kof
VYhImvsCI8Y1rJ3E11q3A38gxDwcTTJr1vUSBSRq4FTJxiYfNeQXZaVrEkmer6fFBa4Epl5kcwFV
zm583dHyW1vGurB+H1wkEfQrpEWvgPcZFqA7hfHBlo1+XHcKLFQpEmbppmoJV6hvmWEbDM9hjOcS
bdc/5Df68wAf5SCtJeL/7qsLYYEm3KI+SfyIIeC+yRm8OH2DXNItc61zdQKPnjzWLoMTblMb8+PM
xsfqlV4HDwGvCfC0qLcWRgmHR1kuaXWrLrKJN2vOiJlRysNojde0u0HWp7zu7SwAhNtUKTM6zTO2
KjyYx+E87rth16C8vdgO+1bZXb/jVq/uBZigeFo7sIBMkIaohdPV7hhu59nNpvtR1sa27gcvoATr
xpowrQ0QU6J6dZMfyi0cYi/OdiW44flkDuVQyKqKVg/uAlGwdF1SIh8cQA1Zf0PGI09mFhJXRAbB
f1/YBprVUIWJq16915MNq74x+u76Fq1auYUUwk3azak1oCsPrhzSsm6sD/cFaIqVzrhjtPH+Dksw
E2njT1VhAAu52XstxpDbvH03FSg+pHR/HWq1NgUthv+YJFswEpM/B3bWA6szHPMBFQBefZftKB+z
2qGBHQVYnoyJiBuCK3ZJHGMGEtvMIh0gS4yDb2csJHWLdIPCZ6doPxvjLrU+XpdSoh/iLDOfJWTO
CJTezm4wFos2R4zB/DsIwV7YmD3Zs45r+bQl2q1iebFsTMW6zdMJiBN0GzXigpajAyuL0wL5ZtYS
lNf01Xe9fZNbYl0wBDWf48TsKS/RSIrv6jw6VldvVRkf3rq5u4AI+t1VEdocalzlGoZEV/MTa38U
WuYZ6i5r/yt32HMdxUIgQb8xNyLOrBoCNcckRW8yt3itMz7Y7zAoCGl6WfnOuqpdZBNuQc3vQeik
AK+vznp3zqIPk/r1uqqtm6I/EGJwq+jIzKYCyzfkt/WXdMwd7Wcqqz/5H77KBUVQ6EnJY7A+AAUD
xE48gMFZ/uCiIgIu592TiSRcgEqjx/HY5rCuzXCqgnd9kThoHtpYMhYVvt2vbc9FKuH6A8N87mcF
gPo4dsvAdprZmc3cmSN0yM+1E7Nf1zdLog+GcPvlKS3sIAOgkTReiAYSbXCjRBKbkYEIliHtlHHU
DSidEnYNckkNuFuqxhmnXuLrS0yQIZgHarcIzYwAygr/hIlUx2mUBYplqiAYB2OMMDFRg96h83+X
F2dN0W/CInR8TZbnW7+HLrogmIY50yd/4rqg2ndp49n93s9zx5j3XfMLvHHxW0jQ0GV1ARRsA9Oq
0s9LiFb/Hu7LCX1byzEax3+HySU7VRbMleiF2AIfKX2KTCYknMiXwd6w+UthSdKLMgjBTMRFbUcl
P7kJu83BnjG1B117un6GJCphCtahZYPRGjowcjDgqWhqJXj/NSfpGHiZzRNnxuZa1+RdC/Wm57Rw
9CN/MyFiknoENazyjqX10NZFIcT5sW2W07TilxOiZrb+wOiBKecqeyz3ND7Bf7C7T9dXUnJ+xXY5
P82CnI5Yydb8XpKd3u6vf1+mDYJ9aHrQujEVAqELQ88fJ2tPpLUA3ERfMeGmYCDyXovGjBs7+4mT
EURPybm2wOxmOrxmqPA9WWPZalfw4tyagqEY9TCjCb/TI9vNPjIUbW9yD50Y9/TOVEHorMGTkGuH
bC0Fa5GQHPM3bOyVNd0GnacZN7mshogv1eultFDgixZQFBYKt2E1dpERMLybqvSnHd/oCgV7a+g0
xaGMZdb2f7w8L2DCTWikcT8oKsDMp38oufxTcGg3dJt5ubRMYH35LnD898WbkLVlitmMMLbWNHtR
jfapEEDdu+sKv36gLiiCwicjhie1AYQy6nHb9tZeq2RsMOvW7wIh6HsTx7mpRPxx2xw09WtDb019
b8JnuS7J/zB+FxxBy3U1UhWNR79S5tBdDspEbvymyus3/2bQlUwsQb1z02JJ2QAuTrcl2jXZo0bO
pKYSsSRqILIiYB5o0IcmTtGkHv3YA3PAG6MPfxZObNpVDDobHd+gIIuc3oydAH7lHDxc3x+ZIMIl
GJdhqwx8exR27G2Ult4q/eY6xHowAEFitG3ynmpbsAdNNdTgaMU7ufzeei3emJiiGm7Tb82X+ldz
oDfdjWxq66pUto4Z2XjVovFd0AKzbWtk0RHSV/V9XmF6+nQ0rMq9LpcERHwwRdU4VwXo8ZGqvzPS
c5x+IvruOsT66WHoo+AEyOBnFJbOpGqalKmCm/W5SyTZBB+MDS8ibHkZ6ycJGv/aK8O9QBNsaZgp
ljKTIERikR7pJtnwwoB8Hx2UnblPd+rhOh7fBQGOYUY7IgwgA2Zo3XhpS/OShK1PfZ7H5C/o3z2c
6VFW8LJ20YI+zLYM3SS29moivB6bijZjTjpGGDjJ5MSH0ZsxuKTYmd6kOiY6x7d8FJAMd8WIL2Ff
MaazuLZHHbDBkIGo74stS5GsHSykxajKiAEWMVOs3Y9BRtmRzIQHe0rvyx8gMvGMTT1hALPqppv4
yXeJJPCxKtMCUbDmbUtpw3ogqvrBMLazlABmRQVfiCSc3NksIpoqBqIQx+Qrb2tT3PImTB0+ubfG
jFFZR9vKIQYe4vrUgAqiZvKlDtYh6BZyMKBuWtAPlp9gJApLYmJXrqQXEMKpUqK86MC6jbtiPKfq
pidfysYxVdlsVn5aXp0mRIFwkIhm2uIUrzQrVMungCnjwlHoT2069RmqD2K3niWvs1WJNBAP6hgX
BvIcYZOqOU11dHcjsYAHRnEfMeYaX6taUvi5pmsq0WH3nucPixwfSgQyXxJTJBnrg0H3mixpwXVV
XDAwuVmYYm/DkIqBzz6aBkPpQ0jBAlfNz4P1tR0VJ/ledg+T6l63dWvCLMH4ki78xi6PrbLM0QbD
tPoRRUlnNvx3WgS0vlzEEaxpU0boQiAQR2edl5X3LSon0lb29pfJIRgAA9VvyphH8Eyj+TCoo9tW
7YfrS7Xm0r+QRFCvuEr4GAO+MTvrjjPR8jGe+h06dTd8UJcstioRSbzHzbnS9KkGXEXOoX1ry8iv
10wM1fAaIqilImivebn1WVbW1E5RTWxPuRfMDwWOSzm/v75o60JcQPjvC/3KBobRZhZAjOqBxe8M
WS5M9n0u5OL73ZyhM4Th+77/Ses+UNkQwjWTslwk4XwoiRqgaArf10BxzdoNBhV4VrDN+8P1dVrd
DAOVlZwZi4H766UcZd4VRjv6imeOIEHqQctnx27YffkrFDEzVLdMLTDqHNLYaDAfjAAj2u2mdYwS
pv861FrdNaMXiZgQKhszzAFSA0g0PRTmDXekwq15ME9Z7eWV+4WPowo3D7K6nDXPlFETFarwqwgY
jARz4yuRRcvAULxqM2/5iN9kZ55+kyvglpbs2qr2maaK+4bq8HUE7ctaMsFIYz1pA36DKUKcTkbD
saqACwhBAdMhrn10xWHL6A/UYeNtb3m0r5w4lrhQqxpo4jEEynvMNBfJuOYqHwxaJLinx5u5/95h
uFwn8TjWl+sCIRiD0a5HZZoB0U6fDPLQhm+4/1GN9UcEYTvyMRmmfkQvrE6i74T5ezVXHaIlp0ST
UVvKRBG2JQDrsFnYgJos8zSDGjqyZSEkGYSgyelcxIPSAqJUzhnyxtH2+gmVbbh4ZSZRbRYVdsP0
70l/VoqP2fz4BghLI6ppWmBdExnXKmXwczohHBEg4aRZsGroUcitTlLDtnpGQJdpgBQNPAyiR9Z1
RtCMDe/lNetNp7dnDeMW0FG+1TtZgGX1bUMvWOLrCQTxWtWXwApSZ3KbrzoKf9An+gkMCWjqLTyy
l73XVvdpgSgYUrXuMRcxxz6RaR8Nh3TemzJXYFXVFhBCtKVOfKooJbwnFn2wx9tIlVwGsu8LrkY7
aPkQUSzaRPV7GtXnMv55XdNkCPz3hR8wsq7No5D7sfkXlRybyLv+fdkm8N8X3zfwGCuzDN8vE4LZ
Ts5olg4hbwHh5Smg+GbqKwK5ocNzsPEDVApET5a+n7OfnWzoBfcjXj0uFhDCoY/7ojNV7o1zBsF5
/2+71tZ95QWO4M90Rm6qCYEoRYjpmvWheCjcxC3RVI36v/z4L0Zsch26IpnYKBcZSkV9A4jt1n5C
9whaHhKXdE76XHAoJy9bNToXCcUK4GjsI5YFODPJnDzU/eCg3f8cRf3WilPJ8VlTPnDdGuCcByHC
K5q0MqBBQSIoX+ifjenbEOx67Q23/xJCuM9Cu6sUxKJ4WWvozNP3HlTRZIwlgqyd0iWKcKXZndqi
pwKCJO3WjHYYt3T9lK7VMbIlgKDezVDkGDAGJag2/g7zw3YIZ3A2L85XJieuX1O5JZqg5HEQmhXh
d4F5LtD10uys23ITnZSzusm29m2xuS6dRA3E0uOe0dYeGc4uqw9+fJOXt/Mo8aDWNwjxabD+Y9KJ
yMA2qravxhWeO6AFdiMaOkYlKd6QIfDfF4ZUTxJDrRr+oLIwKiF4N6Pn9PoyyRAEUx0yP1JLEwjR
fNfZd0yWN+BKKhoaDCb6s0bCUeknXQHXPh421LgZ8a7JP4bG1sAUUlmRnUwQ4bRMhhKoEX97Wll6
DP0Crb8/ry/Vmg3T0H6Gq1/F3SLaMD0MZzXgDcW0qF0/eKiGYxZlbiAjj1nX3AsOfbnpNSlCNY1w
LA1rn/o3ZLjJ+/fXRVl9by5lEXwM5PkbihAtIgEJSjt5z1bupXirO8YtO/t3dPt70KQuMTky0QR9
LqopVH0bsG31MJinqj12heRQyiD474sjU9VloqJwB7FnO/XmYZsjZVV3kjDd6sN5uX6CWoOTMMIc
LgjC3g0bNM3vow/0x/ho7eJ9+DDJxgdK4QTlRoolVCeuEsMxR8FdA6JRPlZXQ4JAPs5k/SRd9E+4
FkBBEalpCrCm8b2kavbhlHrX9U8GIdwFqG3JMRcHyxcXd3P+sQ4kSvA/rrY/MojhQBD+guCigAyh
+stIt1Z7X42PRf4zpK5WRW5dY2zmT5JJnlayfRJnvaljpaghBax6Z9z5O97JTg7DZ068Ime+lyyi
IdgJ1BYkamhgEaleOGFInUrGz7qadFuouSGYCTMvQ9XmAUNkI+ZttI/RupEc0cGlOfohOCk7fR+W
b8q5LVG54IsjrIzgJ5y5lcir8zx9y4vH69onMRGGYCL6psxVhWufah3G9A4xECcaZLWKUhUUTEST
h7FacBOhWy54FGAjbC/RnslS5QVB69fsRd8FAxGMKUhLKa7ZsbzL/J9F7IzVvRLdlN3h+trJgATj
YJlTraJRiedzhgMIqA2kRfuGumF96zeS24J/67XvcBFKsBKJqlPDH+DCJd3Xovwa0FNYjI5h3+oV
jyRJbNLq9Y4ZIhoilDYfjvVS61KLFjN64hDhp/3RID+Y7nvlkG2oIUvy8f/7lVwLJOHg0gy5N4Ug
6uqnP1FWpY6PoOFxh/FTPe/sMXF0WY5ZJppwjOdo7qw0gmgz3itJ+ilgv+opd1jw87pyrFqkhWDC
wY2YGReVz3HSJ2LB7d5e//6q8i2+LxxcI+2M2Wjw/Ug9xuzYpI9RlDtd6Gh+5FyHWj++Cyzh+A46
apC62FK8gnMCaB74kd4riUO2FKZcVka4vnCgRUWBjWm+mmwXD1bZ0AYagUGKpX1ryLoqVi2eiUI+
jI0A+69Y25nkbaFqoQaNm/esvunZbdy/IVyNCYp/IIT1ilFTNw0Jh2DTMTQGL6QyIgiZFIKRs0JM
0TIaCoaJvNrXAxJwRXo0h+H99a2XwQgmztBbMHpkgLHofKfoH6ZseN/HlnsdZfVMLtZLMG5+oReB
rc/I9emx06W3aRI4anVPdIlPsqpaFxyRqi/yxzw1Z75o7F2U39Wj5KDIvi+YTRqEFeoVsO9Bc2ow
sduXudoyAMFaTiozw7IlyFGhF9EYp02cZ+6UYFxM+asi9TabI69t6rtBm7dkiD5oZDyYCnVhjDbX
t0z2nwhmtI9zvelbLKUdowApQaWqLostr2qFhQm+DBW3xisSzKFNrMquJpwi+1M2O+YcuHH1Y4je
X5dk3botcLioCxcr8dsw0pFg8pIQxOp80GW0I6rDyznlQydXD5SFXANqB3G9ikUtcQO26ZGrejXX
0S6kte5V4Llz/Fr5fF2udSTwZam2qUIxhEOlGCmNmxL5v6yLtrU/YAI6O9JCRm+xqgjWHxjxTNHE
oKVp4R5Ca2Kb7wqZFkjEEGkvk7JM0jyFGBFGprUlWu38d7WMmE8GIpyrThuIPYVwGS09dVJkmpJD
EbyBcx7j9C4rJRwZ309ZxxrkfFNFp46f2N8ilGYR8w3Eb0yzKUMYDpMxXpHmJSVmMw0phNFnPPk2
g4zZa3WxFt8X7gSMzLPNosT3U13ZpnW/KQk5JKYsf72aCVjKIShwWPa6heJ0OALb+mDtC5dTwavH
6lC7EWYOyqqnVhN0CzwxD2BqSWZ3MfCiX9Zd8PhM3bMj98Z5+mwdC5Tey5rz15/Il5UUo2ghym31
WgMiL4b9zS4X7ZotBfFI8BbikaVaiOx5KcsSPdUBZiF6jmktG5NmD32iSIrcJNohDpop1GHENCNo
+fgjH079U2hK4sAyAMFct1OLNhNU7njzeAubo7JPqVQV+Hl/9SpZbAz/HxZXQkE7QqsY71Wjw0Am
PoGVuZVnOsZRxfBjmce7etEt0AR3MU/USp1noFVB7YAGN9JGkDW4AXlTOmgBJDiNWpeECGDwpYue
QtVh5pem3F+/dVavgwWEYBwM3eoZ6PgUr0k+qe3XTD9c/75s9wWjYGXgtml9aHFSgMFr0097Xdo5
Jdl9MWAWF5NZNRQqHJ+UO2Nb7TDG9YGzUf2bgcmSzRfDZFPLQjvgSQEylIUb9eRJV2vYmlI7VoUv
q0KQbI8YJ+sapYjUFttjz3eh+mBqf7f9YpAsLUZ4PVwam91WzVE1JS8FmckU+4QttZ5Q14Czwsnk
1ZOGQFLlaUeMwEEh5Ru6LpYmUwyO5YoVUa0AmB1/irRPXXHHdAn1FNfXK5ZG7BQeuqoy/RoLpu/8
Y3S0NsMzGexbpnO8EEU4+moVqWrcQRQ+5yTbFDuqOTka/B+LA1KcZ+VNsbGLHTAEOxCHyG5YPEqv
KRlcttYJ4sZLGtWZEy/HOKHrVkGm1oJV8PESV3wVah3WdDtX8aGmsXcdYjXechFI7BEuGFaw4/Wo
6nRbdZFbgMUJiXzXtL6x/A0DrWyk7VH6hNQaqI+ZcAFp1IRj1eS+5z/x4SbqHl0Dm/Sj5oIHVBpx
eW2CXoKJ94+qByiAAxgm9W0QhItBmD+0lTN3kjVcOb0vkQQttOpqYrGe+XDpsue8d7KzZgcT6Tbg
qfuiSc7Wigf5Ek5QQtuah0nJIFj7PcFEbhSSorIj+5z/+u1hyZh7X2vhSzhBCzstJ3GpQbraUM6M
dJspyyT2j//HL83FEgLV1y8dk0rpaNZNgLDyL5b1nibHND2P6S+Kyo5ZxmLwWuVfggnhjF5nOugt
AKab46GpCscYwc0ZJBsrHm7jQVYx/fpqfwknPMKoqpVFmAIuTYlT+aGTqkek3v6zqXiJIrzCBqMy
SWXwTbLM1JkNH/Xx+va6rZAoHjKgL7cpbruoYPz4YhjiKcHxtb1m23j+HUFIIfBkHst1xTNFjt2+
GWo/7SFTaDbbPJ9v1CE9/KVIopGouiHVR4ikqU7xS/08ew0azixXi/eDxxtfZcOsX9+MLzdKsBU0
wURUxUx9xC++9uqHwGq3o7FTtM+66TuD/yGQjUZcKQR4iSiYCyPG3Ji+gojqXaq5nNC32KHO7Qsy
89t2U53YEaPJXfJ4fWVlai9YjcD/RyHn8ENL7lO9dG0Zg6vkJIsFQEVjD1alYi1N7fOoRU6r3uZt
vGuVjSrrFLh+mSDy9FL1KwYijaGELgbVd3vaTaHtKLpTy/wmyao93zSLF1qrGVGP8XeAoYVTJIem
z90+3F/fmvX7ygTrl63xykqxDFkdwcFUJJwrofJ+3x/M7UvXeOAUCsyTjV1ZtxsLPMEElpzNjLTA
K78b77Kv/IyhaMsNp82/Y9ZYNRwLPNEYNn6SqEmFCzK0vKDIb6LQl+RC/sca6gTzhQw4/2KNdZ+l
mTGWKJ+IPs5bPhElw2yh8OsEYm6EdiX346paYMD1/4OJRda5OZOEjAAr9cxjWupUNHSVUnJk15ft
giLoOCYGMhISoMwh2duJfc4m9peCCJqgmkEf10YNc9tWWxQob7pqPliq7IqXrZeoAIpZjoMPSdTW
8KansJ+cSv8oOUV8OV45LYtNEW7DOgU5fNQBhE/g0THdOt9bOwOjtAMvliybTNs0LvDCLujFGOuI
svreYCBy87uWt/o+uiDzRa5S9qySKYJwKTYjmeySdLijJo9UD+obuodxJWEyOMoGNbRBiA3RVRsa
KYY+YbThcdjw+8h+n9/MR9sxt9PeOJgf3rJVFk+8amRlTnxBFa2NQU+KrfJ31t4/8CnEAajsc/dN
R3UBJaxdPMZDl8SwPX7fOTTZFf2niUm8ltX9WWAIPgTqrBOi1cCYzCY5GYafnLo0kTUprCvdAkZw
HNKqtY25B0xTuv123lpbPq6th4E785eNTOukeILLoKZFZEwh8MICFYucpb9wbY9gVtzu32i5DE/M
8dTtNNRBC7x++3skib+/zKSQNeSuPnEuiykmfHxjKvs0gwoGU9Ruuo786Hut3lYDLQ6k6Y29Nuvx
UUmGdnNd+deUBX2H4OTGHHMMWBAU0rYqaIoyQ8rMNclNEkuyt2u2lpqYN4w/A33gwq2BspMp7LsJ
thaT6KzSw/xyt5CN21gDwaiNfw6wJdwblToO5sBVUQk+ZNU2grOXUclCrbspmAwNqgYbw5NFjgFi
NsMUWTB73XFEJRx/3uT7cjN4xIs3zHsDQzOsoK1SS6fUYq/a89OhaNSg4W82b3I50wVnhEtvrF2+
mfayrMzqCtqYzkQoUWF5BZuhZFEyDGqEZyi7K8pTSs6tzK9c0zSygBDsRd0mmo+pTHCJlPtSuRmp
pM5hXQS8W8GdbcAX4b8vLsFsMGJk/OHuo/4SlI3bMMLoaYlpXTcK9gVEOC5BYcVjlwIk+IV4XnKr
b2KMCrF5O5u2kTNZr9RfQgmYyolBEHigYodBaLBO8dsSN7vL6XdTb0T7MQY22169QQNtusegl5+2
rBt59eW0QOVbuVjKuLNiPenxJlQC+OLFrlQ+W6x3QauhykZsy6CEXSvVYYChhYBNozlB+z1on8ri
NtBNtzMlCrK+eejWNeDEQtNFvvskAJHnbONEmQ/sOxisjvZpPA6gJIk35EbWh7gu2B8w8fVJp7Cz
kxBraFet0+snWj1V6q+EJQ7SLM5/N+LkIpj4/IwMTHIoeISxmvdDghSRrJqae8SvnNkFgGBgy6hF
JwoP8g1oT+PETwE4eNwU88DsLTRwJ2MzXje2C0DBRSc1IYPKjZ95tv3NtGmc4umZP0L1lNoJXLl/
sWqeFoiCzqM3vqExD5EpmX0AYckWtRFv2CbEtRHHRmuahS++PFbgjyjtQsOc1Bod6UFXOcPs/XdF
wIB11PeZqB1CFdFLBGWCHcGjHrftfN9P39JEElxeW6Tl9wXz1+eKPZnor0XV0F6bwAP9FkVTTQtF
uIal2SgnfCmAZShRp9cBitWO5tH+GXuKG7mD5rJdCzXTH2WUBKuKtgAUvbyeZKkaTgCsUY1AN3Bh
N8bGcjm9ebLFrf6fCwVA6XORT/Tz9IppGljnUEYCeaID6K1DCcLqFi0QhKNKsjEjrQmEpI9cc1LO
o/G2XbIty8a4dhOMX4K3kERt3oWNAqONvsHci7fR2dgkJ148Nt0YXvDpulZzrRKtD4i//sAJnkPP
ipYhhY+jWR+V+FRa6OFQ7zTylpVbwAi6p7MmsbsBMEb8haa9Yw//vdcOniPRUZaGxnf4wsK6Ub0H
sVmQ8NTqIcxvO1NyfNYWavl9YaF8qioRqWN8v7VvUKh4GO3ykLbxAbEUCdSami2hhMWahj4e5wFQ
LHxMk3eWLrFk3FKJew4LBkYSYpm8JP+lIWhTu1KsFpZsUk4kOGrkgcro39feXEsI4aTQcdbnJuZF
/h1D/dudwhBUBWWUFeyLHGzfreQpxJfkmkjCnRYo/lAQFCN5TEmOY5I9KHqWOpiPu290UNjA5wJd
SXjKAtnQ+1XHZykp38yFP6dQBf2rEcx2eOo27aHa4eRu5yOPRkZbWTRqVQkXOyfcQSGLQGvWaXhK
+KBUfc8LLnw802Xxh3UYhtAqHmPcoXspk4G0YxYSiii1gsnPqTOUUHtjh2qizXXrs66JFyDhUDW1
ltgKxQu5SUGtivmDJDPcnEW7v4MRDlRF/3mIK9Fp7n8N9SH0P/4NBBzgl0sGXgk7bnXyHF516no3
gcd6lhWrrBqGRUBB2P6s1dDeUGO5yIjJ473l2n0rsT2rW7+IKQgHN8DEmLIGP7vX9Xif9ClopM0s
wywKrXzErE1dEl5dlcgCuaUOO4TeIEGieoIp6nJ+brXpHrGM77PvSzZ/DQIly5qBAcvw2kRrF7Bi
UEvuV3UIraPAR1bqu2oBNM0wNDAiqLYuVmDrKE+a69FgXsmc52aWTeYW37Vdj8bEcCN7+6yKs0AT
NkjP6nKYK6DVmWu3Z1+TWNJVr20pjmBKmYE0aYqEhKefeaVIA/aKCLWKw5ZPoIjkJN/8HxZNt6ZT
sPOjgQbcb4KxqU2zBrOZzzzyUIfg52h24z5xx0djp86ufFzW6vot4ASTQ6KiqzAxm3nzZHgkI4gW
y14Ka1ZtKZFgbobYCJNaZ8xj1QFVzFp+X06SY7oqBXTZwJsD0UXxua1WXaKPTGVe1GtOMXYogQo2
/92i4dD8AyE+siezINMESlCv79LNjPJRPFI9rZu8v4MRnBEFHGlW22rMi+fbCKUAZXrbyIYtrW7I
QhThzESTmef9AFE0VCqjh2GT+ePW7GbJC2796KC2CkEsPixI9N2HvDLSokOHuhJkg3IIxjzJXPiM
BWip+wxxkc5MM9dgiH67Fs276JBGSXAcu7qLnMkK+wPoibIfHTLrj29Z5ct/JqhkrpbRaDQjeOe0
j6P1JQ7OZlI5f4XxajTcSIw5zoABok3w+LVOm3tlJhFk7X4Cr+o/S2wL6pKkPg1iqL7nTyAIRfdg
PzuB+RimkvbYdau+ABJ0prNKJAl6vmKpy6fwILbqjkfjQXP59CJZxfZKr4BNNP6C4TbQUsUBpVar
2CQeQlztu/EzN4IokvqhNY71ofN8B6OLD1q+vb5f3LC+MrwLSL7UC891nPOo7g1AqnHvDvGxpR80
7YlGT40mMSVrm6bjrcFUBNx1MFm/RMI0P0ZDME16BXhkay10wtbYxOTgTxLtWD2BCyQxXd+HrE4n
zA33omzTnlCWih4P+iM4lL/IljPvSDMJa4ZYh99iIp6ClIIYFWJTDb4iTHNHUKX6xeerj3vz/fg4
goGNInfhb8a3GJklorBtCmNR0jZA9J/4gyPFfCjdG13tiOGS6GORaia/70U1WeIJ93OWIOPZjcBT
9iYqmPgsZctFUN5F6RkmyMuqtFYXVMMZQF/TykByiuasZKx75gX9qTXf60YmMVMyAP77Qu1pH1Ew
WAzMG41Dnu5DGQ/sug4uJOC30QIgSfEOyEA3i6qvEsMcig+2h8yteTduqFO6/m0qK+5du95QC/Nn
yQSNCHIwwtGow/UWPdVf/OxEm8N1UyGVSVCCNA1ZPPFdqTC8UvOqHduYp3rDywZK8OyPEidUJpHg
pOXVqBdaCLi8esiSj43+f6Rd2XLcuLL8IkZwBclXrt2tfbEs+4XhbbjvO7/+JuRzLArCNHx15mHm
YSI6VUShUChUZfqzIggVPIjdQWIyEG2rzK21Ib6vkt+o3xYtVGZBksYNe7t1YcJeE8XKtAywooY+
BflWjU96BFajQLA29CR6t0E1zGQaBghT3wlAR0ZZmxg3tTH0tdQObYgi3nZXfKOtoZErYhniHoy6
roKmWbc4ysbJCH4jzRrgCv9YoREoYO6Tf2yuhp6OxBdFH+4nfAVjk9Ax7ruIlHBtFVJD8vRlzL5r
oCWOcCif/4o8d9hZxT7zSCrUN2LUQj29vrWh8VKOfi6aFue+OO5B6EruIkMq55gXN3vbg8yCfLKf
R5zyxrV12UMn2IEKrFM+jAfR2y033u0+IXOfQxHQSlIDnxDj3DK5rNbw/JcTOcRLarOzqu4TsPfL
AFhPxaMdxCfThb8vvuHS26/oNZ1vjqFbeOPhSDm3Nvq+emqOMulXNVnCxqgFJwTX6QyDnkAmgRoL
k2Nqdq9ry4oNVeW10yanSO1pLquJpB65poCXWsMdjqPBMkrdui6djKs88Ul8Lw8fShUIWkTQJYnk
kq2JS2mZTz1k1aF/6BRH61RBQQTsNVs4esmhOOEbChC5u2gHyATVxUSdBfd5ZEPo5Navhs2vtIfz
7sb9aDsIJqhu/dhV2Yo9JBen2b7f9M/nf19ggiq/3aNoZpYja4QJco4RzeKiTqZAi/45DyIwgqXD
qatWixUbIJ3mR9Fp1QTnNdeDXz+SygSaPM5jK5/xkaoqsDH1WdhQ3jkU2iqImvyItgNigkslk1of
KwCRr1B5HQsotBVeEpguWQL7ikqSyOgqFD5hi+yj33cXcqIpXlt9w/eTDqNvBGjd8GT/pYfnO6rV
Hgb7aS+oaHqPeu+7gxZVShmFcZNo7B3NNle71ToYq45FHGL8zbit0uokp1vmamn5iLtWGxQ2mQXx
iO+Sr7j0a+yszWqM6AzU2hjDGNaXpvIbEWehCILN71S1aUwJEFX2aVlWRxrvVfPLeaf/F2d5tYOJ
DttajsWU44wdnmU8QacXOah4bRdBtkOrl+qR77GwoVZkGBMu1s1Kx1mj4UIJTbDitley+XjeLgEE
K2VQgu4jQwkLqYPyZTKONviYhc8LfIf/8+lYCQNdGmpNk2BGNE9OX8yBXOAJXcoP8SA6lUTmsLFj
6eKuVukqqZcNCTGOo4tmukUQTNSo1V5PVnpM5DiNSqtzdPXnhP+cXxfqs++3Kw5xaFkoOhrv3m6b
RuvHrVJa5CXVz4wc1+LeUp7a0e8/5AAmYoKBN1VIkDH5gpKUU5lrdH9u5c1Yy56cKFdVMggSLe5X
28EwC1PFva2oA3wAE8R3uYUXaM0+JNPsn/9sIhjms0nVgLMJWJ5WGkejBLNenp6maBMcUdzV2VnD
hHBjKCYIqWF1rOFTqZ0ylCMXo3GM/DBWg3veJO5xu8OiJu8CqNH0WiLNwNrm2e0T2RsTETul6Ksx
MXocQL+S0cVRyirERGootenBkizvvCX8ZHtnChuokxIyfTZMmYLVL30Im32ODjR80uqWLhJ+EMIx
IbtJ1MrodLg2tCkrzLu2mF8rVhdvM9Aai1xDEEpFC8VEa9BAVwUGKmGdfB21h7IV3Mj5TgeKYWxS
mzIRvnWEDmxJ0abjRj6aw/eonkOrXH5VhXGXkMfBsA7nF4tvzR809mCQh2Gx2wKFoGnU3KUY0F1T
fGizvkIwoadY5EnqLdyGIvt60sAZeW2K+NgF38xmwk47NmnfRICw5tovx3upPhHcX/vKcuNOFLNF
n4wJPpY2bVUSYYGa+tHCPOFwf35J/sWhXz8Y/QN2oSADEaXdbLAm6/3miHLthXo7Gc5YO5SIRdyU
JgRkYk8B9SE9VWERudoC+pyahsbV5EcOHlMDUfGUH4VerWOiELqzB2OdYZ0NppHugVhhtzye/4L8
FUIzp6lA3gQNam8/oB6ZXbPCsTGOiUs+RItX8vU8AjfXsTSooEKsxYJYy1uEfEv7qm+RgJhJ73az
6oBj7z6vrwa9E4QDri07JOZz2Wnar2UMpMX+BGUDRxV183HXYwfAfCxSNHo9bDSXarPbPjd9ieR3
S1MLzlIRDBOl81KZQQyJw6eRvuovDV2KGpxfFBEEEzmtiKR42KQQxgLC/BtFm5xpFo3qCFDY55uk
1/qiebncY2jZUP3R/tmsn85bwt+R0B01DAVyWe9mcCtTHfKx13AIuCP6/hPI5iQB+qmOdOjcECwN
92FP36Ex4dNUMcJaQ4fXm+8g7XvZBOnirDOmq3THxrgJWl8qVxQGuOV6A/2jNtTA0EnIVrBatckl
BVmEp93Q4bE2zF31kaDIaLjqIfY+VAI0CApZMpqjIRrDeMeUtBkoVjG/03lU6qzwpHv9OAZSWAb2
URfEcN6u3YGxx2o0EWXdJDrCaLTzsdWr/GFbTE2QM3LdZA/DHK0ZBNnljAAmUzwqyk37pZPMHYPJ
/xstXLpH2dsKSo5wFR29I+ireBv1qtJejEHHCE81jIeYYNDqXu9nB7mXMxePnYhOh7fTMPkCgTo0
3uDplYlM8VxkliLlaLxC002MfoRlkY8NEX1FXvKwh2Ei05agbj+ZgIlwUnRzMFeflu3Ypr4h6jAW
GcR8vwQy3XUN3itPgpyweTmXwSqSW+VD4KUXxVQcfuxbbzLXSdmDqNAjGBKLTxXq6UZ4PjiJIJgT
KbVnSKEZmNcv9UC2IYn4Of7I1KCBBbfREmegjMWkWLmp5wWRYEXT3OWGN7eHtPXOW8GPPzsMuoV3
WVaVppoUtxgapLrV+QWeC93JhUYxJXheD9pR9CjODQk7PPpZd3iG3ClZEgNvWwOpPC65YFn4wQB9
qpqO2h9YcphgACGXBcwhmE1r/QmlxsqLjvJRd6SQakSIqrdcJ8DApSljShvdw4wrq1VdoqERTjBB
RqG+1K3CKad/BEtEz5138eYVhB3OKND1T0gDkBVjR+kBxdOAePUl3nPdyhVZ9C/f749J7GxGBXnp
Je+AZn1ClyRlQokx0Kxj0A4egRdkX2AddWLWOoJxHEing4gXurJvHcKMB7muTIUOlGqjM1zqfoI+
CfUxvSwf/+aY5y0ZwfEHDSZdsTCG8BbPqutS7uiZZJNPc+/E1k1SCTaVAIIlERwta670coaPQwhl
C6zpQRF1cHErtDszWO5Ac8ZrWJUBI7ncborL35yl8R1oPC7ngg4KheNFKxgNoSHt3VKBxlZWbMy8
mBYT8sZ4VuWoGtDTbn3Ks6uEFF4KTqM1d877BC9GkB0Oc+JVhd6uW4sxcKm/KFOvTILzv8/18T0A
c9b1w5xPkQVD5LslaK81UKwNDkiuaMfYx4hJ9miMx6kD2B0lHWj5+GmLHH1ZHDUSLA3f5f4sDZtp
9cMqYVwVGFYXWMOj9qv6SBqys4KtayOmGtqiY1HG9hPRfvQp8h5Rww/XCvRGWOiqswhk7N/uzahI
03QGGTOGDE5y9GTPn4j1eH7tRRCMDy9FpetgNIAPz58r6Us+XwytIOvlsIpDD9ew0OaDCyXei5lz
m1j9VloECSKuRr81jHUvHl01GEJw+x7OG8TL2/ZgdDPtDtSqrCp5Ilnk1foif+lW8x5tyONRN2Ld
HYw4PWz4SwUblP8RXw1k1qmys1HLC2Bu80MRe0OHCt1HzCIW5JFNDCq/G2xBU1a/oHgVecvSOm12
rRh3Y3IfQU5INQXWcMPNDoqJBkYNAeYuB1RdelJ2V46iBlXu59oBsAEgUfMGxJe4n1xuz6uvPBYe
7DKdOahLl95QovtM2O/I9Ys/oO/GXKRhjLR8olm2HV/0uuqZZPRxvbiuMgnTKJt/3g25iSQV7AXv
ANTAdTblVsysqsHeAcOC8lrzUt/yjN7RcZMlgXyh34u407j2mZQXx8QsKSYG3/r9usj9PFGuhnr6
VnSJW2Nc1Y6dor2Pyf9fyBUbeofF7LHe1qVtpnssapXRsYyhdko9MV0ph1b0+e/I9RUQXWiQUjQM
0FAwZuWKZekJlm3Wn8niTODjtES8+vxP94qhvsVIh4FUtkZDRlc4koWL+S3kzerpIRYN+lLPfpcx
YA8Tm+g2RhQYz4/xoqtns4UaLjiFSj86KqENsSzzeP6jcXewjXRIMzBS/o5epdBUqDHFCOrlpnp9
+mMsGvc8AndZdgjMJ9uyfkjWSEIbSGxhUkRyigXiS9mHDkDbNnW0lluUoOHtykxSisWv4dQJpKzc
QkozZ7UhTT19iI4VtxaKgrYmkx2AaKMtqqIFBmWXkKDojrRtPnd7zd3Q+yrumuetEDSKCQg8Xv5F
v+/ulJri1tDSHnA5GYiT9HXk62okklnglvD2MMzpXqO5LWlNjAypofaDcucmXi85yl19CSHH03xI
QtE7GP1F1sP3iHSv7Qwr+qnE1QyIJmZvKv2goW/ekr6NenjeAUU4zCHVmwTMOw0+YDpo1+YoBRmo
NIa1cFdVFdTauaF8bxPjhaZkl7KaA2s+rdQ3MFgWyMf0uD6rAeYbxCQ/vDvgDpC9MKUWSlp6DMDt
Rg07vPWUIXksn9eANiVB7uHx/Lfkxb89HBNjy1mO0ZKEcJEQ6TJuQnlL3M4oXcn6PIvYLniBw6Rd
g5qOS65lMcfUGC9JZrcg8+uhZzX4Gfoti1kQ/rgJ5x6EOZ9mWYll9E/gfFr839yl8RUSzvoSm/nw
IQqyPRqzl0lbrXG/AQ3tdgEBE2xzMd/SZi50O4XVR1qqTAzbEExtgnSD7fIzrKyWshhFsLxNvb6q
PBkbrYhVQYDn7q8dDOMTjTKOWUnpN5O4dPEmF9l6iKZIsv3/+crRi70DYk6SPu3Ssl8AlOmpk3Xf
B9Htmb99dwiMy0kaRICXFZw7JbS0MguE6N+NrXC34lFavynLs7zcxBgOkK+i4ktdCOiFuIF+B864
YrWSGFygAM+VU9N7DXk+v3e5+2n3+4zzLWuUxkTF51PiyukUR13xWieQGRF+QeYY2RQ7I+kGEGhW
UtpKOpsk/yQqZMEjR/WkYy26g4jcjzlG1nLd5FEHolxeNJO7dq2T/+hEYw5Cw5hTpFJJmkkEMNvo
KD8I2oxjf3AizR98Smsbe5ugzZjrDshjwOAm63heYAD7Jok3m9Kwa1Xld936aKfyP+c9gg9hWujn
MvAEzU6Na/I0lzFBxlxl8r1F8HpRbyJdJa7XoeL1Xwxm0yay0jWdQq+I1vX0cyOPjahuzUVA1wwd
veOIqOuZLMXRPEB2BqOEeuuMcG+SC4Icf/13KMzu1KQ1ibsFKHqYHgov9tcrhG+/Be0Povd8iEVM
n9yj1jKIbllE199NP/dDLalzBcBcQtdY9whVCFX1bSt2IxHtC/8UfMViJ1CsaSFNPgDLuqJK3trB
vh6czZVOXSgiZ+WtFhoqUD6G073X2TKy1opjawRfUnTqtGOlhKqoSCmCYHZOoQxZrVST5K2LQ4ar
9qctmjTmbZy9EUya12QpenhKGDFPV73uNqL2VF5M2/0+K6o1dGvZKiUskPXeVXpfBUWqpWdOL7pl
cuu5eyTm8N6GaoOIGyyJrrRgvFcg2TTGXu9ZjoaUpDP98xFHiMeEgyq1Zt2IYJkaKoEG5qfRALH1
5lJmXvunLKgfcT2B6FDSw/sIiICY85z0upHbM6QlJ+1+3PzZ/EYaT2CRCIMJDHkyaItEZUv7E1iz
xxJpJI69MA7jyzR1xjWgI6tQkBEFJPql2OsTIsMf2+jftbs+rcU4q3MBLcner7+lF5uTeOSyPmaH
OoBamcBKnsNTnhz0Q+GG/a77V9c2hSy9jdNvuZjBkyFqXuV9xP3vM25hdgpREgW/b5Velz5C6U8W
KVaKTGB8AfJabRUvgFCax80M+jIQOAJvQfY2MI6wFNDkTCj9F50hVv0eAlhbaIQaKLs/9jKyB2NW
39xsNPvqEZJFpKSxs3Y348//0R4apHYOhirbmkgtPth6AhEP5Iu3a+IoeOfJoSMoShNEq8Nkce2s
FHIyAmyw8ap4neXeeWtEv8+cCVsvR11CLDjYL029Ifnz+Z8X+S9zINTbKA+Rij9/+kmUz9uvfHz6
nwDYpjED4xfblmO9NftGNlZn+9U2D+chuCnOzqc09izIUpDn1zDCAimODAdG+8TBwIBTckCh3RcN
OAm+mcbseQ3ln1bTqH8tlVembmctrrIdBEYJdiVb7J6VCa2JMVAoAS5lHp0OaTjhRYmqRYpaAEQm
US/cbRk5yUpporvSgoBNbDnD16EQFToFnvyOq79PrF6bYFADXXGT8lnY/Qcm0/eOwOz8DEqleYbS
nGdFlwguanJt/Dq/LKIPxWz3CX19w7hiO4Jwe44hPvZdEu14+key56Mto3iE0RgVD3XMlkymKUlT
hULUfeVVc955ah6NP9B9eTcrw5o5HzAJ5N44kC1TeUe3vW4L2RqQWnpb+SVq3Wn4tEyCIMbNnuxX
DLafpR6WWB1iYKhhjpciOoWcHxc/e5kEFGUY3DXSNZS6CW4f7yi9wbed9kkxQ7tt0YM+1XC3WoI1
EcmGcmEMyLYZEK9Hlsacy3MBfbNNQwZaF//on7Til5A2l+sJOwRmV5LOmNQVMn7e0uZIk9oMj1Hp
4GCYymkyJTjvBty7lG2A5x2PUNCDYB8ilMVILFkq6Ro1xzlcDupDewSdDg5N0Zg43x9esdh7WxnX
ud1QLKsAqVjpS/cq3olQ/HWb+zwQsbJxVwqLhJ46TQaHGbNp1SmblghzWV5sXAw/i+r6A1LwFkj4
XxGYU7ofsrSxJyCQOnVmM3eSj7R4g7ubDsYYCu7WzBm3pIURdXOHazx6u9XxMkGmUYruBFyH24Ew
JxuNLt3QAQSjOA4hF2QhvtE6ciV4buAsCLVDw+Q7Ap3Nhrh8XrZUmrLEX9vc0Xp3q5+ISOuG5897
EFbCEdrO+qxpSeL3fno/hmWoO1oohZmTe6IuKV4G8gaLWZ1SijfMJUO3Z3rWbAcX0lDydU+2qax8
8FeUVJwqCxAtuB3YE0FxyiBukr70mGyN/fk0eZtX+okHMh7lUnEyj3jJ0+rF+KxI4M1GcF5wzvE3
yIyTrKWW6VtDYl+WQLV9rGdBIKLnG3P+vfl9Jq7mXVO1+YTfL470Oc+GRirabQ8fCApvYJjgmmcl
ZBMafEB59tv+Zta8RVRt4YW5Nxh0H+zSqjZdVUhwG7Gvh+PTeE1n4FNXC83TeCu+WfGdEPVQBAjw
hrzr85ezos/aGBb1vrw6lPyluRhO6ZEKdeTe/F10zr742LuVegVkO9DQ1msatW5TwMVT/SIYfcXb
jrTIaLv6jeLGrnxIH8pjhHO+EkoGcqPIDp7ZAnXZSpPVA74wP0mDv+CdLZU/kLlAD+LPR2UH7MY+
Rh8KXnh9KtpOhyfAgnlBCcTKoAhrQUufQs+Jc1+U8X29hITRsAJtCqIQPVyzn4ERxGmv0LvqRhXa
hxT3m6U6eK+3HGEU48aUna3MlsigTN6mMtCTY/pkPMspbh0ZmO7QGz75lEJI+kIbdBMQpwlyD2rX
ObuZjbLEGcaAUyDjBe6Y+slDerVdL+7mqp58kB6nD+S8WFXoBSiKJkMxhckIlHpdQNKmQ68Yur7Z
j7WdHXM6Coyi/vfeqFcQJikguVksER65ffuhO2qH5SJHxRB3q2tVGMz4kWZnEHNpaGWtlUCCC4Me
FgwyVtC+TcP1x+L/1eEjsIw9WhtNl+a+hWXF5YIRrfwrbSRZAxLUD6I+H/4x/moZ+9YjLXZv5SOw
thic+7RV3HabEsdq7UE3XeSIIsuYw81aCtCBlYjYVuPSRRsO5HL00lsNkUzk9fzt9sc/CLPZ81pe
kDJizUwjR3+wjR2d9I0Tqz+URvNzLXUFDkn/+DMOSZj9XSU1dIJ0fErlZvTptCs5prBOc/+KOpj+
2jk0Zk+3ECG3O7pwJao+KVTBnRyvquGvz2GHg7DyxOzB3MzBsBVQdMo6yCwZRLvExHUfY/EyZA6U
Tonme3+x2fiWveLQNHp/rC9aPsgbLNND1dXd/E536bmAFwhv9YpDnTgfacBAwHqFZAKW0YPVllDT
Zld204MpOyjZuWaIYOI0Yfld4Cn8ePwKx4QuaPhsZBlgoeHIrur2TusuB9M3URRWnfUg6vz9l/D1
iseEr1hWlWEokfNlR/Wk+3QkqfO1E/hIkcGK8hbOLWf/LdmSZKpPo2LUAFOsb3ExukWXegO5VLrK
Of8Zqb+93wF/rGLrkuUW9ebWAqivn7Q4LGWC4dKn8xiiT8dWI2uzaSNlQdaXry89fbWbu/PoEIc2
bol7z/8ly3w1iolaUV7ncdrDKJoQqT5V3ZwOVuX0Xn/swhoZgyhsCZxRY8KWoa8myFVoph72/7y0
pnkQljJgIs3CQOB4OP9JRf7BhJFobbaUUAvzSoIyl+VtXQVG6PXRmEXScCIPYSKJPuIBfe2xrfvy
pyZdKVnk4NH8vDmCqMhSuEt6RVIpB4Ye/iaZW079UQXx1/8Gw4QMm/SyriYvwXc4guXySGlIspPl
n4cR+jsTKta1rjEe/hKa1JOZOg1kUvsguV786etfEOzyE4I/7s6+aJeqAi4kuodHSLLSO5VxnVzH
iILiC5xgoVjFyKXZZrXqXhZqQANmHmohQYeO6OLLPb0waINaGLpbTHZUJV+sGJydEdw77y/syL4D
mWsoWCTult1hMFu2ViYp2zJgqKGOeL4dJmdxB3/1OlRfKnGI4GY2Ozxmy6baJm2aDjz7objVDumn
zq+P9AFTPvwFGjdA7NCYXTtmvd1LBdB6v/y2QBZOcbaL6Gj6Oog1Yzfz18suFN3O+KAGxvBkMFnh
Wflt0jFWrWrneYyaGeawqsaZkht64120L4K143/LVyD6/3fZTa2r1gqlLlo3UwKIb4bGfXzcMLTS
hab3gUYHND+9gjGnyWhIY5FGUux36MFsp0sCGaLaFLgj3+OhImngleP99L5tRFu1tbhd1tqpnj8b
IhIe/pmI++J/ANiMorWTfm5NC7eGT+uJEteAYBNaaskT5Vlt8NnOLxH31NjBMa4Qj1m7VirsidQ7
iXzJx5MsPZ+H4IfZHQbjBWCT/s836zwQR9LGENPPnmbPoOrQHyvl7NAYN1C6QZ3rGB9QzfoJTdkV
Hu9MY3HaTSiEwF8sMHuArw//vCNXMLq8mNYSuzd+Mm/oPUHyk+8L5gVolbH+LrpScp1vB8eci2qB
TBraV3A+8txY162oA4W/UjsA5kDUzbRowBWB891w/qsIk14OKNi0gZjzmXtp/YMGVv230QHcqFMa
LfA9uVxtBwNHnmXa/2iYxsKwzH1ZiqjbBMuFQeS3gPmibxhpo4B37erQ2UpaXSz+mZ9nr/4LUuvz
64XX5Ld4nVqMfUXgipKif2rK6hTbkvuRzbX7iIy74/Wj34qZHiCYQgBxGy3W0ImVvyvXcMPFDo1a
vAvo6jqibzEBWtMdNOPY9s/CWhfPK0C/ALZqcKNQUZq3EJW51PlkopRhyV8IcSTtJmkhwjj4TV9+
5OPtsZgFas1MwhgTEkBKX0HnRiLiLy6cIZgP+nUiOecXi/f19nDMWinpmpcoNsR+KklPSWY8xFXv
QmhbYBYNA+xdcQ/DLJJZaHoZV4BZI/TlTrcjHhHz1mvzu6j6gt7980bxnHyPRo3euUSN91+7ybBe
zXavIsKTu/O/z921ewAmRdKmLJ83WvscoCEPJsTTFjvxpRIukN0Cx8hPkSYBL3fe41EH3RkEVca0
zWrg6WF80A45+tdod7sod+YlYXsYJpjrUHIwpxQpetlqjpJcp23jpMrTKGKa4XqDDvVr1LHAssbW
p/s0rpN4VFHOrW6a+hChgdr4ZVixY+jXQrahl9f2d763Q2Os2kx7meQKaNvSulmWh1t0tIZTP2Ew
2onBgL0Vh6UWuCB3X+1AmWOrbQqpKg0l9snqZ/at8WtqD+edkBuUdJCMEPwLI4iMT8hJsqqThaub
WWZoN3TrWHPU+aGrTqj2nIfiVqnx8PYHi/mEfakbq5WjRtE906S5CMAEDcV61dM/ixrRuXt3B8V8
uGYYtQ1yPri/lWGK6lz7ob37CsBms4Neb7k6wclnN3lEGB/DTXYkX7uj2WyGtPYjQhL27uuxhbKl
JB06oenNt24P89i7htI5syEFYyQiTeW73Z+FYstlZtvnnbQiUFhLhR3spOpPexPEcm5KtreHOTOK
uFLHOQJI5yWPZrBBA2iD3npMc2fx5Zf+2vvtC8F1FfpN77knZCmZJ1uC7+m5o991R/siwXNMdBgS
nIqanwbC6z0/PL0iModVXtuQCW6BaF1tz92l7MugHHWXCyVze2/Dm5N0LPz+VnkqhZTh//JtX7GZ
o0vTellGKyHixlVxTF8aBMwrI/zdrP4Rrj545isac47ppExtIwNacpxGV18dPAEHJUqsVn/a/DKI
Ykc0P8O3EMPg6FcCDZjGvgv1SLGNNYX3TEiwb6JwRClovclRePeGv9h8vAlqW93hMau5jgW0M1Uk
AzoSKt3NnhFaQtRrFr+JHXqGeueDJXcL7vCYFZzKRLLQQwL7QJQ0XFX1RaV+Pg+hcPOBHQazbpuU
LImSw6bet04aKCSHAzwTzxjq7MQQwDtpGH1aZbf3qTCO6LlGZCFz8oz6ODc2TeZsqT5AxS3U7Pou
VUWkDkIrmVOn65dlyZUXK6MwcVO/u8U2PMShdZxcOTCgO4ZhbjyhbJk3CvJi7jGEIqKKTksVsvVM
yq/mMQQVdRxDZXyVNQ+xfjy/hKLfZ9L8CPQS6kJP7607DmPiZL2AyVYEwATpTGqNfCtoLid9bvIH
SxGdAlwAEzUhKqv3ngnDGJeyR4co9tWdfaMF+lP7iT4RjpMj3cXYyGJ5Nn7oQEkXyjioE2oys7WK
ohpmK8JLee/PPoFD6DH0pmgjfP+Q+ItwKop79KD5Ff2IGKt4x8LRNLFmdiuulmbixLMX3UHz4GT4
Gtp7a/SMUNZm0as5/2qxw2QcI0lNfZVoQaB6Xl+4llAiyt3GcAYfQldAnEQSbnxIG+IBqBfB3dkG
0lRWIUtLG2OmH79Vd+kJoN6sweZ3WEjRqcN1HJug6UHG/CwaJd9eZrCx/lvRgdCHfl/MgsT4X+x5
BWCi49Rnc9dTe7rCVa+oZtx2AH0AMj602nVh5W5fzm9m/hmzM4mJiFRTR4WOLH1Qnjz6oJz6UebY
PlTqflDWSf1epKwlhGSCY9UtjdRs8M0ywmaID3awHKzH5a68hJ4rZUmIhS/L/GvAzkwmN9/6lAyx
AjNzZEHKrxqSbxkU0VLFWarTFt0mlh9t3wrRJLFoQVk2jWgutyzuYavh2AX6A/B6BHq7pXOoi2Y4
6kTN79zz9dVQlotwW+3Kzk0AZsfp5a2qvOyP2Uk0l8IPaDscZrMPdh33YMOkAS3CLFcdapgZw8az
gvwhcqNf592Ue27v0JgjoQMjCFEmoMmSTyDqmp90UWVEsLcN+v93hYqOpH0x0ZWy5HBYL5UhOG+C
8IsxwaPVMm3sNADQ93mCxpTpe3RYXPrk21+IJMWEjsdEkrxVoDxZAY2uj945ZoCrrxfJXgPVCyo/
aYmGpEWex0SSdGwHpaqBSCs9VYA78JG2AYj6zkSuwESPyU7MRaOnzKA4vXo94WrVC4gShB+PiRYa
qMxQtYIpxoioOH6j3ZaS+yNOoMw1hOLHbIFNbNteUjU6JK3pp7M/N+ZdlF7qool8EQSTFeaSnpMo
phDoKZvuxtKddMFnowv87rr7ukkJGxK6edRs8L4hy0BLWZq6oJko+ust+jwovXd+Nwl2K3sVs+N8
yDBIgINxHZ1E+ZKJeGNFAEw4GFOlr0sLxpjxfVtBIjR1zlsgigcsSV+zbKS1B2pC52SPRkDHewdn
1dzV+5u2P9HqMAGhtfAUtbSASzQ0Bo3XvXTUrUOs4FFApIUk2j+ECQXxGmUq+HtQmkedo3ZQdvMW
R6KpIAYyXQPEzMKwIFovJiyYc5rbaoX12pYHVfMTUVVUlEGw9HlTZs8yruN4B8BDMs3LoiBDvwl6
rz92g3vdSOxQXmaWpYYOZZzh6CTsb02RbB39Fmc2KksrnZCka2ra1D20d4paem1zCxouJ849KmAm
CfntuJeRnT1MYDD1OZsJfdidT+m1GSjotx5OBTgaYjS4rsL2XdHOYgcAYxWXrX4CXov8EtKKwXAh
H0fvd1NaKRgN4B17oLBWbRsTjWC8YX09Q5iYdEwYbXQ0a1S9qnTL7Lu8KJ49PhXSbVfefyBy7CEZ
X1+UBCSzI6a0aFN++ZV2ADSdUx7x6noqv8ff/0c45jSMerlWzQJwtMV182ghg0CH4+PS8LjQ/fme
LMcYVOitNJmBpl6RcH2iPaelSzz5plVfxIZwMRJwenDD1R6SORsbU5MqWcFA2pSnnzG9FegopqvF
4M9RfYfZ6K8aZu1mNbkgcX+T4QYxtxXkbQXLyotg+7+C2SVb1zZxUcPwrgha47bcBE8hot9ncuim
j7LebPH7/RwfE40cZEtUw/+XL2mizxv9ACqmOt8m0elQ5nUyoyq7ntZ/QHcMMu/CiR5stCeXqLCL
+m14gUwD2H/hmEO6JnJpthHg4jJ2anLSWzcdoK+G9qsVDZuyiP+OnpFs4NzjMSl8NTWKJKvAaxvU
1dev6KR3iX6/iggm+Uv1ahdzVmuKZBukRIAm9vXa+bpoBJOXDO7tYGIWBopz26TfrSu/9PFR755H
yzkfNUQQTIzqoIK+VRYgSH27rIOTFu6gPJzHELobE5mGjpB26vCdxlP/BDUGXK5/6Dfmi7fFgbDf
me7AM8vPpulrU+W5PcImNYxblw6TDp8Rev1hxr0gOw0id+MeZLt1YlsLzaaXSFPhOUex0UGkHCzP
dFtvc82T4aYg0BB8TsGasQk8iaE7k6ALFR09C0b28D1BsjY79KSOnBrvRwUKFsJykOirMjFjG9Vh
2RqgNugLRcmiRrS3v43PLzJIXv35vJH84/rP1mJHbQrocTUjjVDVXPll7pRSsG4Y7UG/cgolec3T
hkmwFQS7mU30p3601JUWzA0dMpBZHKApRwAh9BQmYsxq2TUp3QlqOPvTsQjyK+16Om0u7Z3TKvf8
RxRtPDbBX3Wp1hoZX3E+2Q/J4++hnuqC3OjPH73z4z0DDG8W1CfRGvj2WCnR5WNiSAOOOd5sie2m
PyqpEXk/N7i/grBDs3I6qiDrxNsQZMbuVFeFTmiVgAPLduOjdoIcxV3nrsJCDdcfd6hM7lEXYLy3
6FA1WLlP26E7GOhNkA8f6s7ffUJ2XHbI6y2eIETg600/O91oHixbutxS09M77cJU8mDpiDM0q6cU
mwudgkMtG4ICgegLMzsdjYlNDAI13DtGDYQMvWMVyglcBCHoCAKBh3I33e67MqkBqaRc7eimK1K0
ayFtncPiRnLL2TFCs0S3bAOpc+NRgMqNZTtUGmF3RcS1KrLfbUg9BI9U90Ukz6sOtN9kFZL/ikxk
9nyi2lD9oIMdnXRltoHZ/K/fkEkTtire5or2zlQ/tBtKQocqGIjWncYfPXB1OEMoep/l3rL3bsqk
DVbcNVmVYdkG7/ddIzpWB6r4VwlFGbin3W6tmKCS1OWygAIDBV/7OrVxyP3KMwGdxvkVeqf70FkF
SUwJ1kiGn9W3Wiq4e543QWFbcEmxrMtW4ffn+etoXvQkd1JRmzQ31lOBITAemiB9ZkWajGVVy03O
E9ymKY0AeoDAZuya7hyAhSbMIe/3/6ctflE0+g8g+2byf6Rd2W7cuBL9IgEStVB6ldTqxe09sZ15
EbJq33d9/T3sYGKZrWnGvvM0QIA+LrJYRRWrztEmObH6CYAl6EKbOzUWfe+dbwvkAtG/B+5nCCFo
fP8ZaVSaVlLFIn3vlj/ka9BxgP1hOs4HaVuDWAeipoLAcL5TbyE5v44jU61JDUhrlzx1X1lgAKPx
XkUzpHJAdzGe9oTXVZY63l5XgQk5Lwh2omXlrJ++7+qpzKqemSk7wU5zogPB8JfhJbei9ssVCSxg
UR2sTniIJSpfHbM6I8zNJsN1/3o4TWPJaOnbG5/+bSzFipZuLWILWLn2vIHlK2WDWagTsXIWLhTQ
n0ebMT6Rf7KZGOmHqNSz6jdgYlJki6B9gH9tphWRfGgzYkHJlzy/6UQEKytHDeZYYCYx8PksW/z7
MjGTapYVXEHIPXtEYf1Fw10P3fDfr6JCVguWcM88ZIHHZZCqyeJqntAIkR8Ze3x2L22ibXKcPPYo
lbW26P189RQs8LiEYkUxrTPWeGGaN9Q46NFzmT9cPmnsT75kEnfQiqQhRtUCgsxf+vGxAfUThbAK
ffr/YLjkkUSW3IOfEc9rGKIvZttqM7udd2q8uYyz7uGvS8YHw87Qs7AzYM+0nb3fFZXGm7zfHKCi
kHF+GX3jf/zjcezHVlyzaYH8yBr42GWUnSRRlhfskc5uUYtbkk70ZNIYSwVJf9Y/Mig+RN/792uk
vbWFu2y25ZxksQlbtGQ39bs2v/KrR8HmCM4P/2bsR5klSTowjM+tS34xtgFzT+qNcjC88GB9EgUg
wfnR2b8vFi7MZ6UfS2aT/IVKjgRBIioM5SKjuKCQkbDApxZ2pzt0+JRUUMPT7AD1c9mNN9Czdy4v
osgmLiY0SWnqUgibuvRnEu786B+hCgP7iQsxQediQhnHlhqyvs20Qutt1kC0pZqOQ4t2E2j45o6S
iyQEVvMhhhoZyz7ojSGG9HanKjWdQG2Hfi88eXxt9x60ncE7Fu2zPWZtGfWLaBlXc8cSkSWvhW90
YZMWRYi2/WIzvrBxswzPAp1n3sp4TgT/nSgwrd0ulnicL0IdUK/lCHjhnlEN+PsajQVQZLBLR+iS
559VmK1drCbnksEE5ZZ6klm03coovGkbpoMqJ17+xApvkqBSvuaSSzjOJRNazLSOAUfS0IbYbzY8
NyKytpUvHWaTITMNMROzJNyH/2iWal/XANG2/RGqlxv9Gl1ymIyOXE1w4V27tyyhuHjb40ExMWvm
Gq1Hp2v5/TqOb03hnH3OaMA0bHG5bS07fmkM3xae4dVEuDSC828znaVJbgBSgQ9dcdVdvzM+tRtp
216D7lVQqRCtGOfcfRXUSTcDrFOu+/oKUoeXg57QGs6jiTJnMh2xJTL07X8Ph6bfBm/cZK58JTo/
6/786mqcP1OalKQxYE2AFmTtzqrsUNSg9R/h5xWDi7FSYIaxz46o/pgSFKsZ0VVr5xnmvfAav8md
XrUvryH7RT6qLx2Cu4J1RJOiKmOIyrG0PBJfW6D4TCfXSu6k7v4y2NrNaAHGFwfb0QgiywcYOBr2
Y28r+Q7EBnYe73PT8+uXQdikLF82j9d4jWgyKnILRCv6Jy3303Dv029DCBOL22E8Rs1L02uCXCxy
S75KaJHIB8cW3LJ8CVI736PkA31rAn5+96/o5dYD+x+v4Skv4ilpfVkBHm2dkqFhPmZ8II8ySMQS
T/RcKDjVFhdCSBNG5mxiSWd9n8+7UHq47CSr54yoUGTG+4J1Nmwb9Oak+8aE55rsk9V9naZjl+0v
Q6w6/QKCC+UkzJM2j3GvqEjp25VS2jQst1puPmRM3TqsD2Ulmklduz7pC0wuvPcgQyumlJk13wXB
3ujRYk02XRb/RZRnv3V2qBdY3BYFRK/MAvl+Q5PTfGqBT+AIBXiMtMvgay2vRT4h2jMu0luVlqtJ
A8BS/T4YVxX9OreC68Sq2y1s4mK9IZOwr4wR6Xfe582VbglOrcgELryjmK5D3QUmkEzZBah3K035
nGWiiCSC4SJ8TSZ0gkBubiPRr1Hr+Sman1JBmF2ZeGUsKoahogQCyWb+pYckmqZUOkDMDqN5+tPU
XRfGN1Uu8ZpfOKr2KOU3JN9dPlTrlv0B5YM7pio1uc1wqCL9xao2UfA1E5FBiCC4216mF3NedIDQ
8dLYEjerUtcKRPUwEQoXHeIqbqooAkppfKPRraK/RCIOrvUvG7CQM9FGSADyE9BzikbCWkNVsQSJ
sguSnU3+KDnKzXzfueMm3DH2R2E38+oRWoByvjdPht+n1oA5j+bwb1aSH8vJ1lzUbT02XCIKDOuQ
KpK+AdYqGPr2eyoGm4Aidzi1RrIpdc8st5edbj3X4udNAzVTyO5wAJKuhSDCThBWb1sXCmAQfR0f
htNYgOS+f+Qa52oBxsUgbcpaI60AVjSQU7yK5L3ZTZsi/DqFoq6F1YVbQHHhKMl6qhVGiouL8d2o
9jn1BAu3miMWAJwzQGvaIJ0KANCOqB6TzTN+xM+gtLAxBX3v34jKpKsGQbDA0jSw1Ot8bRtN9HMg
J6htRwn49I6S8K1y1aBXAL6KPVLdsuIQALjdKZ4CvW4JStN79BbZipNiruJKZNK68y0guXg0WtBH
VSWsYe2qL/J1sml3XYdBLTZl1DxroveP1cC0gOMCE/V10wgttmXSBilQQqU0/0iWha6dKmuyamHS
7u15nftymHsfTwESeRqUo/kBbhgcIcgBIh5Qap6N8IWymrW+UQeb0QvvyCbCkkkJlowNU2C059tl
L19fsVc07sBGTd13elthxeZ8F+f9pmorN4hFHIT/4QivONyy+X1sJHglQhmCOtqBEWTpNxV04b5X
kGkut6Poq4393WcXvMUqcofXGKd0NgusolZ5aubkLSaZLYSKzeXlWz+zr2ZxH4dmTJpWSwCTzE6h
3tS94I1y/Xv31Y7TRWZRbsuaYZCiCOtmXoNI73MMmtnIKX8V+xxfu+m1KH4L3OFUTVrARUk0ppRt
01h8SqF2Pt3NH2jTfuPgJ1dZYAS5UecSwZrFEchlTyVEJ3KSo749TSSI++lERrG4uACse/B2EjDj
b8Ije9ugL4YTY0gpfEr24QOTm5ZcEUOCwC9Os4kLyDAqU38eYKNRJV/zsLlW4+Ej1/GFZzCrFxBt
pg2+qcOqFmUPsut8Wxd598oI5dut4qIDk6BS+gpmhJjmfSnBVIV068w4wrdM+RDDvc4oKImJIgXf
6D6MST5IJjCZGh31qj9qdJn7oV7LtxZyccIfmrCx2IN5+d2/Hp70nbnXPuGliPFGB54kuFOwKHch
Kp3m+Rd71hfjaPY9bMvahxalxW62VVRjjV1efL4cmAQ+z7e362UVqZUMu6rRlckjlTaJ6FlKBMHl
dinv/FiWYYwMylpfvi4hbC09XzZD5A2Ey+ikbcpUYQGJbMmBDS+ZrhFCx8VAv6H28IHpG7gDhM5l
NJUrKCZzocLPDSggKMjuqqIc80Q5ZoH6kqN7jWTTi9JW23nQXSmattVo7Svj6bK1q1Fjgc7+feEe
REvnwpoKfH6YO5nuwfN5+feZM5+53+L3+ZAxlVMaDrCOog+p0yAGbtf+VT2hL6X25F44erZaW1zg
ceEjjolq4nv01HS4HfB203n5TQvJaREXxaorUo2qkMLB5wfPnDtPiUIC5u19rSFpfdZQge4mkT3s
zz1fvlcUzheVQjeSuCnxJRUdg+62rZzSuiPK18ubtFoCXtjCuWBjIPhJChZtLEsD7670PkwrW9Ez
J5q6q8TIblQtuZcDARvG+k1jgcs5H40b3Sh9WEe2xoRZusox7yxQmBbH7li4aANv7MuGChE5dyRa
M8iZDsQKc+o16nAQd3DNO7RlKwfoJjHMjQCSbdGlLeQ8MrFSq63Zdbc7tEdoQl2Dl/hgbf+OjWP9
OL/6C3fnnSsK9U6CnWyUw1AcA1lwnEW/z+WuYqqhFcMun+gTwguprYg62ETHirvdqgpa5/KTSwTX
ofaPMXuFLmhdXK/zsLdJQgjYI09Osoh57WyiyxuS8ZuysKeN6mYH3Gh20237iym2TrvsSt6Jai6r
di0wOVdHkbRQMk2S3HIGVVVrV37oWKXgQ3HdvRconHsHUZaD2gMoqWU3NV45VHxxg0x+3ERHpuI5
XH3o1rlA5Lx7sMxJ8QcgduVdmV8F5CNXzsXvcw7dayaUBuqTRandQLPebO1GpEG3ujl42kBrGuvw
O7v/SV1US2UMr46eh8iR+s4ecsHzxuo9bIHBnRyj6GctquB0loru8K+d9TDhf9SfU/f0kYCzQOKO
UNuDyyWgEXwa8a2/nTHSOAQuK7iwXuNhcgV4LDucBbhXPP7eVw95maFhmz335+TExgAFG1frQARS
QnfIcvsvAsTVkLpA5K6BZip3HR2xXyAx0G/rPaNkoA4tQR+GhxR8IQjwRBZyWTi1zMLIZ+xdsUme
TgwQ4OLRHiGtcWp4EfWqrR/jhX3s71kEKMnIc6sMsKJZiLfD0oO83p3xo3cqUNwRV1wQFvgm4YKT
UlhdLCvA6yH6ntpFmdtqqdr1bBehJUjBa2cN70KEGNB9xXsiF6JoVJnVwM6aj/pF3je2hau8Ndxf
3jIRCheW4lIPZ40CRSquy9ax2s9Bvb0MwY4R7/YgS0LzONS85LOB0DAKoT4hIRVqW+aB/a5D1zjZ
iUhBVp1hicNtDtEG0sysOGdcR+aJfIrJrYCqdzxEn1gPo6inYvUDaInIbRF0Gkx06jbsc7g8sg8g
/aGHLhq+T6H7I0qMQjRuq7ImUtuSwr4k22iHYRt7iTPfoP4YPkCLR2gd+7lL28YllHlMknCUO/j6
fNcMu9oo3aC9KoTkykK7uICf5FXYZyNWsW2gCa+hqmptjNapXqJPrOdZuGtrQWq5a1zYD6POUFKz
Zbtmbss7pg6VQNHIePlLCtC1L60FHj8yOg8g/Jkm7Js1WJ/QiLPPVOqZgeyUneFZ1Nrgo8KOcqWx
8657vHz2RIvLj48mqtb2aoVdbIOvU4LhuZ0e/dOrO9/3qHQXpK48PMfpBs1ugvDFTtuZ+yhEV1GK
p+Ae51ZZjUZdow2sLsdHI/cUIogqa6HYeP19/sEWkjaVOrDPSj3uDln/LU1AaTJ+gRzdxqLCzkqW
KC9Yw3fihOB3LeMI1jSbCYLvqTfHzndGJwENzca5vGciy7gkGsxl0pcdLKsCr9Wu89nO4pum3ShE
EezReshcLCKXPzHMLI/ZACj1lrJ3NPbs5ExfGje96beBlz1ftmzNJxhxKh6z4BFnMilpUGnWbFko
6ZKjnLhW+hFvXwJwS1dbCTHUyoe6eAc1gm7LTrb1mT1K/02/rcgcbvVyXfeDYoI5U+6CcrYUiVSu
5ealNVxCy3IQv2oU1gxQwTDuk9IuNMEbhgiCy2DNmAVG0gEiqr9lqEaCla4MBP4swuDylg46Q/TJ
YZlkSJ/5ZNtqsq3nm8uuterKy8Vip2pxFSxbM9F0CPq6GFyHPiskPUE8Od//e/UUXnWZK/ERYYnH
ZS3SpiUxc3xvkfv62O5RCt9Mt9ZnyKTj0UJIAyByNS6ahlM8qKXFrKvrx7HKjnn/TbCAAoizF+i+
VGO5xDZBq673ggfpJAmZOMXLeAhv/iYTr10MF0vIcxB1cZxGbQfE32xxTFPrb3QBBP5HuaAQSDLY
5gfASPm4TTPoQJHMmWPFu7yAa/elpTVcNKC5H8ZyDZgqJLaO+pX1K2xVO1YEA59r6WGJw0WFwIp8
NGgCJ8z9bdWZBwuCpN30FOB2kbSj4FyJvIIt7uJYVT4pNUOF483VPY3u60lQY1rdHIzzaxRa6Rjs
545tY+Zp08+mBM6F2DW7aN9Y1B5LUTludXMWMNxplbJu6KIOMGN2G9CXWDXtSN9InWC1Vq9bjJ3g
X3O4c5qnUTxM4FlDFAq+/v7ezhnXOyOy+Au9x9Xd+QN3JvijBspcpqYhucXG/4fBQQB7Fz9He7TE
Y7p9EIqBrgNCZUw1kXwI37Dkky4ggQIy2qC6q7TvqYgeQPT7XK7oMcmq40UYBYTclZtDKO0+cEih
Bfbv38+5m5kpEoiE8fePMY33IS2/DaNRoMBoGg9BPoT2Zbj1rLTA4/yuiFrWTw088g/a5Zjc3rhT
bzQ3aaDX+jdV9PUFpGBDQpOKYqhcFLIKJc0aVmPSo89htJffTxtkyRBcxJkHjbWu8CTWlRT5U9bB
46qytf3kcegLF/ybH1i2JQrnBnKmzrGRUtx8MLYMRmII3Wlfpttorx9y8M/kHyAzeWsW5xcTnRoa
ywCctin0ifGUGdsg9v8xY4pP3smxIyLPXYt7Sws5x2jlEj1lPQBT9UlDiVuLb3URqZkIgwtGpaHF
UtcCQ7ae4+8JXiFMIcu9AIPvgSF5nMRg4JJcC4rV22iHJpjbeqfc+I94Cu7AFwTOr62oDL3m5EgX
qqpTOKPJPykqYaEMcq4jKemNnUA1RkTUu5YulgDclUEOSj+tZoIcq8V2NttSc5cruIC7l/1cZAd3
WJFc2z7OVclt8l9j97USEXCtpqOlHewPWGTvXNYyo7NgR8Hqo/ge8qzaKTfhQ76J3HQrkpldu5os
4ZizLOAMq579WQdcX+/nCk+Vjdej+AaGNEkW3IJW/Y5N9ypQ3qZnDZlhZtVR0MoQoEbR6KusPHci
ttzVzXlF4O/DeQDyUn2YJDfLtcdxphudiq4Lq262gODK86re1mkXztgeeZt+n9Pa1ZRNA6a0y262
moWsBQ7nzlOKlq7RgikThpNRYUPpy9GIY13nNpgg8JIrCXZn3fEWiJxnB3MI9o0Z2zOmIPRi95Le
zl6yI+uNy7eihnSBM1DOzcmsaKESYx0reZs3bgbpoKEVDFCKMDjf1nNtkNHHgNJCaPdNYEffg1Z0
XRBhcGmvQce0RQZgVMX38YdBb9vGu+wKIgQuz1maOqhhxTwuvzG+1vEjEVWvRAhcYmPccTMJYUOr
PgSBHSaBPYtKuKJzwyU2vYn7oOqAUQemHZuTPUsgAje+9fPm8nKxP5b/yF8cHJOVdhcBDXJeqeGb
WC6jm7y+pq6hbIsCXk1lL7NudVEDs2Dx+IHgItL8CH0JyDvhZ2I6ifp9EvmY6GiaXDAYuyhRS+YC
WbSnt0zu4cQKXx9+ly5EzxYik7hIUDUmNVMKOEK6TVrcNvgIN0WJbjXxvIYbkwsABp2TKGXZoCU/
/CdtbwwvY/6DWj8uu8N/BFIV1C8KLh9nDeZSGJjqUCvIOsduo+LBJ3TlL/rGsInXbumdKJ/+x169
4nGHqYF6GEV/LC4IkHtW3diz8JAK7RYDLfqRW4iKWut79QrHnat5zlTZbGFeg86OArz6oa0lzuU1
FGDwmu2FD+ZF3N/gfv3n2ndJ/9hNgu6O9fBAIc6lyBTDAOxPWJzarMDcEu1HeAPVnNnY1PFLgiDR
+e5lU5hXnUeHVxwuXJsEnct9BNeuEy/OnWoWpJz/2P5XAC5aZ+bYFaOEvN1Mp+dtdJq7xhFitHtl
k3gf4AfER5D1Csd5Wz1ZWdKYWLdgsn/3EydOGEIanlXlLLf5QOlnCcd5Gwlo2lQZ4GblCWpjSvIr
KPeXd0i0gvznSRKWeVp0WEH9kYkDMSITH3wYrJldEtKYCPyBb9BHdwBtBhUGWeY2A31OIbBm5eiA
343i+QoUW9pZO5aspflkRj2uB8ZVLX/VM3yeCDq8RRDMxMXRIUNpqH0PiFTNPlfpuNUyMIYlxvuD
wBtLuBM60sCX5xAwsbklwW7Kb03RlPRarH6DwZ1O2laYazE6bL0CbwY7iVteBZLdeLLHdNesu1w0
9bYSd94gcsdVyUkGhxvYNVSzZ/+z38ZemD7Xg4g4RATEHVTaxnU7yVg+3UztCLTX1oOqX1miKYaz
rKqy/hMF2Q7HVNN4akHapr6UQtLL9f1jWbn6eGv0V5hF8zVBJDg7OBwQdyWhQTzNQR1Qt212fXgb
du+m2uAAuEtIrfssbYeUvW1o2+Sm9Ipt/Ozv4pvkTqxDcXaIODTuEJVDb/qgWqGu2jnlNNl1CpWF
f94b2TgQ7giVhelPSQ6TVLlA8TzziArN1DJ3dZzaplAeQPhyPRiqkzembBdSdF+VvWBdRfvGHTHV
l+UR1HHUnVvdrVMQuk7h5rKdZ67OmcmdKbDFJubYwwcnzQubrdXclIZnRP+nIdyBCmtiTCC8wihB
eK37d0nvXbZCdJK4VBeNVe3HMzarCX17yh1Ct5UUXBdtuyGWLLj+nE8GvV0zPunVU6e0OgVa8GSA
QrDZ0gdtr4OwtdkHjmyn16JRUrY8by5CHCBXx1CKLqOjLhmu3vnbOUi/tZP1rUmSfd3Fm4CkmyBM
3psLOUguZNS1prZ5Dxs1fxP1XzRobhSCdRQc41OCWeTCUNLDPgoZRPFj6j/paL/TaG5f9gzhZnHB
os0Ms+sC5uCH8Uh+orvLmbfgl3mCmocbuNJRNOd0fifilo6LHLUyloPawNkHZ0AvS7KRbgy3cat9
hrZnUWlGECIULkTIYRTlKgtTShaigiZdlVa2u7yEgsPFNyWXcU0qKGJT1xz/wXdFmF1XYWL36v2k
poJ7iyAaKVycQJLKJNQeqDvWL3q/LcaDqmp2IwpHovPEhYsiTJrcYOkKA36ocUe2X2T2w1BVV3kc
H4JAdHEReDrfmJxUeRlCFYS6lhrZNdgAWghOkq+Xt0ngCYQLEpkEOo+2hKP3802YX42iO+XJlS5E
IX4crZYbacggDecOB3qbgfae6evJ0LHMd2wkMn4YftROuhW9sojOE+EuF6qq5G3DcFkbQ+Moz4wv
XrtlT75QoBY9HIkCBt+DPEd+Q2oW3ZtNYIBlK3SUne+mz/J+hGxY9wN6ne8e3X8bMXgeDNUaTTNm
EYPWIH/0zb2qSdvUFOV64UpywQIXmrYzGE53GE4MwpmTXulbHYx4UExwL/ujIGzwDNBjXsopNQHW
TrWNCzs6rPzZ9cebQN9eRhJEDcJFDb8pKilj9+hiNvZ4uXVJIG1jzXwuZxExhuiQcZEDr2JtWWKo
AZd11F6Deyr9uGzL+WfVW19QuZLoqLSS0gxwP/22LeB+kKzb9IfkGN6oToGPahFRrMAiXso6z81x
VE7ZynqMw1tZ1J1+PuTEGcTfJOI5M2u2O2RbR6CzUVxlZzjzLoFsUeDb4Y5N84tqLQLn45/pO1BZ
kkTCPg3TLjcie+xG18obW+5/DaHgMWY9m+goh1lUIZTnLvETQnsN9DMu+FRAdrr3K6+HCkLU2iTt
nbIvBUlyPZv8weMfzkapyTWtAZ6EWUVJ+Uyr1s40wY39P2LFKwqXTtTC6MK29DGQiCLltj3qu2yr
fYLqE0qxTr4VbZjIKM5L8H06qWoMuKr4mUyl7Ute7ot6poVGcamE6r3WJxWWTnnsX/wtG2iBKnkK
ufi/Gtdhf/R5xnxdQ3b2FjfcOlbywRph1O9xfjCy3LDpJ/WvFA3/Iz9jeAwsOuCj59lZujFvMNKC
r4Rp26GLWnXTx8pwQIEPNSPfpgaKMtI+3IpIC9Z37hWWi75BnRZzx2Dz8hrNk9F89/6upVMIeYXg
oi5a5HydjoAYkp0WPs0iUsH1BPLn9/mauZpLjZ+oFjvB0j3tfXRW1Kq2ySLyPUkr4QuRCI47Wj6l
fldWcIv+uzk56AredNehl3/rnWjfPsWzLYPgN3BFtDCrG6URnSn8QLRA5lYxavIUqYtgIi7aG4mr
9pM9oHpyOX+tppNXEP7bWCEtSUCFamDwcxurOxruLv/++hHW0JNgYfaHWLxAQB9VhKQg+8X1bC5s
y5t3ZB/tBzdwzCvw0LuX4dbNeUXjnLvrp5RCyMdABWbTTvtZNGUsNIfblKbGnHGiA8BIMdLH5Gyi
g3qjppviyPjNjXc/ebCj9Lp8/IurkufTnA/AK9CJjom+HkRRdnQcnXBXb7udaCJBZB//4jrllVTH
E/D8z9Uv44AByevyavru3/4N6f26h//ZLf7pNa5MKs0lwAZUFMwnpTlq9eNlhxBBcBkEt9osAwGp
gRELYk8Wigj+oTIFUwOrAUKzNEUHPaOi8hoV1jSWU82cIg2urPZXT7YYzlWEXYDrtrzCsD9jkZ4U
uajnHgJOp9fP0qtumDwyREV6J38Kd+01RLhLW374yAK+grKb2wI0S8EMkLWwre/TTV7QrSINd1Et
mlYU2cYd3DbtaOanCOltkNvEMO2xhjS7JYhGoo3iTq8/9GkN+kbDHcGXPR0t41Oe7HPyfgax06n9
s2i8QgWa6/PGYDvVe6qn74pt+q0abHTaYwp32qWiVvv1j5BXB+RFKtShUbVyBF77PbrRntizXuTU
NUQx8g2+f29EU7KCdeTVKsyhUozshEd+zf2vvnhSZjCNfL/seqsfBQuruLPbW7pZ0QJWWca3pngo
QzS11NCS2JqECtKgwP141YrS6pMCygVwjOCqiK5KehX395etEW4S+xsWJymOIY3aKsAoX6Kn4Ve0
y13wJzpU3lrbAt3wwsrIqlE6AVEFepPxrcOtn16pSpCCKeV0wWSskAWul7pjOawwMu2728iVSgxs
C9bynMafef8Cl7tGW1JaK/IE3HKKvTirrox0uJFUxYtDkPUlauSaansVQTs4spyCipqU+DsAZivR
+gKyRugFKVDp4iJW0Suyr+Va703JYYi3RuZd3kh+Wdnvq4pJdVNmwk589WcwfNBN58roNaCm7z75
IDOLv12GOPsIP2GoaKhRsXsgcOS2Thm7ISt8FRiba9UbcN3s7flmhHglYyCsrp5EYf7MO0+IGASQ
LZPtHf+4Ce63ccLo4+jFhT16TNI6ukd22fepzYSKxd0Bq8tIYaGqm7gb8t4pTVB0j3t/9Lpp3/4w
6oMofJz54ckkdndGY76iEr4QHuSRGtMSCOpj6xY36q5+1u+7IxsOF30O8wGRQelwB3DWAoeqXGKZ
cX+fUn8aPaWLr2vZ2poR2VvzbFfxLMhha+u2gOI/fuI8Tydznkcvn+8m7UB1iIuoj5f9j4+8zBxq
gmmBScKp1sk9F6EKZc25mwoyePUYZPdBZZrbuW6eu6I0UAxPItXpsi4R3N3XDEMrh4ZFhAShwSex
pM+aqomVwWunu/oHgX5Q4XzErFcE8jYCKz2RCr2TB0+ajSt5MN3CUq4HOfhSgdCHUF1QaDo/UyfJ
MoUSqJqY5MzFx3FMwkHqBy8GmWP9SbFZw5I1oj9ucgt32E21wMAzNwSgDh5WA9tmmDhcbw0cDVku
RzkavN7Y+dDEwvB349t+WAi26uwzAcwVigVCR3DiqoZu8aLmNS1plPXS5FW6rR3QPuBA5GnfH7L9
RyYWeTQuoXRSkKAT1ETLqXqsrB8BvrVDQaPP6l4tLWLeuXB5RZf7JDEsYJxI9sddGTuYEGm85ljb
iZv+JO8m8INZRAYRCNqXNGQrPuTWUhS2raxN3u+HR8Wed/mV7KkbVva57PnnsZDD4lzfMrWwIgaw
MMoKIZL+Sim30Z5RO6XbjghC1FkGZmCY+VMMiFYi9HFrafiSrDfjOHnm6CjyJojfW+xkK4dZK1VF
K46M5kUuPbY1iRH00YMc7nvwhFdb88e/ws6pkzx/YO2WaJz7KZU80ro8ofnbDBNr/q7YEzjFIFQD
XDtYsIyJH7HAK/NBEHWtMAyMYfKY0hizLLhWtrPDBKsCrxOEi7MS5O91fEXjvGK2wrjvMKHpVZjF
S/B2MQ023TReB9UqEJrZATiDLDcQ3G7OAv1p915Rud0zFT8patJP3tTjINtDdltVIn9nzy7LUi5v
GbdnTTpnum7CMgutOFlg2UpXOcSybsC34Axy40ZD8TIEgYMF+EDYR7AHRRzo9CjV+MJdA6KwNI9a
dtZUL9uE3hRvwLe8YQou065QNlTQmbEWvJaIfBWvn1CCGEN4qLadNoYDZcTB0TeT56NnYvqm3YgA
1w447lUEEgCKaiKAvQ2WZpCnvWUl+LyUazvOf6oijoRVixYIPJ1J3JlZ3kTp5KVHxWPtaXTDqIQU
h507fyNkzmKZkfeXJR5X442LMKBSCjwptMGWpEBPLfSCa/06fcq2ldu5BEQGTIisEnkL++VzZDxD
Mc0zCkbXt2tp1SQfmqr6vXeMbNzCfN01Xh2QBmpRTZltzCUwrsxS4z5SxcUJ7PdTZQddU7Ga5bp/
vNrE+YdSKkYyhyUyW/FTjw/UEHyC/Yd7/AHgOYR6TG2Mqg8AGS/jipt6tWzLj+3Gt+OdvAvcSlQg
WA3MmvyKyDlIq/XTqCrMJOYcrJXiKtiODht0wCC7wClWvZHAH0yVXQ/4L5eCNPVgGNHk6Z1yE4Sf
ytrf+YEEriLcRfL3CrGwWIkr9x80zin6nkzoH4vBulfjKzONdmZ3ZVaaICSv+gQGzRV8zUJlmr8U
yB2UCHCLGz2pOYzWVZ1sLqfptayiqQoElyF3oJ9NehtTUeo0CRHx6bc4+IIOA5tMwhosy4j8AcKY
N8V/MvtY5k4rPhjqpOr00auhrpztKodxqoVPrLnFerdIIduYJRi3MaEW5bHKwKrGq/ObSVQhWtsS
lBeIohr4Xji7p1F8Nkt4phs9fP3bFQqvuuZe3pTVY6Oz3nw0TCv4MubWayiTHDVrQCj4Bv8t39zL
DtrBEd+mnVBKYe2ei5IC1YisIjkhAb+NppEx57heoHCi9a52+M1iOlSu7JG/EE876z3CBr1BYwu8
+GgI4jaOc4ZGFXsKTxx7oafexCGU4Ae3trvH6N19OidMHe+B4P1W6JmM6hCmLbHKAZjyz/i73BS2
Ln+iX/P2y/u3DkU005BROoGHGOxjc2FcHRjlWKsAUtptuWeZKXI0xc5TlLF1sN0KczDbG+5svQHk
fGWmOgkpAWDr+rrNLr+Z09rJUTk0e0avK3osXIkYYEwzTd1UdGJBce+tgUmpmmk2pq0X1/uUfNXz
K7N8vryI7E/mTDKg0QRVKFPTzj/xtEHPDJ8arReSJ713LHXfN3dymNtWI2ozWfn2h0SYruK1EJ9c
0Np7a81UFnmgZkrrTX7wIqd7JW48yLN/HoXPG2vrBvE7VLxQH1JQC32LVGeDkvrUgpDuYO2G6kpr
NNPOTUXEYb6KAwyTWCo+kClnkVS3ygjOr85L0ukqGHsvKeK7ERP89uVNWsPB1Qtfkhp0iZFy39oT
aUmCJp258xSQ2n8K57r+TAgdv1tlFYtaWlawkDh0FGiwUaqhcTejgVblkMpoqA+H5+mf3npWf77b
GNSbWCK0DBUpnTOmzGoNene08zCEp82bEfOY4/b/g+ACQ2bqaic3gAhje4q/yabdhk+XIdYueFRT
8AWFr2DWjMWZEY5abOUjabzql/4yH5OD6aK5+GC8/FZ5f++kJ4IqS1AaijB45UGeeusCPQhP1FQe
G28ud6by3I+uboi2fi1bAASPU/jCNwiIId6C0CoN+yIHCUR47N3Z7cNTPbByyUuzL7zItfBQc3kZ
17wNetsoXYKuHHNL3Cr+j7QvWZIb57l9IkVIlKhhqymnmuwabNdGYbdtUfM8Pv09tO/fzmTpS7bt
RffCGSEUSQAEgYODdNTLvGfIBGI2WOFZ1QDidRY1H3Nzdh5/XxQYbTEDjyM9dBH1m6exYc8tnKmp
ZOVublFhNfJiCNXMlD7uN+IWC2Ot8MRGhtpBrvpyI4nSgOhpxLJSx9XvMaJpr51sPz/1SEZ+VP0a
z7Q/CJXORL5hlqq1Kc/VVOnCem2/TI2JaeWpI7uQttdlITFBcfESU9DCyNYZjUaGC6m8JfpNVkn6
yrbUAZ7n3+8LCtjVppU7DIMqG2q7ncXCfsXYxVFWjubbL1x6Fgb4cVgbSPdN0Z/iUWOVWm11oaaP
s0ejdNw7GcoizqKFQ99w9KNpB2ldRDdtOs+ykHNzlWfiBfcE+miVgFIWR+Wnrc9RgwWa2yrHnT1n
1+94JUsevPCjEdeMMhagWjwrrol3Yh+b/aRX4KcgtpMuoL8emqCyWPc0p/rNmOb0QBYgd67b3Ja+
YA4j7kZdQy5GbPMfk0UzZ9NEC6fqHIZ0PfT277Juc8d4LkLwIF1RIEzSIEI3v2jWp8w+5LK+oq03
Ai+l8kKggZSxKqi92ZRRkmoJ/OJYvNjomXOnxCqCfjQ6X7Nytre0NfLWZv401XF5w0ileUOsNftG
UWVDzDaiKBspO9CFAWTiwElfuhaFqWylRd2HaJc1D4gcJ9eZTRbONcn8tp//uX6CG2qDuAZXHNFQ
9cJldymuIFlbzOhgCEuTHSjeLD3B7JKa0G8KjU+Fk3+/Lu+tbcAgEY3yxCTlr7JLebGSmGwgQxuu
08nJnnTtOMgqyW+tHyKgMwAdgNQWwINLEV3WTNNazm1oWWjIjohv1t2pm6xjViiHxIpD+AzPLmUA
oo2I4UKu2LRToiWDOB3k9pjAyvOuqV948S2C7l19LHfK0/WdfKsoEGfD6BxTQ8AjYr5GMtOSmFML
X3qylbuFPuh55g3MCK7L2V7XmSDBneVTPFVrBEF9OAVqkAXjqfzwz0+KDbNwZa+wTQ05EydoCJ3M
2qQKNGQk34vZ07XKXWXwobd+63LvhHuorJaCTgaWZE4V0v9hnkrMamsRUHE8HBAioJrCfz97ujaR
naBvn2ERevWKGZW6W01L5ZZN00hum62lIE9C8RAnPLMlbFdno1ciHgC1YhUJlQmjSicZK9amCJsY
jomnqoNq6+Vi0tkorLzEYqI60+bdZFeZ4g5Npclgaxu7ZiFtAmCLg6gKSMZLQaPZFfFc0SYsc9XV
wUWSogQqY7Tc8PaIQ4mG5MWPo7GE5ZSJVgC9YHehYjKvjbN9PS3BtBautqbuiDmbWjR7c9p4kwZ0
UmsXYQJyQO+6VW0tleKFBMALaLfxILtc6oqTnNcVV45T3RZmOCmvv08spCLgRh0PgBA4WyxWkGFM
GKqo2+DiM3acSnzeW62nvw7+4gNIuStYeH1JG8+LS3mCo7DpGA0gAOTy+gNY/OECwTa/R+BTHJow
vldjF/G/ROjWRtrYSYyz4PopApWWyqIVndI+TL4PrWseTZBT8hRYXSDc4uVlTqj2+3Eyjg23NEZo
IOZ6U35KOmUkqTV0SI9jmh/ylkUTSNbFdf0yniM/TI7i6HAxi8/oNjKKmLaI59rYLw9WmIbtKXFc
+p8YmbeODngbSnXgrhwdi7tUx2ldh05vpyZcMI/mfspdA9uIwR1+M3g9Ks5Bg12UYZY2/MqFUJ7q
PnOSujol5hiNTdja+5bBee0le8iDF2EPkSNCFVuFL0bbpxDcDJVjKGtntaF2P+Dm0vcYC+fx4rLq
E1fxf/8Nj/otfzYhawACREcQV9Zo828HDGdznNWjOaalgWixx0vnT5Z1Jofv69m+VeABAekM5DDd
yxNXuQeJihcd5vedgRJv7/2JviOHiEcFWlpAbqyKRkbVsrD1EpdMoXpOcshkI6beGjH/voGQkFcB
DPGgKkUf5lHLEBXm5c5A9lofnUc6G5KqlkyMsHHmmrW9redtOLFjNryjn2NLRh8gE8F/PzubhdWp
oQLkHWr17TT4Q3m/yFiuNgIyvlscz4UEGxJUwgWWlHGc1FbVhuQdchxeEaz7EdjuIXGBLEQfkEyv
N7yDjsQKHB54huH0DME72H01j/mAdG7vsyfzaKGHxvHIU+5Ofv0+D/5DC/dby72UKLgGkEcOVG8h
cf5nDRcH8xUxdumpPKFIHSoUww5lHn2jbnMpUTBesH4W7argQjYXrz9kQbbLJnfdDb4WFCGVXf9v
Xd+lNEETnTKroqrG+tr007ScpOSYm8sB2xr8K8fIAX59qYeWNo9VY8D1/bz7q91YuPFhDnTO9imr
TW8oPeG5Sw5I5lUGQVgx1CWmVKttmFHkLz/EKM7I+qg3F3QuQ9CIpLNBVGhBBtLKfNQxH4wyq4CY
pOhDkt1MGzEisuNQeActushtiCZWVbjfU6tvQ8x/LQ8kSEPFYx/UweUk4fJRUtxiLy+qC3Fih263
0GrpEa3htDgqYtxP0PP/MGmJb9IbOboNvYD3wFtBeCzMkTNTWsCPNwEfEJyH/Z6+/mzlAn2BJNm3
5aeIgYoGQiVcG2/Qp2ZvOZ1d1/zhGN8tAQeuGQ/a3ehhRmpoy5kYtozqXJ5oVENKmz6FvC7dN9S3
e8mCNtXcAeMiNVTk0MV4WklSR0t60oaxdgRszClO9Nv1q31jBRxzR8CHiNfWG0I5MyYjU2yCNmMF
9faDGklCh40VXHxf2CGFqO1iT1od5phxOByaT6YjuWK3Dv1CBP8Tzi5A7BrJVA1L6H1OZsOHedmg
yOSxOH91yOhspPKERwdyBZWz2lgSz7QmJ33PJ6Kaj/r3GPMW8l2fSrZw84jQiQOQuIMEuciaQtVa
bUFeWYfK6A7qKWkfr6sATz0IJgq+T8TgxECeDDj4y/0ri6UjUz9j/4x90YFsX9NcRf3Uv5ZD6cW4
Mf5KnAhzy1mTZTbGW4VNxnZF2+yNEZOEiw8liY/rUNxMbPKvS9zwdecLFBOcMNCoJ8pQh8uRA+vm
fXxwdsZ+kAX//NJ5s5FohIDnwYwpYNEvN1KZsqJdsqoOpz4JixrXeJLfRroVDOypy5UgUYoHI0+O
qZ3ts5ZI1GTT0s6kC5Y2aXbvVE6JY/zao90vW99HtSmRsaGKqBeCcR2zPzjtvmBqfUaTdY76Gijn
p8Y+KFJKu40o7EKAYFuNMdtpRVq4o4NCvldI8yP7V+zaAJUTdBBQ7z/EYW9xsxhQB6AOKlBoPXLe
2FeTWFER1XBRh/7Q7bLdfKx5XLtjkp7Zrd3De4YX8JD6f5OJzrGyxI4HNL61g5vXIG1UP1/X9K24
Ga8ZAOzh0zcQZ1RXcgCc1jqkLjlmdzxu5iQm2pEef1I6/H7uFPPHgNajGm8HMkQoJ2mjXlemsg3n
FgMF99TARSKxK37mglldiOD+68y/Y6RArqQEIpYh3Y3x57yb3Ul/iLJaIuhHnv6aJMETZpPWUoMv
JkfziulV71SPEfDBWGGzay08eGxXyYESR0H+/X8IAbf0A7gcvHbRRoCZiYL/iBM1j+1KaXB4U8BZ
udP0Ewvrk3o/B5Xf1++ju04WSMtk8t/PNzeysxmFxSbUgDVO971sgN3WbWmcL0pwGYrlpHO+QgCx
vOp7iSHy1a7do2xdVGCx5hA1WSi94QgvJAo+hNojak81JC6Nl/bTMVM8XZUp5ZYQWDEFzABVXyQp
LvcNEAP0fOpIHJOpBI4Qad2kD4Zc0vWxKUWjhmE6aNG2xKa0CVVlNeqQJGvVZPD7NmEvC4s4Okgz
3113HRuKgLlKvFAMV4gWUuGc0gywI5UNYD/I9ol208sI+9/2dzoodhLq4MWGGP1ND2mtT6yC1yoQ
po1+/ulnkbrxs0P9ogMZyYL8tpEY9IbngE/n3cAOAEKoWl0ektUgh9BrSRkOFhoi9gNYeNVqT0ZZ
hLb1eIMgCEHjoIOnh/DKKYeVOH3LSiClVY83ksYA7/RudeDdDzJK+I1VoUMc05fg4NFxISKlja4k
lVngvur0pSahoWTO11bRWwt8bG1yKkpavFzXjU2JDhojDczegrMXlH1MU9suOkS8pTLl36wOaei4
r7LCtQfNj+1olJwb9+iCH+btnkSDvvAqgnBuOTidxplYdWjQuDqO1sx2psWTQbUaezNrNL8ctfdV
0qSSrpJNwagWE2gpou03Zfl6Xqt2RPjh5FHraUvjm9FwnBvlOC/VVy0HZ3SdSGRuGgZgX2CkwSWK
9jHB8pyiawmJEVRRXDUrILwk4BjrZEcOCzrj6ld0QUniuE2FBW0LYClIVMOwhR1mLDWLvk6bH8ma
zsvQ94yC/IsZ1rtuL2ud2YpK6Lk0cmmH6RqNSzdCmvlMUTDh/UEgiD3Wge3y3kmQW72/rrAbfhP1
NsvmykN1OOhLgU6uVw0t+iZc1fH9MHeV39okSGL7+bqczZXpKGFYgCU7qFQKgmjKStKvWNkYaogY
0LtWeewLDxS0gB2HL91p/vR3IsXMTdGxyoq7okGicsFgHcxx9u2ncq/XnulGLp+NZiX+H8g04EJx
MYALHODoy/00ql5HSZaUYf3RODphh8ZyVG2ChKB3wv0RlB9+vx8EvkYzAWvXEV++mTIHiH7eJwtc
6syey+HWRmEbrQ3WkLrGJHFvm6eIzkpUztESQt5YoN7PcxMhoRgWrVvexPv1gFxfEO8Ajz2Wn1G6
2UubUzev2zOR3OWexV1ppXZ2wkUat+aOViin5L4TaDv2uTqsQcbJB4Lrh7hlE+eLFO6oTi8XIEwh
UaOf0bVfLwdbFkNsuhWkqjgUhluDWNRj6dTnmVrh0KCbPK9oHrKb7PCTTUFaJOBaJ14T57cu9+Zn
e2gujbmg3lb8qP4Or0lA79iLDdomzLNyZCYgEyZaurOyotEhjHcTD6/rPvHSyf9xw5+iUiJt66xs
/ogDoAOt0iLEIq+NFiQhegEMfeym5LNWvZj5x9/XByR9DAeeUgczpPjaALpznhpShEtLvBUAJbS3
H1ghYfPaWgkCPyDmQR/CSzqXZ6RodG3GegHDfjV6ldEedeXO0svd9bXwzRc1AVc2gktUp6B+/K84
04Q1NpoF+YoiNHtA/yejA+dvlLXuAlxboJPqRFLPBjyxjzB4+rroLZ1HHwX00EBshBtV2MdVsxel
7iB7dtwazgOd5vvq48oHvvKRKY4kXNiIxS7EccdyttTESVoyGSrE9e8sA4mKcZesmMMp46vfcFAA
hQNyjNMDIkCMnSctKsp1QOzMTIBFptyf4YslW7cpAzsGBVQBJxPDrSiznMlW8F1OFkHD5Gge8tQb
Pd5HVPjDh2a/Pl4XubV7fGrk/0kUXMYQR4UxKrDiqAMGuNZ7QB0qDUh0lt2i37GTKAf3qYJempwY
CKw8GFKIJ/3lYdVDNfWYEo5m3vG5ju6L+OgAHmzFj5R8uL4wmSRBLVizpGzGqyBUnUV3rSL1zHz2
ujXbmbXzTObCvy5vI1JGmAxAE5gwgHkW7bpK1KLJDLsKe5K4KhoPqylxjQpErDEJu+SZzpKt3NKV
c4HkciupBmxsyQWm9hfV+ZYpkrjqRxb4zVkZ6KPj43WAchUcfGUriTrUiP21eqwsL2U0Cwdl6tNA
reZId02100/gp1aJW8aj2YY6AiLbbYFBWvymmezU15tG7Vy8ztpvhA3qO6UajY8Auyqxp1TO7GcR
uHL2baWak18iLKWu3jLtpY/JkNxiSmuUBJPuLPddFOV3ZF0dX2G0PxE2tcXeqmp736z1jNdl6Swn
A21BOsZCWWoKFt96/a6TZim8OaL4V/gj5Y7Mce8EqIk1j2geZYnnmJPW+Mu0zq9zz3BQWTzWD1nq
pIabzUXWhzkjhW+0A/usA8xl7ZVmtb5G5gpoSbPM/eKnkWHFbpkUVDutSml+yJeFfpuKJYt35qp1
L1bLjPWAph86hArggy+5BlZU8Jno2Smb+2Hw1gy9qnVc2c9DO1popqdF8RCtpgq6x8hmryTK0JRp
tvH6qBZ5u7hZl2mBPilxtcu6VA3qqkvSwLSzGv+A4vDdRMk6YpxlGnXeuJTFF73pDMMjej2UD4Mx
YsaGtqrNMbbihLxPO6QoqZIs6W5o5hghH2G5KrGPreqxBcPnaXI8KAEWu9RXVkwRlhujFOm40W4A
RXb6pfHBhncjL+Zu2AZkcUQuL4m/QR3V5jgu2Mom1Jdwpsd2Olw39u3vo64PL4YOLjGsA4gbpAcM
awG5bdMcmCw03XBeFmhNONYHqFJEPJd71dZN0Qwp//ud+7i8qwFfLu0gcm7NRvGuL2Xruj6XJZaf
8JSblKaBLM4bwTs8+z1YxryfD7Z2knitTTUAKgLYCxTu3j60MezF7J0EyJn00LiAJQbjHjDQXeE/
ytDgW4fEiwocloi0pPgUbc3IScoeksBz9RG5nI9TrklWsxHM8e7b/xMhPj2plsbqoiE/Pmo3JjjR
tSdNxoIhEyHEi2uK9NWKt1g4Yw5F1d/3WedqsjLT9lbxpyzfqzczHEHFP1m10QE9spLVBblt6Q6t
5D7ZXIiO+4QA4sh75y91mg+6qNAXBgBb+qGJvU57mWVms6lcCNx1jOhC5zcM6FJGOjMjNjuQueuN
XyOzHgeOp8bcyQCvJH1u8RtWuCCB/EfvGeDlKAmIeapcQZ2n0WakvHcoTwCg0p7028E3MB0d8wwk
tbINl3AhTHCfaKzT2oZCmAaaC738StvnIrpNOPnr747RUtEAi6QtcMswU/xfULk2o5E1ZQCFzoPb
LS6fjjzv5/dm/KOFXl5w3NAMB82Q6BjB6w4AYkHeoK2G2WcM+OR5dfvmuEynUvuDRSF9CeAc6P4R
d4psZalWF/aalA2QMJY7+yY4mzEP7AeUKPb/oAh4IYzb29mbRGuQvlRMpKTSqnaBQazLl3EOJI57
w2gvhPBtPROy9BXcD8ub0HlUwSS6AlrLPpjItKm8hhTKFX5TIC8fABmhoa9HuJVQ1xxnVYmb0Ip3
WvmQzxJwj+T74k2EBLdDIhPf1/qjpd/mRAaM4YokGCzcGwjIkboHapyIC1gQPhlkqXDV8TyhEmQ3
eJNykIono9XaelediRJHgjidkjaKAVFoKD42qNX3teJldHgYBtlIwq0b/HxZYt+hAsxerg1z9aPY
or7U93zYDoevac9/grBGihwNnUDGIK2AZPml1llt1GW2UwHUj8aJRHPJ/DKbkif9ph+HsSLZSTmB
65u7YuzMchzb6gd7FueLp5jxG+Tv+aD0REZkuKF2SJH8EiY8gVcTfQTg7gYLXpy7NkZxFXosW9DG
VQHuXZuiPAXg8Bt45oxLiyUxYpE2x9Ra3pc2Yv6gy/nAyiC7l2VTt5Z0Lo7/OWeuAXNAIgyYRtCQ
rnem9khk04Q3v4+WU4Dt0feEIuXl90m2Yu67Bpgf2A1ectLlrjKpO4l/29wzZAs4UhJkO+L1OtMi
7dY55a0DHJNZAimpPHPazN6TDw3YMiKADH5JE+7XdkYDV6MkHP9JwyyIHkY3CsfjT7buRoYy2HAP
qJCAdwQZJbCCiAgslEiouWhANozFsx3pH8uMeNToXLyK/0j1zkQJuqAXE5urCq1jyc8JxsWu/NDW
XnEgvrq3vioSJ7sRp1ysTPAPlFnUGUqsrKU7tX5NJjMoQA6h2YdShuDeiBsgChOtoRwERW3BnVtk
TmifQEHyGVME3LQe0d5kl9nwgKtx3l9Xxy1hKIaAswNRMpBRQviK5pYki2aElkbl6exDZbtO/HJd
xJZVnYsQHFGh6RNNEohwWHffluW9s8iSs5sizh7houHmE83jgT9c9Tr385apvpIbkhT3li3hmQ8a
DdSrEEuKnXV6xJQFsACA1m5sWFNyzLwYpVveGpFIWyM2TMnBexJoK055i8v90hcZo0aGHMymoVN8
UtqnQXtZsw9DEl4/m801nYsRDgdgirGfk6QB3Si43/BMxgiGsDpQDzgNzwyuS9tQtos1CZpdpZiW
i2Nqwq4ZT4m6PlTjx7nvZE//62JwMV1uHXGqODVjrKkJ+DkhpX1iofnQnjCCNWSYPTRongyCsiUT
5JcY+AFkjYF3xqXMSdcTTc0BrjXQkTuXhT9Zr6MhYfLdFALOE43XLoGY4L+f3X9WaTGa24DU2hg1
k6BJJvOi+vH6GW04Oq7b/8rgenkmY9RYwtQIMip6MkwXI6N2CvBVnQEnLnm8yJYj7NkyR3HULxAV
Yfza+E6t/UI2GnzDMVysRlDvmA0VWGcngGXHBpP/FExhkWH3+SeE6PtChKDUdV87SFxCxJxUbjM+
x/RLBsaWOXMT+g91vl0/ni23cHY8YgC+GF2vkxzSpixy7TU6ApzmjuChgZuVPM0lxyPG37MNquN0
xfFojJEQ0JX6YOvGpzwxi6fri5JJEu7yzulnFnFFWAoMBUNnm82yEzABuXtdzrY2AM4HA8WYA3G2
R21DEu0BEGfpTdk86jJOItn3hSABjWxqTxMgfEwnztwKGakbpa/t3fVVbPpsgBgoiKjBQwHA26WJ
Oooxlwqgj2F35OU0PiqnRF/PChJX+cNIJk0k4K1YTmkTQVr7EfQTN/q+30+D2wcc0WPf/ckVcba2
H0+oM/fT6MmcZAmkKa2fr5VnRG4LToDrO7hpROiiRcSjAXIphuBlRKMuatFpEcOIWt2Pnfc6kkJM
RgaxBYqFlF+CBGeagOtwaRbAtOvci255xonT5GcKptdogbqPPFk6beuJeSFR8Kld0+dmT7hEVKkx
VCs6sA99665oNYxD7XB9H7f0HXSUfDgEbyYXKV6iqekXYEHQ4hEFlh1K+Y62XOv597n8M2VgQCrE
Jkph4TpbnZvUcZiN1ilL6S5XyW1eZD7GP8usixup6M9B/wzWehM1ljcMXM6sA7NTwkms95zWs9sx
v90XH1FaCnidXwaa29LFX+LesG9pWp/TrIfv60keqtPnZJy/YMa1OxSR5LQ2dxPYYkCf0CqFJMTl
bka1NRYzb1sB22B3k6q+QcqdpZ2M1PwTYB6arn/J4h7/7ORmuypm1kGWat9wOC5Bl0oXS8x4U/3O
hAjWZaoN6tYtqu5Wd3TYky7DtG9dS+eLEGypoHXelwyLaEvdc2LmZ3nqr9Xi/4EVnS1DiFEAdymU
vMIyCpZ+Mm3lSx99vy5BthDhwlgXe1YKipahaTD9WI9voQlutK5/kOg82y9xoJ+Nwr1uZBDTlLse
9Hgy5opNU/m1UWJCXW9KBYMR8P3Uue+SF6N13DVzo2mVPCA2twv9QciqA5wMyrNL5dUq8C3QBhgL
vbo1Gs9U3mX//MGBnEkQAp5mVue6ZDkORDU+m70NG0xyz1JkFD5vrgOAVQFYRakVrJlg5hRp1Fhm
krEuc93HTCdeOUrRMmmNfsETxJixeH1V4vmIwgSj7/sxTzKW6f48osc42zMAzpa8ctspuC5IPCBR
kGD4KA4s4MROdd+KC09d3ZpGXmpKHluidxGFCNZvJLQbiAYh/dJ86vrs3gHQ7O/WIVh+Mc5mN+gQ
MSshc8I0erANSRAvW4Vg+kU+Ago1QwE6FKGS8lMiC9gkhy5WNwYlaZaRJnwNhTs6n+OYhpH9zFRZ
iV1y6KJVKqRq9djAZqEv0QcR+jgYvpE+Xz8RyXY5gmGaTIsAm8FqlpSeUtvcMfPp7yQIbwRmkGgo
GZaRt4cm22mWJFH5JuYU9NbhSzy7elWt1vV2hRWSV5BN73Dd73EBZzeYMPEj5JRlRqUC+cGdCazV
IrXKCSvqMOoZBUh0SWvvf0Lj1X26o5INlOmBYPxdPYPS3cH6FozYi2MXyXxvlWQmZGog2D5L435o
GKymNNSnqusfk+7DdTWQeWZHsH01clIChBIeH0CNNdan3PwyV596Yu6Hr3pxA6CZm/V7VoXX5cp2
T/AHTpOiq2jA7k1zE9SfhkFHx5T/NzLQ4XOpEPZKp6rQYURlbn8DCMxlTvHKjN+tRl8qOipql2Ji
9LasRoul0LjzlAQM/5E3rZK1XNcEqgoOQSFrlVQFhHTdl3G+Z7KKiez7gjsonNKsV34eo73HkGBq
BdfPQvZ9/vuZcZKoZSznd3KZZyeGbr9El9yT3BbO30viMQjmv6x4uFjc35hNHOjxHe2+daz2+vou
ax7/bjGC6UdVkydLBJuxB3rfYEw1yQb/ugjZagTLX6e1G/UFq2EL2a/G15ao7lgnfl49TDK6petX
JxgZLs+mM9C1lK5YTkbi9j7TKblbY+SoCzocRnu0dteXJhMnmH5n2k2Hweu6nzpN4qujDvaH+NWJ
kq9t/3Jd1HUvA1j05cqWinPKFlhZvz6U44OqMejD7xJiCYr3w8OeqfY0dxqbJxzVnNwYs+s0X9pY
EtHyLbmi2z9yY2ci6kVfSKXCk6nHBJkAZL5Ctk+Psp7ZbSMFbT7mrmCEo8icb7R5DqAaTqahyhPe
zgeHydAU2yfyrwhxbDMxhrWYNWyWTocb2o2PpP6EVleJ9cikCC6Z1aA/VfNCB53wUU1OqbZzBklA
KxMhOGSC7ls2mhBhAzEYL8e6fiSlRMa2pfzaLMEpj0rdRFFTItRssmCu7qN1cova9ogdXreTbf36
JUjwzqUD9FvXYTGrlbnMOvbzY5bmbtr2bjccU6xONvpEomqUb++ZRrNJdZIkh6qR8lSxB13W0iv7
Pt/as+8nptPEUYYVOf1wp9E+tEtD8mqSnY7gomkTD6nDl4B5sSczxiyImO2mhu6d9vv143mT+/7p
Yn6dj+ChFb1fCqWBqO5oPfIBiamfgTcHU2L6/8JQIgK5RHGCh26rJJ8MG+JyB6NHuTSAq5wf9Aly
MLnEkMQ5Y0nJDMxRwUmVHdkpM7o9qzksCiZxoZLTEvuLUMc2IqJAzKDu13504+JRG8zDAMbR64cl
0TxTcAwmo0AmMgiaov6JFs9aEn2+LkG2Y4JbmID1rNcMbmHEjNHC65RDt4Z/J0JwCH2pqqXWQQOY
tt5rveahF5G5q/K74DBB00TCMYMuaTzxzTLWeydneGpIwBKyveJqceYHSiduQdCB+waIqtUd08Jd
EqwEBDN/uWOCN0gixpp1xkocM3WnKHYt9dWK/lKJBT+QKXq1koTrlpl6Sfuco1pkZjeDLpHzhplG
PBfBAyRr0li6ifPvMYMtvVk8Tq8cPeCVeATtcBs0SNyBSvqWHaNA/3pd9ySWKqL+01lJF6rjyMyO
eEn8GLcsKIg3TBLolkyOECT0ShZlCVr3/Uavb2pQcMZdElhlg7HOnX99SRKfYAk+gS1T109cOeaq
fuxG9GAvsiKERNFF4ChRF6srK6wmwUTLTNu3bRwUpiSzLtsywS0kDuuXjPJ1dGCF7p5pvqOJ6aqy
6cOyxfDfz6yWmPOQ9jy4wkPLNWmo1I9O9+X6mchk8LWeyQAjL8WMcmwYhm19HTJjDx7l/bSU3/9O
jOAXiNUsEVsgJi/TOx1z8owq+qTPleTWkZ2M4BkKhreOVeJOQKXSBWtJqb9m2auUxlimyIJfwMCO
laY8sK7QX5Tc1TLkAv8zxYcOCNnQ8QNGO3TNCrtlYeBtUU41Dn5+BbrAN3L0VCt+pmP8qOlRhXnX
T2czsuIzR0FFDs5QtL5fasFE62kgNhbEDpwFdd2DmARtc5iCW4XlLnIk8raUDnhx5KL4EKw3tOpR
0jTZmjI4cIxkTu18p7NTrMrKLRIpYi687NY0WwdIqdL9jImt1btY1m8oEyE4z64dS31uIUIbH0fl
Nplnl8oqHzIZgtcsJw0UHCpkpNlzpvQeGR+sVOIFthT67EDElqZ5bs24MvCyjhUN/dLru7KV1VXf
jADnl+m5DMFr1lmfOW2NLETTzIlbWtrXbmy9Snm3wEd3aDilqfm+jrWwdxSXpMmHPP6YttYxXpSH
yDCDXkv962q/5S3O/yK+82e+L9NAurjyzCgSAUAJVq6ujfvcCVj0/u8ECU5Wq9C9t/DEBXjZkJXr
l3aXdqiU6bVhuEnRfLsuTqYxgvsAkllHkZmbVwaoMjmy1vRtQ5KU5x9546N+2bCYMacgnY4tA0KM
sTguQ/Z5IEmQ6eY/phLDs8vSy7KzElxum0zaqg/QnkJDt1PUmq9sGkuX5dU/tP+TN+0vxbDElHmj
JRVZCNamOFGA/1zDWp+r5Zu6VBJPeN3wLDFrzro0NmPuCceleI6daN+Wxl+KEPxHNmPYilpDBNo0
EudWTlN/Xd0w2OXSjPo+iyaNOw/jtQBR/KH7rgadl4amTzEgDzCa/zSqQCZVcCdWzMoFxGu4sshX
1J0apXM7GemwTAb//cxBdDYPWLmOY/zXC4jj94pBQYhKZUxPMjmCf5iZSlo9wVqa9VZHV6z+nsiI
Rd6wLV26X/QiXa6ldBI09caQUTGPYMyutZ/3+RcN3D3VDfABp/RWxiV13WTRyidITKYuH3JIdKri
22yYz11re30+ermsCCmzIsE5GMpQ9hm4DnwtHkP07B4KW9Zqd93dAVZ+uZiRzrE2Eoios85LqqAZ
bgn5rqn3efwHr4sz5yMm0vOMFUiWQFI3Du7UtHAN3bHog275q1sJg4Mul8TSerEx7gnPGNKfWlK+
z0cWe5PxUgCCdv1G4gfwvy8LNKldihqTNSVxpBDQFk7BsCRenDUupS1zu/KfZU3eAYmHYXxR4V6X
+4blT9D6H1ZxZsFa4yhJFWONLYoG9m5633iFl59MzUVi19kRV3WHUy0ruUo0XyQQzRHUO6zFZeVU
T1F9U2WjmzpBQyT5iW2dRAO6iTGoVBVZgNWx7heLQozW66ey249Ot4+MybO/rK2EElUmSrDlmq3j
UnNszMiHIA2ZqyTA6o77oo69sZAo5v84tV8LE+zZrucpGnjuQ93ZlmcDNcFzr/XiW7fWO80joPe0
PSmAcfvU/pUqpmBrDXQbMz+1uiuDNHLView7NKiMMkwIN6y31vBLkPBqaJckAS0lBKk7cweCxOPo
0qA48M4l5be7xH9awC9hgpUbKqj+Go4HYT24I5TMnaZ6rxeJxMJlmydYeL1iRtnMy/8k631F8yjG
qUXtzugk9e1NfAsnC/r/Sm8K936fl93SYNYpoo01VF84EaN50/irV98R989QdOfihBAgNplqRlyc
nXZuX3ilPfi26kay9g7puvgGn3kqO7LyvIixgexG+8gbUSPf8EHmc7v+t+oGP5BrSijEA1NZKLTi
eoFZoOyQ3RmgP1U88G1DReIn3k5AJUcn8SGm4EMq5qSDw3GCa0Ndy9lh6JmroXmhao4Rkfir7Yjg
l5YIHmQyzVKJeeaeVHd2iwkH/vWLRaLuYnZ26PvSnnOclhLbrp0e5rX1lvnUykDPkj2zBFehs1wb
UxsxVKu2T5nSuKSmt5k9BzMojsbg+qL+R4z4766JCVojVkBxbOOEGrP61lfG+yn/f6RdV4/kOK/9
RQYc5PTqUKlz7pkXY6Kcc/7196j37lSV2mt9041dzEsDPkWJpCiKPOxbrynBiNhMbpR3jhpUP00z
9JMAw6A0EACAvbAzXrqW7Nd/i0hwzp9UUqIOKnvrq5pB9UdQfzlV3s/oDwl1hMmg+qvCH+uQAp3h
K/LHovn/JMhYKD/AQfarsj9SJHHiTfhxoaGU2W1PIdWkyRR0mRLxzQj9dhF8pyD0EWko50+iWqJJ
1kBDawVnWOD0JPDi0k26n+urtnh3AbHf26x5DefWud+qEYUoRsJCu2LIXRL2YA6rVV9pROPwFrfn
BIgTaLCq0m5YKGdr802ih/v0Q3mTEwTOJc5jP1hjD1Ek82nADChCZbeWBUYmEoPzgkqjT2UhI7xv
h5dmvE5FLyDLudwTKTjXZysTqmYTdmndgWqifuOBSNy5dEdfd8UP1wJ5+BZIvW9SVE1AnhmPIZlx
qxBRUl+EwPlAjHVH7icFQqz+GgZfGkS3BIEKa1yI1A/GXFoDALTxug8ddBiEibduJcuu9bgrPF9p
qaUzOAOhW2AGkjasEBgNLG46OfOB/FA37ZZ6IrrxRQ9wAsnW9SSi6KqyMcICkFl8IMF12D2H001u
P69LJlo8zv7R8jNPEktPZ2WKy451OcmGm+KoWIdZPA9OhOGsH8Ml4iaqsEcomdllhU9B9apR1xzh
eKqXdSzRwnF+gMxJq2A0tepZqF3IZcR+Zv4Nftovqel+DorzBnE50LRh3mCqIj+uXyb5VxKhWju+
W8cRLR/nFBIpC0IjB05Wav4MhMq4lKvQJzh8ZNG7ucBgCZcraec5mAyDDWRv7JuK6nuSC5LP7Oe+
C16P2sAPqqSzFIxNBKULUarnJGkLBiTERmrjacn8M+2TmyFOD50palUVOVfCuYqyKtJ5yLCO5Y8o
w8RAzOv1JH+OD9NGx+wiEdecQBMJFwWNtRlHCoEmTrFVOoWquZSk3zOCy3AjYpoT7RrnLvSsUnup
x5qamGU6bG3RFCuBo+DbfKUw0NCXgO9bSB3owRVUH3cPgT2JQDg3YYVhU9cx9iceEze2J4eO6IHQ
Q4E3EsFwHmKyzSlMWTYQSgta1m1ME2+On9dtVgTC+YZSGUEkzGSZ5MdBvpoU3G+TTwrC+YUBY2mm
mCXmqkpzgsoxSt3RP/TIcbRWvtp1tNAfpqUAMRv5ojXG+76j2/W1EhgKP7ukrOrCCCKsld5jwHs9
DA46lTPHzG03ikJvHUxgKTxxASqpZqrbAFMj/W5Qw+e80QV6LJKHM/yq7gbQSADCln/PwRXrPykK
Vxa1iwlUTOdsvtT6ulJDwEjKM7joA4RwcvChdNfJ9rMfcRKHlHnUmJrMjoPeqy/ZcLR6Jz/UeIZA
2GN7f8v98pbwOoHjXIAxRmmWKZAp0QrHUlCWbO20UJDLEKkA5wCsLE1xC4dKG2pwb8v9laFOnzNN
nTP/dG61PBgAkVvhE56iPAUkrU49i17B2XdWzlKe4ArDh6QgU4EzqOPNmDtD1Hq4Lxa4YeWTtkeS
5lPWw6dZrRxhCGXvkUZqhE48hVdm0G4+h8FdGQJJn7qwgkxWZz6qQ3AbFqL25+WE3VHP+ArXuOis
WaHAoJNjfCUHVhVIHkt5S8AexyZQlSIqsv+ABLc2+4/lQM8tyQwLK28HZIOUBzaEhuUITV+7Mhw2
c5VudIGfW/YORzjOO4ChPFfiCnBSj5caCTnPgeo4hJC1WN8uZVkHj0ici8hNtRs6DTZLzeKWNg3O
VIx8LsddhqZlokY3VXUfUmREJ+pHaJLTpGJntvR5bGc0BM3ldozaSzX8FscfKJwlYJD6d8U5Z2JF
kSW3BZbAMqTHeMLkHdt4mjPR66JopTl3Eo59jDECbKWtq/g1yZ9sUafh8oFyFITzJnan1rkVMEHm
L0EUYxO13YDJ2pao6YT91Pfu5AjERRQgeOqroAFQ0Hyzer/PLXfuHbOm+0pEECmwB4y4O7eHQW9G
e26Rr7SeGh8jdP1uW7iJO2IM5yYDGfPHwvF/ZXtHsClHYVuRBHh6V/qBdDvO0gW6REXVWP+RLDji
qOdyqR2RKnB5okp/csdN+khcxQlveicbnADzqLepH4/OR9qejqoOVuZzUK0fQi1QsHHzpH3VUY/g
2OhUFhg6c7z/rR2WzLmUPh1Dw+4BkpENG7kWgYAnJZv+jc5FtF2LVoX6Qh2TMmw25v1cIlDh9FU7
9KxERHE7VE3Onfa/CMVW5p1QJzicbRlpXYZZAhw0iig/2CDCYlteMFJUp9qnGA0mCY43kWCcjWXg
VsfA1BHNIn3oRVa4aZLSpanovFn0GUe5VM682urf9TORQjbIl976MqAYau4EjzXLdnwCxB3XeqAX
dNTh19Xt5Mp+6LJXesubtzIm8UUb0URgwfKpnHmFfYCJUjb2S2q3RXEZyrty3K4r+iIEihZsFLhq
8ru5nlXf6iqdGui5qqLgIP2S0S5yk0E0n0WEw51PldbGZkGBo8iSS6MD6nidZHr4nDCcHU36JKVZ
CxC7v8D4ycDY4yFmHWIxnj5ZL86Ewiq04kwBRIMsdXIoRCkp0TpxFlMlcdbmBr4fzrd08CfrZtI/
t+V8uXGC0pZZtQBRDF+t4nq0XvJZYCgCKXjSjRlTaPWBbQQlvTMSN5tGJwoEzoXt5jtvdtwKnnQD
QwjCauxbxugQOEHwkoe4TMu/7fayVQRXQ5E83JFjl2AmwFRF7Lqd4jnY2pNEumkaUau1QLl4Do5E
MQqlLgATa5dB8NX4CKsLxpb+a+w2E/PkgpuPeUPSnK1Y+mCM10KCnWX/eALAWflM8f0hhgA19WbF
SZF2TDfthYwOpFfGXSdOPIqWjDP5WC+lhLKdKTEuqZ5yJ/oIgczponEWnzRl0yQmEPK6/SprpWNN
uGR0pqgwRSQJZ/lKK6X9ZGNz0IlwoWXGfS9L/rrzWlfjd2FoYUZKao9gLuxp52Vm4ddk3KeYTPUR
GPAOmAhocLBw1tLnQdXqIBz1bCt15hBj9QYHnXzrIMvLdQRhfz/RZYQWStGUAIkbfdfI4Pb7CBsB
G2/3rxictUiJFo8ZeHmRqis807qXRnkfwJmty7HsxY4onMkEbWplRIN6RWXwmukR6vvtTVX/1jCk
CkmU9JN7w9lLmed2NmsQqppupO5ZmlBqtVuXiCnqe798lIgzGPSZWKNaI0hKzP5rGOe3MSmfZDPc
2+W9rqZOpsyeVbQC3RatI2c+QxPKtEYqygvD6dWIAm/UC9wM0LyFWmJk2NP9upRL+geGCtQng4YR
rUickidtXfZ6GxNPHugeY0BusqTcrkMsmespBKfimPjQ4UoPiFarXCVUnGQu/Vg4WkAkCafnaqEP
kRwCBmhx5ATqMD4OKPESKDpTZF4tTqXhFD2Vc3WsdMDMKCHJZkRnuhfKvm39+tyqcRpugkYgbxLg
NHXqlMStwmel/EBW9VQWTsXteSxTjD0n3mQ/lPZLJiqCX955FFej/haqxXe/S5E62EqdEa9Idln7
Ncq+5qLq7SUrxTy4PxDc3UKzmrbQ54R4JS3B7og7mZRrr5T2GGWY19/tvt/G4XTd6JKoQ0YkHGc5
TTziqdUCch7LjvVtCApXJR8IQE+l40wHPh2jnCRgoPExSp8T7VmT7tf1bPGJ9RSDsxsygyVp0NkK
Fo56MH6H4DBTv5hu5wXgfhXSJArxOAMyxzijeQ+ly21MoQILsS+5Su/pWwyBx5B042ldvmV7PSoI
Z0dR2hZS2adYwvSFWn6q3CXNK8Es2XWYZe9zhOFMybIYO5+BVRzjJz180WOBqYrE4M6FAnRpJsqK
iadUkzvlaIC+G9XCGUWvBQIcvtAyG43ZUiKmDbH2qo6yG8XUq+LwAuxJm/UlY0vy3pP+WTK+1jLW
2qYK3nbGaH9WublrVLV1LOsHGWWvDMNt1QjnIi7lw06Una+4NDSzVJDBxFm0sbbmpthWujtiEi97
PyhEHkKgE3xzfE86264arOWs05upsP3elgWnkcAJ8TWULWbRZHnJ1ML+liXfiXQ1kQ8d38dt4vyD
aWmGPmAKLjjBrmPM6Cmem9lb1wSRFEwpT4LgOUvBtqDinGjBOXzI7FBxRzqU1x0m/ArsdLHX4VQD
OH9gBGkZKjk7k3x0+SsbRKwH+36IndKfNu1z7aiOtJ81ESw7DdaUnfMPep+3SmEzN+Snl4xLh/oE
mBeoDNpbF+mT6FVWZMecv1D7pphydjoFUT7eJxhs8dQEY/8kl6BarqhVf24LefbjSbW1qCqAZ1s3
3XinoM4yLr6tq4lAJp4B2UoNJbBY6GVKd3P81KqgXC1vY9HTDdOA91tlskmTmF2I4TPn2jhguFJQ
xCGWDgOMqXrVZvu2j7f97HeiYt63NrYVLL6aEwvWVaw9xTOScNvTX5in+a2Vs22qF0923GLqSOuC
xdYhceqvL+ayzf2Rkp9vUQZlUhoqQ0bXqNJdz+ns2rWgbmzRA4LiAJdnYuJ6wRlboRJDV3LsWKYc
JnrAfIt1IZaDiRMAzqxijcp6YAFgOJR7PKXsjMvaZ/xUHxngwyod9BMwTjESo5lB5gSwPNRdOtyB
gtPp6e91kRZPxT8gaIk/1z7JNIss6gAyShpeP2+S/EWKdpk+b6LGS0YBG82iFpygcS8BM5HaijZA
Uy35zgCxRlsHr1MUCpRtXQ8wI+hcqNKYVZy8UDa8AETZd7l9WF+0RZM9EYOLxe1o0uAXIIaJeio5
3Wta76T11ZBv9PB1HUq0YkzUk7PKHstesSqI0nT3s/Y9qx7xGCQ6LUQg7O8nIGmBwt5uAAg6lVsQ
YGkXPaiS0ZBROpk0BSjITcACrZeJ3/fFYzMT30jJr6KXTCeqK9OrLCN37KITlUktZkaPJqDI3Elt
RJMcGCYWmlyx8RD5JtuCwWjPBvilfuSZglNFpDec/0iNKu+SCa5Y0wK/1WSvl+zN5/aT8yBjWaOy
SAJElqPmIssdNM66cit6OBJJwvmOFqPTVMw+hNpoF133qEcfodI92Zl3DdN5ZU82A+jo6ClBtQ2q
TLAbAtfEd0rjIirrqYozfjQxa1dukZtCWrzKrsve/pFqr2SYP+c33tz/iR10NJezibl3Iht7Xe1c
pQwEtiYwtTeNP4Ewh7agBfO3Wb5F2baDumapfVzXMYF74ruiMQkkiqORbT76/aJsdpEEI+bol9PX
NhFU0AiORIVvhg7LTDPHHLs06I500/Yuex7H3AM3rtzSdpONqJBBiMg5BauLZMtkuyTtWH+tAjaj
eTttNBc1IZ71kRvP0dXzRQbdnJY6OvSQsMwuMtnP8+usFmidSM85l6BlcAnZCIjertGUFj13YI9W
5GIzWb1nh5NDFBEjhUhDOPdA6wqztGNsWpJJh26M95kaPNQEFTZatM3au3V9XNR5zVIwy1gxWJh7
frzE7Vwi1qG4NepgP8RAWJ8Y6uBQYSXyIhDBaCRFwSBHjR8pO1pJbdIYK2nKuF7JmzKsnUI0eGPR
tZ6AcOoXxIrexyaksaLytszrB2qrAqVb3J4TCG7BUi3R7dEGRD1Ubqg5mMvkldmvBDGn/Xt9bxaV
7wSKUz4LWaRC0nEeNdLg02Z4rdOxd8LuJtMy12wsT8NOrUOKdolTvjDprKmqABkaoxfTeFO0oa+l
IjL2BT9hgOsMlUFQBcNS+XwIqTHtqZG6xosvBxSd1KAT2rQOBjl66mXx0Oz+VqpzNKY2J45djiVJ
JgXQcLVy8mHTxw+DiLBUKBJb2hMQjHY1kp72jVe+xntWIWrfy6Uz30l3jDShFPXDvN+pc5k4VdfU
YErjpG28gdZOOF1q2a9WWB303p7OQThlT/KGZnkHmehv/QFToP8psJJA44EXqNGPd/WVKM4TycUp
vRmnRpeV2Ct9bnJHLsLLtgxv81S0fguVfpANLH+YDI7gFdQ05/tV1AHm6NK58cLIoSbIk9jEDsm1
AHojla69ZYPiRMQ8i9KdgHK7hs5p1SymCZoY9C4dfVJJ3tj+9VPBuWTcrrUqzboJBEqoTFJcIz3I
TeXkpajblf3U83zFOQq3UYXWzfMcQpSpMR81pd2XpTo6o4Kwc8y26wbMfvEaFueWkhpesO7Hxmtj
C7y2v9GK7ipDvRknySGip6pFpT/uEZ+IyUDDGTYNBCMZdcpQd4pJ1MQkWDs+42KYkT4N4O0HS020
lRNfR0NWEd2PoghQoG58e+3cS21TWhBFjV9o81VrvjfD8/rWiFaLu28boxn0sgkzUnvVlZVfhiyK
YtkXVjZf47y3ZkmUaBIWCyRnv6230ZGSO90khcPozUI/8D8nEecYekMbVHQxAC/dBfbVOApYpkSb
wvmANGuqLouxYvWIJ0pwSrBed9EjkQiE8wFqGDWVUUEIbXjQs02DxKEmJK0Q7QznAqIsNSU0nDae
dZXvo928y9zenQ+Ww+J9KpwEvuwFbMxt1FHa+e4NuTDjuOkNnEaZGbt6sKX57Ej5bZ2+VI3okr58
nBtHMC5PlRpWqWLEdMNI2/A6YG3tzXgRXAbUS/Zkk4mvTiLpOEMy1Z40Vg2vrd6BDfpS22T+/L29
MC7VzrEc6o5bdWd+mf/6MZF58aOYnHHldZhlVgbUSrmb+22jPdD+BQlhd92mmIN+Z8OmbWH0Hv5F
qhd/PwmOusrUc5pYsKktSxX1O20rQR5RoLe4hpgFrFoENU4qz+mYt/M4hpKOoChWm0tC48qJ1WHf
1JLhjbmOSdR1Tv110RYSYVjCE1BOU+IsmWclNWDPHp1dNig12aqP6E5VDvEuvgvcv6ffPwfkNIUS
WaN5CUBTu5dCBLWZk4tCv8UT6kQoTi/iVksruwWGPpJNaPg5JgtOveJEnUABF7fMljFjksiKhuq6
c82ojaIuxzlAsDJXIGV4INFWVxtfMjbSLKh5XTyqjlD8gzZFUqwtTRuXDjtx6g49qqI5xyIELofe
ZjSImwAIYGZFpdZrIcpHiAA4XatqM8LobgC0NL9KOxXRjyxYJea035nqySpx2tVVbaMGBTZEpoEP
QgmSZo4S3BJy0xa3avMgsB6RROzvJ57BHHKc7yHgsuRBupEcpKhcxitmftXJxrwDBddWlKVaPBtP
JOScEbWsIh3BaOMVGkE7/LYBE0NZC/RaJBd3ymepKrdaBLlQkK6Y193fszTBCaCQSpY1ExcVPnEz
F7ZC5CxsvRCvnlqzl6UfJnFyMiGzuBXsEdOq9ypxxOLO+UQi4TSWtIWrAVEzJrKofryxvGnE+G79
f0kjMh1bA+ScQq7OqaIEEu5mqGt5baHmSF1mWxOEh379rLntVnRyLG/XHxF54gzMdjfLWgaipv6y
5N9BKTgllnXu+H3OM5A6NuMaTLke41Bu0V4WPqHCcn2fRDJwziGOygI3F2xTM2cHLUOL4SjqllwO
i45qx9NiNF1X9moFjBk3824Od1EXXiepVThlgSqGLEucMQoulaRLN1o4PVWx+dy30WZd0uXL+8nP
4LyGOuokUQh+Rng51Jjv/tZ9uDUbB2d85zEKPTN2/p7r9szkeBqNTpEoo4fFRJLxYUARhYjzePHM
PRGKcxnJNHVTWOD7tv1E9VszQEHD0yTKL4u0hB3IJw6XpqNUKBlQwB19S9LuYPWvgt0R+AvC+YtK
LS0tDeD7RjI+oOdwg+DWH3U8SZICSZ1hjJ2EzJtRz2+VPL3vC/IwCQljlgOLo8VxPsSUdMyTrOAg
0+KGyFdptR0k260edZxn6/IKkHiSjdnM59nGpFRMstWdFKnttvDjCnPMpJ+zqBZ4Odo8KonOOZI5
buvYJnAkhe6AZCzHLGt6GL50yab1Deg9wrT7dfEEaslzbqQTKmiNAYgZntInwyk7FEvFL2ksCDxE
OFzggeOsCA0NOLbdOoNWoqNO9cIh2ggJBBZvIydryHmPTrd0YqvYMEpeNVVyzeipGXe28WgrVwQz
VKn09Lkl5CIOo0dLisXOs8Gy/QK1IpNcbm2zdORGsIiCc0bnfEhldz21mH8mTfy9mUovkekDSeTd
ukAiB8wTIKMktIZMsC5audEu3aBw9zp7bd+aiVPXAiXC35MknXlfnpRDxbC7WmJqmIJbSC0ezVQg
k2jpOIcBE07DesLS5eS+R40NJhGWIl4H0fnJU3DMfU+SrgWIdSX9YONebHdKNiOS6YU37ILcW98n
gbPny+41uYwqqwYc7vluWfwIrP06wH/4I4weMDT0lL1712vipBlLHRdFsmUjuuaLzCUe3Q9euJN3
gas9ruO9FwgzITAcxFQ1VcX9lHMSRjuGVWchdq9yJGUmlPf/ddx+DsB+wMnxKA2ziYGXAEgCbZvP
xp5qqbsuw3tFO4fgvEExGeagpDgeU7O6RrWck6rTYxSL7ooLunaOw/kCGadwnrfAaYPEMwiIDFKf
lHcILTDPZqgLR/Er+4slX6fZt3UJRbvExRhpOeh1GsNWRxRjvXRmfDfnZvK0DvL+vDgXj4syctI1
+czuwngt93oldedoP8nXY/hzHUckDO8XpkaRhgLC5JFPgytLxCX//jQ6k4Ovl22L1O4DdjWQDyzp
1+/Gw/+SGxOIwZfMFlZkgI8f2pBjZKd2Tebv68sk2A6LBYUnhqMEQa3HI76f2SNGKQaHOkpvqVZd
pWgeWYcSGJDFOQHARGE/YsXQCoG5953sdvp0a0uWILBbcG7nW8PW9EQmNZaSKCghE7mi31jikvry
F4w9/eeKUX0XsUswlT2/957jcZ6h6W2p6qS3PaqcKrlrg8PcbPW2cVAy5M6iRwKRh7A4D9E2OR6I
euDVmLIogxIk9NKXbsPuT9TLXtZ3bSFmOJeO9wqFTjqL+aMeLKzqIWFhg19Th+71LeukNm9xMVjH
FCk95yN62xoUi2WXqBle64r20oSiFveF6VrnYnH+oRzMro9UYISVVezisaFuLLWo6M8mwy/yurqK
wDztwCx+Im+ruvlUP8ZmXzidisudKakGaDTnuyaTZsSF0eP6CghsxZbPVbiWwgRtg/h1cY6Zs+lt
YQ4uNf66uPtsCXh2hNqq7anJAIKp3t/CMsDUnuivA9tzCM69GPFok4Id/LpyWVC3mG6taru+VAIP
xjfA1l1JZLR6I68+1Y7UR86gXsfpQ2SLag9Ee8K5FSkC3XnHEtE22F06zDToMTKT6L/WxRGhsL+f
OK8h0VO9Zw55lG87M/RUcLJN8+diGZvzIGlOTXTBAoTI22zc9dlvI/nrIeTnO8+5DQwCtkC/AW+f
DrrXVl+qUPKz6JtdfVKJOV/RqbQO5BiipPQisH91WSVwRqIN4RzFIPczqMYgyDDte9Ub7VvRlgsc
OtbtfM8D3cxjswaEcdX5jKqivKi83pe92s3dvy/VOd2YdxPUhqJGm2ONBcuDA97KJRnJ2vjHuhL/
h3c1NYIXPVknMrdo8hyQCC0DiI7uEPEn16MXus0VeyHodZzD1X7a1+6wE1UdLO/VH1i+hnomWjYO
DYHxgMfwINeouKNFoT9RzGkSSLh8Rh2huIzOMKimZFaAUic32Hbb0dm3TntwDNDg46GZbkQzTv8j
rDkicr60L2yqgssQx77tBLrTfHujfboyXX3eM9os9JR660KKZOQiNqku0y7TgNgSah3iWB68Lk5F
VEaiTeP8aj83INXNsZKz8os5vPZKlQXXQxEE+/uJU01Jo1s4siEICt/T5jFLZafIRIHn4kkEKgZL
VglB4xnn8rIUnWelJTdegLkjpcky+bofBU+9iNliUZwTIM7nJSRXQacKoHIeHZJ4VPupqIJjdXHv
TzA4C876thjtkWFocu7CRTWO9oGsNnyRQlDErCqYpMvn5q3EmsJRwb5IqARPotLNVcExtBy+nkBw
R12Nu1OK0my4bzfIL2YkQb3KtfbmFe2d3nL7Z0yREtKQL3v0E1ROFSz0GyZo/YF32EbXbGKV4VWe
dtDcBBX1Io++vFXHVeTUYSIxreoIYLVcZW7XtCg3piJuO+FCcgoBV090Mil4C2u3yuvgy37qZVt6
OfyIM8/eshdFER8h++S7i9VxFfkUfdlQi/QDBOuzL3pFXTJ/6VGspA9eQC8i5bcpqo0SrCSfpm+6
2qxVDTKmUn2vhPRJ03RBOME2Y00mzoujy5ZEgwSIHKVwNgndQEGEXxWu1tA9SWW/rgVHlQiR8+I1
iRAhKUC0yvj70M2JYyN15fSq7crWcCuhg9AFzaSotVO0luzvJz4XVf11bqKgBx24XYgniKodX1UJ
fLTrZ9TysXiiJJxvn6spKfIY4sVsDtiFskOzrUcjp3xWfHlneuNfv9ee+Sw+V19EfdPob3IFLzQ7
oD5KoCHL3v2POfNJ+mS0p0xNsXBh1N8Os+GP4Ygtexasm2h/OK/RSFRKmhnrlsT7UHVGb/rWbfvd
dNN0rhl/eLje+eJxTiRQKfJZGmQzIvmhtYydgdEahWjKuEgn+Hy9PAQBpiojcAn3ZupWz6ywPwT1
sylvW3/21d38ocvhUQv5lH2X91NvBxBMHZrrijy0WrIxc1Gvm2DPeAptbRhSLWuwZ4WZYXzaJsB7
+efUwuC8RWxIRZWnWDql3kWNgzJKDy6XTf/EgYk3xGZfgChYxKvPzsMVr8gPKezJTEibQ7COaFui
HvT8R9MqjqI+tuVmXULRGnL+og4STPpigY1sPzTTbT4IHJLo+1zAMZKwnvUCCzjQ0anHm1ITVCKL
ALjYok8wQNowsVa5hPkA49dB/7m+QgIHxM8dHK0h0DoVACpoS/XovptrX9ZFgRk76Na2nHMFTQmS
1Iq5AjLtySHbFVvbn1CnWziM3Jh57nWp2Lqv4PF1hFLR0KnqsC+kDjy73jZ4W7PKR1IIcASrx7Pi
GAMtc33A6oVR5hbtpqosl4jOCIEO8DQ4Sa3kdGRRRJJkr2WsX0h2KQgblk3SNNBiaKsysqzn57cc
TFJDWYGs0hzIcDdPF7XUu7H2aA9/P4SGnQpHKCbtSajQ9YlphwFugJ1RXGeSfZEFW8UUMCUs7/8R
hLP7cAww0SmEPF0WOXr1GFWVl8o7++8nXZwLw9l/oDV5MBNWzayXhmsr6hU4h0VuWrQ5nA+Iq6JA
0SCEyTsdVEsXVntFMeSoTvZdvlu3m/84TI8LxwUKmmRqQU2BpYEq2XJLDMhjlF+a4ZWpgzcvJ/I0
wX19Wb2PkJxvUPIJT5AVIIk2XUixdQhaUS/8spn+geC5uuMoLMB0CYi5vBm6u7LaCJ8IBVKoXIqo
LeyqTGqodVgOj1aZ30ejqJ1LBMHdJsYJbxNhASnonDt94GF+vCAgECFwboBkSZ73LDtTR0+z+ZhW
m3X1Eu0Dwz+xfTPMSALyb5QG2C99j/6wr6YoV7coAjrOwaVl6Bb+PYdAbNbWVY3EfW34rX6I5dd1
EUTf5zah7UY8yyfsSTsytjSwfDx17j8Hwe3CELRWnGBcuWejnUXakkoQUywnLE7WiNuGQCWFLjcA
aL3BZ2MGMLn5Rdn+86Zo/lyXZnHPT8A4Vzy3mIo6M2mU4CCT6yi4SYzPCsS54TALOqPNgdH40b3i
Jb4KxoFbZJrQwCIpwjqn5Yz3iUycR6bmPJOwAp5xVV+Wt8029GaybZ3Rxfx1R31J/dCnaGcRnNIi
3eOcc942cxrMbN/qYJuWySFuGn99t5YhiI6BEJptqoRzxmYwS2o4s8tU0rgWhqphTPk6AvuR70Iz
9Q8Cn+cJqa21isRCs6H0ui5wBzlyWG1I0d8lYEg0BtGsqMXz8wSRcwlKV1alEsGrTXnhViCBBYNc
8ajb10L2PcHq8XWYfRa1uWwAKZ+qC3vIDnbwvL56y9Z0XD3ON+iIA6uIAsFO89uQ0I1ipheGcIgb
M5i1TWKCnjhqKQ3iPE0Ak+U/pdBvVAwdSg9jJ/B0Imk435AakZ1VA2CifGtMr1W31axPLhjnGgI6
JNMsAyJUn6fke6hclaIx5KJd57xB1qFSNWevQ2VwE8tfWlGzuOj7nNkHU5bL8Yzvt/Ol2nyJVFG1
2xsX0Np2c1Yf16Oc6RrO5caffM2LN4hdehBtGptphyasT6kwn6/pLYu2AXto6uvXsttFRoCE1/d1
jOU4VjVtA8lOtKzxxDMTegzJRLBm2s1sO+1ljlGkiSv9MjDBzQmcdmsKVHnZyRwBuU0C3cg0aAoA
80lxs/J50r05qlxDad06u/+kdNx+DWGmkZY9fapfUTe6zw79LgxRoqq4GgbqFC/5DwHgsqH+kY4P
oHPSjlRRATi4g49OHwdcPmgR7V35h+KCWdsbLlSBkItar+EUMsBHpKEv9dwFGV1eZEOrd5jJ5cfd
JjIEOYnF72PskUxk2bLx//n39SzTEMnh+zLpnNmyvKahgoKYN/amd3Z1xOAre4KBzGE2Gx3iBPvS
2DJujiRxJN967NCXRTbGLn8SvaMI5OILfdRWruZQAaaaXkf2lamJaiSWo58TqdTzlcN9Fw0qExBY
PXH1NfbMa22H1q8ndJa7kyc78R3YEEdR1nUZl8X0GgiqZMxaOMdNG5WWaqJ0UMJ5M4GSZo/CO9Op
0anMhmXqcFiq8yHGLFzyT3A5edOhHU2T4dYe2JzBhZN6o6NfMw7s+CDqclt+ejtB4054RA9x18RA
6zf1PrhjBeimn70y46Z4dkt/iar2Fz2XAbJM3VJ1UK1whlalgxwE9tx5UYBG6PxeQhGHGR1M2y2J
gChiUTdPoLjDuEfBOJ00GVDyPjU7Rw1FZIwiBO4snikd0cUMBKX25vBGSNzy5unemfSJCJyfVxLa
SXQGQLrXN81WYmTE9GBSp+j9yJU3aPBhhBf3Uumo9+WVcR39PVE11PHkF3COyzTrKkqYgnTZrtYv
JvVJ4OwXg78jAJ88Rd9qagUhAMjX/HJ6bqDvkm9cTl9GN702r+RNjvKTWnS5WTbvE1jOvMs0KsH9
jpUtX9n8zuwQoILDwcqaroLHdNBVhE7qdi6IhAUCsxVb2VM+wdrpVRBKNZDlg7wdfOam583s5V7s
6ff9YfStjfyqeslGPI93+S5+IjVv7hkKL+IK2PWmewu+ooP1E1EKYq//I+1KtuPGleUX8RwOIAlu
OVaVZsmyZW94PHKeZ379C6jvdVEwXbhPvele6JhRCSQCCSAzMj3pgqu23W0c3XEstEfFvqpxS91I
1bgbQoBJnVdmD3XlFYN/eTD/skDOGNwaLwuoGcY1vGd6MAI5WH3ViZ2ytOkRmQofp/seqW6pJ7m6
W54idxDM5f5UntG59Z+lsrySBugz2LML+sPkx4fMF7G0aCA5FoCUZoNurxjIUR+u0W/wU7ForhUZ
gmvs/QBiM2HcWk/0sV9TCzgkYJuB7udu5SiFjSoup0K/BylIT+96yzdVQ0VSExI9eIUOKNbqUmsi
MKpr2U7M1FOT9HDZSXZZegPB7ailOa1lPZEBDe1chdyE7dPl77/m/v2xok2LWLjDUHAC4NwgzZel
qmN1wA0XmiIc8qcIEpeqmz6IhAr2LTkDcY5gla1MK6LBks7X0we6Pl62hP37S4ZwDiCvYy/1EPJC
U9XyFllsQVyRDwTqp5bmk3666gapFSyh/bPTefD4QvsspWZYMpvCZ1xxQiwlRO8u5FkM7uoVfv4s
eg/eXUwbPI7412REnweKydLmX+SYFvdGLCAlwSwRzt/kqiNTn8DfivW46kGsHC/P0v463ZjAsbgm
Z0kLKQi4gae9rLiADFMQXnuA+q7THRsfW8fRFLYp2CM7hRA0dVAh06jw2vfQIJWbsUPkNpwmr/XV
0z+pDxaStVAx600+Gv36ZiC76kF0ytjdtzbYvATbkKgRetMBG/eeRw0lhZlD72qIINVO4orGd2/+
tmCch+jtrJvrDDB0tZizD1P0jrh0+33OP1piRdIg4/vR9HUh32NROu/eKt5+n3OPZNVyvWAhdlZr
/jyVV0bb3g6SfDOYj4M+HBHPeZc9ci+G2yKyEd1c4GnVtBTRCERT+lJLdxOU1uPihHqlyzC7p5Ut
DhdRZFRJq14FDmTc/fgl9TMHKjQeO4lh83DTZ9HutOvzuo52ksgg1VWNH8plhiAkAVmUkXTs0xit
3drhkC7GnV4nXtXRQKvC29qQG1dg6j4yRRsn6ONCtIBzwq4wOqXKgTw5soMY0U7d+RM9arfhnQYl
apzPGj96Uo4zFFltWbAP7K83VL3/F51zUVQky2XVAr3Fmw1xSnTDyfDiUB1RgP/wnvBGMXDQ1nE7
QpHU/9Z7EL7FpWb24Et9PET95K4hDQY9egctb2G4UFFSiyQsKWAk/dCqJ0UkV7BLy1sALgxo8xbh
bgyA0dd8zY398Id6NK6Lo+YtBx0TaR61H5fdZG8zQ3SN7DAol2q4png7dDVB0pYCWJdiu1l07WE2
K9/sWgFj7W7S2BR1k8IXVYXPPw/VlMa1NKO8YsINIA6iHvnBqvQWF7WjKA4UBTr7Y7kB5CKdWBv1
pY4WuD82GxyOfAm3PrELF6xwoRo5+Zfh6j0lHlsjucFEX5VpNAsYGQ+ogUBaWlnfK5Xo/Lc7ZRQL
mljo4KHzienxJBuVxbZRaPXeaio5QFD3hPbo3mXP2KXkDQzn7Yua5EY/YgAzJfStOLtNu/K6RkcU
e1UjweXm7oaDSj4d7+AatV69Z0P/Um+oqiaPYAvtYy9ftzglhFAzKu2QPkJYy7ls2f4AntG4zWZM
0rijPaZJV6+t5bEOb7NQcJXKPsHHwUhNotSgOrr88M/61txr1lgCoiJXKbrCjb8um7A7OZvvc/Sa
qBL0i5kJqnWfWY5BZ1spg4V+uAyzT+MbHG77ikyDoocRcEZ/vCZO5vWH9XZ2mIYa9GU/CdD23ECV
NcUipmmBjdjEbd0gbLtk6EFEjP/UAH37fOXQXk33yU0f2dazGZQgwtBypGMjwN7bLbfQnLevZhsa
7QBoFh8qB0gGooBYfl8cquKJR0btGdqi8tf4RIeE6jxLDAfV3x+INx++t572a72RXNHN2+7s4UkC
kYdFIF3JJ/4mw4A4NBtHjGfyWPszdAAWP0QTMohRC68y9iZvC8a5ZIUQTpZQuOwWnebXM3S8aOPJ
hHqpjhcX0jxgVzgKHIbFMPwy22Jy7tlNtJTmFgaW1z02lSJAfj1SNJlQSCygqN0dbIvFsUaZxjpN
RmB1XhhYV4mXBLOD2zYnPtRB6SzvSZ/a4nGLYZiiac2woSANoA2WqXRiSxMQodAmzuvToiEjnWFT
fOw+suYaljP41g3e5ZzUGw6i9hq74ffWJi7AgU5im9AMNjHvn36m/nilPxJbejD8OqCRrd+LWtXt
cf0WkQsDrLwd5aWDhXOpektl2FFWXWeh6B5vN9zY4nBbv5kTKpk5cAriZ19ViAs2TvGs3a5BiXAU
hIl2Jb5IV3rXOBWBr0XRTc7gDxfhWC4TJItH18CrN5EPKrykfk+GmrYB4fx+7nH9RaxldNEc4GAo
8TW1Eu/yOt61Q9NMvHtTHbo/3OANiHTQyINRR5I+xensS2pd2miRLdiV9/0dd4SGZeJJgvBaP7Sv
Q2Ki/QDWcHabdTbxqqBKXw9DvRMNOAGKMrt3TSOmLusGlTVKuFNY2vRU62WMHul+lOib1AdqJirb
2l9WGxCOeuuxUIqswLJqXfMu1b32fggiz/LMLwtieZ8cSke0t+wFOBAS+m0Xx7zrUrV0GAE5WPXd
TMyPRJ6Cy17xl9k6Y3CeJ1UjtpEEGNAvzHEt2uAIiX6nJzOID5VbB++aKwN5AawVn4nV/Db8SIZQ
L+DcoxtVv5T48ziZjiaU9ttNXoHS+G8Uzio6xlLZFSnjwBTzRI/q3Qq+ZeX0xqNgBNnE8/sjMUwT
GtkG/s9n+UJoT+sMvRrdeoCMNF69nSRQn9Au0S3c+kZ45mIDdAmO88M5b7UwsgAXX8snxR+QZ0g+
14g6VL8+5Tei1hevP/8PPJOg4YupqBrhq9H6DqnXTdUOKK+Duhr8I/yALN0D4pzaI/fKiYU6/Q0q
hC1XfZyc7E5EwHthONn8AG53MRalrqIJPyCGwKClfR270JPmhyVrBDv1Ho1sgTiGLKQklkYTQK1V
+wXVj62lelReBZmpe6t6A8PnOil6JBO1BgzR/Ua/lyqRQzK1iAszxkekUG2PtXTEdQOuxWwI79uy
+rnNET+F2U2exnanJSe9GzxLjb+9Zy2c5+qP+rQCCk+6DNumU4iWD1AWgUyQFbAb4EhI++ruyqMK
DrQGBJVxonnLJRmar/a5UrM4vz52J9bMACqQpxylfuRYe8ppcjt/wm33GCwHcpsHjWCv2/UYSiyC
5YGTFD/SkpGpJbFwl7Qg+76InpK0cJTkHQ+0ZAPCLXikEmqdhXOTO6yFnQ13Q1/blihfcXcf2KJw
vJwnnabA97HKjs1XFQ/8sY+mYrb2C+rhNqRgXYGnsCj0DyfdWMXNXT2YfavVGLreHV2mHz7LdnbT
24Zt4vzEmlGWQeXNolyQ3ePa1k42pZvjb9YOawQiwUPWjeJPwXyoPTNgHCbb4pfnff/AbYtsyKZh
8Y8xJdpwmSbBoC6Zebt0k0+1+Cuh3wVjub8OfsPw7y4xHbqhyBjMyThNQXRSgtELbf313UUUlOxG
4bgVe62lUHSVbwmcdOGqSSvohcV36kdcNKIDUxLkVwUSMnCLGp+Q57KILuQY+fL+YshoDqGZgCZ8
jKck6FlSaRm7tqCnfx7xWW2CaHvdI2c0lWKd9QwF3Q24PaCLl6XsR8B0xovaHMLeuzxXgu/zme5q
rBqF0bLvqw8J/dqLitx21/HGAF7BoIBCWR7XAIDOt5ccklPh6B6KnF6jn8QXnTZF9nDkROAI3aym
SJOxQBnlz7IWUOzugt0axBFTTMkyZBEQutwlJ8tn51mFqc8h7P6lHkQOsLdkDRzFLLatYElx/LAq
o9z1dYJnjiK2G+1GR9MaYgpCgH2jNijcnUBYzSXYHCjhl/mV/VabfIZ8sjveinvU7M7RBoy7EKCS
sRjYmHEVC7XrT1qtIEYd1vdoBW0HjgvTIkmRNXQ8xnspya9SdAAYk1mwE+6ewbYY3OqMjXaBfgZ8
gTV/g6ZUgnA7dhMnUu3FX6HFKwmDDGWXeHTDJJqmos8Jv8fHfWtV69qwjWryDOS96QNLhU+uS5tl
tuZIrpZw6RB+JY/958tksbdHGhtobnGZiwpiNwDdDkEYKUiJb+ywaXx5dVvhmWkvzDaQ+Yy7ZlQx
ET4PrJBrDRIdmD/cHd8pYzBoddAMiyOrAgrcAzJ1i6oqdMEo0hbf7sCo7DQsOSpGt+kSh+J9ik7e
ENsLETHHXhxswl3wQqqw8wvnLVK+0iFLABQfw6BAMLoGFqpVa+f/37/UxPb+G4hPjkR/67FF1160
lq2s526VPySmaPvbHTTQEdwQ+bh47uAGbTTzKpYoZmeGsnr9nA2NG/YHTRRs7nEFckd+43CrOKR9
n0SWhafKsPdR+nmFE2Fw2at3yW+Lwc1LnUAWZmxCMEVuk8A4DYEFOdijhtkZPuBSWYAnMIkX6o3l
tqj0HnBD+7HpTvEsurTeC79M1COA4PAMgCevt3Oj6/OCRNEYl8inqnDZHTkeXp/Q65rdALzvtgtp
RXgDRS0LXrK52y6lhyzbrLMpwoVkjS5j2vdSJEC+e4GyBeGop5r7QZYqNkfZAXm33nhVvdQUucwV
8pZEiUN7ey7Uv8A+uDSk2OzfDmAjVzUuhRaURLTXa42+0NeLqEn87taxxeBYZ2wJNBkGZE3iyeta
+dCgobb2xfoyuYo33iRoetcLr6tZZMKHrFtIbs1GXdKHho43ZJK7/bXi5m7kZU73Mr2YePcSFyWw
713C49ZuUxQpklAZniy7Q4Zi8Cbz0qwNZuNTmQ0CGt9dxnj7RxdW7BYQ+ecCMzmr4njQXtNqjVN0
lUGFOHOg3sHqLtC8QJTcsLfKkHzCalAhSSHzxw5Z71cjinDsiI+jq/mA85fUHpDP1geSa/24TFIq
G6w/BnMDxw1mvGZdnFo4dc/fWW6NflA6R/q2+iiEUB2CMCB2BwkFcax3wkBt405xUnv8uXwrfNll
+W7Cc9cej20HgKPNNsn6uAnxi1p38HQfCdQxyoZGZ3ZCewwMPz6J7v521yWBYL8OlQoEw/wMdxWN
8xrrUm/ojRbWbk2N6ypJ/ctjvQ+j4+YUT/nmH+3/uiGilTTAb+VIytsX5KLr40tWDTpUmaX88TLY
7gGJIuzA+VVFiM/XX0krWh+h2yESjK6kJ9raLKTLnk0vL9zFrXxZ2N1w1zyKZo3YuVX2/PKW3ZI8
0QcVgjrukqTS1UItm6Z17WfGHNuXbdsLEjCEv5E4n51jbVkSBUiVcVXNN5n2U5bcxRRM119G8AzD
OaJWFSPtWNqZ/oSKK+NUYClmjlY70o0V5F7ii44W+1RzNowvNZSWBtIEAwzr3R6P61BbzYLwgH6D
LLMp9oSXU7tcs8Hjtti6qxpazLAwv6YPyUE5ZE5vQ+xERiFb4otWtmDaXq85N1dSOnRJm4klCuuh
+oKWAth0FzOYx/yxyZv3XHLD6ZEApKOf5x8llE1rzOUSYx+Uis9DfojRbzMRLbEdj9ewnetEoxpR
FF4hj+pxlZcVElral/I4uwTPtOs30ytjZ8aVLPLsrpLeFuUDi0C5ZZZJTTouFcgqim4IMluir1hk
l9eXCIJbX+pYJfKqTYhT0qf0u54+aT8vA+zs4G8GjltZUrxArLHDwOn5dap8TK3v2Xgzrzi7kKfL
SDubyRaJf4To5qwdiQ6kNTEKOyrT+xIFtZcx9ojiDQi3jLp6qHWd5SMqd9Mv1ochdKPAmlGpUuOa
Y7pKPl0GFAwf//pgpKWSkxkuUC/Nsa+futWO9CwoLSfTv1yG2osn39jG7Y1mPUdq3wMr+aXfKd/r
Y41XB5QW3a8tbiL6IPSsgwByhyfeQLI53fCEuVpoY8fM6yOv+YVEFaT8In/VdNAmt0ps66H/iA5t
LurhBPvKvt+jbsaiMg4FfD6VWltl3NN4cC10kiTTnYoC9kWkAcJ8mwu4ULIAvkD6KktR4NavVkCw
f9Rwt5OnsjdUkr1Mqxfm31tFt7MMJb3TnNgD6QWjumvbBpZb0whH2qmeATtOuSdHrU+XxlFNKloL
O1vKG/O4pU26cWhbk+Eg7Y7tmF2K55VXNjxI151oT9ld32ez+PVtlgqGiwBuzh/K6XqNRYUmgnHj
r8WiXLPaMHydrsdyjG1I5DvyvDqXfX7X5TdmsFHduDwpaJVOSoKM5iFyp/qByLdFuNpDLzhdiKzh
VnOEBK1eY16QT7E7yv0Jx/kg70Vl1SIYbgUrczYQyQLM0OZ2/6NWTbvPBabsBUtbT+Nrtxdk6/XZ
8PpSovkr8iw73WEPQiy/PZQdUfKXyNPYFG6mqJYhKDykgMsiX19vEu3fLVCD4wVpNFDks2DM9PCu
m08FPZJWsBmKvIzjgHWhkdGzq+u10xxjpnZbnVQj9dvw52V33t2gNu7MkQDy9i10zoQtWYf6uby/
ovPikAheMGi2qQu7vAlIh7+YbOUkXEz2OgOVAhxiczd51j3cD+DhLHJXwe28wDiT2+0n5ORLlolR
tPLURUvtY9qTozqnj6tu+jpeJy+PpcDv+ALtpCNhtxDATdXt2N9OoYCxBWuVT2ObkWpotB38elZd
1biOV2/sBErSuxCarFJkr+PakL9BoWi3pU1sX60M5ZccVX4d1bfV/A7RYA2Z/b9hONYpu9WUSIWR
quhLZD3norB470X4DQCzc0MBQzYZqA6NWB5GdDC/aYfUpa4F0klvQzu8qp3pqp0EMcnu9G+M4mhH
rkOqrg3GTlsfaWgX2vGye4nmhqOdEMXbUc6eQ7RcdpYxdGKkXOmmqLCWUcsfUc/GDI56tKIY6DTA
DIil3xdou2eXa3OY0daBzpMzF/qxCCcBo+7H5RtQjobyZs7DpgSofCoeMy9/KpzO71tEI4pX30gf
RHH5/pb0GxC5OpyDjMqYJxkAJwcpeaj9Z83i14CpRkwH0W3BvmdoaDWJ9paouOJ4KMqXOVHaAi+4
43O2as6M3ueXfWNPlgIOf4bgwpJ5ikkT1oDoc2dxVEeBPBZyrQPlk3Qb+uaD3vmFG3vvqCN7A8tF
KeOMAvbUzEHn6F8x+Cbx1VLg9qLB47ginI1yaizGet3NivbLQt/b3ZI2Q8dxBZ1iVO6y2ZG/6Da7
O4q89ioscWvMXm9FCVp/cfXzTHE0ocKUPo8wZPERouJ+csqcxmXpEOj6gZq4d4XdG+s41jBW2WgU
FXCF5OXjD1X9etnz9lnpbA5HF40OscdmZo6HxxiI6TvZapzCSNgcj3nSn7R0xuEYQq4qo6ZRiVsi
pAuiFKM6xX59GE/SjernEOoQvQAp+zz4G5CPVPJ5TSyLRcajP7vsSrYe7vNvQfe5ZXXDWEtdbzef
ckcuD/nL5TEVreY/ApeywHGTrWblbvDWaz87tZ+UW/UDK+MpPWf5ZLrDOwpPtkuZj16Gti4Uw4C9
BC94ZR6MqiCm3fcUU9EtpCYr4MG3lKstat3oyDJBiyCERz+n3itFknO7AR/Ssf4DwaedmW00laQE
RFMpXzqpn2w1bWVbIWuL03pqHjop+3F5rgRW8XJfat/WSJvBVNXhTaf6S/Ic1YLcnH0GPFvFcbvU
GBEaBACiotP1ZCk/NK18x4sxZv+MwRF5VOVVkw8YOSadx5IfETAhYZW9ri4H0QFtf2mdwThKb8Jk
JA2pEJdXD6R0reK6WYKws+xO97L/fyNz841lHL13MgmRiIjRy4zkTl0mt6CNj0BakNsh8gOO1kvI
0g9zC5sSiHckLqV3ieRedjWRH3BU3sVSIUUp5qgIoy9TjrehUlTAyn7lnyx7nhmOzZPB0Kp1AoS6
3ixVZydW42RIirCSj5dtEQ0XRwY5lNT/GS45R+fKEucZKA7OzmUQwYDxEjHGCD5rV8xJ2D+q5NGa
BN8XGMFngOJtrc7CEK5Fh+c0/Ro2OlR7Hy7bIMLgFn+Ee8kKrwh4qxt1T4/Me82orqpBfVeU9Xvi
Cbf+izGh1hDBlKRYvbhQ3GUQtREXzQb7++ZMVmcloQabDWm+WtNTGglM+EtkdbaBDeUGQMsUir5j
AGg8xVdc1oTY9EIIjsaHAvlwosRWwVoh3IpHfzPayzHWSm8hX9z8onYS+gXedJrgTC4aN27ZyxlV
IWODmgKrSJ00t5xce7rsYyJLuFU/r2aITDtMvtrnttGldjcHhBSuMhWCFSNC4pZ9mDSZoTUYMzOV
7bB7hnt7U32wVMGVoyAQ4JOaC8gRJRWL6ekw3UbQYqAaeh9mV2qX22pEg8vjJ5ghPsNZKiBFtqqw
Ks19mtxHusCzBfslL9gdp2lbxQq+n0ifsvhJHx6GHoWSJvIG6eN72uRuN0ydo4I6V5t4YnHaNH3R
Er+Qf029I4mKP0UzxLFBZ2RKo7CgZiijT4W23K1hhru5+E6FTYlOvMtTtE8ORNaRRQ9ZHlSCviWH
kCLFvWO3J+QhuU0O60HCsWuFaiJuanDMe9e9+gaOW1KWpiuDliKa1qyTprraVNpy+kFg0+7esAHh
VtPcTtOKtpssgwzpR4tb9w70dpzl+wQ5YtTepafEjZ/fI/IDfZH/DiVS5N4OZVnPxZxVrydYUnhM
1mU86F8sXDv4IxKfRNGiYOr+aA9ctHO6KuyOuvJWX0eeFT1GN7k9+d3xf7k13uWojXncjov0ZhJT
9uwnyw8U/02Cgj6b72hD/mYQuVVmIQF0qSSgzLk/Wp8HmtlKV9kCD2Ff+SOe29jCrbIMb+k0Yln9
xo0RhKfsRI66V/4aPdWVD4MdfbqMd9kh/1BkKoeU5CYriamK1enC2Mu10qUTEewiu9yxsYrbeaE2
0VSGDpilvS7C66G8HlN/mSabFALmFRnEsUYszwNZJYxfaLqydKSLP8uCg8Pu5rExhmOKManKIcoB
keiIVobuIBUirt23giBN3lAJKr/Y3zeBUd+lGRgVCzZJQw/aIDgVI/NTKgXeJoLhpqU3jSmrE8YL
i/Vc54pN8vyUGov3Hic7W8PNCVRWWmVaAAMVHhQgvFhd6yjle661IBnw3yHjZqXIwrrUDIDg7jvM
DtBAgjDdZTv2eeYMwbF3FlbmovWAyOhVgRClTR9kQ7Ot8vk9OCiBZSUOBopG3s5+sspZ1+i0d80+
qOMvI5QPSP/SSUKy2ffkMxBHNlO/thT1770bfR1d028CyckHhN/U1hzZRpN6CC9+u2zbvsudIdnf
N54tpRZkZyyzRz5o6qy99GIU1imBONZlmH3COcNwnj1Fi1XSQurdVTKvlYYcS53Y1GwO0hz6RWV9
vgwnsorzcDRrjGZLDaEKa1wNy0theJYkIDbRXHH+bST5sk45nCIeb001WEv/35nAOfc6hmZVxTBh
McfT2sxuKUPLzhLJcbPP/Lm//Z4Y/oS/aiEtihowaUM8MzGvlrT7Poy6Y9Hxpk+7+36sXWmUg8vW
7b8vspL5f9YUf/JXB6OIpAiuPpzKazlHB2/Fjrw5dSJ0c83uhx/ogO4uj5dRd90CwSsUsdHziPLS
jnMSVTKayKKXhv5Ljb/HzU9J+v7vIFRuPeVlWKka3k0X6ZOMp8XMOq64cP93IBwhkbVKSzIDRA0n
uzVOI1L1x0UQI+yy62awODJSG7KqJsoB3Eyqfoa4zpKH6VPdmbdN2wl8ff+6foPFsZA6z+h8aMIL
O0TDpV8E6jEJusle7hA42BhFN7qrrhTN/XfjyLFSM8foutpjHEOS+STRoH2JpsmWSJZYNJIcG5nr
lFRkBExTrY4pZ7aJ1uDt7Onjh8v27HLSZhg5TlqHyNDMCEAsZaOdBr8PRcXBoiXE0VK5rLQ2KSD6
+UpbrsfpmYiuUNmv/IOSzla8in5vtqQ0VIq0hhy2O/VfM/Vztdb2vH6OjavO8JTw1+Uh292YNmDc
y3K+om96yfIcIJyYoGlLLD+b9W1GvtSRAEkwOa8P6huzJH1IjbYBkhJ+LdSfRJRUJfo+RwpxQ9LM
rPH9rP0urZpdpKL8DMHcv+bPbiwgsbkSyrgtyw4Nsg/JGLSi+liRFRwTxGgXYk4WmMCIkCpxbNqn
y/MtWIuvTLSxIZ+7stVZ2kKRrae2jB9DvXP6MHXEmYH7piBctJCWjzCYWypyOqCl84QIYYgPeewn
8efLpuwf65GR/x8A/oF1CJN+gi4XCihcxTec1O9hBjI+wJiOfMidWtShdt8BzoDcYlGzXGv11ujd
pLtW2qehJrYqPJsKho1/Rq17ZUyKBSAZrpiSD5QcLw/bvgecjeDWSUJiecwVfL+ybhvLk6DibMan
RBRr7Ec4m9lhdm48Lc2rzioyTH/9wjp+EK94+CebnHX9iJz+yyQsi91nzrNp3OKBnHND55QF88lg
F2sRzNVor6nS21Kbfivq+KiZuWBBCe1k472xk6gDMXrmhXLQVnZ9hKEZQrn4W+MOL7Kv2vkJ70ai
ep59V0TrCoiDy4rOd36QuzJfSh3xYzlfKeP3rLbj8T0PRyjL/i8Et5uGaz3mlQwIU3+0jFMZ303o
W3nZGUVmcBzRJbPcVwPjCLk7hGPqyb1Dqujwr1D4IJ90SZr1bLAi4yXrCTQwftXj+O9M4SN6NLRK
zH5iEb1xpZObUT5aocCO/QqN85TwDR6iMCPpWGG4lLuxsufYRQUuKlBqL/84QDD9mmliizztLzT7
2w/4l71Y7dVu6GEYatM8lhYm3ar3psdSSVK7vVlFR7K/rKgzIMccOFRmei8zKyPkzigv/bXpQwTL
Q6eu2CliV/V18LsoX2efF8+oHHl0+jArlM1fC4tqcqfLHwg9hsLWXcJJ5AhjTfMxs1Zs8dpgjy4k
P+3ioUALH/Jh+s7KbBbZLt5zRbjxGy4Cr/KirVQ0XHZN666ofU0TUMV+NuQGgOOKpGvbZmQ+oqKx
FHNK40ivJ7T+a4PQUR8vL2ehR3KsAbX+MLEUmKPb1cf8ngmm0OvwoD8QP2VZVZUnAFT3QnJoL6IZ
g6VZFt8oYE5Usy1kHCry6+iReKlP3dGpv7KOkO9S2IKyzRmM8488LpZGNViIFjX2PH6MyGwvUBO5
bNOe0twbGM4nkFDaQ+MD0ex/Oi24RZA4ht1+Sq7Sp8wpDwT130xfUlYcRbMh/eC8Q5jozU/gvMZK
517ta1iaa7GdlV8tLAP9PQ+5m9HkfEVLi1pSRmCECwqhQGZuLpHOz9B+eVQ+lknsXB7X3fDtjMef
3oxi6OSqAF4l32hNUL/r0nfzfS4G7aU1kguZfV9VXSm6a/tvKflQiXIG9lf0BoctiU1Y08eatSY5
cNLWZRKg4CfVSX8VR9YVr/pE3xUJbPC4sFTpWjm3SiwxSZ+fqKp5RQ4hu9UUuIPQLm5z0WKkiY8h
3B7iitesgJMelS8zXh6ZOp/kX3aG3dP1xihuT6FFk9XNCjA9+oqX8B4dXNqg6GJXNgeB3+1uXxso
jjVSWjYlGo3goW45Jrmb9rEdtTfF9P2yRbsB2waGYw0VHeG6KoRbjFPsIHK8mibFHlX9+TKMaBVx
zBC1aomOYIBZkh80DvT3dJzbUs+rRNbGvedFWZskxnBZTxM05dgWYiA7t3PZW8N6Uzvls/BExFz4
j4ud89jxJf+6nlmqEeHFlgTxD+NVcNao7dpr0DkL8hrQG3jPUW8DyHGFUpiFLrOUhax1lhJyYlnm
dhk6+MWZYDcReB9f7489y0jHGKZpxWjry8+xRLvQbLAX88O/cgyVowk1NPtFnuAYpLqK9avhXafj
zZBx9BBSUy/KCobo0WOk3szqc51+WmTRTYJovDhi0FoZAiEmzJDwpq58lYc71fCG/uXyYAnoR+U4
IZMXUioS6KfRMj9plJc1V5HH2Dm1XDtK/q58ts3YcdyglColOqvB0bPUgRw28jPttn/M82+XzRJx
+KvQzWbxVno4rwrzNv3OOGnueog/ZUfF0aGbkQeiRbR/HNmYxUUQ0VxEkIN8Xbbt0ZjZQcSb7omt
QKQm+14iRcZ0Rc+SAv/g89CNSZ6hh4WhrJRAUby1+DJYi52KJBP2I+mzbXzy+apFlRWy68BwzSfb
KExPWUpnGsdrWt/XiRJQ1PPixsvP5NijVLKNNHMh/XK4PKMic7lgAw9heArT4aiLHGijU6F1T699
XgcioCmhvRx9rO2CtuEEjEiCNYGM/3ro7fHEGrmhD62X34ieCwT7mMbRiSr3ZLbYwaFoftT1adQ/
Xx44wXbMKxzqua412YCBKw3PrDy5ujM1QQ3sX1YbgRY8Xisx39yYhb1BlCl7HTPWB+MqQsGRfkOf
5tyu3OWgiPSM98fsjMeN2TLkpFxZHUmhnvImMGT38piJvs9x70KzkDYTvr/kp1E7Lqugm+3+nJx/
P8e6atSldGVpGQ3aAktOj8OTpb7rLQLa/P+dFI5rx6zulBI18e6gfJgQxZQfZdFW+JfFcsbggrBh
KWhWZzAkPUaHzIseQsOb0X2eSZ+j9yBqOQWJykJEjmqTWAnHxoKrxUcDIkUdNJHU4+ggh84lV2LZ
QREer6OotdIyj2hE79LnCYnLvwxntdGO25Zqp/0qo/Hw+068v4f0D6HDetVphzoZdMj8OJI7c3ju
pw+X3XufS88QHJeaw2ImlCU7qmPmDaiJ0TrT7qpDWXy9DPSX0aMyFJEIKrv4G89hqs2hXvBQidKL
2S8Ln0A1W39ccCD4pTkdFLOvROO3b9wZkjMODdOMqiGAzJVf7eSH2n3UPMyT4DprnyHOKBzjGXkP
efwZKNYEZVo1OzZa61wevH2SOEOwn7AJYYpqNI2SvSPjqfJuHH/OVuFryirY70SGcFSXRrQwIpbD
gB6Uz2ivHKQKcS8bIoLg2G4Zo87UExhSLZrXdY3bJrlgrESTznHd0MZVKqmAsDLZMfrwpmyjT2Gs
O2suEgkVTQtHeUZMUj3vMGClEtshOkxlsW01glkRgXAsF0MjIaaszj8cvqpoJIREj15UyyLA4OsX
aGOVEOqHC6vroR5+qfMVlQSni78EBr99mK9aUJWoCbsQGJOzolyGaQ4mzuRLQeFHvvWuXfUMxq38
cG6SpmR+tqDeK+0+tQRlmavIJLay/zyin1G4ld9BqDHVGb80ntriXdSdAkQgrv7QlugO9790jRBN
FEcEclERSZ5gVwK9K6WWvDJSr6xUdEAXwbC/b/gmlHI9piw7Iiw/mquPXqD2NH28TAUiDI4KeoJn
ykrH4JH5i5EfluW+UgTXdwIq4BW1Wp2aRh0BQkFbklCOHK1PvCxF7Xv2eNmY/bPz2RM4JkD/I9mU
0v8j7bp25MaV6BcJkKj8KrU6THROL8J4vVbOmV9/D8e+bg1H7vKOHwwYGKCPiiyeKhYrYMGG1re0
B94ercT2ov5T7PylZst0ENV9X4v0qKXNfY7ZNmycvMkikoWJzZG7ZxXJki+hDZSU3RTa9eAcIqoL
NmEKnnepyOK0Z9ickqdB0WD890gNTtp+PMNItJ8+h9wPL2/rAY2+geG8tw4sqK7SHd4/v7oP/Mra
56/R+I/q0rspFWoCMYtHw0BuedLxlGl534vANMuOiLdbVJ+ubTfqDCC/GESR3bnjAnPQBYN24Dv9
Rj8qAUceaMz9CcksB+qpc1MXVohSXNBhDboEt0CsJuZn9U3IG9+cTpcPELFuj9ZjxTjNlPdzJdrA
mF13Xy2W74ZdcBliO29yJYhE11GeGtHAgLG8rsKPbbzDvHJMS1IeCnApenG0x3lBh1PRspy62ZPb
JhF3qITRVP3YNgOmAtnqbqAfisfRUK1PT2WlNk38fbWeajlmSyGeBTMH02mS21D7GC7uS1wTG4Ps
THRTRdMPydVK0tQ1UzS53M1p6Q3sX14GCpXZvX2GVyAStc5NlsxhBpAWPbS8Iff4Yx/x5LDc5x/K
B92nR6BsB/FWmBLJTiX6hpUOMNkXzH/wjWAyvMK3dkxD687wU+rFQejXCrGclKjyBbNxXNZbJWBD
NyhPLBB99K13aesZ9+iT6MOh2CkvMSdnSeUrpsKnAvXEgGzSYzafUvUzWV6wfbQdHQO3kdhnP5sO
gEROtxfz89Ro2C/ofhpVLyp/xESF/0NIvkST2phkNAICPUF5VHuhGaTJPwR9bHp7KxBJ2yO0llce
24+zg0i7Dk/GK/ZNPVUnEddyVF8h0jB+wxlnqSTNr4yhijO9E1QvBq8IyrDeQf99HTOjm+vuJTZ/
JZ+k9Gk3hHluYBENg+2qqL+PVQz3DOf95XXcdJXOMPJdYy6nZGpSwBQNEoKUd9H0dhgmb2b7Inl3
GYrQPPnKMSNlwIoMLGDC70fj5DaEf0n9vnTL6PTerV0H42mWKQu4YuwKM9u9QATHZBivp6mOIZ/P
uhkSt+7FpjR+NV3VKSHCtlFcAUgyWEUZslJsh3U7ZFePXXz3vQeiU26rk/rPHOBVBvaJ6qi7zXUr
XMkYpxhLM7kZ1s4tPefWQB+sdF9/tHagiE8MeZC1bxMuxvZ5WkGK7VzZxD6vLUx9AtdZ7xffOZhH
JJAUnnpCAPFxlPdyuLx3mzZ4hSfZYLTqyIwlhogMraqMV7W1L0zizJLLKDHf1Cc9S3TIpFyHzp1z
0NGHwtnxO/466q8e50GTvsym1q/EknjQzdWucVqI1aXMa3Vc4lMqqL95cVtBSMzXqRg6ZSyA0OGz
mGHlmRZmrnevbPfD322RxHmWlvalITwY0zlY5cPgnJbo82UIYrnkcQtm3itGXOCAOeoVU46TS2gZ
sVau5J433WTkuom1MgbttTaAuhGG1Nxuh7eZ4O9EkbhiGgaTTzqgpvxOG246ql/69oHB2AEXb78W
ZmM+PaBmnGpuIkZi1knhIYlYXzDcp7cIN2t7Q36hyAYoivpEUTKgdNqtVd7HGbFK25EuMYbihxiy
2elrNFDhCgCc90nutSf0jtv113HuRe/ErBaK17YV4Awn7UoyJaM9iVUrTctLwmMTfVzm62phxLpt
jUTSMQXll1wSZTdmXJRcgTkd9/1NvZ+Pw15M2RRcTUXuxQF/FllbQUlUXbRqjwEbkGlOO59NlZfH
rTdUEYJ4s58l9/ny7rJqE6pnir+vbIPeumbENAA26ElTd2+Z8Y1VhAGiMMRGrjDKycUQQrFRcxTU
/ccU/k/YvL0sB6XcEjmrYVQ60+NsUjvyneRBJx9cSfWWyHlkRoSdQzvj/Ebb/xhx3AbdjVADegI8
pQgSJRidvUT2DJ3L4nmXqzehej1X30PrS5E8NMtLLkNnrZOjXoMTmtwV/mKqXJnlqa2uWUOw9W+c
kF+HSA57hUsxwCcQiganXg0wRmnfX4syXpHMbb8iu5kQCiGHwDQ7RO8CcZJU5FqruFKKli3lsUUe
Gdr9e/mBvLZQiBJNzJjvPVRCP+p/nMNjz+3Zy1CpnHvJu9BrMKbJJQ7v4wShC3RhiU9anSy31qxQ
iUZxU8JM4zsj92K8zY7H5Ru7r24M9InBbJ5XSE6hLp6bsroMTSDEkEX2+GErYC0yu95uAdyzm7p5
a1Nhse3DtgKQDls0TIujJDNCAu/rwRfnLd4jThU+tkpUdtSowG31XOFJ501L57I1ODavxZhPtKcV
5cXOuz7CoC/l0B+QLk8tISWinOi4IHA+1sJcNsGAaoByN3817wScdUzevuhh6Cwfk7wlZJzZbptA
vqb6ljk3df0hpDIhNml+BSHZY/jHM1odTPApl31bfOtib2JU6oP4jWcKv8KQzpipa6PFE2D0XeMN
xQfN+KKZiL6NzlUy7kftpi53ffmwOA9GuLtsYSgVYdJhw0iyobPEYUPaBYLqoqTIDdg7MQeOHe0T
1VWfWk7JMqPvQR61FeCsHNPKw/mGxeb7YaGqvrZvUqsllawzXqL0chRiqYf6BDW8j3cxWu7uZn/+
ICJvw7F+UVrOClIy1jzSrVIZsYu1s3jw2MMGDQoWIj2BWj+JQVT08MyKEhofdyeMX2vUV0pCBREo
dZRYw8KsK6MWNKgcHahEctUflfeWJwp63B1VniR+7ILuy9mOiIcopaKIVYveLNHkx8n9UL9ruxuV
ByhT8Qew1WWVJ5ZQznsM0WE4zVQgqunH1Io9nnPfrR8ug2y68Wdl0CXa6LnJU8TgcGswrmMt3at9
HmTu+1ALLuNQwkjUUZedlVc66DZODA/zJL3RxBA5ZSbWjKJ1OZmxxetrVTuPNMH3+q45LJ/D47LX
g/qQ+/q7vxNKCL2yw22ZWHFaAmxy3ioTUnE+2A4lEbVBEkGoptMOrTDFaYhBeNqtOWVecuqbN38n
ikQKVm6NsRmLs2SfWPRWtb8uZCc/YeUuHSGJE2Jk4SRJA13Lb5R7FvDr8AZPUVeqeNcg1E187iUo
iRq6OUkyVYE4KmpObYz2KJWPulN5ln7gjIiYE96YXLmLqcA/nZc8+xJpN5j9eHlrtt+FzmdUzmHT
DFSpxwOIgB3CQ7kr347H+N5Cj7v4TsPzTD17YWBRtU7bIdoVqsQMtT3FS9hjt34Nj0CmY3bQ3iA8
gucor9rnh2LYE4u5efNaoUo8oTZoxlwK1FHTfAUzp/jypmzuy/DjkL9fKqq7DLV34u+rE6xVxqwx
YX7RzuJLUrp3Rkd1BCaYT36IQkxxytEtEAd4+MSSzNPDt4pOpWtRckgs0fMmTxsGED5fN9N1VFM6
SO2LxA/IbGLprAPAUg9sRvzavJvmjwYsrXLtFIFW3mqp7zYf7PHe7DykCE0fF2Pfc8+gOvVQokos
0i1zmRpiPa2pu5007YYv0YE4cRSGTB+KxtOiwIlTrvV7bV/vowCP2TfNjn2yUAYVkd4FAShHB9WW
W3UnqNFkNxW7Rm3DZYmo35cuIEs2mZZRCEvFj9lwHy+nv/t9iSwMJ9RYGeL7E/3aXoImJ1r3bx8i
07Q1hra9uPQ+PacOejDYYYxw9qK91qdsx5BRlVGHiAKRDlGjmqWSTgDRu6t6CJL6nU49zmzvw1kO
6RghbS8cMQMUF0F79HJz9CZqjgIlhHQ8uGHrDTwGUZmg7uCe+OhuplUvUqezGNL5aLTaMQoVIfml
S3Z1bCE3dH9ZoQgx5PeLkYkWU+IVq23SXZYuhz5mV267EHr1Gyv3SxL5HWNMwqwv0aZfNDoIb5M3
itf4xW17nX7sr+ar5hRfZzv3ZH+7LN1v3NQzrHReOj6HWitevZvv4SH2Nc99w04cxVrDq2RPpQER
SifPOzPTZhm1AjLO/XXH91b9Mro8SyM+YGVFbdZqvBPSpKfkiE6/KFUNd+G+DdBIK2gPIuGNcFcp
kSQ+qDq70psJInEDHV4xeiow2oLq9SnO+3Mn8iyWxAcJCtzy1oYOWgMmh7bB7Hxux3DHqK5glK5L
pFDqfG5sFcuH6SrhcN/yW236TCgcJYtEC7mq9eHgQpbke7V40R2vPHT18Odr9g7r5rwN76tT6NHP
RJRsElOoRqUWrSPO13zXTNZtoWt35YtmUCMf7Id1eDbnrBnibKkbgCR5B/+KIx2+8k3qqnxZFEvu
TKkkXYxhzUAxjZs01bzF/O7a1HWPApGIYUEyhlW30AUXM5/60XPcE3o7epe1YduZO6+X5GSXmRqi
wQRAoji6ydzBT2O0CmmMtxbaJudF57uK6V+GpOSSKMISQ9RCIdec2Pslqg6hqV8ZhUXAXOYFS26C
0mkdq9xaSAbTbaOnbG1XFNuJLfg9LViqRAtaoqRmL2x4F9iu56DfuOKPftn4y65FdS/Z24haOoke
Ei00LbR/RojmtrB32j/afjwNh+JQXiNjht00p2pfHqiI9WNzgUtSSoSRcM7SCrGHHSvd14xV3xDg
eNvP39FY0ke7iJ0RVf6IwK/WMFwGXL/tosAavqT2BMdGtb2ymx8w/8BnrXmnZGx3WZ1+cyc+q7DE
K31T97Fj4/P4W/2tdcATBYzofFRfue/VT+JRa/KoIXOE0bbkJOhYDUsjNIGZ3vyYrpAczNfcV3cZ
cncpNGLXH5/FVzZ1ZlYdPj5BFtWdYl81/FUR/ZUXhwrrp2Z7NPW8zWsQmhI/NP0hpvwCgmYeQ/or
ERy1xggskUmo1a/16G6ejtmoB4b1dqqza7UhTBxx9B8j7Su0sh37uBYKOzcYnMdtT1McosyY2hPx
9xVEXpRTPCviTPDjPN8YmApBNValpJDIJda1cmLioqO1p0H5FpWfiINDAUhs4mI4kbYIR6D+tCxe
eBgOMR5S+JsU0cVPwltz7tzjZUzxkxeo5HEI4WrZhr5XG1Uk8CS4LfBw8I1+3qvhu8XMd06uEsaN
ElBihlZHjs8kmCFtqhuuj1dxHAWXBbrsTFny26GeqaY9TRCom+BrzN8mjNkN62Nt/p2+yc+GTa2h
aWkPUczxOsJ8p+hNR5XcEGdUboqiRIUbqT1EwfMrKgnZcWnc/RwVQWKH/jgk+FcTNno7o+fsrsn9
URYUzvc2Hh3Ao/NO8fSj/Wbai5RPdqSGChEnVn41zBTN1lPhwjtTeijs6b7Q28DNNCIhklIIiRjc
WlUbrQHMEH7M+Y3TInvfRM50/OGy4hG6LTdLyYfBKWyRNqvr3w3278J3l39/e7lcVbWZammuPBVp
TO0UeVh4pTGZp6EnQDF4nUUl4W4LcQYRf1/RgWstyliJhCSL36d1hhLWL5el2N6NM4C0G7OIdaG0
FKlp6eip8e0cNp663GHY02UcShDxHStB+irsUN2DoFehBqp9sF92/M9ySFStGEnTxCJlkEV7RXuv
2TvMPybY8jfv6mcQQRArIeI4s7EfEMJ5bxyKN6LJlB2ob+crjERHhJ+6qlFrJrFzZC0FRy0hUgjK
+ogp9XujqohtoUSSE6oia+xGVEXiEvBhsHeiaiLeZX7WHh0v8o3r8A1Vq/abV/xfiyinVy1traIj
KKSKT/MO4Zxj+xF9nrU31k116v320H2dk8Nl5SOOqpxh5aQdIh8VINv6nVFctR06eKTEYwyFId0T
6yaqWSqCY3UX6EiM5UdWEr4BBSH0ZaV+mHhcjSjHhP1ZMIsz9DTMGmnQDPnyYm17IOf9kRgh5LzK
U/HME+ZvzfjzxD4m2Rcruh4yjTJuwml+7uycoSRS0HX+k9169zGRKd5rb/LrNngctH1yqBwI4jxZ
EkcsHTLJc7F+1m1ZwZ2r99ltdEAaxFvtSoy/QmdTImRK7ZhEGMtcxEgCAiKr/1lcf4gdT+uJTCMK
Q2IJLUl4XqfAwHPF2L/SUaZBlaAQEHJjdtXEO4PCodul+c1GI1Gl9+qE8N+eGyJHRRcO1XBcV1dt
uRK8NpUkHHpl2pXNrZt/DqfXI5rpWfV/PkNPYaQdMRxjWbocMG34RUM38UlHekpByPJ8vZ6CSFtS
xE7nLqGDoXtI4Kz/LdVD73z6r6f0CYTM22VVY9JNGE47TQ8wusBdYkQavAJezhDu/w5Keg9DuoOj
lZY77Zb+/ZL4UXpM7fvQ+Oqixc5lJGLdZJ7W+8oe1FEIlX/WR2+I/tGpmOFGYOLpwkk8nVeRtmgu
pKlC9i6coiC0SrzBTv6i6Kmn8HHPanuXFRVahoxHV/9sLRXBe5SYEo9Py4JgeYhPiJX9wA+5ePsl
LN5zEhdS2lBn17Jc9B5+aipaa+L9pELNo+mL0e9HO/Os6XVro5Hoy5T9DCVIfmWVwqycS02L5l2D
UapNclTGL4lNcNzGNeipPNKuoUzaajQOELP3+xvRJcDZmTZ6V7FdfaCiiNv7c5ZI2h8MCx3KNkY2
++xmb8fSvs5m543RU+ELQTVPrd9TmcRnrBZu5mXbFgq0XXWrV0l9sPJDXXsl5ne06nLNHOJw/Ubz
z2JJ1tZBM648FdSHFyDRp5yf0PrdR2fe6jQf6FWkxJOsLcu1UZksiJd3zk1aG2/0OfartA+UAsM8
BgOpbUWdUEIKRbi0qBK/92E42i6AcesLMH/Ud6+TQPFd1OV6oVdfZXvKn33uVDzdRZnrlbbNjRia
adenof3UDd9fwom/dk3OpTTR+gvj1/H7dch9ln1MOWZK5QRdULoh50+6StpqneCLl+kGccLkTErG
LT6nEYSKefmdDe0p6ovUWywqWZ7CkWij6UoDo0OAA2s/WqcUbSQci1g7CkNiCycbq1EXGBZ+vW0/
lskpnSj+EyT6TK0x1omB1VUog6RlzFHisemEDX7R2d3WhzOenFJQhlnk5g3weAuugHIfxTHiFbgi
RyXuixh3BSeZqyXT26jv7WmXYRbl0mHw7UPXEfsk+ObCErqSnbLMMUUWBpwyXvi1dYThTcyvoXlc
qBGxm4ywEkZSuomn87QwC0DOvRZ9nt3gMiM8vp1ckkTSuBijv6PUhSRG/DFa3oVtFDTG65Ydufue
RaWn4D0vmgmfllQJcQ5W5gpdlHVlarBHSNsVU5e1o10HsMIHFBUA8wUDs0Gsq2WUzFWMslI8IUDK
cZ53wk1vZssrW6q4ZfP4rmCE2qzFchueJGIxdcX2nOWL2VeBQvWppUAkq8R57tS5LmSxH8r6kzIU
XjgRG7SNYeh44NQMZH1JglQzG5rRwJG19NjwuFp9Gts58peMnJC0TUZnJEkavQiV0hXXG+OwBDpS
SvbZwSmR6CreEg0NjVcuKzwlmUR+aTRPKJCAJ7EoiB/q+5pXfqZRrgOBIt+oFjViaqsBxSntDxpa
dtnm+B2v8ISHss0OvxZPDn+hUb1To4ganvmMqpw82k/II7i8XhSExHSOgYHPzgxjnrjd5ym8iari
38sIvyGDsxQSxzn1jFaa1Yab5R7mQ7anio23ufsMJzFeYpem0kSA0zqzOSZ2dds7SGPi79veGk91
zr9elo/SBfH3FSlwo+vQwRqbBL+hmu5xpSkpk05BSPSWMZUhXULowfRl1gOXP3DqEkhBSIzQTIrS
cQ6ISQ3S5iufPTZQp0Z85nNbdN4ZiQsqu3Nmw8SpYQpyClKUfv1roU18bXy+vCOkxkkkkGvZ5GQG
gNQvYqjqdAsO8GfTW3amXx+oNEAKTg55WYPCdL6A46wS5URJH94gZ/fUtwl6ezrjFzSFfhi70ku1
6HWJg6woOhrxpcRTmVi8C4trS26Rko9GErZQe9R8+llzV7DKa9GGN+p8Ixs9ZSAegwiFkUcVmr2b
aKYwIVD7ZLm10AfYoQJwxFGWu48nTQsWd7CPYZzeuPYXq9D9KamvuVndlQX1+kxJJBFHo8a42SiQ
SIEsYeUvbu5l/d/ZJ1t8xIotFt6FbSHCVkXLg6mM97xK/FyhwuXUykmMUXWm5WQtZNHshya8qcKg
z1+rmG7e/PfRd8L1sm10x3AcgzFJII2ho/WIKQkwhf/0+gdccfxKI4zUb07YGUQSp3F4rqoiytLl
u8Xnu+YqCjLg7FSMg6PDEduacIaTyHBplXKabcAplbIbw4eqbU71f2/9+XThJDbMy8iMIg4QTEae
vE6vrjAd7i4iF29bFc7CSGQ4d1aspyg63ylL72sIbFjHWg945uzJsBGxbnL8oe+42bgOdEHlnx0H
4cPEI8WhMCSesxbVMvIc4gzDctTheilZeFO/zOL+WjQ56NDUFcajmZDkp6dvw9Mn48vbvtcZRHKM
cEcqUqsXO2PGSBhyRt3HgJt/LxtDYvvlwk0el01acIAkVufrKC9LTtUcJFW8D18U3ThTgTyQohqG
uECBIKigeJsaokevx53vl8Whtl9igi6NlKFWU6iY3nbKzo14lHt93/B+j+4N5NimzS3CqAULw50t
BHMluJQ3NToyQQ+iGE3tMQZv3vFTvneDPPYd5osCWDpMuCnjClSin7RmM6sLmHLGPw8dmmQ+kKq3
zagrDIl9tIYrDROxTzSntJGyrt6mu58BXudIM+p2UH6FJ7FQYmk1G0rBdvpyFVbuobHdQ23Og8f7
bm/y7CNniqfyyB+07ITRJtSDrrjIPPOPzh8gO2lTqjmw7hD4ZVExoRiX4CSashMN074EFS6WdhVP
06nL1Gt8QeBUAyGaWLpLUNIVLlJ0E1UIgOIs8UZ1XxSHKUJZ+3KKzH+H8W1FDkPfjiqtFlNiLgch
2W5JsJhoguajOcsRGbsHUQv+osvcCkjyydCHIMtTBqChyn2WiGDcgglMY4b8uf/eJh0GeYUljuXa
Nav6ZXYE5ydJ6Ol49We4N0b24TKBUSfPlilF5VaWi/A5Xh3E00pzJcKlj08r1jHbUxXbBIPJXX2N
YUpNsCZIeWijNxPLw1OWoanqZak2KWtF/RJlRXFqDgXD8S6a4j4Z4ze1kYxeppHV0+LcPFP2FZDE
W8XA7V7NAcTGXX1yr8XjHjLkx6DaZeT4Y8p2SqRV1WapWjEM2o+XUbcTj25Vjhk4f+lvyLXuo5F2
IrkKu5QfrNnrlMRzqQEHm3uEbHTR9A1+ulyuxgdXDd0YGJb+CRWSMCsVFbDaXLAVhHRcSxSZWk4I
CCwYMg3ga0xuIK4EpK+xrdZnYeTDqk9jzWsgtbFqv7bGtr1n4Xh6gVavxJGO6mRknaa3GZ6etA/j
N0V9cKb93yFI56bFky7HELbHBUMOv460TfdFAeWVFNKRUZnCeFhhqUz7ECFTtz80OfHmRKmWdFCG
fJmURCxUOVwZaKwzz16BIaSX1+qycj2rRrOqLNKQF/p4RtzRY5jYWe71fq+Pry8D/Yai/69czyrS
KqahL4S4Mv18GP5B0fOMFy3nGAeUkbu8epYqGXDuJmU7xTlWT/veuH6ytN70t4snW+yss/VC7FA4
3sTtSdMfMsxqaRAjWj5dXj1KGpkDxnxOwxFI7mJddWV80NPpLrT+e0q1sNbnPZIIoGlahDd6LNqI
MI2DXpLtEmH+0PGyMBs5r09hJArAUJa5qydI88RtVHGBRlHxeHjJfIangBIjYP4o5gOJ0zo3/Wka
tOOCFKM0UQmnkdRxiRWU0ahD04ZgcvLDn0Xlf4N3vklJDvEUqWgBXMLtMe3qOEWL1/DlELbGLm5Q
8mkVd2aveLWdH9gUeY1l72olDy5vptirZ77D2cGTU8aa2MqzgiP2Ji71aXgfZXdlhjEb1OsxedmR
DpvBmT2VjpDVEx5e7CdX0U8HuaMUdNMhWgklHbd20eNGYRBKQ2Nxr0rZQ5FbuwJTPZjb7PWwRqvl
qPqnaUcvHkI88fz3aWZP3GZLOoh9l8RLLwKA+lKeYm3x0FzRL3E/vrx527TiaKoKOFdnkokZa6vN
UuGLhdG+mEe/C/d4g/s7EDmA1S6siywL3mXG6yvF/jIVLChhay6LIo7Wcz38JYqcQGOwRrXVGUe8
SsfKKxHj9nQMY0Vpy82YJ8fZWny0rttdBiXWT45oTXE/YOyG8GW7AaoRRBnSmtP3l0F+c8rPokma
X8YlQqciBPSELv84b4zEk7Q/T209ZC027EkYAylcf8Zi1CKKv6+uiOaASXRMuNBmh9EltoNuiS5c
tmSixiqQgkl2B21yy2FUIBhydv9/S3QwJeoxqaY+ULdEEk8yO7beRX0kFnLLHNBJPL+hyLOiSOYn
rrO2yF3gKeimcrD3SRDuTMRYr5o9/SRMSieRR6nHSFDC5JkXSie07sIBl29ztq2VobEIONV5U88W
OrFVDuFy/yYG82sF5e5lkZKHIwZhg6ss9rnQ41ujcJHKwY7tnB8NtQ+i5KAV2ftwKoOXnHKMXtIx
E1i3LVfaPMXJBzttakScRMbX/7NDufCP/2T7Nk/dCk7avV7LlsGJAFd1Ba5IyRVGtwYR70+Xxdq8
X/yCsVX16eHOYidjaEc5Y7x865uFn7uRF1mNh+F8B/Jp87JMttz0AvM4o7IRYA74Q8/8HAnR80yY
s229X4kk3SwWpsXtZFS4JS+mfhMOZnJAP5kKc4lb5ldNGXusHWcfcY6PXVFUfsfQbFkfkV9gOd2/
l5eXklgyDakyDCkGuEJfhyrg6CCBqaf2i9LlVwJL9sA18zwPeyxrhhhe2ZoHpBwEad8TxpRSFSHr
yg64Zh/GhYp1zZvlk5E4Vzaiakr8vnDUd3yiWhZsk+VKKskYcF1tXTfF0rXRrr9prtK9++Pxs/fp
1wdKNskSWCrPGdexhHbfnHp95zh4Btf/LaPJM4pPl3WCVFCJSaaldVtTBVj+SWRqmNciUyNfvDno
/YSM55FwEpN0YTF3XQ64l7knhMo/UvhKTWbM4hkXDfvWRfWJ1aFnGtaxj7O/POaP+rPCUUY+o4oD
YtWLtsv6zGu07qrKMtwbB7TTca8yJ/X0fNqnzZ2CidBjv3/RPhquzVCNhVwk6UCMxrQYTdS91A/7
zUae8aQTUSd9PSlTi420MdGN+fYxEjnH+W4M/qTKg8STDoVpDEOVqgLvR061OIPAExbvT+ohthXn
LJ50LJRJS3XbABySa+CrVzad4vwbUjljSGfBLXRlcUNgoEzGuvqxgD/LZOgQl9iPZx4RBtP91A/5
9a3NwkrrLOhH0nxVmGcn3d6N9hanClKJhZOzoJJkYaozAOcvy6VWokg2NV4GK2aFEKV6y4fmmiXw
FvL+ZuiMPW9aoip0m43PCydZzWxAtw2uYZfGNg80xzPzAzffj0gKzsmJ4dTiScazyE1XYTUkSx9r
zYZ5b7woRWC1eBJP9EmWJkwVEP1BSfdNXXol5sFcZiNKDokc9EUbylTI8edKsOnhr+SQ+KAYIruP
dGwLBmGjD3t1wmS64LIUFOfYEglgCidHnQ0wcLcV5Uk/otC42/4Z51CaJvFBXasYlNkCLhK1KfED
s/LAHrm3OF6SNoTJEt9+gQ/k2ZiJ0piqI+zFMDWBnt938x4j5C019mL19mVJd+fdksfuWZUxlLwC
2pJfpUy8S+Lu/t/byiMwtQKReKGe06JKhUqgIBXPawqnn9e2FRs52Y6ta4ahS2TQZ0akdKx4hEDN
6zh/JV/wfqN1ZwyJBJa4iOPRKH9p3a+iOPH2QSeGbGvdGU4ihKQLNVtxATeZqW8/Vtv8fOAf3JTg
he1gvn0Gk4gh65JlyTjWD1ZcnKjsWljxn8F88fhOFfxtNLAQSnFGlHii0SI3UTog8jK7hmt9Z5R4
4XPZpzCNfVUrT8mg+qoxHPL6FOmaD2/4vqrVN3FGzUumdEdiE7tLzHxWcGVpCi3Qndcx8oP/YImF
lj8/2GeBJRZZCjbNuSOrD5a4OrVXtPpQ6iqHWvgwh45aYIHTzkq8RUNAddSbf9RGN/2pSO9GR8v9
Btm86Wy/QwewG8ctXlVky5pt/+aX2HIwxlzasWs0iN3DTIfLlxyVuRbSrpHPdNkqEOfFkFgmQr/m
oo6xjRzFW1HWekW2V51jb3xyLeKJiNAYQ2KbMMKw5rIDlOkafu+8jvAuGVOJD9tuqKM5hmGrJnPk
QAjXu3GOVdyR3HBf9p/SbM8yhCUar64PDb9vou8dOjFG1OSuTeFWsNI6puXSam7xg63RMlphX15I
pSsMaQH7cEp6g+Fa9iQ4/RgM/xMqpUSSmLsvCrTLEhf3stH9ONx37kNofbusfhSG+Pvqpulkg6lX
LnQibow3jhXtOp7dY45z8HcwElFHaKneDoKsFO3fRhu8FGRl2VQ9CiWMRM6TVeooTcOCxXWI8kQe
BUVUFp6NzF/C8lBIEvlWRaE0zQIkJdzrlujiUFCPjpsQrqsyw7QNw5IZqGMJpobWeM+F+9FxodBk
0igFIZ2ZetZR8taDa5HeDY7TBsUbKDG2CX0lh3Ro0rRSTDz9vvTQbDryKzjp0CgYi5EsBeA6C3kE
teIEte7mLyHtFYhY2NWpcROUdIbCSE1TcdXk5V5r6zdGM1ypXXKNR5CXaNsKTjo9buE6jjIDbtYj
28tT/hphXTSjNvOXsMEKSDpAJZJcF75g8RrkXrDIT3K0O35Zv4EVinR41EXtrDKVNeLnG98fPE0J
NX7mwqzwJBemY7kyKCHwamQUIjX6h5f4SNvLiXZhiFMlj6hokZGArFTA9e5X1xaTRjyuUL3bKBAp
+0KZI7VmJlTCSvF8Xkw+n9p9rBSEolOn15QoYhh01TAj4DwJsP7MnPr7tZPIgqlT3lsN1k6UbP18
RSFvj9tO/FkhTIkjljDqmF5CKL33jdtztryJ5ho78dBMKyFBS6bEGCwJm1pnYHNndhMvm0vUL44t
4eCRuyURRWhrXel0WL4nnRumITCv/iSqSeJJfJHW2hhVDvBe5hCReBJzTLUTz30Br/xnqrXUxYZ8
RBcvhBeYw5SYY4l53MWCOeZk+ZQMdhAa2nW8ICsf+bgem+5aI/SiVjuOU/r1sse0eS846+izivTC
rV1WQtQst9EhcZqiXTzhfwZX7p22Phkaqr8uQxI6KlenmzCUvSFS4xDDOca5s1cLqvCPoC05Ywvu
c4HuglhQODXOj4IyMj2WEkPikJZnmaHoON1RNeWa38+a+66cbO3j5dXavuisdkhikRZJ/13BIQtq
GEXmuniwMK0dqnx2dLydWjiJPzQ9CxXDAhhcNZQQvTgYtZJHIg9bNOjTBHlgb8QNCvEuavsppZb4
wnbUUg91QCzOxyW8Qf59aHhu+U+DgfKXd4dCkpgiSZA0kaE72Q7Rr8PCD539YCp3FsNNlHqto6Ak
kuC8r+0ig1B9lhyMbDro6J9puO4JM4yOPBxLQrQNVUDSHDMwtAFFbKoq4eldkTmlyAFY3MmLTdtr
mpNjEdkoG0KtQZ69dLpuYWcT1k9USlheZOytaD+gEQudkbtBsk+gJFeGZ31fhynuUlX2fUD9GIKG
qDOw0z2yjv1B3U8oPPkfaVeyHDeuBL+IESTB9cq9JbU2S/JyYXjsGe4buPPrX0KeN92GOA2PfPHF
EcousJAoFKqyKlPQXS+yj4trJrOkUtHBvmH+2NqRiZcYPK1mGC67RJc9cYeOfjKPoyNTLliOmUVQ
aJ/1lKKeHKpUIv3uvaPxJxiOjex+nlciwyD00ZjOBtEmlgr95U4akVUcH/X2sI50AtxGk28VgrWU
qo+XF47xDXf4/mQRx0eLukLymGXG5PVgyZujdKZTTA9dkvuXgUS2MF85u801VKJD3MAWWa4SyGQ0
X3Tjw2UIwZ7llf11FCKt+d+Jflzme7TqiLhVZAVHC7nRxcowYrmKpDHvVJUoqLwG1mVDRH7GS/oP
6zLNs3S6EFSvfvZ6IVhC8bm3d8qeewEvZjkWaZ7PHfC60jOuqteyAMWATsCvlMoIPhMv8l93g5Gl
jPVwyv4dngi/k3AFOUKIpamyY/Zo8foMuHk/et5+ucSVffcL24hX9ifWorQ1C4cQzLpDd7d2hWO2
kRUHE9TcFk1csyW0kCeH1kxilYXpP5UTvta6/kqeVMDlvNg/gkrLHtmTU2nKUCEdh08LkY7tsEQL
7f7qVxFf7OPplm3oqqoQvgMzmcmA4T0sUEotdOeu3YpECfGKpXUGSbuPW/q+TXdC5KIZazTaNWVt
eH/fs84yGO/sX8KeO8FxVFIWaS2PFi4CtpY7SAP9Ui3jvl/+A8K/GOdkWdKZNf43muzSOljzKyrf
KKieNIcgR7Vfsoh6pva39wmSizQW1YK0U4kP9+t1BPuH1gmCiysak+qlmmDpVH39WCSFO1vxoe22
o6xn7mUqFlnD8UipDkVrr1jAHwlitH92ojPlX3byyRwuqtjMapzMGRg/PbD+cuOcYGfx00uXcqUy
6rLw+Dd9tOUbiOKqmNms/dEI7weixeOCC1Myp6VmTW2Qx+rMr7joiuWxRBhcXIGBX5u9mqgax2ny
40L1ngz++U61OGLYNH2r1575gPG8lA+4CdB3CIn9BMGRQUfTSelzrBQ6mSE8kKWFo6afL7vyfuzy
j5vxiqMbHVERzrpmp173bDV3jOkdxeDnZvDzS3VKWkxoAQQoFJ3Mm/Id7bnshiG80LyO5Xl74p6s
4Thg7Ns1qdhHyeotCQtKKtfSZXeWV0dJkuOSSB+2nEajrUHxWcowGwuv2UjhVmSjTifNH+NGdxoJ
1NuZntIT14qT68w62tvgxmofFJaoF2t/39mEqJqto+aFefJZBKxC2jN9zS50+VHvO7RfulOPcl3r
RlI/Xv7U+5viBMVtvAJv0EmTshCr/QujodwmDuReVLrzL7x1QuG2Xh7LU2mzXIbaBUzClpVaWR46
peVAha6AqCxEtH7cNix62lGZpfyz/GMxEicr/0Qx3CSRSFkFW0W0ftx21K0hl40c4RxIRbVds/hL
s94XbvyzevwLRmFOVUoVmPN3mvWfQrV3N2Fha57guGN5LAopWRuYhFxDv/h6nTu/bxO3KWmrbbpt
AGSvH0rcoST4TPyAqHppVUNhz5A4nFFtsZR/Ci8Su06nGjomfeMf3eJ9vGqXtMBwX3Sc4ML/qgNG
iS9RDJl/1xlwBsX5d6fkZo1he696lX9rAy6iPMn+nlVtG0ktgjkg/JLZjbnM0wSQnx4TXmON91Ya
KfIZHhfbNImsd7kFPJkVj/3/HoYS8F/z8v3PdTKP49iGVnpV5D30FXX6VAz99WpMd0lXuwtoQhYJ
OOzfm8+s43h2qRqrGiRYlx/sT8Rbosxd3PhT7qCJILxM6bsx7xkU54hZv65TClkt6MPZz33VuSxg
HEuIuotLPIRewrliWZJOL1Z4/U/7+HdqcH5yEo5u1bnVJGvDMipZc4OmoD6Rotl6R+HKOQr/2CPJ
alEUGI7otTgRSfHF6muxzj9bmTdhyekz8c87VjnnlbXhMzUy5EQxNOYTWaFYv1bkRtYUjD9ZbG10
KtUQ5ox2wzuCXa0RRbUIn8OpbEJjajfY2XhUgvtfpTbdnK2qbnTZOBhN7uc6ORZT7UoJOcbD4hdS
FbRq4mW08i47684ge7RYnv0Y7iDAqLsFGqr4MUNglm4S1UEVlh/rKMOzLPTfYkd12uf+OvvjMq5o
DfjbWq1qWWICFrPL6+pgiwY679ILMSxIB1uGYfBDAqZq2xLatsxRMTMu7/3BKG6mIvUb1U7cZJzf
c/s84fEhu51XkmLYwFvoJwOS49X3vP3PY3fZl/rHJD5k3zJCKyoDopTW7YbK1Lpppfzh8nfZqyH+
CYXzB/SrWRS9r1CJTR0zwUue5i/R/Fm9SzCvOZA9KtRA2+VLTVZ1AyrPOkag/hxtxybGo0NvDRLq
tETJrm/L/qp/W0XvUrsedwbDMaXWdkrRzRObNERL6sgJMf0Fqbmnywu4bw0xbKSUNaLxerGmujVd
0cxQdJvzq6K4z0slJPX1ook27r49JyDuRKO5Xq6WAXv0/sqWAivU/CbM3Ly5RzeD4lKHupJwuvRe
rYgiaydU7mOZa0kbmjBUp7iFsMNwUCLLM4+Lq1PoT+d+FugCS3djxzNI/sNJhdF3IyCtNn3cMDWu
7I9x9nj5s+2DmOBjNFApJi8eVsUloQpkirxl6W71FuKepA/VrDxchmHn45tDRzvBsI96drOciqKq
WwPH9WxUbm3agQoFnCnVHiU8gcVKxkLj8t7QRRV6IvO4aCs3x05NWMS64fXQzu9YwamwmmGfO86s
41xSj9VGMmQWgh+rl+HQh5g25BofzHDzK0/y3jEpBb54WkzOF9t4tDqVLWa9fFjjRy2+sgoBHe4e
I2cQvO+NbVZjJg+Tjdcc3d6i1jqu2ZdC0Y6KqKxxlznAf6hthRMqfEDSlHK+Zhn8PNYKPWoy4mhx
itEL1QTZMRSMX/bE/Y91BscRvVS2aoPHZtCuFrD5jxAZdGTq19eDrwU0xNwMInD+/WD1DJI79Gco
+czNMiLW8LLNzSIlKtzBmUcXY1OcX2iHZjflN7vtDI/bbZJcQEyX4c3K1XCj+Sn6ysf4ipWkiNF2
XeUMjNtiJWmWasoAliut4axpGU251TiraTndOr3oligbvbunzwC53VYOcVIZKj5gmtB7S/KhqHud
U1FT0e4xc4bCbbIMypfW0AKFkLVyZYxnmHpZJN6zv3YmSF5RbQRrHIhEmi6fugr0lIN5RzhiEYz6
kQ5/FJuA6HcZGCXk/4fidjQlWZykCgJPc0ltb0rrhw65qdVIan9BqcWSbweqT1HV1P8xQtRsDSkD
9JIYsqbhnYyT38i7fK66NFPA8OjQM+8rvXfmTRAj8gvJg3C5Iy3NmyrpAELjK6WRHTKjMb5+2ej9
GEsCBuH5isfiCESTNLmAQoviSvWqe3PRfTAWcq2nxc0sUcFX432dx+KYY+xG3a5KZtcAuw6TcR03
kYAQeU/nMTi2kKFmsNQxMAYvnRzFu+vC2MvcsXGI2wTioU4iPI4wloomRDMTxZ0KWir+ppdk9CWl
F4U2IhyOJ6qO9CiGwHfazKgdrrVJUDsk+jbc5lXlqS7lGetmjDdVjun1211BDYGzvbmn8l+H27dz
psbrVueKi60L7Y6gDmLv0V6ckPr2g4Vban6VeNUfAp9gPnx+gvCojE3O4jVj7SoCbR7Fna8wx9rb
It3XQ6gnuy2Ca5G6rGBD8b1+ozFC15o5YDZ+HaZbmxw7rXeWURatJdstF6zie2msso2HjAJIe8ge
66C8k3AMb26PUiw39Uu39X5vGfmuPpqX9VwWAOx948qAnnZyHL+ZoeqtkeUOny+j7fujTVgQZWGG
MseBzVJIbaHM4KX540o69PBEyfLyexjMb878Qo+NhvTDCK4gf5hop5oWVFos27uOjJMlHOtNtSZ3
GPSqYNJA568kHJI6mCdRlbxovTje26RaiTUD6zVjAr16o4PvPmlu4acezqnMyaWP2dOv3Pvf3CV/
bK6TeRwBzpgrVCgLgAdIpMVXUGtKvW/lC5t5IjuZN14LA1C+tpJH5KhwzuqF9hY+W36DtzCXRObj
HNhXNBzfd5icbONIsZ9Tg3bahE9XOAUarw6KV3qJT/EC5urhAhUXcQQq+pAcRU4YRjck7EM22uS0
6Q3uYm6aCizbJ6mTYRwjbugC1nodS1gsz0b7XNvX4/CQTd8v7y+Rb/D5NII8bFKyL4XGLrXy47BC
dmOcnTGoKy92xsPg1qFoROqbCwrnH29SbClmAK0qVlA7bgG7n1Su5ukP8H6oNYlkr/hIlAfjOGTR
szklDVykvkmi4opGxUEL5EiooCr4YnxqY0JVUdJZMKr3F+8oxc4TEyMsXAUjPw4Jthr9M761BYGo
yDiOVDKpzvJaZysZJhGJipCEaURDkXEi2zgKSWa70akMmCw5rvantH9ch0/z/CLwRsHOstnPOKP7
ydQVSdsAM0ONafN6pwunAfnxOJoD3IwwGILUruELUPeDj3+2Gn8r6tMk6RXl1UHS772be9nxmx5K
Yf8hEU4YffNAxnsjRx5LI/XDyshDCyHF4iB3449BGqVO64oeyNi3fxt+nOziKGRVem3LZeztqX4y
6ENmCDSFlMufS+eVDhNN27qR2aKG043mmmzutW+6nZc9EbcKkKL8LIrdRJBc0EEXyCHnKA1y661w
C7l1StQ9DMuDwCUuL53OS6lrmCiz1C2Wjikvo2G8vqtcw6tLhyV8Ky8J4lsRKYos44IQqs12v1aw
bK0TR6sf2/wwa88Cu3YjUkNlmVdbwZw1ziW6mFrLMiHSKapwG93h0AZLNH62Ei9RvcSFZcJU9u5V
+QTJV3XgAa5PZwWQRjLAtrtOe0nj+5HeNNL1Zev2kQxVJyiRNVWFiwXSobbWtsJHU2uMvcgDtHOQ
7dG0Y1drBXex/XPTOGFx27isSpLmDGvwtt4fX6DNDd+vPukPLLp3jOvaFY2k3fXJM0ju2+F7DkPK
IOP+hpX4tILl2z+VTwB8jX3ZpnmHF4AfTq+6vdv9mYRMn966XiNRGkBgDf84m47d2gxshxXxhyL/
MonI742u7SvRnlnDHfu5OstFwazRwvK+D6dIc2pnvRmEZ+Puxj0D4jbuNpWYfEsB1MdScSPls4n5
aIbqlspse5c9XPiJ2KqeHZDQuZwmuQAWuUN3bVD4hebkf1AfMxiCLIVCu3MZcP8rsVShTWwdE55/
xrPiOJWUDqRUNKmj1y9GJThD9hfvBMCd+BlUDKZ8BEBJ/hzmAPGoo2mCprL9c8o4gXDEgLBiqDtG
rfLqKkHl5wHB3O3vk7u5ZQZCR1LcK93KFCzev3ytEy5HEmuPMd+qClw1tK4KP76XXNPVkUUxgjXa
RLOTRN+K4wfTGLZiZXHuMhya7kFdBKGm4FPxVwU6KHrTsKuCBnqdh6BFW/Ao4nCF/co3QcvpW/FX
A5WqqywrQJnd5DaJKl813OkjxnJEYxBjyhteuJLAbJ08qgL7u6ii8s1rzQ/W+OeT2RxrDGY9LMuG
RdR0p8fbGomG68I1j7ruaIF2bX4W3U7+hadOiBx9rIk6Jjq76HXV5hrzo6XPkHw6jGntNK3X0wCJ
yvW/vrfxZnI8YkypMtfMV6j1VV6bcFLvrdl28lrxJSI4K0V+w3GIotVlL8/A2vrOsyWvao/Is7iX
ier1cL/kNxyRSNmkFJPOLPrU3pBPi+oYkp9cd2HlfkNJxYoXYLfS3O67Jr75Mae4hM3xC9UaIksU
2JPmk2AM7cqJn/BSn7qMl6E/J3RTwV7nldMn05zk0X61Frpk+gcNSdPkyrqxv9jlLzapCR2V4xdZ
bsEAAzC1sH6qWdwYVE9aNDvvC3T+vyPeDGjqqdQnY4ZrRa0Xd7Pc3caTqIxIsM/fjGYyaWtl+QJj
shcNRSpf2bVP8lu/KoMNz6RFsIiecS5/sjfTmfJp6/UGUvuuhULjPr8dieD2vLvPIOiIkWwKwWnN
EQnFBGWFUhlpKalzBvtAh79k/a/L20yEwfNGKtPNJBuWbbMjtBN6+VZHjZz6l2H2T84zWzjOyM22
7CcCW6QI3Zd+eicfUJDiqigjTYQJon3PPkPjuIPkSVbN2ooITo9dWj7P+Ytqvozkxh6ggYHEoopD
R6RQtesPZ6AcaZRbutVVAxOXynJilAFU5FmwiuyLv+GlMwgu/jAIBpXakP1108PkETzlpHfmYxwZ
jhoMoX1PPl/GEzkHRxBWbOpGlgHO0K+zFSUcGBtPossY+6tm6AZurybGAHLnc2WsxiqlCpy8u6eS
5mS16CRhi/J20U4I3DbSu7nQCwnfZcR53NVXs/19QsBTjS9k+loMgkvX/pqd0LgNNVkWVH9joOX2
5GfmdhjNFJGAJDgeRcvG7adxmGvdMLBsY3tdrbfbJAjjRYvG7aB1XrqMQJTR7au/mnxwqi6GNNTR
XO433YtlkWOLVo3bOxJmCVgDWzWWnpGc3im9eHYmJ0OkhiAqaEOrcsjT77ket5sWPY67RMYaquqD
pB2NWrCG7Edfcjxu+2ztFKcqM6pXojT5Wum3qg4ZOeWTMf/XEbWv4Z/5j9fxNRKN1vSbLMEUDfM1
ERDVd70oUbefITnD4DJ1KTXaXGmAYX0xDC95NIMmtF0rdRBnmg8YzBDWriiYFvgFP5xqHI0eM9MY
ZnGwq6jsA0U41HGfVE9rx/GDNlkNqzVX3OvKQVtPUKPJIZQP5Kr261ATPBqKDOLooVCgbd0genHb
5FFTjisTa6X+Zb/+l8P2ZBH7EWdJhUZX5LGgsGhJ/PRewmZKg/a6t53pBSnBQJSZEdnEcYWUtNWA
p35E6u1xlO9KiF9ok4Dv2N94u5dsG5rJhiIb/C1yrfsKmpxIOvaZFbTJ1qGDMb5vlxaRkSbS0t0n
1xMYdyZN69grlD2Ek6x2StvTjMfLX0hkDedytaQNRoNhDtg9cenQWnfQhR0ORRPV2X+dh/mDGk7G
cB63EX2yofKDXAmGJCmLFelFf2zb/9pFzsNwPicbxqwaOUKuZS3uemMKuka6i6v/PCWbx+GczUBl
4jyyqFt72ALVz67UA4YJe8QtUCgrvJYxTrvkdty51GJ+rVppWLycZA6SgfFSeqb8WWrCNPuo6gmm
5blUfqpjQWpG5IH80TRmRZdhaIsr4ds5C0KIHoq0zmUv3N+3J8/gzieraEhMaxiXVFEF0RUSznV0
GWL/CPw/xJvRWVZb631rA6LVMGM4ObT1vTyjNRtCAIXgtL28p94MzpJifTAmxhBLUi7OXKzhsqmb
Q6BFbGiJf9mu/esm3lx+8JHJvycNepzPGsEOHj6hyvhecRI/ftK/ICvhqVHtKu+KxE9wHGFkCvLP
hQzjMlW/K/U5zKXt1q4mwee67HamzHFFrq5li3JcdqW1rupscWvSfnzPyllo8SD4x5YNzhRUxMZb
OcO105tSdZAQvEpRLLh+a1+Iy2Y7vSuEOMPjbGJCvmhfxCVmVh4Ky7er66QVLNuu61mGhYF3mMDw
pnWlpF1bkbzHPclojmOfeONgfDCq0s9i0eS23T1rywTdPpaqv2m3UIy6TaxlQMza/UmMh6r5nAnr
U0UY3IolZWoXswwMc1WjLtVCRC1/VKOog04Ew/7/LEpR4zRX6xF50rQ76sNtEd/ZseDD7MesZ8vF
nRZaI1fp1ABDfWhv0s+927iSq9zqx8k3gvJLJjwxdl3hDJA7MMw41uV4gyts8Dit+iBVkbHUrjqI
LGMxyJuT6QzI+nn1qI6ToWSvYeVhuRnDIjSPaAl2MFHStz1LEH3tR5RnaNxRkWuJUpEMaKjKGv0s
Go+2v90mTyx7P0eifOFlz7D4MgSzUcuasofR0dxueyn3k3y5ps1/7id9jSX+serNiAFSLA0EmODo
S8CSKUuUDo4STj7x16i6xjHliVqydgn2DJGLLJt5UydrgXsMZuEkSdBaIrp7lYD7d8ewZI5fs54O
9khgVJO65ugogebPz0sEMZTJWV7728qruHTZfU3y3nUPPbOPo47FqmJDe/UTVfWsQnKk0fLQyutf
PkREDsJRx6BvtLKZg/Q2qn3/MPTMMex3lYyc2cJxxyzbCdQmsJDTEOYZKhGJl/nDH7ov5VFzs3oV
KhFFnr9fTXQGyvGHjEmYozLBMpYIyaItij2ULrFCKVEFmMgVOQKpldHGHoN5dLnO4+t0OVz+Rvsh
0pkpHGdMyK30G/tIUmRhkO8WSS71f3hg4WXCspT9R+ET3mtS+Ow8aSaKeyF7aNSO2QtkleMHzVWc
6Y/qU60HKF/C/UCUExH44evXPIPMpK3SmxWQaqFf5z118lK/ytPfXMlXdj6DSYdhMVJWWlFikg1q
fNA5+n0L6V+xkzs0NG4VAaDILI5CSJnEZs/MIvFdl2eutGyOXYpCGfb9LxDV69l9ZtVYKkvXa3BA
LWTsO+H5qT+IKx1FxnBcQUhWxLoBmM18luR7E28pZPEEvi4C4bhiaeQ5bdlpPLv1IcfsdsYXY5h7
yVG5VRPopjde/iAJbon/4vKY+KggE6+96Xy0Z723tLxDpPZhnb3ikYAuesnZbper+hZjKyqvdWN/
+XzZ2n1jT6jcIWblmzx1JlDHMfHVeTzEk/pVMlJBlYcIhvPCLdNMs+4p+BdDSinFyupP/X+ewPIj
BjgZw59YaL2Kc9Liy8WjV22rX6f6lTWugi31L2x4wuHcMFXyrtIhdO9SzwplH8UjnvW9RZ0PBmN7
ZbgIFm8/Dj3BcQ6pxnE2lTW+0ao8oMPSnUaMfik8Ex25v+cM3IHVZl3eJyXsQioT82XjWXU1Kcvv
W8VUwstQ7E+9JYyTTdyJNappa48SoCboBNOh8nSZOO16l2StI5eiZ6P98/GExujrjJ6WTu0oaqSR
uug/LfRxmP3L1gjcm598apXTnK3I0rrGemc1QVM0Ttt9uYzxL3H7P0bwY09tY60MmmDJ2sSvoUiR
PKifVVSXHRWfuolnyYKLgsgojhrqaqjUtYLb6ZhxhlkV7pB/XCZRH5bAuU2OGcp0scZkBcpE/hzV
67Q6ZPTJnp4EiyfwAJP9/5kHtJaV1q3V4HQPZx9tKNDBXu/vSWgERRD7hSOqoBR+LY4jtL5tG6iJ
M46YfVTLu/HBRDG5HQ5hEgjR2Cpd2E4mRxHJNjVrNgHNjiRUCd+zTnYlR2m+bDuolb9LPvxncXGO
bHnFWyOXq9jS4Y4oqaQ3RdSE9LrCO59rhtAQjv6rzgEPxxFGW05ypaew0FBlv+8/FfaDkYkEc/4l
x3DaYxxRJBaxRjmDUb3f3K4uFPX8LpR113xeAyYIQHJPuRe4pmAH8KK32TBay2QCs/60BNqV6nfP
WZRdGZ69Rki0utSNH43EEXUIimzlWwRridpdXmJFW9yJDkpAn5qrHO1u691UvMoDYDKSJ7B1Nwdv
/7O+Fs8p+rLFagdMvfMs1I404XpPV2jq1H7qC9EEu8LiuCWl00jiESurTdDwIV6HhBHSAq2vfVu9
JkBuz7lsn4BlLI5lsn7TqJ7AvMpGaeSzUolGWIiixDc1v/PQZ92Gk6ZEQSBi09eLbPZsu3HqLNSB
Gh/85Rckb9iHuUAwFkcwWpqwOmpYRuGkcTiiK1z3279+3JxFeQ/RMnJxiIQgbs5jZiR9wlavYoEb
iv4+xyWGmWZ2yhZxLMyIGsq1PGmCGFFwePLSW0jny0RidDWstTs00VKlTkMFxZsCO/ii3yxTlqya
4N/2/GFJbIeg8fyyQwvM4J9q8U6lGCbjCG3enGruXVXDFkpG9/dgOFqoJHkoV4NR4HytjPeafWxz
Ec2KFosjA02q7dhkGPEXmjnLjcGKCm8xcstNb8eb5LNY02sf0VRM0yRQ9iJckUWyyspUNEgQrvHH
0v44i9x4/+Oc/j63ams5LZVuwo0xcdUFjkO6W02NLn8akRHcskEXEFNnVIAMOWqe8cKdNe/YKnhN
NKCaL2uyzQ+HlZQVoUuC57cpDTEqcdGDzXq5bMTeSp1DcCsFTancrAw8NHcGhGjmw4bqt7kT7Mbd
A/UchVuqIdX1XraROOhXxwrnMMHNMPX6oPwao6mAuuLReLtR5jkk+3pnYW3XGn/Xp8/u7L/2q3e+
7Q8+qyEsC/9db+jneGyhz/Bqo1BkSE7hgLNc6wqjmtCrbrnsFMCZI7gi7p5152DcmWMYelGbMr7a
7DYva+moL6z4RfNGC73jTNpt/Ri7okKyvWjsHJQ7e9Q+JZW2AnSsXypDxpjGyseIZCeJny77pPDb
cafQZhpaLbFMoNR59FAHjVu40tfiUD3pLg07wT4WeicX2lLa5BkxYZj1HFMni8h1jv7nuXVGrzuw
lGpeOMJPyFyeDxvOVpPP4xJ1aPOKdWwsqCtzVr93sgf6MY5QfZ/ikoCni8+XV1Ww0/ksblETdSxL
AObx1aQfG2gN5IKqUIGHvH7Xsz0QVw0dY5abNnvM+1seqolVdB9V7c/fM4WjExMTnmN1gimERkgq
yPMHTVRnsUfu55+Ho48SF/wxZYX2w6xHJCOulsmC5JUIgmMMqVinGvUVYAyFriGEq+WwGWdbxBUi
R+O4QloGqH6xxer87Fbz2QOFhr4SxKu/JgEpwuNoIlN6PX1Nqyt3Bpr7GRMODqtv3ZCMEcskiXyO
44osma1p7OFzWqX4pokcalUdEiuiTXDZ6V43yKUdy9FEXGSDPo34XmoYh0wjuo4wQIKV9otfedix
ewGL72mV67nukbpASPacT055z1LemqdU/g+pRFETt8AV+a7WVS61CUMA4BPmcE1n4yChcUywfCKT
uEgjTxQrphI+1ODp38ygC3V//gShUJS0iV+gRZz+OnXijIoSOYOMK1Pg0fE4C07v0VBVX7d+6UgP
LF1he6LnJNEacoyhVEqcbCYQk+7PAq8SUyO84oqWkGMMuV26tGMQaKPND/SgXxd/brcmDdRg/SBH
ophGcGLwk6JmHfS0TnD4cRhdi0Ks/A4VTQK/EIFwdDFhyGRZvrqejJ2le2sveU0tCKR33yXO6Fzl
WMLouqaW2VtfTQ/sycqYHflec1Tidk9QsHYhjehe9neRO3BsMZC8QuUF21LlTV1+aJPfjFr4Ynjc
Pf8+BK0v/eqXT1BncqpQucUElAqNgx4zqxcc8KJtxV/cZrNATrpnVjGJTvml9lipkYa6BKdi4hms
OvX3FpIvjreGJJtyViuQ9k/G8lGzRLwu2FWEHWhnVLFK+pBAQBgnyEN70KPiODjSEdlol3VXi0pj
mDtfIHbCs8SAYTdjDbCMUgzpy51mGqOkPnbzsyqaSspc7BIWRxdlX+vmzBg3P2QQbh8iEmqBKuwj
FZzAhP3/2fplm6XamEWBy8gMQXjTo5Xla8Y3Q+h8AqogHFWU40ZjOAPi9CM0MiWn9orr0qsgIjx/
QptsAnG6TJjNF4HyzJFUyVZZzDuQ55mGJOp0w6+S1r9MF6I7D+H4Asq3k/nK7dO37Da+IgjTklD+
Nt7ouB2Lbh8Cz3gjJZgYo7oyfQQtpGDDIsygLVUF5kFglGDxeCXB2DaHBq9YqMqPfYhmMh3hrHPm
z7033pDVoV8HKCXanihp9i90b2qWjlkvpkHY7zpzydGQk8yuGd2XLvnG3piSK5q79V8TlNXKh/d1
8JjyCZDbA+NaonYlB6CdPvdqUOufdGH8uc9TJwzO/fWyIkuRAiO9GTymmtV+HIPR2/zcF/cE7B9f
JzDO7fMNwVPPDDLnIE+O6SC4/Ozz4Onvc+5u6VuhFixsz0v5edIyr61HD9UWh3Ujd5QoL5c9cRdO
0Yhu6pgpQ/i31JhkKCKJCc4tDS8Qi1OvhTOZt63yZywep7V7AyKKjsccVEur/MjpZZmTxhgslp1h
MoI4I8P4+4wkZKgGDQpJqzS4bN3uNjsB8rmE0jKXJesB2Nh+rkYqDWkW/h4El7FNO6IsTQ0IqbpT
mmg0D+bo/R4E8/+zTWuVcqmkmDzvjt2LWt8Y8ZGK+tJ2vfpsobijPlttqZLYQi1zYMVfeqkRRLP7
mTkD07kIxEVZ7frPRhC7V9ehxmv6dmeF3SMaPD0JymIL1ODyl/iO+OkVnUWge2+H5hkot1ktSKfS
mtSgWeg54aozRG3UZ5ChRdnytbB4c3cRz9C4ravYyM/pMtBmV72iB3rXuJbX+vGHFfM/Kq8Op8/v
cIwTID/vx55a9Ob2eJ+wxmerfYTv9VRAR/vH7xkG59/5Kk82TnUsYailLsVwginKbjQbyi1M3FEU
BgrxeGcvINjSZvATLVx95UaJbCjQYfgCm7cXu/rT5RXcPxDPzOMcvxltfdg0fLNNcbRwYc3HbhMa
B/lD/nX10EoruJ0IfMRg/3+2l9e1QrZYBV6WGw5pqauJpGCEK8id8YO0qmrCSs2mIH96LTU7aPdd
A70bGlqPneDmIzKIO+A3paiStQZaPXeY/SQ5dvaeZ7izXWxw1GHUXTNaFVwiPWgrXLAO7Fs2PUVz
bN0xr4xrFGL7v+kXHHMo6iarqQ3M9pNc+exmzHLtg+6kncsOq1/wfLZSb24lZ67I0YekLLKOl3qW
bdeuNHf6gKcLD2qI1afyL6btW3hEcrTH+ttlU3fPyBMsX4i2GFD3XaFljBGaGJrRfyI6ck+iGR0i
EI5FZjlR+sJgIHPlNGuo2sd+FpzE+3fwM0s46sgy2sRqgm+Ga1D5OpujCpfKMZ/Hb3MgsSoqS/hc
IfhofPw02GoyZyUwMa3VqSYU8bVhnHw15M29/JmE1nHM0ZkaZq2NWEIpWmj0Y/KI/ig9y9/6xukP
LKuRCnoqBXvb5JikLCEsQGZAzk37p6RmblonzwKzRJ7B8QfJ02WVGN+nGVoeZp/pFKJtPUiOmFB7
GA/TUZwaF1Hkm0I0+f+e0vurvxy6MHlW0LzJZNys20k0CkRkIscls9a0ZDOZ8/c3+uBP9fdaDQTL
yHz7AnmYHHks/cBEkdmnumK1g3VgfDZuFuhVqVHiidpRBX7Bl58NObHVmcUEnRK1yXEWZSUFC8aX
mXXtpg+lhr8/T8ZjHNuB3Ni3ZtL4v7dofGlZ2RuSkeXwvfEK9R0U4nCVm7l2ixcZlrATxTbsO1/4
RnxtmVXLtAVHIRFu4JV4sIebpiyjROrclRoZRmKvR9zYRaengKH4AjOta/5H2nU1x40z21/EKmYS
r4wzo1EOlvzCshyYc+avvwfabz0URA/2yrVV+6IyzzTQOGgA3afNKaspb8iQ7ij2WWDBP5wBzemW
wK0jnJOpsRnyQDnDuzmNhoytW9JUKqj5PtYZF1UJiA5781/LM8r3qCaX6UAxBBVNmRXanR+5n7xx
WKEyhIJzpzbNECqx9SDzWyPwllrHzsnVxN9cBCscJipBw5tEGXI4aX/oXfLc+8Nrs1Muy6P+TGWt
iLMovOPM5lSuIBkiSRNzqgnNqOsPA87PuZtdR05tIHljcct9ia4QcmjVLpfAtqPkFTDDLkRcmiWn
0dDgSaUVXkjoOKC5ElI+5yOM5SZ90u99WCknPPYKXzYD3cw0GCoZtEP18iyY2VWfx6OtoJgrbGR0
O+q+TkvGqajhzCl7iy91lThMKnDrLLQmKbbD5IGzKLYhcPmBd2voNbOq8kQRm3Ywc3q+gQSMjewG
N9gLNqRSDzRAF2547y2bSoqGcUKkv2h15FDLPi2geEYTlAM/KuA26SF0E7SKQEcF0envce93VTrh
fcCrsN0mgBMyQwBoBxt20QDkCBte0/ihllj1QjjLgjeizILP2rGoyZDhhCq+yNVFrUS80IseAj+6
48kOZqnnRTORQXubs9l9y0A23Ca0dAunHogENSoa7nKM+sOSO2Eya30miyZ2OTDHg3BPLzVz9JqZ
v0PymFaecnsCcvGYJa42c5CoEkZRQ4YwbWdb+qndewNKlHDOd5RPbUv/eiWk5sX3Xql3RawghZOe
duTb+SA9v11Gu2qCXGtTcha8WtBt6XOXNCtc5iQSRHFgxDSm1azOgbAuipaQdafNToaX6bfS71Zy
Y17JCvWQP3oQrKXh22oNFkYUKA21NszbSwOyQr1+jKEIK4TyQRE4G+/ZBQEw6s4rsLioSBkoAOvR
JzkuGijfDbzpO7skgMGQCkR1RUGmpBJ8Fe36SrISR92jU7Cr2PruP7gnHaBzA8hSiVYVEzZ0nMcV
m9aqDDvxfjjkx8XN3OryU2kfKydhKCUXZKnNGliXl/nXqlSQzCJJLmcn2LycXIEwrGJAXgOBLkyK
9vQ0F+y/t0irS6DgwHvV4nkfwyVQR0lmjR7xu3CyidrYTfJTKg4hWo2minPerO2t+3+8BcdgeCTT
58UgDT2IQGE8kR8DY1+K172wT1MUWKIbaBi/nEc8u8toInvJH3VBmdYBJsuAGgrB/ibfqHjF+DsQ
hjaEcqqgsYfJauvGToy7Rkk9IeGMHc8ShiVSocMERbCkr2MnrC4SY3QG3fs7Sxh26GUVVWYVdbtA
tXXTSUxoWvGOOtu3FQZBVTI60isK25S1mKDzpNILH/Nr73b7zIsc5SrV7BbMXkBfo/xitpwp2qa9
EyQzegXJO2Ghp1JFdkuyQP+d149te35OCMzQjUqiRaRFGCwXftBfltJPoeeFa3QtfiS6EwZDrGid
vIiGCSsK+WeSHTV9Lw2hFRUIEbWnVOfptvEGjZq82isUJEGq0QKTkvhxFGRLDjmr8235nTOI4VK1
XxYhKoFgttq1WCzHLtcGq8y/KLXuF2nhZIm6q/rUG+ea16yXN2EMxQozutc39EWmlveFolhy+jVP
Jc6q5Q0hw67RNFZYSgAxEN5CaspWSl6R2B+is5NXsKxqQkcto5X+4q3kCRbdboMfmi9h95stXhM2
OiNnZoy9EY5UqQqkgM5YgJYKsWmTtn+Rh8qPA41TALG9M/22iy1QjrVyoAnfSA9QpcJBsU3qt3rg
ZoRcELM9KANxz7Pf9jsktMjx+mxIGlodvnf4ZDa73JBBf4M3u/0VqnqvBis8GreKLTs0vXz21bvz
mJvjuYJkiEkNkqAwQkCOQ24V+l5H/XoZXiEt9zzO5mCucBh6WsROjao2RUxWvyaxq4+FZQSFNU3J
oZxnDtvyjGJ4asaxsu5MgE3mdUlQGxO1dtzu54DzvrR9fF1ZxTBULMwFLpcApKIM23Amjx5OItQh
UC0ZYsd7hO7I8+BWgm6GZytchrdCvYyCFg1m7Ul6E/+hxcoFFLYg8Vf4vIzSTQ5ZgTFEVeWjlM4Z
wFrpUjevhWF/3jV4s8VwVD2pSZdSF4zTxR5z0xO6CCLlgzdUMccxuCuM4SpRgFJYRU+Sb8WmktP6
xi48qE5wbd7j2GWLu+KSe6zbZPrTALJBYIkHpnkg8JL/Sa/gggNO8h3Nw+mJmbZnNV54JfRbkwZ1
MlnTiaop+P97KsnMvAiKAcQfN/ZQ3Y/L6/lJ27Jp9X2WhyUxC/WKZi9IS/gia2pkGcqMjhsRZ4nx
cBhKVAIln1MNOGN713R2l/+MZv+8KZyhMhgKnJscFWATNUX+WYkvDU+ylw41u2Wth4qhvngophi9
ZFE32fa2Kt83aBFiDH49qF46H+MCj7d/OzsMASadoaglgUlZsy/LoyA9NC0n+WKL0NdWMdSnqGlo
QAkPV/dtF+KFcYRAcJp/XWR0OZqGu6wwOYBvV/Ifx1HRiUwk/MdmkkI3Ji97LQbZ3vbueJAPweXs
6ui0SUsFY7e0w0f01Iit9lj9ImjoPKN4XNwFV7woeNtfTr+D4StRmMROjhIEbtFlMN8sn0oShzje
b0OZtduXsiAnHQCgkTfftnjhV3EPu1xpg9M6NBnYuCk5y2wziFthssmlqTi08RCDo0Zyo0MSrbYj
R1gsyOM1EU0q8EKP90qxPY4GrppN3CxDNvQ9RWm9IqFZMD0bFy9pCqzh5/mFvfmUaoonBGabJGUa
t22ElYdtMtmbPkRmXH3fzTZNWfgP5atb2/Iaj9kpg0xQoRwKixpnhk9mDgmtwKMvnY0vcjt+0VvI
j+vhZB3jh2bUDhUx4SZdltjDdJyEwYaWWJLdDsXBxCvWMPoxP1mOZyTjnWFVRr2awcj5QEd02gW7
Ei/8ohXinY4zgdvs/9tEdudMa6MhKb3Z6HXHvETzHNlGnbtnOtK8Q98UjyYWQCqIA8txTLboMhoq
WTVKrAVBUNB8LLFjXm01zy5my5HnQe+anNo1X1cSus4Ge513fNk83K688W3Jr47P45I3+dACZCD1
Y6N9mxvVxXvrY4bGfvZcdTZaqh6bpL1QU67wDM9AZgOSBUOOJHRsR0ZlG0F3jq48Ac0k/cKwwr3g
Z27oFbjjfjnvMFuh5Npk+rNWJuddEMyNCNiyVb6QVHw0VGVC35bWTwyel2yxi6KrsmiICLAUQ2YW
QhXLWdpFuMzpHMnTsQMVr7Hdg6BpoVr65f9t2Rrsw6vjIBtLoZmLrSqmVeWlVdfEqea9cx6GZxT7
ymimQ4ArOOCMB4VAApseZyCBHdIaRm+8EDwO3sZae2cXsxKILi1dkWAQ54OKvmLLTnVGr7Je/mOd
64ZfvoNjYrHazOJconDybXwVt5bioAOzr1oDLTGkqbcx91WH0jBD04DUNBH5tYSe7N/7pFKnclIW
oYgk1aaa7Xb4BsF+R2w0R851m3sbsz2gJzhmV5DGKG0V6JjDK0WbJiwljp5YWYRtaHJLr/A71OBo
HMbcCAbf2cgsBXMKxQJihWiHs6CK6DAsnmgc0ReS8HLBt+KUFZLEPs3hcTooQglIoj/bEFFYnPK2
9OPHAdZpaDa1+8SF0ztA5gBS9Ho9KhGmrwgOXf8s4HlfyS76iBPd/mHh/TtvuJh+7ybCEOWilgu4
oZMs/dD70T1ejHEmJZDnHHfk4fy6O+8lEvsMl2QhGrtNQGvNxJer6acQ6U/nIbhTRX/DiozHwgj0
KgOGaLT21Nyrwq1oXOT5XVM9FRAFDy6m4iKVHyPjaea2C6fDxa46Q1JlNKgzNRyBmVWntp0WdoO6
4CmVpqO0Ni7TXM2lylzhNe8+ZotV1mDMmsv0cakImsnbpuk00XWG65ieM2FbNxcKtHHQOIto6OzA
Jiwtuozi1BjELF2Xpt0+ob2kHXnii4E2VPVxcusfKbd7zqZTrkGZALrutQlN1gAq345oAUwTmxdf
OYi4tOCLcm2P4slCZspmMakXNJvEFpcRJLdcRrrhBjFvw9l2jBMKM1dRnqlKImiUH9HjQXZbX0Di
r6Xf9w6EJ32JR40SHaOPnngCZLgxrU10B+oxho3XN5Y2XlRohF76SwhtwSWyy8wbnWhH6xV4EQoH
mY0ZtHCqmyYBcp/9bPCgpoU3bWWiYGH+BP2v3IQNGrK0MvKUmijpszWR2SqFHySoLaP+Ec2cW3me
T7KlxepUo/ONAjAIn09I+EKIQle2EriqlxwCO+cdjTl+yZYaxyQvK1WEX7ZuXkMmKIz2NFdQtZRD
GVj9frxWaqvnhkZbFL0eVIY+5Z5MZqID1ugNJ1Q6t+f1N9xk6DUEtXzF0Gii14lVgaEk95I3f8uc
0J2vs1+9g4R0nI9H7pF1K05YAzJ8oqpZITcqFl/rSl720vpIqZk15LXSisgcdZF46EB/7OQx4ObT
8oaTYRe9FOOhVTCcWIQEHXH8wssvUztXbK2x8GoKSkPLDc7C4LG2wrCNJhqxlMkY4eUep50jmuPc
Vy00LXqk1OU3NMgNvZZ74czhOLYsWY2iGSJuOsKxy+pI1VxMR3ci1Az9l+wszsCyN0dSotTtQJdH
PjRekxgeSr++fCKUWPkNW5KMFtIRrlDfliA9aiVe4IyJpVqIltB+ILo0HjiAG5cc691WZaKxRGhx
Jyxh3uIcbfcU7HvSFaoPnxVIWfEyYDg0rTJnkk5eBEmmNF2KGjY80Z1jdyleipzHnBwiUxlG6Uky
kFaHW0Rvd2HoxC25plM+d+7oFG6MWnJ03ei980PJcw+GYwYzMIUywdTpsq/Wz8tndKTfTRXDKY1R
hi20+Ghg1P/6ZzcIPLO3JqSOo2WTf94cumDP7OYqSyNJitC5AtrUuqnhTnhHEqPEkklnJfGhUDg9
GennPsDJEk6NqE5F6Mf4RhGlQ9+F8A0BO6ui+XX9HKZ+JH6Vk9vzhm06xwqJcQ6SqlOshvRknPxo
cki3Zd9VkXuhR3/vOXsYb2jyEt23DOrrs03P+/TaXi1scR/cB1ZjZV95JQY8sxjvgMhUXgx0Fy3A
+BOaYZNdEf74u6FjfCJWy1hXUwzdYqZWoSoWMiIsaRis8zAftmtNlFUIlBJNVmUCEU4mkoSOLFEy
vR7s9GlyVLtA3xJzH9vI6sebwMw9+dLPrefqDU5RJTQ+Jib58IS4hNGS5FC4wHNOYWvzvbIMTi89
dflhXu7qfrTUhrO4PmRmMZDsq2KXS8jQiwHZOKEOsRDUu17GlwWV/UYfRTe91vbL/flRZRf0P5Do
UWHKSOr/8KqE98XJHJIKsXgvu4WSW0tyXwavinHM0BomfTqPxroji8bEA62qmVFZAU2tEjQunnHO
8TSDd5fArjIWhXEUMQ/lFkk5gy1c9C6lRKpDBqFJ53MRAAPHRgBqlrVqjZbCttx/E7ofMa9v9Yco
igVg7mCqVsgaU6T2SNYCuRroNQtutVP13fgc7RA3XkR+eM175/uDN/52DTYI6KWoFGdqF/ZLpDbR
uCN9TL70jujQbOzoYHCIZHuFKydEhu7R8nJZmhr+Hz5J32k9ewQBcxT2pnsZu3NwxYtPKft9XOIn
PIb0s1JGE9EOFs4tEm9NvOOae6O2s44nsUA/9AFIxXWdCnld/cNbH7rwLrUsZJjB1jXHZzF9Pr+u
Nrlq9X2G5iVBFyZ5xPc1WbfmvNmHJPu1IAqYI+LHuXqhiCbOo7385Tzuh0eWN9dcATPcP9WlFEhJ
Mdi5BnFVJGIbYj9YVSc4apfEEIsS9oUaOMk4+LGpcfbsD2dhFp2hk17NCzwU59gRRkeH/nzoxj75
Zt4Tv/Ri7jXXh/5tLBzDK4PYdoUQAo5W60gF1PLQlZo+AZaZTQtOQhwam1vaUEjYy3fnR3qTOU8D
zT4F5vkkZn0E7AUd8QYvzl8mnqwyx0nZd7++RKSqVpjLIbprdYjKzt/P28Cbr7e/rw7cUjBmvRrA
TQd09ctRSZwEtopIlZbHGU7OO29vLu/VmDF0QpRFyroFY2YQf87BWoJmScFkVdxWOzwkhkg0CMjq
WgckNb2fcb0VkKspNuximN3zQ8hZ6G9bxWoEm7QUuqbEHOE9/yDtut2IRhbyjhfmb3ubqqqiLIuq
zlaXd4ncZoUGmFq5WAxPVe2Ad8bcHrITBENZhiJJiyEAwoinXZw5SXydzLWbqZxjH88UhqFm0mtl
SuiI1S+JfsiWr4H5cn5SeBAMDbVGn2qaAYilzgcryvMHVZF3VdTYf4fD8M9U1l3TDNge53wnRA8V
TrDoE3EeY3sPxrT8b+rZAnItj0XSEIDQZ128D3pTYAdHzddQPCTu5v/QuYReJnzcHA3TwAFPVUSV
GT6pDIU8MXoaZwQ+SPxQ7BY7sGRU2/BLkLejGvWExgyi1imampMOMUZmqQfdTg/CHWmt7tC5wXV8
U3rjToud84O6zay/MTWmoK5M+1KXs2FAiudOHm413qUw7/tMgJhq6jgWCkYwKL91pjPPn9p8Tr+f
zuCKdeQpkwu9we8vJ9WRo6ukhKCG8amFegJh2Lrs25rgNRxGhJd5tlilvpdbTm3c9ko9YTA8vcxy
BzF4DNQUdhfoG3KX1L1rdNPr+fnmOZlGf8dqwPom0PpegC3q1+aYu41phaol/KSpUOQnmuY66avI
uSr5w+Z6so0h1HEI2jaQgBntxxnvAjR6lvfdL6rGmHq8rOht+j6hMbSa5OFgSiVGUl92Q3aLKly7
DqBi8LczxpADQKIgWYAjCzcy6kCN8ipvGuv8fPHcguGEMNaTeG4AEhXihZmqnUUW0Spb3vM9Z9BY
UTC5k2olVIEDDQSrM6+W4CogDw0vDegPUfnvyWErvPIwgZhVjvUqHuJdjc7a6t5Ap9rY40lmcQZO
Z4ihbpR2lCgxaLLkkDx7WrLYWURe1SwPhqWGzCRDKGDcxGTG9W0Z1G5gzrJNmqRwz7sCbxmxKmBC
abZVMcKkKuiszoBcf22VhVsLsZVmePG6wwuOK+E50/yl83qncHhcp+Owoo2o13RshbAzm2u7Kp5K
bncyOiFn9lqdIYmgImSe6e430FoNJ7w1XwR7uoW0vivuJoM3mHRizsExLKG3XRYNdGvvIB/UX6Uu
uTKPcH+7sep7sv+ceZqkSLKkmxLaz7wfQKIknYp+pPSERoOX0g9rKz2Kb9aRB8KRpKDc88G6Exp7
JstEaMMLBlwFEuq3aTF7I4o1uwR1z5OIwm7TVoxpx3HPzRFdYTJbvRSGUSv1sJDqdOIJEflNUE78
hQ3GRvLPK4/mN1feCo5Z4Fq1QH+ygolD5nXjz7zbLwln49p0+hUEs7i1UQzURoBFZneXLa9x8sIZ
sk3WXQEwm3435UJaxm9D9tYs0pGKfWdlOHea3uKLXgj5NvNKNjwOLp2Kc+7BrGYDV2dFKwI3eRNt
GC6kxqbOiLrAXUscDtrWTBE8lMhIxcRbCcsd9byIkZDp/7i++ljbYWgTt38O/X8yOzTV0W50zgKn
65c1cQ3K0MlQ6LOUNQDVdX3XjiVu47X6JQq6mzoljqDX3HSSLW9ZIzKMUsgptF/0NzMnZ3ho7cUK
HOTL7NVn0RGt8WLhuc8WZa4RmQgkWga1yzsgRse3ZukX1S7do5APQkL8JKAtX12DMQSmCpmSKSbA
wuZ7F10nui/UT+ZnDqwrFPadIZSzepAFDWdvCO/r4+wmU+UkosgjK85kGQxZEQUF8wOBNcIuuK1u
aGlsaiNX5Za20MgOfKHGzeED/WtEx0oQ2VwVUhH0+p4NPKAoP8zxATLNUX7I5W/n19rmUluhMISi
ofpFT1ugROZsxeQpnW9i+fU8xubQrTAY8pDGeoi7ARjS+JTNThF8am5WAMzSrXqCKp4SAKPq0W6a
oUtyi7iSP6Co2KcyWWioaZ83anPgUOui4DlNV0xW1K1SYgjhmfA7JXJpJVjhGDFnN/mQb0YvafFY
bBiaRq8w2HSCDCq/ATFhV4eHEumhhiYuaewaz03oeyNb3SMqeRJreZk+8eoE3SjcYYiioYnQj3of
e+QoaYA6bkJ3ZvFgHtTJbgLkjkdIrfaHWx0s5UiV9f8e0DUme7GQ6LVuVCEw0/JmnFCGdttU3t9B
MGu4CvQR4VaMI7OJvlXfVPVpru/PQ2zF3NifFRHSJLJsaGwb1KaNmmUUQlxsHar9eBejVqL3Rvnt
CghX65xNa+uK6x0c4/oFpP2GIo1wHfMLSXQ0HzHBFpJm9nLAywFYnSfW+QdEXUUeA9E1ojExTi+0
OJPVuPherumLJO0vZbh4NEGnNiR8ebynu411BgNPcAxBDXJqznqeYp2Ry7o8FsGNwMvMoN7M7Pzv
IBh+UqoKmf1o42xnLbL/4ktdvoZ+5lQ2DkFde2hAQLz7dd5NNijxHSQzbeMClfwsBmQ83XWGedAz
rpzxRsj2DoKJLsRMM7thAUTX+bRqZ7oYXxp0Y7qlKQa8S/Y/uP1pmpjIQqvFOtFVoM3aWx7nsOsO
bWEjq9/WPfGiGDn0ywVkKGoehgmJNAAsjoOjebFrKlaxa53qCkWVe6424UZ0uB5N9rpjMDKpHOmr
ZNkfJ/FQz18n5bqAuLa+dBwi5JnGXnkomgy1dRFYGdS0fcXr/dxXLqNvi0sXGDfFkOMo7MVHGrR4
z0V2ko1H47lILCUvbBVXBIbkl1CFm/aK9LOBLuLnqFJFgA9nV2Wd7URczGVGMg10TDvfiy60lJ3l
rqFKcH7oyHfnV9z2qJ7Q2JbERRU0idpjf/m3xitRdkZqZag9nC5xUZ5zTtR0CX9glRUes9l085xG
2gw8TUCGY+pJ6fcu85p84q2EzflbAcnvN+upUlQ1bSlQZlM+zu3sNT/mN2ig5JmckGSTt1ZYDPnn
SlYSc8GUzeJlXTxOvF7Im2y/+j7D9oKaVmPdwRaD7FTyg6Q3+sRxBMpE5+aFYfsqrqow07Bjyn0V
2emk2WTp74wqslK5uJL7+lLRpIfzzscbNobuh2oiZaTCLFW9N+SDzsv4432f4fqsE3QxTbCE88mp
09dG4GxX25v+al4YehfFwkyFAfM+2uk3xSvQ7Ta+LJ+juxrV5DW3fcFWeoKGdjH/UgNh2H3QpjEl
SPPGaauHVjet7VNHK4nQcwp1304gWeivQWUx512d2JXqnJ+vrVtn4OumiNopUxLZmqMgbc2yjTGg
0JKy0b34IN90brSTLz63ca6QmJE1jKBrxxFILXrIpbvYVQxr/I4UWFSwmKGVfzlv2bannAxjBhYZ
3nhPFOCJUvsslrdxtTv//bfMio/L6zcAu1HmJEiaToE9ODrYENu0knvNNfxsV3AbB2/uyZqiG4ap
awYS/t4Tn7nkkSnlQm8XQiB7Yzci8CXZc6w2V9OEPtpogPHjvHU8RDq6q0vtsQxDPegQ3It6Ygv9
CGG7X0N7jLtbKGxyeH1zpjRDkhRUFekSGwWYatosZmn2dlk4ivEQ8CQVNnlQFzWVmJKiamzNcxoI
aA6mB73dNdFxyofrQSweBFFKnbYJbrVORo2r7Jwfv60TrSadQNk6JkmZhsVs6ZQd0StHRycUCPfY
Ex6poLAUWMkEoY/PFKThJP0Ol9mMyzkJ+ySDsTISG3VSXFZy+TqOvB6km9vXyjxmKy7VuZRRsdvj
tnwH8YYJVB/zzub0Gx8W2AqD8XoIc7dDjEauSCzsETWhl+Ze3PcO7RYScduqbzrhCoxx+Lauk0IL
YZDYHcX+QRA4m/H2xrIC+LAby2JYLABQfSjG57uavvT+CHbQ5sVNkTvuWl6zrm2TFNSS4lFRNtki
bpSMt6TssbUsxF/Ui4H3MMr7PkvoAcTT+wgcoS/7fLgcuM8m2w5wMoChcFwLzkotA6BzDGs5FhCp
BZ0f/hFQ/jtrcB/0nvGmRpqTeEG0pEFRqUJlBA9ge8n8aw1hhfIaSW9iowGAZH4Ts30bfxWb/382
Bhb/CYJZlV2hCaooYMVMTeTm8jNpVQfqfBaH287PC2ELsQNhkVq9wLyMNq2wTd1GtHSH5kl0fvZT
4BwvzrsZ+aCMLAazNsdw4zwbIj83FGGvLNPicIzaPMWsxo5Zn5FkCvlIAz/zsjtWXppawR6Nsg6B
E3g6np2Gq+lSDuzPEelpypiAWenVyWwq6uOzfqOa6Backsd05oS1PN9jwua4TjQ5po5B1O8k95IS
fbIynjgobwQZPljyQqhyA6Zohu41yzGXe7+dLkj0xJkqnv8xvBAHSVgmdMwyvNGRLwHeJ9D764Dr
Fyhn8cQpOEPHvhc3vVHUWLmwCm3E+32OGHnieDgPgtmzi0yAJiPluaJ5DivI2+yG2js/Zpy5ebsz
WMVzg5iqYTQBYpBfkdNuyWhQvngztxsDD4fZs7Vcz3V9AslFe+l7fFdAWsASrvQjih7x8GLX+84u
/Al9sR7+zj5KIiv7yjxIkLoFXFV4UoP22Oi1vVSJZDWNyLu/p+71MS75vWTZdF4txwkUkiXA8mkf
gdRP0dO28XlpOlsVJGs2fwsxVzaFUagFM71g1yCF4lR4Nq3t1FfEA42BFPRJEO/g7rze7zxnZKgC
AolxGZfUGaObXIjsyvA6mVfDwQNhqCKqZxP68wCRxvtAM+15uUpzXh+L7ZDLEBH/QDqQfGjOOyh6
WosBULIjVFfiHUrPnN6bvfLhv8Xe2zO2AqSrYzVjTW6gbUYLwPQXljH66kUOui0ukMPtnfYBnRjQ
Jz34dt7zN083K0xmvipNVkKFDqU5oeOw+Bw1z5P4CkWPSiwcpEL9HRo7cWlshgs9F7b1zSBdFOhQ
MIbWqH4X0UIn/HUebNNLVqYxPN/0rbhME0Lmbr4v+ptsfAzJy3mI7VP8CYOtA6uULsJZhhqEzmXD
zWKhGzbSPQpXeOH1QOSYwxaEd2aYxeNbdBaTq0brnFjXchTIanuOTZv748om+veVG2ZlIQvNgt1e
QVt5Dw1GL0K/cqEicJSd6MDtls6DYzg/CdOlnjIMoXirHiovvFX3I/RBEANAcOUTuU1otP17TbP1
4OHYSAEU03obhQ6THYizYTWBPuwqZCT5nHFkxQrfztIrLDqhq3EcwzAYW7qcO4c+ACq7+FLxmyuR
ewvI8wyGN9JMrySBruGqk6y+fsxRi5tyL6zoPHzYt1bmMEzR9Aq6FChAGW3UytH2vaYz3YE4/mmB
c8/z983AfYXHcAWZg2oxa+Bp2rHK7puRs+dv37GsABh+ECS9WDQCgMHr9p1DW2BH6HWY2z3Ew6zk
Ctl1FlpU8jYvjl3s+31pRMNoCPSqQNzPwxeS33H8jgfAxIPY82tdo5zUOYMjuq3dmZZAkzxc44Cd
y58vJF5Lxa3k9/W60hjOGKQkzDW6iOfbEUpNkoPinnu0SAot4ZGe66pH8oNjJscf2fd1HH1MRaT+
ofqN7Az7+EBs8164DaBYgTStPe+Bffth7OQvGh331XrGPTgqpBJMHOV6Kn6YdGiOhNxk1MhkyP20
OAZyljVbUDBkVSgK8ZuBxnNwoIiRQwV/O7feD7fgkS9cGzmcpTFUIgpz1vaUStB8+ahcpD59mB73
fAUQ7mgydFIb0ZSNGXYZOXNoLlLkCXb+LHwV37r58nifF8xpDJsEkzEbPQGcsFu84EAlsPQf8VFH
G2Z5RxzIJPzl7DHsUonCKBoBAFtXuKbBHB5lhgvDbRX0W0Rdoi++lq/cFm+ctc++KigStrR6BGov
V4dEkGorrrPH86Zx/JK9cBeFUhv1AT4yDLK7GIFTiKXbR83uPAzPFIZSijBJIp0e0wWyD/pdHTyc
//4mZ8mKDC1TWUfaGPt2RepF7OtB77FtFm6Lc55WlntlhEhlJN0ZqfEATbqHOBJ2WVb5CSHuBEHj
stB9sVC5F/5bbLb+MYx/arEqyHWLH9MfpPhYYEHUvuFW8T6MLZqgVPj63V/az3ioElZKWJeArN1k
rzyLLkQT9uSKLJZyK3toz5za5evfYbL+OaRLu4QUc+kt0w8vlp2u2Yab7zWbapdHbvbIezmkZrBx
y2pkWXcVwinoaG0WOvggWak33bBRkLMxHobGfOhTw9Elw+/zcOQwwJb/rnEZ/52I0jaDBlNT8bKU
Pb3hdIPeZFAZCjmqhPxv2kf1/X6EBPqyGnU8fNHCB7o7iGjniH5O9DYhsFPO1FHm/ziMJzRmZ8jy
OYkMxQBa2lqZvljzdBVlvthwtOe22GVtFbMvlNoSIeuL4oizD2WBR7ESL0ahejrviTwYZr2FmtbK
U4jBK+YrU/eqfLaG5fk8Bv2p54aMWWClZJRoYUp6O4rIVQo1ZnEWLoIhsEOxKWw5UL+cx9t8jV+N
HftqSMJlbOcMgCRqYqeKhtesFh4L5MKOS/0iZZPTNPXlGMgWGnTuOeDbDPbbQVhFRFGaS9Eo3twR
OBXyvs2bN51hN7DEwioueX18OMPLqiKakgRN1xDWCrOnxNejCWk7cgvP4XcB4zg/m2Peh7KkpgE+
HXbfBoivKJBYzVqLQFjg/Chy3FKhpLKKMce2IY2QYxAV3LJqYmaRLrNKkZc6t81Np7liqGPUizTG
JRrsgTKgbthpwXsQ4SEwdCFRyhU1IHS9W+V7wltbmwHd2tcZnqiaJk/iCgD0FQm36q4uWP80IdLs
5hHywZxbdp5BDGGIxqCLXQs8CRFCYGb34VRwnqx5k8/wRTNA7FYw4WWZ+VgW3xoNLQ05eWn0V36k
JIIrTVmCrBabClKYelEjrMKmlEMJvLuUoduLyuF6vB+bB33gkOz2mJ3Q6N9X3mzm2tTKI7ZerTD3
aD/o59nknV8wf/CDEwbrykMumCSDRSPyyOEC7rKDekXjTi7tBZwlzsSpJ+cZxXh23mtCHpc0nmi/
FOl+GR7OW0T//bkpYhybFFmF7pYwyJBwO+rFMQqgQ2/mpffxYFh/jiZNKXQV++ykXPVtjkSx+Gga
qiegL8l5i7b9+jRFjF8T9GQywxJQZbZLkgfd3Ne86qY/BEP/wzA+9C8Ol5ZoQg0Mmggc2dorTX+T
r2nbhSCxeXc4XDjmjiXRI6EsYzhBsi/2hhceUlvxDZTQQN2UK6fPRWNCyTjDxZ5J1xEVIaogCLYL
jtjzkPnWfEXrS/svpgtDSTf61apFc9poEHqgdcQf+ptUuOTeUZ2lIUCwxIAdbZ5yQERK7kjKuFvq
9IXIhp0F4p3Q4ckjCJzzVm2+rsioQnqjPmAyRFGHpdibKjCzmB49UAmNFGD/u2oRKARBDDc6hA6v
7OSs5wOT4Qr0qC2KvIBXxtIhav0Mbewb5f68Ydth0Mkuhi/SJq3ymvKFUj4EQWrL3f+RdiXNcePM
8hcxgiTA7cqtF6m1W5J9Yciyh/u+89e/hOaNRUP8GjPyxT4ogtkFFApAoSrzq5RFNvjl06gUDSLz
tA/BCYQtaCIzNZQUcn7fK6U8mRG2KPqtc5ObnnVavUBE1pt2nyuqQjPXLzDO7Y1eKpc+Blg/x06o
SAcpDgT74WYUXEFwvh5HwUTQe4lkbIqqOqWzdRnd4/llLDxybbrCColz+TZuZMmqgTSzM1cb2XF3
EFM+i+aHc3JlVMqo1oGSXSYPBtgyyRUFjyTFi1TsizQAtu8bK5s495YsSU965nptcZWWoT31P4nx
hSwuDQs7Tr9oy44KNX7YlJxzQc7fpcawFtNioN4S28VN4ZaOJTvzs3RLUcKhh7YsSsWK5o7bK+dm
krSWZYoGKbdT/ake7rtEcJ0XYXCbJKkiZLNZuqAaFXswvybRs9oLvJ352Jmh+9ADnIWkbmRgpE2H
toFyH6XW/nw02s6qvfsE3/9L5zYp5gUY5jd2LpdPZB+4qE1CHlm9nL5B+FEUk0RWcWHCSlR0Q7DU
2fKq+OCIhaKOhba+EWUOmiPb4obtzZejVWAyuKiBbIw1gI0C29ehOaR7qQKpLyQVXgdP8cAgMnmd
E6V2shPJeAt8xOBiiEbBLzCy7Nlc/GUtqV1J95YmON6KMNjfV7v/oLdj2hvACMbYw5Pz5WIaHkgu
BGke5s7nXJELHaQv+1lmboLXG5B+Sl7vSztxv53IGi5YLF3WpBOIxpyiG+1S0eyKHjPRpUoEwoUH
uekTRWbhQaseEhBIV8SfRFVrIifnwsOi5AkJDXZ6kW/64WK0fMG63d45dEotdNJ/lPYyeyksYwnZ
FFXesfcYXAz3eebQa9nX/VRMrLlt0C88PldFkmgE4yBe05Tr4iB7yn64qHeWp9vRFZMGkW5EhQbb
s/QOyB1dJlmJiDnhAt+Q71P/2KMbB1nMPxtFPidVzpVmNsyq7HLx8Tqyr8DWyIha/k2x/vbdl76b
xMWhoay0WE1XL5Kh7tAHbacjex+7BrHJg8A+0ayxv6+iw4JyRoPWQDS/Gc/UUfbs7mM52m2vonO7
cuJPlQGAQPcfvyRcPEozHKAJmzai/jV0L9Xo/aFJXCTqJUMzGhOOP1m2dD1cUme4X/YpSEpDa6dB
Hy26Fb1Gbge/d5u4qJTUeaWBnRc2mad4BIMa6PS7ynTTbrLzubC19i7L3PN2imaOC1JpmNdG3MPM
Tr6qih8kfjz/fdHy4gJUP+eRtLBqq7G/nNvCHuUG4uqiojyBFXy9VZNIdAxzWNF0z6Z5MkWEhGwU
Pm5Lv2aGL7LKhhqU0CO+H9CLqr/QrSuj/akot0Z0qtDqe37Itu/1777Ns21DWKFdjBJog59fWVBI
qr7LB+NEjuw2mosub6Kx46JFG9QpNTt4HTXcOb6xPtOTulqpfG1VVFozGOfhAYUe2EPil61iT0Sw
T7GlcW6CuHCQFGrQ5TJAulDy1JjYyJnaVInsXt9Fok1X4NOUCw05BP5aPcD8tMFVgxIBeTiWneBM
LsLgYkFbD6GusIo0pZSu5Xxf6UezT+7Oe5og4PB0q2GKd27KDBkWyQ0qzZGCyi7m28W8Vtu9lvrZ
KLjObM6TRgjSzFALBZ3w7xuF3CAjN9c4eKW0vU3qaB/LkZsmqiNr4cUYdofzBm6u2xUcF90mqVeW
hKUKSB8/EjX0TavZx/niJwP69CTDBgmjwBM3l9MKkgt4JekKorAHiHa5LpbLqHg6b9Jmban6DsDf
1tIyMqMhxaRNfnO5uEy8KXYGr7nqdoZg+ASzxV/amg5NfwmBLV1jguXQzoqbxtrV+ne8sgiC3qYr
rqxSf3eMnnTJ1MSwKtWftVCCYBoUQYOXPJycIrsi0V0VCp5Vto9JK0gu8KlTgTWmwznM0+KbLVjI
cbhNnNYdXeUxQP3iXv/Mol4hMt9ZHZOwppuyGVmo7b4orZuUjz11zrvHZtxYQXCBMBya2nx7/1Kk
wFPH72MDPgNZd8+jCJzc4CKgpY4D64RGjYjc2zn9YYmOXyIzuDhRk0hSywEjtcxX0nI5pPfhKLjR
st/4YctYjRQXG6BHoGiBCQiSJTcWqZw8h9z71ECwtfhEB916yXIxISzzMFKhwYBGKfQ8x6dZhqic
KgitgiHj2bqb3CLsRQUrqNael0yzA0W/qepAsFAFU29y96UhDvKqZ+/51LiJw4siEWQARN/nAkHY
94tRsYQX2ovBMmXutUTUbrCd83+fepNb+V1S1qkWw4a8sXuP+FmBJpjwCBGr2+ilPIyH/l5CN5Fg
0YgmiFm+Wv0FChPiPAOqTi/S8FlNLvRe+8PZ4ZZ/G4xJE6CB1rG656g6Bt3tHy18k1v4upl1RZBj
4dMmtdXwSLWf5wGEc8Ot/DEtAp2wp4TJV/zxDmK1hm0eLC/wkxfZ7RwdPKenUth9KogGJhcNZAu8
Jm9VU5N17L3ohlEvxB46APaDvMsvh0fWZ1M4oj5AkbdzkQF0KXnaMZ8oMj+uvwSpaJMTnIAsVtm7
cjrIzXXgZQGA+YXVsiPzehw93clc9IlXdnA5+uWhdJGd/Bf8+mwZnYmwFhcqFpxUsqIBdnCqHqiX
7wZbO4Gaw8n2oBT0RcKWgrG0uMiB1KtsgSkE70LK7CZdumvMRBDIBacUvk4iyWkXoFYQowk3TKP7
Jf9pmp4MJVvpXoIogogFWnTYs7iY0VmRGmk1AC3ljRcMKqGd3bv9pemLRY5FA8gFD8aGTykrfmuS
uwwMvONesLYFi8ziogct6NT1CqJTEXrmaXIle4nsab/kKJjPHpEVgPSp25xCofqoyDIuqBRGaKQz
BfDYvZTNl3wUdSmLwpbFxY9uWowilBC2mMq24i+XxK3uS0fC+3/6ILsL0kauKHiITrA8zU9vzBEx
GGhq63i61p4m1DpR27SVR+TcXMk/P3/nNzCNJzOAKnucyOw21aGTSNP/MsfMI70gYp1fYhpPaDA2
ZgG2ETgho0rud+aB7Pp/0Whw3iPQk/V7XKSJFcmDBlv6rnLJ0HlJtgiCxSYL0/uxT+MrJuYskIoq
ginzkTxPl5Ld3NdO7lR741t7iQYDN/EsV3PFXRSiieKiRoNWvVFjVXYyCsXNy9jYExEPv7J5N9Rl
CHGCAwcEu1xwb8B9E/UpYfNUX2nUYS3LkKCp3aB/a55Ak+APehFBY17UjbJp3QqZm7ohkUZJDlRU
T7Q3WvI81tc6KiI/4eorDO6EmIdZL03MuiULLpbastu83S0IW+dhtlfwCoebqUKJO80sgdM8G88R
tuXhKfClb6ZtHJnudPz9PN720BFdtWQVhRo6d9yICiOmbY3noqV1w+EWYk7pJwRi0DjxC4JPT9RZ
jbuHBovU+lUZ/baubF0kXa+yU8uHk8UKhHO+dmm0tjPeyrrA1WDaGp5Z4X4u9kZwPvpqAcEg60D3
FkYxdoPQrsHSLbhpbz/3rn4E54fa0KddzSqHllf9r/7KemJUZ4yFEZvZlY4c0xsteCrwzM3AtULl
PHNIIZzWLzB9VHaGdNGoh/MuIvo+55GGMYVgs4JVZEy8VDP3KN8WnQPYyJybPuamq0PpUGfN0hfA
gIpleKf51kV81K4mZ3G6yQWRyO68SQKv57MVmUH1vhxZuZVUQZnwy1BekVkUlf7HUn53fO6MkZFq
yApWzhg/1o+sQdo8FE/KbnGyO0YkLP34M6O4A0el0a7oTYxhsaj7odK9QtWcjIruyqKx4yKGPibG
ULKyVon8VBHfy/aWEsGWL3A5PnMx6S24YStmCu4hZE7tUhNUaYsmh89aWDFS9jIrSVKu6U5GQ4DD
5DKyp8mZQD/uiisMRDZxwSGoa6WMF4RBSqtjJ9X7OBYxcQmmhs9izG0om+AZwA7cUz+NU8fQRi8s
RHFu80D2HnBMLiCouVpKLasyVXHErNALZpzag7qvBXmfzbvBCoaLCVOsZnMpwZoWRGYk0F0tmmxa
H2GmIIKKAjefxMj7WEOJM6CsAumf2aOoo/6Snzqb2uqzWdq6ijwD6uJuRPXBIhu5EBHVsTwpDYay
oqo9V3eTFEJdfN9/6vFoNZZcbOh7pQitGThDMnuq8TJIT0oiiD/b579f4Y5nH1bSGdJICTDy5DDH
97L5mMu109C7Whe9DQgcnc9h5Apo5wsWv3NFQzebfGiGeF9aimCb2L7DvQ8bn6+Yx3Dq8gUmTc+L
P77E+xQysqkzHLOXyUOtxjc8kokOESLbuDiR45Wv7tkhQsvKY9V2vqbXV3PyVz3UF3RuXKWpL8Y8
OcaL+hMqBztpwBlDMa6aSrON7nP9pqsh4E4X1iwNicnCvbwzd6pX7/TCWXbBdX9gF8rlqyhpLQiT
fH4jCzToj2RsKUZ3/XCQRERo/yPwG7KO6yrKvAm35JKirST0+uKADdkpBQV5pRN+6d9qb+hF6LeC
O9/2dL7DcStvHMo+UGoF0yl9qzWouoVO96mWS/0dg9uSG7O2yqQBRl/BmOJ7GQWOJHk1/cyDwjsO
X1QhZW2yxGzoUtkbpcOY+03/GQh0WstQK9LVD2LYIW3jqm5wlcuaUynt29YrB8Ezz3YKbYXBJZ3a
1BwMOmMnno/hvrsOvQFxHifNf/Feujn7KyjO2SAM14NNEFCBIT2ao17Z0qI6sWYKEjHbXr0C4tys
lPJWynsAybvJZ6wTZenoULLqXeKYT/OTqDJJZBjncm0+aY3xdpqZvXY69u1ekQTRVwDBM+L1Sw72
chkmdcGpbKCoLd0okkjSVgTC3xvjsTAWCSCT9C3o7wbzSW4fPnEuf5+at+Ke1d2mgNhnlFiAmA1c
bNBq0Se9GzeDdx6GzfCHK9QKhgvUTRSlpJsAE3WJV41XAciul+YHJU+0uqbL9/Nom2F6hcb+vjIq
UCY6xyPQ4mKnmF/NVDBo20eyFQCbuBVAQpQl1JhDM8LyGfqALZji7MjX3eWYXeHdp7YzaKWKLm1s
QZ4bRS42pNOslfHbOpJ3mfkjrZ9743seXmr5y/kBFK3Yt3TaykCS4VmrGWCgupOPAzLfEe4fVmgr
O0gC3Unupx4bVwPKRYgoVhZ9yrGxjupDmXqB+gjVt/M2iRYTFxSgPDjkfQ2TmuZ26m+k5rscilgR
t2vh3u14ywStxi0ySZC1MUAy6JTIXgql+DmxWVV4t9MSW+QQAkdXuQAxyGGe5xRwuaV5QSzvumIS
HfnY0jzjdCp35Js1KyUZW0z6bfsov+DlGa3QTOjlufBQ5+B+irlNNXD40S3stOB7/31x9Voaty3r
D2B7BdPxjr+oN+TEdGDnvSqSH9x2i3c0zvOmrFoIZU/ERYTrFbnvurtFpES13U6yMonzvXiMdbNS
cE4l1/1fTOAgu1YTdMY7EF3BKyOYnlpItn5GclBbjSSfqZjDeYoTCSM5vIZXFmRgUTLUXeiXk0PA
oaWie0uorrzdTfVuKp+6KNQ4aMoEmIb6UzUu9eJ17r6nsewq6SEk+458bUQJs+1V8GsKeXG2sWml
KIsBWWCJlfOzRgTHZKFR3PY1TWSO0JqLfIwSPRaWsavmch8qcmuDy/qnVlg+IXjKAkXFnCqfW4Dv
5jHzVzEFgi9GqLBuOLqjx8VV8dJ/lDz2bqahqRrcSMJovH21XE0it78RXSZhJsNeuqseFPDkXano
bZBQbIbKuimzZTf1+4tIcKb6H2ffd0u5/a0KsjpUCWDH4+Kzvr/ljnHqMEG//3xEhMyHIpvocZIp
ODZ42qQ80iFyqgEqkRWX5L6Cy0k2fTm/5Xxc9xwKF1xIqlU0ZQY1rnosPeu+OeRefkodSJoE1zgn
CAlz38Lxb+Gag+RCDVmK1hwYN4JZOVm4U0FzfGTt3YyiPHBfyS7w00Nyp7rGctBfZTdHaQMRpKzY
PH34DRpkJnAdg24cf4uV9CpJKaORx3Ov3xjXyvQN7NtukAguFh9iN7N1hcMNb6GqZR2DidDpW8NG
/5ppvBiSoAhy0xb4uwrVEWg/8l1yVVlNQ1uwjoAqtQe83BjmVUNeFEVUD7JpzAqIW+ZQUVGbsgLp
WSI33qD/qMAcFOV7gUeKUNjfV8GEtujetgaYUzb24E9+D+44kC6xt6jRskkDGswatRqi892HEM1m
amUct7KVuS+ngLEONkgllrS1w+4/h0kOgjs2KHE9BBZrIxpec5RlHHo8sFUXaujJz4vX7Sx3EVzV
mXd98PKVTZz3yVFVgZsXgHr9vSwWZ+lwkZ7soUbHEjTOclHRxuYYIo9CmPyNYvDnoqDM1SROK2xC
ebVX0xZlUCK+m02TVhCcSUoT94k6l5im7iRbV3pxhxcOKffH8pBMg2DGNl1xBcZFqmCh+gThJXZL
C20kHYhyJKJGi48XGeYVJiqp0Hpl6iZ/HAG1cZcNFIPGdNxBR+egpNVyICztMOKJ8UIoHbg5SytA
7rhMgqCaAhmAsnxS2ht5/s9vQ5xF3FmkKmpSBiMAWo9JLmWuss934Y7a9aH04/tS8NCxOUsre7iw
lIMvrUBdCJ6NVW2fyNIdlZM90btEsGds4ximgqcMuDh/4zStuIPyQ4E4W+4y+cGonUF4q2Vj/2HF
Ys//B4Nz70nvTGOagKHZoye9qYvlu2BfH4pj6ItyuZtrCWpLaLHWmfYMN3CmFulalGa4m1HTboab
GlRbUmCHYLNM9MGOl5+C0L5p3QqQjfAqtDcRKk2CKkWOhUIXLkodSMe4s2XuSrP2ugWsNWV7kauh
PXSS00zUxUVV4Cybzr/6CVyYJ0VrJO2CnxD3X6baywZBXkL0fS7GT1W/VE2BMZ1iT9e+58OP82O4
tdmjNkhDVKeMYJsLSUoS1GGvhXAQGjlTX+Ck26HXX852Urjcn8faskWF2jJRIUtETJ74MM+MYWwk
2FLj7jeXDzT3zwNsG/MOwE2Glo9mAOIW1pMFSec2jC/C0WjtIomvJLP4RDBfW8PNTGU2YCEnsIbO
9V6eS3/Kmp2sdPvzNm1FCRVHPpmCLVLWeOaW0NDNYdDhYCAv3cVT/0xALiXh/z+D4YJ4FpO0nxXA
NMGyq8d6J8fmoQ910b1y0wdW5nCxvEyzoIJAA7sfyM7koqLKT38aXvQ4eKor70EBUv7hALJftAoS
Y9SoaTQDkSSDnZLRnuSvWSQKRZt24R6HhaQRS+HfYsyyijTke9keFewoGsh1V0fpLKoXSnfem8iO
iWgUP94dsS2yF7N/ILlUWDWk2Ka0GRt9WrcX49Ra39q5Ge1GyV+jJWicLFEbN+6y75ppWDdz21Sv
gVZ9+YTjrH4F5zjpHPWNrI6sADp4yqTuKor0b72cCy4lHxPQnLWc47R1k9d1hgEm13+7Dcs1Bm6z
13aKp+5l91916m/tMOsx5pxHWeqwK7HqnE4B23Xls4Jh+hBfNo8QKxYKAmw6ESRLoEdlaFTVuLEM
F2i/mFaN/Sz5piv3TSMIWZtnQ3UFwA2inE1jBYlMZPELe3mtcDWf9vRB8sJLUOk+iOtcWQzkjx9r
PG74pKGgVmUCryCRPZaXuXVdhvfTcjuL6Gc/5qGZfyBMWhBbtlRd5jayBDxrFi0bnEKP40t9y14m
kkfjtnlk6w+0ree9/u1w9sGydzj+NYyin72lEeAGdMFkX7Mb4ran8hSClsxjz3yyq72Er9HkiJb9
5n6g6RrRLLzHWnxRUVsZpOhT3CFCpBg0e46/K+knzjTqCoKbtTaJekJNHBqlJt2NSuEERecJxm/T
1VcYzMxVVG7SQAnUHGZkl+pbVaYEirUnyzMjG3R8TK+k8lRRDNlczStQ7nwgGVnSyxBHxKts5zKV
3/xLta888HT7kqvf/aGJ3AGhbY1IVwsMo4os5vwCWSA/+U7dBnjdroOjuJUrgGQh/4NXGrJq4ERq
sgvg76PatSRGygFeiXDFRFmAKNvyNTmOWNwipapNT3wH4wUxZNKS9G1xp0ljN92VQp4F9mw6yQqB
2+HSqs7ArQpzRnpbpE+x8GYpMoELuFWvZlISAgC9DHcG8oWRq9w1T9TVbabSXlAb52DBIVWEycfg
mmQzDiU4pJqHcLo1m0Pc3gv8YNPRVwPHBna1uhYkYZUqAUYwDMtx6ekzCdsnHH70YwCqRtuwoGAw
kBR60zMSiVquQo65ANN1NhWjKFRu/xhiIOVs4eTP33PLOZAyQjsm6Jq+gL/Rl7z5Jr0kTnlT7UTq
M9v7AAjN/0Fjl9SV6W1pqqUBMQwomsSP1WEEV2Qp2QM06KZT5IkeYrZ31BUct+L0CuqxygLj5mM2
QN81u0cgqwKHEdl2zoAUe+mIXg02d1UkxKDcousKCB1/N7GIG2sADxPuUcpix/IzVf+KuxOZbo1G
UPi7eaFaIXEBk07EqIIBt8MihhzNuKvIYVQfC5Fo9/akQYzchGSbZaH74HeLjKAKjXKERZq9gAoO
XRbfGSc0C5SFQ76eXx2bC3AFxi2OaNaCKKljDN/imPndsjjpfxcxZqcRE+oUcEQCt+ciV7Kolh4P
AbphK2dwY3R+ma58bV4vj6qdip8gN5cYSH41SzdRp8Xf4ieSkBS6VYzYjnGAhccYD1eyH749JIm6
2rbH7xcYX+0Z1LLVzbIE22iculqjDTiFmKDCKZJQFDs2dwALaQk8RECvnn+0ShqkmgKQVeJaNXrp
HaM3G/tTsTd2jZ272ReVHAxBupGt2A976AqSCyAZGZIoXeAe2dTsFzO81lN9h0w/tEajyFbk4GHU
w+s4TLxPuOUKl4skadbJ+YRaJKfWh2Os9Rdkkd2w7gSHu80l/Q6jc/3GNMkl8O8DJshjezJPzXgp
oQhSJZ95EkMb0z9Txycu9CJDN0eKcVTJYBeFXw2vanxHws9c71cw3BauLKpSqxbskdtLCVw/tD+m
wqzF5vqyKCGQWcahn9eSpwsYnwIDOQR6y8TGwI+0H/axw06q2a3oXPXx7Z0Fj3c0nmIv6yt11nKY
NB8ndLmnx+piBJnfJwTo3oAMQzdwX1Jwif897JYhyYJcQdgglWxDlsQuiGTToLTPe/bmo7BqveNw
EbfVE8lMLOAs9/NRA/9c7QSHPt4l0Ei4RIbEH/ddIThmbfv5Oya3SSIdE8QTs03rFXusINlUO3p/
I4vkXDaj4co2bos0SZPUFQVOnZBHSlu3VJNvk6wJCnE3sz2gVFZlopkYS345oe47x64Fp2gjJ9j1
u8jvQIXjG8fqmF6LMvlbg7cG4xZVukwo9msAFnepDbmdobyRjZMq4gTeGjskNpHuwEMz3g24kEfi
Am+GudU5c/mjDw+FeSXrghOMAIJfS5FaJgrKPTucXmq49o+lfdXm5/P+vY1hygYOLrJOLe6ihyrP
FBlGs3NG6T6NDLyH3imil5ytjRDUgr8wuF2J9IGZjjkOFLP6NYTmFYRABKtUZAU3GUlgTlJbwYpw
QRCYejeqX81ccc+P1Xk7PrSoo2qptzKkCZ2kVA9xbbj90PyRIR8a1NW+CFJSY6iycHSrfp8mOLtm
P87bsblCFGpRgxomwe74e+hMFqKXaofRqtvvUXqdxxc1ylvm1/Mom9cLsoJhw7m6zUh1qKSaBZjG
DXbk8k1J8JRddN6b9DSeqg8CwK0MwhqQeckKcMhnmUYGAFuP0T9oe7A/XKmgIZ8vJMFBa9PhFJOY
KJsB6zLfoJ7oZAkyAldAK4YW4Ky1QG2oyHfnLdqeqHcULpTNYWeQXANKpQ3eUlV7M5oO1Zg9mKYs
MGjTt1cGcT5R12NSlQughvphHg9TJIgzou9zzoCSH9nKWnw/Hup9nZr7qWy986O1uVVjPkwDr7jo
QKfc/JdaZeYhS7mQ+wJa1gT0vuaDcTJuIeXuVTswUN6dR9ycnxUg+/vK4QK82EWGjtf2yIKUl7af
Owj50X3Y/3UeZ9PbKMgQoKCj6zjt/I4zz1Y2tWjlQg/r90k70fq2Sv+zPBPOU5Ac/4XBTVAYGXJh
sbSLQp1peDSQCjhvBIvy/N1kDcDNjplXJF9GGJHJA4jKEzK6cqj50dSEdlSMrd0G7X1c6v552O05
ereLm6MkM/NMnmBXPLyE9Z1eayhVeER+QmCeaI64jdRsQqLKKXDC8SUcTvl0MYnYS/6Hg7/bwm2k
cZ2P4cgw6Df1aPgV+o2aiw7CwYszPZp+tav3fzZ43L5KiZGhKhNzpitfsefVbbrXWEHGKAtGb/uI
+O5+fCl+XstqaugwzTzpx35nXSm7+qDaMphtRG2Rgpni8xtxSeV0YaNokZ9hpzko/IBwxB/6A1+I
T0D+rkYsVWqCsH+6UzKPGl/Pz47IEC4sQEJUa6qFuYMVOkWP2tCscnRRonkTBYXplCgWSwxx6SBF
m2eoNuHhYZlVpLcsa74ZjTn0klTtH84btLlJrKDU3+NcbEmp1ZaA6loX6TppvD3//c3bKVkBcCMW
kLlYiuHtWePvB8Rlpx0Zh7joHiwaNC6a5hqpWgscCugqPrXJLm9Owjr6zcC2soX9hNXm02ZDGagU
EAGSWNUc2/14DKlum7XkCIaNDcuH0L2C4mLoCI5tZWC1f0z3TottRvGWO8lTflDdvrBDX5Sm2450
K0QumqaDrqoBK21MLo1rAqXRxNXBhXwfIZMFifTYheKBqKZN6B1ceAV78KRpEUBLeddEuyYOHcu8
itsnhS623h6boXKC/6yJxvZdlMYYFurcCG5gv0+j1OMhSgkAGjWJm3fXU93ZRnA156JnX/ahj5P4
C4h/8tLCKlVVCYeV5BDvlT0rPlBBDyVK8G/mw1cGaVy8QGFx2AUzcMLH4DbdKxelox7k5/bwr+SA
tl3z3SouZGRKUmipih0quuw9VM0fA9dC9h3tR3ATcUv9R3Kg36eLz/ZPajWVSgS8BVwf8Z1ktw4E
0mu7/Rn5lmN9U5wQ9P3FqbzJ/WzXiw5Rm3FF16nJNOFNg4efY7lNFIllvXrLryzDMTUIn6ai6vbN
QLyC4cNXnCm5UuBNIxxiqAhbp1AVUQFtFsWQFQYXv8ahGpvKhClIfmYHxQdN96l22CimrZcecnCZ
XbGV/p81OdgMQoaSdYRbuCpw/lnqeqYuLfKhU/iiGbcJWkGp6GKwHb9WIJxbLi3O2koKEHUX3TCq
A9OND8VF440uu4pkTic4C2wvuxUit7VNeRnEBasnlW8zXH4KP/RiBwTKqKYH3YioIedjzxE3ipyH
9KA9UtICcGbmKaFXHCA8crGEoMW3WWa0tAdGavEvhAm3V8D79HFuE7dlXaKIBCvA2CWBX4IvXPSK
su397xDcdmfFpRq0LC1f1PNlGnSHMhE9mGxu3qvZ4va3aNHzXuqwwPQZKpjhUTYPgXyJbeb8zi2y
hNvRcHgnJmVumJhfouACvGHnv79ZSkQMgoIeGf9Q/vFuToycqBmqVmuU86D1uLwKjjVud67kBL51
Sl763CF4yQMHsuBqsu3w79D8Ux4eyrs+inH+yS4VH9VtO/WwOBVkbxJPErNhbrrdCo2LGuaQ6LqW
AU0/LYqrH3MvccOf+gHdTDGeEG0Nzl44okYcESoXRpTOGrUgR52u1o62WV0yyo8q/iGYRPaVDyeD
lW1c6Fg6WnbGApTOZbws6Dt1Umxl0o5tYaL0/HZoxLMNaxc2iMk/i3YLyVvNhMvIx7C1aYbCgwnS
N7JiN48FmzoTQV/Uer0dr1ao3EoYpDSjSNew+dOT/d+H//GrfK1fq6/ZVQjNNvFFc9tFTTyko9ZN
UVW+aHyI2mZQOwxsA3ZkxW0d86vhdB4rzwldUXEdCxkfZtHEjopGbMhc8w9iZi5FtZzCwkIL7Fg5
REpmT9AdzeofjfVT4DKbx64VGBf+Ta1uIb2OSaQnI3P049/bDagskRGP9vI+c+S785Cbx1fLoGgD
1WQKyp3fz8mVUS0zuAlR2EdLV8vCi9QIbIlOPh0HP+qRD8nKg0FlwRvMFixFS5KKYSUU7dm/w5JE
aaZyQqGyNd3IkjcMV2V/mLLb2vwyFqchfj1v5ebqWONxAzsGhVHHAfBaTz82N/FtDOowNPoxXcEY
YZTeCRfk1lwiX0oItmxkYPhOtcYalyGnGNnOVRBpfNY6TO30Uvbrh39T8bG1963xuKVoNpAWTmPg
oe4DFSz6CynSR1U37lB2IirZF9nGpnd1SR5mUNmEzDb9FGFV7DPf8sJDDR6E/xcsEyoesV/PL0MK
+VaUQOM2h27l3xFbNTASQwbiOH8zhqvKSm3Lum3CyY71H0smqlTYfGVZ43FbhGxBVLtj64KezB3T
pC9POoSa2T0kdUdU75930K0daQ3HBnw1oE3WkSyuANdn9y3B7od0QDa3ApStWLZG4VYB3qRndZGw
ChKIukrDFV0qO+1vh+oGwyvAEo4gF1mQUQX19MhmzKkfsf0dcWS56p91W/ebU+BoD+dHcNP9Vw7C
/r4awX5W5TnLAFerXyvUstdZiTh9o4qIL7dDyQqIO2O2Y66nhQWg7lnx67sMmrWpk9npoXj5+5Ak
8o3N/W49bdzKpu08N5YERHT7XDFGACSmvOD63ykRijyRW9pZqC9TEcqIWOWD1j4trC9LdFfcTEvj
hY+NIkGKhr9vdzktw55peTbPvddBNLTbY4ebQeH4CVYdXKnWWJzTGyVqrnOm8JrOyU5dZM8qLvSQ
CNx90/1WFnHeHkMDQ5sZy4hkzLbePyTzddi6mnQ47+XCkePcfA4ihdIRONmByV1kruTprnLU/ego
anrd9ruVTZyn1zQNNMLEUDt/eKuNhwKAO1//XRv/maff9TRxTh6koapkTEV2GsAbVXW2hfKm5Pb8
8LG5/rCLrCzinBsScFRue4DQ6kKKn3pTEIQ2z8MrK/hSusysizBknLUU+lTx8tZdO9jGYiPo6v7L
HvJsjtna563aDknvZvGFQKop57LCnAIqNcY9OxMzMgMr34eXrauWdgNWa0PgiZsObxAwNOINA83E
3IZcJ1M+g3CJXVH1fUglT5kXWw4qj3ait8bNWVtBcXtxS9Wse2MO76WnNrsbNEETyGbIW32f23zh
ETVeXjB8nSJBjFCzoyp2S/wvmKbtIbNQlItLCy713HqC3OFkgkUWVLKvcuSwy1JwE4Fy4ivrCZz9
9nnwar/YpaKXue3xe8flllaZ9v+PGwbPrYammtIXWMZG6MO6MnWWnTJkFERyIwhzwwLX0rezrs8o
8fNdvGM9T+0h96FpJpiw7SgIbiwFrDWoteE58YdIQlFVgxlLZ5tVvoGN6yItcZoH4ZwvTL2zqPDB
unc0nh4/GOp4NJj0FBJLKE9SI8fcjbvIPRjOgKr+xgN7TmVCI4elZGKhEMpmHNZwqdfRlU3QxMMt
NYISzDnS0L8wvQ7u/5F2Xc1x48z2F7GKObwyDGc0yrIl2y8shzVzJsHw6++BdHfFweAbrLX7tFWq
mmOAjc59OkaRQfJSb/j971LxvMcAUiDLwcAQxkXYobkFSX8Jy2tBXZUY3myE2mC5pfyhotAGhh2W
GxsnkrsMMLU1BlD5R/RLPsdW/DWJa7/tTQ/zqT54dq+UVVQUF5zwVbg2nmK7lOoioa/aI4XsmsM3
OZHRkPz98pPgvfXt+RidNdu5BopvgMgr1KLTuYWVefaCbarq02UkrqO9hWIeX7tEugO+ZZoOIf6K
+ekMi6IoFwYMNUIVUQ2Wa+MMBbPnmmMia2Ax6iRxNGc1LOAVjtscdNCptfOV7ueHyB0R2abAzMIP
5Vy3qIzpVg291KMVFzpkn3vlCIrly9fIU5Kv0zOgatJNh+1ymh207xXaiAhsHV1Ugd0iDy4jcEUC
c3iWZRt4ymxJsjALUx8j1Lim7KVZn9bxvtd/VeqXyyjcc7yjsPVIifRqBqphxHjmL52y+RWCtmPu
89kAMNqoNWw5TTQAYAmxa0Sf0rz00o9M6KNO/fddGczzSeVxRo8wrQdiJzBJR1dbUVUVMVnz4uEt
CvNymlhNMG+KoxA9dtMZfLwR8QcCwovoS25/u/xhuF6agUZKBe2NsgxqjdMItY7sCWzDtA7euSvc
QMwNYKEBpUvFQBCIqAIlyGEsL6NyhW4DyjxWg0hVYQ60bBwvz3XfhTmqO9WMxbBlVwmaHblY6ERH
EU6zkCllDhh3ZW0uOjxdY3rSptuuTNxlOCx6ePlIXAnfwDBHimMjU0uQaXkGLLFTY2lRLMhvcUXc
dkBHgkQ6UmT07xsLUSvjMmOam9ZQbSeoosZvq77zLFkSAPFv7B2I/n0DlFp13swmgeou70hc+FmE
DcdRYJsC2eN5MKAJ+OdAzJdJZ4kMg4YDjes+SRtX1RR3ya6l5crUQ5I82upH+h63iMxHUjpHSfQB
iI3x2JOjqn5Ark0Z/pCG/nrQgDEnaodYy9oW5mBSsfqxrN1RKkDKiJZUXeS28+RtC8UcRRq7PEmo
vzDEgRMHcYrhdLQn7CxoQH/Ir175PI4fqVHBm9bg8eEt4f9ORaNy5hRJzol4vUX21aTsMl0+zB0R
PCauNd/iMKezxy7t7AQ42h1GVuWrN8445XFYXHgtXuRi64Ur8iF4cm+qSMgbiqrR+anTw0lKPjVq
LBNPbWuvjWO3X7CzwTrm7Sz6ery3vIWiX3fzxFbNblJdXQhYPKPQ9MBig0rcsO+/9qA/s3flzspc
0fAqV2I2x2P0R1ZNctUQejz16zp/Q1B8WQNymzxMFWOdWI+JaQO22ULqCx0T1PhoKIIRfwkSjE8h
FU7p5ItnG71cwyPlPhHtwuZ/tndYxirLhZzObQwOvLX7sljHrPqlDleKaHyPp6xAM4mKFP5DYzZz
e2Ofk9m2e/rFaLc5+CZ2+m4IhXPa1FFhwjrKzIMpI9vAuMaZEBal1UtaRGfqlB2lWO7AC3K37GzE
4I0l+mT0bi6hMXIopdIS9QbQ6NhGBbQ+C+jachVcJKA4in9cFhH6bC/BMZeIleIrsW3AZe3NmjRu
Gxm+oz3V5r7O79SB+JfheEGIKSOxgTE0xwRTCOMVkn7REvwVRvnOLIN4j5Tu0fw0e/Gn4Vm/Fs8p
8rwpAGI4HMRyWEWhMYCZs0pRp+OAerg8V3FIC2y2n19Xz4rtVWhxyq6E3Tmcd21iJtJA1sFxlLOZ
9Kzu4L8VBfGw6oj48/VyS1fHtb60eOtvugc13Ykq7CJIVmyqJDG6HJBrdKMsN9Ui0v88uVToxhC4
B459NqmWFXEx6Y1FX0H8SFmqjECBSaNlLnG/BzVarFRuwRhjg0KzrTcy8jZTZn6z0Nc0mErY1Kkf
m5GfD+nny1IpgmNixogktZ3Tsznr/KSPUo/MvHJdpyTGTrQqXIjoGXAUpPl+vrNRttxSuqJrcT7d
aNxyvJZAhG00t6R6vHwwXkroBIiR/rx1ytSucLL4u/zb2rUh3SFbwQigXwbLE73/CEeFaGNEk6xa
y1LFudrOnb9EIaWRcTzJ9N+4zAyBNuEKPZjtECODBROcw6dwbZF2MSE23NXxehzCOdkLzsPTjvCt
HB2Kw0LinPE/rNYaV2eB8lDuytVzduUDba2CxbkrvcE1XQPM8EVAPk8fcevgbYEdBPNGCijEmQ9X
TF1lyzM9mnO/as9D+yMuBGEYzzs4wWC+ltxXmt5nwFgeisNw0I5l2LzMx3F0kc57Vuna8LC4Fm5T
5Ak/aAkVS8VaIFAqMTQC0AONvs4gotaN3mubo2zcx2bu9t1XwdejX4fVImBgQw5d18GByPb/TPBD
ai2CrWm017lnso/RMLwzXWSbkX+NfdEKVp64YPbNNBG1owGB7QHq17W2NUvCR7P6r63dezLaMJf4
a7wqXocNokKCap5SBtcbqDvQ/gdRoYpt897kQpp15HypC9SgzqcdoR299KDv2qfJFb1u7nfbgDFK
eU1BGo0Ih3jSNP1oE7BgQ2tZxLqNm+4jXtD2YIxGzmNpnBspBpa5n3fdp+Yp8lOvMo+TX/sgGRUo
EqooziTln6PBTzi9x7mIkkhtcTQi3+sZJizmp0kTbXflWZn3M6H+wYAMa+dYOUCKMQmkQcPIQRqo
w96y7uq5FZyIq/nhX0Hw0f4GihFGNIhUWoZNUjgEP/XftAX6VW/BEEDziw0216/bwjHCoado1TLr
7O2D+boHStt9egPmfjSSR655/Bcb0vnCD18E+441HQwbp/eZxqihShJeW/qcqS4dW0sg/UPiDc9g
6t+JYlGuJ4lH/Q8etUabx2Y1vbFiLhOlHL9IAqylxljMLr/RfTRBOFfZI5hQ9qKaEs/CbTEZC9cb
caw7Bs6o9ep31Up8rVAeBGqS+65NjYaJhoUaMCOXNjIkWkKFP8GOPt/s3KZE5iIPwN7vFc96H4xY
oorgHuZA5C9wNfQGmrFAbaLKw1i9QoNhFUtX6OZWK7Aeatq3nAXgDxRAci90g8gIjd30fdPFeBZp
lNk3WrRa+9oyfwmulKdPNNht1MYc0EqyIeNsFEmKoVq8BqQ24QpdExCAgtj1AC92cdvr6dA9JIEw
7uBdJwp/Kkjc0TIDT/1UQpUh6lOZjFRCp0ANUlB0lh6abNETqh4dX5QW5+oYWHBZB30FBlF1RnIk
eMqxMhOCdFC6x/rF1l1L9+d6Zf+sgio0RLwsQjxGXEiaj0kMbxyNJusOm0j2TobhpmlHVxb0aO8V
WSHufW7OxwiLlqVWp7fA668WL0XU0+aBFeTXEyzEDjWzH5NoHSpXyWyvlFEy8dS06UyvFOsSn1e/
8vPZrUPH0x7qQxGYPR6E6BXy7NIWktExupq06kxm4jXq7z55ifrWjcoHs9tnonw510psoagq2qjQ
TlJBqJADiqaj2ttmV4bEnXbjNcJwPHbRybgeLriJKK23idF69kGMy4IWvGSgtzmkruInX5YRnVDD
FWTUTTN3CLvWle4dYcM7T83o6GRQQE8B4hU28TZO41ooS0c8W/tUzk/Nh0QTth1uNAr9hs2erO/R
x79GsLfVl8GnjfxoppCC6pge5BoNcuKl1zyVtgFk5z0yqbYsqciR/20eLLN3Z+OA3lfRi+PZoi0K
o1Hqdc7KLgfKaodl6w0lKLMwlUZ3kzytngQjZHuLn6A3JRReKfeEioJ5AQU08zCGp8JZpFFZxyWu
dPJkb8zpSNXeCdLrXHXnwExd8IB4MThm/cvGgntkNOMZjiKDS4sNGtDdmOaOCliMciVYdrY8On8N
ovQNLzJBNzRSmJTb9WwxDxnyvqxgGzBb6xz6Nd7N87hXiumYytUhbMggii15qhPtlGjcVyChDrtN
bZ6TYi5jWme5iwy3Q+tmsltvlW+zNx7qp0UYL/OUmIn9RqiayhirYsVTGXtt1mV78Ur0T5ToNFce
NHIvIQZbBtW9/MV4agz0mXSbEgi1znsA5FVCLUYeEdEtHp31QxvFZ5oO6A/9dQelInI9OYc7wWPU
Zqz1UWeswEO9wDfmedfHDRpIG7BGfUuIYOSCo7qwGIBGkwhhocAYo7c2E1qmQHbsWfF9pD/W5ZfL
t8d5ZnCILFr4BcUlRmWYZzbVjaMSrACKi8QtpCtn/a6ugsYvHgadU9HAhQdKS4fBiMoyz+c1X71o
Mg/YVfgA6RjdUhFVzfk48LVsjI+j8YpRV11qkqHvIOXjsp8HTzMeGlXQb8JxemiXFR4umhxQCVOZ
QG5pJJ303YzeozB6oIFcHJbXtIfs34x3nn/8UzAmjGuqTk9aCjZAxScLVpkKfYBzYT6FYJzUSu6b
tBsAsTwMfrR8e3tA2PKmYnBcCvW9Ed/8uwa58691gswSuo1EX+t5BLLUqoGePcf6EMSzsMv2XPUp
aHM1kS5EaCYrbIdQg30hjdTZCgZ68NFQAi52mD557bOiM/iiYhtHG+GR2khzIYKz7LNOvJZME5Hn
aQJZA13UUxZ+sbN9Ag9H84oCywdFFosnkltEtimPTPVsZm+Idjj8KjAE5pZYPYjOrmKfzG4h2ojM
PSPMF4Ia1HBQ8GMe2lQo0jrNLQgwvOowPY/hfCTu8Eq80zyIHUcqg6f5IKy1QXcXlrTIBhqVGBkd
8yEpTQtwIPfel1c5Xtwra5rgbXMEEnoW68kcvG4bmd5TVVih3bbMHQdOHBgmi/pKGb+ntqB1hFO4
B581Ju9oUPi6GuIUpO7aZrRsG7HoXg8nY9feakf9vki8aVd+ghZ5MI9iogZOHKMYMMNIS2rw53SF
ucHOqU0sv1hR2g7BLYB9mM2PosUIQod21MzNn1qyW79eNiwc3YU9DSin6wb+09nJVsvBRsCywkdz
pKtF/q2TX//t9xndWK9jYs0Zfj9Gw9IkPwsThNwDYCodHqiOVgSZ/n0THWm11oHtqZg8sNpJZumO
5u/LJ+D0QysgXUAvDHgHEZ2w/dDdvKxqYYKnvThEV32Yh9ZNAy2R+4urCRb+8Z6sCZ/WRvUCahfP
9vQ0uZr2dLH8TNs/9Ss9AFnW4NY/rRt5B8Z4cDCAcffy8c49aQVPFp0AILOjA/GMpSwyRWksq4eL
OWP6HSMHSiMFkqLcqcLeMk5keYrFCEPfWHEMppXZG0a3++LcrT6YF3xbcrVH7cF06A4AhAv2rTCk
pTkORjXhkOh6oFRx6LxmXJs4r51KizsA+3TRbBogWXfQHvoDHWoWNtCL0BjP05Savh6Hdn6lHqLt
TEjP3TYYoQbx7vHP1xvQO0WTBdbM0mWojOe5VIMlaQW+X2Yf1uKmtvZW9seO4SkE88SIGUUalrXP
WPNVu8n6U1WfM5zushzylN/JQZhvpCPPP9oGUPJuNwWOW19lO0wqNfshQO21B7FaEojcAI4tOcFk
vlQ2ZEom57g82XjS5GCJwpI8C85F7REje3jIMiID1P/PM8XY/zDn6dBA9na0tkvQA9AekC8Gz4hI
zjnHscBXjJE8WiM8m+Mt0LYhY4fM7DXOdwJC/+relHzBcXgYhuKgc9PQsTiJndfozSTSU9ItIC9S
8VZxIjTuodnGLq8J3b61kw5ag10XAjXF0x1w4w0UJS0HUq4x4lGVSoraViK/DplrmMFqlAAZD49W
LeK7CCZzdK37QiCVnNOeoDICAi9Rn7sVqCpyl7HqleSYSsImSI7COEFhdDBRjHHIyOvZaPtSGiya
S7dvS1fJVeFFfwk+IRcO5S1w/EPfI6w8NTIgnDX6oYyxG37EgA9dspWjGcCdPRWdYI4vGnXkWGg0
FL/DMVof5n92yhhwBE2x9oMcC4ym6PcZm9nYkt1kFn7fwtx65Nwk1u7yhXGEAIEC7Sow0H91NlrW
FpaE/rJ2gWm808bbtruZ9afLEDzth19HNAwQfBTW8Jskt9elrpAa2QEH5HGL7kq3zdEK12eQIWH1
gvkogKSWgVFMW0g2IFmwtTaeFkDSxbVR66mfqzvlJQ17fw1izFIKifY5H+oEkPHcYwe5tGYCoNLd
SMNfGWi1/+ORqORvnMFiSWtpHIGghsN19bWeXRtdm+U1mrJdo3XlF1GfI5XdS3dI73gDaJWk7bqu
XLx6vUnGwJZjV5V+qflu6UJlEa7n4Lzc17EgxD3or8FS+VM4o9LUNY1V6sfUz69P9wZDlRgFLH+R
UDSEysk5YDUeSu6y4mAehNX0Yzc1UlLHkA91CMzlq5O8NF3uysavWhLEdDzJ2EIxkgFms0K3ZkA1
0mdSonPNEVlhnrDDzVUtdLRgQoit16bJmubDig005o3U7efr5s6KXXRZRUH+SfXnv8SldmoaWNHY
IjKyaCdNNMUmEOfUvskV03eK7OhU1i26bgTXxwsbQP31fjpGDJeIKPk8AWvwnbv4mHj1jYKhG68+
1Pd0TO0jUcMJIP2gG7nXDHQt5DUAUUNybTXU6jTQzXAkIpZ8XtoESDq4A1WkPh02+pL6vJjAALli
6BtHQ+srdq7vTTon/6GWFvSeagjCZdDnIP5i3pc6YWSg1JFmtde7Yv6lkMf5z51pTKeBfd3AnkaQ
J7CVi1JCVqZvkf2cq/mKbnMfUiVEuU2gCs9f1CkM84HMPHYcywCMSrDiNZVd8ueMcyrSI7CIhoUP
A3fwVARShB3y0qJ4YFa/B+XrKFyud67sTgEY36sYiKTnDQAmL8E26z3txklBie1GWEWU+sIE3bmK
OMVj3KJsIaW0TMBrA81x472GPgAMkH/BFqkAk5fC7mPOqwX9HMQNjhjyWGckRnk/So7TWrlfFi5K
5TggBUwP2FLvUbIOURvHuR9zisc4YliQZYPRHHhDVqHDYgGZkasnnwQ2+PyzaWhsMNHtjDoPdnIx
7liVRmaV2pi3mtabCsuxMtAXzdnefqIbhymj/WW8c0E/gWMbI6usTx2sTCv8VX0e40dbNNDMUUAA
QK+GCSZpZJlYz8zqnLm1SFH6NlgnKEHMcp8ebFf1c9/x/zyaBxgGknBtgDobY0z6SbZXJSt9Kfls
J/vaWb2lTbzLV8YVPDS5YfwOswTI1zLmNuvQEBLpduHPO9T5LPAQYpz1jrJfZkFxI15Ly2EpRjxK
K/qglUPjGZuJVoc4XetMK3CH5pWxt+91FP6a20Hos/BEHHU4QwVzBs0QM0op0aN4lmIH2XxSFGFT
2b8UY8j26tp9v3yHXCDwsdLUGZaSsL0KGQaE+op+KPTVq8XRwICQJar6nHsQuDUYPxOenoUELfNe
CebiTC0GBjI/e6nzhxFjA8jSLfBrL5+GE12jFRZ7TJGoQO/V2ap4JVsUG2vYSt9wfQNiQWvPZTju
QNDtrlckwD6S/SCK6XlPFzl2qihkdGCxqSupJpFcL0PpJ8bPGs3M2IJ++Vjn3jlOpSOhjqZwnI5t
tbIGRx9XjZS+iqqpYQS6nB7m5nZSBjeWwij54yIwhUMMhzqtbJ+tRFZJ4rRTtJQ+aT451qch3V8+
Dk/maDGCekFI+LE1Mr2LFyyemEq/NzKv658I0mNzIUj28YRuC8JYXbJISaPNAFljDIfj82t15K/y
N0MSfBzuacBuQ8sOGPdhS+ZJ0q5YG4qPgyGqrjoQ8zgqweUL435/2k1ooedAP9t3ZcjSJCEgKP0p
t26HzFL9IYnDfFRtHzSsnlU1iRv1wk4HngVE+Qvt+hiyh45gvPEyGqN0lHXIwS77RKd+dD+5fSO3
E4cZvGu0aT4OxQkF/byM1+JgYZElmQqWM2ZGGJMfbVbviE0ECoL3VKG2EQSCyocOjpw6e3HmgAC1
gn5ISnTBPCbZ8+UvRf+Vp8ESvpCDvizUcPCp2CtTozlZwSMJv27OP8fzY7w2ez2zfuTDS5Stfyx5
yJJSXUfbeuCL0yvdBC+SZHWNYTUSMs0IkfJjldwZk8A+cNyGUxDmHeVaM8YratoIOMfgdYgoXG/r
axml5Xj3AT7MUzRGCqIhIghdapBghubV69ZOsjevjRBw/nK0S1d1BH6X8ICMdQKN3ZwmSBGgRJre
UucV5XMLa1AVrwom8Qb4cznHCSF79IvBPrG767qxzECAgD0RsolVkFV+U7QYn87+fF/aCQzb7tAV
0OvdDJgcHOtd96PPRc7XuXY4RWCcr0mzonHNgTB5IBO7pjO4+p0NDmiU90DdePld8b8SSpewsLQw
zw67ZKusElJBMCYDuV4MjwbNi+4mt/Vh8P7FYlyqB07fMT3cOxwjFMYUdyoxKyoUgx681Tuc780S
IH7HQs3IE2WOOL7sKSITbkRp5nSZA8T55/qTtsWU4QBxf9JCKWzvrPuPPbV/juiwYy9Vj6nxMceN
jldpt4tvwRSIkQYHPXQHKzQ8ef/nEc72hA7rrcsgakqyBIANDGX3qJHDZRnhv6y/vxnijlN1iLqp
U/X0m1Va4ppR4RHDL0W+kUAQUWk+RUlyfWktBShvbeh5kH/WP73t1StCUVfDuTk5vTJqzjYaXumX
ykoKXFkkf1Jst8dwajsFmTS58OZFivCyzCNKPAVDjmRKR6XA/X0ZO1ep0TKtuNFBBpt16ICPXBJW
VERfjLEtVR7rcQLybK9YZlfrD3B93Fg0RfM/XhbMBsZEDUQhzLlWVJ2xPAsKXn3of9OXRefk1Lvk
++swtjD/wv9m73DMoVCrKgu1A5xDmqAuXmL9nszdLk+DNRU4AOfeDBWPdyjGWuar3KhpCahaI5Wb
9Rro8BeBR/M/BP4dhFGFcReX61xCz2tPAwg+RyQurSB7fuNhFel50eUxWrCVp87IKFg7f7Mw1bEW
OzSbeTGys+MqEHi+9P1zMLYuMMC1VeoIt2fEUtCubpQU7jBaf+xxnnwjizGTbbFIrV4AxXZeUtgu
XZhZ5r/b93Mwek8mndbFIxW4xFVRenjNVaFqXvg6iCpMrKYTtSSLntRZxJsuC/ju8ZnI6A6+UbsS
SGYzbP+R46A+UOMhbNAXnZJRhV1SG7ky4JSk8JLsWr/CTJUreVhgaK03RojUJgjlPmJQ3i+WURza
WCtgeALkVD9jKIekL5KwW4TvRb1jMNqi7qM6M6n3STdp0KGDGEwmNMb6WIPvqSwy+kKajTipGny2
TvPz7mCKtsAK9BFL+qcN5uT0Eg4zjqULZkhEzYLXxGloPD0CoyASRHCpgbZozxrd+tgGVNrXY/Vj
ftTvUCTAwtkmFHWznYffJ5jsOMNaLJXcGfRYiu5O6T4ZHBc9sOh69aMyDVshF6tAC7Jpxkqf1ShF
Cdhb5xYSfjv3jT8rXxXyNYv2l2VcpN5tRnvE3aS2MhVy9eEtvktDzLj5tMNcEjb2UGk+c6tp4GNj
zAbdvAzY2KaOUWU5vl4p3Zla5NsthgYbO7qqZVFWjqve0Spn0jEULI9ghF2W+8lOkxRY0belPoLN
09VsgQnhnge9PGCz0RD0sy5TvC7g9F7gwMREr7xVSW+xDPCnOsXP2riKSmFcqdiAMaoCJFWqQah/
lmi9O8Rhh+03UhaBh9BPe0H2jH957wdjLi/uM1INEbBso/EWsKZ1tq//eT8K3tXmQKxnURPNIDNu
b7b1a7U6KtPwSGZBCzRXJ21AGIWRmnW8FiVAFuVhSkNT/W8iwHafkCIy5kTF7yPaT1Mwt2bGz6hO
6grMaMva+iB5XIRTBjyroVtgfQMNKSo6CvN59KZD+J3YEerkFeaPUE2Wgn6XraAXLrDGR+SV8e5w
C8d8KHRbl43RAy4GSe1OwjSZj0ksQfjGA9lIA8u4S0DC0A8oXXpG8jhP35pM0FzA/30Lg0c0f4D0
9ml409b6bEkOlGoFRhBbqr3F2V3WpfxH845A/wWbaK1NGy2bIyDU2d5qfE1+kObwMgSnv4q+mXcM
xiepVPn/I0LMl4CxhdKDH6b7GGssGmw3Ahv+MfIUkSoVXR2jedKoyCozg41I+0fZCXL0p10+Fvfm
wJpFadZU64y8epF6o83kDNmq5j4G05/ufE8ykf4UgTDGhxhSRGobBkFtUQ43/By7mqzm8+WT8O0p
elbpeK4JBl9G3yhSY3XVCs2pIFyitOPDXsFCZXVXI1/6ga0fEId3NFb7KBlurpyAlnduuWAVYL6v
QfPUGEd5h8qucPcg/w7/OR37SAtlLdBfQG1Qdt0m+7G5Ka2PKOzNkZjPlKWjPkwyfISo6LEbmriG
aKCIK84bBEYTLFYS25UNhLK5l5vJTdrqQ/L8fk2MJlilIpokG9dk2GFR3PSYQNcFFpozznH66emn
2mibXIaPOKs4RV/4DeaV46tmD55byhAs7k7gR3ybO2NUgBU7a0cKoCl36+5tT1W1N13qKNImFpFg
iz4RY+CkJQbhChiOEEKAF0T/2Qv3KlMxOnNFNwdibFpvr3Jv1UDoAwV0EsVuwCKM0aeTXrEviz4W
vR4WjRbuQEZIh1PYWVFH6Qs4qXqE3Fpx3T8nnuIig72PDk2g0Z02dA92vBPZba6MYLGxg1YM0BGc
kS0PSosS6QCV12G7oOmNoX3Qn5yQdkeLgiSeZthCMfdpl7ax6hWg1jn+q3PiuzJfWq9Zvgr0Ky8P
gOZ5ECyCYRFzMIzY1wkK5aAigD/3kF03YFapPWDeWjeUZU5MDvXqSp19uQ0eI/gRKB56KabPrAyk
n5RpIfEJXbWn/6I1os6lcZIKUkdRupx7oRtg5gkk0xhPWGMLPZhf6cVjPwRZ+gGXaHuXzDfT7BjV
odezYUAaG51ccZWIprcuXR9jDmdZB71bhVMkh+pgoOuoOWIjGxrfxMElT2foWPsG187BTCMbNRtD
1RdJFEVeo3RB00V+J6IEFCEwpslaUAxdNCBk8n0FkisRqS1XS2xOwBimvrEr9LTg900VjYKlW9ix
14P7Vd1ffkSic9C/b0xHlTTYqlFLwMmeamxrigqB/eOai+23YF6p1Vl9XBAg0K319NHED2hbcRUP
Ofcd1k0IfAau17XFY17p1GogzqHfft4tgenVYXqToD74xpxrdt5/uz/macoJmAWGGKcj45VhNK4h
CZO6lHTu7N1sIjzm3awxNop2vROBJ67d6a33CjPquxx56vRHWWmYE409IuzM577Xd9zXHewb0ai7
WS8SGuoNdLUorbOm4Wy8XqTYq+DK+waMyY3bejJNpQMw8O85YYXwXLaWIVyK5brvhN2CPIu/iWJV
5vVOWdbGS4Ir1Ze9juaCDIPyueMqBrYq/Btfmf8INsdjnjN6MRNNkyw8s2+UpZpShcByXOl38+te
cJG1F90m86rBA9/NE00KVBIij+FxRDNNpTxUze4D0r85FvO25UpvtbHEPdrl4mbtD6f0LwPwX/MG
gXnNal72UmcCQeoQ0tDpYfjqX/Tx334okWQw77mTnHXqC9ycNe+wyDOgZfAelLKo9at7xNOHy+fj
WvbN8Rizm5TlalQ25CK1byM0PCU7KRbsX+HmCVCxpeuZMEaps8X2rrRmbFJHmboZQju0dvFV8WKA
vQyTr9Rn/+AKKkwabDCZB1ZqXTNYMjDT3+jSoJl5GpP0cUBj0UbI2cSTd5AbgP6R9hCi6fPUii1m
3KsWUZA+rMfbLrJ3a+X8GMcBHqhwFJpnMbdYzCebSTlHQw0sSvpDNxq9+Z0DvHbi0orXvynXcBXI
FpUxAktdtG1RARVrSpeALuzDFD3lgFl2CIsGL7nCnNZl2eQWWDaYbOOQpKW2tMj0VpW3xU1e6VXQ
mZ+KztVC6mRP+yWUzECAyzM86JgDx7huo+WZjZBy1VgMi561DeiCKtOLDvODjKxJFYqa0+m1sbZ1
C8XIaZwvRW9nMlqwMhnt/VGTuvbwoqXJY9/Mbty0vrqCBm9tBO42791vcRl7UCnRYtn9KnlZcyeT
G7X7VIo6hblvYnOLjA3QjLnUhgRHk5IMjESHsieuZN/Gf74rBk99g8PYgBabTPVuBM6YmK5TXtfz
Zx388wk4bcc9ViWiD+HnZQHhvsANImMTTKnQ2mXF5cXrwZGO2iggLRP9PqNNWjDmIoGLE6ka2Uuj
ibJy/AG9v700RomYUmekcwkIxcjcfg5QU/S0QdC8zY35tyiM0rCMtbPHDA8pnpAXKl+NWav4dNCs
CkXPVvCU2B6KGFsAS9QPkfJuf5ntt8j6YqH023S/2uYOrZq1KuLIFAEyLuMCTlxTpW+IIGiJzQdZ
/ZTomAwbwwXtInH9hXwkSN7cp8VoCwm+9tAaFNE+TOptLur8EwgeW5dYdMxzTlSwjfbGlg5284Fg
b/vvZ1SCGhX1NCeQB3us/HmpA3sWcbOKjsBoA7waW5USHKGZX2Ibi2TVH5cfP318FzS2xTz+Dsw+
pLAhZiT9XEi+PpNdrX9ONdkddcF18TWoDQp3nY7Xsv255pSled+iDDWAt53Yrm5Wnm7/cJzHy0fi
Orng7vwbiDW0Ta2sc50CqA/6Z7pzqPSUW+kbRlGRv8XO9f8Ixzwc1SzKtqTV4yh369+visHH+EAc
zAh+xNkrrkhg/QmKOSpnY0iTFWm8NPAFI20M0qlxbTRMfORIGwxGn2YN2oHyFhidPzugmRxDsl8f
h6D4LoMD1RBob/4HeyV1Q1bufOGE1lYDuhQyWIiwfabDZqWHmustnXH8F0OVXGdhg8aIvFGrbVTS
VgnaXk17c5MdpjwoQwkJQHHlV4FzGIXen8p7aBtUxgpOiOtGQpOOxfXbkGBznD3blbF0PRVWr/gy
Qlny3i6U+X4rKYiTtADL2/b3WGW35SxKonJf8+Y8jDHsCDFWdcY3q5oby/pZJvWumAJLaQWyKPha
rB00ewQiYKiGkq1+ZRgez9uHScTAI7gutpNQGnLZbBO8YDt/0pYbsLhcfk+iM1DZ2KR+sGYQyZEe
d9VW95HpWcPnugv/GwTjARtmRRrNoUJdwueeDm2EFe6iRdO8ezJRfNUwKcdhklITEqGFFOcYrWNZ
fTVEGyy5imALQP8Bm4vKCqOZ0cpOG6VB1H07htJjt69+V7c1FKmozsf7Klsw+vcNmGpE5VTqCb66
dJ1ZN5P6rC4C11cEwagaW2nSVOpQuim6L1m5SzrLXUxBhlaEwSoWxy5WkxbfNXLUrWu5PeiVQEGL
vjujTnR7UPTKxk1hgcit0jYvS94KnggfwpFR2MeMPRrZTj9GO0uzlrY4hWl8qa3n4SMRAiaZ//l9
5gmaidVmPf0SvfNiVqGF+chWEzg43KzCFoR5hFhCIsWYIEWMiOl5GBesxfFq3dV9cAq/OQNIaV9+
99x7oztxsKqPRvfM11+IUYIwHZ9GlmMsTtaL1JutLLgMwhWxDQjz/btlsbW0jlENND+vumfKiVvl
AgVG/6GsI4rJvn8OwtgTc13tQa5xECkuvbi9Ntav0vjdLhE1iuI4+hkuQLFdp1Kv6egNpg9/DsiX
v9OSGvhXvv2HfLVJORxQKVbRm8scrp1ADmllMy2tFte0dSXZTaDJx0Iodafv051oMoP7wd7xWNpu
M02zUibAixbsNE6fUmsOG0VEJscNiDfHYolWyzrKolIHDAgI6OhYjQSaCpowpLLg0wiEkG8cNodi
nnC3IJyrMbwPQl6aul6P2Fl6VR4oJUHsi9C4N4gGVwddBSb4gJh3RQylNpx6QezYgxqqyO8rXXux
slxYjuI+4A0Q87bktla6SMGpyBd0GfnNU/HUvUBjhC2lMem8Zd/W/gee8waSkcZplLqm0wCZJL1H
lgxtwreZ/nAZhK8M31FMZvmTZGBLhDzgBvur8XUjZeJH1+TKdOlaESQwBMqX54+CxvjvD8ZmOat2
XtICm5Y90n9R4yfN2lVYkB6DGFJwLq6i2gAxYhjHWlTmNBHY7ZynV2boYBx9OXOjXe8n3xffRGlj
fKllV5grpz99prg20Ix9meZFJ1aEM6Lr6Xr184Acldvel8ICL0D6dfmgghdgUsHduEeOlkhJTlMP
U2fJrlEUaWBJ6VGxiCOwYSIk+vcNEiGLBuJXSEoxXMnjTYoVPqL5CW7VZisejCc2YKnHYivAwOpt
fQFXkPVSe2DAsnJ3CChDpPMXVusI/CbhG2C0yLgMk5IYQKXFeuoNYM9h4Hi66+CTpf9H2nUtx830
yidiFXO4JbnL3VWyoiXfsByZc+bTnx75s5ca08R/5CrfuWpbmMGAGAzQvReIdJPE44IJxvzVKNOx
Z6CBRutVsosKR7mrd+mdfEAB7Hp82fYRFim2HJKLJFqeJ4pSAa8eniO5cMwh22WCclvqxk5SoIVp
4PXG0t5R7V/sJX8lFC1ttqQWqJ2kH/qj4puuLuj7fzKNvxMadTvlZoSty3FBHy8FDdosw7dJ+5oN
t1L1tTMNIrAQAYyvhopzP4XhwACtq6hGdmo6ZnWVka/166fNwBirCaYQUHu/PW3dnBVWBtoLBw9D
jqEXaLVQXcuiDvX65xos7L9wuFOdlzXI7iPg6FfVE+trDK6MR3R3iZgkGsC3QwSRv/j+GY874X4t
GVEvAk8MwZTF4BiRPT42O9ZIKZCNlNQ6cmc7gtBs1Y3AG6z7wvphBt4YEbyl6wnWYg2589xUfVS1
FXxiBDNw7hZeiXaH3QSxxukgUXQr6ysITRkLXZQm8h5ux4Q6MDNUaME6fNntXgWdj6YrYwRbR+tm
8YV64VhdwAUcv2HgbquroAFccFGisjNXlyVZUWD3xj8i1AKE2yWhDVJ17mp8HmWH0aWHLorBM7Ti
ZHylqbHG1Sde+PvvFeT2C9LGUihDo90NnlhzVuPpgl20rn7P3umng/DQ5s5wIPNwdmS3jOTCcAjl
F71TAKt6o9vY6T56bNFcMbmMbxmn7SKpPPDfbwdIApRvkIfkRy5ULVY2aB9zCIlWLQFA+Mfr4Vik
BWkoWjk6pgJ30C6gLzaVV/H/X+kYdDUiWHjQxwtpKv6FaJSiKUZfVOC2w0U3eUpINYus2bAE4ILt
nChJpUEZ0R0cFaEPCX641+50KLMPbuDoh9IbLqgmmBWqrrdWcee4KtNJKUpYheaGQLeVvbqLbpPv
9cXX2Uke5l33wbygW85WA/7SVu48gzWsMYYEsGD9ZrweoRt54ZfoKO97LyTV4Nc+l0s07mCn8yh2
YQa0UrEl61umaLYytgctjYikitpC7kwnI1TnVRZB8uqqagvbyndjdrd9ligM7gDHYheVGDgJXB80
ZOb4ooAnR06IGxkBwpc9dCOedIO5BTTu3CjIdv0suz0abbZtWYsLi43hm4X9uof2aAuYovoRlt8S
kVgr6vflt/lLEApKVrH90MxDMFxk76nZLv9+5e3vY0jGB80d/v5IhXKqaLWoqAWtow8RNZtFnRiT
iw55EhpZlAIKCjJg195FJzQDoYtM2okP9AFlJ4L/SiwN48JCKc5VlPZs/9XvqXqjC6dSO2W+PZQ1
kYtRnsZFAg0z3X4lMRfwA6cKPqJh2YGICIFCLh8XAgI/+S/OMXpy1sMFtjumFyeAUgUX8HfcOpbL
x8WBuojTqS9gVJec5MTrrKtco4ZZmO9ubREXB1pjlv2JbRH6gnFfDHFf7A8Q7vUYuyL1cSJ2iS8S
JqEeq3ENMLF8Ss0X00Lr1NN2LFhNKReLxlcIR2Mu0VcCjOHUu0y0C+KTFyVexsHMBe1j47iNR5nE
xYZsSuV8GhFHi0nbpaVxZczFLvTnf4ThQoSVdRjcDWHVlNzLQ+zE9bfEeNg2ZTWXBKc1Gkw1POKi
X+JtHKpVI6x6ll+pV/KtdT+7wx3UHt2vmQU2d3lfvSR7Mn9dy5aXmJxhSYHWM0lmsbU3IRQT34JA
wDPyzov7Eh0N036cH+agfpiMDpzysv5M2Mx+/0//P9vMBURIXJhdkGL/2IlWnQjpun6MHDY8hgoN
rcOz7i9nPPb/ixTTnKb/ctjoh2FL+/EoBuiOVO7QEG3dYiTArVU7uKE0Zf6SoJ1hufgIJVFRTdnW
gunqKyucj6jDXqCEGEGuJHDyU1vZ5dX/cFGg9peLmH0tK6kZA5jVo9D6YM8XTEBCQS0qJlJfamm5
cFlJgyF2PaAq2ev1yCmjwPa1d7x9Lv2Vi5dRUAyTkcNftOaQjd5cXOf+HeGT6/nG783i5zaMSBqU
UcflaoCWzXiJtj/MGkwfUhQXFCe/DfYV8aGhANkmLpwyGIwR9NtYuVl5yrtrPyEson6fCyymVYHm
IsOipYGXgVhcHn8QS8Z+YeMYy1wYMWJw/CX1f27Wf6jQ6CweGYVCvhNeqIHWv3xjzhvEBQ1ZaQZd
Ywlh7U679KVxUK6uv8xeczl6RWiXhUP1vlAryIUNK4ujeq6AmILQpT8khkcsIHF4ZC5A4LdHKwc/
mGtA6B6yyeKOPRlWsQviwmGPHiy7/N4dAmqOnx2XP/YNusKQ/JGg+Ms/JiuZYHShhe+a6gWH5BSB
MImVfqjXydXlW8BwoUEtrblTVMBIyWWKqqDqEsu36n8LAC4smOYAYg8FALXLJpDBDyft2FeECeTN
KlkJXE2sz3D8xQoTZa2ZscxQFF/6xsvnyxQcSqYa2KJCyU2tJ70LMC46pJCUR6szwPzHbgcS7ivf
/YrRk596AJSjEw7BUxjlcyenhQGwFIKdzCEYHWN8ovIOCoaLF2YrZIPJ0t742B6lQ3uBKQzGt7H7
N7/g71tqqMqt9J9/NzYT/VWyo+FMUE4UD1KxV75tA75yvG8cKJ5s3m/rsg+bLnD120+iA9ZdiNYq
+/KYHke3/MAGnvODnduK4Q6QQSfZ5FbDyMJXuDAiNfkozuwepos3cvyhLK/1nmxsXM3ZFiBcTpFi
TKqeNICwoIFJvBstgyyvdJthdgdJ20upOdurSoQPkwsfpSX8V2cy8wujOE0K4SbUqnHRo5jqOq06
GORHrauGhdd1414KEgLmLycZY2TQToKe5+t3bfGdn/NhjIbm9bvFrq+pG1W4vrY7prHWfKFKneuf
SdT1f8GxZV3AWUY+Wy0rp+qfxAkMpNXtfAHWU8nrd/FBzJl8CfEZY+71p/efEdlCLxAnpdOwjkCs
m+NoPNXi1yLOQFxAwJALybm5kepNWrB0A/OmuGSyW3O4jzzDk135ojpse996sD8bxbm7WqLrNQkB
NmXBvkXzjn+VyB/jEKjKx20o0jDe00dohxlsAX8VOCAIrdrJUUcMbi7I9oLV28HCQzjH7+bOUrUU
pknWjdCfBumb0M927++r7GUcH3wN5N3zzTTsCTPXI8jvJeUz7LTUBbAlAHdMne4HHrogGCm+SHfj
STs138TD+/KPMx73CZ0LVU0SdmvIkqc4d7uIaDAj/J4fh65zQUbRA78fyLei4UEmylSeKoOiwqFO
NJ9m5wa6dEUBN5PwUpxQcsdU6K1f2s0ezd6MRDbaaw/bW7UaehXMb0Bd04AIFneiMcCYRn2WoDZa
tLYUhx8iKb3dhlhdvAUEd5hBD56ARzPGK4Jxj+F/ZZzRPOs0wcs2zGpDCGSpfpvCneNghqJcpANn
Okl4ICk880F46va7wa320f4g9MRXa/WrAgkDE+Ld0FHmxSzMQhPkvMoCNxk+S8mtJr20wvdtmygI
LsI3Ooh39QIQTfepkgcIel1LPsVOv+4CZzs4FzD6yTfiFCBa82wKXyP1cduIda9eLBTnAHPVgXI5
B0D/SjhRecgnehBCgH9JQRU0k5x2sLcxKZs4X1CLoG0GtjdS8hCarqVS7/irEW5hExfIsyIWyikE
ABO+FwsnxICQ6kK/05uOiRvcy1RWRrkCF8plyewyGV8oUNll4FQ1ilEy3ayDOG0zhdGX7eVjy/PH
dx4aOrIG9QVIoHPxtJTmUMWsL+K3OeE1Yd+ZiWs0l5jyrAVKOmXdsDMWu/otcgojDfQ4YtUYS9hr
ya3eHHKSCXCNIQRMN7/tYbu5wAiVQdHKHBjxkfXqZp7kVUcU59yOyCX+4utnJO7EVlDHCzMDKycc
up2yZ/Vd+YO/76Cv2jLd8bvtjVr38zMcd3aVoaqFnrUnVOVk1+2Pan7aBqA8gTu7PfSUhkZm9oRo
9dnpI6bTNCSblQPG2N02FmUMd2hNKJQV4wisebzwxe9m8rz9++vZ18INuEM7TL1sDMwY2WNfiPHQ
onmVvVswYW6yikWZw51YUBEaeL0AWnr0T+1ePmn76KS7kuEED+x6ilHc7D2FRtw9IDoOnTeR73Gu
xs4q0xmQev0lDQZbjx+2l3D1sC4AuBWcNSVJ8bKNUB4GX7VBinejELqa1ZOsSGuOZ4qghlQNEwNK
/KPzNMmTjqopyxociOx6syteJTvfhTpV5c5otuivu0vsHd3ywwIOH/yWyFxAiuawi80ayCj5MLpY
ObbDjzNuv+xjZRxNss+NAuSiU48iRm4wQPG2fyWoVQK7eRE+sZbS4RBRzUVrfrm0j/3/IhgmfmC0
OVtZ9oYb3rTK/baPMB/YWj8uJhlJ0DTRFOHJTps+5m3/0QSxQpU/hH1+Y9S+Hc8SEaQoi7ggFYKY
zW8mWJSE35oeszqP2xatef1yxbjApAXypAYxfj+XnkLxbpK/lwXRk0KZwB0sY5o1VWE+0Pm7bjiK
1A1ptfFwaQMXjQy/n0U9BMCA6jObkQ1O6M1G5ybNGbIaZxdY/Dt0oCVKo8zAYkT90B64iKAzeex3
GgY7opuBUmMhtod/khalcKqkEncYf/40KR/jvLE7+m5G7JDFhYW67YbCgAwLeilNMFTJOyzhztjh
8VYHm765F45kQx5lGBcY4hmkdkmHdYxa4RFUv6EQP4mk5i5lGPv/RTwQ/bSt6h6G6Vcjii1iY8cg
+ASb1Gf/GQ3f7nBBaWIQsd1idi8QFQzohBDSRIQVn6rZi8f7UYQsLXLmSv+8fXQp47jQoClxEGSY
r3dTKd8VSXJQpYF4slx911+6OxcexMGw/JgF1H7fPSmgR/VzJ/0SPnXucCzuIzf2mhP5srN63V2i
chHDrDRlzHu2iPf1pbjDt/FlGmz0LKNDdHhId/61T3GpU4vJxZDJFKO+rrCYffw4t597inZ8299R
Zn7rFwF+ux5DeGKmCBfIMJxeVjGmJe62fWI1ST8vHbpZ3uLoE7iwdLZheepE18Z+vJC6/Qg2BMmJ
7fTWxBDJw3sgIXVoiqCyU0H99RYSU/SCYLLowSh0DdwLfA26zz9ZUdurWLWpN+d1IxeIXLyCQk+c
W0nKvFLZZzvMJwq2fGzc6sgal8fcoaq2q7u3AOSi1SiLGWupQiYtf+oL48pXahuk30RH1aoPLlDY
/y9iRwZ5I7/JgVKCode6y2Ki1LeavSx+n4tNTdzKXdxho3L9SekTJ06yD9qUu/I4urGlOlKRu9u+
Qa0bF6IGWe3MNIVFkvQjbJ3UvDfGf4TgIlSXtQUYP2FUYV2b0QfTONbU7P0q+S/ePH57OBeP4mo0
Z535W3rZHjHZ8F0zbLT67PpDE2MsVoHawgQOmo9W7pBcHGyJ/kg5F9hcYEpbq5Z6E/aNIHkrIfdh
fgLRhSOMt9tbRR0qfgSysCqhUCYYyY6xdikdzBKXA81j8vThJzzgU1LkhHPwQ5CZ3/TBZAGwGm9b
8UXpXL0lJ1bXyiOLrdO5UDFheN9CXzvK2/mM5joMi1TjqdOt62YoDlM12b2ZHVSzQd22Jm6s67ni
eet4ldkuMJQqtYDNVhREoy5GY+6SI7sgx850t71/hJ/oXPBQ57o2hharGaLN2HDKYj7E00PZDf92
3ngZPcvUhTyLUKzzn9CaA6W0G6l72DblL66oWpJuyBZ0rrkznZiT3GZNyBZOPbGWiMJJHOn2Jy27
5VK0weuOeIbjjrcw1W2rFoAzxZOcndThfoqIVSNN4o7xUA9iHVoBq+DPe0zDXlQonwmfi2OONo/w
luotpfD4ZypoU9ajKcEm7Yb53ozG3MrVbZYFxLh5d/b2ljHv+jNK/V5Cvqra902u9mwJO+UhFC7l
ljpLxB7xz1QlOhBTowbADOGBn8+m2SN0AdAoU9rxIT1ZpErVOqSpQPYaLa0G/36US+HYayZSQih6
F/1tL6G5lLgaUxDc9zFqrb4oCkSIXjjJU2nr+c0w+MTerKfTaJT6ZQh3nJpOgOBNCpQWHUY6GlXb
iwo8UtMLi0Vo5BBtSrB0/Uq+gOSOlDZVYxo1SEPVJEKNPbOOkHx10Z3joNn+Bl2SeJQbvVa37EAK
bpqCGnxfj4Znk7njVgm9ngkp8EvjqCeeoUTO4O9Viarlrfv9bxy+HJBBCAWlSuAMHUpofnGZlz1x
ByNM4UsA6tTrNWR3UC1sFTvSTKdTH9U4dhOSv+8vQeNsDfex7OVsaoQCUFAVQhsfa/mxMAEOak9o
RQT79wwpQOnnl19aXFYtgpeg1llhyOq8RhrsPIWNP7YD018+wmcQtoOLpNosaowpVQBBwyWKQyGK
Q8lV77ApBeEDRcSxnmGfwdh5X4CVTREDDmCqCla4XLDj/nIeniLMttXJdVh++kfjuPihxMWQjhHD
82LVYQ/DAbreOvDQgIwDgcvZxiPCFa++3fVV1KcskETSQUiejfGokkkTdaK4yFFkXZANAUyKj2W7
m48gJbrCAMs+A3f0dbXP7ruDddg2a91HwEdkmrqhg0mQc0TVwExb0LHc6Wh6PZr6hJ1/OV9rHhP5
DiRiFVctVDQNT3aGjEFOLjbN/pw2Ro1UQE0vTPmyjKkHXHZM//gYnwF4SkmrTPIOLEvgrnSj6+FJ
dYZH+aV3JndGHyH5qECYo3DX/6jWCjX3gVa3OyG8MYS77d2hfp8LSkqiib1m+SDDqA+x7k3qe77B
i9XiNt9KraDHGy22Q/o06ye/ulWT97zZIyr82nKF2biIC1lYzaHCthxSU1r3YSjeMb+w/H0u7mh5
ZklJjt8f40Y71FmaQGVa+ozujulhezdWQ8DCEi7i5LohWMIAJDk5dvHF1J7y+Gkbgvn/lvty6Upk
ztXk69hw7cY8KQfjTvOEU7YnU+RVxwK/q6hqksVoBN5uijbOyhTLDAedeK+y9645QEsYc+g/GPlq
dTFQtMXr9dQFJufMfSKVZVEAc75p3fqY7KBCrk2u+mB40u5H5GatPb2nvcJcYHIOLjXJFCs1MAVp
sqeot7v6wbei/faurScPCxjOxyvdDKupRRwoUleH1EDlqbEt4UHGqyKMibLXmIz6IK1H7gUo5/jJ
EPT96FuMZKh3mXzXeEg8DTQaTMBrpo4xc+4/PHOBxjl/iwmezEiwkqV/NfsuBvXdSPsBIQx3ey0p
z+ROQBGqsxC8eqZ11ITLmXqRWy9oLQzhPrJx3QldL2HZBqdGSUvpMLjB3oMLR3fH26R2O/A0ZXuc
csoZKdO4j99UhgU4DLCETbBv1Mq2SsH+p8X7g3BnrKC9qsE2Bf271Ty7lRYRX/DVIKiCTVtUIaaG
GsXbyDHH+VxMEowQ8++VH9jS/MkMiWLt2kJZFuYpJcXCvZq/fXa5YVp5loECpHga1GvdJ35/9bwu
AThnntByVZQFdGN/ajNlu8oZUSXQbe2k78OTTHzG19ZsCcf59NQpwtzUgJNUJ+/2ce2QQsJrx3MJ
wXn1kGixWUqAEJv+ooswsesHqW3W0SmpcyL1prA4F0iNqhWmsAjdcNqXwWUSdk4iXnahRngztU38
DTOM5W6yIhjVutnnCW9hrxN932anOTJiHeo1h3A7/rbZV4KiyxXg4sDLhYt5JHJtwg34p2bR6Io2
LvH7ahPtW0H6kCfjrlQadzsIsK3mI/XCFfirZdY0Mvht2OlJMMpXj3apQ2RB9SbjIH2Xxy/baMx3
t9DYoi7Su34qLaNpYFRoPgaKeJiQaOvyDcbF0uFhG2q1mGNZhigrCiPE4ittcaMiLAgpNKT2SQQa
huBkOXGKKWvT1qDnk3pQ2CHC3bpPnCHlt+b5qohgN8YoBjTP6vzsvy80nH+fS1B8Y0xkWcXv+4rS
7PVMHg+TkTVOOxVULWzFL3Q0NWNKHXPLmsrT9FhmJtRSohVuk8WVO5RdsDeNq2SGOm8/HXJTui8Q
MogtW4kVANU1S1RlEd8LLvQVENLR89IocEtvj9lpvmzsyjPd1DY849QdQa7noj7mbaNSoFwwDIfI
NAQfoJUR3aMz0JU69F6FpW8jEB+3sdbSsDcWctEwErJgrkwTFl5BGOnYQGB0+NCC+wtcj/t3DLUs
wfgJRiUQTLHuYNmsZq7UnxrjKW07R+1O6JMn9m7F9d9gcXeEuQ0yRBEY1gef1fHa0InfJ3aJn1mM
Sxmd1gpsyWvNFmvowUA3RwZBbUls0UrcfWMId8aSNsEEVwlDIFOfu6aajk6WGHtT991tX6AsYiu6
iIXiBHL9tgZQlkmeJIa7vJUfa1+08QBCxKX1w/z7XPEp0hjpUz1LWLxG0Zxm+DwVd7p5rCU8t827
sSPu2Gs1bd0SRVHWkZHJksqWeGHZoMiZX1Q+4CYnfrAw92O6jeSO6P2i+W9Wj9QSja3zAi2tTL1P
B6FwfwmICzvpLjoyumJophLB4pX/jPuCvbGNC1FdBWGQtoBt4WV7We6zR8kL71jzMHXrXvPDpVlc
WMKNO4lTPEe4UhvvkEDtYwudmu+ogL0xh4tHZtQamHHG4hmyk0OALsJWVRHYCNk9FGMZBnGMCas0
rrtHLeqo0VRYNQfTM0oxTlGad6Jc7rbPFuWCfKtNEWSW2AfYplbrb2QJz21haedDF9lxm+zKpNuF
ReNZTW03EsqZei4+bv8Fa/FwsX2a/NYrwQQyMBXkwjXDxMXV25EpbQjK8flibNyEajqhF8FNLZvR
nQc7sHKG6Iz+SUtIJTdrCdXSVzQuYBWm1A6qDDyhPrG6RYRObLNBGb13LI8dgdyhyhaUu7D/X5zt
Ca3CjQDGbhRkd1BBGMQPck68Gq3dG96YxcUPecz1VmHRKjeO89fRZSqM00v1PPq7ac90TqkYQhnF
hZDMLMawCrGOEuim/QLyrebBFz9v+x8FwoWPIDaxWSwqBn5ld/mukQfH6g/bIGufsKWTc9FDKsVs
EDQs3dzikUi20+5JgMapqRLfr3VjFFWXoSOEvjnum6zOk5xMjV64dT05fXGjD4ljxo/bxqyf2DMI
796ZpfaSiI9kDCrsIgH5AlUN+YurnSGYnQt3jma/9MMIEOoVHrpMsCmyVpcu37/SzqCS6lNffmrl
OOeO2r5rzJwhDkNvq6ZpxzVIesOOyv/WXeFsGufUOoSCm7THFuVz/5gU2kk10OHVD9Fe8QV3e6co
ozjfznyrGfUOWGqb3YS+7BhN4WHviG8V5RCcd/uKCrroCjBjcVMVD5H6jkwTXc6mBUVW6U/9dSlT
69ZoWKYp+AcDbFxDeWqs2+21WjfiDMJ9h4IxLEOD3QHUSvdMMduJvfi0DbG+HWcI7nSaaV7UMbvT
tBhTiYyLKhR3AcXfyBb7z7zrDMKdzrmLpx5v+oVrDV1qi+Fgl/nshAK0xQYIl1RyZThi+az7AdFQ
wxx3C5g7s7rUy4lRAbhood+gRYC6L6XCLrvOyVSi1kiB8ccVDYtDpWO3yqm2p+6bDvGIWoZSRe8E
GpGmr5/Y84pyJ9bIkjZULWBVSm9LY2WbYb8PxIsmloiD9JdM5QzFHVhZl3IzwXfP7U4/ScN9t9Ts
evdTu48c/P1LpnLG406uNE6BOgTAm277fe9Gh+4KMvCYzFUtUOow2nBKS3ztvQpZxG9IvvqYTxWE
pwpAQvBYrm2jRgNFgoQM7TRg7D8ycu9W/x8elf/yTTkDcxdvQxXnQGPXSBG61TLTT/HSix6Mc+Gh
9iyX6p4k4glflgQDWKv7BuCqKnIDPbH1gjgDFAIXTnwwFYJ4CQhdejLNm5kcBGY/sHGiear8Yuoq
KM4AQL+aTsoeHFxu4liPI9792ZWRGnQhwiM/6BL4cRpb7KM/SV6unywQmJGM8uwAbZnExQ08BPcK
0hb8+fgY5nZ4zI8YNN1l0Lmx/cvCMxxheuWm/p9kt1dah9/4Ph9Jqhbi6RMslKOPfe80xkMEkZZY
u6jSXQIh1UK7S0oibadWlQsp/qALVeZjE+PoUze6uT/YMcXlQ0RjiwsjSpC0clrBLiV8zMIrMfoS
W9c+gmX3T5kAMmps7yIvtHqM7LbsCxoImGzN7qT5XWqFi03Ce9lbjGiorTmUgSHFpi10sx2bbmDu
35EKSCIq7qgcg6iEWzFURzSwaqdgFW3AKlMHHm7fI7VaqwHiDMLXEEZFt6pKjEtcPpWdIilXjUAV
ASkIbrESw5jHLkpKV5lruytv08LbXqj1sL0wgsvLxrKbQVABBPBh/ACD/B6fCq95UbzwkO3zx5ko
9FAGcUFVNwbfxNx26aapaBuBbMcTcSBX04mFQewvWPhw3mZFLvpR6apBP9paleW2lCeGXQvzd3X4
vr18FBiXlEEjeK6sEOb4yMTEZDf43yRZtSNy4pMCYv+/sKqcxiw3egBhGNzuC4yK5fvJvK6oZGw9
RVosHxdDUz8zBEMG0NjZIkopTArtIB/bGFpobFbrPXN86OD7fVQ1LoAOIA5PJbaEEkZlsgtJIvLm
9RLcAoCLBZEaTopWIBZYUKqt/bDz1CybQVFvoPZmi7n2JfCt2A66l3EqRRcaYBSV+Oo34vwX8IM6
PWTCzUBAoNCa4sbqg8vKT/daQBJTUjhctLCyoW2HCUtZPs+FXWB4AHVU37Wc7DJ6qCsQyv4vasAU
KhdB5CDNm3gA6tw86/hmdHfCO3TKlz7Cz+VEYh0MYQsIRZQP2dxeyO+8Gyw2iYsbupJLdWsBQ7tn
mXrlRV5yOSMXw9jxnqonUseMH8qZY2suJRFog/Ozw1/NMYKJl28MlwjfLKJjkoi6Ohc95iCT01nG
ESiTy9a8loLDdhikXIAPGrmfSQFzgSH7BiLmwQezVuJuY1A2cHEiECMlkCS2P/XRip9niimCiLA6
FyYwDyNFc4RDCglZYZ9FkpsLenzM4yk4pkpcEktGeQDf9VRNEzSSJOC1++BawxBufej2micyfyP5
X4gN4uXG9KRIg4p9PjL1Xsq+Jeohj8hX89X7zPkE8RJjoQ6KPxBZ4pTet6/UIeZRd6vnYc9Yfn1H
IAL7+obhdV6UTUsD5e7bT+LYGqpQ+xlyvBKD0sbD2F4qiW1QREB/yZDOOJzjKWGQ14qIwyPdq9OB
3W1ZbICyX+nv+h2bDaR4cddd/YzIuaKAWTp9rmGZWqepPVbDZa3mlP+tu8RvEH7eLKnkItUZCKRa
GkzHetEh3esvzWDPXtJhSosVKCKXsu0vfn/G5T5So1T5eEUEbrXLngIoqYHN1ZtPr37/3jh7RuM+
TukYW22RYvOK+JCDJyPa4VV23AXRq4xH6lE6oczp/rgAM27rn07JkybKMgbuAwV4Kl64pfleSH6M
xSX6HqDUTO0g+9u3sJgbLXJC0L5JIhiU4ZiVmx/LfXASMQA82d2zuC/2uUeK4BEnTmYutQAUjQRd
CDoASwtdepgIg8ArHif6iDjZhP/z/ORCMQttqcNFxugxjkEiWzxuf0so3+dCx6yCqFbPYUhXWTeD
rjiiWT+MSuxuw5C+zoWORMtKLZdhiHBg56vyBLS2OcVzcSz2w6GZ/hWPCxygusmycYBdmn6UT+2R
AY7iTpQwD5ajsYfUPSVckB9cUcwc/dwNO8w/evenpl8cQ4DUtFki01HVTcIx+MmVPjVVzPXDPr2I
7Sn9LFC0EWxDNo6UwoWLwjKNWFKYPcVTqQ8gBziI2UupHKIhdBXrB+Ef61/M39FC4W7DUWdN+LoA
rv6qazZm6V9Vdw94hck8BKl3d6mcAxQ/2ALhbsXSqxyZwA/W+IX7/g5DTffzjlWjyWBPHDSFixiB
pHdaY7D1zHZJ5rKXxgJyDdXXqLAr/LtU9/3Vu8becF8wZFFH648CJdK3gWqeMECSZiGufHPoTJmr
ifjAzfvt3Vv3lTMIi5aLaKiEclX44J9zE0k89phA6uektuuy26Vav6uyT03bEZDr/n+G5OKWGvq1
OEWwyygfWvM+L5xtk9a36/z7XLzKClkxQpYDN2X0Or0qKP3Jp5piKCu4KFUEndw2LRau0JTL3sfo
uRgJ5vGfTOHfQeISJOtZClMSsGLMc+HI8aNfjPY2yvrn/veC8c3X5ih3Yct8YK6fU/Vx6q4GPEUE
eJ3TdIpZ7C+FjDMYF5zqXh6iTgGYJoOAMB0vrcDYG4blRmXnBJW4h8r1lwwXybwXvEDMvG1bCefg
O7RBXpW0vQD4tL82wod5tPucYiWgMJjrLM7U2M2FUfXYNTjJjaA0F7qoO2b2Du3PZXzgn0IG2Y9r
NYApo6A+xdL0xddCx1AbYsUIR7e4CFGlRqqWCo6rL90O2U1LDS9Tq8WFg8wCt2GGh3W3bcfQNrr5
oYxCTxQtIiysv2Oe46nFxQXBqpMwHrEtste6YHPADUhwvFnc1dBaSxlr3zvUe9/sEBcjNCmf09HE
DpX1rhJ12zAu5SYkTi9b/z+/9v8dKBWNom+9rTRH6F+LAOla3Y1yN0l6R5cvR6okvblPwOGuPHWg
pfKUA2eQCztizYDDVfy+pPlsDBcdolmq9ITVvfXyaY4+duS44Ko345OqyvgKyArf5lelZROErLpo
XrWXs9veJI8qphgUp3bK69YDuT6xPavLtgDkgoFviVDgCpDt5X5qt+pVpN1Z8W47qK2n6AsQ9kcs
Ik6gy4ImNrAqPM7gQpsPiVNCETGAVWDMoQ4SS+j+8LgFGhcRirHulCzBQYqeWKdkcdUe5uvx9mcZ
AaN7lOgCtWdchMDHYRyFGdYNiifKT71CEKBRW8QFBr3Wk77T8Pv+dCgS14pPE9WeTpnARYK0i8O+
ZrXfuMsvBrQoTgbVDExA8PX5ziwa6/U6KBso0X9IqG4aYpX4ueU0CcViZK94cvG9Mq29lsfHKugf
/s2VeeasEcMslcIq2MGP9rlEQQDv7bseAl/oHo32ZG7PAsqGL/NFectMraaAnMKrLgpTE50PFmrY
uNu6pScQmS+1hGwLF8e0bfw5K9gSQtnrYgohYFjEL1orEgd09YtwPp98WX5QWtNP2fPkhCm0sHfQ
tmg3/knq3O29Wvc4FRxFsoReTn4mzIcOWiVkBS4opv5BjqzrAPKM2xDsXPy5PWcI7nsgtIMojgku
ejIIYhvQzHf76gjpn8M2zF8C6BmHhbzFzgR5NxaSCZz0sj72N6zZQwYHrW/P3+k+7PVMBAwAvxaO
8wMQw0QRhjqwQalbFnZ+ZFMdiVOhAjzZ+RMjts896rWGWkruG4Hha38IBJjoX7XH5FResJI2rVO2
7nxn27iPg9X4mp6JsM0HO+aoCk4gy3Y3S65YEYkpuYzcdyEOpibxe1ik3WMw8WfvUWsr06HBVCJ4
W7ziyzu4MnVQw/3eOe5Tge4wNTIyQPbtsay+9hHxKaKOFPedCPqgSidM7bkJ1KZ0KbBn6tCuvwSc
TeCrXWJvjIYYYoPSy/H5VY3MhU7tfnj+KYdDRVi2IhsnmK92WXJu9mMAOKjen7Qs+qgJEO2UH6wo
vcrznW4QMZY6ynz1yzf7CW8pABQ9674+KofM6e22tllxiH4JWA/pvx2CL34ZjR41JjOvMa+j7H4e
d0JOZfgUBhcumtqYzZhhVO3nYrbHIrH/j7Tras4b57m/SDMSVXmr9hSXuMfJjSZlo967fv136Oyu
ZVqv+K0zO5Mbz+o8IEEABIGDkngCC7gd1L0KwpkHilGMdM4AooAiJDyqRxCUgLuPvR0TzD0TqYVA
0VXOTPRNL5dlWMHNj49m+ksTzZfaXrOXGZ2WRmU+p1Gbat/pagPbUDBO/ocGU7rqD/VpUvKKwrmn
qEkxYCOvcZsof9TTcyQaEr+dLVkBcH5JH4NJphbESE6M9306gtYEY1ZSd7RFYf3mimHskg7yB8vE
cO63LlAZc7WuWNYY3HVL58wEk49rAX3BtvFR4feIgjuYwqdfMBQO7CUlLvt4yXpha3ECF/Na+9Sf
zqzHcD4OH6pbWUFyp6dQ2lzqihBpkuSymS6N4CzkU9xU5hUEd3YG1O8Z8wCIRrubUkdrn/cPp+j7
3GEBgVipgCsKcWN9lZYPViB4qmL//zsbvfr93NZ3GNWuSDV2hcKutJpyVQXPutT7nXr7Z4Jw7rMt
8B9lgnT1Q6HcdoYg8t1uKF1JwvlPuQK9UmGybrBQdpT5HMWXS/OgmadQvxlq1dalm7A87Qu1fXD+
0WnCJ2CkPosGMkOoMELTVvqAGhInGD7AFG+A9eXvk0P49Av421N9tIASU/KgKeAqiEb3zwThrZlS
joXaQA3QTufMZWhrcgT6M1Fz09Zo9zeicEZt6s0xThRskt45g89qEZTvoRdeaSjtTwd78ggMHHVF
0z03T5GmEJ0R1RPUWrw1cKlu1HqnIbfUktu4+ITO1f3l2448VgDc+hWzJfUyiEfBHxwclgfwvzjJ
L/OKzWRDLFoKdmvblq7guGUsJqnKLR3bpV0xj12A0yv53vuGrfmYKeuKyq821VyzFBWt6CYlPAuj
MpFaCQ3s2ohzZJSPSXATUnt/CUUYnH0YOmnEgyVzD/HnTnWjLrITQxBi/491exWEsxHoRLOUMcVJ
yn/1XnxULiaMlG2fy0sZ7amSWwrUYl8mrN5btcvNaAZbAOCqtk90v0QD2eAraZqepjC0BJZ8W8f/
kU3lrYTc4/GhZzphNoe6Pbaa4M4lEoZT8d7oKPpymBIYg63HKMpEND8J3J0IhFPsUVXAndcxgxpj
BPRSPqXzUzYOHykn/FefMZXv7b7o+qgGXQSUgfwVNZmtf6ifV8ekLQPJctPg0zANpoPWioE0aSa1
2mOQ988RWgbQXpnFXhs87J8c5qLfufAVGBci5IPZ11mHNLNEmnm2czA7p+D9PseZPB8bvbjpY7n+
UKJpBcrFDb08/lNtqn9P8KKC4Q6VfIwNQdSwbVhXOJxZwCOoHFoWVpIqNrvm5+BlH87S1ex++EoH
ljXVBAOapvFnqEiooVUEaKN+ocZuMTxWojLQbRu0wuDOkWpIKs1qYBSKa90yYvHliORZ1di6brNe
s8D5wCQ7g64guVMVTvmQTTm8Ewnuw+4wiCi2/scuva4bd6D6FgeqqgAQncxnNgtQbe30cvQVh5Ff
VIWzr/GbVmIlD/v7KmXXNnozFj2WcGpqVynsbrqrUtEozW2hDHYfYrOQMQDwLUrSUjNbDBWvXan/
kqc7J991bwFrji8jwyRiMxDicec4LOZuKCXCGhDpJ8wgOoPUAMyg6EBks/IG0SJu+ouVeNwJHk3c
K8gEOAutHyCaxFhcUfZi0zKtIPjD242pKSeAyCjIDNAsowZ+0Gle1X0PRPWgmxeZFRbn2uukXUoS
YbcW60c3Bp5eLHalzW7YBd4HtO8V6eUistI+PYuasbIgldSezeS2r69oJ2gp3r78rzC4gJViRkiZ
EkhDEq21q0m/TvXqOe6Hx9xqPo96d5kFy52lNJHdENnNPjJHx6CrH8BZKVSrJ8M0Q0hMoXno47Jx
erxnO7GuCHyxQEdezOVqNYNIbce0AVC03MzhwzT9SDPZs4yzNXeCEFOg8S9J5RXUUpsZjWssallQ
VMapp2Iwjn+mG5zNqMxQWdQMEKq+HCMpsJW29Ba1FqjgprKbrGYcbPYG5pW8NU1DYqhzEGHRTEqd
qX0Y9NHVkseyENxv2aF5F1qscDgtoIlUEoVtTlJYx6JsncmSXFUJSqdslFu0TEgnSzNsKYgP++u4
neBfIXMuS1KliKox07+vjCqZ1TbYwSl5Sq4XbzhEHoitBfEz25o9WTkfVqIRc04kGXawysAofFJb
EGxO/r5cmyq4EovTj0RBYmySFfRkD5IN0ignrolgz7YhqKwjiGET7jlDOBpdnk0lVDAO49hJtaGz
g8z6yFFCf8ffILwNnDSl1owJIG3znVq2qpYCgG0NfwXgNFw3QKwqVRoOkgWaZQM11KDtaqwErDWC
LREhcTqe0qBS4hTsJNEsucNNX+nHFBtUpLHA0m0r2KtInErPyHorqQKRQPBnj6VXlU8RETgO5lHf
K/ErBqfExqTr8ZyAbTKcay+Y7Lj1M/XU5p+GQPaz6Glfm0UScdrcWvqYjgkksjpNvsGYugsjmZfL
rkKZ0D7StkNcKRzbxZXtnifFzKQUULQGizmbOq57tHKIj1Fhnoiha1MuC1SnOlgfFJXn3Ut1UhKD
efg4+2Wkp6ZqnHoQqN3LEXm3VSsQTqLQpPE49NC0rmqqT4McJTaZwgQ0rsN412qo+uxU8MB0+dDc
TVZiHbtMft5fVZGcXAgo5bmFQbbMjSjVIWpuYbiOUysQlMnxTk4KxinVMBRD41vZSds3sdXPOMmL
4gSg+W4Nt1u8dhQcr+0FpdRA3KLquN1z0mSWNGOKZwegsXBqcKuFeXLRNNPBijrJXozZiRdyLDTi
E0wE2l/J7eB9Bc6FuqaSSZjD2gMcvWPsopoeplvGhME6VkUvaJv7tgLjTDzpQG5jSZBU1p67xsvq
zi6IwB1u3VNNWUbCRYcPUd/RgSeWUiU6mUo3eMwzG7NkHMUO2WyeyX9havdFWUYhInciAgw6TowC
miLfslEF7UG6k2SPfEI3EF6H5kQ86nBjId/IyKnM1GWxLtMRfGjG9zI7lsNnSRW084sgOMVI1b5P
MHWwdFOEFQr11RbMIomAlUAEwilEqZVz1cHru0YduFnwSZ4mW5pFPPcbzmW9WnxJuqGVU1otWK3O
+ja2tppfqOQpYXSa4zGTRBEg87uc3XiDxkUAiTzmLUwhnIvhNr87S1ilzKL5JRr5xWyCbK/f4zGK
Zt1CrMeXhxKz6cOqRPyXKeSmKkY7DQKvA6+rKo031BJNRNgI0yDeKxznqfUiitIoh/nP0zb8lHaZ
dahxCxf4zW3FeEVhf1+5zamK55QYCyraVCzhcpejEnUyBZZ3w8IzKm1UgWk6zDz/sts2kTFpJsqC
9RgzSSXkG2/K4lMxftu3sZsrtoLhVmzQFbnJGeVpKE2IZ8qTps4fWa4VBLdcTdrGg5oCIprB3Fp+
n2dyDCXROdrclBUKZ+dIYEl5EQBlaU5Ve200bic6PaK14gyb2uStlE7YksCYPqk6vbKC4g/XijNs
VqmF3TJBikbFu1PxMND7TNSXL9Iszq717dANA2P4bMLCluvGpeqjkulnZBr3dWt/S1Di/vacyFEG
Mq4CwuRS6LSy6oz0MUIwto+y7eH+3fl3+WUL5ZjZ2GFbwDRrgp/EmZ/Q9uqZTrOcBo/VrYlCBWXT
aK8gyVvJIkWR4iTHEqr307N2To+DzybttU6Y2tQLjuMzRiJK5yq1i8MHmiBWhkGTuRsPeECnXKZY
VbXW7bz8RabEL0VXUdHWcWYBqeeh6hi1bUTAOdsfZIP69EMOdrWKnGEwmwkMFIwGOUQ+xpEjvHZQ
9ceQj78EGrJ/cDWZtw01kgOdBWnG24qiPFR1MTjTVVnTrXH/+zm5F86IYvvwzvWtpOOsRTkZ5dQr
AO0xKpZ1wbaDtxxYawT4jVI7c5YPVOa80QzOeJQL+AjkGVo5jBfDfNclp3wSeCWR4nO2Q6H90obM
PpkgDixzmA/NlkunVe9SCY++rei9YDN+eF1EPiUSTRhKZ1XAk5s7MnwrpQ4DQNFHR67iXjRUQqDz
L7fllVuPprmjRYnl66bp0Mf6g6J8jVRRJkmEwpmOOa9NGcTRUAtVtlvpJsHtbRS9EYhAOBtBFAxN
JRpEqUO7aW+U1NZN0eWMhYo7+s0nfutBbqs2w9bML9SO9UG5y08qZpdIQqISkYl/4bdcbY2UI8fT
MBbs7sfkBwdGijiAEdQGcbmfeciXOgKLITi8LyU3K8ClSaJ5biCc9XV2OnZr8ui3+LQ4bJRk5sh3
+3jbBsoEK50GulGTL6XR8MRMQXYPpaD3oXZXiVp4tzI9MA2vAJzWSVMQmwkskls2NmsCGY41BrU2
L30Z8zERBWMieTj9q2gvNVIMuFj5Ug73imb/2Xpx7iki0VDnjPa2TRHsXab6Yf/72+fndbnY31fb
3+lRVGYxvp9KeJfMKzuMNXtJPpQNWO0K55faTK5yVDzDy6qOdlud8mMJwh/5Xkt92Wfvk0jR7gsm
2hjOKQUxCVMjhKLJGblDo85l1U6CsyOC4LxQMkhpZ4UQKsyya90sT6HxuC/E1jvGG23mvFBmLMVY
j4AIUnv8VSFzyUhS5U9qhZfd36/9y0eSAa9bxRMzZePUh4mGhTOyyLZqWwdHpVDtBEvHEzKRGdHe
okCuubzp6E2gePsLJ1BrnoupGYosxOs79E1XritNxZia/ljpoUADNoMEVdapytpnFX6uHrU6Sctl
nJ6wz718/j6ov6ThhzJLh7Q9NqLrzBa5MZvs/g8c34CxVCQd0gZbg1Fx1aXs1Miq1U6JLgWieq2L
bLbfto6ovHvzFrVC5TIpfVsYWsMoXlv5MM0Xqnkv00Oj+B/YsRUKZ7crOsqonQGKVDyohV3J38Lx
DyE4Wx2Q5e+hT4X+w0p/WKBqac1FYHe2V0sDTaJqqmgg4OzObKRV1Vtw4LB3DoZFOnVtOV3qwqcL
kDbPEBTvHyTO/KRZPwQ6K7rt1bMx3iehIPVI2JK/i3tWAJzxgdkplrRAbKVnhW5eRXUTVt5i5up1
j+K0uyQI8ss8TzGtkmimdrYCs/oZLuifPo8dRl7Y0lT2bGqipkteack0slFEFKBbrZsx0CaJs/7b
lIZdZispeIQdqSjae1DNBfdYVklwUrcDKw2zzFSCznrKzzRrlCmRMGIEFuccgIYFBDOhTSeQn7OZ
X9KpGm1Z0LKwuT8rRG5/ljYiTU7wmKZV12HxJRKlALedwwqA35+wtzqlBQAZQIDFrnr5QfuZmbaG
qx5xo7NxLaId33qoMOVXTH6WmZaYaHyV8ZCG4RzBocA6LtdJYxsYmKuCCMESHSfRvlmc9VGmrhkj
EJiirAllOSyiY68I9XMJ1ipfx+uIqD5HKCJniQiJrKzXIWLzPLjdKfO7I5rOrhQvB1YpiIwESmJx
NknSZqXPK6jl1DyjpymPPpL1XO0Xw1/Fd/VcpJoWs+ULhsME3tUqzp/3LfemxWOl8YpCZVzpOBGs
Ze5Q843HfKWsUN590JuLLCZ2bQjOkwiHE2WOJknvZuxLZRyHLHHGOHSz+rofn/5MHj4kDsc+0Fhx
QqcRuwQ7QY/WNnKhdl/2cTZjlNW6MXlXW4NhkXGgtsDR+se5dELtBxVx7G9q1wqCc0ZdtfRlL2P3
dXnJ7SpPTm0pMkMiMTgzR6wp1Xo87rhSaR3jkPgtbhCtcGjPpigGpgujsFDDNEzeDsjygjJ4xAfV
5C/0oBUf2Y3V97lTj+cBJUhUlu+JErwzX5rFU50PH3HZKxDuqFRT0GMADQK4AhWNah7bZuXvK9W2
vVxBcKcExajhaCSQQ7vqPTYiO3Kro/q18wy/whwKUcXI5u6v4LjDUqhIk+lsDkVQ/oh6G0qMyYkC
kZgfexeHGBrVQSJvqQgU3h4Uc8HQrLJCHBKdMNWjOrGg18Cl3o98E0SdrBe9vJzd5MioY4UZcLbx
79GBSxUFzYd84BBKyhAmbMpR506uhmEikftCjYxWe3GrzDtRiUrRlGfouk6oYvCc+mgIm9DIUplO
rcX3YVQ4kqwepKZG6BSUxyXpDzFtT+ZYiG4y74MJDpk7X8NI5SWIgCwda3S3aCgsD79Sr86cwZPd
3O+/R4LUw3tHyyApQYutjlsNOh3e7mtn9EFQBIBMeoeluqajcr0cgv6FPJG6IsLc90eDw+Ms1ayp
dUos4AUmtKhAIDGOjvYTNeCgBu8Lu/+snPZV953L4hA5zZWVSFrAPAwJQXdTuFmFrgMU65Pqfh+H
rdQbHX3Bgc6YmmlAVblTWOnsWdUsTEdDMXap3+f9XU9/FmHkkFQ4RejdkX8Bw3xgVDbJhsm/dPcY
o1VUKsDkQ++ZfgYKxfmm9XuXcQHrp5+NwKSJ8DiLRpp4GpsAeEUwuFU3ubppHMNAFcC8czCcWNwa
jpHc4vwDpix+NXoFgteH/U0SycGUZeXvSa7opamVppNnxyK4iPJzExz/DII7UWEZpLFlQAYSp8hJ
3AV5ezAlAYhoobhjVBEDTHgF5Kh1v5IfYlED/tb30WapUgytRfswzyGsNalCMnUynXjK7aiI/x+U
BVvnEn4EWS5WdmDxHesjwdNOovU4lyfWQVOkMOulIzHmVmozRxk4jY+yqP9M6QWp1rjc0nV5IKez
Adxiui/0q4nep5mghHNz9RRD0VRVAfMnX00xTdlgWdViOlF812V/ScHdvoqJvs/+vtLiOqlpGXWy
iTb/B7P7Nv7n0TVsiRSqs0ZRTJDhHwgMjC+JJpRrOln6tSOyLXdO3f7XFCeHwVz+SoZ8rEnb4XXC
Sel13LtmfAoWd3+Ztg77Wgwu0rOktkpTBRC1AZLoyJa0wMlExHqbHs3STFhhGd1TIKt4K0iFrmu5
BJO+YyDYYyT6bNBZ72OOwv9rutqmUK9w/BulpjfVVGfQrZ7eFCqeDHJb6z+yNwYukzJiAxPcwG9F
on0YB4OSmM40koS4HQniwZbiDDmONLJSwfV4UyJTURQLwwaIxl+/l3HMtX7MoM2y7udaeE3i7Kwk
olv+NowG8nPL1LFV3D7VWZZWbZmbjlo/x7lt5uBrIgL/tY2Bjg1836IIVN8uXLegrDPoYiycdShi
v1hOvaifY/PsgzTvHwjOfA39LEWDlcLzk/hTWgVfpFrEJLAZFForDG6pGr1twI8PMVpv9tgAFwNJ
npcoP//UH2dR8YJg1fgxAKSjE0ZfAC4il0l1mvCu3+uZ8wFj8CoTT3dWNlo1YNSriaKZ0RmU6iKk
qd0jLbgPs7k9FoYuobgczC98FChj+met5lDmoPpBWEIVNTr7CJt+c4XAhzBZNReKBoQIufOJGpgv
1qBJubwo+8nbh9rcmBUUp86gs0rMGCM/HS2L7TE9LiB7QR55H2TbgFoWAbE50poq4bxZUfejpKQh
BLr8fVueE3f+lF6aB/YoGXd2/HkfcXuPXgGZ2CvXQ+WwiHO8S+LOcyiGnwp92v8+Wxb+JoAUwr8C
cTsUN3ESFha+34490u1XmfpIy89KjmvVJFCG989RzI2usLgtquqFUgSDwDr/Xjx6rYLDU7Xx4j5h
zCEru54w3kf0tLt5V10Dc3YoSbqpIDWANZb41rwaoVtl2n1vq4ff7a7tUX3YX9htUIr8k2wq8E58
zFiAfTxcEslwtIP8FIOS168P5JSiLraxk2tWfKd/IYJga/MQgANRRleCgnCY05YQqTQdNBA40Rh5
li+qE8aeOQreebYONZUJ6DHBNAArxYUqcbQYpDThcfFPeD+gOeJp6kCt3YJ/2FkC+CvBSrJqSF5H
KeJ69ERbJnk3ZlGJZq1TK1wgVIxPMM95HbZ/dXhKfSrbOug+45JuhnatK5qnm4P1C0XU2UOpoHz4
tP9DNgVXKMFUElXDdZYTvO/AJ58O8Mpt8rmRnuPKL6ZPlP7nTmkcE+zevzCcjZn7tIhVA0YzJg+t
Utvq8rwvx9aZXwNwWpJavZHWMeSQm85WgsjWrUOZLTZWEPVj/j7YpoNeo3EWRq+QKB17oGWYbdo6
5WNVeSgZweguEDgsbv4Bg7mG44xMM2vL2KeACzHEFAMZSS1Qxy2LjLuGDh4P3cBjJKcFE6bfZaQb
TAf3UVA+qZ9NK/P214zZo3cKv4LgNIA2izzlPbv2lcoPaQElbWf6Rj2exqY95lb9NOBGLRBLhMkp
RZOay6gbEKtMdNSOaMQrVMOLavo9LWtnyEa/mUQMkaKl5FTDoPk8BQswx+VA88yxMEVsfyVFCJw2
mAuMYKMBIW0zu2xq9HUe9hE27fxaHzjnkkVxpAYmILSr8WycWZZZahzyMPvVtWzHmEssnAHJ9mJP
P7iYt8gGvPIHgGw71cZIZHsefY0cBYIxRX6Hohr4lCZrisa/00WZrNZyjoGwxXPnVg89Kv0K0yb3
EZxXdKYPk+Amt20pECIgaQ+3YvFPNqQKqxn9ELAUl4qvuuFZc/VDYDfg6BJT425qxgqMQPpVYFVQ
Xe/7BWBN71EMdNEE0mzu0er7nJlIrL4z2w5WfKLfwvT7pPtU1AgjEoH9fSVCjZ1Lpx4QVnJKtOfY
vBVoAFuD9xrwuiGcTWjDXMryGAAqPZOz6Se+5RI0AP6afQVEY8KX9E2BNMPEUDywpiG2eCuQlmYp
mm5xuSpnu8xe6gXY432vuNOteWAhk3EtzPKzh4p3Qq5AufO7mHJdSebLBVJBNTp7AJu/9Gg6bA6K
qPpz21iswLiTC4dSWoMKsM5lbRGZOy2YN8qKdbu7xJNc7VpEab+ph6+IfAGGWU95aDDExPpOh6fA
wkMiDQXOQ7BxfNGFJQd6bCQ4TDkYA4f7SuQoREJwh3VIYWCTnF3u0sBu8eBaSV6uCuq2N8O71Upx
J7bPOzXsJqwUnotneqd7reTWuiB43jZyKxTu0KIAZ1xipm6Dr/qsHkaZ3UFHPBTYpZ9h1q7AjG9K
pZuyYqGoSjEsDs9cSJBHUwMfizIdFOSFenmY9UWuHTPXNNXTqdbef8RurDA5u9EV1RxoEh7OolN8
p1wuF2ZrE+U31f1VdCCNsw/I7MK7I7zC4+IIjIbNdCrh2Uwv2wORlBPKRV2tq7xeU9y+FLV6bGo7
rnUGrhAEZGGcokwGaTCV0UBas7uMi8dsFNndbQBwc6BEBs3lfP4H9QxhOlnImY+3GDtqnBnFVWfa
0a/0ko2+qA7thf5zfwmZlXu3hLimsiZR+A3+tmpG3VzjAEMte2Sf9br+K6LzZ7k0/FJ/Clp6ssZZ
sGubUq4gOcOLVjEiBz0gU/lKn+400XVtUytW3+dsbYbEGRrR8P0KJMPIptpkGe2YfprnC1TsCCzg
poV6BeNnYixk6IwoA1hdkQHDhaRAXxx9qOZjhjSoYLNEYMylrRy/3jcq7WIoYFrLz4Mx2TRbZHsp
hAMSmSbvaAU/IgO5hCyRW0hFDmgeRBdf4uZOcaG9zEeUTqJpoAKN4EdkBFLaJizzhnZIR+5v9fjH
vpJvG9/VLrEfsFq4SjE6gu4FJk+PZHHha1/km85bPHLMDvn3fTSRNJwV1ILIGPGUiItiRXW3pFNn
g5W+cfdRRLrA2b5mkLQkk4DSzNck+tETGDyRzxJJwsVljRqP4xICo8hQCIE5PODSbke0FSRPo8vC
sugqFCzeZqYV9u8fg2Rw1qGo25nC7SNS8uvMZoVJiD0fyD0rG0BhpWP+3F/HzewkLh0oUZBBfmzw
uTOqWXhJ0CmednS7uPynlepGvWqfJ/DqRmdRuLu9c6+A3M5ZOnhKIqaMlnXdJ2Bi0X9SUSPN9s69
YnA7p8Zzr84lMEz9jtBzKSqRF32f26WurgZLnfD9RDoX2rPaC16n/4cavArAGfHKqsc8yAFQPYfX
8VG/wIXAkx6Rb3eqc+SJqrcE8vAdE1E+lLP1YvCSU5B9y0Tp9veM1Cy596pl/JAKoibwvgPkUe+H
5/BOsnOvPFBwKbstOpsKT8NEoHtJyEgtWkd+VkWvpfO8MEXIf+G9T3Yku761TvrV3BwnT7sUd4IL
tJtPlk7a2HVdjMopo/leEa9Uf8bUFxzZbQ//r3Lww1nzvsQQvhlHtng27wc0v/Y2/l3czGUWSvcU
3a6Uw+Alxz+Xj7PuGBIWzRhIiyAwfDYJ2qvIxdj9JRBQpI6cidBGtAti8gzLiGDTnphc2Wf6zbwa
YQWjM+IZ82EfUrRtnMHQKl2usxKIc/fNSg8Z/Sz/oc1QOZthRkNXyAVUMWj1cyQ3vpaJQktmFd7H
La+KwVmNuInMINcghYl3x9xwWnIdjw4y3U3/OBl+CLbv/WUTbJTGnjBWgcXQWQuFSAj/4qsmPRui
WJatyY5AfGqs6Dp83MD3VeWyMLwsLRzFdMPiGHRe/pGCqpWN0shbYWaadEMDOlqntubPtT5dh5KI
mkK0XtwVqpnCfM5q6ICMcSPFMVW9/f0Q2TuN/YDVhuAFIJWNGQAKnjUZn5Rko9PtRH5Os1Of+k+Y
wSmwRuws7m0RZxDizmjYoiEQMwI7Ci9jSbWpfDREaQqhaJxRSKd00HtUw6DyNrhivFWRa+ARunvp
TBqPoqmpoq3iLEIlZVVUsTDWbK6qxo+Ww/5WCSyOxpkDK9WnLl0gDhldc3gqI48ojx+BAMk2hlko
BuVfLEsjzsBaruH06LPd/Uy0q6oVxKvbu/8KwelbWxUynj8BMU3kmIRgXKR3dSuf1b/2RRHhcFpm
BmrUoWcO8VCTXAdx47SZ8rkzQZKG1rl9qO2NfxWJ1zNiSBpdWJpjAHuk+lUJP1QRgAvdvxvD6Ral
86g3sGuoR0OzVnRCjoE1pi0X6nUXOVF6/p3uEEXe75v+X6KwV1xO56pgLsxUxyqOyUlrUEBeJLY6
3lPtKsP0poxc9NOnsj2yWQp/tqacYwoKOU1j8PWDWxSPbOq9rn3ZB9j2fH9LhmQO54hK1QiDgmJF
tcNyWR+Mk37AQ+uF6NVr+9C+wnAZiJ4ETQFGewQmxmyHGM6A+S1Cro5dXYcsnB8qJGUywZmMC7T6
Q4m+yU3kBtNFFD/tL9mungOG80WzRfUAiS6kvqzHerjPmw8ZuNe14kyDlecoTi7wfT2wx/G8GHYh
uiaJVoqzCinpUsNAz60Tokco6sAhV3qJciJKJohzth8w/jmxWCzOKNSdDOLNkSE9pdfmJ9XH+Dav
9cF587ueP3P0h/3tEakaZyPqigaSCcI3R8GQwl69VTBqVOkFuX8RCGcQyrmWLCMASNk/9q2vYSq9
yHL/j+TTqx5wZ1+bZkoCvAzgoVi7bdBPEhR4JtYyVD4VaIUt9D+x33gA4ExBasbZrIfYKn2GHwqy
g9KK6tPZ2r+Pef4ViScGahrDajDQGCmMGbPtp0pGsYp0N8rpgWTNzUSyP9umlyVeRXUEFEHaggJn
x1S6i2hBlZrceEMiqoUQicVZBCksQnVhhgczvA9N/jwyIzdc5/kATldRjaTA/LycuLVMQxZLIfp0
nIJE9pzdZZa7f4AELuEl8bUCyDS1VGtmHLJTfGQuIQehJd4Qjvsw+04V+saZBmLUyEOmwJEr53cd
hHZKZoyvAP+E3wr6oEWniS9fnmhPrETBHsmH/Fdzyj3G1tlSzPRiTd4fywu9KjpnH+SOSkTKIVsp
DS/OTv9rf/VEKscZh3oAwWHBgi2jJw4qjP1UUU8LskH1MHwpiuRxH24720nRzoJCC5CP8m0TyVSG
GpkQ1bceKi6d4ib1Epd1A2SNzdicVFRnDaYnQN2UcoXKe3S5DWcUy7CHweCA3BdqCka0DirH5qI4
SpWTXLOqMKo7/5mkhgV8K2DuRHc0toghM3FBZ7fkzthYdj8I6qk3ncgKhHP0RaH0BcjtEDAnx7JC
ydFZGQUrKIJgf1+d5Q6/m+QsYK4bFQJ8osbo9rqgcX77hrkShDvJQTNaSL6zbSrt9Ck4aN5v+ovM
y0+YsHNheZawRpftwDtXssJkqrOSDAtnUYsdgNob3Pq6cBO8jRtu5TG+J/JdP+2rokgTuQPdJzEm
WiwQkeShHUehXegJ6mi8LHpAY6TAE4t2jTvcKYZ0IEsJ2fQpAaXYVaZUl2UmeDXe9COvC8jzMJVL
h8kCbAG76qGxbo32D7/PhfygOh9DVhAMRu5TRW6JJkj1sxXfUQCegildUPcasvCosk7D8lQFrtr6
7XhKUEaHCsT97d92H6vV4gxClad1hs5EVoaBgQ9u6g3H8HJyGNU4ukYOAjSBcpucZSB1N8Yv6cHG
VXxW9hO5lhv4mS0d0BV+EqWiNj3+SjjOSiSpNGdjBuFmuTrn1fey/Tr0sa82lge/eZKm6mgZpuBq
IDhRJmc0wLXQ5wYzGqRq3Gj8ixiP+nxopM+TiGhIcJz4MjEy0SohTLyyuJHoIRw/N1SgH+zH7ikj
Zx7KISiMkblH1Tylqh+HnT2pZ70VcTKJROEsQ72QSTIYTq7exsNVVt/kwkhJgMFXgE1NMvZTAQxa
2PlsaygnWWzG2w5vj14E4pd+7PZHVaAPAnvE14T1XW/lCnuYlsaLJrvSP5Q3fFVyi4slBjmdpAZq
7BSY32nh1t6l0TnBhGzB2RXJwVkK2nZRLjFLwSKlwq1RBrvcZS8F7CnGvOPJ6cs+okD3+IqtKMnj
QmPlRUn02IcIBCM7tY5yJTBKIrVgf185XCKZVQlyenaKLmbVH9L7WTvuSyKwQxZnEqa008qGOdkE
pf/pmXqjHx3lj2WoV5rALNNKEjnoaqlrAIO2r6o8p5VADNFKccYgy/QyG2d8f+lHW6kPWXofLj/3
l0qEwRkCioxN04FMxImz1p6s3m7D3rZEPlbk9viZCqEVkJAyJysdFz8+LkcM/TvmJx3ktKGQnFag
yJSLGLrFouACxxtMq+boMr3CcHFXGS7N4eEja4f6RmT2VdCDcGtntKPWpi16p9vCGzvZoXB35eM+
xnsrwBgbwS6gWGCusvjn7L6Uu3xkbfJj/kuOHlPRg9hGzP0WgP2AlRIvvY48l4yaP+mIZ2zFr/zy
UB1bX/r6+0YrzIEz+/jWxb0F5M5/G4XBFHWQKBzd3zRpGCI929OZlfSkvugZ6b0yMDjcNU0LifV3
U8Vnqe+SIFZZxrg80m48gWwhs5suc0JDVGT7/jC9xeJcQx9rkRJh6qpTy3XrZfN0gZEV6kVe1dTd
V4uNpMdbKM47NOhXkMIBUNEJLLWo5SiOmBdiy7YEz7CPJVpBTkNI1VcyOj9Q9RfEha0MgyO3/XWd
FRdF92Mf6n0s91YqTjfAQziBBgxSpQT3TBJlmAslnfWpQoOY0nvGQv8zQzuaTPA4hxNsESiJwZ1h
UJcTpWBZ3lF5qGpPLX9Mg+CCsbl+rxD8BSmPVVpMIJJwUiTJK/ARmhT5POsxEl3St8/yCokzfEpQ
lLXVQxjtK/h1TD8FMVJ8+X+kXVeT20az/UWoQg6viCQ3J+1KLyhZATln/Pp7hvquSI0gtr0qP7jK
W0azZ3rO9HQ4jWG4z5qTesZHKjq1Aeu/rB7/dkpHtdQElmJgReW1P+/KKxP8RL4V5N6000vC6jfP
15l+nNHrmP4zasgJO6E67MFo7KAY5rqcB++yFZJqcRZvJLEhVyrkLA9q7SS3qDwMMqdHFbtXollC
eL4sj33uN0Q8U4uz+gaTeMqEeUQsuJIMN6H84bKAY1DykgRmomcgn4ZTZSjsja5/qmLHDAyAvDzZ
mueVtuIkic24s9hVTAVnqR3jXKSpFOcmYTmuXr4Wh5s125GEvMf47iXlODcpLRfMWChh9csh2pU+
K7hI0dwi30lOa7dO5LdB6bwLFM/2jMMN1ZoXqcigmCS3z7L+JjbKlTQ3nkZRI/4+2eRXhOKfUUtR
NuWYQD0xd1FRMrrWm2DnbogiOuVBA3PWXY6y6ByZnA+pc9luCMPkn1J6KodRypJuWpiObmrKDXjR
SUY3dmov7B//oFrxnErGAgpGoIVFZDbxTLdU/XuWg6fnX1GHm6dSSfRYa8IW4qweRcWFlz6p92uy
Z0PsWCOM0Ll/t4hskc/OnjAtKybcYhH7OMhQ/FjsL3+fQn2eTqMSVlWp4f+ghcIeWhsMbl6CnEQc
O/n3as+SIA2VBCGuNP6B1WmFJSsLRKo3mj1/KW4Z263uKjdz7fSeCWqqZYcysdfLmm56B6czZ3Jg
At6zrDfYRSprzaeuvEmV8a60OlQ7VZWtdjExWYXALpPDlSFW8qYdIS7LXhuM/FoER04J34A6YRyM
5FXUywI4HJy1f+sw/CmSXy6vGSGAf3iZ0tCpAjMOy9iV7WOp/ed2U+YBaCqIPBgVmsLtSd5Fshil
8NhSzWuEx6jfDSFhbdvbfhLB7cO6gp16TGXgA4aFJvUj62rtkCePv2Std3m12HL/DkUnUdx2iLVq
hdMEUaMf7dhwy9ZjkVLqVtzIgv2yanzZZtLl0TKakKM9CU+yozvKLnRDZAAcDYQuddBPdoReg8vK
/cEL+KkdX8w5tWuL8Z2QKj8s6KopvBDT/wJGwbo/Tm5h2bc6ABuT8JV6hW2b4Uk09zJSGqOQ2hCi
i/GlwcCxMifs8A9ewEkC5xtO8YKSA6bcfKfd6YfCY6SrybdKtaObwTftyGmeysyjFPvDdXKSy8F7
X4mTFXeQGye2rKFpDv3qt+HXpfPYpWzdUwK3Uekkj/397DrJkx5DKZiJVu2HUf1kLregtSZefJQM
zl2M42gdihUyEjmwjMFRwxtxpULdlBAOOdICtdgDqA+dtN/V4VXT7eeRSB1tX1OnteKQYxyiZu3B
QOZo1nQlZrIHVwtzq7RbzPbxLh8uShsOOYoo7+omxwFuJ7D8dJqdY9QcKOjdy2K2zxEj3kXZtYwx
FL/ufjpZygwyPWBhDtrdF40c3bHtjJ0EcFsvgMa+SAUsWY+MUfOY+7H7JdkrDyq8aOGZAkJKHc4G
xjoXR5kFZ8xWjO1JUJ/FSSOM+Q8O9Ekl3gp0ZVrFhJ3Q6+qz5rd3uT9eqfeaZwSgFwDJQ4TpxbVT
3vz3mVVH1/0kmTOKNAaHdgwKNLhJvZs8Mj7o0E2corJ/DEymsGE7KoRI4f/Mgy+9ypNcnDtGGKma
t7P8GI271HD7bFeOnqkE4XpffIk64lrZtvyTTC7ooKhRF2oDlCxEIdDRZyiF851ZUrlswlSOOHyG
e21SxcOsQkxedC5YKr1mXvd/dbiOjvaZCEE3htKIYI2yMH7KRvUlx/iPvxPBtDwTUaKpVbd6PD5C
6WMof5FUohRk21c6bQaHD9oqVwIqwbFKZmgvKRoClqsuaQ+a5k/j98u6UBvPQUVRtGgXr7BcmL0a
glcZ7mtKZbC3EfykDwcQmj71qbhARqMLz1L6JujtPu6vJ6osg9KFx4hFNuacAZEyBtl8sPpH6T+P
UfgVDCQODJa6MhdQewO6pcOwHnKhAWHw58tbslEmyxzLn+slc7WXaZcIwspubjFQ7la/vJ+CxJPv
x4Nq2YwdPbpTiEPzh+fnSSR3/q1sFC2TnRpGhKkj9IJhz0jw4jltgvA+dxrqDLG9+N1JPwnkfEnw
6Y2ZhJeIo2WdW4efVbzNYtlRWt1tRLcavl1e000TlHHXSqBEBYMt51iusdRGI8bmgnn96xDdhFPQ
qKktxbu/E8MhgyGkSq5ErHWst1COGXSG6iThXo//cykrLASzhUQU4yPqwBcxhGvSh0IhwLdLd71k
p2JgUBGdTahW9CNPGeaMqxwICcWqgnI4MZ2lDCwM/VbfpQIao0EfbYEIg9uRJUmMtq4zE9TL11b6
kDTP2vx2eTe2b1LlJIPbDjnTlRGT+UzWeq4ealAQhc9ji+eZ5LWBQtUsbNrYmTRuxSJDadp6grS6
fWjS26R6tjLX7Cm6HFIrDrIltDvNoQI5ahDtnnM3CxQ0NN/KO2pmwiaeninE4XY5aCZGCUNQKB4E
0TaWm1hzL28RJYKD7CXNzdhMIEKpPibCbq4/jD1haNvYdqYGh9mlUphZzmR0h95VfAtmAObQcmcF
jDP0X9Qybx+dn2bH47cc6UIvmxA4D3b8LHrTzQ+27NHJDTf9fOQupKrON40PARzgm6Ugx8wBeJVY
Q6hVsemALdFe+uulmlxVdVoqlb29mmeCOOA2S0UadCMyHdxPNdqtGKmHhE6yLyzS2wa5o3y9bCLb
j3MVVDaKBmZSJOp/dbfUJsmkRoFq6kP4kOykXeYMiq18YqReYEhRCZM8Uv7/djWd5PFjUUIspGq2
QL42F6+U8a1tlr3ed7c66rj61tMGzRMy065S1PSspTvWiOTjfR1L3WGRr8vKcqwU0ZEZ9HpJquMr
6j9iXX829dntWyoetHmAzn4st+8ycBQTDPBjdfM201xreElG//IGUCK4HW86xagUKcUZNe/y+i6T
PmQ94X9QIrjLYBoGec50bHGFgtoh/6xovkqVLFF2pLFje+a2x0qc5dMEPeSH0WUn0nT7A0J1R/Z6
Kqu6fR5/Gq3GND4TlndhVawGNBpH1Qu110Tp7Ly0nHigqgApSezvZ5JqHEctbiBJmq7A3hLnhSOK
HySzeM8T8czSuNsA9btTJ2Lih5O1/6SRmy6lXWbBZVPbRM4zGdx1gKlIxrL00KVXH6dpJ0wvf/d9
DkrmaZl6bcb3lVy01eLjGhFnhf3AC9jBMzkJZVF2VgQbW8SPg7ATMdajq+/FLEUy7CEi/Bti5/k2
jHwQhLiKoI2Y7pTmrrJuVP1xUok9Ic4mT+M0GKOoLCv2fZauUyMIwRgqhaRTw074pYXjEAAFWOhg
0iEFNT3pXnk78nAEYOEQA9AbBuEt+eRhsHVJIgcHIhhqjXHC6q1fSvQ2JYfRBgP7iFR66wguhdOE
ZescHojDNCa1wKQJhxpXdNwQfRebAhjeKCoackSTM+08n6qpG/D0mOfXdPhqTM/vODqn7/M5qHXW
IrNk3B69/G0cv8zvChKcfZ+7yKwpQwHAiu9LUuwIC+Ku68NoPRkKNVKKWCiLu86KtTMmhS1UIu7T
MbVF6q25eWDONOFMGYM9uqxuIABs5D5mZTm9sHw1wo7YkO377EwOU/QM+EPMUu+EFnKy1mf5YtaC
NUxB77FR3d0rNVaEWjfOgqcYvH+VBnGI3d01U7kv18+XTWw78AEfT7dUFGKiNudXjbI8zVGOAd8S
dXfwm1nc2nKED2gOdmS7eAq9gshKbufwziRyF45qxaIWMYkgD8g+xCP4f0p33g0fuy/Wp/U7VtIp
HSrzztT4DXnOhHJH1TDnSq0Zbg9z4mPSoBJeLyycnL8oAgHe1JLyFxIyriZQAQpicnOM8RZ2Z7Mh
3pYDYB1c1Rd3wleqg2T7APzcRv5eUgvLhMOI6MRQfMuRrwGoZsuXy7aybY0nGdwp7ioEYOcVMsL4
m9y/KTUBp9sJh9Mm8XSCHUYxCmGNhRv9+tr8/iPsj1kTyk3vDRgAKduxF7nDAdR/r5dVo4xS5w62
asI2UvbgQcOFHsg4B7LH2JONm2JATI49s6pX6j6kNo073lXZGxg+iQVdMAitHjBEqvWl5H2VymfL
ynmrsxktSWFBN/PT4rR7eOH9DrYf2rc9bt13eeFn0jhAacDlpOgrpMXy9/CDVd5aN33pXd4uyhI5
CIlEc0YRMgylF9Bwm3xSU8KnpARwcKF38pi0LQTMOm4rObGTnoBBYu/54tZcXsY0ZIAUtokfrZGr
a8VN1+8uL9R26OC0GwZ3xc8YTtnnIhRJr2VU+UnoH0ic5HpwEdR2BZcKX5HyOIyQOzlvZhXysvhH
qMJHuWRvWzfRc7xjtPAUXfamQ36mIHfzayhsLU1M9Ma4usVF20KBkuexzeySamL7w93/E/74nsC6
m4RFlqDa6OuazXicBC/cKYuzAhwsl7r7NwwEgRdJxKg8JOJFmbPxUbampEoF2Hj4j2VoV6NW2YlI
jZSipHCGLltrphp9iHsRffJidt/ko929I9RgYbTvMQ+AUeV8XFuso1k1QwNGMaI/uXoWLT+sdfuy
qW9pci6EQzm5Qa39hCidE85gAseYR7UHuGUU+wMlhoM3pDnDRMXUJEdR8496prqDgJ68ZJL+OwL9
smbc9mN8odJLmPTolO2umXYgJru8XBsI98v3uY1HjH4ezR57IpVv0XgIWwLftkLm5wL4kJ5RWlIp
lFBAQ+ltfc+KwjB269A64hVVDbHlcf0ii0O5KlHKJpwgazioD+sb44Itgum+be3++49pn+Tsiw3c
+UUkB3RmY3SqijoFVIYvC9AA7DDubNjNFx0NmoUv+ygsdow9NXCY2DaeytzCbDajaiG2h9Ut0rUg
E9zBbN85R/kXvdgPOHvhgOGrxENNx81nrqkvzGrnTo2AocOC0tqNJFV3VapG/tqPszPWE1E6unV/
/CKeHb8z8XFrCWOYQ78Gk6mPLMKC86WOnWJ/LLGzyX1k+3RJXw420Cjc5U0Kge2X9Qtrq4rxpFMb
l3UsxHTVG7V/HHyIdViauYljV3xPChfldgdW/yvuJx+tysWz6LYBRf1FrikHJfGYVRoGrrInHks0
N+AfNEABxQarZ37orVRFIQGRGgct/WJ0ccWgBYXibKa6MtrMlRe8NrJF5GhRNTTeirvm7xCNf3Zp
BTI1WsOWVn6w1s9q+nwZMal15N9YmCPJWHkhIL1ur1n0ykS+fnC76+gYvqKaCLYcjvOzwEcBsyHX
9I5BTCVH+3ou/VmsRDubDX9exhtFWx9aCY+GZEjtJFRrO+qn1DaHlbiJyN/BuVixGFYZZpwDc9wJ
9pN4sSs9KkHMSHr3VHiAwB/+IVZPEwqIJggTD1jiB8Mz71AUf0XhKKkUBzRprBWlWkCO+SIMmFwz
4VRkTtg7yT22kz6ExKHQOZyRstIA6Sw2U3vqPqxu7KxXAhr83cGv9qyFaHrVH9enyxZLgI3Ogc1q
rscxoniK9V6u3M0pcdLZ/38BO3nK9ynRskSPLJw4BX0EypU8pH6u3kpFbbc14U9Q68eBitaM6rgy
EIuqK0vZGekrzV3O3IQL+vBvMjlOMAdFw92nBtVtwRhGGLES4mAYCkaoQ2wN/y6r50QRkwrmoHRu
lF6Ttf8UWPEdhqLaYw4UW6+MBTQYvVfYu3iIfdIOpVfFduhQdQXsGrm0ehxMhItZtnUDlSyUx4hm
7DcYgls2T9FwlSfXgkkVNlJHmH+QGUKCcVcdVGTDsRlTmuCUu8Vf3NahieYJ+zM4vOinylwbFbZR
ha85hggvsivmb391XnlGllkzq3KMoJBcBgZUoYr1CGzlS5jqScDoOx3fH332fB1303FqFuVwUEvF
+RvFWMxyUUJMNd+NhZMmz0viXl4p6nVhcHCgClKqzMxPTBaAd+0Lj+LHFcFWBFdpRsut6OD5Tcy3
EtaWUemRDmnpfnU7uyxBxyIoCPtXz6ldO8OVdK/1jkxl6Ig3Bl9ggixgl6cDxHaxbq/VbEfsdV6z
li3i8UytJ99LOOhlmfci9uzHKL911x/+bVs89VrjGwmnvjCkZsG1ETbCQdDFf7QuRb1e4yVZe+hN
zQ8V048xpLu3LEdbCztC+YfWfrUy/e9cRp65JRlNtQVtJJwN60nKGlumBv9QGMX3GLZSlDca28Ll
wPJF8260x4MRMP4Oix4aQZw8vr1QS/IpBSkhu8AWD0OafGlXX/WYdYAQNvBq1131qUv5qZRQzsuI
urVvMcsbkYRFd5bM1dPRidSXyweeEsJhiqUJUoHBmbDPSvaE9lVCkKcpiKZCSggPKlUkaeEMTZbi
aomc0LwpMwK4CBF8SnfWiqodV4hoOsyzxrDpWPcL6+PlxaKsjidyMZIqVzr2qGX9E+YBnKivqInE
zFE0oygfqYfXVgsZ4FFHCtzCIB7p6IucPdpX2JyixQgigqc9sd0fwRCxdFrNFh5acGuUwVPxOhNa
bi/lSSpzsc6k9mMFXv2VoWN66FGsjYHIkUglTygh7O9nQjppmPNZgBAteSkmL0yuo5B4X227gic9
uJeBHtepZWAwqdOnQ+zitQUe8z6myIXZAfndOztJ4U7p2tULLjAokoLIXIzuGmVyEkyOK/X7xbxN
1kfCBKmF4w5sU4p5OWJgHsZBoSqTFX9JO5n1VyMKGLHRByz9QFV8/OEaO2nJnWCjyisrGyAVUyrA
qxHuGaVGhCYlpA2JK3P78fNT1G8Vp1PTL+xFhwnqL80cDO1e0K/NPiioIWvH6YEXto6fLtgkI3Iq
PZSaVtROGFazE5rVierUC9v0Cf/+rE2IEyepU07hg66DDaCrDl1WFIjahbaKEF7eZl6B0aVt1B06
Q7TrGV5SUxNlv8SeyyzWdnZYmgzDYVT2HjSix3i4Ldc7ufYu2xVxWI6FpGciOkOBF7sys1r7T11o
uZha+fJ3IjhcydWhRK0pNtZSv9bhvUBdAZQKbBXPVFgwDFAs2TupXUtHy2M0/xBuzR/81ZNtcpBi
GKsemjkAGQXDajC6mNq+axxGuLzcpbldf0bBVTAQUqnd5xBGnM2lkWWml3JtaDed9pi/oyDq/KLh
c2KKkKCka4Je0Ry5ahe+gC+ZeJhTWnAIkphdmRhoFMKkiVd5AKXpI3pjLhvYH97mP7eHH1qWan02
TCVSe533I6Bm3eoIJeo2UqS+sad62yhUVLj0SK8ldbKwnfkxJg8jbINmn4LiJcc/hG6EdfNzy2Kl
1/WkwhZ1HkhlUNczNZ9QIIeBfNOu0A+J5F0WSOwXz/MmqxmYsQUAgixfqcNz1XsWJtdelkGdJ35u
mV6EljSgxMbparydZ391BXsIqkC8FyJbRQS4w9Rz8kD9wY072QnT/Qwp9FjOKoutpXoMcLDkfehn
+395d1I7x4FGtWRWnLIkmvnSVnb3oQMfUBHEKNq1O1SDLaONQTkBsbLsoxfuNp4GQ+xkUFSkR3OZ
vFK2NT/3K0e+Lyan3vWe5KT2+BI+ZhJhp5SyvHsidf2SZ5A7GZOHpwVqq6nO9j+8c0/bx0EJqus7
zcxhNdJdOqAaQgXlfTz6ljPiORbaGFwj73Sij5VYT54go6n1sFQXbCLK+51Vv8k1EcWDO5kkz2F3
+YWN4zkxqlrPhTBjR8ITHQkT/Mz7xFHtZl/41p58YRDbxU84s0KcBHCssj6C8jm7YimseseGKyvf
GU9P6FB5wc11lEVR1S1NVtEx9+vRy6y+HzEDBpBZKRjZdMhXjP1IPkvkAdjU7EwQ5zOB+hn9EbLG
kispK4XsWKbMSV9D0BKCvv3JckmRLBD729adieQCtXpuirMcQqRw1R8fa2D8sJCIWI/hMwt9PvvL
p3wTo88EsjU4w7FeqDQQzmExExmJ5HgXV1+m9V2Z4zMhHFjWy6qUaQ8hjTe70Q48Jq6F+hxGEZ4f
Ip9MIFGryMOlqOV6ylbRBDgbfoPWlsFXbRPtwoxmmOJEoNaQ866SQirV2II4qfhoRo4uFHaoE7n/
7QvnbA05VETHgSyUHdaw99trsE7vctMvruNHhc0QWG3p62W7IOVxCNl1TV+D5e5H1FH2mqCtXPNa
Q5OZuJNTcjIRJY+PvlhdplnLcJQ3eYzWHTwPr2BFAIl85Favl7VjO3LhmPFBmEauR3SzYcfWVHyc
Fc1Ge+IBzb/uVA9gnhMqInpFyeOQJLTqumkayIunp3JFTnjcD8ZuGvcj/ttl1Qh05OfziRFY6esa
6zgurY2CDTtrd1npK/LTZTnkhnHI0U0tpoxlCJdNIF9Unc4xDPsL/JF9H5QvVMXd9oV9Mn+LgxCU
1mgt5pchMP0yvomYhIMB6uzRFFV22jjoicGgGpJ6hNo2DkficF7r3MAW9a7oMJusvpW9XV+NaPuA
/1P5ZdBOADXJ7yjfmbh7LPbTznBZLXMxzwSIVrN904M8i8D97YfO2YJyeJK34WCVFbYPw5nBLFUF
KFUQvtUeK64pg+VRp0YgklvIIUq25lljTNhCTEJRgxbNsow6RvwYXWf77D73MFSBSIITNgqqg19X
ESO1SmVNIHJBmIvZ6LwzPBXUkpUf+dRVemSi+TOqaCLnmKSiKGTaoOIJrIg7Yxa8WqucBblwyUjd
XB8/p1L81apnXwSPN3EaN/PjP7dT4+f7DYU6GvkxP4luTtYVrC2Ygl3sh72463uXkHbZOjV+zJ+U
9OogMezqPMVntGSV+WHES1JDdne6al5nVGZTDauUTPb3sxPR54pVxy1kCvVDmt8MYUAoxYzh0vZx
ENOAlUHTj2nkLnSt7KGPKtcIb1J1F4GSdGxU21hvyHmqlFocxqTTosRVAbUy3Q1BWRf3JvFEvoxi
mshBST+3taSqbLOkQJ5RXq4gvhB/TSPwDVJlJ9v5hjM75GDFyJvaKBScuHQ/fUd9WYz+mthdvg4u
WsTZ7LLn3lnI+jICzTSRw5a6XGdDyYFmw2EGFz/YsHa6q9uLrzg92HKpYPZlj0/jOanSPs4lQ8dJ
F+RvYvS1nl5iaiUpETyYKMWYyMgLOJp5k1hOFd8LVFk2YXpH9Dw7UbVeg1qJXW/jpFypUvZmNhMR
sqMQ+LhxZzJEDCKaBVRPwEsQHfaEig7/Q2C3DCgEvuz7aMcb6EyYOofCXDIQFCZU4JZBvzxKkmqH
FHsnZW7HoNSZIC1vVcFYoVXj6YHoZXjQmG5+NWMcdh9EvkE8oKiN4jAiNqKyW1LYgqo74/w4jAkB
EZSxcRCRK1pSzswS9P5RU2/k+nkZP1yGV0oHDhiyaox1haGQKgXLuG/n3eXvk3vCQcC6lmk6CDiT
k6O2x8bFyFPvDU+7Ya/1NLMFYlcoiXyaSesksBsV2Jb+jRUQ5E9p5+SvjH0mcrKnYn1fOv8Erny2
yRJrc1FZ9Y6hfEuUxhaXJ3pgHbFRfKaoyrRYz5innV+jl+bIPu5Jt4VlgyfoWKmg3YtEZIxcSfag
PztP/SIXfZpBpnCFk2uyik+/S936CmRYDRhcwWsyER4TpSb7+5nIKZSaZGEmb05eDQosi0A+4kjJ
7O9n38c1PhaCie8PYPiVUj9JP2UGkdTbzh6cGQQHDKE0irGosEMVhAErH68EhIR/FJQgg0WcMGrJ
OJRYoskyGx3SukPFSrt+9FivLTJXrHc29czCfkfzrIU5NP8L9ml8Wikq5UQwWSFhUaOcC3VAjfY4
TF8va0bcGzIHHVYlRQNSSwjgZJU9zKgDqj5ky9WMDMJlQdQTgU8vFX3XTAZ7dWGs3Gsb5x4G73qZ
Ie/H7FuVVl4jh16XgG58sijR7AxdcG/5TFNV1WHasKrT1rfuWIl8FnSp3R8Wn4V0in+o7j/CWvhs
E4jN4xL9ZjjTY5AP39r0HQRj56bBp5fMpZhHsL3gPWnOcNQ1e9JDu6+va73927XjwEIW0ijp2DuS
zS1T3MRrrzq/cVeHdTAZLhXhJp7KYHriwGMRdCtna4fpf7Kt+KVv3a6iM4HzWXOYh9G86h5hmsQz
QeGwRKyGMJ8YBrdv5bUZzHvlNfIsJ9on+8mVQKLNinfrgCpRI84en2VKk2QASSVTNTzk2Vsrurlw
LyATTqhHyeH8D9DEZa3JQn7iw+DJCAU0Tv9PkSK327jLm+xj3NWuSZ2mIARTx4DDlj6pY6lnDnC8
+pb+XFofCMXky+eaTyslolqBeZ1FHT5YT6y+CzPkJ7uMHQO068uup6qViIuNzy4t5ZhhvhoUWvtD
mvi1FHRUWQ2xZnxKaWwWpTJZeEFKr/v0qRYIX3H7+4pqypasyyZPodbpLVjIUEfixKgMMn0Q/L9r
T34K4Bssi2SupJ4Vr6qB4iNV+ykJjE+MEa5GN7LyjnlPAMKTNO6p2MdZssYDpKXr7aDeluLN+L7X
6EkEM8Izb0aq+0IxWa2saIg+ht55YVYFswGCa2LliK3hmyiruTe0mTXh6Tfdh+RWQ/IGMyIfcB0y
pgf5iq4g37bnk2rsF52phum1aQP6SGTA+mYXh7Xb5aMfxhRlNyWG/f1MTCloCjqRoVgkRM5QDyDK
/Z7G3y8vH7V6DATPhAwthrSFmBrn1P2hAX9k5V3+/vYdcVor3gOMUQ7ZsuJV05wfp2zGeJbEM1BY
3KLD3+zJRB6lDwfadR1jkE4MeezendEX0c3ByPr69hjiidYfw81TQsXte+KkIofXUaO2dc4Kchbz
SejAwJvbamwPhn95JbfrVk6Hlm+J1I22GcHMy3IL6LyvXucvOobJCo86ZsTt50N+m9V2gYqjy2LZ
r//dCfypHd8naZhTJ8yst4mRpaJoxVOO5K9kHns7HH2Sw+HFLK35VLCa8HTfX6sYBZJgYAWmIdwk
5KN4i5rmHP54aprEXAVRYRQGnYdmOmW/BNad8QZuH+m6C5JgeDPS/SggNs0s5n3ptpOiHHoYRSRi
+iMUXZu3WA9SMFxWuod2KwIYiZPAE6ZVazqEY83MZb2P47sxI8z+D0/wkyIcdMxTlP5oQEr3oExE
OTBaaDu3/VDe/jsGOIZ3lyyRg5JpLLUIQTTcKOtOVp406SBTPVt/cKNPOnHwIaf5nKAMkREBFB9q
+TibPHTlfda6i99/EA7pgQpBUmpx8BEb7VQ0rII0Mu5HwxdqX9YfLp/hP8RUf6rF90Iq1bSmlgq1
WreuwG+g7GJXuQ0He/VyjPIjK3wISOQbIjFbVFYmBTqFn1afFYsLhh29yF8bd3BDW7bbFyu1tY/U
A5JYSr5N0mqiac1bqCmoXp3dGCucDwKFKRF83KkZlaieoFnTZC+FuQT9uNiWNVPxVeL08u2QnWmu
5cpy5U3zRWkfdYEIzVB6sL+f3fudseZzwQg9xOoe9GZ2m+2HjDA74u7nOyBrU5EkScD7cJ57x5QP
XWTYqLy0y9nVM6JegjRxDh2WqMCcGHZPTc7qHxO3r73depivjtYE/ZE4UNuhkdOB4nDC6kGs0TG3
qfPMFjNGq8BC2Jil+EW3v4lIKibKHDiQqCStCHMGEo1Z+PE0e8L7mplO7gXfFmmEwzhjaDQOTyzs
OxUtZ5F1W8g9VZZELB1fjDcvcj+0jFAC4Rev/so6s9dAvxs9MC85iZuJf3cP8s2QsVIr5czKfcfu
bUnuBYl4um2fJN2STAtDJzBH6deTtERxKqesrrdZlgB5xkBbZ0cTR+LA/iFPepLDmVxR96B9HCAn
+V5ej64BVGVxJfCb2HlugxUZcyJd1ChQFRHb+3WSy5leb84ppkdDLiOMYLWhs208stEWHapDwR1D
yCOWk0+R5NLcypEcWc7QPnby1WS8aBWB4X+45X+qxGdF1FIMZxDpWU6pOOVeclfTXneY4DLYwg3L
WHSmXTrvywCfhHIObo52bRO0qUDDxdekl7nEi5gCQWKv+IaastT6KOrRi2BhjtThSIDjqx8Rdjyk
cMr+RcU3+9G/+2QnpThntimbRpRyCGw8dtFn3njV7n5MPq5vyJIuSj3u0tJ7o6hA3MYwfnSla/Fb
CJYPLRDQFKb/k9AduJR2nIcrrVoxL+iBQptAdnus5g3UfX8QEfqLP1G1Y5ThczjSpYluGTXsY6wf
WtPu+8+giCWuLUohDkPqLG7RVYkFFHaDd/TLnDGyf7zocid7JcRtv+lO1sFBB4htqkwxsH5G9KM0
GWy0EoYuuqjrIKkqt6/In8L4RElT5cKYZMz2m/06+ktHLR4lgGl75jJZomC1pgJtpkMhBUl35EEa
d82X1lORzQVH2LsdjZNWHGrgwW8imQWhw0HJHUaOEGNeRI15syhhDK9YtTyxaYSN8EkSYcrHwmRN
HKyEkRk9It43GLS4rzDOlsqIE0bP9+KEtTYoIrs8B3RQK+P90DSuTg6W2Zr5iQf/aRU54Kh6De60
DttQP1lPE+IzDqqFrxaU1aKb3jikn0E1gaf+sKMO9R8eySfJHIQkGCuC0T2QLN2xyK6ym20L2c/5
eAgEctI4O1EX8JjPjXTZPJlxiPVk5ZLSztxrMMz0QKpFGQkHJGYZxWLOblCZkdAy9hHzeg0mP97l
B5quhS3SJa04HOlCUa67FdJK4cYcnzXxbkUlb+0Slk+I4fMiamV2Ztphr/Lr6FFGwbxU2ODy7Q/l
dx0Eu6zKVbhWV3shk7zEcvIZklYrwXnIfIMWDGuSK9lJhg4EdsQrX0QJ3HtcVgVpftVEL7rG81ik
TbwUa4j1BLOmp4yoj4w8MqWxuZpnQjjLHwXZmJcQq2mKD0IUSCIS5Z2rCBQsb0LImRzu3hTL1NTa
NMYl/UWSbFAWsELvyilQR2t3b8aD+SYzVpe/XELuAEj9mA1NAaml8sXU7XLN7VX2Lxvk5oVzphlv
9qANlUdm9mK2U4eHlUrRbPvBJwEWV+zcm9WsYPI2ggCBjJHzKwYDrUGJrhcFjCals6Myt9toqCiG
JZqgjgUX7q9XqKbqeszYzSFwQMsGquD8KAh93T42bdBtPZvn6kweZ4OdvHZT2uFcFaxGqMYzXUZ9
V4uhxKWX0dX/lDjOFIUqapeR0cmOvuRPQer3u/Wx89HYhjQeWR6/bfinxeRMUO7/X7ky+wSOHUwu
inTqQUFpxJlgHWoYlmYxYHrrr2s/ewhBO8ZY7pYn2oPbznCctovPcKTNGJkRqncAgxJiOOYhOxRO
j4ARiMAkr/BrRwXp5ON7TtnPZeQTHGpfzGUNVhAHLJeOaj2qOTVgaPscnySwRT53HOVssTLm2Wtm
IBkPuUWVFRK7xOczpiGfw2SEALSI7n8MZip360FxmEtKOoibXv3ZLjF1z9RZOsNYdEYQ03nZLQtB
NKqLUQVuusvuVqpxgBnYb1f/mTAOMSq1KaOaRR+m1ZvG0da6W3XOQKL5OdJru+lcI/ryd/bAYQZ4
unARm8AoMOTs4ypxrbKzL4sgTi5P5ZgUctKaK5QK011cH5bkRX7HgEtLOVs3DhxULUYpOKitHVW9
qhM3SW7ThfCXKC04bEjbtABvP9BOLW+nCIHkZ2v0Li/UH26on0eHT1zISahXGXOMOrDd3jX2PnfL
/EF3e4+Rw1naPTXwgJTIvfJmVR+0uYTEeC87go0rKkb/lrhntVuKJ+60jxPl/hELyactqtFstLWB
yKq6tfSHHIolAbGQm6GTkz3w81vrOhJLkLkg+nT3o004dNU9a0qbPRYg/z/SrmM7bmSHfhHPYQ5b
kt3sbuVkWdrwjBNzzvz6d0ua5+aUaGLG3njTPoRQBdxCoYALahkJyOOfL/DcJBW5wQ769j5X96NF
3VLZUbqBCzyDo2FEUjqxi2Oz80OH1bv1F+kX8RvrKWLTzDHp3o13lht92V5Iaq84dEhnv6w1xu80
j89GLuyHInZKvyBci31lSzsukEg0zNy2QibFyspdVsX6UTdiUHwISr4P5YqoCl4XZ8iybsqSrvAF
3EYa6X4cYTGRHXJ6HRFgU2E23UWuEyfV+uqdBTErXRwdQy7qbcwOeLV/CsebvNlrv2npZxnc8QQd
/04STp7usRxX5gReg9ae9yEZ1HM+pRL7faFSo8XFmNVYOz8+VcFJw78UvSwlgrO5ttN0cRQhQh5z
ew5tpf0WT5RDUR7LHRhi2IWD+kZcloKtueyRI8nd0NWP/iEU3lAi2lMoQd0HeOJPUUD/kAx2I2e6
S4+sEjG5wj3uJLzOO/lguQ3x9kToyD9xxVmbzKoPtyrbIzzBzjqqR2B9q36eV/zjVpwNhSaxcEXK
u+uwDS6LqHS05jdGSS5Pd/5Nq69isZyZw3azk6WC3cQYbP9bbHnnI4Nn9hRErelHFUL6/mEcH8q8
cKJq90dwynN2Gn7+d7JRzm/7atcXX2dyfDERHfPZjirKNKNils3ITcRd5fTPFh7NWG7FOlK+SpkY
56tVE+UaGIbegqJZvFeEhz9bMO5kaJJO1IsR38/GJyOvXUF1TfRhbwshDleTwwIrVmY/1rBikh45
vvQSaa4642EMGWiJmhNGLRgXRWpGUgoqo3wKA3HfGsOtVCmHP1KHT3PMyOrVEwtGArT2BVVnox7Z
Vidj3/amK7cUBhAafaCKaDHENGUJ9ChHc273l0+9aBMgww9g1Exfmcec6aNfSPFjklxOVL8iJYI7
qBW9ShSdlbj2zSEIFTtIbqSGiDrWX7TPAGNxvqIVViWqMfRIjwEacMObEOMIBLSONftpz8qE4tfq
CxrDt62BUo3zIEnWGwlcg1CtPvbTpVwf4+nPzhmL85+yGMPeD5gFRFdm9pIqBAgQ/mlxPhOEgdb4
LObQWs3VtKMUXM2iYefpMaJ8Z9OYTZHnQ+hrSclkBaJU2Nr8oktP27tBfZ+7bqUh5pZG7JCJ0K1l
hq8GlUTd3G4owE6HRXzWd7Wc5iK2exJPvvDsK9dqTiV4KBmctyDdGao58/gCdaPFSVRRzklgGLVO
7PeFGtnkgw2DBRZx9dh2TzH5okMJYDouBIyi4KsBY2PEhcpjBA2ZscMDGbtPBWggEo6qCC5Iwhe3
M37YHQ4CakVDwXaF3Rn3kHoA7z9S93K3A/EfHvXjXfzd+hZ82Ta57Ss+hHIIkA69WVssXfZe0cK4
NNGHK94WqTOfcB/eD4eALM2g1pfDhGZEM1jLzjkrt2UPpRmPKhqKMi+90CXMJ2JsNFR4TYnkYEKz
siLV2LlXi18awZVEomGVbc4vb6mmyHMa6N3/o3cD/BBoilVU30k68HgQcLde2/f/gwKCOJAIsswI
QpZxZM9j7Em6AKuaf3gnZaHa2ghnfvtjFo6g4VWziBi4GsVjk99b5vVYENdgauE4vMhjrTEaHRsz
F90hKU1Pk1E9o1lXiTQ728ZO2MCbLyy0qbu5iN9Sw1ka2IbyWubutoDtOxw2hwMOrZYKUWBvLIqM
V4IstacdzvGT+KJXR5a2Z+2O2yIpnTjQmOpJFnS2Q5bxJc2+a1SzF2UBHD7ISteZXYTtiRTFU0WM
vKtqJ6CuPqRVc4hQtlGgjSwQ+X+LqHLvI/CRkGRMneh5e82Yr2/5Ko8FHciitbfqon2L9/r2gN58
TLqkjhFi6fjqvabR/EEcmU71Xpy8Irwv++O2JhR889V7s6nMdTFh+/MUPGKY7Is0xaSBTHX8wRoP
kLB3tcdtmZRaXBCBhkAhmti7ZacPYP28mOpqrw77bSGUJ/HVe1UbKmbGFk9FYvYSDFtP8gv4fdQb
9joa3TQXv5e7+jtbYYoyc7QFOORhkMwVu6ziBTuO78YRSSzqBZFh2UfDO6fjOOyOjVAV5RApP3bY
qg578rV2KmobBK/2Atcidmrdzs/iON+N5b4KNVYi2MuZ2/q6ayknQz0G07NUPSsJan4qIoZZt42z
RM6NhSLL5JzlNEP1R2s8gle0pdKm64B3FsE5rzWjrj3tIaIolcu4jq6LuiLOiV+g0U8ZfPlc1qjD
EEQoNpAeehTrNSBlVe5BvOKmBzoy+YWpn6VxVjE1kuHLbwVZKIrK3fnC2hm7COcFa0DWjhRdyPqB
exbH+a/mz0pTsj1qGuOxak0PFEMeiBuPRqd7217MtnvD3vnyuWzWS0VlL1ZpY9kyZkGKKM6GN7c3
Su/v24y4apL7xvlwEma9EjODx2AGRr3C5pwN++CRDWYEwSFhJoSx8zQDQhFJ2sSug6EoOYkyH3xz
r7UNIeUXEH/eL+6ExwjYsJUZp/rY2Ulqm3cs6Bsvhpf4x3zKHhnhPdmAyGxga+M45NAaXKoTCaoV
bNj1++jQqbNB7ukxGjJqwBqpI48bUTvnYgEd/acWFLc5prDawi69GEAt0HrVc3RDbR7TYEtDDkaG
oZJaVYJEAdMlptm1oicluZoLZWeaL9teQJklX0tnBQpG4tWQ1X5m2Z3k5Luo88FJ1jpgxXe3pRH4
yJfPBWWW45RhS2ndZuHB1+7/7PscfCSKXEsWizgE0x6101w+bX+fgkOVHaKLg9jvFHPSSyiAdiKw
8rDBKiIYuDuwaIiH+IpiByPlcaAhhQJm/DB5M16Dme1lXnCFUKPd6XhWp/H3F/f8nw6tMlxZKFho
jaj1jKG93wcHxsMaXWC65LP8YF3NTniBoULO0BHxFIFVKgcixhyESccij9z0jO42Ur5b0sP2xlEi
OMzoEl+K0JmF9of+KSr+EpXAblWiIWadAUg5rx0HFEraRaHKNgud0TiXE288CV7iTjY1UZCUxAFE
nSazgnkpUMdokLtM7VH3sjbdBd11b10FJRhXDqrwW1mEn+rxzBeyZUZlw94Arby0E9C4THVuF+ql
XlId0b9IOJ9FcVFH66eRiPkSzOybXe++c7qgvkNwDMe4YtSnuD7sxd+r7ziL5eCjKPq0yRnuZvOV
Hx768dWk0rREgMOTYCTWPIUqq/tWjKchuR7Hm8D3DKrWljB3jYONXtcDRWBS4vakx9d9+TUNvm17
FKUIBxS4/qAwmW1RjKtdea9Mza7o7Ez33W0560RoZ6/SOHQIcGhk8QxB6SWr81EOYHAFXZK6V8mJ
9tSycShR1eXfnSldfJKLi1DBFI6WIMSjZHAgAaJks87Zi7CpYEC3qbqS5mbGH57q/DBwrbbqKWCZ
F/OqPWa7+SJ0e0RIg9s9smNje4sY2myEK3w1aOhLVmcx/JbRy5DtMg8EWiDLpCq5iaiIr/8MzKi3
Mpa/MlHcrz13xlHKj7oa2UNGzSmhjI4fAm6acTVaDAlapLtLduoOTr0T8RI9HAaKPpt549b68UGF
nga+yqoMszE4Db58HNR8t71FhLfy872NSg8GQYOISSvtdrie8UiAkeWpQlg3FU7yZBZza/7d2Mhy
ZboT743C7R3/gdWcmvcDRcFFnRT8gO9ZCIT31xD9yriZdoz/K0TPEKt+loPdCGKhGrxMfxqX8YWh
SWYKgsnuqUbI7j3sGjJiqEHxdfrKLgV0umR1A1VR12VU44Opmj/xM1MbZ0Ybl8XHqd8Vkmz3KvDj
x7adrPrYWQz/Aq92g2yyRhRnTEVMurgdRKSI9d1cHerxblvUemy7kMUd8lGoyUqYQtZ0x2LbDomM
yBO+M75JTLNxZyI8I1aQf4yPYzEyUwNkarF+H6qv9XylVrvUJ47FVV9eKMX5ciYF+ojuXlRkaPfy
dCtH++1VW81aLL7P5C/i8zGO80qO8f3aPEhJbwflpeB/zrvOGcQvQ04lLSh1uFM+Fet6LloFaQTJ
zY+Yt4J2Hanbm5eVO7iBUz10X0JvW0NKJNvHhYZqEehFNmCfcoyya3+U1dOffZ8/5KO8CCcTKonB
lRgchpY4DVcP+MUOcQe80qVzrJXMzqybAfRZzQ8l/PZnKvBg0CpVA4odLJF/FQn3iU6osI7iP3Uw
+GKCSpIaUyphZenn1vXB2esfxwlDB6Y9roAHmToAt13T+DBdoYnSMUggzjL/yptnKQLZZ/EtzqlC
eFIvLsAvZa2p0wKCYqQ62ocQXenKHeqlbNFGNpMAnHVDUFGyYOgWOE04Q5s1XZZDxroZyXea8dIX
niYQvrJ+EVTPMjhjw3wbKbTYSBg2eZUNup694qgeaFKEXyzdWRJnc31UKtnEhhTpdywiMo892tGr
I2vZE2jir3UQ+CmNDyn9zOzLltG29HtlX6J/BJkI+Wi8Clf6Z9mdDug8lqkHEEomdx6JSaE37QCZ
wYRZVtOu3MduUKGnILqsLlsdgxsjVyJsZN3yz3pyBpkIeMGsMcvEwaSI/SQd6yrYDfKneKIMhX3o
Q4x5NhS+8yjrS0mY2QQMVlv5XjFsXZco3ij2gis8buPTulaGpqiGqkgqT5AdyXWUd4mM3bNOkfLw
fW5+9B1VXLe+XWch3DkRSIU+mMjHOb72GU2XrbLfVoL6Pue+IMsAe2QKkPXLC1WJ7LJ63RbwC5c6
a8A5b6lFbWmIWCblAa/xzKsC1W7hVoOrF5hSSHUT/yLiOgvkfDhP5FKqGyxZ7XY7TKfFbIMWdCrD
/l92dbJg56PR/ZTHP1XF3SQoQg15IEJ8m9GDdCLqxvW3kt7hQE1cZTuyJY5zYENpB3UMIM7MP8XB
bRRfyGNt1/61RXMOr/vTWTXOcespRR8GmNPeagIyjJgsC7fesZiIsS+QV8S3t/It3bi4UvfnWez1
t6XEPPRPid3VNoxGPyngDqgPqgsyy/g6PFRu8jjvMtd6oXL361ct9awyc5hFYJZIYIvTZfwJpeS2
qO8RbONLcuVfBpdsQ3tP80RXJokZ1k/Rs1T2+0JqlfWx0ZpwEh/v7P1dhjq3iEhsrie9F5pxUILc
s5K1IWQMBvhqZCc7FCi8kEvUOSLTLp3euoKvqQsJ5f88B4TcoF6qzZhYZ3zLccZwR9W1vN4DgQEB
Z9Q6cmAjZYpRlRozWP1iNh71bF+EhAhSIQ5fRrHv20782ylYw6mJuYLvpDWBS7UDr7/LnXeNf7ma
MTNOCUa2fKfiYD2wtvFglzlN4DI+hgznmnr/Z4jNv19JdZVEQQ+Rf1Ns7X3X2I2n9wsr1S1MwNkH
qmwZM1LlHAfQpO794JROtxEau+XIroYff6gXhy4jqtSrBlf/NzQDzak35OBOH1wFTBrqffBMiCNs
UeWQZFCjzAp8iMO4uPZz98nCxvV2G9jSHWDsneIl9qhXVeJA55+2lKRS59SCdRbFt0R4TQNnWy1K
Kw5FpLezfMT36+i+9C9SzD+diHpESgQfk0ySYcnMwfT4FBeHScO0xGGyt/Wg3FjloELt0ZI81Gx7
juIPxjYx308B+vIGl6U/hcgl5FEbw8EGYpIyNJlW8bH4S3FRq3DZMXkShu2IdnoVeuByIWSuhiYg
+TNEQwJdFz9LE+nQKKkqyCw/WzftMTnpLwhMHvwbHJ574Uj58voRs5DHmbyQxXLYKJCHsVKnDBc1
+XYM7GTAkO/3PljzWvuWUM2Cqyu7kMrsaXF4hnWqJKEEqYpxqnUwT+y2l3HVHhff50zeiKpwEHx8
f8Q0uFF9DdsvzUSALiWDs/lICjsfr+CwjpDxDBrdU6gTt7D1wHihB2fxXRTEWZYBasW78SsLxMN9
inmZ98Ule2ZXBJs6+9nCfAjnFgI5k5eEaux7loRKm889ai2axxyTCaOMutNumzlK6P9pAPVYDVFQ
QE53Gt545DDqV5htEChqp9ZLPYzFECgCzG2jQ6HxP2WGITrF9JQZhfq1re8LaiYC9X35n99PlUKP
fGbU4I/zMWdX328bNfV97jAs8qCTY/Z9ebqJjdxWrZdtAasH+8/NN0X2Byy9cixwU2HXIhlklulf
IigLzWexuCF7UbZdByNQ/ikoVsPRElgqMkkfZqRMapQtNTkBpZQQDgNqfzabMoaQTrpSzDsLlWBh
oxJCqD3hQMDMJasVGdDo6TEb0UxHXAGo73MAoFdTNNQsmaCke0W56TuqhY4SwDm8rutzAkpqFmEp
eBcrvOQKPc2z1+9wj3OF23mwqfYZQiTf9TF2oezLLOJPxdEeW1DpYTTFtiWvx+BnU+YbPkptjLWi
xuZHoSPcGMiYhTfJkzjY/uXszDspcBgVGyGUOfivwdN8i18W/pNladFHFYRO8aHEg3MBCjatsYWn
fhe90AWHbO+3xHF4YCaNosrs3jvKbo3ho/NBhF4iJlJhkFiCKdGEeoRDva35Qr1amNROY+q9kadi
JhUmzKl2+Vzh0n0a3ByFt4pyTUXHlFQOK6bWR9EAw4qwfCm1q6Z4aanqOUoEhxSiPLeanmAhteao
55dV75HtsMRJbvIkz+0oNE0fQ0a7f3uv8kK8Y2KeF5vQE55iDPUmXIDyMg45etOwBIWd5Nq0D4pL
uSWQiVo0Djj6IlankKUhi3ofTadBvsx/r1Hj7MV8M0ggR2UqMRnhkT32VFf1xXRrPGVHdv8Tvkm3
FL8DhRt8a0jRK4OasLuYdMO4Pxpv9B3lvtds462bUFBsc9dLf7ZVPHtKYIilNDJHFvAwG94GLeG5
hCnwbSGJ1RqtytKrVfxcCa1jgHH+v2KDoqsa6MstFKlZqsQXdok5+mbNsKvBy6ei3ckFhaKXsGkv
Tg/OGdi4jCYAkg3wQ7TKSeWwIZCtppNKSO33vfI99MHcmLoZxvWMSBFo9tQ5iCwwGBVUhBSJ2Qfz
50RzmNGrZRZJfls7hqhc+Mh4VkLvzmJHbB2lIRdfWGowBaYBMaF0rU6HWH7KMQZBIAK/j+jEacOB
RSGoUVAJWMi3kcmXbMB6f2gx/yr5hlHkLnk8r6+eoimYs6lgyDl3dOV6Pg2d3tdws/ISkxT3nSeB
O7J35h/VMXAQeNBPdx+i2zcdzzKZlyyPL0ktWnGGTPGU97alOFJz6P7K3WBXH4y78dPQHDXDFd33
IU+Ef3wIDTjhnKXOWqCHjY8FrnYZTPLQeIITITjZVUcN9exUF93HOjFOHmeeilJbypiMmJN68r0c
NUDB8f1NdLApL/yALpwozkS1rpkqo8DLwgSq2z55MEV3e/EoY+GMc/bDCCN1sHZa+CQrj37jpRJ1
WaCU4E6zKaxzVTVgHJhavy8mDI6vqWpEiX3jH/HaPxeKP81CoxyjUYWMuANgTR5YwK9lUM0GO+0+
dgXQBeItD7TOmI1qD+jg/KNV5E82xZoyZDchXZhqu++/j/5t0Txvy3jr99tSkbnBwsdSLZfFcMZW
ARDF2q4+je0OHnZSLhk1rPQqfm6QuUACci/fg4bKKQIcq2iNJTkmqbXmAMYap6KrGcConn7SDpnX
7fPr1qNmmxFmw/c/GnLayTUzmzpGyXlzylWi0IkSwOFGV+VJaXRY0KbC4NwWnUzUQfYL7P+JizIH
FXqtyIWmQAfxFGBnAE36bX0od/mn4Jsp261HPfcS/ixzgGGW/azGTCDmFORaaM/pZHfZ47YpfhzR
Bm/TkZxVJUlWDZ0PuBtBN7JWxqToahdh3cRpZ56sm5mNHzlMN+XgJu2ph6938DgcrzvqWXJt55by
OdTKZ0HC/VaCaej3hurJ4X+Nvzn9OMRKKrRXIBIDmhiHqrj09UOlEVk6QgUesPxYiIcigwi5BJ+u
ZNpVTZj3miksFokHpbnuUNipYZOC2HzptdYVtP6qm+TdtjGsRVFLMRws1eHo+0IFRQz9y5g+1aUn
J6+iSSizhjmgdDUkRTRkFQ71T/ArwSMuJZleO3rbOeacHnvR2Omh7prZdBlW/XWhNLvIEP9z2oFZ
wkIu28YF6IZ6XKlVCLnGjezojmSHYOZUbckZvYRkfv/42s6kyZIoi5alWCpfPSbVRZoGqsZCRcNm
XZXSc3iTOSlYLpBYyfbplTwd8u8iUZSyuoULsbw75Vku1AGUTIRbKbwVWtke08YeqRLGVThc6sf7
lSGIba9DP/mqBYl0cgCj1L3+mB3LaxnFeNR0pLWoVJcRVeiWbhgmX5KEoRORVTGY0nXBa/QBA3W/
j+J0aBrdzZqXbT/4xeadpXFYr0ZqmfYTpPlXIwpfZMy2f3qjQ/Eix5gcxem+lU6Y2CPF07Pq6Cqo
QXVTgaZ8+b0RA6vFRAUBqXaw8lNU3gjm923lVi1kIYLTrfA7K8d4FYYlz41yMYBvQ0xfY4FqWVhf
RNXURMwEVnWVf0cw5CkMkxyCwiOqh36wUSBqbEuHyNNeGR2ujOYcWzXIQHsVXxZyORQL5kiNWwbH
qud7HSZmKBhcRI9kYp7Ex3D6QgwHY5IZR6WUQkzQ3JvhaLe64qrVSxVjNEd50RoENn981WWAspDH
wRe4x0VrEiAvjcAv47THFKz36FDMdoyM4zcP5oU8ZqoLuCz6DlMRDdQKa5p+0baZG+UjcTavOvVC
BGeKadpH+ixCRJ/8lScHzDllF6OqCZ05/LRt9dRuccGUL2j1HOtYvWKeHiWtfagHyxuDH1atJbZa
aHYpyPa2yI9vxtyOcVg8pVWgW0y98StG4XTXrAiWTZHDmO7XwZ0uWyTXK2JJ12IRnKoS8kiiJaoW
p6c4ZHVdBDnCHfk6Ek5NTzy1rgHU8vucToWQN1rS4vtGV+2DtAZfpRjZ3VASMdWaEy/lcMdL1JqK
YHSQE7IxAVnaTDbYnAK7mxMnCA1PtVBKHMsuprpSpPEfk5vYN0NhOTpJ0w2ZZ5YQe7ObwC3KQmKM
p2H9SHs9tsHSBtKM6iHa/4tED8MkHkxMQ8KwDgzsQKqHe3P1zTAq86ysnfkrG2gR3CHJczJYaTsY
EYxv24a5ZiNLYRxA+jKKKmYLwrrmvisv/el5+/trNrL8PoeM06xVZd1VsPv6oFh7pbit+v2fieDA
cFRT0CjXUCHt24esAML7+lNZ6IdtMatRzlIVDgS7aJSzUCiYKbBhp/leKneYy+Emt+kucgN3zh1C
ItvpLUvgMLFthKowA2iGNKahn7COrpo/leN3o93L5eM8Xpn155qsxl49rZeacsDRh2UoBxU0HZwq
tY1mV+mYuxbtIq+eMLsrRoXjZ0w2tKP9/J+JQuFvS9EcpoD21K8idKE7k74fmhu9PMjUNGFyIzk8
CcsWVPkdW1YvuWa9AePB2Ik3yRHzGvEgN1JFDoQP8KXTYjMFVhJBnm7dYixEWHwS9N8zFQ0dfWhO
MT/0FJZ1aKijDj+bTu/NI/mhu2QNHblDJS9XzzLT+CmLbyycoygazBmyBH+PBL7bPsyH/Fk8onjS
whWKPR78iwko67B4lsrBYq6JddgpkBofWXnoeEgv2Fzr1imRC6P4CJmFf/A8E+x/QH4LXF0cbMWD
EaWRiTcEX7tolMKL0LciyUiLjDcidaFfheCFLA6/ut5INLCkI/LpVdx1pSv0jVLYtbp4CxkcdhVS
bEVqCBkG1uuouOhfujd20mt6rR+mQ0GIWzX4hTQOt/AAE9eDCGkSKD5V8yLAHa2Uj9voyD6ytUUc
SFWTb9RtByHp9GCEN3P5rZqOEdWZ8paw2RLDAVLWdZal1hDz+cKfnOJHepzw4oEMbbiPPPEhrhzT
ssMIVs9yst/utpVc97XFUnJYNRqd4adCw6B42IFzHl3YpWjLCma6v3ta9VwK9u9B1k+xH2rNrLbQ
+7hg9iJ96hIvMY5JQhzb22b/obSsTFu5VJW6dvKo2ltysM8H6Wl79bbtEFx7MKHFtaWOUFoy6hCR
pcdy8G3fPCamTEEvJYXDikToh9pnUvp9HdksRxBjDEpo68fOndz8JD6OAdrNSBhm3/21ZX4oPauD
HlGwBNOYTmHICIVgkro7Y9TrXsZc1OGCSntTO8YWYrGczTSGmHPJ3NocnFApbK0i8nLUUnLAoUxF
MMgKVJor0IRfdBgaEBIZx9W7s7kwbQ43UquKSj2HFmVho96aNaujWtMBf/Q7e9vvJLWX8jgA6dug
TacJ8toO812GyykgrnnbQGiKHESUYzJUlQX78/PYnuOboPVBHP40CP+5i47FZueV44vQQrNN66zF
7oACfzAuNWu37a6rL7BLAdwR3/TNpOJtFBG2HzyKHYapVfVTCeQBzLtClZ9yQbPsLg0PrWTu8Z8I
SCLM70Mxmm9VdR9jq6rkFMp/+cqlTHXhUyI4sKikWcxkdtj76mOdXOnNAb3+xDIyi9oABr7orErF
FtMKIEPxT2qI+cVCgfA9Zf2BT8nR+FHIbonXnb2CogH6GZEwx7cTbYESkxIXdVhgE/Pqbp7vo/zF
6tw2oshJ1hcSKRPd0nBH5hlkjGYKDY25VZ/srQRxqH5KDjEA0CqdqvWiY3JkLWz/nbHwzQnOcrkz
xRLaSAlY/UyzK4+MNU6/jVAfqe5rT7+mwtD1q4p5lsaZSykkZoa7ChJvDxOIXEHU7pm3bPy6tNOf
/0XugdWQfzSdszwuFs3zPK2TFPLyS3YxAlcOaiBa719cItYj0rMktr8LM2kMQZmyGpKGkwhWNZSN
CQ64GFlCnTVnUyi8vpKWjHcYCzkNTeZQUs/KTOkmoKTswSeYPDTM2nVtC6/vvDISkR372M8PS8HA
IN3CSxMySHyPkiD5fqqO0DA+jm7oSIcaEzXZBD3KJtfOZVxSIEQzwU7wpvpiKdveqE0rQzWJ3t0b
5oOpU0fmGqAsBXBWYSDTbAyIctAFsOs7cMWhV1XeMXYoDbQ8eAv+gZLdorBzNtKb5F6gpHOWUih6
rFRoYnIK7fPU3uS4UyTGNdrVnXJ8itPfeXZZKsvFIMUczVXPxFnlY5w/DuG9ND9uI/QaRC5FcCGI
VEqKYbLyn1r+JPYHS7qdkszpKbtYTV4u5XChR6M0bTsPkIO0aZPaoYzGdDZlQneN1C3Rs4AwMfUo
0Fo1RzC048VKFw2dH8fVJoYitYMIZDYDBUOaJ8vOBZI6eQ2prIUUDodFXzNjaZiYP4Oo7NQfvnYu
4gKy8mI1KLHAtiCivh4vbioHHJJSJJGgQB3VK65Zt1e3V04om0RuhZpjxT7Fo+9CFM/KqM9Gr5QS
RKVGft83vl1qs2dGk10FYOINaowqAFuPKT5tm+MqNi7lcnFXjYd5qykknDJ2wQiNG0TEhuNjqsSe
xcT0pMq1w3spkNs8XyrUJGImkk/PbbRP/BtpOBBKrZvhz33jSwvA3TNUYg6lxuiSZan6hwA9zE2z
C57yH5aHPvArf7ctk1KLw0nMFmg1sYNaTRl6VZV7YPNRIwI8Vi8wy8Vjf8UC7hMF9RJBD8UsTb/N
m+M4SFdiabh9hY3KUAVqBrtEq16kVL4qzckzSd7yVfw6uwRP4xib0K1K8Bc02UOv3LTz0TQPY/60
vZqkohxMxmI6hpGF5WxdzFm6ZSd2gvTz7IiXIk2osQ4oIDlhr9Sqyhc/GZHZNKg6wd1zHu0mvOv0
K9W6lgxklry4kDyoqFMDapgGHx3+LJMDaNHElSepGYiloZ2qT03UOHmyk4xjOBK2ub5nZ1EcjBWj
GExpwkSppj0Vz012EoPWNlRqNsm6E/wUxFdANao/DrjxIoiLD5KKKr8HgTrYCF34F7IZT/p5OKJS
N1Qb2xcPo1g4Q/CljakQjtKFw6lCN1Fe0kOQ9TDsGswlHkXw1nq3hmbre8xYOar3FGXaasbPYoUS
qmrKssHPAZwbPdAKEzLHz+NLs6t7W0IBXn9hgJ/aMtik3cvigaovXD15FkI56yi7LOi0AkUudeDl
SmrX836Ibse6cCopdaZpV1D1ZavwfJbIPyL0bREr8QgzKaQ8sXtTKuwoTY7bEPJmCR8cbCGFO9lk
OWrSUYUUDXVeWMdjdf0+EiN1pYvM0dFL1O3bT+N1fq05NJvq6kvaYjN5osJxZmy3YN4DhGnqLn9s
cIXz3cBTb8A/6iYgK3NxB6d57lc9ZKE3d2+cqmIwSgn7+Z42Dp3qqm8c4x5srpHNXpLxzKU5w0G+
317w9UvPQjB3BFYKOi8HEwve1lcCyvQj3c6GxJ4NbR+AXNPHSNPkU/l7R8VCLHPkxZkYVJPuTwqc
Jr/EGA0kyRPvK7tsvV0lCaOi1pb9vpClFnGgZRXWtkVYPTfgp7/WjLsy/7K9lKvYs1CJO/1kde6l
xIBKpvSYDY+VfyXERBKF0oQ7flAEHFYaO/L04KpM0bWq6XZfvgaCu60K5escumiB31VphBWT+mdJ
f226z9vfJ9zsw3OF2phmX+jM6r6yV5LcLZ4aD8mLCDxK790p2kuwJ1tyVo/vn1v04QkDBHMlzm+I
TT4Fum18nt3iNKN/q3Hb+TC4GmbpNQdmghQFxbZtfHjYEGej7usasKLgAEr2hfnUUsnY7T0DZcc/
rVyZzcSaIogYxld5OGbqj+09o77Pfl94USSIdRfVsAmr82ThzqSoJtYvNYvN4SDBzyPT92MIABOJ
bjfXKSZWjXddAfjT9/FOcKvnbY2YFf/6rDH5sYoJpt1qKcZkOcN8U2snpbipy9OMaSZDeci0C7/y
tuVRRsABRCyamjkyBZXptgtPY35tDATUrYfgi0XkEEIYdXUsLFi4Idn1kfG1z/fo27sEJ5Obe9R4
FsomOJxQLKktcx/Syv5UVY+TSqwYEVuZ/AtGoFhxlLPK4R4dxe0xf8TB6BixE39pa3tyYzu7iXWg
ob29UxQ+8a31TRoMotowfPo8pXaUuRN7eGJzg8b7GiTQaAT3b1DH+VvNNuf440N7vVZmplyw+CdR
72bhdqJqr4gd41OPghINXa7h+6N8X+hfM8qntk8ok3/K6CZQCBctvj8VoR11N21+a87XgUlBOfOV
Dd/lHy0yKxRHgR0ggvWXn36K8tjVwFolelFCsEdQGrHfF7hnoJXH19mxPieviXiqxWqnGg811c1I
RL4fmueVYDD8ngVimm3dZM/gWGWFQQ5yp5Ut74ITXopDR+2AhWwgITrsyTohSlMOO4y0sISqYYeU
/iWdPo3d02B+aVSiyYFAwbcOwsV6JmgCLy2GUML43OHFwkzsoSPugYQM/koryaMyKOwsrOuqdWZJ
wX1sHkZ7ytNv20hBrBl/s+0sGGHIgMLSItsKXsL4WQB5Fk6tbTkUIvH984OPB8IqBBLqdzWK73ft
sXJipFeafXOJRxjJ0ZzS024p5kJKPy6qqCVfnpoMYufWstX5VZYu+l52uvawrR+1Y1x0ge5prTDY
SVLA7IuDH7+qCuHIBGTwXShBZfwdc2aj7ASY3dPXN5UmXE3ppUhO9qLWjf2+sHKrmZqhYvcb8Mzs
WRly3O7iW/YgaL6obtTbZmGrvU0nBgiA5xsP07DOmj7FhgnFTa5eaf8j7bqa4zaW7i9CFfJgXhEW
GxjEKFIvKFKykHPGr//O0Pd6oSG081n3weUqu2oPe6a7p9HhtCH4BBH9PuckgoQS01BxUcT4sSiv
VSiIYESKwIUUnbkEecLCzKzHtusA3QNV64+RiC+Q/ZkX3g++xTOU0bQyaBAj6aldxa8xZnaXF9kI
7GTK7LKPRPYrODeNS2yY+NzNtRmA413vhfJe9lJUosk1WARnjOk7JcIzYceRQAs19VctnIlclMGE
w1RL9OA3u27xteQpD5PGjan6ji4oLE7VCPaaVkOxa60s962gUT1dOpZB+LPRu3TX1MsffV6yeT5L
I8REQ8CvfxY1jUSdQ3QcYA5gpremtbvsTLaj4DMAYanjtfXFjT5kFAAtyMTZGzp0H9zObD1IVAuH
lrY/XVZ43OVKZlJQNQOeEaLVvL2fCnvZ96/jy+hWiz0WtrhrYxvzHOnzgw5qmGp1VOBum5fx58c2
6TvJQRNxaUOHT+JtpB8MKpdMhnPRgdGnXcBeoOQQ/Ey95Z1irxFqNIPNmJHG3eQxqt5cd/RT5VC3
xIf0bIvyniIzYu5jdbNqXvR6yszI0CQ3LQt/VISMPMwqPgtKCCa2VAqeV+42u0YfpYURhbQeoyPM
dkbisDoGe2O7JyKaGtj2eGc4zkhpKkXLkA/wqBhvRoJzTmzai7gftk3COKNwD3mkSLRVRwgFNpID
60sNsDpxOlJwE0Se9UePxBmMU5VpoH3fdgysfrSkfTTeCwx8Ww3OALwakGUMJLAfOFX4phLdNrsv
IzlF5WFebpL6vVge4rwFd+912x0kk81IXv4DmIe6pCLc865Vct7KrN02IGCnh5875hJxAyW9jZbM
V/LmRUUFKpRr9zLub74SzoJzOQQplitMYAO4uKJXur+4prOUNmtrCtxSsrtjeQivDB87+nzrRva7
axEbxHYUdf4DuPdfr4d+0ktoa0IOianahpHbUnqkxVuLZORlabeV9uxX+TlsLJ9bWrWGtBGC69u/
8xnGjfw9uVftP1jLzvp/VmicaOxSaSrDi2dtm9hZWdtlVbvy2DwJxGK29kl7VkDc+9cpetNOEYBG
x7pj0x/RLZyoEz8qTmKnrnC7+GYYcMbjF3p03aTrI3ueFMU2WxvMWIur2ImLekq/x3CjG/7AdNA+
uxYFIJtmugLmPClt9KikHe4vH1VnasHJEk8CixDJxnnPAgQOas9UxFhQ1e4yt5k0r8MWziASUqxv
euqVOJwP7ZswGUdGVIXCSBJ+tLGAhuAH9hyM6NdBf39jT0/iddKiU2T/f/XmJZbZNkGK60sL6zWU
1atZGh8FKikSjXOoRi/1igIcvHmd23XIyWeudJNiXcQy2xAMBlc9idovRIJxXlQisTzKA86zHXpn
ymNbUg6X5dr0Vqsb49ylSjKFVqx7N2xRFUVFTe5eRuO2VF6LWpBzECki5z1UOV1IV+EE8xEL8Op9
nOp2TK97S/D0bDeJnWUinMZTBbSyYwIg+S6+Z8QGYP100B78YtmsgBG7InbKj9zCBX9FOL1fqn4m
lcUQ/RaV5dy1Rld1jCsMsw/ucEjBo6Y+NPjPKI9qTvLTtKccdOWSmFNNoDGEM4UYzfS9PuAvCb6x
FqHxniVBVM2ed0tmg1NqX3fC6H4bEwS+6KpS0I7KmcaU12WhpWjKk6sfgXGlLaJuTfY18vl4zwCc
GTQqiUCTDoDO7ZFs3i/7uWIeRUE4jY6Pyxax/d1gntE4k7Dw8VeEC9DwpvbzR4OhRGzqGMQpY7Dh
odfct0TLv7bdyxmUM45EzWMty5AOicmukB9p7Sj0r8uCia6Je1SlBUtxqYHApJcasNKAc1RPny5D
bPIt0fPZ8VkDuZ+KQWGtpqOD9cEq4i5jHx47+H7LbhB8mbZlpz9KjH0Ll20KxOPzB7KmmFHGWlDD
mN5JCG6bgvwUiCfC4DzL0qU0mKQPRcxrR3VGf9mDRfBNuiNHGNcpdDWBfxYhcp6llqayVBUg1qBH
1K6KcicQiSnWBdvS2B+wejsXXTLV2QJAkTkm2DoXEAfN18mOcXZOoM2c7ue/DS1wFsGDIJKN8xtF
pkj9UEDnm/GE4RStEsxe/SY6/seoNM5vpKj1ZXkA2TDHhh6K9okiG1y8KRiJzpBmunySAgvm9+XM
SmSMSwxpSvkQkqtO9UNRfVR0V5yTGEZ4waqFPFrdHbQhPcZh+F3ug30+5ldULr0ol0TeUHRJnNfI
kwg3RICp3ObP1jH1agfTk1fEK68WDxHXrWiuQQDIL85BRbMjBAz0zoDpMhLvZvB0Xr4pEQIXdFfL
iBSCBgQwztymeXMsU9FnqAiCcxTgOIr1WgfE0r1Y4VOpCRytQNl0zi2MU4jG3AjKlnR7I0IKwTFb
QYpCZD38HpxGTSqSqpCBDeCz8fTvDTbysW2UVBi3MEu84IX4yRJdw76dkZ2Xqr+o4V1jVm5Ij8b0
cvnmt1vfz++TznmEIurpiElulh34WyZGd1EeBuxEFn3a/SYM/cf76FwcoTSZogToasFbKDvTFdZN
uzRwxtFGHA9mYiyPyS2bFAKHzuzx0klyPgLcm3Uxh0wzwJbN6vE91p2Lp8ZECs65BSXV8K1X4SCT
6SGd9kr1l+CmmAZfkIOfHCiUZG4K9py3Hv0e7lmvy/yKIb8AcQRqN64samkQmJTBeQXQUIxB2+Lg
8O/rqOluykq5WaR8LxBs8+SIolPGeczSp78+uKGpNljnggStehffxBBssbuT9i0+LKhcp7voSVSh
FAFyOi/lkgTePCZY2fhyZ+xJb/kCoTYPbyUUp+vyqJtarQAju+qfjV3hssprkyNnUx9KVOIDp3gS
GZgIk9P0vkuIZIQ4SGWobTP82daaM4MR8LJom55pJRmn6GMykTKvIVkQKV9ADeUFJahDA2xetRqB
6W438/wXS5P5fTjEiOY4lyHRfFSxrPFjakW3jTvzO3NTmpOhx0tUL7h4isDk1D4gS6LnOeQzY6xg
koPrSgf7Qk/vLx/j9lfVSjbuRQzVGiWnBjjYtlmCsdHtDsrecrElXsZYa7kLd3/Wd76C5B7JIDcx
KzbBhdTejHkEWwc5NaJbLEy11Rd9Z763D2KG8Y/WiU+Oa4XKzHEVULdZF1llD0GTA5spzHYxGHl6
cDvnjnzQZsfCOkpQlvilWzmmmB+QWdoleM69gNMu0DKJ3ee02G1xn0R+K/0wo9wOdNFgoVBhOdey
aPQ/nf2jUz4nGPg7tH4P9XEo9m2i6Z596JEvIsPfJJimqyPmvE3ctVT6eONAoe3mi4dUy94YWJOs
zxJyyQ5r4O/kXQ4ay+Ru+YmpabuYbHE/0EXPCtvhPJCWTbk2sd6WmW1i7ju7/tcr9VjGfSUp533Q
zyKjbRUIcVhdL6R8nhvTzcqvl41T4AP4JsIZRPHFUEFn6uCLJN/TPrerJBU4UhEI52hiaoCmamF2
gTE8oh8lydPnxbksicjNfAS1K+vrhkiLYzZ/xFZzo/DDFvbpboh2Ejvas8EEoZcRKMHHX7RCDFVV
NdCKgfz6Q/vW3jPiXUZvB7ZpDAu4mYfioUjIzRjvrBV8D6ESFEOWmYBksxBIcGIBeYB57NKJQPvR
u81zYzOWWnRqu6KM9MXnUJP5tkIzK/NSYm07JansuHkiZmXLkR9nAoZEgRv76PZanaqCxookxYJk
p9Lvg+hA1LeqeM6nXTFYAr0UIXHOZO6HPklYkkABpxN4ieyKBA6JQ3sOr3tdEP2Jjo/zGGWXjsrI
MpmEZjaWB2MfrF/Jj00rC3REZG2c4wA3VjCFTEVAgO5YUurIMVouVNE2PQEM30coK2Y9NDNgEtMz
pu/ReKv0B4FJCy7oo+K7UgWij9gwxFKjxgPjp8jc2TPRJjbtY4deZ6f0MHnWqbrGBrnLwIK74hsK
5XnQSo3lgTGx6WpgHJFk4uT10ZrfLwOJDpGLUypNlWgTw2dNceIQ1VXHys5zQVVEBMKFJV3eZmkd
sZeEYp/7SctDuySCRL3optjfsLopS+/iDEvOMVgu31XkdtJ3WrTXo9MyC4C2mz3PHpBfVwBBAl2q
IY3qKy9oX0Bd0Q1PxtcAAWUPBuFvvVu0qICL5jQFzp5vHqzVJC7nBBLKGn1Xo3kXpOPzZW0QQXAu
AgMXffIRP8rKXR7trfnh8u9v5yVWZ8e5hhqdGfNSQgblVvluoNkFC+K/yV9AoFBfMaqSwlf+hANz
FcbwZYHKNFKse8B11cqdmtyE5ashCdyEQL/59H/R5qGSsJsJzJc+ezetpyUSiSFSO75dEIwlSh+z
5irzrjtEh+ZqulL21FNvid+65nckRP3RNkWJOHbjF0J6vpFNGhNzrilEa73s0TQ+CNkwUq3ayNaD
55Peye2+PDS2haa2P2FIW98c5zaqolqUnq0QqqQ3nU52MIh6WEQXxzkNouUkbEuc6TJY9zmhVxYY
udVQ/gNOsbUgzNuvfJORLWW+sAxF2O7y8n6Sj2XoNvX/5mX5IkCdzhrNWbZcs26peUz6t74TqIPA
yWqcf5jnZE4rNsGt6No3M4rwViz5X3JRXBVJcd1JVGBYIjzOXQxhOC0aiyTiMvpi9Zo7oNcYe77x
Pbm4pJV3l90T+7kLys6n/40iahqIyMhJzCPbWRUfsIHY7/eXYUSfrjr3OdLXrVUtAcSa0W5cHVh/
KHJW18uNbjfPbIVF6ApXg7KH/JJs6q86OGWjaejsE2h0OgyHYzNe7qgH9lhhaHqXOdqrQEgRIBdZ
TMigmiH7QLW+mX70ylqasHFSRxHbeklO814V6KbAlvmSQdIPrZWyYqKiPcvNt759jEVMrKL8Cl8q
CLI27Qn7wqvcl841UVW+YssXpvfU0fH6mzZbphZ5PQjo052oOCVUG86NoLfvP5/8bAgputZux5/x
vmUkZj9m3UPXhysmYRGCMhNd+a5F6ZJQY1E2+97rHqsI35iDjSbGq4+1hn7iiXMbojBB5/yMrAUp
WVh6tXMb1cbyXJSEM1s5ar5xlN0UL42IZklk+pynKZQO+/FYUFdcseQgKlt+tBfHcNt92ucAiC8t
5GrzH9NPDuMzClunNHYCJKtSO3BR9L4qdsFr6uRXirO8BSeFfcjXDyaOW+SDNvtaVn8I54PSqEq6
kZnLsGObTYNDeiX5CWiYIsHX9G80SKcqyOKoovHcgt1s9uFYoc1Lvhvc7EtdO1iSuQvc7+0LnE/k
fXRV+pe9DzOFz94Om17A+aFi3QB3nUNqyVGWQboGrAISAd16eqLKnTE17mWg30j3DxIfXnbzPCxF
AqT4p+nH+/EpCZD4YdSJw+xI4MZzgq9Jbf9ZbHSG5a7PrPoeW5Bglpa+U/LrQrTt4jfJrDMA916M
fRdXKTvB1pPA9sFWNVgHBfaHlKcN2nWRlrA/+Jcb07FXQ7MwcgKWM5PyPGdFqgV00TIwXPvdobll
dIL5VbRPd2Lm3c+ycVicbATLvxcs22j/Zjvblw4jS5yc9Av2hoB2WvQx/7nyy+FxT6FVLpLWdMAL
Brc6VLvg0BBbYdTC/y+G/M/uk8PjAufOnNoim4HHqr/pfe4lrj7auju6kl/v0IOY26K84KcvRw6S
i6TDWJLSIQZk0bwYnWdlosYJ5vIv6Qf3+HV1ohehAoCFZtSZpQx5n1JefmBktfE1Za78KrUeCFGJ
I7Bwpg2XkLkXMKglukw6kDs3fSO72g996Rolsv8X3+u2bmJruqLKhgyOPO4gM2u0ysYEc1XnLjvz
ra1tlDagnIrTtTa4s56EYcXm1a0QuZMlVR/mcwkeyKr1yjfFxTIdUAhh+a7+0BFXx1RWENqiePST
g2b6sgLlDrVKB9nMgwgMPnqiX2WjFLkYB1a/lAkSXaVRhqL3bvMWseRMB78Hpub4VLkUxS22kkHK
+VjeDI/Y0oyxod4dVZvN2Ijc2faZntE4C8T0i1nkH3z9Uru3CFoQS0PQYcZO6JNargTiFGUheowi
NLs2fbIVE3Nly9dJq7BUuLPjMRJZwfaFnSXitCRQwyjJdMA1WFfsttnH5j08c4VD3xZnembtqV7n
xDv5XmB/zDteEpRTlXDo29pqYX90v+zife3nToEyqgJuW1ZUEXmyT5Hgh2ZS2dIotVSZf4iWCp0l
NCvYQ9Qc0mPqN56OhbGibN6nzxUGY2DzNEV4Iut8IDjqYatnTYnwXRmvNFJ9scgCqvvEFZze5ru6
wuECBVWJE1megFMgv3YodqFHvBwN/R6baRVRjmx7rxUa97IW2hxohgy07nvnTq7mtr51SL52kTNg
ABG7MUT12E1DWwFyT6uiDgmtSgCypcJd9xYE9uUD3NT7FQBnydOoN2gPA0CvHAfNS6PnIf3a0J+X
UT43vHHqwFlzYQxqNPWAIQ+Da2Cssdtbkd1hb33jU1cWfCuLTo0z5sYgTRHFQJumk2K+JsvL/ygO
Z7NYqWMqETu1zpUdtvIW+Q2wX09e4Y17UZ+yyJRY6LD6RC3azihbBWDjspeDe7VFl9HhskAiCO57
wggy0HSy6ymi+6TxcmtGe6ggS7h9KQbFnhzdsD5xjPTlOMcjizMMso/md9q/XpZh88HAj//397lj
WqSKDvqI3++LwB6ohEfjVUVSl7yrIxU8F9tWc8bizksttJZYFFiS5pgRRkACxSHNjtBeVI0RnBpf
BZxmNRlDFni2BsYlqh0IWXqUhUe7Og1OeWDcfOHizrnALWwoBNGpZTB+U00jfCY0mfSuok2A3emL
tkubqrVx7l7fav963ZUu/wLEnWSpD2m2pGHnTEgTZMa3OXmSpj84xDUIn/jU+74KKx0g3W78qe0M
MFNZP+69/rvkZ55FbFHMuaEexJAVClZOROTYCvWrxSbtMhRKFUGo+bSQBSQLX6L82cDCq8sqv+VW
fwHidH4MJ6uXJwg2fizyYj06NXpuQ6y5Eg9AfU4P4q7WYnF3laZqYAwMLTpYd5PbPFYxiKm0fXxN
WlvxFydAb0R6q3kGJjbSnYil6PKpYlHlr6eaFfo85BlOlUp3tH2pu9nTul05xKJT3YjIIKeBXZi6
gX9M7rHqzXxMSGDC5jCDj33Pp9AzD9TrPHWHrSJP6r3gFreMbY3HPVcE66VbPQEpjIGjfVRBGYGV
yF78VJ2KyCH4FlM8eV8JQ6ft8zyLyWlpVKs0KUyIOXUYFxz6CpN8xvio9ablBTQGv1md3Pb1oh5j
ak47fINO3qzFP+ckRBdagJ17PYj/3KHvOjtDGfLffwD8cgucbpMOXPAh+/NocFtXvZ2NgbfEh7H7
imYtgYcQ3QCn2bVltaHcA0s2v0TVAwXrFbb9XL5m9htcnA95LLbRGKzJlsZplU6GlNS61Tp5W7nF
/DBbSIRSr0zetfw9tt5jEd3a9v2eATm1Uss0oqDMgRoj74vpmZu5y7xeATMxbV7+N9k4VSKyqjWK
Ctn04AuTS58fyZj7SXUft5NLsL25HFrBeW7f2Vk8Tj+sWMZQHwGmrHxLrOxrJQ+2aXR3lyXbeH9/
uTVOM8phiZQZ9BVO2lMHbPt+X6sCiM85VuZXFVW1VI2iiZTvE67GqMQWHgMYWBg3gDhxsQ+pr2Nr
W8vmwxLv/1Ev25Rrhan+6kyH1myiqAUmeznCk7IfTmm4H5z0wPoUpFfEgv++64eTk/uYGasEs7wl
MMFI73dScGUpyY7EcG2D4ANgU/VX0jHpVyFzq9EijnUduqH5Y3cdUrt7ykWcXpsKqBhYvqsRFbus
OdWgFKJELdz2RzebYi/LLfaECrR8+4k/o/B0QmAXkCIzgpqzx6hw6+tRQ5Xxoxrml++TYG5QCMd9
T1shKcH8zoTypQdM9vlL4ih+hxwBqqhPog5PwRHy4+QSHWiSzEALMhCF9nsD5IJEeIQiFE7vDJJM
qdHiCFmNT3Fj+xHrGK/BQOO0h/KWupLgS2crQQ2D/kcz+Elxqe+nSYnwnCQHTBo4GLbDGMoHFeri
pW6hY8rLeLzsp37jRM6Y7BBWKq91M3giJ2AaD6Zf32duiWFCpP0jdMVfYd219zAIe3a2ncgZk3th
5jAuCUIIuIoMTHMKsiGKq+zh/u153qFFd5dciwqZ23dJFQzEY+4F+2p+FTOSI7SGT/gwaazmPkcD
XDymp9YS7WkUwXCPSyv10jLncPtTg3F4AsFAXdSO3uVLE6FwHmQJB6OJawgzxe1bkkRvZi6fpND6
ehlm+5r+OTP+82c2pNlIagiDiNc1k/apK1KB3xBIwrd8lEmshloKSfJkr6G6nBTOkMSCr24RCPdm
NaFOsrEASDq3MKOoIk6jdWAJkQrRtwZTo0/BmnI+Ms5lFHmfWliRgvRl8rUwD3Wa2Lr0PS1vrbDe
Xb6drfIZvMUZi3ussEqHZomM6yk0+dWsQrcr9CvLQkcftoiQcnlVW3TcG8ZVro171IQEse+2t0In
PZuaQ6Ams2NfeY6BqKNSDPisM4hfHFABurYO4CAyH8AUyWiOcdT/nu6VhQIrTM5zjPmc9mrBvshr
+TnITFeegqOils+KHv0QnO9mMLDC4lxG16UqElq4S+mUXUkP2Ef+rO2tQ2cHkS1dRy16ENjm63/d
sMOJyLkQMBBOo2UBtkmu+gq8Obt5EXwibeWjfzlGzoGEajF0qG91H1vm2UCU5FiPMZbeRHv1FHjC
h41Z2CezOB8lP81i1aaahjnwWk92sNUe3sRud6MLcqVrUI8dBDfHrOwSHBeMDHVX6UELuGnHGtOT
nfVanVo3+9i8HjiYpbkMyK7kM56JNZEqtoWZPNdMoMqEmgUsUZpuqvA5lu6z/tjosTPjFdBKQ2T5
mw5NPePxlo+nrFzw7Yl+qwHlBNaEYEq2/mr+MDzs5QWlTFsc/vXM6odenkE5cy8qXQFzMEADbORL
78JeEP2IhOJMe9KUqrI6xHR1tjfJs2E55fJ++Z62LfosAmfRGGkPxpKJUIdoSgkr12olsOFJB93s
RLPLv3GPZzDOjtMYj6fUAcy4ZTGOdhpOGC7p0A0X7etdhJ14IxHo4eaDvdILzqzRLNJbcQPIJPDL
yW9FtOLbUb6mWqgAYneVzm8BlnuLDnHWdI51vey6Q3yMffN2QTMPenhdUS+PCI33GtFS1waKJcxr
MFbxbEdze7npUXtHB9r1IgpLN0/vLNzHe7t6z6okN7qqAVxaeMb8notW5rLT/+QlVr/PnOTq98ss
6udUAbf3iFHlErwn5JGi1cVc7FCp7Uy9S6J/z+DLjFajhMiKRXWFb5tYVKI0cVt1DmoNTncwTuVf
waP5KD2BashLdxKer0YQbW06Q91EtgoLJpG34sSkTTd3IekxT7vcqIavFqdF/q40gxvNr5paC1R+
02us0LiAqwybjlpIJTq0k0qXLqcwKdFE1DejAOgzoRg7yhUS53SjFjQVag4kU5NSP65VdO3lg6qj
qaeRYieOhvxexbKMK1Nvl9COq7pGN0yaIVcxznS6ARm67BlmFOS2phlh6SR5hZG2RSHNQzvP1lVU
N9NbGaEjA+vZqkrBcNMgX81DSfaX3eBnSihOFM6Vtxii0nodooyOsptvsofooTvJt+Qe6VwPof4J
rAdoIZAe0ecmgN40stUpcl6+xyg9tbqB1QKCCo2dOchrQD1nyxR9rGwKW5z/3/7EXWFybt+gON2h
AWbRO8YL+7JO3Eq2mxNxQPpRO+0t4/4VvZfbD8AKlnsAlL6wdEpxyvJdcehjDESjm9RZfOVYqnZ3
g7yITx4Fx7sZ+awwuRdAkXsaYYvu3zeLlIWHvSPNCWsYENk115ht/6No1WAkc9hnSEyFO9uuwhZR
knedE2p3cn4fB4dE1KO0aeKmhj11smyib5WL5op+CrSog99si9CGsYTgllAtwcmxv/OTcyYyNhtj
0zcKzZwc+bSMeh3DUdLxYYKJSurdZMgwxGfhysnNKIToCtp+VUIsnptvlCPJKHI8onPgaYY/lF9p
4anat8uqsHlqKxTO0GprQkNgApSx2Vllbs/kXZpEVdjtJxorbvC8wDkafBMzBSmLVZVAMcCquLiF
O2EBtY5+fzCM+KI5g+3PFqzNxOJi9E1j7fWvL2g3lEmnUGhCcmCTGvG1MrsYzBzACJ158U4rnE7E
3bPpr9CejWIsNalpcsdIorpQw1CGfsuOGt0Y1vPla9o+QYpF0uC5lrEBi5PJSjqt7ZUJ93RcdmS3
IA1WeSWy6fDAQk6nbWksBV0UOupJfMVgCnUliPu5w6KC49CcjFSQP9++IXQp/xeAe/yVCIVtwgCQ
MmXbh7Q99kmCti4/pF9YYk+Ub9nU8hUed3pyRPMyyxhenaEJpTuVOvHnvBB8MItg2LmuQrd06pM4
C3BJjXSdTse6PbSi/eeiq2F/wgpijrUefZ+AoNJwb6atr6mi5KTwdjhljjuMWM0NMLBfPesd+p1R
Kk9781FDt/yRLekRtfP9Rr3PCsH51UQyosKQAKn79EWDe2Dp8/IRVNj4YhB1vW2/9Ct14J7cRCuz
JB6gDoxqolDs8prcgJwDZQ9G/BDugq/zSbQmb/OdNzFWrxCUdKDf3PvU47kN4lGBPz82oFZ26E7B
er7Ky0s7Pxg/C6/wl9fLXmPrU2INyZlZNuRj3eoqtmYr+o427+Hiy8lVF13X1TEvX4dYkKb9PGWL
iHENyNlZWVhjOxgAHHbKy+wNt8mD5VoH+YCRHH/4ObolGoqyyb8s5maKcw3L2Z0U5nqPWRasQ6Jw
JjhWr/KwW3R2UZgWdrgKL5IzwVBpZ7XpcJEjcbJHlCQwmyc5KUYEQE6EHeVgpBMxsGxZ/VpAziK7
ackTI9KQiIuvjeZdrx8un+CW41r/Pmd+RrUMBPMBnVNaLz0+kJRsHw6D+ycgrC3fpKqGr75fXZdR
SF0XMW00xq8ZfdWXL9gsfxli03WZH63/f2Nwlp1HqKqkAw4qOdTPqreApwrbssHbxB5KRmZ2GW/7
Xs4icXF0ElXmVFsQKZy8dLhLEED9TwB8baXTtE5JZcjTTKdaeWj/9TaxD4P9RwC+sFJERgYKdvz+
IKeOlFZeJiVOgNDpshjsavmweXUtOueIjKVpxinCOallYhfz/TzcatJVaDyT6PtlJHbBl5C0X5Ws
6Oe+yhMIVC7eMB7N+TU2yl2a3E+d4ZDw62U0wf3zU7NYGl1nesqup96n1TdVF6Xqtg3zfD+crxmy
sI0bZvh5/RwiDWPitcB4p+B6RCicewloimxhg+uJ8wc5fkbnmzz+dfmkRJap89avL2lh9JCEPIye
gTkgOoPPbUAxgTVpR09IZ1xGZH/0JU3gXEFZdnEnMVegqiXyaN4yJnYSg0ZO1BksUgLOCVCtReeJ
jNNrx+Cq0atDGtaC+T4BBD/uoJuj1QcMAh5mT4xuP8qixVWbIdjKRnkWzciog9xiqrbcDqDAx3Tt
e/TevwzeB/e8KAYTScR5hNCa5aCRIFFUXpvzS2xkgusXKZzBeYJ5UdRaGYHQ44sp+4F9sQflXnr6
u9ekRnJHACgwIoNJvIrMq9jMaLgAb64wCGz6lvqXsPghOjXOHSzLMqhJiTvCd/a3sE1jO+3A63DZ
cIQnx7kDfZiCsPywnMBjm2GDA31rIox7sS4d+qXdVwJE0dFxviE1h3aRUGt3rPl6LJB0Qygu4l0W
HR3nDnLLbPKYRR+hfLt0T2H+cvnURDJwXgBPnAoqPvx+SpNj05R7bInd62q2/wMYRaGqgfYUtPNx
Wq2r6CS1Ply15mOahs5+oYm+zjdFWWGwo1xpch8ltdoPLMAFSeNwiD3rdUqw+wO7xNngZuVkT1m5
G4WlMPa3f/LYK1xOu802HLUae5cd81sGCuTeH/axZIeg1wUP5D65FjU1ieTk9LwopLqpTOBF0XsE
ltG5/yqLEobbxrQSitftrkmKLABIiiq2WzyyrSalbktoeyveMPhQ+SKiv+0PlBUkp+pLE4XhkEIV
m++9R18YPUrkhn77vcSu7MTLnkRh8OYHtblC5JRfHS05ltnNga91tnGUjEZ42M+vaIC4MXfqqdzN
e9EYhEhOi+vYj1ND60JQbHwU/rAn7EgJzrV2pWs2KdD9FWA9gSAeZ7d1QUX58UZskewjnZmGXKh2
X9d+IaFAt4+BrAXT7rKtb7oseHJKDAtT/XwZNcAHU4+EM+6xfI3HUyZiGtyMkM6/zxdOi6yq0tbE
71dq5ZNo9NSovMtS9VgOnSCA2Ta1f0Thi6Z1mhW9lgFKxyCHdsi7Yx4LduCKpOEiCjL3WZ+kLDMG
zY80r5EfExRLJ9G6YpEonAfuEjPDsQGnX6z3MVIPpjnZRAEt0OXb/41Rnc+Mc8NpkFZaxVK++nUP
+jB6QoUwcS3kqVhVdnoqnqKj0KaYzXxW8DMo54M1dD5URswuKlZxR41XhdoxbFHla5fnVtaOSTnv
4lZ+ttpaVIYWnSznj2dQY7VGxPQxfhqj/VjdmeVBcKgsy3ZJPs4d56oxmXEFDHJL7QizMNNJPzAm
ifxBlNQUicO54cCSkgVjiQgIswc5+dKYL2ryeFkcgYfgF44XLY2y9uPEukPXXi3Dn5gtQg0T1S5D
Q0ssTnMVCbTjPM3gSmEiZNcDnBy4SW9SVReEzptirGC4S6Fpn2qZwgrN8m047BUiyEuKfp+7CZUs
UTyr+H0djYd62NuN9Cdh2UoC7gFsOqLMJqtXh01ik/xanbDduRW0Pm2nV88o/GfgaBUzum2BMiMw
k6C+iTuyUCJGgdrcybvGRnbFn4SbZDYDsxUul7qeSF5NsYHqLUvrsuKTBbbicWfZmjP4sSt0QiI8
zpXH2CHZokaNT3dfP06PsQfqdw+r57EHDeQ5oXAL3ObToVJFNgxEKeTDE6/UnMRpl6QaPG2oal4R
q19oSw/zVPltXYjG/za9wgqLMyk1UxOlpag91Ak4eoqn1LjNG9Hqg+2P+RUKZ1FRPPRjVQOF8Qjo
cHPgxQLRJfVNNE8L18htRkUrNN6+ojpbOgJPl82RsUtk432OYwxvtuH7TOjTiOS8wN62Y78VJGdw
cSJlqZxCQO0W5MVfIgfs3TvtPi7t7AZMbk5xLdJKwcXxo9KdidWEaPRFMaX2SBfZwXxVCxszNj0V
tougBwtrS8Ci8avDlQttWOIK8SUWxPtDBHrwYW98mzD6iu8usJx5vfDJF0Gy/79SfmQs1Ak0pTDu
1LCr7KuhiILmTfNaCcVOdoWQl0RXpQlCZS9L5Fr6V6m913vR5+O2HAaa2NBgYGG09leUSDNatQ9h
xItqzC61mtKjyAa7l19cplef4gftjMK5pmiaLdoNcMFJE6Ev7g5t2HbVvSnJtd4d+uVdxKeyfXZn
PE4hFpI0uTkx0zK+1yBMHh4q7Y7E3y9LtanbK6k4HQhrabbqgD1fCoYBVaTODSzviXXB4W1/DKNv
RtF0TTY/kTQEUyIXfchsaI8Fm4xwYAJZoH5oXeNn6PxhXfn/SLuu5chxZflFjKAB3StNs1stb2f0
whizQ+89v/4mendHFITTuKt5VkSnCigWCoWqTBRKfgMykWmJlMU06It8/2Vxw4suaPfxMxVkKTzJ
E3UZ8M/nDRoTlEKSZNacwrzwVb74WwQmrn3zqfOoHh8eI5FjaodR1F7D9/zfRrKRidi9XScUtpOi
606GwJyuHs47yKl76oPfQyEUnA0mhovZamoX9mqqqgVSqLvFJ251gSf6fTw46x7ymkHoGF8g6Ykx
BxnKQc9QGhPf9rlJga5h7k2jvcsWs7jW2GVNlWc04hsXxJ+PMogqDr3fP1fetG/2pkhXnvtRvAHa
bHkhNEMTN0pcKLuL2LrT0oMs6ubgRpMNBBOzNFBSD8uawmEG1YBAkdTJl5K1oK6rDFDRdtUFzGxh
vVpuLIXDPpMUSMOc31mulUjwZcyz4k3WYDKFBk3FUtpWyEfC2/WQr1eroMOM650bAOYTVIw5yqsa
AGlmOSEO6Cl8PG+CCIHxDCiG1ko3lbg+lLfdEiTt3fnf54etNxPYIdkqmwzJ6GEC6DCVH5TcON6F
j8Tr/SVxyO4TGm30WXYDyPhFZc64PRYA7PvUmw3laDeaIIPiHiwbCOYg05DOd6UOiFjzeutxkF4L
42qYv59fOsHWsOVqy+7qIZWBQvr7OrzNJPf87wu8lx2FRe+/bac2wpLVP2m6X9SvSr87D8HPpTcr
Rf+HTfoyS1qEhB02QGRkQH9JF4Se6UKYZvEKT3z7EW0M/fsGbq27OW46wCmz4aIfOJpG1zaOwn5Z
btK+MYv58PXJhpJwgVZWfQER3ag8aZp2SPsFCtjEQ0OqYKeEy8jEgSQBo/USAY82XWXH6AIsnrWv
3VFWqzJITV+wbSLXY6JCVXRzZ8aICunl4qLNy1NeisA4RIHhyLtql85Cun8BIluPtlto0KDNFc/o
9e06PBv5H8YhtvpcgP/DQF6LLcMbuor5ONpB1u2WHTSMnc91TW6iEDui0cy9bY80RPRD6Wv4yKQW
Hfiiuq3gE2avPFEtG+FKgBItB6t8JLG3imf0ucnDm7NbdOs2H9U0SsmyTgCJq1PaWQSKui/3xYF2
GHYvytdadOnh+7slG7iJKIapsh27ySIpplQm9HWCXsHpK9oK36NvqJEn6vTjF4s3aIyB3ZAtua7H
f7+FFPscJ1QW5McT86kL0uF96Iffzn9h3I3bQDJx0So6q6hqGJjawdCjcBeQzxDnQPP19xoysbBN
1iaXJVjV5peWBp4D9crOckEGxA2EFgYTFNmWdUOmvrPxDb2Huk5tIc/r1oNNbozsJdFeVvWxVSNB
DOQGiA0Ss0kG7q2GXOeYMGn9QbsvhHdg/pa8mcJsCTGVcQG1NWKsdjlIP8fh3iwEuy6ygdmSULak
PoRUotvq+7K/NIfPlJw3KTGTl6xGVZhLSFNi+Qo5sdNaHgbFBFvOLx9tUJg9J4qxaMTEno+7+NZw
65t4Z16Hu9mN708itakzfz3/tfyPJFKWVYxzYOJNZc6/dSZtldsIQcaTEahugTxC8qNDR/tU6W1U
1I/C3SjjDY85/5Ii0tcya2hRPQ96RTmqqf65dXwDYfnbxymTpkKCUemlAmYfELqE6OqSb3p/huKA
L6NcS0TtCdQDPlxFN5hMclyDwiWZBiQS4RPlE0gfcKTfKOgRoOLColXke8oGjfFH2050dRqBZrya
P4ivv8Q75T45VJCqKO8KEJ+I6oz8g2ODyPhmBOKkUjGwpkPrDGjAwZrWzg/0yUEOM70Q0X8K4Zig
VPdduDQ5/ISOz+LdfqdFTn6kT2J4FP4pHLoX7R4Tokpl7sKauiVVANV2oIC8iALowQUlHc05nP/o
uPHw7dhn544ie/zn4gZ6dcdSj0sVuY2ItoB7fmxAGA/RynEs4xD7pds3r6FyNBtkSaPT9X+dN+Z/
7NTbVZ1xDGjet11ObwbR82QhpaXswNrdMuB8R84pfobhb9UbHuMZqjFMpJyBR2qXtuOA8sc1nwbQ
WiKF2YkGJER7xThGnK96g5FThJL+Qld8VXnWO0GLAD8kvhnEnF14E0lafQVEb2VOgoeQ5FP30c0J
z1yq+nisrWTF6Th3uFV/7YuLaXg+7wZcIzBGp2AMkWiYNnufrlgGdL2sBfeamEDp0ti3ueCjEQCw
1Y5yTPUiKgBQLTcK2aetwAC6yh/i95sBHwZh1soaFQXXiUQtvVzpHSnvvTD0ok5wUnA9agPEfJiq
vNQxhH6x3RChvOwM43s1VqOTS5q1O78n/MN9A8V8mksZqXOyAIoEy+lm1rjWYdrNfuuUF/+PCSbu
p7nBYz7NKUmGKKYlr96j3dSlF+9sN7v8e8BRdOKKNoz5MosW1JJGAuMG2T5MZHgAU2tQhMNuNErB
lvGP241h9H/ZJONqVmh6OgJLDVL1JKQOoa1bTG/qd8kj2aUX6+TqnmD3RI7CfLV2ZNthmGI16x9p
4lgXzV3lFm7xBfpB7YmjSHYiT9SgzAW1ZXRWQLgF10MGNDQLe1Iw1+mO1Vd5utO6zPnv0oq0jrjB
YHLOqWtx2zCBYVTPPbSNi2NtiBaPuvaHz3mDwcQjte9qUtGEvfZqerkeAuvW9OVD/euk/nZcBc0c
XG98w2NHYuzULEGyALxkvSo1x5LHHdwxXEQk3IL9YUdjyKDoUVfgiqDLLebjFWdU7tbp+3nXExnD
hKgsqqSqbAEiKZdFsQcZwK4sjm0aiXaJD4Qxckq7bctsIbYs5Al9XR0NUN0zQtQTnelM/P5IGyt0
6FFclXeSkJuF7v1H33hDZcLUaERaGVNqlqZ6Dq3UtWwFnd2xC6rfXorcMvdUIrg/Upc+B8kEK6nB
nJEBdhE3g0aRM+rkMWmMxGm00J+H8qAn6eXaifJM3uqCOwXvUjaeagnrK2M9Zoltw85ozMllbMWt
b4dZ7MzKNNxmfZHvzrsNb123eIzbTOVSgGAHDTlqgEjsh4fooO4IZMPPw/Ay2y0Mc6rZpIK+tgqY
NPwmR49S+yC1kLKLj9X84zwS72PbIjGOYo6tps8rdZT2h56B6yO8CvPGPQ9Cf4R1jS0I4xomFF/y
fAAIphzb6lbtRf1ZvFN5C0DdZHN41UuxGk2E9coPBXSjwgNxzDspwMMvmpY+Q1W5BWPOD1A7Ru3Q
AEwpb6r2mzEdZf3p/IJx05otBnN+dEsnF6EFDNpjMz/QRizpOb5W3Hyv7qMH4WWb7wYEDApgbdAt
tuN5XWsja1Qk6PGh08EchRKJS0lyDqFTgiM2vsZNJzAF+a4AlG2DXsokyyQKak2vxnRFovteRMIo
gmBLFuliWX2JoIQHdgevlTs9HLw5nwVR/qODqwrkq6FljCYEED0z26WPfYTYJ8+uXD9b8XWqCcIO
5wb6HoA566UcZOxUixda565xsVxFfubqnTPsskc6JVaJPqiPuQXwUJEFnQtIkMEM+P6DsspQXS0w
u7itNyCtJv+Qe0UO5OOvK68OZFuwhByXfw/JfMNrNDR2CBVvQC5g8wXnoV+/JC4t3ENL5lAIEoCP
kfw9HPMVT11YpnULuH+4SoJph07OvbA1RbSSjGskYWyOMV1JNTjRzO3jB+LhlApmNHB2R2ERiy7T
+1hL7TKhzwSyA8tmKy+mnlhFAcZg2jK6o4QOXerZrRt/Rxuni8PZgypad0xTb/15PmZ9/NTeAzNH
o9JamQ2pmdnV2v1Y0RL10ATnIf6Hj7wZRxd7E+eT0LC0fIBx5HU5yULFO+MxgyTMBdpHr4rvpoBX
hENwAKNw3weBEkZBNFaQU6pjK1OVcT61BQ5B5JdH/UoGhSNaVEUj53zr3sDYmm6q6ZKtDwDTHvJL
KnpFrRt24Gjb0U4b4e2LG7U2eExwJEnXqVU5zW79RQ5qKvB4Ozq2r9wXl/n1GEgHkSYa10U2gIyL
lJM6LwqEuF3S7FIcMfbLOArOFH6k3GAwLlIMpo2GKWA0/uAvfukhVAbLTXMg+2nfiuLyx0QN/mGZ
lqLLqmkrbE0ol1St1lM4JJWspHKjyo7ymdp+ASUff0BzeB3MqbPsRUKEp8Pxw3f+hswWiyA5ENZT
DuT0gMk2Zz3WezPAVxCIuNy5XrIBYrwk7etYS6x6dq3haw0uxOX+/EfNDVib32ecAj3gqtGozez2
i3aT4dhxtUL+GZnWr2KQRZqmImMY70jz2Z70GKtWnJj9nEqu3PPmiBDo3zchKlrLLtQqIJRkX8U/
hiYWAHAqNfA5W4EGH2i9wB7JnFxtIRdjXpWzq2O7D+qJoA9UaE0Kmr7ZlQJyTEpH+XreLN5xqSgo
majgCsLEIbtwrZa3pEeGU1Th1TBKzhJph9mYD0rUhl6XNrep0V+h/dRyzgPz3GMLzKwnHgy1NI8A
bM+7NLocptbJZC80/nvTIbrwdB3SiRjupWxp7/eNkJBEY5QtblVrDnhNb9G2cD90/71l9NTsRzSc
VFBSZDtJtEFpa4h6Lu5a1g+WbuzWuvfOrxinG/Y9BvNFkWJamzYFRt94+gN1kdSL7pKr5cb27W8G
CmvLQxt8KtPRTKp0YslEJoS60Mbz+95W0UAfIrpfjT/qA5XvBQdR7GjB7FN5+f8+5kXN/I3HDuWE
Qz30mW7jS5PqdhdJqelEBZggssoWOSHv4NIsTUOoRwPWh/ZptPVqaZ1Fi5tOR11xB/27JHoi4X7W
ED4wFLxogeXw1Ai8Wb6qgJfjARLEbKejBO9zd9GTct/XmP5evBwChEYpooinXy17iGwxGU+ZpQWE
cBSTqlfnXvTa7hfNgeyrA7l6z0wdcLecd05eeMRFCRKioOGGNA7jJKaSxdqiNRP6aj2iPETWZ75j
DHGodOwBJMhsxjbPtqEVEmbmx+6LkebOEH3rBpFGEe/Y34CwmVpUJSTse6ybVqSeJtdHm7wociCp
R7WcBQGQ02GkKmBzNgxLVwyUEZl4P8o1ydKsnlz1FTSRbnU9BEUwgmq5hhK3tVuOhq97IsEY3j5t
QZlrS9baapySanJX82msH9ZZ4AfcZJdYqq3jumxj6IZxhKxdyLTWExzhcsBDiraPPRuVfzSC7Itd
6Kr35/2Omxdu8Nim8roYZ3Uh4+Qu/9wcvCSQnnNn9tVLvLeLYjD9ctgvawvHZE1SVlZ1r8G88Imq
/3ZX0VW7gFpPcU9MbKJJQd4pqSMd0BQLEmQf7imQA0sHKckntyyqm2Rd/CqcL8gSexh6E5nGC4Yb
LNb5+7AwJ7kHlq44/WW9K9BFYN5Lq0Mv64hU2L9o14os5F7FtrDMii7pWGVRDNjOn3zrObsgB9yM
POVJXD3nOf8WigmLY2IjvVoAZfZ7I3kiolK5aAWZZKot0g5jARlC/Rz5fRQf1KXBeGwWnPd5rhkQ
OoT6GJIawjZClotlVhaORNeCZLJ814WCKhH393ECq6AeBLmcyQYmG90yVp6ApFqRXIOEjlYIfI2L
ALFN29bxMX3IOks5zDB9EmPPie5KMTjZU0FnAjcO6RsI+i9sjt1mjgySUggrRzZNkLT035ef8o36
BeUgvD6KSmsik5g8U8cjf1xqwIvRGbNWeHv86/yuc53LgEgp5pJMypbMGCQVWmIkOGFT7a8BUnPm
4iQi9jpuNNUNTEuCjFnBWct8jGs3RE2od5Pbfomu69vsNQrqBfQImpv6EoiKPmPSGxrzPea6XEqk
7RHdyhvwrkfJU/6p82hrEbNsWZeqVW621JmdpjhxJcc3ynV0CCPog1Y7yRNe4XlnBDpPcaxrho6p
POYIxBUhLSd5oNnXhAlrkCbarvlqBnRiTboVHUncIwK1XJSxNAv9tgzaGPa5mUkwUJV8NcEIgKpj
0sGR10kQdgRABjO+NeV22JUygEr725r4KbqyEs0bRC3K3A/pzR620JlKRhxlPd2wBnwZlwRllvNe
R1Mc9gjXNwCM1xHLMFEcowvWJaCmd+IVc3d7pYFUQ3/Xy4Jgyr21beEYByxUu5h0DXAG1e64bO47
FzO7XnSp3khXq0uVd+2vot4v7iKC4hxpmCHjLs3YGHWLWSol0rzRivZ5ntwrsbBGRv/xD+u4wWAM
m9pxzNoMGA36HHEX3Z04kXZ/d+TbnqhNgR+bNnhsRO+IJWUL8Ey0RhxoCXwuwEPoDCe93dxNXs77
CTfgbvCYiL4WwxCWBvBs/XumBu00OLbh/hkG/eY2p9SQDW1km8BQ0GXukL58Xqv8sa+I6EZIz+xz
m8Wc6XqbarGxAkjad4tTH6YgzeCHY33K7SgLhH5bX3ySHFpFkf3NF5krhzmPxK5HQA/xqbYf+Uvp
5rGbXNL+8L+vwNrPYfHOL63QX5jA2FVq3yQD7letR6u3TZB//7d0q90uguAoQmPrtsnYKnKZw8rU
dqyAIOgnV/JDdgmNNhRvG8HJyY1hb2vKtvyNdYZEQQNaWxYuGet9VmSOLa8eZl+f6zUPElP+JlhP
wffOin9C1qDt8ayLm1ZAAkpjWENI8n7aScF6lXl5IBqHEcQwtsMGYypqWkTAs4ZLxaidZvz5KYts
gmkiSABY7A0c7TuN0rS47g8XOsRTC58+v8a/aGELSWPw3xsM6IfwBsd8CLbRZpCGAFzf+GOWgXF+
P9dEcLrxV+0NhPH62FwHRaUljKZCI1dL5O5S7pdE8HHxY+O/KDar7a5Fqj5O1JROs5xo7bzWdNdE
0LvITTigNyHj9guCRlbXXVelvB5oAF77YFF3DWCkCJwQnynt6xscJggnQ5XOkg2cpPSl4acl6sXh
30U2AEzwNbRaDqeQfjkLTq4SHA1t4ZSgL6R5tbMc02C6E7g2PeA/xPsNJOtraxrPJpSQUKeYd931
aTTmssQRA75C2xMphHCdboPGOB3BN2RCRw4Gwh2U9Etb/5krsNFVLxP0zoNmDNq8P/JOdaAX7RWa
k+Lx4M8Wjo2sihliQLMEEgZwkNU0geXhzQ+ipcjU5P0sergS+QYbVVcrVNVGBx6eQR4pnnpLpRrK
53S/7AfnU0nN206xQVUdx6EhM1xxGJ/iHtryiU86QUMpNzhsMKi3bJKafgJPUVfAJBJeLpMvW1d9
LdgmgcOxrzotaTD63AGikxqnLSpX7j9hBG2UURR0AOFZh3HpKpUXoo9AqFsfrHCOBhewRDVg3kpt
QFi3DucymdrT5qPYZV3FrSOLNoObmBi4h+qWoaHKbDNpui1NeBktY9o4Qoe2T+NI6kN1OKUlx/7r
+e+Hl2fSLhXI0lp4xWTL9GqptqOJx1g3SV6G1p2zyhkxuZFZu1AXpVy8hGSDxRYsy2SNCrAH4TxF
z77h5iBIzQIdr/N0JDh0zZ/nTeN+qls8pjhCiGo3nW3BJb7gZP0nXbCfWn/2Ky/ZiS723JejLR5z
iWtSPclMnBzucjf9ah9Rv3Alf7rtvOi2vlZBdCt86uOdGltExldQq+sHpQKi+TB6JvRUlPvcsSCc
iQnb4BMEBioGuX/7isbEiTzM2jUxsJ7yBW2xWPdRcAkqIYzJidunRJYxl7kqq5rEGmEZpWCmlMHF
VQaav+owBmXwCQm695YxGYXRzrqlDECT0EOK21a9gxZu7YAsMblsDvWF9DUPRL2evJC4XU0mySBq
PER6Acxw8kZox5NFJJrCfbHaQjBJhaGB/SHuAdFC//bvLat7J/2u++UvO4BHuunTKlIC48bIjZcw
gdgo0UkiSfjKyyoJqqGGiFIa5Fbjnf+6uYELWneapUNTCG8t7w8tUtuxtfYR2lUSy0kgbdCgKp3o
O3kx3FLpBGj8WLKBY3y/0xUQ0uTSv5fTxJf88JJ4o087i3J3FIRl6nBsOmhs4Bj3n3JIN6QZrGt7
dExN5XOed75F8l1lZf75heT64QaK8X0SqZFtrXASvfWS+jUTiQlz/WHz+4yfd6kuY6gRpij9l1Kq
nGRsHLsVdQbwrdANzB6YOn3LfO8O0EQs5XEFij0dDeWhE8248oM7xjPwjkNsTWfzi6Ksk3ABx+Op
5VHb1aieZS59oKAFg2SXg9vvM/vyG/BDrqGNDelsA5lf5df2UVUF9QH+B/T2+8yKyWk4ZlYJg0oF
5SQUOE1rX0mY383d2f75Z7YwJ6PWFWaLPOMU68zqJfvUWkESAFp9EFay2VasMWuUOsdzKNhNIteY
MshECRJYrhdvEJhQmsukU7UJUa1YDy1aT9uDQYLzi8TP/DYYTOSciCZJqYbztfyCedAT/X/6QptO
NEgQi7IVboR5A2OnyNRCjZp1AdgKIcrs+0R+pJk3jT/+zCZ2MMjKKnMYMuwMHa6nLZn1i3VJRW8M
EOLPpXseTrBLrMxSGprmkkXYpSnGBU033WSMHEvUiUn3+kNw3iwdc/Sk45yHawebxjCSnVVT3FId
v9mN/gUqNW5rGF5c5wLnEFnGnD8KxHxstaPb1VyBk89J2+s6EhSduTEU81sYxkRnEG4E72OoRvVL
EVzpg9FNq5hOGYmecvhO94bAnDWKoqI3IgdC3V6pzT43jnW2M0RqDHw78OxqUWFt9De9tyNa0NnV
TUAZymCIfvTZ9/Nexvt9yl+iEw2nDZ5r3v9+qRpLQgzkAkNXBaBO/qbrs+gViudjJsiYdYgfWESx
mb3I0blFpAivUPMuMxyau+WeZDrFE9UoVlzVMY7NQcUtBhq8otDA87UtNrNLulzJeUuxi2JxzKzy
BuvHFO/OLyI32kEEEmyW6CggHzRWSalZkjZrNMOfQKjZOemuwBuDuiv9/FOlXHQMEqjHGjjy2AOi
ikIjrRIVF6U8cvuf4B327ORZYBH1KzYubEGYM0LL10VVUliEYZ32xLIVornJUlEeggIfqlFCNQ5u
M84WkjkyYmPSl1CCXQrYz/CKke6SIIbuJDSrxM1UXL8H/ykV8DTMD9I7Ksn1TI2QkRSSL0sg4RUU
DXkZibn5fYq/qUNlISrLGIGCP4CJE0Lr6vU8+WPYOFL/mcsXGkjRtY1xMDTzMZ9wm+pz2BCE00K9
yKLMmaOf552Bu1ZoHsXkjwEJYXaQb+jXcAYPMwC0yZGX2zaLvPMI/A/oDYId20ulujbUBRCdHwZ0
SEUzdwMEisCEh8fBRjQYxt2dDRyzZBpC3mjC4VxrPcyd4VSW5MnI4zM0ONdEOpy3TrB+J+M3vmAr
1aBHM10/zLqhl3NJbOfPEJhTQrWSYZJaIMTErasXU1RZ496+0ZT1rwucbhQbE2ILOikxdQGq+Z3s
Gzzfai+zA1LpCK+MKpiTbN1NRRTT3OC9QWUODruOh6QOgapCH0uenKS4U0VEPKLNYQ8IabbmNQOG
DebF/qcd/jy/NULXpr64WTprzrME4/p/u3a9wws0nl1uDegT07hWVIJPSWQPE7jXWpHsxAZcaSXe
vI6Sm0bhZ+7ZW3dgQnW2aq3cdADJ+suk+NZL9+cXTWAES4KtaegxzAh+n/YVWb9GIU0gz7PQwIiI
CSUUBDXGAELiioypjPKtcjtmV2m+N8y78zbwYswGgh0lULthLAsKoSer+iOWCfiGxzyd5X2GZr1b
SO9gtiXXE1kQC7imKZiXgP6FST7MFbR13wyRSlDZbF+TqHcyXBu6WVSP41q3QWHcrCN5XaA7FOeb
LHvEvpjN0FuzX6C7dZbGEJjEDT/WBo3ZLiO0wzUxgTbuoj2q7TfVE9IRlzK3gagOInbQahXRQHDL
ZBtQ1gmLbFVtracLeZHsMS1fOnF5CHc03C37qQnIvYhWkJrBJl1bROZY6pVaziSaRqqnHodxrwUg
HBALtPNdhKYK8A88cDNxteyMqJXo5vU/1h2dxKZMf9ZlGzl17GLOy4UgIOhL/PMfBDcS4jHdoKIO
mH1lu0jlNU9bYij0ebN4xmwIyk75ixaU95Erfk+gcfvjWr6B0RCzCbsGwu6cQ/7CrWav1+7N2jOM
p07Ul8hfyTcUZiULYvZLvyJnrVTQ1+N6kVrTHcS9gz9cOuaUAutKN6gN/dxwwZCgyBf5SaAEzYHy
z36mnXi7T8yJBd3TpslCLF1fNUpQmZF+CHs9FtzQ+d8XSlwY4MPMDo759ztUGUrVoUiJQloeqBf2
LseIqy375qt0ZQaKv+xD0YgN71hBQeA3ovoe0exNdY5m7FbaXayJt8wv57eJGxQ3v8+kYU03tX0p
Y5cU+Velfa2H5xDXpGV0zU/5HbpSiE1wef8w8jQ15WqhRX90s/iqbR8GMOoKS3i8K6D1hsFOt0RV
XcedBIzkV3I9e4bbXSVX2mvn5ff0ydEQ3Jj44UGFDira/sFUrTNuB+qIcsW9aQRfiLKDJsSelDvz
irKgTfuydEUsy9xPFzJoGPjDA7XM0lFo1YLKvW6M7rg84K7tTP2jugryGL6PY4tsjM/gKGYbiqUu
zivTiPApnaSbMA7nU5JvOlILAgrvM623ICz8Dcc4uNGGaIAAl5xrm08kflWFZAlcD98AMB6uZ3Fr
JRTAyP14dL7gsuZVgXZNHkfdGSj7rYyXuPITesy4e4Dx2NBVolsf5tXmOhyqEQTmbqvdq5g8qTMf
ebsozeDGB3TNg/wJxxSqbe/jw6ROk7Ss0ujWymUONtomSIIZg6ZXJuVnwFX0k4bhSo3hawLNVfYp
Ru+ayciJhiqyWTh9nO775EGxElGspbH0w2loEoPy0yFqsDWCObKUNlHN8R+OqSrIQ1RyJo8Ojgnn
Mblf1gaM8cJy1e2yUwCWSJd6fZENpatmnymPY8IfnZMymmSQaL/fKzVaqgzaa7DIfmnS27ysXFV4
r+YmEW8gbFnCaC3MA0ywRLduuuhgmN/6xF0LQZTgr9dvU06FsW2qoiwI8AUCbWW/KCF4TFEk1V/P
H0386LoxhdkUyzBUPZJhSp67JTrYQWHvGZo37VRInkRe9nIeT2QTEyhww2kH9L6O7qSM+zmanLBO
/UYkmXnSxPzo129Lx2R5RbwWuF5RVwMP3eHv/gqqpCi55uoMOrosDKc74MXpa4uoZD+eN5J/L9ks
Kl2Fzc5NSWNKUAYYXfl1/EEusn3k/6WvznpHbqjONQ3xoiFa0cIymaAeN5HZ0i9Zmx7kateuV2m8
P2+WyOuZMFjbY1HKPSCaaFfMQVtFftT42iT553FEpjB3SFMuE6skwMlsG5OsqqNI5KJVCvfPYJhI
EWHuMlo6fF4yWCUKUOzEVntYhIUXgTXsdVE1Mgns24AZpVd5CRr1r+UzD7ebmMdmzHMIGsRex4Kt
40OKjIisThZ+Pb9a3BMeJyzOJHTR6YSauXHpPEOnodLQkdjyOsRciDatvt7fLPmlUCxEBMW48piB
mLixMbIaJ6mrYNpvRPCLZb9THCkRlpjpiNiHUAFmB5kgwcQTDePVchVJETQ8aCo2+ct1dCEfZMqL
/iTikOC2V9gyHoJki3KdsdfrzMajahzCrt6TXUrNiZfi74Y3XlSX9GqNnq/xEy6+RWRWUl1Dq5LD
FK948o3WdY69XqFTRQByOu3YFdyiMCvYpJ1aTgPsyjGbGyWGq69kP7Q/V7iITcCYVWr7MJyOtaUL
OLNOH89HaB0vXujsxMMtc5zkpVVVZoqx435wpovJn74Rv7qyPD1AU/lz7Ud/NZ4J5Tr0gV01x0Lw
gsn7tDHd+BudOWWMMG+Tkk6nF1KE6cZhuVniGK2JqfR0/uPjJaBbIObjS+xZG4cRZqrt96reJeSv
878vMoTxk7zX57IwYUiv974mjQ5JiDOK3oto3P6wWYpKiIX6o0ls5mIfY+SDaFCydqVu2MtZYGWl
V9RfrfCIk8UZsrvzRnEXbQPHZDbVvPa21QNOAfGHNh3kSeB9vPMQE8m/7WGcL1YqtAgaADDNzFHB
l9jVHonBWiUqqnLnNW3M6eCqg8dBi70Ca2beDKCSxjXHdiYlILnTofHWOsiKQ27GXxi7Lu/pvFwu
vGBx88MtNHMYTyiXTTFkQ8H91R6s0G8PGtQ8Gxv0T+XsiVXx+Iv6ZipzKudFmkS5BFPt8aXLDzkm
h6t0NxgC5+C+Km/sYieHi8xqB7Oi94SAPipHF+G+glAUHcMX9Wpwb/tbLMbxoS8dx+2ANUyek2sd
kg4YKsf4BoGol+aKl/BEAfrxQ/u9hh8mbdN5GMoWeORKy92JykhkYHUdHW30CO7ikBC/rtCFAM7a
nUjdmP/Voa4hg+CVwFuZPKEiytw0OMksw9XCS5WILiy87MBG/9u/AEyskqZ8AhMlAKYL9aIOnQ6q
W5I73y8goAp0l+xpF3roKjeLiDSRGyU3yMw5B2E0a6laIJM128nG5HTQCk1LkVgnN0yqqqkbBjpw
dHY4gqxLSZQKh7YR141Ta8oO+jsHmxJrkvVbaZkXzSziQedHmA0oc5Q1Y1bNVoEzXNqPlGbhMASx
Z97XR4yExTmdCkPhdUXRUnDH5X7uKigkVLy2yR8oRMexyVq1h7F6fWeDRjR50VbXHvbnjwIRCnMU
DGsn9dEKlAkPH2CGLr9N4byXBoJa7xCcx+J6ycYi5lRYMNli1xawMjN163C3QHUuU378GQizXelE
UrTWY7si+9rur5f5YSgFa8a3wwZZsaGYtE75/kPuFXhESU832bT9NI79hox+2K7eeUu48UL9DcMO
zCw2ngvnmiYF8VOVXNure/73uXdxDH79a4fGBF87NpOptBP0dDxF3+LbDgFjPoaP4a5IHEp2WgbZ
TpTqc2PUBpPxtx5ccUVNy6Fo/3LN8CK1v2oYf5CX1lfbSWShCI3xOCnMFnTioJhc2k7xq76cMSZT
oqGADnuDKcW8I+g3i32xugX/YANVHbT7bHRMyQz9hmJFFnql6HflktZB/0dQH9XH2c0eIQu2D93o
5fxmcp1lg8fspdwUZpw0wAunVyV+LARflejnmW0rjGVWyg4/v+J5ZuyfqnV3/v/nXwHx/m2CUVPD
WzxjQJukkb0W64h+JipJtx7lNLB+QpkBhf/elTs3D0pRtwzXqg0mY5WmR0YyZcA0RnQy1aVjd6LO
XW58xVsJObWBfaAJ7c14yqucjG6EjypqwYD+sKg/zenx/PJxQ9IGhslF+6kKJQsNGm5LSrcIy9um
R56hz3fnYfhuvcFhQt8kdx0JE+BksUuTw+oKMt1lCnLEAbkTmD6eGlF7Dj9MoVUPfJYQJcRl7324
nSED1cYNnp1w7gfDxbyjzfGUp05qjtGBKqdN+17UgcZNNTagdF+3RR1bjxpzROFIkmOnAO1Ff9FU
9yR19ElyyPzrU+v6ZiMNZBu4UK7RvEMLiOqVdkM1LVLkpPELcYqD4v8/WELp1/QhD96Yx/hLLcsr
SWgZNj9IP2qMuIf7wQsd5Uos6MeNwRsoxmXsELqzK13JqDp2aOdsx4sMYzqJdBzzb59aRggAGKgk
GRCafL+MZhGniryoo9ujH1bxmqCA6I9DEERo1O32IiptbgDR3/Do3zfb1i7VqJsm8FYpaoKuLPL9
NJWi/iT+Cr6hMB+A3Ec2FBrw4gV5GyfSjnm7q3Uv7GxnEdItibAYvzenoiljGViGQhylp7QhsR9K
6WMXm15SiMQn/kdAebONcXy9aKaRSFjB+GAFmgdZbMq2EKHQWHnSQTs0oquKaMtYz48lczRCABZY
zLYxnY4cznshPxa/mcQ4fCWptEMSS5hDawcvvJnmKCKeKoEVrNa2uTZrC90h1B7aOfg/0q5rOW5k
h34Rq5jDK8nhJI2yLNkvLIc1c878+nta2rtDtbiDLbn86Ko5QjcaDaKBc4wouheMlHgBJczgOZJb
cxyydgSE2J+srEbH72NuEnGPedOHMKSjToiar4zxLe7S98sqkPyMhXbp0R82hQjqysETxadP7MgC
hrvn5QqlqjYEzGTdWtDpkg07bijK2/V6kI4eEhMDgorIv68Kum9MuTGxewrFBKdx5h+J09rWFkod
T58h4wOH7v/B+HdWRQuNtC0AVs2QKHzOrL1JtfOt+tgCgtucylLD3NQAISggaDXdvCYKFhQAty1R
glaPPB97x1dHNqu1TeOJqEOvp5ULI7gbQbKEKBwLYKjbKHJArYI+7ATpivrSfkex5z+k/qvnZoHI
rF7cCX5UTIVmYtnM9LZu/J0olJ6WdfZll14/OQbIlZH0Y6KFi5tFMExBWyJ1ncoUvQJ7rf2VFqGd
kyQDbIE+HtEzEBcvI1kdrWICUHoV3bNMIdqKD1Fki/hyGo7mxiDP0foCnhG5+AnapVkaDGbaQbBs
DbwGIM1yRcU1Tu1mcHOUWxJpY+0uL+iqM7KBMYy+YQCOf8VTK6GyshCOUk5/hf51GETEjq3nsQsE
7mrVAr8vswQIb8OQ0i7Q3PZYb5ie7HCMD8lDfKLURVbdZIHJuYncaFMUBsDU/EM0P3ZtYZfZg6RQ
L12re7bA4bwkrYU8Mpqhd0bBLZPTWF6L44/LG0RBcG4xpFOX+wYghgzh27pORK8LNWqTCDfge9Ct
somGeQKK+EZQnZ3iZ4wFMEYhpoyeP02GTRJQELuk8ZF2roJ4ygAafAmug11yMPejYbc2eA3E22yv
o99EcKfYIemc19cUTCjIlSGf8pqdLWLVPAtFoFjMJZXMEZPIRon6R1n4RKD/F9c/43AxsRubSOoH
4PiVp+OzMdpEf4Gq2t/1hxoP5hhoDDfmNcVByTziQ+iCVAAbG8MXAZ/B6BrS5qxHBtN75qGD3LyE
5nB5R5VQ1x9MFjjy+4gvKZmRWC1wzBPTCwoO7No37emq3X7q2l9AcddZakmCPqpS7+TNRhV2JVgu
wXxJHIJ1dzyvG7dbVZSLmH8GSGA+ZMOpyW4EyHNFBOfz+kk7ozDfXPieLjV6U7FvNaXTdpEGthCR
6l5ed+8zBBdxs9pPpV6EIVl7Xw4WaNkPCir1l+MS5WVciG3qIMjlEnZgsgcfT7Y0pLu20l1l3qbT
S93nTpInRG6+nmsu/ICLt1ZTF2WfAlTdihtGUZfG6Nt6605UrylRMWqruNBb4dYK8wRoorTN47ug
IxqZiX3i+6ZFpZv9oMM+xfXO0E6ar9kV5Igv79OqEYhxjFgFPOb8AJPZZkPss31KQUFSKL8Kwb0M
sL4pZwT+7mjV7u+PsjCyDegosxmR8Ef6Zd5knyWuRov0/w3ib42wSOO2Yt+ZAR65GWmRG6A1AdUO
+UV00zvqU51YP42LcnIdJVHXAa5qr8wotQXh1+X1owC42CYgTZdk9sGpBk6dvEQa9em//jGwWDH2
FyxCjpCbtaWyb/8WjEjDdXLXP8fSRn54m9CejmF8pB59V117AclFuTysdSVgd0NYBk4/TrbCvnQ/
FegWKFyg64Vcy9Mce6NmzTHX0aznZ7vG1AiWvfWbboHDxTpDr/RQl4DTVKpxG7adYmddkZ+Gtk+P
Qi9BwLbVE3vIMiiWD3PoJEJ16EPV3F52lbWjxgQ+2RcwRh8wxP1+J6tGj3NFQB26BOUGdFKzbXDV
uDEEUtHsQbKlkHCc3egawGu0Abth3PjyyhB2U+5i0xE91LxJ3RIWvbnE5Z11XHTPZC3ySwFwgf6S
yXgkbXeh+hJCM9LUjgEVGFcusHdoXHSXxExUxxBryXiCJbSwaJglqkkFu7VS3xKHL1kMsaXPYg2c
8Ip1zDTb5Kk+6leDx1Rtmx/a/s985NWZF6fdz6u0DCA2g14P64HNyDO+YF1ClwcEdjefoM14Zx0X
HmO9UAO8baGTxTimGFlPA09LqAhGRRPOMQKlR8dWBcdQ8pu+b2wZLaDq8+V1Ww/DTDwMwhXorOIi
VtKYSviaYg7jtwATI+On3qrMMwB3dvW6GZSqQkjMlcCujHAjqk4HVa8/M4M7svkEfs1kQk4hzYlT
iIGtd0RtaX0zznZwm6E1qepnGezQhBuoQ9nSdMhUasdXQgETkVUxCAVd6I86IklgqGltIjXyT3V7
CLrcxgNU2H/Pwh8ki+panAOaCX1AEWzRH7QwOjE122hEoZSRFsishLmzNq1d7DH1AoGryzu0un5n
MD7rAzNMHIk6wLpI2phy4BryeKNnFZGfM3figunSJr63UmghJGT4gEmt1K7ln5UGNgHrhzFSdxL7
Sr8ExEeAAULGWQsg9kKZe/6+hV6s112xgpWguJcXby2avjOLy5aSrBLCgZnFhJjCr+xFVPwqgm6U
0alaEP0jdotaRi53qsUo7zQW3wJJS70qH+KvJt6JvNFormuhyKgvHGo1mfcsoneuT7pQDMBD6wa7
cDFRcSo1Vk33rFuqTEY5vsXFJJBVpnLLVrM7zB4rOUJ4fatt2ah85FJXxXoatfB8LjYl0WjNeDlk
naNsqLs/iviEc95o7MnBV9I2Lk4JQ1lUbQLb5ptu0+6TQ/BkOE1hs0veB+fpZcdcOdUydKhAuSiC
jU/luxz9tgnkPkODT9ffa+L3vr1SQoqGe+WKWty1H5QA0rKsLIPd7Hg2t0u0DwUicbwoBG7NlLpQ
JMHHRTsNT1r3FNREsKB+n8u5UnGokpj1UQideIgl7VdqCg+f2IhFisx1IBnpZPl+CiebAjBMWL/H
5tuI8u9lkMt2YLDw/SmVajCkgckaUWF4quNDRPG8rnrTwggupkZx3oi5hd9v029qXtpF6/QU8dRa
KF24E2im3hvRRZE6KhrbbBx+sA3fMRlnEdR0kCU0d8Je+8TN9w6QreoitklVqyZmhxMZ5Eehvdal
K5WqrlELx4XPxqq6VNXgYD76jnxQQ0/7uvx9efPXFk4H+wayE3SooiGXi2NymMVz1sasU5zp2yYb
37VeP6fDHTg4ThKR0a9cQe/guEM56tGU1iXgrBzVVZTL02QXDbemSullrIXMd0jc8Qx0rbDyMH37
JGqc+EHe6w8DlIvCQ3UciULoylYtwfh+e0uaY8xxwaw6/6piklXo3CI5Xd4qthNcbvIOgzunci5G
vS8BQ9cekWrh5pmsTYRnGmk0bR9tHpfhiJ3i2+ytTgrG2QScGe9yK7dzxGi9fqb1oikg7uhqKOfq
iQUgEeKl7bUVSq41nhAx3MsGrXWBv1tA7shGfTGZeQqg7tAqr6Tk2hEPGF/b52Q7bycP3zDyLj9R
THWUb3DHeG7nMveLBHUOvT0kWe4qrW+jI516dF35zHhnHlvnRURqU6Go5gDm1f3k9NKPKbup/JMl
7dLkZ0d19K1cGu/AuLBRDEomdSrArHrXyc8mxSNFLRoXJ0xISfp+jUWbDd/WmmMnXysZUQqjbOAi
RJSDPy5ogIHeElfXhF0eTzvC59jlduHQ8hzQY6EOUawDQ94KN4Y376Zb1YZFTrsVXMrTqGDOS6kU
vRgOeQq09qXb9HtpVx8Z7cYI1ZsMreBkEkxZx13tGAeMK4WtoH4yt9luPCLG2hIa9VgFj1QvIAIg
3xlYFBpeTGagKTejJ3mK2yR2tAnAF71vmSZdBppl9Tk9CY/UKyThjQYXORQQUk+ZAm+fpavAsNM2
sNvxkXAVwh15hZWIEVSbFUAY81aOp4DQbTGHNjuqV7/Si6jEkw21nlzAAJdFnDUM0MDg3YQuvdYq
Nm1qayq0JuOEOG3UGnIRI0r0rDWgPewImmKjefxelX8aqf90eRWpReTihiSOql7LQMmCfaodzenH
5d+nrOBiRlgUM/iBmMenWwio1gpkpYrvlzHW90XTUMORFLTAsr9hEcgnvQ7aSMlQZDV3gVjauWU4
kvINjSe2PKdEhGJ/8McAdQbjnKCLzEnXppylSe1eOhqbyZNAVk49eq+1D+DCOONw22/NVdLWI3Dk
bbkHF7KnXKVu6IlfgytwzTiQGMPBJUZY10FlkOegdxkCuzqXMk1zNZjqjByQCRL2twgWo6PHm/To
76SDtIk3ar6PGofEZV72YVEXuFxclOoh0oIEO5hfoQJn57mdnYLKjpVdeTS2uhcemqP2KP5IIaRQ
2sFnfHSBziVUU5TjKakCetQhvTGOQoYxSYPIRlcP2gKE/f/CScdeblNdwtJm8wZ6brZm1fblY7A2
ec8eev/ZPe4c5FIZGpP4msG3++4Uuj+17XQl7qhXBsoU7gj4qhnLQ431CuqnUHwqyDo2+4FL7sD5
ft+PVoO+MTaIENtSJNkZuu6mn/RHD2UJF/00IzC7NGeWzFsVGRNaGS7vCQXAhb8cUi1vAEPgmeZJ
UJ4v//56BnPecz5fwlx9Likd9pw12BkgoCxO1sb3kj37HJVjh+qTWY21CzwuQlSJHKnowkAeizwi
KyeMpKjQHxl/TaGxvWwbsXa87pwZQHdOFQDlz52bqkelo4YMKATu4CehWpl+ge1XoDGn7/WK2J3V
y2+xWAx/ceYTOY77KsXvJ9aDrt4q7ZX6GVL55aH/kAU1U41vaWBoD92GVXHVr2yAbLgCE5lHFcTX
iwQLi7ijXwVVFCsR0IT87wp1clJOwmnc5JvAozRkSe9m3rhYwNGUMdvCNogRfieb+dhj1sRGWunE
O3Enxs4nODzerSYXELqsN4WwAWAeboXyIUQpnGSjYpfZhehm8DEhK0IhDoHBWDpZz/x4jLYqqvyV
J+w/oXu5NIgfmlDroG+7CYeoDTdljARMk4gQR9zdfMfhWE9K1fcwp26dtPymz3sBAsO1NdhG4EHm
y7kcFagcxWTLu/CJLFUjjEzCIvZeJ24kO9jIgm05yT64Ug5sME6Hqt9n6lVnvze5SNFA92TWmF8M
yS7JQaba7cKSiq2Uu5tcvKhEX/W7kW0W0i8MBm1kNOuzJxm8pmlf5cymirJEAOTfvbMBhB56AUAM
Jif+b70PCecgIqDJxQuhU/7Oekxpq6g3QXfQW+KrjILgYkQ6D4nfsdyxq7wyTZxZPlZIGQivY/fa
hUNrcoEhHDGPEOdYKfb0qINkIm9tA+2HKvqU0R59GY0yiYsQeLjCAGEFMCUCP12KDqrOEL4jYyQe
HInt51+jSzOqirbF0qWgrNQOYfzlsh3U73PJQm+OMTpR8fuTbgfd11T46/LvU7HA4mJBEuJhw2D3
g3pKr1gfcs8m6dBCbtzPWyZThnNzO1G6EMT28JQcdVWXfhsAdZBVNyqUbTbNYI9ufly2bvVL8xxz
LC4aNJXRmAKLOWhE3rEvTQ1fQiXZo0RtErN2EU+HOWlHTHEi6HQHpTiMPRE6KTO4EKCPkTqPLF7H
+2DH2IIGL9xl5AczcQ3xSumzmCdRbwBGApPjkHmh5Z86BE/MvAm9eTOGJA0TtXBcSJAN3xQTFhJA
pHujo9k++Ba60j0mCtjobY3ebpuiklxfS9BvGAra0UXeyFRIoeDht2/FBzST4W5AsYumfmfvpB+j
3RmHM02ZsyjTTeD0aOsovWzbeNBeQlGNKnOwzb8ExEW6vLG6yfQ7XEBlacfpKUm93L+ulN3lo8Tu
gH+HgajXex9Xw7KoxxkwvvqiVt+FSHea7EnNEVjzl8tQ617x/6WT+NdhI/P7vNcAlTRe395OMXGc
VoMPHACtXKYigqv3vSlRPypBP/VYsa79JjQK6IdkDFyS1QQKhzu2QpsbeRjgwVHKv9bJY6T87lvC
lNVdQZEJrO6ajglSLqkSm9rKoW+Bemo2Hiy1chJdnDHfrbgQW9kNo/6HeFxAVYQCtO8h8DI8dGdJ
iuu1md0qLx4D1sE7x5T42/rnEvZINCQDTOu8CJceKbMhziJL6PytYGegKy+PyFSu9F3gyfeXPW/1
LC3AuEPbKl0vayPAyvymSo4+JMHFxhXHn5dhVmPQAoY7spI5YiStAQxT2egQgxTEIDqer/rfGYZX
awykbpg0BqMnh7p8lsFYQ2WOq0d1AcGlJ2GZ+AM4bJFmpWWsQrcjUn6M1ZzvLy/Y6r5AlFhWGNsn
SrrvT2yOURl/DGsUmYrrIk1sNcwcRXNj/1PJNmTyNOgkoC3t9fNicZOHmpjLQ4nQI+Zox31BlRrE
Ez2Rm64e2gUId4iSZDQMXcMhCpX2mz6pN0Zn2HMOvQlJ2FY1+Qi9ukkLPG71CjnoKqaS8yoRGt8K
YDoMPf9q3lrfBJD+W65EvLus+rehWBbYbS3R5L9nQzWd/C5E4GP5CrtjB4/5N0UKtR4bFjhc7qoo
czkJLJBbMqi2IWQHOurpV3Q1ebIbbyi49WU0VOQNGEmU+UmgOLbiKlAapOJVYhvjfZgSXr42aKKb
EG35G4GfBOrDIRQiFQjofZgO/lZ1im/mHgzyKVpQv7BPWDGzKTKS9Zr3ApU7ww3au9JCAGqgycOh
r8TbVKilQx0U1UZPB3WH6+eujbsfSjkFW0mLesJdVuMUri8J0pWW9UEas6mnWLBi/AGtoG7nLjiW
rXYz1TVxd1EwnLeUIJb18w4wxfSUKddCsm+GL5fj1CqEjpYmUOcqBuj33sepQZemWmccSp24r3TF
SYvf/qQS5ZvV8HEG4QciNEmaoIyNYDjOk7HPxg50nkadY3osErUYwm1lcBVBUCZx/8g4fjBCGdSp
TwOsnw/R37B9rhvZSadPkIhDEOKfJXw984sIXPU+RD51oKT13jA9ad6r5ebPDOGSpnoAd7IkYwEb
3Wvq3K6G64m6GKlN4mK8VJXN3PfAEDIkEFBWkdChlf3Wq81keJfNWQ+DOligQLltgDiI/S2LJRP0
uhVKo0Ke+RB3b4HQszCX7fV45aS5+Nad/AzHJUnxNIEGOwKcMeoHoQ8dvdF2gUBlfusw/9z5PLMC
GNNH6OKwO7/x3Um0rnyl2ks9xSVLwbDUY7F4o69ZfR4DRqo3pviidH/lQUGc2PXAfs5fVG6HVDme
JT0BSCjbjeaxKaZ+l++00uncqrdFV3+GcAOBSlnG7ZOotGM39dinqLyV29xO5tsabXuXnW/1UlxY
xkU8KQpMWcgAkvuWI+ENqM83lxH+xb3/cQT+VoTEohJbBSBYxw+jRDQ28g34Ux1Udr2OWLT1AvLZ
IH48tsylaJyZ2/WeHjqMWxi6tTcqiEuK2xjvQVRDE7GA/HwsuFiaOK+Ym6fp7aAHRyMKiD2i3I8n
dZ+FtIm0GSsob6UXAVweXoFFjL8UV0xiePyLnlWgrOLCXybmmWnlsCqf/tL8a/rRll3WH8oRi6SF
u8wVpVYhj4SbNt7Ht8O22LbQ2dFsVrDMt3MOtg9iEVdP0wKQuzTUuU5LAQOrkGr/WaYYyM03evfr
squvXhrQWIHUOLSSwRL7Phb1VS4ZrQQMRb6tDMvOy7/C/FpDT51Oud2qOQsoLjiEsz+3GqsaWWN+
zHPpQRVLdJjpFLs0ZRIXH0oQMFYV+9axUB5oRbfI7st4r8kHg6JeXP1GNJE7Q8NHhFo8s3gRyLts
CtAgaqCwZ92anZtYv8zQHRsiiVw/S0jSFRMNoSr6+zkYAZzyOipUKFl2v0G6sgk9FMv1BzDfQiGw
2dFNiKtnaYHInSXZMEMlZfJweH/Mw5uSqiFRv88tXCYahRoPFjKucvTGOseoVkVM97x67ofjurCB
u2UTdOJ1oFVB7vgkPOiHEJyRbuq2PwynckU8dVaMadEWXPOenNFa9/TzhnGHKtfKUjImbJj/1LoB
uhx9V8wdP9q0G9+uoTXWHaPWFmviIqFguQOGkb4qV3LAmu13s/rWlz8H6elyuFh/u1msKne4JKjT
V34MjGRyJryES252baHULF0rMYg5dS/xEBWJr7X1G/KMyg8eTJlYTGMIfzGUTXSNqVInOMi/tBOq
9kxCnr4iSUTuC7Wom7pKetipbqdNtgk2+q38i7Wp/v1JTLUwkIDc7ZIN5qhbHUwcvfgWnurFjRNs
641uszUVoKBAHBDiDOpcVAm60mqbCIBqcpDGezUlWudIi7ggovVqLucBANikIkuiMsdwavCiBWBR
+g8KDav388JJuKCih0IZDBKCllS5jPHXH0A5Z4vg3S3cyrRpfT/SQi7EWKOlGRqThSp/Mg3IHoT7
wgat6DUm9yGjSY9jUnvGBRZxHFtTEwE4pW71u76y0D9tumN2nA8m/GTaWe5cElnIerHGkiQIvoD7
EuIl76+fGU3h+ZyyGbDvo5u71V/6IxNXykKbKnet590LKM4ny3nylZYNWpcvjNTsbVS48yY3PNLc
FSQa56Bi5ksTFByA5k4OE0GtnMJRriePPdhSb2YsMH64jhamcd5Z+IqQiCLAxnzcNplxJc/ZneB3
v3zhR10Yj1IUfwnKihp7ZDH/Eizvor2a+IIK2Ho4zoPnV60dZnc+2oHH7n4uieuBGfERDTrPIhu2
g37je1cZJzluQhP+WahQ9ajV5utgBJiUlz5z02Hu/2+cDy0QsRiVE1ivnWkU3QCMn9FgPc6hQcCs
Z14LHO4WEDG/a1UCVq9HP/MWoqHg5IxU19iEvw2MXMd2+UQ16xFLyDdHGJOkFQZTPZyF4ej3qBCU
plOVVNvxaiRZWMadNEwoZl3UAaYGyUBe67aRfLmcKqym4QsE7nThi3YYg5wZIsWeCZk5QZwPoQAh
8rB4VhLpM10xCzjufKH2Zeiyz1zCusaTtNxsL5tD+gJ3knJMJep49sYclYYmSsWNXS12xNv2rW3T
hV7NPTULxH7ywnHiGwfiOhong9kkF9dysDdN69jm95o87i7bto4DfhDdMDVL5adjLXPE7LKOVHns
tHoTZWPt9kO0SZPGlSA+cRnsX8LuGY1LU+s26AyxARrLC/o9I+4YD4PLGAz+w7DYalZgndG4kCTV
UlopE9De+jYlewQeJDxeVUOovk3KNj5R7fMom3wBaeMovTmJZ7rd1zeS8HJLxYr1Q/yPbfzgR2ZU
2hzLsC0N1I06Std6JbwQu0VhcLe/GnR930qv6yeiSPD6Gt7ayp35MG4YOxEuFLJZlNgzPjWNzXIQ
Oqa1ZZ7EQ7uvtu1OuZudyc1cgVT2Ipxf5+JUFitMiB0GNqBZz7ryRkqLXYYac0oOv63H9vN+cTFq
KtsawlqA8s2HprpVjAdFoooFrCnmY8w4Y3Bhamz0SgUjBMpgqZfKT5F1UmUTKfEPTbcTo0MRqbSN
VKAONeUmXGZqhknSaQZgpzv/m37IUKOIJXxpB1B+xT1ZPMRb7ZFwTXZH8aaCyEFFUgpOM5OfIBMn
8CxYTItwfqhf1ANCsic4wl/B/m24i8xO12xc4nFLK7ZJGg8xE3z3ogytIR1YE81HTEmqD9YdSrUH
4YoacqIguWXtKrHTiwrCR/ngpeJWoyZR1i7ppUlcLFbaQJsqmXGgiFuzQD4jHFtxOzQv7bC5vFtr
vr9E4uKwKRSpUlRYvFTftvINaPdi6/cfQfAyVGqcpmkWAAJ9XrbS/A7L60olzhexYAqXEab+nJRq
xFShdLAc571tZHulN5w2PvTULOnql9dizRQu9laz6Q9mA4PkLWuTRZVla23/S0PfanKzROLSQalX
+qICVTtGCKNr5UXeSDv/qj3UG+vulXznmqLsX/12XiIyz1/UTv0mMtMmBaIQ2ha7LKEkgyfE6Crp
wFVYuDTv3erlvITkwm9VFFI1sDQnmWzWIBm69VG8HR1rq+/oqRvi6CpctMBTGFihfBgYxldTsul9
ooOeXEEuNgQSSC4Npo2qgiRpek03iq38VTkNklvsU6gfU/kGcYYVLlo0aSHlJnP+Jj30+X6KnxqK
/oO0io8Tvi+quYRlY41quRvdyXvjaXQkJ98I++RHQ3w2UE7Bd6wpXQ3ingQ2SdZBD09j8WwVO2m4
msWvo+wZ43U02O1wLMYvl4PVGrUWOpX+ub14RZEuUlRtwkeSU23UA3seexMvLaFlTyZU6xsHtV7T
UFjrJne8+9GYAn9AQjUYyIPNg7YTN5WTbed7TfXAKQC2GPRVPl62cD1UnkG5E24VRjYICUDDOpXs
XmhPutw4flFi3l9Pv1XN82W89QN3xuOOt1w2eWoVwCvLx1Z/TGXvz36fO9BBBRmTZsbvi/FzUjym
1LMBtUn8eVa7Fl+YqJc2c7NpM6ea6l2U3F024l/8/bxK3Bk2fVA81CXLDxkfLXua0Db6A9rXvM/y
0cLLz3DccZZ6IVPTDHBiCTiWFlqb6mU+vNHRUkvItuBjRvh/NBC7cZdKoBrTOGIJrSw51m1o96O2
CYWH2f91eRkv+xoost4DNbHQp6C+RSbf66KtzkgFo5zwZ2KrZJG7/g0/DIqgwNqZJ8mTN/MOcjCe
sQXnND6UqdaNfwm857XjYoRphK1aso+TuLCT36zCERzyXeVCvIttFn1BkvbxAcIya91kbywdgh56
KefdjGG51mGsvuFBuf3UG8vZGWVen0+qUlGGKiAeuxGP0BKDHiIQ7aoPwre3b1nqxZu0kAsZrSgL
dZpjTXVc0RjwRfk82FjQltgzKRV/Q/GOkZvIxZCmEw1dZarR7c+/VUG2IiYs21fplsCj6h2XQ5Ys
csFEr+Y2lVScN1M9CsKhsVpbNf8o7GJ85v1RS8NInlQdJlXKQZIOQ0/8PhEz+N5Gf1RbFZ1EmC+I
LaeQt52IhqkQCpsR8YpJLBbfzJjqk5CNbLEULJPcJnaY+HbQv1yOTJQ5XNDoojoQBnaoxmmQ3X4M
YzvKpfup1cI73xhz5zIc5XGv/7/I47MRjzZdCzz/qXdZl9loszBlnRh5Nd2ZQOJxQcPvKglPYFjF
1mVz2Ck++vERtmncV3Gi3Se/U/4Ji68P4gv7zEFPFTHCES5qWz+wj7DYdyKLTYvhGRNdqU8aRerH
DumFW+yV4W0BGRT1ZBasc0E3rovSCaE9PPxVz/u5+UJsHnOGS0hcuChBDlaNLZDk7fjC+uaFjerK
P6Eu/x94x4k781XxfmGWhUJsHJjwFB0tiXrhqHJIOSMFwcWKJMy6VmfhL/ltVPiSnV3JBhnZ18rt
1I2IFv3/8IrI7sULayhzOUeZGEVc9HDI+aZ9JdwPvWjbi06GuXZ8xoKEzyZ2jSUXlxC55EMwh37M
FCCqp+iatQtq99ZJA9jn9ATYPIWigR4VUmN8idkIMaNtiljR3lM8lr6pip2jGsuoI/JtGG8u27bu
+mc4LnpZFviETPaJHkuyLeSFPdU3bCovQaeOTnjLurOcsdjGLvyxtUqrj3yYFg54ATvmysNlW/6l
fHMG4ELVLGl6OLLyfC6hxhGlBxn9bkV0DNNsP8623lxjwMNJx/1lXGoN2T20sAsKtkaps5S7N1Vn
lHMwPt7LyV1oQGK2oHoUqUVk19ECbIJ+vS90ABOtjdkc2piocqxfmuc15CJUDD6tRtGwSUb01Kan
xnzq/xSCS2IyCbNZhQYTjCF3pKyAYpVXaZ+rM5wN4UJTWceN1o9AkW7EQ7DLDhK04Z6Tvf4iu9Mu
pQTliXXjGYZCvYn6Gv0wjhAVIOHHAMqLnny77GirGOgLgagJnvstmTOpzlvTHyUN+TvEvTJd9vB6
YrcydYzYOfwQ7s4wfFk3kapJDDKVhaDkWrpKmbKjM1jgl5Tt+E4jyVdWM6gFHhdexQnz4bEOvGI+
tcomzq+t9CBSdASrB2eBwkU6PJWkVcp00BXzSe4eu4BghSM2hx/TjXtVaeYKmzMqP5PkS5pHthJ/
ooWMtbT87QAKF+C6dC6bKQZG4VfbOJ8cCSX3yz5GLRMzcxFfElE35FAFRDKYrjn4z5IVfSoLWpjB
xbDalMzEL7EV0g37DG0gUCDv5Rtjy756ix+XDaL2hQtoVZwpQ22wQ2P0dibc57gToozqvaOWjYtp
kxB2k8Y0CToHFKmRXT6CG9pV9wFuVA+zH8fk4VPF4cUqctFgKJOs0ZnQUSsWePYzPEtvNtrUuX+0
fny9NsPy5UUMmAaDspV2Pcw1PqQIkPWvjLMxfHE2rBpTstgu1S/J93avHNvd9KtBaqx6MUql2q/L
RhHbpXLBQBWVJMI0Lb5x0wehCeyufr4MQBrEJTtdnjfGkGLZxG23UZAzZlvtGmHUe9OZpJpL1ysf
iwVkFi/ObSUNfaZWbJs2E5qEY3w3Tbc/3yg2ekrYcJXzehGI+MGtvEzbNGHrp9zMLh6v8IA176IT
ROY2oPlUHCYLg9cDqq6+mmktjOQCRzkL4iAwdYys990hnW21PCU93vVfYmFHbCARN/h5LrORpuxV
ZaT19LugsYvKKR/7m9QLTmgSxm2IMp3q1GSPyb94DmQydF3TcM1zAQvU/P5osggcfem+CHbjZCfL
GQ/Kbw2CI4FL9TyReFzoio3SGKUcPXdI9TxG0FJsLSZxcic52n9QMFu/7c/mcWFrLECYUlswrzGk
+xldDDZGoxKoaShHIZQdYhfZQf6Yy/wfDdLr74/FGCeBqr6qt2Qb1t+abJvYzq7MGzbLIbgKUXJa
jysY7pF1jKhgA9/DVbUZigWTw0Q35iy89NFPwh4KgDsBjdYoscakFuuf04E9Y4XebOADUYWqLMjn
T/Up3BKQq1+/0tkmzh8TMw/xjQ/IcF/itoag6LHYB04CXyTrt6vmQSDGYuPBEAnioqYWarU5KcBq
NDuW7SG1GfOfvxd/IaiYP+vrBF3eJK/uqpPIYPNFJ56uQ93s/a7FILbQhpZVFAI33vdX2tHf+15q
uIxC+D98469becbjbh95EApZZRWMwvh7WiU/IpMfHdlLITvvb+Qd2UvDVu7DQdAwOSUrOt4k+Yid
yhqGlcUcj9dbxcvd5M5HdlK5kuOjV4jmSF495Qs4zk/bIoCY2AS4qMecd5TlgguRkJu4878WVUZW
aFZXdAHH+Wg3F3JX14Cbb2ZPeGG5l+C0B+Gpc0WXaahT006rt4Omq69s2pLxGlQX120f1Eo3TcXg
+Hhm0Ievoji7Sq1R4Wt9184wzO4FTKrkWWmOgME/9kS0m38IeD+xNBsff4hfJdVXRtnFBTAdJfJJ
icrB0S3UQUFusK0jIqCs79XZJs415C4SpmaGTbn6O5YetZL4EFu/0BZ7wzlDXkZJYfgACDtHv/O3
iltsAzzLoN//kQlKUvK37Pc+Hq2zQdwFOhtFN04F8OZCgdrIbSGfROEuqR47hWRToxyCuz1nK4li
QQFW7c4vjMc2c9TH7Gp2dBCc+Y5BrCWxV3ytFe3XmdkwuLC+M42rOia+mwh3k7nIG+CzxbAC/P5o
JHZd7o3ph6l/v3yBEdvDj9NkU6PjSRwuLaLfNJxQAMR4tC5hBjJPHYHiCqUsYhu4OLHo7A9KQ4NF
gnVKdHfyER5yIjelMLioAMGlSNFiYGTldVZcidXpczW68xniWz27pk6jkpnhN61d1g9Nq9lJ9Xx5
Z9a9yzItNMhqIkZY3q+VJYVggJhRipPbK1/4GSY/L//++jqdf5+7ZyshaSIwwiDSxJ3dDHfT/FxN
kf1nINyG/4+0K1uuG9e1X6QqUdT4qmFPnqcknRdVx51olqh5+Pq76NxzLNPqzWOn89JVrtLaIEAQ
BIGFPDaSuUgBktTOvkjnnWXlvlnHT+dh/sWrvQojKJ2pc0pw70LlqLfseGftdMj2us+Dhm4/HhzJ
zpetHf/7yo7JEob92ACuaG7n+duSXGWaZGNuQoDvDW1FFPGl2AWRkYiUCgEE7ebKnUjrRorOXNOS
kiPIkAQP3ZdEK9gIJHRbpI8v00vd2C8rX3fzL+ENxcNi4n/KulfiCa46nRhYoJQMJ7dq+8yiuyzL
PqMkvBYRW7UwAFYsMyt0JczyHBAxvVSUb/Wwp6YEYtN7riAEswPzVt7kMyAURBvhabQuYi1HMe5z
RiXmsF2gB94tQ1cNitndgjuI1aTuFh1EczlmQPOH37b0nCsH9GUwb9mb76ZJrMAE36Cwvq7Ry4GL
lHOVU3eM7odJ4hk2ls7i9YYmNi2mkZuCAYx2P2amAwhzYP4AOhjnIsSLh90dlvBe4h342ggxyBpL
fH6g8xyHS0hQiPUw+MYuOYWX7IuBwqX/4ZLGl+YclqAnZrMFD7C4pNGbMUgOvEyqU5HZmv0cT5Sz
rMt+yy7eyCaoCkxYA0lsyMYnGNX75IrlPmooMetqPBSfeCZ4Aya4cxqhpT+0OFhou1GjB7ST0axu
3I0sTn5lWTZP5YsDpxY1UuuBLnhO7kt1ZzfqDm85Bz2xgCft3NxKDL5BEzZwYdiDVSYQaA5vfxd9
W0FWoR5mT080YHvz4w8Ib/CEg8Ox2sHOR0hXp+QuJ/FVP8v8+UbcYKl4IbcNEAPqWMe3Z9MMov6o
eRFpuYppUFrfzu+mDd/w5vvCcaFZmW7VHZYsr7Qg6RA15qGb1rI9KxND8A/LggnnVQ+YPgyMZ917
aZXz2OjHvyZM59LQXC6rvpZIJs45yKcoIg2XLGuzoGWXSYjRwtrHX6nWyyeGdQvadqysBIjufJ2a
r2UhCRu3HcKr/sXZBj0KNZO5AUBkfKvVb6nuuJN1U4SJ2/aOi0KvfL5l2mMh45WWKEwcb2DPJO2G
Cbid/rx0T8Yn5pFbYBU0dYK5tmBJFLaOthCWJlqCh9c09WY6uoqheoYdKPGX8wa+5YHWQMIVvDa1
KmV8puOcnRzw5tf1HUWmpP11HmbL2tYwwj5NamVMTT6VVUsSVPqhBjQDQVAly5JsqWUNI2zXMO8d
qvJZs5V2yoY7NkouqZsudA0gbFQMocfAxRgA6h59H+G+CEKQp7st8oP1Tr2QMRdItCMWSGKwZ9Y5
NsxgYkcNjxy0vI6axm1RXn1eP5KFe9lnqxi/VaIeg4og10Lua3qZNQ/nvy/R/8u6rr7f6RVlEYEg
YfiQW6VrLrtIOjtDJoRwYOeO2k8WH79apN0hsa1dlLYST831KwY8K/2/NHOt5JhVK9EdPrM2NY7U
TFwDyqfOLVpXY+eLqdzAi0s0s3XbW7uCd1WQypQ15oyl0/fDsfbS0rVH134EoQSKMPrMc3wkO89r
a6sn7Q2m4BWavBsssgCz2w2+g/LE6mTfOh5eYb+FLv3Jma/OI24FyOt1FfxDZvZmP44AbKK/M/si
QkOOctMOQTJ8IiZZAwkegpQz2o64vzOWa6O/nWzJs88WS9ObpRM8xNAkyaw5fOmelYfy1kT+ecCk
8DnHBYYPh2b76oesul7iJt7l5lBBUSgccwbFgw4/Udk3zXLX2Ip/Xk2SHSYm6bpu4IuH1SvVhxkD
WUfJ6vHVP7O9xAQdHYsknTJ8P+lzNyz/Lo1dGZ1a5R/T3ted+YdbSxMcBhumvASJ/e+Xcmhqh2Gb
7EJHgTGnoam/Jj/OL59sL2t8fVfuoy2HytYHKMq+YoOL15edEuSVz0fo8hpqmwWyN12ZxoRAQi2X
ebIijBOd1Nukv8kmyX6SOHZN8BREbU0wW0CixHlolXu9/VYSSRApgxB8Q6/QPjN1QJjdfRt/AeVM
X0lKBGUbSPAKSTXpmsUh0mg/jaFb6rvKOYyKLrM4mToE7xDrU21aPEAJn/jwOaQ2PFBZ0qviyL15
cqNFrsw5SCDFGr4hyaY5x2R3jBv7ZmS1axEZTZVEQWJj9qCbo6nxc7fBKO2iY142XejTJ7Kra8cq
dmR3IcN0DT4iuVuuh1bxTP1LrhsyBWnnPZD47BxqddS2CkfxVW/xWy/7mXm8T7na5Xvz/rw/kKmG
/33lDuaRLUnDVaPE9ximrn+iR+jNkgmbv5rsSCv4/OWlvKmyC8uZvJy2/nkhZCee2G1NKpOWqcX3
59W0w9snOq1i3wmGCGExr61IbvqLT3QbvpFM8AnpPBVVxt0Oc07I2TXm4kbWoa9lXE2ygF/suy6a
bGq6EEAYDsIb16MAGdwLiowJ72iQzW+U7STBPaRWiSQ4j05S/TIBU4jWBaMte9iVKUys4wubKQEl
MmSaenfZ8bKK/CF5ovc6CHXNb6jaQj0H/ee8lUgkE6v6QDtadgoFJpnrY730cBCOXzT57jyMxJG/
q+YbmsLs+ALqHXWN7kIf8b/xZdnLmLAlAasuhA7tgkGrBvd5c7mgi+ELjUbUhV1V1k2LbqXzQsnW
TnAT0xwShfIbQA+yY1SUql1QR3/9GYbgKspG7VvGA3Bj3EWl4lrmtS0VZHPRCMJvi5icz1BYtAp3
isJKwt7LLLBDKqjHsDPXNJsgQ5cQldCFbAdbSKuigYzwR0VhMyVFpIaTw0OfHdkhe4uO0xD8cbpb
H4d9diN75NnU0iuceFfXm7mcnAkWQZ2nRL8uywslkp2Bm/kuXvX4/zKJ93SjTPMkryAT3rC9l9er
Q3Ow9pyHVTa0WpQHY+EdKMlB+EYN9d1o86o0qNXmoeKbGPKtaXdLjJaWUnJ4yED4cbw6ATGy2LRC
0CT6anFB4yAmj/TnecMWrxSiGILNNU09xMXoKH6Glk/DwbjfLDl04VOSdH8baeHX6iwxvG2ZUDxG
wbiNKQ387yuZKsdeCKjjQKimV9+xpQ5jm+zHcTmcF+zd0fRbslccIfReGKmyKQMO58kFXUfAviaX
nAeY7cEoIfHf7w4NEU04cXOjRbGJ+YKGUTV/c77O6IoFYGGfwUja7PEzQGop8XyiO/8N6uDpFBxT
6IITlGcNbRZSC8orq+LA/ipV5aJt9iSWXDv/RbhXHMHDYlatotAGwvGS6eWoebzYNvYx/8byimN8
oR46xZWRdGzbySuoYCdtocWNRXBHt8fvzV8jfUZQe95ERH8rLp9gIdmolUWecNtXLg3l1CP2Y+ZF
bN/my7fzSP9ijK/CCOYxju1QhBFWsAG/N55sKy/zSgOFjPxeG+1kNQkyyYQLW2d1fTQvkGzQld2s
IDdOlGuHUg/EEL4RaxI3xfW/zkuICykcJUOByUhZDVXFJPrZluAtj2VPxNt+6r8LKL7HtL2haLmN
BZwmiqAC87sXxcvQz6Fa4y5dzEALZQ/f704TLpau4pHTMQ28M7ycoCtPpcRliOJlTfGt2tmN8+D2
9o29ZEgz3+bo9CrvMz2wZ9Dw7M5by5blr3GF7UbKeijsxYDLmG+67nYydkxWtL9lIDpRdcOAkJYm
vjxVYU44yw8qFbq9ugRJ/VTHt5SecnBenRdGhiQcYVkc6sOEJkZfz2KXFF6sX5ntyTLvtFyyyTaX
bSWT4A1R7Yeq8g5IUXYYh79M5dTIqvxkEIJmKtsslcwBxIIn9ex2Sb86sgKFLZ++1ozg9rSmYKiH
hqGH2SlFA79uHsP2rtBk1r0tCoVZG5juZ4oD3KY46mxeduObhb2riBI0unoM0/Yztkz+CyPOqwnn
LB9aU4Xjq0HKP1Vubc6uvXw5b2QSYcQ5NcTIqDLnRPEJqiOV5YcBcscRiao/QxFMebSjMmELlqxB
BRYNs9uIZG41ffRV+MXtrJZMsGOcebU2txCG1VdWckcjSTZvy1ujFgAzX1EVgBp+4Szq+7YgRgwx
8mU391eVbIId9/biaaBreJ3lrfkaFWePEIe1rTbjNND33ZEcENy90JZLC/U3lb7C4Ttp7Z6HYjJq
vlN+B/sxEtTND426071xhbaqXbknt0RWk715kuuajiGzBnjELXHkSWwvbWiYOFo1038Zs7izgvG2
zVFdiJknH+ax4cZggNreAj8aZuCIhWvUGTNjiqcoWOq7ij3N6eWoPX3crNcQglNbSoRZczNHweTc
5P1tGl/Z+v4TEKaNSYC6hv/Eu2ba18o82hUgSAyWar9nd8Nn4kXMTfwPhnjBNNTZUkKzxi22uSwa
b0G9Rn44L8bWzllDCPVccW0tOuaMYORGEbkNeVzaT3iYNYDgYRz0k2PGL2RQpxvTdPP04BifcMhr
CMG79MREyixjIHuylsMA6l0NdROzPfnnl+pdeuHFcHG6oL/LNLBfBC9jk0ZHAqiMgvrX4HOmZKSk
L1sfY0q8GltTlvGU4gkhrxXOmNy5AC8+kuflktf7K62bHR2MJ8UcrPnAOomIm9awklCIeqtx7vtY
K6Cs7GtpfGtl9E/vWDqEJRTfLck0VbhBAwAEqHsMrvUHbXoIifaE+hdUzYd+1Jb3XdnjZaSVPf5t
OVfM/f2P+sSnTBjGNC02lrMtElcjGJinNkE3f8YvrFAEe2973azJBAkzRfmSkPkwDdHJ0ObH88bI
TwLxRELVNHpBLTjudzMh2yjBUAEyx4HW4gnutqz9PP9pxJLqly0UDB1XwXCNw88QG8cMTOVRy3aJ
gx4ZIcPZafYXrf5mLs/nhdmwdFPlc70wGBd5QpxCb889Q6N1pRRWHHS78dfvmXxGQPb2DRKGfngt
eyKV4glKWpaKUTUD3rDrtBemuNRHGypzdZcPsCnsj09bgc94I6LgpMqoi1Q01MRBeiQ701sOBZhd
d5x8l+0pWMIlpdvvdzLgLMrnpGEUAxVTUmpT6b02G3EwZidz+ubIhoq930xvvy9EKizN+yXtzTjI
0mO8PLPwNh1k41RkMgj+tk6R+FRGYKTz1yo8qZ133uy2vk8Q0fHRJsZ7SpUitfpyIGEUWN1pUO9K
GWPHRmBlqisA8SF2maCdJVGiQN9HB+siCgZ4b/B9uQ06aD+evX0LJuyhOIItJBakSdrdYD4mz6Uq
eZb/F3ls20aICj8qdqfbdKBaY0KeuHJTNASzXXFlHrvT8gv8c9LWuvfOBwLBv6ElQDPf9wPbilr1
DVJMATF+NFowGLlPfvaDxPdsGbKmEWQGdDTcQ6i3rifXhiajzMErX/VzTAO9sr0psj4cBPGJxwYy
w0i6GLYYLJKmamkWUxw9rB+DmFlIo4YhLKGlkcSoN32bhpsKQnkKnyNGKVrbJEsNtKAHBZb3UvWN
flhjcS2w24F62/E1SUXIpl1oNiVgJbJV3MEE36YOWh6TIcV8isDcq8hM89fg+f/b7GUd25sKW4Hx
Xb26IxF7mcKYg5H60dJu2unr0P113jG8q4bjzlrjXe/QFgpyxfMoSbMGdH1GFERfeNEG2jcu9OP8
V1i61ZGiIyVSXVml0JYzWkMKRxJFqicDzS3uEygGZ3tFdiBwZ/k2YIBIDt51VPBgY/KM4EydphtH
i8EEo+FJmzDXOXURmbuGhVnihS9ZP+5rzoEJkasRL5M6N3oUGARv6P3ePtolagMUtPM4R2V3Hm3T
IFaSCTuYFs7gjD3AtAbjelynuA7jPxRIHDVTYG6DrenA4CwZDKRYy74+ai4faSnjOZGII3ZCZS06
76ICisqyQwZiRVr+KJ3780u27SRe18wUrI1E02QrHUCSL7bx/ypCH890Il7kdT+R6JD5CO4DzpiE
OGamjGc7LyYgqneYZK+eXjiPUVphmX5x5K+ZYXBexs0NtRKR/33lJ/qGaFNGoLIReHm7syfZBPNt
N7GC4KpcQYCypErSERDx0Uan+XIYyW5OMQUR88pwPRtZoN8Pn/FNlNoEeQGTgLFCOOfDROvzsCdx
0AZF/ftF+MJ+aWa09qpfnv4HtmpuDaLuKJgpHQ0nCkGz4Vs5lyYxR4XxYNIb/Oqe7YbDMwabPzYe
Bpx/OCFh4un5FUtQW7EwXAdrYDlo/isPJJMZ4pZvWgMISlOtmjTTrPP144F4EqAEFMUIeEVt9lKy
pK3NTDEwx0Q1IbVNcUYfbacs0/HsF9gYKY3B3yqF240llr65m/H4rBuaCiYCUyxhM8rZKdUC3wUN
wS5/1IIaHpcd4vqlqrX6+tEqM348Iv0BS8A/B8HzW3tIU0sLoxKv92r1ZS4Olj64uiG5R28GFWsQ
8YZhNLOScRD60AecLje5MsGtzUkcyv2nboS6TjQdV2mM5hbbe6JUC4kdYQIzTLy+4nAYPuixXzaq
uBs38oqdzNA3vccaUrD0LM/0DPMZ4mBioJZNb3ntYbwz/QWPqMtx9P8nAt0tr7gGFVTHdCT6S6WN
4fjZUXHnq+iECRFefB8fGpeB6l7azbDlPHTdJshS4IR8lzWbRrRosA5iUutHplUuqW5mDRN2+wTc
xOgyQEFQODygv2bJvKKV7PZNcTFmjxg6ha8UOZkS9Nk5mgZxlXFXKKfio+2cLzth9X3BSCuNptU0
QDgra1GET+3psoiKpyJVfqJ+K5FsdK4c0Q+jMEeFB1ZBPiPuO42hQyPXVEiz+LrzD4qV+0nGMrK1
YvAjiOKJZfD719u97URTvxRhj+uDdheXF5mMlUvnsd87ITSL6BYBzZktvtPqi2JVioklK7Ih0S7z
uOmmAAydTusXYVZ1XtunZuOGehE+mFqjpq4za/S0qJWNBDWL25025OnDNM7VcqQgMH5grK0Kb4wa
5QrEe4lyW0VqXO+dhCmWO9VlYnjhlPelb5eFdYssTZfvQ1utL0JFyfJdGRcORiGEg7O4Mx2M5SLu
2WC5Cjx66lotWWrU4Y0YQdUzI7vKqir1UOiVVJ7GaO7HSZlW3qJly40xhl3qtmC5v5q1Ba3yS1YY
zM20UsPkA8UwT8C2dA8NG7GJkSNmq7phzRj9RERsOJpOVeRbDTyzvNUh0ZaZOUtRBG1zr5sXENVN
c4l/3rTFFYbgvdoZnVFqC4yJ/Aznve2Armvxz4dwG+liU10LIhijXYROM/Z5ETDtckmuu/pqZLtk
jrwoeZriL0v/d8i+nseUySXsaFPLWgxqg1xxobo5NTyUUHeyG/PmJlstnnAZK50sV5usLFBrke4r
u/mbkUmSrNncZisI4Qo2R1ZrFRRL19k/lAwJx8Kv0jutPVF2STpJnlgGJlzBSlTYZVGHRRvL67jY
qcRwI/0ZVF+j+chkN1nJ4ol1M3TprLnF8Lmgdh5ses8q77wFcA2/c1CvKyc6qLbMUAdb4/tq9Vxn
+15HyFZ4tA/Ow0gMTWxkLpOxA5k9N7Saegplx36s/LKWteRvxlGrPSRGNla59IROXDeWxxL3Zao4
qBBZsedVpAilJHLJ1MP/vroUVTUto4kCL0uR6GwYZtpEEgiZhvjSriDqop6MmW8fatupn4DkwLUH
4qoletvhdc/ridvue3PA0wSqinhCTbDtGBV1/ZBm2KtqcjEomh+OoBarxn9SC8OI0syL28SNu1BS
0rBRqmWqJrVAh6jZBiIXwUdUiVk1EYYsBOF81E/OSx+Cbu2HoLv+H4hHt25FazTBXXRxrNgIC4tg
+T1Lt8Kcg/LXEGiYc/CZmzmCMQM8jyB6QYryrfoKHbUtfUvyYBkc0AlH6Kf9xOvHGkFIbyRRVjuN
suQBUnyF2yHedKM4O543jC1DR107UfGiiCd60TBqXe0zXt8emAl6crtmdkGaJKP83zL1Fci7EoA6
HBB1zAABfYMP3mJUAdX1EBh2XVyUoFfyzwvFrUq0dlyBHJg6Af+aIWytEuXmfYJem0DvLJCkHS3t
10yOSQVqpr7encfi3zqHxWVfbeNGGfrFKoDVzGawqLE7zexRD5PDeZgtPdkEz2A2nDoS1EI0NKhs
qVkHPYFxF80OFbh4MomP2IZwNFW3HbyOiEX6ZQUKnnpScSSR0R8VO+giJlHM1mKBBvu/EIJJIzdj
WkZHCgwKr9ye3dMGTVDT3WeW6hVEWCp1Yu2ILo0iQEL1gBElXtfLkmaypeJ/Xyk9VgneJ2xAaGPZ
g3ubfh9z2Xi1rU2zXivBiMdGI/nA1aElxTe7Vr0wSo4Fw+NuI+vv3DodbIreFh32paqi5sOpN6cu
xv6cy+Ei0ef97IxPS8d8XFo8x8Cdepp3mDwg8T2b1kBxNEAJxNbf+Z7IGh1TBWyBUQMlDZZydstY
snEkIKLvAdtJv5gZNk6pXdLmwQxPsSwbt6mpVznE5RsIG6sUUxIDVRvc1L6v7ciNqhvdkRj2ZhSE
poL/LNjL31dmR/RYHboUsuTH+pqTgi6Rm+egLOeJWv2a/HN+I22e3ms8YSfpU1moSQw8ffYwWhXj
by24OXf2aSAnFd7cUyvhhD1VqcMQ5hZWMadfVHYXEol72zby18UT9lPoTKGm8cVzwu/UPk3OxWQ9
hcYD+BXd2X6OTMl1QiaPcDBk1IzozK07jf9GhK/WwXntyAxbCK3MqaxAKobvd7PjmlHhZd0DHfd/
BiJEVJi/XRiZyhdNT+5YnO70nvp0mv3zMPwz4iFqw/9Y/KZvOmK+Jo/CVAEFJXSvm56a3EZZ6S7l
Fal3So3Iqhvc83hba+fYOlgbkdOGSQi2kC6h2ZQ1y3HEJX17RD6qs1y9qss+KJqikRVtvVSECfKB
EYnCyxFICF/39rxIKxrGnVWDBxBv2bz/DZU6V/Mtki/IcncHcEYu+5d+pKs+9J1/mOy82krTvvkB
gsBFP1v5qOMHTM/RdXIAU70332aXpqticFviN3tpFfCG+b9BFM2f2RnYk4A47MZg8bPAPlqe22Nq
LC/HZdIUrQxP2A7lnIQ0nhuo1HnUdK8IJamIDZN5I4+wE5KpUNtIgTxqdTssfqxcdrJzZMu/AwNv
YjgL8SJHBRlIPyZlbJV5QEa0PlXONHmIZf6pDOK49YRGwFw1+t3cORhROxej2xjsS1Kj2atJFO3+
z7aIoD+CMbJNRrBF8uVWj3Z6XrmtzCVv6AyCooQanRM2fVeKU+fUijqnzYOaFqe26R5yJfy4A8Ot
RrfwDze1d3z8Y7gYg51VYKUPpyemWe6ia1dxLKN43LIOJIQw9ws1hgYRNddb9rA4OVZrjjrfzt00
In4he4WQgQgmWPYLK5YIIEvhabQ6JVrQlZ94DMBl8FUSfoyuYowysTEsoYSd2ywL8uiCVZOftz/s
7hP7SdVwF0B9HzyimN4t1MmaGC3yoFIfU+b26pePkifjWYOsEQSnaykpeLJDIGjocJrAWzOWbier
VNqIKt6ACI41DXW1bGLYF8ZGM3u8ZnF46cAEmuRitHfz+F3RW4lJbyWUUc5j65xoFq99Ym4vdzQM
ScIdN6CNWtx3DTMjPLahOTKtC/2pTds23RlGYQWJohvfyiTWYy9CbfJn7HHtrgR7HJjT5eEAdzWB
I5x1LWLRQ9F9/PHrjU8U7NHpwFloTdCiZTx3U+lOpcTRbT08rxFEXgl1apWx6SDG77f0dGc/Gmi3
xzgSsF6FwfLwYceKZ0SUMfHSVvyPYDGU0EjvKliMmR3wdDilx6n9cCu3+QZC8N15NMWhAqrtgFip
q8fUtZFULJisQmrLH+FtzdTQRkDpuwKzKFaMOkWrblBmYepOxvDTSqtnTel/nF8x/nPfRU8rHO2t
S6rHmCZhDByCIctZdMjYdTn8rENZl8c2DjRiIxIF7bFgaugewvVqgmbaMPLszO9bw09qvzIl97jN
dUNZHkaZoN7KEYujmt7InVjFsWc3P8zIM8rbxdydX7Jto15hCGs2lLpjxRQY3bNquM0lJ2et9pnX
KyjXLnF9k07Z4V98p6UVonBZNJH/svu2w+n0PPi80UMJMsw925u7/C738KR4XsKNKwMhKzjBu2fR
aDoNg4BM+d6WLfjj7nvn7wZTWcNrvft1HmzTMlZgwp4t65bZGgalBBYa+k3tZBvIVEwguhkkCfON
iAhSodYddxKUwIicVGkU5aytc1wUwtsxuWaW5BIs+75gFsuoOaw3Mzgf5yHOI3eeJEnrbdsG+4aO
en1iitXVtTGlTlnzeCt7WKrDgv6ePDivjG0ZXiGEY4cWM6rHavjrzngG88YiO9JlIghuYCqnPFYL
uJsMM/2Cjszjczyl1q1C4lTWuropy+owECL+aULBSZFiiSa7u4rw/oL2CslG2RRnBSEs1zJUuVos
0Eg64ynL+K6wzNVkLDLbV5cVirBosd0sXVgjbFQOg68G1mFxQ598r4/sNEpHrG9ux1cwMafHy7pi
xcGqmcroRjNK7K5n9bauJYGWRDliXq+J7EVnFDA5Qg/7sSeS0OZfnPR/LNkSZ7vlqhN2eQJLNr/P
XnNs96EPMZ7nHQnUQ+4lX89vnM1lM1/hhCer2iideebnG66X3pRfOtlPCh8wmDJeku2j4BVI8DIq
A82FxmM2+wpEXRisWCtu9e13PanziGmV5+XatPCVXMLJ08VL1TJ+bWa9tleU6GkgkV/HjsQ3y2C4
uaxuRktSIDUeYfkMpXCt2E9TVK7mkthApiP+I1YgFuY9Z0MJEEe564zWLdtrVGW5hqzDb3vDrhaN
/5AV0Kzpk4nqDdxYT5xmajrQq8VjruHFAU5t/880JLi5OkVPQG5wsPJ2UDy7fJyZRDv8E+/Dj1eb
E9xcXFohW/hFf6wafyz9ebgz9RFT4Y+adDI33yjvsBC84+aHnkL1XUHeWOZjXid5EF5xcj3lOv3B
zZt3sxafeAYCc9YrlqAnx26nch5x2cudKWg7VG3ZP0xzCKxe1qm2bRIrKEFLaqyrc1xCrM4ffMXF
pfHk4CKkgigp2cnmz207vxWaoLAk79WkRClgMN9hGBi4d9DVcRVdOld8cEDofZRPlGcD1usoHFAs
WeKy7rCOXXPU01uTHc+buGz1xAEmCsYn88Ft8K430y7hpb57zmu1BA0KUmVWsemLeDMruAfQPysW
S1vKRDFuA3FiOt/aKOwlPytZm7MMQnB3Gc7XpeEJmmx4MocjnQ+mfji/ZjIIwdnZqWOx0gEEc8xd
Xf6w83avtjKKok2XulorYQfFY7OEA4/n9BL0Ttl1WcxuNuzneHdemn+x6FelCPvHnOo0Rc0QUt69
a3+399kh3Sle/LVG+TUacpOdLQsgZAso7KERmeF6zIEIBtF5dvFY65boa5h710BTA7oBVIzgmO/P
y7kNiumXGjHQwCFWvpg1dRqSIdSrjRRcnKZLcECx9J/zKJtae30yEWcP6QWG0Kk83x4bnde3ECz7
0aH0ayglNxZux++c+SuQuG8LcJAXE8PDQaIE1XCcsv0fCWIJUZeV1xMrFHy/MoeTYY5B1PzK7dCL
jVRyym67oJUoQtyFxlb0UAyAGl/O9GrPLhbPdjtMUSq9T7mgFZgQdVlm6QyDhjtx7USeYyPCa0+2
+hlbW4EITmhairRoKCRqlJPBvg79fZRKIi6Z/gUn1OSmmk8UeYu8fkQqhk2SK/fmdlmJILgf246T
sVFhyGF2UNULh5wS8nTexGQQguNpUyMltQ2I5GXnH1N4nEVWViPZkJbgazAJKglZCBB1PjSDZ2V3
dPnLBPPAn8kinNN0RFKfNtB4yJDvTd0mO3T6wx9hiMW3ZpQQnUwQxcxPU/I4aPtBk0BIrErM0Sv5
oDUo5kcucQ69IcZwxYgFfyaFsNuzonESQgCRs0dWHcBeMH6iR+rNo6ewx9MJSV29wR5HUdW9Yluu
EZIToqhPOa7VhV4QRR2YbqU2btrQhL+AiXu44BPBOX15tKOSSG1zt6zABKGGxQBRFN+QiAXS6otK
PBo+f0I1KwjBbWVGbhZmDNUMIB01j3rjh8njn0FwKVf3N3PMSZYgVRjE3aGwf5HEi51ffwYheC40
40H7C7SSLEcEmVN5q8mCzO0ja7VSguvK5rFbmIZrW3rJjsZuOdh+clkcjZfp7LKqbpnmBReGfGtl
OrzsY1TvIiew8l9FsvuzNRPc1wi+62rhz6cL/TXAfTkVaPXi8TNO8nXVRAaiEh0zYJUAiqP59fCQ
PTtUksORLJVIHjD3ToIOVyAkznUzXWbdqZK9NHPVvgu8VkIIm17PsRN7E9rgpOepdUrYFa0uG/2b
Ef9zXilk6+xCMp2YYA5QddRWCJsFfQqVmfZQPHp/+c223rdomlU8Frzcbn3QxEkn1m8t4RpUcAJd
l8cZaxBY9O2PAi9J7JHKihtlcglOwBqcrq5tQFDzRxLfNSgYMcEGLEvqvwywEVWFdm3e04wmSEvk
F0Hh8ZTU3KqHHd0tz+Geh5P0gfNyTAcj6HfOHsRlGAfphg98mq/jE4k98sU68wtEFpq6KtAgwS8d
hrJz2utYtpLbyvqvhOLDi4LmNj16iW5AEjVRX5tMr1AkNQ8yIQSLj0rHzAe+jGZYu2OMup3o63lL
3zaIVzEEQ09so+1aHj05Njgq7zFH3k1yT/bwL5NDsOyMTSbTeDWZHn7tnataxp/94l3OaVuw636J
inLmAI0/gx1ADcgtCHB/E+JzQ5uYNwR4owVjQH2p+uon9+7rOvJ1Xp2ucdbkaAbEOhZjAUpRf0HP
r/IZaiU8nL+iCIffFMd8SBpQxpN5GvfToQO/SH+JoBdTb2VKk1m4cPhZBerj0OABX4FesH5yMdfX
VYbDefvjHxEVp+sW+geQHHVQRfR23ZCqZE3UaOgHWzQMPEpQed9M5NDaxeCTkl7HS564c5Oluw/j
ahTZCB3sDuh9dYRLdoEWxK40kUwkWucZoK+oovumedY69PTftbJ5Jxsn1xs0YR/nzZg3UwM0DM14
aDLVayPLq53K70l6yFLHPy/cxqZ+Aydsaqc3TKXPAOf0SNRXh8bJ9/qwD2XTLmU4wra2MYVkrlqk
SBWw9VL9x9gSt7Z+Gv3HK6PfyCMYSaXVIW1tyFOazz276xXJevHfKRghvm+DgQ/JUT7K960R2jRp
FZYrWaCDDpqp+UWbUAnEtgW8Qgj+ISROGqugdgiUNCQBerEvEiONfWoUe3SE13uwxKgSyK1D+I1Y
grfIazXs6yH67S3MPVJ+46/wasJrK2KZkxIk3owJ1skly10192bf8PI7S3J32orX3/wIwYuUlWPW
NYuRta+U5TQV+l+JuixeZU6O2+YJrLJJ+ocxLb52c1K7ShLXwZQYlgdmKNm+QLk2D6ffqpoPqyCc
RYZuUMEPFiqQCI0V30mz0ltC9r1o53KP7nswcdrDtNPD/yPty5rzxLmtfxFVDGK6FdMzeYzj2LlR
JekOIGaBEPDrv0V/53Rs8rzm9Nt3XZW2tyW29rzXWjr4wDSbn23d7c85xza0LsCBCQSXaBqdIp4z
XTvKGStbS6k+G9j5vxkZnz6RXkRgNfKCaiLGHbbd7WeLaVYdcFcYGW1z36Du7JrHMtWFQTn2KyM/
gwiUe0q6ZJ4M9KpuIpUvxo0sCiPsbfCvDoZ5o/rmTARj0TCqP6Q0yGtr1S7enUovrWo/Yd11pLMB
MjIu6z5oWGHSRrP6oy5yDsn6dGHKsBLVd16gtPHU8XR+XtCT+jJkOi9QJS09tK1tGZhzndHFtTUZ
ABYOsLIEaG2OqEbqFVN+msfaCPDyu0Co3jlh49q/4VOFxMVPP4t+qqiS4tJlTlLaDoAE5PQ5s7Ps
TjVEO4qMdMdlMatkHgBJKkasCXHQiZK0Ng6sab5Il2N1oBcNJawvaO94PLIWnlK+jBmWmaQKHNcE
BBWrSaCxtIGUjtNU+f5RkhlNjUx95UPpUY21RlzMWUZFORpxm4/QcoVryUf+6rnLg8QEP6DJEt2R
R9Kp0GnyQ7sCMVj4wi46WJ1/BxTyREe/4Szq+ca3lnBou1Dn2kwbgn00bYqr5cnt8hsz6ygRU4Id
r6+d21Nl2xOtl/ZWEm9EeDg8ijwLe/y0Ucj7IiePmnVifL4UUEZUqsH3MYg0kB7I7DM7Lob6JSda
YLnkYd3WGJvqyVb6cdHVE3jUNFpWy2MDnVKiCVSXJ6W+nH33JXfrm8EZqIWWZlnVJ670F8dtT2WO
AQFPi/S2/JHV9nkBOqs0X8qBUbcB/knxs3NR9J2zm8G4NZclFrMRL5iXm5bhsFjpqzk897Zx1rU5
7F0SsvpPtyqhGq9AMkg0v7px7a+95lBQGEbtrJ3I8s1HaZFDLgeK4aB+tg2jjajAyf40+vOX2vwu
6y7JZhZbmcA3zujsL6C3GELbEBez86N6/tk3dgKE8pS2rTr0UoWN7B/BYXJJ8d+85pRbjHZsel1c
bNVhKWxS+B25ODBXHMu8iBt5Z5EpFIrpATGQhFj6sRjmw8L8UFPtV9FWtHC8cO7NGHhGsZ5qodXb
dCinAHQ2AVfTyU+Hb4AD8qgiE76IE4JU7IQ09c7Nm3iRaQaW3yzQFUuY2dohaSWALlM/MJz23vOP
qi0TRy8Sn1thi7HHZvDOet3eoaxwK90pEnZFTXemg+qBEoPxSyGCqYMeNn0iUxHn9nOHVDrNdBUW
1RwPnZlHHrQXW9/9bdVpkpbj8Ixh8i+EfJ/LJcTsPDXUn9lCQlFosd1o3wflv5i9HRAO8rPOi4j9
LPWfBUCSsPnMYDtKS13S1qZk+ima6Wcul+PSgYJ3mWPTXCKP+DMVzRzLntypwj30nYqa+cYdSODO
nxyujqgsJjbqWLSYnSJcDOD/dv7Z4YbAkfxIFwT1kxeGjfW84eipjVFbOcGU82A0XnhmXzzwJU+Z
neT5KfX7196+XYaR0dEtk7xpaN2gL2p94QSr0yXrHnI7RWQ/w442sJS2KagtilNfZE9Wtxwargk6
DPoJ5jnCCwk5vqjHmth2qtvOrxUdTBvjbIrfMVhN4Q4h67BzAuwI2maYSaqwxVgbziUz78dSg6K4
DxXHWops486ZEku/JYV3shC/9ToYIbsUECjE+5arLmrkEozVkDj5+Mcw2JG/5GfHzqNl6i9L0d+k
eo5H5sV11VwYWS6AZKVi5jee1Z/tIf/iuO69NPA2sdb7aW6a7xjEoWZRHXPQBPeNfmz04dXtOZBB
tIP063Cps1MzK+QeSD5cpR0dJV8GAdjifohbZRY0zwAUyLQn3hsNnXz+CYgBJx/GmLvAXuy8c988
FCBfaYzmUfU8qAHmgsHCT6DlDioMpKejuCgJlshM5CE2oA4zjKFOutBZoJrjHCywVKLwH5zMCAAO
G2Hz5bO0gSrKs8eCEVqmC2ARJ+qMAJWwtMSZm8Cof9Zm/qMAbZTnO0EDHDLfGsHgAyr4FUVuZCfN
Ks+l1cS9Xkdj7QEx2PSPui0m2o9AoJfsu9YVnzUCZiZpRXZlxfpE7rrU+sRN51Bign12ZzAvuAfR
YYd8+pxi6KtwWaLy7mCO/ECUhAHIorYwEnv8NmIVI+3nwB3/ZMsSNpMW+FxGxeDecK8M3ZEE+vxj
qIZLPRVxpotYYEm8qIFMNLzU/pJ4dXdqDGxoWdojn5ybJpUhUii9zLC+3NB50A+O/812u8BlXdjl
2ZnnMhAVOUxpeSvkEA66ogsIoAgZDg1C3RK3vDCwBYiDBGbQoIpoXe8XGXDVOvPYd3hXWv9gqJEC
cZXWdnnki/rajYi2GMNm7kJrNsSZp46DzC+plwVZYT1ZrodoSwynGiZBzCSwy8M4/hyXInZ6P7bc
LLazOnasAcx1ZVinF14RBMZVPDvzXdtVVDaVSw2e/5mZmg+Ie+/BwFh/NkoEPNKsKTNIAJZjkIcb
XZTXTmyb6tVyvjjVF4+Vt7wG+qHrRcusH2pysmxYocFaEt5Jiin4R+l+TRUHefWrocmYm3bSDFgi
dQUdVRcAOVvQzCOrSbwQQY6j7pnJLJ2fQ8nZKS+FTbvROduCzTERlnNXt96UCODCsK72YKBrF4Yo
B6RvSrzbCrESALl4RjMA7yB7J1iWwQYTojk3kKJN6dDB3XYF1qpVW/yRQ+cp8TKbWlx+sWrzIFIb
i7WtZiCqZewFkZSgXufdMK+pLp7ZE8CpiI6CYnO8HR1eR8Oi6kDJgYEZWfTBPGgwR7kpAHKA0Bh2
SAaw648akxjFxlsIMq3OHhEh/FF6aZ64zDCohvCe6rnuHDXPViGzMyzoWWKJ1KLul76zbsdibj6J
OreCLHWnIwhFjaTOeR4VQndCY3LtS2Ua8uhgJV1kCj/e503S5QLLu5j4iizXVYHf1qh72nKmVYld
76yrgtapRUjqGeEeAfGpnK0ARgcPF08l9AB4H+hlS269jKc+VUZjBdY0aEFu9pwCtczFIJzXfR1Z
NX/Pc689q1zZMZlS/0HP+/TGq2r5ZIy6EertGgiuUwX3ej3LAlGV6R+k8u2wAD8QL70isAeAkUzG
6CbrBm1UCgZn4Ko8St06pbmjATNlmJ04HUhHF3tesNugVQHARvoEHCfwucQ8M2N8mTQxhjzrvdBY
iu++m9ah9NMOHoGVYWOsSwujAv7YonsgwKnzTwJ9roD52nmZ3CzwuHZbGeRu5u0nX+lnA3wfQb1U
h6ZJuwI/xqewU6Bq4DqH2x3c4mjxWj64zuyHYulkwkr/kqU1qlQWuJlTXZNJqSYzyAewSapG+zQ4
82dSTI/6bDPKq/HMdPbVmVceAbKcxUgItSbrZ22BO7HCFDoti+HG1Lws8eQ0UMG4DFyL36eOcza1
/GwU4MFq/fqRF81rXtnLQdpmfdBKwBSI0XwZO8+BM1wfm2ndcd0X1BFOQ1HLkXFvW6+eWT+DKMYL
HK4tR99I9UvV9nVY2jkKon2JBc5RDveWMIaXvraMkPfdGOa114SG8u9cPa9C4BAagbLTT01fN3Qs
0urUaaZO4XTbxBv6/ogGWUZBPvU6KPt5GZA2VKqeAs6dIigqx0EQ2DlH2c3pUVe5TDBpDu+uEyex
mEjhvtTXxlOPjdW0oTZUWjQTFztQDdDb3db45uEJBmo2f0hPZrTXq2+gRr63XCGQqLjTDSoQRtB4
uTylfDDiyYE7WhQ8CuD7ZJK23cvAWaRl6EtoGCIM60W3aJY57FJIUw/zlOM2rWVMKrd86CaZx/qg
Z7HvGkBZcm3xCVkmCzRZPppt/rWwLXhDIkpqALoYDqDJaGFoD3MvNLwExIUAVNNCzdee/NbRYmLx
r7I08HU9fUr8zvNjHWGL6ForImr4nhtFFnuFdhx8+eBJBxmSqZlBwduXrIAJZYacwrHKvS+GjQpO
709aBBw7THCp9UMXxxGLaqD8klnS2q0TOKknAqPsZ9p3mhWi/c5DHPM5A6pNUJDMi8fMl7FT9g1l
rT5R4LNb4KJxm4MDINcbpxkLAMjxIdB1O3vBwt9XXTrsWE5ud2G6n8fAaHHP04qbKOYWg+G9AlZu
WdRx3TsHBM9TbMtJ0Zxnr2muy9BmaUvBg/LNSpn5XAgXE24ZZhoMzeZng5tPrdfqgawEFu30cqBd
mX8Cw0NF09FGwVHreVRV+RrdA1TJwn9ROQg/btbccipREMRMTsCIgWi0HWXQFYDYG5bssa9mmM3C
04MZbDJUleZ0I9iYJt0wwxXraRU1agFcgErrZ9BnPGJXMi4yjgJD5T6qRZ4Kj9uBnD0GVCfWhMJi
z02BcG/2vZ9uZvYXrWcyqRgqMz0ngTKtOahKH/97QUJwlti0FlqSLpm4LwS5wR/a0moBkiD8Q0k7
UzrBLJfXfAINVafcn8r2+lOqjU+YcQPTc16SY1MDy85v1UW3Z/dARHb0pQeu5Eb6sZEP92RqYZqz
pqbZamydvrzJi5GduyEXUe6kkvqldgaliQjHybwIhA/U1lkelEv7VdbWp8ZEvOLWxa1ukplygm81
z9UtUcuN7g0KWz+4wLpJHYrwy4mwan/r+RKvuyH3dotdzAxFRtRH2CdWdjJYRusegVkbFia5ZG7W
o2oC0JYRqK3U0ZAQFjX40uFaEHUIkd9NnXoBAcrPdKzboBsAgdEJRKlqlJ9HJU8AaL4ZbYLoO/+W
diDXXqyalp2Cxi/Li1WUTTAURXGuzXqkSp9PnbQMWvVmc9CcZQ41Zr12LU80HbqDcjZgnkcY+xpN
jwNIoHXkgeoZBIRVMPZLCtxdmA24PUVb5EnULnzziIokeMh68pjN2Q8Xge1R8F4Eri5/MmUDAiCT
PW2w1/lQZwW57TXtzk15DjUuPvFSbz9zY7xFivxH46BO1dntpQD/ZbpIyMz6Uwv6nsAbCjtwWiDx
yt4Bxmthe9T1KgF+4u62qUgbznNrBWPjZAfYsZHqHvlB7HyI7LE6IPbrqaxSfmaZ+tOr3ec6d7+N
mbUcmdeiAbu8ghpdhF2R9kElUzeesHBBU7P7xgSuEsi581GfdRPZRPlnwXwDkw7OADfEEP97L2To
fMp8/Y8aeUO/KOwyGI3yKDAdVdgbgK60Mn7WwcGCytL9xCfkyIvhRAZrs8Dg0gdKZX1rt2N2O5c6
oPgyjcq0xVijBLVk7oL7ZrDVq0CtJpxah1CDVTwgTMsAyWrD9nv2Z0uWTzmW/ajgHj/aurzvhwnF
DVs/pTaMQ1YWXqTrY/ZsOikIkLSuPi/WOMSGU090LmxwPeuo4nbEsQI2ip+N5h9sNdeoQDVL0MOF
BZ3svZixZgkRLnpnDWCYSCntCcUbdYcelkC5ALH8mqUNvH9q5DgdheGdcuGNGGnz9HPuF18aw+9p
5lY4dYZwMB2rSLO8W1CP/ygK68iKGjupfVFRMs5F0GXNa6np4ED30u9um2sPWmqCSbduyLFypqfF
XdaXWx1qszyOxrpXNPYyVJW4b2eXYziVmCExbOtGm9CwlX333AlDP/l+cbGNhQSdkfuR6uHRud6U
gbAlVgMsVEG6UjYxUbYIW9wbHEXbUyxFkQhBLayr67YhKytEhciaE99cscR0+bWWZdEhj1GvWWrZ
qGQQ/WyXlUOXPr9vK4VXZvZGmGu98YSPap+HAi8cJeZa0LyT7kUTMOAlsAjQ/yhKmi8CKwppe19I
2BLPAmgQ0Kxu4VHNYHb8FllHgVhDdV0IwEAoSgbY/nIG5R0HimNL6qmnJref/QxMTbVpARh5YiKR
M59gC9oEwK3mbeX5/IFxxwiA41L+nAr1pzKKhzEH9pLvpHdKH1jQpkURjPPs0SxNZZwt2vBUqLYK
vH5W9wVj+LOZ58EXdyWt026kqRj/8P1qjriLn5r60c2AGzfbT7ZWPvrIuZ7BY/qj96FG+VLd9yia
x8BXBDxfOQMKpYEhqvpUXtjSDBcdVv7BbjUwK5IxGwAO5/zzYTzQfAAdzseaL5prW9hFuZQrRZPA
/Lp+09Uttf40jE8fN7euTE2/l7F2c960Wksy51J2kCFexpAlFgjCRtq9LOhgVCE4XnfaKL+3Qd+L
2zSHtKXXbdfutNDWvjYpfM1laqKPj/R7c+i9iE1zaBKyUyZ6UOEwC+rXR24eEPMOerLkO1MRv3fs
3kvatISyoUZtoMHdwd0Gjv+TaA1weW+M7PnjE12/NOKYWOu0CaqD779RYZVz48w4UYOMdC3/oLBp
m8nHQq5f299CbP29kN7LysquIIQ07m2etScXZWdULENvqQOU7Xe+0n9QvF/yNj3jxePFYAlE3vDP
F3ZCmyXIExmLZyvgURruDZ9dYeteP9YveZuusRCscxuC89U/zKT5RgADlIWAbbLBWKHCFN26NDZ2
+nU7H25LelAC/0Q4DDIz7UY2F5V+673Xjz/bnojN+wVsoOrlKoL7iTLOrX5EHvqxiCuIF++vbv0b
3tiIWiDBbEt8KpI4J4CJHlHGT0xAvfc7kq4fxgNmqYUpMXPLO0RMVrN5aZCNmX8ivxmx2ZBa33ZO
s/brP2pabm6sbKy5l72G/dgyUGi7fEPRO9SC+mwn2QE1BXLod8YyrtmJt23Szf0ZKfPS0oJErUdC
iRmCgnavRP/88cGuXd5bKRu7h6VPV7gFpMxGoqFm9i2zdhZe9iRs7J02277kq4RlugWpggAeyLw3
lrgnY9PhBqKjwfQRjSNjpaiswUUiHwue7TxM4/dJmfed641JFWlZul6DoyAEKI+rMZi+Fw514yZx
I/6sx3Yw3iw/wR0Y72nDlSb+O9nb8VEL3YqmNHDE6U6dWIKsNgFCPQn9ZD6KZM/j7px0O0qa1Uar
Vx2kiVqHIa+Lpxx9jXEBe7aN4HsAAL7Vf/lvVHHlwwOxx+886m0rVNWrHB9xunW+1f69+OdrHesd
/pKwsebLYgkJ+gek4RjIIPeD+lw4Nf34FFdg294L2Uz+NCqf3Q7ke6H+sGBiIbAOy4FdlmSIUL96
LQB8vTfxf81SAJHrbwO40f65zFlXOTCAhYVqz/A8+WuXP5iqnbBvtXFbG/hWzkb9LX8CJYEJOYZ5
adLDMMQfX901pXvz+7cqrgpvtliOME/vB1qtMAEuqnt9PKmnzHoqmp3t4/XP/eA4Wx3vU3+0BZoY
YQGUNhu9lvre5486OxD7e6XfAso1+Ph816zU2/Nt1E9gcbLoWQuvq99m4x+Vn6A/vqN+ezI22pc2
PQgnZsiwhZmApCMyeZ4Y1RJ9fJT/EBj9rXPmxh8KlzssRe0xNB/aI7qAcE4B7GLAZ+pQLTEPLlCC
dxEK9063/vubmML1FkEyoNyFbXOnu8+mTEj2j3GY1rDl18E2DlFT/cItGPmwW4bHzO5ueYvmdO/+
82m093I2brEGAY876ZCDqnHQjj11xePinJlzQ9TOtuR/iJp/nWljIAqND+jeQJZ4ce+sWCbjAUvp
I2JYElcx76i94yn3vtPGUmAMd5QYpIezWuvoAEypQ7ed84C56HR+rIk7orZD5llJuJ5ZONus35Tu
Q4ttpD3M46u+941ObAfN9QFkWsP6cMfYS5yAxwqlrXgJVsiPhVMn+ndH2tiJzkBjlJurODOo9W/u
N3RFd25t90gbO5FrrjFhkGKNztH4DVGsCquXFfipTfZBTHYch7UxFoRlWadWB1UZN+l8y9Xh4wvb
cYDWxiykcsVIUTBGGGTEEuVyNlmBCo5LpfPPmZDwbD1j3UcBDgIGVt9bII1VhpgLZE65C8D1pktm
klIfPcb/4kRvxGyskCNLa3RKnAjTX4LKOVeHLG9u+2Lxg2Zadu7v6ht6I21ji4Zl0UDsCml1d2OJ
s46JZe1fitiYoAx1L6/OIIKYJ9XfNeAYs3cKK9fN3JtjbKwOoNsqPQP3UqgdnCQ/YL42wORArEI9
LFCV2gNI2ZPnb4ofSq8JiKLXLPqi3RUI87xwOPk3KjSiDMWIPe6eq5HlG93bDsz7fW9Jzccd9tFw
AZwtih9ZSI5tpEICOu862VvgWb/7bxHSrwv1N4aox5ymPc8oVeX2csk89DWIvEf1N8gAozNyFn6s
9NfV0LNcwzJ1YMtubBLCS0VajEiFPiZnq2+YmmXW149FXLVE3i8RG0uE4YaF1Y6/Fj6GYC41oFHt
JRlXRfg2ZnJNoAIjk3lvIcrKVEvDPUSxXuCrH/n84+MjXLmllfkDWG2ArAW1xOb3p6zs63w211z3
WLc/sPtey3/uvt+J2DzWETO5Kb6RFir9phqfnDmu92jc11+xUa13IjZvVeVA90AXEeFP39GCYQYg
u+T5fQmgM/QkMLybfHxrV77KG3nA8Xz/VYiyjHnGPG/oYh+DWRP2b0X4sYhrFa93MjbFSVvLsoqs
Z0pvV4ry6cAOzdE718Fedv6xCvj65l0C3ahTrMBhaoEOvPhao5/iN593jrP+lt8/EVycbxiGDaqZ
91em9alBeIXdRIzQPa9IZ1o0nPg3KxiCfXCcK6YGd/dL2MbhkcIHm5KDI0lwhzI31G2MUM6MVnkT
Yh5s51Nd14Zf0jZviBWg3OsySFsUViBM71jl/5ykx8OBQExu6x6C3C3aD+YCxkqsyuBjS1q7uGP0
8ee5qgMmBjNQLAFvyhbRxUA7ezSr9QFxarWfAFwNlrWPRVxzcIDL+iVjo2cg4eiXkUOGPC3xykYO
h7pQ7En8Re9q3+9Vvq9Fpe8EbjxArbG6kBMErjurKklPBtowIYZ5gNLVN6Gzhx67K3BVlDcJpa1n
njdiUBQC0wPmXc7tuTxnqOQ14XzAYM3OhV4JVN+db/OkagxnWLq2GtZAXxmUaRlj4ca9nVJKcKsY
mQmzNOgO49525vWDWg4g1UEsb5MtdHfbjM4wj/BKxqchXHlBvOP0OAVmjM2x/bbJVdMBhCsC+F3T
NLcsMY3hkpn4WC8hiXeqQXqS3mh/yniK1mvN/zmqDZ7aL2l/2eU3H9EYCuGLtAKneI/O64lrUbu3
9nn1tb0RsTHtc67rgFIp06j2Dkb7xRE3U7YTvu6J2Dw2P2WpxhrcWelOodl2iQU/KFIWf6yDq2P9
zaq/OcnmiWVO4aL/3qyE8uJoHyp0z9zTkOwtnV0V41j+2n5ELLRtyvTC9QfX+h8x1mE4qJiA53qX
smK9+N+O80bOJlRxhmExbPaXnFWrqxvrMb/osRlmp86lH1/ddXv4RtgmaBkxAdG7cwtm98CI5W0R
ZfH82qKuK+jyOY2n14/lXfVSv8Rt66GlxUw5E5yNefeCYbKg3DvQVZ17I2Gj1tImS5dOOBBJhmMX
WDptmtgN1gwGKGRP/GZIUuyy7Ilddey3j4a2tKs7juNi5/O91WVaVWodQRTeRSoyozJE5TDqY4eu
5Sg//OcwgrAP61YpmPkAFL7FCOeu0TjtgvULLf3WyKOR7jypq7eI5WkCuMIV4H8TTVTzZEtPwDik
xYlhNjP/Wu/Zn+uq90bGRs8bnY9930CGC1Ly7nZtfPsRi7E9ejEpBk52PNVVR/VG3FbTdUzieqBW
jZT4nmHsCTNH/iNPH/4LBf8lxdkE5bIyZkuR9eJ6KyqW4YwpoH93kC1uu5JGOwK2PY2qrjv0tXHU
DY32eYsp7r09+h01cDYG3FYj5qwkRCEyw1wguFXLk46t3n93Zxv7Pdv24BuYz45saVCSf93V5utp
zJuvspqlN+5UtgBP5S0kWGgkAKq5wQRfjW2Dr4Qh1hSYypIVqNRFH2al/c/zc6zxYZNgpQ4Az8z2
dCVmhseap1GHdVYALUcutk8/vsDrqv1LxOZ4i2A9dlQgojdOFvs8YE9Tr2lqfPtYzHVt+CVm/fc3
t+iw2RwNHWI4/8p53OVfx3anrr/+pb+Z0TeXtZ70jYjBTJGhaRCRGw8sjRu+18vcE7AxbCaWF5bW
gwBivK5jhPnjv7ujjVHjg6ZZeglNkxh2Ve296ytaazvzB3uH2JiyPCeYDnFxiKJIsHnjmMd/cQjw
Fm2MGDgpgGKRrh8aybiJIhx/cbzvH8swVo/4Hz81hGw85phbI8A5IMRM2iOJKrBC9Gj9r+M08vCx
rKuKuw4P6rZl+8hc32uVZXVYfPJyBIjGAGqkh8GvYtLvXNrVj/JGyPrvb1TX97su9yqE7G33MHlf
hj1/uXeIzeuriCeZk60pAaCBBu8gWROku6Q+q0XffhWk34ZPCKhUvG2Ob/NKAW5X///ZYwFYJXTV
enB1mMhyDIvupsfXbu2tvM2ttXPNkJNDXjUHNdQgPVm3mJwPsHplBNiEofsINNcavSj/mIidsI7o
21tM1xHrJr1moQqEXbMTQH0oDNkZsFG0v5jgoatvvMc91JuryaqBORDM3QG6CsRq77VjxH6xFOuU
n75C7GMNLmYXVqOxvKar/uvelN/VawWnoA+3YxEMHr8Xp82jPjJjQt1uObgkEf6Oy77mcRAc/v37
Ny9qyDGN2wz4/QJL6jaWE5zqsHwd0r24+vo5fG/1nMBN+y3nqiveDQQ5vuYePXlozJ1zXHtU6Hz9
/fs35rpDVXpw1xrC7IQjSAgx4MJ3jPWeiM2Xr8rJb8EKt5aFDxlWpF+cemfq46oEG8R1aIeji7dt
4PlysPjcIvcg9TnDvn9qPUvMun9sQ6/aa4zj/y1l45qb3FaVkUFKH1mxRtu78UCAstbEHnA0dj7L
9efi6AbIKMAI7m7TqbQj8wzsEMwuhypygjJeeJADSnpN4iqd7vW9rt7gG3Gb51LpJReaAXFyETE2
XQ+eAaPXk53o5mrKs5K0/++xNs+GWUNtgi8c6vYwhKsZYKETktBK5nAA48FeynOtAv1W3Ma4epjF
adFvwURLc0sA7OIPl8Z9mIBtmv3Y0Y71L//Nb7w52XrDb7zf5Lt5y1ZRemKezMg4YD2HhP3LGK2F
TjT790Dsdu9yo4+DnfqVnkIfsTsczBEa/qH4vkKxNUfnMJ/3iAL2VGQTOBrYrapTDQec29uc/yjm
LyPbYxC5au3eXOLGGoHOm/TZDBmFAdo3KQMP+2g7H2pPxsYcNaChVEMHGVOMWb6/GFHvMXXZnqdA
S6oYy+T/h/e8I3Q70VLa/3t5pfXnWP5Zq/8i9nqj6NtpFl4NqCt5eFcmP/b6mac7v/8/2CMXlD6g
ArfIth5SGvMCJjtEkM4Nu/FOfVID0i1kkjpxEYOo5I+dr3Q1DHN+ydtoQgUEEk2u8nTMsrhxftKP
fdiseLQxC+SOtb2q2pDluv7KDbwFKlusoTCEpq2TGTlfYYS+pCnTD1PmODvad12S5RuWryOP3ObC
LlbqiAaMicivn1y0+8fPYsdNXQ1M3F8SVk18Y4dmK8eOGIcE1ssgY4lhgktZj/1qz5TvHWX99zeC
eI1FbYMALEYGMtJKEJOvvEntoQuLY/ttiapQHfbs+bVxiZU95O/729g8o+5nq11P59e0j9gD6j5B
FrcHZgZTsER/IZ7uqP7eOTd2rxACCwolRFrGpfIisz+Z/Y7+XTflb4610Xbwabo2n/6SQSt33b7C
9JYf2PCNd3MsbveL7FcNEuCVMPLkuuZvfLxtmTcmWOMwBlKciIpmsVMGvOp5fdd3MPVNPHebYhQ+
czXp2Wgq2+lT5enRKMgfosouHukeODHjj+3F9eP8Lc7dJOyznQ4zk8ho2HxX9hdH33lVV5Xg13Hc
Ta5ucWweeM56HELN6oJ9RH0viL2elb2RsYnBZDkB5cOEDITi9dGN09MMuPpgXcBLnyz0I4pQ0b0+
297FrWHNm1c8LxlwPAUursgdWgK3OF0eP/40V13HSlFCbNsnurPN/LDeJSXaiiz8f6RdV3PdOLP8
RaxiDq+MJynaCvYLy5ZWzDnz19+GfNeHB+ISn+XaR9ee1gCDwXAw0509SmDJcCs8OfcYn3VgkxW5
rNR5batAjaihbi9pPFiSLy2a9TFpjARwoeKoxj0IPgqJ0U+8btICgzqvmDlQZbkARryPdonTP6VP
4VtqkrdQbu/zzvYKsiyiMhbQJ+ZNWQOt4py+eYN8ct99/SsI+lkqbpuqahTRR/sjCEHG2A5URxp7
RpxbNQQvKiB4By0FxMYvtybsBVVqfMG3DZD+cBUYZUCG2L1tm/K+wXQmjlaq3yjE5RcuXUX9wEcp
bGmcel+DJwnZg3+abkQkE5BcHXbydWvz1lF7ZQCTA7oFTMxfAEfdIEHtjvft9BTeEjky6T7h0AQA
YQMnvmPqTqxehqin8Co06tHR8+Eb0YhlA2yYxFAwb11Hh/SnGprBvncUTE7iTST00udP2XjGpIJU
mIQSlI6AKXsQAHaKB3D8CveVTT5zSi9kvQWvhSdRQYOkJCqSgf8ulzTTm8LnMFtvGxz4bMbcyozI
3jaJnJ4Pu7aAoNxF7boYGUWMSlEfH1q9u0uTxs3qlybuMRVYHOa42w9axuDeXbsfRbyUYnIJpDko
jF0a1uIc6EoIw7opsCcIAVfPKabKR/VYsoaTV7MLvMtCGFrQoFT+obtwSqe0UoAl4Z2x3yeH6Mrf
YU7+WnDIlJnGyAxX92wBRwVHBfyE6PrEgkoiOEEEEC8xLvvVm3JpELV4QQPqignESHaIUswNYWfr
PMkFYZ/JWdVzpLyQQBzhQ2HbU9bD/m/LoGFwuWllDI7UKEzQ6nOo3khrgm8rDjgURyS7bLjVaKlJ
iqKhQIf2TOoi01sB7CAgSbSl8RosOG1+K/2zbdD6Tp0RqJ3K4nYaMVuErCYuvoFG4tRyrNSWBUFt
VTTNmSiT6Z48uvfDB5mlDctYJDrxa8IxS7gpQ+lv2sv/jPxBFxi7Tj4pPsSH8zbQqZ/a9wWGenKk
ZZ1+rFXNLHu80BuJk/esZun/OKkq3kgFtAKL9OPDZGSQRemxWtxO96Jj5WVIANO33iFlP3BJM1Kz
9cU7w9Ghzw/8Zu4Ap2U3LQiOhMdaZaze6v4bvIZUTMCdTxPRI6L3hd+GqGOCsGqG4h+Y7radeP0a
XECQDVxcuzk/gMwH5KL2iG9RZ3IGL78hLNxI0yG5gBeNaccSWV/1CQMdUHgAQHcf3XlXYzAZ3HUa
Jsengj/k4njKMtk/qHMJkskqYjYprW7UAo/aqDjikgLDwr4NRcP01L3NNppFPPW1e+lDfPiq6MLS
7E8VGMUFKvmrFgs7clEGRiGg+v9wuUkep4hUi/gVHJCgr7UT9zOPNqKhqTx4SUnbDf2VpfO1UYJd
0+aD+aCW/CFtOmfbW9ZX8gxB5S+Yumo5dQLjjMpHN1KeW1Kv3PRgNNqGWXf7MwyVt+SCwPHlDEs6
sI1wRyZHB8sMyiHAG54YnIzfT4prSXC64eizZM3Wg9FiN+jt77QsyzNMxpMnCFJoKazMQ9UP9WUi
B/aZ+vJy86ljXHDxzDdkyaZkB2bSLj759Z+zSiDTOu8KdaOOydRJyLl8u54kG2Ls4FKFP6usoQHW
5lPXqq/LqEYQdgRRuOMKWypvt51rNeIh6hhQ/URpBZ2/lwdTAE1bFr7vjGGWJ/0gW6ktPGVXIK6C
/DHeIOsrViK+5nBLSMomsWzTckhhUxJf8ca9WN3M+cNfmkXlClnbq6DnJ+t2x72AWy21My/wRiut
QJlvClel1xz7bwxQcuDp631hGM12o3RaWEUtQHlP9+rb6JBYINURb369+LcK4z5k7Z1CxTgDohgt
5stQnjj1IFrC03HpkrDagnR+TxJy3+IZD7CrJ3lpIxX00E9bClUFzAYkWz/eX99t0BprePGfkSmX
Vyxmi1VvgUCDjrEsvJjSqoul3ol6qowoB8svOggRc/GrJDNOAQuDMmpSQdAWisAYq+dCdVMwTueD
s+0dLAwqjENFeOr7bILXZxgpedJ+BMnzNgI5qh/cD08OKJLigR+v15dHOURDPQjxZ3xPC9+Scc/z
EDzQfmKyhJBNbkOtu8EZi3b1MQjySk5RnyABXbZAy37b7loTlPwnUjhnveGshUGIgfxrGu3pY5iK
XcrBNCl7LnNHiB7/0h7KA4IpVkA+CXvUq86JdgIYy0bDJlJyMd4/ja9NxlhBlkWUO/BtG4HCBxYZ
bewkufJNFH1GXYAFQf59kXMRIqwMZL++XTT/dOAgr8FduL1sa7nrcluIzy8QQG84xEoDhF48CeOr
1r4m6g1URhhrtX50zrtPXefJCH2VEfc5uBDqU6MbvOfrMTjQwTa7bQ8LiLoM67EDb3cKoKKudqAW
No1MP/QdzwjcLBjqAgxjfxSTHsvWRE9ld9vPVznrS4ac9Q+xQFR4A/3zqi7RbSzSPAmg5ES0iff9
ft7Vu8kls/usj5f1OLDAobamTSR5UGvg8J52A9UiaDOZmBDftw4Z5xAG5mzjqlMvAKktAqEtYkGP
Lernk4EhBJYLMC2iNqfkZ1BEdrgL4j2pSo5PZYGukl9D4h0iXGyy5g/W7/GFTVTgjmqh4gQOi0jG
vt6/xx6M++5b+DiiEoqOUXCDMk7Uf1iJyUNM7/HwESr8RD3mxMHpDcg7H0y4+B77pWuvg7zyIKH8
ylLoXS204fr+jUhFoyaf6xyiAcTI3pat0JqP6KtSbX6fv0EUGF/WLT4MWGF2tdNKkhQZROIYXJLp
4Y4iM0izAdaWjAxKdujKr/1B80gjDfhyt8PH6gUs6TpepjC0otONDVMHEousx5sEX9a2NLulCnkf
pBKouJXy0zbWagERbx+/wSg/7YqaD8B2hyACgumT7pEdNCy9dqp96rAVltfx0KwhoIaOtji6fK7o
4dSHeUeq9ZKbocV4LL3amR1QZWEUqAzsbftWY+QCjnKXVq8bdJe3uPFDs2/A+B6a6OdhbNi6UYqo
6GTmkfTjXV5ggsGpoVEBJX/2r8q9ZI87+WsQQaUaSnYeS2Nw1SboUIs83EPCk/glWsUVft6HCC1+
VVt8cBh7pILlZ+7kBQjlF1rac0OdAiSYQpDVtopiFVqTm4IQQtp9+kzmvECjF3DidGnggcbH7als
e4cbpWvNCBnesB49fuOg5e9y6UB7DqGCjFj11kG1A96OCZf77AGEwrMlWemBVDWZLSLi2i26QKU+
sNDSLYCyfPDtKHN+xUjDSqGz8Ng7IChBnWzb59ej8gKP/D2LfGoupLSRQV1MnhuhbIIumNAm+qHt
24ReanZP42r+tsCjbgGVHyMVVP34JmnvkV2Ybe0FDR6Q/G8Mw8hp/ZCO4MlewVcJXqloroDYiMK0
FXBr81B5dfE5MttQ6/Bwr75gAmr831ZzfffOoFRuMvkVmJ8gvoEbJ92LlgBIKBtdk0xIPLI+U9dD
iSrqpC3dIOPGl3sXTHw/tgHq+A3qxjKUqBFUjvNhdsB1xnwXW7/WFmhUeESfha5VHdDEfvJUXJv6
3OOMG8JtraOztxC+x5Vup23gZdxstXrFcNXVULbAJ/++8NSsLSYQaxFrky8QNBnz14ypI09O1wen
WWBQ+xcMneTjSRVX9+iGkSNA+Elp7SyASB3ouduTzL81r4Lxuu2rJD5+RFWRqmBWk0xPXVqmTlpd
ihMShm7eVfWxmh3eD1Gc30mQxehZN9D6Op7RqBOvhE09KwkijCS+cZHbiW81SwZ79exhPONfgyjH
5EolUBMOh1yCWBdUkDRre8FYJlCuKKt4pJVbmJDl16J2GiGXWznbEKtxamEC5W1TEctpYsCEQhKO
MpROdKk+aFHuVhAK2oZiWUM5XdNLRh8MsCYvblr1oFd3NWsQdD3fX5hD5QFp0AgDBHJI8SQXEeah
z/Y9waA9D+UMPP/mHjR7GGatXy0LTCotmHpuaktoOdroRkCLB9ScXeW6eJG8XzPV4v32MjLxqMQg
NxouGRqsY7x/n+F2odEkfx3c4BsatWzu1LCKBKturoEZikc/LPqBqEXtQrHLINiAaDHJYFKV1Bd0
QTKynfWwuwChVrE2xrooJI18TUTXhNcXE13yF+3X5wuzvrt6gS3QqDUUK/SSRDpMCveCC9K1XQm2
E8FSkAngCDDO2LpXntFkKsVSK0PVwx5oXIUX42Q3HvMn+WuNxjdTAPVIYrOnx1YP2wKSirVSgBYx
cJKg6tY9FNz12NwLrBny1RYuEGGpmFRUZeIal/G8hQiHEMfoeMvMZ+jfuSEYdwvPsIwr9QV6p2i2
eGUyCqx7vw7SD7y7o2714VE3qaDmgEc1PD/MLmlTTLyclBGyfYBGRe62KGzGeVtdygUiFYXnWeEE
tEfg2jq09oQxn9xF3/bXyFJvJMz+YQ70iekxq5iGpAsqzFRA5HG5tFEF4da5M9BM6Oie6FSe/4ra
X5u9UwBByuY4HcOrT9G54K3/NyoVoceg1NqhB6oGMu9q9MAYKc8vjOVcPXoLECqa6IEvS7OPwyBf
qd74VTgO38Bbe4eXajjMZ54rJUMTFVDhaLLw7k2LZCosBmMcuPdP+cmG3KcL8cHbAcrWnzBKBvsX
IXQHQxz9lAKxAh/jeQTHgaAz4oniKJ5v/jrbn+mdXYJRmY2aSGOTcKgwiRA1lq5jfld8pudkCSFd
+p/RiVEbypIPxbDYqnhcpc3X3Dfc7WVbu1iWKNTJErOQ13sDq5b40l73VTfOWOoiawdpCUEdJGHM
U8HocXir4rqCZE18YpPUrmXTSwz62HR93pcT9qO1BXe4rrx2Fz5CeBNlWukzk6ZLLOr0iFkfZmMD
e/j0kPn3pfL0d1tCXcNc3KkqOmmQXCC6lDGeHeeSlTCtRYClDdTla4ChQclBDmCr338xYuFihF6S
LYAUGTLKOQOP4QI0WajYJyIXhICL59scM3/+bcIxIFY/URcm0QShMcYWOS4AxnyTQJz7trnrkVK0
NYi34iNkHJ2/2iWaHhSdRgE/SPA4YVKdMpAskPB42xCrF+3SJCoETKGaggEXGPydfIifKyuzUijK
ImOBdOHOd1gnlREMDCoYaG1qVGmKJRS7Ez/fKqxvA5YbUJGgg0xekUMhz46nL6F2KIt/0Fu0vWYs
CDoQCHrW8VBFsYmgrtHdFjoeAEpG0FxNu5YbQ4UAvGhAxpGkXa39zN0YmB+zBLN/6vFEHM4WlDKh
SjGYg8lqUFjfIBnXm6CAWpF+BO97jB4r5Alv5FL05Jz6dLe9fKvfAHhO+Bfhw9N3xmncRF5r9KvZ
FZ15R0ReoOlhQ8GcdWLX9+qMRSXIIj8LMzR20fxgQ3eKfLZB4JazZpCYzfgO0H9Gtm8xn2rIoaFL
IEsLqasbvLdVPRmwcLiL9+U+Q621N0V8vBkeCAgd1rcpcbgtOOoMC4USgicOWxbztSPqp6RSTLUV
zAIib9t7x1pO6vTCJwclnHCVo2zgD4fQgBTcfhviPyLSecuoE9wLY1VnI7astlUF2i/pjeFoCYq4
vQNOBC+4KVhpHWu7qAM9QyVP1UCGijdY4UVxpaNxr2HUS37m7dj5H3it12/Gs4XU0W6HuYrzEBaG
UEsnXlniUwMi9I0z2KSVk1kWZ5xphbru81ENR5wEXCSCWe4b6ydqF/eRNbjZ/geSV5fVoMbCo65+
TRrDskTLpR2qzpwcZs3Z9hHG79O8ZhAiHCNIOuLjAoIskvGU1oy4wQKgwkbL6Y0/ztghPQ0h5Pqc
pYy5DLLiG0eW5jKLGvTqqBksyCYFQsTHYDzwklMPCFPt3hcZIZdxbGnKITXNI8iFAq2Zr9Be2xRf
+YhxX61DoFcCoy0o4b9fZ4tPsGGap5Eng16h8BhNVideCwUrV1nPwM8YlBvrXaNFXQGMwZpdaFfu
1H2yx8OOyTPFwdYd4AxFeTBak0tD1wDVid8G9SfHIklbLRbJ/G8AesiPD1NIqqJlyY7euC/4+Mf1
nrqcM19n4LUD9QFKHJ9ygjMi5dMzbvVSId+TuX+AUm0y15DRZXRMMbxApC6+0kdZUeFwbmLlXheP
w/gklwx+GRIcP56csxnUZWfwapCB4R4PmRK+JtXQVTEliZrmQWslu/UzRiRY3yjMZhsqmIU1zPbh
71k4Nhfz86STupB4pytm90hepjiQaWrfe0d6A6MwU4ps1fcWiNR15I8BJ7aySiwsrpRI8Or5x3b8
XL9jFxDUDZQMVd6VKiB6l3sxXJL150ftqneMQ4Z3WVZj72qCsoCjDq4YilKnVFhDv80cooHLVag+
gcVxZHFvrDrgAok6t2WUxWk6A0kX+qtCmM1CqZ9yhck/xLCI/tqEELJaNuQzZjhAfpevTQlVSuWo
79tDf2jfIHhF6pS5xTHuDdbO0Z+gXDaChQrzLShBdW/RrvJ0uyT1QvmZzNakFnPIdDU5Oq8o/RFa
NCXqsCoAxRSdK9l16YZ2+XP2ItFWLN6E0gPjxK26v4Q5TNC+KYQF5PLA8VkX96OMGa9M9GLBadRP
XSMLAPIHLE70CAF1rSFDZLPwTnsUui3k3W3RJbz7zNxr9dJaoFHxIyjUwVCJemau7co9kYaKTlGK
L4EcTUasBhnW2lGhow4GFfSCUGgZW8+PvVJ1PxM4FtZQgWOMMRkyNLDGf+htonTFOdDpJnV52UWB
8oljAK4bpIAOxgDZDZzicq+I3kxcaDW8rIM09LU0PW8btBovpPPvUxeW3BWaXHL4fTHaS4kl9l8S
1oW1DqFDKFoHow3EES9NEKSmMlq9BxkVv5/zWzE0tU+IJoFg4TcEzWhUV6rWqTL4/ArZhSZ5o+21
gnEqGVbQpEaCXseJVneAMJ7m0IzF3uT6u+3NWN1sGayYaCcDJSLd5DKJ8liILcww8Iqf3/oywwbW
71Ono0zUUDRy/H4qwp9u545RGCL//4fUZPH3U4cjrbUCE5xwphZ7YfY6hkmgo2fo4mPw5/IXEtrg
FLSDCiDXgBw5FVYMqQyluAYpDVTGCmvgxGejS1mzKh8MokCoBZubSufzgoC8EE6z6FoEL4kN3inb
uOofw9mMd62HWMDYJ7JOF+tIwVLr2LdG4ScJ+J5C7m6sYkfsDSeWWivW1BNmQN1tr2MZSSUnUqR1
0KcnaEFmGVDD4AMrVBVLRqfy3yFRkUDro3ZUJyynoP+ohdFUih2SZZcppvDBzy/Xj/62AGeW2vAp
cOrhke8tkaV3uL5iaCzSMIoNMVYqKA+t0WiqiN+X5cku0wcQdFmCUZo5q47wIei8G3IGoqJzIYvg
YSKOkBe6NZWpGU3SIdFYA6IfkyoKh0o5FD5IuDnQVJLNXU8OEdOOroTrX/IdQ2v6zrYjMAHJDi5S
EDDIaGJfwTClQ/3CJFNgmWf8iPbxj/T6XVuB8fH38emCMpGKF3OYzkHYArG2R5sQ7bVPhlU7nIdp
oz2rosZyEPLvS/MEqYhbCWBR9TIXeyiJjtytwtRiXY8TZ/eg4oQ0afEsj9i2rPlRokswR4eMUJtK
0prtyFR4WT9VZzQqTgxCNI8aD7TWNSA+d+hPJTZNcZJTP9i/SC5Yhd2PVPHUrlERo+8ErW3Rm2GL
+a2sWpwkmorutvpTXF8X+Wky9myGEnKoPkbf33bSnzalhKA/gS7FNr7kX4uDf/uSRBgzFs3QaX6y
2PZZFtLfM4nIp0grsKoNmj37azG4gpalrYkQRZvQpSaaTXvMqi+M80dacbZspAJLEuZqX5F15Q9E
lwM01l5xUpHBsqrZDKehP2baKEVlIdFh3vw9476nCeuKJqFpyxIqksiz1lQxLkaErlhEKVnahXZi
San9S+wjsAVWCxfLJCqS8Io/63lEzsFLT0KXdgy/6HswFmMqRKjw1VtarHvgYxHm8hwYVEDhghSM
KBww5wp0bKR3vX1qQXyAcclb0jwWH/747ZVCpGJL00PrRCchzJ8iMPIZbtkN9rYXMm43gwooSUXo
E8ELjgaPyoyrw5RC1oJJsco6zlQIGYwAHJslPJDboUxBiHJISzyHBw4HVUabpa0rbMd+UOlfxn6u
5uumb2BV60Kcypse0xfoz+yV+wZiKuVoj1ehAwXcn3+zlhCGu0QtJt4YKpzodw6G6EZP3KRlPRNt
Oz6qgZcYQjMmWTMBo1NMP7WlFyIROu40S/nuJ65wIK9TfywWcOGGAk9lJroMypaUuGErvvY9IR46
Bh3DsG0/hNLXpV2j0ed1pCOda3X15wB9FdEfjrXOyhpZy0fFDQP97jKqt9ii8SHQfrYsBVzW71Mx
AjWdaSyJC4zhj5C/E4Y/rW1TW0FFhCqu81ImX1xJ3pij9CPmbsPobduNGYEOUi2XezFxaTNL5BOh
crJ4TzhVU4xUzd7sO9lewpBO/eddJpRdVIAg4pRhWGDd+tmt/EPHYoViJLvCewqwyAajTsCbLkk9
9Yc2es91MbQNbrC+ftejClzWPCjDod8bEBaASjalhtJiEUf9pzo9ixLU/7p/tneKhUEFgx6MLyKH
LiqbU+6L4NBUX5OU4XAMh35f14UZkt6kaUUOzJi64niIFNY3AQuA/PsCQKzH0scANALaQT5Ex/T9
Fbo9EB3B0Uvs1GN9F3xsarn0NbpqEczdMCcTEAnrgSFgDg3PXrY/mJpT2UVkTnj/Lq/AaMOsKbD2
i4oO4IzVU41EBwUFOFDehm2KCo2z7RSsBaVCRKioRiEEME/gvsvxMUyftn//4xQftX5UeNDlqShT
EqrzF+Elua73ogPmiL34RbrLH5OvZIaPtWfkb/7vBBNF+UsnMRRJB18h8gdZcfWxcjjRmfovKR+g
0dZimLedq0AU5RJLk0AfMGXYpBpUxWj9qK44C01IqfVLYJz1ecXYLpqzsxXDtK9J5cfnOTMqenRC
Mq5WFgIVJTh5UvRMAUJcOx3m2vI9Y8W203+w1F2uGHjN/z/v8a8Et3wlQ3OzF15jINAsvgQ263ON
ZQ/590XEGLi8KVRSEKzSp0585Ar3L+0hx3gBUIgQ9RAjLFgSWjG4JEG9jKlsJOBO/Mh5hZt6TNEf
1hJSkYET+WFsQe1kV7XJdaZ4R7SlM0+4N+Id4aiNXNajBiMWiVSYQM0iMTLCZy9izJ0frYRwqbaM
6E7+bPrcglpEkKAsDdJvemxD430xS2cB13r/NJWuHx6V5j7+Y35RBKQlCrV4qj7JTYp3GxuUhZFg
d9JfWkEvldGgM6vF78dzYoHh3tGTk89/bfN7huOtefbSECqyju3Y63oFIMXsbcVN3f7neM89tBAf
LdxhJ95HTAogFiQVWfVA1sdGA6RkFqFFRrILTwnA6NCaPUZ6o2+faMwi20XmGGGqKiE4XB6vypjU
MplFFOaInN2pFT5zfhcAdK5XN1kyRSoAJi8/+R6RluJmE0M0JmlqSR9Y9ZVVLz8bRKd6Vaz2RUYM
8ovIjpofXftcYV63nhhdJ6t7tcChAnldSmC5RsuW3anPafGSxYynI7LwH07r4vepOC52Uqn4mYRb
FlTO0rHdFadwxy5HrZaBl/tDBXDN7/zUSIBD2Dxym9C/q6fB7dBM7DMpTZloVDTnI76SyxFowSMh
hZJ2nKU4/LNv/i8K96wtokJRCjKtsQ3JEqpQ1TQqaxy+bQeJtbi9XDwqGDV8Fw2YWIMTVM2xHjK7
4DDNVIjeNgzLECoUQVGPizH4g7hQ3CTxz8lgmMH6fSoIqGiP0fwAC1UVt2HyXGiMs7L6wbdYJzqN
S0clbssZAGncXUFw1OGa3ALx9SmsXnst3HfzF0jF3WhV4M3Nq6L3tj++bq8hIy7QqZ00JKGR4onZ
nkA/Fh0ULTcNxW0HlhbF6ge7hGhKCCB5tD1SPpFp+NAcfNiq3uVfIxBOpLrJOf4ONfPZ0Y9xYnY/
DUYT0OoGLjApB1FrLsi1QMZnhnw/pnd6zLoM11KipVGUh+R4ZNUHEu1avHOkX8nFFD75u2yvm4S2
I2GtIsMgncr78zmrEwz2kYfRh2byNNZ306o3nBeMfrCsogqFeI1sEtdBJym3g6K5aasUbBqMs7Ua
IhZI1D3RRdpQFagb2yl3kLtvebYrWXcsa7Goq0Kr0v9/RZ7UYy84GrPHh/yNH+6ihQ3kD1jk4Elf
jkIyIsmfDigX2+NTZsm2/mUGtfG0m1mjbqwTRDdYZnlThRHGzVGgLvf1t8rCyItJjo9FpotDJ35g
CeyxVpC6KWJeDJqugbv1WW9Kw+NQFuZ2+FkPgYs1pMJCkJSxPJGwMN+M7i8emhI0/0QX6X/hoWFZ
REUEyFhBrK2CRTmmntr78o+Zw0neuDCHCghjEatRJsMc8AZavcxbKkuYmnFw6FfHjhsT8IfC6eTq
kWv/8XVPZU6vkFXYcGz6rTEGxXQ1lVglUfzKK184+cooY3OOb8Pq6xgwMjrGltB9k2GX+f2Izkm7
bXaaeCPEjHc41oJRYUD1B3RBd/j9eFTsSLv2U8Xr/rif+3Lf6Wk9fgK5QKADRA2ueP+fQrTb4sf2
UWHEZoPYuYg2cg2VSx/tzrYmB1+qES3w4UDoKc2Rb+xtqPf28y0HoA6+39Uln5OLU/QU2eEd6ciZ
QWSJlmrFrg7lSxjoC++EWPCLR6KCCclpxpMtOfpbfwQVGkqREyBzgj+in2+1UTT7EVGi36vQqpwZ
BrN8hAoLtSL4xTiQ0Bo9jNlVMzz1/PP2mrIgqMhQ6D3oMwec2zSLrYy7r2fOHGcGyMeRwQs/BEXJ
pZMMw9zOFeloCn6Qz5bQja6kK5Aeut1PVvMZI3RDEeYSK5HCpITaB/rB9sUPQj1hWIJH6gBkRJHd
7La9gCL9qliifa9veZjWwueH6TCIoxl0f+VzkJi7tEky9KkvJCR02ZCZXepNQ2nyw6sy3ZSJt+0Q
ZMP/271F+jWxg+ZvqlbwOb1KrRrcmLH/vSpOUnMSqodA5SxhfthG3I4g4Aa8NK6Ne73G9YV8pbnn
o10o7ab52meJBDHyFHCwXcKkadynEbkDy+d8X95qO1KYxCwD/0Km9kBmtx8ZVwjLNahIASLCsZh6
eGKu7xPuUUy+dyJj7VZfFM43u0g/OA5RIAz8DIwqc/A6p3vVdWhVVmgbjnJVtAeiCJ4+sCrvLCeh
okYuVIofkqAve+1e2hHupnAnHll9I9t3sEhXo/g678K+Ib6oHuf61LFauxmeR1efBkMZJSHA2a3Q
f9PqZhk+t/M1Z4yMdHL9ylAkCPdJMq984Inpx2rSGxzfonhswkMBPlRBu1PjEjOjT9uHaX3JzlCU
lxfcqJQ9VLLssRT3mj+fasy3bEOwrKHcuizrccI8IoI5F1jQFK67R61MzNRwRFajF8sa6gKMs6Co
ywoLF0h3Y8FmhFj/fV1T8Kqt6VBCvYwJpTb8fzmt0dNjHZZOqvzxYOX71XeGIH/CIj9CDJDnhIcJ
WqybY3rVDWi6YvVO/Meld0ahYqisJXU+iDgpqNS9qZNJuB7V295qFXcik/l/rgxJmUX5WZUX7Sz3
MGsoMdVxStOnmvX4th5kzjZRfqYWoza0HSByPbmJxsREdfCYRPnThGnboPGvMNrkCEO233bv9ah9
hqV8rq0aQe9LwDbtKW6Oce5pAuNZ8T+i9hmDip/9VMVNRp5dBkv1BJe8V4SYvMV3+giF0tZKR9Ow
x2/bhv1HFvYbla7rSa0MzciYWPZOgAdSg8wsMbMugQsaYksMNHJ2PiYSZzQqD+v1Jq+gUI/tO8W3
hCoufUoxo8i7hF07ak3WQyBj3+jZ1TzG92GUAS/JvAJdjM19w8rHWftGP9eGup6qRYdjlp7i0OHf
VAyT9kekZaGtvwwn0mPLJoljBCmRiiC1EKlNi3Zse5itSD2lLSNNYf0+FTvCVO98nrzBDOVLOgSm
Ub9uuwILgIoVUsbXdWUAQJBORuoYLGWR9XcK6exqVKSI+5pPQwXHqXdHW0BzfL/j96T7v0VDH+vJ
arXlGax2/14aIhUgEk3g6yEk62X1NpFTr/Hao7q413fb68aK6vToGYQ0Qe5Fdkb4onpkPhU0E858
aB/JcGpks7K61XQIFMVQYVMUwlR8eVWVnT74ho/P2bzZJ1Fil5HdTALIxRhfM6sn9YxDE8hUWSeL
YgqcJOWu03C4Dn3eMlKWPNmq2ykiCJcxPi5+kIDQM9ARt0aLr2chdvM59AxZc7d3aNWSBQTl2YFa
J2EadIio+nUpmar/qht3fwdB+TavTqGcybAij0/dCOEw9bGQGZ1qLDMoj+Y48DKIaPHDY9htVT6g
fVRiNRqs+/JiqSjngiy2PEtkqbqDckMGZoKDdq+ekhNpC2lak+XMDJvogmTZjwmGkIFXV1dJiOsm
uEK/HOOSY4FQd5yg5F3Aq1i4ID0M0q3sm/Pgbe8/w4vpOmQjKCjn64CQ+X01HDnWc8TqoYeauMQb
GsZfaCGMqst5IQXDjD2ALT+oZTy93vCYnYpYnw3rUXqBRCxdZMLiqE+VQJCaQ/ouLaLvpxuS76Qg
6WHObYtr6ccCjWzdAk3xG8FIQmLXv5oiVuj6LukI4vZMGZhVNMzc8CLoz7UPKhu4PicM+gDNv5Jc
0n6UoPEtvw4wTPHJhOAMRrt2FQ9+F4k9vvGMKz27F3l72+XWz+oCgHLrsh/ieBYG0kxTmM9EkGXe
4WsSI++Rq+y3wUj8+pAmLrDIyi72qRWToe5DYGlqBm2z0CuTQ1zcq0npxREj7yZxbAuL+twToQ2m
DzHBytC+mkEWKBTNPDDsSpiuixrNO3rBvW7bx1xMyu3HrmiMQCCOiJEzQhI7+5bhNM9EZmbaCWCj
ZKzo+kFbLCnl+nlaQqmEbF9p96DCzSE0UB/bd10bsLgz0FZD4AKMugKFXmrjFhpI9ujvm6Izdf8u
Tn5ur+FqjFpgUHegVAhhIzXAkH3leyUHV33Zv+qZdJcJLCiyG1suQl2FTRKNcxBjt5LZESSMPrKa
KxiRwqDuQQgSx5pM1ou0UKvonu53Acpns0Nk41jDXtub80FkO46FMDAmgE25x/GOEO811oQLw78V
ut5e9KXGN5CbRNOv4Na3DVqSFIcoohNGiWb3tyZR8cJX4lGCsC1iU3XX5D+a3vPHz/Rn/HY3ha62
81rC8UaFVRP9x1lxi+pp2523fQzkFZchLxXDvgOjG9w5jQ+5MqH5jWdkdOsQyOR1HVpFH5SY9FwK
Jl8ERJqcYuFQJ862Cf+x62cA6pyIcmKoA8nhRa9+IRSJsRtc+TtCSUco8FiV4HVHPsNRp6aUQeKk
hRNOTSSbRujJeQzTGN8l/xE4f6PQvHRVURsSZNzJ09HgaC5htkxNwv1OaARZPDkMk2hqFHGSA1nS
SCAo0S39MgeWztQEWP9WVc8WUadFk2JObDKsW+/Gt6U77oK94ek7tjVkAz7GzTMQdbVOVSsZhYKl
a6LBGnUz8G+4ZpdB46l6rZH0M8VRWMtHHSJ8quZNl8IyuYS6zeC0+1/vHq0JKuRkPzugyvNYHxWr
HqJCukpEgxvmR+lsGV+RgVB3GTbNHVG2S5zQlm/VL0RDgj2qu5YaLcEoE7MUb37BmKO8VN+X7WEQ
noV8MsuUkRUxjSJLvUjBUGMPeKmHUaSgIVoNKWrtZJt3dTf3WPneWmRaGkXlC3mkxjEXpsQlJCf2
M3eqWc8ta+mCKsmiLCPwYZqGSl/FJNDDoItwh+OhhfOP5fidV5zeZylurPn8Eoc6XH0/V5PWJSjP
qDtedeXyQcxucu5WtPn5XpUYIX3N4Zdo1Anj5rLrowIL52cez+2C8Vj2++2ozoKgHE7gszSIMkBA
aSiWbvze7FhTpOsQmgraEdBQGXRJK5OzgpfaAHsj57bYlFY1FnYd+O4nLAEJEVS9UcuCTvmlS7eN
KimzECLucS5Emnx1p7EoIFctWUBQN2A2aNB0HwGhqA/hS13fyyxtpFX/WiCQf1+cS78ao15tYoQ4
vLIKO8MZXDJAyrpbV4/LbxiJbs6IkVvLTQ5DhvhLjudPXnCU/yPty5bj1nlun0hVkkhNt5p6cNuO
h9hOblQ7TrbmedbTn0Xn/LsVWml+cW584yqtBgiAJAgsVKdMNGL4sr4If06cix5TCghgYkywyrqr
UQfJnqgMbTNkrmThXNKUTLw5tHD9UnqeVGdSD6H8ibb7ybq/bGCbrZD6Colzx6HrzFCSYcihSj8N
Hd314WinBl7bqHKdtKDtCSZ/yafXek4czDt66ofKMya0UkiKN6XDzUgkv++C/eXfJdIy58LWoqSW
0cNmwjqxZ3ojVaVDO1HkE6Gw/68s00qHQQOTNNSco8gTQ9biKnFI0DmXhdncK1Y65vaKVK+GucCI
Prcd4v2A65ieWvZlCJHBcIECZZ56M9aQBMPHwGtu60Nlj7lvoqOnD6gATCQPFzIWrW/CTIfNjOb0
xZrCu6J9vSwO+wJ/DFtbJRcyiqyIrETG8ivDy0weOu1q0h2C5z3ppjNEIxsEgYMvz0ALXGBqI1ue
5kTjgxZ5SvncNoIEuGCF+CINqWxmLW6YReuVY47XNPunkT5R029EfGkiebjgYSBAmZkEebr6UZfA
wffaU8cSzdcT+M7bzWrlOwNihZk0sLimczSc+EPLjvtYYGkiEC4M5CTt+kKDKH3zOqE4I9JsVcRK
vW3NFNsrY/nUebo/zOdJwmqoUf3YKU5aJ+6YK4IAsHl/0ekZg4sAbdb2sTUBQ1H/LQyvKitbkV0j
fqSBhQahx6L4lEuC87BILi4ktA2bmNVUIFAyd1l7lU0fCtFnmbgoYLU9mtEWyJSPX8PQHrP7tPMu
hwGh3rg4oMyplYwRMGajfDKM7lYqdScMFEdKB1vRwHvbgus2kq+CofcvYwvUZ3C1nl1i9XLUAdps
78fJKbuXj3zfsEy8wGLaHT9nNMZA2qQLW5yK5uOEGeWi8SCbhYKoi/4PgPedlCZhqeHFJX3Sjxre
d7urNrExwiA/NHbjhLejYS8fqAZfY3IbatYvmZQowDTLxp1rwzP1xCOaiCpmM22zxuH8KZa0CAEb
ylt6TBJAQuBKCW1yjznWTrQvwSekfeSJbI3IeZM0FHmVN0CMJtC+KzHmeDwmrSituh3vzmvG+VSN
uT6jUQNFm+qbSrUeEg0Ey8EfE7Wi6mktDOdWSzVjUlmKZWqthzR5RbGfHavCjprtfeg/YfhBhNXU
pJJRQhg2OhIz4XfTs+kqu8lpfXCWOxmeDep9ITg5bGcBzmZPuVtz0GTDVFSQDfkbFFEodnodApP1
/YIu7yOptpUmKbfXlv1A41SBjP2xRWtpu1O/VDBCJFLc0Bc+z5GtY5GmICVgqIZM+SLtsZI6UubI
cEyvae2k9yAncFmbkhV4/UnDBI2PMInoK0D2g1abfJLPYZBaJeLvckvolUkPl4Pg9mqtALggNRWz
GckUuaExCHdFttypc4aBwNY3DIrd98p0CLvMbWQL1H/diBOg7FbdR55+1kJyQWupxzbKDWhVwRQU
qzuMSMoak+jBZNMbVpLyIWu0Yow6g6TKQz7b8T/sOTJxJSfVnNZlQ4B6N3Q64a1YqGEucC2xWs9p
B+nAYwE2kwY5bkYXOcyomGN9bSKT2QxhKzm5EKY2SZ3qLNtXR9KPpC2eE7l6DCzh0XCzDHC9bFwQ
o5MWLV0H22w1m41VDb3caTSbDSGPhbNrBFLxd4R2KQrDmnGYapVHsrhU+WGKzHD7Kn7WHH9DIKWR
qXWMlWpedAw4pU7qkdaRnB4jK0e3OXY/fpL5i2oMRLJxMYxmgd4MHVYs015L85SAAGkJBebPVv3d
hW4lGxdIQN4bFjGzfjPDbl3Y0nytYAxWSO1Bf+n+0gbfjkarsDVYclQMOCq6YR7Z6nifV9ehsLlS
pDb2/xUIbUezihKANN2xmk5ZsUt1gdZEEFzM6OtwqaYMWjPCe6U/hiSyrdARhODNi+lqabgAkaR1
mTcoCHVzuXKUunrocu0+jcmXpsxuey09JEnpFfnybGnaVR2FEdJdlZ+E2Z5ImtdIxDWjb6qq7AS/
S7DZKVwgKZp5UdUBwpPb5YX1ruZOvGv93k3u4QdC/jmRrrlwsuRdVlQpvM9Qf7SWl9PW1kVXsm0M
amKopSyDtprztAnn1gyU6fAC/dlCm0sL2tCwE9yZfxPxzyicrw1SgX6AEDeXzpffzkDpXXjNJoQO
15IrIq3evCZpZzBuAy9r8DbqGZ7GytBHf6kpyoRuX2NWAJyb6bnalgqFm+Goz0aU5TvzJD2denfx
1H3ouqIKP9EacT5HwvL/Xzk767oNnSD62ooY9UQQnMdNc2lYmgGRJgUzg3R7Cmq7Efn1dsQ9Lwzn
PnWbhXrRYmFq5VgOh0j6KtW7qTbdWN8NgShRs326OaNx3iMX1qDJEyy7qg8EQwbRrWMun4iorEWg
OZ6hoU5MEo0DNFegJZZ+IqajxB860p8NjmdpQKtqkRYxFIfu3BfiLvvUofaCEUupWziil1iB3kwu
IjByrE5jq9RVd7jU2HGExnb9eV5ElGkizXFBAQ+wNBhjLJBS3ebWv0nrd6qoV0KEwcWCCHW90WQB
A5k0O+tvIs20S9H0axEI+/9q241iVZfReIJecPmgWFcdLpPkb02AiwF1Ik1dzs4P45HxYS1XFQZs
K05jMxMQFVBsJzNWBseFAz00yhKtBVCbAtq3N6453AvK0QbzAKvznJ9FF0mRDrnYIM1VN4QsrRbR
73mPh/LCV5V/Lu/f2ximCuJOgxoK4aSSh5gqgYrC5SCmTpl54TLZwhL87d3nDMIJYkyFFQ8RQGI1
P+pV7RuziENDJAcX2WYzVMKpBAQ1KvDtyg6JHal7vKys7TDwnxx8qmTJTFknTFlKV35t9BpXNdL8
6ProNU4kwflAIBCfICnUfEnyBlg4wSn6XSbvpV4gzm827bM8XFgrU+hMToDRoUsQwmDg7fDN8qTU
lr4qIFSpH2JhrkIkFxfh8iFs0zwFZmXeFtpeKZ/SxL+8TEK5uAgXRn0c6gGSS/QaQ1PfYsO+HZ3A
N67NW/aobX3/mK+eVcnEXsU7zQzVoe8glmy4qnRYTMcUtQqKrI8LdwqeeIfGgFSR1to9msGQKmjK
nUE/kh3WzqJwIUGVaJpHGkSxrOuGHpb5NhX1GrFPvL9nniG4gNBEUk1TiYlSgclXu7HaHzTs3SK1
4/z7ZWMQ2RsXGIpQRW4sAZSkD16gyR6NpX1aLiKb274H/SfSuzYjQ010kzVnTIpNbpnNTXvzsTta
X2X/f0l1iIxc4zKoxhB22vCzxYXR5aHSW/FM8Lmm4N1SvOgYK87y5bIuBcumcfGi13ttUtm7QTsO
D9P8w6hIYYdyfV20hkuL4HAZ7je5o7NOuVgRSsqgD+xtpHMXPziSK/1AdtSvb8VctQIz0biQYWlR
OScERp+E/1iSk0embZHny/KIMLgY0feZIdGMYRjfBv04TF9nKuiu/M0p5awyLkjEUihXQwAMem28
NT5FvgW2CaQtdT+5AwFKK9inhHbIhQvkPRRdarFI5uflFQM+MB808g2W48vs9lDfYgtx/k6PXPRI
g1yqZRkyyst1RFAGkKCtQpDTYet9IUJpXNiQlyzSFxN15mH0Y8nAmyao+hbZNl/9i7mjqOhinVbZ
iaVFy10+2vFhdFnXC10Ei8R+7QVp+BrF0LASMhXQmK6VN3mqeeqiO12fHuJ4PknG8FCS5FbPRT31
AiXyc6ulvC7DtGew5VVW3qiK9wFD0BUDXDQovtR4LhdShGXQs6JmOfsxfe+Nf0xToLhNl10hcO6k
mL1slCMQjG5H9Ota6hxiSe5lMdhH3q3OCoTzIDUsF6NgFfrd+DCmXq7GdgLaog/t6ysYzm00Iw0z
YwLMEP6TWUcVCflKNPZiO6uFfD/2OhX9AAYXshWj75dyxEub0uMRo98FB3Iz9xi+o6APX/v0oTTQ
Co4L23WnGJGs4VJWJnur3ikDptgJjGw7pK4wuLBdSyijoi1EYn2EmOTS2fmu2Su7t7fKCIydQlIp
to++N4izEjmrQ8+RitcuICYHbOx3oNdxJie6p37qfvRxdCUfZ35hXQ9VXiISJQfzaPjKPrzujvrt
4rABAa3oHr3tUWfZOCvMyzAvYnb+l9EkpO4HA+P6BLF1M+ysBOJid40HbWlmRQB1BGI2080rwUa+
veedEfgEl2QWKkY3wOz0r8srS3dKN4anKjYbis209n1IBIFI5Fh8vivUDcMYewjVeuzBHIM1f1hO
x0Zwg+Zevr8ckQQa5PNdZjJbVcsuUJ25S6N9puwvf58t8gUDN7kokVdmbwwBMhuJuQ+M3J8Gp+ki
u5gLlFA/qLNAnN8oDwl9qlmIS/xleukCmZY1jG7yg51KbSm3TZe954ZOcZemTiSonv9NzDgDMg9f
XQdpNs2Vxi44rcd2dwyBd7BaR3YKY9zZovXapArREXP/T0BOoeHUKSkZIWBj2QZqKooDccPUTn/o
Bw2FDoE9tLa4lvs3fnCG5cJvgEqHbGwBOzqjp3rDiZU6RG7yvKDROnytdqKR1duKNUAUJ2t4nNH5
11eaVMViNqwv4fP0qh9zvCcbN9UebVp36SeKDsDLhroZrVZw3DpmklaM5Yimi2n5FExHc74xRUML
hCJxaxflePrvFWCY1yqbudbu0l0aIpUZoP6r+ixmits8b6yE4lYthjxJkuANrawaR+uuqHmo2n+t
VFDZuO11hkYNXcO8acvg4rA2zsncVcjPNq+zw6aZ5zv9ZHyVdolX7ErBNs12qXch5QzGh+TOAtVV
HgNM7eDcsyc1N/G471GASI3Hy0bxmxX7TzA+FsfyqElpDizzc3NSXOMqPkKZJ/Ivq9gTP95tiwbC
MBXzmw1MBf81mCSWFsd4UYERyk+YbE7bL8Rys/moCxLqm1HfVAk1qaVoSAb/imMmnUnLHk+5hexL
LZ6yPxQVVwCc4Sl9PpSLBudNqc8oZupd8NhYGAfv1J8i70GUk9u08xUcp7dJQ5VZI8POO8tyUPva
5xgIUzp68nLZHkR6445rOk3HpGdv0nl1nw+PzVA5lwE2t8uVINwJTTHR7BjIWJhM/Z4sN3N1mrLY
rtPHCXPoYwHYZshbgbEfs9q6pi4ppHBm1QzFl7j8JzBnOxS9Omx70AqECw1dEbdZ1zKJXiawKKke
bgqokDNBp+v9L+MetmPRGZBnI5MTSw3NCWs0OsYra7bVH1m5TufQK3F76vZ2vELjcnNBYBEyY1iU
K1316BXFWjmgRT9UHoZa2v+wokMRS/nmDX+FyG1UYTqSsgih0Dj4VCqGHalPXYop7xidlxMHU8zq
pBYYyrZOwaQF8iaFoDaIM0tNDWq0HwETuaYH/QiSHa9jc30we5AVjeb2ZS/YNMwVHGeY2E2omQeA
CzCvscdpMTlk5OEyxrZhrkA4w8zUlMoTA+n86hQiqxq49LF2tZ3up37maB/aSs54vF2WSahIZQK8
0WliO97Hx9Spcrt9Qe0tlKgdhF3am1FxhcjZZmw1DVkk2GZAZDvAU6nZ47X5FCSCaC/C4S1SQyYg
rSDZ1Fp23p+M9l8MsXWGXJTcEtgFT5Nn9VUs9zWAiuqu+dKRr7qIuXUrwGO0kiGbqmpZhJ/LnNMY
9C0UnVRSdN9ONzXdX7a6rQ1+/X1uX+zisDD1Gt+nDbEX5fvSutKQH6evqvz5MtKWrtZI7P+r4N72
ktzVPY4SqbyfjC+036Xpy2UIkTDcbtjPsxKELYQZk8AmkpsaT1lrYMa6bWX3l6FE68IFoMiUwyTs
JM1FnLPTpPaCWhTkRNJwQaeSgmWoIiisjhU0UDZXpWF6cTt5eZcgsVULUhei9eHCTxdYBlVnKK+m
flI4hvyofaTt+mwClG/AnYeBJmoDpWXm7aK6VvGUfCRSryH4ENMuKsnbQHMVcOFhYIevty79SEPY
GoSLLxE1JqkNoSrFuq3z+1pEHbC5va0ByK++orbtZMk9W4t/LXtBi0LiVt9a17SHG/FVeitarsG4
EJDVepqmKpOGTq6mvfbBvjSWnSLa4Ji98tekNQ4XAIiSkTpBzRkYqDG6OXWt9EdbhA5tr8r2MCXf
/sZBKc+CjnttMMQ5bK3RM382a1epO/cyhEhxXAygVh9SFSWurhKfptwPgvsh+DTrXy+jXPZLyhOf
03mRLDOH2tTkAEZJe8Zc0+mvohm6J361NzNvlb5gGHQ64GwTZneXZbgcLSlfHK+iEx55ZXzflDQn
U6w9Tqn+30Fwjm+RwRqbAI7f6fQ6CJXr2WgE6y0w4DevXe1gWaukWUYAYQ3PkvGNlEe8eTrjYqt5
sdMnQS2ESGdcDIiSqOjQ7aW5efAwLNexiPxOYFdvCbaVNKpa6UqMYhUX7cxh9DmQbS0XbCmbR9qV
y79dVlYYioShAGEAGbrX4oAxJnsK6gAUS5p2gAISp3CoII8gipwKdwQwZsvIahY5o5OFiwHZRy5Y
1DJcDFR33g+iznChhFwMGFPDKiSMUkZScHYajAgonc5WMYOKsZGLh3Bspj3XGuUOBeNcNaXWQqMg
RrmPkf0ZwGz9rN6OruKlvvVdYPKXzyCUH6qsD82SwhKRX8hjW7P8rn7Wx9pxYlVUfiowd/420nUh
uFnZwtHkWS0fOxElgcB5+UF7VRCZixZCcal1Ew3PmZHYZhO5efy5W7yRfKQYYrVOPEl33WkYmSpD
ccQe3GvViZzwWFzN4ASPXVytLsc+kdXz95AB9Lxjz/xsot+r5EYKbumwD8LPamw4o/WNoCVDBVFU
vGsGgaCiZWP/X3m4tpQoy2GHB7lE28f4rAifdVmcu3BsULljQ5IYqlonQKheOpdNag29yvRj562H
0geThfQo0KYIkYshI/IVBkKv5urXg5t86neogw5O2l38qXQTz3IXUeuwcP34KJKYClh2gBgdWCXk
tMcrqM2mj76xqjqX5RMtGRdC8ipWaYkRZi448o9JHbhpYNiXIQR7C09+ZCT9EFjoZXF1fdjPqulE
iXakqajyTXAAI1wHfqtLegUiU3YAo3YaPCnVa2Fezang9LIddDFgiVK04RsGX8NCyjrt1EDHNoYU
OOqvf7YSSj+6vXr7k91U9Ni0uUYq0UwZaXdd4RUYdnqmRZqFgWlV6leZbvfV5F5eo22jO2Pw2hua
oWzzEBjT5Jt37JYBntj9NO8nD9TBri44Y27axAqOO6BNTUBpJwGu1nx9eKSZn2gfOTKtINRfg1FQ
xbmijKbmzvkx7HfTuBeobDMyrADY/1fRLqK1lnclADq/OU0HsOL5yn2NeWzRvttpX0RWIFIZs5IV
XF0s2BUlQ8ON6ZthvQ5m5TTRg0AmppR38XUlExdfRwrTChesS+cvYPrrd9FtcAoPqo+hZZ0tqsEQ
GDbhYqsZ99QY0Nzkjhjwpdcv2fC3Zs3FUlJmaauxoFA3NntzR2H5FVkwqVza6fvYrwVPjaI14qLp
VJC5NxuYhKHWV3SqnDnR97lCBN4j0ht3QzMiWiZqDb1p0bSLutGfFMm7bAkCSfgWA6XCuIfUBERE
vpfTHSm/D/Pu7yC4GFDhbSIhFiCGyG2Uz5ZuxyJO2+0T+dmeecIFZULFtcl8NHyaHfakDVa8U+X1
ruziTfv6IxWhxgqODwngyVgmnWktO8UjCBCcdhaZ9OY+t8JgxrGKA1I1qZI6YMeurLeWgmkfT7vO
xohgHBFiN/BUm/0dBfses6kLkYF//DWNpcakJWgyrSN7iqvdMlIPQ3dhICC+NfHgUs5O1IQCIxGY
OuVChCKhYUdm+1LWvPT0pgoFYonsnAsQ2aIZZGQeK7ensvJHRO7K/4CdU9nQZZnqhqVz3pqkERgO
Og23tGb8Xs+f1SH/XISScxll0yzOKDwBkTVlPagygRIhBy1LDwXNnXl+LkS8iZsKW+FwXpsvGFff
JMCpddlOqmOwNF4diwjqNpd9hcJt3tVUjUU4M2l0dU9Ly2+tWOBIIgjOV0dqSjVqADRXzR7q6noQ
vYSKFoThr/y0H7pFzRuIkHfWrQRnxWAbr06sm0CNBKkVZqRr38QcC4pcIJthA15tVLj8CiVr4EjN
Q2nw1FayR/LcWnd6dD+0X9X48bKVvTsn8lDcDpe1Q9bpUjB4na8eZS/1Umon38Ck9ETRXr2IUir8
Ir3BKSC9klUUCsk8faZumENuzuPoZfF9SJ77QCAPb81v30eBsKyrVDMJXxoU6lGZyz2+P6fHcNrJ
FGRrAvffVtkZg68IigrdHIg5jF7tLT6b02TgXRXEBG/0ybf5Hx5BOIn4mqAqaUz08wNtyejY2gZt
kh9VHBePaCuJ/v2INRALjdyKoskqnxHqOqMLmnwavf8bNxLi2bgGh3KByirRAZh3qDfJzmB8Usgw
w2wZGoBhKpg9pjclEnittq/+tD2Gx+EinJ4EPdEocArpa1G7FfhHdNFo2027W8nCx7eMDtEQMLtr
UWO/jwenbASGIFIXF9/ygExzsEAMou9B8zkZj1q500ZBf8q2da8k4cKcVGbxYNaACb4Orua3u+Kb
xkjjsr28j3bDF4HFbQaEFRxT7CqqVtM81FU/j17rQTIX02xvhtINd+ipszGI7o5o4toI/lLEGwTT
9ApzJgZRigEixuAhByESa6gzPpOd6qv7fm8Jgvm7MysPx0VzQ0rScJoAx4pZWYX11CHjhJdLDHYr
rpNrkV+JbJEL6YoKPt8kAV4b+gW9DqNdKJpoKpSJPwPVQQT6QiybcqvvcCq2y+sUxG4JZgWxSkXR
xfJdkobTIZ/OqGR0W04GZJp3xSFEZnzJ7SG0Wak18bIjAscelLeXbVNgmoSLGzVVuyyKIWOnngby
tRI9ZwjWiXAxA9ymOhnAJ+jJ8/U42bly0n5clmDzHHF2Lp5kcp7KJS5kIOjzIWqOeXgfSnupuikk
EQGISBYuaqQ6BU1rweyBDYl+HVq/6gShQgTB/r/2WjRGEKUERL58jfvEMdjpSxGsuSDI8hmMOiUz
pqExO0uOZbojMohMmuvYEMjy9kLw7oS3WhkuJujaggSqChyKwak44znq/QS6HuoUD9aNfpoc027s
3CUoLgVzTw5Ky/yPiYJ4n+LiRBVpk0JrKFTFlF1UvEegnZBv8xIcapojbtB/15nI43Exoy8TRZ4D
yNy59NgdMnAXVlesAC6/NQ6XDX/TVlRLMUzFIhiLzNlK0SdaZQQ9jpkzcSWivKSgK4/Lwfs7GG4j
KWszC4wZZ7Modjs0ZxPU2j1dhnhHC/emtZUonKWUSKwOAROlwwRIl9EGRg+oPX8snsDih6ag1G/3
LOSKUl+b0W+Fy1lHEoVdqPSQjSY3I3Um4cQlEQBnDka0DGquQTC2Lf4sg4lLzBSTPms7VqIY3Oiy
4E69vY2cheKPnMm4xHKjQKj+uPjqU+aWjnEfPWtfezTQyHs5cYQUoZsRZQXJ7SItXkvUrgNk8RI/
LX57g54dT0M3nOVhanHmaxjLEz6IEldvJ/V3AWYFy20ueiZFs8EkHZAlZbPTLBlv14uT+KY7OAN7
BDjgccAHX/z3Py4+5WyWf7EcB9ZSpmJpa4+NbkvRTIPqUzTT1AfQsPpC6kSBKfGzhbXBKMZ5grDz
Xeem95WvXEV+Otro3tlhLOOX6CiiGHwrNbikXy7CjJWx6E0DyNZjxQ+YHOWGd+yuxJ72ph172qt2
gSDebMqJpmQFI67Rr8HXi0oNiUcjRcQuleMY3yi6yD+YMb6TagXAfsBqjw1KErdyKzOpFJ+dxkvM
EoDVMH+cRAzBTEWXwDgVguiYxnIGsDR20vgGpOhV/5F9YCUPF6CLfB4lNL/gWFLdzfGnzrwhwb0g
QIsWhQvQkow3iTzDotBduE+95EGv7OS5QxMAgrOrjfaU2CKek3eNAD/30rMlcNF5TGOlGmeAsmFH
7PwNJmDc2VFz48YHNpx83kfSH09J5FG5kF1Mg5H2EVZMXuwuR49DeSDJn5Zd/wrybtpfHzZLq3YA
UQt3jHeK4bbC6wuLfr83vXfT/nozCiylWdimOqDpNfa658qbwNvc7Ma9KIMjWCzkVX71KtT3DRXB
8BRPTxanRTf0cJ3PLqFe1131kl33oJn7dzZQ0hxhH5oCzO+s94lBBN69uRP95wzvBgLqOUZCzhF+
RrX4ZYojZotXNJ8mtX3ZIy47xLvBgCapSnMwoNwq8/X4RhWyRl8OHO/oGVDKrCf5CAtJYrs4RZ8o
mkNL517zngPFnt3aF9Mab9+k/s/fNL7gdCARTWgBSGn6lIZ2Ghm2JR/rL6QqBNoTCceFk5gMFIPM
gLRo4IkOQdqM5j/TvbxEIhAufJQkSIlaMx+Td5PpZ42/fCxNujI3Lliopr6MigKMwTd3BCeQwgBz
i2kTcAj19vL9skS/uV38t0J8FSoKX7KqyZh1B7be3JP2Sk9nt1B2Y/qNdrupx+Pqk5x/6ApwlvJd
33A8FvEoIxAH5AhCnHrYUdGjp8Cf3jJ2q0057dIYc2MB0c3+0t4oIkqa36T8zqrjMotViaKoiLCV
eiV+gV1f/WJ47OxUeJg2J2Kh2BZHlxF1MRTJ5HvmcVsjiqVioWT5kAf74o/bg39uIGcALtzmzUSG
1AJAHDn0SNzaCdwpP4Br2jNxyO9EleK/Mb3/sub827o0yGmcmW8XW7YZFyANld/mTBe7P6W//Cnb
GYq7TRAwUBgxiGO8aHBy9SFa7EZ9uOxJ27HhDMGpT2vjupgimFscvSj5dArLaxIpgjTz9l50BuFM
TjXVqNJYllkjp6485vOnRvLMcRYE0+0L3znPQpkxrnxHSmItCdg56Wd6OfbS6+T5lSWXWblA5oTf
LitvOzFKMT9dlU0Tgxu58E3nYempAkDjIdjpP5jtyYfJAQlmDl76wJn+sETzzSBWeFwkL1AaGmcs
f25OLpF34Z+2qPHf56I46hIac4mwmU+LHxuHWMSJvR18zgLwr2kJhtUaGluhOEMx7XBIbk23fs0P
mgN+Z+EMjc3go+kY82SZqPejnDhlHShGCxIcr5KfuuV2GL8I1p95x7uTpa5bBrHAJKHonGHTVq5z
HYUBMDh27058Suxgz5ouq52c26Kz5aazruA4+67byloqE3DW8KD/U6F7myiCd6dtk15hsN+w8qGo
65N+MaEzeafvJNvyUXC/a0dkJlW8YCS41e8vK3FzkVaA3K1Ns4ZkGCoIFcqZG6nSzWgNPy5DbAYG
TTVNVaGEGobJ+WkUoWERge7nOsmfNex7oTfYco/sJ3GKr9nn8lkAyZaeN401JOeqpUYTVMzmLPmk
3jHaClRx++qn1p08TOK4E811YBJcguNMnWqVXOZJhmUbRyR/0Ghd5441kzl2NKKHn8elm9yClvki
WL7N+45GVU3XCAZkIhb+ajC9kc/FwpwsObDhwuVnLXGqb4aTn5BJQLrLSuzoc1m6l/W75QprVM7z
mikkbaXCanTppId7y3puRScxprJ3Kl0JxnnbaC3FmC6AKCWy18vUrbvejdrUzuaUvSvvNfW6oOQP
C19ZCF4LxvmfVWtKXXYtfJzex6mb5Q+XFbfp4GsAzt9GMKsNVg6A4sW8ZvO0Sowdqcmbg7NpWh95
+Frjcb43t/oQZA3sIyzQbW8dUxlvh6LeZ6FUnLvFdVSWaBNjO/HiG36MDN386ecgdDygu6Jj7aa7
rWyDczd5KNo5ziAU3jlsKX3UjJsJRrEcavXz5fViP/z3Vvhu0q3VTipo/bBcbfocSid1GOwAgSTy
lurzbO0ugwnUCH/+1ZnHUq+SWIEag9Su4rcZDIk72PkL5sRox/9l6tRlTRI+XWLUCSgZEiD24bUs
+2DbkdDxbT4rQeQIhNvKd54tkchczMCDFGhpSkBpOHukezCMutXe2BFUu/xxG8+vbkxkLniEnZyg
LQ/LRm7jG1ZYgVkMpxwj3jsH+Yq/lYwPGl06hAXzMZb/z4/lrizA9ac4rFGu0kRoW6eetR65CFJn
SkXqDHpkdUPKqcXWNr6YduhgspxrPV5eNaaoS/bPh49lUgfKzjxkPtWaJ2uCu4no+1zgWNDwpFot
Fqosr/r4k7jpSaQtLlTgp6OGdMDaRKfkkT0FSU54yk+yW+I5RmQJWzet1dK8z4uYZFxkBmbsqXZD
p5twQJri6fKabN6B1zBcmMg0tasSZgEUpH4tRlksJXHQiOSoc+vn3cNI4yPGEfvzjHFd6fJyGV6w
ZHyKJNTlckb5J24p00PS3lepd/n7m6+wa/G4QIH6O4nmTIvsYUR3dKfdofd0F/g7HWTEOV7oQ9cC
K89lWJFY7P+rk3dQgAEZTObYmMOdmZ9SUSZVsJO8HeRW35/TyCINM8QgbVDOmniTFNx05ksTJ046
XLW94n9AoPOp2+J6ugZlGklg4Uw6hncxWFuVj9jB6vvvrLDHML8Ep/oZXKPZdS26mWw60+r73MnW
TBs5i0Dd5+Vy43ek0uy+rpza7Jw5b0S1KNtb7wqNM7qlCK05m4DWuTjVOpkreZaj4Z0i2jOyxz+d
3vq2Qa3gOGubFkxvNSLcT6r8y0AdQz0Q9e7y+m+LRFRVM1DfjHdMblsyVRoZ3VyxuyQrN253pWN+
x4VkVx+6XXj7pzS+byKt4Nh6rgw8rOZuzig0GJOX2vCG8LE2RCIxm323Ha0wuO1oCRU1GfISAfbQ
HCJn2Q97sptPqpAzUqg8bmMqDaWM5hbSFDGOK4zmDjOQ7itPftB2qiujMUkU9piFXZKN26k62VCn
woRsxctPpsXSSR3paXLYlVVcIrTpXmdV8rMOxiqr0wG82F5lXUvVoabPVflvnX8kSKxQuCChDUmW
Sy1QmtE3Clcr7gVGfnl/V01Oa/VIjMhkV4HBD/fIASGjJX+neBBmTx/F+HeHL5UPqnIR9VrT4Lwi
7QdX9go86dnKfedFe/Uqc+TQFoi3aRSrmw6nv0ZLmw7DdphR9EhyoafQNW6omzxJKLb4H6o7LuMR
nvUhKBKFSBnkCyYbRKY/J6fmjt57g9OeCi+NbOFhncnwzvD/k5G8nQdWgSOfoqlRfqYwGO+DdJOz
4/OMkanzPhRlLgQXHn7U4Wj1ytyyzEVbLY7R4UjbfzOnzukGjOjWFAF/Gguxl0TjrLOf+rkda6DJ
2pWc4Q31kOuHyyYigODLrIYoC0uk93H1lq4n4y6NvCj68XcQnBHKateXaQqjCDHt4quKEvVo/n+k
XUlz3Diz/EWMABdwuXJpdrd2yfJ2Ydgam/u+89e/hPw9i4I4xFiew1wUZnYBhUIBqMoUnANESR9P
8zAObdy0xfPCmp1gOaqBDXpsj17XT/OhW3CWGh6La+pUQjXK7VD/4n98BRW4OsDWHwK6/YmU2qmd
6SL6xM5v2RFc7QdRXiOaMG7r12iTa0UDnwjN60pzKnJnDqKwsR0V0TQHTkfVgl4A/HK1pFoojpVq
2iGbOcTXjClTc/vD5DFq21hYML6dOb+AcVtlYkZNTBiYVN6U5WHIj/vu9y8T9ALAraKxMBZNMeDi
ncsOBLEXuEuIgrPF0Q+s8GsWhV2BRfyaClp9lMMeFtHWW9TTEAks2tx7NUtToS1uGGjTfT09ciMn
4UiRmXXBWaI3Mrqqx+ZDCrK4/ZHbtuMFh0vJlD5Ac3PAdl/tW1XfSv3d/ve3Xfnl+5ybTZMGPc0R
dpgZhC7tuD3HT/sI2+H6BYHzrSKNOqkPMfUWAR169KUnnWNYoddU2gMugR/30UT2cI5Wdn3c12y8
NOKT8CEtbtTy2z7E7pSY6Mp7PfXxMAWdyqZ+mR5mUtvpEAkW/64RQOCi9ZKlRquytN8woUdzbiEB
Z7n7RvzLivzftACDxZ9VfJmjQVOtBhhIEzp3clFY9XU4lp9VarNOG9BBC07nmysGDzqQiYHshEpZ
3rICDIdMWSCxiiJzPO6112HsxslRHgTrctuuFQybvRUMlGKSvhlYbMbl9SHCMXA6al8MpCOmPd5U
whKDTfde4bG5XOHpQ0skcF5igUJsLPVb0P1Lsm9C3kV6l1usoLhYUIbaWMxsBGXDn3t3Ss6F6OZm
0/NWEFw4mNNlVowey2eGyq68HKqycZpRkO/8yxzpKsG7P+jbef6p1CTJMJbRr1p2ptweufNod/bQ
oOQ588ZjmYncfXM71VXZlKFThIM0ZxjYFguF5iHbTk1Qnk/HwTac8vSLKV7Yf7U5jHg2lw1Z0y2T
52nqG1Rz1UoMAyGJmh5bEE9Hrn6p27hRtouz+Dllsy6APdT/PyLnG7mWNxpUStnVPGsPQKn+IytK
qk/FObuSDvvBQ2QeN5iVlQxllAJMl6+W9kJK8Njwcx9i20cMQqiKDjzWl/J6XdW5GcbagusV3LWp
D4xnKDnEfnaBJ2eCLoD0IHoA3h7CFSIXOcKqDc2ZAtF8hEjls3h2dSHf/Tq7i9DYx94cKwzdUlAc
CZ7/N6RGU4qX9jBBiIcoiHJcRPQ/W1OkQ/jJUKhlUPqmsKIo8jyvWtRwNY2T5JWfDrFfU0OQnmwW
BugaK99hSgUoRHs9TTlVSh2tQ6whfkFn1g064v3xltUGn8FqKtxENs1awXG7lpzU8rCg3x9NgKdy
fky72l5ELGubGJRtUmxeCL94qzQjndoOGDrJm+fPvXk03tOcp68guNU6hUGYqx0gVPm2qB66+asp
FJvbXEFrEG6VRii2DWLwDHvNwXhgx/LALS6K43RmdSiZXwr29831s8bjEj2pDIehZkaN54rRgp3R
sIMTi2JXILcUhtitgL5G4xK9NJhmSYuANjy1rC+5OgxHPMKPn0HW5Eq37+klWcHxHbVlUAwmHQDX
k6t2vrVEV/3bTmeppgkqC/qGVi1vwkUhQYfvV7dFeJmCklGJBcVvIgxu8RhRIM8FZsirWzvuv9SK
k3bvKL5AsdhvM7ionea4/2wmrM8ULa3yY5t+eMe2sAbggjTqBrRZYwANrlg7dteEHg7Znw+zi9Yl
V/QcuL2IdB0y6bBJ0XhuERONRRnqqhAMrpiYbHjWvij/yOi3ZxVqVmXHn/YN3JyjFR63iNJ6yJjQ
HbhMqqc4jO2oeYr790zSCoNbOmo+QE1ET2ETuw+6mCRBfre1t+lQG9JNZHhwZW5PmHWa1AnF94vA
gszXcshHUU0M+4n89rmG4Fx5yOsWRFOA0HzzDPZ8vz+0eBIRNcaKLOHcGdwlM60WVMHXqO3uj0kk
uDMTmcF5c5ooqlqy708H5PST+cM03FhOXGLehCNkFAUTs71bsyOrppgqEgPu6FpNkxHPeMP0yDk+
mv4A1j5Fc5VT6yqHwSd4P3DeNYQrSM4Z6raRunCpBi+evDb62MXCxmw2CW98YYXA+YKqBy3K9GDU
L0k+drekXj8xjjOmyfeeZz99hca5hGkFaaj1SKzK4nYp7JT81EV1c5vdkjoKeTWIuZiWxtf8F0uh
xoO0DKgIfKZAdXGMPeSO4dA7BB4cIWI3exRlpJv7t0EMJD34H3phecvyKNekUWPjiCMmuryG7yHe
61kTqp7bf8pxzN4a12ic6ytpPqsVAdqcXnTkNIrKUjZ9fQ3AIu3qYC43M57iFgAog8tUrpZj8EFz
w1MX2tRnrWuJL+Qu2UpK1phcXtfXWTWGMcXEXeo+EwOXoDaI/mxUs0vuX08Yl+BVHdEaQtkQoo8X
T2eH3Ff+6Q+LlzH6IUF6txUKDRkndhMUW7LCEyv1cpnmcmoM2DFOSnAehrv9jY/9WH4VGyB4tfAf
qF4VzphQMqVZChQYQ02Q6X0LR3uRJifULutM9IK0tcmusbhNlsxmIivMNeZsPOTK5A6y5ZfQetg3
aTN5WOOw8L9yQQMSq+igV9mKCvznFRWA8J3deXc+lrAjJk/eioUrRD5NnamGVx4LllGbOIxpOw8h
eRXjpqN0p9q23Mrdt1EwlDzrS9dUoRSpMHGaf1bd7YLjubmUzj6IaCB57pfQinCanYGSXDaX9JAd
ArdOcIHDWMQav/4kapEXWcWFQi2LsyliExeCn7e/qUALVLyn73M9VVwADJJByuUCGJqFtoAov84t
PM3uD9z2ov29qFQuBtZqIM15Doyl+yyX5VEyJ4GPb44UVWQkE6omI/a9dnFLJjRJ6hgZUnxqBmcK
v0wiMR4WNN9EhhUEt1qLEU97EQVE3FOPxnZeUqfLfwyhwJTnu4o9IG65ZsVcTmmSDF40kuWxwjPz
4MxhVZ7MzJIzp80HGQfaJqX0ULZZT50IHXv3XdgVdxTnqvZS7grj3AzFELho/W5QQ22qUClJMmmR
baXTjJ9dGWcn3P2koDMfA7CtLNZYiTrsBHPC1zDqaSu3s4bkuFmu0wR11cfpT7Wdn3dvSsG6DTUu
gsuf19NuggKzMWap9xYiOybaOJVcFkSW7XxkhcFtpkEeL3rehbhPcH5d5EeFTe/Hg+SjnMsQkwRs
bt4rPM6VVX3o+gaXGLjKqqDbOx2Li8WpQKvG5L5F9xdbmT/u5X4PIOfUKs3GJaAYwJocq+DHot9E
we0w3/fQNWu8SBFFm22feMHjfLucp0hW0VnvKeVPtUQnS/4w4bCxH24EIHxpTV8ioYPgCMJmejtW
Xyv5BGEVQUgTYXDniciCLGCuA4N0o4XSrjo+hEP+rZGMp78zhrnLavOuSSAv0GvpPUj05CD4zfWr
ovq6j7G9sVGLoEzHRHOvxm001oxXojyOsF9H9q+XidLXTsu99vCLRFJ0c7/ZbGSsALldZ4qNXO1T
5gc4OOuMFLrAZho7yoN1pT9phwyPEyIB2M1daIXJBYuIhuooLcDMrFPU/zPFqcAntneIl1HkIkUz
V4UVRwCYoDMcW96k3w2NYSutyPn+JSa9IHExoqqkCDKBmC9LQbN0hUNFfLX4XYPub8Ut/L8dOS5K
mHkk5W3FZiv1TbyASIItb7MOfe0OXFioi7yuQaDAMlT5oDwyuiNysnz5KryRBMSO2wv399Dx1YpF
145DxoJDSRyr+0g+9KNgxQrcgPKhoclas9ExOWP3OE5uVfdO+mTID4I1u71PvBjCBYZApmPTGTCk
xjlZgah8890CmePiyF7jqyLan+2N4gWNixBJS2gZjEBjdwFMuzs8Sb74pksUiSgXGJJEJamUYPBa
b0b1dILrdO0DU6eSGQHFUf3wl6PIBYVwnA19DmDXdMOkbFh7p3zdeHgv+A+VsiI/p1yEUEq5qAZm
nebPXuHGZ+1EboznMuD2T2UXf+VGLzPGxYiunVow6LIZ649hf1UUXicsBRC5OhcYlKWrE+PZK0a/
MlOvSc59eCmLaUlEQFyAaKVFi6QCA8felRWnhWOEP8Ir/XI4k0OHhiXznv7Tv6d6axWWdO6eMiR4
uxxY6peWXm/6dPIF3sc+8CbVBxm9ZlAF9M18qJDrEQIs4f9WFXs6Gs71CRwHjqg0dnPvWwFxwUIx
x34kBrII1fK76EYeRetIBMDFB4gH1hlUEXu8WtMHlrcmbvyImsvP4QfJZ1X1oksu5lp7Q8d+0Ku8
qLGmme1JTXdOdCckd03nqLViy+TOCn4IJor9/D00LkyYdTcPXRPAPLy/qG5+J3nLvXXF6ijyB8tV
7vfxNjep1XRxcaLpYzRhsXNNK+GiywfhoNWf9iG2I+0Kg4sPidVFoV7CJO1r/JHVGYSeHKIn2m4v
60PhZL4w6dvcsVaIXLQIo4DWFsuPxrNyZh10JEG1zURt9Yy30pM0OPsmikaRCxqFVlgp6LPwNhv5
BKkzfTQVUZTdTsVejOJjRNMXBdE7DGN0AjmlV/v1iF2YPczNR+Mf0eu2YJnxslchDWfIggLNyg9w
dFlEXLoZZ1fWcHFiUNCrMi3stEGlA3SuvXrObXOeHspOcNEqmBy+MqQuepDI54jokXVDodUc3qui
KrLNnMXEPS7VNB18JNyiTWvo/eks6CUnFSJKqIrD65y4w2dzzCCTY8ngJlFAhPQ6Ehk4ayqtjIuh
Rn9qUXbSn6LosxQLLr43x8vSTQUcJRooULisUo2hp6tXMGZUe7uhPXrYBkePhNcdm3F1hcN5QBGq
Zp9NwFEfktMvvgv5q+HoEAltDzoSsQKObR2ngy7QCd0exhcDuWGE3PGUDA0cYpJSdwlK1+hNx0oL
yJMmxuf9yLC9aldWcrtHNlmjrrN7iJLR0TE6+fRH6oSn5iN7rhM9Pm7NHa6nFF1VoZVh8tozUt93
uaIALUsyN61UR29PgSVwkM3kcoXCv6p2bUmSHLUoXmlk96o2u3MC3dP2ZqwCv5QzL50TewnBqAYF
Si0R9KcI0Tn/zM1oGK0M6Izbkl35L8cK4pom6upFx1HBcBqci+pWXqnNjOGchvCfpCvqoxb0ENkw
J3LY95MtJNwdg26GQpxEV7gda1gkZew7i72yeqF2rVs+FUo3sIHhUwtQahHA4DkchRyvw0cBOcGU
TMD4/3fj+Ac5deCIbvxBsvft2dz012Cc3y9dOkMaFxo1Nd7ecQQBaYj+RQHVFdOWCx8igVdsjt/K
Nvb3VZIGlSK57nvYRqpLZfTL2I1mwVLegjBlCNcbWF6K+qbyLx0mLQnx7G5g/FAC39TXpkiLW4TB
OVwNKQhDKlu8X7RnY3Fz5VJKXMHMiDA4N9CaQR9Tq0aycgCd3yE8N8QuvsfOL9azBE+pSuKQ+31U
ESjnDpDUCNA2gMEbpp/Yt+rkvqQiZlj2Dd6/1xPEfsPKB7SwIWEqwTA1uMuVj62SCZxaBMA2lhXA
aMz6UMQwAkI7tXRKEkGdEkuE3xiAylIDZaXEIjqXKC+0lfUsRxmEbuH4Sc2zjFcYWQZt0CiwZJP/
21RNgltK9pzBl3nFVVdEtEEqwXrHiR/d0kN+jlx6L31THnSwpCp2dk4fDNe4FCmKbY7iCpoLdbSX
NRCjATpTrsv4XqGCULAZeta2cdl42KIK2dAAMJ/VQ/eQQLcgl557r1TQ4UuVLe553bRJA+M2Yis0
W3klDSky5K5hrmemdu+Fx/wIKkG/qZzOW8Clzui+jX/2V9RmvYepmdjo0TDDOs1eeyNZMsUaoAGH
Q84AtbHbyJHt/HH+0h8sarMoa92K9sNNMylVVBTpsDHkHBQCjk0tG1gAWRR+IRTdypVI73ArOTNX
EJx3VJC5rHTEKI9WVxK9mpSjEvok+bA/eCJDOBeB6gnRUxkowXQ0jEOoffur7/N3v8usxlm84Pvt
gFvzsHb0YfH2IbYHCts4ZkIFUS4X7aCGleLx1sRcqHaqWfawuGn2gcTveUgz6QsOH/Q6qqTpCJy2
vDUND5V6xrsoBNcYnF+lFPtpWbLd22cytKmXO8qX4FkzrYG0rkiqb3P2dRygEPh0S+MToaq3Krq0
yE3i5nbRv9alkJqD7dNvIvkKgf2C1U6xhGFhWAMQWk/5qUFBagBbWnRfeMQWqx+JzOE8oVF7Cw9c
ALPaEzFOvYhNnv37t8bgbKtDl88ALcdrY+pYlltcPbDzkpvFo91kfjeJ1JREIGxEVyNG4tZI2sJA
gmA+lv2XdrrINUE5+OZbIO4+fxvCZT4G6kNBz8IwDuwhI/WWi9w3IbXFqKhQtu8nP3Rvf5WKzOIc
oSJyIskjxs6KLwvrTpU/vK9EfG0W+w2roRtyOpvqBAztiu09TPS2uAgvWWafHyzs4PsmbWYpq1Hk
AkKeg3dI7dgolthatey4oAm4qHw0C7ipLL0nkq7QuNCg13ECKn7mfPK9QR6HqXX2zXmuDtlzb27H
qanS5qYChMA0b5th8PMBVA4ZqBaS9KSR5r7Jb2erdEtLVOiznanoJhrm8BSuK4TfhqZBqpQO6prS
RfiRPa+GnuVZ35QbVoMquaI7vc3LCPMFjy+U6UF0mqYl8NgJkN2cZ8Su3R5KFORouUMiyDI3tygk
sxbEcHUZZ6bXjjklRqEQiFN6RXs1IgVrpvtRxTlQ9A66uchWONwimxd5UNQSAbBR3LL7UqW+rvr7
XiKC4NZYtYRFbCowRcfrVlDaRDtm0cd9jO2MbmUHt7KqWc/TJYUdHcvnWlu2Q8+4n+6bGTWUbI70
e9Fi3r5NWWFy60umtG9GE4Z1h1+SLjQ6GA7jOJyPSnT4Swu5tUZiQtLgGQ3HjuWSNcIWHa7mdSSs
nT9/748iJZ7NibNAKaHBBVHIy01caRazpPaoCJRDzc7j2Ksn3LCEtbtvmQiGm7qmpGSROsBM9V1n
SrYxnSJRxTD7xptAtTKFm6qh6MA4Yyi4I0pRsWBUp5ZmdhWPftyItvzNSMFOoAZycdyU8u3DaZpE
U9oj66s9SHR48jH0VV8GPW/qFo6IG3UzDq7ROLeogqzOcxlbivwwO82JXRYF/2T2cp5Q2h3eCPFY
xsKP5Pq2jXOKhLZNFLGbMLZjqgf1mAyH5Q5cvaBEWgxv3zW2x3J1t8f5Bq2oOWngqPZikLUQLz5b
UAdxWld2yAdyFD3Abnni2jbOS6qUxjVtgSaNF+p8HzRQgxXcU/AQ6A5jgvQoUUX9OqSauW3LDIcS
rXth5kX690T3gnmyhz9dtxwGX9g9LOE0kCTOvCqNH6suucCPuZTnP9abf20KX86d1GllWgSm6Mtp
nHxo3uxPvmCo+EJuPLJk8wIlYzzs1zeD9J1W6mVfkz/caPnB4jZaQ20aItdA0cbwZFYXcSxBIOii
F8kYM99Zrxseh9toZRw1ohb0TV6l6LYUnKQkcZLhVq+ng9Q+7Y+cCIuN7CqrxZtaV+YqbBrAnIgX
FFseL8eIeBkkR1TBldHmLOkyintlKlOV772Pio7McZBm0LS4MgPqWuQUpqImjDfb+/PorVC40RsH
yawaPQHfw9k6jg578iqd7iL0ZT+7Jm56EN20vYk8PCI3hrIcyD3p8szLLhktw3JMnf4Q3jao8C0c
UTEsW/VvnGNlHhfm6lyVVKsGWAKiQ9ab0x6Mc3YWGSWaKy6+mUYPPrQ6y7y8vTdQraVdjOp7Fu3K
Em47yrIQalsSIKTmOPd3umLP+Wnfu9+cRfmp4WLo3EuG0rcYLSrbNbY6CHdOF60vef2hV53wlriN
j8tfQeQWwOIx4/WqajN5Whro0eHpTq7stvkZG8vNbNZu3FiHybyXZPWUR8qJNl/Larjo1c6eo8in
kYxGAFMQtrankq03WaHqmx7wqK8GuQ/LzAuUL31x0+I8QgVvvW9aC3+N8wsGd68QdbmlJ1WB0Dh0
90kbf5plXwuPwcepOIyk9IppcULa+1Oc28SgJy2YUGmtXUtSuNhhKrrmYGv87SJ5+TlcpJZ7M26l
GibHOfUSRfLHQtRjKxpVLsw0ah3nXQoIE2fYfPan4tpqBMH5XyLLix1cZNE7KdQCApD5LjkNl9UB
dC/uwO6dWVe6iH9ONGpcaCksuaTDjEkkKHUh7jA+7q9GPrPmnYSLKaQjA9p9sCqWoLPN8aRLmVNN
p14T7DNvTls8EBdZQOKgBKDsReaEiof8OB0rL/0QogwvdPu/XFxcgEnBioncDUEsGbWrTLk3oD8x
lIEA5U3qzlnE1wIY6thpvQWLnklnf7GVy9e1O7rSOX8HFSGPx11GqvLQ5mpSZV5dQy9Oyd3FMN1U
XQRbwL8Eyt8Ozj/9m1XV110Iu7LM6T6zQgNGokSv40sDXZQOE44thIVrgqXLX0zHSpnSegCoFoI2
qXaVWXZq6u87uwiEiw9qMdbySLF01a7GpZbk9pPlEqG2lgiG/X2Vv6l6nJtGDFs6/Zi1bj/fdpOz
b4kgLBhcWFCjqVKsABBJkx8zLXNp9X0fYTMJhU7N/3YoXq5LyYM2kiQEhtx8GNsnMl2DwK0GCU8j
KiHbtgWUGxax8PzLn6lAdZZUZoDzjtkcEiieNYJZ37bk9/f589SyyAuJIySfw1hAvOVYdocUibXU
fxtFtNCbM28oik6JAR0L/m15iEySo6IPOYZ+Mam5XagHXRHkTyIMLpCiT27qdBkZOw2utOApRLzW
BffcmzOyMoMLoI1em3UlAaIzH6vyoyUiZt7cdH5//42QbdMb7dyYCNB9Y4wnyD+Ndhy0Hbons9CX
rFzUy7NvzxtR26roQhS9YVpmCOqc+oAmF5MZivr8RChcvjVachcUDVBUVJ8R9PCUpS5Y9vtz/0ao
tkkUPApkgKiDW8hqRnNhx/nd/sLfjv+r2WF2rsIXtLS1LmaJMqpkTp0bfYCKssN0youfoJT6T00b
oqHjIuZUQEcxDuAQqnljBa42PezbJBo3LlxKhq7UQ4zvW8N0iJqLykicuPy8DyIygsWh1bihR0PJ
cJ+SeYqB8oskdcB9IJh/0cLh1r5ZJmZJGURLP8v97Ww8zpIr/enL3XOisXIAbvnneta3TQEUcyzs
DC+fyDcmobYqfxPJofAvMnoVRGERws2sB1C44qG4uIhvw+db1r9cmc+56WpmmrbOUJLHDGoO9eRb
oh1MMC3PR4bV91vZbORUwfe11B3be1p5ppHaJBWsTDbub05QL/PynJCuYFLJmnGPgrCs+d1JPsb+
eGAVjO1x348Fi+X5MmcFk4WDbMwRJiZK7DS+sDI7KgQbzHbuvDKFW/C4cBoXS4cp5E4/ozD4LnKH
0C4/azejmx2lk1l6+0aJxo6LAMvclq1msbFT+t5Wdf1SairXnEqQ5Ke23HaPpvWUy0RgKFuQe1PG
xQQtn2nZssAztr0zd9+t8hjGX2vjO5U+CZeUaOK46JApkHlumJvTofKCQPFGGp1SrT3tD6XI27nw
MKVla5rseGVJgdfkh7SenaFO7Tpw94G27QHtgExQgIF3/tcBlQ5dnKg9Wt7yNLANCK8kEBScgn/2
UbbNeUHhPMMIJqjtEqCkbeyq0+A2hn60ksKVivek1MYLEucM0RK0edIh+mTNmcQf6+FBLX9WfeEo
xbuW8AsS5wla0swkRWeO1y+nGXggMhQdE7c9G9RReAVBXTBf96coEYoGzCD18ITmNNWxLS5HlAAW
0D5VXCr5+5O0vXxf0Njeu4pJkNor4whNC6hUyNwxrZ5MCXcHenBVa9KVEUWPWTjdJp3xrrzhBZbz
QCMOaSAxI4l5jRKjGcef+W8HkvO/NFIMhRDMVRF8I+THMqAhI7IT5SqTvurzu1zwxSDOBa02oSba
3lLPoPpFVk1uk4KCyYRyrVleZEPwuD9t7HNvw98LHOeHupJnQY0aLS8ND+0kO+HnGHtX4+q9YBGz
+d8D4mLSrI9SkUqwq7Ye+vjrUB72DdkORb8N4YXM40QfVKT3+H51HVdf9foqSQRT80ZU41dC9ILB
3e+EdGghGwuMpHeKk2S3Tv64XOAR85G1BCluBXIxKEL8sfIzj8udW9RSy9GOBtyWTo/U6j7lVmHv
D59genjui2GZzEmNGISKjuzR/FYk2ud9iM0ZYs/1imVpVOdrguch0ImRIIyPhQRRkK7q7VAtR1u3
ShEHxaY1KyhuwMZwbtU+NDBRdLhvl+gj6A7cfWu2b5lN1DajTtOEKAjn0KrU1EkQs3bv0IWWAij6
JCf5nvycD/oh8kQvS9tnvhc4/i5zlGurN0cs1AmdEc1N4pouMtj8pLhgBLCJbzr/gXB1M6ivQDmH
r60UjJsNQOUb0tgzzpuMHCBws0+MVpoVQOgPiBlw+tBNP+0P8PYc/h5f/pIzq2kejc+RiVwZ8Z2u
Hve/v+2OL99XX29Y1dxqxdJg/tSOPboM7WWSCJrRtk0AZyS0SRRswFwsT6ZwzkwJT9K084rcKxRB
zBN9nwvec1u3YPLA95uuvjKa+SgZgklgW9ubqM1YL/9nAefkBipSl6Zgj/dDb8uDnYEZ22xO2bui
9wsOH73LpKutAERvXqLG9pTgPU+1zdrfn3HBcPFMnineDlknBJZQfVUWj6OwhpeFlZ3R0riwU2jR
vAQSRiv7XDa26TM+EskJiMtK1tLDu8pQVoPGebDcGD1q0zH9SR1hgh41fXCl9vvfDRob1FVel6Jf
rylx1YjjCsg7T1Il8GG2BvbGjC3T1febMsugR8RKKaLWkZTrWb6w1J8kys7TH5fyP++jqwFj3r7C
Kqa2SYISA8ZIVZkoZeQGl7GzOBAyBl2xfNofun/ZIn6vHr4lJc1mKiUF8FAzycoOIhfdtZfmAwuc
8UHUObAd0F7QuGgQK1mnWaycR0K1RnyYjZMkItEUQXDhYOnHWdIT5nHzdTLag3WbJgJ/2FykIDY1
iYXGIYNvHckb9GJEPSKBlH0NpK99Iii0Z6Pwxt9W3+d8ILFCqy4kvDXETX6jqyPYojLjYxP9CIfu
pEiLR0S3jpuDtkLkdgHINUqUCQxDCbewp8iush94Eth3NREGN/f6nFGi4OLZa4vZNiw/zBO3Fknu
bhcJrSzhpl/N06Kg7B1Iv0pO0YfktoW6W+qThzy2F8+8iIU6IGw2dmaLv4KsSdQWBStLCrLwQFJ7
gRIOpYNdiO7tt1+/X2zjbyCVxiij0oBtncuUKDM3ONEr0MT44UFEASKYLP4ycioWvYKsFDMqstvQ
SeQPReH+lUPwN5EWDaK+k2GOhdgDOr68R5awvGdDtSDkg7sfC4X03AZEzKGRpAh7g7IE95FU+g0x
BXZsx1ALsinoCgcJN79p5waT7GS1ljV9FpYIvdgvnyaHQFlCrOK6tRtpeBtUdVww6hp/Z5IqRlxP
Gkm9uOtsWW7cKPmkFPa4fG+gJbU/RZvLaQ3Gba1MdrwYwePsjXdQFmcyHSyrL2X3lhlX+b0tuJ7e
Wk1rQOaYq/0vUropGGIAJkFma+EJ7MR2DR6f6Wnfsq0YvsbhYmygBBMtK2ZY/VRrT1kvcIqtBaSZ
FBIgaEvBNHHHEq0e5byOMEvRrDtzDznpQXNVEMTum7Hpe2scLp9bkiSU8xB2ZJf5x/AIsXtPmuwR
B7zEQ/3bl7+E45bT3LZjlSSAm8+s3WE6WqWn+hN6dMcjNBlFdE6iUeTcry8aTZPMBVc/tdS5eZx9
jYsUZzypFZX7vGljYonXeiA5x5M6yypjZlmY5Kc+6uywVxwpmq7V0vhQ9YnTR5mbW+pRjhXBJG76
PMqkTVB6qnjI5vasscuLoVwAHY0XkWy3yYK3BWcRSR0KYPiNaqlpKIEDPvW0bLiwrOEmio0rKuUP
czUJ4sbm6nqxiN+pIrTiW2YBKJQHEmfR9cShaSkIFZvOAUEsRZOpgZMrl7QkPeiPSA3nMPXW6Yhr
VqNNRFq72wvMohYug9AmbPCS6moQq5lOgDIcZi/3Qs90o0+aDUIxhD+zFQzctk0vaFxYiqQkHRVm
E8KGB/FLKauPIDwQONzm9FgWk4klKGTgd96IRCSHngQaOOXkYIxgWY1EENuGvEBwK7dTWlLQGhBD
i+ofENdHYXfMrFRgiQiG/X21XYR5RDOz0nD005QvGf2RxvKnpRTNyuY2SDH/KPglhLVuvIaRjD6T
5wQ1X83nzmUNL4GrfNHc+ulXo1f5aRIVGm9N0RqRcwQLityqRYBoHXWffJRtRsNQS/YC6SLtQFBE
ZYs0crbGcg3JrSeZzoOZ1DXSmKk692gVCQrFswrjHS6+huHOARbq3CNctLM6modYUmzr49h/3N+m
RIPHBdSUCWM1JgZvTM+RepNqx/3vbwaFlQ08cXWh5abeZQBYblq0DBcH63q6a13J/y8lm88C5fwJ
Y43G5RI99JGIxnyBtZ0q0DXUHEbLV6OeBgWV4MiQGns8Vb7kLkKiE5Y/7GGzv68WWJtB/IKUwDYf
f9GuRof5tv4MSw/hQdQ2t5Xarg3lsgtLC4uknZmhktciqPe55sz1caSp+FJnazdcY3EBqoWkyKxi
KLy5+qgYHwd1sJuv/TD/nbfzus9plo9GV6He1lpSvN2XuDlE64/yad8hBUvX4qKF1qZTobGyeNm6
Kkcw63zKRAz+IgguOkCqPe+nGIaAA8AuTa8qriNRfcXmCXc9KVxskJpgMgeVgYDIgknwkBP12d19
LFRqE8QIi4sRipKPYc8KofvyIhiuukBQtLHvX7jDf71w8jEfh4WNV2N1NrGQPibOjDtQVXBZtG/H
myerJFeXbDHZkIUHSM/ZsyHI+UWG8BFgMFOzkACwRPRDSpqDJi9uqIyOQWbBY8S+j0FC7/WYjUZk
GqUGNx6nCYv/3OK+NV4EIKIB4xZ+raRFqfawB/c2F3qnnvX8Tzlf2FnixY11/oJQlkujn9ncW6Tx
0v6m7A3XlAR2CDYhnXCLHgSggVQUGC3GQcVeekPwvoSn/yYEIBo1bvlXMqptVVYrbqqtp9Wah/vw
d+Ry61HjFv+E/D0iBKOm4K4uKL6B7EPYgblZM7YG4ZY9CHvzWmezr6c2vWESjdhOv6Sy+yutih5F
MuabPo3aC1lmdH5vaO9MOY1yiZX1VfTeaCObBHbxnoZiusLglqiaqWXSsipIrM52OPa9D37nd+ww
KwhuaZaknWJdx/y3RuUYwSVR/ylNwYFuM9KsMLiVqVSyrKeo9vDC5WqK78P5tg2uYkVgybYLrGDY
jK1SGr0p5rhhWQa5Y2kUmgYd6g1OeYmeQVRGiCRBN1fOCo5bpnUQWWXEktG2ug61+0moycBm902K
tgLglib4voYBDOjY/B8UvwFDauiFV/JdeZIhOSrqUhW5M79IdSMmBWslC5YSnQPQKU/aC5PGgljA
PrNnE7dM8wzEoW0MmzLzZlF+zuMVjQMbibD9f6Rd2XLcOLL9IkYQ3PnKtaq0y7Is+4Vhy23uO7h+
/T2Qb1sUxCm07Yeejh5FMCuBRCKRyznpE8YRBUHavit9XUJ+uiOKIrMqmbjs2D8q/nooXTR4mlc/
n3eZaHRBZIL82PyixXptmXAKSlhe/+zLMB7MK8b0Jh+yUEQSKzBBfoq+ATG6vVpQz1Kby9yIwjkR
BKC7EgBsDPQ+gCfo/PjNWpoT2JWZDZrhZLtN8eG8+9lNz+mvAvgdAjdjG+GuQ2jgyu54BGbtgdEx
iDFr2Wl5Z3kbQdxjC9W2Fh0EzF+3V3rt96sjTTd57I2a6Im/e5Q2knivPRdr0mmQRG7ST6zcu3rm
pwxzoNOt5lRf26MGNH7BMu662I1Mzo1HTbKCQxN1neIS1V6vvUJ5OXG0Y3wJzCav9qZD/K29kEVT
xOyz5xaV8+zrAqrGlV2C641+81JmDqoLCMZT6OUhKbp0Beaoci4+WlIjLijk2RhHNmbNGfVMQMX7
DgL0JcjbLCXn10eAMMpdAxmMrLHE6IF6Tx02xku+GEgPgrDNNW9zhz5jKjw4v40iy+E9PgP0AkIi
CsTLTbXek/iqE5Hb7bvEjXqco5eG0ZxlFZbSn0aQhbLR+ihQX6hJUyE1qWi/OHffJSkB5wAUUrKD
vIR1/Eex8qs2fPPOmsD5qyMEyGFzxKT+gaEjRoCtY0gOfzIpsvFVfO0HnJrxkihYOtUAkP2oBWg4
FNxYggXj23jUVMkbqYM+wFINpTw7TpaoIiIwMr7dMpG6Eb1CEDEaIaZP5cRRzcfzdrz/3t9sC+cX
7DTT0PQPGWyeewrjk/TxJ4Ve4qsidytwfXwiH33fGbgSXlxfdWwe1MvWrd3cTS8nL3b7y9jVLsSG
LRLK/r6JNes2oaC7hNBUexr7Q7WC3KK+HoQM0Hv2YFoE8OesVKFY3AGqamVqZZqjnOkyLmbiFOjj
+GZ5jKi7DmSk0i5E9rGn2kYknwNt9ag2DCtFjQfFqqEzHitZvyFjGyZlJzi+e6ZogWIaFNAMlJ+v
VyiY8xyUOcr8bL2Whsjpyg/TbwO1Mn++FcLZoplEo2JUEGK1qtMSACVU3iTq09/VRAd2vKlamqzy
hYRsyjMpzrBo5ky8etIcW+lPXSQqi+ztDYrPv8RwZpdRCpyMIkMbIZEfLUoSt+rTO7tVdWdoElGf
8Z7xbaVx15ExZg2R7BilU6VeHZLlwAbNZRGp7+7SIb+FUp9uWqbOhS5jQSUTowfoDEiUoIQ2g3oc
cxF92q4uGymcFdhxHVfrCim1bH8tKMZSrKTqgvN+b18V1ZBBRkJMwkPh0yxOib5iwUr0CqXFRdJ+
s4kg1NtX5FUGF12OlBSpMUqZL/VtkKC33IhK77wau88YtLz80oPbEorEtq5m0KML1mB5LICImbvj
qTwagQKgXtHbU6QStzcq2A1bu4Q4YND0AIESxTyibWF/3zjrdkrQ14cSLDCFekdPK0dNbEdFl835
Zds9nJtV4w5nMbf2OlZs1ax74NU7RvU57k7ohnLPyxGpwx3Lusz1VR4hB7zRpW9G0wc5HrFHmojh
S6QQFyrGQNgu9IkJKi5VEN4Q5bM0XE1CCieRQtwlpzd50mt6kvtNOgYxeN7aXMYoZhn+1brxT000
+eZ2vUAdGstumqbulPZuXxPB9gismc8BKBExh5Qdnt6+VbsP5HcpPV7uM4DbM0YUYDbzIQGtLGsB
Ex/uAFDJtJHtRLrly5rILe+r8UsMHwbkdjY2esKumrUCfh5q08uf1NAAoP6vJjyjEo3AmEM6XJoU
Vyei0BawZQlOKCkEbzqRLpzP1ACHoo0LlizSqeTa6pIdZWr/Sd+jhUgDJQJQAKh8rqTQBjWtTQQa
FVAmgSpxGsh1ookQVfecM6i0DESDSMcooK15682KTteTeDJydBAsJ4u9UFEhuEovLSdyyMfmahUF
2Gx1uEf+G4Hc6q3JGptTC4Gtb4EqDl0SmMd2EXssHkUBT3QbCBXkbp+OSgAYMXSmoHrTXDI8QNa9
XgI3A0yT4kbfvS6QNwpy90+F+4c2CRTMLn8SISee9T0KZre6ZqTfRRh/Ou+JmEM7t6LchaSSrEBX
GgRWl1HIIAHXUAq1wyAIFfbe+oCPk1XbQlspkuycYx1lSZ0m3cQBe9LwGsJj3/b7QNKCFQjo+mfR
y2HnmG3F8XNielRWZrIytWTDlVQLaNAC37pvG68amZzxW3Y0yEUPjeAwpgSYuKWfBMqt9qG+RGHJ
VZBkPb9V+xJNDdRyWEbtXcNnMmjqMo0YbciOaMNEu057n56sS0ADyoHiLYeGCILIvcezCTeCcFgD
4JHKB8R2lq9TXlfwvEHx0CCnQdH32R6r039AGN7ZsjeyONNf+37OaAFZ7H3JoFwk4lvfjQcNyNoq
ygzqeBRRHu1Z5RuZnPXXU5HPjV3ggvStU/uFJeWth+pAffuUnTrReNfeBr4Rx4VlQxTNU0ShYvxj
cWdvQh8Ua7ABWIBL3BH5YGEtZed4v5HIBWgkR2srlaBgdNUd+xBwkcFySUOhae445jdyuPhM7eYB
9xDkMBhTE6h58hGY9WBsQPIr/IPkF15nhmEDCRZNk3x7emSjUKMDQNEf41CXT6qQindXm40AzhTb
cbEQOvWsBRn96CDtyYL0agqSg4H8jUibfavA5Qm3qKqaxt+ilTKvQLZtMLx/Vx31wP6WIHONARaG
tx4nThE2nsCRMNfEOX1QD75K5K5RzMl0djpBYu/LLgGuqXQ/nvQTWN8CUeC+e6o3orgbdEzrbBga
iFqKU4zxTCrSZXevNgK4vVLGGuPuTJd/3QYrTTa+FI5hEQpn2dh5ObdynMMg8RBPqgFp6SPsPHU0
V3LYRBuab7z2AVSLp9j9LwQy+55qoybnOvqxW6PMrPEAAt2mHhSBHjvjifrJoQsjVxFVU0SryvmN
No2WVZEhrnlSupepPfRzu1mJXB8rYIvg3pl7eL+sKtJJBBgdJh8dJFTtO9K02ERau30lOXZzMKKb
yR6cqZQdE3Wc80dgzyxt8ARqhm0aGrIL+EGbd3g+G5kxp3bmR/X1pF038u+H+ahSYl4YndPEki0u
OBhMNdXXCGH+REJJ/lgXd+d//6492ASsEIYFFAEIeqtAa1pZWekv2VgCquHeHT+ZvuYwVpLiH2Ec
vOcwbKQSNYizDIPnGrBqkjIeggyHbPQ0EHrGJ+VYH2sEHb9LYIY3pbkVxd0kid10Xb2amV8Wp7S6
oaKrau8Eb7/PLZxuRnk991BFtkenXAG0nWbudFO4U059wSbtWBmOrEZUDa4d0MS886t0o+qyMkNN
sn4kQYmsD+577ah/Gf3YtT4pstML8tgikZw7bPpELZoaIivtYBUBYEzO67STiHmjEucAC7uhqHEV
SGBR696WlFvcw9e5VF0atiSw8Z3YxZI1C5R9lo6jxF/zdiTlmMSJ0v+HEQObMm5gMYzYXpALlkV2
H5oA5QDK9dujNOSWHKdmnKFT4meVNUKIC0ix/1C227vr38jirDtTxyhFa0bmqzfxfQq499JtM6f3
ZjBBJf7w6Q8g8izCnuYaRgehI2ftNZXUphm7zO8n5AJu82e7/3zeIPYgObYi+OxMlA/p0NYQMT91
x8QdPkZH5GdR8uoc5RB7qtOJw80dfwSZmKZiTK/aO+6TrpRNe51ghZPuMLp667heg1Qx/C8Q/cyi
ubvpjSxuy8DmYrZjBFm9dQlaYddSvqKLTHAf7dn6ViFunwyA2E7lgGObHa2TeshB5WKf/sPC7dzr
FlYN15KKrLrMV1yzWVZKXFqoQKHXnoAIvb4aAWcKNlH9v6Qz9vZpK47zRklTNyqux4xBdML9laEp
+wwxpQ2mi9r2zlvi3hpuhXGuSQGCnCZFELacRsAO4m0QsvY00QWyZw9bMVwkFtUAhMxzgiWMbtda
8sHRiiHzTmAQyu5OAXkTeMAstcpHENmC8p5dzuzKJUF0yn0DKRqAXIPoRzuO7uTJHp4HIQMiZFYf
e38QuUP06w9gP3ATIslNa0yGNcHTK/GHQRkuh0LkOvYuq60I7n5s57UHhQh0HHzY4hfr1Id5iM5c
RvbXucXsiFN6IpGcRSpApEYhASLN+EKNQCYnwI8XfZ8zwqoY2q5p8X2SfF1nf6DH80Yu+j5nfWse
DUkX4/tK9qnsT7Vo2nfXuje7zl2G9WQXdsTMTlJ9abks1qNVCJZoTwQCSU2XgdivvSu1YzRrHqZ5
ga8DdNOCTks5v6xFCNd767QVwu1zJM1GHSG77it6QJWbdBCkovfioO33uX0uFnloU2NFmKqc8lV1
0ymwjYM0P53f7r04Hwm418Xi9nsZ6xh5MchJjtoJUM1h7nZ+eWRdRYCFFzidndj4jTBu86dOmtth
xeaPUbiMF9pwNfSnJXHmTgQQLNoe7lJNI3uIxpz5avt6tW/bNBCsm0gAd6EqE6ZDSY11WzDmowb5
iYJZZw01Z/C0oAttT/kjq7ZZ8wiruLzz1+ZsFmM/wKqjm3UonfmfahCcffab+UgELSq/RHAeeQHK
faSoEKGFbCCQBcRS+IdBAsJtVUFRB6l6nVs7bRoL9CjADHp/QadPFtAL45JRrzVIqYjGUHe9wasw
Q+auGTD5FHmMayZrHvLxIdEDJHrPG8OuLWxEsChlc5MNwI2MSp2JUH4U9if9n7/7PLctcTSk0dSO
mZ9WnmwcxvFw/vu7p3Lz8/lbktAZhQZ83yiNEMBgCv2sd1nYfp6n8LykXae2kcQ5zdWsNEkasVAp
LuF4+pg2wyF/amPhyOdeXLixMB4xt6HDLBENKsWLQwIN4wSjMxHHDmuki/8AEcraCuNc6NT10Ux6
aLUAYRE5u5GWjsgGRCvHeU6AN8RarzAZ7TfyEJnUUQFLKIpwRYbMec0p0qqsiCClmIMy+7JoX87v
v+j73MGvE1Ofa9BcAI53BSClfKUbpcCYBcedL8y1Tb6oHVsoY7lqvtvltWgnRAK4w05G8GzLFAIa
Y3GixxGIfaqI1WQ3ZbAxKR6V0ZyngjYrhOAhyAp/rCkpWZzZ111xDWc3aaCphsne78DueAFk3fgv
OVrnrshwWdLYi7+uXuJiUh+Am07/jKll3ADCai1zKe9umo1EztAiNBb2sAGWEpE+pIcW80t9wLJW
ssdoiIVzhiJ5nOFJc932cs/k3U3+z3mp0W0xMKe6pSd+BLDPnVFP4e6cLM0mpbAhTj4xyr0YgAes
wihKZe6b4q9943vwirTvl1yCGDOrnTp1k/46Te/PH9ldx4OaESb/kJpV+eHvCQQvc1lqGZjlW8fs
QlU/GfbVVP1JdLMRw/nQ2UyKuLFUbFCT+st4U/f1AzidBQPNuwu2kcJ5UXsAb0huKfBviuIU1J0R
R6kiLC2REM62h3SslDzFik19kMh34+xoIuob0aZw5ryWUh7FI1ut+hmkdUaBzm+MZYrE7DuGX+v1
jipQoYNlLhZUGYPUcBizl+3Pi5sfLccIGtSFyPfz1rb/HIEvUsELg0S9wcUihJrN3GgwaftQHCO8
17sDHEO4eKWX+KKxxt3AZyOMC0fAw6SW0wBhK2Onkm67BPi7picrni2alNrfsVe9mNFsXOxUZVI9
WXgursp3TBzadguuhSAXZc+F68edI7x9axS7IKcD3RZSl+qBfkvdonW1oAwiXzTFs7+CpowuecTx
qES8VQs4UvXcrLg5zKX2OuAXmTdlUjk0P7bZw3nTEIniouCKlEBepEiLNYB97j5F1cdU8bTxR5r8
PhqBpWmvOnEmiFqyOqLagtswmW5oN7B6oX9el/2DpQO4SDFhZO8aG+e5MLM8AeaPTZwZBa8+TGsX
d6C3eNMHRvMuuip2s+hoo0StA/VIYvEVNqlVl9ps0E1kXEmtJ92wBpgk0O/Lp+qHnDpI8eG9rx7P
67kb7+EUWyACQ+GDbxNMq6jJ8h7IhbF0u2YnQPyd//6uqzUJIcg1qypKrW/NT2tnwLHqaJ9bAOlg
Ak3wVAhblJhdvbvLNzI4d762WjuuHTq92NQm42jNbvJwRH9e5acfhNu0G6gAoUtHzRh0BybnJ+ak
KySktRgU+ABUHgKUplhC+w7DvU9OmRt/O7+Cuzu0kcf5i9Y22hKAnGjjb24xhgWulL/7PrdDXVtl
a8z0qesfcf80Tn/5fW53KtOctdVk3y8Oo36RiuB89k/qZoG4qxYTx2pkmxZrZVkAZpz6dulonw3v
Z5qnJWJ+3n2D+2UCFhc85rZd6bUGldhQJuZbQ3qxhrPbH5VDfyFqOBHsP59VqkZwdY0ThBF6rOil
KUqN7Hrt1+WzmLKbew8JqwGzF1i+2TjKFV4U5mXbPlVtqMeilBzb6ncHFS0LaHFC3PCOKYB0UprN
KnyqXF6v/a1Whyl6621gPLbHtRB1QO8u3Ks0/p1Zj81UrQukGetBKcULJ/o+d7M2ed5ZkwnwuUZV
nKm+N0fR/OXu1mw04LZGmQdzMmRoQOybovX1/npVLIz2XRIgmp33AvunaCOLu1MVpTVnGkGbGkHJ
3QuP3hfLU8MkfaE1EEMj7ZGIoLL/yxpMtr4bw4vtXLG6mDU6H9XEyz73buStsVPgDV17yZ1RO7qb
IyI6r6hoTd+579EcaYs1HVq3AB9G5et4ZjTy0RbBZYnsg3PcRELgNRlYUZpY7tw1QWaIunJ2Y9bN
EnK+uyx6KylWiMizD3HpSBiLaapw7QXxFluTM+fW5Fx4VKKPuq0hBmsmGXcrpmdVQbuZSATnxHvS
d0BUhwhl/VKRr5l6RUTETPsiMA6BEQ9ZUXiQ5mxScyWdWZhAv0pI2UilUwvnIfY3/VUIZ9SYksiL
kTkdcoPpocMQYoI0DuWb8hL3kJ+ckqvx83mD/h/n6FUkZ9FtW8vjrEKvzmMtxQng/OdP+qfSBXDz
3RKwuYjyxlaFSI7/w2W8CuYMPEJCupYHCB5OJgFsM0uCSS4DBvaoD7FgEjivqmhxOXMny9qhTo5g
spSfJPAjrt/+7vucnRtEmoALxlZSf66156l3/+77nJGXkaJNqoTf3yXXKrlbs8fz39+bHYFLBU8N
OmIw8M5H2yCqtKKG4aGyzo7xgRwK4pvu6DeO4mRfhoPdOKIegf1T9SqSW7NqyRcg/UJkVN3a5ZPa
POoiyNB9l/0qglu2GFjomtJBRGUdEhAjj92nmrYBmZ1ovj+/gue1MXk8vUXOqJxGAEnW7ZuYjo4x
Or0oxc7LwDyujWFFgkeebGGInrtpk7zpZi0pGtjvTU0zl+hBrIhCB/6o8EI4PzRJs5lHctUEkx5k
3UXdCLpb+T35+X2QV4H2CXMhfPOprUYA6MYVF7R0dZb4VJTfx+zOXt3ld7eEk6RzwbZG0gqwU3ET
LNkJVBtEvkty7/yu7yuDZz5A9DBO8ALCsolEKgnQVkaeN4FS3VLqy8PR7BCGpK5mPJyXtL/3vyTx
aWcwB2sD+uGboJmDNHZof01FDK97InC/aXibKrZp8+lgrag7YkltE6hgDpe72V3L4qEaO8GFzYce
bFu2Yjjnb2aVGktlj8a78joHJnvXuGofGKqgHrUvRke3GqBTjHfjR6raK41U0yao0zjQCsfMDHes
C3dWP53fmXd5uZ8KvUp6d2KMarKNsQloEN0pfhuCgeCpPLIYNPZEjzrmsrYRFS+MbeLW4vpIklDH
R0xofjSyizQJimfV+Nx2T2US6tHzed3YTz8njdurSANF9rRAmj66pXmQRTlN0ffZ+dpok7eTnebA
OwwG5WECweXv8jvxq8XdMfWUUnhTfN8eXKDoLpYjUUF1Q6QCd8dkQ2XkXYzdl8w7gFKX2d35Ldg/
lYAWUW0T87h8GrZqJrVLo+bnqexH3CwtcORXEZWGSAz3Ykw0GkVjh1NpK5cYTHS1yJutH+dV2T+S
r6rw99eQyHMJSuIgt67HysGQZVDEx9VsBdGSSBfuQNrSSGqiwpFNYPjrbw3JXWVBq/ye40cP2q9d
4Y5hC9CSWjeZKsaMjgpytOvPvZR+LIbCrVVFcGeKFo47houiLapsQCGjvLAVZ8i+5WVQ1wIp78Ly
n6flVSnuNFZFjXKxAVNjDxD1wACOgZWXuOVRRYN56nW6YKP2z86rQO54ZvagdR3BKq7msaHXYMU6
b3AiQ+DOZpSlhgyyKlw1WmD1N3p+UiZB2VGgAh9kSFOXKXkHFSwS6t3lIOJYFBiazuWKrFVu1VKH
CsBuvcobJXNaDV11hv7cF1PspGvzR/7s157onCPImjxW85hZNv2a0It5EdzLuwtGGBAjRjBVmQe2
TiiQZSr2/YFcScNHQ1SX2F2wX98nfCCOseNISnV8X40bV58iZ2rvsux6rK+j2jtvXudVIfzwpTon
Y1FG8JlTsqrOGi/R0cqpqA63fyw3GnE7os5xPfQ5NIof2x+MPRS4BU77XDjpAyBhQxEI466zAZiV
bluKrOFfb+9kM1VJ2q0lDKD8Lg1uaeWuVPrrILCz3bP5Kobv3Wtko5JbTHcGE8oh1o+xCDHz5pzf
IIEqBnd4UnnpQcgLVQZ1OJaDck3Wp1w3vVHWw/OSRNpweyRPijrKmFgI6uZ5pde99KUUcWPuWttm
wbjbU9OaUhoqLBidFrdLxk9klT7/nRbsJ2zCsaTNwd+mYb0SEKKHQyGjmkip4RR/LYmt50aSadnp
SAq8Mkv6lX7XjQdZNEAn2nvuzjRWo8pIAwmUhnPjEYk46TPOq8DERLvC3ZmG3sYos2Dj2zIOSJXW
Th6tz3+3Ldw12UUAZIlUbIs9XQC5wjO6sJQ0gSL7bmZjX9y5l6qJthmBJiNgBW5+dlZangTGQN35
iWX7u0nol3jjVSJfZ7GmyLKGHBLtSDtGY+10nXTfFjdtNfp/sIIoI9u6aaP37iUTujG3Wa3ruZ5x
i/YxkJpvEnKVidC59p+BGxn8Lg1WWcU1zqc5yHNY1rUS9JoKVg2dHjsU0NHjj5HkBBzxUe3q+rQC
vOlzraaL4H2964o2v4PbR7mahp5muC7APy4dx1VfQJ6qzMHQS9/Pr+qu7aug7iZoAwCDIXeIh6lJ
kUxEPkpWqoNFpKuGqIII8X+s6qsM7hhPa0nbooLt/1ujza+MhwKwHqyTgkqCQ7DrNDYacae5rlK1
LdjdtyzH7nMyfYmfZRGLiEgGZycypbqerVg1bbmyWscuqTuuN6MsapTeDYQ2unB20C72okkJW7l+
eYjG5Lnv4QJjdEYi2VZKanDeGPbN7tdG8aOckk0jPF9fkpOHVT+ZXZDMgktWsHI80JaVLuitodAo
brQKrIVt7FQV9RuF3Kh6JRAmsjybu9LpokrUmpHbw0gg6EyrgB7kD/NLs1URihChRavHXe5TVEgJ
oVg9pa5dDZ0BC/Hm350vYzNTqqwQDcScOJh8vErtoUyGfiyCgV6q3X0kCr3f+4O33+dWLE40oIOM
+L4tnWTtvhaxj79jmnpRwDQxvSijYxX/9TZqSGaQtQPMHwAWzuiZT4Q1UBxY8SjxnltAr7mdQ/5J
vcgXbc+OMbxQ+P2SzB3aqpQX1QLhbJBd1o8MgSrynmMFEqkrBpIUSuOOrj3SQYkn6Ek92bVOibte
kGt2B+dBGoji/Xe1n7er+u7FZCayPSfA6w4YCkpzW/rjQXPy4+gDqcxp3Dj47U4oXiIXl8sRasJz
g9WMvzbH9JCeRgd8cc8AOMDoZuyJEELeH67t5hGZs8slrsCdAFT5oMgzt8qAz/s9iQWVbsGeEZ4c
KJuNiOYyVnEMZFf2AaFrOrk7BeaJhsO33y2evawgYAfQSoZxbIU/yu1alk2ql0UgUfmxTNCzW3+l
/e8CQrxIsUH6qdoYHQNO49vzpvWT2migNQ3a5iKnp+b307PYmM33mcPfhGVkSUeZAlQDudNQarzY
flSlx/PX0v6+bGRwPqNUJszcNTE7Swx6usDoW3UxgaSQDfIJQQaZn36bMH+rEecnViQ4szFhVvC8
uBSoWQkK20OQH9l4UuKLImihdpyn6PWusrQe2k0o4GsuiDk97XbAaB/477zy09+tJU/RCvZFcC8y
e4gfDYwRQruAOm39/25QdGx3XiRvFvNlkmZjHmlOFtK1UG4MuktWWKmIX1ywwQ5ghh/sh1oIp8U8
Ab996InH85NV2gBQ/dYgS4J2QKm38hdjMdAP0VEc4sErb8tgOoh4T/b8kgY2Eoyxm6Yu86n9YVZa
q1lg/lbkzy3yHz4R9eiJRHCurwIcj01HiFhKD+9hRwZI3SDiH30fl6Exj1h4vwAExdIVbtWkZEXI
wfxr0j+luIcVoAqlXyL7tzOHb8Ww8GNjDiRRdSUyM4QXU3ZIavkqjmVPYOF753erCufxJkx7mtSA
DHIjn+wnA9NSINT9gaLuT7AsUWCxuz+bpeM84FihwzrvsHSSfVVIblZfLyJMd+Zy3tn0RgTnAK21
ioGPCBFG/U8x31ItHLKP6eRF6wdTFGHuqoPgDL15GCsiPByOEQH+ronTEltEPKn4WC7KwbZF+BYi
KZyTzctlyRIjgZT+NMTfLevQKweBIezFsiBE+6UJ51gtY0L8PEITxqsMMwjM2DGO9LQEgDRzlwuz
cUSl3XckQuy6BWaRgmSAqZsAKHxr4Es2Z5YWS/B3FDOOsupOc+dn0zFaP0f5h0a6X9fKWQ1BBWPX
PjZSORMsGlKZpQWpCioMc2o6xgQnK/W3U6K4mCo4EGv9/SYTpimyBjYaQOD9OI9hYIRXM1TIlCLN
jSr5VE+i5v79DXwVwXmLHEXM3KzjMqi6uza9jBuRhezeFTYA1AhuBeUdDNxst4Y21VWJsr8VKn58
qg6z+5OzhSEXnbfHPRcLKmyWuwJem8qzg6QjwEbBil0GRM2AyO5HUuZM9DQ0/nk5e0dLZzziBHM/
GhDu3ppgLqmqZfVaEXS57HS5a5iYTBWlGneVeRXC5/3i0lJzXIgIKyfQcF9YS2ces5Sipq2YBe18
ouWTiPL93dgtO1wbzXjI3TqVrI5MKoR2xT06tW5W82RUvTeNspMUYD3U1FMW2YVbyNKhlBPBzbJn
jiyMVizM54Com7P4MZ5jta/aIugL8Ktc6CKORdH3OXNfEj2rad4VQZ2rClIHLfg7ukZEmy6Swnmo
qMHQT2c3RVDNXelWRaqBMDi1BMa+a4QYETQ0vDmAscg9D1eTSoPRDkVgjcp9LE0XRV56JQbdztv6
bjoBwzh48TKsOMKPMI1FKtUtUhYv6YQKcJyAs/KSQAPv13RpXjGarPp7HeQeeP1Eoea+jr9k8yj+
ZK6GdQCeUJCSzzS76cgpS44C/UQyuHVU0iaK1wYyJPO4BjT/WN7nJ8kHCnN6n30tciDBNEhfiFTb
NZLXZeXp/KLIIFoFaqYgwgymO1Xd4IDoQZDlfgkq+bBGx+WBSXPTMjCq/NZTpVQ2C6mXkZHJSteO
8jA1Ki8dr0hi3lYAUCjsr5LxHOWegvd37aYAjKgjIBOgbWKtE2eav5uz0+ijE7dKUChXq/04ap/P
78D+Brz+Rj5QoakU5x1+Y5NKaA7qMYuHOtfaGrbgxOx61M1icG5bHxsL+V6C0JjAfR762G+zS2UU
EQfv7+wvffj3Xz6nljXXCt7Q2akt/DL7eH69RN/nDNZsujFdJqxXp8yO2mQAwvDOS9jdERAOAChW
VxCBsL9v3hCK2gOoxEaKcjQGzLtnFy2t7otSBGzI1vudcW7EcDGV1ZtZlqzwYLLaDwdLb0qnV66T
9GaOOxgc7qCc3I6TsOBNdg1hI5g7Faq+FLMp48hPbrQes/44A+YXk20WqA4k5D06r36g15iQF5M3
7i8twOUxXysTg0csICtaRvu5KgLVGO/XxnKo3T7hpheYukiM8nYHo1WV5DXGRTqYF2b+1NUXjSTq
G2Cr9H77XlXhLmszTuRpYTLS5llSC7eLrjs8Afv60FjCwESkEDsUG5O0iV3q2lyz1LKGrTIcze9z
oIZ3h86f9WBJMc0EVIMrUbb+3fjHS0SELo9/N4w7C3rfgecjhZbaXf94Zf1A80IYpm6pOI2P5K+/
XLC5YdHtIFKXOxqKgo7iyYSZRPOXRg7K5J40v92ch1Bvoxh3CDJN08G9geSonVbkI/5nwuhbPTll
3FseTWIg5hf6IngP7PouA+BdMtJGts2jpcqKrgFqDatJc/04mBKoHTJBjnl36V5F8CU2s7GXQqOI
8RRpvV5KctFkSeygq1LQmrMfKyP9RRCCmZbKP+N72vRmCqZrmCTLKhYeCtb35RHkl8Lh9X2dXkVx
V2QbNbSKJ5hD153yOSSVT9en8z5/N4+ob9Thb8c2qWIUAeCZboYfP4s3uWtfVY+rrzhiIpZdlUyZ
6GDsI9CM/X1zoCOts7teYypZR2082sZFJWKD2DW2jQjuEK12VEdagzh8LMuDrZFATn8XT+XFO2xE
cIcIw/1Js2RwS719PWVXKUBIilXQcco2952f3cjgNl8CZBQmvLFSZdtfN4Pu9GXhxrl91dLsy1oa
XrSYB4ExiJaOMwZ0OTcyAd95kP/IHvQAjfRBGqpXyePgDQ/ws6EpyK/sm9+rlvzoxorxRD3CuuBO
rpUTAyqVfPVqeiads/ryg3wQlVX2HzbwgXhr2rr+rhYV50uqo7kOBa/UaTovR7eEgqoX6BrwFgA2
koktheU/ABwC/z8qbn/k5Dc/gLvThrhRcAIoHtuqOt7Y+vTdaJLW1XN5Evj6/cP2qip32GqGCDba
8IlWqjhRcaEA1VTYR7wbVW3U4Y7bQmcdOee+CGbFuB276gqo3x/G1b4BVKjgUSrShzt2ndJHuYwU
RVCo1M9LelePZeZYaSMIo96Bhvw83+jjQwaLJZS4WBueyyYDi4S1sO9yJ8Y/zZHR9GDSA7go1sda
YgPVgND6bcYGXjQXwo2dZSV0gWijlFBEX5ceL7EpM7zYWv6pS5XGzlIqQCqbyj+Ltl7qproG+Oh3
E1tqkRVUw/q2naOc4oM2e5UX+zZ4IUFRTFe39uZ/pKPwSO66nVe5vBOw+nlcIgvhwXQafjAvoAL+
Y3TBIWDfMQQkMVDZriVtJHIb3E9Tb1KWcZKpNHu13jpSa1aeos4iqJbdeMEyFAWeBiUg2+bOB81b
GQBCqAtqtHCsLOwACYO2CPvaJG5Jw3K4oM2VKsrw7prwVix3VvSYSkqmJDj7V+m9dUcB3C25eOfc
FU7ziNZo5DZENcm9bUS2AbQfKqKjd1NlkRYX68BCidS4UJZwkv4kxAO+ug3EJVwZJqfS3EYoh0fw
3HghOuV42VHTKZvj+TtwzzKA/qCDlQvtA+9YfmNQFStGjux7CYi+9WvbeIVo8H/30tvK4EyiS8ck
myrIwBVkLcDlGwDPPQRN4VQY9cRkubhtZu/RjWQ8mIvBl2GCEult3IUUKInn1sIV19nasZr6GsN+
sZNlEvHySnVbW/q6agSC17zzzy/pbhPNVjjn02Qz12ma24jNG5d6A+Bd0KbmP4dL7IOLyf3D0v9W
IvdINXK0RqoxJE4nrfC0E/qgAtulEd5uwBPyRdD1u6dtK4+704sIhL0dkm5B+iM3PXCUQ780BJLk
fLL1/yPtupbktpXoF7GKAQx4JTlxZ3OS9MJSsJgjmL/+HqzLGgrLO7DWD3aVa8s800Cj0ehwGqHS
f+dJrB04xAvRigBa5PdjQmk2zH1EEKOtnD2Jnus/Hk3OL6MFgPioIlaohwXCJlsTDm4Jxq7wqrkN
MJRJm7zgcdwUaH2S3QYSocRCRpLWdWeNwAzm28l+bhOJU7TmV/O3B9INoGHG7L3fT4KTd6ODEAas
SEB/xFRvPZgb15r0Oz0Y0TiMjE5Yj/7lI7AqFIaG6tgrlAqJ3emqEyhYaIDm8xcQzCpSBeQKLb4W
8PpF47iGcO87xrEoT3MrbEy8SDa9P/u81iXd2aA058PO6EFGD7UqzxlOjNDrHelCW7HwCG7uaX4F
8oXL67VqhTEcEYvy5oMJpr4melcFE4KdTvKY6c+U3oAA7zLEmt+KS+oXhPC+apK+LVoOMQazZ+mf
dRXev/FSykoM1q3fAkh4VJWk7yeM50IFiLPrt8UB3QOYfMcJ51t2UjFgUs5se3n53hEugFQUZScG
ILvYm5DR+27pkruYb4Cob0jV4apHiQ7q24X7xCqi3Eg1JUWH0n0NsukWYXVS+jamb+uB5PCsulD2
W+ERoRiSZQgrqPV4v+iznW7TsN5HinLThvZWH8sHjOJ2a8fYJKp907HhaiqNbWLI6uzXNGUBTwSu
hN5qMMu1QuGTM4c+iPZ6a0eG2mubu8saubZrSxxhTclQkYakNN3C5P+ljUT3DDvY5tMgfd+sHd8l
knAhtzMbNMyMS7fJAS/fv6cfEBcpmAYMM6bXXAeYinJZuNVqPJQIo3IDZY0IAwpHuqdVoLTUSrcN
ag3rm3yTPhM/PVEMxa2eP1I6tAQTDnedVGMa2maKM7fvumuCsLF9f1mg1d1ayCMoZWHNpWZHgMAo
0LtoUPHu1W8mJZG+ytZM+0IWUf2yLNf0qgZQGXnkSLfgQC93xKeZP/jkFG0KTw8lD2CJbGLxnU41
s0ZyGBqP5pVW+dyWzpblktiPDERQwlFp6lKbIVcRXEdVg3YFn9SPlzdp1fguF09wBPuuYYnKuCTX
81b5PjwYr4Efg3B0xmymp+Io9wVXLeNZLwg/e4sIp9PjnVekQDRSxy2VnyT6WuWR67QuOGMl+7Tm
y6AchTcLayjgEGuQayObRtqgghEl6m5cxW5rgCdKeagclLAZcDv7l8vrubpnoFN1UMuIKiWxNqlC
EYiTgIhry8q7pLtr5ttKNpVhDWL5cOV/X6yfWRRhZROU5BmRrfvKHD8rs/JsZLWsnnHNCC6fq8JG
YViXoudDhldJ9yU3/+o/UnWy/L4gSIFeNoTNkChoQIHl1rZyokX1fHk/Vq/GJYjwlIxaagYNiEgQ
P1U9Y4sx8ffFXgXrOhr5dpex1jfm/LwXDDj6EAvVCQFV6KcgQnSU4J8hlqj0+q6AmUZH3A10O8Il
qDZIck8KHIt6MNw4690mlFk3GYRgeDS1p6ylKJ2um8mlzHBL5wN3A+bV/BJCsDpj0yaTEQNBnTF3
zsLcXIZai54cLu+ITBBBg00n61V1RIwnaQzfIIgcFIZk09es2VISQYmDrguzuAVEGOa+ElUuGNaU
5M7EHItJxrEhE0fQZYuopWpMWDXNAkmq7QS6axnhuPlviyaocWmgrLwr+N50qZuSjTY//TcAwfew
g8Ce6QANLpXHNnuMa4kA6+fwrFyC46GTHvtRY0v68TU0rkB94sZ/3rKPS/OswOL7rin02IlNvhVa
iHIg8F/+0ELv8jqt3s1LEOGok8i2J8vEQvXb5C7MDtMNu4621cY4Iq9f3czZBtxkEn2W6JhYf6Wl
mV2UDRaPTbeVuWu6Dzg1S5mEk+8oXWkUJT+SpuUNSuk7ICSoE1lIbVUMGwksjK1C1avIaj608GrQ
vgoltq/KcGNHe8necCUS33eYkAgCczRDIhMgyBHqHeLh/HLMM1e1fYx0SGf3bT4KgshF5sLuR8wN
SgSTy6e/S+VkQ9NWXwzL38AXYeEJzOY8TAPjF/Su96cNz79gssQDJgv/iwmyq6eKt2k4mgO2R7He
kSFIb7IeymgbP83+poseCvv18qKubtoZQjxUpqLkIB4GhJY+VN0DDSUZ49UaeTAf8rHIlo5uVsG0
mXWjkSmF8pG26B97M44wzCZo3VF1epSLZQgG0OYruN9qt3D6qoTLPabby0KuruPiNwjWT1Uyg7IU
loMMm344DYify1htV9dxASEYwMRABXRjA8LCezwxTK+0JSu55lcvFlKs5aOgRtITDQhN5SBjarpK
+ZQV1/Y87bv5SpWNeFgTCEPTVRUhZPz73UDmMW5Z6kAxJnKf1N9T/fnynsi+z/++OEhRThQtJPh+
VmwxxCaWsa/wi1k0Fsvfz3Vi8X0bvO0IT+P7xnxX9z/C2jMSfV+2heTGWNMtqlqOjVHPNpp/hI1H
DVGK5hp4oCye+5fMthUXNPi0dDMjkenxapJmASYW4metBkprB9YnOs3b4k674n24OQJ26KT+F8mz
VWvHu4JMaICJx5ywiHkXhK1m8m6nPU5mcyi20Tb2+ghTfdt/MUJ4VScWcIKzZVahkTUIbG3bvHST
7mtEN5eVbvVpshRIsEZK2ExT3QEhSePnkQY7fW4fqrDfF0V8NHP1RzhREND0G61yrpSWPF7GX1VK
zcbID/B1wqYLN1gWOJllEtQl0AkNzUaUMnfKmOEXrVYdJgIOv8t46xuI2xJdg7rlvOM7xQCaPKgo
csoWwpFupZW3id1uI/K1TAuMF+x2WYJG1AZDsQZcpBW9T7v8Q78BfQHoSMbwgXetMGrR612nIXnS
b+3vJjjqeIMt+Y6QHlrVZWOEVlUIvQHIEhFkfEWKk6qPzBgDxhCkj9pTM6V+T6jED1ndRJwFeDia
bZqmsIk2zbO2nHEIKYlR65k3LwPrn1HS8jDWsvLndYXFi9NC7JMbGNEfVSKrqQNEbpAP4ueP13Yh
IsoO9W28lcVDV20ZRKI2tom866+oECQNmxhgBaJ3k3nvzKkXd5Jc1yoIxrlrKFPEHokx18ZWdLvP
ER8ys3insm8NOtY6VRK2XnMVUdbwC0S48R3k0SbG3zvm8Jj3L4p9O9UvEXso+0Maq24eS1z4VZ0A
IFq9kFCzxaCX5TSTySIdzwZWJVcB3EQfYy91D8/Ur3mH6Ojlc72+hmc4wVDWJcXsZqLiOVf1V0Xw
vcOA60mThT3WPA66EEowlhniW401zWDFVa8z85QMV8GwD7LPdvlXiNfQZZH4x97d1wswYccKML85
YwyRCvW1nb6EwwFviBm1aMOny0ArawcqFcw0Q9cmwpOiDdYaYsZBq8GxYQ8M2UiyNW2Jir+7p8Fb
haQq6LJVTUN6SORMLOgQVFbDNH+4b33OAJjv+gi1dRgeNPmlP+xDaXE4DxAt1+8NEgN8QTDhgGdC
nLIa29HYhYGm+eajdc9rZpvXmLrOIy8ML3ZSJlDxgIlwggbauTlbDdr3/H6LYTVb68AZGvQ/rjb+
GwYJGgft/WjvFcyfjlrnKhnQmxw7pjcqDqqnOwy/I+zpslK8e/e/AaGRF0QCDkE6SNB1tNSWRTIQ
zW8yL/jSlq6KNoxwgzFg1n5Glyi7lQ8oeXc7i6CCzivV3HV5D1Bl322MbbHt9/oTcRWkn6iUiFo8
YCKY4KjmZp47ecMlLNAjz4a9M01PU8o2tRI9B3TeXl5R8SJ+g8NUafgcKNt7N4OD9FbQ4wLVfBK8
1uGDVkr87vXvoxQSQ9tQKy6mg6pKzZ1xgjjWaHtproNVKvEvi7C+P2jvxgMcCUJcV7+/IaZOT4yx
BbNTC5Lgr29T2nidSeUhR+7LZ3GvirSAE9TB0SPm6AxwlH4r7cQNe8meiKbvbU8WAIIKlJVepVYD
gIY8oK+JFqM7hjJDLpFCHJllV0qYTFwKJ31snW0vNa4SKcQxWUHUW3pQAQAukWO61rFAYZNxEz/j
KXRAmTQ9ot/fNQ8SZZDJJUToCy2uMpIDdtyyF3OLHguUhdOvo6fssg0MU7H7Y7KYv/eLwhWD5cNV
Inia1K7h4Bawfpw+SzsxVOQZOx2PvRTlp/X+soDcYr+7QMgZjMu/eDCnDmrQ9Rjy5VnjOii/AxPr
pkNLoqNPkkKN9YMFN5Ogrw+DckR6RyVRsyHhlGmt3+gu560mPmhp+k0IDv7sWlbdvnpZLeCEg9XU
g9U37aj5EwqI2a7fo6MWE9xkcdzVFVzACMcrRW202fHLCs85BLOOCr3S2eDWloRXZdWSn3HE0uQ4
NPOZGMBh0+jZ2SeFfR3DHxn5VOaSxiLJwomJr9RAA3k0YeHUIx84m+7MnbVFhcbusurJ9EEXzlYM
TqSCcAoSfceHCwXg7ShcXqEYbTJP9kSUognHqtNGY257SNUd6S0fQB3vrEfL/XdV3atmY7FZwrHq
kTjs+5qDpYeuO2SDZItk3+fWcnFskZFS61ThRykd98YE5sO5lZi+VYO7EIHr/QIiIXEbD9wyhOBi
62Z0YFeJP5aSLIV0W4TbtiyzIkAfMZTtvvd1r/BnN/5L2yk7RGL+uOHlzbQuZBJMwjjF5dSrANMw
JSNJXVMt3CSS9b6uu5ULGMEkMEa1sc0AE0x78/uM1oUEHkSn+fMD8hU+e0qOsrF3snUUQ/pGZRaa
2QBz3DpH3gzY78d7zoNJruQEahL1E2u4rTxAST+/7eckOyog3yTtH+at33YKFfYoIsXEXFvM+ihg
QooYSG98W31xvsbTnSnjlVjV7wWCcEQzrR5DdWrwliE/muKm6p8nJmE/eBfHEaUQjikhQwoLByna
qK7vU4L5LE5jqW6a1NpLDU4OfyYOfIlqqjdqmZHbJCSaxzpGJH7zunospBVOM7rsc0Wf8EvQvteg
KDxCEXr5ib86TE9e9bl6Jy7QhEPd4n2AOuAau8faR0cvI18dvmmKo3m1NUaSGMKqMi7AhEOtWjOl
qQOwPmzonkVl47ZtNfmS24rfD+88pQWMcKiVpuyUOgeMovr5i+5xuk/1jvj95E0onUVd1+Yy4uqF
/wsQ85F+N8C9ZXedUmHLSN26w5C5WRa5NjPcxL5i9ufLYOs7ZuuI+msGDzz+DtbGfc2sIseOaa1H
u58O/TE6qltHMr7j9SgJqrb+QRJufco0p2Z2Bj9mAwI6MHBiSuyuRXTzzTn7S+YFSvGEez8pqFMy
FZJxPFjiLbmrrvjQPGs77e2DbJzzuvFfyCfYFSWfE1upUnjUP5Penf1hV3vj3vHpCLZW1Q8/Fc9S
47+qm0gRvdF1gapQ0M3Kyp1IJ4XmR4cWFIxwrA9sS585F210pKdR4smvKssZTrxrnEnTWzSEo08V
vFNZsg3jm6D4bP9pf8Sb9VzACDoJBsNoLChgSlvdhvn3uY59MuRuYjm+47TXfT5J3KrVO2GBKOim
MztdEQQlAk/WJxbdYWosqSRer2ztBHXs5piUI9+qzHjI65c83VVEdXtZzmvVKC4kEbRQJ2XZlA1g
WmTe2U0mm9koWynhZmuDzGyGEd/vp0dHe8zpYZoeLpuk9TtrIQNfyoUHGilzZMwGdsPp0TiF2nBP
8bSH8d65VXby4aMyiYQ7a6bFRBUNEnWd7mvBNXMMv69kHoFsX8TLqmJaSmag2CjEvXZ2BLTYuRe9
ar0POiu/2Az7XGYCZZiCdQjNsctyB+uoGfRYj6prFjIKYolWi5XhGij2ymYCRBdHxdPAqnyT0f7Q
TpV+AgmZ9ZErH/kq1GWi9FcXw95Gj1lraRfDwS7ZtVqgtQ0DaiXat25TzxiC9hl9l7dKDoz0BfUj
h7/Zr6ctOxle7st78dc36QwnqJ+atxVtogT+u/VQ2ugqlXUJ/J/jdEYQVC+r7WBwAghUnIYNSIiP
ORp/CB7c2V4eFZGiiUoXjbbWYVKJ33zqfR5/SXfjfbvhYbNiV/n/bbPEEokB+x+bCWTjlzznAe1f
OYOCc2tt4d0eRom3tO7YnxXQFq6mbPpHOXjBYL4Z99UmetBd1ZUrxppdMlREA1EHuTIOQO/jWXOi
CO/w6TYYnrrhtacvH1i+JYZw77VgVEbQMcTyHbsN58OGu4Llw6hUn1OvyGIxMpGEO9AOw1q3FMDZ
auj21qZAhIHJChPfdcJy92EpFD9xi+tjyDpaGAQLNxyLU7jX9vYNzffxoTxksLLt4Baf6r0smb52
jJegwr1otUQf1RiiQRt3aaKeRtJ8JNa+xBAsE4lKYigFBCvRx5+An0lWlr56eJcIgjGiTI1NgwGB
HycD0YsELgoItnkYMLq2ny6rn0wdBMPUlmYYmBnQnPQ4sFtLP9FOEk7gP1h8vC0FEqyRk6hI9kyA
MNFbaaJ+I5n3Kr3uZtReS9/a/PBfABNr9pwhMnuSQwcCy+dkHZy3YoBhR/VUtfvI5b6Q7M1SLbQ8
Cex0Rmk04mf6U4Va9VCycuubY/NUmIlSTrHSLTUZen5U2PGhiF0aXI30cZb12K4eGg0tyRSlougZ
FtQtt1O9GHM80TJ7H5HrTN9+QMEW3xcULEWdponqE6TYlNSn5r2t1K6VSd4O/NS92/UFiKBizDJn
vUng2enqU9JuBnNyFccbh91/kkX0tMpsVofRgSym+ZBiTpoKyvtOch+s7vlZFDHLynIlU9ScO6kz
ph5xppnCqyaJYq0+lFExbiP/DkKSdy1jaTK2KUpYIEnr2afoZO3sbQ03IcL0j8b9O6byoZzDElSw
nUac9GwkAI0ODvDKnQ2i1cFHBuoDldxvN9BCQkGvTSsu8mIGWNUc0vI5ZftBGmJcc1OXAgm6zUg7
x6gBgbHJNjoeSfHGvmGf0/gtrdZ4GLPjXVbA9cthIZWg6B2rJ5Qecqng2ZU3fNBl61pgj32jaZPB
reviLy0RjWlVFqTXY1juljxQ5brRS3ewJGdq/eieMbhBX9jQtm2ChnKJFOe2qfwR1Ds6Qm265PHH
F+a9hTjDCF5WEs+OM5SAAf/mvvnB9NcBeldUbgPT2kW7SEq9s6ocuoZUBIqeTJS4/C5YYIGbyehQ
kcQmdziGD3/nBYzrBCGpTbaJt7LbaP1QLxAFGZXeHBsNj1x/8JpTDQYInmlz/OmHsVOO2UbxZYGI
1fgeIpa/ZBScybEnbTViaBqylZwcM9+NGOxDXX1bbkPIxxrXltG8r95XC0j+94W+aJmdDNEESBRD
YcJjYY/hQ2u14yx5g67qvm6iDB/5cqKrwkkb6jSy2NTC9VcedesbSFpNdSs5zesq8gtDPF91MGe6
GkCW5DCfOmTJmW/uAjcA4dzjz1JSIre+cGcwQR8r1VQGZ4RAQfKaOY+l7B24epDPC/ZmuhYbo5dp
r9UDEm0ZKPeHElOFi+FAg3yjRI1s4Xj4/d1pXmAJetdlXUdHHVg0Dq5CA8xglXo19somz6cX/Kcb
p0bkmlU0e5Itk62ioH59b42zqWMVB0+5db7wAmFloz3Ep/TAmeDyR+mtKUPkirpYV2YMNes6ILbh
xjp2u3GP+SRISrxNMCo8tk9hLn2JmBLtfyNRXoDGEVNYpfdY4EdlO25jjJDLfLqJT+bOOM4QtPCk
mDJBhRsb3UxtN0XAtDD12jXAOxn4qRflm2lLj9xFyDxVUtfxfwzY+VAIN3iW6DMjqE31zc79expV
v+9CnELDS1zlLvBGSZm0bGFFs+LUSDMqAHSsT2C3d53w659PG3rzfc7HQyxXMWhRFoEKkMC+0Z1N
jPRHZz00yvfLWrJ6py5gBIsSIZjaDISb4vY0RU9mcTuQ13Z8jKJbE23InWzIr2y3xKIVA4RN5aTg
2JMvPJPKq9As3wZPLX/eyfnDJAopDm3S85CiYgrL2HdoBaBXdfJweQFXQ1moif7nktH5L1gcM6VQ
MEGzB4J1T13LQzflVj/YO23DA2cSrHXNczCwRKNUN8XSyrAe8l5XkHPPDtXTty+Z7xzYZ/A884mC
brsLt7Js3PqFcAYUzlbr2EoTEeRQ4SZ0bqO+Znn7qZhCN4+SWnYjcF17fyOcwYRzZdpGHdQcjBfu
zT5z56tga+94JbaMAWFd7X9BvSu3VALalwGgqmkEAUtlpjs9napNxibza9Nlho+6vspT1Sa8LRtD
5gBJ9lEsxjS6ISG1jn2k/XCwi9YnFvFMTVaKy63tuwU1NJT6IvipYojP76qZxFnQDQoO9xBa7caJ
MucpyJIXq9bV3CVB3LrJMGaSe2f1xC1AuUotzgPNCIZKOQBFBc/RYrjXSf3p8jmQQQi3TGAmSogc
DFxWsJYUN+qfsjG82d6FCILWV0rVTYqJ7TGc+i4u0S7dUUkKeFUBQaxJ0OoAYto3M7lYJS104jIt
cVHq7fMUkX2HdnnlOiqPnWNtSc58VkiMx7oynBEFO1VHSZFjQDZqjpwDZuIO2nVkf+7bkyIbxrdq
MxaiCVpHrSaLQjbgNVjfG+MNi45lhIFe4/4jSnCWR9CzNBsqxekA0yfVo1pEX4ycajJXkT+33p+g
M4igaZqptYGjcR8KwxJPipuBRDf2mnzDDby8pHNdsc9wguLlqW4m1gyZTPv71HxiquSyWrU7i60R
LayGWvmiwvcTw8URcvP8XlefL+/L+hOWgCaXmxyQowog+qAqsDS4EDmRDR/rG28wugbpEOPIX0Xx
1viIP3YGNIVCn7lSE4ZwO5555U2YbrLyZZLxZ64u3AJCcJMc08E90UMPWJe5bUS8+HuTfLu8cHxz
3+naAoPr4sIkhMZIQciEdZvNb6qOIKtn2p9D7TS1plursma41VO6QBOeX5nRV81QAa3IEr9DCpPd
BtpLVspyIbKVE8xOhgZbNADwlSt+6OGha2s3mXaXV249VbUQhv+IxdIVUZGYOn8XK3sQ8QbPvC4g
OKiGqz+mJUKhzjY6Iu8iq72VySaYoJn0TmWbb5oe36hfzb1ziE8WH9ANT5YXRsuZmWWQgkGiY8Di
WoX7PE6pN9acUfxZOnVKdoRNwQ71weyU8VvgBBzTB4L8bHkM/HA3esbP6Arpe2kT7brygwoHA2J1
HemS33fQGZNpRgEd0t3NuKu0eWMEfLLE9Ip2KL9MFHDXBRKtWV/KM6Swe7aKwWQ9LyXJix8JhjBF
r5jSeFkx1w/ZGULYrULtxwbTLOGv55/bH11Yb+h0tGVvOP6V94bjjCLsljVMsRooQAlY5qbZ5Aa5
P4ANsi1/ZNr+v0kkGHcjU8beHFCokg79Yzrlt9Vc9W6PHt6ZyULXktUTOYszB50aBq9fKoPBpZjU
6Jj+MOv7WkbytXrtkl8LKBIVY8p43Km8dIlEra9j2EyqJtvL67YKYfKuHQyN0lCU/bt+VyPaJDsG
l7LtqRuR3JN2AsgQBEMb5nYCIijU12bW96q4U1LJcVl/uS9EEI+oVqik5wW82YlPAp33uYcg4Vbz
EGfZUF9W5CCTRziejp6WiLNgxUb1LkofjVCiyet5mIU8wuEse6aoAwFAdtKQpA+PBAUbGh7SnBTk
Y4H9BZpwSHubZNwaQMfunZ8EXlHtKQ+ta9wjIaO79aPcpL6bfPX2jFlACmc1ZiBfw5uaFyxxnvZy
x0eyTD/4lmH4FeahNBiMGHjDh678M64l+GMg3DEVNuNxrTfKc6BYDsZuGFepOk8S8ypREbHoWnU6
OjsZBORjPWLtZy9LrK9eEQtJBJfMhOOiVirXwekGY4Id+zn6SJU6mJf/MQyWYBhMY+hSpQDETJhr
jqNbBE95ZO6mfpc2kvTB+r2+ABNshA5qosFAf6RvP3IXSdtHqFNiWwzOgUa017FU7bmKvbuaFoCC
zQia2cptbvbILtwb+2bfbgiG2ssC7LJ9EmzF3NLczm1onOHsjO6ljb0wkKydTNcEa5FGINILTCzd
lOaHBrxbGpslFRD/xyKBCw6t05RCJX6/JApbq8yIF2z322Ez+sgMb+ddeUCHCfLQMou0LtAZTNBt
oy9LbQQjsY9+emS7tek1z2UjU1ZvcDCj/COQoNwDGnGjiQJjYs4VU/fMfgmdeTe0Elu+vv9nHEGv
rbSoi47jBGXmISFcW6mrWBIN4Bb6vS6fQQRdni3LQXk7QIrGxNjOyStKlLJmm2wItiVLNrXhX/YZ
1g/PGVDQ6hasS1Ohc7dk1x7SI90Y6COVs0W8pSgvCSao9oA6dJsFECws0KcfoRfhaRzzDZ6cQf5X
zG5iZrp2J1F2mfoJ92Gp1OgGMgHax5Sn+To/LU1ZnbNML4QbcI6HMK5q9MqgG9Md86cY45aa9Pt/
2iaxm6OPwEpl8OoodcL8Kgv8sE6qb8dG9cycuS0ZH4Zp3M4ak6iHZAXFJsIyBkyaApel432axM9V
n28viyZTDZFks1YVNeo6LGDafCvzmxx8Ipp1RAveIa3Q6nTSg2sqm/on2TSRQy9C/3up9cBsyfcQ
YzpT2rpUWgQqQ+GruwgZtDk8flZj9Zq2PqBR8nqe8iM1BkmMQAbD/76ASRgBsRYvBcsCZETvhupp
NB4vb5IMQjATDWGI4jNAWNqu1LZZeO3IqqRkqiZYCLPUweVXYrGUbrzG8KGrrHn+iBAUo+MpZk45
4lzRchqwxR0QYjTosfSG4S2uyegm11fqF4j4oCwNms2WipUy22LTFem1gnBXA2rX/ySL+JwM8zJC
8zq327lPmtJl5k437y9jrO/IWRTh9lYZmjVJAIzU+mS0z0Q2Fka2VMLNnat92TYt3t7RfDdWxyn/
XCgPl0VYv97OIggn0DbmERx3vOdlUnZh0H8KMbTWM4P0ZJoB0n9Rc4woJlvFuiz9Jls8LvziUKaT
WpYWXzyLvibpEzUkmyNbPOFEpv00sTmBZGbEPKVkfqPet7qyu7x+6w9yC8y+qPu1LaSDBTESUnYm
9+ZbFBJyponAVx/BlbXlqQnqf0glFnDCjR1pYDMA8xH2q7iZ0drQXret7L7hHu47V2SBIVzYTlU1
acAT3DUa74+Gz0d64/K00WUtz7asbtMZTHynojWuVnod66f1Bkqnr5MxddF0417eJhmK4NTHvRJ2
Bmc1M/T51kwG17DVe72REkbyE3lh6SzBIoCOM4nVGdIE+VVxsLcxaLh62xuoWx54RFperCiTTLQR
CGOF1gzJxuhZi/AA/yv6UOX5YosEG6GUqBJLNeiDHX+JTI8pX6IP5asXEFzKhTGwklLNYwqIEgpn
fpIOLuGH/dK+CMZg0BUaaDm+37GHuDo5OrpofqJJ9kNqRjEhCuNwdSoSPtQxeIezFk/gevYq7Su1
3CSXGOzVBxCow/6BEDYjNgOijrw+o1Fmb+6uGmWrJ1e6MXjE+kst9pfPzXqwYgEnbEzas3psVcAV
KF8rXeWNtDz31B/j5Onf9W2CGJYpSSWu3gwLTGGzzIKqwVAAMzL+YtnD9KEw8OL7gsl2wlRR+g7f
j6fZNTPwhVaSZVs/lOdNEqx0YWUsM3UgVNaeon++OLLWk+zMqpW2LROjYzCfzhbb5Z0hxLwKw+GR
U90jiGSWHgGVofYvWP5XxTlDiY+rrKbpEPWAGlPUaI4hhudiEriksHx11xcggommCRnUWrHhsPXP
KeojZXy0fFffmQAH5LAYM6+Ca1LQ5CbLhh4lOjiboJ5Kxhej/kbo16Lxgurx8tasIZlgOAULhQkz
IBYWYdZxmBdRoPt55fiKpp0qVqNWy0DqJNzHaSQJiazZtiWccOeAJ7muKpAo+0bheChciZRPY/7X
JJvkuhoYW+IIN82IGb8RN+E+xTicG8XVXO4YKPWWDwGVOwZrnukSTjB0XZBOCUgSdH/McXOCVTsd
NpY23bRID6FevUxrt4ksycFdU8IlqKAkqWprdTxhLRsncEeYhlzWW7n6ml9CCNatyLOROBOXK2gR
pGCuklybimcoia/NXmxNLuLok/r1sk7KlESwecOkZ5ijBcHqkHht9iWvbX8MASxZQNmuCZbPKZJU
bRLovq22nsqiXWNHBys39nPxCn7mL+E4uJglJ7kx+FfFs71cU8FjxSuMYaQXULUgv2tA42CnHh4X
btMYblvdGIFESslqim9Yc2KY5oF5V36L5ihXi5wCRfrxLq4tf24kRWoyhRFfskofFk1SQ2G04EvR
YfmayQvDx6a8Ky2/HeZNqJr7qVQkF8ya0V+sKRXMSmREc1zxozBMt4SGrgHOL9mkhtW63SWIYFNK
y4nyPIBsbVf6UUNhMiO3S4ur/LtlnpzSDVO2Q8tIOjS7/3QgqGBe1LhK0naEeIV1ICoGlrN2VxQP
vRpLhl/I1lEwKXmgDX3CAMSKu+bzZNzpH2kYWS6iYFGqFLXcGG6Ds13cKGw4JNT4nkQ/bcI+tGaU
auDzRBetWFQWqRkNFMRZfaI+qcVuDDVMMto0sgjRW4pFPM4WarkJ5rhaOkaT//4amMxsDi0V4+qy
gT7ZIH9RZn+2841O5l1ab8iMKQ7WvYM8XZKmvlq/lnruhkrooU/Mi5Sjop6S4Ib29aaJPWeUeOCr
PvHy5wk2Lsa4eyfmP29oxti18+tZ+1olM+jBQr8yTnYIAiONuDFKoBTDy5TyUPbHUMYss6ZXFtiS
QA8AWq13k9XphFxbXcPmpekjCw8Mk6Wq4f7PD8kSQ9CsTh3oPKAI3h+63E1DV6kstwq3toyD/i2E
/X7Hz8IIO64q5tSCeRwqbDJvaAJ/KL+h/gkkXoavatdN86Dq26BR3VZHT15ZuUP1Vdd+UlA3Kdl1
Ojau2ip+Ox5Dg7nNF4t9TYoG/ydmv4MStqU/LYd5+eTr7DTptyhS9eZKohZrN99yrQStKOzebPMM
IpBdf+J82PHh3zD8rLphmNqroawTKet37NFJaNcDNZHnoq0X7AwftFynLPJQNbFpdmwvGxmxqmYL
OOEaYI6Noc4x4Mb+1frKjO86k1w0q5fAUiLxErC1IJ0HQGCAJIiL/FrDCJoaaT3jUzEEbt1wM6Pt
7O47aWQjP9ccviW2cA0UqlZaU495f5jCaBYHlR4unyDpdgnmP5nyLK9TCKdblYvZG5iQ+FRPhU+j
h9Q+9fRurkqPYWZ2XIWeI6s3X3NUluIJBzhP+8EuHKAn9eBW9JkUpjcYp1ZWbr7mgC1xhPNrJvDA
xhTL2E2FSxy/K591ZaNY6EHGCNUQvvrlZZVppXDY8OIpYpx6A+mpbGuS0xCUe2pJFFOmG4JXyYYa
RGcJFq+prscYMxAkaSnJ98WSaU1Fki2i/Psmc20n9JRC4vVLtsUU3tSkrFQttbFMmpO5xXwTJt42
VAzXVCSPd4memYKVoIpp1E0OoMCoPIvc51OzmY0jMyTOsAxHMBUD5n2xkGHJSJ4cYjzPptmPkle8
4i/rl2xrBLOAGeUx2COA0yGdV5yqYX/5+zKzYApmoU5qQkIVC5ajNJ/X9+KIgs20RWHO9qNkposD
aoqGIJ+DcHaA16lP4ZBvkqzazg4FwVmxuSwaP+rvrvLzhSEmRNS6UEJMJ4fBG29zugGHZKd4bXGk
MmIAiQ0Q66OdIkji/5F2Zctx4zr0i1RFkVpftXW314ntxI5fVJNMon3f9fX30HNvLNOa5h3nxS+u
EhogCIIgcE7CY1vW3RHLV8gDlfF2ytxNiABRGMXF0PAdOgOPa7yozNlX7BsKIqPzRpPoIr6ChFba
xMBvAFhf0rl5TU9hmnqL1Urcbl+MZTBiEICViLP4RcFo2bVg7TJbb40fJsvpbEk1SiLi5Ta7qeTT
oTW7joccwh7IArAgGsS1ZNp4f3f+UuMlodjIiLJwWNE4gOjfHtfukib++dXYz/BBOvZfO73s3o2A
mbK2nLkSmAKp15sWvZtotgh/gsbdiarYIRilsBrf7G5WY/LoEjuZKgndMjuKkQ6MaIy2cL1ldcfu
BmDKnawtYvd0MNE1YIDyB6+XwqFdDmuu6TF2alT8GFFgG1Gx6b8S3lA1HGvZrW73pdTYiOM/Z2PU
KMnAh9NXSPOO9Wk9rZfR9YQOabyMVZ5yQqVIxm+4u3s3AsXdWyZ9aTAIbKf7Ngx0YCqT6muCeY3z
7iKRI86xVnVrDISWeCi1bpouYDVmrgq3W76dF7MbWF/VEcvKKMI3agc0OC/tvF6/nENQYF8mk6Pp
so5B2VJZwnGOlLTO0fbGPOtZ/c5u/+YpQW1rccnT6ve4ZpxXbdfZN6oJzt7VxIg0DfKi9Xp5DjFG
OB9+T4JwoCftWGZRA19gxW2R3UThdUIlUUO2PlzJjX8v+lJFeo/ttLTfSOYXmu2oRlCRQ9Z/JMZu
zCUc5nGeKyCnhaRcu9M1104ejUySAO3HBl0nVNcNkN0JyhRZWQKTDSIMbb0Z+sxpeuwccC8Den3S
U6eM7s8v0G5MtzGVYTEbxEjibIbdjhYbbCwQXZ/b4UtnSs6M/VsmGnqBtmoyA2A7b5dHC+cmWmgG
AQfeiF8cuqA6/d2CL+s22N0/FqEG4OYsC9JEWUkRFhUvZxjXfMoATSGn3hmeqhNHVwhdVXLJ3AtA
FrF1AkZH0LrbQiCvJn1ohh5V1Lx60OinXk08vNCP1efzSyQTIwRwhm691AIylFckj1N1mXc/Q3pV
WcHvSRGiNjVbtWQJlFHC5zH93IPCNV9wPf/IFfLVaEiG3vrDPKwRKtzQRhnvp+HWXK8VWePEeYNh
6OitCDtVWR2Ca88rZ8NP8gtih35d/ZHL+EdkcoRw3YCqsiIjVAltDHaus9OxS70JvTCUXL/4rhdz
+63NhDgd1dYUxiYUisvIjcfOmdjPVfPOO8BeJLDA4AkuO5XQdw+12pz2FXgJIaT9lER3gwxYYEcJ
5L4a6CEpMrx3oQ0DgA1DcY169fgYRY4RP08yNoedBXkjgv9/cxTMacyGfoCIYXqmJWSoa2B0IK7/
dN5UO1EaciyNFwIJfceyFVVjEbc9Fn6M7tZqdKYqsBbmdulz2f1hpLKCyF5c48V/y1Qp0wi4at/q
lSqt2Te5hnpwl/jJ8Jx2N63uD7XtjcTpygXzGLHTgwuhrgGUkztsJv55jXcXb/MLBFePlyxrEmTG
3qINoP+LgHFngbBK8p7IY4zg52/0FPycqGyAb0JKXn2l3WWDEl3b1k5m+VqufGpn1+plLiNTTEhQ
5qbSJj2Bae3oriZeD3TPSEYsvusuGHvE2wRBe6/4fmOFFFQuwGjzQBjp1NaJ6jdUfZzKr419pLKL
4D84yy9pYnmr1deoq1dIM+/HwW0ByFwc2DUS/umpO/WH4VKVrNq+CV8FCt6pGkWXqyYE6uCsiEd3
ZAT9V855B9yr3ICGm2qWSUwTHdfC+VSss2LixRK+wVB/L8D8Qf6g98a9ciiA1SfTaSep3EoTX5rj
EL9kneCJdlQFSXlR9tQ1ytIxy0MkfY3lm+ed27+qJr40s6wNZ0RmnCOmyzF/46A9hiVY2jngeSSF
jHgBPzsnT9jMfbHEC0uh3HRh3lYYgPNA1+5jjsJ2Bo+Do6U/OI+abFBt70X9jVGF7Z2VlrFGFfQk
5NCOQRc2Tm7dtT3G79SLbrxpNOoU5Nt5x9n1zo1xhQ2u2pUdMgKhs3JbUMAQFwBNySXeKRPC/785
eLJpRoKIKg/GQv5qwcMJnC8vHiUHtEyIcLrFDcAPDO4mdf2Q55+AkTLWn3/PWEJGGw1pUlkV9KjZ
l3D4OqSfF11yIZDtLCGbtZYqzMHNQb0Ew7+q+SXUAxusSJF1imSoyjKDCSFjVZU6nhOIipQrJQ8a
9QeRgeTshvZf3oXu0LcLD9zNrM0MrIm1lk6fBik4nehVsRzSqgJu9/d/vzy6rhomrjcvTW5vpc3q
kFjFmq1elpblsTOY6mpRaOMgzp7OS9oNt2ilsyymYoT13UwKHpUaFpVsAd8mcVdPBR4ZyuQvRaME
MO7npe0tlEV0ztXGkQjExoNuoLZe5wnmHqbBscH6YUfu0PvnheyqZGkETZuGZWogEn1rvS6JabrG
1oJC2Ghfl4D2SAMLDVOf/m6kkw037x7ENoi1NQ3g59q7m+9ALGME3/CCTtH8tPjTobsOT7ZvXJmH
0kciL0PI28t+t/KEsD6X3bquGuSZCUHr+3xAOdVfwA43jJN73pZ7idpWlBDJ5whIfNkMUZzLuzv0
oEeNj60UqW53yWz4hIqHDfDZio8ak6YQI23o4um3HKaAk76ywwLEbU6WIYPceB+ZTBX3ElR4LR07
TKzLDk2cgQBuGL2xTwzHGA1EpOhzjgaYMo6GYLEGiRXfL9hbgUIoVJlRh3TpRi+O0GWhW3jriKiv
hGigiakMD1imnRAM9ZytI8t6sCFlPwf6CcTOQRHfGb2jo2nvvHfsQBJBMUQoNHuDaxt/3u40hYEP
rooSWDJ3We42X1YvxztbdMhOzXcbQKw8r7mXArByB3+b17wVK9gzIcUUjTHEtt7wMzk2h8JN3DJ3
wLyNCRAZRsf70P9WmmDQUjXrSVFwyo8juRjrzLVj6tGwCLI0cxeF3U3mIHnu3QkpXKZlYCdgzoGJ
5UHAq7AEJFBcw8nHMeDHnuXpPqdixCz2QQa5/D4uvxUnZByUxEkft/nozcnncbkj5a05Sq7SUpUE
X7EHo7TTAjI6Pzxklw1QpNPH8WLw0mN2q39NHs/75vsqx1uVBB/po9DscZkdvbq4Djtf0yRHmez7
glfUS8aanuD7lD5E65MpZT7Yd/JfLiBe78ZqZHFbwl5jEB31Y+WOjnbLkVsyb3FkDrAboV79TWxk
WLSyzXLuACtYpcriWuHob9qRxZIr5K4cmxIQFVGUvV+cZJM/D0th0CpvRm8YUdfAGTmrAPj6TprD
+dXfl6NrJq6QeIsVCymoonUU88KjZ2IezagvB0B8V0PjVDICob2dg1SDaZhHwIyiKriBHZkEr/41
vBqNOWrmdtVDnx/PK7PzXGqqGyFUSD6nwiRKqEDIOqCTYThEfns5fV1ujfvBU90qKA8DkYR2/rvF
ELsVKdz1m25kvVZzkSTJCq9lSfOoMLWyHIUoGUOpxkwBkmara+W0IVtvs9RQ//2rPfRW8ZTO8KiA
x2Ih0YlMo17UZQbrXRuw4YdaHkrry3nb7m1jTQUMCQhqTNRChahkliSeo5jAIZvMUZdrWw/OC9h1
kI0AIQ7pjTWHCQFzn508G6sPzFinSyQyZEoITjgz3VzVliEW1d+z8DjYH9hNGyOJ3RN1p8c0juno
oYnQQeHVDyfjwlKnYJmpc95cElXElx1jRLpm9zDXyL5o4+Og/OunPe5Sv9ZbHCC1x35hZML3m+JQ
1VdzlYKV5Pd8SkQ76lgNJqkBMmY0yyoFUPd+nDeSxKcMbsRNFNUXMw41FeuhJmMwUtXvsuySSYd1
uO+/iwEbW/GfsRGTGFo5MYWL6bLVoYkStFkJ9GigwRMInCtZdUW2+MZbgWULbJFswmYsdOIM42Ml
Q8TeuWe8XX5huyfRioKfiaXhUE2Zn94CQNBpEkf1yTF0/30LOY/bOoAeURlAUV0wIAtxOVOXCdLK
S2s8IWFAG7WssL2bWG2lCFbL0hhQ1AxSOKI4HyBtPhfud/UCU2SBfZJdnnZ9j9jQB5g9eO0VboQ2
IU070XX0GLvLv4/lFyP0zns33Uu48cr6S4Tg3nTKZ6KlC8ympSOZ0Psz5OVpXWLbPmWTYXYuHdas
drrUxNxMNZiISlm/WCm6PO3ISA51q8aYXktUOpzsOR7yy4V2a+Rbihp2F/Wshk/aOmB2Ka1oH8yD
uRJnQhXYyTHz+ZCHeLLSQhWc3aXOsjnotSKEu6MCFKgJSUD5oNCPJCzbuCQcE2HajDllcH2gI7s9
QLH6n0bzZFiSVEK2w4STwl7nNmE6Vk9Fj4FdfUfjwfnF2/fG16AhkmyyYlzHEcbz6LN+z2FVIz9z
88uIc039PwTou86ykSckKgD2HbI+QpCyQHxegfe5SJyKBSvuZ+h5cVv19w4QU8hJ4krVB9JioRTj
tNZHghDfhnfnjbi7xzY6CXtsVZdkTChsmKMfrtUwu6g7eiPJ8HZdgQKJRkfZBbmVEJxaG92xIUHS
ME6PlXrfyaam9rPWjQAxLhmNNpAMAlTVAWAxx+JLPQxids54sTwpB847pkhavne6UBByMbVBgDiv
g6pYMF2iDqvFFjh43fnWxXAdeokbRsApRifKB2gV3woTAtVCpx6v0BBmWfS6WjGhNDDJKu26wkYf
YZXiMIQFI7hbuQAGOXQwDg0WMNmm5U777qTfSBGWas0jlcQNHK6fXjATY9RLGTmoAE8/8bEXWcmU
f++dPBBWgYoehI7oRXh70PeRHpntihpViHGkZE1ce62ubfNJ7WTDL7te/ipJHK2vFbttOg2SVCVH
M+61WklyY5kAIf4sM1Gb2cJNc47+tNurSYauvHsR2yggxJsusbOsKkbQIy/aX0yzAtyIDrQenHGy
j1FkPbWGeg+MV8lG2vW7jVhhH2HWV4/jiotVH/IUr3U/LUMyuLlbPUTrzP+8gAnbpwE390S5DO16
DfQAd02vcyMguujXS+7y44Ic60ni6zLFhA2V9uAUXgkcwlS/JDRg1n0p8+6dd1fEhY1iwnaK7F5J
poQXmAen7Hz7lrqqkwbGyaIuCeoFR2HrcOB0WWOczBmF9LbE6WusKwSXQMcGrKIfAWzs/Nm0eynY
6CYkKkZh1NPEt+7Qhrqj0Io/7gG6MwcrEFXcqfn38IZvjSnEikRTFzpXEMjS51W5HbvEnfR/3Xf1
RobIl1prKBixAXYLRzt3LWXwAYJ5CuNV/4j3qeCiN4EWCswIIVpEdqf3wMlAoLUOZXWMo+ulkmyr
XQffiBACBl3nwbKQg3kUANzxeECPnGuy4LwX7DraRogQHsq5i41c51t3SA+j0vhNLAlA/3BV+1/x
B/Bfb8+IcTLKClSYSIKAXK2hDWR0kit2AahEz/Z0iVfvG+2XMLENxDDLLIyB9u6BTNHR6CUBX0Qc
y+pZ+7nqqxRh9XX0YedNhXpWXn+qMupgIBINEUl/u9atm48y0KfdU/ZX+YyKCAM1Qh1YACEusbqv
eYJ7BSMPNY0zz2xkKYTMgIJDmITNZdrgzha13xaMrqPlo6GSXEjmEiKmQFOFls75DDxy0G+jI3+P
VL5wsOXCs08yIBGZRvz/m+rHXACbfWwgjNG/jOxQtJNTLTIn52Z5lwhtlkg4KdBTrKhKz2/T94M/
XnWgyR0d89lwFg9DG57s5Wx/2746oHA+KCZqtFoBcSHa33pcmJLvH4kLrwKE06EcAGyHsgdOh/LQ
lJ/18eH892WLIgQFPtM3mz2+X6eY4UpMpyzTU6zJsu7zOwd042/XvsbrMXqHsPYhhooBOGtqk1eW
qPF/+x112LsG5mSo8pnv0EV9mHTMAqROK2te3l3z1wNbE4JOpujdvOQ4P0tAs5IiDoCoL9uY/Bvv
3JgZJir1lgHcCsGvpiyOtYXiOJhp71L7rwQMnONjQ38AwaLJnxZ0KK6+qpzOW29fs1epgrNlI4nL
RIVUxfycln/0s+Sw/oc87lWA4G1dr5kzWyAAzNK6Y2DSIPVqsDmGp/hb50W6D0ZCMAzIQMv3L7G/
zKmL7teb0ah3POePGfoE+eRq5kbMxSScB75F73esqIs+mFGjy+cBwibDup/r5raKZLB95xcKMy9v
txMnGEuaECKi4t5M76f6IynPxl48ym5CdUpUtalzfJ+mF1Rz5vqwSM+e3Ui9kcF13MiwjEpjA9fB
up58HRz0oWd4+vPgGUGGzk0pc/CuzXgZAyMn6AQX4dRGSwupauNeOX2KKxRP7CANtD+mxsPgtxsf
60NzWUhKWyoPa++28UamcBoxVrCcVJCpHYqbOpiP40VzKi8+eE/RTCDPAFwFx58Qk9qQLG1hIlso
s/bzVE2nNpZ1Lu0XIjcyBKeLcBMZ4gIyrGdrQScxJ2FNXIxhrq3DaVjrg6xRZH/JXrUS3HCquilt
eXpnZfansbYu5/Xz+b0qVUrwwqE2FEpaXhrP7tGEvXqlFwemm1quMV2SgI8/ybp5d49coAGh45Qw
nZiCVrk6ZBqrImze9BTpXl1eVrL3y/2At5EhqNXFIRgI1xiv6IXfn4Zrxc8v9U/aE/r0DzJ99rPI
jTAhsVvtvtQwKssbKxafedVhAuYqYAEqbzk2j52MKGbXKzbihE2llUu4EgDXcrAlZ9WeaP+RY9Aw
MQyHQKpifOhtZNKGklVZHA7ePAdGhmvLBzpdtNfvv0SNTeSbjYHOdqwMHmnVg87wmLKu7nm/3rfR
LxVe/GMjoqVoQCEabFSt18VyYfx7JBDc7zcqCLFgGJW40wi+34QodF/rsorP7h7Bw7QGTBEK3mJh
j2Rj0RnNWmLnr8c0v86rv1r7xwdMtBEhbBGsQKUYC0Qo9GdGY3kTgUwHYVuYo9nPc1vhKqI85/rP
HMhfEfHOKyGTIewF8FTXNfrAcFDT5ZKsyUkvV5cqU3BezJ47YVhTo+hoYuhPFNLRCETlYD3ADl/S
i6kO6Cprz5MJEDLPNSJLRK1k9NIr9L8orYeOzqA/hsfpqRid+ia8rK9l+K0vzdHi6bzVStjnZVWs
3Rq/9ATO7Sm7oW7sZmAsBL9W7eZfFs86csp7DlJ13pwv/UVnJL/r/5jMMdYtHp79+pR9Gb8rgY5G
JAywYBrtWF82XvIQJ+7sY6wjiKRVzb2Sow7EZ3RYMZNS8aWKVMo0LCp2b6I/Kda3cPi2KpdmQp1U
UyQp/56DbkUJDmqYSdflDQ8UTQuMcdMhVerZrXTIiQeE9xZ9VUnw0HklmaJxlXpv9gD8xme3Rqfz
LKftUOAqXZn37CqGqULAWqvor373LrZaK2UUAvU29gdjOdpJ8ZybtsR+uxtjI4b/fxPItdGwh7iD
p1A9mPVrOkp2Hrf/O7ttvi8EqaQoV7zF4/sIw06YPWbKnY6CcFx8Oe/yu4mWvhEkOILWJWQ2RgjS
rukn9sT7mme+v22HvmRZsluYbH0Eh1jqbIjtkCvGcMtUHb27Stu/flMpIWwZeI0FuQGcYAySxKWg
Rsvc9ZB/mbz6pvDKgy0pb/HvnVstIWItZLTtXIVSMdB+RxMP88pBJ6e6B38xPNH6eV6/3Tjxa80M
8dpsLVlTrjXEFUo8of64zswP1TZB5aHQjv1Ke0CnycCo9z1FMwz0amu2Rk3BJTHSoqktunUBzeYY
Bz3AVnajA1ARpyC/6w82eOklm2xXz41EwTdZFaJ8Nxf8xr5c1ubgrKvud/HVyIFrM1kn6K5nbqQJ
nhlpehfWJtdPUy5xVAMFG2jrH8hh9Y0QwTPHLsaG1pEYrEX5aGqtW4Xj5/PesavHxjvEO2e8mgDx
hfOXqgGANjBcm7ZvfeQl6TVuYGj8bQBU+jir+gJS8uSzOl5Q9n2M788rsp8IbDQRsk0YK7fRhIcy
+EW4OAn62IpDm7o6eErTO04YEAVL4WiX8pN439lVHZAbpqVZgBN5q15J1XJol4b3miXg9nzqgFFu
++b1/DP7g7OXfCSxBhQnusX5oA5w+N/Km1kz0mVtoapKC4Cvz+6gDoelH/89W46J+TdM+XMp/G3u
raA67ucRPMmoYBrmIWGFZ2C8XrJuu4c+RAAhHwD5RCzpWGZLabXUuEn/Wf0Zu50b35uuda8AQBWm
Q/vh4bzAXY/fyBPihJa1Wt4Q7Nwe7DwReCTU0ktnyc7dd4mNFMFyWhNHeQxwBK8N1oD4mR96+o3m
dRgw5kPo/56ghy+UrYFjAAgweGV/u1AqoJjbiL/fa8ljTW4I+qkr2f1h33CvMoQspsX4rTkxPAdX
w+eGfU2WFgeHJKmWyeD/32RKtEFHlmFDjzkF6m5WuGZfe+n47bwL7K8O9o0KEDINQMbChh3ROalN
/DWY3faJowd5EHvf9Wv1Qr+oPLDlfMTlNuKE8JeuCQvRuYk43k3fDNLeQzsTx/4HiIDgBhtBghuU
1GpzhVet46v0gT8Fht539ROaXl2eyMiys91etq04wSOsvv3vA4d2vVyUp+yOUxvXvfN9drOH6Gt/
kM147roHszGXi+qoqTNhVyHLbfWq5PoRwydAp9PN6ovdy56I+e9+l6FhZJVq6EjQbSJ4oTEUodJp
uFOa9Iqavk0l/rBb2cPwxi8BQgyqS2u1+hACNCA1aa55jC6WP8bciRDxmsfzzr5rs40s0WbrkC8h
SFu82r4lmJICElkkyWhl9hLylCQu5qLOIEIBMI91UzfBeRX29+tGB+HAI6HWNYYNe42JOh86UjZB
r9a5s9JBP6Qaq53cNtWbpUeCWZg68Ruj/mK3/RrYKSZYWC7Datw36mt6K2w0BGCSLx3Cu5JyBEN/
mhpXyoC1b9ZXIcL2Gq1Qz0eC07fotO/1qD+FWi87fWWKCJalBemUdoAi8ET+HgAwPHQmaw/GfY3a
CXUS7//IlyRCRejCxRqruuRFtfDz/BQ/AIOD+ImfHeKfynOCgb4nPnjAJEN2EmuKw2+kp9FMlZf7
gZ2AZ1K/QqntYxv715KJEIYqG9lUNdAsU3UFfWC5W+nsUA+VP4XZzzijfrY0FfrMuxt7aR/RPd9J
VlRmW8Ez1zkrMJ+AvTjFs8NwwTNrp1S+nN+QMluKnlkloMhZoKZqnnQgfs2SNzcek94H4FczciU3
aUC2zjTPwMDuVWpyOS3HPn6mC7uEdZ1Z1gkgM5gQi0nZTqM2Y5dZmHrS1qc6ap2F/vl7BhOC8LLQ
alBNCMHquw1Iapgsx9jtG91cFi0hCPc2ChkYjUVeGxSA3aaOdcH5ALrv88/Zz06Asvg/psC5cc4t
lBA+VGOpezOFIyzFDw3Xq5F8BeiIo8ySt2z+nTNyxE60BCQX6NCBnA6d3ssagQuE3Wi6VxijX06W
p9mzr5f3v7VoIjAREL/jcOZCzaVxMdLkJLL71a750MmAcQPUGd+xKnRxD6B+BRXz2QwdLf8LhNgH
U/dU2YDxro9v5AgJaIlLfWsyyEEne2T5SftkyRos95PBjQwh8AC9bALlNgLPqDqgmALqrY+7XBBd
0wftdkoAQ0CP+un8Csn0EuJQQ+e1TXXkBU2fuNl0tMGdlZmyoM5/+Tvn22gmRCMQ2ZtDrEBK/8TB
YMrb/tvo6gfmWiAilE9r7Aa/jTghICkM47eM1wd1tXVofTcrV0n6Z2Qcl1Kyq2TmE6LS1OYTKVIo
NkWYbQ+M8CIbg/MrtPuuDEDXXy4uhKV4oOGAfi6UfiqnPL3gsV2bft64AIYBupesZXX3ZNqIEwIS
T9vzqsEj14CcKbTHW62RDU/sV5peZYgYBNQurE7pYbYFDZd97CnfYzf3+kvDs/9kh/nn4rEvvJNC
lsFIlkuEI8jDvhspXy7T6oIhAbINOsqyTtYjIhMjBIt+HuiixFixdnrsENPV/EkbZF0hMiFCtIiB
RFBWGdbJyqygJYD4zeybIpRhzOyfipu1EiKEFevGGDaw2eBqBwQlFnSfph9xoH1tff1CsTz+rMQk
YUmyg0WahXws8SAZwYL2/Gho9ySr0FZ6tFQgnH+RbC9JbBIZFojdskVroZ8SO+UVh8yu3MJFJjO7
5Q2Q1Y+yS79kg4mvyK1Vkbnj4DaRcrOUX1vZSb9/N96smBAwtHzJ7d6ERrwRxTymnnmz3PKGshZN
+5Jkef9iuREmhAtiW509RRBGr+MTx1VM0Wls/2mgF4oXgmReLzGe+GRMCi1XqxrGA3A7wHIwatvc
nXcImQShsmV3eWsODSSYbfrQoF+/jzXJeSgTIcSHbBrY2uXwbmNJjileraZU889rIYkOIlaA0rVZ
pfNmpMHqLLfTjOd6XFM/H+qPXDRe11/EDACGFzXGBes/N9QftauBgOQNfSrFxczuf08nrvPmTtOY
i9LaNo71vrm2Rt8sLutM8g68bzaGkhyajd8TbfRDW4d4BkFQDX1VuzWja3WQtD3tZ6y/RIhtT3WP
dN/qICJb2A1N0TJI5tPKjJNtN955g/1DRvkqS/BlllVdMvGqz1oqiZf39H4mmL2ce6DILn9Yae0V
03JYlexqDsfnYrW9pGkwCRPrg58AQfT8z5EY9yXR2axfmBiF2XPkIUKuq/6rXvpN9pvGFQ5FM7aj
Jef4VsuwoinuRzuXaOWPnXCVmFamC9/iG11GQHAYuHng/h7+ObCbKHterK/nzfUPodWwDYCzowNe
REHrLKMM5w7vOtOFoTv5AyiQ3eza8JI8MC/GQ+ivHynw4HXgfwKFg4PNAD7PCwgE1ptXzK1jsk8S
nbjHvb8JvIoQjoueGVE/qbgRRm1zNC1QKMW9fa3NFdjGcpM4BUgyqloJ3awCKWC3Nk5nVq7kR+z1
I+t4L8OLGd7M3iGJ03rsjWHCa6OijygnGd6IzsNm7d2RtE4IZEV1/EoGO4gsUyZ61282ooWrCbWt
qCM2RM+AXEL/9ae4A7RjCVqD2jcin6JcjqkjnJv+eZ13E6qNXOGiErV5lMwWHjzT6rZRrobOzVpX
j29NItvlu4fbRpLgRKUWhgV8By8MzXW7epYiuXLtb4uNAMGFlN7UwlpBNzkHMCvRZ5vhVRDXyNPq
5/50tFo3k05O8BP5ndu+yhQvLIax9q3aQylw0czfQ3TNz8fpa4gplCs+TSzFk+Fx6pw8IXC36jIs
aQ83oYf+SvPnY48mLgAtu5z4onR/Wz8hIzFIYjRtCpt2/uypwAXsv31v/fKmCqYjuTvvipItICK9
rONUkCiDLetB8Uh1WJPpwNan80L+wUsY8Fo1FYicL//fBOh2BLlGxN8XTNVBB40acFhs0+9jV/v+
gtrgytoZ9/Nu41WkcCZofZqPHbD9kZvOkWsU/aclygE0aq53rUaAIlIT6prIydIe+KrFCt7Ab+e1
5nvrvdu8/gJu+o3SfdiYAHFF1XfuVYcamNNNDmys/FrHeMJzW0lKE/sr+SpOCGYoWYxaVkLhcD2O
VqDaNx+axdI3NhXiFhiaDNZkqMnminmwiygYjU5ylO8HrFcthIDVRErKppcO6PZIhwciQ+/fD72v
3xfiVdGD5yMuoEI5T99KovyZjU0AQi3Ee+05VnJJpJcsigjqN5exMtm8ryok4FxOVZRFTXSoxd30
87ecTZw5t4o4XDMVepGxcOLZ9kIVZBLx4s9qBZKJo9pJpum5O53xbioEKfCAVegggndHERik5x/g
xPMm6rbl5/OKyWIHFbLI2NLrDrkz6of3PCE4ADYJ3dANICSu/35X6yRn2v6aoRnJYDbV3vFzKHgD
AKg1wj3Gb7r0Ok0fs1mS2+0OYYES6pcMwXqAexkxKwel+DVd88NTdPqbR0nWYrB/67DAAUMoR9UT
A/yYWwPVRp1Xe/PT9AX8KS7SmyO7HjwtWD/HvqyisusYtmai/A+4cU1s5A6bIszTysY1B2EvHyJH
D68sMjsG7jIfcY2NKCHkNX2fzHFoIXU8/tc1rJP+nJwKkEYXQejL5vV2PWMjT4h/S10CCzmCanqv
ezMIb2Y2nDJLho22I4Zh+Fi3/+ZOFOtttZHWWZzYKBJ1g9tEDgE7ixb7543HA52wf98IEWxH7NzE
NIg5eLWFWbmUNq6Fhjg8PN1moVY52qw6Nrp6wEcrWTWZdoIRB7agomNYA7BFishZ0shByoAh8t+1
onCSjCTNLTZDzqQ+VPPnbrSdTIb1sHOaYPRExY0Q+H8UEIBvj3ijsEMA0+rg2ShGVw0fivY4NbeD
dsfSf38uvpEkLFfSmH1nLpA0NDdTfGeOx/PusPew8UaAsCwhUtxQLYwBPWTKrR6ox+TQxphG5shQ
oTtLTo+9sPRGnLA6RVdHxWRC3KgEKnCAvPmqDqqD5k25C7IydgGYb+lU4K7rbZZLOPyVMUNbawah
JCM/rDnxlgq0jynAO88bUyJHfN5VllWt24QrlxDfaG6SfjhWjX9eyN7BuDWh+J6rxl1Uon9uQGS3
PiVHdqm4pmvcG3ianA/yuC5TSjiy0N+Ft+Me4mL9u9KdCvWKro8SlWQyhLO+U6O6bGq+n1TH+ASW
D83NcN8CEdHP9SKxjniGwii+rIwt830RcmQA1wtJUIXAORKjz1A9Km4YVImjYeo78irJwnHXfhd5
wRuF3mAdgKHiiRyiixMoDahp2xpOENWvtDurd2brtmB/1b1ko+1ZFPBr4GJjmJR7z2qYmK1d1ThL
LPA4WeaTNWcuqSVCdnfzVoqwmyNDyevEgpTpIklfMpo4oF/nT2DvHPhTOYooUpiTvdi7lSlsZnOy
AHqUQWbRj5dFcl2y4zDkPsH0jlGdJI7JnVtcs1dh73gOB5aUes6PZLt0tIuaT5kfpj9ARhCo/ofQ
Gjhm3n8X7R3loTpP4zoVOLrS9HNdfUkziQfuO4WOJWdwtnfkgE3aDsiqMezbDVdkuKbZlSm7Huzc
46CCTQ2D2kA2EDu4yzDJ5sHGlpqMp369Dq0PhNjt97n8zeW6jDDz09lIX2JgnOImmmBUzJK99u+k
sm+U4HbcCMmreujKFuuw1FNg6FcoMQMH9GaQgeTJ5AiHu60XACFbYayiTByzO9X0mOjAuR1lbrxT
yXqjkHDIw0gJUyooREDf2v4B+CsgZ+qf7MMLhWsgK8Ls+hmlJgi5DLS7in3pPdiNwhlMK17J/rIy
D9vV6SOJTjIZwrE0YjA+4QOJSPOGHxXLT2rCvtIqleRHMjHCyVRmtFUHyi03T1fgjgtITjAEnErz
sN0louAltygyS9T/3/occHzGueJT7PFV73H46sgP/6qPs0sD1P++KcH5yLYbRV/FiUi+s5p0a1py
caBry3SP0VOD6eYpc2khMeFuwqIBgx/sgapq4w3lrWqt0rRMyXDwKZcUbeJop7q1vCHorgjaFuQI
O7uqoXMZ8dPisU7YvWtIYrPqAJmwpuDAvaXMH/srxbyS0WrshrqNHGH3sm4Gi4cNOar1Z2M81qkM
oug/pF3ZbtzKrv0iAZqHVw2t7vY8xHHyIjhOonme9fV3lbPvbqWsNPdxgDwEaEA0q1iLrCK5uGl7
KwHculVl24uiBAERxmcqxp06f55kInO8VVmisDrv/18tzoXDEqtlWiBkPrLpE+UnPJbOiW3gChDY
iY3cT4wZTeMHGg9/E8uZ+9RmXdIz4gwp+RqmmW3oF9ZA5LmI9eOTvJEStRaYdpi7u19GjN2OMaX4
8/lzRBjB23P0ylWkWTDFlgGXmjSPaefrun/++9sh1ml/+HxtOTezVcwQsFj26Mk4PclD8BhfLkfJ
GQ+JZ7nKF0LkJhStRHKYN3eN3i0N1s28yjDhD/03phvsG693U9Xp/NCl6leoReScOijfwkSdoKNg
HMrlqAkP5zWiDIFDhL6J87maoVAfPC/iXaV+QSb+I4HJatE4NEhAVjZJC3QIlihyQkFJ7aFdvo8B
OTBmMyZdSeJgAYNGjTQfIEm5GT1jt+xFBKSjqzmNH9N0ZdTecPjQIJ+iVRHqPXA1qw7fWocVZrVf
JF/eHRs73lHPiFsJnDUy8EN3QMo/ShLbrOSg7Ho/9SV/8bx9TkYphGb8G32v5KlYS1jHOUG7jXVj
6EQdy+b9coWt/ON81lh5JOmQkBxYI2961Ss2wlVb8eZ9+o16XKb04SKiLsnNJGN+z4rvlfY+Gwk/
Tpwi/kG+6YolrBS2XiG7dAXzbU0N0aVUYL+v0HSR1KTpBAR12fKwlLcDpcJ2KHI6O/wjdTKknSJ1
0EF7wHRAhqbxV5QX3ZUNZi2xbSmprC61ahwuxPFUd1MHR9cmh6y7DRSnp+o0KR8hc4gAWrdQ1Jmd
wZEisXkLHwEu/lfrqnpiLZPMgZ8H1D9I1FVVx6QQXed5wwpkOIsogVbyV/Eo/1RROCxcxz44NHaT
Z/2kn/D+AAsniZxpzAXeQfMCOCQeheccmZPKS64FP8GIY43I0mxv2UkU7y6GRS0xZBiVw8FR1p1g
rGwzqwl/sW3qJyGcXTSRtGCyBVYw05rwEEmtdVRK8ef5faI04QwjHjRdGA0sWjyUfmYmdtJj5rZY
UObAIoJ3zyQYjvz/5sA5CauUtRF3WCSbXpN5x8iDWAGq8jWdd8wxof/dO68YW51zArnw0TAXS8Dg
KhY+Jk4/HFQZbAm3GnpPz8shdolv8QvlZRxldiuLQ+3FSEKnKC2KL4jYJL6jr857rYpZKXKjNJE9
lpNTNqAKko3Hv9OF8w/x0AVDykZd6lb9dYpUT9L7l78Twexkhd+BUnWTyUha6uTYVDdRSzZ6UhvC
fl9JAP9wNtQtFivBOF7RSb7Ub0MFuqMKane8OIr7gRoqwA7JGVvjkz1zEfZxwwiy8vFT3Fz0E+pH
8u+YSeR0ZMRAHCSTQ4U2sExNGCEL3GOYmsBepJEa2S1OgJECxUdILRFr/XtuTQ4fBgnM3iYIaV0j
0x67NkE5bEeZ9xbR7m9COHDokjHLRGYUSo1AyAJPQS94opfhESp1oiczup9QMya4VA/NH5z9STsO
JGZxjkdTh2D9KgahWoHJw91+wfja0KnAe0pFruxz7+0EA5VlSQGXJs/FbJYYm2gVE7tJs3HK+iE9
qKj2/9DjGqJKCcl9jFjhGSHzMgq7tl7ACCnMdiDtSivFYztxB9zEpJMQ/uoslEmvlQKENG3kBcqD
VnwX9e/nwWI7PF4J4errULnSBEMvoiDhCu+fDbiXh31dOK0r7zJv/vyXC8ffpFkvC+qYZgSXlT0l
z6Hs1C0ROWzHRSuVOACsNVNLjAjrZsggd2azyY17+Yt0LR3HS8y73idXVBJrExBXEjlABGfaEr4t
YjE9zCicMoiqGOr7zFJWgKs3oZIVhcQeoQ5jepHJRLE4uWQc5JWRHIKbGFbQH8fRZVbAkizFBV4+
G8wIZ4m/D0xSUdTVmnGwl9ezYugTRC4gfym1wI6pl33StjnQm5tl7MsCIhD13zJS8eJi8YunwJZd
4ZB9yEWtFOKRDl29uTiwk9R8WzJcM++L5VocH5TwQ88cJ0n8pTkTa1mTMYXGVXKnV2+jxkli4hAR
FsffmpXUTDBkACJGcZ9LT4b6l9/n4iBRxIhAPBLj3Vb9vswHmaob3oxNV0vEYUApTZWIABVLBCa1
qtsrXe6JvWSnVHaSAGmZO/qhZRlqn0KQ2dxXYMNTX1sq3UadTv7CPIkGxjLUWKzRSV9yeNEKD06h
37p5AJqXxhHIFydq+3k8qFCeZObQStP3muaPPQFom+Hcanu4wx+YajPhXR3+s1QcxfrUGqkT1wez
qGzQNBL3BwoH3sZhruEzapqkNCANzKp4Sq392H8Vn9mtPNxRTw2kMA4GAqNFPajJPBym6sge6oHt
+bvijy572ajJwI7YKX78mow0iyrP0C27fGsodxO36WwQn9jpY70Ld9GPv9VQ4UKGamniRAig4eiM
XnXLZjbkznQn7qDhN5KLYjMaP5mKwiFFXmdmO7HNE/a6zxg1TaRNGY8r2z/a8onzzOfO5aDsFYVh
a1tc1KZnhvcLmWakZHCYkavBLKsdVArZUxFjGV7sMLVzJ3Z0TNjEiY68zPlAAaWiYvoEBsiiiR5j
D34PIka8H+eigW0TxS9x84TR37aQEed6G6pWQjjgSIIGVacG4m+0h/Qemm7xesxKhqvGtq6MY7nL
fCoFuH3iVjI5MAERmjCEaDUHBVBxQCPMjo2kxNS0/0ZTsn2VWonjooopnFrVGLCOwkVyGDEDs9ph
7n2Ae1R6mEZGygdylMRXvp+P1DeNZiWWwxW5q2ExArQ006Pa3zWFL0ZUKRE7S+9uTycZfHMP+qUX
KZogQ9irR8WtUauMwnJXdCv4GCoAJBTiKQhAFpWZHWapgW8dHSHDjdS/dBMR2G6GASuFOPCY1M5U
ZwUyJOtFK69kRNA5CD0pWo9Nd7YSw0UbfSdWmsb2JoE760cvCj3RqpxZla6tyT9vB5uAv5LFgUcV
L1akRjC/LnyRy0cUQp//PnWc+ApoBQ1yepxAQOtJOwmjcWQwnu5xNTiIF9GVTOVnNvF9pQ+HGHE6
gzF0gjhTx+gf1KE6goO2CXjMS1YYY96LhETK7ji4UAZRTOIKmzUWt0tky2luj1QOZfulfKUVBxJC
mBpBEENIY/ospT/sxYOlu8Kd4gkHigWa0oiDhjDt1bhfsIQR6jPFXY6RG/L+vFUQIni2gUIe5i5R
R4brDaYl3/SB6lg54T0oIVxgYSxxJVTMQwXpgzU+lcGLnN79nR4cIIhiZVWBhX2ZjE9xtRvae/z/
vAjKB/KMA42kLpakQY3RYTOtFPCa32YXnRfY4IFwM4cqIyIQgSceKLtxNOcEIUsFp1dH9zE1KZLa
F/b7Kn7WlK5uhBwKlfHnSLGj4jrNd8SiERCqczAw55OUNQx1wqfqUIY2e5ks9jIqqlmrJ264V0hh
/AcCQWrxODQQNLmy0PoP+AmvwuCYpYQ1UN/ngCBLQKMgCfi+ku+W9NhRnYfU97mz387aPMLF4+zH
93J8OQsOsTFETMAXqS2ZOfYdi+jkzGVjQhMXk6sX3C/qQ3VMydIDwtYMDgOqQdLMWoQ+ffaQBqFt
BddqQoAAsWb8hPkqVMGdwaKCSLk0NL+tiTiKiDr4xGxnFWVUszBqaI+DcRPHuKxke5Kwh1KD/b46
lgO6asCZBzFVczcaB5WcL09tPXfu9ajPUomde/OrIOFVkBWCZD8rDD4GAeDHmhzAkivqsijKusnn
4MA/lA5Jr2LZssQRzN2iDbZuUUCzrdRJCucBjGZAaVUNKdJNhttCC53Uzmk8dkEf9+pinz8/27h2
EseFhmYRdsaiQVwVtQ5GVevjiygodgG2gaLwzsv6w9XkJIyzCAvDokeQ2OGsosSYEQKAogrXr9cg
QsmL5GBy5DfLTb8RUtmRfH9rOEnlzKSXUFxaKgoePlWknXHf28kHNfQY7VHlk68P21Z/ksY5CitQ
pgb8BG/xYnDHKllLx3T12F18xc/uy13y6UNFPSvD5HyEPoK1bxkgUu0NB81FTthQO8fW6Nwacm6i
lrN2qplVzphabc8/2TiUYT/fWlfILE2OuiuOyZVFBHXbybmVYpzzkFGohLQCdq6MHOHmrSp4p90b
Tn7ZPLEeMCr7QxwGvjdLN4S6CkLYZzhUn/vGKT4riq/P6Y2lPxBGKZ5fUL5BS9UrJdMVLKhk7hdt
ctvFnjFGUn81QIRTTSheQU4tfjwvldhFfh60ju7KrG4g1KoPc7dL1F3YE3u2KQLN0QqGyIqK/kYo
uAL9MRjHKlFxkdVHwR5UpwxVW6KAZNOBrYRw1jgN0tgUOYQkCiYOZNLXEYxMQ42bUm5Q/Xrb982V
MM4Ih1aXUXwMYcvNfGQt5rlveOMrY3+JPCpTt2mBJ2F86kTSJ/TepLD4ft7H9fd++BLVr415EQl/
t098AkVs9DAYNGilFdDJuA4D1Y97qp93EwxX6nDOLNDbTsyZlLp/UQI7MyvCfVG7wxccThLIwge0
d7ijBirWwAd5CF66wh6zyBgvJZW/J+VxLqxIWhzcGfLE4HPbFbs4y647sA+Fuui2BlpmVDGzK/S2
DWrmBupL1+VExEutKTuBqxNWgERXlDLmzvTBNqWfRvSRa+5q0zgP1lmomQplqNi3YO3Dfd16GaZP
55GIUoJzWUOSLEKbQoagpYutm9Zop4NOGAeBRXxeBdmaakC/Ce7r+Y/QvJTqV7PyzutBIBE/nkaa
dHkQGojoItHP48AVUsuZwZE1RRQx1LY3RBmlboF6QkKRz+8bbwyJPotih1DtuXMV0OSwAcTC0+QI
PqOXpSpGN1XD8oCqwcA/HiG0utTRLt1AnDB586g7UanZaiXvLJlCve1TtZLF4YSYJv0EfmMsozt6
khtjhIx8UHxWGmO51JTjTdtDmQ3GQoJlQ+In4UkYclmgpBtRhf5cRLtEOpy3iTfMeRcsrQRwGGFM
zRR1OQQIF/qdiTkDIAMu7eZ5eBZuIkeyI9c8FPu29fLG7WXkARpUMAQ0VxSL3c/9HZzBtPoUZ2WE
R7HREcHrcRjhujQPDK0LaN93spuS01+opeWgozQEsQ+YxFiYP+tVDb44qoxh81BbpmwpuIIZMj+n
KQ7RtmV1Jvohk1Sxs0L+1oi4WoqzvDu/jZv2vxLEBRlmborzNKGLFMy2Q3A35BeJcF2lr+elbK7Y
SgoXXehVUpV9DXVQbXJhydWlJYQEDJ4XgQGQv+OGhmFh4qBBkTS+m+fPEpUvpL7PPYnUqPKec8YW
kjRX8uT3NRGqUN/nwGFq+gWve/i+vNzI4+eKeqLaRp9/9wCNz78vEFxdMYHPhOXfk8c3KndXHDG9
T93Fr3SIR4pj+q4ceNqLipqpEJebTrjvfQH3jIz1fDwr4NOgEtTnz8u7TkcpEQM5Yv3iRdtotiE0
/lJ2n5ZEej5vyKRa3NkvUq1TzRRqqT5KWm5Kx3L0G5PN+UEa/AP84Iq62jIufii6oZriAFoZo3pl
NLWjqOUdyK+JWItaPA4DsHh6ErGt0kdkTGdzXyXR1yiieC4pC+dAYAojdLcJEDN0F5HsTwLhkQg1
+EpNZUFSLgjQQ76or2G4k4wHPSR6RM+jpcL3ONaBFKRTBxUwr8+ZM98MJk/svMp8Om9mxFK9WeHq
8FhNYyYlitIxDiMG1fhSHa2Y7HfddJwn63qLxFZCFtUIjCqFdZkom/XCfXOT++IBA5fYS0e+Eyqb
fDZiIPbOV69EcqAQlsqIyx9EDs/5dbxfWFG3jWZrBcfnox17K3HMYlYaJoFmSZMKceNRy5xkeONO
G/aSP0WOmWFgQbkTXCoRtBnBIukIrw3qBw0D6X6XCroTPQH6sat096yjMAGUoM5yp6E2Bz2kH3qr
x7xsSdd01K+LCicuNjt9iDU859TpQxV7ofJ9poh2tk7WWgQHemMgLWIUQ4QRYLJT8yKasy0gPXTe
6DexdS2Gg7uoj6oOw74Qi7+2jW2CFQ50SAe1dsWd9h9uuVuHeS2Og704Fwq1lyFOAUFrJOMB03xp
ZF+1BEKxrdO8FsQBn1HpuAUueJAyq1e9Oc6ad37hiO1RudDH0KwqLkegRWcu+756GYfInSSKSJfa
Hr6qv1vqUZNNrNewGy5ZMl2G42PdGCydSqY9ttBptWgqFw8tZTnoHdsd3McmMOsuj9kuvhIfpNxj
hFzgyPr2d6vIxUd539SRGGEVi9Avw324XJsW4T7IJeTwL+qWaAwKZuGKUzy2NmbM7Tq7G93JY2V0
VHPi1jvbeg05aBDG9h/CqmWpnTY1MHH7S23KtpB6VvgBl7WWxWFEXVW93GRQLTI/tfVXk5oMRBwi
lQMHBURf+lBje1C3V4l21pqRjwFFyufzVkAtGQcKpVGnswGaVzfMW7Ao7arAK6y9iVk3i0jFkpSJ
c7iQJqmpaSrDhavlrUg1dwbkwH4VVYakNRAryNeV6YgooooFFQFmVYSg60um/fnFI4CILyaz0FDc
Kuy5v1HuZcOt0p/N5JwXQSnBwcI4DIOZ5DCzEB11EqonczLXTvgFnp0sF6RoERO2LV/l9CG+fsvI
IN8+AIhQmrBXHyy/RAsaVS1PqcZ+X0Ur8aRqmsQIDjP5ZzUGGNPzen7ttjhX0Y71b6jAF5Vp6lIr
LQsVZJ91l+T+4tcHRmNBBXqUKhwY9EJbyugMQ94n0T8bpnUly9Sj+x/CrJMyHCAw9lVLCSAj/ZmB
qI7FWShaY3wM1dPiyXsq50Mgg8YhA/oBq1zJYRZ1lV0b/U0gioemNa/aqJwxDaglbjPkZnHokOli
W6aMjrKVHoP0EOSHGJFDp3zKxsu5qmypD9wmpTwUsXN8iVksV3qTMyJA9KGlCNHFT/BRbrtLGNv7
/MayIhDDZgnU4Iets/mazcDiCm2+Xmr02HmasiMsn1KLg41ULRBYMserNV58ne4zPCubgzMcUaw1
eAoY7BInI/CdwBG+Ak2bwngMWUAx1KOdTbU967e13u6GitCOUo79vgIOwexVAXOxWDrNOuSxdog+
1ECqiWxIsw4iZZXnMTOWTBZaA4wa3U7p8MiqetHOcoRPqDAQdywF9TEEOQnkNmyR9KLWZgtXDs2b
kjul+UpYxPZxPgngwr26D4U2NhkTzlE/vrEo3Lb+ZKfO2wW4v1R3rPBVTRztkZC87fZPkrntMpQl
0AxGKqQ96EeRBYGBW1zEh1a2u7vIa8lZ8pu1kOvd4+LAqFSDEn4TD9azLePqi/xh6Tf75KeCh3qH
Xb7pwnJSKOcDqmIp4lDCDqaRY/R2+6QiKcCaVOSHpgEZAnuZJ7NHWwUHa005p7AoaTVOjNdRw5lb
spvFOpbGzg7HB9Pa1XHrqMPt+e3cPnyn3eTcgi4JQqQmjGvGOmTJIaLY/TZpydYqcX5g7LV2Vgas
43gcPcFuHUFyhm/IMYO3EA1NndNpblLbf2um/HPaLGuThFnqzL9WqJjCGQk9y9GuugbEJv/lPs5W
in8cWinKP66VddELcQ2BJpoQ4rx2Gk2+TVHfDHrNyo3AO4onEO+vdo9/aDOSyujAl4qI1epbO5S6
r6HeE/D8h0jlXxPhH9qEtJjrqWIHHo1G8T7XUFUbXhnO5EQgcxJGJ6fIIbZd6kkiBzHxWOqyxGxm
GjDTZLwq5q+59hFSvvV+caiiVIWegxEcCFr8EAt3THdx/eX89my70JMeHIZ006xmrQU9kvhT09zU
wY2c3yzqw3kpf7iWn8RwqDHHcmKaIzZI9n+9OqVO7bJpBJiWQl7DqAMtcYgxTnllhszmwp/jkckL
vcXcmejPWvAkqfxIbzK6ooNwOjyXWBemGI7yloF7sB4sG6zSR/M2+iz3GBnEuiFqyoFT+M8X+URN
ECQNU1MobO1mKG3BLlCEL1f2otk1o5ZufEzloMJmQlE+oW+Z2RQomDuKBM1wOV8nbuCqSDuFX1AH
iQZ6Uk1KHheoiHn7D0WgsGf1Crk3fTO8xRd3pRvdfbCzdXXq+FIgEMnIoLzDstYe61rUMc1isqXr
GX2flf+xR5d/DwbfV41nXws8yRBWgvRnyjSHFQXZxOkjPCjfWB1XWa8i243o5Gf/M78W3roOLCdX
PTyh4yJnuaSRsE0542pkDleyRMhmdWCI/DB68T4+Wt7Y25gAjTUEFT+BYpSCHLzoJkb8YqIKu8nt
i+VGJR0MpQ6HKFZkBE3OYpCqdzQUG4MGH7Nh6ktWc4EuSOf8hhHOha8GwtJFk8z4huclP/b95KBz
zAatFnEt3Fw1SRYVQ8PULIOnAV7SWRhqxn5oYQKeuISOUj6cV2QbiU8i+K4KBZyEUl4iWgSjY/qS
xpgF/ouLJ7xsvETwZjB20QkbQjG+uSJI8iwIGFGqhE6ReB9VP86rRX2fQ6RWkLRRZcx+ZpfZmX4U
wufzAja98mrZGCSu7ptRkmY6TA6Jkyb/oYnLi1JfpJCXlAthapQkpupKkj72uW4ySaEyhbYR4uF3
jEQPA33slNUi/p1eXECjLZqAeVFQJJdKzMTYSfGNolwtEdH4stkgoK3Wj0OfogXv3ByAa0p5mwXX
Lo6xg93tYse6SiPXYpeyX7HHh46upKmGommGJfH802aoDmKeI38dy6qdWMc5qpxa259fxu1waiWF
g6OxBqv3zOoJsssuBskVm6RSNHhnaa7zneUaBFCQ8rgbkjDpYVX3kNdGDhv5jEzeAfPUXyev8MYL
qjh22yb/XUM+25aJRq1VGaRpuEpPQmAP0uPUKzuNGiCwibOnZeTzbVopi63GCP6nZvwG9j2b8e/Z
wlwSDpgtzztnuJLD4cU8hZlsBZDD+lXQjblvd+xVmJzDRenDwQZmB0XZWEJO6QVXuv/2HPAAPuUd
aucd+VIEfyW1V384aqfN4gAka/EKN7N5N5UrvZp+caszQtD72Omfw8fqhY0EFx6p8SbUgnI4MpWj
MaKMBgBvzDZKqW0D5Eph6tfhfSruDCNwdKrZjToDKocpsjHnw1hB5ugg1Gb0KgKILCrM53ATjx49
stlara2MhotppEAMVaNlxgnW/DL7KerXmvo6xLs4wnZmfpf+RNLbVjuib5x995yxctgSsELCmZX5
jf2LWP6cy9dh/NGLEshDPxK1rTTkUCVLUXrVs4I/Vbi01H3SPBEwyez9jCp8Pk4NjXQsQxYWHo2b
SkNFMKb93CpXVfFPVib/TEgkDJPPz6njnCdT/MtI3MVtHfAQTjuZzd799TSnu9NxWm76y3JX+FRF
MmUzGgc0sanrgyDgMJa/2M1Y/mmJcOf9L32M1Ing03hzK8hNzZZXv6ozuztk6JlQrqX5jZGEzrVT
UKNxUBOmYTJh4CHiVckWrJsFE+ScbJf6iCAcAZfdzC5epheWbaNuUASw8mm9QOqlPmdDWsr6Mhj9
UH9tckrG9nX+dBw0DmDqRQWfH1vOCSj2VD+xl8jSNx9xTcOz54wBRzR8E4dd40CmTGID42Mh05jR
c1Lcw/dhJLWXmq1TFQ/nDwfh1vn0Xo5p1GrwdtzrSXXEFA9aRnrZz5/MUv5+XhS1XxyyxIWQiBmL
V7TyRisO9XQRUXk8ZmxnsIVP41VjKXUqGzGoyxgxCPq1V9Ns3PNqECv2Lm8XqXMeJVAD75sYCpTa
c6zaVn2hD/55QdTR0jngqGW1UIUFklrPCI4sdV06zUVwYMQEWbtjPbVgJbihsl7UInIBSzyELfoU
gVe6fJykx7n4y0CZ54yQxGYKRVbzjWRrcWCB8tsr4PwfWbWYbzxnFFxcEkZKqJqs1j/UL6Tiqhpj
WzEHuzZ3beF3FMP8pnnIMtiuUHKgmXz/PdjQWrWeWIMVCBLL6laYC1ceL2Tq9WNzl1Zy2O+rO2KK
khZd6dGcZBbIhGSCdG+YBQV/m0d2JYRbOrOrizZnHVAFY9me3ED7tqSEe6YU4RBWLDGTDC/qCBul
H2b1aSCnmbBj8m7/ZczpxLhOi7U8/b5SeIIq5yFFBcPsCxJqYStUgKiPLEZECpd+59g0t5U47tSC
78/Q5gH69Aoaf1AtYWS7rK3cAqPGtfxWb4h79fb6ndTjjms+IEctqqi7zcbiAny6vpbq7nkkokSw
31e2VrSSPFU1VNKyaHbEcLyaSlSInReyHbmsFo4ztkASrKpssE/qHRtrUvuhHx/AjOAk4Ib+0JPA
ShhndRFaYtPJwDEdosI2VTtQYtukyDO3j89pazhHHqOMXTMjVlKVJ5eN9ChZCB60H+fXjRLCXQ2M
uO2rJIaQDIQf8X2UtTbJAkrJ4Fx3rS+6qeWwsVirn2d9eBh1GU2dyeyd12X7afK0LfzlIF+mMgNt
Gi6uaINkdHq5nxXgt8Nt+eFXfb6B2XWEoyXMm78foD2xDvUI5t3oia0KX1MKRikBHCT0mrZ0w4Ll
izrpczAUj+FMMadtu51/TY0P+wV0llmdAh3KUmucoNOegylwlzox7czSKcOmpHGA0LSh3CwNFBqt
3LFCsMB2gptWyl4Ja+e8SRCmx0f58aD0kcBoRWJt15T7GumRiuiJ3s5Ur6yOA4NGaxJBkKGO6ItH
DPlGLiH8sfiDp+7UC9pDbF8qVvI4XMD9WpHgqt5yhMzMFZf1jRrXwS6+LDKbTbcPqdw4ZYMcTKS9
0Awyq5YyrGOe+kZHPEdS3+cgwkpzNTVYhao2Xlj1Q7MQm0R8nw/t9R7D0BuJuVUzmpyhGAtHLghX
ytb9TKTAh/ZtFReGzFxpEQTL4rQ9CofMZsGgmdG6sKSxvGwqsdqfN/DNs6TIuoY5vYZomdzCof41
jfUQhKy5MHvt8lXQRq9Xfsj1R1BO0UXTUkXRQnz6uxOXDcMwBR0bFOBqlOQ/xHh3XpHNk7oSwJ2i
fOrUPBwhQBw+tdPBqBJb1P5SCe7kRFYXmpYFGWEl31tKelcugX1ejU1DW6nBHRRLa4t2mSBilq5C
7V4xCB9HLRO330qiKVZZ4/tln9lh9FAErZP2RHnWplGdEObd1RH1WX0WwZKronUj/WfdWLvA3GvW
0/nF2n7cWgniok9dqNR2ZNeQ6MAI2qY95mdjvMZH2fK0lSi2casoVK0ljIssgZqd+hSUj3JPvLFS
wQffwaaamVooMxYNDf0ja99t/cAdFVvEIA9Gdq5+Nv+DN9i0h5Va3LGR6yrtTBlqBZN1aHobo1Iv
JIq4lRLCnRu1NjozNKFajJKlcnI1XE4ziSC8pYRwJyfNpToRCgiZls6RBqe3OjttCCGUZXPHBz0q
oawy3g+5apw+Uff6+Gkoo+fFIgIPQhCfJU9ByFGIzEkHcj46s2DamhF/X+LQxtzcB+IYEXdUPjk+
6aJQFeyiLfr9T2Z4gtcdxWf2vkhXMlDxDs9BCKq7bI7xegCq5eUZ4cc+dzrb+srqsP5LPxZhF/yT
CJiW4zapmPGh2iSQ74xasTUq/mDGdcZ3Gxw6aJIR5CYjMWuNByEFeU54wGQEu40+RbHlk5PUKeAz
mNIrNMIzY6eFOi6QI7LmtXyhlYMTl5XdqqD1nZwkuG1rf+z9NiYIHjf90wkvDA4vtFYuRaHDahra
vVY+WR/yT6vvc1AxTF0ST4w0sIg/BeGDAkb/anw8b+/U2eKQAlfJf3gQLYRxc/6QTTeKnjv64p6X
w8DgnFFwYJEMiqzoAtZKH1W3l9CHHO1nlEOnNebKlF4oXGYWyVrFXN4ZofzIuNkQ0jEWGEL54Vu3
N+tvYy8Z/21cxh8s0ZIlQ9UQR/LzoGpDqMRsQQDJ5qWykv7ORpncQUQdP1UY94c3mn9l8dXRVZFr
asVm9SiZw2ZcmeDJnY6LgzsFgOpDL9HySRr3cjc0ZlGPGc5Ynj6kmZvjaJ23jz+4/JME7mbeCN2S
tg0kINJvZ9t6qA4gsAYHXDLiJo0Xwk8vdLn+9gk+CeVipiJWMnMuIXRqrV0qy/YEQs7zim1D7kkE
+xNW6LRkcZMqFvZJ6y1bBANhKtqdvjsvhCHBO0M/3VwMDimyHk0AA9JwboS+rG7Yj9KdJTgCQosh
oBzk5qFayeIQQxpDWRHZmgWfOlc/ssEOqdO/6v9x0MImQK3EccBhTgkrXWRnaqovss5pZcHp0hBh
IRHObG7USdA7sIgKYyxKgEWem0fJbHdTnb4sHWUP2wd3JYc7SpnayGKeQE741Hu/iiVV13xQkEOi
k8KUUtypyss2m60Ym1WWpTMolzqYuHqNWDlSJe4YBVYrBIkGKZKw+zU1zPDMwk4vLV+6oumvCGs3
uSMV5n0wKswChc6yBVBtFYkti/vM6HZN/f38ydr0W6vd4oKLvF9EHC3IUifUO3cXVv8ioMZE+jl9
jfIvskBNOaU2jIspqjrDez5LWkUmhiWCDSVFLDgTZ5gSwsEFIqZyqNl+5fmPbH6Qm9nBCL7zC0fJ
4GACvikeggTnNgjRJ995UWruRqp75r0lmJKsgp0M3Hmow+RLdIUsG0JEfSMc0mBb2n027EIhdQfx
oJJTUdi5/B1jf5PF30KyJdKLUIesubmcFdRnCpGjd9+aPLaN9iI1PyWosEinh4B8FCW05K8korBE
clBVoxtdDqpntZ6yS9H+GDsy+C+PGWpLTBRsam/jgqhSsvfb+LvWHIAI6tDrGJYwuonpW80XtL47
TUL0/L73wr/L4OBjqrIpLxPI6LrmshYgwRiez1sjtYQcZJT1MCSTyDYPt+66dETxKandXkPpGBXp
UivGfl87/GlJqjmpEbU016KM2gfVLnTiiZeSwaFEkU4mRjVCnUT4ar5YcIcdRZa1LQI97KoOUrb3
lbqiYYlaq2FTstAZ9NhOltbrW//8vryHV7b1JykcSkQRmmzVWMdwoSPrgoj9Xy0Q/zs7GxMDKkrM
Xn8rB/h9T7JRL3PBMkc3U5+ksHPVcSfH5Ojt972fv0vhdgXc4KZYtNboGqFXq1dD86ylyNHe5/Et
unqth1rZn1+97T06qcWsfmVqWa4jXa8wtVpt3ymTHQr5rdJSIQvbhPfIdxLDbVKmCUXYJtBLXcLe
zuf2Wguz23SO8YSgOJKsXwqFuTuvGlurczK5sE8QE6uMDKhmFq+d8hQo93X3pQ0IKRvvL79tGX+L
CsQETqU3oFr7orWHUvyS9XY/+n3mi/PBKtC4WNhNE9o6plPJ/zvv3e/SuVBw6PRlDlGr64bjVwsF
ydFXUycO2EZsBhm4jaK2UTGVd1UwozhXo6KpyN5jLp8jO9ZF7AmOZXmWP/l0bLaJ5StxHNAq1thq
hiCPbiAKeHSBZ9YSYtM2sXwlggPYepGtzJwgQhk/R7nh1u1RGL2m3/eF+D8HMb8vHrPS1QETMQOw
blUs3qJ7Sf0NRY1y/7+Pcf1dBneIC1mcrSUG0MIIVMsrjZdlIYxgEydQ+inLuiTL7+puuhqExsIC
EW814f1tEQyONBEX3c0TC34GzFVGv967x4+sbUJRbYASufjYdcdyulPEo6k+nceFTfs6SeEPbBRq
qaBIkBJFi/lcK6j1W/ASTZjY5oKtpHAHU8BjcxQZkNIEX8v5UKuJTZ5MSgYXWclaitq7IoAmwq5f
/Hba/R9rV7Ybt65sv0gAJVES9aqh1e0pjjP7RUicHc3zrK+/i84+sczoNHM6FwiQhwa0XKyRxRqo
TPl3DfeGDCGwKtAYytAnBU1RLKdTfDtVHKX/jEUWntqZyNtL/NG+sdkACtofT3nG+giAXe4taGZr
riI/cyvVG30+eVBWqCQ7Qv77Rj3LpSMlpoFPXlalztI5ave1k0UoMoETTEA/LS2LB4hCnidX0TR+
CDPpwEbO6t+c3ebYBBOwZDUpNE7HrDrYtOBnV0btM88IVN9qnEuyAjA5GzzBobMc48RsHqhUeXiT
4E0lNyffyGQThGTsEXx4Gk1rVxL48JGsh8pQgnlSAgx7liirTOrERu9SqVuz4TYhtH3L0VxyixYb
V9P96oRRsoGsp2fX/5i6YSOSRJGAmGxbm7Uka6hM3hA2jx2fUppYP/SGIJddXi+TrAVxP0bZ4Anc
sme96DTsG/UWC3OmGlJ7w6gekiE5oljB1+p/YqZiyAg2y021w0YN/WDdFbNiiS/cV4QXsgVurkPZ
ROsYz5j5NGceg2Vv0/XpvHXfl5hfGGIOLgnpYBY1SNXWL0PnKOvXSpW4KRmEYNrTKimTdgT3TP2z
Pjpa8q3634vMuHq9UCFYdgV2PWKcYZh68xHNgac+ViXM2KfCIhg0revWbyUkeqYlUbhCteqx9tXs
EZtoA+k+0533DE7IC4po+2piYyIJUJL2UCIdnx4Ud8XA4cOfRI4ykgQjmMZrV80rgmGmot+WN0WX
JsZ6ruZF8eOGKkGfskZDaauGO6cdHtL+WFWfVPOBLq2vy8YRSg9Q0BmDqq1qIK/sjYsVdGv+gO7X
Q6SSUzizYMJMzLxSXdpF/pIzjGWBLTmvT/um6hcDxSLO1DRbTPDmYtJ+WtXvVR5gQZdfsbcW++fv
kAS1ysO5T1gESsv+tiq+t12gJmrQKx8TVZcQtSsoFqEYbEwsA6mJ115fGzvW2wU0WM2/WOPlRmID
IcQxs1WjgE6BR1HMzAkrd7GR2usv0eENCKdzE71YRFmoWQKk15e3o7I4pBqDoptO5znzPJDjt+hi
gyNocZvOrTKHEAJLGZ8IMT1bKZykfF+wFK2aY1Dba6BFP/QxfNC06NZs0ltrKV3S5H425095VHtp
iV1u6uArNcamVIa7TrkTt8Q16OKd/2tlzBWsAIYcllnXIxQyu6+phYE7j4klebbfjxc2ByIYAJqO
fOkKMMiMESYEV2IeL8zYVHeagzq4KErdwAlGIOmIWowG5LWkqeFElX2I1sXvl/jz+aPbVfYXHDEM
Gte4LsYaZFU5Hl+WWblX6/gQLXh+XhKsUtTDj+cBJbwSJ910ZNZpyq8XTZc7dnqI8V+dHM+DyKgS
nGlrYJoE4bGq0dqOiuW5yama/aSKD3r0dwopTrYpepq3zARUOX5SZkh6czRySTmgTPjEiTYoP8ei
jQjSoOUQvhlXJJ6P+SV8smBVxiPByHRTbxCN32TLBSOE8wRjHpr+qreWp/NskuEIRoZiYfNsZyBr
ag4JemotjHdgsgr03RB0I+GCcRg6TcvsFiC5EhVOM6qesoYP5wmRyZtgHKyKpssaQqiREdSyU1Xe
1+QB+wkrzZSIG//SGbssjrEhfZbn6gokFRn2+DntmNRI385OixqV4S+lW+fZ6427qYdJXy0VcP/D
ZXlfClDOoFH0eBFxd+s0T+NUhiquRiQIm5tYf6wSWUwjwxAMQmJYmtIuBPmyBr6ZOsiaXpYws17o
0F+flRGvMdMypBjHCCUU7O2IOc9Uli3ZJ8TSdYaLJColBb8QLqaVJDzxF6cllpEsTlg2t7bRSMKl
fTH7BSPGgNNYxjQuANOW0/dy6QFXu5kRH6imfm/5fJQiDy7RoRdIIRgcF3UdphppU6Ur/dJ6k/XB
gNs4djcUsuvcvrq+QAnSQBclDAsdnEL2dAlv8HrO47UO7iGT7X+V8Ets7DFr0uuGCqqSJHR0csOy
0Q1lKTsZiBB5sjbqOjPTcQuqM0fPsCs4d4yL3vYY+Eso0WxVXHFHCnRA9QMOraA89Zhj1OxFdGwg
BH9ghSQzhgYQtP9QVQ+VeewvympvIARvMOvl2q0MhkBZ3o099Qze/C1bA7nLjw2I4A7Y2rU0n37K
1wwZtuQZRn4Uv/kBFC9QE8vHLEOUKyzmCFlf4z6qohfi1opz64roWkCmBP2xnSVrDtl1orZKmMZH
saMw7bVty4ahoFOJ68DQt7qTMBY7bFokvm332DYgglq2OQawUxPXwZ93tC7/Kn1v2NX8DYRgo6M8
zlAUjmOr8YqlO0XxfdT9y3VygyToJC1zRIYzkHAn+flMJ30Hl50X/33jnI1iGPskAgQeHPqOvwS2
MqMsgxA0suy6bLYVsASWssMAXRRNUVk3ogxDUMmqrYbErCBbSheYs5NPqWOvn887FxmGoJHUTJ+b
tyC/MMXqcL/oE14YJE5zX0mooTKd9zCIrWAU47xCk7+Yzag6VMbhkKnN4TwdEghxCzYLqwg7ZkFD
nC0tRteZk6Njj6SEkH0t+UWIuADbTqvQmiYQUqOtWsOAN/qN50yS1Wsnyb16nzEvUILOY8owLQj3
+kkR6GYw/MGD1u7tSScqj8ywU5SIozrZqrah3iAJvfeaTY6X3J62cILOjEud5lOWzF6q/ejzt3Vy
avILTm0LIahMUSo5SVtAaOwTSVJnXo6m+ZcYgsrEkaot4QIMGLBkueX3dCaLZvcEbUuHEM1mnaIw
0wJnbPVbtxzLBsNlWkjdIbFk66yeH3lFj7nBEq8yPep5dFYBCznNWPlgGZOrrjzG6JYbbb3XWgu9
IJlEk/bEewsq+M28tLJ2nfkhIjJDjJmOBXbJS/wm58Q5ygQdsuA4e6zpnb1IfdvEtrMUyKx0Ad42
0+J7XFAJnIRpuuBD8zy0em3CSwVUVrNRs/uEt4Rlbv1MlnSTnZ7gQwfUbPwU8wRPtcro/EkgJcPg
v2+caFGOZdERiMVferitFAgWIevTltYRpIAVdzCkWvU2eTrvF2RUCAahzLW503RQAR+aTk4SZ5f5
UB0RoKlhMbNlie3Vy4yKS7tBIiVBBzKb3nbNKb7EHeiqoepUNS3cbgU6JrauFkYfzhi1EJTGPyEy
6avsgWVXfjcYgmHrSDKPswWMPH2MardDNaT9YDdOp349z5Q9Z61rGrLjKuCwOui1aI3WYJf2Cr2s
6qc5fi99Mtxl+ub7gnoYyjoY/QixKjA2Jh18G+uDpRGzDETQD75815wwJM4b7faratxkRv4tLmQJ
zl0TtiFF0JCw6tYhKbkJq6fWSau+xbB1UrtTWCN5m31Mym/FUgfTHHtTrThap35j+vghTbvAMI2D
xXQ/6kvfWsIVDfKyinGO/puB3fx1glRSbVIWO4XENIPmlbbuZKt2LPPOb1Hod15mdl//tkIjSGdR
Z3o2mWDq2Hj1yb6OkOg1zOdaGHlVwn5otKFMcMB2XSd4bQTawl81NHc98efa58QyO8a+rKRWRp04
hhaLqMYhDcFn1PrUJ45muzaeU7Aq87JKn81RipOjUDxSjRoFmIVSrGzxRtxe6ktuSFsQwflmlWpE
MeNKSA+GGSTKZWmRLYRgR9rRLuK1hvgxvfowD++UECO409w7L3kSRaeCNcFUcWLUUQ7T+1xahvyO
NPkiMYjiDAu1yrV85dKGKRff0zCaHSati9rXVayfZ8TEG4XY3TEUa2OYvK6naae7eNJvW0bchGEo
i7R2e//EfkGJzR2FXvXFUiA5rhjmIUktt2zTwNA7CWP2T+0FRoghp0xpQxRV4DWmsz9YE/FoHh8v
4f0LhCDEWCk1zyE/tDp9bKN7VGQ62KJzmWl7QRHkOI7xCmNWOC+jd80r6/hs2iyXL1WSmzYZcwRx
XhprWUgIktbogz0+mvFNsVwU3WsvBIm+sY+0KmqA0Q4xHuR9vR2wX/uSe9gGRHCNWdOaROcvtHHz
WdGcP8mK7XvfFzoE/7bWw9o0EeiY1dgprEOW/4PAHlP33DbD3lVZ646MNYKLi+c11lkKisj6pdcx
qCW+LKmkoz0cD0o6itjFmfFGqis0VICBXGLX/VHF1i4ZGwiBDL1gcx+WuAf9e7fj9R4XZd23dAgO
ek4SZY5nBN0U6f1idRSFIAqRaOZuRPxCieiV67w0cMMCJZM6vUWL2gfbNlGrYZs/qjYt3SH7ct7c
yPAEi1YWZrcSFbeVHI5ZZ8d5/DSsTtc2p85aJbTtWs8NbYJpo0NPsQQcB6iiHcVJtAFdwKXsuUwi
ClSwbOZgDovCDxAS/bO6CH01589sH8KwDELwAmMR/vvmnqrmdU5C3vaBZK+SHnTkE6SZ2F3fqb9g
CKZGmZeIJjG3Z7h35exWL+qDVblJL0sw7hPDH5FsRnUijhQp54Jo0wjt7HGpqA3LwcBN36a2xK3t
h7f6C47gBFZzAUCN1DKKfHkfy8+6CfSx/CzakWX+du3oBk7gkVk1cdXaOD/ImmtgiomB0hPy3h7u
4jS/nWRV5vtq9EKdwC4z75Y44aUnEdpJqwG1+dmnXDvWJbu6qMxF35AmuIgKEWix8ocAUlnaO0VL
Q5g9bb2y7aKWdHbuZ+o2WIJhbRkt1yiGyqZx+y0eklMRUt/CuvtyOmBtoVvSx9yqrptMFgbtHihF
gkO1DZQiiBcGs11omA2wS8uSvDEw//dn2ZCavFWnDxeo8wZKMEsJwqus0GAxWG3hOukgoeYqMrO0
L/8bFMEu5U2droMNgl4Vuf97vZNnvndt7QZOULduDk3ML+Vw+ppidUrZ2LcrKc3T+bOTkiXoWaFb
sUly3CNekfXHtfsysgQ9mxurpTFPeNomWd71VabfZaEq6c6VEiVoWGREtM4wHPHCVwopnqBlWtOU
icZfRZ4LGnFJPm5qyuQ9fru+ZSMbQiCzKJhvPMfgWaqOQ5BEi2s1qZ9G2jHKWiYx/Lv+hcJh4M0H
mix2W8yDmmENCCyIpSLfb/r51PjS5759a/ECIhygNTR9mfDrHzLHeEUOu8bxq4NsL5aMFOHc6nHq
x7IDKWg9MEZnyL9elkd8OS2xgSJfuiYfzJ+xMm+g0B6RDT2vspKzEmu8sFSFxB0vkItmG8XzuTNE
pbM2h5wSV5M9KP8X0f7FGSYY12HQNEx8wZnhwe8lq/Vv+6q8VldGnGBl1zhmmLgF4vT4ETc0eI3B
9vMlwuuc5BglwiAOMalSjCGOeNw0kPdr/rbBmChZDc6+nr6cnWBb+46SZKE4uzIqSmey88d1ws7N
PnMwnqC4hB7EgERlmoV2Y+EiYNOlTJE/x8XTiE9s0Y9dYt9h2FdwXvp2j20DI8hDqqYE400B0xSW
MwwnLPl00ZDqnUfZF7sNjCAHZOzXpG4Ag2Qqjzaza55MfXZLvERcFm3uUoWdaBTFi2i4EUuAUGS0
pCimRvrpL/sN0Cv0C0Rw6WvSRG1tAuTfFEeCTMcsK8raP7kNiiB0eZo3jVrhhvvvC/2mvvlPmvH+
C55pM9W0TTzNCHI3LYsVpjo4ZcVOj0S0dc3nUTV4OsXuxEs59QInyJ9R6nYRDYCrUc1omu8otgGG
umwK0K7mMkJVFIQRnYrlJ6yp7NQecYhr8phm1LGMj3EyuWjcdS8R9BcksQoFKfVeYTPo2evYlR/f
rn3dwAnc6jraRkmDAuHVCgb2WQ8NBwWvvRUUtSSylByhLTCqbqdyLVogVSHpa6dp+jpzzTGm3xny
h3FcycZ67+rwhjTBZKhVuxhmi5Mcra/6gLn8maNIuwf4+fz2fLUBEXQ4bavSUFMIRq2s6Np9zPTO
H4vbpXZav5we1blw8urHsPxzXkxktAlK3Wl1vDAVtNkKvelUbMpD43Bpy9LKMhjO001ipDbqBCuD
wDMKubCn2FkQWpgXVapszpDL6AalIW0ZLwZKOuv+digCs3yIx9rr9K9a9+Pvjk0IK41simyygB67
Xx6babpTE3Y1tMlfwghx5ULXMKX82FgeaJ2TXVwx8OvQkLl6fWj5ME52QiEBeFL6WdwlfVLa5b6N
agEV77ww5oJt6PuhVDujR3dHEx9IXB0mrMGqL4gfKNJuOkq1dd0UqxKqHGsDE2VF5QMmjj4t5GM1
Hv53pm8RBKZjDstY2B0Q8hKhAuuvMe09SDsmmcK/d1pbGIHpsWXl1ErAkFx/QKSv9x/mx/OEcG0T
bc0LgiWyvDczjF5jIKSt3is0cWp7dM3lQENJkmjvTr7FEfheL8W6pBEoSdPou5LZmKcWy3pGd1+r
tyCCO1BnVne9uaA/aRgw/esra+6m/iubbxuk+ik7tv3X0qpdaQx+nk1w5q/1ptN6O8kyELdo9H5Y
B7frqs8GRlef59WeX92SJ/iFzBzTvOtAHlLKZn+o+6CdfrTIQlnVt/NIMm5xgjfWU8+TdcwsThAS
a7xr1bYjieDJzowL5gaiNDBlrpwgeIZlHmasFVCy6FAYX/+OEMENKNpqzXhXhAKl6ylkjTOntaQW
RsYVwRRg7VSiLzkIKSvjS404jq3EJ2p/rUxVQOJJIgQy1ggmQZtMOyM14Kqi+m5047t1ld3ydm2C
ymu6KMJSXPZes0Yb+rBKY9SpF1Oy+kQ3vCgmqCldJ38qLYlh2JWDDZigsxG6kItVQ+2yhUZ9LDm6
1K/RDYagn5ZCu3XkbzH1nEZONqKHpLefSiaRBBkpgn4OfVxOXYpzM+JHWGu8/EpTP7vCtqFEUMwq
MrBvqOOsKb53eMGuIhRznlZa817M86ojo0ZQULsw7NQiHOqP+4dk1AjaaWprNDEdvG9QEGealYOZ
J1679O90pE2c0ZY1rMjwBFWtk6SwoxUkzfAHXWE6lu1TDIQrvhjDJeZtwyhBTZlu2SuW0EDkqltK
eh9j5Voj9s+zaPdevBHs55eZjREN52Gusc7v/3MozhZOMAwJXs/buQccbcygWJpjbfdvtPVjFGPa
Ylscz1O3L4AUi3LQZIrRr8IR1rNiKdj4CCfUoH+xyXyMfVpN2UDHfZn4hSIWBWGyf0Irike5rMEb
aheU9qfF+lDnvmVIXgz2zeoLknB6WVLmWAkFJFtRD0b1BVk7r8VIW2nWkYvxbzEdti/+e3Divom+
MMxs5RNdsHfziWSfYpS5aOgMabLrKSPXvayk7r+I4QugYF+HBKuxs5LrVbvJ3z4/WzWHNmAysef3
kHMECoaWraxs8xGSkaTNGyW0gnrVF5ctb5WWeijGdOJVvx1GTNtep9k7L5UyeeFSu1E5wy6sCtPx
kNLVFjww3erh4ieDM1pBeknzEHzwLz4KFngeiTXVNo61qFAaN8R3tFQl1Eh0THx4KTQzKsIUovJ3
N74tFYLRpVrfRX0PZjXIsKOlIu4QH8tmfMroEGzF1CHDleG4MPp3vAqLjxVG8RSsk7jE/yLoTMOt
kmmGIRbelMvcZeOAzEx683NnJrJNsfNznG3uTm/Pi9o+US9ogsFQ2hlpSJ4wtpMvTRI0JUaSfz0P
IaVICL/SydJYlEOcXz3N/vv0In9xlpEkWAqd9aWNyvv/qXdQSpNgHpJssfRlxLn9//WPUTyI/Eco
OM0bizDqqMWEzcWLX1O8KdrUWfP2HZGVFUqpEqyBrqMEh1igKgp94pKX2pg/m/Eq45QQm2lrnKjL
BDh0dpD6Hwv1S9LODhmGYBqGmOkkzyENOstgT69oGPosvMjEvbBHMA1DnpJSW/i5TY+okvyT8ZES
OsTpC21v0S6rIAEtMX+lNKVDcmQogjlAQ1I4KSEIQS44zf/hw1c0WUusDEMwB9lYDySygfHnr9f7
0ckvfojPYGOSxxjjDYi1/Txq98+zFsa3yvq5w+DDzDieN3Bc138PFV7QBFugQsbokgEtHudgVtl9
acnKumRnxn/f6H/Z95mOZW8w0yheQMlnF/9ByefugEgMczBRI2GYvEziNcpQxKESjZAxlH+8lMYh
xmKO6o6BPMraDXQ2gKK9wYjXgfHbLI0/2eRG0Z7s0YnLHFVWFyUcNlCCraFZFMUjGjyRP1MctThO
U+kPzImVS6axbQ9RMDgtU4d+IQCKjfTfsTIXjfzdYgj2ptDHIlY4o5ClQwu+CsNpy+7mu1L9cmDi
vY/mI2aAUWBg/Hzb3UubyGTfF0yNkpRZEqf4foONf1E2/1MqpSTvs+/PNjQIpsZW16q0OcarVqY/
fn2XiLM4UDDB1oBq5EcWo4S9Q9IUS5Qyk6+h6jCT43De6uyahA1tgtVJbVR/z9gs64VUvR4oQXbd
DPJiCs7D7JrSDYxgE1KjT+yEJxkSs3MxNg06OhE/QpE2MXgXlST8lUmFYBEi0i2qZcAiILdxTCb7
vdZfMkZvozyqYAnWVC0rveRcMr4Z9EdXpB4Kms+fmlTyBCsAfpBorXBZQMzLy41+Tcv/OUpYRtP+
s8SGTYJF6PqlK9QMeEP9q48m0V2M5/iD2oX/Qp1BGIbGEg1lOq8dRV6PeZvwiZP/RvQ/q1qUnzXU
8hbBfVF/gRNEnWrUajS+N0Kh38wqclqMnZeO6tpX3hcQQdCLomeYsIhrqtU3J7SM+ZlOP2gz8fv5
K7K7Eu3lcvxbzKAzhlV4uORhzd/rE5yNKiFJhLfjNuu8ubwl6adyId6oyZpHZUCCQvWlmpetijdd
RdEfyxgDHVmvDM4Sh42z2J3E4u6qL0XpkaHaeIEVLeAyWQo2ISNOMebrlbxdVcn3dyVh831BEkaN
xdrQ8if3ynxHFsxqItWHqUm98+orI0PgDpIJ9pDyeJ6V9F3Y6Z5WahIBUHcZgzotoqooc8OYu9cS
sDRI5VsJGDPnrh15yd3qdW7lKu7yZsYWpiVCQwJXXpmp2KfNxiIepH0IE6fFTaQZsX0KLIpHE1vD
IyQXLF12gPt8+gUi3lb6MYbd5tPUUrxdL811aKzHi0acYR7AfygxhBO0UcQ+VHxIYFSY1I3XJw1L
6fSokrULqZIjM4QwolbYmIwlqPmVwFid03MV3w1i4z+YDL97fHwxtq5qhK98fC0bk1p34WLARdHn
Al+ML5dW3+7b8A2G4KGyUc06tBz8v8ZGGHVPEQShxUe8kmFg5KJrPcQumh/r4gFMsvofWfnlol04
dAPEmbm5KrVJPOcKr2xalbd4IWvJe+Of89ZhV3PRQKhCd03NFIvqFntabGtB9JNgI/B0m6+9E5M3
Bjo2zuPs38degMSaOjTHhhptTUzK91igeomPfWNfesd06KE4sIfmeB5v1wNu4AR9wmo4iDkFXVp1
v84f7epjPt5qyU0/vj8PtC97GyRBoZYp6kMsDpm92nbaU4EddP2RfMdeUyuoDmWAcXIXAdqWodk2
inYMQaE6rUkY1v1gS7ozetzQrtdZgHLIoPSjd7Ii3F1zgYqg/4AJmsWYMoBtHAwvjEv0kLX+eXL2
GfUCIAR7RaViCI4JgAQ7kKvCyRrHru579SuVrbvbFXVYIcZsJASoOCYrjOe+YwZF91PZHDEuYcrL
6zm/Kqan8xTtGjyGqSjEVlG3JZZsVZiWXLRRiAkX2scybZw0Ow31p/MYuz1k2Jz2C0SQusSeCelq
BcRcYaKBqx7pKTuZB3KMg/NI/Px/C+42QEJ4rFWagQndoMYYFtdsrrPliBIoR+muK/3JHvTDHEre
/WTnJxg9NpthNnORo2vp6MVtxDLHNCRd5/v2aEMX/ys2prWyJ9xmK6Dg69nHonH1Q3mIfNuN05OF
HTNtIBsOsqtKG0Qun1vEtct7VKPM3lwtbpFYB3PKvPPM2hXxDYRgGlbsAEvCDszK+gfFOJIsyPv7
eZW1achgBKOgpjk2fXSgpEV9+Tx8XOrbScscUr/7O3IE27CkSdPkNnAsth7i+aOZ3JR97mqzrF93
34i/HJz4qm033dhjGeLs9Z/rk+mWb+ZjeVzd0CHvY19mU6VognNa26KIlBJo3dV6KO/VYxLQN6Ov
u4WneKl7/hClaIKpqNC1qJgRTEV6ox40Xz1mLtajXBlui93KUrR92dCpbTIYU7iN11Ie4TJjKX28
YC9rfdL81dNvEj/2yDv7EQt5TqVff4iDRGYO93XrF6o4/K5NMKek1iLMwDnoh9gdPig+1t06q0sP
1SHzzLtOUmm6n6RgL4gCD2tDa4qiBZ2dD0vllofwFB7JofSTg3l3noP7JvgFSmBgN0/GoFNA5dS8
6pCwctZTg9RBWH0d4+LEMl1C3P5pmjY6ljALF9ucXvOwM+D02QD5TJMaIzIap7AlPnL/GgJP+B8I
wYToWpXqas0V7nBrv4mO5WE8jg753nlKQK+jN7bEqezyy1AJ+vFNjHajYppHwUDsps4s3n76UCde
aw9IzL8f88M4p065YoVn9l6n77GQ+Tzzdh3NFpgf9sbsI+5eBxIDuH7qvfbUvssC64OKna488A39
SpJV2I0MtniCY7NJb0Ytx+Ph4c/9scVJ9eugk4TYe356C8QtwYaw3rBSu2z5iWofbeOY6se6k+2B
lJ6eIIoV66vV5iCdHwalt16PMF/FjX6FxZ3HwYkkhmTPehmqxQzTxI5Y3Fdf0xS2jVlhEzhCqu6q
pa6xZk5tHOrs43mh2D06TUXCzLAt0xDLSJqpzDSmwFypdXtVLvUTBjn5WkUk1OzmZYwNjqBlWdbm
hj4mi5fEro7TQl5GdZoA5fcfFEwgd7jPybzSDS/xOVtg4RxjjQ5LtAI4PbXvdS8+mCfLzT82N5pH
jqbscsmFQIxRN2hig28atqsaoa3TK1UroGzERSX3LL1wDeuzWZzO807j5vYcmmD5w0wzUzwuL16b
aFHkUIthcySbQ6dMUgwtsSL9Vq9z41YtE+NtmmKKfKUk5FMyhOG1EWXRO63WR9RurlgzpDMM9GM0
VgPa6911Gi14aCvyMvKwxpHeqSpJvlhqziRGYl/+0B1I4aJ1rAZ9LeZGRde0iCB/dvk5CmPHbL2F
tpJg9LfAAy3XyApj3DhBCtXUxOqfIkrqEr0exO1axwy6u/KN4mNrsBEQb75Nr2TxtUiUCCfwBe28
c5TGI3GpcT3XXpvHuEl+OM98GYbgio3atMdWB0ZtB/n01LZul749D/GbARfp0F8zx1wyjLvFP5dc
jafutj+a0NP4GF/FtxIkUZJFJME1ZWpZ6nU5EHfAJVJzh6C6VVwU5DvVvfz6IyqpCMaPduMu8sxS
p0gHmLZcFcOPaH1D20cy174Wy6oyxPhFhBI8k8E6ppUKoOzlGkvtIyIbjCYVbU7shhgzWbF/socc
qG+iB+OgHm2/+FzdqH7q50HzP2qrSI5gxfusKBvFgEDU/Se1/zBh3oMqa5N4TsNurZoIIpgEVE6q
dVTgzGiAnJJjdW7smd56lfdOFOQfeeQ+HaMfWegZ78+LIf/yGWQxv47cZElogrPUgvakH/uj/hwa
ycIViVCIGfbZGPtsmgAzhfds+qyOEr/wW6ginKCYWZ8m1BCPnE3scT2oN+qxgC6NLS4hhpv6iifd
kCujSDAUOm14xSNYNrnRw+plSKlSxbFdDDJ3Qkf9oNwXsoBCBsl/38j9RIfS1BYcYvTDeDd60bHw
04P2ZbyKGa5abWB7muTyIzEbhmA2+jg2y9QEYhjFLop9PG10k/jQsVORSJVAYt4NwXAkjGQFWwGW
5M/Bs349TW5RusVJ92F/g8FlD/ZJl0mOxA6LGV20JZSYiwZGKprLAuqvn6wHFP/2/nSjHUN/TJ3z
GicjUzAo6dSSqhlAplp+ierBmWtcgdAu/XcogkWJ6i6L+plb4eYLb1OywrvctCUgMq0zhR5crIpS
G6UCSoMyr5+pUPvOdk1HddlxkaZDJQogJnfZXOItS4OSN9PozCX2y8qGFUqYY3Jh2aiY0hlJWYYg
KOkfOsMrh6+FInEo0kMTLIeRGIU98MjMcCakaHIvucrg+md3/MjfLJJv5yVBldEkmI1qiU22coec
207/VJ6o3+BxeDDc3jFaZ/ZRgION3tJcFCfjjGcx+Z+1OUprVHpjXUCmXZ+a6KZUDrP20Fpv1/xU
kBHzeTRnjtGsWb+NtCd0bkqolsEL1iQjczPM6EpwM3qI7jByFq9ezKuLEx3445C3HHtZd44sMDGF
wKTOcnuuc5x072Ed9rV6tPzlCUM5DtmhO0rliIfU5w5YMCQ1HY3M6kDhuNyxoD5UQfotXk/kUHkY
riML8H9LGj17WJ6Qwu0cFxcxL7UoKiv1fubx6uAnR/VonoInzFryeOa0DGR52l2p3cAJ1BGjsGyr
mODsyJd4vSEzrjEyIdm1JzaSAIw/kOu/pUuHBpdIC1tjtSqIlJNiSzIN+6r+AiBmRjPSjshAYBF7
/xlzyP0hKILyEznNLjbP3w7XqqSn87c8208e/SJIF25hdRQSldrAm9wRedHOQT8fBEJHXlRWoPO8
FvQ38dvQJpjKIm26JTSBRYP83mJOjqY0R2ndIDoZPzSndu17/aQ9zFfMuWthYt7lgfVdlXhvCQfF
LQhaOAxRvoKDNSbK57d2JjvRPTG0iWlSYmgEU78FK0YibVjtmXPwwAKUcN3nB+WuvK4+D57q9i5y
Dta9/V5iu/ao2oIKtsvEhp8pVwE6HqKjdWzfYBuwn38ynSFxzEN7232SDsvatV1bTMF2FWk6NXVY
EreF7eKL1VELxXP47NB+CF3EKOdplJEoqHdkqlq4aCCxs/3Z+pJJR/Pu6t6WICECMvrKQhMCCKJB
f/pZ9RB6UdB4w+f4WBwMqfXf8zgbQPEZy1JCTEgyKuLGN8RwuEVOD/TUfem87iY9yu/0MgotQdtL
VUExEcEZPtci3BR+EQyTs9zHX7E42lNOenn4K6aJvZptWilat4BCc36cs8hJquN5AClJQmzUF5MS
dRaYRt4uvuo1bujlbzLXcpub/Ji9YZL7za7B3PKMi+kmSClmltfMBkW66oTgGPaEPaQfuQut5Z2g
3CKKFnMLJtgSNL6HZqvXPDyYfLy6eMpdfU2d5oTBMp9kpQMSw2UJNqTpKljGHsIxNIexj5wyPmXS
hjyxt5X7my1FgtFYwokqKVLnbtI2R9ZMzjpc5yRYMCYn/Zbkb6blNieyyI7/5eeOUTAdOXLLU21A
RtgtX1eNUf9vCzc8UFQ7ri6vHbBOR1maZO8ivCVUMCaMTU1ScswczfhDZrkjvSZJ7Q0zmirVVfIE
KDPGYk49wVjmqaA4V04idYur8Xp09IBvMsmvLslwbWgT60cRoQyWZgKsrlN3WU03nU8F+3JesyVM
E6dmjpidRVsdIENXfSdqHeiNeYja4S5JiSyzKsMSjMg0zEr2f6R913LcSNPsEyECpuFuYQczHHqK
lG4Q4moF7z2e/mRT/7cEm9jpPdKtGKGcKlRXV5fJaghMPw5CX71KveyMzWjJ3+j1RlPBcNvaiWNi
GZB7WUTOiWP5M8lQZ2meQsQ4Dm2xUw4z2oolPfEvw+ymqLH7E6uRcPw0wsY8iYoQvUAWASlqwYrt
5inyaftZfeYl7XbTklskxjsqebgaWtbBMl7ml/ZKLBzFafzQSewcaVdk1qTj6hZeaXMfj7vhwUZG
xlVWCVY1iQNknL23yiMeG/kzDUeEo2glTm7X3PQTD5JxmELfpD2pISwIwB9FdGrUq9MfzLPQWhi6
sRVXCMreufwteZiM/4z7ZIrEBpgT3m1CYkm8Fwj1S5985UaPjK+cWr2fQcOEF06sWY35RStuwxbt
ilqNV2Mgi6+LwuES2U03bI2GcZU5MJd4pXpE3LX8PR9qROZWmVsyukGGQ2ojOJpO3DTebvT1Lilb
75JUdDImLWCzL4OrewjT7UGxRttAj6t4GA7qjz/6dCyde6mEdaZNwAsTO9JabErlLpXkWAdhXljd
3JURNrTQZ8Dk0pBcMrzkXL7SIhEmcnzxYBCe7+RhMr6TZEuW4iDQF6SWuyWaiHInDLRA622sZVZ9
zav9iEdUyQOlf99EYSBVCsulgi5TLAkrv4xmxHlt8IySnZLpMllMVarKyRZtWmJJ3FGy2+e0dhtn
dmWkg8r0WuJcevtyaSYxsLEXXd5MgG6MdZ+EC72Iugc9DfLfKYiab60SimGiH5k5arE4x+JSrdCb
lj2si4kdYatuGSmPonD3Qn3HebuRNt/HyJY5xAsN98DSYj2epSaP0vh94UX/1Bl9clYbGEZdErxG
LkoLop4VX+c0pc9Zfp3ON6HxOqm8W3Q3GN+AMYdLX5JKS7ApBgys6IknqKRkttzb8xG1ZdSLuJ1B
9MdfEo45WK2hg/x6hXC/emkqX2mR8gUzGkxPbu3Lzmk3XN0IxxyoMU70yYxEGB75axCuBfTBiz9W
+agpf6pG5qLucjOKDBliNZhOXJ0S3Sb1c+2afu9Dic+XxdqNsDZiMVf0oC99qsr4ZsOcHvU1tXrZ
QOopdi7D7L9CNzhUvRt7j3WDNA2BUGPktJ1L8yGVb9ogMCiwK8T/LxvFdl2Fgl57bPLUkW5ibN+c
J3lKamRXx+xJN29rlffS3bV3BROvYMhE1wkbgCcm+CvyilD7Q4fygVaYR4s8CLD2yCN/isZYe2gQ
kayVTFMTiD3s2F6t2FOhO8Utfd64yf4rfiMba+5EGedYB9rsSV7hVj6pLfPJRFBc+rXKOVv7X+pd
kYzFC8M6L3qp4OIvK1ud7+fu9bL57Vr5RhrGykOxSMUlhDRGK76omerEhpHaaS5W1mWgXbe+AWLM
vMWyHWOCV7JVZblLMcNHxvl5Jp1bpLxBk/0X7QaLCUQTuV17OYfW8qvyKkL1wHTBeuWITuHwe7x3
o94NGHMvmpVZ6m0FMBqCouXan7wYCTju+2jXpxMEnVj7bmKanDGFqKuLvDFUeqYkr0SBKaps7VF9
G2CoK+/y19q1uw0YYxZi3zZVnQKsCq8i4SylvDO7a3cbAMYc6r4uV3EFQAlm3WAMpFN1bk91gefP
Ils0ox85am3xUiv73naDy5gGFsjC3gfg1pWVXGf3nd3YhqPb0WiV1yJaFnmlpX1NEqKgzRSbs99+
0Ma9oyqOlREiDpiU5O4qLs81Gk85Z2tfme8YjEuS5HHo6ACZXRo3g2mXy+THAnEvm8S/qO4dhTHA
XsyqVRiBgv1cyXVywKvHrTG6etbw2ur96IHcX0bkicUYodRXiyzFUN2yftU7JzNyNMIf/gyDscM1
npYxmoAx4pE/rdi9nNqy4PwZCGN0k16UeC5Cc8ZyaMUrpUAluuGNzPO0xfihJk8Fk2QACbOfOQnQ
XupmJPkzSWSmB0OOsLRlQK8q5pbl+ae2pPr3yBgwHktEXlqGc3DYzRZGAo7GSqZKmwZbl7q7RVd/
pzvCRNsu1o5gvhcvp4+xV5gZRVVO8N3TkRZtlqccta/EXt9yXCMWqf8pIHOG5H4pSLQCMCrw3iVu
4iZPhWApo1ME9F2o3c+8UtG+XbzLyJwiMv4Psiivi/iYEi/hXri730ol2HMvoVr/afJbT2MxFArE
sNq5v6p/NHbkLrd5aw0v4FRA37lRWCNvOpaHyRyqRNObqKGYeqb6bVnaWInDuQX3Xd5GLuZMTYW2
DnECjNpZ/yq+tMHgx57hlItLQ1kz4NVR9iOXd0D2fC26EHcYXUFwOVjasXDnw5CiyNajK1g+oIYf
XHZM+8EsnVzVJJHuCmRCZ2XS5wS7ZfGoD+qg9pA/c0dXsun9q/Owdg1xg8UcNjGaoiEtIFuP6V8n
OnXoQ2qwn+SoYVkN0j++YYdP/FrzbtykqbSkrmO/MOtHSCHEUtPjHYc19ORoetGxPySm1V0RTz7w
Glf2ZXwHkz86lLJZsxrtoShsm72liNejSKyFtzWQB8J8tKhqY22mmZiOroEvvCwi2ATLiSk+TZS8
lds2emM+15gKY1fXQFn/Qo6zQvI/cQt7vY+/CN9o6Us8NCeUfTlWwpON/n0TLrUC1toSmrlY1FMO
pvjuvo84BS/q8D4lRzaCMQ6x1XqljTQIRtKjggGFNbfW3su43f30M1zCYUILdeixNqahtuBouFxo
027mr/5s02hpOHAfprsOcSMX4xBz0NGX4wA8WsYY4YTpozs8qLmjHGmFfkht5fGy/9hXJS5OrEYx
jU+cEoLeZtVCVdmpnS2XjtrCc9Q/6sy/jLOfUtUlE6MlsoKVwYwu41lD2Ez9opLJAZmJpS5pbE96
5pmgv8ZKILsmRVAWmWN2uovh/1MjoQkvNjGaL3jgiHjl/CB6kD993M0PYpQd13VBJgk/iL7Ghrvs
zkRud7UVO3yuf2sswNyAMddQtc7o/24B1syJ1xByA4oxbx5rTrGb/uYLMrENtlNdlqIxACZvD+uK
AtF6XwyBjoaS+WwW8++kNt6FYvtrhVBIip6iiXnmYL1XbCVh+/PPPhPbYtuA8mtZGrgTTKcFyzVa
m2z9rKCQSMuyytfLaLunAdvrVKTHdfUT7UQi1VWY6ABrUPGa+q+LEeTiU2Lw+ob3w5INEOPBpK5Q
0iamnqX3DV/3Uic7lym27nq0fX056D8mblFj9xrdYDInsJFBHC1Qb5ajzq0gzREFtDBEC6S8HoHd
7k9o8B9FModrlIRCKZAfeGtapmVn6TnGl+tRisLc93l65j3SuYjMCcuGpZAFDZ+OnNPH8kfmpo5y
nSBjbrygaxkrDw2O9e9Heu8yst2adTpWjZhDxviKHDVbOc2HxNZu1GNqxW78dNky/wXN0E200oJ5
ymRChk7Ik6HvEwldCjSsjL7VJ+3h1y2uB9nzZbT9c/AOxkQO9TCkTZnFkp3C9XZ/jeZsN8brmvM8
yH70ipfN/6RigoXVnLqpaCFV6/zix5lPPZgHaCypuZdlogbw2Te+QzFHbh1UMwYfuPSW5ev8zFeQ
eOPHj/9iiO84zDHDKpl1KkqIZMp2e0VsyUq98DH0woP8IjopThs3sbgbN2y0yJw2sH/GmjwCcjq2
V8n3Nuh8wcUTuLZHV36b9OGO6O+GRhtI5riFRZOIggltgmzPW9z2IfWMgHbMVD8Q0drD4fLHo3bw
7x8P5B/4+yaoVCJBC80MEqrGk6G7WXjWeCW+y0r8tBmoQAN5uCaweaMKdckVVNqsJaiCzCMw2QUy
ZFR4TfrS/nRtlq0qLE0q2Xk19KdqUeYgMXi7z/ZvmA0K846pSlkpmx4ow1F4oE0xkVt3dnsIvfi+
8SZkTXmZkd37ZYPIeKg5GVVpSN/OMp1Qrb3kGHoLusmzGx6X4H6r0QaLcVBCO62yMkK6zjV8hJE+
OvJ9zW58w8mt9kuI/PP8NB24l+iuE9ngMv5qqaclkqmMo9cHpUedCKWG4J1onokwvkqZsYkBW9dg
7uG5EiNr4vXX7V8nG0EYLyU1eQRiMihw/EuQkL8f/MjN7D49LB7t2Wh5/VK7B3iDx7ioONLldKyp
OcqPSvbYjk91x2kl4kEwLmmYK3BpqIDQl+mU1YY/ZY3fNSUnxt6HAemEbkqgKmf76ejmDLmY4Pmq
vEisoUoQXC+HpR04swT7NvCOw5h4Oi2p1A/ACcOHsb+Nes4d/y8m8A7A2LKRoPkQDWXUlmnjTuNP
Eyj+0mv6/UPuQ/NfHNI7HGPTTdppgkjlQUMXmJRGGvV6yr15NnIvv8e6rxveKdp/c1J+kP/7VIyR
55NR92sDyPZF88nqvjlBjOiDg/Sn7nfBdCO/ave/cVNtMBlDr8ZozOMVmGlzrk1v0IM55qQ/uKpk
LH02U0MehbcvJ/4cr9CNcoPhvHN63dz29nLi7iTa9+z/6JFtlqsoT00iCahOgZWKIKU5HtXjrwof
92W0G3q+64/tbBCxgqiIKdZyp/n1Y3WvIRUt2OKDdET118OnO2TebyX9NqDMZTkpJJdqFQqdjYM6
XUXRKdd4pEac80yY6zHV69xIqf1PNoZfZXBtNaDdlQPIJTuRHSMZzVXmbsM9iGsUpHY0dGUzB6As
0zHPW9wjvUfpLudD56nH1q5tngJ3hdsAMVaPfvEkFioAxfXXrDs2vD0U+0d5A8CYPHZ8x3CHAKDZ
mtbJA9oUUNjlYUSzyFsuM/W5I5O7KaJ3UHZEp5VW0G6MAM1h94qzHnpL8k0/ggIj/gTszikDO7sm
Y3+ehky3wnwsrV60UM1N+mZeMchV3BmB6scH7fQfsHbC9w9YzPfK1LhTiQAs4kuVNd1LoHKo3Rrk
tTZl/RGwP4B33ezcmx8gmS+YCQuyBUmI6ua5DeLBzdzQ6a3JUzP0ia6ubK2Zk/7Ny6nuGOYWlXVd
Y45tn10H1B7TlOl1FXGONe//px918zAZzVKR5xz//7jGVlv/iEljXb5Q9rz9BxEY59Si5NKaMbWL
h9UDoz/iasMBL+CX1VVAFcbNpOxY/Qc8xlGJq5mkQ0pV9rK4qBkco79/zeiTq9JXOVEOVzqq4I0C
9Wkoh1oHWnwVoSWhdCp0c0RB9Lig10dwuFmbXcuXFAnk96Kpf+KW68VWFED29Svtq6EiYt7XhwbF
2yGIj4OFFVeXP9+ugWzwGPmSVW7jGIGkPYlBj2pPV//WwdogMHHcNMWxSmIDuUSvi+349i3l4PSn
9qS17mwPAXnOEdn/oVxMODfVdSmTUAfqdEoUTw0fLuttr3qFhdDvH4pxh7MkxVWmA2A5TmBAR8Zy
PIRXlKQeHvgWa0f86XT4PfMwDBgG3RGMLe4fzbFLq1rLYo2SBfVXbWKFR7BFOtK9PNgg+LAyjxtc
7RrIOyJ7yQhZWapJDzl7p24d+Wd3j7jAx5jrUXwBFQCxUTY+XNYtD5JxWpWS6pWgooVqGSJ3GE9i
G9l/hsD4rDwsh7igQg3Gqe+vBl7Tz77b2GiNcVJdPtSh2AHAQLo3OawHwRb+HtCbLzqZFzny/WV5
di+vDRxzilvwGprSArhxelimQ0I6S1Q4D0uuTMxBrrR8WKMKtqfdjYn1i/0VAZu/2iYYYPmefifU
JqKpavA+hmTgpH20dXMuk64y0dCpa1iABzyiWYUxuqPmXdbeXpr3AxLjLIahWRCIwuCwlMTOExQ4
je+l8F3IF6tuv6j9dYcsG6kjWzXdy9B7pi4h+jWx8QQMpuwkR7U2Iom1HDpFIlR46dLf4C8jWwBG
NCOb5GaaCliG+V3sz2vpXBZgL/L9AMD4wU4vsB8mwiwpZQkhmK+JXEIJGlFIuUbPnkN4hSKeypjY
UNWwl7gYIFGs/hXNL4nmcyTau4K3KmN87FxnxVplACC+gv7r5Ng+dw5B6Pk2enVCvusy4N7h3eCx
pGVSl49VK8AGZnF0sXviJIzw47LMeZZz9MaSlrX5TLQ1xoeqGyfBrrxlmDheda+2sLUFlrasERJ5
riv6aYLJFd3cK8DAf12DhY1GSzWaSA4FL61LXTWTev+AyXjaIhr7fpagPeNsWsTO8IpM0AIxupTB
nptE5imR/n0TDiKpq2EYFxIaT0vulAFNEskp5mLtmlKl9WhFG165qByLZDuz13DoiaADdbIlr7of
MLQa/U0s7aYLej8lFvf6omfoklIZr1GKmlLUwhsgpuEPiZudaUu41FvJUzaigXF0l6v5nDjqGDRc
xlfqMi6hMy5lRGlvKUWg0xcFJU5AjcppT3TDB7KBmIFEdGWXZ15wxTuHjGNR5mUWWmq9oTBj67mu
X4WrGYNclfA8zN5TenviGQ8j6FIdriOQKCPKGFsx3kvDC+3awSjp18veZS+Puj0gbNNFKuhiueo4
IHRY8G145SC4I74gfZ2pAQeNc0DY6tEwgAmr7iBa762e6Ha+IVg6Ct1F0F6D0y9QvvIauniITCyX
6JVaZgsQOzGYhMMc80TayVJ9UCDjYfpIWeKhBoCaZi/zEt9pUXyYksTuqsJu4zlYBcHDZLuzNCEP
m3PyNcbflPXampkK7OWOHBWnyKyosWbwtR+yR9oht042OMcvf0POOWBJgqbOzMx2BuaQHWf1LC7X
U3Z3GYJ3U2iMg5nKDlwcM4yyR2Ed1E6gHrJ1ULCYVnO1ODKaycwfJo/wZa8s9+FLMo7F7NOxLKhk
aJg70qPQ2PMzRpGdEORAg9N+BzWjGxYWlx2XZ6OMaxF1edTkHMA0SIpa0OMWfk8JPSm7ZnfTnvnb
dnaD2o2TYZ+KQ5gkKKEAc7InF6wbbnREYIZxv/aJ+0jkODT2kVjN+ag05Zt8IAF8VHAFazfFbYaG
cy7JDec4smPI8zxnHUnfsNDlDlq69lRdUVI6Xk8L5xyw/EC9WQlr0cNGk+gc5T4hmNBcX/7sILC7
BFQD4+GZAmnWB80HNb3VPWmphZ5syadd0v2ToFjcvDvHHHXGq+T1UMc1NcfW6dECknu1ZK8oTF5P
HmgNnApMMKLFLU7zngo6VfgmeNKjNRUUBQrNr2ZHsAafHvzYS3zhTCvi7Tc+byNPUsbPCJqCNYUL
ILv2qRNv54X3/XiWz7iUrEpbjPtDlTQHTzCsmZ90ZOBTt7R5mU+eLIwTGUNlIlFJ1Zfcy9KDkfOc
8t5lI6NLXyGyLurYg/jx+7T1ECVSixdCfCUfo0Pn43o7CE+rTWlRTId3ce/awxaPsYeyGquqboBX
tFZcWTJ65zuEtvLX9b6rrOoRSQUUMnjh5Z4at6iMSWjNoC1xUaFaGH1PNUyKOpePtLkTvW7/f8Yi
ynFO9BzzWHg+0l0kv3ow+Hxpe95pC8NYQz6qcrWin9Zu9NNU3cWGs2gcg+BBUEk35zUlZBxSE7at
jU+T7NF12oX4ellbHAx2HoVIk9KpFcSoiJdV7jS1Vh/+/DMMeoY3clSiWktqjS+uGjdg8wcHQ8SL
e+lHZZ8sm6/xtuhhA7FISTYboK9Di+xL3s5WJZ4UMlp5FITCyInPOAYsM/FobcZIiNFjOkWPMRGt
IVY5CPQIXJKGcQQVVpTKM+Wty7s7Leutrm2sbP6JpKb9Z1+G8QBtUmfSkgCoRmmgn19n8aXUefNp
u2Hf9uMwJz6a+k4rqJ/p3AWRUH2TndfrBPW9xB+8HDGgi4fXIQltwiP355kF4wumOElXaQByop2Q
Riy10hJQGa7ulta/rEmeUTDuQAwVZZZF2Pg8nMz1RgkPf/b/M74AM8aRGoqQZKpOEYEknHltjh9g
u5Xjsa7WGq9+O+xehdFEOiWI+z88OSyhbKdH2rRQENG81fVju/7/t3iRjaEp8kdH01SrtoBWEg5z
PS+ZXw/fB5VDacTTE3P4G73uQ0LdfoINRmBakdTrbPiNFtAPcjDnP5rGzjAUgMhIoUlXI5dQg2Ot
CnPuS1mIFGnFzULpO4brHFXVzG9PrWtYqk2eI+7eM85BVBgXsJbTJFcTJMok7UoyAkmevKn6OsnX
+cJ5s/NkY868HEoyVkkDqknO6KqxDOHl8lHczehszYw56/laC/HaQ3uibtMZX7TO9lZ5CAeMycto
7lc4RXCezTFnvy3SgpAOEg3YoolEpKXJzmzec6TiRJ9sK4QGx2+Y9HD+2oIHIvnZrp9bDItGdvkN
A77C42XEt9jiwjXH9nLFChEKPQWi+hC9UkWWD+Mp8aurxG5fqyfce9ggN57RFe8akRW9XobnaJXl
Q5uHAcQkb2kW6RAp1/JyWgdOAMcxRbanS5fNfl5qaorReVGuy5Vz6fAskdAfsAl7imFKRV0AQAsO
WPqaG19NbCqRsbtQCHhXxG5GY2P3bLEsCTNk2WisSHOLtP4orEiEja7hLYeZN/3N+zyMx+iXUYBB
4pBNo+JGjeGXS+FONTfVTu+ES0bIuotlxmZEGjkOdp1YtG0s8zVnwixG5SUej/OA+8UY36HVYZ8s
M+Bkf0JmnTJcYYkhps1737zlTpvzDJDxHPqUdtE64ELs/5rc6r508ofs3Diqj40Xbw2aN1wBOZBs
NU1dBoLxhTd9di32qKF5nIBKuj4ImZUE5p3o/IehGk7AzNbWjEzIs5q+lEYvuaedeItqrwfjEc1j
GnJ80VtZKE59XtcaT1gm4JiKQqhNWt1F907ZPJDf4W5HJECbkWSC5Wssm67c6gkYLJBzUKzFn73k
0J3V+xG0C7QammHnJLeet38NvCMyIuWjkMe9kdJ6Hm37pyPhid27A7pb/ktb474G3+GYeCqRhrXX
zAyBQdl1YDwyVz8tCu7mzr2k5VaP9GdsHKVchXnTLIARjz3Gn8bD4CH+BKkcL7ux77be5aF/3wAl
cz+OxgigWLxt58wSFr8WOG6fh8G4xjZT27yF5wezoV0U39XV1UJOjMP7LIxXnPSoTOUVYsi5vy73
1dxZl2/ff3kUviuKcYThNCZyMUIISl+u2blj1i5WXqn35SG7mrAGRLRALWtci8Tn2ThPOMYr9lPb
zToBdFIcBOOa9Jy31L43+kc0kxrj1gaqrheGBspTu4PezdYMArQsfo1M3v7KPfLmrXswmcwKkRe9
MnK4B5rrqo60jrkeiZfe8Rq4qUo+35Im7T+WQD9KGJWZQ1ylhJ4fyoGW35gupSVLj7yRjH3N/QPD
Xh56k436QMtSuhGQ9K7Nb2TFVWre+2r/AL3DMGrDNOSiYnM3nI7+UmaS1c2NNelfORa+60llTTLg
t9GybTA6Q4YIPEo1upnSoHwEmeWNfk87mVMXhUPrP4QWHDzW7NS10JupjZGCmGQ/VefDrBcWuObs
aVD8vAxvlhYRvVhYQyR7maEeFUN5Ts3qN/pc5HexWZtcJH0yiASx8XgdwL2bclue3zJsn6xxA8Hc
UcY0zVJXQdLOVbw1oLOlUaC7j7Lb2WZhKd966Dg/mrdqIB8ib/46HLjEOrs2tPkNzMVlhoIYiiF+
wypZ2IKpWViK6tED2B+NBxMjr9Z/2cbLQ2XuManKqk5XoVwz9TTpue+suf4dYhiy/YL0R2z81ziF
uSZ28I+d672lB7x7fEf1erTDG9qDFXmmYvE68fcvhI1CmVttCg0MpaYQjfqyzG2eBAQ6CmJxuhNK
tuTn1E+D8JobsFJjuWRMzFWnDjrGblrg0pnN6hi5o5V++RUzljaP8W7XwW2EZG49rWvnNaUdjmG3
2rP6snR3YR8kLa8ri+cLGN+Tpp2QtAOsk96u5mhJp+T812yjxviFvOY+r6J52SwVdv66W5ap1DPA
5XLvEnGwC2H6vmQFJxGye3H/oz2QLX40TFBmVrKWQXtGfruEN23Pa7G9bAuKyDiWEqwUswEabFt8
o91YD3KgYacdfT9Ezp8qjfEgcboka1xQW8gekA0dOySR5j9yxorI+IshHpJBovbWyC+ZeC0pD5xL
jqr830+PIjK+opaKGvUPANDTg5zRNzEFD/Avrrt8dC+jXT494Df++P0FaeySaABYnDd/gSgIWwAy
M7Oboaq9rJRLDtzujMG7I1RExjUIcTWgeAA889A7Chrwhr8jV7xtHEoGjGK5T99EvFCLZ+SMiyBq
ht3KMUCxQMyOQZem8O4u3mllnAPY15c4l4HQLDeK6ZXmc17dX/5SHAiW4z0V5qIYaOwzZYFhfIna
O7BBWJcxOIp6S1dtrqllEktpAc+EPbfPheJkM2d2iycD4wy0WVBjo4AzECKQ/ORgjczqvxRh4FQU
qLYvnKC3tv+tGPMMemEKQ0Przu8Pvxh/eWbFM2a2u6BOChD8J1DX6BnHEvsfaNPV+FxjpJ+u+03P
zckMuLcrTzqq5I10vaAbiI+pIWCHIG356s7J39G5eFGv9W+mT6Ok6GH9On6dPe4iCHo8P2kWnLyq
AWY0RWRH8aOxzok2RpDYbN08Lw8TGOuNKPmKYYQvhTl+v2yPu/aygWN8rRSWGvhAALck50q9Neen
avmdY7WBYLQpImqvY3rPyphWl56awlt482K7H2wDwfjYeDBCRashhUJ6q0h9wwhKcmMUj6Z2pbdB
ytsps58R3QAyTlau4nTsqf0rA9KviKE9MaBjLbIHDkmPmxLdvbA2cIx7TYoqzbMScJQRVvfWk3ZV
BbRhiN/8xLM/xs9KVblEowhVFvpLO5yy6awoL2quWVHZ25dtb3c4iPJP/5+ts9WbdhrLIaGfTfTr
N0Z0wdVdcrPadCre5C8s3w0wN3hMKJY1SYJnJPB+dTcOfv5AE4UIal3jhH1cnMiPc7bYYs1UKku6
Rvhqcxi5uBxfCy23G4LebY4eOebPlmy0QZlWMAzAGvGssxdXuakxGR8/tK+mSyzBrzwMGoBF+q01
ihcR7t5oG6UyHkTRhl6cqMFUWvMtn7PUqmIuyzcPhPEh0agjfUglVG8mrDaq/AYzV9iFpXnpUQ1G
lDx4WZ39j0f3i4miKSksN5kikERdeiAWqhfOL1lPPAWvnstfbl+sdxBGd/IqgiyYAETQg656Igsn
GtjvllPeARi9aXKihRJ4kN/ep+iTC6Tr6KnCxC6mCitnOgyRNRxGXhls3z2quiSaBmWDYt88Q5kX
bSQN9DHefRHBJ401EdflT/OIgpHDq2dw0ZiYpyNZXJol0BDv/iVj9opafftFsVubnyvf9Y8b0ZgH
UNlUiTpS0YoCw/HkqVUOfSRbqvacjT8uW8euCWrguZB00zSwFOVjGDI30gqy+R4Ny8VPQ7kt9MP8
W48TTSeSruuKBgrTjxBmaCqjkkx4A+uZNZSOVgyuqnydzYbj63ctfQPE3NBqkiqyJgBIql/icj3V
iXF3WVu7tq6IBjX2Nz5B5svkhom08yKsdgneVRBZRa7xaASaQ+e68ntsrLFLe+W4+D1r2GIyBzhq
sgwEUMDEx3qejeqI9cnYhTbexmJ8lrPJuSzjnkUoErYwq9h5qBI2O5tUUaknGXyt0bQOWgftuHjQ
ZI5T2r2WNyhsTrbozUboYqCkV5OrgprBRIsyFjjkIBmi8z9zzbvA6Allg94tInMx14i3pwp7AOEv
KK0b0oQ/IszjgbkWvKE1b6vcvhZVeCYCShKDHQZYki7uJwF1KGW5bY2vqXaqeM+wPXOnY/7/g2Bc
kpa2NUiIASHKGFJZTOJOXcwrR/FAGIPHhO7atK0JORQ9qbGYqRLyq0qawfB62ez2UhhbaRgrz0op
rLBTabV7pbOK1k6XwhfnByHM3ctAu90aimSYWEZvSDImpz/6IzSqxXOx4jzRMVrwZvh5aGdXNHMR
eZ3JOU37Yr2DMT4pjeupEXuAJWVokfDLuPpSgSH4mpPP2re3dxzGjxtZm4NgDziVdCfGgaF/abMf
lxW3C6FoIFGVVZF82tG+huHcyo222mN/l89wR8ZJVHhrNnYrd8oGhVHYVIxgWMiA0oPLm26KVt0m
SPEa5r37eeIwGhMXfSRGB6CoIAd9JrYhGLItqlrNMQGJvpw+eR6F2pssE/nTJln8U9rXM0xbl239
ofuSHdIbysbcHtJn4YluwX7bhI2rQ+fEZvTQXEKmf98kGZq26/FsxelNktlCe41lRn//hlEQJLZB
6mcg8Ua1vEFQ4rjSenDK23ISpMXZMG6agXP/7X6oDQRjEQu6/Iy0VGERWWWJUmPF9W3NSzbt3+wb
FMYc9CIJSd5QFIeurswxfCcL1oiHFYoDmAGydRTN8tS9rL79e3ADy7y680qd5CEE7IiB4gLrEeWv
U4p9qhNmDWu/epW49yD12J9sYoNIH3qbL1ZEoZSkOhBbr7yilLeFrykWCSZvRbu5PlkCxwh3zf8d
kE155lIzEYmeaDk/rv016gh2UwWNeB7Jgyh+v6zQHWPRVRNUC1jAJ6myyXzGqEjisCkAMRQ/kUyY
6nPNyxLvHKoPEMwna5NKH6cOEHV/TpQvMncGdSdS+QDAfKFyMU0lzQGADo9rrE84Cm50Nb3QZGTo
Zq+XFbY38bpB+1SikpM1lIQeaL3T6VhvRVNN42G6jb/rvnrsHsUD79nLhWRCsagK+1RuAKk80FTC
4Kel1SPLewTrLR5UfWWHtq5w3PCeZYDLj2hYK6manx7bpA8boy0XyDmdiPCgRLO18uZN90xDgzZF
RBamrrND5ii6EMzCybOtYfylgb9NM44Ue9VgfQvBRH3lHK+TFgOiqdEqOWMZaPMN5P6udI8VcsJT
FIDzCd6qPjcVB3onlPmAzISCaSOTAuukZhvtE6klFP1VM4mWOoKJP6x/XLbKfUWaimKCsV0Dr9hH
JyWHeqLHuQLOKjmylvip4+YF9w4Z+E3/h8DOdZTEwCqBFQjDcfV0r/EFe7mhFQYs1nAqjpunXofx
uVDdOxhj8FMiZlFeAGxeWneY3bjNrWh211GwND2xL+uO/U4qMkmGgVgZLSyi8mk1yVzK3aIOWumU
kS9GiSXMr1LpTAKPhJ49UAwO+4TDa2qW5VJF8Q/G3rYPkkSsmjeHzBGGbZqZxxX3VQqQXPqZZUgV
wxc2TrmmHONmDY4VhjlWeTa1Ui8Dp5ZvC/MmEe8vfxSespjD02AyPE1N/P9idauSb0UXDAmnSL8L
YUq49WgohnTLxzOj6uHcEVXBgszmXilASCJcqwK39MuemzdFbVCY26/HcW2x9haUwFgAT2dxtVsV
G0Ypjw4WpXPOze5X2YAxbkAvRxHrMAhMTDznyk3WcF5Nn9J6jDTslGc8C2WOtTKl84tSqfCj1EWP
lF2600EJsFrtN6zgXR6Z8QNrZsShiEPjzHLhNDVxUkkL1Ik3vfgpqmTFYqzZkEJRqCrgUFoHStY4
noxH8pbLxh68My9D9Sl4ZvEY6ybdRMRcgulNdpFbkic5jS0UVm/Ndn7dXtNugNLmllA51iHTv28i
WVOKpHmkqKIffqNhS/KUv9KlnHQyB9QVNzKnf5WNZFkx6QncAOZZmqLJBmpt1fFemjSrmogTj/+P
tCtbbhtXol/EKhLcX0mKlGTLjtcsL6wknnAD951ffw+ceyMa5gh3PG+pSpWOG+xuNHo5DWKOOfrR
SulOm5HA+ncqw71+zNgupkRmQkq7MVuccfRbUdAsOkjec0ykGewUctlRQNSbvn24LIPQzDinkYBJ
Nh6wWMEb7N+lTM/cddh+p4OfT8xKvXlnrKyM8xojlTN7MGHUZfpgI0AnRRBqt1Uhqkqx31nf6pw6
8CFE16utRivgmOZ+0X/IISLK+RBbO7O4AsOJs0iGwH8IPhQ/J4rgtqmwiRS3VDG4Fem8RBe5qHfB
OS8V5zuyQW5yq4EyFCUKfapvXlGQwbwwW66c8dGCcxSasuCL8Q0JCa1HA0UqKPnYO2ri243parEz
yk+XFXEbB4GRpmior/BLH0dzrs2sCeF/aemYaBJN5sYxDSeTNIHZbiFh8TBGUxQsl8SV/NZVRMbc
zUskwSMWV7Q6mlWCiVgPGiHAea8RGsoRSL8YFsGsM19CnONQa/S8gWWZWBalDHupp4fLh7ZhvQwD
nSIEISzY3jnvbqlaUqp9yy7J7oDtjth4obvps4xhunE/m075Ac/+FpHz7H0+5HEyAHGm848IdLaO
FXXENSpDdgYb9HKSrXpJlAzg1iI/Vbm9klsl9fLR6Nw6Hh8zJe5FI/ObJ21jWShaCTSQvHLOX5ZD
k/R2WXht9ZwlV63ofbpxaUPoFQBTqdXt0vR2XoZLBaEDaCdbShoehtmzHsyAlSiyH3Mg+LAikTi/
r4VlYWgmRIoPE8iusNb63tyRDimvGUN+IxY1oph2GVMEyd0ElC1TTGsIadpgYcywAExtBfrKPsRb
t8zOUdN0Q9ctlF44de2GuKSSncGZhOMnKO5pNquA9pHg9LYlMS3Gc48qAj+kq5i0yDRSIBiQs0Na
UL/PcsFhbUtyhuBcsZnNZsF2E3qS3Oznmt6q7VPehQIX8jeKd4bhDqwckqLtclp4uMCY2qVecppS
1wShoerOD9JBtCDgvXNEI5li6TIo+3XM73EXdLzUulZ0du4ZLTrfMvD25+lVLv2Il2p/Wd2YBvO6
sELi52Y0aazsLAcSWb4RN5kHkHn0joQJXVJ7l6E2hcLTC2viNUYMzBlTMlBp0WI990YlvoljBIMq
+mG7/FpKu8fLUO8DD5zfCoozIhKVph4rWu7ljeqoYeEUku6E81WWUCfJTzLo0ktFcHVunuQKk/tm
WCMeVssA8TSp3WtV69hS9YTpzNzJo2+tMScirZS3Pt0ZkH+a9WOpN7YBQHqN1hIXmxaulmO8bwJR
OnLzw2FnJa5qHCqSJm/9bjWXy1hLeJBVebyXpiYYMlCYxs3BSqhohGTLosEcjX5zjD5B8TklkVp9
ipCJzL1EVQ/Vgo1saueWoMu4rCCbMKaqWag6Gca7ro6IjtGMRViFp85+QU+yfh+3gmzDRpwIJVxh
cEqYl4RiQgQY6XW/S/YsgabvCrAV/u6JuXu5LNLmVzINlJlsnN67LhJsWZelLIsKL9Nlp9JMEHMl
DrWvC0lwfYiA2P+vrmEjGamkTDEyTlVbHbvQmEIH80zj9dSO1nWiTtEsUPWtmwQZG1VH4hh1Ev7C
mopIlpsCJ1nLi2Nb9Cak4d3l09uM4dYY7G9YSZXaVivNI6RqPEZcm+y0r1HQe6ymYB4UQcVuWyDk
gk1LZ7kozlckUoWsTW/lXl9dteMVnUVpG3YjvXPr1h8AvqSkNfmUmgncunKLXiIfG20C5YbxHKOp
0ytOonhUIA/fUI8wJUehE3ATua/lm1bYQieSh7voK3AB5rTGgRmnxWfyhJ7hZdfDDnH2LvJEvb6b
7mF1fNyFj9GULJYwdevlUfQEdj3MaiAzadeDiOR9EwjdjdgKbMNX88QYutEkmI014e6sm6H18DpO
hkCg2ZsfZ4XB22vTSGk6AwMFv4Pmlkc0fl1FGE+iN/MBTfS+5F9G3BaKLbBFP5uGvs23plTqqlKW
IXz42C2O3rso/LvFJAhctg32dRXwbxTOYMswJmYBqmuv3mU3ZLfs9V3rjVh41fwf1IPbznyFxmRe
uYdlQVNMJ0Gm8MkC+6XixA/y6MwVRkZNNtJzsGwv+vzvzpH7cHkelUtiA1MDfx96i73K8KL64TLI
ZtiyEoy7cO1IzQeUWXJvTg/20DpKdEqmxgGT6Chs9NjWxLNicDeinHUoAo3ASsAi2t5ookaIjTTr
qyn90TzOrzb6VFTKiBOzvjGemflUunmw5M6CTZf+7HWscpo+ibKeG2IpMjIMpsLW/hCeagOkCqGd
9hDLML1JxxpeLJy6/JG2lP0NBOf/uj6hGm0AoTv0QBDt1VheF51YOa47mYIL/t3Aj65ob9A4A+5l
mozTiFCC7UTT9+GR5ceTILlGfW5Hrju25+0Ufr8sI9Nm7sp6A8rZs6LkHV48EHEsApp87arPSf6Y
Lz8uo2y95d7AcIY8yglBTRWyIRP/rPoZOLiw4eWZUR+VfnQr2gAgkoqzYdVCArRLEVagjb322sJY
nCGqftUNRUdLmCciZ7+Np6Gn0iSKgjbct34qUpACn5kFDH7+nVVtwefshS2W11KMoxZYf20/Jj/U
xw+d6h9Y/hlZRCW4Mwfcz4PPNm/kgWpiL/Xihg5FCsxqnUqYhhVIyjP31Brty6J/lRRVNjfFwDkK
OcchcqS/1LvX3NvVMjrYQnNZ1o3bDQp0FpUzxUXvqVRT4KK8YUk/+9TPW0EZRQTB2V+EcEq3mGhh
eB0ph26hTjsIQtC/MYSzHJy9zXleKLWMT8Y4uXRoSvjC9pWxnYd4Ql4JBwTYH/3evs94nOHJUaSF
ifSqImgvxvRIMgWtL/ts84aeOuajJmrN/RuveYbkjC+NU1MGJSVE9F7Td16ONc4L5sNKn55EfGCi
j8ZdpJItoc+PZVJK42oYB6+ZT5YiKnYx8710iNwNGtEacUCIQxyV+QeS65/mkV7H+ZM+taBwM+Ov
aZ59X9pJZN9MqS/hcm6lbGOrakYIF+Mty4ra3T7c/y5qi6c7BCdpsMTHKtYa5LxuatAXe114GupA
tm+74QPR49qK3zUiqW1tSTlMTA5+a3+MiASkEey91++Xr5d9BrOlC8dncD4DrcIkqxR8NnO+WdRT
WvmXf/9dU/DvG/uPpr+rQCiJWo8mYvwaFw42iGXKASOflROFBt6Asl06StzdaHaYglyF5relPBGB
jH/zN6B5TDVsHaUWzgAqFBikQcVna7Gu3UGJQvfyrs0cGyu6AkMavg4pTW+plCaeHIH3sleLSKCn
25pz/hM485i7sp/x2sYTVzF2zRT+pLrlNosk0B4RDG8N07jMIfPPKb3uwxdFPeqpKE7Ztrg/ovDZ
vTRSaYNBGkyyUse8DYM+kG5C2RuOv9e/lKLmta0XDiziDMgX5GRjsgeDfT68p9KvbHOP5KLL8Zkt
v2MrmbA/TqC1Ihk5s9CsKezaCDIyI8RE7X6J/WaHZarYIqJ+Kk1HgLd9BZ1F5O7VptNQjI7w3bqW
dE4dxg/ZDFKlqNopeu7KI/hRGxv/Vo4ttQ6S1HyrkmJfN/M/5Xr7ba7nP4S7e4sxjJasgOC0O46l
b9inzBCkgLbDozME0+GVE11idZDbmoXTltfXhRPX2CKETdBmIjCGbd92BuIu2Skc03wwcKhGe5+m
dyPZXf5qm8amKCitGga4iy1OkFBXpiiMO6RfzINpHLvlUIvKLSIIToS6a1PTGPrCs2rjhGXQATar
BvNARF6amdC7a2AlCuchJb1rQ0OGKHWNskAUj1gemH3RrNpr0K5g6vN9ZpJ9buO5NbGUySAwOOb+
LuFz7nGR5pyONfATVccyG9wKg9ntujifnTEvj7Ote8n4z1vU8JhcCc05y7wCIavZA3TJ/S4DG5SQ
dmpTA88IfJ9ljlkmqiZAaKrbXrkWDvAK1INvsdTDMpkSCvWosEimond2cz+KdheKZOBcYZ1Gch1J
wLDt2WnyxEkHQT1CJAXn/CqJdqPMpLClx2Z4Luhey0WPMqbA7xUMK251TBegCZvDsOocLWDqiHp5
OuQ3sh3qgVoPx5JUoRMO2OAglZ1wUnLT0ylnUM6Zzm3YWAR0O8jcd6rba750u3gtMiS523+lv2h6
YKRCVSCaj9rKNkGzz8CcZyI2xiWNhenFFxAANygM51gxPRYuvXpNlDhD7dBANF2xfVErFq4hQzF0
he+cSWolVJYIHS2sd5FVKqrPjgauMxa6gtpgL0qGb78UV4CcbmKZSKs0zG1op/kYBjkGUafcafaD
KwV0lzyI6KK3NfUsIKdFqtGNZpxCQEs5Kt2N0t5P1vNHLpUzBKczy7hM84yakpcrXyT1Gx1vQzyy
L2MIz43Tj76ak76lAGGcYMo19WLPfJJOist27lJXFmQNhHjcNbaYRmc2KfODnnZUYAKxl0MXW4/t
J0xPQr1g3/2dtWOIyHod6Hg3CF2ZdYWdodD/unHaHeP8TcFiGPVIEpZeIlxovekiz3C8m+80WSdq
A/HM8Lawb2LdE3wvEQAXASdtuHQt6PKRxDKOIJb1Md+GF6E3+2xgpPsrdMO/LkNuavpKJM6ysMso
DVUFiGYE8hrrXqfIRYahiNNP8KH4HjitwViiNOLk2BoVA0vAu9IL92yjnHQY0w8q4koszrrGvJET
iV35qHz/YhN0sfcTJN4GNgvXoEYXrdfafnliloOouHfQNsPFVVo1lgVdcO20NT1JvXEXpcZeTdNr
FV0mslI8tou5p3W/76tRyPuyef0QNjKlq2ic5LsjwkVOuybGAEl1bR01tJL/V2CivNYcCFh0+h9z
LnIu26pzhuWMXcKgx2wNMjo1f2rYiNg6WO7+lLuhb4A5GutsE/AOigp7r0/4dxb/OhquKzhnXpGM
Cdu+1WxAAPlcXc87sot7PBNzt9obD32Cz0t38w9GL9L4HzCUFTCnUZS2KWmwA9KbktTV9ZcipEH+
oWfACoTz1wnYi2mlAqRrdKdV0E7eqG7bCJctb5rjCof7dKUUdW1tw2/Od533qi3+cs82LXeudPjQ
U3MFxtmGEpPUmCPYRtd8sczrpXihqSCVvKmKKwjuWQHK96qVJxaAkWcdM6W2gqbXx3+nANwroihG
LaYavs0Iu/bUprlLdFr6TZqNu8tIm7fAH2nQOYxbb/Vw7joy6Ao2znj10FxNWuUUUS2A2D4wXVUV
Dd3CNp98jHPL6MIYG92N8KYcj3G+10QDdds+ES3J/8Pgrpa4DztiWDN6Fk/JvY7eMOXODrS9WMG2
49EVEheuKUOllnYIpPRQ79sZi21M0L5I99qLhUctiuMpxjyDyx9p8yW7wuT8QQfS2J5MwFT1cnTC
XvfbRUqdUNPuk9AIsDXOn6NvlzGFR8o+60oz4jmVbLnCZ2uypbqzo1ZyuiT6OctDfIh7NPj1MozA
0jvkeYuycpS6Fw6nb6sOprfN1wuHn/tM6rJLCxb8g8D6C6b92S4VF1sXv/Se4cfODN57kem94wN5
zVahT/i/mPwYh1F3xNZD1nd9HOHz68AEAShaLRiPeyX0jkxd3t8xZzQuCjPHCpXuumY91wOoU1mB
Vs2daseqNpKH9V/e5c+6eX+vpOMMJV+IOpMQeKq5b9PMUZofnXmFTnrBjb3tV85ycWZS1XFbUA04
A/EM62RoAjZQgWaonEmEZJ4mVDWgnfXdoAel5BeLIKe4+bxfHRVnAD3mWa16AkSukVOualetMtzH
eXdbJNpek7R/+WW4e1Ibi7LXdMDJqGRIU+f15j6LrptetF1OqOHcJTmHSUxUC0hljneMtgMDfu4o
0y4/KBgsGISkFtsRwFkXuBszziKjrLF32at+zqDJquAvoyfyYAdTUAUiBd/OU6w+G3d3avE4qzQB
Wr3DNA+jSB9Al+akvzpskpf3pjce8VpzL5uVQN15WsnUqBQJzBYIFbt8h5KT10eyIKPF/u4LnoIf
MNCGSg8zCRDFNasoD/sWq1nIvt9flmS7jHw+P55C0sKItW5nDIe62pGtCrYw7TX68Q15rRYK4DYd
Emj0ZRVMOKilccrYYq7Hmio8Cju/OpDjvIvxqOj2xmG5CW0MHDTu7ESekP9r84OtYDmdLNn4dQEC
CFCaJX5Ipr092rvLookk4xSRYL9eorKsS0l/kehQ9U9l7/XjR8LRP4KYfACn5CSMIoLzIwYGQ0j6
EMmJY0q2IN2y6W9XMNw9RWbUjroOWmEogaovjlT5Y/bl8oGJMLi7SZNryTSYKtjS3fRids+tKBTd
ThqtxOCupVauYuzrwVt9vjOC5To75m42umw5G6v5hTtFxEt5Wc9MnlheXgZbBx07sont9Vxco+Zw
+cwuK9m7PniyFMmQ2Pgunf7Tku7t+FGVTxF2tVyGEYnBXU7dGIehTCFGEp/a+SbuBWJs30mrD8O5
gUruBr1gxoK6nav7sRsdC+Rs1F3ixx8JHTAOpqJL2CTviMvUbJlkDNkjNMm+Df1NW9xK8oc0+QzB
HVdakrqXYnwV8LCd6GDuBwIuJTP2L3+VbYM5w3CHllS2ok8NBsKqVgrvESpryk4q5+RLkjV5KVCB
7YthdW6cyzTLcdZ6BeeWXv9uIgFFyqdXihRP8kRrTrb1+iwa5zzVis7NYAEMw2FO3zqGdGi72rFC
geIJjtDk3r90ng2QauMIM7ov1H0rf9JE/W3btvNHFJ77sbLNmMgtRGmLK2s61mFwWQtEH8bk/GYx
jLU+aACQsSuR9bZZ3oQMi7Ij+9Al/856+OkUqU5nElfsw1hPivKUG/e6aORGKBA70dXTc07SyMob
YNDr/Ea9ZvMPiYsqYfmIAgzWFAnOb/sD2TIqeJaCkRvuUrDUvlqSBdbKSNdiZML1Es8jJ3HVI9up
aiMvnjrqy2VUZpvvwjlMBv4PlJNRoqpiKgZkxKglmLbinaWC3FduPa2Jd7mtfshVnOGYHayONNKN
TLIHyCg1d3GeuRmyt8J+PdFBcm6vUuTI7mzIZKPRo/4WGoKcxLaxnoXg/F089smgsA8lgQ1AKbFN
KnUo/XH5w2yC6AQpX0Z3a/FE0pqhtGnHQoRRmz0yqvuoToKmKw+XYTbPagXDGa3Sk7KZM5ZBwc7b
6kRF3BCb+rX6fU6pq6JUYivG79t2dpukQ413pV1cZUVfukOjjU5mZaKZeNHRcTptRKEsW4wZYFSC
Ub6aLNcSrfITQbD/X+lx2Xe5hu+D/EWKdqXRGecrW/1IrIvpu9fxBhghd/foeiTHSsgKLEqBi+fF
WCYwP4raU7Yl+YPC3zxSkxj1kk54HmBbtTomzqI8KtGvj2jZGYQL2wfZaDBBCVEWwz7aA0rm1vih
uOB8XPz1Yw15jxgEgrCFZP1d6mdstfIXKWCL3UqBdW5H8Cs0Tq+xUJxEdoPUeH9ks34gmPeU+xqM
25rPFjiIZhe3zeh8gJxK2/M4dsMMuESdj6ZlHFvd3vV6+VhJ01ezLibBaYq0gtPvOJlSW2rwwTJy
N8tYtyi5USd4Mr5joH1Nca7OkPPT9thWCwgPWdLRxvh7s0fDioEWkm4/3aXUCR+ST/HVHHu/d/N9
YHxSware/5mXyXnxJOxrexkgYtqcVOtGLwVX3XaKfgXABapd3dGmwqY1Tyqcwa+fJad1kzvrsafu
/FP2iYckl+idx47s3XW+wuR8hrXEuOuZWtLFgn9VnjDGe1uQ4dQmJLhs0yITsLiYlZQ1ikM1sLRT
j8WOKBNiAt+pPfDyOPVt5JeCirpAJ/mJL1A61pVt4Txj82dSPRXksRPuqtyO+c4HaHH3oQnCKX1s
IRRblCI5eAB+k7BvozzMh3kvkkjwtSzOiUgt+s5yA5fjnH5W6K3cAxLMNVMoahETHR3nPkYyom+k
xtHlRgU2qKu8QIXtQ1NXq6PjfEaeD71UMidvII9bxohcq0dKDiDn/nfOyeL8xqTKXUJYKdcohqss
mj8byeArWS5IvG9/HXALYcUL0XV+CUWBPcAmYfniTNoV9E5anmj0QDWBF9z+NGcUzkukVZfYvQEU
DJaZL6Nutad8rGoERgbVBVjbwd4Zi/MONBpy7H5EYNRbyGnGd+38sWvxD8K7BDRWDEUm6yIrbEc7
sqa1cQRli/TUewvegeZXcn/ZCwmOj09Hj9jhFTUssaUn35fqaGefDdFWd4Ee8Jlo08jasQohUxVb
jpZ5JGrdDtS2Iu6K7Tv+fHacN0AuKI+ABX865LCd3DGSb+mMxguPivZM/s3ddMbiHAKRMimPZGCR
oKROc01c1WvBlRGlHttIHf0cP6uCl8ameNirDDoTE0kvnqlqGUE1WxJYbax1u8m+k8ZvsaY52YDK
puCm2E7jrbB4D0HNRiYlwvPfk5GxX6e7amcGJe7cXpT+2rSqFRgXSOSKNbQhwZUxlzeRepXpz5dV
XPT7nIew1Flt0xbCZOWVYjy2vcArbF/kKwE4tzBJIzqHWSt3rzvJc/yp8qd9lzummxzyx3if+R8r
7pwRX4v+q+fTFBud2htA/D0jqIC8zTiwPZ2YBvZFTO8i+V61ZYVWJZFqNyM0jy09zXblExJgsQMl
xGjuuFc+JY3gghJ8sdcgYwU4ZWrZqikA04h6S2NiB8GHerNWJ8g5i3gky9KyekueLDuLRK6hdldD
lvmXdU9gtK9+ZCUJlcvc0plqlEUQo8eE7ozcLbVgebiMs10uXcnDBQ+RJpnE7nBk9AsWXga3eCru
k6BVnfx62WVe7FBXf7mMKfpKnJPopFS29RqQi3SiyuOSfuT9vhKJ8wtVTmYJnPLgJDauwNFj6T8l
kaNjf+K7cH8FwbkGqWxyzKxBBL0LlsSfh4cSe/DGf7gq4fWdtkLh/EOVwv0oERzcsHS7PH+gxjFq
FUcCj6koIt5u9zlj8RN4Q4zWg7CARPMCHoQoCYidedWMjvtZxeQ3QRhmeDS295YmKGxvRhIrZC5H
gSXqC9Z9A9lOrgcJzN6PwnU4Ao0j5G3WqDbR5zayFt2u1xevSvF8CaNGNOEnsFnCuYahG5SqrvC5
YmLfzAbZIcIdnN4c78q82heD+S9vW57xOGwqSih7xhh3jLnCOjBW1uKGrcfRBUGE6CNxbqIc2rig
Ntxepf+Us52U/1XE+8tuQRQ8EM4voBQjZR3rD59nd7jug+Fq1N3eRz+/SydHxPshMGHCeQlzwgII
u8HhadN3Jb3tk5tW/ytqYveyVKKD4z1FZdcN3k2snSJ1DR1Z2O+SdncZg/mBt97IVBQTvZVg+gdl
Hd8RPlmREqeyKrlxrDkpPRXWjT1/GrOdIpeOPt9ZyeNlwPdn9xaQE2rpFYs0NQBl/aodPLsiTqu5
mdwJ7vONCOItEOcBh0bCJ9KJhC1ti42hI6y99bAWrnGsh/bAljELm76ZkV44S34cP0syYqctRGte
udKpZ30NHzt082s+2dMn4b4VER7n/WwCvl5FBZ7ygFilusY2KM/y0tSdI48lPxJfNHC0YWdvDpWf
z28zzYjQJCW56YF1Y+VB6PfXxJHRZyPK9W2EF2+xOJ/YSfJYmhqwKJiChkdLO2bhTWZODm0+m/oX
jLUsPVa3h7+meNfSvwxt34vozDdSS2//BnY7rGKpvpSM1mB/Q3pt3nYH6nd7+ou9i0Gm5osaMoRo
nKfsYRcKzV7RGCtTHWiHZocthq+rQUXnywztkrZyLpMmS2+NzPLpeKXmfp1fTct9pB61wQTbniAv
IwLjPKYeN4UaEoAhpTmYz0WNeKDZxfqnET3XlaDWJzJ9g/MxEpnVPCmAFj0brG0Q24V9mP7syD8n
EOGJOwffe+q3asL5miZrtWhUAKi199q4i4vESf750MUbDL7oExuTFKYS/NlSfLUXdAl+pyL2rPex
zlsIzqFYjTYoIKUFmwGW7tqUCSG40kQOhK/4LHU1aVPDFMH0GFdDHpAXioRJYPhV0IgaY0WawLcc
mH1k5KjWSliKVhwY9515E/rWA+iI0a5q7YRPIpY/v2BUJucvlHyWOrD54wTRixTtVbyHflOliEIQ
4UFyvgI1eUnR2D3KVnv1AQvg2LoK3e2EtLYiv2RyriJKdNKDlYhdpb/pgQY4/AD9Bj49Fk9EkB4U
RAh8kYcm1pIizsYZLodxCWztW4e0Uz96lwMRkbJzToKMYwgoHKBKXkLlcy3a6SDwCSbnE/rOGOp4
wO/Xy0EhIFm5p6JeMYEIfDXHUhKkHtl3CavrKj306ePlIxJ9eL58Y/TZYI02ZCiwW3fAfOIMKsfb
3xPURu5ogi8vuCX4Qk6n0TEh7JM01WNZf8OcQRg9zLmM6RFk0UQpNNHpcfFFkybx3OpAs57S3pWP
iq+5sRseyIsaIs/E9omIKB42dcICQbRuY6EgdiC8DScKzMDX4CWWXKJ+ofqumzJnbD3BR9uUC7T1
qmmZGH7hJ19kpVdn0KXjYr9ObjrEvQpeDy8J9hODk9DLC0d6yQXPSQEkP/gy24ZazDog6/5Wstz2
A4O5uJnOMvHrSmIrlahuAICV7pM99gu4UVBes11RkifqyN9W+xUa9+afFPQqlh0+0+teX0S5Qwi4
5Y7NaI3Yi7EXfDH2e+9ujRUepxZ2Z2j1QgzJLRvHOPbBtNdjn/nz13n0Xijgpodd4bHPuY5qFzzJ
cwWnORcvUuaaVuUlrdeZtiMQjP3hlwTjLqlJy1ATmSBY5/8eUSpd857tyn7lkPREHR4iNeTuqTjT
+mHOLOhGWOSLm6eJqThTkk8fcR1s7gC8EhpoqTUunIXhxWWWxpH3bO9b0Lzhbelb17bb7KQgx/CV
iEFgS7A1HndXLWGWq2SQoP7LYYi+joagM3NT49cA3GVl1XU+pDUAkhmLG/qgDKAWbvuFERTEO+Gg
zbY8qmljsaWOdTMcXFmj7ac2Adf5iq96NebejZfel72bh8algflyWQ/fZ9dMrOf+A8eXLrRK0pS0
wueKKwUEUq1X0c6TVMvtE4zKRWVwGU4g3WvotjKvIesT7JgBXKacpurzmHy9/Ptbt8haHM49hU2b
J7aE35fLm74rnbHBuJLAo4uOjHNJEenR36gBg+TBFF51drCMP43Gw4oAkZPY8n5rcdhxro4rDyNi
lzRCBkF162csjwH7ZOjHFq6rzv0/lE+ExzklGi0lHlIQDalCj7iok7jDlYaMibEvAlEFdfMFAvp6
oqq6BeJyPgwsrdkuQhV3SbsLg+EBHdYH7XE49hgKbQIZBG7+ZeXY/nB/8PiY0Bjjxuxt4PX1VVM/
VNqXsN3Z6uelFXX1MyPlnftKMj44XCZsxcopjDi1v2fJsYhGR5+uDes4Y9NqEhGn+KdLyHX0Na+j
ACb7SlP62WgaM8O9pTejkyyRW+aPl09vy3TXCJyjnZZ0bsqB3fzyqZPvMu1w+fe3THf9+5zj6yK7
pUOD3y/nW2Pc9RgzjEU1rE0ZwJOPvWQ2VI7vSZdIl7RNAf2u6090eG4nEZPHphArAM5go0aPMDMA
gEh9nMunUv9povXv8kFthigrDM5I06aPOysGhmZHbrcsrpHepspxFo11bSkx2lj/HBYXMug9epFo
Cxx6iPYKnuvdLt6LKbBE34TTXBqRpOs6wFjoFTPBo1hOsSDFtu1pwEyJrieCvSZ871PfqWkn6UWE
iXcrWJCrzMaD6dYJWvtU9PFgFsGavctfaUssVA3+QHLmUtIyXsDoEoHD1yfJp9YUyLT1dYiC7TO2
gfcMyhNvDT5tW00qlwwiVTek/tY3hzgkbm0GiYQ+v3aP0aWPCHQG5NQBO75SE2P1kbeMV2MWFLUg
ctwynbVAnB500xzi0QmBLOsmHn4l0VVbfMDFrCG4bzJVaNqOG0BIyl9UfQrJSypiOd7+7OdT4rwY
JXJXg5czAinYrd7eMEaHy59hM7u1EoKP2DCCVmW6CQTtrryJwVmendjS2faR7EUMGX9jN3+k4cO1
WstGM8Va7delhHEHsBTNYmwRAnbA+AnjimuFDKvbR2hg5RvIOkGNx8VX4ajWSdfmiOGCpEZ6heVC
aYhlppOruPav4Q4VquDyoYog2f+vbk9KikQxa0BG0k3c3ee64Pf/5iDPMnHWOs9JnVgZANSHcae5
LW5Qx0og0egxPn1EBV3nXZaJ2cu7GARjFv87Rs5e9bqbDa0ApNX4fX9SYuz0/kZyX55Eq5W2n0gr
KM50pUaOsS0IUGyyLEcqGWS4x1eKOqxR+UjykKzAOCPOlKnRIoXJtRxCc9o39fViC9kVtp7naxTO
jiOrVEMaMfftDZ68a93STf4a0AhAfGMveeXnyx9r2/n9+Vh8aIrth+YM3vfIs6ebpkXz7PfIEjxk
BfrAx6SjqkuWVgICLN8O1gMgfMDqo9JHO3Aefb0sjkgj+HTliO0YaJQGmLTXjrELApYjuiiO5YGw
LooP3Rznw+McRhvOsxlrDMz6TnqvtWIvQqfpZZFEX4hzETJtUpQVABLGpzK8T6sg1AVXugiCcxKq
1avRLAMiHzyjudXqnaEKlICp7TunsMrOcGWsqrQHLe9Dlr5jqRls9AqkAI3Mh8uHtbH9haUVzlkg
9tBcOdSliS2rJQjmrdO4YytEkGilrUt/UFxVbPwTqwYMLLUVziBs0Mu9ReaUgeZtndgETy9yt4CQ
pPOYnFPnSK7ZOuGeGXAXFH/FtSOqGm90Ib+F5lRkHgwESTqExqZX6g6JA0fvDvshcnrJn311x6qr
nXBSbNNVrc6aU5vSVDspHlnG6L976EFD/lXDnjZG5poGQionJsYlHeIuFlJGpKEESQlGPdcd1H2p
OclTs5+OlhMhb+r0n2VB7LlpGedMAe9O4jixJ+ztRWeMdWOQoELQMZYC69v2WSsQTnOKQteLRXu1
jXmH0bQjUn4ufTb8zA93opL19iGecxGcroSplpn6ALCKfLK6RwIu+csmKDoyTit0qTOVMWIA1ne5
daK8d0rRZ9k+MlU2sKzBwJY2fvXcGOtTiu1irAekfzXzZt/7/29XxnYQtULjFC81CqyslqHoNVZK
KR5ecUFxZbqs5ibvpUcR/d2mr1zBcVFN1U/R0sHpo/7F3r/dnrEyiGNPoVhcQDMuWmsPM3DiQ3NY
DowLs/3J1h4xAk4qTLttat5KLCb2yjVPadWrVAXcMn9S6IlkgvZawe/za5zikZKsU6ETxVzfyBYW
RVJzf1m3t6+Xswz83qYhmbK+biAD7V3lU+ebzuKBoOWYfu795pdxbQdsvk2UsNw0qRUqd6mNki4l
w8IUQj7Q7DQjO297Ask2nfkKg3NCtjpp0czS/+Wu+lkdVK8MtK+t1/r5gTki0cNHJBLnhvQkKQYs
8kYK1piPKdUdszFOk/TP529xM66k4p1Rldl1xmoolnyqiyeZuFEh0gl2+u+uJRV7AthsGygruZOT
5yQ3EzVlEXsYGN/Zcjvj0H8hPtgtULERfKjtgzujcQdXzGqWqTVexmn2TY729n9Iu67euJFm+4sI
MIdXhsmjsWQF2y+E5V0z58xff0/L3+6M2xRrr/2wwAICptzd1aeLFc7pn1KqIr7QPM527WqD2zVf
8vGpL0UBhsGe9OExrc5zfK/NzgymqKz9NKPVRKfa+pZB72qTw9h+lFpFLbAueatsSvChSZC6AssO
FSCyQHPttDhwDTI/hqII1qZu9QOz0206TEbLdumQtijP4AA2sLpKFmN4RuMNoK5OXesBQoRv70a9
1aiiDTv5tZVx+ConeTnXGXZQGTd9jTz2RwIiiOXwMwWNOYUx1FjZcphOXrxJX2aoDLPwUn2glAKI
1fBCAXFUxCGy5oGblzsjOSjUyMc7IcS/DscPEQxhaAjVCAP9ZvBYvdOqQXTAiEHDQ3j+DVaan+4U
P03QBEYYNmzzNNmxPjIVzOKgHMONvO/rzeyN2/xMQcVyxu56j/mBAtnS/b7/cWDSRkcSDcJVwQlp
YQhK+NS4BAFMPJV4VFux6qPK6tYgdpLxySPq9pDer/sgQ4EVH/9lpqArQcEGBkpXUlDVskB/c5cV
laO2jb1uiHI/DiaaNDcnnXlHZBwV8b6jFI6o3eKgQeuHGbwnWIhmXpLxvjTvUiojTJng8ABN6CBI
wtCem8yXXPlSohVCJ0IuwgTfYwQtdaPLS6xCiPvTXMyuNBVepbbEFxLxNvCdRlbYJdCwwUrUbYuG
t3YH+sqdSGadiTNXGP7dBKh1l0IXLccVTbutEt9bBbFby9/p1/vIVwGNqPMNXcY6RjBTsftofjZz
pzwyjQY07L/KvkO1xVAnxNZ8s6a8DvS0a2BSz/4SlaPaodfi7/WrQplgf78x0da5bllvL3cOXlYw
35jKs6p9WTfyzsfKv3CtcPHBIAtDgh9H3HOCXg1r4xUcCwrd5/mNKkYb6LTKckh8NclhQGEOidbL
8Ic6ddC0ZKXODJXWYms58XQR39IqVOhFuSAHC3lpjU2tMk9XNtJ0DpDCWd/HZQOGpkKBB0wIfDJW
rsRWU2Xc2KlN7H4+FwMxrbmM0FcD3CUS8ky2FGbAj85JtK+SbyMsBQkxZfjO23a1w0XdvRoHTaC9
BSP+dthGEEKW7oQzKxT3v5fpUq7GuFvU+72RRRFKkExTGsm1LaooiYP3DYrtYLRwlc/rp0RtInel
AiSLupmVv6asOUa64CnCnTomJzmciBT2O1+016Vx90oFrxhQD6YSBMGHZFfnGCLvbdXOvxoPIxpU
JS+9B8A/rq/wnfDrape/XJOWl4OP85vuf6SE5cEZA7txWVq4khxKSuIdALka5K5WJavoy0pwhiBC
Zt+3gRf9jRFYu2HSH+2WrhdRV417fzsdGqEh81BJfR7VzRgRryK1hbym0AC+uSp/85JD/CF0pB2I
gzCOL2zns0COfi2j/L/bx+vItX6b+JLA7nX/qgSfjebViGSHcAp26L+Gd1cjHHh0elQlmQkj7IMJ
yUOjA3lsuskKyKHNd9M3yVE8sAiHmo0OY48wzn58zTiHKFJl6KiVwkHifYFi4rj71rjVPvhPg16E
b1gcoHSlXxURQ0k5iAs78eX7VEu3f7ggDkWUWJemusGC0pOI7w3hFbTYDgudgm8R2b9M3S+LA5I+
CSfV1+Hu8T7aMTUt6CYVp3CXbXJWjCVchd3WtcPi4KMza1Ob2GGZ8uNkbuT6IVOORiDZaH2xq+rj
+lZSzs9hRz2X1qwz7JCFZpfIpd1rhjPGmbtuhvIKDjFCsW9btG2hS2xI7cF41UwqAl338V/oxRvL
yBUD/VUspAkeWJnI308fwMXKxAJETF+tL2g5cP/nPhs8+WZfYNjGz2GOBe7SzvJa70dtaN3M+vEY
IgcbTevXqfnmemX8oQuLFymq3akcieMhANcQOYRogmIeRhYQskmy+lHaocaGl1Jymg8lPeElrrr4
L1zjUVX1QcC+dQd8tlcCiKDq2kaTmaeHzYc6/KQGIIQaWntq5t2f7ScHHOkUowmBPSyjdApqp+mP
JZUtWJwkRvv3/wJRQ+TgQvHVFO2vsKF97N25B0Nc5PmDDRc56Hb77Nupl5UulXZ+5xPsapbDjUgP
C1NhkZx+zvf4Xn00Wrt/Ne5Ue6xtNiig9hvhr/XtJKDREDn4kJpEDHsGxAZqlLWdQ6SDTYXrsmOc
2XcESNEp7F9Oc17XyUGJJkq1YUhw1XQ/QkzxR02RzcqEHkXAToTixi+NYeCSULMUy+sxURJkNsLj
FzZhKYc2rZdH3HW+M8xUxbow2ctZC5exOYrlpae+09dhGGk7XMybD9qpK4YMpMp4W6SzORxTSvCe
+n0ORixzKguhx+8L2Cyj+RBPnwmHoyywv9+swIzqKRfQv49k+rzJZlwu/Ofq7lw6DIGzjR/YUmyv
W6VOhkMNK2yCXjRgtJPOmobIzXRyMkSkjHCwYTRjEYkW9q6Rdqn5eZqORf/X+jooaHrr9LjZPfAD
x1XGCjpMcVJ9QheJ44OmQtoaWxHECqGH3SNztcTL/EbyemM0rwVJM1joK4L8hX1i+p8TzC6FO0zv
kcE8hUgSBw+paUiRarGzOggfWW543qFLpkUYIEMgzA42v9ejcsV7vngQGWkmROxrSNx2nog2B3Cj
vQbnxo0fGC8tJldJDiR2j96PEQ2+hNCDCb4VWXcg06LJvOQerXRn/SNj1MGs9CaiOh+Y763Z43BD
LivJGiQcoTw8+fqHoIEaSXLqocVIOCi1MA5ABGEQR4Od3nAQKpetjT0n/qYcIGwmQ73WpywuxiKq
iPlYiP6ht5z9/cY7FT3qEoitICJoKlfQvlimY/inuX60smONtF8PBvLodX2Zi9t5Y5NrGVP6cWrk
iI0bVLXjSx/DeBOCERX8S+t2FiHlxg53bH7aV+jeh50s3rWi2+d3tbxZN8Giil8848YEd2CjBul6
k80mqv1X0/p78A+Nvo2NHWmIWgsH/JVmRck4wZCcP9f9tpoHW6RqMIuPy81i2L/hxheCIIkNVALB
Z5MdgvAhpZ5fag0cxEcg/BMyVqEV8kszHmRz21Ft0ZQJLgocGl9JJgnbZERPwvSqyI+++LR+5MtF
9Jtt4oM+q/SbjiWsjdB3pEZ0ZBmteGnjqepwMprua29lYBvMt5lBRn+LAHFjm4N3FPAbH5MtLCIz
EVjvqi3ms7xhoxzkjQlSD+r1IlyCZ1mCaJVhKGx8byhRMSvSbVhpD8R+smu4cod43dFulqIxBOUF
1qRsomMM2h/rKz6TUbD93WrmdQd5UqUpyDI9qWAttba1sk9zL1OIrywCFHQOFJQqbktFhIOIfu8o
xrnWOnvM/0r8+zEikvLLX643y+FwoVCEUupFLIe1ajKd51zCa9+54a4+W27yWy/hjTkOIqy8nEo5
wtLk6Yvmj44xPymJFzaDSzjF4mfOjSEOKwYV2g5KjXWFe3+b7Ypt7DsN4z8FQW32eynkG2scbEhW
kfmdDjf/Ub8rtvmrf0qP7LMq3yKciF6I5RH3mCdNavKx1TFwxwwykcDinGyDLZM3Yz5fvVJtlQwW
1q4YBxvmYPaTamJ90AT3dAkjG03klTOmjZUOHT/atmzn86z5z3+2TJ5Gqcn0UDYLuAvoxzF6Xmwl
aK0jlAmczE3PxmPwh/vKazgFpSF1qYp9ZUMW/ncFweh8pwOq38gkgtamZJao18Dgggy8BfhwEdhl
P/hb1nZUub3n2yrdAU/gJD/FJMz+2DQVDlG/ZxTExbk8gv6VcZYxpYRC8ojDo+xx0GJGaLpEzhKJ
HLt31ecczbE9ykYyukzkHZVrIB5ugwOWwlLadmCdaeLgtfJlDJyOeriJt4wnVsKYWyDLGvYvD77N
dXQU9J6quRHXmmdT0gtVEqoAEZSGklu/l+zKCV3/pEIeodpEF2rTlj9or7hlcKHIUM5ambNeKvZB
C2WQ7Vi4c2azYwocfNAmYOO0Hhuq1kwdFgcnQ9HLXduxnZzuzGLjRyfx/6/3hvTMdWX8+JIaqIlZ
METu0sDOi30/fhlJCkDiuPiaOfKs2hiyuWdxGzyzocDAq3fS3QgyBBZMkTnK5UdNVTFkq5mmyucf
NEiSoxgFezH6soetv0db2qba107pUK6xHINcTXGekQhJEfkjTA25Vw/PungU01PT3IUCEews15nV
qyXOGbSsNyOdYfxwMLcqxrJi/RCK8MEeOr7TTr0z74bX6mWkuiJZBPDrm/avXT7vkI8F5L972C2H
oyE/FPOnbpJQWCTmm5YTy9f18cmGrNYtM2Y1iPrb24yAG16Sytbd9jt6e8DXkj9RegrLSZwbk9yb
4geFD50QmNTP+pZpJ2G6qkMJePQCJ3Gbl4FsEl/G+utmciFrHIe5NjHgAt98YRub6GA54yF71BwR
FVky3qLOjnta0jFIS7mHucozbKblp7yE6Ki+a2JUXUybDUWoYBvtPZJtavnKXxfKvTNDPeczpoHZ
c93vldaOL5JhC1+nDaNEtHKnEW3p8/pDSi2W/f3ms1ow0A8hsE6tURptISqRGcZ0gX6nz6/rht75
GLgujgtjrajTtWDCtor35jbZBfdlcYgwEMw4TYMQSnKbPzTIocwwCH2lFTAYDNnJKI0vpqnbnant
hVxzeyE91l23TSpxq2XJI6pPm6EbCPxZftWva+bgJ7GMyZDYP6HxTTCCinYcWPv1ZRIm+GZIkDYn
g6rjALVxY1ibQP2t4u31vvNtkHPTWH7KPhiDryDJ8aQdhEEPyuEHFS11+ZYf7383jG+GLPQKNBKM
FSEYVNdoei/tA08ZyLwwcdP4nshCyiVjZC2k6Os7TR7ruxBmqF8J29SbjumZNEhgmMKBSteOkdmy
Jsxwz+RV042R2W8PEWskFI+z4a27xdtzvfICKRyWtL2vxAnLl7Gqseyg79PtX4ZzfEm2+sn8OKOn
BZX3wPYpQZXlwtyNw3CQosmmrloMUhqkmiLDP4M6eVfK2naW1bPQt242flWaPHesIne6VCH4qqgL
weGM1Ot11zDzqf/VMl9yil2F+n0OVso4quKehbWltZ/lr3VMVbQoAxxoiCAe+TEiMM1bSTv4PRUh
EwZ4madU1/skZ89M2sVuHDWbsosI1Fg2YZgYklRk3TA575O0cCqHSMRYsiA8zqp4PwUVge/LQeTV
BOdmYjMHoanARKn7dhTtIqRCdOk5LY91SnEQUcvhfKoQ5BkNJRKIaMXdVO3j33snrmvhfWoy23AY
sJa69szm0o0UjQrbjF/R4GqA86lQjEC6zQyEGj7/ga2ivinq+CxSHbLETvHdgUKsjLpawFAjPQ7J
cxJ/Xce15Qfi34XwDYGgbxr6RJzRdiudYh3p0cgWeuLVfidUuRrhQlx5QvlOLHDc+vmHSHm9C/b/
dc6XWhEX3fqFWEGrDsaCQjlZ6pNapd7c1u76vr2Dytc1sYO7CfRkyZ8HjNAxSYIJHeWoze98DOWw
V4AsBBBX0+Juf58PaSfosMVaMzB05KUnE58KaMVymDCaDSaq4kONaQebUnynNpMHBWHKM3XGZmbj
Ez71FOmzhbL5+lZSNjgwyEdzUnoGBmN5Xyf3UXVPKgORHsgBwqThfbQS7GB3YCJbihtvgid/Y2yr
TXigZFkIcLA4cEBYHlaZz1wDGRo1edba4RR887XAW984YlWmyNVzhzGXS51BdljvlE/zCSI3YONX
rXO1T6GiQDkDaY+lPG58vujGtp0l2BNah+U/wabb2M0n3UYBYus7M5FhW3d7k28IHIbcNPQGjjFJ
EITpzlaz1/3RU7WHbqZqHes4a/JNgVpeFJMwYWlq92AGD0JAtXmvezkYPn/eu7gWWogBwoCOPuhW
TeyyUHZGq9lKgIC1UMBQnNnakF1GudtJifK5UVM7bdRNP+e7KQ0ITKb+OezvN0c5dKFS1RX2ts0v
FuTUm08hZeKdZMo/EGnyzYEmqFSmUsPb0tR2910qbOhWeaGLCgs6555Bce9FF+r7m/RRDk0EfxCm
ksE/Y5hmVQjLS48/CKbzbU1JyVJuw+FKms1SIWSwVmibXnwSk/v1K079PgclsSZmShvCa0rrEstO
Zz2t/z7hBnzTnxj3Qigzt9eEL5CtshtjB1nXdRvvZLj+9QO+2U9LUkO1ZBjJanvcqJjXDrzgKULO
KXpkRHDUxPY6/ppvLnLj21Ne6Uaawl4oQ7hBrO0sFD2pepZj4nSo3eNCDcGsZ8tgQD+1pzTaJP7Z
H4nAn8DAtzt2s5Z60NMkbmGiimQ7Nc4tWII19fM0vyYCkfx8S6K+H9SabwWIG1s6vnD7oYMzm2ih
2USZ24AzGGUNqLnLH+Z7q3QsvJdFDU3r/zZPsXx5NUk2NVXUNbDc/oxKmSCn0aTjX6AhHQo/yc6W
13xTtuEDq3pRUpiLe3tjjYNkbcTF1WNYm0vTqYfANisUTJNLZb2AYoK4BIsJixtjHOCmkpmppYCD
VJHmZTlXdd8feo+RWSHX5K5bY7Dwy0neGOPCNkUsilrGoA8CRibP1e8U8HT9B+6ZxQtwY4cD20GW
jCwxYacNXOli3r/Nw4KARmBcWfoPCdP0TMXDlFUOdINyHuJJZl7iHxAwZvPdTKkPk57IAe+s5kFl
BJCwYPVQoIcduxAD2YmbYpNvKWbpRcC6biPfeGPA2KRlMBYZdnuUhczORxuy3kSgTS2Kb76Jpbmx
ZnQyOjPmRjB7m0F7QbpvvRl04NOOaicizXGfffrcDqnPbjO4mPVttGu2pjt8SDAjDdC3XJlojyHc
gu/EKVjUPVSQcUqy72X9ovcv1fxt/V4tNwDcnBQHGWHu62mtMNeDWyBHcvDBzCa74k731i1Ri2F/
v8FiEfmeeGZhjBQ/RcZpyC/67w1j3yyGQ4k4FPW267Fh8V6dUAeaMYyd2hgjsraim7jCnhokWo4I
byxyeFH6qprHBSzWChji49Jm98ryIsh6oxLU7NUTzVFEYCHffYN4EN2nzOnzE6aXju2R8XClByro
WC7P36yNQ4xAiis/UgHw+hNopTowFWJiA82ubvO59AQUfR9E+AlZZiYc5Zeum97oC7XF8tJPmu2j
Jhsykt38VXWts3Vmos7CXhA3695J7CnfedMMUWTmb18P7bZKvHj8GIN+v//aK19bA2Snc088aOxe
rTxofOONhYEpq5GwSrM9Dc0hHf7suvHtNlkdqZnOvs4i/VjFx1DcT9V2fc8oOOQVzHy/HrSZweGI
XgqMLscbfDbENhseYopIpGewYGltzzgIQcJDCNUAl00/s0np7m9wWDqgk+/c6RQfDOjcEe8L5Yoc
ntRGW4wGizoCadpalrIxtWQP1SnC+ciN5FBE7tHzNc5YmHJhYo7SLnFUN7z7bxU00hoXbRiSgDGc
nKEkkm7Gptj6p2AP6lsn9nzvD2Gf17SoWzmfQ7aF8rzLi50xXYyIqOcQp8Q32xQteqNGdpW0aq+Z
9+W80yfio2X5i++KhXyvjVkPIbgrcZ0sf6Nv2RFFf9fHrkOyqNhD6emVijXYka/4Os/wmVX5oKYT
DkmO94FqOplyEtozCOnq6PnPrrHJfaMomYl5PfZqds7kZA9MqpUpPGeP/4l8jLjEJhdwlFY2oMSO
05oOxd34MQBBRmoLZ9Ar2O1T7pB1VZYyXNtIDjRESf5f9rx/m7bx983Ggq3fpVW78REOLbJZzdpQ
wT5O0IcDrdomfTXOg8taM1JHeVw/NcrpOcjwC3BoJSzHXAmnaUZ56662vHUTpNNzQKHNpiX47O7G
++wri6YSB+2v4DPVNzJGKH+vu+VmA7mAo9cjsWlMXDLpUqXg0sk3PhsOTN0fCjjaB4rMjVohX4ya
hXyqR5aQlbfsyIr70P0hOiZsmwuYz/5a31Hi0PjaVAe+KK1lSKU0ld11aKyc8Z1SSM66GQrhLe47
hSmzQv0VnthuChMfRqz5tdnkaLUFdaHlUhNtRPDESxWaxtT1uQhz8V7ZQFD97eP8P6gvsH/2ylXm
2Sm0oU/DBj2q8A/hYw2iZcGbt/V39rEnuBQAU2fF/n7zvWKO1jyLAozVwRdt/hKrGJDZr58TEQPy
1BSCXohNJ2HfAvMTOrvsISLYiCgDHEhU8j8BmmVt/fFTNPyOvI+sqZhhVFBh0PjuQkjbRaXFsrlF
9h02LHRu1URKcnkNVxOcL/si+sLGccLrDtHu4aUZvq0fwjufcEgOGgqm/k2TR51BmOVRxBr8p8lJ
oCDCup57u/k2OpNbYGqR8qx3UOdfizzqWFKYaiErI4C9qzy95bNA2ywkb8+gCjUFEueWb87VIlfn
yhtx7hQZFsXJ+SFvb7rlrnHlTzPkfqhAffnIrta4I8tQ2JUGlkXWp0sebSSDCPjYQ/orDlx/nwtY
tLGqQ5GV+FUT+hA5srvbfCjdtHhYd41lCLjaYeu8gQApSNoAkkZI85dHvdvnyc7vieCLWgqHMr2i
lcPAsiJWf5w0N8/+qnMvih7XF0JZYX+/WcgYGVPj57CCokhRntL0uy64orxbt/LOs3PdLw5u+qas
NJ+l9g2IurBqvulWnyZI48Se5VK1W8rJuOCkl8R0EFgNJlXcaThG1BgcuRoOF+quCKAMDy+D0uqb
zqWT4S14Uzwp3HxL5YDX12Pxpe9RqwPTYg04Xfo9SV3ZpFRpKAMcBmh9IkjxiPVkICoU1W8j1aO0
fl0svrot55I8RwO8bFRC21RfUPu1x4FwZQI8Lb6uLcejkQg6lmFG+x98aYhtYrv8Pn9XHH2HkQv7
j9wamZmfb0+gVknZVziZ9lMPfYfkEG3j7y0KHdkGk9O/lfP95w5ZvIzZWMRSFIbYRDE4m/pJSnYZ
pfq1jgYWX8UWR71MC3ZzrET7HDWYF+l0t5+ny5Rb1N4tf+1dl8NBQqknRhtbOK1UQZep6mSH8eif
+kP+PHqsWk49PcSttXhOmzoNJaMOYBAiT5gqyt3gID20SADjI/1I3dlFj4csraUoMro5NG51siG2
QplCVF3UNpq6xSB1QR3Wsr/f2OBwLg1By9KFsCHs8r1gK5B5EDxwKnxnjFWpk70Q3r54Yromgg5T
lEyd50s24ByQbNPQyTg+Cc1WHJ4M/RAUl7Aa7cLaC0Vuo2feTjE9227V7nee9hvr3EsV4isiinSo
QKcCZqf+FkCC6EP4dKTSAssnZ6q6JhsaeGC5EAKal0bqsyyEbtzVRgxW6NktKDLlRcTVr0Y44Cia
uetnGVUwRQnswHjVG2f9sCgDXPRgDK2ZWA0+IGr571H5ElMZAGqXuNPQMVcbqCn7sEsK28/cQpbt
If8tjLjZJu4WVYKszhNoof/n4WBE8QQPLULf8GGHJizKw6lFcRcqz6IkqmMsqim/zb0j655WPa+f
y6IJA81PGAK0NEh///xilEI4dwGYB5xS/SsUC6dQIZxeE/u2bMQEg4FkQcXT4rZtyNXRFHT2YRR/
gRRhnUd202/WF7KMPtAo/8cIt1mt4acCatMoQda2kl8YRVhwSI9FvYtNR0ShMNmQNTUZu/NLeH9j
kwu8Ms3MBJCc424m9qDZ6sHaMB6ZPH4rVkebisCc9Y2EROnPp4UeiapW2RdmGD1J6A/J70r9z/ZR
4hkHh9T0o3aCjdZ4i1piNzqbj1Ziq5fqVD7QLZvEyUl8NGZEhVWMGnYx+h6DhKDEHiJ9981ABS0F
LQB5asyn3z81iY/Lkr40pmqCPXHLwrJxlx9/qNv9h5zuuodIfERmdkOLBkPsprjNngOU4TOnt/sa
hLmZG5GZoEWU/dcff1GW1cumkHN20ebiUcQ8qkKpYy8HLTcWOJxVG7mrTAF711duzSR52TC07gbT
3Q9RBCoDQa2Ig45Zt4yxrrGiwkzdVE/dgUptkUvigMNvIj3NW5iwGBNUty0cy9G+pM8DUiq0UDt1
hTnI6JIqRpsVW1Dykk+v1ngRcvI7YDEyup4S31oYgt8qVXyckhHarSuCAjhH3x8cbwKrAPskpGpn
7NhXrhTfZqij/K6MOVaFAiESHcfK+FrNhZv8VpxiQp7Qgmi6iJjoZwCUK6FO9bYHyMvSJRxmuLjm
rT8kix53Y4Lz8DAS29L3O3i4fMqsB1IsfRnubgxwLp3VYlKqesuCiOiZOVy/0x9LL9lb23YLfVLi
zWAO9cvR3Jjj3HusIwSVGbZMfWsDirYDRnBrMimw3INxY4dzbClQlCxvYMfKbYj/zi50+BJwvKOr
BaHYJ6YdmbggvyYCS/bPX1ke34MxBlE4hAN202+RW+s+DHMLgmtQKF1yTEsk6vaPvIPvvrD6evAF
E+bieaMK9wXVdLyMRtdt5LstFLzuvckMmImtH8BYg1yO8Fx7o8fuLfkWLiLFjTn295t8m65MY61M
OLXwFNzVjxClBuu06s7hm9SnsKfwfBH+buyx23drr6qVYbBwu6LUPAza50QSH0ed+pinrHAwkZla
WGgGrEyNnUR3RuRkA1Fnp0xwMDGH1hQrCUOi/IOIqRblk1gTvkYhBc9y4oth1KUM7RT2MrFIJX3R
Q1v/2IOCVNw1O0rr5A2nf71Nmq5qKLyZJj9LHM1NPmg1Ho5R9Vj2HRT/juR7TIntP8y0LL4a5tUa
5wx5oCRWqA8skYhCQnzK97JXbWWQS+4hsmRBb1YBucp/oEVY9nqkXKDgYeKLhPvq0TVLrooGeaUC
Dh9CiwvJF89yesPJv1f77qN4pLI9y6/K1SKLE2/8vgukIFVYX3w8hG4ZvXTR13VgWvbHqwHuIg+p
hsnOnqX+zCdf2InQJRephvjl87ra4M4rSkV8jNawIYWmPSqeaj00jYb/+7i+lndA8GqIu79yWhhd
ylrC8pMEnbRxN95DRgO+ECGPWW/WrVGrYn+/ORq96Ms8Y/0JvrSdp4fO/OqDVWUoiY/gd27zdVHc
uz+WmZHKbPeqGoMY6Gt2Kyfb5jsp27LGnHxLJWiphXEvvzwGdVKx+VVjvouah6C7mEnsDCkxu0CZ
4R5+qzVSq2F9uXK8k6XjhBZqbGDQ/V4LtfnvBvJRbQlOy1hiXZ6gbP1RGkwc66n1/AtggiwNsuP4
FQqv1jiMaGVVyOsRy4qCTTecqnAXK6LTqU7emIRrEHf37TrceGCm5ugLe6vrloonGEiVGsEl0SJ3
3dEpMxxExMUUpi2buWjCs1gNrgAVylAhqgLL8dh12ziMiC09HeeOOV0n2VrwXCRHkOw4enkWlEOY
vK4vaTG4tTRkrqBkrFgK53vyiJK43+K9CjvLBtG+FX5oeyeInoV2tvMgdKyG+gRedPerSZ5xQDP1
CNcInzrieBGND6WKArzojt1ufWWLh3VjhnM/H8k/RTewsiQ56MWmlg4q1RW7+CbdmODepNLU8dWb
YSVmm9oyps9r3VlfxBvn9i+X6MYE53JojzZmq4OJ+RKkqE2qHotnjafUzbYphhFPI8SSAydP7PSs
/bVunFoe54nlDA5NgVVFy/mDGP5dRp/Wf3+5HeNmcdwr1YphXGcdM/Bp+q468lN0MO50yZ7QU5we
zGNOCkCTJrm3KpKFNJcymBwO6n20Sw41aJSQsT+BmRbPI3QjU0eiCMBIq9zL1cgQwAsqWLV2yoXR
t4UflQej8EZQHrEed/2hoD7rKPfn3q4IksNqwg7PsLbZ8FhNR5WSpFl+kG/OjwOPpIzNJqvgnIP6
yQ+cEtRtmdthVAFXOpIH2y9au1Sdufo4yLOrGhT1HvUP4DnB2yIQMo2lc2tX+SR785sWSnGSwClY
ok+MSgsRF4KX3u6yaq71Antq6h8nEMooL8SFYICxcts1DlDMMOw0EzLbGH0LH5kgbNza5km6N97Y
ZGPVXbe3+NRcz4+fWIwtMxgsCRBZJ70thpc6c/I+tLXKQOj7sVMpAUUGuWvL4wBlUCZJilnemGnY
MfVetbRLr0OP6bSrBXt9ccsx8M3qOHSZpbAthQHO0brJnYosq++OD8PmRy11/rxubck1FFE2Zcia
YPyTn8GYix6aTKEFnG5eKmMX9dR8AmWA27tESquwgTo6i6aC5lKqhO8tvcq3C+B2K07j0BgKEx+u
fv1SzyaId5OzFAxfmqYl8ZC9Wrwj3BrjUTivxX5GGhxH88MRZBBANWBiBK8KG/k5CZ23fj6LEHxr
koNgS4bcWaph/wQ4+IX1/km2vy+Pg+TqNvMJsN4RFBBLEHxrkoPgbrLGNhKxykLcBfLR7OHtVuiu
L4z9u9e2ksNgOVNDjItjXX7z0EPP2fcaeaMVx4RCe2I1/OhFDc59VWcOmE/PMviJM8i6hAqxGsLL
+dkLJRCHahhgRBHLs5p8jVJKWGrZgi7romUaaPDhwkKh1jtjHn18RPZfp24/tLv186B+n4PwXEKn
ftMBCKQJn6QWUkyGTPnywvUxZCTwZUOFgCoyMPCJm8+dcZJifzDrEmS6wkXZsJxjdIY2zKFA+11O
61YuPEs/2eN8TMpDywSlcwn6uN41wFfXvwbb6VOPjGq5zUngXtjCW3M8X6peRhAnbGCOUY4nXrGd
BjuBaZDd1nbtDEcTPLQD9VwQm8r3Nw++OspSBavTAWpg4ESSdtm29KJH1EiciGz+Wri3Py2S85Ni
6qssTmBOH+sNIqMAeuVW4tuDb7fF07pPLsVJPxnjviICtSyFWYHD1O68EWyWrGt3KpRHGcWhQK5t
ASp+MscO+MY/u1Qo1CyGOVE4NcpHCFj1ElGUWUq0/mSD/RtubEyCqvh+++aTImolTEWQUSIx1n1q
wn0pkvjJFvdczYhbwh4tr2C5VQ/BMTmgug4C1g0jwQ8PY+uuHxfl/9xTpYCJz7ckmJMwgOafI7LP
jN1X7s34aT0cfoR12HS+WLH7DGW2h+7v+iIdC6c+5i/QlHSqvWzLph3f5071OpNpPAJNZA5N2rSf
25Jd78bTD0yCXP+rchmtbbLxHUrBh9hLnhF1iIrcl2W4YjgdM2EzWZv1s1oIm263kidELc1smAMG
xejjDQR7Cl1L2BO+TlwnngdVMGrkc2Ucl66oEBd9iFPftiKKaZK6UXzpAkJpctulWMo/0flbRIYB
OoC8Ov8h3PIcqLMqx77G7lT7zbxno0TJGXLWqLa/NTsae/Hhdw5Kk3RFAUHLL4XvqQ57Ofebwh0C
PCLasGnED/50Sn8nFwmPuBriwEK1Br8YehgKNNGxJgg5+AcxItzuHUi6WuEwQuqs2MwnWJnuW+Ry
odWGIQ/1AhlpJ6KV05bfxqs1DjDmUk97823z7scNyDeOgpfFnrRlypH5udmRr/Hy63g1yGGEJhWd
JrJNbObcFce9oguoQz510p2vENl3aiv5ArjYNurcZm0Biu8JeAghOsiPS3fGm+NT9HrLeGRqaENF
jeyX+mCQpjoi0IFR6+0k60NE9Xcsb9z195n9m2exTmM9NEb8fmzs4/I+7GyzPVeBqyT79fu0DEpX
Q9z72xl+mYFtunA14ZCWXhV8tfKndRNL2KqIGDmTkJy20Lr781pmowuRSWI+ns6On+xK8UmwXhqf
WMnSkSgYCTMsWUYDL//p7ityF1VyDzOGm6nIRxMJ/UUHuzXAnUkm14kmxTDQur5m/xiWySwgHQpy
LgimyVB2Ic9iKLIMEirJ0JGO4DbO8q0JvT9F4Zqp98bX5Jlur+ONlTyaqmHJEW6M8UWlsezMRhxL
XNWksQvMmuXQOFT/j7TrWo4b2aFfxCqGZnolOZygLFmW7BeWw5o5Z379Pe177w63xR3sSrXeJ1UR
AzQaQCMc/PtXFTiydVVTVM1SmKBtOaYC+yAtoNZqem1r0mesdCJM6tbNWZMQ7DbW1ZijnoHELM9e
utzZw+y0yA4kFZCNPl3W7E1fuyYmmG/AIxpMSkBMUt3iyMEoq8DVb5JvfAV2QDnbTQ1fSU8w35Xd
KDpLoA+jeuqtO4XEyN3yDxquDiYJbPwTEZ6tOQFUktGUnvY0u9yZBx5QtH7M/m/grhvtPTd2RU44
KpZoQ9nFMAxldii7fRQR2raFl44JURmTrrZhWJqYGG3ySFf1ScYFukm/ZZ9K7hWw7e0qdfPr6Jvm
Ll/r6/m62VM1K34xxcAc1HRACvIkovgGbaa8b0tDxWqcqPe08CpRf1WY3hv3+XRlq6WTSe8YjgCn
Z4rCM1TqpEKrKlDM06fK9i3zW2w9XFZ2rl2XmBIen6Ze2XacK8gVSP6A+QujusZEhiflHoagW8oB
biX6/sKRYG2HOJbrzARH0w92yndVAW+eui23t7zYMh9qNFdS0eymxV2JUbBPY5AG5Wxo4DFz/7tb
RkOY7gw7HjxTLWCblmpFTFD/WKosdZIg0KTSXCu7rTGxkaS7CWPlTfLvc5h/kaZgqKKh+J9GRvLk
xOnV0GBZufqOB85aCQX7NEmJ1U1c7eOgPCpp7aWDeZfnNXFKm2ZQN2UFza9Ml8Xp7yKTFbMK0FUb
pMdiOczUSs/tc/nz++Ksdzui6b9q8X0k0z2NxY5h/5E3s1vUP2aFiI02ve6ZFxFewpSDrAvkufRU
STlhHD9jshPbGeETCYm9AZfQA72XdVBh1c8quA+b3WXTwDX1rWk4S0wwDdnSMrkzIbGIIfvFDuGs
uH19SlMixqf4EGxCEjZRWUngI5/vZMO1pqfLfFCnwf++irqlRI0ncwQf3YDNMfm4VwN2ncykmaH4
EG6+GdfmOBtcXorXR4gc1F28Qzmt8Beg0+4ATohmP6rquR2srHRNsAGyPpmhnMEb6orzu23Irw7V
rwlQHNGO7KflDueSSgi2oMsyGAGdi9LPv3HwpcHpnCZz/guQRbm/TYEaMvIBFpo1mTjVWbHFlOQB
rKUATc0xKGYWoXdZNygSAkNBJ6l1Z4OEDGCxMI59eWoofO4N4CNTW7EhBPwsL2bIDAa0lvvIGS3p
EKjVMe3SnaXXXtRFfmFbfoHg2pMUao6TYFAEAG0BAZHYIYh38+1QPxUUZNqmWTU0y8KuGFVBhfWv
l6srUADpJYaESme6QW8C5PGPhhVepd31cU74iM2bvCIm3DC5VbIhV0DMbKZTmaBFo0uO3Vi5l5WC
IiNcKYmFuTxjyZ7XKgCfVTUnDHW3bY0PciPoni6PusoSA3pRdJ5mMa8Lsd20yPaXudnWgPMJCerX
Vh08bg2h1QU7TMZ0Z5nUugBCYGIet05my2xHHQIzKjSaeEaI2WSLiEO2NgTiHv3JiJjN7YMi69G/
Dft6jU1Fxd52ABGDVWjAwkIG4jW1jvwFbXsykSIgBChmeHXZRNJfA91J+1lWflVS4D0UAcHRjjN6
m80JJ5TLxo0c6/tEplSaIsH/vvKBZq3nQWaBxDQp19Mg+bk9PF/WM8ISiGus5LzRpSyFmLr42RgP
hXzf2qcQT4qiJ9CUNgOTlSIIZqDvlX6oM1wcTU4OZT36TdV4nWIcDeljlkATLIEWaGM5lhCbUj10
aH7on8fEvyy2zfLfWq0FMzCGlpVh7BqXp3HkU/KzBe5R4DEnb4ASprv0C4V/8I0TX4lPMAiKjo1t
SoODKoPbsDyVxlWI8evMeC2NhyU7EuxtPr7O1MSG0qrQgr7iDiKvqj/GIveAF+QkQeVVc33V2uEp
HMafSPlftUE4O3NYfL78AwjNF1sKUiMIwxTbBT1Njxw7v4pywjxsZxBXHPKgaXW3lnmcljoCheja
BBoa+geBWjVhcAAx2D8ArdqMwVbkBGsx5eqU5hXIjS4wSrEuTjkYR33PfHaFpj7iAhCXmgl2o25t
VkvcNLHx69BgxHL6rDJjx9p9TbWwUAfFncxKjHWWt8NY4x7kLWbMgfNrk4UZioRgOCqLRdjsDW56
Mz0slbTr+uD1Y+omWAy7mKvCzDiJeUmxcTj5EudUioH/zAsXmAkWY2KxmRUmaEzVtK+ywuml6bZm
rh1Tqs116RIlwVQMSqwm3cxNxa7zEoC6Y8Tb3gUHpXHiex3I7hSQC8Ga2DNaWnYZSVhL5jV8/8/8
qWe5Z5b7xg6J4ItQBbFbNJuXLuoLcJZqn/LU78mWNuKait2ipj7ELaYs4Dqeeoxg8axr4Kt3qo/J
eLIGSFxTMSU611VXdNz3xvPsh+bkZIPpmTPbN0u5M+J3ZePPJkgXrEJTy0lfariqYfqyDC+VeZcp
MpZI7q2SeDxR+iAYBbXDroQshRT16m7uvtkzXARyXU1AgXhQVlwXbMM0huFgxtys5pgN1A54lV01
u+GXedJhxYPdZTNBeX3xbRsrTR6k3C2q+/hbd6z33Uu817+Or8AGRZdMpxOGnHD6umAzWsWI2lAD
PctkqhsFvZNm5THKYhd7+u4xOHOUO/WDd0ywHi1/WBcqRMqq+3y5z1SfECJxx948brEfM5Z5Ypej
APA2o9LlSKQcYyr0qbrG9h0D/gpyEYasiEhFkd0k06Qj6tTHF1m6N6T9cjuq2DlNzRhtm6YzIeF2
qareqZnFw1tst+jlqyh8T84fpdT/cyJcqlgGsAsqGXgRqqcG11e6SZEOL4A7Vn0pKbFt3+AzMeFe
RXUxDzYP1qVWcVqsFWxve0xvkmvQ+I9+66rOdATHGy12rqSxifyxlrt2dZqk0clb77LGUUcj3CJs
h1lSNKliVr1+GKyXLqHeuNvR8pkL4cqU2pCM2sClJWMmOr0Kd4jtAAr3j0oVf2OE/k9NFQF3QhSH
c3UBNeAFlw6ml/bdYXCtO44NkjzEHpXQ47/+78/ozWCyvJh1Y/W/6Q3H5dAc9L22q0iwhsuqoIqI
OwUarsMwApkcfKGA2z3a/fGyIvyNuziLTojCjb6al2ECDeNm8ju0+Fg/5WONrlsNRaySEtwW/ARy
H2dygk1otTpVQxmmtN2NGK1FO1uNFfeT+433FKWeR2c9SA4FK4EBDb2d+WG1CF8wNLGzd/JTh6bK
Zq8A5pG4WZfNhCpiIUpR0dWsx/WV5tQNooM6K57K3GB6vHxwlG6IZkIvUIKUwdWA0W676hxp3iFO
ukzksplQRezDpO9zNQ9BJOqOrD6GHWEmKCYEK9GWgGpLTWhDuhzYuAuXe5PcKnnZ3QFdF3d59Ryb
Km3KKy6oADAnnxffjNB1He/SfRABuUD2YCOy3/uJrF1LBH2U6v2ueaxoyxjtBtwKaBeKxwu25T7e
azfRPy3ZEsf1++esyE12n2ZVAHFqafPZsINj1C1E+EWREMzFlGRqMabgqFEBYotenKymKkGEUvwu
va+4GKoIYbkBErPlzf0hZq5GvQeJS/rbSq1IpKGU6jkPHMK5QK8rNswkr1EeOqpCyYtyTb+TwStS
w8jCJh5wJpbpsofsE4cT4CAWZnJAKe0fgIFvB8h/WtjfXScrgnZdZOhcgQEatOApkthz3bEb3Yyf
cvAZDbVr4mFw2Uxsd0Ocrbo4KjL3nRTqJuQJIKv4czB63LIHx84JB8cKvdnLDimNek7pomA97KZO
NKkFVak+Wr/x6CxkElzm9CWA2/hwJo3dS9B8MzWimADB00Azb6JHANS9hDHVWEcop9ieY7EwiFP+
oi9H7UVNmVfl3bNuYFh5mImDI66ayt8lK10p9LjpkhrcaOOVlnyq0GvbE60d23Xds26ogsUYzcW0
LR4JGhxeWT9w5Q+MA38e0oVd6nj431cMNUnKklziDsVu3TEAGolE+F3KpouFwkpCAU3lNn08ddea
txyWxwlbP7GfCrBZ5eHyzdo8IFPGuhwLk2S6iPspxwt6fgY8DJepCrHVtPCtzn5eincVvlZ0BEUY
66rVBwt0etveWS02RxTB3o5NwntQ7Ai6MPdlk2kVHu9t2j3ImfJSlkj1tr3/MakJWlDO5dikES9U
19q1ntgeVqZ+nkLDu0xmU9lWQuPcrpSNZZmkWgM6pJRZ88apdQeDKutvPjRWJLitWJHIozkbhgzn
ou6xme/Q4aHBIaWofohNk7MiIwSTrFYjrWEgk8u9gy19SI9/HezrKH9X4XtFSHx3mtkSJTVORm2k
k1nOLko4v9qQGlel9EzwDHja5gqyREhxxNcRmpGTl7D62M0U+/mTpVQzRQMnfWq7Bm5M0ptualIC
23atZ4mJSHbYbiUnMbcAg4/1zC5DK07gNQfmzAACcVJ0dlPKQKi1CG03dE3HCh0UNWwMmPMv2Az9
oXsjtsLXczFIcwPRRUV2ApKeb5bfL1Mgro24RzBfktEuE7BQJ6coCtzWyt1F/pEohVdXKBFO3wad
8nOEzpmCNZi6IEvVFjTRMjW73THf8bUvGP2+t7/OfnQYnm1veXoPnwy40CZyeWiK/qt5iKo4Ghod
9pQVxldda57Dsr6xgm9ImB2aqnvOEWUm4UD0uW0/4jEV/D+yYpsEUsxVqfVgNf7V71rg5TI387qD
9Id+Y90tQAMeX6iJlm3pnknyfNPKEFb2WAcdT/v2U73TS9sJrGk3Sj3hoLZ1/0xG8IO5JCdpXICM
ZtqnwAB2c58RJLZ180xC8IHyGGM/C6+yzqEKHJi5dYCherCru7bX8Ej4WvXtLRsZQZWSH2d8JT9D
GyY5480zFns142+B2TllSCBvbHuRM2fCDTDVbjEmrhZKIjtTdt3PnTvId+E78O1MbaV+glOcWN9q
s8pvmtKelqp2gp7d2MnkFGwmxEaxJDjGwOjDIOVx0WJk3ydjcU0zaJ0OkPUGG/3Ll5k6IsE3Rkqu
hLYCWkYZO1P8JS4Hh5GN61yD36QuV8ITTEYSYixW4j1hfD3z4mF3PZo0Ap/P2L1zpnl1VGLTRDfI
04jZK95nGXzla+Os43w3+ssOETq97o+QoNgiMSlVOk/cSEx3zavyI43RVICo7Erf1V5hudrsBA4j
Eej4uVyQKBNsxoCVrhNbfr/X6p3U7ph2P6Sf5OGqGp7zkapkE+fHBPORsa5RbN41od9l9xxzEeB6
WI/bucnpH+Ci869d4k0wG0EQyD3KSDAbBtL4FWBugeGWuO2r4UR40ge3OZERJAywOIKlGXOqYpEI
jrCVrwq1Py4dVdEm7jQTzMcYaG0AeB084Br9tcub+7k1MKybssOg6s7lO739WjxfNyYYkCSza53x
DKp10+9Mv943h+7E12unPlZ4Hj9ITTAhi46xBluBcjRAvOELQ7HuEphjHHjmHyTWqbMSTEkZMzuy
Owiy8TtsbjmZh8QHOutJ29vTTvY5ViYJkkDQFPsqtLRIlYoblEFx1D3qihxDI4FZsbDH5lvyCOxR
jwrtCIURWywm6f8mcwofgZ+hxYpjpkeL2txGsSbYES2RZ2a2OLwOy12kz2X3SmgHxYdgOqzGYrFs
Q3bzHlv7xgbA1eWJr8ttM9iQZXb+i2hGJ83+5hHzZ2Qg9lnoRjVlAQ+rxpNqevJOO6AGc4dnH1Ze
eXyWgG4OpKQpBCNyjJRGOYOkZVTOiGPTh91leW57GxMgP6Zu6qq4LiVOq9gaa4x7lMHo2NKpnSen
y4gSwjYbZyLCjcamyjlSpQEZE/VTZ92O78A0RSx1/r5wh7VIxSNMnRDKj1+jARmMTyWF1H9ZTppY
nB3qOE00HSQqK7yLO3uHBPS12VGdwRQZ4YVQKhK2EjKQSQFVjqarWVGdoiLcL0VEuKOGGeq6HfJ5
9Fp3qspZ8sSRssNlxbp85pq4+KSEwSk6C2du2E9Sc415kcvf32TCYgzQVLKuyiIER68YQV7I+H6E
/oVF3xtt7Sgd0dtMEeFMrh4cujkpGD8AkQWPgUHd9erPIPcvM7LtXVec8B+xIoLdbHo8ZTiO4Dn4
De/RHSqMKLkMQOiSR/X0bZuxFTkhcrC1bqkDBTzxrSo+DOiMEnZyZ3xqfRNrpU/cz1KI5JQchQDC
kNUCc/FcGZabtHis211iERj5/BNvgjzAlPHZamCViTDrVZ4pdjDi5gx8ZZZ+Z2RfQqUD2uuVHn2+
fGKbqr0iJdyfIB061kogNaYvU/FzJHdsbvadrAgIPm6uutpqDM5LGV13ZuFXTedHZv5cY+BTkbon
OS72sTx/nWfslOxDybvM4OZx4ZVmylgEZ5kimoRpd3PbG5jDqjL9k2Sqp3iw/lCy5l2R3pmOmH7U
tEnSJwsDbOo+2GteuZc7r/XYKx89nkNnfvwQW2IWMsOggj4oIKdP7NdgI3kvRcdJaQlNJKQnph7l
ukY3SgcyVZA5i5Y5hvndZE8f40VQkZIVg6XwSTKlqQAgGzlSsbMLgpNNRV+dj2D+FLPTK4PPnE7B
XY6lc/XuMhPbZbUVAS7KlemTigBjwDMf+DvF6GnJn9PRMRDBabvxkFPd8zzKeGMhVsQEwzcnEQtK
PtOsjgqmRzqzPtSFru/U2tJdO2e9U3dB72pST+3yozRCMH/WAI9eFJxykR/TVNqnS31TBAkhTuq4
hDCLKfXSFxw9wAAmaJCWJ4xxf8wymEKkhe3cdrLw+dY6PhTTY1sdzIy4pQQXInhmoWVKZ6FT2mv7
bwq7MnOCBX7MF9RAxM0s9XqUugE3x4ijfRui3BEdmeop07vQ27SzwlmCnzC6phwBJgjt3lfqbzCb
dF8DTnBn+BWesh1VcyfUzBJsQh0nUVxys92212H4khWtE1BpS4oGP73VjbUCkyV1BB1begmg/r/m
XN4VyQ/CLvBfeumM+K9YUem1aMaWB3CiPw1efQt4Sbe4Mpzslo82x2TOjWJKsAxxOE8MjOCgbNm1
7NcuW1A/fiGY2qaCGrjBX1vwrgJTgaGmModu6E8WR8/CXPo+8pkXWe58x1v55IP9k1qWRhEVbMLU
l62iSyA6GdjSbGiOqffHvKWayzejL/vMm2AXEuzxwc4EqEUbvDB5dAp9ZxhHaTnF6etlMW6bhz8p
iclYPILVKg3AUBNfG+oJSWDnMoHtePzMi5iADZY6Dyxed42OaCjn+V4E5Loz+vYJkO0vlFvaLkSt
6AlmQspibGqxwNHgh49G5rRorbIAkugaTzKgHufDci9pDtXESslRMBZxFfZaE+DEkNv7Alyfa32h
MNNJSQrGAltorLrkQ2RNiTw9R/OS3PCYARWoAeQ8JUhC1cWsa1EpeZ2kkGNZJE5qew2T3TkmXoR/
E7Kc9U+wFWpXLoHCb/GMBU7YMZF4gQfQOL70lW5poFgSTIaRttKsTjikIL+qUDdXIqft3pMNWKmf
YCGKpMfe3wkMmfH10O41/bWmlotRbAjWITRR6lJ4JXuKHiX9VKrXDVXOJUiIKdUaywCZ1ENS5XJj
Sl6dfzEkIqtPqbOYQu21SglsEzSUu34XH5QDOyp7gE9Bm6s9dT8psyCOrAHvBZPIfJyGme584o23
x9K1PPnJeEqvp90/mUXeDo3+1G1xcK1I2/9Z8Rrj291c7Y36cVakJ8AH+5eNLOEvxFwqwLuKzI7B
nM0TK1qCvY2nYQj8JT1NlBmiVIP/fRVMpOoSxMvv9qPs0CGz0oUPSUbhxm23yJ6vkTixFgehJC85
OOr8GM0EhQ9EbNPpTnxlQ7VvXygcBFIbBdsQl01USAXu7YTMMxo1BuDMu9qERSmKi27S4zx7l8+M
ZFGwFGlrJ5LOS+Nyhjoaf69rt8iAMrgpXncdH2zi/UlpiWA3xkot1ITX0fSqzm7LxFY+zYqRp46i
zs/LwuQ7O61UogGAUBdDaLUPlxH9KBGIttUfdVM7mvZgtRTIxDZsnm2pDOj6sq7LglIGYSsprY28
e3Yd387YbdxgaI4P9BpfbBcbOH9ZJXYVJSdqq/f2FT/TFdwX4PrMpmyQWqoahDSJ4Vj599KW/Njc
E9rCw5a3MfyZkqCfCZrx7FTjgFiGF91zR4nG5kfta3QrewOAcC+To/gSdNPq87GwOGxVmIVOLp9U
RGx2f622hLf8G/9/ZkvQyWnJgkbhaGIj0Ot+TzneLLftNa8TKkQ31naI9icpcegjlS05ZiXejzUA
B6fHkpry2db08/eFYgOcfiF1HT+hGivls11Vlm6Yv14+GIoJIbpVlUjS2QwiNgAbXTMDzC7yVlSL
y99YwzMvQjg7xkoIKDnIKhqfktoLJHSfmDcNu2lSVFPbR7U7xtg81mmfquHTZQ4pMXIJrPxLZzT9
rJZ4PQ618pLNhR8Z9k052u8LP84sCibDDiczYRpYZHuMgF3Fp8Abv2j76GB8twHVTTyDiAsljnzY
vdUXwDLDa3XInYFlgDU41lLnBMwkKJFnJ1iKou47a+SMtTv+Ko53w6E48PpHDvwgyqds1z/Ollcc
8+iT2DDbFNSK2EkXN2wdA5NUlrfcZpkDg8h864UGCqGURDAbRdkHtc1h7+riig3H3jyaE1FlJUiI
Ux1LNUijXoEE2u29NIl9Zg9emVBZxr8JA/7UQ3G0I5mABhsNoIMe0eaY7vK9oXnSH0B9cvAqOlSA
9n/80A17M+GRRzn2EcGGzOU9MxtHR70gefgYDdGA2AmbkEBFcJPY7oxrxXJXlyjvwY/5glNUBVsR
pRKQKDlKZI/22gldH8AX0r2oPOg33W5GH0Fn7ZabaIc1yA/ljoLXpjREsCDBVCVhlsD5Z82N1H9W
lH2sfvuYGMX4IsYbKZwgxtRWrjIjexm7CUOKOeEaKZuhCjZDlcwgNXlKPbkOF6ihduANgD0a1/wE
VVNqsT1JT4gvUs1MVTPAwVlfxx1z0x3aJboDwifHip3kxD6o8YK5qEtJkSvellEjup+D2OnbQ2fu
PnRWYgd0YXbpwCoQCe3uLkgBAmWzhzL8qMEQoeKi1FQ1MwOd6cfiJ18yjzfgtX43O/lRRQulTM4b
bOeP/zRRIkicVnfTXPPColQ4g897/iIvd9VP6p3sI/QlYYaJIOdNM0KuzbLK4WyBPYUl7YNrlN7l
syLcsbgDpE2arEp4fGNYt3p43UnMweJ5Bw2GhDcmbIQIHNcnUjVVvNFlXua9mrUPWNFxp7xv7Ojs
hTXBTmRBVOgdsPa8VpcdWWudJnQvS2zrTNAGYJgWMMI1SxzQMKqiHpoa2Zo4q+96NjqtsRDJwC1Z
rUkI1hyP79nqS5DADuWvUrT4gBm6ygYyI02xIthtaWwXM+CJJ3SK+/ZriyVmkvtjQt+gu+wSoKuU
77AMa8aE05GKJNM7XklsxqsyPszzfZl+UHaCAe+xi3SxeJUc6PGuahU7ZQx3sVIdL2vB1r1ZcyLY
7ciUjL7hsaXe1cck1v2x/mNJgLioKYRvpygJJrvr6wpblCEzABchslQLjB0lN6gk3LUmlW0iFE+s
kY54ZWRRhtyPnqnHlNVOrbZ++q5lCCvhiaVSuR/CCEu8ES8sCMvbAgMEs3/5fChO1L8+nkK1srDJ
kEtteEIvC7Nu8uFjhkAsi2KjsGn1Kl4yNpaB6mN7tHqqQ5riQjAEigoxmbyYYtkY5Khua4u5Q0pY
ZsIKiJsjlC5TIpOXd8M6c/HexcTI/mOHIVx7DQq7KBxQerAO0VQ46WvQ/rpMYjOQYjLWrTCMA6uq
WF0Dxi66LPIcNjNyy88SUGMTP3X78DeqTnKiOs+2b+WZnKBfUivlpVaCHMZd3AajG8g1LwnQvyPC
nlGEhPcDEDL0qtMylFFGLMBA4bAojb263OfUJvVNQirmBxhTTCaLl5JVciBbRQ2Oyrtl/KknL0WI
phJqPG5T21ZkBMFZlRxl4QAy8a/ZNX/wl0q+b3Lg3ES30w6R1T0FpLiZE2UrkoII68CqjKUByeDr
7Fqn5dhABVNP2plufqz9IsPki+pgD5qVO9TIxuarlmFTKMrUBhYeiIgTnVpidzyrIFbJNx54wpI3
lQ+hg/J897k9du9qilxTFFyT3KEdqaqxakbN/7DGnd49zxTe+KauaEgxq1jlZiuiyQC8joLlrlLh
NUv+rW8adzYQbNfG5MlF9x4zu6LFf8sqDTZ2QWPXnNYU6ddogfuK5bQHwnhsNUYCgB49nqqGzLmI
09fZmqJ0Mi6Zuq8A7Rocf/Qetu45lUvlkzct+oqScDhTZWaNxK+zPd8b6U6ynoqJEBhFQggYklzR
0GoAEoP+Pc9OZp8gGe8TEtvUgDMfYjWjydX/EZkrt/8l7zJvOkyPBRBDXfOGL+WUD70zfflMkN20
Hsw2YeFxl2QRX8KKpTJvG74hah9dI9FWoVI+Haxr40nZK+9uMUY3+J8UBfVLp9SugwXSRFushP3s
xZWtPV3maluWZxJCyMoqA+11LXxJXH3WYs8uG2DRf28sQnjbenEmI6ieNpUh6lsgY2VXUns7DNdm
/+kyJ5tVjLW0BN1T+kJRR34+o8uxGnFpD/Lxv9NONXFpCVUQswx5jSLGrIEd9H4r9V6SiQh/O6I4
n7yYXpgziEtjOHk+L6Z5iZ98732U5YFlZ3ojkSbkwhcTeCvBiZmFrqyBlsYguGBCGctu3NDIsbF8
cotR8esl8jEkREQWhD6IyQWkddthaiBA3k88xYXLBlexHwmN4P78EmP8GFfmO4iS1FJUUKl3A9Ys
oAsp8YqX+Mj89JVOh2+729WhcaZX5Po5YSyzcGhJ6dRw7Pt+P1wFfvuKV620z32seqBShjx8eMOh
rmEvBv6zNREyFCsNZzs1UtyraZdhKhkRTXQ3fikwMtY45okP3RnEm3Cz2MBWNAWpphXCwnICTeyD
mU+2YzuVfww89WczO6pf+pL3rvHJNUlBsvOCcpSeJpj+D71xhuWt/OFqrpycr5jLQdEmjMmmWVzx
KFresDXthBOsMMkoG/dhfF0bP6yOOD9ukt4en2HoTNGxgVJEEVrMMC1GE6KcZON7VwdX2LJ+0+nK
XQoEgk59YB2AlgkXvc3amaYQBONNV1oQJmSp/ezUZ2WUQAlvCKLlgDuOS6xxzV1dBiVEWNV3uHus
jL14ukkU07FYgnm8HZaKOcRN374HZ6YEncSeUOBTY00yNhAOGGMsvMQL/7C/ohTGm2s9CsaEf+4S
c4I+dqzqSpOTy7ODgkw5taKb+r6gflFjmFKd4Ptx2d7EWv5gkwPQFAnB8Zcji8qQe5g87bBPatxb
MgVtQWma4PQLGauP7AEkxuSp7h+NAbibMImMuESbvkQ/n73g92czYnhhgYxR3ubsNhqfY7JDkpCW
ONWTY2gul7lptwPfelDd1uFoP3rhIS0GRNbfvZ9UtxxFkz8cVjfIXNKxxuYO2Pb5TuvuWyqNuB1k
nAUnDvWYPQvs1gABCXsrntCn6yrOgPkRN1Thr5q9TFbFiWsq5q/tWkl7hT8P1JvkaL9yuE/LY5/M
h/JY7GKfagyiJMj/vpJgxqy21BaYumqKv41VZrgByzPC9mwSQcOTLSuqbeD/vxKpzKIaurmDFOPo
AAzvY2HaBIlNW3omIYabZSLV5WyDhNoCKtLUozssl3vIsvSkK8u3RDKIRAnBkhh9Zmhi1Au9QcGz
umXa4yQR4fPmjV3xI7igZcZmLbUHPxnfBxodi2jZKcO77s+KiuCB9ME2us4GF/b4lKtPo7EnnA7/
mW+8wIqAoF6pgZqckbQ4+cP/e2ebHUeu5Z3gFDeUzASXU3RxkrctZDZO1pNuqU7TyMDJVajM8tvw
TmXolkUaTsFaWFk3hMOJywSDSpppuEbmpVgckHkakFGlXesnuj9f840zFIbUG/0WSAonpRSDarQM
JLXOdvT2UIZOrweOZSTO8K8RZgVawqHFpjGwMQcty2jduX5uladUD53pX4MQCHSE88rSJY2UGnTU
/JfZ/9KwGTbSKcNAHpYQKJSNgkLMYOCwUicEwj5SEtyk5hg57NzJXTB1WO0njbBHb186AnNC8BDq
Td7IMhfic+M1aNQNd+Gz9I3BbXT78O5f23GBnBBIRDGGW4MGXJalPGEUAssMF62V3cv3+c0NE6gI
hjxE+XYBSLPhMrRQSZhiApLASDXJvjGtfyXyJpAwFLTx9WAlb79L4V1K4VK+deoCASFqGJbQyMwG
XGBp4eBbe9PntYiJI/xrcLHtv+7gE+gJ5qLtqwxVXK7nD7yfv76Z77X96HHU1ZFc3kNJTzAUQWNV
szJDemEbVw4G3L4vATXi+CZqFRgSDISlZayNVNDQjPpnYWsnO6xGL20Ud5Go9jbq/orYhFat6s0c
8ouUOljVqf/AC94Bao5XMb+LXOzy+QePW0LRTcFojFXXD8kCon3zmMU7Nb8e0uPlu0QdlGAgjCpr
LOxrRNUoHRxDvdVsIgtBERBNgiSVlYrtLK42vgTh59r238OArpimpmFVtIjmFQ+lVNVWZaIouQ+t
66kmvr/t8s7fF7TMzrppaZTCdDHKaN5qdTA/R+ooPcdda8uOYbTSITfGjniUbxpuW1PBkmaoli5C
bEmSZgMlvjRd5BWbQ3VEYy+QodgdAKz5MrloRxbAZDFIwnVaUxQ0QbKXrkYrhOkmx+m63+d7Bdtz
rKuQDJBI3gSVUORU0iMdlKa7zuPJt8DLSx9Qc0BEkw9LQlLcukdr1gSHUS+mLEkyhKmH2bFT5Vvd
kD3gGxHv2y2DtCIjjoEFqRGOagkyMHq7IZBu50VHE0uzY+bjv1f6NSXBdySBjL3pASQ4JNd190Vl
RNZ3+4hQ5MIwocU0gwkSG9I0LafKhnMCBjgGRCqfd/2Y9m788d8FNBbl1Df9oX0mKUovrqRUsluQ
/N3ZWwAoz3bbH+mRr0kr9rp3WYKbKrGiJkhw0Y3RAPaI4erIASNR6gTKNbm+6feQxF8eHvxOragI
PrdXEargQQieTOUkqdVODZN7vQWS3KJ8mlI0tFf6bVaWX/FgIIKkzSO0ZMtQYBeZ+QZcK4zCFG1b
temqN1GDa8Z2wTF5Ae7r5NbH5kRDVW6p/5qgcK3NZAqsuIUlLs3WRVFCGydXN7DGmLDI/DuiUNd0
BN2MJnMGdDQYa8zD0kxOqC0+tmmjP9YFMk33rycseJihqDKzVXTzGWIgOHf63Gd2joFb69uMlQh6
4i45cZ+3tHFNQ9BGplqZ1WDkwW362inqk2xnyB68/HuVXxMRlHEq1RCwwyBiStZtX5S7pazvspbq
f910+Ct5CaFfUS3YzaxCXvPc3o5hCQwhxfkYJ4JPrtMxmNICnEiAsahCc69lKi5wSCgadSr876us
FFYesXQuQaZrjpV0lbav1fBwmZNNYf2HtCtrrttmlr+IVQR3vpI8PIt2ybZsv7Ac2+G+7/z1tyF/
N6IghpM4qcpDShX2GWDQAAYzPQpef2ymmeb7Sjxb79PBak03q/G0cCyopPv3b63ce+G1zLDRNxxs
9NaGoaraRZexKJvvvDlVdRfco6QGcUOutDVSVfDbpPMKJ5L4jIJuVe4ANz60hxe504/Nc5U73UHx
lRMb3X8dbXlrn1gWjUYteSzlAAyL2y53Y/UxJd8sNv1gZZSwcCRlDAIjwL5ufcx1v8HVneuSm7f2
R2SRdwZKJZsjrRy76RorVGEdyYth2H0Gy/TqxgpPk0ldCCmzhFWEFnn2XCsvczVeVAmZ6qoXXoxr
NABscqiP4mboU8r43N3ecffKKGFJTR1ShZQKmBq6MWTQthh93kWMSrzbvq6tcPhetVq69aDKSpq+
2DZ9765zvvf9Mbnz59mDPIM3ko917yvmuSOaSHQyLMRTFEtYaCGUAAs5lU236o7Wg+Tc/cFvh2rt
z9+/qG7u9yeJKFDenD9+7cG+xLR3+UiS0Q550QHRLO60hTfGdVlOJftueuEKRNjU5YLVzYy+9y60
OhG4Kp0lPO1T4KYZfMwsU9cxLYJLGMHE4mlYQBmBfViah1BLj1Jx3AfZNGMFIvhDORfGEnCQvM8c
y/xmKsRq2rwmrgCE21MeRpFq6QCYIIfGx6ps7zIJb8PSbdAQWNvGaDiS4FjH3uUSlNBeVjUGLGW5
wfUzsInB2mZxSO9psinj4Ci+drdh0aIqEruScoTCTeSi5dBletSPaLfl1Hd08uWmQbamM2TVIYFF
1IGVLBMdtiyc6LruUKvflfmP/dnfdLHV9wUnNsNYV0oV31+QJBBnt3YQQmntcR9kk9pWIAIB9JFi
S0oGkOTM77T5sfXrs3Yyz/swm/ckxDn+N1i6KAZb2eifJbXAkU48aLicKpBogOzUf/KYQaIJJ9Mp
r9UkskGk8pH5EwourbNyn17zZI5adqitdvNov7JN2Gnt/K8tKWudsbnNmsxRq0/QhOnGpzIjCJQ0
Tthih17PCnXEUEaxs/jNhxatl6dHqXK5aoYWOlQ22kvdsrj92bgRWpaiQjZWTImdKk0r1NIy3Opz
+kn+kzf9KN3UTQI82ugPKA/zC6SNKRSJbxq6xhXoL0YktmsH4Go3GbxTRRsk5clwFkSSJI+KJG2t
5jWYQIWmqox2nACMKT8jTOBENaSkAITlrC+2XWqoRkDam+pN+ghpMeLyTCEIa7mw5qxsAiBM01Ud
fUwz4t12i5BsHSvVYLqKUgTh+7HeZXjpRnMwKVPxInTLIIKcJgQhbYIYiCEqTMHBRMxXjvUqr8pK
wpNT07uZjdM+BNgqIua1OVIrEGEu+sWuGmsIcexRPyXlp2Kk6I6vwXdLxpQZVHX5/UhMnJO6ZtIa
fviWj8YD1ygJUF6O5cKTOWSn+JlTN4rtxYLYD8pZFAycmCdgxk25NCGufcXn2Q0Q+uIdItBx9Ffc
lToRb97QbOTsMGbbhg7Yt0fVsG67RRnAsMn17M6HyM0KZ7k1j+N5/uO3luYKS5itWYmkMR0wmGiy
62TFvUKlfG/63ApAcGwZvTNHlsAYlf20pSuW/2wpPa/Ns/3rgJniBijVsW4O/MqHyF2P2CTPpayP
KeQ0PftmfEm9Najo5Kab/2UX3PHtJFlF0BW2iYFTMxmS5T+K7DfOdGujhJ1vgdh+Gc8AQC1dVU1Q
WjOc/YPD/tSYoiZ6FYVR0YdAMHS/V+8XZA1LxMFxa/teG8FHcXXr6uNssRMeAE8m1YumyAlRKJZE
F7XtXa3yCuii7Nu0vVZX88KNXiGWVtM1WQbE4fv8UoiP/n5fe94u9YCHC8I8agSFXTRLFKus8ITq
potx1NT0XJeN21dUETTp4AIjWI0KApJAQLbixrd4F4bKXw/JNdOZHsyjghJyFW+qEjWW3IffMe1q
LAVyUHo9lxYV62rmwpMtVtT0aD6obgZ5LUoIng/VHpbAExmPrbU8DpDijmRMjlaPXqNewpB6JN5c
uLapo/4IN2Rd1D2NWl2pYynDEa+5qa1PMSWsuukTq+8Lg2a2xqzaHb4/lp/U5gbP3m49J8TUUCDC
aKmTUWj9CJC4/zhCjm94jkJinyXGSVQ2zat+KrIUUdsk/Wqp3zXL31+pmxP+Ok5i5WVXN3loT/i+
Vtl3oZS7VTF5UtDeox22tw9FjJbYTSpo4y4sU4zWVH2IIXqsPeYmoXaz/bCzMke4OUAdyxq7GOaU
050FgYdad8v6+1wezDI8lFHlIgrQ9cQcUYYJ9GpkSqunAQyztKtkOGbjV1Uhpmn7NLIyjP+GFaFK
ZVzIdZuCe5jDhQRRjzuqzuAGd1xiVNYISt0m8BUe95sVXhwVY1VUGMj6UF2rfnpAKhlXtpSO2aHF
+xhxsKeGUKBWlQVtrUO8xZ3mWxlKT0jMpHaJregJbuWoO0NHSRzyZQGjZ/+/lLTpYPC0Hg9delBz
gfdtxYeQ/YFqcUwiCiQUG2mX5yY2DMac8hOvqIp8kFAWoXgU1cZO6KOhwb9eZG+MFChpaQetHE3M
W5hfpvEaGuYllcu9MVdriJc1uHINGyV8rNUAwWa/YJ2TGoehpvIsNja9NyDCwS7R03jObKwptfaM
C+8Gt+De/xl1ndd09HuDBN+AKW+dPYIosBUZmKdxqQ+pfCX3x1n6zrJ/fyd7AyOQE8ZKDVO+5xns
rFUPXfG4P/db7PcGQCCiNsuBYWBmpGrwy1q7spX+MBeWoxf9xYjGw4xmd1b2zMKZcLuNE+YbZIGe
oiI2WcK3EVX+BNHAQe4cqX0e5dq1ksLN1X+/lbyBE9jJHDNN7fnbbz7dydA7iT/YCsGAlE8IbBEt
fT0YE1+7+Zd67LEvfuo1w5Eqf3/S+JwIJ643pogcIQXqsPQwRc+uI+l+KKlg2sZFHQC8QNpC+BkX
57fObc/D2McjqDVBpRl7yXBdTsgVLyK39wJnupVPv3GdfQMp+OEwTlG7KAkeN+3z1EVOZTeEv23P
zqtRgr9pUaoZsgGjQpy3W/nOLL5L09csI5LkKBj+9xXVFZ2uS0sImDxNvkzyMyuLu8yczm1M5b1w
Xn7vBqZlo8TXVAzxHDZmYxBZEbihjibHyL9FEtpDnJD116vnpr9udSodYGuHxyS9IgqkF3ZRETEb
tik3PNur8qUDe4zPI65o0YG6V5BoghfWUt40Pd/gs2vmK4flpJzR3QDVZakXkqLvJJrggMVY2kos
A22ENtKvWHxz4Dm11T8oLNh2kteBFHzRhFA/M3TuJOyBZddylDr9/GTM3/eJ4kUG8J2L6ApeTzXN
ZMheeuuM+jiOqRUUhttFcgmJL0gGmqgtmPJG81ltpeg3WPcpXoUgOYKfYGotXrvwJBH4ksHq52lW
s4+sTFFRWCpyiYdySVZtCIYZkeZopjX0Tm/V+D8rIygQ6lJj6eNYys3ilLFdZu48xvOEOqrZ7G+z
OA6ofjibRKgjURRVuEjsER+3pGmqhkDOEQuHRL/Rzl7fJd7+EG4fyCxVs5nCIAIm3joTvDXKscJQ
xvRReio+tM6vOH+m+egVh6YKFYW4adQKUGD3XFXHqEYytJtb472eBNfB+DuHihWCcODrFokVBhzQ
7fAInKIvdTkRjkfYIF5BVdk2KmMEgtSM6B0zOf3g78/L5onSRuNxvJqqzBLJbxr0boHQJrLSQX4l
KjGk+ZBSifaby3QFIvBdmxiVPLaYirT4qfSepFteaJzUlIrXbB6FVjgC06Fnsh50OnCsKnWG5XFO
L2rYedZyH1anNKIqWKix47O32qJ0SUIjd2iMuS1EIcfab+bCk8kg5aYPrIwSOG5OB6lDEAqiuB14
LlmccSF8gJ+n3rHbCkFgt8FEcFfr4AOLKt3kiA/Yi+q1xexZ9YQqfI0q3qTwhPOdrAVRMCHF1lXR
QbVhz5r0NZ38tnoIlcO+d1NjJ3CAoVUB5KCBBOHzwEnQK+RUDnLk/TcUgQfsVOrqSsf4tcZV2H2p
qGd0YvmIGWS5pOg18lbx9BbFF6hZenYXlyhI7yDh8RsJfrpsQwBUZzzTQRZsCZpKa9NZg7chIY6V
6IccTSdjCoiJ2TbpLxjxIttqqaLGOWospKJCU9WHUb4K4AwB5QBbOEyWkewHcXa89wmu1iR1mSAu
gVqOaHlog/Yo58FxaczbTJuf9r1gc4dbYwnOJrdDEssF2GfUnfoTl8CNPOOcXeXXzLX/pDO6tuhn
jSdMVW8rmW6UwEvkCIE9BI0D21eX7LhvF/+MyA4rGFHbsJyMVNWhW+XKlxA9Vnh+moFESSpGtLVU
1zBC1CFHFC+r+ExJaE2rD8iVTokbxdbusEYQdiG8bfJoIQwZl1M+3CTL7TT+1NCTdMEdqRqJeCjh
eaLKYYw285oJaQy3Q7OobvqkxX805b01/NyfHWrY+N9Xe1DLwk5jOZwgX4bCMTVk//YLO++DbGXy
gQ/+WkZikkacRhlqJjF0ybU8O8GFnczH7jJnKNI0/ORiooqY7gJHjSD/+8q0OClGS0phmt1elPpa
Rvy4jb2QiqltvS29MU7gCEkacYtAlzjXWpSbacEbnYmm2GEoIZVedqe+8tIl+NTr9XeW/Fji+DKG
w52Wyofa/tcSZAqSmFbjLFAIdqo4tzKM86yFH3QTlSwseA6NhAhMUE4jMIe6TLjxtoBJcYUP5Boq
MQS/b14DV5bY8tvJG5NEWqCAh2KSp87jT2fSIXkeff4KWdxQQQ9qCm2BPIZckWukZBpuhFQevD34
eXFdfuYK+Cj59srnPneUf63J+3aubIFOdJyna9wAkLiElt2d/BgjTG9SnEVtKmKuRxhiGUgdp8VT
cPNrHJfb8MzbIvBuDORK5796h+1tgU/Cqc0bXeVWfQ5v+WtH5OuHsnRmD4Iuv5MXtfZ3m29xqyVu
pkmFLH0+b0HnTGnqqsmnfeoiNklbIJE+bZMCinjww+Kulz/bOQQkl8/7GJwg9sZMIBBIMQ3LFIOo
lOSUhV+D+D7FrjKUUMWUP+5DUeYIBNEnZaPGJQZMs+8z9YDmkU6WUsK2FIhAD4WJ/cTgWzGP8krn
qkIyIJHbQewoEKJ4O/OGEUhRXGBetGP1WWIvsljI8oEuzQ10RePAUV0uAPYbCeIrh8Pl/C3sMqu9
lWowzcy/QKYqZp9kyd2fImLJImPqLQZbWKWrBTD6HPUeqNq7sTwbZYLISIUmxM/AZdSL/v6EGWIe
izop3Ygib8Nt5vt8vkQopKMSDP+G0DV+K0DpLRJS31plszhAKi+cfLKd7twerXvLayqXHwar4xz8
ThULZuoVT1i4yTLKfcUDE2WNo0X3tVigFR5Q2bXbS/cVRVi6PUSCAymEVWqv3Sh25QRJ6wWa7gbd
8Ek2xuO+b/Af/Z4pXuGE5dtJQVYqBb+PBs9NfUD3axddpDKTIL3t/f0VRljA6qQNsj1j7IK6czIF
gv76v8/WXM+OeCWtS8O0Yx76WIZn27hY4ceC3PqIwRLrmPoo7BKZn//6xjEOHVrcVaiAzV0LGa44
eEYnnoXzD7ZATj07kyQ2eixlq5cY3wKtBpLD5UWdb4zkR9releFjGh0ZetCVUK3e94y/YY2/5kzs
9VjpdZoVIUbU+shTLPND5Bs/5B8z1pd8So7Tl328TRdhuOnbMsSIDVG1OpOHKGjlCZehKvgcZd3H
0aQUsygIgQetaJIgLj4abtZ+1rIvwb8WmuMHMIYCVNnmT16iQnSe1oYZSr3hDvVNXX+OKR/fprwV
gLBac1O3ojSFAVHv8odw3rMketZveM8S5Yq6AG8fYldwwqpdNCmAt8Medsd8yWFXZuiYB63DW+Gv
DpJ54JI9VHlI9J2zv4KKTaqyIQx6aBjhmupN3uJlSJMwoE2JXth4oByO/amKf4cDV4jCFhxzLd1g
AuIsn4vygp1RHx9ImZ/NLXGFIjif1E4qSg64c5QhLpDumI7nKU79/VW0fYxZwQgRZ7nPchyZYQzk
ah7iE+R04SGdE1/PaMFZHa2DckterfgA7U2ZcESftXbo2gxuad0gX8ypIQwb3vCiQe1EqW5vL+G/
lphYiFZpkpXMFaDqGC3MZLQ40B/3R5BC4JvA6gaQxXgm1aEC5VbhNxlRTdl82Afgi/TdaCHd3zJs
BV1nxNCFIVWm2kwLFjGiZE147PVLFyC5En1S0YFgoKqXN/1uBSfYI00dzrURDn/luDjZ6E/FDz0+
7Zu0lZGGWqdXm4RTS5FbCi5LsGnymc8TdPr4anCnQ3EYT0wmjuqURQILGpWaLRNiFhChQJVo6lnx
VdBR/SIpEIH78k7XUrOERXjrdUuc9ErJmyn9qs0DxeuwiTGJfFraTuYgWjHMKJRXFcdW5J85FP0O
Zm1SrVS2yWGFJzBdHyUVdLgwcvVheeLtSdF01TfO5mFwVWi9o0cvvYlsksMKU+A9bUSRtCZxdz8z
H+elY3Aqz1yQP/SoszM1nAL34Tk5ULoc5sl4KogSp0o+W9WD1HmEt29SxMok/vcVRaRFmNVpC5w0
PxZnEzYZZ17cEJqnX4L5AfIo9jEpSO6uK0jICCImWGMUg+R5QiGSbH34bwACTcTRyEboWGGakgQF
FOi8Rh4oKU8QSEIN0G2injFs1uBxbb3pFFwjl4AXsSMp+7BvD+ULAkkUVaZLsw17KlnpHI3N6NM8
lT66LZ1Q3kPdsLkT73C6LbAFW0Y8G41Ak4+/FJOD8/LYejxBtj9RrQa3qQl1xShgN00Up731hX6p
rSgxAWbqqaM2Hp7kvUAnki63He4VRPDxQmG5VBoAYeNzE90ZlDImZYTg0GpaTVqXwhmm4MYwP9nz
QdeIbAjuT+8n5dUEwaXNTKuGsgdE26hOvhyXIXGC8LHPrgODWD2UNYJrJ0MoKTOPgtnWsUsekGlb
BcQeuw1hMd2yMOe62OIUKTFQ1gxwP1IMp+jRYCf20PPvsL9qKBDBtaa4Wuakn5F8kbNTawKlupFG
YrVsz8urJYJrZRCukvOEn+ECK7/K1OxZLcYGtZWD36Di0kmbzN83iy/2957wisjNXrFnoaSB2uoY
uzCz4kO02Ee1tTMkQVpO03fHKp1v4pq4z1JDKXhfEkVGXA7AtK0bq3bw2qZQWSwUhOB1cQ4VW9AO
INTv9vAd6VrUFXCbBV4HTmDRVJEadZRghCR9leWfiko49faNVnkFEIhTbgN1sSwANKn/kofvS65m
HMybX50IFOLFdXPEVIbMMgsdECyxpncu1TRTcrBaGKAHQdoewqS5NFZBePi2Wa844sEOyWth20TA
Gd3+wHvA1wgTZVf2kfcWlQjv3pwkjdkoZjAMJI0Ki7ayqjGU7RhvobkfqV+r4Of+6qG+L6xXexqD
ri4SHA26g6XcWtR75+akoAbDUtBZC1qKwu+3FmuJWVPihpJXhYM8/4fGtDOvaqjz4aYhpgIcPBhp
qsx/yIoGmlxT0KohwiFq9Ar168i+/cZArb4vLPnZUhLJnPB9bAR5/0GHSM8+AP/AOx5bAQgLfhli
zWA5AKq2duzZH5vAnZGvkllUBtF27GcFJaz8bJIV0FeIwvSv6M70S5W4OVmDK/3Uj7gonGzVCZ/3
zdvcGFBvb1uaafNQ+9v56QLdlIoWSa0JcmJyFZ15tSl3mGmc0DcPGnUhcUDYDnGuAIW7idFkSCzr
kGaKRgTGMT4lUHqABNGDjJbKPm88TJ1KN119BSi4eo24ZsNSWKjnd/rgtMNz03v7g7jNPSsMYbnm
C+TmbQ1GofsUn7fItz4wHEZ5N5nwiZLL2NxaV2jCmtIHRUuTGhaFeubFhp+HCtq+HzT9UqM/SdsR
U0a5iLDEIjbHKGwAnD0vnpZd9O7nGMs4MjxkA7U38cl4v9pe3VFYbbGkDHObYyCX74On+3hh8uYf
ErKpefQTIiAFtW1sjiUvgZWR0G3in7f+3yx1H2oRGiukac089EdA4qPNBieVC9XRWtWLJS/qIioK
sUmLK1hhqetg3ULOAKvon+VkcitlJHhrsxjppbj3f5YJ2zzLzUotLEAsXAsLbeZvbSn2oZDzxcyC
3GmS2Bnz9CYqUE6YVPphf0nwr7+byFcDxYQxbSo704DyK0IQ4Ynrqow+T1agDkvbK2+FI/BXFRSx
EszAYXf8xaTwg/P4pfftl6ZK0od9o4hZswTuCiW17pUS3mmhOpsn6U/j+b8hCGTVIU3BTLg7hsth
DJGIjWKGfYTN/Ww1YAJV2VVhmWYLBBZ9m+zBy/X8Rs9Oef47Qqs6TkiICmr4F61l3y6tyJ6UwNJq
HhZnPjYYPz4WV7U3erxiNnHnx33DNifHVjUNfes1PAoJQ2d0kyXNOYLIaTUepzJ/VEJKKXTTqVcQ
wtghGiQVqdbCFjh1euFOHZ2aIxVw39yxVjDCwKEUJE57BeI9zDjFlWux65bMT9h831xhCKTOqmhO
ghRPI/WoIeWC9X3sRrZUfSm64gdCHYlr1NrnPGwHN1F1aEh0dUt44nZodPUbBO5NtNDW0hy/QTuG
p8VXfeYknnZfezjzOsjG/EqnE1JDK/AuKFdPlAFDW4367dA1fpDJB9SEefu+uH2UW5kmkG+SL3bO
RuD0F+3I39T4A03ROfoxvEfozS1cqpPetmUQC0QtiqVYYqqpHKZ6Ks0V3vAW34rudcOZVOImt3kQ
gI7j/0MI7j/ZbR0qJhb0PH6Ni0tjFo7RooJpvkoz5v7WCL6CCYugSu0kNHOAje54QI0hxq+BrjxK
4ItPv15CR5uYNco+YU3UUzHmLANkry2mw6Q/whStcBbNl6zO8Hq7/rBv49aUKbLM70UKQtti/kQ3
yWgnbTQ4WLW6gyYKjlTem2pNLTNlYytew4hbpDkHSdCDtTpv8bko0HTSzppjH4tD6JPNFSmj+K9Z
XfgkfZmKRgYa6tk6L//GARGs/7E8DhcLCV3LR7pxJYUpUL+JJmMsU7Hamtxv+3PUuAsVCuS+LZ5n
1oMo+H4VLEHS2Jgr1fZD8zyHX/6bLwjuXi5xBJkZfD+dvLT7EsT+XBDJ6JtnpbUNgn9rEYumEm1o
IF/56y0gdRvo2eLK8g+qMrcO1mswgdzrrozmvoQf1HJtnZuEXWsNNMnULDyXlSXj3GFJ7tia5LsA
NVMCxU+m1FZ1BWD5YfInz/bjr2gf4w5/MldHfwjbswiq2joVrC0VuF7S56TJIr6nFKWTV52vaw2q
/tmnoLKdjOnnsZE8Tf0dwl/Bik2k22hUmTzBzqg/FMVpzvyBknjfGEpbMzS00bIgx2frwlDaWhep
8ZhZbpmdG+VDW1IeyRemsKreAAhDF0KhQw04gPKw+LpfH3M3uNYczhOlT/fy2Dj7ruHEIauspmEM
HW7dNryzow8BJPPCR7OtCIfYepp/gyMwblfE46iVwInOzbl7Ci9j5dg6hPIQDfDxtr1PHZRVAuP2
xTQzbQGaPBWnYULrp6b1itq6qnGu34faopA3lvEJXbE7K/r/eQTUlvCSXR5Tlx1lH0rfeFumTlEb
tP4GTOTcOB4ilFVbbhU9Dtpdbd/pOhHbIDzcEGg3LqMeAUqMXZz/OTWPjBKXIwdM4NzCDPomywGw
oKcLWiv61nm+g+C2x9vQUQNGWSNwrqkbeVkqKdYru7TlNYRh9qefmhCBDwZVi5vQhDG1UkLLAvqs
o2MOxLM7BSJwgtZ2CSsygKBGE/u4YyM1Uf2yb8jW+XztWmLzCnNI81qRMFK81briRhBKNB8HdNG7
YJF68wmpaL+jRvQGU2CFrILwetjBMOg/Mie/RSKINzhQr6u94K49K0jw3LeSGEmxPeo4d9OcJ1g/
/Xxa4oM03ZmUIOzWHe6NUQIhNC2O/gn37+mu5Q1xeLe2+Kb/ojyB8KBACy1SulMSZZhADF1Rqh0a
5lroDvHA0puku45/I6/0jV38J6yIzkBTs3LQMHbICGrMpyl43J8bgrTFFmaJoVnLwJfSAs2DDq/k
c217mlK6WvB5H2l7sEwTfS4UE8cMwe2GTsm6aCixx/bJsc7/CNreM2tKSnmbel5RhE2oSqExk4xA
6aPGsfMfdU2dFSgE0dO0bq7LCgjyMTtXZ91np9xVfrCvMyKL8klDdRdx3/0blng1SvCzOerlJVr4
0EHkO0fEJ8dVzemcxWUoTGl+Bof4eX+yOEO/PxC9Igpu15dhqLIMiGEdeBVr7uZlerJb3IHbwjVm
6HHv45EmCvsT3muXuVMKC/3UsvPkaS47NZ1TnKJvvVefeXI9GXKnJlLYpSD8kBXYqDCqBXppf1Uo
oRbK4YVdSo2DPOtK7ijSUxbpTrn4YU1FNykQcZfqZ6sOWoA0ipcYl6E4pgGRc/k3Z4e/nEFMy576
oJPnGHOjNwd+YQsvPbJpFKSC81B6f6Lq/gibFIEpsk6NxnCGTXH4ULW3XejbVN43aZPAE3pZZFXB
Hbw+8Kyt9BB8Ka5429XsgEsSpcbHp3pnOSkCZwxmX0W1xb1bVi+J2tzVAXuSwvljzOxj2yQey4OP
+yuKGkSBMyZjnAo7AGSIKsM8L7xaPzTBRKxbYg29y8nOpxbP0hjGcbnR0wfJ8PetoHhBFDtSpGwc
sgJmQI/oevFwQEI2hXaG/iWEdmN0RqVu0dS4CazQq5rRpwkA5fTKqJkT904wLu6+WdSwCdQwzkHY
BxlAcvkU6ZeAyg7a/L7J0LYKDajxnij4W4FaNXWKEstNlqdibg9LPR72Ldh6P7chP/UXhOBfsgpR
dEiJ48DlaxdEV1BsIJ/DM7akg3zKXGpD2pyWFRz/++ocNEDkKpVTnFOa7tJNSIKdr7qW6qrIieXd
Ml2BCJtQZqPEwFYBYt1wqfcC7Zakbybik9I9lQ1Ajp/gZyzQIyPpMX6MvfTYnBwJFQGOxbCr83NE
ht6RxGIlMQW3SyuoW84dbhsoy7xXDhkSrpbH5hDd8jlrr3Ji46DmTNibFAhyq3gNwL4xfa/VRxMV
4zEVVSY8XXzfjZNmykM+ZX15FSbHQSUIiLBBLE2L40RVOhM2SNzvHlnt9lReA2WCuBXlatVaCTzB
lm6q+DnTnveXKvV9gQwUKEKqMoMJbd7eVGy6rxsqDY07687CsQQygFp4rjc80ITMK1efb/voVDNI
V2iWY1JSattb9+sqFYto7EBHFamF8VJ0SCDzhhPhsfhzAvEk2LupjGsSTiCFIZ/QLsXC8EGBlncq
m07yfeArvVOfeU9plYgEUYvUEogBWQSRrEHhzy1np/6T15lGno1OO07msD95MzYq9rTV9WZN5ZZA
C5MkKbnRAhG9jPFAnnnSoy27McpaA0dByguEK46hzyjxVsovBXrQrWlUowqwFvTw8BsekedI7LOE
X4q5mI1qRlpfc5JtHgpZRTto9P+6ixN/MCXvP60yUfWjT5FMpsRYAhBM/9ZU4+Ag8eC4j7Ed5Xh1
fVHmQzZs6FPw27py7LwCety8N3PyRyg55ksh6HyCuAhZ0c89fGd1i0mmTVBXiM4DdbA79OJ15LE6
zcnXQW8p+zjV7SEJPKJocxBHOeYrQ2JDd6165bHVXfk77xoyn/Lq8B/HUzhVhBmUCiZOjRFeTLDW
eCS5uhrHY++j3wGcf36G7Cq1DxN7iigDksdoJWtzwg+Wz3l3ZKmX5d/2LSPWlti0psyz2Iz4Th+W
iaPYoGLyALiRubFmDVtgjXlh2RSosKIO2xszxUNuCc1RQ/LTsLyK7M9qG19FfeMiWEuFYIhzmlhy
U471ECUhHHJJEggWPNjFXRJqbl58UZZj1X8a5gJq5OgQ1hKngf1hfdfaBi2UtVmSYPMQe7Z2qaqP
+9NGkP+7PjazZKlVGmPeus8THqJaPEQNzkveIV4q8WjTEAbxSfr7BQeNPfx9dayGHE0GuSIYtCg/
OvnenpDiOJ7H7kbTPrUmlYS97/jvWtzkXdg39Yh5C+0BetquyRPXDYKIt1+9/iJJJFS+talb8thA
6IVvZ7yrdnlUG7dGyxkF8XSFajxEzphAIUOnd3bTAu1XBB/5Ib79OEAJAs9RvARWVk77PkINonAe
meRCUkd+E5Ls1NNtaC/mXyqq6Sffe/f8QjiETKkcxyF/y+MpUYWfghA19EagMsyo9SRwiN2hdaHO
n72qsHDwH45k/nt1sRVLmaKEpGqHXYHyKVzn5Zs4tJxiovRuKA8Q5SONtkvHaMAakqFAgxQhSC36
2g87daASf2yO0U8qREEiigEydEvVhhlGVd/VO75rQRrEXW5xCD5A2hodCvc9biuFdz2IL0fkFUtU
dlfLLT8gJucFRf7xBfv/i9QOJQ++f14zXwxfARn9nHSDzOkPCeRJ8iFjt3MiI5X8rFTP+0YRrvcS
eFpBFV3eJTZ/eUul0YlRSNXNn/cRiIX6cphbIeRj0dRJBoQ8OVXaqc7v+uVxH4IaL4ELzCCY5IEH
YTr9pg6+Dg9/ZuFjQqVfkP4msEGqTG1a8v02Ov+SUc+e9dbReCIBOBUqj5QSCEE/TOQFMyjqdIkR
OWivBuOjJUXOaGVOPfmmckziK4NR+jCkjcJtZMitDrKfGMr2MB+Yl/i5a3zI+BPLSzxL/7A/c8S1
0hSD6mqAnCQphHfgefLAk9Oip+akvVwqw7uaiMRwP9ihczGiXlksgwg6jIuZ5ozSwQgUxzSurIg4
TlB7r1ipWs4Qgqh4yKdikEjidd7sNlURrC29gix+I8dQiGyY0E7TCn7nyqEDipz7/FiOjn7Te1wG
LP+j+o88+KLMv1rRkLQt+p5fzcfpLkv8MntKYj+pnqLsVNbnsDtHNvVyQNCUGGCHAGKlsgaQ0/RU
y1dpQMwY5Rn87yuTIHdSzQY/LCGMDNEEPym/1+UXi0qKp2AEBsEtPB90PnIsvZ4rzQnLyjGZHxY5
NUf7V0hUsb01CEJS8yRVMCg5D+f2I5QZjvJT8yevgMqOZAyDdEGBNkYr6sPUhmHLE5yQv47FB8tD
kzEZRWSxT0lVExEAU+W3stV8zbkNJVoD5pUH/U67RC6DSpwTXEMOwLxhlxHKmNLZkg/7bEVsZapw
4IhQCzWWfPqi2FuqI9P9mGqaTniIKtxE0Og5a7oUFJUNV4V2HGVvSp/QJ8nZt4RYT2LBqWGpY5jx
l5FR96TkJhh+7H+fYkCV/4DVBOlL28Q9Z8BBD09oNf1N7utbJre+Jqk/TS3+jtodpzWNj9OkeIVd
ExEvaqb431fwbdQwLeHRStl8CpDNaIfQLCS8gZoqgTOkZZFRswuMOH1CV6dZ/hQOx8D0iZGkpkrg
DLxq5UXO85TwasnDoPUx8tTbwTWPzWFBp/vY08/7kMRxShW4I0H31Xrixymmfh9jN1NiN27wCv1Y
yJQGBnXeUAXiyLFTWhEPJcgP/eFXGFvzluMMVWJ+0afuDIRfiM07+jZI7ZAHFgzrNg9/zPVNpVGR
622/0AxUMZovgoxvfU83OnVAQ3F+pBlQaoK304OZo/WML9/PPwyHucWhOM7qeZ69/Xn7m8F8RRbI
Q5N7O0teMswu2v+R9h3LdSNNs0+ECHizhTuGh16kKG0QIwfvPZ7+ZlP3F6EmhJpPs5lZMIQ61V2d
XV0m67469bAUy1Fd4zNg3w196pnyh0P+Jo9zPMRabxcJ7NhIfs5ejhDDLNjaPesoi86dRhzpP2D+
mzQOUpJB0INEgTTxrPmZC1LfD/I3FE+dWUQjQceh8olyGLfP3ptIDkb6QZIqNYdIPbxuhm9l8Gl/
x9hJeu+Qvn2fgxAjiY0WeRwsoPoQJk6g92jfAVfsP2V1rxtEJef2sX4TxgEJRsVrRjZAWAZy7DHX
/HS5GeIOMdEni2I7pc4AByG1OYJlssTC5Xlk6+gvBKnJ2FuuKJR/dZO9acUBSA2/8OcWzaE/SGeT
Kvth/35ni/iuoLiL5cliW1RcmhMbtaAcWJMhVRxKWBpPrNoOQpmXEsRULXsilxmx+dvA92uZeAJV
cVKjJeywIfN821vPpXLp/ma0HuIjbzI4ONDAWtMYbNMHPwsP5pnNZm59Ac1Ulr14jBpdJUoCKa04
SFiS8f93EIxgp86ru2SxnElIKORhP3zPBjgY0AQjX7QIio3GY6FEdnqMutBu0sfKlvIjCoaj4dOP
fWSgNOOQYSmTWexY5LHW74T8xlRvl44wCcrkODxohchUchkiOvUfOTqk/9XkeAzQ5D4tR6yaNV0t
9ceoSuy0lYnjT90KGnf+B8NqRp1VPoj3OubYsvu2Rze4CyJJ62n2+1MChgSXyvRv45spiRKS95bK
x1P1BFU449gh+qzE9mLanRZgguRxVv5qj37J4YOqcpXNphW1yHSK1615K1Cp1G0bePs+96JZ9FYX
MbEPsCAdAzSPNhk1/2tzpUzVMhTdAkM933auVahFBrcVAkrZD0v7Cn8BfGpPMVXqtXm5YXq6qulo
OTf5AhVFG0Y56mZWnhD5SvZSt8ekuIua5+YvOAEsTMz7JYlzsnLFbCJ5mIDUc+VVevKoiDIRraeU
4YEUA5JSvYKIINJtTX0pklszetIxL61/3oeZzd1ZKcMBqCGPVdOZkCRZ11Hgi5GM9CFoS4Pa/2+C
OAjt8XCWtBD7E4ufpvJ2KU9qkDlKRc7x3LTolUZM49XLDwUcRhji1KDDp55t8/AB5A0IRSSBpx3+
CR2RlQbsq7bpIawkcjhal1FX6TEkygfWUTQc2Vhwun1k27tfyeHwNJ4SAQPasFeMYZH525FrnrQb
FizFjDOfulu3YzoreRyyFkmH4kYN8jpXdBiuRo+p07oWqw0+USQ6lHZ8jYpiNJUVWCPu2DObiIqh
ak7vT06F3sPUFcgu0U3P+005vk7FGOq8Ax8ey0p8D43aNYXbJrlJ6ussS21TPu2byLY0DSxvumRK
ssotpYROYk3IYSJoJvCH8VmQSruKr+Wuhtfi6tOXfXHbFvlLHO+zhqBXjkwL4upsPGQBSD6y1DWK
6TMG7fpVkp6i/ssUkO2jDPneuUnWm1juMgFjeTy1AsQOPrKlbnLbgz+CcQUhdbAkLmUy2yf9TRwH
xHAuIhHDooGShmsk93LzuL+KfzgAbwI4GIaN6E1kvuoj+QpyIVHrDGfjkByjs1LZLVXPQa0fB8aW
qc2qtkAh9aCAQjryRRDAn9sLUMvOriuSxHfTrV3tF4fJWRUFltlB3njOBtQQSkf1TnU7hC08VmAn
fKMgZdOpXQnksFnF9LWqHrGgqvkYKB8L+VxX/3UROTQu8l5FvyJkKDbwPzj0h+Eq+WL2r8OZQjf/
uG8klEo8KIug1FkUiOvlcxBfzcHZoHrTKBEceAzZYIFXF9tkta2fz/JNYZR2oZrf9jWhzJ1vxxZC
YTBiGapgVqJ+7g8aSGdwfhdvwouX8ebvyyMwkR9wLOfSHMY51Krbr0J+lcv3WnrdNV/yHhSLir0v
jFSOAwtUV7TCMrF9OufPjAIrvTY8jK5ZvMwLyZFGBDTpHHKEdd93MltKTU/8uZRPjKVqX6Ntz+0X
OOkcWEQLWknLFiLmBcW4qnrMGtNXJYzl60NC1LY7+iaKGejKpUrERB9lDaLK7lsyufn00iWnqn6q
rB/7OlEmweHDHCxNnIgQZMWXqgKxvV+pkT1X/hwGjjrPhFFQu8RBBejD8iBY4AOUQ3xsRemT0Bdf
9jUizq7OwUMeTVk3MkivxK9GCQKxGhQUCrE/lBAOIORQ1eemF2Hb0ge8RRUwRlGUioQIvkFbzMpl
mNnVXi9HwQTlyrGlGrIpEZz3kC7lElUtliq3brrFFavrkRqs/Rre3/FQ+BbsyIjSzEqgxiS1fjF9
lzEta5nQzJB+yZRLn8j3YfZDzgN7DGN7Vp9j5bHsCjc3Lb8dj3F5k+fXhtIfJBBLViBrngbMv8yD
q6xWvNbqHW00nCb61Km5OzbZYZpEjJJHGKwrX1LxkqSpr3axL6M5tkXwqFPsJhQ9MaQOLHGO+L4n
U42auo2wlKOIClCWaJs+TuO1VGMU9jnUDv/Jxg0OiYZsnPs+g7R2ObHC0+UUVMd9EQTYGcx2Vghk
CXOsK+x1vyx30ugXA3Yo/ieQqfIXygY5AArMIZQKJseoP9ThWVV+9CkR0dmuIntzgniKyzCSQtgE
ZIhnwY6c8snwlHOBwTTUXL0/PKl+4bbBgY9ZLvO0sGdA5/aZrbj1wcKbClNpHNFNkZUnC+TYtbZ3
vDgg6upxiYSK2R0qACUMLsoP6h0isujk6g7BDdkQzi7tHXl815OZGJNhqVAwklFzEB8zP3Ax6cBC
RVbnpKR+xH3Bx5jCMC+nmK2npHyvyueFqiXftj5w2xuaJVl4Kf5u5ak8yn0ZDbiP0E2vXgco2qWy
GdvhUutNBrdF82wVkhX0cI97u7iwmWahFx96TA0OwYZnnVO3cDDZjKwO3d6qX3L5Oi+9H5NSyaBb
5Rq3SD3hdQNiY2QHDt1Bz22qxPoP/t6bPO42aYUiz6wB4QRRAwUweEhduHtIRbFnANplqbfoNkC9
iWPqrwAKdTxzWVhY1rGP/aJzpgYVUdIpronnxjayv8lhJ3Alx7A0kDTGWMbZ8kL1pVN/1OpHTJ/y
ZzQBj1SHBqUVh+xNtqhKJkGryMSxSlCeF7WeIN0n02kf3ymz5Ou76lo10ySHXtkl/ae+Sc+Cpz3I
31o3/rA8ixiVE3gdxTW8ddw0Ucb0EA2peryuf1/LPlbRN5HiOBfRwzJdpvCavBq3EGMtgrtPJPSz
h8sMK1SUS2g+ySpx9bLTygPg+vucB5uEhVwpLK6kgrpbOsaom2DBFuqptnma1nI4ZMpNM4hUdpqi
EwN26ViODl6Gjumnj4GjP+1bA7VqHEbpaoBg4ARp1vRYJI/0FEtCAB9r7JKhmCe288PXMnflM2Mc
ir3hGH20cm+8FB59N24dpdUK8vHGSc+bEK3iAIhitsHx4Xbl13b8EbR/Uym5FsQhkd7E0lzWeNSM
1Wyn0g+hIpITlCYcBDVSJUlLhd2p1OfIOE/BndwdQ2pE3KbzstaDw54pVYpFKrFg4bPkR07qgYvn
UwdSesmrH/+Ow2gtjgODbhjGcS5gEsbr0zMsbg0qxU+qxKHBYKRBLjIZ5nz8OXjM8vrQHUub8df8
m3Fg7Pzv4APf/6ahJcccG+yVHNQHvXnu9QtSCHaq3SB2QLxCqUPFYQRq+OSwNbBhhv6QIklukp7z
lg+x3iMOF4JJlnMQYaCm9cIqTDHD+YJmYNBINofCCQh1NtuBf0kzwZv9+/UQqGVjLQWkscp0TbbL
83D8qhzyE8gQUUyFfkxbcEmpW+2Ea6mc32LMatUXIo5vdmKolNxqnvE6bILyWPatEfpxQNHEmqZi
dA4w/aIfgrNyzPE8kB9ZuB4EpHdUsdjubQtxHGxMsTG2dQtxZX7U5JMcuW32sn9vUCI4yEDWdkbY
DSJm6X4qj1F5V81UeHnLAVvvD48TfV0jSoX9iU6JbJuNzfgjKp+lGFvXtDXHtHXVE93Eyw7klu0e
AKwhByCY3Qt+TnbEBh91/u5yLFpcw/kpOqa3yRPVm7F7oCGNcy5aQbeqNMdyIu7RxLcgid3frk1S
m/VacohRi5W49AqzQNRCvnIYWDfouG8/wQYBiOlji/8RFUO7txeU4jAk6cKyVWrIHKfPYYchSDe1
+bw0XwnVNncKg8oslEOBw1Tj1i7QJTnugoq10WDc/GsbDSqGVAb0YNuvRpuQt7lXK3ncUo5WM+tS
C3n17KgYi5z4xg1jOX0a/cVhTePqA9WctO0USpaiKKqiWiZfDS+m/WQlFWpgtMfow3RRjoKHdH7y
LNzXfuyTOm6e7pU4Dq/01pwqacFjRBrEs5h3flRLR6vKDvtLub2Sb1pxOJUW/WyoGbRKzOMsHGP9
tP/9TQNcqcHkr15wmOsMMk0B359RGSnooa2oV/EAZuKUzHlQojisQhG8nGoVe+uDTeflRXRUp78e
jjoKgkULD+EnkEH6VNSJ2iYOo1oFEYxZZetnzJhqUjvq4Fg9sYjbl9dqFbnzhUkqS4pyZ3a+Jpdx
dURu8VE5SA6obw+BJz7sb9q2M7CSx50vAW/TqWbyxHu47qdTik5Tw5M+T06B0QiY3OdjDBUldNMX
WAnlsCoPtKlqUJ6DHh42NzZHMaV2TuzIozzTzUvtTdC7qviyCaughSCpby5VZHwPBIzCNcExJiZH
PVcu0khwTBFWws+5WkbUSNQp1rOrg0OshiD8TdxpoY7AphgZQ+FQooeaMJ6yY5JQ9hqkQPtyfErS
lwg5xoiCeuaRvfOxVzK4Aw3i0K5SmGmMzuJ3J+VjekhPwrm7pqf7bkPuShZ3onu5iPR8fJX1OoUB
AzqGI4sfKyjJUf7qkK2kcUe5WnKpthJIa8F3KLmI2aGdQDxNDugBz4FHUQxRm8WdaTRXqyBFgHfT
olK0a2EWsl2rR+IkU9vFnWSjieJMZI8I43Fw4+MCGiNMc0NPxr9w5ilZ3AE2dBAb6yx+pl/3HgtP
y3fBo+Lk/6KeafPa+rVXIKL//VpRGm2RBRYYXGTJEYwWJN2U60uJ4J4mY6qq5sQu4MbNkU4A6U56
jaixeBoRxWUN/sWBqrx+7cj98+GS+UdKGJqapk2QiYTb4MqOHjnFteA3F8bWDOYMFPXFHrIaoTf9
6E9oUnKpU0BpzfkDRVJMixxiYaflZpY/ytYHwiApAezvK4dAN/uuNxsICLNXbkfFZVxecN6WA3uL
tbeCS8ncP2kyPwUyWFpDDAqItBQZs4bAoVunNnhnKa+Urc3e7nEAgpbQQMkMdq+EaIOu/OlYBSDU
arz4Q3vqHOvUURFrajE5DClKtBSaIU63Fl/M8jIp1CFgXuaeSjx8zKlldD0McjyziXjgDvT6T6OP
JqRj4E1/c0uuDjWHH/FkipHQY5+K6kMp+xJKV6X4mbC/fZCS+RLzpVDKTBigUZt/1yo3yhCOUg+V
+CjMX1LzMLWfLVCnJtHHfbnETr32lq3Mvm3NQCxS6GYuxyi7Dgxip9hO72zU61W6+n6mxEWyvB4r
tbSXxJ+qyNHSR2G4aLVKGDqlC4cRslWaWslQqsr8cbgXZyLkSn2f/X2lS6MNiZSG+P4w+4X5SRs/
/Le94NwKDZ3188RMIDIeRvWrbBLfJ/Dm1bte/f5ZWrpMZG+CUvgxzndxdh90lBkTB1PiTn5fl3Eh
BpDRnzuXlU+GyCBp15PHbnb9YX/BKOPiUCAelVDKRBgveI/cpH3s29vY+ifPPgsiQVlBbT0HAWbS
d0bA7nXN+DI0X4rU29eEcCllPjHbx6bYpjE7/t7PsYAKEjqXn7w2BobGf9mXR5jCOwqOQC/Cjulj
tl8MMcOs48cs/Y8ymKmszE1aJLmeBcgoRD/G23fEGBu5cfYV2Y5evYEzT2ad61LdzezQCMfi1GA6
6Znx9CWtE/aOfssowYVvVPvytjXouLExPUDXdM7IxX4KklxDO5CS+EVySqgWPur7nF3PU17FrYpm
nT5DhDsd7SEp/P11o0RwBq0FuaRIHUQYrZeAwVgR/ioDJv9aJL5WLRsFKaiMGpRGxSEPz1Z62Nfg
D0fmTQDnCCvggcC8COxC47LR5gjvYXBIdlWCnz/2qaAvsV58yVqgNloohsC1Ifwn6e5Kaj+2D+Sb
MtzdlcS9pXQFlJEYrRDI+UEkcxroIUybwYzVrjA9V4cyy9vewuxnANkEAtn+Jhc6uyyewKEhmnZv
fZw7z+hNm9iqbQ/0TTum/UqqHhtpJSqwtkC9YuOtaydy5TvhO4YL/0yVUzVQ1HZxLi/eYJGkyVjO
sDhU+jmkiGrY8Xjv1rwpxCFAWfVVPyn4vnrQ8AL7v3ZkigKC/cw9MRwQpN1kaBVCrk6NTLybGNo5
U6sPUi+c255ik9wO5q1Mg4OEoksNXTaYCd5WMfIAlR97bPKYqDjRMUeujereJDaJrxsrU2ssM7ZJ
XXMyTF8cCIQgzhRfKKZX5TAvJhCoCxYHTqgdTvVJCb/vGzclhbvmungqwZ0B29Yx/ikIj3382aCS
/dTe8HNMk3hRhVzAUo0OS8OzQGt8qLwCnH7sxWMd93Ui5XEwEdZZq4PNnNUsDrH9OpHC1W70Dz1i
DJmHhBB1pVKryP6+Qgip1jqjXbBXqhUe0uXTmAm3XU/ldSkpHCwUep2bCUPxGNzZyUFLz73kEUvH
9nvnzPKM2QYKkOcoxFbFzxI6eU8gYHTlUzeC85PRjlFIR6nEQYQayuPSCVg4sbzTUVon4jlfEA8f
0hx4aMjMOhoZNHT+z/kkpaPlduUx0vH5yjhRAadtZLDQB4eiMNWSOXmmqY8YFgx5inhniPeGQNn3
9ib9EvCeuKqelH6CISQX9Sx7EqK3E+iqQgQFY5fSZnuL3oRxjgoY27tQtKBNnR8a4UoV/Jqq2icW
jOerauZBruQSXjCI2TrhMk2Em019n3dPcjOsmhLrJXcPVvMQNgRUb190b0vE4Y3RTMkkv8a40ZKZ
ZJ8zBUkx7SGh3lnUVrC/r2AmMI1YCXNshSE9D6YdFeAD9PYBgBLBYUw7afE8DxARiOcaAyClZ4vi
w/3DeXxbLs79wFzfIdcGbEfraV9lj407UZHyXVhFuR+6f1U0Ir+J4zBG79II1OQQl+mYAjC5ffC1
koiCfMoCuCOfzYkRyAtTyXpU1fNsLY6eX499RPiixPbwSTYlsYxEsnCzRaLkZNqtjGx9lBLlDZQQ
7sRrTV11Y8+OyyjY+XitFW6hUZQ7lBDO8Wiq0hCmGoYWKd8y/bOuH6WM0OMPb6xfO69y515aAgsc
mpDBwhKMWkpObMNj3cQKWiUCir+aMAKVgwEBcep06Zm46bMMjoDhVKJOrkju/tMR5ckwcku3orEA
WprFjYqJbtV9Rr1OCcBUORTo5iUuQ3ZkihyzF2pMKjCpS5kSwYHAWKdq0LOUiHjP6vASDMtI3Pi6
zjAKLTomXuy2lP9E7Q8HBOUoxsacYn+EAaV+6ckw7itwY5g9EW7bLETX3hCH79SvCmMMu9cDNLj1
D1ZbgEmdiFva0r352KMVO2YNEsQlR1k737CPCUhjlTA3B8F3+dydynPsaTfTefCK1v47sqmVkjzZ
lBhoohYzG5Gle7EfbCX+tm/npEIcRGSziJy4AgkxOr3To5jcRPWLtlxq84egf7TmzMnH52b2Uyrs
zwzhvRP8Czc0DjfMuZx1WcVKVlJo68alTM6xfJVHT6D6M5vHfTUJINR41GiNuEwiHOdquVtQIRdf
pI5IARFnTWM/YeU3mII+ihrD2g7EtGN/XZXf93XYLm15s3iNA4ylwsyigsUxNTtnJAB2fo8oif+z
ccu0Q2f5Ph4RqNsXu6mXooiGgf8oMl+ZjHH0yyKNluEocFOWp4ZqWN0EjNX3OcAw88Wo61AwXsvg
k/5bZt5r8rkvKKJRSg/OezBao1AnITAc0/poTF9kqrly//sKn9dPk3mshgLfz4vvYfV5CU/7+7B9
Un8tFCZg/W5gWa1L3ZRBAMaWvE5+cRjcHcCP7RaoGyRJKvc3BtxIv8uL1FBBqgbyauGytAcpz91G
Ge1sJPJ/lBwOCGphVsJIhAGoeWxLgtuCGljLzopCeCqUHLaBqwNq6LFVxEgKOzoGtSrSkwpOl0lz
1YLQhzIEDgiGuDZMfca6telRim7Djrr52IK8Q86VITBFV4oMi9qXZggBjdtgxGThmp+Ci2oPz6hv
c9DL/IkwPGZYe/I4L6KPo2zqUM7sVBZoOjDey1cxmQoM9xipkPrKX9GHaiv9OESQxTmqog7yssuE
UafSUXCEfyLM/lNt044/icfAkRcC5Sjj4NBBn4coKiXILJNHqfOmQLXFDs7ff7MNPoWvAWYRxocN
pv1DsVz31COZsD0+V49opilaC1s6EE7ld1VI/H4KhF7/vrK9aKijIbMgoPWCw3RajsZiB0fUIMLX
1ypykjSlD4cNsjlGYsjOUile19GdRkV5Nv2CN1N7TR2u1BETI9ETdrlZnepLcudqYXBpi/A/HtlX
Z3YlJ6yFUO+ZeSm3lmWzOUmCN0p2NtsGxsKKR6OyqUpYauk4lJAQKkHaEyLz7GwoL7L0RMACw/8d
WODz+EKv9m0oAbfryPnZnmy68ofWHd3xlPpkZyOBenzPdZWMYlSk0Ed6HJ3mlKML0Gjt+PLT9gx3
vN/Xb9M/XZkGhwhSoul6MUJelDz12l0yflQHTxe/F9ljGFDci8Rm8bn9cUpVEJJBmG5eycqzIPxN
8OxNGT6Z35cWKuNkfF9FLfsU3XWN1/alKy6Ut0gBBD9QozJawVDZ5RQ8seoOlB4elofJkf3uXwz6
oZaNg4dYnJsgZ75jMX8Mggg5sMjZtwICIPgJGrPYyKpZQEIVlRdkcW5BenNJ64hy7gjr5tuqG3UR
JCVhctzuhU2wMk/qt+Wg21i4A8iwvuyrtf16XhkEhw5CF6tzImKb4tmW77sL5tfboOM0ELpRDta9
6jf3dJkttV2cI5HnsZDJCtC2Rx5MHSpb+I94zg/TMKY+Li3mOsTpsQ3PGXhgYuKdR1kEhwsZnsSC
LECJpH4RYkyl+TRQzgghgk891F2qBUMFESKqPY3kttQDO1ioyRLUUeXbgupSZ51+WKwCTXEHBV1q
2ZcmB6TWp9Kn+wpJedyDQodK8ZBDXvg8vTCqh/wQlW6C4AZI7zEYvXD3jZwwN350htG3aoi+fjhD
5acBSYOMevIze925AfnRGbpYSGn96hgXGOHT5E4uSU7a3pjxp3ChTiyBEAozmpUL0RQYk6Hr0KaZ
/OxkIPOeHurg2J1f+0AP9UeJCIFSy8dBRNMsUtgMbPms26I6xxkVnSRuWIWDg64ZIitjyydiOKzh
9oaDBn+4++onVphlm3fSTesKh9xPnihvgh3SvZ3jnhihVTVqHTO4RRueVNi9NttaLNpRYudG6hjh
vUgxQGzOYFg9a/gBGqIgTGUfQ135IPlszOPS4EUjoemvOJCUGdv5nzeA55MY3YK3OvAWGr60HnOX
WDnA2NvpiTFGBo5IvK4JzFK56ESgxOM8MXczE0M7XrwUtbsBNbN4OwS20oqDkG7Shn5hQRz5s/Y6
YyX0ss6e2LWFlquD5iRei27vD5R2hKnySY5ubqsibCE3wVmIUUL6UZQPYZQ4vfA0WA/7uEUJYwdz
ddKlRUzDij0ShfqaNTYinii2drJcK8VDY0z2vjTKFeBTHYWshFrAHOtw9sIHxM/tEv3lw+wsZzjX
pRt5mfNtXyZlLBy0aIheWDq7eZrqeqrO5vDY/FUCZ2UpHLgkjaIlJvM1ZESVugYpovA+6YmMJHWm
VQ5Hcj1pyyCAIp3PbtD6gOfw4Awem6titsRObQOyrklQC88BnbsB0qhT1bYJkc3DAK2uReknRVX5
B9R4E8FtjJBM1iK2EDFWzitzw2FKnDqxJ0dy5guoKw/BP/umwL74HonfJHL7JBSNFlkpJFayaxaX
PMANighwXRGOPCWH26lUkQM5NiAntXp36M6BoXpak2GIK0VNR0niHEQEgsM5D4C8WuOZGOwXgzoa
s/fqx/2F+4M79Wvl+OrZQpdEXdEiVmCo+IUbnssOzAY/hxaVH2lisO0w4Js8DuHbLFBGsY1Zojf5
wO6vMHHlW+PAhiRlibevHWHr74ppxyqKQTMJ5Xrd1drlKq6o/Ou29/amD3O4VjA7JkKIMaqwiNow
IrfrYs2ewnKyo1a40Yawsoc8onxuSi3295XMITIzUZkhUzc9xbpT5y/7y0bYHk+/WCmDEfUdvh/A
3y3Kk1EFrrm4Zvt9X84fgO9t8dgPWSmiC5aZ5Qn2BzNjnFdWptcZuywMSJWWUKDE8zCKdaFG0QxZ
qGx8YfHuHDmPu8zuL6UPmHpSifuX2iQOKvp87sNFZYZRfa/QWiVTVkBqxEFEO0Z9nAWQ0L3MTodh
RWiQRLOddphddEaiQ53YrXf3rSrKGsZ6WLJsIonHsxxruaxGqJlonLlyjNvFLwJbRYXocNS8OLY1
zZYcPf4X6WtKLmfumZErc2HpjdNFFTpCv+G+tM2FekfI/BXCacd+xcoWQ7Myu4ZJSU7mOUctZQ6/
GpUHZzZyT/9f/VxOGGf4kWmkutUZjRPVgw8yKrdaas9cKAL2d+DEieGuxWFQQrSWQCdBvDEx62PQ
Bxs8R/ZYHNr8Zd883j2GOFmcvc/dVGaoFGswOw0ZJOnGSh8BT/n4mKu3wfQ46kQS4d354uRx1i+O
k4ghC1hCa2rQVfKSzkS4fVOAKmK6jKzppsHz4czBGDbJwszdLI6xNPjRIhE6bFr2SgS3Zu2CRKKi
QUQyXgWa21fXJfXYobTglklGOLjrdIgwxJvOusnG4/62E9/nc1FVVeVFbOD7dX1TW7fa/54rYvv8
tkZ8MkoZYzk3TAjoz9mlO2V+d6Vf2ChMdN+4LaENsSGv3tIKBFItF3FoIExTHprgqRYjR9KJiMh7
3OY04lyGZdQaYxEhpPUUX3ExLBpvXad/ETGstziUVyp5U2xi22oN2Sau1cKwdDkuIVE95A8smK5d
j25jJ0A2jM2l7olNk9AMXcToE13U+KdgnMSxivKVBjetfF7c1mmvo1vTDU+jG9jtY3xrUdi9iXMr
iRycZkj8g+ARWKDUR/V6bOzJlVwUcnlKaz8UYBNUUKqmOBhk42ruvv1v7+ZKNoexYAieFiHWABP3
g8ti7qi9vqo8EDF5bDtJP2bTRFfyOMyQLCEsrIrJO1cnwe4PmT/Vh/mu8xSnsdWPZWdro01NxmRf
/e2BxWx2JZWDEUNZrLhoIVWSl+wgBEH+MorqfN3mceQvqthUdqO2qhvnsVbYxBK/ezP8Lpwvl1PE
2ZjHEsI7lw2NRxP+Q3qxwCQcupTX9j6Owcni3idNnIemrMJ4S6Q0zjIm1KefQWl9RmMPeFcCm5U7
kvWAxInhpzVOyhx08QyhyiNqcpzmNkagrbMbL5XBbV1i3mn4hVhTBjI7G8oXzpUhaHLDHms6oNMC
RBso6cwx/wOU8T7jQ6UazKRN9+DNgPjaOWX6vz3U7JqxiaSI7dnZ4FuI0TJOx+IG3iR47fqjinws
Arn7+lIrzHl3AXKjip4DIVTpHFgPCcWWQpxKvqoO1+w8zyG+X2lfBTBsRGBjzdHvvK/F+yZkzjo5
sCkYu3DEDv/oiD8fTF4n2uAi9NPT9Fo+0ZFjgzYvj9XOcYBjZGUYVxiN5FiPS2mjp/IQH4bIYT0A
iSfcUTtFnkAOaso2DuQugbzkYh7So/mjRXkiGm5tafYkp3MiT3/QPWJhiePAD8NJ6lQ0+wpCNVuN
8JiqDxOiwcvBOFQ3GntM/ZVA3bAkXVQN1nv0+5Xch1WPmjXs5OT3xYENY9JPXeXkl/COzZs1Rodc
2M0zYKDTCbw6kopRlr+LHItgzjCuFWfg8zjj+khvRK91ksi2vFa+iL7ijUfqutqWqRqmYWEGgsI3
qU390i3BHDSO2H7LqptSetjfuM1zZ7x9nzPOseymSB/x/aQ9BcNp7M7x/8zGwc4cJrlplqXKlsRX
PcC9DeKOOentcly6H6P8tK/C+ygIJ4AdwJV3hlm9WWMxp1OFHRRudAumOUzVllCOKVHE/Fv7oaP8
FjE9Q0eXLed7iglmm6rZhOeAdaqWY0M9B7b2Y/19Jn+lSwpy8syS8P1Y96X5a9Be6w3xLtv0uNYy
2G9YyahLobL6mOkASi+MTkBl3/SQgZ6cJW6KA9WRT6nEOZcJ3rWGEozA3PJZqx91/Uml0rJbl+Na
I+5kGjJaRVMwN8MCmhMbo9x4fzdSEpa2lsOdFqsMW6nLsXLdywBaw/pgniwvPiEz5OaoH6N4BqmV
4zDOqPsMAwwgbq4qfxRqX0U1pCQLHnGAtsB7pRbf351PwygVzOgaCxNA46P4PXFNN7PRMTI9h2CI
pBK/m3fUWiLnJU5ipw6Cig1bvjITjM/Zx8BHCvp2Boqy+ZVNYlOtl8RqmhxMSMucZbkBmWnTOyrI
+DWQYMZEROJ9bvR3E+EbwMXYqkeBSQmfkzvVUa7C+9wJD5NTPaOp48h0U2zlG7GDWx7+ej052NCL
QMpn6/UADCfxe3kwnMnBo+2xuaae+O8zHkxDRQcCarKKCnvOKvVM77VuhqzkEt8wd0Y/qa76FTx9
mFhOOhabu/YmjY+PBM1i5dIEaYOf3kwua6lHxcV1d2Skx9pTCroD6thteokrDfmQyTAaQmOIkDme
E/mVuS9wA1/4ntnyC8vba6f8rzB5pSZnnMIIkrS6h0jpkRUKsFew4Ykn7SD77NVNLSu1qtw1No19
mZnR0CBDoTgGaD4LXxUGe98qN+/KlU6cUcZhVJZRASFCfd+HDz01noxdHPwTbL1NTMnVPZbKWSRZ
Nb6PoR7fxsa0y6DyJa22466mIiTv6Fh+N3qekqse1WQUhB5Gf2JkWcEpPtUn+Tja5Ft2E4xXq8bd
ZVPcxEI9whI6/ydbjpDbgQ/mJ9RVwCKvqOAPtYrcnZaLnZzoDIo76ZKLXq48TCCmpEoCKVvgQEON
wJgWy5AiV9/F5a6ajvu2tn2jvC0bX7tryVKYDCmMIbqwl53uDIWdoFshu6p+qC+NXXjiVUU1SRBa
8a6tkU3m1Jiwiki4jYangQzeEsbA1/HqQ142eYdlw5BZd7lISKukDuZOwRaQc3Mo8k4CFniOLnTP
dTKGDqB/JfkcoDkVY3JqonCTuj74Wt6pStMgYPbNAJ3lLBnH0HyXn7Ij6tWJPBE7LDsQwRf0Dmhg
EeQGVtEmpVN10qkw8lNfmXZbJ1d9mVK3P4Ppd/J0EekORZXAL89B0mjJQVmUKtz35+D+9VGq4OGN
AgfVx4SDayo/tblfK3Gcay2XqTSUlQIYR84owzyrMLwbLZc4WptGuJLCIZLWlGYwppCi3KK85hLd
pnAuypPssyEs/2KSCKUVh0i6gkgQMqjMQsBBtWDoX+Lqd8ZTfBL/H2nX1Rw3rnR/EauYSbwyTpA0
kqzoF5Ytr5lz5q//DrT3eiiId7Crr/SyVa7lmQYajUaH015zk7nVI1qPeDVEm5oCHhNZUSQVb23m
RqymEJVQGeIJs01OSNsPDzVgwVqOEe7vAwA9evd3/tfcqRUwc0sO9USqMNbpEcdUB/ocM51gJ6D4
u7MFbhxve20NTSOyaZoKa7FU1D7KSo2ax657SbuTqN3rycOX9OWMwfgyTS9lWjUDQ7yTfToZOXLU
feuhoh2URJHLfUxsWmH9jMdsnVbHyNDlwNPvRrf4hQjAt+aIJotvlCemjqy+s7i5/O0zccZkdm0S
jUmPNDyZJNpKRNMW6V8gD8JEB0f1xB1xeP1/PCFZyyKpYVUZABT1Y1IdWt4rfTsqsFpFxpZM+RAu
ZTTjEehMzoJhlCAapLMoTdD1D9eFL+0vqwlPIMaqqIFZLAYKZO1cd6TouUU4+zLAthu/koixI6JU
CmNTQaIZQz58E3yTtT3tkufqt/QbMUI7dHiU7NxFZNycDow1StWJ2KXD+yj1XXq1IKuEn2DtuCmB
zRU0RBoY1GVdNxmwLJ5zU9QAtrypBzgHlN3e6qzxxbQIqi4qLoXVpqtINARcRUxOBKHmR4e7GoKi
T8e0tfNZdKQ2d8qOOK3iBNEDZ+s2j9cKiVFG2mUW6AGQ9O8z2swKL3J0PMGWA+Xm4k+b27SKKzhG
Fyu4WJKeUy7ScPH0tt2N0egoEW/g0rbvs8JhNLKoiiBNDYhVSn63L07v7YfaXXKTP5Re6M057wjw
1pFRkbjq005oKWCO5pLKK/3uGFx1846WktKSQbPyL28dZynZekj0KqjDMgFRVXN70v4SYkzJMu8v
g2xq/nkdDSZ8lFeVpI49QIbq1JMT92XJ2yi28FEUFoghAKAgKHBHmSW6/NWH7kBQZxm5vGQG3fZP
XuNKHOYCq4a2CFrQtWAQQWqV4/UiYlgk2snz09Cf0MfuXF69dzf+Eh5d3tXDORjCIQrCrLXJ7mWE
oUJbQmTtm+daQ8mWvm/cwZXc6KA50R7kLQfBia6lX5d/w7alXMnM2JIU/fOCsUBmEA6r8BJyd9pF
P2X4PN8pB/W4IzFH7O0n4gqSMSodGoWGocMpT8B1faJvxOJb5PSJ2yGu0/3AzfcPZpDQE/Z5rU0V
FX9oO9HZ9qc6F8xlqPLWjjEJZHoyqutB3U8LpjLFViKKVsnrjOMBMps7TUaKyboA1FIQuY+IXwml
NSnokZMNKxp/TPGhSTSXs53bV8NZTGY7BxAB9UUOVDrKesHsk8mb3d7P/dhG5T/oUN3mMbN5rt+2
sTmjMjuKrE9eKAlQm3av19/r3At52SW6XJf2j70aQvABhmDjtbXy1TT8KfQ4K8eTgbkTsmYKcxWO
A/yuQLN0UCmi8obQ4cvzGwbVPOG9Yxu3PAeW/uxLYjEXwxIFijrlMAFdGHl6kOzLQvKGuvf0YfJi
MeHENzlCsn1QQtKSQpuoxdF+9uVi9eqveHq6vJI8DOZSUEspq9UMGDV50cM3Xf3VZP+aXpGGAckf
hVOZp41oVoiKm8DQid7vQV6sOmMz8HoXNpMIhihhqrkoGxhOw4hSzPJIwiFu4UaigsZK3eWYYxJZ
8EAj0ChTsmf6pOGOjNtSijUsI52Rj/IcCxFslbSXhue59fQeyyn/Rm7fvrxZW8dqDcVceerYhvoU
wRbLcHoq6bVNOXGmLW1YAzBmkIDWvJgIZNFqMBkhBo35hVPqXJZiy+qtQeiPWF2kkjkpskYXbBT3
tWR4IOm2CYb9LMKyv4y0meReQzGmzhww4TmToBKh4dAbmz5khO8ZiivoALfLYLzNYWxeHiOKJSbA
KnvF1ULlPugCzvZsPs7W8jBmD+3hlWpSjM4p9t1eVa3QTe3saXI1O3ypbMJ9nPE0gjF5kh417aIA
Maru6swly13Bm8vOgWCTVVUWh2oSQB+Mbr/gQduYt6R7vbw5vJVjs1NdXot6RDWb1jDR8tD4EIwW
kmJIwolXCabsirwQIE8uxjC0dRbrco3TOleZHcLoKUtvxcO/bq2DdV3pxLvPuDpOujlIUSxih+Yh
t9LUn/N/TcXJIDBWQUtaE3kIIMSYDWs15XCbBM0xJ3JnXd4ljmV490VXorRjrMipAKC2TV1Txaz5
Nrflfn6ZhMm/DMW7LdjcVKUqcl5QK6T6aO5wwzu1sIsjxusiJytamP/1oDygsZ9jwbd1AlWOGu4n
dLMwxylQpKmNqQUPWnAXSDedYrgDrzp4+0b6A8K+JoVCKzLMP4HVa0M3Vg6CIFkCdLAonNp4+NI6
nsGYW3cGsc2ihJAofqKVyJlXJkfdeX4Nf2G4rkNuf+uh1fKe6Nu29gzKHC3UmVXoFYOEaRZc5Yrs
1YvqcgSjlynr7Bl4fvxnq9iipSZq9NzsIRjBXLErGqwMnNAP99GP6J7eH7xKuW3lP+Mxp6ytx3wU
U+DVfdG7+kjGE0Hd3AGjJUf0awcci7ipiWgillRDweBKtrxZCBMtqEc4ZWmrXAno8pyk8DClJUfh
N5+s62Wkv2N1pkdtQQ0JvUAKyRFBtqTiEpbuxb3kxw/Rjp8a2JRLROWfiLHIyCgxJ0zrlioOZbwM
KuOUdZGVFYc84o1C3t6rPyCsZ963TWCgpgke7bRYY5JaueAj0mx1qexcVkOOOJ+4CdCkXQcNkLKo
sOr+1LXIjJX3l0G2j9NZHOY4zUvSyQuIw+lorlx+kjNenoh+4PNZOgMwjmtU6Ao4vQGAwEnuy5gR
PP4luNO91FgBet48Y39ZoM2ohXHWApZqOQkJdJIGENQ7OpE4ddF3KSaWjmjU7FEa8Ro+wI4Xn+Ft
FqPrEykWUcowL13UjgT87pFn6m+XJeNtFePRjnU0J2lABQP3dpz8kkF2cBnhf5zY82YxjuwgJl0/
yrAMyql3aTo2cN7ItW7RmaJfq5Ff7xTj0pqCKiqaCrRWkjp7SYPFmvuRx6DK2xnGKtQJZqWLClCi
+BGc2EX/2EW7y+vG2ZlPBhWdtwRlV3Bjkyslei30b5e/zxGB5VNGe6wwTBq+rwmZlU1PZZrYhipZ
l1F4UjCmIDBiLTBmLFShJZac35OAU1yw7YlLYKCT0dKr4fb5eCEItVFp4wKE7sVMrWJPEF/HeNwJ
vOto5fUwRf6GN0V+01wDTMGFIGL6HLP7iBZ1QduGiBZFiBFXuyI6ieSxrDmFDBwY9iEzJ82S5jJc
yq5+UYRDFuKBkV6ZvFLkzS06S8M+ZaJSmTNJhzTj9EMBtVZdEo4SbJuAFQSjBdkYGYJqUohD/bva
02T0YOUv9QvorrzghpdG3XRYV3CMSlRqL1ZCh4VT+sItuzed3I9z6QT1nTw+fUG/V1B0cVfuiNnE
TVmlkKyo7xbjm8Irg9w8pavvM1eAGY/5ksv4fte+SOopKW/Vfz1Ylz7HVhDMFdBpfd6kDVZLXnZt
dTUnj8lXIo9rCOYKWNRaadtJQOFZeYsnpRzdk9L7/20EY/dbtLxNfY2FGlIQgtWdF8Y9xyLz1Io5
9nhKpnE9YqHqyPSGSvYW5M6tJU6sGvNg0X7947JI22/K886w5XRpmo5930OmaK+8BT6t0spRWGmX
V/LL7NDCH2Mfej3ntHJUjq1O0UlWg80CqKbglkVvTeV9wZuRxDFtbEldPyplmwTA6GtUi8b9bZ2F
1woIGGREvy+v4rY4Ghw0U8W7hKXMiKMGsydDPBi6wa9lzUpHXwd7wGWQ97ajTx6pfEZh1E/QlgRm
FCjKt2wPzq/FWcBlYTqDPYEBqZ69cg8iMM+45UUAtu+/FTKjlbpidp1QAlkO3CJCWLLwksLK7f5V
uA5ATWzVrzGXgpZ+9IK4bLNCUOZKvFDQvmz8RlfwH2p+XYgllHIyEktSZns0671ejRx3krOd7Jg6
sPBNIuZrIRiRwNmvC6sSc6vn5e+278Q/28m2KaRGgAQ63c6uPgz6UYk5XgtPCuaGWpQ6CkE8ilel
dq9ovjk9K4PLUcntM3aWgbmaIlUfyyYARppZ6c/2N2pXneYUef0ImmrzW/cU7YpDyO0D5i0dFX11
I4ptHWnx++UrfJeG0SYVr4F0GwFBBt2UDJOwrfmgv8lEbSRIJzSRswyh3QeE43pt1h4Y8hmDLu5K
ChWkCXloAGO0Bye/l5z2r/Cadjvkb9GB11/4P/yjMxpzPyagXK86ioYpwJgZpaCPqerdUjDcUZ92
cri4XVO9KkZrL9l86JbCkavgOY+ah8s6w1tZxooletfrSY57uik0u8tHH5MGOeeXB8GYK/Ah1wVM
Pxpxl2dp2Re8JoHtk/VnKdlnkyQtSylV+H6UinYhHGXzMcm41M70fH62f2cUNkop1D0IobBh2mlp
HHy/tlHajIKeMXKExkJhuM/lKaZO8iVMxonus6GZCh2YyT7clYfQHTB2oNyjNQz1v7y6Nt4yMgaq
naVU6WhLaq29CMQzzRPhJt15i0hVZXXG5oT0XdLRtte90TijPx2rXeOOpSXZ0nWFuluFQ1ry7rpc
WkLGNhVxL4/xRJVPkF/CdnaEXHpA26y3JK1lmmDOJMttOEk/IrHzFSPy5yr2W6HeZ4bgmD3xFF1z
gl6z2lA+Tmp8bAmxl7hyLh/D7XCTIpuqjN5qQ3m3F6uVMYomw3QbuEfgU7qbYqu6rTwMz/7Zen2P
mjHZadHvvJc5l9L7g/LT8qxgmQ0Jp2UwhxHHv2yD62AgdhN0LlI1fxlh6Wh148WYPZCWih1M0xdq
E4wVNLMzs4hAFFEBXc+9RYrrLHkZuBfHplKvQBijLrTyUscLQKTgOtJ/zBpaK4X7y3u3ad9WGIwp
x1SaHNEhYEzp92T0co03KXz7slghMEba1OuwHOljSvVr3aLsg8RW7ujdZKKzcd7xEgmbvt4Kj7HY
4jwuQbJAGTN0XRXesFN8lMXza/A5OOxrBz02JO2pCnQvxV5+Kg+IFIJcsX4U7DfF1+DtYa4Tpm1H
B6g+b1U528Y+eqQly8OZgseBdAqQXO3ngKPi2576eSHZR0+jCVIWDljI7qX8kd7TjgpxtMKrzh1+
1F7shCde9ICnK2wvkRwmYZym8JYxpfrqfdaG/SafemdxcUG6vLfI9iKiId80dA3vXeZW7BMzkqQG
KadOJA9KjBkoefN0+XhtH+EzBHMJSqUuV3mGikUTCZ/wd1QdTV6BME8K5uoLyVSEBGy2tqFhmJTW
7FoSul+R4k+yjOXNEEnTxLIJiDCZbpuqcbsIVGANr5PsfRDIZ4P+B4eN8c5oPhHKDrHREQwZTgJu
nINqa8cFJIudRWZQ6VnN0+wkiCSEDi+OsLmOqiJpIug6ZJVl6jDnKmkXDe+PRLgO9dt64tzmm++b
1fcZO2hIZMoSgu+XWerI0T5SEIhd3ESInMu7tX0dr5AYC9jgFdWTEqeIsreRU31fH5ZjijJdsbdH
TI8EYc7X0rdnTNYazmHUNb0J6aRpus6FyA7H2UlF3dXlidNXu71RugbOfMoQyPbLDWFYJBM9U2V3
vwTHRdpdXr/N72PYkqqrCNCrbMdCUC9tsYxIY+XS9xYR8yHgWe/t59oKgrnZUc1oFGZcwixcywfa
Dp89D+/kPjkuRF5l1raftEJj7vgul0uz1yEQncolWOlB3yt+giGivIjj/0BSFROzQNAsxhYu56Ws
VbWGrSmuAl87DjuUhtO+kh0XafN1YRqmZCpwOGW22rFUaqmLesikoilC/it0CVpc41+03Tl0eAOZ
Nq34Coyx4mkTSL2QY7sKTbbqBkMHpMmqR14pE7UAn8zfCoa15FqJDNoAmZReshb9rol/VMIRVNe2
UN2bCq+abnMJwa2jqYqqE40txhHFUJYDsaZLOLvgXESiU7wdPQyQ8cle4li/bZU/o7FVOZo4CXGO
RmEQyOgHvBRs4974biKrCqpXj1eWs3mEV2DMzT6psxYQo0J0HaNwohux/33ZRGz6fqvvMwpBDVCF
8P3f2ke5Y+iyyVwul+2IOqGUjojt6AqbuesWydDTGYoHWi7pkP5Ibkc/f1T3GG0FZhDxTRHQXSo4
PO7KreUzRSQpZVk3VRBmfXzppj3mqA8KxNOLIzoPpJwXruIAsPFYI5W1IGsAIJ2K/ahbKJ/CARYm
9D0vmKphPlfXvKDV1hleycQ6e6HcZ+MsALJUHnT1eVZDKynuL6vF1hW/xmDUggQYRJLEwAjqxpGa
BwXlnEsyOGL2cBmIJwxjKYjUI25E9S8sb2rlOJW/9Jbj/m9vEbqawbwo06kFH3WAyKVUTjENTGWe
Lh8Nng5sGTtTPH+fWavZnLokWxAeqgXRjivdiuaTPIxWa1wn6AGJecQim2+LNSCzZlrQLpVBwzfx
72IvOcLzsqOtqnpvK6Cw+lpgeY1HF3gVFNHrXNbkAAKq6V/qcpPEf13Wga303vr7VEdW329q3Sza
HvI05qPZ/JaVxcmHg2Tsu6+kQ9dIjLcCX6gScgGSiHIBlun7th7sXvx5WZzNYvU1CuOlFKjy6uMZ
KB0K5aQralUHBI9GMKZw++e3mFnWWIwvHor9ghnuWLtEf5t0n+S7DNdRqTiR4md4dEROW3OHv25d
GmtQxqpWQqVWdf8u4OgGT22K3lvFGWsMbYnfCTmnG1ADvzaWjqmpX8pzrNDZQHNR63qalUBfQvM+
Kdq9pBsck7Ftlf4cafb51ilRUkwDVrVQQitXvESv7ET5xtETjt6zvK1FUUxV3AJFvc6uJMkJ7ugE
vGUXYOje/GZoaBzDLIN/wMW/bd1NeEsyJjqCs+/jgYuJUFWmQJVGOLTR7wTMC4WBen2Bc7C3Le8f
HLaOpmgL9FHTlMBgfk+Fa1P7zllBalpZP9NEevk/grAVNGgeA52KBIARxBXdvvkWONR7ltzi7h/w
7FK7egmNMfRxpcBVMoBG6Wgod0ueWgLe873TXymgW+QmHniAjKEPx0o2pgWACgAnp7VKFKgCkLYv
S9f8dBhvvxhDrxVGjDuMClgNKK94VhpeaGLTD1zvGGPrl+m/KiGDrUJ060N/LT2bjrgnd5Pb2e2p
8nWkla3LirJ90s56wtj9jrTxHCkQbJ7QbWwZYpXtTd0wdjkJW2KB3VzMbQwTEXlJt03fQNM1xTBV
Ymo6cxWMwoAxPIGJwLeiY6C4ZDejN8w7gdwI6U2cp/ZlOTcDJiaoRg36cNWJzJzsZiqrGKF2vE1q
Rz4ggUEtSvpouIY/X40Z5a0BgQDPI+XpDSPlohgZqNyxvK1+Y0iv5vjGEWvTYEmYTK1LKKsAQ81H
gzX0TTGof3Pex4U7OcqV9jPCUZdPnYmz0Nnq87j74quFzm+AjTQ1hNIY3GScErA+IzhNWUGaX+M1
yo5CNEy3Tr0PXkwvcsmteNQ4L8xNbZUJSvlFDQy/bPwuqUWl0ltEvYw6qu3KjO3WjJ8U/VeDyn5t
Hjlwm+Ta5gqP8SGKPln+U4cIxv2p3am28Fzb1JTG+xlzBaQnuJpOcBId9ZlX4L1506p4nr1HWfBC
+7izY9xnETq2scLSb1n2K3mwDI2TXtvUnhUGI1+TkoQYFGPCIWy0nT53dj36y/DAUdPN62gFxKhL
LKt9KNcAMr4tnuHVvmBLfnRDW1Zj70tUeXjT/nfp2DiEHi3NKHVAS/QdOQ37xAGTWGKJez31JjfH
zLyvpBnWiMxLqtSruZio3ydXNzIetpXHWcBNQ7ISiblh9blVtJ6ay+lkSFaoW3TSEjq0nS5z1FP5
IDsY7cTraeCBMrfsUMqJNNL3W7YHV0AIms3xhrKypbZ0V+7b1kkOvDpZHiT999WLpx5jsWzp1ml4
Hoj2JL9eXkjOqfo0gmucanFK8X0h8frUKxZ3aHlBt82Xx2qvmDu1mqa8jP5eNjmzMEz+BgFmN339
B00g2+eKYNogOsIlk52oXJqNRrIC90tyJf42D9JxsKKf6V6x+5O447EqbD+v1TMac4rBYdvKuUm1
/K6RcYEaILFNMRlrgZQPDYiFeGFt+sFPfuUZkB21PEvyJORoDkK/O80Upj7N8yaHL+Uk4Yb8dxnZ
WcsDWvVBzgSc0dYbjzbCmXvl+2SLpSX4tCKN53Ztq+EZkDnOJCZq01O/oDL2mugQ8SAmHJPBg2AO
b72YUmMO2Kwg/RZ3p4g8B9JXyt7W68ac1qVS50hs6GmKH43mPuO1eW5bg/MyURlX1qBVEl0UYqSn
5+ot005S/euyNdjUL6SYVNTgws9k00CdpJAh1+BPJPt4Jx0xgteLdiKXkYsHwxgEIctJLtPu4vlA
acihW+/lCjw13lytlTSMx5BO4M15b87QUTAgC+J1lAUcpaK/9NOBNA0V3qaEFJDBbLg2NuHQgwXZ
rpJK8tCIgqKyOCWHMGp1V46rnOO2byrxCo9RAFIaTTOpUIBIv8cYHWtoMD2m4+XqNvdnhcLsj9mQ
bEhp80ytIiaZytV3TFxzxXzcL7ggNPSqpn2+00Je5yMPl9mwLuj0OmmAK0IvKpSxNG582/k8T3I7
7LaSj3HzlGUy0yAEzuCVN7RcpnLrfQemWL5h235nEdEkhmaaMojAPx5ZTUqFqKDF0ItpuoUUgYer
tKok/x0thd2B9CuXFxuMyU5iIIRjGD7Ru11WyCclmHbVyOWw37whV7+H0dhkSIqh1CA7PXuUoFk8
mSjbkS3QddlfcgNXYIy6TkjAGRG1J8HwKBtXo8Tx1zcVZvV9RlG7pcXQtgrfH7xmr+y63egJfsOv
e9p8nK9wWMU0p1hoI4rzItd2eJQsOp+8O5SxNfwmmHGW7aJDglHpgc1rMN1MIqKCWlEU5KbwrGUU
SBnLYCpjmBj5zvSnfXyQ7ssrE3VWiYthfhz7slkAtUZj1KMU2yZLaJxM/w6/mlLhYUT0kbjiaTlQ
Sp3O56a16eJ9sqErARklmbVlys0IGjmFzkCs/ncxWHRgTA0uufAqW3ajgjoBxU4Rj+D5HZvZ+7W8
jAZVDeYKjrQ5LNnTtgw0qvv1ntJQ8sTctNwrKRkVmkhXjBpd2FJWrVq/0Q2Q2CqcaDRXWRjLNhhm
aMZ0DE7nZDJIclvwGHaWnmGGUu6EXxovCstmIJWO8ZFI2n40bmAaCLQId52tl5EVK6PVG5iyZTxd
9kroHrAKQkQUPICXgc6ppFZg5fV0FYpCFR3uQtq/1VFnpWRHyO8k4yzeZunxCoedzSQ12VBJtJ7H
fCxQNUJe8DC3p2dKHRO6gVO57VVzkwYWLVih2TOeMm5ZszU+s5pR0edKRbtBVH/AzJRup/k6OHJ5
MbhtGFM0DLh5CFcxKr+IKQojcsAYJ81LD82RhsHlI8/72rxlYTP/4DAanwWGGEmUuei/QfDwLsSc
K8S/j18SCTzikoJyLBlifdQQHfVL+UxXTooduXud9JMR7M1wP1ev2hLYMddD2nz6kRUic9CwUfhX
A4itO7v6D+SL90FhoRTb0ez0W/2TV47DBWQOAYb4lpNGAd+HN3nBHjfCANLhgDL278gv5eHyoaOG
/tOhQ/wUfwgvoovn45ISsRRjgwTQkjk7zGRwxajeX4bYvGwIMsIaysrxYmcremk8VdYGgRpf9Tc9
ZnQ24HTfeqJXe/1zyp+GtmWFUaSlEwUDWTBxl1lFfYlLRTSjDkQHQ/P3FE27H9EWsvj6iRYvV5OF
oPsvjqBbTtcKltAIycqCZYZUTCIBrNaDJlWng0q/zbeLXe/nCDxU3Fuc+gSfNu8sJmEsidBOUaeF
MfC+IXfylDmlTdzamTAQERFGPuCmsqzwmOe7rDa6GEuQr053qBGzSRLzHJPNJdRk2CycK0AxXsJg
VrXYZwa8hBOa5bqrCnd1fI0+eOKbRwxEcC9v2aaiIJxvSiIOMsjuP+5Yr44ZyrIJ7pwS1GS3UnuV
DZxwIg+CLupKKRIMD4pzEdqPCX0i5o2bmS2nfWmrTb1Yl6XZ8l8JaqmQF8EjlbBlb0EfVGFUmbSY
78eiRpYYP4nyX6L51hWPEuFc11uZO5wuA4SMoIAErzizdoKmd3WLkRLvuRDlqr9WRCt4nV9bR/Bz
L7sGKWP5rT/yKhw21hO1kZibhz8YFdZiyZqYBKapwRkRnrMhsKL8Ro4fLi/khqJ/wGDMviAuk1DI
KtRiXqzU/NFMHKWgZpU5uR8AGAM1S4KZh7mOesgpFPzRSIm1hE3sJpleXseRGbhDKir/XtkBitpf
FMxiXBVbXSwERt/EpYSVyw7VTOw5v4tm3kTALWv/AYXxO8xIH+Q4Aop0wpVp176S2NWzuBdSywBd
NNJyoRVWHNG27s0PqMw9lueCEIkTUNXrzqGPxOandh9e9Rg/gIfiT17N58ZJ+wDHKEgfY1gKcpwo
uatvo9pHkmoyDmq9y8RDF71dVsYtb/8DGKMsY1InUjcDrEWmkw6ilhPw2k+26mWHwJXvL8Nt6/4f
LWEvsUEMui5rsJIh/I3quVYeL39/K1SyFoe9tYYKWWqzgDjm44T3PPrpvqWPyo14iu4DCwzQp/FL
44k/YDI3F9KZaRlkEKo//M18hEkmbuOamFRIL0peKm7bRp3XkDGNXZSCGy2CiD1egYX2fU5Eq0VS
hLOS21bkDMNcLV2TLVLfQ6rpFMVWgFGFmRO66q1yn6HUykofQrymR8u8WV4vI1ON+2y+zsBU/tWd
NsQ6JiBTjaRBGc28x8gRq9NuwvaQ5Ad9fCm5BJI8rWSsStXr/RT1QJSWm2ZGfRm4Pi7LxDtmhDEh
ppmAgb0FxAJaQJDch65ZWYLuLOAuojmeiZMw44nE2BCTjKmRiMAbWiervjU8d5SnhIzZiOYao2YV
aIdS3ekYxVsmVvaFHsvVudJFxuMVmhzUpyIwBs0dmiP5wkQnfJ/WB4mUCZX1MQIyyo24YI36JfVw
9Tu5FNySXuXs/fZSnWGYgzQqKSitAsB0klj9TI0ov+oSUXtMgkXeXVazTSjMTNYVgj+DMLtOxq6S
M1nEscEcD/Oh19zkCx6nYa4gmI0PJ92QywYQBfmxdLZoPMqxe1mK7fv2D4bJbnwYFQEClsD4byvq
FFriCV33IMNJncIng81BpCb6k81ZITKPnU4eplBD4NKe73pyEyBkGWFE6lg9yJgMVfi8kZBb7i1W
EW9IQtA0h8TPRxtXVxVqjKg5EHYRguaHAlGi1Je+92/Vk+rlXgI5Q8/gdIBtq8cZla7CyrLKbSXO
Ej1QInJz/au8eIvICYBtX8AryZjbSerMsNJDMMUM3uiGoaXb4yOtbkA5GKag3Hd+YcsJN0mweVmt
UJkzVjRqos4LJGum57l+NBTRDsm+K6+0jBdh27as5+NMF3m1iG2WmZNOrUaaZTtTD49CV+4vqyMP
grmPwrzWi0HDGmrGWzKfqoFzOWzfsGcR2MsoBK2dBK4ulIKIBwSuLSm5Npq3WHg1hthZpl3OI9qh
hufT+VqZWsYwtbFO6plKlITIObrLcJeYO5NEVpGHGJzBMyCbir6CY4xUbM4SyakSYjK9RWtn27+G
I8bYekH/Ph9D2JOrgceB+D/u+D/LysZ+SZwPi1gAtfNEDMG8pZ1hmltjGsgBAT1ueIFqwYU1ZW3I
oi+qJJqAi+XSyvODlmD8VesN8dNlbdzEkSUNsxHArPV5jF0Ul6Nc4zkZ16kFmggEFwqLdI1tVi+X
kbYN/wqKMVBJF4lZXgCqtyPZorOoAke5N1Dlrx2io8jlPOACMtYqnlKjkTIAtq7ktVbvYxj3PsTw
vNJJ8VTgue6bB3slH2Om+gHtfEUDOCPLvVauj5j26Fxew82TtoJgzFPVkXHuBkCIuhdKgy0qd+Hy
0sX7PC8sEC/4l+F4EjGmKi5EkOPRkFrW7LXwVRm/EstYicOYqmChNFB0g7qJWLV2m5BdHxzmDs4z
rxB2+/yusBgjNYp5NeUtsPRr3Zdd7Rh5qmJVLrTBy0qbV4i1HcxY4TFWSskDwywTrB2iyDczspUK
On+Dq8GOH2h7Z+Eb3PgJ1edPNuMMyRZ/qYM5DiIVMXwSD8mtjv5BwdWuCzo0NfdAfsOzxJsX8wqQ
cXSqphFBuQ5A+Zp2j6Vuo7mym3gxek7Utyq2Q3vw4es4vLIB3m4qjC3pRHNU5xHIyqnazzclaiyz
Y/ekgY5Y2PPQNi+clZiMHZFDVUrSBWDRdGyTYxlcpxrnJPAgGNthJDnR8vj9pF1HIy6Vws+H35dP
M88eKoz1KIZxlGOqkqNdPokunQVYPFeu4oOazDdDi7du29bKVDB9BwxIoG386EzpUx3Jc0jjrRiu
a8li1Vpa3l2hb9wlfXvdxIqnfWmIg4G6zj+ozEGvhqlSlhmooMZwuv3fA9Fo0ItmbzQ6zvGfjNql
qv757J1RmeNek6zrBRWoZPoGxrKluRaUZ1KeiHqttVfR+Evre0sudpe3dNPXO8vKOiVTh+kbdQHU
ZD/sl12DhDBqhHxe9vR/HLc/0rHeiCQMWiLWwMHg4jsU/u1orxKI2v+m/+ZdpFuJ4fUW6szpJr0x
VXmBIDqdgUaZ2tPrYAcCLzf0uINGeUvIHO55GKJpIFRdDpQVHnFZW70t73M3wbumfTH8dj/vUwd0
F8ptyTOg28f+vK7MsQ/0oQ3FBoIOHnkzD/RaSjzaY0N5r6cJJRmCo/26rDM8TMYKjJ0gtLUAgQNa
3J9dl+qvKudyqXLOg864Dh3RhaLOgTIeJI/yWxU7FEfQhy+3KmL7vb06BYydETIT2VwZvnJ0lT4t
qEYmXubEtWU66jf5bXHN47wbj1xiHqqFF468zhiaNq/MTqfmTfUVL3WTE+2nK/DCF8Hs0XLYAXi7
xtiXSsXQB7GGplTJvazchq0z18//L8Vgm0D6VCVlQrfMFG7L2deWfbl8KUZxDmExhy2Y8gKzDRGJ
mfKTmvqGeqwy97IU27bqT7THIMyZ0pU+m7MeGNTrxzH29F8azhOlUJiPk2Jx4DadrhUcc5zSrkuG
QgUcyA08Oq8RzWRu5U42gkt+5pcci88VjzlYk9I1Y6AsMBlvdLZO6weOdBPvxyuUp3JDWXStPqn4
SjjmZIE5cUjmDMIZzUuLWeqFf3n16P//+fvnmBWzeCDaSMqRxub1BKZ3gD8uvCxJ6qjJj4XbZbJ5
XldhJGbllLYfI71FGGk+jE+Ks+yG4jCB2rn0xl38M0m+pohn4ZjF05Q66tUZeDUYyJBjqTxKyBP3
FBIdVTyKv+0Xx0o+xh5JspEJHc0sJqVFaBlJ5eV+cNW/TvbyG8lMNN7x+DDo/lzaP8YqzaReZJXm
TlPtxagcU0ms0by7rCPb3sBZLtYugZxMDQKqJJSSxzjSmZ7lCy1Jg501OMeZIxA7D1nujaWQUgiE
hnM/jaZdjfblVOZN0OXBUFVdhRnlqYiltoZIsvwQt7dTWyLewtG/7bP7R/3YmRr/R9qVNcmJM9tf
RAQSIOAVKGrp3d222/NCjDf2fefX36P2XBetZkrztf3gl47gVEqpVCqXk9rUd/gHDBIrxzJpjmHf
uZe3ZksM20TFsQXaMWaJ1Z3pHOtlaqNAZZoe6/GOpNRJxuNljM2Y8xpEWKtw1KI87cIOFavEDzKE
cYaDetf7xl71+UB4JNg+yKiSZIIJ9xSYtaaWasBUI3QIq+E1UWZvSnuJbFtbtBZNuKrmDnHTqQUM
GW87+7FoJKQGsu9zMVdqZuQYdhkn+P5s3xrpQ9tInBJuUcTjv/79gkUN2nCowwrfz3O9ukungLm6
MTLbjaK8jN2xVOnXaCAo00Nth9TFlG2SYF+zLAsXJQQ6+4ueylvT5+WByo550Sfohqd9fNd4e3Mt
sGBiK5TbmOrCBVaPlfUA5kptkqzpFt/jKwzBpmJEpJnMNjCio/7QXKs743Ny96F0jQ/jM7pd8vvu
pkADg+wh9EJG+GYzLQZuPxMnGS/218piTQO1JwZc7e7XQyjc9R+D/fh35Ga+sgO7TYmmxTLAkVOv
bITofMlB33oyoBzs9w8QDjqorwI7zVAVFh1/PRms6/KI2Pp/iR9t6g7q0S1qomdCE7PDRVnMfPgn
fKbeba6bJ87jqrjD7MVH0BugsiObHPv+Hd15SNueUYXzbi0TSi5MVF1ayjWln5NIojsyqYTzbreo
6yBF2rlh92HWbjN2lTMJxGYQaS2DcOYHFtgz6hJROepkGDdrHMob221f+L53qhP68WeJWmz5iDYe
cASD+wzLfFMDPLJxThbUGXMHe74lToaBd+j80J3R47zpsVf7qpNGjvldgrxpPlfIgkJWfdJMzQxk
UIYe46vqzkCNkcs85WN73SMaMSNYIJN2cwtXmMLNU8yYQmJbL5jRke3VHQEtfaeCHKZ9Bqs6ArlI
kTMZyeL2GqMSUzfRQIFetNdnP6nDOAhabOqgf7e6T6F5W/e6X/fE6fLZu7ysXEHe2Bn7N5ZYJabr
1ohzjqNnBsuhsJanftD+JqF1yhbj52Wo7Q08QwkmrUI5sJaUECu0vDq+J7Ialq2GENNeySJoSJuy
HiPYXkzWuOPNNAOm3yCGhMD7bfaZVzUEjnUFwovc4U6//ELafA6uf4GgL0pRDKBfgtVW94OX3Wte
4tsfpofktjlFD/TD5fWUovEFXzkUzUT6JOd6wkMehZfcReWhupp9smv2cXWS3Umb/sVqeQV7hs1D
dogX4/dKeqCF5uid7pdz6yzqcLQC09GJvZeIKFNPwb7ZnUI0ZQFmck1Pjd/uumP5EHkIIB+yzzoq
sEFpGWLs5ntKK9YbyY/oamlLo4wwlRxL23jMcPq/CYjQIk//Xo6ojqk+abvolBI3ldkbrqGXTqPg
0SD1a0whX2Klsa6VDO2JqnKow/C0JPqBRuoDGwa3SWF1g/Y+Nz6CfFPCGSM7pILtAW3Loof8DC3d
c9J/zFLJ9y9vKBHrjYYCXK8NxfcLlA+j/ach03EKeaBecjVuCIJqJtSaYaYNxlOK6Y56Kgc9b1BD
X83kWIeKo+oyVpMNWQChMYrOe87LJBwIPSibFA1buAvbh6AfnET/0laPvSE7BBta8QpHOASNHTZd
HaG5Ab47jyOEGF7vWGC7ukluoYl/vUf7XwEK2j/FzbJMIQARhW8cHtZqvtLv1hMwc0xHyT37C8YQ
DV8uH/aNyxbMpCimw2ZZ1huKK7MtMcvZBuoYPhDraaqulkSifRIIMSeb13mzNAnuczQluGEQ7BcT
TZCxtDxlUzPOooiEHCozBl3pgRMdn01HecZFgLdQB/4zj8aOtovRKrU8Xl6+LV9wvX5iFpYtZtA3
qDdyJ58X7Me74WA9cc5uHgNvr2S1w5sHbCWjcNfFlTmUpontKjLdaWNtT/vgeFkk2TIKF1xQ9KHC
GkjUsNhps6928pnY15osFsltmmB1Xy2ccI7hPjPN5DC8Vw8tuGhLf+k2OFyWZisk+ApHOMdjUsQ2
ml4Qn/vEE2n8Tgm8BgTklrN8Up3YkyZF+B68lczUkO5FLxYVS6ExjtZGlRT8kaJ04Axl9/1e2Smt
01Tu6JunDmlt/x3PKkh5xhTuMFXNQ8IM7gPFzwuFj95OnmQhN96mryCES4q2dhMRtBYjI6m6L/2+
p+xK9YtdsZct4abFoGiLZciTYCSuoBtNm6hVHcDG503jLQn2rEGjgzU5l0WSwQiqMVdZPAQZDpON
mBodvvRG7rVJLUHZNhEraQTDbkd9kyQKpOHZmPSASIIb+L0PimE/9UPvHYE7S13BCapgBGqWmAZK
HJZ2n1SNMw/7orNkQvEf/UbJwQCNUQgom1PF3r9FC1lWUqxdiEFvmZP//StvrOy0D/qjpb2UMqvO
6LiyzPj2pp2BBfNko6eut/g1SQgoxVi6q7I9/AT3PapxRhE0EHQxjRUbQGmHxemCj0XEHNo8XAbZ
tLSrNRT0L6g7BNsZ95bAIdHf5igX1VE51MeSzdq8NFY4ggLmpItHtCGihq2vPYJiylaRFNzKtEHQ
udyY+2bhRjZm053GhuNYxbmzNNOR1pk3dmiwubx0W88waPl5gwRrBPon2qkqEJc7zPgCK0W4M3cY
vMppT/9DYkmidbrQqtGaXRMtFFulHNQTv0equ44gAlMc9N6pwVeb7Ar0Re8vSylREJFrXQvhsIHU
Egqit36tn2IEmYwSLXqzBEiiITrFaV+9vLK+WJTg5ZJsvpXJlWV+uCyI7PuC20Jiknb1iN0yQV4S
FB+n+eNlAK5gF8yRLliFKLJroycAaKe/RlVx9OELaa777lldPpezJIUvk0YwDj1iHkHA2/7TpXAM
VFnkg4SzR4YgWIbJRI3AyMNuREf5+Hw32bvL6yXTZ8EkWFWYTWYEAKV8yjF1bbhKpr8vQ/zLvff7
iOqCUcgyg5iEx/FMNNjT3YKKKd1Jj7xt8L/UwMhEEixCzqBfrAYcS07KcCrsx26RHJOtMpu11RHJ
0s1k0nvGH59aDw7p5qm9SW/osfWjn9GnYWf54xXNHe3p+7tW0kRWQjexnuJQGzajn3lIsg7sP7sU
s/JQDhYgHKM9zPruV1DtXf4kEgP/jygYhDBQJ7wagWiaPwulvTHr5KNEqG0dP0MINqGkcJJpAYh8
dmY3POQ7ThPaObR32B2v1rW9XBJhkkHyv6/MXJliynC1ALJUd3Z41w4/Lsu0ba/PInEVXX0/UQLL
rim+nzIkh0Zfs0eHqMdAl5TKyuQQzEMFm5OGMKku7a+JdavLSnG36g2g52dBBPMQZN0S2wYEAYcw
CNCmQ3ey97xsVD4OY/uBtsISzIQ656NCIwjDbhZfz9BQlXnWvb3TQ48TxSR/ZTf20+V9+hfv4Syf
YCv6JlIGxg9U5+mRa/jkoCYoj42fyE6/krsP26bpN5zI3B8PoKYOTcBZnb/kz0a8HBY9kXiTEqV4
2dOV8pl0SsK0xTqaeqSd8qBmp1S3ZMVem6JohBAdWQoVpFavVbzIi6SI4hwpUsoeNbvJHVS/7BVb
Js327XEGEkteqllX0TyCNRtQzah8Rd+KZ13rj7NPvdSv8XD/fFknJIKJZS+Gli56SYDH4slhlL/d
9XrXY+ygxHXd3KeVYIJpVc2+K22CFbStj8vwSZE1v8kEEewqCvF6u2i5IG3mWPpDav/N6i9/tlhc
xpWuEVIXac8xlPi6Ub2OPOiyPh+pAnA5VxiLjmrMagCGpoDoIEdHeXgDdbMIkp6NQ6+QUJLVj8m2
RrCrhtU3isnPac68BqGbMLMlmy+VSrCsSTIY4TACYrkLbzW/3wdHel97w07Z64f/kBzju/3GMV5p
m2Bdl1qtkC2Ctg3P6a1ZwromvnaLmPJsO+018+dDSnaXlWPbS1phCjaiVZUg0kZgjm6wT02Pj9tF
3Z/t6U+o2fVKUMPNFiidZKGBbbN+BhbHhxVjnJJowuKOrnLHa/Tt2wF8Y+WRF8rJaoU3L/sVGI+X
rfSTFL2WMe5MdEZ6Z9HYjcv0vg7ofaIoR8mKbj5vVliCzRgNxFparjV8BhLmfIA2wrdd84ZqTnqt
wiQijPml/Tzda1+q8Q9V1hIMSquxxhhrgGfXVuP8IuLXbtrM1e/sF06apPMuy8sV5ILSWoJ5iUN1
nhr0ybiWvVPsg5XuGJAZQXhzaB2mPimT+2eIgrHpi2YwwFMOxHFEzaia9ccxGamXj3V4FbcN7IFt
x46KQcSeZU1/vQddB3UjRgihYV4wCladzQt482FOdf3j0E+7oJl8tQqdEbwgdmB6U11cJWnhX4bd
1uAzrGAbxrBE1KbjnpcVf9fK4t5i/cmMk+uUqZLE4L/YhDOWYBM6KxgSXYGIn5RD+QlLySvVLC+9
Rvkx5qjoPvsP1m9bj36DilEbTOPUaGUDtG31x8JOfzS6ehznH2wA10JV7I1i2k+mzMZv3yJnVMEw
lFXUp2APwWFVToN2TCKJNdi+4M/fF4xBrTOW0AHbtqjZ9yCbHmy1PYWVUUoOvkwO4dzTWjNBHYzV
q8OHkXzPIilpjAxBOOdJn4RmN0MS+8DACY4+9sxD8IZ5QwWt4G9ACw75e2IrnDsEJCKGaajCUdf1
VE96BrFMBY8N9lWtvMvHant/zgCCF5HXdWJaCaRKNe1W68ixDMN9HoyS0/svrsQZR7AahJQKi3XY
ZV4VpoG7CPSrh9obwdqlHjLQGl0WS4onmAtNGf9xyPTBs/amTz53X8N2BzJbl6B70j7OHy4jbtun
s4CCzZjTCO2aIxZSHRcnYXdhXTgRuxqyXmL9/8U6/UYSH2hpPaBbMsdSvuS2BnhJ9X5wAl/9jmjL
c8iblT9q9+97cpxRBUORR+XSFdzDJZgxn0QI85LuECbJ4fIybr+wzxr/4jatPJVKDxRUCwGnPy3f
OOlAvm9sL7w29rx40L5ntzJCbsnOvajSClEnAWMzr8KsyHWU4DDHHYbOnExlLxFNBiRYENXqe7wR
IJr2CNpQJKJSONUZKsDMHau9ogYnCwUtmtzXlBzyl5L9lYTVCCa2PoCEWvNsjbsGWRVNRkW0bR7P
+sGFX2GoZDDMToOliqe/lObRNJ8vr57s+4IBQaBqKDFMAI6d9qNOBifWJSZDBiBYjNliSY15HDjA
fbfXZtNT+vTjn8kg2AhjQkPgxMMElt74drtcqTqTSCHZ6peq8dU2WIkWWMOLcUDxa2L1eIJ+stBd
dFkQiSaLNb5zQou65M8JNd+N44NObwPzxFpJLY4MRfAdwrLp9Nrkd9P012JETmQWzkROwfK+BN3Z
6FDBe2jKFm8GjtR56HswfRS6Xk1u5aT3iCNKh/5scdRb6gpOMATJrNckMwCnW7lbR7EXkvneLjHV
PgFXZ284SrYcQZDrGsGPyxsnUw/+95V6zGGhzGUFJdeX42L53XLUhnd5fL8NARUMgT4l1Gh4uKUN
PhcTssTkZ9zKqiH4SXn76DqDCNZgTgeiJPzxbCpIb7ZXIzq/y7uwvyvyxaWjj7nPsmt30z7oRKd8
uiIK2wUd6QMy14tWcg9mxCgoTMn06EeCHn50WmS+6rWPqnx2OpfjjZwrUEFThshMRo0ANLoe/OKI
qq0fGFXhV59bPwC9NWLeMfo7Yj/+ellPtv2nFbCgKFlAhj7ir1o1PvY76g6PkW95w+wqJkiui5N9
lPWTyNZX0JuyGkhDKohahs/tfKtFEs9i05qsJBJUJs/mCuOm8X3VSvZtUz4FVD8yJdz3jaz8aFsU
3TIsjc+nfZMKNxcjGccaojTfzeRER4lh5FfRW604f18wjK1WK1HY4/sL/WbniVvnNsgyiPllBMdD
0FbOMEeSbNT26p0hBe1vMppoUwpIk+Clj9rq/JgsfzFNsknbyRxE6/9/6QSFb+iA4maOM7rkme7I
Id2PlcPHSakHVJRe1vJNa7gCE5ScZMNQlA1fx/FRqfdW9FF7x9hxDKw+yyNotcr6tsEoT7waVS/T
XTO5YbLgs2xrBMUOzIK04EuEjaDXaeYpKtqyp5tGVgMpU2rBPxpYhjSNVgEmuFPUJ0NWP7Jp0lcr
JThHRWFoekexUj1mJ1UY+zBm11HzKUm+LtGHOXkamWwq1nYI9gz5JkOOwW7mYgOS7q1Tu7dv7RJ9
c7PHywSJ5rS5xG3a6o21VFQSaCq1wUNvCls1sEozI6WAk/zJvqtnkKrlqMEdv5AHcpp+YjIbSjxl
IYRtb2MFKmwc5vNmQ9Zi40Dqf6NPCIWS6XvYJre1l07htVb9mDFuczIG/x2na4UrbGiesByUT9DL
cKpOhNErewk+TIP5ZzBiHD0O4xrOFmAUFazjeFiFZPG0WhL13NaVszRi73TMor41+U2s1YfRcBhi
CvEu3bfz/a92GhlZ1+ZxW+EJNj5P80YtYn6qx2Qa3CgstcJNMOjs2+Vd2tZJhk4ynfBmTkMAGnNc
HpmOUlnDGXeLx3mltdwBR2j/Mmyc87gb3/N3NO7zitnfqMJ9EgdT3WMwN3z78Cal/mh+rDrJU2hz
BVcQwlUyhcmolj0g8iJ0iumOyQZQygCE60PBBGeLRoidaqbid2T0l1GV3FDbamdSDQMJNZ0Qkcnf
6HU7VDRYjHq3+OqO19Kw773PGcBQvyOJNm7eh7ZtaZpNdYuII8RpnhSFMqJiKFFzDfPKR+JhTJN9
iM1QNvdw28Fc6begAGrYGyFLYZUGX3uhfTE+zF8WcARwJvPkRyHLDG1u1gpP0IZIp0lZLjhPc37F
olM9P14+R5trZ1gMIyExkQPDNl+/rBSVKZNtQRmUYXRmFWxG9h4d9pIbRIYiSDHFWpg3Bt5vNVWP
TUncvsoPLJolare9WGdhBM3GLAyQKIR4oFYhZmXHjqL8uLxamz7LarX431fv0LasNRqDJsKl8yGu
MJOld9T+RNKvfwYj3Lc9qbLcIliuoiHO0KP4MU2dofw8VbZkxWQbI1yyXVXZSEpBoLZbbpSyhIOM
ycuJsbsskGxjhDsVeYK+G0MIZCzXJf1RY2r1HwGI8aMsZd1CeJZDLeAP3y+jpPBn26Cdd14MHU36
FKRzzxNOXry4vxK09HGYUWiZ7Mwv0jS7ZMWocL0hGwrq4RgCdX79c3n+FVEGhXl8ze7wkEVz3Ptu
7t+HRwwmWc3QoLULe5STPQu/N9PT5S3iqvTm9bdaQS7x6uyQue/ZiCC1CwqXSP1g0OOAC640n8B7
0sticP9ip8/SCKZg6YZ5LiesX9k4yiNnZ0Q3/xA6mTNqSKU0+/5Ke1fd1kpCwTqMY1GWRIGE7TA/
1XV4H/Xxru8X7/JCSs4sFaxDiqtNC3gx31TddNWpAoFas78MsZ3O4JQVFoYYodpWSJuUqqkNag/K
neg4oxgicqPUVXax29VoNW9Q/Z+5iGpeBt00ritMQeW7tsSoXA2YQ/Uw1rfR8IN2tTN0slkKZPPJ
tgIS7rw5DDIGfsJ/2uLc7LG8Ne6CPVrIPoTH/FrJMT2PF2K2mIlyJWs257vz5hiswIVjoCmWojYm
wE0FM3djsL9fj8qDVnyTaIlsNYUDQJsiWUILOM2I+b4ovQRH046lbjJITCP/wW8F+u0S64Jtj2lF
RwylhelF/w6eaujslijGpsKvPGKhMWS2F2KF3OlOjG86uQqX+1DGGCgRwhD0vai6fygc2i6/643s
cQjfMZECPpbJp59hWINJTGFH6iGf4wRDVcChsPgGgvXNZ1phTtLo8dKpZXRkqvZ23V4DCvaoMHWl
VaNgdBvqFXbs57ZvjbI6IhmIYI36uSYso5Cq0pHBnaN9j06hsZdo89v9eS2K4KeQOAnqvIQoUb+L
c1Sv56nEE9owea8hBD22bCO0KxMQfEzocg3aYj8vfj0nUU/nZ/sucXrZQ0myemIUwMp7WzcNgHbJ
l6z6rKX3HShgL9vVjcz7K8lEY240lAWgPh/RHDnvNK/cN1dVtes+sycG5St2Sej2NghgZQ1+kk2z
BIOelohTZokyujN5KNSH8X+/CF/LJdhxmuV9oRVYPM7bMcfq0RirDwiTP15ev+09shFoAOeCYYiV
Y+GUahSjmSe3sOiDsYR+1fYuKSVX7vZinVEEDVctM7WiAIu1mAfS/Yj+dxICvljn7wvqXbZWyYgK
Kara9JYGO79EbrM8X16rjUD4KxixHIy1RmjNOsRQ9xb475dDdmW+lEDIuxo298XSCF6tTNewNa8d
Sq1Ni+jF8lhF7PUxBtK016Yt69KRoQhGNKwbU2tCHJ4YBTK9Wbu9tksbSZpi2/isZBGsqJGZKmrn
gKJc8fFv7T7yepRzgFYBAQ13/mx7/3thDDZqhSjoW4PBW+CHAuJCmBNO0aErv5no872sD5tavUIR
tK4pcK+2BVCMzNcJogtolv4jBLGsaNTCmBQ2ENReTUABaBDsU1dF1ijbI+4DvHZ0+IoxRLTAREmp
mEkNA1pmLIS5aTGirzuSA8kd++/8SFFr3UofgNx4vUGz0ffNx76qTEzGzUqrhZMRTa7S7oujgaht
hBAapmGa0y4/anxMZSO7AmWYgsFmQRGFpAFmGbnp38gjFJgyh7n3oxPUB3vPDuHjO6ZzY1VXcvLf
tHoW9uWEZ64WTwgJubziLUG+tqtcE9NTqr3sjbt5mFdgXF1XYIY1KDPli2phPrBlXHfqM3h7JDq/
8fZ8LZJgmJKhSyrMJZrcPEHNJY8VqKObY8zhHbh0wCSKDi+ZleKn9ZK2CFaqyihNJnTVYI6P4etx
u0t7RytTp1IPuX0z5opMVbgqXAIUDFaug0bHTAGIhKfPOVlGNASD/Zo/ra1b4+kdh3y1b4KxYnGA
InGCyysAt4N+ExqSmLt0ywQ7ZdtD3Ko1tizjpJAuT6qZC6rhMdUZs7jd5Iaquz8SSUziESPOYxtD
AVwj/8Lir3Et+f5GgoRroYYcrmoZWDtBpLE12ZSkyYSulOBBRd0vccof4z0CIN70N3XwhN+/TwsZ
BqijYx5EKYJS6MVcjnqMy5/ApT1pUT34wdD9CFLzk9miazhBn0PuJN08yIbScGHequMZWVCQnild
XbRQEDO8rYrbdD61/d5oW0ejV6y4rcfUu7x925bkDCisrk1CzMGxIKq23FtB7c/sLslkD9+3b3i+
hb9BxNdBmM/MzmJIReLB6Re3GrODivKZOZQc561rGgMsKQbRI3+CHMpru0hnNF1gqDOcAevLWO8q
GQPxpjKuAYSbJbK00kpLE4M2MExtONZ4gqTFdXfihc081GIfI/C2yPIBW1qB0hmQsWHoPbRS0EcS
2FPSomndVRSEJYx7FLXM5THMS8wfnxE+e5AXgmxdoWtIQRHzNioszGvgb63xN1dV949hVJ5kLD5c
AlHv13CCGg6g1wljZoxukdxp1PKV2dH7pwGT6YNmPFxW+U0lOa+mGGOfLVqE0QTRusib6Wc2fLr8
/Y0YO0XR0e/tEmPs1djnUatAGHVfodQXjXuRX1x1s0Nf6Ehl1komj6CTugVe5y6CPKUy74qx+Vma
kyQ29i8iYfQ8s9Hr/WaieYDqJmVR4J3+492EJ232khmVQXwgQLGvDMlJ3jIZOkWNBrVMZryZR2tl
fTZiXBaeeUmTgSchTFGfyZa5PSh2M7hKsmQSxO2zTcFioFsgi2Eiq2umUFTZzzCF7S57AqczprAM
DtmPPu9ZcHlheCvRxO1lPUOK5K7LiCmJnQpXfHhhhEv8fnRaf/S03Yysv2x+zpat1zVC0YsN86iK
jIvUjCdltFM4V2b5cYHZUEF1P1uWpH9LBiOYDh38/6RlgLFrSJNkjrLcDKFk6TYNxkoWwWDg0h7r
Oc0mxGSUfR1iEsbiZJiURfr6Z7rIQiebR+yMJg6OiqM0G8yYi1RWTqwqbtpHzmWrIYMQrq4ROtmH
EQRChJrd5YNKdgUjqcyb2oaxMMHSBIujaXO7v3o5wO5NyGDBmyq+JcfggRecJJ4NbiL0SquY74u3
iuRcbaoDmNl0FdZDx8a8RmQ1qYjOw0602JEMrEu6E6ofLy/ept+rr0AEnTMpAw0cP7v9Kbh5sbhe
YfmZ5XKZop32xZTNpOBffHNjrRAFBVwMpc+SDmI1KEEqd5hp7TT9z7GpncDYl1nmX5ZQsopiPKpF
PXtoJYArBlScGnpReoywU5fYf/8ZkKCHRTInms3jd511MGBko+XUgGzsMsimFp4XT+SQGlsjr2zu
derkhs23Cf3D1RK0fFTtqA5KrJa9JE6gB46derWte5el2AwSrrROZJJK2iVkYCT5FSQ0/XKPWFd4
HHbaTjnmpQxNtmhcRVZHd+5z3IcNhBpPL9Ng76ly5Fwr3YcIhGI1KA6epGU7m57naqP4Nb3CDGPa
Ku0ITM68+VIN7KNM8vCeeMZ6IQUbUdvtaDcUMFbodojpTuRpMmUThrbWz1BREs7wMgBbkbB+U4iS
UGOgk9sFs1MUkZNJh2nJIITlGpk+Ig4EiNGdPCv3KuhE7Gp7PHuIW/rNj1hOZMC/KRoig6gakts2
w/Ap4cBmipGUlBLc6i+kpfoec/BCPz8sB9MNHllzwyu6Qi+QmPVNk4uCLkyWBr+LSkVvYm5RCKEH
I0INJTiZCns/XWsoF6+9ip6iD6rX7GUxti0baBi6zf1PRpF/fK2MykDQdT/Zk6u2X9X2r8p+HHWJ
9dtyKwzD4qV+mqoyMTZq9otaKQSUAQxcwJp5mINvsbXDMXcqODKXzce2OGcsrkyrszUbnb5YVoCI
YXk7grOgnT6jAFsCsnWA1wIJawZDq4ddAIG0KSojx2A2SZw8yhLjriqT9GeuPBOGmPlD3XStrJDk
5WEq6iZGJBj2y5QUHLrXIja5sehs1nGZeJP3q7hV15zgGkHE6aHn/B7IRxbfui9UNjZhUz3X0IJH
MJngQZhrPMLonvh8yi4Gv33AMpyopx4Cacfz1slfwwnugFmB56apIGk2PNMClF5qZAySvdy8b3iS
CNOjONetyO22xFY+9abGXyjBnlNtFQl63wkf1XdoCskB35RoBUZf7506JeOUaADLC1Bq/FDsn5fV
X/Z94Y5WiiYLaYoVM+hOM5hnTrIK+C3dXy+XcMCqQWPKokMCfc+rYgbMvFf23d48/pkgwhGbKyPr
UwaYCT0m5pdokO27bKWEW8WepyRgYMlxVfUmxSNksWV7vfkQXS+VcFBr1BqDhwcQv/gBkLw4kg+c
mpyh8WeR2YUt33mNJpzNfqqU0EyB1g/sJslqL6HTPdGfymk5JVSBGyVzn2WqIBxPRsuYURuIyXV3
1A7mLWcQz06yG2ozhrCSTMziaUpj16By4PHBXwzieumzL+bO/juDB8AzbDFGyEoyelsXyRpU8ACM
1FAnhQvHlA+9Qly9SF02ff0jLX/RoPVtVfc2mWqAZOR+MJ6nSRI12DbYVNM0ywBxpSa+E+O2y2zS
I7Q63YG1FswD9i3u4PmOu9PzAXT83y8LtK3zlJl4CHN6OtGdKNF6xgoCA4T2I0ybLMFM506N24Em
k48inQuJhJvHeIUnHOPYbhEGH4CnsNRpg8jROv+ySJuKsEIQTnHbVhGoOIFQYOTKUDMnyHxbFgOX
iSEcXlPRAqOxAAKuoU5t0NYk6wvcrCLAk/33zgintVTs1qANX6niZS5nuIs/omY47TztgYJFPvYz
OPGHy4v3Lwr4G1U8u6S2ylIdoeHRdYvaBe0Q38SJtzz84q1njWtKuIE3EdfOmaARi97MIWpl+HPB
xCAk5vY/ctcExVHpdTf2UUYbsLVzBmjyLWS0sLZiJg31omrXhvCfA3abhXHozJotK37dUkEDU8cM
/GcgCC5chmnfwMPkjyxds5x+eii5JmaSBly+LqJbaZg8Eg0PXX0zSBN1MklgYuik2wy1dVBQH+1F
utYdkbYbdmMhG6SxLdMZTvCEwP1pLHEImRj8Otr6k46WCVtydmUyCe7QSMvFDifIpCLt3Hr5RDyG
aQOWLPSyafYMRBMZonFIyYl1rvlS5l1u65NbYyD9C8XLcBhU7kciQeFFJ3nb5dZ1jyebhXlNFDSg
L3XMq6tjaVVS25WF0KZTOs98HETiDZ+1Q3DUvyc/tdMvZpko2RsSz+xfZP2NLKZ6ipmoNcau4Mnv
jbviS72naBfkpKDF6T+8xDfPF4TUNYOgBk0cCRmAmG1Oi46jlZ/AoIiCCcWtPfsvXGFusqtupO4G
1zzxIDDVtg2ioyIXhU6vffTGKHqqVXiDzyf+ICj35FZ95AkL3jZIF+eyhdw6BwgqWricLYO+nf8z
aFFDyh4P1qx1SowRnFOkciV7trWIKxBxAlDWsZoGFkCmsooxzKNInanpd5cl2Xrmr0EEjymvy1jD
dEk8BzH8GZ1Ck03dqoidurwZgg+XsTYF0lDxbyMtjZIr4VIOQ2SwmrTl8e+48cy2AZ2l/b+T8lOK
GTi/QYRLWetD2s204RVPCtJHxlA4yI8/XpZk875aowj3ckrJgsETEKXxosgzUD2K9EG+HxBmPU47
MEv674oyYVSyjYFTGGeJMV6vNTzCqIFpWsDBFx0XzIvHK+6qc/S7Be0bOZgsieRm2RRx/Y4X7i82
FdaU6XA9fvVFlvs5ceiRYbQqH55s34eysO6WeqwBBR/AYFWgTRniFDbG8CgswMBKvIwk+r5pCHnb
O7J+YI1UTf4rViaYVf2cGDxHzKMhmlfvw+E4YPAKOLN3NXFjadkfP0GiZVoDCuuYzDPJ0NeOt3dy
qFB9F2FebJYjWwyezLt3vcBX0glrmOvxonYq1rBddpX6ZFWfLyv+1t28FkZQwqSoMOKa119Mxuz0
7FlHRnrWv9mWdxlnUxdWcginuDVnXKAYCe2mceopbYBeSYkiyCQRTrA6BIHWpJAkqCM0mSvjX0p9
3XaSU8TX48Lmi/U+AZuJFi889lZVqe7pC8j4UJaDyAVS76hCm1j0oTFsKrmftuNj5/UTy3/UUk27
meuBcfdrJHJxVR4RiXYVafibL9RbETH7FY4U6IhEX7qzej3pFIqAiQ2e6RC3lMJ+Jgpa9/u8CVxU
oLp9uDhakOruZSXZXtzfyOIzZQ7ssLJSIFv69MVe7M+smX9YQ/StNemd1lBZm9m2Up7xhLuyIgXC
7jmeRfGyC9u7QjbyT/Z97uOsTBPVOqXL0XvloonPLQjY6HOJ0nNbc2GvXmz+CqFLA0XpYkiQd/4Y
ftdCn6XPlzdFJgT/+wpiSamdLy2EyEPseelYhsz52r6ZMCjuH417CT2tILIwSPs5BkQHCk8dQ8Zz
13riFVl8FF7gyh49UjzBqC56EJv9BLx2N1wjdu9HoAwtDjjECI+EHqaDXl5CKaBgZfOo19KGRwU7
f3rmvQPKrgIPOIbvcepxJHJViWcm0wvB3E6pDv52HRJalf2cID1c0OyYU0NiDSWmQnz+kFqhaTsA
Rt93x3Yf84oiVBdLHwPbV+5vBREfO63R1dnEDQN3XTBt2F8KRLxVn4fPLHq4vFsShRezjox1rEkb
gKnjLol8mjxd/v62NsCfNXSd8FAC37yVuv8fade1XDeubL+IVQwgSL4y7aDoINnyC8uROYGZX38X
5DkjCuLZOPadqnly1V5qogPQYbWpNO1IBw33osS1v7BrBwm66qox3eRROZTYhVd+kiDuqsMGUVB4
kNqh1VhHi3v0MOAtxVxyBlPueXnSNTxBQOrlGh74JXzZJoHdmIzGGEc1OCvR85fYSGoNyVhXCvS+
SR5arEnMMr+fT6STvfz35XvBEXxUV6uzxnhWDeSD9XSaiw9LJdGK/XvmRhbh1JwCy0AoL+ooxzUE
7e/RCtZDeTKfS9A0uHxiMoGEA+viBjfnDGC1fat2bjU8EE0SbGUQgk9qsVWtawZA9PrPka6YH7mZ
m4fLYuynOzcfTfBDccQbmrkCJNfmHQZyriKfFyiWH0uIvIGb3tmyYLJrvRtE4Rqox5rdDSrEMlr7
eigr4pJukInFkw9vwu4LiOiPSqbr3dhDLPULXtnVic/EkBMiCNqkMRWzHGX6IJFK9ElZjPiolFwf
+m+qjZ7A8pvkpPhd5JJI/N83pjpb9j8VxUIBHSQnKkUIpn70QTmwg+NLY/CuRJh7wNueEiRcBDy9
mKZoBN2E14Id6pycyJmPIjZH15mDEU+pPJR14uz73Q0kP9WNiLmpmQmZcIdWD/N3esb4sI93wmN+
rYdFMF1J8XY/6QZP8EqVyeKlmIHXLZibwpjWVX5YNHcI21MROPcyPNkX5Qa/ES9hQzyvDnSEDA8L
LQID5F5/oyQbiQS3lHRrYXX8FcLXPPOkXH/EUOcdjBmBeJTVUmUCCR6qzxcsHzf5ec3j5xmk4Jo1
SgpXuwFqI5Dgnyzkbpu4AwQaVbrkVzlkXt1+NFpZ+Wo/emyABLdkgn/USNFDBbYtXg8hXuvVXnS9
hDRsDn/VfA1O/3+MC+0+r1WB2crYVg3Ems4oLOHGFJ2STwRN+rVf3LR/FRk3aMIzai0Xu5r4m5j5
DMtBAgMrDlu//2VgW3saSvMvu853Ayd4Dm0qq9Hier4c/hndewJrDMHQlI55RHobf5No/WU9NFTB
bxgLNorFLVwVjIqPW7Ze6XWmR1lgBp2PVAZI/5XOv4wqA+X/vrHmQatjU+HOo0rBTzooD1pNJMq/
ewPYfEjBYbAu1Rqs+8Lzt7P9RjHxBv6MoVr3siAyFMFnaC3yMQYXpKWFr+N9Z37LVck7RIYheIqZ
lKky58Ag3ftW/xBHd+Mk+VgadwVvAuTmawmuotYjB4w+wKiRKLvCLmRoQoHWK5Txv7V8spIvIMrv
S185TdIH5OVQYrzJyaQU7ao2wLtnfog0iB/y69VLjuAQ92SjnPtfE3MivBpiIToLqsfasi1ivE+q
vrZMLE/Tez9q6Ky60WTokrnOXTBqoyMRVISYoxb0nCak7rMFc21T+nlS1KsmctzZllHA7sf+DQz/
MzbmlDkNqVubt2CE/TUfhkU1OjBvBhC7MPgMGeX0blzZwAlKb5omSIT4MF0VL7cYfPMZoQ/JhJaC
IZN8QK7bb/RyAyXovl2bVhUxzC85M97gkR4OSZtiFHEOTDL7qa5/uWzP0k8pGALWoVpG3/KBqTN/
CLWHRXHVJ4LlbTRkN8OxkTVN7LrCjYSCPtbGpA+05IDazZrcpcXHyxJJfl+syzW6k/EdE8guJL6j
PjSyV5BEGQwhPqKyRFjtQMWtQbkG0d5PdUnvrakJzGiUOEL+Kd4og21THdVoMEWKPJusHFlmWghV
PCGjHdODeeAKnhwuf7Fdo32BEb+YYhClTCPAzMzvhiei+5S+uwyxeyhIkThowEYPExUMliUGJoZL
eDyjC5L4SZMdiuz3BQulGCJSMKzBc7/uAtoLTZskgW/fUDYiCJa5JNZIFh6V5pCeeVpTCUC14g3P
m4li/88pKRGcN3CCXdbdaK9zCrhWxeNJYfcUE3EueOKOqQkav8vHs6sB5r8xQpyNn4ysUuf6OUZY
fqalftXc57Jx013XBnUFbyynuBOf2asxNvZQ4Jltm5/LRnGr+MlefzXDUycJ7jIgwULtXCFta/M8
Fdbd+fNk/OrJoIV1aV21CosDpVt7yQfc1T+qgXtXBzkyug5eB6R4NMuVLZiPZOxzlH5TZR3CuyJt
fl/Q77giTV9zZieToGhjWivBLhANdyM9H47okMJwNXYpHv5CKzaeWviOxjKsA7ZLozqWxK6ZvSMg
nSCyC+X+W2qDwi9Lm1g+pbRCnyX8dV0eyJkEnHdlylws4XIO46F6kHm7/aN6uaII9/+YMq1IdOAt
SfbYTARlEPVv+lw3tiuEuLSlyNFyb6danyN1cqn1pSOSw9n/bi8g4i5h7MouQZaO+z7PYKZH7PbK
POJGd5zbrjsaHy/rwl7Uw9wO0tuYA6Fv2HFQqLdJkc+42GGYv9bfRd2dXuiBpfy4jLN3OnjoIpVu
2aBDEhkt2NIqGUkm5LaTG634Ncmc0F5I3f6+4FaZMSVFzeXgc2JVmB8G9FeDnPR4WYzdCu8WR1AB
FhUxqW3IgXuIr7iJV9+YwW+OHZlC70amDZZYxZ4bTmzvjP95TsSBZqBnAkxWuCtUHsv8OZO4u714
sUUUPMM6ZFHP+Cmp5HPaXClN7jJZj8Gugm9BBMcwr0lnwy/goT76/HkGx40hapfPLWpBc/ib6sYW
TvALTr0kq1oDDtdh11nfD1ixQDLXSf/iUrfF4Raw8XcEnWl6PADnd5UNObcTn1SUthTuJVa2OEJI
KpukdtAfhIrA9wWUQZzbwelAE9BiQTJ/Z84SuXY9xIvl2kKIYsNgIucMvHrUH20jvlGKT5SkX0lv
PFw2LomPsHmw3HxB8LPo6+gASdETN5srd5VtY5GalOAmurVBGo6br4V+O8eN3oG+Cnmi7BNag7rr
/2VmUPb5BIcRry2Zxg6IS5t6cXHW4snN5xzLgSUeVmZXIpeD1a5zTcE+j0UYLMA2MxRuhvSqSGvf
1jqvHbKQTYMX17ObV8vXidLAtjrpfD93EeLbZqOeYg9qx0gZl1xezijBG72Y5WKs1tX4iJiM1+e5
1+QSmuBLMgOzfej/x1jNKT0aV/1xCvUwc7OzNH0qk0twIzom4gamAYm/p6OzdmyqY3z63ZofNbJL
gAxNcCZmY5gWfBYyE8vsrsMY2GN27lNwTAwtORA7c9lcHMu2um572zdS2VpYqTIJXiaPnIlgmAPi
Ll5zarASPffQCm5gQQN2doQyJ71bgtyqjeBlnDTWMsWE8iL2eP1HXrVwPG30fxOrVodcxQDsX0U7
xwYTKTU0S8yg5Wac5dG0IiczXhH9YC29m8W//san/YshvsCwX4ragwOMIh2urdTxRnN6vAzB3eJb
G3iBEIJ2341OVkSAsOPidl7iY9RH52YGMXadHp1VleimDE4wuVmJBhqP6FKYq8ZlUehQy4uNazLe
j8PNZcn2A8KLZILNoZvUtEBajQdf6biTNpRubGH3zmWQ/ZvjC4hgak42Fnq3AkSLviTkunSwp+uo
GDe5nbvxGnbV6TLefkB4wRMsa5riwshtfD91dbEU27VB3AHSumyR1Sb+iw2/IAk2pdpzbBQESBUI
y88NeJhTbym8HK3SnJNEZsOy0+KKswnfa59Zg8YVI3MeWI8lyIZsllyGIETvRVfS3wZrVJ3fRAPG
Nv/ihWfrL59MiNbJtDLDKCHDhGilIVA+qIVEqfefEAZIxDizn6qJfXQUQwzDgEQWIqTTBSZ6VMg9
8fNT4Xjoowv+Qts2YIIOWLXWMJW3HuYkHJiHiahbtZY8irjGvnFAGwzh4FVr6KzBQitWXWGQ4arT
MOUvEWP35DcQwsnHk2Ig1APCVgJSXTcyfjGZCMK5TzWbmNbj92NCj0Yx+GM/YmXCzP5wwxL4xIjK
qTJMQwdnhi04m2FQsRBt0TH/oxff26I+NG32zWHqu8unLoojwvB/35hihl1HsZFwmBzkaOPoD87o
m4bMw4iu8xlGA7mxgSZkqokXdrMdk6FpaB6ylMzoZCjvTStuD9WqeFXU5IEdLY2nrKy8AqHlIlGJ
XRn5MBDGWtCTbgoysnhSlYjZedjkapAxxQMprUdRurz8KfdlfIERDGhJys6wFMBkJ94S2l/1AQn7
P28G+P0tX3AEI5qyNY+0CTjd4ja6y5MYpZd7ieVrXnKVnWWZDG4xW6MV8QSLajpaI5fh5GFRWtlh
gHX9dAyea0jjj+uspedyUMwTTeOny99TtORnXF0FfYTmEGxBFGI6to/RkihGHmpOe2s4893cy6j7
ZBCCkWHxaqklPQGEYgdJNYX9pEouDbvKt5FCUL6pHrWVrYAoR+eOlrrXgzTVrTvZg5Vr15tTAt08
wgQFoag4UGDMfd+DiTgPiXaO0QSl/6xSXE4kT3zxSvd8JqCzsQxEI9DpCLqHnrKymSkow0byvWmO
VnuV9O+j0htlCdSdkzFVgqQijh7U32KBfMXO8KHGMFrYDcwn/eQnRSqx150vBs0C0xtvUwdTneDJ
syjtxyjV8pBqZsh+tO3ipcaPWPZA2lGALYyYpY3LcUoUCyUcJXWThrmp7un9r8umIsMQLvZ1uZrL
ai04/ORsZp8LbDF0Zoki77iBV3IIt/mYNKU5RvhcQxEU9lONZbs2epyR+Ovm6TBW7y+L9ObBDlUz
YTc6UWH+milyHrCmjw1j5DK1heewLMi+p6kVKOONs9wns2sViTuAhPIy7I6Cv0LlSrOJh6R1lHqc
gRpVj8X3fFbvkji0wM4XZTImkz0V3woo2JKjNW2TDIBq7G9RHWrz18ui7CnF9vcFv62zcSliA78f
18xTvxItBZXDn15RxVMSjCjPCzSmcSGYgx21VVgjEoFsFVSrvvzdsGexG4nezBP1TUSwth1JBfUn
nXxitWH6WctlLcdvnkO/heJbAECNC+8gmJOiJuvMki4PcbsPQE3uxV96TJM4B7R5gqTP+7NzAlcy
SINAEAAkdAJZwidc13kBOYAWBand3ev66FkL5s+ivv1DfeA4FLcfDCoYFNQGQjwthqFv+9yMAm3A
EvC6t2a8WrPYbStpSwn3Bdtg9AyFMig1DFXTUcZ+bUVt188qW5MoUI5ToAZYp4DNX6c+4L3HeGHI
WghFS/oN52BqH4S/4EEXJGO2nZqdA7i5vBmLc5P+4Vvv+feRnbCeZXnThaHWljbNfRoFeRWs5SlK
/DoJLyvBngiWipK4BWo8UJsJX4ykVjNjj04U0JZ9SLox6PVS0li0D4HubGSweGgVbiKrUqxxlZZR
EJfKz2S2HW8y8p9/I4YF1l4w7emECCfR02Hu4wlfCoOVvmI5N3o3SL6U6AT4YQDgXwgu5sZDLwoG
sEdcgQOGrFKsnmYdI979tT5KRBHd5zMOhpA1Ewx7YCwUnMBMlAZ3N+AkNHl0JuNmrPKHWhskcW73
VDYw3JQ24vSFOrUNK3DwWe8PSn9Kct2/fCi7kmAiHc8usCC+IahWjbbE7XABhHnfr4U7f7Fz2fSJ
GDefvxYWxjkqdUCh5whOrJ/QnKbaQxTozjDcr0WPTXtDslhuaTW0OSuJYfq0qBbponR+DIKrATcw
3pUGukps0Lm8/n6KUUerA3cXOPEzFVMcxDda8ryaXR6Adr6kTWA7fCUVNFzk3caNsVjKElaaJIGm
Peipr6gS9X4uvggC2Ra2vtt49eugy+B/w0YhltR2VjCDRoG5Gn2WYWJ3Mb4aGnMW8CRkynVtjsaN
sjCWuM1iqPVp0Gh2dJJ0/UL63vpaYvjS9JSlmOpAiXT9V7mQKrlV81YjHgPb8m02jo15s1p2YboZ
wtzRnkkWViZBbnbIVMPN0fMBjmqr7D/nI5b7wFEMzvcZ4XI9MZpRrCtWys5tB7vp/XGq8k+VE623
qpkt1CumNZvdJLPiKrStyjxXS2qthx405mmgzQ1n4sj1OHHbJUWeth7T9dM8mwo2BICRxXGr2ugU
N7WTFDRGIzN+VZjHpn5SUXQ/xrypX52666bTi8jtxroknqIVShxmql6f7CKdfmjqXKnBOitJ6VUl
s0c3GabkXoss+jmPKyxLjDpDJXg8dzQKFyz+fhhnNWvclQzLQzU6YMzuk8L8ZKYJ/bAMvTMfNItN
d93QsJCNFj1hgS9rfHAbG3gJVTwLlKXRnWJ3meXbZky+g9Royrwso1kamk6fdn5b9h02h5LUN7qI
Vr5m9Z3iF0vWza4a1brs2b6nq3wzt8EJGMFNLxgGKGpZGyVzFPT024RmODpdlfrXy57lzU0JZg9O
IxBt8K0ZIM4WzH7h5KQKnaLg9yBncZcf1NPgY7XVjeP/6RDsM5iODBIuZVh0LrZYTUmkrVEEsIa9
i8v3cX9KZcsd3pR9nzEczuCBXivII3y1YsZcSh2ZTrB+QJM0uNbKQ40OvOy5Mlmh6aCRcf3uf8MN
pBABuqbt8gb7ZP65LA2HuHXVU4euwjI0J1d2WdrRC8xuEnhpFd/RtAQJx6lc7bip8RVV41xWVjCU
yinKNUnQMfjRC34MODautKqGC83zv2/8mEGWiVCwXwX8OvtdpZPRoy44W99GLWqRMO8IYcGkFWt9
sLIk+UFHkj2NSQ+GfB07v35i14uBZZBOnnxPIjbGHrp6re8jzQbLZXE7RV6npcvoNpPVPuVqlylu
rCzYcNLmIG6tlHj9ojSTUblgkqAfrFhv3+XrikWW80TqysdynKkKFrJg+7q+ULXEo6JVSNgypCpP
0eDYkZtSNT32LWvZfZc0YBhH9iVZzg5bVxml29trgIaPBRpfXGKRV6HCqSSp0jZRjr8iWg5TETbj
6Y8tVQMC/AHatEDBLGY78DIwFnU0yvC3pdaHOvOHkJOcLEflo5xJi9/0Xh8/x8NMJa5OxEb94nUY
y2ZSgNHULMMC2dDmxClgjS/U/b3md/okKym9vRW+hhMeu2q7gluqgnhteai0WxDV+NpPeZfnW+MB
DJIRuGkYFB5IOKaqn5SSGUMZdphp8MYek89ROXwe56yV2M+bOjcOiz9AYUMUdw4sQHj9Aa2kGRTc
BcswuZ7DZ44BL58PvTsGJvYTWk9gNZA52B1X9BpT+IrLUMcYtdXKkHcmLbVXHlRsMsZKRN50roKM
VCbk7vfcCCnED0oU0ucNAA1X9XRszBoeSgDy5gEN88ScDfwvhTQNFCJMmJtYDohTtTPBfFqG0/k3
9QoWPYV8YyZHkxEZ7gv4Asb1duMFWV/2q8UAVllUDfO0WW/7tRmuFtbFEhOXQQkKM+L2bU4OFGZk
QdRMQdnclTWVXE9lIIKGOCWW1hsJ5MmW7yU2SDToEepGiVrIQAStMOJ2VZoOWhEndqhPX4vMuRrA
+XfZJe66DP3foxE3pahgo2/wVi7DMj/MTHfH4WEgdzz3chlnXxrbQtMKXt6gVXutAgNzSIsUWRmi
eYT+tLuDkUoQnt8Eb5wt1g/9B4JHl42WqQkYIUuVQ4CBgvorZy50Mz/x1/e46ON29jyALbPeXcEM
EPbbFC8iVB1eo1plXttlsSJyNk+VxsDy4zlSvmf+pwuiIQmMmgbeXLhqiteVaEgVPWszJ7D6cnTb
ti7cxZItVNqRBMFXRxDUwOBhmMIRlUufxFGUoAaU1eGU/Byn5bAamUStd0RB5MX6Ab5dBokxQa3H
pKmyrK7gCzTV8ksMsLngDSklsw87V1g4caKbuPbrSJOI12QygexpNe0C/m0N82N8doIYvabPe6f5
rqY/XWv7HKg4VSvBOioQWKqv1cA2+97oHYg1RPdVdZrsr+0iSZLsy7TBEFSt7iMja7u6DJd3PZ6I
z73Atm/3nvbMslscZG0EOxqBOP8ilHApn5SYsW6FUCm6Em2LuXrzsZDtftn1QBsQQe1GfUwYY1yq
JfZpCb6ilvm5HsyNZMZvT/M07IdUKXYbYg5UiEJRnaztPOYIefPRQo5G1qmy/7Vefl8IPUoxR2tC
8PtN3950bXFw+jyobNlyQRmMEHzSOE/MWAPMkn9IrBuCNm1bxuYjwxCMdDVmRU/zgkeFszbczvq7
RkZ/tAuBhnwkxsG0aRvCsSMD7MTrmiGGstMa+eN6khYddw98A8H/fRMQYr1s23wBxDhdLXmgNX/Y
nfJs88j1wYtRZGLF2z3q2ctYZwwn0VQfinY9REMWpMbfvIrAAfkvjHDgeUFKlYyA6ccioDWoNdXI
vxyd+U8I8QU8PzYa4fEchmvmh7X5Um0Bu1kZKWDo0fvGIg9LCbJhU0c0M+4coiRuXcv2Wu/Z/RZT
MEezTFH1HLGfW1F1FzsrnPGLVt1OMhYlGYxgleVAGrulRhH2OfnF7B+Udp/q3HpnENn+5T2N3gok
nJPd106WOxBoKVYWlEOFJnbSmPcsW1TJee1pNnYiaTAdRMm36x2zpFZQSytC5ANvDTX32oh9vawS
MgjheBKml6vFj2eYsPOh62713JBI8aa6zQ0IORi+3EkFAbNIFqukpan3w1iE6hl8HsgydVj4MYKs
Tpbu2Q2deLCC5oLnyXEveK3gWpZOQ5otRQhenoDPIRm9q+A6YB2qQP80HWWAe7pgIpFhoH7PIQXv
RslSDWWjQRfyY2V/1PR3lvbh8gHty6QZSNEh40JM0YPqTcrAxKsWYZ545B27Bl+TX3rOVx1kf2Ed
xqFs/n/3ZWxuELnObNxEkeF+SlNIBUS+M32+whRmE+QfI3DtLkcpwxu/X4huCeVGvhzYRmVD3O5k
lDWS7RlCXRuMPufbX93E1275/FgadpL65p7CI+pY+JgGRvvEZpu4zEgz6ogWBUncqblp4vDyge3p
hAOHiV4OnNibJ/eU6X3TKnEdWv1kB1ZUteC/jdUAYyZpcBlq76RAcYuyPVj3MUIo1mgMEAg3S2xV
oXY3+nwTXPSDuJgQCuhRTojHbwPCMaFHAL4ImWKQPtuCspNRLcyx7nj3hpqE64KkBcVplaOCrhjl
liGV/G7swFmvq0YmudS9aQ+GD3kFLujkWM8GGRyAz2F0qPz5CNoS9Y6vZFBORS/xWDvBROeXewv1
ULSZPZvkxgBsva0nuzJAsrV8KEzLs8H6xt6TXNZQsqMqr3AEoRy9Y7R19Aq9F+ktzwi1Xjy7pffd
OFdB9o7zef5FjobfieGL0W2ERJvwuNCtzGIoeVVhNuuHtddOlbqEg9mcLmvmnmQWXxqDhhJOuy/c
LEk/lLq1rtgWY50MrfA0FN5STZLU2FUKFJeohqUZMDTx9ZeZtR1RByj6oTlxUsjqWJ90ZNIqT9a4
suM29C2UECfzbiWZRrlAytmqfqz0T5eOcAW3ePqYIpEM8hrhYChS+VGhTdA5ZdI/98mYY2F5nd+j
F1C9xVJOLGVvqrVaUGdT8x/WgCk1t43R5NRMSoMFu0mbY2JitNbj5ZPciz/YxIMmBGyC1BDqhJvV
EGtd3jm4l5LD9NiE2G52pCB/dc66mwSYzpfY3t6hom8ZzoygOQ01GwEvNo0iX6lTh11ghNSrD1nt
d2j3rYLqgKm9y9Lt6OkrMOEyl2oZoXOMjrTRuE6V74UTUEcScHbc5isIwRQYGuxGVCfrsCWfk8wd
raeJhMbqO+tDtn7RMXj4FyKhNQhpF0fFPV/4fnOZzQzUDbgZdNfsKVIfdU0WdniWQ4gE8B0vEMJX
ww66zJoLQKjrfFLot0r1G7sMKjZ4jH62+qcqO4Gz4bJcz3+4gIr6LjqSsE/TAq+KYCFabkd9rFW4
4j8zLaeosrQ+htpv0kOHKiyYYh4avzjLRot3LB8pLAteDGbw9vaaKPGCrpi4COPlxOIbmr+TyCUD
EL5mnidDSgoAmC6//nTYrUS99hB9HBzQSPNqRCdT+z1IdK6gUA7mAcQ5IZRXpl7amZZXoZl9GTGb
IruY7JkV3+aKdxJemdCV1zdIdElY8dSgdbpVbxZ6bVWHxZGow06MRtPVC4Tw1ZosL6g+AmI1Ujdf
zonzyVJPaS3JMO5ZLxIXDvyQtdNISAw2dV2P0t7v+fX8YBxIqINy4rIS7ElDdCTM0bW009VnR85g
ZRgVCYsqOpDsNHUjGj6aoLYl2rZz8uhUw2PSIDbui2LtNVKZhcIMCgGgjz8uBGN96efLouw68C2E
kE7E1odyMEakyvUDn6+rDxGicu+priJ98O1JY6JzSAV7BvRZvP+m2mpmU4PPZo4fHDtUW8nX2pUF
fg7pXtx5+SzAa0XWqgyP/HVEMhHdsZS6VYitTHxBB3XlSrB3nSd4ePEKAB4mb7YXjLqCrTTYJB5W
DMyX3SHyo7ALV298NDAEJ9M5/rcL/nSLJnYY06EurLoBmrFGaeJW2FekD41B3uujnl9XS99UaAKI
9F4SPnYPbRM9hICYLUioYW6cRw/X1E/5+v6yAkp+X2Re6u2OGWxBdKq1A9VvV+UvbNUEOwyK4njz
oyHotU4sS5SRvlaxQXIJ8vGEmmfQ5t5YyHhX95zoFofLuXmFMNqrWHmzYlStO5elm3XXxs/LX0rb
cztbCP4nbCCijEXZ6gCC192XYL1WGWrTZoin/0G/GxHFEX2GK2nnEXcBb1Rv8wmF27TTlImRT8Ad
C483HnEy4/Z7H6ggeU0CGbmwTErBiCOskBqaFgdmqPemMrp585GvWUGPy+XPqfOTvySWEJNi3eqU
aORimc6vVn9a5/yu/7HW1qluWp9Z58EuAtC9+8bXoQDDhlp4teIN1UOeXWv5fQVGe03R3KlVfD33
Yu1nWUqenLJPIdgeqAiLeDLwFw5d7yZ4uTvlwWxdxZZo1r7uIi1l6xjqfJOYmIcp6pTBrsNG+znD
t2B+BctmLn9uCcabWlwKGqC1AoY15V7/o7Mey+TrZYh9j+xgOgIbBqiDlNFrAyna3CzzImsQ/jnx
cRY67yvHR4/I8yq3xQov4+0ezwZOMPmow9IYogOuMN7bXwfV9kp2sGSDbVKpBLOfCyfWKEq06I9S
vSWo/Nobj/G1gywplrBIyif7VrERigu9cTIDa00KHuImdIokRMdbjIdq5ZxYQ+9GrPEa0XujG7dR
/H5ezijyXo3sW4U9LWVW+UwP9coOpnjFGOHg0ur7orrzOrnYmf7/+/KCj8Di1M6hLT7JSo/MjN3V
aLxlONeDxDCk317wEZ3VK2YKahJoFE+GJ2HyafnRB4vPl9tiTuGyWLsxfvPtBXvvlmHu6gbfHmNR
U/Srt4hfMC/NW7elsuG/vauy+YIlxl2+MCTLjLwJMQD0jmiZj/eaH2UDBiZB4Uhnx1sUckgz9qer
kJA6IVtg7bWCoa2MZqrDrcY6FvkNDvHyR9x1NBvBeDTbKLAygY0wGfD7BPk5jAFq6GUoZIm53VvL
BkTwNBTrRqY2hV6M2XWK5gxZq4TsdATX0uhYD2yt+DYOVr8OxeI6+fVc3w7FN8NsXDwX3EhGg7rX
1kdAfWliuR02OaOE8frD5QmzWzQDNeH0DvMejzy/Gfn0tL7vEOs5c58mmzPcOyo06KDDWOPPTpFD
tmymqopWJFuU7MucOO7Se/GfkupB3UzVMfB4QoYF9QrBeyZtrysTo1XYJz5Tr0h1nzhPS3xXLMWV
lnyIEynv0Y5UrxAFD4qXwqCUDpK207sBHNpR/rx+Gb3EnvZlwMAoCiXOk6y2tddohfS3ZoAjG33N
b/aK5p26llNKeHbaPsyfQcnhrq7td2F+Mg+Gh28sXd+2YwRbSJGbV6ttg9kUiXeC/Hd0n8+yLOvO
xRMPLOSjQZKDar5YTNPaUl/sBRn36Kfpxu85gxM7qgP4z/+XGc49Z496vmFgaR7SVjCD1wZAJ+bU
tEdSt/fLFvfq7gBaqpuqcPn2u/SDjNaExw7h/gk4irEnlFh4d/VrOFCfTx1GkwBXF9/H1AZV1OrW
GntKU/vGWgo3sdLHy77xv4j4H0xkHF9jgssgYcoKTOU4h1xCxesyNLVynsm/GYvAoAKm7UC3Dut+
U71j+WQ02NuFrF90b6lu29zkMke8K9EGQ3wXYxJJi52kgt43IPki4NzCoX2ZzyPmfDmV4OUPuBOh
txI9ZyA2wcXu7cVMK0jkFE/mfF3OJe7/SYAhJdr9IaEBHBfFix9N1nwmwhDbP5R+dlKnABQZl6Nl
G+40ate91pzWjOE+MMouz1y7RXXc4gluiywYK0TXQhXOGhwWp7RkV3GNpu4aG3JkDZr7x7aRTrjB
KdmYOnOS4Up1zWuh3YGewJJ/WAO+yMOWnNp/QbMwf4nVrRR9/6/Vvmvyjjkz+116wuTMjal65AOv
R2In3hORjWnzT/X2U77ACVeQTC+yOJrbKmyajzVWAKiJt/6Mlc+XdXHH/UJBXlCEO0ij2XOvY+tZ
WOe3iuXnkaQUsldLegUgXELAJ15FJgWAelhApwAGPUwwXCW/1jNiGFoZZImGncD5Ck8I1VEPx2cu
wLPAbUp+Lk7hSve37X40im5QFf/pti4cTQ3/2tEMR9PW2Umbh/dx0YWXz2VXjA2EcC5xl0YsqiEG
Y5iRsg5K+XPVJJkBGYZwNF2TVAnNmwr9mXdF9rEpPlQyLthdCJ7gthB++f+vbUaN+tLM2gHdCu1x
ytG8faIyBpo3RSJM5jno/MGVHyOlqNYIz6u4LBVe/Vr86EYL7a9FmDlhdAJp4oE3y0yR/1C85wuz
pDvBxJuFCCzEXjPtFg07cBcfTN6OyxdmOR5GsTBqYV+l0uWEbyxJgBMb+ntmTqs9AS5+TJiv3KEH
w4sD6hfrUQ9NL5X6V1HNRUDh8MxRL6u+5x+2fST6r1HGKCWVSLCjdDLNia0AIIvHeZ7QAlRiMw02
pnto8jgj8gaXrUqMvKJEglXVbImNdcAnnKLW1bXmvaUj0ZrYbmv8XKikjiRezUQwwbzykdaxbfPz
UtDhWdXurAYx5o0w2Ls692UsSbq8PS2KUURQCaFUirZbkWJhGfJ5yex5wc757zH73LWSb/cm/qG3
+hWAYGfYDFxrY6bitMAs3qFoWYIw2Dgs/q1+9afTvSKWYFqdnqlJ36z4doNxq2bOoesVkGxm3y/r
w5tiz28czF7wqQgsbRBuEExb55aYwMlO2PnuFv56dIIpTI76lWw1+o628+/3giV8vyRRk2FegAWG
zc+zn3jpmTz17oIdtPa3Ssoa8nxp3V4gRNmEb1jpg1KhyXTxeZF5POXvUuz/TK7Uo5QS+K0jfCWZ
yAE1OXYxUu1ZMtWrbzU/DXBXDzia/k3WXv68YumCXGI/UxarPV0o0PLH+R4DGY5H2tv4aFs+bx3J
ee/n5BuPtnLWHulR8+KP+N8bv8gd5H8xiX+P1BIc2FCXjpJ1+MScrFfT4ZCLO14tnEFTjGqhTHQx
mj6fKKeMQq0VAz2qAFcXlRIVCkycVlhcZz069WMto6XbxYDr4lsQ0MArkgORvELXk1YuoBU9x+Wt
hfmQ0ZDxl+7bAqRAKyOWibzhP6MpqZ2c1f9H2pcs140zzT4RI0hw3pI8oyZLsiXbG4btdnOeAM5P
fxPq258oCHHwW73pjaNPqoBCoVioylwiTHT16ICwwvrOMYP4WAwh/zBfjomqAUJqGAobNnon0Zgs
DomUc2sklcOWqClZMHrBjAeKulQFSX6DiM6J+SS0B+P5AD2zwqHzyxHE41W9RMN5OfM7DQ+61+CL
tg8kgtJ0OH5TRDAZIMFINca7MLDr6MIl3ZU+KHshzRJ1O8yO2fvi7H2CukhNEVgSTNIuPx0aKjBl
Vw3xwOLDxWCAK0TNMtXwjjUsS6QfphQfzPULK/bqhnTnBLwK4Dz86cASd/0tpBA8raGkPW0BmcTP
tDlq1lU6ny6bpbJK2LrSblyWVYDo7YfJfJhU7LCK37eEssnkjyCETxG3UNu7otmC6ThVh8y7Ap6w
TOLpXZoJTJbFy860J36fNQc9D6Zv5O4fgnb/2mwD1d68K/qKqEJcittFK4kHVJ4ZFLvkvtUD+6E+
ctVkGra/tb9Wldiq7DSD/MNDRxNoV9+xPSWsz1B1neCCmh00rbsjCUo3mpK9QrppGxyhoDG6QzUQ
d4RTROgGgRAfZB9Crj3Cm7Ti0DypDFMBCmcrS8uF6BkMi/VT0p9zpS6BNGBsLBJOUl3wHna+chTC
yfY+O/dHHw0AO67tmp79NjD/unyuxEIG9w7UQ9Gt7mP06x2rkD/Pkz5YuCSbqXPpOUXC/xznzugE
WTsY855leX9/GVJ6v6BSDzCLk0K906wvuqZzGVkRoZwDZ5auYCEGEJEIUAjHqyp6sk2DJ6J5FYxG
yKm4t24qeq3eNj7YY/WILfeZ87BaijKebAnRi4uqoY/5WnQmCr+vWeu6tCvMsaaoMJcjofXfS8lC
P+4VUVAFxU3dmKIXadxoHaCq/sFoj1Z6W05f2vjvyxskO774WkfKjRZuBza9RWmt0ZlKXV+jrtzF
bheC3ozpPy5jSLMztIgjkQEFA4YzhIDeJE0H4nf03fIEmI+Mr1de9Ms9QP1ZqZ4tNegVS6wgwyl6
d1mABfakEppE+qGso8v2SCHQXe9g8NExkMK8XTMvw7e4mzRovK3vhgZkM7dT84HNxxQEIqqUbWyi
re13w6hHcRmgZSTUtPSTlkft4qn2hqclYp60RRKujMn2zKGugNRHeoi9CeOTfuIMlPVB9XnCfekd
FKgTXZu3dOKIvl23vslidKZOekTmOsrqQ5McMQIX5iD7UrUdSeMOqlFoHvZ1NMGI02j2HA/GZMMs
ioZltPTi8TPDmx3XUAR7QeQqHrdkLoHgqnNqOBTXxGG0AmyBo21XemQVx5je0SzMVAVcFYQQD1jc
oGPfAQRK+1dOu9yMLrlZxkRhCb91xE3aWsL/jE3YWbQhnvIGMCtezcq6uY4xNJyyLPBoupsKOyg1
1QcB3/dLkMJ5skrdaBqdLx7YYIxjAfFRnruqei5lAXVrmRDq9NGou5WiX97XqoCt5wJqX+B7qHqV
xqXsEsLzGJ+KwbTPu8db27IY0xPYk2r0uQIfVNPR3Z+HoA2E+Fjb5bQGl12BJdP947qah1i/7lVT
0fJ9+Z8d4lhMNja0KvXyn33JzlwUlgt6KVXleIh5v/+vOEII0jNrNYmGS9trzWtUkYNpYbdzMnyb
vWFnFs2j3XtXpBo/o3q0AxdgoJfF4fJ6Sn0Drb8ITshRQNjz1utLYy3rUacI6YaeBGXsnb2CHQyz
2yVtqvhqk4VB0PBiNstBQvaOD9yYkiJfKbB8iimK2hkCirTZX/AIM/hRZuuKEy39FtkAilWhbMEH
5OAAUD9g1G0H5eUqdK71u2V/TkL9WIYqCUdpqLJ0hEIb7JXveI1BpN0Ofq7rkZs3QceCFF0uxp92
BvFsFuGdv2nguwOPgW+3zE7wdFtiyDTKsme8y8R4nolbxTGTbpXjmRi98ghmPQW36DGvN5kdbhF9
0jvjto77VIs0v00Qnbrc+6uzsmY8QXKYKO5/GTAfYPVBSgDeQzGPLSj4MIsWKUY+PrKHiXmBW6Ax
7rfbqhq4pNXJLZQQfZOlmGtvRVjMTy9jkAeKz0VnX+xV51x2xrZA3ObNzZKUjWavYMyMuvYXmz8n
josPkduh6hXnS+Z9WxzBMWCOQSsNONnwY0QFJm2uTJUOlDS/2IIIuYyuN5QQXMkvn6O8zgqi+FsL
DGZciiPeVYrXW6k/4A0LX28Wvt3Eapa9eKy2rHiNSLz+XjX62RxRSXCHJHBZdcVKtLVcDohyA/FJ
D0UMh38zCl86VjnM+WoCkU9frFEZFecK/SXDnr8W179VCZvUOVD2R+eM6WLkg6epG+eoyUyLSscd
oKGza7aPKdxdd1hAusNlw6TesQESLpvRLQetYPyyYcWXxWl2Fp6hAh8tkx/AQV0V7AsoQ76bJ2Ek
7q3JRRLQlPa+BhuyW5zN2FO8HMtSDcz6OjboUW3IZAhnimgU5NeatkZ5861ZPhHlW5N0XzYAwmHy
J9I6OktxmCjqw2PUn6bDfExukgP5zL46ARcUBemrahJVukug3/bAxwXLxLLB2g2U+UuGwOtGNPk2
VKHePV7eIOmR2kAIcc+gk02XFhApGhV7czeRR5e10cgCHwoal7Fk5jibe0TA8mpjmAwPXz5e9mys
0eLfMOVANnfcd1mUC09DiQcfWCK32NyYDmv5pUu/OvfJsYK4tR+u9otEQrZXFVqkFm3QhK8RqzD1
0vNWPTKnK5aeq+xLohqXU0Hwf9+EhD5eGjRGwaDOvZrGo6d/MjXFNSs7PpzxDVPfaE1Et+xbCMjD
abiD4QMsC1n1QP2ny/surXyg4RExG3UC3xW7cDGMWRNKEj3Cq7O5r3bVYcQzTtidSFRE09H/fBlP
umQbOCG4gXR/qL0Bp7XOrsEz7VtnDMtdhpAFhK1Fwr0wFGlm5zYgcEBRN3zoYzvQxh/d9Osyzrv5
qJf8DkoLCJ9g0LTEZ/R40mKIwuMa76Pidgmn++XsnIdDfPKixg/yJ7Kfb+obVSubzCPAiu4iP4eG
lyd+CHh22dl5gVyZxpAL/G76vy+bJduh7e8LkcAHJd/gVfj9hJAbr3HnyI2fajtTNeOo7BAuBhqP
xWilwJkKCJZ29ROuiefLpqgghKsBpOZ+Xg2dHoHNNXBWej8PzcNlCKkTgE0Og366b6E3QPA2ggx8
cVt8gs5DwPcfQwYvnQHL3bSvf+iR/UKmquowlFv2isr/fRN5CqfKnNzC1zVBol/oxYHqreIYyf3g
FYL/+wbCaT3Lz2sY5uH10/DnkEH+WdX0pbJDcLZxWp1Z4yAxLQOCJiybKcyQRYPt/ghu1q3+oC0O
ENj0owZTsAcG0KkLB10VDQjWQ7zdtkCCsw3xmGidDSCejhpIR0HW4odguz9hnq4PVOmo0vGE/D5p
wPpBUP2Iem0/RzECTxq5t9WNG057PQX7Ewna8M8pYnjQ235WCGmw39FEb3lpmXnPWnKdQKeja5Pj
5VMlzXw2H5d8rTe+N+njsKY2/7h0HuL4SJY8IuvMR2sGJ1NgyR3k9UNWOMBFyfTYbxHFreaHDxYa
PlhZfjaTYn/ZJvl5esURjmy2TsQrVthUxjeF/9sag0VFGSQ1BQzZBFSK5L2uUdJYdjH3iHdOF3Yj
2kocKyytZzDF7z5gywZIsGVNWKt3C4DG/uvaW5iFuwU9reLkShcMD1h4l+PPGKKiAqhbc2NIAIKG
hiOoz+6n/j6xkw+Z8j8UUWwaGzINdMC2kHW5ohbij5anQebb95eXTP65+mqOSJje1PWqezWAut26
J7vu4J0ySEQs6CBrD/YnVb1fWlPj73//f/ls4QzhVZMlmgu89S6+4YJkiAnfjAc0mJiHKSJgxmLH
RjUWJPfAV1DhMNma5Wpx1uKrKI+/gkltZyEmBsPYRXqt0nmU3h0bAwUnrPrMWXMHWIuWhIOVnV2/
PlzeNBUEd9FtHOpt2mse1lArwgFEMsMHHmu3e8SXc/P7S+0v8dpxE/qfHnls86+tcfJRS7tshsHv
nnd3E77AObWHhUYq4RJkY29QY2Aod2rVbd5/N7r50DV92Oq9FegE8iyxvyN2Gax1Fg0V23ftfKC2
G+gdfdIM9KOmt2yabzz/T8e0X64T/E0OKMdwyt/VL8cBysHTgBXQ7yfgGn+PhcJ6aRzZQAiL3Jcz
L9ECwpyaaKy/5sMQ+kThKVLH34AIK+z5GhvTFHVYqCWu3mmax9CbH7Pxr8s7KXVIkD2aoGiDYInY
JJ+mtTZ5JWxJ9dvM+tUp6Yaki7UBEKKGWYNvVG8BMP5av047f9/WAe8cB5veNaRHq6CK6oOvqP/L
QTFbAvVR337X9pEOI2X6hMVLFnSizdm+8Ohne/p2ee3kKLz/jTcCgTvs7WFDR22X2Sa/6Oneg1kk
jbT0Q1kgnt3/BRGyQCgmGSh5AeQfuiZ07qLK4b50zGR3qk9B/he/O9YbMCEFLLGcSWsArGTHLL/S
Y7QpGuc42yeFanRW6t+vUOJEAb6CodbrA0prP6fa1WiVeDq5dYiKwF+xSWI5wvLYOPUVcGZybfRp
sKAXsnq47AjyQ/S/PXIEH7ezodAxwgcfx+VbfM01xe/Lr97NYgm3YD97SM5L/lzshuXJ+Jplob4r
duPVetBuWH+ed32olmSTlnKgnfmv7znc7s1tQl0zG40BdvEy6ItY5845WfgS+L8QN0ivlA0Y38gt
mOYa/VzDxpElfznMOzQZ9CaT/NDX8anV68BxFoVso8LdHTGQx0WZYkAI7m4/jFMRLe13DeJl3k8z
VokuS7v98dCKoQuEWYmQppXkFYoHelQsAeepSnZFiLH4f3ZONWsiPVyQ0PExeEnw5ipEJrdO+8Go
e3xq6y283v0rbUHAMhuQZOtJ8AHn32AJAcrzptQuGQI8ZUe36YOcqDq2pUd4gyBEpbWgiWNzBK3s
q6Bw8bhQ+XeTS58vW3IZB5Khbz0w1zsztjWsGhq64jNmJuyoWWM0odN6HT5fxpKFDM9HtyMX98AY
qfDVq6P3o5jiZY2cHpwjd/5H6iDb3xdCUp+C0s2o0ErXlr59MDC8tberTkGTq1owwYgsBpu/QbBg
rvkrh1oi+aucTn++TiDnRMs8r4jqYnFyybW+TCsktOVYHfUGfP6pqi4l24othBAFlnplZWwAIjaq
Ox0seJnnhJetkC/UqxXCeXRWsiSU4ctTh+C2PkcDNLTcUvWAqUIRTuIyTxm0uoBCGvsuW7UADLLP
pUqBWBo0ffATQSxQh6yycBdBsHclKy+zjq0Wzem32MClqp3G+NZS6dHKP3E3WMIFVFBqOfHAsX6R
9IW6C7JZJ/arXQJ2wkjDF2U7OXfZdxnQBpGv8eYW6kxnHWeOWF6v++RqPYIaSPvCCd3rQz4p3EIa
pjdggucR89+lnJvPuX2jmw/+b2VLkwpE8L1lgVTlqMGitIXOqe7hc8jX2l2d2lfjMCouA3lrxcYk
wQfdtEsIRNGxfuun2tmN6DvrzahIjw2pIv3TMFxZo2L4UOr2G0jhemirDopfPb5FC2aCWuxzjLFr
p1DEawWIOEDRY69ozB8xTOsXaR7sAoOU9Y/LUUIaiF4NERsC8DKMjhcXhrTEvNOt4drBg9ZlCIUz
WMK1QJoORDMxzKi70wwTuse4u8m8/WUUab4KTnqMzYBd+r0sMkaiIV+b1mvEFRGdEAoCeMSAnFnY
4P28vq3PFQtVLxiyHQL5G/qi0CvynjvTJ2jrt0a03VesDkznc9pdZ/QjyY6H/A3iAZj/eDfo6q3M
H5mB3nGj/N42n8yPNOVtf184PmRJ45T0eC8HWTuGhE92tobW8jjOXy/vkHSxNnYIZ8br+OcEGNOj
fH4e+jtqfF5XBYTMm19NecfUshpVVVs2lso1r1cLjYWK/iBpRr0FELIPt/bXtNOxVuN+eOItGkVo
H9pbrvShImm5vFxQfHt7K0Dyb4UcGKDKYT11jvYtnourrtAVrS2y0+mhGRODCRACgMjYWxioYrGZ
tHBhLbv2oOeta13Yxnboek+Xt1/6ZbdF4n/J5pojbr/QYQLSdC4/89qxFvYBOp7NMN+peXOl9/gW
TriDNMgpLB3Shmi+49K/eNKOrJP+OIfagR6SvX9UmCf3PRd8wy70bECc+ta8ZEinFp0OKyYh0zGY
EHMi8MNFFuYSVwqGWz5AZXxkespDtPsXlP9RmzWtujYb0YOPs2tc23GwzM+XrZIahaCDmUdUm97J
zC79NA991sPfx9LY9XEL2rZZVW9XgIiNsxiXGmkcszVa8+vZ/2SqeBd4YBHzq813idjlOfPJhapB
4CEH7wz2pl0G0tf+oJpWlhaotziig9dMz0GmzHv5xmihwcyHcO4JFIEYaDXja/umL4PmU10FYLyM
PrBRr992uuDt01xBMbdF5Mst8B2d+0nl3vxD9NIiem89rZnQ2VzWPHqf/tHRbiFDiWa1g4oKQeoN
G0vEa6JCG97qAajQnr3qmzvuLq+UNK6+/r44uaStSEeWCb/vk3W/eF00JdoJTWUKGGlcBXMeONXR
W/NurnwdV+a487RGcVaaPyfam39VZtn3QeGN5HrBA6fiGUa+bq+Awn1BTUNL9A6ARh6H/QS+oar5
0PW3MUqIcfXQOAl4RDGXt4T8Nc47DW3AIow6RvRGNUgij+AbNG7xJrixPEvbRgOadUOzID6YR9Co
fqO7+in5xL+NVBV86Vwvsqz/7ZlwF2KYhJSWC0DT3NFrf5/v0QSVowkKpTo0k9XnZG+cLnuj1Ehc
7uDd5UMz75gBlpSWeuKjKDP/cjjPCMJT+ZwRyCKQiA8NrI+XAWVu4nNlPNdCPvlO5VXru3TMlmyN
arP7VubO99VV6TpK13GLIbjimvtD75jpihruuqeYiYarVIf1UGFMIQsIRsPUkl48/ojxaYspuCat
F43USQ5MMz8WZnPV0eJHxhDoM2Pndl4aNYmq+Via0qDlkE9bQmwIhc+3Hlqgwdr1puqle3sBGQGn
BrR3UxMsURWpcxqpjaDjBDUnxEzfTZG6LHHdrvKXaCXxJ1CQ3K+Ovc/biQZWRj+N84JnrkqljsNv
jncLuwEVAr9plyZBVy14dvq+ivKk+7TG3r2OfCfEM/kutesPZKS8Cw05KQSqMCz7dlGplbUERHdg
5MC4WmBmmGqZY6KFJDPvrVgLLp8H+R6i0If0F2ohvjhT6NFh0Of4xVn1sD+Bde4qO4xg5TB37RdV
jiA9fRswIaQZbPDndQGYVxyz+q4fj5etkXqIjc5kKCxAykEkhx172mCIkBtTfaNJifbKA3Xz0GQW
ir47cLgpVk9qzyueOCBHbQNEz13CG+PvbPfRng+X7ZGHkg2A+MG1MtdaXRjkfJnOOdqN8ATVHNpj
u7NLLg6Ih1zV/KwsQfA3kEL0QiNYUScebPKX22GCeMMtUQlsyqP+BkOIVogmlU1LmMV20y4Ni101
ndorugOV4z5Pj370kckWH+0J/stDEK6bt4fKc3PLnH1UR/zF+pLFP6lT3XpgMV0bcww0W9WsIV3D
DZywhpU2zAk45ZHSl2boDhg+TvaNe3/ZOaSRyeW8Pcjg7XeqtQRFt7EBGUzUrpCQJua+Wfp94tSn
XM8Pq5cqzpbUJqRzOuRYXHD5CHGpS9BgVxW4qfUGogZtGsQZ2a+qXlwVivARoTGrYOk844trfm60
39T63I+KnEN6aDeGCN8KVZmvOmIeeAKqdJ9rbgi99P3lrZHWZKFA+b/FEm6Neuo7czGxWKzMvzn+
tyRmR9bGmAAqTo1JfpMcMlBjFy6LSr9cZZ1wJ9dN6zXTBOvMIUzca7Yo+jxkiT1oPVxeinOgyye4
gebGowv9YoyXrDMtQ0iJVmlQGkXZhw1J8nMdG82fV5sNUKmBEMMDMTCIv98e3tKxRtC5dTi87pfO
f6LkniYK8j7JWXoDIRxYr0fFHu84sIpee+a9ad4l4PeyujYoCiNUOAf/MSGleAMmRD+apbaTxogO
yfIPzTcn1qMgMuPyDNmd8rOF/94lPOHWrdvBihmFccN53mfQEKVXRR9pX7zACMudfypU7i85xG8M
FHykBQE93IAi/KUsJO2PpfPCJY4uL6Pkrn8DIkSKRktna/BglVk6NGin/MGyvZPm6p+IntxYHq6V
4fkypMouIXLgZS6r/Bp2VVr53Yeyhdb7v9Y43f03GCF4+CBthsQfLCs0qNlcmcWz8YFE7M3iCVHC
0cqCsQaWNJp2xabirhy8w2Ur5EcKrPbQoENyKX4cGHo/1AsDBK4nm4ZpXmLBmswc8RU06t1Thqbj
NNDcEe86l5Hl2+Qhf+YURKgNvo0XBL84Gj7O16z5V3PsHsqZPC2WpTjHkkiLNXyFEbYJQ9q90+fI
KWzrVzKdavPbfzND2CPMCOE7tsfvF+SeaClENk7TtCjWSpb/b60QNT0MvzT7Jm5QHXTD6pY3yehT
YN3Rv/kE7nSlYkWTn9r/LZrY/AjWKBcCGzwzmhjajNzvrqV/astfre0dMeYTeOmgWEbJhfXGQCG0
T3OtNV6D00Rn47Y0ULUroMjpDz9b4ipqUArHe9HJ2VRskkQbKATDEZJSyKbGJFrYcY0/0Mb3xiAh
nI+FwywIvuCuSsm46xMMb6xOEzh52Z9jq1DNVkjqulBJxo3vWBDvBtGC4OfD7OoZmG3HSIc2BS6R
kO2SB670UR3Sn8mpOBWfp5MeZJHq4nq/c2+BhQPQINy6+Qrgyn90ta9rm+wmI/SqWXGTyHFASwm6
VjRuiZ/A1KeanxAdRWsXDBJkR4cv/nrXqJ5o38cLbs4rjLBvoO7pElMDzJhUIOM/2t6f1yffInD/
3Pjf2I2urS1AKAd0bgyH6lA+N7zi1IfqGUbJR9xbNOEC1klHDPQAwJ5f5Jw9QDsrSqMsnMyQ8zln
e9U7yfvTBSk+pIFgwwIFkiG2lcYxrdhAzDFi1d9+f4zJb608Xg65si3aQgixIhtLx2Q9IEajf7Sd
AWqjqk9DScDlZmCOHoI5kvdszRtszSsIhtwjp9r9UzTrotFFGRm35E71MiL5FHmLJxzf0uy0xV+M
MRogq3VlG/R6yOhOq9OrcfVI0MfrjyXPDgbYtEKvaRWXpOxsba0VznCPYladFkCffGO81lO85fZs
3vm9kwaDqRIll/okOt999EnZkufcyU9Q9qltyEM82b/QtLjXdpMZmDfrmVMImFOg0h+QeswGUDgE
LYQBqtS1xmh284AZT3GvONRSr98ACMmMPiM4QcljjFKoOmn0xtDGMFM9tkse9uEkGxTBSbqyR2NU
gnVzbthTdiz3oGFyQxdMTMtxVnXEyE3CqyMojSVPxc1cZms3gxeLmtn9UhRB0fWnupwVqY0KRoi3
E+2axPYA0/VmwPo7K9V2vdcpHFwyw4mlIyhHGz74e969EZsJYS1jWLq0BMVHndTJrWc1hzpZi8Ae
ly40QXQWxm1vXY9drZ1eGkOrejUjd4hnfAOmz/rqQad5RHY8pR9ZBPQjIxXGDf5O2x115CGtaTpF
2lCHq3NqqRMR88flsMkP8dsPTL4EryCC9yxVydAXDRA3tg7QGz2XqfWzne6YM+0oqLGLPg8LWzVm
II+kG1ghttRWzwfdATsa9gyxieqcrSD/7Jol0BrUEH2wPudsClaiBdWyVkGqF1+S1VS0tEtD3Ouf
IfapGW1SQgg1wWRNxvRD2xA3ILE1hpQyDO+C9/q/banYs4Yn9pnVWTZF/Zy6oTW0JwJmsd0C1rzL
26paYLF1rfF7345rWKbPuyUkYXfOdlq4zjv34B3TneqjVHpgNwvJ6xib9MXS5zYtRhiWTd9zIxj0
J+fPR9XgqSb06sCTAcU7kW/IXRo/G1dtjHzrZ9c9+TYLNRXXlfRK2GAIcacs8fhoL1g1Uzsz7y7R
FDeCfFs2AHwdN+tUVfairRn8Hu+0r9syz7vm5GEOVZlBENnx3uAJd1zB+nTweiwa8ODboX6TRy9u
8H/DU62fcOMZFSS5LQq4DlIhpPd346C871QYQsRK/XyaCsLP7AklsZevmeLLeuj/BvMzkjDvdlBc
E9IgsVlDIVaRSiPmxAC4WBA1a3Z2l4W0vRprRXlWeoZecTxhoAICkDZrQEof5d1XdwxS83uj4gB6
X9h5c4bEcqxu6Wxu+BnSWzOw4kdI2uIdBSKFbJ/nPy+HIMU+edw1N67eZu2yjj2WrXC+2pjdGYwv
lwFU6yXGnMrIB0OHMZXb780KepK4JxP/zxvV+JqBaA8Jh6QdxmwXFnc2jqxR4m11Rv2hii4bImkA
fgshLNVcFzEU0rBU4x5fsk9ccjuO8p/DnuzLox5oEXv+c/6st5DC4iUZRpHtAlbZ9GtRRKb3aAwK
s6T7A60WxEyeXInONq2mFzPLHyOXpEHaH8v2l2kqiv8qDGHlisLTwAwKjKo6JPVjos+BpmrCU2EI
S2UWtdvmDmoZhLlBPgS20waNqVgsyXMxNmSzWvw4bY4LMlF/dBtYglJJeW3+WiE7k+/9MNGCHIMI
e/pADyoSE/6b75K/DSa3fINprmzqdArMafD2rZnedK5xUPg234FLGMINpI3dHBcFMMxH/87cm8c0
6oPYeOkzURcapOnsxiLhAhpYPK3ZhL3KT/TEDuORa12S459PDL7dLOEOSvqmN3Kkx9EwVEHbBj0l
YYLbtVa4tzwybOwR7p64tmja8R0i9+3n6inBC5C/w1QUuUOnOyiQ/W9+1Oz+25aJ2u3+4kK1h8A6
/d4uX1qgxqP2hD1DmoJuOVXXgvR+fbXRF94Im8zFW5ANG5tseM5ZEq6Gccha70gLFaeJPP/aYAnx
IjG9MU55QTT+nrA9d5HqsNxlkDML0yQo9qq8WGWbEDtceyzcmePl7Y1XRUN2tbJrU8XXI41QEHbC
Z6LngP9T8Hq3I2WpDy6sIlbQJwRUTlFjKU6yNFhsQASfnw1jcTBojBqeud5Wa7OPDUMVBPlyvAsW
GwzB3THLDFWXlZcXvrK/ebNuij70/Lkww2XPmwqZqjApd4hXRPENpWys3oxnvnQ37i8XzMfIjm+r
E5zw5iOciAgbGzDB09sysXKrB1iNigE1f3s5O7jJX5ePrzQEbkAEFy9bw018DWs4GumPWCM3hkXr
0NFB7ZDNbN9U5JhlEOaNm3J/GVnhhu/eUOoBdMcGzGsrM0zMK7IYoVLIXh4SN/ZxP91cWujc87U+
gx8OdmBVB+/AtWu1cOki47AMKGCDsjpIlMIh/Ay9c00X/LpQbnIhmi6c5KoAL4fd5VNUYcR5rfZ0
eBoLDBYUQdP9+dwU/GSDJZi4FkOtoQkUKaf5V2c8LarKEv//L9ki3PsDK92YprBlML659EH5+/Ja
7sYA4dLvnQaszS0MKP62DvRU7byT0exYtIb47D1qn5Pny54nDbMbPCEApnHSQw8KBoE3fVf+Kli5
s9djp2qOkNdaXTTMwgMkbazoua/KuUbWzKzmVi8xATROz6wzg852rmtTD/3Shv67DwGiybwjyr5y
aTK1wRdisA158TpmwO9NFnQ1DRPb3s/NPelCb0zOSeYEpj+GvdbfrfH8pGmK1EC+zq/2C/G5ngZj
NTzg5zTfWfr4OJfubYG5PuNDlRhPd/DlRSSttHgpXMZqnHDbpPo1M8f9NKi4XaUn2nPRgPdSXhUf
pRa9T62FjAgk6x2Jr2NcneldYv3Gg/pl75TGRf6uARU2/Ffkl5iGBnUrvKFgiL06rvrSBDTRvrv5
rHjDlh7rDY7gHTW6AYY2Bc6oQWlRowE6rxQOIIfA4xeEZ7jAjRA5/Lqm5mDjzSQrH4l/NlWFf9Xv
C4GjSStfB1ExcsH2k9/8mv5cIwWRFY8u//79YqCAsIPJZvx+N/yIm3DS7ml6+shuv0IIu4DmmXhd
LDwS+k4e9GSXTX6gqZQ35C71CiIcxLnKqNkbAGmnRy/71NV3TaloZldshTjbRkqw+I58K3r0qGZl
fIhjVUlXGk5ed0PUByVWNeepCSsWz9/pDJ80k4GCdRy48fTfHFfU/8yHztYHG1COvTwTTbv3ocF4
eeNl8cSFri+6EFzoi4ljlDXGNllhr2NkkPagzwvmN3qMmVVmFrRDdjRnFl4GlC3fFpDv4CYTcioL
OiEJAFejD/M+9PM1HM1zqyIukaZcWyDh1DcpRgNjA0AZca77cr1PR++aULovHbLzWAxqt3qP2aSD
1ZI5iIfykPjxiSbLQ8dcchoGVduHzP23f5AQJlrsJsPDCSynX8HO4Nk/bUNRqpdDWOiTMC0bNANC
rs4gGm/3HYJphldbI4u6uQjnfn95B2VnzMVn278gQq7eDkPqTjn6MKCLngVOVpIoS4iqa1WFIqSu
tLAhfutitUhyarRzn/3HpRL8sDVszWcZlqp344D637QJXMwfeg7drpXghCzTNbLw5ovOWa/ZChVf
Pb3Rh4880W1hBNfK0rF32wwwc/81S45u+9T3H3h13EIIl1Cnr4zGJXY91qZgTG4H5IwO/doU04ci
0qt7CVcRtryH6CY2xp8xaGXj9UIPId26R32FqljXZJ+dW6OEG2mqMy/XZhhFUBLLE6jcV3+v6aHN
npuW7DBTFw4faeDYQL60z2zi35DmdZ0wmDcvVwzlMabwa+lnzBZAiAF50q9dwdu+/tFRz+4rdHp7
j2i+3unHOFweLkcDRch5qVVs7OkWv8xtvl21DdFx66nI5qPdVAqnUESDF6M3KEsH5aV0Akrq31Vu
CGr+y1ZIf98wbA8jO5LZFrxl0JgyZO5+gUEnrzOrqFN6tvTq24AInp2QpnQ0nrub7okkZ634rUPL
OP182RRpdQjBGYrNEIR5Pzgzkaoz9JyhQH7GMGh8gGbG3vurT0P/0J71D0hTusYWTog9dVb4rK45
HG1Co2/x1A2W6q+XjZJ62cYmIfpkpBi8ogJIMn+ny1VHnCBWNfjLt+d13YTtGXK/HCz0NOLZOQvs
7Edt1CAsx9zg8bItchyPX9AWhiDFngCvTXWXVnCDYvhB7TvSLaGfnDNX4QfSJSMG+g4I2OdQYH2b
aE1xZnbtuuCa7u5m81QbN8X492VLVBBCJjD6rh0zZ8YdakLGa75ui2dLFc+kCerGDCEPiDt38X0f
GBa7Hsdbx69Df73x0muLqri65KFzg8WjxCbKeOtQlxBjxm298w5OaF6lUX2FysSOy2smUfHzvy0f
X94N3Dq3eWmA9TeadHja9BlBLqjXw2UQpVHC+azGgrrTywKiqMUlpnmX7njmTzH60f6mK+4DqXdv
1lA4qXprJCUrYNSq96HVfcI7Z4hRhYI+XrZLhSOc1qWaE0/PecTGQ22W/i7YEjrNsSfPl3FU/iek
CGvMuhpTj4gKzWdn1sGPXwRTc5eMn/xScQkpjpNIK18tmWfVHpbOpVHbPjtV6A/3l61RrJpIKO85
mVFXJqxpMe4RjLUeWCz/WnXz2WhVTS/SO/XVE0Qy+YX8P9a+rLduXOn2FwmQRI2vkvboKbFjJ50X
ISNFzfP06++iv9OxTPNsnnbfhwYaCLCXiywWS8WqtdKxb2yY05gfKwxfqxgXVbYIkaGbaFl3/PeH
AaTj7DwP+y4bomxUVZ5VQEJYqInnWcMKoC4xAwLutviqIL/SZv/v9kYIBykY/JyJn5w8GffatDcy
ui+bJ6LkqeULI1bS3c3GcHu3cYd4fbqkCHNt5B2mW6iOgKi2ifwbDQmCd6sawVG5tRARqrj2DTIA
LkkHiCQjBPnoc1c8OvPjfskmIRykjpYkVg0QtlZP8Lxdm4PIoOhBvztNcWig69yc/vngF1KfzUIK
scHMenclKXbMyKugG6K4uulVmpmKUySSaLezR/KJBwU7vqmnH9o/53B7ZYNYUJ67tojTEhGhyB4K
ZIfveRbarJFInN2xzJ7yDhuztPu6u+pSxamRe5dNCAgHPf+NCvuaaWtcpfgyYN09a77l5qcue8+n
r/kHQvxkIw1atsCuiS3ws8ic7iktwsphwcD+nS3PLzmbg5m0EEcdFqyVmZ4dD+81P5SDmIrlEj/X
YgKd13FEWQWMFUV+yxJwmKhGCHj8eHsWX9ZLCMzzZHkQP8Z6ue6JkWPPkOBctcY7Sr0QuPt74597
kzaLlVZd24LeDrvSHVv7ylZxe8gPnocmdvSaY0xQCFuggaRprQ04GP4tcttVVUb7L4nZC4AQsrIU
E715BYDkeh3C6rYLcnTQjSFNdnyCKtmpGmvle/8CKISrmpjtjLZaPLV0XxLnriO/V0/RDqpYtDft
oFNDRovBJnybBq0FfsP88T235B8jxAY9SF+CUmxGvMJZCUstiv37ufpgzwrvkn9FY6L3P9svdoK6
SY+e/gY43W7ZQRIpcj64uyF6ZjOMDMUjmGJnPPHElF3qdzOWrfXusn6fEy9IUgWrgbRZD4IpfywS
0pgqc+KUVth+SPtc864R+uiuAUbBwCtnBi3Eb1EEu7xZch8n4GoiINx6y96QmK2m9SZPnXb2Fzwr
7Yqws1GPcgIHmuteEax/vQvRdggUFnUL+pevkxvDKcHdsOCxLznRWytMQuNoftAeq2sHnzt5+M/p
L3B9QvP8bzhxUc151RbPxqLmw+c1yW81XbWIUufYQPB/3wS6ql9cYzEAgRuuyU510weF6olUGrI3
GPzfNxglmzDg0WLVytYOuvyo1V7k+Wi+UVylKluEoJqsrQ3lYLzPkeXDamFYuQnM9T2f1RtbxLiq
2zNLNGB487JfyFVVF8fSVJRZpYHOwhAWeJ8kbANVntlWl2PBiqIDadbnVfVaxIPxm0v0BUD8GHT8
uKviBVbwMu5wyA7DXjuYR/d0+bwo7BA/CFnX5HbON942n2LnkfnvSWnAjIA6FGhTcfReO1bqpcSl
TYzjiK4gP2RZFTAtumyDPMpsQIRD6GgV63UfIHXkHDhlFdioQ/00hlzGJFcyVknXbAMnHEiHzj6k
xQFnTGXIzJ+lrtgU+eWzQRCO4wJ1XeRoQKisfXlywYzo3i53Rv2fjkJVYqAySDiVrMFr2GgBjtra
ITazUzuq5nLlEKDtBj+Hi3Fq7u6bANNO1PGHxAfEZP9CC/dJy7B4l/1AgSG2APf6mA4tuDiilA0R
CJGCxVdsjApBqKkaLG27MQWClvXg8fJSaJUQRS7wXzb/z1L55uulQs2kLUzePp2cXG3vnJ/JHG/d
+DkrrA8qzWuVTcIJHXXXSfwBcGkCqlzbzq6rYVDVauRGOQT1bl+H9LEopNWQZtA0/uwFbRzOT1mF
YBh8IAc+/6TuWSXSe8ZBYRilGRA4iRQLbPYGkvLi95BpLdIM4oAaZl8Og+3vm9moHmsUjuJwdpkJ
zlHDKn4ZcY/eGvCneb+6JNW0fbdqFM2afZmjr1Zfij4w8nz56mejN4d0IexHwZrshljJp3LFABke
kqvYDJYycY1TTJehu3LM2j1mmW7TEPKHpntLY90EyV0OlTdSztPNUs/dzxGPt9YHpyp884dWN/M1
IeX4Rcu1WFEjke40BPPQcIe2Q9MXLsamWzqaOg7iVp3sq7bZV6pSj7TXkCtv/g0hHPM4KxNjoi5e
N/f0iDh8l4Ex5Oweqmg5pipiNekm/wEjophPVaW26zFujzF9rnTrcWZtkBhEEVZUMMKh5yTqpNMB
Y9fg4Tz25c91VJRlFesGYtrXZ55S7z+z492uPWW75iaO1tvsxEnMJ1X7+GU3ILpw4DXoZtdzgz1C
2WQImsm/gy70Er0jFm/2hv8Rm3hPW8fOqIlF8+LlzBJUZ1mq+Ljgt9KbDGkDIVzDZjbPxcTH+s20
j6geOuRD5S5BmtywWfFZKw9fGyzhQp67MbfoCKypOIAZOZqP+gfPCKDbCGbzMlRtkco04UIGLw5p
69FD8ueiKjs96HTvJp80Muzc2VLsFP/TLy2jEBWydWKlm8A0fx0NdPKMHhoAtcexMQ9Grdoz5UIK
AcJroZTbOnA+rQxYDjo63gjPDnkBenMzet+M90tAImLtjjVtp7kFrBv6e3fax1DzNmtFXFXslli2
W+2c5jODTQXk7Q7pPP3Uis4/Z3a3Z+P40LmNIlzItwwfntDGAKmF2LTXtBqlxoovwtT6MbGPsQGJ
8vnaSh/fc4ZfYIQzXDvWvMzc6TX9w7zejMvh8u/LKxKw4W87hBNsoCEdumsAsB+8A7SsgupGC8lX
J/CCCr4wXKm0n/hf/NbXXwCFY2x5sWfWLRZumaZrryPRUKqO7n/x8BcM4ezaiecXRgmjOH1Vf2Ln
/kg+lv83Ohi9K3PfrKBweJFr0CV+BmNZNFt6qByL4AfyzZK5xCKWZ0KuRHwfaH0jnooOrWXP7UT4
Dp32fDhRNdUpdekNjHAB+qYz2ykFTDGswUgc5O5JQKHqYLuKL3d5Y+gGSrj/Yr1IWwvEbBGhkWYE
zhLw8h5PSPU7dsqzo7k3AzWtgdT3NrDCaWLM01leoyo+rfG96xpn6MoqbkQ5BLhXdHxrQxZSCK6x
vhaOhfG9KI4/mPOXclIURaW//+cWBLkxfGVzqed5ksVLi0A3DeS6tM2beHrXsCOPB3/HBMEG6s5a
vtg4Pt6NYwdkz0sf+p3R4gD9L18KcpP+wIlkKiXpGkzvof5h1esUeGb+vVuT6HKcU2EICWQ+xYlf
a9iWsum/uPP4xaf5u3LUFzOE4+PGpWEkDiDAgQnuoX3tpGHTvOueewERDk5bOwSTGtiatF3C8Wfb
02Csnmb9hmX/7oKz+IpuHc2FtkDiw5xprW4q8+yA+X5iXViryhKqaC3SC/sMGYnRwaZ+795xcjR2
YNdDREIuKKD61JZSG7o+JGIxIuSjNi0cIJ1pU+0z0kfEh1yNEXkfu9vsPKXB8Bd6NIP0aH42g+TI
w0+iumz5b4uBHBRw4GVCEIeqo+CFM4OStY0hKzQ3QYhleW4MTCNqBRZX3LjhY9L1wTqySHkjymL7
FllwzjJlflVmdMAUYjB+cW6sM4nW40qD/Cp50r/4ZzMAB0ak4sCQfbdtYQV3rX07SRwLBtflX4tx
41R14HuKoy27HbcYgqPSZaSGPXDTnDo0rIcUXA5N/GspPuvVp9zTQ7Yqri9ZMNkiCjlTzxotWTBM
GlXTvTE9Vtbpnwer7e8LKRKb5wS02Pj9lH1LUHNSCXdJd8WA9hlI5HEOdCG+G07rUMty+8iyvGBK
jgnI8Ol7mgK8FxAx63dZQuMYZLYRxoEOvhZmKAhO7o/LKyV16w2IcKBie2gnaAD0GMWzfvrMmncY
Z0/Drm+cM9Frqgjx0o3fwAmnqNamVrNaDueyu4S6j5XxnlvEM6CX4YAtEhNnQnjqqzzWSezBt4b0
QIuHdCkgz/2OJGULIqSscdrGDeMgA74ude+Osd3lfZEv1IsVgocxv54K2wYAMz6BX1Inqn4wBYD4
yI1qRs7Gwu/Bl23UfIK2udKsrFQNdUhhCLSsHOJCvFgkSLD6eBwTz+6jRcOQ7qItocfmLLq8WNK3
E9Ds/kERtmNNMXub9RwlRM9m1IV0l0ROlIO9BeTwe0fxCi0NmBiP9Uxio21cfAeINTJpw8KPP561
0BsCrhMHlCDKoWN++N7cdi844ltA1tNm8Fo4QQL9tOkAefldeZsGdViGqj5HaUTbQAlxwM81h9qQ
W4y8/LeekcCf8AyllH5RoQjHP+/RAN87Th/l/p3uh/b8tVb5ggpCuDD7YdZ1GsMQk31uya4iv1TE
jSoE7vKbvI7ka44eexjRN+mNE7s7JCV54LVKciq+Gm+3n5dHODcZ9HleA5lmXDYFtSCIVd/wGhP4
Ma/sry62/7lipxLRk+ZW5AVOsGvFotmZg7wubYZb1/8eg3HL89fDYv2uVRo90rBgoaffMqGe5Iuc
Dn2hL8Oow7S5JVep04ZmpdLckG7TBkIwpzeddUExABBdeg+CUWRQLbp4/ehy7JGu2gaG/xkbb9Az
ty29GjC1++gtWuA0vyr2tS78cG7u/x2UkNV0btyZRMOi9bkeFOsXx6NB6+J/qRPY7/lM9jZ2Cdeo
kywVusQRUr31ZDmfJ1+ReEhj6Ob3hZCtr/Zg0wTrVl4/q2scCzwU1EqBTWl+s4ER7tHGKDyfYZ40
KufiUVvPBElhP7Kzn3WjIreR1mQ2SyYKW01k6SzT5E49BO2+B8E3Hr3RDeexKOdXkR1mkbrMLr/8
XkwkQujudL+xmxkmDmfzo3MeDtVNdmPvzDs8g18tR9Xsn/Rc4fUbBWl8/+EGfO3wTDO8Iu9xKdXW
jxK9UHEfrCoOimfynzehbwMiuLpbNXFRLwDJnqqn+KCf3SpIeP/ayeIqh/vkdtgPUXs7RRRKwO/p
J/E26ILvY/7ZRo6K3GjwdyTe6Y6iBqFaQsH3675LS9rAOkeHVmk4WGDBto6Xg4W0Lr01QvB8F68G
Lep1fTR9TE/DbnqC+gD0jMsr56F96k7p2T5dRlRtmliGGmsI5vp80wy6myMrnCP9bIa8Llk8OicP
VIS3yT1oFb+APy2k+/Gvy/jSo+46tmHpyDXBSP/aMccOxYpiwfl2jXI3xVUU6wlIFr2Q6MpqgDQz
c8FMCfkD6BOIpAZuPVVLviJ6xV9R+N8bR3JfXWsHXtx7T3UcRNR/oIQswOi62ar5PvqDF/rjY1Z9
vbxu0htsAyBclKM2UcOjyJhoPoFax/9Q9+xzBpklA/sZdGPx/TKe9O7f4AkBBMwvGbgJYZA5tuFq
VUFWfvx3CEL00AcWu/kAiwwHidnwmSgFIOUn+GVThAjhjVmD9jyeZR6cg/alC+zvFQSpxhDfz1G5
06/VUtEqSCFosBEyKQPfptn7Njr3lYl2V0eRzKi2RogZWrUwtNEAA1osj10+7uOMPlzeG2mxcuPP
4odnrhdOm2g4OohMO3efQ/9iDIYveK+AhKFSKlfh3GKnNQYHyxW8QEhqqyDS28A8G3sekfjnYcEC
8Bwmt/Pu/8O5FXuv8dw021PJ98uGZGL+CzNDl1dS4RBiv3Vnot/a598hWfOUDLdO96UZVG1cUgw8
1Hvg/rZB3SP4eWHkMbwOMbUBaXb82zr7++pAbjqwNg6fFly+y1FZ45V+9niOZ0I9A/1EombixBqS
lAvKkcn1hKZ1KB59L65RXwtbRFfVN7b80tqgCbHCnFwLNJjJAAvxVJN8cMLq43Cv/27XfbGbr8YA
EeSufrLdL3oEZg261xXFBPkSv5grLPHsGaSwJ/wBUx4H3boGLi0Oxapq/uDXxJuMamOnED6SHKz/
foES4nqHW+uZ4NEH4eIcovkjhOzw4bJzSpuBvA2eEEoq2tqFCV5RNM2nn6zdfCyP1cnme6h+kVB4
jFgpzbQi8xMDHmMH0w4akRDV0Xb2jsvxQur1PbXrF8PERglWrdbg19ivMftamVeGpUhj5Pn8BoBb
u/miTHovhnwtVs48WGdztx4z3CvL3gjbgH8/eIowIo35GzjuOBs4aixelySAa4Y+6OsnqmKZlYZg
yJXboGdC74pIFaDnXuvOOYZaNZBrmPFwMpKgXO4aVodoEFWkvdyt3rj5Boxbu7FmWYe2WSqAmf/p
OCcHfrMo3Vt6nDY4/FRvcOrWWRqtwCwoQfdZHvDPLq5W7gzBeuYSw2gH3SlOlNTLN5BCpDK6zKJm
DMgiD9g9f+bDdN0+BfEgTtX/8M4nx4M2CwENIMjthHxao6TxHBunKj0lH56rT8fiet7ZGOpCz8Fe
YZ3cS17QBK+vWjfOphhoE0q40zc99JYAzn+VhU6QNGFyT3ZoJISd2qfLyFL/91+ABf8vU6+fFhfA
EEnvv5h9xq4oIyrdQ9mpxuAAVJ0w3gktdnEUIhtrLS90e4iMhxYk825Eojxyb+f7XNul9/qnVln6
kFwsrxCF/WM4dJpTA9Fds7CsTiPKEkX/cHn1ZHEeNI4mFCOfX8LEBGuBNrk1JGSIrI/xocOgUnFA
QSAs79UZsMRFXkEJLqKhuSdPbLDlt3UaTu7BpzeD9dSiBK8i+eNHSYgir5AEn9BrM+n81RyimZWB
ZVyl5RVrTlkfXF482Q65BjgwQSCt46lQ2KEcfFd45vaaSHOPscYC39778c/LGBL3JlsMYdEGj6yD
6ThNFOOLf7nWVJ1IPG8Qlwqj0eiKR5u6YYoPPJmzWH5X2E2k6/NjXWi7Brrx6CYM24qlYWK4YZnr
0WWbpIdpCyokMxZJsqlxAApy9lNFAy6iV+9cGzzpSOUj+qBKSmUOAQ5RExLOmNHGRNPrcK83s0sS
izRROl15+ZEVf+n2LitP77FrAyOE+MFpEn/xAdN+8XCc+NDE9NeKshf6Kkrw9yYqthiVXfzIba4x
fVlZD/bEJiLMCli2W51PFkZa2owqtkzqhhvLhB0jleFYsWfA1Zv4Q+8t8Y1Rxsk//+4n210Sck6t
zbU+J7BmWY9t81AVitYxWYUXANDsggyb9Vb0MltavbQSC87+UbtLfz4nmuHyYRnwAYtUADsEEZRJ
YZU0SliYBMVbNo6Y2LxIVsgQLHifRaMsCyr604FspIpfWYUhRIk+r9IcQlxNVKP3wx2Wg9McBr0N
Ff4t9QIIGECO0rUQM4S42uu6y/oE59Y1gnVv7qZnUSQrKHNcGW3A9bFU5TN5rNhg8r9p4+JJW7tZ
5mLPjIf6OrvvECyqkIV4Rlt3RcQiVRPofwF08LDlWGhsFuuQi5ZDwLFHxLXvjD1vEspC3o1lhDxz
UotGSI+w8wInbF1rLvlgT4DrLCvIwVeU+nMEWdvrBFJul/dPvn0vUOL2pdMAtky3iZqG7vxMD1sj
UXwNy+54d2ONsFs6tQY8PQFimNnVUn8bi/lQrSyy2uIJEumKQrwMzdfRDIhZLvvtQB+t3IFAWBRb
RYqPZvbZnLKwnqOhRd82dLb/+er5ho6+NRun+c302FpneWtbSRtZ8YeuBs3P4+XflzoeD0oYIjLt
t70WFU16qpVtG/lGoD3QY/UxhuILJjx4OvbObmCyBRSDOks8tzIACOr+PDBtduiZ/nDZKllk2mII
MR1pmD1S0PnCIcpg7s/1RCNX9RwteywBrbYDslnoUb59anc1M54br24jEGNpFIxC+N5BL/X0YTwj
UOiQwGB7VaCQHFye9SFxRicJXtMEy2IjHgYoesD5uv7kDk5gNMOvdpyi2FbJUSugxAJJ4bPUnhuE
97XSn6rkYWE9SnfLFPpmqygZSvZra5VYHinStSg7F1Zp2XBbTu513dFdM6hYiyRp5ysYIeoNzrRM
XgLpCZfR/DtNBvOcQoz7ADq1BMJqRXquJjxL5vaUKeo/MgORrIBkEzunO2Lzj2/3zuRoLRLqekAh
Y9DPjLpkZ8WlwvMl0RZ35B8gsftn8BwXvAxNgyZDPYg993sCRYrLh0vqF4hGJsKRboLB6vXdqLmY
c80oNms2fvv6bUOPmDc96KlqqFlW9Ie48AuQENb7eNK0RMN2eTe86L8enYid5l0cpKglKF/nZCuH
OMtDIUIHhghemzW4pKiSGGkGuWNruDx10F3n3AO+HZhf+K1fvkvv0YI3cBp7JIgomL/G9OrC9goN
CS57Kr7RY3fQdlUaUDMY0ZOsH0dVY7Dk6rJ0CAFgFB3/eeIsMqnBdoHWMNzF/Tc9/dClc+hr15UW
5v072M5fQQlhfimnzos1QLH1mDvnfukD+gNNlv/8fgSMDU5RuCPmdIQVtOt26UmJIGXAGbtvyt5T
uRPiRQEte45poWLxeoviCcoW6JRAwDWueYRfgyRKvqfrkcd36Ffu3nG4NnBCiKqbMRu0FHADH3m0
7n3nMM7puaiPl3GUdgmneND0QfMwERuV1g7ttLxVbD5aEU2v/+/iek8lkvvdn4UUTvPke+5kUlhW
/AaXPz2We7rrITMZ8beE5UqVwssi7hZOcAzcU3Y7xrCPmOgByX9P/dl2FZslDRkbk3ik3HwlrISu
U27CJGaPgWun4fIOAQww5RLneeV08Ee8RkBjgquzrMQuVZ8yrhLSBcxWMNPI4rlhoTzBh+P1NwWl
2qh1MjYFrCA6WBDuyvW7Ay0Mrby/7HI8gApFH4vXrbBgFieOFAJs1oENxWqSJkq6sx5/4aTjmlfs
cvYXI8aNWXZh5taPlzFlO7TBFAuo0zwbetykOE76KZm+0vzL5d+Xedn294Xo0K1Fn5U6bBqt+jBa
5lWrr7fgTfz972CEqJDEXqP5PWBqTIayg+vsZ0uRgsm94M/uiH2jFPy/edIy5EYZO3hrvDdi76BX
S1S5jiJmS2PPdtWEUJDZtTHFJsyZbDyClHuwdH8az+TAJ3HonSqkSvcIdEXIlw0XBUChXOUbLHFL
Cz7AMCFmZJ+o3qLDV8VVJfW0DYpw31lj4lueBhQve5jGB398R6xB56vtWJC1RRM/t3Iba3xNq/UG
GSSZvWsrZ4e2/XXZyeQWvCAI0YwVHlQyTSCwldxC3PRq8hRNQ/Kd4OUNnvFAFvy1DbmNBxtaIycw
qx9V+8PQ/+pLxUmR+5b9giH4FuZ4QeRFgdGdnYMVOuhfwxTMFNjotq8PvUqzQWWSsC127Gjj5Hco
vs59aLNAY02YqhixlEYJW5OXvrt2DYwqEtzU9TOHjPbNvuH0ImyfqCqWfB/eROrNGoonBqoGmKUF
nP0w7Hha6iHl4T2UepTutEg1GSF3vJctE46Oh89MEpscbqW/qG8+aGAzuezb0ui2sUi4ewxzzst1
AYRV90FGAxvjz5kZee7+Mg7/U9+sHNj+QPnH21xN4T4oVsu2yg6fX57T+mdtmJad981NSOjSGNz6
JqTRwrFMny6jShdw89EnoNZDbBpkBuqq04faoVmQa4Oi6qXCEK6gujZWNzeBkUMqLyHrtbF8+ndW
CNHBICZxY7zERx6Nv7F40cOcMkWMk+Ygm5XiVm6i6GiRVG9HYFSD+eRaTsCqtg2m3HqACMaxcVor
LFx7hUhwp+ilUa2fEChcuxn9MkWg0I2PFL3+2vHy6kkDEd4Y+McQmKbETztbpzNb6YhA5Bw7b5fP
d231LhNeIIRzCj3tifQNIPzybu5+pypNGtnXqbExQTikZt7Og6MN+P0+/2k75rlqyDc/7wOyONcZ
J9C7vGTSoIAONeSiUAkFTd9rZ2jqhiZeApdm6Ccd2gKV6Sog9TU+vcLLSLIqq2VsoISlqwZ9pG0J
KPcBzUa7Z93aAzmsKO+nKO+r5OKVeMJSztSKm84AnnUg+zLK78wpzEL0cYG0h3lBvFM1+Evd+4+B
vshI5U6tTTpweGH08MZk12mtCKyX9woVptd71c7+ShMDv18560Ol11/XJWFhWdr7aq5XhWNIjUH4
hjgzusLfvDjl6Chxh7rCl0rZ/upy39tPaO8/XfYJGQiewPF5B5JYFJGFLfJcq/CmGE8wkBgOWQ7V
skZhhiwkbBDEAi710sHT8DwcjXEW+fRQoP9sMaPLZsgOLYpJFj5R8crpinkpiOFsJ2Mom1ntdb3u
DXsJfFAN0UTfrbqK5kNqkYXWIt5BTyDD9toLyKxX0NsxkClQjGsaN1Wb7yZzd9kimauZGxC+cZs7
wq3L0tUzlJRmdu37B7u3oiYJWu/XZRiVLfzfNzCmV7HCzExUrtrdjHkO4zpVhgG5KS6BsJNnGyiR
vcZAJ1bsQ/UCyTD4/D5a55rXXK7YLo5qiCJ9dPbjAY0P6r4sngyIaRDaHv7g8n/f2GYZmpblJXCt
OtTuMEOC2dosrAiEmP6XrmlDZafgF9mUZR5F61lkaHs+y5uEyR2v32phHzQkXJdgOPUHP1IpDUnP
8MZOwVVmj9lk8LCHxVQE5vhZU42+qwwTnKQjIF1sWhiW6eyO1j+TsjnODUbD/N1lb5R+YphwEsIF
V8EhLIQjXE5aTb0c047IMMC8xzqr+DCDqt3f15RZ5SnxtQGNv8WS/5xzPem/jn2e5lEzacWdRV19
ulqzuX9U/FncQNGT8CAO9VoESTwGCHe02+OY2K3TRtrVmIcmJsEPnBTWDwttr31NbynG42ikGmyW
7esWVbiuCQa1/QpDmtFAl7+gD7qfx/Qd4X8LIa53khsF+ODaKMlS1CdpYNHD5bWTReYNwpva19T1
SW8DwTXjDxYNLfpjcR+bmh06FYm2bL1sDLj5vMMFeuvC+WuGpED2U3XR7JtfkK3dmX2pqE9JUxrU
V5Da+mjvf/N2AWnbJO2HGA6anY0fXKU8gRu41h4MScXJjDLlW6v0TGwhBTdoW4p+DebD+Y7kB/8O
ngMWtgt6Z3n3u5Ijh6+S6OtcPhsZPJ6gcAxfR82UNlPVF1mHrsjim73P99pu/TiH6a2x4y9eqvY0
2fs1nk1e8ATz8mIFVcjKOnTbx4fWPbpfLPDUazt6XfbXwzV6x65Ubd2y42xjMB0lUNDi66IgtQuZ
82rRkw4U6w9l/jH16yAlim4QqTNuMHhM3Vw+2VIuOcFjK0bTTrS6q+nx8rmSxmTPQ7kcCgkg2BW2
qYuJwaoKc+EWBHyzuQiWItnb1W2l7Ozj17PoEOYGSdigqZwhqs6ANO/7Ux6lD2A/+OoeCEaeS9V0
msoqIR6VSTYiV0X8X4ZvBr4XmiKk+Temf7u8ePKrGgK9Oh41bNDlcg/Z7I5bWaarGT6yqzysjrz+
Ox3orv3eH/VTHlRtxJlf7Q+mwilkjmf6mEbCCx4mTMSHFNujVT6W6KNx/W/Nck70m5wpKiTScEF0
H8wLGCflr+OvTUuNGJxqddpG496D9mS6X2MMy/AR9eQ8T6FqBki2Y1s4wc9pXs1Ju2LH2Hqa20/t
/BSbP23lx5DsGtnCvHH3rjfnClZVs/1ryLqP2mKC/Duu91lah3VKDpc9RLZT0M3gr0S6j05mAa8p
iTmWBXKqND7XDF9epyTbXYaQRYgthHCusjrNZpvgM6JeqmgmRViqZiJVRginyc1dfS0n/qGid3va
sqDxwGmeKXIIOQq6FTAa4GKoXrh20YPGevBt89ennwuakEAeaev7y2sl69W3QJn9B4Qv5ubAlrWf
k9xHu4dtPPOXj0eqBfQ0Rc5+OXqd4ptVes1v4bjNGzjS03nCNA7acZew+c2L3fyap0OIwUv/kGM2
S0WNKl1FC637/M6wPbGFAA83PYFQG7wB362Y/AzSKgns4a/L6yhFsSFGaiP24a1V+BRDABqcjuE9
uoO4Xef6wThXuyb/+O9QhA+v1MY3vtXNTdT3PsUHOIlIl2ahnRSKpxy5W+BGsKFrgOqZ2JU79muN
h0+smgftpgO4Km9A5lfkoX3gastdvXuHYS4a31Bowa0rXrq9yUxS8C5Sr/2OFtWGobvJVNxN0i3i
H8oehld999k1N67X0olquR/jsbgjkx8uczKcqzpzv065vqoeQWVg6HC0XeIQXj0R/KGIzYYNqwkh
Qq8Lk+ymI2YwZAp3kF0RWxDBHRa91ststFs+QRfpa9DGYZv/Lphi4aSHdosjBKLKd/oSSkjohHx0
il12bx9BYPLJz4J+N0VYunfNKVlbRCEqpaAkSvoOlvnVfB78L0yzrhfIHVz2Olnv/isYvosblzCX
WM+MFRIH2tG9g5bTbw/P1XGE0aiF98hqh2I/HbV31NlxpDDxhQIk+nKFy6ObTaansdGi8bIOhvjW
xxG7bJfU+V4QxMpgW7kt0ewVyg14lEqtpwY1Yda/I09GfHDQ2AMRrDdMVBWGRP1qRflxNdzECsDf
WGOeyCuzwB3n/r7SUDS8bBbfdDFftgx0JCJMQAJDLHdNY+nMXYID7Mf7uf3o1LXKH/iBuYQgHCiT
QbXO6ZC9drvhiXdM9ZxE9J6GeoBx6PCyOdJceWuPcKzsVa8yHVpsGDM3fM4YH2Zn8PRccVgnKMYg
Dma8VR3e0zGxxRUO1+TRpfRb4KYoS3e4DaEwFA7kt8I8HuIuLaZwuDzq4zYuADOdy0/1vrixovSp
OZlBts8+X8biSeMbKHQHuvjkRAOk2H9bznoxFhUcTrOLm95bwxjdR7X+PbPH+6xYFTmTAk1swsVn
Bi2hkoVbeLnV1mjGzZjXP4rhlvWKNeSZ6gW7fOEWYTUaLbIKSGmahqv3aZgg/dqcKOLu8HtSSc1K
4zzmsf5eRlGgJ6NNTfoBcN7j33wAaHx7zJ9H6DIli43s+trCCf7f5sVUEvSMRcaSYez7ZPY2HocP
K3vHx6FlIh5ihgTsmeLb6dJaa2aNHvZrsJugcprHnllHn9aK+PRf1u8FSPjwGLOkH1c+u6kfpp2+
Q78vCqqIIJgX3ecQIFa9MUkXkPBBAf59QEQxoL6uC0YtlACbKntqS76I9rTDEwqNkL+9yzoLjJpo
nibo7xO+3BK0F+Ydr9CZB3bL61ecOGr9iClfCBCiA+fn5TPNo9Ab38dEGCidUTB7MwpRDiDLZ40H
46Y1WJ0anLqKcC+7JjcVVPGD3tVLbawWLF+5fhjXyPFvUhXzpNSITX2b7+AmwRi8ZV7BOoSv6xo3
MZQiK8U3ogxgk0yIoxV6mafeWCCZcIZi17V+NL6DUgbv58RCouSiqidy50I8sRmsHpnsUD2VaTAP
jyRTbITUCJ5FuPwLDen/61WK3TjpU2dqIx3ltmQtg5gokhV5MXQDwf+EzUZ4NRSqEjKi/nWuT3wA
j9zaWYBCJThk9IB3Jca/Lvuv9HpHKP1jlXD/kZxM6AiBVWYdDniPO1rg/ks4D0nYEc4yZEwRbimU
mlXvGzLH3iILXseKxm+8dcaWped03Wv6J/d9xnGeW7yPWW+6fUs31tHlifXsf4DqYrzm7d5O5H9j
VVD+dg8gWzuaa6B+upGn7Hg9xyuWb4FsS/CVtsnMClpiyJ7B3olXAnqe77WwvIuj5W6KtPP4dTqq
SnFS/9xgCs7j2D1bBg87mTs/B/dkeYrSovT38aFNCHHwcSomtnY8mUM7Lm1ErKOLat+g6vjTJbGU
f8n/DSDktbHn53lZ4oMgP5F9FxhH68TfVPQrFQeKyhJhd+KMZP+PtCtpjlvntb9IVZKocauxuz3F
s5ONKnESzfOsX/8OfevGMq1PfLezysIVnQYJgCAIHJS9BkkaJKvERLQ0XuPJVvC1FoXZixpVvuGU
ASEFCX2GKWLa4NbVIdOPQcFzGlt2hMohOCQZB9CnLuupl5IGbS6NU72Op3/6/9Ad8iws1nQ7e+Il
GAudSrX3/cbWEq5Bmb2SylLqAg2gU11ZBmktjffwwBOL2aRiVLowG/CCYnSXnXKMg5sw4TQd8CCY
XYrzqlYiAUIM1UOZXg/qi87rN9j0BOuFor9h5dJrg5R4xYUYam9hLh/IU2jA9Tp7wiOyIQ7Gl/ln
FXqh/vMti4SWfzYG0halmPBq2DjJJe1Vlw6Ij23F0v3AonM1eDxMW/H/Go4JKOdEFAYUnuFZY8oW
e5DN0Q7ryR/zwpk1+aBpgR/K81kaiBhPQW8eOvTYE38aiKKjV6N1AkG0AySVpIX3eL29eSsMRrK+
ncRkVOoWjylwS9EluaFZxuimOfSvaHfVT8YBTUOcYGkrXqbB67+CMZkX0NTqnWwA1CjaixJ8A3Ng
2qksOVVyxvA5RQM5ukELD3FIMsrZdUQYkTFrHTV+jFO/lC5N3WkUzs1mM8ZYwzAnfQ7G5FqUAdOe
jG9vx6HbHXrV7itw1Ek2QfmE+YUQS+fksDYVE1cpVAGZBCNXmLtAJidJEIZT64RzftlLfjp/F0EI
lWAuiKx4Fa/SaXPjDKIjk4orHC6oH01daPMEw+7wdJ5EBop3b+b4uoFBjOfk19EkRStGUSgDDsiP
OEae9yPSP1jOsvJU2THV2348p3VtDcKo/pRhFGHQwrz65lUNbnNFtsCxeUZIvQZhVB0vR7Imo0jU
qfverkPFMifOObW1J9gQIosqCneg7B/XqoyqrmujpXXE8kkNrFGfLDn30vlu/zjkwTAa3rRtL0zI
+zlDGNikuygbmK3wXZ9f9nG2jt21OMzWg7xtlGcB4pBMv1WIcBVqh32EzTeVNQSz8Y3QqZEZz9Au
Fdm+yguOwvf6RcCrV+iVZ3SkY1qajoYi3ZTx4PFxd0RlMdI4kloHo0p/j0aMLBwq+204jHPKUNdI
zFGvKLMoZ3gHdUjz0gmOSH4255g/+KpA2II0Dp6jGGVuumnUtQV7UxDBFqIfJvEbUsA67/d3aCtq
WeHoNIxeRRRzM8eFUgJHqm715YLeRGVeOybVIzatgWuTqKFDH9Ps2JcuM1OThFQEnhPUnoZ4nDA2
Kr4GxY/dTj/PEecditG3ohUnSSugAxWaVJAsT5fINhTOSfD2mLAnELM5ZByyPicQaMyukaI/gChV
B7t3rdq61nny3NsJQeZgVDmXmu3N+iMdyyyeB1FuFCFw8676HmjFdTAmV8PAu29sln2sNox9yVPV
KpDjRW7BTSyBuqf0E8lFhg88ouNhgpCc9dz0d+/6oTDhPz3mMLMecGgwGheQceRWs7hywbly0r3f
2TWF8Q+V0S0gZoduTMpymPp7FG55KYY8VQsmLpSYiZrx2sB4gjF+os7S1jR77BfqyQ8wdivKaitq
JjfJB2df8emn9oRjjiY1lbUmHQDVouMjIPc1Ovf+DoE5laQajE66hF2Kg/pFlvsvUxJzhODpN3Mg
GcuSBdGAHer18knIuyeh76ykPassca3fjJeAFWGkfAP/HT61T7qH6vFj9mNB7wqxpV+xx+sk4YnF
uIskU2bNzLFyxYJRMi2eXpFUDMfI3d+gTRjMkkEhGvq8PtWh1UmfShKGYIIiyBmMB6X1CW82Dg+C
0QFZCIqxEAFRdK4wKfZQ/tCLx30xNp8U0NT8Rw5GC5o5COoChWe4J0mehgfCpjwYlwD0a6+pMeLF
krivoJvms8JkNSLKxSrX3jBnFxk2d5785W6yaa40dZJfKrG4jbabCdq1oKxeJFGUm6mCCxMu8298
zZ4O16db0u0/6cRGsCYevQhnC9mH8sWIlGxEZ5OjR48k8oeKWOLMGw3OWU42RY9mW6WNCkhmFH4I
Rk8y83aMh8CcGYQketUZsCm1OXbaVZ9zzqTNmOVdIdj8vFFOfdXWWKZA/ErI77rMrTG/KQ2MKDlj
kJayUoM3NVmFYLVKsnmmRrUENwWMKhVulqDmXF1460XVYgWSlZEa9QJAlOUoFIeudPetlqdWjGeI
hboMc7rjoXg1IcEx3QgdJ8G2eX6DsAblRci+fyp4BW1ZPksFvHZOHqqhthfNLfqnpJdtXTxyS5U3
z+4VGl3Q1YKFdRPETYDAWG1rK8se6uE+T+4yHvUeD4bZFyEa+lQhgEmJYgUZBo0Ep2Z4mDOOPm/v
z/viMfszSlUVzCFdvOJL31rm8nVenH0V4InC+O0UfRSqFgOiGJ8zYrUiqNzgO7mZfWran0Kd1c4w
vtosSz0ZqB70p8WjQ2dw1oEYVnRyj1+xwhOK8dFaGYQFSvMQV4E2ekSffbRc9C0OItnfX71tA/2z
Qew8ELHVI1Q+QxHC7NDK90Xw9HffZ+oq5L4d5niEINPiGcFx5s3I4CjYpzkfnSg0Y47f30bHyryo
C29seQ0zmxh4lEWzBZgjQe340SY7tQ5RYojECLnHmB7wLeVXZmPjvYAm/hoLo4cfJWLFz/srt6kC
K1TmqFGrHk1NDXIY3fLcDYNTVV+EFDxP3TmP86Dg/CMec0HR6lwd2hxANYiR0HdkjyluKAIvi7Wp
aSsYxrO1JJwaNcAqJvUhqG5l6XF/vbbjmhUA3caV6xzriXTzCIDupf0eXtApM+HV+CqalnoqnfGg
P/C4gTdP6xUi3cIVoh6pQt5KQKxRcyKidOJxaFxBHlCS7O4Lx1NBxslpAxLEbUKVAcMHk/J1bg9g
Xt/H4C4g4+Fi9J0TzH2DLbnVAPr/2k/9QrfKV/WtU0ZDUXdnzRwHtH3rXy0i4+pKIVTQ84ZFbN3h
UnISb8TUvgMYe9G+oiS2fLcvJWcl2ZKyuJK1OKZ7JgrdQ1N+A9/t5RRxiWY2rRdJe2TsiYn3TGbD
TKGR1Kkb/wmypcv+KosswQ79+kX1Z8c4iFZxlVx1vDB7M1hZwTJb2BVCLlfTACPLvVr8rmdeNN+J
0aOhH7gxxJb2g2sGTy8ggzJQJ/pR+8FZPRjzEOPoaF4H6XdZ+dIi+G1vzQqvRp66IPbsXUGx6UKi
o9UpnAGFl1RwEUEqpwHHHuaMeHRuFa/HaWvzQO6IkSkq3pTAKPlRMoxtyJZ5rhEaS09lLluSNjqE
nEpeVfmWLq5xGP8Rp/NQdG+vZLhvtfF8Eo0Ft/TmjAz1GobRRfRYjSN6/ZGdbI9B/r0T3a7gxHmb
uoD42NApcxde/T6umIiyv6CZAEHir0KEUyp3FDECDfx3zeQ12G2u2jsW2467kFks4gVYITmN5Flv
vdl42HcS9Od+0jeC+hDAoMyVtV4B3f5q3XdYsRQs88jZSc4w/9TE3410bPLXQThjormC0rs/gIzd
grapiiIRgEXxNe5uuoqjApte1sAZj/4SzAv5VJmZY6pggYHGCPhRQ+QEp9YvfqCg3MbQqy/8etOt
s36NxohjCHGejRHQcO3ThludxwL8tgGfNmglDqNvGBMDQsIMAA16ZjS7uKduofC6g3Ffv00r629i
R/9yThnoSi6NebYQhbFXiVrhrFJLy2xkSwiuteSmVzk5400VfxeP7XGSzFEVEe7jeaR+mIvvTX9n
Gk/7Kr6Z71rLwsSXikxm9KYCo3udbRrVYnhIYqWXi01P3sCeOGH01tG0xmPCzKnPlrGPgWeqT1l9
2yvPY+4p6YDSgK9zxwHjLSATbEa12dT9ALASfBJKf5P2tTVoHBCeUbEPs4MmV3GX0iV8GXAxkA54
M/ueHim523jB6zLfPJRWOsEcFlk/TkoeAkxtDpgLWTa4fWaXecZL2fBsS2OOCzGb00yivhwlnHYT
gMyeIB+KYkodEYyCfglQ3zS3yjOGN3CyRdu7ZmDkFUqtaTXyx1NknqYgr7sGV2yUB9diZYGo0dUm
Xppw87DCyf4vDLOS3VIXTTBRGLG3zPJBVzEXL0vsRHwYTI6ZbXpCXUN7O7jtMXqDESlt4AnNuETy
XW0eMiX0YkXinL2bFT6Y6QndoB19KE//uGxRWBXtVGEQgOx3GIeLLjivuVCcDG2ejR1ZwTWvrWWz
GGaNyJjXgBY1TBoGYvWaELtAmW/smtf9aClO9KTdVEhfd4+Zf061rWGAKgJDgMAgzXJXtWM6B2WN
Utggee6QFAkwulQ+7PvFzQ1bYTBuMev7pei1vnFG876drrvR3f/+ttNAZT8InCWs4aeweeiIUUS0
WPk2RHE/BmweyLfONU8JWnIbbx9t06LewdjAeU60Sk8a1PBOwclI3LS6HTteZRRdkU9n8QqDSY/M
E5LII63Zrf5hvw6+NBfyUX9UT9Up9syHfYk2b6kgHvh3/XRmg8IxRs2ICjg6qm5xWrv0g5/wFeL9
6IH31sv470+bDmMFyRgYgkE5jGgltKGHt/FY2QpKYZNhskxjADelclawtsJjzCtrYiMmMvBal7re
0ke6qcJATdmZL8yfvCwGTyN1xkfV3WxonQS40abNNDRxonyRfNqTaTrKHWf/eOrCeF9FKkElrQEN
x8tvBeQOuju+/MPfF3L5+7at+V1ZmLNMwaD3NhCgLEHhRuTYG7f70vDsiwl0pXEJSj2HMIuE2rLo
sNSdJU3WPgh3g5hot9I6XI5DSKFdabfNkTbOBpcYdil7mQt1P3LgqMHuGDSbEy4jcK52KYQq/yHJ
Rdo2sRpXe8EQYJ83ApizQ2xytZVlXZtUgOlwUjFeos7aIUyXAfWGDAZCRgNQAhRqNcFRlQ21JWfE
1kwvi145S0Y9wOcle0dh9MCIdC2KWqCAiFs5CVbmhO4ATlSrdWZHRr0ydwrA9rq9IzI6oYbFQPBO
BJ34lhzV3qajmlH9+tK4yff6ge6UytOLbcv9A8nWARmk0tBJS+MMzP1DZ/qX2DZuTF+2Ihd0Bc7+
knLkY4uB5MXEiG0FYGqLYrdLblHltuW+C0OFXeVuw4nUoT5j/TDVKCFHM/d73syB/2G37xjMuaFH
k55iQNO/jrV4UwrtHhNq4VhLTuDyPw7GdzS6oiuJUgy7IA3V9DYJPVRsIZ7V3BY0Nl3ZPaUqrv59
Yada9NSquVVW8mNVaJamibdtxykY245IjfefwpwoUjboRhrU+Ckn9T7wRz/y0G8WnwynNxEj6n5z
ik5R4u6rzPaVdgXLHC0xDuqloROxgm8DAmF6H4OK3lO67RQ2+LcqyriWohDKGUzsMMHs1ARfNK4j
5uko41Uw/V3qKgEAwoWKqn3jVnJSUE5ipIAfDmgVRk/beaN0cDdClI0uXuXTAPhMqjHXRkEATOtg
CPLxhqNhqMBb9HHgDtKhW/LJca7QmC0LQaoRkxJomXRZ56d8wThl4okjz0FvLuUKh9mrcRqMMFI7
dNF5Jm1nexsYLdqTPTvKDcwAlPaJL97tK+SmD1uBMvs3toKWJCZA5fRVLS/68OvffZ85A+pQVQYw
hqCbczmS6EbhuRT6/3c2hy3aSWQ5qw0Z3x+88ABmGhAtK0i4c6+TmwfL+zqxdTuNpJWJWAIH3v5V
90qf3AUd9kayS6/wZ+4gzM3TeoXH+P40z01lovuCiVQn0U1ReFWhEI/65eRRcHhtCNvX5RUecw6M
ahfoSwQlb93iKLuZF18TXNMTR/7av4wOJsvL6G/j1hvylpU5EAJKWKMXEHO0Z3sCl6uEkUvB5ewR
N/V40cFnXTfAyITqaRDzq4R8qlwa0xqtfcLkBG1qFbWGpKjEybfxIBh50BudKWMSzk4jXKXFjcFt
Xf7sJD7KQP++OkEbE86ojAAQXfau6qVuI9miYJn2Yk9PuILZ4H1O7JaT7N0IEz7CMj6wybqkLDrA
tm53Sa972Q/tUrFGBI7zQeNqP28ZGVdYC5qsDgp2qnXf7hLH4EFFN7uNNy6M0AVJc3n47w9qHyVk
HKFhzqWRB4CUZ+NG7JSbXpG8WTN8OWx4YdBn4/6AJYsfNxHTw0EJVWE1FZ8yjaLR7YKgjRTOhDa6
BejyfPyvXvgjIJP/6MR+juaCAiJZqsqzE2qhtw/BUUyZcVilOLRVVEWzI3aPkmLX02S1GSdo42Ew
TkocpdFcqAFPUWuro2w1I2jpcsneF4Vq18cz5eNqMUYs4J4WRRNgdLGxuuxW6x9y/YccV6Ah41Tu
vZ0be1iMPS/lrARTjp2hiQ3JyZzhh3aveLnXX/C6gDaNinayiSpSvRp7jY00jCwK5mR2Yu3CCJ+6
/96sgGVbfZ/RgESYl0WL8X2U67iydFsBoQqtCSNK9vdnUw1WQIwaDO2i57UUzygLjW9Tw3TyvLwM
I4Wj0Rux+keBGD3IltoowwQCNS+9S6uQ6yvBHmzxBQEghsjzDsNtsQxUvKKx0fjURjnGCDAwUYYa
6Y8pu1LT+4ZXybKtAu8QjJNDM8k4pSUGfTXmbT34ocY5J3jfZ6K9pelTIoH118mao0Ge+4XzjsBZ
ItZxzkJTRiSpZqcqv07TpSZfCsl/z2zSXf+zRiz/ghQ2epuHkGG06ycaCZkunDOto9RAbTPxJp9u
OpsVHGM1Y6WkpSlDpEAcTlNm+BGJZCsoRK/Rg8npRplLu0k/+cnnrCAZ+8nnJmsx9Zwe5oFf4Pok
fq0OqCSxKdlwzWM24+0ZY0Xosc5xswda2BCrRrO6XuENV+eNi+CoHvsw15MAVZEatk3RHS3/npXf
z3E672rBREBKnpBcLahaTIei+9Wlfojpvn+HwYQ9hTRoIkjwIYMRPhidfp8XpdckvDEevKVivECk
l0VQ5nA0zWI6aTX5+dRzfCdv0xlHkOhmVE4GIEQRLa1yZgnjZJOGy9lIVXVHlQkTSY1pA1KEAsol
+7QjpvbbzqFhKeXxKa7E0DI5sRtHMMJEUrqAkdKVCsFKfXoKU1RwkBCvfCGP3pCHw7iFQB5EfUTy
xsmngyw/z52boGZpX92kz5fnD66OfZWd0dMqgp0DwkT2gvszUimO4aAC8BrpYWTwNYf4s4fX5wnE
gwJHRd6u5nt7xziGMZfzsdSwlINqPsmGcCwz1Z+a0lPM2lYwxqaVTasz0wsiDRzJeatL/766RUVF
bigz3cUqvtPke3G+79NzYlUQK4oGenu1T7NyUjTqhV2bQjpTf2nExO3IN5B3ZBxJqNv5tIgrGMYt
TUUgxVIJmLy4KOLeqqXcCZenpObUN276jBUO45r6NKrqzkQshH6Juxb1qbhAcy+3PBDGMeUJ/HfU
QBjxJBs2feZbDs1zg7NpdKLGTqzCRoXvvhFsqsJKMMZTLaaWyvMEweSwO4xxfqE2S2r1Wsy5VLzF
Jjs7xVb1zkomYVofVQhPm634oEv2EFnpKbrXnN5b7GixVDyJJLflc3ujPPMbNrbj2XdRWQLJCmzV
ZFBpPOtRa6clqmCr1F1K2odyquuFkwzhLC3LIDlHpArzDnha8mySQ4Q6J0I4T/vbKoOR6grmDWPs
ERPLYIjg3Ml5NjtEvdOLUxFz/P3/WLR3AMZL6VItLrWYoyBaxzjO3l9QYYQRo2j2fUC4hJxYzglA
eRIxvqnQjV7qcwDWi/RbN+bU0vr0nDgdObB/V43xGuNgaGkRYNWycfGzNPcTc/L37Wozrl1BMA6j
WvQEpQc0ApgaT5i6a3UYLjRxOuJp3VHkkmNevFVjXMcSo7CplLBqsew31X0qP+6Ls+1n31eMcRNp
YwitHEKcbsQUc/lVmKqLJEN9B/JS+0jbubb3lWMrOKMyyoewhyijLXn02hmeUtRWlMcC1Te8B5xt
G/0jF1vG2Ulh1PYp5CpbT05+KKbX8sqVuALJH09bcxAXMdMgkHSTHWP4HTW0wDHsEKS7Yi6RLE8i
xiPIbZSQuoNEkgKCSuOhRBeUxDsOeSCMV4hrPcpAQQ5nPviRfiub/sKrfuVoHFuWRwdDm8EIiGbS
3Cr4EfXVlZIKx7HilQzzhGG8ASZ9hm2NSToOJj7hGvqCKfdepvx3ahgEmyu1ZhyCMmliqBPI05rX
YwCe6fKiTTiVFBwvoDFeYCzCMHy72Qzzdad8k2SOb+aqMuMGlgC2kgYQonMW3DcyD1S0A3Lv0UE8
ZHb8Y98VcDaGLY2T8jxSahS7OmX4ktS+nGF0Ka9xZRsDrMEiAdvkp7GBOimGIJJNvL205Uulj95Y
mI+myfNqPBjGB/R5rGEYOGCy6kqY7mNZs6qe4zl5GIzl63m0VGEIDDGOfGH4FgupI44/z9mT9/Vi
LL+fkzbJC2RmyuQ5QwYgFk65zlFjniD076vriRImvRpUwDBSyS3C5FAOpjdnvDw3tYbPEem7KIzd
G2GBqVYt1isU7bZ/MnJn0r8G4u+cuIb6lyIx1q9LQqGbVCRduqzMr4N8q/B6iLaN/10cxvilVGgj
owaELB7moXcKU+Ao2GZMo8qYs0o0TDVjmeUTfZBA24VkPVkaKxivZiQYZIw7qOSLPPjvE4vhL9/B
Pt0XWr1TYg2vEJKpeZPQ+JhZ4htzfpA1/ZzgaQXFJDW0QKqUoIVcGkh/xnq0ksU/w2pWCIz5kypN
QWUEBCEvb5oi9IdC/42x6hxBNg1nBcN6gDqKzVrCI1Sn/0BxliVG10Lh7YuyqWYrDMYBRG0cVqkM
Ucqg1dxBH0e/X0TedZEnCeMC5Dld5rGBJJlxNCOvH++XlvP2xINgzF8XEgVV/4Aw4uVHu6SXYt36
GB/M2ZONoq+PisyY/ih0goQ03YS5KuG17tG6wxRFT+rtGyWld05F7UdAxhG0S1YsoLTF63HUWIKC
icsk4whF1+aT61wpARMHzGjnb0T6DE+Ge2Snkrh0ismVZ04AsB1v/MH5NGq7HOagaDTgzArmzNFS
ZOUo6XZ4LI/V6czbwAqOcQRq1VWxQd/dozi39eRGU2KrPSuFugJhfMFCROTSQyrT/I0sP3LpS8Ar
a9xXbVNk/EAhF1EiLpADLSCeooxWHKA+QjCtfVewrwWmyLiCdpJKBGiwoCYbMG+pt1uls7vJ7YLD
PtC+zwFbyMeAoDbzPi6pX5uW8XlqyXXCTYluFERSq8GUKnTnaGhsYsw06NVxFAoD1THfisFSMgsv
Q2CnF4/yzeCWMprdxQNINx/2JdtewndUxlbFpk1rVHDhST9PnFgHAcfdYCQ2yTiR+/YKvuMwBgve
5Eg0Ohp/hn5FDiZvZj39nZ8dwp/vs5d2aS7kpizwfTUqEH+WyBOYziijcqvtDz0hF73ZckTaXjok
mA3UjYPjh1GK1uzGfjYAmXRX1YjSvVOUPRs8isptU3pHob9iFYsufZdX4kAFGy6W+EbANBPDO0cH
3iEYzSsR5JSEwFol47GdHir5UKXoyf29j7KdyQNb/L/rxaiaEOhmgEB6QtWNcKO4aFlx6dVN8cK3
uQu8d08uHqNyeTUp2qJTJ3RbXTZHnK0XOhCRzL78/1TFctSBfQozdQy16GKIN2IyuTxeVVXj5DFG
gTztryNHIdgXMPQ1aWGwAEdMDlXjz2jUjjkKwYNgToiqM0t4KEA06muYfgmqq1o/53kGNgP6C4Ng
fhhzQvRGIKtLSN8zhPm1x5SeIIi+JyAb318sqrqf3MIKhrqllfWUepGDCICGcZNkEWm25uSyJj8G
DIAp5Pt9rM1VW2HRv6+xilrpxgllMUT6lfXPpdJaQnW3j7EdzK1AqBauQPQ0QQ1WDpC8sSZvKS00
ddiha9pJ7qq3tPQ2uTqramWFyfgHuRj0fsbDKyYbXpuTmxJ3X6jNs2H1fcYxmKOszpWO7+dC90NK
g++ywosXqa3v6QHjCzRiTHIbAEI8oWjzFPsqypQxOvPwF5KA8Zt5Dl+abGzUGLujkt+p/ljW57wb
/LtS+D4TH7ZzLcZKBqvp06Pc3nTTw/7v3zUXfJ8x/EGY41gu8PuDiVyLZoKZbem9URuHSlNORRZy
rHPXYgDHOIEhxrkT6/SBqvCVADNqPLXn6BZPIsYB0Op3wRAhUTvP3qJdNVVnGfFjah6TlPMUxpOG
/n1lmhgqqhQdLSVMQvm4mLEVKcu1nHJujZvHzEoFGAeQBnPcD9SjDcOyeIscPs3LpDhCieFmSybz
siC89WNsv+zreojoJbXD+GZUElkCqn8V9XIJiIWMMieg315CFX3biH9Vwr6GlMlkyGmGN1ph9vL+
qxL6YvW8r+Lb6/cOwah4qrU90kiAMKT+mN9Fgxd1FQZ48Iokt53aOw6j2wHmeFdFAd1e2ltT/Dot
L/tybIc32jsAo9lQskoWFghSu/mIdpXKK+2cUs61vb24nR+4vF4P3u4wCt4nSzEFExBz3HxFNC5G
lh4+7YvFw2DUO5OnXlFjpNzr8joQL8bO78pzihhXC8eoNO0RGHpasrFEIOHXp7EE87V0QBkCR5t5
qsaca0agkiVOKJCElTKOBRKHbfcS8LIUPFVjDre4bFMxJ8DR1R9BeCLD97/aE/YZpEUQlRY1vl9P
glUJNonAvg6SoH2UDVIRXIA1UG5oMnpDdJkRoxf+9Z/ziXai9GAAdnJE0pb8hY5gRfhhdb9y2U78
jMcXtZ3necdmg/cM1V4gyYfvHlGIFd8RFIIL9vhVB6td94s3l2vbp/4RlI3gDQRTrTkDTMgyx2gD
UDovVpbXHjGaY1iJnBNj06RALEJkTAeRP81RCckgpqaAI3CcviWY1yGF1nzWjWGFwah6AdzFpKUm
uXE/f5uS1gqUc24MKwhGPVptAmM9rTrvJk8KrDh67IRzwrc/EBIbvrVKaqDRBhC4nTxIuvY4cvmn
9zdDYiO4WW2KBi/kiBDLB1W7Sorf3Nvb9smwEoM54sTcnMc5p2FVaiXH5tLEOECMVjIt4psYBoj5
Jpx123R0K0DmrKsz3Pkp9ySO7cmqlfux1Z2utEOeo9tePBNjW2gf2ac5KpiUFk5VKE2OSaRrbfwJ
pbaXQOGUTW2ap/6Owhysw5SIXdCIeCobTLB32aR4ymS3mR/j/z41Ax6PTsDCw74hf+LFb3E9Fkmh
0Ee5n8lyoYWPY3K371W3lgzUkhjOCGIhbANzY4jKMSnUacQbo3Q7Ri9D/Jzxnha3dn8Nwagb+rP6
IpcnJCTmyS4GP9NOrRxh2ODDvijUwNk73BqH0TKxnhdVzoCD4YzuADahsHci3c/0zhvCgzDN3iR7
+5BbqrCGZFRBjKRZnkxA6mrnznqJeAfeGryZwmUQ8qiLNu/2azS6l6sLBIr0iVZhEVHcMLqChX4X
fznormKlD6hMtMeDyllRnnLQnV0BGiImtAgjAJvpYhyvku5OTZ72V5AHwQRbuNtLU2JgBccYxVrZ
L8N8zM8xo/W6MYePomWhKlUQo4wxjdtT56v0nJuqRkBbSXQNY7bYMseg6DvSRdrkVCgitVBSdzdp
utt0vHzVpu9eAzEaR5AlNWIFQIOnv8aH5ZDa45d/Kurrm9DT3P3t2eg7RlfGSjBG57peKoU21rE/
aP8V3dgdDA8BAgYGDTZlD4hcMlpha/e6tfzcx95UjRU0o33NFPVF2KqTEwtCjb7ZCJvXKVasFC9/
B8ToYIYptYJKNw+Zk84mYyhaajKU1hLmvAvsZj8hpgBoOD8I+KfY7qUIc8uMsETqlAaSoJ6ylgvx
qPuyU/HJVqgufHKIKyzG8TZjqWtZaiBYPgZoXCwtGRQv5Efud6c0cqeMUqxxyXjoruyBMl64XuqQ
9JgB50TS7xBRhdZYMblMJ84ljScbYwdo+zPMtoFsymLP/VFKzkjWrPeJ0XsxLYZFGfH9cblShqvY
ODa8w2Nbv99VgdXvIDX0dAJEMB+i/qioCV71OEExb5kY1Z4H0EthZhDcRSIe1K7zk0Z3z7GedzEY
71qlsJI4h0ZXQWct7UWrvJKZk9fkmg0T3KetoPcRiqBBtzC+tXqGp+IgegW6zXkuj7Mt7FWvKgtF
7HV4vFyIL4U+vSirwFcXk3Pr2rxSrjSMveUlYqYkhUw12KddfstF7Ee/6TgA2rJfcG+w22JhPDJm
jRsSBp0yZ7mALgrQl6Bm7aofnfp7ZGdO4BiX4v10MsD95KVOfAYLNj09/oCyNVJNb8TymAAUrbqH
VHVC4ShKkr00nJB8UzgE/Sptm8b8VkbNq2We2qaC0ynLL9nwsxAPDW94x6YlrSAYNVcw6s1YKATJ
PNH8XfKePzf95ur7zP4sGfxm1WGpymC0euG5NX+NMvg2eMmFbb17B2JfwpNWCrAjuFQMXnds7fgb
Jtx/lU5olriKHnkDQTkbwyZs+04hcwIaeycXb4vFK/qfWe3t+59t37ASiD3mtKqRhhkYsl+BRnRC
SNS4po/2aTBtcLA4WqAxp5tWmxidiguToz1ml3SEb+Lod+S6O8mvlPJYPfK6TXgLyJxzdauDrkQD
YJCdJOm7Fvpjz2ux4qgeW8ku9UZRaTkwivJhWS7r0nQr43KZBt7q0dX5FBusdoo58epUAzUU1fG3
xmYPjF6RN5zyIyXpyfxmtNCBvL9hvOVjHANSucIsL3DmdUYe6ljH5Nv8Ss3E4z7M9tUMhLKYYaCq
usHWeozaLA1mBmdeo2VbRu2Cek2uMsstLOLGnm2c1SOOqaR/AJmlRImzKZczAJeb5EinccdXIgg3
dYwpKfz68JfiMcvYdEOvBS1KJYwrHL+Y6jEkdvRMCVFCO3GN3ErsjBOUbyqlKhn0AQPjE1jPEc1d
KBg0wJuaQ6GfJFHBJGE7y3gtypsWvcJhvEfbLJOk58Dp9IOsP/UK75zfVPoVAOMyUDkTKYEBFQSl
hxODTgY5a2IpD+mxsRJLfG55ToonEeMyJm3W5qEDYJBeqLPb82LK7TvoSiJqdKu0ACgeumWgkUvx
kh3r6wgsVIGjODVBFEH5Xs8pSNRWeIyuR3qYR/0MgWbpkE9o6MhcHf/s6/j2qhk6oVGEJLPTxEkU
i9VkInc4SZ0tlCDnnUSO/9t0RhqqHU1wiGgKm9tVs3jE8CIZ7k8+1USyVPVaEjlFZ5tirDAYddbj
MIc9QQxVzbyh605E4LW+8yAYhR7AHRBoMcQIp1vF8BPyvL8Tm8ukq5ShG+lNvPR8VK+0Cjs5oOoV
Sl/1wSYYhiSND3+HwURzfZ1Fg1lBpVIQZmcvHTlVMWcneGIwAZ0hlWPd09t3kVwa8WtsHJSY41vo
Snw6T99XimVTHaJcidQKELEuWrnhStU1KTDX2Sa8AlceEpMm7pRgqWt6jsYDhn/oOSZX/CDkK0kx
o4X30MdZuE9DldWURBJtE9JDv68eS/JrLJtzrB0DvRUdxoiBrfQ3rFyYWDat3I8IgsdmvMZw74uu
5h0s2zHBCoNxW+CN6eJJBUbnJTFmyGt2Jbuxn7907uTmX7ULTBjl5Ze21+5dLsZ24qpF70MPzFy8
apQbElw3XIpUWqT0WeveMRjbUSLM15ZCYJTKfRD9H2nXteQ2jkW/iFXM4ZVRUgd1dtsvLEeCOcev
3wPN7DQbTRO7npep8sjW0b24OABufOqIm4gPKBkJ46tqORZtYnfc4O8m56x0yWymRJuNKFEUbCbr
6xJ9lgeOg2FTb8jRlSCWhEFHjH0TnSyLqqGdRwnaKR609JAPL/uUs5nAra8wGGo2k2SwCtocaXRE
Z/bQvNFXP/eCbT51p+wWN+CbJnG547x4kjFs3bSWEnUKJCuywq4W8dpoeltJU94VkWrog1WspKMr
uNpRuZWTuMaV9HK3z70c5uBNcBFnmLxe/km1om5auGvjuEZ/YcYcFKOeUlFtkNjfdF8GciXrkzfO
5p/4GN9QLg1SViJJeYd3ZQuUcUa21pwmT73CG5WyvTz/SHJ53K4wtCmshn5p0X3JGD2igVxz9ZhM
Q7BvfHRPflydNxjG9gRSxFZOFZYg5hsXj8SY7TQ0vKq4W5bxOrd4DxSeXIzZoa142/cTANFQOrat
Cn1DY/lhlnhzvTcPptUaMWZX6vNkFFR/6Dh3kELlpITDL9Ibt2ik4cnDwrnCbXtPLCT0S7JpqZbB
EGyTm1lZT6jFlgM6s2Q5LCj6wLBt3YcT9/mPQiArNIZqU2Ra63UPtDn3iPiNRhZ5pTjSlmkYmPqi
KpiZoGBHvd+4pG8LMqjYuOR6RkOD6Zgd4ZN0EHEhdnGl3CApGi1Mn+g8p5Hnedh8SiAQgtQTywA0
m+ZtpUC2ZtRri/dzctBRQVU7oSsfR+M4+zQoYrj7G2HLLg3E09HBD37QD8N0CoNUkYUMG1fBDsgF
xR5ix+K5kLfermsQ5uQ3ZaFN4nREEkfut+FPFfEd82DKf1KDuIZhbHHMal3CuG+wIPE6tIjCNJEh
50adKTWw1LFGYWxwafMCkxEgDHSFWe/EST2CFsCXmNUNL0GatzwMsaOMVpzMDiKhfmquvkhflerL
vgFsugtX8rDZaiS0prIR/5ZnOOb3odvZWiB55ZlXAbR1a1lDMbeKvptGCY4h2s6194q48dJZ5lxk
OQpjR9k0mKeoNgUgYmH20OmsIqYfz5yDcNOe0bxHlNEsy0D92XuKGMwwMTUCpkuH1MOJ5dWReLTK
yBP7zttfnk15NAyTRiqKqX2cz4TqBXOsZBxUqN3OutMyJKh25rybNtdlBcKchkqFalpREWkeV38c
Ru2MRwznoOBBMCqLw0K1GgVyaIbxqof1y5zf72uKh0A/X90cxkFU0a8KCA2Sdobcimw8nDjXBh4G
Xa0VhlIPFsJuEk5xYf42S9Ojan37d1IwVFlWYzXPM6QYxMnOyyeLN52cZ1AMSS4iGugTBL9o8ZoR
d15fndJa5+zC7Q3yZrUsR2pFSvJMgZ6M9ECE0F4UXBo7Zybx8d/piyHIjszI3kuAZGGwk3Zv8JLb
OOpi77xhqgxxt0BdS30zmj/n3Mnjp30ReBAMK0aWjAkwBBClgqrczxKmsOnE28fgGO7lGrcyXDJh
WnTfw3AHJfo5wvfStLzOY5sQOGAl0dCRkcy6qcxkUVsZ6VjurOTnYpCf22XhSLGpqRUEY1Zai1F1
pQCIqLxtp0NT/NR5Pf14UjD2hB4GQmNkgBi7h6x9GBd3fyE4IrAuqiyrSiubcHRI6ndVd+a0tOvB
38fYvkW+6Yl9vUudqoeFBSHEe2IcqqPqhcfiMGl2hi6FuEbG3CZWHLWxPqq+0otsNCBWK33G28ZC
y9x9mXh6Y86PCinATS5CpKH4rKiHailsmXc92bz5o54cuRuqKH4Y0zKhQsjMkJDkplr0ZUTZnoCx
8GRI3Zl80RfzbpB43cx4iAzbS51UdXgHgifRQ1kfvbZ87st7sTnWoR9OD/sq3CTllXgM88donLTk
tJn+PMiuKN0gyOM16G3FS0XaXqo3NTK7tCW1NBsGPSQH2ZmSV8N87P7/EWSYIL2Shdmm2lSQro0g
iyo+9dmjoSVObXJMbvNtuwJhuV+N0Ai6p2exer/4hk9zS/NrCfOdc0w+4kWpuGjMMVA2hYZoME6y
EB0U79OHyh8O89nQMJSoQ1oh7+H3G5L4Z5nYIyFFXU+qtJCuiRClVU/Lkc4lmipHuh+8/+Wpuenw
M+DxMzGnU7FEg9nDYl7P1pzhrSk9JiUcwKoHFxxBzo10nx/76/latAVX5SSubVv9GyhlrtXJNyiT
lrcTQM3kUU5ty6rturcLgXMP2Tb6Nxj6+QoGIxhNInUdUvpb4g0pAWdMV51QePt7eNOJvtYhwxid
IVhzmkKc5rseLO5wTk8Wmi0umj14mEFz7g+8vsc8BTK0oZmtRLoaiIX5TVt+xGixkpO7ouO8QXgK
ZFhjzs1G76kjwly6b8ZMgiUzT4v+aV9/PBSGNwRJ68wsAgqay9piEhThXdE+72NceOGDhwCprBLM
wTDQ6PW9LZCpQTvMDI92GZlsuTcdWr8+Jnbl8Jx9m8cH/EQaBjBImsm6faVqURc8q2hlXmGL4zcx
uVKX1Kk1YufqWRP9fcE2D3kEA2TqYZbRG/G9XOFUdgJMHG9Rzfwy1pM/5N3h30Ew5p1E5qgMKVSn
jf6QHqaB8/2bGluJwBhzYeVVmZe4p8hVtaAtmmX3klraWZ89ldGLNOqeEvNk2mb2FSj9UStuyBsV
AZYEeotf6Ay99KQehefeFd0czaR4U1M2LXwFxlh4rg5xlpkAMypU7U/WoVUdjF/mnI0cU9CYwv2Y
jJI1NFgndPsL3Uyoc6csmugPsnWRPPRfg9OYjTRVZjj3DWSxtPheMnuMYZy9fYPjLY4mv1+cbonN
qW5gEc3r8hodUkRq5h9FY9fXChoIlQZHcZtsamoIDGm0Dc7lVF7ZgtHIeqL39B7bSnbTzY5ZERtF
FAdl5gVct9foDYo5+abZWMz84tWRhpt67h1ZNznOQ7pdPjCdacmWiUZMFkaVvVdeI+VZh64EoNNl
og3WnXzJPV3U7Ug0zsafZBAYFvKfMEPRVBWT4R/THFVppO3WByu/wVZ+no3BHY2SF3DfVNwKhyEh
Ylb5NGeoqZ672DHK74bIYaHNPboCYFgomsx0SHoACMqDKV1F1tmsg3275kEwnDOmIYrCQTq0uQIJ
ZuGlWYbiSlPbT/s4PF0xdNOUQy0UCnCmboie27Er0VissThEsLlr3hTG5k2nSqZr6gKFoVGabaIZ
bz5eVfGhCh/+lTRsx/k0HHDaNhQnkw44KLx8IRzf8YcbnIpsJ5S7KIqF/+iSwhBOGyXNODYqkgUf
s2uFNqTJ3DSYz3GPFtM0aTZzcs4iUXtab1MWkrl4p32vYECYPDlZh/zEsLe1PLSn6rpCZXD2fV+F
H94VLBhDO0oRokqpUSanep2+/5USnDpai3FxyQOdocwddcmaIAvI0EIjpMmolwA0Bze8oc+K0hGc
+QeeMuqjcqLlA+rCoXGulAxH6CGGh8UmQKez8BgdqjNOwU+oIzpap9wvnPLbvlZ5MtIVXh0bo971
UxwCLic3gngfa8H+93PlYfhCbxM5GakSxUA70yF/1i3mSH3RAt1P/dBLORb54S3ILhrDG6JYYQ7v
CDzp0QAexsa6+iVvUrptZrv5ilW74k6FZEmRAWWdb3OXkbCkWmy9+EENRIcONNaP2RWNWCtO9Po/
PLM5K8c+BlKtzKOKGooYLN/DQDmUju7OPxrvr45KwlPlcpaSEsjObmd9cciHR6ANJQ2OdBYdXHIP
OcbAxUchmG7+hwoAesTvoTHcUkuR0S8p5Bv84brwkedyWOAiaeCy4M1D/RCqZNeP6nq1CxLZyue4
uGAJZ+qQya7aa8WhlTo89wjPVBhSKWq0v8pRA+D02SENX9LmaSm+7i8UzzIYCmksSZ1bE6wsda9L
/9zxmr/zvp/hjCrO6rCucdDoaPo+i1dRc78vAHsqs8vBcEasG3k4z1iOEFlaS/MpGTESJjtyM8Xo
D90zMYYrMjFNRHiUJodIllv2CS0oJm4qWodhKu2o4dWYfHjAXwSDl8rQcFKjqIDRXBmNYjqr4uRY
8Zd+8hS4ZM0rMgq2IXii4SdZaFu8QNM2A69AGW1OlmwQvZImZzkX1+PX1sHkFs8oPUQIRL/EIRbx
+lhuX0VWkIxiizmfpqgEZPxLRa1QHyT+YBuFG8q4ioQ2LUIZDX/faDat8h9Mje0ZUkGts5XC6hct
PVsW3vihxDmcN/fuCoJ5lYRahxLtBWIlpn4qU+UoG8VxNppgXxLOiiEb4D0dTWEZmyOhOKiN9svF
luzYi26EL2loi27jZDdcJ/Em265EY9hWKAkxMcOLsu1fDFgcmpcEbMt3SG/u7hUUQ7aLUQuVQLBQ
1fI4tLeR5XbDN1F65iiRB8MQ7dJLghKlUGKp+sqrYNPqCcEpDLs4zN+n+/SIkxlVrQOvEmr7BrKS
j/6w1WGCYOWYo+oAl4HZkb9EtzSVh3rA69RXH3WbjpiyXN7okt/YDBJr0WMEKXNsbdmIVghWvYDL
lB5e/uhQ3wsefP4xNpwc27Uv3Gm8So5tDb9BMoImymLoYw3ISMAUG+NOFX5Uo+GMAzd7bds635AY
3owSOL8HNLBwUk2JbIOoDy16WZvC8jg2IBmh99VK9Kq48jSjvGqahDez5TeM9vYLGBJtimLQY4Mu
qjf/mq5zPAVyR/0xnGgjn/6bfAi9ffvlKZeh0FiJEKcSoVxchNxMUXAwvEbob2z9vxn6f51J/0jG
pmnFld5oxQSg3rruxKPIi9rxLNNgWBMjNi2hoKy5SHZP0Jjm0ip1OvSfSe6Nrh7bMrf/5zZTvwnF
MOgyIUsrH4ApDJ8wCCOpOzvh1spTTvxwfaCZ2H9tOTbsNBBFKjGMBDfwysmeaJ8Y4guOHvqjnzyU
7niIeJORt8+4N0SGOidzDsNYBWIkf05k0x77n/tWt6U3Q4QLQdJR6PcxUt3XiYQmsJMzR/dE/6KR
V66zbcuw1xAMa6h6vxjZskyO3PUVpiw1o5+FJXHVTtbsfhY5boMtiSzTRPYXHHuWzFZhF53RhGOS
Tk6jxHYp3ejCvdV929ca3YusIViWhgudAuKFz/I94xutqHV12uFESwZbCb+G6pUgPVhoJlejjFK1
Unsp/X3ILUtYQzJajKa4pIMocXVtDol1iLQf+9+/SXhrAIZyTcyohaMJAOFz75WXLgYE+ZvZr/Ia
TZxRa8t7GHERGYolqHoyrLjHSuFi6jRP2E6u6RrPSrA4ySG7j3zCu2jxtMiQrJQuhpRUgMTF2FOR
cFs6Sm4bDn22R075GPnG075etxDX1s+odc71DFlS2GBWjq7HbeL1Km8uy6Yi1xiMIjupKdRcBQZi
ty66kgfmXfgUxbjt02nA0Vl9CL/uS7XJ8WtIRpGT0lbWWGJTj7Nj9ZcQPPEtp5dc5R7jQFzicdsr
bN0JDJHG/DX47JEbxmw6zDIRRBGQankbNc+WtriWhLsA8qbr+yh/mtNHVX+ITF6gZXsF33CZFcRc
+iEzauAK9UlYDpL0f5Yz0vN4LRezeuj/b3ZDiJu4IP6syWOB3L2K1176Q3CKBWHWyxinrpEqgNBx
0bTOfIlsFUOO6Z24CibunXjrqFwJZTJhPakhqrgg5dyJ6+pToVXeUNWHeGwccyq/Dcb8LdOm+zYt
/UpGBzQrOpeN7Eg1L0q7eTdf/w7mLhLpY1GWORYPE+QUeM2Io31TCwf9dBxETd32qcbtnGuqW2fQ
GpW9jagJilRboHYueZpfFLeGH1n/oWLS/HjdnptnXNm9/R1JrZ89ktaQzHuOdGqrYnQSNuSU23P5
VU6+yN2h6z//AYwkyrSexZQ+ZCSYUZZ1uoaR5pl4a8WaO+rEzuRPjfa4j7OpwRUOo8EyQnRuoaPT
a+FT32XuFB+Gkhd73raOFQqjtFaKB72LQZy1Z0ReftsHZSB4U+PUrxKOoOq+cIw7Xs8Hmf72D0u1
QqWEs3ovxkpflDp25F+vfRXtBSt0kcYIchBo5y0eOjCJdnWl2nCdvBYedX/y+g9uctrqJzAXmBjj
NZEMMuB9Jd033bHReXPGP7S3uxDOCoFh60GZ+3FagBDdomuoLzpqgD4y3nKorkbfMB3JS11+Vz2e
2TBcjQcikqzREdMZxMZb1MaZ8D5NeaFKHgrD2FrcinNCsIBzOLoRecGhZCsaz/nEWyOWspWMKJEF
Dc6j6aYGRnMXnKD7phvceFskNvnCUoe+xix67ObrEBVi08FwMIjek5FhZBz3N/QmP62gGCImUr8s
jYKttmiSU0ToI9R9Imb5PIzzz30kjt7YPAwZcZIwSiGUJt6Vkl8bvEskZ/+ydX1yKaZxaWBhchSV
Ig2nDroDyf4+USKfxxe8raQxfGGppTipBYy69dLb6FC49c/cQRXXmU5f7XCOoUPpVfTt32mRYQgx
VtDix4QWh/JzPwZT5/+772f4YRIWqwgpCUbNi6YclvFh//u5ts1QwairSwGvKrYPcWgYkjZSSV6s
QHNS/88OfImO00HdtPUhf07Los6sGiwRbSBrZjZmvrupI/Y2YjLo5CNfkVPk81qAbRv6P6BsVnEk
ikIXNdhSbWfYHcZr5BEnxWALAa9bCRPmt3oYo6tdLGlDgudSPHuFMNopj4K2qHT1WlcZkutLOcYh
kdE34FkoT83w3Br3+5awLcQ/DgGW5BIrGUVtgUNArb/XWJulet4H4MjAJpdJPRxeZgmAtunsMj/o
cDzoKmcpeCCUlFaXhqxutaEpoChTqO24DPJ0sEvezJZNqlktB0ttsyCjEXIHUYbv+Yt8QjqCj6ur
N961/uybr5GjX0Uu7xrGWyD6+Uq0MJFQEE71J7X32nJUIs7Rs/k+XktFdbsCINXSLFUF3aExH9IB
WjtzCRzlxHAHL71Tnpub8hvvPs5bL4bfssTseiJBKGJ8F/rYNpv7Kfy5b3hbZ+paLobiEHZMw64A
xljc9YhrWNr90Co2IRwc+j3shXWNw9x3QkFQ1VEADZgY4qRcLwNurM1Ljd4xVcwrz+FhMYSQj1bZ
JdR9Fw6xb6LVgJ4jJmadYiMgvM6Tm2v05sZjk8FGoa2l2II3SBa8srgOG9QEcbbtpjgrCObakzSq
QIwBEBOYJ2ndZf6uTA9G/SPi9eLe3EUrJIYg6hgDhhUk9zhV/Bx2T6ns7Rvbh3YG9Ea/chCyHQXG
OSR6n+Lao98UR8mtzrWtfcex4JaB7ta9Y56TW+VFPmSB9IMDTX/7BwNcycYwRKWlJKtLyKYG44vk
xl7oal4aI7TWIcnN4MGxfXhYSandrPgibCszmbSW+vl1N1b0Y2n2J8wMvm+S4rUekBTWo93z0iQO
GvBz+8nyFpJhjn4pjFbOIKzyiKReePMmWz+Sb/H1eJlE2h6mz/vq5dko/XwlriB1syg3VLvZXdx/
Frqv03xazJ8Rr9qdt98YHsnFWYsjES5mUQrm4SaPAoPXXXqTEleWwtBHnU/C1ExYOnk+KNF1PIh2
OODAzHnDnXdXSf8wcC6aImkYIyjNmh/D8TFSD/uLsqsrfD9DHPms1pHQQ5AOGSp1jlBdjxFgIm/w
Cg+GYQ1BTk29m6nXf+odTSjhB8ldTee1ttpdFkjDOFrEDtUlRgTuKMPQyZpgij+JqE6reDVaPHEY
otAFgihGC3FMFVHH+FAqxDFSd39peEtPf8Rqv8xSMUkjgTBJ3typY3IYo/ZfQjAcgJE7s1DSYIwx
EH+MW2+0xmBfik3n1z98jjVhtr1MTLNXLxZc2PNJNVz9hKG9aEGSOtnoCqEnBCgr8XllJXST/5bL
AcuQwJhXShVTwx6zoKilo4neN6jCTofYFszASL/ti8mzCIYQ2r6btazFPu2H7EnMULtg1PfWYnn7
MNt3zP8SD7prMA7vGDMBp5YeUeNJexVbGwP7ukuZZ4wqzycU1LmRO3QcM+EId3kDryyxG9sKxdLU
TKyvUlbbBSqQVIlXxbAZ7FlZClvgWatSmxAdMGowEHSplQ7I+Ah9JciPSOp1wa3cBzUlhB0rufyk
lWRSXJXzZF0gm2Pq1TfpDQ1XpHfUN2W5I6/EZdNdgFE9CBxjBvjHOSPow0NKValxfbqWfFpqFx6s
QLbpsvGC+r+xlTcsSjAr4WpSd7o6A0uzZ6d8KPzkbHl0SotzOeKvdOJrHEuhX8no08RUUUWWlK3p
GDFuMKJkIXdmDl80bOqCc1zxvp85R0YFJ+0y4/uFULpNLMszsugPttg7GZhDJBXJArc5MNR7tIJ+
jr2Opu1+713FkW1yryS2wbm9b4XN3kEyKxVWWtJPcOzA8qNDH9TPxkN0jT8haERUW7nbJ5GN7fwO
jX6+sous68wuU4FGYs2RrKdELmy9+7QPwlsp5miZpDDDvD+AiOIXEw3Wk5/730+PjT1LY44VJVFK
RS3x/bN0WtRDHkdul9xV+nNHODZHqXsPiTlJitZaZj3BSZIcuyNNGFcC2VcPvNrYjbvLu1VhThB0
SdTSNAWMmP+KmlsZHbrzpLcTlbMwWwfyGoidj0HyGr1ZW2iOTgQKfxV+ljrpDSZXlnZ5pDYenw3B
nrnJdhyLYOdliKM1D8p/ccUXHVOthyv1TgXqclMF4ydeoQ0PkCELtKkoNCOGoJIV1MMxzDlFXltu
rHeaZJhiFiW9ay6WEdvjbOunPgiPxkOXOK2f2bKfeTl21pXFTfbnGL/C8EW/mIKlCmD2OjnMkmCP
eeHK6FpUaLdGx5HyYg879q8wdKHXEbwlIdQ4+JKPvoKI4GAgG2ZJNddy7ehOeioD5NN4ldcTV3Jy
t3ycDyf89csslMs5KnONia7d3o9i6GVYNF3J6G6ZcySCV/506K4KzVbt6IeGBBteWzueKTFsg0Zn
kVVrVAfy3ay8RLwBi1t3n3emxJJMSMKko5tDvTcUlPm0QfVp0l1ye0nrvSs7m5ekxDkFFIZvxjmq
k1mCDSnhqakOhnSqKw5zciDY8qVpGnptTiGUnJ7C5bUU74T4Zf8Y2Cp9WCuOLVeyMmFS4xiGIOX+
UN00wv2kHeHZsDPrsRuukSEB//UvDujGtfEdKMMsWaFgGjfdf4M/uX1r90EadHbjjXQOT44MzYWX
6ULXf8feVYZqwryrhpJefMI8GNSjnLZ2Lb5iRmpVzXanW/a/lJBhmG7KZgyzAV78os82wZyDmxiV
5hbqstCTNU3s8swL3XJIje3WUNaNWpMSK6lbo2t1rV8lv2QxQWMS1JtqC6dh9Nbt+N0aMgwiG0ub
qirWsHMHlw7SqYP82cIwRitAju0n+fAnj413iAyJDLJSS0kDnSLX28PEaOlAzvpdjbZDqOVrnOgR
E9j3l5G3ARlW6ZbEKHMBiL14LuO7RAlEbvtZHgbDI2WmG1miQ4+XrMBfhq8copN1W482vG+u5hRf
SO/qD/uCbb2j1rpko21hoygVVhD8f9JPKKAN0MmmdUd3CuaDEHPUyGNnNvTWqeOCJlyQMWnc+IGg
t26IrnF27ERPsg+v3JnXw4ajVDa5oMvbpu4tiDcJX+cRQXg4ZrP/P2D5ToUMpbSKGCO5EcaB7Axb
rF/zxttfJLqDdjiLTSioM83M2w4AsyC+oieDIxZLbWdx6o1hycHiKYx+vnrTVLFWzLEErInkNqlO
o/5AKp7R8UAYyqjCWknkiBodcarjGMQpukGprkrLf20Rm5jmL5vOvha5ps7QRtkZhRzRTZwcy9vq
UrAKT5qLmYbcnl48ARm+wATDZSYSBBzSh1C8KqU7ffq+L842hIZKRWVrjF04VUWUdciXCKVYvSrj
aLIzAwyPF8n/3esbARZY+D9YbOBN0wtJNRp4UDW76x06uicOzA6VSwu6Fgh3PJfjb1bqDY9xpuuk
MK1YpxEOdLpq7fiUIgP0r9mgvGyd7QvpGxRzA4nqFu1SaJQsIuIj7R29dCbvhKQ/9+P+fcNgCCJK
U8NaaNrW5Ndfqa9qPpfHDlkmmcPzVW1TxRsUc91IxhgRZpoomOtX03RXypJtzIPd84qGeGpjaIIM
VTF3JnDi/LaNr5HRzrk4cczbYigiSmYzIz0AiPqrGb8X5EZfvv2rHcQW++parWBKEJalUq6bTHeE
8UZCh5F9kN8ceW8rwlCBriuTmRRAGR29sWlG5WDTNtvKCS0//ofqzd/4wN4AmXtEvaBK1NQunu3R
o7XyxZVu06wmWi3PrUvdNwSJreptkDO+yDQmr38ZPVoTUqIqJHZUjNY4iW7q9wfejuUIKLGhNlPr
kixbACmeDBwbuLOkTnjQcH2/xZPhivdk5eIxFEGUtCoUmj84B3pAX5Txzzxxa1yS0E3z0Ek+x2L2
6UJig2+lNo5qVQBPDfLbHB1ctRtMz4M/qXI0jgfzN6++/xoLSsreH/ddL/+9fGrQHbUDPEl2ehSv
G+405N94y96QGMYwtEzpSgOrppWm3anE18XxGvOMfFVbbDlG+KoSnGYgOMByT5nQFbWIbtIWSp7i
DP8A6QP7et5nGIx8eC96itaQudZBzUN9xHQt3UKwM+Vg7NMxGiS/x1CitrMEGkdVW+Q2G49Z8xi3
nw3erDOuchmS6ctKE4wMJGM+m4HitkHpGA+hazlGUD/B2X5CtNDbV9/2K/NtPRma6XtN70cZopWV
jNrX0FXM72iOfyri3h8WNJ7Yh+PwqMQG7EgWNnFDeTQ5xof+hjxaXnHQwTLjUTygRT6vFwRn6S53
lNVFWBvRq+2SNJ5ON2P2q+tuR1zva/HbvlxUTb+/G2De3nsL0cwi1AiNd7ZC4mbidFNrmVMIE7Fn
WfSkxDyhSR5KqhfenCKZJyBzK+mqPh51ndq/Xw225jeV3b/QGjviN8SOHuKrerITd7AHvM66r/Wd
HLvlufsS/UBX2hOvU9Vv3Aj/2NPl85W+VSKgB3NMT2N3drprxR8uLWJdGmQbHmjmEI/YOUfXZVOt
EJu8+DthPy/aY9dHp7jnpZNxOObi+F5BaIuC8kWV7v/8scnuk+o24yX7cTcGwzFWkkWDWUFxGJ9t
uAbS2y2nddvrUcahkWMIKvfM5xxQl8yzlVSW0oZ6l0Oq0aFVmZJd3hSIvpZoL15ziu1424NhGb0x
szAsIVx2jA6ZnwaNRw78CjCOKchMNkApoto6GrELrUU4R23m1T2PLznbTWbeNF0dmxIcufS4ebKy
QP4Rt0erP+6zCcfeLqVMq5WpQkXQNbqJwvKXUfzokRBS8l4zm4JIsi6jE6xmmApz1pRhpuRziLct
OXaNSyqU1Sd+c6i/Gzc4DJ4Up3Tlq4gbOdg+41a4jClMsUJkrUGKgXYePclt7w10jXY0TzpNC0bF
0zSDtLP7P/IavMGyvveha5cwNaiv4oSoDR5vS1Ae6WW6cLgbi6ruw2GwwmJsBBPemjJTgdW48knA
OMG7vkZKkd0RO7xT3dkv0GHre34n1I6IVincnb1pPit85jBa4sYyU0wdcoYot4dexvj1szCWnKN8
8+awQmEOHn0x+hG5vDQ1frQNRPZE9VaRC7dtziR52d8Q2+y4AmMuuFYsDGF6sRrU/pS3dJxX6TRX
SkAO9SM/N56nQfr5agPCR6yJaQ4NNsS0yRzbffKlz3lpDpt0tRKKbtEVSjJ3f3s1zcyVfMmt4Y1B
K8nYqV50vzwnJ+GOW/3Pk4w5ZqZS0hrMl6OvrvZrd7Q+ofTSEY/mGX3xY7tAVbLhTpznCU9OhmoG
TL42clr+b2jQpDXZSEblGOM2hKWJEkbsfpyu3S1w3cpDidBaje5iMrGTmlcv8RsbfMNgtpVSm9Wc
CQVCa4+t1yDIikYNB/XYusWt9j/0xdxeqTc4Zn9JoqnFuFciINM8lcmLqkV23XDOZa5MzL5KYgPx
wgh6q8zykPfjr6mpAyHqfDLjmbwUz7VJjvlSHjrddPV6cIpMd9XFCvb39+b9QHqTldlvGPBt5LUO
WWnCT4vo4ejTQC835LRpJpjNp2BAoIGTjzl8lF4cMrmtaMgpDMYgQx8Z6bb1EZDBxTRGyhlv6vv2
ffgNkc0uScJIaVQLoRIa5FqOmRse80A8LifUEAapaxzjb/uq3DSbFSBz+Ij6rFVCBREzVHDkc2Ci
33/5B2nSprgCYbZCJJSpWlkAGdtrErmtdaNb/r4c297jFQZj/2rTSnVlQnPwnyBZbzikzqDZ+bFA
N7GEl/6/aYArMGYfiLo1xEKIfdA18te0H4LSRGuSDK7xyvSiRfXx/xwrnHhCUkV9uCqgrJ+Oacer
0WKoEWMqtVYoc9zCrq3HMOgDpG00to6ga+FlwZ+lVazgGPs3cr3KcwVwheBXx/QAP18g3xlfFO2C
SDxee61tr9s/iArrWMzrTs6KDIrVvxR0Zgh1hBleqTh0Rknq83Kctq3/v/pUWKdiXxCtkSiRpPWD
GF/pnScU3KTVbRZ5A2GsX1CGTi5kFLaNjnCWM5t6Z2MH/Z+NQEQLlvZTFfCiXjy5mM1Qm5NijiEg
LbW1CxQGa5pTq0fOltu3RoV1I8YLJstFFEXB3Zy2KxGc6Do/Ugdw5PJyY7fPnpVpMKQf5YMmdxSt
ew3vuyNuP0fDQf8cOrsy8cxbXvvZzQvrCo+5bjUItVWqDNswx9hJsG6TUdnd5C0pCmJ42du8BWPu
WeXckrkasdPK+FgjL3c6mzGPPHh2yJAHeMaaxRIC0cxF8VISFv3UbqX7ztNf6ZxqiVupyoNkCCTJ
rFDRFEAWsZ1ihptboH8GKhfsKrOF+/BVvU5O3FObs3CszzBLrKLOKoDSU7vyZzgrYhRMiAqK8clL
9zVyMJrlCjMZeA2nOYvIOg9p97a8nQAciZ/rVLerFFNVw8+cXcdDYehEJLIaypSzBr+8xVBdnHVX
SK/uj8mDESwYOB67/ITBTefP22a4bM7V26NJTVxLMgqaOQ3SeC0D6RvkVn/VHPHAc//wJGROV9Jk
nSiFACs0JIYlr+IiOVn6fV+PPBD6+UqiKEkXy0yw47ry8xj+VLJHidfxeTvOstIaQyGpPqZ5Qne1
Fpt2GJ2kNLflXrGFonFoH7o8vu4xGTl52heNfu3HWwJtcCDJqoXM5/eiJepUL1mDQzRpzIOExlE9
2pwKJ5k3dOI3p/UbECPfMldxGxkAUs6D6tHTunye7+TMWTI0assRBtwXbPuSp2OUmGxujR8vR5Qd
xwlqnFGG4YrInl0O4fXs0+5YPD/xpn2soBi2RDZpqSlqTOk/t6XRLwg2dPiyL9DmSq1AGH4kfV9U
fQ+QUU/v40r8D2nX1Vw30it/EauYwyvTCcrJkvzCsmSbOWf++tuj/daHO6IP7nr9qqrTxgymB8QA
DVcU1C9xgAwFlL/OQ22y4gmK1/qC3E4QQIIVgX5wDERHGhKvTS+aGjJKpUhgEWbxc2KmJszzwIhQ
+jBE9UVUQ1GsS60vGuTPd1rbqP5507b9cGUbR4ko3sDY+wi2gZ1YVIxPplf5Ib9kvXHtM1Vdtnmp
rdC44Cqr+64WR2za0FxN4lOWv503h/p9jv40dWpUrcXvh1gt/S5uH87/PuHZvC6mVRhqKmf4/Tl5
GNLLJdLsVno+j0FuCXORFb0W1qSNXQUQVtcoO6i3vcJ8qh2mLuAZidoREo0Ln8YJD+epCDT1a49c
S+FD5tArS9R5dU7sU+U221/pKw/guGERkG0JZ7ZDP4Or7jB+TW6mxCn2wlfTZiWbaWSXxIJSm8Yx
hTpA2z8KAKmjezCM35vsWabuDcLx+IKvBuOCkAbBsTVnwe7QmD2KVJUytVP8yB10KCpQ92c7dfdX
Yv2vZysWkwmkZgmJxhGDFnUD3m9BDEzxBxKUnuBVyAKjyty33IXIW1K3E6+9kKuR2SbMtvloHrUL
86DsjB0m8NiRR4VI1FZxHIGm4C5fmAca8pcIx5hSUaZ+nwshykbtTL3G74vmSzI8lRQHbf++Kumm
qStoduTdORbx3S0xN6huy/BdCH6e55/t2+7X7/MFzkZXjHkYYuPVskRZkqvql3kq2t3gSvHuPNT2
ZXeC4jJoUbbUViXAlCjDjJfGsgchRM2um/5R7ad+AuKcOZeNbmkL2AS16QdMYnvJNd3u6oGw5zfs
dsLh7rdGCbLSEIHDgqy28dlHVOg1b63f9iDwPy8oW9nG+bMCzetCZYsoXLSRI72oDntftJzhmKAq
3dMc9tBwft8IF9Q4FxezOE5MGZCjND8aXXwxpqFzHuI3jABFeNVkOWT+s0kslVqPxhAPQy+Ljwra
K9PNDNRaSZg1OFMPiezW+RT26ycwbg07TRHzSAWYHKl7SbnUy0ujekBHMVSNW9u0qA9R5m/n8LgF
NENDz7IBeIMfPbJ+cwO1OfmBPW4IZM/eb6j8ZB0XUIhKLKVBistJveo9lvXv9rig/MXLoVBJJZu2
feMExuhlFb3kjRbUWgXT0EDQia9J+uW8Y2zT0+n3+QCiiXRBy2BMo3cXEr6WdP1N7C56+Uc5+ueh
tgOHExTHtHIx672UwpS6UeykcwzFtCGOcx5kOzl38r1PpRSKBnH/BCiNK9wsSPOEnnEdO41XIgFf
PFGD1Nl/+ozr8WUVH/3eInM9rZS9QXhS8WJuhY4w3cadEzTHuqSkUrdZ/tcy8jUWiTDmAvKd+KZG
65ERfDOhaj3Jx3y5J1aS2C+ZY98EopWB2cA06Ehmx/pa2luefKPe1LG9eMsVZhXadB6cOl0yxx2K
oAhFHQI1udR36V7ah7v4wNSXG4cetkXRoswxh4GOfaEsgKZjMGGUpIfAql9Mo/DMNvSiSXUm9KRX
fXbbWtoFPvr359eYWmKOShIlzheZLbGFsSVpedljFEBLdXYRFCJzFFJlaZ+r1gfIj1HI7TB/OW/F
b+7pk0tyJJKUYyV88K92o7z01xl6W1IHUxAX1OP8JcDRUO9epJ9wbJI0MqY1a8xPQsNvtOlai1la
pEMVbfmly7NrNW78Ng8ughmjdcMYDcZUzyqxsPwTqVFkbQkpT8T0VevWeBoqB2KGPOEffKu9kcVD
Gc9AyHvZMdQYchmhs8RUUypxCfCTQeO0b7S2BEzZ6js02QtDYndIlHdiYWvUdDjKJo5Wqn6JMkUQ
0I5g3Y4ZpMArZ6ZeGDY5EkrFKlqT0BPAp30qS6j7WIdBAyYo1PV1uHROjiNm/tnL0wqJC4WjPuyE
ugIbRwfzQxJZPrCmrgZKMAXZXbPt9Cs0bu2CsJC6JAAaq3ysvmv7yJ/uqtEtD6U/7tvZPX+wN/1i
BcdxcSQk0lCy4KBQ0p2kPum1ZA/1fVYmdpvcnMfadIsVFvv7KtBRykKEngW2rECtjdBHdjo/KAvF
VGyBPl3XKxSOcKtCTBW9hkXlT1T5HtJj5FZ71BuwAbipjyYf779ZxXFvmijF3GAErtMImd83lic1
yaERB6oii7KLY+Ass+qiNrB6nWvYrGct1dzobX5XjqxUsH/D5Kvzhm3fnKuV5Pg3XGStSNgRayQo
geUevpE8s4ZCKkohyS+kbecw8IqAYR66KXHLqOSlNLahNULy9VjUx1m910pqCTcxTFOWMTME2kZ8
JNcFcL8kDUYEjoM719BuKG7Q1/0a7krUMqMBOvGyJ1IPgELl+COQ8kDXO6AGWuJkU2trPd54R2K3
Nm+qlW0cbxQ1VA7LHihJcomAJm7vCG/Y/AJbAXBMkWGUVmhikBJGvQk/skr9EeG2bZXJSuxJVPwx
nR1BUy176rvRscb5YVHSFyWIasLQTeJHORYGOcmGqfMjt0ItyvNkMUcn1XPHQkQ+36Pj2zblzv4T
i1dInMVaZARZjMnwTvhFeGgwwlJGo/xd8UX1h511sAjv3HQTSGtjcJ8oGSIfp2IqaBZLEQ5A0VyZ
xTcruLbKJ8Ki7bU7YXDcOOVDavQZ9rB7773FxUzJuxR5Sid2pMhRnP4WQ+ycYbRlQpiGwuUOtyiF
pdWXsA3f1LaJkcyYXVB1fqvuCAM3SXK1iBxJ6kGiyRpEKVCYNc/2dFm4JrLLhl271i7z+tqz3D8q
f1lBciw5SvocWmzfAqP3aq2/6rqnKQr8/2YZH4lWA8LQasHWtZ7kK27mhz8gX4QRA6wY0YBjEglm
wh35uHSpLMswZZglLJM3auYhmdN7vftx3iy28Z8u69Pi8WFpP7YqHu9wxDK5902hsdtcOgaj4GZh
/CormXMebju6WpEYs3oVgtRpvmilwhzxC5NFYl1sRWeLN3ppD7t+31IPoSQgd+KieIGc6oRt0yev
wPj48IgJR8sdojm3SO3Qp/Jym9u2MpA7afmSImcgMjdp472USW6gy/t0DChu3D5oks60zlRRNjmv
D+ayawodIX7zMn8MU4DgDARZkmuWM6Bfwbb95Bcc/1oUa3JSFDPgsvpuXNyhfhnzL9lc4rb7+Scu
gvKZ/1nGPxqFURtmFbtI5d3szB4rCjQfB0cAf4Q3ZKcxsY4WFxykgx5NqGtgHxdMZDI+avfBHupE
CFarK8MNn89bt+keK+PYf2fl/43Q9M3AkiFlEtgZWmDHxnRMg2jgoVC4izPslaoyGAobQ1EXlb10
l6NGgGynAVe2cGdZEIoia0ZsVHLZQ0n9VUIrYbjDxOcR8o/VHT2ecDPEWgFyZ9nIxQG9JHBCKGHc
1V12qZmCd35/tluQVhjc+Q2TsekzjLnC/Cn9bsFcNkiBItciH/p384ZRvY4CkcN5UMou7tIcgkUs
eg0L2WeHqn4oA0ppgS3MZ5Y/HSmOLLQhjZu0hVFB2rlTeai1yW0mN6OkvgmX+FTRaw5xIoYxgDDW
4RJdTa0DYdp95eUyLhbUCIX+QCVWzvv6p6peqZ3bpFAAqRWvhuDI2b1Fidmc3x+FnwXeyNks6TmO
k2Q+FZafLgQpbJeO/XI6hZcDKKxyKMsSNsg79v427Fu/PnQ7uv2MWiyOGKw2rOVeA5BifhtEH99i
tqoSWYbtK3dlDccL0C+fpVwCSIPOpeoWSd2n6kIwnNmv/eIKZZLnTw9lE8cKYdwPfc6SXZoU2u24
l2P0Now/zoOQns3xwhiW5pwOQBn8DBfsvr7q9pqn3A2eDhW77IkqO9n2uV9fWRqHJwRK3cYJAqWo
sa7N1LoetYYIxigIjnaMIKgCSzNGZxG+alphT9QYzW3aOdnA046UGtLMInO01fhie99BV6NeDupI
hMq/2ZxfQLr4z1s1j6x8giA/XAATJZlieuBGnQ2RTagXdTvrlupk33a5Ex5XBSAi8lJKAVHzovSX
cm++BkU522KpEVEehcMFJ1pTx8agYocEdOVnsa3gyZxSOGaO9PluONnCRSStibmOSMuMyKx/S4S9
kl4OY2w3SIbLNTXn/DfUcALj+WccFiFp2EahiYAF40wJsr1kot6jTYXi228mp/wBXxo7m8LQxuiN
QIlOFHnCe+RAHXHXHdkTFFOAx9s1VY9O7RhHRksC1fmkA6RiBrdKpV9ZZoWBuCrhGKRpHD0saYQa
sRE4IzT9uhum4dAdManSCewG5ROBRzXPEGShc2QhRpkxLBNbS+0ikP2WVClkP3DODzmy6EOjDgLm
6yEb4Sc7/S7y0wnt39J1fIniu9vxkEDjxHyqrqhGJPbTZ6ANjj6SVB21WoNXisfgWECBoPfny9yn
yuGIk2ZwrFGMJRKQLZZQCzAYbtwPxpus3eoN+p2W3fnrinBDgyOOobSEZmBpmCy5T8YvVfUjNl//
HQQbQSfqsok0rqErn9olhUrU8gByGm5QCsdIzZxWFq5y8kOXv0M4GD7tYk0xlFLCDiONxm+zdf+e
1/ueums/zVHiQbidMXoNz+EJbDGv9J3sYO6rm6PePPbSK90VJfZ0AW2mJsRrk7oQR5kykNuqyZKG
2hBgoJS+htpbU7NJ9b3dQRHp/Ibx7scbyRG9KkfSMsswMl4EG6OvsuL7rHyPZZSlEJlUnit4JI7l
+1AuzUlkyzm5gwZ1m6fzlvDezf8++/vqIxp59m6AoE7hFsNDavhSrdgSNWeAwuCIXJ5qrStHbEuT
XtbpG7R5FGpWHAXBcXgrdW2iaTCjsq664TYYngdSG4F5z5ra/loqHTIesoamXD5ZHzdKLkghlBdS
G117ToSeTsFjQouKN19QhVTbBp3AuH0voqSLP8CW+kZKJFvAyMIo2Z/f/G3nOoFwm4/UvanKMSwa
6jtNypxoohoaPoWT/KJxe98qcrg0uQSd+N3oIXvSOhPIGjns+iDbiScuLnW7bpPAySjOFTptCQat
gVF6fTvgYRYSprY+XtcRtUXU6nHXuGGJoWyUME3Tr5p0HxX353fn05slv3bcNV7pyyCnaIF1xSM+
kjTXShzLQdiK5gxRPVDhFmEO3+cS1n2fZTrMmZbWNobWHrLZJywi9uZToUMVLaM8waKLGa2UqjNc
spQkRsliAqewQ1TioSSR0kLbNAyN37IhWdgUkVvGphrTuhNEuCBaRKN9PlPiDptn9QTwkZJYcWgV
JMlSDwDoj+wlajq00TGAEld5mHZTbZeYIe8JtJbkJh+tYLmbthvjBtr9C6hbuKmt7w0+2S3ZDkfR
FhM/VN/VcBfl94PpiklN3H/Ekn58m6wsFkSxiKIKFucdpNmbYFdIA+ErFAR3xZZQtbUMEdb1w/xY
F2jSn1XvvDtSEOzvKyt0eRTERYYVcd976WS5SSi75yH4cPjjCK/2iGNYITOlpUpgRWjmD8aQPJaY
oDuIkT1FkdNXvRd3xWNaTi/nYT990/C47CCuTCuT3tR7E7jiXXaJpjW38OPaRgPxz/ISQqq79pmq
LN082itLOdod5MQsoI4J+hjZR02MTu809pDFJFxvM/Ra4XCsK/eJboTqjFi5l13WGD0mtlrsTLOz
u/Dx/DKy3/p046+wOOaQ1FJNJwM2tamFqXGYhp4uTpcdy+K7KL8p1Mw6wh/5WuCgUtN2SeCPVX0n
IvNmppRbEJTBF420UH8pVItt0ot+bJ3i42NXxcOr8FPdU42glDnsP7PywaES0cIuMbDgptGOQkrw
LkG7fMEv5JQLM1Dw+2P+s+xds97n1v68A2yHLycP4Mt7y9kaMawUW8Iq2PJ7aEdBr9e81Hayaz7T
eljUuf1UOFH2jVIssEnYz0BUgJf/EA+Ts3gK+tMt8tanFpEjitz828BIjew2im1ZrJ02fD2/jhQK
Rw5hlvRGyZg2j61dPLWgPpQChgHBttswFv5JKsT2+FEeTVppuVwahbvIl5be20W8V0biqW6b0U8Y
3ILVabcgv6IVboaxXMu+2c8+a0r5t2Ny/iLwEwy3Yk0yy6OE6QLurNvaWGBr7MakXvQ3bYFIkwoJ
EtQg8XVqEMKsM2jEYr3S+GlJIbOoTlfx3KDuKXW0tLotmsSeh8I/7w3bp2qFy3H4WGfC0ijAnSQX
+iD/G2yBAXeVkx9k9BgWtU11LW36xgqT4/KsGue0TYAZIovY4MXYHHb5v9V5/9i1EwjP4IUaGFmE
7XLH6nZEPR71ybF5+a1+nwv5FlOrZ8id4IMteiqUS0u7ygVIvaEEVU7/KMZbYXH0XUxDbGUmsGRF
2FlttwsWlXg12bxfVxBcjLfgLUPuM+xJpbxb4/MUXYdoEkmqxLbEfasTJ5dyO57M5cpo8jFB6CAe
y+uuwiCc9MpyNGg+J7ZU/j/6nQmf49m8FuVYQq8m/BxCHKqFqc0dBicQGSIKhCOkQQUjxSr2SRQx
c/pBK37U2tf/dmD5ngxpSrKhlphfHz+mnl1o981eucoPSH3stdeOuC42I4eVX3D8ICYiRkXWWLdR
KC+GFA9e8jth0WYktILg6CAaGjzZsa2RBJ/pOGcu0+HXRMxYLP30hmIftgmfIskTHJ96NWtMYDUL
uJ4E6bHoNY2vQ92TFMk+bxaxcHyhWzBj9uWUwyrMpPGtEYJSOlV2tkVB6FHQJRXjZDVL487stFRT
1bdwhTJ9WKYXCNo2uGnz+EmgEhJba7ZGYsau4sdAlMdJnpHTExuh861hfkiMWfHL2LqPMBns/Mpt
naI1GPv7Ckw3xKjoF5g1MM201FEMy0slqgyXQuHOamIM2ojGenzUWt1N334fRMOLxG533hZqi9jf
V7aMqbqIUg1bmqh19NCv5MFe5OemW+yU6kffjFjXC8ed1TiNdCRMYVLrtV/YdybO0S676H3JaTCt
TXD/7YMxu2PXgNzJjes0sfQQ1mmT7qnKaJtIjYV1StxNm7fFCod/CO/auQvjEjhZ5vRfoELqqwfp
OrysLzEV2s92lO4psWs6d7d3SSJoRTsUrlJrdqgKT4M+/MzKZ2Wo7Mogvp22iGJtHHe5Y3Camhk5
wHI9DO1ZR58dbmP3vB8S3q5zVNHFQxUvCkCMoMTn83XfWnZKaXh/Kvjh/EHnaCKLzEwIdKBAYPvQ
spdOh/WJy+T37KY5siRjgJQCjYVPG9RBO0IpMfK0qe7U8CiY19bgnV8x5rv8NQHpKV1HT4emarxu
aqGZDQvvCvdvfdb/n377tiW/YPjbKEiypggYjNxDjqwBucaqI/Y1EXBtOtnJGv42SoymxsgtwLTL
jdDeijpRib99RFcAnBeHkhUsUwaAAVoLrdNeCZ7uNpA4Zymu/I0SN99eNlMSZcOwUCbM8WotWHoT
hWnhWsFRNH8opZNSQsGbdx4egv+G4NhUXsQyNjNAhPX1JL1BE8/uzdZWZupsfiof+Tg2KySORjuJ
ydVXGUIFVI+zMT3hk3HVu6Kbu4Ib/dlO/W0XkvD/vJKico4XvNizW4JV/Je70fC6owH11WJnHBTF
pjRlzi+kxQuUtnO45LIKQLQ02JV0rbSVa3S+FBNE+hsfPFnG+WARpSJG5QGoQvG44ve76ULAHGb9
hgksxD6VVKPs4jg1bNtskQXAzePXAV3mUExqBK/uiE7ezbcn6Zd7WLxEqZJ3cYFWbJb4kvzgi7SP
d8tR9fGeFpJdJ58Khf/pi5bIDt4qYFHDrI5CVMW7ParU8TAkubP3IUZ20PHyeYf8ig0t4t15riV3
jg/G8kyJ+hmo8k403BjzMsIn9RD9xFcNJipC6oHaOxKRI5C8NoxQFrGo3bthf6htIVYSnjIIFHRO
cUUWbTHf+3ydnHyTY5OxmeU5CICnf+1c5pvpLnpG7zem6cU+Jft6nh0t/pkNqnXzktQAs0y7qJ4D
2U3yb+e3bPNCgYKzYhrIHMt8EVo/haqMfCxCpO5lln72PVX8uLlgKwDOJcRQ09WITTXvj6wTBLbc
64+tK0O1vHCk1/PWbC7YCozzBqFOY9HKcXvluh8O+6nYySnFuyxo/OQBKwzOA0APFQof2Q1p7nTU
Y0376LmbPTYjvn+m/I3aHu5KAQljLGaG1TMmy5Zh0igNh/Nrtn2ETgbx9WVpoKZZgc4FF53D77KX
uXltmwfpa+taR3lfBmQ5AWEUX2lm4oHfNCOsYJwehmIfUBLvbJfP7BBfXlaqiV7qKX6/CG5y61JI
f6DaY54v4OfEFw1lCXd16EIpTmmApcP03dqeEOQ4kiHE1A4RZ8hg/40Vmc9CsUAIAgZljfshN3TR
aTYGHIpQGxUOhqtSU+Mou7jbQ2rDBMJNsGsI77XiYC7EXcjOyLkd4kghlFB/37F1C+JnoTyo8oMY
fO2Wr4rV2XrzfN7BCVIwOFIoBmVAxMLA0GAdizeZnjhDQFi0GUSsDhHHCmOgoatAAEhbZE44YWZZ
iolw5U1OjWvbjjJXSDwlJFXYxDqQwtkOIDiBOYYH5RoqKNdMlf7PLliI4hmqIesWBPL+6XtCg75j
tW7wiYZ2CSZbOFyYLqtdZ91GoWs8nt+s37DRCY/z9Tysylhugdf5rL8JSjKO+r33F4c9CWXO8Erg
bdP5CY9z9Q5N8S0UAFlUJjqsBK3eqQc8mWCwJvUAte0jJyjO6w0jV4O4qHEVylp7b+joZ200U74s
Al20Uz14I0xjW/P5lJ3wOMcfiqTEVCPgTfiWYzqk5nfzsXxhVdilO+4F0T8PSNnHnQFID7aFWFa4
4psXYfAXLXOVH6jrtM/D/OYEnOziTkBqqh1S57ALXdxefBEeUV1eOWzELPv2San6220y/AX3af6W
lKgptDVw4KSdmt9PI0Hv22R4+n0uS5UKqjV2IpYtj/KbvmMk1TZ23ZY3hSDW7tSkdmdR4zu278gT
KLtyVleKkVqGIfVwe1F+LJfHOb60lAs1ekoo9cuPCYNnvFDlCKQbpFoaFCyfji8AX/D1XbxP8DTQ
axidNmHcNZQFoOxFtjpTTKJyTJKW7TjPC9Z18IcS4yWlPYa1KbvBmbzSFQ5t4CgEeW0fABOV5wYk
h0T+C7laxmhRwxZcaTwFeHltddMTDNQBEx6zfaOdcLjNK4pFbYwUm2cViWtoX7uwsWX1iThm2/Rx
QuE2Lov7RJQSoAg1mwO3G/b1C8jYXTQU6DKNl/rPot0TIrdjZSpL4ahi/er4uQgvreInYdI22Z8A
OLIv0hZPbgkAzCu0U++nfYABSpJj7ulawu0DdoJivrI6YEEx181ookJ7FqRjr2M0oNzaghcGgZ0j
TDxv2DZFncA4prdadTIygTG9eNvMN5VO/P527kI5AXDU3uoDBomWsCaSfs6oDUrRJtJ9CxLTntDe
w5oCisOC8dvUKynz5M/kccLlqD5IQy2dE+C2qANloW/gouHmwEZLhD4l1bT98HKykq86DY1mtpYG
Hh810Gg2/PIO5XZufLAijHccP/S7qVdMamU//r7yk6WXLBAVXFKMIEdVw0D5MPrJveakPpWfIfiJ
rzGNVFXRxQ6rmcbVRdXFu0JBO1YiXLd57Z73SIKiPsh5ZVaYheVsYFwyviA8xTiqxc3yJz0Q0mq3
OLbQp9FU55mx4HARGkjoXlmpd96K39whv/zvI822MiOIJC0tGQdOIWZKjLvQg0Z46Ek7jAbeV4h/
53sCkfB4fmBvEmQp1GxxlFl5nOSmXroLr/6SCdfvqeIX0uM54ihSUYReE9Bab/R0PNkPb0zuh814
g+qlE3jLw3+0j2OSaK7rLjGxotqD2NjhXtsHbmdHOZSVc0ygos4X5fIcgYhLW6saO16W4CrRozB6
luCrVJES4e18kZKgBGIcBUAZoWibljtFRtkV1UdMmMJXmkaDNlUZ8/ccEpDRcDGEMq6SNyulWrEo
r+cFZvNeDep8gjnVixW6Hx+ZN+PrcBS+xo+6jw8jIqdGLR8XaZh9WYrZALxlfBalixGFUc3uvN8R
NyRfqNSOaQd9XnaRGMO+j8PbJsr+6N3iREh8bVJQ9FHU5sDoMA9mcTP06UWQHMkwoK704X5UapUt
y5nL8WO++oqc4qoxlp4tW9I7mNk+uYKd3wWuehiWg7ArjsWOkgL5zafXLz7kq5aKeUBhP+NDQFaQ
PIvcZp+/sKF/wy71qcNLbRrHFflSdHEewcAywJCERnAigRwLRoSE/PuwWBhtMUCsyDVqqBhCTsVN
nVBxRKhB0CqGxBHmX4nbuFKStIeHSM3VkhVO02D8WHxs9fA/Xlz8Q7HUFBmeD7B05pN6VL2sQErX
8Mbenn2dGXY7kHq8xEryYl11IuZLlmMl1d1wyT4XMntECxIiDId6GNmuUDgdNT4rVZWSmig5c330
BLWyI1j7oYvtudHsRt7pyPDpfW0rCbGsRFCvcCHHUlp1UouAXQbzUlQraKGOfhl8GQrMdgupGGo7
MfDrsCmMNlfnOxp6IxQXLKjUH0XhZ5ReTcMrJHLS2I1qSoSHOGsKc90VWBhFIZtZiizH4oXx7ZAQ
bEVwvMJHGlKpRr2EpUNHuS2Pd40q2nX6eJ7lKRCOMMp2UsewwvkSotxJhV253A7Wf/wWUriQIunH
MDMzWDKxeX5PsTehCwhjSFXcjFpBoBHbwiefMPW3T0UDPtBL1X1TRPeiRVVJURBc/qmMpKBbMFrb
TeTxzZoaf16oFNfmvqiSifoYQ9UVnVuyvCxHNtwXiRH5Sxupri5Odp5I7vnd3370PsHwL1lWUolx
OgLGvDLvkPJ0S3AAVHd8VhURpTZTIqc7TLaNgzCnrKumavCe3Udj0C8sHRktt63sC+29lRCWURCc
Xy+60YnzCIhM7BzMWVRRz6bIfxIioULqbzu4TdL1rLRKTBp15zm/kWvzh6ZG/vkdIuz45M1Dk9cB
s6OHtrhg+VLzVsX78xib7nwyQ+XcuWpVjMBBNZab58dBehX/7AF4BcBl3xS9lNp8BEDnau+qV+6y
Z+FqdCGz7KtUOwm1YFxkLAfBokUge1cvb7PuIkNgpxPEvP0NuLKHLeiK+StZKqH6Cgz5TnrBeDQn
vEPSA+9J/SUeKDAKi0qob95rK0Bm9AqwlTQ5xkxDeDP0VNLkOIXfgvkotVDpG2KvSonDs/05s8Lj
rrZmydCWw3IRaCrvHfknE9rBQKz7MEIZwnAXeVSehdo17q7LwyWcdLai5VzYsbwfWsMOqCnjFAjH
CdacNHPSA0S0nktp36NXeVD+43nlKAHaUVIespAOaipOPB8rKCn3HfHdtBlUnbaHn4+V96WQCixP
j8HG+HndOkyjdhPmlh1E84tVkP6wmWJZAXIMsSRmZ0UBVk67WXw2Advy3uPHEK8QtK9vR6orMI4t
5kKQZLRm4fU5hxhveBCW27y7YQrHOmrhJ010WgmjFoiN+43Pm4Zk6rKsSHz9V16IWSFEqMQS9uwZ
NT0OmE6q3rAK8uwu8P7tuOGPcjP1BMcdMcNQS1ENARfO3jL4df9oUiPH2E98+tpdQXCHSoqSGVcH
INiYOevOQpo0uSfnDm6eKk2WUCpsoSGDVyQZmyrXcwUlV4V5o6AbOn/VqC4wCoLj23jWtNGSALHI
UDLL70INzVlUxLX9pb4yhP0vViRriEbdGAmWq3GrA5psd5bodJAKYvmb9jl+Pn/pbm6OpmkoNNQt
C58s/0TLwjTr9FLI3Vp3FbSPy+ND2zxM5s/zMNunaYXDnSYINIdjmQEnOoiOCvlO47rzon1ypCRP
tjfpZBB38epqk8h1EYMjJNnuvgdWZM8ScfNuRiorYzhHaLKiHbMoAvFZ70vy3KXvxGpRAJwPFIU5
LIUZgr6P6TXLJU/7qUIGm715dU4WOqpBytpRmBwTNLlcQf4IO6Qrj5lc2mn2Qli1Sd+rZeOIwKri
DBc6rDJQOfutOFTI2ZiuMOCFRkYGmZJf246PVnjcRTsbQ7MUGbZJ3aGo26mfmuc+sVlJCnu4Ht8a
qHd7522kjhN37xoYWJwlHUyMMpQAQHxkru5jcGxrj/Vo/ETnLaZ3n4fcfojCAUYNqKqYMl9sOknB
rMwRPH55R5Lcny6ytxBTa30T6aJBIz5rN+/8Exj/0jZGginnPda0mkNbUQ5S8LzUvmr6i/X9vF3b
/vjLLP59LeqCVJN1mFVKN714kUQUJW0zxQmAoyTTquehr2HK308o4d2wL1U7xIjh2S0h0OYkTzJR
bkaBcvQ0D50kRhJAy/SAyuDIciRqGgQFwRZ2dYGIxdhKePvCy8n0PPc3AtI2zUCNsqNA2N9XINJi
VlIRYneq4rVqHvLmpaAqvDa/NlauxhHSFGaBCCUGvERC13BunubhbmgbJ1uOWnUVV+55d6OOES8A
IGnCXAnsGEF2HE/INV7vhCvFYS0g1HfUdpC3Mo1jJjReI23XwbR5l35pPjq1TLd+x1xKX93T7+PU
ZnGsJE7CEg854ATkVqtATuwQhxa2Ekf2N4z760jxz2mdKi6B2gLI2uu78QvGr0Lw8L1rEL6oaBS0
XHJoNzsvn4LL00ryb2tqJWtBoACx9SbX8PEOulcPBmrKkL9GnfryR72xKzyeNKQmTVvoMbm6dV2o
VyLKHKnefGK3eC2XXsAQhiUGRFLcpOPetI419ahGbhTHEUHUWVqzAGN4T3bRocIEi8jtIBtk9y+i
X96KeyouIyE5xphLOdP6BpAQsUW1OpqsMDLmVS+cd91GncHebC/+6BlKR1OcrEmGrvEFxHKW9UMV
oeJ2SEpk+1tXKYM/eQFdQXAnOZ8TWcPnE76fxMMYXxSFl9Y7gpnELR9fYXDHNxeqsq8UmNGP84Wp
CR66lx/b9OuyaDtIsr5VSe1pneXK+kxorrNf/nS6Tsi8Dp7FnL2qgBxnfW9DdHvfVo1vKtGFqNfO
MsbXdVj6U0Q9VzL3O4fLf5WMfTYuBXCb5jGu70rS/zfPmKFjYJgqYZwAPzo8qoOkwihs5ozWjdEj
PpT2JmTqlNyz7kZ0/iVe/KARnw2bweEJlM+X6PqQjSmTg63N3pPM51b3uv6poOYCb39BrnC41ZPT
sLcUJqGrPTCFCukidwxHfC8/Wp3Ium9iKTWOEeVYLWK8jcIqL7pltdgYN3tRPSNF0mBiB5u9Nr5R
41U2/WNlIRdFxWWfmAZbST29WLKHOiL8fjMYkC1dRUhtGfInFeIlH6pFDeQcqWJMe0dFQHDojqwa
IPQpsbit9ZMhbiQiaSFJMt9Jq8WxmMmdmbtpZPp6NuybuHkQo/blPItsOd8ahiOqXlbbWm+MHC/Y
+8Y86plga/NgZ1QTKGUOR1aSkIpykAKnhM9JD1F1WQkUIW5d+idbPo0DQb7KzMYQGK03exH0lK37
5kJ3WY4EjRTP8v35pdu8utZ43IHSpF4fuv8j7buW41Z6bp+IVczhlmmCRhpFy/INy2kz58ynP6vl
/7OoNvfgbPlGN6oiBt0AGo0G1mLy1J3i427nN+bL/ALeDkdzIk8C7MLsRlSv8KYbr6VyjpXqYaBH
TGqHnkbYoJ+IOJ/ZPEWzM2+omsZl+/iDKwSsEGFQmHoO/KH7MLfbRrXzzjONu8tredk8gLWFyL+6
N/Q55tUiZoajdlOKV3WH3nXCeSkR7P8rEUKX9moXQUQTHOPxsZdPLaXFa1rJH1DrveHuJkqeGPIE
8hZ3rENPUL+GqnKbL8bRmNqjWde72gI9bmTt2gSMP1F5i8qHoyyhXyrNTrREgLZIjjBo/0wtUFLF
6rM0S25kmfvLi02aEFdxCQsLwBkqfiYDaMvc8qfgmCfjegCA3rwvVPeyuK2ovF4ULsQMsxnWZY+F
H2Zf7q9Jxl7q+1xoCftuTscM2jSB3SWftej7f//9MHwFIHCqaoEA7b3hxK0lN4qBSCxbNzjQHKOm
+BW2THMtgTObVI6zWost9ExW16qwD+JTqxHBccuP1yL4La9MEApKUCKPo/t2EoHe05+D2jiLtfbw
d+vF7bdoApLKGiGqQpO1cBfoRKzYvCavdeE2fK6GUJh6CGBICd2PFhjj7QsoH+8ENt/6PFOltC0D
U0TdMBT0IpiwhPcGAPKLFrzkMDC8ZoId2m4LEkmHLT8fONYi2E9YBae2m8OyslRUWb/0XvbjC7si
W950ZDXJws4PgDHAYxY1n/EvK/mmGWfa4mwVvV5quTsfGT9i6mUPwUG5zuz6kHlzZ9fE0yApkLP0
goEYANclRzWlOoD/7q7bzy+ZraPZJvdRvaaueqRAzu6D1pzVOsTC/q+Hs3QEx/B0m813F7uSCK2U
qXC2r6hFqoYj9OsaT29f8nqyLzsXqRBn/IXYo4dMgELqdR2hZ1PFI0D2LH1Zju1J8aodlYcSGvEt
HpUGWJJSgbxJOwyj6hiR5l1WiZLApVHRZCpiUMG9jGavVpoTyBT11HZ8/W3mKpcylV2wGKWCXdHN
Gz3u7HTxBYWIepQMLki0WlAWi4516oEhlpc3cZn7UkCknNRSsf+vwkQuyIGlJ1CkEO/VyA0UIkfa
PiXeFoqLB61hMFBsKBECIjEonLDCm5J+rCkeWMqKVS4OdH0Ta6PIrBipc35M/O6qHW3DGZGrz3s9
tLuRcBxq6bhAUOpKpGQNli7NrsKktJeQwj4iYrjK+X6nzGMQD9DJCEB5nJaeXBjPklI9qYPp6fJC
krIys71waPDVilSNgB9VQCVxx/oe6p14q9sz2DBTl0agIUyDr1KkiZhKI4sD8VDuwILoqF1xGCrw
kHULcUoQC6lxAUFYljKfJeau1u0cX0/5lZAtflvcxRYFh8z25MIS8lUKIJlYQ2BCq7w3HEPp/b4J
d0UCsNPEvGl1CV3kRURY4mb6vTrseXzIWcn0YMyhX3JoHouD4i77KQSnDJB9C0TwmKoUsiPhkpJc
1IjDtmiBmAfDHK9AorTTZOxaDji78Jznldcl3yc8h18O6kQ41LhIApT2KZssBQ0Ek5cAeNeanKCi
DkPKJrkokqa9rsdMSFp9MrRzHJ+U6jaxPl1WhQpWPDliJo0DaD+wftGp/IcxZpaO5XWhPWHyeD7Q
UwWbZaa1gXCRpF5yrRTYGQ+C1oMK0LbuavRVvz1jeMe5rNzmPgFLTbRAqqWr/IgzBp+lLmPVhFjz
G+GqAgVClk+EkO0VXElhkWx1bsWKoI4gB8ajGR6AWIfWgJkCBHsFKZj2kj9/5DkVTVK/teIO48aU
47YGe68blYOjGbIjoS9rTBvv8uJtnikrMZxjjcWszz272Zbz2SqfYwr4htoczomEASDu0YDMyMKU
x9K6c3LucP+4rAQlhHMiXaqmrkX9xZ3kkxh9GjsvLvaXRWwG9NU6cWevWobFMHbQI6gap5Gfe3TO
WQqGHlK7JfFUqE3hnKfKxl5vVegzHiWftfOalS0Cgje3MxyOQJS4DhbgdBAmvhmKVipyaXlSdPIg
slUUMQKUTqj7DYe52U0d5bCEIL7TIk/kplRrCEqTgzp8FxQ0j49eR7ZBMJf849B4U4jvs9CmSLYy
DXIw1+mIQJEqHfll9DFHekUTBRMG8npiruJD2k1aMFswkLG4VZdjJ3bofUVrb3lo9cq/bIzUAnKx
IdCtCniEUCyoPhXDbYGIp8uuFFHpIGGHr9XjlU7A9OkMhS0go16Zbi3qLrB5qq82iAsOy6IumcIq
s6yNSUHPKzsiQFtD+C4Vu/kB5kwYiiycmB7XOZoSGHox3gcivKUzGoJxXxLZ32ZP4Cp48x0XfZfX
S7RAoBl3n0z9JlwWN5iGh8FQMGUSY2IK7CJNdm5DanKGMg0udCyhDiy4BYUlAeTrmY1Baq/XdmEj
EyGXksMFi0oaGrVg9VepPcrjo9V+Vca9ZXy6bOib7xOrheTbLuasN6uJRcJm8pfPiyvZMaiKl9IT
v09eAxJcuqJEHCZ834Ue1ZJRKRBpRWxqz4tleDJ5ZBGuxc8z64IVJeoIKdJ8M4hPQkig8lJacCHC
EtvekgLsjxF5CmhFTGVftkTHFxHy+AHm0UC3XMESr1o+6g1qfEjIo+A5BBXfFFKs9dsGp+iqpui6
avDzWqEkKEujzYiv5SdFP8p6aqeADY0I193eF0M0JUUVFYmfnJrESCsGc0E5cd7H1Un/0MOFIr0J
4Bx0CvO2qXXp1wufCmgvYXYxYuAm++q6fo6/EQ601WGxFsf5KRjeszAb8dy7tHHgxHWoua1kNTdh
BcDhMimr/ahZoWeawnRIrbJyTXUaicRiO/7KCmgEZNOwTL6DXddmYxxlLKpyjqUdG9IGqLKj1/vG
s3aZl3yhpvdJiWybVyeXNFdVNoiQCLZngDuh5e1JBWZ0DVo0cW+4IuEJm2N+ykpD7iSTdUBJ5zrk
ZadgNwUgwAy98Lr9DmCiXzBxUucWO7L4vZnhrMQyp1mrac6tPjNr7fxfZdTUYYSEmPtC+eSvpXE5
sCRERtWrkCbv2k8sLUUR+iz6r9J8kzCaTX8H/aqJO51kynz7/hQjhMSsrKE0w1OtPwym9rUSzF28
yESoZB73R5q4ksQWebWIghTFaQ1oSdQWSrcz92L7AsgMQYJ26qHFJfmyS25GzZU4LjL3/dh0UBg3
rsaw5az2TC3fp412U03BQ52W7t+J4zyhr5UWdzAUGKCnrWt+Hmp+r94H4UvUkjywm9FzpRvnBlM2
Rm1dYSm7zwxunLUePcod2Ewl50m2i11MaUftHecAM2arFYz5oPg1p6Kt4s3arprz2KbnPA6vVCHY
DwKFU0cpyblBIlZJH3eQWYi3o4yMBAnC5T3bLq+t1pE7JNK+XuIyxKb1x8X/BRNX7LXdL9h2ytMo
fbgjQq+ztI07CBOLGzW+FUkQembRfzgY+BRkTVY0Xefb+Jsug130yEWUh8FnANUo+/8I9ikQQbJj
ck1NKmzq8yaOv15Oo6DIHfNnwErdR0LyKSuo59RNH16J4Mq7qdincTdCRLy0XlDeAhLbQWMTCgNH
RX6+bAyUOlx4yjHcNLXs+U+b/UJ8VPL7v/s+F48yQUGBOERp0BofROV+lohAvpmJrtaK6bcKr0ts
WbU2sky0PBvqLgpu6uLwdypwYQetB1U+MRUaQ76bM/Fl/BCcnbLSggs0WSMUQtJiFyr5n6JKbcvw
LuuwfdVZSeDCSoiGmUo24YZsrstpDrrDWChxoFdO5+m4FmeO+Jdbz4UZYQyMcIixbno1+qMUPGRl
trus1maAXmnFBZdaFAO5CJinpPtKux5GDO54sXJT6vfdR/A8VnvEXxarIQADNHtabKxjpthBeTdQ
bS6bWcmbOvzlEDzqliKmUCeYDwqGaYQWYvZN9Onyqm2Xz1dyOKdvKom9WUNOGjnqUXETP0BnjTN4
DOSS7DAgXJTvyx86PQNdLBZuOYOaAaBr8d10SHzBUb4ggR08CT1Vau9f1pESysUFdMsFuP9CxdB6
TlDeLr8n1Fj19m6pSCBRRke7K+dSYyYBXytFqqVrIAUxnyor3MXFS6YS6f+2Km9yeD+aBi3KO8iJ
htqXJ+G2SGQbjbGEGEodzpdGgJhU6gwxcv/Uhw6YLRxc2GqRAlsj5PC98cFUplnG1BmMp2ZK3Vm+
UYXrYvkIhAha0nQLI+HoTeOJXKt0KnFMQ07QP6khugYnJ9YX+7+amYE+eF1G2oG7p8hj/QpFOgso
YQtOXdxmlb0sma11/7nn4L0MzpQbRa/NKRYEZy5uA+1zWH5t0XUwCPu/U4WZ4eokHSNNy4ETALeU
f8xB6sz1Y22+XJaxcQy914UZx0oILupRPLYQArRsTOnXu/ha/RE7ph3YwKq5Hm2pInboT3N7L5Hz
0qGUAiNXIFEye7whD8F+wYtrt7Q3Q0e9cZDqca46dF2QoU0Nws5F66nHyp9ex6oG1Q8fWXFAO0zE
cMSfCdx7/Ti3lQzMsBYyLLDKYvFzH09x4rI7y0ys48atgQmyAIkPnAADXL/vt05rorrrBVVwOrf+
xJ4ozZNumzYscRe71KGxqRW4KxXZUsAhxcfWVLXSto1NwQHvt1ycY+E/p41QZvV9bqMmVcJFmX1f
bE+VelakO0kh4imlArdemWlkqiRARIuehepZpghV/zwW3qnAx9FWDqOsLGFrQEKubVkQXRXN204f
UhhwlCDuOpJraNebUcJzpvZaGxJ7qq6CriXMa9NN3zbElN9blxKq6miKhuCMy6FNP1VBaY8YQuxa
IphSynD3EX1IdWUeoMxY/kjyHwAr1yh27+2N1zXdBIGRChbx96pIWZgr4hSGrhbdd9VOjt2PBFHp
TQAXRK25FRswloRIqAp0P9RHALo4+kP1Wg0EJcC4L6jIRunERVGpCcUhrCFyBCVAdj8lhLNsR86V
TpxDgrfBDKYwCvFY96W+yb1h372CKXYYFHEKh6pKbJvb2xJyzpmmY9coKcRpqV8MN0v1kBfXBmUJ
28b2W8ofLWGConRqglWLhM5WkElNGQaIiEnK7cD8tnR8N9iIFGgeY0hho7xs3mUA0Vp4YCPRyTXV
v0ttFN8QxlhyNIlJk3fNiXG15jjDx5fGm12c4E/mvUBwU5P6cS4blOKY4JaHHMsLNNAatLt4N0uv
o9GJl/yk+geoTWOusEpRelWTsnSAgkL0JFZ+Xla2GhNRiDA/vvkrH6wgzhfIqJv8NGvZUZEGp5o7
N9fIah8li4sWpmktuSkjfcwOWmmzXjodB/eMoc0ywR82api6kWpnHRWnqJXkgkYgjlWiF3Cy7MB4
ZkSntCU39gRvuku+Lp6D7g8Kk5WIUxoXRvQxtZSGxalO8fLhoTYp1FBKJy5wNFYmZYsEAYXsljJI
G2wjIjI6QgRPGlxp2aTMAUTkwrMUn6X+aRCoZwJinXge2jZJhilVIGNo9+FwyCna1o0nMpad/A59
OneeN+DeS4wMAoS9uusOyp4RaYQHE4bHkCGofJFaMy5GhHU04cGY6WMcTLARl6jXmy3VlkCFIp4n
uG6A1IDYBzF+dVpc3QGhxo/aFf3CiyObAuKhNokpvYpEwRgpfdrBc008qwaYO3smEgkiNOhcaEAZ
W8yMGQKq79lh9FRn3CnPoZc8y2fx8+RlezAyXFPc26RpcGHBCPE2rjVYxBkUF9Mp99hjJh6owChY
eMJoUw061DJyMUHR4rLFbBfOxwrzu+Z4pWkUQxMlgosKaSCkcSQgF5/Fwk4byR5Icnlir3io196q
gAZnQQtRuzKaXWc8TtWtLH0lTIIl8+9fU975LU9VKGjDFMTg834dHWOVwQjjXC6mrNB3TY4cbPuT
LAJIwDQVgE1wbrtEFq7LAqQxrjXVUfbRGSMur8NVYfEBpC7otpLGdnHlT6YUitLMDgehOZjjEc1z
lxdvMwitvs/5K0CmalyS8X3deBALr1RgB/PjZRmblraSwbnsZOqmknY4U83pAPbwsaZiAgvMfxjA
SgDnnY1UmaleQgCbEUdr9c66CfzJYbAwofvf6Uvf7wjnmqGaiEWlIgD1y2Fa3NDcyYN/ecGoTeFc
szEluWtkbEqhGDstX/xUAiF6RT2wEPvCvw4kU7UUQYJlk4VPiXQwSTJlYl/4t4Gkn6M8w7MzBgNZ
pJZT9KoZNy0w4KbW7q4/FDTfzIDvICvQvNNGA/RhMXP25/Y/d0K923n+USDr08aSS2xLrtyN5Wkx
iSRq+5RZKcA5+6Kb2OSAKfC9A6MHO2UGu8pfZxIKcCn9d2iN9wpxzo9++jzNc8hT53PdnoV591d2
zHNfJJE1RPmMBavrH2kMOD55sq2QgmnaPGVWq8Z5v2mZMzoeXr0F6e2+W+679ptAIa2Rm8P5fR2l
0xgy61KvWQWj39W71MnsLrMZAHNMsoNTanFBQCvLttI1qKUHD03sl9PNrB86/UM31bfV49kumloq
m4ld68RjvEcr6Yt6yGzxs+SU7rzvqJ5F6vTkKS/GfM7axcQqzkeTDd3sROTXpt299mdRrb+kNC6j
B3ZrC5ACKCfsmxPUOxpefvo/LkMynyfCKT9RnlSRaTasHJSKB7HHvTGlGH8pG+SpLSRhmuSO3fOl
h/hrsANX/JP8yLaLDT7DUu7/yn95botCEoRFLhG/RROtPV9n01YqgjyOWjQ+NxAHcCSO0CiaH2aG
rkIyJ2xXf1YWzsWHCKXmesGMOibzXqljnSx1ckeuALDy6w1H/rZQRyv75p8ZiaKqoqmhs9Xk6s+V
FpoBMO5RsrUwyvEg9Mdx2Fehbocy9Ta5nSy8ieJsXBZSeWpzlJpkwPWLKVayA+RqsRA5yb8s45sc
Lu/VJEvR8xFyGOcZI04yWse4AfVphvcUQKw+AxL85bL9UavInYdKa+VVsmAVBWD2WyhKS/Kd2N72
AB6nCAO27fBNO+4oDHVctKYBoprmTh6fQyql+5dQ9CaAM/Sxq01jrCEA7QMus8PwaIJT7ZX0wqMg
GbbPjjdhnMnrM652VoMXA2CD2Wq276rUE3Q/jy378g6RanGnojqEZlwx62tApyV6rRMc0CIKnrjS
BxADkYCR0rgzMdVnzD7EkKZfFyfGNJnuigZ3vWjf7CwAUf6dchZrJV9dvtQpN9KeiVuQkh0snFbq
QTyPQE1kxI8kaiLz1AtBw+KCRikHywR6b4izwLnHZnLUQ7CfnMUzQWNIlZ/+5TD5bSQWFziivMxD
dL7jjey7uSvBwILmKv2Uy7bksAbm4iclkXBni4sgQqlEWihD4FhIXleilxM07DFo2Oex8tIsoSIW
+96l9eTCh95budCIkKfuQCTLOEBQFxjtypvQNIT+HVgMkU0Rsdjiokg6JqHas2fHbNjV6bcW0DLS
02WjpERwcSQO89QsAoho5B9hdWrn2zggFo550aV146KHEvbJ1GRYt3zZt+FBrB+05vMY7WWw8/QS
Ro566v2CiFcWF0WW0JqSgfUgqCA/KzNvkjE3U910FJ4HafNcANGNZbGMBIIG39xhANKfbP0gImAt
XrfDxe7b5c26bPGWyAWQVoqEuZexWXr5XWx9K5bseroxyhtloGYRLh9gQBh8H6uCoVbKUYQogDXv
m7ou7daoCHWI+Avs3/dCcqEshdd9YiBNuZe44+i0PhDAXPAVXH201va/EGWJXMSwuibuJ9YoEh3A
Ds6mViIXc4IVwPFZcQ8zv5f367JzoTfqvX7hoAYwcJhHVx9wVxWzl1Ijnj4pEez/qzMlNMu6jTrs
0ywfIyV2p/yb2X26rAZlC1yMaK0+LIB6huPfuC/abwMFnkB9nwsQABQO8qHEtsSL6ppLtbMEzb2s
wuUYZIlcRBinCuabQMTgdxhPxfMweuOTI1UyonaDjwdpKC2yyeJB7zXo35gmBzjChFVtDL+yOotu
Gih0ipb8B6ZLBPggFQV3J7ccoY/tfJmcRv2qTJ6IPQJDrDi36MGj5G5v02+x/FO+kgOnRmBvMbnp
qtnXJvjQi9ybXvwrvh6KVqtNEKDKd0Jxm8reZSP4lzvHmwZcvBHVWRRC5v/sztEc4qt2l1/LtxOa
7+ZDbdqZQ5YMtpOGN5FcyEkqdVg09vTMOHkUPNwj4ii24bFycu4Lt9LHyldvAtkurgKC3GtDrNTQ
sR0WWwBPhYgBZet6qj90036TwwUePe+ECrg4uIAkp2xObSn6cXm3tn3pTQAXdbo6ztM6wcpl9bW6
AJyh+Z4JhIx/OcDfhHChR671UbFYSp6cGnQGYHQm35mPoepmr2OF1ZeBaiXb6Dx/5738+7xqthrq
2NBr7J+65jEYdrl0l1n70PqUZqLdJt/C4ZjQBM+U+3KxKZv6UBoMxKbqe/kP68tcALWcPeefR7ex
lZ8FiQq3HXN/ry3/iA+e4kQyJba2B9axku5+gQ9QxGuv4AJ/5pdvcrhUJVHA7aWjtoSuzOYUPstH
w0fJInEFJ/BHPx3s/lG25z0V6ynb4d/3czVrtUqHfgyfrL7DO6EbnJS7+BYzLGBRl8hiJ1PkkqJc
LIkAj1KZDQSis7UBMmLkg/+t90e3u8F97vBX7se/8xdKjdfcCsIk0djN7VcrUw/Nkvt/J4WLIpKW
jkq/QEqbHLXhGIMWK84/lCK92QcXSOShynFwwfAz+WQOXqFdZePHrvZvMrg4sijp/xXo2IAHA8AI
f0bPk8PQL8IzNQ3xL3nzmzQumymzwlrQKMqiVtCgHay/zndV6dZufeju+oUsRVMHJ48NMKpC3IwF
BGIYbwdu4qvQ664YVQbjlisfBJfqkCBiB//UP7MSJGZNWYudeUTsuGaxo/tbI+ef+mNzKcQkgGlM
+UuWX1vT2aQoGzfvbAwX2DQMU7NMzvpqo53nRtVxTqIDvsv9WrXsuJNsNbpvsm+XvWk7FK6EcWZY
ArC3GBu0EMf/1P8sn2XDVfwUcSJ2xuCY1cAi65zYz5ySyKw2z+qVXM4gl0WKurKC3GS07MWqPlXa
S1w0RMvgtt2jCK7phihKoskdYfKUqtgwXHbSxmbj+AynFb3+r4zju/obdWnYPDHfxPH1OhRekJAu
0CrVBnvUUnsaidBESeCOLnFo9AlTNcgO9Z0c3bQaNUdLLRlflVOFWsLZCAnzkZ355S7wu9c+VQZg
8LFsd7Vi3AlVxKVghAY2qBqUYyr8NI20c8JG2Rd65/VjmTiFUR0BLX1jKsN9bxl21MtnTR/vCUdg
mfwfR+Xqh7CFX2XBqOwmVlLjh4g7NnAHjpWjcp+9lsetW6oQuWn9K2HcIWaJCMiChjVWhDshtgv9
DqQulxWiDIWLIqzn0iwj6BNWN1NxE9YfceCVClzgEHRDU1O2XkWzb9GIphe20ufOZSVIY+TCBMBg
zAlYeHhbQsYUOcU5wfhtfGLkGMWTRiQwbEkumQAfLCItz8QUsb3XrmTcwzGvIY++RbWqEkpJfFGu
McVAN0LIUWw4scOmipFqXLGXmGIX7S4v4WWlJL4sB8TC1hxS7NOgfq/Hx6YCCU3zJfvvcPa4o/w2
BwCIvXefORpFSY6gE8ytm771VIvVZY+R+EJcWEtTpVpQQ8NgU/FVku60/OvllbrsMRJfewv0QdNj
5jFicbUEVzWF67h9j1utEef1S1BXdc7mp2oULyW0CYoC3gIYW5m4D1vCdah95/w/V0CaV7IynzXf
iNEPK7TsPnvsa92+vGqb2YpqqMCEMRRL5WFMUXzpgYyIjc+H3FNkv53PevoTr/Z2Zmr+ZVkbmD7M
yt6EceGgTjpwerDxreBL8tgdjD17Mhps1W5M4JkwtHewvhFPKttm8SaTiwpGkXZj3kCmBIZD6YSb
x2WliO/zl964lPUgZjpV2v0033cZ9WZJCeBShqAd8kEN8btjZP726NU3lW8Ytum2360vrKZkJh8b
FXrbKP6mW6VLLISsrNmFqJtm/d5Qj4tkfEIhkrAJwv50LoHQ01xqa5ZAmMNTFFX23D8q6TEBTGdC
XaephWT/X6UIZpd1Us2epZQAqco+md3LlrDtsr8tjacEMaJ07id2LojzuVG8Uptt8K9VFgVwvB1L
3+RwoUHMYzEoWQlrbk+sscvc6RQCtsQ88c+z9E0Glx6UcV0KOtOFcVo1P6rH7AD2pM+osXjhqQUo
vz2eohxogQFNz7CpH+hpwaglI1fln3mLpZJL9E6zVop9r91kTWdr1s/Le7V9wV0J4YwBr6ydUbAU
bjmb1wy+GbWV3M4/s9Jw6HRP2S4nHHnT/FYSueMjyg3MErMpzEY5hcF9T0GPbEfXlQDOLrQQryqq
BJWik35kCXCLmph5qPb5ydhFexGTcem3y8vIgucfZrISyZlJG+dhoDCdFrW1w+w6To9VVuApIvVm
kOK0Kl4nqOEuSiZ3iDTz3CcL2zl196uDA63NaN8gq4ybxbeVbtzBsRSjkRTsIsVYyBlOZuI2QNxu
Dx+CU8XB+FsWes3eh6ZObrKyyLCObWMvGAqInOxsecKTKr3eYOZ9aRDn/uVVlPm8EgjfqVqw2eNo
NAa7m+WfXRU+DnoX2JaZAFpPCNCJE82yXQ5CRZyZhKnKfLoZm0M19R2kl152iG5VDyn0DbpTj/mh
RO9P5wgHknvwsv/JfAqqT1kazqyWIO+QfAQ2PAQs6ZNTfVVYB9r/z/X4ciST+ZQ0BwdVb7Ln+6V8
DNJ90nyLycHozUi9Mh0urCiJUuUhM9PsYNmR03xOHjHBYNdP2o3wMz7Mfv4ou8kxe6J8fzsfXknm
4k2P3jodAwa4MySA87cyzyqbI4NQ0bLRjcLicxbJRwm1gEktPdWK95djD6U4F3vAyim1UQrxM7AF
88yNhYMgOWlgiwKoimL/srTtrTRMUdQsTdX44cGiHxYp7muMiKjHsm8dXbzvSeqC7Yde3USlS5MA
OcGnEEGQpInOpOTBjaTvFMOXFYTTULPLRrSD+FEJ/YBqXdx+11hJ5TbSEkOhlUxI7fzZkXzdqXBP
N93sKjibfnJE7+TltWTf++PUMDUZ80+mDpB9zmRDYG0A8SkLXSW4bpfBlzRXy099R40ubnr8Sg6n
l1JEklkAmsBtdbuqGjtPRkITSgJng5JcT0KMOTtXK8+mci//dxg2nAsrDbizDoxmaSrr+H7U74zq
QTOIyxG1E9wZN0rAAJ1NfL83AqeUDiPaznM9wd3v+fKWbxdNLORzjDPvT/DRxmqNLmB7oT1MpV3c
SnvBK/ZShObE6ii4VC1o26ZX8uT3J6oMvi0B7I6s0/3XKMxr957mqQAoLzwrIUnFNgPESiB3kamB
QQw4ZQjsrF0Knmz9aomJ+Z5Na1uJYP9fXWC0foxxM8MadsNRK47LR7rNVAlJtwynRDzgrLnrskKR
QxHWlpxi80oMj3EH4NZbs/uAIqoEylwMogFawOQCgB6OZmSYI5pii8pBhWvfKxVRaGe/lY8xaxGc
7xeSVoV5BxFTNpxkoXheosbVp+Egj4aTFhSK3aZ9qzLw5QASZAK+h9v+wKgMEInO2BsX9h3vl71y
Ex8WkL7qVwJJ0LJlCWtpnCUsUjPD1iagDMzavhg6N9JDIkejRHB71GHmO1ZDKKRpoQ1W0oKa6iSX
jNuicphqWamhhPEweuEVwJXinXU9yjbj4Ku+JxROwmbWuV41zr4noau0ZILA5BQ9sjeC2ulaJ76u
wQYc2MbP2I9+ki8kLND8YYgrw+BCuCGOliWAyRGzpenN4uZecEieVdvaDTv0U1EvE5tJ2VpHPqLn
TT/XCcRZgLcIs+9WcJ7mb81wr7fnWr7Vk8e5PwH4+XJ43zpHVlL5IljWB+K8CFjZdtlZ8akXIrsW
nmQqblA7yGdhytgko6hBjvkFQ6375GxGjvHKcaae68itb4u70BceLytHrSlfDbMw4FzHC6T2x+Iw
nQDBfEhHW9sxcLOBtFLCYPiKGDLaUOtj7KAgO/G95DLgc8sTgcx/F+07kspj69xabx0XSqZGr+fJ
gnK5fCz086BfFQPxjEuEEj6rbaKpaxoTIjT1Z4eHpgIt+8QWUYvGxZK+DMUsExHuOx9vMp4EcCjG
nMYGiz7CZ2FI6yXj4kilZuMYttCnXM6dehCSYxM+EApR28KFjSmK2yiUmBWgjbC9GTGY/uvCKt0Z
GrowZDf2NQo3kBLKBY84jRZtyiC0EW8TobTnyFs+1PS5Wj2+00MI1SiImMEBXvgYoEo0azVxdm1W
99YyuJq5GC2hKopQZDmrR8lVrsrXWdsSL4+hUznFjhpAoA4zgxnoKjcr5Dwc+hkG2B+D6+bQ7gK3
HW39/AtDgOqW2Uxv1wpy6QYKGWkRKRDHEAuALuvF18UV0MNcCW3tyS59Jsxxqxi2lsdHibgLlbBg
UeIfUHNirnxkb1/WrjqaOYlZQYV5g8s9zDadAc+N7au9wZ1cdlADDSh1QDN/mDyFTQtexYSKRJAy
uAiip5JU1SyBk6NrQzuWI5HzbvqWKsq6YuFtXeGr2sqUq5GGcTeg9YDgrDPtQtxLyafL+7SpxEoI
t00GetEjdYSQEkXzWfmef+QNBU+gv7XgdmZclF7PmIDYDJwsUDzMIxDOS+nAbUTXxWNZzj1g90y3
Fg7SeHd5jaiN4KL3VIpSPw34PsD5Q/k6mCpbSH9clrH5frJeJy58i40gZFkPIeq1cZb8yg/vWKex
DmKaxWG4r+IeTRBu5FEJ4FZddy2YC+HmIghKljLBQKCqd/rhV5pCtSVsx7vfhoBgysW7MZ3FTmHm
DFBbxQXpjteOTgeEOt2vdm3lXV7Qy5v2ByNl0phpNytQS869OrkV+7sFtfG/k8GH8KmxmpF5aCX/
1NvBNnNHzg+XZVw2bvAhvV+2CljqtRaxuL3YRnKXRy+Xv7+dq672hYsAySiVRSMx6wYcQ/GQY0uM
O2Zw0VEiIhopiwsGQ/M/T5XQA8veYiJXWNCfzB6lZerBYvtQWGnGxYUkWWpdWKCZfh3fiF7hGyHq
VIDws6s9WDDdzsmAeG14FGwmtWVcvBiC1jLNCnLzPLC7yjj0Sra/vGvb1g2wcQvYqYDv5tKVrJis
MWBWocaHJDwZzf1E4Z5ta/EmgjPuPOvmtgAAiZsnKIZmoW2S8HfsE3/cdPFs+z8tONtWVS1IkhQi
9OtfDFHxde8vbOzFpcGSt1O8lTTO0LtATkEshoxkvkOh3Df2iY8SuXro3ewGs33ODHQGIggxC7uk
IGfvSqNrcaZDQUn+ZCxu0eKdobID6wMPxepKM87QUynWTRFkTW5h7AJzV1cEOxNlbZxBy2YVCho6
FdxevG70M2qB9hJ/v2zR/3I+vBkDdwCGKPYOFruQibveU/zCFW7El8GpD5mHGwXlo9v58GrNuGOv
lIyoHdnWjM7gxhiG8/EWNF2hk/eQ7BMdlyUy4yesgb/HFG1Y6Y0AkdGp9/4fad+1XLfONPtErGIO
twwrKcuWJeuG5bBNgjmnpz8N7W970TC95j/ytarWaMBBYzCY6U4qjL8zjOO5xiO8vF4C2c1eKw9F
GOqE33wkWsWH2MPeKIalVyoMhx3avKPvI3rMpcPcMLcyrQCaAvr0GjLqbvgH/P35RcUbji1hq6gK
wqbxF0wi460x8XOvuZKPyW3/scO1Cg863y+HEYFaosxdXLPBHhO4mhSfQylxw/Dv9poloMigyFlf
hjjzw8WbkofUoc5jHucXMEO8yoASVNLyFh40/hxoYIJFJ+zHPuiOGUiEjcf8pbLR+KYejNGlSDyI
fS7eaJSi60eJ11e7wdlpVuP3rDpUTU+gIrX3LAFPaslIWdXAjv3alS7GRXZS7vKuvuGH4mmfmj2F
w1RUCNhS1ovhSHxNNftO6f4P8lrU1hbQxNG1Ti0kRAWG8vj4C3tFxc/7BrEd8HUqQeNle9a5/uVY
/0M69XODieT2mdLYRZrDLXXwuSA6l4vBo+zILdLtLcRpLTIMOUWvLkOJrxZDTr7fRwFo9HfyrnEx
kOVTzTTEFxOZ7p20VKpC4/t4gZLL3agT75jU7wuph1YbbOh4drPITSBZ1bEobOLzUCb431cFHjkc
IzvmOZrTpVdZ1d4smuYREcB3ygWwEN/FqlmNyo4ju3zqjiyIP1QfOGQsoQdVpBEDUc1+vFJDL1ID
ipuQ2sXi2FI7FFHT8ceRNqg/KdcoNr7mXhhDq2j6UkLRmRQp4ZvokrMCbBQxdN9RrOBMbg24kkGo
Dh3xfEeNNRIAbAtgYRtJXRs2zDQdeqvy0i2Vl8qw3SV6wJOWZVCMRtQ3FLBj0AentQ3Y07LEc2qk
idZOTfbZEkBTgggYIibFeSW5SxzH4DjVxjcme00ohQLiBBEJheK+sdsSOnC+nP9o6qAbngqLcIEy
IdxLsFLQK7XhAusf867y7GxXSClhhMpGxeKbVXTooHZgRX+QPd3jvXzsafIKV76WD/2B2MaUTwJU
OKZaMZ0nFb2XfsIlITpUO9452+6W2VvQ8ZAE89e/PBRF6qBJnjJt5NjRvg0Mjcae8Io4MBzhWmIn
sVHVPNgq520WLwpSLyxAnqXu+Iwh5Q+1iAI8NHlphjWY/fwoxz2/2cfy5yklKhjEXv2NNqiJ5z7m
8V22O6M3Mcj4NEWN24fHOqVwgcgpHAEXpLK2CofbSutvWvfglIlrgLVKozgeL9tBv9qv51TedsmS
81v42Dxq7NHJ0H1o7iKKNPsyetti/+jQaHrXm6iKJEdOopDuedmHfp28jHC22Cha9krX6/zUjaer
yHk0p79KHGyxHjfWoVNoPJVMu8dQ2fWUjDX1NQQo0JKUhThW0YbS9DeOJR+HvnKHpXAbix0vb9DL
G8YWu+oq6A126gJXNPXTMjI83n1x5pfLNi5vGFsWMKCe7IX1A2zY0nVj7Rf5MdFvZvk2N6iHhj/c
cnlbtKMYaEkS9ouDslsfOx0KVrEX7jV/+jo9FJ8W8AJSGcL2wv20JDLYVoopzXMKS+aUu5Uh3bb2
Ywqt48tLtx3JZytCja+tMzMdoH3tO8Wd1n4pqLP6D2fc2YBwki6WrZaYvsX3V3xOSBD7jjdGwfJ2
vQy9hcDOPySMZ3var0Bj9krjWHgX5B+ou9bxJphi2Ndd9su/LAjvIk7X9bNBYS/ZpmNUSQGDfRhB
Iw0Ip12XFK5RwcD/vkrzlTrK5DaDkab1tfqDLvnl+2oOZz+ETTQvcqEvKkzosnk9lMsOFQKixLcZ
bGishQwkBLmg0/mrF3HZG30F7T9/rDNvSFs3k9+VUq1MCHm1ZerKJOkwod/0AS/+o9qruf+y6MiH
hmyL4eH023VhZU/Ag6ksl3SMkX5o0g7MPfzOOhycp9aB9gRGMPnoIDkysJny/LRpiGep1g1Lns08
bayYaw8Hs7xR57uEfQ7zz7X2RWpSVy0PbcncJfx0GS62t/PKtoAXilz/7724/jH5upf5pQcGYEiW
m7v67l0QuDImYAd4p0vW8+e1MQkhv/voTIVr9gQCblcQV1YExNDNGdR1/BOOp+I6fLB2ynOOwen2
24hnAsNLeFsuxai5eQCvbAqgoShsnPoMnik2EnH1xYyeivIWqmvuX34vATjUrJUTzLXwDqQ+KB9B
1uNHT85TfSyRVZAF702YWrklYMhUTUVs57BWdl8YBkMddYDQ2jPh02UYMWQBRpRCsrOy5x8MYwH8
2nSMbdfxBrzpZMGP9K78ShjkQf3nTW6IrH1F/98mt2/GQA2Wg3qMb3kTFwq0FIBRkSEASlzMmSSX
iAztrv7SOl62C4/2dRco3nAb3Sun0DVwrbHIxIZY1LfEZ3XCGLNuxgnvb+h8jMeAB5u9gkdqx44j
njDV52hHvdNSBgUkkWNLjusSXzFVX1l3Wrp3EMPp51h8Q7KVQxoYeLsmw+/bhhG0iXToVDm4HBiU
CwJyZFOMec03IIac29KYLrMaIh6IHfX23rjyYtLVLu4KHg55eJV36NDt1SfHmfaXPaHM8L+vzLCw
l7OEv2IX862GUeTyE0ntQS2WiA3x4PQZx4a2f5ST1+ZdxdzV9xZQIZpHRZ/51W9sdhL7PFtEu+gm
qdE6oITUgqmynSsFHOigkKQGaZA/2fclvgjIFjj/lH4VB5Kyox7WqE8jAEIvLxKTQuRlUnE3Dg9q
v7cLojREYI6omNNOKLJqOZYuqULZTWxU3Ev0WcaGc5wjx78calQKIcrnZEoLbQFwufrhKx5FQX4L
EoTX+e05IfIpLRhi9UTxnNKCMgcel1Aeal7y2Q8hIalSY+mUDQEGhnEcygSSd37D6nSfttNnXEYl
X6/nH5eXjthCKv/7apfi1q6O6Vs+VF6Z4auVP17+/bdRmgsHnSrAQKQoSWepCPFyxgtTHihfoxE9
y8veOtlX+DjPkDfWPK4aSJ57PJe7ZFqAh0WLpDhSsYhQAztxOXJOd4XWSgUquvNBpXB1+1nrDBeq
ABdLIoXNIsFeHVTgMIRubwNrtsu750PyWkJkEKqAHYpud2kPiRPwyPFL8HBod9aJP2nh+KNSPipK
BMBgyVB2Ce+1Gr7l1v/0ljgTEDrTjBg5ElR9dhNx7SZsisWKYTSjIq3hX73IXqiagWZnARGcRISI
GjtpUs2OxYtu6sMYpG+40Z0S5GEpGnmoOi///BfCUeP/zGqrLfFYpAsHKcZU6Aja1WPb6yA4KW/0
HpkZU4kDmFpAAUMkmznZJMOeJedPJsow40LNt/4BeNEUadkmplzFgQf47zC5QtWvQfcy1+rgnRIR
ms9Lv9hLO+JzbaPi2ZqwoZUI8ucdH6/AJC1ItpoP0ck8MvBYKF51avYMN2OKKI8yKezp0LH+9+Sf
WldxexWm171OfKc/ZAFnt4SdrKO5NGcz3Bq9ZHD5s41eu4bidYeMby9O0yG70YinSYoKf7u3zDib
FjZ2Go/hJPOBn7RHt250mIrv0PR1u+TQNrnbsytDuVFyy4vjIIk/jFKQJBmRjv4BNn/+D2J7kdz1
cZTyUafi+t8IinfRft5pAbujEh8qXsWOolJu2rDmtri2TPeR61t3bnq0To0Xn6haA2lN2PGNU0Dp
6q0vBTdlvI/i3gXMxERct0e1jSg6bG/38zIK272qi1RWB7iWSadButLDI7H7+HvK7/h1NsD/gRV+
OXaVsrLG3ABvuG2fcrSJ7FU/eyDZh7dPtrMhIWWYJStNqwmoLE/Bv/2VhuVy1gWgSvKgEecM+ZUE
VMmYMugJ5jAQEyZayVsv2XUg0dd3fJ6V7N8jAEXsITJMfVoKE59p2lXHutt1GBA3E7e44u3r7Qf1
q+bgMKXEhimrAsSoklFYNZ936rMTQNSVmxuDYtbjWHEpPgQssYoljireVwFFXleydrp+GszcXexb
K36JmtRTR+JNi7Ao9hGVJoTVqx5e8caKPMDD2XG8pql0qQj5rYPIwgRSw1ev83mxBt2PCQSpJq8/
lh/CR2o+Z/tB6AzKYg9RaBqNOXNQ5pRU0RVESt6KoeoVdb/dzkh+bjRbgIx0Kqop4edpal5FaeIi
wVqMp7n8zPr3NSasnBLQoy+VdrRl2GoNEP9gEU9K6VsB51lOInCYk7OsRMiLLUa6NldKVb19NMst
MOEQtDfJB/NzCiac9CN4xV+r2qVWdPutaOWmCCZ6Z7+Ro/n2DedSsp7DY//CxfOGfRyg85G4ZpOh
KeQnufrfFPTwwkOz3rN9ej0EkZcF9DgoccSIHUZJK5eFzE+AvL4fmmd1JvNJyoKAIbJU6oVUwsJ4
4jxsejD/g2f95jDv6uNwu5iedE/mQESgiL1FRi+rtsKfeqfd24ThKfec2/keGQjKsVz43ZsfiaOU
b6wLUCm2G6W9NKGP+y02lRcVCR87VV8xx4aKhf2V/m5UlPxGlRxp0E7h0Cw/6CfzH56kQ5D9JXSb
0zvl0vTzHhB7kDBRVDcJ9858mPzY09SgvLE8ntGZ8DF22Y76hsRB4AjgojflWFWcwoEzpRU7+ziC
vQw0cFSmvn1f/AmYYuuR2iUSSk1YR66yUt3PTzFYfnV3Cvrv8uF9k2erdRSxhGkgFWn4ZvA4lrSe
9hXsuF4J5jD5K+UbtQsEIKnzaVxafgmx6qOdBmZxF1EEotRXEpIQ05GHWua9sdk10iw8o467Hhxz
lCdktAsgorXTkIyco2F60U/GjmvZGnvnwcAtig69y4j1m3BZErfVkukwNiDixo9q8vkyVlz+Lr+p
lQ16WeeShd9X4v0Sf16kIEdSddkGcWr9plbGqqXuQs7EMJ9A+HvdoknauW1xbgECX8eDekvY45H7
Z/z7Ta3MYBNTJL5oXB0t9oyDdIBSNCpm8r3eu/V1/ZFrKtNP65f372+qZaVWRM7CFxMjAriQmRic
0Y+6K4Moab4i9+/lC5Mj9ikN0fw/L/llk2sq8zyOq7GRN6bL54kjdiu1qVK1MedpQBt/8dHapQ/D
QXl1nnqo9akHVFip98vNzNGUbcsBhZthik1x0ZIMejehOJfH8b5Q9H3Sau4M5bkldbw+Mqk72qaD
K3v8w67unumcL70WATryxpUcV8IMUq+7bN80LnjwlAAinE9UvW57V6yMCulxnzErGhiMzpjsMk/j
vi+h49vupAdUdN0UTL7B5X2xuddXBoVjbEnlpc/eSrqmK5kfG8MfqZE76sPxf2G1kHZhVsMs48OF
bfVlkeuTrjXXkrx4MW/xyA0CWTbRceWRcITJUO0IVd4rkMY3nXkTt0RgUCsmnlr1f70IJrTABku9
sivNS7OOqK1s4tXKDeHkUnQt7ZoWbljmQZl+lE3lNSC/ynIKiSl/hKOrqCN9GXk9NZ1MX5KuNOc+
mqmPst2ecnZHfJjPVEkJc76bABf/qlMOBw1MK/edq51mX4k85vcH4/vl6N4u9K3MCs/zA5jembxg
FeOjvYfECRTtLbCUcD5SqqhIxN1birAK8xyUeNLI2+Bb66qUDtP0HtK1lSsCNEzDUMzJgNp6YXzV
573R3tbJtTW5HTX4sF0cXlkSMEHJ2sYw+TNI/mPwMXR5yHAj8RnX9UQnEb9Zoph4pBJqHtC/HdAr
qwJMREWZlUqNCCn71JUG07War8a0H7rHuJZcuyC6+CiofVuF9fdKHPBw884NPtXKU90osO/5ZF19
1A+ST9X8NlDQ0k1ZRjqlgoNTE2Cp6/GCmztt6RvtiS37pL812sg1pqcChKeXo34jEn8xJSCUVPaW
M8kwNTZo7TeHQ6paRBGAMiGgk1E3jaV1fYm2lwdbv9cW4utsgNIvLgig1IDsXUtAmOlXUe+G2m3S
fy3m/V8tk85zqVUARHaWNc7SlT44wxvlYxERa0T4oAvYI41dPkDHDJzLDkjWu0Mlf6x0IlXfunis
F0oXspSwkS1VM2GkeAlfQ0AcFDH9VPOG4P9CgEIEsS5gUF06eRsqWLJcmbzY2iv5Vaj9MOVbRzpe
/jikYwIIlV1RJjqDY6gQctZlxY1OneWmPS6jBRLadwz0/rKQAvw4lhSX+QzXxuKHaU9QqAoy6cdl
p7YjQjNUcPBCEEbsHA6jfGqjYij9gb0WzXM0QyqSUhLdgFH4cbYh7MwUU3hJHGLnDNNt33aumd4P
46thVa7cBePw6bJHW695v5gTNqpaOHHEHL5sDzPeDcH1n+ysoE93nJ2CXzySffR82eblVfytcTib
e3nSa6yiVBVXjR0/WJZ21JfO/zszwvYtLafX0wxmoGjBou+q6ucdcSmlPBE27wJNoFZJYUKxcKOA
umw4PU8zSS7Ad6Vwsq6+kSHO4Ui9IbF0HgF0KO7L0FQqPkhg8JsgC8OLcVSBePts+C8CDZGYPbQ1
zci5uSUzPEsCZ4gkEd+GMiFs1n4ui0hXsHCsDDR27M13HT9nF4TDOmGNjkkFHmL23tFvkuzEqOEo
/hOXPopwSKsNq6zR5i6w/jtOoUOiqDd5V+yzSPt2OZKp1RIgIR4ydZJ1QIKWflG72o2WmbhzUYEs
oIBhLnLVt7DgyD9UEAXZzznFxU+YEC8QilwsSwNhc98qx49Tb90wI39aWEVEFmVG2PWKqS1JnMIT
yegCSy2hOI7EtyqIFI0yI+x822nn3DFgRpePICR1VRDsUH1wRIS9JcCr/EbWB2UcZ9hQw9oFJZbN
bsvqoah374kuEOqrsmWpv/XjzHkHscqlgZmkuod+224ISUmL7Qg+2xD249QmSylFsKE1QS0FcpD5
iQ9ljRzpeqae+KsJ3cy3vX5no8IO7Rc252C+4SepA8bd7920uGn+oFL1kT+kOmdDwv5cqqTtLbtG
/dH07Yca5C8ssH0n23Mpv2j3vkznbE7YrM2SLHGnQ+HWqsJ9GzW7RQ53SU/1QhLfTOyxCVkDjewB
ZpzqoRyPoAS4HHfE5xH7avrB0nI5w+fR8xj3qO+peSiV+/E9pG84PX8ul0jNw2arrPQOdpoXLt+Q
+GhKurf22aHaG0RpiYoEkZInVMdRUlSs2fAt+lLf9iA6VY/S/D+lWao1aRuEzp7xL7gGCLmNM6uE
Z2yR3EjpAmimlw1xNGx+JkvWHAzNKoqqCVeGhpOpxxkSRGv+YBXHcbjqmts+IYJhe+VWZgRfsqyQ
McsOMxNm8q45HWQVGBZKFpwxkX5O3bwIrczxpV0tXWxXcdWqwNayK79VLNtlUHmEoi1CUTdGdQc2
E6LxZNOirSvg3ddNDGoKaKQaKIqrDs6/hl2Pw83QjZjTiH0rnVy7/XF5a20Ghm0ZluVAykcWwzCt
DL0BRTFu98U+6e7Z4OUacb/bRIfVAvKwWS2g1o14MlPxvaqlOJqDfmdO5u6yF5QJYcWYZvfVzK/G
/XSopRN5Rd1cpZULAmxj+q0eMdQCF1i5G0BaXszOoS4X/7IblBkBruVhTOKG37Ak9dpwrsLwhGn3
95jQbA0MkLrz29OK1UsmY/EMT8q7SjtG2U5LiHL2thdnE0LC03forC6XCacB5rH0+7r1ZZ3wYvt7
n00ISKOnU7MoGe4dYXKfGkFDKYRsVQwt3Tob4P/AKmbVNjbmcYSBGAQA4OTkY+C95EpfOoikpbv2
65IQ4EmtGv/7yqK2jHGzzFg1NlR+rU6fxioqILfDPl8OAB6qv11GVp4Ju3FRtWGs+JWtR6lXD29j
5wGk2+7Uf0lrv2opQQ/qSwk7s856I2ltmOumKye/knRiy/zhNDh/KWFrVvZSx7IEA0nsG7t2z5la
qx8aEkWon/nvOkdXqyfs0NAIByOWAc1LvM+V2jWN/RJ+v/yFth5Q1sEn3n+qpjNmLcUe7XbsNn/s
95ICtYtoX79wSTcNt+yn+kohUJqIv7fnlVX84cXVCosJ8WcX9/ZwTMpb034XSv/8VG+fcmWiGTTJ
aPmnKlT10ErGQV904rJFhJt4EUoxQ67XBfciPlTlVfq+s+zsAre/cqGap3aJavx+zMA5czuPny5/
e2J3voXG6vedhA93Z/j9ZnqOshc9ORVQ1VNAfuSwh9wkJk75Xr+ABeK7iI70s0sLBJqtVV42goek
8dX0Wgv/uewVFVsCCBiTGRpgvUdAVw/q8oLHrND4uxPhjUh8tXBtWYxda8GExK7r+GCFRP2O/4uX
lkrY+E1bjJnR8g/vNF8Ko74Nh/rK6q3romc7KS2Dv1oxccBRLhtMvpjYKmHo3ERRt2/y4oOpNX+J
nuJoY94yzVE1uCXvBxBrcmmM7iAfeRMY25nEGhJhII42qs4sT1MDp6IsRfJuXlXavNfs6e/yD1VI
DqS57FDQ5aGgP2K8sZ1Bq0OAJQEz4lwjBp+Q4jjwRDXRxWRmfjtR+cBWn/b6FBBHG8uhC6OanwJg
OgXxPUgrgvrY7QuPeo0lQlsVMoIcag1VyDOCfH4dZd2dwziYl/t2HF3FIuKaQBxxiFFKUwVpF7/a
RJkfzi9p/EVJf2SDTGRT5OoJaQEbuwmNTAiCSmMuW17r4jEeT9VVU/1jsNvOKxeqzre9jJbKebvR
uWQKCCE7RqyX2oKbFNh8gnAAlXFX5hhU0AaM5mRd971jdrV/D078NCpWXrLJqVpmIEjM+Vj1p4U9
WxNxpG5/srMJoUwqm3PvNLVc+llxB7nXzkSzrfzYUReT7S11NiPcGsa4yGfoVSAy4mFXR+2nvKXq
8MQXEu+69tDWRcF37YSG7zR2bTvQEgymJddD/74ixdkdIVFo8qqq5wXRwNu+NR+6OaPXYuq+gCab
85F6J6MWjyPv6vRTl6KKIDpU+nV5bw0IeOXxcpxRBgSMYMtc1L2KrwOBQTPZS9R42fbRcF4u/ulW
DrC6L42FZwgDUz/EqXMloyYfjxTUbTUJAVTPdgRYsEwtTNsGCzWHzbFP6mvVcdy8se+62oFu3nSU
0Glojvatmin7SKfkN/5wrzzbF0Cix9uzGRewr2Ps3uWsJTFmfWoHc9wq2Kt1ixQBIlZWnGLqozoy
mAqLbd9B3hdl+9wb85e/Cg9xhEmRlKJ2bIQHdpaTfJQogkki/MSZJScyu87W8PvL9CFVPuna4fL/
v7lItmxBlBjfRtOE8NPMOopDnm4503OmylC43TGSBYvnHb+lkCsjQuyFTq+UMbii/Xr2nDveZMon
JeKvVe6mH+sdOAOIfGsTuVcGhWAbDBnvGiUM9lNxmPUWhP7MWwz1Y11Rw9ObH+hsSmyw0VutyvAK
hSiztX02SPu6o9pXt2/6KxvCQRSyFFs7wUdKIHXOSY2c2zTxW9/ZJ4f5IPe7yzGxeVqszAkHUjcj
hxgsuAQKmKCTrrpIdXGwJ/U/upwR6cp2/P2s+Iq93FZTFHLRAf5sqIpkqC/KTuja6TuUeSz9XFgW
G7kLm8WqwitzPRQPbPWqbgy3aJ4ur9t2KJx9EfbSDMXTvuB7qRkwhhwzT6soQertT3M2IeykSqpL
BbpmaLDTUm+pT0tzZYfoTc+ZV1ONG5Q7wiZindHJMa+LRAse6mxlrzfOe1oQzp9FrPeEESjdE374
jWWghmgB9kkvtmtKKxvC5mFxWrI8wpLxaR9Oip4Uru2b3zvoaIEP/cY5aqNLVUtIq8Ieks1+BlMP
PEtKFwOEXuvVngPZEt8I8mso0KGcxXbL58sBSGwmsQaEkaZKKUMEYF53bpv0Xl3Hu0R+D8v8ejeJ
TFdtIhvRyO8yWg0GMk4tOHTuv+KS6bW1N9B6nH8E6Ro9grR9kvyMf7FKlGipok0DlnU+cUrX6GRM
18zjVGtgurnPFW+mXnipNRXyPz2akFTlsGiabVCl1d5UqsDUO+Ic3s6PVs9RfDeu8kAwyY1qmOFV
VIfyEAQZcXPy5codwQSDXm4A8IdqJO43266dX8D431cmMSc0zyo3aTaZl6IlKwH/5thTw6fbOHI2
I6ygPMqjacp4aAvH3jMTlA0q4sCiLAjAm7DIdnpo/vmJfl3WN+H7ktfVxxFgd84yrS8ZVqr6Nnv/
il00VdBgvnrHn1713GXUPZ7ySUDfLorAH+XAp8w+DNV+GYmAI35fzI7DIdMjg38VpthuVUY7mayx
EfEl5sY5RIZk9LujjiM/jEVgKv80E5E+8Nj5LbN0FFkBxz9QQWw/trK21vUMPTNR/zRpPuS8/Fbe
GSb1wL81LmDpK0MCnjcOiipDyw3NYLOYgxh4rn/OT5znxAb9A+S/OaKPFPxs534rwxwRV5s0Rtil
psq7gj5kRy4LOxziHxMkAMqd5JOjddyNS+vJo2ZlbW5jWVdrbu0uGyBCn0FBRvfnHoqT0GAj54u3
O2tX3gkQVChqPWUTX9YMxyRIgLGsVu7mL6PvnFQ39a3P5E14M/JXNgU8isxEcdIeNjkNhOIrLktd
+1j7o294s1+CDoh9vXwub9fkViYFgCogiWxODCYHkJNUu+kQHZ296lbee6hxfolTAamkVG3bWoOl
wnG7a37VyvfZM1QJApTJ9u96FFz5JYCUPmhVYg2wBpYtV7YxNJjLbhc+Xl4+YpMbwgxDqTTLuPRo
HTPqA8QVWDi5hnm1YMjq/9+OAShRFVsxTEMXglFhA6ZyeHe8WjM3H0s3YoYHeubIJGpkWw6tDQkR
OPXxrCkyDGXGt6K4zTrPXO5HKn/fgt+1FSHoNFs1U5bz9kt2dFovsz8Mw/Hyim3u37UNIdw6U4st
nTc+ZUvtyXh0LOtxZ+Spl9cWFErDoEqSz45aBxnTXGUGUUfdncxOc5k+E/8LtahCLFZSIc86OpV8
23nuyx/N8JQ7j7VJUYtuZaArj8VgzCPM2qU6Gm5AWp/WnrZLg3hnfoeOCSYPfOlHs6eeXIjvaAgX
GKOSoe3J4JiC6f72Tq+gaEzcw7Ygce0UPxZWsM/0KI4XCybizvZqvTrYFjVMRXkhnGM6VJnLeoKJ
ykzdfPoYs2NqvKN9bO2GcHrJwPUpGvFt0uK7Ln2fu10eBXr/UlGNPtR6CUgx1EMmNbzrKlPn4zRC
zq14jyietXZGAAkbz+GjyRdM35uWP6OaAA167bH+lh+7LyWOqwOl0U59IgEwpiZikVMBMOSpDKZM
8SdpDJS4J64dFGgYAmi02ZJWFm+L4/P7JiRQUQ40bpsgP3JuXvkwPlPsYJRnAjag+igxQ4NFxbjW
1Lul2JtsJE4Pvjpi6rT6XqZwSmUFZpJ0VPN57+KgXUt4F43RvcDQzD19uwy7hDui2m9ej05eqAg/
00KPuKm6uMAFQ8sIjygzAiqAwnpQQj7NqRe3afUY1seGmvfdvPauV02AhaIcwlzmh1RtoN2sOc43
nPpFvoPUGqeIj3Zm8HdrJ2CEMU1ZalhwysHDw3hKBj/U9pdNbKODzm+8uJU4YhkmjIxEaUx+8EZH
u36poGl52cB2qJ0NCD5UYAtUlAh1HqP4nKaTZyqfauhoGRVaxImTYTsGzqb431cng62mqaHxGY5U
aU+2k/iWip45UNoQpzdlR0C7kgHv2gh2WPgB7/9uPexVVv/lugkAl6K5JNf4FrWUxR+yp5ntB+1z
wp7Jk4hyR4C4Pg+TwuhQITMTecS7uPnZzOpmlxkVSQDHd8jvuHP+QgK2OaZWZzoffOISC4qf7KRb
B3e2HpImzT7zZKqcQ7gmNuiY7dzbCh8ekqGCgZkK5fMwvSs//umS2JsjRw1ra5PXF6WdiakKvDos
1n2mE5MIxD4Vu3JmqLSmIAPH21p4WvTXoSdyRWqlBGyz0zzpFv77VfmxhsQLurSCXKVuLQQYiB05
TjEwfVlgxYaJYb6eple7BEPklUaNK1P+8L+vsGCWwhBiQ/gstlGdigi1X125VkMtuIxuf8gPzp9f
wAJmpoluxHzdvhmKyyktlkOTeNaTfJd8Gn17V+w7qodl84qOMc7/QFvsz8mMBg94Mozm2tUyJf6Y
BkP3VDh7e+q8pdrl5R1ODQKQqBUVYMJSkiiWUVrEXio9Xd0xPEslE7GeVJgLABH1Te2k3LNRuq/0
lzYjGhD/cIb/XDqRUXzsu9jWcXn2Z8sz7oqjBhCyffVjFWNCX8F4NMW6un3VOxsUbkRLzirZ5iPF
efRgLV/l+qHPbybqUrRZeoOCjOJo6I7QQFb4a7xLemJmaoRUIT5CvCaYIJ7E63y8LIWKHxEKf1jF
szX1V2uNnKH7I4G16oX33fOxKCuISheKFVBvdnzpHc2Ca+9EdCriSGl57aa1P5jJbTPf9ZTi5/Z3
Orsk5CkgClnU3kThJoGgEXiQdPapG5jnlE+XEYOyw7fZCpiUWgMVSIOl04zEbaEkCaUmOd+l1rvO
pbM/AjBJRYpeWwf+SNadOSeeqT9HpfJN7VBBvOzRNqifLQmZyiwlTmXyumgGebJlcEPzem6KAF+o
7/65bGrzqXIdCAIItVOs95IFr5a7PghP7T72tdlHz+U3TkIxHpBW2sHy/bLVbVA6OyiAUlPkaDXv
8clmXfbGOHnSipaoBvCv/nti9NOEyD8656VuF7zoGva+3ZyM8JEiV+Erc8mCABDIwtO6VuBEYzWP
UqIeWI870sJ2LAuPrM4PiqT5l9eNAiWRcjQazaZfCnjFqTL502v0UF29SejusxvpL5dQwIhpkQ27
WxAaTpy7Rdd7s+qx8dtll4hQEElGm7obUU6BEfT/e3neo7hLtANRFgR80DJrTq0OFrQwf2blfOM0
SvB3TgjQEMf/OTEW/8T6bsmIexjfD5dCTQAEmZmLFatwoTJHD5PGzfRhHB+S5sphoycNdwbbX3aI
wFRR2Tge0tSyc8S2XFbP5pJ7qdI/sDbeZWFCrB21UQUswEBrHQ8VB7u8zr02bVFWVePJS+ySevy5
vIyaqMeYoR0wXUyY6rvXLt7lihuqHwx0xEbTdyu/yyeKNOLyMmoioaNVpiNb+Hx9ZFRe7fyogeeS
uospkvjNA0NRTNWxNEsxdWENY70pkpC/T06L4qcQk1iSatc23dEyjWMFXr13RMfZnFgFH1ACx/0M
OSXL/1nag5lpno6ZR/np78wIANtgtlWT+fRp0rw04X7Iv5fRF3P+etnK9gm48kZIveZQqqWIwQxe
ltQ9mB2i23DPp+AlL38JzYO8U3368WwTlVZWBXAt0qgL4wmhoY43TbubqabvzW21+n1uf5UVsbxS
y5L/vjLfxlntGcxj5LAGEXcG/ydWRiotLVvWo7KKueBP0pydWiCV28fNITb7owIdr8vfilo0AWez
JGsjmTsFuW3Nuq3V4PLvbx7pq0UTcFYDFVsO9V7UI/Pys+0YRzZEmQeuq31e5cehGv1FojYT9aGE
BCzOHNUYWtjsKhXdBWHDXMWQYre3HQqOKFMCTKC8bw8DX75CC/oodc06iBOqIkEYESvhUqz0c8ip
+RL2Gk0Bk157lcAfasv+P9K+Y8mNnWn2iTqivdm2JTmkxmmMtOmQbe99P/1NzPn+QwpDdd0jLWbF
iK4poJAAClWZfAo8yQe1iGKMGWMmn97IUmI/Fm3G+MS0fIU7MwLD/HZwEMGnczgxzRg86EYif5gl
h2wq98kaEgd/auw4UEAyTxRRvQcc7yQ7hZabCkXbydv242ozAIgq/m+30DlowKlY1fO30zfK6Aq0
2IaJN7PiB7wqdZSKIDVqzOULiFAUddCtEeEQQvlYO6jUkr2eL7rwhsOENimV2VpgQAzCe9Up3XUX
fixbu25R4hnalZ8HBvWMQAYgBxTialXCqMFo54UB0+di+iWhK3xp3NJmqVcpdanTy/Xg0EQdstyS
KPL0GHEiVGCxNREc5XBC8cWNWaq2HFtEDF7H9LMZDo9MVbDCMDRw6q8iRx1yZ7ZezCH24siPMuJK
TbnEAVIrJ6slQKsNj9teqx3G2R1aItFxPbMi/esPn7FukqEzkwXDVvxcfcPXdiBBdaXACLI7sOT6
JE8+W6PvzuoX9rhTy1q3RZZZ8CmNoLNk+Osuh84YuFpyvHXuUcrpkqIslEkOmcxCUIa5g4sZNpDD
gH5mkNkOA7R02i+szkib7PVPsucXXnJIFZtVv8gtvNT7hzU/1SmRVrwOG+dZ4zCq7UFOV6UW26ra
8TAOsulDKfHzNhIS4ce3mlqtPOVWDydmxIH0QSw/SSTYUnPDwRO0JPshM2FDvRcXO9pJuxCdT3jg
BHekk96AYcnddurqneNiZjhowgXByK0RwSBJP8bmUMytrYn7RPmT540LMxxMhGIk5AKIo9xROOTV
Qe/A7udve3I923Fhg4OHcp3MVGTzY+2YFhVyU/70SQpWD9WIt1SVAAUUfCI7HSpVkBpY67xEt8s7
VD8+mG6961AbaHxRSW0QIsR5mUxRaJawUGBPUVBMFD0IDbFGf7NL/buIFA4XRjnNs05HKCyH1Y92
itt8LiBlFL/8o8Cea2AIJ4fx+qIy8ayvm6qp8ApRoxa2+qxh5cqfFye871CEGPtSZKuuldnhLWv4
anbKx+1QoYxyq0wM5bHJJhjNzA+J5aTzbUkJ0VImuHWllcCf1YAJsR0crd4lUmyv+cu2H9c33/Pg
catqEo04V3IYWcJq36uyXY6hr4EUuJk/mBSb0G8Ogmdr3PpCC0Aqql2IfIjqs4e2yIPCs+5KB9aT
+Wcbo/z2nqKZusFfFtUmLfJ00dhBTT0obu6j7ufBcnBOM6DfMe2KikDCqzN2YZALCkkYrdYSVLg3
PjXpTah+kyjCpKtr+MIEFxT9GCZ5I+jYBsPK7y3Dq1KJ8OJq8bl2YYOLCUFK26xKMW7y59lHJb3k
Jp6+r77pj7o97PsnTJad+VRxL+UZFxvJmMbrsMLquHzolc+SRJ3LGPi8Oyed3eLviXrbz2IjwMDU
vgm5ZAfTLV7VR/ZomPmKQhxrCX/4K6OZlVXcKGym9A+lcj9URIqW+j6Hteki5FWjAs1NPXWyqXGk
itgO2YhvDRh35JpHyeiTDgMWtd+zGleckyBItqr+qNfeSXVfSYjEObF++HuiFq6R3nZsyManudov
CkTGFuKN4fr17SIM2D9xcT+sy7mWlApeFYvdQwRbcWN06O3zr6ij88IKCn/TTU2RjFCeccgQl3gy
bBRmtAiM1a9BjU91JV3ffGVNMRRdAXUhX8ai1GEbdexuI6OlC+k3mzE2ip/WQL1dPSa7qjloJyOm
7HoUno1yUTisUdVJOoyO2gI17DV8QYWds71H/WbKzka4QCxbbBpgysVD6K5MID8PmoeTVtj6cT5A
s+0jjmv76Ou2TYZx72P/bJL5fRElvWal6ZrhJKPVsbeyQLROuDNmberl45NFgROb/y1zXFBW2hJb
1Qpz1aDi72gIixf1B5Pqtb4eh2e3uDhM5l5C9Q7s6KCji9UpyBJzH5V/0v+sXYQit0ulw1SEpoYJ
Q7ONLcQPhi76Cdnpd/0AfWGG26iM0kqqlUV8+yprtvTKOIxjX3VlwYc4sxN7VGs8NXzcHmXqk2rG
LCrWJvVECT2oUn+TGsROdd2KaYqgjdQV1eSsqHFdoUZEwIWqPjXzqUOzxkqg4PVl+68J/rFar6YG
yeWodufpZck/mRQD3fWbFKTk/+cDL42p6P0waBUMdC0WLEMiwysxRwfI9+2KF4pU7/rJUpFlVdNM
UUJs/bpe52Zt12aOa0AES7qsu/Km2KMnGBJIVFrsethd2OLCTmvS1UxBVuvGx1S2TZQwCJ7wo/YW
fwbOQjvB3caiq/FwYY+Lh66dpr4eQMtuKKm9FkfoMjizSUTE9Rk7W+GPR5U0Qilogldo5WKiJyGo
CV1pRU5HcnA92A0xcby4GoMXBrm8VZKPYQli+No1pU9r/6RXu+1ho+aJz5/rupDWzQgD4n30JYSM
hrnXQ3+5ZXUm0S2YHXtioyImSuf2KWExo0lWEfSVeF9Wt42c2PVMBAM1auz3i40pF/GoZrJpMtTk
3lINR+2ot3jKDfb7hYnEnJcwT2CiZbJKhVeVtV2jI2R7eq5ueRfTz21FmcReQUdE9WJM3iDczdrk
Cd3XmGqeuV5qeWGIgwZN0PKxU+BO3EdO2cpB3Br7vuqCRUsOc6+6Rie7iRntzN583vbx+snlwjYH
FfIs9ZlqwUnzs46XIyDFw3JXSe7kL26OK+g42GTFNDWwHFykjZSOJVtXxTzYw+xEzWTX4s6M/yQh
d/btHSWa1Ga6WaS1q/TmMdZr35INL1T/6B6lyhrq/pHhgczXr9EojE1TlKqCo3P5ozBvp/FP4vDi
+9wJtu/rMStkXNrnOvVkzS/H7yNIEfA0QMQC+9C7M96FIQ4dlMxMajWFIQmFb4xBV/Dmh8mPd6kH
lT7KGvvaljUOJyYEdVvEuEtNhsNEWRkFUiXY4t66B4cAtkVqC2bLaMsghxppm6KuQYJ76gCepdbp
09c0OjbCl1Z53B5J9q9vWeKQI+njLss1WDLw/GUGDSW2cxX/LiaKAwywp6tCZeD7a3tfdLdlvhem
YNsFygSHC1MxSkwkHfVV5k4f75PCl//oqevCCw4G1kJYBN3AuonCx0R4yLuv4RDb224QM8FDgJCK
SZJ1cCMq671s4vgDYYVtE9d38bMfvCbFGEI4ecWN3e1yt9wbSOIJTmnYwo9szyqVQ0f7uG2RmBte
nGIJpwjtNGxuxvJBnYu9GuJqa6aNu22H9IwDhCTWl0lXWX7l53SovrDu+cjLHEN3Z0926dvL9SPe
xVCy6bzY2Gs5UZSQRV3rzq6IB+TsB16GPCEo/NKRPm27Rw0j+/3CmNEoQxkqMKaDHSiJIzuDNFsb
UyF4Pe1x4RSHBmuv63lvMqdeo4fVVWc78pIn5dR7ijN8bB0T1l3q0YEKfA4iZEmdypxtGvL61Gey
HVEicJQBDiDWaWq0UUTUm2u0F0XRs0aRiD9qgjiAyGVDTBMBJvT262qWoEN7MZSX7SCgQo7nfTFa
01rNGQMFxo0YheVBiQWcOfPiZB81UDZRvRrXT1zncOC7KHozKcOchcPoS36/x9v0rr9pd6o9QWl1
eCwDKs6JmeIpEwtVkfTQwjCyTnN1ebLi8e8myuRwoqqsUm0KhhPVcyh8iKtvYk6c5ch5Yl5erNYs
V5KlYXtq7+Jhxsn9LJD3/9R5W65EvBNePaFezBEHDUKCaoU8hLG1eZXHHJUzj3pV261BRd/1ENcs
9MXi+UeR+RA3yjlCYfH/Va/jYTC229W1vNHpPflV8ZbdqLrhSmyLvwnCf+3yL7tTIlhN0sFu9jP+
yNIf5p26N1a78wc3+oSnrlPYUTYZ5Lw/FZ1tcudkS1NFbWKBjxSpNjiiJ+20hxCPyaB/C1bnA1rd
7dYRX6icGOksO/dehE5UTobRFSxrfyr31QMGGTs0SMvs+kvkFK5FJmCuh8/ZU249oIYnHUpmcK2t
2G6q9mgK+o2BdkfGB7MNYCxCtkaVWxftnIGMnr23KU3yIhuN5JijeDBXMYiFYd8OjPQ6KvxkVINt
w785HZy95BaJmAjoh2hgWQ5kJINxd4zd8ibaF/tutBWHfi8lFss7NeUwXyNjBsxM0UlG3ci6T1Qi
JUPFKPv9IlR0WR3rvodPifRJLC1IIfy0WsUWhtzWJaqpiRxBbg9F50A1F2zuEu2GFUbliEvQzllP
U+4s/v9PpyBpkgOc1DAHYxyx8Nfb7AsrICkC/eMaTL7qV359ogi0ru89FqBUVS1F58VvjQzvpVmB
NZ/Wn4rwoFKaoL/x52yAG8IiWsNwCSXUJ3uTB7IzW7rpb3q8nzOBlPr0J+y2mno2xw1faIkVmttk
duq5ldvbtnrYXlTXkeP/vm/w/RgLJFtHNFnirCgMPrQkSknzhZUuBPjNdno2xIGxLglTa7Hjm6q7
U+3UR9xb0KQ6SUctEN3C74iFdXXtalCKlFRZkVGx+evCgjhsPmrs8s1ERrr5tLaKZ6TP26N33asL
K2x4L5bvOitDg1BkHar1vvDSx9Bt3PYn4yQUPlLKHNf3Fe2taNgyRJVXuRP0fAqbFWtpOOhB34Ok
MvX73Ro036TDsl9Mm1Yduu6hjhObBS1pNLZwAThCUksJ8XCBGxKK5wy/CSyveQVTjNc60S1V4H3d
RYShCv16WbF4OmIpnsXBCJFCE+9Xv3pACTaUxpXT6nRH0U09y6U266sL4MIgN4NCLcWlscBgjZzu
Un0Xxm9djB17+rgdKleB6cIOB/Sr3slRnGcQ2ApfhuVuprCd8oPDpa7S4nEt4Ydk7Na+9HLV0Yp0
bwkEYFwPiAtHuIAoG3FFMysSuEP8P3Uyy0mO+u3iMv5F6qXn+rApb8T5uizzwgm1GEvloBXIvEc3
i3Cvy1+2p+X6M5lxNsD+gYsVbLRTHOHEDQOLmOR2Jc2GJ2RxcpeLlQnmZYV1GS/gRooKyYur8rNl
ySoARSD+kat4ZUKw3ZIlxD2vItTXklUtEoZVFgPD9AdjH1Hd4FfH8sIEN3OFuci1oLP0dF7ZaZXa
ZeZujybhBF/ovVhpFNYdgnxIQcf5PW11t6Uu0JQNbiMpwFiZdCEGKlr3TQYGv5sl8f/ODe78Hlql
XBc6YqIQkQTQP+to6etAprBt5X2eBjKImqJrkqIA73Q+E7BEWT5NZmQ6+XHyqofSrxzkup6yY/rA
SsYjt7kpiIf096uXs8mN3jBF7RqOsKkGkl+AUkH+Dm5KPGiyRnOLekl4F3GcNW4gJUMSuiwSDOhb
H9T6JFNNv+9Aj/s+d+8ZlsSoEg3ejKJuF+EHaEwiqA9V421PFeUH+/0CJNpSz+NQhR1DPqJvB9rm
FHy/3/g4V1jYX5gQtUTKYxEm0n16x1RbwD0NeYbRYayotTN8TV76T9tekTa5va8wJUnqVkwPa6Hp
HhrcU2E1EqB3zfKty656EShaPWoouX2wtKpZXBX4KUQPVfkUNsG2U+/ggRtHbh8UxUGOcvChOIV1
p8+uUoFbttxv2yAHjkNSJezL1OqYE6KrSHbnLR6rsAiP47LTb4WAFVn85zeYXx3jC1TKZe7HnKGF
3B/X6hAiuWsSAUHMDV+i0jV13iYxxq7SXkXxOZ0JxGPD8kvqgHOBg4O2MgrVYuBj9LshO5U1yFVM
8A2PD3HzeW6PFXnjJaLB4gBCXkYxjuPEdJJ8N4EGTpEPxUAlmqhh49ChyFRhiGq4Ja1+WJ3IdysC
5SwOGhKtXQ0txvdj7aFUd6JmuNK8n0UqhU/Z4eAglzMlyXJMfynkzhCfxBysNKJjdYP7d+uHv6WP
c6yPegSPlnswngRd0EpOcppAnxfofh8kbibaZKc0FQscMlTKOFiCxKLPOiS6K1gvxugRjrEI3opw
DhiGYmyF2YANM/dyvDEnnuUpqy3dL+hgz3wyt79tD6fyX3eNGs0DWrzCXv86uiwjpu8HiL+9KQVj
OyQqotgI/d47g+dSMNOkykUQ8DroLh/iA8rwouzD2hf2EB0nk0KL7XA0RA4t8sZoZgO9iY4QP1W9
rwiKMyp+av0g5mw7LiC1/esYyqmm56MMr9b/cZ3ZhSPfrQ+WhVZmxkdeBrNiU+0ylHccaMixkRR9
hsWmKGvQVXdiXkJ5Ij1N0JPfdpDyj/1+cbKwBqVdZgv+idLHdHpuxLuOErEijpUGL+/TLNBHEmfY
GH0rx7VQ2gmedjLukzv2pEVthe8vbb9sJIbIHSIAHa0yMsSFltkH6Sjt0t5GB5fkiTvlE9VnyT62
FfUcbuhRrahKCWNCddtKz2MXTKDzSJufRvZ1e6aomODQQ7Pwvo6txHSG1UmTGzGzjeI7qYVMxAOv
+bP0sjSVC6xMGYQtDpp2X9YUmRplg7tmpJpWyqaK6BaNG7n7FCWuQhGuUEHwFpMXcd31Gsr+TNiY
nBn626U77pZb2cejoK8Qz3NUfL9lhS9stbVaK1X6ZouJT2S4OJlHKCMHFUQgKNKn9/V5v4b32/Hz
wpom4f4p6pghqcGhSCnRKmN+VJXaLpVBs7Nu8LsYN7dJtlVhJbp+qZnj0CJXp0ZPE5yYhuRk6R9D
4bD0FIPp9oEJScVfEUlpIGSOWmvTycSdtJzCkLjlUj5w8NA2raE2MnaOof6WMJKNxcdy2l6rb73+
G7DAJ2w64PeatHBigYD1HgJTduIVzj+kNQZrqRsXvLCzW5RJvaZS48fhRK4seTKyc7ph3kbmczT5
hG/XgcgCd7JsmKLIJ5qnMq3McbbA5XEL+SzlVXYQ8TeZo9v6vs3d5CNDWvMDVWd03a+zWW5PFJYU
pCILzJpFYgvpayx6245RBrjgFnDA1fXChIxs+VMwXxaD6EC7HnhnB/jAjmsU8ZZwYBFP0/zaIAdL
dYT95u55tsEF99LGVjGm8KGO8OogH2SvCUw3T/HAbD7OnrqjZZp/A39nm9wWGA2gx8llNm73xqN+
gDTWvjaQmxCC+ZT4//kN7w3+zta48A7bajCHBtaK0s2EYE2JDi1ilnjFSKmq0nWVmDerdCvlSPuj
4aPqyfJWItp4bSSxT9QEqr+Gozxqkcd0ZyLPABm9P/mTO+0rP/InClqJlatyh+ZYbuU4n+Cb0h2K
xm/CytF03OcpCHr/DvrrJKncqdmslwJv/nBujdyaVdNCLq1B9m3Xoq+u9OrGpsKCmjYOHZZFV5Ic
+tdOBwnJOfXbFmJ+42j/FUTwGjTiOg2KMcJKYzh6s0tT4ihBecFBRAm6SgXcJPi4dqOEaBJ8FcLd
tgtUDHAIYSWWBnUXuFDX90p+PyA3GskOuNeJoaJc4VDByCfDepsQy3hakLtWH5L/XJHHRRkHBemi
p700IsrkbCcYvoGM9UiMFvvE+338X7ThmfTKTNcqTcVo9T50mVGeIAVC0NPKiezIu2WHOxIrRh7q
RcP2hjK1DfFDPz234pey/gbgmaq91b6a1W0iPW3HAjFHGocHXVlpirTCO2OWIBLp1WEUNO3j3xnh
sKBBurUpoW/sWGpn61lhh+Yuocp/rl/DzvPELf+BabU0FYwg0aAVXzQrSJCmmhOHpKWnsI2nSRDC
YumtBINWvsoBw+3KQYX1ToCIF/piyDdOYr1qHCRM6zKLIttdLWhwpPlxKD716LdG19TfTROHC7rU
TV3KAFQX7wvNNdZPyUBsreTQcZiQNuGiJj1sCLvoQ7Jrgugp6qGUzB6Ylp3xvSkIEKLOJhoHEYYw
yoNQIC46bx7eUg+4uDypls04DEqHuqNT9viuQFGK4qhlh1Q1GI+lDz4cNBMxLiFcz/CGNvxn9rZf
IZDv9tF1VRcyESNa1R/M5U6hOA1IhziIWCLZCk3wIznDId8zxcF+Z5wG1AbjFYMWHGRf24BBviOw
XJS6lth0Nf+0wbI3T/2ooHyKLS2quoN0jkMNqKFNaFyAOaZX291XQVM68ZfJLb0y6HYtpWJAwC1f
dWTiYUtJVZibLDCbgXGnhuC6QOxYlBEOL8RFjvqWHb3G5DhD9Kw/mR0BFeS4cVhhFqtphRNsiMGI
5Erm6XfK6R9mx+GGovF+z6/CxTiHGtkYS/PCYhz69L0rO4JdvfUQR0coPljO4HZ7FHIFVD8ssfXz
tU1tVFpZw5ZyKX/vte+J9SNKnkLZ7STJrrU7QfzP+je/+sl3B7WFaFWKAD+N6bFA7rJ1YhUUdaGb
xtSDMhEkfJOQMjZxrzHf0npfSc9LbPfp1+39hNi3+LaguciiTmdLWUKdvzbehetNkT0pc7Bthpgl
vgQoWqy4j9kRJldaT9S0fW7OEBAyPk3Gz0yXbmZ5cOZeJKxSO5nBIcfaT0aqsVxBelx9tpNBs/zj
6DRH1mPV7Sg1CNIem9CLpJ+yCLUW1rCHC9UAPtV1X2R2EkzfcOhlW1noGB//bmA5HKmjEi8fOeYv
Nm+HGdwKIF8eUj+S7FzUbEv5RlLxsTHbAH+DQxVoKvzvdjpE91q6CykmUiroORyRzFIZEzB0O/jn
F2kXd5Et5cQFjop67rxRxbGVCuyCOOU/wMpuzF+Xdr+SL4nsX90YKr44KEN6u4MeCQRdHkXg4RBk
P/S9cloGW7clyJHXjrC3UGQwHMiyEGKL5huGjERMC415mFs2u9rHaJTFI+YAMge2bZKvOZQ99vtF
5C9l8b87ynJgZcHrTneN0+gxrooyoB65iRDhW4fSpU566e2Aqj1I7WNSf6rLh+11RZngkCOuCq2Q
OoYc4UFKPAXJzIgibSJW0juKv1pMNZmt3Sw6jdWLSaXQqS3Z5MBBljopnmIYQMt8DAce0J/tVOAs
Qd3gXDvtM5seCGCfqK5pyjMOI9SuFNSZbVy6kh76Vg8ykoyHOt2YHE60wzxUUctsnBg3inSj1na+
2KLP4lt+iF7+LiA4yJAaqRZbtqCy6rkOfTEdbXElgo4Nyzu8QEm4CZYhyVT5t/mYybAIM948ZKVw
QhRvpM8taCSkyDesn9vuXE9BX9jiFmxRaorQsfKn8AkK3u1e2cW+PdpVBWRCbwl5QSYNcgmGDkXo
XcScmw7ra4QrSuwmwXKr3DdHJgyQO3+GgRcucmu4D2tQ2iwhImT2THTKNCfBy29mze7e9n/qnnIV
Mi7Msd8vIDBRjSSKRpgrsmcpPcS5p6av27N2dd+6MMEt6HycBFVK2KOYCdQLIG5kI4FaKfttM5Qn
3PINcyvEwyQ8kWJPtB6SyC2HvzTBrV5csUCPXcOEoC0gWLOnMXPIxizKD27NjkKcCQabkbY/xMuD
VEDCiHpCZOtkY83yL/F6IqtzyCoLwqce1Tt4VkEj8PCNcSYlLlVJTy2it/f0ixgLlakeFQhNOeaT
HqDl088OuOk7wtPg6n5xCywP/ioU3lD4wmCZZf0k52wIo6MZfpMyLyJr74iofjtVX9iwrLBvajZN
2erJa+qK3UGYA2FVnG1fru5K59XzNrgXdrqmkQcpgx29/mZK31PZ3/7+9WqGCwMcAsRKFGYxeyya
k6Ohn9T2RuncstoNYewo0V4Vb4SfGpkSpNziQAGqgZGqDLBqyJG9DLuZYm67fq258IvDA1nt1Wit
EXW4IzLGqciLTqgwZhlBBt2hgzP69lASK5d/mJ+lRhMaBVNVrq2tyh8U64NCHc8pGxw6DCkO52EO
rxKIjemL6C1T7GtN7v6VK3w/RdxNY7cwzG7KG30JTJ0mgyIigOfIhECg3lcjTNTmfkDCIxkpFWti
icrcacGwjKVoVVjQUtFuovtuOlmghm4nlZj468e6c6zJ3DEhbPpFnBvgaeNJvo6W/eTEWC90iEGE
zvKwPTdUZPO6r5k6pV0Uwy/2RlC6w1P5onzuvXSXHxI3dMaacI+aKQ4h1Cps0KOHuM6rJMjXcAcd
YGJnpaaKg4O5m+Yl7zGA+oImMmeJUmQwb7P04/bQXb3bXswThwlL3SSGNsMT8Kg9NTXqSaPc62pk
ZGvTs6b6IC7K07ZJYsHK3JmhHGdFjFNM1rB8Thuv0HdZTFTHUvPDYQKIf8D6qsGrKT6NI3Qwcyp9
yL6wcV7gSRQEq1jUtIcTq2TZqdK46E13smw5gu/d7iG4Eoovszj620NHBAVPkl9No5n0DOv0RrFl
KKqroR2u/kqpG1MLiufKF+Q6HeUeA9ihtZqpuQiOvIez0BNi+qsi9VbFgGdrOHm4yOdVMFl3khr0
++LAXiK0+9DGudgpHZWyxkqxt6yx8Lk4QZTSLMUhu8MwwSRllwXzId6JyOP85Qlc4XCisdQK6kIw
ZKzHMgntoXf0aSXOQ+RkcVCB19gqqSFS8zZ4CYQwJbAMZU5xnL+I6EOmCFJIexxmpCaunG+tZG3u
sFbrKtDdRLB7UEO9FWnnQagQ51cq8DnMSGYta00W+GH5w4qO4A9zksZV28LdXmAEcCgccORTk2kD
OyJp3U5rboyeoLIhsI+vd7LquTBzlhUVjMxOcQSX5E9N9rrtBLX58tVOU1+KuoU7E0sYvWUN/XZn
zehF+Gf1Ur0IlFNscV8sp0JsNXZpRg1p/yC0gWbg+bX6O0Tna5yq0SjHOIRLne6rsy9Eu78cMw4T
VCE3+0zEImJ9MAwVBE/p0ATDhmz4wyeG877L1zZJtbRk5gR/1BMz1wXqJ133Zmf2QHGy61In/EI4
yCB0A/RUDiV0NMPgTRQWR38Ev1qOSgoTnC2DK0MiDg2nxIQRK1blQKKY9Wgy2EpqY8jVN16KJ9i1
O6b/uc+ZveNdDCSHDIMQ93MJ8hGnN28FEM9OpV3En7bHjgpwDhXaeUbXRggbRfZY9vsoRHs9EvLb
Rgjo4YufzDiN9ZZBQ6j5Sg7mnvH7tgEq66BxZU/FVNRC2mBKrKFxMsGT1KAFGXk1ueZwkrTWHlAq
q95VreUiOWHLi4TaPiLRQnnJYUVfCJGuWVhmg+Clw3PWvGw7SYSdxh0kcl0rrJWdZ2fUjw0+8tWr
+bLKf+kFBxbSrAuQaoOVdr2xikChvv+WbtpYrHzZ01RJi9osmKq4Wz6HKyhGGjUw49VPzd4TReD6
KucP9QQmq4HYPYhg50ugDKNUspkBoVXczopXl8/mSLzbXW+3Py9anhAdBb4QS2P3NTWQHdVJvOgg
OFFgsDYvVJ/Ysad9kinOFsoxDimaVawNCao0TtgepdGPi8AiuykJkOUroLpaFrTIwOCNvuIbu+iQ
fhWe0SNyZK8Z4Zd2IkCDOovxJVB5gxIUq4RB6Va9b/elXwTlrvYGV3zjkKIyl8QY8hVQ64Se5JUt
31l5SOWnXLoXqecuygSHEC2KJaBjgGnKzUCODomxW6geOQKE+MInKdIFXWaJllD62EFwR6qe/gqF
eK2YcBEmM2SbnyJ/13AS1yw3j/dzVRLTTznCxvLi5GWoeiT2KaajTB50ZDkijazpu1ore16qOnds
ECc1tXR28JoOrPxy3i13q2PavZO5+sP2qFEblM6dGWJIxJhtC3eEmy521IPqsWrPWA2sJ9a0Gx/6
yfnPrF6/nh90DhXGRRTjkmWTw0o5ZtJ8E9eUBjCxJ/G1TdoUqe3AdovSCoTlm5iUtlX57XC/PXxE
SoKvaBpjbWrWAmbYHZpxZLboPW7J6mk2CRtbE1/NNK1oPY4lmEHvhl2P+yF/FA0IPPUPzX8mf/l1
bviqpm5MYitkaRxJOcpzsDSnTiN67K4/rp/jmy9pMrsiricR8d0doBeqDTZQB9sRKkkZwSiYZ6dX
GX3wllsRZwgC5/iiJiktCllnJ5VSvItQI1tp+1h+3A4JygaHD72WtGXMEh2KdZvNhxrPTNTFjNrL
DQ4g4kmWIacCvM5+CoO9oFhqCASnt2PIgzvzMx6hwbJJlQtSbzR8+ZKeCBkI0jB6o98eZY8VqnS+
ARWpzNWo0wrbcbYinoOICm3hYsVuTsu98PiPXkxb2Nap20Ml4YYCJOr2bnC3jSlerDX7xzXJV9zU
H0oci0ybEcLKD9TlnTLHVzcNeRtKWoXbOyvLZTRE4a60QRkFphtUvxEbFgXxfEGT1oljunaIlsmZ
kKkqIZbFFGA7d/RWbwzyYKZmj9gj31EgCwPT3sHsmU/J8z/PXu3Nctd9Yx3DiR+5VNLvN7Gpm7Ik
y5pu8HiPI/syzR3ruA4YmKw76QOT+0m90qGUFK47968pHvPruR0joUzxbJ3/SMXcCan3AcoAd2cU
IHAlmAp6kCFB/JSt2B5XSkPjNwhydoKtv4tTTAGyt6HJYYPxeLLMRIi8hPbQviDPbYuJzbRIaNFy
yjPuprgsYmtkjIthObAXqjG2Y7fdaZ91O7lTdx14RGnUomyy3y88FaNeXkrWTd6+qofa755iV6q8
wRd9lukWUjv5SpXPXD98nAeX2wKGDBysVcMmsIgceTHsojK+KHP3sEbE+eP6ZnO2xG0EqWSMYPpE
LJZJII43VeHr4tP2fvYb+Djb4E6IYaHpps4mLT3qh+4+3OOa+rkE43Dv/PyJd/NtcwzY3wP/2RoP
/GFfr7qOhSzoX3GMV+LbuHNjLXfV8OOYCYQ1Kjg43FfEPh6WDONXhI9K+WGimNOI+eGBXkEHn5KL
8GaG5g7SLxK6gWrreXvIKCMcXuQTuiFqgRnJjnUxekJ1nFOKjuY3e9a/E8Njup5H9WSEsGLJ/+jH
+JkjfImfGUHbn1L7qGdzHFSkZt2CXRtrSD/pgQJxnNBVHub7wWXJ4YRi9SbiwORAohu7EtkexAHI
Lt2sSV96YySW6vUz/NkhNosXOFToBUjT3hAX8qy6fjOAx0o2npTI0VDEtR0Rv0lRnI1xuDBZdW/i
mRkI5L/Buxu7o53f6DYIQvw8oDpYqOHjICIJU7MbGatdOTpx+lgvr3/pD4cKemZa0LeFP2IgHhKk
7vsb1RVvtYB1I1juHxY3nMePw4V07EdLf8OFn+vrm+67K99Fe+2e0VwXt6QyNbGEeXa7XjarfGZE
bRBYy+3+WCOnJFkuoz+UXdZQXjqgKH/YHlXKKIcbcVxBgUWCUdWyTmMn+LE1fp5F9Y/e3/4dS0v+
NfAroReECbKiziJ0x35EDevSeCV4A7e9oY6APNldpaYCiraZOyN0gVScAUH1xIjdGfUYVbFK7YoW
hxhDO4hiyXZeMdAeu+fYYUqjy50uO8WeVXalQU8lHqn54hDEUKLRVESYXK0vc4e0IwRUo+H79jAS
S9nikGPN4jQ1OhiRi59teSdQL+eUExxUrGFhQvMMszRGX3Rot+mrH/WkBhABthaHF2BzTzVUpIAi
BoryrwM2j/9H2pUtx43r0C9SlURqfdXSrV68O7GTF1U2a993ff09dGZihdY052Ze8pKqhkFCAAgc
HKiH4qWndoMlQD8XwaKf5IJZzb98fEIr5DxHpMq5BtAiIkm9Kw6AcRzl21Rxf1qh0G9s177//rbA
VfP7t5UStc2WEtISaUeOqb/4xj34irTPMxbehk52NA6X9bt8fdis+rvAtiwCve9hHpV+P83nvK/t
KhYN7wk+LpPnvpsi2iQl+K3wTkB1qAHeIfQ67IrCm5zsMjhDX/Q9XzZ7sET/rhesPqh7AoOhKHhF
H2r9T6hxfqUzpsy7C70YR4UFsH58zIrbEURxwbf/djWceyitoFJkGSLqBpUg3es7zQ2HH5eFCDIL
k6e6a0m2RBgCR6TyxsxmFpd9DWNbfcixRLW4ku/Fi2xYgPjnJ4HJ090pcpgtSgJrUPeTm/utg7Wt
5wnsO+VNsRfVZph/uySM8xxd1UWGOeAUK+uqb5xJXWzSXEX5l8vnKLI3zk00UZ/QVoeYAgWfAHS2
gkqn6BPiwfWqTLOu6CGg9bRnRqgcPEbYPgFOrvqWVZmksxS7l3USFBVAn/z7RxRbwaC07Kmt7hl1
xARQf7+PdpUv3+AwX2dVRBSggut6fbWssurAyBETLTjAiX6zUidMWncu/bL/KFBN4GhfP4uVHLCn
qmoyQI7kB1c/d++ggrZbjj95/0VjeqLP7PV6V/LCMkr7toHNdy6r2aWYQsTCKNRmVCBHxAu4hObC
OQ9M7JWLnENeHTmsJBnt4r3aeyqIHVBFs+Un9VpEASrUkUs14mikRKpgovls60dYCmpBI7U1dFLV
newTwxYdq+CreyW1W52qqbTDULHKWqJ5UnG0QoGXF/0+5zyQw1cdnnm4NVm5lgfjlI+TIM0VBGCF
cxzUMqdUaaCCusiHuoidul9yuwssAWBT8GHx2PtFyrQ0MJmcRiHuZA5oC/ZaAVo/PTqRqL3/bx8Y
D8TXe3PKLZY3FefhrILWbfEtZzjS2WabLzMhTFRwVTwsf7DCUEvZ40eng12oxIlFuzXYTVyIJDwc
X2lleZlZJj3sWAMjQLOkPnSYnb98ciJF2P+vbBrbvstAZyWm0Xroui+9qHEvMDjCeQYwA//19J6m
XSD5Ef0ciRM+gXslnCuwikFJjBC30bjZo+7U6GbFo/PT+zTO+FQbgs9IdGrcMySRTSmPmLlpuSOT
ayJa1yk6Nc4ThJOK68didqfqfD2S7aLazQDFX7560TfK+YJijkeFsqQ1UV7A11YaGkrb+0H+bw9P
vDF/N7FSy7RoZvSvKma5R0xF9CAoL0RztQJteKB9YAVTNxMcWVwnP0Zl3o+ldUZOfkeC0bl8cILb
56H2Bsa7LSOCKFBp5P3dIH2//PsiVZi5r77JrjcMc3nNWAO8cK0HIykcI3/pMoGTFlgZ5b/9oDT7
mX37cXGLeTmNVI71Z1Qqb08XHlBPNU2bsglWVhqybSwflOwhaT5fPrB/gAT8esjyuwbjetZm2YAQ
0Eq5U2wzWs/OtzyjxdNi8AKb2F1t69eN6BsSHSHnCAJ9rifFhCmk0+dktEmJ55l7WTmRNXC+oLNS
Q6Ist0qtJ1W/TUrsQh8BIhQYnSDe8Dh6vcqLMmtxhPKR7hiWWtm3iDfa4bI2ggPj4fTBnMktiGQR
1ujHfH5OyN0U/LgsQlBEMXkwvZK0UojFfywcTK7qtE5w6I7WHi///R+2/n9ZHk8ZupA+lhaW6PRO
/cIy+8HPLftnn0E8dcO+yAtJAY+pb+eSdEMMW9BzNy4+RP0nwdERgQDOJbRpRIN2hDqagoFTllTH
V9iOnr3IO+pJh7gUGPfrPOkljZi9rHzdKOsThhEgkI0tdY9gz0GzgXjVQ3qlusox8edT+5SEdrUX
ASO3OajfPBMPrx+wzJNKLIgrij1jJyC5btzqTJzIWXxywJBb8iXyq33oyoJsVfQNcE4jtmi/LCV0
JtPnHitnLcOVRS94kaVwXgO49D6p2AM+7vOzVkpHdfkmsBVB1qVy+YMZpgp2LjFjvJKPjMeCAYLV
h8VZvBw08iKmm8tFWZNH209LR8giMXHGQ4VZnDL4PkS7JJi93tRFZinQjQfeY7niXJczji8DQuPO
2pVY3Ch9zJ+z1xbYeBIpJ3pB81SjxWzGZGCV0fxlft0M2J20wpV+FDZbojH66VMYOZcvUODxeeC9
lMa0almVu9C+Lf1VzfrL34blWpNnt1ERrP9s7vuXr9Q455KCneZnm7QoH2vQ+xlfsOzusk4iI+Hc
yTRoSxyxTmzXXDXFQUOwXIov0nQ9iZQRdLRNHnWfhx0lxmuNZRfes4QjwVpbl3XcZL89KaIBZlGO
wyPw01KLUdTGdamZl5y1mwWhjS2BLWZ/3+NtmGPVCsKQ4JEg8FUa50eUqQi0gX3kSeeruuVW2a28
ZAJLFDgrHoM/F0FOQnDGOkPxKZ6chQjCmsAqeMh9p0e0wK47NATq1JOGY5Z/b1Jl38P1LqLXzma6
pslEMxTLwnZCzrkPOhYsyjRFBO1qV1NvhtFyqtQv4ty7bOqbN7MSxN1Mo2vmIjFTLwB0WbrpXLdo
2ZjF3WUxm15iJYbz8hijAtCLNVMU/WvbnMLwpc6xyiXd693HVD/l0x+1+N4E8hniqFdhE5c4wLnZ
tcmp0nZ64V/WadPeViK4SjNtyipLLIgojduE+DHpBF+NSABLs1ZZTd4CXquxQ4umk5p9iZuHywps
Fz9XGrD4tRJAk1QFUwc0oPbgZres4d+BY0475uhW/4sdBuz33qVpK3lM4ZW8EowgisaMrT32HsOq
F4oTXsVOeGBTK7Nfi5ZTbgfElUTOk+ezVvd9lsHxHKIDG39k+YV2jc3udnMdOv8iHxR8UHw+qGuJ
UdYVdFSxpMbwk13uSB9vVXvwMFO1N73AEa3sEPgKfuKyLeIoN0ZITGbF7eXBnsEpLc+W3RqtqKPD
TO7SDXLuIs+CcJkzWAzbt8g6OuFV5Yfn8lDvZj8SIeO2o+Pq+ji3UUyxokwlVKu9MrPZTivwtD7R
/eJhp9VV/98+aD43tCqtQn0Myi2SY2IyV4R12Qwgb9rw6aBVyXlRAUbkWDKx28nX9XOG9byT6UnC
cpnI8vlUsLIAKxwIhDGs0px6+VV36myMNbiho6g2HrGVLSoDi+6LTwarMSqWmuWfww5tt6t8P37S
PseHn4CvcnYv+y/Bp8Zngg0tonTQ2MedDLsqU+zOmo95KyrUCb4vfiazNuO8LSOIMSJspVsix8gK
O6kBUa76/WWNhAfI/paVh6x7qhZhAFlV5ig7ttIjd8oRa14MbGWUT6I6iiAs89kgG/JC0QtGwggx
it3gU8y957s/AmysDJ/zGmFhdDmJodUQ7tvBV5uD/kcv1ZUI3lNQvUpbFZoM7bMEPqtqehRcjSB4
8emfNUV9ngJkiJTMYXSECShZ09H5Gw4auiKae4F58zOXYajOUcYE1l1nV/1pUdGLqATj+qIcQOeS
jFJKiTEuOLhWA2cEIwcDzTjYV/zkGsvWj0pii5b5CdIafgqzHE2t0l9Ra+Gu6HeqKcg1Rb/P/n/1
DU1JiEy9Y56v21lJ7YTD4F62BZEELqvolEhqBh32jDHP3nyp/wix/WbM/OzlNJdLObFAZEy7OfIn
4CREEBORCtwDIzXLYJmZcbWgzdKxqcGYncuHJLQs7qtvzCKrKLYaAK5QnLtDu5c8S3aiDPydbCq6
9fNEIFL0xfBOIC8G02LFnVI+qOE3k9hG/3hZK4EIfvAmWBarJwWU6qcbU/Ib5Wi2Ai1EB8dPWspF
TqOGJa3dt9lhwF9GixT44PVBSSzyhCVM9lC5kNTx45bh1KuGOkGn2WEpcmsvp8KfUaqNjqKAI9SN
ednVx9m2cV62zCg6l03flPt0P99OjuKw7Li3RVMwr53hS7qx72AlT1qisNcNyMuD7kaX44OVy5j2
pH5sJs6il25Dy5McB19SU3Lz0do3oeb3oXKlNBNYxGKnzBjB+GgbNc4mq5y8xvCJMrV2acRuVk/7
gcquEmreZTsTHhTnY/SxCwqlwh8+4lIoVmvWqi29dqOps/wohC0VQZbDj3OWFq1mPYfRJeXBjK6x
BtwkN8l/zKX48U0pXCzsQ4NWujEfuzh9wAxibYddfFKLTnSE2z6O6hZVDEo1mTtCpRvRjWJkGuMd
vXmNbXf0ugW45yqzf1JfElFK+g/X9iaTS+CCtCK0YNugs2cNgKLcS8AnGz2FBzZ1GO50gY7bt/Ym
jnPjeN/KmWJARa24kdRzYGW2OewTQyDmH/LSNzmcL5+kYO67Cl2O6Nx7bBNDDqUoJh/SfzNIyZzA
+4/2TRrnx7MUW8JBxQonW/015qNd65G97Cfw0DHo2R+RFmm/BPJAxVlSMqnMWRG7M1xLjexxWVxq
tU4qwmRstxVXoriqURkGY7u8rv51ZIe1ieJjsGPOttqLyH8FxvF6qSvfl5DcLCq2nRdb1+1mSe0w
+UzL/agKZulFcjifruZqRIYINh+qslPiCUFm8OU+B6L1YyI5nC/PsLgvU1mroe+SfV7dWlbr14Zf
ivDzAr/xCjFdn9sI2oaZ8ZrJkx+RR1W09OMf3uZv5sYUXQmQzLIpEkaSOh5fB4VP2nUNSn/MekvH
BrhYkKmLKvDbLdKV3XGeYlRqkueMMD57JsceOyuKA3vDSN5wnPHwM8+1a+xldB2E6YXga+bJgA21
SNKaIXKj0kYR7pwfwcADsaZiS/scTlG0vkDkrXh8ool2aF/VMPz44+CCOB5ILrh9hjs2d6jBCSfd
BAbD4xSjUlejmY3SLze6hj0NEZgYox1YaR+ATbiWXTEZhyjO8FDFvgoqzWIq6p/ZYzQ9hh551G3T
Dh22D/bPMutfFssjFXV9acAjBw2L4Cbur5biNAyPlzMe0SHyXmSW+rFhxLcDwSrdu4w+/LffZ/JX
Hx0mYiajSPH7knQk8T4QLR5mIfBC0OIxivKs6H3ERpQVOXJG08uks9F5uXrfVje6yBWy1OWSMM6D
GLHa9SpbU29294X2AWwAB1qNgqgvEsK5jGpus0TP2YmNeEVX+8oInMxwLl+LSAiXWUSZNcbgJweM
ofqWqw+h9s0YBQUBQdwgfDohL1paThBRDgsKQ+ceSytzVAuNj/9JFR6i2I4FjXsmp2ufS8igP0Lp
+bIIUejgAYpzHee12eC7l5fJycLRhhUcx3SyJ2ty4q6J7SCN7Xw2QsA99ftolH0aA04xxl6cV58E
f832y/GXW+AxjA0xc9UaoLF8XNzWrp3IDcDGwjaui5IZkcfjF6ITuZO1kIURcmfuGddtfmU5jZdd
E1AohK7I44mCCI9rlPUizc0ZJ90GWByNUU5E6Wi2swxRK/NCt/x6+TAFHwIPcWy0uswUilS+CO+D
6rYDFeQQC2YDtqdj3rIAHuKYNV2pKBUOETvly4+MN27w5QdstFL2o8s2yhtuexS2BUSqcY5kCnuz
GQmOkt6UX7B4wMmvUoc8dsfybO0pakHad9EuN8E3Tzm3MrTpMGnsHVaXi1NiCUrrS5VHppfLlyZw
+jzesagyY+jZBzCrlaPHvhSc68mRwbKvLifdErTfBOfIN7VLXVkqmfHX6fmLQZ/ncF+KmtoiEdzz
JCfEmkqmEI1arDzwkqhzu/5PprHfrJCHO2IRgVXFjB67Vu5aoBytq+6P6GFXIrhsogT5lRoxPbr6
UAfXxVzYmUiGwMZULqNQNLOMFoWp0Z5z2VNBeEtTtyJPl21M5Pl4zuA468wuZk/Gv5GokYtKkJvZ
DK4T7kTPH5EJMLVXiVJaSxMFdx1KZtpgG+oN9LSTQfBmFGR7fNO6wK4lojE4/5w/jOF9ZYr6GiIB
nAMIAHiuKlYZkXzpZnjM3NJpfEI9VmtsbNmeT1axu3xRooPj8ozJCLJkYM+6hH6fsciR3mume1mE
yIHzPeqoqycasKhUKK8EA6wD32ILwRGOB9yfxE68+ikWBUOBZnznWokXfVSxYtxZzNDv1A9DQT6o
o+ELlNtGF/xKJ971rCdtmOnruxisXXjVLD69r3wzsg2wT0RHEVxSYCJ8tzoszK5OmFZzMIKUPbZp
4Qk0Ym7mQp7Ot6iLBFMrGou3jRs9yh7WL3mmG2LXMmuJhzv1XiCPRdJL8thFrr7dIJmXOGRur/WC
O5aSKTY9sy0OnZ18HLzZRTvvh4SdlZflMst+L9ZQiKWohmLyZIoA4yuKxiYn5GN3iI8Nugc6Xtoi
qoFtM3wTwy50pR0dEmnBth8M2uYfaHNS8qfQfLysyT842zcZ3AlSpS0WhcH+hx1DuCQ7+dNyn6F0
kPkAKPnL98vytm3wTRznbHPTVNWa8SZ1xac0QW9ME8RaoUJc8pXFmGpZ2KHNYN4Dn2bqdX7SYCkA
SCjum9Kpn9o/I48FdvFve+CcL/bkDOPCBtglH7k6UK3KNSsupa4kzNNFB8g5XSM24tJklEZBetKW
Tz0VTemJDpDnz4qMrh3HnxYR7BWXRRJGoK/b1r4Drp+KHlUCjXiqxFayaJEw1Phi2fVHNg3S+UPm
1qAKBZtg5Ri32kFt7ct2+A/PnV9XxlNrZbWhkZhN7uSjy9gSWc8xxfPSTq6pl9yJPMZ27vQmjsvP
8p7M+cBGiPvpM1FHdNOuCPke1A8CtUSHyf5/5TIqLe3B/IPvq8EMO7s8dTjot9VJw3Zbhm9IyrMI
tyESyXmQqsdCvIUN9mE1cUdvlurDZZ3Yx3PB2b5bC0tifTQNqNTW5dc5+ZFNrRPmi5MaxV4ujC+T
lbiXJQo/Ac6HFEFv1jqDGI4MlYStXkWLiMJSqcQuPoMjSvQNbGcCb+bBORCyFJOuMx3N+us8+aZ2
V+SONXyLZycIU7uZP3cWAKqgIf8jkpQ312Vy/sQs5KQmzJ+EYASoWzuqTbcXdQAEJsJTbbVN208a
A4nOc3WkVXGUZhH5tOjOLO4lJzdB1sKRwPIzZAPyCyuZsI09peqx8YJ/UZMWXBpPsqV11l9Dmgwc
ymYZWiwHQkmazT/1pzn8jy6LJ9uqtdmwEjY+z/hDFzeFRMlTH9irSHKFqdV2reuXSfJkWyUpQ31k
bjnI6pulGO3IxKhzrZ8UQ0/QLO+cslv8AqsZkjjad9g08N8+QovzK9lIpFlmU3UmVsf87GrEzrhj
gE62BlqU8yvbueSbwlxqQmq9KGuWOCg6yB1ibGWWl7OMwib20s+HVFkaW58sNxqWY9FR0O8s9TmX
8AY2lauqn1GdpPsgCk7TMHuXj4JpesEDWpw7MscYZQnGz0mBkNSu9NarFEGpZXsTx5sf4Nm7piGs
ip4NyvT0YZa8wgAb7fRZVa/HLLezCQmu7EaFsE0n+oY492MpwV+8u2WEHVsqaJn7xCYPk1Mf1FO4
y0VqXrZqiyfvCqZYjbrXevKereH+m7OYZWp/RHzy60QtnrYrNYehbWc4JMs8DOa1MggeIZedKjDU
v4f6oM6UqGNULkO2a4fHMbu7bHUCj2rx/FzWpMX5wKgO5L/4nafQDna6zbAkeBucRDVMdtf/bOYW
z9fVSHGrUgaU1LPjZHgd/SHnX5Z03EVSaNeGS/FeuKyi6Ag5FyOlzV/DrLU0IPurbLMXVaAvG7jF
c3eNfUizgtESWP6MZELHzLvdnDSvPJQupuuFtWeRPM5XJCk1sXkSvmK5ac7jvvxQ+f0OyBWHMcbm
Xy+f32XHZMlc2pJhfEDTGY7EKu/U2q6tY9Q4l0UIrZDzELDxJIjYJL9+VX5czu2+VVH+QRp7i7UM
QD7a5P8leABPlywbBsHyOFM3+BoGioFWmkZR5/TGeKZye5jNxQXbr8gVvbspTg5nfFMeTHqUQY6G
aaT2ugU0UEXlB0ulbbAkCuqP726KE8YFN92oJmVhwjL9xYoek+acidqO70MIJ4MzPS1L6kofICM5
/AT6kAMD+oh7YyJlOLPTCYovIfbnOOPk9tL3YLg2c4FzfW92TBkFZRzk3URTeMCBrmdDPM1JhxIP
ARlC8WB+SvftLvnCXlFmbivfBXa+aQ6KqllEV3Wq8vkr9pQnYQICOeTIiIT9fvIxCvGNkS/Oh8j7
vzncXtUDy6OpE1kx+UmIwYqtsbFi0HLWtUu0Wwo2pq4/C+tLm1elvMnhrirEON8YTpBTzNIN6TVH
C8x9k4vK6+/rxEwfrFGRZU03TI3PjYNIV/SkorioZx39UsWNvaGzMWZUu8qM/arTvtlL7ijKyd8F
kFexJqW6pmIPB4/tV6eYamanto5anBpKMYommmB+VzjgJLC/YPWglytdQ1YKCVYUOBQwVTUY3Co4
W5FggcTmTZE3Vdj/rwRFy9wNmQVBeZ98Ag+4P+qoa47p/rKdi8Rwjkir6lpdWojpukMa/KCpL0Wi
TQsiGZwjMoNssUJ2K21+NFpi57U/1KKdVJtCgLRl3kHTKI+y6C1lNrOA4GKUFynat9POVF8un9X7
IhW7fE0zCRb3gD2BR/R2hplgiwhksHklFNPvuqeqdCtv8BjdsVUImkjvEjBOHHc3JaYJ9JiJC6eb
sfwxNKaXZk+KhPE56SG0JHtqRFiyzQ9opSF3VVWUov6XQCRdcIBBV9oxxVvz8jluXtVKCOeErHzI
F5DAtI5efG+jH7oF+H3eepeFiDTh8hSa6kuZS0rrzFnsGq350uaU/DdFeNyuHitjERlyC2TPhzj/
GqefO/XpD9TQCXwZAbWxzpPlTO1EJdpADaP6lJmfplpULN88J93CAgtCDIPykHjZIG071vg4jXw3
RTtN1GzfjtyGrqqyguRNef3/lSPrJkSIMocALF08zp6KLVfT3c8MuMHiHSFQZzNwr+RxHlpJrXQY
JViXecVGGMPjYMdnA0zQqZsJ+Xc2wwGcNBISQmWTp4+xgizIxybsnGkGPT0ercNTaX3I0j/Jgd/E
8G3XboklYOEgRiWfsuhTPT2pYyww5u2LQoatmrKlW+S1ILO6qJkoebY0mCeKzskjG3YGASEQTuOz
7KLP74pmB7a8m6LIhmVZIJgw+BTBKBNt6mOjdcg+2Bv+gHdRcS3mhnwPWYMXVRSVIPKbBtIOrhCp
pfSvCKdesTJdsYvvhtPg0D1WW6FyVX0QjZtuhom1RGahq4PExnA6L5WGgzwwC8Rqq92CWjVrnoiB
YsxZ/vZKf1XP0NH31JGu8jixrJfMBmX31qnCUzAftOWrGt3q5uCGWQFkiCjD2r61N3HMt690G0tT
zYtFb/GoCE/tHpuLMIVBfNG7eStEKKhc/q0VF/qsblIzOkArE11QsOASyRkCEUX+phDCbNCkGjH5
Ol5aLZEl9wHyEnmvgGKNxLbeCdK4zVeYohNKLY0ocBRcp2ks5CDo84K9wn7uSR2O0p49KUVHtm12
K0mc4zPygHZDAknDs4qFaucCC60wuJfuZnd8bMD98P9HJsXA68hQVQJ+Oi5VoMCCkb4tO8ew/LG+
CkXlp83bMS2TGPCujIrmd0sbLHkEsdOMF1+q+vWI209k1Q2yQsS7uBUwlJUgLh2hGNOaAzrhTQTI
I2jbMqytNz6PLnWY2xPGp62AS2RZgclhKozy/siq53HOygV1ht5WsWfWrhlBndOjmO9gOYhDTmLq
E5FMziOlypxopIBMANMANbGTRlgX2jrFtVqcndOybPIlgYjgQz2Ddk/1gsN8SzJH3mEX40401rFl
HWtxnLH3MdZxZQasg6joCrTBuZ+Lqz4PBXUa0cGxP2Pl7mZ9wfgIuyzD+qLFT1MpKqeJBHCOTplm
ky45BNAHhZzrL6pTO/ledfN5N2Y7DSEjFrZWtpKW9dnxX5Ya9lmi4OyGbl/PRyJ9C2qvoYLMVXRD
3GdlDlqohgmkYE2nP5f6Y9RazjIau//fDSFzhd9DvQH/cDe0UEOp465DaiQXtpGfplxUMmaWy0fY
tQTuivIQG9GlBRKiA5ntn5PknYzMCKV3rF4qFUfUqtg8OhV5GIISVRHVf7e6dNb0CmOqMIphP1af
C8ub48fLxyYSwSkFfWjcBAkKkDN2VaHQdFMABnFZxuug07uTU01CTaSVeJdzPiGU0B6d5xyFQacg
2NGa+yMm47EmqN5PX/Vz64a3TXoIGIIe21pvRRnm5relmZqKEhRL/Tg7Rw9UUdUOAdGYyUGLgTtK
KpFxbLq9lQzOytGQNYpCgYz5DniZCmtaABdwI4xx7n/u2BEc6aYx6goLizrRLJMzDTVrlEAhFb4q
d+id6UyZtKfw3Hn6znySXBHl0uYZsmoaUHV4ffLsM7QIZ6zzwRUmWHNYyHflIPCAm87IsJAi6aje
mPzc0tLlKp1rPG3iPLK77sEcj9NS2NNQiqzxXa8RmTJZSeJMvhiCqQwM6TV19TG3iR3fjF0d41i+
CCm4+ZZay+JMb6rrOasJe7Dt09gxdtnO8qbKqbz8YB0x5kCFbZLNc8TxoUeCmqvCP6dwgaM0mJCY
B9ahb/TSpgjyI5WeC3kQFKY2U02yEsasZhUWp2VpRzOMmXrJbe4N4OBanMDOXQyo7AOBhWy+4NbS
OJvPjFKNIg2q9Ue2CKROsTJ1sDFnxN5UCRh9LeHjdNM9rhTkbCWjaTuCbAzbiKPCVqrjDIBBJSS/
YaTx7/zjSgpnJbOhTYrcQkqjFPe5FR8jK3vAG8KZlvaBZrEf5h+lcJbsvBPRs4sU5PxWSMjY0Bw9
Gz28WzCNhr/AbkIRJ+ZmH4BYBH1WjTAoB6dhg344qHAgBoDgfX0s74av1v18W7uv+E+nqm1DsrXv
l53kls+i+Nbh3VVTR93pd+scK0PvYhaw5fS2DPY03l/+/U3zp1gkZeoUPYZ39JhGRuZoNBoW12Rn
/lLdmIcMniR4Hj5YrhCTsXVVEKIRQg1ZeccjkSa9GRrRgFS3Ah2LdQoOReXVbgICQawg+MDCTOAI
h5i3Ag0lMrXUV7fM849XJKz7qsUhDrsaaDTAQLPOVt3oS/eSXZcAHBBR7XnzO1+LZLF25VWGOEa3
MoJI8wrL1R3dqR7CI/ggIzTd8GLetSfRzuxNS0GGRbE0G2q+S1C0gmAaHtEtX0qvzUPXjCaR99o8
yJUMzlcmJrqIsvlaAAj9cXIiUIGisKbbk5d5BMljIswfN9VCuoVGH5IvYF5+P0hE8pRqM+xz6p7V
+DyPO8EHIBLA3VRWkczKFAggnxMKjgyK/h5AyZabvPxkjQddmKCQ8trA4Z0lXSnFznllHV3b0rLr
686RQiXIbW1MpX0iFRE46haA4860NE2AQYc6fUmkeDlKklFo9tjOWNZh5b1+NzcLnqM0kqWvU2i0
oOBRjFNsDBn4P2MJhBFj2z3GwSwBWj1InUvCtjg2DZa5zqYePoagWfeGMgpvlKrP9kUIziJ7RNp5
FyokMATZytZHryEpggcj8J18WoTltYBhkwq9H0xBVdQzOgNR4Vlwj1u2uZbChblkAjTf7CCleQZn
xi73NHP3E1o+7cF9otrlk0DiVhK2lsgFBD1hHOFwLK9QXlQQsdZguQM5DRyKfn9ZFvsp3mDWorgQ
Z6WzMahNjc5Gf5RzAECPpfptpJ7VHy4L2owHmqbKqqxREyUxdpkr08yBWpnyukVD62r6RnfVDk8p
wzE+sy88+SxMLre+vrU47ta0CPs1Z4B4AQTDlK6+Hz+mfuwFKCKpqgdX+S/KLZu+eS2Tu7eiGSzS
TJA5Hukz8RR//NRXgNeqNuPOKvYYTSlEnpNd0LsLXB0rd4FNmZsI8pAp+dnB+FZ1gJ0qfuPHB9Zw
RUFQ/WY+Fx4KJB9ExdRN21mJ5rqHaVygppRBtKmU9iCBpNwy3VTD7jnjJhZt3t6qqaMJZmDWhqoy
enC/m49kDdksNwNK+PXVMD6jamInU28H87dxPIFTdGmFb6FNE1qJ5I62ljWYUDiyXs+yUyWP7Zuy
HOnHvAuhq99gsMR6FHwlIpncmY6w2S5nMhk+2/zILDbczzesNQLoGGD89LtA4qZ7e9OSH1he9CXV
lQkHO+wGF/gGz7w1zwO2ZhaejIeKKESx7+6dvSLLJXAEeGfypSgseKbNWELBUtsp+pEWH1sEp+rh
slabkcFQdU0HktlQ+WG3sGlTzcrQtQiraz25jqWbphTE902DXIlgN7nyZ7GZ0laJX1/K3YGe0j3d
9wdy+pMOgrYSw7nNYB77TlegyTy5UXxTN0+XT2rTf6x+n/OTMkF+NNZQg1hlZUvYiW1gp5+tWCp4
RbVbtWkfyrI4XBa6ZQTUtNDnNixV03mUbqaaEXbRwXMoMqbcwEytn6k+2Dn4ry4L2ow6qmwZBG8Q
QzN59IEc61plDgxW45n7yKF+92Q4/Y6RGo1fRVPZmy+5tTQup4wGzNS1DCfQWFDL7hpX27UOil3n
4mXcUQUNdtC2ClPZLWtfi+UyTWOsozRi6IHJ/FJl5yn7URHBjb3nRENhSAXEQrY0WQdygHNMcj/o
cUbQ+GbPOWNnfI1cDNWfTX/+KmpbbFmHJlvUICZqkqrJPNbqy5r1JAnnBdaRSppd1E+9ySADWiZS
iR3LO1f0lj7ypFcNGGLpsCDNYoR5rJcPFklPu6MOe0eJytWbjn0ljDs/WGc0jhkSrSa4GZIHpRSV
m0RJI6ujrE4tCoKgIyxNzY3ea6tsp5JgN3XqdbSYbikROwzlg1EtXpvUN3X24fKHtnlnb+rx0FNJ
iYIsGyE9rheniw0gnlE2oZUj18KUZzNirWRx5j6qlSKBIaVFqUvf53glOrGHMT4bGUDzBbcnrlQK
LIVf0dkN/ahKKiQ2istIKvN9hKzudv4ml1g7iqxcOOq56ZZXOnLRhTbSSGgMc9FTu+gxaZ+Dy9zL
3HxPDsbn/Eye5W/tGQz7QEsIa4mb6q5iApdrpVpnVNqEmDA8/+RmI6B/HbFsF7vIXNHX/p71Dp5l
HeG4NIvMKEU1BaSlbCHS/XRA8fkmvAoOlhM8jCVyZ6am5OqhLSrgbFqtASgPCgDA2vHAsbEMS3nM
UFus5wnFqdG470Apqxv5dTzl7uUvZPNGV7K4G+2xs5JkDM1OA/VDNYyaq4bzA7Y3P0t66NVy6jSl
lTuXhW7W2LWVVC59SNWyHg0W3msvB9eejoWJmRvckk85+1i61hZ/LaJDZf+/ckSlFLOd4qxgy54C
3cep/15P3UGqRsGJboU9XJqFlgsKmRo/9J0bWDNVm0iN5OHe1ECNXr6YpS44wW0hpirLQP7JFk+C
0mDBaDthoMOZFz8fD42yj0tBIGI3/y4OIdD9LYL7AMxpjpLcwIH17W7Wz5YqAMZtpiUAdv0SwMWe
wiRl1TMd1H3sqyUYwIz74Dw54XeCcZTCAd1y/1U0myg4OB6OB2YurWoptNJBfDgEjlE8YGz3f6Rd
x3LkuLL9IkbQgSS2NOVU8mp192wY7Ybee379O9DcO8WGMIV3NQutFMFTCSQSiTQn3Y/o90U0nvUE
2XOrCVnRH+Pdsb5phxiFKfTRRCy0xfiRQuIti8/TBo+7eyqzNuFrYimVw7pjJLtG5GIC+jNoXXAP
UH+V1dKLgwobRM4bmh2NWiPbvC4YzximFp3MBxJkGMdjsMo8z5482cNe6DVvFIZvJ7KsMJ1oitSV
rbnzl/blbTykp/do9HmjU5CELaV4nJVqnNlRphUy9l/YHE/tQApXea0XV92VwXRoqMRyCE3UZk05
E0WHEAw2TGu0yfbrGKYYE8tJtu7qUpr8FnorGyzuMh3XUU2ihMm2S4+sfzN5NJ6Gt5bg+oRi2EBy
IoSX9waPsyZxtRSrwfTFgaEHSYRyl3nJecLEKHoqdlJVkR1zzrYUrZlisjBURbs3TxZoB9D1DANT
HtrA3vffKpDhJ9+viyiBtDhPV58JaUK2oqP9vYnR1BwubpRLippkINxTDiUntVqzZQzbp1p9MqqH
VbZVQgiqOQaKFPDceTPbm4uybDAWKnKwdI59Y3Sxm/THsJdWLAtvlw0Kp+uY9YyxOyXqZJQDm5nc
PrCaZdO1BneBzcp2uSdj6hYfZ5Ry2rqumzbejL97APkStuMUwunod4zQg72AyVO3e+NT8j+SpCUb
MG6jBhQ9KrqJsxwb9b6w1SBs51OH4pLrSie2/BsczvIXSVXppIFCkGdGMZP6oZ9/Lo6sTrX2kDKR
OAX/sIiOrcLAo1yBf3DHdOmVlgAvhtXQwJzA8BLgsYJL2b0mVsW/wfjLOlpIZ6UGwIblVs++p+qL
oj1LFlCsiBcMbqMsq8rRkgaMZLmPvq2+5a3fk9sqPdds1ur/r/CbGdd3rhW9YHKb5iTjf67r3hge
8gJM2lH2nNLojzGvvFFVg+syypaRv6v7dY5rFSLm03NW+tnwOBgSiPfTQdlzaSMSW+aN1bCjhMR2
C4wumH2Mm9ylO9yWmQcKtvx1RiNuhlA/iDykb1LRpWmBSNBxEACyEb37HTga68xaTLjbuR19A0fp
4Kq6fmvMaBGIs5frCyl0Wbdg3MY1/aAm1QSwLkA9IQaseOBBf7KOHZu76lY79dzuZbPlRLu3xeR2
z8AokcxcYbZK82kuqRt2mjv2xLsumgyF27+m0dVMY89ds7qJlsgjs9vn0jIB9lt5xbdYQSaKqFHb
p3NeR5s3Sp83CNdhOhEo0uKd2vs1OjpQsR2on627XhaVEZ3uLSDndijNOtVTgXEMYfeNmIe5l/Ee
CNVvIxHnaDRKNDTxAonK9NzNQV9/zrNjYny7vjsSMXh+aJNEBnYHPRWq8dLP9+EgeYsJd/8iBc8N
DbbbsAf3H97j+p5OmZsk/gfv/M1m8JzPSarSVCWQIvqzx7sIg3AelcBe3eLLgiGe6mGRl1PIBOMO
D3ig8AxzAGn3+rEbCi8h9j7EzNXr+8PU6Ipe8508tIzVuDUBo0VPa/i1xWRfRYU3Y9+GZetVpgRO
dH9sF5JJvTG2a5muo86OEZl/mnXpxt3Tuuwz9XHsZaEaseahKBHGHcVgfG1iHDXZ1LOUFTp0XVoN
+yHSg+uLJ4Zg1VhvFVl8V0UFoz0ZBK5gXX6d9LtYVo8hPqKX73NG2xw7sKrZoANInW9EuVXLIRjj
2VWj2L8uCDvr77TAMHAPUTCR4sH9+7ZkeUWUJkNJUgXCYKU8juDxz+5Nwy+nwjXW1LNVCfOFUL0v
iLxdAH+0pdU2ELPYNuGwjzF6zsnsp0sxS4QT330bLO6iNbIGaqAAK7wNMXsGQQbFy1s3PFuuEnts
LttBlbamCPfOgNpRvB3B5sBp+lREulrN2DvM89H3b4NHdmrq599Hjw3IqFFIF4NRXdrnLMTFHD0T
QUpcvha3lQ1tSLdMrLpsHNdgCSPqZlVUBKGJabJEHz+0kRc8fjicHoZpuGrAM5Y7pXuYya75nwc/
wEOzNhDc/iVhUaTDm3aaOy3eJ8XX0JQxhgqPMhqjHNYVil3j7vd4adCTx8RAVMhvvtFdckJ71I4+
Mk86DqYbWThPeORQJadRG/U771pIujGhdKrwWG3t790yuup47CkqeKaDUz/n+VEpZU3XQk/X2kAy
1dkY31ydVtPoAdm07h9TMOyVp/BgPzlnVOu9cbRgRA7mwLnXbYvw4WWhPpwQG/6TxdcOLCZK2goT
sCgv6c9FEO/qz9ZLB+bmHK6TLAggvGE2aGyjN0LWIU2tFOM1POZUGw9zfZprwzXMU9cqEs/zbQLM
O7O5weLOOGjL9NG0gNXvGOVrtV8jlGChGBEzbLXCBZcUG7pWgv2mt4PMhceI7NKYyhZY6Jtufga3
r3TEnNZxwM+Ij0OOXqFmbz7YAUUxGGpOMGLrVtqQK7TeG0TutNC2VodpBWKNEnVqFm4cfs7oV4ni
CM/kBoVzgTFsvrMmxhszgcXXxPD0LJhvutLDmG9UA+/KvdV6RNafKwPl7GfXVyMtmWhd9lwNt13i
X5dKaJ9Rwk21t7pqPkW2gJjVmFU8V0i/V4aHFOoQOSfF+XUdRmheNjDcMVDmsVd0lnLMjwky8SZY
mDBMGWTO12GE0XRrg8MdAdqsUbyw0FR6ZLX2UVD2rnZnus05dEHM/ke8r6UdXszevz92lyXk9D3F
6M4ymYAZormecW4aFHwozITFJ1MW2hYWamwl5HS96g0H5LOIh3Vg3GQ1xzHKuFB4z9rwIllV3j8Y
S9uEpcS9gCKU381XmSxDva5AMx8nVB6uBwrSgAIcyBlSxbI7SOwZgXzhP2h8NY9eTFpmLkCbPONL
kbvpQ4xW0PCIJIzptzlYTDFDQt5HK5Pybc03RrpoiD047GTH0BrDz+9Rx31wnk1oqLyIW3wjXITk
vGi7aZ14ZVaa0iHxFnuKbqNyGvb90P2RmeWLpoX2n5JjITLJKMpDcQ/arXUUd3HbaOhOv6YqHozf
Rn8c3dJnJPgY9fSi+sNzspOWGIjO+xaQO4dha/bgbAHgAg+38cbCK4L8ebyJ9naGwDRLbZW/FnSy
e6qvH6aDrGFEdCNs8bkzuZq5imgk8MdxH5u5W3W3iiKxaUJjswXhjuJo55OprwBBiX2Q3CyoIK1Y
h8gPmsObYOXcTr2X7CTTDt7Y2IzcSTNUkC/xbzy8U8I0IuDCsay3UpX5oD0NmIR0ZuY0vlUl8Qzh
kdzicdqqNnqNXwM85Ja7HSOL7GO0nlkP4a4b0JOSH0zHnQ7S8Lh4Ay9ycvGGGrUSi0KBO35R7tFv
7Jb39fdu59y/EbA/Ms9FmtcQGXI8NnXQrKug6uHHWzVtHsZ9Bs4Stp/aWTtkmHY6+fSUnpoPvDe3
UNyBHGuwmBoVoIwy2VsdYPTsbOlrcF1d2Gd4bYGL+7dB5VYxVNpENTXYmnZ9jtEFGbYyZ0+IgCSG
hc5Y+BA8ddK6orSBaHhXMsbI8E9WO9W79LY6svu29uiDNFEjOgHWBpFzw/CIJeuwIMrBKKfJDiXU
hstaiRSMAgjvZJzTb5Vt75ZwA8fdgE2F7hZtgYCqjSvXRpUWq2CKgl+jazyNp85vA/V+9mpMfWzu
7aP+dH0HxXfTBZ+vgukT05oyJm557l4xvuQUoV/QIzlGhbJQQSmbMyw6eJvl5UcfREWmV5kKeYsq
dkGKOCufHSJJvopuhy0GZ1QmhyLboLA1PbVH1OweZsYHA/N1fe3ehn5e2Tu+0tTCiCuTaFi7cRcd
Sn/1Y5Zm8Mob+xa94s9kdQcwnPRgRgcLI9ies+/Xf4DkcDjcKU8LQupxhZxp/eLY516VhAlke8X+
v/Fb2mlsQIkF+cJ22eM9va+o4qlO83JdDKHHslFB7jKtwnSOFB0wVVkkARhdsoO6ZqHbgdTX1edk
ddvBlNWMyHSEu1w1ZWj0RcfadcEKZiyUjaCn4Je1uDpciegx83riYtrCugYExAmRL5sKI1tbzszE
Sd7iLYEIjElT8DDfokLUUxJZAbtYQ0zEgy3wdrxjuaB2Z492CynrCGM+JgxXkFw0bG/eH4ELALd3
oVaUgzJDjHo2dzGZgnr6pKivrWyGqFhHLjjcdiWN0rQaMxua9b2oB3c2CtdCcSuJfhmzjC9BvDcX
MG5vpj4lGGYIsLj7aufmOSlTT3PWx+tqL/Tv2OX5383hTH9nY4pA02DtmByN354RSPEdP4mCIkHp
Eh5BqK6QPYLEGgEWQkKo5bzjC0l6ZZ6UFqQkJrlJzaOt7z8k1QWAN0pzGyUo4uy9COMmf3SvbEAV
a2GoW3ds3eKo+8WztF1P9ABBVvlvqThLhdmT5qjUAO0Cbcf6NIzvxa3pd2f0Ws4u2p6O16UUq/0F
j1N70pg4ujlWcdXOpKmRyr5pkbK0R8n1LNbECw6n9lG0qE3bwDT21X2b7NTpuZWWd8rWjtP2YenD
xWEewEDc9Tl6eptIMLnr3nq29/GNfFy4TChO79W1WhR7BiAF30ltPzrJJ9JLri6hmrNRZdQEzeI7
Dhe10iqCxicU+Tu1t4bJIbPyw3UdEIqBz7MEOXqQeNqWMZ0Koqdom4EL4FE1R5LvU2TKiH2FmrZB
4TSNxkmbrwlQFjQpt/SlLhd3pEE7vvw7aThNs8siU8beQH68uc3nnyFICEaJwWOfeHdXUPAAaibS
RPabK7xxJ+KuDY06t5B8bRdvUO6m8TA3iUfMr1P/oXelyvgc0C1MTJ7ZTlcqKypmPICcT+Ze9bKD
8TkKMOvy0/Qj/jYHLJyK+Qf/+xLaG0zuICk0H4tEBSZtkNlwjqSxXUX25BJp3RaEOzx9amZpbwBk
UhrXShDrbzO3mF6viyIMA25g+CLJlqLbQbEYzMk5wYWGS7uCCYaRSFUSF0IiER9y6AvbqGqk8dDv
o7o9SlrnDKOv/esCCUE2ESrupdoYdTpoZEWzVoZewdVdjUe1l+Z+RKZ0++xmv2Kj4X2RTjFmWLNo
Bh4Eu/jeOYdopf6rDNkJxg9Vd28BOevATlO05gBEGVzlsqHZ5CZMwTKDiK2DJyM6IuXxTNE53oJy
pmKmJWkyE6DVrPfxHgwxyp3eRsZPKxvN0lMXpzdcbejIIjlgYq1Eu4aGPkIkEt+KLDfr25VdVuiM
gCkh7MWFydbRHt0va1D48aMsEiC6QtDFZBKCfnHybuJl6hQr0gooSdLofT0/0UjCayb7Pvv/Rhhl
Cqe1UvH9vA+06vM8fL2u8qKbY/v7OWVcYVubMsb3q2h2m/5rTb6MU9DISmqEEYQtDqeDVpkP5hqi
pmbKfTbStbklyIg4GlxYDfk4WcZTyPa6xePUz+z7DpVCKKqJEm2HBNYLeJoDW+sQv9dbTKkop8RT
Z8tDyvnWaHLZk0oqL2fmi6Zp4F5AXhaSYoMyUj/21/1f8RJld30ThXZro4ScuSfKEDcZ65ulzYHm
ZzIqboZ89nUQ9ov5i3mzonwMCKVPYGxJoSlh/8mkZyu+I2bntrbi6urnNf55HU1oPi4i8RGgMdRm
J3QgUtb8mJv7FtysyuR2yosdSjw0yQnjB16q/YTeF3YCsuGpaL8Ys+QESzaHj/+QPI7VhkCSVTnR
+tm2ff1/n26JQPF2bzgroZZTq0UDMMLZjY/JHeIUmPG3TF44ejNoFoqdncozZSxCdk0jONtRLoXy
V53h+FaCn+8sREEQBI0P2S799SHGGttE4ZqmgupY54mwzMVpVo0pYLUkh2oYj21oueg7OBhRM7tj
Md3VqRVodvipb9XEncz1Qzt5+QFsPTa2OJ0xp1Sb8ANmvH/au7L8RebjdbUXK8sFgvNA0CxeNaXF
IIyfmBw4ON9KKdmd0P/YrCOnLKYyLK0RIVXcxaznNwCx3jB5o5daruGprnKMbz8Sg9xuHacpWheZ
WdWh7rCl3wr6s/sIRfX2+9ztklMbEs1YNgXl1CvRPbRZGcuX63sjDMVsUbg7BXyOteGwuz56rcG0
lZ1iPzxjIu+w+6skPv40qTJnRmydLgrB3SNGa9kLtYE57hgtVLxbY2QbwBODbkBM77ldDl0h0UFh
TdRWTu46UVTLaZruDRNUsajoDWK/8JafDeriQaWxt3ZInO4XWS2WRPf5/pBsLArNYSzwZnmXgia9
+aInkge/DIIl3zYnOOrLuihM2EnFOaoV8fTMI04m2TMZCGcmFiMe0NaF5dOivZ48GOXe7v6lHJyZ
UBut60sKOSbtsXRe1uFb2vxxXdtlUnBWwgLBWmaN2A0VPpMZ515e/jSn6SNrhXoA3QYJjG7xpR1r
HqaVypokiyUY7Ie2vAlldEfCE3SB4Os5KtA6KwnrfFaHxJ8U2x+1KfjAWm0gOLWqQ/ASG5if6RXK
nW0/1kowR39eh5BJwSnVTMlQrIzoNRpnFHitwaAV++sQ4jT7RgxOq6YlHTuTMRWY+xw0JSj31MEJ
x7LPjospif6jnIZFKJaFpxomKDGKbaaFmwNZq6PemqwFB7T47hIXnjXLOEvEELaKxnoNITjek4wz
YtSZwV4e3ugrLop59uTJealSzK2e/Go33VSDxB+XQXKbFSZjV6HrEv44q96ejVuyqhKvVXg8kb78
r1TcXg1mXVtvQYSKln6hjo9J2vhOKV09GQ4TdbNBg50Py9hi9TriJm/XXuM5X1G242Yx1AKjGZD2
klbusAV651lupOPUYsFYMd1JsYAsUs8o0RAxTbzVY8VQqdQ7EV94CGThYsN0VZNvgxzalY4juxbM
P9R9tx7/SrIogfqsfMITFeNVx6C9k0/uEJ84G9SuGDeIP54Y3cZtN/YjgiT1D2u/+ukXza1Q/Oxa
Ljnp90iNoI9mlTWHMWfo3eJuQDmXoh+TMg5Z1JPFup6j1Aax3qRMR03rWj/uTVlW7h+W9yIl50/M
C20MvQMgo3Va0aqb+iYOonXSXwa/dlkFQT0eKvhVn69bNPbhK5K+peY3yuuEbRVGOoDH3V8jX9Y9
K9CQUbMLzwjSLyCSAhMchkZyZ6TOuj4eELJuyr22ZCwjPMc/rovyD6pyAeFc3HkZijyvADK17nrv
oEIQARvrKzKc5c3qGV54k5/SzJVxdwpN2UY2zucdLLC1WSlgCwuMuRj66iixJOL/1kfwbpvAkKuZ
WD2Kmvjf18+iszIPLS4BMmj9ec0tu3eL2IyflMTIv2tGE02IMcTjAwhns6NJzb2TrqgLqcLk1FLS
PzpDZj4NTW6fNaUiiUvWkibHZlSdcxRl6u0SFo4aGCQxdEwlDG1MLs8QtnNpui4PUTVoL+lUf0+R
CercvOnNs4aJdZ/g9GDAbVeWeFSzB3zlhispTk2rjNSNF8tJMf5vyIjb4v5/SVcz+3V9z0VrjxWx
DYwhtUyHL2ua67QtyTggnD4W93WGhLbVmV+vY4h0d4vBGQNnVVa0ugEjHieXIOZN6ldHWyVunrCx
fQvDmQA1JwpIuwDDnjG9r+Eps4LOEHFvHbM71MMkaxMTPtY2iHy4imaOgdGqfeuZtzNIVIybeFd+
LzHbLD6guX0X/5LlzCUryfsZk6aOKrrrWk9XT0NyCEvjQBbZtS9RCT5YRaZ8ABUr1rF3DrFxT6eX
6+ogtNXbZeP8inqIozHSIMVfjOqWl+7Kz+MBrRMz0vItCG+W70PozRI1lCkIX6WEfsU+nCkEYzf+
sCe73B8P8Xe0Yp9RUYeAraS0R7aQnM3prHgahgV4enZTpKtro7bi+lIyy8hbte1KcgY76wsFbNgj
VrJ/yrI9mXp/zW+SpHFbXeJvCi8Hh82dQ2IR83Z5ov1CDxXYrY6t3uzrlstqgKPb+XH1yrsyUB4Y
p5om2TKxvl8wOSfXIGnZViMwm+oOV5M7r/dNI7nAhWH0rWCcOqLggETjAJAZAySRy7Ej17hr/Cpx
86dql39SJK8FsVpchGL/33gMc7QOPQiAwXlU7Ab1pskld53s+5zaNRNRajVk37d1N586jAnMJSKI
3LvtknF6Z5thqaNeCBa9xkIZp3AGoUd8m6vSvKLIS98icb6BM7WjboH/Gr2cjLBwxvCRwWcltwkG
fMpKHGTqxl1UE3hel9ABGF1bN2lL16gftOz1+pkVgICoD9UHBtXhjPAduHqjZEvNIl9WZ93SCmPn
Z+2+rJb9dRjRef0Nhw8YWCCTLxfgVNmpuNP8HK0Q7U14KM5orhzeUuiKPF7PDgtnkX5D5U5sAgZv
krHAlHEPMm3k4PYOYpf2Y3c2dyn6bj8w9uk3PO7wFquNzksWsE/N8k8ldIeOyjrTRPcG9gkjmNAR
juYx3kda8tVYnBjB7PV+CEDhgRF+5I7cgoNw1++pLyuZFxyu3+A4LWxre9T0BK5qPzXeVAWajqG2
zYsxyzREYCh+A+IcpqxX7TlncV+8u6tX6xQjhcjG0dmflD/oPj/IU6Yi3d+sJO8w6WMR5kqLlRwW
7WAr0Sdah7thbCRJFIlgvJsETzwiNYVgKmqUUK4JT1qCIBOEU3MEQ9auZhQrzfhUGuDiz87mIvNo
ZSCcbuOiaBMMA8b+hA8ofnYrmoEb8pvETohO7HZPuOtoWjJrAoUwqx5z63PLhprdtN/RQ7t8WVGe
1IEJw78OKZOL/X9zAWIIWORELDk0L3dZdld3T0b96TqETAO4CyopUZGnRjhDzqz76Fr0i1VyBQqF
oAgno80MjJQ8z0DnhHGjhyAHjuye3Dq1Nfh6r4PlPlSo9wFhNlCcMOg6aUmmAmoY/bQ4mjIPSCwK
KEHtt+Al79nlk5orSWmASkBZvSXTfUf/0yqoe10KoVmjFxTuyJCqbVMM50E7evTUtgGxQt/O0CNX
S/w5ZrX4G0hXdcyZ1lirKk/EkNq5QqMVq4VUzx+TXbg6uDSGCjeexmhc29u1VX6lk/VyXTzRIm5g
eT4GpayjFIy4oKejpwrdQdmuk03iYb7OFcn4ST8LuDRomQCCKlCEqb+l6nxcleJYmfYRTsWPfycR
t2HGMFIjiQiaOqLCrcrZ64xzgTFA11FEpVTOduGYfdpYA8sOWy2dARPeli+IOJ2M2/4VlWNI/8kM
j8gqbKHY/zdQuhabjcJUY9IfF+WQEYlNkH2f6cjm+2sf2lPVQRQrNb1WHXba0PvXl0umZpwtQEpO
sxcmwpp/ahFKUSZflXIFMw/jmqIxRdzIoZCkKIYYIGNR7vtudnVz9imG3g+d44YZgqhhvbsul9Bd
Rd+u7RAVdbLo+PwdswOxShrWCuuvK2N/CRQXzsiv8jPKPSfkhFkAV/upvEhQmQ6/kxTjcamBPwx5
41wg00iLOQlVlo6a2DjefakF0ZE1medBHFSOREqhbbrA8XnCgRo9es40HKkjWBVO/QGhxl16kpKZ
sjNzRSy+z9vGZUFTTQfOeUQ3WAmWR2QaHkyX7sc9GMifri+jyLRjEMp/V/Hthb3RF7NBm7c6QawW
GbYeVWGRRkAxpbhKJCt6Ex6xDRRnLVB0uZh9DiiH+FV5n4cSUWTfZ//fiGJEdmHYBb4focuYomoF
PdXXF0uGwCk6sfKFViP2BhHlAIML7wqjl3inYpu6WSXOSswYbtalNaRgDB7sJGGM4IGij3I6VMF1
cYSX0gaKsxXZ0ChTRwA1Rt+m4kTpV6ofG9QAD7JScDES2vrZ+HYwBXFIaQrCizmDVerj1U3i1HXi
T85yM1m2a8eS0J1Yoy9Y3BssimKlHG04Kxo9WcNTrDuuhZb+/uv1xRPFnhy0BvwtE2d/stZoi7SA
MvRoOQc56oneGbdIgiB+7NzJ6tv/QS3+RuOfX6nalk2tA608axhcVuy7XXf+izpdFqmWbBb/BFv6
pNWNkFmgtX0YywhMX/kpatO9QpZdZ7b+9YUUXouXdeRj1hOdaufNuYz7xu2tPc0jV3H+JQhnezBz
XFXKDDI1VRwfCGbFe/A0qWsnSywpvhGlFraKwceqtWWJmtgCVnhbH9Hvuo+RwD3kN8qn1avdZjd9
zmR0X7It4wyT0mZji6o96OJM7yorv49pfVbLYmelxF9KGT2c2A5amHpA2Tw0viyjrWmfoGYBhFH1
18I+OrIHmuz7nA1M6mTNkBxB72TyyelUN5HZI7HOXQTg7JHSjWqBcmXMxbTWO0sZAgoZykLbXVdt
sSm6wHCmqE8Ws6kbwCT0bk6RpWwes/g+bf4lDGeJyrnGXBgmzWLMidvGw2OhT/c0RLR/kpXZSlaO
r8JblmTUQc2GlcsPa3FD4G/J6PGELqyB2WzMKQFxAXdW1xaPim7FtWRkyCTpvdvWzyQ7OOOfSvEc
I5VwfZPePLd3HtcGj2njxm9AHyYltQWREJF8jac+6Mj0tderxwH1f3RBNWCc/KpVa+9oUspDobe3
weYOrqlO1oRHFOs5ZVMHWKCX3mGC6FtRNuhDfl6XVbh7GHqnOg5iHzpfUJLVtRLZNeyEPZGDlce7
eEy8NlckSyo8vxsYTu8to7CVqYEFtDHGDal0t5NR44vvQxPj1DDBDwWuhFMSRg89D32InnHq1gh8
hUelczt/DtIbebOS+K4nmqrhs4Zl8MOXxlRRl0KLB0+56X3n1O1DkC/Np8VH5mwnu3+Fm7QB4/Qx
GlarIgvAdK20/uxoa70Y/YRRpVE9lNJ2M+FebdA4DUxDUEH3JtDQuAsaG3BR7jMMeJpj1FOx1Hv1
vfavK6HwfG8QOeu+dn3e63GCiVIp9Yiq7LQFsZB+vEn1yasKeLqljHZQLKRpYh4AegNQxvX7Ee/U
FNUlC7TF6c+hds5l/UTi76PAh3WkgpiSU/ilzNrVIXgBo9N6T+rimNWy5kNhKkPHHKX/YnAyrHTR
m5Fh9P4EFidM1vBtjBf/a45zd/hQEmqDx3dvgrMjV1MLeN3iZbav3Jseat12jl8ou3lxF58RZCnS
4j6x9v8tJt/JmeamqadVNHizBWe3su5ja3LjopPEe9hqvTP6l9W09N81Ys3U2ZgzwOQJSgkgT1Q/
ojALblOanMP+FMvoBcRaf5GLM1hVrXe1MQHQKO+j6EWbwBpdLK6iPAzq06LIJsfKlpFp7OZSi1uj
bNl0bC8fIsyVIU3phkP/p5KXsjyv0PfcrCRnQEaiJdTQgTQYqJiPFjcJD8Sp3Tk/UEPSki2TijMd
TaWEjqEBq5xvUhDmqA+Ksr9unYRH2dIM3bQomsxNbnDIDIDGirLBq3qETQtybJ0P+WsbCC69m+id
mRo0HbxsxiR75U8bPd6r8TX+QBsAhpJfROF0PLM7TFLogRMmx6x6yqqvbSJ5bItvRosNgHqrULW4
HcnbLJniBsYcPd5vfK6hgaQxa1ZeDvaLlEVVHGvc4HGeu6MlRUxG4I27+m0oyXD79JJ5YOxjPlO7
p6n7kaSuvoHkjLu+ZN3Sjji5k1763bLXGiOIyMFuZQ9Htu/vbNIGiLPwkVUmcz5BNn2PelS/uW1v
bK98tXb1PuolLprwJNmspBkBW9Oh3DrmFVX7rHLwIE4/t6pPq1dC/OsnSXxjsagw5uuaxrtx63RN
7b4dcOuywWisiiFHCPrc+cVLiwkhsenqEvMg1sYNIqeNZaeWCp4VeJ08Zt+iQ7cv9nZQoHXAr3xF
OjaSfe3dfm3QuDUEy6lWzjnQCjLbiAc6k6cVaXzqnBHUo8rwIllPoWna4HGKmIN0Z1kz4IUZuoYr
tHFizFXpju4ISvg3NsdkZ3zIvG9AOaU0wxlpf/S1eU1SI26XT7hN6oa6aoppnE2zX9TweF1O4U0J
i2KqYPnWLIO7KY2FjrO94PavSTYfNVB8Bypp6K6uQow6bRJ9N9Z97C1JV3nXkcUau4FmO7C5NfMy
t/ScQbf++oPRvimefhx2xZGxA8gHpQk3dAPHXZ1G6ijmQG02jmi5mev1JlJkU1iEfs4GgjsRRVhg
Vs8MiPRoIG44HrS3Gndbsmdiu7zB4c7ClIF+xqqBYzzbGFvz2NwxIqrQ7zEbY7+CQXW4h3JKbh/h
AdyAcgeCZmOODkhsF0XzFkjl6nZnmK3ihrmluRGyDf9WP7jDALb2bE5UAP6npdmfD5m37vsgPrT7
8ENTzBwdzWGohALvCObo/K6PsY4R1GiqZzHmAbTNGWYMkyf7lqHlnqzmVWw9N2icvzDn8FELBUcd
pOgBIyJcb8iTCSrcEqTzsoSu8ALagHGnvMt7xcIcCNiV8Jmmj4n5c+n/vH6cxbp/WT3uNI9Nqo29
BYhC/xrRVzu8Hc37OsfAWTjf6XTqkuA6oFgfL4DceUZldB7WOQBHDcOvtKPaEU/rn4xZNqhFBsT+
v7FTZU80eyA4bfGQn8a+PKN90s/RapBUn66LJNsm7lyXVauDAgEi0frFTu6J9tWR0ROIreBl1bhT
vLYs/8hMh54cw+wuayR+lUwE7tA6c0jqlomwaPscO1+rt/Yge2/9w9XxtxR8fjhSqr5QFUjB+ghB
sAD6VefYg/ac7is0FHygEnlrGfg08TIrk4nODOTcu0Nv3Jfzy/V9F/GS/gbAGQPNGIxkiWB60vP0
iurd7yuqlzz9pPm949qh5/izp+7AHaXRYP6F1iI8ZSTmVrJxb0u+0XIDjGVqvkLGvD1YGK7chD16
bGSlehL1e0vnbFDA4axqK0OZowdCblrZSsqkYP/ffD+0HIiRYCENJDOy71Hzoo+v1zdLBsGZA8xu
HMJBYyJ0B3sZfdqiF5LI+Mr/4Y6/qDhnC5p5isxpxkFi3NPdXb7LGhdz/3oQDI8BXilesstCX0bv
LROOMw9Fry1WG2P9lPnzFB1I/aOmkvVjP/ydI3+5izTOQkxRXVDMdUNYoXmsm9MS/ZzTU2bv20q6
hhJt43sO1bhbk5S5fOFte44O5q8U3Amo231ER6frfF5uZM2ykuXjCfPCog87vYBslfVlqD/Z9DmR
dS3IIDhT0ZsoAVsaQKzr3VA+Tc1j6Hy9ruFvmYkrW8RH4MuidCKVvVcnjHmoXpcgZsmS0/h59NQf
4b3mIfaKQQiy3k3ZdrH/bw6vUtK1GNndMUbhSVmLvaFnh+uiySDY6m4g1tlJ47oDREvMu6hUAidX
JSTT7PxfWzzOPpA8SUvaQumy6nWYX5zuVIxHLfl5XRAZCmce6pzqCnqYgbJUbmbcDZqbaa7SmZLQ
hWzBOIOwhEZXpexmysoQLY+L12oSNkFRm9v28uOHuy1aVupWyDT6PsMzOwvyH5WnBB1jNMX4Sq+D
Hh7Ikf47VeD7SxY0WxsrAaxDiDe20SGbZZkKmZ/CT3/stAGzethBsp//OkQZJs8oiJ7V39j4+BYx
DMkrTWIe+EmQZlj1bbkCce5P2gROMOPRmX9c1z2251c0nI8ZjDWKXBP2mnASVI+Mv8Lyvq/OmbLH
mDm368PgOpxYBR1HQxsQwfBs7sLoxzQrVtBbeZUSmNrnOpFcSJLv8xXJZgeuSTTdY8kQhBhf6SBx
icU1Kkgl/UcAvh55tdaeFAlimvof1h7j/R6jQPFCBDqs3RgQmFLZc0+KyF0SJKXolGYJl/jcLK51
YmRF7SE61YFDEZ9jM4Nl3PpipbgIyT0x9dFIxzYGZJP/jJLXtZ+Z719Hz6r1C+Tc/nWdEJu/Cxrb
040dt1PTGaKO7dn4PHQujTS/Gdxh/VDkdrN13H1hDWplKCwPOE2mr82vy/+R9mXLdeM8t0+kKs3D
rcY9eHuMHSc3qkyteZao4enPonM6lmm1+P1OVVcu2lVaGyQAgiCwYOZ2JP6zLwxPAamwK2H6uK/D
kD6vaz0Ys9qrOeRo4HbI9bpazGEhy7VRVfR9CoOwDnpSnGVaIANW5xu1RDeszuuY4u0Oc2hIVl70
swCB8uksFt9b+dCov4SI14bIWzfGMcBwa0FJAUOUX2LxZWg4jocjBlsG2GpDniYRVFoaz1PoFnJi
F1Cy4Wl/+7dd9p/dYUsAkV2owy7B7iTVUzN9qpLSbnk7wlkqtu6vzUZTNeiOmLHuCAKo5noedyNP
DMYBlFaf68kEMdI+SOOzpoKmLHv+u6VizB5k3ZUhptiRKrr01TEfF1uSP/8dBmPyPU3MtQPk0K3P
s3BfmI9SxXkP/4+Q53XLGYsX9CE1ppnKoWHqomZj7CvNYkyH+HPj1oZrBdAG94H7SLT56PXqzkzG
EehliNq1BrhqgAT1TeSNX5Ir4pm+eP5YXdIKi3ECVVSmqATFOprdvZp/6YXD3+0TY/1GISL/V0CW
Ti8cjPC0EXY7ZsS5C3EMx2JeqMVSCnuNSpHLgi/P7XkiXI4/ahnv46k/2mAxiWeQr2PUHK3CKJ7o
HMnloLvordeuJyfXbTo1bJzd/bXjScXEB7oY17OpwB1kY3YNYivHlHmTtDnugB1vPRMNLDLU40hZ
ftJBaVTPtbtEOkeSTRhLRmioYjyGwRKRovQ3XDIFa2ctlTuEpaPNsmvFvDKq7SsxCnBNVcXEPHA7
vD2jJ1VZrDqDOLRTgD6vYuSZAoIoSjuZXY0+eNl84VinnvZpf6u27xArZMZX4HAoxXbGDYyygMRf
SpSj/2j/WZwWzf0Ct2hx88xboTEeAne9rChGoA1F6Y+q/qUaLV8Ky4s1EX9fMvqpd2q/gmIcRAvt
EAmODUwnv3Rh40xZakvjSZYCuTzuQ21n01ZYjLMQimwqBVRS47Vfv2u+0bYpyW7obL7hx+xXP0FH
7lm811zOWrJZ6jmOYkmKoDO9eZzT62aJndb0kpxHcrllzYooa5r+QnnF2oCQysXUpBOs2fLS5HMi
cat2qT9gt2qNwPgLJcw1PUpmunyU7Wo5kNCJXoYyo/cdxWk2Z7t4EjGxRDr3qkxi4JXP82xX/1BK
i8irv2eVHZee5tROyZ2zs1nluhaS/qhVGB4bStI2EUCV5Eo2r8YwsYVmclvjQZEvGjq0hPoizz/q
nvDE3ToA1siMc+myfBoKikz8ECTA08Ga3fl2qDGNLAQl23joE17xxjakZlloBsHocrahz+iwxO2y
0FpoMDU4wyNqoZ34SfWnIPVCT+F4se0N/QPHmkKEp8EhxT3YCaWAYGBkNSacRdw6CFAM+q9A7BtN
YWAWsyUBwZQKTLlW0ysLhdCl+pF3kjUOYwoVaVpDLlDAHmnF6GDY4QzeeqnCYBQQlO2bAW/RGCuY
q8Eiag6Rlu4UjRdS8NrfthzUWhb6A1YanxPSlSQDwHTTtTYtOm3QS9oeFOJOJ5QP4YSpL81n3iPD
5tv3GpfR92Yxyq7roe+/KSVTH+XkBCXQtPhKve/+Vky6DCsxMzlX6yzDlj21zwaax65RvO6QA6aX
5q4MIrebyaMVdBmP94ynksxZOmt9oTcRcIlqhZhplMb2REcPdUSOgn1V2TpLFaTGJLRwgLWPzdhr
Y2RqWd7j5ThNHUHMUTt025ufiu4ScnmCN3s41mCM2hRmVcTljLSsETZPcRb7s5YlNqnDIFRTj8S5
V4fSCTz+P8KoudsXdDMQW+sOEzXUsyKOfQGdFfHye9c1zvL80rjr6658M4UehtBSCkZaQcTrFdhc
5JWLYYKIxWj1ORehtiEmO81gXiPL0Vqetea8jDwsju2zT1cNXhWVdABWIgeldTtmvHXcugqu1pF9
qjLVQk01iwoTZ//MEi6gfXZBAO2j1dYppMKVtdIfItWJc/2oix95xlrDM250kYgmhnQbDetkVIdY
+sRtW+GYH2sTU5xFikLdZ2Rdx+jVqrLHUOU89mxG52s5GFtIxIrUCj12UIs9qn55NHxatj8ZDsr2
ok+zqx64Xet0bd5HY3+OOplxn6Ec15pBsHUvU0xpe6pgaxcroIyA4XXM4wXnqSLjPqPOyqa4gYhC
1xwVPb7LS9PlWDUnHJEZVymOQzhLCsWgN23bbMENnXmR19tz5BZXhunk3O5/nn4wniQShSmeqHvO
ExSQSKIdoYlKan9xRKOf2dstxms0iTHLmgjRxpOILE/uYhjIpQowwt56VHPn5ew5z5Gd/DMfeJ3M
HI/FvnGFpjQvBjWBKfN74XtCPvfL1zY+RQonw8zREfahK54sdRRNqKTWeXICytjkI5eplaGxD1uT
NCWowYIosQV+Q3BtzEjHist5kh/2N2w7KKI00IqMzj2D2a98GdUZI5bhBKfJMQrfilqvyx7Tkjdj
YfNSiqHt/yKx+eWpMaZy6oGUXqmnztYOy0G77lMnLF+GgdHMTxc6w8fCkldYJt3U1EkxiB1gO/Eg
h5FN8kOkfd1fxG2/KFEqbVxsdIvtWkax1CxX9AZX/NPNdhjUPt50nb52Ws8KwvN84L21bqr6CpDx
UlPaWCAVBqBUYvB2cdJAwixoYGS5KuIvHOE2PccKi/FWc123cVbgwp1auMm45RHlt77gwOmn4IZz
f9Py5EHyfR9308hWsIzD6paS4I4DWNIe0/xSL8H+93liMZpfm1qq1BOWMCQGJksVfhxNXtFP3j4M
Rwy2q3lKBIlUNPrPSVAk54hwnsB532f0exCspO0yfH/MH6r2ear8D/x++WV8gWWK6kuEurpOWC0h
ViajjbhUf+b9WdR4J8bmYbgCYPZ5rGs8c+gA6J8VxcHAMnt4pCz/yugOV0h+cPmeNjd+BchsvFgu
rVpoOAnVXvGV6UlQyoP0Eao59KXQqQ902diIVukluTMEgIDYQhqeyIe+D3oiFTsiYZwcFXK1Lfps
hL2eDLR49qKGP6sPqdXq+4yDiWUJXdYZvl8sp0E4SQmvDmYzrFsBMF6lXNJCBKclTfT+7uABx+St
Eqg+JoYduUOEeWiMkulR3uMeB3HaZ+LS7p2yt0vN1jBRaD7MqdNyrGb7RFAU1aRTzQ3pHbO8UlWi
2NBjx6NJrsgbBDv9XnvEUzzhuFACd3vfUDef2ZQVJLNls4KkU4SydKeGjKCPt3O/UO3QBWlj5y/O
4k0XDLILnfLHPvCmB1rhMjvZK4LSJyFEjYVTM3xKUk60tR05rACYzWuisgZvB04CAY2tzdEM5JcD
SMWwratRcSRcgNEUxb0A8+Ri/ITaV1oJsgEcQNa3pfphkI+cDK9isV3QDWbzTTpdNxkTYXpwCRW8
oVMcCdiG56ZspUUaoRFxd7H6a635tr/zm550JQG1upUTqiodHF8SJCi170p1k6QEVIqcVdrGeM31
MBhTuAjGouCWnqhotRNiv+7BHSyWHIPlwdC/r0QhWaeDDwQwRn1pm5t8+KVKKcdCt7fjVRTGQBNN
J83UIJPUCt+0ZHHQ5efsb8h/mMorBGOLZSxMKdwc3M4MzoXxpZQVVXiWg/nfxZXkYJiSj+5IXjhK
TeHdrW+VkGMsVFo62WxbwIbdVbcEynCoVcRtrZ1339vkYlS82wRvKRnbtDCSU81aLOUsfVrEbwXv
PXc7afsqEXuXbLMo1pD0o/fYGgEvyoFBARLd0u7SyOWWbnO0j71QymMzlHPzgpY9EckuMeQPs/au
x9QWDGT4MOXPTU/NgaMtnFVkb5mqgYy4hYFuL4+tKNULsscERdD26GpOgfFUhjvzaGmoju9oCltN
CR7OVgZrMeKiBmNS3FYEgbFx3/Io1DgKqVDJV+aM2SumroWQjPg9qLmzYPRVvw14zAu8fWO8Rq8T
CbOiIM3Q/GilR408ajzqQR4E4zSk0Wj7KKGajuZHUfg6YdHSieM3eIrAuA2QD3ZmRj3TlMYeivo9
HTy8+8rGg2BchNzIOuZ/YqmK7LbpDkTl3IN468R4hBZ3fBVjgeFcx4fKcAacRYX8uC/Df0R1f9wr
y+BAxoRgSgOEEDF3oDiEx1S0B9DX29SzpifQov7lucS+dlttmmNqNBBn+ZKPs90NthInnO3neTuV
OWSbWJDKrgJKAsL3IdC/9Cfi0crZ2EsvPG+3qQmgB9DRdAp6ALZWJgZ1bDvTlBNmgGnVzzzlaMK2
NCsA+gNWxj8Q3MrIAoD5RHn5I7S2Zlem3eKBL+FWAm+/D63QWB/Q6Fmc0SBoEtGcoFiKhzFPvlnN
rlj2bj/WpR3lyJxo2Z0uxZywhSsr4x66KtdUQtNb6h1xE+TUTFcKiqMGAh3+dLxNG1uJyriJugS1
yTTT0osqKGcErcJt/aEeDGUFwjgKS7ciK8OrF+ZlPRn5xZwf9o2Yp36Mo5h6Ky56Bd/vhUvUXBJe
8dTuIlnorH6rfWqIV/IYPNzOqJ+NJkDLklrx3nh3ZQAGk/SZQyKFOb0RjTO675f+pPho4A4SzOi0
a4zf8SpU+PDq7OnCvzu6/90YgDJOAkN+6iiScZsw6ruiPFXJdYR5KPNtl10lGOPM2aXNE3yFprxd
xgbZuVzWgYbcVnZFsla/05JhKuxclbpDQar0qBmj2h8KczDue3DSef2iVanTZImGiFOIvLKNyrtp
LOR7ZbCi2jGWaYwvSS6A6M9Ksul7aMay1+ZK4k7tVKDtC5PfnwwZvAm2mQwynulzES9d1lAXE/g8
x/iU6Pps19LUnlshCy8LURu3MepCOLQYGGTZTd41hT0lM+jHUM9Q2Ijz+6/jKOogkqlkA3QaCZju
CwNdoZj8NI0PYtW19xhx34CLMpzIYEt9Wn0rrWjAAHVxih/yprAmd391N1sm/hgZ9pJxG4XWVdHy
4iLvtJswwKBLNBUbjnZZThhfgm5LXq/g9tG52k/Gd5jxJJCyhlk0XvZN86VD4YQH42Lai9cGkcuL
bXlWyHiRWDBA5xFCffrcH6VzGF+NC491+j9W0dAUcBSBz4zt5Yo7pcvAx4ooEwOqT79fQ6PGXmqn
SOzmSGdfDbbAc/nbxv8Hlb2aLJqKESMot8BKuiqaXZaDBVZHI/jfCsW2F/IVjXE16EXS0TUINFWK
MODrNtdxN5h+7esjVbf3ruUVhHEtYoh3o1AGCCq1HCWubUsldpzeEum4D7QpDYY964al6CqI5d96
lUqLykhpDBzW6H5a7oX+Xv3YI/kKg1G9SE1JFOsQZjzlnwyfXh1/YBrD8X/LUm1HACs45jwrS3Oo
NQIllPrfw7C+m26c2+1s59eVWwc8dvxN9fuDB3b8t0uIecqK1M1YQtJ+aupHeebowvvvY8Iu5nKD
OIrOVWIz53WJAGDoRVSbTcZB1OJjES1f9rVgwxm9xWCUOmlRzaao4ITMWlB8qqhBrHDvRRwvBFgy
Zzjw6KPe691bQEbB60XJMUuFklCOn+JQD0h1pQ7GgSMWb+mYM3Pu0mLuZywdLZ6WnRjjbovG7kqn
A22agqIv1XJ5km1j6gb8nySaGF32Vh0WcC31or4gi69c1cNjTjg1J9Qi37oGunKv32dWrisMs7CM
GRKpqEBsI9PBkxocRSMe5SgLDImTbd7eqVc8Zg3TRq8sHPCjA7oV0RYGq/cilFrbYljzciE8KLq0
q3tK20zzUlcQbdTOoo4m7TO3qPK9Y327evQnrCCitieYPgOIwYycLsIU1ClzhiX/nqDZZ1/7eIrA
hBSNkUvoowfUXLhL+KwbPKOlO72nCYzvnrpmEYgOgA4DGbUDMsFn4Re9etPm4po3q5qnd4wX1zEC
l7Qy0Bbtpz4/45XSJrofZ2BubIP9lePpAePBhyVRJJSujE5Z3yFMLVviKp3ICag5IO9ae9psAQs+
5JGGIMKYhEy/TwbuUDzOHrHNPU0Yi5PaQxQcf+0VnXlfBUkQyuBzoWcRL+/M0TmLcQ46ekVwKYFQ
hXwqUMGeJj/+amvYXEVBijaWCwCU1jck7+00ulPTT/sYVJN29Npi3ACJ03mWUqxZvOhOgsbeMv0c
p71tVl9BGxvV3j7cxhvBG59gMT4hJ7IVIrkNj3qnnmo/+doflIuCia2UkxlMY4fI510dN4KUt5iM
c1DnXtYkikl8/aS4qb/M7u/H0PlAxz9zlpSnF4yrsDrQxsK5wu1hQKjwnBAutzVP0Rn3YCnT3JQ1
EOZggDvK/dhXfyrB4vW4zMj3nC2jMdWeijAeIpM01IJR16dKnyoBQ8H7L3VInFT2ac/ZlMV280WI
I5cDuy+k9i7Uy6So06mQIGry6J3NAiu0FtB644RLebmtIyqI0CX0neE/RkjR7JRWG1+WtHfDoAQH
y/yFDicCweZRO35Etlc0ti6n7oZslEyg4d7/8sLjETs37OxKCDCA96Bw8Dbd7wqOCZNqQxWrfAIc
mT+PIeQz7hQ4LI5QNDh5pyeqIaJeHUzymsmYNopKQ6HXkIwZTrRaFpncW/PnkNp48bNpu0Ej8ZzJ
5jG5QmQMm+iaQnoViBp4QxPYATlYZ9R7XhMnulUfRD9yUk8tcJn7kHKukBkbjxepEmYDyLRHUUU/
cXhUXeLIPuVEq3ih9aYprNBYe6+aTE7pyvZ+9EL/Knjz4KmIPmhcnVU86Xg7yRiDIpixqQ3A6zwF
I4BSv3DKQ+OCfMunTprXpMLZRjY6aNQi1/UFcGZ1XWuXxvxnRuEpWC10/f/ew4qjAMS9mF2CERzv
xis0Rd5jdC7IYDBT6yS2oqNjFkdiWg/7tkAX6J0prGDoEbGKfEOjTtUirBHvNJ/C/raZbzQwyoum
E4Mh/UIIR0E27XsFx1ieqHehVEmQakpcrTz1kyvypv/QX7wnEWNqcj9OyEM1OLeN26m+bnjVItsO
WFMwZQ+zL0SFbZKIC71YtLqDuz9KvgIC0qnFYzCegeB/m0P4a3+DtsV5RaMWt9oga8xrPZyBJmnx
k6k3j/qiOvsQdEXer9grBDWyFUQ51ppVTYBojcMy/lQrDf1y14ap8Kx10zusVo5Rtt4YY6VSAJQ/
ay8ENOTcfUH+Fnl41P5ypOItHKNq6jJihAcFs8LcJqj6zcv7/XX7D00wFBWFa4r5fqiFEnU56JkR
kkITaI++InqTM7qVXwbyvcpjEt5IpFKf8AePdT9Fpyd1iOy8gwlxil/6wnVzCd3EmX+QJ9lFyYVv
cjHp5r9XjldM5kTW5BkUCiIwO2RuZa9+iLzMEZ5AWXVEACDavG3bTjqthGQU3phEEKP3ABy0l7ky
04HEfuIMLmWYi78qX3hzNrYV5VVCRv1bucuFvkZHnGldi8r98n/npHi7a4zWZ4kypvIAgSSCcWdj
4ymTLfHKwHm6yF5XqrKJzJne8dIr2hhNzsQekc6SbdEuHd4zxbYbf10yxsdOxtQpKlVEdNietEp4
LmcDpZq88Qkbj8ZYOl00DANzYwxRY4KXASRIskKXLj8mh/kxdi1HOum++p3XPrWpA5ifIOG1R9JU
tntKzpu0xVxynEtNFtkD3iuCrBNFTnTLQ2GWLcI7mpVZCB+MHPx8xrE1eOXCmxuzkoNZMN3Qs1It
aIDyldLvl370q+pd1R39Cfyg9GHfGNGUae87Qh4qE/WZWL0FlEg4QMazHj2HePwTRZ6z3XREK9GY
UK8bUZEeqtgi4jff0LCLh9zxlk7foTeR9Fcc7MvE2Sv2+aistUYbaCQrEScXg5JXa837PuNXowr8
W2oOcdrqRpQeEp2TEN7OX7yuF1u1FsXKOMwEAtAst+jl7uIvboFVW+50Gzz+L5fTT/uLtu2FVqCM
L53MPI8U+sw9xg6tHxe88Xa5k04SXi8Rjv+lTrD1a31UDlanA05QPDMw/OmQf25zaDuqStzCz4Px
bl9A3q4xQQVS3m0H8g6kO6Nzaj2kXBIoerq9O25XC8i4iLyMJMozBbW7MUELKB2SQEPOScTp/kE3
vgJjvEWZJvqgZzj59L60s/wqzx7kRuc4h80bxgqEcQ6YpiLoKL6h4TLoNE8JagypNvBqDHk7w7gH
q0qGps2gCnNaa8j3xKARIDLP03FQ2Mo2wRiSdmiAksfLXRK2NyIGle+rGM+G2Fo2HBIzkSRgEH/2
FDf2R3hwNP/RHoxltHl32v/AM3TVwjQ/BS++b8P/RQO1kSpgg7QH2vQhYeRGeRj93wUOvBQn1d/3
+v0KRhd4ddcwrGbQWzBrOqmKQZnmKe8Sp9T9nMeavx0r47z7VyrWUjNl7MaC6vaFuPkn2mpo3SNd
jBIEt7itfMGdeK0l28rxCsnY7pAukxBqgKzqnyYaUReud9g+A18RGIOdFWlM4RxwaLg6eOBzfzon
l/T76GMexQVjWnm6IW+7o1dAxniVWpi1hACQ5ldmXDeiX8LX0oVbOglefu4RVLSBmoJ3Z3ZodCGg
vtPh2MNmVne1k4xlZ2qZStoClekzxLJh5Yrac2dOuM8FkfqQqzjZuu9CzOuI3fZb/4qOm/5bTe2I
Hof5DNHDWsjsLtI9NJLaQ45xNJbR2lM1OVWWBMPUPewLvB1NvQIzkcHSLJMsUa8smYGVPSfiWcA9
ax/jP6KDVxC68Ss7RM8VEcIEIKblYdjVleYnJ/DLwUD0q+Yqe2F5QWkkdzP3NdgU6d9XuKMRGUJF
w55lsMlze9TO4bFL7XFA8lUI+kD4ot7vi7pvlWgyfIuISawlSah7y9LPvTmhjajlLCZPUxhXo9bo
PGwrrGUiIRJVpjvDy/TjJIkHzN/yCMxDqQreKcFbSMbZWBZuE3NEN/BxdsJgCConc6Svui37uSe4
ure/itv+lNYuaKpqyXh9eLuME0iw0AiM0ozlRntAVTeKQcjgL9ezH4JhAk8ruaPzkg+bh8UKk1HS
ZSnUUJyBqYUn0NvgPWf2ZNkxS97AK+o3351KKyBGK5V+Qa+FpmAxiWAb6VUzHUYM2Yjao6WWHG3Z
NO8VFqOPIhHlQtchFAEPrhGCbk50ov7X/nbxQOjfV2Y2EKs2kwUCiZJ4xJP2TQwCDVlXvH2Y7dhh
JQyjhbKc1VndQhgMAab9/KiO9LLcmdFGIh5y50MPlph2LkuqDN4HtpIwEpV6wMRIJNzMC8lPscy7
P1Mtfq8IfwDYW586410eU9FowiE6tDexmzk0EpLt4oaXcthOdL0Kw3YzhbWo1Uqi47UyiG+RdWge
0ceUHUc3cio/n+zhzGsp2M6nrCAZg8LMmkKpJqyfeJowXUo6RBf0XXvthReN07hgbx0Zg0K1Lsin
MDHZKU0QcaeLLY6tky6yo8XyLYkFvMnmR44ubjr6lXCMYQmCXluGAJ3vQZjX/5weUt/yhF8QEHPM
EZuEhV1w9GXbzF7VhTUzaSFT3kBMyczsrB3sUfg2qo8cwba90ysKY2S9EfeVLACldyUfY9Ykd/6m
n0Czn6BhunGlU2QdZYzQteO7v91HJuCMZVkewbI6OvI8H5J2fEYG6wG9aX7UNo+1Vjtqarn74vK2
kQk5s95ANjaCWWAmNWh1K8yL2gfY4HREVtHAyHJDsXTz3eTNKtaytkfHLxpffjMrJlfNMbXr/yHe
2T7BXqEYYeRu1JCyB9Q0Wa6YKf7YCkdp6m1FediXaltJXpGYKHmo1LwRKFKi95pLRCI4BGVYILgS
cy8mAyo4BZlHWb0ZhJgSunVQg2q8my86V6aRgGmXXg/CIC2d+qFwDAelDyDEd6QKC/qhtNwKkbEF
zUTvPsa/4qReDn2OF1hOz8hLWuyd51oBMBqv1OnclhSgRF+w5NY3+U19M2F280XyY8f6PDb271NB
AqkL7f2qne57hk7QGtXlkoPZdqa/PKJfk3debKrS6ocxqtRUZd/1FX5YMh8TMPQo+XkYrojIS3Fs
kOnBPFZAjCZlSdJ1cwmg+GjciBh0nrokdAXnByUebe/1Mzr4nDTgckHQw2dn5dmRG2JZ6otJlQmD
mTD4swoyPKsSD6cvSq0+9IJhSbRyGkTR6GB+GyCFyULmtMJBXw7PSnmsp0dT56jS9mmLEdYKLAOP
GAqjSqYwd+FID3jxRPlaklN7KI6KVwc8o9gOJVZIjG5oCwrRJQNInUcn04Mk7Q6FEGc6kBkNygcU
luw7m/8ApG+RsmJZ75ivtQyNRhraz5zyKgyWIwqoHfVhcUJklWNoB+9RcPOctV7hGKuflLqvqglw
pFhqtyusDMPBLdNvQuPXvmSbVrZCYvas01B1gWlx9InV+GkMMaoIljtlIuekWfx9KJ5QzKYVstIu
SQuPHabqd6stnxNrPIeWwXHSm+fpSiJG05NayeY0hkSNAfLgKWwVe56X7i814sUYVjeOuUmjWqBb
ROuMQIWZnMxbCxeB+no+5l9xOfT2V29royxwFIu4jCqGajARZleqs6LUWL1xvDHGn/Fwv+ifrehp
H2UzVljDsEGlnKhygb5VBOnRYbzQS3Z1FR8yvPBzcyNbO7XGogqzWsLEImmSzcCi07r1J8XvnPFX
7IIHt59fkiMm6OQ/cQTcihvWoHSdV6C5YeZRRgAqBk1uY8S6E1KexdIVPOlelECEC+ZwyoTbHbjV
YlT1WI+/xmaMTdeLUa0Jbo8wbLcuHHL0fbmxB7RpiTa6kZ3eQyQx3rT4H5Mtf+ZFt1sWuMZnLNC0
erG0Csie4/EjlrtT03ZOmnILRLfCpDUOY4IaKN/jKgcOpTbGOKzax646NcIJTCYdz7LIDRY2WI5k
eQXJ0ghKdVZWekK39ZQuvor9XDAo2QTZ8GlAsFJeRyg4LFWbt6SbJ8MamMkTLTLm76CMGWHKP73b
XA9B6ObfUQB4EgISJD6vtJ1u0Y4KsTNs0ILSC+IEOYcBr2RF6dbxnaVfKVUwZd/z/AfHWrbyA2vp
GK8TZQMKBKg7oAFviXrD7JG+ldBsB/c5QeLJxvievkz7Gi+Ov8Gys+wIxFYO+pE+Bln/oBHWL08d
2idRsMdxrhzDZAtkRb1pzbYDshr0x3/f7NITV1m2Qj7U0amqhhSpZrJPXapQgxakRLnv/6/1aS6C
p+FK2z7pIDjjRdCb2SpLpONnkL8E2Rxjhyop9bLIAEfFEj7TSqb5R4iAndbIyNzi92338geOPRIV
Ui9ZnQCOHonVtTnb5kn1qkD41vnFMQptcp35ieTs6ygPlTHAqFKlIq+AWlqZXRhXBIMZCKf7i7eS
L39fnRotGTVdtl5WMjqQDFcE3bW+ys9oenXzx+YjbzGrjXtxOiu4WasXS6Z6ogbTFeWpGfzumJ6G
w/7SbRvc64YxBqd0NbiSqH60+VdVe+jlQyuVdk5uhPDG0m/3wTYz6muh6EauhDJLQSShAbQBp9/k
qvTQi90egyDbp98s+9bPv4RkDvshNWWYB13Hr70rPHd244RuFBQBnn1sHRMA/Q+a+OuaMme8pIlx
K9DwU0U5w/yLsjdrgXVqbdRnX/NCqM2gUJIVkD0qGlotGbCm7NpI7HD4ZLlX4Vqy/JjFh4E3o4aq
wbszZ4VC1Wi1cWLUq9VcAAWTvyX1hsyf9reJ933GTUVhOA6LhO9H853ZXghvKNu25r0KwAYHfT/P
vUIB0iNxxSfJBW9DpdqGZwTVbRHaoIQ5k97dl2o7MlihMo7JJIUwGQZQabSn+Z2dfcU1AVcExStQ
2sDTvE0/uIKjZ89ql2awcg61ArhOOXVW45rlJZpD3rWHs1cmExAU6pCLMl1KGrPTKitwSeaWb7qd
K/sGXuMOGQap8PR8G9WSTPgPGY3kDGrd5Flk0DekuQp6Y0GXIq/pdvOB2JJeIehPWC2fEGVjGCH7
65TVS8tKcTedTTzUjqigmDy0Lf4ij8hC8eI5nmSMU6ySNp2jErBJfiiX+2TmXOh432c8oBKpYpHR
K8dsXGfKVTrd7Wv55nVqtWyMBwrHtjG7BN+vYwW5JeOUlK2jV+bk5n1yI/fDyNNAHiLjjRBcVdqS
ApFeLgovvwGzBlphwFRysjy4WoxKuqXFYwpvIBNvKRk3VcdhLCsR3arkV9ucde4IPA4AS3EgpvH0
2w/SaffIoKHeAjyt4JE/pge8lLnWLc9n8LSe7e0IrX9du3o3O7OXHVI60+0n+GFvarhFmvmU7/c1
hicl46eqrEnkgXoQEeMKJekQ6hyV/A/H+8eU2ZkXJI1mrRmAQH3U4kp2cpdcCC6f6aHFFG1ewmk7
OHy1AZlKvHIdek70IcuAR5vdZFw9q18CUrlWMAXjmTdiePumCyICSzYkHcOkGY9h5JNmLnkxOUWB
5KfsyMtRdFDpelcE+tXS+qkISpEWkzN5KeTtdTUN+GANYwZ1NgVFQFpk1WEz4V1uyG0Z/R/IguKm
qyG6aR3cyjiR/da5raA8Ha9WKFNXdJZkXCizvEvDfEIspabH4p4yV4Ro5hNmJylA75sf+DTgG+7l
DSbjXsQ+06fOwvKiw/Wi6s4yfRcTL2ljX+c1+G8t6BssxqMoXZ/niwj5wq/6yfxGg1PLKY5zYite
fvoIURuqCBQdbwASXrBMtuq/I4NpJqWACDz/rILtSkwfl5FbakUPYyZcVNDHp8iiRIn82KIF0i96
XJoWqv4fJH+8RojgWE52nJ4i8DHzWVI3YmBFBGkgeHskUcY/b61PkMu07vMYuf/ksbCuSv3ZXPw8
9fa91kZ09QaF8VoC5gsucwuU1DwmmOPZX5HosA9BNevduuk6JjTgpdZCkvetIKIsaKPYmcjO9UHR
XGv9gz4+t8tNWp6UmEdStS3PKxij5nmWVFFiAazNHiXxB7j10NbJm+nHA2H0OyEZUSPVQHAg/xrV
hzY9lC0n289ZNLZAWSMxMYwFcgxz4rfqtyh5VFuk/eHwm8NYH/e3aOPsghb8WTU2f6MNZoOMGAQa
UBWARmqBl2egK7KjAyzjZmqZc94SiKNfiie5tcenGBxslaPetgdrwlVZclo7xTBE44nv+rb9EdrE
DbgHydDY+a6xZA6NmuGREAUez2HQAVr/Mvjys4h338StPu+v5tbBqYgrPCY4ReYU9MYhqi0QDDhG
gjxxETRu/m28os0avMJIrniMgaljHg8ZZvQgR1wZZ5QD2dN3GbFOWSK+F2uaV+SdYJsWsJKQMTOx
S7RuSrGieE6Z3G6xewW5MV08FF5zaQ+9VxM0ayKLG/BSmtzFZYxPkrVG7QpAo/Yp9uhp3Z9bL10w
OTRzjVterdVLdPpOdV9FZbN/Bfp1I4FW7WCSN4qjnfqWzgfOHPkmfTC8/h/JiejUjlvVz/zI5dLf
UTe/B88cA8UU5ZWQv+iujqerzlns5DIhXywfTN7cUOrs97CYw2CJqgEdxMDKnoSb6ZicdLfCrREr
m3r5hXf55e3ki16v4ss8m+qkpErUuzSRUOI1JfxUo1Cg8rUUkxv2rXJTZU0RVHimhlElbNKYFP0c
gQZygkc9zJq7zMeh8fYhtiV6xWB1JQN/lp7WOE0tEHlej8FytpzlLv6G/k034dLMyJuHxAqO0Y2s
nsKkaCBSH8UY0GhFk5ReR3OZPpFeDjPbmP4fadfVXDfOLH8Rq5jDK8NJOsqSZeuFZXttgjnHX38b
+vauaJh7Zkt+tavOaMBBzwCY6bYbaNCnZa+cJjWLoPeMxshjg45SyDXZasbuDVPPB0/vxvyvGQ3d
i6tWcQsx3MMyl3hkah6MItV63JANff7SNFmueppTxLdNPs5fo3punhM7m24MibGbJrXH74tetcQI
3GZ2WrkphKUuVwXreXlnlbfacp2k/uXPRv0+L/xWcVjnltVZLX6/La9M9YWlxF3F1tFGk1cO8D9g
ZWDOWBfnaojuu33+afIltz4th+Yw35qgA/0fZ4j15Q/j/e2IvDIaztUCEhYEhzm9puyvSLpVyGP2
JjitHBMSXazOamjz6rHmM954E/Gc3JUfnT1/EaGQn/pMQpoD6WPrzBkcUpKHJHzRKBoA6veFnDYP
8ujUOsJg7h6qDIym2efLcUbCg5C6qtRSermBhep79xnNSlCTrK6cLFBONvoQGkqAg0A88d7F6dVQ
UiMsWJqehuIoN4f0A1fo68gW71miIqyHhW+d2ii/sRmTHyE11r95DnqPsbfRplUc685spdoME2AA
ckc13VVSHqSqvrM7amSPMiUAQZuwJOsGLFjhzPejWfiYJQgSs7zPF8rUWyr4LdfipVQxbNUCM6sQ
zXHVhwtrcJqUih6SxXWBOrh8jbTwCs3PT1HYe3qGmdFCugk1ksZoe9++GxdCXStZqBcljGfFfZl/
jZSnMQIRreMO8pdw+is0vzjKvrMpLfvt9X03K8R/UmkApRCngM5K3QbM8TaYADrN1SuJSPab5w08
ReM9Gp1FmqhQOOYzRJoGONgxVpyZxub9WNlzkC+zjSbv8HumFQqGwRTLk/sy9omNvg0l7+YFXAzL
qavM8Q3wedMGh3vbt7z4zB44Vb1zJGkjeGj+Hk7vFoVwyvD6XkYqHM7DAEyEj7zpiHdeRuFJ3kFz
6YrCfspFIYRKvVbCisFgyE5jfd1pVDFKGRCCJYaARmE1WEP53jbQS+TzBlbbD3favj7bpctaVz9Y
x8tfbhsy/1lGkSZNsmJdyip4xRR05qpBr0H7enL/zIhQtpVQHpnaFEYyMyjGc1pDOoHoWd3eae9+
CCWTbGo26xSA5qIFaAczus9NfrVEH0to72YEwFSWolKMHJ7UQZsHFWR8eC+GlQWQLbuiD/LU1+Eh
s0oFZmEghWbwKtR2lrMLm1P9ASUk3CW+I4eoZJdr2hCDn5uH3ezZJ+hpPMfnxZv93J+vqH5Yvisv
7FpDwAlFSaso4Tg8J+gUKPZKF7uqhLvZ23nxLwfdVgfkL44JCKEu/79hdetvBkC0QEYQbM1Re5At
gVt4pMho51RM9GYrYudR0hq4VSwwWxvPiAs+tY0+wAxggeMkbl0Oxh3Fdb55q742KSym3M3hLMsF
2i78GQ8HrZu/5l7sJV/R7f6mY2U9EUu6MdGsrS0KSzrWEDBQZ1gcTzxS0BHkxUdwatMzZlsJW0G3
09trgYVWWSHysyhKbMgyvPWr5QHbgcA7OpfHIij2/Qcmd8DA+25MAA+9nuOkhASux6YrxfySUIX2
Zh28NiDARqJ0rIdIGvdG2Vkg2mS7DoLZvc9JG8n3zc3IX5sTYMOpzKw0TTxHSIdlxwekjRuGvkn+
lkTRImzVHWtTHMFWCJX1tmR3Bjybdnz2Id1ziU+VVImnzAihXveLA67Btwckzs7S/d26SOX4rRES
RIINPgkD3B6myNs0MmPQpwIFcRvkXxdMGsavcY3uN0wpX1vo+CjvBrRre+0Ldeu2lb/WhoXqokmi
bspDGDaSEtdukJ2qrmfzr7ki8uRWRlnbEYoMq9KzSjJgJw/PZRco08OcKB9I9ysbvwlfNjW6IVIc
ktXuAf2Y7rS47Uy9e/AYFjPJ2ogAEGE4sE5e+NEleyrZvg+JCcmtF/V1KJgCKLCxTZMlhQHeBAnK
CtyBqnf9zkV4A1zvM0+iLFIuCSixFHIPFmBY5Hiueiij9/GPESTbX6HKDdxTcxdDqZchnbIpQMXQ
O33m2LCZpt/rfKeRdCabefF9R4mv3Esbt1B35Qbwps531PIt9zo0As++FsTkWAAR36YAFHEC3l+F
IfZk68oYP8UdWqiovUrZELOgVkjOpMOlzj6W0clIjhVFvbed21fLJuBBVbUsbAv4UWQYVapAYNhC
wccJMNhgPxqnErerZJfxds79B/zE0bKhGQw1a7nNMxjY/OUF/BY89jjJZUPx728uIp6vcR+AKUxZ
fMJmlj10uQKlQ9X0rWa/xMeEEVi3iakrE0IsZJBfqrQMJvqwdmvzxrKephZtB7pDbKJtQ4aGtKGg
p00kIsp6DV0jNsr0dNJu7CT2ascOJIxJlCpFebpdSmgq3NK5+Lg4fL8oYQM+cMgU9KdlxzU90bG3
M/ayzxs3qBeLTXRYGRMwcFaZVZYx0u5gHcb+eiQPH5vosDIgQN44Ty1G8mBAe8S9wScc4TE8M3jx
4IIGDbSg1B3xW934W9pYGRTwTmoGPgkBg22A1hcuq4YbmSD2hkC/w1z6VeYPh8Ez8QDANad3huGR
4jTUovKdsSqZ0hkywaGBL5iBdR18gCcn9Ey0XU6BvYtB8ISZeIqPZPPyTVm5LWwFbZlTq8/htpOe
SygWGovuatNrhZGaZHAt/EvbPQzs8IHksrIqAGW8VGHEQmxALdrH5VNq3V/+/U0MAf2vo+hcmkbM
LVIJYhCZq6U2zXUePnQTAjVS/ctGNl+bsan/sSKsXaYmql4lMUomZGWIGyxXXeiFZ8szFVcDEktH
iSIcphwTFk6ZpahILZgsW3eyvuSKuzgPhFs8g/y+E97dEjKMJEWWlUxYPN7VzJU8OuvUXNV7jdMz
SMGyr+M3TvmwdZn+SCUb7sFv1nV0n2maAUEAsdlnTM2xB50MVKbKp0l7ZpPu2eYxi3+UI9nqvAky
K1sCiklx3Fl6Clvs3P8ElR9Ok7FnMtDMvmkBXFG+baaDlT0B1FRlaGSD27OqY5rcqcbOWZ4ViQWX
v+BmkKzMCFCGzg9d0RIIsRSgbAP3zyxlkIogUtsmWK2M8D9iBVaSXIPVOIMvbRm7ev0czzVhYXt/
6Q7GsTXVcaD/+auJ1DItqZBhIp4U5RSnPW6O1Zy5yjyh3YK1j2qntgeZ9fUujDvbmzFn4E2VXLuR
pVeuZM4UO9C20//8ReJAf6VCSWfERDWuyqGxNjoPWj19+sjHezchHF9q07KYNcFE3mKUyghdZ5h9
q229y2YoT4TQ7xLc1tg2zFQJmO4gKBr31LX19u5690SI9tDul6bg+nTzfedru2oX+sWLfUaqASta
eFMTpyTKI/7/q4A0i3bJshrmHPnc1DhORCmxr7ah6d0hIeS7LrUSRcKasR7tNnN1YJB/LFv2l8ym
x3xRP1Klvoe/JaQXkOlaIevgEHOOaXkeBqD+fE4zaryO2mfiA1weQ2c0C+GXUx//J4pnP+l+dKzB
yX7qjzSz6fYhZuWakGKqaRyX2IDFNpgaNLxku3Sv9kEL5mOv2feKx54vhzv/NL9lFQN6cgbaYyEy
KOTNqqrKMDM1rCUeaKLKZVCnah4v29gMwJUNwSlniiAHwG3EigT5DMtXHJWIwO1PtbIhQGIVsrkz
atiw8/jQxDOeRrUzY9ZORmloZ/a9aX61O/nQxdXRKI1dstSBPFJvKltzvJry/meIPZmR2hSOnehQ
IALnod8dqzMfZojuId0TSF7mJjddHoS3XCGFnOMhllns0Exsi/WKjSXQBy1Y2vxKjzsCStTNRL3y
T0BHI9K0yAy5jX1zjPzUHXFvjjE/3wQls3Io4p1+nG97n7fhN9c6kK2GhuTs41gcUEXD9sFu9ccI
ODrFWR6hvQTfPAu41Gx0qq6sZ+t1RitVSrZSbV6orqwJMCrn7VhHAz5tXVrPCd5kvHaIPQualalU
vvbZcpjH5IceUcOjlF0BXKsF/Dx5jyXPVOY2qF3Sa0l7iOtXXT2Fcblj1exf3q/kwgoAi1N7CHo8
LGzjq6c5YF67Z7vpwdoXQXLfEjFF+ScgUCIVVpVp8K+Xj3X1apVf7HRx5/ZY5LemfCdF1DDTv2CF
iSESKA3g7UlY0WGUwdAQ40sOmDNIXR46tcf85YY1u3mH13dSlW/z5IAx6f+3KCyo3EmxpKc8dgzb
lcbFi9BGNu3lHhNHJtRDyO6NbVh/NygsqjOgNaXTYNC8xrMhuogK1/aNxW0C+5YPHOsvoNG/pp70
ttHh3aoA9LMBsbJ2wqdkeeJX3Yszacc2/1xJ3y8HKOWdAPZNrYbdMCBLljGGRpqvupqdNKnd/5EV
sVNTdtpi6W2sIcSYj0vlfJ+l3u3MhhoO5zD1ewr+Z9Xe3qZW9dmoSlmsQiPSa5K685a6k3y7mWIX
DI44dOWTieWsHTAD1+pN1qXRwTaGKnCkERpmDF2a5own4cuub6eS9z9JgHmlmRi6ilFhmWnqh5IN
MgqmUMcY4iu+bdOV35OkxkZt8k2B5ibnh6oGZkxcd2z74XDCOogpgpfr19J36mo7MnQoM0dJflQw
XMQygyhGtzo3LdVydM0B2YSt6YINqYeaiRNFAxocpEf9NN6gHwC5HkN3mc8bN0E48Zx9SA/hF7NC
OipHqcE0BsxOcQ2q8xklY8YCDF5fq4X2OKjmMc0zDKct9Uuhl66cRjmONLI7KRRD2MYi//KXCHBa
z5VlmhX+kqqo3QKD0frL5WjcgJVfDAjoCSoPi+kFDKBvGe85O3n6LKWP/UeuVn+xI4BmK6d4mC3Y
4A09WlUxkaG7nJdu+rkEKuqXjOQ739gBvxgU8BL72wmjJB7whPlQqCBSzJ4bjdpmWy+0v1gR0FKr
q57JPZbPlB7V1HJDKOlK5kGz7p3lpsTdewOa7DJ56JWnJlP9SLmbjds+vpvGw8xMIttTf43YPjWU
dT20If4a8Hv44T3X5K4eQTDtgSvpAMVVsIo003/QMSKi1BCuD9q5bbS2xsfFWPi+6xrMcVKDGMTn
NATUrJjdN2kC1/r2QRt2TXEzRMfLW2GrNFt/TENAm7CtFSlK4IZ04LzFLTiXjMC81TglP1nyUmsm
YAwD0aAhNTDWqbj1rjFa1hGJhloyATt6tdJsGYNs/GGQj2VG3SFvCPigvBDgQ7HaQg5j2Ji1JyiK
1yZRJ1C/L8BGFUlhphn47IV52/ensSQyDPX7AkrYISoCh+Or3p6NGuct4ysRVJQFASEgdBDNOg8q
UMdy5dACRzkQQMR7vDXu5KfykR5dJUyKHQ/q3OldxPeKo/4Ypm9VSuHMRlVlqTbIf6H5avw+sV3F
KZNjlgJb31xqvTzy+Iid7YaueVX9Bzq0zTS1sshdXtUzqZoukwWCPSBbcofZxfv2B7uVoIiaH+tj
/BfXjMTjmOFf/nibO2hlVdhBcQaC2CKB1X65jtkhjx6WgRiu2cbslQ1hBxlZXC4DuDT+bpuDbz/m
NAgTv3sBwZWPIfVddirGa6PzKRp4yj1hcxU1xm5yJ4F7+amVcADOD/Ly7fISbjWu/BIrwg5rh0hO
Qx4r8v20Y3fVLn1dOncukPxHXGVk94XhjwfqqZg0K2y7rGNxkcUwy5WJWy/FJHwPGS3zqcG4h7RX
r0bFowZPN/fd+6cU+YCM1K7N+e9wcYxri5Klo35fSLPL2BZ9KeF7Weqd2X5ue+K0tB0PJu8zUh2o
ywq/P/UKpiIMzKNVydcsHMHYddZbkjZ8eyu/WxEyuZFqEIOoChQlr0XshvdQVJj8Vy6E0Z0K23Pw
rLnDKTegegO3+hBBb2GiMw+NEbIiDiVAWyst0LDQYwzMPHF7vIVO8fQDaJi9y1G/uZIrU8KmZo21
VCk3ZUmvsrpvFSgffES17Rd/hO1rlm2JZimH++O4sjfuo1N07M8JpCr/AwU75ZKwj6tRdWKtlHpP
cm5nfXQlTBg79qfL67Z94FstnLBtGZ5mw7mAFfX+it/xKuACccMznkejo7wrMKGuPmhPl40SnolV
sz1VkWrM+Fid+rNNbrTwRflIA9X6W4kVslPjoGDLsKEo5wKTegmIS0Ng4q2FFOrz/uj4I+0yv9gU
NhpLsyLLGNay0PBoXqFlhmqt3Lrt+8WEUDFbJe4WSxVuRZ/6gI8Qv7HNghr1v6mebTWO/GKPI+Sq
DGCQHNDDEvbC6zngVODqnbVX/eqaGnakYoL//8pQYjKWJAMMabF9DLW7aqj8aCbqqE08fw92cfzA
zOQOmsAw0tvNMZ0yHxJhxJmG8kPAiNQOJydqYcJBidZ1aNjD5LFJoN1mstVkGUrelqrb6Dr7dbUy
ybKN2UGklczLM1f5LAeKm/jpvstdI3XN70pQ3Rd7CtH5Hy9c7llrs0I06M4Us9GC2ba4WuafS537
OAF7SX92qtfLGEG6KASEUoASRAl5QNyOyp4LRUW1q97paEmUwavj1Tv9iiZ62IqQtYdCHmk6Y1DQ
39lD9+JnnJ9l6vizibdrA0J8JHYaAtf5EmIUAP3lwazsEsbLsxgKOiA4vo93/ZWcu7W+J1aUw8+l
rycklLqJW0iiwDRYSfa8v3i5Uu/eiP09OlS2Hn9/iRUhsZRmM0wqB3ktCqqzeQLbQeFy/W2Fod6A
GN43ur1vq9JZLa44ACw1uDx9u70s7IdJwvwhtBrzPvdTlThkUoaEwi025XxgBpYyLu+0/J5J1+WE
7c6owUoiHMVZYJALVX3DM0qtDfvJtILS/AAVzvo7iSRrmaxomj7ChJwequRWtojzFrVUAmY4hdkN
KY+DREf+qH+MHbh2W/Duhl8ux/cWcckvngiI0SxmVEQxTuF1wFvNMaaxx2CKdbUcEt6T0rnSdQhC
ruqUnEJ7l7eeTDEn8x10YYe9PTivkljXDP3kZFjLOT2k6R2rHzPzRsEU5wINouCyu1uJZh3rApD0
oaT1s4F1zVU0ObxG/amLv/+ZCQEwrKRvc83hW7i4zYsHYzksEXEdtHkFuHZDgImhkuWuS7BkkBrC
R+P9uPF1FUh7iAEeSyL/E7EoqqQVNVOMSoKxymjdZLzr5L2yvFYpcawjdq3Yo43rrWTUaphpo/sE
k9Bkfwjx7d+0gFZxpqQyGKwGGGg+p1+7Y7uvvjEc8dGlEWgejiOHGXSFHUWvQK2eUHSU9WAnmDmE
VelrHp5y885EXISUGu1mjbsKCVEcO2bRNLEe3g3f9RPzMj99TqFZNHziWkWRnxHFFLWY/P9Xi1kv
1SRHCsyl+n1jnqz+rJF3TlRE8KVd2Yi0rLQTXq/p++pJ8+vrTAZrMT9hvY0T3ULoJn65vHn5xrmA
RWIv1CylvZLxWlcbaq8r5NuoM5/sIvHrJtuBssBtZN0HFcPzZbNU3aYJoKFPjbkYvMpofBntFtAa
8C0+pYC7S8PlvEDsVFuuTHX2Uyss4EihLbVpmjBrmxBk1UrXpORtqYpGbIdKx2WUIOGJuARvhF+E
6JnmmtOxl59zFZJa4Dr70KPFai+IN0R2kpfmvMCmUt7azikM/cufi9jTIk9dnBlZOnKIH5td0V3Z
Hd5Vl1NLz6RycLgQjuLDMngwnLDhkJUdZwlNOIorPWg3YeSjTdTrnhOweBOukd+Lh8xq05V9NtSG
Dt8axR9BOfpUPvyvc03JfG05aJjwoEdmCDQR77z0aJgKeYKfGpQVdTXyDKf1poIESV5hXlpPAVFk
pbE7iaHY6Xb8IqDdF4q33CgnHPz2ywdIM9eVlS7UGmYV48BpYiV1CYilZLdgjfAYI2GSChIBOxxJ
b2SrweKln6pjfR8FNliThyC/Q9uKS38rKvgFzHDkASESwZyhTm7Xq+7QNJ4SNV5Est8QnolXXqrV
gXKaJwD5vsJ0HW9B6zXXuh59JZAP+oND0GkScChef+HWZszNHOEhYTC7PI7d4Y9wwxCuusYY57uG
37cqxk/DxpuJeW0bn0OFmj8gspj4QtxJhqREOdaNK58oV/EenS+IcKr7klouASo08DmYiGkc+6N9
115V2p8VniLJhsm6pe45FJXtea52dlgEVfNXBPi7/FkoPwRUaKR8bHN+fZEX+0rp3CikVKCp6kwc
ka9mpUefKkzY12Ng7cC5s+/cLoDoNEgT6QsZqp4wBEwoJbuVNX5AyM7LzjZdDGLvqpfY63f1eVZd
1ZdB9TNRbZUEjBsCNESgGnR0fs9aFj9M9UpfGty/E3uI+Fjiq/GiyVGZ9bCBdoE5+qFKX/4oGEzh
kqIv68wcK/z+kjzE0OymaK8J+BQn5NvIwnAQXyNL/x7OGNmUjmr6rFpUSxaVyE0OrqtEvvRDzEJe
O+j3HfNnvOnHQde5llefq8nHcAtOBRRTDRXnpgAJ3YJeptCGd23QnTUfF3WJr92UZ37Aqp6tLwql
X0qEnDjNmMZyWGU8yfbhXT4FRh65UfVn+CCOxy9O3kwlh9NYuV60Y9wQx3nKB6FQsKXJnuUQv68W
zJXAv6l/yikKCzIcBEQYbTTMQjOYP1nZe932WeeFd/oduDMafi/8xZr3iIfg8maiPBMAYarjLEs4
7JWN186fw2Zf68RNGWFCHDvTMW2hlRy87fyxTCxP189G0nuX/aDi2hJQwW77ZpZHhBla1kC+BK0P
zHuC2f15ARG/A/4i8gyz+Q68OsRYQrGAnsC/75E4lcZyLny04+iPnPa2l13qJZhAVbFLtnZmY0x5
Aa6nd1q7S6kOf+orCbjQqE4SxrxDNuwepNL0lPi6iWb38leijPD/XyHeIMc6xn/ghDK+GPNfTQF1
ZoMIN75NLpwgxMGzpdekvpIQCKb2pZpurHx0lfg2z3Kv7a5jnWBEpzwSkKGZNJAg8VsWLXuVJejv
gG+ubSgaxO2Pb0JSA8IahqoLu1SJpaaWNLzQszncs7EMCqslIPRfNtA/NsRSvs/nDuT+sCHvzXte
ykP/E4/ly0lGKqIPKZv9SiCr/3+fxFLeKaIkw0sYVu62D2aUXK2H9dPvikOk4imbXyCxIIJAZU6p
15GuChsXYsm6jOFgnKAzj91JbgugRbl3UnuX797kB3WLsx0l774Kmd5qo7rIwEmDE/MXo5BdRZ/9
qCeKcSJIDGEHV1poFD1v46hB0KanUtDUIxEklB/C/rVMFJBdAxNt9b3Knu3e8NPm8SMY8b5WQq1f
61Vm9fw6CpMxQdMsvh063jR2u8tm/iXdvtsRdm4U23938SjO382Hw0vqaXvnfgq4Egi0n4kctV1Y
vlsUErwhdyY62OBZJd336su83KjlSzM9XXaMCgMBK2y1KMK3fRWNX2vcylKP9IQXYnkvJ6HehDW8
QL+/6+T3RQQ1hulgV/vLfvzLCemf5RLrfLNIBlADw5ByO/hQd92Vz7id+TZ5GBExcHHSH+Z76sBM
BLhY+0dJZUdZBpt2MbuzfqNqD4ZFPKNQCyiAQReFhgniNyQozJ9qTutqSolxf7SgktRb/Kd+z4Xv
SyhAQqeD511NuDuv0m18UK66Q3Gl7Huf8+p8SL8Z92nv5gR4kCpnmEJuLjNRgjnMTfKrkmo1oD4R
X95VDSErUQ/uDRiJ1VOWftYsvxnuL4ce9YUEaFiaOgoXB19I7jANrHZ+Wl879pUUUgyyxF41BUQY
hnJguKfGw2p+U3enhMKCf2nLeP8iAhg0xZSkNf8io+c4rgomIs4LxH6Gj4UJFfFib3vxJ7ptkbIr
1vxTmHZ9wqFu9iy3uDOg2upnaAz+Nia4HeT8JI7u1xi2Jnt5iPAQzwFtyrImjGF5GBTX0Q+zzrxi
DC4HCPHdxMq/GGqMmUn4bqlzk1WPJTWjyT/LhX0rFvtToiVRwfOsAgqNNnzU+1vT+Wqln9vuYMWH
jz0V/hMllgATeb10uWXCXMEqXBRfRZjtra2fl9eM+jD8/1f7NlWNVE457OlgMK7RPNCitasmu4J5
7XZp6QR4mHuLgWAO3995lG7fiLB2Q+4OaNW2r5wv1DQRFQgCUoyFYUzLAKcMzXS7/AdKlsurRhkQ
EGKKJz2bOUKY5dWQoj4e/rps4F9Ose8fX4AINZ3iMeXXXawHXUCxGw6Qa8/f1FuKPbVelDWxtb0y
lGHQS/iTnDllbLlfHrQTZ56MdtSJmarwbOFKQAPnHxt4k2dyBMGDC8pOtpO/tJ/DHtqH3KZxZ8m7
P1tOWzhbRJFUN8sMB61bdL2jOTz2qp/8MZAF6QthazO9q5ahaxicNXTxzlozx8RhIC/GY1nJ6Znz
gA+1LpWXlm59zILwhrou2u5rWZkU4zEfDLOpYLIN4hsoRnkQQMGtNYSK/eyV0v/eDP6VMSE0E6Mx
axDH4Ik9hAx39rP90N3kuwGxljXbwuqTDAZmYATDDa8inZfyG/GZeJz9BkkaWlcVXQORgVjIxn3T
6ZY5D4hDjbc279sdb9XucJ1H3e9vF82IBsfQNIgNakJxabfFXFWswSgO80CbICmuDm43dIkHuopJ
fNcxcJfI1cs+9iy9ssw/5grfZwXaFxiMxce6HZo3WdPlG2RGn2bFH4J6N19JmvsB1iSLx/7/eyvk
lEgrhzLDrKqXOBCaYg811UW4mbRWBoRsErW5jCYXLGc7z/tYkvyubPwRBF6XQ2Qz0FdmhDRiW6ha
jAJmGuNQJ+f+A4yCv6yTsGur2VQ7vcbvJ+q5aK9govvQq8/KBWGvKhrmaiEmMQB+7lXD19Qvl5do
+9Lm3YDYptKnah/HBQxEmRvfdMhUIUQk+AVVewSrJS6K/tCgkD5ypalqmW+lYdfW3nzDdQ7DXRrj
ciryptdibxIWiSgQm1ZqvQRpTw+DDg5NeW8+1gMlkbWdE1erKOBDF5lq1cewEX8aA/ukQp8a07yj
24J9AGfC+ZtxpDq2SJsCMqhLalY2j+7OV3bzSfYMjK5ifODUQOLV56+r9YH4dsS+FdtVIJQmL/II
k9V3FbPrb8IFkEkYMUIPkcoFM8zgPuoPpFQTGaUCYNiNnlhTBcOsDew9OF1u02vdL0FcA3nB/8Jl
y7fub8ll9UEF6GBDZSuJxSFwKDCVcUycmzjzZ+u5WaBPph8vLyz/8y9ZE4BkatCeA4oljFG3oztm
x0lPvCR+zBSijKK+n4AmTpPopi3zkKkizzTOSRG5GSVou73fbB136lAXwgHn14zVKsxeJqUacH1V
uy17yEPiHoEwIJ6CmSUxM+MGSnafl1+miXiW/Jds/48H4mF3DvHUYBslPHhsNM/G+NeD8cb927kx
eC2b4xRwSm2qsqb8EmrcpIyg9FTDbFN9Gerviu5fjjLq9wWQshe5ycwEUWbHL6DxN8q/Lv/+v+zS
93Xjf8CqVsEdZjKHNnfAL7+C+vaARtwd57XA+PmOfuvYjuZ3c/z/V+YgCFZgJhbmwuk2ZEfWdq5d
7wmftrfmuxEBeQaVQSyTG2mDcD99r87pg+LWngQW6NFx2U12w7UrzQfCLP8WvyPCu1kBf4zQsFD1
4VvlP/sA/OqY3Ouh8YZW0oDfL0lnasqSCg4BgvTM7jPc02IcIryRioOUERBHfSwBFcpyTIeZr2Oj
fBqrm2J6APvX5UUjPpV4CMbA7cjsDi4Y8WvXHaJMDRyme/JMtbMRayWegPGi97ehKZuuFkfeKdbo
XvaFWC7xvNs6S5o6E3yZ5hsGdqj21FDsCdsp7p8QswU40FPbVuMWX6QenuX5ZDnPMvqW4uapGQ5k
f8zmYc14NyZAg9FITsw4ZmPeP/bUAGIVeyNIj1Hi0lKYCg+mC7tHlFeSmd5WtQZrSuTXP4vjuC+9
IvTjve6Wx/4Wefaq9zkXXOWNL4yCDI7Tl6wLkBErUSfNPRZWvk+ejJ0Gcbv4rH6e30j3qdev7auD
1coKSBFGebFkJny1HpWd7qVBdOpOHHTBifGhmWVtZUxAiSZv9CysAEttdRUVXzTqieBfitr3OBFg
QlKTOAq5N37nl6gn8WBu3Ch7/riyBM1e8o0/wyVH/jWJyGZTmDqDQbXNb8uqddNZf9YG/c/2syOc
etoBstz6jJiYo+ygDpW7TK/z8ukyaBC45PDAXCXEpkgaDarRSIjD/GRFTWDY1HmU+kCieoVVS5VV
j3Bk+DyV7qT6apAgOSEiNK/4qn2a9rSoOQ/hCxvKEcCjzOVRslL4JS/5SUI/n/6gF6CZSoMlPvzZ
Ego1hT0WSjllCPCGPXTqoadGNLdvat93kCOAQ6k0yhJm8MXCTM3bvXB2Zd3PaAaJSf0KKh4EaJBz
NAg2EZxB0X+MK/lKgRjb5fUi8pQjAIJl1yw2OdZl4Vc7f+i7k5wQvUBUWekImJAaRSVpFpZs5hRN
yoDGEojbcLE8a2/uptf/0IN2ufzCMebXnWTLjrTUFtxCJfsp//p2sg4wKj/ulGB8nA9ULr68jLYo
cCDFVbcYHIWkKKitcyUfBunP0pItC+jgtKMmJ7w8Gk8NWlTrvRXExwFNGf/l/LyNEyauSx0VTLOG
SDRbjZkF8usety6FO3tZ8oxWA3+6Mp96e2/hxvY/Wd2sAFdGhc1lOFWySD2MJlPhDaoXFrfWeNZi
ohduc1+tzAj7KhmiqCm7DuWFfGfLo9uDte/ytqIsCNvKWFo7Tis4Io+LK+uJa1Abd7tuWDkh7KrE
mZpZ5yaqz/yEYRxUyS2/QwWQvyJ/oW7rNwP83dobc8gqNanJIMkaWrM5kZue7ivnZnR2l9dsGydW
NoQc2yxdWFj8s7Bj8tTcZX7p2WfTBa3iHThISGJjyiVhP8XWHMsZg0uq+jTbZwtvHfH8/bJPm5lv
5ZJQo0uGWrM+HnD9O9ZuXin7MWq+LXUBukzQFJCV6ybsrcyJiXaxMGDNY6JlnvQYHaxD7Q2H8vPs
uNJ+uJaO5PMGX6TfUvvKIl/kVVx03WJJswWL4OFU8Xhz7vf5PsPtV+amdwUaFbUvl1d0OwGvLAoY
0anLHOlgGQBnbOQW/ejW5Tnv9051ipnl5vVTFSZBo9yXdXDZMrGn3zo3V66OsQaRwBqu1nnrOtnP
kqT72TxkrVwTUGPKo7wvR7iWNy6n0JJucJ0IBAZ3OTuZlJQHFf8CgJSmbaYOyKg9o3fH5aCornVI
/HzvfNUYLs18uXQTF9NxPnXkIQyLvB2aFeI9kH9BTUHvS3hk8jOjuPeIjyUqyvZ2IikQHUKZa98q
mHTVPl0OBmJji1QdlVwYdqXh90f7pch3yqx7Wn6omk8O2Q3Fv/qFLSZSdjB1qaB6BVOZfIMakOVP
BTvO0A6bX7LxcNkt6tMIADKGceo4OT5NVH9Kl5NSfm9j6nWZylyiGKAkt9psp3Co240YZo2D5qU4
QJ00QOLy1YfLHnE4uLR6AlykkYHOxQoIrGLmWanHo9KOp0wugzL7UJ1r2qiWVFkxbLE9KR6KtunG
EYv3afD/1yoeniE7d+LD4hL9tLyJ9hbEARVw2eqqOC2OtnRL60t8rNpwfa7xUnqT+wDpAwdtB/OB
fD3a3FMre0LCnCqWOjMHjOo77zyFYqk3ya7z1fw/0q5kSW4cWX4RzUCC65VrZtYu1SLpQpM01dz3
nV//HKV+SgrFTnRLc+jDyCy9AgwEAoEId3RVRKAyKh0q6AnddccNInd8GkuzpFrV4VluuUvWk7be
TCIGXBEE5/GRKmEOOYJRWfM9NK61EDlbIorseyCqDAYv3TQNXTHfhVrVCuWCINQaR9oE6eJVouxp
7+OoMrzPfNPD4TdVE+eVrDXopphBvETk10hkw95G2gJwG2ld2mqRJtauEZl21zxLuMjp0pde8f/7
ht3icMk5Vc1+VQfgkElxR/T5oQysa97QCuYCdsPQFog7bQszXQqLGZSsN+UxuWqg4S6ttqofqmMD
pW4R593uF6IqQWQg6nv9wkWey1INQcyZrrI7a7EzGZlgDnzvVFI3ENw3qgxiyp0ECDOP/Fa6AWuc
TYabtHntzfl4+Tvtpuvo3FEhTWqYVOF7aiBUNOS9gvuoLNvFX2Zg+X+zLvZ/NccWY5rCjGUv4Kmq
gauvZlnvBZ+SGbSBFUE9JEoPMaZhPP2NkqNDp+56mD1WghEmuCJMzkuqvMwShfWIlH1gBoqXePHH
Bo+8kTdgGKcNcszb2r+zspopy0RTZKrygX2M5K5TI4Q9NRhdaIZ6s50F4SFHEt8HlquKMsG9JF6F
IJ+qKNCZMPmGuTxdu9boWbLkr4m9Puau5JQYgdZw9ypPiV8JR41EiNyqRrmZy2vLUgC8z57oQU9t
y0li1PTZU2PkCrm6dne7pqqEWCYetnV+TaMonnS1aKAx+ACacLxfMOVZ6+FfVk/2MvktGndUNo2S
h5kKtJw6IfodYj/9lv/FXDR9EMrYi8C4UxLVaCINaj2BtXN1Ozxuxn55WPzGF6tG78UwiI6oKiqg
cE/CHWSN3hoQT20np6WvMvpUNNHb/V4E2wDwdYYkj+qMDN3kdKkV0EL72FTTt9hKgr4aDnQVHTbs
7+Wzwy0cV3KIyNBnywR7VPS8QJx0qRdMaHxIlpfSGtxFP5JWF+3uPd/fYnK+McgKSHhimIgKMnsZ
jt3RTsBghCG7whW3T+0OHWzxOPdo8kqDWg1szK9nSL9mJ/W+m/0hBY3D6vVBd0VuFyd06O/0bW1x
ucwqzLW4oQxXW+/D8Pu0frgcJgW++NYFsrmPp8aqK3qM3wdjiGyHWnSV6K0AY/eQ2xrBnajZEkmF
Cn1Q3FWUk2VTt7wL3UHDQBwL/kUofKFjke+SR3LpT6kn2tiGsGoYF18yvsbWozL75Uru0+VUFL3z
G4uITmnZQOJoGHxHWDpIUz7WsA9j9WX6sQ//d/n39xdQw52IIvHV5bd/33ylwlAaM+vg7WwavLvt
HIw4uOpRBTkYU2QT9RDsZdqgyf0JxzndOnRrl7WAUzDRpXxdlOdleBWYtBtvNxjsb9iYJGug2sBL
I5SUfdkvDkg9Ijt9nlywgh2E1E+7Xr4B4xywjpU2byr0jozWUVqOkpCSUbRinMNpXRO2FvrW8FQi
+zKeFZBqfC5AnT16IQpAGWOrMwR5qtAruPM/VQpz6uSeecWy2IzQSnKQ46PZyDqB9084/rQfBDfL
yB9cSTNj5B2A8p0JbSt0geNULoL0RYlc9D1OPl73MfognvkSLC9f7DKUckmoieVVzdrO5w9RfRfp
goY3EQZ3ilUYvKpqdM84SQfOnOuh96QpuOz0Igj+0BpDvAelcEN9/ZJEJaYCIN4lykMFvs5XukaT
Ll2Vwg7UP7U7NriR3yEnxPCNw/pEV+gd3vxOoXATMBQuYCAtVPswhmFadZd216OoX1pkE1vYTbAw
WjmfpByOF+WeNWU2qWNBCBd9Gi5CGMXcz6TBqvUdeVLpZBOjOpgZFTiZyBAuTphW1kglhSEmPRX1
w2w9X/aw3cL+9ktwMcFoShklWwAMucs4/KPTXIA4JL1ljSOipHl30XAcmZZBddzGuS2zNFB7LDWA
ld3RUKldao9F/umyRSIMfs/Mcq+AuAa5rOEoUg9q7GMdCa9Su99lYwmX3o1KIg3hNE7O+jG8qR8H
tErJhj1RG7Q1dmur31a0dx8uW7abNm8wuU3T6MS0zB6YVYZnx2MlH7q48cz5ZUyfS+uZdqN9GVC0
lOzfN7tI66i0Wh2WcioO8fIhra9mtA/8GQa3j8x5lHQMUCOKRhMGAMostGVFO1UVnpUuI7Ffepfj
bZaP20qTNpeLWmD5NHyt5mlOUXpKbUlSvcs4olXjd9SslznoUSYnIzdm/L2Vb0wqeErf37UbW7iD
tVejiqoLMHqXOLIr27jKy4GFR2jjs6jLgv29F9aN7/Wq1EHpcdjBC6rbsv1skNYxx8BUvqbV7fx7
mevZMr7la1CtZMwGWKYGTEc4AblteGxRhcEL+CEWZq6Cfcw3f+lxrcVEZ3DkEBUfrPbL7ziDqiua
IRPF5MlyokWSwyjDMaGVd9n6qV2+WMrLZYh9v/4JwXPlWFnRZ9aIywQ1v47WY62daJc4klEKTrz9
Yo5+BuKidw4lQbUvcUliToeaB/qJMowPWqART3xJkKzuf5gzGBfGdZolejfAKjXBg9itkj382apx
AbxK0X28TPh9gtEUqfaWuHDKyC9VwWPK7liEtlk1LmprBWZl8wSr1nhT6DUo2eKQ9ZIbTXehCsXk
KMAs5Io27X4QOi8fF7rTWl3zCQ9vjtknTph8m8NbXdTlL/pEXOiuqaHpJSvjRHViV/JrPgu+0W47
lIY2Ox1PLKqs8I//VbjMFHwAOMtBypRSqK9IjuH9mI6YHondPon0p/bX7YzIBW9N1wa9HoA4mwei
WnY/ewN0LC/7ngiEi95rIimdUgNErTPbUr524akTDYuK1o6/ApGsrqsJL6POejf7BGQbjVO+GIjd
14uv+5lPao8eL9v1DxHi5+rx7/9NXckmSFjZBZN1VedocaUfBt86oWIfKL93CJ7RuBChrL28dgss
7F2mQZm70ak8kLcKrGi2V/DF+DtSkRNqSjGgzNYn44PaulYpCHgiCC5OzPJMTQOdNQ5d/UX6bkXH
JRa9lYsw2L9vErosi8DyyhyvlXz1NB9RCmUhvHGZyiVm265Yx5foMUcEyoUJa86XYWWbuC3vmtwb
xpdOExi2H4nOnsCldguYz9M6BURCr3JyVH+HNXIThxQ+KtA2ncYC3yaP3Cy5lXQ05Imu4ftp1tkG
Lij0BSNqYCWn9Ei8wvsifyeOjk0bu9oH9XF2QnsBG76XP4l2rQCYF+yojCnWG5ZxDdpjIncu3oeS
9DHp7kI9sAgVZRGCb8ULd6CslmISCN+q82ZXBUc90vCb+sCEY58QnVDUEyGyo/x9AvtzZSkXJ1CH
j+IyYQ6IWtuPqKS76psIaY/3ZusgiIIiC7nUYoYio2W1WNAf7M3rFZJzY7Vze3XWZzSVec1VIjJS
sMl4PY+8o6in1MDUyi9hb3mL2UL5TxMcXGwfXVpJLn4oRmJqObu/D/IXun6QsmNa+Vl4Q9dPl9dw
dwkNWbUMXTMsCPL+GqhGs7JyMuTYcNl1g67GYRE99+4uGJ7RKYVoJyC4j1QtamPGU4nDo599PbtV
y/Wo1oLUfN+MMwj79028NVsTKZgGELLeRKBStp4uL5PICG6ZYkwmrLKM3x8sy5MhUxyjMwg8ppdR
di8Ym6XiAviEcYVabthSNfF1RFDtLOSAkv6D1v7OwI+2geICOfI9bWobPKqq42r39d1Ygr0jfL5s
z67g4haFRcTNZ4FEm1xZFgxSoHnHNFPXoDmi6O6KGPxE35+L6QScshOmFBB56HU0n5Tmd6qDaAPR
LR1ULpTPt6Re12I1zfAGTT+XcDH9d87Vze9zkRNChP3ctfh9o14wfFVq38Jo+C3vOtvAbcQxnRVJ
S4BRj9WXpDNBqLFOh17T/EkXzRHtf48zFrcfkdtXMsat8fwheVof2Wh0E1izX5nZLBm3JdN6zhrQ
HLLjjXXKJJ7yubiOD20QOqL3nP3df7aG25dZDuJ5i62cRGIo/rmLFUGQV5CX7GYHpmwyGUz0HPFN
dLQwo1VTCuzI7pvS/dWFjZ3XdmSmXthZ7qgKIub+G5UJWmGQSFFK+K6YtcnkWAVZLBg97ej5jS/I
lxzr6/R99BRXzKyyu4gbPC4WNIOk1aOJLVouujOmulNVd7Ly8XLE2Y2gGxAuDhRKoQwFe+9dCjAh
6PZizXaSPvXp98s4u+fzGYenkFrinsZDB2Nof2j7IFE/LlXh0zkFJdziXMba3UsbLK4aZE19W5YS
sPphcWorvE5bUbOg4NvwBKhW05XqxJYNJAzuBK2/Dn29nWDNRB7HKx8ofTHKRgKU9jvBJPeHAbox
ylG5I9/L23/D5SP6SFwQKlN9HcyVLdwy27UG1UIMgmqMcrNOfqfbUjPRe4XuaKRTfH8qeHu0NKQo
P47+jJ42PPGEUPuZneq+D7LOEVWd9osOGzwuJBUjiSLZYK9if5cIm6B6ldDzxV4S6wfpXtSduO8i
ZwO5hIHqaHVRU9Sgwu5DJ19ly22fiip4+55+xuBCxDRZad+QN6Pe6gx+dkMPIahL51N8KPw4s7Nv
l/eWyCouXtAsTqZ2BaKij+ixseyWPoa9sCeK7qXz56/F3/ymvkPwUwDDrmIy5DeqJ+tWd4ujFLSB
LAnVwnY930LnPNXQxGbwU9DDALrubqngHXX6Ia4e6LQc6SxdpXl4E0Xm0+VF3A26GzRun6VDOhWp
iiyPIqeQCyfCzGFPDopQd4plQe9uRRsg9jU36WQ6R4VldTBryV31BJolVCmJbM8ndmKJJ+j2N9kG
j9tkbREP8tTBsCyGOCX9/kMAEKJyhV1O4Ldjx6SoiLNf2tuAchttzhCm1gJGIpagny1+q0y0aHjU
0fCYikp7u565QeO3XDWo0kRhYutiXt7w87v20Gr2AK5CHex92mP1ctlZdnfcBpDbcX05jiYxAUiW
O1V9GSvQqxERte3+UfMT5d2AdFUUIPphi8hqsmyOPXZZJWLFrMq/mWTfT0Y3eNwZ3RrZKKc9sypY
/QQ9U/S2AD/dvxld3s0TN1Bsk2w2gRHq1kpLmBaSx9o66uPRKK66/GawbjJFkHrsfyyQjFpoijVl
nsMyJFaeRjJO0K6hdm8uqr0qhNptJSfBZbfYDf3WGYmzyjISOc115AaR7rdDbE+Yy/4zBLYTNutm
NoY69DMQ9BBDlevwaZRSwTOKaLm4QNiFZt/WBBBd9tqotyZFk3n/+bIZ/+Da55XigmCulH1HQ3wT
/UvvmlAiHw9aZ5M7tmFrNJKMAsB9fzvjcUHQaoyoXdkDl6JfxSSDzslVD9aTMvfD0rKztnAvGyjy
BC7+VZWZLC0aWBwlzXATdkPj8c8AuJBnrF3aLDoWUK2v5/hORYfenwFwIS5qszbPNQBYcOR4dJdO
lCiR3YPw5zfhKeZMXf/7TVUJWM8zPbRXk8/uvqK6yv6j6nlf8lxzZayBUZ0tloZ5lBV5bZ34WeV3
eMZgJI6mYRu9GweR4JQQeTnPtd5FXdmPLB50nuxTtwrMo9TZKlg4ZQwLz1D3OV7+aMyt3ucW5yXl
wkNMcVqAVRa5RZw5cTsvOPTHE6m0myHLVNfop0jgJvtp0xmRixajYQyLXgGxqe8zaUY98bYuTmks
ZAfeM00niqrgXqKoaAn7NfLJ4GmrZ3lhDx5sgMJKfPIUnQrIGM/O7OUH+rqqdn3Dpn5+w8QtMrfV
aq00zFoD8qJCNQQ6vGo/21J41cWCN729oLEF4rZcMQ5krUGZ7kA6+Zks80GRi+Cyg+wWM88YFk+6
0oMiokg6YNB5fZo7xnCweEqGifJlvh6V6j5e8ucYB3NrgXpPAH7ZQOsdAwvaiZNlAfiPrFB3hsph
as3aKb5tMcZeBlTUhrJ3mm3tVX51G50SOYwVZm8YKNJrEt+qkeBs2c2wUVHFTBa1UFblZQJja5ah
Pvb2RjV5YKz2U8SYb2hYxqhU68RfZLCXiJxyN7ZsQbkTbV2UMqzmN1DW+aRdSbfJzXd0FaOrK64c
0YvR/qc728htPxJrtamxd7h1/p8heT19uewbot/nNlmSpppC2eu8WrqkvDaqr5d/n+0dPjLq0L7E
/jSIrPODkMYU4n5ggP2anJJDc2N4RvBvVGv/4bOccZidmwQtqok1dRH8rXdXhPzE0+9Zzj648aEO
hitRA8r+sp3huDwKrCVG2a4wqx6vNHIjC/Wf9xKn7bpxbjZlXaSFFgBYj8YC5rbGb4LYNbw1mMF/
169Q3lSv1OvMhV64Kcjcd28kW3TO6/S6G80owWpqkHeHeMjHwvneXFMcniKKut3hgy0U54CKNKo0
id9iE3okMWQxvGY38pXk6G7n9n+xtHQxf4uOdovKhfwILTAtLYFqpJ9X5aYU8QTvpj66rBhwfDZY
yYdcTVpkaF4BoPOIozrIRD/TzkEx6q3GZrxCqNWXRUF3/7ttULmoO3ddHdJoRXr/YJ4wTuQnNwww
vRI3ie/ugA0Ul/KM+pJ1iwUDEZftjN4bQrrE3dCxQeC2dI937CFGOchpE3esnqb+2cxC39AP2eji
1toUvqLdlpNvGAFtZEeGlGZqfZ7CuxGKBajM3XUQRb4czURGc9vewAhG1o1YX7X+FhsPUyTsu2A7
61283BjN7fvKaNJULmE0ettcSJA4WeRM8QE6E+WVFizueJt7OrFzHY8HwnbEN2aWS+jcvh8wW10n
JewjJ8VB8QgUJN9QjmiQ7fUea4IcgzKYXppvw0vtjB8gweKOkmCN90P5Zgm4iGCNUGPKYywBCz5s
CYbGDl3GbiqdcKyflA9/9lG5WECHgSpFCKO1poTS7HNoih5PBW7DD+5SRSKkT4EwGGh+K/SrIi0F
RrzN4lz4dG+hYXMArnK1EsrydPNp9kHMehUzOtrDEGSvCe5eP3ReOpexe9dM3hay4Uf0oR//aC3f
6pPbv6IyikxhDlTSzG7lOzkVPHSKQtyb92wQDFDWrDMLcT+8o3SbGwSFgKK5ORbUN/fuWJsY/pZ/
bqA0azLzhsXwUsYoXOJZ7ezo2XU0iqYr9jPZs8u/nSYbpDFfiBRLQLI+ykfm9IVHX8Zv7EEGauLz
TeSKXFIQXN+O5Q2iJc/qaIJ7FNc6JvJneRrysn9RAth3fXQGa+jfYY/gv+ZlRhcr0HEGzuhTf/4f
xH+uzPvyqnPpX61duHVjz6IAIoDk6xtL2ESaWQFS6l6G3G+oIKUV/T5Xrh3mLs0nZlJhQtq7HIlr
zaagpWM/LULN9O9140sY0wKJ4HECiAaGSRaL5ZfkCyvka97iM3Zn1LfSoBU2RrBj+30YQaOKrFiy
blD+BFiLrsl6eGINkmJ2wZG/jdCjYkyD7am+EbLy7d4T5TMeF+y7UlrHqQYeOEsYeTbCffSF1Jj4
Xx0NBBvNI4RVfdGE2773n1E5r0xAMpAsKVCL5XO9QCuPHqTwY4P/gzCuvjHIpePlwPgPCeFPSF6L
po1oFCoVEvowRx80e+StGlufbMmZHdOubyt3jv6NZrJy+YPy3B6YS51zcwEu24CFtx4KJ/1GwS1b
3OUO/Z/Ayv29cbaS/TWbsLKmNGklhsbSlxliZvJVDGryzmdcrChogi9F8Hi+i6hQQkFcomlghfkV
sakXddRVdh6Ap8rSP2ltYQuM2j0HNhBcTtYNhCgpAYQarLGXHAzQIcEqbIrmETxCp/QK9JFCCrPd
nbFB5XZibeTLYhkszNCbwXy25BslE4047IeZDQi3/dTB1NtCgWmsMtTdxv8j3mxigCNzGAkBJFmX
R/lVrG7xNhLyLsxscLkNGBK5zucGxnUe3s1Zh3ED8oOwdDJsByNQ75iuBjmEqSOKOPvLqqsGWJlw
N+OJ6GKwQGVFhBZcdfgS117e3hrJ82WH2XfJMwT7980mAPehNmQVaipRfSvFL6gCX/79/VgCnp7/
t4Hz+bCOTbVjc/NvnETUVzzZlq+0W9WWbqzTcFc7yZ3waXnv2QAsFT9BuV0g9+YYZWzGmc1xrI/r
S35FfFCk91BVvmzf/n47I3GeH6kKmLpKIMnEgHQ9ziJS2tpqessQC6LHOyi4gAUyT+icmJpp8Vmz
0qSkt0A+5yXqY6rdhaE/y8dZer1s0DuH4FC4qBjOQ12CkXj05Ghd7aodB6dSwkoUp96d3RwMdyWP
tGmJkhHGQE7PJV7td7pjHn8oLdIB/A0istL3VzUOkfP0rDHmuYCaqde6I/T7IJtr2uMBxJ8udXow
igt5Flk8+iVucICc55d5pmlKBxOz5rnVj6l+UpAQjTcLvTbkyLn82d4X7Tk0zuWXpsjirmILWhXf
c9X8q13wkq3Hd+N805u129WrO+erY+Tz58vQ76IUh8xtgUVfqmrpsLBKooJvVH2IiR6AGym4DPO+
X4TD4eL/3Ol6rWuwsMcHXG5BcXtjOd+JT72sRH75h2hc1LfyViHLCKvia0YPw6ROFQoS3+qoH8qb
/zyb+qtt/GhdVsgG5qGBtui+PvuSJAhT7Btc8EW+rdtYM8nKLGZNfk16ty2vMvKJ9IdVOBO/6w2g
MbVMqHNCDJTzhkSh6xJWE+KH9dTqp3X4kIhYC95fQdlqbTB4TwA3XDfmwJj9/FF26RWTISAfcaSA
YZlp7Yqp/FjYe7eAG0jOHbK5HfK6BuRwop/wOoAq03TP7qE5ePX+80PKr/bx3lDPGnROW7aG7ZGq
Qa67AufeDfJna3h3UNKuqdHDOXpmZqvB5Cle8ZDGNsukIAlv2tZzie7yy6ACx+CZlmUolvRZOyNA
9UFdHYv2ENf/9XH0bd1M/Bd6d9TiZ3z0sgjJwCJEkZzG9VANgnaEfRPOv8/F2AzDoWZYyPC78GbR
7s3pahGRoYkguO0jtUS2wgwmdMVJBZtcurh6n4hOX3btf+/NZ0P4DZQWRRXhNuuBoIfR86R+e4gS
aJoxOT1RNsZ+7BIYt3UmzdD6DBUCTyndJUxsTfUTy48qNypssnz7HS/7aRlPLRHGiRErMdYPzepW
eYjMQPxesh8LzhhcUaVumjDVcqweK1qSm/kQBWqPuwBINiEJlxreZZP2N+sZjv052xQ97uW0YrFb
w24ttU8Qsb8M8A/x9IzAJWOqbJAiYk4XX+dHKCyeJIdaruaNHhNTzqF48LKIzlf2mxe8gtcSIpOy
dhA5GD3yAN1UzFG6OXoX6wNG83R7CO1CWEgRbC2L/ftmHQctq8uSuYaaHLvMNbr7YhQECObKl4zi
AkSYJmpXqIDIj4w3PAkmX/XJQZSciDyCCxLWmI4jabCjQiUY5RP5zzxkv8ZRXkxoNlH7z0KYMesY
ENbv5ghXUE3kAbtByFRQZ7VMWaH8vKRSJXOuJyruM8+sV7wLIo98lk/Uy7+IFmzfw3FrItDS1ojB
H3jVrFgtWTV8mGs9WF1MUQ1vKnRM61hubAi0CeWO31f/2SpuMLl9Swg4OubEQP6/QE9DQ38/xOtR
IkVjbuyJguyuS5gWhpws0JKDtulX585VI89qScGJ3vo9PYpFXXZ3zxmAD6ySjnlg8GAhJ7lbnOhQ
eLFrp73NXr6pU2O7Nr14zlpgFU/dE8pVIk0WQOvvybP1cfHGx/oOnSWn0nD7r5Ejfip+X2V6+2o/
F5Kn72msvpzDlI6eXjvW3Y+O6vKljTDigrYZXEypQ2xxC75oebkQXMqWpEQWYKciaEPXnP0udAVh
fvfcshSM7lhEAUUoFzbishtbJcMmADFbi3pngzmafMG7zXTNpgqkRwHerk0bPC7LQDderuB/uLD5
9VGyuy/R7EByyIvuF1djm25AZBSNMO7f8zeo3E6Iy1aKFuYz8ZGN4q5X1m0UGE/FUXHjE0HK8eGy
mbs+esbjJ+TCSFkWowZem/uaGsS5d/n3BavIt6br2gwOKPbVsupeyh/i6n6tBCaI1owfi5vaItea
ARizHwbaVeq2V8oja06jXh1Yj6LGZJFJnLPrq5YVbcfg+kMWf1e1w5wLTBJBsK+2OezBLlZkEwtX
YZnYhXrbQxVqUL7+2adhf8QGZE1JGeOxBA4u+TTxZRIgsb0MIfIuLqNYwuHvcKTID7N6tKKHy78v
WicuJjRtmrQ1C3em6URSZI+zJwsJq0RGcIFAilt0OMcAKT+V12ZA3di0syfd1W6qY4wJY3c6iF53
RJBcFKj6XJEMA98/S19SlC870V1wvxxlgVcOJDq6ZvKDkEMxdFFm9aPXeHpAQCo3H/IXJvJU+dFH
oWbLfuw+o3F+MIxrrRvhgHsh2sSZXMJ4UI4/ROIi9z+LxLEzcGMa5xTaWpMULFxwiuEpTAdHmr5O
IkW1vfXDzJ7CMiR0bIPM7tfNUxp0ngapY+s3ujNSsugEdnhISb4xBh0vu7kQja3vZqsaQ1ghMcfX
So9ZZw/osv9xDim2cvUbZMEWm0c828YFuHVWJklhtil1XrlZJyW+Vq7NIaw10V1+ZwMDSkfPu4GS
G7o8fzUMvCZ5U0MXySPqcNSS9KDK2V2z9O7lBdzZT1sYfrAzzCeCcVH4n6KhlJ3UR7POnMsQe6fQ
LxicR8SD0jYxxuY89aF81K6rhyIoUhBJMbmFXnOl+0LworJTmfgFkHeKIh/kka2dlPlTfT0MN412
i2n9DuRBwsKoaAU5n0ibISSTiRVcuxPJviWroPglcIR3fD2WjGf7Eb8fSdf66zReWa+C77MTg35Z
LvYXbPaQnFM8L8tAUIPoADGTQxYs9/NpckuvvulF0xwie7iIV4RqHU+46Hpy+kGVjl37oI/Pf2gR
H+hAZRgZFvPqhxKFD6Zx3bgrEn2NqQB7l9FEDsCdgh1Y7DQZWilevKTe0je+2f/nns+3uPMzGFAu
GCRynC9thjVT1tPUHegoCKP7JiBkG4aBiyY/YGOOvaGGOh4Hx9xv6V1qCnx4P0yjlwc/zRpt+Bb8
teu7AZ26KDyBSO7WPBWn0FVqm1h2d8xPUKEUGMSciCvYaDLeKTTFpISAN/NXl5ZkQ0/7xYBoHcUN
b7KcCsSJ0KudV0Fw2/PmLRDnze0aTvqgAqhY7VGX7DxzM+g1XvawPWvACGvg3YWpQFDOnaOxy1Vw
U/Weql71/4MukZ0WtmZ9uIyy5wRbFM6PSdqhjbxRei8hR718tKigbZL9lfw3wciNBboWFQUbk7MC
DxNVVSj14M15Fx97s++vKQlnvKi36amPKTZON9XuZaP2jgIq4zZKVd0CMR939oxLBKlpbFGv16Fr
3vk6aKmn+iald8N6r4n6xfeWcIvGHTwDOsn0Om2BFgeLdVPkgq6L/d+3iKWhdouaELeEqdzH6jpg
CRVQd3Wa5NZhLIhmew5NFQWtktSSCb7Trzuna60Y8o8wATz/NsSo/KaxXFp2goiwa8kGhts3USFL
hmwCpqomf7UUNySiPsK9XbO1hFusKVaqWsq7wUvW0q561abkociulVgTbM/dJaOIbDJaOBQQOP+6
ZHWDq2KYlYNXr/dd5Iz5X70syGhEENxypTiiMysBhJodtAKHptt0fwjBLVci9eiBjACR9X5WPkG8
Vzc+X96Me+Vaplj+c6W4EKO1y9IkBTBY4zSjhkBDc2S3B3BgsO7OypWOWukLQNmmexd3oKCjGggC
BDJqv34eCU4+KBJAu9PgUb+ErAgEYaDKid5zyVUFUXTX6zZozPE3yVRZoi9XDqvBk8CAB2WWcraN
13IQBILdsLZB4VxuVLMq7FhYmyCJkXhfBsgXZAaekfLbshG9I+063waMcz5VL62sYlHH6E8S053L
TmE0/c4mQhqK88GE2JHGpTjSNBvmNOaD15q5P1r0Ro3rg5ysgkNo9/OcYfiq3hiClk7X4QxF90GD
lg61bFm1M0NE1rC7Zhsc7typIlOfogjm0OqzpA/QzHjqISt+2bXZmrzz7A0I8/yNr6XzpIbNABAl
aI+YsgjkQAoU4bOUyBZuA81tmUZNC5i3QWhz9sKrslEFBIUiEG7fzChtq0XLQoMhOVUzBlFWg5J8
ESSGuzBIQMFxhf+YKmdLUah6rsQ4FMzcI6sdGneaSCJPBMFZog0klAxcqXBIvybGdS0/NPnD5Q/P
YvG7D7+xgv0Jmw/P6OhJNACiVT/MmdMMIOjqMruXX1vRybN7e6cbLG73d3VvxGHUD3hiW/3ptgvC
I8Jn57JRrPxLdPefCbRx19niceeQkowpaIZZZgCp30grPKsIcWj/Z+0NDoY7iqaxaqUwwhJmSpAi
mg0lNOOFbdtsB176UFxUWxdaqSkByg8K49yPnjD0BGHSNyltQWzbDQfnL/VO3mGsmhCUySwcYPIy
6P+m1BA9uu6G0A0MF9raRSLSGANmVL0wvdeMR4k1F0Hs47KT7z20bj1B48JbhGmkZmL2pMf+mHjz
twk1I7zTVagr65V3GW03IUWhTVXAXUmJyQUGuVfxqjCxi0L3aZKfiSyyZtcVNgBcWIjmBsLJoM/2
xuZNPgmt5m6R+azXjBxyZxa0LOxGoQ0cFyI0qramIgHOaI6kum7C0yDKGHf9bQPBR4ZpMsD7irzA
VFD5qM3iMRmtyda7EG8yapEEZRN+iuk0u3XRBn/2ubgogStKOieovXmmlFzHdXpVoi32MsRe661G
N/ZxIYLoo6koA4tEZfa8VjH92GnhUzqj16nT+ttUkobD1OlroDaJdFCImQrOxP3Yu/kLuPDRhLOk
KhX+gnC26XcmpFIF5H6MoOBD/Mrtn0RqaCJEvh0AktfrOJhYV+lKRVJBD5XT28vd7CwusnPhgMlu
YWizxnwnQG7EI1JKWLh+H68lO/GyJ/QqeuuzYteOaDJ0P6Kc15NvAiBJmpeo17NwHAbsZacqnc5d
3Bz9XaVoEn73kN6AcRGli81mmSuAFX3tZu2zYfrLkh6GwlmajwJXZb/17pzZYHHBxdIIaFvx1Is2
1vV7GDCRsQwyY07vMfICyxVx/e5HF5Ua6BwhMppTfk1AosEypyREaF4Vlxq32ms7CXxfgMD3yjZD
mkdTiJNzXe6nL315T18vr5kIgDvGdFLSBMkNbu2L7KY1CBG/WIuocrcPYpgyWItw7+VrXh0oyqci
x21QW25VCAmo/jp5l+34hy17xuDCVJemiUakAt++dpTTComvN533zm29+JB6w0E07iYyivv4MaF4
maIwKmz9gWCCkNhN+klg1f5x+dMqPhD140zoCpUTTAXIfgyBmPZFOaICClXf4Sp7uYy2m9KYZzDO
F6whHYwJkhoeMT8OM3jkNTuvPCpqXviHaHfG4TIaaZ5Lqg8wio0mrm7jhPcQ27WbI9PFEsnG72c0
ZzAu/qwRzSVtAtgMGfflkIr4YQRuwHd6NqAh0ka2aJb+1H6eaIox6sOffRf2J2zuOXPcRx2uhTiB
U0l2J8iMF1MOKe45H+xUzwQ+JzKIy2cqU6JShUqHFxb35tc4/dgJn0JFXs2lLUUDBke5Q8pEgvJo
gE5nuR982SHu/5F2Zc1x47z2F6lKC7XwVWot3d4dx3HyovLEifZ916+/h86dsUxrml8yT35wlU6D
BEAQBA4w2csThbT7B9CbAnCOQceLS5G2kCc1FwRkn1DV4pWVMyuPGAN5fqPYpz6eP29QnEtYukKf
dQK55t486IXT9rfjXNqRCYoSOxp+nkc7L9hHctR0pmDWg2C6nPmGdTkbD/mCFmbLLzSBBv5LyPC3
ZBZPotNj2gc1CkgWH1m3EOKvY3VUbdkWd6Se1z9L5rzDLCXjGi2vYv3MhtGO+0tFNDvqvKdDL897
i2rzmnRDCKew9M/G6jZ66hLUtyF9eH6LBK7OkrmIJBqNfIgtAP093aCW7V+TdFpfT23Rg58Qj3MV
5dStWZhin5LQLY8qWh8kR30oqL2wRjJPFCiL9orzFR2JUrOgTC3qK+tZWq70H+cXULRRnKewRgyf
qEtEdGl2Y6BCtb5bv1mpKEYVicG5iG4EsbcRQ+W00W6Si+klEm2MSA7OM7TxLOWmBReeKpdR5UZr
5aUg2Uqjw/n1EoRBFk9wE2vWuk41ROlRdcRmvMXgXWcN8qrX+yC6Op7H25ML5U2GIhsYOvihTKzQ
qETVHknRZBpskwZxJZ2m7E6tRdzre1u0BeI0LWxCo1lYkle3rvqX2LgrRLYqQuBVrVGHOCtSBJDF
oRsfLBXsTu5/Wy1OzyqtKcqygRCmdl/MztClzpJ4c/n5PIxIEk7ZZD0zEPEAJho+G89S91xIAr+2
i6CBhFTF0BEL2//ef0pxaVRxjrWaC0elP/BKJknf/0CIDQR3DKQWbawljQe3WVG9ieMUjHed6E1n
LzgkGxDuHMBQ8kEac4CMRjCZlzMVrNPeEb39Puf+03iRrMJK8GCpnIwoqLTrubzG634viQrldg1/
C8W2bBMk9vNkdskCKLBJozAcPW9fjJcaNDWsyNms7UWU1RWtHWeR8rAq4G6BDqiRQ+Ob5Q/Kj/Wt
QJw9GlreUTqyvSFHbe1tUh07YU3JXsRGMPUVbAoEd3j+IWSpTTNPLb13yyRvJC8Fp1Vnh22ozv6K
9zm3w4tf5fVNO16Yejb8iaGyIhC4TpMN2Hq/Z1bba5FOBoQhnRfiCtlRr5IFGLuh22ulyS8QPh+O
PDWdChMpBCuKnapbjmtrObHc3U+ZcY8hgCWCINWOzc4hbX5D00qQgt21AV1D1zK4YVFMzAk59sRY
pDUaXKO9p8RBdc+BIrmlg4Jc1AMigOL5poY1q+MhlXpXlzxzuYzoz1h5UNcDlUR57F3lfxOKL+8N
1cSyegqhstxV+5Mieq7fPVc33+e8X6ZovaGMkMSgt+OLbIV+ln0uij+J38gGhvN/jSmb0RrBxqj1
bIwPaf5JERXV7UtCwY+DuinQAnF+aaqjFC07IZKZVX/M28E3mvaSNj+ronfPnxj7LtBAdQOqwCwN
qab35oQpkos5qwiyQGhfH9lckczJdHR9V0fmBGNfEhSLCBE5/25NWpsr7B2dje9h3KIpJviGXv6a
y8ivRFEkWyv+folnmX8E5NYyi+vCyFbAVYY3pg9hdlmJcqi727WB4Lx62erhgDAFEPqFvPhKjSY4
xVmHu/N7JZKEd+4ZCrt79phurcGQPFrljUJ/nofYNdGNJHywNRVNqdRYLJIeFfPaCkWbz4Kcc7vB
ObZSop0Ws2qkzo2CEsOUx9pl9bXsJasRzQ4/vy8fWMvXyAilOcS+6JHfzl5cn1SKJ4nx5fyind+X
D/zkCq0sTAqATG3h6Y0KAjZPHUSxyq6b/mdnUNLw3k4ZYbOcl5BFXa7Cn+GMrHOVO11pm9MoCMD2
T78NFucTQk3JZIPpM+ssYWHRoKHIasIzzhKUouodIRrnD+YmKroQvTOvaBiN59MVnZWWjRk8QS1C
E+0V5w30RSm1MAGYUTla97NQ3Vg0pUSkdZw3sLKxlswOEHPTHGoS1PN9U9W2mgpIFkWicO5gmOSy
aVLgqPK3aQxPiZ47ix6555Vb4K7RR/xe8ZoyQXUxs9j8krGCKCCI8dgsCs3JDniyDR3R+onk4lwE
0au4ixXIFZuGRxXqRFS6TCNRea/AoPhL/2qOapIztTMIqsmr61Y7qre5vBykXkRttasRm5CVs6em
lpBimhCyGo03RU6cZ44V2rKQQmt35TY4nCWZ0xxVTQ0culzrXWwPL20nUDqRKOwnbG5M0lx2Fd5v
oNz0NCeHcIkcHV3Y0Z8Uxm4CcMIZUYuZs6ncAgfTjX2pTDARHR3lJTkKtJu5zQ/n0WbJOCMqrEGL
I3Aow/mw1uDYi1IUirD+lSnIvvyRam/QOFsyczKGGL+EXEaoHCX1FiPrb7VqFvlvpk9nhNK5TIPW
dlWECk8m1ILxsKlXfykvetgsO2XNF1E+a99FvInFV9sYtFHzMQNe+ZQ9MvKYyM0cmqHUgPVpxa6o
bUYIyBlUPpMwLWU8wGI43YhOctOLXJT+5U6D2jIFOVtR4ZLAsnTOsvQ2p9paQELrOYof529x/Hhe
EUUAnF0VIYbsGvEIfe9PoNvDQBx/FmnfbqJ7Y1Q6Z1RJayaSZkKK9aY/IPzywkPkK3crNqn0hVMY
BKbFcwt0SjFi8g6rwaJ2eSQIIwonwTzBS9VDP+yh+HJ+Bf9FKYisqiAeJiDCfO+alnm00IiELG7O
bjJsblLiN4k/n0Aa7pV+Pwj7/Ped4RsiF5Ph8bxESyeOxgQzY9PvZFIcVbWt/sd/lIxT9zUi3Rg3
r/npX9bVX1BH+oyWKHcJ1GtRhcbuyWi9icUpu4L20apnC0mVH1Nmj/3PEqXoXe+ktBG4Kvapj57q
DYpT+yhPlNBUAFU3V1b+bJmCK5NohziNN1pt0DDbir0CH4cst4tOtg3jG+oD7PN7tG+/b4Jw50ir
ZUuVsztAQ57q5VLKfuapICf0L+b7hsGdHnOyKl3B1E312U09PEaXlq2AjqkGNabIfNnHzu0MF4Vh
ZPVCSvYIVzWmnUW2ik7YsrbnegZD10W4/v7YSlTVEgscJJaiYTI3X8XfpUqbh6wwOQLd1PhVHn6Q
8vv4Uqyy2xc/6hH9Vyd1elSUlzgV3Er3tfAfaL6y3whHOiNEw8JW11r/uRORJ4m+z3mmNStm3arx
/b47RZNb54KCp30tf/v9nB9a1TDNOwPfj1O7mR25vCFBmwhKhPc1/A2Ec0I5baZoKFBul66lU5HS
H+VvqyEdztuRaKnY/zfx5ZjXsbqyzqu5usnolTx6578vkoJzONqETtIKnQ/u2B6i+vMcXc3F83+D
4HyORbMylwkgovKnUTwX2k/JfDwPIdpwztsUVp4YOcUqjSFiHh20RN1PM4nQBSmwjP2j4G3TOZcz
USvCuxhkkbPTnD+TxEnQ/dAZ33XMOT4v00da6PcOgM95Y/AvzrgeCtah1YrFkAbSkEdGOvPKpm2X
P0ZdWOv8L071Hwn59Peihxi++quucwGvfeL2gXxkldWtbx5ETES72seouIgi4w/fhEln0i2WiQx1
HLmxYhdGYBKBAe2qBjVNA1PeDBMvje8NKAbN02iip8ut0JxAr9IGD5oPa31/frP29ELHkAUZI29B
oKZxHs2M2yyMWjycKUpkr8Ptmv1UslM/O6VI1XfDui0U59zQhLtgtAjS7f337JGRbzFOODojRdQd
1cAokIE4L9ueC9oCciu4lsqkaR0Al9UFf48qykqKvs+5ODTIxjEKXFgHjnFbN8rPtcyCPxEBWW8U
OBG033GHd5ZLpdy+dsQpcx5UchVeFVkj7LLYl+QfGL7Q1uz0pNEpYgTrijFoa97g98GX5vtwWF3W
pSJK5YvwOK0r01CdkAhFdrr1lvEh1wVH3L5Wv8nDqVqNyDfWSnx/ymK7ShzFwOCo/nmkj2P4/fwO
7ZmpLr9BcUqmWcQoOg3Zp3B1Zlm1FVzEyOSiylvgVvdczhaI0zaiNRXJYgBZ6zEfH+XcS0RB9r+Y
6Jsw3KGqm1kRmgYwRq8/dpj1gonjxzr4VXIr6cKpkkx9+dh0KxNb3E2QoCWmPIwy8KQIN7slts16
9JfsdljMp5rifKJVUDfT4fyW7a+kxWiETQvTOrhDVzYpVaoRZ2Ez3MzS5fhNlgWRw75SvCFwpy0t
pWLVRlSGqeahlpws+ax9HqjgSBeJwfmGaJFDmTCQhd4O812/XlWNIB79F4X4RxA+oJ6IUuStBgwU
n2AOwhPr107RwJYWruxZHqiPjuf3RrByfG3NWMimVMgAtLpnEh9H5Vluj9UkuIEJlo7nxNO1PErl
jGnAEsA9xNP3UHRVEEFwfmEwtEayaggitaVLu7u2TIJBVEu8C6IoOjradVWRedaBPBriupNRhWIS
dyyOpHP7UHAC7W7IBoIz0X5UTVzu8VbZGV7efqGodsqKJ1U0DXzXY29gOJscLHXCRPgMHpteF+pk
y/piN5OvpgEG6Th/oGMbLM46w3TFRAMdqxbjHoxJOjOoJ8xnTZQJ3D3kNjCcfeb5rNWUwazLF2JY
V1k4CY45AQJP3KWXeiSNKhZN605W5Y2ZwBgF6sUHhxIjBBoGfN8IGzv/rsgE477c85shkoE7qo2k
aEgFsi53UboTaZZvZRP55yFEYnCmmC2dHlUdNqIobCN+bOdDJT2dh2B7+eEgUwhFtkNFFM0XXyhq
pPfaivQUiBd08/NE7pL0WrOu0/FroT6awokguyKhOhyNqqqFag/2/+3BqSsdXbKmd5c7w6foRcTU
osyRj23soOYND3rl5y4QPQ/sbtUGlHMFUZGlJBvK3lWnxIvi/JTqi8A0RRCcGyhaq4uSBHKpGFLQ
X9Fe8Oq162YoGuHAo4SSHJ5KuSUxGNfbtXd7cr+2oJ8itpkF04O48IwpFa8RqDmDT0ZrHErrOKXD
uLOlU8uhxyWYMWAnbjEczPsEjLysfUlLfdFgid2zeovI1najE0tXKiXKY3AnTezJJU52amWbov2P
eJlXnxJx46ZIRk4LSZcSAxqB1fzOeKM10GCbIGDEXED5UHiRpwr83e4dfysip4H5asiRlLwuanrL
FjU8DF8Hr7xXA3oQvbLs6eIWjNPFISVLHBl9jzSfV4emA5JTgbbvWfEWgTuISJsYeqWz9Rsdk5yG
l14WxIhCpeAOIaINVTSGEGL2knv0OIKHHzUgul/fyyBpDp1GVBi7KxNmtVtIASM78vqDNlrY9oOR
YmR450rjRTnYsXIiIsqTfTXYYHCabkqofus1YKg+ObHpPZnTutSPnBqTC0Xtm3suw8BgLnCvy+Dg
VDk1MMpFyok6I5dVjjdVvVxJw0s390ddUq7wkig4SHY3DJRaoCVhzFhg4HpvxcWit2afwEMxumbt
EpOQHCs5SJ/BPQtmpNhPU/f80bWPCD42A8RIBCWKHGJay0aFmxL8BKgf20+Vr1yD4OfXyAs5KB0z
OZxH3DMsJLT+AeS2LymmruwmC8R86OhUA1M09HxPBU1MUcO4c8PCEwSXXYjqrOg6E1R5bXKZf9fb
S1wsz0vwL2v2BsFFLWXXLbIaMja+K6LbrOCAnb/qw+ykz3iF9YVd6+yD/HGylYnbJET5dStPAOyf
QuZrS28MlDuCwrEj47M0BVu0F/Vv4bgtylDlQgcDcGG2OprqYpvm4VkxPME67qoCTAt3botaBs/R
2OlLMSfzglOy0ry0rDy9be1+nY+DhonK8B/dYN2DnNaOQgz5U/FymYM1diauqoioHna1ZvNTuLOF
jphfs9QwvLC9H0nQS5emqE17L0pECfg/0nKuJItSElcjIHJdTy9IlJWumteLv5RxdpqkpjjofYf7
lWSVB1Bcj/751d5bbHT7IZtsqpjNwY9+nYtESVqZ9m7U9z6ZkqO5PPwJgiljCioSyhjb+955LXWq
zvmCjGiUH1frU9gL7u27dBw4WdhEEQvtXXz8Rmheq0vTosZ9vIitU18lh7VFZjfoDS+yvk7ynSQq
1t1dNUOhJg4AjXzo9lnyogAT0dS7VuGW86VcC3Ise3qHFoh/vs+5kiGbKJVYEGC0l0N0F+eY1aUH
5/dFhMHtC7ioFLMrRzCUEi/tHUouzEpkysyr8h5qKwdbx83Bn8agv01qYJCr2VsvtcA6NOjx9Fc8
wFS9wAGzyIgHgxYbBF0VbMgMJ1BHUFWmpFi0rM1t8G4nHbGp8bWbHhvrWBEB095uwLGF42WLlNXC
hE54Xw/v5aFfw/vGbCz6T8yXFDr7vd3Cuw/LQ2omrirc+RUXcqHCAQOtz8HEWDsGCe2hFnVx7Pp4
k+LEx7xRjC3mQsNsVWltrvBG8npEdeuEimoUu/eifry9+AlTSf6G+ZCkyMYW9a0yTnsASCAUXerY
1jTL1rrkIB5/t6eGpoUHE9PSKfLybHE3ahiqy9rN4czuXawpoXOKH53HiPvLK1GucleyDRR3YvSq
lgxaDii1QAmlYjfxZw30i2sNEraX8wa8u1cbKO7kkBs5RrMUoJLeS4p7RfU1I9AVgQ3vuTqTashg
oPMJg5Q4xasxJiyJKQ4IK1NcLXsuicjZ7SMYoOE1UWaoU07nYquSly7Do6YZk/slCr10KgSssrvW
Q/+GMGT5vQIkRtNh+DdabsbIl9ubEDSposz7eSkwo/49hFwuYxupgKilU1VfEcU9v9v74eVGBu5M
yHJkDkeQ8mN+guIph8aXkNtpDsNr3WfoqAL/tqtdGzjOm44klwtjAVxXXUskyNRPev0ygiX5vFii
nWHLujFNkCgM6yAxqarbUX1Wmu+p9XgeYtckN5Jw1j+p2dpmJSBmqbDr+mZIcjtUXygmgYnIiUSL
xv6/kYZ1LoYG07NJeagLL0sxWQez5hsiWDURDmf6iqx0ShTCKFN0CzUke5rWFzwKO0mRCKIrERKf
jigmMvdsf2rodPGpmBpnwHQGEW+tCIbzAe2KrgqdAEZWTl16EZq9Lcd20YoI8wU4fF+AjIEZWdED
Z+1PqVI5+dS484+lFqVFRTicN5BwFmnxBJwCV4bI7+VnKcIIUUGYKELhXAIpSR4WTN1C2VemRzX8
roM0qBMt2i498+aSwD8pjTqa540V6tZ6OkakdT6jUKAlRsFhxA8o0roLYePQnl/YQjLRN5ZEad3R
BON23LWRDpmqOc1Qup30R9X0WxzOkiS1S+q6Bo5xtbS4tLMoTuts3Dh/9YmnfvTXeXe068i3kJxJ
NVMYxYWEVMfiG77uKcEg2VrolBcNxrJhZFl1GEyBvxCtJmdeum4YWt1DyqG6HqLTlF6a459cJ94u
knxI1/Sq3qcqpFpHu5tOICUpBAh7J+xm3fiXpxDjl/SkgxDp7CnhrSIi6RcsksZZk1XQYQElCYIE
8NBk2aGvvuuqIPcqwuBO1bhL1G6JYbG6/DOJbFJP7oD3GYGG7cW725XiDlVT7tdkniEJyxe2N5U/
qxh8z5gal2BNBCLtOaEtGBN5Y6mRFbVlqQFM11yK+v+2spX+UhXVyYtWjnMIWrQa0zRj98MFjxkP
CKqr9j9KwvmCMg+7vIiwOfXc2u3XRVHsufSbSuC1mbHx99TtgnH2P4ejqmDKJVIuK8rVH2iFIvwR
JSEXrVIitxXbuShdIVo73vz7pWjMGIiz+jKiqbT8LpwXyhsnkuEYS2iB84aoRDb58Hee2kgeOyVz
o3hyMIAFdcrH81rNh3E8AmeeDY2TKM+1zEXRv501nlxcyvQm7j1LdLXnl4tH4oxU68tBIhFksdD9
Ty5UFQIJHDKvAzwEb6E1NSqZCcPy60rQB3ihC1o05J9fsw9JCh6HM87BilEMUgKHteOPD6WX+RF4
yjRHDfKr362t5ME4EzVDozaLSM2QygyS5o6IxkiKdIyzzzjW4hEV5Jk7GU9x4ae9J1gt0cZzlqmr
U6sYCVbLHGzpE0uox55236V2GPyqepR7mx4kAaxILM46pSzqm6Jme0SPdXmh/+7TB7ctfMybhnpU
LiGWLVHuOurI0f3yu4+WPAQX7uo6UmFhDggMdHNbLfJIGTnmKoIRrNSrtm+Omjo1rTEhgFHW67K8
jReBZxZ9nzN8VLyO44x5eq5OUnua7vT+r/MaJgJg/98IIHeSXHUjANLYzcvjmInsnf3C7dnCbwRn
71FBuiaibCMOht8fFbu7CvEINXmGN9xEeNv9b/JwFt8mUqqFJoOLL0PtshNVU3+IlXl5OJMPC9Rl
0RoAa4RuV8ku7uKDfj068pP1pP0P46AFHkDhPMAoVUPUzrBFmTyUGP4hx5f58PX8ogl8P1+/bSm1
sXToKXv1/VpA3RbVGOLpHB9ubdza8QXc6jzIMZ5jMrd+Gr3xELGSk/zQB+tds3jZbeXlPhXk2YSY
nCMgSamkWQRM/VN5BHdg57BuYf1K8aeDejlfiV8ld484HS9LRMWDNN53Ofe5xL1ZKC2BU0Df6+t8
g0C+WRHt9nj4F72B7unHBoz3paCwb4rEgnxxczWmNyji7den31cPHTRDKAIxUXXNd8r0RiMNYzkx
9QhPpdcHmk+8/NQF52F2JXmD4VtjumLtrbweMxfliLYaYvBRedFOAlXftd+NMPyzRaXOkkYroIze
BE4YVpI2BuQAA/bQhP/Xn/ijLRwXI2qpVStzxNYuuwYjYkREF2lm/7x/BS0ZXubw4khMftVWaqmY
Y7hkbpfcLeoL6vuL4S7XTsl8U1FJECTub9EbGGdMeVIlmQQqW1Cx3Rvx7ZweqfrpT7TgDYJbsCrB
KGizgDy4U+v1lzm8zoZOIMbeobddM+5UlTvFQJfuCp9gBDUoWIngEBItE3eoVlVZRFaJQ7Vqrnvr
U5EcSCkIDEQQ7P+bcxutvwuY3Gb4GPVQlZfp6tYi7g0RBHeUxjVsda6xSnUX0DKQWi/7bT4MdiJs
d4I7TZNQ70e5wm7P0YGcaq+60u/xlEhs8Mh6ZmqLvCX73jlr4U5Tk86RNLWQaRlTX9Ovkt5vWjTF
9E4uqn4VKRl/CkRtPJEYUO163ct3VJTe+hdP9o+lWNwTUrQmmNejASB6RKs5SxTGXuYsL7MzPkZ/
GIls9oonPNBbC4SlBowfU+Az9UsF5mL64z8Zv8UZPxvls3Yh1CHpLiWKQRepXYomvAr25cP4nFnP
pjyEGFp9ousxFg0PFX2fM34aK+hkT7AtveS1iYcH8vNrJPo+Z/lRmFWtIrFtsI7mgJf+//h9zuyn
bK7kRsP3i9LPG99qBN/fD4/eTix+0sSMC0c7NABIj6unuomr4RHMRUUGKo7NW9EICKGZcCa/9uow
FyX2g9F7o9ffRbfYocT1mY22sq4NgXhseT56GNNAbQBGuSr8VNI2TZpyHiFd02r2In0xzBtUFhwK
/dt5NfjQv/zLdb4Bcfu0Gq1SywUOmcZNHxa3PFQOpvq2AbFXJ7ttvNKxCiF5OVOuc9Jx/npt1HjV
mQ9AK4Qx+ZnuTsu9QLBdBUfZlIHgGcwqfNeAEtZLnLAIQArIXXTNHBu7McaP0rcFk9wwH0JwXO+r
yAaRW8o8DuOlkxGkGVfr0+trkrdiQmFzuRyKA8ZwC/B2F3EDxy1ioeHmQFNo5GQdiuRCNQP9t9uY
X7Vjg8FpvVG2S0iZ1mN88CuNWh+UF+NJ9w1PxgImXwSbxjzzB8XY4HGn3VREehSN2LTJmdDXjnkh
x8gfMcecTS4VXupYgHYGjR+5ovbzuCwr0Ja7/sCatOMDWOFZxTijnAodkU4Kdoyf/aTpSi6nIaKt
WbqyUK3xP3S1iiC4o29ONHnsmUgSQdng9+xJrT+d36Pd2Odti/hqNLlGiX3eQMvl/rNJ3Gx6yDDS
Nq1R/haJbiUiabhD0BzHNR8XLFiXOE1yK4d2LXqgF0Gw/28iYNXorK5usGBhGuRwEG2Q6P75FRN4
Isr5BZJWU8w6mNBKtKJBO3VGUaePCIFzBYNWlxiXjD2xtNPQHtspOC+BaJE4N5CmtLaaGd9PxktT
dsP6YVGez0OIROAsP5k6YqDhANd25ZIad5Ko9e68CJgh+36fFZrpSjvBk1nFrbw6qvwoGmCxLwHB
5DGUPVOLcLfaEewMSxHhUJOr29D4rIkK1vYlePs+Z9oJVYx6JSwCkecjqYvjkETfc0tQF7Ob6dKt
NxjmNDcGkWpVWKI5BAFOYkfX80F1WVlE4lhgIvOWg2r/4UlGUZZpojTXAJXSe0irIsUqZSxlM13I
4UtcX9ei/qb9w3mDwa1eHhPGOzqw+A2e/pDfSE7k6y6L31qffhWxke0qwwaOW8U6buIiq3v44e5U
jl4nKm/fD383AOwHbLapmdMwLTrI037Xbhi/WuVrslM9ofQUNciaaG7KvjyWSlBvttOpg+ZuI13z
FloxX0jFNZ3/xEciyfT39zlxSjXt6zjD96v1pkyOxe8yNL0GMpvvc26erpmyGjO+n1K/Sx5J9nDe
fX3gA2YAhmzpOjpJ8GLMk+REFZ4jTZR7YtCV5bOxSepRO/0amyRq0tpzBGj6MolGFF1FcPt+6xmh
SEvkGnuxtsh4pK5KavBaiR6ldk1mi8OZTAlO2wVhNIugOxTs2yykldwyyC20dRaH4ULEUb+nZFtA
zmiIiaTgOAOwnS6S7GAagjoI0cJxSobXiX5I2fcr5coqvby/jHJBdenrPvMx5VYGTtHkSp4jQ2cy
HNTT1NrssbXwlXv9anaqY3Jk9IeJlwv5h0VrxwUZkqbEccaUgnZPq+yHuitQcBEAF2NEUjNhOAYA
lE+YzVG+ku4XTp7C5zTH3l+C4c9uVNvF5OKOEo+7s2oBM70EHToqysDFCbZUrCH4A8XzyHadqkVx
CFHMFFA0vksgHNpxIFqG68fJ8E1vDUa7DHRfPqDH/Pd7mJnL2KDxlWXdwLrqQqCB7epZ87QgPvQ2
CpHBrYOuOjEREQuheNXEO5KBrkcDboNyO4jBV43SY7QvqzQaqlOLwfZp9ykbH2QjIMboGsIOJuYh
ziFy+5d1HYmbMGc5GsVj3KbWg+7OJzyZoWBrFNWe7DqsrYBcDClNUijrI+Dmp/HAhg1aB8VfwYuM
PKbzP7SEnxcPnWDvHXFlgJm2VoEXg2T8l3rqbnX5H5TzTboPlUgh2rIJVYAmBVPosiM/9aiTWaAr
RnmlK3LGzGF82DsQvqka2nPBv8udMgOpJVpqFZ6c5DvdCqLYsmvqpNLxvF/Z88l0A8MdMko8NStZ
AIM85GI+yoOfJQ/nIfY8F1UVpNFUsL6BEOH9NlGrk9SC2RnJg16/WIQ+n51LH5ZKJYbBPIel8p2A
rVxJ5lzFTA+Ym8Ik+qAv7OSSvQWWPrmeBcQOu36KbgCZxJvgD80SVhUOESz5W3/JFN04Ss/hwPjt
wa1biDJbO3sExQO7AyIcvEbzL7dmvijZgmnf2KPnkNgy2POMzjm/SXv3ji0I/wKpxcs6g/sndVvl
ECKCmtka6ityusPBAKnD6zOOaGKoQDL+GXcZ0dbc6pAsWY8DuVaq20pUFbm3WRDMVEA5qCtQdU79
wgHFsc0CjOU0HmQXm3awHkAPj5zWdCHKU+8L9AbGhQFNvpBCis3UzZsjeFUj5XL+3R4NHFvv5OGO
kbygakMmyGNZ11rmVFFp6z8MVeAX9gLqdzDc2VHJQ9hNGSQp2+kv3cS03bTHyxSJA+Tib+RWvh+H
+qDIfRAV1UlvZE+gkDveHQNLTFarQAnIIrloNGnQjjlrWgp/+ysYkJzVL47sLIk8kYnteNt3YJxF
z4aVo1TOSF1F/yuXFjacu1e+miIGzH1l3AjFKaNF19bImH5oN5ObBGtg4Ihk8VR2YAwZgiXccYxU
I+i2RO2Awro7OT/VTONS1nqCdO54yILUMyO7v0gc80rGsLolkOlBgMiOXM4Vg5BVNlWEcGi5442t
Hxuaxs2avLFNH6mv2rUjJCnYlW2DxFlabGhyHWtAalh7RYk35/LC/Cxd/QpumuB3+9aY2WmWYugK
Ag1F5S+YaOfQQ01dEjfvh6Bf0F7alE67mi5KlAWXmD1lBM2SjBFuoA3U+aeTBfnQalWNxE0qvJw2
Xyh5MixbLgQmvuertjDcCg5zKC1SYiZuZk0uWP7dRf/Riaqrdw5/UFQpVKcGGPY1nh9jaKWqNSSS
uFLzUNd+HQuEeK2M4jWO6KYKwlLwf39wEySZ9LweZkih3E3RnVEvDg2dsXmJwStaeVJ7NHVBjm5v
4baQnLPAGIEmnKwhQSZQeiDt92jUC3BximbN7C3dFobzFUU9hzTWIBmtbgbTbwz/vLGKvs/vv6XS
Oa3x/T6+x8jMWRaFSSIAzv0seTKRtZ4Sd3BATHfQDnOgpI562xzk7zMavKZASQQy7ZnOds24Uyvr
GtpEZEzctPgaSyfSjn6nowFYFbjWXdEMUA4xD4QaQcp51qwvSK1ABQiq28jNIiJREHyfHyUptWaT
6wm+P0+eZR6FrQj7ZvMmAD/tpZ67oU5AouDKp/5YnNjL2+R1x/5qCM5r2e6ObIC4C4axzlGIKCFx
S+VnFMdOqY+2OQ7gGBDUUu1GLOD5+XtPeG6hBl5mmucOe4IK5eJkHHvXVlw1EJ89TIs++JwNEtu9
TfxvdXlsjGz3u8WWfTDYHpvr6pS4FjoX82v5KQ7ia81B6IQRC+dXUygk5xS0tZQkMN0D+nXKWuKa
19rVgjLsJVBqWwAm0kLOQ2RrMhgYUsfiB5C8PbLSJOlROUmZzRiipmB9GUXMw0IBOaeRxnVb6w0w
GZcdcfRgvagDDKS9BXuqIB8pEo9zFlWdRUPTMCOjRxlzgqd2Fq0gu6Wf0xTeTywN1csKEGwF+1vW
JzOfuqPxJRJyh4lWjufPbWk6D+b8uluy011rQeYTG3HDpbgGXLByfApcqtNaN3NAUdOXUZ2gCmxZ
4DQ+cOZGRhPHCpxGlIe2qnZ2ge0xBj8XPnHvRuQbr2GwOHNjy0u6pnHZQ5T0CEaymxCO0PqkOEi3
O9FBehBYlEAfDLawG7Qs61BvtACtvGREXuFx9amvg0tO3EOxG6W8OSmenERPsrpVJqjeMB0Xempe
xlpUvLR3RduuHecf1GzsLDSjgxoxs6fl/4sXe7tC9sBlPaGiuk/hZnHOYcwlNTZWLJ/1TXbWQ3GK
7iRn8Kyn+q4UEoaLlJBzD3NlYsxuhgU0x4vBvI3XK4MeY1EBqMiUOA8hIcQj8QKUODnQ5lPdiTZJ
IAaf2CmUKLX6GmtW/GRz3Ro/rO1jFgDwYDrDQT6YjZ19Mu4Fms5+9xnPx6d2ChOjA0BVz/x46Mcg
CJW+G85qx6wGLLflo2Ejb2qrf+Unehy/CsD3rqEbxTSZ4m7MzLQ6ZdFfw8Cj5nW2EhjHDJOJVeGT
mcDI+NRjMUjrQEPEHL2JlDdxCNiTOuFa7uoI2gIw2hsvjipPIk+WQtIXpLEQrC2PjFgzPEg/and1
6uv2/0i7ria5bWb7i1jFHF5JDjlpo6RVeGHJks2cM3/9Pdj97OFiqWndlatcftgyexpoHDSA7nOA
He2pD6mNa+t4zToR/jXJBX83QJm90xu2cYmO7ERO7ycgZ4AQLm4O5M+UVB7lIbcKgtkMoAUIDy3B
U7IviUEc2Z6bkt6E48UffnMspBmNMWwIew2PZ5rXfejOizv6pa+72kN5EF3zA9jDnli3bOKTZLKb
uL8yz93mBzMEVqwE5vN6OOHhyy7zj4XanwPdcIoJ0lyDhetjc3KbtNwnC7Ee5M2EdWWeWw+RlWVj
wMxnBzTvnbT9tEePeGMzzqr5Sdubh2A/eyFe9RIbcg8Q22PpawjJvRjdfZQiB0Ppa3PBbbmjIRZl
3eHXpKWfto9R5vTV6LZ9bY/ttCOggLl2zRi346LWdZDGFMaYrCUa/Y7dPthP7AUdWiMSEWabWLsa
Zy47NwYzL1VI3OzQUuo1pv6plDMnlwrXVD4RfhELVOf2XnFQrLkP6ningXAZr8GRV3zuvTK2a5dt
vpDsdAmLm6C6co7bfGU1E8alhHOaPbjLWdo3J81noEqBATWKHPZY0CdKxxmumd1ii7IHTkR7CG8C
qh9/O51YecShTjiOQZXUiI3BKz6yEp5mD8Ji+S67zXbgv/1/s9+yO8QVqPJbcd1ISRDGsNeha409
ReS+CEpp0w6d7ibzc+J8s/Ug+8oehzrgcm+SqMeMqTegydyz8hFjZ4AWfNllqIKgLtE3N8PLcPK7
bm7lmjSxpQYu3LpwreZxIXl1iI2C33BLucilgdmImueS4fRmOSLiLTd7VqqNjrNhWx+vRz5lk/19
lU0oMyslY3jVl6e28yXduf797ZPbauA42Mjjro8lA/PUuRLSlReVRsYjKLhkLkHsRAaHG6jnyIsW
dIjPtyT9Dat5SA/RXtzTjyrU+jJ4xEiTsrdM+JXhtKO40Z31PTwwsmd2OOio+gNiWzE42FAlVDpU
Izyb1J/C1NpJIfnJiOepyBZDYkdlyHBlVzE45DBmjZUz/m8UJZy00wOr+6OaaQkzfHMYJAqmDqrM
7HDaHBTQeSh+tM+9PzXD4YSl14EYseQowxk4PVq73/Nm8415hX98Y5hSRUsr5Myd2DYn5GHqrnYE
Z5pd/dx/EXymVWBThRQEKvGdYpOUmWksIQjbTgeBtvZ57L4oICS+voa3reB9iNUUiTpPZaYXdZUo
TQmMkEpU43/Vi4/NQlUebnULAdAvVrjFW6F815KEHCHuSZ6wR/M9QD1AH5T0YH5glbTvUEh+2bQu
NrlFLBljKIUGbA5egKe2B3lX+/1oKw+LI+3mwi58qvlqcyxRTi3Kpi6bkBt6jbelNmeymld4RGy9
IMvtULzNRupykzLCDeWgVGEfi5iwTNQdsfNA0OUVyofrUbEZ8eDAlph0yvNZ6rUrtZkWZqtWKN3w
XkTVG+0mvFG+qbbksBfYItzLkUcY3Up510b5bH9pZdzbwuhLF0/mDidUwz6TIyc35f491gxVhG6B
AqYmPvLLREtkdckTbCiaN34Kd9Xe+jSh6ktBDqWK1F656dzKHDdvgSbNYAcpmDlg1a7+ZDnDMT2z
IiwMJ9Uqv7X1o1v2P+e44O+1rEjFHNYsfV+GR8ki3GG/lt9H1t/n9qyskOupVspk1xsf9MlREsnR
/g476ji/FexrM9x2FWbNYmYWzNS6t/Q/Jx3EgBTj6nasX8aKr6eMVCkZwhpjFR1UP37M9+G3sLZj
v/dEHC1jJhdPtpAR88Nz9wnJkJlSxBxrPP0h+Rg54Fbbh+fsn7p32rOIcxDFfbU5lhYem3VI7QDv
OXRq1TxUZMgTQe/xn3YOXU1EJlqSo7mVp4Es+z8zXJz3taypYgQz/xa0VyfGr8VupalHpc1BXJni
gjwYZ1kEN2Gy02vFq7vpc7KEhJoONWhcnPeTKCm1DG+05DwvpmMMuxplzAQUUVa4MM/TpTcTHY6o
vuIVeG6uTpDGxAttaIPO2Cm9ca/0e2q72kxzNQuyahBbQGsOL79kxsLchHXGKszMI3vlXhpnxAun
C2ZEkOF01CP35rlubZA7kIwLONuNGaPZ/ACZCzprSyfFHQp0VGQv24V31MFuM+9YG+RiPrT+nT7z
0+IJdmtnrnkIUUmn+MIDC8rKUYirlO25vAwqH/9BVGh6hW1lgHAeRHXBmjkKxDMTOZBc5GsN+qCT
FgPJKhRkULjXfvOXdgtstHCzMe/H2b0eolsJ/XoguXUgNFpU6wpb1cd4L526/cvZKyIqiEjHuJVg
NWYQ6NAvwa0Xe0XN0FZu4rpftWXc6WU+daNHTJbKro5WJ+R2ngYrEGAuFJ1udtXZqylOYmqVqdwh
JTVbpcxGBMTU29VBcYOvllPs9Tt4hO6A96H8f+GncjlU1YxROcvwqJNjW4jcOfsqW/71YNjG3YsN
5fWozUKLS64BNursmNV/9ebX69/fvFdYRZvK4USlZIO1lNiR+8qpcNgKd4KDEgzDL3apR52ztvf/
Cwzy+jpSB43yQYQ74wOobD6yqBv26Wi3nvpDdis/c5SPhINshN6kTyuTHEh0oV6ZwwiTygcIU3qF
Fxyyz9V+9GQPUhn3OrGLkTHI4UWWz0ITMaQfcOdaH0t/vle+6cjlWaF5RzX9ba8qU4KynyaZKt8C
EIpzPQsQH2GsfmP8FChOaTxcH8HtELyY4MM8H1I0+GDHHMZTEN2rsXf9+78YsYsBLsbFKamHfIKB
THLZeX85mWfosMdnwccdq6s+/qE9LuTFvp1nScSYda5wt7hQEIao2fRooF6l+kRdVP8CZi/ecfsi
2ho0ObRgTQI/Q7zH26obd66Kq8gCu0eA+aJSHGrCuIhPil7Da07MznaSNx3Y2S70mx0bTZYYxp5J
nFB+sawvPnIxDzEX3HOxEEkO8T7zDt1pCW0zQrIxuk6GIr6SPMBuL+uLSW6XjK1I7ytmsoNAvOQ+
l+y7Gt47ZfAZWiQRBTWm3GZZocw2alWMaTWfRukp7IlUZjNMoNwBGTo0cei4o3kN9FKrG53asV3f
H1mxmJ8jX6u/9C67dzV3LZXWsFXLwyJaRSBzhn/Q9MBNWRuAPHOY22RXvlDPP1f3gbPzudk6dA2C
nZHF3DVz/HSFdTTXRYdK/Uay9e9Kk/iq6eXtP8Ta3gqLtVvcMGbDFMlZBLcYB5DuMEXO4vRDt9mb
rUV6tYW+F2vym+6yLpmYRBuSbHiVLV6i9I5ZHq77tBV6ayNcUiMoRZstEYy04iGPvyk5gYfU91mk
rBKzOh0i04Ae8S4Br6T5OSqJqd9Eh7UDHL4nYmP1cgsDI+iYGL7vlUfhKbUAD1BdAgiaO3LXvx7e
qL597ZQw6lmTlA1sVs5LszdYQ5wwBkHC73TiUYHAgXxUilZvLXCxFh8g1meiq1ikUjXKBgfrQl92
Qi/AJRzT7TG1o3y2JerxjDLCwUKpL9I8mDWydB1nRQjnxiLKcN3rEU0Z4cAAOqOgBpcwWplw0y2Z
DVrGjio8Y9/4NeDIPDXrmKvJYDZYNUZwRPuFnaOlBaZq9EgqyMao6g2GK1fM8eSsiZCZKPKBOUmf
dpHY4Zx4EPLGNoJ7o5JtqSDeba/j6RtprESuwrzNesyTpDk6Hjb1wO8Fp6aohIipes7dVuAgiiXq
Llhgz/Nh/jbiit1QPl+Phl9sff9uRVDKfL1WrREi5tDYxtb38PJaITh4gPZZ3RlrIaeyFQLvnuFq
5VI8KSOYYWEumU5qDh5d77o/1JCxv6++n2QTLuZm5o71IU5wYfu3IY72n9ngsKAyOxD+6MACvUwO
2ZJ8aHPdy+Pv161QyM03NCliGyTyiNmPZ1vN3H/Ph6ay0+/6M9M3pmuUqcjmwKHtlEyG/CSOG+Z3
vTw31r1o7JeBONRQVrg8QUzStoxEDGAIfctO+dtSE2cOjgl14iWC4bnmbBUMsWlFM9YQ9iGQlg0/
c0B3LhHBQPjC90/hOF3X6gRftMpyJ9Xp62ynyueO6gPfPKitNnKZyxSQnmaRlcLQgKdF1ts+oix5
Z/jsWcWo7JGYIwoYZA4YhiXvzKpB+P3LLSE44/1zvTrk3C33Xc9Ua/+4pMHUklAZWCbUoxeSFTTW
TgltJFbOmHr1/vriImCIfxPTIrWbIOONyOhNV0uyJ1GviAGkgo9DiUEbIi1i4xd1OzACTd+m0b/u
BGWBSxfEJRgTiQGEMnzQvw/1X1lP5ArsC1c21ueyxdUCmuQQlO4SYi5P90aCdkoZfJSlu6CHT2tF
YiVttjytI4CDhckcJSHpAD6RHv0Tqu0p7H9KIFBRdcONQjPySyP0Yin8JsaP10eSWlxvnsZyVMHU
wPVdOYORpvWH/WQ4rGJJ2VV+vQ//cNfln8Ua3VoMnQV7BHJWcZehYNj8WLu6zcoef6NGQLo+kbzE
VdeLWZ1ZsJdZz1Ud4VGsbBwC8gODj5q8Bbl+EpT5FxdhUMZ0KRA4sx8+qUeU8eJ6e3rI8QzcOdGO
Kn0kVoLCYceiZuhwZUCfjt+grjWkkS1TBAyUDfb31VoIs1pXdXaIXgxfD51IOkoUcwBlgoOMaomK
JWdRIergErlX/hZE4jhIWeAgA6wEOTRq4cS4OGAJmL71lBzq5p32ahUrXAoRB/WIQGOr+PBy9iv2
7TmxRVugO6rYnncFnxQOMdRYXBZJxoDJ/gt1hHnQz//WDlPdaMTY8W8oodUoSaXDWIkKoiw9J9Ab
j8bDdSSijLCFvIqybrRivWG7/DJ8Dp7a/qEqCEzftmCqEPY1oMf1/JS4stBo89AWEuanY+9238qm
tkOKTY6ywQVy27ZFrUMWcCejiEzeG98zSnzuF4h9cYOL5MVscimZYCIuYruX7+TsdrDu88QTh5P5
PZG+t8pToD3UFJf+dr53scuFtw7RkUIwYDeXb3QJFfGBLwQHibqy205QLma4yE5AzixjpWKhpns5
v+uorqZfLNP/DPC5sVgOzTyIgEywrpwrD2/ifonNoIF2CvU6TUQDnyLHaN1UJg2moIyri96QuwYV
DsRw8clxYuRajVpWdkN8FkxH6YllSX2fS4bbMFBaqNTi+kfwZuW2pq4Zf5FtX6aD/YDVqmT1AnrY
wwHrw1Da6AHZm242Q79J9XBt+7PyqZoS0iKbtZVFORtNuZ9hsXMZlTRrN7NQe65DEwIacT6V31NB
wEFCmMvJolUYwVRBA2ftgPcEjaPue9DzMoocKIQitE6bGD6F4F9iiUAjO7XlXTdCQQ+fFad9L5tm
C1fCpxc6K9PF2Y/J62V4ZTQUwqnN4g5QZ/6L2DzrHmq2ykhiXrGTWH7L6jtzx9ihqu4w4poGt2z3
1DUN5SOfEM9qp2p5BZvSh6y0mWYIuCFuhWz3kjGalFYMg803OzkeUnVUYhoQQOIWmC53fVcqKInU
dTAm5vaS3FSoCw/RWTJmX3T96/U53ETxlTluuVll2Zktu8KxzJs6O1l940mpbdTUKmPfueYWt8i6
PK+DPEXOUKBLNdlDDeW6H5urauUHt6oss9LaJoEfTegX4iexsGtKHHUbKFY2uEUVW1i5Qciy0ofy
n2f9E7SIzjWoFFhBc7CjbnMpn7gdNi7bbBAGhIIVeOZ3qz517zrWrjziNtdGbYoqyuCRVEW76ms6
DU5bj7aBaubhx/UJokaP7xCQyyBDlxTu9M0bJsNRg/uugvAbaymCh4d37bUX13iq6LYadTyJwTV1
PoipLZY32bgjXCKCmu8SWJJmGWv2TKHfABtMv3X+YmJvseJ8/SozIQfCIBEQfIOAbgqm0MQI8jE9
tuJT+kWlFKa3LYAr2AAPoii/KV1SAnUOEqCdnP8N+ccIQrPme8g+wfIFaAN3qgqmQC7qikZaAtWY
cFOIzk6P8d4Ku/6r8G16mg+NT919/iLw/jPHP4oIcpxb2Qhz2Zd6fi7Iymsb7AnOAgImPznFnkAc
Ljd7eFcePuecq5Sij40ybnUM43hk3f+jr4I+/O/QDu0UV5VxzIrbUApmnbXKEw4nqrx0exYvHnM3
pHmtGE2+jAwMK0dWbXCaO1pCvP2Q48rtVJaYjNkcYFynu6xH1RbqSU/iofhcW8+kK8UnqlaQcovb
qwZNEpS+hFuh9iWKfVNt7T51iDW9eUF0CU7+VGgV2pKiqRMJdO+89KzUbjfb7xZTXK8Eidu1KiNM
tLnDEDbVx6AGA6Mna0+EQ2wa3u68l2Dgdi1RbqqsNwaWUKe3jKqYJbd1DPLgl1I3iTghPP/oNwZR
PSJCHACPqHx1HRKbpehUBP/g1U/ijikeNn+Fn2rXtAN7/tg4IBvaaR+vu7kZG4oMQUIoYMoiD/em
WZXoksFemTQHWXWl5aZ7h6yCBV64/0xwqyoxojQtQ5hQm0f9uwF+U5N6XN9eUysb3Jqa0CY9SAO6
BKov2jNZf7hrTsVevVOOjDjpXbf/K3PcimqzNjJFPN7tTO1LZ37VewIjNjdIBcyOuGEx0A3GxR56
HNPJ0FCFmJanKNmbi3t91n8xXhcDXIq0LEamV6zHpgEVrO4kXvqp+qy6s8d0eZIblA1cN7gdZhd7
3NaFlwacQESU9mYgOjZ2gbqTi/11E9snjsug8RcSw5SZQZbBhvQBkpRef2O6y+PoLbvBxzP07g+t
cfdsrQZloyzECKqDa4LKvPSDj4PhpAeW0+qPZAvCJhwhGkQcb3SoOHAhkcS6JMxgetkJJ1YI27NC
RH++Y3eVjMr8XaftlTkuQCQ5n5REEcBzEO3UKvPn8GyAwuH6IG6G+coIFxXBqGjt0sOnMjq20U6j
njzZ//8GUf/7/htJmjgqo8ZY8H3xiPoKPwczl+ype4qpdPMsuDLDhcIS6EKcdxgrzUpQRwYy+7I8
SVZlt7n69fqIbW8SK1scmCpCHxhZB5eeBSPE3TcI5J7iG8OZcdGTek5/R1+/baPFyiiHriCj68t2
hIPLh+TAqCgSxvHzjwqCn84BcTQRFptgsTLHwmaVBYaSacpRDR/NEH09c74cClOzk5ZsaLsef9AV
em1IRICnYg2/CuRghhf1FD8m5QmXp0x9XqZJBgNgOGbVMaEt2axcubPlECc4CQ/TwaPgETFyHSrA
X/narWLIZV2aIxYj3Zkpd4fH5q/i1LvoHTrWEkmjRQ0jhxV1EGqLyWRSwuQmEg+tQVS7Ut/nYGKp
21FvGBaVhV+DtSOidg7CAH/S6TJRKYYGDuifVLR3odsfjRSqW/0D/YY9EkASXQlg4s85QTQaQzjB
o8FjqnjDvveehXQPRCRQjnFoscxWOqgl7Bh3kqc7+bfUxyJiewZrJFdvf0NUfYtDBqTG/9untGcs
WS9e8V+skH39mINkPgQ/dGNDbIZyjoBdvhKsGkurDUXMWvmPcBeD7YglzJ+ZrKbi1F7yvT28m5Z6
7SAHGsXcCSh/xJjm/zCKvx4v0ziczs50HJ47lMmbTQJE+MOOHqVVro7ws5NdTf9o1E6YPBCBsnl6
W80aBxmdEHYjeFxf+iqNfXjUZYfReBTo8C40h7BGxQgHGJM0NENlwhrrkWNC9Rnr3gSRK0V7sR3/
hqRqkFsTTb6Td5pFPFKwBMMsW1vLrVM/x+/pGNKhq/avDQ7jtXgSKomBB6N2UdxwZ92q7uKPcCg6
NlTpIOURN1E4j1phyFKadL4r1LtE8Ym52dw80I5kShCigDYJt9dPWTJA6MNibFoTGOVZX6HgBFCr
fWlAKf+6bm9zEa/MMX9XcGGY8giVZxN8F0Xh5HW7z+RDICIWBKo2mo3Mm2RwZYlbt7I1WmEZwLEh
drvqc5fFUFWQpM95T3V2by7YlSUuIoZeCBMhCbDrh346+WkIQTQis9gMg5UJLgwmyOLkZQNnljGy
h8yPA+IESvnALdGhl2KtkGAAtKy1el/+FPV3Yc7KB25bF6K5LAURw8R6uUd/2UfSTsG6YT0FFtVR
TcQZX3shJqHZ6Rr8EedDnNvD2LkW2rdDan1un0IvXvE3waiT0rtAh1ejgz0B7WnxMUBfruGzQjAK
34hZ4ntYh7nXwjjGXqSVN5iovvgE9crrC3T7nX/lEAcIBZ7G1biHQ43LGo3xjofbSuVYgF6MJM9l
+cjbNYo+SKgiGAYaql6jQVUNEJVf2MqBIkh4io+6K3x6RlL0vlF58vbgXYxxyVEeCXOWpzAmxp/B
Q9NLOjjoiNR1uwabdXb+zyNu9IIwnZUywgwxNm920VLox9gZdgHYh+cTVM8cgQr1bWy4mOQhtZq1
3GDratAes/YRcmRERFADx/6+wmypbK1FirAHoU87uGFl5ZEX3lT72rX8+LDsEmR7VKRTTnGYatYB
nlvZZKXxT2u+y4XSJryiLHCQWqdQYwxDzNTgKR7obB+mzu72g1MfpJsK4mb1Z+q5gwwODmRDPCJP
QwKT2fm5h9+DzvNgazsN6i1sfcmhTb2Nbp08oGyGjkFZB1Uhf8nctWidzSvst6o/oEYECq3PwPSe
5vq1GW66ZgttrHoEM2HjlOjf6ULHEigm+a04XBvhZqwJpjqwBh3ol5zr+LZt9yFFe7AJ52sb3BTV
fREpUcUkVF7Yr1FmW9k/0oOIh6j0jopyyiNuS+ynRpnNHh4l7bH52maPBvXez34vj7Arf3jZidoq
g6ZhkjCzIrpj3pymeHzU4uijZJhOJCo+mqu/XF9ZlEkO1Pu+tXRsvxC7kT7qf2uyaM/DzbDcBAjw
SieWMRHfGgfq8tIpS5TAv+H5gXQAnx477FLDSMUFL0URGYEpKwlmatQg24qX2FvLQcu0cKPDWuaI
j9fHcBMq1vPGgbqMNrSu0DXcx/6Yj8n988Eat3Dn4hYE0ZEd3E5US/PWkXBtkUP5QposU2OrSwYB
Dc41RwN8O+gIZxw7IVXmslm6v7bGAYYiWFUQyAiSqJB3+djZC/qGBF069W1rWwUOBDouoSPRUaFY
R4wtsep48u3K6iH1kiNmsvP8j+FlH3Cf+il6AoWWI5/ZRYm+E79dt0mZ5GCljcShTzu4W1U3kFcw
5/u43v2ZCQ5LrCQPcR+N+QstR5NzO0ABtfXzug1qGfCk2/qi9frMgoSlN5Gj7HGt6Q7H7JZp/xgf
r1vb2qFXMcJrUhiZqvUZk7FqcidKHhT5w/XvE5PCa1K0pa5B/guTIpjftXJv1X/l2jvObYYIwTs8
HjIqKW5SoqHMjaWECX25qRpUXBHf/wVO/GeAv8osykCcNBljFJ2Z7k8LtiP53vrO9GMq3/iqPr6n
G3jlEX+VaY5FGAgWDlZlcux+Cvm+Vp3r07K9f1xc4iC9yEdjlmuMGbomnVH9LEFh1NpZ1rjLY68q
CwoO2PfebpEXe1zKbk2xqrcN7DESgsUt3Mg1XdSHg1cJfOn7685tvq2sx48D9ixo5bkVMGHJuYlt
48dyZiTOy0Nb2uAlCh2RvBQjTbJ1sMrfM9xuygYDHx3lpgdWUoYWNhHCz8MuvAdRNXlMJaOSQ3dZ
D8dZyREk8kO/q7/jUAyeIsiIKKgWZgwZgfOe8vf1sHK5oZQoRqexBDQCra5wSgfiYLeNFZcg4QC8
MhJJMdk1WdP5JfaLCopJA8HxtY13FxscWMhTpKaKCB+y0fLSUTmJWk+srW0TqFVA2RroDnn+ZrQh
9FZeAL+X8VQph6L6w+9zw6RYUy9CABFE76IfmjuZFE3fXqwXB7gxioxShmozDLBLpOYOcgOO8UlB
J4KCSmq5IdxhcfoWGv6zxtdiDpOaLVmF4dK7T+b33PppKujj8q5DwnZoXYxw+bJQoulmGlQgwviB
EUVop56C1F9AwMUGh6lKgfKPPoMj7AEKT4SoJDR28RnVdkhfAyf967pLv8gTLvY4TNXrStZApYS7
lofZeXnygvhwixfJHBTo5efr5qgR5DBVizQNtFTwbu7PkvipyD5kxXtqBQ3x4hEHoqVaZ4bIMh/F
9E3rMZi9eSTKIX8BmxcbHGyG0BnWVBZukDRBCWZ8q4L8FBRvu+UxbNxhJxxpEYjNsWMKeyAkM9mb
xuvNwTL6YLEy7Efy4hiGVxQ7ieqF2Y6+lQ3eL33olpklct2X/6kWoBuh/sKaV1Hf4lJ9d5sgZ+JF
UtclEE7zV7JhIQdzKaKAvpTuGuG+pXQJGca8QYXV97nFZC6Rkac6vi+DsJiJsrGmm9x735lzZYdb
RFNgWOU4wA5LttkzdeQycQn2cmwdJOp2ZXvNrsxxq2hKWrPNFZh7uRArH3KAa/9lPLPu/YUyRw0i
F3f1kopizyZJBpBXXu63Xn1Q6eRnM75XXnGxp+ZTPRQj7Kg387PsUe0zHllwCxW25KCcBXI4VPEW
ZZNLRvSgS5fRgM1+cfLetPv5qSfBgs3+tSjktlptKWXoNsMIa8dSnXSXuMLO2ql2fTBPBS09srnz
rgaS23mHIrImlYWH9oGJCrToSxBfytF+oz978xUCdHESxAVQZP9GnLmu5UrIoxD5HAqQcpBQBV54
zy6aaVW4TXha2+JGshvitNUCIdoFaOGHLEOO++3UUb5l2XM5My22yOafn7q1QW4owaq9jI0Ag3L5
Q648JXIi+ZOs/N0Fj9c3xl8Mo4oKY1WEfDcvPC0I6aTmeoJJu2M1hAgRpOGLM587+ops65XfVCBY
oMqGbKCk+fVOIrWCplosIBmPO1OgUvz2UCE4KGDcWl6mJism7rU1A2fr14aCoG1VUOHiLi7dB/F9
W94l1MBtm7Bk3E7qiqrw/H7o081ZugQs7LWDtQh+W6I9oM0dYn62FjGqZE0V/xqmyhcsKGrapIKE
MB+dOrM1T9oLoPSdjiOYpn+H92Az1tcGOTiU0XFhBioMsj0lR9mT8SjfVzsI1uP9gZUwEuemrb14
bY+DwnGEqm6pwF5Xf5zjcym6fziC3OIdmx6ygcwhpvY53rDqBf1Z7RN6SKDPpB4RN3sr1w5xa3cQ
dGUxF9ib0TJyfCFijm/Sfemjoe4JO0pr/wYT7xb4rqzyOlM5DvB5pcMqJBm+gB3cX27zQ4Drgggt
YeTlLGWNO5GYwSQslsEmDVuL/CwUKDjhgbEMh3dUZfVWIrB2jf2Y1e0EKj/rPh/YgB5fdpU/yKbW
djjUGJN+iJYoQuXJD3YkYfuX8He3Y6xlyADeA7xra1wylU9gyktleJU+4Q77ma67+Kz50q67oQrj
NpcYgAq1O5ohKnxV6wgBGUMdcwygdW7Sg069iW1/HyI4miKquGPhokGXVFUJSny/XA7d/Bho/vUl
vIW1lnb5PhcAZq5NiZjj+5IR4up/cssUu0ZIEhhs+qFjwzAA6woaYF4HmpRUiyiwQGO0t+j2/qYe
MhTJQhfRZhQ6oTu8J8e1VhY5bDLnchhqOYhQhOJL882g+aoY2knn9Rl63OTdb1xmUk5y8JRqRt9W
MVKLGCSK/7zwd1Yn/bxUz436zxKJh+vzR5jkL0niSWrLtIOX+uR2qp8PxMvUZnxcRpFvWepFo+nF
HC6p4bITBruY251Qfb/uxObZezVXfI9qGkZjn7O5UlFbHz2zkE57AWAe26qFk0L4LNRBdd9uHrrW
ZjlU0qwuFXIRZkPWcslY2tRD7EgP0077jUr7DXOGiH8kyBZaIu7JuDWQl4KiR+PMkvjZYc8FsQ9S
H0cEjUe0IzkBWDLxOs99bY2L/7RExY3QwRqoNcVjg8KRzO0+mx8hpcEo1lkWGrooetBcYjIpw9wq
WMS8acRiwTXnXT/bae4WkQtxaaQ7qSMtULqau6NwRLmwT/r8NqN75TP/QhZbRpZEInxODt2ZPaP+
aHFzgyL83zq7vF0br61x2KyUKIMVMlgbl/0inErtMcyIW+mNjOe1DQ6fa2EELWING3Lmpk/pLUs/
QnSg9D+S78lj8iyrTt22beSpr41y62IRwcIuJjBaR2iZ7f1wp7sLk7sYXRkSQL3dfb0eM9RIMpRb
pSG9ORR5hHLhXaNhqrK9Fuq2RepCUlbY31dWKmMWhE6fkH4fddxHTC52In84IWc9p2fhwfSEe2r7
ptY8ryuLU1TXyBM8Ay0og5hgtIUnJuGkouho3FOlC2+3g9czx0GMhVpIba5grkCvf1E+tdRlNmWA
Q5V8HqIGMi94S++PWXgjqQR6UHPEgYfQaoJZMoycxNrRoAdlQdtt/H+fi16NEp/QR5rRDnjnxENJ
LNum8FCGREEvMUq8WrsWL32BiikgQw/9VDz3BSkBDJQFDhesPqtM1YQLo3xUilsUcb9nRSqaLls6
bjD4+4QKRYdS30rIC8H8o1VuaGXQYXSuG/nF6rhY4Q7ETT8OndDKSNS1BNQ/t930c4KQqSodUHYo
q/fK9K2zdixhK6iTz3agXUxzK2Uui6gWUwUYJ+7q+L4H9lD3GKR73GLJ0kCt6wyDqD7gKIen3+qE
Mw/U236Ht2sjiWJRffGIWzoQYMTpuGJTBvWM/JE1vzESWHa/ADHVG4jfEjFC+cfTDpliIwZVB4vg
yPC7j5INCaYTO0HGXwT3/9+oCPegEYc+bUlG5z6320ajZY5VA+SZk2O1eIr+tUuJZbsZE1Adg7qk
ohhvtOiiJTWkKseyLbXTOLm6/mmRveshT5ngIn6ZcdPfKIi2ytqH0c8p8+X685+Z4CJbyeO0NqYR
AwXB3u5v47tkUQfszTxrNVBcYCuG1E5LM7AXxv/RkO8yw24gKWKi8kU4T///ShtM/sogF9vowulD
1YJPxdk8Fh9bu3bM++V2cQK7/CpCNJUiHdi4vH1lkd8jWlkfpFZDLLDaxuFu2huOYICKhVGijNRT
93bGdfGP3zCyEQS91gxr8kNT2qzRbbIFZ75jgnA4H/j9/o9ihNcW16KlnNMK9qzWclswD1nTTu2J
s+NG//TrMeTySHPI9LEVMGv1TvnxTH3gBq58r5+T2xoXaEznLnPCv667Rs4c2zpXaZ6RD+08xrCa
HIIjiD3uTDc8R7eMbCGkqBY2t+HVvLHlvrKFQo8KEomwpWsnzQQr2YFwhu3jb05xKwMcXpSBMhRS
hImqd4OreJnLQH2+Y2rmoUdlq2wVXTPGIcc8L9WkSfAGyV2UWHZvPAX5175m9KYmGtNiSpJrewdZ
uccBCWqi86WeASTCfvEMr8aRuPcWHIlFO/becd5/HY8citSjqgpjDmvskbVws7t42MUOkzmZ92Li
kFdQlHv87Ywm96GV15i97AyeSM1jR/7hKB37M9jgfWqHJIKRv6sZtThsuhLWSuuDOOzKikBh6vtc
zpkqSiIEC8KjzfZ9cDSoWhxyuDi8KGJVSfIFmyOOZ7ixaEEiAe3e9AzGob3gUt0ZlDvs76u1O5YB
OOw7DFccoTz+HKUusXaJXZJ//yuWUAWtEQykM957oBcY4n3EcpSH+jwOdnIMadFAlgRdWcEmBxdS
NSqhNWKKXmRuw2OxLw+hk+KClboloIaPA4sibuJIZ8PXTR+K4lYiO58I6DM5bDDnMDYH+RkbqjN7
ndNuQ994YMwbIAn4s9TP5KDB0rRekysMnJnZVvlZLewleyTi4e0b7Sv4sdjfVwEHCdYlnxU4lBxY
ryLEUU/sUUI8UWcbaiFZXK4szfJSlAa8We7yDC0T2ilyY6dWWEcBKP8o4CGSWosDhjgBOcCswlxU
3WjNh1J+SqgS042ehdeDx2HDOFR9UTYIN+zq/gvVQX1I7NilUqPtc9RlT7I4XBiSvIqbFJak3p7u
WV2y7DQfcr/Yg0dE9BgJC3VnSqwli0sjmknR5nmAycGIdBusuN/KYPGJ8CPgyOKwQRBbo4LiDkbw
3JzlJ1bcljpWttPtF2mxriMAkPKKQwip7KehY6cEdXQr9SaeiZK97bBT0Sxliuhf5UsRoNehl5ba
sDX7wYo+RtlhooKBMsHFQpiXeWlVLdKvPrczNbLL6FOCG4rrU7NtxcBjngEmADSTvgaGKuqFpKqw
73V5aVdoEmw7tBcTqSRlhFukxjAIiTXASCgdVP1s4cxENcpv4A77/aZhSfgveOi4RVqI4/+RdmXN
keJK9xcRAQKEeAWKWlzee/H4heht2PedX/8dub97jWWmdNsT0w8T4QhOpZTKTKUyT6J/rx4xO+DU
/83L85Rd9DU+pnfc6tQSky1FEzZH0/NWoc2geL/nWmboHQiv+5dhtaFvS5Rtwyy8lY2v78p6Rwwj
5BtMlYNsvNqh3UdecGZ013rT7mUIdOUUsgb39wE5ME1CiAUdxyx0QTHQU5qPpZkrnt1kuyW8G6Zz
HyMmuq7Svd7oTi5jNn9/ZN8CCkoyonuwGrJC8bLl69B9s7Pvf6rpb78vKAgrKrAuJqXiDe2xVPY6
hpYFkqvtxq3zLYagFiwcuqS2sWgtrkzh1QS+fMSRznLSXNM197y2J/Zlifdt9TBNSpE4IvRd0VJN
I4vldYUsG/Ws3uFDkawrsHA/DCf4XfrEb/GyWqyNqy4X9b+gYpJCMXJ9LBOAJrMf7Pm8ZvszzeDl
ObGvzMtv68YrmKCMRVoTaqrYO5J8pcNjIeMM2V5C8EJYGmUGbKGgHGRS9bIMG8VTIuQTl/OC0a7M
057BU1E6fP30xPnzjiqs4ApTUJaGLY09p8BMtZManUryt1l8yHKsMATLMRZt2jMCjNEdR4/fa0zL
sVDTY5sOUvcOHw33ARLIt4IJ3j4xkqYZG4BSzD8xvtHsW93JTtqmRqwEExz8MBpgJwhqxZv3ugba
ebzxPoMw+zCcgv5lNlJyLWvh4j/77QXnrVjCpQBziqwmVgBpFImz1Ndp3DmT9slqPn/AUK1EE+4D
cYhIjMVYvjg9qNZOUfd9LQnIJKKIyYGpMbKg5KqnRQ9dfJv29zMKN+P7y4LIUIRTq43hSNUAKDpJ
3amit0re7hYNb7mllFSXe4f3m2Oj2RIVIzbO8FsXqaTZoodap3jL7WDs+BiC4BieS2PXnnmKRcZ7
sC3aK5zgrIoiKJekAlyiGO7Y/7C1z4HNdk0au5fX8H3oxJXuFUgwTMlY9AtmHkDpcA0NrqrltjIk
udLto/QKIdih1ozHLgpaePr2lGBaoCx3w8/Fpa0RbJCZhrMZKlCDfNJAyWOmXe1nyvAMg5u79tgY
97GKZm/NZIF3efFkkvFdXMVNSRypBfiAoOYhrgF2uusy+i8hBDtEG7VkCqjiPMs42+2D1v1x4uvt
/gtGpzeHqV9sbM4yPUbafSOtTNg8OBZBJTLVNfZuAm8WxNpCDfhxTmvGR3HTo+HlZzzbIUmo/jmJ
GsR5RRPblm1W22GiAo1lGMSFOOWwIE6Z1D1nHcv20qpdiXQvUcxKA1Dc32HqF2x2zMtJdC/x0bZu
uS3mtfP+N2mqYFPjEIVZNui9YYkEdWiipmCBDV3nbYr9Ndgl7zTVHRAWvfQpho51lPIGbgcvK1BB
RyxYo75MoCPJeUC5E3+hUm6Mn3Hp8MrdYm/cTJVz+WRtY6LqH2PBTF3XX16VVgtbqSEBKaMG/4tO
3+HMh3CCMuVcPv0eqhbcyLzvpiFcAfKVXwFOzDLqYiCKZ7ZeUX7VEVOEEqE2IVC8a4J6GaX5mrB5
lWFOY1cDok0Xd8y/zzm7VSJbUj6xGTmjPAuLZuAxWRMpRTQ9bWM9wdIVxVKYu3YCHZFjR5NWuSCg
GTtnHo2iwDSbNAQTfNbqD2bKLITW8WSiipTk4Y/Lm7klN+qIITWiaBN24O3SguOToJx+QbxmXE0/
Z5Cj/nlJB9PWCMLmVXXd6UkNBJAH5Db6DR8N2dTFjXdMjoEsBl6+dEgj7B7iwX4JshlH/e8BNxJ+
82LnasdHH5WefJLkZgpgjSecunIq6sLWkXAg9wtoyPmopXCvXC+7HGjS8kIev4hOdI0mBIWMFI1Z
KkBTTy8jb69TNPTwmb7Akhlpvt//jKWpQrK4MItozpIJkmWehQgeToHncM37UXd/X2Fl9zvJ5mli
tqGpTVXPwJSLe4rm8xlj7GgcMYEEDLZ4OvVk0xC4LryTEI2vloa6eRU8CG81vg3CLsMGwphYe4M+
Jb3fB47NvvZUUu61lUUxV0CC4k9FGZYTv1eqSnlVK/NVH+gAejKaYZ/NvZMmwT7NZUM6trzQGlWI
uIg+JUk4Q7yZDE9ai/BX/3PWGZy2lWBCaFWObZcWBSBaA++l45HGZ0ORWMpNu7TCEE50T3RDpQS3
/j4YHDxHoxl1dOmUHS6bP5kyCAe5BnFBvxgQZYj7U4fbg7V8UUaQdETJ5LSGjIph6+qAjjxU+oD6
0DLEEGhW0nbMBuSIioXFf6s0TT7PJI0ipyi0/lun5DGT+DUZonA3qjRNaZYciGXYXpHB8olVOwSD
fh1FCToJ2PZRXrk3QeU7PTIHdYJ74yFQ4Ue36d7aZS/juUGMeRXKADe1RLUIHCpIg9BO8vYsD3FB
MbwIqdiouret+5KclWl/WUMkEOLrmVpm+mjPHGKeToqVXZu2vme0+8BFzNRwhTXRTcnou8LHupp6
nSdr7PkmVq9Q/HBZjE09WH1fOLNz2E85QyLZC+fbpEbXa+YM8161JcnxTZhVOCGoWzjhNhlkcPZR
YLtTe2Tq4pfdLiGPl8XZ3JUVDnm78aFVBpQVwAmC2tFQNqLUTm8fPwBi2Tr6lPAuB+aUtyATYUNj
kBQ5jOExsfZBbTpZItn3TSexwhANkB63zYh+EM9K+9OoMEcZU7dVEANqY3HQJhB6YWRBlKWyo7N9
VlfIwtkpjcDqRvRqeJM/7zhraXwd7g2HV22CrEc6hGjTL73CiZNbimnMrSAF3LwcK3qifz5NGE5p
9X1B87SJ6m1Z4fvReGVru8A+WYPkDMlEEJRuzpB/arLfIrD4Ksv+5feFyCQLjdHqLOhCo5xC66jG
/mV93jycqyUSrHNAU20yC/x+tGz7TAvdUi09e9obnSTy2fSqKyB+elf3NZJqWa2lEKRQnlkB8mr2
lzY+L/3DIDs+25H4Ckqwa+FkzC1VAAUbMDjDWT90B3Nnze6y40mFD9QeQ81gn3UYBORNxAvcFFZE
jVXg8WKK63yHuQ4LEhi8qUlW6bJp41ZQwnZhxqmKNvVE8erlkNpnW92PgyTcl0EIG5XrcQX3FmOj
Zj8lV3Z5p8uGLssghA3K2tpU0IGLJNZ8ozN/AdPRnzeT8j0B8wtFYAUeAuHom0kx4H6JRE9Cvuhd
5LBoVwwSX7CZ9FiDiIc/YI2SgsHBM57BKh994jQ9qM7dMWvPp93ysjpZSen20r3KJdgDJWap3dXI
7aAxIW1tZ3q2lci9bBO4f3l3G1qtnaBk/GV+iGuIlYex5mMCQu20atC7UVDXTtrOiht3JTL46swk
1mjTmq6QBd0Lk3amo4ld08L9NJ7tRKLbm0Zo9X1B8bRQUYyE4vtd+Rfr7xe4VdY5+ryfQlmiflMU
W8dQULwhaqoYhtq5FmgjxUYNdBeVV4MsBt22cmgZ1Rlltv2uhZN0WkjzBqnT6Gjfkh1njIgSNMbx
CppqP8nqY7fleYUTgpIYnWOgFcHSYRiPHvm9lMCBH5Z3WreSR4g99DJt296CPMWTif40DDo75qNj
8NGffnDzMaP9CveuP7OyonqkuEwmZ4JpJPU+3Svf6CMnwJgPdHEuHynJ6okdI3OjjFnMgKbN/tTe
LKXkYVf2fcESVSkJugwJIa/BXAh9OZidlCd90/LYtm0ZvLDgXRuWFbW9mqTcoh7xjKudMw9cTZh9
jDqG/BNxVCfIneRauk/coL1Xi1dY4cgO6UTCpgHs4BdHdZf5gVdcBX7vLbsOGfvlr8sbJZNSiO+J
stRmHQOuNu+L6rGL7juQs1/G2A6zV0spnKUljc2qZVD1FBWRZz7QN/A6p30iP5At5BWlh8uAMqGE
ozUGVl3M/KJHi72G0nJl3LXV42WMf7BH/90osQOLToXeY2o5P1BsHx/ik7XLz6P3P3aYbVkL1Nkh
XcKrXDRb8INLpKZ1SnAFt7SXHhXM2tgte+3EJ9MhBbqTCLe1gms4fv5W0eswYzAi1QHXPFXxC2Dk
16P7QsLm4TLoEjQJyLKgXLVF1V+D8h+1Ag3V4P/fEnvcZJf8Kckf+/g8aJL7+aY6rnGEI9aXQ9Zn
KoRDORkXDo3dqA3H083Lasrn/G154TWecMa0wawpXfBGWhr6PtR9MB84qX27hJMzyjrQNtVyDSac
tRlEJrnJd67zf4/rVNwqxyg0/gpQ7aVlcpsx4RpPOGu1TpOi7iHc4HOyvgRqAifGHM7DfEj24/2/
0kwiJuezRBsXO32pBaT3xNW8wk+vmwCvARSus9vPqhN6su4cyaoSMT8/LEtN8hGrisJk7qsjn/6s
PRB9nUsf/KuSsE0KJ7g3eyw0pW7w2mHsp9h5YVOwU2f2bTx4zIdeZqAvHzxkEt8ePNKSqbS5cenH
Z5IQpx4rZMaejcSXbN6Wc3tVFqIKZoWEFUbRNNi84mnGezQnphicKPJ5ISfvyc+kI9gu200ikgSh
5n+mQQBEMh/Y3gChno2Jh0bqz2g9+h8Iqy4bTrCoCUs5UDMqeRnufMoirzuru8jeY8g1wi36aNIn
/n5USNuP+CH7Z8uJRN1b1AjEXLMSYwN/l8em6OTijTuyokeZcIJtSapyQfUxzvpU3Q8ZmtTa+8aQ
6P5lY4n05ltRumjM66TChiX0YdI+03HHuk9l/NDhRntZGyVI4kNEphB9Iby0aCxjdl0r/S9qhFCM
0DoRAisGLktZUbHkoInlGGz+z0FbrD3F5Bst9+IfpqZ9JOBanbMX+7LypHWt602jQR+MZ8QLfHIR
54cLEy/Dm+n8KZVytm5rBrJBoJ5FWey7eB/FIEOzADAKHxTiZNkvaYZjK+Sn6iuEYBNVquANRAFE
BaKSYiocRdYEx9X3/Sl6RRDMYGBHRmKaOLt1yk7Vz7bRHKveD8UJ5P9uySSeTCaPYAtnAwwMdQK0
Rp2cpu6cbJQo+Haggxs5Li/gjbSJcJYqbWKk5ucVAz9cdVdgxiHz2Cc+6yn3+++yR/pN7X6FEyNi
raB2RXUc3bQJvL7y2ah51Nw1UkazTaO+AhKSXUMdkEpVkGuonjoU9fLBssov7v6zHTRwf9lMbDvj
FZqgeHVixnrEMxvsufN494GyG//S9z1cP+YkyILTTbVYoQlKWITJEqsx9ox3P1EQ6C0YwOT2XuAQ
hxzgOo6yYgAigxQ0sbT0cIrrF8ipdEbXvuUMWTmeLYedfZruMbMUtEAOCnN8fZfcZ25+Zeyzexmf
n3ShuZFZWa05XOy55EWl0XHccZ/JPOUL57RQD/JJQzKhBUddGyzOclCgeKa569D4TCQbuWkRV/so
uOSpSvKChPi+1hwt/WBgwo506N5mOLXCEPxxw0D2NXKMctf+pm7jfWWoJbU/20jH998/0MbNeHbv
PxZFFyzKONU5s3WcBUI9fr0IT33i0NgDwx92KVfllGaSsy4OtBzCYVGnEjKqe7TOIX5T3Nqrz2Av
3H2IEvmNfGIZNZrB4q7gtcDa7W92jcmhXu+PPnogMBtPduOVWWhxsCWq0ZJmaSGdfmv+4LYlx5Dl
bAZVMa+jsu9kgBITbQjWRcnDJSIWTHScg99v+KyY170eO3b+eNloSk6XIZgUW0Fh2DxBrghT/qr9
IONykX1fMBVKGOY0y7nml3sDVYq9pPRG9n3BOiyjuvRJg+9PVY2hfvdNKBueK916wUBksxaHJAFE
jQ51zavBy2oipdN71J8P5vHPCYm5ZlsaJh3oIJYSGZdju2/VtuVVPs191D4kMnv3D/K8AghLVjRx
OAcUL6uDz6twC6QCcpd62p7T28sJM7bxwLdNCaY3GNY7qmpUwwYG+DG98Ev5jfM7KO6P0cbbveol
u9CXlVJv2vNXOLHfq64KIx9yrF/QnPPQ6fW7QZZ121S6FYQQ1uBuzPKCcYmyzusS+8qILEkws3n+
VxBCLJOHUdiaKaRIssQr6ttaz72M3KvV7vL53/blKyDB0JQk0XsMx0R0m71c9Dl3iv6cnnm+Etdu
VwLHP/cudF/BCfamqPSWmRXg7IP6Qqes7PrKqb3F5Y9DbCct5Od7cQlQMEBlRWfFKAH4e2rgdBjA
wWTvB7yBy5yubM+Eg5VXpM0wvIj3j2AObYERRj9zTXPL4ZdkEWUyCRYJXcqZPjR8EQO8PRC8PTAv
MpAp0bCGwb/VECF4mfJF0YMQaMHzuOMcE6mrfAs/8WbD0FskJUbbacqVggiBS4fJbYbR4myN4XKd
FeMxbCMHk79dkibPfVi5neWqrD4kBj3M9aEyB6er0KmlZhJV3TzkqFnQ0WxO+PiZt0FubKSzlvJ4
Jmqfphqjm+4v7+Kmtqy+L2jL3NEoHkd8v9E6d1C9kuCBrADtsn74d0CCttQkSn8nfqOEOWW60xIE
LfqJtn9fxuHfeXfSDO1lIIHNiBiS1U0bUtIgJFOs/Gs/sqsmzWqX4C17jLW9Mn3E8xvgzic60SkV
809GWc5ROieWByYfSz1NrXNZnG1NfAUQ005G0utGrQPAfOyh9zzks0CVjvS14Vcn0HLts6fLkJsq
t0IU/EpBa7MKx9TyavXIoqtslpQ6baqcASIIhpJeA1W9b1Xajs2wGXpINIxfo8qb9OuSHYnxoY15
RRHsRWTRMWNVZnlt7tXBryn6+YFVQjsKulIsDcdTODh5M6JbOI4tL7FC80tVRo1H6iY6XkbZXKsV
irBWqWonWVtF2P36SasOY5Y7efitif6c1wLh3gpHWC0jNKZGxQBkrwD9dHurBicafaA1bw0hmNSm
Rc+OjWyp16WfKfllyB5duCV8d/BfRRBHOGekmpYiwfft+S5vnkl5G/85McebVTKFk6GOlmJNA1YJ
1KfPA7G/hEMUuNkoq0DfPvQrWYS4ayK0b+sRQCoeOo5gW3Nztx2dvnc0pFf6I/yrq3+6rGqbx36F
KYRgkbVEFE/vlmcl52W6XUr/8ve3Y7wVAP8Bq3xNmORtnhUASKxjdbZ8dK14be3FscPTAXLOBZlA
gusE8wkKkblOW7pynevDbY7BRZdlkumcYAQwLGOakgY6Z6buUpx6xW3JR/zmatUEC8A0PEg1JixA
rn2qURBhkoFXZOF98UOeZoUk2IB4WDqMeFUokguTp3nt5+CI7NAeL7Ng9a9cXAL+5eoJFoGEox4P
KkSjLdpMl9SvBzeXDgDjZ+WCXRArmTLbUkqWQA2iI3/RK/eDU+041VqFDM2/FEl82MinKVDDEmDh
4gTBzwWTl6b0QxuFmk0dg51QT/uuoDa2kiBkAX3J+UYYaTZ8RdMIkr4TqrNQ9bP7c9J32L0VoHBy
c7AvDJMBzVDKWxvNX8pJ2jOyfT9fYQintaoGpa8Wm6K2Hj1eu+UqTu7QIPjZ2vOKs067ShLv8uGV
QgqntxvrIAHDDYecd7oX+bFyqL3RU73ivtrrd6FsYtCmuVjJKJzlJK7T1I44IOweacZd02KgxDJI
ztW2pV3hCCc50elsKDHMUnIuzhMmJ0M0F5OTZw8sPpj2dHkd+a9+d8BWaMIxxgDTKKHcCEb6j7T1
G/1Q57foKzJlDzmS5RNPsjFm4MsfoSJNCyd1HbaeossufvplYcQDrGd2kOU2zha7njzDbfcYtpN8
h+PNkYsoMVAyLiQGftvZv66fOF89QGYvwkMl/d0BBq5TNHOaKFBBraVLD6mfqo4qM/abceUKky/D
yhfbIY0jknHHVR+Hwa/wPjoZTq5+vqwasiNGBcthJb2ZGAWWMzr/vr0ornZTHDrOc76Xv9JIVFHM
WnZzVsyKiaWM6eh1P2t6HuzHxHgistvsZmyxWj/BdMSWXjY195XgGSH5bSEtOtsGsDmVNsXMKrE+
erRHTV10rus/6B51S077OcfotCBy0iPGwZ7Yg6yKaPt0/RdR7NqL+3Ac68LC/BBCv0/pgrqh9nZR
pcZJIpnIeGkMiaHVJePqHqLGhs/yqSxH+YXpEci+zQcNxUSyQgqZbEI8XRDMLKkXYHbWYR5PBcyg
sr+s6tsn6nX5hBNVgFGP6jM2bKzBr54/zWbqpOl5nh8u48iWj/99dXIVYoYEM+OpV+tT6KBg6a5f
iESWfzBJr8Lw9VyBLCSHA0ixXuXstjv+ZG6C0BoKeG57Vz/xpJssm/0PTusVUzhSy9KEQ68AU73P
//5d7IVOCt0FPfL/UHkl0whuSdYSphqdgxxoU4wnV7Tx3JTjj3+3U4IXbpOJwqrjQGks3dtl99m0
Fkl6QLpogu+dKVIQZg0x2t28s/yF55VDJ8NR0nCUJlmagH/unavHi61q2wyNXGJZMVhMdGZZSA0N
S3DXWZNXdxPaeezdnOIFmYWY/9UWV1Y/SELeTbu+whWUvlXhIemClFHBqtlVxtqnOlqxWwaeOTvo
UITVfCRbYSMDbNqmxUuo3+pHTxsEhhHuJsE0PMUqxo7hgizbPf6Rd8u5AhHNUp8Mv6/5pn0qQLcT
n7SbsDnwflJ5rSFXt0tggoFC9RAY1WcuETKvqulXtMDzwG1reKzbG4GknmFzx1aiCTuWZ2bSVmBa
9Ey2uPWCe7HmZHruluDEbyVB26ZJXGEJ1opkdpqYPFuS0quI3RDZ69SmrbApahXRsEQ0sS5KjZI4
DBm+34SFY9CrPGJOZbuXrYUERKyGygqWobsYIGQorzONuqYe3OSmrHlt0029yqILeg0zZM0J14JM
p06Vhk7bHJfpJNl9mTCCYtd2wLoi4UlrvXUq3bFo5egfaSGjK1EEhW4Wo2yqBiB9ciijQy3rZd9W
4f9uuy6osGVN0aLybUelWuw3HUlhcChvA65v0FftoTdOkrOWLRv/+8opsZFWuUYgkTI8Wux+qL7E
zf7fqZngZeuRZOgqh1B6shzHYo93+CtdNiVy+0C+rhxf2ZUcVaL+/8p1GfxRmzn6r38nheBap6Lo
achzOprWRI4C3hNn7PuD3qXPl4Fkkgj+NUTvNwkjODxDPZjzkckIbyTfF8uVlshuqpqf+rg7x9Hn
TFbzJdEo8TWsUod+Umpo1Nh+t2MMcpkcI/mQ1uIgWrZqqnjQebvbWZI1eazW3NTvC+XJMpyll3jK
7WV6hRD2u8lJNFdGi20ol+u+wyNzJ6No216pVwhhp1U0KldpBAgcQidHHWVRutI5O5flAKvZ26Va
miar8hwgYZvfGjXe8ais8GTbzf9HDlNsPWmDLKSD2iCpanZ+8zNTwbo63WodccMnmjxdPh5b3uRl
ljLCPtBei/ftOm7JMMSQJxnxRNHhVTLSTnp9h6oiiQZsbY+lUoPZKE22MMP57cpVEKoKlAqPkmlw
nsvOYVX81Rxkk+ZlMHwDV5YripuxLk3A6HD18/iZaNQpcskD6MaoUKatheG/YoXSdHEZdxNQcL3K
zuUX4qLWeh98oufZdnixIooHPzJTh6PaNqq7QVxHRc2Y65lgig/OqUo9PvE48Zsr7bl/4q0t8hE3
20LiZRRuQAUnlFhwZdUTmSJjgDM7FLHDuzgH1Und+sdw4k9YLxzRoHeUhFGbNyK0lFsvbFHQE8Ea
aTAUpBsmy6uyl+nEfOD8cjOdVEgp70Hc1JcVmmCY4lHDmE0NaCZaQgYvKn5KM+MyCMEwobobhTYW
IOjQO9n8qGmxm5qSBunNRN1q2URHhGkAJrVHoKj3PC/DOfNTdzjp+2XHlVGWM5biCXFo0pisA7cK
8MwX3Yi8H+WP8Li41E92wU7GNCpZRLFwVglnIzHMEcrYPM3sixYRZ+hkt1QZiGCj4l5twFIFmZaQ
OS1F2lbrdnomsR4yFMFEBVMYmrSYoXLxM/mF5OYgm3EiQ+B/X5mnjqVgiEkgB1lA0xI905meGJVN
0pOhCJFoSpIiJBa2hJEqcIr2U2UHaFZmRJI7kOEIBkFPiq5quaYV5FfXXC+66ZL2A/cdOCVKbeSE
MTFc2Pl0WpapG2Dr4AvdKtzDV3lDKDFtm4KsQISNh50Jp2LuubMtbyPSH4PUPE4f87QrGGH3rSVH
LUgCWYYJ/dQ3sb1nHynVWC+XsPV13DegruXLNZgYH/wTo9YPmvn1cmyymcRcowgbz1A41xczFKyt
3PG0PBG3BTUn83AlVVJHP/Eki6zlcTMgWi2e4A9qMGpl6DrjVUdXfXU39mCLqp3I/vuybDJVEHxC
Uy59M0yA6dTQacwdAifXiiVpFQmIyHpPW7D3tD1AlHQ+5+P42VYebUtmbLZC4tUuiaPwtMyo2z7F
LoE37qCD5zqJZokFkGwKE7IRWZ+jvJhvSqVFjhU7dY0aum+lKTHM2z7tdfOZYAVC1uZTPUKUcjc3
mOUFNkc4UfM5PYKkBQ+vspS5bOkEg2DkRr9gXxCsNnHmGHFeOChQlFgdqVSCPWgLWqg2qGdenvB4
ZBD8rK7CM2/uqvbmnfpwWbVlm8X/vnI+SqI33VBjs5Im2eXWjTaFpy50I1VisrdxwGiLuMa0DPFm
PNYNidOuxBGi49WgDZ/HLqucKmd+nskIZvlxFFOvFsoE/4MlKKBN5pKNcY7r6747alc2WJb5+6fs
jrStD68wgv5pBrinwgjXCmW5a9lt/BFCzLUYgr4lRaklSVVgyRIrT53IKK6aMIUiZKw+s7KSXC63
7c+rOILiKV2AF/8McOp021ROr50R+V5WNhmEoGzqiBHPgwUlqFV2N5ufwOsdO5OlSC6vmxzm65UT
XNE0JyDOCYCjhx4nEInQ3mBb7m82lo80ba3BBB9k5x20jWDdiiBzMvbcG2CJtl2mZRK7Kls9wQvp
Vja34wK1NqOHUAlRmboP5h+Xd2jz6OiqaWgIrkwm1ldThi6k2OY71IQ7ZvvjiHk12SGrH+uhcLs6
c2PZoKHNY6TruEBSjDDXxPrkIMpZH8ZYv9Z+KpPmhNT8/rJQmwu3QhB2aNGrPlk0vnAkdOLKLeZb
JstevxSGvzM6KxBhd9JmVCOVv9VlbHiwQWMc5tVdTnDT1+7GsHW1Stsx5VcUVveXpZOsnxg3lFYT
KikFcBk8mslJSoUmWT0xYrDsuUiRyeA508CblsRRjcWjncQ/bIePr+v3LmowgilWJoihhV76DXMi
3ATe3Pqs7UvYiB3qB/eyk8vNwIUtEwOIzKp7NZtQs06b7KHNUgcJNldh35d2uBpgcS/vk1RCwZ53
VDPDKcNCViiAcy2H07zBLrVO0TjTifjGwZPFxzIJ+d6uvDvYYqpxjAAZomPGYN4433TGkRoP4yIx
HJv+fbV9gmlXqgxMvQHWMgpSj1Y3ZRH5YbfLM0n2W6btgmlnsz7n+QyJivgBj+LRJHFR277DMAjD
9DjDJqK6NyC/NkB1zoOH/htnTLJ2XYSqCF4rw2REfJpobzFLAJSgukZ1xkAeJpJqF0GTLaixy/1W
yyMTvdqpUjjxQsZyZ9t63DgRY4PtEhAAtMhA1NE3NWyNq6aIyKecKOZTb+QZhr7GRfpD0bWxcfoq
rv8ymD5Zjs4CY94lFjpZb9Chiaq6yxotWoaXH494TgVTPDXezbRYGouYdZ4WPrVd1OCEDlsktu3d
brxA8FpYwFj2O2YnZYpq/MsKn+zpqfCnQ4sh6JxsoXKlBAc8B7Y2ByKWEDbGeTZOJkrm/WACKQui
hsJJvhqOvTfO/0P9jQxNf3s0Yx0j5Ssumc/ngfT74XBGgeU+96VyiUfmRS48GGAcDjbpHaW/afdT
3PZh4fOileon3locFM7rKFtBPxh4AVrVkTU3vPOGHJPheQoV0/hfYgjecG7qJukxL9OfT/OudbRD
eM1L2wF2+HMdXAGJbSgY5ReUSgAdNItP5uAz/WGqJWouGtEXWXTIAP1TeVHC253qUrMtZ8yo9tPG
AvnWvWo/ROZVbbhs+HJZGNGIviBhno1t2Kg2f9dMh/eWLs5TlvtL5LH4zg6e5mgPJiSJQBtGh+kM
lRWYUIECC7HYJjWXSs0qC1R63c5UMIdpMNCv6jIDnFHRLiaZU2iRxL9v2Aoww+IImxiGQCHe20VM
0q4fqN0kPsebHqxvAZGUEL17isDqvYEQ/Gs1qWlDmjrxJz99ACsbck/qI0ZkYuYnGnikppubA8Fc
vIETfGs3sCVbWkj0/1Qwvnmz7HmlLbjpXWlH8xaapTJ+glHsgF17u34t0TU70KsE1oKejB0IYl3t
ucLUbU45Jy0821BEZhuEj6BBlhWUUW/RjEEvTTVLM1+JHY0pzqSe8h8o9vX+WN8BY4KrXNNUjPMV
lKIJ6LJoWZH5ffO9K5xuSv0e74CmrG9oUzXWQIJq5BUbzLAD0OiqLp9BlniBR472nrMu/mm6levh
GkxYvDZo7XCGN/GNGkWIWYFXxvy6JuP+8uJtmHXAoAbAVhnCFTFQGcHG2ahJnPlZDUIg2/oeBp3s
mWpTD2wdJ5anbEBf/lYP+jCNUJiXZL4dOWqGZ0wUze1QUnanPhqPwSPxiTOD0FEWWGyIZquaaqvQ
PV1/14VtYbtqA6N0/Fo9kOFqkZVpyL4viEWyJkGwhO+Hxdek/8kKGT31xrpBAIRFDGRrKsaovV23
sQw1Godj5sczJvWYEWYoWVYNLuyQJo5pjl8uqwK/wAqmyEa7OsFB1Q0G/tm3cEGrB1WUQx4lQFec
Wh8oeiRnTTn2bednQX6rUZk931xCyueOaJjM9q40tVLMyS6IkvoZyA7ysjv22eJdlmrDZdgocoG3
4BP8TPFpWZ21YESDV+Y3inUshjtqhldLJdO1TRSsGXrYUVBDxLckW58XBOEs89Xhc20EjsqcUHm6
LMnWYsE3/ReD/311DYumbOjbwYI+1z8S0FWXhsz3bUSTaLB8RRBsTh8kQ0xySBEGu/gmPfCHF8Pa
/3YPMhbsLXH4QCOC6A77L/pyPC/MaPLXYbZjVwHVmux5b/v71OJ+DiykomWr+jrC+TSxJY2fTnud
un++HfgwolOcUd0WG/oW3cqjkSa5z+JrQw1vu0XWfP0ui48v28TABHLCdIOA3e/tjttMQZ67o5nP
G3HKG57MgNm8Nfe6m8NhS9/3t/Z/hSeWs1a2lfcw4vA5qCawVfg39Y70Dt//at/IqBi3zgwxMMiY
MRX/iSVoZju3LJ1xMutMO5CkOXbW6I1JLdmnjcAbF3Cb6wCuLSB8eLuIKdN0lpIFesBi5mIy7/Sw
lG1+35NwuZqGsNiZfWdKguNN2TAflW8fSmnEm0tsVQtTethSu93b4J8GBYCmP15WQAmGeGmZlyLW
EhUYbV4f6jZzbTP8VMq8wtby6XiKRDkQhQUV1ZylQ1SWoOPwrVY9Fa11mNwUde6qF+iSUGTL/2B7
kC8GLQcfHvp2o9TYyLsw6jKfDNrfCjNSb6zyLw0zPuVFO+3UpPhSzZ0luVJsRXX2GlYwqyrGCowY
TQWlv+fk1stBPU6u5jZO7mM0qUQZpWiCibXCQcUJA9p8ym+QckHvh/FYHjnBeyjlyH+XLOQGhN/W
LbyWYdireOmsiTWAUb6Bfz0v/m+yH+XX6OOd0+H3i+kPH59f4DTbwuA/TAIAUcj/kXZdS3LjyvKL
GEEHmle6NmM1TuaFIUtPgt58/U2M9qo5aJ7Gjnb1siFFMLuAQqFQJuvtDta5rsSkb7OAmPvB+EAl
v37v/LhXCBXUZrYOPjBcH28h7MrKkryas0CjXqweu/d2hL1+H94ifAUbNYt8AZwt9cSsSvaEAFlQ
rLraqGKIoSPL/uXDu6XsIAj6fxyeasxaeinp5hFyEIxU/9zHsl9FxzHylXhvi0rUN7VujcZ5krmK
KOXUAa3Xwfqkg5JbcpfJJx/0oAgiTxHowVkZ4esq4ko0YXeBy+udaodFklOaBTFI73z7cfHi1yoO
cNOUTv6L9cqI2aa27KG+AuUOcqaPqGu0yiwYKHVstXdT414TvZc2l5LgVGEwlq4oZxWS9aiRblHB
IS2HfohGyOJZuU0OmfoPM60hoMre8mJWcLyeNIi7zWWcZIEx3+XlfSiaWiz6PqcZqp5FWTekWaBg
4mPtau8tAmeaQFQDcSgD9zzqZ9+e10mSG0VvJPAE0ns1fp6i/eVztLXphmyZYHHCbXvm3hdgSUOB
VZwHRPebPmhx48rB+yHQxmZjSiueyojdvRWhmCR1TLMyxSMlcmTD1cEZLWy92pJjDcIiNyvnPlJB
3kh1gCRzcazs9qOF9rLBbp8uy7K13WsYznyWcWRgLitgpHZfhA+yIWi9OBcDfc86HqwmjghB2fdb
MZZRkSrCAkyjdB/bQdUQJ5RFKeyNMwgU8krrw5hq+T5r0DtlXUqBQm2HBfQjn9wSn/rkaGEihSjB
t5E+gJtv41mMgVQWpm9z15pGbV0K+zbBLdodxgxuMXgOwX6Tff8XNbbnIbq3YOziWCnChHY1JFwA
BtlY/oAFINvRGVwZ5UjNc//u84NJAqaGAINiK8ZZy3rfoO66S3qYs/JHOx269kFRBBDnOqfCv9cx
bd4GzFkJO9XCKk5DmJimOTT5zaS9+3y+/T53dCzMNR7rAU6ppj+kYejFy1PeCPSamam3sRFgIHkE
4nhEyhBPersreqvpkUFgxrocqbWBzqUrN+mtNGPEdWb67z2kb8HYgq5UINXCPCkIu2KyuNrV8WL5
piZ6PZz79Zi7gBG8INRHFyZaZt+CVARBQbO0UjyPTScedop2J2epR03Xtn9elod9il88+AEI/sn4
g6zEWygzSqlua/Cpkqqgj5jLY7lxsQxPSl9p3mWoLV2zkXM1TPbosvg3BE3KIacSHA9pXNTwxs6R
Tb7Js1LIbMk2nJMJVxvmGNuaAboH/oHXlr22NESFUmPKCeuTkHz1IB/YCC9G1yJyAzZCASpCgDA/
eBrhPz5yX829NM4GQfGr5uo75nikAZh2Mod8kIPuX5Q1bKzkG0DuVJV9iu7f3IAvL3ukvMpFgyY3
ThQsN4L2iMyw1C9nVIu8Lkk7DllQqj+sr32uudOXun+5rA6bIGwoGfM8zhOIVS3RNFMVrFp7NJDy
ralL0Mdifr4Ms6HgSD2g7EhHCwvr4nqr4OVE0M1YalmgVr+k7sco3WXZp7+BMCwiY1whYibcccWj
uUhzA++eHLHfWj+OtWcuomzUphyM+d0w8PTB4+StHAahuaX2cha0hpOO35cvlqj3bOvqVrBWfyA4
26aktMlwRWCpvrCJiGwsl+SiPIzdbqWQn0IkELdqnalUZhkCbbAOtfFs/yxE9cNbxwRZVsR8dagY
7re3SzZRSU3SFLbNBhdedU+r57/Y99X3uWNIyixHcRH2XUE8/quq3Y9D8H4E3AF4riMRacsat0aU
RhlOEEmDFP93k+dUCyQN1AwqGQ3vL6DgRaHgXEUpAV8XOJRmU08gngrQOqCBFKc9gg/iLyBMljRB
LaCN2pu3+6FMWQk+X0As/c5eOodiYkEqyuVvWmPMR0AmFQlTHbPsOZR6mFVUOCbIBA6Mdc+Fl6aB
ilr9zvimomCU3ctibZ6bNSJ3bpIME7mTIUwC40a6Y4yyyc5+nl9HFoxXIo93S6mRC0TQCLEoROe5
RayW0igKHf3zoyJ/opN2aEJR0nZbIGgd2EVZD+pZiIB2JMotKwm6YGFENUG3n+8mlwUkQl85XF4+
nXnN/HWtWUQxWG4LxpLbsDCrykKy4FIRMw6/DZadP8WJNVgOku/ZldpE5K5TlZ76ktQpv9KlH3UH
bpj9SGW8y9yi6EaHLiZR9rGBFLBjZaO9Hyojbd28GqMdCEmSm6QnszO2kja5iH9kH/qxGh8KOcqU
wxwjOYQR91EjOV0z9fd0IvLnGT1ndG9Z0TC4ZZcqizP1VRIMLUaYuyjbjp3e6IuPWji7pJTVFFXO
dXsXqokGnHTMvWoZiX5HNDkpnBCs742rSBNqazOjDZtgaackdVtJtya3zHP4CaDqqwSauaUrYFLG
6wFRVPSocgYwy0I1z0GRF5TZdUJvWtGcz60rfP19zgAa+WyOXYHXg9n4cuVm8uhoma+LLiaRGJyC
6GpfpmoEGDXbhQgliGjwtr7PhjIg2YUwxZmLEHZTKEXggISVfTLnhzncXdbwjZAbyttWAOwErB4N
XTR2M7YX/cGf5uPoo4bvNx2T7cqKwzqUD8Ye1sMXwLLl5w/WGpYzFW1VV8XQANYyXeaVsuE0suYX
hwblddGdJaTW3gQkGusnJ6wpmruuUrwwihpn4bVgRvUzP/Zs13iUdoxS3haULmzu2gqMKedqUTHc
GG8iCWBGeWsqvmmIkg9Mrc6WD2WbGkFBKB5i3PJZprYM5QyA8Hl0WfNRsTOemGFnBUDpThLhba6e
KeMP8vwImnGeaj3o0wDrxwqAtIClH7LOY9mO0seEy4dBxM+wdXjJCo5TyqZeijDv8GyONQeMkw41
qNdJP1IzF+jh5katgLh1jJtakWkMINt6Ck0UIz4L9Hxzo04AfBxWRsysMhUAyDhcGhr/kyoYMHA1
vpKd0jVuVVGn7eYFuVo7kzOscdnqS6OzkIM3+goqZubxlUE+3ucfim8iBortncILBr4maAb4vAqR
IhBxW/ACy3y+xm5F8hUlsBitwE5tb9QJh/376kSZytT2LdLmQdFfFyjIiAQ3PVPgswPFXDJEOfG6
5DvEujGN1cnqiiArdmEV9Nni9Gp5K6N2JmqooIyc2RoO7LWwSGeFxepZ8KztsnBBwjIPUvlXsvhK
lzg9eb9mI4ECh5Y9/NGOxn7DasF0JdPlkAW488YqDuMAH4bGk8DObQmiG4hioHIF5akmBxKHpRZb
JR77wxQmXtykD0O/LOBHEBmgbSANCXlTJoil8ddsE9nTWKHgJ1tujJ8ogKWiObciBE7BkiyikpKF
uMgJBd/IDzag0BYNQhKBcOtFxhB1yRVAtII6Mw1sYInokjZOJAYUnJaKu3u0vqIWxugi1x5inC0a
BE08mWpMNemLRXAoReJwtwJp866dJEAVg45O60fFaN1uFFQXbZ18lEcZKNDEzQ16vreKTHIySdqA
gKOZfinLe03Uab/9fSSbMNsBtc98CRYlY96CbBg6jOlD/U6Og8tXwMYiYWwEKBRZrRoyAdzvr+xq
7tqxxn40D30PTorr6v1VZCi+W0Fw12WJ1QGJJyASTXby73OouEn7eFmMzXtlDcJdlZh4k9UlW6fm
e+dRuBysQ0ruHVbh/H6uFYR61iJZHHnSgObqOFQh0qI9RI07Fp9n0ZS1zY1BHZmBhBCmk/CR7GiA
hayXjoVIRjTm3Tax7pLJESzblgOAXcd7H8E35SwAK5ltGtcNssvanbEbv2L0mVde/VMc1dzkwvrf
TXU+vasIp25TXA1Jt+BBMk/Ex2CJK7MVFaNsLtwKglM3sNH3TZHn2JvoYaj2CaYI2bqgFECEwWkb
uBTQV5Gy56HmKahxaD3Qk/zN1pzk4CnGQ6SvQC4FOdQvbOI4OvgfJTyYMQiZkRMnQVV5lxE39gam
2dQMFu+F2nGumYSisWLRojyY5tus98r4L/yK9feZF7+68/NmaHBJ4/t1jgqXK508jInAGm/syxsR
uIu4jScY6hZuRTwbvraUft7V1zJqri6vFNNS3kNaS8JWciXJCI6VZjFxs+jgQeqVDw0mVNd1kH1q
WoFAWzG5NxIxiVdQU0cl24pQyd54E2YTolgSIaXBaT3U54MCXtS3v1FbhdwFmilkFpFHEIvT7KjI
m2xUbNTUFCgEYa1X8/3k2jvjbvZSJ/PEBe2bHsEJkSf7tucM0eAKXlqYtc4SO2m2uAMGSZSCm25z
01Y4nHrPXWKYrc28wRJkAT86E+1k9BFtgln98bJ6bGrhColT9EVa5kkPLZzcNApwPShDE+giIofN
07oC4VS9SdppqRMTEaT4QU198hcVhG80weaU3BwilC7OkAKBt5dXsg1vekgOvzOBIr0TLRmn5kM0
2amhQxqlRqfn12SovEo0TEyEwbmerdYS2k1QgJjexN/V6ZYK25iZDp0ZhtWmMB1cndYsVcg41zg9
cnKgrw0hlkfTvbmDcRAS/Ijk4S66vs6JkU/YoFC/Ss3jUP7QROZHpGScNZizqsriBdsyE2RMkZ7b
XT4pW27bytzgkcYtGNJYY9FhwcYmYIGi6Spzrcb/PRG9R622exnw8pqd9czGVdspDUiaA7nWHPpD
RkCxE9LUiEC4828bebRUDVYtPkS3yZ7Nhyz3NXFbD0MbPelgX9vgLRG4ciJQzh7IEcagIyWB147y
lJeu2TzkufffFo+zCFneaRiTy0xO9cEwnMx+CEWEF5cvA9QMvdWH0NAGOWQKl9q2W/d4t2EGpKEc
KX2/B/dG8ThjoFKrQIYIy6V3i9OEjt39MFJB/EGo3Zw5qFQZfLQEJzS+noIEfEWST3zpRnM7jLAS
pbe2XYU/xgdpvLdrZyghDBy7dpY7Ntq131Xu4Cy3jY+S2H9RSiFSOM42dEir930POBX39vylHT4a
tsA8CCBeO6lX5rSgRNPCEhCYVuSk31EB4wwim8324NxkY2Ymqw7QiM7tUbsomtlmLEoASvi29MEa
22CErP59ET622Lm/BMVtUFMXdmWXiK+Mx/ADmxuLARN3r/PSA/EopG3TfZKL256iLEZrSSFXo76M
lUvUz5eNwf9Q7j8AfKPGUC1Gp+kwpdazfcdsd7ZDE8+H2ev+BUnntiacwDjnbaqHOMV83yyIUjAc
LG6lto4q6pcXLBnh7Hangm5pGNn+RIGpHC3ReCXR9zkTbehDXODpBQ+0/ZTQD7PIeIoWibPPRSb3
c4KHabAMH+XWSfTUEVZWC44LYb9hdSTVRtZru8VG5PZN015ZxQ+1ulYnPElBqXtZwzbvArTFg8JA
VU2Zr6uwydxNhYEyF8u8XZpDHXfOUv6Mw4fLMFs5RugpGhBRV8HKkDgLYM6j1WcaitBIB5pezdOu
JF9/0m7CPfgmg8bt91Lwchlzc6dWkJwlGLS6XHIDt8+cHo2fRL+yWoGjs1Xe+0Yq7vw3Y7IUywgI
qkhubd8Sa182V6nxzS7cHLziMb2qIt1JdQH14KaSn0TjQ2Myej7MUmG4+Zeu/2pK+8tLt6kVq+9z
loBYczxhSArsGurWNcnr88gdBlDe/I2DsMLhjIE5NHSqEVUMSrD1FInqJK11bb2/jxePrBUKZxII
7YdRYymKLpH8eEJzGCh0p7gXaQP7tWdXzwqHNw1xHg2GBB1vfS2gASrlXfmx8X8PmTdEFXfbOqCD
Hh2hBGwGbyR6RSHxCC9uqT4X6guyVJd1QPR9znlDoR8lIP6DEbIOUnojidovtl0p+yQAZxLUZEiQ
6oHjMX6YkcAu/DgwPHJjgGyL3W4ipvBtnT7BceagQEQi6yPAxbPuox/jSzPPvj0rrjyEAqO6fW2v
ROPsQj0XqTnZ0AQFDMcYQlrsyiutdcbACFDu55Gny1slwuNTzJI04aAyXZh6p0RlJGszkF6U3eSz
wLyIh/R/mL0/S3mWX85nKQadHTu2RuMkVXuFSVGHVjt2KMqKVPMTujzcBuU29kyP3VL+TYzztLom
ZzUwnyMsE3TmBmFzjVgWiCIjUTpFoPx8RkiSZB2zTCChtdxJ9sf6vZOlkduASTqtIMNf3fB5P+tG
xAzsAC42dS6cMqnvTJSLCRRj05OwLVTk6aAUA+HOWxw7HKVSL6CImFZ+lP3WjQMCahrU3Hidb3yP
MHlA8hTJEbH8boc4V8CcgKSrQ0vrUNdcfuo+UfQNsmJdyXaVnfnP8GcRkSw7v+fW9yQqZw9B+0PV
uMJdkscYcPmZgOagjXbpdNehPsX2Li/stm9xAuOM4yiRoSkbiCdV46FVyhtlNt0hiQQw/+Ngn3A4
GzmlyYIzBpzWx/AQjI2wH2x3cMEvHER3okKOLaHASWD+03jOd6upczupaY8VHEkwFKlTZn7Uvrsp
EW3aKwzu7JZzblRdCQy5utXmm0T1L2/M5q2yBuA0PupMs+xaANgaRqlj6oVneXXkLTs2dLyA8RUV
iG7u0RqRU/U+XPoS/R4QaWc/hkcQJnv6U3Tde2zIeSGqUmZf49V8jcapOWNZK3QdlgPVZV9GyzzA
UgnWUKQHnHInbZR0LfPVkU929J+g9nBMETHk5j6hjlsGDxhoHM4KYBazNsYcb4LAZg8CHfVk6cfJ
dA0HJDWoKDOfClEBG9t5fuWwPGgmQpYfbeDcWcqonaNHe4YbGIFIyHy9JMvUzWynODByxXgnmqP9
2lpzCZLzOUw6Tx2RFtikyhmQWVKc2rVvmR1OvcJNUFoLcUPQBUSPjFFwdER5WmXLKoJWBuktsFiA
bo07DnW/GKgIGBB5SeBJunIiYbawBD559KSiZGBnm/V4QPuiGhhhoSaeasXSS1jnEVhB+6ydESie
jG+zHmm+SopqdKZxkTCdFgQcGMRF0RiI4qhcTQQe1JYKoj8KTUuomECrGfcAydtQx7xi9EhVBSjc
684No8KJik+XjYUIhTNGSNA16aQApW1TtGD0XmVnj5X2/N9QuC0YKCEIg+KJLcvHqXDr+CUZg8sQ
W0ZhvVycCTJIHS5jBkHy7oZ0D8Mg8Lg2bdwagK3kyl8pW6PKqhoyMK656KrdZbvq028LR+7fz1+m
ok/ptPmc/VmMtktSVGIFCf1uY7BGc52JGrOFAnHGoDX6tgonYGiPnQf6Msy/IX76wqLGsS96ejB3
/8wMrATizEBOrampbYAxchxtb/uNz+4GUUMuW5dLMNyrgy4Uw+YpYAz5yaL3unSYlZ/K9OGyrm25
lKvd4VPJNJOtsCyha/aMB3sxJP6Uq5OzpKmfY3iIVrf+ZcDtUwoKVlakA1pPTqwYTQiL3ACwr77n
YxAiKplRQUBle4f+YPAPKPDMkRjeLPw5BRx9S/gQGuGtpkWLOxf3CRl8I2/dJWsOl0XbXssTLGfm
4j5V7EoFrEY/hJYnkas2udUHV8hIv20gTkCcpSNR22KmHvxIfaj8HMO+W1sY/ti8X9lAnN/7xL+Z
urCoqqoFhnKXvTDWe8mP0Glk3jBS2XxXCe5zkUiczSusGnT0zHgr3c6ajpLlXd4bgdrxha26KqeT
2kOcpH0IzeuoQjiv/3wZQyQDZ+mqaer6amQYi2+Yu2UQHJ3NsCtGo/3ZE87MoXzOqGN2dip/CvBW
LyvMKWEFJ+UerdRNjlgLazoTvSQ2IwRrXM7iZUoWDZECwTBIOUS4t9qR2+p7dagD6SBqJBFtFGcf
cqu0mzlkMoZ+YbjtFMSiiIcAgo+3NrrRSb0KceS62lkgiO+a+qNRtX91jf/ZLd7rydCqrYw1YBYl
+tx19CFJHy4r3LbbfVIInuW+TaVyqgpAYJptQMPw2poXZ5Gi+yHM3GJePG2Md6p1JUXj7RwG4UC/
oeJT1IojWk/eJbJ71InU2DJVPcZF4iw/C9FDU6SCFmcfdKuIaDcDQ89Rq4pCq/vCHQgUXr4Wl4ls
u9mnnWMCr/yjBIPJUy3BsobFjLADWrUeG/qiml/V0onCSuAdC8yGxZmNtGsbkI0Azbbv9P7DKJqF
IPo+ZzWSuVymfIQjQfLP1Lgpwq8CLdza/9fqN3RzKCD34AC6th2qaRjZVdH7rHhDcnPTkQ+6g4ny
iEmBUfhe9BjbxkSnFDjBCZigOczKkLvGyCGUWX62pH3SfOrtp8tyiSA4q1cXkdQvFprg0Xp5jIcC
kzeLj1UoKnnY2h5wVPyRhDN44Cwx5JxAkmy+myt3JgIjsfl9sN8aqgzevjPWFSJb8zzOHYx3gZOS
70yj9i4v1Kb7DfKGPxCcPxJiqZQZ45tfuecLv9qNI6oossPosXYyW8TtwVaE94zXcJy9SfIU0dwE
cOENq9kobvogu9f/ggte1dYwbGFXVqDIFSkyCsQ0THNn/TTl4/AXLbNA0DXGTwKeJN4XxhDNnsCF
Q4iufy6Vr5YwfLa99yxMgmOCXi7ulBRzK6GGuEXSFO3pi5d7xTN56ByFugt6/bpdviOi+3vzTsKo
2j+Y3LEZy6gkKuP+G93R193Mx9Dqz33wagpu/kXAbstRXeNx5wcPmLzIW+BNsD5MH1gqOgQ7JXuU
RUEreFsIlpQftVqDLGOW2JIiv162V3m+u3yYtp59jEzfQHuBDsJ07u6J1MLsxhzGNGm+NdW+w2i9
EF0MgiO7adtWKNydow1qOtoadHuaERf8Ik0eFY3N2lyoFQSne5ld9rYmQ5CwTa7U6VnWVEG+WYTA
aZohJYSaIaJh0/goUb9KBJZz099e7wWnWtFYh6kWTawYTak9a4coI7LAWe460hc5iNx/U9st2BmV
K+8EP5JRkgLLphZeGl7Fltckf/HWWonFUwjFpSRXPQUEaaabopt9MxOV+29bgdPuq9yVMPZjli4h
MFpfCQyU4BsgRWLxUTY6L3RnwVaJVo27ErQRM6tqC6qQSNcmTI18FUn/7cioTBtX10E6lhgvyELc
xaB6sZ06Smq7vS0adylQar6tPYt1M5RaSCJZuyEOpF4gxtnOYJg3CKtw24A2lZwTCKX1pDT6XC9e
4y0B4+NkwWvDA43QrvSlQyywZ7w8PBxnacA5O0+5DbiwvraX/dgLUlBnuUkegLMzdRwliYq+Ly8+
lGAaQMlod6V3bo/JPoo/3FBQ9y4/LttoXtt+Q1qWBlIUZCD4A1TblJRmb6O3hKRuae0L65dZ/rqM
sb1uJwzuABUlaly6FBi5fF/QD30SXP7+/1i3EwB3ZKpkMM3CCNm6ad9Vt/CZ377ctl51MI+5HwX6
X+0UmC+Q0EK6/IyxIZwBpyCB4nVe+GHyDJe07oSKzt7TXA1DknbjXlS8fmbCX7dqhcmpn6HPkqZP
wFR38eBUD8o+uaF77WY60hcZdZfxMfR7Uesx++jaQeVBOZVcxiSRxw6gEf0BliNnUQ+VfQjT0bm8
hyIc7gKci8ow5gI48vC1iA5Z3LqmsqsVIQUB72PxAnEXoZxrY57NDGjXebNvuHPvDVflXsYY2QUt
sJ5w31is9GwJ2RwSMCvBM+DflHEkLUtfqdi3VnuydfrDGNsbm9b7KgerQ1V8s1NMJBtqDw/SRzO1
3puyepV4hc8tbSzFYLnRlcXDSxM5MRTANC9j9nR5/7a1Ew9mdNy/Zk+5M5jQGavaAYV+Mu/S+9it
XcZioj5pO/ry7xiQhJjM8KzusUQF7RBpgWl86TwtYKSp+n0Cwkd/wFjExk1Kp94LYwSb5mwlKTOp
a1S7RW1MDdQhsD+1t6VX3aSy0weDb2I+lD9/Q4fH/vLqbkKCvE7WNbBino19yeLRTtAPsXhmezCS
L2P9ePn7TAXOVHT1fd60EIyIqk18P0Y+eO6vp+qooc5CWm5U5Vsv4pfbvrcxRhVZX93EKCVOV2SS
j2SKjcWT9vRgXy1760BuGmxaf2h2yucmuCzd9uqd4Dg10c2SmnJPIF39eSJXaS3o9BB9n1OItO8n
sNPg+1H4CP6P/N1Dml5P8Gq9uO2pKq2yzRkAjRc/mcGyL6/sm9EjLgJtmPF9ebXO4pM8GmfyMwk0
cCgBw3KZpuIkSvlzrjGkrkNNOUh9BvwdZivhkYVZnRFqBUCSdPkHbLokK2k5e2Uix1cUEvCNRH7M
jPyIGoLD2IpSECIY7iJAp2seL8RcvLKQHbUqHVMCSYRANQQgfHx+kMup1FLIgikeqHTT0tyZO7l0
pzHXBd7p5g16WjY+Rt+Z+WAvNaA0tbkuNd1NdNVXBuoVsv758g5tQpmI96igJrDAUf7WApZUVWYy
F7KXJB9zLUIZeeii2bWt3hmgeNXEEw7fAbR0oIYz0Njg2Xl2JVOyT+L3Mmy8QlgyOJDBscF49N6K
EuPvaFXkslelk2OBVYfYzTvf9jwEd3qzklRaMSayV+bRj7arb8tY+psjs5KCO7IUE3STdEplD4Uw
wQwC5z5JDpMxC2A2Dd0KhjuZiTqBU06FJJPUOZU5O7qoJXTzvGCqB7jQMfkVT5K321GYVpKjdUH2
aN/vMV+pdnJp9nrLfL6swWxBzi68FQ53JYQkqUqlKWUvBev1ZB/K6UEbUMjTH7RQcHeLROI0bMbA
I2JN0LA0frbyq7Ctnf69eZHfKnZaNk7FGt0CJZCJZQtp4qHawhkKUTfe9t6fIDgVi2I8TQ0LEGnz
RPuviiKI5GxfO6st4ZRrbKR6mHQAdIHpKEHsRkfrCX1YYL8XZei3HRDLBKm2Apbbs/EHdarQbJZr
2TNuWChsuUp+Wt58V10zirpKdkSA2+p2wuNewJmRRibIj2RPkzQnXjDd6KsSqU5bgFVVoNnb+3SC
4k5Q06ux1VIqe0viN8mhGQVVNtvqfPo+d3KSWkNvc4zvz7H9IU3A36/S67IuBe9BEQx3aiZYgqjM
mBjKi2R+qJuDqQaXbYAIgjs0BkWuT9axKUZ5nyKSN1yNze6/QXCHBl2SszIv0LME/D1JfW2RwesK
0ewIkSDcySnbpFLRkCt7SuzXyVWT7ePi4bIgwhPDXfkgiiqMpQXGeMwPjKsXbDT+9IGROrIgqHCq
6+aj+XRC+WIuJZOVam6xOSN1lQDV0oH5UKWYyzwf4qMosMcW6Pw2+KPTPJl/qc4dMWdsU9F2jgVq
Zdv4WdkPtZSjsiYYIgGti2C/bM4ayGChHxAHgG5n4W4sH/Nh8WtZNCPuLJX5+1I4ScVZgmEakrqa
IJV1M/rs1aDeJ27/XQ5YJrMUBXBEQnF2oabJ0I4EaLn2C9PQnAaENebLZS0U2Dab/YbVy1tuLWvO
RyhF2mtuucxXU10IjIJIFTijgGFt0hKV2Juc5JPblZLfLpFLpflHlVuOSTExNBU1oYuWjrMSXVyV
mI0BTFN+SSKn0r4Le+bYz76k4ZyJiDAiMK5NrJw5KV5a38209tLx2egFvq5IFM5MJDRTy4aZCRmZ
hSxCAU/q1aIk/SaIzejd0bTLhm+8VYOwrFJMEoJHhXhaAhdRXoJB+nVZ1QQYfH97GmI2wdQwR3QJ
yiFxcjOQ6eNljNf3y9munAThh+EWrRGWeYX3TWfO9zg/BzVOv4dxc4g0vXeoci+1oRPn9q4PRd3i
2wZ9hc0ZIbvSFjtagJ0ektZh4brsRtmFIHrq3Pxoe6JS421ztALkzBEpQKqtqtg1MPb7IYjDlcSR
yIsNwicFxOT1pyx06qLY5/KhIoJ7eFP9V9iccTLTTJLsFNgxBo9O1p4aRzmM9sV762xeTe4Kh2nV
ykCRLDJJpeIdZrXfDPosSVDOQVSjtmkFVyCciZKKqM7iHqrZGtMDRvjsZ0VEBrcdWQUlpIpJoiYm
aHMmqdeaLl1kvI+UuwGRVRv8rE62y2e388HA4DQ34UP8LMqqbNreFShnpMaFKrFFAdqGMmbDaTfa
WAdGilmSaWy63SztokZUQMkEOT+CJ0E5W9IZfZ6NGhbTjnxZSVy1DfqR7g3VsScRc/T2E+ckIJ8Q
z0lYLNECASf9n/IO9Yl8aL4iVr0T9jFtelArMPbvK13sKJ7XJttC4oy+6mKew7EEpwG7/IWFMtsq
+WcVz1LkaVulsoJVJI7sAsupd+atvTgdWoeCxe926U1WHATWk1moC1vHt5Cqs541SQ5QI0dDneov
V4vpVJ/mgByho3tRE8P2jXCSkbMhtt7WizWyYxf6tgXG12Mpmr4uguDMR9Nnal7WgCiWfYM0M1qb
RLlS0U7xxqPqiiWWoBX1+CUdYqcTdR2KZOAsR5infaMlAKDWrkmf5iXIU//yzotk4OwEmuV0NTcB
0UgLxhbmXYRhFu8dhf3blJ+2mzMMdqfKEfjRcTf3xzp/qOLPl4UQGDt+LrUNrhkwdkGIqYjc8l4v
JKfpn9XsS+T2nYhO9n9cvn+k0ThjENaoxGlGoLG6VkY+lO3Ux96DpmFUqtAcCE6mxvkWNBwrEhfQ
4/CnoqDvn7U0hoh+e9HT4quYAXB5KQUqx/O8h3Cff4em4vKO0r2MfJxoaIIIgjv8kZZiypMMbShG
07WG1O3l8pDGWfDfJGE/Y2WzhyS3piVhL4Fo2vdZ70pRs8ta7zKK4PxonA0AsY6kDMxwqvp018qt
V8fx/jIE+8QF28xXa6pVakahCggro4Ehpa45WC/jVH0aw+XjZSjR1nDWYNAJOAsmqPaAKWJhUjlR
5EmiEblbS4ZSI02WMR8J/3HOK4gDO5LXMQJ4peoXmerZi+q+X441BKdipWWDh6gCRDWGDwh++EmY
f8uSwbkMs2kK1jicjs00BoXTECGy4va5Q4LkaPrW44jClSIQk5swM8krwhqN07VuGStNS5EyUDHR
zk+75duARrp9TCXLidtUDxQ8uA9DPP00MFFJIOuWFq7BubuIFh0m5dkA77rucZni68Vq97NqPxVE
FIMTKQinhWlqjOMUYlWHCG+aCR5Qrn26vHMiCO5GisFeNUY2FCQ1uqu6GJ+qiPr/CYJnnV7kNrWL
BQsWZcd+8tv8y+Xvb1ZqYUQiqBxQwn0+XWLpE7yJKlTfdF5tuQQlG/SjfiCM8rNHjRvd6Q+i9vrt
ZfsDyUcSEzxlkLBEcVg4djs256o1G4G123TsV2LxAcR0GotE74BBR1Rrym44H/rhrpuu+4Y6YXGw
5MghbQJvK7i8oEytzo/XSTjupq3rFHO+WDUTWR6z+rHGEdLtY5SiuWf6lYnysVumdi0mZwX1IVTi
Mmdo4XHUb8vsSMqHywKJdov9++oGDOWsxURfrGS+VHdh09+GqcgqiKTgDGC60LKTWB2dPDw344vd
oi1d4NyJpOCsXk86eyzbVyk+5tZjOT1dXiWRCJxhC1W5m7QZ1qabb7twN7e1QyTBTogwOIumznQC
SQSWqa61p7YgT1SW/WIWzR0ULRVn1RZwhoygxVy8vqUBQg77Xhgw2b4G/v+Q4A5/q1OgF2wzw4Ak
Wje7SqsidX1o5ufivczf7MlwOh6azDnZWp1Jes6KQuUyclTaOwvSCUXy3/QXU+jfijPMeUpsFZvf
JF8G5EXQLCuLAmaXNx9li28xlGEg4RCx66wZD/Wcu20kP1SLqGZlc/MVzM9Gzx0bNcrpMSrdzHxa
EC+LFeWaJsquNV4un5TNvV8hcFq8WL2hKQ0Q0vomphgN9n+kXdly3LgO/SJVSaQ2vkpq9eI1tpM4
eVElzkT7vuvr72HmzrRMa5ozTuUxVX0MCABBEDioHVwXLSJrCN4MxCscwYwHxn4x7OHknB37a3LM
naTfa1hHFp6WPcbUQD4wP0/oSqzcXvJyLlGieGj3OgZnrQQiFrpyM3ThqbEkKbZEieI+xGKeBrBn
AiFvSndKQMLEWrTzK/u5l+3SkujRFIw7JGac1gEyEKoPd5aRe/iCbrYQXx0oiICTG2sC4fBlG9k0
9vO3MwVjTzBsAUo0YKLh6ZNdaH5jYOllOhWSdiaZGvmHXJ1tfdjSeTCRwKHX8sku7F2n2X+AZj/1
VEXG9Mc9501isJKJy7zColMU9GBPhT2aGCVLjxbK7FV00O27QD9cVp/sk3GxV1ARmHtIRCBWm/2s
88CpjLu28G09chb7MVkkSpQJJoSMugpSI6ghWBAfKuSQpPCMJvaz7DCmHy4Ltg3Fm24x1Yg+EUGH
RMcG4UGB2evUcGl9om3osPgzq28nGd/otg+foQQdYgnTAh58SMWQIjt50T0mqowHY9vMzxiC5viE
6DLxR5A8xNbWp/hlYpKUQaYwbikrSygx8QVmTiAsi+bm04HRm54Qp9COo/V0+dvIhBHi7WRlhlGh
c9Mb1T0Im4vhI9HecyHX/taXWKEblBmFOC5NbKPBgUWOTv8wZCvjJXKIhblk7rHLIwLIWN2y+rtq
O4Vsl5AMQgyps1JGCYFtgbLPY8WXWUXvRvv9t76HWIMzWZYNdQ85IjJ/UHLV7e3xW1MS7zLMdvVi
9VGEGDrUrBkwUgphPnFytvJGve9O/TNfta4cO/quk+FsAly1K4O2J2zgxKJyBBuFurXpmG3rmvbx
skzbx8IZRPB9sA2YSz8AxExOY+cXMV7ZusarZlmvq8wQhABAm7EtMm7QmXa7FBOaBA960fymyoQY
oAeZMhQ8aHZIterKcG3lRqWSOoJMZYL30y7vdZ1bmxVMt6GiHa0MrTotmHqVThIFJFDikPQSUhyd
OqDqCO+eIDRunQHtM6V/2Qi2SwhnwxaXfOISn6r1BCugk6+fOO1gdZW2mIlAH4WUKFdiCboQEsq8
xIrrGEIF9vyDaIVTtORTpIwSb5WcB7qQWGH3NBlJgiCNZ32itAeDYP3msB/qP0LZCkCZREJcyBoD
3RSUW0SkOmZ33erRTiUfL38kmTz8j1iFg3oECwFaafCKUlh3Q5mdsNRsPzWLi9byawODZL8HJwSG
rqpzdCJBfeXkBSAHDxNnLu7G4d5WZeVLWVwVF2HMZY6JYJ5WkQ/WC+/vY7todrJPvL3POi7vaBPS
MM5mMYadG5QJhmEUPVn0kl9hQ+WYMuVj29mpowS5xHn5V3+bBZ9xBKvQojwxZl4nGZUg+ULsMbxG
hjr+JopgFmGak2akSICbWC925YgMjrJS+oYnE0YwB7CDd51u4JrSJofcsT8o6NoJUbzf0/io+nwY
SLZUZtupzuoTDowqR5rVl/xiFHcf1Gr8roE1djB+F0Y4Moq+Dpt4AsxgLoch+YYi7c60ZV9p+5py
FkY4Mwy7LfXOgC0whHBdVRzN/JQXoZt1LyBNdorkt2xcF6tOejeoIDOFVXTm96469eybJRth+gev
/UsmMKO8Dki6nejxMgCD8zdmHjashvvs57DjbezRx07W47l9Fp7hhGMjjaeGFPwVrDC/Z/2Vkd7Y
1vdaNkoqQxGCwzxHQ8lCmMNCQifNdsFQu0G9s6JPl8PrJg5oXDVUy2zDEqsaYHeJmckfO5J+dEx1
3IP8yw3j5D7XXi4jbXruCknQWzmqpFcUIFV5Gl8lrCv82Ay+XAaRiSOoLejUgGL8A4356hfb3tWF
7cYv5iARZTMkrEQRIipT83ocFZhApEZuUFwNseku1L8sigxEDKhNn3ct1xehlRuXuwirwHT7N0G4
PleHOdGHJJ17JKpl8KhVO7V6mjMJO63sk7yJn31c2gPkoKx3wGi1t63ab43wrjf/K2vIr9rz6rsI
MVSd2wC3LXwXsOCQNAdx3Vh+/r2vIgRQpWl6rbIBoSlfWfak447fFLnk+rDZl6qdBREJT2vSBdg0
B531p37HKTCmq0IFA9voRweQfpWurGFJ4pzizogir3olagCopwd9uJpk60QkxiwuhUhno9AjDXam
6vNpap/GRH9IDaneeAx5k+qs9Ca4v4JFjVbCpwxHd/J4u1+NvQaBr4LWoNjXh98yBUuIAtGUtIbO
HbS0r5pBcdTyMGUykWSKE6KAxrqyrm3+YZJHjLHO+ZdA9t69mROslCbEgEbTMc7IIUBSY6fEqenn
rvykL7cRvWpkLFIyeYRoQBSmKFoOsDB6jovr0NhZye9FZ0uIAqaOdZppB1trWsNJk8k1KDirJInN
dtax0poQCEhNo5YUECTAjkG78tQfQXtS6A0JbizzGqsonVk96YGTBe+hslgFB3GcGi35nT1EuKXY
rT25da2PeFbH+5epZJIHne2oYFv8n4lKr6DJpRgTFd1/i5dUNPLSsvjZLM3jZS/atr4zhqDHPDSU
XB+BMZuGa+h3TWM5ZHrsA08DI8koOYy2ze8vNEPMR7FrnNZjAdqKKB980Jx/S8xHLU4lets2DrR2
oJwMDPTsvD5WtZopWTBPeGy9C2/5RbL5js1tbvJQoo7xns4/bQUm+G8XWJWhLwBT2mcy3BThsyYr
zGx+JGqYBlh+KMOiyNfyZPzVRm3AP9viQbxzxpG0oCpmmXajRenyrdNUsO6kVfJlSVoZQd/2YWhg
NaVh8sl+XQAvA9XWW2sEdUwWhJ7W5i0ecaLciezmkLV9tFep5mYMxNxBUI+uOra1M9BvaKJ/KqPv
l6110yNWf4sQvsrGVJpRxd9S9WSvd5ZvEwnCpoWuEASfM6MlrLQACNH8OSx7J4wf8lq2h1MmhuB0
bR0WQ6gDZMquy+nRlPXIcDW8OYfPQoiDQ2EPMzK4SS72sdVv6mw3dfd0/somyUPYpmGugIS7H9Wx
nSmhAKoH0CHT0pnU2VMyzFzpe5SJQtlol8wYxQWZOlUSLdQBiHUdfIFN7eYuevzZ5Bh7XiYypGUi
bt5vdIn3edC7abqpicy4BY1jQyM9Wre63LFiB1NfXtc6SfDHZdPeNLwVjmB4AQsKLRsHMPrQ6waz
d2l4a2FJ2GUQmTCi4S1915U5QLok8oru3ip+1MxfKhmFwnYl+SyNeEiWKcVWjAoWPvjBni+vKyxn
AkcqBSVe9ptSiawjOcbawUmGT1TF1215FZo4LCun1mXJ4Lb1raTi+e/qumZOlVpVFf9GWBXOWRgV
N/qZOehbxYYcw5ONuW+GiVXYF6IdU2JKUKDE10p1p0mxgxSDVpcNYtOBOekIDBs1CJEyd7IXa7Qn
zurTYf1OwNCW9JDqgz9Vo5tUfwS9rEaucRN7409nRPFu1eq0jyNEp/+P6YAv0Y9varc8xR/S2mmu
ypfZp+60J5/bxYtlyfaml6GR4hdBMFa68v9ffcGW4MVmqikIdxLbaVvVWbSDJXvs3Lb+FYpwZCrF
YmpUQ5qjq3v+QhjusOwSeyxOSIrfN2SlrdAEMwmivOkHArSOYZ1A4ed785o3U5fYbigrk24GkBWW
EKXipLDtloFHjgXBMVasp1DNP5BhmV2TgkzisnHKPpYQrbDkd8HyJICF2nSXJuBSQ33ByXTZ4+fm
cXkWSqT4mdMqDCknU9NDvfJI0l03IKn0qpa9GEHjVEF3vCyYRIu/7GdlhVplFdYyANCcCsf8RglO
FuzH7SUwm/FjJZcQrqreyCwsF0caTNN9bKF5rpW1E22n2gaxUfthVFNFGrVEmdOsMxB7yf5PeurA
yz73/q9tckfZBMx26/YKjUu8UtxEx66xOVq50zSvu678/GbKncDX78IfxEt2oAN6uPytNo3wnOKI
b6JDARoQs+AZR0l2Kh2dJEeiochSQhmM8K0mUw1VRnFgJuSPtrqu8RQ1Bt5lUbbPr5UsQn2GgUyt
0xWAjOCz0Lx4lwReDO5y3VcP41X7WdaRKBNK+FyNji1ScwPdpTVFr17oZHQ4DFHsXpZr085XYvE/
Y2UVaYoO9zzgWSiZ99aYn9JK9gK/Kcnq5Bc0p1fFUhYDTv6pPXblqSP7WLb1dDMorCAEZUVVm/eL
BdsGQTZCQ2sVrqm7CdEkUXXzAF7hiNpSDfR68BzQMievKcND2seusaj3IxgGyuEqyK0btaslbrQd
KFawwpnIxprUWsnvPD4gkRHOlRMqTrebvWzHjm21f4dRrPCEU7GvIhU8ZxBzyfwyvm9lRMnbn8s0
bGpgf6whkrb1A+qCQYTkTKsGx8a51GFTbI94TmXtWdtRDzsZ/4ISVNdXjRnPOq7/5Gv5EyREV5Gv
3vfM0e8W1wQ1VeBO72CH0VaIgvLygmAXIgViMtVOazbOMn6rwEFy+RNtO9VZLiGZYPbSZXkPv7VV
DLvfRmiMl3Gz/4PZnTGEHCLKWRwYDBjsMPl86DQAf6nz197xRTpeL5FJvHr3c9NNmE7hR/tu8nS3
eSzdEDr0WeNYHzTXwAY95r2rrfL8vUQSD5A7sqzhBa9++rpQvIaR4iC1w80wuwIRjiirGmdmmhyE
tfcsM29a/b/ub/31gmSpqsYQzkEzLYTZpgn1AFk7LttF7JjhR5ZKosLmfccCxSLGJ00NzBKvjwpE
cdBTtogK0Wi6Zt+7Q216FF1VvfoJe7LBISCJttxT3lx3VoCC0tqkykiVIuwFc/mxjzKXZs1j3O9t
82T9uOxOm99nBSUozy6MiIIGFskR5oNNDaviqaTLf9O4VwjCETUpRme2vG5VaYo/5sRrzPa+Qi/+
ZUFkMPz/V+d5m9RtyHjakLPBna37XE2P3Ty8J/qshBGi6oyzNo5MCBMq91W9M6zHrP74e4IIYVSt
A+ydDwGhD+Bxau4Mq/em+I/fAxGi6NgteVXE0FYLfrcK7QNahVb0VLZcZ/O8W6lLCKQpm3ql47kj
yMvdSqeowJkHpdJd9EFKfEZiyOK0JLp2m7FicNLO7q+DiuH9QzaaIIMQ4oBBlDpNIyhNG40DBv7Q
kiXjPpNYsciwZqCdjVa8Vm2CPCmp2ls9153Ylj2Dbhcbzh9G7GOLig6DMb/suMyPvdqDwUv90rAS
43jz6KmE3C/zl6Vqrtvsy6C/hwdLW6ELISFLY86ZDynL5GAHjyNa7TXlcNnCJTFUpFyjM7O7haeO
Vhc+pjTwc3V8aAfDK4pPUoooHiUvBGwmhgUk3NnM1ckXdTbH/BR46nE4ldfEB8WLlLZG4lYiMT+x
4sTWOsDhLctR0bDXMNUfY3T6+peVuH35s6mFZRFoNMLL2OuoqpHEsOKCb8DIXP1EPb6nJO48I3VM
R3P5rpLxXYsOtBWmoMxUyStrqoCZHHnSH37tsb3mevZNfz7oWDhQuLIr56ZjrxCFkBskaqY1HRDL
8WOgfMprGXfBpluvAIRwS4wpm1AEQ7hVPveh5dbjvrBlDeybFr8CEYJtV7blZEUAsTJ0Eo+Hmj7E
8UNXoj3s6bJZSMQRYy0qdwlY3YFUpcHVZOZXdOk+qlGx+68w4NjHriVGmcofEYUw0QRJo2d91IPS
8EWxTvmCbau2hOf8rdJeYwgGbutzSAocUl5ntE6IZarR50Xba+Veif/7AzOHsjTCbFvFqgnh+wxj
UTZsgTh1NywOhRnQPvLqlLGdvdA7Wj3HWFoAKob90iS73mhAQ1Uz2XsER3kdqrDlDqsOVc0mG1fQ
LiQNKkYL1r+wdmJOkuSHqC3Gn1GO4lgyscmvaprva2xqduCJsqVnb0PXa3jBuWdr0bWGTYAvGq+t
GzCK7RWMwc3gG/jv1rMWVHBqCi9uFg2CsrzYJ3ro1Iu5i0dZZeRt7OACWdhvAXLQt7cPY+kVfegg
EIuvF/QVzZ8vi7GpMAxnW9TCY+Kbywd4u5oxMPD7eVY8KvNjqpo7u418o5Lk6ZuGgUWIKrN0xkzx
OjhWUb5kndr9Crv5bjj0vrLvpCvVtW2BLAsHCo4n0KW/PlJ0HXfNvqWd1zwvL4y65DQ8h4fCGw7j
F2wZGPAWh6VuBVZGXVbk5ofCi9VfuMKlSu3JoCyd3mGwNDnhSfOojbKu/W0VniGEy9RAayzDiwys
58GkYp3cIxO1uo9R2Tp4/A3Z51q6XJIr6403r4QSQmSRFnFcgsHDy66r6/hQ7+N98xMPRm7syV5x
NqoisHSC6Qfw3GzkAl1uV/1cwkBIg5fMfj85KXpckQjMsfNveOs2SlivAYVYQa2oHo1I67zheZ6d
/Jt94ovSePU5jHb2C0xHypW3aSQrGYWgkShWNhstZMRDtBswzoLgXTbDDYbK11IJucCYRO3QEUg1
u5O/+NH9cgxPqVt7oz967Y/ZiRwZV6RMKuHkmSK1ieMUUo1FbuxpUB67qmklp7UEREwKrHRIc71F
vE3VO6u476v/3DbySm8iVU2RB1oRxHPn9YbtsEZzKlX3de1zh4XU2qyjrCAJGG+znNeAQsAoh4A1
eQWB+mJ2aqVybGXaKYYkLdhKQFZeJd7EitiI+rDHt1nGYmcR49AiSqD7UdEC354k2Y7Mhxn/iKsq
idp1c6IPUGL8iSLqcjb0zklqFxxa/2KDmMwkhORqzEhYTwE0SNPBoblbL6nkG8kQhBBhqVmvociN
9A1McIWm7It5L/FXHrTfhNhzSBAvW5UeqigsAELBTqHb7ke/D3epqzsF6H8/ESfaBRJHkn4kIULY
YUXjYeaW3jgdYuueHvJ9eKxsl3Mcy9/nN+icX1u6EB8UrbGwLw8iqnGZ7DLsWW0y6nZxjp1ayEJp
XU+H0QgdNeTeXcue7CUCv5k4audoHPEs0nnTCwK9fYJZ7vLnunSU/XAjl/eyy70ZPjLVUg9Bmw9Z
mvpAgtskfpp0cMnVN0siSao2LtBr1eoi580yYLE4ngCR7STX8wzyXBCr7Jhbpaes2FO+6s2X7e3b
TLD+Nlh0rbz2cZrlCZbdQJusBku/1vjECu9YbDrLIKmxSD+cEE5YbFjJQCAdNreg7LFLvNTNn3t/
2tGd/LttOzvvp8POT90SSXcK3SAt9l7h5ERG1YI0URuPl519W3VnBMHzshKMNNFAOs8cG3bVg9ve
Ueb4LgmwhSDBeoXLaDJ5BLcrWJygsQ4fitSN9dypdeJ2hq7LYr4ERqTZsS2SGmkCoXg4oa7xDOW5
yLbvl1Mc4SUVCzh3smRRhikk+WYfUKOnSHImompO2YIRtO9lgVLytUTKHbW16KIuAGElqMSmyp3y
8ppp1RMNVO/yp9oOGX8bhsi0M5rqNPUWoFRMdFnF4Ezl0bBUl2Vgp5klmc524nEG48pdHdKkBtFF
HsIuxiZ17PykzKHXzy+XJZIpTzibaYzl01kJiTpMXIzZZ6oYTs8+KrJ+RJkw/O9YCaNqlamUXHMx
XucUYx8F963qX5blF6v72zP6rDH++VYgSzJnlpbCxJPYqdOD8Zx8oYfmc/TJdFDLK59ASTN7jZN6
8XvWA/AIb6t4G9TREineZ0trnMsJiRVqv7aBKMh76YrDTIGYA0/mWf9wopzxhLSUBHXbpTXwkuvi
OD3xbaWm1+3CH5yiS/Fk7yrbdnKGE06TLusxf1EAzkz7pwisrvqU3pEp9YImlqRam6aCpmkbdHTY
UGwL8VCL6qXN6hHlZWPoEYJLzLQZ30wQlEoC78bzB77ZGUm8q6Rhh4WGDEj6hz+vzQ322Tq/jmPp
B9sMhSssIRQ2rYVLxACsiJg7HcV6LZKVbrbPYexzJgZGghlmgl/bf4ASZsr0hh/5x+JYgbU6d7Wv
dujlR3BYvGN6havvDCcck4NpVl3LADcgr+/Sh6HPna74LHFqbshvnHqFIpiDyvllSA6UIPOaY7tH
Ewb4fu074hNHnlxs2jnFOnENIys2IUI8bAw7aNWpR9Cd7yL2RE3wn9IDIf+5SYar7gwjhENbLZsi
NVt4b61VX2xMCmLVTKC/KGoiaz/bNDz0LOgo6pmYaBI8t+yVNMuwwNxT61tr+NjKes+4Ub35Pqvf
F46pdF7akTb4/cwoPRsrtue8QguBywj2iKuWzGc3zWEFJ3ygzGqmaS4BN7ojmOBblIJy17ihp2I3
HmR777ZD0fkzCQ6V1Kpd5xh88Ob+Y94/KNX3bpDkZZufZ2UJghNlccRU8BYjsOIm2emJm6KOJnEh
/htvPpGuWcwydLBUisWFIRmGwLJRPMaIlYv+FehsQjvRgi4wvPJeJ7i99lfTl/TTD/pFAs25SS9B
C9ZRmWCgIuBhRete+S3flfvsip6WG8WT1XW3g99KSMEwOpa1VW4BCfHIK36MH+1jAVKlh8DJ/exm
kQi2aRkrNMGBqxo0jxEG6rw0Pdm6Z5PYMf47wQOCxApDsL5QsWnXLcDQIsxwKIWjcmrkhyaT5ICb
JrjCEUzQUIa6SfhjzGS81Caah833ZLIrACGET4zZYRLhpp2Zw0NsPVJmfZlGVWbmPJL9s60h1uH/
V+kfS9rQargFJMeG7bE8+KC4kxt9s5kTuuOd/LDYLuLivomd5hr2eIkUHHlQW1qUIEUHn80NOfFx
UcWN3cE1nfzIEz9FmkdsG94ZksfHlZBVt+CxMuBVoeIWzJtdDsJu77LTbtvDGUI4MdKedY3G3wZN
8AAP7UPc7C4DbD/+rPQmRIVRQQEy4KWX4I/wE1aoI1MJS5fc6w5ffG/eabsEPQWmpMYqk0uIEAUN
8/9X9bNDT641SybW9rex+airbYMfXrDzucBeAs1Cjjf4gzdOCLS1y257v8de1uXGOiVO5VpHiS63
rf5vUJHmse/awML+AW71CnOm43JgLp6uT8oH7GU5hb60y2VbjWdAIZPVorYz0WKHj/f1qwmbj0/7
wRl98wVMNMjIZHUsiVLFZSwpi7U6yAC3tJOvmJZjLDOIe01J9JDBCEYf1NjWPJSAqbV610yfSIa2
7EZKgrWZX2Ln+P9NhAqW36SdEWc6TIT2Tgni65+6m3mRT+4DH4QAxDGfCe6nhSvToraZAxhEUw3d
xN5BsX5t9Ck20oJ/wKO1hyt4Fe7VHD3GhWcfe7/7qZ2ih+nTGJz+XSFoO0k8owtHTFX1wVgnCClW
PX1L0GTYaJPuFWrwExTt8YEN9EniFjwOvjkMVvIKvkhZtZgon8NK1X2Fu1Dk43ocuerLtDPcai+9
j1+WEH1yr+MyaZIuTEZ82NpwAtSgvPyh8sOd7fVf6E3mZCbqDwT+/y8+7ebr79+iWiKLVsbiYlY7
iEr25gljTftq13sznDH12sNltW56yTn7FtkRGEX3phpZKON0Dyz2O3XfRZKAtq3Iv+8rppBZkTAs
68xAgt+O7c1MHzGj6GjaQ8hGV8eEy2V5uBW8tZIzmJBilbndgfwO8qgnisM738dHZU8Ov6s2wfw7
XF/Thl9aQC66a5uvVZU4C55ULguznQKvvo5g80qRd6AUgTSNh4VyLj9+Is9GzxzO0w+y12QZmjiN
a3ZJbZsB/1A7gmLbr9ync4LH6pNWu91epkMpnnDuzCP4pWcbeOopbZ1+Pxxqr/eWb396lazgJbF0
kfZIaY2aphPQKnIddC8DeUrth8vfS2J84vxjHEVt3KAv3lMCv7MPlupXReloswGG1tkJo3AflxLn
2jy7zxYiEh9ZZah1KgNkV3+I+kONeZbLMm0/Iq4QuF5X+WmRmWoUp9BbcqxQBJ0O4bE+YnGNtCIp
E0WIEzobzVSj3PyG7133oOcSvhnZ7wuhoZiGFHVO/P6iaW5fUMcq8v1lZUlCnUh3VBoNVmdzDyLF
j2HYq+wHeMDn7irs/ctAUt8RIkPWp12xYO+SlzqDpzz3N91VfKSn6MBbhGRbZCV2LRI46L0JG1Nh
ZCRlbk+SvWV9LAZQX+ilNyTjfizjn8Py4bKIEn8Vp3MSGuk0MyGhgvHXavTn+bbP31OrOdu2zXOO
lW3jf/AAMANjMmp3iHIvSyRXFIlF2IJRD2mmaOMCBDt+roPPpN+Ny4kuX1M6yxxVYt+2YN86Nj7Z
Vg4o3XCUu2AfGe6vCbdd6wUvi+1lh3/BN7ANivZXS1eZrYs06/piJFHNnXa5Q369+Dh0kf8qD0Pu
DO60qzBeJyc5kIHy/199tiIyKxMUGPxYXPx5V3hg9neVnY6eNWx7OOEBXhJlt90NtFsa5ZU9W8zI
lDi2M1PHQ5T1iN21uxpVgeUWLVc4Fgu3ljQXbFr+CkywytKch8ku0ElJ2/nZnlW/y+cHmskmwGUw
wgWJACELGsAsoBttouu0/lAHL5edWKo44VOhTaFvWAUQ9qj5IBG/Kq4W10b5Rj+E8pKhTCT+/yvD
UEiSafBpnFXX8YLCqHGdngbH2C2Ri2VnjTPt0QazV37zewk+HqlVn2KEEQdXnRxV7BHU9fR6KGTz
kNsvhCu7EBx8meIwLrkum+fs2OEsjjy8b+GaWdyCyVXuZtzO3uTSaE5GQ6+FbSNiOmPXYTiSDr6N
gQ0Tixl5LUx3osX9sxFVWofYvPas8ARbWfIuxE5LG8X5E3qj4NTFAR2Nruoonuz2vHmiraAEQylD
UIcxExEkJx+o+TNRHsvSp+ZVN7lJ5sf/fVsnCr8rOMFCNGL2LOO3rCJuPrR19RiP0jxN9rUE6xjA
vJxSfvPBW7nldL8e1l6mxvn1XC0t4myG4JVEwgUoYroZdSrQ7BlDQxhwuK3JJEtyNt15BSIkOaHd
z2bKU08l9CJs39vzW7/lshurvR5+Gif+Mh5LbWPbz86wYrqzkMmkKi6SILGeGo93X7NdfJyfowf+
khydpKUGiTLFVKeb6zBJeiizP5G9mh6IqzjtDS88N+aVjk0iWIO6e09gXgkpHDLaUpUtm4AZXWfH
GB2j8d64Wf5lc4NMQOGoKXIromMFMLIoTjo3TibbwiQxFVuIHawI2ybkj5ZBFvpm+FxSa18Oe4nS
uJ9eiIji2FxmW205apADnnxs1QP5lHmlm7rmNYZEXBMFRuzMceS89zL9CfFjpnhVjgbgGnniGtqO
5LZzWbRN/dnY3ccIMVFxEu7iWapyinO080yt8VTW812KdbFof5Ek3Nv5wApHMDssdGANogXqTZY3
XPd7rj0EkNZDrvggTxVlYgmGR4cWhbSYJwRV+EJn06FjOzpjaHiX1bf5gVZiCeZXx6RV0Z4JscLJ
6RUkv7IF1jIELukqtUmw68tsUyiuHDw9OCkyfiiZpkQTy8smnxh+326uQdetm0cQ5r5HSZg/NoiK
tiqRPTFJkx7NaVDSiG4ZplzTUHJgbJ7q9hlAOJTCfqgG8xdAdU/meV82iWMkH3TtU6A2DjNQxZ0k
9dN/MOgzpnBGNSRq+olCqHpn7zUv3Sk7a0c/6H7uM0+2Onh7dOYsoXg0qay21dT+hZYd0a5on9IT
21k3vUd4nxNvTJOmZdwl3wQ9mzEEBT4OJ5LbZL06p1iYjXsC/dkFpwFTu7jzh7jlGQnK4DfGuDjD
dEqV4Y5FkiLAZsBdYQtWmTKimosN7LDSH8eo8Of4tpl6p0iljQ2b2ecKSsifsrZNSWZwqFt+UwmO
+mN55HMAoWfuLjvCpq8xSinanW10dAtRqannfNJa+JoWnKh+SMznQMb6uhkuVhBCQFLHKQ4CHRBN
lDZumhjESTppyWHz86xQhKDUjVhJN+RAweNXQ12ld9DnDz5F5O7Wbsj3ZeSR5xBJkzyDlwkoWIYS
EWNWCkCr5EuiPbWN5KzfjCUr0QRziKtmajBnipPDjoNdWKqPaZ95ixl4UTLeMp1xAjPtjqTU/T3j
EIJYmtDUtFHV9Rh9qZdylxbLsa5/0wKFqBXPs2nHHITqOagiU4eYmV/PkovxdnA8K5EIb2h48Gmj
nh+L2qP99c9Hu+pqMpxpV3rvbE5foQk5jGp2ZOp1eHBQhH4SE0fpvl/+Ntv9ISsIIX0J05bYM4FA
ygEmH9xU19URJApecAyvMV09egS5uoxUfNvUTctCFzJRdfF6kM1kscIY5ddFIfddGlyj09C7LNh2
RDpDCHLpU1dpg6Hzx1V2APXYDoXR+5nJOCBkMELgCye1jbGwDP0UiepMIyherREdL5LupO0LHK7v
fylMCH6NqmOnSQeYJDihGeUqOI736h028tl38X23V1A0v6y+7Th4BhTiYKLYaLpfANgvN6z6MqC1
C8zKfhH+uIyz3eC8kkyIel1cpUzlw87tLnvK+U6+XfovX6F5gHtz7K+ghABYK5kZGj2gMtTfVbyA
xzR21EFzxvmKyLbFyExcCHoRG9J64V+sMffKcjCCd6VpK2mEgLdUijlZA7e85+i+8nG73nVOj4UR
TunLn7L4n3tBd2IfekLrJEon6C7UyxujuKkmsrerEM3UP/ogb5ygebxsGBLHEodoF53qyzxDvCK4
IZpPxsfAkHjVxidC2s6HIUDaAcpbwR66dJkrtYBMkYFNGljdPKOWdVmKrfT2FYZgBn2lVUau8PPi
Lvw2Zo6G0IrXM8y+Y6cG59wJfRll0obmXkEKhjFNGt9UA8gs2pvjMw3dOH76PbHEY3BkeViGJQq3
46n92V1ng0N26a47VJE7Ujc61I+hX0osXvK5xPEVNWL2MBX8pApOrPfLd+Swa70R4cQItH7Qkxa/
X2JJyGD+KKniNpYkgdj8OEQnpso0YoEo/PWlN9KsJm+KrveUkvlq1jhtnDzZ8yJJubbyFKKucN6E
1Yh1idL2nn0z/+TEkLYXHqNvyy73CzBqSsxh46bxCk3wpKme8ipdIFUNpuxTeSpd22ODx/acU0rx
L6PJVCi4FMlqa0lHDoaVhi7m7JN9GKEKl2Tt8TLS1uH0Si7BlUgwRn1kAyq55myXvDRG7vkqBvVK
lhJtdSWsscQmyWABsWaqA0ur9Z9Tad9ELXWT4YcS83K0kRxUFWyyRYHEVpYrbXoWsUxm2tgmY4nN
94SUcZEyTDKlU1DsDEPrHEMdkvf4L3jhKbFNVdfETmStQEtqh9czT1+OSXurUsnvbyVJBNtY/gYQ
HJhOtZKAsrH3MEh8mlCKU3Yzdehec3Fh+xj6y73EPPgPCofiK0Ah+cv0qotQ+4VE++CU4oKd7usR
dN3Wnm9MGGUtEpuGv5KPf8ZVwYwosVXmFeRDp6Kns/+R9l3NkeNKs7+IETQACb7SNLsltez4F8ZY
eu/5629i5nwjCuJtnKPZfdjYUASzCygUTFVlxgfoKvlo85Mc/Xa9AXw3OJer+Fcsw2ysKDftrEDo
qCu3a6mzvuFwiVcOytuybKglEeFag3tu19NmHby4tzzOV6Hkfpp010knI3HaOfK9QBJcoq7bsW5X
yAYbBghDYwxbgmN6lThFjW7LN03Qxi7BH0rWJHlmzYM3Nuw4tYrDEnZqktS/7He7frCBEfzATNHR
ZkcYPrtrHN14YtW7gUpC364TbDD4b9j4GqtDyBAuGLhWn89daLuWUXuXzdjrhX0xOcIe1emjlS79
BAwsIHI1687Y+1NQBeYpOtkPS+zVt2nhpD66RSWv9jK/EDasaaioFc/cPOWLNQRWD2bC6cts3xi9
pEZLNlnCbpWMdaK0NpD0JUMwipfOyaJvjUxqc+8er6sMmQ6dmBYCubCmhqmZ41E1EMORIHXPvGq7
c5XbQD8puacfelc5xcHlCdzzEU1TNVPVKcrFxbMMq+y6oFDg9RJlOSxg3uiNTuIje/OER1oVAmQq
1DvFPWOa1lKPEkDw9rNufpjb6yIPwUqIZ8xRdlbn/iaGc41qho2WJmJhi3rp8wiJTczQ+OGZZ9Cl
hkEfQtxkPfZH9WSdoRKfOMO7soLur6w8ZvecoVHMnsGgf2aJeQS6ULvMaxt3uRy4vD6a+ojr/H6g
eDK0fTOfwQSPjLWpVIoQyWADufReve+y0dVAUi9ZYnuOv7VJODsROkOPfgJMmd6E6b1m31qa5DC9
e7vaYIjJg1nPOfk0MFDk/YmzmcZP+uf4I6/T0h1wuw9HmVW7B+stpOgk6I4giQJIdl7xqI5Mulsu
3ow0M+/uZKVkAUjxhB0sUVO8rcdwyvREfhledKU+gcgB5Ubz+b9onOE71KslAEY9sP6D3Ab/fbkE
UISpj4aVgMf5brmqCo9LXleB5aZa8N+9cO7bt0HkQWaz0VQZSnImNcMKX46oCMd6i8557Ja/ILIL
OUMZE8euV27ghH1tVqy1UnVuoParK72y+LnIYpbUJGFfW3EjgU40MKIPqNniPAsxGsInyBf9ZoKT
3hx24/DGJmEzK/uiaqyS23TgeZ4q0FIXZVRedE9dXPfO9ERkJzipjUIQUZXQLEBNgNuK/buOinnU
n69MB1KyRzmVxL6FYAsApZ/BmLi5xTbVhxHkY14BGmYctxvJJi37vrjIBpIq5orvN90hpDf1KPn+
vtc9/35hWUVKplBjxSI20Ls6sNrJtc7vZZMis4L/fbOUFEvl9Ut8/0qvkiUgb2lvQF/WsxnC4gF1
gxm3EYaJnScfREOoUTUCK+DpsOhNRUsv0IRlpFhLZXQzzKm9rnXMKyyjg/45PLS+HbBrqAn7l48z
skkSltGiYb8ybeCV7Gtfd0G/ID7YqnsZRTZJwsKB3hKBzB5QIv1zXqZOI1NEl5kh7LuraZVKaQCg
6dGDYihoLq+mdwaNJXXgEkPEF+GwgnzBasAZTK06D60edNnXy0O1a4mFNzkLCsE414qW6HoZ4obN
Y8zd2t8q6ccw/t9JLvDu+xfilZ6JPljEqhA6q8T8ElrxbcfGHtqKhnfZlN23iS2QcGyI10ldjBZA
7MsfzfUsmB+tLyPox+KrwVmfLuNJhk4UEm0TbR3mHENn4IaNsvk004JCqoguQxHC2pwYSOvOQOnU
Eolk1KqXXWAnkuC5e16FpCuqdlWcjqmAkhO7sQqC94i5vOs0UE2TO2VRnDCSCfbsb2obJCGATmG5
9LkGpPW7ccj8yjVP9bH1m5N5PR1ldI0ys/jgbqJ13oWQ8JxLgIEEfa0/avYTLW9yWxJvdudoY5MQ
RVk+GkNdVHgsqGpnAnlxlXigW5G8Ge3e0zYoQuzM7NDAqRgjFy4n3RydAQjZeg8iaJO9u+zasnET
AmgRR1FbMYzbmH4p4sQh6uwstdebkvuLDEeIPv1sQBbNgElqETs5PVd1YFBUbiuRZOx2A+nz2L1i
vbNte4qhFOUxk92XCbtiVi5xAsn0iNdoFifhUlaAICgEp+sa5Hl+nqspMNrmkJN/XUgi392A7Idd
hMCbrvob46jcJsgUfW9OaL730rOe+5ddQuLjIufdOC6k6hfA9enN2gSTcmin42WIXW+wdRPq5AY4
1EXeqrarlIlEnOxLDbLMM6LJWfVDlX26DKPt4SANAMovdHXoVJypMBq0xTBhSoIjT1AWbv3DdBO/
v85Qw+ian+Lb/5KsjR9xxZvfFlg4ApuLGULqLUdXNrETRyO636nGqVpaT0vqn0U2uU2s+GsSX1No
vYZD+60JZc2Ge/O4/Q1CpF9jZB60CMavRsx1IRbzW0glO/7uTrwFEYJ8hKoGZvJQtd6h4MXI3foE
tRC03rfdjXoowQYqS1hJJ5XbvQn1TR3FSxFibCe3vSltvM9NfuwO70Ncmug5/Uo+ce4z2XGdB8JL
M8pdbYOaarGRU/6O360F7gOePgWhoTuk+cRQ/5DKdPxknitsAWD/R21+grgM1u4jLc7Z3LjzVDiT
jPtFBiRsAKNRcAECjGakQsVAPyUgT9R+KebT5aW4F5a3fiLE/4i0Sx9ze5YcFVFJeqNbsgbu3QPH
BkPsT0860isGP3DoQXbLvRDX9u800D31CNeUbJwSgyzhCGq0td3hDIgXYuXjan+MZBT/+6vXZiqY
8GyQ+wkOkLE4SmvCX3LWY8sOa3YVR5IoLIMQpt6sRqKW/NWh0jtfGb+YkPWW5hF3xwlJRMMmkLKA
IqCwbgqNGmUM/7KLgzldN2/KU+obAGFhWhByyYcVA8XV40EsdGDe+vB/mo3N0ZIcZPbDzwZPmJiV
1FNNR+AZT4tP3GV2UMLzaDrsN49k/wHu5kSeJZM12X2d3dopzNbSFf952uugFVnrKBHRjpm7Buqn
4SZCZXcZyCq7ZVMnrFnou5JhSmDpogXKdEPI6XJM2PW/55EU12tW1yMzKnwfWnT2kKD34qi8oYNb
13XTBjuTaSOZLczWMJpVrJAGNrAbnfqGTL59N3xuvi/MSs2yLC0Yvm90nzRyBHcRqgt+sVbGVrSL
YyCLAv5N3aaiFn2oUjWtaIO0jfmpzWxH6Xq8Rhx768Mb5mSDI6wmhdpFkhHg4GUX1L30YIHt2BiL
w2UYmTnCtNC26JU0b1GySpl6sEbXLq/wVNYc0XD8hj5mXd+YJExRNllVZrcwqYCEp6U1tdMkw7Gs
iaQAbted0f8NtVDNxBuLcN4y6dqoZYnM2sy+VfPVODwasoi9v8VtMPiS3ZxC2DTG5qxxW37hTshZ
5atg+VxDUgS63MWh6CRXnf1oZ1gQONIhxqUTwahs6SKGyw4m6m70wqA8RM780X5Ew+MNLwTJDgh2
pSPLl+8OJVHRV6ybhOB+89LMfqS6PdRAxapqu+twvU91SbZr1wMJCmewNTFsr4IHjpnGrNgaYFhR
XVHNTdVAKVY3hNzBZVffzSXrGyTB/4iWgBI9AtLkrgcNHQ//CdyV4eYf7N/FLfRUy7iOd4M3yPJx
dkDRCmT8Xg4hck/xENIJ3ojaUrNVvJZJRpD/7lcn4g2CECpGJY2KiQAha3J3VO9V7Vq7LeLSMemP
upIEjP/PKD7bI85XVOcryUbOecX5A9UPqBCCItDyaTmg69YZUZEke8KWDaEwcRPIbBmNAFlV9+C+
MkLJmXh/S6eaCjJJRqEQJyyuwcbFt+P0zSUy45/Ilep3LhTo3PAY9gG9UnFwldnEh+nVpG0ghQCi
kkJl3YAgpRVq3BwhjJmax7lb168Jem8bJ6aF8TTjF0vmb3csUQynwkpeIyyMZVhU1VyoBQq4I/Sf
1yF5CC1FFqx2b90bECFsZFFZQhUTINi+vhveeiRedtJAR4BWDykv5/5I/rVIfGiKY9bqWZhhR64W
pw0/dyh/t9dPkf21Sh8kIURimPiOkaZ6W09KzpkPeE6yQJocF4MD72+XF6fvT9WzVwqRA5yBc53p
2GPQVXKnVuntNP26bI8MQYgcethFWrLCCZelbH0L1KAPICcFmfhbYFB8ommojFPFPGdZoeJ9NQAz
Lmgqus5leg37myOUOf4PgE/bZjfOy9Lu4gqRfTyYD+EXNdCpU5/AYnJcg86GJrkPbhaobEhz1Pxy
+XoVPwMLgSNtpiiecgCTIL3nwgPjFX8O5DoAsmrk/bn66+Zi2khPFVrPNtx86RO3It9N2cPK/plm
s2qFJrCqbtE9CnIPT31ob9LPOZoDqZ/E3uRVYC0xflx2it2jxQZNuLe3kdK3aphizuLC1UFX0n7r
VEkyT2qS4BhdWEw5qrhxTFucvsI5rT6MR/UpwuaPIiT5m5jMKMEfsm5NSaFjkrT2WJcnc3qKDYlN
MgjuJxtf1+ZBz0cFEMZoeGoZOyg79fX14+XZ2a3d0jfTIwSfEs42hRZgJnf0kmtOO1HcxNeqAxql
owRL4tpUCEP5ikXUt4iqGqiGzlpzXnycp1FsDzK+sH7H166cQlo2jsI5JiYxYqsF1zCmj1Bx7rV3
TFYKunMwg4gG2IhxYjcRnIQxXKsoSpZxwFtzWrhRpHum7pPuClVWserqY+ZdHscdi17ACcOIWslK
BRVL6/X0kekfo+pzN32/DLHnFi8whFFr53GOIffWYgM0DryvjZMM6s4Ct5BR/+x4xQso4aTSDEW4
pArMyeghGx9oJXtA2tnMiQ0dXgvFntBoEAsjSVWVeldDBndyoQwGCdRD6PUon3b7D3jHkXaH7k3P
Fk6IRREdWUtzwK1scZLJr1Joh0sLZvnRStiRYBT0JvDUYmGzFY5eas/CIdbTlnd6j97q/ZY7Q/lx
eFJPuZOcmKO5xvvMy8+QEPcve8e+hSgx1UHIzqCK+jI0LUqUMRWNQN6gXWkQR9duOhpchthzCpxd
/0IITlGZlWLHKiDm9P2Iff4tVW4Yv2cAYfyaeNFrkgJAf8hP9DeVFvXzD3/SU7JLgGTAxELPJV+r
bqgAZsfvewV3twdV9ny914CzNUg8fLE+ZSQjeYuzUQ3R2CJYA75iSykf+q4xmkoshDxqop3m5ewX
a1LmKoGitMLOoQVZq/tGqt26c94i9gZDWEPWuubNMANjcnEs9kw3umI3vC+lDGRPH7uhzuZl0xg+
0ASIl8LaJmiDibvWiw0k0zijFTnhMMlbx+VVWnxpvFq2GzDu95tdvTIykoQa4iptQL9vTw9Nqj8Z
9eiyqfKmPJcsIxkcn8sNXAH9IIIzROuxMgZpJ+ooCh0t6235NGlI2kFH5vKy3ffCjX3C3oRuojTu
w7b1ig6EDNEMWv5kPMzp4i5sfGyS+E6rJo/G9X2zSlVY+Knr0uDy0dhYm9JEU9KBb1oPnKibkxkp
kGciqETnniNb1XvPCdxf/nqOEKRCyNmTlk9mVPjTFQssrgcVaLf6U6hBZ0Hz63/HFOKWZtRTioe6
FgXVXemPd+uxvk7czktvzZjXcF+HvozkZn/B/zVT7JYdI9aVHei8PFLe0sydkptBl/nN/oJ/xhCC
SgupinhOYVbGXIZayfEYf8ygYweq8Py97IolM0iILqk9GDQiMGiy70G3URSf6c/L62B3+3r2DJ17
6sYTx6luUZuHZWC052h+Csm/rWtdCCMQGq3qTOMxa+6fKiQqNbX/nsVQiVA6x0xlPXWyAeN/35jT
K3Vvdx3g0KnqD+qJzsuhfkNp6XY16ULomMtChYYrXKAw3uGUHskIZGRzIkQHrktftDw0ld0nuz9E
sn4i2SAJ0cBQy5S2BN+36OxFhuHiKcfDOd257FoyGCEAjEY79IXJnTdBS28YKAR6z62kaFECInbz
ZuiGrvqQz0WI8uja0coPUfb+siF7rznbCTeENZ/Eq1k1HUB4gjUDq+PkK850jr0R9HMmUm5BdYh9
o5TEGu5Hr3YJHU/Jv0vBTfGBJZ8LqM+nGMByKt21ODRZh/4sz3oLxQV6RP8CidW5ZbtOk1XgEEOC
3xfdgLbXSB8fmoP6MTpE5fHyeO7O2QZOGE6100jcNLBrTb4UkMYBAVktq9HfPU9sMITIaWqZkhYa
fFwblptVz4KkVA8KGc8lg/A46sv+zSQhjHalbtU0BVyURwhrH7L4/Ro9XcbYezt6MU1CLFWTfsyr
CiDgAal/ayuPTjHBBfnTURnIeCBk08T/vomlYbgkpIwAF2Y/E1iVfEtGiYdLTRJCadaYdZaMwFiu
Rk8FtcUI6t7hoIDQAMQWkrTUXknaiwEUAms9g7CdtXA89QvSDTdogcWxa701HrgQTOxLj13cyS4s
YDG1YbCeUKxfvH8clKfwSjuSU1g6Dd4veeVRK0vs7V8QNk4vRNwZ/Z3twJ0enDF4WJyP4RHiZ3j8
lacC9o+Uz1hikoPOWT1oPWIGm/PFtZLwV9neMXR9K3MK+qL6PkNjZZbEgTLObotMrlO3NShcCfna
q9SXLI3dLRN0B7AQYm+m+HKSKnZa0ynmd8pqdXkedXTU2pld/I+nXrPrNz1/E3sDKUSYLMpBEUAB
2VHtLgzVc13LVFx2rdqMsRAoZ5OW3UIxxiAyyaHUnblRA54AydhJvFQsIg67NAt1fgRMoF+ITtwq
iILhu50jjcRXhSxFITNKCJVEsXKNUMAp5I60/jD8umyPJPKbQpQswjJuIEaLRdd0jdOtIVRB0oM1
UG/IC4jT5onE+WSAQpxcbJTKmRZmKYqUW7tGLiShN2N1QIGzoyX/GDFFTSS7XZDhYRg+c/T+VNS2
RwQVVJUghrXSa5xstoSQSTMrt9cVxk3qg4062vH95dmSnHFM4SzaNejQs0t835hvweDFwLtioyd8
+XYZhs/BhUhsCpGRJUZR2zVGLR9sp++Jm5RunUh4SiRjJVatFXa5GEYNz6Ph+hgb8/u1lCUuZSFe
LC7t64rkaCbAferE26LX30z30W+me9n5XWaOEOD6NVH6kF9DVm12skFzGpnklmxDFguj+rhUp6nh
sQDPHigPX49g99NuQZleocOVdzsSSbKKT/QFRxBVj9YoXDPSYfwGHbcR89qewWDZ+Wz61Bea20Y/
+7qUBNhd3zM0PNmhv860xL4qLSJFPigjdso29NBW4zSoDC2YVE9wd742OPzvm/NaN+QQx56BE9tO
fBq9/Ac/AqyPaIher+wAvJlS/nmZafzvG8gqYrSrRkA2w/t4vOrr3NXm/714jqBN4+/wCUfEYYqg
HWQAI6nu4+VHsoJ3Y04lc7QbhjYgQpizIprSOJ9gCFS+WXjbp9EhGxxr/nQ5Du3iUJ7g+a28KJZr
TFNGCzy4tF6rRU78vWG/yjJYZBS++1FiAyMsXXVuGguciLgpZFfFLfEjP3PnFE6Q+23jvGlH36AJ
O7qi46618leqOMydNn1K3pYD2SAIrs3aPh1ZA3taXt9MDw2SvxFoQjzVy7zsTnZw33XrDZzg1mTs
Olvhz6WFnbrMGj1Gg6mTRKL9u88GRXBsFs9Q5uEPpFy+nMtvxr/ly/ndB0ozh8uOJzNJcPCpSzLQ
GWGOoADuUD1zWGt7azhL1pHUKGE/Z+GKaicDRjX+yPC0jRTmSb0jkf+naE0qgME9+VU83wyisLGv
qxoaS4HoMF0pTxHEKLTCMZ34djiBVOMgyyfub1jPcOIWD63ffNCgieyRh/XwR81pdMcrLmwDmWIp
3bdsIYvbfWpUhZYNMI+d69MU8PoXztrKhW1k270kNIkqh8VoWTMpYJrSXVnsoI+1Q79WpgyGO8CF
CRO3/GmCODsyLbAowrqaQSMNbv3M0xGXGEH7ueR9UOaQ4oavoAyrxq0YwekGLYX8xFwF9JaZR/XA
GZdlvCe7l4GNgwihoyCpViwlRrFnmdeicCS5nedrA23hVFb4urvfUwY6I2ra6GEQlnTcaWqi8osU
y60PkLMOhkz1L0eNfWueIYTVPKvTSosZUWPo6q8p0x3biM9t8WDl9aFdK1nw4BvFa994hhMXc25T
pcU/XvJr8Lloaf6UBCXIk5ChSn37JHsQujyCr4R6tWVhQ7QAz4ToHMQqnTI6XR5AGYJwg7eUoc9n
HQgZhCu07DxGsjbL3cDOSaaIwUz9ldRWmdRGopYZbMihlEbx7oPMcOSb3lq75G7GU1MF+bI+GI5v
sGyDK2zJ7WJUaTsCl6KH1CgSJ5ftwrtjt0EQllI0sLyrVSDU0Acs0sqZZG1G++F8AyFswaDDrqc2
RimCEjt6eiRXPDpAEHD2x9gFE9l/kVffDbMbSGHVMruYLaUBpMXLneeqdImaBaOVfVzmVbJ89x/p
Nm9UwslMI9Vs57XSeOx9exO7/dN6DA/FjXZVnSg6NEJfKne4u4Q3iIJb6IkNarcmwgZpgWENBcmN
o4C4y2VP5iE72PeDvO2Or6FXUWMDKfhJlpXGGtt4iFvwfAV5kSuuRhU6/N2TSc5s+y75/Mwo+As6
RlDaPcA6W58638or4xpPrub3y0trP9+0sUjwkbGbomwaYBFOoIXHAn6uQc78OnoPJvrRX/05yKFV
KSNr3A8lz9YJ0b5f9CHJE/6iyfKgXNFWbNm+DrmWy+bJBlGI8k2pxfZcAsai33Pt81i5l7+/v+U/
D5+YzsoVRY3ZCoDwC2uhKzoEWTDVjpm76y/zsByrb5cB98cNrXdgTjRQUCcYpNF66io74V4RO0v1
VSl/2aMk3PKxf+3kfzF+l7NsbtoD+iaGfARGjTqAPELa9nZYbzP2a1XuB+khTZPBCfsWVMpDdc5R
tBf+NM/mQx4F+U3xWPgx+vdB+4ACsamCPuAfvW1ZneXueNqmYTGdgYxGbFBaKqsYtaLGeNbnpH4M
ceNXe8lb3W4Y3mAIK5lq4zJ2vG4rmb4wiNjhAGCsxDGWN73+bICEtUyHQhuGHsZEXQ4qC29oqNPI
6np3l9QGRFi5RQnqnjaDNWs8g90Xr2frYEreYfb6rNBw/jwtgpvrLem0woAloMwI3ytP/IDGWQS7
xlPegzzKb4PcTSRra38xP6OKixlEYXpOcqCS8+DztsbwNKS/FYKbg/1Z1tjMbXi1zDZogt+33do3
OuVoZOKCdo7d3Q/x46Rea8riaz+n+N3l2CED5PfbzboGe2cR6QsHRJQvD1nQ+ryUSPZEI4MRDgIp
KMnzhNuVMojA1X5RXa83RXrd4vbF6gfLlMRgyfKi3GE3ZpVtNKQ1d0hSdY7Wj5+NrPlF1dlFTl4C
JfUQYf8vlMLW4gG29WB+DDgbOTqUyFP7ofSV03offv2fZ4xCzUKnqg7Jw1eaOiwCy5lioWr6z4yx
kxHwGZNVe+7M2AsYwTEiI6R1ygATlonXpaecfpmNczFfa+R67Q5GElw2a28YXwAKLoKW17yt0XWF
IhftUHr5gf3oDqNvHtBpc6+dLqPthPgXYIJ/GDQl+UABltYPtDzV4T2c8t8gBLfIhjVabQ0QsX5T
JPdWEcRvoGJ5YYWwidhL0lSGAQjaXfE+2vyXQhxSSgLv/liZJq53qqEysQzIgo6AHi5h4xXYpNTM
18ePq4zZaWcDgSV/McQo21lzm1gjMAjqSOxzHklskH1fiKujok7hqOMiMtIfNtr5NOPpDbONfm0T
x1ewOjC+nDYBJ8y1vGk0XBan2ZtQ8aelQapKU+V8DQjbA5b9XxSRizEhjZ6AQwxPLuhAj3rmxFp2
Q0BG3OWpVxHqgMTb7fL4MGidl+iKx5ToOmuz0fkna21hOFmFfL3JL5F98zCHxMl6l6SfLmPshPAX
tgoBaAl7ZdZR04SUFV4D84CZqJLpcydKZE8Y/NdeGlUh8oS2Uow0wdyNOKzzM+asgrWA8yCD9kNa
ciRDE0KPnaZdTjrYxYtkfhM9nwzoQXO1RtlpYtfrN+4ihKCqWvHozjsdTHpr6O8K693lKZJ9X4g/
OVju2cCd3tZvcjXAM+rl7+/vCRsDhMPrYKbDMhQAGK6WK34LLYLwWNwsHu9/k43WbpwD6Rv43zXb
fiXZY1mLwioQ33os+2kZP5hWeIssSSrDEEZs6Js8TwdMvrrcLeH3InVKRbK17a6bjRnCmIWoDydj
BAhan8PqEKKiocEOpMq4Bncnf4MjnPlTbWq0agROOT8l7CuTVWnu5R4oNpy/8yGEVF0prBLq4n/y
U1yqcD4aZ+SRD3LJKRmWWMZrkmSATiyut3rwh1q7t8H1jsYwcL2XvcStJSMnlvNqVhKnJYOjKdFj
2z7aRPJ9qTVC6CwzUI5mCqwJ8Y4CrvXkCo062eEP07rsaC9xaUOInixDT9C0YJoU673OfmqKH8tc
euc1YOsJBh/QzebaJIuqNfxBJSmcHomaMnTWFY2JClpi2Tstf7wcdmTzI4RNqk09yIJhUTRONyZb
369U2oS2u5M/O7chBIIUZTqsjjdT5Mee+sNAg+LViousLRVg5sv+1Sa3ARTCglWWuZXxF5UucZX8
c5Ldr7R2FuIq1fvLw7d3UX8xXUJkCCfk4gl/PpwheIFubDuoJ92ly0djqm+NNfK+tm57lWeRQ+3a
GSbozyOfoxBZPmc/EhLNMmwbVIGi3FWpN63WdriYKcg5N5NvR7qDoK7XwWWDZTiCexZmheutgsvm
ZE1+2U4uWprT8MlKJPXDMhzBLxc6aoo5AKcdrOn7qtaLg+K/8TAuaXEzqG3/7bJduyuboLmQ2ugG
BrHRy2XXV9YIffAK49ekPpjKUPdSnrJVqmG3uxaeccTgSwf7PzgZ0gOoG44P4Q2kIbQgexcfU2e5
lol77A7kBlA4vhI2VlXUwbAUOuCzfTCq1iXgDRjeXR5AGY4Qh0lTlXXTAifjVfmN26mKW3yPzIfL
MLtLe2OOGIH7doHAF66BeGFxDWt2UuVchZVnLhVW++Ey2J5ToBjKgmYUOpqZeNGxFGgPoO6qBfXQ
jyyGnJL+Luk//hOGeM1J5wwq4CkwMu2hz+7C4i7RJDF+L/VGNdDjwa9BiAYasZfOvSqExEqh43qh
N7/y2HL1cPSLTnFJaZ6VofGSRCsd1sW+abTuWCtXEbPfkUmXjOfeZrP5Ha+cn3a5Nav4HUu/qo5q
zbe4S0qKEPb8cIsh+HuHbISuKgb8PQqqKIYmbgy3v1li2QWVD5q4yWyBBIcvprpPkaZH10t1t1iH
RPsC3YCJBb19SObrDBnuy44im0Xx8GH3gx3VqsbPiDxNZX3jPVEzUqfZZ8j+em9JL269RjyJhNpS
5AXBSBp3kx9dN8GQerqBlooFjbPJgVp+9k1iomzyhKjfLNHKBmT5oDKzIKVZ3ncO3sZOy2fqs7vx
a4886nCcP19GlXkl/1GbE5dhgaEorzCRJD0p+jG0JV6/G0WeV59IftmVaTH2Or5fLpkbG36kam5Z
S0Bk3iicQ+a6Ua3G5s6x3IH1+i6BXEqCqts0dG2VII/kjaWMQmPvqLpdAUJYCSnavkqK2VKOvFmP
6l4Jul/FnyOH/O6Uj/3xUQc/FppC/Mtztnvu2mATga4o6Ya2XBGtkIjOHjtn+jmdq8rtrwm8c/Gi
1OndUPPtH5dhJa4itr5A8kZXhhVTWWS3xXooZaceiasQIabknd3n1oJZXKrbaUTWT7svU0k2TmaD
sIM2ZmSGTIMNpvmpwJkgV46XB0lmBP8Bm/XUsLigSg8Am90R1vjUvo3sVuYAklAhJi7RSRPmcQwU
HR2iEbvGu2DjmCftIbo3XHKz3ESfwt6pA1nRmWz4hGjBamucogKOF3dXYeWmyj9Oj3B3seHVddzC
rmSucWBL87Nmh5JgIbNBCBZLVulJa8EGg+VuUzCnyBvZbsVd9dX2iLMGNSDhyED8+9ILWFst/cIx
eIqD0/2joOJ69LsTT7iZ79/gcuDw0anGyUfElhM0Tsx206edl1luOX2fGn/uJbvErleDx4lA5sGm
r+QMuzFWlqYFREVHx4ImeDt8s/8VRJgYteyNBMeKzivpY0Xvw/ocZe8uD9XeAVrb2CEEba1dzHiN
AWHF79lylXZ3v6WRE7RJvOn4DNVOiDBbBr9VvXQBXUt0Iw7RSB31j0V0NTQP4xxctmb/ULTBEJbj
YCmWSbIcVBenMDDd+Wjdzo/0bAU8IUnfvWmCLAoZYRC6wq+F0+WUGaPCmIJkQPFFrdi3weIE0N1b
5miDImwDhalC4iaJ4AZJdSiY5hhd9CtFVWMR6t5Y2JIj865rb+CEpYr0YNJoEeCi5qaZoahTnbJE
1jArA+ExabMrzF1dzAwlp16vHAhFO/q7kUquUrthbWOH4G91kahZhssuCNa6oNGtQB3D02V/k0EI
7lashCZxAQitXz+vOqjnGxlDgAxC2ACWsjbyFswqXkOeoNXjkGH0LhshmwohyljRbBJ1wlQk+cfJ
/sDaB22SXNP31+VmLoQwk9m0zIoaVsyHBbog6SFCtvbdcjAP+hFsccFsSDYciVHiPTpT1KgtZwBG
y4Nmlc5IGyczJOmz3blhGvgbwBMB6Q9hbuwyKapwwcjp63FuZmdIpAIDu/vmBkKYHCTrU6rZfJ14
k695Cd5K9RPv0m+D6WgfL3sCd9dXm/QGTJilMluirCkAFq9PCjnY4weTXbUy0sp9Z3iGEbmCkgnl
tzqH6fzFN13tyFKHnFBpDu7y/n33UVbxwKfhglm6EKX1XKV5RThegldQglrE6NzbfjMcrEji6Pse
QcF5xpBFs5kQc6zW0pOQb6dx+N7Uf5qyW/iuWzOQ+aE8zySvhOKMqglj1Pd0kF9/KM0gMX7OMirE
fROeIfjfN5FZWRJdm0xs05mhXKN711GLXFKSsO9nzxDCKE2MoXVxhhWG/qtcfiX1O6QbnDj5ftmd
ZYMlRmdtGu2yhCUV6v+G6bGDlEqtSmyRgQgxwJjwIr1yW5L4zJIPHXSHyrf0sWKVQzMDY6aCf1/w
4CZZlaof4cGp0juhXZ57ZfHacvAvD9ju1G9ghIOGWeapUeuAIfS6yb6vlqSGm8ePVwtx833hZFGT
Mi9rhS9ENWCrT5LvJL/O5xs9/qpkGTQpv1y2ZzcbqNmUE66CmEIVX2wXNc1GqDd2fwrGvPma/Uhu
ihOnACEyaqq9in9M0l8wccuZc23RW772kwWEG15m8y4az3pMTrbl5cio/1epe74BvB7TZ1TBNbD7
VHMZou9zUuNzA9GOPCJemiZXS9aeV3P8pEmbhfbd5BlScJOQzHq0aIAcwCBkvTPXb5enbXdJbQZS
cBPaRjUad/hAqmfLOC7rfUTecnDbQAhBDiXOCZkpTNCh9DYlD0UhKyKUGcH/vgmjbdRUNkprsBPM
1yR/1Bqo6UiMkE29GN/0VbXKERBmmTiMedVgubT63Kr1VUR/zjKdE9m0C5Gu7JecaSWmJUKTtmY4
0bo4/zbxwmHHtCvSWwwGJeF9MuWONhKv09//G4hwyJmmmC21CpCSBSwNkvZolpKJuTz3miq8Rv4/
0r5rSW6cafaJGEGCJEDe0rQbI42XdMOQ2aX3nk9/EqP/bHMw3Ma3o73aiAl1soBCAShUZXZtUqRm
jZHqi89BeR3SH5kpyQvJIIRlXxTN3KDyrfXm/n6a74fhqZtlh8+tcxOk20xQqGgaOgIEF47SYDZZ
qOLsCcrqJZ3doaN7FNWDQ7/Yta1MUnPLv9ZwgjsTrbD7xlhQIDSMu4iNKL2V9SxvjdoaQnDhJjDV
oq1hEWmvrfGQ2A99JTkPbJ1t1hCCD5vBlI5dygeNPON/QX3LnDBcHMN+vOzHm/vNGklwZHD6kUgv
gWSC3Ll5rHblDVdbDAenuuUqpNFN+IHAvEIUH+yaYaBzb/EZmlGxN1x3yUlXZD1KkjkSS4QWVkDO
eoZZCzuyaG8Wn+fqcHnoJJ6mCxtYHbA6zFtAGAN0oxeU9oay50DZ7IgJzzFTSVFNwOCc+eP3/JD7
iae40BeywaIBLcxwV8lYC2VDx+1e7Tl2VNipMgKT5A+amjll8xgqstISGQj/+wqkyEstDhicgJKT
ZT8H7BC1snMb3+HFQw0B7Qju1SjAeCcRW2VTXcXJxJ9z2E8GzgnLow/5teVguvzMpZJz6faaPcMJ
/hArPSpsTcB1WuOM897WbwbIDZTqR8rf1nYJJxu9skpz5naV4U0dngwZveimY2uUWGBBZRAHE+Kb
GYRjX3fIstPqL717IjKNmG2vXgEI0Y0mWVWVNQCqn9OOuLmvgxU98AzHBnkzzrdyRZ/XbMA7X+DS
6MQ0DShvCmNGlwB6TzEewVq/ORZeeMJb2P10NX+NXXsPsTOPnZJ7nt71lOvhA+Q0ELlRVWKgIBuX
CCHGJgadpm4YQV6FQvI++UXpk0a/VOFflwPSpgOeYURui24c2oFagJlNFa8Jpzm0nIF9zj+SPliZ
I3Ja1HTOMqMGDiVfVftetdH9LHkG3gwPOroAoCelau80Ec0oR0kY5Fy8ar6l/bcpmpyul+Tdtt1w
BSIcFfQgC0ZzArNEgRTiyXDz2whPStax/Qnbhu94Yj7IltbmEzMx4H/EgG7qOyXBwiYNJDVmbLf0
kEXe7Ose5/apv+iB3+7Mu/+tZ31zOFeoQkhHyZs2VyZQW+2uznOHZDuTPFz2vu3hXIEIIT1uEGtB
d4ii2ScDo2leRZ+SH9N9+5OBumo+gF1X1lu46fArRGECS9YoWp0D0bCmYz2bN3hkc1IaPWRZKWsD
3SylX8+cEBVT1HThCQVRd9hZr+KM1tE46t+4VMB8UGV5gM0YvDJNCJFDVlkdSWFarrwY2nMl47vd
alE31+YIMSk0G1urMgCEM+r2HOuUQZMn87jwHuH6Vh4U3NHwH/iKpAhT5ieiREXfKdBQmoA87MID
qK3u1MSPfhhcZRc09rXq5KoTv1x2TskCEJ/YJivtjTEG5gghvLq+TQm0MSxJ0NpMSa/G1BJOANmE
JnILnVjYZECdhFgSecwPj9Qx8EARuB8KkmcfsYQ9Ta2yaqQL4EbQItOlclJTuRkGmdKCbOyE4GEW
ZhGENcaORAdLe8k7t4ei7+X52epXX7ujmPJejKktoZTy+xoSH8z2Jfmp+pkHXvOn/AunxjRe5upY
R04QuFKi7s0U33rmhEgSjI1qFwzwyXG6bvfKbUYOnT97GdoXulFyuZMNqBBJRjMOCUiG0CfTPEXp
XZt8VWLJWVQGIYSPetTTpkkAoYB6ZQZdoU6hwby/PGkyECGEGKwqwtSA/7Hkm6l/idSD+pHWSSjT
MmrpNnIHYm1UyqqhqQcc26j1oIdXVf99qXcfseIMISzaJWipPfFrXEE/FYp2mOtTPX+k0XRth7hU
08waMwoQJDzdOvrZ6rvADJxQ/wh3BhbS2RxhtaIvIq4WjjTVHmfkjP10335tf3LCmGovO89sb1Nn
NO4iq2tcMFOWxjwVYgUvYEryzKR3L0/Pv+y7Zwhhac4N2k1zFOf/H8se72KqDpP7m2Fc9si37dJn
MGFpJoGqa80Cf9PmzwOyrcmU7MdJtk9wl3p3GVnNkbA6xzKpFp2jGPvpmj/Hdgf2je8Szb5++QC1
xBuHEFYpuLabAlc9tACWPrX2MOjyBPEhuWCM2Hnc6azOsxDGKApzbAZiQv22tTOHPMSyzn0+1Zeg
NtKVkLKGKRF7Ui2vhwqAot0Uvaw791828n/cwBRiQlGTFHTkAOIlqHwNBY8GrqcWpkg9ZK4sI/Yv
h7EznhAeijqqm04BnnoibouDQ3dIv+n38yfeQscpMscO2SVnkt2A+O9eGlAhWLRkMjPSY+6Gnf2T
i5sOjp06E3M7P3DK3XjomSTaSodWiBi0LgdtxCLzmm4f3CkOL+NgPurpc/2VsKvafyhde15tohYk
3rZ6zUyAGJfPmnUcs+8KkawBSdgwhbAxd9pY0goQGv1Z2n8p/b20FYbHhEtTJcSMYGRKgjsIfB8U
/SHaviB778zJrWp1jqFf2+EHBDjWccMU4kaLZEqqttwmLXIi6wZJi4x+KSq3zY9/FEHeKRE0Icoq
eJKTYTtk5uIwdpvN6L65x+uHzP8ksVck8CWFksQowgFY4xsnG+ym1nWWHKijucRTjoniXDZOtn+J
7PxQGi/ruARgizSX7kWoZU9eppO645fiTAa37YmMqHB4DVwKwqwZZDBCUuFMFtVodjBfCtrtCqv5
mFH/wIhsVkFqW7VCANNlbgMlk985DG7V/yKsyj/6ve+f0YS4nw7DApJ5oGXH4bgcmgMv+Yp3reRm
Khm715lcHWbyuV4yVQVMoJhOawwuyJ73EYSfL3vE9oZ5tkYM9u3UGPUEGEWv7yIKcpjqa5QlO7SE
3uqoKLqMJjNKCPFLOhrJlAEN8l0TKoyD6hDPtuSQtn0MPJvEP2I1cinp7Rok8/zRrQL53ODpslOG
DEE4BVoteoZMbkbCThY7zLZk7rePFmcLxAgeKnaj85w6ax6HnjpB+dViN6QLJZP/L+HgDCTEcWQF
GR71ARQ+g4EEjFHW5yF0sr/b63pX7FMZFdu/7LdnPCEg9CxeMuXVqZ9AV7mASRLigfWe+Y1y/b/1
s0v8WyzMy/XIpj2PDUGvO23ybCm2O0WnIYhROykZTol3iyVNbVcXeoLbu9eAubwOe1dD83f24/IS
khlE3np3vExTW3AQKy4e6GDtVL3fJ3UL8s/GMRQZR7XE1UVFv8SKwyWeMX62Bcm1fTFJIoLMJURJ
v5EWORs7ADS72eV9FNphctg9yPNOha9eycLq5skF3IrIVBmmYYsavgSCLmHM/UEpQrecDgW0To2v
4UJdHQ2icydZyZsusYITFpg6aFZNeFYi0Lt9MzO3RtNwgMKWy04hgxHW1WAPs929ennzY04+TzkY
Ko+XITZj0tkSMVGap52WqQosmTpQNiSf7KB2KurRUXIf3fTvFY6wvVagN1pSfmYA6cXObPamFbi1
feqgXGhIbhzbo8bQAkogCcFeXXO1UQwoaDKn1sJlVDvpmp8rO7TfXx61zeWDg48Bjl4wQoup3qpN
Rm3gPUIzvR3SQ27d/dnvC9FAsevamAP8fmT6JLkNC0njxPb3I9mlEs3gTShvo41ajVqeQ7bFm+bk
YJrjF8jgSZbIpmPRM4SwRDIzbCNmcYjpVhucwfiWZ7tSlujfnOsVirBClKm1Z4sCRTMOw/wjHXe9
dDuVDJa419jBnGaVCYxy2bfJNWs/4q94A0fxgGWZ2ru0NJL5Wb6g9LNqa1BJeulwU5PpI5vYCoRP
12pRoEi7D2gGkJTtxuSHkd+UH+kxICsIwalw2B7nNuH9H+P3cXwwZU34m3MNrlfUx6JQjYglsqQu
za7nGa2aJu5SHWq1c6XC4xIQsTR2mFVd0SKsvLS9Jyx3I1RXdPWvy8t7c7c6WyIys4WGOk1LjVbJ
XP1qozx+Xtw4vUZfZlU9K4MklmxG3hWYEEtINZajaeDmO+QoiKysXaTeZWgvIIHlzzKxJtnwCfeO
PKFBrnPLxrl3Ei1zaHXTTtKXnM2c0somvmRX3mwsXRVUvGm8ySByzp+3c7dNnPZn7/EEp+2p95dn
bPtIvULkhq8QqRkgqcSzLwZyVz/r7+yQ35DPDI9ukNUMdzKW7c2Ys4ITlmtvV+MEpUYcMOzpU0uT
I63AkfqHNgkLtukrpSsrTNawiz7ryHm3ux6134nDNbV6CZrMM4T9oKAQea55Ts4sKiehN5r6Ndb9
yxbJMITdIGWsrMAbx19gr7tgp1sPWrr/EwgUwrz1g2g2AxyXAJGokYvCebXFW0sv2Tu3n6//mX5d
FU5L8VQr6qAAJTqGt8GJE7tbj+F17S0uZ1CmkAc7/JldQpQIU23ERgpfMCiq/lrSX3dKc2wVaYnD
Zc/WVSFCRFncVSDjx900cum3/LvitE7sKy7ucXHvqjsLBQFS0gUZqBAvuqzI9biAddFxsp3fySQG
Yfv8mnxBBYKXuUTyOCoJGLoqBAyWKXWvGJjC3zKrXDHCcMojcZBod2QS8NvJ/ZXDCPGiSLu+zXki
Vd2bP0dffY7cel/e2K6eocgCaUfARqG0HPHy3gLisrergSE/nFs1YLPpqmYPpPi7MwLowNw0iWw8
L4d8UNy+hQITiRpBfAB7ZuM0X7gIB8qo0LoCUUu258+OMr4E6QwK0YTSJU8XTj6EY747+1jnbulq
t7zSqNrLmjAkHiomO5UxjDOaAGzqUkzYON8FMYg6/miRv1YorDYxC52AUcbz0mF7nzYuzbkU+p/t
lPrrsK5A6NSZjHJ+C56Ljtz+RnFtKHvgLfXO9mTnf9mwCdEEl9daGQpYpKvLeJijIvNbtf5xedhk
IEL0gBO0SC9wL2c/yuhkl39f/v3L2xbqR9+6NgQjEtvic18YvtZf5eUnbZRc82UmCPGhzNSlT3pA
6M2NOR8XItmx+L9/lz0/xx/xQkk0vQ8CHghCNqBxFUTkJ7t+rqUnP9lQCVEAr2y2MXLnmrvvmno/
BaE76C9/Nh3Cui8DEKcpGWzRSn5SyZ3cjB0m0xiVzIh4q9TiyBqiFJb0wQOxPlWRZEPfnhHwdSM9
AS5q8bkQXKnzCJk9fscYTi1YqIPZAPdc+Elrny6P13a9qXWGEiaFpR1KtzilEfyXC0vl+wmNCr8M
Z/L5c1fo8vOkNOnMTyRvXQ55C0hNIOnHLEO3hRPL3CxTOUR4wwu/a7txHxyn+/BRc6Fg6gfuf48z
oNH7jUSopok54JyUURoa8ewpZhI6Rb7cWFbnXx7H9x7xFkMwqAwiKwx1YFhoxiYq9Qv237ks3kII
4ZJEg1qPqFGEMkzp1MV9UlzRUJLpk5nB/76K/31utlAk5BiN8o1N1ala0j8cKR4lVhBLlOV47wSE
Hpym6qVLJYcNvsJF11rPthAti8CI7NrC7zes36t42VRaPUcjO33Jl+CFRfpXpYkWZ5xkVzLZ2Ann
qUmfNStOAZxO5S8bZJFNrP/n1N9bFxAW62Qp5oKOlRmNHVroZdTKnYJQCcj74PMWRAihcaEppW7D
Dk1BoikIQT89Xyum8lgbTJI923hpeIMltnqF82zSVIVByycKEqUjSkyulGcaOVb/Wu1ke62ktnLb
PWxbQ9QBB7mYiBptiCyFGiIP2BohCnQzkIM13w7tLkk+jy3YO2RLauN4z238B1HMSvWQkKC9AkQk
A2aHkygaOI1Gu87RTKc7UYfshn28k1W1bByB3+IK91DkoSPDXIDLGbc1r0YDTbCjn37nWGTDuun8
GpK5kClkUCkUVvUEdaJJrzCRBbT83KXtfhldI5k6/hvvVjZhyNyD11DTRULRkhqhuZgRglP7o8JL
9aR8rj7AgYBRMzVk1lXLtG3x6tdrShFBIgjhw3rqutugerRlfHvbM7PCEELU2CElPUzAoN+KaxBO
osbE9Ku/J7+DSIHsKrQ5MyswISwFUWEqcQ6wYch+Bn14m2n//anr7ZgJYckIIxIYNiC6jNNAH9r5
sxpJdib+me8mf2WGEJWayk6NLmtmr+rJ3gyTu2mY92mZPCogEWOK5l3ezzd97Qz37ko3EOiAEMCx
yNeMG7PdtakkzsoghPVZtCPoYWk1e+CVvjbM+XNpPjdMFgZkKMLBxNTniiY2H7flNol3Snk7a/6f
jZVwMEEPJd7Z0hZLxuyupnZ0w2bas0l2aNzcl1ZTwh19dXAI9Q4dgTPGawkDl5bXkIVysoQ4CsLo
ZYM2UnhvHFq81GVLG+lUg0O3ECRr75tPkdc5o+1w6qDkbrxqD6bE3zaN49FTB8MTWH0E9y4saHTY
RY7Ylkc4sTym+VcNUiyT8tdl0yQ4YjHuXLajRlXgJASE2fNea1K/AYMdai8uA2363dkgU/DuOUHK
J7MB1FboEdd+hWa/p6OMnngzuK1QBO9OmjZd6rSYvX5EyZeSnQKjkHg3D17vAs8KQvDuQkV5jK5i
G50JXkKHW8tM3JJcpXR2hpG50kIm2cAJbs4gV6uzDCZpeuvgpYxOtbvI2FI3oylekCm4o1QTne5v
15KqWIVS9pidqLrT65vI/MZgVpC60DaROMI2lAkYtGfoULN+C2UYwRjbE04GVvNjUK+SCtWb1Jur
ysl6WYjYdAfrjCVsrIPd6moFfjHcwuaX2WhOZTB9ZKGuIISRm5PFDqcJ7qBZg58ln+b5sxGjMTl5
vrx+ZKYIe2pagh8ramEKJIZ2avhoJTJ6LNnECCFnAGVVbYewxGZPS7DrtKdxGR0yvYylNIfPF8m7
RXQeNfEMHJtJpuY6rKnLnDhBk0KYor2JE+Mhsy2/DkBbYydXWfjDHjuvmhhzUqJ/C1uZg2wurtV3
CFHJXgI9UhiccaqTGzwqvFD9ubdlFKTb15oVjBCW6qZOrWYADN8/Cg8VqWhe93i/WO4h2gb+JOFp
2d6xVohClGrGtApzigGO/86ueR4nOGr33cl4oE5/zNGlqUqu2bKRFMKUBg6dkUbcRPhnXvxAGPZb
mUzB5m61skqIHQmrhzzVAWIbiRNmV9WgOKjNN9jXy4tNZowQN3IQgVgK5TgqcUbrOoKkev7fSxFx
qICcA+RSbNASmsIUlYoe1BPa+rxIgYrrYw2Wjv5DQeMMIUzKmMeRRvl2WOfBz6pbTL+fIcnykcE6
gwiToiQKrdUcdmRNDZHgq7Qle0K+XwbZviOtRkuYkjE18jzpgNKfgptgrx+4hLoLZk+Ixs0HskiM
2g63Z6OEsJ5XWWGgjww7R6Ci0Hr8DP2Sw2WTZBBCRGcl1Yw0BkSphF+qqHwYRtlFTAYhhPTa7Jqq
NxAFFFzEqnxGW4bkGra9Iv8ZJ7EVQwlIN6UhjEgazen0v9qQ7KrFD2X1SNsr8owjBGqr07SQ6Xyw
tK+0umZZ66SzxJZtH7Mh8WozzWaqmGZP2KJFhB+1oCPZHPUDD9LpNdv/phiRvvNuzs4KTnCAkhg0
AlXw/H+NiqkfeM1hghpVh6IXy5U1RsrgBGewopr0aQnrYlV5Umbt01g8XvboTWc4GyQ6gxVRpWQm
EMImc8zuSz5pLkNSpv/ATRlTZKimxsBLKR4h2RIVFcuWyQMnffPVMq8zWVJ6y914/zDjFGQ2DsRv
D6nTTBfNtvTJKxNtH/Wo2aC23zIZY9vWgK1hhHMBzRNEtQAwDGoc9pw62vgNN/JsUCXhTGaPsNek
WRMwnMYnT1Wug+o2NX5K+0a23GttC//76jrep2oByktAzGF4qEzjc953HzhjrCHEnWYIWr3KAVHk
IIX7WwtdRXu47MKbB6c1hrDPIJWZVXYEjOonuWuO7IDUrGe75Zc0RmIW7f1XspZo2dwIW80SqlY0
EyAOYFmt7K9N9hB2ErNkkyOEmrTNmiRKgKGhVSUqHiJwulweuE0EPOJpumqDtU/Mo9tqNDUmU6HF
21+X5DmS6QnzLxRuDAQRWYc2mkax9sS5J13bF1o0eZl9zIbBK6fdkNzQYId3G43K1JE37kLkNUkP
kQVDJyL7U1KgoJoaOABSVjlmMrhd7hqk2M8QiB9ATn957DY84A2asHRM1ulqADILbyTKVRdGxzax
HLX872XD1hsYYQgtJHvQ6o+HnFD5DMJ4ffo2t5J7x4YXvIEQVo+ZjlFUZhi3tG6ulLRzoPfmXx6s
jZj5BkJYLkoZAWKGFYv615idBgwTgSayLCOydWd7gyMsmUqjvV0y4LT+CLrwbJe79DFzeNFeupMX
pW6bZSAjAroxpNyEHYfULafW5B4X3DIKJpjyOYt+2UbtXR6+bV874whbTqxmC0G3PW6e7X1Odxqu
A4EsTstsEXabeawoVQrYkhdXOs8hqfsgv+FJksu2bHvb2Rb+99WWw2K0D80pjrchLSH31E29dlfE
9uJehpENmbBualRkqOEIc3AGfQhyJAoi1Z2NWGLNdsxhFgPnHOSQRdI3E7MSdn2IxKKeuymoxMCh
aC4GutRubfvXZZM2+Gt4LPgHTKR+CyC+i1wPDznu6Bsuz0lUh/xoHeaDrD1tc/jwPqcywzYhwSMs
2I4qAxTVsJCMoMfFvfDbvr5RQ5mY9KYzrGCE9VqmSqGmM2ZJtZElNTQz8Kw6ubs8btsg0N/RUTqL
VwzBFWw9jho8g8+eiUegSFU/d0Gxvwyx9T6M+T9jCDF0zuegMA1gkDtcdHbFL80JUVO73BmfcJwG
vaYXo8b1v3NDwSFWqMIsaUbMsorfDiI1fwK7kjNHwVWfyegcNkPDCkaYpbg303xuuXHqHXoWCMSr
AhVq9rK2WdlECZcdaqnLPBCYM2r7qd5Txbs8S5LfF98DZwbCJKXmlykbjWk4j5hJI3EEPuLiiWc1
I2KBJ+3Qs5ZbCJrlNKG806PTl2VUnKLwBhnBlGRWXi/Gq0Aas6S1kxlQxI5al4T6V+gHX5VVE7hq
I6OL3Y49Zx8Qe/oIYXPKdKAlx+5YoMJs2Y9e4xAHHfqHP5smPo1rw1prnhe+lnQ0Sqch8l+6rJWd
e9KlaRJCAsrHclxUYY2lovwGIgpgUaBP0K28Shr9GxK/d/Y01E4TGx94Z10v2ddAsjJu6dq2KviS
zbogdrUidclsPPUGldRZyHxdCA1ZELYd47t3RljrWF1w6vLqIwfHlU8IcUEltDGUARPVz8Qzq9Iz
I0OynraudhgvXmjIjwyQuX/rDLoSDX3MgzdnbStr1wSJLHZat8j3g6/56qF9+e+qnjyqniEF/2sU
VQMrO6aot25H7ZirMmKN7c31DCB431iSNrZCABTtCeldpn6FkN7lNSSDEPYjFZmQ0OShVFk0D08y
RV3tMhmP1raPne0QfKzQCVYRj6d1wRJn6edDU8n6yrcMISpujxBShhScyA03DazX4hInhJ5eFcNz
ox4bWX+eDEI8XZu2VloKTqTDFHfOUHVXo9Zxou/QuzwpWxF7bYvgyylJjJp2AJoMZZeFRYMHMvo5
TvW/7E5GvS3DEpy4TUslCDSONdfQM71CDZmTlL8CU5ahlAEJzqwl+awPDYAs3Epq24+a2J37fR78
5wJ3i6wHT/DoqIsxM/ytKjC+BEHiZg0OWPkp+tAdcg0keHWah1OmLAAq8vhFpygBVQvd0fTKp+Zy
Z2nJLonpN1oiOT+3noVu5DaHQlkiq17iOOIetf4OIbqmplXrYYKBNer6oFYtXltt3xyIO9huLbv9
bd6c12jC2Uu3JzKGNdDUPTkRv97r9+1XipszJ75l3n9XQ3wzm2IJC0NzcVLz22bTWC4Bw1vxK1df
Li+3rfC0MkmsXiF9Mo06v1yMFo5f8eJDr11yy5Q4v0ghV+O0aqug4PSmdnZZezUFpqPrd4lM3lpm
ihA5Btqoc8JXc2L1dzGd9s0iW8eSKGgKAUNb0BpfKjDFNO6DyTVRwmQO/uUZ2cSANBV6kqiqU7FA
KizA2d7zW2Vdzo5ifc3ru9mW3Pa2PfkM8s61ZpSFFrzEPn7Gzg1pAwNUe4ofXg/zK9dr8SQrz9v0
Aga6b1QiQ4dATAO1GQgRtblBor5p3KJ5iezRn5R7u5FUWhO+E4khAfQqNqG6ZgFMCE1UZxOOpebg
Rdfts4aODt2Jwj2o7neRl7rwblo66MdxUOf2ZfR424cibfvYcsX1NwhhCfUJLA8SfAOvnSltUICX
+8tesnmZ1g1bR97eJjqhwpZSqalRVRrD/cyJBqd9jg/ZjvewxU+Gg9a8BQV8lVu4tuwpcdu0M66w
xRgKKWnNgDt8mTwCQa5kF3i2Tz7x/kY+lqUkQm09XpK1pcKEdlarmYUFxPEEOq1dAdo441fjk12+
Uzzt6+VxlZknzFySl5UO0VsMK7JTBkk/tcEHCkre2CPsIkrIjIZ1dPASbXxpag10B1HuRESXxN3N
6+hq4MRUGAn0oVBn2AJZ3dILLOWwoBe87BenXP7KxvhTZ4Supuv7slrQ+yDrc5e5qKiOUA4oJOxC
cKDZBz2Ein11JH6CbHNeuKoNClHVe4gcqJVK7N6KNGuzhaNqCD01sKpjfONE/csIblEW7A5h9BhE
kkgtHWBhx1nKwWStCQN/5xpbNzypx/I47Iu9svsjv2TCzpNZaRzTGEZ1KZT9jCJ8iVpUCP8ZiBBT
Go0xs8zhMBDddIw89FoqS1/JVjMT4kdQlmnUUGAMOy7AytVOrEe+mrt9+0NWbCx1QSF2lL0+sNEE
GtoP7mxI35hXod93/7/bfDc+lg/ZB9qkUcV8js1MCCKTpltF0wK10bQfRm/c6LYpcfLNHXyNIUSR
gViBVZhwiHp2Rr//mxPoRbvBbecdby+MPdkGvnUuWQGKHFylZihloAFwrBsXDzlOvjR+MD9fdkH+
2e9373+2F5Gzapw0XPpTLClT+TY1N9FwjDOoqI9ukj5o7bO0NIZPxSU8IVhEi6HXSY+patvoc9Q9
RGXoL4Dvk8Rh6A8GQ/3xsoWb2Zr1QApRQwGLxZR0gIzQfc511StMHI4l1c3o6S5UNFxykJFGyiZP
CB9qaTcm5dvaGDZOXl5X+Z5lEsMkcVd8yG6UOaVpjbHLrH1nPDf1vmh+LjJqE1kAsYQAMqZQG5wg
xIkNpXs9DgyH5f73cSDclZILteQ4YAnxY9D6NMtsgFlMdXvyV6BIKn5k/ieEiiHI7bkvMWjqZPqF
+tLWj4V9tUCAMpu/JTL+RqnvCVGjJmNClhxwxn64pm5+F+Na6UPsFAdh40fm96oTSSyURSqxJHoA
e3I82PA9rqtHahdESCfD679MmdO56S76S0biI5k0kbhqtiOtrRMAwumdrvmUjx95JFktYbGrm9md
qSkBENrwC7O9KpRcYmQWCCEizwe2GAMfsiE+FXV3rdcybWLuuRcCny1EBBLEY7lwxyttFcE2dUdm
7kg+nGolOg7jIrs38E++hCecLRK1oX3T8CFDpThIiU7TobvqHOrUqNqG28lOgbLDmS3EiaBQoec2
AXA+DdfVbjrE15zYptnLT5yS6CpeOXMyBlA2A1TWJkO0JyGKosFaVpgHYiSj5O6+6RsmxQEDMi34
T1jCnDY+SOAdXqp8zocbQyZaL/l98QFQHbOm7/nBookKZzH3eSJjV5IhiBUhpjWnSQiEuLse1FNe
+5IddjMFcB4i8dWP5L1JWgXXb9x4dsTXDtCn93tsromvoP70Mtrm5K/AhLVKFtItYQJrWrNyw+w4
hrmrBh/ZW1cg4mrt0A+/MIBAomDXILlpJMMui8tdrkveqzZ4MnB4XUEJCzWu9Fa3B0Al12jtzx67
I5fdto7BNXvKr9tjrDv5TnY+2d7VV6jCau3yDtIPKVAXG30JYFLndfD9LrBQo8zfT2U1yrJZEzZ2
VtC6wkMDNqQ2dvshhHi6ctTjw2XfeG0vexf1VmYJ27seJUGXRfDEIHU6T9tNRwOVQ8hh8NLLMHbq
EjV+VzpUFz+YhFphC4FCidtBiRsECtzknGU+VpnEOsk6FslhSNiXYw7FLa8wWbLPJiV2Qjq2EteX
oQjRIoz0tEgpUIgJLUetdNJkd3mW+EC8m6Tzdc0WJsnoIV/b88WllJbbtTeUqBASux0gKzH1zNFs
1U1LydjJMIXJSQJ0/mc8qcXQ/KilBZpur1G3GFaelV8tpuUUxtfLVm6O4z9WvuMEnLthikgERNsA
i2cOfblW9iy0CWESdP0QSjW0+GKgV+/2CU4pus29vUmul8UjqeQQsb1oz7/P8Ve/39VlGFrc4Wbw
nY7TU4Qzc8A+tL+eQYT4p8ztskwZjLC6zumwdAxDMvcyM4RY16RK26p8mGryaJS7PvxeyGZi+6B/
Xvxiur1qizjXemCE8+SiLDZP9gOU/hrF8qtJceLRV5JDo34qi8GNix1rdAf9iZc9TraVqMLlOjTs
pTZnLKyZesonrufDJZsjCN0gEx8e2b7w8wdZZYzUdMELJ9oPWU+AOt51HsXrBsTz8n1x6HfNjEr3
EkrRH8rOrUZbcMywwr3X7OCYlXqtGr+s6uHySG4vrPOZT/BJNIoUQc93q7hJn+wq9U0tkARB2Q6s
Cl5Z2b3WVyU8BuIIVs61gXfDgTxEir+gEy2W0rbwqPou6q7GTNiBw9qmhTK84rVuq03uYqIO5znM
j7SeTnEkuxVKvVEI81CRZyzjefduKY607Nyg1L6l6pdGL29yZfgSquOumg2IGSTMqbPFtaPJj3so
gSrJFUQKJXc8mZ++PmStoplBkiY1wESHTGh2TB7bW81JvBnvyeUxuw9dAvKFy160HXf+8SJRTkGd
irmFxh9iQvW5UH/E9rGWUcLLBllUVAj1HlqqPO7Qb8MMKS3NS/GuyFxoWnU+ssrs1OECJjvNvR41
LjiTyMrTQMPBCnqYphzMT5xoJvJMiPu6rwREXrgv/h69xQ+u1EOxZ8dBsrXKBlZYOvlkd0OcYSbn
CpUAi9/qyq6RJb5kIMJ66dXMquwYIFQbNaevoAMKkjcLBHPOn7mJsE4sFLH+dhO9xtti7BXp3ZB+
oLd2fcsQKY7wxk3LoOH7UxY4ke7Nxk8WSKLmdubpHGJE0q1kGHIjAgORR4LXeBZ5UHV70vf0J79U
QL9LssAkYVoXjqqV1oVLEcEL07A9ZpEGYjFZv5ssTOvCnpqC262eGGwCszOv8wu8OnG0/QJxPORR
XmSMy9svKCYvCQc9pqWLxfvRhDJT8FXD7W7m2acj+CYdc5fh0bc5VL52GsYn/X96Q/+X2fsHWXy+
1EcwmU9RgLvTTfSLJ3Co1/jzLrknTuSzoyxhtHkiPxsqvlZWuULshb2mRvlbynDQ91ys+IM33bNZ
wgTONFb7ij8xLA8JhvLLuC/39NFqkKBYfHKApt3l5fwvIfkMKJyHUh1lJrOFcey8KxAqEj88Df+P
tOtYkhvZtV/ECHqzpSvX1V5SSxuGLL33/Pp3sjV3isqmCm+khVaK6FNIIgEkzIGNjg/0LZWgvcyO
tD3+jZZeMLmAKB5iM6hYvSGQhXejtjhjWB3Y9lpjrLwgLE+lMjjzKH4UzN4fM9GrrNm5Lve2vbz8
BPb/K/daYBXnrM0457xAKsvH0qKSWl9KQXB2v9ajdh6YlDUmt3XpoMitF+Wp+3eCcIY/HStLn1ld
JcdKsUn7JOWnUf9+HWNbSdAxI2K9h6Eb/CyL1YdhtMwC0sFe/oPRakS+eC8tr1rCuMdjUO1L366D
bh7fCpNzNGE1TH08QjETIf9cm7MXlOJJUC0q0GIK/iY4WOFwb+1YXBDt9ZBtupswVbln5gvGa7ZF
xSlup111pmql27brAqmKvyqfUBnzEGM+CFTu+m72Cux+SHfqofKsXekX76iX1qbjWcFxjqcQOvg6
CSfZVvf5eJJ6QgW3k+krAM5oYQRJXxIN8hQ3M6r28VEq9rEDZ4Dm8pIaHqek4QyWEjS9IMkAG9K7
IvKnhFroSX4e9gvWtmGQ4sTKgAD6ZD/ctyCh7/aaV94wigIMO1DvQ3ZFr2igytkiA0wiPVLeozvX
XzPJX8zE1sedHL8rFmpcmZSNM0qT3uZRVwDLPI/vpwOjgze8yRFj+2d/FuU3SUDOPklJoi4om0O4
41Tay018zJ3lsUWPRejMTyChp5SRKdu10+TshqHGUVWJ+HrTXecGu9wbTuP95DDCFOHP2h5Wms8Z
jymVgjkZcLXG9EM4Pk/SQz/8+Cs7yDdjNsL/vlg0nkRUdKpzUBKTLtRH4vt8l0kGZ1KHM2OtSuOt
gTqvi8S3q/zQ/Xkffadm/ymHwnf9ZnKhTBlTQ/EY763FRbx4ip3JSWJHQ7o7dK1n69BT7UVMua+o
hsaZjiW32lzP8LVK8dyNt+kUOmF5HjKKRYfC4QxIOolD3A04TrEsnShzevN9qObuaFBZCwqIsxxR
J8VLOUMgpTNTO08Tt+zROBsux6hQiYvFfvS1w2O/ZWUV41wcrdC08HwpbzFkKlGjUIS/51losi5W
Jy3FodVgnaoGJyu+xZTeUTJwtqHPFbExKmBk8W6eTr3pX7+rhCXnd0EHcl0Fi4zvgbmnarDQJnpU
xHknROdiou4s89pXvgfPOmMp5izELG5pvfq9hQdQsTd2ErhzBZdKoFD2gV8GXRXLPMci5IpuJt/K
HMWvfPMQlraeOcIuATsINT1NQnIxRZKWqloZEC85xPvWKQp7sJUGJmJxZJfNrDUJoeCEAuqcdTDN
QRnmEYiDtPjVVNtTofiCTNW3t18/F5+hMyVdX6Tmf9GSulsiFyuxWD5KutXR8yq02PzVE3mHbSOh
a6rMZsAkfng7rHU5iVW8QzQB26CN96N4G8s/2uCPju8Cw9mHOajmCF8MQWCcuYX5EJo7sx6o5+r2
Db6gcOFEMWjjFLFkWvApy3zZiZwKRLEYTchv4sX/2dVOxTDbinHB5KyGZCq5MrOGTQsb3jvhc4g1
o3nzfN10UCBcJBFGlTFarABXR9leK855g2WQ+u6vQPjujU7WhDkXkILK2dK5QndMFNTjP3r46hbo
hCRFAw86d5GaANVzXYG1iMMHOXofosFbJ2p92+nxFQZ3iZZBnuecpS30s3UXfdOd0LO8MQNh0eLU
h8Ib96lB6d62xb3IxT7h6uJm4/jPOyp9j+EGD3SWltu68X3pWwdrcP7gU2FcU1IlMAuZKvdoq628
C9BRi0SQily1KtdemA6K3YvUvobt19sKibO0mMYx9KCUUWyWQP+G2WAMpifvGflbtaOu0ub1XWFx
qlGmWo8lusAyJ90dm8STEopfctPcrSA4zRgNoR7mDBAp+AMKY9eki5M2D5Jw+JMPpLOdMaYiynyn
VSeGkhqpCtLHs36AcwSf4fwANllC67bF+ReGv7JmIOQKmJrwdeTITifZ6VvLLnvNVrU/asU0LlCc
ykWhVFqCAKh8fk2Ih57mTRn4WutDtwv92qOynZs2bwXIad5syELUhgAsFOuIdNx+KpKPqfn9rz7U
a6SxuraJvrSFWqL8GvX6U5XIuyXNQWomU4rHLPSbgGwlDad4iTzjS9WQRu3fmeUNglk7Se9ys8Nn
+7DE+ygmmrGo4+PsUVs3PYjfAVg1aGXN53o/Dl3uivHH6we4bWxXknGuPZ+TXuwtZiGeJhfjal/A
CeWqtrFL78PX1xrFykIdJeflxUw1wPsMyaQiQ7RnJI3ddb3q1wpYAifDbjBemfT1D9Os/L+UlXP2
Q5qLhdRBVv0sZA5Cz53gCe9bn9WFGAWWcTCer0NSn5Edxko/sY5TSkN27coIWXgMmS/Kc1ESDpM4
0dcS6QqkikZTj0aIVU0no3inYLw8/J7KZ9CY2m16kw4R4b+2Lf2/xkTmjMkAanVUPSEVuqHtUvYL
XSUsI/sSV+4bXyEfe8kIFIYQD4uNXgFX68HbPTw1umnreG4rIhFIb56hqRgYoldAGc/n6YrEyPWG
AaqvA6PDPj6obDCJgNl+IKxwuOtWqVKWSQxn3ikoV/e7YR92iDTQ9oVJ8pKKazb1bwXHXTazCfMx
1qAauGql8FUQ9i1Ff7SpDCsI7lKVrZKYJjP0OpaOafct1QC7LQIYxEwRRIkKb+IDLdU78NtCFYpv
whel/jJQbphC4Iy7MmPArp1RWC3Np9ByEcVgtpv48JuunvGg/SMF+w3rO1opY9cVwCiC2QZNo2+E
TpC0dkX53e3PcQHiFMxItVo22BC0hPUD8nyf6IQVZSrz5mquJOFUCrkiEEUV+B6G0DjLfLLkb7Ju
B2VxCjrCCmwnClZYnG4lWjTgtQHdKgzMkFZ+6DX7Gv1q5/KwfK6QDdEIt7vtDleInMGe0MKSp0zb
5GQ/vTDMaa+CM31nPCxegs6BwqESfcQX48333EhRJAyAbK3A0RLVUds/sdcXoXh73bd9YhSs5UJE
A2CuPAYLwWJLicAHe3IRaA1TOg0rV2bhE6kJ2+b5X63mG5iSTKuTUQRAXKcYTfhRS9LdlJd2EGDF
NVbyZBr4OanJFUoq9v+rO1uMTaxFIT6MFEb7qDJPTTd61+MDpsDry6RiPZskSpauaoamYV3brxB6
ai1p12YglGhe5PIMqnkrfRHjd1Pn5+SaEt7O/QTTMDuioRvY4DN9kSAtetEXk9NGjS2XvtKkdiwT
Er25szwKpwvJjJ0TaEKdnM5lJKOplzwNJwu09mzQ1xJssuLKGyQGqOg6shEa6OMMvqHIMGMs2FjQ
RdB6Q2yPo2ulPru45qE7loojVM7wo/ksuqL9/8ie8jryCo4Xqahroqlj1OfXD1jKU8WWizLw/Fa6
ydzpS7Pv3eRR9yNPOPQn6pX95knPI3I2EYvOyrDBII3D6jmL2zrlrjj9/5Y+bymMshKO005JGFpV
6AwIJ57bsrcN8S6YHq/fgDeDEpw8fLNPN/Zm1k0A+TlKn7mlI4/OBLr4p/IgocEo9csPxgHEihQj
MiEe3/cDvhXFFGWcZJW+yzHCkHaeaFIpYQqEuw7gjDGDSAVIIk/20KAfcrmZ5y/EIfLpK/4QudyL
FstqmI6vaji500Gyg8Ny296UfuxTPBmUQJxVzDDxkQ0LU4rhMWvQkaXfjsM3Qh72e3m7uNI8g/2I
lemVdFUw0gin1npV5LFBLvNbsY9uR9lO9qnfnv7rAl3+ALmwaVLaeWoFSKVIjc1agYOeCC02zdTl
MhmcpbDEXi5yBQgD5j4ygY21i/I5q75J1AKLN0HMqzDg2kGeA8zi6On59fQSIQyCHGwfryZYhQle
TkpoG07yvrwBcZeH9l+KQOLNw4bH5NXCaqYI3mVx+uPkx/t6V31Q7cKO9o1Dz3BtOhllJSGnH+EY
WJUgDwv0I8HQnZd63RcDVdIbyWmfu122WyhC801Dv0LkFESr9FQdQiCqw10ZngbqgUD9fU49alAl
C0WFv2+0ox12YEmhSMw2L+5KAs5xFLKc5CIytI6x6I4BjnEDY05qTTURv6n/85rAeY1ySkwd3C/o
/HPwnHbAzIapN4QABbKN2g/ZTt32pCnudYtBHB/PUaHMoM02wJ7lqFL0MhnVM7igiYcPBcFlPSId
q767AXJ10nvF/KTqun1dBuIDmZyr6LVYGRYBMozJhz4+actBrry/g+Asgxo2SprVI5twcDvjOcJA
orC7DkEdE/v/lekWsSdVDicck9xndsb2eA/Eh/jN7TdUUG/L2ITH10+aOIjCuW4XJ3jXuWxcJd21
4CAE5SkrH5ve8nRdpDet0EylETaDv0y2LAR7nEoro5mayogvU/8YPdEbnkCZht2S952dH4pHdFft
ysIOfapQvqUQK1i+PpD0Y5wmRgdGL/EA6tAluJfKd4RoW552jcFpddirVRRaOMsaOwEUN/YUA56i
88BFYkcPwnNJaCCzk7xnX+NxSq4valvlCY7S0kI70s6S+hK3+3Smemc3HdIaiFP1pBQKQ1VxeCXq
yLHd3Yy7EOMoiupPnobyF/kOoU6SU3w9EqZZDgAoZy57fwQfxcLREDij+M/0UgIJLBFTbN21tYxM
gVZ3TWjEGG9UHKZcNeC8yGyre7yuHxQC5/YaJauquGcIeCw20ydMEl4H2HQXaxk4x6dJtTQNKhQw
Xw6CZKvH3GOzgm3m5DdLYxufsKwMbwCqcZa6W5w3bHGtkkzA19LbL5L+rLZ7U94TolEawZkNdcGO
ul5nGPO+zezZ+zkGCQpt89VW/bVUfC6pLDuzVyJ8Lk3DiHme2Wak2gFo165Lxr7JlUv8JqFUZ2VW
MMOkV4hWZO2pFtNd2msvUVn/kCrt4TocpSN8OcAIpizVMJ7rjME9u1psihQF+hiT7bbkyL7yLnb3
FL3DZhi90kw+6VTPrdpUFqRMmr18tPzaERxz3IEE2ZOc6Z3kVbu/1Ep+iK4Qo7RWQ0BK2EDvqtks
OEMh7ZpRJLw0of782JysgqBvaKEonXA0+m/z6IfK4S+/Gmc7st6cBlMHhnIX3oqz08SYyG2daZ98
yXvUuj0VRI79iSowEiZL5gzKUgjFoM7sDsyFk8ato5PVdAqCMx6h3ja50gBidBblH9J13RXvRn/2
MY3lNue/VQzOlAStOYBqBogi9qyO1W03ym5TE+6EuNb81FzWBuD5HwCSaumPcaidWBGcetgJJaql
1HwZoYH8yFzfDZZYRFB1hHm5bYnqh6CuzyDIJNSQwuECjrhUdaVn/qUz+l02zPtUQUvtx+u6ToEw
T7ByxGGtLLOR4uQK9Oougy+Hny1yFINwJwrTyhVI3XayJciQRH0Ig1s2qpbupkdlN6X77nPpVjuB
KCy/Bphv7DwIgRUsc1V1k+fka0SMIOlJgUe9UCfOkgR3dRXvSyzUmItxh51Bj6mUuvOYnI3ov/Yc
vsbcK2zuu2HsGos3Y2DrYmGXkmyr3Sns/+QpgT6sfyXkPlwtq8KkGEBhHC0gp/KmU7cP/N6NkGZS
EvuP7jHqe4YqoX6OtZy/fkPFaCa56GuE202ZYzoVCc4Kz3FdoFq6N/PE6gXpzWyBJSyBnjWLA210
LJv1fvW+sGscMN0TzmTTHK6guDeEJPWKOlaACpJD0v6Y++/Xb9fmm2H19zlVaIwkCioTh4Y0nW3q
tpInNnaF69Q6jc1bvMLhlKFayjQB1yUu2Nz4WiLZEubuMrCuXheHOi7uHmtJXaWBAHHK/Bhjr2Dy
H6txP2/OvzqmMTFXdqKMxbmetGpxotrytRopYEqC7Qfx6qQ4196alVyrEURgnG45Lk16K9gsdY/A
3bKFHXiiVJs9xa+f3PajboXL+XZ1KQqrNyGa1Nv6sfDNewH9IZPNeAxrv9iFVMKEUj3e0ysC2CPY
WQ5lvq817Wgq0kdlxgxcSG0B3KyErG8sZxu0Ps7TPgWW+ml28Fh4rO6WD1ZoW+iMl5zOKe/MF83B
2N0X4lQ3HcvlVHXxV4VJkzxvixnA5Y/q5mebqHqIneaH6sP5uzVBrbmZv1kJyhcilWoKlJiZJnVX
3upOAvrywI9voLD7ahe6MSUf+/1v3di/F0Ln7IcWL6reGZAvi0UvLr93+jGM7gbzizF3djgW3jTm
dpYR0RRxzfmZAyFGo2qXQEoMPfftnTQTUyKEteJnDWSQ5c6qDKni8qRaj12BASHCPVIQnCWJZzCU
RhOuuTZPdiCgpxwrCSjrTp0TZ0v6dDIrMYccaf09jz4PI/EMp/4+ZzOWKousqYYQ4wAaoJTtIDRD
4ltvGyaZjWBIqqzor3d7ZXP7tNCEbERshhZUX3EzzK6i5D14801ytNzi6/Ubu/ldVmicVZLyRWnU
FGg98qtKeu76z0NCiERhcNZozPs47plEcWuCq+ymFkpsb0gIX0ig8AmLuqmXrKxxSQxjvg8rw8uC
4HYSqA2Emy+by4HxCYtCEqo0YhanRB4GhdimQ5/K1NgRDK1OlXy30xUrNM7eNB1oBQV2dOhEKHOv
OiguS2mVX5H3CZ4mD5uN3P/ORfrq9leoXPSCPqlFwjqjxWnCyunLGiPhdh9RI/Xst7+xpSsULnhZ
qmgxJfbBalBD7gx/2SeinUWO/rpKGjzMH66rOvXlOBM0V1PXGy3O8hws+z6+F7B83TqSk8WbLnAl
FmeEikpLRT14DWiqA8bcvciV78FV7LIcRfuBIgHcflmt8DijZBixJFcRjtE8z17kSHvlVsOEn3ii
YvPtd8AKibMVI8imZk0H0qAIva2a5aGPv6dt8FE3I08H9ZYSLX43Jt8jU3/oooHwUttZtBU+Z0fU
KBqUnEW7oxM8VN+0PVJ4J+1c/NCOGEA+IT8ZfrmuMts2BddBl173anNnixnTqTA7hPFzn3vdrLml
JpxjY/d3KNy5VpKWiRmYlB0TufdiKuxkfGdQMeGm78Ir8X+icIc3glSriEw8T5vyLsKwOyYXr0tB
APAU3V1fqRgcgxRDBkLS7nNUOdcBtoO9iwg8J7eqKFY1iBBB3ElfFb/f6feDHUR29Z5RSGDe9Pk6
IPH1eYbuqg5NNQpZMDuYH4ZSOBsYh9SH7OnvYDhrG0ldqSwxDi6u76vxfYp9mK1BepJts/Tv9+e5
unPLzGqtBEr6A9sdJzdy2nP6Tncrwy3vMcR1JmNz9lZ/a98viJy9lUCvoJotELPD5KJRxY1A92Ts
UMA6ka85SjrO6A5WG/WmAiz1YfFVDN1F4N388XOpWoKCpEw8jLd9yUU2zjAU2SDmgwVVzETJ6etH
QxLdMDxF05MkE9aBulecddCqSBfb12OEgavUl3AgACg15yxD28TDpGs4OwGkEeH3Tn0eJCL6Z8f/
W1WQQTiO/1/FtPOEILNKAVFlgx1375Ts+yzeZ0VG2KDfuKh/vguAuPxR34HOVc0BNICSZX4XerkT
OyCeU1BhaUYKjRJL/lWssZoLRY+AhuS9H+ywANSPVUygo64zszntY3QcPgo3ZDnpqrZDSs5iVIKu
Gk0F3O4FSx6m2f9JtGk4gXEI79N7etrkqo4AkSnp6gOaoRUOpgR9b4WbNNuJ+n6kWhSYml3TEc5c
yJjYqiIZEMnhJ3O3tGsP8p6am6Ek4SyFoSdS0E04O5jc4zx/qkHyoFhkby379Nek4Q1E1wnRPLAD
O/YNEkwYzzllJ7O3J3AvoNrn/IUPwffhjIRkmkolBoBTxqcQjYHle+W/ckfiUplYF/AzgAAEbybM
qNINARBz9gRK/yY8a1Qe4qqpw0ZJzkx0SZlOMwuEiuRd0t/qNfHkIO7rq/VYafFSV7OWJXDoufbS
BL5QgcBR3Ock4Qr7uFc+/usTf4Uzp2IZpSxsbDBrVowvZXmTm62dmjtLo8Ku61ERDo0zBrE81VXY
AEzYq0fDr3fdfnAaj+0BSt2R7honjM9rlL4STpbGqVIb6IEq3FQHFc+b3JE+dZi9nDHrKbsROQBM
isiZBlAIBNlYQMTkZnr5uaRKddW7Gf03OfCo/hvCRLymrFcSDm3aWAlz7hZaEnrpEMypI1b7v7qx
fJpHzsx8UjPIpLGZxHanCT1GFIn8KKXwnFlQ28YIhxkgU1HsqvZ5Gb+BiNOu4sm9Lg35iTjrIDVz
i1EuIP3Tqulg8YfgqPaI8hd4Fk7UAsTfAKKvHjP18IBvWJqEKFIXlk5vvqIf4JVoOjY866wdGa2D
dpApuqbfJOYuiJwP1BiDV1Th+Rkd2EaQ/Igq4o2yY8MooZt/+aMDvaBxOj9XqRGkA+TD1oc8RxsY
ZnF39Yg2HFvT7P9xzBFl2m0ffAHlnGOvi51V6ADNbsJ9vzMPjVfc0vylTO3e2scLDOccx6bpsGmX
fbtMsWYbEzntuy42voezUb6YoRRn9hDOrV0nSEpeP9dNaCx1RY0ClVpD4fRURHF9CFS0rRZY8ei1
mRA6Qh6MdqyJ/X7prXOQjoGDVOLTddztNI2iyRiaUgxDtDgzPZSjia07MwtvhkMNyl3W8an7WKFA
GJbtnOEKidNTNZrEWA6AJD70s1dhBNVPveDjfJfGdjzYRmM3t6KN5X7PhIibnmEFzKls0zelnggA
hsqWGVhCci8/6254k6GdcKejDE69+zb1dYXI6WuaLKiOp0BsQtRWoXCHBmRClQ4uFB00Lwm2sPtp
kx71nErzsUO8psKcZRWN1KgjC8ZARDfjks92SbYGbR6nfLklnKoGmBFIExMm1TxLKAQsp+rDgMEL
dKkxZqs92Zq87fb+xeNrd3qQRmI3QKTBX/zha/eVefcJLQzLQ9k7os/6QihXSxwjX7/LLBkF5gYp
xaDx5f550ojSw3Yl9HKIfMFuqmdFKbGb1jGeRIfNuC2nn+Vl7Dv2rXP3ni1vjt2ZGpf/zUv0cprc
fS97XSraFKdpTh7Lbocpury1hYVIg50cdSIhQeJxt15cMqx0CqAtRv3aMxz54a4GB8zhZyP7n1z1
1bFyVz0x0nTEyhumK42xZ+wD+U58UiXbegi+KhhXpHZGU8rJ3fRE0uMwZu4+RwdZWX4PltLvYNCu
y0WhcI6pH/RJxEonZPys28R8LsenlKSXpDA4yxHmai0U7Fr36vw1TuMbNHz55fgnIyDq6gtx1kPN
xDS3CogyZpGNHTdKUNsZlZLd9KYXEH7isgCPvBSGAEkEf0AXBWa2R821aoxQ1PeiTDzfqAiMH7M0
26w0xBxwU/1aMZr2oD8z0NPwGoORizu3Cw6XYIGv9RmRgiKVNiFGl+wJCR6sDX+U72XFHX2UZ120
Ylde5V5Xwe3AdgXKMgvr14eIzWlLywZrOkdFr3Di6oJteYHiaTvFi45Rbf/RSJq6wuSMVT8Uo1Yr
wDQ7+O3i20jNcm/a+RUAZ52iSpDUQQdAat025seeGrDffOis/j5nj2RTn9thwt/vR6TojfgoS4Jd
Qe3bsn5HfCD2Ad64/hUWZ4pAJDHIuQks7QnUFaXNWvHDc3yDuXEWz4UkdwUFyFmlpTIC0YighgkS
6eGpcCO0ucTxa3MUdqJ/uy7f5p1eicfZJzSuiYpkQLwaOUZM+NW+GJko83UHpevcFPOERj0Q3ovC
5IyVnAToxOqBaVaZM8mHVtyH0nepix2x/iJQ2WhCGd80JxemBTZ3nKcsPuTLSzjurp8gZTf4hmTd
AqV/PAIg/9F7c2az5Yfgwn0UwKL00ru6L+4D0SFACS3hl3pMWAUHTcEZJmi8ipzF7k7Lrsa20sgL
Xaptb9OJXZSE39I2zaYaZ+wODGLqoORrh+r3ISI0kbjUfJdy28xiKKQ4RiF+16h7vfPGwu+i/fWD
o7SBMx2SqsijJkEUTX0s1HMzuNf//vYb5fLi5MxFhjxz1Q+Qooqbo97dTMW+sDDo/lwHnyPxc0iW
yalvw5kLJcDCiqCBQLp2mr3+VvHxknbYXve0PjPCRmalAu+6lJTbUjizEbSNkEYyxMS+T/n1yQmC
+m4/aSiEKE7+ZCU29dLd1o/Lk5oXNKkSs40XWI3ym9i7IpamRljW3D9fF237PC8wnGRNPHbtNOOR
WQb3EXoKEeSU1CAqhcEZQL1No8XIIEqEVUxZ+zzqIFQJvvyJIKaOfJkkaeCJ+TWy0MoEBWwDowVY
kvoBSZA7WVZ9PBkIhf+NKlxw+AObB6kcMYDsmO80m62mZ6yr3RGLd1yNjfBTqrd9gy943OE1vTTP
A9ZNO27RIxXY7yI/doYjZsRZcs6JPCrtQADyL2XDKNQ+byGgIP8o5r1p/pFJ+lcg/lWcLKUo5gUE
wiixnYqnQHu8rgm/yRFdEJgzWQWZUt6MJTblophzjGuHba8IXAOdV5KzVM7ss36KgOynoI6NizJF
KcFElYQ5HaxW1py5EWy5S3JC+ygQ9v8ryQodW9xGFkoo6ndzxFoi4eX62W1f1cvRsf9fAQhNpUlW
j6MDkTZ4+5P6S6+FohPEGVlEZAfyNtK8QHGuI1FHsKkzSy7sMYDJXtmRr7psx4hyZJOsZIcXBchZ
iKRqMrkMYCG0uxLKgL17OeaC5CcNlGXy3sRKQ6JAQdkKnbMVRpgJVmsCsW3s5Wt03++CAyhRdWwK
OoLxYxc41KQz9f04a1ElKNqD3BruEYN3dq6mT8mYe7LeUAEZcZj841jU0zKLZny9/mhqNitblU7q
JD8mh61mTEk7SAjGv45HQxwNfYZgo3CTKV4mPiwjQf67ebk0DRppogde5pfUy5MRdboON1WrhT0J
H+aCuFybLl2zFFEz4aCQ+P/1cqWzZfTKgB7NcnxXjye1/yhZSCcTKNvJshUMd7FEtdeVvGLDsXcV
Kh2MvTXNnBF2r9lJFOPv9ojLCo27VeEi6FrSQ6i0sZOD9lVgT0bfdFXFNT6x50DqW65yEJ6vGypS
Su5uReXQWJkIKc3z5Aq2ZIdeeB79aE93VWzfYyxsNgwQXcmocfz64bRGQ8wxIJFbvMwO8/nDfhJR
/8MRw5do9xTL0vYbawXI2Xm8TQulQc+3kxmHAm3RMZZjJYkjvJP/WcxIt0VvKqehiKplqJYl8bWj
IZ56La1YfaMvvSlVbYz8+dECNrP/yhr+2mtxQXqz+iteuiQJEUyHhReN380Qu721njJQmy/GFQrX
LKWqGGYU2COOTRqw3DiG4c/BvjxgVe8d1XeznYk3LAtu0TI0lN5+1ZCwDlQdq96RvPPjR8MeXsRj
+tg6tYPR0wfjjK0kGdq0siM1tbutmha00tKxZt3i6bLmrMIi4Bz87v0x/MzKmoIX7BtvObK3EL2T
eDu2WuFx1y5TJWOJNOCJ2im/bcJdui/w/E8d7UErb9PI/bMlU686s4Ll/NpidI2kGoBNzF2ceWr5
PLeEt2aG6k08coHgqZGMtp76wEqQ15Dk9618wFM2VdNd1il+Q80ob3qzFRannBU6PsJKBNbQTr7e
fYy10TGbHWEiKYm4ONiSrSKIJOxpxsuhxxAZIy6v7ddSOzghDLwmPdnPsbnwjwpfK/G424Cu8qHQ
TQBL823R3+cxIRn72tc+FWceUcYrkmCENhTy4g5IGNYo/37Kwsjpqk+S9STWBOBmaLASiPfcaM3G
RcsZJ5jfDg/z9I34VOxErknE+ey6bnQxY9dK3o1YH5hhHU51av3JUbENx3Jl4olEycM0ZxXmK3U6
J5kK/YswLZKUWCBSa4QB3vQnqyPjDEVqLvBvIXSgm/LWiXN9L0MPZF0/FYHoEse32Y29AuPMw5xI
SlQtOL4Fuztv+kJFz0pmYiNAoA6ZreWe3qmVH2v6nbaUylGdlfhullWS023T6Vx+Bz8mIEa60ugq
+x2ZY92x13rgWs6ACBz3LPK0w3W5ic/IzwyMoIZozAJnDLJJuyjxryeqUoSh4qcE+rRXYoPZ3bZq
wG5wa5WNG1nE56NAOHMh5HMpzQHEMIxDKXw3rTtT+nz9pLbDxdWXYUe50vguMMA5WUCQ6MCYcUAG
u29v2IprercvJQ5nLJR4lC2tBVRafa3Vp348DfGeEIdSNM5e5EWZjQmzgMkNa9eS9tItI8cX3RQb
Hv+o/3Z1dpy16CRx6XNmnNTpk2U+WHrmKplgXxeJOjXOXnRBGFhdBZCQpYWwulJ9kSTihbcdV68k
4e3EZKRByYySdGfu+luUtjy8VOweMz1Yuhh5FvYNXBfrN5CMeFmDwwX58q+Kp2qTIAlxhIoneBJ8
NsVtPRq3modA255uK2ckm8C3rcIFkdMNs6rVTKpjGKHwlHQ3GpVI2f5Sl7/Pq0Np9Tk28UC/JeV2
6pZT2gj70DQIB/Kb0PaCw2mEKIGQq8uBo2eeeBwOCWZsisobjgZKxewxSwlGHRynHXkrj2aU4ODC
8S7VH4WYKASyg3nr5P8ViKcaMXpTEMQIAk3alzZubHGqwAL/OS7uzPSBULvtgOKCxUWYmTUPYhhB
lvkhfc+4J0JvsKXb9Ka9YTyMVNKY0Al+mWlvaCASxIJslMsidzAf+uJONKkGlu0WCesiFOco6qyQ
NaxUYX24rN9Jspc9cu9oAyrdYvdnzvUCxnmMSB2WMMMYrzOk0rmNZV/IGsLmkQJxxiED/Vw5MRUP
zqPH+tHwjXbG7p+NQu5f6gRnGHJhsgbMSUK/QUWCbcdgaktc0x0VLLuvZXfY0VkFdmWuqTxnK4pM
wq5RHZCl+SFdXlrtS6l1dtLeqeNBUlzRer4u47YeYiBNQn7NMF5tysrNS5WaL5oODbGSCkPsIj5e
dp7SlHAkFAynG900CvoYAAaPfjsrXlLwRgfUzqntCPoiC6ccwbD0Td4iSFf101IcajQOa91jJkiE
od02SxccTi1KTPwPcgYcY/qglftQae2ov5/F21wIKRVkB/NWHy5YnD7IGIHC0lboQ/Ni6Rjp+Dnx
byFGBrcTkncsJy4+XtcJ6hw5P5LKetgsFT4WG2dUwntUEF1FOkchFZRRWsH5jzCYIlFJcJBsX+t4
nr6Y6INeZgeUli6zUG1ulx7JSkMcKU8NIXcNeGIWoLbe5Hb3mET1mxNbaD662ePw/+H4/o3Z+vcr
8q1jnajU4ijjRNWHYBc5yn7YYzzvCTvy0G2af7j++X4Tul/QWCy8utPyEDdmM7B7sEsCG73Ce/kA
EgAnCm266Zr4hjyZ5ZRXVpzVAMuSTxgE67DqiNpAStw3nrxSDoPBFBWcXjXUfiglbj1kXpPsynSv
ZxLhYih5OCOCakcxzUz5Y8OWBSxSwhr4kSJ9/02Qe/lEnAnp86ZTIwEo0l2BvurlVDqaF9/0Lvq5
8ZGMAzVPSSk9Z0ewSlzTlxSAQyra09Dbw3i4rnbUwXFWQ0F9qy7ZZQ7MdG8GhpcOeoxthpRJJKzT
m7Us+v9wDPWrMPoYi3EWTNZS22IJcfi2MPP/SPuuLblxntsn0lrKEm8VSlXVOTndaI3tsXLOevp/
s/0dt4atKZyxr3u1UADBTRAENvqmzWobBsMYJQwS9McQdx6FQsD9PMwvPxBrw+zIbJsMA9mxVVFR
d0SFzLl2Ipc3ZJCPq3zbXzhKxJKwwSqziXEXmDD4sfD4swwfAJ5m5+m6D9IbhXAIwuXEqjB+o0KN
CeSFSqBXDzlFR0dtIrEiLK/qropmeJwaxKpnHHjZQm2Bsy29Xf3WjR/oXiUKyTUBHvrObtkQQanK
cPjOxe3Ul++VLywofcmj6vj5nhGXzMBYJc1Co5Ap29zEGySvmBVak4w0KltuF/YjNyc/Ms8KCIZq
MP1YHy7v4F3ltuIE5WRZGrNlwW1/OtuB6jeB5CqBgeiaN0VQOW9SmoCBidXp4yRxaRg4xF9Bi79H
R0dvUOVJ99TlhJQmAKCm1Xm9pDBlFqOQGmHUIQlQEPxt8jjfMqXcHnpsLSmAYWGNbaKOkKYaSDL1
dwWYDkr50x+ulxA/ZVahJHIJKZ2/HngSnD3az9OBp8DDWzKs2Lshb3QSc7VTiGQtpkS95oIe4s/x
611IfbLv2Fl1UJbkX9ZuDz624oQLOZMUO+x1uIfZa05kvZiMAN+9g2QrQAiTyroOo3qGgDwpXLs8
aqCMbhKvp0o+d/MyW0HCLbxX6mUJ+S5eHnrALup2PN4HZyLK5fVolO/txn9beQJqRGVkT8yAYlof
6GeO8v25XHzONRCfKWnUMgmYIfV2Y2BII5RT8QRuLg4mtF12hH/ZuhqzMHUIz9Ait+2QysasceYd
03JtnFrpwbhd7qUXFuT+8pFSaC/aNNBW8T9pYtKp7fIxtEZ05GTS9Wqd0Zjt2vGLqb9YskHEmpRm
huDjijmVozTDeHJQnjjnmXJrokmapzNKl0o57T5FbzUTHD5UR0uZOHdMfF2Ci6xGOqNyo8C6Wc8z
Jpzwu0HxG2/EW5GC61sVw0xaThOhj4a/pCaata5kqfbDUvWNlXKUfV98WzrB8XUMcbfUBdLy6/q6
vFec1GMYzcE7pJGtboHyFCf8bgyyVVBw/0mttHhcuftjuAmonqMC78UxnvcZZtUnqHXWr6IDNdmT
9Bvh6IwkpevG4dVvWs3tT9k5vGcuQ7Gmp17TpxllV+HsBMF5qa81X8XuQ91+m3IiO0R9Xzgt41xv
jJaTvYxRZjiaPJ/srqWCG+5q72OpN+cQDsuo6Ap11iCk8UGT87PI9Zv5hOYt4KJEhjevaYQL8sSy
YMY6zWonyOPJDcVBR3LnjteYJYmigsIHu7A/GcjiwEnU6xZp4BOV6CCsKtYNt3rcZxPnHWGpfLWu
3/U1+43Hzo3zi+20MSoyFp1zlbH8EEVnBT201NQnaoOJbLdlYsnIG8KMnS8xp77n5PTLnao4ptOd
5pvEG66miMJlTi1zae0EIFFClJMp3Fdi9FjpYFGMbnpMlUjP1AvKbjXg1oQCfsRGoeUNd/0WPYyq
n/jmHCALhuJ41elvypvIqxENU7BMHQWmACC5MYRTmONItUfI1f3oXOhef1bv9OfixOP96K74CpIa
4iTn2ry3q4VBV7ptq7aYLMrHJIwWCTe2yS0a4FYTFO5cONGp+4bZJ3ihYrUTuhVxCP1LQPQmVlhO
KS9i/CA8lcrBzy72EmVtP98MfhOa32QJC6rhwFPljt9qzqMn+/mhCMLr+cypyyWPIp6j7CksIzju
JCvMEVkaThxd6eUds3xiyfZR5E0fAftjM+3sKeZv2Tdx5USP8BVfcqfIC7Qz51Gz3YfLEimdhMOg
hkqRlUJgWIHEAWFY+hVzES/L4Ha55IfCWTDhaaDSGyxSgdlWjfbcSIqnhKg8+HZZDv+tF+SISaRQ
i7tBZZCD4n13SOTRayIQOk6s7IJKrhaHzdLkFDLZc0gYUcwrFSZI27QKgg1ncfUf4Vn6ytnQRyQS
XLii1+sOGDKJhM+/XHR++YqYYVrNCZn1gqt70g7VOT6s9oG/VGhnXvargLWaQmpKTyG+VCyjHOwM
EuvhzMZv6+rI9cfLa7gfbClIvhi6qSqKzX/DJgkTZ12n1QM2GTu21zzLlCBkHkCoVaB0hOry2N1u
G2HCji7yrGqXCMLGvnEybXEjPDxeVmj3grMRIexoqW862TA5aEwfpfkbGsxdTAopMjBXU4EdaTth
MxtMYWnZQNbykIIfrEbLvP6MjLo/nOiWh/1YYaOZsK1rOW/TkUFaPzjhS3ni52nhNhgYPjiccbkN
pO/S4bI1iQUTsyJxGUlLyzM9CdiJskR21p6IsigJwiVx0NVkKVpIwHxkJzO+khl1apXEojXFkmMj
6SDhJ61BEbRX0gflAWUChzyIe++yxfaDj7dlEsmP2pxZ/cgV6hZ3aA+8Xp83QIQdWNwscFa7/59H
M2VI/vfNRi4LWYpkjsYgjOB9FzFGnBu3KHqMc0ST8VE+Mo+MtPjqvDsCwN1vo3XYYMY7ZrJJt8NJ
Dxcg8eglRxT/uD1oX0o/OcTBZcNy974kStAPuSxUe9QR3B+U933m5P3nKH6ax296VuGQ+dhTD7i7
x+hGNwEZJS0bZ72DwFqJnHb5O5bvBvV2mT9c1utf9vWbDQVQtJVaK+0FcuTCj585Y0+eubZXH3V0
WwTV59aVe4dqUdg9WjbKCTAZhphSrzRYuHy9rbMHST3L5fGyYpQIAR3tRsmN1YQIu7UchT0nGDVd
lb9zud7oIYCiNoRynDBpcavmkHNqKpVkN9o/UX6tj3jVzaRl0KQeIjjzrfwhYq80kPJ3TvhnuN1d
+lAdotix7qlcHWFA8Yprxp2Oez0co2O31XrWNfANjr93JL9pJ6TNxny2WZlAiF485TMmfVgJkbja
B6Y3CUIUo0rDNKoj7Dcvt1HyQa6owIwSICCDslRLaXMQUgMTbx9VwG7rqxDV8iDtP8Xn4iNJH8Z/
8gUsElv3jGZkWb9yowUK0mBedi7c+mo4RKPDCQfSl+zjH+0l8Ua7rqMktQUELmBfWT5V9rHUiHJE
ytsERJhXaYwZh6FEeWjqa1To5zOxWSkRAiJUlSZniQ4Rq32HlyO2fh5qYnAC5QsCHsxgMwXDInwh
jI9Rd8cWqriBOBXETtepSLJlekW14SVevmvZp1F7CBWKCIcwldjgmg7VtKwK9MhQXS1Vvmn4eknl
zAljWcLet8yIyUuJ9YjZcVGezDEmgnFKgLj1m7RF8wW2/tq7mCuwFgUhgDKTsPWLstQLNYSZUv1H
Gk9OrhyX4cflvbeP/6ge5Fc/i4ljdBNrtQebl2zLde+YS7BYJbbhI6btFGT/LCVLMFhXjU2uD1iR
zLgqDeiCsoz6PmXXLdV2ub80b1oJlkNnWz2mOrQC1/W9PuN1qzZ/C7TeRPDF20SkMlMiq7GgTFhe
ydZ11x6V6XfSKWjE/X9rI8ROERrLZsagxZhc1yhcXW90+7dc7E2EgItGOBZDOEOLLj3qmd8Pf1cT
4WHUWgi4qKNbSV1aiFCTU1E9RgMRiVHfF0BxKkKzVRaUdSwsRMWP7iQxQab7L0HsLyuJuaAsDMHr
wte6ZGCA5/Xlc+hKFZ6COWNddahUHzzn7h/tTDEPJK/NlMgGhCpRdZDm4aWdUATeYSSAHPujMRIE
m6IZ8T6raJqFll7F1jRNF5ytS+qu6VO98Mrej+ZPOtWVxP9/G1WI3xc8bZK6PI4XfF8eX2RfRqin
xn/ljGxLE6MXUY7gbmBrLyc2aIVXtI6BtrQpmI/mddi7OJj9nvcXEqEFZTjB/5K8VvN8hsCuf9TD
3JX6kdik714aBJ3Ed+2INfXMSoho/Pmb/ZAcl5v0YJ6iU/kDQa2GukPpPneN58sOSCgmvnDrbVv1
SQGpoCB2ZhBDJkwJLovgi3HBKcRWil5KzWjoIWJZZrx1HZTuOpMwErx6TnF5s6keBPFAFe0oHEBL
rA/SokLcOM9O0TmpYuD+SySod81m6Da4ocF+8y7nuE5JGtdhi0m+S+l09ZeKqgfd3UkbAcJOXcK5
W/W6Qya4vjFRLJR+M8xPsfF0eWneZYRfjWVgdqkmq6b2LvsRJ5W1ZgrE8AkspZc89LWP9jFPvpYd
yWOlO36+LHF3dTYCuWE3J2pYhCOfdlp4KEfu0WSPNwR5IFBuXysTy8K5H2TVFnarPdtjYs1YHfuF
01sgKYGNFB6yEyeYKsleod21ehMnphj1OdeStocRSzC2ZYFaf7HHj3ItEWfFrs9txAh5xho0LCxH
B4Vnd9dlf5uEh8tL8+4EfHUG27AxkAQpRdjun2sTzbYpSXaDxt6THRjX0Vn/Xuc4/XjCr3bDR/02
Cgmddk23ESkAeR8ze+pL6BSup246RZHtFIqT1DEhZ98lGDN03VJUjZmCS1RNNNe1NgPA/QX96Jx/
JHzWkVbkr5r2I/Wkuevmb+LEO5YuKWG0LlPhmWUgJ9/U/FqijiRKhOAOq8TWcqihkVwEtnaVl4vT
rRRz5K7PbfRQ/+kSSdyGIGCCHjGm/CS1w9RPl51u1wE2ArR/CgjB9d7p3FBLd13HV0P6daqf1YxR
pyv/zrtDaCNHwJ1qUtIy4Yr8BLr5GOmefGo8XqNWBjOAjrpmUy5n8QXcQJ2matnUGRC53k0uf5jt
wLMjO+Vx9GUvzoPlSHkd36CikqhDxoh5Ew+IOJr+KTFZTQZOxxG7qaowKfuq0h5REi83n/r65b8v
21YSX9aNbsxctTCtIck2npoBTX5djKuLdZAZcdDueflWkIBJsc5STEiAoCg/Rta1pARNT8R2lAgB
g8AHoKRxBhGl8QiCM6dnvjl8uGyvXWfY6iHgj94BcqcRQpbcM1FDdSi9GbM/29apcEF+fX+lSqr3
ttZGpMKLaDZrlI16lLAcIuvmpLXBZBXHrHczWzsQuolPKPzcwL1CtW1TtixdF5GobxRt7RUgUWCC
O78J0s5Vn5cDTySO1GTM3dXaCBMQSVLDFc4nFx5LvtT2OUq/5AmRgds13EaEgEmmMYdxm0KfleWO
XJyN/G9DfSj+K4voT7OZlqobtoJTV3QJOYoiqwCAr2MwWp+1ye/Dx8tLs2+sXyJEF0jbTF8SBhFN
dY9RUBjm57Ps62UZu2GDjlFWpmwYBuiShC1aR6GdzhlWxL5JHtGDi5qh8goshOhoQ68UqKnIN7u9
U2krUdixLFVWq5pWRN83K3OWH6tXekWge7bidNXrzLbfqNp+Xa6NmsJyhTZTTNWEUDxX+6ab+NHf
3QENYYgfxok4rnaBXLVkTUXtGbJMggdOqdopY9YXnpJ8wb0M87u8qQ/U8FCBMpdYPnXv0NjIEk7G
ohmqPtUgazn315xIRPeqa/4ulHgRybyxv3JvinGH3WASKL9sLW4RKhu1PgXgyAD1ldWfLqu0u383
GvG/b4SAhSCJE4NbL5Ife7U86FPrZ1lySvX/yiTy0yne9BF8X+/1cLVHiLJGxYnVHANmbtKM5CTc
RdiNRoLDx5ahRvkAs3V+9ZcOmk/5xKu7+B2NishfMeFdEAHaPNPWkSjCu/g/radUZscKVmFzGZMT
SX9L9mOqoHv0ZJsaZs6fDfYh06kXtv3zcSOVe+lmzUp7jVOpq3EvvC6f18FNQPNoe6NbxZ7xAzOQ
SG4Mvl0vqSlsMTtLl2jJIDC86U+oGboxAk61SBWQ7jr8Ri9hd41RnoKaChec3vjWSF8K6lK4i/Cb
7wsbSunDjGFiDr6/hI6CBoxGvY3BYnd5R1HGEnZUr1hLzDJo0dbFh7oanblYPbtpjpWWem1k/ZCL
+oihB8RGppQTdpe5MLVGxhKMbvFTkz+G1rlavl7W7B3R4esO3hhQ2Fpt2aDNN+cGRHeA7oKo7K5E
uQtzkxMHwdpFDZk/fKQerijVuMU3/i7rsWY13P0Y2ldbXKwkxSkGIrLdzSnqb8qJmYk2l/+3q0bM
Q3lNktZOhiGXGE01+82hdnNXxxCYyMmpE4zQT2TyGpomzrUISydl6kHOo/sSifuybonrwbvSqJ/L
pzFZ1w3ZMsXeo76P+iJs4JmdD8IRnMrAi9sBLXbFITpQY40oaWKONu4wqU0poNXkKmjoS/zZKb8O
rzQP0YGa0LYLHQavw9IUhvpnwUWUWEHWAljspdKZhZ9q7Ylw/d2T/02A6B1abEhLnoe43F+bwc/C
yfA4eLw3NzlQLx3vqspeV2ojTThXohaEW+BOwUY7pKcpd6xPnMK0PxaaO7YoE7IdPgqSpOHaX7ON
XOFkQagYNV0DM/K4DRscpEv6/XDgBd95oBM7bjf02AgTThVWF/2o9lCyKW8l1Wvxql6bn9DZ4Vxe
u93ttZEjHCtpItnppGHpzPRcDV6qnIfQuyyCUoX/hA1CoQqhVKIOqgx4kFyWB43dF2mJKY//sXxS
9AvhbJlwnZNtE6rk+fMUBV36fFmP/dBiYyvhFKnafFryIgKra+bEy4G3U1TBgssQyuUNv3U4wxzV
ZkDsXSacKpbSKJMuw3hLflWFd8ZA1KGQSgng0MfV1KKWsPQWw0luOVdA7Fm30cnEu4oTOjoZyFz2
OLSv/tMdZqmRZG3BMo3ZdVi9YMDQVBH3bkqEgBBWUpZSVkKnPH5ck4PanNKVCGT2ReiGKoO6zrLF
oRphqaGHfoxLz1jQwJmvjq4/ZowaPru/+m9ShNVfCrnV8gGr39rBmtxZ/3W4988t8/Z9YfG7YWqR
6Obft045hhFPX+T1kdg1+4fDLxlizaDZMzOOOJJZmJuFBrljKjvR9fqaqZJqpzpelkeYTKwUXCsW
Dh3jKFB+Ls3VSfMPlwUQKy/2wpXSmIKeASs/Fp/V+lqOdKejSOooJQT0VzIlUiQTNisidsoX1bVV
nbATB6t31xaQ7f/PgU3+EzaoPKoqUpUt9oi93gzL586+lsJPVnKUk8W9bLB9/H+TxA26kVREstIq
DJISVOeHSVDpDzb7UJk9IYdaGAH/mR4ncTTBaHry0cBch2R+ikJqR1JmE84AzCSvzMHE6rf5oWXP
EuqTlfSDOpxDRs0spvQRNr9SWla+MK7PGt8qLPSSfj5kI3XxU/h3LnmCAALou1wjKcb69N7ohWfk
k3N3Qc+ecuyvmJvGrhGEznKaEFe5VJKA0FF83mLLXKZ1CXOqzTfD+tJp3+WOescn9BPrB0uNrU1u
w451DVbJtsMYpycrO1fqrZXcmiERhfzLgfrL3cVKwiFr0r7gKplfBj/+zofASegESGJv8XCLOVHx
MIEVIsG+raiN3SeQV4XzIxirg3qhRgZQqyRgRRVPaWU0EDHU00Fe5aCbYl9JdO8yUJCm479jgxRL
NGqoIoAcS3VrNPWkXijhjim9oBwMc4jRKEXV/lO+IWBGNtSVjAHIpbfWN0Xygw1oGNevcRrO9VVa
/XVZP8qMAnZkrTUthgZhJTSZ9aOdVo6RERcH0ogCbODa0BjlAnfv/DDo0NLMbtX7xOUDR9AWVTsU
+9O/3IveHF7Aj37IZ33luLveLZjDxcmZxsKZDmD2PuQ3VBsWcZqIwwgUdZWLVgVaZat0tdrnPjOe
bDN2NEytvLxc/3LR/KXYuwTmoA3dxAG485XDdMtvmZghcc2nm6Aj/SVBypRMDPCT/QIY28IlM1sj
I1TDV5mLz0DcEXvy528mhn5iRMY9dcuknMXmP2ez4xLUvKSYmcqTl+1JwbxA85Rc24j7ORFU5FHj
0ylfEXmuFrufliF6PWv420fj6ihUBpEXT7NYn6lYkFRPAJS+j3G4JRA31QAUvEm40mMPXtIfRsDf
FOMXiiaE2OK2gCfhoILZny+fNF3V+mk0rwojuOyWlAgBRRRrUJrYgE5y/iQ1ATM/9dXhsgjiSLEF
CDHtGpUvFkR0MsJcawramJoWuK+FxQw8dVmmqgorM9mtxDBOF2nL+XZSD8pyTCk6JkqEsBaaqWlG
lkCEWX6Q1Jc4vK9rqtaX3yTfb9c3NYTFWJaswwORxWtnVn+p2dcOTZuJZD40Ye7bs4xuuUQLwG/1
bK3VjTlSL5j7K/UmX1iplE0gmCyho2EHUv9B0okKOMqGArZrEovrduU2jD7V44dRf+7H58vO9i+b
9JcOYr00ZsvktS7Dhv23n6xZRcD+WoPsxBs1MReYUGn/mdl4kydkByrMGcviBTqtdyCJcPun6pUd
qfX1bx2fgXSgShX3j6w3gQKm10XcdBlfJEma/lL17FMjdSg8t5XHpBn9y9YkFkzkYuT1qlKeQlYj
XS+Jm3aPU+n8mQjuk5szI1oiNVIMnk4emoPG7MPa2GezzgkQ+pez4s1sXNWNnKXQ+tpeIUdr/Vfu
1KOEOeIOe+Gs5suRKpSlLCfAhVKlSCC2sByOKFe3llslLYJcHx8uW4/YsZqAGIWkrEMnQ8zY+0Vy
nRlUQm8/3/JmNgESkrHBzLAaAqrFTW4ZprBK7jL4P9kCq6/UwzWlj4AQoSSl5Srx3Yt4XT9Y6tNl
exHLIs5Es1CnI+c6vh9LXwxwK2Y/JvaHnibWHVmGbPQ2g6cZd5PP2dlWjMo7yAfenm4/xtQgckol
AQ9yc0S1hsI9Tb1O85vEPs0zkQHdf3x/AzldCOwUq1niIoIMfa7PrLVvdXM4zwk7M0N9lg39kNXZ
1xojm5uefby8YtyDL5yJuoAPg53bxZhBdFZ9m5NHOcqcEJPshtCxa8I5KIwQZ4iwLM/lmcOdfaNg
2st6lO+HAfGk4vI3oHhyL6tGnVVi34uS2FJnM750YDOYbhNf8uVTfvWTc4LdUy93u55iYuQgZisq
OmZJ/hMCw0Gz17Hl4aQ6udL0Q24XNChSQcwuYmykCAtmoEht7gekTPXcV8/c/9HXnWKUMqdq+o1x
s69Z5408rvUG2LV4zUuZAzvnQuas7Jx/FjOacswMT4/LUV+8y8u2i1EbgQK020utz6EFgagSkpRz
QvLhUBYUQN2o9LExUgTMRfx6z8BERVf6ezjMPp/XSz3585/7boNt1BEQPhpiec1arFfYqoWj9cjM
zSydH5pKmgOWjafL1qOcUEB4TAfu2STDell/3WlPZolXqM+XRezHZL9UQs3xP10ijfN6ZBEcvfWS
W+tbcmwCpQBHML+KVl79+MdeaMpCGJiYaqX0/NF6PiiHAgKRpTt33k8KI9CmUype9hFTFlB/KDF8
G3XV/Ml/xtvheJ+cJXe91ZkznJZj91tpwY1FBehQ67yxF5A0eSWYyYbPJvWuc3lPmbIAGtKEYoO6
hDrtEJ/rLvNTNSbQnfvxv/s5qkL/6RQhKheXiuOEHN3USevb4IwugtgYnHoEz4liE3EApZIAExbo
R2YlhLwwvF+G53WhDmVu8/cK6ZwQTzH4XNJ/KtQocVn3EU8AfsIAPv7UekDF+5eP8iEHSwwFE3xf
vpOGdmAZFbUQJnbhgBy4T8cZoKQHnAQzC36GgL9VmLYRI6BRO8iqNvLH1sb8xKYvHVXdvIt2m+8L
8NNIi4XuB56iyhOn48wccaCtKFagSAt3ce6XIJjtn6tTloXWND0UWePqYOiaM3Sxl6pUO8dlfSwR
d8IILCorX5ZeMZ0sftD1/GAW7tIRieB9dfAyDSoztHKIN8FMinptqUxs0PZODhkGgB46hWKEoYQI
KJANSVia/C6tS9cl+k2Lq5kaN7G7K/kL+//0EFGgbho51A0E51GwDn9LceoQh88uMm8kCPs+RvJh
STVcMaTY6Xw+mxKTuhx0rP3MEq5UFS5lNCFa0MH+s3ao2Pei9S6tjv34IlFlHZTRhE0pJXm+WBIW
H93A/tg04FHtj5fNRmkh7MtEqkdbWbAuEcYSIiXprurnfCJuy4QQ8fa3ZK2iVhn0WLJzF/69rn6V
/NaD3dvyi7e/ZBnUrmr5DRaFm7we3/a0W57k5xPauyOVIt6/s2zkCYFAYhSWrU18zwTjdfiB3yHq
I6irOW1d/vdKxB2UBYU4QEmSkTUztGuHoJdfcsPJwz/zBPHCpxR6nTUFd7bZy/vbQnermbijUFrw
v2+uDLlt2bijQETds4NcLOdWk09GnfyhGAEJdKmJppVvm1XSnGb2Yr3GHJ0/xBtd2P9D1o6yipkO
XrQ4/FWCj6XSMKVUPth4lKDGK+ynAjb+JmCB2iVVhUIQ5HCHv9pZDxbVD6UglA5jc293P8whWGOK
s2f/orwRKqBDlawS3iFhSbt20RCOorK0dxo0hKx+7rNTciDVJFBcLKlt8CbddP3rtupPVu/EeHbP
r5rEwWgzf7lKU++P8E8kPFAGubP1GqtoxOjcz3wbx7ncfPwzIQJWhGo72DM3YxbNjjQjhTIwp6ky
97IYvhrvQ8VfZ6zIXTiMyRiGEcTIZ5Tv3iSBco6P8bkhgGI/9HkTI0QLsjrUyVLCZFbZuXoC4sIh
cWPrADUJhfbfbt/8zxAAY5qrLl5mOL39gvtCXzmLX6JgFx1lqMJ41u8AtijIp1qpKWw3BABJzXyY
agMazgdO/VIF5nf5aTnAAY+K5vxWynqjpAAkRj6npjZj2QCEvQqC7e8dmU4mIglDQI9BBZlxyh8v
og+Dn3/nj+DRTXTNHqJ7zvUbuuT5uHtL2mglQEffjovW8vcgM3N6rz2ZqKCp3MzVavQaYI7e4b+S
C77mo94EihWKIJxUMOkRKtYV8lGN+gUlPG5qNH8GGOLtT9LSWml4QF7Nlo8z2S+6OmB/LEaADHPM
Iztu4Pml9cIsUHWyox1phC7EThbJ+ptKTdKJ45LBwHOk+XF2Yyo/2uhwGZeIY18sUmxZX8jZCjHT
rHpmnjlKEh2S9rceozcOIICFlMd2EcfwuDou3Fyt3Lj6jtcn6twnHFtkLtRHs9Iz/pRh3qyH5lZx
Ip/5xafspPgqhoeQhTmUPAEeOlwzyt7kGIjkuIWGTObnloNJFB7HI7xNq8TbE4EVpoAVnaKjqjPl
y9UdrPI8LH8WnoncG5IU9nnCvz8XB96FrIdO0lCcUITPiSWJM95NJgN0Et7QRydFxyQiVPhm+umy
ZxMnrliU2NoymvgH+IKcflya6yWbXSu+qePvdv9XjnQXlQyitBJQQR7iiOkttOrkmz59blgQUatD
xXxiJaKclJU5Mvgbp0bh89yjBtV7CfyNnxQoPTO+Xzbifs/d28a1uENurgVdwVJtSmBFzrm8epk/
YNKr5jUBxvIgulgc+aDiqbhNyen1lD0FyJhs2SgMHl+AqseOznZ5V0hUSxpPOF2IyiwhmIhLw0KB
PrTTmjl2YqX+ZtbdseuHYzWDWl2VvSqTDmavBimLiK1MLqYAHmrRJDqrucPApBg554Wa0zuzG2Jq
ZfsS+tQrFHGiWAJ2aCxmfcJv+mWD1sL1PFkflPzJ0qh+wv2nho3PiOEF0+qGcUGtp56jY+GjFykJ
YtTp4srPB11wsioqx0Rsd7FqUepzS2IyhKrLgslpxeRIZe6aQ+YMsnLNzNRXhvEpA5EVsUN4SvmC
D4k1jKxhdmyk8CE1sIPiuB5RtRud+BSw5Zgp/mVpBP6LxYt6qaZJyvEZrRFZ9m2Vv1z+PmVFfuBt
tnu+rFKo2/i+JdvXU/41qjqvqiNPrQsU02bBiCihS4bgslQqqBeLFlU7njqNB6TZj+wDT9uHeN6b
wbEMEjCaH4JvrEsrJiBLpxZslV+zkbnhKXrkVzaoG2QMPJVdK2yICIu6KIkVi5O0SjPISZHyeMJ0
1Xs+RLBL/flh9EMnP9ZgOQvdmcqBU44igMsS5YqdjxA6myl2Q+LUVNaYwGexhJHJmIxd81O8wfmq
HtYydUL7+bJjUFoISLKGqx5HKmQM2mFR/i5xy/wjAWJfLdLeTC8HCDDNq4zdSOOf3cfF3upqaizT
iLkCVeuhi9fJjdyzqgBVDoQmxHKIgyfasZw7K8eCT8bVYtw30rmlilYpEQI4jHmcmk3Dd6l6g/5w
R+kPY0mRLO8uua2C2A7d1Lr97vEmNts2UiDEbHA5TT7OVH/RrhYbAUKcVvTDoC8z3iDzyDOx70CH
IIXfL7sVJUOwVBgpSh5VuO9q7KZVvjJQrLZPfyaC23GD1Lqp5FrIw9vBbD7l/fgEPhxviCvvz8Rw
TTdi0gJzYDBTGan05WTpri49NFSfHGUsIQhTugzlWhz8VeQfjOjLkhiBTdHd7geym2UXAFHRIj2U
eCCLuQYeG1zF61CUCtLWc3tkX0Zfc9cvPGGVUJfS3bBrI1gIu7qlCW2JF/gOiZU6qZo6SVZe1Wp8
y8bCvbxar1Pf3h1tG2HvAFNPlYq/fFixsx7U1xaD6SEOHdXtXM4SWZymU3PCi4gLEt6jfOCzPKmb
EKHxa7p84zMLGzCzWcOPMPToW6caubtqmmsuy5XcNITG7wbSvaaW3jR+/ftGWGdYuEuOEJaXdzYo
zXhpVbbc8mtJ7FMv8YSrvsYxG2FpCGVCXgy3ZE91eBjM46gTJQyU8QTowHOcXRYzRAzsNknvp/LO
GryWelDaj7g2ZhPgw5LVTp5eKz+CWXmdWxgfMlfPDpOnevTY0924ciNOgBFbSVs1WwC6ehCelWOC
SgnzIJOd76Q3CFhiTkualwPkpJhujGFI8xVKBxXPCmSP5iUipQmYklj9Kpc2MEVJ56ONR7kFxITZ
CRk0TIMo5uZzYh8j9tEIP17e5pQbCpBi6nlaL/yMjPKn1XwoUFVFMS2SDiIgiY2b4ryokBHedLnD
F435K6eY1c4lrnDNb9U5vHnI6wzYzdaqjMgeMK8QuVt7fWq671E5/w1GRAIuuFtfwEdVqA+qGbKd
Fq+msKeXuf4QUt22+3ffjRpCdGFIY86ZF3nxeWDcmecGo/vqYw/27OaVnJfzgFGFaARkiKNAF6VM
qiWBUkb33Gs2Qv2jMd9mVBE3ZTsBMgarwxMW9/YRk4nMo6oRsTLfLZfWRsCIHrXWIcMKeX2ZotSJ
ObP9JFVX2ZI56kqU7uwnXzbrJABFWcRTPVqwWTqA8JXPwYp8cFx/if+a8XxK3zmJLasKUGEng2pl
HeRJ5Wemnab0xaLoNqn1EVCBlwoqNq8KH7tPivw5zfw/Qh1VQIQy6iVwi+H7nfq5a77o7GXtiEoR
wkpio9LQG0qacE9OQedpqZ5a1o48EhiwfyF/W3txksMiqVW38P4Nc54Kx1SXszrXN2k9P41MfU7k
xGmNxDUaMC2VoLcYrGMna2ezN+7s2Pxo2rZ32bAUaIjDPnstxohr7hzGHSoi0FA8XiWu7qS3NVKB
sV+6MuH+lJ3FICMsJtBfYCvnzU2IsS9adRvnOXEjpfaYJgBGWY5F1HKw7fz6xCm4Yq++4kScq69i
PuBvlfJvlpUrvTlBUpQHpHXOL3bV0r6Ucle6kmxFD6ls5MRW2N9qIG7RZU6QLz6TGGPfTSOvx4nn
qzC+/j/Srqs5bpzZ/iJWEcx8ZRhOlEaWJct+YTky58xffw/Gdz0URA/20+6Lt0pV7Gmg0Wh0OMd/
V5+s8ef7bIVkUsVRlwrkvsMpfpnL7D7C/PVto+Oo8KY8UqCpoqP8IvUQu3WleDo4hm6LWHfoVy2Y
uxCsCJo8GxBRypE1C61FlNBWYk8yeyARclE2VhOxi0VjjBq6ZEEaQVwAkKUcZNHdhqbYagAD8t4B
f4mOrqoxpm2YE2KVHBs02NJ+chsQ0me2dAaQrpvd8xh11k/rVRhj2GVeySDmg2JJ8SypTle/yArH
GngimOvQTAdlFjuImP1TpZ079bsWfL5tDTyDY27AICrKSZYgQgU2Q22eIx5nJ08H5v5TMSY8Z42M
2A5EH8m4a/Oz+a7668LGmDvQnJrC8GXImMmvobs3K14Zg6MEW8ZIwq42Oh+rFMvPprkJpy+T9q7C
01UJtmKRR7mvG9R4ySOFk8BROQl25XSOugeKpveu5o+FOMYNSFohtIDlhfmmxkYKKltM1F38vqHZ
hRjm+GdB36plBq1U+UeffGwMpA95zbIcj8bWKRStBsoerfFiPsjRzR3Jn0lxHwyfkjrgRCnUWt9G
w38O/Ruq7E5u1CSBOokcnsJyOGR1cV+n38UQr0tBsUWflwvnmR7jA5oRQbEkw/Qi81Ov2LHoTQUn
vlt/qVyVYnwAkGCaSaP1a9NPrb67y4xfpDpI0cf/5GrY0gRGqeo4omsnCInTgmDB570jeWvF+AFS
xX2h0zpcSJ59826Kewsh420tODLY2oSW9rMYzNCirbeog1tzsuPCoHE2hK1PtF3SdC1oDR0pAcAL
SKSVUnCU8jSQ/6gM4wQikg1K1tMt6Qunm+2s1p2BF9PwtGFcwNDqldTM2BUxP6fC50T7ViRHpQ04
l+Vf4vU/Zmwytz9pMPgVyVBm2DfPItoeA7f8NMXoviV2bbVfhgNaf24bw3qP8dW9mdRaFtFtKwGX
DPEo3FuQWa3ote0uSxJL67ZShVEtGaPbXwNe5z5vQenfF0JnHTwsQwqhQ/MtyQJHN+5k/TCmI8c6
ePEUO0klJEIY5QbuiOwX6L03jdduVcB8/zt8W97BYgKFZm5jo6f9CTKi9+6zWD805On2dnGCHZPx
D20dygUgHNBrUT5kA7Cu3gWx8cccUC57vTO6mA/jiCOFt5Xv+egCehRc3VW9yYG0U3Tvf+BlmW7f
fagmvZaoqcJciPQaD41vcf4glJ6MOEsVnuPo+fbi3d4fwCe+lmQqMkrmBXTrMSOgT4cOuMMmF1iG
J4VxFklcGd3cUtt+AJJMDjC0yPWd4bPcWOFzfCfh4QCDd26r9pc38T+uQ2KHOkntm3pJIDU86sBq
vEwoDoNVpYAPo89iAz2DnMc+x11J7JRnK7VpM9HXpFkh018Cr8IE8JtgCzpSknRaIPcIzz7pHv09
fJFExnP4aY2iTAmZyknCcGS+iX6Cz9Zqjv8qEb/ax7U4DUxcMcSJJoYDpI2i8iTKggDEYAHQb2a+
jwbJU6Vo307BvhT9T2PGK/DdjtQkkXEnbSARMMPjYDTmWSnuRvJkZJ/FnU9slZfi4/hJiSWiyQWc
QjOGoiWQJGmuKNrrd61FGSZKT3hPM+h1Vdk63iA1A5JfsFU9MADa99A2Z6XixbmcY/imfjcOceTT
wAB702p7kv0SIt4BoEf5hjFeVnVxjQmdYga6iR3ynwrd+T02IMrWqFrSxtjKlFbO/W/n/OIHFiLr
iphD10Nk+ZIfLwOPm8jr9/Pe9Fq8sXizObxVZCISLczasab3p9R+qM1DqW6EiNMseftKw3j1a6/c
SEGshxNETOI2i48jD1eJ933GYwR47aQd9Rit8VQEPwcuKhXHJV06BBZbkqS+lGX0gYi2FYdGbRHq
/45iVbvU9XWL5+rp771ldIxbEIlfYgaZRhkSjBs5Zlxmgw8MzA3H1HgLx8Qauqz5aaPTvfcwXPQS
orkTtDOm3WD6FfX92DWdgmPe6y7PMMA/KcMSWIgl3NBxF1TQzZeHhzLr7Tb90scP8iQBFcu40xrn
to7rscdVHrOWauwTVaXvbgz+W2GkWMTY+2pi5XViCc3328LWN+4qjFlPJYGLLejkhU8moLLZQ2Oi
Cf7B5IKxrics/wh6M3o7ZIIi0A46yat32b7fJgCGlLFh4BDe3dZp3UauopjgDY8iYugRRClasw8L
MAQVOS+GX/eyVxlM2BbIQNZE3hpPvG3r5L0VAIk8s9HRnLkUfBJWuP1vStEftDjQQU/yMKItUEQ8
j+TjzMvyrjvVq0J0URffD41Cb3I6RRo1kW3gttV8O2vf5VavQhi3OlXTFPgThEz5OQg2FdJWt1eJ
c1ZZQCXkdMwwpNtSj4kd1bUdJ45onv0ZfsLPTgYvHFpbNVUjogxKZEmXNEYhA7Pew0z5t7tceYxl
351mcszS96CiLcUw10Uhm5PUpRDjG49JdDR/3l41nhZMRDkLapboCTx3F+260Y7zM7feveZnlhow
Ti1KR9NM6YOqyn9pWWqNaHVs5UORcc7+6ptjKYhxaP00drJEE+MEBU7LvFdsDEbtteNAHNrtw58U
5izem/JVWpu6EEFgMH3Jzc1c61Yu/Li9Qauh8EIrtoClqK0YVQWETHsKTEYfb+lheqEkf77Ny/vz
NGJ8m1LGihKMMAepj70wSJyw+i5EnEfTmpNeasT4sz4vZxIo0AjN8NaYNOCA5Phojsmx0zxy1s56
VkINIXgSFLcv92X7K9Qeb28Nb7Ho3xd+s1Nr9HvlkGIWD8Gw88e7QHJvi+AtFXP6BcOQhLqAiBhT
SHSp1Jj3aFi7nZe7wXgAQ+3mQZrolj+ItmIn+/rTuG922Pr9u14LS1mMK5CqbvLB2Yey0r20x6k8
RXuQ0RzxgrTTfcTNQvA2iHEIgyrPPYCUcXS0gxHeFZFDOs4GcSyNrWNJcmXKWgyNGqTfTUyfo2nI
zxpHV99DfrFYO7aa1cyRlKUVJPV+ghKTIwq6ZQiAvJY5xYu1IHQpiPEBZaMlTTVg1VL5mabL8wAA
9vImJLu4ePpP5s2ChiuDVgoltT1Ulybd0yrO7nCOD1vHyjWz0Qv6XAyHTVgcUoF35fAEUAtcuABz
rqtKo+ez3vTfp/oCwkEbrKZkkx1pNChwkQHoJ9n31nJ7GJcwT6qmKC10GtVvyfhxNu7a2bu9LWsi
NE1XVVHTQdzNjl+Gc9aBxBGIb7E4WmbxaST7hFedpWePVQNwqCJRREXG/zArNwTgJNOSPnZSQ7wD
/oWtGx8qQ3XUqnWiXv7qg6bEzOPIua3aalOUrovAMQM3tK5fOEwWOzaNPX6m0sZO8at4pmhm0U9A
USNyFy0ECJZk8Xvi1iJTPCFBqSwqpqqw2JuiUk7BoKZIRZJY3aiTUNl1o3xUJr33hAowHE2YzXbb
6Dzc8tWMqGEoIqDbJFk22ACFzGYvjGYUXyjmlafKBqGCPb1IBClKYhebYVuYnAVes52lSOYFVkRR
28kVMFLCRCOOICt2Vya9C9xHTrxP1izIMHSwKpimLr0Bfo+nOI6jAcuKBLNoz0gSyt9kwVZVN9/0
23Ff7LQNnuxiuZ3QJM+v96+2RS9/AHMSCzE2cz/CD0h3o9OgtTLcaMCl0TbhnveuXY0Cl7KYW7pP
TBNQgAmWdVfu+nMM/JHSHX9NTotZjndltZfSmHtaH8wsrgnV7Pgbxti0iad7FMU44NIwrvnQpTDm
lp7QOdX6aPV2pA40a/dR9+v2ked8n222bHQDWfME3x/UGGBFwbafJ/e2iLXtocC6MrrkRPzL9oy2
ozCRwu8j9EkZnmRrGLnJbOOoewWmM1RO/LwScyyFsQpJch2naj1ETlG4IRoMjGCTJ4ptGpy8+MrC
SRL4r3WKGAzYP2ZjBj2JUJJqETUF/sGs0eA/ipybZs1DSaokg1KUqGiOYa+BUe5DUpUBNseuj/kP
YpGtfieD91g5TI4El/yOdKWMjRIlVTbAzspmR8diAvV2JqDzet5OKH/1SA+8JGX4v79AXolhThCm
UqvaCKmYJLCydAukMScRzyTn0TquGMMrQcwmpWUTZK3pQxAwuZqTMXiDrFkal7JyxRggR8O8HRIe
qsn26aRJI+gBidBnsokQ7qCbikIbhpPVBW6Oy4SiZA8iZxVXbk5Zwc2F/0QJSRbmMpGitqjnGkJV
416IMTXXPw0IfuUfWnWSuABFK9U1XJUibi+kV+U3xL3gLlXbEPgWTryLtul9uxVOaKu0xAMPoWDt
5qCXsq4iAtFEmW1HEUnml60PUFD/RAuVhedvgjOl/Yy4QxMr0bxCDEkzZErQhwDkdYRaT62alE0Z
AffrYRZKR+z0fZztgzG6EwkvJ7ZijEthLHJaoAQTGX0IyzIPuybk32fFkmReY9/Kk1WRFN3UaFiD
oIoxi6bM1dkkOkC4/AufQ7wxnNx3e2AR8DGy13y7IqnI8WFGGubPIsMrEmgw9BZKUfTb1Im+KLGl
oIuQlrGVgrthayx6CtyuTkSTGIrKltSiIfZ7v08igPukOwmjO5W4Fd0UWAGtZT5kwknJRCvpLRlt
I8hwOLxX+tomwl6gsaFpRGItJgkHsc5JFTmm9CMYT8p07ogV856zK3Eiusqxrip0pIfgtV0qkpgm
uljEjpoWVlo6PrDv4oFzL68KwXMI/kPHoWa5gbrSRMeN4EdOOpsfw4rYYjB8R1sT5xZb8Y0Y4SZw
jRJ0wqPptS5jJhZtA8AKR0QuHd3fhtNm3cfbIcbariiGigMsER3828x65VredJWOALD1rUz8nOkv
Wac6Ig9NaIWfXSeKJhq6iecK3pmMLvI8zZGWDwFATSaXOL95te7L+9jJP1GLy/f+7PjuyIOyfbuG
r+UyF2auzEaXJ5A76JNTSKKrFirHGlaCjdcyGF/oG1JlamofIP3UuSWmvHGqcJi1xxlgNORr/cAv
WHPUYsf9fJEA+UaBSGneKep5jDhjtPQnv35Gv1KJvSG1sUXzhIbvi3vKiBt5tDX/XwycUvO6JYdJ
Cs2tMDZdATmU1F6z5W34KH+g7BiBHT8EjsLrA3x7bb3WizH3oevKoMnHwEn6r5K889VHPd7V+XPj
c87VWxfxWhDdwEU+QJHbQK0lKDZ0x8b/0Bde0HHidd4e0Z+wEOEXE5J3NUSkO1orTEBI9W/2iGdq
1IMsxAyTrgFRgmoS7qJ0E3ecvODKRfh6qRjXYIAeDCAMOKKUxTBzKc9BelA9pE5AriV+uO3veIdV
YhyCjwWb4xnqVBgqPeYYcq6e2m9qDXSl0RadrLP4d/1bJ/taQ8ZBTHECvA/qIIzZKzDLP+ufgu5O
izkBDMcg2AccpqrSPJYhJoZBNF6/lT3BA1HQ9vYScrRh5//iOmiDIMB+yVJgFdWmRKtYSk5DVvFS
MW8DMrpu4GlQ6dUEhoDXppeOY0CGeAqcbg80BrfxgpP+ENgShoC5k8frB/aPLDanFaWR5rcGPIMC
Vtz2mH5WD8VP/UNQAHRrOOb7sbKGT7xX40rE/kpDtgqnEiFtkKrG4cIDf6YgZjtAl3op4A95vKRc
WYyvVQwzi8YMslSLympsKkvc5Ohf5OWV1n3GdTEZN6umplF3AhaTSL+q9MMUb26bIFcXxr3G/UDy
PIEukz1v/jdduLIYP6tLTVqk5H2yeFbIOFulkwpTaLFw1BfKmC/6DU2N/N932s7d2vWJ16ax7n8N
5I/BwoGcjM74XyJ0BUkaoJRRmWjrAtx7+kmxKB9v6RFeQLZSTofJ4wmCDgfk5032HWIA8rPJ8zxw
TGCsfPc9xQ3cdgs0EBNgiIUjHngPj5XcPJWIdBCy5IYpsSWuoJK0Nsh8wW5qSzYtvbBCELuGm8AL
n9OvqYamIaSEHN7Cru2lKoIUAsI10Pcw6yrFpNfMwhCAxFagGeo0dYo7lBxnvHqfLaUw91nT5LDN
xhRsxauPvgcKkmArb0EOEj5rQOw3f/JhXLgyWb8M0D5iJpBJxzf7Y+aiU+mpP6BD+ft4h2Tlt4rT
5bNqNAst2Xh3lEqjaWKs5eCjYR892A+GgzHY7NiDwIoSDzfvCICXAplcQC+h0ipUULGvRw/jKtYE
ymi50FxTS7YZSLOAhDilnAt89SgupTIuOs6SPmxNqJke58iiaDwgA9ZAMiW7xSMFuuO4UY6JstAX
6pQ3cxxAS1GE9aRnCuQAeL0BxiN1dnf83cXPG4XgSWWctzxnQyu21GSbozA71XAIBs4FsRYKLReS
/oRF0Brn0xCNI0R0mVcohww0362XlcdSyy0lNaxq4E2e8iQynjuVpGgqNUgE9cNOBgTBsEFn7J43
zMw9CYxXmfQx8IsUci7s6VbxkHjpYcQkAianTgIXFYCnFuNecqVoh7mGRYZxtJcqwJF2otMN+r4z
w13f1I4izmjUf+YY5loAsdw/xsNoZQIyjRpagoFiso09OvXd5Anjwo0TfbyQf2/MHxyZa9HmQiYb
PoeFZLSJAZnGqXlWwfln/MAwy7C5tETx6pkcBdkgegyysjBnCBuBu5UcTPnzbW2oubEP66UyjCcB
CpAmDgI1EzmzC+A3A6qvqivQn/CS6ZzTzGaQ5lmutI4uWyudg+bFNNws5Jxmnl9koTDGaTKbKYaM
GnMbNNyL3PagOJRnVzhz4wXe3jDOo9WDTi1MSKvcFtIUez4ABbT8ltia1UVWjuA8Kd3b+3WZBrm1
YYz/6JEbKwRA3dnD9KXs3Tr9orafUlDV5P7HYXw0goOZfLstc1VPYkqIwTS8sFTGlYQ9KWfVj5BE
SrZDd5p5hb71bVsIYJxHN0xFJgkQUL9kX+VN5wl33WeAqc5u76mg0+RcZ6uWSOs5OoqKbynbBYFU
eQj4S6BjeEZ0HnMv5LW18UQwu5QYapobU4VXItQQh106n0bCCenosr+xhIUazLZMs5nqugwZrfzd
kD4W6hmFM2fWMZbCy5avWsBCFLNBQWh0OukhSgg+FMCr902OG+KtF+PHjaY3gPAGARjuKgUn058q
HnAJR8Qbt92CtCAgECFLwkmrQqsyhGMMZPfbh2WlL0QHJ+If62I9tioleSBFsC6tl+86FDB0REvd
iL459EoklW1UlTMHkw0rtMc4Oye9uVEo+JGPHm4DHTKq7PZKsFe15iORB87PW18FUzXxvtEl1NZf
Bzxa62v+POERV1enULnXi0PGQ9VZfQgvV4C5U1Qli/0pwwoQ8psW6t7YTfeD03zkgwNSw7hxCNhb
RciUodFG7Gq8+z3PPG1ACb3hvdHWnzKLXWXWLTKHXshNrJtxKlwK5yFj6KK3pMfWpU0w/K6t9Y26
mhH9+yIy7YdUDvUSi9hqwsYQSyvO1QMfmXnd9y4UYzwVWHFUE6cguPRoNXb+qOtWuaU80KOXOD4v
nuHKY7yWridD2lK9QOeH8TDApbrKuXSlTYFmRY3TXcxbRMZvVV0iaDISkZjHQc1SUb1SG3dVF/zP
nSqvjzzjvca0qSpjxhoW4k4Mz0ThqMFxv+wEk6+XIChs6JrN+6w79WbN8Qrrr4WrFbAlbSLnQCql
GmBAYnAF4CyF97o7vAwOoGrs/MR72nEFMj4CM4iRWdJzm6QI3NHvgPpy7NvRMX+enBTNHHHr3HbM
nOuSJZJX0egTivS6BLeH5eswNuVnZfreNDWWrzScTAS1rBt+iaUSTNUiaEgIaaGxE8unotlruStr
pVWI3/zx223VeIeK7REQ0S9dCh2kjags+l7nIQ4Vf4y24GWbqrV4TT88b8gOO2GEIjYmkcrrLNWq
JQsNAmg/ND6mv0KUbDe1Z3Ibj/9yrWhEk2UiI5Rhk8WE5FoDiC7Hz58r3Qr0FyH5WJVnI9hq1VYy
vkaKZpfG87vW9iqW8fyxqQoojLc09T64CvCd/c9A8LVMr9ikT7xE/7rDugpjvH5nGK2pjdBRbXaV
8RxEbsZj4vuLsVxlMB5/rrsCCSvIUE7iJQfhO+TOuAeNF2aUeApxpTH+PjX1IU0Veo+BnRzohHsz
s8TPs9c54SG61ybOKf+LaV61Y1y+WoziKMyX+6V4jiarRdoxcDNb/DGHtrihA/y8qfB193wVybh/
3ZC6hFCRab4JjF1QvifHiJac34b/hlPebPMxlkR8H/Ok4OLzd9FuOLYer17HWbo3RPJS1vej1sLS
GxfzFsDH9B31TgdiBqXKCR+aA5fYi3r5t17yqhlzC4CtMVeSi2ZHzFBvyLY8dIDGlm0KEf8fTfFN
zw9w8YKy6qFfC0wHjBq5RmzpLvWS6R7PzP99dJJGBVflGMcxDWkWmg3EZclhavc5F29hPfa9CmCc
RePLiPJ1CDC34t73MsB/Sg/09h7u8sfIa/fKvdHZ07H9knDP9W2b11jgEUE2o5oQ2GSWhmClPIXk
HWBFr9eP8RxSXE91JEHEsDc8yoVVIldKOz7+DWIMTx/GbVCI2qwwIMyUnH449vLj7WuEt1eMjxjn
oR3koIMyxZ1YHRV/a5R3QABDHGQJ6dYUeNipf4mw/ljHG1gROdbTbKTLh+JLu2uQVAHy8gNNAItb
88yL6NYDnqs4phCCYfcRg0i4VdpKfNIl4UAE/3PTq3cBmXeDLFpN+vn2kq72ii0O2OXqWTyRSCiD
z5NAZIxiHbBbLWOfOxRxB0P3ONXwlBdcX2QtNrcl83RlIpGmaGYhosZSB5ltaqGnFoObitW+aquN
RsaNkTYckRz7ufjuha6xKBlzACK/SxNPBDKNCflmccsD9+Rc1xoLP0LQrhsYIHXHoZsLq92RreGg
GQXtnhefzK0srSbTpT/5CJZLVC5FDd2LiCSnPR31iNEQ59KGOFpT1rj5Yboxb++bqzTmvhnTGUkg
Ha94NHPthqd4U2CmeddatHW3esyfSOS9x1KuAhlLyepYyDOaNqhL2e6M2JX9xh7DD+24Ja1XBtvb
4v5yhV/lMXdOVCTZmCWQ1+2z5/gcHdJN+DhnVnYcHHAIYWb7jnfw/2IyV5nMNdSOaoKbCIV68aF1
WiRGEk98bNCfTLuDee+q9VfcVRgTvOo1JJUKFAy6EuzLxI6mT2O5T6UHhUugydWMuYFkAzDXGcZD
HMzz+w/woScTPlRBViu9kNzLPHCP9fD/qh1zC6mTkpuxgaUM5twyDLeqiaULvzhGsh51XaUwd5Gs
TIM+BwXyc48FOCcu4Gi6nXQXVuLQ5YXHvGVkW6aCdgjDUodWtO+V3kSJN6J5k0KiCY66u60dZwnZ
TikAbZpRj9e3I2poamt9u+19R2u4xR+O49IZV1KnqD3OJWwjK8DIpp0F80z65yJ3ivy+EbapuO0I
mDtTHgEZNfAbLowdjk2GOYhkdKc66px4gH13pV5w4qBwlEh1bi/lX0KIP4aiMyc7NgchKlvIGmw6
4UisKnH1uzqwVE9+pgOrQsfZvfUw7CqROd6JWRdpPMNUYmQwCrATNDwcJ54E5kyPUpu3vQqdWjJa
ZPzS8BiluavGHOJxljrQI+NKE7baw2XE96mnfKP3IGzHC5triZzjrDPHuS36uZ98aBR87R3aCyJQ
zthsRzmnwAnF6SbmOGAWcSABxhsgQXC+yvwzmqjQJx9YI3lsk52ivKfjF+O1/xQr2IasyAeUtRBh
JdtNfZSdeZvY3YbOgZZg3OLeY6vBAeaudAL4ZTSRMpahjG03VrSX/R+iWEkAUSztqkGT+T4FNqbF
OV+ra7mQyFiKPuohihd4FIBCdbCjxlLQb9Z/CyzDSY54lupfBM84vDcpsxDMmAzG04coo43G+j1Q
9W2M84JSu7WQTttMW52THV/1yH+E6SyG6jCA6XRqoKWKYVG//4xUhiVqnBzJavOeupDCvD8w2Zga
vQ6VVOuFTo5E7mhlGoZgW9d/oW17/WArHzgbeNtkMA4GZ72IyluddCPxEZXTJpvcQUnN+a6fZpvy
oPvvoBPBg3ihIhNM+lnZyy2VlqkvRNmluHhKXqlh/bJeCGEiyG5SDT/osVvKQ+9E4NlFp9J9tpPt
ZIO15bh7rjTmhimqLC/9DNKmh98Y+SOV953mIt9ZUluoxlwuc1hPwlBDmFg+m9GmIr+S7IVjEavX
80IG40R0pc07Qo1dkH/PBmJSHt1B2mDVW8s6x3fVRmmt4tNtsbcdCUiDX9vh0BQJRpkhlQAExJx+
5FVt9eOXqf8ZyTygs3UNTVPUgcFqiCzwWJiZggILQTGq/kAkixSjFWSbcOQd6PWzdZXD7FYXxSrm
2aDTeN868qYEtK04WGNgyR7A+6z4oeKxPq+/npA0+0c1ZvOaSdZ7okNkIueOnx2LkjJwyfnj1BdW
nHm9fsqKj0H4eZ53UgSML4lXnv+LG7v+BGYnhUI1RgwB05ALNIuPyV2IikPfWuKj+EKnnLPQQnBk
3zYf3pYy10GKubR0pEKnJsEU5LOAXsHxqAe8qar10Oi6wOxLoGrTvkqB14liM0Fm0u08YKtjsHSv
PySYK3TiPWZLb+v2FxfzZ0XZB0HXq3UhU+X6zeAaX8mhpWEEctrTY/3E7ROgHv9NeL7QkL0RSkUN
YhXSWodsxl3iKjSIaFHfTt2O2Lyc9mo0i2lMjFBgyPrNWKZhJtVkqshESaNjjh+y6Ttn9VY9y0IA
cx00odxgWhwChNwye1vzoi1lNZ3OytnYCc/BR8odLlq5x7PJ9ezeQjJzNUCxXm0xHudEz/MmLdFx
DHRpCv+vnwjmJZMX0QofkLbnJfdWw5WFXMbv1KbUkpQW21Xlg082vvF1GDkR0fopX8hgHI1R65WW
GNBNbilghzsfBCS1T9JutO8oME4QWt2WV7WlruONaS6EMq5FzUibihOEDumjrp4n/2wGR8X8QILB
TvMPHMNZdd8LaYxPmQv1T2hENt0d8oiqnX8aH7JdjYOeV1bMO3ucs8B2SWRFNoAQl2agu0MnH331
XTfSVSW2SSIoorrrWljG7wHEwovlLfEouW/i6LiawADPO34cY1QYdzJMXSSVBdxJYhUX8Pz8vt+e
hefGmRyU+A+IBT/d3ji6LzeshG2TyIjkS50AK6FwAzRVU7vhlt+3xdssxq8o1aTKE60ftcheoGGA
a39v0TQQLC82i3EfQMPp9CiGNSheekaf/bbfVztA8W11TgzL8ZBsL0Skz1UvUk3qhlhte4h8S2zu
e+NOMT/e3hremjFeIyIEaAYYsnXE9ouBkpjw8/b316/KxZoxHiIlfhW2QHRBMh4Nbk6w9xsw0dKS
W2n7HyKui+f4CBbqIU2TOOojWLfkFXf5Bu3TP+RT69IxFoqX1XAFrt7OVwVZgJBIUoYqw5DX5QRr
duUpsUU+/J6HLlouJQTH46rMmzRXAcLj04J6jhEy8pwGWz2yAI5uNfULl9+dc3BVxlUkzTT3Wkvd
XyY7JWirBn8jqEddP1TzSVS3vv/CMZfVFOhiNen2Ll6/WhJirJzGBvlRskNkEQovAkwXcZN7nm/n
3Zgq4y8mdKDnHe3ZFrYlpMWfK3tGCRV5tdEVj7RVUdjxEtec86YyLqRPU78LUqzoXJ6KYaeGvDEu
ngAm1Mi7rkuLBALI/bhJzwrQdQVXAzGYRfbdTtwCsIE3frQa6i/2jPEh+hDmckzdoulbsfClqJ+m
BHOOEc+VrNsG8IVMAkBI4w2NTUfUZqAP+/aFbDQ7BpwRxSOT3XgfPnHscP1UX2Uxlh/rTTtENFKU
PLTz3QV7aUe8ori0aOUe122tL+FVHGP2RRpJRKRpmCBHU/e2F2wJMUCw+Y9asRaflGMsJ1hBAn7r
cpM9tZgxykGYU9r8F+C687jqxJh6OJdo8Ie1X259GRzk9QVMnndXrr+wlascxuLVSReFOYec4BeN
eyvPl60UnaadU1rtg/Qt2PCi3vWBmYVIxuIlLdEEfbiolnwoN+M2OlbgbkLYYd/eMbpGbyOnq27M
7Vm0U5wPJuxiNHahvO0Cbxy92yK4ytB9XLhc2mQM7jUoE+/8PY3OFGtAq3bNbwZbv5v/aHP5JQtJ
iTFpSUogKZTtyR4dwTI/CS65A6omLdwFm/dgAajXfbq0fy4Etr4ezhPtZkrbT51wiurH22vH2Z5L
8LP4fpEVeaaCpc4pumMnvhSmZwa/botYz28sdGBcw6CiXNanWLTBJpv2Y+ZmJwyQ9jZtFg2R6eCy
hfGUYpyEUQg9CJkgkBhfUTKWqhc5cThKrd9SV0tgfIPe0YIZjdJa8Kug0zd3zMAKv/mb0TYs0Wk9
7V+gkPGEMo4iF6RajjNkGelKKja6ix3p8/fRNvdIetumE33iaMmzd8ZNpGWVxeYELUEhAywjmvdW
kGqkc+O0GZHXHMjzhCwQ8Bj0eZV0kKc+Dmi3JFs136JTG3kpOkxdnppPYmbd1pG3pozzyBRfGQcJ
IjX/sSlP6rC7/X2OMbLD97VcmImB6QonzDZm8ck3rCl8V0nwesJYwKmgljsp6iGjRg/ncAccxp0G
PAj6YIhP//XukJjIYsyVSR6pRr/JpSjXdXT+N0zXnK1hB+xnwZwzib4UavTBSl/1MOLs/V8C6D+n
WKK/YOH+FDE0i5LeTsi72hKQ9nvAamxNW7nXLNjcEQG0o/+4bRBcoYzrCM0wn3QJQmWrdyRbsP5f
KK2RUaGo4274HJ7rz66rqozvEEowNvY0aSJ5VKq50XHELoPapWXk6IWi9D81+nhsUNdzUnu8jWTc
iJ8OXZa0kE3qvTTdDdLT7SXlfZ8JMlRNrtWKWuTcAEx4UwmcuRXeGWZ8hJSVtd7R80WRfef8Ae8f
O+XhIv4l0fBnh9hZTAEvf3milbjoeXCjA+zQ1U30bBJbQoYm5lJAcVaNncms0Z0vK+DScurv6Y7y
skRf2q2IPvoZUF6xO3zjxYJcDRnPkcqgNIpo83fj1jsN/IEVys+AiLpAvD8YtX3bLKhJ34g92TFI
UxjMoaFmUU7nxHCM4Lk0Pgp1zvMivIWkf194kULQtKmgT63Gndw2AtQ5qmK27k3hpWkfaSI+w9v6
RO3V58uMF9GiJOt1H2/W6Lnc6YDG7VFXCdzIm0oL/RlI39AMVWJN3/ITLy7gnAeZ8SWTUZpZcHk9
iHsFNB7pZ4Hb6M5bVMZnZL0sBBWtBrSbzp0dzW4Nyz/nB90DhMDB+IbMBsdceO8ImXEjCs2/KpdS
+F6yG6BeazvVoz23vBff6vpRgAkAyYpAjmL8SSgNLRlUNHQ18TaIbTLeS7yOrvXBsKsMtqrYkzkz
UgG8yRqImjEgY+qWSWH6XPIcu9wpGXpy3xy1hTQmqYf24TlKSmhEHvPo/7snNRTe7cEpKMkTZ6tW
jWMhjnEkuS80cjpBOaU+Z8aTXH+57TnWA9GFABoYL450ReIu7XoIoD0sIkgahNguD8p9uJ0eKalh
6NXcKjdvDRk3EoVxK45UZgU4TzQ97ck2AA81EFS+8HMbq75xoSDjPopSiWO9g7BAPYjSKam/SEFn
6Tw65fXHH/pzVEIxod+wNWp+Q+bAQGecVm3ynb65rOT8IZAcIN8gg87POFDH8NYU0e6hi0i0mSx6
vWTGSowhCExE1uphbP+PtOvajVtZtl9EgKGZXklO1EiyguMLYcs2c878+rt6fLaHatNT+2rD8JMA
1lR3pa6wyrox+T5An23CAckiVhJjyH/h8EJPMIZxVMq1kuMk7af4XfNQuMmO17bNne/432j21m3H
hZxgF606N6W6SVD8QqI3sisMd95Uwefr8s8N0LUzFCxhNysA/i1BhKG0rSAQOYvhjhys4Gp0jY5g
CKOpT/s6AR3rS4/hM1n3Ctfyhk/qFsDrrYuBZ8JwrAqHIQPOTtbRHCA2Chd10Gcz45dVP4/y+6zZ
17PXdUcmMSoqWOVtQUpQZxmLcoyUm8T+pTyUQETyMVOhPPAlL62r7skJ1tXk8oKeqNFxpjdhAXry
rkMcgq3XlSO9RyfCzj5oRL/rundZEBOEXo0BtcZiEJP2HR7qyaZtQYxPVg83FF7BujFeEBNEvm0G
g6EnjksJQ9K32vU3L+yJv9D4Qf6LFy51lIL4V+M/3CmVx45sM940gJfHRhvgfaJFjnhdrCrbgj1B
CdQ2TkMrBXu8uMwHRfiqjX+RvCS4EpuU/bga+rGF7Nee6UybELUi9R2vPpQ7soVx1UFfeBKblG2r
ly1JBi3liR2V07ADAtkOrZmzO37QNgkWsprP100WJSWWEBO0pZVFMlftV1Iyu8ih/zspWbXEBnAx
bUDmG4bY+TAWYTdaI1rM2S3XgXyLeb7kvfq98c5Kh/kDt7uhDNh69mBBVWDT1MYxzjnq0HCUnnqv
fsej/vpGuzVwuMa2fpD3ZDP9uim7cMr/voiGLEOJWhagzmhgNUaKKmOwMTfMkUK4cH6X9fb6XZ53
APzhFxZMCrYz04G7MScgOLil6oyI/rsfQGT2tJtsP59yLOeIv3Ved9J/FPed7Pj4HebP2omPZIl1
NShb/BLBqrKpRt2Qj7Hz/ncOdBCHTv2x3EhIXpsD2bpGyZRgV5vR7+eGQ2QpzaHW7id/a8ib64e7
/sxZsCSYU2wWnvSWy218wGDaTeYmrnI0ABhOvQooZgQzmmJYmUUlzi5uNlaClXj7uCQyS/w8rgmK
YDvNtMVkE8eVKvP7Wt6m8vOY7vu3td1ejkxskajbvup0BUc2bicg7aNF4p11QirIHQ71rrrRKFtG
SJ3YI9H5wTAaXP4z3eEOKH4KvfmuPwLa7g453R0hEeue4bd+i10SZldYOcY8uLrxSXkMldz422mr
baL7N7UPLE5SMCVm0WP0jJsSq3jno/FbJwRi3fFcWBEsR6hNMdAM8H0Di+b82zig+t0oAoJBsPpi
qJsJBMZPozcelJtsZ52C0zlN5+RfbI8CGvxLrHVhSbAJRpPa8sAtvn/LvTbAlz3eNcDX51GDpOuP
mcX1CLahbvGk8vnx/RJ0YE8oMA8ddkq0boq9k7TbpmRPMBJDIAEnhGvwcGTH6hgcI9e+tXct3obU
jjbyJAVrMZVFUs85ThJFO4zuAa77WO75SdK9OYTtM3gn3sJlhh1agKQapBoz2c+G6URZtgfyv0uo
LmEpxFHxepxzw8SzBkHdL3DP6r1xwIJFjkz/402N1RfpMITYozPn2LRCEDPyjwk6ttAa5xH8EOJg
CPahaIwsqPis9usrUjbhA2X2CN9hCKYCPWhmJRu4IlXZF8VpqA6zttX87/+RI8FgRGFps3kARwMa
BnhLWHDMIXQF1LfaX6dFCZ1gKVQTpVOdYwxq8t2UvCTS+y55vk6CshDiXqVK9VNkO0AjPnCoOkSf
X/KbFGABvjPfTvuReGly9b/i4A3BPCSVLE1+jdPr/M2sH9Tuh1VuBzN39eRQoXBGcMfv/Bo5wULk
o5/WjKvTeI+hIT4F7oT31rOaug4fVog8iTpPQoHFPG1it4phdtxQbBKkxFDztrz+aL1UB/XNyFMX
FRYHP9RwHAfJBIM6IO349HLwYG9Spzhg7JwEAyZOUxwHTzNTz0xu2+PmYOWPmf9w/boIeRezOX6Q
/M8zakDOj2pnbkxXedOKHZQQ/3nnieigsQ5sVJn735q3ekT7aqdkDm8xCtz+gc5tUy88ccDc1LAg
OOAh0q9oLHSxSBJbCbeJiqnbcA+EtZ0EeCEy/0ydpmA95lQP+55rtmUCypMDhNXf7E23VX7qLkNT
PdlIQIm+EGwMKISHJe/0jAF0JW+0vY+9X5rTbfn7ufNJrCtKHAVbouUzDJfPVQ0bEOpPtUSYX/Lm
BOsha6raFilOUNo3E4r70b59irfqZxNluG3xHYiAN+Y7qhayXlXFQnCb2baN7d0CVeB3FWXe4Bhb
hACSk3uwWF7q8EJZ8ESFAOtC8puY2AEHbG8jtGqU5WxzF+Ikq4NWbt+i1RcSPERYhE5SJvddwBGM
FMmT5KNtuKlEvXjWRe9Cg/99QaNWRsnOJ9DgMFpYonIErucZRivxcpe6oXNHzJ9e5UJNCGoijOBo
NefIfz9vo33yIN3FDTbdjRi6024BP4WtlZJnn7qb0tU2ABtxB3LKcF34L7+B/33BcVWZBVAe8Bus
9+oRwOjb8D5D8T05aEfZwwppeikUdcZclBYUlanKsRUUojIcq68cgkHlGH1e7Vh7AD4QgTAll4Lx
soxZ6e0BxBQlOcyz79iWvZnYt+uiSemauJamNhGL6Ge5cfvO5UhQ9gbQN7PbHFTO1Yagx3/2NckR
TFaSzFNgcLaCr1qNUn9dOBwKnvdpqPfaQ4b9NI/lcSJTN38xZRdxEYxKHAVzVw4QF/kY7CO0CBc7
5a7d8KYC+6hizZvvFhSzqwKDypYm2wCh10zBH6jVXMXqwCF4gq+t9VSUNzPwCer5YCY3CTpF8/YU
jp+iHvPVHRFJrIe1C9rCQaulLJd2yRE8PgV3HCzWP9Q388N85GHf8JES1/VBzgU94XzD2pDTkb8K
eIG5252RZPYhhvCd+aHf8K0ZpuY0H0mfy03NHwJ1oSsWAdDpmOQV57PayLoTPPK+n2Bju6HpjdiQ
xSeM3iLCC4qCOa8qeaoSBRTVnfWgbRvXBETORr9VjhpmZKVD8zH4RK+kWzV3C6qCgR8mGYDaOc43
Gm4npBMGKg9ECKsl2HSEhDILKrDF5F15QIrOs11t/lUl0t3siXqtrmvkgiPBgHeGn7GE4w6FJ2PH
Kpej+ul3fojQInALD/liN99RYB7UMQo2HK2eoer34DJTd3m+x+oaQjqoYxTstlzMalHw9356yB7R
Go5mUhO72viWwtwliyeU9AsWJmjCTks5KhuHT+B6x8vNE5o9+cA27ZQoq2IJViUzewuw/6CHFVEl
hgf5lHg6ueHX6hBgPvatMfVCSgS7MqUWyzp+YYAq3PLCCU8XDp8zLHtJnqhk7qrTvRCzhSRXn9mT
laS4vDl81LFPhr3oxdfrAkIIoLiVvR8qKQ868BNPN2W8nwciZqe+L9iJNK+L0IrAQp6cOmBT6cT3
18uSizMS7MSoYs9TyQ0uaiC79hC6w+18E9y+8PQ6Om4weuv9txPjHC/CrjKL29HgfQCSFjolapJp
+f6/URCMwmTIcTufdx4aiiPNG5kcyONSesVL2YJVaLCfebJVHNo/89bDVtrRG5SpyxfMQT0p+qRw
2C4F/X75aaAWuFD6bwv6b832WFgcl47tWH2uuceJm7YOgAWfrS16rdNb6rFB6aRgAJTQiDqDB1Gm
/bWsNpG1k21Kprle//16sF39tYjpSe2PdgMaHAKvuWtu+frk7pCSKVriAJk4MRn3mhaXHPuxLM5g
kylCh+n78NJ59rHFSr+eGgUl9JWJ6FVpHqkz2nnh8bCDAWM9lWv6KIHUmwEjZfNtsh321Frl61fG
ZMFEBHWTzlLMbZD9NQEGRXRSUyq+5VHWtSsTrEKXmNBSrlGlf+SeaN7nN515yO9yrJXIiI6W9ULL
b6PHxB682m8jKeRZ2/TUHnKMuTJA74V7oCN6BUXruk9nIuj2aNWGJHElNh5Gj6+6s+HqXOkDFlLD
xCb35Cqf61aDyYLVaHO/6VQe+Y32NwBcxuXjdfNKiqBgNVrDtPKREyg93vqcex1Q2b0Wr0zNbZ7U
jzRONfEcYWIOaQxq1sncUP2aLGtcQ3KAPODGW8vjsBrtXX9bYNskYUmu23kmZpPauM8qvwBZefQa
6TTNno33UJU7A1JmSb0JImpUipCWs+QuvKMW9HIUcSRUDlfCnXEA2Oj03NmVPdH9hoSsnPMJC3J2
bJZpwVFeW6Y6WoW5XjI9TZEQrEdTV/mQaOCo9uZPQ+iWByxc2Pin/jjZaPeeDvRKdkq/zxK8YCvu
mV2k3AGM9nljbvADKEjO+AEw9GR3AiUjQrTBYiUJJR5A8V7U5BjteC/qGxcd6xebdVaRBU9FmaiB
zHmqAVKFnKOnFN7uXQfhx+xhhdL3QNnk628fLI9+7UaLOcltswXFZtOkjopFwLar7KrI0d14A3u2
IewKRU+wK5LNrLLidmUGcjOQGQtAeHqGl9fn8k+ue9ScA2fgitM5z7AsjjQ1ZODcM6h3Fd6y/OhP
mx4lu7JOnGb8QDBHODhxzrJLg0mreFBaTRDJBh06UYE5GKz9/jdrdwilEycusd1YA0o7qCmKM/Id
6k4Bg3XbOxymfTixU7kjc4HE9Ylzl1Kus7DOQDM8jdgLglG3Z+4TAOjsgJp7/TzPHFy5O3H4Mo1V
pubcrbZe8cHftbi30PE/GygyuPIL7wepAzfYwuggo91uMxn1bOopc573vfYj+DUsBEhp6gatSWcN
4dY62RR3yBFUTnnzY97xAhxeUMFTjj5LKoymTNy5RXFBGovWLQWVFR7CdMDgjzZAxQk/DlikV+8G
iholTsJ7J1YGSZF5topJJ5sd8oqoop8HWa8dpGBqNNXPW9sHNzKmP7uv8gOPY2OXd5dpyCNlO3OT
bq136juGSn7cOPUd8Nboih/Fp2CBkmLSwoK/5uUvGOYdPcVLNphc28Pbj67+M0CjLqk2hMdXhQeR
X1S6L/GzLSYsXrS32rfQ07HgpjcAYcy3ppBZJkJRxUHOGFgHU8MzdXyQM4QnCb6wQ/vzvHjjqJKV
HYoct4wLSR1C2TC0c2LwwCds+PzyL0BoMEcjhxA2XeO/ZkEtyVSA5XCocGTmT7zz3xoc9OTfyu96
TKoqm/wrUHG9fCd32+sWaV12mGoYNtCoTXGdW4o9Z9XIEcQDTAR2t2HyNg9yISAoYVK3VtvxbJaO
GACNsaFX76XS5Zss6Sr/+pvvQkxQyIBhfXAVglhdPTfjrsdG3DIgH7PronGhIujbFI94qvPVHtYt
XyUVHSXXdK17XvCjU+5/yVBfqAma1lmtFZoZbiix3HnL9yV278Mte1b55ARiDdRRylsyL07wKPbm
SqFi6ibfOfBrdyYwapEWb9BDUGzjW3JiiaImKJscWJLU8BNlu753eAnX/gpoaxcx4pdg+8aQ7feR
ip25faT/D8befGqLc1wTepFbAX0Gc5XAF91d17H1+qZ5oSc8JpiJPb0Rh83vjsYOXu+YuGg84aj5
sCWU1+MK9adTuhATvLtmj9ag87xHnPROjKWJPnPkFulEoieY5Ep4QmRlpEVpDMHU7nkTPwzysbzh
GPbxXiahDwk7pQtmJJXmsUvOwxLzbR4/qyXxZiYsh7h4vC8LXS95E6suv6uLoz/e5FQjC8WCYDYk
QxpNxuP2Wd8oxufY/3ldzCgWBENRIQYoawksyNUWiT1V93T76TqJNRYMxbI1LLE1Me8nkGhYNw7h
1GMyJMNqoWcpfPlP3xd9fBKZhayUCASnAg+N55nSxLUjWvx+EZzBnFCmxRya74bsu+p/z7tTTU41
rNmyJQ3+94Urj6ewT7oGPPyz22F0Soy2DKdi2+2pFRmrF6LqHBtdZ6YqIqTXepvMlYzVM1XyMU0a
JzGp5/RaoGcsKAiKl0VS7rdFx9mZsVST715lh8rjxT11j5caEVNTDAkenLW+NKY1yCkh9uko1jYN
ks0bhGzBkaCHQ6tlSpmARCDfDs1nqSOwFleFbPF9QUnaZtSGscGdGKx3kjRzorZy6pZCG+c/U7Tz
i4sRW1xHBiCETqqx+2Gc9lL8yQ+kDUDi7eJmNk/DRDC1FqAuqQkeWrHVaRwCHFoyj6mTjumDb2FV
ig+Mbt/6opcaYY9XvYvBDKaqmm2aTOxCDZJ8REbRAHvnRoBfC1nsf7mQZVXqFsT43xc6G4RmDDlD
SUIfE3dIH03KcK7KxIIA//uCQN/bna3r4EZXv6ONqoobT0ln57pgk2cm6KqkK1mqWKDSYsA22KNn
ka+E+IJGjV33kUwjrFqGBU+CqqZVpplyC2rYzJwWDnYIAPFwkJzqpa6xs+y8DpoKblYTCEuxEJS3
quLSB/YHalQo7Jxr//bd1AFoiXe3Upm21UIZtvPYhipzbydWTHstl4ZyKOAvDsEjx5C0PPV+2M7A
Dgo3qUvhEq7SMxUFrtWWZbApiIk2KLNUZzAdzabDYplkE3rmnQFgZD4Dbr+j6K2J/ZKcIC9yGDaZ
HYHczL431ldVJwLf9e9bumlazNJUsc6Y53poSWOOXetTteks9dBHkXdd5vlPFK2gqeqM4ZawvEkT
hDAZdcNqohQsjK1bzffMb90wqB0poipia37dtGSmAm7D1CwxdaUWbGjwZd8tX3h3GYf3nB8Zdln/
m4mCNXNr2gwgNqqJf+KCKDkpClbNPcwtlCsZDwMi+Jk5RgZIQnJ96ypnC2KCTmWl1MdqBWLh4bwh
4PfuqzfncXCMzDQVm6l/FJ+1zE/qLLO4jPfnVFW/z/e/JDzYUmuf18RjSUwIxmyF5Wolw7D3DYoN
qtdVgzMn+6TcXBfDVc1dEuLGcmHgQ2wCtLMOXBnnnEC1k9wBdSlkkvnuVOm5IPzjmkOBDMo2oI4Q
94mlRRVbOrC7XvddX+k2cbiLlX7fvmWd1oKIWEhUpU6LTA3GtoyDl0S1f5qjfdAHmSgfrgm7pSm2
wWyL4W0hWD0lC+ecaQzCrm9D/WgVJ8O8D1jkJDK5d2fNaS1pCSbPqssi8n0N8aXioBchfx52gPdy
s3oPBdtk22BLHeKqCC64Ey1UWRlNpIM7NfoYTa6pWtiX5DYqIRAUGUGJG5YpuhzxQ6xMJ2m2adq6
QbDzycW2a20qyxMUwlvLntJwLCF5StMe7Da6ZZPlGHXKHKZM971WOCxtP/hK69qDTDC5KvWXsxSz
Uv5szWNQgcmMWY5tfDbKZ0ZlRNdV2UI+VAb+hKaKAHdhKvupbgeSG3zoPV70kjZS7um35+nPXfax
ocBSV7myTZXBS5oWWrRf2446ZEPSsVxyO1a6rXSbIXETtt+uWyh+LaKjtBZEBPmImTQZYw0iQ3Qo
lbstoCudMvteJF+yl6Ag6wNrPNnAplJlpum6LIbvVmfEVdakEtcz7iwLN0IyW5WB5Mt3S+W7OXba
2FGJZ8paxLEky/++MMMYxrCUZMiwNWhGr5GmH+q63V4/yHUSJqJ1NHRoTNxaotnzWGFJEkL5+pNl
vM8S9799X2Ahntg4YTEK/CMquizIHb3fXKewmlLG5rHfLPDLW5xSa85ha44gEaRO8FNTnByt1rMT
el3uor4LgDmOu53uqHhz9YGyJCxYX2aECZZignDtxc9o3D0aB+bFPzlczrQvyJLRmswvyQmK1eVN
VpgDrio+YR7p0cKo/ZPqGoDo0e9iE3VsE256fvh3Y8OrdmRJXdA40/AjvdMUMPsyvljQgQB9yvHP
8MPg8ZCRahtefRot6QmGWeoTq7NjcMublH9NBsV357IR3fLNn/uiNVnQEg2xovm6peSgJT9w8Kj5
Yx84MpDuMB0nHcLYuy6w68bkt7yKwB2mLzclNub5bm4eqsBR/S8ZtdRzVVQUxlRLQ7uKIkIrhcbM
aiOUfTcFfEuEwbVzPwy59H7VeCzICPHolOlTnamQiTjtnd4fHJNS7rU4AGHtb0aEQNQu5Agb6EBB
bjOn1zYKbLBmY2/E++t3si7eC0KCnQLAc1H0GQiFB+2lPSDi3dSlmxw47Gx0b9xRoTx1dILRkjTD
CnBNuCGj2TZ2+L6x27eUNJaHJ9gnKwMqe+GDxq+qV+P6hxxdlhxTP9i+JYRfEhOskzYUyoQ1ab5r
s8chkZwQe7bUj9dviTo0wQaFOoa/ygiXhE0Oruy/sJkAalxVzYUUCEYnRkdljqclTsz+qM/eGKBk
5z/+JybEgYiUBVgj0+Kg6qDcy5l+18X15jqJ1e7QxWWIExGJYTZTwm/euq0PGAW8sYwNBo+a8waK
Yd/mbnEThISrX6eq6XgNI8Eka5Yg072KmierJohAjTkGext7PwrJMU49cAS2g1ehnSQcCKKrN7ag
Kch4zOS0R5IdT+L8Pg5OJTJ2UUSNva/K3YKIINtTJxUBFimBCDozouhLIHnEhVFsCJLdtn1pyAGO
zlRdC+125x4NE1tDNMPTHuI7vkhMInttKL4Ece9qS/f9DlT9YdoHbHqwu4kSxVXfejk7UdxVKZvN
nl+QBM4wRh3e1/uON53ypCOZxSU4EgU/s4e8MjLcVN0c+SHG2+TW3KhP0hddB3Y99ie6VBJ31UUt
GBScoJSrM4bucYj50KWOJoc7tdI/j7ruDj7VC02IiS24w0ytg1EzcZimFjkDijFd+VD11MoD6hD5
3xcBNfZrylqW4hBjZC2k6ls7OoS4r1Jgiq0YCs+cia2RBiAmh9hGjq6onfETf1EBSGKvmrsROO/Y
/7xLvlEgMatHtyApXFPZR3arhihkWkPn5EaJaUW37J6vM8bV9I9A0rSRhbaQvv0DtNvCQq+oYDFi
lCrW0od8zNGIqEqszTay3xsfmDQnxgbPIF12A2SAP1wnv8IjLC8ykbahy4Yidn8WtTxNqoq3vl48
N0hCopz1lm6TVzQEEYwDy+gGmA23ffGBWr/LNv5hfMgH71dYQS2VXYlkX5ETZFFvZtVsUQxE0u6U
4/WdvlR4ckyBm0nHWdl1LdUqx225cIWvCPIzXgg/dhCXyRSBYBvGrhVsSyPdGdgqo+8ixST0gLov
wXlFfWyGhS5BJlXEz9+RkIdUfr0uEyuq9oofwXcB6mnMiwo02uluLL1oerr+fYoHwXOVmTnqcCG+
q9X7MPg8NJ7e7a+TWAvOX/Eg+Kl0rDvbrMFDegoef7WolZs4BbyOAmBaPA7+/2Hgkp7YuBHarIyt
BjIQo/kBqOT13RBEhlNhJRXBGbc6grQpqPX8YzDEsjeAG/J8SBPJbXQnxbMejbZbyZUrT95y/0h1
jKy/qhf0hMK3FKlZF88wUHy0ZdjFW/n7fMTiZA40RiUC1/MjC2KCyQWwh1qqMogpaC7kWbMdMriy
9+stqnymXiArkv7qLAXLhJRjl9Wct1b2gvLWKonXB3l4gi3KOt+IDB0E/FtlywEwswGl2sHDsol9
qxGisaJXim0ZuqVZyG39AVEvD1Wlsi6S3B6BdBI4euWEGQX1sHpkCyKCAeqYzCxpBpE8zJ2yxNBp
f7gu4avREa+C6Eh4YNG6IHApi6d6LlCyauW7BGDA6bxPpR+A6LhOZvW0FmQEURt92xwjIK+406Sd
TBmDtAn+V3qXENeywg9MA1CaTFNWUaAVzGmUJdMQSqgXdLo+OXhiH1Xd2FpR/lHPbCL9u8LUK1qC
afWHhhnqiIJVYpSOjN1xRnPUAsK4rojAKyKCbU183zdHGQzV+rz14/qghrZ3/XIIEiKeyNgMlWGZ
IBHLhsOifJ9h2c11En9xEb/vRcx4WR0vCQD/gieBWy957HYhJjzhI5LD5GVe5FEJSuJyRCjxJogC
JUBW1E35Gtj5u6Y3bsFS9zpf60enmYZmmNj6JBYT43q0pDLmnk8191KBoQsz2l0nwaVIcEEQgAsJ
wQYoof4/B57Zd014zJMHFvWOGu6i/J0ht9RFcU28Rk5QoCzPbWzvRbyA2QBMsQHL0Nw0nzqPtw+n
9CK6lefnK+4EHQqnQg+CGeTkyTWOQLTyep7azQ4cPodyr+vG4XKUgi7ZZZI0sgVio/W+MsJtaN7Y
0YdcqYhDJKRCzFebUZDOXQs6XQx1fWdTXZ/U9wWjPQVxUFshpK6sbvX6prU310Vu/fu/3ylnZV7E
2KGZypPdIb7qsh9p9U1V3qQ1l+9z+ovvSxgwyAweLxY+lncYWK0RZd5/Y4GbhwUJNQn0IjFwBVkw
fTb95F2P+t91EuvSdOFCUMxYYpMSM5BAfeIdpqC9JLV+qCpezD0jehbWamhQkwstQStNezLNoQwl
t07xpuMFzm3ww39m90XkcE0pPqr/LcYW13iW7SQXk4E7mnzgiRufe8ackNqXRx2hoJC1AchDLGDF
g7j/WKgHhqXJmX0Y+u/Xb2ot87k8PnGwtCijUO34oxHb3X4irwCrFnrht3ozDoDM4micOtUq9heP
9/vKxByKb0oGYOZwgP77CVicvLAfx9jexdv56p3yjgqv18J5TMloSNhgvkpVRcxRrTYqtJZmJVY5
+AZaMnnSJnEbA70mfAFaQLqKFRf7iqCgAKXcpKi5g2D000KNzOGrFYBr7pmG1yPThnmayEvpauCK
h3pFVtCFxujtMWpzTla75wmO4IhAvwAaD29+CqjOZ/JcBRfV9HJZ+gbYTE/KVt3MaMTjcyctB3/a
khlS6lAFlZisaA5lfovKfV9gvJIBU9XycoCPA8Jdc2MHyAo5PZjMH1+C28ehGraioUkOzaCCSwm0
Sh6GKCq9VvrCE7MRds3jmRt+UKXtrwCN4nRF919R5Ne8sNBmJCv2XIKiaTW2Z5dh6Da+74xK8hOB
4qfrFmD9VC/sCW9PJMUqZHtBrNJv5haRWuzk3f/f5bxiSPBqSltUvoJlGZ5UROGDnKjSiZXUoqG1
R+4rKoJjw6YyX9KDuOSL0gF+Nu7NW/1Yu5E3ODrBEHVogn77RqKmgRSW3pyXjqHsGDJuU0kQWRUD
S9aYrSoa+pAFedfyMNDUOS09Tf1ezV8yFWP40WNBNQeva/GFzh/dhXrbyeGM24kLR78vUXXjD5BE
c2H//0Wlg1/2H/q0ICfoU59hE2WdJ6Xnp8ey3gbD9rpAr7kXE5M4/5zbmd+F+vhaAAejQg7aF+5e
tH3m2q781J1LiNGWkgVuVK/xIygQH1iIJAZ+wqpvDpmhvgR9M28nI1E+520UuaGUj4frPBKicfbq
CxaBwmwniQaaLGYv6th4GWI4vymAi6yPb2i4fnWegl5hs5YyBjbOMz9N2J+SAl0p2oVfwz1HE1Yf
r3O28qZ7RUzQrLqJfIkZEMZwqNAsfBP69/5U7jrzGGqPRUuE26t6vBAVwWEWQTZiPQxUTLGw2a0e
ts0kPyd4RF5nai1IXXIlwk1oVcqyDMOgwEJhx/Gk7cebBPDE+QcFVSNuorDEjhCRdXN44U3c/l0H
4SD3Onj7hTJ3QIS8AcD6m96Or5gT5KNIjSRoRzBXNaqrFfdVnO9qC8n0h+unSBgOVRANtfYVUwrg
//vqOAU7lToxQpFVQRiCLJeCugAfw9CFGzVWtV1TppLTycNzlJjNYa7VN7yHcXaaaWFfI6YZxKTc
nHZyPGFLu2dHupvHGLMru831Y+Nu4k/7dCEhBGm6Ms1JUpawt63qtknsjkaOVgBsfO3vjfQx1h2z
IR5l62p1ISl4rii0O6nNQDJVPwzFqU6O5rS7zhVBQszMNcOkpZYOErMSIvfrZtOnpHm+TmPdypqq
qqDaq/+RwmqsLvP9GpdTdF+7YV/IszdXji6/TQgudATBtio/91lbQYESBkb4ctD9dU7WT+tCQRBt
lZl5MwIZ2WvSpzz9kWfOSEIGr6vnhYYgZ+itmRI9BQ1pj81UHZC6NI93WpapZ2L0rfACXJR3na+1
5yv050JUkLTeYqyXOFH/vfEA1CdUavIb/YFhVIu3zuY76i1JnKSYwCrG1h/aoYZVDQ1HL4+Fnnld
SwzfUkSEEMkP8jSZCxCpra9ZeAz1T7O6JU5u9a14OTkRe0HpWruWO9CYgJmjbHkx3HquvOpQbP07
KkaiGBJiJF9V86ozoK3q6NXdD834NDfUa5TQVp3L5yImmpOuZHIBUYgx5luE363gg9aagFWn2pkp
ZvjfF4TSyTAxUAdCZbAJ4+0QPNo51QDJD+RPo/1brkWYBTwvWmOIcGDNJvsK+G2s2dA30nsT4HDl
LgKwOCUOhPaKuAuhMbCm8UHQet9i2IKnm/Nv6vcBayPQSfgeWWgi0PvLs+PComAvGozwSVLNNYlt
eXuVf9Brt2qARGpsOW4wmZUkKQrGQp5ryRgHXNy4xTgJus99b+69AWAq3FJE1IQOIZDikjQf7U5y
MoGcDMgpNXHkIEHX03OsvC1A/32ShmAutEjrikKHnyqR6PFv/GkfB98ToGAFTlgPrp2GWKWNA+4d
Oy8OhB0htEHcmmaaBmvyDoKj3HebAOu0s13+DSN30anf5BuOxJO0TkllmAlxFRephQ3eI6kBlqfI
VbOTnRHSSXElGJOhLSMpG/D9YPii9E4aDE7+BnDupe/6Y8gY4IiGIXP5QM6FyYETU2aXq9AfVsQG
JoWpaDpTxGqFFXTJUM6ImNspMZ4lqc/3pR8nL8VgfJW0WD2lioHK/NCynBILLnN/kuaTOYpsY6JK
0DWjG/GMYkhFDsAiG7djoDkKCx27fFKHj1W79YdjlMmOReJkrPo1zIz9j7DYtSlPaTl2BgjbT/OW
baJje9PFjnw/oS1F3vfx5rr8rwrigpyge1NhzdbUQFB8BQOT26glDpL6Pmd34Wwyv5BZOoEdtX0s
59uOSjJR3xc8c2j0o1/4+L5SH/LxMe3//50A6AG5XIegSNlgNJPN5cCIj2p/G8opegEM579dguCR
y3Sspg6pOC+QD7L5QckJa7CeUlpwwU394hamJsmwpx23PKaueW8c9X24jdzkhKr5AKiqiE52rwYA
C4pCxK4FmKNvKrBkYf22vk23vhd/KzcoJQDQobuh4F5W7d3CUgjXlFuz3xoVLAUGwu/UPn8v69+l
QPWu39NfzvFikISLGsMpnIwUOYnyU/wc7QGtftuiw559mpFqpEsGFFfCtckRhkuTHuTC5ItvuLr8
XKZEMXBdfy4cCfdUhaps1BHuacBm5uTJqgnnTplwIUqqG2YCfgAXU0pfZmtvSV9S63Oe33UddgI+
X78eihfBZpeZlmHpPbKKnfbQKs9MJ2wBdf1isXHw7VwbGe4jPlWYeESUKW3Cjxxced74N/9Ci1ZD
sItYi5VGzW+1SmpwevW239YnFWtlFK8Besh8V+sOFj6hQGzhMfz5+kHyS//T+f0WCrGbWTHUfjBN
HKRqfKr7d1F5m4U7CZs9qWFz8kQF8401S3MewuUhbB+Ov7rRg1vlcTw2gLnKdxLxLiEUSswpZnOa
9gmva5YBoHKHata3ctrkblJWnXv9DAlhFGE+0kGN0MsKxWKZV/bfB3IbKkVAMA5ShumbmBcvc+Mx
Ll9SRliG9dzEQvgE05DmOqo3Ck/S71ACNpGaKG+CYDPvxg0fFEhbLzxSvV2U5AnmQm1tAJhOYErJ
75O+82LphL7sqX5sqAiPEgXBWMgIHFvGRaGuNpX5tUG7p/9yXQTWH2yXExS7mUfVUHothnS32EbO
3OSY3NoYCGXb6p4eKVpP0i+oCaGcPozzqLagVqauvc8PKrZeYWeZ5vS1K9/zdQv5zvwefbzOJHFj
IuKslHV6/X+kXdly3DgS/CJGELz5yrO7dVu25NELYyyPed83v34T8qy7DbW7du0XvziiSwUUEsVC
VeaUYx0XK6yG+6F0uxFsqfrzRI14UGAhEioo0KyYwQXA0RCUG8j38JEP7Q8d7MS8WBYHFFyQFvkZ
PMmbpqjq8maBc3PhfVeI6r7ovWPcqQf+fASGfQJ5yZARMozMjMHpZcFHLi/L5d8yzpjqQ74JhKL6
/vLeERCiChDConVsdX4Giv7z1n6xl/DPfp/HzsnygYaC5THPypJq3i/q8tC11OvAL7boR4Iutp9G
laynWslT20ANhrs6nGLH/mQ4DFqdVchUhyr8nAeOo0HhiyaypirTKgB7x74pySHNoZvSEMJr5zfm
aEO4Fvseby5tAafU1vZMic/tURNLlAkhtJUtKTLZhhuxWVxFLT5xs2+Xd/8XsXz0QohlM5rmUeef
NeOBk7SzHbrBAH+yx18MqVI6tS1CLFe2qjQt/9AcrL9H61rR8NE8/k5d+/hRYwnxnMds3MoaNizN
GRlz7Cw0c3J4g2/u++zruGzCHQjikSh9u9iHz995Y9Kb3J0OeohuHdC+64RT1AkSZbCKeqkHlXdd
xU/dNVcukEBk1H7O92+fajvqBeIXecUP/2zh5p2Tcsq2N1AFxEUHXrmf7xd0azTOELpFaH68HId8
53+9npBg/hmFzEpTtnWEfz2fP5wTR6nvTOTvrKKGOoiI198R1TVZueoKN+XP4N1L/eGKk9lzTkE0
QhHJ7Pmb97/rqL/TwlLGRbc2VC4xqOC0iy8NX401d9PXcfjn8gpexgpdlMBqp/Xfh8S+zRzGPq6y
d9kAtUUCGFVohulzjnfzcsfssElrdCaFM1lo4aF1KRQERGpnrUyK9K2k/aiWkwPVXkk/LPXXVArk
9XFjwWW/iLOF0VAh9iArDRDEHslhhBEzMFs/tzpUpfl9vu4WSLf3f1RLAmPSzxbjVDM6jRfEptVw
B1BcJQrxSU8cYF0WAKqbNjtWVFzr7NF+XDwdksfJXe42EGwKmtsyKG6oUP9FbmuCO5MLEIPd7Wev
ZEMyJ6ZKNTjCy7/zL+odZwmND9mXmnnzZw5UySeq+vyL0/zDqPhWumhZPMURuuTYCG0KLkeau+yl
533FSMYoqqvzF9jRmpC+y0neatIMFyVrwHiTVyY92iaJg/aLgDxaEbIXLVeG1lBgZT5Id2bQhrn7
Gj1azneV8d96arSP1oQ8ph6kfNXGGIWEqJJu0OW+HfIUPQhKnf91+aSdR5CjJQFBsm1LLW2GpXHU
0IzywYr1fZ4FBUXfSe2SgCDaUg6VtMFOp7/O054VsSNNHy/7QtkQQKPQrSiJ+R6hgcNJuxfN3Dcq
gUx8Pd4j4XG9BJgwKxua2j38SJLGRZ3WMSv/shfUjggo0YAGN68HnJ5c6neVvn0cTBUpU1O8YvCN
COtz3hjoMMXwvQ6qU1GrS0ordIvx1tmowpxrMCREPn5uR05/X/BliIp/u/o0PX2t2PKgVyvy/4jY
FMqMgHJlWcq1wRun09ovkrupdwqKA4cwIZYw+7TPVqPHrqzNUyL/nVq7OvmN7qmTxXpXtCykYs6h
nuLl0f2AOWftFSP8l2OL8kJAsayODCPqsVB9dcuWqxSDgL31GxfpqRsCdqEkOGRmztE/+zTXH1Pq
5Znygcf0ycdxVhaDVPG25WbpnHTZrSx2mEUcjHOH8NQJ/kecGGlHNsgb746f5ucNrZOq5agGSA+I
LT97VZ7a4X/HiR1Qxg2tXsIOppiaPQY30DiVfOt8O9Qhz/M733qn1gTw6jR97CMV1io8wermTd+3
TmHqRABQGyQc+jXJy7mRYUWzH3Xps6SENjUBerbJ9dQT4cS3Ucu6lPcmr+7kQebYjQ/VTg7eWAF2
f3RmxGLksJiSvqInxzPT62wOrCjIUsIEAcOiLEYTgxrFTGCihvBw9WkiJZP4xoq31slyicVG/GCu
a7xVd2xeu2ofZfusjn1NumF5RZwcvruXTAnHf5LSeh0n+PL2dVUnzih9rZcrPbvvM9npMwL6qaXj
/39ygKwKPSjyyHenxxWmjKGRUvksEc+qgAVgOzEyDDED0Np9VLsWuzZ693KMnU0vTzdIwAHdWCPW
IaXwzNFpW5dXE/JQfxn8yVdRsnXKgJr8JU0KYBC3RpxpBUxm+9lXPc4fGIfmzQiGEnmn3lONu9RG
CaigTtW/HwXZ2t4mlXbbQGadWMVzzSenqyigwjKjVVyf4FLD6fb4IKrBUrRRziApS0IUoDBIs7pr
KT9lleTEcUw8/RCRogkVky2JayAs7C+DesW2b3Vi36rpP5e9JBZSnEtbowLU4wWel+bmVu78ZPEv
/z5x9WlCjpBoLQppBcJdSkB9n4C2pqqDgdW3VUVRU1DXn8jlO9rJAmItbmu3YZCwDfGICQXM70qx
VMsLAYKaABWm3drM5kAegbzaXBYnkm9YYjtItv2JynxJ1wTUkJq4nAcd1pSbAcJ7I85zD8rlf0nO
qRkG6jRrAoDMZcfqpgPCy2H9xEmzI0/zFAw/ZTuo7gZU3ygVhAJ4YFSntGqDnzQjc0p2PdXhn0Wh
ABe9UVijWWP5xql0pAicyDdG9jJRPZRUTAiIoTCpXWIOgvJc+9oISV/VqbMXZl6V2+sfeSRWRaB4
144JN6XYsWv090V0N1hFWBJmqEgQyXrbKRmsbEQkzHg9gM46f+wLq13nc+1A8566Hc+WmE5AV2wo
b6whThM+PpNqQXyLXMxpw2EH8lv7k/3Cz7LsxB5FYfiLBFCDfIWsgm1IZO5MTXPg/Me1NxZgasKT
LSTdDcWVA93NSWpnHgXvc5qjMeFw1UmZJ22FwoIW8rnCPEz30CfeUc+Kv9i6ox3hVE2QBM+Uxa49
JeyfeJEJvMGP6hsgQu78tv4tpD+aE86YAbVzSy+whm00etbfrZV79vRJWz78TuAfzQhnTE9KewRn
VO0NUe4Ng9/KV0OJmX8qiTp/ln/YETtAC7DTNkmGXWqY5NaggbD7+7ozPXW4ltXf+3A7GhOrjssi
sc2AsXV9oxSM/fjGflmDxf/9D7ejNeFOtpZaicA8UXv6hEbKGKw6RtpfL0b8cHmrqAgU6Tqh/91C
Bhdu1ZHPSelr0Bckz+pLmkJvjj/GUK0C5y+So2fCpdyXaqHMMQza2muafMqpSU/SI+Ee7pSpX5ce
BqZAPlSTU37ooQ+v7Xmf+oYo3FGJNRWGAlgU2Wrm+oxDXK+bs2q7TlGcwbiZel4zfL68X9TqCYDR
G4vddTXiwtgqB+/rjvZ7FaPj/ggY0diFWoCdFocq/jBbXolZcaMg+gOpFRMAoq7rbuxrbBFEfZ3Z
wvRClTpad2V2O4tqX/pFXvZfh3Bx/fzBGOmYQKp4wCm8NaWE1K113fj2DedXgmyq9ycbZIgPm8Y8
ab06Y/nAi/axZ/GNxVri2/FyDBjic6bU6/kMfbva67b2qlPWZ93e9pe9OL9BkEYxZVnTbV39ec0y
ZRoTI8WataPiRurVDFa0UU0ctDbaEpG/ULYEQMgl0NTNEn+Q0FjllD2+S6XcKZoOD8/m4q4q1XDI
AeD95X50TgSItt6aaIDBctlNA1Q4kp1RUfzB/JhcMiKCgpGUJVuxglL5V1zclxiL2Oqv+eRb5U2u
US6dfWmEQuyPDRNwwQbTrqZrPK09bF504Byd4DrNMAnOtS8aaHFEMhGGvzhYR5sCUliz3Gp6i3UE
0Lqbx1HWvjXdel/58SN1rn6RdR6tCZiRNattVyV/h2mz+3Izrvr0Qe5KP+/+WdoSVbo0HKvoL9NQ
bgodQzzlsC9Rf1q2zJ37lTgflO/iyJfUZjkYX7G962HyZD/3p92K1ox2zwWtqAZTIpbEsa84qRW7
U/lCg+x6qXfztlP1FxmsajnY9hSJyBLP48uPlRYHvWIGlvyuhjldOjTZIcmpZ3GOHhfOhjjTlUuo
AdQNglXLnWQvu4q73kxXDfj2QJV0q+C9P68JWCbOvCGAjGXFpTJX8MnMXmb0C86P8+8VJo/LJsCK
NsW1PfKHVXP+umy+ZD5dxmQy5gRI6WYmzekEA9Ju+NzhJitDU3bHgK0O75HQKHVTKuwETEnZ2qgx
/+QfGegjs8ZpEG6y5XT93TqEtR0Q/lFhIeCJVCrJoNg4U5zHQk5cXtTAl9cQfm/fH79gHJYwydPo
S5EogApComzVGEs6eP2TAhatyRkD3hJpXaWeRQAmca5MIRFR0qQ06wbGLIwBFt0XNFhddocIclP4
RGn0Sd9UCQs4ZC+b4iuqX/dE5kYFoSl8mBTlf2F4CJq9jc6SZlfaEHZaPT5aW1V/uGY8Zk6q/fVk
mJHB12ysV4d1H+ycQHIi+zAFYFisLG8hiIBav/FlHiMntrxO2xuK5a/d8+XtoUwJAAHx3jphMUxV
CQ6Rtis3aWeUuLHcpbTCy7bIfRLAQi7n2OrwgeyN7vbKB3DysMhcNUx2qPX/RVUHf/HR9QP8RHqT
zEjw0M+Q9o6H9G9+cIddXYCtjYGtTb7CVyRxh1BnScAKVIiYXWVwr+o+avOzRqphU2dJQAZ9mSRL
z1GOzMxPixFG2S63Mr8z7icbBJer28vuUh0W7WGqPzbJQZauld/8cvmxqCL1CVqBUl0q4KQcFvt0
14bdl+bKuv5O8geZiMshwyPiAhaK/eFmrhlZowM9NiveDcbo1HLssWUNk44CKmL3RGLiQtdjdcxw
Evr6aRgSEGHvLvtCXF2WABulsWy5zpNFpVOdFtmp9qGd93ip8abkYZmJIgoRK5aAIX2q5cnEC73J
NrhlOzrw6dZWU6K35vyZZuxNntjSVLFfZMsKKzUbPARBof2aT+Dbfg1aYi3IA5ww4jo+69SJMQHo
MWU+xR0nYbK0QFOhLvBhSl4v7xLpkLBNOppfSvltbDP2lQN/Dhp2mBrRX/QQ0gKH32kcNE5cEvZJ
SiYlUkGR5OU6ykLd7I3JdWn9ddmps8foxIiA8k0VZ50ywIidfZKjr0N9n0perL1ctkIunYDvc1Mw
u01hJrvmD2ls1+zUcHO5+iCduZy9uU584v9/cgsPdg+dexvGRhXcEqpefwJWyG6bKrHbL2B9H9Vi
IuCIij8B4asVxJhlxWeYBj+qH5aXtCSufnINBYw32kltUoCe911Cmu26HXtRQ84UG/mUYMf5K/K4
iGJbiaY0rFj5jvH0Vn9OAv3WXpwU3O/4Xg7sr3L3ZysoNpl0w6TUjcndSw51D0W6+CqxqNcgYpvE
RpOxGJWK8TO1qR86/YMiGU7XEv37Z9H8ZOUEmFDlJrVnk496sTBev8SbDxoMMJt5KzoYqaZtvunv
rsETYwJIwB3NYgqM1Q3UYJuglVqnV8JIj5x09JPonlH9n9QSCoiRSp206Rif8/r8MRvcxXxklFOU
CQEt7A1v4TE+4bxZOYygF0jdfnq6jEgE7omayhF0TUB9By+U5ilvgqn8GnX7WKOGfihPBFjQO1Oq
tRbbU5pXVf2sN0FJ4cLZ7OQkAgRYmLjYiTHCBJNuZu21TomnJOL3xaaRQks7NvLpTNvcm9WuVb3L
O0EcF7FfxMi3ueo41+Vk/j3Ft1rR3YCVb5EUJwJHD3XfUdaEPGFeRnvq+YbU8Y2R3lpQQVd7f+uh
nbCBESb657JzxP6LDSSbpLAcH22IZEgkKBJzdbt3UyP2L5shbjyxdcRSlGkz+GB/YW4hK3dzHkI7
JVklp/ydkZ6TrETUz6glfH6WMUyZaQ8JiINlTF4++impmUctnQACcbOpC8RhwD44ZgezX0I5HW9t
ayXCj7pWNSFbsLW56qcZEbGGo68GVQA6rKV0Ol8KywCtWdTsBIHYmgAJlgIJrG2FXxpGh3jbzRhI
YRdSEl8EwImTNWiol8uR75Mif5S0p6iqnHH8XNZElk+gg9g1MqgSmEFlvnr1bZc9ptT7HvX7QpGI
DaUyQgQETVHzzaQ8pMP95ZNzvlB/hM937SGmluZDhRPafOZ9UFWABzdvsj31xkZWD9Xx5xXBEFy2
SnklpAhNVw52mmLV0uJxsJ7zlUhBqN/n/3+SAY+buRYrv90MeXrcCu3RSv667AF1bHR+fE9MyDoD
/Txv6OIZPe8FsaT95E5oL8i9CKoJlCztLwxqpmzZuqIYInOXZYPP1+aZDo6kApkbFWPHa+NgRGAC
X4q8M6gXo/Mn6IdBsV+D6QUY6jgpUF+hZJ16aV84qW47MgYMicXk+/0+izuaEqJcW+2I5QWG++bO
4fQAJfjBOBFzZjgxVHxSjwKh8xfG0aBwDcpLohWM87O0eLdUu4fYvsnVj81keKTg+PlYPJoSYr1f
pHiMOdlbLe8XCCBp4eXFO4+nx98XYh1KgGM2NPj9bZVTZ9vUp6wbnV6H4p82hlOrXCeasSsrct6Z
r9GlTRNOQNpBb1zh8QHGGexZ8SY0qD5IIe9D+Q11c5NLu/4b/bZwG8qbhUPB+Zy6TnXjDTNkVIsm
tU/CPVjVppaNPI8srNwZ8HayUJ0n52/0ow/CzVfnncTimtdosn1iBc1wrY/7y8Hwi8/Wow0eLSew
VKeLHaW8RhP/rRyg1nowoNDOJVx0d7n5H+SR+cn8dRCg/+Bne1k19qxisJeh5Nk9Jh6mLkGd7si7
9vmPXDPFXo10mKzEMmBKyoM1wTiOhuaQ6grgNK6BCpiQSPIFAnQh0Peze10m6ZmuY8vmQ//0VtPd
8S4y2UPTrkcqZVwOEFOcR1ejrlI3nkwUtWM6XPVnu8p9Tmk3+JXhKE7uFeR87mWYh5Lhzy42iWaj
qQxGh27Yz2hCiLbSMc3Z31KqxEFEpykLkFE107+kOnoCTb3VZ9cjGqEHJ4q9FXx9kkfVEBnlnYAb
TWFaic1xw2owbPBGxcXHnbPOafymdaXG3Vy+m+OOej8knRUApUimeahkxI76GOmO/Wq4UE7YgZ4w
BuPFgPEx6lKjwkfAl35RrIVxkqlMvt/6W2u9HSj+1fN9vT9w2BTFT8wyn7s1g41kzxVL27CWHJ72
MD85NBKRFxCbJyqg4FXDypUIadyYPmOyZ4KmcbM5BcXqfBn5oZz78wkAFdi4GZybCPo35hSYG1FB
ON/uc1y0N5Q5AWVc0VuLTl4EIVocAVvQkA9BfmrmTlUge5NBHCPRLdiX72fU2H52q9oU5Kccu/S7
5F57U4GKHief9xf1O+r9gQfzhXvgbQlOXIz1srRWTrbSR7OzNZk36VcWOmyW3I0WipifCPS3b5oT
Y5qFoZSeXzqgvXO0YXKY9FxMD8R9Q62fAB2WPlWSXmD9lPBt9PMQBZbzRrvtxmRCSrkkgIWiafpg
8YQ0Zoe6Qun0Kcu9P3RIwAcjXSVp48JFEyilStwrmMxt/DHgnITzLicVVPndfykmhFyEYXx9XCbE
RLUuzpp0TrQdlurKkPbxErASglbyy9oRT83UlS1Ogjcba4aK1+umz0vtpLsiMPb951IBQ2sOmqGS
sEeAh/jKVxiGlWsxnFzVh0n7PFIfmtTvCxlIpJmj1fNP5XG92yB8PX/6s6gQNXDWusXnP+fijAoP
opZcni5C93Vs7TkfSBpQ9yIR6SJX5RjrLE45c2o8XDfGgwz9PaokTMYA/xtOAMLMNIaKFhbNfpx9
LoBn+sbd5sYuT9soh6gdEnACX1fRVM9wSMJjaBshm2nDP9wjAR2yosp7jcEE2lI/8/7FJOhnp/Ug
EopvrTX+s3tXEYBC6bumUFDY4k8c5YCOtQ8ZHuYLOXYJv4ivB0VAiHbFd3HPiWcNA83eGsbrIf8Y
/9sES+aCBKCLT3qyUko9mBZ51clRkAqqkNQcnHIERVfhS15C7BqRvYgPek1hFWvDnYsggz5ilKGI
3QFD0OXu8ioS8Se+6dn1Oi0zT8k223hlkvpaxal/2QSVy76jqMzj2X5rL4g+8RkrDK0FyXOE3juu
0bBetYRLPMAu3Bwqd/nk/BZ2i2ZgXg9atWq3jrtI+QfUdCmI8WfT6dnfl72jNkpAi85ctVjmaBFV
hWtsuwSz92Xq9xQs8Wi+5JUAFHk8jcbE05Yl4Es4oQWAMzyZ+8vu/KKk+98aANSrfl49EwM1tcn5
CfvEzW/VAv8kLnOse83TML5eBFD9gYAstWkEsKsCajDUAbJpQhzaWe/OI9iKnsft8bJvVKyLgGGb
FigysITycJ2ut5JJBTrhhPjap7ISlG08FrRw8Qy32HM90zrsdpOb/V3d1l7uKRTcUteV+ATYS8us
Drx5Z418ThadBM3O/ps92OFyu+6oQhdpTkgpCqbbuVXB3PI6geUM0iAotXbfuGjq/zAJSqCu+AQo
ZVEZj/wyiV6iMOFTBx8mt77Gm4+LT3Jiwp/61BJfAiejK6OGv2a1/oCa0BtSrX9J/ywQBFCc6iUN
KJgnQlJ8EJwkOSsZv1WM7lpjV7JNXCNUCUMcHbe6NRnjDi6tofWioZfxSUMlgV+VBcaj0GeLvIZL
PlLlhLfP6wt4Jb4MGmptmAPnwxsz283Wa0P+qNd3eSL7UelWUpBjviGm+sqp5RRQpEPjkqTz7hGl
zZ15DuOO6ImmTrgAIdLSTlXEv/YHKNRNWuwsReqY9bfLQEXtmvgwCHILlH74c033yt/Vcl+1HQh6
ebkfeanLukD9proDvsQJu0RKJY6Xr1smFSv/yLMfm718s1wNTo5R2xAFJ0+l5H7Or6XFNGjhGkwW
1ankOUv6kvNVVdGdOT716nVCEXv9IvU42hACIt0WdYp52xduM36ey1D7OhxA3H6o8TlH1+3OB+DR
nhAfMdPq2phgr1P9yAoj6r2G377vT9WP3xdnkZpxVGaD83dUSeW0scs1ig1U5tUPw0Ll1+ex92iL
B8tJHqUNS7MqGWxBH8U48JQjDv8VWOB5h0KgL7F04ihSrmcGRkSxdGWJ4cP4bqN6rygDQklrziNZ
Gfmja2V8jefnWf10+fTwWLq0N9z+yXpVVptLCudhiszItazEAetEMb/KuPJ1lOwqcvqZ2iB+wE4M
RvZSaAU3OAS8MMjfMwwHYw1cqZ2sMZ3Pc4/RIOSftdzVisQjO9FeW+l5tBc/fU0iAoGoPRKyTwyL
Fb1a8j0awzJ5nal3IAJzDAEPWDYYlc6DLM13CT7hJB/8N5fDgDqiAgRMpd20FefIKqe2dCw5clmB
wcRJb526Sb1apYh2iJ0RZ416UInKCt8ZSfsgD3cSCt1oQ456KtMk1k4cOYqGCKJgEexs0c0s7WL5
XqOyS2L7xYkjjHrYSsZgou+/xNoHRi0V5YIAAUsyscjmfblxvGC2zVNSy6lJpir+K++AQGGQK7ds
29ZElRNW9eUESRXcooOrdI7yLd3xodEtrIfD4g/u//CSehYKTkwKp3PSwfPacP31zovbt5vO2sv7
Oaj+3nyaBeH8Q86JOeGYZnqrWovN1/GWq4xittrpvfFacRqX+iA9GxInpoQTq6Y26D8lhIQ2ja7C
vqUJUYM9/0VzYkE4sFKXNMgSYGEKGgU1XzCz+PpN86S6dSDtqdGbs/BwtCbWkcxFa+XNwNKBACnc
7MUrxmADNUKxxftUou7ws9hwYk24w7fc2vBVw8/sKxdbYbv4Rg3wHQVCHbweFbexWwZR6ahUYxix
a2JZachUKY94n3ObQMrRLz5qoHFMvNLFpNjcgwGzOzTkYzRlVDjdeTSmlrzC2bgu7vVR903ZJBb0
LICcrCf/E06u3ERP20GZ4VczHKrmYNe3NTUKRnnB/4QTEwbonSyDD5Us+EIalruaqsdRBgSsYFJu
xQNvEFe7PtTlBwO82pevwPNp98kyCfggR4Vmrrz9tPPkb7yEDiEhFyIXbwROdEMWdYTF6hGIvUYF
cpi80yL/wDOhHPJj2uf/8dOWAFtVAAw8UjblwgGjuuYPHsuu8c0wcjJ0WMwO+SFNhJxYVLL1uVM1
TvllMxSepdcEzVK87WHVfIjsoQRoe0+GT2wgd+HCFSYWlSQ53dKN90B2IGHdri0X57jZ8+KSdt98
K/cyCOj6a95eV7n/N0KCvkKRZZVh7E1h+DT8+QDEelesctYZbswbqboq23fa4KjR6k/aGnQSxbHy
boEFe3y7Tw5cYsTbisEMw1VQvU1BI6l9XQ1qwP79kRCsCOA0tmk72Rus4EtUfsn//s5rmz1rrZfc
aoGyoz7m332OCAYFqELfQJWt/WC4qhU5ZhZ7vToEmZkGxWJ4dsxcqaDoYd/dNoJJAbrUaSgLRW8N
VwZ/lfVx0H1LeW2mhgBhyowAYFsZVczcuBmIISvJP2Or+Un9ISuoFpJ3SPnmj2pCRsTWwasiwJhl
jtFoaKPhmtJdxkKT4pE8v0XH3xdyGz1TNnmZJ8NNRzSSjr0zDS5YP5U8c4c17DqqKfc9TgoOCcil
SRDvwmuM4b4xUjdBBqkw47r/vKCxg2akJpZPfEyXjRoE2GiLddf+S1F+7TOqNeb8yf2xfuLz+dop
eaSY2J86cY2Q09IsVwaSG9s3C2/4xlVc192gOgQ48qP6Ezj+vIqiEiSIX63ObLCKGtg/h30BEkbD
i/dc8LJDck89EVNeCshRKGDyzTIs4yx/ZOD+HJ+tmGh5f1/5FlwSwELRhkZfbKxk+Q2Sdd0egpoo
EttuO1/x9x7FA0WhTywjFR4CWrAe+r6ZBL86j4+1FtDl033Jx3OnBx05lOcozSNqIQXcmIq6H9YE
BjX5MG+OrDwzku+GckqAjGhkhdWmiI2RP0qr4AuCWl0AQb50P/ickKH8Ql3WlFsCiqiSlQwGP2aG
EtjDE9NRY6BGkCm3BOCIO7McDB3xwe60QxPEVwVyefRBcv6UDnlPXjlUw/N5lP9xuMUPpdhgcT91
cKvWhmCsbweFhYN9mzQBEYfv0rm32DeZZSiGbdoi22ixRYupa9iy1rcgR5QF8ScuvYUBax9qRBR6
nF1JJhuKomiqoYp0azpodubWwLVcLa2rQfcojz9ddujsrXJigf8FJ/lMU9artEa94U75p0a/U+2r
HiRryeSboADPiC+9s8F3Yoz//4kxdKlm8qTDnUbxqgUpMBZQfb7s0Pnc6cSIcHAzed30WIaRzsu/
SwxHng2+s+xp80s0/lIZ6Pl78sSgcIpHo07rvIDBZL9+0zGfk0BcuE0d5vMeoP+bJpMH4Ik14QAb
Uzst8oYN05SHLd33kkesHxVzwuk1t3KStQnuDIH18F13PAVNJhr7VXC25I+RC02dyzaJuBAfKpTY
ZLnEV1CewTF+G89O2Tz+jglTszVmM1UWR4yicUKjed3gJBnftpbty/kzRvx3l428+xB625ujEeFj
xECDkaG3FS7GcnU0fOA1rznodRTZUc3Zm3KPoR/ossnzS3c0yfHq5EixTrfQBAG/BushbV4iO1Al
ShCNckvIKcYaMqTDCrckSEJOg29Z/0zsQdV2k/Vc1/uh+P9fk4SFFFAJVd1CtQt4FT+NPmcNKt3i
Cwt5ylTeUXcHo/wTYElOc6OBaAQwMODvpoUnP3C+bBzoQI+dHjzg+wHfllyGZQ/6p/DyDp4/b8cd
FPCqM8olM1VY75UHOUqdKfl62cD5fI0dLQgApRZRhqbzN/+isPLqcDMd0zffJF47J/PBs1ro7mWj
VFwKMJVKLZrgGuxgO10byRWaSeP59bKJs3f+iVsCUEnpLGNqpgZqKPLgFa1VuX0xVq9qsjVXg2EQ
+3R+GRXZVmVm6OixF4Jy1ZfE7A18STag1bljqIzOn5Ig+tiqbvWUfOAVHaqeff5uObEphOY2jvrU
TLDZ+7x2nnExaj5jZQTo1rmnOoxJc0Isar0NDuEV5maXqS7vaLb2gwNl97ePlQfq5J09eCfeCYFZ
TlsRyRHMKUbjlFrv19EHGdp9q+FX036CUjQ13Hc2LE8sCmGpJrPaRhYsJsPsSEXrrOtz0Xy4HJjn
U5ATK0JkKnmiawq3UlzLLi+kLzvbXQ68faYJ7T1V9SOcEunAmkId6o2XOPhbcjQ/9JnlLJTc3Xmn
fhw3Js7fYbyptJYYx8164SjJdbXV0tEwVdJ8gICzVxNPLZdxkb0bwtPtMUJbK1L6LvLyPr8zmzIg
Nurd3MBP9wwTh+6QdjdDY8OnPM/RRqAEuV3+pVfldV2tBzX9bC/jhzWfoeJSRP5l22c37WQ5hUu1
GZZKH0yYLu3446otsZemlV+v0Zc/syOgFgpVi1mtsBNBS6rTwE6vpW4ForrLZt6/8glLyf09SUS2
uGjVxeKA70+Yt6s8rklsh5zCiHr4pZZOQKnSUisGRTbkcrCBjErK/ZxRiRXHnnd1m5P9EbApS9Y5
kxgP98l0IFK5gzCwkYKDtLmpSWPngffEmoBL+Zy09mTgih68yZMccJwebF9z5KDyJeQcl/eKck2A
p3I07WKUsX6z/nnWvc2oHFPPXHP8i84dKc/EybpumrZhKbCOve7wjtPYtxoHBIIl2KDXXRJuf5bt
sLdAPQnECjCh9RW8A53bEwsMd9tFX+vQxCOPEoDCqyWLD8R6vi3BiUVFAv80+iqQHyvXC3ucSjff
VDfqvKL5dHnniMh/w+gTS/Ow9p1iI0y2DoyF6ejYRbbv9d8rO/w3YWRvmdCJmSXrCkXlsDj2QRor
7pBQT6MEuItzdVLPLDtC16c7Q0/CrNuDEbGHy2tFXVhvfZMnXoyZPK+micXSmbMEm5e42/PiGODQ
QYeu7HXh9n83Kf6MgeITgNqXpq5rfN2qf0pQ9RRKkMXksBu/GS4gExOwIm37qNJn+JWBHDGs9t8l
b5Js13uc3sYmB8+oqBPwwm6meUKXP77GksxplNKVi89sVYkbhLAiPgBIa1PZeo7FU3N3SpgnLQcd
DJ1EUJy1ckzNdGHx7GKqFXzO8urQd256G3Nn3uRGd5uvoj6U5E7+TOW5lFFhAfNZbUyIqeBu1D/r
/TerCFZq4uN9FzCPvaNjYg0l20DIvTV4MtQMT0dDLiam3dJtSmf5UlzJn7XPPIWXPJlq9CINi0WP
YRqyuILhUYfGd4kRhhXzluBnyL5MmHca3K51lpsiNIlnCGJRxRZQvRryxeywqGX8YA//5Oq1ZlZE
deX9gIuwqvwsnmCIksermZT8IdZfcC9X6K8GG44vfYIKLN6zixd6jIHyS0jYcrPXGqvnJvvrzA5Y
dK+TsydnIeQkWPjfcOLWaG22rfJToKvI1gDwd8tVt1MXP78ePU5zOVCvo+fzgBOTQtKWqm2t6Qnc
+g5ZG7ou+sAMedeFRPafUt/qhpC9tYtVFzWELV05XF3OGQOq4gRaP8qr9dbyWt0Yf/jRJ3aLVs2C
N/MZDs6lj0a+t+kaPPWNhRsryDyag7yjEjnSTQFYWI1XdJt/r0OQtNqbwbZT7pWv2h1mNWaPP7VI
3kgdCX6e310/x40UO0jxnK7NLOFfm+gOq7z2U4HXv711p/rZYaIilcPxJWMCuLDZSCeNg4ti3XbR
qyWljr7eddJXCamrTR33s1nJiWvKz8dCkprNjiQOKe0rw9QhRWREHG1TRBNDj+dFgTfLf0i7kua6
bWb7i1hFAiBBbjncSbMsy8OG5Tg253nmr38H8kt0BTMXX5RFsnHVPUKz0d3o4bSeBmmRnQp05edd
plJF8XdekJrM2G33VQdCV3yiqd1Zp2HvcJcd6X5I3OEYflI34SjOJdN2Y7OAzjMDckvynzk7oCfb
jS1F7Uio8qUzSbIDPxjv8hGyS6yrKrsvumuWfLdXaAa7a+OP/RRcjhQUuiBzd2OjzDpkudC8brfU
X53w5+XfV8lM/PuZCV6tfNWJ8Ndr3/iOdTL6LIiW75dBVIeQjK6W/gVCtMmNKXq9VatUxS9c+iyS
oS0wKNGB2Brev92N2ZPZXMXNTk0Gs63RqIFaBrUdW+6SzrO1zPQKIagI24iHUP6Q7JnL94I34N9v
X3zx+q9oktiMutTN2c5xqJOFleWucPmF6U277jjuE8xLRKqNhdva8Iooi7GbNDy4EPyu1tdy+Dix
u254fo8uvEJIkW9hgBh8mAoEodX9RO+1fz3KIAlN8kXgQY4wO4jfb1FZKK9XG1tu92Z5WziKh93m
c1vUw3/pglzrXx07NFsCIN25LednSyt3GjPcNkSPcvXtstD+IWx5BZMc0EyJrTMbYLPhrjvBbQM2
2+vkKDbM4+WgMDrbt+kVTXJAZVzZOVjOYLib3m1HDzM0Lps/raplt9t24RVHNqZ86HPw6EDBh+TA
K+1js/7rAae36iAP1mOLX1nMHBB2+dyAXNo6zPXsjgNaaYbbCiXe//ihJHuqz065hD1E1yyH8ijK
8JqHoc7k2tm/UC7829lO6XiSieiyqEPpFSaid+4ovVvqp5EpPJ7CJsjD9RbDQ4BRSLBIDlZ1g8ZM
p/x4WWoqCMkmaC3Ny3UEhMFCd7J2aZMFbfl4GUSlbJJhqLS15H0DkIWcqvFDayrkpLqjctOzluW5
2Yj69OThinr5LvRB2L/XXrgHOgUN7z/E3H/fHbnb2e5GO1krHIe6urcE2G634yigcnf2DK/ErqMp
9VRkBEpQyTCY64SdchPUjfeevRc8AeFTNnnkqTi2YOubrqzIjT5d/m5KuUpWol7spA8bOCXQdr/I
dTzox7+STI7iOa/QEnmcfpq1uutE74RePbf8KWn8y6dR/b5kHwaHTGvT4vcdSg5Ov+zW5n1tC6+e
SZ6fd+JwIl0I1WhaLMESzf7kfn00b/Lb+jE9qcogqhNJMUOvN1XeDjgRaXdrfkPqw3+TmGQcFjAb
FYlINtvz194cQDakUrDN8tuZvCTLMJQ2NSwRkizZ3tSYa1h32qS5FfGaMHDWm0LzuKUisVH4WHlc
nk56BU5egKKP+4DlkYe8X6/04fNKSkWgokKSYgf084XxIrx5TDRPr29T3hzGNZgs5ZZPcf1/j8L/
tkkytXYWzYjChbPtfcGVmPpaAMY10bNlBO3e+NfL1946P7ktMWtTeyJChP16O9SmWykTbwrHZArd
P3sdcTyPUkPcpJo9duy2SK8j1SoolXmTebX5ykA/ZcKm5tf1tdiU4wTrbXY0kdcLH5Vdgtu3lds6
AQW6bTjSbbVBx2ukog6bHkfiUp9exTv7eqgxCxkfzB9YuO4rFzWqMKUbHBG7rVfxaqqcYAF5oWkq
y77CB/yuea/Hkq5wEqeIhIQR6sAnU2AcElwhV53fXIt+2OpK1b+xfaX+gsPgz1u9mG2mtWAzQPsy
+9zarqXHbvE9HxWWb1v7XlGki+tkRVuGnXiNJQMIEj+Ubeauqlh/uz5FXlEkn97V69yCxAgPpumq
xLjUfJhKz7yJc1H2fYw80eFz2aIrISWPPjdt1HALB2P7/phxMf0AQp7Fn57mb2ngHA0V4LZhej2j
dI9TxJeYesb3+msble0b+784lFV3TPXZJBdv6ENj9yVOt8zEy8rHbrk1l8pVyFB1JCnyt7FGBawn
ONLquGKeI/TrQ/d99sR03eRWf1yGU51JMhtm2ICFQqhiuBxb7MOFOTS8yxD/YAhfP5JkJshsmXMp
MKbTujORRNaQmi+OYmDvf0jNX7YYyLa+vcJoR6m6pQcayM+jP8iJ76CFtzOGYZ7Jrt9HO1Ujkep8
cgsCBh5WMoT4YpPp2i/cJOFu2GVHw6t89Xi94ovJ/Qdru6D1cQZaZO2c7r4ke+e/3uOXE5+5x2lC
lqAgkGF8PQTTcwmPX3gNdqHiLose9/d1mP2tIXLfwQo7uxgj8FIzcZdq19DETYrPCj1UGPeXR9DZ
qfLMrDGBLjSjdP5wHDRU8vG+Gfqj1X7MzdBbx8VbetSPJsPt0vTJtMMDt8sviRYF5eRMrh0pbp9S
dSSTYjusag2Rl0smTOigARMGM9Lc+QSao33+UeUTVLoj2RZUM0PajdCdtnZJysEIc5OQxFfIWWHB
5DaFgmRFvpg4FLsZAmHC+kN/GsCL/j+NRwhn+c8RApHbFRzL6oxa3L7eQmJG3HbNy9NDcRSrRJTb
4BXW5aXX+0yH+LKWaUrgVJf65aEcBaPLS183XlYRV7vhYKrkqfhocuMCiafMoiKyG3nqVsvntUzc
ulDNBAsjfEGM8vjiiJamNhOqka0H9FQTcwHNYl3fk/bKmRU3UXER5ZlFkpsjSUUuzXBCvywxLfk4
geWucR4va6IKRw5H+kxnPQFObaA9J2ncEbPq/eAZhorHWxX5yFzAbdQ2qzlAL9g+OTg6isFaMA2u
cXoZS29c+zH8dvlwwo/99sGoQSiYXSzLlCfTw7rJLdvAoA5pMaWoRcjetViagm7qzuVN7qLVvzRU
aVARDvwGygyTWbpuG4DFv5+pv15G8a8KY9Ylns4/O91PUt6x5sa2FAnQbdNomgS0NTo1DTk9WUxL
6Azc+hXaJVg6CxKZD7Mndnk5R9XU0+YdM21O8B9aZXT5XCkpbH0MX7SfZg9lua8jRWJPBSHZ3sZy
8mRtAbFafyTRMZo+MK6A2JaZRQzLsE3DsOUCsFOZetZpwCjAxu9TbFZC8Xz4vuwEEVd9Y6oe6ttq
fwYoxd+Ds46JYQCw34mZZ/NQef0V8+newWca/lDFCdt4NuGcW+Ayggq+1T9nyDg3B4LgZ0HPnY1+
T5GLKHogCsVYDs6fl2/Zdt8xpjEN1INQipG3r9GaWku4mmJ45yX1sTPDq3U/BmJCIh4VSi/E9dv1
egWTc0fJWJB56ABmdkd7OBJTMaS+qYNnvy+JL+uxw8mZcafC4s+1CWLQcs2ZgjpvEwNDLDZMkolB
Vukq9RiTnUKNQSXqm2wKWuOEIvrlj7IlJqpT6mBilRNYiLdaENEC3VlGgvcle+zBsEOfL//+Zjr8
DECe5htZVTD0sXNk/OtrtPcgH47sRrDC+rQY1FIHwJs39xxR+jIg2F6cmgCxZoHdumIJVbyL9vUS
xI+il1S1VHDrK53jiRjuzJBrPLeXSIhwnj40dmAZz5aK610FIXnfHBmpaUpS7tHkWmNeXPzQO8UM
x+btPD+GZH+aFUxV3BKagKVNIJO/S+uA3YmxgHxPtf1ltdgKJ87BJM12SKPxZQJYFmHZsH1IqmvK
bPS2+5dxVIKTPIVuWWtaDMCJjIekPFXpV2M+/DcI6dk/r2Y4hB0g6Fh6dvEhG8qAvSsDei4wEXOe
KZmTlw0tsTreIw8YZr/Od5VHb6MEoXJ8aFG7V5gFldwks2CBdW7uKsANxkmr0e1yO6n4sC6rAJXz
g6So8lTXodNt+5lOPwcDTK6j36eKd+HmSWwCDwcTx7icAO9Hhs+fzqI5KEHTU5Dw0M1HhZpt2xzb
hKF2gGPIIT+dRltLBdeAdTOjSTM7OY/kTvQvinGrd1VR6RmaZHHyvByrFQ13YPXQT7/ob0cXyUjz
pIPQQ9USvfmhbIc4xEaRh8kuAhvi9YgP4IiIyqvYPIwTnk7jPkaYfPkibQXE1CEcMBCjLfMGa51N
w0jgjDP6Ie1nrX2Iu6uxxSzUdLwMtW3szrCk69THcLalIKGIr2fsvaGH+pP94RfpwHsSBefHkq5S
MlflL4oNS3/gw9Vg/GDz8+XjKCQnN5TPFtFoSHGatGtcvdvlkeliy3kx7+pE5SaEbslx1dlx5LcS
aOlnJwJ9Evz5rwWPsZ/t1z3ZgVTRV1Wat+/V63eSO8frbtGsSQPacJp3Ysg19KN9df2/5T+2YiHT
II7NQT1AfluRkFaLlZcL/Kudha6F9UTmj8vfacsWmYbFMJFj4FEhP426lNvNtEQmSAd+pJ3fOp+s
6B2O1SQUvFaITbkttzxUWa+NZAX9iAV1W2OsXXho9PkDD1W3dfMsZ0CSDcL2c+wwnVrTayJ3MD1n
+mqtqsG+zQ8iZri5bejM5JJr5WZnx11Xml7ZPBjrl/k9vVUm0+EVODUcPPHfOtW0DutaX3GGcoh9
UlCvU/Vcbp7gDEGS0lK1oAsQbDDFjAXAq6sZpsJqblln09S5TS2TMi6/ESK6MEwJouWx0AYfQ9mT
brk52YeqfShbNuYcR/wdZwFIwsqmGAzg2Dqo8Q1tcYuWe3aK7LKjt161qhRs82AO0Q0TrxMQB0of
p8+ntovWkHksSaf6ONp9b560skPyGLX65Wqwe0OVudtUasdkyJEYlMILvT0k2tLaCQtzQGq6HtfQ
L9oDSXbvsAGvEHJP/lRGFYidOPMG/mGmQW89tbnCBmwpnQXefdMhCJqt31IXaWo1Jubavb4/rc2+
0BVH2EwdWIxiQM7BQhkuRztNiEboNs5Mb72LqTf8/NVahSnYBs2WYD5ShiCbr0iLWchfQSPwP0kZ
YlZTEA9A+4ZT+BUrwkD4T9HSdTf4ojKELqE/VeXrLVU4R5Rurj7Z7VSOQMT7PiJ7qzV90/n573Xh
HEN61nWpxulQirvLTjZ/TpudkTxfhtiWnKkzsRwcRBhyVDX06IBL2sT0OEFl134QHdmCJlibXXTi
is2Pagq4LVthnWFK0dWaVTrYdVLY1faz7nhJRF3bAAVz/sA75ZrwzQ91Bibd2brV6pIP4oCxi96T
xqM7BEIoss2PFt8nR9slvn5QriFVwMoxV5hmYOifABsZT7QJCuOnpXohbd7j15PJoVYRs0TXGcSY
Yylo2z5iTPldykERKtgW3hMynXM5lW3VmTjEuIsOpZ+ctMAMGgx8i4LPVLgPl/E2D8ThykVwhXyz
kOmZD5lpNhfmivhnNMFOpD/ZxTuerdYZgPUWIGmobmHNhOmxsAGDgocnjTtWChDVKaSohOlT7+jY
WOjFmDpCK/3eJgqfrkKQ7k/SWnPb9jhGGd4s1QNRpZNUvy9dmWjUbL3RcIJU7z2n4a6mKuIIQcuv
hLMPIXs5c+wGlo1AMEuSeKgVu8YCMtzODP2h44pU7+ZVfP3qvy0wQA3KnmtocYWOxKb6OM5fddXU
x+Z4qcW5YzDcFMbkcIQwbQ3NAY+Dq/Yzx9AuOJNBskq/MnfaETg97PBT6Nm2m7UN1FAsuHJcmLfa
bJsatoii2RKFsAgZufWTLQZpxkB4WFygLvRUU2+b7y1UA5jNLK6j6CFphkkzWlI+MsEqhD5iUYTA
etEHsdBP87Wny+bgH9BwNt1iDB9Qsgd5aVdzQVaGOKIL6G7Y91f0xnLFJLKatXZLSxz2CiZJc17K
tukjgDWtdbN2PTrGok+16SjurgpGtg5DuxYobUN22HI86YWLCUyvp6r5x00Yi4LbB7EqPLskurFf
B21KbObNjeNHKzKONva2XP4+KgxJYiU3GyOyEao6BpqN4sew6o9U1Ym9ZSmcs4NI8lqtxaq1FQep
m3mqHy2QMpjuxDT+Q3d4UrhVOk61ori3Zf/OMSX7us5/Ca9HMnBKdTdS7gpRyU66SKnDsRqLQnYG
wqvaE02D1d7+M8FWdB17Cl+WvWu+qqdiE5VTptuIzvHslFA50eu4axxoRRwisarHoTvjD2B6r9Dy
TQm+AsnVtYFpC9p5ABTDEGX0MXZUxk/E17IHcc4QpIi/i5LOqhyhF47bop1HdIfQG/rwsn9YKTjV
ecRfcxaZ1GmYaHQCmtkuoFzS3TEPLl8mFQJ9i2CBoHiaMkhsdU5D6xn183/7fYF/dgKmd8kYDjiB
UywxyNJSDXMTaVipGthV5xAqeIajV6Y1Lz3OMdLrxHjWE0VdVfX7ktGxZvBXkkmocBbpO4x3FjtN
tRBy0+agvdvWqY3dQ3LOpLOHiaegePIyNmIVh+Hl8Tf0sV9XluIwmy7cOUOSTxNlPFxTIA3JMX36
9fZyvEzbJUcRZKtfypsW4AxQMqdxu+h6kkMNpuJq1E4FEsK2oVDlbb99BiLZzzBFr0IVASS+BqeX
iIXE4km0/Om7HrR5Kqum+lySVQu7CY/NCnAN4tSqnN2EX7UdGhSmw+U7pACSa9UFikjZQMUdIlhi
Gdl+Pq5uS46T0arMm+I7yQmNaMhQgCgBVX6evwsKmCig3LWeQCQ2eLULMXqOj9LH5QNuXq7XD+dI
Zi6b7NBuO6hjkmS+VTt+mirqAyoEyczZI63rKRMKnxXHuYuO+ri7fIbNSPzsTjniTzizQFMasrEL
AQFyT9GTvB7qK/S+7UAxv3jOTfHU7KKd+acCddMfnYlOsnusRnnPFDZDO6w7AZp5dWCCFOXdPQzn
Z5TsxhrPVlQJtKoAbRQLEnD2W9aRfxU0c9NByQG7ofloQ8NeM/CXWzoYZd7K1GxI0jGNMSydBBdy
5/bI5dO8Q9ubQj9UQNLHS/H4yOcGucm0IAEmjCMHXbr1U6J8yYi/WIof3pxI+l4mwrqwyQBk3Nl7
fK+rsNzlV9WRYHUEe3SOtaqfb+NGvwGUPlnOra5cSgDq681g+q1muglT0W+rxCeZd4PEjtknSFCH
SXGsOpcVNpKH3ysV3ebGNX5zGMnCp8VCZvhNJMKxtLPvC7fQFIqw5RrfQEhWnaVDOHZoj8SFyr6Z
uw7b2eKf2Jn2MgeXe6tqvuXi98G7SZpHWtIir8MeeOsd7O11+1SiLYj5qDXPeFHrBxqo35xbdWYc
klFKDAzPUC4dMtYSvUwpvpcgi4S/BK8d6Jz3xG8/qsr02+dDlsA2RHaNSFBocyn7fBBXWOcB+Zbo
fUBChf/YVr+/MWQ+h7GPyq6PgYFQc1dXX2J9PIXrPVFRwG9FGJDbK5AU/RdjkoxZRKEcsZs899ci
/kciAnzf2FmS7FQMr9vq/gon+cWZ2rxEHQrhfza6bZ29p/L75jySfU1YPbf4bDB7fdDXH5zVI6ki
C6Y6g2RZly4ywf5HELxEzKXYoJSouuf/4cq+ikmyqQTMxV2Y4BT2R7G+ukQ13sLCsPll+6X69qhO
JFlUK2mXKLaF0DB/lHa566T+Za+uQpDMqdXlPXV6IMTdwxKVbsi+XgZ4GdD4zQ0R1MnQ8IqivFyL
ywudG33dM+/GBAdBuM8O1Yn/IcJlc28E4R/DvVpu4q/+HdNGoCpK57A6b515gplfZ8UmAK+xcX30
qL4p4+zPYaz3i7Y+aiYJFIfc9LXMNC2K1h0HHcVvAc2sm/JwrkHdhpnmFdvMYz/8EwGLyzAlFt6q
Zqo2rZCJ9nLD1jlDU9JbuEwzsmIxkN5HI5Zb6q0bT6uXzoVr9Ir326Z+2KgEY02YbfzGZWToeY/k
Mu7UEGdF7DEMQfh6bkaqItbmFzvDkTS9XhMSlzVwuok8Z9nqRcNjtrQBtlJ+NVQkH5uO4gxM+lpr
2KbWUABsab5nWHdvYPxAxXGpwpDiB61AM4edCcHNpZtELsgWXEzmXtY7FYjk8YZxrJMwBYhdZdjF
EOSIJ1UtO9s2z0HHOjfRIuJQSdkEM+FSVEJaDwS9dt2+8jA3/RN7hF5W1Ki6xbYjhjM8oZJnrxt4
ohDD7gYk92sqCk35XrkgbSjik3h/WYKbp0P+GBpucFinl38/QxvaPq/LBc+JedcS19wlJx4k1xOi
MOJXH97FmGkZzODcEO70t6GDqGniaHZQ8abOycqCvHs0VeRW4qvL1u8cQvLlHIl+ahdoGhJVE3qV
7Ytra9fuG1X8Kn7nEo6kGJRZZNQS4HTBFGDqUJBlf7fc7B7dCP57CF7eCE5Si4infUeZENzdFCQH
wW2VobQtmE3Vlacts3cuQnHxzrTCbi06GLjDnkjA1xXW1XYKv7h1dQ3LwYyQwxjI/CUEa9XilTco
2c3IHxe97lX0R+SomExVKJJZnRm1k2FEAb0PT6Z5YpHt9rqqAWszVj0/i2RPSZ0ObEmAoj9gVohi
90d1U39KKtfZD3fJncpCbH4cVA8wFuLgIsldAdHQOuEYorQ60x8W/Z6pWs03hXb2+9L9aZy+wPI2
FJ8HWuu+k8W9W7Z6tmuNVEXxrIKSrlAyxjGjBo6ymPq4zyujvYu4+WG1pmx32dCpkKTr03QYV3Mo
kCgPx2+JM+Y/FpreZ0P0jsoIFoq+fh7xl5zdHU7SaY2xVcSzTXM3Meekgc3j8mG2NIDoXMfoIEIu
XY4pDaeo7DqGwoVO5CVYwsJnBcJWhIUiMLpCKJpVf2v5xsM8YVaMyvM6GG6EjkKj/l4PPtdVfQJb
3+UMSM64zvNilnaOJj+jsh+7dfFHMn/koR5clpgKRnpOhlGPtlxb9BLGn7IyGDhceKpIMGzKDG6U
EDAhoX1cMgOrXqTY5gkV46vmtxwLa0Zu/axi/r3DkqN3nOcMSw6vuLXQVsd5MhJrbqflqTuw1V+r
99wbcgYkhVhaGDUzDQFEqj/X9lNc/OSpKowTgpEd6RmG3Enl9KlmmjEElxLjFpQ81LdmdjeW2eJa
IavddHAU6iDE8zuiaZg2cXSdyN5nijEHntRIvltEx7SB5mF9zb7rmGub62NclFjMNihKztuHxOsI
jXgY3XCEhp6ZBSuCE4wTCLIwlu9Wmd0UJLlq8myXmFrpriZ5h8Ej3MH6QSwgtPFOeovHVrvIJwcJ
5LSb3Kg46W2za5TLUDZPZVu6TWCM0A4q59RKrjvziJxa1WD31Pilqm+a8KYwb1ROb/MCnwFJF5gZ
xRCTCkBOcl2PO0e71pVVLfEbv2nFGYbk+FhIhggpcCQDtJ1Y1YCIzo+03RgYgbqmtaWCKNHbor0Z
JFMyx1Qu4p/eDNH6Wd0vWH7Z6UjkZqnPW+Ziv4xnKr3Gln06R5RsBmzWZOQdEBPyxMPKHbPONdN9
q9xBuAlkIfMg2tHRZiF59TWvu3xukxcenJrvx3D06tlr3zHYZaHn3dDR/IJKrtyQFUWQIc01nKd+
bsMqmNH+nqi6ebbP8goi6URZ98aUrBHC+2h2p+gHW2e3a05Zebhs0DdcumPi/UXQX8ax9lK6SCuj
oVnVie31w0lrrzVV2WWrDfgNgHSBWsxSODxOAeBPgTG6mpsEob986YP8NvuCDhg/U0VCW4/LN5iS
8EhoT+3c41BiVGjFssbmBmMWx9kTw0LoUXgP3/0bQEnz5r5vO1sA/jVg3sA5+oMvCM6UDcBKkUox
ZbUyLLqmQGvj+lAl8eNoYFlpHrpNMd52PLzvJv2ptiY30fCcRoqqGD7Hc/GgJR/+m/JIvmWivAzz
EX/Ian8bsUqJvmMU441cxS05c15cz+ikObHtYRGQ21U/1/pDpRseaNAvH2Qr+fEGSPJaHNRW7cSg
pZM3+uv1sM/2WDG4c07koJp33nBdb6Akc1glU1tqDoRmmTVGWK4Tdp+xxCWjx3tFZl55LDmKmrre
sQZg5ZiAN667fX8AwUgPx9LuR9Wjd6s+7piY/4BthPsn8ggYNcLMrByLIzGBycYjvxNZK0F9FhKv
8ycsDVkOHVe8GDYc9BtQ6a4vddf3GcpSXlbdghShyCp3Tf59hP0GQ7reS+aQsUhxsLwLtPE2LQ9z
Fbt1/0WhhaqzSBe7YDznGvwbKoVz/ovDF12wA3W1W+fj6iHjE7v/A/eZ+POl+OPN8aRr7KykTXK0
AYMAZP4sNulieg8M+sYLdf5yAG3wXCu+2rYNO9MV6WZnSxljfzQwy8/o5JkCzeVX46H70n1nd9o+
P+V7ouC02PYKZ5DSHcey+WVsCkCyB7Yg5djtzVt6030esOir2PHJVbUPqT6ndNML1F/TpAUgePk6
sN4499k7hrrefDrpgjuTM9OxsbmntYeaHkm+05L9Za3cjBBexSZ3XGpRitEJMO54pf1RK25XVR+u
6velAKGgSTYUJX5/cW5r+tXmD5f/fsVXkHlv+9GwCjw08ffnlRvPYOnsdk2leGVtbbg6/xDytD9K
oGVulfgQ6515V31DQcUr9pXmRtfZ9RiELnHjB+1JRe+shJUsRs3/Mrki8LACvOiaZ4ENntAvduyW
C7YK9fvyRlUJUwlVMhm1ExVVOMNSRf21Q+5qLeDD8fJ3U91XUzIRIOIujR41P49g3POFzzz/Y701
HvpArLBLb1SdO5uO+UzRJfvQVPqYZCHwEqv2CPYioZw9T8s+pk+6rWqjV2m9ZBtYgfWqJU7n2flP
mjxojaeQngjcLxh1U7IMNZ756DYXPuvYww1jxbw7+JiEOag2oShUQc6iZHqTRiD35Sj63o7ZXTZ9
Ivl/u8Jy5nky+95YIghL43cmccPq66yMAEWccEFe8sA/VlaZERcOCVt2f2kb+aLf2R+qY4XGLStQ
fB6V1KSQIloTHhNxpPia7THxEvQGGqjdzMNYjx9hR4D1h3ZPHhWowpZeOqRkLuawSAp7xLcy72bs
umy82C+vzD0N4kAV5qqurzxzl7YFGUFAgagCDz+xcQGbBj+9cOCSQ+4Vf1w+2vZ9YniN41mOXIqk
7t2QkzEeMHtQrx96kByMX/7T78vv5DzXy6wIYd+L/FRO3xtd8ff/Q0D09wFeQvmzp07MFpvVNQ4Q
Wn56LxqbDWzk8p2bOWAHjJK67ErVuLVVQILTesUUd+IMc0imFCy0OJSoJAq6qvBLtO984TKmK5XL
2MhovAGTNN62iySzZ4DZ+l7Lnip7RoN47HZLoQhYtq/W66kkJe8nuHsGYj1PN052+9UpfgzKdkgV
hvj3M8mFBcdePcwJeXp8nEBxwTrfJKrGTqVOSB6w4/NqIV0srpBYUtx4ycfwngeChjXy0of4oypG
Vh1LcoEM9Il1VUAJi+oq5V8mpBSoorNFpQaS4yPNonWz0POGjm4VuQW2yjSgZUsU4b7qKJJBKFaU
ybUFsmubGyNt3IL6eaiwpwqjI7O6Yhgho71Q6dHZ8+ShpR8uGx3VBSVSbBxS9O61oI3BwnTju3iZ
CWLGsMQLXizgnFRv6X+w2X9fHZnU1YwbPo2IgbzuNAQCb7ziQb344vVe7cq9pvKDiq9EJKMAnhXE
QWi4AkGWHw/P1HJr58dlIaogJHMA5scszWpc1RTD7Nma+s50nDJVpkWYyt8966vkxF9xZhCWbKy7
CoOteM+artinGO/Gwk2f1wB05b7qnqoUTzIMudXPHRffqSaRy2Psrg6f/5vUJEvQpjk10hfTwx5z
3e/s/2Vxmvi6l4Qm2YIpHrqYvriEj2hgsE6i2dbx8sVd0diJ/PpO9SJXGB+5VZl1FYtHG1+J02s6
hq5mXjFMcChncVUXSe5X1pyBdnEBoJesNzLQ0Y/yjzz1+I1IQZf7plUUZhUaQSVLoed0oUYGLR/b
G1J8iQZFCkxlimTGBo7yKwqmAGA3iydeFMnNCEJwsTEa2xX9y9r3D6nEv6+TXMoBq0bH5gnyYw/h
w+pPe+PQXnVf0mdBgyve0uZ99ukypkqC4t/PbrBma4adp4Acu8+hHruWKhGhVArJRjRZ2A+i49tj
o4+mYuKVGL7SvDQ9WB+ml1qBpeIVEtf0wg2jkqFoBmcqS+Fti/JHP2IxbnnV8C8VPyqXfCrMrNz7
25NwrScRIA8JuBdat3B2MVF8IhWGZC/ano+5I3x6Vj+XyVNe7tvxeFkLVAKTwoZJ1xws2QREVERu
o+ewrDcRuJEdnbnD/P0y2LY54oxylMot9C+/VbnQSOYuR3ek54x7NHC46BXymHalaenuMtC24F6B
JMGF9jDzXgAVa+mWVYyuN7/qVSZi25y/okiySyI0MpMUKFYYiNR/sW9NFzUhzNYE423rRTtK3csH
265wWH9j2iINcnZrG2bPSbww+F3HZadf86DoWiWYVgOcQjm2TcQrmGRkpya05qHBkzZ19hX5lJGP
//E00oOstZH/12dIMHQCcqJ+EmjICUQY3Olv45Mqc/MPVvb1PFL0JeomJBJPdJa5k6fd6UHuz4cq
DcKDc7N6IWiSk7v5HRSveAi+okqGNscYpWNpOGRT3if0CpQzblorJKn6UuJCnKlFUXSUNKC29sas
xlpeUFQUKvIXFYRsWts2nhYhvNI56tpDoVIGhXGwJeOQpMTRFpCteVgz7en0QSsTP+QHqqrQb9qG
F84VDIqgN1oS1bz2TlYyZKIy47Dwb5h0HpWFrU1ZnWFIsoqJPfKyAQYo31ssSXHAIhz6pHbXvf1B
kL6Ht83h8l1SHUsS30B5NNYDIPXynmQus2945r8HguGdj3EX+lsPew/Ci7lY4FzX4osen6Jm8Qql
B98+xyuIEO2ZJhvWWppDrMFHVA8W/UCqp0YV221qGu7jX+eQNIDNrIrJKM6hVV77ZXHAsaqdcqbw
D9tK8AojKcFcZBqSxYBh+YfWemgyRWZBuJffYp2zY0hfnBrN0BQmfh+LO039KowPdm25w3pq4mqX
YfxNdXO2Y+IzRMmtZnbaVrGDbzPvwn2J5WzZhPyt4VEv88PHSvU8V6mC5F8nJ17L2ABcHt3rGGOI
9sz4eFmlt13C65HklAaLSbnOSWRjxMntW6yfwMb5ILrBIG7+03ZD1z5YV/VeNQaphJU8a5FNY0V7
HK0z3fQodkJEQX+gVRBdc3ii2hXD5+YQXD6tQqByuqNd6v+/wKG+dxgeZYeKKsyQUIELSiknOOrM
SucwhTzTNg9Whqm48LEtftZ1kIymX48Pl08kdPwSnGwtmiHX2MsdMDs3iu+65tZKU7+vI7dS1TwV
ZkNuZrXDFeyvIb4ZAzOqHt1UMehyBrfKM+/yoRSGg0iGIykMJ49AzASixcEHzdBpDd8zSYj492/j
RCTjEVrj3LcGjEd5TSuXYId75q160Aa/HmZz77P3JCjPECXjoXXtDEZ3nGqtHhi6EcD80dmq8Fgl
OslkRAYbeFyJb3Sz7tonwxVTXVXpzSdBwFnv0YKkWqWngJRTH1XBzbnOoPF5+I0vN1D7y9qwHfK/
Ck5OdWS6ERnEwpnCEaGE2GRbeHHsGafuiDYORci//Wg/Q5NC8qpmfRk7UIz0Ovkm8h7t1XJft66o
mi0H/qeqCq0SnxSTi9LWbBc43TB+pOWJz75CfOIPvmAiqPgDzgIKnWJFjpUDgDxMgblDx0gwlbvO
x5PGnw7KDK/KtFNhhM/w6jZesrqAPjjYw4pVAW6IWr4g1dpjtgdUAViJGe1UJLoK2yTnPewxba12
xCFHBv5r7Dwc7U/p/O3/SLuu5raRZvuLUDXIwCsAEiRFZdsKLyhb3kXOGb/+ntEG0iMafT+tX13F
Vs90n2l0ON1/rsp5Zh4ibrC4liPuxU2GIWssmUHDVgZ6B6xVVtG9rb/MD8T9EY+WKuBGHA6JPXLV
sInz2XyvChh3Hdj+0G8qb5KNuY8O0pYQevHT/kxNAUcSuYi1qeBC3+kZU7TwVrvB5YPWjW97OZHN
pLxO7O9P2n7GBlXIm2zH8tFM68pP4A3+iYEg1ygceiMnYTBi72Kh5s3cc6BsQzCAzY/aUvkRczuJ
wBPi9jQBTpp5GK2IAU5M+3rU72zMoVLdilRYqgkQUoLAYmL8vWw3kycjiRB46o3q86sy95SnEXil
CXBiSEldBj2EaeVVjYGtCHME68ZHSRAAZDKW2ix5bBiEbpE8BuPb+u9TV8///wygRjlP05xfydQ8
p8G3GJwPKmytoFrEeCpqBXg1ASoy8IAmowQ96nyX9bUzGSgaBg4zd4P9zZ42U3QYiuO6bkQ8qAlg
YbKhZLMJmVUZ+LU9enzunqXNwbBv+08w6J3HUCIJ5FSwogSdIRYSlf0B80hu36nuuj6XbcE0scPN
Zh93x7VTV4GeH4+JrGCc5Kh8ro6HprJ/BAj+qeay1k0pOs6Zb2AL5IKyw7j9a9xZ8j5DtIsTO0kT
PLWJuk6bF6gz+wuIsOWdtMG+MBT4eUeq7VE5kd/A6kme4KyxnMSxynBDU/0eOoUHW9kFO17Gwapa
zQk25Wb9wi53KJ6pKHhvHzag0GvRgq7eNt4Cat/WSW5T9w8uVcdmzQT8vp+qKp/JFDwa+3FDpW9x
rEV9bXah006PGUWhfxk1TkcpeHOEjS2SPXIZzT6OD3F7a7Lrhdx2wh/Wj6BxEiM48JTGaaliftxl
47yNVMdowKOyMYxw14Rby7qeLeIL8nLTydnhCU/9nE2sZAoktht5Wx+yLTL4fN8BX32TbGIv/UE9
Ib95sP5VUhzGxVtvFssMs/yrVSxGFFU99dvxCKP0JyINdfkFPgkTUg0dWgEa8NMAEqPNEL30zX1W
fiWMnoApke4wkKYYM+U4w/l+nN0KM32lH3zRC29wg7fGYU7hjyHxTFJ6CVjClM7OqwrIFRjPbfWa
TleF9HNdL0qEAB9z3SSmYkCterlOlE0QHxVy0Tz/M1cMXpxXZYM2D1INNcAgNIDrSQXFImZxF385
8LZfTG9ZxJvymy+Uk0UIcCE3NrZdg3XT1SFx8fhHsm06lmd/NxDGK150SDGnRk2pEQAiDmKqUt6z
VOdYrG2aYj/hU3xcvMH6Y/3OKMy3BQTRVKVQRxvaBX+02ORd3WK6w5VSpwD9XI4UANVj8b4+e+0G
BQBhSlaa2IWAN/q22PfulDiqU+zlY7zJ3az0NHQvLX8GTuKAndqltsuu4yXY9n4N5gqGOW7ThPCl
z71aUa8Vtd3MsuVbabtZitzXlfQJdRUi90ycMoaff5VbT2Yzadw1jK86iGl5/08TYN0ExgBnjycv
o84jLnYdZDBw9atISbFzSyugqnGf3kxe62ReCZo3jK0Z22RjXNEkOgRQg0f8V5FKYJiGlkBkf+DR
UYZ1LgZIexCteHiNNusKUvqJaDN0LbLCONJlvkmTH6P+qZ6tf1+6D1sAloVhPSy/Mwaq07+YVbtD
vsd+jU3okS0t3AJ+7xYYjv/17LRmqnuZn127QbHAk6+wuKrf8m92tuspNyDtUQhPml4HGwQ/PPNR
euSdfIFn4aaGTbv//+w4+E1S7h8MlZmAMn1RN6qRQV6yn46clKh6mu75wAEGDUcKsLllrx2lgDBx
HmBxBYdO43rweNis7fk6Z9V9N0NC2jpOY3ner/eWyJYUZAU3Q3D2L8MhHp+WMHIVqn2CMPf3Ez77
DLUnVrQ9zyQF2H/Tod1kVr7/J4d69+4zCSrLauycgyZtXqE7sfIzafbWRVB28G6XZzLmUMmNqoOM
UqmOebF4wTg4eYrdmpG9KaVpq+jSsTMlr6/Zt7Hs/uNlCZhRaHJkV1zFqtkzy5PNF1CgaORXIse5
FQN8jyjOtOzNGayr3Jex+knxq6O9jUGsWOyQF+Z59U/xhJ59KMrvX1lnAusI29vaCcaR57ulPYY9
UYygjE+AC6nvpiaocW6Ftbf0O60nEnrU7wvwkKtzaFXY6YHm/5fCXJxceSAMj8CE96jk7ISauoJ/
NrgSPvMvo+PSejE3iDTwYWveUR/SBCaIVdJiWlAX4OqwYHTSpnDGqOBkSCq14pvCcbEDPDcnMO5k
768Gz+WhSxp7SAF87wyXdOKVCJ/EimhuWJz9FophasSLqnQ3z/rGmjLd6ZVm15bZFvTJDpI82/Xr
ow6UO9zZ7aVm/3dep+2+l9IdU2dXV+57qgVz/QNGVgR4GOUOTBTvHxfNYTS22Tu51LomlzNu/z6E
YlV0CM027PlDuATBJigUT9VQFo1/jE3iY3Gksy6NisjE2mjWzVrQWRDHP535u2tUjuYgTY4J/8Q3
v6yLo8xDgImhaMwYcQVmdeUXOfED0wviYDsbO7N8lKpjShY7CNxQBNxI28Aq57/Scdg+jpcEi+Lq
ZIPcgJftivswdU3PJHKmlJEI0YUdG9aS8AJmkpSOZN9P2A/f1kRwS5iJWCUdTT3Ueg5XYZciE7w4
wXKlYXEKyFBY/2391gjnEgumumElLOSF+gkcRoFfjaFX15vsE7w452+U2CGuNMrf/QB9NN3Po/VT
XVQn7ibieihIFHvDTS3MmoVDouY3exCCgL99aEAwgb6bjbSvr9LSWz8/wurFimmpFG1U8jafUbWc
Mtqx7jvGVdQ8dsbyOGDMY0mofRmkktxIzwCxCayMsxQi1YKQwuv28lV63ezw2b5w/tftuCuf1pWk
kEQsmXb6EkTWwM1+nz+gPdgPfYbBEhfJbxS6wVdGyLvo2pYMKmXstWXIt/+qoZxLaVrybVF9e5Ru
QcTnRNvYx4aq6LvtY7eTRycHLjrCSeQHKoOZDRICxL9CbLk69MU2ia678JFQ7WIsciZHSAbMyrwE
C2iP3Ej2UOTBzg7rC7tLGhBzggPwicq4XASsM3H8zzmzFbnJ7KlXIU5tD7K2T4yrwNquq0SJEN7n
oLaaSVogYswOQb+r2F6jJlgoEdxezrRYVKuRww4irMZ0FsWdJ8MtPzVJfnZUglvlk2yyToKQUg84
5VUiz54Sb9YP63IK/UwKt8MzVdSqDpuq56flMnfxWjfcVMxJRzeNYQINbDu5binm68uQcSZVeJzn
jLV6xgfdiudiD6n3yy77kYFcxcNUAbJBFGJQFya8zVXdTGXavk9jpI6k7YMxdY2a8KWL7+SZUgJK
sLRa9Crjxdn42EQ3RnTVxw9F4Y3Kbv3SLoL8SZBIY6CAeLSsODYMkbRLVDRB343TFYu/afnLHFxb
wcu6POL0RE6DzBwWvQQ9n2titE5NvqoYezMjKsVFgKzIarAkFXhn+cRM3jiq7AX3nByk9IudFm6K
P/nO7E9+q56dpIAVcznV5TJA5jy/2tozC4jnmDo5ASgS7GEKco5FSrJXjZcidGxqvvJyGuNMB/43
nHlwqFayrfJppuj41yCsCRKkB04g1/kLRZxFKSTARR+Eeaxyhcx6P8XbyXrsqV5NUiEBHCKz+Xso
XgE5eeFNVxpAwamP6Bg6aDZxQxQAGgI0dFHez0ECr63eSkxz9gDBCCAobfAGdvPG9gefXv592YM1
EEBi84RlvW/EOLszLG9vl7qDUMN4Vs3eqTHrpC0HdXw1zDcW7KWuJL6+Ll/cSaKg5mQu2CLbIjA0
lC8x9vLKX+b8eR0mLjvwSYSAf/UyLOAq5rE7u0FsZDT++u9fDvuwdffvUxNTGVPGusbimSXN7/bZ
NnrsEnfx2RYTfF7/lFGLTy4X287kCbGRGsxxVnGKAf1RfQbPM2RiBPJpzlzQJYJUPkqdzI2f1rUk
LkpMaxhWPoY9H4NsGPSKDl3dYP00xelzObw8HaUAfNpk24HF47Ay/zMeeVNvwu4N9rauC2ERYg6j
sy3JGhNc2Cxfo1UFTcMUnSWlhwB+kZXlnc1bupbO9DrzNTS/2sUf8/xtXRFKDP//M38dewuMgbzl
zgjdcNlX9jZZXgdqK8PlAOJ0KQLw6Sxt0TWEq1flu6Q1nK66kisfkuZQpmDvYonnzLYFPOinsRjZ
e7e1P28Kr/azzjFuR4+vfiOJD0nPFaBBKprCaBqcX/pt8PRt7cdftf1wGLfalu10amqPMDsxYZF2
SRNNPHLO7ZucXU3UMBWljpilGEIFIyB80Ck6tuCewI4nFXt3rVvOdJH4n5r2Pl2VmKxoi35qZ27j
tuWPwBxr+GPdugnIEbMUiYWthjJvhlPaYwFCCHM3Ux9lhAN9yEvMS2kNfP5MxVROe6fGWzl+klLq
heCw9aHYcXZUAhzYFQuzgjeMZ8fJkxwQOf0Rqm52xfE6Q2WbUaT5lKkJwNCbfVguBvRq67em/IbP
ivWrIU1NwAS5rVJl4JiA5pwpdjjzERoDFtTqZRcE1Txzui6RMgYBGEylmruUd+RK9nUVvRTlFVnB
udxod3ZNAhz0clA0Fm+TRdbS9OpN+611Rh+cYjFyYxG2G7oK5nlDjyw1E2Yo9mqnY9umjFNvMXbo
PDQiPCR40u3XBXmWfXHFZ5dTtPhTr9Rvgsx/kV1s2ZZDRTIXDhjxtx6DDL0/PaV+K6GoHjh4UXrH
ulF//qd7FLu3w7TCmD43HNtEXxxa0aXO02MCOX4Tq58UE+KIoDCSNuSKtZWrYQp82bGXpkFfB5/Y
obosfpM2OEnj3nj2DCtSFFgh71VrZ7cFeaTsBPsULN3H6Duv3mfuZzba2vrJUsWJ4yyNu74vcIrY
bJbegCcCAzxS4XWgEzG2MJWW8PfL3mcxHSTnMna3Ce6uTHPSjEmBrhX7hg17qbgJqNZnSoTg4Gyw
VImlGUSkXojTM8vtJCnE58ZvcOukiODi4P3Gki4Fm1cHPmyCDw4vdZVHThHXoWeFsgxCJ7Ers60N
lugjpNWqr08PzXKLr0hCJUqG8DVQsGUM5QAyymif23/U7T4J4/92/R+aMdkSYZ8eZPRN5khd7NSJ
E1P1nMvfNSDRt/BPxz/BaScZxIpRCSPT/MDHqLabePHXMXFCf97yxpTYcuof+dM6Hl3GwDOpgvMm
8yzXQwWpI6re/B1LvPDaqTHM1fn2/ifVxHQR6s/E8es8wwpDkZPZtiAu/77IHeoee72/rlSiGeGy
nZ+JEQKA1MhDU10gpvzTdP4ipJ5CJ5mdfF/wWgS1FJ0DwIcI50yeABCgL61jCxfolmCxtWpWYR/n
8CIbzfe0t50+oehYLgY4Z/IEtFCLtMR3IvRDb2KTPhfjl3WzoH5fwAlw5ktzE+H35WUrq69qQW2D
JgSIyVIrCrs45Bc02W+DNfh6RM3WUxIEYLDKoewTCVeS2ptifogjioGcEiAUTSw770J75neu+HP7
0lC90tTvC3gwLjJo57irVL2PrTt2SI0TUQL4/5/5YoHNp3LN4TmeN9WePwZz4qEYKSN5U27Hp+oV
KRUCrimZgv/XuQVeM4UbbvRgZb0TjzEh4eKDcHINQ3D9SFGrqObHlqlOmj8si2P29+veQYkQvb2I
g6FQSqzP0MrR6ePYaVike6gov60Lok5LcPM0G8uFrxnDkqI3qceKB5vQhMAtQ/DzyQpCNWuhSTY+
GtEhmJ9b689QfsskQhMKkU2hCXJYxi6JJ6hSgNviO+c3TK+zHwNfYZ6E+GCiYg/i6EzB/SOwraCo
DnmdtZPD0alaaqqQejpNAQBilsajUuLwMKv2GPi9n7vGvk+c6E/dB9slUjbxpxoJTsYt7s8DVegY
RgVEFscs8mf5q9Ggg+yuy0H7nAxOyqgNZ9Qx8v8/w4hWxoDZMuAYY7AHdz9YQhjg5Y/OM40EQGhN
SWEhj3qyOjqayBbnUbsZYCQRqOjNKrjVNCzsNtRrvWvcKpD9ZZ69SIl2itluevQXaBr1mF92b83G
dj9sVsQisl91Rk2tH4yOLxyK/Dj6qZtXXfhz3bEpEYLpgDM5b+o8RRwe6X5TvtpF9iXIu826lN9Y
6EkT4QlJJxvhnQxNZt96ZS7bFGBFwf7u1/Z9G/3/Y3Tjsr2cJAr2skRRMPdcsea5OIa73tde2F0U
bPjYdbEpfHCBVZ9rdbFPQgUbCqSmk6UaQnkMixbHLUo1brDleUxO80/V9i7HsCdxwgvTdiZ2r88Q
t3SYwW38MjY32MiXjL23fn+UlQjvjN6VeRlqEJTWiGKDR8a6Dd6ZdSGXn4CTNsIb0y+pPYLYFuwK
8+REcuqmQ+FKeuUm2cZSiXIydXTCe9PPcjzkPb5yleBpNu5Y/l1TMS81t4RSxMmJueZO0vola6BU
IjtDiwXehotPKyLSIE5OzDdLBhjIsY8Tc1FVuhnnzJlj5B9Y6EjhddhRnzTcVz9+Yvx7T2K+GV1Q
daEV8GVpZ/n9jbxDqmpEp2a6552a+uhQZv6bJ/skUUAPLV6aVuMpiUI6GMOrgcax9q6r+EdBg72T
e2R9HLt6U61NqlNx4m++hk/CRSBp9TFoTUz9DrWnYgyMLzWUHoJjvy1VF9QYboft0VQmkv/o2hkL
QFIqLEIlnTvc7Mn1Nv9U89AJqMQOOdYojBWgiHXNajrMWegZs+yykNqyS+G+KgBHUmEnbRtDzj8L
vgPN0x/GLZ/AZbtocpJrknCDcjkBR/Jg6nV15G/NIcemqa28W3JHv1bewjs+oJS5yrVEpo6pCxPw
pGqsQk0sCI3s7w34T7vxZR0dL6dST1cm5qb7PKmMLoATMGYcQzm+ipGayWcnTDDbLyNHHA7oIp2z
ezOWXSxM2azLJ05VTFFbbWCoGJoFxihXUtyiVnvfwO3WhVzO4J4pKYQjtjQyo5C4lFdeCASLgKtv
BpcvXFOc/wdrAYGcIr/IUsjzJFU4VC3zBm/e5Jt+oyBvnHnNk+0alg+Oa69xM58aFCfsReQaqVus
HpYjCDbN/minspOq9WcGVc7OUsCQJa3KQelxlmWBxby3iUV0L1MqCNFHIyVD0vMnNFfuzfAlD6iI
nF/2CgiKLCNYcBX1swIQlHa89VTemRtE3UDcxqVNgbIEATVsaxkxX4vTUpUIM2sPQe8qeurE/WbI
v69bOXVwAlYwFqEArUMvMwT/D3hTIp0gBiAkiN3BxYglvIxffdY+T+yAfbzrGhBgoAsfJrUm6UWp
4Pc1a9wow4tZ/8hUKqqhEE9cdzYkmblY/P6Xv/YYJdvwWq1c3upHfzDwQ18xNjHpja6aXG9aCGOH
cAcSDF/3+WtBZQMohNP51Z19x+KtHdkUQY69i76wTXngnG/4VtfeVxRm2CRDAPf7V+KaZgIOjGUR
NSbH1G6r36pYvmJ9Hd6MAxrGvQGdgP2blrnZt8Xl3QkB/0AjjIVUWQCKIi2CwR7wB/QHTnLHh+eT
p2KXHzkhobRXKKb4y9ZpqdipraoKFkP/esTFpAd9nyKdaGBpXKrXaBfF3goqYXDZx/6VItaUQnWu
MRTK07rDd4N9m6jt4785tpMAwcnGfolluYKA/M/U9DgjuLWPkYIA7/C3BvVvaU+VM4mDE8tLk5aP
lc0lmsVtGz5W5c+ueV1Hjt9EhCethFi+DYswanrICK6DQ+Glr92TvTE3rce5k7HcpvqDmin4zefD
SaTgcstkYLPvgIeqPUzbvxa5IiLsDhNMvvFjRgQxlGEI/iYHGMZvufnFi5/VP1KFZIq//DCeFBIc
ig1qEMoMEt7n75FJyTWv2Nk+b86KO6f/XI3kJE+M4rs0wfYeYNbUREeLjbdKk3vrdkGZnvD8DnFb
jdWIO6ri1yC5k7uvxUTEE5QIARZYEaiRik0mrm1c29MPQ3PVmkrFXo4i/jkpVeTs0DM1irICMlj/
fVJvivo2UQYsDri2KqJosm5lqsjSkQ9VXrYW7qSQPCvYz9bL+oUQXqOKnBxxO0RNzPOhybH4oh/D
Q+yCPuxNcRKsI/gcfZh9OjgBFuoZcfAk4f6b5w48CHxxr3Xse8e8Zth/MO5GKrdK3ZQACmYxR1Ni
4aZC866zKm8JNvN0ZejXQUxmP/kf//EFPiknIEI8InctZVAO1xXu1F3gyQ9YaRrv2yPvg5FfqLnP
3yQtThIFhKiaNLfNCdop1/Jttc83yTY4ckJP7AFtHD5Jbn9u2PTsCkWUSMrOyg1oWdaZW+FIo+pm
GCh05X/52lkKQGGxGe8uVj+i4e16ULwuW7wCrBkDlcul/EtAi24J5KzMuRz9eVZ0R0rf1h2MECCS
cYxyz8I2h38tzW6Y3ipqdI8w8Pfo+jzQtIchnXmHjZI9ysO3wNirii/Vu5kkn6EkCR/tg2KolVTi
4rvtOyue228WD0Uo3/I6ZEI2yUPnpuAAJPuGCVt4j6DOVLSzaOkwt8CTq8YmV8pDnD5EaeJOJfUC
Umj4HtaciepzzVg0Ff4rgzOA9yttlX3t5ccZ5bXYo2L29adKfXfvc2m1OrPyvaK/7GIw1NY7Xdqt
mx91dgJCdEbdaBrPfKhztE9V3W/TeWO0MhpvZ0IUZekCMDSBPuUaDyvD4k+MoHWfWrt9Ah5ZgIRl
qAvgDjxJ0a8kbJcxt+tHRd2GAAVSZQMMQvz9dtq6cY8N76ruqoVBHBMhRhxfCdB415fauzUvXpz/
yEHE0QwP67oQdyGWFGN5SJRSxbUPEXgHNGM3MGnz30QIcJCCR7q2alxHLBdeb2SbRquddRHUUQnR
ghEG0WTwmjpCLSe1ok3dhG5eUW5Ieb04oFIM0WLPErz+nyWSM/ibX/K9guR1/mMhsjbcTleeNpFv
Q6+6RJF4dx/LdnVwF+p3OSjXpBg0CofCnv7jGQoAEMqt2QwN90r7Rkn8QT6wgXAc/hNrCgmOX3Y5
9uzxL6EW82vl2LpBdBW0Xwpyeo2yagEB+qZSJlvnVh34of5g6USwTRqCAAEtJqDLMoEmw1bdDrfJ
Vr/RQckT3nFLqKgpSip8E6uGRV79HUqpjyGWV6GjI/Lia5ANgVD3ecYQdBk55t2ndoKdcFQsIw5m
mjKLl9mU4EafbwOqZ4Swb7FwWDRopW5GeFNTvjTYR5djbGlKsMUtxopm+7GaQn8dJn6TQfw3DBYn
VxQLvRt2DY1k2QF1zQZMhrsIi/Dem4ypPANh7eIMiz1oTOp5q+LEIjeWHi3w2KvlFdpK17UijF3c
QtDPUyurPOppk32UPo89AUOUHvz/z4KPxqywXGvA7zPOlbHDZijHaHdF+aks+OluBHCw5vLvTlVb
ORbml6qneCwpPQRQmJAZjBiP4DXf2Ni3NSoHIJ1Kfe1L/Rw89sfoio/8ULxCxNOkCkiR5MUUgIMV
1Uf5Plcf2+TrQjGhEwYgVgJn27QaY4FVR0HvV4OxLwp9u25jhKuK1b4Qe5M0nT9FNbtVOga2h8LB
az6Xh9F+kqhVP0RSUBWHUVihNXkQQiMNI92Zlz2aN0m1qdEbpLqDHx34amDVW1eRMA+x9Jcradjn
vAqz4Iu4rb/m6lsf+RrJ8cPDnZVHUKz0Ja3WYpkXdOOUvPGu/VpeS27nJN+jXUUTShLmJw6kSClI
CUeeapiXnZzca9EmLXb/7eAEfOgCe47UmF+WHYKMf6/btWPKPjmIQl2QABBljiW2Kc+lacVdlL2E
i+ya7etMkbVQb7u4WKCNU9SYonecwPVgL3l4vfjNpj4WKE7MVN6Jcl4BH0qVxerE+xgt9SVBtyaV
FyTKBqpY+9MbfQJbKq4nOTJXc4vt8GN56Cp3wtgcmqnRrkhgBb+HFQMXi4GpKiumIUNghVR6rOzH
4gHcJokVuFP230o7qlgSNJopkoIJsiRM005+a+4VKmgloE8sBIa52QYF/3yZtPTIR1IrOd3XCgin
J8XJuj5ydCsjSvWE14pFwQZTG1nCK50Jk3+ofXWdF+O+yKf9uudSqvE/4+xlrxl6XFUFpxdmgRMk
t2awZfNXM65dCbmZhKr1EKauC0BhMU1OFT5akZiJk5kVaCWJAI+ACF2ACEUzzMrgxaS69Fn1Tddu
86V2GXi61w+OO+WaifODPTs43cCERRBCk0g7xsro5P22YFtr+JKxl0mpnKHW3XWJ1NkJMNFl0lSV
vMSjtxt1fkhSIsgjLE4cexmNPI0kA7+/JBJeiT+jeMGumDr/b9ggUgNVwZLNCp/s0EcV3YnRXorB
nFKifF9XT2DXIb7TiFMTOYLqvpPKccQ99SnC7+clJJ4+ClwNIfEg6XmWmPxNKp6TIx9VmXaYUzGO
8V4DUXnyNSIMnFKI//+Z4eWsM5qFf9gayd7oryOVAB7qS9MQIGGuB6vsuYB/FgaEOtbqRU8Z2Pk4
9zoobzSPfa6F9N/YXxyNyVU8gxXHWPmxOPJ9o7w0EWB3PP8yw2Aw4UxUfGkIOFGD93AMOPDZsmN3
Lvg3MYls/ByYOxza43QzXyU+1c78nsBfAQ2ROWiwonlIecNeIf9RBN+18q2vv6vBMVb/0Md91m9Z
SKWpKa8WUGPKqgL0/RDZRA/dsA2k14YqLREWKY7PtE0QLWEHD2innd6FjpVT9BwEqIsDM2nR54tl
QQmzvg+XH3rl2bLlRCll+kRgLk7NVHUrjzM3/Q6tf5qbvq9qqcAqX277nUzg7aVjM5hs2lhJaILS
XbDAudIt08hqWLy0Hcf7siKe9otR7LkA4YkyBiMqCj4DFB2zfYx9Bt1OwaqbANxH8ZZqT74USJwL
E+xs6WK4kwRtMmUjN6WTZrvJijfacFXnpSOb0Wb9NbzowGcCxecqr8dB6Qre8X3L78runMgzvHgf
3mnb1ItvM5fa9nTJlc4lCt03WWsboxzhPOsidubSLfqvpUqoRcngFnqG7oatz1XS4hgbfRPrdwzb
kDQiWXTJmc7VEB6spc4UqapwcEr1ZlY7iTcMd7voMzmpczHCOxW3krxUKTQxiqtJ3WuSRxgApQc/
yrOjmuwkHuQCAqI9XznRfw2STXDH979M7k3l6N+0naHuKTunLoj/VWdSLSw2bhkfNJCmmxqYXdxE
I3FBBDCIT9NghAjzKthZo8WOVD7pCxFCcGQRn6HzqxGAoVVllJonCMii4i4of8Rpc1thnEGapS9s
ZgSqUuoIyKBrhRoP3N6amD20MbvSsH9o3RYIER9eoKgfBxOTta4ufTH4Gur4y7qAi2njsyMTX6BA
ypQgGTiWYn83FqH62VW5V8B1GnrUeAlxO+IjFKah1OoLzmvBpOFoKjcmC70UY6Is1JwQgfK6aoRB
i2ObVp0uxRBCXN2D+aWUtqmJvbWTTQVcHFZWjM7kd3jmOFFc6prZQg5WSuz7e97yGV5rj4ub3im7
0JPJljjiRTIFfBhTFR/RFlesi+6w1MCVJ2R7S+aFCUiml+GqMXs3budNLFmbeMby7TrAJl39SlFj
Vx7jbVgG94juv1gWe1w/c8peBRCpSkNDQh1/mlq8RPpVPRCHTZkQ//+zs9aXUJ56/jYm8rFX7jXb
cLX+gK4SlUJ5SpIAJYFqBFLU8zdRfi2m4zw+5dl1mByngnILyk4FGKkyGz1T3Mdtc2fHt0GzLxIi
IiNEWOzXY0vDuptabjH6+FRKP9PytrcoICGu3hKCiKiMVakfIMO4jm+aLxGYVOQcrd4IZ1sHXeyY
Y/jMYMkZdllCTMG6Qbb1Hie3WPs+zRwDrGDr9kwdHPf9M3sbK63sWAcrmLTWkdn3PrguSmK2hJIh
4AdexEDR+XNfVfdTd5XOjWMqn/JLHRkvE8TtTCy3M7Mb8hiMoahOX9vDT8skkhGXdTj9vuD3izQp
hqLi9/Xwwc6eC/UL0wg4/2BfGlrcdWYYjMmazZhwTIstL3qiDp2LYpfTj/dZ/D+zGgkSuJJnl91P
yxyN0di5ZlYe0UTtgcpkM7fUrsSLimAfvGHaqqF92DmXlxZTk9zoXBlNLwb7IzQ+c1JnAgS3CFrF
6IwAAvLqxpgOWvA/f3/xgzoTIHiF1Sn5mOs62Kv2fMhh2aVutSn3oZt69LThR7ICQZpw8d0YMjng
0sJv2L6ZHTssJ/QMNzykvvwQl47RY3tTfkfT/1EXJdiDooXzrMQ4x2i+quO7NPiyDi6Xf1/TmGpj
DSDyt7/aWzVltqUpCiw6f7YiT6NI2D845fvBnX5feMKqKamCflLx+9M3Ft/kGqi3bQIgP36LC0KE
12uJwTFpcSEttpZzKisrcQyvxWricqsnoDRcP7OPX8dcnokyi27ppq2IveB932LEYbI6VwFj/h4B
qxt4NsNHi2NfY5WIi5Wftxm1uu7DF5kgVPCoPIqiQpa4UPWlUHdpjjxo+qqpDaEdJUdwrLKRWDhn
yNqBmbqfBmeBbadV4iLH4hLnyJ/jX6JWQSVunGdgV1XziO41qFRvlq2yqTkFo4ZEKB8EI0PWi5Z+
dmmCJ8lgH0oVGcLQ/2BkD2FOfFhetPSz3xeeHyXMlnnq8fsz87UYbb8/9OFl/cCoqxGctc3iUMGX
Zef2rHCsFAUEKXS1arfUr+uCKF0ErzV0xezlAYKS4rbSdszYJfZmXcRlSDU1U5ZB1mzqIgORFLZm
1/QB7Ox1PshbsMNisWX0yBMMw5/xXedyAkmq5erDZ8u7xf0rVPyWtY1SmWQZQhnLD52SOFJm3AdS
fj+lb5Nd7sLuf86uChKFkLRoF2upVUicjLdAu5mn57S5jkuKmPayaZwUE9ChS1gfgo6zcxctcrX6
axjfzQZYXAtKn8umcRIkwEM6FV1dNhBkN7VXS4UbYamBTU7fUxclQIOiaiM6bbiYHfLq/nhTHJuj
go6i+jrHMiXAxOjJ3+LEKR/bHWGZl2HppCI/gjNYKuwqiCp+Zbw7prot0T2yHNA9gkoJVW+6eG2W
rOM5MW1NZYIouxux6cqEo1XjOG17G/FkMXSpG3VV4AVhQuX1+Ev4AXEtS9N1UzFlFIR/VS3EiIJp
T1rnZnt9i96LXbrnY6jUEV4yEo3phqrrtqFY4keRaWbM0sDf5GrybdzrrpyObq7FxEv1sToI39JU
9DuoqmXYliK8+xJoStoyLHrQ/yAaC++1zbQzvGFjhvc8e0Rvgbr0hmiaqqmyCsm22DeldTrDDFva
u1kVf80srIYeKAKbi8HFuQzBwTKWYjVzDhndts7QRanuhh3IQFH2HLfRLniKPdubKErDjyk4fpRn
mgn+JqlFZZpJ0iOcbvbLvnRzV/bLLxroO/7nXMO7KMMyTMXCx6C4vdyIp7YZ9bBHVgOr7A92eaNR
C40u2p92EiG8X6M0SQO6Qnu3kR+k5Drt/4+0L1uOW+e5fSJVaaTEW009uD3HdpIbVXYGzfOsp/8X
nfOlZVppnu19kStXtBogCIIgsHBops8CL8HWgd9K+gqDM760a5Ks6YGh79IbxW13zct0pPcWCKTZ
FST8R4DHPPg7PNiXrKkGRm7wkXoTKIqUN3GPIFfx9W/LlfbQ2dqx8PR/RmHb/KYCV2CcAvOsGWpp
hDnIaG4tph96Wtrz8nBZpM3dtALhNDii/CFWWkhUx8NBbqhL6b9/iWbGdsbgD3w5GqogXCCI9ZU1
lfW/y5JBAQACuRbW/gB2i51w9Oq2ZJoJDjn0pL5zs1OThkOs5UB9Kk7tM4ttIn9IHPotP2UPmIPm
daIa9u0VO0NyAYCqWdbUEUAqkW5nku5O2v04z/blJdv2TqZMFczEwTMwn9CuwX5PtB7XX0pD5Ig0
+SZuLX8I01vLkjDDqzqiNu1uyMLTLFU/OjKjwjOt7RTDgTF1/iMGhCnsuLqyjfh6L1wd1KEyVuji
wTIuUngbGfE1ppkKqpo3V3IFwXnjVB1nqVUA0fSPTfDYaY+XFbp1IIP4WaYWXqpxp+T2gDFFRdVW
PfMiAaPG3Gm7+aTuRXEG26/vnAdVDI0dWqrMJ0ZTvcWxH469o42PEZhXewwKt4yXYNxp1WwHreRc
FmvTGld4nDUqvaZpMh2wtdvvSTbag/RihqUAZPPer69QuMUpVKXOjZhJdWt8jzHMPd4txuv9Mfcz
FKFflmnTFMDvw6yfyDpfXteO1JrrvoLTGHZ0PDVEkCDfNAVkW2RiWRQxE8NfWXOuFTRJ24aZAmvI
TnfsvE990UCJ93UycImGrCCtYxFYnMXWboUzhVasplEJk3ZNu77R9t3VcmwP+a0IiV1HeaNbA3E3
4lgblyJREJ6l2rGqX76jar6yTsWw//frsobhbsXqNI5p3UMeCq4J7SaYBbnxzTDTUFUdJSMygU/n
FGbmZFT1DvcBaV+OLqtCCw6ZaaPf4AS6Kp9+Ee3W9xQybIlWiJzmJm1os0yWcP8+lHv5yLgtrV2E
xFa5k7zwaHr5SdrVp+YbG8Jn3YhGam9Z+hqe0yipLR23SQjckIcI5RhRIipIY/v/nWmsBOTiixJF
GAGG0ncog6tOzcG46q4we+NWBvdX7EqCBdxyfmtxOB8by30lTxTiVIhilsWfI6TtcGsdQN6ofW1F
sfRl7ek8J4VO80VaRsiWkciheWtjvPUHLP6P9nQ+/xgkWhxXMxCasjvkRHfxDvH5MsTrXLO/r5DO
01FUcts1lK2Qfq1XYFedTnSP9Cr4XDACcK88TAYo9WX3hbK5wtHecOZ9/ZGNvRKTc+8j5mrKE/sJ
pr4YvzRzKT5nGXj5BDHN5nrhUYoQXFVV4916hUM54pUFGRqrPihStpticrisza3j0FhBcNfuXApy
nMu48qSW4eRSaLdIVi9U9Hi0lU1Yw3CnLt7ciqWPATMuvV0tP0xQ4TRV6pa6aDDGZhy4huLWRkpq
JYxjKA1d7IPbfrOeWQUcxmN0nja66V1zBNGUwGuItMgdkCWm21gj5uagpi+w1UT+mg3dHt3ugt31
vkaXed/VanH+vlLCudAqtlqzLR+jT0tgt46yb/YpSkZAyZL+KLzwVn24bCPb5/IKlnP6DZHo2LNd
bRh18ynuZA0c12OqfqumTj12vRqpjlVVzalRq+lTqFuYiFlkmrYIwqqtOOTsLjFf+218QCOdzkmP
34ECQFtZUjQrfJbjo4xhs1M42bKu2oaoKmtb56u9zul8GsxuxPMGQN3Rs65nxzrijeP6u3w7OfQ4
H8Spt01rUg2L4uogG7iVvBVTVTqMXExwf4+I4ijWpyZ7lMEWfHlRN32LShHsEkPXFb4hluZpUeDs
gadGo3R3VDWBi/yL3s4A3GK1gTyRip1tmNLbnGTPvMp8YjhghIdzHt3QCfAYJWRf3T5Rz6jcajWD
kWp6BdSJpHY6HeaA+pZ2arovJHnSl07goTcDfYxg+qNGbmvkmhkOGprbERorsc26AFCQ+mzez27m
xT5eZP/bqnHxT2pYEZ75AUf7o2FcGaIBHJt+eiUOU+8qAu+WztBphO+PanyVTvcRuoEC/UdYKf9R
EC7ymauF5C17Yymru5k+VKKuls0I/ywI3xmLZ9CapCEESUjuDs1oB2pvt2V/HNAwP/7rudevUfEf
K+CT10FXSbFSAU2xDhjGVSy3mqjVV2DYfIJ3yrve6HtAaFVlJ6OfVI/x+M3MUHdPnptAtHu3XhpW
ds33xGLcQGAkMuAGXwFRZObrX4z79tCALUpEdrHt7s7K4xyFScNESUqYgqH+jFN01+U3REjiJNqo
fDtsZQSxUXQQSKLgnqxBtik5yk04++VJdtW96IYpxOMcg4yZqZXJ8MYjOBurg4FkufoJvU8qSEvF
88lF7panyG1yTVINZh+GYuemXRxMDE/FgxSbiI1pMP3JcBIvFvpboZycx1BMYkzqDNz5mN6wClnD
azwwiOO+JKbmFZkK5zXyMO0lvQZYWD/PCRr9PimiejOBB+SbZkmak6BlT2xk7u0su5VIi77wfUSf
L3tyEQ53yGskHPJ8gCjEzJ040eyk/0lmao/1vyZUfOuc+E7ZZul6aZSA1NT3rXVqiy8h/XRZmM11
+RMgIhH19tgoE9XqU3TRO3n/kClPsXKni0hWRRCcneVmnivUAoTSFLsxaXyU6u6NXhaERSIYzsKy
uopIWiD2MsrENYefUhFgnIvAu26DEFVWiYyUJ19goKAMmMQBUv9ZXIDUXz9YYeQHY+F/ZFX+wPAv
DGPXyEtO8YphjFfJ2NpmdRWLKN82zVg7Y3BmHKoVVWIDokRz4cy6gbFTGDqBt4RUVOy/7eFWUOpb
I9PAiBQNMqBGlDZ1h9qJj4H7XbfpveI0r4+qy5f/pkDuKklBbF2kJhRopYs3d52PDCwuOqJhxAJz
4Evk0VIMj9NCsKIvvDT8NfXP8fKhUjRDo0RDZZiBQULcSsnYQaXV4PWW9XeGV+l9tzdBat/YGIQg
nFqxfSys0LjFMkA8EBkl0JTHDH06/W7Yp2w0iLTLvOxaVDyznQhdwXErpU2aHuoR4F55cF3M6r3R
D42nHTWv2qX/fCThvtYlF7IYsUL7rACc1Hl6cdKbl8uGx/7/uxTXShxmMaswvI5jw5hifD+j+yI9
RrOgIFn0fbarV9+3goBQKcX3zf6oS4c+E5wHm99H0Yip47pgwsm9/b7aqWo4Zdg4yVQfSG48WEEl
aC/atrAVBrfkOpiIyzEHRucqfn8/7cNd7bKZAEiB+KLBh5tbdAXGBF4pjMY1qYMCYPq42IuR21H5
MxOVFm360hUIt+rJIplZz86eIj6ZZCdpmUPrH50wGScShlv9Bh8OaQ6cDKOV9FG2axXJk6kVXPG2
N+VKHi4qSGRp0pUSSvvNdxN76U/LzSVMcmVMvsW1Ge8ubxshIhckFEOjTCWrRKD73mPPblZlz3fT
PRuxWuzIzSDqNhItGRcuJIEM120iKglT1dbKQwBeSIIU4L+eHs9iuLMqXzN0K/sr21QfpRlL1s5f
o8hf0sNlzbGleOdwVt/nDgfJ0pI2qKC4Zn7Jy5Ol7KzuOh9GlI//66YRThTON2hT2tdLAqhsuqrT
G8n4bMbPl6URrMqrmay0ZSh5GxcDIOSuvSqn9HopDE9vMq+SZ0FtrcDTvWajV1BNPpuy2gGq7E5t
9JSJyFkFe/U1KFp9HzSgRjwzn5DXz4Zxq9DKbkRJH2ak7xefGAqGiWsG5eOPyeqXslGAMWPgBaM9
0jDw4v/jSsx23yUczr8Zkl6prQpd6btEcZMTvU2JDdJmvNqQE5iiNVAE/ypuUKXkiwvk/nJeUCRV
cSShNo/bqiZplA4jipGPnO3eYyEJavHDXeti4n1sY+KAwBltrpyB+j8V9ZoqnubfHhmausg1YXWv
Sr3HodHQq0lELLFpfARfJxqeiDBu7S3EYkQpLVkx2dLuafkyiGh7NveRiWpJFLWirIDnc9JHdAu3
KUQI+qHxVUrjG7JoqVNb0ic9mvX7y9t2U2N4xQbxpKKr9PXhb2Xrea8PZRkh0652po0pnHgd+pk0
Ij4dEQoXN6hx0lRDAKHGxTzG3eyhTdJe1PHhvwnDRQzpSIelZjBL25zIlLyA79JLzA/5h5XOuD0l
jRYK2ZnOpMxPldNAUGH1kbNhBcGsZLUscbCApawEBC2n6yQ09pEygIW6sSM6eqYkagDbNrqzFfBR
QzvNKJwBnF7+GnGyZj1aF0FJNJnPl1do+1lrJRgXLahogc4zCqQEN5TKH/bDEZMz7MgzBBrc9j0r
JM4XqGq9NGUCYaxr8KKjnYS1hNUnjB1GKbCoCWjzLD+D8ZSxJZkXMHjD8vLBjXrf1L/K6CpIP2v9
fxSLp4lNNPDEjhYUyAo/Kz/25C+tP3isSabdi9LE2w+7Jlw3yoMsRbW4jWvOYLosScaODzy1LG7r
MK4gTOYqD/SI1xa33YvedV87P98dWStMbhcj34R7pcQw+zQ+gBC9+KRqkVHZcUF00y+7rGsco1eM
OyOmYejNejc+1m06Zc7YNsonVIhTDSRhXTV5aM1W9aMRyPNzWEQYX0/GhS6wa4K6SDOXE8k25EGp
bWOWAwdNfVrltgRZh8wYgseiDCfhrA0W1r0TD4XqMjy8Ycm8x5WiSlElzDx/LVNnGkX50BXdlX7o
f+yKbkGXqPJDFoJybqS10CZmxai5wnvg7LBapdCz3Pp765YHNhVARNm96edXeJwfqVKdLuCCxx2X
XqvGTWk86LpgA2yev1RRTAudQjruuW894zTRtsgX1N0p4xUq/uxR/XbZRb0yvb9boBUCF5d3Mh6x
igIINLLbxg76b3Xu5d/YUrGpyUhRV79yDEh5TFDskB5nV7XxtuBc/hXb1yqKt2hZ0RS0F3M7T+7C
Wi1H1LEhvxfuCz9wtQf5UbcVJ3SKY/bvpxmzK8IKj9t1VdrrRpoATzMCuyOePB5ZP1m9uALBNu1/
BcSdniae2Y16hI2Mjuxg6K+9vIQ7c2eBj7UU5Cu2beWsQ878VcwwpGiOw02xTu0Gl+3CLEUX7i2T
R/0nIifZRJkm38euZsMyVQoC7PBb9Ikc2fjK+sly01PxzfpuYI+BHEkg1ubRtsbk5EoMLTWbBZio
G9KPmpu4wZfmKjwtjvmr24mC6s1DYA3H7Wo5I71GmIga+OI61cZobVfyptwenNd53gi0xaBbJ+oa
lAsUEiUu0PsA0MZtYhuHj4LRdeE9bdB/Jfv53YLeWtWunNCdRTxuQv1yoQNtFqIPMrD/NzfXvGl9
Yuu+ug8c4cRc9jXe36wk5WMHEoU9aTAzGmwt5H5yi7v2WgVTCsukuMa1Dk/nzX6OVulXaUXZFJGw
fEABjioZqQFkwmuUbv2+GYIsBgd86UsuERRtqcxtXRKWy0TMZW+OwfiqWvQzaX6ErvnqKqVe4kZu
te8QDY4HNGIeFBT5JFfTc+lKX+KXyz5oyy+w8YQ4fg2VGLxv7ZfW6pWZpWIjvXdLjGd0SKZQkacT
wbC/r4J4DJbR80yCZsNnnCbdCSMER4ccJqfJ7BADdXfJsX9RBXeg7X1zlo1zr5QkZhRKkC1JTpH1
TNJjNsyHJbrvyb+mA8aRsVYj54b6ocvLnj0OpTnKYprGRj/6bVOKJrP8xf+cReL8z5CRWgY/L0gW
QnfwmxN78e51dwzdyWGnb/JVqmxRr5BIj5z/Qc+fngds8dC4sEsx1DmpMWM1tyJnkALPjEW83iJj
4XyOnjRLno4QUqG7DuW1on6Cv+zz/2kRnCVvrTFWZY20SATi3GUkfowNJ92Bghhp4dCPBCk6IRoX
RLWTFYBRBGi/SRhaxzTtFM3c6CzwwUcsqpHf9qFn4Ti3YoamNIPDBNrrrH1HFK9TUBExFrdSEvow
n4daN0+dae0vOxKBaRKZi9KsMtATmb2BJTFe+BAi7pLIRpHLLvzEqtFSd7wSiapctkycHG8Xso4R
GjesJVTaFwfyrXUQix7UH/FhdNmTrASii8SjBxHdwGaL/nm7E747WUcTQpc10HFSQlYVFkRf8Bx8
sNzBiW5MlIW7ilddd4l3WcnbEdZ5bTk3M02hXCCRA8PNyhu8fV238o9CjUSF35tv3Wv5ODej9rJp
1hlwis+MN03HvBLjxtJcCdN5LZs9ZvTmB6Z7vnGiwH+7mijiiJJgASqlu6k4RsJ9L1If51gWmoIb
h3Upp79Y5wgzF7ylmV70DW8mv1n1hLX627rEJY2iVQC5X76cdoxQKSKz4pTO/033OyE+9SQUTPcn
BppcR9NuFhx9my50Bco5gVQL57EbkJrVUUDSzmhInO4/YIorBG67typ2wMhySqY8OksGLuN6sLNF
NMNr8/JHVjjcFl/6odU6C5Iot/+bx2miRs/OT4On4RUP1F//TTAuaqglI25TCsBO61yETG4R/6pL
YYUjW4F30d9KLm4ra3IZGKC06jF+WPF/0zQ1nnH8XUnyoSv0Wovchh6RvkcKELHmfGR9KvDMoPiQ
H9PD+KlxCqe9akR0GOz3X5KP28wNqVGRxV6OiDUf9aryc63dGflzn/1nE+G2ddlLUREwU5SJywoP
l711aJDC97X7+pAdsydRbucvRonnKvQwyxjtzSFKmTRnWgh1GjbmFLo1UoH6F90uEMjmPpIxgqvC
9m7+A8dfi4akqqe4g99q0Z1qZrFdlofLRr8dpChnCC5IGZOSRi0rpBp85hozZMfiXYxmOgxoPYiS
cZt+eAXGeacGy9Uq7OHIaJFuVJ80/XObfqA/mawwOP9ElMZIOlbDIoefEZnYzfJZoDLRqnCeKZfy
CqOJYQQolmI6G8HQlNvpidxmN2g0eBqvTHcUeN1tTIvgpmbqCqGc4SUGRn50YLl0cAuwzdpEH8zz
ZbG21+Z/CCYfGxeoLhmaADnZXk/9aB6P0hh6mjT5l2E2IzfVMDTQhKHjlu//mCxZUlNWoJUXyFzK
AflldpjOWBV5aPeDmtpVbEy7y5iboqkWNTWLGuht4UxiRttOlEYQTS6uUgxbLm9iKlgfEQRnE8NS
qmPYACLqPqfRoegejEzgDLYDipUY7Des7tKm3oXWNABjdKx72Wud4jGy7OGq8uJPgd040X2IGQbe
Zd1tuvMVKPv7ClRDsBlGKUBDzO+tZzCSVZGfTvMhST/gXVUkBFDMaKqGYqCK6y1WmoCMDLTAaHlC
8f9wiI/t6KifclAYJl7xZP5YHi/L9t4W3+JxClXLmAySiqd5Q40cU+nsbFCdMblVWq9vBQnL9wby
FovTo1qZVa1JkG1KB3uKDfybQDggKLDbcOeAIXjH1pCG1dBg9VaFKORKslRnPGUH/Zjdjbv0WtmR
75NXuvNe1Eb83ikxMNDcgfwC1BevFDor25gsaYpzxpmpotJ/KB7zWODLN87btwjcgdHmozWFJRBY
ExxxYi84GDffCY7bZhf9FJVXbq7RSh7OTwz1HM59BbQJlSDhSbNu0kQk0fvwDxLBuyqGAi4QxeQC
MrnplaVusEDy/ezED6xzHiELqonx+hXjsUVwO98UaQXHRWMYit21agG4jD5R/VpJDjER5DlEENzR
1FrK2BaM+1FWDoO+m+nBEk5IY5p/G1QyrWm6gWcggoo09htWlparTSSThZFyKnaAM+KU7mOPesiz
jb7uNztkowQ9r5u+YYXI7de4tuiSwic4mCD0IMeN34VDZS9atae0OElolr/sizb30gqPs4vYnJcU
bIyodqjv4/JTKX3E/5gg0kDZjkzo605baZAORhlEuFE5A3pY6+pmSPFSoguE2N6vKxTOg0eakSfN
CBSMkwcHrSHbloumXPkWdzY4cdR8Nh9T3FkwzjTqUa+sPgGzmjzuW+UZHXECobYt4QzAWULYZkqW
5wBIZRDi42CfT8FIjkPq9oqo2WDbCs5YnBW0Cw0nvLOxjufWxoI54SIiLGI/9/1WOkNwHiFAW26c
siWSa80GRVwwNF5FbppYQN4iUhvnFjB5SG+iEjhLMR3jLHKCOXACipGG6rDPmlxwlgvE4meXa3jB
yEeNwYWFnS6fpOQ+xqmelSJ723R3ICYyKGhpQBXNyWXSpRxJh40KTotdIgVunMqeUonmnwpg+H6w
kVSmpZewhCh+amvfnGU30UTdsCIQLlpIEIZlBnM6bR7ZkQxmO9TSiDqoNhLEcN5njb1rBIv1YQkp
QzHseraZY0h86umaG57yk+53O2O0RTWKm+a3AuXO8qQqprrL2U6SdZ8o/a+ijD43WKYwVbxMLwSH
4ObGXcFxjq+lyjwnOWQMNRVkhPm1mmqC0EEEwTm6pJYSOgaAsObbsPqK2p/LJ9DmDlqJwPk5XP7G
Xg5Qs7Xg1pwSf8JkwerFygXXZ5EYnItLBgOkwBnEqOrrNHiQu48cdCsxOP+mocXAUkJ8v55zL5n1
XW4FtmwMh8vaEm0dzg1QpS6aOWQRCflnCsBvjHZNUQwiUBVf5xMQSdKkFKLM5Y2Cp2I9FazFBsnl
m63J56gla6A0mICQ9r2tBOq9BoLVthtcUqhulWa1Y8nFrTrNu7jP96Qq95e1KJKQRcvrqERW23Zi
Dmgs78o5xFBVEQOMYJ34eYnJmFdLLgMhRoJhmv7JcACJ+j9EGEzKlRSgQetIRLFzNHrbad8U+TrW
ni4rSgTB/r6CoCRtQ5VtTiV8UIydQu9UUYTILPZdYHDeOPxIxMLMpmTpYdEg3sNAxGHf+ywLKLqR
iI4DnrZzCmkYLMxVLv8vsZ+W7GXU8CZHO6ouuEdCv/nAyxazdNAJwt+jTomnFaTNhIc7CfGButM+
B19ZMjz+WnTgLCuey8PyLfPm/SIivto+hP6A8kHJ0lgTyvcA2ivN8AVd5OlnWYqih6BY8ta1lBTE
IGESFJEgZN125Wdc7lwfl1brkSOAD0SUP9enOg+dvvuciJzg9vY943DbF6NesjAbgJPkyXSQkEb2
U0wrEyQ1tm3/jMId5bjSLBJhWtTTxzA6TiVKby0RB+9Gdu2NgfBkg4saK4FsQBYAdS45hlcZGkSy
fwK/auwytie8Os37UhTxb2dszobJF8/F6ILJyxCDNFg/IWO0i3+aeCNkt1rq5v98xI2cVcmd8TXS
UDRNAVZhyolBdpjPOVOBT9/WJF49CRioqWW+m189zz2ZY2hyug0zuwVlM2h4WtRa0JvALzO/BvOF
uFpu0xZXqJwTXmIqlX0C92UVu4l80q0vl1W3vVArAM4Fk0mp5omd+P0xAuXOIfdCb7CRLZL9EhMu
hX6SbdJ3/niFx60VBVfkZLCwuf9dtjzte7xm/PqNJmoVYFHRJTAuKqunpTatAsI1ZWWDN99WlJcu
sAvF8pX0O4arCzzU5p5eCcd+z+o8q60m6WYJwpXdg6pjylb4omiChLnIIrgQLVkMvWkL2KHV5Ick
y65HjBa+bBQCCD5C0zDoXgPzE8uqfEEq1I7z+8sAAj3xAVqj1EEtRa8eVn4a0vpOL+ZTF3+gVgne
77we/NzqcJ6ktGbr38o7smNPqfGuQNU1ylw84kfHD1TwvAXknHov5W0e6NCc8fjb7WGQa3C3tFfM
URgP2o45QGm4tlq8pv03nbJFXdkenqBaE3l/BL3KJ5o6ORIGsahEX7RunLNIpXma8hgYi3Wr6Zgl
9CMWXXREtsf5B5LRoM4sbKG6vDLDL/H8fFlN28m8lU1wPoHqUxLm7MKZYDRC9VjuiAu6UHMX/h7n
4wQ/BYDsF19wQvy86iQq5CSRYRPWV1ZcpZ0KN/TInem1bnvQr4gvo0lKZA2bMdpKSs5LzAOabTB0
AlIm5S0J5puhifxizvZNGt8UGhWVmYjUytOjDD36HaqRmd9sl8/NobyXPK21kwilgeARAHFEXXmX
NSuwRn6caBjISkzZ2ZhZTzJxJu06qgX58u2r5FmP/BxRjL/EEJQMetR33cFsnXQ3f2kwyxodNqVL
Hi4LtG37piGraOlBRpsLcPuWhGFewy0q6nNc3KaiaFD0fS6wTfMUtKEyC2GIFw0/pFhUci4C4Nxf
3cRKZrKzSep24XBdi6bN/cXKzhpiP2Dl5BpLofWssLDSzw7L62Q2clAPGCXlkD0mpwmCvm0LO8Ox
v6/g2jHsKmvA6pfR5Kajus+lxdYt3b287hu9k+zYOONwTm8Zc1xRS+iNjONpSfXboKrv2gJj56jy
Sa2a2MWz6HNFq12XjAITF60Z5w9B5DZUeA+Hw5X3Q3pvtY8C4bYjvrNwXFA0x51JBw1rxsqTVQcN
6lcFyHKQsTh86KlzpUfO64UDMokNc7WEevNkl+Zzon8o/PojDV+8pFdJRDF2ARD5UemeglB0uxbY
HN+1gTHPVpZUUFdT3EfKU5EkGP+1u7wm20fSWQjOEZRtRIvMghCTeuqnQw+ugCiN7TAT5I83Kovf
GDZfF7ME45SoI4AGP/qhY+1DjwZO/FR5kzcfyFX+OL8Y4D6/LJ7ApDXOS8wkXZqxgQrD/KVNfWUS
iCX6PucWJnCBZ5EFM5OXcieDPHSJ6OGyCNv5pLMpa5xLyIaxbVOWHqjc38077VOORufWrw8S+nPH
/b+vxcKQHnS6KbLFOOn5G3vXxAVa4ViNhXIXm6c0EMT8W0rD/9fV13lAOs8YQaLCtJoZpSLRorzg
le5HL5ciQtfN2+wKhCcqzQid0i6CEOWv2WH0G4E7flmOi6fvi52osmdrp67BuOO6k9q5z9lQL7k5
ZaOfWre6yJKFAnE7tUoa0tas8qX1hpPhFyDf7r903uJ1u/FKlEfZPF7XEnHnt5HofT7/rrMZTuNu
2SeBm70ou+WX4WCaDZqsRVQ82wIih0lA6gH2Pp7jvirBXVswslftsXM1v8eKaTe936I8qtqJouJN
G1yBcdq0etLKM+NhpctzHf6jiuYGb1rE6vuc/tRCGZKe8RebCkHG7SnLXnIR3eFfNAY6WUzWQqaE
5zu0Sti4HGIjDf7kst7JCA3EyuvNMrgRGeC2RH/A+LB+sjJ9sTDM3qnH6iGtZTfThmtZ/X7Z222v
yxmF20mhpQ7o9UfSaVSOlXWdofD0MsBflIY5Rq+ENQZfQRZUTZkZFvZRdsJULbSZZVedF9hsVnjo
ivInm7cGTGL6g8bZ2RzKpNYYjWtT2ixJGKCLR7dVxtO1q1/+o2ic0U1TtXQt4x6Xd4w5gjjJY7cv
9iDE8NJHUa3z9kqdJWN/X0XEeBAf0FAAPQ7RTrau8+jLZWm27e38ffb31ffBc9jNAUaIO7KE1/M5
QTp3sCXFv4zC4kD+Sr5eH+5wlUqrtbScodSN+qRaCR7sjU79mbXtcogUK9iBND6X7SLR2m+R0Vai
Bsut6/nqB/BcQAFwdBBIIoqUMVW6lscAtHHqN91Cq3eheNMyupcl3ownVF1FkR5jp6B8j5ci9VpZ
toxdxLCzg+60uDWjn228Y4wRmlP6+aMpimGYmb9T8wqTU3OQplY3s0kHo9OgNwmDKPU7kHNEYG1m
D1PC7Numca7wuKsMnq7zbs6Ap2k/02WHOdRl6OtEtqX4ixzckCS1TcyqMsNP4EOx1e5O0wTP9Eyi
SxJzd51YxemC4hxwPM2L3bWnpPeKaLLV4efl5dw04JWk7O+rbaJo0lyrbPZMAu7W9BjvwJyJHnYR
QYAA5vXeuoLRUgw2CBh7UGDdjN3zYuL2G9xE08+BPmrd5ORd5FwWbNtRnyXjq28xRXiKRzYQlqXn
+tCJIru4Gv3JgzOd7PBx+iIA3NyKK0DOV2PiYU5fZRyPxSHq9tRP7+vSsVxth/JzdLRVtV36OriM
hOrddHYraN5zV2OQEzaRZqmvJ+tTkT/2uuCqsh3SrTA4h02IZKbBBH3Kx3jfFHbiksQOflQejr9b
4s97Ofhve+D1IW1lNEmsTkFrAXFpdnlxRctjoGIR60J0pjP1XNhsr5fPFVAfGGoYs+0Olnu0jis2
rpbD68Tg0AlBN34tpOcQIfIOZoy0IGPK1HfNYbiNwHo/OMkN6rYxzirwRBcMgTdROG+yDKmhSCnb
fsWNoqCwzAIrzoCynPnX5U0gcJx8GQGOvkA32SCwKbZsZWhtZCIFq7Vt6xRlCgaj2OMDsLFdprFg
PFq1dp+G6IoxfkbCRmYRCLeX02TR6orR9o8OuhBP9U27y3fdsfEGr7EzT32Zhc8um6ozwErI6rcV
mScmVLRAbSmbk13oqZNS8JuTfz2kHRfzMwLvhKu2DkOTnSlVfU+aJyt6GImgCG/b664wuAA8MZAt
wWMZ3q1+N7tjkOmwNz1QWrvx48duYecYj9tFbTiiy6Zkq6Q0fkClQ1bMggzQdrizisC5rUOaoexp
hgBrnFGCMHut3T9FbuzMn6NnNCWgbeS/SsUdyXWfpTOaSpiBS8QP1DmzR6qJKjLZ737n885y8QW0
OjFk0rCRMklw24zPQTQ6yfJPrv0cqszORXz0rx7mHdzKLrgNNUTlGI8sakxAa23jQN5lEnhdmhfT
MXY17ujZcb4qvK62qfuRTCta6qiCfWVRDE5/G+PoYzdV+rzg5MoOar9XWsG+2j4aVwCcjShaN0dL
BgCWemBMXKVDHRmPCQP6iiJP1HO27SnO8nAGstCurrsFcHOo+ClmpTSZaFL6pv8D6w2qwagKcjj2
99WJKAWDvlQ56unq6ns4uGn8lUaCsqXNM2kFwf6+gqiWUCq6CM+nMhp8pgrdAsQewx3o+y4fSSIc
bvUjq1DUgUJbcf+UhHeBDCpJ9WCIRjiLYDgbaMy8MaUGGkPGxtYWf5R/DuRzbuwuS7O99ueF4dZe
UdopIgTSJNYhWR4a0b1jO+NwXhbeL7S9ijnMKgD+58CXq3CXH1DuuhMV1Wy+VqkrLO6wMMN8jI0F
OisD2QcHha3FbhmHDzqJbCOqvMXKnUqq3V5WBMXcr7Hje3/0R4980X2sFoPSSBAzK+30BpOUbrMv
jF8KDArEblU3uULSsLJF70p/OR/PuFykTjWrbUoNuCwNy/rJ1TtyQoM0GLzwviAiGxCKycxptcki
fSzSsGT72JPRZ+SYvvlPeKSOdg0uptlFMnayxyuRwxV4D4PzHm3bacuUMNSx9majdlE/Yy/xB6a8
sYDmrEzOhcxTYDUd29rkujppyGkPL1Xi9CgOVPcazjPn8t77i58/43GuxGynSgaNK3JWaIB8JVTI
HV32pa/KUXFYKKCK0jtCSM6tYCTyXCnMEevXg4txxchqq5WtXc8+u3KZQgofgX8xOP8SzXkwmqxW
e+moW/f1DbHi/WU1CqyDLwrTk6w1wPGBUuPqDhMv7Ez2AuNjd7qzbfCVYYZMc5AZA2X6HOzkJzZX
jM2hyH/85sgT2YZAb3yBWFdIxZibgEvCqwpj0pRSVHOxqTZCiWHpoOG2+MaqKSSKmc4oUglC3ZnT
lzYqfe3/SLuy3bh1ZftFAiRR46vG7rbd7TF28iIk2YnmedbX30XnnLTCKOI92dgI9oMBrS6yWCzW
sGr6m8fVFYS1/p3YxEGlAqTNv4O7ph1uCoVz79ND8pvlRW+vqRDKF/zOXbUySU08RDoY5yFH1FhS
PVlm/yIKzow5ACDl+RtdW4ExxydTwIJZ07qLPOucJMnvxRhViAJPpTfT0/IKhzk2kjCk8ahDKO3O
fBpuiVOkdnBfvA4nDGrQ0MLV+OGTfs+LI2xq3RWWLaDP6Spj8CTKZBThYSDRWaj74/5p5UEwdzTp
s4QsdAXN5LEQ7ivezBu6AzvqwHIdV0vTxIKM7yfFxyZ9KVNiRd33ARldvVWsLPqX4jD3bz6qjVFp
2ChB+FQOT3HHuSN4y0X/vtLu2ECVfFJBHEkkJ0FBMKceOA7tpiFYbTp7u4pFrSQKREhBWRt1N2Fx
Ww6c0BvV171dYW7WIA/ysTaBIQXlIYvTSznAS6sNv18wT8yIbU0NbBl5tn1l23aPVrIxN6zW6Iku
0rLXxuvd8JC6aW1lr7S+MfV6kdsFuem0r+AY8yCk5lyUOuAQeTH/aaSqP4RhOT1MItKIVl4Y9SNH
wG39ME00ZBAQQ7A1nMtcKVJBq1LD7+oTeVPABVz65FHWfeL/h4WC95bb9iH0KyZjnJTaAI15D0yM
2Aj83C1fzHObWJNdfTY88A8eWl6WdFtFfyKyyV4zS81CwAAWjJ+r7WByshAk2QEv1kTP6u9KekVh
TFPVJeI4USUtJPBbKeCHFeyodCj5r+yUF/5Uze2r6wrIBDESQUk1OYS6zBkim4Pol8Gn0LSiOcET
5cu+pmzbxSsWY6hKMmujRDsASHnptBk5IF8pn+PhblQnvJVLzsnbPglXOMZuKSTLM0mhcHKRuY00
pXYppcFBXMzoe4AB4xy8bfF+egEsU1hRIe9UqlhK8NyD58Vb4srKiqPYupn4aZqe9xeTZ1fYYrth
aTJdpN32PxLbtW848z36BDESIXBFTmXf9lr+lI0tvGtIIfcRvdJa8c7A0NcIPoAS9VYdaM6+XNvn
7IrEKOSgiuE0tUAySXpMNJSf93PzkhgDp7STs1ts9V1ZLCJoM3DS5hT5ZdMOp8rqSWi1wpGk7iR8
/XdiMcpYobO/66lYZd04Qfy1w7jrev5nH4R+ZMd6sG1YTSGDe5ZqfKq+Sfo54dnA91zHHgAjRRvJ
jaBWAAAPJMjwJCtCV3/8rcaIgOi1Qbctao3pUKUS/+sQAbP25dvWjZ8nmn2Eh3LRtDUtam/Mi4mG
L+TNeY29HHuoMl6CUS5F31BnauxvSfKQgp1cPgfLK+JTHGG2AxnXO0xlHIOlJEmBKQio11Z6X61r
OxdTx0yVx1Ru7S4z0Z09WMWUOmGXnMMgySxRAY9ZYVy03HSSoOU9x3i3qsr4Dpi+E3Q97Qeevtbf
G7S7IYnnRl+yD90H2gnJi6lsH8HrdjKXeBIpIghTASeX52S6TeXSilXTqqKDqLaWkbztaw/ndLCP
dF3LQzJTGg/EGUUMc6mr130Aju6w7/PFGMEeQtVzyAZwa6SImR7a/lxrL6T/uA+1wSiPONFVedjH
eUQyRekpWcjydXYjjPlWnbC81y3MxDVB6JjbYYwUy2VyVcp4bae3syeBIJnXsrh9L/zcQrbXPtWy
MSANfoaQKY9x/GSWAg7neD8GOud23Y7iriRmbE9mTnkoUYlxMqhrVPpJZ7UfTRTLj1+4LKocU6PR
v68ePZMwJXlZQFmqr8Zdg7o4AWm/94hL7AsvlI92PoBWZH9Xt1NKKxkZ66MY09xoCVAl8zR41e3k
YGvdwKlyS0Tk1pLsRUVgldhYcIeXpOOJzNgjQZDKcabcE4YZ33ZtdIQH9QVssrw4Nb3Bdy4RnVna
Qg87o6c8LZKJrJl0yDHbgvjmw4xB7rHHY7TnGTWdWdNJR4yzqQEXHcMzxRPswgSH/ujIlohCCGQJ
ObvIMTRsck5TIiFYqJ+rRxZCJyUmSKVu7ktn8NZGnylvrOmYHHeGh8mYbkFcpAb807AHpHlU5ua1
NCWfIxfhbBxjr8spSeskpYf9sHjxYcHOtV4GpQwssDXa3DPIURR26GCqCkvf/OhGjA+ZJzzOHynd
+/tV9Kg+/zvpDObpVeDVHEcSVnB8SG7fidDx9ioTq/doTrzwBW8fkLNjBpV+ZWHmTNZ7sQae0kqu
GS53qM142IfgWGd2jlmAeV+ISmLDUMR5bBTJgYE5mT1xG6N29qF40tC/r6TpJVTFxBQq7cCwIRtW
OXzfR/jDg+fnXWMwdiNqjP8c5MHrHFo5XGMo23yhNIqCw+tu25KHoN3DFFG3QsD9/as8pRIVgtyj
OUdK2s9K8s3skcDbF2jL3q4hGMOUFUWRqRk6ccxOspLybii+Ve2HfYwtDVhjMDYdhGIxCSmTXd1h
JqR6iENw+ou9pfI67zfNLKEkpBpYXMFHSo3HSgGQXG/GNkT4LP2weLSbPLW1W+IvNhwQt+dy7W/v
zxWO0TfDaFN9NrF4fXtbZm47v+4vHFceRgFILWR5W0Me7VN8FqzILl8wwtoClWtoN7h9edmWbW24
CsRoQx0kJmZcAK/CsNrKAxNpNx72ZaL2mb1411vEKIOYk2wOE1Th0H5dckh9yjmSnXiFsTxJmKto
RBlH0wXYGl1/EWVPU78YCidOxpOEuYnUtDMx5QyLZRaY75MZ1X1bR1Yv1V+HBOVto3mrB70HDtG/
OrI/N4ltoRJHRD+VFqI1xUdDvS+K7w2PYGfTz13tElsMSNCQLkmUYleTx1uUMfuS9EaG2jXM+hAQ
xVn6yc0CBe8XXXK0buGEyTm7pzDXUjwnkdRT+Fy+M4ObQbw0HWf3tiF0XZNFxQCrPnPThlnQVHNE
PbL0ltSNVckn+Gecrdq2fFcQRg4lyqq6pk3+VaGFeF5Lpo3o/2Tlca8eK4QAOYdrUyhwWYsqsoAE
cjH2r51aacmhGqDvsMrWm2NYCuLsn+BNq7cCYVYua2VZWKhR0o1jWryEPEZ43veZRQt6DKkN6ZVk
EMOaQskaedMHeMvEXBOaWiaTVtNlSo/hdBqyk8ilDqZLzdg56BamohKZmJiWyRigtsVgSZARYdLi
CVV5d7k9WMYFQQUuG/ZWjvQXJMYONciQN4PcjiijHF3Byl28Zr7ViaNcRodeE/KX0OkEizfJbSt0
tMZlla0W6fTWqv+Bm300Rat8mD9FnoIxa8SOC8wMs8FxwqvS2zC7v8Ay6je1ep0WBOLSEu/0JLgj
+OL4pf8bWvgLDKOFnT43ZaRj/1T9ECcf4u5p/xRt3e2/ADBKqIKtKjITLJ/iE0+srcDBWEfMfrai
A2Z6HGQU3HCsEU8k+veVdyS0YybqJkTCoJTbqJEfZ0xp35eKB0FP3goi09Q6xMAj1Ag1hyl/0FrO
Y4KrdIyHErdVHxOhGW1yGV3ZzpHKJIk93494IAWWcYNuQa/luUXcvWKclmVJMd4hgM6JPu2BpYWo
OM63rSN7dHgw71W2VRz9i24wxmMw5XKpc+yUDE5EGbxzD/Wd8pHO/CS2Flhgze0PvMc771wxZgRN
NnklG5Axly9UVIMUT3ARzgJqCAdDQUIC+jlXbcDRSg6uydxZQlEWBHXg9BzQfnDqEC4u/zxvvdzW
a2oydmOMJzVKqPa3buDXp8xpXuVji4ltnZ/VVs05CBtXzC9ojPnoh0YiA0UTp9gTlejSqqjIkhpO
SmxjIp0MHNMUMdYEfc2so1aE3VQu8gAzZQWq1RzHl0hG/bfhtE5/m4QYM5Y7qVN7zQuvmY/q/O8X
3BWZkbCSWsEwZyA3Sgj/KeuLLnAacxHPi5ij9WYu0q9BPo2y/Tcm5orLWLEec7UxNAa4VflW5CeV
x367fZ8SuE+oakfLO9vghjmTqS4QmBgDk7LA7DJc0hNyL4ll2umxfiZu+CY2fsEtg9xUmRUus6DL
KEeCIAK3Cz+lzac4+SwqMWfxNhxSEH9eZWMunSKMwCwuA6PMDlF0qg2nCASrLWvOod620ysgZpc6
eekLsI9S94dAB93Ee4+wPtC4cY6KzsEPHW6sbtPnWoEyt48sIZvTZLBdCaiHJAsTEj3aIDMfeOXG
m7q/AmJuIQ08z5JEt0qMJPNQNfnox4Va2UYvoPqD0HEuWs5z7v+gmBoYQCQMK1RZl1LAi6zRItiU
4EV+KI6YA/YAbgGvuukaS30wUA+XPIQXHsEAvWt+O+fkisrcC/LUgYomBGqsPadgaBQV5HLq2hp6
X5tBL6fxVGfTh7gCsn5lLIl98n7Z1rM925MjWPNdRNNHmU387Fx68w2v3o8jIxt2FfI5SeMSipPp
k7NomdVPp1Bprar/JAVPhvyyb8K276KViMxRTys0CRnUZQ9QfSy7mZODtUzyaVQ+dCQeCTFvQZlD
n/UjieIEaKN00EKsYlY5fyPQ6hpiIGSh0xQ5GUc7FINbcTAwory0pCLxBBQ2TIaGlFF1MAoFRQGY
A9KYCnpBiehzfgVF+V1Vr9aNcdPw0G+iBoNAcEDUS/VjWnqqWMjjTrbgt70FUjh3H3MrB/qLRWVc
tVCNmn4Q6hH0rKJNJ7PWdlyiubHzBnS1aXbphy/LI51DMl6GuxacD8KR66Bu7/BVcPaMYpheF2sQ
XJM/juOhDL7sS/kHhf0JwBbElt0cqkYMAJg8O7wpHwIcSJoKHJ9xixz20TjSsCx7iyr+5+4IW+Fc
N+lzkWAG4T4G5yJky2NDdLNJ8YhtK4ruZhkKLykau5pqFF/KnMJs3l34rkKrR5FqopoubHH+Okc3
LZpOnVUnfhGP2mWxm7NxkBQrefk7m3bdMrrKK9R5kKK6MSFhONSfWgHzAhvJ0XVMCl70U4l53gkM
6v6ibr+TrvciS1HV69pMRvo6Q+Zd88cPEcowh0N4G8tW/Cw6fFZ3nqqwF3EejmJFl7ZYzktxLIPj
vkSbj5OVQIxFacwoK5MQAmVH2n+Yopr0/0PjsP3gW+EwViQyBEkl9AD3p9kGDb6TRZYxgv6DtjCJ
jvZKB6VwmAd4a8caDXUO6imAgqjdQe4HSzR6nj5w/CS2PFAVosasFmzPQmQ/mT7MEubqaiezqA5J
GtrL+C3QjyRUzpMo2upy6Kdv4fyUZ6rVK98G8rq/mRwHm60f1LSgN3vqHsbLJVIPy3LX6Pf7ENuO
xM9DR5iLvW5gueYB+6iTzJsnYoVh4otN5EZh7Uxi5YThzIHkbCOb80Kn6RSEC72AAnKWJuNGJDw2
Hp75Z/n6QnTPdCn1IP7LmmzcK0da5lleYEc4WsMTiPHio1HTm7ikZ6Ee/UEjH1Iyfd/fJp5eMmYj
Rm2UaFRYM7kJLCHUbuSic1U99rS+sQaj5NRF8BSPsSJJgJlOUwCJxq60A2W0sqzxU+MvRkStXRHC
GBHMaA/BUwqpTDWyMswCMr/p3ezsLx1PwxmrEZOsK1FthSDi4hpzZxW9myiXWECTaXqURl68jx6Y
HZeOTXbFzbyAvxGa15+63jZO/V18V4/W6AVv7f18I3HsPUf32HBKHgtdXEeQrhBOcnnba5zvb8dr
roaezWy1mN87iiYAghfFnxzap5AVuCOn0Epma/bo6zhHKUHgdirnXHGxya8egaRhBK5EXzmYIv01
fMS7wxs6q3ntEHQ2LMPrPr8PpfeWv3uA/LSKCl31lSuSjHo3EbqqZfPPlL3BmHC8uW2lvL5RmQNW
iUXSiRneqClIiYq7cL506aXKvmuoPu6Lw/4J2Gqvxjn7iWYw4uRLXPyIlCr+cKTlx5pD20ZFLl/W
tjZegRhLKJIZMVf64Beah1Q/liHHLnElYexgJ6CBpZyhEbqs2KKJwRJ66w1zcZlEA2/g8miE3THG
cCSlDTkBUp5szJZlstwGQwrZdO1lMRYrEF72t2nb6F4Xj7GGAynNua0BkIV+hWgJRnfW/j7EH/zd
KwZjDPGMDZJSxfrhPxecOfmn3FZd+i6aj8ar4HDrCGmQ+ndz+BOQDZb3rSIWeQyhEskJHmiFS/bF
nECOX97zR5v8wSu9ojEh80gqzTiiaYjoKHntY+aUdnMQL1mGqTQliAtmdCrwHkvbBv+KyXhQoTAp
cUTzD+NpdBV0hKOsP7WXU3RAJphf8UJ3aG9BGZvYL6qBQUgQsQlbOyKRNc2HYHrOusdARVFA4cvN
677ScPTSZKxH1URxmSkQEB3Nc3vJ8sPCY4/+g792XUTGcMhJq6aZDozGAStMfIhPqS35wdcG47oF
h5dX3KoWWRtEkzEjOXpZu4pqpVHh8UIOghu0jnihFOLRKSydf7eAjOWQklwwqgRoSnHWlUPanmQe
gwb9wXtawdiOLG9CmVDbETS37XScivt88Pve2xeEp3uM9ZgEtDeHJVBiUbghoXavSPVNpEkOCMwu
UVocoqmwUZ/J8wOoTv9ZOk1kMm7vIyoXuoCDF/jmTf0px0hwp/cGV/qQSxbuzy/7gm57HgpyKboE
flf0TuMXrRyAIK4XktBc0XIR7QUBEMpLMx5ixVKOgz25mF35EhTHAESQH3nPCS44o51jp+UolQH4
BHGJU9/Bin0ZUxdNAu7slE56n1iVrRheznNLtiP2K7kZVR3rFoVUFaD/Q/oC4g50RVixDYqw2+oU
O+2Xf+TH/cXe1CpFp1Wjhkw0NpY995EqlzkwaYGddGO69J3W8OfpbRrqFQ5jqPW+zhdtQqqftv5J
TnkKT+Q8YPIGCDtuhOd9oTaN5gqMMdOJgigP5nvRrHRvabqPGtWcfN7H2L7NVyCMZS7SaIlDCSDg
rhld4qC1EDMCTVu5GKi3jFEfmyLv/i9BmaNhgl6ylCno4GkjIsamAs6c7kZxcBoXF0njym85rhdX
UOZEtBj9tjQFVOTD24D0SmQnF9ACvJPJpU+8CDldtd+szWpVmTNQT4m2YKwJop8xOeREAD1Jw1lE
HgRjrstCM+eJaoegdW/gJz3qJo/tSqbf2BODMda9kjRTrVEx0BMtg513OeiP9R2MyK1sd08pxvaB
udMZ7Ogsoy31NvYE8MmAtjc5UM+Ma1I5J4L1BBUxK0s1wO8RHybP+E7HVxkOuh8LPObMU+4UL7yS
2s1LEaWFMv7RqklmBRZDWiRRRY4nag9J8lgb3yZyMwl/s5cqMTUQOYii8m7NV1dFkUhyn40ooA3N
Jz2/r3mpqk1dWX2f0ZUkENHMUadIlZQfxPBrMh45B3rTLq4AmGWahXCpwiSGonjpefRLX3GkUwAD
QonMea7X9p78XC02L2NqzSIqDVZrQKUdUtHxLNmN5kga76W4+fC4SsXmZKrQzFqyAAhvXtCwYKrG
R/MzTa6Lh5Ln4HG2iM3NmIYqVZWCFcwGf+7vWu7Am00HaCUMe5uII1i9aZF24yTP4DjwAif5Eh41
iw5/q7/wvMnNo7qCo/KuVDpP5FkDNw68n+qhHp6b8jz1nFj+tse/wmCukakPxlqoIVL9HXVxbu3H
fvLhR7FF6HELLbZ1XCemjr4UA8yqv0okZJM0L2qGKven2cZMW0ztbT/SWqrM5XfBbDUk6iDm/InG
XFdSOKXLpOHIdp75lH6mbF2RM6r2cq5APE2PFmjD3NgJHaOx90/z9tZdodnLK8vnAU20gDY6KxbB
PqNbhGcyNg8xKjqIbOpIO7Id8yQKKyFrQrw2yjMYKKxF/BwRFYzsqfUX0qyAWEXU81YcW8pIOp/z
yZbj2z7lLNjm2V1BMJoRVMrQDgogBvVRqd/+ZsChrq2+z+hC0k9iLc9YqxqN2ll3LwX3QufsL9P2
exYFC5phqpKqssZuTMEyIcY4TOOpOlZecFQQ4CM25Rrn9S5vH9wVFuNGx92M8rkIWMan3h3QEZPb
xQ3qXB4Ri+VWK2yq8wqMMXxzHMRDmwBM1pIFA2rEeoodJYmFr00/86rs6dn4zWPSdPAKmRh+hqX8
1UigEas0KiWHGZdCS5UdITIt0wBhvHFLRJWj2ttJ9hUaoxhyV/SLVAJNexhCh74ym8tyEzwnr/Ft
fTvfhl9jfjhu0w6uQBnzMJVNNs0Z7GDrGj7q6KzYnSzpTHly+KzM25t3XU/Gc5GiUZhbAgnb7Dv6
+o3wgxi7+5q/DXFVfMZAZHUZZ2UK/UA6XS9fm8JP58d9iG0DcYVgtCIuTcFoFUBkkS+Hj3XAe9zw
ABhFSCSkOKQAty3Kx5QTKg+dwIkkdzmrKBDPnRipMZv8sy/UtgX/uTUG4/MtXWygU69AlkoRrXz2
SwmDAmJL7z7u42y/3FYKx4RuWrHQVUGEDtCxEpmTgeE+RgMWAs4gIDjIuKA47iz95XuHmAkB932Z
ZyPVcD04NVUKFt7TEh7z8ClK76Tgg27yCIw4S2ky9rAtwMZh9vQco+I59NKxLlBzKESgctHKQRWs
pq+Lt79ZVl2SFERNMEONZUFJjQXRqayEd3sX3FF/JvdBeDVgLioNnfQ3CHRzEDctxwqROcyRVk6z
mEFjyIV2qlJ/jfbrEPSpFjZv3NHmkViBMepZJUJmRgHEI+J9N39pYo76byrJ9fssqUmb9T2JVbp8
CDm1vuBOJ1olw/Ojt7V/hcMoY4aSrUQgwKHTAxAnAa9wc1ND/RWPFk4unMqKzQtsBceo4hAPBUhi
AScu6p2hRFZZNDeiHnokmg5JF/r7OrFpfFdwzOVMJn0kZgCVyM3zItyksmaVQslRPN7xYkBmPK2N
IMXxmtCgo/pL/k/S2Fn1aV+U7Z1a2SmqkasnTwZesCJd3i/Gdzpm2GD5aLp0MC8Gzz7xavZ5CsjA
gaUTAcKGKmBZOJ0Y3UhZ/KnRXqcifuuKzAqm7GYqU07zxeZarjaMucrCRjKqPgVqKQpWEcq2odbu
kCtf2rRxOQu6rYuKqmsYy4AJUQxWFQlaqah4iIgPdymqFG1UDtxgdmJiCSi1A+V0fd/5jumg8mMf
eVvIKzD9+2onjWhWzMLETna6cDt0ZykdvXK5nwXOw2E7TA9G/P9KyPhSaMdopiAAkJicVKt7+zEO
vjroNtjyUi/5IHoJ0lf8eqPtNOcKmbHFEigctboCcn/S/Cak8T03PEWiFYduckZMwC785eP+sm4f
9qu0jEmeRUOPEhVuUCyfMrEBI5s7mby923aKr5Kx9XddluLtmkBr9Cc6i7m2B/QVookL1IoooZlc
7QZDt0pXe9kXbvu++SkcW2hXFlGodC0WNC5mBM2RDVc5BoazfGyd3VzUsahJWL4k/oQRXp052LLB
2SKeFIypzHHitMkAhlh+EJpXMnHyDZyTxRbVSXVZR0TB5uTtY6CcM11z1PSDLPJmfnNMB2FMh5F1
fRHQ12w4o/v8+9xIVi1ZaU3AI8Erq96uKFlpHGMuGoxOj0mErQdn3YkcjGOPebgw+dwqwe1H+gqJ
sRel1AxEF7B8muZUoImbbqQzmVw6UiE6Fbzauu0bbQXHGIkIBUxVS7WhcehQz8wJjt0NrZyiTRuC
I/1L5WPsw6RhTF5vQro4vwnlp6hXOHZ9O/BwFYitrAsWWWuEETul3Gk+KKmQKQSrNmJ4tESAGzGk
h+W3d8QKjXHdTL2PUzi8iHGlViN4FX0wwyD5mpNUX2e8l2Hh/X0rxLPrbK1dpyhdqIbALGLr/b3k
YQ6FJT3gCePmDgaC8cjLOBZDYSyGkCxDFtOwqNZ8QWAJ9JO8d8O2zcAQXhDVIzplMggYSjlOlQr3
DRx/SDgZ0X0c6ZrV1yD6l+awOO4vIQ+O8avEATUKKdXCZPFq/TaMXhrNi3JeFuMPh+sqFmOikqpq
lXLAwgmH8Xt4kEALUxy0JzB5gi4wu+OlJP/ga1zxGCvVKrpCEkxJwexugrMso3GW8kzqZ93tveb7
WKIl0qJPv8CeOI8KrqyM3SrMRVErA26+cENnXdR3JLdqjFH1KZ19YUsf/yriol+FZSxXh1KPoKCG
klTmS5gJl3rhORrbin+FYKyVhAmU5Vhg/0aR+L1B0AZm8DJQmxbEUAxD0VFAorPMxrWI8cOFTvNq
oLmgE14Q+rj78fhLkHXgGeBt+3jFY32nkBRZouXAQywbdbo0wdodWsrDho5/3tTe7dtshcbYx7Ey
umgpgaY/IYjj1HZpF19o5Ub2wA05b+7WCot512pBOI8R5irYs6+3J+00PWEAMvq5pNkuVG92MDrq
wD1y9KO/XQArUMZyJWMxGPWCwD1tv9dAKCm48+VHacrfHrIVGmO4qljR5CBHGkLvwdOZP9Ldo6Mg
qxwhFgQB/zIUvEJkTFjXdaIpZljU/H2wfeEJriRiHhDNkUankneh0kO7t5yMBcOM+FlrBQgoJ9+7
QKitTo9dowrxBg3v9KU9o7mNU5q5eRmsJGQMVyjhOjXpPLslfozyxyl4AI2Rsyiv+3fOtoFc4TD2
ahgWsZA0rOTkEY+2OAu28Jn4xSOd4ck3j9vpxRUeY7ziZZpJEwMPlQ3P2dsC1NbXcys9KR8Vq/lu
oIyjsafyrysnr9isE2bmQmc2Ota0D16V+W3qDvp4G6k0uD+kR2G5KUGmGfDM9XZd2gqWtTbCYJiB
gMMo+uisXLzwgBogjxxCV3PGr2H2buUKPygczt5uvttWwIzpkWW9y2Uqb+n2rvHd9Ma75GIg0jq5
4+38XF8Km2t5aEx856iwXpkoddMSR9hfM3JJ7dXafSR/U7oLUd7U7FQ3jRVxyyU4x5PteGinYdRz
mtVbLmiMucgI2DzTrHVqvxqyPXufUQ7i94eJQ2rGOztsoaWYS6SeqGnvT5P5YyiFH2LA6uiFz8RW
uAOSt8jYEbD5eSsrjB2aY72PEnpYQQnsgYDEU07qoVSsr5NtWI2lv2hWYNERXsE5/6tMzwqbMUjz
LKEksIIyYRiaPWaW7IIz/2Ceybn4oCH+nEaWznGIefrL2CZh7ssYzMR4BaJUPJJfSPCaZw+cQ8K5
n9lCq1KlY3Lp5VUqnvRGa81KPxOtDmbBRKTvx6AtXl0Uz99hR1SBBj3B+A2gNqhCpJwEwyuYvE7t
EbWjrzzWdWpTfzuTpqSrmq7IMoai4u+rqCIOXTyaEQwQJf2h7r6KvtrU47k6m9u1gmG0UwGfipDH
gDGlDxFx0uRTVdmc3aK2ck8UVgvrTBLCVBjQMlbNd0kwTFY/LAlYe8fgDm55dEqkTPXDoeisaGgM
UMsnymmqc3//h2xqzUpWRjVDUS76XsDvEKWHEVVGvAlPvLVkrslWIC0ojej3B3CPa8UxbI3HIa04
p5oDw464aZRyTBURMHr2cRAd5BwtceFcQ9tLpUoYwUqZVNiWWa0oh2jJ8SISiksc/KMsj/tbsS3D
9fsUf6Xdfd3pXS3A+mudsdgB8t0W0TOn5zdYbz6KUKTyX0noL1khtXIhz2MKSZRP2THwe4wxNN3y
Tb+T8Zgcb2aOjm0/U1Z4zIEaleY/9VCD96MMkJz7N8qGjSplXqyDt4rMwcK0xGiqaaVAInyKJhQ7
fBLG5/2N2r4vV/Iwh0YZxX6oO2AQKz6/t66cMTb0qbz9cWmlurUPuOkXrPCYQ2TmKYbl0MrDSccg
8hppG2FwNP2kmTeJeD/xyHa3jfoVj/UvK3FS86CEfjQOhmJhXMHySIsFUFzmhx6302LzjbdCY9zK
QJA1IaU71rqU+iTzCtxa7yFSlEDXFo8mj6MgbHwvieNGUSIIV4t3MQLbrVMUnKjD5pvHNDTZoNE2
WWQkmqWqqwhSXraRfegxLUqSX3s5Qs6NVzf3h5N1RWI842UKQbSkIITSg8nNfy86ewYtyBkmEOXj
+1q4bf+uWMxbfEa+0qwIpErxnFLOxvy0//3fVg2jXA1NMnVTNpC3Y2/3sVYENc6Hzk01TzdLK1ce
wYyc6f9zrcg7joF6YJlIEqonf7V+mpjoVdr2natp8JEMRwXlexbeTeFhX57fjxEFMkxF0ymvOOrf
fwUC6/ukNUnXufMpCyzadjlgVqyGgWj6Z8wzdvbhftNrBo0xslrWKFVTtJ0bSidV9ef5XAcciN80
gIFgVk4OwbAsN4AIivvScEfuDLnfvCIGgDGsA161BqZAdG4dINKvwC+Xj1rtiF7pxNx65E19M2UT
HQMIDiJBzmzPvJR91QNMqXVrCD6PytdASCwl8fY35vfrgkplgkDPRC+bIbP0AL05yGMjlp0Lmoj/
Fgq1xJoezDtM8kBH7MBr2qcb8Yt3ySAyZqGN+460Ro2jtFwM4zUQXG3UXDm3hYo32nd7Fa/CMauo
xVVV9jWEU5uT9lkab+PZ63hUIpuKt1pB+veVwzIqfWUOBbaqFRUnjAavEXhWYfP4rCCYw2roUzg0
HZZMN++M8WMEMsDmZV8ReFIwJ1QX6zZtM0DgUVGZDnd46+9p1PdtRzm4Ypoq6p0ZP0HKibwQlQLo
/WwVQXhbSYEXSLJnBMujIqEOYinvgiV/6dTXfdm2l+8n9PtPW+3QrBtFgDkKUIPxplbOi/SxKjnL
x4NgbtVuXNJeDSAdGW7qxapjfyrcfSm2d+gqBXNusqpPlF6l9ic6mKMzKv7+93kiMIelznQ0PGPE
gBvlg90vlzBCKHT5CyFArSNiNDWaXjS2jgJTnjGIPSK9O0onI/8cjZyuka1FWn+fWaRiQQgwaKTe
7RdLzj+jZ9zaX6VNPV4jMMu0GHmTkxgSmMONQZ6V+F5dCpA73c+NI8ZeUd2ZvFaYLTO2hmQsTDfk
RkZ6CLUEx1aSrC46ZORRkP7XdypO6BqGKsj6mIxtI+sNJEsxhrU8yZEjq5yA+6bbscZgzEwgKSlS
a3LvUn/a9FBzUFkKyh0p37lALJ7/vnXXrOHo31ciFUZTTcNMVw50Js2pGb5LyZsg32DihL2vF7w9
YryDghZoFyoE08rFGue3pHC1AZMbO16546aG6xK4JBVkfEDD/6tIZlSOsjKavRvJt4rkJRnHM9xc
stX3GUEycKfg1jR6l5iI7rRHPEcstPK4fWQlEq/HgScMcymIWaSNWQdhBPNzFdzIGeexw/k+GwEM
BYx1IDW+D67OqbtVheP+rv/+xqFnRgeRHVpQRBGdTr/uhjIOaR2n0eD+qN9Vb6bDcq6PmRuC7Y6j
YlsGeo3FnJ04GPNq6MLBDceXuS6sMn2Z5jeOQNR8sd7ZGoRRr6ofUB4/AKREBLoDySFimbqbfe8d
wcfwkgvv4bbpgK4BGX0LxFwOugSAA7JUml3Q+n+USnRu8dj5+pHXZcxbREbjBCMnHSYzD64WZ4cw
V71xqu/0LuMoxjaMYYh0VIYpsv67lklRK9Zq74qYvD4NnkJaa1Q5l90miGGClxmzS9BXzOxVkY55
OOmwObBuc3iYzLMqcu6EbYO9wmC2J0XBjzwu9Lo74BQhjTiPlvY8PeTH2jOPwv88iYWepxUcsz0V
KVFl1ANu0g9de1ZDzgXEWTKWiVnN/o+061qOHAeSX8QIWpB4pWkjqeU17oWhmZ2hJ0Fvvv4S2rtt
DsRt3GqeO4LZhTIoAFVZWRwXI76vqbcavS7Zp15akL4ZdCiYkjhZBc5wQi6Ia496TgzoPhnBnBTW
HtKgj4SCFYSQ5mQMpXtORLAJFINb5d/t8nqany+Hgs0dbYXBI8Vq76w6E3lUBTEc1ngmXp/Cx2p8
ikZJxJHB8NVcweBEQE3USqFTsD2pw2nQ76r4NpfOON7c1lbScMNYwXS4iqppDmnKTk3cObcCM069
ocHTRu/87CJVEgBkYgnBOu5KMtUN8IzQcO3wlaYYAkFcS/ouy1X9LmCvBBOCwIImdsNOsH6GO/ic
iAZlIYH1xnzB9tKing00sOvojmXqaAwmluCfA2hLCDqX+yA8RYu7HHkrWocay9BtFvB6yCYybLjS
Gk5swxlJNplLCbhp/myV91Mk0ZLs+4KrJku1KF2KZMeZD0t2Nw2Pl31I9n3BT8HWVo0YUIAInapB
bTge1WVlvBsR7bclEty076K8c1RAKLXjmfWNGZtuubxclkMGIjipGuL+znJgzWRQXAsdGX0zoezg
v+9nv4ki+KhTluCwLrg2hheS+rR/IUQS/99X0FLjNwzBL8e6LttowHJVgQGiw/txHwXNtf3SIij4
KdqhI1/Wo74RCn6DFD00LtvKmrF4yXLs6/s5vY7MyGUyW5bpSNip1UVtnFSBZIl6nKubqj3QSbJ6
MgjB+xt1jC07B8QQLl4BEkVa/Bz+UA7xuTRMFzJ2KMII1OI6dAKdnppJsn3ypRBi5lojtuD2jVaa
BbgZ+oCNIAczD4X+1Kff+poPEKmS5z/yHVuIAeOYDWzgMcDWbgw9UJynUXb3LdGLmG1yirIoXSAP
6R718ZmGT7OMYWnbiDGXR8VIHqLqghHPMQb06fx822M+8fhc2LYf55k71LLqg+2QeQYSzHihIe2b
md8QzONt7RQv1Jwl6t9erjOEYMZkAkFolgEiY/djf4qSlzj8dVnp2xb2D4RYaotq7GhpW+SZpqb6
E9116oPR3YTFHVODKZEk6RJ5xEs1VqZ6q1LccqQNcysHc0Xah7Ca3MsibR0F4DXU1omG6zuQpPye
QiUheLlzHZmGdjf4/Cjg+OSGj7bixcqynX9bpjOYaAb9YHQWqNHgL2jscj7p9CUxD5cl2ja1M4Zg
B5rZ1kviQKDF6HxmDy7Kyj9kav9AiJxWDO+JJQZNwNSKCFnndzBauzH99EdyiAeOWcWcqonnmnQu
QUJAAlbo/mUIvhTvI+ZZDiGIqT0hQ2Jhqfhov/+bcavLa6p5tvIOB2O/CGZ/oXRSjGSY5dRbUYf7
FHooj+Zru0crAX21HnjLYuLTr4aslWzTzlaA3EZW5wIti2Z9GXEfENvf4+qok+/0P3Ol85RjBcH/
wgqCLGrt6AVkGqIZbPm2p2SZ37X/mZxEgOERfAWDIj42hTQZgvDh1Hq09SOM8iueL9vBdv60EkYI
AjmuH3tzgTDll/Bh/IRJkgEmbh3GHzZ0pB/QCP0Ry1sBCoFAV8ZqLkyIlR6HY/6U7O29cjVLO/E3
97cVjBAL0EBQYpgP7EBvtQOmC12bcxlwiiSnnyQSbQfSM5Z4CWHPKvjzdaxhfoNs7bAcMIpwr2GM
WOaDHVWCZm55FO4mDROTMKkpEnmMJogRGVUQtfu93j9H9PmyRWw6EE59eNbTUa+gCgbRpuZAE8bT
NeXzkI18nqIfarIqo/d9v9y6VzCCGSyL1iZVjJvcZodB3qCR3GHyE1iMzB5DaPsbdNvdyS8nt2Wz
QZeEsXkE84d/dymHRMqIZyxcszjHArTUGOote3TZdijzjMH1t3JbjbRtznjaPuzie90r/eqFBsu+
Ohrg/6IolZFVj28axApQCEdx2jVRzIVS0F9K77VUwiHANfEuhBNNB78Z7gfeMeNaapwU9gCDs0lx
O7W126DysdZRH5Ydmukbk94gb+5NK0Ah8JV627SLCsDwZwpWb+PH4v/dHENfydusmeTG3v/NEy17
X9pcyxW0YPwWBiI3tQ7ovHmwprs02192rs2otPq+YPUh+KZok4RoB6+pn37R4ufMRjok7Z5411DA
vWuFI0S/paJ6CjYEZBB6tifMcIvJt5pHlXhF+dIjq8DdGaq1/cvSbbrXGVV8nWHlQquaW0pRGDd2
4tLYvh1k5iFRkSWc9ZIB9R+V9SbaDSnuqmR3WYjtaL6SQkiNpnqwndAEQHqz7PSAE5Mz9GxH6LBJ
5D3i/GsXvEtk1lPGpqyXDmj9VZJdNTdmsBwSb1pO2LlQrfOh3WMlHF/dVXRilZF1hcZVtBiD24Yx
cTFk/g/tQIhIYZ+yFHQgiO0lpnqnimW6YWodDdSGXNaVzOCESIFRITluYgBExiABM/hXO3/9MwQh
IGha2NhdiTSCsdP8rR/3jeyheevBbO2rlhATEpMOdd9CiGj0eVklZleCN3K4sh/44F85IavMgYTY
YFVd5Mw8gaitnU2ex+zh8pJJYpx4x4tJv3g3Z1iyfPg8fmOh6U7flFhyRObrfsFtiBAFWoz6m4kD
IXo0sbNoP5mhP3SvaRY4lkQeiZERIR6EkQXSlxryKOZfbfWcgWY/ltixLOYQITHR4DJ6qQGDqn5y
y6s3m2vd8Hlnpn4d+R86JIF3nY8QxFO3SMDeWbFTm1aHOxn1YIBfqXAnQ9JEvm1lZwhh1cpw1FpT
GxBopgqXJsp96chs4F8854whrFo3TtPUdRN2U5/3P2foj49eeDU3J9uyvsre6/9FS2c8IXgqczxg
cjzw0IgZNPfFQ3eYPFw0xwee6EsZ2LYN7wwnhNFBCce+q7GEJsan4PqnJPcze7rsrFKZhBA6MVon
pO0Rq0EawhMtdACe2h2fGg9+cEn5xnZoOEskRNPMCJeRmJCoAtkmKbPbQrGPrPtBckNWVrNVyYGw
esYSwupCszqzUwhmG9jkypL8VVe2go6GGNcdbfOrj4vqYSnbJRisfvIWVX3Jqubz5eWVqVCItfaQ
d1rIHW1mt6HxwzAxk/jwRxDijVS6jE1ntVhTVHnpIwjd0ZYf/7iMIXFm8UJKM6s5HLgz943XfzU+
to3/oyqRUDEx0pqNEz6/zLeVXru542u6xNBlIgixomdJZkUlMBr7EIV/RfrL5SXa3pDOMgixAVXX
ZYcKSxzLE9XtyZepuU5xnxo58t4wmc+KtLVh2iWhM8CqatR480YM37itf/zNVGD7MuY6mSeJs3NK
UMiBPhFLx+8KSz+9K7+Hh3mnBephkRWTSyKE2C9R14ZZsgmiDcNn0t2AwpOaXyrZRbFs56BCcNAH
MCWZM0RqG/DuRAdOPBb71Msdj5NLKFLene37jnM4okIkMPR4nkcG+2Bdvcsj02+L7KWonvoCInZw
3bYMmqY9VB02sZFm7hJ2xzjJT43G3DAyHi+b6+XABI70388BI60yQ0mxAPFy37IXqj0rxUcgUEFn
Y8KLDVItQWIwlmYLBqvCSvNfpo3axp9DKskCt03zjCE+y8RDXc5dO/eBzq+x/XhHGy/c2XsjmA+F
jPR/0zZXYELO2Y80UasYAkVlkI6JO6ogjX4t29y/rBsZjpA6MavNNXWEUJb6CTw4+fx9jB+jTPI4
vxkQV9IIARFNJANJbEgDltCk24csuCyF7PtCQGwUldRExfdTNIYn1nyr67pE/ZtGvBKB/746zHZt
YzZThXwszCPXaA+18q2UNfvKlMF/X2FUTNVIQeAoSwbKJRrE3W09E2/qCu/yem1uICthhNxIq6pF
H/IFAcLAsT/NMexV3Zlqse+06SFMZQFAph4hAkahGUdhznNZx0+rW1IcL4uzvW4W3hcJwXO1+L6s
FFZKShOBXKefo2gX0cqfFo8k1L2Ms71sZxxBDtXJqxzV+9icYuphvqE9PxZJ7ubpMWcfyV4Ryf5P
JCGgOUmRZqoOkVDS4pf9FZJZ125s16p2l2Xatut/gMSotkwVK3UenBNym6gYRfZN0WVv5tv6P2MI
wcyMqhAEERBGWUAjbc3f8zmWUH3IxBDiWNKhWl/XGpT/1LnbUw9vcxhXGFxeq3/ZAs6CCHGM2XqV
GkvLOxD+3gLApG66o19iC4g0CZpMJCGoJZoxDSCHhwmoX/Mfo/pL2vgvQ+C/r+KNxcaqHHhuNzY3
zqvpnDpZ+ZIMQYhoDls6LZ4gg5K4UX+qv6qjxFHek9fx6+ezpxhCLMOVZprhTovXMI4BP1TmN5Ov
grCj2NPWtYLo+Nb8v0jTLJlsQjRYrLJX1QYmF5rXWuyGzql1JAFnO/teCSeEAUIL6swjhIt+xYaH
V+2AP5n29ZHzrpX7/9xC/vtaiv3xZhW3kx4Bbsp2I/Fa506VVYFKVk3sGc10HcS+C1ZN78FzmU4u
qupOLJPcCEl2BLEXHr3VXVZaQNHw9jFk5q43yFeMw/ANOn6SBIXN94+zjkRCpbwuh4V18KKBdNdT
M3/TKrRDlyg7SV87c75K29i1cHNIMpm6JHFVpFWqCxqyhl87DPmuSx+kr3HbR5eVaEKAiHWtmyMD
9oA50qjZyU7hjba4E84tfL7CWLimLGBwp3l317pCFAKGZbJaayhESucJDPNZdq8xR3dzQm60dgjd
tI0CxSj3l3UoM0ohhkTj5ISGBtQprdxkcbMWDfTN02UQ7quXRBPjRVZqiwFSGiwmJlEemgM/RMup
BWWyCCGjyZ0kznuYY67s1MrDoOxRRhgj8S7x7Y3aFTqj+TYI0m5PNZ6txQ6a/DhTSc4twxHyBj2q
O9LyvCE3wDoZB31v7xKSupoja5KWmJ0lpA+srMKunKAbVX+m082o33Y4oKctv1ChlEjS7200xwQX
hGGh00NwK1SloTuiwXFF716iMbCHzC/Adq7ZvjacJhB3XDa8bYs4w4k+VTMFhTdI8dTSCKwE5Dtk
H6cfirhnEMGF6jwuJgQ+xKLpNv8R2hiK/W3oj38mieBCeYenUlxCYsudvFB5wBAjInmA2Ta5sxiC
97A5rseYH1WswTWRtHTlp9k6zVIWcolOxLRbrw3FniZIEscv5LWif82yt+XtzeEfScTCzmpqu6bq
gcBvEJrriEnquWXfF1xGY+B+GCN834nUmzZVryfrDw1XLKGJJ12JCh6W0Uf6KaPhp6Eon1Cmdvgj
qxKZ52m54LqMw1TDqHtq0Q270VBxpWrIOti5E7zfAs46ERw/s8r/vXyO1K/klYLbMv9lvzqp5LpF
ZlyCwy/qonHybTg861ycUycEslLGRyXxFDHvZiCsG7MR+ke7oodHjczA9NCXZvrQ1nxeMsHlu7xL
J3CTQTnaM2qhcX2gRJJwLFsuwecNDUl2x+/a5sir+6P9+sH7r3+EEPNqI3LSIn/zRfQ9Ndf9B5o5
cQY6f1/YKNOlsPRmgMKViu5q0zmO1bRPwlQSfiUqF7PqCFN2O0KxUFni6eVNhd3fqfdzItuNJQoR
M+qhV8EiGEEcLem+jLryFLV65861k0rOV5KNWEygCYmYqjIIlC4WaMet2VNS6k1JE3lqj6FyWYN2
7FkJLsebf0mrz+ri8q/O3VVeD1nhQL7xYfb4o8qA/lt/elg85r4l1vTPMgCRlnSY9FbReUAIEQmy
HnQ5zWNGCslqytQmpgCqshQFMo0gVP5SitRdfjqDrIJFEkFNIRy0uOgZKwZJ5nRBQ9kcZAqmUFZk
Z06alxUyS5QZiBAaenQbZ4QvnKNnuyRGe7k9BmaWuqU1+smQeOqc/7hsHRInE5PrJlNasPFjFXt6
25evTVl5lnKopFWxEm2JtW15PFStWSDTKcHgVsPg6y9RJLG77QszR3McEEui+0esOAPBQeRoM7pL
QCPmJfH00BnMVQeQI5ZGrLnDjP02yzBONvdZrPmmQiT/YNNeVn+AZzErV5tIXVJ9wE230lAXua+D
aQ02dsXqayTr1eKfere5r6AEr+4LizWGoSKr16070MndFrWUFo8nVZcwhJ09TpnZGCUwOG18uYt3
/ejqzwMO5JxU2KmCy7a4aSMrkQSPxoSBwTEcqM8arlFbRaqHTP9DCMGhwyGeGdOgoBzsazBGJYg/
lEKspBCc2Mpqq6krLBptDyw7ZdmN0T9fXiiJ7sU6tLYd5gTXQLDz5aCSF03G4iNRhFiCZvZTQWoK
EXJqG71Ho6x8KlQNfjT1qv2RCHReL7EIzW5Mp0lrgFUzrnqIt/Smb7+W4eHymslkMn53TczDc5SY
0y2x5tiB1ZHeVqYkYZFBCN7fECXSjQVqGUGFaDnHKJ99J5PofnOPWC0X/xOrEDPnMRiMK8jRqU1A
w8Wd1eZz17yAi9vTwtcY2+3lhdu+FXYsQ7MtB5NvxJK6vi0LDXEVYnkk9vjNnP41unkrD+M3SsMo
2dj/BRAv64YF+jVH7NxXYz1qchuvxDGaTt5uAvfG4oL7GPyFbE+WP8QT3UnRE0vVePFb+AJCfnLF
J5Dm113s0X0eoFRsJ1nQbff9Rz7RvZohTGnD7xXagI87jXeoWl8e5zsMPPVy3HSiLGJWJVrc3pnO
mDzUr8zGjFS7STpgztiOJiPo9c8oKjWWvSGr2pIhCY5G0iknoKFF/EMRAd7FdPqolalr/KSxpH1j
cx0xiBbTrTGzWn97q1nJpNaM1MrMtye8JOkOyJ9klMubHr1CELaLeFGaJqbw6Dh1afsT3Qzq9P2y
NWwmYCsIYbswRnT0aRGE6Mgh/2Evhks/KeGPyyDbZ4Azii4UxTRhoujqABTl8LdLOUeldbHHvg1a
MjDIUmLkErHEKe6g56NsLADI0BQbatddczNYO1V9vCyYxAR0waztKO+biK+ewk6MXne9f/n7EgPQ
BWNmYZ/R3IEBlOCqMKerRnvow/1ljO2lsjBW1FJNg1hCRI9QUGDXDPfbhbE81Yp+Str8pmmI4eqT
Ibmr2V6vMxb/LyuXKYlZhlbFXxFVeqgH7WaipSTS/IutnTGENC6hYdYkLTCWO1Txcf5ZPKJ4+bXe
g7IXJe3Szo9tJZ0BBS9loe1oE39+m+vO5VWvnemP0dc/05Lgp6yPhzFMGM5mI0h/BvNWma27cQAZ
izq4l6EkShL3o6ZMrKSPIM9gH0L6GOZ/ZgTi/pMro10hm0N6t9TXptoFTJUdziU2LSZ11dw4SsOf
dnPzx8Qwrzl0Cd33tow2V2ZsYntB0mQs00sAdTtnr6PDKP0OgimPEwLPh/paNs5NYmqEq27lP6ED
fjhtghWweD/an7J018iSb5n2hXDgpGpIENUQcjTKrvqZxMe6yIPLJibTjxAHbB5eEh4HGuU0D0c8
V1uRR0vZbEHZcgmhQM3splzQAxTY+a6O79u/TNmjnWy1BN+vMz3tDW7L+nKn1N8j8yOVPmAB/t/g
TAS3r2LHSW2FLxQ9dbHbzvdM9j4nWSSRRQb/33HIBAi1BPMCRgjth7R7wUiYD6VL/4giUsmgwgfc
hTwux8anYTkpsqGmMjmEvVhph0WjvChKY5absPsK5My67Iwl0bfIuqAbDVFxjoO+6VNCT4Os0XO7
mvmscFvwcNs0m6TMYbLaE9lj/I/bvmQ/Kea6uEMw32Aatac8oxThsjvKpOJLuworxqjNhloBtO+y
AM8Dn/VUNkxBph3B4+s6y1WNW1mjR24RdW5t3BBpzw3Ph97dGK1WT3D4cW5q2s0QpPHHX7zxfVTc
+U67ImhbYl4I05Cs3Pad3wpRCADNQpcs64AY5kF5NPzl2rjtZo/3l8kzDdl2YwvhAA0vjc4GbuN3
yS0/mk6YsWF/W8CIgMGGO1lflkRpjpC2l3nUMqbz5WwO/Rg45ODIHm5lEMJjTjWNZaVpgJi6fR8d
J+2rJjM9iXU7QmAobaNSB16EFTa7KrlPZdNJZd8XkvRCp0MfEYhgK2gQuuuUvy57p0zrDv8DK/fU
ImbGQwuAIe5xseMc2ELuC4PdzXW4r0lxSNvlFIKSr7MerFrxDVDqhnb7Z2mbIwSJKGlCVX2rbjSz
fd7FtxoeJC5LKjMGIUikNWrlKu5M2fCihX4z3VnzRx7yz/4qUjOFox5aCQ9142C6jNCgXWRtPdv2
QMESYNoO5xP5XV1GWGgl5Q0pVnPU6RX5UP0/PX9fMAcldrrKqVAoVLQ7O4XiJUWm21o4f19Q9EAr
IwV/CK53651uurn6UMhmS8sgBEU3JUkiA7PpUYp/AERT7Jf48BFbOkshbAWOxTSGq3CcypzbLP9k
28zV0+fLGNtXhStVCNF/TtUEY0EgR0nfTprTdfuVoAASbTIZJp0YEjz+n99vb2eZhPBPtXCy8ghw
yzy5CrpL9KfFZBjQ7Rrs22XRJBoSJ0Fog2rnKMfGTlMpPk3cpkqCrJOc1WUgQvAf7AxzZdEBBw7j
75N5yutPfSkxA5mK3n5fBc80af+3W1Xlr8895nA2191VE8SPuq8eZGRs3HAvaOgtlK/QnKrOGOVW
t6A/sYZ/mrlfm55R7i6rR4YjxIBer5OpWmAJTnk/qLctHvrMXnPrcZYkOPxDlwQSgoFt5zZp3g7r
GcMc3OKOGpFkY5FZgRAMWL8YrOGmVuH8Qa3eM7RDWj5eXjCpHQjxgDiN1cbF20l95CMud44/3o/o
tWz21FcktZzbXEXnwPA2d3hlB5hDoRBiwA7Gq/Q5vDK93E99K1B/aN54g0xxT4LL8skWUQgNlZU4
cchDA8X7CHFZemXVElOQ2Jx4iTtEuTkmvBFXVa/Iz7JfAnREh38aFMSrWzuaMaExQRUCKa9J+WLN
oAOWnKolRi1e24K3n80hv7Wx65Nufa8SyfdlKyVkAFqjmyG1oQwVY2jDyKv6B629cWSUiTIYIQgo
dB4asM7AyOajVp8iTDoo7O+z8/WPTEss4O0weCCbbaxWNQfpsNOVXe3s/gyCS7pyFxLXizJVMC08
2KBzJvmiyzpnZCoX3D9bVIeFFGtFnG5nZcmh6IjEPzbzdE3VTWqblq4aYhGqGipKaTgVshoQjCtu
7LU/C8/GM9541F3lKJuBvCXSGk7/fdEgRBSObQm4OBjJIZRtnVshZf19wYqLzlJzpLJolhteUnWH
AbAulRVSyzAEE2ZEWbIwxYVmGpWuXZ7KIXWd6stl69qM/WtJ+L9YmZeC3cWoJkii3YWnv5OA6ER6
l3Nx5NJQLNOLYMxaWhKMUoFMWbMrqwOTDVKXfV8w5X7AmMIowve7ke4UCiLBsJWYskwtQl5bl6YS
2hksOUdvLpkVt6yNoJWNsJChCHtWnEdjXHMU0r/O2T3YoFy9kuR/EgyxGLUru2pZYmCk6CMzLOIN
TPnmSB8CJDoRG73GVuvbqYKFTeEuYc9OJjPhrb6rlQmL1ag1KBdBKAoAvcvRiBSo1pWD+6zsjrON
sWxfFZWrh7I0hru4mP2tUYUQYMW1odoYsBiwL+xG/ZRdhT4LnCfjCgymbrKTcajJlCVEA6MYJo3l
gBtgdvO3sKXuKKPn3kzNNHBwG+idxqRSkeazrBELBgb3yW+0XXdX781750Z5tfehO+yxnqmrSs5S
28bxD6JIJKNSQ7MUfseVN0crvC5lZX+y7wvHqGZpU5rzptCmfk6reyYrGZd9X9hoTLViKMzB9+d8
8I3E9Egle7XdSmU4EaZJdYJhqyI3atnHlZbzYQMaNF+BWRHHJ6Z6LJE8QmzigDbDwtwukKSKM32d
TK9oPIMc1YxML6Z7o0MFU/QobQWW4QhLlgxWZhSdgxhNjx17YtlNGONAaNueZGvb9FDTsDE8x3Aw
PUnYDJp+IXHa2vy1u/ObY4vzbeapx9YHxZ33QQ9dwQkbA41K6jhcT2H+y3DckXzXPrT3rCCEXWFc
qkIf+Vg1Rl9DUPYZifuhKy7tjCHuCmO2VGHNxWjpLS0PGBNKlY9sPCsIwSlty5xKQ4dicrw/s6eU
7Qz702Xl85V4F51XEIKR6Ta4eFUbEOpVckiuoj2/d5KPltmMyisYYRNY2qUbjBoKUYufZvjT1p4r
/eWyJNup8wpDiPxpErGuAV0Yivy6xLV2yVXyUh7SHHQDZDcfjK+qJBBsxjQQFZuYrqmpVKx60VAC
V1i1if10Dqr0WpFNX5d9nweIVcrZR6Fj5xq+T4abdDmEsjrMTd2v/r/g95HGFJuaBhre0vGLU06z
1/SZ5kfhYPtVuyg7hNMloCV5xeCJRpIe8o+/Mzxb0zUM7XLsdyyHhaYpY5+rOBnUqRvFh7h7TLtH
I7k3/pLYBTfhS0iCiQ+c+z5pgaQ9QcJjvw99/d564FRS80GWfmzqjGoO3NLWbGxDv+sMO3SRzOU0
BJZx00ZXxJZcdL07hxAdDqnbbw8DmmmKLwOpFmaLE/VJMPyYA+KNWdAcar/3Da/V3PEgq05751Ui
Hhd4ZYR20lhlnALPyL35E6d6Ljzcts/uvMNoeW++lq2guO2JgDyUrABn8Gxp+gTApPmujJiwdCji
10qWwokBSUQRfCsqcqcIEy6WcqXrt2a/z2Q3RDJBBPfKIpZaJANEHp4U+zktb1XzWP7Xl0lREGE3
ddKh6kKnSwIb7KfZrdU/StxHtGgRQLBoxVCa1B4gRhVYd+aVGaR+911PXdvjT8btk/o5lti4RDfi
u0FqUwxG5iaX0aeh3kfVnXR+/ZZZm4RQDFdB/MZbniBV31W1k1styjseFjCtXCdXNND2dYXNIvKy
nf01l2VZG+u4RhRrZEytLBLNBmIbaDvwrFyPlQf66pd2x2u0VVQzKF4rSSC2osVvoEIGQZYuL0oN
oKPHCURruG93bfqcDIXeywpPNvT2G5gQaOG5U2xwCbW58h3lV9bFwQwqNolBiukqDPI3GCGXQCOZ
3dlDR/3+Co2Oh3ZfeIM7XdGT4VW+IiUBl0klBMCagDV9iABXar/q8moYF7eUpeAyDP77Kubpfd7q
SgOMzHlSlccm/dzKAt67M6u4bELEy9UUkzAYMOzOc06cGQezC70WVeEv8xdl/1YWJHkFlpm8EAEV
UiXmzJ2s0o4WRpDLrnxlXmwLwa9KEisfSshkPIHFiu/tb9MYT8qpPuq8mCW4bHtbAjnYfG1MmsXm
KxJg0mxUzLiwqF9YqmuN3yZZv/smgK1jiCQaJQ1dbFSxhpog5yIQqLVcm4Aw9r8exLkZ4PWXUBvz
sngA/N3UKMvatgqT0FfYsxJjTrckeG/qhOq2AV45W7eR3v0OEFcYyRozALDKNW3OWoz6M/CL7SMr
QMZwleBR+7JWtryHItdCCwVGAL+7jWkZKZRqHqjPnJeE/ky7m0X//AEInPh1UGUiJxbfL9R4jEDd
Aoi4q13zZ84181+LKN80s8IQHNSOrVhxKmDoqAHXMMZDq1xHxhDxrthMRBF8Uq/DcTYjoETFvjyC
Hgb0WEq+V5HNqdJseDPoYGbLP+smOGhOjVYxcqD1zEt+lUc+sQFc8MQPn6aAD4AsPdmUkA1rsFSK
Oc04WpjovhLsr0gjTU2I5vhO8yNSU9/OMhB0v/xne7CA4FgEt4C4BRK8SFfNgoSM4v3Xuk7rYByv
E0Vi1Vt7t6UZqP3BrD+qoiP4d0cau5JmS2k7fvLp7wlwyb7+wrPubBftZI2rUjRh8y66HsPTcNXp
m6fB7475TgmqH/xtu9iFmA92efm2ggSetxCHDByUcIvKlbja8CzDidsibx1fRx/zsQiqff49ujHf
+sfMw3wt6+XZFG8NKDiXrscFKM0BqByWHZ8CNbhWoF3xuSHylIH70PrECR9DLxce8aihahpY/H+X
rm6SolMGHUTZzeiWSTR9tkGEy9xJTdi1Wdop+LmG9iP2wuMTRasfNhAxsmdmtSR5Pzn+dBcf2ZHt
Kk/xRt6xUv0/tkLuRu9ktAzbUKljQ1jBzWYrnTI+lds39zwHy/YohzlkO1kr3sYhysJRGkVwDu5a
bVUwlNk0hl6rCuo7OfVm+omQ0FW0Yyijw9y2SAdBwwHa+xnyKIhl88RAfuecRnRsJleDm3iYt+hZ
/y8T2YpSBu6PeRYBGxErFMJ4TJu4y0FioaGWOT4RmvmOrAqPR1dRR2uQdz5t90WTAKSIcJW73Jpo
YtPvtKhxDfpUysYnbeQuFs5S1AA/l/l+fleMQt/WiBvqE+1Kja7CYX85aGwuGeI6wZgrzA4wBYuz
x7rvpy6lvtp07qC8xnno6pqElWszUBgUQ1ctquEJXuzIHLKhw/UD1qwN5sBAxU1yGr9yylJe6lV/
ZLMydYcSi1g6bouE3bg1HAReBfvIZPxovlbW90XGD7i1amsEYQceBnvQqzh0/KJ9VIZdmRzZFFxW
zJbi1xCCYqoWKbhZKQjmgxVMav1YlY1kw9iSAhuuiY2Q10a8iza0qTK7bEM/5pN+mvSplLVJbsVs
y8DGbToEo/vER5BBNWpVD3HR0BY/l8SfQMdiofI/+mGk/3WION8e1lCCSliUjQvhULX64Lzaw7dQ
djDaXK6VMIJGVJsVU+o0oV+S2dVNC0UX2n4peoniJWsmPoGgtkPRnRIwalME6viqkYdBfUgRqXUZ
g+KWja3WTEy4WDfUQz5hzQZM2k6fUtmw7c34j7SDariKRsu+2JVTMTPqtaYCQHJD9jwvVjwM+VFz
XHOpPmpvfNmxZWtrWyNykVc5UD/jdnwyWehHfeFGKt740DiNKmZboqVtYzhLxn9f4SQdMWdGIZmd
3CTaNS+UHo7/PQKsRRGyq14xoq4pIUo/vCzpUyHLhWUiCGFypEad0amEoVkOaKeqEQTMziObHi6L
sakR08JR0kZiaqqC24S50oyxMYd+Xj8nuIZhn1AdExr7yyibpoxHat3EU6uGbON3fbAxmWm1DIg0
9jWZ7w3ZkMutXd+ydAKCM01DgiHoOy3xyptnkMIwCp/m6XVWqz64dA+MxcES3ozqh8LNClFQf44n
8YhRDFovRla6tEv33TI+DZnsYnhzc16LJiydZWrM7rhoMUZPIsHdz3do//d0Nw4iX3ok4mm6mD6t
0YQ4rS2jUucFxEpvOh/DVXZd5zaHdqd5mG/5EO30x8uG8XaxfQlQsL8swWAJDBQI/TEL3bn5RpcX
rfD7+GWIrsox8yr2YMoYkjat8aw7kT0rz0uMflCBaZDjCGrVSvJIylVyQSaRNSu256Za+CJqteW2
LAsW5cp2qqNV/sWkQ9O3NQbmLHCumA5Oz7+71tRqo6E4eugvd7zzkaF7j79Wsdzlb1WRNIRvC3fG
E0L43OssHU019Gewn0akPGlF07g5tV7UdDn9D2lX1lS3zmx/kassD7L96mF77w2EQEIg58VFQuJ5
nv3r7xL5TjDCx7ohb1RR5bW71Wq11N2rR+GE0u1TSgdZCOpccBnn3wSsJmuIMWCc3qzVlh3lGKWu
dGlm11hDu+vphwCDYu0xq7NDlDWtPcXDt4J0n/NgCm0aB4uo0V/4i7g7BqnKCmU3+EWjIztoNnWS
gwGaa1f+PnkFitTnRnDP3XZvLyrg1jjTZCnsqBq4qSyfhhj0VFHutlZ5NprgsijVwyyJYmgRJLfM
MnqxdEzSCdyp+kzz78aw2LKMJ9rMVgcwt/xpK+1zfLhaZM6BKzRLwAUBK05lyU6V1mZPWAJXs7nt
2QuwSVVFR0z9eqeUeW+iVQKW2x2UCFlx9Yh7zkfiW/5yXjzlaLmL6GYlgOQ9zZLHhdJUgIwbeyI2
tMfMpfaVjwM8Q+YMHkHHk+jJngnyxv+8CMr7H0xSHSV5XNAJaGp3Zqw9pIvm1RKGgEeVixnxl3UR
+6SXj/sK3vQMK1huW2TpBCoUC7C5cUFQPNFoiaP1HwcThELK4z7WZnS0wuJ2RJApstTIOBW1LMHE
rL5+NHWWz44FO297Aakm43ZMVcpfjbMgl1WZYgE1TA1Vr0IRP8n28U5fALgDt5ZAC1ZEzPC/LCh+
x0QKp7hnB3x2jM6iNqttw3gB43aAUSxSpmCErFtcBmf12B3TE5rjfVEKVqA0vuOlqvtqIhlkSqaD
Xn5URfn/Td/0ojP+IanH7B6tq/H90PyA85soX3oJDSOYc9fIzjTIAsexaWsGHm1B8oPiE56fMiXS
TDGEAiU0smZL2cOoJfZoCBpst9IGzKH+RmFKXV1ZEO83UxciRB4e2NM3O8XhZRcffK8fWKIS3unp
HXtohcj53MWcJDLKQCzKz8NTC3L5RtQ2LFIdFyWbaFfFLGlAJJ3XlPfjk64KXKwIgQuPRwwjUeMU
sZaZHOXhKmjOUyOoQ96OUVeK4vZognmQRWEyKU6KEznLRXU0/AIcc6L9KRKG25/mlA5msUCYIsar
WInZe58jqTvtL/tWOmxtaTxR0TLnoZSWQOkOFaNeOBbHEtPEU/fPRzs/H+svmuPf52lJq1SKGJR5
28mFPQyf94XZdAUrAO7MqTqKOl4LS0PLH11aI7cv28HwRY9ku0beSPP34QQLxPMW6TGZY7Td4DIW
XJH4c1b4rah5QATB+YFJN+XOJJAoim6T5HNbfLVEmd3tQ2elNfYbVr6mNcwuLQssS39eDszXSE54
qfuym3jhoRccoc9sa2/CkRUa5wQmNcjaMoJE6vWEqcjEDj3tNHvssMPoEWe67S3b8GvUqyJeuCq+
a8fC+VNKo1+GSPG8hNQKS968ljhowbqATtbA1ZvpECRPcYKqiVzgw9nSvBHUxPODiXSUIfOFkLKV
kiIyAFLF+ZM8ZDqmzFX6e0zwBeRNV0RB8xCszFi7DKMYVbskP1VhSx7bNjuS8PN144VEfTYydV2D
yhr8XION+e8+cxKFL0oICNTGT9udJCOhqdIFbkCT1OnTWXWymuiCU3zb6FeK40JGvGsslVRg76qf
0i+MUJ1+BVrmKIfMS36IhNrcxis0bhubRZ4XxQQNtvpFn7olPaqjt++MiAiD28aFNkxSK0FxQ2+3
HqPsK1Gp8THsncYrbBVvRNWd6U2CE1e0XNx2LoIp1qYFkmHyjglm7iR3pdwUlbxtXiZW+uPO9bpc
kLQkkG0OiwOV49nOguwhSfVbs8u9MFIE76Aiqbgzvs+aIExVSKXmh2E5DeFxf7FEa8Ud7eMc6xTl
bjjae0zwKdJzL3V2EohorLfDyN96I7L82tG1Vl+XBcsa4bpZzjbjVnp+1m88er08l59kwvITtuL/
7S3w/voac67DVlHZBsbD16Ve6Q46LMGFm9V2F4hYD7axVB2DEZBRwsP1ayzMScswUoa9F5rzt2nG
IIYlvSFotSwlzd1fsv/Q5QsWZxNWS4wiC3DJDDPbsJGwOPYovLS8EQkSL/MyX3Rx3zb6F0DOSDrQ
BFhyCeGk+tgaTjicFEkFB++oidiTN80RRTw61bA0xOKcYSqReMYbAcvHncboi1R4sojjTwTBeUAw
CCrxrAICbfbm4zJ9K0WMmNsufSUF5wBLlSwtCaGvX3EMo7jWbNNGm4MvLrn7DzTkyxTVQlUGH8wW
tPlfEsO8Y00VBSZygLaGdUO7ofANZ8sf4bnB0jSFqKiL5OycDp0yZySG7Y23ofplGd5RswhSQdb9
xso/dL7KhCpaPetZgtD8u3H9i9Ba94ZzfsneMMXa25RnBcedGrMx6ZpWpwhre/JdNuqncvyxv123
7G0tEKexOUrmOekhULpcZb1tGSj38PYhNl9+KbJMYKjSUEzKR3ipXESVFCOGYC+/Enq88fTboUSC
PbczVvVStvN7AeZWLLbC5AO+OmzaUFmAmVwiV3Go/dTRvfwkuygvPIjClk0jX6NxvlxHOhgDppmE
Z1YquRwNLz6xBoH/Ty5h0yiopWE+hEI0PNO/duZhrGRUTuAiKMrDhuo76in2lbdpEysAzoMbc6Sn
yYyrx1h8yMIP8nBB6neEQygt/i0D57NRyNLHUQkIDJz50E1ZbksDKEf35dgM9VYo/J19GCZKMdIG
od4h/oDBtYfIXUI7OHSedmj8zKkvMmFcvnn+rUE5WwikMEiiGMuDYorr/ssv20siB51zNmsvLL+J
mLr+w/x+a5NnIG7LQiGYDsTMz/QtmJ/lxCf5oDq4mboinkaB+fG3eauPaZEVUCrNf3TNfTR8E6wa
UxAfGK0VyH7A6p4tx4rZWyoLjK5ZTThaX3zjmeOyudIFrzpbcdEaiu2EFVSjyjky/ICaNOogZXaO
MRB+kLTHeMn9vxSL8+VNJmvtHLKTHdRgzAVmsh2eetc8zBetITB9wRamnI9oqZnRWMciJcpTSF2z
Gu1ARBf8H379xew4P5EoOro9J4CwCrjlFHuRS93kC8t6g7rLFVEdPqcN9gyDcxrmbORpzvxSpKCF
YyhsCbNkfe2UzLaFl0XJ1XK7cqpbFDMktqgIRyQt35Y1tJIZ4V0RzgS3UmSNjUOClxjyQU3OLCFV
+YnIYrbPsN/65UmMFbMaqgSjebGtlwM7VQabXuboV0kPmSPi9NqWD+UseOWkCJ344BYznadQ1xuW
EmdFDIy8znIoZp+w5v7iXVE7XcFxu3wokh7lbVDngsRAQu+sDIQs82U4fyx0QWXBpsdaQXG7PCqG
MLZkQPXSJZKksnm3v7U3N5thGRYxUHf4pp66SzCgVbYQdapTAyYRgqnUk+W9A8NEjKFSFMO/aShK
FE2JuzmCU6yv0skvjeO7ioCR5f0NwW1nfaQ0TQyIoWVnlObZSXoTYzqw2qKL17ibTUXwxLl9bFky
ejCQlkI1JbcubYtB5WaXoYoKBCxOeFSPqZ+OdoPTOT9E73pcgvJ+w3EOOADXdFYnCHUTvao9U1+w
TMpSXiTD+J4E6BqKc79VHDZyqiFub1BigOkgtkUO+/awmY9YQ3Cr1YfdnBgTIEZHa+z4CGqZ0/CT
7dXIE3Vabxr4SnOc41VTag05So3cULnRm4sMk0JjQUC4HTa9YPDudWnkrppLYHQPxoN+xDxAD3/b
6WkcbJCLuOgMEtjfpltYIXKBWhG1pNJqmF+4nPLhSo7d/SXaDC5W32fufRVctFo5kSnE95UIaf0C
rHnXaXltJKJxsSI5uFeJHhWEUiYxzTWxb6YVSp+z474owtVhv2ElS9FJpQEGVWZt409yUN30HB26
8/QzsEMHV6prkck9k1a+OexX2uOcQxPQRS2Z9kZnnu3pkjrqcJAc+Tq4xqx6ez6m95mPqU6OfBQe
vExje9icpygGuoyWCWnhmJYHVvMSHeTRzi5UX/LT7/FBlI/dNhW0WhLKutF4roaoUpfEAsG2a1jn
qrIX+pk2rqaIVnEzskYv578w3CpOWZVjthSOeNZZrl5mLo54z/pH8vODpQoi0O14YgXGLaDUdn2X
o4vwF5ibHGJ//sgemtiVv7eF7B1b28CQVVNDBGOZ6Gt6baJZGA9KpqF62ULbMl71F9QC5IlbHPHI
gN4c7d68fU/meQ3J+eCMFDNphwohYeTOyn37JCc3+xtvy/MaBCM8kR5Dnyxfza6UBu3THEUbFm1t
C3WQljbYSlq6+zCbukMbLqrZFYxl4ou8ImvGfNAIBTuR7jXpw2R92f/+pjEYLwB8SRfmpc8VaQAA
/+FpqObKK3DiDphdEzrmt5E4okdhgUR8NVebzTParwEYd4ZdhrexsH15Kzpfi8S5d9ov+TwGKNxi
A0NzLzosKKNxJq88FH55EfzY1+CmIawUyDn5sYyrWs0gDyoLg+7raBzjXnAEiyCYSlc+fkmMKpNz
QMiS6phVDoo/8yEr1U9/Jwn7GSuYYRgUC0OocSyasj1Jym1jzc5YiIanbEaX6/XhnDiaGUAjG2Lr
NC45yFfByfAGx0SCLzsXfi1yrSLlcd5HKjOj6icoT/NRAO5m1wNxLOfyXvIH3EfHCxfTK/f1uHVm
rOXjnU+TpugNBaIqGfYy+Eb/c4Gtg3VyH2dzJ2mEqujVB9EsP4pBX0hcBczyOvTpV6F+UY2ZgP5h
UxR0tlkE3cvoceMiMWms8KaEmhc3L79X1M97NNQFnypJJMrmIq1wuC0L2t+K9BFwemxU9R/yI+xE
wdi22a0wuI06LIsOTiJgtN7kEkSx82h3NsZdgvvbvCWCByyRRNyexSSnrLJSoOnkqVN+0qp2B1EJ
8KYBrCTiNmw5ZtFEmETglfzU0wVzUxR338ZEYnB7dZ7laQhpIrlG7w9I20mmM5aion+RlXFbVC8j
bU50gGTVqQsuQu17/D1tRsF22RQFNAZUlTHfELHWa/dG9SJNCxkoOl7FpoflH6UVPGdsyrFC4Da+
YShxZVVAGNA0nocnGfSVsub0IlqqbVNeAXHXPjz0llo6RxJehEak7nIvKBzzqfKqR8b8V4pe2DY1
h85W1rupYyAup7k60wxN0gNWNSxd0Eh7WMLJi8dRkMMTwXDqS5I0wbMDYKzcUcfLoT3M0+07zHkl
Cae4IU56Ka8A0ct+gbF55Dy8K6kG7pd/tcW3VJZGjyxuBwzZBy/fMTvgr4+1u7DnOh9kvQJHs/ne
YIA8lvW8WYicmFpXx3YhW/VM4hAcCCfMgnJQRhX7g5MOturNx0F0e2Brzd/A1micQ2gIxmSrKdDk
xY71AOx1LvLLtqrc0FIkGfPIe1ic3QV1owykkViq0HioQULjhJ7l9K5uMqeN5xRRBoUt/x4gZ4GK
HlItqp5VqR7Yo1fjtSeM6fb3rXDTb69WjLPCNojUsWNypfWHLvDC4LD//W3/8ALA069JaNSQuxkA
GIDmETdzQ0//0B8kH9O1hMQcAmme7XNlf7i6jm3fAkwmx7I5GaUgBhF9n4sNJn0YmolgPxly+KmN
mgPq19/jefDWyUodwQfNdw73yHVG2mSwnqzhHCr6qVkkzL1dBCfQ9t55gWGSrjRFyyElskRR3J1H
t3Mv2dZcfogsHe9c6lnRRW1W24p7geMcwzRFQUdDC/Fh+KgGD0UkqA/d9NcrrXGuQGv0cZRrE/es
kbpR0Xn1qF2Feie4aYvE4LxAGyi1kslYnCm+xGxQlMzt7xbR97lNL2tzrWkt+z46pxSx/W5GBSs1
cbvdIN0wzRPUhF6/+KingebFeZb5WWEmNu1SYc3D1rqA4gzd3KziRufvBakeNqa6PJcRVSeCB0EU
dVzQSwMkSj6eW47z0fRyUT3qlhbXoJwxLHUexXUH0Ll6DMOLSlQZv+nTTPbQglIlxHB8ybPV66mE
8i9Ys5sNNkvea6fsIssQwat4t8LI8n2z2HwZWQNyfidPjbwZGgZ4WA6KB07tT+YpOEpX7MKQ3aX3
+3ibClzJx11PWrlBG6YEuGz8GaZ3ff+0/32hAtkPWHmfEVNC6ngGgHzTuc+ki3517B8UpHQsV3jt
Ztrhj1I08IKcE61myMBx4oxaiJnIE5Lq0hF9vB45po7yOT8RL/IsV0RGtam7FRgnmjJNIQ11gMnR
2ezOnSSIRDa/j8HoCnrNkA3juUu0MlGqfEYZh5yetfbaGAXf39yxL99XuSrXIZPmStM6pFyrK0vz
tfZsiCgkBCLwU2lAoZq1Ayv1CpfWq/PONpXkuG9hIim4DVOUadnQFhBZfFk99eVNMgkOUJEQnFFJ
na7qOavMVXLV7lvzMqnMPxzaxDorzNVScKaU9npbxqyIJgNN4JQ6YZhiaPjJEo1uE4nClLnajY2Z
FkmrQVnGbFxPJb1VU9HdnR1cb7YgKoupgno07Q0zURq1KW0CiGLW35r+wQguOvnGyjGYcHLjd3V+
mis07hitOgwotQygyYbTxDYKhFBJE/vZ7JCfodMJuzK3re1FOu5YDWppqGLmYJT+saZOVjy1wvlt
m07st0zIeXGLpJB56AwcauTTcGA9FuZJ+Tw4iKOdyhddPrYt4l+BQCn2GmwKYtNoWPWgHlyF7blV
vP3tuRWHvCwQWJhef18xk3Suany/XK5mxR9mtGI2SIITVbBLN1eG6qBfUUGeBxqW10BNYA5mNsC0
tepj2H1VdK8TkTduH84rDG6bSvpcxGYMa2MVThaofnIn9mMUbbH6wfbiXZdseP7fMnHbFaezvKgE
MpkKPSZ17pR5cFeiHbxOvidKeAM6Iqcq8mODEpNRoT/2l06kUS640siSmo0M9Gb6pGVfs8Yh8mEf
Yjs8WEnIhdlT1LQ0YoVp9ErDIAlyNN3/cVW6sVsLRgpt3YTW6uScxRSWeFRkYIN1rdD7tFIdSrwg
vyj+dADssz9ficW5CWp0S9vmQAIhkDR/s5TPpvSwr7rNjfsCwT/4VCoY/WVWMhv2md3Hl3V33Adg
v/GNI18BcJ5hXMbUJAGWf5Alp5Y+mMW1gvbmeLwPkeHvvD76ug+46SpWgJyrqIepkyNW6BmlCSz+
rIRn0DZ585+O5eIWR+M8Ba3aks49NJf2d0V3kZGb7h2M5qBZ+b1xNc5RkMYAG7PBNi75rA/OZIJ4
zNvXlmj9Od8QhGiMWxpIUcdP83yh9oILsMjZadz2D5NabzFPAQCzLX36Nf+iszOUdjrM3QVeK7jZ
b7aIr7XGOQOip7JZsLNoie7kyR3JAS8WUfOZGGfSNG5ZnQNdIKXAx2mcS6hKbeh6psVAGu2q9Yes
tbvM318qEQjnDSyKmkaZHRtZ+TXTryyjdUxFRP6yBQLaWFy+UewgU55pWisrjDArKeqi5CtV/WdA
i6nyaV+OLZNbQ3AWgThL6q0EEPJyrTVelrn7398WwWBBIxsnxef9TFmKxyEBSzqZKk+LnSSobWUU
jZJlS8r7NdA0/kbh3IyiL6mSgl3V7dNjEn+ckrtB96Wa2kUZ2xHKy/aF2jzi1nicuzHB2IpuZ5WN
UvhV6xB69PRrlMJ4IboBi1TIOR4Q+ZJxqSGcEXnNVNgIDGQq8NMiDPb/1SWimruwnWcIFBmJrS44
3W5G0YihTVMDkZ6CzA/6E/m776BVyAAqMDVDuyXWx6Z09ldl+/sg7DVAya+ga+a1DJKa0GFkppbF
t0F4G4qIB7dXXXsB4PaKhMqqyWCM/23u0XNxiA6xkz0PvzkobuWLkmVbZ6e1guNcZ4TB330dQl8I
2q4Dc7ooddwWQuUWbyQCl7kJxUqODQyy01Q+80PGRlH7cQGVCojZiHopk8jRK1+r3uMNQMdGVFiA
8oZYk8ZNj0HWMOWM/CjAga35w/C4bwWblryC4HaLoheNVuRst1hXVvcxSC4LYS8x295v3M0Kg7O0
gGC/BGxHJpcz+JPBBgj+/GN+WV6yQVLiHsHt5XlRG2d4HSnVuhiwO7tu/ieXvDToD2BHungXeSNo
wH6vD2dyVhOFKqrhLDdA53wweqGC4DA/vGOFQIpusumMoG/mjk7VbJUizQAi5dco0CbzVS6sO9/U
2AsGn7dK4lzvhkz55aBZiUbptNpz+ip2ip/lSfXGYzP58+1ficZnsDDzJktQQoGRHaZxQg7aCSzV
rfNGEFVterqVdNxxl4zNMps1NDi2qh1kX2dR1eMmAFoPdQNTxZDM4gxcCktrbk0J9N30YEo3Uvpt
X0+i73MGXUtZpM8Svj/SwwLmfdF1YNtVrwTgDDmXkgncgACYz/Uj6B98+al1WY1o5cz3okLETZeD
pz5L1UDh/oZpclYGIw9phE5Hctk9pfLPSkTjKkLgnJpal0YddOjbaNVzpco2Wvrn8v49a/IiBbfm
w2TEoxQCo1s+JnNqR5og1BQJwS16FEtzX2YAMGVfGb7K4aORv8f5r1aCW/YAccGv5vCu9qz8A7i0
TU2w9zZDzRUEd7so4xkknwMWm85X/eJ02U2KsZIJWp1xrSonUWWWCI5zljoqQo0hZM3bBsbM1Dfp
cKVmntJHbhj5k/lj3wY2L4iY0fKvKfMMdUkxWKCDxBqR68FlnF61E9/1h/gjKFPAtSbMMJKtk9Ri
wZqKFvW31JNtXaWREqKGN3Kex1AdwjuEVDICKhRleALpBGh8iTLKCxKimwGGAyV6p9kJbtuZE5mm
GniBjKQtqYncoe6ln07VWEZ2nkptaxdj3s1OHtYiL8XWjgsj0AeAkSAq7BKzXbhbRNxgv41Jj1Cl
QW/UVLlzFttaeYH+m2YosUcit6N/fvi+wuQ8SZ+Vch2lI06o9FCSq17zLPnPayBABIBhyBqbKYVO
w9dxeIXDXSdlhyBCf6DUUazHSVTluXF+YCiDjMZdNOSpuszt89qcZcNKZAwuCk9Rfgp7UY2nCIDb
5ckQW8iqIyBW6swJmy+5lQkWQoTAaamPMC447oGASbinbKanMhEkoAQIfAwkj6Y2JCkQpDl1iiKx
TVEkt1Uxtl4HPt5ZFs0M6QwIzJFjlHlsihztHLZ94z+e5o43PoAZuOXjQQmjH9juXt1RcRua9JlM
mMqiDv80WfERLPOFrcmi7ONW8EDRQ4iJUZjshjli3NKMy2wpcWbCTbjLIcBFD8maE2MJyg+ha33e
d0qbq/QCxrNYBFplSklt4EoErpb52M3+/ve3GBLW0vCUZbgWgwiyAQBNbZ3YJrqalwvURX7AsMnq
eW5n8//gy2CH+RvfthKLC1HVrFPyfIYO5+m6J6e5BschHrXL8WlfPBEO50N1zJLPtRo4+XxXNv/Q
drRnPbfLRpBn2AheKEYpyZgKJKNTh2fkMIJpljBMD5Y+HzIDE6udWdS7JYLgfM6MmvKBBAzC+CYZ
N/r0TzwJtMX84ptVWUnBWTZ4Tfs0kACRjBdtiL7fwZ2H+2y8UQORi367MCZ6pTEKBmPXcM8zOQOo
h0AL26Qz3GhGO+QcVR9mFC+BmC88EUU0ye6tXK/BOCtQCyVQsxQEYm0OavN5ARt6bBtm68id1xV3
+yYnAmM7euWHElBPIZYFWDd8wngvN27RQojZWkZ3aYrM7q13eC0Ys5kVVlRWtFRyYFVTcjBn9WOQ
L8d9cTYcxGsMtpIrjBxM0YXOMNKfxWX5CJpxsDyAAfCrfjU58UcTZV6lYDeJVMj+v4IMInNYpBSj
xXGR1THXssbB0cqqnYDdzpaJVdpGH4qY80S65PaXEdQEHgkWqaJgJWg0r8f8kH1dvt3CUCVmE+GF
kyjwF5xcOYlamkyNwbzebHrgjTD/fEbDawhOimqJCApwABFH5KBFygmsCu6+FBvH+msMzk2MVJry
XAVG46LhDfUXy4XMyGZQBi7ipBBojL9wlEPftUkEKJU8lajTl2t77hyBPMzXvHZ7r+ThK/5Qixtm
g1rDPaApljpoO68w8W8ACYF8zK70z/twm57vxQgUzvNNwQCOPh1oi6k5Znpsg8Dr0pM+PezjbNrz
CodzerrSNWZsQHVdpp80JbhXovawDyFaHfYTVvtUMhatMZixye2lRG8wEKST3+MKVlJwHk4idTdO
6OB0m368T2rzFM7Vsey1nylMoZNF1aWixeGcXZDAkfZRa7jo670EUeexLknoJODq7NTlZl97IizO
GxQm2AeWHlhT8bXWP5j9jal+aafvf4fCOYRiro1YqrBGIM7BzKirGXTvWelbf166+HoTcU4hr1Ck
GSrAqdpPrXnURFMXBbbGly7Wo1xMtIa2rEY+6+b3pY0x85ZKgtYqEQx3i8CUYknKdYihFB/y0Imk
SxoI/OcmBIIepABxDUVS8vWuqZRhGANcjMG93TjJ4Cht5JaibJQAhL83KK06N2NLKRiRurtOqiK7
jR9pLnozEcFw6jJqI5XiBTBEpjZmRpU6DEDUL7zx7ATbetEYz3SstQgjmxgaK6bmB8GY+FoZMd6I
2mlWlE7Rolq/IiamFUp2shgPmh473aRiaAiRBT0iInk5p0qqbAja3KRuN3808is9vken2v6G3Qx+
VsJyTrUxJKlMG6g0xqy3kdqJkXqhVDqZ6SFg9vbBtuVhXAkqVGzqnC2OMulqy5DAD2Z8yr4T875I
32XtvxF4Bj45DjO9BpeHK5VX5iMpvkSiRjiBDHwNwVBTtVJTyNDEl2rkyUHpWNaPfT0xpb8JEeiL
FNyhLbVZb9ABUlTajLFlWV6gRsp83AfZXvkXEM64oqaq8MYBEHMpK1uqxm96lY6HQGn8Qep6O8uT
2fk7SM7YxnqMp0AGZKIN2LwHczrLUmtXIAZWS0G0INIhW8dVtGDVY140M7A0tI/nefJhMKio0mM7
Nl0tFHeAy+BdXIwQIMNBPYDw2ksScDIQp2AZPVHrxuYJvgLjTvA2LYJCXiyKYXb/4CV4iiynSm3t
zyuWmPt7sQvuCK/wytxVBmQayec8ar1isiMpEliCSBbOE1QSCdkYIupiAlTlqEFQHbo6GW257BJc
kvVI4BcExs6zPTXg5zA6Bbu2H5PqqJV5/jFWKlqhsABtfjaj323sKFtEoygEcvKUemaPcvimgDLV
8sbAe3o7ezKq7yVNcNcTycd5jK410hB9NtQNK9CcjIGt4cHeDtUZnGMEdbxh4/3VVuZ7C1nLbore
aXiPx7S9HoPiIrYOkfaxH9rTPhKztx1naHBOQ03aboxTIBUj9ULkG4OfZFbOS/fYd44hKhjeVCQb
fqmC1ocqfJVbuxR4v1tC3GhVwzO19GI08nvZrI9qW5+GphCs26aXWsFxDmQ0ojSUq8hwQykEr9p5
LL/ua2/bRa0QOK9RyHFiVgs7r0KXcQXjccOrQ9fwWZWQiEVLJA7nO0op6EM1g/bU2rwMstCyS6N5
2Jdo8wBeCcS5jjxfUlVPoLIKb8iddQcSESekgnSFSG38BWAqtSUIBqDI/vPIBl8+gQnTZvzKorzj
po94EYjvYcKMwv9BoXrcVnMHDQB21N3qseCywRTzZiOtcDgf0RR61XcmFmfQA3us2IXTNh/DSrOj
MrEzcjUut/tLtW0OuiJbKmprkMd9fQbTUg/IpMLLK+Nim6p0D1qPz/sQG/kRHFcoP/kXg/2G1Tmv
h1HZ1SNi5NorLln/n+TJT6rPKojDw/LHlEWvwbigoizzsgsDgGXkJ8GQ9wkEWaEgp799/1hJxPmE
wtRRQoo3cEi0HNDmDhZpwyuOE6qilWPgKAKzEOJxHmIyMKgzTLBKjEoo93J/sFzQYrYuxi3asdte
dL3ApW9b/MuacW5iMYoY+VogZsEV6BBSO/hG29CuSfVl3zpEBsj5CtlI0prGWK8w0c9doH6PRxFV
4bY7+lcWJLde21/ZVvPQg2PINYMPfWDclJhoL7eivrp9jeEx9zVKLVcEmxQ2UcYY05B3ICJGQ1Av
UJdIFs5DgLFGnfUQsrRt5ZLsoJq92/95/956D73hHgyXIsgDCddrGTN3+/5OKXySSQ5JiBd/D+W7
fQsQKY5zDz1uAWY9QXESoi/rBwoynSR0rFLElyvwQ8gNv16hpNaQEkaNgNvrdgXumgRZC0s7ty5j
aMv82Tj8nWBM8JXfK1MlTqcAa7VQzWmkcx/Hl316nQ+JIETZjoheDJxzD2Y0LTkodOCO8qciuFLx
KmDEllOkdm/k3t8JxTmGlsTP3f84MLrFLlTFJgsGn6VHTaQ9kVCcYyhLeIaYXdzqFDk6+ZgbtaNa
9+qPkopCPIEF8pUPeESqSajAB+k5De1Wj88Wpkw3I3pHkfHc159gAz9HNSujUC29akBmjwt24+tx
4VTUsQLynrvb7/MJBKKvLW9QKrTRsFcpqUEGHxOs+9Ltn8JOcNaK9MYFD0EqVVqQY0NFBsXl8DMt
kSmeJ6evP+0rTQTEuQizT7WIds9eTz0YfXEI0Opij4Sey0lr/nKFODdRaUUUawWUVw2fWsnL5M9y
9HebiHCeQQubQpkyKE7L9QfQr7plq19PPbnuw1kQOwi2EZ9iLEetzUK2jeTlq5b4o0TsQb3MJ3qu
hy/7qyQybc416D3mio85oFD8pCkfUs3JNUGtGFvotwHyb09HOKcw5LNBggoQVYcq3aydndJsTYE7
FcjB5xhDIxols4YBlMjHPkbJTVn/3frzCcY+KXuJpkBoys/0ERG4W4UOigsFggi09SazqIVT2UaA
MbXyTumHu6S83V9ywcZ8Hlm58mZxl0oFq8PCXFo/bJwBLW19YIMUcB9GtCLc/g/GZZqkBIJggH3r
pmSKnEgLy7M5EIHKBKH2mx66WSkxpTaGq4ku858sSih9PA1d0U8TeNTFI8b/4xb726IVzhWQqhga
0HXi7MFIBVz+Q09yqsy1/BITIkWtYdsGYaJSDVSECAi4GHUcs1SdWagFdulDbC13GPR5fM9SvUAo
r48eMFqNtSZBf4N6W6J/r2js4c+JuVh8+oLBnTuZVaJUnz3Z6fF0VIfoqhpEN36RpjiLs1pLAkUP
xNDm66n4EqiC+5Xo+8ziVxtnyrpukk2I0Ibd0YjBTN01AlPe3psvWuIsa8lJaoYNRLCS1tXCK4QJ
3pKdM9Ez/vbmfMHhok8UbmlGjtI+Nxqchhiof/YScJfsm9WmvlAbRgxFx7d4Dk0pWSwLhySuiTrS
HidT1Ikj+j53dk1D3WZgeqKsDUyq3LZ72P/9m0pa/X7u4CJljQFdFr6fkxtq/qS5s8T+PsTmev+G
MPhrLviGk1nBHGeUxlS+3vepLYMjsdMwRpKIpkfuq8vgL7tBJtWo4YM4JWiUtW+SJogs99WF/szX
26PB5gDvp4acZzEelLw7lIbpWZPs7atMBMM5ksrQCm0cIMZMLgiJnbK9sNp3uZLVujBdrra6oiZh
L80AoT34Uk31oTEagbpEy8HkXEEMRj2Wbahid8iSX1H1UBPRHVMEwXkTOudBbpaQQtZQ49VZn8Zq
ESS6RQbMOZJMt0IqFYBQo3+QiQki2R0XWNjd/qJvRsSr9eC2el5EQ9qBrddF7WcT9b6aZodscZIK
hAP97T6WSCR+26dppEox9iS6E1B6jqqh/yPtupbrxpXgF7GKJAiGV8YTlCXHF5Yjc878+tvw3l1R
EPdgLb/aVac1wGA4GMx0V+8HiEXopXMZSODJ/BXWKoayIWx7YFTTfzIqp7UEtgjWjb+5KkZn1poF
J8sig9gFmXu0iE+3VtI16Enov6c9nukuWyVwOv4eC+kp2YgpwoBcnk1yl05vSVaeXeFXMrg5NxRz
i+pkYNUmpiOs2k0NHVeBu4l2hjv+sRnnWZ/DhqX4oaxuVH6KROOrAi/71bG7MSNOJ6nLsl9mgGMr
scmg3s7RqY2p/2f7wf6QDRDkgbspLADUTCmkC1drCPohFank7Ofgm23hAoElZfpiRoBhOgqlWwXR
dVy5M6Qh8Gp/JnfS+IenhwsJ69AWYKYDYBLereRQV+9jUc4qcgMuEhTTWkoLQSTQM8+Kbqlu56IG
z/3O7Od14y+uxVwlfTzBDPl+dKsbxc7dwlGPOeaejlaQo+Nh/VSLIo/gjPJ3WcNqZFOt4N99e2zj
2/htZ9S0KAFJgynzNA1NO5YDdEJ0d57OpXabrrdVJXjP2Y9szxCcW6dxmMRrryDZl1sC0cfiyQrl
e1WL/A5Uf2jLFCT/++f1GY/z7y7RxlqZYRIGNKvpSiqPawN5akkQsHddDiLLpqVYSM/5ecGW6FM3
lwjYOv3YgDks+pb0Py8HhF1LNhBccFMKDLOCPxDPRKBnKKFaucZIog5pJAjUIhxm6ibwzB0owuQU
pizF99HM0As1e3V9V2Hu+M8MYn/IBojMQ6eZKCxCXSc+GkVpl3pyWIvuTOJRYNP+cd0sHu8GXblY
kQKsXvJ7dM6v7gBNEvlY/pSu6/dMfFs8Qbvr6htMLtLVjTyHKnji3AjvR8ZXxYrcCuKVul2IRlFE
SFzAq2nYJvqCuFCOwTQ8yZXx2JqP+fBpVUWsYQJH53nQwnis4gb8eK6JFo0OT+dR55LkLdnp88q9
GifsldQ0e4D0MURhkWWR+BhO54oI3GI3nm5w1JceGCpNTNMWOE1G7402y50sTL/9kZfz9Gdplium
0uE40aWNbWOy0C9btI9zZ+GBSnR2RbvDxYiqj5MWbdQodqq63dXUnmK3EXVxiVaNCxCFZMrLWGHV
pOnDWkA+NBVcsfaTks2+cJFBzSk6ZthpDa9N8Aqvh/yreSU/GgGU/JzoNhPR+YiWjYsOUjbrcv8L
L/kwZQEpfgw0uOwGIgguGMjyCgL1BYumdg/FdJjBECOqdIsguChQakO8FDWiQNhL78o8z5y5S7y1
paL7qeALwc/q50TOxrSBLSnmQmT6qYHasd3gHjR3suAbsf+Q/OwKvJKYMvc5yWN2fJiunOXPB6gs
gQ1NtxWncqVj2ruXN+pfnI+aKiuAIQviCreNajRSyh6MplP0JToMaKEhnb18m1zWI5Y76/fLgPur
+YzHBaFpqIwS3UjYtuUao54Y2rbpDxoL3qb+ZSGfYbj6i1Eviaqxun6LyWnNydDZQm5m0NxictoX
DRGKbOLiEK4uphLjpdLN8YXANZmpCuXQsVG8y2sn3Cx2JjY5RL9GekgaloZDrAZSgxghWw/kRprt
kdoLZt2zN8y6oyIOxv2//YMLTmlampkR4XahzSCWWu+1MH4nge//smX7h/kZhQtJKyZkJ3PGCi4q
6wi+TrrOIb1gooJFhFdPfBtTuKCUdRJYXyBJ7LbtRyM5G+NjRp6k7iaBKPSSoYoi2i+RX3Ahaq1o
OSB5QJsGuvqIZDmJnnoqdD6Fow8CJL5II01ZYSkDkIomTL1Mlajb9nj4BcNIlqeCfGX/i/jPZvHl
mh7UQxl6xPHW09yT8j0VsZoJnIGvzcTGHE0mhiDcLn/UlMc4P5lvGvF6doVfB21zkBL0gPw/CtFz
3P8YvsuTwNlEO8LFhDisrVVltVmlmAMkdZIkg4vrURN9MkSLxf5/YwkFHRMZ2MCSJt+vkhPV94vo
S7sjyPsiBvBNBTRbhrlugFEkRzDnetCpuAtlN7sawGTV2hnYlEWlbdHycQEhC/NWmSES7vZWbzfr
batLdk2eZNFrmWj5uJggLaGRShNMk6r7ChzyuGxmtaAIIMLgwoDe6L2hsbhjQdfMjOw+chKRditb
jwuxjS/QqFDnniibjksxUKhU2k2mR4pDjNz+9SoLsmXBZUIQTPnijCyVS2VKLP2yJjvJTyBcPVTl
LVom8uTzmDjWGxihXngh33OQxVMHeUhslTGM6GFvTLuXyLdqoAs6wdeDVJPPpo6JU61cMWuBxlI1
qu26bzq/GVVBizhzC365TWhnQN1YlTFkz2UxDbib8kyG9dqw2nrj0NX04yazQdUkNbk3/j7ls6ls
8bh0po+jolfYaquNI6nHeHbTt9xCtxBcwBrqhi7VjIA1qpJDhrPVG04T3i6ikpjg68E3doy9ZuQN
e+AjQ3POiupzNbeC24cIgjMlGywjHVm1MoZfqOH0ZSjC4+WERQTBhd1G1fJaNtg30NKuKqly8yLy
L0MIwgbfv7FMM0W7CPw9lnw5s00T7+zeZQhBlFW5KIvKF7yepQ1qe4Xx4BJ9Qqtuq+WfBUCVC7KJ
TNY6lQHTjo/T57a7w8zhZUNEa8WF2HTM6pYk2HGtulOSxkknrxKpDe1jWKquKJpOFJ5NrMozazB1
XCmi7queQ1S8cKM3NQtY/2Dwo2pjmuZqkbPOiln39Jpem8XqXl6qPc/dnHNe+XKGWqSMOVZc+JL1
O8lT6MAogvO3t1JbCG6/0wFUGmOB/V7H81CdFzWxO9HU+Z7rbjG4Ha/rKIwnFkZS/av6o8x+NrEn
rMwJ1oov/y1hHaP4jbDbRdfD+LiKCrWi3+cu34OcU1qs+P1BeeryL0SUSYt+n/tMpXqv1dOI35fi
5GRIrU/Xp8veJNhqvt5nNWZVKxA3c6NshY7DXQ4ppk7YOsfW4cLnllc8oC2Jh55dQpvYYZo1RZB/
CFWnOJYggqmMNwSTjWvxnLN0xmewY2+3SvMRKRsBAzFEKi6v26+c+ZJJzL83eTsiIoYbWegNf4SQ
Y7q/XrwOfDC25FSzT+81SJjlgSW4lIh2i4v3VYQsftbhD9mQnLt0tusmf1iK+8u2CY4mL3vQGtUC
fW2sXx2uTvmpL3RfD29Vsv7hPnEhAI/E/RCzUlJDXV35XmROMwrK2YIF42t/cYLehzVEsMzl2Kk/
ERWMt6vAFQTLxdf8Jpob0cKe8cHLGchq0I/WUVLv60FwVAU5K+WCQZvruaLWWK7W/NJUXpHdRMmN
QW+U8O5Nb9KbI0S5fFWSwIho/HU7uDOioGk+ZqIhZNHWsNi3OUC5FubDzPpSMnlxze4rlMN9qDRe
dmURCPv/DUhcg6LgV/9DXt7W6rt+uS00wVVit1S5XSsuEpgd3mt71oAI1pwwGILYxa33RIPJrcBd
KSr+79YQt3BcDOiHVZrSFS7dnWjk1kfNC49tYSdX5mCz8qhYzlm0iFw6UIeY7pcggelWsDD9qDWK
3WmHP9soLhY0y9IslPXbGeYXYh5ksJjQ+t1ljN1n1c3S8QQjyTARNWFXJKof2MKxMa9xcdf70iYO
4yVmqp2isWrBseU7q6156XWLdZAYixzZFmkPZlM7YR8+NBFqCXKZepX++bKlgrxB50KFqWEtO7Zj
NSRy6MkQiR7u9qZvV5KLDwTiyhZloTs+gjuOdcJfkRO64N3QEWnQCcKrzsUJ2pnzOs3wd6s9yW3i
qBm8A/pCoo4ygZfz3SS4qpGoTGFS1eW2MdomXDDTBTcp0cZwsULKyyxS2QOAFH2h+Q9rFvy+KBjp
XHSIijaRQva2bn4u3rdHzEPBx6vBgaQqgpGoyic8UVxoMKDDYaU9+/YZTvbeDPK72FHs8Ch9IfdV
i/HJ0ot80awCs+FC6sVf5Gg6xVYkwyP6BS9rX6R4sifrlKeqPaRPlw+SAIq/z5HS0NeRJfiLUtlS
i6qNbNPCl8bopAzuZSyBb/B0I22ZN0OowDdAm08UTyWC5FFwkAzuWxjRNtb6ht3iI9MmybuyaF0j
PbQiKXnBQTI4HzdBzlpEFtZsVTvbbHs7LSpHE7XNi6zhHL1t1AXSH0ApUOeKCsy0Wk2wMNLeXvC+
L7KH83G5VFWzZz2HxeKV1TFprtW31NQ24dTgvn6a2g0zYdXfhI52PV2ljeA9VWCDKb/Mg5SaJvLM
zqmlIk+4n6inFce3uK/OOOgtYln8DHXZxVEss+8c2M6DFo9W1GzedEIwC2HJugFlb+6rUza0MKc8
BwlG9rkEL28rasXcP4LPAOz/N+miVo1Jsq6Z4Rph5xuScs6jRHBb2N+JZwj2/xuIblZDq4oTw9Wn
z3hqLuabRkSmLrKCO4AZsuphNVPDDRPV1ssvIf15eatFNnBnLzP0xUrBGOoqIZVPGoXieZeFimdB
dsC7DMU8/3Wsf14u7vDNSzORKAKU3M2RQ2e9xWg56vV1/z5Mq6uslE5JPegOIb+vMMVK9s/I3JmU
s0IPtRS+MGZSZSMNycAhWN1GS9cKXGJ3v8CljU5/TdF1vn8sDTsIaS5ASsL5tsuGUw4Gt8vLuA+h
M6l6BUrSr5SSmlUuogGMOGrev08HybUkVTRVtp97KP+A8I/YdYteq4ECBDeU3Jn6BJNMUFCtrNlG
v37QNuFDZwz3KVHsWJ4jO2tjRy/e0lVvbv4KriaXLTnpGwqmnKZbDok+nhSz/GQoggx79whsULgM
WyvUuG462JqHsW7LIdSlqfrUral/eeN2P3MbHC7kFcPQQiGZ4ShYMJ06ZaQdjAIlE0HmuHtNgZAa
SEYJprb4F3VFCZe0isA1rEaYy4w/UTCO9tJdk/jdf4m0u3Zt4LhIO1E87g1NzXzlc1d5lTzZpXpN
NMG3WwTDRdtixomLCGDGGM+Nxed0fiB45iPzG6bP0Qnyz+qxv2MT1WtrpEZYYfXG5WbqP2WGYHdE
dnARN7bCFmMI+P1i1Y8qhmfHxQaFrpcsgiRx/xBDI9vULEUGES93fIYksrJ2wjd2Biti6c6HdvCj
q9UJ7cqXjmFxuOzfu25HINkjm5AZB+jLhSNVtiqKXBi4EL2Tq7uiebe2D02sgVVIJYIzu39beQbj
q4FQMUmmQgNYLfm/1CsOoSu9709WQO8nl0l6Ra4o8u4Gig0mt57lmkyx1AJzKX7K5KZKP5flw+U1
3A3uGwguFiUYgxpGvYRzGNTvIuloxKI5IhEEF4bGKYZmcQKIcGn9qLbcOf1+2QjROnEBoWljSw9l
IMDB6xqsfQcJXL1vwKCaSnRDhbQnL72hjFKRqyn2QtfOSWHH5HOiCbLgXTM2EFy+kq7xjAFVfMvj
8UP4MxnvW1mAsBsKNgjcicGgXWiAPQ+hpm/sUDrI/bU1fCGN4LAIDOFrZf1Qx6MiIw7o4V04f8zx
UhO+pTj7bAlfGcvLOR5pCYjaDKY5kJajJGqK2A0vGwjuaOTrmMV1gh2nTeopLjUNpy1+mNWnJrQN
kZyHYGd07pAsiRaDawk7Y0pXJL9ekLCGha9Xb+FfheTl327MV8SaLM/WbAZOlhwHHYWqzqaaXYrW
TmQO85DNN82kadUbzJWjebVJeJ6hG9dC4ectDfpbc9jfscGplqRpjRp7pM7pqS9iNy5CwedZ5Mzc
51NbFd0c2cWxmVAiX1MHnIefsmYWfDz3V8xg0QVptsbzj8oJngKIimRNL8+jdhvNZygCFIN/OYqx
P/bVlYg+o3DrZdC2L8HcA57OKLpGWujXWo9cWj4vjzSaBdFmPx/YoHFLFw7lOishKEg7b/IMP3fN
Y35mdIZ9MAjVXIRoXPg0hqRWoe1s/JLDBn2iCynMc+tJgXoADVtweSH3veJ5IblIqkMxTy+ZaWrv
N+VVj6E+Ue1IsFc8E2lm1qVqQqjYjcnVOn+nD5n5zVQP5OmyJfuPQmhskU3doASyzS/PEJTXdSih
4po83Y/fGOdp6hs33SdGYGedwFXkXcbbdfQNHPexrhG6EzlChaFuTmV6SMjjqJ5XaKhdhmE/88rT
NzBcBAJlYidnFDDKdE5wa8wW0WzIrgtsELizFNKwkAq2brOq2qvau3PbuiHU5S8bIoLhDpFqytGE
WS0kge2V0V7HWuEYieCqs9vla25s4c6OuU7REjHWWw3K275kQ2zng3q3BhqGQBzTr99BquTbn9nF
nSCrLbShHmAXOC5PHcS46jo5hGolWL79Zot/TDN5ApMhrMlgsIKT/o5dS7IzWi0oYoN+lb4fruIz
OpgfJfFI5GU3fzVbo6+hjCsDvoAaeM476YFCUDQJg7dVmHXDwgyzCsl0Xs++z5N5YRpQbpjbVL0l
Dd4zBLnWbiL0DMEHogaiKwStUBDHMVYQvvUH/WYq6YmUptc0aoapOEOwafs+/49RPDNyXgyQss1h
VJ1VdqwHax7ZoepddsD9HXoG4fK7ostDJYxhlqK/A8+EbrppdrPUj5dR9p87N6tHXobXsEmmCfJp
CK9SjgnF3ofqwuOSh6udVPCHdHINJUGOqbB6q/6hW8hbEhhDQXmQQlXd5EmOlrlM6h4DNm4FjpVE
DUyagWfj52Uzd3dsA8IFkFirtAVNRXD3Fn6oOSWRnbx9y71iA8KFjGJm9EAtQKbqm4nmxfmhXAUQ
u58NlGJAtWzIhsq/5EaqhLr0KuOGlF4R/P5yurxOu063+X32/5uENR7BWo6ucnw0rOEul+tjr35U
JOJECXH/DIn7biQLNZVahiWSNUJszlPbW4KBQnl4y/MQXlRM5OEa1Xk+gFjJMRmr4BhVFprW8M6l
h1JhR00mWLnX+R0qPRroviFqhzBn8VMHA63lqJkGCg69wWOE3/15Ab8BGL+hnxbMos+7EI+LD8bc
T2VS9tRFDyBThZ4PHSQqbOUUH9Dpcff7dNycfVygqMIqbGQZ9rWZP3j6KTukfoZDZCeDM3pMivq3
X1s5RC4VI3QqmlyFhQt0ecEYCfUNMlSCREy4jix0bFx+6qy2qtDFAprxxWNaKaZrvMvtySVeGXQi
8cN/gdOIaaiqDrfkgkSlp0UsL2gLXE6TJ3u5r9+BINmVgjbIAxHnxuvo/msJ/0HjBbCgDtXrBkOb
amgPa17s9+fOstl+iVUWXgVZDoyrBxLF6nXaAKwpg3C4L6EFnP3ux4KD4Jy+TdqBxH1N3QxEq3Op
O2mxOmspC4LTqzDLwXC+bk49XRYJMAlThF5OldS/ze2ed4Zzbqk2e7nKsVjs8rlCPjI81gfIoPmV
a92JZnT+xesQBtEGimkGvjwIHYKmG8qOgpLLZq0zeeL39vBRr+wUM3KQPZady+H9XzzvGZH74g56
tFRpBsTZslk0DF3DwWPqL+5+4STw7n4RBF4onWuQvebO8Kzr8lKkKfZreEiKT/10L7CGbfiL6xpz
CLRcILprkCDiL6EqCBpNqa9gzbfRBfX3Abccb/BNuzn2TuyJLqH7+7XB47yj0UsU28yCutUv7yih
tZB/rVEsQIOOW3y4bN3+6j0bx63eCo54PVoBJvcPhvzUVIc/+30uqajMcOhNFb8fgySHHKzav/z7
u3Fns1hcKrFObd6McomgsB5zaNVEX5bfnpPk9p/z5txIG5KxJRqsm3hI7Gh0puTpshmvKx0MREMb
lAGyT1nh70pDgdTXypkX/1ycFU1Z/xcZxiV0cqEdH4j6N/fd7BmRvzpZSx0m5QLE6bT6xG0C9dhh
bjZy/ouezO424XTKRNYtPIdx22R1Q6rqC4Iq5ptPbdnYdZh/DjOhVDP7Brw6q5qpEUvWCIaeOHfG
s1ubTPRXZFWgG1IF7WG60+0VLbCQ5u0EgZzt/CU0zrklzFtqtQU0owf3xhIq1waI6LpUOtTF7ETV
6JBpeBR4ishEbinTdTLXxgTosICLQ0PSkjkLWpddGZ+POvht/eFfjvm8opz3S+guLiYdcCuVnCIf
PGXs7bgVUZC/fsRkOOiAopqJYp/MN0FphmTQUVE1t49c5aPqoMxz+DY6kVc41cce88JghxoEwWn/
DKCsqKNUZaqgWH6Z/ymxVKRSSDXkf9Fhuo7d0R4dGoR2a8sHSXDGd8+AiVKIZlAKijIusciaRtaz
dtHcaTn00nWKB/teVFISYXDfDnPSQytJFM3NWn/A16p7MEXDmfsQFtsj1TJU/iW9GVVTSnATxkj3
sRhcU7lamkDg4ywRfnWwIFDzNwY7A5u8fFiSrFYHOAO4kzzmC6lruvMZQwi3hgfe6NHDmD+cffiq
P9TC29XuB3+Dzm1UlE5tv45AV4MJr2tM7Ej73iOIaH4Gmpbsq8BalhtfspbbNEhurF2H0V3XUB3t
RNzuWvL0xmWJuph/XbS0XITs8sysjBlgbVTe0Fk9NW3it9ECDWb9Wo5m14yVpx68WJeNFHkNHyqV
pSb9Atiufp+VD6T7OhDBxApbpkvLyB3mCrxbStEBQpavu/nGkATRgv2Jl36fi4TKYmVNBMpGd20/
RlVgDl5dfe9FrzciK7g74jzH4UwkHK+KnFbwsJuf/mgj+FthnhUTmdnvL+1DovtT81HWnDdAWASC
x4ZMKIR8X57eijTg5CwmzTXl+2l09bYB9dCHyxj7d4xnEL7pxUrH0pAngJRXi0dAmdqUkDnFYB8b
vRQOBOyGhA0ad72dItAxFhnQlMfRVZ3ajzCkeDbeTb72sXKXg5AM7fXbAD5KFLUpyD1qOjX5W1vX
JCvNwQnrxoOzOH121d10mMEK/QhKfInTgbmnxXgPS9ZEs1h7Z5WqjPsDGSmTyXu5f/1cUrS6Z9Q1
9epGU9untYrsgZquYAv3FpUiSbNMRTUsXN5e4qD7PLGWnmW4p8FDVxbibHsm1zMuwvjWn0V0WLtm
beC4EJRUaazmNeBa6VbPVzvMfRWtmgKj9qIEOIg0lANVQpBTvDQq66EPUrRo+MEUW37UTos3/ZQ9
iCUf1kD+lkTBwjqyhOn8rnEmGj0MC+Qf8JeXsJZa57FG0RG4Lne59tMkKchG3lCAwS//g8EtoNVI
WmrF6NYLkw/WcLNmj8Z0vLx8+6v3DMGt3ignSR7VMIMsxF200C7T4xwfySSo2O5FWeRgRCEWLlyg
2n25XEYzjpnaYJfm0G+bRwiICa4GIgD2/5sMpjOMalpZ9wc1383KUxwJ/Ez0+9x+D6lcLXhFxtnJ
jk17qEVViH1/el4gbq+lIZnrCgR8eM+QTkVlOEY0Bbn82w14LMpt9oHb74FaYDFkkwkVuoyjh1y0
TK9fjxmAhWBmWRqqN3xlvqm7vot77APL8CHE+UAegvWe6WGzyxL5Tr5fduDdfdngcZlrJycaNTo4
Vk1LJ8vpUdYm/zIEC798HrI1ifPdqNWnOtdhUjibj1VFT6m2Pirdeu6j7piYi4N/90oqPV6G3S1R
bHE5l6YLXsKnFbiTIzuqE+MdvnB6W7dDew7qoBE87YpWkvPwvFnWyqiwkmZjDw11aDe5AovYZvAr
qeP4q/gCabLyqlNPL8cVfdN4h8LcLL7pp/LArKEY+BS/uu/ecLdonGusVZYRTBbiUffWuE0OTI4x
+jFiVqbCfYZ4+CYclU+rqH1CZCPnLVljLV1nAFW71gJW/h0PIYgcFheDk66oqLS3Z2xUCkVm08BD
JZc5pG2eTyXrCob6jqrdpaJbxK4PbgD4opVmaSRWWcPuBLFRNDvXfhWQB7I4yZGVP/7DXPru+j2b
xL/3T3LYKWkBk9Jjf1WD+bT2iiNkdjFW/R98RITG+YhZR9IsmUBT7wdP9ZSD5KwBDWRXtSVhnvcv
q6mjA8TQ0SrIV+UaA2xscRWjzyX02AGoAvUO9CIBJiPYaraB6FVvt+DCoP5G5O5QI5q5JqkFohq0
V8RdD5pLAlZ0/C8nbi+ZQAe+SqCcTumrB3Ot7MiYtEj4Mpq7aXObrIqD+Q9bSb4LAsne1xKFHd3A
jAmqSfxDc1Tm6tQPPfz+c66CLaHAY5tKbOV+8uUKEYVpFudO9FUAy76Or+LXBpYdx02SkS3FPI4M
tnZ79HDgSXEImiALGnxO7emqeooc2a6D7g0X4a21XGRe0ZSvZkkHWCNA02kho1oWfhQ8u+yGErBk
oxyOz7bMEwDHhgaVwGHA9Fjzvl2vNSHTDQt8rxfvGYA7alJHy1KJASCdlxPbMkaboNwQEFz8lwfS
XXvweoQZLiKbcJSXe5Uu2oxDgeS5mD2l9YUd+qLf505WXcpDGVrYlEhKiS3ra2yr2pR5l11u19Fx
t4GUA4XOAj/T18+50q7gjXSn5j3VV9vofDqKnuV3TdmAcDuDQYD/78wqX2XSSR8E30SREdwnUU2H
pFPYsQG1YDCFBHIEg9fQwbm8VvvBbmMHs3NzPBNK8qpDYws+VqOrOZ1d/Sgcza6O5mE5v+WhTacQ
tDc0AwIY/GU6XpdG7xL4V9T4a3qMSsHNbD992QBwNwKrsJok1nA1azy0L8ROe7T8xolxaKZv5c/y
RsX3IhS4264nbDC5Q6PQRW9LGZiyodhLQr18ektXAQodeHiAErEGifeXm0Qrg0axinWToRZqovNN
/26KdGJ3byE64pimEN1SNb4oEEb1YqQ1Yk3/UXpkSVj2rj2vIP5m/BXLOT+JXjZ2XXwDyEWDobKs
DBJZhjuYN+k3yO+Mk2Br9r17A8EtXKPmaH3sABG9X/3uITmZ7uRPeB5FTUpMvLu/hAaeaAw0dMrQ
wny5T8ZqzNXIJitbd3TDnwjXvn4V57Z1zbp1loNyN0T25QO8u4hgvcctGAytFv/wzwS/hoSgy70P
T7Q9d+0xFTHt7a4iO7E6ZNjRe8e/pqgD3lMydsvpTvkRpG6H/qDgekqc3vkPvCZ752mLxkXWPmzj
UAUFFqYg0QznHHPfPGZXDO6mDUBe+3R5AUVwXKBN40ZSOgvGNf3DSA6xKbgi7m3Q1hyGvwmwUZM2
ZZ3AHLO9MvVznv+sekEQF0Gw/99AQEtYllsECSivXqmWI2sPi/Dpky0Dn4lszeBcOzG7pqtZMYqp
fxG8N0kOXiGvR0/BpTB0ZsHnbzft3+JxUVWlcaSnE/DYtZc1GlQB9bLjX2l45IqYjvayVIPKpqwZ
iH8qH2GNsi8synYpGwt7lF2le6jQ2Z68a9P3l/1t37JnKP5RQFPDtiMhdmv0w4Ae5kOUumug3kq/
tMDwvAaqqj+E5F8GrChcy4odqcG2Hv8/o+KRz8NH2f8vhV4WuV85C/SMNRNkqBjJ4vDSQen0Ssco
Ua+6MzqQoFWh3FfFak+qasf5V4F5LCJcguMiRh5l42IsgKshWEF9+KY33THBijaw3EJwnpmjXwLj
4kUFLeWs1ADWTCq4N8rmWlZDu5mlczEPb/KVzUJywYOgEgPNPVxFySO4vpzatOeD5Sy+5pf3pSe+
bYuM4yKJRisTlNIwLlsHu0V9flJu6yQDYUoj8MndmLWxjP0lm5hlxoRGtQKkivqyqth1fJDyB4Fj
7AYtPPOrMppcCIqaL0GmNFHykY3rSQfjdr7KTpLXn6IEpSzFQyLoiGbBdo3a4HEZTVlDKRW0h6Dk
qsGhFymubh0q6aPAKnZ6XnngBoVLaqSiQamxBApL2VmNMzrVh+LIasVxIMASWMSPIqfpivbcFlha
wB6/iiC6BuGh/jQ6s6eiM9O4ayCU7V5G3f0kPxvIlzwbY53lrgGo1R3y5TYXPZKLjOLiRVVmHeg2
4BZqfqJl64yRE0WTwMH3s6aNFVygWBepUjMFVowYmyJu5Ol38l1/kn3Wt12J3kN3rz7GBo4LFUYc
D6AOhVHmu7jzyiNxE4jWh6OjBDXkblC+YhQLuXN5q/a/ZhtYttabc5wr5aCNK6yUemdAn3DsdD8s
L5swWDCw1lOQr3uXIUW7x0WOMJOpFVYwVCtvUKeoi6AUCTSIILi4MRg0T/A4gRM235aNJxO0BAqs
EPk4Fyo69FlJdQkrKnCntXrizFLv/9lCcXEii8ZFXiZYsUz47GdPI5whjkWdSLufjGcH4Gn6lHyI
5TIDCo2/pnkZRLgF683sW5UmCAu7WQWb/dHRmqZAVemlq8l1m+LVCB/DTEuPmV58D3PNnofiNGTV
YxsrJ4ziCnZpNy3cQHK+ZlhQIi8rPEz0cdAuh1IPiPqkdeelE+W7+/7wbBzncmB96bqBITV4i/+r
gVt5oKut3hoBaxdZ0Tkiwtz/kDxjcj44DkNptmwCl9p/fUiq6/pgBOymKuKN3L0aG5uV5Jyxb62S
rAxL+zx4/XEIEi8LDK9z0Q3zgNK6LwoT7AdffyX/MY5/hdHTWkksC97CXpTIIQuUID4UfidIB/dD
xTMMl+oOi54nOYFda+ZE2t1oeolIs3O3zWazdoT7XvWy1eWyDlPYoyat7PrObG02Zw4RWcVurtB6
fZ9GKKKLnsp23R/KMapJkUFR/kOMZiJJISz9XNOHqbqK2kMZunP/zYTYxeVYtf8d2UBxNs59O1o1
84/OK240h+Xw6wOyDEdHP6N1fNOtfwPHfZzhGkqzmgi/luQsyXkQiZ8K7eE/x7JWoyMBAMn7vwcy
ynPnmrbsFr74UXPXDTf2cLGxyFqTFAl2Sg9v+u5chzczFYQLEQQXC9sob0r0KQCi9tP2rJd2PD4J
vIDt8qtDuzGDi4JRpC2lzAjkEsbnzV4y8zPCxLXs517yKLr07+dMGzguAMptk6c92yTtXrteHtiU
YvqY/Fgj20CX3uKWkd0GosC0G+k3oHwkrPOozGasoymf8gQ8jh/+bBH5L3KTkDXNWGqh3bdX7FNi
ORht+sL68MSOJwgRPHNuOY60qkKA1epNMnqjdOoUv9ZHWyYirkaBA/LCUXg7UsgYA0q37iqoRMr3
eiZKZwWb86rDvygrtPxhcyAjjDJX907yQP5HAjDY3fSoPqoPwnYBgc8bXKSIU9QvjIVBXk2eZJdu
+jgeNHtym7tW+Cy6/x1+9j6eibhKW61bUiyidGgWWz+V/nwuPyir3fmDy2Jt/oN+/0OH5CJH1/Xx
vBJgduihNE9s1g4kuLehzerHom/WjpcQWbUUlMNVVcFd4GWWmGfGEEFQBZTB5bmRHorlxkre/75B
Wwz+VhzWWttNPTBmn03wQEe0sM2nHnUFHcPUlWiaYeeMvYDjcoy5TCGCmQBuABN2h03SLNuQ3Cg3
7W5MBF9ithlcCH4Bxn2Iu6pqLWwXaHNkSKOmpSOvd1Z6XuPf/5wQmVgaWh4wBfWqr8mI8xyKdDPk
QcZAIZ9p7ceDoBd01xTMcREN3cnKq94K8Mr0oIVYIHOxXhvqu8HIHNP6lKZfBe6wk0eDOoQoBua5
MJLBd1ZALrft5kGBLNv/SLuu5rh1ZvmLWMVM4JVpg7SKlmX7hXXsYzPnzF9/G/J3vRREL3zkV7tq
RwMMGsPBTLeNhhjWdHalHgzk0Wg42/+lLQ4thhy86BAKR+hNfnVt+cveuOl039qx8o/kX7a2gYav
HOOyilQbRlUaYSxIDkF0l/X/fRri1e+zDVwVD4YhjKcmkFmh51O83KWih5GtGswrA1w+gXmOQQ+Z
gegQ3WGIGX0nHe50T/cxzX7SHy4v12/MYZgXRMKY1pK5rLIa1MUaMsQ0e7rS3MjPR2Swo8vEyIOb
QRMc1e3tOZvjYyEyArXqBsTdXN/oi7EzaCW4EDfR1Dib4CLAlEMMrCw96n/Ll3zYN+mzmt5fXjWR
CS4IUiUPy1aFF3UeQd23ttXgdhTxHQq3houErCHBghYKlGbv52OD709yyD9hFgMqCX8wHr25M3h1
A1EgMfEGwl1CpTIgGdcBovJOknz2mE4OCDy8SWC8/SNad1CKE3EpbK7j2Saf9vUmmoszCrRTVNfQ
bkFOF/5nukC0jckrE/xFNA5zjlwFJtLrqn405E/vCIXV73N3z5BPij6id8dtWglkyNZzS7/2cyVg
XNm8FlZWuFPKaA3kieCUoujrWOo/tLgqo7spEt2kW9+Ar5aLO5/BQgaMAWO5UNNBoyR7M7W8Zcdm
9FgbSiuYFxAFAHdWmzKu1RAFe3TX3I2KT+XT+I5qxyuPuLMKksVeWRJ4RBrfKvZj5teiuUqRF9xB
VXJ5kFINJpbIo8kJXxKNdLgcZqIA4D77ik6OScVOZ6/K7kh+GNqxrQ+kF2Q4W+Nfr1aLQ4E4rbXA
WmCnwrcXMCBySWVPx+ImuRJ/VgrWjZeZ0BuLlhLL2+rlpGn7UL0uB//yum2D6Pnk8I0gS1f0qsQC
Op+d4mD57IVBuSGFzYqGYCsXJDtsfd6koitzHBxIYO0PUlS+3EA1R/YcGdhLUd3XU/qsjLETZIub
zXgMJZLgYv2NoyZVmEQlhgS5o5RqcgImK+iVGo+9F++VfYzyYX5gDemSUK/7NzhxtsadqrEJ21Fv
AsbzyXi/Udf7XF0tsGf68769QsPXu/bxbJA7YxmUg8yGwr3x2H4cDvExku3YAVnh5JVusYsS97LB
7QN3tscduBw8SXLSwUFq7JXyGGel3SmPhfRw2Yxw27gDl3QYoC9i2NEKJfeqfips02hKp53V3Jaz
urXVYWlsKcvvTZqmdlXS9FRTLbLlLhaRRW/nAL+c5iUZ5gVQWUhY5Fy6Mwp3WbzL3op+n7uMGeGH
geFECNc0mdOCkDoXvcOKAvNlvVf5OfS71bIOYGK8hx/Vy5sicXNqFzO+df9k8ltokrucFbCbdmoJ
k+SkfWLFq+pKSu32889pKKhKlH8Xmy8Fk5WPUVgvU66ybTL9IiltPUgdq33Ioh+Xt0voGYcpqtIZ
UozRT1f9AkZGN71Kj6nzjYAh1GtA0SOqg2yGB5ttBp0JJod4KSgpUJUMb7M4C8GRaHdE1Gsr+n0O
Q9pyTJruRe0sym7aWDnGk6hHhMHCG/xfucDBRpISvK4wBbCg6cFU4iXxbaMYvlReU3Mf/2cGaZbc
rqxx4KHkVYHOXYgoRdO/ylK7UZPagwKq+uJ918vZFH9XRzPoPEgJx9T7wY339U5yksY2dgo0EAPn
Pwtjv3aMv7UVZFPjBAUIfMUfi2YniWaWt/OclTvcPW3N1OpqJpVce4PLtHinq/mWoiJRCCsSm1kO
BhNQ3CMKSHo40Gsata2VCZuEydJTBYVhZWjcRikFmY7IDOdR242xZg04q1mSOMO/Fj7bYmHrxPYJ
OvvCQx2lwbLg+xF1essm9/GekXiAt6ZGq+sfKQayH3x7ns4G2R+0gjqppma1VCbCbif/YKUj6mQ/
epcNe6cQSxXFhWgROcALE1mrElCfQbhiT0q/WA5l/Jf7xBKPlUdhmA+JkmIJ6+LfMrdLJbIVVWCD
/calVeOArgilIoAJ3H9kZ8zXQf4ZdapxFHCPbL1FAX7Om8OBnWJkSjTGMNP5s5M/DBjGgoCk5UlP
YFne69fLU/woGl8V7RAHeZJOIDg9wmaPEfNFKx1lbHzwbTmXrz62Qm9XECwR4IkA7QCvgNVbs1Gj
HQq7hJzLKp8r5XNK/Uj5WECe6rKp7RTQ+mWLz7pSrakr6Cyh6aVyLGqDSdeNXLRMSv6fjUxtL+HZ
HgdI8xIui8Qa5CT1O/pSbMW0qUiIbRsozjY4NIqlQpJC1siTNScodSyiF0mRDxwQ9YaqNCbrt4uC
Y6PYEvWW9/BoILzPPnDYM4VSL0uMjT+7BnMcu/PMg3WaP1m49PDA71qC8yRaMw58othMpshkPtGn
On6aW0FMCwONg57IoPWcDjCghK55ZLys1EueF7wUDv/8wbsd2+MLZ4ifzpmtieoFpAbc4dvs/OSr
7HK7Rydw7hZP7yBUQ9aoy3iekTUMLHOrpxRxVpeWhZeTsdhbjfEIfRXHLDpPcFo3b6SVHW4RYzlQ
a1WFHe1xCtG0yHShJQeogEL2n3HAbqfhK5McnKcd5BLzl29fZ/HTBzRmHiuP3M6YXs79UPxxv7lx
K3scrlM6DDIyGdyCT50b7lklWH5kly46GnxRR8PmSV4Z4wB9iSA9HbQwZvW7IT/omT+JpGm2s72z
DX5+YVaneJwz2IAi+UtVy9ddzDj9LB2IiGE3j/HKGAevQTEGzcI+osvyroAYSfn9cgQKFszgoLWe
5FRu2OemYT3pplO0D5rIhW2kWPnAwWuVRiVaMeHDeFR8Fa/F6gGUdC8zaOJikmjBOJxNzJw0JcuI
1Ly1I3JTZYfLK7Z9gChGnk3FUDAmz21JT4c6phMeBaHKmX8kx/nEpGI6e5o9Vh8Td6FturQyyO1R
VapyaUXQnCbFVQWKlNAVeLR5RFcGuA3KoHUyNDUM1DmGmxjHBnHjwxKhHMYy43ddtytz3BYpSROa
S6Ui65Jvx+J6GN1WJEK/mbOuTLCwX+XFbbNkOe1hwlpKN88UO7ECezCne4OIIEe0OxyEQxZ2TkwN
puj4nOinXsTDv318Vr5wgD0MSrhYLQxA09xVXMWmud2BSnS8Bl77osZA0cpxcD1VfRtIoGFxR/k+
Kj/lmjvNh0Qk7bSZEa984nBatUqlT0JEnERv66WytaFyzcjXUeGuRTKmogPLs+k1coGZ6xwLOB7r
7IXrWnLIde3SEwjQ3eokItAQOEc5gMiIJE2BBHtZ9xhK34bIDq2nMDhA58QTnNzN/OG8jpSDBjIU
NFNTmCInsCOA8J99QIMe51Niy/Y7BCVZJWVljgOKasA8TAehELeSb5L0E2k9KxAO67HleZPprYzw
8EBGqwavKOtZUDA3Uu6yBAP5CtiBpUMhmlLZvP9WxjigGCtD7zoZxtQevebpLk5ke0l3l7eJRfMl
jziI6Eajyk3WH4OR/z2bHtbQiv3eHHnlDIcUVT/KepTiVHXfBrc7KFeBC37UbyzKxRftdh60ssYj
RSJLWpig6jX4LK2L8OAKxnWkQX5x0npRpAvuKMohxgz2lrnHO5gLMQvU2PBK5OZ4e2NVNnG3/mVM
t3jNpyGqK2jBwdhieJG+K9T/3jS/OkcQ7Ht9PZG5HdWiwe/r45fS8qXwlkqCR/7LgW3JHDLoy9hr
88BcaN2CXiU5NHsE3Utsg38f1qh/vvYiwksTBlJgIpNOSu9aza0s3WTqYOv1h0g0syZAcbSavbZW
RJUyhuzKaD3FN66zl7LGctOhlwmc+5otKtpcvgih2MrZm6Ia5TR4Z9SehLpamN5UoLjWs/vL4CB0
jEMHPcxJrBcwJO0XpMfKPjzVLtM3AX0yCgPv+rT9dWxB3vzar8A0uk6HcpGbxdedsatmtxe1nYli
j0OGzKjnYmIekexYET8zfEvUjC9cNQ4PFkxckdmAjTiH1s3LeOEhl2zc6l/YdKu8D2X78kYJvOIr
a0GQmn1hwmK7OE052aN01YmaQgVB94K5q7xVqqrBNBfYyM3WGXGRG409Rw/JOyiCAEC6jsliFYT/
/Lh/NlikJT0Ok9k/adVRax8a0aW3jaG/TPCfyVU4S12Yw0RuXLXhsV78y9vxmwg4G+BAdCmmSa1l
GBh8+s0CLxp1pKf08LPMmTmyAFBf9vct3J3tcYhq4PYpe4q9icABUmEUmCXh0q70rcNfesYB61B3
U7s07CXuoGK6GZdr7XR7mtqsbNLfib/Itrri1/FgcOBK5DkDQSXWsnEV33RiL//e7eVDh5Ok7vvn
+updnbXnADQ4dG2l5X8G6fTYpI+FKMBF0ceBapiqcUrYJ+0SHHXF70xB9G3n+Odg4FC0i6dOihv8
virvZOlx0m4nbWeVH0uRiqswzDkwLeY+K6HZxFopyU5xtStyVyCBZPWT4j7bvauJbrUxHK6GCPC+
7uBYuhR2n+7C+SaMBOmPYHP48QELvUVZy6BhIF/b4jZuvMsHSPT7HDLIdALuxcyH6qOe3KiSIPHZ
/n2LaESmBG+w3OY3JDTrbERfliwfNHWvW+9pZKTn3+e2XJ5SisEs9vvSNQSaqHWT/60JbpvNQcto
oOGTZETjQvMlDG6H/OHyLvymcPHLDVV+nWmQYczUWocb+i7YFW59Gq4acEn2Lvv4MQznL81xu06G
Lmu6l8rFC/Vtay9XEqhvf7bmGQKM3s59z75xl0GdSsEcshSnjg/R/NyRRzkEm+Rd2O2r4fNfesbd
B2qlJkrNPrvRRzvbHRihur0EWnt6BGelL+Jz24a2s2ss+lc5SGEoNCkrtm3oHLOar4p+UuuTlu4W
kWSh4BzxA+1SqZVUZ+eI4uFw0Q+hJRrO/w16np3h7gFZ7wdaSDDR+aNn+PUODB6g3mQMMg2kauj+
8laJPOKQIdGlNOlD7JSKjrchKO9iKpqAEZngwGGcQsNYDHgUqrtCP43J34EbTw9sIWnranaMpuZT
VB3n5n3fO7+2hB9Mt6pmzEGPj/jKXPYpn4e2sg/+rbwmdxWvv63EjLbsgLxN3c4mOWjQUtMIGxUm
O784MIKkANLuxX5y2ER85uRfL0fBb9Kpsz0OHaZaD0mnoBe588vZXnwmH5gUdndlnPoGU4bRMRDn
p+xHLznJoUQ00KArKYwO4FxWoBVmhbZxUo7sYyj/Kkrg2MG5ZI1DCas3B7XNAIB9D1wKSiemIIBS
rhtTEUyxic6wxuWKxgL97a5ih+p+AN8P9YM7y9PAuAymYDQOls+Xd2/7O++8eRxk5F2vBi17ntBM
DGFHlt3Uia3JghxIZIVDCrlewrot4FQLRqtsp9XOUD79nSMcUhQa+u8zC0gRDYarWIvddzW+xKl9
2YzgvtC4VKIscxSFS3hSKR/r9G40n8rIM0BpoQsCQbBkOpdPYPZCrrUe/gyD7klpcDB1jBRRETPN
S/p2IbT5Hjt1gowMCnSo/Ng0woiwholk6SFGk2JwndnNR0bYnBI7c0RnShTpOocbo0wbfLbAQ/2L
fs/Ivqc9mhyij6PPgIq6ogtYBFQ6hxmVujSywd6W+iN9PDGGqwOGXm2wakDK7Q+GkwWXl86hRqMo
XQxlRVRtuq86ZJ4H7fFyMAo9YkG0yl5qtTSCjkF9683QBUvwnY7Wg7vYMW1WKCS5rYnGXEROcYBh
NFoFgQvsmlTYOjoLMZWB0cfUiWO7LrGQxh8spNBPDj/GerDymPlZeyfZYTrF+mcDdDLRPjuO9r2o
+iE6exyWLMYkl00Nc2RyJ9Wy29iNh0CAJCIjHJL0ppRW6YKFHNECWpu2ZoKKUvTiI7i43tSlSD9L
yQBPtPy2qGyVguwi38nkgyAQBc4YXM7RGeXUSjOcCb4o34J7WtqRw8o4Orio7oPb8DMTDBU9rbMV
ugBdfDtH38cjSaH55cpH1mLW7H/2VAtp8dgff8kOhxtTGtdpYmAR8eANLfXCVxNPQS2eESgMgydY
SsEB46tTvTFNGnoxkACcWg/c/SydyiKbeuGh7kGflHmhL6KlEG0f+/8VjrSVrDZQ3sJK5j9irbZN
6Pf8bZ5ocMgB/Z58KBgcSlcSKCAB+HgDP0CFufL6BMRGEG0/lpbglIlWk0OOfjJopLPMwyIHjdx0
7+kdV6COa+kQnzShMPJ65aJGiXODld7SLLST2FNbxS7fQ1SCubSzFW7p8lLpFr1l+zMfGA8AG8Vr
LDu+njFQAuqaP3ry3Fq6tVFu6SrZ0pecPeSOTtFDq0jbS57loIFl/Nbj20XeZ078fDn4RSY54DUj
STFytCG5fW4cB3W8L4P8cNnEZqFm7RaHu5PU1lXRwQYEKl60NI0HVqZhn8jUFYrdCDzi2zG0ArMf
I7u5kutxRr8RBEMh6Rog03qsr40jYPEkmgXagsWVg3xHBmi9k8p6eW99EZhKdyyhEo+gbuZvaztc
/jaEICorFrgWXU8g4oWUFZiHKm9xflK9iJ4oRRvHk5+Xfa8nCUvftFt5AWEPWrc86iTLPvgGcnIh
eY5oGdnOrjDRoLEx1C/NEijosRcQZUd3g9CMcBk5BDGWYU6XGm5l19kHA3MajGs7PtCdxiRowFv7
d/FPOSwpK53mIMVmL7AEpEf1Tr4z7Z9M2+K+ia38Yx0jHIaYc1rltEGM1Ipuq+GBYOYub/eTqAtJ
GBwccgxml7cy66OZ0XYJCWq0+QKkXnhQxdT/7Mf4hGDtFQchMo2T0WRZVaT9K7f+PO4X5b4dD60G
USR8Qwt2bCv/OJsD08jrSCTzmJchwxCmGKd/D/GCaVeLg9aTXZ/b473AHEtnfu8d4fs1elPuAznE
Upon5Rvr+Q0ggjk9NB6ThuieRHPfW7nH2jsORrSENhY0AJDvWFfJlNrRcoxNgU+XN4zwzRumrGdg
hsEKptH80BMvUz4MQ+zQubCl4Z/kHYq5q+saNPOvN6xNU9T82PdDt6Qu6ajbG5ov2KXLFwvhOzY6
s4LuJnvTyK7LGs+myp6gZRZsN6Yd7Qsv8UYhradopzjkkJSkayaW61Tq9yh0O+NqEZW/RF5xeBEb
S5EGjMLH0CKngKStZArwT+QEBxQ13ml+PpwUWes282PV5F5OBMUbkRscQKToZDc01q8xhLtKP9FB
8PsCuCN8e0aoSHrfs4DOrosD+/ghLppB7n8qnYgSCsEVRfhGjTQ25wiqvKynNP3IxlEGDGrr7uTU
Hzpn3osqQ4ItenF+dfNa3cu7AszFeedGkju0sRPl7ylkrHDnxemVlRJ9q0oPwjLAnOzoTuqBYA1F
L1/bFR9ZdpvKti7qqhDExUudY2UzS4Jcb2PYDImjKZixz6F0QVzMq6H15f9Zu3vB/SFaTvb/K6Nz
neJ9ZsKxVcrK1r+T2gB5gACORI5x0ICh+nhY2AdkUpF9q0cHyEcL3NhswVxvGIcNRVA0/RiiBTM6
MIKdFH376ofx5W0rFonlCg8YBxNGIJlNyz5Wgyd1x2QWmaxUMmPw5U8kNDbnQZF0Kewd3MLMJO+b
Eg50UfG40PkDPksiB038tzny6fDDT/XP0BUN7G67uLLJuZiSJMj6pfvZYxg5GrhXsyv2IYTi60FY
fGXX+JusAtrrmgb8kEHR9zoKO0VJpbmaWNPNCOb41MODDUy7BZg2+ytRBe83zp3NcQFp1mU0ZzXM
6TvWP6tcRW4ITZkJbEzqfhLO+G+maCvvuP2DllZfUQXmfirRtiAFDP5H0yd6Ev1NrJxd4/bNSkuk
ujpz7VQdVE97lhyp9BiH6Avp66N1RzyRsOPm+V75x11oYOSJBmlg/hGMf51a7UmQzrAc9k146GjP
Myxobat80lloWjeFGQ6A+r+vrdavDyVG9ERouH2ZmZqChBnyhph6fB2IVlgGdZQ3DEYWv8LlySbj
W9fER2TjiL+ANtH3bI6/qcnQNIMSt0BG/cGobi1Vt2thfYhF85vVWxlh4bmC+AiFNUtlPs33+hF8
2iA7s1so4WHk305AauuoEKLV7kTdtduQvLLL5e5FNxqNIcG5Do/b0BN0JvTRyX4BzQth2G8CyMoW
V4XV4r4O9BS2yKkC0XG7i3fJRxMM2yA69oXFhs2PIJMihTYwEavoHH4UmdUpIanZ92R6ozAFrBv1
MN/+rBMl34XwKLLHAUhbW9okLcweaJwrv3hkQ3bKPXlkk5YV+84THLjNE71ykEMRRr0TDhNCZkCv
CHtRmQDHzXNnM8I69Wrci2atfhMs5yXlDl5FQ03rVbhYex06ISATdUyeSyjZxH4kyI/Zar09D79M
8c8efdzjpk3gnDwk1t5IMbyqJcm3OM6+tHKHc5G8Q2UdlLCarlKokKoGn02qZaFlcYl+hNy4sdJj
XD8K9msz/FcG2H6ujvistFaBNA6p48cB4y6sK8p8XKAa/0fkIZtwvLLG3daROmZLGMBai0/kEBIv
9SEEnd0yfxyk68q8iarE1tvnyz5uhuTKKH/mwjEamwlGc8tP0CqTC6JiG/pXBrhDliqLkushDMjH
JbaZunTyXODeVO3EG3Ziga3tq3plkDtkWrdIFpQ22eP6zOanWbNxMDrmIfCjfyavRvkX3KBYy8sL
uRn+K7PcSSubKNQkRiFdJNfF1IIC7fugHmP5KzEEhRXBlvFdj8EiUTmIsaJL+AB5nqSMBK6I9oxX
l8uMMpUybcSX7mEY7Nyb9rGTX5cH5I3A/cwRqdZu3tcWmLmA+5b8Rv4yTkfwuDWoQNRjt1sWTD1X
H5C1v8+tsxl23FfHWZ1yqoUpe7sM5Pm6K43Ea4ck3rVpeJ2hqG630vQvFjZ2ikjGu2Yc3RMQEzn9
TPXDokiivpbfrPP5D+Ku11ED3WsnI2ZAYuySI2it7cjNrvLDAumveS96cdxO0FfrzOEZdIHxwq7B
ngbSRc3vd91+uWdvWR2SMGHRe/N6XVnj8Ewt02puIyy38viTl6F0qGNes5EGFkYiFoDtY3FeTA7J
hjwfUqOAuaQ4Dcs+Gj9cPuCi3+eAbKqtTNdyfJ0q9bQHl9Ael51/2cRmz4WyWjIOu9pWKcyJvUPX
GEFjGVB0G9d2+kJxrbr1Iz1MItxiy/Lm2l6Z5HArD1D4iSFX7ubjPy36PAYvK7+HgWDxBCecf5Kb
y6Iv2w6bQ62DUu865RhWgp520Wni3+CGBOK9MuNSH/z6IyPfwtfaI2M1ZBQD7V4UbyKXODSp6kSX
o5d4S6ASoPoSGga0ReCUYHf49zdIfHSDzDrcw+x5AWciSK2LH2ElSAJErrDQXwGjFpW1XL2c1OlG
DZ0+vh5EjKgiE+z/VybMuQnHjPWO1mXsmsQJq9q1JkdwfgSQw7+zFbRT4iTGcnWZ07mL29+wt18w
Z+j+/1pHRFUIkV8cKqChKBujEBaXCYN0xk3aGDbJREnUdnLxC9sohwtxW4eDxA4p+XI1uNkHJncY
e8StPFs55oPNhKIlV1SDFiAePxE9amHYQCgSq5l/ltR/6vZdicz/e0X5NzY9lBpKGXuzGTa7iWQ3
8zjuL0fEZRcoX+LQzLQJC9bvCDGHpXPkUtDLLkBsyk9BJyqNx4Ud0MEvP7JHgfQEJuMvvb9AV6va
gelNhDuCW5zyD2tQDMMsMbsk2Jxy7vWn0kmd/pO0y/3CUUNB1iRaQQ4bgnnR54b1xJqdZSetZqtC
oq/LIEf5Z7Vlbue4ZvMgXYcJNDwke6pkLw8yWihGDFKgkvJuronzZUtl9metIClsiZrLKdbRTPY5
8aLyptT+Mvx4dMgCSytYYlto9VXcJTdEfRfJ5doNDhuW2ILIL8Qu8SzVHVhxMgTrrXVqyxfCKDBg
eaoIjtjV9vucAaPer1duMPtgkRltOKPTXg7LPsVgbO8PHhM2NEVXh+Bip2/KebW+LPoAcyHt3Tz7
2E3zj7rp7Sid9pr0NTZ0/BO+T4pgF2fpbrJkv9EVwTm4DPRQP3rt80Tr2koZ+7s5eVrqBOW9WQou
e5EJLqMY2gAKcDn8TKoP9eRY062Sun+Fhy9LvYp5rSHx0LFPoBYc9pVL1Q+Xf593QZGhx4GRbxS5
iI6aMnem5D7MqqgZUxDtPBLwntNbS0R1LjLBnamyxZWUS0Pqq6ANgsbl+NgLa7s86P10A6TOCp5Y
DZ1vrbWkWSPgRUPa6IUPEyR3tQBsEJ2dHzRv+Z7di3nl3qA6b5Lb/LHo6x5fg1i5nf6DKV4F/nSM
QYjPJlBS0VsbD7m8Ne7LswmmUqksWIsUq7XDGVpoDbmuMuuJ6rMgK9vesPNicjfIQDu1sFrYSnV5
l5ixpwW4FadSEHrCFWR/xyq2e2mkWTe2bNMqqOOBJRk8/wcrtUHh4ucQU/yvMMgvIhfsXUlSFGPg
2HI7gaFGg4ZBeN2Bo4193v5XFjDeGBf2mGoIimKBMahPxOOeTIJxoTeZzIsBdDlbFq5CPBhyoB5n
eoVeW5wr9py2gAXM+Jrv2FSD4iynysmEPZN8UssZ5OtYetYmmDLsU1+WkLnk/XVbJQ+QlnOSsnRq
M3y6DE1vauG8PQ7BId3U0hhFAh9TFC+d0OD3mXuUIktXLFC0ecDOq6lyx7kxIbwGTTmgVDDaC30q
ldwN29MolK7dPF0EcEt1aLzJ/BuvClaFMspLdMX7yid8wu/yGi0VtRujix2teIkXhc4fDBKxxVqn
AC+LSZG7K3jNgxIXt5hh0ZuxqiXMrIYkFNxMJWZDZqzluE8ST7B1/Hcds4bvAxVKc0RDLzIXm3Mc
RxWRMhabo8fevEJoG0NPw1Z9vFf6koDadhNKVvZ4pacwarteKXJ2sge3OTBVs6X0Go9xT417QygD
sRUtSOQtTcN7LzV07nC3tUQb3QB0NT11QVvn1FZwlYblUZHq/TBovhmCZxl8k6FcOlG4eBq0yKSc
7Ct6reGLM5iGw+Ul37oB138Rl1W2gawM9YgbUMJoX5VrILgQ3QsiE9ymtnIGdvEKTifp5zgsfVIF
gvR762ysnOCfpEzLAq0luxHM+QQWrCh5JpV7eZ22dw7DxFQD+/IbHt9wNJMcor2pb5UfEKV2oEZ2
Ra6UWNDGtO3K2Q5315CprheFAv7pfKcsrjHvA1F9XGSCC0IaWF2RFsDjMKW7JqJuW6VXcxAKDjPb
Vh45qHz2hIsseVJlPS3gSahFJ93MbRCpuDGp7aonlVPUs0uMzqe5KtgpkXtcuM1JrOgzxU4V813z
b2p9rERf5tsB/cszPtzCpoDMH8GZqSFrnEPVFqqel6PtzafQTyA8m+BgtzI12lQNFq8f41uapyDL
n3ZGFdvt2DrtRDE2Zzl5l3lqWjuRVdqlOXraKO8u/x2CteSnwPRpKeYqx58xttetdZ3rD0PwcNmE
0FUuRUV7G51rdrKU28W34CFAnzpK5v7U/YTekGj/fgP759VlG7zKIEM0YVsY7jynQO0Tcb+VB+IX
T6LimtA/tsYrY/NsVpIlwz+wLIAygEmUSP9YDtMIrnbmg0i8UBScHIDEXVokBkVwUtYe60v/eRqA
D00OPqae6IXUY/E6H3HYHLQ964Uh4UtSILmiQURRCHIw0vRG1y49lk9Oj1L5PKuuKlKMEC0Zhxhq
GZBKYx7poT9Vj7MhaggRXB48TVFS9aEWvtxPvay4MzKMroZ+HbSS7IXIglKlYMFMDjrUcCwlqmDB
hsFR46sx8Q0Rk7DIBJf0SroyanMJEwt56uO71HhQRZSQomNjcrAwERLoS4M4nu+7l9SMHPrPeLB4
oeTDZN7jZRjajAHMs0J9GA2U6hu5crXTqlYq8FGZoaBxpfznJ4uXY7MywGFOZpmNbpbI3+Mf8Uf2
WVI6kPz7Eh5ALo/xuPcdUyTt0M+1IEnEcw8YRjQPaYw96tyutIu72kmggaJSNHWVvvgNYTMkVua4
kJAhMkQiCdtF5j2yyGU5EUNwGW3D9soGFxKGMQzQPoGN6dsAAQBlbx4UDOCxZ2bxh93mZyRkC38t
ILdhidQ0HWULmCRPiuIjQZcwFm885+ZeWbxI/lqpJyX8cTkMRcvI/n91WTRyVvUdc5FOfh5cy9qP
VLiMbJneJGYrx7gboptTOZVSOEaeyM7yNbTvEjfY54fQqY7i/oBtlywdkiVo35L5IjIZQqIFkwRG
6diLzWtVd2Lhx/Hm6UVrN9q8VVPRLO5OUtMo7eIE343tsY5eyhrGVQm6BsyPMSlGw5H3ontpG6BW
NrmLKUqG2TJDfDuW3oI3/NSL3Bhd0Cwe1T2SakHReDse0VqrKkyDTufVAphKtiSZ8LH2fs4WVgEm
QtGYjFp8KWrq2LyxVsa441wNTZEoBM5lueoV+rUaqb6+3FFT8AW+GRwrO9yR7iy0UoG3FpdVfhuU
N5OBPrjQeceZWtngDrKkWkYH9VN8iATPbea143NDvcsmNuNvZYI7tv1iJSSeYKJvswc1iJ6W/z41
ocgaGmaJpWumpZM3lZgxJa3a0jHypx5ZV79LMOvM1BzxTAH9E1Ha+sKb+RolYA5DblCtwanS+S6L
BvQPaqLFsZ8SkjVHw6DqTZf2kXSK0C6Z2/EwSTdTFJFj05fFvdTS8l6fBup3CyrcTtT1qWFXcVNb
9sTKwna6ZPO9FkAblfSlHt7IUhQUzpxUyBy7MX9caKr6yJLG0JPypNpnRmjYXTGED1E2dofULDVQ
rlQ1lE9nxaqTPbZ1/GpiXe7VAO81Rj71h1xDIA1qI027kMQapo5mtiuhNfsx5Kr/BZN189VImsmf
h1m23Fpuq69x1xhOWUr1P2E99m4ZW8NdSzKw9WhLvldBBYhPPHOUT3WkhZAKygO1t3Mpj2UbZcal
OVwOJgZW/MoTNsKGUhhkzPhekGzqwJo5LZFfqlCZ+CyrN2X1YZYco8kFJ2PjRtUoVQ0TRgyLdde+
vm7iMQ9NaYap7Dq6q9CHDU9rNxzYkyIKYEUhMMgwkXeNUl0D2aWmm28aACERnFjFUCCGo6d2fNLo
/RRhrLf6GOW2nn66vI5vDyWcWxnjMGxKNdpWWhr5I209Ektel4iqQtsmMFekE5kYqsF9OeSZjNHX
boh8o6icPEf/ZDe4l714i5C6LDN6Ctkiqma+cEytMoJcKZrRUHHsF7KLwyMYZpJQcLW89eK1Cf4m
q8wBdUeYMMb+pjNSEAR3gtxN5AW3ULOkalDBgonM8Bb1CV9xtHi4vFAbFzJzA+9PyN5lyLVywRxC
fLrHrFfkm6fZUR1wXj3HDnmsDz+7HoUDGix+Xgcz7ClEx+OFoeDxkEs6Yi2LNBAsR37j9ujyf6lb
eMWe7oo/mA/e9m5ljdukKq1J3DNrxiNLfhkjRAFpa2On+wA44ZzoxjPRa++4HUsgoihNNexJe+Yd
01zP/GEv32k71oEydrZoCmUzRlSCGSUDG2jwH66ExLWmZl3kV+QwVV6RHOb6PWG4MsFBQtGHEu4W
mJjU6zBM7LY9yPGHy3G4eZrYOJdsqMBvnha/meJmaJYaG2XW5i4KS8g+RLpgwnbbCB7wTKYpZ/Kv
QUStVKoGiPWZKldyk5wa6ftlNzZ3AwZkE1+uisKT7+hd0PZTO8a+biZOUh91uXPSRrAfm25QfGNh
pQxq8EdWswozGk0l9iVa3/XVdBqlz5fd2LjiEMcrE+xPWOGnSus2LVoVfcjohWajTYErH9ID6Mht
sVT01qIpMIevK2C1ynfSFZCwTBMy/x9p17Ujua5rv8iALTm+OlTq3JP7xZjonLO//i713DPtUumW
7swB9jxsNGAWJYqiyMXFZNeHL3HvFeWHUEZtJlqyNxFwdJw+RYZ6UKcmu1lpjUM3ju1DUmetf33Z
RFIoKnAEzlQ1L8odhVK1jjETkN6Rkz7eSMcGCLdlK4B7hHZxiwF7KgRQzWXMPQzbNg2YOER2OTrc
ZIhr0cZQXbcxZA25+Qui7WmJ7IqWJvRBZ2ynuuqIUF0GoZMJ4Vy0s6jqGLUQgnkLEXVc+jNXiHt9
Y8QybCSpNERRF5xYRTzpwxRqKZBPqWv+HFl4PUviAfHm6G9CuM1ZCKaIOKCkAOesZ76UwJqlO8WL
lN2yY6PqZbkqmU7cRbqkZW4vLWyhjFHDuK1Gr08kjkYowmAtqRrSAxrvaObOqtDsAhHL9NL/qJxn
S0b2efli1hFzvEng/ExcOlpIGx3ZVqTcQj/HS7Z/kduYeG82cpimG3/WKylqqCPFwUFz0yvHgXHf
n6Zd9IhuTWkaUbZunCVg3NmMpxakYaJV3Y3g3PAGpwiu27Rs6bj9d2Kt0OoGQlZrn38PzcbrYndB
4ee6GGEIRU3b0YCiIIBScAHiMAJ9iv75dKeOvvVAvBgdY4BQpK6xAvGV3tTSxlrh8lmE4nWMRxai
9/PNYiFi2r1advV+/FGuOSr4kgyKUCtEGrilAZmwNIczvLHVkxaDmsET+ovNs2WB2ugO30284f6p
fREEAywqgHPWMLeW8oFBZOud1qdmjHoW4+4aD4y7i3WTS/uERQH2VhJnfL1TL0sfQxJ9bSyih2yv
PsxoY2JtrTJpoq0yNcSGSJgbSOVwW4WWIqXqHCPeWb3jDi9oykxlI1JFdo6wECUGPEvRAceJmJbG
0fNYRdAGopzYJSTaO3PdHJXMqe/6bP543d5FdzhcnWPgWc2uPE7cnMQOuiT0ZOdk5hfNHrq91tDs
cF2IaNm2QriIuoDogmoQYjnf83T1SVJ7tdlKbiSZFO7khmbUh+FKk526HGbzBFSEJgPCCEVQE7Ac
Dc95pF3Oj2qpoHuVgZ12SXa0jBOxDk0vwXYIN+RNhM2FbrqiaU5XQUREThXsSwb6FdkXnMx/VOAz
xLWqDm1DjATQQau5GfSwRRcOQWas1Ns7/G+4+/u9d2zqIPXnMIgYW9LNVdT1tl2iOTvatVnhKWGy
60bNBQ/034vRVOQ78coxrUtQWBMb7F1vKIGSq0GM2yery71R9BIxGgvPuPe8hiHdgLqZqFRcxIiZ
Ma9WEofRLv9s7pNDErAOhePP8iY7hm6LPCuYyKWxj+g+11iWFa15gCHb/OiKqshas67GaLecVnT7
gGqs9MLDAuod9TB8y75d3zKBiWgsoQsnZNkWCgnnWzZGRgRHEQHGl+nDh7BRl6Cd1OUxz9vmIaFW
K3mnvmL2+UWlFl6oKi4nJGc4gVWUQ+dQVwKnOWrt52X5rPuUTn4PeoLSTc1v7TJKkoxCHTciuTB8
zHsyJRVVglr7BUa/pffoT737F8UMQwcaDFc7c7LnK4kWpEIdQwdWGX0t19SNqqC3MZLB2qvdkcy3
tv2SKUSimsBJaQYqqRquKQshDLealmKrc60RJej0z5PxaKIUKXMiAiel4QRoKBrbUMzmRMxOQdcq
6qOdrYFkLTDGftbdfC7NX9ctUaQKcMYg+VRhhsgwnK9fG2n12jsD+JYxxuND1LTpU1Wj2SNKZUln
oUaYC4/TBdAzoP7nktSqVK2knZib0ttDr+jgip0XiW8XnmMMx1QtZIMBrubXLW6mmjq9ogQNSnKV
iypn4IDWJEeN4TjvlS+ybJkoQYcT9SaQM/My7q1Bs0MlmLzfc0EQos+fdDDVlfc6wIn7TvPU57/f
tK1MbilRxh1GcOMpgd3uUsRjw76jx+siRKd3I4LvIMbA3mZxEqwjWA+M+pQDCNvUD0smswqR/W3l
cPYXl3GxJhSqmAU4MW4n5KVLSWguU4WLjdox04tqhCpKviPTiMFEBfICvhMbwfU1E70BtrbAv2xW
Ok5WukCZfrfukgP6yQHJWu9/M+pEPpGYgehEbdeO/X1z8WdrZhUl26M4s3zQmfp2k0j8q+gy3opg
27cREZVdRCdmabn5nbTPlvotiZ8r54daPlVS9hyhPho6mkCQRS95KWpdjZoEHQm79Pj7VWg/zpZb
fB582212yjFP/Vmin8j8HFDNqzYgBLrB75htt3k2RwRZ4vl+RB+f8yjvt2T2xd+9WxncNpmzo+hx
Bxn6S33LyGYZz97g4GHIGlekFWORNNA5IfUNJ4j44nzH0DJKhrHA6wYpNmJDpa9VLm3YYrcqpxLB
Q1fHfatDDOWEtKWzRtOEvDfriS3RG23FuxE07dSb9/HJOqZ/2/eN1y7euSbyoABeXBYl2okMapyg
cGXHrcvoHRFO6MXh+vkVGANyBLgGURJFmoCflFUpcWNizm28C/Ub+6uaf5G+bgQWvpXAj8qqGkWB
LULCFAEh/5XKULxiDVgdFP+QH+COq5I6ikWWPN5Fo1/Mn7sfSpS5/7JIbyKYt916BHTvIfGOcm6h
3kVZoGXvpG28Mi0465qIPWXgQUMFSvUX59R8sYkEnCkKE7ARb1pwt7bWFD1tByzUhHDfAhrYfJ+7
NkB5jI/8H47kmTD+ukbBv6gIhBVN5mbTU6e8KNKyq8DLAB7iEIInDN4OfCDchZk9NWsd70oF48L0
oAGuEe3j7eIuO4ZMkQGvRKZsIGw00CRkGAafqKnHhlix3UIeqgblbaJLDqNwi7YCmMIbQ9MrtVor
EwL6HasY5Rj6Y96CWfCI6eC+8/7vrRoFZDwiLNWhts1tEePOSfMGB7OL7gCeGeeX8q9Jx5kP28jg
QyqjyJpkZagL7YHNWMGMPL9C7dMHw9nrpInl+b/SiYcOOVFrGOkMi0gBJ5lg2GHjWv/QInGuFbdN
pYnGXUuHVmT/m2QPLKR35eE3/0d4L8PVi3yDYdvI5DKIAR4s51Zho78/g5UjP9jtwTM5JPtC1nou
smxYAmoIDkF+kL8GtHYIjSVT8PRCB1hCfjkyfm5BQIrn1h8B/C2wRFWy5D0E9FaIiVK3EwKb8aXr
ZYUwoSKOhuQwcUy8ubi1Il3fdnHlpLtUuZvMw9IE1w1MlFVA6/mbAG7vWzi21Sas0haBTUQt/Slz
20r/QTDkdn2puvth9MCq7V8XK1DLpAaOqqpTwvI15yYwtbqlUkULg6m6WeeHpZQ8fcTf15GBwg2K
KiXnCyzUWxe1mMMggfm2k1fprSR/IDAAEykLBGkgzrcvmBSTLl/WykFqRJ2AUu12fdEc4ujOSiT9
S+yXcmHamRym6caFOtHaNIgUlCDM0mM13FKtd1X7p5qVe8e5H9P7tH65vjcCeCxA7hvVuAikLJxI
LXSI1AZ0/Q6gUU9TT31QUbEEPlZGmC1cSBT52YuBJQu5rarTKuuWdVWCeXxX1ydtyA8KvbcjTWJy
opedCWgROJ1NxKEqfz+QRFnTcZwgCP23pV/t+9Czb9cnlFx85djcxJbkbAn83FYgf1nkhrFMdQqB
TfqOmietuGll/VfCxXvTib8fbKWq0rGAiNW5M5zSbTrDVVffNL/8i01sBHFuwrRLxRopBKl7Nrik
2pcHa48srl96svKRKGow8SRB3o8BWS7QYJGda5jSBosgr9w2M3gdMHfOa93Mn1wZPFuU/DENBCkU
XhBPVj5rDAgqGoemjiV/2CRTzQVn6adCcbNbNiKINWcDgHR9NUWGYQDt5iAPDwgyz94zxeYI6BQW
MykfyxE3euJ4dDpeFyJcxq0UZjsbz6HNo172JaQMpyHojxom9qhHdAKCilXetCJ0GgbQOiheqMiL
800yaqQYrdb3sEQN4znZ0LQldYvqtd3c8aXt5iIHvxXH2WOn2E2cV0xcPbkOXuKKimFVbev3ZfJo
IxHelR/oeoepyX5Sh3s12g/24CqGI/MqIv+8/SFc8jrto2aeOvwQ490M86GH/uahPrIhl5hnHGTH
qXLXwD44j+iekBxKmWjuaqC1llQjgeVaneP2oLGiGGe8ZG4Kvri4z93O2HfV7P6DWSGsQlxA2RgA
nljA7NowLVYrhMK/UWDovbqfdqpfBnKzEvm3jTCeVSAnoAtXIwij9LlOAoQTrvOzkw1bE53HrRQu
Gmnyou168AcEmfOpGW7j4udM9pJlY9/g73EA85DRpmDIASLo/DTSwpj6ec7DYEzIcc5u5/R5HIib
hRiXq5q3dvbSG1/GcnX7SVbFEamHQBucbSBouIROzJkVWVY8hEHbNW5iwuUortKUEsMQbdVWCnci
q5UQfaCQkhU/s9YrlxK01l6mfpUsJPsOv5BbOdxCtrRMQc8NOZ2+A4s88FQZ/FqHTuc9i0+k2GSR
pwE/EwosKOOAuYPLZNhqo2VJ3oXB+vrkY3OmyGP8DUM2Vs92Gba/kTkV9skLFTciuczGZEe0ADYE
Sxl9rkFfqvUf7Dnzsu9htsrski3XNVnMyWxuiaa36zwvekTipylgFKDqY7lg4MXi58Ber7WbtBJD
EV5MNrKAoF/BhQFw77nIfJ2MulWaMND3aEYJlOf+AOTQ7DFamXqf1cF1ixGaP6IIipcA6mwWJy4G
rrjp1TYM8umGTO818t6QBelC20djj2mCTQA5As6BZE2vDyC1CNEb4U1F4RbfqyZYh/fXFRFa4kYK
d8LKPHPUNYOUxtiZzg/ayAJ/oS2Y8OpEZ4xkfCjeMXr/coxRyPnQvyLiUmS5iwlbw3Dq0U5GYi0M
Gtj0LxTRNQCj+Vbh2FqmYaxrlLQZv5AexA/0PseIoRNr6IftXV+/1wo5b+vMA5uOycq+PA1kA87W
dRjYbaJ+HFXfXo7Fir6msnXjNHQj+2OnfE2Mb4l6n03I6mSgpIhdtfhRqM92J6lyCqzSQmsFYKcg
IUK6jzMZWhJ1qXobm6l/Nn+q4feV7CTqCuzlTARnL3OcZXFFICIeYr8wy4NCQIdDkenPVg+Rt5fQ
YW/bYPvSnyZtdvX1Vs8ad+o6ycILdUUeBoGhqlsXPFlo2LfYvzAI68y19OOMQQej8ixRV730ZChz
/ZHCk2NpTrWqhEBKj+fqGn5ftNMCOg9CG3dRG8/sAFJXj6NylMgVnJozudxOGqgLrWGOZVaRPSMY
UYFH0uO6H/zhqB5CL/okkSfTk99WXZnKbmDyyh/oIURCOjD0D33/aOeAQw37MFxcYkliTcGVdKYk
d+uGZpoWVMHiVlnmd6iGto1rO1+HDpPHJQqKrEVD+htNzjisls7562Sd4oSSBCXE9hAChbkeqQwm
LfIEFl4p6AzUcSGgTeb8CqLausba1EQ7I3Z7f/aVxG1jdz5E+xmX+nRrPWmefpv50U4WTwiuijPJ
7O+b+3bUukGJW0huSlzsnV+t4LDHJJpBQrUnOvxAQSHo0oEuwfysczlEW6y6V+pop9n7ZrgjMt8t
/D6GD5jwp6hQ8lXXUi2q3rTWaEf6B1J4rexYyb7P/r5ZpzrVibJSfB/ziNvkwZRxn8u+z1lAs5hh
U6EEutM1OMYcsILSkLg9wfsMxDjAhhGiAth3EXgUc0L0GkwoofPYLj8mMIjER3gLd2ieJpK5qAD6
132DUCmQEQLDjFHfF2+z0BprdJu30Y6qjyR6tmVNX6JkCfL1FJhOYBSR+OSixayn+kLKNELRmIAd
IHdfgd+BDqyia4HN+3XEt6xMJQoYgfyGQlhNYgJSeG4LrJqM6wqwRf1l8RhSGl1tz7PngK2illb6
RGtIQLFAndfuFr500GtkAfcIQ6PhZixQQ64kFwb7tVwUAteGW18D5TT4RDhtwpJGbWXgZNrkfZ48
9OGnuvx63Q7EK7aRwXmZqW2XWqcVyhOvE69KRsV66MCnkOORLkvGCBUCqyFKsQ7yAnxYNRd6HipD
AaOYlb2dJ16eYf5uIp2Lw1zWxcJt5LCd27gEo1GqIc4Aks0+sodf9MRykMstceUIDLGhM0AJ3urY
LJ5qI+qdaraUPHolazQxJy/vXePefq+7Y4AxZZg0ImPe+z9EonMPmHkTxBvsCt6oF9d6WhdM5HBS
3vVgUESmunDVd30Quhj985J7o+RSF5uJgyQhxfGyL5rI9XCIUzWDKSoRiIHoAblClJuDFaiWct/v
rX+x/I04LnJJ0nUJtQXi0j6w7V/ZZ9pLNBIe3o0ELkxBBLrWowET0eGj5mk9haTyrp8tmQjOCskY
KWRScLT06G5JbuvBv/59UZ3CwnyuP5vC+YeubswlIezsYuSZtUsC85h+ypFtYI+i4UZGTS48vRtx
nKuglRq1yQBxJf2ZWk+tejcsEvTe/2FnuAIdoFNZXHdu2lmiro1l4V5ic0MpcADzjX4cdnDge6RP
ZKgDUUAOGP1/pPEcYUYRWzQjMDMVfFesjSf0kT20QMfACD5g2L1ky0Qx3VYgF2tZtCiIUSOmi8xu
enIiZT41ilVWQTPU0fuZ5BiUdN1IBEZom+ASoWgpRRORzhnhCFRxUa6hE8zWMZsCh0i6RMTfd4DI
Bg2AavFJ3qlaxyJM8P0kQ5KmmECRq0nOkWDRUJ1FmKI7eBECB3BuE22XpOjKhAiMiPbanrh5MnmO
chgniS5C69NRUEbBHpgwlU+9zomxgHcFOOwuCPflbj4oxQHvFrQt1571OFm7v94bKPUmjtubNaNV
Yw4Q50w/GsU3/p7oRz/7PucfKiM0ZtvE96Oyjv2mXzu/zigo91pHOs5PdJS2unDOYcjGRcsWyBpZ
KbjAWDOFHHT/N+Mi+jKdL7Lqn8gdoavLYrzFKvJCnKvoGWCEjhoKO+qvqXNzvJKMn9c3SGB5AKf+
EfEKidhctDbFfL1sUJUAjs8Lp6MZq35O92EvkSN6M2/lcG5By51YAQIGqlBMu8+eFEVzszio2kBp
K4lDYMvCx0YGUCJID6IbDuHw+WlKiirU+3RAOwOS+4M2enaCyYuWcgQI3ANhf9CR8FHtEhmUULiW
GOxOGIECe1Cfy13mGRRoM9ooBj0a3L4Z9tqo7ezKXF06h5KTLFxQG+8bzNfGVc73gJbGrJVNhMxA
0fyk6DQ10ARK7iPqlnEVXLcR4S1sOIxqDclCdLpy7gkdKVEDtjXkQjM3ajwGx5tvyPs6wHt98v8/
vdsCn4sC0ZtELuuv1+tsOZj3HuTFLrGOkX6UqMTCK95GUJw14XEBkMOI6/O9alHMG7Iccbp+lyeg
CmBFWnpvRpgu1+7hHSW7xbb+Qhx6M4GOQZL/or8+taywaldURhX6jG4UWvwIZcNihLuEGjojc0FW
9wIxmRvdapvFwtD68y47gDlu195o932g76qH+E42jFyo0kYc59qTsjBz24I42k+uRvoD5kG41RhK
jE9kCUCpmKB1Bm8V5J1vVFQmFlw7HJQ+U/ujXqgpWPDJKu3iFhoE2o8NwC10IPI4X1uYo5FpM5xG
8YtBwFfVtYLxhF6yZxooR1m5WvjAQQnSQacScdAfyKnVomhf6w3q1VXAZqvjJnbJ5PZgqtBAu99/
cPxCAp4SXv1bkWwFNq5eqZNqMnuI7L+zbo7sqT103zF0ByT/5Z0sTyG0DrQjo+kR/hC9o+fCWA9b
WS/w96jDx9XJMr3xH8gXEIz9EcHXw0HchlkxlF1dxZ5k/qLdljIthGuGnj+CNyjFJvGZPdoMihKq
WQQm/+IrC5/7A0EzqrcGqAjeyBBMYnGAAII0zUL9nreKkcaDoo4Q5xzMvbHTDtEdGwX2G6Yiiy6E
0mzUfwyEgoig+a4HQuZey1l/yvjdfmLKFXtgNmNcJA+M/RFgkutOV3SUbSTkzNd+W4CZzm2C5k3S
Jq2NNi+tGB/LIsR0GuT+/sFhbKXwYVrUAs4/WUCaDYkPoKDvjDKqe+HKIWYykVxEFzq4P8410cwq
quLedgLzznnojw3Yf7By4TstaPeTW3y6vm4icXgWwAgJm5ZxgeBV0mYZLOQL4Cyq3GWTV0OQ7s65
X2AUd70f6d9v1FYeD+jN9J7MajOjRrWckupBcZ6vKyQwBHz/FfAKz4BK9PnyOXgZLr2Nq2IuaqBS
Jw+TsSQvKtFteCaDMwNAnuse5FJhkFLvNy/yeCDvldFnHpZRqWUy8CaLSbg7/kwiFyXNXQhEmDpB
KyNzF8vvMF6s+pSSwLY+VEsi2SOBgz2TxkVIY9+WZd1Dv5om4Iu8I8VDYUiiJJlGnBMHsVGGSc6A
l+hNm7t9Qp/aQbtXY3Nw9SFb3ZSWKBzLMgiyreMd+5B2KykYRqf3MX0A3VgKWJyS28FnfQWhJ0v6
COWhLMFuYTA7XlTe7bTVI1UBxCTGADzqV3cqHnMzcn+/n8XdJ6Xzrx8A0eZtJbIDsrmKJ9NoMG4W
MAw1NW7iaPHWIToywNN1MULHsZXDHTTqrEmWD5Cj7+kuC9abEA2c+sPv9BnCtuvixFqhewZFfGD0
eeQHGq6TppwrYKvMFKCq/dpbXqfIXnci54EEE96+KIkCeMcds3id+xXdR3BO66GKPyiylILo+8j1
6Cii4PmI8OJ8b6IclV09xPfV/NQnx0zWCCT7Pjn/vtW2TlulBb5f3Cj9vdLtru+CCEiCOiTa+DWd
MfvyWYNRieK0GusQkGH2rin26x6sIMjvRP4g2XGhLiitASEPpM8FaY8Rz52WWzGAG9p7ku4HVdLO
yvaSd6kUSQ4DXbSgIOKJ78ZUa6yxx/cjOy1BcqTuM2e4BVDljoSDizGmf/9MO0slcvd64XRtrfSO
EyhG9bJoU+3WIC4NYmLkwfVd4lcOFTUG9QFCg704AMU4t4I+o2njkBZFQrIfy4Nu/aUmv79PbQsM
GcBx84Gr3o9GVTf94tPkWQdrsfqoDpLNufCbvAym48aLqbbVVok6LH4IiBSLH6Mg8d5G2MnaDsVL
ZsG0VYTGWL9zcfYaEye3J/A0JYVfNqD202VzDS+eZb9VepPBHc5OVSezQ3Tio97Z/Fp+/e+wMC9O
MaLUOC3H7EF2yfJekxfJ2dxU9aUTIbeICeoUgKA7G0R1ei2DKvNXOS+F26vEKiJVzWfYw1IHQ/VB
W2+a+qk0Sr9r97Wyv27dMp3Y3zeWsRZlnGctlpEq6/Oom96iRd+0VBYDaTI5XJBXYUJerGKeq6+/
GA/hU/5e97KAxcZLhDmK8QHcon/dKPq6kroKphQHsw4vuqqRkG2jKIfV6859Ex/09Pn62l1c2pwA
PvpOmnTGQDa4huXU5e6IZgXnGePjjL0WxKcQLeOyUJkZ9dbL8gK5gzVjrBXaMCAwPuon1jw8ulbn
0j0engH4PmRxsviQva0g5Q7ZNNFhrTG12Vd6zzwhkX6jBOk3OEE0SDSPrTcdLEnRTWgnG4ncGSuX
EPQzGvO2Nv77SOabMv12fdvEIgBefGU+v2hVb7q8qVQnx/TOFJQcxEcp0c0cSUAudIHo5/+PEM7e
qdUrjV4VMI0afPcqnjKyiqtMDe5eMqZsReESaixRPD50RtmdDKfQbprcjiV2x37spdm9KcO9YMjk
0MWoIUoP6/mgKeMNALeVb03NIZrm4Pr2yFaOe8rEYBTDgzODXsliPhRthSzEostenZLV418u5Tg1
/aRCpTa2MZ/AVfs7PXu5rgkfE72eVgN5a4YRvhydqdXT0MVDCly6uoypF6n6/IR3rn0I6dC0/lqY
w2MDYtL318UKVduI5Q5t4uRqN5lYQNP4nNmBpn1pEknkKtyjjQjulK5x0TME/uKrmKvam7VbORIJ
YtezEcF+wuZiSlOF9ali8ZQ2YCDrKDAf58jtdvVHXFZe6yW+IQuTZGqxld3IxLgTosUm27DXCSvp
DmMuEGF+NPb9c+0Nh9yLZfQi4jtkoyfnKJwRXeXTCJm9z6bxslqACZABY0GeDjLMk1Qa5zSGGQON
7Agb1wWvfDC7MvSMF9YyyLKkRP2Xs7xRjnMcq6KqxZJAnAIigEj5QXOJmxUfMfg5sJUJqAGrym6q
oUXrB4hZZu2+bGZXre6SBjyUkfsvx+qPKN5j2EZrR4MBj+5MKNMkqYtnr69OhX9dzMWj8NVrYIYR
a55Hqzn/ah5Qa4sd5BH91l+8JQCK60CfrT1FSNEdJLLYOb1w7BtZ3P6UXWota18jUJ/8/rb6xVog
0QB409n7ya+f/55OmFeOc+5RNahRblWLr8VITL23Glev30mUYv7tilI6Q6JvTnFR1VRJCizggCmj
8Bypj9Epq7vuWSt48vBPj523NeSzEIYeqkUHplofjWRuh7kFNMtkzlCyTzrn0rMRXaNpBZVGMKyY
XrMvvPibDtoYE7Mf6KMMJS28QTYqce59nOZ8mFuoVNdATmAu06GSjvcT+tqNDM6/K22ajAuCS6ik
Va7mF6fKs+6Vry064vp9DJysL0uWi9VCJspA4eZyxF87FgaJKxjfVP/QjKNqdhhJK9kqmQxOrR5l
1rSJmENSgnEM3ck40vnzdQuXyWB/3xi4TeZwQGYNr3njZkk+5trRlDluccYAuOX/rBV3LWlzu3Zp
CT3i2x7YtyKITu0nzGRyGdWz8kWGsRRbw5s47l4KrXpAjASV1rX07L5xuzb47xaNc3WhE07Z0EAh
u76nChgtG1DBp5I7Qny/bpaN82+ODgxVTpmJeRi6mByafX8DcOp4ip/zQ3xaZHweknXjGYWTgeZ2
E0IrWn2ZtMmtOlnfo/CGfdOI5zwxo4bQOIaEITvYAOJ8z+Z3nf2+KiV3kdCoUSdBrQ7diBf9M2Xt
xK0zlLOfro+THZiYD/XXUJLX2wcJacbWCo5Ovn+mSWqwMOb97C9zwFgT1iMba0BoUIGhU47JF6q0
EcedoTrs5j7GgCCfFJY3VcvdGK2owmiysFUkB8A91k0AiD90O/cHaWKlBMPnIGc//VpAv43holFg
BXnsmY6reYyCApzC3vUDJQxU0CmChno27AR483OxuW10cVNWsx8XRoMTi+7FwB4btAU1wxzdADrb
H1U7t36lZByzoAYsRHfNye5e2rxNaHD95wgXAeYD4AkeqhedPU1tJgmtW9iPc0TG3TOQo0j+ljOU
GRAY9v8I4by7tWQWmF8ghAy36fCjGfdqH0t8iOhIb2VwyxoBKVZoTMbYHqzyGMnYtJnV8eGRhcq+
jjcp6gB8p4hj1oPRmc0MVvDy02KTY5untxnmwpatzESEe/Imis+P9dOq0RgpAz/VWtdBF6VtBLGM
t12oDyCXNhJ8uNd5yFtoF2bsKPPsawvo05bVV8bO7S3tpi1l7MtiUSBqxHuDkR9zW9Otuj3GxjL7
yfJidYcq3dvaxzD7W4rAVyujb2I4v0H6brK0DmKUw+Ix0p/iZ30zetbJPpR7IunoFV5Z1kYad/UO
65AMMYU0EitOdMwyYr/E8Zg+19G8VqC11pRdFg1p9CGxi7HyupwmX/ROrzFzvhumbhdXdiK714SW
s/lR/G1tNottTOrsO81TFD5P0VddhnOVKs7d1cto1lYzQ0Z8/L3MUYCROrqv7sogiV1Z96bwXL+p
xL8fo0wtaTVgnae28oq48OpBZjjCVUODOGBqMFF0p5975MFIQkJbiEAUoJ4wN9NrvGLfYU7Q7eyV
9+0JQ7COMnCSTCj3NkGmc6p1B+evI++d8WO1vAul433ZNy581kYx7oYb8zjG0DYo9goRKUDkFO27
3fQdZX9MApG96ITHfCON8/KZYYROzzRyHPR9pENQdj81st7nRAYNlq0d+/smkq9QT6qjGpKidtfX
B4IUjOxBIjbzjTacN2lMLUVfBGSA2zh3MRTx0Lvd58mfbhkJcPbp+jUsFoeRcSp6PECZy9e0Z72r
EppMMHOMYWZDEWNgW3/nswDhlTgv4U69CeMx8boWI71eQ9hAR1dNv+vL7BY0sEtJjVZ4djdyuINV
m1XYROY4o0YbLNZhkHWoioJsjHTWgTimmEB/0UQ3553eFN3s96QPrCk5mcbox1Puq0N8azR/S/H2
esGAGgaYdOBaL4a7aegTNGJrmP3WDJGA2U0ohEyGJKAXZnCtjRTO8IqmKvvVRvjbopuTeIwQP9Pd
+Vl7st85aOlE8UgW2wjP00Ykd5chNFMbUkGxrtvlzbsk8SPZDBeZCO5mKurFiZuMibD8cXik5GSo
EvyvUAQIJ4D4BGbxol05ctAQvYSwtmF6CZegHr/XpX/9mEpEGFyObMlpp2MU8uwX3W1vu3HyqZXx
s8pEcGfGnpUxXEeI0IdwZ09+qlI5Y6pQCCiOHMD1gc7mnz7GGtrVkCVw1XFreYmt/6QmIE1Zkcta
RkQuwMZkKB1sOXgA8GGzbnV6sRJn8h1r8vJC8/NUNnNRpAw6xdGUgrkbl0hzJK+LpKpiRLL5l2h9
aebRUyeJx5TJ4G7rImVY5j6a/ab9aMzAFIQ7p5GNlRauFeYQOeCewmv+gippUIzQ7rAreTj6CcrH
JZUNXhbqoQNxBDATvCafdY1BIDcoOTzman4AcE0Zv4eK5IHL4j8+6EA76x8R3FKVa9kUhMB/gaDF
DT9q00e1zX299qPhxxTejTIIu0wlLshJ67iYJ2AkfLRUu1W9T63OU2SvJaEQPJHBgQcCEY1Hdtut
ojimxZwyBb8sqX0FjGd6NEvWTmgBGzGc73fMqpuICS9Ju/BLWhqfe6Nxr7swmQjO15Oo1bV+YMul
5kGGnoJIlwEAmS+/sICNFpyvb6smxuMYWpSEYEZg6+rpjW3t9bRybYoXgi4JnmSbw71IwEhgKi2S
J34Pasi+2BE19tp8f33dJEJ41182AGwZJjs5+urncR7YNP8yrqWEyUUmhnP/rdYkpZpie6YiccE/
7joEoI5R4s4kRmDwZxQkG+g+w4qBkXC/LJjrqsTH/269uGO5Ir9QmCpENGb3mNfth8pcAKjOZLgv
YcrdfrM2g+m6eQwYMTYF9XQICtjA7QwcgQVIKmeP7KpdeC9rOJdtEPv7RlxFrGnIaohzauqN1gA+
rQpk7e//u9XjHAEGLlbrypRy+j0oa/Qo0GaJQYseAdt14xxB0oVpgmnCSJeMN+2PdjmCi03eX8S2
+cIXYBilAZQmm3LB2TPRykU3Fxaif/5NIBr7lmc8mZjcwLAIsjeoMLsKUto/8jjLXhVjWQaWq2aD
ThhfpPolPLAOZgDrZehz4SnayOJM3Jx1Gx11SDlG6eDZowk09T/ZwUYEZ9y1rabzFCLrqMX7Uv2q
6l7v/EuFfrtknEXXsRGFtMQWGWF5ApuCO2dO4kZjInFtQoPb6MLZdKkohCg9dNFnBeiXvdI9xm3m
qqYEPySTwxn25FSW0YJ/FR1Ltqtnj5p1bxS/MllZRCaGu+WiNU2Q4cfuLw11+/z9QO2gpCcllQUF
MkHc9ZY2HV2dFYIUDKQM8izKPGWmqR87xofa1mQVAeEDdGMPPJO5ExntMMVYPwABfg8mKTync9f7
BCTZ7CANbvLturuTqHjBbF7mdQX4Ii5X+2te3g3EdJfCGztJpk8mhnMOddmA1LyDGCdHjrjQvleK
dqibFGShH64rpMlEcb4BjUtdAabh2VeflmJvL8GCm2k+tJE7xp5yN2DE6PE3o7qseiDxSvxc47it
O6vJILlE4Suw14Gc1Bqc4xIFhY4dLxUdTeboceOLFMU4h0m/WKi37PJH3ctBOuUE5WE9sf5yM3Jl
IF6hWht53EXyP6Rd2XLcuq79IlVpHl4ltXr27NjOiyqJd6h5nr/+LnqfpGVaEW+8K5UnV/USQBAE
QWDBL0Biqg7m4JrZ1SB/C3mjcnm/z9gGvV+2bYrfn5pD2j+Y6e26whbjhov3YzkbkrTHgL4RyyKU
oxOTyjE1smulmhN28eyO/n0WnsR+IKYSXf3U6jeDadeC5UjkPHWbdXGWw66ZPIyXJV0lF6EJoBqE
83htAb1AuJWulG29jzHvZ+K81vLUx3jbsSuTOKWPwkokg59k3KuqcCq66GldLJ76GF9bo0/ONxN6
3kanMf5upVdav+m4R+46DNKJ71dpqiWhD2TAdFlhY3aNI9a2USibIeCcuZxlApnGe6Qq0tGKTbBM
dMIh5Ss1C1t/bez+rdewfup5PAM80Zh9lAXWqJYCACWUoxTj0Wp+ytlDLPr2+kotXjJ/25/F8tBl
vlz5CrW/oMscRQE/YXaH5YqmwYnaO9HnJBe5imQisXjwi55Eb/Y+JI5PywXQSbm1nKY+0Qq5Ysvz
eItvAnSmDS26wqszy78YlImkRAIuAYVlV+Dj6Y7FrnSFs+RoaPvghc5vlLkfQ/XfcOwN1zC6wFdq
xIHyrX/O9s1eOQ5HLQVNROmerHN0hVo9uzn3x/oY27wxUX/Q7wWdMdReQJ5fl4FuPtbjv/zQnu6W
xLXO9T46RFx6j0WHf9EuewfO0eciSgT3HxI/+eVzxMtLUQe4pk4mAhgtMHsoBb2JtKldynu9PTf5
aGeZm3S79b3AE4WxzSKMxypB7SGSxWjKSKb6NqwVzoG/iIFMrg5ORtyuWPqQWCjLyAjhskL5Jesi
kHl8WRdi0cNfANiwMysSv1RNVD00zaENb0TruuYNLOVBMDZWg4CsTqkMOe7sLWqf8dJhNByXy1GU
xTjAQVebUi4BMqjig5rnz37JS7Hy5GBMSzKS1gSrPo6PJPcwGtGNO81twr+mRaIPXriy/1pzNpRE
8r4uFOTX3ema9j+2IKlMjioIBig7iODyUis8zVGxZ7GLnsi9mRqojEowQGlM+32tJpxTY/F0mklE
/z6D6MtWmzpaxaMO17JwNfVfUtK7Jm9uBW+BmOCobmKSlpgV4yooAu4UAraE5ixpn8nizYRhYqK0
Nwaj0oDS+d/QuWLX6mfuSzMAJhoSS0tKyoCKAbfSCOjVw2tRJz9I4X+SBK/g75dl1IgRCi32fhAL
+1FIb+qs4fivRXf8WxZwir2HGBSh6NQeEKaK9GDq1OGxRXfFlB8FHpv18lk2w2JcACGBqfo19Gae
lR80Nu521mPrSQfVizbE5T3nr+8biQ2FlNGotUCDaBmKSKQv6mee2S9uAH3w71UXSAmJ9RTi+GNy
REJqY8XxYzDVDkrunLDi0V0u5/Bm6mP8QDGC4E6n8lA+Y9rbk26V879P34K3fujwVMf4A73LJKWj
zlqL4mOZWd7U330GgTJE4mlS+TDfrNXJVIQ+fPUYFPu+Vo5TziMpWM7YoJPnFwbjCExfmkRfgBSU
87K7pn0OZeaAp9sRXdEWehRl+d/WxVr2cBdIxjX4yRD1Hb3OxlN+LjFjpbG6r0n3mX5DvFP/koxl
d+3kMqoDmhiSTRBJ7MQ4t0ffXRdl+Uy4YDCeIcmrOs5MaK9ptor6rQ9u1PpW47XPLlvaBYXxCUmK
1LTVASWXXiL1OeS97C62ipuXBAn70q6PQaJXBhIy1Q+rtU2wa2HOr6PeSFfRF3IzfMOUJkfhZBsW
reCCyZIMNpKWxHWDpAmeFW2tPlrR/WB85uY/w2C8D4m1rMDj2+AaZbiNSuFkyW1g52n7sm4GH8ZE
0GgHNQQKqqBRnf2BtCnxB0XpYx2nHaoAlecJM9yeuxNVYvE9dAYJ89XeBtzxR+Ms3WXnyIwXijsf
9tcDOcNcIduq0MyhSWh6GErcFpTaIhtSxJPbJrrKiYeWFnCOzAQqmVWFkSxokFn+2SYYprIjwuO6
XnkQjHMqK3BdVhYgOkm2ybRFR5bd85LWS3sYA4Yp06tiwM+yETGcqqDmMMRsKJ3K2ofEsCOjsFuZ
y6BBf4q9182hGHusii7U4xL2qJ9J6uqHzENdqmMGCI5gHskOiYDNugaXXMcckWp4FrTWQTEOYg3h
er92VPBNW4RH37mYa6D1ryYaL3DCs+GRjIMQxeAEzVHWxrBxktzS/r+3Ho/q8Lkejzkc4w2FApw4
SILB56q+LXW93Q/Vpuo58eui6WFP4xajYTIH2xOa6cRK9RAoNcYJNp3k5G3mBH/NCP7mOGYwjIUL
fWnqNXjA3Vh6Scdzmgt2iLlglh7s1g2BJw9z6GadOBWxCdMLTeLIxT+h1XoNuLzWURb30kUclQnG
9UFraz3wkam2prtACDdW6DuYkbWbpOgT5wc4jH8tEFuOJIUpmSQCKFV5ridbkL9ygyOOztge0IS0
pOxQaO0qyLvjNcSp1Mgxe16yjqc0xgEloaSkYktPKSH5PkrGYVQ0d+itrcZt+Vq8XliY9UMncspo
XmL8QZXrQVh1EnL8P6tq978ufxdcrtO+Q2V37PFq8LmIzAE1Gh0xG12miYAkf+MGp95hzDzrkbZY
Z9si2qwb4dJ1bS4jczDpRMtDgyK2RXCHQXuCicEptV1j+Klu/FjHWnZ+M4WyG9ivrCmgYDHNPKJp
E1MYkqN2O2zQtMlNcyyaygyN2cVlFwb+2ADNagxXl44tnmiS4pjxrqGLlk+ZscCtjq54dt4eaqPN
qJcUBIQV/Ku4x2XHIaW7rrtlYS4gzGmIjqwinWoVp6Fa4u0HVGq22BbVU2yR3PGj5H4d7g9LdcFj
bF9MfSMJNQjVNdv8J32eJhvTNaUTtfxgw7P8xaN3pkPG8LsojWs1gngT+VbKr9yrNbWsD8GEDH5u
7GUQJbMOsMvELNGsEZmCFAPfx9vS303TtZoWiJRQk588r6tv2SQucMyx2/V1LIKmGxk2PQ/tYJDt
LgJPPSmm7SeAcC5isI0IrkS2XtIPJbxdWAhZ6PmuiJh42zkSD2TRR8xAmMUBVVprljJAJgyrs0dF
ts2udRXpa90kPzqicVzSovJmcIxLIp2Q4J4IF2+FLw1YpEBpnX7iVm3NIBhHFBi5kUz0ERqlzP+e
hwqvXo56lw8WN4NgvI+gFEnjF7gmGoO+CQz1TleEk0KiY1HnW19PYRXlUbJGZ90g3npKVnDZ16VR
N8YkoRF6Gf/spW3Yn0l8EIcOqdGtqv8z5DeERxG47CwwSAysIJj7hwDwfeCsKqE/4qqHsx90z47s
WEdKtQr2Q2s7bMUd7wVtcTPP4BhfKKIZpapqOHat7l/HadtZqSeUGNhhyg+TJritz0tfLe4APMdg
Mh9q+TFe4r2ARKpjuSG4W2nBV1W383DfW5vI75wq3HHWj7qGD+s3g2JcB2amGmCYojfFX7qkIcCA
IxJN4PyQY3GzzeCYpQv8iNSjjyvxlLwYnS1M37iR4R/M46I9Zr06Hw3aAsFWwJ3nnXkYW3PHF2nx
qJyJREWeXeMmCxS8I10swTrnMbrJMm9MT6Vxu75SPM0xXlFrhSomJTQXBI9Tcpvqu4bneLmaY1xh
jLmgiRIA4x0jwJsxmLgA8zbWsubAXAyieryDsw/hglFnlp6A7CmrCtuPvxig7BvFE5Ee11W3eNqD
hPV/OKyPKjD6Oxm1ELw+puaZ8uRFwWc6dCnP6y8IdseK09RZEkQhlhPX10VtqwHn1rvoFDQwC4Cw
AQOQ3vJcczvrUcYEdkpQxHSW7SM4Gm6U/ColV9ZnWDDBm/AbiTmuSm0aTYESfzWxvDfV3APhnRsI
3LNj0ffMcJgzS+xLOHgDEoU/R+etEmKXfB9QaabuMObX/YQRXMDeyiRm6lMLMUYxAsCSJG5tMuo/
BpVLX7a4SWcgjBl0kyyFmQSGL1CG5tOO0hhjpj2axB3r3KOY2Ka1gTgx7HXZFl8KZismM168bSM0
o3cQDuz++nHst1KZKfvUT4hbBv03lO4YjjqmaH02ctPz+yKzY024y6rvYfCDNOlnulEwPMPENAhD
BOEf4xN9Ux/FQEYCgKjlJu0K9AyPnPVclhmTDMAVjelWGLn43u8OmNOGkmDsaule3eZX7TbdDqKj
nXvPtOkYiPSJN5hwcQfOEJmDJSNynooCkmmFECPX+WRpz2iz6vO9xRs0sGhHMyRGf2GgdFMcYz0j
uTmSJPZAXb8XrICjQ/rBHw7/GQx7ptQahkI1UKEit7sItdtNUW/WTZMnCXOklG0/pJMOiDoF5x2R
9J1QpcNGxLQQziZYXh1QsCBsklXZYrwWqWS0PSeg0LKyhyZ+1HrcG5LrtjyP1cO6TDwkxm9VIIkY
hQS0RnUdOpoyOUOCmTsj6k5a5ZBVMmeVFoqODZyOuonDxULDJVtCE1dK01li2SBNk53oFA1cwV+1
qzIC1X/vVhgsGnytBJv39PRx6QCLDhzwg6kLjDZSIfVSZZqNG6jpWRs0u020K/RKc9aNB8MYoR9L
Y6+FgPFlMLiVjjAmDmk5dX4fQ433sjBm2IpV36INsHGtobKnzJb6U1HGdsYj7OXhMEYoCFOfljJw
lPpQ6V81TL5Lupex2K5bIE9njAWaSluZE7FgEYloy8NBQWNp+riOsZAdfKczthQcjxNS3fuQpfP8
bbslh+boe3TmYrQbj9pe4CzRR2f0Ho45O4PcB5WRADtIzfxYD9O1Evw9Y817COaYlAtFBzkHJEp9
0l4l06BaTpFZCZ6F0SizqZKUV5i08Pr4HpI5pSo8P2JyKCAxr+2UfxHR+F+ffVe+UWo73KOonhZ9
IiQY/7795z0wVfcs3hkzNLSBvqlxQ/VBbfemdjf5d+sWwrFCdm5gM4ltPkyAqLQ7U/hRBOeIB8Ez
CsY5xP7QDKYMo6gVa9/H+akTeAxTXDtnfIOotfmIeuoGgUT3/G+eOHYwFin6IqLVMNv+/ev6+5Vh
fMQkoJGpLLB5NdRztLe6aWsBp/CKtzKsfzClaVIGqM3Mcqf179FL61kdpyJy0deh0lbH4JQF6qx+
UERJkvzG1bvUTmQnbm+TaVep9+tWRr/1fZACdV1gWDeURlVvyD5gor2/VXbdTtmqXrPlpYQXCi3e
4zD+R7IyNS174GTPiFL0LZ3aLDglhtsd8ARsYvihg4P2E/eS97CMT9IqI+5qAtgqOZnBoxw9rKtv
cQfN1Mc4oJxkZjqYsDbLFM5jWZ18IrjrEMs7aIZBv2Hma0Q96tF+DozhGnLs6UA2ea9tGgwhpwWl
+uY/4lHzn+EpbdLG1gSdjbqb7eXNtFNfwOskbbXbYAdvuufNuvgY8dFFwmg7cGossKplrZrKoygg
RmkKN2+++0hMg+fW1XJHqTj3/MW9i1yCiRkNJobBMnaYmXnsGwLckZHfitLOR22UzpvbvLxiMxDG
6oQwyXVBgoOoCDRoeNm170pX6n30DXPjt4nDu6Eu+ooZHmOFyGjgMOqAl+v5se9wRzP125SQbSJG
HGvk6Y8xxgmzXZqwgjFmarsdk8aWFesg1jxmavozH9zSTCLGBtuxC3ShxTIN6quBVlEt5Zyui2sE
izPRFY5pOB9okMzW13u10GHlt/nPf0fBCY7wT/lc7nOPeLxjiYvHnEtxUotVOGmNm0jugLYiOkMm
3+oIIDbdJsf7My8lw0Vkjik5QWOTLEDCITxl6LtBG5OrVxvjrNzSLn/i8tjZlsxwplKWINZs5Qj9
eVi0TDBUG5MCMRTOiDe6XEq2Xsick0taOrrmcMxWBtOnlaUa5MuelWvjukTh5oZ2VIbb/mZwzOfg
qn+eEABWoHfmVS4sJHMxf+piPiazxcVAQ2afAFy571zzUG+bnXrfuqCdQLjJW8qlTTcHY/Y3epr6
CNE1Dum41A+J7sfOFIuihzmrrxznT7+b3XhzKGZ/h2lDsgqz0916dMAFBbNBKYuTpSA0p/1TvCot
nmTMPk9HMQ+tikrW3+slqBTuwdu6LtIyBBibcMgsEJBNGVpIZS1s3baq3AoFGEHhhAFnlMwfNtsF
hQmlw1TVg3gCirWbPM3DQ92GgHDenZz8wT8Ke/L9v0nFhNVEETNdEIAn1KWtGGfLuumC589goAZC
kWVMun2TeRYIVHIdNYkft+AEGBy9aO6VNvVQnuCtwyzrDmV0GE9tYawu+yCnl6ZZ6CXO/0jdFKEt
O+gRRHXgeG3G3v/PNy7axAyR2b0pLC6eJCCizzs3f1YYfxg8rEvFg2D2bBP3bTQRQFSYqBhm39Lg
Lpx+rGMseyF0kosaqII/srfJZS8NmRi06JmQPMUlh+w4Hejs9WDjOxVnnZYlssB/BSonVF0wJldL
USmTFOYQJupuzOrH3opPQZvfrQu1dPSD9fY3DHNQRhi0F1pRApnAIGk89ObL+u8vRZsaqkYMzPDA
7HA2e94rcatjwlnrGv5+zEUXnD523W2NyHAUQXfWwRaFmYExbgFDZYoS1Geti5fsutrLOYcskicM
syZtgYNIMvD7SXELYtxOnewkO+qdLesZx4/yRGHWpeqmOh1CqrfocfTvVImz7ovmNVMVE65glqOV
pjV+X9Cw/9sEgwZQNTJ1HCteeNnAyX3BYfO9XVlkQtcAR7oWUd4QI7GMm2joxHvyojntfcgfpbas
Os2SMEF0gTnQFH3a9R9BtMbJTrhnu8G1f0rs6Jt8LeNcHXeau253yz4VNVi/IOknzXx3NIVy2+uA
1G+pZ5h2sVN70nbYYPidS9yck15cXrwLHP37DC6u0eqqGoAL4xuheW36DcZocQxwMd6bicTspUQR
6zGnGOqW7OptvO091fvM2BhqHxdRmC3VF2E3yPRk9Zv0WiibgzDmGGzFS8zzbILZTgZBL3VKbaLr
DmL42Me36xaw7BksRUWhMO7WMhMdG4h7IhKmKO1Squ962z0pw4Be6jhwNEGtvVFJOIDLAl0A5fcm
gFoDM5saAJrx1lIPavtzXaA/mPQFgDlR1SBKzQgtLODQbjf6YdiHhxj9WjnYeF1q05+6zuAB9JcG
mS1k1WMyttQhkfqmsx4E3Xs0J+4UD/rVHwLuGQqzc3TSilqjQKre6Tdg+sQFRt83NmVia7bEsziB
Km+VmE1U5YahKhHgcu0lIsJp1Hl2QA13TSBm/3RpqWJIA87vCqztVWjY0gTupVG90sRmZ+nmUZxE
TkJ2oU6O7tnLUjGbqQkMKfEpZhBUj3J1JYhXpTJ5ovSUd3sin5S8AjcoL3ClulqTlDmx8KSSotsb
qJjWa9QoC512knxM/FeO4dOds4LD5mhjUTUahN6Q7jR4DRKAGBU33Cnb8kHeRduOEx9xLERhHMdk
9EqixUCL6mfNuuFyaS4HrZfFYgd9doT4+jgCoHJ9DJiKvHhrgARp9OhcUb/mnBocP8g2OclqQepk
AFo7hsdMRu9ysJPS9qlQNbtqE068x0NjfIaYdKI0lUDzMecxMbaTjMCilmzNH2wte1w3DN5KMa6j
81tSWXQv13G6RZHKPlMljva4i8X4i4lUY5vpsHHteghtzZN2plu7gW7TvApxeTxc9JPXTJ1xHoPc
lo2cQqQxPxoDeHbPfXm/rrVlkRRM8dPQsqWZLClHUEQhyWi2FAwx9EFq2PUvxSbcl3uaTv9c4u8C
x8abiDQVrRaRMVWHTXGa3NqGxYP50CH78gRCxy1v0t6iDmeAzAZWfEmWKx2ASW68FoF/Qq5gl4+8
ipDFcGwGw5z3GUlHM9KoGrPrpN3kaPQs61PQOF3wMGT/5CbZcBZu0d5niEwAIBoEw0B9IDaeUrrS
s+rQxZPuxHvQw4U3mKTBJf1fPMxmkMx+1lA1MeYKILMhRAdALI7artdi4R89aTLV6TMrRyF9FH4Z
hpYXwy/6EvBN48qgg1tWZPYCuOKklChYR7wC2o20MaZzZ3klKMeVvy+hx/k5g2LOz1bV0ibO8OQT
S5kbGp07tttPcLwAZKZLxl0RTY+GrIQ8vnmVadug4NxBeObBuCpNNuM2pHbf+0/SuBd4bxI8x8FO
/zFR/ZeiGxoAjnDd7CU7cLU7OoC7vM4cXvTJRWPWRA+MsfBVoGn3/YY6XvXVl53BQRmil2wxdWp9
dy1am4IxGmD5UDFgi7G2uNdlU5VhArKPfJV624iDDeJHO0eptyZ562DLS3UBY2TDOACpxMRC+I7I
BONCUt2oYcjrhvuDBi8oTHw2iolSWDQFJ123G7KTdtWuO0xQIEh0Pd56LXvd32AfSBesCvW2CVJx
jR+7kqUdCj111JhXm8TRnM44d7MvQBCN4bBuo98N2WsU/TVxAN2klJXbMul8AGaTWqSsgz6Hw9OM
nSndC5PT8Frsli9yMwxmoxpdrJmxiqS//jWKTurhX0q4aNyYxE330obfRbCstYtUjHEbQpjlGX1A
EcGdG6o/JPlTBn0BYAy6HgXwpxdQmyqec+MxE3brG2bZui6/z5iy1apjq9G3PC0scxxGfWtPKeqM
W3/68gmk2VHAIJEgNfsaM4ncyfo2FTsxI44gvH4GQ4dHRnkxGusYI84kDGtJBxjxmKi3Y1ZcmyG6
+EzejCpqRx+CyYudsfemHL10k5DhPVJECU0sHqJWd2vLC/6rQbNXpgKl0m3cAQjTvQKH1qV3OxBo
P0sHmm/jD43iWAN7g6rRld3g6okNpNVOImK63pc8f1lfI86WYe9NRmpkkk4tuiyOYfaihBxHw/MC
Cv2AWcrQH4kFyi8AmF/R3WO327i0TVRM2Fpl459DriuNc8bxDIJxbmBEafQuoJBB7Hb6psQ0ElX4
1vPmi/J0R79jJloid4ZeUd2Z0qGqr3ptu742y2f1b2/AUjRUreT3g0RfTavntDwN+kOlPbfNUQo4
i8QThHFrfTFFeU+rhxv/IEib1NqvC/KHI/oiCeNtdDEJS7GEJLjrbQOnfxyOutu6hU7Lrjf50zoc
Z9+wJA2Z0He6Svcpyf4Jyp0Et2DFnCiUY2NsgVE+kkBt6dp0ueLU0o5o3+O6t03x+7osVPUrzo2l
aKhUta7HELJEgWln2mNdSXaUvxL1usk2cs3JsHEMQWWuXgoxydhRzRVWdz0Z1SZXxZCTa+CtDuMQ
xjgyRRTW4q5Fmcyn6xCBFOGNZl5U26/jTbQsRpA0qXS9a6lFh+JGUUPb6HGlinF1LXFBfwprjjks
Km6GxwjVSIEqNhmO00QLbXTcN7q3bgfLW2iGwDi1RCa5kYYUAVU+hjftjE0Ozvn/H0/64hrNwBjP
ZlRxE1kYtOam0b0qgnYJbbMJr91v+YluhsKEa1Gp+NFEb3KlWB9iI/B8i8bVgj2Q6jHqyRfKwLkp
p/5eVQMHo83OpSFvCvEn8bGi6/rlScy6QD3tu7rDtxjGYwGSq2pT89LXPBthnCC6UkQ5psdSNjyV
0hc+yxlNxXzwFb/0iUwCQ07TJlNbtQOuW7rxPwZm/9Qcip+Yr+5mW15/9ao4QGOiuzoKzTqvoTEL
eQtZfp14D4E8ACru7Hg1m9GsS5oYsaLwYNb+AUnDzfqq8yAYN6FgQ1nVCAjJIscgMA/BIHIMi67q
2qLQT5hJETTJpKQ0tSSiezLCNBw/hp1bgRMXZWHHQXdTDI28tSS1sDMyjhy/sWrXWCX69xl82mbg
fmggYSiUaA/eRdlr4HNODR4G4y26kvihT/dOUQrgHsHTYx1te//vuQhp9upynWDswYCKpMig1wk8
cHeBrYqlHYO4QMjddav4g2O6IDFmYQkCMvwhLvmUM7I/d3taUzneKLcGskDVtj0qfz8FnMpmUaoC
cWEUIDEnpZMjFN1Y6q4Rb7N+Z6WcJ8HlI/E3BHtNatJUCLsCL9FR/ZSPnZNn52zYKtHJF45Zy2lr
WDaJCxjjHKqyliM0wqMUwj+UtHfr2uRN8OXJw5hD1Ac5GhXxgN/EJwlGZ4XXYjzZpjHZufI9Fnnk
dtSKP27ki0iMUfhNIJpaDbwOLPPWSxT6qMFB132/4VgfTzDGYxApx+wGqjvN7jeTi3jPCx+L+8g1
XfE1PZlv46GEFwwjani917xlo3+feYuiy7PWeisnGc6xGdukvuJSii76XLR3Y7y6icm0bHrVSjVB
A4UaMpBp7lSN8IoZlXfrKlwUYwbBHOaBHJptnMJTlOPX1scov25ryTzSdx4Ic5xHCjG6hABEJ4ON
Xv/94GMCssIbGLiuLnjw90vSTHWSNxlgUHfjJLp2aHuVc89cl+Qj/bNU+NaYI4E6Zjd9bcs1hkS2
Hecc5MnBbNdKTMqqCAAyCYUXq9JZThteELe4RX+v+weyZ91oyx60JbSjEwMFJpyvwSQ9F75xNP36
U5ngGRizTcOuURLS0PUfD+ZIHFI/qX7O0RpPImZDdhFeMdURm0Uo0500dbguh+2pkhK31afAWd82
y3cMVOYqlHQAzdIM2hAKudzGEEm7T/aaR6vdrdhuNrT+ynK5Yy3okn/wqDM4Jm6I+y6vJAVwl5oY
ci42whbUQK7EyXEsahIRtoF+IAn/GfcdZA1Y2NoRl40k2PZRv7eyr6i4tZW64px9y2qcQTGWMVWx
FQUaoIJ9/QVkWFsB9UvDTwVP6QL3KX2x5Q4f+lswZtFIk/VVKAEt/gnugb1gJy7mse+GW2mLAGav
7qDLl3VDWYxpZ5DMwjVFpaixMuAuuie7+BBv01OwE3cl51K96JdmMMz9EKRVWiPlkMzUjqMKrqhp
Y+Ylz+jpwn+wwhkKc1hYZjOABBPCZBiQCkr1wkPCPfyn9aovihM/h96nih9mgMzB0SNbDTJ0AIb5
sVO/GvoxyB/XF2g563rBYFNgYpEoKTgBcOs40H0cniuMoNrTxhXZjt1+pyufOUNmgEzAN1gkagwL
QvVN6ETpWeyfjI4TwfI2FpsMI3Km5+UIEP3cbsId3VjD28tstLFc3v2W4zDYXBiGjY95GUGFqo+Y
b0w8gxg734xxfRc5yuMuF+MxOr8y+qCGYD4K/Id96aC9yYlP+Z6ulrDntTUtnsWzxWJcBtLxMRFi
iBZV52DaT/HmP5of4yD8LG2lgequ8xRPfkzc1ImdKLF1W/eaM3F7XqM+zwuqjK9IVcEkhgkNqlsM
lXADDJbw3fGlsTO7+SZCi74z8C5ty/fEmR4Z12Fq4wQ+JIB2XninO8oTZl5tqk3yhR6Y2k3yyOsA
5S0c4zqKwjLrcYBe+35jRAe0f64vHMfjsiRfUaX7ZHpzTem21D0i3zcKx6lzzg6NcRSGPqBtsILO
IkzRyjxz33v1PvWM/bokvC3FjrBqdSMKwJ4Mg4ht9LidtJ35AivsbfX+3/luA+/ZibM4LJdSOGZW
XdDjqlVuCTlEJieCWV4cBbRlJhqBZDbhZvoGbvDJhItTk260YqcomqMWnMbpP/jYCwoTp0dT7etV
DJTeKU4Vql9KJ3yk4zLKG34RPheNicrirMIso0zEg7dNi+Yyl2yMK3J6C1v2vIBz2aNfRGO8bFxm
fW7pWCAzOmgxOgR/1KmnN5xl+oPlXWAY7yoprRHXAjSo3Veh7W8zL7pvUUsEuis32uWe7jsB5wBZ
Nr0LJONvMeMGDdAT1CgIXxXJMY3vn9pNFwDGvfpBWMZyAtXlYIM0WidEmQ3tCr/uNrqH2mF+Nw1P
JMa3pr2v13UHLZYpWh7P9fi5YOIiEuNLp7Hpw0aESEnioI9hk9z7OHR7cDS/TSzkNffyzOKtuH2W
W8mGyIqEGms0ilsTxBgRDsW8t5XR+d/Ab26t0h8Oxd8ivg0TmkHGYWwF2gQdFj9aZJICp30kt+BL
cZNv4CV0klvCZ9FbvNTpF0zGfyhBO5YSOkTc/tDh2c2jqdPwREJ7fFNryEvLcbzim9pnMkpNYgVR
CTwjL2ww5xrtN6vw1s2fY4tvccAMA70bRmzIwBCGYzadFcJp7+PJwHiMzEw69DXg91PhJp2eFRQX
VffrInDNj3ERWuxrRaPA3NHxLf6c0IGSOxhi8aBei8+UroJ3APNkYjxG6w9TXIaQabCuBdPr5S8F
2a3LRF3Ax5vbxdQYF1EYedTHJlWbcdQwjDMoriaQO5THYbgNJsK5KPIEYvwFGTKl1KgCU/kg5icS
PRrqfzw6WH5NrcF4m6qGRMa96ExueUDxqRefO6d3CcZK7niULMsyoacYbbKmhWLA98lFC4Wn4VT3
WKQOU1p+yKGbF0/ri7S8d35DGOJ7iN4yUYOfIw7T9O/d+EOvH9Z//w9B+AWACSilJPBNP6YyeGUJ
ZrB2G24C13K0wjG2b7xgvf2p2nv9gsk4OblIDL/sgClEj1H7qmsb1Iavy8XTGxMZFU1PtK6B3sz0
YNR3svGpUP8iAsWf+bS4D4y+kzswWyg6GrBbu8j/UeVv60JQp/JhhxrovhDRmmhg/NB7EHOQ06kj
2DN6/y0KXkBkXnXXgsi5UixHkTMYxhHkU+H7xABM7+SJTUuA1RvjTI/V0uOX5dFNsSYUs2nUCI2Y
Vo+VmaKvmfigNTui5Hbs/zRaV9S/g83dXtfi4i5Fwx5UKIpgUGJMoRlqPCDXCo7x4joNEHU19wmv
uHF5pS4YjDmUA4gClUal2Y7S1vPAjpPASzBZuP+xLswfFuuCRKWdGV4kpabiB5BGvtUxiA3Jqa18
Dc0hM8WPInmqY049qWgHtSqo6vrcVYRjr0a2WXJc0OJWna0PY+WDaHRa2lEQ89FPr0ceuR5vbRjz
zlDepBWGDBda7ozh2A2RHSon2eKIwdMVY9f+FCeiH0EMBKhq7tTFWVNdzuJTZ/xx7/xefJY7SMhk
CR00EEUqd/IBQTC6AiNQYXoSbQrcrKNx1oUlHOnURifS2+L7110S2EbNuyzTnbcmDnMO5JLYK0OE
XdMfaFdvvBE2/U3oTA5NAAVnHjXHchB3sTST8QRGKQJRwhL1iTseFG94wORz1CCHNV5Npsdi+6lH
rhkgVfFsszaKL4t6D0AB82Ct5IzHSHv6+xHdKH6YgTAewexlK7cMgPiYn0qqdqdNvAwrZwuZjB/w
5TDO2xQQSv4QSLYopJiHYmf+bt3iuAvEuAJ1qqtSzYGjn40f1LkJTrYrRifB3Z/yaTe8pBP9wTUL
ZHxDrCdCVzfYUC0m+uX5VkhfA/1Z9m3B33Nk4/gHtqGyoKWo0QjZ6oN8S+7oQxPl70kxOvMq3use
hvtdaa8cUI7D+NBW2elJLiUArQZkkBHZyU+VeqryQ0KC7VTapfiSYIirxGOyXDQYE6k2U0enPFhq
3ht+PVRKq9HElNmAct7/YgqJExhP0bBdF3BRqTMcxoMkpdWJUQ4cNXqqx22qBHYRceIjHgbjNQop
ihuQruNWIb9q1Va1DurIgeCpi/ET2ojZ8RqFiPNXxfeMEG/h/0falS3HrSvJL2IECYLbK5dmd2uX
LXl5YXg7JLjv29dPwmfGoiDexh3Z4TdFMLuAQqEAVGXetbJJ2TeEQubCpDaIkIQdKkb3ZT1mcIZl
rDyjnF2cXoLUmN+1iu0/OOJVTcMIKlQmDav4KyqIT8ONfQJrUDgGybHHE67sakhilnhNY1qZo2Y2
1nAZsYepa04dqYMikz1X7M/Ri1WCqxXxkuN4CRjU9n5thwjcjj1UPFa/t2UW7cfBzQiKLkdSi2p8
plp/CDhfHyffMYLZq05jmIeVZMZkIyi435y3CapvMGFRei7y0FAfItl9oQyC/32zE5pKGkFIGh5u
NJ9j88Cqj6v6l1YIm9RU0z7OU1hBoOEygYGJ1l4ms2M//95MjbhF1elk6WiRAZnYeiBBg/x7OFhh
jOoEJiVQ5NvPm+1pA8b/vhk1OpBkWhhMmp0bA2AVmlsnt43u4+HztMhYVmRzJMQHXIPPVgq1B7QW
XCdUd6v0KZdeOHJfumCSeEdj643FHJtHU+eucW6IjFZW9n1h51njOsnVGEunyk/qep+/bzf4EwZE
mZOCrUO/ahikov8W57nbd7nL1u+XtzVJrCHC+iez7izWBJC5aQ61E9LuC9UL3/r1dzDCurdnjeGu
mQdqw3YtIw7a5tYxvg/z89/hCIufLFpS1TpwBsgrTMWH0vjqZPFB7lyycRNCAKlBp9pxIGf6pFSf
2tpv1oMtI43afxh4WZZEiAE4QzAr4TDkgZfwlIfY9ED48QXCBM+9t7jxnfJzebw8hrLAQ4RYkBrT
FKP4EKDYVXn3ZOJD4W5wefNkEsgoR6VwQjBA+fFUpwng7Bq9mvqRlyAMP/qAHAr/nZdCLyMqVlen
o0KmsYbDT1V9GOgHlPN7+ew1zfcS730RWLynd2WOf9ax2I3a2LkGjXnEoUG1P7QGxLWTNVCd9PB3
0yZ2ofZppvSaCcuU43z4t+imPE4HUJr8fSokVumhbJfEBk+FmuzYZLk76BAMlJzaJbuE2JEarzYE
dfhUWYV6paqQDafzBwK+5ssDJ4njorADS0CuPqIM3S/ixKup7RYybRmZi+tCtFiKzFR+Z904lVfP
XF8kQ/2kmYNUjHMfyArXZBYJUWPtan12+Fklpz+q4bpuZR1h+wAWiLrBhII2CAFA14xWqdsOlXHa
Tb7cmVpweUr+w4C9AAghyI7KiXY2RM6Hsx1yyvuC0yWeDU91FSmx3J6fmSrXnqTQjYdMyOvcJwcb
nxa3eMyp1NIHyWVBJ0/aWisDESxiE8RD2AQQZ/xEyyCtnomsSWofwgZnP45dXJ3vtR11j/OQlQ04
dbW6O3VfB/upSCTnx90dCYwWf0AEV566pR/AcYXNIVwPml+dsZcf66vO13CXxqvg8jD7dNkbZHYJ
85PhYVw1Ucbtd9pHxwnTcXVRFnwZg28yYrK4NUuYnnRETq/nMCu+5ZWyLOS6G+Qoe2zdfQTb4gib
HRnR9zeqwFEfrDv9s+nlvn3SV3f0hsrld6vKT1l95O7waQahUFcgpiUyT3Y5npBAlIMq52XGi0HY
g1BmkRW27LK/mxsU8dBqLlbRzkAZzjTk7TD60bnVPiUer5HEUwjSB09HF2w7g/49lhUX7DIObuGF
PHa2nChik4HNb9R+zGB3K1u8kRrzY0nWU1o4zF1JFZhaFg7TGFz2HdkA82i5OTspVqK2cWIhpWBc
QNLVwG5Ieknv3q6DbsaX/4gNyGKj2yjhIDTkSZISDAfoKYXD8e9sEZY3Lfo0TwyMY5yeWvB3WaeC
SRKVvc1jO1XCcl6juGt6zjG/Rjdzea/IeIZk0yEs5SheqjkjMCFDQ3Tco04o80wiiRcyEGEdjy2q
cscZIKoazsNtthxUKoHYvZvZDJSYqmagAauh1cTvqP/lS1K8OOzP6DA68DpqGWfwrvLeFk840Dqg
LWTaADwWBSx3efd6elC8AvxT1/SD+gO1Db/Jit/zdrHFFUNHEdEmGjGW4wTMhbhqClFZOrmXXXs3
qdjiCDGiTdPWsi3g0AfofQTaEfdcZ/Xw2yhpTRdfKG82lJf1KiavzVKaazUArK2X6yipr9NSA+tf
4xq9jENW4otiAqslaNSzIsybljw59I6kXzXZy48MQggLCcnbYuTyGpZzU9jXjD0udXB5eiRhQSxB
MJ0lMVUVEHMc2sW19D5txwTDQb+GBVEjSm1RMXMqKrOnU1n7Vm/4s9Z7DSBWGccRDy7CtL9CEeLC
NIFholxwgtBG/U5tqzCbvvVOd8Th7GuXefXwcHnULlvliF2H87DalpMBDwQgbsl8lRBXkbXe7EzN
xijI1LzeewoDasKRldec1b7s/ApvH5etkAEIEUDRsl6fNAAk+HSSxy74gC4jyMZJXPt12iWDhtln
9DNpvDGL3UnGyP/7/v8/Tz4kE16PU5TWyTg5ACEhV2qZ8eDrhC1y4v+CjpD/4EtY3OBNPmDrSz3V
3KD687+XNJEfh5w2FTzVOFLKOlH4pnwJTggA6NdMcakOuHgpj+Z0KvRbpzbDwQmLSXY7vBeo4W+Q
H9F0autEbG+soggdUTV4N5wj3/i6kJZgZ0UD5wHawE+yavNd50MPKrWgq6KZ4lVGrJA1GZ209pVS
uUuM7Ai+DIl/73rfBkJwjKroWMaGrIaszlWOF5a0c6d31IlxknwLA+YgUIqLNIPou7kquIhky10R
/5zJx2l+vLyI9rLsVxjiOp1XGvdKBztO4zXXoI4h6mke/4vq5P0Re7FGWK95S3CLwZEa1LEflgA0
qOfCAxfVwQnzIL77R5aESG0T5mjpVm0wGBCTJC5dk9VhP9CnxFJuZkc/KAY0HxNrPtkNDYglu/DY
yRZeDaywmut8UWfKwc2CpR6rpltSa5G7UHJvVd8uz6JsaIWlTKZBMaMOjmLRHw3JDy11l1LWoiwz
SEjyU8sE50wB/cB+vU/BAZK034s26O1//s4WIdcfFAU65TnGrVzvbdCMqEB6B0XGq7kRtnTSd4OT
wxt9Ky48Ujz2aeTq+qe/MkR8yUaqn6ldA5B6pmmgGg960RR3emnIVNAlsy++YTdWtUANABNjz8yL
MxWiqZ3fsuX/Xym/HbTfIX6zPTWL0g2GBZgh69wkqd2+YK6eyLaK3W1Jw52GQ0CQqot10UpRJIbJ
3Uxd7nr0v+u+XqN9p/dI+o5mcVj0B0qsj656VM3iEgrbRO/ZeBSJTs3kQq5yDLRAPUae/vE9HvGC
JyZdqdaxtgVeleBE1LlaTFBE418G2TtjvrJKiOiLbWWxyudpveNJC1dbHyFm0OL15b9hyuRB9E0a
sRlEIaw3ka6mUTMgjah+1brtdtLHK16mfglBCOOdo4yNM2Eh6VP1tcnak2ornxQIoJC89GhZucyo
n0Y6nuPalLxXyIwTgrhWDsNo6BhLK/6mt4+rjHBmP6a+eIQQuDUwt5JOwfdNJwZ101EbDjUYoZkt
Wbu7OCgXNHBnqKOKWQh40ZAs+Rphg5iU664/rKnpaew89LKsf3fxvuCIve8Ga8cGVcxYUfWDYX1M
jAG6or+axO2ojJJqN+ptoITFlGdlhzMyoIY+DassxrPVcj3G2UGynHZdYIMjLCcHp4wlymsspx8N
81jsZmhxsP0GGg2a1/1MV1femymZLrH/fbKzNGMUmFbS1W6sxTW4iJk34wxVdk0osZBb8GZ9bSwU
1teaJ9WgV0Brf+Dl1IZ2Fr8jatXwX7kG8/Eynsw4YU1lrCVRYcMXe6oc2i9Vo1+Z9TkeZBk69+lL
ZvHfsdmvUF/Rk2SEWcXy1ZhTn45PODK6lvXF7hy31c+TjBZr3yVRGwfdQ8vQRMI3O7KbItLgksbc
IgELmqXzB7D6XB4/GYpgV8eSklkg2MGuFZR4c/g2vKMV3XDIix18lW9GToMYZQ81NeTNzrcZPO7l
VbL4l43YX1UvEEKW11YVrYyBZ2DRt7S6t2TKDruXNhsThIDX5lE8gCul9keberWJq4Hqo5Ic1vVE
4wF3EbI3tP019MceMdnT0kTJTJXjOWg71o+RbwXKE6944IonzfHy6ElcQMz48OaJ+kGeuKC0a+2v
0uwTld3dySC4wRsfGMxEty30b4C8MOjnaw3a5LLeoX0f4N1JGk65OKu/higGVmLDmmBFel2Nn+J3
EMOC+lx1TF0zDe2NEHmhowhqNhZ8H6p2rlLTsKjpe4LZBkMYpkjPVZTZzbgcnKafRUwOZfHsJMOn
vJSG6d3h2kAJw6XWKYQicEfkx8+jHx91yATNDyZ0dfRw9XiBe/kOJfJXA8h/0cYH0qqjxqDAuNr+
xhwv1VWvZj/e4cr8UsDQQA31RiQcgsJF3phwgt7+VjmemY7uJHue2vXlDYYQbOpeI2zGezAKyp/i
2Y+nEbeF3y/bsbvbbDCEgMMWx0EnNDAc1nmqDYLoFIo5qvnD1pi3FE8Jqw7ZUkj2bollYk9Pls5G
2iwYPXCbukljuXaCq4zDZdP2TxQvtonNPOAKdnTSwDbzpj7RIL3LvPFso3jMQPFY7Mti926CsIET
1pS2FsY68aFMVmdy1WoMYli4JiqubRbblRi3u6zwjG5pqm2aDuVDvHHywUqXFMo8GMLz8o/iJl5y
p9/OIMc/zQHx63BWXO3nZczdWdtACjt4QvBsn8fITIbWcil1B+jwFmZwGWTXITcgwiY+rVTtaig/
+FaXQpLD7Bk5xhFEX/sh0Y9tbSkjHtBt4k6Rgaxo0UZZRzWfpzcJmGFTQ3UMw7bExp8l1nAbHOFk
aDeHYXGXIIESneJp6tkK9aC4k3UG71/WbwAFk+3V0NC3C8DJwCbMixxZqA6uE0IT9j0aYIazAROC
ijXjNq/oADZHzlXJDA8j+qyWjcQ/d31lAyPEFegDraqlI1Gi3eAtpjvkBW4yJfeHuyvuBUTs9LGW
tjFaDSD29LXtHuwmCfTZVWWXzRJbHOHI1tVZZkJYB48pEFcZ1qdk+KZPuWTAZLZwr9ys5yZr6nyg
AFHxdmYxd4gtN2Jf7XdtKpsxE7ZjBTuVAwXY2s+U64l5uvqxybzLS3g3NG0gxP03bdsCRZIIhKn1
YBbGLZP2t8og+JRtRis3uyTrc1hhL4Ge3RBFkhjvTvkmCgmrJEeOn1IFUahoD1YTgsZtsA+XR0kG
IayQmMTz0Aw8gOtfBpN61XCrqjKv4qHjTSx7sUNk58IjSRerK0CYEt06bXQsGgIJWWtyo5b+rExd
4sX7RlFLtVRIz+u/t+TNvKxgwI5N1DNjqQRD/ph9NgfJJrQ78yCf+D8Ewbkio0+rMkGCj7zl5Cjd
0chkRuy/+m0wBO9KOiU1cUzBUfUY3xoH/Ui/oCrO1z37mASyxqf9IUNvmo6HP9CoCtFFbc16aBz+
Tm99a6nXFj8d812z8gIhxJapHFqFVfCCJL1W43OpQbJFsmD2ky3eYve/ZghxJbXmdFpa7s4PKNk6
8ibj1bnSQr6LMR9vpep71g92RgulBjZBwezrEGDEI1pGRrhaqkOkPW1dIyFu3IySYLY7PS8w4gqa
ky6Pxx4wi4Vc7lDh4myYVwnIbtKzARF8YKhMY1h40lM6o18PJ5XccOkRfQ3mRfXL0k/Jp8vRZ3+7
+TN6Itfd2nVrN0RANLQ+sNFgNXSWH2VeOX68DLS7XjemCX7htFa1pnyaShZM1nMxyRic9z1vgyBE
BNgRUxoDYb2jD/a5COIAKqqJu575LUZ8eNctxgZPiA7rNGhFY3PHg4oFKA9HRr1kklyVSK3iE7iJ
pJM2JFOL602/H9zsmd9uNiBf0qyD+ZuMcDmusmbP/bC3MUzIQyd1mFhhIBLZT/ZXeq7BN5Z5meNq
Z3pQoSd92TFkHihssdNat2uUwgN184groZhzfRI3lSnKyZaWECa0bDB0u8Y46gQvV/NVBArxnkDz
u0CP9o2Fp6zYkrxaSCBFwcfEHrNG5aEw1x9x8b5m4Pdkn5I8iAbcu99F3a/LI7lXyo2c/s9iNoXw
ERWaogwq98gTOzJM3EkJ0CXVLx5fA8VhOqbN6TKmJCyawpYSL2pRpHzXUsvW66LSG3FHbeJ19TKM
xElMMXrANF3j0WM1FnfGm2B8NO3eXZh/GWc3T9qMoBBDlrFZkygDzoKnhIaeHScOjeTck1vSSWK9
bOSE8AHXMJmGEmqwiv+j6L+MnLmZ8u3vzBGCx0r7vqoMYNjgMCnpdV/8kzffVWja1R8uI0l9Twga
tmqC4LgBVHpt3C2L24KhNTmYHyERb7hK2IelV3y/jCkbQSFyMGMYyoLvXXp6iFAebNk+dNvf5XmG
qlGHZxdiK45qLKznWn1+NDY4VV6lCnXHFsrcQLtszn64eLlvEBxC1dK6pyPOMnpN8abA1pYNR5qD
FsQ1R9AuGFCUvmpYMRrnrCHVELuxSQpJUT938DcHhc2ZTfCYWdPVWf99LKzuHaN0s/TjZSv3V/If
K0UNDz0zi6Kr+bkTm0nnOvFdNHhUducnM0NwjamwEjO3cPQc8g8GvSIk+DsrhN2kAAm75fC5SrUV
HbBXcXMo4vnY5JIH/F0X51plJjS+QVovxL0WGptt3+EEkq+t28yz2xhB1ktuumQgfDA3KcaaL00f
/d42shJUiPoK0bT1kHdUspR2J2VjjODguR3rdVPypURH1I807jj475iWDYLgvWMWaTk0DbBNODjd
Zp4O9VPL9AaZe+2nSBsgIdr1dqY2Mw+sTWCHmp8fjFvIuaINog0tv5CdqcjeotygCd68ZFHSlSW8
YFq89lQEIOQP8QbQ/u5/BneOZGeSzZPg3ApPMBb+8jyt0N29rmWVz/s57Ys9YmLk1MvK5gQAdeWS
1u1hUuqDC+86in2wsqAa1ZURekl8XEyNVK3pDYcXCZSl7ukjWNByiDVItlupYXwiNyvJmMe8UBSg
GDh2ZAcTXL0ssH1QhxcahKuJLxeulmIKIcIZTZauLS8kad3kI+/IH4/LHTuVzwqvSz3o78n4NpMn
RIu6K+ayaWBjD16vJTmv1Y9ExvQumy0hUkRrsyTJwB0kVV1L8QaN4Ir/PQcP00CJNZowUFkkTFZr
JlaBBAkXLmnl2oPuLp2GiwMUrDTB5bC0b84LkjBFdJ40aL1jN1LXkz2dTPY0VjJOav6NNxv3xhph
WlILlWUFr6EdzhoYOfHOVYWgtezPk6/6w4cyfAcBrAFZ3j/DJ8yRSgq9gnIH5qi8M+xDGd0vsjfj
/UD0AiGEcxWPBREhsKnVs1OsJyc2EsmetJ+3bswQIrm5MqXQR8xNZ7jZLUX3a+X1V6R2ta//q16U
uqtkw+XfvDRXQjxXnbYnAwVmUzZHVa09x7RDYzECln4raXK47H2yURTCuV0VSz72GEU0kuvlM7O/
XP7+f9gM/0yT2BVoDIaqKLzkmUJEKAuKG+2WXQ9+5JZBGfayW9ndBPJlwkTyCru3K9vgxc9EfRiy
U2s+VCRxl/nHZaska1bkrlCMCFStvPy5TDovMx6qdXbHSiY+IkMRIsNYNaYxZUAZ8ABOWhWsH/A8
vJH9nTFCcEjwalWUBmBW7Vequ3P+ayDeZQipF4jxoExibZ2wD0EKrkSvUQr2dty+dR0aGquDXERW
NnRCcFjn1Eo0fjCj01c9v5nnO112+SZZOWIDYI5sEiptgKibG7W9s/WjZMz4hcyFQKALgWBAWXCy
8o2BoIW6PMzHFbUwLZTNa+8vw7VYQlvGGk1s7s8x648TCdXFDDLr52WDJHMi1s/SmNrL3AGEDn47
Dm4HSsJOJosrmRWRXzHqGGvmCrOyotZ9IcyFFNtlMyQhRhSLctSerGsEMxK8xB0mBU0CbHK0c2Mn
umdV3XsyKhulSqhIMw2LCAG6tFjvUD1pfKs5MXJo6GMnS9p2LXqBEEN02cdsqDPW+CqSb3BedrVz
ULJkmL2CDJofoQBNkpDsztIGUbiLXFcU9xALRnXRp1p9iHtZvOGh8c3acYitoS2PgtZRiDdsGDPD
SBSsndqbfTVA8xcaBVQNSlFzUPjpWXZRvZ8qbBDFiLPWs2kuQFwHl/dbVGFbB8gUckjcQMTOZX4P
nkdJlrq7pDagQn7i5NOwotqm8Zf0g0O/peALN6aPl/19Nx/ZYAhhiLVa0TsGDKtMRFFleawj7cqZ
zICyGkUbg2Tqdl1jAyf4O6pSajIMfBzbG6W9Rif6X5kj9sUsBOewqsT3y+V2Km5785w69w17jApZ
G/L+4evFFEvw8iVvYtZWgOqC8br0q5tigkbK5NsHdqdc0xtZTajMBy3h0DJnM2M2gzsA53mGLgs7
t99N33SNc3pUr6x7aReiZJ2JZa501io6QnnV7w9F7tpn/ch+mddt4Bhgh0nOkMyQZMf7mcRmULn/
bE/RBVuUQongH3f/NtsqQXQornWP9//I7JP4viWEEfT/VE0eAazSHmj9Kxu/9PPjmONuhUns2o3B
G7OE8GFUOF82K5CmiqHM0s1sA5Lnj6uscU+GI0QMMo9zmVjAsevWW8ghVT7n650urRnfcQxOf2AY
1IAAyBuFBg1lrwOtKCr0NFf/zE9OXDtD43S3/B4seXrHgysAHcdRDRMlEmJ/glU1vdWXNi7I9dil
ybHSwB5kSh7tdoLTKxBhlvoy1UhtmkhhnC56NhTLDlNWlsHlELUT1U0VRePoJNctUCDxsd24uKoV
40JjzFG03LTq/YLryknWzLRXT/gKRFhHVlk7scpBqiIsf18IGLe66XfXIOCT1hPurdpXaMJCapWW
VnkJNHqTPf9+/cGr8Wz8vqOUkybuOPkrNGGaCgPd2F0FNBNS4FP3PHFVcOOnkzxfnqid8AAc0zYJ
Cry1N2TeQ6W2xEZpjj8yZqJdFIrgXfFMG5Rh0+LBRh/x3+EJ8X1V9LmKHAPRNoeIetqy29JEKaOV
BEus3BNNVoHN91ohi3pln+CIVjWWFf3t7r8FNbJwOvDF+57a1lc4gi8qkJnrshZ2ORrue7swC62n
/J8x0EEwNstei3fX8GbSBFccp1FBuTTALCO7juf2GIPo5PI87bHOvTJIcEAjqjTQrcIxFMiE+lx6
dQgjf0jd4aD9w7VyVTf238GrA81QlTg2qNPADihkTqrTjXM7Wrg4iubnNqJXy5D4gy67YtmNTi8w
YjfQGuXwwhmBtqedW9lBTj+PMlN252iDIWROXd1CuoybwvriToFMX5F+kUyRDEJYS1m62KXDYEb7
eQii83ITfVlTj/p10EA2VF396UqWTewlhNsZ+v33TWBvp7GsyQSzxkPXeNZhPWZef2anyR9O4Kp9
kFUN7sbBzTAK64ooYIrM+Z44Vv0pSfFga6zhMKBBUMqKu7vfE93SKTZ8MGwKeUU5Gi1JC5whtTve
wNPB3enHGsTsyTE75OH7HOQFTjiUqItTDlYHOFo/2wkIpCTt8/sj9/J9YS1hksq+ifB9B4oeuK9Q
8y9Kdi5lVHy7TqijCtak+G+IDuEwMrU9biz8sblJZnj66bKX75qx+b7gACVypTHrcc5GD2yCq8OP
pEk/q0lyNIv8cBlqNyxsoISwqlgotNccnD1QoB7UNvFQ+uOvs6wwRjZi3OLNEgJb9qBb/8KEVfTI
TMnEy8wQ/TivWxYVGDG1ZV6puTWeAycZ8+l+8rUZLMF9WUFHoqlASbnQfRA/gLLeuYEsN0S5y0my
G8lMEnx5SsErafPrnWk5zU1Ams+Z7OTJP/EmUXixR+SuT3qbkUGBPeOBvzHapx66QfLW8d3J532o
YKe2nDfMt21cky7pmsbPLPT5q/FXJOuS64H9qdlgiFMzZQ4tU2CgxosnqpXneH3icV1TeVn37vrc
gAlTExvg164qgNmlfTUUvtHaH22uJS1ZnPxHv5mfFxxxfkijMpOkbYPSB1gzsFu1RQF5WrhOGT3l
heOhNFBSK7TrdVz+0SQWTmRicQoUpehK+qrxdTsczfOshUMpiW4yCCG6kTEqlqgEhNYdrbwP+uh2
6ebgclzbo5lEl4JG8A9ZFegsXkccorFkJRmuOJzEzU9R2H9gZyV2QWt/qK5tl9f7l+f8SbZ3713m
vMIVEhSwEIGEPQVufp3dsuN6tD+qPzGcKJavECa6o/TxbHc8N5aK6X7doR82BmIEVliFHXXysZep
ROynxhsQYdKMaDTTrucgtVefOi4DnrmFpzxlJ54Y16F5JafMlg4mN32zbWRxZuCgjRPh8jAfilsF
sIlv+migM11Qx4SgJz1K/GY3I9oYKuxU9qKCrQa846BOzr4Zh/ZOCWIKQrDu1IfJw3SlfZEAcod4
s8ghielQcJxr1BC2rqZGCf04Ojhj472Igsi4ggSLEWoBvYqlJOS7oXgDJoTJHmyy/czT5zg/x+Mx
1SURa/dovfm+EBlxRTUveY/vD/Z6q6ZWUE/QElYfLcvwmFlIIsn+/cQLnFh0lCcOUfIJcOaNGXKh
T1SLcpZrrq5Wh7WU23XfOf7MlVhxtDhMVZwUeK2/Hrg+fYr7MXJCmWpY4XZY9k4gGU2xEJuiv1m1
F7hGHN22M3PL6tkxD3p6VST//5pERK0Xw4QYkq1mZaX8yDH3QVZeE7Rsd5KdZdf1bKJRHLGpquoC
RIXHSqI0BAf4tTnV63Kls3coo4L1/AVCCFKEpgOzmA53WI9jdTbJdTTJEo3d5WqjeVhz0D9MRQJE
lAwoyqLOuLC8M1EaoR1ZSKFXqnuFr/gyiYU9ukBYBC5UnjeZlsg8lietylivop5J027TKEF1HQmg
OHvVofmgm8eDsVTf8Wp+ZaBdypVEpt2N5QVcfHOxmgikMQ7Ah7PRg7YLFX0fFM+EGOx1B4WJj7FX
e9OVrFJRhips3INdpHbcALUj45kV96CfOPbRB4lt+974Z2DFN5fcWRHoRzBXJKf2lHgWcfND5I/n
huFyk7jzU/xBNpm7WeNmOIUFoOhmtSSFBkioztbIS8no1mU4sncttBfThFWQrPas9DMGcBoe2/Vm
qCRRl8fwNxvWxg5hUzZypVbNDN/npUGQtATZhxKSo+x6UTZcwkbcp3alOhNgzJ54k3XllEd9on6f
hZddQeYJwv4L1hpljkrgaPPtWtxk7cfL35cNl7DlGiQydZt/H3LOXmycVdQuT1frkLgjzio57u51
WRzcNQlsSYYOKWBcTwgmtY7Z4x0FoTburFu1YKFtzJLgsDs7GwjBqqioVA38NgiD+ej1+XWn/OPk
IMPPJaO3v8VvgPjwblJAKzYXtvBtw7wpT8YhP/RHcgdymf8q3hLJyInFLs5cVkpuYQeZvMhwVx9t
ZQdQRHiTp+nefK0f+ytezlPj2SCIQzq4zXX/rUIT1nseTE31xW6xIsaubXMmGn5JF0Th/CEO7BNH
1r36YblqJNXouzF3A8Y3vc0gd+bc4lEEs8ly+t1cInDzVx+aUVavJJtMkURuXVWNVCk3avHoGbQt
fvbkZG7+TfVRjuPL8CROSvlsb8zqy8pWIPyH0u1cf9Dr8jw1j85SP2QrXSXrYd9xDNvGSyYWnfiO
iVWg0EnFCI7Jk1k+5qokQdu/4EAZxf8BCOEwTWer6xr+TJB90obbJIr8KaHuvH6e6nNkXOnkVtPP
7Tso+eGGL7BCKFmtqQDLDWCzvPWNKT8qU+8mUSnZs/Yd8AVGDCdx1s5VARhjuU2X66w/5zKu2P3D
5MYUIZIkGln6juAFydAD7ceKOguevTulP3pFBUaWyo/vZBfsu8H/BVN8dSmRvjVtD0wNe37qnFn0
j9M/s+w6SXpX6x8V2eYvGcjfbrRxeQZ5nISY8MPIuNesDzVe08tW4uv/YRmDYAkTpmu2+NJdqBXk
aBtkMvwYpAZZwBqXutmJoh/VupeVCOytYk0lFvoTDEslYiRsF2ZopQGTVvoYF4rb41Q+HNNJcoUs
gxFioGGtKaPYkv1xudeLgzbGPud5lj5k7j4nbe0R8sB2UharnH9H9uQefUZ+5LdH9dSh06g42LEr
467a88EtnhAFoTfXDCk/FfWV7eXVsctglhH0w6+xjoNe/1LKemb2guEWUcgQe3ud555iz07WQzGd
MxmDi+z7QiyMa+RrscFzAvLQQSxCViPMg5qY4W5/vxD0IKyRk8zBiKVz5RfKJ5KGg4LjN6osYtnG
sRvYt2BC6JunIbObHMbkDioQeYtHHEaliwJrX35zLXU+IQjiZKAafQa05QHNyWBUOBdhfcwgXPWb
UUHOC7m/rEzcbdk62MzeBCQUQztqifOyzTJ/7R7K8mfTN75CJZVY/8GyFyBh/Y4ZYpLdAoiBUYHi
cSbz2HVzrXmGl0H7UNZptBdoUab6xy5hFbOF9tboTJg2Mzvx03hMzTOdf10+POx7+guKsHZnTa2s
dhhRra7ek+VeSkO4G8q3ZghLtXIgYlVxLrsKHd13itu5qL2xgvi6OhVf3tfZZm7xhKVbGVHOSA2D
umAJ1MW1Dg2v8fVyvKJ4aZDfyF7vZSMorOViNUxa2gA0m++dVrsdk3WTyzxBWMBM6XQ2dhhC1H05
6WNsL66U2WvHu21iEOhGqqgT4WUwr1NZNIzjLko1Rn/8ET2MhYci0SDtXcurUCt/qNAdhibVy763
84TCMSk6wpDBvL2xI02mF04WjX4WBTS0XEhTeE2IJxSqB+sD74xVj7kn02H8D6a+wAo+T6O6HwoK
WDb55rkEBX7EfOoa4fjMVW7yMPomMZRfKb2O968NFRaBHkerGav26HctOA66kD2hdO/Aa+rUoywj
3Flxr8HEmVzKWCULzEuuh2C91o5OQD4YoeEVh9iXqTLuXCC+RhPcf+3UNqcjR8MbWBHwbhQH4u61
J9Wc5PH10iAKy2AZVIyhgkHUPnCpoCG0T1BLCHjdPkjvZL6pStCEfayjiFtDC7vy6/ZU30UnioL9
9pZIqWzexo9XAyjeCBTzqCRgih99tVpQK0hcqQzt22zjNYJw4WkNLKa1CXIo2i9HCy9qQ3Oo6L3W
PSqydoe3oeo1lLBHOoNJnGgAlJZ+ZdEzOIhcY/hyeTXJBkzYGK0kNlfLhB841uJS43tSSuZeZgT/
AZsjDp1Gpo0MRqTaP7P5o4fAQ6lLKoZlGEJEWNbVjmrFGn0LhUS66sea6bayE+nb1Oj1bAiRwAQx
GFj6YMjaOoe6+aK35g1wLOfx72ZEiAGK2k2pUQCnm53YTY3quacyVbK3h4zXtgirPyWG0gwLZr3s
8x+D0v+MLTzEjfMhL0jrK5rqdbMSZpWM7FrmbUIc6EnMkkjH8mSaguKSttW91dYkly8SbxB54qzS
VkYyAKRsjf8h7bqWK8d17RepSlniq8IOzqFt9/hF1VGick5ffxd7zhmr6X027rj7YebBVVobJACC
BLDgOe2nycLzINUxRh0MluQHWNl1JbJ9QGEIxUy/Q65b8UH0JK4C2Y48iCipJGfQt0mtYcoXQgoX
1N395KMX6qC55Z6XmH2cTaZnZ6jRS/PrdeVhMTeXnVtcN2BHtbl+1LT28byaChU5c4DIpSdMUZSk
T8TvMfFb0KBb/GWAqakxvFz1C+3pPBolveRFNLWo66SGwlZ65aXFDj1Z0FfCVRHaaYkfsXFVGFT8
ny3V2Bez+rRQVkccHZbkQeJ2duylhmIqZhGsauJnzi6KlYNRfR+sf/0+8puFy3UKjpo1Vt1jweze
DHLnu5H9HN08iFciw0ptjORJhqHXLLeATC3aQJs28xp3Djtq7C2FIvmNxOrnBq9bKHqdzO9LaX0Z
FK0MjIVqOyVw3lUopGPM5gY4HPO8IgWzob8X7Om8KhNaJlclJD3G92oKDKdaMCMPg0S4QegxcVLJ
hQiW20dDI2LWsRj9NfGKNPWL+ZLx8Lwk1GpJsUNqZYVuVpCk00zPifbWaKIYdX8ehPAztljOjVHm
bRfHUwxhOutzMbym6cHhoEL8Yg83U01gUVsjBN5gsT5VTdXA9g/r0WhCMi1AfV9yAGM3q07x69i1
vi1a4un/nq7jN6u3pdhBy5LGMISb1LuvifXZ1Pzzm3F6x10VBw1ekt+VUwxDU1moCxmDfr5E4Ymj
hIm2+zMI6ZxbZn2uJgX7DW4nD/UtsftFX4gE2v+4Z73JIWluniggFq4hR7qOml/PypNWgp4xtnZ2
Gl1ysB/NQx2qDdu12UQ9fZ0+Bt7AJY1eWFM1bAF4k/gzuzVbkblEdkPxFfQbOUGFrOnPFWUNPIiD
f99YAg0xUNaDkgDrfYmKWti51VbQEAMpDisCAdjqqWRZntikd8HBG4pci9IreZK4jo3T5xrjAn6V
3Yg08Bq2/4/+0ZNWtQGTIjHNavuM5QDrm0+acrXOhNKfdKeb70saOdeT1To9vp9NVaiy0NW+53lo
Kr33Ac3f4EhKOUxFma4xtiazLnm1T7sHEHr+GYSkennhTN2gQZRVec2jp2ZpPZsdz2NQ2yE5UVyL
jbQVzzNsfInKUGmpdTodem8WSnKjuaOBzcnFdU+9UJ9rkG1p92xv+MJgBrKf6KS1bsAkl5o6/YQw
F0tm5j9SuwhY/lpn4PQqf6454ZZOHnUbKCmWAs8TSicyyDXo6tGofvTT41D/LKJDIxLwOuXMTz/d
bfCkqErtwQAHdvcxcK/XnR5qaJQSQ+lEuTXslHwFIhRDHjXT50yNCx2KkRg/a+2TFf+ZcruSHzDm
fFx1IU7dfU6RclyP8/J0XrdPnn9vK+ZKrqByY7WyOkCsMf9pKsul21o3jqa8nochPI4reYKx4DYq
I8VKTS+98WyPdVjG4GskTiJqQyRvYC/xYpUiHMnbe7X5HHHiIq4RCu3KrsDRq3zKATBdqBeWV6P/
5lZU6awHo/CcUL9tBl+w0idhuqem11BeQn6DdxeNWfEqfN03BSQ4x3oXh3yfTMEcVsFySb5xik05
c+a5kqNAd/6I4ZEQVre8vgLgsE+C0dPR3uT6/z9aSmoDJYdRWboxLCkgQQT4NTa6PV6KDudVkdJ4
yUcIjsh1NLGKSTQiRScSn7VyYTfOSJx+hCzyBBmE+B3rI5iWurzONe6RFK0AIYk8O8Zqy2GcOyyW
gxadeAxmvETGHXHtJjSeSQ5iGJcOdb8AiTCOdR4nsKK1nvFj1q7iBVT4/Z/tDpMcxbCsczGaWDQt
cXbTcjEn5U4ZCDM+vTMmU03XAbe5XJ9oIU2sYNDyGCzVz4o/KRMRMPyPc+gNQFJjTLl29QRZvyB6
Rdi/0w6Kj6HNbTgFsa96yl1CNetREklKjbF06OMQAx6W5bXo9xnVCXBa1f4RSM5CJPi23WoQKK9v
6/TenC+T6OG8XZ6+whiuYaquZbwvYWtzo2nTVBMyHMppHxsvBVIehQuOvDb31+LLMO6t+TOBenLl
QMGNlADmnb2rJYo7W1/mBInN9XG5wKQ9NcSbUsgw66wYfr180ly4Jw/DDaT4SZtLeZtaEdMWE5DW
cN/b7g+77faWPvhlV/84Lx4lndjXDVQcTbE1TgZcONcx33X0GoqH9ET9CO5fG2mk2LWEsaK+BwsY
2Ui7YcLYLt5XiF0xWZuuHzmphxsw6UhKMMqswThn6CFqD4sY4wMzP27D84t2olLvd5Ek83XVFo2p
mlg1O5i//U08CMJYNCk/pzeYaubjmYs4LEhMyYL1uB9yaCdehcLo3r6YbqwDHr19DErc2Z/Zj2z3
seP9bS3l6LWL1LJe0aiMGcf2fg3G22av3znXosZ3uOM7ii35RAvfb6sqR7OFnZRJjWRwYL6qF/2x
uo/uWDjdjRdD4PxMf2XWO4qkktB/ObzNOUbf8QGY45q+Jk3/bBjUEB8KQjqx7C5X3QhWFjT9V4W9
kAZ28rq22SbJW6QFGJHWFNukKPeae6yGHcv+Kqpkl87UYzEliuQtmhRTaVUbUEvfHJymuIocitKT
MGA5huXcsAdFKEHd1SgfWbKXrBx3bKj98zYsTPRd7LpZNclRTAYGD0+j2JUi+mwWsXqR2tHNXIPN
wnWdY1qwe8Xuv50HpYST/EatZo46d1g/hmeIRH2s7dpXayK4oDZJchTjMKGHUhdmNMfIhZQeVyh+
CUIOOXLVFVuvNAsQA+oNGjXsTQQta3h+scTvPLNDcvSarY7bxkLZVl74S3zs2LXFd8ZyXeeHmV21
4/15PEooKZBlWpG1hgqh8mK4wUXxttRwrxnjH+dhiO2RA9i0yVxXgZcJ1nr6xmv12bQrQrdPXwTf
lJtJLsHhvDNtcT514fBsoqimPIyh5iNLix5AqoCN8ttMLOwmhmiXssliIZF1K8gBe9DQH5LADOxb
LUy95pHvSr8iHo6oVZSCisha08EpYb7jepdlgaMTynCi0ea3w0geGcJLd2DqAqFSM1SjMGuQ4d1P
vvIoSDjFbCr1u3VdpVdY17D0imXHXgdwMIqYhkqEU7JKXsNOjbwbBvyUbJ2u3Fy9HGOKEprcQ8lp
mAaee60eGPpeb3eqz0G1U/mIna7WC0w2jf0sKNFmdN4UzlscRun9rjhVkaDEhAF0tvPIM9L4OsfQ
MW8dKFYmCkh6J3MtbsWDCdNWm8zj675BCeTHapdM18ad0cH/ZJ6sSY2rsux1OEU78jP3EvbnzV1G
xYGnLwf/wPy6JW2srcjRJq0gUgcjUn0UNbER2DH7Q7fTb/Vv2R1Yr/3I14gzhQKVFpDlTtXHOmSr
s/kwqi+FNQflpPs6NSH29M34bRV/ubateNnsrolYxTj3+I0o0xMEj+MFykj/5nGgwtzT1vW2nsbv
SmiOI14vMrFtc3xc3SFQuu/n1ZxCEH/fiIQ+lGzgNu6tqQV+DyRRKmqcK7U9kgdmQ5qjOQQIZvpi
urijstwzs9Jr44+UnW12R3K7ZZtlutVgscY8DeI6xvGY7PN8/2cLJsVma+fOiboIlCj3xjz28Dj2
ZwiSSzWWSNFioWW8e2jyQ/axzNZmoSR/2i91ps0ZrHRC2U6UHwfUJYxUZzCx7TL9TjLNs4ohdTh4
55us2s/lobMjj7Ef5xfrtPf8x0JkppqpyJUum7FYBfYhXgcPTxE4EAnVOn2NeUORwq9Cc1kzrhCm
1LOrUteCDmTxmKGya3XzLp3yD509b3CS2Y/OYMfzCKH0zvCy4mLG++gw7s6v3P84Vt9QJNMHXedY
RzZQqnDMfXZrfRb9VHHo+G4cgKNgDgW9MOXSqA2T3IGhJ5zlCpZy7q0DWEO1NN4t9V/nZaNAJFew
jn3UMA4Ndw3lMtc8BSlCvfjQG/mbHemSK0AuZXXGHqKsBb9IW3s/zxSNBCWI5Av0fnCiaIQgRctD
o1XDtm8fDUY1JVIwkkdAC1XctQ5UwVbvV+vYgtmfmkpMmJBMuM/wQJpGQqe5IJnrQcl2cKtdZ+he
RHFFUFBSQKBOnWZ2DFBTbewK2/VEQXU0pDuT7ez54byqUUGBPBel0eY1BQMm1g4OKPfih+xQ7Z1w
rn3O0Ribh9OBbEwQ/ub99fMf05XpYPqF19xi0Dztdkp8EfVHR/X78rm5Qk0HyVV7MkawdNU1RezI
3vFcLtEwzAPuM24BmmntWfvQibcBkLQcVEellon6FN29WfWwND6d36OT6r35vqTeq91ljIkQO1P7
r3Gb/pVm3PBzKh19Uu/eYOQ3ScVw5qzTsE7xoIVaFc7J7M32nYom/ZUqSz95vG6wJB13lQlF4y5E
slHiayPFYOTuBbqzyukjR98GSDr6qoTHq7Zgb+x4DXMDRXKT52qPrP22Uu3XlEzSsTe3ipWVGDAf
cAzHyIzLeq32SRbE6tN5dRDq9M56NiJJB1+eaTxjulC3UgvtSPVdrTz2uFyCh6W+XqfwPBxhPnLa
XXONqppaqEURTfdJZe/rhRMBAwUhnXdsXodMcQHB0qeIX2Yj8aIhDOTcikknXY/upDzvsGKr/twq
h1ELlOirrsH1qLu+vpwpxjzCYF3JIURdUhRNDO1OUtebkTnLOgR2RHKYApG8QhZ3Q2s0EGpAdMBb
kKbr+zUlijoInyC/RkYaSv8zVazc0vtLvyu73AOJjan9YNP9eT07nYV502v5UdJRl8IsVqyauceT
xRqAZPWi90Cv9bM7ihQFJ5/XiCWU8+t6lyt6LQrYWFl7en1Zp51Xm4TyUSCSW5jQX6mUDpR7bKrb
rnN3ddZdD056OL98hA3J75IgrinqkSN5H7ndfddq3xRy7CG5Q0LUzW1bcfiqWauwU81bd0uIOUpD
FkRHJK7wonAcbc+9zFDMRrgHwuExyT3UPcOcJnGAJ2hvqNgjMB31SzaWYTE0Xv6hi/hGDyVvMZqK
5qpiJbMxvph67VCM2lVRURcY4rhgkpPQBqNWO+GUjOJWKysvQ+eLuu6S+A8VQ/ITTVPmM1OwehZf
brjJLrLl5x+onqPKb41rWVp2JkpmR/eI+T8alRI5q9r4vhQsRBiol1g2JHCtJdD4bV+ahIadtlHM
DFUdHQXNpqTY1mJqSjZiy8fodlo+J+YnSydYbk4L8QYhKfFSLEmfLoBo6h+V/iOn6mooESStLUAR
PhUavm92O8O5QT1kQVFuUhCSxmLQmRK3YD4IpuhmrR8dDOUqiesIBSEpa5xNTVGWwiMbc2Bjas+k
u6FtUBOLic2Qm/qGonAzJoo7s3U5DKvr25jf8xGj+Ge/5Y6+0Zn+U+nrsFsXb0gKobKnL27WG4AU
2fZ1oaZ6DhlS5tWf/x5NHAXdX1WOsgVBgUrVIVGLJh1kSqWvjVEBMGGHqbmetPD8ihF7bwn8zenC
bdXM6xjf78ofMXvQl11Ptf+cFgHTjWyb2Ybza003EHpmKrEqMtNcPajRwaLIY6jvyyLEipWnEd47
BvbYpo+c7c4v0ekz4+33iyXc/P4uGt3CqfD7M8fPMSU1KwMVQ455+aHY8g1HclZIrfSLruBRwBo7
Y+dqdeOXPHl1arL0Rmjp+9D8DUlyW3yI69EV9ViCEYEfmr3irzfWfg0zMCKQVbynVewNTfJgRto1
UcWxfvlVf8x3xb64T3bazbBD8aZfvy5gEHA+/dmWSR7Nannrxh0EjIwhbDPX64cqbIfBd+ePNE+K
0V1/K7f8ZF2A26dAwxnu72haSZq/WIc3Nyp/cPrZdYMiHcbz2HS8EtnM1PA1eB5UQouUbXTIF29c
PFFliTsvyYZLaL483HvJ26GKRM6Ym6q/aHpgNDxUMtPXKNa7kzZs4wKNNL7jupqkkW2dtWnfd1Og
IbjslFfMxzivESeVEIxmho2gBf8kP8ord7bLrEHpeNR7bfsylt8r88t5jJPLtcGQHFFi2n1c1cBY
ka5SZ9/CiLom8z/AHY1UPup4HURNzGBy/mJRhpivGRZrybvrpHOObdTv8lr9yJKBQwrVqWhL113J
iFQ3702jmTCH0VleVCf20Sj8jS3Tn8HIt91Wb8q+yOcpMEEA2vXTa6XPj3VFJWKFBr3zeXj9xD/X
wcA9ScP42LszE5sztpoX9fa+HXZtsV6z9dBTj1KnsGzVsFGYaeE/cq1Fkq5VNOYFzLJcvL5QPROv
H4n+qZ2PbfGB4A0ETyaOVhW6ID/rVl1SKUYNZdDH+oF103UNN8dGqrThZAnOFkdS7qiaNL1z2ylQ
9+5eD9dDfZhB+w7+Hp8uwTllrVsw6ci1rdKKTR1CTTmKb5LQXhLfbB//vbnCIYBVUcccJpCk/36u
T5hK3ZtLOaGJs7uMltd8XPatOXolJy6Dp6VxDBRcW5ogd/odqFl1buZWPaGqp6zRxp1XnhGXO8wU
Ia47pxyQjTd31cSFyjTkMv9eUetsUtcpUPL5YnUO6pJdGXM4fKQPY4sjnej6ZOTZghHIQTqlh6y+
m3l0Zc3EI/LJVdsII63aymbbrOZfII/auBuzR5VqnyMg5CJ/EF2arKwAYbDVT1c8S/JwoTppiU2R
2TQNKzV7awVIuTp7rZ+O+YLWwKK77Auq+Pek33lbMnnkthXZK+ZXAUrvjZfczr9OU+TPSnYdTfn3
jH07bz8nC+Hh3nQ0kTMGMm3JSoscZfxapmEqW+33V9VFGrjg8vTHUA9ocrTTe/UGJpZ5E4UrEXqh
dUXFXiWvVheI3ntmfuD6iDE8Ns5wx9BUmWY11ZTVHgaceHgiul6a5qjwfz+a0tW3EJIbXdYEr7sJ
TjvFckOmh/2YenE7eVa5n9vXj2yQgwDBclwceXJpZtePOgrFcgQ9zPt71px7lX4RI5o4yW5zan9c
xAnoKEHmksmvOXlWlO5c57hTKF/a9SEDYUWqGz4hkQjT5FN8iyJpgZPoPW90oHQhhocephs0zF3G
uidIJ0Hndss+EYCUWFLYUC1NmtcTANvlTjGelW5vd77a7mL3ql9uOzdMQew635julavcg3cT7L/E
LlK/QHK2hsah6wp+QWxfJu1jE93yiHgtF0r3flVRm2hiLqFmyDf0HDxYPC8KVHWAID/p2OUy/vux
d67u6qqKBx4VozXkXohcsXo+sQw3MvQGRpfzemspxDF7ytFuIaS3makqE56rHG+7hva1G34qy4TC
sRnXsfWF0IqTariRRvx944xY5MTarKXQis/o3AQ5gntMW2RNkkO7z31wbX5kgzZ4kteopsps8wZ4
avoyAmL4Sggk1uadBmwAhBJuBMqKdGnRiybsyvkmKHGZP+2Sh7+vldT7w0mN3oBJRtw7c4JgKcGD
jejRUgNzmb2JYjU6mTfZqoNkudbSjqpmQyTjcQpFlVJ1za9HL/migWYAt+UdxYxGiSUZarUYEY8L
qHhTPQ8TeLteampc+ElD3aycFBPVo6PHaQcVb/DgqC9LaCb5B87AzbLJ1zG09vTmkGHZnC6cxmNV
E1Z68iKxBZDCbnt0UteOfqna3/vCnziUTdkXOxZoRCqV2BM52RjVQ1nhyIDbaR+K+VCnL5y6Jp98
E94KJDmDJFM43jgFxtNQhPXRCIT5KE+4Wag7wYVM1c8Tjk7OOq6J0y6qBkC00PllnQZFah0rQedz
JNwCoW9yJ4Rbt2tRO9ir+nOKoivUDK0v2T6/dF6VeyN0Xxj5WkjJJvkG3sWR2/QwogJJ7ykP++lK
0+5HypAo7yBf0XnCNCXOsIbiKPebZy3ApLsd3xuv0+fsk+H3H6qI2qqJ5B5MZTILPmAtR/fJwJiA
NPlJ7Bal7JJ3WJOkGotfp1KA+3J2Y/p5kF2zcLmFed1roX5Z7ql3gfMagjzh7weHq6MQGAU4eLSu
bpvylkx/n5fJeXdJ56vSVgu+n0cXfX+pOk+zRfgISgQpbqjsypwWoeR9l10aVn01Mur1kYKQXUSc
N9zg0LZODaMOQz6J+IBQZ0cVP2BzfifIE0V2BAB1r7YefwBvtO/eMX/GqCBvusKB96Gi3Dd9fnf7
Y+qaYNoRls1gt1V9lTff+o8kJrcQkjPAXGktcoWjUwd0qK9wqlkfMF6FhOEI0/vf0Q8C1N9Xr5lV
bYZxCmeAEVtXtq9dLggZxLQS7hv30W3k5Yf8PiY9OaUXkk9AjXhRsBlrOBmfZvZi5kRKifq+5BGG
To/NJMPdIc13Laje1/35lSOsU+7d6SvH6LVSbJBbXWpOvHO0RbC+BedhxPqf2Z9fDxEb7cZQiJnH
Qg/stD5WRePjlu7nkeMZAyj+CmoUFCWV5BC0RrENTGnH+YpDr1JDfS59RmUtibDhXVp0NizEDAwo
M4p6DNTQK6H+XZBqizRy9eIQiSpCFX55kM0aJqMW65YFOBRn3ixTej3pq39+mygIsa4biLlQDL3D
cFUUdBxr/b6nXgSp70vuIHb1MbZE5Gj0ZmijrnTMGaHQlCOVE1GV2liYHgRVcx7Lo/ZJMBLMDzV4
3P3IK1GWzRPffji/bJS6SU4gVYZkKTqEPD27ruOrtLxBr/Z5CGHn5wxI8gOR4vZ6IXTNrJ+nCpwm
n4z4Mm1fMvNbHd3o1efzcCcHGWwct5wVxViFjmci1km5JwpAPTG4tb0sL3Pot3CmzRG8MAeScUFE
G2fklDNjfClTC/POgPsf8n1Rysj2JjkrkfBIcmZ0TPoYLAhQE7PDrMTmhuXX5nipTmU4rF+JxRTu
5pxQUvAQFfFsRCIEagMxGy8L3dL/JoZB4CHgSSeUkTKAX33EGyNW19XkpXB+xeIvFw7GMxiBsAK1
9ppv7D65pHsFCAPQJb8x1vWo1y0gl/XYNU9tfF2R73hikc4touQ7+lxB+ZEBjGbxy6MYhDce2I1x
A5nQbsFLj9JFwlnJjT7TvOqRLpwh1w+setbdv86rBbVokteoC96arIEG6osa5GrqjU0LVgEio0Sh
SI4DOTJuJOI1IFbVoJhVPzLnYGQLcXJQh6Hc6TMOndH3QgX6oMk9QSBV+L0XPY4hRoJ44Gb5GKCB
aeZ4i0TCTBJMjaw6aldERsmVk/uiLVe5QRVMHsx+g8Hj01eqwV8o2HsF/AdQrn4r5j415hFevjb0
w8LSsMeo2BR1g5VNPeGc3rQ3KPmFJYvQuOICKkWOYV2SsHTm28wl3qVPK/gbinBbG0cBdsPFLGeg
OMlwDbrfsFQoepb/8Vb0hiG5vqoo+j5PgKHeQwXRwp9dq8fsuGLESX5N6QS1Q0LgjUCOvoxp9d+n
h0G9NZydmxR+RQ1TI6WS/B1fOceMQEil9D4YOcScZ0HAxd29IF9o99R7EaUPku+L7cpyolTsFLsw
67soeUoqIm6i1k6cl5u1A0AyNAXMiReRV0x/NagTn2efxRT5MaV1stubk2YcLchiabYXj7dtRxHs
UgiyZyitQh2EGiwgYzPrq8FKCOdD7IdMUW8mbaZPERBGV0He/FHRsnubujMROyJz1C/NDHJQXYiR
XlTasay+qVbo6ofzpxCFIjkBl5kp56lwo669U/TnqXyqO77TleA8DrVkkiNQ8qLPGnGRBb+7x+dP
KcZsax866/5xNjJNvanNbHJyYIzLDcY4Z1Xs2yOV/6WM35aMv3dbbY0aoKgX+Z2YtTVeqLvIE8zH
7PixTMubSJLlZ4m5lnYMJcgNxZ8zPzVdb9UJ26f2RrL9tmZJ0vaQqLVTb1EOkRhD1Dz+mQJIdt9q
3WopwoelkxHoRe7pmBNUzl/PoxC2L1fqqDUKB8cEopT9IWU3JZWiJJZKJlXH4zaSyRhdHLTZqxn9
0HPVi1AAcF4ICkQ6/t0p6ky3BIhjZFeNFYNNwbipXJuAIUzfkUxfU5xs7MQpptrohjSD2L1VysTj
VP0MJY5k+jWSeDoX3nJyg3m+bf7iLfF6SiEIrdgcXvZUKemwYMGM7jNXdE9xAvQSEstFgYi/b0D0
ZLIWQ4UYht7+WOr+ymnYV7t3iRc/Ckay+LzmiZ2NkKXqHW+sDmZ9r3ECg7ASubc7iWc95UAJbPaY
ubnHmj8LLR3J2CNbW+aOQQilv6zGvTrs/sxCpCNeb8aUOSYEQHVziNlKl8tqvNb2y3mU/3GV/sf7
yr3dzcKieCxRVoHhVXv0zl1k1+tD8rz69s6+5EHuN1Q2hth9ucoCVWV9XgtXbE7VPm/XoImSY5XV
4XnJxPqcucvIJJN9NLmdK9yYeoHugWu+L46/Sr6O52HEwXEORrL8xWz62jIB41qu11VfOTgsknrx
1vUp51RgeXLpTFMzxQROUV/9u33ybrBQx7+KFM29+2Vi3xWqxfGk2WwQJK3O+mJEt6iKG2CThmtW
eNWsXnxgxTYQkmKjzDXH5F9AqKhN4ocV/Da5hYG5B90iVOBkS4L7BiUHsRjSWM1JB6jkatxNYXln
gPN5uYuPxn4FV3p/ne8ZEWyejp1MB9VsJnNtW34oMhee9X06iSoVUTrQiNqvq/+ORVUfzq/laYV4
A5M8aZK5xVB2I54v7a9Kdr/oOgYkff8zDEnp6nIdUcMPDPR4ebWmHTuX+U76/GcokuItvTqqsYFl
i/RPVnqbgLnfSh3/PMhp7X5bLkn1eNINMeg4ENqgg8PMHxhF2SZ+5Ttv8Lb58hORkdYGbwwA5Lrt
abiYt0oRopnkitXZl4E1V6jzIs5sQiZDiqTS0bEMlE8Csrpn7CZvnj6wZpamaqbpoE1Ars+MjdHm
hrLAXPEQnzU56M7Kj1xqNhBCxE3Y0WYq53UkRLCgv+XsJcVBbaiTTsR67/ZmgyJsaYMyT42qJwWc
p3JYd9aOX4yeFVoY6CKaA6h3mpO7sgGTDDPF8xbvsxmeJ8PMwuF+bj9iLxsAySqnQW9S08G2sOZY
6n6nf0+omoPTscEGQ7JJrVqLyMSDIKrTUKsxB/xQXLh3+if0Ee9tDIlFdoTKM5GYkokOjpE2doJd
Gny92Gs7M4yO053xmubg7aqC4jYnGTFPHxP/ldN616beLJqhzC70L+Eeeg3XX5mgbL/ui6s2rHOv
uzLC5TDXH7FcyzQt1TRtw5BfP4w8d6d+QC8lqC2e0xjk4ulCQJw+jTYYwig2Sr8orlrVyEmCYyIo
j84u3fWH9QHEPdbe3tV7i4iGTp5HGzgpGooty8WjIeAUPfYq4xKE8H7LB8KNn36J38BIDiPXWDRX
KmiihgvrUUwDj8PR63bNZ8Fv/zFqN3cDJ3kOjlNWdWu0GDZK2IwHE7yzERE2UAsn+YusV6ahMbBw
vLwB/2LF72Kqx/U0BBoXbVNXNfTk/64K7TIzJxWMwYqBZPEuTp5aO/jIWfEPhHz8Te009LNYqDnW
ruvUvViXT+cRxDq8d+JvCNJpZ5uDWRk4k1Bt86SwI2dZAPLabqGYu07ioPFK1w1moiJccq+GWtpz
MsANxTNeJK1d312ytQnROHtenpPnBLI7zERRu+3KnXGzaVWRzREwVEhZ8duqezz//V+1AO8WDJ2/
LkYj6AaC6993XbPK0Z4XpOCmC1Ti+tF999PadXsljA7OdfTIFk8LBc0wVcpx2pFvgKXDA4w9md73
Mbzbbfas7fjBOETgp+bHNgepbI8z9yMMjKLJ+b+iygreW1PVGgJRy47WwPetym8T3hPe56QdvcHI
N+Yss0r0CKMyvGagOqg90/w2FQ3luCkUSdFjRVWTNgYKR2/rfXuc9o1f+RgVEjjXVYLhUsLRUVHL
6ZNwI5t0XCgVWMrUCqj9Lqr9MQl0X7tCRmuvPyZKqAllgecgK6BPH1MbXOncsPUE80RFTUQfgPsv
QPPrnRPaYBmsduzYfMTXbsCk00PvWNPMLUyi0UwvG3uPgVBfU6l37ZOmvYERO7w5ens3TftGhTo2
qNzFff1Db46b70tHxjjEsdKKtHcWvcTrvuy+RlQ/8umDdoMheQ+uDVVjRdCH+RYcBcdy597ll93n
v+u/UN1PPNpRSi/5jNIuxjm3AJcsL1N9tZY/U4oNh9oVyUkMPJoaa8Tml/X10nl9/Xze4RLfl1sT
4ng0y0k0+DRgPTearwuVnDl5Mr1tiUyGthpt2/Y4MpD6w5y75cpCr9c4HROFCOUoBy63JXTOWhR5
h81Q7xdf9+tdfqvAAdke/yRSQVmQ/NnuyzdNC9TWzbgAsCz/ssF47tSeNv2pVJLxV02suWsJkCEK
rc+Kl6PoC171W3HVcE/dVcH/w6sK73XmDJY7FJBLn8rGwZaZ1/xZNCjMeIayMiwl29uXSkDx8VAq
InmGppvLjg3A65WL1NoroHIvHtee2C5K0yXfkBtJO5WiO2FWvujJU1zcn7ckSgrJGSD9oLSuOBO4
E99PMya/30xI1de99YdAkkvgyaqZVQpBJo2tXq45QapzX8MYP4+7H6HAfgtSXLkXAeRSLU9dnAps
KX/i+hfOS/2lVhgRP5z3pK7ckuCOaChya8CAeVYvHxbroaYokygIOVYA1zWI0YQlrexYoOnUVRBI
1tQoMwpGCg0idP1ltQZJ8hLTlXrzgZeYFONQRQLEUYdqq9+P68ldVldLhPf5rC7+5PogQ/fj0AaL
1g3IQH164hwlmfj7JkCo2QKCTg5EBTOyU90fhyeLmudDiiX5gnJmS8YagBiaZ+V+f1Svc5QVWq9q
vvu7yfpfB5EmwzMhpp4ydOqCOE+uHgDZixUZJkeT/WcFc1inBx6OeHSwwtWvRi89LAdmeC4Rlb8L
IWVUSVDDSNIxXpPF74PuJz/kOyVUbwvwRhfBcvi3HlYGk3yf1jtT7bgQ0WqD3OT+YIa9FbRkJZHs
A2UcyQeu68riZhZCgY9Dz49KAyz1po5+nPe174qhZSDZBxrlCurtVKyeCMA7fz64lp9/XVV/9Je/
GVQULzWDVCE8FbVxcr2BU6kji1TIaDya+/hQYlZh5veYVo+doy+JYsW2Z7EkqCPdq9pprsAoDDSz
e1DRQqPez+yeo7a26K6rZn9+WYntk8sPUF/bVAZqEP0YQ2AbTcdkxJtZv1w7irH/3cVNFkvykoYV
RY6CLnyfP2PKmVhF0athqf5ceF2g74qgzAIW8Jc/E1BymnY+uWVSQm2Gcl+3L3ExeKt9B3IESknk
EOqXfDrYg9Cajwmx8juJtk6dmxbK7P8fade1JDeuLL+IESToX2nbjTeS5oUxGq3ovefX38ToXDWF
oRor7T6uIia7wEKiUKjKwkSH4UTn0wi2vFjpSbNojXn7SeYFinQLf3CUFSJjWi1X0SITE4geLX5M
brqdeKvtTbd2qHiIiHL9/rhrdZ6l7KnAWsqcCk1nmHksBJMdfw+vDT+yYyt0UzuF/MbdK+oWvdAz
/7DthoVkqDPOBMw41Smk6RbJrk8eL3sJXapLS8mwpTYanVHQj1cYu6E5NiMnEt3cZqtPxbCkXpNO
ahr8/mW+zhCHSN/0dNf3PI7c/jJQf0M5NjE+xFQhZiJGagXqwMnmKHaEfIye2DkKJ3aLLdnovDnm
kht/vbx4PFTya5RQ5sIwCR1Qs161yuStq/6RwofLGB+ihB8ecDaNoQ9MCQuQ1gpnu3EMn86Tq58M
tBXiDdMOjiJ3zsO2Q5zhmL3VtUsrzTHg1OR+Ma4HhWPPJskT0xQJlPR0iS2RU3M1alGJN9vL0uWW
nJM7Y9Zf5bp15SpzZRHbWOW1B2zb9BOTPcaGEuXsmgnMuc+sNH5qMpfzkXgIzNFFBtHsMM0SR9fd
+J7EJYIlXXcYl+jSt5zMjyX7T3NlPxzjbBXjfVomGQmZgKn1r3Pwvaqfg47T2rwde5y/FqtopGJU
pljlwFhqeB+VbWuOuZv7sZ3HVvCt99r99IQKQe6hQn/8R146G8e4oWZk0dylADZ3GiIPyPTsgl3v
zE4OSXledno7zlmZSTf6KtxvRxPDzqhTdl54TbtH5HtKHHSwScaV5N1kDRn/GZDcU6Gz9itYLzZq
bSZoj8qbr4vpDaJs6QvvAZMHwqyfHEtyJGrZbKemY9zW9WMjcqoet4lpZQe7aLFetsYAO2K8IWi2
GTjRg46O8cASH7vQHne8Pmsa6H7wCVnDNEGoCssmqxcW4RnYaHQaH8Ij6Iw/SMzsCPcCse30Kxzm
zB2a0FBTDQHbeCif0ch90kMkWFs/t3VXv0qSvRJbNBkl8SpvP+T13rf0Cpk5jesq7lRxhB9Cr+7z
jxbyEJrgdrGbvf4kP83HP25sYyHZA9rAwCKFBt3kTvPplEsBjVPyHR1qnUPkhncD5X1D5jKTQrd7
jgTAJfsGukf0G9IgMfEvE/K2+/90FbaxvDBjhaQyPmE9VZIVasVdJ1f3cVfzCJLtGGWWj20tz7th
7PIQQIpfYgL5sHtb7Oqa3zC6GUedPeOdwVYMpTea0S811s0cHjKttdAca4vi7VK8Xl44ngu+7/oV
UIX0gVjRe1FyUr73kCCFS5jXBqYm73V68RtvxB2vNOE3VHL+XAxbSbjdRukMvxd9ZEM8JHcOqW1i
Klx2LbuFz1P12TytV4vJMBemblAFSti4dH6Z+XLOiXG2z5MVAMMgcT73fU7tUfwW1YyudIy8wU73
4WDTgbjcyhzOrnp/aV59tDAq6mIWYRCmdt+2z5hA5kaefIKyD1IEvdPvg8+TLzqlE7m8PlXeTmP4
Q+mWNEDSFKeAaO61+BhiEGbOC7S5DsLQBjGRPspKGJiditxGbGVFDxoue3VuQwPcxhu5c3kfcMxi
O9B7PVU7jZ4Bk4xAR/ws1W/VtLuMsemGioxYmw4E0Fhlz7Ao9TBQDZyYyz5UTEvteQ2Qm36xQmBC
xLiN5K6lCMm+wwEmuD1OzI7LttufZ4XDhDSon4hHZcQtL9nHrQWxNC/HrGQ820bXgk92UDDmtadt
b7EVJEMZqbEYAsR5Jzt9LnANp7kpKJqPWMUD1cziHShcE1nOmKF4n0BU1m5Mqyst7VB5pR88xpgB
QyzilXh655VFbnL+ykSGRYIwSOOgxqpmEW5Ky2lRD5UkWBBVty47Itc4Ju6IQkkNtQhInYPC6FPh
0FHX0x2VZ65vwL97Dt5mdL+yjCGNRmmhtSjDLxHnOHRoVLAn+9YR3icX8h7jeduM4Y5eDwt1HvDl
4vJbqD9PvFlrdHE+hKVnY9jObKNDVWRMF6+K7gmyQcW3YbAjqXF0Xr0vxyHY8SQjdDEEaaZ5r9Y4
9WbgG5jpBJXUPUrHvMufiLNoKsMc5aAas1wCKhRVmzTlyyI1Xy5D8KxhSCOEVIrQQb7IFvTJCZJn
EK4zy04x8DKwPFsYqui7QmtFFUC5fsyDnUz+6ia08gCGG4JeUPSYJrmCF5yDO2kHOQX5Ot6XJ2hF
4okjG+3LS7d5Oq0AGWYY60lYBg37JyaHTL0h9V2v3FyG4BwdbD9LaIxKlyawKRkfUiGyxhEp3TC2
auW+L14MwTZ5j9bbifKVVQwryIbRd6NOrZqhFUjzuijSVw+9Z/oFosBCRTl46CycEH7bO3QRPTtE
RTaNoYcgVIViKmBooyeWoUJOmfdM+n7b+MgQPyHY20g8qhg8TPPGBAk8wUoP3S7eC35y4AXS235x
BmLSUGLep9nS0mzu+CmSIJYjuAo3+0735SVrGGogtSH2VQIQLd7Pd4avuOGL4VTLXr9b3MSq7JYT
J2274tkqhigKYco7baQPDJDiGV+ixhXNb7XstP2VBvXXP20Vfr/SKWc4hi7akTSoCMXXEsbaHjrN
HoZ5N1YLh2F534ohDTmXCzUYwUrLciuUqd1MrzNP+4eHwfBETOKoiwKYssR6bUN8+41MNDXTzn+X
ulitGhNCVPJoBLkKqPcpPZAwzRCQDVZ8amNkqmVIX+Xc9xieJzKEEZZoIiMx9cTMlWqHHIhb24FD
vnXzfvYkN7vrOa7IW1CWLCRtag2IQtv9ciMt91J1Oyh/2HHDuB9782iEfmwVGmguk6fIh0n8gmfJ
y9z+m3jvp4uzOlezrHWKQF28dmNked4fdjEh+3v3fcYlseAqiHA4lpW7mosiFFIDH0oorur4PlQ5
r0y8v88wRJSZeWHSECxWFMvscyso95eXjPPhWVmrtNSWTO9gQVYbdlg+KubrGDiXMXjnBGEooZyI
kRIZZiR740DT7MOBigmF3p/Wv7I+xvDCIEIS3lhgTTRlb2MKcdeq5d0pNjNjZ0JgBaxKccry3ng3
ht49U1/2ceRBpoJ3PGzH32dnZligLSOzUicAqfFLUD0LyY2I+UlJ/qDxZNR5TsDsfqGKMLOCbpsG
fSBaea8Voa1wJT44zsx2aky1ooQzdeaQHILhSgw4rvybq/PPBWPbEsUmEYQ0oF8/tiav2fd+fFXt
Rtqh40cuL5PChWPihTqbpa6N6fe5GV3dW1BgWTvJtej8m5Fj2/nLs9ux1QjtWKZN9GMPpQu6KpAp
ukmRBVMbjwbjkVt23AInjgfK9Iuu0m+xGEa52oCyMTjKxqQ4abo3q8Yh9WGYPl/mCJ5zMBQRmuqI
7gN8O3m5hiqXzstzcFxcZphBLdJQ0kt8rCm5D6RPi7RLyMNlE7gOwYQKQS+rAorU/pdtQLJI+5JZ
sq94udfveMcpF42hBzMTMJVFwIqNKA3ocmRjUeL7PGQW5r17zRNvAbfxVFGV0GRu6jKroVAHCqmq
BreYDnKLErQPh51+XTu0qZ3sYl6Gb/N7YYwbWuBQ0acrjHXJiHhfoWupG+jV745tV2M41D+Xvxj9
6B8i/hUIw3tNReK8qwBSoTe7HXepgB7TLy3vFOfYwiZS5HDqtZwSRSM2rtbcSl1gGVVrXzZGokty
wRo2i9LNwxBpOWCkm0lyNF90aahK9sNji7IRyhWyapl3eWUVdzqPezf373kp2byKghBZkBQsZf29
O0mPmRc4b7hVL4fZkTE+M6ktnqbH9rV6BckER7mk1GFvArI4hTtIxd2ZIZbV6r+ofoDpa/PXwJ0S
i/BwOU7DToZtQqFNanosd5kZWeL4T1eW3gxlFgu3Od435bkO/fcVAxepOeZZBBvzHxMUkgcT4VPr
BTe9l2EMSeKGfzyI/j2IWq0rQ5VlV4fmu4HzcpWZHuYohqN32Vd5a8gwZQGdmRl1prjg6DnE8Cor
FV25kNwl4J3SvAVkeCSdNbmoCFgrkB4bAaHHc0rcy8b8hhl/cpXK0EhXJ5oWpPAIvKfTB/zma+gv
d1R/o3vhTz7mrB0rMKKomLEj0JMsNxyR7Mh0paWiZeh3l63ibGiNSbkYUZNj4ARg+vJWRgYk313+
+7ztqzHh0xQoxTC2AFCuFtMiGJiIkkdatI2nhwbX3fd+H753b1dBnN1bY2hDHGajqKT3c4wc5sPo
ktfMibzgZDyke+Wz5Iq7DDrjl62lLvCRm3UUd+A8U6T3xVjt41goGyU08Zr4o8RD29Ne+NTjXRm2
vf0Mw2xdSV6Q0hzwmt5i7Ng3I1Omz+0gBZVT6G0w8m5C9AtdMorZxegzzIuApv9GCDUsmCSUX6lu
ZtV7WjD6pzqxP1jpbBqzkfs8UtRGwgpOQ+bmfebIya5rbvPpn8tfajvQVs9AzG7WpWDQ0pCu4WFQ
MLam8ugc6DiBAm6EqQd26VS2/IUDunmpPIOyyRHTrBWjhCLEezBH7xIKEj3/Zm76b8jqp3lsiiSA
GGEm0Hft5s24q3BHyn1xj3GsxIPcs8drWthmkTMas8lVY0CF4gA0SRdO3RTuDLO5v7x2HJ8nzH5u
6mpG1TQg1PFTahyrubAyjZO74plB/321fVMt74oypM6HKcmZ+LqYnDOEZwT99xUA6bSiRs8ZCvX0
fdV+0sizzJVWoQtxYbsShhzmUSgWKK/RCpg5sypUA9IxHloPXQ4JXh25ccdjCB4kyxAd+p6DGm7d
zrtiH+9iN3BmFJvZErRdXOkKjY+cheQQLWFoopWjeTYp0Wb7cJceTJfW0okYpX7Z6bjbiGGJTEpk
U69gmbBT/Hd1Azv0yxPaVv6Fsg/HO9jMSSgNYYEWeZTPpadBvSqlW5PbesshczZ5omWk6NF/QCtR
ZJTozU/5k/igmaiM6nzzdg45rsEzif6clcOXoTH0GJSDYtHuPiv3avks8ByeB8EQQxuknRZSIp+E
5lEW+2fSF8cu+dMGcuZgYpMkYqs2dU89gWhyu+8SvdiZVYTKSnM0nctex3FumVq8WjRBlpQuod9I
8d+V2V3JJx6/Jo+3cAxRZFNX1zklIz3/0kc7ab5apv1lS3inLDuSOYeWlJSmWLVgsoY3w9c96Wvg
aJHVv80eceqH0OElh7mYDDcgsSHnjQC74mdUZ8SWeaSTjNBuBpEJ2cYLn59LNg+Vt5gMUcjVkusd
dXRTja28eRHw3iyY099sJw1vvRDakaDTyJi2GEYhyJT2Bv0+RR1N1kCfm6M+umnJCoOxhCxxN0S0
TLnHCDpJ2Zfke8B7Kti83JwxWCmDJdeCIomAIUMCWEg0N0lHu0wfiMQ9m3hQzAWnWaS4J+9xnkvL
vBNPNb4Mot06o6Pa3RUezSPTUmYHYmoCp/lp+/TAp9Ig9aOKBluEoEMWukOWjdYJoXMjPtLcseyT
0gpRChA7vEbV7S93hmO8Q8nE/z1ZhHlrNbIT5INdVhyNze0L3cooxj/qRoCEES04iJ9DAUKUgpUf
aEdFqbj6XfeMmaneuJvvOUTCsY29DhfTICJFDdRon8VWgja928objvNNGLnZ63SgqjWVzyv33n5p
PBvLXo/1ZJp0UgHWeMlf4yPNy5DH4QDhHI98Go+8UQV07T7Ebis45rhMly5IE1oAMeBdg7YI0LQy
f+IM1yzmzIzQlkeWAWYV5hXVbsPwR0dfLPkFgmqYOXISd7wEDW8vsPLyKEbIh5LmAXTMo6U9Kqm9
+FCt/Fcaidub/udOYPvE5XauEo0WdApEeVoy1eqV/krpTEcQBs4m5zkmc4rKZEZhjoY9ns691aZO
1oZWLXy57P48ECbAzktRLPQZfrE0+6Y7yuSu/6uG4pXrMeQhGXEXC/SkFnIoscyHXEG/mdlaosRt
jtq8Zq2gGAaZWmGeSvrGZVz1766AzpQGbRuYjfW5QTl04MYN5+DkQLItdHVGhKCg799a+qCF+15/
u/yBttNNZ5vY5m+h08U4JQBQb/rn5hZlRXaBoXbjrXiz2PFtc58dQo+XT+BZxdCFGI5NJyLKsAut
e8nDaidlPK1wHgTDFKraF+JC6+hGoTwKQW8lw8KpfvjNiaJrpiFrhknYp3ZV1CNZGBHV9DaeHQ31
GGK2yVE79H7okttodKLqOpkcfgS8bdwZmPF5g+TBYtJIEck8q27S3RLw6IEHwfp6rdcVUQEhqT6m
g7QTV4eTBjAfzgxdkmRUdRFdE5kvlAlLZKhVgXYvPBAu0FdIHjrM1CigK1rzCm+oQ13CotaubiZj
ZmSmaqBnrnOCOwmFzyGeQ+zkO+pK7sluSdzLu2qTxlemUVpcwalzHsqYsAvHqBNMijhKw63R3KXy
62WY7RvDCofhcFMI8mLJsISKrx3UwGrt+BA/haU1Ostzc1c9FU/T3zD6CpJhdDEPB0nrYJrQS9Yc
QNI0fm0TThHs5rGxAmH8u1siNalngNRFaJnKbibPccQ5/7ZjiRUI4+FppU0J6d4XD6kYN3750era
7sku9ASP2yxE/fmCD7LVqEIH0UnBhFFUBV2x88OwI3tcy3GdxOnr5xyf39zAZ/PYDrlUUPsZ77qA
06+j6CrgFSpzvtF73LTycfzlECMbsXyR8NUQQmg+In4oCpvj4pyd+/4VVzAVOq3VOIAZ2kv0SCvm
pp1JH4rpu23k8vJm20ZBgkoj75IajE9EppzHS4723ULq7D5frDh8xZWPc6hvuB4klYkmiaZJMLpA
Z/hhnAZ5qQwFpUbP1V6x+ys6eT56LveaR19Mefc5uid/9bxf4RiaSA3dqLNag6+RRy8dMTbxSZxi
nlEf1+5XFIYZOiMbgqhX8WB2F6CjNXfx4GJrTutM32khKr3k8FpMuAvJEEVqxkivx7BsyWzar45h
BtfVscC8iVfFgxR3aPHW8uO2+tVKxkP6Ri6mkq6loJQOUbB75YWzc+mPvvC5WDVVSUwaQ0Xtuq0J
tRWP+6zzhfC6kh7NaLL0mXMv5nw2tm7GnORyJhL9bOlzbbwW5Bh1nDPj43H4y5qxc0fiUBm7YQFE
WT7HomtMidPHTiNxX/w+UuyvQExIYZBOzFMRQOIBQ+BohV3kmLb5NL7R56PC/1N5RgXZERGKNxhF
qUvQ2GXCConkydBoMgxbnuq2sqvMz/LQ+WMK/BWFYYu6rSsqlo5YpbcpA0Kq7FpxNHTcRRAi4V3l
NxwcqsuQDFaJoaM0ndnG8pTMQj8Fqq2IyJAstzPhNH5sbVroj6iYm0BEwwAEEx2hZLgKNYrgp7Gt
g9GbI9Iwp/gRHYROGFm8O/ymSStAesaszpC0kJUSrSaqHbfGQYtVl1TxnvORNlzvF6MY1+sg2SEH
CjCCq+HUPSRoisSw3/gbvRdmPi9ry7OI/vvKIpR1z0EhAG1MP8nJgRD7sjkbFPSLNYzL6YbWpqgd
VW0TPe9lcl2Ez5h27Vb5VxENuQbPIzY46Bc45oAah1ES4g5wDUYTaQfTa25Cl6rt0KE0sj1NlsAt
I3p3M4ZmfwFlHH0Y2iWaqBti1BqG18pe6urEEpFSCiw6O1m9H+y2cZTPSek3z8trgxabmPszNmJ4
jLxcOSdzhE15Wo1Bj58hP+RoGzJs8pR5zXE4kLeWOMV1+qXzeXUYXFDmFCtGFEaEEkD1m/Y1eM4g
HYaH4+fsenFLTzzyJxryNj37RhiYRM4TtF0j+u1O9LYXu92x2OX7ZBc74cNfsZhpKsQEL2saKwk8
drLUK1mk2aGmWLnaWqrBuT+81zx89J8zBMMqGSanJk0DiOEtfSWufGxO9TXVztWc0Ztc+BUK76VD
dZ07lc+jtI2QTkJVsyzi/izS+/OvBDANjbqgtQMcmlR3UHB2amO4IQoqbdXJycbevcwHWxt0Dcc4
qWzGVR0SwIWGYUkktZYJMgA6T6J10y/XOIxf5mItjFMCHP2hOxE3P1BRu8GO/ffZHC98XZSNHI66
XkjWL4tQSltd0FW7wK35+/Suo9ehfz4+UY2UxdWO85FXBLDF3pDg0iDbh3JllR07IQVppcytibOi
CKwo0ayc16a/6R5nBNaqsqrKqaIIphJZZnnVtXeRQOw0fZlCk3NWcKxhX+YXFCjPmg6sLOwtTdiZ
AU9UaSN+lFbrJTM7bclTWaprIBDtczntCiihRJ4UPfyFjxNRxPAZomoQSvt1SwVRKpeLKKh2kvQO
ClHcvqudTOA9km9upRUMEyhMRRhofRxqdhTdJ1No9dpbMt39N1OY8KCZ9CXQFpjS1VfyDNH4Y6ty
UjRbEYJOIFGEO6yJhwJq5ioCGeV6atMY+0boKms0a6eBim7mZqk3ydCfCHga75tehvcInJU6BgOx
tQUZphPMygwfkIvBQshj1H9l0BmAiUGUaqzCXMcBlS7DVVymt1KU+UHWfe4E3Z0z1AArwh+XbYF7
VjYxJK73s2zKaC1Bt/W3QL4uWl5cRX2JPaLWAAxtD2ifa8seAK1bP0NRyJa+5r5idS4uxxFiKt6z
47Zvn9eQoe9uThspDoCXdHJkhVV1aqv+ME0Vx7BNHE3RJYJrCq4qzA1iEPPlR/ibDKbVt99GbcIg
osfLm2iTQ/G3UQEI3WZRYYxBVy0mf0TYqFUf+JnQWELc+hF03fKxue/6hUOjGy8x8IYzHtuGEUCc
DhEL8Fo3eYQYA1X9S+3Knb43rnydXFNFA7TJixwnpGZ88BHD0DXKe5iiyTih0pZ1IBkyJpdhKGh8
CP3Z07z4L0p/YR3eSMCvuobCAoYvJqMIuiqRsL165ITkK9LXHoQnL3+y7fgBkyAg7oM784fJfGpS
xB0iNnq1TB6bPR5GsIR4IjnV+37/b0rftr/aCpGh2iFvTGmKsHyjXaB7NL3G1eGgOeWJRoCih6oC
TBLi7bPNaBpH6k87mdVswyYqUwWo+oNxRx+lBejhxvvgRvxXQo2bPrKCY7gRw5Jaok5Y1qWvMc/Z
E+vSrjtvGp5Gcq1Ktdtk/uUvuUn3K0TGKyOzzjCdDojSolzVY4Zar4ZTL7S5v1cQDDkSBEm5SL8c
6vBeTClHx52U2Xl5h6Db0ZWBs795a8jQSZTqUaD3sEjvCvEfzJJtnUTs3soojqwWqfo93nKwwDqI
xWyL2Lm8nu9lfh+2+f9bK30Y6Ffl6I5rk3c/FSH3tqBFrscYDMs4NI9UfUh2Es/E7McBjfwDailk
d7BHZ9yjqsLJ96IjooMYH976FyH4ZigByVHM0kS90Yehf4ahTg3kbhCtYP6xg/dSmxyqbxleoU1b
e8DTrfEGTdzXHOU5y8PlZdk8SFbQTMwXJmPcCbOCOLn4oqY3LaYALvNfufLZPHpIryKlYerGcS5g
npGNvrCgxbN9u2zFRmsdJdczBENCKpVGqHWYMXiSJ7qt+14bgzcFxdJ9/F9bhjgXvqDHazb7DeGe
kRkiGlPFnDsJxtEIA9PU3NIfLPR4uuGtiFrjf6EZu80MZ0SGiyowfJcgiMfbSXwtncoDVN1t9Wqx
h2dcQQ786rT3Cv2PW+eMyHCR0cxZpDewcTxEt8kJjxvOaIl+/qrYqL271rFb8tvES9FdUj0bnwe/
4M7j3CaP809guGqZxi6bK/wEWjZOm/qpfCfhl41TX2RNNUCrooHycP3DQMSwF5KgChDVT5/Vz7qX
OZNFBcnqU3kLuXz/z6WUcf89w7HXVFGRAi1UNbB8GR11khxTUXYkXb2/vD+2mH4Nw4SLad6Mc5bB
qq5o7TnHLMkysoh2G2mfh1H1LoNtUcoajKEUaWhIhguYaldiUOwWTa29PE2Rx1hmiUPqG7Vpv64f
Qy3NqEjyVNB0yU3gl4fSFmwIJFioafgXckBbG29tGEMyBim0IaFgbXilyztd/vOHqF+cgaGSQCNL
H2b4+33+oGsvU/5QjF8uf5tNolzbwJBHY+TDHJf4OOMB08JeUxcjbY8ThPfoWSM8ocJVdNqb2FEC
+29S9mtohkUw+1FqlhjmVUFqkeU2TDmOx/s+DEdIuTa2mCtAQ6br0DwVxafLi0fX5gI3yEwA0/eB
sCg0B2iOk0cm0+2UDppkozUO2e4y1OaxslosRfz1zISwG8aemfhOqjXOVv2M4TU3EHfD4GFaVjo7
qEPmiuXwdhOrC9oIU6tPEwyk/YL9NaXZwUZtn1UDkycZtvn8sDaR4YmsCeNEQe01jXoOwdVELJSt
d48SRoJ2VjxYFWYDEUityjb5jLkvXnTg5cjfS0AufFFWEZ16DFFp7lO/wali1b6xVyzDEk+5x2vA
55rLsMfSd4E2Q+AbIYrsaZWdPEqDZb5peAcgX+a37GjcRPfVfecb3uCGNuGKHXN4WWHopU1RJyVQ
Y9Xiy2QcQkxj1qfHy37L2YIKQy/jNMVZPcNIUrRW2PlBy0ns8QAYEpFFMU8g+0uTVC+iel0avCqO
7VVCvkORkXH9MOR36nuzghA8XKIlrjbtBb13hebpb5bpDMIwlTDJKM3MEc3EOBuNfTZxTpLtVTr/
fYapxladsy7F31/afRtCzIeTMrn893GZ+pWd5FZc5AJDzO1mecjrq5knerUdr/z/75fYSXVNq8ox
nqmRW11uu+yqb19F6TSVvqE19uUv8RuiPUMxLGSmiZqnKr05vCkHOvqxfBq/aKhoLp0UE5L4KULe
2jEhS9uHSAu+h+/ZQ5geS50T6207sCkbeBWDOAs758QIMA3U6LB2UpbY45xDDVlw5uHPlUBp5PUT
hq3LBnG3TR4jcjW69rpLcCjOw1VZZM7l77O9WmcYJnI1aX1x2QNGqWdLXaAGzzuHeAiMAyhS1HUV
zeOr8rOi3Gu8jinO92AnmRQtmUqM9AYldnrutinG+SVqH3khUnicxeJBUVNXF+1JSiZxlODLpIo+
t3mAqgVyaKuOU561dRdbf3r6M1Ywc9wIUT/Sb/I+mm3YpdAU5fe6bIdb50/PnCUNSgaGuAbMot53
6AYU5heldOWR8+zxm6jnjMMcKdWoZUVOsy8J5vY9RjZqAVxx3xlogKbztHkP17yPxHK/GnSDUMCs
sEIHW7XXxGMzfv1vu4bhf0EygzRMgSHF96biixHHAzb3jEQMSZMlk3yYUC8OVTyX1YJNX2qfoPV+
pxBudfzmTXyFwThzYg5paLYTPstJeDAO8i71Qx+iKnsoE6JTjRcLblYzGCs8xqtJsQjDmMCm/Pkq
eVycwllQapbAGehwN5rLKffziVjfH/7mnWWNzDj6hCd/OZ7oagqlrXafhzyyFKOxcvl5lp8ue8b2
ebcyk/H22pwzkRCAaVfaHWY2WLFLVQaUm/CRzjiKXF5vI89XGH+XCJTBtBCAmEbgJq2M4lvNvWzU
dmy9Morx96iZ5npaZtWeD4KHZoDDtNfQ9N+cqAxfWyOFI8N55tLqc3veY7bSFfdBgh5EH64SEp51
CDFlibAhCwZVG03f4nlnPhiHFv0vFLMFlsDvk94k4BUWc2RhxLJSCxX00dFQWZ2KvWx16B/RvQKi
XsFJvho9PUPekyr08FUvN/lrBc7EL3oSlpgZAfBeKr+SodmXQ/mSlSPnhXOT/VcwzPZfymVSSA0Y
AXMw5uZ1iD/16jdZ+IfjOtvuef5u1NzVYVY1IuaM5tQ9fZWOOd0P3uhmt/QYCBzFqW7Cu86CAN31
hJGnJRTBsx0KuTkOvJ2WWVnLUECsQOYZs9wo2RX72u1d2esx/QZFoX5war10Lx8ULztoucUbifCb
vXNeAIYQykhoTQx/wgLckQMk6U7BHc2wBk7oQ8fb1hJLsXpH/o6r+JWIweQ8fth2ZlMz3svUUHfy
6wcIu2ApxBo8T/xmDw/ey36NDpQ/b2xAvCr9hPkQr3aUgVXARNJkFTGqGZrHon267E3UWT6SwBmE
iVZnSZRLZRxx7obIn407yWhtjFn+byDM7i/rokelDixp5uZkpqmvi7MfGx0vBbV9AJ+NYTa6Kte5
YFIcMJpPbDyW3SsWDfWo1Pq44zEob+2YDT8teakUEThcnlABrSJhvDTpszbzDnoeDv331YaflFSp
5QFmKeSLKHwn7Wez4fa3bLPXee2Y/RyZxmSirBWXitDR7upn2lMaOdCDe1Dv9AiDQRMIIPJfSXi2
MXvZlCq1xJBtZEd00TJFlA7PlSOZtX3ZAzdf39ebiTnTF/Q0o/4Raygccc6WFh5KPFpAW8ZW84rG
cO6gn22WPq8nQxJdOppRrwMwMb8mRWQtIcfbOQBsy8limEYIjSrsXP0tbj8bwl9FzD8NYAt26hT5
ktikBmj1PgjFXchNZXA+PttkMi9EqTAyGxsIc8E1sbIiFG9L3Do06kMfOI4gxFGIIuqmzPiYLhhG
JCs4MOtQPE3ZSzgdGtGTjcDuxpjzVbaj1RUY42hy16MmSAcYBppCLj6yF2ja4lTcF26F0Vv8aHVz
EVeAjKNFLQaopfSY0Mk/GCxZGA95tefsnk1yOGOwuf2yTYkaS8DAQ5ymWoWK2oP4gNBtp0mOeUcT
/PJhcflnIF2tC5+Oze+HfUcaScRqdsVNqt7lnWRp4UGZvVbdL9Ebx0zOUirMORXMSSnO9FrTOfWz
6KLBFMXMipP6Eg54ZZe89DteLMGDZI6sIkkh5SNjC/RNZ9XDlyp7mGtObpWHwZxT1RAJSdshXpqH
p1i71sFGROG4CGePsan6JkjiZBGBIZLCUeLjXPpx2Tp66Ck5B4rnjMxJpcpNjmn01Jwys5PoRMTQ
ajAg3gx4e5lnFEMcolaXilbj46D997toa3b9In2C/vGtcIVeVr9+JFbqVE+dYF12RN4HYzikwSwS
JSLYboUIKasRGjT01e7zfwNheaM2GkUIYNzQFDnKmQyvWZrMMhJeXRj7vVTk70xaQCjRKb4S+8JS
QjwqygshdSL5m1H4SV94pN1lRuRcNojlChaH+Vo4C4VqqYDT5TI0wL4oeJGrw6Ox4LlTu5rClPOV
eHYxX6nTjDZYwihzuuU23dUEjZ+aa8icZB/rC6xVzGcyy0w0GgKriHEscTRq6k7rvl9euW0ME2Xa
VBVDfQ+eVgFm3aPSNKkMfKHlOldv5fZ+6r9chtherDMEw0FlhCubVumACCBrvSzZJ12XjlP1T2am
fxi4/FixMxS1dmVNq494i5EBFUhXxnDses4X+XDEswDU1hVAE1T6IkRYruUBujXfaUlR7gstbp3S
uzZUfsNr/uJ9IMa12yo342KgH6iuIEXaW0u6U4Z//uITGbKEaduSiMstcxUsjH4OdNFMnToWXgz9
tlyi3TQaD4ZZeZeRPiSw31dwBcUctE3TtH0aBdiqnvK/uzu6Yx/eR5Zz5yhvLt4KjDliYxOduKid
Sp1pVHejYHo50dy24d3SuEYxLp73saAr1CjlqnNoYiD3x8rC7Alfhj5KyRvpxDOL/vvKC+m89Bq9
dKkjTNJ1MXV2HY1v08Ab2Uj5ZR2BsZ+KcfYuLCRzmWFVOSTt/5F2XcuR48ryixhBggDNK007eWmM
Zl4YY3bovefX34Tmnm0K4jZ2NXti9+EogtkFFAoFoCrzOh2ixjFJh3ZtM2n8DrHE18sA2sNBmR8K
PSYHiatsmmnrlGq8s9m2BDOVKqRDwhaYWTjBx2FXfKAuNFNvks+z5tg3nHwmxl/8y7B8rt5YvUIV
rG5aS6dVomJ3j309v2o6SQwRM4uXUV19X1jQda6CyrPB98Op9qM+dY25+CvWS28s61OS5RJzZHDC
VpVB/3DSOJxd1XiT/D5kkJ6dThRqIpmUBZEv3ktjJ+xYfZ1CDDMCmLpvuTphvx8OkHgcnH/3OiWx
TeR3ZFWnNCNaAr2kOibBQUH3HB0Oc5K4WiqlExPvzH/Pm2Gh0FIF/RETYgkIRllf6gAzq4e0vVLs
ozmjm1RBA/KNoSfOlJ2WgXqT7AZt2x/PuEJsSWjUVdVEkAV0j4lyHSaSiLwxiAZoEUxqG0yH3JEw
Z6RK9L6EkrMHkv7E7XsU+kSV6kU56LUj/R50Wv89H1gD2sICC+e0HAYLO1ptPRUg4AIPug2hGV3/
fHkhb4SPVzjc8FWUxC11WU0QfPEqZTlg5wY55nzLht67DLMRJV/BCAssmlq1Ii1gkqO+4w9/vNi3
kd66b7gBYMBbwQxiosRDsKbQkrmdqJ56c3poiiMx9pfN2Pw+Nn+COiJNh8zn69Gq6krNzdxA/wul
7kDZrtCZBGJrm8THzxjCzJtjr84hx1AO5ARe+qvmKkT1HjInrlyayHi9Nh1gBScMWUbUYSgNwNXT
3fSTDbgKTv9jbRGCwiuLhMnP2yGKjYqlHqN+i6YvU3J+5yMiBFR8n6rMxP+wBwpBBzo4KY2KEJXd
MS7ns2u7yFyNfIn+s/7Tb0POQEKUIfqUUX2JM6+4BtcQFCL3th/Uh94DmTs6OTRZi/q2u53xBHeb
53AMNAI8Rn/o+c9Mtir53F4aOMHV9JFFyHYxcJDwc2h0M1ffgug2VBsnZJnkNPjmhvn34CGC6ow/
Jor0rXHGch1Mw3iEm/NTqdzqyeLYwK1m7Uc19s4863eldQitO73pPi7Gcyqjy932k/MvELLqBPdk
MUoNcSCtSfVsFZnpdEaLnzG2S3VPSyZ7idteW2dAwTGTKonjl/nLSiilVrUXao4p0zredpIziOCU
eRYndRzDKm1pHk0ze14iWSq97SdnCMEPcWmRNLUNP4yTcJe1xxrnbBp8HVC8laWS+CebJMEnjQl+
MlNuDgvvmmJnLc0hxKlOeu0iM4r/fbXzRVU79nQG0BJ9nLoDZ8QnUPtME3cyZVcvsjkSIiCdbBTx
ZWnmVST7otDpo158v7wz/cO2cZ4jIUNpoxZU0NwNUPOkv9QNoN46clH36OdefPdfa56E1Sw+vird
1JZWC5cIdcsh6o3eVpBP9i8bJVk/IpEr69Dja0ewqTZaSCefsmneR3otiUybk0MgFo64ZKA/SHAE
9C82pqogCgZ42w3Vq5D9ddmMTU9bAQizz/KaLVONscra6HqYW2ei1X60+tBpk8Cda2N3GW/bF1aA
gi+oYWxqzYybt2HahbfE5Y8swc+q2XEl40raZbA9gKaFPdhEYBd5EzQzqkEij2kqlFOtPdW9pHBk
e+sgZwAhJnSBXqogTcTyeU4howJ9oNA3PHaTo7dlx7nGZd4tRRR8QkEmYaopENPG0WxAQpkc7TTL
XjE8DplKiwhlgyg6Cc5S0xBmQLSfbPVjQA+XnWJzLa3GUPCJmOVGbNqYJEsvwRy0W9rHIpYkYtuO
/vc8iUHBZKOl5hYftcR2x+A2J9eLcgWBmF0P7pHL9mzuE2d73sQGcB+PSg0sHHDN0zLm3aFOGbnq
WDb59lzl3mW8N6w6LxFvBShkDwOYTrN6ACB6nSbIZ3Dxz1ZxEtNp0GPMFReH0QG9hivB5UnCmyRt
hSskESxurKDJgas/MbTE9ajjsV31Lj3y6wK5xq7ED03+99W22Nj/8/xiKnwF7M+pJlnOMgTuqSuE
TIWE78JnruKamWnmdo3sCewNhYE4WULEaIdsis0ZGFC624UHDWzSbvFZu0Xz8MPkl6CdiG6K0ZUR
T2xdfRvqarKEuNG1SsPsFKvYuumuIbBySDR3/lL5ETSKGzf5C83qTOaYG3curzCFyFFMOPF23DHJ
3tpXO9SXHcojWN+cf6Hkx538jTOiUgA3IfhH1QVn7CIK1pqhxKpzqthhKBLhBt5x4cVmX6II5l3e
vwIU3BE0PWGQ1znSwaffl8Zgv/TVp5fSPbRyyFoHNqPkCk7wTbsxFIwm5i9Wy5slBL1/mxyXQJHM
2WbwWsEI7hlBvCikE4YxTw6Jjjxgvh+KW1125b650lYwgjfG1TL1cY7Bq1hg+GhQMhy7XX5cDlAy
WwT3C0ilVwNvE0ENmxeEjZOa17WBhrfueBlIZo2wg6mV3s9Gg0HT5vsabVzVzz/6vljEodrW3A8z
DIkqmjhWkRdOC/3SyyBvGhRfIpNODVOnoPGjYlWxFalFn1rIzXQri9xhxsNBBWVAGt3qHXFKCAd0
+X1pjX5poj09kEULPkhvF/AZXtjFJlUzm4wBPjn+vnkOUf5HDrLeyO11dIYR4kQ/z0XNGM/c2TPi
PfqfbwKpnOl2MMJjnK3bRIV0gLCR5POgkwGLtf41ePGh3ucu6tFRrfZvmry2k2r+9PcbTUxu0qEb
WtYBbT5pO775d6CE4Gw41b8o+9v0darhChPHElsTS7LacKJzoOHxKoq+ZdqXaJK44eaiXX1fWLSm
bS7ErHEfay54GAuPU544DMT0RiR5yNnOpFdIwiTZVmmmlQIkXoVN/ARUv+h6rr3e42qs/UGqgLjp
emdAcRnnrY4X7gJDV+e/bL3xquZ+kFVCSYZPLLua02kwygSPflnbXINHLaryazO8WVrJ6EncQCy4
YhM6mcYItqTpkdgnZXjPoWA1VsIyZTFLSNxjcmr7swo5oKlwZv1dGBSE0joIOFB2/nqVtqh8SluC
43W33Fbt1bjcF/rT5aC6PUxnCGE7JXNmUDzFoM0rIk9jXxybMX7XgjlDCFtpHtolQ0Fp5jWt+sWe
UkfV7eNkGXtdkT3JyKwR1qZSojZDSQCFl12HJR90MHtcHq/tWEbP1giLMkuyOGpi7ALqPjS97ppn
jRSchy0CWgmmNP14GXDzYHjGE3UiMgXaF2MGvKnOD52tQIMALxm3sZXtWCwpb9le/3/bJopEYL3k
jVpj+IyUXQ1K5ozVburTj5ctkkzSywivDjHQyFOrmAElacu7OQIZL0rbL0P8Q+i0+Mu+pjMwl79e
OdRa7Kyz8Og4ntQT7+DIXf3W/Nh70QFPZ65MBmX78ELPeNzmlU0kRueMxet2lMO8byO3OuromNMe
09LRHtQdaD7e92CHNg6mg5kd5cdCTU1iL0ljDAhwKFkMHhiUqPZTYGeSxbs5WSsUIenJ0z7I7Qoo
bRv7pd2cqqz0JZO1mYysMITJ6jMSlxN/sG39YF949b74ruO4OXqaH51QqngZbnMDWqEJU6X3FEXb
DGh2UtzHFbi1o9IdCnqMukaynrYHD8z5NioUCfgTXntFDmrMjPZYuxV7rOzPk6yNZzsjZn8DiMGh
UELIaKY83lkvWgDRbr7XGqih/Jte3U1r+PstGvosFJgIu5FRZ2mrQlzNYzlUPHBNNch0QWUIwmZE
RysOYoLcwK4sN+p6KAhLwvdmhFvZIOxF8ZzErOUlj1Md+UO27Ol01cwyhuLteVnBCPtQP4E2o0Lb
sdfY0J0ocOdaXWW/+O1JupM5gWzQBCczkgonnxA+0CBggy/QKd73eIvuBqqppqUh5Lz241Gb2ywr
AlyTfJ3dABcl+T6ydp0z+AZkVQIZJ/KmRSs4wQ0UPVR6FZVfXlu2EVgJ4xKbXkL2l+PApitYhJfb
MM1mYr2NNS1lrGsxunyt8DD1i68mX5VCQgvPJ/rNmXEFwk1d7Qsjepm1tEoAkqCUmxYe1ut1VxZ3
VaC63awedSYj+36R5HiDyWmYDZuAD15806cIRlbU2Rnf+1ywfIOELwO/I8g8XONIf7aess93BZFy
um6nRitgwdjAnhsjzgHc+rOvgUFSCx1OmaT56mF0ZHvu5vyt0ASnNEMyQ7DLyjxzsD0tTSanGfRd
MDaDJGZsuuMKSHDHTIsH9EsCyEqvauVkGhIf2TIEvZA4iFs2RTW7sJFPtDDsvjdweTLedgZxzThx
NEsWW2UowkYeGJkR5AHDGjbKh2Fsn5RgcDX1PQUra2PEvbxeqg5nChxZtPt6uR9lzSCbZoDq1UCy
hf+IL47DQsZkVEJcU0y3HbhI4cvF7r8HBm0FIQRvMGTHzawpuADH6+9wLApfZZLXns38dI0hBO2s
i6xZYQhxtQ+lAb5FpDfVof1RXv+u7SKSOiL+PTEmnPFAhvw6DiVz1C3QbMg9MykdfUBzt+5nA0i/
UXMbBru0eqDW98vDuLVs1pCiW0ctgZALILt+T6yb0pCM4fb3UVGognmDs3K/NinKcHJldpR7uV3v
VSs+ocFKkirKIISVr+U0VEaCLWJe3Km7T9MPl4do25nPJgjZSGKrEzqbYELY7FrLT6qnuv58GYL/
xLcTf4YQnDkrmyKIMpgwPih44hh2anBishSE/85LIII393MDCb0KIGqzG+wPBvk1lTuDXdXpn02I
eJE4T5E1tgEGLK5ue3qvjzINV8mMi0+jappAn9gAwATxipMOIkgCGqzP1Kl+0edyV+yVa9pK9pet
HAH79P8c2RQiczqAcTqIMHptz+7m8HPcNg41SmcZ0y80m580JvPrzZ16DSlE6cEMxojh3gfvXtoO
Z/wD+Wlcp9cENxjZPpGduDbTYQ2aHTqEPyCQJj594f8pAjNHRJ1ASFyBRmYcXW3Pz3fqoS2993j8
GYxP8SrlSsvUbPUaoTWdj8XEy+B3Sqw7keyyZPNVe22VEICKCbIdZgareLpjuMkuL69JBIaIChQZ
0MXx87t+gKKHtcsG/7KN2wvubKMQmEjADJCuw8ZscKfIn6uPrLgfhz1N3lPhszZSCFF6OpO546PJ
BtQPHXQZR+J2CDxbIsQnyqw+tRXkjFpUOCgzPEXD9zJp37Wln1GEAJX0VjcUBChoN/4YD/oh1JNn
HRvfH02LeH/eNfaI+mMMltbtNbQwW58s8y4tXF1jkpghcQDx8qdoajzehECKg9ExtH1aPOrNY15+
yYvjZZu2UxWCCmGoMlNevP16PdE2X7o2gJs33oCDGN6KFBTzhEe+fMlBrsS2GYJXeEI4rMxAXboF
eCaY33vVaQsZY8Omz60QhOhHFg1aZyMGrwupk81QsLulpmQnkWEIUUgNlqZfdGQ/+UJQ9mL6ZWqh
gFXGCLgdyVe28N+xinaz1Sk0QBOsZ0CEPrxKfStxlE9cR7jbmyixkWzAMrOEwEO7oq4JxeRkzdHQ
b8N+H7fvuDTDDdPf/iZEHJbWpDEMzI6hprvWKG4zJZKsU5kVQtAZ7TFIjQKTE+C6ZCGLayVQBRkk
xToyFCHoKNaga1mEqdHNQ2N9SNRjbn2QLE4JhngB2JpE08cK84GCHJz1I7d2B9WJNBB/g6YIr7mp
ArmRJpGEHxmsEBO6ul50s8UAauMVLa/t4D4rJafi7aQBr/wqbu+hZiA+UYd13xTpUuZeE3pcwACU
+mDQ9cw92C72/1kSntcWgMXjf2hiZmlH6mBmCdA4t8bioezzc4PuBOWlwVJ2GtsOcWcwYfiqmihT
w7hp45Vi7epecjTafI5YWyPE0CCPlaUhBRz8hktIotvC8qizzJBVzW6Tw3yor7Lny6647RJnm4Sg
igULMiECm3rIwNifauOH9KJkM1FezZEQU4NqnJOqR3mihsaRaj8sP5TpOgZ3e/gh7iSLV4bFzV3F
VQgq5qE1wRw1g3Rwe6jUB224pYHuBe1Nu8jknnjcfHOCWpkmxNUuCKFz8OIRX+rmqxHshsEjQSlZ
tlK/EGJrOKEPtDBgVfU87V4Ixr6k++pgflWfR/C5FftctmH8wwbFa96gPg9yTAFybmeixCEmzT4Y
0AHPdpa3PLI9rm52kDZ/V2A/gwmBve5UtQpN2BerboQXeUN1GuvXexz9jCGE9UlRzaqegVFmJxr+
jJsPg0wh+x9yrr8xxEQSD8x4+UdlhNefevDvaeClNP302sSwcdkq2SRtx6MznBCPVHNAHQAFXEse
gul2SP0/GjKxFkNJzYbUJb5fNYeqv50gQJhJ8q1/cO2zDUL8iXLkJmOEaWlP/I2iwPUzy53BaT3O
2V+cFM94vGyVzLWpEI9sK8JlZA1Iuu+OrdvWTuAl3yFSjLw4q51c1v68GWJ1iGSDQoEZeLZ4HZOq
fl5irc5xiVce9eQp0A+tLUm+ZBBCHEraIDZ7AxCBRp0Z3VBD3YG3RabsytfIm3C3skQICiHraW1y
S3ozaiFwNV8PVXfLjPinOiPwjYo/trYH4StJAJSZJ8QHJSsUvbHS3MvotVI9mcV+Dr+8xytWtgnx
gVArVcsMtkVHdge/2IcfO67CwsuYpdLNEoPE/E9nqYX6dmz0eg3a4acYBbGG/vWyRTIMITpgqqyK
LRluKY2d3lxF5JTEny5DbAag85i9rLTVblvVLGtbgjGj5CapPlFZniwzQQgOlEH0p+zx/Xw5mjjA
5ldTKMm5ZCYIwWDsCht61nAtonxO2FUsu1vYvm5ajRG3cTVGQU1iO9a5715H9+gzRQc1GG7VowJq
3eY2ekS2L9Xp4Ovwwjp96RVYYQ6WioNsAveCMogLbSSrRc8fw8k/+lkrz5d9QIYlxISq6ZiRDZij
Nj9p1qcyO1hkdo1238/vCtw61SGJzGymitVBJus6Q2OAsm54M0p5M94bKDdJQLkV3sk21+1tAtoD
BJdZUG8wBcNSo+7TCeqCXnSNIzpqkRSXHvPr34w00vYrsjVlKzQhxOU0nqKIo+HYRE82Pza5beLY
X9UdAUWgFG/T71d4QribC2KBAQebIFiXd2AnrnbDVewqN5bD+cEr1z7K2nokiCI75URIbasDLByH
j2V9HGXSjJvB4myRSFY0zIEOGTJYRJr6MKStY0yFq2qSm5Tt8y2OnaDFIBYqgYSYtCSD0WQprv2p
6XIvRJPcY9879j64krfIbdq0AhOiE0EVaRnzNwaa75NhNzeH1pLk3pvTsoIQ4lNm1gSF0Sh1KLvH
3DhksitPmQlCatKSustSG9+vy6s6uUqU+zJ9uByC/mFO0GcPzTuQl4tTXxGbUeypOD9E0G/l8oUa
+OuezT3x5AV8UjS+lFfRlSRL29IWaJHmVdfpIQHJttr75VHzmxvZG50UTfA3JZp1pvCcq9stO+Jn
u+b78jiDS0Q9DP+VZfDlNgU9wf8bR8Hd+ohBnpLCMmZ/acltNfp12bwnl1thCP5m5GlVWAPSEtba
zlzgRftrrny77BDbPn22Q/C5MNXsvJ8wZlny2M/3qSrZiWTfF7aGPDX+f09n6deYPsYy7p3tUxHj
1HvQWYaGihCdg2HIopSve+0Jpd3H7EvrJp76xXoafEgq/JArR2y7GfgYVSgeqWD+F0yCRratMJVX
PKFLJscKCg72nnd6hFLq/82IgOgJNW78q4tlaYlWg1pQR3aSJaozRN+0NvXndxV8aysUwQeYXvz/
KU9/WjRsqdSP7qLO0QMfz6Ve9pcsX9j0iRWeMIBsMA228INsNELNfGqcNpRcrcoQhBRhUYownBsg
qCkIfd2Y/nV51WxnPCsTBK9ToyAIxwEA2fWyG47xyfSVG80NXS4bLM1AeOB6k6Se0USWLlQeQDYU
HHGoz3Is5kwez4wjzzimjac88MO4rDlw+35mBSkciYymoqDqh+ctmlP/4i3uuG24TTVvOfHiutDT
vlweUu5kl2wUtoqmgia0wS/DO/sQhr/65XM3HnJZWZJkQYmVg/qsQpea39XV9ac0OjXp5ziX3dPw
X3rJEu6cq00PhIlNbfKhI2igeLR57UEBSWKSvbSDxdK7LelcCftE0dp1MVMA1szRqW/NDmfVDI7T
Q4r2A49AyFbqkpIVJlKQpYUFUYUc00W/9r4dO5qTeLlbXFW/FpeCA0H5IoWUrQIhbMQhC+1oBKTe
+Nbe3MV+YPrhfmicGlL3uEmRXxvK3EWII2bWmWnHLx+q+iEBh7VZ4RHt02XH397BVktNiCWlbfRW
bWMLzmfHfkJNziHfGx8GNx1Q5v7vWrUv24Unjdcumqq1No4Vt4v8jPNDFBnOVLoSuy6vgzfNrFXf
J1E9A6R47qhfHXM/PC238bzj3SLyA4AkJlNViCBzZBl91wJvBu0qLuILLzhGn5vy/jeeLERurgC8
PvJ+d1T+vAitrJZ5Vg7FXKSYtrSCIN4h72Tjx53rTRxBnwbo6vhVqBirmEKapq8JqjShbbTswB4/
IPC3oBXTFof+xGuX21/Tw/idjc5/ZVZ/SW9X2EIMwzuHFmkM2Kzinc4WetoGXl2C1n8Zj89m4F9B
CdFLi/vI7gsNZbu1jsr+b7Nyl0efWpnG5KbLr2CEJKdnbFDHicMgdDmdhafdpFCMXaN1tiT72Iay
iU2QtFm2WO5s9k3e42kcpa/Dx75E0vZI5h+SxbUZDNF18z8MwdnBrB7SogNG88zu+DtX6abgc3cn
RN/Mx8XI42VAHlzfOuMZj/+elbf3UE7VI5ui5myy7COapqDQ1IQ7O0+0E9hsDUdBF8LxMub2haBN
TGIRsAfpRIiMczd1WlnD7azMJ0hLa3dSneL74KrPxTfN7dz5EEoFimSookg7nqbG0rZQDa9rDt1X
x7vCy/dB7w8MIlvE86ITxXZzuGzrZjQ5m6oL+ZZtm2WxjDAVegM+jdgjqQLZcG4G5BWG4DNdWlKQ
1ABjRCiG2F20U+/x9ms4BMqn0VfpeXxzHazwBJ8pl7nX2x54tQ/xcb8F0ZRVOZ1TRG7vVU7hj4cx
d8x3PYGsYIXYVVvlMNcNYHPtIS8eW/bIZOIGmzFrBSHErJq2iV2pHGI5VIXutmbtdfHoVrIaEdkQ
ClFLq6NOUdHz6Bmxdcqi73GqfcYFqHvZ+bZRDBSZa2gMBJP968VNCkq6vEWNjaLozlLfGP1DMMhe
xLbH7Awi5FLJRJo24QV9lo5FzOVqAn+aHBbKeIZl1ghRA/xBTdC2ACqb74YSOjT9ag/vW0v/swaV
za+HLK+XrKtVgGTXg4f8Vz90n6tflhM4TeoUN7Ij8yZnEeTM/n+KzDc1iqiGNUENje3rQXUhL7UL
Eme4sn36oYFuOi8zLlVnPBBJ2N9Mqoiqq7qB2mawxglr2GZJOUUZgmHra7vcT6DnoiD7wFsCvzCs
33PzvYYT1q5ulihxtUzOB3CvpM/dInnD2vKN9ff531fbGNPyxmhmfB8qdIcsMj1Nj246rfUuL6it
1G0NIyxbO7YThRLeUNXstOxbX+zjOXQbC0TK18sgudPd2jrWYMLqzSutsLIUYCj9dSpwBlmSJ3MZ
gLByIzoadl0BQGlx+TCG18xSJOtJNi/CmrVbJUnR+oBqX/a8pO6iPkTvaglYjdObkhNiDaRM+BL6
qv1ocByJdvRY6tD9Lb14F+0vu4DEIrF+OWljdW4reFqusd1AGidejCuokUg8TQYj7OlBo2bxzB0a
b4pJrrmtcZyoLHTLQIQgUHaNVhUj97AmPjAruQ6gdziWocTPZDDcD1eLk1pK3gURbGms48ROaeQ3
srgtcWWxwzszzRo3TYAwsl9x/BWx+vKsb6XJax8TFr4KLn2LUXx/UdtdlkIkTbfvc63fpUq/6zJV
Mvsyc4Sl3xN1VmcdcP38ddauVdlDocwcYeW3ph2SJcTE1wEytnHXKWjlU0I3tT60VJKEyGwRQgBe
biKGp2VQCVh3hnmtlxLv2so/VlPDhB0bKc7UGy23JftrIp8Gzd7r42OaP1/2AEnoZ0IiryuBSQt+
ZumzCAVSuhMsbqt/ruO9DgbZIP5yGU6yZpiw/s16TAq0tINqxL5LjXs9fWIyuQ3JxIht5HUa5Fpu
oeFVb5814zSbf5hjMP4DVuu+LXuE/wQ2LE/FNSdwDY4pGiMgecHviWT3NjI/4CO6RpvCjNk10Kzw
xp6vF3t0ivqWprJOvs13IqIalN8RoepaTNlYTcZIM1WkiBkkqvnzN7QMbac8vmw3sltnHoPFA/oa
TXCEADtbbU8Lbmxqj9+1Jd7gKLbb44WFM9B7yjGRMads+97ZQGFbqFNTm3ICyN4YDos6PpkgrVPK
bnfZxf8hB8V7qqWi0EIT6+SbMpmasMNllH6HHPQQnlKXPpXH0E38wK8Pl9G2vf1vMLFM3ur6Kqs5
WNw/UtO36Dsuh4h6/r4QH4aIVVFgwSvC4H5JH0xOQ/SHJgiu0KBDq6I6IExlR+L74D0d6msThHkf
bdqHhN89xSUXbXnIIUCa/ymIEBSiOZlUvL6io7Jzs0Jzh+xqkjaZbXvweTKEWAAJ2KHNI1wKGkse
fB5ZVl81lY6aKUJkDSUyvxIyg6inGqQ0+KQgrUmfs/Cvy34rM0VIBYihR3WwwG+n8fMwXy3FvR1K
DhrbkfM8WnzrW0XOXk/MtEkBQSYvmU4GLm+MSn1hc7hsi2yshFTAxBN7Sgs42EL+6s1vdPjDiCIW
WJGoH1ijwJLhmbjxATdTTowa1sVNf+ItVcJMIItfYs1N0rasgjwXDrW4xgdNyU4FAeq+8wOHOPRz
L2sP3k7a/p4mURi40u2kGSngQOS2j4I7VKiY9FT0htfpkuP05tMjGrCgMIZ2NhPqR69dQom7cMS2
gwUE3pwGpcD8VZo+4TnJz/zs5l3XAys4wQOtgUGNrsKOY82+0kVO0P+67HmbLr4CEDxvBGHfrDSw
xxrCk6p97VLoRbHhkSTxh8tIsqETj6OlbivGYMKW6rmD1jF/0Af3ZT46+TEAP3N0slRJhr0ZIs7G
iUfSVi3TFB1GSBE6CL92/dOi9o6pRpLtRzKGYi8ESHhD2rARJ19ruU0CcL205mNpZDdslgSkbYMM
cMqraDCGbsxr78usXu3nCTG1UnZ6hV7Hh6l8V3KqnTG4taugt5hBUBHocyD5iNrjS3Grb0ADOHNV
r60cOduVzChhSdl1E4ZqD6MyZUD/bvucz7UDeS8Je+j2LJ3tEpZSVqV51maAKQhewhpfN0DvWVWQ
SN1fdvRNewiYajXbBDGT6HWFraCAacS5ztQiByxbjmF9m6P3HINWIELKkylVoCUVzihhfZto30bD
j02Js21uSisIIevRY9osS8ntGK+67MGQPc/IxonjrxytYKAXWVR8fzA/UvO67/a9tFiOD8ObQ8LK
BmHBJGGZJ50NiqTgI8HLVr8vXcVN5hdxQblQhmzEhKWjTWFcxzYmpeyvbeu2/FPPElaKNmoKmUGC
66n5z9rwWlBRLrILHdmsCMuEVsXc5NyxrOa6YzcNuiu03Z8tEGHPsdsmADUEH6Yidiztii03pe7/
EYZ4+bFAVkvH6RHXhEx1SqVExPRxsHP+DEU42+RpXhtdCxRKr8oUzeDfTBlbx/a2eXZh8cJjmDON
hgMw4l/mXfEBUpx4B5kewQnJNfBiqfTKdva2AhTWfWxFocWwfXkQjmtilFbxi+Picze7ygNvNJYp
YHCvvbBGxdsQaMGivBRHEby0F4fIxCO3EflZCVKZrsFx3vAuz5nUPiEmxHOV9CmPa8Xzb+pDSIj4
nMrx3zBsbl+KrEZTiAl9VudRnmM0g3r3UlWIivA89JcTZwXrJZmIbCiFADFOAYkIAVhYdXiXu87R
7hca34duZ6qS20VJrGNCnDDrpCpi7vpWtrj58BRMny/PkyQQMSFKTFOclgmnndNR5QfpK6+dr3r2
jkY4AvFjAqo+w9bFRh5lsKbBrFHlsdDHQu2cHtWKpuQCZNvhViDCUKHnKYtpznn6Xs4MWE6enjv2
t/ZFJ8QsJFnv5sys4ISBs9UkrAoCmzLySWluNRlbvswe8TCpJYaeT9BEhMaFq+/6PUvcJXeWh3kX
HdBTkePJTBJnN/36bJJ4oKy7Iq+qiCP24L7s72LwsNL2OYtOi/Z02e2k1gmZlaJC9aKYcBY3Jh89
eZPHK971xz70ww+zRw+yNbvp5yvbhHBbJl2fkgXTxerjPPpFe90RyYYr8QiL/32VaTVt0+RLjOEL
x4+F/bkuJWFns4JotYzEsn0TUhCsLgBgfYSaeXRPQVoSean7uZhR0slc+S4lM0kIq2bYp6NpYdQ0
+tgUn+xpf9kNZLMiRFIU+yZJoMMLxup2GWIn6E79JLsi2/A1k3CFXnChMBUFB0L+gN8fjZoRQPbu
1F3z3iT9tmpQn2ShVmg+4C3lslF8UF7vtK/hBNfWmzRUUUenuOn01RrBv5KDZfHQ2zIB8Y2c5TWQ
4NMoB1DM1IJd5Gvn5beRqzmRZ3l44uAti/LEWwooeDgxQc4cBgBEI5zPF2x34Fe1LigwuLrVvs4l
Q7nh8q9NFLKIDkIelh1F4OKZHOjMo18APD2HKXfqHz2YN35bqf28PIFSOwW3V/s6aWirBC7dZ/eR
i8QzcYJj8v23gHQ+7GR1sXyzuOQy4jpIhrwrEgCi89apyYOBziw9v0mbzO+UTwShPxol0eTt0ns9
ssJ2ORi5qmgTIEky29dBbihOWKI3zEHZpC2JjC/d9JfsEzZLaxqXNFaxJDhJ0HDUDvRo7lFddCV7
hZM5jHj9tVg6JdkCJHqjo4A194Mjyprtj5bzRcdiL68myYXH2xD5ahzFe4gkKQe1MQFoU18lT30m
uR/YnCcITZu4ibKIJTaiRfUEhhFmB26Vf7Fwysqhbf8OSm8YcQYRz3EsLBd7QvORG1epwwi6gWYH
BFiXl9Xb9OI1iBCGm5Y108w9jgV3NL8LhiPL/lKrEzrUJGFjMwKvzBEicJmPkdEWMEezT2RyE/AB
dbHbp8+XDdqc+hWMEH8VSpMJxB+Ba4f7arnJZMwIm1Fh9X0h3KZVTGYrw/fpnl/kpnt9z48zsoJa
mRlCjNWSoqaLhnlpgm9K8rSM/uVh2t5/V3aI4bRIuzAd4MKjO3i8h2g62P7g2vsM4vKyh1bJemFC
KAUjbLuEGsA0Njm5SZ7HO2WMni6bJAMRgmeHEj/IpHEHS91I052xBtV1/4deLATNthnaOUgAMuD+
NAgOGEPHOhQyChHZ9BhCBYuRmOXIOw/d2h/9xUv94YocW48TIaLgX/JqJRk5sYmhYnhGslDN4g7R
RzN3g/Kh/O9Vkq/ijCGs/ga96FbAV7+RxY4K8kA8jaLp3aivCvMqryWuwKf6zdZ2dm5DCAJpr3UF
wW2+Ww7tbWXjMjol0V093o5FcrukP6e+lZUcSgKpIcQFEtfLbJQYwzmBWo5lXCvqFxpBjuHXZS+X
egafzNWJJm8QsdsaQORh2fEeIbAf/OC6m+kOygHHP0QTwgTT65r2LVbu/5F2Xct148r2i1jFTPCV
YSclK1iW/cJyGDPnzK+/C5rrEQ3zsM/oPM1UycW1G2g0Gh1WJz1yfryPYHCme+1oXHi9DmX1CONq
CnYCDVChXcxAy0LmhHPo1YvTIBaXoJwyeIjST1V12BeQsLOmYDSSuMK8HgmIS/QQ2jds8f637wv2
omurOsOocei9lnUO2JzRBJGXx30Qvgk76i7WsQzBrKmzwo1S61v9IaxGb5JO2aK5+ziEnRD5xPu0
GZZ4AY4a3nRy46b2IbMJ/SY2ROQPxyijGE3+wKi1QyR/nGMqoEItlmAb8Faa1bDHjkjZ57771swq
mi0uRUuS2XLXaW9XBItg2FNeNDnfFQwebt3szqyc6jQfEkSKlo7Qs+3nESp1wOgBzxOdhL+bBavo
p7llEV4rj83fMxh4FML+2L8YFxUPQYqccNsOYW4FRpJpYB4SG7Z0ZU40WQpsF5PY7TueLE2PZufm
15xKGRJS/uOm8r3h/dGqpUyY/dkAr5WuC8yPzH9INRES3WjPxS21whC84VYf7GHJUUrXRJmSP8S9
svRHMGdOIEGfZPXBNKbZ8lixDK2TSJH9I+4rLfMVFs6YAW4i3u2UZRJ+tavCeIhNlaJ0odZAuEUj
fTBSGz1C6P7zo/YqYEft3we3f18C8Xi0RpCkIWq+7bJytOI5jilN5T/yj3OxWmThXESIxbDJxCLL
RxOt3fURJX5eftbc1KMb5vnH9sCEYwEnqjWtDiuW6zna8kO3SAl5NvcEE9gwyFeB7ogNVWWFAKA8
mNiT5hyVp2k5zZW/b3c3hVhBCJcUL5aMFw0QcXqOpS9N/GH/+9tneQUg3FIy3jR50XKAv5mCeH9/
9K27GIgH5ORopW1xDDQa4emsqeKskzS00rk1LKBp9UubpTej1RErtmnk+aREWwVNmSm2Mg0s1MtM
go6xNHTk8krrYic2HoJ/P88Sp8U0THSGy5yYRlg4JQbdf8CNEoOXYmvXo/Vca60zyWeF6kPcNk5v
WOIt3zQty7sRWMg98Kdn4KW6Fz3z+bnVMXOtax5J2VeMTd1GV7Opycid2WILRW6aUa+xDt7fZLpG
eJw6w8/fFUxZgfC9XDm0ZqOb1VgNgSunRzkZnHrpnPDTviDbGo5Qs4YhS2hwE9MoVdanQ8TQw8Ys
jLPkaV3brQxnfOGMUQEWbx9vc+FWcIKhnscAHdMN4KIOpWVXZXMOJWJvNk/RCkIw1CF6qNVxagHR
3LP6paeY6zeP0Or7HH+1LUMetkpc4Pu1Ojj6V0NfnEC5Njvi7bklhgIKWLTI2QqzRL+FwX5iHlIS
uK2Nufef9JIqW9y6btYAgnotJbqgUeKLgM2NiZANd1OUe/P/p0qSvZubaBh/o+goX8csS8GDUAOm
FdJcIW7jjb7sI/fNg/93/N2eHWfC798MrPLJN7/QBDVD7WfJJhloluLwuS2yD3Jlxw4d5QHN3vIL
6tbeNZMGbQ6qBQJIzK5ntkhWYbEgkhIcNLCWWI6U3sjszsouXfJ9/wxtKeAaRlDAWe21ZUD/hlsW
V5gJ6fTzpU9BYv/veyohDqhIbd3i7Pxi9KMux7FVFVxHw5A/62aPC2PJqZ3ip1H0QxSQdGpQdRXT
IISLwl4Me5hazXZRyBL5xkE7BeCwB+2WBYLl5gjmfMICbZ6rN0DRXa7meWLKqNquZt+NqW/0D/u7
s5k+WEkkJvASux+jgQO04aFtLUSob8fkg6UNjoIHT4u9Yk5GVvFv3oLQeMvEm8PUQUXxu1ma8dgd
BgvKp9/bd3x+S+7GoAT1y+/5mWcOi8G3nvZF3VTEFaTgfqnFHEhhCEXEoCncs6x1inE4Y0jY92Wh
4hFbF8daPEFPlAx8ZrUEPVHq7rG1wxD0JV3thkx19oXa1o9f64impd/XcZiNLs/56bLG8kvZWl9Z
P7r7EJtv0jdhwBb7O0YXLokyx9irPEKal126x9AHm2rmx2f9kB+CB6qeamNaKD/Lb1IJBjGf8TSG
HwPtOGqH/DJh9AVPx4eoOrqf3NlrQIprfZ5xxBtC2M31BM+qxkwZTDCix6nk5RBaNbwzq30J5NBh
MZHT2tSMFQD/Aav7eB7TvGU9AMziR2u7C1oOA4qfR9kKnCorEP4jViDKNCHcNthQvztcKTNqXErs
G0h+cb70R044U9+NqGqgQ3/byrKCFu7psY5YM+SQr/W1F92fTpp1WB6UI+8MjPwazEeUTaa2TDAl
Wl/GkoT2LVf/ol8kp3XLv7Ir+6P0UT5ovnS2n6ipIpuGZCWiYEjyNpKGiXvwrf6C/uBcsx1bPlvZ
V+LccS3/47IxFEORDbTRQuF/38V2mWqDqRBMvW9//v1U0L0FZ/B1kjaVJ99cxjc08V2ShqmWgcvW
dqP0yxJ/6kziZG1rxgpAMCMJ01Ol4JqRgHKaBwxy13I5FUaIkUAxSQq0uUsrOMGGdO1SjjpfPbup
UaN7b08PTP0Rxv7+LlHLxj2G9VEDxZ2WS8zG4OTGqZDiJRvUKQT+9xWCVsdIhiYQRMb8x0l/KSZv
X4TNV5WCdy9TdRuRR7EpoxnktDAm3FZ8XhfPRUi+gVw1ogZ8OEBLufJ8Sf7U6zc4wUToYa0ZE79P
+kv38jcRFryNL/2BEx/OJ4qFcHv93uAE+4AeB72yc8DFUXddF/b1lPxFLOCmUV8toGARugAJqpJL
pIBQtnFsx3KsQ3jJPlk3QehxMjuaqZkSS7AOSmI1IdhfsGl1io71CH7v/b5YmwhgzVXA04v4jshI
nxuxkg/WDN+z9ar+YzW//G/f5/grxWZaYChJj+93XeTpUnEwrc/vQQCROch4EVN/LW1eIYRdMhXV
goDYbD9O8lNPlQ1y1flDkzEDyUR5NDMVMbCSmcmo1qjMdafqPiyvG/N7IX/u5duRnCTDjeMfSMzG
uwNtoSAVEpQYtnmaKx6hCjBA9JXatTllyWnwNT+5p/J3m+q8AhPUOcqVdkDxm+0a2kM4+nb+I0mI
sAcFIWhv02dVq3I3KGgeahAUlc9jS104BIYq+MaYZq0sSPPDb52dJPKUF14fwRlkpOTSYqY1quU9
28vfIxnfITDgIWQpci+MyZy0SwcekaG4y8wvEio804qatbppsjk1hiGjdom/en8/O1q2xCgpQ55o
dONb2UdN8Q3zxu/SsbjYnvqwf4y2FnIFJpIZF6NdsDyKkV2tbvrJreTPy3sibbwr1QBhAGZni8EI
VZKQw1UQ6W1hzULbH83rVvq4L8aWPVtjCPYmLjq9sQ3og2mX/TEbUVdumRHVfrQZzVFVGdXEMq8p
E2MEhhaluV4CJtPc7MyjlNMp+dQf2Hn+UJZOe8290iTx9oXb3KM3VDFQoJhosik5qoZSlmR6tvGC
H00qs7ZlhlQYO9OEcGB3FMwQ0qCGZDCklfi8F9WPL+w6P/fg8v0vhnhsub9rLMEKBaxiNWuAlf+0
H3nnW34sTohEzKiIRYbpuL9+W+7iGk04UO2kRCyUgRY23wLmVyz35fYcDxRnzvbJ/WcJoSS/n1zW
d10v87zZEL4y7AbnDAWIhlNDL+aTVrilvy/Z1iX1JpkmPt+TaDTqvuXraBwmdo9JIo423Jj2p/Hf
j4631DWS4HKHCDeGYQPRgk51y1HxpNpJCiIitqnoMHyYv2nI6CLmf1/d6YmVByVqQuE9Ik0bRM92
+VxSjaPbm7QCEVzU0QxYsvA3ZT+76TM/w8spuO5yf/D/q+pvSijhXKFJqJw7LpQWenxCAUj73Bkl
54fgmj3yWuz5JOcOdVVttHZhw1ZiCkcsZCxF1wOMxngZfT6RU7vNQdICLnDyObZpfFdQ4vmS0UYW
cp9iak9l+BBSeY5tWVAxAd5ZVDFgUsrveiFrmZUurf5aWP6kedNJfuR8DTzqUH7aP1Gbu7WCErRD
WVTMUTYBVegI0yOjoks3mU5kczcXbAUiqMQcz6nS9QCJ++RY2clZnlpnX47NKCwv2fu1ZsL+562l
L1oDDD6pd/Ewh+PQfIsl9G+MHijDvCB0RirCpmxZWiQi0awGFnPDEgP1dmOXC7hocIfETl27PGKT
PDKvweiKzGdgCeIjgmli+M17eY0rWKc6hE0fLRVZ0POErA4f3ttdaZwZkzk89xrd1J9Mn1jhrUts
DSqGB5ogLaMCwkalw244Uxbv35YmJ7pdkJO3zgTelmqu8QQfR+/kGLwLENJ8TZMdlBOq51snA0WF
7LkNEszGDwJy6zm/hhQOHubdLEzRATkd+IhLGMqz+cSZWXj4wD4bFaW1FKBw/CZV67Uxxpqq9+zI
vsaX+Cb6GT6FH9hB4nCUmVSpTRSOYqR142Bzjf17fMx0Cm9GPO/r0cV/flw+Vm5/pZyn773bYXBD
RPCEbRmC9foKh1QZUyuTAqxvYZwU86nALG1iBymlEWyz1UZd3WtAiK6zc3fOUJPArmtvQt6xPEje
PRVq5OslPmZXEomhRhMhmSIvsZ5SrfpqdcUkzGVGH87yda4JU00snljrWOUJBnkngMqrK3P+0A3E
5mx6CpqMdARqEnj8TNANvUp1CxzNkOW0HBDqPhVXk4uq1/+qDGrbdL6BCaqQSpoyRrOFZD6mZc+5
I8+dW/TXOZUq27xM11IJGjHPsZmAuxhliE6PunVUqsDT51PO4wPVVEBgwaf7/eKu+3JIgwxCJdeT
p+KJvjjWrXa0L3Q7BrFbeDz/jpXoqppJC3YrU3iTJ9rsQjCHubx+hPeyU5Zj+2D92i+MnvodruC1
jgg+opeh8dPsElf3OjUKioIQLpg8t3SEHgER5Z8zzKVswTxDNctsn9c3MYRLZWmqKdV7rJpiBE73
Q56OUY970zrFVGUkqQzCZcLiwVYUXjo+z655KTC3cSgurTd7nHpekg+E5du27G+SCVdJAMfbDk1I
hrrh4oxy1IP5QWlc+4t0BJnLFTVmYv/8Ysjn7/owaHmArCdU3R5qt1ycTK0ONkgRA+pOpuQSDMXI
JD1KEcJzqwwx6dfZO+ElwCjMc3rmw6eo1zOlhYK9QFwCHKo2BLOG4gm5sW+58qmZJH9/u4jle61l
WD39zMVqCruAcvQgaLbr1DUwmVA3+QhvqrGK/+A/r6h/FONVT1dQdb4oRWlAoKx5kgfVs+KPeXyl
ScNRZh8NdhOQcYHtm+oNUbAVS1CHtR1jy5JrqXd4ui8/Ss+o/wGN723jFm7gBl/315OCFGwHAot1
bTFAxhmK9czebtykpKa4EMbj9Q2yWsmqKlU7NrGSKapLwva5QxZm1M99GjkDxRVNKYhgPaa0URew
+WKlMMdr9M3weTGdvPq0v2zULfL6wlmJ1BlxD/cGMPqNfmzO2ik92h8ndwH/Ch7OhNITR0uM/LNK
CuTi9WjJkWOnH+N6OkQ1NYFj8yn4duOjiPh30xQUeqoHfOlQ8faTZ2eZ175EmA+eHsLDc+8SS7gV
SFzDCQajqZN00QJueKPXhiTMz7oufqK+zqXbFqn9EhMBZthNlYHgg6vLoNDSvPKon+3U0R+jBz7/
nDKGJJ7gZag5ixY7B15/KX8GR0wfPkXfaq98gldINltRO/f6ellpo4JCNbl8NRxnjDX08xvlxH4U
SA1hUhIyHFrnGd7+7hFHWhXsRt1NsVbybiu5iL0l+ViBd2YYeqdUJmfun/fBCCOl8r+vxJvHsba0
GouZgaEDU0jmp5isMyd3TDAcdmlFmqoDRDpFT7wcLb6x/GjG9CAelK3J+lJKKG7IVkKVrLKNrgRe
gym7vI75sblCyr2KXN1RXF4Ax/ya4vqiQAXvQ+unaFFCbJuZRU6Givq48vb3irC/qmhElnACWwjE
4uQ9bNA9OexddTBO/36us4W45T+XpZhjUZWgk1O+X0l5F8lfk/F+XxDqUInplEaPqzqfsFaYKCVf
uCcaXtQP8Vm76HeYPnEojs1hH5JYO7EQk2VMkusZImlgxOjVQz1hOCmeX+BM3QfaDoShVFZWUFsu
M7Fxw8g0TbN4QKHDhOf+wllgeUdocL3cltd8sFT1MSAusU3VwyQcDSWzhq2KZXXVYJplrpu4mBPU
GzeYLUgVE/wHqd4g+E9YHakCLOa5bgBCeTTlY3HmUzyzT6CZO1bMVVzelySR034puQS7wdQoKKsa
oL3an3W9PKRte9zfrk29WC0d//tKLt1erAXsO3gRyWd1usi55gbaKYyoiSHbT68VkGAeQikOFr02
eDCY96orDn8xlGeee3hfWHSFJRiKpUA9ujEDSwfbUoPcXncqTtqRp/YkchgvtUmCr5EYhZ4FElaw
NK+y6S6lSC2J74u8KErZzlg6CNMUoVuj5VlVCHdp0wd8Wy6RCKUpokGReYhEmhQ0pbt127ptSYSy
KDGEB4gF17+ZK4Aw6bptKtcoKNaF7Wt2JYfgOGSjlMmzip1o/p9AmZ3rl19NHFTdF4nGBV6dHDxF
9aRDI6Tbos6M37J4CHuq8jqkgmZwopZPMAWoNlkW0MXDxJXPk8Kcsv9r3xBsel2rxRMMQdsVrB7A
teUmVVs7Y4T3kzrfDQvSQkp+G7cxoQ+U0gn2IKvrcjAlLF+if2/6K3NqfLuninQoEMEQKH0T5gPX
CKyarB3MsXY1ZJ32V47UBMECtHlm5gpH4XlOTGZFUqRBOvXM0z6JO3zeh+Nf+yN28LZRIuOPNAVy
N1vIqnXzIY4SR0sWdzSvmuRlKUp3atAwYrDTPiZfpz1M4ckxp6CTKCxI2MqFVymPY+FJ/Q9Vro6N
7acUOw9xJ4mMrn0SSFmc8ZMlP4XWlTJX54AdmpkqaiHOlFhLFfTpjGMFHMbcOfqgBQ/7q0YcKZG4
1S71eIkMfL8MbyQldgrNUdlPcFc46rsa2EAx9ssFMgT7kDWF3oU510F38hYP3MFIBAYn+1jigU0V
JlIabwjGopDioh9Ao4MOCnZJ/fhLITvtd+WioaffSByTyuoS51ikBooWBBwXbv3y9sGcnEYpHZ3q
MaQwBFsx9OD46BNcUIZ51lK3K57DiqpN3oxLrHZJsBTq1JjKEPNz5OdfeTqnuVqO8ovqRb5Ckify
zMbOoRXZgeqyAxGpiU1KssQzVC+MvufFraa7evxtgJz2eCpyQuWJIyVm39uw7ccUTE5uFdxM3ceK
KuykNE+kCLLqNi6jHr++8ZQDKi6P6V8mUom8dRLEqtRLetsS2Wj4Q0GBZYoJHQnNs2FvznDAUXIU
G04vRW6bD46df903Fdvr9gYkeEe6kjIztQFkRA8BSi4NwoBvK/fb9wXXqCiUQJG0BQeoBDOE1y9D
hw4JhlHbblVLKkXktLluGmaUg/cDLZO6YB+swJIxB4SXsNSy5Wayfpj0xPIibfkaJcvL/tptyrYC
Ez2JVAexggQws3nI9JOaf5619yzfCkKwDU0yVnNgIc+LVICTywX4HY9SlR/2Bdm8L1YognUYZLSv
pDIEyZtDYmKcjseW0bGXm4jmnSEW7Q8volKlsLMhUYyJWY2jXnjBivnBaB3pY/EzffrvHrTbgY83
EcVheFKVdSCpgIgYOMDJxfsjBoXd6jGOMI97jMg7e/uLutkYhIjDL10UvYmiqJkl2YC0OzT162jq
j48Yvjfg1c4jYdoH8LbsQxL7KPoValmk9TxjbQN0c6vHCHG32k4viKonSUjUcREnTfQxlFkr5YEv
qFF81jDsIDcwNWYEK71MDXejpOIatXrvzFphBTmi6u7MJIzo7tU4d2JLXvws6pBVr5TmTupqKhi8
pac6nGcdwRXUb4uvX72R0fyyDIjP9joGrqdu0KqaY88TWVjNTaB4Xa6RBB9Xqq0snO2el+HYd9ZB
uUqPFmjvO/91lvI3ihppy+Kv4QSLP4IvKQkMCNZoi4sCmUNjLoRubJ62NYZg9ROtjiYWAqP27YyP
tTrqH9RzfB3dmi+8yTU7UgS81HZxqVdKsiwYSx3HQFzsGQH70WHtfd4Tcm1qIqJ8so0OJMMWOxfx
/FED8F5yx6Z7iW3Y+0Vxk9FwZ5BamTYjLMjWTvEGJRR+Khaa8/nPWclUL6FpSRnuZhCa2ct9PL+j
5Hj9feFyWdI5iQ3cL+5cPZvJcx0XzqJ92jdJ21ZwJYRwt5iWLZWqNOIGsx1e7R4dWslRBu8Xl3b6
baC4uLZ9tTdM8exqeZZo8TBxbjP0WcPwqvLVAFeNq17ycaC4b7Z0b7WOYhgLox1CBGghYq7On7qO
PY3y8ABKx/v3LCUK3Zmi2KCeEPsZUZ8baOUEX6r162de5JO6/WFB32zoVsiIvcsHXcEJvtQwm21X
zYAzrNSR6sdpPqvSpaVqYza1fAUjaDkzjCnLJWhhXpoPQTN6c1cQvUvbtbkrDEHTkw4NomUBUWo0
jd+BA7O75rNdjZvs64BB4pGbfJ18/VS471tDsHZYCsZOyWKvoc5MxkaGnISCNJiiOoMSeyYIa1rC
Mm0v4hsO//vKVIQBCkgiXvEcYthdoHrtUBA+IoUg3MJIVRpR1nJJEMkuriKqxoH6vqBtXTDpkcXL
bdGaMo6XnrLd20YBl9uvrRD0LOzzLG5quBGtj9mtPrIA3nKbnvklm7naj/2zumkSVmCCwoFSPI2C
GNKoVeckxl0wNY78rgD9CkQwrazPYVt5EbaC8VnsZwxumH0piD0R54nUXaW0IayOK6uXRLmEqr//
/W0f8p8tEWmv1MGyMuO1ABkZ9tbwKq33y+RO1Yj+rm05/vHERQNddE2aJBlORzt85ZWEBdXmt33L
vfn64qRBNZjCJUXnr6seFQzWBGvg0fSMGww8flWvmLpVKYkEByuOWFT1XCJbRbk4f0TFPoK/thec
rKPqlY9o2CaUYXuz3haR/6SViWmiaYiiApBDJXlxPfpjafvzgHB9QHEqUNIJtmZBGZKtTFjNIM8e
WF+DMSoiyUS23G60aoAiCvR4GNwonJ4ABbpdYMGZU+9/sQMoX8Iz70qST70zP+zr+qZFeIMTi/y0
ZrBSNI3wZtP7aDoMTefMxXkfY3OLVhjCS6KPldFoEm6j67BzR5BCGIadOYm9xK6u08VV/Hviy2W1
hK8md6USUxy1UpZxf7gH5x+6yE7zXfaM97QXH6iblFo/QeORXO9rzJJF9oHd5egyRPKhC6gaAgpE
0PGiS+a5kAGSWYPfKok3lTGYiqmCz21zsdooQcF7PJDslG8UDyaabuxj0pnbHjhPNnpLPInyf/ib
bm+jxMvVAIWmjeoSBOm5eYp9dq5OPaZCNUfzgaqW2b5pV9IJN+0kF2paR0BLEeRDXRo6WT5KXy0U
H2eX9lN03Ff6zcfmWguFuzY0JYwXTrGYRYf6CM0DpdJB/WBgjigeGe05P4QexeRE6YlgOxB9XIws
gIQ1Mq/SUUnOcUd4dJSOiNV9eaPXWhQCo3ltnSyPkuzqT6ajuN1DhbpZ6z2UL6BkAycpimfgJgnb
NiBSWsh8HTX2sUG/0UKNDdg06ysAYaPsnkUjBoMjXtp7rfZdGqn413/QvDcRhH1BC0Sspq9OJEb6
8WlDY3BqvclXHeQ5Rsei2IIJiUQHiffSFnD6EbpZbuvqy7vIR1dbIjpIU2VZyTxixexG8qR4cY3u
IZ6IMMCmpunoe0f/O1p6EGj4/WY3uykfQFuHMozCQafXU4WqKbQIfzfvFJf3mZKFpFtX7+uYbtVU
DJOJ2Y10lmpjVPE+7zIYCMQEvPCm1RzMgO58zS298cQKj7ASFCY3kau7ShrjMWl4HKL1gyPm4Rzi
Gw1FVLzxObrUV/G3fbwtC7EWUVhTFbvalAPgkuAmKA+D8SLF77HqawzhtjKCbpRMGxjqTXHN26vB
P1mdjBvjUh9i5lCcjZuna40n3FqKamuJUmHbWn/CUBbjFMLntG7kQ3nov1H3/dbRWoMJV9YEokHM
FYRwozy5oRK5S0qsH7VFgr2zgkxSmw7i6PYHvT3oLHMiagL5ZuQBPJCoRzSYbSh/hAz7qdKWCGdr
vpeRIK8OykHzEk96sBC7yTG+7nvmo37vfav3D6zYithi1oxeGB2CKuklMLx+fnyPer99X/A05bmN
rUpCzHrG2IAy/DTlCwiSn/ZB/oPCvaEIZ3YMVZZKIVAaz4xczuDFPPlOw1PaS/zQIz2JbRvxhicc
2mSICw08FvCfH+fLa4H71fi5PaTnvwfbUF7Etoq/wQnnd4pmNkYB4Eb1GBbXhvSwv37bCv72feG8
JoXJQqWA7rXs1gyRhvqovycEsVJvSzillVIUVqtgh0bDi7q/QqRI/jcZhENasjRAozkAkGPyVGs6
1OOLmlFXILVSgmcih101FXwnwvp50M5zexkZEb2lIATXxNTVpK0VQFQgspmMu4WxY81Sf3+5CJUS
HZI8HSQTURQ4psVfTHsIBmI7qO8L596UOswmyfB9Pfyr1K4rar7Kf/BF/tFZJhx5S21ikO9jmeR7
/TIegw9y5TTh68DI0JWd8VNhuPtLtrkxb4k+McuiD3OVh+Vr5uiigK53vAQ5AbG5aisIQb3Y0Eqh
ngFCnSRHkg23R9hkXwoKQlAv3VSSeGxwXVpoOvZ15DP9UJ3ImefEYun87ysvaozzkQX8vKs3ePO/
Pu78+EZ/TD6lYDEy7/j7FaH8fdm274G39ROrOuKul6RFxvrxtrTW1ToHXPx3piMdm2OpuFTCmVhL
XbA5qGJknQkqZ7cvb4fkhWa94/eI+Bxfp0cFfVDHLg2Zjs3Sj+YF72O4URjJcOTRQrSledPn/fXb
Cgut4QTdYEEV1lXA1Q/tzUtw1yNgZ9b3jJrZzddlRyyxtEPv5qRpQAIMqtVrpT52su606MiRUJLa
ESpBbJFYzmHonEC8BJQySndpaJzlmirmJ1RdLN8IcimYWAoIKX4Ykb0ZFkehzB0lBleU1XGyrVxO
DC6GiWqG9lamKH2pkyNWaZg1BmIZIwA6BJp4H7jkLg/jwTwk4NOj5ppyPdrbf8E4RDIYAmOF6xmO
KXrcEWGqz5x/YF+dqY0RfI5QndNS54uWzKW3lB14PC2n7ikKcuLUiKWf02IFyoxiU1dn7mQ96ZOT
6g+BXBKaTG6RYAzAsTvZjQVjgHkfvuQgF4nxNgaY9/8bVgpK4QRT0Jhp19r8iBbpdaw8xwZRXL99
f7+ZarH2s9ONMV44QDNh9jKn0tM1p7zBCJrWbxzeuEmxrpCQgk8Sab0qNQYgl7uUobSLJ/wtH7Hh
QHHsY36wz5Rp+A97xt9zhqKgJVo4t2MdNMVSyCjgli9/S8mui1Oo+zn6iuID1Wa2GeLUlTc8vq0r
O8GUvl6CGLHA8Kd5rGdHv1SH0Eet8HyeD2ijR8w4WAiPYrNxag0qHOeq1ljU8moX6cQwCas8quf6
OkAJBV1qsDmuYY0lnGk17kbOCcqv3Mxthuc5/jKVd9p0bVQfwJlpzT4j68q27cjbogrXvGXGvWQm
wCztwdWac2bFh456g20fuDcQ4XQXlpomHaYfum3/dezPvX3cN4bU94UDHVtGN6cBKhus5EscXzXh
Yf/721bwn98vPiiUBc7rJEHTjfCheRowx2IgEKjDJAY5myGRkQXGEsXGFT9MYNp60m5qxeNdm+/j
9FipmvjCCAbLGFsZEhWYmB6157CK/IGiliGFEiyEWlRRUCRAabTXcVh83KGU4h0ze9MxPlBNYdQ2
CQbCzLS+ybiapR3z5tKf+thRp8yXC6qTgD/A/rzk3xRCsArdsvx/HrN6CW+1QwU6D+0mQvkMJ7v/
X8XiYq/sXqsWMTj1IFZYXqXoD7Q+grKkJUZXUGsn2IGgzdUm4sa1r7+Ny3nQj4r5eRi8/YPED/re
ugmGYEInbVfxXKmuPC3Fua+Obeu0We4EzU3WESIRpk2kUUbyfAylHmCKhu6f5G6cbruBwCAsj8ie
bNRaEWWMW4bxk108RxPhGBHbYgvXum1kU9e0+H6ZPUohUsrfszDFvBl/f18oMYSAA4Z6sFQOABNb
V70SOsVABH42X0Uq+sNBtIB6L7H4JBjTqK8ShJn7gOXOoPffrChyNQkszYrkJHpIuWCbJ3QFKEgk
Z81sKj0A5eOAbMotKt2QFmgs5MH4GaWck80FXMEJlm42EdRYwI3khsVfWnwP6rb9DdrU5dX3Of7K
Bsh6H3URw/fL4oMS+VrROFNP6PLm4VxhCEZNGTAWNeIFo7r8lKQPdia5lYWhnEdDedLINCUlkWDV
Fsz0asPoVSM+GMOhKhInaoiSp83Ts5JIMGpzO7YY9QWMxfqKmkNmNE5m37bK1/3N2Xa+VziCWZP0
MDISrmyvqTyeOdRuQwl5PKSpwctpe+G3fURK3QSHJ10aZc5GqEOQPg7Nwxwf9r9PbI4YxEgLKZxj
flzTcMAs3Z9JoV2rAVkjQYghBjBAbKOl2sj353F6MS/8zWKecwkjmDFD7qie2s4hGQn5SfzjCnrb
KzGiwbI0XVIDS9d4auN0Z+WUg5el8bOvmstfZmTcjhJSMA0pqhPHnCcMeW+onjn9MfEGR3pWjtkt
r1kOIyf/tL99FCT/+8paWBF4KzUFkIZ1YuWXlCLepBRe7HdNmKouRgkA/YjSIC+JHLVwiyvjGGIN
q78GyXkXayUYHH/dIGLTa1vqrGvn12UcPNlv3eAM//ic+XSD7bb2Y0wY4/MTZbEoLlYzlkgmnhNZ
Wx96S3dz+64OvP09IkD+KIWr67yuMoDkTeyVIJbIuuv0fZEITBX5f1Fen7crTWjGYenKDBf7bDhF
jN4D7qrK5146/E12jj887Mu1pRsYrYa+EEwbUvB/gjGMo6wfprCpvHz0FlAzgF3Hb670xxJtUS+a
22Hq0P+IKFjDMC3qdLFrIGIWyOCwi3aKMJcsmWF/pQtKnw6U/d3YPFQvm4aFQXZgqhdDH5ORTJ3a
VpW3qKFT1X4DMvyUGrq7cYqZhsoQCzNAMJhPLEXSlyiddDZVnqolF2ORzzWjSne2Xmi/YQiblVUJ
ys0bYAwHThKfHNhTd+HsYphpBKu8v1F8HwTT+xuYsE9VOBfNrAGsVtP40sld46BLpXGQS8PIQczm
Q3V45qMV3DhiOvC/t4lrcPENH2oqEqgZwEO9ukRLcQrmH/vibWv+24aJb/i+0TMV458rr/GSJ864
L7lm5OivbNnylfaBmi27qYUrPMHHNbMu6xcFeIl1jjQnQy0jFfmgIITLq2GynKRIDnp5FVwPUeGH
g3ypQ5swhhvPg982hx+FtZkqegzVULE5koR5tbVlnzAc4mKq2aU2dYxVkSg3gJKL/30FmCVFkJoY
AuyhEv40JxqYPzGIcu4JuSgYwclt87mVGhM7ZLaxW0u3AzhCWEC8rahDzAQ3NxwGXY0yCJNc/01T
PX/ua48T65aH7CjL/r6eU0IJNiOYxmUyW8BN7aVE5/B8rqgRq5Q+CJZC7vOg0EDs6DW8XQg2NpQe
2XAyp+RQt8TybTwS1ronPuGruTPlMVpgZkEe0/+c1cgpm8ek+Li/ahSM8rvGVZrRdxIXSZaPevVX
0gTeBOYEmXiL8JOyY2NtwSZo3VLUaFeBNOZ80cvsmNZU+QNhxsVxTkYud3WpQqnDovMS3OrJ4o1l
+rVfwBtdLrnDWPTcGOq/f5P8tk+CjUhNtQOHGRbQaLxW/4AhqO4Qt4Rub+6SqVmGgkCFab+a+JVd
mPrR1mcdsiHn+TBFpo9/6AwaKHrbjJiqTkEJ8kSS+n+kfVl3nTjT9S9iLRAgwS1wZs92HCc3rMTp
MM8zv/7dcveXQ2Ry9D3OTd9k9dkuqbRVlKp2qX7NlzHK/4mtI8aBbjrrqWbPl/1u9bQuLOL/vrAo
GrM2HgIsW8Povlb55KrmaKeBhOnWHi8sfYHDzV3gzFmlxobRl57enyp0thatk9NvXZBhFMhrDAFR
1b82hh+XjVu/cheoAvUlGrVGVmIR2+3EU8xe6NGDuTFQFcFLCg3JnskWU6C+MrHq8M0Hu+KuSm7a
oHZI+fmyTXzf353ghUkC9yVBZ6MQCyZV9XfCckwRliQPJEaINfUstCc9tbFTTe7ZxtEnTmbI0m8r
X9kYymnolKFJiWlEYDurMaohMNvSYyGm3hv4tC929V496PcolMXj4AcSmBYGvqq6gaNr2mJXMAkK
dSwaDXdSWTpaQJyykBSIr23LEkHwb1IU5dQzIOjWNyt4jeLt5W1fe97ERDnVwrezpVKMOfr9AE15
SpELiSoveNY7yHZihPkWNbJu79JmM13x6n3Zqq15wgJSFEJFP5llzgUgJwpNu+hFqVNXGSQfhKsL
ZzNm4uvdQoe4QEBq2+ZhqISVZ6O1fhgew49ojGDlzgjC1hgJ2kTyGGagMkq/QkICud7USQcMZ2Wp
M96oe1m6d3Wz8Opt2JaGyBRjRn7fLIqrqFBMHNLwytppXoZgP0MCZLwvrpQj76WdpW0da+u4hBS4
h6kkr7oERD7gqwJyEhxRPcwomJo3EBqDkqdswoUMUfBIlH0ohcKjciskD1ZdfQmJ7l72egmEKFJQ
pnELKgKEajT3YZ4fW6I4lyHWYsnFuolPD5NW4TOef+Ja+Y9Bv28wnZHatxTlJbX1l1Dkd6/IlBS1
zDx6oHF6Y0HtsH/t1HpfzrezrO9h7ehSxCiWSShGUYrfmrne0M5kfu7VI8fZpSj/aTsJ562D4NDC
yVE7ZwgOMFZlS6sqKrzAPOn19YhbPK0+/e/bQzkx/Ishppp10o6dmoQFpE+Rk1WvmJk7lf1tCG7a
QgK1+qG0xBJupTLRSpRKwZ4J3a76ttv5Xs2cbmtseX+c/eOyZWu+vUQTvGHskoKkOixr+sxp/K96
IDk8ku0RlY5MPYcUoAYAYz602qcq3JFyd9mGtfoXa2kEN3IR1oWDAYHiFBh8PBZX17eumiveD5W6
shommTn83xdQUVVpqu1zc8zMHc1dbFpOLVM0kvqAcFlEmpWRZoAPJJi+seHi3/7B+qHt/Bc+0uwj
N+xy+YR7YgyTmY4TbJrqLWtOcXk3y4RXVmPgJYZwMUxaU9R6AIsazBzlfa2Za/0w8Po0XdXI4slU
HaQrKLCCn0MrL6phU0ff5uqgcndTZm+hHR/ko8rkJ/nfLwbEC/vEajpj6kbd5Ke2sE5t+Qltc2A6
BK0adKzpNiCSL2iZfaKKojLUpW+XsC+anPnFwogH/wBF2dhy/21MlukmSHhCFFUMiNKnUQj7Am3y
1BITxlCzcvkYrx4tXWMmIyp7P2E8hRZlXEcxTIJienJrBd98XfJ6zM/Nu11aQAhe2Mx5HUUBIMwQ
CkqVtUmnT2H2vcsOl02R4Qjeh/KHRM0r4HS48XxWAOv7WMbQ5skkt7kESfxOqpK0zZoOSLRqHbvB
5fREMcZM1gi6uv3nhRM/lYYwjiHfhu3vlMANAsuz0aZ0ec1kEMJNRGyqK20NiLnbsfTalI2+kriX
ODNkjtMyaXv8PsPzi67elFOO8oSHy0bIQISbaEynQcFG43qo4oM1Zm4ToYG/lCYyZIvF/47FNeSn
U5JECXDig7adD6mH++GJubznnDgFSvl3f7t8wpUUmBi/3hMgzuNjTnd29drJNINlRgn3EFqijC7W
EkDY1016p5T/XN4cfuounH5xOAgJoinrKEwohmlb++oTKzSnquNNr1gbtMpskCMYHUjTSVhn/fJb
nB6BDoouiZuQH9ISqvPFN8PFfnlq7ESma+54J0ldbC+buh4SnSHFr2aVIAtkcQbiGko8JEr6TYlS
df4JpsgUpyReL04OqYOAVLGJozU1tVeXx3EOvLqRTojiDHBh/3SBIYpmoJBqgk1oxpkcG3XOzJ1s
TArGiJxT4MncUbZtYre9VgZ5j1YJdLmjdBxCwl/N+aE+NR4fE1wP15XqyKooZQsp0odutcNgAxGl
LMV0nOxPmUyndjUrQBeeIVCHXsVjXWDWgscwYAND3nhLf7LJdsULve3QBDIPrkyQaO3rdgkpcEfV
qAlkl+AfkR+4U3b0IdnSxq6dfZ7qx790fIFEqMowDZgBy7oeNoabHNnDeGwOZD/sZa3bq+nkpV1C
OEGVKO3CCUsZ47uj22W7Bm00xl6u6CRhRl0gEISW2TimMEqdd3Gyl/a5SaIIMcNB/LlhaQNDMmUT
+YNjkFMW5E4TSFLT62Hr2fnEPEfbZ0baztyQ0q2+ha7mZNBGxESZ6mD+f4wmk9klMEYyacaY+YAL
tc9t/FTkn/LikYz234Uuhv77bWy2bQqXw8VlNhjuoeoOmyTF3BJiMARiCLWoHiIFhkTDtyzc98ln
dNJdPjkyCIEXppQOxMjgA5PONtB7c+oy2tRJtrkMI9sSgQuGRKW1z+OIprBdnwVuTlun6fRbiJpK
LJKcGrE7NJ+HifUjFq0sAlfJMNRKJsTzBzI1NRtVRBqzLWHR2lpX55Agw+VXW/9ecTLeuLcJ4M/F
2wT72g0+ovZpUf2MKaxgVoxKaygKsmrWbuhu8bjksPGTrcvmMXFSeX/dnnFEJqVTVUc+cBSUphvZ
7OjQ9ugVz66JOwd71iaY2CkTMvxD4HJGFTh17JWmjiygQgCUdy2PpwEzyHSH6z+Gx1nWU77ujmc4
gVnTivgFCQAXzNFrDXr1uzhw6sxw497aXXb99RP2C0t8xFdMCC1rE5zFrMIN+iUctEofKl822lIG
IyQQGR78ipjCJMvcjtmhTo/5IKGjP4RGZ1MEYlVsFVNVE2BgrnRMHD6gO0ZMW+XupHk8yix3smqY
9dN8hhRIVtVHfOxyyDRUNtQwHbPXJdz0h+sJuURbMyEmLiYr9SwHE/Fcsn5bHoadclNutKPvmLwC
VtoOuW7QGUzg9DLy6yLvOKd3n1CsRPEoeNnf/nCWzggCO5UJntBHC0kizDjlIim+h7aJMHWqA0a+
eMVnCZy6ShhnOIGYurHPqpSHeabfY3qXUW7yqTxWvXk9dflDqH31I0w8Uuljr0gzprLFFMiqQT6J
0gGmKvvWGz3/2O3Gz5mbXA3et+hV3u8kwxNoCgTVUcLz5n3d3FpNdapoJqGLPxyy83oK3JTVeW/p
5Zs3EguFA9re3tSb8GYqIKuTbuTKjRKjxCQmOp+iUY/RwdPkp7ba6KUk/Fsn218GiUnLZIoizEjE
ooV+6mT6qcSbQxDu6g8oFOOGPOMI7GTNNm79DAtHyrtiOGmyhPn6zXj+fYGKKnOK1LSFHUldfsZE
6aysvAjVmixSUGybHQO12ymdLvGHVV43TDTXaiqU7cVWsSRq45AENjh3wo2fuYo9OJGUAldRTBMq
qype7hDY/B7LBqrZN22HSyr7yW75rDJ9n/0TfmZfO3z35psMI6A97XCZOVb9boHJ/32RzaJqXNWq
CcuoEbulbmxz1ZTlYPit9y6aWWAIXKhXZjOPNjCSQd+MarNFq5JLTNgXoEta6/ZF33+p5/ZVZYHD
PiKUizmn52UVuBGh6ADleSzr0F4Z090oS/jIllDkvznJiliHeRaNbjtzumtBwZd3SeYZAuWpTVcj
8Q8Ivcs3yDs/xXazsWt1+xEYzG2A0juWTCQJbYr0MeABYIjUaV8W2ygZv2mFLIW6ykWYBPv/YASO
8KO2xLhJwNT+7FbpsfZPVMH0tVbi2+urdsYRzhNK85SBQPXdU7Jbvdmz4rX6QN8dFuoMIRyfuCox
F6gFBIX0s8Ns4jRGrzqFEkk8QLZmwhlCbYxvhz3WbNR/sHJPaeKgmNvw/3e5v9/sEc5KXo/hEBmc
gooC7ZfXxE48n0rYdPXAUAJNS5uhaECsZIqtqRgpZ9Pe3mchutNkhLMaDZ0BxAxsqbCGaQbLvX8F
6rIdH7XX7wJ58xZ3oXfUtkASA/6oqNk0Aml85fWFybE+Mdvl45KIpxzCa+mj06pPLwCFs6MkaW3Y
EZQ/R7V2TDV1ih5S7W0hi19X/W2BI5wd1kHqNC6BY+z0LflUQjodIZ1LNXQrzBu32ob3xWf14QP8
A1VdKEAaVCe2wKQsr9FNU3MmhehjCa3TpHAiTWIa58r3W3YGEbnUQHcOTWAZRbF9FSdernot2TP7
xsqh5zvLMrDrO3bGE0JJy2/xWpQCj3SGN+vfG5UeC1tWxbT+wfFr7TDg+/eLXM2IXQ4G1o7r02Jw
B9q47mLIjLeoxZAFYevZ1wWY4PZpb9rIiAFMhY752xytI8v3lXU7F2ixSgPHUraNbO473/0/b5yu
Cq6fRi1ipgwLOVmPSvui5y/19KCEGKgp+8ZeJyjbRJElUfHxIpCthlmTKANJ8bLrP4bmdUQkfi77
fYFlSRmSFGpZ+FSvrjV6b8pSlqu/j2nrloXxfuiEEQ5v38e2rhsZcsr0BXIQaeJdPqfrubcFAP8D
FlEjn/E4TD4Akp+T2x70feHWJ0v3enfwfEd1otvckGCu2wQFSNTdM8sQ5ZAn6PNPBX+jbtpvU3Cf
tZPkhl0HQNyjWoZGmShCGzSKWYc9Nt3O3CD7NhkfqhdAovI/AFFudi6aJohMpF9N69NMNkZxnXdX
jWxQ6vqn6wJGOJtjUKDGo4Vz0a+Y47Plr0xQO/kxusrO2GOmmCTIWr0oFnDCqSRjXM9KwV+O2d62
tyYf/qqgsfj5ssutsiiqAG109pkm2ip/97gmNHPMuCvxetG1uyENHgZKnBrzjf8ORrgcQpsOvW0B
posP/fg9emWtpPRdZohwHZhmU4VMrfjZtJ2AfbKsbVMNEl9epcrzaomPSh2qTLO+BEjFR1tkCSZ6
DZgn1owYsYRv5Ml+vLxs6063ABSczrdM28xYgdOJN2+oEJ8ytz0ZHu+zyLZskI5+layiOEqmnKC5
FTbYJz85GhX68yM3KWtJpCADEWg0DRrSaDNASInp5PFrX6G8sZw/QmyLpeO8tOBSMw9JzHO6nqrt
Yr9wrEk2PHGV2RYI3M4FQgwfUAYNCJVdnCK9vx192ev5evp2gSFcacFYZ3OVw+PU439FD66VO3x+
HSoE9vkg2ZpV1lnACXQQVn5bZSZMygbU1iv/WMa8HeJbOn7kpl7gCHxQEt2c6wBmTSifHw7GB5TJ
MN3sF62JFdR9WqqzoeHcmAxahlFzMut2e/lsSpZKLKAmTRWrWs0JJ4FEMPnZTf1WNV8TKtXC41T/
LkA7GyPKdQwzS/OCYVOm+9bj9Q2+DuEM9QfX+1P3vez9SHI8RaUOlukDSRXAxa3msAFdDulJLyUS
MTIQgQMUmwQE6XQULuW7fP6OAt3Y/3F5g9Yh0CSCAUu2boq9SUUeN5i9BAhiPbblXkWBjTV/v4yx
TgFnDOF46jGeY2sTTuDHz8rgJdbT5d//wwVwBhAOpIIC3GZAdQvqMZRti2EsXNYh2uU/+ReIXMpt
/YI7wwnnsi/ImFDu1H1xSKIDsjvKjKaa4In5kYRqZEsnXNjWaOlpGMOyYfyKAXKmTAVPsv2i0McY
swEQMIXWV1ZwRIZSkyXlZRDC7VxQdSqGHiY0s1OWj+PXqZQFAOtn/9eGvN0PizvGzELfoCUgDIa3
42wznkrmGHxWieVYfHK0LJqW2SQcTC2IUTTR4dSo2r0aYIw5O5HAlOy9zK3fPoQWZoWtmSlhhs2Z
Sle5bRzUmJym2KkCb8ZUFH61Jdrm8lGSGcb/fQFZhjWrkwmQTXYyeycLn6lUTZJv+HumPu+WQAe9
HeldkDfwaXfeEhdzQ/blqYWsR3IriwzWr58zlEAMaNLQopy9mRM6iuUE1s/EuB1kF6mEEDSBECJU
yEY9j9VC0mI65tfR2lvttRF33sSY+3c7JDACMQOIIfIQvrBvSHxKgm9af38ZQkI6Ym25MhrMqhRA
ZK06eIOdQSOn1z5dBpFsjVhZHhd1pk88ZtP0Kzs/NuiLzPaoy72MIjtDhFPHwqEHEyrhOsXWcHlt
PseNHqhXbjqPq8hg8PXny3iypROJgYY6syJYpc63Y/ajkYpbyQD4vy/syVo7KY2WXwguNHHcxi12
/o/wc/NCHWTDwHVzJ6GEP0TXvw4REThhjGbICRmA/HdWc7yt96gZ/S+47mXFC/zXLrADEdgBLdIs
NlWgFdbNGD/R8JMvk+uSHFcisMLcF7OVxnyTpmuKh01IbDgtqh8Tel3KsnkyNxeogeGeqCC6j8Uz
UcI5fh66ayOqj/Gwv+x40l0SeCFKqZUNNozi8S8Xd0+u1ce3T2BP8WSqVpJNEt844ihkdsWjxqp8
jqyfmJfcfqiHFNm2/wJTsbacTkqUaBXsSf3ES0LIfqbBtk9TCUFIzpNYW96EWQpZDVhSxM+h5Vmy
bzgZAYnp0M6c43zkZNq5WfpWeF3mB9sdtpobuJ2FV3WpLviqf9vIHVsMVcqWKABmxBgqUDY5lo78
ZNmDXu71ptjYmWc30qeaVU9YYAl81BkoM5opEpfGjssVhmAkH0LK1GlTx3egJ88FJiUk+3Y3vOOI
BajASIx/ebUJDET/b33b+1keP4VaON6ECUlPiZ+Q74yS6Es50OATMwwtc3Ql6028gmRNGThtTn11
z/yRhG6AGQXXEdP6L2WsqIlX67VdfQ713kJRdFo3B02f6RaPVaZkfOSa5zGosyGlrBMdYm2/M3nS
m61dtSi6UUJ1Q4iySccPKagtMYTdMWe/mpOUF/ZgpB4mamNi6la/ZjveI1upjiIDlNkkbAwGJ2m2
wrsFkfvX7TtV+UDwwzCk3TJQLoaJbcK3RKJmYTap8LamCBwj7fBAh8kfsiLHNZ9eoggxQ50FQ1Ma
yCpXqWd8pVCR5PNfStubOqd3ZzfccwG6UeIPqwyOl2FCVJSLqKhP+N0hssboWkbxrjEc7VsuoYBR
ao/akXj8DMkK59Zt/AUmJmaMvImZNuAIGZbylAbtNjSJ6ehBvZXcSzIgYcuYBUltEsOq1lNdO/D6
yNG81Ov35HE2neKqOKCo5FHWtyhbTDE/Q4aqpKxGbsu/njbldtwHmMPgO9BeQUWnrPJ2leQXWyfW
jyoQa2sDC0ZOR+WWbec32VbtqG655Kj85V+2psKx7rW+wpc7hytu6vipi64G6biqtUtkaRL/GxaB
Zh8GTLFzYEBoclMVD3PcenMI1a7brHqU+MgqbWgMRT+mCTVQTQjITBpAqzzlj1OP1s5wcyxg4vbH
zuPdISHmCH7M+8+AQlTWdVbUF7znocvvhsgdySGlEsdf36MzhHCadWhbaXQABFRfqLZN6WmWqf6s
PrszAuEBYhLGNLELIQXVBrQAHdbeBIHMxrUO6q2yK7a2V0hqc1Zf3ZdYQlxu5nY0I1jiF31xw0cH
jUfMfoDuDztIvIHTq3i7L5EEbyBzompmy0l+Y7+W6PZLXPYVj0cYOwu0H5fRVl1vsYSCJ/hGrEDj
FGCz+aCMt7nstXrVDRa/L7gB6QPMX+e9pzHDgCrd04nlJLLSldWzegYRGwyo3uS16uPCGufWLa29
av/TB4ZLsntFphQosUfU/A+o39gsAVRXxI7v38SJ7xTN7vKmyBxbFAq0erNsBn7P8+nr/14X+jXB
FNtgq8vcbS0dtXA3sfBVKyEe1FXAIjteK8+b+cxjDcfO3Q+MyrSWUAJvh80QErUBFMMcovE4mBtf
pn8p8WdboO2u7HCxD4BQitupqdDV/Hx5b/iBuHA6bYEH8DWWTbMGgJJQTGOs3IL0L2ZLtkmPgKkt
W8fKZGk8mVECI/S6jgB9gNOFydc6Okzt5rJN6yUliw8Kwah6LvK84EFKv9VeeEoyxYSvkQ+1hMrL
EdnXg8yktXNEF4iCSVarRV0dIf4a+xNi2YjuZyr5tOV/tLhTSwiB2mjH2mjkUUJN93n3Yiua44eb
QpaSklkiMJyqWHXTh4BJ66OZhM5ob1rpO4gERBRInkwlmyoNIFbcOFnjkFndtKgHvOwHMhQhVu0p
RH3bAJtiB5u4u2nzXUYlHxdrrrzYFHG2EUREw0LjtQpGDq7JjBOqijYfsUKnKnT0Ibwm9tpS39Yj
kiClUaIOTsWk0e+BbFTuumudIYQvJMYmhZIaEEl6jJTEDfx91Fzb5YdeWe0zjvCNnI1Va4UWVitT
7pTwKcx3rSzZvfqlQG2mGiq++VAfJfhvoYcKCsDR1FF7/2r3h1vzodvygdK2p8s+8vhf/P5Q/kIT
H9wibVKLgCvRlMmWYmbbvIcEW+t0pVP+VHbtLset/SGvPkMKXq0H2cgYb8+a9R9FPDttucVso8s+
t35j46uVUYqPc+gdwu7F50LAWEY1HXbxGhyeZw/+YdcGhoOlbvb9MtbaKWWqbmOGoWmZujjhtq6N
TG96JDXU8WvX3kJoHLwmqeKWYQgXQmKzKk0mYETzfhyex2Svy5SVZBDCiqmYL5MXOs//aF5QfjJC
r5HVoq+RzXKlhBugUNPUDlGTBzGsra1+i2yZNMeqDYvAUwDI6pJ1Co+dIqhsN+OwsYzqJsU4+8s7
vnpGeaZMRwmmDv1RYa0iOFZbDST/z7tiFEQ52j06k5AbiXeTrBl51awFnGDWgAZos8213Jspbpvk
1Kmj0w3//KVRAvFYyWRqsw+j4qsO/VbaHvmeg7lTvRhfvLKq6VVXOJsktvhFRjqnpgKTaJpe20Vz
UzFZ8m/9E1G3CCN8woYqPhRZJVHRVIV+hEB7alS3LDG1D9IwP9vxubVP4Ty66Ye4YAEpnFMyaayq
bSP3uuFb3t5k801Wf768T2t3HVtACL6HaSFFkM8m5IjbcNOZ5s5q/Z0GoU4t/FAeZAEl+J1WQDx4
5gto7+l98tA46K0+vKYTChkIVCD9G2V72bZ1Rz/vmOCCURPFZl0DMDV+qPkDrV+q7OWvIMSnIowi
R3O1ieWDvvx2IIPjd+FGNSR8ve7evwwRX4vQOVmiswIoFimuSWlv1EQWi7x1BolX98IRxKciPx87
aLsBg+yaZ/8nnwpueeiqLtzkU+iqP/UtXmNdzKd3zfvZjUokG43GNW5q79Ha8ulNH/mGWP5BQnRE
FDTKUIXmXmRgRoRGruopQHeHKhFala0t//fF1T4Fydj1BDCFpZxCLT0N9Uc62ZaWcD9dQGS9MTbp
jGMcFT/8fs/Ml0k20mg9R3s+XLpAFXHc2aWFSm5Pu523xs8GMUrmsk1CHN3tMfBTOluLB8GX/EUg
jtwfmlHrAZhZaFNIUQr/GhUOakK8zIuPsoy3hKbEyUYQmKgaZeTeGVBnJoiJ9IdYf8q7L393ngXK
0Cc692zCViVZ4HQQkIJIiBLLso1rYfLCIcQa8nQu/DAk3Jr76BsXw1VQyqnt2o2yw+34GO7+yijx
kylHX/eIaDP3crbP+21m7ZR+/3cQwieTH+vGnHeAsCMksiC322LUAYbXSIJ9TULpoiZRa9Sl2pbA
iZ7byJk21G2ug38it6/RPOc76MK4zm5l0YXscIk6RXEWj2qgAXVwWYpexGZn3ZWQTMu/FXeZl+5k
F5eEk8RvAH+eLJTggpPiedxNhn9XZLNkw1YPlKEx1cJXNNPFvCBGXvhWqPMmxBn3oxm5Rv40xZ8C
VOBd9oz16HaBJBAszdCO3Psw5k26DEpCiYvvQZ574jV+o9RFVhdvgSewLcnrTin5rV9tho26STZg
3IdXCLo8vD2PbVsJZXCie0eECzyBeVO7qBPfhn1BlTgdvfHTLwornQpvquTz5bVc9f4FlMC5UwBd
+LSCaR1EwfMDFP196fPwKq8vMIQorWHQ5mj4tWtcl1fQnd4rm3xv3mOgEZ8d4V42SLZXAt3GlT2S
KYFBQfe9C76VssE1/P//896gX+/3m7c3s0oDp4P55sq1ku/peGLWVhlzR7NfKu0Z+mMSiyTu/q6Z
Tm/TOsJDNw+oUa1roCqhd+oUI6G40rntEYn4yGWXMMTOzWlSa7VXsYIxxOgj4z6Z4m0nK2q97OKG
KoRiqKDWrUiFTVn8mVovXYw2xKxwKtQft8+XPWKda3/5n6EKdKGlZm7VM4gpvrIfgz38D2FMf6RO
g9dSebW7dL8Eupg6FB2mJmxT9nRHNtpev2k8cJMbY4iNTFvxMusaqsAVU19redZyf8yjHcN3d5RO
Vw06VZXDXy6jQBVjbw6oMAHSdD+5s9c4lasETvVi7niAFm0TCTVdPsmGKtBGb1XN3PDW73gcQyee
zW0z1x8J1ReuIbBF0BlBFYSc2RGc+d0+KSXfWZLDJKYvc+jtB1XJ+dW+CzVHQzGRTA9a4gFvmcbF
t4ASjUauj9iXcsKTb7ELR9WDA8TR62UHkBzZN7df4OgBUTG3BftBszsjr2779hi0Xp8M2yKR0QPf
2/csa2qGoRuGyURtEztoFXNmOo6QNd3lPvQz2i474VnroFjacQgHz5wt2Si09YU8gwoRZxCNnVVh
DoM3a8/qFGxUs9u15NqcXi4v5B8I6QwkkB/J59KuW3wSBD+5BpeJtt9gYxw0EyXJGHR1kHHE+kk6
4wkEOBS5ZtAahk0ZxiTfapEkSb/u5OffFwiPFRCcw1MQPnGKm0z5odo7Jqtula6ZwHN2ZHd1TGCD
cd9jxdKt/WDcNVt9xy9BSLp/REWPGWebBLYrO0RGVQu8xHgk4ab92zUT2E1PK9pOGX5/GGfMuMK7
prq3m0wWO8i2RiC4JGZFhKnp/CO+4xUvO2bs0s8pPm2Ku3YXecqP+Yv+JPFvHgNdOL1i77yGr2ol
r+DfmZrnLpQqtzDV6SGTOg2zQ0Li5ka/j5L+To+pdxlc4utMeLyBq/+XJB6bl7r6bsteIf5wu/9y
DCawRDIYQRpW2DheIpqc5r3fbRqvucqhrY1R2bJvAQkpibXJZhCPZhMCrggGt6W7of2S1rWrFzLl
ExmQQBKpn2M4LH8y0MfHuDjY0T7zb7tRconItkegiiRsIiUL4Rpt0Oz1it2k5CMKX4uTywSmCMwo
1qOUb1CfOiGmz1iGpM1UtlQCN6idpvVRAASb+Y4WXlX6DeuYW1CZjpTk9DKBJOJOg0qeynNHMZR1
LBtVmWr1JQ9iSWwnwxFZglUmZChgEMNQBOWVBccpl7zjvzUOXSAFsSLBV/Oipzb8a3B7T3FCFyN7
0qtgb+5HxzDdV16w1ro5PqnbzbwhEAeXddbLjq5YDa1bKXJWHeel0EWuZ0ZZ7bjHMBh8eLwNMryV
TZaTrKtYvNCkNGQmZlWjzqx2iLJXMfyWlpKVlRwpS4gmEm0wlKnD5ulJtsXo5VNgyup1ZXYI3BDl
WlMS7vC9etfToz3fDtXuMm+vlhQtjq1YmznGqmmG3Aeh5dGj5DnatKcGJWW44CHMuyldf1PLhAlk
dglUUREIbeJ1Dgc5/5JEz4X+D+meJXZJLkNxnnPlj9kcNsCYjYdgOnbtVU2+FX7rkH4b0r2ZHBpZ
iZ7MLIE2dDWayrrHUqZh6aY93Ya4MQL1b71bYA110nK/KQCjDPFWR7606w1IysiiVwnbisWaWchi
UnLnmwPDiYebrtGcvrsqGkkOff0cWeglQA8QBuQJ5hiURpC95AnngNhOPHUPas7uJd6wvjW/QMTX
vSFnakkpKEi9b/1jQU/Q/PGCje027S6mDtOO/GNakWrfyXCFsKjNSaEM/LUjQE9GPdluBV/XCkm4
ub5VZ+uE2KjP61mb+O0e2miuhLSxqjtjc1WHkmWUbJXYI5bVXUAgrceDousgukExpWSbOGe+v6zO
hgiEl6Z12yY+lqt+eZtEDEVoc9Nsp+28wcOkNGm5XglgnPH49i2+rY3ZiMxcB1537CEH599pu3Gj
u8Ze9uol8wO+gwugwEL5nPGWLlJn+MIeHVzbfpJx+Trnnc0RAqQ+NULo9XFvo5ixZKdsq/u5G2mB
RzXLxbidh6oZnvo03ELtdX9571Z90DQNkxAK8S5RDq4grWakOgo36rp0FJO4cb7TxvtA+0gnJFsA
CUtJStqO1oi3DpQ8tQ2y594HDIE2NjEIFLSoqKFGceuGeTPxzN5tA0WGuMOUFusaelCSU0v44f/N
24kBeTiCWcVoJmG6uGT12OQGi23bbV9Gz3jz7xhDi68MPK3YLt5g2X24R7YPSVM+homXEP2Ppgp/
gLCUDc0M1I/hD+i7PtvNuRV5vl1Ejh2yn81cfr+M9u4MCGiCd1Zoq5lr24LyJ7+RMX6+cSZZOPNW
139pTYU7uAshzqvVMKnCg9m4s7K5SB4SlmX+XkmifNvpqQJlalJQJ61n+nkidHS0yjbH5zRTocRd
mZBmREegMnudFvQvmWkUgxsXZW06CjQ0VI9VbL6eyqHbZnodZQ4kxKZHYtr6odVbPcOXSTCZjj1W
U+X6Sg05B7Ub6b3V1/5hwNWNyX5QZdHczjbYlW2l86d0Vj6bZZXdkKb1D3ODa1bNDIqu6JSPBonw
nxsWzs2tElJ1j9qe5EvSoYzZri17r+laYL0SMk7PDHfNdRFUxOuV0dpOiZVslAiXkFNGVtq5iqky
/67ryshJYoy83KZ9OM9uRpvcws0UKd1R6y1/M4dTWLnj0Eyf2jGvNonWQ9t9rL5jPk7RusWQlr2L
OfYQO21iVITrfqvtitBHulhj7NTWg/+EcTBM22QFm7dtW8b7pClTlCKN+KCKG9JhhHXEimOH2SR3
plrZ+yaq6JduGLXGLft+fmrKTnlqkzF6qOqx+DmgoHOfjFW8I12TPg5ZFktSxu8uN8E9hTikJHjb
7DS4p4a0Z0zvp+7vTpuYnmF2SSGTwo+7fe0XpzBAJ3/j2f3T5WP2/nPrzRBUthk66hAhH/z7XaNj
PO9c4J9dmm7UI+8SqHbmgz5iulq+yXeyuTzr63aGE05cmQ9sqCFt58b2gUAFwfhftQAFc4R9sZU2
jdUGgsG8Er3M512Tx55lJxvJsl22QxNfGElNUzrGfNmu35r7vHlPDy1yw2/v2/kuvJb1h79Prv5m
miZeNZiP2JKJYekwS8ZCkXWMbo5ucBAqakdtg5O+lzXvyowUIsXUz1rLAle5jDxbJv90+EeyjPwX
3hPw/5F2Zc1t48z2F7GK+/JKUqQky7uTOHlhZZnhvu/89ffAmS+iYUZ948zTpFzFowYaDaDRfc7/
3AFKAK+9LxVR6NvXmC7Rlzx1V/rVfkGKIXyRKKGSZ5Q57O+rY5WaBmNczDBnLPxguZIk4m7y9nbM
zRDb01YAKVQTWm0CgHLbxGBFQL0IWC/hE6dlF1yJ+z+vleMAuS1ZyoekHhYMHzo+pXpnld8ngTip
UYPGxQe1GNQR/ZiWY/X+UNx0058mRjgTuICgaGoY4WCBBSvd5/WzRH3/bQ0/B8BHhEXpwHOLSZHB
5dD63X5yPjFV4XcwaAJJQTUwlqaBcMqzzlVzBhVWtkBbWbXnsbLL+kmJiYf/rflYg/BTnoIRUCgA
UlZ3Y34bRcR8bJ271t/n5rvE/UfCNm055pjbEYgzZeXHWE32Oxb+Goab9igNMIQSzGie+3+Z3OCw
H+/U2p2hylH5Bcnl/eauyM0N5wWTXBdB1gBP9GeoByGB5ZqH+Ta5CR3RLnzqAYIYRf5FWdSzIBEh
AuJM7b5IHpPcFi0i2hCOwL8o1zgimeEICKF3OuPJUj5dniI20XxoXs0Q/5LcxkrejTUcQaxN6J8+
zsE+n1PHkvyCqiLcDJxrLG4bMMUpM2MFtpgopdrFSDcnbuR2dhE55YndZZTPf9xP9tohXn7SKlbX
Zt0PYgnzwv7B6v8tssAGozxxadt2A/Swy6CblES+AnNO6zmyAhXBDWmjYWkwlscs+PfyRG2CoH8E
mn2iCHJyzrVbTVXlfgGIgqMobuyZ9LkZD5cxNo+JkOn5Hwjv0EZmhYopAKT+d3ANr74WnOmYH6I9
y7RQycS35Z5sclZoXCIMI4WKdPQNOPoX8Zj9YHJsgpN8gggM6hgOrH5Qfwjad8WkFSp33ClBJC2V
PWzUbssbdhgZ7NYNvjd26r5DBJUzkXN52RDQ4L7ARLV8kEHoHBD7NtsH3izflTHcYWeaa2uc2D4x
d18b1RHFq7R6ii2P8IvNuLqCYc65WkbJoLV6ODHnw9O15qFy+oPpqk/djr34Q4Eme8+KWuFx21+l
FtpYsX3DMvaSvE+jXUKxh24GVkUVNfROqgb+e22SIJh11Jq15eTy3Hnl0kinZZCq3btGzlAt9Bea
usQX+xoaNLuNsMPZ7Wj6A1immiv9qdgX2X+UdwnV6sHiwFuPOANyQ4eeCrGZkO1w1P5hxsvaBBqC
oLBlabK16hirD0JKUQNs7iHKGZIbyqIwzLJlNraVY1X3an8y0Eu9qAPY6f4408cWFKKfrIuyjJoQ
bkHlYiQqIMHD6p3CxLassrSLWCNmbdM3ViDcqko7OEzbAEQxD0bvNTW1njaD+QqAW09I6ywzSHgt
J7VHbISJm5h27C83y73hy1A7lz7Xn8Y/7gzkho7zjGmM6sUQAJr1omrXs+iMvSk6sUIRsW76w8o6
zh/ySRj7RauQNcmrx25InEz+DtLCm6hDN0RMUc1uj6Wq6JJl6TIYeF4v5HS2/nP4BkKRyEGV/VOa
EbWJm7dyIGiqhCw2MrQcSNCFswI+AmRgP5o+mFD2rPC3Br+o/ZPMlix033TBFSC3S+V5bPZjWOBc
hq57R23Lp342Hy4Hp82RW2Fwa2mGXpWqTMAQ4uoxMVvoZ0vXS06ScG7uHqaGbCfKm0DZzvlDkk3m
3CrwB/V6dhrcziJX/6Gfuh0787VXMmHW5tCt4LhLR1kVEdgQEAFN6amPUnua7i+P2/ZBdoXAncUK
HPfkqIZB5gcmlMXI6eLrHFRTbn1ScLEZRoeqBN/0QBSAG4YCFY+3Oh4NpF/NKJYQkx5Fpoza+5FX
7PHKyyJG5Zs7qtppaxjXgNwwTpamRxk48RwTr4bJfa4SR5fNK/sagBvFMM4tLetkvDRksCffBeiL
frAqx/DZ0a+iCgwoPL4vC+fnRm8zGJSd2NMK2F8c5Wb2pF11TXU3EmPH3wgmOUvjslAgFj7ujPm2
bN5xK1wNHa/igXHTa6TFEWFrrWMMLJUYOoHSiBSrCGUIFyKqAYwfagAgqz/KOFy2n4il9OZ5EpsS
KuVl0QJH31sO/5Q1KgkgTHDYQur93AefhGuBTIKi5to6F62BuN1PHeQs6ScAyT5TWBj2vRftc496
PtuKqWsYLta1RZQKZoGTchF/kTXo0j9M1BshBcEtzDTUG6mpYInUHZf0fugfSP/ajHBrM7i1mUPy
JjZjmDFIIOTNd5E3GXYFSvpkL3qK00ASkLoObrvaL0/g755dojfjyDwhrD+GwVH449r8157GZ1La
ZBEHpcX3Ub6Mxh1FzVxLaD7k7Fkr6doflx2bmCQ+r6IpzaQ12AudMTdu0rnyhCz4kZNsD5s39tVE
8edhYegas4dSpLPcKpmT3lRedDveTY0t3CtOdqTIkyW2TPjrxRqPzeLqJhhp6G0VBoyi8phFbnVg
S3bUnBoteLP7U3Nc/xR6VM/kZq5gjcvGe4WbB40i9SZz+lvxGIBgQAXPFdrl76xrMXKlHTprPZL/
kx2yLhnLxYxkioqkYittdNKv6q72dbf3spdk4ju6hzj/5CIHujTNXGdgpf5c6f6g9XaRXIvzt8uO
SXoMFz7UoMwgkwAc/VpHKGzRntwdy5PisFonaiP8zaZ7XtVcIFFAt5SPOtAs6YVAOv4wfxa+CD54
YQ/SZ8I0wjnfkP8bcxZBKeYlavU7tskXtwMEGpTr5TjtatBWJyB1pkI+m5i3XmLpqgb137eU1Zmg
LsLYiZYTjVptB1noyhMuccYE/RZh8fRcJKZwO1KeAbk1WE9G2WrLgge7SFCdaQ5ap25yajC3Tu24
xP0yi1txZYFsZ9PArOZ5gCzNz1bRZjeCA6ABsSnlKdsB8wzHrbVYq/IaMRpHpjBo94MwfJhkQ3db
lFzvCDfZXtZnKG6lFWnUVXUDKGG/eIysOHe0nXRkK6Bw3mWXBOlz6OZCepM/CqINu0mnAcOYd17Q
3xuxM88Plw3a9IcVBLN3FRuHvseBABKfTq89N8ajSQmtbU7N6vvcIXApS62EjjbONNEHpdu1+S1m
6LIJ23FihcH59BRUtSDNsMG81o/sYcBkDwN29tD5PYW1Of8rLM6zBwvydCjAwh4GVsEX2szBsBWI
xaueuI/+yYnDOjV8nGfrVZCMjYDhk5tvmXQTmahmoTL3FAbn0qGaCpbWY/iiqrLj1BfVhy70iDna
9DP4MMjQGPk2n2kxtWTRUQWH8OoZ3xcXNST/oAxYdZMbsJCg2xVcCSrxDrp97V1hcr4tVUuctBkw
O1c+yuj3n0QbEom29QVlcI8Zrto2YeWmd6wQOW8X9bgNtQjRoWxsdr4ZrvC/30ePCTLSHd5s/3uz
eazQOL8fokYshwj21Wl1SKfKWdrxOCntIcO/NWV2rByVWrL8/bKVm/6yguWWQB0s+Vj0MDIbQCfT
h35liHfRQKV+tj1GAaeeIoHTkaeFj1ErGSoyrIu7zm5BFGqExbtWM6qa/sPg2eCDQpJjS4EpUY+W
fJx/3dRPPik+GnDvIJTgXh64zSPGCo1LBNYCbJploFlN5Coq7sU/kqZD16BzGYcYOZ4DXoRORN4x
nCy6GeR7g6xi2Xbz87Bxbm7p3dJLAQBGR3TEj+lRP0xOYc9ugaQcdfnedrczGOflWpglqTohBFZy
6k+acJNbOIllVJkuNWicVw9pNNTSCJvi6kaejiiEvDwplBlcJAeHqxgnM9wZDB09OonG7/H88e8g
uEAeGKpcTh1MKBHuqg+CdF9qXy5DbN8AVj5svj4vmGWijEaBzULYhx/1YwGa8jax5dv60PmhVxPb
329C+HnyuStAkSzNjCpTLNBThSYzCZrXSwgxClA97XIvfqSWKDFLPF3gsCRBZKUYwmnMdpkIUmxT
v4rUjCihIZyN74uvlVEsaxZ36vzfyfwUC+7lado2A9oqoFWHIDkvLLBYoD8eJWSPmhjdVidtspue
KKPcNuEMwTlCHlZKkiuAUJpnrf9nyYipp77PzXyviMZcLOz7ytdSOakjsYv9xpN/GcBf+LISj7sN
A5i85I5xrQs7/bQcBV/emw/67vKEENbwb0B92wztOAIsg167dlVQIXnzHokHaXRe6tDU4bvuxkKq
2rxj3281t+t2ufDQl/fDUtjiu3xrBcUFMjFKhsZkphjhg9Tfqc1zNBKPJJsb5QqCC2RdY6ViMwBi
Mb6K+bcZ1eRy5WokuzY1apwP62bXTqgGR9rQuoniW7GN7Gr0UMjiFOLzZQegoDh3Bu9BFo45wn9Z
3rXNl9k8lIkvtrtBrqlD6ObiP48e32int/MwNDE7OM22mvvszXHZ44HJsiENOkAblrFdFc67crC6
BN+TRMiX8bxhSxWiySbJA2cob4PyKf5zIkOW5FoBsDW2uqqG45TmjZkFTlba8hGJ+NvcVw/WlxBt
pihuNnfa0+U52xxIE1psCKIGit85N6xEeUyjIAkc1XxM+l0Y4qH9z6mEmVUrEM4HO30Y1aiIAzzH
iMdCML1EjW/Bs0WcCbd30hUO54BaFSeVJgEnOU3PLzrRLkggT8I1NlKw/lDUxZtL+AzHP5jpdZmA
7yoKcAfptfukGL5h+qxvQoQC3nlu3XfMlAVCZvQ9oY6Or6tFcULStIWAREmGDqtFQd+R0JR2i36V
y0CbcXwFxAW/vCsT0BkFuMYWAQ6jX8NFec/RYIXAOx0Yi0VZsNht/EnsXUUnAhFlAedv+QhZlj6D
BfGs3ORJCDZxsuRr835gYbmrJspswDjweqWiWGTUlDwMnPHYnWTkvtUDiFp/ikLRfKOby3SFxixe
xQXDiKYyZ65WZU5yUMH36P7sxY0VR7k3b5GZQX7hj5uz2bpdobJftULNM3OWG+QbcemubT1123Sw
Z5OI5duTdR5Izt3QdGXOpQgQvJvs2rg81vXkXvZoavQ4f0PbVx7WKiBydljQnWKenL67uwyyHX1W
o8V53ajGcj0oWKBIm7HESLgrvimN03vhHXqIrqPrhmSXZE72JjuyguQCntQUYhmPcIvmefJYwIsQ
8OKT5i8QRy98irCQGEeeF0PEq2c7TLCw1Ly8/mBEgQ390x0xjhQKl0IoMkuQLTZb473uo7/PQTs9
+NPN0VfBBcRykIrqvqfJZ+XqPP1F3KQpGOphWgvSrsjID0NOabZQdnERYzEKrcwEQEh19sOs9I+I
Sh9HUyaCK+WHJhcrVCMQ00XD+HWhWxwMLzxKN0u5+x/nqLkLvl6eMebYF7yQP5izzlBoq8ALBzmy
NVW2e6m2x+o6m+5HsIgIgn8Zb/tac3Z7kwsZYpfqi1hiJNUvms0u6C/P79oXVjEl7iWqfp2IUDwt
hjgrWoxnK8hCpsVd1M5PRt5STk9hcMFjUvpU6CNglOw0i7JrJ/dBNLn4kh/mDgrBHDw+UlV7FCgX
PpLKWkyomAWOAAX1Gq/Vihsek2/l9/wEEhjBT93YpVj9CUz+5K5VYY/THxtM9QEUgxrF68Bi+QVn
5EXMhkRVFrPD9ystsLv6KJZPFsjaR1+T3tH8ugoZvJBZAcZnobGANODRVrhXqcsANVJcvBDVKU+H
BcsqSk516lYB8XaweXw9ryKL4a92904z23hscFoeLH+EvHh136A9g2LtpaxgUXGNkldJ38gYJXHZ
Faqf50SOhoiqvGaZ0EvNsLT4fjLfSMNdig75juJFp3yKOz8Mlpr0ASQzcSvD61F8L8eiLaV4ik0K
Z3m8HNyo8eICQRoP4dQlsGeJHjLrriLFxIkzg8Utel0Ym1lm24Mh2SgVYYWSrnonhu6EvTU7mg/S
4W8setMkbKXmWOUW/NhSfkA4WA+IA+Tl7edNR3AgLVKahpidwvwaN9/DDhRZSmtP4bUeXAXKX/mb
xFMO98mS48DK/Fn2CnmPIv6c0rDfri77tTLf9AMXIKmsZJ1hHJk+cZja1kPo1+7iMOGJ7p/kWqGI
wy+7OJq0Xi9TOQUBgcauM2pxt5SHMUgciLLbugJOFFRtXPaIy2tW4q+yejFocqHCI4r2qOZHA0BF
SHgdcUhAvua1RXEVzWWaA6RzQW2Mjv7ELR3phlXPild/TMH56qaE6+BrMEvJtTYb4YOTqt0t0u2Q
pYTfsWX5+30NWYDXCEpnoihDwQTNR6aZMOwlvz3IJOnOb4YNGXW8X5sWSG1f43RGX1fDVGLXOXUu
Y6A23Xh0Fv8nEYIoOpddYbtgDgwm/8PjHK82Ey2eF6TUxtmpvmuPBVjDwSLw1H4OD0vkjC6U5v8f
zXXbw3mG5bYlMWobCxLZCEqt+FnKhB1aPb4wHtDZgChF2YEWyqwcKTIIe7dd/4zLeeVkhUmtBgWO
J/OdKX+20GlijbvLY7q9hZwxOGeMMmvQ4wy21ejAjsBAQlU6bBmhsVod3bBkw+R7LWWkIpqsrAPH
FH1lcZMisZXgx2UjCAy+3FXWTGNIMmAgMZnj1Xr88ufqT1i0KzP4itehlbpSjquApYn0QxHdZQWq
kAb0740Cke2nrGHZpNUpqIq1zMw6WBNZ832yKLWt6l/TISaCxNaRbm0Rv3izPC2yDBbl0mcx2/e4
OmSN05IyCew7fDBa43CLdhS7RJjYyLW78IGlokoHnbD3OuOm9GgJl82gtMZjw7saPtXI5byNgNe5
447xLQaueRrBcNaBmqXcX/Y8Eo1bo8MYWlU6YrJ+6h1mbuAqN73Hejmx8xL71NZiXZvGLdahyzVp
0AGmqQ8BdvqgebxsDuUT3MbRy03dVAIA5PKqyK/N5raMfD2l9nTKDhZwV1MkFW0Z6gNgCg3MBUpw
ExkUrT+xiPjXTCES50hhiwiCDKBodluhRPMN8SZLDBf/ijkgIzp0JpsPq7+b4si1pPR+gZB8FWne
5ZkhhuyFhnY1ZHEVp3JRAUoMr2vtm9USF1RqvLhokOtybVYFvi+j6NF0piWzVWqxUDawv69sWIp4
mUpmA6gvbZYfNicqS7EdbCAHinpWXQcZ1msIEGFpvSzjhKB/+dkeJ+wM9JDhaMAauzSUpD5dnpft
cTsDcismk2ShltkjnFjj6JFeWWXm1PHnvwPh1ktXhobcjbBKUx6a/FqbcPQYKYX67dn5ZQmfsI2j
oOijCSAL3hNzEaJeOrHjEGPF1zxOQ10VjQWEbm5sKBE4an2fL9/+aqz45Kwh1XqZ6gBJW+1WK5Kr
qFE8JTSIawk1Wtx6iSYhQ2EjYNCkreV3EfVeSH2f/X21VrQZrK1CiLNf2N9aBsj8iLnYLBLWxPN0
s8laAUxJOFVoWMXGBbLbR03vBNuI0h+ZCJVJWSps0Mt9boOqvDYW4XNpBKqPporBvTxZmwEUD5Q4
XEmqbPFidRrO+l2vsqiTgrk/uxHyBHk4FL9CM+LvkLglNExVInRjA+8OSseonkyj9jRxP5dERp2a
N2bxalhjNe4tS0Y8COadZl2p1JZDrSEuwFmlKBZ9jGkbk0NqnCJxH+SHy0O1+Siwdg0upoWibrai
CN9mzD9MOY7xpmk3aAd/IRIpiV2UxOPmJlCyvFhy2KRfM0aMzEuvk0+1q9tMN9q8ofDYz397IP3l
+XxWOYoCsStAN+TUbe8kgdcLLQhVE2eq/Um4AVWyQ4znppeflxqfZk6kOh5jVgkiBB7Lm4tMZshh
8m41Wt9nsFeEDiNMoZ7gtn0RBKgm2kLRUcMv8Xmpx6DB3S5d/Cg9mKTYN7uJvB3JMwDn7ElolLMV
AaDIUC6suKWvhLZ5Ck/lodjFXv2u0H6G43w/q6q405lfRlYGxmyvmW4FqhLxN854BuGcP8EutcwG
QFQ/3rfXwz70hQlviZJT7EYU1UD5g3APapo496+FMUTVOEZxQAvFNVPiq+9ReO3klq34PQQ4GnSk
X8bchDzH3ZdBWEWpRBuNoVdaBP/yzsKzKdXlQn2f/X31/XjJO7Fv8P2uwjHyuq4fL//+7VlaGcC5
NoiFAzMtEM4NZOtkyFsqkDwQ72LJNR9Zc4H5QA3ZZuBdIXK+Du5noRoMmJRaNxAltQvxUL/rMLnC
4Bx8UgQxrpMOT/Q9yDDSZ6PNbJESg6cM4RxcLmJdm2PsuX1ufe+CD3klBHbfp+/ZCFe2cF4djVkf
BQPGa4TYoxDeWq1H+MBm9Dkj8Fe8sFraIs/gA1qze3m73gmO1trZv7PHDvtUayLh0/xlb5qFwqgl
jFsQf8rNf5WB2HaJeeFveFKYQctPhDlto5zqCJqcZfe8KPJfwnAH16VqKrTGwIypqw+zYR4SY/6m
Senz5dnZ3PNWk8NFgCyuoWBuwhorh8Kn7sbd5xYPLTklvENFAl5sPm9Ko1BiANWRox/z3bQ3GidJ
UOlk+aUrHKS7KHEv27aZh9ZWxnGxoFDyGVcyYAY9FD8jexZEdm5F55bZg964dURz2A959UmPZ0cS
yl2p/aP2pRsqoZdpdp2ZxGme8h0ucKhWMYEXFj8oqg9Fo0Myz4/wL8Js5hpvtvuV2Vzk6AZlikUF
322Pup98RhPyLvTnzBl2bL1lDtWLuX1HWQFyMaSSoUsflwCUUecgI9WfCuCX+ymHqy9/eUNg7Bqr
PUsAo2pbqwALy3/mdDfOiyvpd0knEjhEHOEl6pO+GrOyQ2Bspsci/Tcany5PE+ELCgubKzvipseB
EKV4jhY+tOMhN2/rgShfo0zgYohkNpHVy4ghYm/YpQjy/C7zL1vBfOmCrynsJ6yswKtfMekpRilT
0kchc8Z0p5ux3xngVy2bY6bOj5cBqWFjf18BWnoooBIEw1bFp0LeDc0Jdl2GoGIVLz0/ZVZvVmzq
oQWEWkw8zQWu/jTfTs6ymx9BzEcBsvK3S6PIxYUoqKZiYsFRW6beXjr1plbBgNX5UoEDk6DZaKYF
+1t0j+50e9bI8jJii+arnpsapHU5i0vifXFQTtI++YY6r+9MlWrep1SAIvYcvj18UpXYGFUMb6p5
1vjDLEc31g6Npe4uzyOFw60wpQrLSa2AEyVfTN0brNBfwgMKEf8uUvDPq6bRlKMWAQcSS6r0SVX2
l+1g4fOCd6jcGjPaMB2xltlV54V5+6BBlEqkn4mJpcXfQ7VZlIuWHdSyE3ounNa3bobcBvO2A/oD
G+rBh0myKZnd7ZeZ8+ahcpt0OMRjJZQ4TA/PIyQia3/pPQ0c/WyvyiVHfLg8mJSR3FJr83xpZDaY
QYbWTKO38S5kF+N7KqA1SUcHsI4+NpnPoWpJIY5CAavmOd9JobqHnAqxz2+79xmCc++iDbo2YstI
QUFHIHl9u++n+zr9fHnAfjNBZxxuF9EzULGjFIKlfabv+rH3Sx/UVThGIFcfe5Sq1/aedUbjnH1O
+1jve6BZsebHXXYoi8j9S4u4PWToFzMOmA+MzuQyGT5w2fnTUfZYLyjVQPvyqv12+Z4t4hy8EipF
zNltMRBqewiuOvVfqfaHZN/NxyG/qrtnPSNO9b85kZ0xOS9P1agzlBajqPqKh8P2VerLB/1W9yof
CeTLw0nNGHfcVMw0zbMAWNLk1eHBEonwt71iz7Zwp8s5SyNTmDB+i3lQs6/KZIstUTa5WZ21Wq58
rjHp1HbIDWDIX+bj5AbwchA2HsyTLqFjN9sVH3QCkhg1PtloSUlQmzEQIcJWtrfTe9gx1hZx0UEM
GgEiV/j+EKm20TpFmdimSK0ktvYv+DbfPBdK8hiJIlC65+KQP0DTBiQmzW6ZITfPuJWoZr3fHM1+
OQNf4BpDlqmFZwPQm9TdTy6uxR8zJ/soe9luvKIeeAjvs7hYEbbTEuXMuwPw+6a6p/RohafUQihn
4EJED3kfWdQZCPqO5ruJIn6mjODCQSSLErgImLNNt2bl9c1zoxO7EQXBRQF1yERJlmBCqaGg0QST
SO4oEREKqHHiQsE4tNNQsXzluOza7taoP1wOZUQcUHjxm8LSG0GVMFDCY3qjf2RX5+JKS+1qBumt
7Ir7SbD7nAigRLRWeP2bcWkaJWV3GsZLgTcHOzyGKM5jrMhUepRYQKBDeX1/qpY0WVoRQ/jzrl77
qY9WEn9Am0V0DHbxJ2JE2fd+HyEUXgenadMRmstsykAGzjp6c0e8NXzt5SWFosy77B8KX/Gq4Xo0
tibAVAhftKE9L6SI7+WI90YKZcxa08hZ3FZuk+FFCUfY5c8QqWNtTCBau7aeiBGkjOKCAyReZjAj
sxF0isN0MvbBIfTV28VhVZT5bUi2CP7mxGdpFqvNAGcYt8wKbdZMqUBp1nwsb3o/vVZKaIxLjoxL
QP2NfHjbNvAX3Bs2m7qfgoKVS03WrSm19igRzUzbsekMwK7fq5xBnIptZeSwR66/55BiiVNPhuoY
MU/bnn5G4VZWmuU4WNZAST9KXnVXO5FbXJmPfWyXOCdLPy7DUYPGncoVvRe7ktX0qsveUq5rStaZ
GjOGvxqzJU+g+55gUsrgTi1yO4gKuxFiatC2l9N50NjPWMEEVowHmxxmLFBZYJkW68Zw8JD3kxC5
3lOtGL+J8GdAbjV1ZlaJAis406/VY75vP5h3eMIbbaYsmXpCZYePAlHtRE0Vt/tWYRcXsQnHGDW3
ya9Kk7ihUd/ntt6wmTt17PH9YbkSJ+G6DTIikUg5AxcQKmOAaF8ChCw5BdN9VER29r586K+J4Sls
oFLdTYoGDHn4MIqtG2dO3lL9msRQ8QQ2DepbQX4LEEv4IgffY4rgm3nP293ubAQXA8q202slYqFs
0nEvzxzVgljIiCP4PJj/Xo4AxKToXAQw+nCsl5dSQPE6kB4T3Rspzm0KggsCgmGancaCgCUnX8Ss
bMFUOXmgUSK3VWrguDiQg2emTFiIDqZd/JWVHyfuAOKPnWrvrHvVU7+F7j1V0MKeCi7NFhcLAiRO
kmUAaId6jwqUUIGnHUtPcCl9PmocuQigGVqcCayQNqnR8aObbiZ/1sUPf+wPlqFBasDSNQ21JJzv
RZO2NPrSmY4uQyBEvy/E62XYXcbYWD+vMDifa5o0NiQJGJKe2BmygxqZC2c/k5uUVxCczwWKFhip
CgjNHlzW4wOGI0c9sF6VeU9xcFL2cG5nZlohphbAKtnVxA9R8vHvxov3MLmW5bbG9/PiiDkXSYIC
arQ4z2oiZUhMDQAvV4eTsk9947p6uX3HLpWz2Lo8vJobbqfpzGoeRBNok5ff6E6MV1zQKO6M+5+q
zOm3y6O3ERRewfHbzjwELeihTCfFq4ioeNo0YXdwZJm4VrLvXHA5vqS2XSCAMrFZYgn2wkv9Zsfo
tEjX3jjsrO3hk8KD2BTDFAJn8MqP3SE9CrgtO0wAp0CPe+EUnXt5AAn35otsTUnqlbJkhgm4kafm
QYsohTsKgosIcxxmXbq0Jo4G0VXSJb4w585lKwg34MkPBgsp+4RNTyi3N4JWXrXo0R2jeZe0qn0Z
ausq/mqKuIAQjqU2htXLFLHEae5bolOfshv0Uu/rijBsi+H9FRoXHua+BUlK35tQylq88Kr1IVMv
/higtAtZ7LvkiMdnr6XSDdSMcSFD6qEeLaIfwum0g6nchcl7bkKvzOLCRByMuZ4OMCs7JKrDCAiQ
fLZDFeq3qZuQyiNsTi4tXy5MxIn5347RtbvRODWtF5FLl4izfII4M8WlUlkoavEA60wn9iTc2eCq
ZTRUhV8RC5eKtHx6eIqDRNBYqMgO4T7z8g8pVEK6nfKih9xeKU+E3xOhiSc+MLUR6uMKlvEIpYEO
mm0CZFL9+hlZKFu0x86WReIosXUTW3sJnztulsooLbb3BtfY6HeZhyoObPXBfoRKSXLUIdLqX7aS
8Hw+eTwMRte0OoyMur0534nvaWt5ZRIXPaouThMjAID2yJj4X9KHn1pXRJ9Z44QuVSEtERsXT5Qg
z4tgoM0bNIP3uek0HWrAa9ygg1PrsfRQ8Ck/td/TwwKpCGSvKcVzIi7zGldGqk+9xuJyOXxol2PZ
X4cWEv9VQQRlFpAurG+LCydtg21lCRFORLG3x+iQdDdGZ9iB+BDKRKaIXHdcLAlRV1xOPWxi+Qj2
2p4ELqrUfhLtCOihd7Qfl53ycvSCZiKsX2VAClVs1JyNopCcFPGrYbopdY277CYWn1+WJbMcOglu
qfoNTh2xP0IBihaF2Mobrtzf4nPLUqNP89gAx9qrvnnMvMCtroRrPBTbsfcOyttXYNzBY1yMzJDZ
WoO8tipdSeVdSuXALscL9G2/npp0yUZcdTE1YfY4mZ9HgygHpL7PhYtBUUPIzzWIgNkxmO+qkkg8
ESHW4vkSkHyII1TamI75hfXY4qH7iDdUF0qcLJnLehmoIztlEne4GCMjbJUSiPpi7ROUVCYjJb1J
eTMXDrR01Os5wawEzTdLfBjmArqbi91qiQ3N8Lb7GogNcVCj1igXFYoG+rl5C6uy6rqf3El9nnr3
chggBo7vjU+1canNCVaBnracn/uKuONsm6BDeVxHikDmqZXBDFHneoQgKk03dbTPat1WVOldkfoM
wk2NXhWzVkswIgmuy/7WbCy7ro9xe9Lkx/cM1xmJm5ExyU1V1WDOHIW2Fd2r1J2QGC++aj2LBEhc
ow7QMZpDMsS2Urh6RDTz/ma3sUA9q0PTEq1OrwNMGUpDERcIAO1u8bA+wfUX/FBtxhIONbjPFKPJ
bwL0GY+7b+T5LEUji5lg5bC704gihwEyuehs6hxU4hOrhjSPCwasxiFd2Hlr6XFobg7lMfKUB/2k
37K3eusztSVsr6GzeZz7CZnx3zKFltvzkmVPbXF/2e22veKMwLldkGcp2u5gUWR804dDhtcK2bsM
QRjB3zSqFvQBTcoGLag/zkl1q7QzsUy3D26/rOAvF2pbqXHZAwLZlV0wfChD2VPlj4pKPBtQDsDf
KiRUTwxpUZt4LDUhOiN9yh2kWK/Lk+6lt+CKO1weOsq/+SuFpEdWN4ZYT4OneLpTQuLDVrHXMXHN
yKfUQglneHOdiIx2VAcMo1Uozpy6MlTqi5DwONImLkYoiwzuXhE2pbbyXdwVOFRln/pnxlwRvofJ
D4eqs2dwAQJNR/9lc/LldsxvC4qpjPI8LiKUaGJphB7GqOUPiBY3KPHTH0yKI3/7wnC2gosDetCi
83YEihJ/qJLbUDsOw11Zh47RURF8Oy9whuICQooahKaIACXs/9eDG7nRJwM9LbFn/nnNmGXo0EYw
NGjiWhp35IVET96HExyuiR+U5bp5B7WABeofVTdUVdcMfvnoSl315oTlmtXXs/UwU+fpzXlZfZ+F
vvVVpwrzoG7xfWiWOAZeEGYrdWd0brTNrqfItTbj6AqMWzeTmgXRZFW4i9eHqTjI3e5ysNl05dX3
uaVSC5BX7Qp8Pyi/G8YPccIdP3VTnVr/lB3ckjHyQR2KHDj1zpyd7K61a4dJPgxH4cvsmvuQFBOh
LOOWT5i1klwpmKa2/5qHvZOrD3l/IytfLg8g5Q3c0hFqMbT0GDBz+5CgsqAeP4jG5HXI74afL0Nt
B1FIZYpQ8RLBcSW99rxML5Ooj7FyTMij/B9r37VcN850+0SsYgBB8pZhJyVbki2Nb1jjxJwzn/4s
yP9Y3BBm47Pm+M6lKq7dALrR6LD6UXHZS4g+lkWA5rMd5r8c/iMeMxubk440dkWKCmYBvPs9psm2
mMmIAszOb46ofLqTVXWJz4hlYHqBQ3TkAM/h2mFAE6dVwblfqty1Ru1nOsiiMP+yhr9BDC5QMWZt
QdeBHfhPFHEENtK8vko/rwEzdbIeEQEaWIWp6sDQ4b1CKae+wzwtSg36mJeBhXqgHcixDXCTe4w1
V+apvl2/czBOlxUMhRmjiFhg6v1pq5/XWeJwsR97HsE6/z6nw9miZ2pTGpZXR6VbK/6q265K/vwu
Okfh9HZYUOhUpZAivh4CNuMx248nUPH/T5W4MpG4I1ekGDa46tifXEdJyJ7Ou3DcXdYiCYTFHbgl
tY1Uo5AnVK5pB5KYKyJjPZNsvMXZhaloizxiSzalT+r4UM6SJ9BbU3q2JXxOvjSiQu9DbHxbPQ4t
3pKQpXDL+tN/WynOMWjCOi9MDALx6HwXh3sz7dyYSpx5mShsKTcmbZrjpV9SYKzm16b+no1Pc/Ez
l7kg/6L3hGAGlGrgVcyJUmq91dkltTBsmXFVdmDFnD8OKD5Ek7AvS+uIZXoF42RS4SOQyjEtr1d2
fXGTLB/aKqC6RDHF5/gVhf19s3KKYat0aIHiaJgfGfY+5mYp2sN7jsArCBN1A2Jk6HRDSMTyLPXH
ogRa2YIYKriMIVsuzozRYrB1q4Mgeji5dY9BY4/t+CmRzXwRK+WrKJwdMxt1AHUtYLQ4+WQq5pe5
kOVAZVvCWa9J66neR4BY2swFJXObn0Ztd3m1JBh8U2U+ILYbhdiRqLuu012VfFlkJl+yUnwnZd7W
TleDtImFI1r1r15W1C/7PufGxFo+GuOEZerJtw5l8FN5vLxGgggBDCRm34AJjnXqU24jUmJOms4W
aQZXvY4RKCDc8Yt9G7mx5ZunPFB8ei/BFEr1isnfK5NCMhSB4uoiN2w4H5sGbgbKzZPh9fAtDrLi
L5mM/CVjjbiVbXbJ1M/gusxdipKm8ZBabpS4sGwo/Rhk7pNYRII4r451Bc3KuTUwwXSLBgxY0dr8
hmh1LTPTwrNtvX6fU9G8pVGu5xbOdnmljkcdTyxF4kOLRbA109JALwaeq3MRliTN4tp0LG+oElev
vsyZ5EKTAXAWc64cQzFaANjdte58jkNJ9kVoLa1XAbg90Cyl1s0sxN0fnlCwUqt7h7q95BEl3ohX
EG4j8P6MutGCEKZ9167X9XozrRI5ZBCcilJHtbPIAITapK6pfVqbz6us+FdQd8PswG85+PQHXSN1
XZkckYWZFei+21mBDf76l8D0n8eJz8E4r28tl3CZ8PLwKu0wV7edrGFbsmIvPs7mLq7CpoysEMLo
aHdZnpsOtYWy2lVmet88KTYLxvlJjZrHTdwBwyY7Rvhf7alPH8zYY0smH1Uv9ss2eEybNjI1XWk5
CZ5rXk6QFy8OjRcF7VVm75V9v696911Psg0ep/6N1i7WSrBHvXVIy2OZB5dvAYn2v3DHbOUhqFnD
uDLskdN5OWqTklyWDfsXw/96qDkLYCSahnpZG+csDAzjhU0uCmy/UXYlxhkiKP0kO9myk8eZA6qu
TrKqWDV7+DQu3+zpSkoqIkgqn2sPZw9WEk9mhDc7xtb3PlECPXM1N/YjFKG7c4GIVOvpnWe9z1P4
vZh8Qq7VzMzoZyymcqiRTDg6uyggxzR3MUDc2benTFphIDHgb5ikxmKs7AgGXC2utMfmk1GelD9v
L8ViQijH0CzYP37kXBvTSkmYr5vlmOA5j36iUXepZEdReC42MJz2RkpW6XUCf2Ahz112rNNT3Xy+
rFBiC7HB4DSW0ESttQGitM8jXm7lrj/AjeuDxe/3+V7WVCOTiLu9Mf50MUP2dGvM5zy+0tBbXzrv
ufk2EnH6O9KQhpkODGd6ytdvavoljX5KVo3dNW/s+AaD01jHUQenNYDxMtmLBCiBC2bs0ws3moxc
QXiiN2Cc6maUKOpUAkzpqDcWP5zsaMU/skk2xE68OaBAdzRCKYYKnF8WRa2qrRrBDBVZ5Dbdt04F
jfwquQJlINzjxHaUZU2Ry/AGBD0mt2ue1WQn2R12i77dnVdBuFu2Ti1kY0MsGPkyBOUjnu/o6kv2
oP1b/PylYVYCKLzW7VdATlHtMtWrOIaVyzAnw2Mp+mqvqJ72xdk3u6x0ZREQ4TW4weOUVtdJGhps
EXvnRhndan6SCCQD4PS0L4p0SDIApChkxVS3h/FRQw8wgnqR3z32XuJnzf4ypgySU9soCfuIpsy9
i1vX1n5ofz6Mgxnt103idJbSSZ+TiC0aqgDsmyLyLwsgVtPX73NqqpV9ZeoUAkS0xpXqmSEoJq8H
2TCyf7HYv3H4xtu6TZomKoBj3GHAUntk3SP51eCXf6Nk7zAc/pNUJmcUyqWYp5UZBbv6Fo8ngqEF
0d9UFhKRCsWZhQ6UhmY/YnO6QF9cDP4IDMsFbdaM/uxi12iezOdix+mNjXA0lFWqSL7g2XBu7Mop
1GiBgisvz2w3HW5UtMdg6ogZl7uuj93Liyg0ehsw7ug1kV6FTg8wOznm9alvd070nn3aQHCnr7OK
qUxqQFTL4Nb0i1J+67rnupeNCZKIwnfdRFM5tPMKnJl4ZDhWiT/8eREXFPVVFL7hJsYTidgRIj36
cjRrP493gyHRVZkU3HFTnFDBVD9IsZQL8tgYn6N4rRJJtl38Pt5Iwl1Ejm7iLZRDkrI5UjAer+i1
ca05yI7sVMva4mRCMQu7eRyFU2SMZsHQShAbpHfVdIUxNO+RyYDri3ylpmkmX86QRU2rGBX8a+dh
AjEwmL/u09vIS4PS+/PKf5NsoTiBZgflfDYB1KTtx/qJrPeX1VK4P1sAtqKbFRtSdZ1BPYvsSIMB
rcyNs33SewW2J9vJLm2RxdmCcXdqbChKOEcAa6errv47T581bT8M38dYQg4saDA4XzfOtoVdnzt1
ASQbwd8ATJsg+CF/lXcYZeqx2YlucUwPqIl1QfOpfpXJKXxAGxrmDeAfAR8/d2VY44Q+aj1m9YqL
l/2tBoyqK/PIr8BQHMj8Yykgp81TotQxmSIU3/3axui0Rq6ZvwzaZXQs5gcZj4Port+KyCk26XVa
WCMQ4zhQjLt5Lt3SDjr9PRmPLQ6nAfask6SesJRGhlmKIFhoc7Rq7C6rgchubEE4LSBG2080gzBz
8+zEwWg9lFQCIVsv9veNoq1ZMrdJAYikux8xn6aAvc3i/SQrGWHrwd/qW1G4k49ZBx0S6gxn/MTG
T/aVxGTIALibnGS9NdMOAL35TRm/gAzuv+0Fd41nXRJaiYrva82BJt6iXUeyqILQ10J5BnUoUpjw
I7n91owIvcdTwkpClIcWLfTF3ridvi3+cpQzA4ptrGFoBptPx2pdzrcefdrNWGCmN2jXPZa26Q8o
YGfzoQs0MhiS7IDwKG/AOH3JujWODCtFBU97CMN7e9kVpqT9Q7x8Gwxu+cqpKIYVXqOnfhwC+2Qc
kj15WFHjwvJQspSQUHE2YJziVG3Z5qUGsBja36VPdfNQJZ8o+Xz52EmF4hRHRREhelpyVETOO0b0
zQz2EPnrSUXNd/1J5n1L8Tg9cpoprkz0NoPEYd1lhyxgBQMUk65ZfSyRKK30DHJa1YNKrRk6oGGg
AZvp3ew1y01/ok3yWj00kgiH+Dr6vWfkbW8YbWoyYC3Hxo/H/8uOKl7p+ORuRAC5uJN5fuz3n5s9
cOuZNnpEVFVFUoe7cSviYEhWNOkvrfDGwQkM8OLIW8XeGj829Au0cxS5SRUJynNVNo3QiImpo8u5
+5oXiZvIZpi9VV+q2ZZtMmvBPExOtXQVPF0TWTV0vkcoYLyqdeUK7fCB5LCz5eCXawvDKdWsNmuu
ToBRT+UHNlgl8RAbKjBWpdyXsr5q0aLZtklUGECDojjufNFC2sVTXAKsVOtgqvVAlSWuBMeb4iUB
DIrIz1va2rAYaqtTBwPRGnNnXc0uRkCiG105tXvZSRMcbgqGc802TMrOG/9unuliGbEONn5GXaF7
nddq99Uez85jsyPFx1Laj/LWAgLGAZeDDYoUi9ic7moJBgqPRWx4WRVeT06zW9MIIRa1c7Mp1N0/
PxpbNL6PI8M5stolgjH3tV3s5TuCGStsQA3y/VEvQ9PfHkRWL8WmB6nIlvMRV2fNCnR+QbZZAZcN
G69Avtet2yRud8x8zEB9kognOIwGJsUaFMXoKHLnm3+TIlUdxTE1b6rBXkBPxMsCNiopI4G6M5GB
PEgtvUDZAGmi5trSwapMuZuFRiNN24RqSDzNvuJmELJFs7gWVHfSlwe7NTjFJhqzINAzC+rA6Rpo
iHvVKGf9RRGmG8dEx9zBGl0Ns5PDh8k3vap8TB2fzTEOb2UlIwLrRTTLsGDDcEwNnok7N/LFmHtF
92old8dR963xqPSPl7dQBsLZriWvFnXWQ90bu2NuFK6i71L94TIG25I3ywjfELWHIBNEk+G5yYp1
EIfNAzAUHayW9hWtv1Q2wj1N0CNzdxlLKM8Gi6nI5mWgTaYZz6Ojg0TVvhrD5rCYyq6xZG8ckd0i
2gaHu7uielTjkgIn+lwgC46gNqsfWj/muZvfloHzQTZOViQYqtapbeK2ZI0ZnGA1zbKuIrrX6j9U
tXGj3DNlpX1CqbYgnBs1ObWapTFAln32d3hiMXriF5gQZqBTONnJ0vtSPM4Yh1PWNzNqv1GsHN68
ZAZ2mLoWDD5YuP+H+gWBuWKV//+sIa/PUxZTTLIE3Bqeyu4Ks1cuHz6BG0qJzqJYFnZJQ3PO+SY1
eaWm6wxz38LcG2AvK78iGPTCCYrpVxLVFdxkZ2Cc6mpJQToVRTneWJuuPfmOVbpW1rk0lzxRhMu2
kYo7emY7I5KuAihZwERTqTurls1zEZmI7cJxB8+kipW2FSBIggnt+XWO9+NU+a2+J700jCq4JomO
NhBiGiY8D74uTp2skLYrdLcJ2uqFvbU/1IsH4gwMVMi95OvlUyFcvg0cJ1uRFVaa6DY0N1Y/jWNy
R7r3nIQNAqdGk5mvVTVDIOzPPHwY697VMndVZXM5hbv0isMXsxadYiVJApyafIvUQA8T1wEb14i5
rZW000Ro8DZg3K1h5fE02BXAJm8KMEoIjZzlV6X0QzTToJyghX0g90spCZiITdIGlrtAzGEt8kXB
biUxxiSyOUbL5E4fzC/m3ggwlfiDbHCSUE5iOij9cFDhyBd/OIgrDbTHS7KtH217dntUM8g4aWQY
7IhubkUH4dMFSRAdiYOb2d6N3fVCJQsn8pX0jRic6ZvqpW5XDI/1lnT1QI68z0Ddo46Heo78UQlG
Wd+tUKs2eJz1M2ldpekMkRyj8POwcbNWYvZki8aZPcuMqsEJIdEEvu/RdsNcD+xEFj6ToXDWQUXf
aI/HCtZtMIPKsYK0sa+6SdZ8JBiDRomha3gYWLB9Gl9jPTplEhamqcNPZ4U52iG+s0tPRz8Ve40U
u8QP7xFvroLLxk8k3gaWL7NOqqJaypUCNnkySpeyUdWyFiGhzm5BOFORdIba6tOLbGwmbbkbr2xf
fZi99hYMCr5MY0UX7xaOMxGgIRpns4VMoV57aR849RMGEnhatbu8doIwzHbLeMuQOqueqmzL9JdO
u2I/7FhA689T8mcnw+KMg96NVUjRMump+c81u7abyR2Uk+r4l6X5l10iDtqK8c43+Wt3abSE4Emu
v3B6siySpSKy0IAYq/LJk3KUPhVF97yhvwJyqjUYWhXbC/aJtcL1xxwueoMRLyiOxYyIg5TLTGSR
0JbNGnksJDT5WvWsaaPEceBdWub9FN0njuQ4yL7PWbxVaZS1jrBPUbjehkR/BpWZxIiLtfVVBM7k
xT1CjUOKE4dYSP3RqJfsZ7eSR22istMgE4bbm2xsp3HQIYwDzaFK5amysbbi82bqUCGCxCHhn51G
XpaDoup4vV8XE+rJ6918wADpfr8gWlDv4xvZkB+hTCjiVAkxKOZccG5YsnZ0bGMAoqcoUNf47zaX
kXgJN+gVgq9/tYxaX8sOEO1ySxAOKK5iWcroX9bttxh8vjU1jMVaCg3BuCC5Z5R8th8dk2u2ai/u
8dN77MJGJs6cIh2BbGQNmTpwv2N++U79UB5YwJERdqSezHHQRJ6KscHjnu6OrS8kaSBf8pPuwajx
095boH2mvvJp2SmeYuzYrLPKnw5W4l+WVXJCdPb3jR/WoGinantAF2tQqh9VQ9JkKHyA4qhTBO3B
JIRS4nOApSucIbJrHdy8bBZ8tTdvSxYdA/lJuaede1kcKRynxWg7sSY1b3WEN0d/vv5VGWlfFxg9
rz5J8/Iie04QDtNZLM6Eu3wu3By3mIFHCobGSkWSIPwOIu3/e12vf71DNooYu4YMiGkgyHmOpsV0
VaO0QdQKDI5INBZ7jIB/XsH1iQpwXxZ6ESk2LlnN1g1iqJi4cY7mhAa49VFt48XLzqkO6/B3967D
scXgFG1O0CkyhCU7HKDC8F7iw35yNE+6y95Sl9dP5LxQU0OKgrWfvQkNK+GSL3azwq8lU1Au9pd0
eoB3kWYNRntEf9lVHCRE9rQX6dcWlDuPRjJ1Vj4AVDdQsrQcy0FSDC4D4I4gCbvISbWFAQw/rFl9
zupGolRiCAywRVYEwVKe8wD3GLWHRMVbrXu2ig+rrG5VqLQUlWL/AHB+RD0jxjcOAFAO687cMZZX
FdMkVb/wHV9GSiG8Tdj7BWfbRPEO38rdN8PSrfmMFfsy71Z/BvWk7ZvNrvMnn5G5L4t/+eCJ1+8V
kP19a2ONxplIBUDMLKmc+1jWrCH7PtPkzfereeyWosH3F011ydrew4RIXp4yCG6HjKawnGyeIEK5
15zGVVVZmFysna+LxN0T7ZR0KWWZDfVksPfSQds3R/3QSXLX7DN85H+7+Zw+LlGlo3YLMLVNrjVr
8pbKDN2uyHwjRD/XkA77d2w+ktdIJyOuR3mSU2O181EboJ+WhdHDzXMnG3Yn3JoNAGdDuyVrmzQB
QNMkQYWoIc0lbr7wJtggcPdO2SR2aFZAmPTR7ZAAHRUXPaP/bZ04JQmzJGqNma2T9jk1jqFsH9gJ
fbPxuKY1wto/3gS16giMxMkIny6JMEb+sNYfmjtzes9mY/qIiSoFHc9K7s60+6SuaAo1IX2I/s1e
2TuWMR8vr5TYgNlwNzRE51jBwrm+60pYOaBL1DErqBwQEmT1Tdpt1u+LI5tOa3xYa8nmiBxU5Ch+
I3JaY02R3g42ELUmDzQCZpXBtfrPHZkxlP6HrgeXJXxx6N9s1gaPu9SaVHEWjQDvZXwEHubrQf9Q
neZD/lQ5CLYqe8y+3GPs709U0+yc6+nj5R8gvpFefwBfBJ72U1ubA36A/WnMMd+s3rHK2YoezD0b
VmrLsg3C07nB4w5OXijzHC09nC1nDoZm8Ba7dgs935WJ7IyKiilYwumfzeSnL4y53qeRBtlG5nUx
r1XxpgEl2/lBXhMsXUnOeIAaztQmB5LRhvl4QRJkNxMiLV/Y6+3/Ax5nR5o0zrN+gXRNeiAnZLzw
gCqiwLlhowSzncybEFrfzWJyd29iVmEdN4CLwttC/67IuCplB4P9fXO3W8tqj3mH76fajzVFyLc3
fBre1LMkziLEcSisFqKxbyts9Dk3e5M9eWkY0PwQ0mON4Xqy2dBi07WB4S6rnAxFEiUvL+vZ11Bb
n+3rA0uvMq3KvfEviR6z08UbEuuFrctCaQ1ICs+Xb1qXOcaQI0QnchhKsIoqrnWbYDbM9Kzs232Y
Skv6BcMzwP2E8i6ggi0IQZdzSKtLh3lcU7xmrLyIPSM10Rfc2E06pG6jRSiZS1drIW441bPi22Y9
f437MMk+xbSdpg/RoMU/lUQpk0NZGer3LKoz6mbjmkl2XPxDkbpnfgmKZC3u6C5Ksox0xnMSv7Jr
XRU1A+pNDpaT8IBKqzpHL+H/kvIWngG8mX/jckc6ajLDXCs80UFCpw1uiZbpdJd86iJfv2O8d+WN
dECQyIOxsC0ERSuo0OHv5R7T3O2S3ZiW5qqnPnGVb8lVjk7g9OfgO9lBd2uUtso6SUS+5haVO+zK
aih9asH02bTwnOFzN+yLZvE6Z5crsfeek07xQjMN0JupKndltklv0xysO4gemS46zFY/C2LMAjEp
2CqQt76RFcqJ1/Q3IE+NkZBEqSiiZF4ZF0hIuVk+epks/Csyr5alUZgkjA8zeFdnamcSGQXOypQf
huFjXf0tWTamjW8MBNo4UOzJAjgvobmNfY0bE6xkYYWHDUuusmFrVpCzqboVPClZ/F+4ZI5J8f6C
0r0hSi3XyekwnQx300iP8dTsqrz7nq2yIlPRotkoxyRgVGA1mZy3Ro04aklWEW+26FWvJw9pJBsE
I5RkY+S4ox0nZlI3S4LND/ubUM2vCXzqxWjf4U9j91E/iPyFRnhGaFS6aaM6w5Yu5VUYfetNSTW9
0BfaAnBy1Gld2VqbQQ6wNsBbYL5Qi8luN2SXnmT0m+JFe5WGu4wiUoeglgOYlVenRMtPdmG7JO9l
poD96DdnerNqnAs0GlHfmewGYnUKBBWsIYYr5O4vTlHZbGOhUAYqH1FjZGsWP4xiTobBRCs1Uo9T
MIVf+hnSSZRUdJ5Rdfgbgv2EjY4qvd3XuQ4IYvmV9Xm1P0uMgHDBNgDcjTTkqU3jGAuGG0n/yOrn
2cSfhSUCdZCIysyA+AZ8IZIDf5RN+AiUDdotOucxLoYvPULUuU//QoG2P39OX4ZfSIvahPJt8LgD
kaBMzw5L4CGPxroA54NaeiD60k7M7TL+UiWE0MIzYRIggjzJQKve+YZlWR2ndYP17PTFj9TKHer5
ZnVs2UNYKNcGh5Orz5q1z0wcDHbQ2RyR8Mgmejmg/sn3sqlGYqGQwLAILgtH5V7dNuanOm0GV7Ls
rLsi+RkuxSd7+n75KApdBvMVhDPdRaJZ0RQDJAqfrPRRYdVF9Y0Jp8hU/MtQ4lO4weI8hjXKbRrq
MEfx9QLfLwsqT/Hipz5AqePe8WWsJWwz3lilVzjeX+gxVM4EWQ4uP/1kLDe6rElA9n3O786LWWts
tnTxlHVPtZo2z0bYynw62aq9vHc3xsggztLnK8RQDva+f+zAN+V4CEoY+8lnrZjN+7R3s3CcNqV1
Pc29A8Hm3FMeQgwsKPbl1ZDtlh1T39WU3B+ipyCY3P856C9ESxsJY22J02mBhHP1aKW7YlBd03gc
hp+Xz58MhrPqhbn2dQMeG29C31xVI8KyIp0b9m4xSmK+QqTNg4NbQC3JwyrHyFPPXD4ozjENr9Ty
ryF7vCyPKEa2fdaw87ldNqdDS5QGV7XX0gi1X7WnxrOLtPUVzUAX25DDGFGJBRTZpJdoI7tENDQm
nWN2SuoMDh2JF1ePE16J9k9dVsokhICrqlEYcpDmcNtEKqWNQnsgXmg/WMWuRDlvTh4uL53I6jlI
xqCECZzaqH89F6M3C1BoZcCYqsztwDuZfaVz7+V50EtHu4sOg2Mg24R+DRXuCrdk0YoSDD12UNfb
VZ42fFCd3l1B5WgVpX9ZKpFB2iKx22tzILRqrfSsAFLV3dcYHjhJ3CKhKdoCcMuWOB1KDkMAsOwz
gRuR7ka3PFD3lwEnkltdwLBGUQ6Fh4Vp4/GO4RLnAg1dMmkJYiwY+UFv1FO4L3dW5FIfnaiNXx3Z
LNJBxsYhjB+iOMsCySJaXvAQOAeNO2MpYsqEpIfRp6fsAIMbROFpDFiwW+abCY/HBo6/gG0Nw4jY
muKl9r0EM3+lZCDHTmFvI0lOTSoadwEv8GkxGQhYa3GXIzRqXGV7bfTxYv9V2SKLVcoA+W4DMoVG
WLYAVD8yEmtGhWbcDP6CPGviy1ZSZDiQ0EWBJ6IRSLdyp2XJzD6qqox11ewitAPYN7FsJpFYA/B4
txFmAQJfozBTeyqMAsNcU9R9PzCJxkPjnGaPZXKng7r4MtdW+GJEtx5e7yaKBt8MAGhyfa4qpSZe
/8wqOzuUgOPqv+69d8WWkUhilEqmhtEnfOowXjF8Xl/wjrfMIIyvi1ZidgUG6uz7nIEiTZiudYvv
x4N5SOP2zun63WUbKLgUzyA4E9WBfa+vZ6yWPpqBtSRuHmofoyEO1BnsuV2/z9Y/pyJCy/9m1bh7
eCgmq1AjQMZL6dnOd0t50ub9ZbEEZ9tUX5pqiCEgAe5joyR2qhieNbeYRLIMffVDaWn5sS0S2VxB
IZZu2rgWKTqF+MCeoc+xMykF8RDBfG778YiI8CFpWveySII7mDEl/APDu+capqKRRi1BOLre3azL
fWHcJ4NrSCnOhTiISoFXB313b3oIlxbhtjCEWdByOLH6I7VmN0o/Fevq97KsmnDpNljM2G9uYFSl
2muoMhNEariY9zTc4X+ShXsZUcg9bEzW+/yPRNwNNZVTnqolUFo/PWLiIx1BtWPumj2qFHu/QPrw
M3IN3uI674kwm2hyddA1hFAfYr/nAo4mWq5gkWD/1NW8nqfGHVpvaszJTZSmulknVRIwE5qMDSC3
ogalEWkqAKr2wzx/XWSPONEVdSYRt5gdJYuqFgAwHtigW3ZFFc+Dv6JAOtrJStxExvwMjbvtjWQc
ChVFv2in7Y/Vx9jPXvrK63v1IOuWlGJxtz0N0yKibK9ywwv3RcAGboBrHTYEbTzKcRgkpld0OW6F
4zu9ywiEgDYTDpyNv6I+luqxucu2a+/KvR3I6liFh4PN80BnnoA4y0g7uN2dSTzwuqjVjVF9umyi
xBJtADjTPk/j2FuKQdBnitwuy8kXqHlyB80ffIJOOfMoi27+CyR4ZEDML6B60rul0ZNVgwm5mXeM
ijD07esGJ5LhhZ7MvRAv4SscdyWnbeGkUwc4HQQU3T3JPMkSsg+8MVZgNvhHHu5C1qwV9C4tAPLr
X71kVkDQHxx5LQaBy0IXMmm4/YpbEI7H4KHzpiJy1ebQdZL3r9hcbMThDGAbY1g7qYFA2CBPNjJB
PXZwn82Ticmh73BpEbB9XTzO+vVJ3w5ZyA6D9tc0HSInd1flh2SH2A5c2iHOAoZxiEpVENiiF5SZ
iXSntR4bFpkelGPuTSfz8TKgbJM4G4gnl5Er8Dy8eoh3Sms/xUkr2SahF7hZN870TdVgZVYFiFJz
8iDrrNQDUcNtv2SLq7el4TpTuq8yzb8smdDVeIXlJ4PB9MWr0QO2KKZdndyb5MbWUVFUP4706TKU
+CCifAKl0o5t6zyJh5mRIUZtMY76S29o6Y9Xyb5D1zi7t2Qk00LB0NKD3jmUnaNm4/zap21oKNkI
fsoEHXpN+SPKvo4IPJH6Y/iOBCxqzH5D8Wuo1pbaOAMiTHkXX/cUc0vb5c8rmM8guIhMr9ZKo8WQ
xkbh3DQ3Xi8bqcGswBuVwivRtB3Us7+p/NZKsK6EFCpVwA4Z0W0ZPiWyjmehGjkgAAN3DAr0+V4y
rTDzYUTTDxjTT2R+tpzPkhMmtAsbAE5PQyUrUnSQ411zPe9Y+X/sg2sT02+qo71bDsVTJDnTMom4
U2bU7WAYEQDH+UoJr5xVUoAi+T7fu93mBXNpoTIRstTkBjoqWTHhtr+uGB/qKytwtdgGBKh9cMEV
n1sUABV7FRkiVESAkoZNCJSGPWRScTc4slEd8uIAbaLWJeGhWSTbIlT+jVTcDT6NOVquWgBMCMia
N1mHoQbp1docU+Ph8gKyDebVBp0SqqOi68RGgPbczMDHQzkrgbu1KE96gqvIfEQYop39rrzNtWcz
kQQY2fX5Fg/to6BkQe+5zZZ281xzph5l7C3sNS1BJVL7tPyklN/nLLgslqjdCkOdXnE4udI1T+xM
XxFXebD31Gu+MD9y2Kc1OO5HuOPVrs6CHNM3XLkLIaq6OgPnfIg6xmx1vYGQmMy7R9gqwlR1ZC5T
v39Kf+agbPFqkI/LPDGhH7uVmZ2qzdqm6OAInQmw5GM6onsoO1n3vUsfusplVLDRnS7ZTJEeoI4Q
jfygHjEROD4HnJ3FTp0Zh6c2fiAq4irvicFsAHiW8LHq8SS2YNTTVCuCRZ3A5GNG5jX6CN5TXIVN
+y0MzxFumh1jnIKpWu/KazbWJvZtdHp1fno77pfDO1LNZ3CcDYn7dmwHxE4wP03Z5S3ILEAlmgyy
qdci+7iVirMk1Zzb+jywLcK4nGafRPfm+CjRNdGttcXgdXoZ6jFhx4D5RS1YTV6Sl2jHyw8s6Bz5
rczqi144W0ROu0mXkmgYgdj6s8+qX4obM/hVFBDtZKVWQr9vi8apM6PEd8wOaKxVNPayU+jrH4y9
vtMPSi2dPvQv1uP1IHJq3CjG2IwTgzuhgVx34QKiys+4tW6bb+xNmgaR7cp6ZiSqbHKeR0+XZgDz
F9yn+ra2Hhv1/vIhkX2fMxVKjxqitsD3UzXDU/Gv0pYkgEVX5maT+LxHiqBEZ7GoVZpXrh5/1uYv
nyYZB4P4tvy9NXwuoppauMYp2xoCG948RU6EAS0fbPI1j0+11qH/WjbPRLhwBsgzwIzoID/AnYbB
BuHXsMAVyKoYNTY30smaMgBu580C0Xt1BYAZFrdhZOzzdvXesfloZkUq1rFUsFSd3xOTXs3hyz0R
Kd0hV/VTtMiagoV2bgPBLVPoaDbY0bAzeV27XfRdVb4k48/LYoieuMiJ/haDWynWIZz1qD7GSMoQ
5RKxG+o3WZK7dYsZZPlTLrPd4p15xeN0JhmMUEHCHj6MDQq+xB0TWaWLUGleJeKVJgo7uzAqSLT0
f1udT2YQAa0HcwhS2UhFsRHdQHEvQNIoth2y69V6ML8lh+QEP+y0VO6vEdGyKA47UWduJkEPKy5z
FMaiFheRsPMTl+Jynds+HzxqPev0ti0PuY28efz98ol4s0MMBkwPiAdQEE7yPDNDVYNjK+1Atm89
a+Vn3f54+ftvV40D4FdtUVLF6gDQBS/Vb7hZ86vZY4PvHF/mzr3RIQ6Mc0lsWi9JlzAwc/qAHrsn
TVEee+QYJELJVo3zSbRwbsexAM6wvBAZR0GteYlHH1C9ilJMcvWOKCUnGvtJG9e4L3Itnqy29xxn
p3U/nFxxLwslPHCbk8B5JGalLUrTQiZ1BGNYiDtaocepbK86s5LQLciWj7OmGmlmTK6FLPMESv21
/9iT+stlacQQDqbDodwXdZAcxKIoehnldY8E3mNFrnXZ7PN/OdevAJx+jg6JrLQEwHJqMXIz+The
WQEqdOJDvXcMV9Y9LcXjTHc1V0anNMCL/h59a7ceRtf6BG41TPxQjrIacNnqcXYb1TWDQmaAlf2V
rnzLQNX5n7aHz+P2azUqTg2Ail7la++GYyI5zhIRXhJdG31J06Ex4hYIrf6ZTs9d/adxoRd9/L3/
L/u1+T4ytrUWJfi+Zh3m+b6X1TGJTdnr9zkTEyJsT5Qe30/Du8nOUPr/EGUyO8bs4ZtLBlfa/2kJ
X0SJIGQbVUxL0hceUcahz+bFs1Kb/yGoINwSNrAaZVIaWrk4kdIuS9octG1oV12QXMTYVc+6nww3
DdFaB8xdvldlvITCZSQo+0dXO/hd+Ohak2HUYRSPPapTJs8pUteJbnQZk7kMhL92UPmv9gtASJ+6
w/JhXO8wV1xyoN8GR9iJ24jCLZ9WKGamzkPvheoJIZn/R9p1LdmNI8svYgS9eaU9po3UXnphyA3o
vf/6m+jZ0WGjOcSd1j7umehUAYVCEVWVWRwNlBYjd7lRrdPsVzfygUfkvL1hl8Wjv6983DL7bBwz
2DWkzUmraqhJl//1Wf3VKPBS00Tn/UBYi9JHtCSAyIpbNSS2TDgA23vzG4CNNOFUanNBRqxa67fy
fbv4Ufy0H8zetxy+NYKNNZEphpExwgja4th8ysCj1xZO+1Ie6TtZ+31SbOMjZqE5Be9WeDB7N3I2
t2mRiAS3dQPB0CgwQQ+h8OaONjOCFQZz5egDWCdGiWY5qVihdQ3zOrdR1kJdQ0vJl0rPyX/uiqIL
aeADy4CslYJXubcOR8xQJnXRIUJIgSXHzjAewv7n/m5tOvUKgzlGnQh1EmWEVV1a+qmSX8sa701/
0+dWEMy5iWNdLPQSZoS6nUkoHJJT2v21bwYPg/6+OptxmqZKKCIaDNZ1LVYu1AK8UPtIomZi4kGh
vUMQg3gLgiywx6A67oe8KRtnkWvpDLnL/1x4pbu+QmFyNXCS9FbSAiXuLGfOyKFcsqOEU2uPg+C2
fXSKp/F+f/nefQkzmEz61lrqNI5d3TmRjFdSQXfIHN4JofitmpOgS8PjIkW8kYXNLVudJyarylEE
seICnreADyK8kywv5/HcbTr3BYJlhFhaaQRTFCDa4iyCW9jgTqFxjGDZASFwCPLYCgildJpeiuPs
FVDumHGxQudMAjkRcTJP4JYGtg2j1x/0LhSU+996YogZSKui93hanuPhczXyUiH6HfouFdIs3EOo
64BSmwkLg1FaQ64X+Pw5xQcwl3lg4j2GdmLThp1939tcQrD6o1US06/vCBYLUZ0x8oM8CGUtW5uR
/ZrfivDnn4EwoXSCqF5a5wBZlLsONaPuMeURoGzuycoOZsmyNM9yWcEZqq2ytNMqI87Uzd6f2UH/
Eas4BwY0Tap72AEXsNU0KDTRrnlTMe9frGk4WJnCuJdkRo1SNkCpI2f6oZ/qE/kcXxtOfBQ0G6kV
Jh4xi+jsm7b9TafrBiTARPDxsNWnTEjDvApz+jZCm2hKcOXNn1R7dCljJO6Nfbhtt/uNxpaiOm1Z
SGVhkLfSjdsFcj55KFxN4vxtH4ZGsXcH6WLUuyqUlOvCKMKoOjd9Il+bwuc6PkxV4/aJv8j3qfZr
H5BnF+PpsiAOpjgAcMGDpiBBHOM514N9jH9xkMviMb5uiAuIBulWafbgzt/AmHGYDvqn6mBcTx4S
f4gxHXgNNDz/0BjfR9O7guoktew2iu0KM7Fl0BzQq1tCI6m65ul8bi6kIcrgRsajCUR33x61yazJ
VGsIgU17miH8FF+1vJCxvY4rDCanzFLQhWSoijrSPR3uyFEXIo+hn7/It+DTdkoQJYUW55zx7GLu
3UHQSD1OwMx6VKFqL5c7jzukvw0CESE03ON/bJMz0ZZazixEkCm8zqTMSdBLDc7GfTfcjLiQr/oH
hMmUoEHXtgYNU5qVu6nanVWD13ewbcfvFJzVlRXQu6/nEc1dBzeODqOROolscnbkfZvx20Sf9eyy
mccEpEudo/SQzoayua957ctrrwt/kJ1nEv19dYUYaVqnGt0a8QSdQHc6kGujcJ+foQWGt7O/rIeq
4Ni3+eV0+QB4Vy4ijdzPDcxr62/VfYoR3MLtCp4qKXcVmQML4h2cNB171YBGFiPfLjllZ9GnnLW8
F8HtWLQyiTm4FQr8taIh7xvxlbu4kbOcISFpQ7vPjU4fypBWYMyJFUorIy0GbxwdEojj5xjU6kPL
03TcPky/PZ0tHcVmFPUizZWjzKmFo24+7B9W3vawtdaMDKRpa3hBcnxVtfGn4jBg6IvqYczFYR9t
89pdfUQx+2M21dBOBj6iwL4rQuSueQRfzCejXAo7Swe05koi/p9EuJ4E0eRgbzvHCpzdLwlabZhe
QYS9MgPKZtaPdnpFRRarQL6Tjvumbm7cBY3t9iThoCxRj7xTib+U5kGWHvf//ubpXf19pmRVGSCM
Jyn+fjdbD2IvHjoztkUDT9SCEfEmmnjGMNmLIUM1MssAlsiFlyjZs2DJP/bteX3jepeSrQxS3gZA
EHxB45PQRH2B4lxhz5ZX0tn8G70vHKMMstBw5fJ5H5W3itTwVdSdJWEYBQug43wE0YYzGL1dDUkg
Ko27j8RzP4UJ8FWaD5FaUShH8inDBsan9CMlYMx94Yv1cx+Ot2PMJdzFA5jQFTh7k16lwzOROe63
/Zy42i4mrCtVGUWdhXwlwdjN7eQuVwWqpsZCP7GpZH0TQLr5Q/WGFSgTP4xoibKZJmYN5gXa5AcG
SuxY511ZPKdgAkWTLySXe6B0yl3f2prxBeq2Q/pfu/rePu6wPbuSWIRToWGHtOJ20R+sgROA/sXh
FAv9LLildLaPfs5qYYgzZBTKLR2vlQ7NOTtrIG+kAY/La0r3+/3x/Y3GjkjNSalGGs369OqnKsW2
nrtqHBTWs6rwKhk8y1guq3gcipSEwOp+jJhVoaPKZuy1Ls2V5kPzoUQJY8r/W0iLiX6gjc1AhouT
C2k4W8GLb6Sdo+RpXD70bbMCYkJgTBZZ6wnsKrvye6nP9zM00oRW4lQFt/37Yg8T9DQ5RfWLVrY7
6VednueiPZTW5ygsPxbyLkBsyCug5klkALXe3/mzcoeclgp8lSijjVXwkZh3gWNinpCoUd9BoN5p
q6dG+RrnnOe37Zh6+ftMyAs1sy6GBn5gtJEnSNrJEmp/3wSuazMRrs+nylwG2BAdFx/kWTRJEY/0
uYUy4hQj5xtgu163cjkm1kVdm0WdCLz+BAJJyutJTtINqK81qELTsTzejBTHQlTT3l65ShoneY+u
IQxfLL7o0al/VKYhVKV4sd/wFJWpi/17WMIr/Vu0yJDmpqJHKu5JfFUavXQXkfpWmsnAWcp978A3
DYNUgTNSpt+kotooZyGtbuLFkDlHl7t6TIjIDVNIInqkpFuq9EXH9AZiL6foAApWR77bd0eeTfT3
VXqUq1GeFLTdBtw1s2f9qnS99/Yh9oORwQortQKaLmUFEFWoOkuXn8Ws86ewd8UODDb7WPTw7DkD
EyAyQia8sFIszKxYHcQnJ8zKS7g7lLqXPMOoNUcG7THHMziHDB9zb5cxgVxtZlKXb7qAfnrUYAeL
RyeXXJwyhx5s7p3FxWQCSV0NqZzTIN96szd/pa6SBg2UmwkCih27vG9v3toygSSUsr6SauDpv1A5
ddXeW7L7xnia+oey5UmBcJyGrZcvrRHrmoBIrEMALr6ZRDfOv5UlV2WK4/+vH88r/y+FJZcbGj10
kCnl3iudoW/BUZzyBzlaoE6PfS7DLg0UO176GgJWoK0szik07zqMteAV1wPT8lG6aTyKxp9/5AUU
tqSk45O812jpotTQraEi/Ms/x8oefTqVjdmhn/tHcBvPUtESQHutIfb99iwscwa92RKtDv0pO/4d
wOQHJVg8+QDrONfpZvRfgTEHPrK0PhIp2BC7aQcaseo4QIVz36RNJ1mBMKd7SNRONguAxPODEL6M
psyLH5tlvxUCe5bNtm3TCghqAKU7N/663AlfB48muwkvI+BZw5zj2kCX22DQdprq2Gt3Ycv57Nnf
EpO9/hc4nFLFsCVcHC3THSk+5LHF2RL6j3x3hH4vGBiJ3zqZWlX6otIFA9uHH1Exx14Kqmk84A3o
TjLHoxSa6PLXOe62HXRXuPRor45uKc6JWMfgW2u95UX0QOpVutKNhepL7sqiTVwoZH7E+VCcw5is
rErs852lJ/kw10As6uKqHVAYFHiz31vBFokTaKMhTY42HiblsMRYMUddxq05iudFcecqvS5UUBBU
PHWU9/wv+CZeQ1HnXK0f+slVLQGDHV5vRSc8yQh+kS8rYGLLnqYn4hxQVv2OZyAeu83mKyjGJjQQ
Y8uiaFqM14sJyglom399BX2BssJJ/EQeRDdBfOcpnW355gXKYg9AauCNDnvZQfjTPIHN8Bwf22MT
8CaNNn1xjcOcAUXN9JlowBEO7Sv9C/FycJK2Ln1wyq559/97DdrXvftnCS02/zXDSknUDHs39LZ2
SwnwMX7+nIk2ZiPt9CH+Ih+iE3F59Nk0urJHfW0m451TL8wmiQFr6N+UonRlq7Wn8rEmn5qW02i0
FbrWUIx3xvFY5JA4RXtH4Vah7mqWF5YCJ9jzQOjvqyOQZT0G7+kytppfCYqXNcROah7T0iaKJKmU
qdkAzyBzMU7gQSpRWHhtDDbT71py1GpOc/vmTY+hURPE6QhMosjsTJvIkRrShtPWG64k8IGjh+nK
vIcUmU/c9Pt+HNx8Pl6jMZuztFFZJyLQkiMIZe32MQ7QeO5lHyr70LqzCnl5DA2x7AQ5lK5y47XG
BOIf8hOaREYc7BuzdQdj1URQhUJeyVSZjKJSSSlNmYQwOEVOaWhXoiW97ENs1rhhA7ggRQgfgYSS
8bOujWu9pK1EQfjVDKBHZOdfsUNurno5Kvexn0No/shBpX/13WldoTK7JIp1nnUKUKMr7Z6KBBAv
dTSv/0H7E/jd3JtuvoJjDlMSkk4bJAqXORZkCfL+LGs8MfvNgL4CYc6SnM1SpTYAUef4rNWP3TT/
1YvCoZhmpyqss9UlBXhRe87Nv/XBtd5AxknGtF+kbKS2yaJqN7LqydZoh3mh2hgqAf+6ep926sMf
biCTio7DPGEwE6i5PTvjU4Wn184eX+oj7hkXLb6caLh9i4GNEiONMprj2XYPMUsJqLWBhy+w6Ei7
S6ZDOyIhUG/pPWZ84r3BbhY2MDv5G5GxcLK0eckIrZwQr7myIGNRnVPNeZ1jOdGUG4pVvEnrTT9d
YTLpx2BNU6aXqDj0oRJEZgY+s6p6nKSeE5M3L8sLzjuFYZKEokQPfWOdBpK52vhLH2snatCpzxM4
59jEEiqr4rBo+gAsiZhHLavdSF2uiMwLKTwYJuVODbW01AIwArnL0KNT3FYRJ2rxIJhQOZZCUnQR
dkeecjvSDaeez7FU/qGrs/rBbapkI44v4uCP5Jh8UlAiVEdb/tl4yl/NaTzzRHA38/qVM1CzV5lG
KovSHKMDHGWu2M61szl81pbM1rT7/ZjBWz4mPuZkVsqc7hDaPb2pERyU14KUFN6fwTDx0LQwRtNn
gCmFT5Z6FOtjKt3tQ2zey6sVY0LDIsxJY5UIDWLSBEpiPJlpw8kxt9PoFQYbCqC4aWUJdgVl4pci
tmcvPqcny5sqJ6qd9FODYY3+oN4InMF+zi6x/Qr1FGI8Q0AbX7+AAWkOT9KEWkC5HP5oCRXmq6Ru
wrkWDeyS3n63xIeZ17vHM4MJB+AvGfEBjuXDYbIXPDz2ymONftl9K+hGv0tjwEaBiWRRUg22j05Y
zE4QYrw/Cnll94XX94kjpnamgMBWD9oqd/fxtq264DFHiKrSNklEK0865KjGzjUXv+k5d/tmPNBl
ShtvIPNkm+pIY0xWJMMDZHQvp3lqm7nsp+pBnDjHaNOaFRA9ZqvAI6fdIhspfIAsX3Xyc1EexoRj
Cw+C/r6CmJsmAUM3bGm0xB6nh54Utj7+2t8V+u985wUrO5hdwVWqEXMBSJf7tXXXy9/2//52KrIC
YEKaFAuWXtGFUq+LY3Slnwrf/BI+NB4k3536oQk+MktnrACZABcPrRBVNAjI9VUf3wniR4LM6u8z
wa2YytBI6RU3pOP3TnuqDeWzOoTB/rpx9oXtmTP0eozDBShjcS7ac2S5+3+f41zsm5vapNYgSVil
Pj3U00kNr5uYs1Dbee9lpdghsyGd55HQnWhcyddBTSNAG0V1F4d21vTgu9o3iXP2WXHHNhIQYqhJ
SRe5onXVqIpnRfdS9LSPw1s6unWrc5kktd42FEdcruXUq3LI+HF2Z/sRcbV0zNlv0rGNMNuGK+A+
f0rv0ARqH4W77Fz8NfrSiTL2Csco4HHW8A6rzkSDOe6h5G3CNKu3Ry+GCFDiZt+RkV6ZNn1JLGqb
p0LA2zUmPvT6bPQTRhGdLHpUW3+BJlVVnWOV89XA2zQmKhARkwsS9UU1OYSyn1RPOpfSmVb9d2Kp
zkQGKIkPmCSnZ9YZ3PouPqlQrS8/iYf6D08WSyZSi2HdLDOQMK0ggxah8K0btI8/KSfZz13C7+zm
mGYwKY8YV5Fl0Q+hpBWfhla9MgrTaWIVZURQKOVxMJo/MWAFztGC07CymaZcToLBJEMkF0s8YWHj
5lnzBiPxdKJ4Ztj7AwTFQks8G13J+VbiHQN2fr7G81jS0U/Mzq89yFP5fRC66jFBzbn8XyN2Mnj7
UWX7qRFqgGCmgrLhO/EeNa5jcRQAijd11NeXQ3FYnMomzocnojCA9xuNWdYsl4aqrIC2SDZVOsQL
wXPsLKf8KHmJ95/FQem7+gqN+frEk/qSTRPQIjC4V/dh7le8zG/bTy4GMVF5JEUkWjIgsjRxxvjH
vNya/XU83pcasUuuPsJ2tQWz9OC4l0D2x1aUIqJkkkibnCrTAGV2oXQHIYuj1haXpUXXeZrbKNB9
x38kedJCJle31Ls+LWV732824+fq38HYrYhDKzd0/NAKr9vhcwtG4177aiy8JqTNQwGRJBm8ubAY
aidvr73c6qyJyMjf5WB6oUXvAm0flb3ctFe6P5/lxCmfeWQsW1F7hcnGObMqC8zoAJMMj4WII9/6
hRD5+ytIV4gN26B90lVQW2vQ12FuoCqUS0vssIJ6hClRs3LDkPe8yoNgbp+FkFafaRtrlTsJ2nGj
YeC4AQ+B2Z2JCOBuLIHQZykkjGN8NGbDz/2F2vT51Uqx7b5lP7dCG7VIfX0FCV0ZSMRW742gwBwM
lyaJLvvOtrCEIqlhWWFDm3HE0SvaUx0dSsM8DF0BMbWJE3y3/ey3C6hMNBziUCd/N62KXj+B/T51
wWbC+eDmbBErg5mjT78MFxiUkMRps97LK5FzWW4Fg/UG0X/CKjU10Sw1ipRkbNRFB9t1UpcMqi0R
OSlG8YdOzU6Ka2ULITjawWy1GAX9XCUccZGtiL42hhq7MqaV2iquehhTlLdR/1B0x45EbqX1dpvd
mguPeXDzAl7jMXEgG/qqS6jDKbdhsByFm9BfHLB9eA3KAryZqM2dklB/o0pVoOJgbkTNCMdUE9Hd
sbTDJyXqB7TQt7UNWnXJLSyL98K8Hb1XeIxnaEIVLgLtJpkDHTV75SCh0xIys39/jIW53T/zqumb
h2oFSX9f7Z8SlXMvV2jrmJvWjvupdSaofHYDZsw4cYkez3ehYoXEeIqcqP9rlUHBCsJp7TXUehVI
cIpuF4Q33H4VnmGMowizoJOix1q2SiClnSfpYOW1vH2jth0EvWUy2hFQsWc2bK6TcFpatOLGmISK
06divtWyZ4NHsr0ZlKQLDLNJ6dJbQ0dJWkgbuq2sPhWhyQlKm+8ApiyBCh9yCPS98a0jZNYkS6n8
WkSfocsLDVFn/oLBIZt2Z7dnHjfhtq9f8NjOSi0SExnB9rXeRrvBF5vY2o2MDvTJQ8MZX5ltO3Ss
EJnPowSLloaU++hvfoHIJ9fKYv+jO5d17r5vbG7aCo65rqAu1Zsm9s2xVGc2noiccU7UpofLiEyQ
mUN/hcF4eNPMlAALRQIjPOF1U6pusuHzvg3bEKasi4oB52BvDyRdIhnoc3Bl4oO8CDoMo0gxZ6E2
D5F8AWECQ23qKfg/aM46gF29ey5F5ZPc46Nq/MjoOwL5b3OYFUskkk/qBKS6Tuyi1t2oCrSWR2Sx
vfEXFCaPFIdprDQ66rcM6oM6D75uQJVtf2N4GMxprdpc0kz6QaFpzSEWutrOR43nYBwQliJjCpe8
yGi62mW+Gv0ws5cPGKHgS8WULSiFsoQfqTiDCUTH3y+s4yjlbs/dcLqh7+6cCwJrQTiAqaJdsBV6
9UOGLF4vSPYwzTbYuvCVyxvn2zwtKzQmwIx5V0kd/drsl1ui3IhWEPFm7Ta3ZAXBBJWqxqtSGsIg
QTgR69eo8WzY/nxYITA5T56GwmjSzwcNj4sQ5nbIqThbaHD6f0zR86yhv6+SjykRlsF6TbabF6iV
FEnh9t1d2pd2BPUBzbgK59ZtINUd36aIoIot9jxiTN6e0d9X/wRNDZdsph+vbZW6mRF7ptba4TQf
/8jVWQqEUJ60KqVUvF2DEbinnsfrtxlDV7vGRLalif/37dpi4erOF5DxCPl9kgucwMMDYoKbRFCj
7GngUTrQXJ0zMG6Yw19pxGus5uEwAW6SBGloW+BU6k+dHOL4SRQUO7R4BB/bWcFl5dgaTpQt+dSq
AKo9/TOa3n3BUxVXfeUuFo5q6e07wmY7nLnCY4IEJcZUU4pHO49lSB2UgXZntPbceJhN8yjtZ5R4
Zebu43LWky3zREapQRUZDqiiMmE9Kd0vs3VzndvfTMPDTsRl6ztxpMUGXoDw/QytOghHXCPHT0dk
WZTNZDyoovOfFQzxbLleUCaIxGKyYHwGJzgn12FynjMOtyQnSOlMhEj0UK+aBBsWNUetAhUQr07A
CUFsPadTTUGWqQHxbKtB+Nk8NffgYTxWXngv/SW60/XH+LPXi8bEi1BezL6jiR1Yrm2h0u2YR5bI
dXQmUghYtzij65ZJbnpDyZqMG/2BHPVbynfeQDAndHhl5e2vmNXpYsJGPYEJlCgApdIetKffWvD4
OTkYBHaFI/ho9cf9c8XZPPbxMzSlEI/HADTmG60O1PlGIod9CF6IYus6cjhkWkZJBtWAHMZH9CUm
Hnoh/+ZFMzwe0RbH4d8Vc+ZhUIcCvlEaoi3N4LXBsznHJE44Yl9WjKGBQh59axWD9Bu+j24ynxZv
kPVXGNDFm7XdTHbmoANyH3jTNjyP44ncwPM42+WpVbKClBYf7H16msTHlKeLt+2AKwDG66OyqEnU
AICS3+rgRSsd2nes2u1RPWcB78mIZw/j77HZxmIFCXBHHedgGoqrKjc4e7Xp4ReL2FbOxOiMHF6A
+FreVM2pK2+siQOx2VNvrjCYS7GqhDQZZWA0uBT7m/gkoyiLN71rXo2Li8Qk0KK+aF2vACm8Ho7Z
bXOY/f4ILS2f94VGV/7dRbgyicmjuyHNLYXSmyavw4dpgGco3O4fi3grHOohqwR2GvV5RuWVLl1z
Rbn32+vhQI4QKHaWGoNgPLu2o9EKkPrLCrAdzXFpCABbL3mgYV2A/nL60IAU8v+hgUb3Y28ZaSBZ
oTUkIqlevZo3e6ozBuREggkvvrWf3vNURjinSWZuxUXop8KiYFkD3ggM3w5SHewHIO7yMQFCMhe9
b2gE6sBSNn/rg+EAqQxb+Qt38Zk3m8U7u0x46MJsSM0MYEb1kAigXZAnR01f9k2iq7KzRWxDJ94S
G4L0BTTVYY4+RSUY4vjYFfJXkaQHqxE/FMIhkwPh1tfR3rceoWWyFaO9Bx+o4KzIFnysqc6+Qdur
dkFgfC5apHSaQzysZfrd3FZ4Y3kmKedlbbP91lQvIIyvtUamjCpNj/TrCWx182SXwWBXuR32NqWo
mA/twapsnm4XzzbG/UgnFkpK2cLasLxpBf2LYOS3ac3rZKd/5r1PXKxjHA8VXGGuKY+Xkpp4n0pA
Hia8dHPpTUnqD3rmNiPhnCyOZSwvUJxOqTzrgEy7OwvvIhH5jOfKfc/Yfh257BpLCNSjBqTVlKHn
bxI7UD1jYONa9Cm1gji7+2g8i5i7qgWvfDzQxx4xlu02AiWQeJt+pB175YcWc08Nc9cohLKFCdGd
oAVZGzuz2HHO7PbHwGrdmFtKraSislTabH4yAwxjYfbfEh3wZLe+6BfeeIhb52zxKD94C0h/X10e
po7hFpXSmucExwvcnWNodzMn/P1LRP/t6xYTLrJkiPqR9mjP8VE9LUdaOsnQpk28+ph52SOvGY8L
yIQOtTQgN44kE51PlChiOoQ+yjTImSuHT8u8fSderGMCRjZPYgPBA6zhcjL0Lyq3xZ23SUyoQONY
qIfUNZSmtvscDKhikEkf+sj+xwFVkR2GTuIx1Ql9tzpLICmjnTGRnzq9/6m8Ul4p2j/UFaOa6KiS
ZUlW2Cb3YVR1oqI26OSKEsjN5OgCpB7L2f9IjLjAMAermyVIkgyAGbPQHgm0aZfUAaUw7wDTWPM+
oF9wmKMUEnBpFLQEGV6LTnygz2TlD8rd0QR87o5tl7iAMScKwnJyH1EHJ9D+Tslxmq9FXsviv3wJ
XECYU1QtcgI6X4CIp+FYP+YOmOdvqSo3j0uQ/mv3lo45QZq0LGVNOWTkDiRbD7F47pQAE/O8Ldo8
qaDr13QMiyBBZz6iptqMZSJayMOQUahOhhb+6rwEo/83Ed+U8KdstyHBVyeLOphW2AZ12oiRGzIg
m0k5d9kCbv3kXM/obkvjU11kdlz3L9EsOGNJgrAzfo1leDSM6KjI+Y8PHAS05/3zT6EOvIr1IMJH
8t6ESGwGvPuMyZm00c9wzkzeMtML8d12roCYCxOJ7qB0JoD+Zjts8azVjnbr4osLlXL1jpexbbrP
Co854eoIrmYZzE4YpbxO8WScfI8yUIhysqfth4sVDHPA0bE3CJWJrdSvk+MriZ5rOWZho3MCn62W
u3Aah+jx2ltG5ozXo6rJBfXWcTlM6ZcK7gn6UHUJbT5ROG8JmaNe1pWmahU9GdAHl0DjKVt3Yvoo
kornHNTL9qxizrplQT2yjLFZakAJlZaD4IiQFpY89Wy58fO+y29/Q1BSBejISpZsMWi5HItWn9Dj
5/aeT4sJD8Q2Qqc4tKAdgyZ6FtTniNfYsBmdMc5vWZRXSWcfxBU9ntsazZhOYj4qBXgDcMeJjxzT
NhdyBcK4RxMOZqXEEq0jpDeaT+8b8ZN4LK8k8DcpPDGIbe9fwTEeUiVTSHodcLTqqf5FO7tVwEFX
3i3vo5Nx3DdvM25CYgNajIqCL1kGLmtDVIHyBXePIH5WSfsUZdZhH4L+iXeeuIJgfKOzSCQlyO6d
WjW+NKnq6VPpR31iK3N1MrnUUZtOsYJjsri5zZMmgnilM/xMBdkm6rEinAjPWTS2Y0io8mJIII+I
8YaXsh0wScwZP9n2gosRr19/qztEHaZeXyhCf5p8zQfnoRMbXo9hHpojjmdJcfc3aTuVXyHSY7BC
NPHyaZEZiMVL54aBdjCP6k8JUuRDAJYDTo8XZ49ezV+BiTVoybUKYOqAqYwwtifzXv4AqbGsgGpX
wnyESfX5GE+o0xHurbS9o4pflKzzGlP7rDf3cq+/cBbv/U38Bokt3TZ6IbZi3EEU+Lr+RnmHBSd/
WZz8QXNS3Fi80bWNj/+3eEyCpS+xGS81LJt8CcWl6RBVnhSIfukXgVb4HOveR8C3aIxrNLrajob+
ikavksQnj9VBeKJpxnwglceB4y0mk9Z0ehf2swS4+XPnNkd8H7nhlfHYeTTFDx3e9f/+ML+1jv6+
8kXFyGol1QBXWQ+FrruNyisqvPf2twj09xVC1UldhSHAHvotx3F66YVTPH/fXzTqym9j7FsI5pKy
mjwf5A4QbegNWmAKimvFtZ32QSQSp8N4R6Lc70Py1o25OUJNW0ZLoOsWu1r/lAk8njfesjH3RqIT
azQSHCqh9fLxYSGSLQk8CoWNSPt25ZggEbalnqg0SNTQwV7cAtU/5Q4TOjYqw4F1LHmf/5xlY8u0
TT0uJMmApwaKTwVWOsOOfN0VUpuKVKPRQ4RCk72/Vxv5GbVShfwNuvHQRs6cqVGpiaCFI/zDo7O1
iW9UXnewHAtZmjN46Ej+PNutcrAeOMDb5l6A6e8r31eM2LAyHcBUn4k2cUnnqLAtTz7Ot1SjRDwk
vCo1D5I5bqI+YRR+AmSON+xUGu2q6Tghcds1L1Yxx20Ex7JqWYCwtGDqf4rLnSpzWDG2IcxXyTsZ
IpFMiO+6SsCX7tQ7iXY1oAStCfcqN9vkgTCRvarlSa7EuXcKtbM1/YveBCnmtPZ9YHs/LpYwvjfr
eA03o6V3stnvshel56wU7+8zLiZHYirLDYzoFB2SnjJ0VYJ9CzaSI3p8LiYwLhXFi5TXKTYjfRq9
6bgcUmc41Vea0zhFwKv9/UtIuqAx3pXWRZi3Awyi7eF0EH76bn4iQe+2x+HaxHfjl33z6N97f3lc
8JhI3kekM5oMG6Q0XiXeSfpDuVxVOqd7iWsWE88xJy6WMwGMdqvcUz0QSbRBdNmhyBTay9cqqJ/3
7eI5BhPaiYlXSEvAro3pp7j7MkU9x7M3Xu7e+AVb6ak7qP1WPUyqxS9kLG3I+wRtOjmRlXjRcKtP
KRTUg4gX4eiG7GwYW/uBGO8sJhU9ttX1oAelLPt6+dC2QZjw6IR5u8YqQUCjrQkbAqz+lH6LKfu6
E46Bik3T/SoQKpsblDjbxtaBLDMcJ5Ng2yQVZHKpg6Fa3r7RkLO3gEzIkFBHkJYZEHgH9UDI70yS
EwdUA4o4+vfxWff2PZFzwlgGaKMUhpDONzmh5hfNs6RlbgkOe1Lzxns3yltvPZKJHf0SV1OlUcvw
EUdnLnvjqk9cvAtOaGai0+Ht96S8ik1/30JeiLSYIKKj+6Mq6OmWiNtd0Ya34hm8pAPIe7zkVH7/
Y8dkwsloCoJY5bCUZhaL2zrWfNUdosgZ/ehQBZJwGHkqLLxtZAIKaL3QfznDRrG7qg0v6JWrLOG4
yr73v+PK7adpbgQVrqJjMndIdW8suDnv/rUPPqe3SVkeSqTUFmBIt+SGTvflgXaTle6P8J6qoM0H
mdh6wzl0r+1Z/37o3rHlxpJVNkoNVFnLzhmkz9B5ECwzsaskrOxQHzJ7yO4LBLMlfTbC+YoI6Jwc
Ks8IF7uPEiecfo1TDS412W2Fb7rCU5rgLT2NGqtcVRhzs49S/ANnLXdUIp26D9Ccro8niiNvIfBI
MYakhdPOqnVXSYtdLtV/flsBhKqaFlQGLUi1MzldDc5vxELkppUa3+RV+gA9beSpHe+FedOJVjjM
ahUTxj/MEKZIxYNg+aPxrSJHTlDZ3JEVBrNcZS+TPCtfo9ngUgExYt+pn3ofzZl2FxCX97nCs4n+
vvKARKfPbgnWbqy+paTxa9E1tYpnFT1e7w7CyiomRkNgJCUldQL0WAf9deSP+lXr0rZ0qB3yyOe3
c5QVGhOYzWnqmkSFTXIiYbi7LtF7PGRlfsg0JTqrimAcombUTyD2GtyiE6RrUZ+bvz60k6YiW6D4
NfBc/3Zlp8LUZlGt4S338ym/oYIgkQuxLLxy+6+spl+4/Drbm3mBZJZZNxNpEFtALvf0MqRXEnnE
0/19fASZGKJcfeaqdNBL5/3WXjCZxRZqrUxw/JAQtmUQD/3DaNQgPVj6QJTGoKnNh6SseTI8PEOZ
m9DSo7I0Fhgqy+csLO1s9Ezhv9Nn07BysYy5+4xJzdXZgGXJ8mO07nQLkz28nujtd80LCJtPlyN4
TQetol8+s0f1KvPEHWgTtlsFHa96tJlFr8CYWzBTSbo0JZatGgKxvU3bq1p5NuMCfW8h7/2FBt0d
v2Cz6CZL/4+071quWweW/SJWMYHhlWkFJcuyt6X9wnLYZs6ZX38b8jleSzDNucd+dKlqjWcwaICD
mW5ZNxVET30s/omOJR6R8pv48woK6ISkXyLyQbxAl1HdLUmLKNqhV07FwZKdIqSUt7eh+Wc+2AI0
L6i4s4kvlRw9sRIjmQZxX9j+8rhaHwEymsRsOxxbAGPwY/ELXqM7mYtrwy3nWCgPxRcCo/iJtbdI
AmDgYTNvWwMJEU1efdK8yI8+dgBLsB6EzvBQHyhdBNJFAS7KKV0nNYeLLVRvOF887h0n3RswUNHi
eJuJl24qMQSgUExWY3ibA8V6QAXrKBn3laYciDBSuS4gRbuyRGlGOKUhgEj1OFBsbwhmP/dnqLo5
ZL1kNxUhr8LZyK5O7SQakrSLYTBD1fbhx2tZ+kUd/B8fdKmfNo5MMSLyZPhtssCogB5tJKdgYYbR
fmUjrrLtOcvTwFr0YOxySo5xd+FgjIf8ykO7LsdKzbBwVhh7ygoV8/5fuRsCYuV2NwDMCFe6GVKC
yVLDJ0WLT0O7oCitHewOmny1FEjTek66F3lhaP6QjssSO5ESP/YdNdi5uZxMMQ0mg//81361AU0G
A3/LiBNvxtLlI9W4vYn8VxZE7KonxZwH/nQhNR+txagcbai9yYoCqyiOakoxHFMeCUiWNI3FoN2F
Gkrj5smHglK0pn5fAC4j7KLCUvD72nQDvxwp/rafGZv5dxUwAaeG2ootu0LAKvbc4KFHUT50y9d9
G5tXpysbAjhVRcGsPIGNgd1oY5DixOqKOxyb6Af+pMsUpQDlkoBStjpOc2QhZuBaS5SbJLvVKGYR
YlnEV2F7rLWcxS3OYf6Bm2O2MZcrajyZyGWx8W3WNPwoX/sl/ZTZ36UBHxXx4kKPboEI1P4SUQ4J
MFTIeagmAxzSkmCa8M2uUEUCYlXEoV11yqyYcW/09Nw0H9WpdcYwI9ygjHA3r9AUk5JDn/Zwg9l3
4xh0qCfMluTtx2r7bL/ks9ic1FadWZQQWUSDPop+QRo7EBphLvqGINlbHiLZGaljYvNMujIp4EA/
oMQymXAMYs6ubLVnUMI+xZPloLpPVRqpIAqQYCelOU4ybC2NayumUzS+hEYOIohUxgmg0BRZnPUz
rHAKOf4FV1tBHbrWreGEDrr1b/TsbqIenrdrmVdxFLAhKpZxUrnVYsELDO+vkGtHfVIxH6B6GTk5
RzgpPgkrQyLFSwRzc3prgQhSVz7vh5EyINxVqrbu4qQDtMrLoZZfLHwj7hvY/nC7REyc1M16YzQM
lWfDGTNEPprkXNS3M7CD4h5LHd+UO8I1RYJGqwFOZdz3mGMX7zLrZd8bIrVNbv8KH0zGMK3GsHOb
0u8h1FcVdzPFCk3lmMn/E1dGFs3s+4Ufd/xFvjg2h8LFK7IDSl68ifck5xmPyS/X1asFEqAhHFk0
ZRlPAdDFRjfdoTJfJ7flW/VY4r7nkD1KlEUBINbWyhdNRRQnd3r9tqnuCujKcGqJ/jB80t/vLxqV
FAJSgENn6iMez1A9j913eaWUdCkDAijMZqYqjJcLcnM9DIn2FGXtcd8HAr8t4UNmLhYzs1YktiE/
1kPsqIuP4QOf9eNh3xBxaRCbC+KEmWBpgS99XDitnkJQKUcZ/rw2QY7ZoX1jv0l1hjkAfCbpEBJ7
m+raAn6obioB4lnQ/CM5aNQ9tMcxPfKBq+QPFFBRqWIXc8ItJarSJO8Zai1Jcx/hMXZojkWsUIi3
nd4XKwIITVbL7HmBU7igmsP/kCIbXp+cwicDOrLs1J3347idgBeLAiwZs2lDFgp+oZrYdt/r8L+/
+30BkYa4KNVshUdGclLTez3x/+73BQgqlqRk0oDf70BKVT5I/3f1pbfrLgCOZI2TBj51fNWZR5vd
WfbnVicKKNQSCCADBoKpVGUsQR4+5OsdCq1/FyIBY5TWHPFqg9837YdUPUqDt//71FYUJ6TXvpfw
igkD8WlFX7FyXE3HuF1elY/RWUIpBGwD2s+UFaVv2rqABniIJZkKtJdZN7mMsSbjwfwDQeI3a68J
e16RVQkP0DCkzl5ctY6hmcSGp1wR9nu6ZLFZ8+wKk/iwpq0vZV/1tT1OI9Vvy/fZr0f1JWjCPs+m
VR3nAmvUTjfD9DjX/ygUjSdlgv/96vLRlGxclLDAVimi1Iks8ytUytyMFPii7AhbvlOkuWe87N3W
56iWA8wMQ/Ag+MukFjZ+zVorbmYsTYPbOuemB3vnE5+ERnOhS1EFUi4JEGDbhWaF3KVIe5TxeRob
XkqR0xMwowkwIGlmJHcpbJjRIdfv2PS4HzH+f/w1wyyM69iQPYL279vlh8B7NmIaGeWc8ltt3JUQ
bwrbp1p6NhJnLMo/A52f5sRXnaXMw7JpX2+CvPk0D8ADXvu8yC0fzW9UU9Z28C7WhNtG2CSRIfMi
d2qajjqNt1Msf9qP329g9GJDgBu2xBLGDVAo5VI1Ojr0Yk/FcBVvUI88qoy03dPDLtYE6LEY2r00
FdbGIDoWfnEYzQDiEs2zhY9g1ZGhIt/c2DHVr8ed2MkS8YVnYlOi5RrMxrfy+Ydsvf5hPa+o40ce
pVGyDa8XHwVEUqtuijVe4ZayylkWyR86xQnNx36gzkAqPwRMioZ5YGEHt/RZAo1fCSKIxN3Pj22M
uDgjAFI4NFm6vn5ATse8QUGu+VTq/3cdAn7kXYwIQBRBj02pIkRsMFK3xmMAVovwgwqVgBOZndXT
yD95rPrjZBxNsyUO1X0D+Dx4C0TGII/qMGMtzM6XQIGcolt7fykoCwIaGKnKpJRHKeoCfAI7XU35
sL/YuGm89SHPmGQOEnyw7E82GvpS5lgTsRcpGwICQLd0kmS+EOVwSM3SGTpvpCoSVKT436/uBDHm
ORbGC+JyYbpZY90ykp+HcoP//cpEH+VxksUwkdYfQtaebe1TFlfe/opvIomhypj2xuCXLk59jUM0
JvGKQoCEp/xxgShOg3l61ckszd+3tF3ivZgSC/ytNRutYeB7/bWGg8Eo8/3yrvZ/kLCw00CNcWwu
0ZU9IZn5B868qLzGoTdO1Z9MisFyc4GuDAi5nElSX6s6HIq69yBokvTaWagLFOWEkMtmspRxqMGG
XHxvpNgpzfv9ZaGcEBK5MItJG/jrHsM9wyxPkoo+8+H7vhEiy8TqvmFZvYVub5SIu2BSGydJZCdd
zu2SEulMhUs4riAtJVmVBW9WG1JdSfVOXdnTvi/b15mrZRfOq1GGRO3E85iX6lYv88djfcQXDiag
ooAiCtyuFV9ZEw6ursqktLPh0eTOXn/qwOts3WpnDaUgagKAWiXxAGuTxNBiHjwJ+LxKL6sp+XHb
BGVP8vnxvP3lunRxS6zi66xJmRoiiLx3KcadsD+WNzn65Pk1N3SpXo4N2QKc/1f2BDAoo7TsSu7b
cJYeeJ9FL+OFCVX3FoOSRVBWbnz3fyeUf2tTwIewyBnm7WEzC+97DDdME/niQ4VRgIc6rNUWynG8
OZIFqwQaNydFG9PNFJTvOVWr1j9UX4j856HaWzoBMarWHkd8FOEDciptt5PtpwEdwMxAvXpJMmct
bLdPCj+T4hf0o6Jfs6E+yLcTlTF8i6lgT1CFkzENk0gx+ABx3p+r4kuMR/ysf0K7uUO4uh3eiyEB
TqYks1iiD3w+QAmSmzyI/ksO9h3vcEod+UZhLmGQ8kzAloLFPUNp/sczaOaH73TNyUMPUmAz+qqg
nQS1nPxQyI5JCYpuI+fFVQFn2NQtYb/AVWM9huzdOhON1r85/i8GBHRBo1Or5yEMyOf8m4burWo+
q++yE/8oqz9aprMqwX40Nz/cjZ8WxfLdPFYoOcSwOEOeqUorZ+xBTpt+gARmlpb+EsfE6fMbsL5Y
FFCmXxfsiQgW0xOf3izOxQG0bAGYWJ7+gPiFo8vFloAucVSwKsPRDWYnPh7WoTPa9NmdgtysHiJP
+rAfTHV721/sCVDTlZIShSFSk4/+QkcpiCA4u3qxO+jOeDT9nE/kBonkWhxRwSlKda4RGarxv1/d
hxUV6h8dd1it7416cNKVeir9zSlx8VEAlrDJwiVe4WPn16fwDGXYzC0+lkfzkWfpDP5S8DxSe54A
GU0AmVDSFVB6w6/e4/xPYJa/s14ykLNKh/wsvdNe9heSCqMIMVJkxFEHcyiY5mDvWav3+wb4Rv71
fLgEUUCSJdZmOWtGvgn4QTsetQO/Gw3HfTMKtb0FQEnypG8bG4tlxphpmr3Cz5+iI7tJvdDrHelf
y4mP6c38USIzkdrnolZfMod4ruWm9YOSOGhXAXVgg0ZU7Z/+QHHObF/Qf4ZTlOqT46VI0xTrVeaB
CQ15u/5HVqj+LtIjAU3qkvVJzZFLP2TvCz88KY/2gTMTTjfUtYgn2E5+iFJ9KpttHAYIXosRyTk6
sNwv69xJ1ae4nv9yc4lKXxpInUyJnwGd3xXeeFKO0Z3u9cWBCyuCMy5yZmrUZ7sCeUFmUX1psGND
Cvmtgc/aYUM7yezMNxmeDyDLtbqQl34nm86YErcVKlEEHOkLaYqhs4fCZ35rm6ujZadioXrztxfP
svmIjGGBBuktCONrZNQhhYlvXv08qp9V+9CvlZt0h6T8A75MfsJdbAmA37dzHUEF9senD29pRy9l
zxnbzhWIv1UCtravXhdrAvZ3HZvMmlfCZ+shNQ6agse37IPZykRKbuPvxY6wTNHaSe3A++kUDKlL
iTP8gcDY27gJCD9PZYXvAnx3TPm5H95hjBwEqlQ5hwqXgPKdXkULSG6BvhBUDl80eTrEyyOe/Q77
ML+d1ZdwCSjfrTHqLJwBpOpip5/MY95GXmSRejLbp8n/2oHSgJDY+hRVkg476ak/4Zv+k/VB0U76
S5tiiGL2I/ecBF13k/Xo/SEZg/dz4hcKSGOdslDjuacOD1N4zG3yS2b79nZxT8B3aUZrzMrbxBcQ
+b5yzx6rE+d+jzyqDv6bs+RiS8AI1g2hIRfwht9MOSWbWXp8nhrtMnfQj/6b/FDFGdEkRYVn4T2w
RjXedK8zoiUf2Ys+/J0dAR4Sg/WlxdsO4+hda2A00LgpSPKP33wkXUIngEMoh3Ec8nJs+zqQnvjG
i/zCOR94a+Bwg7LZ33klQEXfxxhUG2EPU8PHqtDPKZqUmaITpCP7mxgq1283F6TDm3riFflpPrHk
gzafpoRYn+1b5yVyAk7wUWFD493WORqIszMXiOAxY6f9gP2m+vfTzusA6dVXSJ7GK/RP4EqbsrtC
aT7nklk+WFKSu3m5/hfLumMlTeY2w/IuKplxrJfQcoqKlL0mYvq6C6/+I8ocJ/OQw2FJuluGD33p
xX9EWvXzAAYd8ttl03Q1QvMbj6nmGP2dPv6zH8z9MwSam29/f+7CWekz/H5rfGmye818yeWTRVbJ
qEhx9L2KVJuO9qhwM/pq3TD0IYZZdLe0K3FSUd4ICDFAQbAIOYjn5vsWHTWz+mHKHlOo4u1HjXJH
wAgM4LSKwYvprEvW81jXmreo8Xc1K2J/3xIFR6LsDkSS0OrIe4d5lVb/WLmSq546z3JkT8c7Olla
pEIo4ISmVv2cc5CtQYzKawvpU9s76ktpOpiF81Svehi+DKnLYiKmlGEBPSJNUiel5cdj8VVi1nGq
E2dlUeFVikoNVBBIJQrztAUYdGWOVPK5x/dIBqZnPVCP1PcxcaF5redcZX0or9NiFHAJmqxus3zJ
wKCSmE6e/xeamBYxgv1cIa4wIpFCWk54YedtK/NsB03RfWwy9mnfBJH4qgAXESQnLZ0PbCT5UQ7/
NRtnJbtHNu9Jpgr2KsuUjV+YsYfVyqqRP7eshn1Ypd5L0/ammtLvbQfJkiY7N1XpgE8Ss4XGDWgs
v+67uH13urIvQK66Dl3DeJVtaB1ePQm9RveUw+pXuH265DPM5qpdmRNCaq/jMGkT3J0e1XP80jm8
eKLcZ4kT3/+YqmXEOb19gF6ZFNC4Z3UUhT087Pwfg8oY/b/jz8BVsNxQjTLbCHZlTQBlXV1UWet4
sQEVovU2Q+9Re1RPvLjWH/IDiWA8YL8UN67sCeA8LJWtzJyOs7ydXqXs5hv1Wx/zIrBbBdPRoPrF
qBUUbnCRUWaxYcJgX1XgJPw+VX9047lySQBlK1arcOXPWCZ4yKz/ck/yrdsWmod4N7Ml58+YKK7s
CVicS3Yc5SqWLEP5RHIk50PDv/wN6cQnlDVfOhXGmXwg5BtrZ+HEB8lILhe547SjjT98xxfgOTm0
31d39bk8FlXKpra5KA3YtMZo5jymkxs+gt7jsCjB8o5fWeWjSkaUyBFx3qhU8v95L4NCB85WqLbz
kzyRnPWQftbRfp+78wsBZFQ8BWTJxwJ1iBAeqhih4R+czOdyjqqzOKVL1tA3z+9LzohDSKi42WXM
y5c/2Q9cKXTryuNPyppboLnVfgn9Uvf23eS7ay9rBHiJBmvQ2YJcbXLfrB6tVHOs6kM+PegREVDK
kgAsY5vbqcr3ea7Mjq19nLRPofSvbh/tifqkptJFgJR4Av1zVcEpWT5Jw3/RQj1bU6slIIqhhXNV
ogkP0gif6+lZSm2nrv9DV7K7vzrkNhOgJCskoywaeNL5+jk5JuceXJTFid8jqTI9ETRxGqkfOi1U
+Jv0qryX8/cD2V5IHZziGFIflylY8RA1/dCfyikwC2dK0b/AaVEKCfoZgUXEb/PCddlVlnAZ6VVI
uU28aaKST9MIysTTmBAzIpQJASbkPklXk39hyFqQt0GHZ73xuJ8FmxfhKy/4yl1dhOcV2oANZ0Ze
locoOUJtxU2Mr1pyMPpPUfq4b4xKOZG6ye7ZjHslYja5XPgQp2XklMfB493OqPrvW6OiJ4CCbWPw
suXHiF7drMWzkd0O2Yd9E1T0BDDQm3EtEs74bNp3bP7WS7dTdgzl59BenAYSwfvWKIcEZIjTZl5N
3lsSZedVezBnh2py2n6duUoHAROSGm2bPb/ymk+cWSsPUs86xb2j/aucI4hxFZZj+SP1KETAg9jV
32ZaV1YFR6L8q5zdStqn/cBtP11f3BJZTgdb4tobcCvMnMEvv3Vu6nFtJIyt/DgBIUxIsHMTR5JI
02QVjM0JP5KmuHXA1OUseEsb0o/l9GBof8R1cOWfABRlpw92liGA7Xqf6RhjPk4t4Q+FsGIPf5jI
7TS1sBFXDldBV/E19KE/8y5+9VgpLqXYTAWQ74YrZFLA2D43vIGUtaceb1rK49rFbs5qN+xVAiqo
BBSgAtqRgz7U8C3sEm/JOx9cG8TmJXNQwIpW0/tc43e+BRxUr50MblK5GJ0+F5htj8/p3Ux1TBGA
IUrpTGsZKjUvmHfynZzet+pZNYhJUuK2YguAwZraMA3+wZrZt+aonPT2wxC+tJMZ7G/h/RUyxBeo
WApN65Vb37K8Wr/LtM/7v78fKkPkYAKvjq0wjuS5fN+AHUyuTnX2Zd/Gtg/MUgwLrJqQNnqb0fqy
rsU6SlBiKb6P3VM5kY0K/B3u1xv3TwtiU9cqS60ud7AQzrWXrqALnG4j66Y1jkX375KAEmw1vah+
3vfrN6l9McvrRldbNR7lkCU9zHKZDdmNNUdxorPp9r5pvfblRR71UUPEUpzS1BOmlCuDyRrj3/pD
3RD59hu4u/gkQOqiWRoeVmGgG+uPw6if63F1Ejm7k8b84zyjgq0nXp0anjlFHij8LVCGdd/3A7u9
uWyVqZbC6fEEyMD5UY+LzZ1UPR3do1I1e+N0hBLCYd/QdvZfDIk3iz4Zy44bMmbcm9nyn57Ubpyq
1LfNph1LRUu7aauKIdYRWBdbrGyh7VXr9o0dpqfEnj6x5o84pq7MCPnI4ihcsxlmKitdArOUEjcE
58JtaRctEbntGtqVLeEzYC6ivqlH2Or8AZ1/vIZmeF3ART96sPxVx/2V2t5rlqFAJxqyiLIm5KWh
TkmVc+W8xm9BLIgeSt2LbjmxoOXwGpoFiSJ/3yZf/V9Q5cok34tX2xs6s1Fnq8gOufzeKTehfc7z
W1kO6uTRbii5Kr42ojEGt2QdfG2KJZKZVGCVNfvEhLr3g/S1OFZ3XaA/g1rEocktt7bXtSn+9yu/
0M9iLUplwS/rXlmDLKn8IRmcDIK6+wHcSvtrQ8I+xphv0bIJhobwUyz3qNadZfPDvo0tQLy2IWxh
FUJiZqzChmkuziJzRnhv38Jmql+bEM6vBs9ALZatd9cH/fCj/q6fwmN2UlHsjEjyDf5zO5kgFg0i
FlVRp8CjJZc6pwsxptoOuTOnk4txKT/t/otaxUkkippsc4td+SnWEmY22k2VIQWjzwZo/I/KkX8r
RCepRsWzCJog8Uj6Tg4Te84KMJJC87CIBzjbKt6rmPRjfwyP7ffqpPk0W+h2shimLnNZVVVsm+zU
Hjp9K6zF3V3SHpOIGDL8TapcDAjutGC8VgYuvDkGieFAecttXOudddIO5jmHlA5JVEt5JMBinuUW
YgiDugUJhqR6KtKR6NPYhouLT/y/cAUXy9qim4bBhDR+SgcfGw5kR49p/N/+NtsGi4sZ/vcrMzbT
LbPiG3ls7kLp1LUnKyS+5ahgCcBnmsMa5Xz5lfTjPHy0KVGRzToPky8+CIAH6Yiw7kKEiovK1aBt
nTSnAS05V5TvKaq6zYApMmf5tFQLCf02YEOzGnHSAJaK6n61g8U8RWGwvyabt0F2sSE2toCtUMbE
JGzkt8W9GazH6aU/Q1nZ4R4ZJHk1z9Zf0ODKnHCByc1K0xcGc6oZRSj61W4qq4fQZLdSrju4jT7E
YwVZGOaOS+dNpuL1Nd5+KtUj/CZi+xqXq2Q0y1nrlQH/EZk5ReFpz7qrONL7xB2ec4wxfFhBn5yQ
LHbbCHzlv7Cb4xBVdnXk/h+s2OU0vBjzKXGpMtC2bhxjP/0P1POEr1TQhf2tZCCYUWsY7XzjkKw+
C5qD5UUnCwPl58KTPKqHl++CvVUWdnoTg9KkhEYhVOhLTKYFWvjc9rdp6SnqE+Hb1ofhdf4KO77B
fbgqDYYPQ7DntMb7vjyHBTbm5Az54Exxgcmm1hnmfwi7VP4IQLCGUQjRALg4uUqQ3cTv6iA8LTUa
VtJ7SLvHDn8+ZN/2rVJGhatQBCLwtgLBEtrMQEkWvtjWp7F+v29j+4S7SlEBdQzQFFZVCSMMkgBc
zCj8Fn+pnvnIFu+dNylVVcIpsTHGGpox7rlTLTOcDESmcY6DlezPp8wIyGNkdiQnMxZsbo5j78/r
S6efiNDxZNvJe7Ebph/kuVdL2OCDg6+vAAXGRMJTCOkKxWWueoxiB5P21NMdBStij8yqKqWMvh8u
TMue+MNrBJb0LjmAwvx14EG6NToCVTaP2kuaqAKoMElOw5EjmcbeK8udMhHBpNaL//0KoOcmMtWU
fy4t2cluQIl0qAsi1SkTAnbMGfiDFBkuGMsJPVKy9X3VP+2nBGVCgAloOltlzDeTgilSqLJAnnM6
/J0JARQMKZbA8gAv5iJAcypKlQsjaqHUWouQkJmr0vFAhfqzJT93LCKSif/AzsYRy3slBEb1pIOB
/KQF2s/mOHJ6Ut20o6HIwJgBYidhOWbJDiOZfxjHJ+tQHOej7hXAtcit3cgbCKe20eBiTFiYrCvM
VuXG1lB3+8ZXi9t0+hgZxEb5DWBf7AirE1Zj2xQ8AfLubGDvc9WY6SVfXHbH1UOLByqMhGPi92sz
57Ns8lv2Orp90XkxM90EOWFRz6rbu+enZ+L3artEU2fzCA4ZyFcVw4nK58SguPSpAIoP3hNIeZva
5pv0qa/wTZehb8X+rDA0kfA2mdCV/4B9A/qy/5uGlnALBBVOaIHFFPcjFuTD96b1teEvs8IS8DkF
p3qK6Swcq88qmKl4T6HynvlTgC99b/n0J2Xra5cEuC7CTkuGCh9GeXM3gCVRVT7uw9w2Bl1iJoB1
EyqYHuS1i4JzuL9XKMorKqkFaFB73MsZzzXLRsNZA1qc0bXll7QgPlEpOwIqVJmSSBn/Cq4m62z1
2mcThNNrqnuNrDzvh+w3H3eXmAnIMFSsb0wDMcO70mfrPBz643qPkQQuEy4fNep79bUx/FcY/2lP
fO7Ow94c1BS+pbfyfXprf/3xGli4yYRxqsGznmVPxs2YbHXjQdszLFzuymqx6pgvHn+n4cleHHAX
51PIxofolDvQsnJT35xc7VR+3Q8yZZofOVf3FCbp0KZhMJ3ktluq74rmY5bcGqPi6PhHSW3rzSry
BTrEScy8MeRUa2COE8OoGBufb6JbPoKPvvzjvmdEporv4moeapMdw5RVfe01vxy+LcZ7aSLuFhT6
irqfM2PNqvMCYR9AxNTEJ3F0Hp3iOTU96RH09cdp8fYdI44VW4CSMW5q3exgsdTaoxGtt6ZWej1k
XPbNbBeLrtZKgBTT1Eyl557ph+Q9pJLOta8/g2TLm0g6AQIdxQfxSrfQQj4AfpMFw7lSKmcQn2jU
R8Kjzcjppm2CgIWXwQSPZohhs5ZPamj8K8PNXuXgQV3gThLooxz1K+9knSlGj+0UuTLL9+DVHptW
I49iPn2FDo30FB7qAMPHd1oHBfrmZN2UBxJQKEcF5KzMdO1bPtUTn0bITpWQWZuAYQa6WfmHXOxj
hLyWnFEj7oybIvTs4qp4t1Ire8BAPgwrD+2t7GvQSwZpiu2HsTM824+aKzvZA3uhev428+fKrACg
4NcwKlzl0PNn3XTx+7Yi6ubU7wsoqY3RWCtc6EPSeqfB1UovBmq7bZS5TKiFmpapYJZWFa9xszSm
BobjJjwgchXm5gC6UXx/568jRChc1A51lm949caicI8bEkPJIRGLY8U6zMstSwgE3kr8Nwb4f+Aq
8UfLYmhxHtFU+CrvBmaSY3/8ugQatlkUkGWEjax/Y47//coc1Nv1Tilgrvien9IP0bF+KNzoDgVu
t1Kd7lR50QPzCEyhlk1A41wrwHi+9BN040fPRGmycJX72ldc2cs8zIYQMaXWTICwetJavWuwZvl4
n64oNROMR5sxVCymoTaCjcyEnNAHUGCr7QKw0KFUMd+q7KuqfSRitumEqtj4hoWGrSJOeRkRs6a8
AiL9YByq/h2Pyic0wXh5A9XO+pAobvGJsLm5TqplabAIs0wIXJWlUp5N+oQqshJw7rbwZPrg2PT5
xJDtScQ9eTv3r+wJoB+xKtRTVQPdnmtAAxaYf6j9BspAnJ+E/lon7QmQH5W2lqkM9jS8z6t+crZd
/YMB8AD/1mN5oOTOtzpS0SvyM54iMSYC3I6GDHtzsPjtNwVDWDZGbKzY0Q4rzpjWHb7o1NVn65PA
tDVmKrLF1SfF+2Nl2E0WzwoGJsCTHH9NfMtbD03i8EUM32dU0nBcFy7mb8wJAGaXhTzgeRG7DaxA
eRA/VaOfYJ6H15Lj86If9pN048r6xpwAYKm2jn3ayqjJy1xc51CvvYPuTozwEYa2Kq5vLAmoNUvF
XBQr4jhnAePSFrq/HqND1x8sTqvu8M8cEp83t+DV4glbcJkKrcwHRFN9HHx+U84wmDufV0Bl6tN9
Cq+Pf3urJ2xBqQGXmspXT8YYBTrfQNfIDhDuuKEqSnxv7RkS9l46M2PKIkST1/+yMx+OjY9gpqdW
bTMddZU/p2qqhsaztwdc1iptCQGgye2fx9f+B9s30Tj92qZve9T1YPMouFgTq5q2HE/xqsNat/wb
1ZLXgs6dURwfm0YsU2UyGi9V5TVRr85sJefVXyWEAnCeejqmRZXyZkyJgtU2OF5ZETaWXig53u9R
GUlP1Wc8L5x7w5NmFBIWr0BvFjpXSLkKyjFhh3XhpOpxDZOZ1DhK4rH+nyGi/NpMiCu/hB0VTmPU
lGA3goqZA53xQ+xlULZ1kxMfOYT6NTW6sY2/VwaFLTU0UtusPZZLPmSvIsfWKV3w+sv1vemmOiqG
Qr6roHFlUgL3lObZatzK/Kes/H3IpVJDfL+LbXthC0+Nzi8+j6f1Bq+FucsPTv7xrmjOnwxtQh39
Z8qLt5+pyaxo4WU63fDaWxuUhJYnz8GMai2/iVDbePNQuTInfLsYfZ51C88RBqyoZFfR76L5KTeJ
majNO92VGeHimKOHPpo0eLXad2hy1tn7/YWi3BCO4qgwVbkZeebFPRhimWPWT9rS+Cz/g4rOm/UR
wKKTzKxrLFhiTxxlu4Pkpl+Wd8mteajQVVJQteftw/gqdAJUrEaWpvKAFeq9yefvrtVdhifQzB3P
6MryAYqkSWJnqQJwjGYj2xXDamlzkH3mhThMjZzUd/JJaYPJkz1cp1yKFppKEQE8lDLvjBoDP2jU
euqKc2lQxED8B345h68CKeCFLclJqSR85WzbbbXIwctrLHthnhxm9QDxOGc/J7fKHdepIh6Rkbwq
+VwgjK0Xf5gThwXJ2ThZiTd9HUD8wWeU28CUHCqS27fvi6ei6lI55mMDqbDRTdCGMzjWQfVTL/ZA
vIsn1NDXzjxTU5fSD6PwX2zv78N0sqeaR9jhNOK5h6cmkEj+qOCSZSzieBN7qjEkuCa2gfCiIP8/
8iSD5nDmkfbQfaIKxpt7Amo5zNIVDRJ2wp6QDHUs4xbH51C3UN++l5PUtXoCJrdT5sqKsAnysofs
aA8r0eKgMHLmrTe83QGCDDh20PPzmjeDE37ez1XKO2FvMHTJGWoGu+t8b3VfIlV1VkoUZatkbNoX
58TDVB2LCdNUMCKh4H7SfXzzHs3ct9HFkd9RbVrbyXhlTaj6rXqm5JiWHt3x6+KilxXvQ4uC63B8
5OhFvXpuoteVNeEcrdPcxrwirK1z5rY9qCrJWhKxRmIfzCKpXa6sCF+3OGvk8a8yznnQpI6G/kzU
lLiq8AINN+LDgq/9L7h55Zpwtk61bZVWCtd4+zgPIzvwD+q/XjDu/9Vln5nxnGQhPwBuOp+/c+GB
63bwFg8dDf4f1ITf5KJwqprWMtlQCsFtOIZiCwZlWbC/o8j8EwBjCtOx6wtYkB9/XBQAwJ71xHsv
JXKwavP+c7VGAm40tpr31og1KmtUq6wHCe8XaxfECVEAJL0SgALfE0U6pfCq8ddA9sHn7pm++qAG
/19jMzxGO6knnqAahppDKHOPbv1s65ic4W+fYaA/2eAEH9CWrqIYkYDvkZIQ2773X+IpnqBsNmqt
qOGmcYcDtAZYxYF2HwZt+0oJLnkGcYElNvcvR+cMqo9Zgaf8AhsOn9PZPuracT8nCZAST0xjZoth
8CxZ1du5v19XAimILBTpzNc6N4oBTxVu0X4159u8w0UVknxl7O77QS6PABXqqsZ1y9G2/io1mLzg
Z0kGXnrDxlgub+5uqPIUFToBL1g5WmDDQ0LMCJ0JqTxiaaiNpQlwIdddYwwhXNLw6ncwg+ic38Cd
GQNivDO1oaSESIMCZMxJ2GUTP43VgwzS+9Kr3MLlGueVNx0lAg2p8AmwIaGRGY1I8M6acB9tZUeJ
/ujD7LJlfyEwT+a5mBaYUB5+KJtKLq6DnCzHCOqD8kLVuIkdK07joFlZKZVXl+zGSWuIaOZOS92Z
KCPCtWJSy1Zq+L1smCNPU6egLZ5ijOLs7yfKivB1DoKKKNT4VUkuvjHV1xoNDUKnfRsElIus5VlZ
9UzTYKNP/x9p19FcN85sfxGrSIAJW4ablGXJlr1h2bLNnDN//TuQ31gUxO9ixp7NLFTmuQ00Go0O
p1Unr3eRWXkZOtCTamcblXceTKJuIl15nZVkLBa4ElkyG16MVhPHUkoZP47MDOmCUYjtcsp0Apn0
zK9/zr7JJxk9GL5WuRgEgitRRoAo2yjBSAwIkAcFvyX6JvarufXTzieyWXNSsQTL0KFEPtW4wzfP
sOQvk60TTwE3p6PNrroz3BTRvPMbtiGYrapo9dIpmkeNdxQzeh6rdRWBOqy5NE23ji+NXqITGwr4
BkLYLD1csFcpIFL7Q257s4m5oH7TXqiD5BEnk0XYpFxTcQkynNm0vu6Tb6l5JEySP5RBiDtUGMVc
dJCFVB9pqbg4XU4QS0veNlIyb5ZMsNq2ZUd1MkKS7in/Snd88mhjOfTKdIrr5ku2D7+d1wK+BYK7
t8YTS+yqcFgWTFdGit70yuBHr19G1YNtyHxYiVgir0xexHWTNlzZJsxEoV7imYmDXrfMKY/ljlym
0tYovh/nBBPMeNbnZB5rINbtfVl4s/bDLh5ZvKv6S8P6220T06BJS+Jw4GgYEPGRl2YxN700MSo2
dFMvuZKVgm/ZC2ybrlMV1ZGUiVUBCQZf0C6DtV2eawSc0G2WocO9HB1TA818d/0vJgVtGHhAWrZp
UmoQKkbJK6MgYdpCM7Nj/dN+aWvu+Guxd8LhJThf7EPZXMnNQ6fpFkWCjTBVrBEwox6jz4gJB4P8
LEGyoNgIrh3On4CtrKStgmQBY0QpIMS9q6EoarAYSDjgXZoPmEBU3yYx2ImRZRsOCv3IxvkhCj+c
h90UbYXKl/vN05uhPjgBamJBa0LLScAoUZFR4mdsRYAgHbJ5GFun65DyLQ7LTEzOJtbglpiRCic3
2VWdo2uOgfEXiqffn5dqy8V9Ayccu3QJoqysbJ690XbFZ+2g+AgBjTs++Si562Vx8+1VfJVOcKOK
OVSrpIR0enhT6XsaPjHy6bxIm5fYagGFjTILloTpCAjQflyNRHMQBd3V+ujEqfGQkNn/Ozgu8Uov
2EIXPUoBh450EDiVjspORhE5oblfIsm1Kd0t4YJW1S6YEg1gyZE9wSrvbK9ALZ2jYVJAtW9lx3nz
slktpXBN13CrbXsCXNh/jdAeUcdgynBK8+78EsqUQriq47qzyFwAJrMO6nAVW4e0lyR6ZZII1/Sk
NeXSU0Dk/JGwXBqL5U/ZsZRmNCSyWOpbdTDKHIHAAEAzwjBkp7anIpQ8E2RaINLIDjVCCAUDhlUf
eJA4PKH8tgOHA2pT+1t52HFbJlu3EdLH2EWxaqLrMEI4UmAjeu3Qs3s7cJb56bwK/A+ZfmOIYSyz
bUKMBgWG/TjteBRrOMCZVq44R3rgWv+9HBVW7xVNMLIZhngZCpcIoQqr/tAtkpe2ZMXehaoyS0vy
FHmXVLsZ1EfN3C0yzi2use/8JaoxzdZAHG+LFEoYPJ1qJcVVq8Tx16rKdqaRe3pgubSZ/DHGSyv9
ygpZ3dOmU7FCFY4q7dq8CSOgxvVHW/uYyV4gmwu3+r5wTvuuiLUgx/cJq5yY7GalcwzZgIttb+w3
ChM51ywtJlMxA2XhLc73IN/zpgtwqT6Ft6ikOknLjrZXzaCGjsZDRsRByImWKvm44MCyxbww073V
jk6q7OtlN2b3RX/JzLsg+xwt/jJ9Y7MfFhKXaXtVX/GFayOJqL2U3CgVKOFq91Xg5zIiCZmIwlUR
ISlndvxmAsmgM5UgT4glLCVbiT9bpa9SCLoXsyye0xmH9uN00zGHgF7dN91yb/kB2mox7cDjQ8Xl
bEqy1RN00qaV1is1cA1Td4sUg7LN8JAPrsQCbj65XsUTb44cgYulDAETDF6NMUPXnF6EHIfkOOTg
yecZnj8hJAcBm2mgoNfSLV3019t87lg76zjOCW4SXvQaqU6W+9Ye9ad/lL56AyfsoKIXo9VyHxpp
stbp9/lVjEvLOvVHXtMrG3OwpZJr4YR9QyVDydIMaEv3ROh9b8oeyVuKgUtRpaoF0jJN5X9fuX5F
0trK1DDOM51ex1D5ixqlLiByuphvysvkgPym8lm6Z9wjFw3/GlU4zPFUWyU6LTnVMC92wZCti+4E
DkyUnIJUR3KRbZrKNZpwrlmUkXqMbFDzfkSNhDtfYa6XPz7xqujhSvmjEleUl2umruKdiNJ24YEQ
j5gsPQ/QSIz3jC2PuzfTwX7oNc+64+FCeevUO9cQxdDYO9tE34iJF5cgYdxnmGkXBbNrJezaCOvb
eKx3XVD4JCtkj7t3Z/wFi3EOOLyDLTGGF2DUpV7kyowDQFFDTz8NMFd+fsnrMaLJ6cFH/Pm8WdmW
7hVR0JbJzjS91MIFg/Tme6WNvG7JDrphfG6IKrllNH6g3mgml44wRlSEqfF/Ye86TFpXjQYriYTu
y4zg8qqvnfzEyQMDLwZrJtoSKqdx8xucCxnXMjce59C5OVidRtakaTtqQG+j6pZMqkvMybez1sUk
C1cH/Z3eBMfziysTWDQARblkbQhI4yY4xSf9qFyhOvoga1l5X98mLKywibGZLiGdgTPsFjQLFF5f
uix02l1w89IQ9kFBIEkWGdjU1dVuCucimEfkEEeAqqcRlEHKtwS1sXh5XrfH3GseZZmCd9ZakFG4
G3Q9tPtgAFwWxO7QluA/1SXHT7Zd/O8rDanNSWUZA0Tffw3Nk2UdrOHnMH0zzR3trkkq4xU8KxJF
7P4tXh/qY0ETvm3GzdifdCJRv3f3D18yCw8ZhIksVRNTOGGQmVEz5gsI1Z6a4brSHuZxd17Dt1XP
1nQQB+uqbbzU0a3WLAwGU8tpuaARcsJYFr33AkRSXLpHgbRrf1Mvsh/1Jwkmf329O8lojKF419gG
0YV9ShStzxCVWsBJhhsOfRXBrr3kHB2FK51auanlzOb3jQbSUTEwmy82Y1O9YA134T03VOGIC47u
exBzVq6Bah6JleTHRhSOv9fQbEnRICa6XEqONqPBnBc3GJO9xSY3bO604hIlbU4ke+aSLQ1ZgwmH
KmoGdOSXkK6b4vFYWPlk+wy0GpAMDKW1ZzYMxfVmzPvhWm1Kjn2bD+0OPKXVw4j5jeD0WOpZ9aoq
YQdjUJLQVbu8iZyAdGRwMlA+UKePCXWatLLKY0KRhR2Hz1XVVB/gp9BgV0Z9mHgLyF1lE/G2jhfR
QGSMWnCQ7orXTTzBAbPmCVGPaPbjTr8BtYLExdu6PQk1dfTcEEJ0kTwbzkJHRhUQS3Cqx2OVe0b/
vZSytG8ZpjUMd/lWh2wwS11rCGD4FFpePtb5/2p2ukwc4YIODXW0kfaFOuzMk+m2j9NFddFjRlXo
gpzhJffRH6TMW+9jO7BTRAdpIl9JyxD95LA2wQwRQbzw6+ARHzFmvNWyr+irQ5mXrApFiiZclphy
H2RVxffsxrrhPR2lSxKHfVH25kE5ykryNk/YSjbhlozTsk6WGGgq5hU2HxIdBDIy6uBNRccbTQMJ
p6a/IzXVaKoWuZ5C0YOTGSZO3cosrgxBUMCks6cMJhdWnjfYNxgVFfqDE2qYQccbYVAbckskR0sG
KeiiAeI+I+eQdZx6pE0wv3x//h7Z1HbDUnFpmQZ5R5/J9GmgaQzXd6Kx0yC0QzEKHuw3snmmmyrw
ivOSr1qd3qhLoyoO4NS3+aGfnpbaHS1ZAnHTQqwwhIDlkndNYbKXhwOn7f1nemQkWbLNTbHAvw0C
XaTwxLeQGsOERtyHVvMPZvgVQfLzW7K5VLZuULSgGswwOP5qqepuQElaz2Z3qe4W20kLTA2R6NX7
Fyu3NisM/htWGItCzNTsgKGeiItZojt2n7rLHWfg49W/5Z8ZnBWgYHAmRpMoKgEYzyiDRA/ZLp32
8bF/OThxC86Zv1tEweT0QTxWywA8RpoDXPRdn32pkk7iLMu2SnAd6nBpmswESmQfUvXCsDxN/a8l
GsJOCX5eNJVRaoyAGOoHszkR4spevzJlEJusl5EO85JyKS5RSMUN23BghQdK0n10QGYhd3RJpmnz
CL1qg5i/HTHHSLN4OGGw0Z9g31ilZNU2LzhK0L4KBhaM3BCdEjS+6VNoDdxb4PSc8VU0gSZf3fF2
u0b3mIygc8uOrvGEy0FtSGeVEbyGav4UR89W8V0NvBDUGufVehvGsBBI0zWGrpS359ZO0BtZDA1g
zOek/5lks5OFH9SYSXC2FJuS3zhinLWxU5uFNXDoeGHoudPSy6j/fF6WTb2jIPpHVMk2wOAsCJM3
bR6QDCCcfAtdCInXfBtwx2GbiGd2GIYoM0NberdCFIljoqAykYquUcqpRA6YVG3lSSITf66KL5c1
gnAHxbh+wkEFQnZEv5ujXYT7eWfuMGFK8kR6H+mHYVgjCRrXVIO1NDFW7xfVRO0SnzdKwcZhxIAz
I/YIznw0aX0/L6FsCQWXJOt7EPJTCDjn3jihKyab3PMIMr0QWfksPQ81CsIreODpC922Xeyq3OGZ
W358Y/CeSITafMGvF1O8D7UIPMUJFtO8m3ghuAUijeDSfKBf1KfF1y9CuQu+eZQxGYYQ24D+i4GJ
YmkRZWkASYf0AqRw95aFG4QykB3+iCrNsSZy0rLWI2p4i2lyLqoOTwUj10PdfR4L4+MyjP75hd/e
2tdfJN7RmV6aNG4XNw7vOuMi/KM4CV2JLFzKOQZBtuoCkfkoUsWJ3OJGsZxCdcBDxzkTqr09XTJJ
Gvt/HJRXsYRLuqFLWfYUqNGlvufZAMzPw/A38EIYe8w/fcBz/dB+k5ma/6HFr7CCdUuMolQmLqyB
Wb3cydIu0r3uWHvVI46cjUuyeYYQRyMJkhBTjs1rtWOxHMdKkuTYvBFe984QDJuuGqpq6hBnMhu3
o6iSizI/HmUFvJJTYQhWza4HajQlxLATchEv/dNYJl9CK3NT8ChLLrn3ZWQvJvT3FolxrcImI5j1
AKYxJwYXluKi1IU88+bI+dD8d4p5AY5v4crpRjhozCoLcLh8eCthgdylfoS5ufnVmybLgnENe38X
vYonGLUwWjA/JQUep4PjFNsxZrVk0sy9TDMEs5HU5WRVHKYl+xo5tugqkHHcyg6TGBAcM52C0wza
1/qTx+tC0QT3+fn/GSHuZY+Hbe9xpeyCyRhIa1ohg0jjadnx4Kp2zfkxed3reJA9W2UqLxiKpTEb
K9AAxqsC6vKRFomDQcatbEbQ+3but/on+vkI7E6Z0WERGzCvmyCnUq6HQ4z08uAnaGY1PrMHiRvO
DfoZDRT9fFuHX4zzDNEwsKEnjTvoPycyXk2RdVBaW/Iw/x+3+G+FNwXjUYZVH75cYGXkdpeKA44D
NLZOd/3n1uPcIexoSh4yMhNiCu5QUIz1OPxzxjDx/WAedadw1MtmL6uQkZwzUzAflOZz1M5wi2jz
1KfXKf2Ry4y8VEUEk1EONBvYws/y6VeYdfhGPmNg6eTCG7tOvQI1qY40OiA5AaZgQdQxI6PGb+il
QuazyHZddm1l93Q8nndwZOfaFByQrCj//05uvMFT/dYN/XhvXfGcOfNknf6b5pczqOs2xhojUPTW
3GtVaUUmwX6lwS1IjhzDOKXtwSLHeBycuveD0JIdAP7Jd+dtBSkcgDHRo0GxAKnd9Gh91g76rXmD
0nlMaZFdLtsmeYUlaP6Y2ppGbWDxEgsNJA3KdbzPnBY8UfnOvpd1/knxRPUHv4am9dXi9qfpGbS+
fo+xMOZ3Hpkvv8tbLbZP9ko+4SggsAACBQV49pfkYbkEQQsqz0ANzpPXNvMkmsl//bmdE44AyRSj
WEKsJrnjM8yzHeuumVu+FD2Un8zA7fZ/kkymKwGFw6BkxpI1LU5dmF0zzIJJx0EiFf/COaGEazRD
rAIPCggVYnSmWyZ54iOzp16mVjHvQnV+amNNupJcx8+BCtdpomsKhoFh3/h8kcgF/9u+uJjcF/vv
yQgfJdsmdhotQ0GmkSsJDfc1u4/Jo0QvJCda7DGyo6LWExNLiNZAE/wrYJREjNHXTtEhOklrKPiZ
PbN24thqRdcwpJZ7CP+EhbtvRrQrn6y9jcszCQ//uVOLuyS2aumgBaH0HV/mTBfWWsuItEDRhk6Q
T56tEQ+Z1cTJS0PyEty8QFdggjomS6pRag6zWwe3KHdh+pNp7yT7tbWCSIFSE7k85MvFKtZa78ok
0DoE7595FIEPBB3Qe5AjUYTcPEYHuucBt2Ra4wl2Y4yDFKcJeIh2f66W9JPSx25OZP3D/DOiYqxh
BFsRkaJkUdrPblc+FMaPHsyRinZQW4k7tWUw1jDCDkVzsuRGC5ixZt/msSrgD89XTRLdWqn6w0hl
E85kYgm2orYLtKVMwGuU3Bk6sDcqzyXYW5kusYRbdmIlmBhPjYbaQoEItslSwMgzpeymnwqJs73p
3axBBIdDsRhYT0aADDsd9WQxdK/4ZNzxurnQWz7/geIZaJuzwSZtIU0FjVk9ZoeUKRkd0cirKK6l
44m+16f78xAvmbR3WmdgAo3OW9lARvkWo+g6DCs0gNF56XXwk9OHdRdRve8cPnSk2ZPAnR0MovMW
6Vt96xZBix54LpmGul+xbiLtWFZrVcXL9EZfAb/4KwVVsZf5NpvaYZnoeLSZimyFsHFoGRrnEWXb
4IPqen+ic+9navf1/GpuWooViOAbdmhRMtoynzGLanZAU+xETepXTGKPNt0mDCf+LYuwZ9pU0GXU
MFinRU/scEsPzYHzlGqPcrKabYVfYfF1XemgrSQRrgpgJUc+aBLX4gEu6IxYIqfYb0aJbLJtElS+
QcWttsyAU6ZrpTiWjSQrK/u+YMuDMDaGiOL7Q3UzVldEOnqNr714ngycJBQEIS2G6qq36zWU4EHF
4DpcFs/mXXUEJdiJ+eSh303+cJ3uZGUfW/IYOpJwFlLZliYGbVA0n2d41aGQt/By9h2T35z/rtIg
VNVURkGmZtuC+bajvDbqcUY5JNG+gbvxa9uAg9oyJIZ1W47fMKKTV0ZJn2YEMGy57yaPmhK/ZDNC
jVQ/KqWISVBLJ5wZFBxFdR7B2Oj72S9PFkiL42SPVjKUD4Il+Vt/yD9ZiXQexpZFWMNyuVfHJxiq
do5iwAbjY1V04Bn43NeyIOvWlb4GEQ5NgnonizDonBofLHCDKsZV0F1pWuiBZ1OiD1vXuYEVNHBV
mBZqgd4KNGYmCY2sxnVOCutThVK8O1O3EqTGiB0/aEkiC8nIAAWbWhoxm3QFKzh09Y5lzY3Sqrs4
KXcLnSXGZ3OzcBMRFB3quiq2srFBDUPNhKccpR0IXFmooPHYKJ0pzFtJE9EmFObpMvjmKIwU6Z2M
RgnqMIGfXHWKlybELXrdi8Z8d/70bh4rpuLoosofTf+CZjR6MkVjZc8uyX7a/UM97M9/f1OM1fcF
c5qgKDFJe3xfafyuOqb1g1ZKRJBBCAY1scHRoUeAQLH0mF6zYQFXwePfiSH4xOUwKSFVLK7UxGEY
V9d97VvJUsm2QjCkeZq1dhZDjmnZteOpzu7+Sgax+gtlm2pn8XWa6LPdX5bh8zTIjOimoXnd7hfH
ZGXNVDYaQ58BI6Muhu+k1+M++qB+Rj8hBj8pX5Z9/ADCWTfcySgAZcCCEUi7yBynlANHXxPjS6mc
BvOEIdRV/Hx+FTdDYMZKROGeaMMyskgAVWgxDOGl/XcG2wg6Mz9idhfIvczr/85Xhge6qaLQjROn
W/jvrUkt4rI2AhU1dXaZO3bkd8p3iVBbNnSNIOh3o8NjpBMQ0MPn0V3rppMzdY6CYWicYSFbnMwH
77hfyNy5TfdxjSxo/RhOVaAvQO4QDebsxOEpBSqfBhvvZFWDm5u3QhNrTxDeG/tSA9p84l2EiPBd
0/v48tf4ROZNUpKMrUO9BhRuw3ZgZhtz8VpQSiEhUjgL+nfJMT+asdMhGsFuZaVkm5Bwxwz0ian6
u0YI5HtiqzJNVPkVH2hwm1t/kIQGpcnv7wsmnaVhsWCMK0RarkLDmawdusYl+sgPkegkrzEEje+N
IJxrDRjLTT77vzgBTc9ST7xCITrRWxl1+qb7h3iRBSIaE1QtYsNbHLVLONmovxtP047uCq9ZPPPI
Uy6h26H6mw+jHA/hp/OCbt1da1RhLQ2jqdAugBq8Mj2MxbeSXrLg43mIzQf8GkNYS9OuidnMkCxt
HPsLP2Tlabqwj5Vfov0NIvKobHSHCkOZUd7UxNWaClZFGUgVthTILL5vyY9QRv4kWz3BdqR9rxi1
hu8X6WU83uVILU6SG00CIT47sgjMRZgZMLuaOXlsSDA8rob7fCvZo019f10pMcIMdR/mygKM+QiP
D6W5oAdCuAN8kS8FOb4s5PuemohfKStA4b7MgzqGjQCgvg9O7Z752l5zG4ccasm7jWvwu5O8AhKu
y8gATULE9yjsK9Rifq4tzPzFzElrkrg3EmUTh0DOZtq2LUY8uGZ4ZaNvUzbbTyYI15SVa9NNmWXH
Jo6qBqaU/kIPQiftHrRYpgrbctiIXuPFbr7r8wKVZ600zIAn81Rc6ife4JDul9BB6/sDj6jIfadN
RLR4WQRvDR106G8li0lO6FJh5aL2aA6HVJoR3Vy6FYCgbMswhLQrABB/TL9Wx/ww/oh2zLVMz3T4
lKx8p35LHo3j+UO1eXRXqILmTaYWxxh1ikxDfNQTcP02FE1iEvuwmazHLqkqb8umaJd7u3htF+R9
kyc808WLYlq3Yjvzlk+FC93yQwiyL5Aa19/Oi7YZ4FuhimbJrsdiUGKgKqH3ywm1Hid3+IhSup20
yHXTOOmajQz6S+GgoPlNH2DksBYtLtOc6GH82qJqxfYGqMsOXj7yKX+U1jZXiFyhVmdNiWywmNpo
iCFX0zNn9ZsOXYAEJrQFNgrRZ0dWKbipoitE4ZKseF60GoA4TJ8W1jtNELrK8jUyp4Nk67iyvzOI
KyThUiwwAiRYuGw9iD9fRvnw+R814+x67nwhXcvN042AI8pbQfvBRE4kZuRNgTmy6Kv/OXiLh7FL
hxzUD9HHEWzsqVftpYibEr4iigxJfWP2ZdABMblcdsMxPiWa3/nF9Qul/b0qHc3B7dO7FV3hCfar
N/VijlvgZUfVH1IwHw9OCkq/fbPPaoc9SDZQsqAiZRIZa8OMuXjNyyyCYncfedG3/BJlfb7iyawY
V7z3wiGghl4klXMVvD0KQ6xF/ajwk56T7pCNGVOdKpi5PatJ6QdpNCvOONmyQVqb1hMa8wsXPeFv
cY3FSMpgRtebWuqg8HxAu+DcKL5kLbe37hVF2LpgZJNitUBp/WC/QFWqaNfyGSOo/bSr/Xm0bZEY
6O1A66eZYlq41QOSz3kBjz49NOaX2Hhu0VXxdxiC5Qrqtg2SAhiM/jSz59hOnDiXaeD2AXsVRDBW
zFIrlJQCZGIOn+IQecwlN/3Luv2LIiMZnGCxElspk7r6BTdcUpiP1GVfjD0vmJXDbe4Sn/cIzUOU
VWwaShIrrDoL9lGPP9nlZdde1snu/CZtX58rDC7x6n6xgiTGgwg3WjChEa7aaRe2F5cIOmj+vyhi
2rw/V2iCI1IXJGiqBGj63kBohX5j15iV8mjt+2NystCRLk2cytaQm7CVfIi6WnqvAzHFpFoVYQ4U
QJRe5/CZ0B0mzPNKu0aRqD63RO8s1UpM/qNWoHPP0tqYANppihtWsUPKqynwSHiRtB+S0XIHWeSf
K945ROGwYZSWqugMqmIm8PCeNTzP2vm6LI+D9t2Wkj3IFlU4dTQbTSuvIZ9l2X5Q2/suH49qMZzM
ad5HBnMHizyoueqYc3boMs10iKpeLtXkTjXzqunzeSXe/DkWQeafMmZgjNHb5V7MuS4LishSnf2Y
Y3fGvVrLmGq242UrEOHom1pX2B2PPObGhX6iKGdQ3LHYLad6cBLw48hbcjZv1xWicN/1SUqLkDti
PaZAsPtE+XF+2STfFycLDNXAaG9DIjsGYbQa34RqezwPIdkZcZhApLRz06PwH532y+yBLeG6m5X4
Io1l5R+y7dEFO9YN0USsFIvV7eLr6hZzE134WsNp8Hm326B7siIJbfPIvW6PLtgy25ziITOxfMGX
/ufkocDlVB1q3ekOoKh0q6/Ub67se9wLnuywbxaWI035j8KLQwdQk0QX0wI0olbNy73XHOgXPlSW
TzB6Gb/mnd9I6frynV6ZNLtWciUq+V10lX9dvOE2RnB6cOvIA28+Rn5LXefNq2Ilo2DRBtPM57jg
G+pxYqrMC/3movLxivQyP9vLop4yTRVsiDKCXwtz0FBem7cX4Gt3l1l5ZKXsBSk7c4IVQSdHRU0u
lWF/Hcs76ciL7STCatkEo0FNahUlN1P8xZGiicj2yI2xJ3jfhJ5sVsi292DBM1ZRVIGnv6AVBemK
kNQx3yRt98JtTJ3lrjzy7I98ZOSm92Ux08Lj2wLXjXDiqG5b5jyCUyM7zmC3oge8Ahz1uT3yNJrx
INH4TTSbgh0NPOycr+mtxkdDMM1DB9s1n7hjxCeZj7vZ+3e2nmvzu/t7BSaYrzxGZHDKoRcFjRyt
9aYSgzCGG72QjR7e3rIVkrCIY16VVANTAFpLOdFKfgXuQze97fZ/1t5srqD4YVjZjH4OY9ARQTtm
9apMrodYkn7ZNkorAEH9zF6ZY8vAFrU+UiM/eFV8um+9+oghfylYRRVJiGvz9K7wBJuk2OGgaAHW
LrLwZvJ78vUvdU6wQurcRNPUAcC+ai6NnYbp5Mad7fDY0r+oV9s0sStxBGNU0X5UWYPl027Gjy1m
2XefSgy2342X3T7bky9q40rkkyEK1imspsogL7GlXWthzCy6ADFnDTMgpwhdX9xqkNmTYPI1O3O0
xE5UphmDZnBKGVyWuEjw6lAd654ctb36NN1DeBeNozzfufT+eejNOwVMreDiRNPNOzKbJEOFt51w
DqDoPp2fWHndlY9/BSFWMtAQTXT9iJhIRVtnTv00KDFjU/aK2tb734K82JTVQc6yuC0sApRUhep/
VqWxgu1r63WpXv6+QuhtLTYKAwgU3P8oJZgOZuWoFVLuvLC2bF1ZMeDm3jDTRsAFpbyI9r+1TSSO
SxMvNHhvCIlbl1Q71a0k37O5aisI/veVTPUUUhsluyiy1u+7+lOkSszflggWLl60cqG0Xxcp96aJ
sKhqkR4JlEuqH3N2Y5sSiM19WWGIh2cJkEGfRx1VAmiRL25bdzkY17qj7qifRo7Usd0KgoFLxASx
H1gSNTGFkMRtndk94DBeb0+9cm9/b58xvcYr9o1snszm8hE06oJG0EJnhGBrJ2tcMrscOCXPpTYm
TlFe6P99tACSiyAa/g0imFiMzojKhgBEie71+GPJ9tJipi01W0MINjUiYBmLGCCMUHfMivkpmknO
W5ltNeD1NozZKlhw+VquVHmcQj2LKar9ph3fl2QHXhTdG3yehbOOoayQdhsPMS+KendQW4mRL6U0
wrFQoNotCovyU7mn0U3tTf4LXQ5qqw2JgFtvOcznIiZE1Ix3PDY0WDob3iVKb4KrPL6Zm49lOziB
EZ/GITik1afz6ymBE9svRk0z+pmXGhbUpxkYMtmndKgdTfeS+i6zM/9P4FACQ0EXrlMxPoI7olko
f+gPUYIhxS5p0UOwfFbJhzb242GSwL0MPBZvXMt4xROUfhoGtSIYTIYoH1oHvfZHnTmccQLjk9xx
dDAlHOmWHpww/HHMEqkZ2XKm1/jCiUhjy8xGBfJqxU2YXQxEdRqyz1Ghc35dN0/eq5xiAKVDwbdi
c1c6t3rfTMpPw8Lu/w5CeIToeV1UBg9r6OoNIaFjxZIWp00ruJJBeHi0IDyKdc413ZO7pv8xa5d6
K6u5lq2TcNeCkayKSYX96DHUuRo+BtI0wCYCbnKKGmFGQB/41j6F48hyNYInq++z2xxTUzU4Kiha
olcj+nH5oNEpltzum0EYPH1/Y4qPgSHqM8p9dVDITbvwUJ4ytAMhKBK5+ZE3HYe7P+KOWWMKd5Y6
R01HKeSkNxFBupu/d5D/4sHssMQQcMSzMQOA64nk5bP51FojC2ca/QBjE2d4y5lXox8fFqQ+wsvG
Hz3VS3cIoe/O6/2mWq4WVzjCWjvVxZByQbXvpMZsw8yJNcnx3b5lXkFE5zlL7ZwuPL/S+uYJLB7I
DSTfenic2DuP/Ek+bLWCohOdg5lhpgpEKrv7RX0EndIg7dzgp/Wd5V1JJJzmruipbgTAML/MJ/68
Rw2LAvXgCdnxk8yHlh0B0YmeFWQ5+hZw/zytkl3wXY1BKzT55a7YZ4mX/VGZ7HoduS1Y+SKqQsii
K9wkgo+/8JZDnKA8DMUzSJTq971s2zYDJms8wbaUC6sjYwYeJ3Infr2fAgQ+rRd+qP88aw3dIgRD
FMB9Aj49kHAJem8Z8dyDMcECI+B9aGEAwIku/vmjJdrKFwikz1V0pKDC6V13T6XTGFEvywOD9KeK
aSdOLPN3EMIW1YFuLlMHiNS8mNSTunjnvy9e8KIIwpZYLevjKcP3Vd0GX+NlXI9OoV9EsuG+sqUS
TLxFUH7DfVRvSAMXzLTHomiO50WRQQgWPdGUzMbAZYiy3OgDmoQkTXz8368tgrhUgt3uUg2nJcb3
G+ubjbhpgEoidkBpj9FL2nRkkgiqSzXMbiAKkNryR2Q89ew/Xgm/JMFzABzsuv2uegdNd02SBovl
mepdHx1s+kw7iQjirSNAiOU6gYKAYkoAMZTjcegeImK4bAolB/Cd2RRhBKcubyy7nBesVKYrWK4x
7Ly+SitnNpbRiWz6gWRqsk+0Mb1VE334OdImdVKrBtlCTm+6vO09MFVGkutwe/9+r69YzLPYS9ei
2wOmZ0Lh7YyAcGtLILbP7SuE4AjWvUW1eZ4xIsZ+zDH6ve32jXLNko/nz9S2zr/CcElXN0Stgzw6
GLCNc3mbTB9Vy1+yH3nwqCQybkjZmgmGCJXQhl2AO9artMwfyvzI2uqPbOmrMIINUrQcwxxUCFOm
H7TxWS3/yAC9fl8wQKNmjJEx4fvt8Hk0fKN/OL8ZsiUSDNCUR1PfT1ii0bA/sEY50aaVqJVsvwXL
M5qsMPuQH9t519PrsrqNWeHGAUg76v/6lhHOrvjmGzDmwqQasAjKwALtsuwk+7Fpg3SknEDRZKMV
VdiPhLBWDXNQNxvlVZo7ffEYxBJL+q4P4kWIFYawJ3NOWRZmwPjF1ZrtwNI6gZ0V83742xzP5ath
H/kMXZYSbZZJJ2yVhmhDuuQUnkEfXWuRjmE/09cglTkI52HelewRI8NEdIUgxWC5tvWx/87Yj/Nq
LUMQbLhttcVMGs6wHWaeDu6bQUfg7fHvQAR3vmedGmeI53i0OdL8mBo+enn/DkIwyUOHBNAcAGKK
L9PMwwyRVpHsObdQ71yQ39qGOVpvzfESdTQvOcRsBG4Uf51A9MDK2zjwzovyrnHprVq/6+DtMBWs
Ia0OU2k4vIdOd41nXoee7w2/fLI1B7Mpj/IqX5kqCBaaqo3dVwlgDfOxU06qgjo2U7KGMgzBKmQF
ctEWV7d26e47VGVjFuplzqSPHRmOYBmMuc/CARVWnvkYpA6f5LYcluv0MX8iz3y8tOrIqVs2b4iV
fvwfaVeyHLeuLL+IESRBgsSWQ4+SNXmQvWH4eOA8z/z6l9C916IhnsZze6ONIphdQKEAFKoyhZhg
TAlu4RD69dhYO1MTvUvo/IdZLsEzxJt+kylFGvOFFHb2ue1Hrx+SHcn1a2aJN0BYXBlGFTvVA9uo
82HmYcc821/rsXIK9vGyk28uphWEsJhQtGuFgMeJQ2+dzD6oZuSpsZ/8aY/Py4hBt/O/xQ9iBn7U
42WxUjh1M2veCFEhJa92dDxj7V5j0CuQEOOSqYOMcMWBTGU3T85iqG7JiyAGCdCmm60sEiJdWbRt
ro0Aqug/U+UFRiw5hmyuHVzdUYKItsk3ZYix2fUzi3G61UCOkXTnQQNflIw0ZdOKFYiwQLNqTBWj
BUhHfiZthuYxyZPf5mFqBSCsRqbXZpLPk+Xl45cZhA7mODukeJcUT/nyeHnqJQMmnqWauVRoBrZe
z86fDNY4aYrqOTRY/x2KsFMzo16MmU8Lnkn1oDrVS3lHNFk2mHvPm03uddjE+kMNmqyt1eBcOLpl
7Woe+BldMJ+VTn6EPLGffPjTNp2XBboCFNy5SaZ+SSKYlTXPEXFAkD5094vsUr8ZblYoYrhpg6Eo
A0xRQf+Z+1sS7fvqvZVKOv24T10aPO4oqwtbkRWWlhtA+Y86RgeKJs3XD7LnZZm/CRt11U9EXZbR
8pQhuR0X5o82ZNFq1Cj/nccJm/VSRDGLBr6EptwZw0NWPY1G9pduLQQC0xqrOLIAEizHTn9EoQGq
5yWbjSTYiBUGI6q2zTIChpWUjrFUzlT9/KuhEusLer0kc5fDi+fiO3RVm/xHpO/+DkJY/0FMe7Ko
MKIZTQci8m5pHmxdkjmSRM03PPFVFJeJxu3QTnDnWz3WIT3dugGZdiz4y0ETlr4Ngs86XwCmLseh
3hugyiqO1wwa4cVhyG++KewMNDNSi76zPEPPXXTFOjPmZcpSiRPTzYX/CsP/v1r4Y8Qas4dUjaeQ
b6N1tozW1dFEKXvk3PbjVxhhQbZ1aPWTApgQRJ7KlDpqKpn/7dACviwuKY3nVGFKAjWsJ0VBaCnJ
dCzGxVsK9mCllnt5WrYNeYURwnGbws3sCjBaclOQoyKT3JCZIQRifY7zLu7wfSvYKYHD8jNEWy6b
IIMQpjwNsoEuNTcBHJdNu1+azLFV7+9AhAmnodWORjfgVts8q+HTYlWOVjxextBklggRuK6J0phj
D5A71Z28yIUQ6RfbI7fJVxTwolYFRUtEMnr8m293ylcHEE5nUZjqRpfDsDl8LpXWIfpDbp7i7ARX
YOrusoXbq/MXmEgRM49Zm485pipnn/LB6zLoIsWPZVxLjHrzEPufs8wrkBCiVb1iqdbCKpuBVdjc
xSfzXf+ZpSj/03x5G7dkFdn671En7RWjqrldDEXyydMkezaS2iNEA7hfVhMd9hQG6tgMP4JgeHBA
AmL0koM8ASHFE8KCmfRTFQ4wyE5OBvj6Ek9x+8pJ8DoP6Sr1LFNFkXi+yBCTZ3g6x8kQW6q97LXs
LpkgbmDLirJk7idEiiiJmKnySBEvx5R6Y+QT4xzIxDU2V5QFvkYGBfS3ipNVBAarbsCF2pw0z5yf
hugubEYnpIljQ5Knv2ZjfYUTMxHlkOCBJwZc3MYoFXFqGmBvlSyozZFbgQjrCV2/cR9OSHcE87Gu
3xHwj03IfcnokTfX0QpGWEdmneKhLsSNelRvw/geulFXxJ/V94VlVBjpMOOibXl9UbqdNXlhWTiJ
3bp0frqMJHGClxe71TlkyAc2hhksCVm+SxenhlJ7nN5YSevQbGf/qQj4S7xbGSZss7UCFsrSwvzM
+V5juz587A3JgWT7kXGFIayeLJ/VhWTASPO9Dab2ZNed9aP6ZPeIQlzGN/xj8u8Xs8AxqEGVm3Og
CmYleVkzzcYdeJk7NwydxNBdbZQsoE2nW4EIdpVjpoQqf5OHhzsJTVxVFhE2o9sKQTg8VFWo5+aA
h9Ax9xdyiJtjL+NSkhkhHB1QFA5xbv5C2RKyR0O5h4zL7rJLv6lbEWdDOCpUSTXHTQAzogzptD6D
CCSEB9TMTVTNK2tQ6se500EeeyLLV21qJUfV7U3pdRjFq12T2njGnoBfZlAcs3YLNNrD4+CjvMqL
fFm/ILfmzcFohSaEvClsBmXgdRQD8qIF20PONRw/mdmzGYxOZ9+geE0SZN+UxAkDLN75sPctWm1h
EmcsMHNX7613qQu6G2ghVOgqVyTRUOKWojqYbbTDYPKimiK/ox8j82QTyZTJEIRjxDzFOQRQMWNZ
cUey2yT4JHV8qVeIMUKz4inhtQ/xxxE9fNqBudFPTpDNqwj/tKlTnCEhVsyxHRRzCYMK/Xsb39Za
6GhEki/dfnVaeZ4QLqKuHPMpgEVqfDSflh0/fkVedqZeMvvkQd8hsQmhIln+TzZZQgixe9OY+hS2
tRVYjEEUiRSN9EFDEqfEcrQ5qeyob3mcGkAB/r4IflwOUnwCLqxaUQIs1Jpk4VKsXsmy55ItN32R
fMLVza+RCr4MJRkvkYxZswPF7EKMV6wZzrI8FtW3SlZoL8MQDkSVOptE4RsgITfm8I2injT8/ndm
CGcivbb+69KdGnxK09ilS3ozdJkkFGxfbl+9WlT3SpM0rOsIw1U9G3sNonO4U7xLVKfdmfsSGpWN
O56ltZZ8qVxyBz6+q2MYjkQVC3W4g1XrtteTWxtD2FvdeU61T2wp95fHUhbBRaEvK21SawqBF+Z7
ToLKu6Xb0It+ciZIsFp7muTwsnnOtC37vw2BogZXkCgjmQeVerNeOqp6NNGaEJp+NH1TFN/oZQTk
28v3FU7wx8TKBrMsAaeMMBJHwsKHJNe3y6Mos0nwyDQLMiugGvXaxnJ1HMrwerfr6Bl5iaCpHbP7
fBlve5G9GiXsUgbpg4VWwDPmu3r07bZ2GpkWtGzgBEcsrNFYQhUY/eJH6kNqv/87G4SNKV4srUEb
A/VC5T5N7g39J5PVXW2H1tdhEralVjMzVigwIa7ssxU70TTuq/5reVVN38qlhX2IFuNYWSWfjvKb
ld3m9BCnX0bZVfNf4tGrOcJpVolyzRqhIuF1u+TY227+jjMkpyd6HO+1EZy02od4d1We49U2kVtQ
oXGWdCNsy1pU94QOaw23ViQ3NYk/i4SnC2vmWOXrB3HhVI7RU6eo6K9LJYXAEpcWtbSqrsNr67JQ
r87uQ5y/R4lL/0sw/TVDYl15P+lZgYsh9QrmgIQIdJ3Jjnr6sf2GSi/QksioNKSA3OLVbhEkVFm6
Usc5C1QXOsRWbLxZO5kzesSv9uZxfry8aLd3p1cDhaAQKVE86TEmCnVrTte6dXGnz/sxUx0ii6nb
t5lXKCE+RIkxB9OAyeoiPXWyqvPnZNxNRXi7TMa9jvqfOAvAeDYbsn1f5iZi2DAJGaBKDz7SL1wT
uIWo4YwGRfB1+wSNVOEu/SeTUYPLVoAQQsIAHBwgwkWoUnCwCEoHnZhOAAqry/MngxFCSBUoapBm
cFANZSZ4mlHSH2F/uIyxGXWhZIOef4bbx0vl5conrcHoh8qcKQiS0YWLW/5tq5a7MtTex0vnXcba
dJIVljBsqYECo1LHVCn0aLVuN71rlp2WNV4y5k6ROigulYzgdk6B2RpkoSykecTEb7aYYaYtBMlY
cCmgxc7lnEczkvSVdHlvztYKSlgCLTrO7IivbgON5jE5VbjmZKpkuja9fQUieLtR0SxDmz71FnN6
Uhek5pVMMkubUWMFIczSoOL1cQ5hRxMn6NR/p0fvzPaRVx9pspZE2ZAJDk61gE7VBKhM+zjoXobM
hy5TFJSMmLgldno12oyPmF19nPoPce1fdmqJDeJuCKrNOjEot0G/SUEsZR17WT3q9rr55cTiTlib
rIP2GMJNv6jeWHm9+pCBRiu3wSytWX4c3MX1/u+sEs7IpGNkrntYlSCy1eiC7fmplclI6mSTw/+/
ij4Fmh6ivAWMon2spjvzx2UrZJ/nc7f6fJM38bwY+LxptE5oPDJzdxlga/Lxfq6+RE6LifTbUzvP
CKuI0OAzdEAnOLW2ZxeSNb+ZGdd0k1o2pZC3E2mArVCPlJAiRkP3vitBn5b7+T47F3jAvbEdJO9u
yb2sn3Uz76WZBFyrXIcCvXe/j10LOuK8Jwr2OPBQ8v5Z5rNbtLeC81vO7LMVc9Zggh+AoaiPrSZE
PdXyrspuVSjsLeN7VTtN11QLrpEElwhrg43dEmDGpvmLnX2sh9pP0NIfxypig/VwhX+sBlHYExoL
xPONjkEctfdq7/XazyGUpPO2fHxtkLAjTDmLzNKGQTV4HoNycQzdlvVSb7r5ygxhS8is0By6hE/P
EZzQfv5BVRz9c+yOHi+xrlM38PVH9cvlsZN6oLA7qFVAs7zng+eibpSfly2/+Dn4vIE79GSPKBIX
FGsH6rqC5kUHtMH+mqD4bZiPlvJJ1f3UlMyYzDAxqULKJKrV+cWwZUdP1S7ft7scOaoKb1y95Agk
s0v/fR1Dsb2yUA6NwqgscijO4Pp8vwRPtXrDrtnOV65oCyGDMprTdoFdoTL8rGp2bvL5YxRKSbn4
TxazbmscIVqMcTMRdCIigYNiBeriodCCRPDooXLg0B6GzxI/lHi/eIbMIXu3MD6CI/JDu+Gmh5J5
cdBOaelQB01VnE8yvOopYG2kEDqCauyMmYcOEqSeXe71oQDp2N/FJ1sIHqGl11DwBcii/VCWf1hw
P5aS3Us2ekLsYOZCioBPFkQsk8TN1GPWSzIFm7mW9VgJkUKnWhPGEZ8hiM3yBppAcejnzkk+Tj+h
br8bD1Hi6RJUPgEXvFA8WDaNuSzQo8KpjN2Xip+kdwspnUZW4bYd37Hx64ZugpZJeCesFxI1Uw/b
UFRSGcdKllPe+r4OCWJOrY6KEjELwt/cE3MscbjQwb9ZGudUS73LK2jLBdYQwnqdQBIfawogQnM6
BvpyH+WpV5PqeBmGz7I4IWsY/jNWp73WKnOadIBR09bRKryixh/q7JgkEBIofgQD8RbZ5rvlA7zh
hBHou1mmSFSkj9kA0vMclhm5q5l7K9ScoDkO5OmyaZs4aNPULKph/xbrmudOqRslxkG2mWoXGnl2
8K2P9kQGs+kLFJRZEAgDm4MY6ahhNEYY4DhrjfOXjLb3tCgl29GmL6wghLA2q3OVBzyRbOF2GUMh
KTAce5DssJsgLxz7oJl7Kz6tEJzwXrJRVdbu6yl2qxivw6ksP7M1XEQFZbgJ/U2Q8gn7nb3g0wtk
c70i3AfLuZfVNPPQKDr0+vvCuiHxkCi48COssaeoPU/V0cxw5csOlb4boo+XXWzrnACeAtDK6RAc
IVSIoSB9pwpKilB9Ec/vWDN5hbLs6RS+A7PZc1HJtJolcCKjWB0XiqrFKarY5nvwzJmtPySaZ5DU
6dCFdtm0zXnSwANH4NSQZhJ2OVbZg2LjKO7Nk+mr0ElNst69DLHlcWQFIexyTTpXNjUAoc6HpHcq
9B/J+s5kEMIENUahzHoLb9NDLXFMEnl1bA3OJOUR5m77xu1ebRG7nILKnnKkxvHI+BMqw7ylkmsG
Wah0vVP2ySncBX83eOIWZ4X5pGkRAM0YxQdW75KqPoxZ/Zcwwkl4mtFcjyMqqoNpezKy9F1kKvve
lB7vJRMl8qyjQyQv+hI4ysEG92CKl2jUcSgLZMC4IiFaE/5h3+NPlx1Q4uMiwzrLNJIkA0C72X4M
Yv1JHa9hLVj5uFgtNxWVEqY9pqmsia/nnqrrkCE8a+S9TQvJkt3a8NZYwjbB7KqMNQ3mmOGjlS17
C8Km+XdL9jQrGzUhMiQmOE9NPlVt8ZihdDKSPJXJvi+EhaQ3iywl+D6YDv0adWW11RwuT7xspISw
oNCcxKwBBEXuaejfmUbv2FCT6GTqudsR+1cUFcvjyGhWtEj5WNXuZMRuYx9Cq3G0sHVMS7ZWN3Ne
KwcwhWPvgkpamk1Asz8MXrAvdtEuNbzlMT8SF7JskWO9lz2XbU4Wp7FgGkVLrMjJN41d2CVBhSr7
+qGJP5FrUk8vNBn//b7g0+Fijrnd4fvhqDjaMjlaCr2VGIS+UOUZdpfdYjPJsEYTXHtQWTkMbQm/
eOC01dGT7al3+U17w/WZMpmAzGbMW42d4OgjbfsQkqEIP0xjfjuN75aEQtkk0sNrovgKSfD3Wg8U
vaRAIuXt0j43yfMSSJrvNz39FUIsee8mbbCUpEbFbomNlp7M+myP5wgqOMpeMkube+0KSnDzyW7M
UAlhzehGg9MducDbt5yA1eSFqdZTJabJ3OLl/6tLUrS0xmjUcAt2mE+cuDra2Tfs9jo9KF7OuPLB
lwfxFVg4xFHdDLCOwuP7EqqbmrVPRkkSQzZdfF2vUOK8Z/M8wKSC/RMzXP/6zJ3H8KloPtJm8C7P
mMTRX1IRK7ACZFtKasAkfbqjA27ku/maF6X1qAlxgkZ6MVscIjMe5xA6lB9oItmXNjcN3WDU1ECv
a4jJfWSWwhhtrDgKKYM7B9GZBsirjpMbN9dc+KAH9gtKmB08LdSdQnAyBjeDr2jT3mLx9y5qJVc+
mUV83lbzEo0lMUgHmGD8ksYnFtQOobvpmufytTXC3HRmlPe1DphhrHdsoG5lgOu7S/Z5G1xRPr2G
EgJ4W2SGnZl8BwxRixKmfjvr+2hQJfF0e/W8zo8QudNBm+2yxkXMHrs9uBTABoBKxrH3wE7zGGvj
dRHvFU+I33kXNGqT4BSpPqBD71hDAa84tLvOh0r3/yOtv72p/4IT0/rjUvdjk2MUO/aBmM+KrKZh
s8JgNU1iMn/O0mDsVYwf1Jj3/W20o9BmALsnZ/5mRBJ9ZNYIVxiLtQONK1hT5dAUznvXNGXR5192
iNcR41vWaiUtQ4falhQGReAL25sH0BJDIyd0yO3g8ww7jXaXQ6rMKP7/FWCaRArKwrGm2FTepX38
CUpR11wnXoOQmNgCQBLSBRCRfdKXW3CuxaA80bufly3ZrPBaO4MQHpYhZCSyMD8QiM396Znr8IQ+
g4j6kZzAf7yPJMtpe+y41OKL/IB4dZ5po6dZitVE8rtEhzDah8sW8R/8JheAhOP/vi84XBTMgZU0
/Pvx9HUK1X2+4DZLhlOlVLJXRv6tS1iC4+Ws7CstBBZNHV6NV+7jfbCbTvxhJ/JlXMCbGzk0snCh
sSmh4rpdxrwvWkyWl9ffMgXFzfaxlOkObs7OixymjcoqvFD87tmLToYlThuUh+vLXR0Upyx6f8X8
rBDEtWMNs9qijtlDT4Jftk6ctHu19TpDQniyOVorHGF7tdqIqvHSvnAREYib6N+VxLtsyuZGtIIQ
1g5lDVPVCaduc+ncod2b+h2vCxvKsy4rLd306hUU/ymriGMWkE9gFqxZqP6jUpIjhUKqBs1LTa8k
Vm2H0xWWsL/qXaUGZgOs2TUiN4TAWfAdct9+8Iz33r2MMYbP95s1tEITdleDhElYmkBT9fShacfT
oMselLeD3CuG2AOTRU2bEAqfy55Hd4gd/uA2HZSv6U3+Hm+hO5lNEscQG2GKAPKkdQ0yDEM9TewW
wdwh+feoLt1G9gCyvZuvbBPinTp1qRXMwEriD2AUc4fvg34Xlx/H+QRdFFcpv9Xkpo4lx3HJrFEh
Tthapg7gsUIsWu7s+qDI5FAkq1fsjbEUza6GEVbV6aGcKycNz8tVqbTVyAkRgtZDStICnmdGiq9Z
P2u9vuZATHWoq0AOHdonwl2ZkXZQQw1WZPN9C3EfFZHueDkGbb4kkxWGMP8GNO2CJASG/pA+5l8H
1BPHe9ALd376PnA6Vz2DPUMSWzdnf4UpzL5m52NMKUZOQwv/mO4nxHGJWZtb6wqC/4RVwJsS05z1
CWah7yrYV9ANgMzvDX3iuvWRf00XwnoQBVcYcg3bOA9CUfylSD60oP1Ir2GdXWMIu4WJbheW8omy
1feJctvO90T5y3kRdok47lhgRIBIsyfNetfK+MG3c5yrWRG2hrHXoDhogo/FQNXRvOPiAAG6Q0jl
JrUb3JkvInqyNszt8L1CFbaIIM2rULUxO0vt2V+KI9o/d7ZHG3+C9iwvjP5LdxBJyhuaJ/XM1203
ky91ZbigAt11RfF02cn5736z9b3aRYTwoIITo1djwJj17EbRZ6v19fY+Lc9h/VhohRcFuXsZcTOs
rhCFYEGGgs2WgvnTosqt2eNkPluyCgMZhhAcaKPV5lgAIy/vq84tw8KZLUkCTYYhRIfOsOvA5I5O
yveKDu7x0JGWAW0euVZjJcQEAjWW0mpgh0pU0CcdNajPoHlikpXLyNybCIEB1CiK1qigegGxuf2w
eJpDzoo/9o7+bfKHfejJFtT26KFegqJJktiiBFxmZhD1HHm2eKlwwBvYQ02LGYxdTFIQuT2Ev4DE
giMW0Ao9J8gLNml5amgEZaJkz8B4rcg0GP5lG3yFEtaSkrVLFBbcppN2l+M2hi1j1xyKg/kw+CVu
Y7Iz3r9MG6NEt1Wi66K4XbmYc9OmiEpQsDhWtHd1Yzras607Y9egaqz2jfJhHPyBP34TNhTOmGj7
xrqGvR7FD79+hxCTszYek8KE5VH4ta+fc1kt/7a3vH5fiL6lMin9zI9JShXdZJamOIHRTE5cZJJw
KAEST+ldVs15XMOQFMs5QkkCyj+Xqw6Wr6MlHs2XxCZpOeMqUOW4p1Mn64OdUX6+HGb/ZZ/8NWZU
jLNBXIw2Px5PGlwRan7ecDDuq0PfQykI8iBedKKytOj2oewVU4i7UzVPDM+bsCxU3ZwSN7uK823l
auKpPNEqErYBzOoIm52kYndtPr+b6CzZprZXs0VNVPmZqs3EEr+ctSVElkC/CNlclEeCwiJ3Ujex
UL4K/WY/QZNcfS4tyaFzcwRXqMKukkYoy6w5wWyMydHKzE1l7NUyBGFPWbSsDGMTdtnBk248VvP+
suNtBtyVBcJWguLzKEtNEHGOubavmhCSZfF+TqHoLjsKypCEoyZl1lQ3IZDi6Uu6gJv/kx6ezWJ3
2R7ZeAmxTR0WjUwjZkSzjnbqVf3j5e9vhpzVeAmxLZ/zvhtyfD9MOq+pnKGrPEv2/ruZDfgfCDJC
6u9XmSLp0QvD5T8gtJYM5G7q91kc3SdV49YyNdmLAwYsYRs0rKZtZ1B6QS/hdmxPRXi8PGCbttig
caeU2Si8EwasH1taW/aI16SiQq/guz7snDT5ggq/tLvmMvMKJR7CU23MptjAsWgaNMcG43+bP182
ZnOwVgjCYAX13KZNCWP6lt2RIdg12NwuQ2w62ApC2AhKY4nVasIymeghGI69dYxl5ep8Dby5Rawg
hLiPhnl17BKMU5agkXlRrcO4pHuSTS608G5BYgtBm/zHZbNkI8f/v7qdz3MAyhDOxdpn3WfUDPlg
hjpchpCNHP//CoLh9aBEyQmuESCUxfHKUeizVkkOqDIQIV4OaJvBgwHsyKx/NJDWzsEtuSrNtJof
IVKqcAC164FRkGzXxeCGUxTJQ4TMDCFMNloQQvEdLoB8I+RYlvhTKhO02Z5xPDqAf1c3VFEzR4l7
jRYGnjqmcNhp9veZUUmyTIYgGDFkC4EbAyEJv6qZz6LpqrX4aoIQu6aAEFDb4TaSBvd1uCM4Zbay
t8gtI6BKwZgOdUHkFoXJ1mojmooZl8bCMD5UKJWyIc53eWFs7bxrCGGcLJT5IBkCiAnajxP5OHWm
byNnNXy8AkezIGEIqkSGKf99ATbBkrNGRZueRmNn6n80wSfUNKpEJoiy5bzGK45Yu9QrCVTQSuDU
2omGT3l9O4ySxpdNCFzTDIOYNppDhRBZ9kONQlNAsO4UJvd5eO5lzXibs7KCECJi0ai4+oWAaMLH
UK+cgH5An7DDUJ5weVo2PWwFxG1dxUWlW8KuMP4zXNF803S7K74PUiRGQUpOcPj+/ftQvhtMI0Hr
dsQmrzdzz5ax7G0OFcVE/EcUXryCtXiqTzqVooUrhOT4ON3GZusE5MsSXLGFGBRixRQzj+5fwZSk
zCzkBBKchjNtHy+lQ6ZmV7UyKtjNTIDB+1yg3a6j/ViYkqEdCjvJIpQDoNsZksHVrnbt++qcoSfY
NXbNXr3mprJG5EO8coK2bHNVLYFYBafRxPuj5Hln8wK7BhDj2BRHQ54CIPjQeUHjkG+qn/rDocod
03QW37ySCmiNKQS2qq8LXWuAOSo3gXXOUW9KEskms3V+XWMILkFAhq/kbfyfpB5TOqdN96p9a/eZ
H9uSJOWmn7+6hdgwousjEm06sMwp2Zlsp6HCawZkLdMX3AxvKyDhHKtMmj0nMwYOsp1B/hRErctk
VOybYWeFIRxk87yKwjHnDtE/6vbXQnm8HHZkNgghmrQTEsdKiJNYdRcUPbi0cF6SseDIZkQI0mWn
NiMJ0ADJ6gNp9taSOcniZKmMt1Q2WEJAQH+7ojC+esrxvYbYxiReLFuelrD+LXDaYrcBAHRa/cVL
z9qh6xzmdrPDVZpR8pRI2TA3WThRZGVRqDyY2hsBBtyWwq4PMUWo/C2d9GNzzA+1i/Kx7+Nz9rG9
KfzKZUcZ6+zmWK5QhTkL03Kyk4kXyc53w/yYmldsEqZKKDEtW7epeMxJ0MqTQLcCrdnKzdD4Jfuq
XyOVCD4K1cKOinuzJQTTLi6VgRP4eXb0KbEPKXu0OskNYHMPWmMIwVNn47wg3OAU1Tih4vM66dIF
V27jmIE/+ZkfPsmeEbZi6RpSiKW5aoRIOgKyhfaDMpwaNPyBc9GKb5Xh/eXosG0eNnLbMhmz3rAi
sSHMAhXbLBzewCsJCP8TL3eVH83ssL3pxjuZ222FCjRJ/gIUVlhWF1U7lgCM5gZKgGAvSlxGnTo/
XraMD5J4e1/jCL4RRF1dZRpw0Nizo23oV8l0yENnrgyHzLhYo3ItZh8ug24F2zWo4CxtygYlSfho
giE/iz2tsZyy9y+DbC3cNYjgHipb+mEZAaKp+YORpk6U6pJNQzJJ4vuSagftOHEIwtNDsWuON72Z
OIOM2HYzH72yRaRM0k09L8OyxKNz6rSNY31THF5BZByzs4LDg8PrTCERJBlBPg1vfIPgUMlLR3T9
zVE8sFKapxU6GaPgZxAfWAChqwm1x3nvBHZ3y9RrmkJxcTXQVgvhB3TW/n6upOhT0W0F5dTlcmeZ
JwO87LIM5abDm5pFGBqQTZwofocA+VA2LHNoezp68iga3efDpHyt8thh6p2O2TNlZXqbBW3mClI4
u1hNjhsTuM686Nj7up/tcOZ76lA50OwDV0aIvemTHM2E3IXxhvqIRKwzqyK2vaUnINxAbUyMuoXY
02Xs75vr6xVIzI8WrMApg8IqfbTcdjjTVNbSuBkmVgjCVBHw9hZtD1MU+6tpHCOQRdilJJshwxDm
Ju7zYsh6WAE6jL2ax26bmHsllpIt8++8WUsrW4TzpaozZdIV2DKfeItrva8+sa/mnu7mQ/nPIkld
y4wSzixLO5ksSgDWY2dsio92cJqN/R+GV0It0zR03NPRE4Ojxe/rCElX0kIGj3gquF2Kg1H96cQI
3xf2iGUm6lD1+D4Da0wZf2Pagyl9tX8zKwKIsEe0Y0+V0ogJKGeRuTxoh3g/nDhlV+4pf1728AKG
hJbOlWhAS/b7iHVGzfTUzIhXzl/G+NTbgaNJRSr5R37zMwFE8GerV6PRSgDCdb850888OrXHy5TU
Q//HaQAORjUNOU0NJe8iyUadlmZddAVoQjo37kFC9qfp8d+/LzbQ5rRRM6RkYQyuroF6iJAyZaok
OfcmjgEETC64U1gQ1dVFTgqmYAOsqpKAzuWGRt+M5tPlhfImIAvfFxZjpOnzAJpL4unVt3E8QkVH
K87l9P0yytsT6gsMkk2aBUoKKr68RSDz0Qe1Juiq4UJlbNgNh9Sdv7F95meml9xOkhzN5rjpnOuO
Qgz3Dc0OKXQ2kTAAYHCfBo8sOkgs2lqcoIH8BSC48jgmoNnhAErh0BO/T+ijUySuuTd2uGGGjiUb
QxmiEKS1PqNMMYA4Quxt8cCKdI8OcZcPYeQr7y/btz1+zMaVAuwxaKr4PRxYFAfUOg4NLwBRRBd+
UED1cxnhJXUtBgOq/4IQU9sFUyPaz7HhDd0hiiBceEgQr9N3zfDNwLUC8dUZrWvMQvcLDo0QCYJG
8u9mpX1rxgZNDC8yF9Ca1Tu0KEjOpW+Pw9zXVxh8aFfpR9VOVGscYBcEMUbbtWeHuhlKXLqD4VB7
39/oXvFwhR7HCyyu6tC8QjpXDODtXOJKwTIDXOEHVONV+ok2sszKpgviweN/GILT540yY1fNDU+F
4oy1K/ep2+6sffjCmCa7QW+GphWYMFcKmpFTnYN1Vr8H76KLbPX9HH5oexnp9JsTiTB0wowhG9UX
eY2h0xefsXM87KVSZdsRcGUN/w0rr2imjCxGA4zo2M5+/AjxdC/ajZ9p7bXH4JO8BE82fPz/K8A6
jeNRQdOpNwW3YX9nJScLNxeZkJRs6ISDltWOA7pNgZJU77XmSdVDZxkeLkcKGYZw2KLNRMOmBYat
v6+nh6b+qMsaqLeD0Wp6hHiXLCjArDnGfMITmD8dKr/7yMtLZe02m4H1FUi8lRdgO1jmBUB9MLhW
SR5Te5EcTt9e6X73Z/FCXsWjZS4F+DX0vXKH888BTBsnDVw1XHTtL5epyGY82llMlg4GMfuuiv16
tJ2xUJ1JCZ3LbiBbQmLdmwlql6KogJTdQBNe9a1zve8OlmvlLxyiwSP1LyNKHI8JcWFkrO0VDqjM
mZ/29j5UKz/s/jxhzecLGscqetqhACneVqqZMrJUmK/nGe0cUHH1HzXmmX79ouKqHI1Kcj16kzsR
AIUV1SWKklkqtsGyaEOnbtXdOE9PQ/Gc4A2wA9m+kRbPl8dye/ZWRgorTAXrXj/qwOxP2VH1yUFx
2eI0PnUoHgHJfXnVZmWCHswktqrj7+8B0CgY6uAH9GyrX6LY4bxX4UP2aaw9zhef7mbZfWPTW1Z4
greElWnmI6oevGW5V4eHYDynpuQ2sH22WGHw37AK6qSeohhnKuIVzzDI1Zz6R/cpRjGjw41SD9a9
ETqmJ5m6zW1/hSpsJRqz7CmtgKrv1Z9oKDg0B3o3QsTROMTSePIvjvI6b8KWEgTWlC3Gi42V7uCg
6/Q/crc46AaWeb6zH/+46fplNbwCCqshqquoi5hNwIl2W5JdRz5fHj/+g98cdDnTt0aQPtTERrcs
sxIjgPgrtNnBs9zNh1kfP+uTdbegxbvJM8ni3vRDCw3kuG6ZFLX3/0fadS3HrSvbL2IVE0jwlWmC
RjnY0gvLkTlnfv1dsO/eoiB64KP9qFIV1zTQaDQ6rH6rI1ZTDUQO4LrXKBHvs2NZf9YDwfNK2bQg
KxBOJVqUajYRc3Jrb0TDGVJe+lH3pgvtanLCB8mhJw0PoWbX70VVvCLxOPWgmp72UQfkcnqZu+tM
Oar/c8qYKQQFM6cJ1VY0vjSiTEM5yBTY/QFs+abkpGZqx6IMwJZ/ZsogONVkPBbecY3qS5KTpKhx
NZeXVX27SBcaulqGSOAMiGA45W4jpYV/C5gqHWzS73JtdIrWl0VvAxEOZ97NKdFoolZQCH1A8fuh
60tPprdzK4gebpqH1bq9ozM0pTbXEgiEITSDa2Q2mnTAZxjq3uzLoGTIaluUSdlSOZSNWYj7YxiT
ytPraGUN015GcDzK0s4k88oy7ht5ElxY2yv4isLdH42RyiCfBUpvXtDo+0Lvw9FGSbHAjRLBcOZB
KYu0MilgzG5Xy4/14ixdYOejf97osV/LG731mrGfsb6prNjMqQWYQsI9Veeutogmf23ZoDUEZwmm
csniggAiMHyVWJj0pjtB5E6RZuP1b4+itm6RGnBHSWmLHvMGGB69CqcHZfgyip5TolXjTlGdVaGu
MuNm1N+C+nOVCu6G97URMG2rNeP5c/qKdhjiCi+s+1ydJJyd5UJyvunXMtwH9MMLRzL/4bj+q9V8
WCKO2qg2UyzafJscWOKd3vQJ3L7gfnQLb97XoopJISIXpEB1aKuGAxCjQ3WILzKkwtEjv2Tu4gR2
6We7SdSIIVxVztVEY8TcU41pxqN6VFxYc2Q/K285Nk8EDdnjXr87f7oEqkg5WxHrcxaqTMaO7qsC
nVM7U8TCLoLg7ERtZIQsFTQFRRn1cEvKGy35el6KLVNEMcWQsnkrOqoq39oI9C9E0twhoimDmK8Z
jx2IIbXBHg3Bam3tD1V1sCCrFE8BcEi/BapB540BKIsKCtcL+aj5uAadbo+s6uzmbuyLfVimY5z1
oyoS05qO6wJ3Brd4ySAvwVyMqjv4LKGGQNluvglPsq+CrbEUPcG3VB44KnLTKKDB9BoOjtDRSKO6
U3Gqc/qLEQDzRPfkpTxlV9Fe3otawLciDG8AOeuuJ1k8TgyQvkyujjGI3VcLoW/Dr+8LR8Qn/J7F
A3w+a/E4Q0+aoO1oBrT5aIGeRLETt9mzQLt4qN+GAX4Dxdv4JguMJQKUPr3U2qdQyBC5qRmrreJU
MZd7aakKACSH7mQ4y74ebetyxMhA2MJ9+On8CdsWB9FgjP0BLSBfT4AJnEhTxK2KtsddL+3zVnSf
MMv2TtExKekfACbu6povk5BGBgMY8aovHlB5dB2c+tA1bGorTCTFOy8RW59zgJypLVo97ZIUgPMR
9JoXzQWb3S1fiBqYtxZON3B6LRUs4+/ybnQOWpBNjYqbI8ytnQZF4B5tmqQ1AGfBMYurk2gPAKlz
Fl/2lMhWkBIbHEZQ8cAc2cARhUS2haKqgQp2FJfwWbjAmJM4jyfFVS00Xl+GouqVPwj1CsBpg6qV
TZoVAAgqh/hsdqN8oz7oCsrQ2DQc66DcoF/pvEJsGj8dBuIfqTiNkGe9rOcQoEgquqwQO3LjHUFc
SdoxBkJdQLnKbCmvgGs4buO6fDHSpF5wyyejQ8tTU36nRFQju2lg1yicRZcyTEyuO6Do1lWMFmI8
ee0UdqIsnLK46LoLtfSs+Knq/EzUGMCs6TkBOdtOszzPZQXQZj47bZPtGlr7aEN50We86ztTkEYX
KSVn3OdGkhOTrWeo7ILiThPmGbcs7nopOZM+K22F4lzoh5X63anyp/14o2Vu9cQCZoEjyjxv3lY6
Et3g2DMtYvGTF3QjprMWDMDbLz7xlQv6QHYsciUu2thWk1csvoq+Ua1FLtNe+YcIqHTCH/Q0HSew
OqifREZxU/VXaFyNSBIbZW0NnYInVmFXqTPS6z4Q3Cib6rDC4EzIWMuZNYaQSO00Ow46uxO+gbbu
rNUG8c/5uOk11VwA0eANtJzaXYW2g8JpMGC2c9hAdFf7LrBRG4UvdA3JGY25zyprmbBy2ak5kP0E
htTyAZMDgCVKMIk2ibMcRC4V2g+Qrgrv8s5Px0+FiExBBMFZiHJQOooRf4qrTJ/06qVsLltNFGBk
33hnhVZ6wJkFCQHGMo6wYgO6Q+zohk3bbi9Lh4KNVWtsOcacLtRt+9Q5v1Ui/eOshaGPHckNyDYX
F0X80Isqx4RHlnMAiTWQsNAgWJM5GMcznOZLlm1UJX/yGN2eqFZ7K2ew1j3+yZ+1TaugRZitJObu
ET8+EtkpCNgiqM28TuVZfpEOwjfJptl93UD+4c/ogdIggRnsfGYGM1/yprvRZ0675ZqiCn/BtlHO
bEjxFOhVDiHHo6TYE4bbupkbPy5XdWn3+MvDO88VVZMIzgE/II+0pKuTAFuZK0ctcK38ohJVOYsg
OMNhqBgFQRV21IralpK9Xh9D5fG8yosw2P9XPrwZpUrUydgpE3FuNBdjuq5dimLqIr2nnNFQp0rP
BwuLpYG1hA0gDXfaDu8e1I58LIn0Ruk585GMk7m0DdatcxWfBYEid7AZ+6y0a3bSjSpwCrc935W2
c2YjLkFJBq4qqAKKO1AJ76D3xw13403vlnSv2jKmrGr2+X0TLilnSsoGQ+uMBUvauQNaS/x6JznB
vvoSokI0FIfyBGeML13QJllOp4LBfZZ6W/9JTkVkR8hT56pdob/AmS7/wsURaCdfzNDVdDHiHjtZ
fIuviJ96LOCg7I1D73eIKv8qhhWdOpHN5IsaisFaxnkGKOZYAa51ysvWSVzLqTymssYn6SDqkRat
LveMyYaIkp7Zy1R9HoLCbtofAnURIXC2xBqWpDXrX0KV6Z5FwdLH6qLyEuqYP0u8OENXvTuPKYLk
TEs91y3RwI7gjojwhV1sl1rlnYfYCgisXCuLsysgZZ6GpMa6IdSGOsxhHx8Wr9uZh/MwIjXkDAoh
VTAETJJC9dThvo5sEj6dh9h+yb4aEYszIvo4d4i5AqP2gluWZ0++GqfWZdc0JsMfRMGhrSTu2kha
nP0Ixq5PTeaKlKPbe5pf+Rbm0dntM7kcfQl1pfCED6y4L3NELQdnFcN4R/tjdbVBqga7Vph7k7wM
pihNeNb9AAD3Vpka0OnXOtYSL+QDo+JED8j32mVSZY9EoBx/ePOBO4GxgmMEB6cdZWLpCyjGmL3Q
fHKKj6kTzfbvDopaGA/dlI0FppAHBesW3zLZ6EbXjBX2LTktvgmHbkAVPb1m9V1iA7y5UyswTimX
rFn0lDRwiOXYncnkYqzS7iOKv8LgFLFstXlZ4Ka6pmL/GmLjKjm7rR3WmykdxBzUAqF4n3jI1cnS
LQDGS2GX0ne1FrxfNs3Fq0S895taZqZYGQDG9L6XvbbbxSIIkQxMS1ZuW19aiWwkgIh6xS7pF6sQ
WNZte7QSgruSEgPcXLWErUcm7TQcMrd0Bkxm1r8xp00SvlxFArH/rwTCUMcG42shUJ7qToinfz4I
FE2EwHZthdAH8jKFMxCk6T5QTrKIHV6069xdlBqV2qNUFWdFfbamO6m8Ier9+bMiEoGzNE1NK0Jb
QDRZ61RJs08M+T+uEnfiC8vqhyiBean0U1SldlJ8JEfLitT/sWB882aHrEEUMQum7tTZS24i+Mvd
Po3tUHUXMBhKrqjIS6TMvPcKCtQ8xsgDRFRv2Xt0wWQupE892f87s7l9JbyKyPutY5cnUdZAxNYb
M1vH+AuUYqMKd7rCQ9T9T0rBu6uVZsqdlQEra2/n+nYU8Vtt6zUxMUvPQssLPypyHMcqmZnnr8sv
RfRsRY1dIar/ESEsBZS7uNfe9WbENSODj7BBsXKpSadYxD71hx15BeDsi1QSDN5m5ux3IUK+Cw/U
DuzExoZ8yCGwXrE4SxMqab1IHbDM6+YwP0au5aWHaN/e/8W7jJnhd6GyFRZndSwlNPWBydW4i8/i
HqGH8exIwak+K3cQUeptK8OraJwFmvpxDoIJcHGvOmQIQY2cOCMRXKB/OK+vMJwVQm4dpfIlYOjL
4LLux8DVWrs7/s6htxfaw3n12xKLyKqBsUJoF3vXP2OkWriU7MYO8p0u3RXEr7P/vZGBEoywVtE8
jvHSfF3hTLQsjRodJiHs9ooVorGq2TWFiFZx8/W6wuGbn+XM7E3UXLAnUbAznOJ6+pQ6uj26nc0G
ESIA95x+Or96m9tFdHBeooAd3FU8zZPcyXM3LxS+wsnYmZ8LFyxPmO8Zw2HwU99yRblMpmW80q/x
OKVXZNNKUXQD9WhPenxbhtcjmPH6w6IKaq439WIlGKfuSrGYI1hWsJjtoaLPknzIRWRyIghO1WMF
s7mpBghLu5NjRx7ug9Q5vz8iCM7DlrNIlhPUvLp9kdjdd31s7FxoYLfeJQSkJyrIT02KZ9Bb94rW
KS0zGihoD1OPMUbjWB7xlOPiMW9RGKPZMntrNM6cDxro09sMaA0erwtCbsl18wnvIFtzqttiJ1K4
zRVcCcf+v/IdA0wjCFomXGPGdrZcZtptKWLuZz/5nVKvMDillqU6sQImEqX6zYQJomY9P59XBPaJ
9xBgl0D5Aiqv+Hdxi3YJpSEmnGwrnzxrlBunJVFig4In+rLEui44PtvGCHXv/wDyzxQDnfIdiuPd
6vPg9j8xVA8jAmMUOtRukdnlgWBsksgf2jQOK0xOEct2NvNWJTBG5te0vKtyrw8uc3r7dH4tt1UC
hRQyQbEXpgy/VQna5+CuCCBamP9M5gtzuk4rwXZta8S/EHyCF8OmVDJF0AgyXpjqFyKKk2yKYCig
eNJBJP6uCj3PApJ2QQZWrCB0WnB95flgW4UgPbMpxQqFM3DTQEZzSoEyKs+6djekH3Ad0er/rxTc
RnTUyCe9Z1LML5p+oUvu+Y3e1KfX7+vy242OEyUhlKSqC+Ijv7Yu0mVHu4dleslHSyDK9oaYlgzG
ArjBfHKaLPBRQjSGuN2yuBUpnCVQn/M88z8i0SsM27GVNWviqOmGGTC6EThj/jU04WTV+0i+ELK+
iiRi/19BYWJnZqEuCBVbLchepK+SihxMKOKZ3LRrxqtA7P8rFHVeUkzdYutWS+5Y/TSbzE6XEtTS
gpt0M+sCA6mBNVOVqcHPaFTzkEqNxpbuRY2c6gB75medHWc+iztHP0TtV5uHZ4XHGVBVS3OaUKxf
gRlCzZ00HM6rguj7nLHMMRTJNNnKaZkMVq2DLCy/3bypVxJwytZlKdgL2fEZ/ObE+lFTJzwYNutI
TV00Orr/TSBO4aqinM3RgECmdiJEnJPd9nVN3cRoEwuHlK9bznJMRpeCSmWUpknrVQf1F+EaPS3J
/u/Irja1+xWR50oY4zYfhxGIiflYq7dsygSMTyJ4n4hQuJj5aNSM1bRU3Swfvy+hclkMQY9iwfCz
1AyCbpc/HCMKSlhU9+Li4f3qak5olaGQM5ztCs2ZwaEtnFlBWUJgF16xC0Vh8007hPadfwC5S0gf
2skEb53qBhaj1jL1Y/+ROAljSvwHgruH5GSUDT0BRNcdJWmwZ0x3kr+c1+5NMShojVBcrmomH4uZ
1bjqWgWbZGE2KGKZ+0zqF1upLcGdvb1BKyDOorJ54mNfFioadhd/Oiz7+ab32fDWFMllUVBh0wit
wDhtKIdYwhOSqV4/+VLWPU6RsRcs3OYtvsLgFGBuOhV5BmAkc54rjjQmbeIMxVI9yZGqZLt0XvJH
mWbtwcowRDQsRky6y4LCjGwaWSS3iyUmqU1hzq5MUoV7nQxNBta7FvWfkimPA6Y9zMFntax1za6Q
ooGWzSMt/VYdjNugbNST3tIaNexxqrdeo6fB524q1J0ix4epVfPckSMdQx3Nopd7G1cQxoNpWTdF
u0FDc4RVz8Unxkx3WIZsxAOrShdih5o+HEhqGh2OT5XEzpx2jWYrLV2oPyckPEQ0nCMMXopI6pi9
Gheo8ojJUwMxJwiVdb3bp33V2iW8gcw2u7a70wbS6GDjnTHsheTkmHfqLLh4tp8GFDNsqKYgHPHL
zq7u7FghQbPM0LDshKEc8T5DcxDePcfwwbyN9plXPGZOK7A728fnFZO7i6R2iMZOhxLUNaqEEEJw
VKoldgnqnvPqtq3Rr0DcLbRococuZnZO9dY2m1Mg6hcUAXDnU4VzKKXMWhdNvo81yQ8UkV+9uVgW
uPoMWBpT5YkJsr5trU7C62OO8l27HOmk+930fH6hRCDcsVSlKS2DRkKJk7nv5LuxeiaSQNM2l2ol
B2eXtVhD6WoLCIt8C60OvEKCm3PbWL4iqNwLIVsSaQh7IIwwlqYfIgHcePmv5Lm4xFMgDt9QbqK8
uJ1zgMnGRTBdWab3n3ZE5TxOpZGaXFKx7YbyPCcXJPlUisogRSJwTieeBHnUEPauDa614CZJBSJs
ujKr/WD4K9MySbIepDK+b2k/RukQZl5QV7Ysitxtu4IrHKbcKxzMCJCD1AKOtGfVSe2OusFJvm5d
1naV7f5n7kTmK63guDNvYBiAho45iNVb/tRETgpOpIWI2npEu8PdxmrTNnqVQMGSSHY0XbbL1j2v
YsIDw536ucIAG7mAJPMxvlO98FjsJ0dxwAUCvmKRLd5M/azXjTMAOWbaBXQCWnRQfJaLC0/5QbUx
Ks0VscSKVIKPvhtUK5aOqV78ZF3XVxqIv4iH1GbvzicUn+xEta8C+8kPStXQnNXGGTZLqQ9Wc2lm
rY03/fnt2sIADaEJzlaCnCZvcQr0eVlFg5vaVDsvGkO7V9KdIh5txywLH51c43CWx7CSMSAZcOq2
uQfRtavl6cGqyFcr7x7zRbqbFuVKKelxBPtu29eHJIr/o6icZVJL1LcsEX6CsSBH8xDJh6x+PL+a
W8ZpLSVnnDBGSNdH+H0YSnmn1F7fIuRG/HL+eh5GtGns/yvbpOutOXQhHAQ9xZyowl5eqmyx/xsG
Z5DGMp3kKIcoCalv5b66lq3wRyurAq9ty3UHlausIOIim7rKiZI0KIRqZjQJYTylXYy7uaSO2sHf
bho7sn5+QKYVGCdTlOaoqQWDgAsulxszrCavlgeXYkDpRxZvBcSZ2QHjPNq5kNFPM9800XOUHvte
VJi8qWsrDM7OyqGkx1OOlStALsWIKrPa08AR5FmXrD+OPFtovUZv3kd6hdY7xlnchoZSQjLgzlaG
4UXRhZx+mczE+09bxdtaa2gxAlHFClbKT6ndowrCrkThpM2raiUKb2DposQKuo+RWUchYbvLUWVt
PuL6QCt3u/9IGnoNxlnANNBbrZSgfEZ636mZTcE6FjyfX7XNK2oNwtm4LtaSpa6xbOFTcbD88nHs
XPWgYyCP5iReYMJBFqj6ZoH8GpKzeYsSBGqpQa7PHbL55tfQsxy1R4kk9YvdMNoXIvI2geJrnMlY
gtEKDQMKSMYf5XCXLHfVEKO0TBQPZt95d2W9HjB+QHVdgZOuC7GWY/I0yMd+uUsMQShmGwJlCVRG
7Y3JE9/Vg1bQqMbagW/YLhunCzD+QEQUtOkjYUT0vyjcDuWSThvSAwUFSxgrm7nTXrtU/QJNVh+p
dQczFbKYMpiZQdHL3UxdnjWyPsOct1/n8oH8+Ih+r77PHaLCWoYiYj2lwSNj1Ot3RuFUF8utcvzd
8pSWIneW/eJ3WrBC5E5UX6o0pyUk0ncoNsZ07VayiycF43hHEHQIXJTt87tC47aqn5euaAagRaf6
KdyzV4dyBSby/2fStgeBwWDfOycdd5YskDkqszqhmDrMbTNZ3AXUI4I9Y3tyDoO7dZM2r/qBtemO
Tu/JHjp2rvXD5MioYZJcEb3xH1YQY8FReg6KNL4Uh7QLNRHhZgWIIB1xlYvA/TY40qXu5yhWke/O
C7e9fv+i8ddU3YbqqPWwEUROT7l5nwSjIACxjWCB9N5CshgVdG9PVGNKlEgzMt6ddEnGF+sDHKyo
GHr9PudGUHhBZh2gdKmeum/KQ6tTT5qEOYFNm71C4ZyGXMqjIhwgBV5l5JpRNqLlc5ddICmgOOWN
akdeuz+/NduaoIHkAaYPE+r4wqVSadMBAyNZsdSI+RexJznJpxhzyH+94B3RUdr2JlZ4nJ7LTdiN
MzXgXV7/rmuTnO5IdhqK9//i4bt5qlZonF50gZUqpIJ0lgn2pRzcCOgV+EYl9GEyRRfN99hUwxUc
pybFYkgBjQG3NIfaOMkfSROgcu7fzeIUxFxQYVaC5sRVkmt0f5FY0Day/fsNQwWlCcY48xVMaqEY
XQh8V2n3peTnqifQtk0N114B2A9YvcnCqoTdSXGOosOIoiWyL+4X9AZ6us3qGvN742uEmITo+f4H
JX+F5Qy4lOJpn2JqMIzr6LES0chVnzscK4TZj2J7xz73zpavpOR0HDPJus6QsYxVc6DTbqL3RBfs
1B/O0atIvGZ3eKHNAUQKXmavcNnEK+NBB9MIo8MXpbB/xW/fScTqGjXY1vftRG2ltVE/QaL0Z1o7
jL4WbvNViyZPCZWVsu41TxrK3CwXVHp/MZ1j2zlb4XMejZkoat6jnh7+xXBiXW66PTnmUUbtstAi
bh6CFRbny4yJboQoFmLKMrjZ4DDKDDBGfiPH0g2vS3CqfISzAJT5/64udyp0aUiaJcSpCLtTo+3j
4DL9SN5nDcGdgEoaSNFFgNCTfWxehRamgYvmZ74fAojw7BqE0/swjSYZL1J2lyDM6NBjexkQxzhg
DZ8CO3QC1gZM3FbYT7Fp5nUNFxg1MaCKLxObwXmWh8bAHN7BZQ4oiqWvGq/+q+q6zdNtyCi2MXWQ
jfHlD+k0yTmqm1nb+3NNvVr5YZIPnW7U1mB4h6LjzcOdbpLkqDNf4OFKe/UIEpU9Rl0c88PvxiNR
eHhboFcw7tayWiKHcQ+wMf1kDn5Kv7aDf97ws0+8sx8rebiLq8zNpNAbQNAg3Xfak5zsrHhfkthG
Kb1tqIL1E0jE97cFJUmjNgTc0Cde2YCrWbtrUkFQTgTCveKSqYuaOWQhHvBK0LK3UZ8HAltREnLT
HL0uHU/tQIZey2K2dGWyz1q3Uh/Obw1TpXdbY8o4ObhMcDg5czfAcTajCT5LFxxT+oThbiPYcsfF
7pAAPw+1fQ+vsDhDF06kDzvMq4JppbsIb+zAJVe6XYCrirVfi9JF25fkCo9t4crdIPOI6ZoD8KQ9
3bGO4jBxMzQCMN4PU2yHtjQCLQBswjtm2BG+IDarsmlG1g0lNvIupF5vHpThI/76CoM3deBTHscs
kFDreWvVYPgErTvof4t8lzyRo4zprqJi4s3Q1RqR0/NGW2rStZCqc6PcYXXt+vc6tmtXO7LG7PJC
xCaxZSzWgNxlr8yjkkw9RCzobkLMlmLo712IOZvB8FQUjwKd3ApdrNE4/VdnmvaxBLRwWuxcure0
A1Fu8+kqtXZjf9ADt9VeikxgPDZVcw3LHQVZlaKxIFjV8Wjc/u7vAWXrl+WvaGgFimly52CUu0SO
+1Bzo6WxqfVTyn+YwQ/BQm5dwmuJuNs/y1kXeI2FZDEF+bIGyWjqwLqzp5YR2qJm0y27uIbjrsg4
UvWhKiETmk2l5iTL7nl5RN/nbsV0VHUSWxBnmqMTFvCSBqJOpc1t0VBgQ/CiUyy+bR7+Uod2LIoa
mfpWaZD+qI+zpAmu3k05MMFKo+CARV01d/Uqw6wpI8WcthkzjLsraxKs06YQr9/nG0sNo2qNLsb3
Tc2TiFcsl7FoK7auKNZQgwpQXFNwh96a8Sro+472gFjy6xkD1LR9r6I0rXFkUXXh1mJhUAFiPZj7
pYOY/i2S1pWVOWkpkOrLvNupoj4kttj8ZUvZeGwdJZ+o+OIkiVHKjPEEGJyI+jrELdMdI5podqLs
02ZpGRh44aViGhYYeDmjlrVDs1DwbLn6ZXEw/faxu9C/gygZ7zPVru9jPLGX7//7eVlDsqVd3bVx
Nc96oucaovS5Q43pAsmHwwcgNAIieuZ4v5uVbVbdLPV0QRq+36nR0xg9n//+pn+CAhMLnhAek4Sf
mdLmhbnII2EmTMYrl71vcyfwddZK6koHSXA0t/Qae2Mq4EpEHSCf1m3VMkKKZkCGmrS1W0nGzrL0
I7j5bF1VLkH1Kjiqm9q9wuMstCIlBtHnCYXoqvl5ItVNmItI6beswVokTsFbAnZ9PQDz84x52NKh
WuxWNBWb/cp3Z2glBWeY8QbsSNvOKJIYsFAY0kqRSqMHzXw6rw3bouD9hbnvYMDl006hTuMyGxRU
QuQ3Eh4q2o25OOchtjfkFYI7M22oUB1MA7gA0Kg1X3WN4Pub5sZ8/T4TcXUm6VJN6J5SUWF6iNFC
HO5Y2rbaCckFtq5+usLhFCucRoIWbOBY+95jZWDGTXBadr+H8oSd6BkhWjZOyeq6xFC0AXDpT+na
9NHxfVt8Cnxym95oiH6Ffvz1/D5tqgKydQplzb3v5zYnhRqGFg6Ons12FoEDRF58QxQd3RTrFYVP
k7R525YgT4ViL4HfGcqxLhSBQmyenRUEd7/ptDRVMsCCVvGLDDbY4iLSDpossNObzi2Fr0FZQAYx
IU7vaqsp4ppaKIs59SC7Y8RsrZ8ifPFXwUF2mb0zCCs0TvukSRkUpLgY2uLH+/goObUGopbfxFHR
pahGYXOfVnic+vWWVKkL6s5cfXTj+KYRUSwLl4+zcFVF5T6dABD+zJ+MI9IWfurEiMcfWNHFICLS
21SKlTzMiqysRKKqKEVvAafqn+nidMnnRTlm/1Uq/uVax7TEbFDAgPnz97vVcobG+e0BZU7+6fyZ
FeySyal63i+DNDKpwGSaT8csc89/X7RLJjOKq2VbVNzciQGA1gt2w6FFX++Y2BhohNRZs5uEk+q3
1Rwj8kCqDH3mkzNtOKRmMuNBIh/pUXfIRekErunkh/QZr/7DR4LS8IH/hWPruxIvKdW0LGHU3ajZ
W6onzfta5NdvXk8rCM5MRE1BSWLhCZfBGwb9O7xhtnSiiP62JpgmqjvQ4vuO970DqXIaS3hmxV0D
1g7tSJrcP68MmxcEHNJ/IDhdMNVWGZYUuqDPl+2C/qrPoqKODQQLXU+mYWJTDE3m1moppjHo2RAI
zBB0lMDYjQjhB0bonRdkywV+g8MZ0xk58LFBMw7iS+yQlo/ombnsPAXc0OxmFZUpbb1U3uBxxnQi
USarA/ASy56PbDp2nSIhqN0V+9btT/l3luMRFeBsWDxLMVVDsyiayFDV+1a368XMq0WrVZcUoWNi
YifrhApuWuMD9aFvgDi9SPO8XugEoAQDDvLJNeTR1pS9YM82FPwNCrMcq6OqkTFO0xIo+svsoDB4
VzrxTrlKngoEXzBJwZME0atNZVytH2cbugnjPIOOrV9wmUk6yNB3JHo6L5UIg1P4sh2TEpPbWFO7
VyUPE3UjUTB1c90ocpoanhMG6AvfrluEqSqaMfXw8KdrGjuB9eW8CNvKvQLg1qkeq0HWegCgh868
D25ZXY/yyUS6exhdBdWGf0P+u7lwK1Bu4YaFljqGjf66+OL+oQjtNBKYO9HCcUYChFugNFABUen7
QPNy+nB+4UTf54xCOfQIJEZ4GDcYqGyOL50oqSJaI87DMgJV7woFAgT5zYCxWNMVqZ3zMmxYUgoq
GA0228Klg5Hxb7WrTQpS0y5Gzjwny1PSTqllL5MVP1aShsCSgfDvlRZlyc8MfHOjbbbRvNjZUGDk
txqTST70aiL5gz70g/2Rn8bSlwpaD3UMTnr705IYFVg6yUHPhQmcsc34QcsdBifchqBq9v+GkuT9
jiIqIMs4aSjiBEcStxhjoAehEkVIAIaNbWZgzSpEQjFb+vYZ8AaCbxI3yrIMEjVErc89Cjg90O+g
By25+ruc6a/ev3No/BLOWqaGBGidm14pmVM+ab7lo3zKG46pamc/C7s9GBhsLiL+ea+6TEwM50RL
oiW/C4KlLVi6hiFB2tGwp+lueqHCGZObm2UaOt5MqmWYvK8RloxiMYJsOeZMH5fYZnzewz48kFut
sZkr8Bc8/ZvbtwLlbMo4kkmR818LOrioQLKDG9NrXdXvdqEvCUqKNwpKWJTqVUTOwhQRGp+LHvo4
fMat/IuuPPlk7hA+uP1AAg1Ba5wzWUdoWcYI5LenbZimPgmikfHVStegzPjVHjk5yZW1U9F8ELqi
IQ4bKbu3iGyDVw7BHEgpzWsUk+q74KhQm1WbZ3Yd4c5J0PWV7eoLUYiEWUz+PKyF5G6dTNIwQt4A
JClDR5kPSlY4uv4966+X+KSIAtxbGrpG45RFldsoakygReZdqj6poknTG99H7ELRNIwexxHgAxiS
FS1jlaqLm06PrXXdVYILlP0+brXefJ/7/WGYYB5KoyyuimEUKWbHhYqtGJWNVhWRWdywF2+gOE0f
a8SUNSYKvYwadzj1u/qSuozMIHlCefuxP1TwEAUXzMZhfgPK3a9gpqtqXK8ARRs7+EGW/QL+gH39
WTkavrwXElBvCGnJBh7byKWxc81ZY4IpStligTJIf6lObEReexn53X4yndZl6X75Ao7EB2pZEeQy
Ge0SaiLVd2HBegg6PSJAbZHlPFr+8LUdEehig0yKCaVOiqCsZUMr13h8gHBOhnFYInlxm+azMVV2
aIrYyjb2DTlV3NAWSAlMjKt/aziabozivIFZHI90h9Fvu9SpXeX4dxyxG5v2Bow7BMYiDR2mDYJS
LjlNqleqP4mIeYuHUGBzYeRNHWlU5Fh1Tg9bZPdnmsSBF0fjrjBfImnYLZUoj8vvy28URGWggBbB
xfJ21UoTdL5JDV6VZTYcKqPczRSVzmwKgswUxngS5f2t35TSJNUDsTw5OcQNcWbj2tAEo8h4E/5L
DBT9ooAemWKkKN+KobVd0+ThYnlW2+4Q6U7tSp0v1HncL1l2qZqZY3TLw3lLsbV08JIxnhFDp+g7
5vg0HVMtUPPACzGpvT1aor4KZt3WhpbJhFIcsNNhGjzYKLitqSe91swkDby2RQuoNWFIO6ah2lGO
QXzq/IPIyvMHBEKVLFF/rSHvWmu5mWW1NWHCYGBcdHHkzkFx+N8h4EmA49OwcEnxDwu11sk4dVDq
hY4OSMz8Gv7neYitZUMS3NDhapqYHse567U5ZJjUVEpem0X2Etma8Uxae8hDu8sEj2T+KmQ7RBGY
QxbUZO0onOlu1TQExWgqecly0wSHUDqo5Fs0CvRs6/ygZhdF2Sgk2BiBKw0jwoC55M2Ia7VIFt6X
InZ1tiacqln4/eBEY+8bnX/i9HGoxUuiB15WEVtLQcuqYcWoN5qPyezO3eiU3Y/z27SxdoA0YHMY
FRvCg29PLCYIL5ZaqjBvKB/2u7KFyx7Up7pPiK2QsBL5EiI8zmKbXdYFRaRB80rJXeYrc9FRrfwJ
sZNGBl99/mXAUOFxAeOPlR7BuRMG7UUAis0QXXtNNXr/TXrOs5kKhVbprASe0up+SF1CejuJLKcd
BPeuSGzuFhmX/yPtynbjxpXoFwnQLvFVWy/eHcdLXgTHSbTvu77+HrZnYjVbt5l4gHkYIECXiyyW
isVT52A4y4zgtj665miX3WMVYSCacyfhWWHOnCpmsV+Z2MxgclttKyNf9eU14aIwV47CMmjYdxiz
iuosn2En0S9ME5uEV3SFU0is+gLaHJxrlGR4gD4OzLYq+2mWJwFaMRjrKC6kYPaE4ocExrjzMXBy
kcOPy4Z0wNQQ/C+bPurJ7816LHWbzs31D5C23vSYXope5C3v0sEu3MEUYFSiIqNzcnLAA5FMZZJV
ui1AtLhKr7Oosbkk2SfPSrCiiLjb03sH+PVYUEiemnVRlLAyeoon/4yh3GK4HZRboEKaWDwl9ZMu
FWuOOdK1WlVD18OcZhWPSXTAd9KZjryyqwfUfRte/2LFQXB0AfIi4mEY8XGYIlhcTklWFplGYFHd
ZDpku2iRCeK7bGd68hNxeERubFVDy9ilOSZLKDU0hQS11m3QWlT22BubbhY3UagMVqiQS5FU1yTt
/jI1sUaZjBGVap7OAnzsxdHSpkvBvyzqO7P+cj762eqJNcOkDGEcMDCo080L74f+xffvPvP7EFU3
TSq2wxYzqRh3vkGDI0mmwEZ5OjhJp3TOeSsrMYgtMnHdVmXdOJWMNeVSUmMdo+lUbgwc3Zu5hQ5T
C3bk3G1/Dtu/HXg4LBuRMfQFl07liqJEGNXYzxGBLRo+hfik1gbYrKf7836d5gu4tTDDBAEU4tGq
o2aiAvAhYO+Cr4bGiQC2UGNdYSIgTkW1MCTYAMmwNY0vOiSsQr+0DKG28u7lMw4BFylL2C2QVh9n
9SQJcWMsUzgECxA2s43hdeZytbPfjneXPqzQO+oiPxiDViRgNkeanSXbEK9D/VsCWr6y40pn019a
VmysJeZy4E9k7FURlujIv07HETS7xWAZ2dcbSbC4jcA1zzCNgISE4h3CVcxmSfro68qMOPcNW/jS
glYSzUe8CXnqrb8l827QXDx5/IGI1elXEhSjqoRjLALAJJ9Q0yexmfZjPBFHv1L36VsF5IB4U+yM
n3wxFq4t5tufKAB6+AFs1U4O2BkFg2mb2R2v+INzXFv0CC5jBbSTkZ7A1gAVeeky2dcX2kZyq5s/
sHWye1hDpCcQnIr4T2TxF20iR3EVTCaGs3tncjG+UjrTdWVnGzouLYI11hq/5huRN912kkYYu8x6
NpquVo2I98+heozbXyTdziqnwD35jjAmmGWcm4TMDVQenLFxYozPA+54PnOsbtRy8dgyI5yCqkmw
eGMAwuAMdLfyg0xHSCgeUW845la3Ck0MDewGmn7y9DYOgewbZm86ivQoKFs59Xx/13PnHWl+OMof
dNk+zLCVdBCRHHoqMKNZvUMVmmNPfekUK9iRTeENW4GHljjJ9jBoyLCJGSn8ZzL7lBgiFOjKnDhJ
ChqZ6DlUe5TvA0Y6dhXvjZcmI9Y5A7BXE2Wogncg8fhotXEz6GWbELwhvEPVlY0OKZO/LqqpSyrK
XXpTALyF+aZIgqBh3LaAQkpwFSQCWLo07iVh7QQtbTBflCYrKozawEZErjGtYOnttms/cYSWNphv
SV4LfZccbAi3zXjdcstmuhDsfpiojygaGUHH3gsqER/GXIwIVaMDadF4MW86p7T0i9zmzsuffBix
KYBnipTjnZwSn5LMKGW5rMFNjsBGe9uqvvbWW7aDSuoVD511eh/AzC6eyNFlwgwMGrVMgZ6Uc5kM
kWBgapg+RKc35q1hJ5c5VKsxFMhDwJ483CowZ+L2ZlJaV9CXM2cokIywrCOIFCe/il+TDb3KrfCG
ixyw/i2qNItM7gy57L9XkjwYxrgwOEpw+0HD8/hAZcCISUC8GU6Wg2p4vs38zfkke5rF4dnCAPOh
6KdGgZI1DERjed+p8q7ouS+Lp1EIG3jsoKAZ9JvYHnEOALGuF4YBFvFbSlASe6bTkKtoR6e8uu15
h07PLTVmSmgOIkBONKmkYs4bTdWxYuKLnGzk3vBmWXTPGzm9fQCmoVJIHZ5ooTohMVWZNoIoSyaJ
edDKRm17QNv6YLJX8VKV2jwynJVP4ZE9liu37IMJD+ywl+4gKilgSK4glrGh0N6qdHkzJmvHCwQ/
KNgxN4UMe3B/USIVgTaYzQxzNaTAFSdyabEJQJ9LndMeOIt5mjlgBK1IETuGSGeZMkmQKSiRQGed
d0Ci5V62mTfzXbKTPcjperx3v9PvPPrT6PkczGGsikkdYTGVuRYphqNB50JvvuMVxgIuzWoCDuBt
bRVhSaHRBlJbxMvx4Y2LDs3yQDVQaApUpPVdxWcM7clpQVzDy8ArRxlWdMz+AWVnnsBl4ljsqkoa
DUdMv4e6M4ocf1YXjgIfTeg30Pv9sTtzFIc+sIgGNOX2vnEpgtfd953Y/3E+HFYOMO1loXjAHBo6
TUyuBYRLAda2N5xS/65EXhTcp3873oisemSCKSwr2fCVIIaJkNyk5VMZcnLQ+s6reJugQ2FoszNp
ewrBCY8+O7IqcIg7gDeApQgKS/h20ALwuN/51a1BGsIIIoGWnMqkoxLQ/8DIENMR1Iges+tgS9VB
BYjlWYbdOTW9alAJAl5eWg05Fe0XE4PrtN9zHBKNSOJM1xFyCnmdyROAsedj4f8s5IcBJubqrhsr
XYUBsp32/kbZ9tv5bvznAPFaPDxvmFWc87o0cGkynFYdHQkjfAZPQohjgU3joaYPXU3XaxhKp0Yh
XhqcQ7r2ZVLQJ0BbTIXeBTRBj7ekmgdBGkOUKuqduk+2VDimcmaIqAZ2Bla4z6wZIC+owIikQRqN
iYBUqg1T6mawCfivqvpm8pLaqj+gTUFs4RqNEpNJB7qW53JaS1Dn3OC2ZE0/acmlAlAWb7MvAZf2
eiX7oFMlY3IPSQ73duYGM+idUaVxh9Qg3reoUHo7LDlP5itBAAA5gI1EU2mVwiyZGalqKmswIYvh
dVFXV3PDxTXybDDnBvjxRpkF2JC+jOA4vFQgBTpfp49oKlJ0NzrmW+f8UV1duIVXzOHxC72dsgo5
tZ/zXT/8bJPw1lQC77yVtXBYLh7L0hIKDUQJCpyg8o3cGM+NlbjZpnuRCehAqO45b0yR4xbbvhTl
YfY1+tFLzdRq1a8VhFu5zPt0N46vaZSfWUH2VjD3hmR6fGbFFEIfMt0twXgN0diYq+91+ZQTNyCv
Am9EdS2nHlljvn4B5gsmBXEONr33wct22+/BtO7QCwz3/K4Ud0fWmGifwaItGSqsjRBWLfa09i+e
s50EFhBjFz2dD4/V3cKhRf7DZxCDO8cLOQiBolcjlJ6aKXCkyCNFate86mHVCMVSQIobZQrLgymY
TaeB8g67BXxYXblV/WyUf/muiwpFxd3lXxssasucZmGYStiYUZmmvtfrUJLv3Cl8OL9gdPVPIs9E
etVAoH6KWVSFoAHoztedNHg10/tUdOT6WZO9sPlbbeJ3jz4sMVE36lk2ZS0sTXftc3BP8XbjNriE
GODo0jEhXuN89UwtPGPiDoh4iADFdAVj0UrNH114W2AtW3HbBj9Kbl5aDfOFOSbh6lqXaakG96Qv
4l12rQAbrztNalNcH1+scy0EcaEGipCgHD99Y6tJ68+djo9iXwZ2V0zfQkPfikHong8Pnh3q9eIe
WPVqDt0n2BmSx7EEMPh7qPA0edZtHHSJJU0/ubaEqR6USQEbgfacCPeG9ND9LZEdjT3MJKIDTy8U
eCs/dqPI2tQUx9BwTOluwK1SKawk+kyAo+mJogtoIfQE2A+gkAe13BTochzoMwpKeZ5YygYjO5Bm
S+30+fzerH3iD7g709BM2t09dopMYpkmFXLd3DwT9TnlycGsfmqXBpiQFitTy8QSDgmh1Tqg/PUK
O7OLward9LoABTmPeovnEbOCcxzHYyrBIym8hECXlWa8Z5GVexLesYBVfF8ztv6eh7gtlbY0nBjc
GQH4RIU7P2nsjBdwq99YlOC4jOFjBCghE3FKr+hRIGYwdDm4hlcBrgARbGgbQT7F4zXYVk/Qwhhd
18UpjcEqBnV0GMuayw601sXj8LcUHYcTtDBB/4SFiSwaClHtcphQHqJOtHTlVxrwZspX9x+jtipU
U7Bk7MxDHQaJrxsxSgX1LS7eci5mYC1JY/d/G2AWStAKs5FNGOg9fa84wb7Mt7Xb4/sDGtLcDgfO
9ZXnELNqctBBPrGHPbG4zvNbXXLPp4DVjV/4w3xTJ7NU50nB76eQp6iHxzl5GrhqGDRU2RJhuWhM
nokV1chEmTqxeefDo+TLOogSNKp7YPOeq1bTjkZEBcBbGaBINo/OcxnLbSKhhnMlj07Z1KCWBrbj
0FoFipDzBrO2hgtzGnvhC7Wg8ycRQZfYan2TVK4Rcu7kPBPMlRwKl33hi7PhJNMNaWU8Je2b6e18
KBwm1dhtWvrBfKqzVIZcWwg/4p25p4g29Ub2ZMp1y/GGt0FsbhPyOA+kFBs0QjzpJtkGe1AYaN8q
BS/aCua8AodXy62dI5C0o5VmUH1n9n4U1lJsBOKsO6ZwqRR7bvVGPyyna/fx+8w50vpIzQCyQM+0
cYLkqkk2IrnvzK0afw9Boxr8rWA1zaaIbAB+6SvWacM7THQjkkYdOocj+B9GaxzizRBwdGzWwm5p
hYkI3DUbKegn3YnqxKrG7ezfkoiD2VzbmaUN5juHgq7VlR4rZ2j3pfQQThtOWPMM0H9ffHikcR78
kRpQcFkdneK+2QQuKAJtiFhRKWT+Q+baxWHpEl3WhUW51cuIxDTYxm+dmdlj+AJhVSuS7iPlUeWx
CqxuEsYNDmqR5glFQy3lQakMhu50o6Pkj9GbUnMKU54FJrjjpswmSJTpEKCIpq2WqdpDYo6Zk088
ZPnqXi18Yb4UapzNVQ6+C/jyTZcukvrhfDCseqJpukKLee2EgSGMmlrOBVUHnnC2MPvRVsCQm855
I2slor4wwpwaXxv6DnSsOgaMvnX1t0BsbbXaKM3LeTOrFSJlOULTFMjqk1ZFMhVV2GDq2RFyaDln
YGQlrvA44sJYOJH3mTbW0hpzjFRfbDvwIuD27Q/WaN5J8b4TOIG2unILj5iDk4XS1EFkWXey+QoD
23J7ZRpbknuchVuNgoUZJp6NIR/zCA0sJyWWucFrsmMElv9DQytwF25L3LSi7+IFbzpxNbYXVpnY
DsmcYSQMVgXfSeQvlclr2a67hdkc0BTi+8A+ggKQqUzFiGNadak1Bdss7S1BeeIs3loFrBNEAqpG
iQojHSe3ROn7YAb8yUkeSWpTjE7oRPag2On1H+G2V71a2GPukF1LCkmmyxZf9pgjVRz/Rblv99lD
bVFe93CTXvFeJNY+5ksXmVvkUDVRlaTIEvGOsspRgiDa8uZhkNYP8IdrOlM45rqagocGSznsS9Bl
zlvDlTbGRnToFe9viWsPFcPCGFNCdoMfKdUMp8gEVtz6LQSsnxMaqxG+MMEkvhJ8s35pYKu0LzqO
VXQHKt7W0SFwRic5/cDiC7dx15ApH/y876MIYEWncrNHulvQ/fzWOZIbu8AsbTgecoJfZ5Kg3nYg
qILAGazRm0zsdZRVZYaAarkZ+DcZTuyzg1a1oTTRGGHP+slLsH4xscfi63mfeJvGJMNUCZMSz0z4
uFMA/E9N+HH+909YAdjAYxJGH7bhpNMdomzoVKS5vYCxTe2i1kcLP7wSOVXrCf8Na5FJGUQdzQyQ
Z3p+J7exIqAMdsHXYDPdTB7l5ZhES7vtuWNqvOBg0oZc+/1YEDgqX3VusM09wYW+ub+lGjPTNueN
/3KyFPvOaKS+HE8JzL3TmEWbFvdbPo3Z6rUQxaWkEg3wMVVjEocwi0IVziLcAsF2eYDWUAaJ0jZ2
nEhZ6xPgPQTfFDy8AMbDnOXUyONkxiMX+gTKDYXx+E5wpVwN3jsbR/GZayg+yJB0wyOMprLjpv0g
xFGlR2jqql4JbE2/FRqr8eJX+p6gPuU278OyVt8sDLLgVqXLc7WvEjQmwhGjXG5f1XYWuX7IqaPW
8sbSDrNlGKcf21SFY5H27I93avHQG5ymxxqeDEPuvxePMMle8EfTjAQ0dTAZvsXT0letBusBIsMJ
9yVPcXS1YwBIMAgIVZQ3QAkcVx1GOdeikKB7GO/qbkPeKGDOd3q7GC8whPkH7yMnqjI0iVBTwHmh
kQjcwLFFNW5afdIEGvblLncqCEfEjuDWGdQz6TlL7eRJvODicNbS8dIsk46nTE/afoLZtnGTewoQ
bbfC15mKdL+BAgdyFTzGxdVPKPoImBkCQBRyeczaCmqSasGMhyfqKSbVt701eKJXW39yN14JTcDj
D2LqAJkAHXi8rFHX51Vd4FGt869FKbCkn7G/5eSRlTU0QH8F8JcIKnKZdWioK7NqBgjahZf5Ln5p
7MI2nezZ+Na7GLza6/c86Yi1JTyyyByGSVW6wSxgkWxHcME2eLnxvRnCGJCX4/Ls8Nxj0qQqlv+4
14f3dX4b8/i61w4bHoQUEYy9CpUBYj5k4uQreUtlr4Jf02RTihGq8wUkGESFKU/XJ2iYcNroG5RG
R/FNGdF4HBZ9D7FzrYZQ1JC575k/sdvaIncjQNF8oOPahoFlCk+G6J3hpY0FZSSGkUyJHGtOoo47
CWSqUmUpw4U8vOGpHJq5llJsjUa/KuLcylNOgbJyBo6MM9GiBE0v5F2iOZGErrufdLbSKNfGyHtS
XgkUKhuPYVecbjDFMIuamG0xVGkEPXdl6G18eTFsa8rW+dO28k07MsIUW6M493XdwQiu1XakvkRd
bmc6tOorTvG9tmoqAC6YYEPsndCdDKHaJSIRNCdLwdhixdFT0TjnfVk1AYQ5YhGwy5NJQxkttixo
gHwVwwKDuoIvacJWUA11b4JjyrDPW1sNQsp4YqL2AI05Ww7MzUQEs8xwm8CM/765Cx2MJHfW9Da6
E+iReD3wVe8W5pg8H2hTFyd5jk5r/Zy2v8bi2u8e/6NLTGh3tTZlQgSXGjCOoYKL4VLjGd9oRfUH
aWOlYiQaQLKY+Ee+OiHMCqYJmqhBg6/lc/hQP0gW7GEQX8SJAuk31Zv4hH9gwoElPIkSjHkd56m0
jocG+ik6xmFUvP/NW7SVNxD6wq1C4H+Z1w4wDi8+y4DFGSfPmVIejqGAyVcnjKzZo+DF9ItgB5cz
mi0artQC99uydlujdf5vk/RPWvSup05Rx1hN0JOwRRszODZ9QZu35kNrpbP9RxcZmoaYt5Mjk8ya
zi0kFqccMSNJ+ltf3PdahmEVMHc1EXrnSFrn93DtGCw9ZCqsWJCMNghgLulVpxkd1D7u8PcEEUDy
LK0wuZfUYUdKGeuopq6OVgFmAZ1xdEWPimVxq0Z6dM8tIZOEQcis4OKEQJn2kleC2yC4LHYyCjg+
yx9vt5jiIC1ESMN1NCaTxtERG9DGNIjb/DB5xFBrdchiDSGBcByLhTZg6CejXtUgAEI+oZ5J1+Xk
UOHW3E1Mi9uTW80ov+MfhBvHNtsRGAWdYN/Eu9ZpQWos2JHd72cAxv9kOovrI5Mw9SyXwdIIH7t9
cE37V6GjOuNdS6fBvMDj3nnp7/3/SEGBd+wfSrB/EjSVTM+AfM1927wZHCqZXm3rTwAyjraQSSeB
oUe9UsG9UZFvu9jcKoTbd+FtGZM/wFfrKzW1od9B/9OlxB61O9oYlADNpcB9Sj6fP9BrP15BtcPY
iaIgQsZqC4IAIbgJeRX4+byPKZBjE0KAe2lfw6Oseovz26H93Gfs3yyPXzs2kMpRpI8zDAitjZkI
x9/lF6JktS6dtf17gWpU90dRwOSMUAJBVaHTKKiuuulWNr3zKX21ktIkzEhRjtrTcd48FAtB6koK
8Q99SwXxI1W1AwWjrV/wEcnrEfBhjTmzipoGXTUUqDqUxmqRIGRopHNz+vpJ/bDCnFRpFBph6qkV
NKcoGtSPUNpMXuVFN8aPcrD+4xoyR1VOGj9rRJSHUrVN8RxBGyzDsNGuukuaHHii5f8n8334xxxb
zG/JoFHAnrUOZmWgju1jLEPDwaUznb7LtcdbT/bc9opgtBPWs/eCbXcVewF8qyExQLvQXHUTXoww
RzgNlTyVcniXoG1ffUlQmiqcayQ36plTLORzAkZB2GhqCy5B+ZDYkGfoHNWjbLtcJAVvBZljrOaN
rJU6IqR1ekcF8UABembDLjCgHe6r7fl4XM+Bv8ODbW+rkd+34Yzt8pP5SuiVKzGv/mPIs2ItkzQi
M9VYwN4TGihIUcHjZIfxZcWuPHBo89Lu+pfqwye6wIviWharQqhk+EQf/BRH+V62lryjoxN0LjbU
bfn+/CLyDhnLEZqPRqgKNDEGv1CF2qEtfUcWCYGzguQnhni4p4znIpNF+g6S6SAkQExCngYC8Z5+
q9yLOzpoDNHWp4GHx+UdAlZkVM4Ef5BoUPYeCOxuKrT6hpf3Fi19cdyfX1Aa4qfl08cOMklEl3sx
JwXWM79sd5T3pXXDrQwdnPNm/s817MMOkz5avVIwg0cj8016a3uLqhaPFrHRK8pkULynON/cveOc
b3Y8VzZnU4p6GizAD0BHPcVjj+rQdgQFlPAeQ9ZeEFAVfPjIpBO98zUoDmDn5E14S0t7gudNNLrp
JRNcs+dXlJOP2amvMRgic9ARl4TsY8XytcuQuOdN8EKRbSrWWlMPfYL1a1xaW8cesacfdNAwh/Cz
yqXY5mRIVqK71nslD2a6ft96pwYACKRAGOuXb4QrelmJPoMSR7sUTFKUNFc9IZ6W21kdOzNGlTUq
OzPMS2uANLNCotfPLOSHIXZ2KZrlEPd/GBrAeaQia8WoUFXH2BSOeMGb5l9dxoUx5sY3oBgODWqs
kKSXRgj3acilQ1+3gUXDexlmB9iH/LZC57IJKlQDePgri8e+5VXANPGcJCa6Lf9YYBJTJNYpci8s
iN+mvfZGOzehh5O8b7y0wqHCGxmeInhnmOcXk6YEIqVy1VG/pDvAmsrq8Xwk8H6fqXAMTRClQsPv
K/qWCPYkfuIVEyH9sWxMDgK6vq2yAQbo9TvYJnsIw98Imz8ZJ1v/Fn/YYiuaGlJdge8jPZhf6STj
e3NU/tI4tDnKf+Oga38mItjiRlCluphMuGYOX5P+wUx6qyr2evpL4r0zrCe+hWdMXQPwsySIdBXH
596JDhPj/tYAIxq9f3N7sKupHDMDGMOipPtsi2asg1gsAqwjuqJ9Yfmb7qA8Jf+ILo276LbfBDem
W3MOGM8o4yKmMLLAp6WiKfQ2Qh0DM3af8BAJq19g8IdBf4GGJcsSNOdZE8q1Ac35xIqbfzBGoLpp
9j04+vg0WOs7tzDIpI24zo3cb2Hwvd2VUszKNtrR7wd/oHL9i7+wxqSLSMgwvFfBWp14OrBAsQfN
zNFDqxKffN4YyOqOmTLlqAaZOMqM42IbH0d1EEdNc5rgylRvFXlvypw7yho2BtAA+igFjgKMUzLf
jnYs5qYCdwv6DsBb7tttittXuOVLTdB9ODnMC0NM+JEZnTRgfTSnnEZLjR9D4JfDdDMKnMJzfdEI
sACYnwIxEZMPNSHoSj+XNWcy3TLaKT+rhndrXb0hgBSdom5MjA0zQRDGejblM1wZbAgm0VvkJoPc
n3oYv4/vuFTDqy4t7DHfkDEo5sig9spn/Q6vKK4hWqEjxtZ8PdqmJV/qrRXecds3dOtPdmxhllnJ
SOwIkKswK24OUiQX/mUGKdrY5XNfcjxkcaTqkDWxTj1MCQiCDFBJ9ZE7EcU9/zFeP75EB/MjZmhO
ueAEI1HNTghoWUZ3LnGDvbijjfjI0z8TJXjphfQxMMbmCXVonidijudKigUjnZW9qrgAhQ6xi8Yd
XWqRh+1cW8SlQVqKLO7mlaCHdWugDOy61ywAZ8fb1HO+IWvVzNIE/RMWJnwpSNu+gE+aHltDPVh6
wbmerqGWgJL6WDYmnxtdqLR6ChOtYxBL81JM3KpO8DP+9W9XqNkXN9zr6lqwL80yZ1oqk7bwW5iV
U4eOImBU6HrULPBROvnmM9xiR04yJzoFn3MryhE6lTf+FQVattvpZrRFj74x82D7a2jSI2vMQZ61
om0GumtQlQ5tdd6CLhAX43Y/1tZUWIWCgYvWFrdcw6vhAs53inmjhOWMYbGKIqMMTQ17KdryYyxZ
1ZVwPd7TgfDaKu8iPiR99RBgOAbTSxKqELZdRArQRkB/A8iUPrM61QcvJheexbPBHDS/StPCpzbi
8Gv/Y9ZfzNnhJKq1T4xOheowBwFaOJbzEKSfpihnCJBO9egzfQwh63yyQwA7KXBVcLjQd55FxqnA
jKvWKJAaNVwddjJokwJXsIvYEpKDtCG/dFtfxg8fmWRSjnVmZiKwKlp0qQ2eIL1Egv2JdQRzNLo0
oK1EVDARGJe+kqa9ibq+A/lchqc1aXJKV+0wuyvZhUd2Ag+Cs3ZrWZhkL0lT7xdjJ2ACTKi0bfmD
zIpVtbkr/QxqTrG9drxwf1BByKkAYHG4ri2yMRl6oxnpuEzXeGp4MRscAha6OGwBsPx9NiRQ6Wr+
gN+PITOtbKP/MEWCjsyHH0wgpFHfk6KHndaj1U3qAVVJqRYVF8nQHl84MbF2RVmaY74wADlGRlvC
XOmATcbN0WIINu+PAOWGN9u4ej9ZWmM+LGImBaDOxHSCeTV79HOWbJQr9eadgYq3Y7yIYL4rko/u
bhnBtWESgT6snczwnfPLxwsK5kTJXQzAuQl/UqCmpS1mErxD639z3sxaclgsG8tSEWSDLMQqPEFy
KE0rBHOAwrv7rAaCJiE1aBRIyQKkkyau1TAitEKbPUpQYT7ETyNeFqCdvP1rsTP6hAyEKAjVIA4F
GDh70xLVSK9yTN508VZQdmXO2Ri6tyendfH7zAVr0mMlLWv8viD91PRv4XRh+tsQcl1Gc9NOnJnn
1VbQ0hv6OVnkHiNMJymkrDjls3bIrKHTW+Ju3L+3gnjIv9XAXjhH/31hrguqIfEHJFVftQz5JpBf
PxFui99nUpBMRqUUE/r7UWPFkrw14841QBZ+3szqBQRfbor/BCDuZNQZQ5tyRDCycXgS17YZkB6t
K3uFF3A7m1xbTJ6TJzlLBdp67MH0Me6iffeSpmCaQqviQub18tfOK8DqEuVoxmglW3fpuupn41Sj
XxtLbpp7kjo4Tfn3UyFkaYSJggEiGiPxaUMQE7xhv6nAV9HwoCV0WdhztDTChAJpk1o2JyAyq+ZS
LaFz01rtaMXyl/OhwFswZneSKg17LQYOczZf9dntigcj2X3GBMEgEm0gncyKz4o55F2AF6OinwBb
8nxBsUYuwctqKsAA928zTOJRM1Vo4gGvOM0+fKDjtIJLXt/bSJS7WPqPXjGZR547QWtT9DETqbDE
VyGsrIgXA2u5FO0wMFvTy/uJYpXejVofGlg5WfNwiC1TUa1sfC4Qb370te45Lq0v4Ye9Q5dukd4y
MZriqkBgp7vxstiHN5ndB9a8R5GKZ/U+5qJk1/LpwsFD7lgY1EZTDKsEBifpRajvJx56dDW6Fw4x
MaGRCCVri03SK9ORBbcYEntIOCSiPCNMJFSZ2MYmTaZd9V00wWX1VSecMoS3TkzG0fLQr9QWgTAE
9TetzG4AwLE+cUoXS8Xkm1aMlHiA5JVTyC+acKGmopW0nGYUb6WYZNMMiWT6MbZDMlsrDy4n7Xsm
ev/ND6bQ1eK0DVsaw22Ih4XwRfZnuySP543QP/QkOUsE1EhQKMFEJ7NYWtUFqpJJwBXmg6fo6QbQ
SS/s/fs6wWPueVvre/9hi1m0YJiMCakV5aFiqldVOVW7qZt4QqurQAmqT0GH9cAfzb65y3nU+GEG
ihrxLt5RorTiLnANd3qjoHwf4D9eLbUaDGBJhxyuDIwaSy41imZiVALWcIwui3Q3d69Et88v3eqt
B/MM/9pgGaXGLIrkFl2uA6aFXrvr9rpE35M+k5jJleact8dxiZ3wzYesG/MQLnUi8Dl9M1w2+fia
FConUa+GH8jzqLIrJmzYeSSQ1JhykOHyU/qtNSlf2vLN1Fyh45ihR+UkyhdmmGtcJppDU0DOxmlJ
d5kFmAIBn/BA7oK+cH1z9j6zeB9OkePaWg4Gs+1jOFWY18W8MZr7jPc9XT1KHw6xt7le6rVEL2Ei
8/FaYt5k/fN5H/5PwP12gr1dTZitrWowTjnmt+KRdlQpFtNIHRlQTIDQtxxz6wH3YY75vvUyibKs
xw5Nm94TbUghelAxyq1kIwH57j/rT8N37oMM/dEzYSEz3zvS6KUyUyIRqbMkAsac0gu9ctvXUE5v
/2CCmOck8/HLetI1qI6AOJJCa+ocUkFNzuQ0mdZrn0Vs0L9iWYoY+TAE4CwG6cDoCW8q5qIPAvQU
ASduqyfeAAHPKyatG/JcQskVN1dJcWd0VdvQKnjXydWWO1S5/00UMvsxnKZK8QssnXzXublq63bg
mg9UeQh1/oY+ogkvvLzOPQNM2kjFKulBcYwOwEUO+HN6A/1TTzmI0H9qhpcsPWSyhtqPYiA0MJYO
8ZWod7cy4fFD8BxiUVRzOpTqlKEJVAOVITm4WQQWqLMvm934lT8XxElSCtOgSXxVFTCkB2tVdx2N
L3PUcsA6nNBTmKwRkXDKCIEFs/4ekq2aFFbGe+Pk2WCShNoKVQaCM9oCBEFYAFbCEQ8hM/e9YO3B
bLH/CpMcOiIVYQVxKgdzTZRVI3QEG1zPILoAEoiX+nhO0X9f5AhFqYyS0MjOyPVc7sXqTudNYPB2
n0kLQpgJstnBhE+e+ul7VXI+Geu/b2A2HDpaUIdjXBiGVpDDDiUKKV5U6VdQ8h5OeQYYB5qskuSh
hwFhS27iWwo5NG+jjfJNvwm3QEorFg8Nvr4rHy4xSS4fR8MnZMZNPPatUb+vzMDiT0fxrDBZLUqU
NItpyZ9Kv/ToKpAEe5h4kqbrFdeHK0w2azB7k4D1AUV40li+Aii9Ylpt/NxmjSXXXzjVAz2Dpx/y
39bYsWlZM1shjFAd0xG2xI2/gJsAjNJUEaCGIgCXTohnj8lsuoznyh7Tx8B895cojW7Rpiusxnmn
5Q5Qym7Oe8iJRZZaRTGiVCxDGAw0H9I7mnDX5538GSN4XJZMihk9YQ/MSaN2MSXbkVtQMqUmhCol
XlzQQ3OyUwsb1NFF4vEzHfRSI3bKb19zjJdNrSWNjs6DFK3G+MIMkxzIKPsgl4aZpv7eBprd4e6s
1D/ObwrPCJMgxiSdsnqAESJdBuE2JF9K3vApzwSTEUSjL6K0gQmpfg7iWyLd9QEnj64XBYu1YvKB
0SWGNgmwEcw7tbAl8BX3r3X0Pc8vkn7fd7d67cZBa888yzznmBwRjpFU1zPiLYhQpBq2npv2nPy3
oGaRUGOjJ5B1hBGhCN4yn/yKJtU+HwfrMQ1GIJCGEFAPMNnAH6cijYIWd3OzBzDzrSYACwHVPRHv
vKH1BfswdFLuaFrdKB0uSZDZzmKr/wlaQuu/2aCpb3FA9U6rx6aFM4Z5I0oXebJPZY4bq8kMj+z/
rheTA0QISQ19BhO5kVwqJvSk4p/nneBZoAu5cMIHa3WWgXTXmaOXGGQT+ev53+dtBHPyi4oUuJDg
92XzSRR3WvJLyt3/ZoI5+XVURkMHvhlH9r9k0ZtPNrX69AkT0HiAVjqwlyfixKbcm6ERjoBB9rbp
77ofurw7b2E9t3yYYLEblJZIGslAkZ0q6GjxlpFs/NyaB0f3Jsg+DnefMohPmA6voHTDLBsoEeeO
AEWNe+LoCBZ6CI56S/kYhx0fG7X6Ikho188ERxZBGXocZ12vifXcNxq4P9IH2Z0vNFd/+zMGaZoM
2Q/n0hRzaKpaGAW5hSl58y5nKW2qnbzlfXBosj8xI6Oahu6fSsD/dezRmNVxLoVEc3Lpcerf5uir
OW7yvrN8OQIdEufbs+rUwhqT0BqlqiXSAywtH6gHEIMe2bSo2DhRsVavQVPpt1fMPgEorcZTCDva
l1EBQ+1wFTrBRvoWyIjDBG/FPPnRtQSxNMjs1lwJeVb7MCjW3jTuDWkj8mSxD73Rk62CELysQ8gL
9DNMqP+PtStbjhtHtl/ECC4gQb6SrE27ZVuW9cKw5Tb3Ddz59fdAPe2iUHTBlm7MRExE90QdJZCZ
SAKZ5xjlZMbodzO55JZrbVqf/MQwpwsqYbBT7OzO5bqQ1U72kbIa0/im/oUr1AudoeZ9o6CLvuJX
ZpxkOvfoZ96o8CeqRGupfInGXWiRytlUlAxtK2h5DG6j/nPfS/KszByxQNBpwSgm2F6WcfMvUZt9
FR9UzDtMe+mVEo+fk00zqYEWJfCBn4x9WTMdzSlAN/1wwVtk5n12mR+Y+ydEIqsrB60YNASCyxLi
gK9XLqgiWpFoAg1X42fqtfRSfTV4oUoEYW6CrkpV2Bl09+a9nTP0mJOm+9QkeuWPWWy51IqmTWqk
zSYZyru2qJVtVDe1dz6m14ou3oaIcR9MWjhi6lVTp1eIAvQy7LbonXErRd3OaugPtazp8XQhbXDQ
meC9MyFefCJHCeojMhC9w0LmX3v6EcIH501Z/X1MAaJnCqSS+M/rjdLLvumSpMSIz9Dez2zeK0Ej
ORdP8xFMMEBwi7ZhkEaJ8nKW2TZWPfSYSsHNQg0Wx3T2OlPSw7RqB25iUE5AUwNivq/tsAdmDWUA
h7PKu1T/kcia8VYyHqwg2G+KWRQQzwrsP6NCm6zKULBEV1Xs/jsqgjeC3p1uh+f0MG6cC5C0e8pe
OjHCD6LXYfsaWTgWm2KA7psJ5P65MF5oh7j67qBsewxCRxtpo/dpmgAeWq6h0UhVio+K10sZz6kF
OXANB5bbQ/dec+OLYAuqYvBSyFgVVl1jASV4n4VhGEjVICMRdlXrW3W8kQpurDoGRUWBx12oKIrs
kTpDm9OoIVaD/CeJPitEEkCrJhx/X5zk7ueoKp0KtdFQpW5buQGfQ5apVa08QWBPFiiCD8SQ4wvm
DCjFo1p5wTVv6R73092Y+dPjuElALSTnB155zQaqrUG8Gh3JEG/kti/Ov6QgLel0eF7ruGTX5L66
4eqk5JP5IWs4zy1ApfOUPJBO3B3tlSon2AUZoVCX5ZnWp1oL0P+KzRC66bxPvpEUgGs7xylmQbmJ
0/CEaNbOi3GOO7SsN9Ntrn9ksEh2D71ywIMceIEhGGPFIBvqCDBa33zmR67jdc/5wYQ+ZOgTSWOI
FE04ddukCpU4wqABySBzz1W60eK0T7KXnn85g6MUj8fewj/iBNVENGNIaX6et862vO7BmONc9yjG
8Cb24/xJxdOO6BfLpRSckU1GQJ0Gxg21sTEaX9c+5pPmt+AjiiULKYMSPrHpWLcGyhdcFCbpQ2BN
e8eknaunxXVPstpNx+QNp9fSNiHl6lEWNg13RT3YsO7G/vv3itduKORZO2ny1DTw+2F8UZnbOpP8
/Svvvq8BhHqsypmmkRCeoNQHzk+NWVrHszXXqDAHVeJLQNYkIkMUnxOjIB21LIQ7NBvoi7SfajzK
YgYbOtc3g19uh31KJZl+NQkvdkl8UzSsyhotE6to3mafpocC7NTzpQOacR3Kbh6P6e7731Ma8IVF
z6f9wigqTsAmxaQ7kQ6uMpIQr81+9oHE13+zkL8QxPcLJWMkawgQ1B1nhtTAt21fNT6Xw+O04rI5
6LXzeGGQKOduW+nQmBMnX+tB6oJzOWVvqZmXEELSjUsLdCEFIMruvgi+xLLByfWD47hiQpoluVnE
YYzft+ZDZ11lyiaXTZrwgDxNdkcIIbMSVqZmPmLKL7Afk+lqoDumEzfucR1yjS8umWevlXzLFRNy
64jPpqF0YJGNce4XIlk8yg13dDcd4q2M4WQ9ux5tE7JrkBGtDyjApnDYBdW3MHoY432s/wxlgnG/
OaCOUEJeZU5KhigFVJxv/u2wiXc5eg98Zcc7iWTdzFI8Ic8qg06Uugdel/n8EzvG9YRx030NP80b
fd+9qYA5Wick3SIiDW0pp47VLyr1UwEhHWV3/tA9/dJdph8qcp7mfZbHBWdmtPHt1oUfoFLgFemX
xpAMA0iyEOrN16VEqLWgbuEOnxy029bnhEWsdYNtt7UfeZ+hIulUOh/DGCAX8Bj66e0Efe6Dus+K
PU33dJA94vM88PsgpifkpkFZ9xWPKnXH2Vy0fQ7y1hFSoyA7Q1+F7KhYLdePUYwZgdc22a3d05Sf
FdXjvFUfCp8LDTRb3Mb1G9567qDB7bx7rCdz1OjQNgCRhngNOIVoEg45jVXQGZsQtxRJ9PM8wnqy
OCIIEUVqSxmaCAimtbe7K5XcBWroRsan3v77Wx3u60coIZw0VqjqwKnbtKC9dubgsoJXdHTeppMq
qZfWw+oXlHjvN5WxnQ/QCPeT+KmKN1r+o0r3Ld2cX7v1dKRpXLSZYqpBpAfXGjVLxwJBhZDizDTG
PvAxG9mBPfhPGntW92oBJyT2oXIoUy2UZK1Cdk4KAVU8E6JlQJtu+3J73ja+Ga9iCx+HsAtM67iM
ATmI4Bfgiala8PxPvpPf5m13G6CBt7Ix5j91l1UeXZS0/9KGf80fLKAKLlKlCPKySSa/Vsbb0S4P
JK3984adJKbXEKJrdAPoSGwrxA5VqhuWhUvji5CNkhP/xAEFFCHdKo0xNA7B8jHauLNtuFr+T2D9
GGpNclUqM0fIs2mkxWmKSTnfdr6M0S4JalcLHs4v2UkWEowR6jG91POoU4DRaDs7utMSyWi2zAYh
r5azUdt5gl0vggumXKb1tdH/7VH+YgIa+Plwu3ny9DUUlZZONMMyNd9p9yMMbgn52wEbAULYiXLE
xGqo5ZNfDp9H87ZT72xLktbWN+JohbARyHftqI+A0PSrKrueM8lxc1olCDYIO6FpBQEjFQA4wVGz
Cw4tWun7fYV3DAOkhiy5zLQ3bf7RJu4cizsO1oRmYhWANCJ/bjH0EH1NdVleOc3UgmFC6gysSGGZ
gv1vNgMegnjHOypwY6fsig+On35/S8AcbeKJfGnTpEZ61cAmCKRoGCqui8P7AITsjGkhpmsmzKnT
C1X/2EeS0mo9Io8GCHnYoAkeLVIYUOb7xrxTx49ZKROiOjnNXm+JeMEwQXLT0WPY4DS1q4eHihZu
wDQMpGxzg/nnF+y0dhPQhIQcqWxSbO4A6k694NS/KmRtoTnx1XI5YWexawevlTXESVGFnOBkTdp1
fB2TA2cAHPeZ5jWDWyCeeCdBaLsTJnBk3r5+dv/aPfFxcAiGoExzoPIoTi+cDRc0VaXtBBInEZua
MxBEZ6VSTH5YRK6ORnMT5cjw6Z0bJ+QHyopgDBUYw+n/HrufnP+Pv89MGQhe/m0ClTVQn15ECc4i
ZIu8T4es5DlJveAkyrUXpV6X+MWXHjIDUGrwHRAFmN5cSA5zSX4XG1wCojVWEgO3zC+M9GPavC/X
GkLaMBzkJB3q3n44zm4d/ByNr41s6kvmFULqGOowxIwwMOzk0DijqwwbZnw57xTr1dUvBxffCvUy
auYqAUZh4Hkdgp/afF23exZEsrRxcnHz2hOIkDbiUMHLrg0kzOe5efVZ029H3VPrp9bcsjRzTWR3
LZ1dVXbHJllGImQO1gZjSflRH9iXMT0QczP3ktCSQQjVRIHb3bSvAcEqN+8/Wbo7pY/nN0qWAAn3
+MVJODWknWICjOp5fuYNJcnt6GJam7jTI8ia9vIuDJlvCPliwmgtcTogltqFM9yFMXUHE4CG7Lpa
cn4RIUlUndUHNk9/XR646OhzG+sqmUOfBVdlISlfJYlB1MtT4AtxDyJFH0QRjvVB7ySzNr/ZJ4rH
Ohy6BESNr/cJdwxlPtk8l9de96C4uF5TXX6d0m/a0eevg/IRovWd+oUpXozrZdgOcwZ5n7J0PGKV
26mYNmV49feTRC9BfAQSgrgzyrSJGIAcjW3SNDkYRvuQGb0ke/+mej7iCDGbtWwctLDEUXUI7/lj
ZO9WmxSUiSGe69CHJktO/PdOv9GPeEIAx4PRkqiDXcZH818B3QM5NCVYSziBu7Q3jJ8O5+CEWJ7R
zfevw0cHrhKmQYIivtf8GroQ5o1121our2mgM+74skcNmasIQT10k9LoAVa2VnXPttHH3oHLs46i
zfl8tZ4SjysqxHTZ0FBtM+C0rbNVg3ILWbg9jSfJObwezkcY4fsgbbVEy0bAqGp0n03xZT1k2/OW
rGen/yBAACAE9ExZOs+AiBtMYWSTNyNDhfRQ6vd2Jsvy55cN9GqvwWjmOKRMAcaeoaLF5QtASgox
5zzz5gsw/LvsM2pD6X2sDFaIN0sDlbcaIGlx8bp/C7VAca2v1SUYAbbWFmrjOGdkDRTnfRG0J6+N
nRLMvpEExirsMJqxV+h7vTmAsEoS3uedBEJHr3EGZySRqQGnUI0PLTMv20z2CqatfykcvYSv8OJ4
VhQz1awGK2hBw9yaPfvbcI3nwhK6AuQjp1SAwLjqqvvS1/gDi6whedVEil4oDY1f+kmXa4tb7Xiu
8VE2tuwqr8x9bX4+HwarLrJA4DltYWDGzNqoW1wtqUXssmIbFl9nIvlYllkhnJ1gWWqqNgJGU5sX
6J27IpOM9kQCIV5aarFTzmafoowKb4Lia2xJTJAskyUEsG6ynGEgGpGU7CPdQzltJv75nZCZIATr
UAzJPPEP8Ki8zemDKmuRkP2+EJapZpCwqGBC6miXk5oeaCu54Fu/RDo6k8X/hIUz5U5XV1oECLQj
lC5eH8GH3P/kYgupH9zI0ttqbC7QhNgk0MhU7AFuVQ4W8YJkQn301LfEwz/e2HHq5bR/0CLZK41s
HYUjEFT7eqeagGXKtyG8Rz32Pj8Qzr6gbmeHZfCDodM/x5CO12m1ex+EEPTlkCjgHIUJdbNt2eWg
SI5vWbQIAR/MdqgTht+37RtlvsdNL5GpH59On/Ca9bj74nBNONaUOTl8rfWLDgMU3S7wSYUp25ex
17B5U+26wBMygJ3MSUkJtiW50rm8GFempB5m7ucLLk0ZS5vpJO5NhXzQhxFYdLmBrGwPZvY42iAy
rWPtg2MYD02n4OWk+Boa2eZdviFS79F6LPVawd5VaXHXsWbfmqXE/da/AxZrKeQJUtj1nCkwLboq
f/7Lj63lbum40wv7py0VpF8t9ihBHyn6prVTmWKNRTmrcIyPKLOaUXXxaFdmN0mDbQvDt7nKEU3M
EJFStAq/3eZMtxEIkMsDnsExH42BmxqvBLXq6vfnd2094o6QQtKoMQ5Amx6QMWOgatX8yKg3tJf1
Gv8mw0M+AjMcaKV3hENknpOuVJIAAoV47kBJ6VzG4HV2nE15GHfyBs91s45wgqO0UV0HY+XwGelv
c3ZrNt+K4a8bP3giwQCHCs1sjIuIR3unoRe9BJcGlIIG0y0ODloHU0/5J5vQtcBFRmS3p6tGLQCF
wC6qME6YAcAS05Nz5Hwa+wLfhH12OO8Tq06/wBH2ymAYDFE04Ojlw4gbHiXaxkHqD3i0CmQMfeuO
sQATdsoqA7NIGV6NoytOTGxcKhtzxvsR5yAwvzqSM3LdNGIQDORr1onyVqnj4EcLw+j36oOWe1Do
NMMnp3iOAtU9v4jrm/ULSXyE6dFm11gRkPA8elXNxa3N4l2LoaL3wQini66nWhARa/TDpvMIHiSC
Z5v8fB+G4HdhPTVzXdHRT+vvpAzdOOu9ed6dB/mNIxwXTPA6PCJbrZkBpcFkABTT6wveBF5qvrr9
kwk52f4IftdXZThHEeDU+asNckgMajqyrLfubehgAcsumj1ORnsyq5/AtweT4kMTQWzADuFybqzu
9MmS+NvqxzPy0H9YQmnWhJldlQwJljD7y6CpbjdYF3bf7Zklu6+SQQlVWslsyPV0MMvRn5PyunEy
l6GBeSNxCL7hJ7diDrSAoEXs6CdDfwkYbCbHQnNE8QjlEt4EmV+b981jv4nuA1euFcl3/ByecPrW
dVgHDShQfYf8MLPQNWXMDesuvrCI+8viM6djShkVARIr133hSr39Jdvzls4XglrJzfOqgy/ABIcA
4UKuGSnMqbKnktyp9fVUfzm/RTIIwRHUvMLXbcwhkszPh4syIW6ZfjoPItkWsV7Xe91UwLCCz8/A
2kOix6unQXLgyTZGlHjLYjLbjQNDmM8Hxwo/2oafa78+FBeKr8v61iXLJhboU9kM+sjP8ezKusA1
7669HO/d8GC7Fh6TrRvQ6kkMlCEKuXVEKdSWFf9uS0DBhFFPQ522Tlxuzm+Vxn3qTAhRIakmoPJg
84R1LJ7Th7hGnXfNJ517l4VuC8k87wufNsDzvP/XqkO8GDt6u6heGzVDjktLrGmcI3LbTTilXip7
gV3N5wsQIUMwElqhmWEZc4DoqbPTU/xX2Tc6mLnHt9wcLcCEZIFPnbzgVG1+BN6SxEq2YxndleWb
XsYXMEKaKJvIVPsKW9arN2F0n8vWTBa+Qo4AwTjILHSYMUF8RN2lspEGye+fTDGOdmUHPGuHln4d
4yK3Y9nH824tgxBqrIQkPZ1CbHvSbsrkoWzel0ZF/VkDb6phamOJLDa9SEw0jzVan99nhJACCtCJ
6BZvBazzXdJdzvX7jhtbCH29iMx5KvD7pJxQIW5Iio/lSRIT65c3R28V6euqIbKzhDdlKg2E4Aey
QU+rG2jOwSGHsN2ZoN2diXXQi3Ffyvpb192AWJjTtsH8Ijb/jEGLByVu4WRnl2hPODSa7DZ6PU8f
IYRFjDOqFQW/Iqy0BzvdGMWdKn1L5dX6aY4+YvC/YVGEWAlpwcmIJWy35fA/kTH7itRQT8W42+c3
fbRCWOa/VRNyZpEVLZ5TAafiM2u0St+M0FqiyOR0ZJsjZEvF1pSq1gGTtZspv7XStzSILswQ0mSv
jIalY2zUr6zIa+fmoq1lU73rh+dxpYRMiU5dMxl5Z3MyWhsz9eou8ZiywcyZ22GERft2PiGsX6Yd
TRJ7ffKoNvNk5DvzxHxyUaGJrgg8MAIoOzxOfZGpza0fnjaGo6HyiQZ4IYvOqWM13YQs19PArcjB
BM0zvWzNx956Uz49Ignfq6laVX3EgJTaHwNlYyUlUoWk1Fn9BsLtz3/WCOm076dQrbk1Zvyk4T4/
TjxNPdSyvrIVn9BVFTI9YCIBo4EoHDYF/aRBUgdHQ6ZtqqL2u3bYxU4KCXsaen1r3iS1TKF3rUlv
CSpW3ElYmCHB27w/3g4gVUWSfSo/64Nb+5ar+jVIQ3bWzRs+Kl+BCu5RTbmihLyA6/XQTZLtVH+o
kou4kxTfKxn2FYzgG9NAA4WGsC1VrmrTn527TlaRyCAE19AibWATX748vWD9jZ3xNSu2kuhdSXiv
DBGOiihVtLHl5eF8O+GRnoDDaP7O9i0DgZEGxbJuP/79Cf8KUTg4RkcNjXoGYlTbB43FvjNQt5M9
mMrsEs6LTGNjr7VA6azyg5ZGF2TWJaXQWuZ7ZYlwWOhT4FgdP8lbn8UQ94QA60a/Iz5XLM+3Qe7K
CIxkLiGcHqY9N1Tj71oo6d1q2HVV5eJF6LxLyECE84OMjCrawF0b6hAFydASPXrGIBtlWMl8y8UT
C25TL9S4z7BBeDFxW80dybWW/gxpLtkliSOIghS0UMs61LFmzXDf9bU7yrgSJLlVLLuDqLWdTsN6
NSy7KTsdSrL2FzMIt1VjwCvU5iYpQske8T0Qiq9XiyfkBscuCoXwGyBKJ7dor6NkF+QbxULTcLIl
xj2py3cuI1/mRblXOWE9ZnzEqDcexvq7Wdyf97q1kvyVSUJaaLvQrKAkjw+wGbSahhbfV1m8T5rk
u55+qsFRGlj3ljoeInP4MMRsfx5e5iVCuui1tMwCk6cLgmniPvKhCCdJtTIIIVu0hKAZKcEKVrpx
QQb7NpzGt5xKmg2GRYiE8jel15sUj+CxKogx+nQOvmjhE1G7HRnrw/m1WnX4I4oo7xQqZdWoiT76
Bqv9KN1G7JDNz1ZTu2HRu7Osq2Ol4NPVBZxwovdO0kdlBDgneqqi0FODZzJftt2BjRLDVndogaS/
Xj4rr/O6HMGIPHelj1cfdMLQ9+3Qy5GyCKO4qEg36jBGaXZ6g+SNh7f58fz+rCaHhRlCqCaBbrcQ
rMGCdYUXMm+kOy27Dcj3giUuZKUiXdJusXbv+WqLhNhlYRkbWQS/C5yXV9n64r2vsvqLXpKmUrAy
USGSmijSLTsAHGjVXLVPPZbtklpWmq+eg1yV6X8oPAwWW1WQ2AwrA8tIjEezd5X5myOj+109AxcQ
QrxquLGxs5qM/jRdh/pFruyVf6j+6Q3ucAQRD1pQFjO1q7FayhAXvqVO9dYoyXfQB+quhrLfHbJi
cDM9Z25n1J/Pg6+7xgJdiN5Bs7pGbYA+jYsHe934wwd7KZ4Qw+WsKlMcYUkXDQJ4lvtTvNXktDBP
OIhZrc1OUMBJohma47EX9V/Y+I+hm94wyrxF4pDi1Vg76+mgctOydlc0u4xsy2b3zu0SIrnLcUMx
cwxsV+/r3nxItor3x8snM0k4dgmmyFXIheMoiZ56Y4O2XfnrqQxDyBZFYxV1z4OsotZ2JPPGGIOt
Hco+PKWeJ+QLa1TUps6BM4wbFZ9SKVpTbH/EddjBxnuM7Ftg9RReeJ6QO8Dn1lRKBbiSJJ453ejG
NgHNRrufFPBrGJLiRbKI4ijIpDNnZHyjurF0W7pNhisW/DjvfOuxZJoUxB0Ucy6C70FR2+jwcspP
kS8svFMwQmC+vHJX4/480m/26ggl+J2aKrHC6Axz6N2s/8C3Rx9s42Q/ja5h5F6UPdj1Yxxe2eEg
qaPXF/KILHhjaaHjWW+AXILwMUP/drZrW1mzoAxEdMWk6mazxEqWTrFv9Wmf1NQtkmbzzmUUfNAJ
S3uqOA7eUq8MCvodq9oHkb3NJ+YZdvAc1u0mpeG+buatnaTXfWW9cytFbb5cT+sxUvE3/C9jmVch
OsJeMpa9l3eESZxU1OZL4zkYDQ01Yl5/L5ynWNliJF6t98TanV9cyR6KLJDQOOrLyoRdo6541uhG
4+hVso9wGYhwfDmlUTSxMY1+ERme1nyr8HI0dDJCVRmKUJBmhDILjdk4JJVtB9WwUX5wrUM4YOmE
SiM5ISRuWrOoixznMCsV30bP49gNV2ZTvCl6jzCCJU0HKoQuAwxPg6q6jYaroP3n/Mave9gRg5u6
qDvxVdg3WofVsrMdpu2nofEY5NyLbZ/LJMlkqyakwXRqihycP/jgsdEomhk+L1ygFfnOVRNyngER
KSsccXjkBJciu2bcSqNFtmhCxsuiMjVCvv91xTx0q2xptpv6wU3sn7kpSTmyVROyHl6J46Yh2CDc
MOJCPXGjudlEvWSYQWKRKDIZxZXT0Q4Wlca1oj/jC0SbzG01XedSPctVKMOE8BBeBrjywGuPiypo
uQbNgOY/MKjxLwLF2BrhNs8P0pOXB8jJxdURSszWKkR7erUH1BQxnzLiT4oi+cRetYaAo5rbYhvi
225YktTWph7x083ujCddY6cPn9WwcAewApyP1VVXWGAJAaSyUkXLSIeSvGBflU7bZQmID+bgLR63
gOEmL1ICvmhm1vYwKXcu1ejJbMHIJeNBXzcF3S+YLVYtagpHQRgNTlxRHAVBAZW91JvQjofml/Pr
tTbGrINE/BeKkECzEd2sZjfC1X7i0vxALyMIJowmJmJ11wMlnKxKllnF//1i5QaDKaHawSqDmzPv
6uApppIObp5bTnx6YZPgBLOj6sncAyOujE3fjh/nzsSY9HznhJNbqtrGjmSv76thtIAUHMJOCMsp
Tgq/t4r7eWAfW2K+ybWPOyVk1ClumGlOgMitft9Hxjc7s/eZYknS3OoGmVBrIwhVg4hz7UGfWySx
kRAqfEDXKRjEIanc/LX4tWPpIMb/D0X8fJlrNW+owlE088YMoOFiGzLX5jcZJ26wwBBuOuxyYAZV
EKRm61kXdM/LUJOCj4TrgMj8ejXJLcD0137d0xYpwQBYlTy10+Aa5XM8PUTlgz3GEkdY/1haYAmZ
obNCI5pzxKwhzFw4u3En/7CVmSakCDL24UAHnuzq762x4dO7w+eOfnO697meI+SGmIa1PdcACocn
3dmg/G1k9ykS73aE1DCpATOKDEunZV/pyx1iqUm2ZzUVLHZHSAUh0wqqzNy1s/iiq7u96swSiHUr
oB8AKnwd7GwCBMugHd9H+GZV5hEd1CrZNmPCvIxJpirWTTniCClnrIs06TLgDMPslvQbvo3PHz8y
Q4RCJ4csDAkDbEenGHvWXsetcTnMsqLgNwHzyw5xGDgHTYczcDsQMKo3+u1tAjnZ+eUmCJ+kb/q8
ggjP/7ZHHCAaWjprIBBAPZqYu1lt/CGd3CrNH9+yeFzQl9rgnRS5NPPSHEp9MvGtSFPX7p6sGqSx
MlrG1bPUPIIIAVOj8w6fchaSaBYV0EgtbDelpNg6EAoCH25Rurqaf+vi/uF9xgkurpYY9DEa4M7G
FcTzXFZv406WSdfd72ic4N9OF9qNXWMFKb/nbPwelVYtSzm/8b4jiuDkRKEsKAeg/L8NwOBo/QUn
DiglIU21fsTKtf1l17iWfR0/v2tvRNb5zokcWnZAYFWwU+jTGGY3XS0bHJJsjiGcqJNJ+3oOOUrw
VA+3f1IoyrZGbP1Mh65JBnDo83cy6oKm6ponhj++q5KZJJykYYKyFNecOEnVXTK4cZS6pSwr8MA4
rXqO28//hkWBHbIsoiyCSUlsP7ZhslUj9h2vdxfWoPi1/qarhIW3CflBVyvTUXQ49zgYF2OgeLYS
7CdNNjTEf+bEKstCXx6F7D1mAl5bFWdRHEYVYDDVBW7xcvzQgXQ5kc1+rm4QGMN1YlILJB9CqGqx
1tg6w/1Lov9MrbumPtSZ5ONEAiE24Rn9MDDMNOBipMlcJ9lG+J8q3r8hQo92iHMvQWZoVYXmDN8J
UtcCGMtv1KmUVdg8BE92ZQEjhGist6QnDmDeFj6r5QhUeCzVBLO3KZL91WnrkJS/atuG8smk2n4m
6fb8wq1nBIfoUArUca6oQvjUjW2XbYVSIQzzCrXIEOHh0J42ztSonjOjbbuqOhX0eSAJ6lKM6tqG
g8YsM/NysBdL6rz1r/PFXyNEF6VF2lopFljZ69cDvmLKl+FJ85p8VLetJ/+MWfXOBaBw7FK7SQtT
4aVLfpUj7xZ/cLEhXWPh2LXbyIznDmv8qjtB5U/Cf/JCILNJCOqyUCot5G9LlO7i4bZVd2b2lhZK
h1JDJ46t6yJHwgR92iEdEGdxzl+C/+RCfS0DamgXRqq20Zz8MqK1yOsgYeudLKfoCw2/T8UVod/N
zg/o1/P+vxZiGp/JBLkQbuzEuzpLSes4TsLZZ8lVNlw5Mn3Jtb3QDB1zn7phmY54qVXhinAoKwU9
V/YhDy/qbCsdTJJBCIdsRwKjKiKYgOmR0cihO31wQPF2fp1Wu+OWhvC/YrEdGRkTx8KdEhhj2cHY
K5vxoj5wybPQl5HTrp3oEDtzLKLZBI00gv/29qzQjgaYH5jZ/Vx0ft33n1kLFvssP9jjP+ct478m
5nQNyouYozc0ZALBMKMp8z5OCdpAYVizy3ec8llOZLXqzgsYIbNB68KMA91Aq67TYmrggfR7XW+2
PRhCz9uz2hS8NEhIaVFTl1oVw6DoKn/hFil34S7YWsigf3IRtJrd0NhPVZs39oOM4LVnKEbs9KGj
/TsMrIDZbbx0NplLd5wz2Tyct251GRdgwgls1pM9DrGO8Uj4R6+2uCiGnGXm0+At3IlgyD7aJdw6
aaaSBjWBXRrGZw+GP+/D3XhvQktka2zkmjzSdRTi2NKKdowTmNZCOc7wk22bQNiK395N+8ALGpmf
rKa+hX2C409xN0+Uwr7McfMMvB9kA8mwTdj6tR/cGpvUz65ldG6abP+EMEgjaHi2CkCrx+qKbtUa
/clutJ2pSz1zZz+GHkLvQ1z5zqfzjiNdXiEswtGkSRkhAK2yC5879Ep7uR23jxSzXG7UZcUuAzWE
244EEq964Sekv8TMNgjA7VIWo6sZDoW9buBcsFDfvw4Zg0xdUdbJ7OtkPARqv2NtvENz8w9QSntO
nUqq49WdPsKJJXhZ5Q2e19PZN5BMBzCcTvQtN3TgN/jPIrEAr5qYkVKFRRlaztt6M7e5q9ofzu+h
zA4h+KHQkOudBpDE3OTWVThJrv+4x58cBQsjhIiPyRilQZnNfgnulgodD/pOo0wSdzIj+L9fHKT2
BDZD245n3w6ZqyaXjS29/pNBCJGtIkMOLd8MCtb1D1GPD/3CxyBp4s8f2IO2aT4qvoyLTrZ2QmBr
c2v2Ju4cfWo2bpx+7+pPgYymQWaXEMJpmEH1GSSBvjF/mea7SSaesTowtvRioVCfMLaoQCt+hkij
tR3KdFcYtaeF3QH3zm4xaJ5Vmpd9gAm2KmFu46DPKKjv7LK8ymjt1ZVspv1U8hjPRss/SEgUSj1g
RBPMa76dusmhAE3qId9rSJj6IbxSnsLebR8CKM8O+7+WsH+NLDbtVkk3DVmD/Yyruzq50YKb/O+l
WQUMoXKwpsFRSIq8xNlZZ7+BfmR7ScBWAZG9nYw6QuI84pTM6ID2uzE52FDYH6lmOjszmB3JFcE6
Cl6vHV6/UvGTHTPPdZabKJMTo1N2aYVMgv+bZIaXu+FJnoJSlmNi0sKA3tjrFOKwFC1ADlJIRz/a
zg3Na1C63STs2cz2evXxfNJdDewFmBDY0FUAkVsDF3SGj2FHXFu1vLiKJOu2XrUuYITYTtQ2YRPe
FH2o++CCiJPk7PQf/QXbNFfFZtjLiG1lZgmhTrM4SkgGswrzXisviHNbhZIhfxmEELyhxXJkK0Ck
3f00XowKJk9RsZ7fntVS4rhu4iwMiGvbbuDrNpuRO5fDhjaG1xfWzozZzpCeXhKbXj4TF6dXb7Vq
6KAbxG9mFZPwySa2cjz8ycqJ1TBaWCWc9DQGU93IAKMXxkNusXsnziW7s1qJLiCEw960m/9ZMsQH
s3CzsXDHJ03GkSMzhP/7xXpVUDGmWQkfYJ07o51pkJREqzdm2sIMvmELAHQqMN0csFJBtuHUfbWX
e1blWp9aN8V77455irSWlvmckBLUPg66ggKzLdA/rCbuFO9wx+vazbWav+WDb2GfkBdondhKws/8
SO8DPzbUcp8EjeNWhV7cqmwu/fPxJMmt4rVTk7cWhVAX1jMc70AqmeCyWts1xfA5LWyvt9g2ZW/Q
UsL91q98/sLBvdjDOOhZ1fOSMCLGrZ6VXm7Sb5YtCypJ7IoNffGcznlAI1Q3822c7nCpMsnG/GUQ
woluNzSwwRaILG7qe9WOtlGnQdZz2pzfJBmMkB6ajBZQK+VOYT+H5TZULqbg63mI9cDFmyvuoIiG
k/x1XKFaCFVo/ODY6/RdN8We4qSS2JVBCLmhjSf0BEb57Of615HdT2x33oT1VQLLLLj0qAPB5dcm
oJadNfp/pF1Xb+Q4s/1FApTDq2J3u509nvAiTNgRlXP89fdw9n7balorYu2nAaYBHRdZPCySVaeE
cnH1/pPUPJvkyeSGcNs2XDCYmbASIiMcqcBvEMoaPapCTPzQn++NWyswD3ztUB4gMy9ttKSTlsGo
MMydIbOctOeV1fPGjZmXPIxmNe8AUbexo8o3Qlk6asXZfngg9PfVmq8UJFDWA0AU/dYUHmfZyzqO
C29C4EUHor+WZOIO+hoi7tFiTlCwSgrzk6af5Pg8jZxIdPvEdMFgww8lb1ShD4Gh3RdHoXdo93LL
65GWbA+vIrRj9SfcInGCxc39ZwXKOHbfTmpvDACtm5/9JNh1eheagxtln5SeZyD1pzex9gqLcXA8
w8p9ScAD2bmfcfzKfOKb5/nn7NMuX8KRl1e3fUO2AmQc3MjHCQW0MG7ysZpOM9J3VCfzza/FDymI
XmjLBbQkFd+jUiCtYBmnF6aqM3GqxZlCvs30L/P0nruV1fcZf29GSSNDjuOXqs6BODdemaPvLi8a
3g6HVjBsaBLKmlQkgOlc0Zm96djc/2lVYVuP5KDeCA+8+drkoxUgE580ySiUMr2TMuKnsfkS8ZTk
ed9nzilFPSoTit1BsENgtOeG18WXO2IMSyRD9v83d8u9Hgi26tWB4GR28rpA4TCHwiGvTpFjERuG
kLkPtbLGihKr7C7rymBReVUyb2N7Q9Zxd69i05N1lGhfM59WoJnj1OudG9fIOEkDvBsN3dMiHPY3
2Lc8RGFM3VQVvCBCQukaRpzNasFbFfLIo9wZUa4/zqexI65k5I4RPe+DbUzUFRqbQlzjJUyKO6Dh
ikF3xLZ1kM5cOHk/OVNbueoy/iJ65OUx+kpJkDMh+Ze5WwJLNTxD5Uq8v53F67+G4eCox+4yqPhr
1MmrjvGhRUsY4raKrUq2dFL9BlmG0n9+db7GZLh40oVyUiezc7PpRhwfq/DzIPzaH2XOlLLy7nMW
jznSHNBSITSOeZ/7pdE6hZ4/m0LptRlnh9649bi2iI7yKgoYBKG0xhGjGP/uvQhl4h4t2VVtVfXi
B9ownkdXb2OCa0CGhiGd2JWtBcASodMwCnbUflEVzqbJA2FIWM8rvLSLAAnVwbb0r6Ny1om/P1Fv
z2nXhjC8245zqA0WfCFXv9TLSas+C/I3lTyV6mHUeJqTPIMYPhmiSe7aBWBLh+K+FKr/QuF2enzc
t2njkf3aKIZQojpSmtDEwFmdQ4XsEtSmZMShTSFSn/cWt+/qEPm/9r2+1yDgW8OouvL7vHQk/Tay
LCdebkpuk8dtQv4fU0qsZp4sCAle2bGs6LYcH5aDehxe0DTVtRztsZRt0y7QFiKSPM6AUka4jt4w
oKhRl0VFFyGWz3hJaepzjqoPrC8kJONOsXQGO0XvQtuCVHXsCi8fxGMcJUaTR3SiVTvkL0k/IzSR
lkJnCYrMpoRYinbN2YE2XjWvDWQ8ZojmUs0mGIiGQ+i4l/jRrXSXQTqNPvU3/712/AqNzSvX0yns
5xBouegYzY2E/AX1PRx/mTE2myAfNLSrb7XOnYRvcnXTaJVdEM5WurmcVxjMPiLhFlaLOmDIxUOj
Hrv5XuPl/fzLxGiapivoFGKyaSVJpfejqsITaq/3qBJ34g6H7lQeCy/yCYdwNzdjlM1ZEFek90jM
mWERzDDtSiwvSzpXxmkUORWNvO8z21Tbh8YEsafO7Ysbff6iVf/5cED96vL30wlbbYOWSiLBzPF9
PYUnW+MrMhNs1AZzztz/MikXHGZjGmTSN3kCnCH1iyNEJFwTOd1OfKYM2wQ8ht32swscwz5JZCFw
HMGwKMz8QSxNeOxipUCv9zYP9omHN0EM78zplIv1AMPIZBxNo/ZNK/yxD0GZ5C2VXoxhmAb3Yeh4
nYWdm+aqK8XDjzATflth7WrjcG7TylZTQE8Vx7U5cwaFtmvfiGvThLAoTOvc0dOdzO2weaRHSqiW
y3P0/RmDpNQ1mFhLqYgSQUDhYjuW7H7+aeQfcnakN15jpEW0NA11drO407qjmQ6OHvOYet8hsP1d
gxhin5A5wmwlUBzMIX+AZh0mL1GPN1oMLVQy+hmUNSxZCFpQfo9+huRl3+k244Z/iAFlHtdmWLUV
CzP167bHQQ7X/o2w2PJSHfo+jux9LLpG/t3BZZEhh0UOiyKOMWRDeCrQ4rLq7szKjfLvMrHFhXc5
y5sghhvCutdDjXKDbkyWm0tJ8b1I8oLja9zVwxCD0beSaAkYQBUd4lIvftRHWz5KwejqPjlVvNsE
+lfvjSFDEnXU9KnQYQxlEToBpejXtRI0rRqEw2RrZOR1X+eMInv9iMdVaVBS4NFLevIwWK/7PsHx
P/a5k1RKYWYLHT5cJBiyJ2eF2yweGtA5+0CbhiCbWoYUBQoc2bAHqiLCmFsAivv0CXVA9lSUx32I
zdUK5QMdOa6QJpCZucnkIetaGoOXkAjo4+KXasDJ4/I9AdwFhi3HyhLs5aOBM0yfukJ9k+S2lj3t
W7I9WP9YwtZjdWqFJkUarnfU+ZvenBZeB0DOSLGVWHHV1EVJb1qEunbCSvrUl5rdWbx2CdvHPbSQ
E1HMaGky21ZJKiK5VellQ3+qjmOQ3lbe4IU2HrTcd51gV1AMD0wLWl+VdBctiCf2rdONh7Tn9kDb
npiLQYyLFQJBoPhnr/YHd/aIg3J6y6k8coe7DJt4/YF3ANpHfNPEeqoHszDplZBqnjtBdtu054RW
m5T2z8i96VwNF1CFfADFEM2TlONs1r6hO6n2LRoXDgls+h1UNqDAL6LqS2d2OzOthnzsZJCAqLph
V9+E0kPV8h5P6SS84egVCrPPdf0gJrEKFBlbQuUPBymQffXA6wKwDaNL6M9kGNSe663bkEpSQZCA
wkDtANk8UmAFXWAc97lge8wuMNRBVkcHZUIycVkCpsr9uvw05e6SciLfTQgN+hCiaJmGxOZ0QQhH
V/oCR7m5OQvWfS7qtvzfexPjBLTCYNan1kVzoRY4kiZW6qZJByF+8z2HuBUEszjTUBEgbgeIRna1
5LZKPvZ9tg1D1fd5LNFL91q/SdvKyXqTE6FtLvaLBeyDdlvlKVkWWKCS56GUjrnMi/+3L9lXEPK1
OzUTxM7akL4c/E5iu3wV7Bad6i1H1j35XvXlgwJJJ86y3wwyVpjMShkmQxdyatZIMkjRLL40RecW
RQ3SIh72VwtvBJnVYmS5lAnoT+iqoTYfSxFk1oGMPu+jcBYMq6OoVXMaZyJQ5vCzvLSuMnrTOzLR
rlaMytBYHFt6pEbYpFtoRuXZ5OR1ZRuVxpkcni10e1jxSxyitrgZMDlp9WANVhA3z1OduR8bMGb1
d3M6D0MOEGPwpRJj5qri930I+ok3rL9yMmb15yaRlmnBnBC8JZOfSnWrNM+VqQfJgOpOnScCsO1o
aGSmiwbCTfbgRqIsmowJs1NVHW4/lfk4mClH9XlzZ0Yp9v8wGA9A/52+V3Ps/eF8xMoR0A6OxMc5
fFw0i8M8fw4Sb4fvgsW4QWH2Y9RVsEdWikMuiTUqjIlj9b2b9JU7W7EbtmjXlMZ2bCbP+1O3zQ8X
bMY7jArSAxWNqKV+OqPSPYDZ93NTulb+rjPCakgZL0HfQ9SJ0JcbQ/4EFRy7Mj30YnjXkvrHHvbQ
VvaZvkQZXFEmB62LbVU/dcLP/THj+B97cFOTLC3SAb5RlmjDQnrjoOYirx58mxsuhjCbhUbMcBTp
+28oFrY21+dc/1TUvEbvPBTlmoF61Me2yHfBpbvgzYnm97Fmqx0vducNGP19xXPpRHArThesbj3X
QmwnFYeAeGbQ31cAZhFWcyYDQAnvCbHsuHZlnffwv33fcXHgP9k1K5RkycV2LjDvg58+5V4ZEOJP
kMAqfdR3jc5/byVDN6GLBzC0MC6ShTtROmr5qRvzIC8KZ4J6y74zb7SjBAweEjQqXYfUZ8YF0mQx
y4I+WPx/oYTdfmp1ZzhMiSMeZ19xpjsRzYyMBKm+kFLfR6dr/g31rcAZzygkKIuHCiJsSQttofo2
xejJqzwOwhc0NTmTxatEDrFvz+IKkvEVqxniXJwRcQ/Igco94iuio3m9P3m0FEDntfvcdM0VHLOR
KBHpoN4PuDE9JYLmITROJYMzjDwQxlUqHShKhjlsQkR4VnJOM3LIivhdN34rY5jdoiiIWSsE09X4
1Xk6LofqIN+PLs3Fi/B/+77BnSlmw5C7rGoSA2gdUj0D+qKSBiW0hT6V58XrAt6hcpOlLsaxVUnh
IEMtK8TZNdT8bjzPKkeshPd95v5/TrXYbCJ4Ahknf1Ckx0ojHAiOH7B1SHPThXiAhAkm5MXr+RSi
49qQuvvzwrODIQxNkJVmoR4NJQ8sXzuqeGWMG6VpV5zENgNIhKGX1Bgz33rNcQ56r0P1vOAYDlre
G45uS06JwuX0M6/igTd+9PcVw4taLqtRAdxl9pPqOf0i8p4JN0PllZMxdAD9IESW1MmQtG/LZmWT
LDpk/ff0pzTcoK/Sx4jBZIhBJDL0I0rMFXZdacns6Ce6p3AwNvJ0r2eLYQVDUDRS/72D0HzS1iG+
lNvJj9iyWxcl5w7xys9mfth3Q95IMuwQTu0wdilM65HFYjZoSwZlB8ciXdChw1FhhZ1dZDrnHoLj
IGyeXFElGEy6XymZH0sSfB+aC7/2DeOsL4vhiamMSafXIHMpdcTmPlp+7H+fZ4N87eQGGRF29LBB
ne7ryO+LCp1SOBf11K929nU2aUA3JTxDdJTr4sJektrRvuvTj3Rq7Ao6XR+zh47natGOooGWiHSb
kOdJsYkkJk7V1mdpGDRvH4lnFUMPZdL0k0kZfOokO5clO9RPVfugx3Yev+xD8SaJ4YlFL2Qxpo7W
d53doWuDbpwKnbOfb9uDEg5TpC2H2DsvLe5qqM3DHnMsbLl80uLHKfVm6zQXx31ztp8j9AsU43RF
aeXEUuDUNJeIxs5x4k6O5EACNSCJu4/Gs4vZoYRx1uRZxyEQKqh3WYnnSeML7rpvU7X1hqZ/l1dc
TGP8DyrClUgSoE3SWZXuo/LciEEvNfaUv+eYsxpExv+mvNZa6MOBfciAwmnhvowgIaF2HGbdzhxd
4TDO16elOKr0jq2FwmfZ2n2QB509eEVry3YFVR7eC9K/hHqXMaQzulrDkqa2Yk3+uIfiI5/Jnwun
8USfZu4NCPk4Fm6vrgsc3VvWcOjcijRxHK1qMSjloBZyO3tfLHHBYPanXOwauaKDWMhOTF6HySn7
130/55jB6s0nU5VLjYD1m2eHogttpbufy8/7GDxn0JjtKF0WHXWSmBoSeTqi8Bi9gm3113I3lrbu
N/AGXio2zxvY7iCSiou/KP7jDWFA78gnw1btxTH96tb0xKd9C3mjyLBFKQoiKRuM4jCgXXrX2jm5
W2LOsZMumbcb4j/eoDEkoZYQ/BlVeEMWuR1yJyHOkViWV8qN8w5r0GTI0iwV6g7s/biiZLWSdErv
xrLsNGh3AGUoO1V4xTCbg7aCYSgiQmEYciPkHi+Xv3PjIcpUW+S9W/EwGFJQLHMUTA2mpFn/o4kh
+tTV98g84sQqdOjfTM3KFIYMlmUqBRqVu8hZRlynnCJLe0/YuIJguKAQZ7wdDxTCSOxmfDDl30rC
lWahjrpjCEsHcyPrrYDnRFcM6HG5DIrP01Pj4YIKh6UkWH59yNNYYqiT0sQlDVxg6YpHRa+Owlg9
pio3z5pnFhM6pK1KslGGWXNQ9A7NtI681BkM5+9OxMmn/y7fgPPMZbZYXb0ik7ul62HYEJ+l+rNR
3OS8Bs7bb4ErDIYPxDJEfQsUh3ALFUF0Jf8GmfvQN4L5nNixaxyRmsy7idpmchOdAiRLQo+uP7+v
dr0azcO7NoHS4eB3ZytHOW13s0CSDv1k5CB3i6B6n0uuIBkzla6vBHRmgTKUE98ZX6ZjfLK8DlRu
BWhZ8R61cEzdCo9SytrEVCdmRIAnL7eC4AhpZC+8Zr6bfLHCYKivzIuUoEdF7+pVdlvE3bmXecka
3KliqE/I9QVBP6YK7RYq6MPVuJAdEmd6Cp8lTz4Iv3g+v30NvLKKYcGiJ2aXxkBs3OJcv5Z30rlu
sPXSFibxEQe3+ty+TN9aYqOFhbfPJJub4wqbocdQCM2qHDGiZiTbdfg7NDI7C++iknextLmjXIDY
8sBKba2eZDBStCBa1f4oq9Iex/fw4gqECZhKqylbAZ1BXUFd7hch99R6fGlGw98fNI4bygwtLooW
16OMQeuWwqs61e3Iu2KJlSVMZCTOcVKkFCJJBE+RlpshNs5gTk7IwrOE/r5atKbedVndAKaJZ6+L
oWRiWe7HBovhBSubTBPv9+CFdPHEeXCsjtdujOPEMkMLSWMQqD3AinjqnSz6BveqpN7W558fM4Wh
htpQwlxBcrQ79MQLW9MWMl6fAvqJN4HEat4ZLphxVV33HUYrFNBSXpztrnqEpqiq/NW3Xz9mDbP0
524w5NDEYpHTY708ZLwyWo5vsRmjkhjjOnzBaIl94xhd6ZlWxGGv7b38Mlxsyige6kllCBiuwbKX
zF8sOwz6YEADCVsiTqH5sl/68T2v1nn73nWFyzBAhweeQoiAW7nl6xLbxVftkJ/CY+iXpa38np9L
04583nUbnZEd52Bz76IyFxTIkPXulOLlB2KPc62chSW+nWfNC7vcH4zybiLm876jUJ/bg2VIAvcD
4TLXcJQU4ppRFuTygViHzEK3sAgpYZzjGmejUBi+kEx0WVvo0SPuYmc0b3oc2cz2Zd8kHgjDGMjC
rszSAogJ4b/YV9qzxsuZ55ASm14INVQtrVMD8sZDUOmCLQgHvXhVeKuMB8MQBnpEz6Y2wSckE33E
cekfC4fJdGuF8761vZoNVURNPBLa2V5+YRe3/USE3lVQeVJoNynhzPu2If8AsEeoWLeyYtas3s1I
fxNrEPTTzon8Ig28yqPtub8AMUGCUKRiqiWwJC8hrufKp/CbelK96SY8RMlZTM6zCwUQN+RstTxY
hjJaa4K8Xxj2aHMz5geSh4dUF3x1qnhXsP8SwV4MVK439QJaGXKqAqn1MuWs+RJkvbPf6RFJtIoT
3hCPV32+zUsXQIYgxsJaJLkAYCeaT9mQ+YlUeUUTee08+cmkOzJOAn2a+O9ZxBdYhimmahbMpo4G
V5B+mUigwWuKptv7GBy316jXrgIkRUwzMSPAWEQq6LTcWtO7DvPmxQwmqug0DbcgJkavTOWnwmr9
TO38PBufPmYJQxR6WA1VpgFGMFrbVJ5K89s+AM/BmXgC2bUJlBywriw9hapq4olaY4eS4u7DcGaE
LVaGjo6Q9xlgiJLJ913R/SzLqDl+DIThiDpLukFeAIKi5SNq4XxSRxw7NndVdAHBXZoCkfU/D/Er
zzKtURWQFoTzeflXpfzoh9xrJzssFPT51NxyfNd79AqPmf8+Rv+1wcB+lIw3hnYc5d/awBm17XTK
FQbjAsKoFlEbAkM8JQ99YB5/6nb2JB/6w/70bO4VFxz2MIn3RbU2YhOBkDzZmfVozIXd989Wy9n0
tuPLFRDjB6amyVkyAEh8tO5VZ75bDgLU24fMln2UkkKEkZc1vuneK0Rmm1Agu9+ifRCu3Ho0FNCO
FUqm9wdve39YQTD7QzVbomE0gBid4lg8RDeJS9zKsx5De3iMfV6wLNNBehM/rvCoyStPj2RIohE6
iNo9MnjNQEMVUai7+qnww6P4IHzKMhs90UY3Vp0GqscfH1Rmp8hLWRlxgMZyVgZsElJ26Jbx9/6w
btLfykpmp5D72lgaE1aimFqw8XJzGqr56xTpX/ZxNk+IKxxmu4hCNKrKkW/hStKrrlSfh7jyljEJ
RkW7042Kw1Lb7khbBJuoKEUJ4/XcTWSBlCLd2s22cVTrNs05uwYPgB22TJKnIUfYp8XKX8Iw+2HJ
iyy3L9jQA+R/RjBDpnc5yootYCAEDyTixjfSIbpVX1Qk0Cl/VnHotC+yDd/39idr2ykuyAzphkov
tXguwnG+zByVHEOCGr2Yp3+w7RIXFIZ2uxqtTWVoeLizM0LMjiCmpT1PQvchkBq/PEqgKzwe45qb
E9NyJo/Nyan7RCMp9Y48GR2zihy45f4A0gF6yx3oVyEZJl6G2QeBJUObsXmRcPYMobPRmJ7VWr/R
teaopsltW3c35sQr4f4XfrxgUqtXfFU0hUKMEg8E6FRFnOimDiB96KdnIxDd4iS4vPB520kueMwa
y4c674ceh9GpuF8G2U6yz63yfX8ct2fqgsEss0Xt2qYcMY5F80Ks52IOPvZ9Zom1/WJqVoPvj0tQ
tsdO8ve/zxsjZiHh8JSNtSliCStV0Ef5uY6Nn2PLKzvkDROzksYhseIkw9SnyymsbxveW/TW9w1R
gvAsuEhD+6tr16rrTs2g9oKHOzUidq1ItrYQDqPSqWSXDO3aI1nQb0U+GTMVdSFVykDft5J4CuKs
9cqlDZCm70Xiz/8+KWskZlIifSwFib7WaeaPSQtyvAfqnBfizYSENQYzI7IONdUSt7kusjmgR4cm
CW51M/sz9DKrgHf3xBk69mxBJkk2JgKwpDvpadCbRyFyeHvCZlC5MokVBRj0JAyXGihygJRxtw2s
yFZf7NFv7pogQkSJtJsPTZTOBJVFgSKxjGCiiv5LpVToOuT0Oi+TiDd4TFjZxzpuYhWADOHk6kR2
8xG3KqWAVuJ/7Zuztd+tB5AhaNymoSsJJbMINYJa8jTkR8WoUHpytPrjPtQW76yhGG4mVdFnigmj
mgi7HFYtLuTLn4JavoOf1zh0cFd7jjIpYRRaCw7Pma8Lx77j3K5tE88/pKAzpIBU5KVSKD/XfQMx
CtFfuuHwsaFi2KBaYhIj+5TmpSSoJLkpo8KOpKePgTB0EFqxFI0dQFrEo/HwTZT+KireCWlz0kHS
0NPAiImsyJeqdIkqzHi5aNGilT4mnGbeo+/mfKwgmPkuFlEqzRLXtkouepVq2PHEO3fxrGCm3JgN
OWt6QBjyr7REml0521n06x3zsbKDmXRFHkWz0XGL0SfHoQ6k5SC9Z+tH/PfPbDBTXi5CVOJwg4NV
e5ozb1pus/c8g64g2KcqbamQ+j0DIiK5OyfIq4sUb3+gOBPOvlSFSjyny5/37/aTMN/nE2ciNgSm
DXltA8Px0NarkI+ImUjO6okktvA5FGztqTg0XvSgOMu3+l5wU+i5cpb9Ju1fpod9lEJRoTh2ExZL
HRlnTVqCWu3PyFA6hoLi74/hJu+voOgYr0gyq+usNuk05cutkp2t6Vxkkd3EB33m0MzmTdZ6NBne
T2oCWbQCUHPjJ+m92sbujCyQcnw2x7sOIrXVjVlyznE8F2E4odUbRUFNOsxLD3X6wxpf9oeP932G
EEhUl3pPH/tLVfN0CFIYhezuQ2yHa6spYvjAyvu+aFTYUC75qYkMF7ua1y6NIxfVs6aMdrFkjmJ9
6cTSD2vBLaPK3v8TeFYydIHWsmIjKQix86o7TDLErtEGeB+CfuJNhH0xkpXEIBYuBcOQvmynR5Sm
N6oz9veSepP09yJ0dxdeQTLHJLZYIM70koQoHMHhJwzCqTv2OjfVj4fB0EeBPtv5ZAKj9cIgP2R+
pNrGk+riqOLNz02Q/+h5N9I8SCZgzKeoQZUhhrFobw3rjvsCy/s+/X1FF6EuJ6SV8H2CZz3zoah4
vTY5Oyyb8GsUDVQkaGpL9SUL/SK8i3lta3gmMJRQalEq/EHoyHk2j6rGeQzlkLfKUEKhCJYm0rzE
afIFvHJEKEUPNOXr/nrZvFFZsanKsEKHYrF6/DtdYvyjmlrrjoE7Fdr1QP0hfOXtSdvDBkVHSdeg
8cTWQEVZO5LQwmVUiPTyY4cGkI40me+5qjekCwrjX10WSdrcAEWJ7qz8t8bTzN0+KK4AmE1Itgoi
lzJ9InIkv7Uc4iRufDs4i1O+jMdusulhkTNVvKFjPK7KY6LVCh26WxM8QPtOiUcUUOBVvHNiP3R4
BSH/4hyXYWR8EMmHIzpU4OK8cyNIMKFRQXw7ojrzu3JSvCpQn7jEsx1HXBAZd1zkftCmBTb25e9q
Sp2e9I5mPYQqcZaYl7SzvcQuYMx+FLVli+d4TGI4CwEyyA5lHUKoVr+JwpGHtT95KiuqKnbtWGc0
/7EvI1tKb1Phcd89eADs/ZVSdK02ASCKbon2vWr+2v/+n55Yb7fW/42WyqqoyrLQWVmJqRl8tB9Q
grC2qXR+41WvigNt7+fpbkZ99TF3cVn/JHCq8rYJ/YLO7Ehi07domwFXDOcD6LAeP4+8yop/iZAu
GAxrzOkwGxXBk8CAZzDRo90xjbslyF9KfzzIHH7nzRfDIItQ6gqeSrG2FDT7tMYHKX7Pze+FBVGb
dr3LlgqxVDxS4j1KlxonJRra1OOaZN8veHYwHAHpg1hKaa5iYai3iTGf0H3P24fgzT1DCnrTDpI+
Ye7b8AFi28NyO/CUjXgQDBXoyRw1qYmhUqzvZRb0xmyb4+u+GZyRYlV4rLFplCoCRhzdRuP9aPBq
zjlGsBI8halVwmxgKspe8cYshZgQGprHJWfGeTBMPCqSTpZlqK27qDxC2dbXojOcSOMRJg+FWfCK
1C4oCcNoNdXLTB4lNDpZeG0AeTNCf1+FoZIkjfNkIMYSi9+d9BV3rx+bcWrj6vtDIUdNMcEGC0nC
2atkqJyp4FEWq74DcblO6QiWxt+i96mHZ/ujii6UGUTvebEbJx5AJd21PbgFzTtUb9IIJGwQDyyH
3BH+Mp8zqjZ60I7x5/3x44RZUPW/BhTwpGhpBswTDuaj8JNGWaGrutkruVN9utFo7j4izyMYHhhV
MRTyDDPWmYe8uNffd7n4zxbDpsfMM1yuUWDQXD9U8ovILSnnGMA+YyGCaYyYwIDkXGs+TbkO3SgY
Zkc6RQ/jS+wWjvGxrZmtuZjlRLAiugPE0HsaE9EektsyeXnPxJiKbOiyYRjsy4yFPrhD2tC7g+i2
kZ8k7olxOxi8ADCslls6afFIiyMpiYN2UE6LFQZWmzmSoHNoYZvaLlAMtVVZX2kprf9a6hq1lZnX
dBXuRCpvf8h4MNRVVuxTqEoUDiVgSukWojqL8JCUn/Yh6Pp7GxNeLKF/wgpCNpO6Fiq8weRheGe2
0WPTWj/6WAystHSmSDhYdep/DJIJasQoMsXQhCOIc/gdqbsvgoDGEpLxkuXKa12Vz2FZceZre01d
rGRoL23wTDtLgOyr/ByHKmq9eckUPO9jiE6qF3PMaIleSHS7iO5QGGuPkNccuTXKPCSG4YTcIIWg
wpiwfcqKL3GL9RpFtli9i7shRayjERACTFb9HKKGqaHRe9re6T0TGWXDZ/1luWtdZPZA32IZbZ42
HP3T33jjBZF9KzCqeMpjemWi/hFAHg693x5lFPnue+DmulrBMCetdrYiDRKcOGnFn8PXpnkqFs62
zjOE4aJRLSexogdTNeiO0iEORl/3U5+n7cUzhOEhCPuSwhQpQaSmLwk38UKcruYdELZjlNV4MTw0
JPOCCx86Xr+NZ1q3OR2yH1GJjlCKR048ozb9e4XGUFKKNkMFyWCUlqCV9GKZr2ZsOukQf27E+D3E
sMJiuGjIpqXNcHPvNuMNKQ8p+aCnMcRToudfK9DqObWI7bD/QdBCbkw5mbQ8L2CoB0GdWEBwGwOm
oLH8QByBiq4nPElFHgzDO20cjbFML0AGVb2t09wLC+2cdou7vzjpkOxwAPsAoPV6nKb0Iao1cIVp
3PThK+l1NxueMpWjX8BZpezdf2FVYmIgj3Clty5Ab/2DdKMyZGCZSyknKSxaBD+VviR5aydcSTTe
sDFUMOVWXMT00TsfIBcKhVgLRf6dLQqnsOHkO2zGDJdFozJ0kKZhInchoATzthY+z9JiZ6qJuodP
GXLFm/rTvkNs0Y8uiTpyrkz06sK/1zFKKaBfjmIMldvPTvitOKrQWZK/JrkH6QwvfeZN19aZZY3H
hvh1WxWpkE8Vnmvy3NX8FoIC0lNt2dNpcf6ck77OvF7CG9N3hcluScuQSXMLG4foJoP8rpo+kOw3
KZ8LXtbXRiwEJAtifdgZdMtgKAkvHkmsQNzJndOTpgZk5qxf3vdZNmpbGfrW+H4lZHbbfAlTDmdv
D9XFAMYdrBHqqm2yVNBy7u+GMvEFUQmMprfB5Cez5D1IbmxH6/Fi9TPh2b0QU28w0TY7Lr2yQHac
csp5r4Qb9KpLaFpDpwTyL+w7TtIlWpEvUMYOw+olNuaHLh2dEPJH+6uJB8OM3ox9ou8bwCTxt3YJ
pPEbmbx9iO0FdDGFLTcMlzRKJgEYS+RmpS19ET3oEhzMc3TUVF/0ZZd43FVLCY7ZN9bjx+q2TKlu
KbKMFTQ/4rEDfSSJ390MaMvcnzWH3wp06yoFeOhhrBmarLyRHVH1wuoFccSK/TJ64/cWNxvdIXVG
2Af65QNurqsVHv19dVITVSvrwwx+aBUaOSQGOrfIg/Hf3yBglEU1ltBdEJVT1yBh1NO7gBmHWVwJ
WlDFyMLnfefY9r8LArsZxrkQWh0QpJjcz0p6Fjqc0M2aQxI8GOotq9FqIyVPBQUkMZiqg4wdHaeV
Pnn6mC3MlBRiMfeRJGJKGuKhUZVfLqrfmrq7D7O9Aa5mhRq7MkZq0IpIVjBmIhJmHpRD6cROrDjF
6+LhlvCZl0TLGzsmKO5LNekyHXB6Suwp/G7kv1r1175NPAxmF9LkBLlnLeYns4I0+itVz3PN8bSN
MOXKl5mNKNMbdS4FQPTCA5pF2AnEh+rFz8x7OTwW4e99g+hcv6Wfi18zvDpKkaGJFtASgoaMh2Eo
csVfFkPj3NVt846sKLhDE0W6g187Q6iMudIqUuXWElpg0dpq9dfghL09zbbovrPCC6f/fxAN8RrR
VJsu7lB2jMLJGL3S5eMQ197+6G0JaV5hMMTTJ1Kt6SEw0HnvZppqv83VG1xznOslfxTFwRYSiKRB
eCSOB6eITA7vbfoKJJYkRTf+j7TrWpJb17VfpCplUa8KnaYnejwOLyqHbeWc9fV30T7HLXPkxrmz
53WqegkkAIIgsKCxVw2jQZLac9ND5dFwEzpzM/OHtqc01pxKKj6NKS6iafn/7yWAyBdMQT91WWKJ
yTE79ccYfq/NQ8kOuvKFWFm+O68UcwUj6EuWW2qTMJxT2XH2Fad+j9n2e7bDEy9xm9oMlC5AYthc
zkEYphksILcYag0Yxtd0I/vAJjR4s2l3XSwKTNCXpCislPFjZEG6uutuLBszO6X7OSEUY9NPrYQS
jium6EW5aDh1F5buY032x3I6jEzZXxfnLyHTb/chdntFWRmFGCOC6O8WJWJ+9i7dD6Gj7TVXddSv
gascqTTLpmSXQ0XkY+6bEuOARn54DYVrJse0MpyiJnSClEtYP0PKq8UwsE98DAMuvhpIUIPzfF/N
IF7lXb7Z+46aP7SpGyvJhLNfybM67TsoYlNNe6O6t4zARTmZG6mEElJLKJz/oGyR9ZKfy0F6sOJH
I3YTqqlp292vhOHfsDr7JTRXmooOYVqfs5DzyQ62b3o6mqTLneSR5WR8Q167i9/OXuQiwTwTQ+41
FZ4wA0Vb7iee5Cp37Td5V/KyEJ/Qe26nV+DEq0LeZgULe/j9+aRgst50QA3PkTdU0o3Km2pxOcbE
CwLGqoZIXEAyHQza7fReVm6SjO1Si7BlCkdQeYyXlzFtCDiWfVt3OxYyZ1b9hJpTu3kNXokjaPlg
ylJih4AxIjwXN4+DejRY68ogAaMoATb1fAUl6LkSVnWj2dgkTEC1kl1ZH5WcCNY2w6cVhKDm9ZAt
TZ1AmrH6nuU/2pgw1W07WgHwXVvZ0RBI8txlkMFAngAv3wruatNj4cg7w00wIYV6h94O2leAQoQ7
5uoE3h0ALvctBj2kp3Sv3U4uRnyg1I9qc6V0ToglqsAA8c4MMHmWHJN9NORnpbecLvyX2yQEE4MS
BUvAhZqsr2l8JpNHhKaJTYKLAZLBtsHv22rr6IPmZEW106bn616HQhGCh7wzFKUegMLio22eSt2v
9cN1CErfxLbAaalQa1ECQ3k342AFvWuy0z+Z6HVz2nP90Oyp8IsSSvAHqY5hbgFXgaU9RuWpVr2G
GldJ6bQpOIJlmMqiDIGh74tnxcs8NHF+aVHFXu7ghKh6WcIniLNdtaVNq15GhNKPyo9J6Y9RT83C
pRZN8ArNUrZJo3KBypc5NHZheWxTKmFJgQieoGVZhwFk/OApkyMbLafpu71d6O51lSN8gCn4gHQM
ShZmgMn02FELb6g+dP1XskBlW5rf1xZV0LNBjTK55veJznrfLk6tvFMp8qm/3AYvGIKeDWOrGwmP
GsHYw8MCzowc9+4E34mRXd5b1u0CxgVenQxJKEtD2SPE13vNAcGw27PDPLZOJxGBwRaz4frGJ3Jp
VqWZ5GMEsdjsgqYlcwpI1h34k7q1V8/VFyRGT8un6+Jtlf3+gSqoX6LarEG2hYfg8V2wr3bLDUrA
Oz/dS1/4rIoCb/lz6Izushtvyq8E+rYRX1ZX0MpyKsa6t7G6iIT2Nsb1OLWLm5Tl6w5zooN8ky+e
QolMgQrHlN1ZdZeHWGgJGczz4Km+9CH2JTc4GHsQ4XToBKc6tPkqvg5kf8spli7kQS6zPAakaQdu
Y487qR1PSxkfkuIr6IbIN3kKTzjDlqzUapNfgLtafsl07UYeMHI35tNw0VIXKO8sOXWXtHD1BFXD
TeW2U8FZw9wxCm/tID80tbkPkam+vt/Eyotz4EH+HYFBH581S7ZvVMG9rHREK9/PIsVrSy14INVY
pjAO4IFk9PjzSM5Q0FqDy3LghG50SnkzhRf43W6gyHD/cgBedpmLv/IVaWnauczz43xWIoL6XaX4
scv7uBq30OEyiOUknK1I2KmGSjy1JaxnKKaTLteHcQo/xdZILSk3iGtLKpyDuWq3STFDrjBzPn60
IwQs/JWVPbcec/x2dMyz/M76We5Rdd51lflLqHRZVMFBxWpfsQHzWrGoo6/63FC1J86mru+a/ehQ
DpFaU8EjRYqhlGkNWW3z0Km+bL2vFOKFnIIQ/I8WZN3UM0jUF//MKNRqFKeQ/iGWbfO812RVt01Q
nryij0oT7ub4jab6OLvNkdeJtpYf/TDB9mVgOFnoMTe8z6mobKsZ2sTj3m9cQVdGMMVPVYCwDNnY
4pw95H7tBp8k3zzbn9VdvrP3fDBD/oEQl1v1KxVdwQpaokiFvjAOa2FAFapiJV/9rnw29oqf+IWb
uW/pZPpDTkFPyibTVXSuIwix64e5L91qqD/Mde5aS/hgUIkeajcFlalmNNYGEd/N6UPCCqfidJgu
OJgJj7LpoC/LKCYa7VZWFeXn63nyfqxuVdW/vk+EHGJaUVPy3BgrRBvK+EEaAmdRTknm5zqRPKfE
UP90xG2WGEYbAyYxn2SUeVNVSJsWvFom4YwprbDNUhO/n7Ufw/B739zmVEv6tt9bYQiHiW0uqtLx
29Sws5wZ3Uq1C/60ve5Ed5o/3yjH6zuzfXit8LjMq8NL67WxSHheVLnv/Z/UtW5xkx5/9n6RzITU
BgleYlKLrMlUWA8GQqbx3cg+XZeG+n3BHRRNYOp4tMEG1c9GcTeE7vXfpxRAsH7JHiTF4no81915
iPpnNcRkbPnlOgq36tdOTTOZYaoYXmIIapYNrJmiweIqwGeBIkW054celevfvlAxZuIiIKu2Lla6
pRMKtnLDrJFFll0+y1K6G042at3CnbS7LtLWwqmywXQFZT6KKpYQaEM/gwo3bLxmeJd1fmOckuoN
xFWoTrhgCNY/hWNpszZqvKh0jPtfs3NsFxMcJp+ffFRtydYureGEXZK6uUv7FiKpv8uS+dpRBGlc
pURlWMMI/kANpVS1R8AEJog0ZWfq3qdz6AXTqY2lY6YYxFGw6RDWgIJDGOt2KDoOKO/rH83x523U
WQyH37PflqNcowkeQUd1H4YuAA0sagdrxvxHtXNVpr8sqeVf18HNGGWNJXgHGVNm1DkEVn8qR685
6y6GmvqDA8T52+SnR3M3H3BXIipxyRUVvEYcx5MxdcANZ5/teQht+cEujJ3yrO/eVMj+hx1wxV15
9KQxZb3QAFfMk9N8MpE0TSnOD8KexYAB3DoYx5jB1ob8UwV7zn4oFBH4NoSNtiBZNxDNCmLMTWt1
gcrQi1g+IkWwRM/pN0Ihtt6ZVPk3hPjONGG+vdqnNhzgj9G3dguy/yxy8iMvDVMoSrhtQ76ACXfz
QmHdEsaQJ2xTx8TAR9Y45fRhGW5DdqdVhMPdOgnXognOMK9aqcgCq/Zq+QAimFR9T6wdsT3iISWZ
iYwxIBDHiNrSQfb8CWxkp2RR0Acbe9JSPlp1vosb+QWzO7wyy+7AHu80hgTWqsmvI8kjPohL9NpR
XtZXcJRokLWUpMRmIp164lM8lcfRC8BujMkxLsXSS0nP/7+yscUI5XBKIX1gtUie9G7X5PdykFEv
5fwQuSaU4B7nUW70ogEO7jeoc8YNp3RtV76vfvys8tqZPrGKlGCCj5SSvjR1CYDKu1C+RZLMxRsF
xmLVH+PYYdKOn6V0tnUz6kWbAKfesDVTE1mPzdRW2tRUYOxeNDi/wlB25nMwQRd8wuw0l5Bz0/RX
gMLCYu55XNSWWuPRonrO/emw7BcXF5Nb+ol5c0lXUMKSKotWySnelkDL+LnMcyc2fL2jFGVT+1cg
whmD8sllMCXIY70b/e4h9YfD/FCXDvppd9YnhYi1KJEE36xNoNOTbIg0dclDhFoeBh7SqdAf37RL
NmI627TARizGWKMZGxnoUZCl/jVtXbqLz/Ux87M9eRHaKolSlQuW4D/UBIOji0DnGtFhdF/gfZt3
5k4+vKH7B2H9BYev7cp1RLiihnkInJJTncYnJUflZkD1mv3Foi4wgoKzoZjBqwyY8YRSKy9FzUbq
mucM/Vk8wKc6oLc14gInKHlfDqneGFrt2Zh1uCBfVz22FHHN5pm2WjlBx+fcTJnWQKSgAOl2Njtj
T5jRphQqbsMyip01RWyzHrRuyipUHaJG/amZXhKMBIsxVvYtWr1CEc/mPlLiji3QgMp8invDBYG9
Vw+BN6bzHgK+Kw28cffV01x+lkxqPBwlo2BTQdWEuqTKiEOKd531aDSpM6k1ISPXrlfn1kpEwZj6
Ks21HGOuPQyy2rXGnbW8B3+4a8ZUILodXK+QBHNCG506gZeHX2LZ3sQlFqzlJ1QaohDK9koihbup
gSswwaj0odBlZgOM2RDG7pzCIjwrKY9gSK1chiyWoBxSfZTuR5z3kiuDhDn3+NGb0sVWmyHGSibB
qgZQMdiZBZk6T3bDAxiZDniKc/NjdFAd6Ugt4dZsAFNd4QlnRzOova3MwDPBd2W69b52pHvuoKJd
eLZve/6iW+7Ce+NBJqyb2L1Xr3G5LSs9P4i1DnX/mIwh5yOh94RxiaSjthXPQ1fys948hNpJmVJH
Kp+u+w9KDMF9sFatWpm7jyFGFg1FyHjju46wfXhc9kikGMWkvV7v+Er1p/oHfx0OcHjguZC/aXX7
6D0VdlLLJriLepITzPDgdqWA1waDbX21HI8lhu5dF4zCEZxFY0ysiTrIZVrvsmgfgjC5JavWqf0R
nMRYgGwcaVxYcOemlsdHnSXe4MjHKvelz3jT9+gAmhJM8BpNKquxzh1TqJyswJNjdNkN1CsBBSJ4
CqtWU0taIBhGEqZd6ZT5Y5B8vL5D1OIJ3iEL0nBaBuxQFH5hqafIBWGhm1nPlf8RW4n1USsiFPvz
e+Kv4tL4XB754zCe/wk7IhZMTLBqI5rPZu5adeMm0Y9lcJLJ4dqbYevFVMU+4kGOhspKOMY+feIT
oKzbGuwIBVkRQwkjxA2VMgVBzf22Jv/I8vsaM8eGkUiVEWGD2EQ8q3kVKTz+KpL3Q/iptdykCp2c
amjj1nAlOhFpRKNcj8OUWwtyTB7uYmX3NIa1HxqgfazeX1doypfqgjsw69zqS+7bOg81psYuPg1O
5beedpJ/jj2kKpco4QRXEKi1NacR8CLbaYJ78ELn1kFVXYMQjNIHwRuABSTS9BHeoM/8qPsR2iDq
p4yV8AZiDjCP28GOYuhD3SkH0AT58vIGStl1OCLmADWpb9jQQAyl/rikblh/1KiOAEKrxRpzLU5S
uUhwN+/K+LkL5IcR3YBBXe3KJD1e17afhXavVdvUDVQRGzyd8uft0qyboNMHntf4zMtgEF2d7A+R
1xz6feKZ3rjDAT4575MXxUU06WVu/cEmmtG2FeP3J4i54RHNWMPEuLjWYVieQOZf9kSUTEEIuVQj
1+UKbRbwE7htsvzJVP6JSd7I7cD4IocQZ6lV3BRSDjkWvIyGh3YfeVLrFId5p/iIw+9UIq7bokCH
Kl4ABQ/bm7leGSMAR5hrGZovChsc9N56Swkq2tB4ZvbzlDAnyKjaSmo9uR2uchIYJNSVYFfByT70
cIGRG9vf4np/XTf/crW5yMe/YoXCMJqtkXlKoiidCJUpiCvzveGH1qF74QwKNXFbIxdUcL39mJQF
EqhwhUfeP8WTfHh4dOi3wG0Lv0gm+Fw7/K8+1kGI1ys/sDInzs4N9eb4l8PkAiQ4XZRRqIqUI81i
3vYRWnF4FWyDWlHMiXvW3HxHNXlstmqtdVLwJ5kxoNUowRKmmRM8GrtiJ49OddPuFnc8y+fSs4/h
h+t68pNZ7u8+zBBJdYemRI1IDDuoDSS9eeJvvq0nJ/c/py/KTvOWg+0at+A/ddPWawc3cWKPfBzf
Pnr+u9KGLLiYUFL1NI0geKV4nKbYK7zw1NwolYuWWmnfOCkCxowIGP8SnF5QBZ8zIQveNCp3AZlv
STvQHCn5rpNu2urzktz3pukMwyc7Jzw2JavgeMw8AD2yBK2qWOo0+sco869vKaG3hiw4mNZEoVY6
ASE6cg7ebBfhQqndmljJfJftqUzhdXsEG8OfngbztFmtcq0N5+g2b5RTq2dfLWVyUYBK5Kivu05D
ZOPNpbSThwWS9fmPrNnLc+OwgHBk3MiuGYTgXsw40iRFBkaGiX92eGiKT334GC8PvXLURwxhokoV
+Q9eAxTcjKJXjdLGHDAunDJ9sdu7UD2HaeEkdMEBpX2Ci1mibA6XBGDau3z0kmcdJU8lzgXD9Iof
0p7n8XTiqCUgRc7eVNHNqrWhH5pxn/bPdUF1d/xF4W1mq4wxG5N+/9TASkPDZDqgtkZ+bP3mqIFS
lXmDq9//YnWngn4ST9gxjU3TYDbAs9/xynbloB/n799GDw0/e+k5JxRyW+kv0glbxqJhWsAWgvUb
3qn/zNrT+LZcw28EsedrVhJzsHogZOCKKeTOidRTb396k1u6oAhOvo1UdTZmoKDS6lyfkh3zrBRz
4Uy8mqFa3A2+XAfc9ksXPNG9F6U+sBp4U3VrRmgsyR8ltGfWIUUS+pdz+4IkuHQ7V5qwxExcDx4d
zDdPrdOijhAvQCqmKes73uxAxa/bXuoCKfj4qplVkEtBOH3PmXa6w7jjZWtkDMQ35bVzuuAIzj1a
pNwYcuB0nuWomNGw3AQ7XoZe7Km3OkokIYDUagOJUF5FkRw1hD6celLa0xU7FIzgLBoFj0Dhz5Xr
h5vFOIdVvE/Nz6GKNHVVOVl1A/Zc57oqbldDoc3nPx5K7AzTinEMFa77nTf6upthJLXZeewcnxmc
VINua/uT4UmxT+Bu+94LLl+M1S0g0AtjmWPg8urG+X30Tn/oP9mfB7/w50PcuvYzFQ1w33dFYUSq
EkkbZ0viy5sWD716tIqbwP4eRn63OI39z78TzxJcylCm3dAbAEO/hLnn6pl+5u8pZuT8ujgmNdkT
uXlcg6TE1PHObhri9JW8TfGSwXCCjv0T6+NdG7o5+zKOBiYDvrsu36bnX0EJRs5YM5p6jZOznHqU
lblLUbp59ngdZFNFViCChY9LHGZyBxDJvp+m+4IiGKCEEMw6M0o7RYN87c2t5tT54oTpZy2hqO4p
KQSrniRbGrMKxQtVdWukj6G8u75Km1Jg01HBiwG3thjkGt1iDZOco6aWfZkw6V1+1GuiBWhTsVYQ
wkLl6KdCsjxDKWFhPcr5cEpy630sz46Nx9xaokrkNldsBSesmCyzKlBGSNR1z2nzWA5vSRtZlm2b
hqqCKElwPb01lAvq8GovNltX7wpHN5fDElLFYdvBmG1wkmRMcEfxyp8uLp2XNOiLpPH0297Xdr/I
2vmVefJ/jlHx36AIFzgxhRlHOWt1GcWYenps8ZSvTMeMvVzH4Dv9yoeuMAS3Nk0sYPkCkZh2kqoJ
CvBB6+6L7tN1mE0NsBkq0jXMUQad6J8rV7d11gX2DMtUH63sdgqJBwbq94UwOSvsLp9SJMfNKnFG
NILaVPZi0ypXEgh7b7JprsIQEjSaV0VoVAvdzp6Iw5sQQ2RVmqK6HoMGYiyaNwe3dXG4vg3bqbqL
FGIhTNUvhmnyrLi+jw+tu3zoDvM9b6sCXfUH4zuBRokjhMVWUNW6XfJduY2egxNGZrrz6IyfljsD
XEcYENo5U0GlWihQIUJGy3phjNIEVTtxNm4b3SKO+mnuHUxx8DKQfyyf0ohw2dv5ndW68o9aBT9T
AH8aTdCOIupvc0XyZ7PamSjBCWeMoDTAn24qP5ShPSyBdO5niiCLUM5Xc3YrHElShYWWrOMYvKjL
wxwRFkxBCEeGOg7NhCoIhJXtKdIPdnIajf2/1BfBS2hjZwRyDDEMHmPJvnFj7Oo988A9csc+yh7N
qU4ahOA4QsnozKCFtkTnZferPlU+GvvZS/zYo+KTbWf72wuKHPtJ0hZKYcH66ua7ZT3qzceyuO16
Yqc2W6ZxAfivsxXrYYJMk63cAIyWoVW08OLPBVKpYFVQ9h2GfzVu/r1xza9oNiFsj5BPrJLJlzy0
Ekxk9yztZch7Hx3x71FReo6Siij5ofZNbD1nhpHJjBeioSocrRfTTzJWe8/JpOh2f0L3xbKZOmrj
tBkAhvzISVvAthFHbpC+ITrmJYoI9jXbMMRa6SJEUn7OkCOOWHpOwuoBZxqxQVuCrCEEI5Y5J5I0
4d0VNA2O1v0zWLObU4zhWw54DSJYcaMoSzHlAOlx623D9l6SKL4lSg7Bautqwv15AYQs307oBVb7
2mk76gmZf6gYG60FEY78Pun1ZlKBUvZmc5LV5TuGVE5OMKuR08225bBwVIgd2owxV6DiKysGpthy
N8OGzMyT3uV3qNE6Mq8zHAOXMhTQsdyh3BIhp9jF2wfGkDIZkE1wqjE6z7xh3T1Lc7fuiECdQhIC
Avj33Mxr7plQMqPu7Plh1t91neWU44/rZwmhhOLVWdWWrgy5pqut5qPXzgsM/zoCoYO2cOSzwQ6H
guugqQ/O0lbOlIGSgn37dyj8K1aBRcM0O5t1oBTDtGuak66qhwgDYK6jUKsl+AW9LFq94PVzGbxP
/33qZQKAWizBJ/Ta/J+CDwmWGgx+Cz4clarypqQQvIIxKtloyZAC86o7fa+lhPaStik4hHGu5SUb
oL7ZOb2bQXMeHEeUabrM0dz2/n9o4t46UDXZ0JmuYdK2LfZJDMgyyBO/dAzR+JLX6HBki9uM7MDi
6keqFq6cF15fL0ejWpw+Ls6xFBwnuXWDINxncerJaupdV5XNDPT6mwS9N4y6S+ZgxGUbhfqIL3Tw
zEY7cPa+75qfk+yyPTXJjloGwQjGzmzRzYcgLew0p01egvlBiW4ZVT62GVSsRRPMYM4xT9RUIBoG
o/lIqLtR5Eiu7pRHjBT9+qa3nTWcYBRzmjRsXgCnPpZ4hd9rB6Rqj+3H9FjcqWDVoJq1t+3jok2i
fTTo7JS1AXjRIbWOExl4cvf9+sC8AAj2kZgYmdjL2CfD4b0piqN8GJzO+Vka+558L9Cuo4lPSWoT
9WFhAa32s6OhuXx2B2rqNSc9Ln6AYrw9dVASCyhOtcOgEKaFGTaskG5ZfM6pEuNtL/l7/UQawUKZ
wzqcIVEpPYzWeexOyUxk/vgWXNkiky/q6jwJ5mnKjRoeJTmGB+2GcxDYJ/lAlllQogheQku6umoD
iDKfhrPm1fvwkWEUpIXSAN4b3X817yiuGmp3BC/BZjODfwZk3u40A8kTYgQw5R5MwT2UeZS3kwoA
PkU8zp3Ey/fanf0YOImTM6clHmMpeQT3kCjWyEINcGn5gIpCR5qJCwfhVsWXohIN2oPOPXlXsUOc
926TZndBj4cpM/KunxqUOgieYeiHCZPJIUsio2tdaZylf8Qwl+sg1AaJD0LyFNlDmQHF6J3wLkRt
ZO4OTht6v55GF4qwazuc/W2v4puQAqrmZeapJmu660tfst6lzGfquZG+/0vJhMC5m8cxH00g8YbJ
BVyc0hMaN/xf3VAaEecQimcJPkKTUtwIeNSRWjdq8CSlL9eloX6f/3/lg5ZAq9KqgjBLds+ax5ya
qkoomyU4gsxqLFS3cTWQ3meV3wV3uUkwElEQgisYMjYaSQGIobrVQPkcPmVUoEVBCOYfLQMYsBpA
NF20Q/+7Gw2NW2Vf/91eCDGBZYBV2mzhAxq1P7ChvK8nqutoWxC8R8sYA6BqYs65Y2nASq67hvpS
KKlTsgBVH1SH1rYzu6AIFhIN2lwaFT/YpA6h8B1LcCtL92FEvDRQ0gjGIUV1F6l859Ui2YdS9ANs
Gac07/fX94WCEWykUM2mbHgo0PX7qH+x/iEpxbet8LJg/AtWVphoDWawlbjM5NZN3ny0euq4pAAE
GzErLUxmAyJMOxRZYBSAOmGSW4U66+5JdgpUqFvB4fqqbZKuor9XA8MS5niZYpl80huSlg14MbdV
l33mLVrZLn0/uOC5KTJQ5WGaFzqC3hR5XFDFnI0WLHgP5tW7aEI6J32yN4M3zK5EdSNkkhXD1EEI
8OduKU2QsrHvEU8V3zFG1+kGQq+3D88VgmBATA0NLcb1/OflR8LshsWJvO7EB3jNGBZObNSmcqzQ
BDOaKkWLVBto1jtlp3igsHZztzuUCbhqMQX2xhqdt/QvrJdQMKlOU2FQjC9h8KLjjTsYv6vTW9zp
SizBqApzTgcm44pV1beJsU+pkpdNt7D6fcGmAhapUtfAXcvpu1q/y+UHTdld35rNoGYFIZw7EpOU
MZl4VFg/z5WGevfECY10P6XHjLzDcaV6dR1ZgQnHT5uxFGOPsCe8EKv/DJ7+fXxOvui75BThwZvQ
OkrphCgUHHItRjUALdY/9fa9FhGXq+3cyEUcMQBtRtmotBHbb92rPyy8XaV7jPYLneVROxV+tQf5
EGvc6/tFCPUqCMXLooJx7mh06k6zelfORBE5oXKW4Bd6O44r2eARgr1P2C6T/JoK2PguX9ECMeBk
StMH4CuE164e02VwG0N17QqksBOKUTArjCp/2U7krfZJcAUlusPUAFzV6IMOwezLx0OE5+E0evyN
MfQoz0NtkeAVpiVoolwGXJI+R4PugtWFMFpqkwS/MEUsaA1+lZt002ks5THXOi82yCI/mdgpwTmw
NKtNdQDOEhWOPc5OEtnupDz3BV5EHoZkL2s42vUP11Wc3C/BTYDApW9qCzqu7xWEEguqrvXnDEOF
OJGLcVSJ0IVaTcFPRCD0iiwLZtygV6OFQuZ9gemwjX9dLAJGHDZaod4mxRhYvCAYN1b2GNhfAo04
1fm+X7EskZ8xaptc7yzsVxzeKkvqgL7D7fV7yaJGMBKnBhO8xDhOhhrL3LWidqiatOOUtc8jXssq
a7htE6p/ibAoJoQPczM2U6Jj6fTuWyWhxbcO3xRKXnwEE3xEIE1FZYWAUPeDlz4pXoJKWvadE7b+
GuvSfqXiyM1F1FQbBVIyJxwRrMuyxs4azBYheab4RdLuMvshCo+zBiZ9qfSua9+maqzABJvSbdSR
qzHADExa7pLJzZPlnEyxX/XUszMFJdhTpjTqmMCCPZZ/7wJMFmyc/FtFzUjaNKffAtky912rC81k
RbacBUAZtG+ZuS8ljBoNv19ftM2TaoUhhOF9yoxwGLBoSac4udpiwouxU5vqvsfctpwdiqknsoDX
dcKWBcPClMRSUfnaadbXWDH2+gKmVdAcODX7blfjm14CVwIKhlWkVhrqGew4szArJ8xOKFYi3N6m
7a4gBMNKJHXSzKzDRSM9sehBkgjLpfSA/3+lB0UTa5I04/eV9pD3zyPmZPZEIHldoW2xOSyYizmK
GCBslABjcBouZLXxEsVUqfH2pWy1VqJHAI++ZMbYjgikFrq/HDqnwURH1ZEdmtCO2hjBI+RSaGVj
wzdmvg872VGosanUzgh+QE4mWw1VWE+6OCbOhrg65fL76xa6KYShGcyydUtRxOppuZynZJ5MRELL
5LCichCaXEfgX/nqTF0hcOVY6VfOMCA6KS1+MPAGsHT/vzWPbC7WCkbY+n5WC3OyIYgFOiD0Hkso
AInm/XVZqNUStpzN0dSgYBcvTsEdi14GKtW7nZBZSSFs+WBX2tIokKKxnR5vqpGrfI28YJcfmwhl
05wzRzpT8RshldgGOErg1h/5DjV240sNmC6TN+VjLnL9LAhdKYGORNNiVFzNqumEN4B9JTPv+t5s
R70rDMH1swAEI00KMfIf8RfO2Mwbvfp0p+0Vl3dFdVTtLKFyPz9oJRTD80lddgBEgIL5VbOng2k4
79/0nG/JlmkxxQRBOf+MFUyd6xiEy5mopfy+Ux6UMXDS/mOqfL2+fpvSrGAEO7VTJU+MHDAB6P7K
tnK76oYlxBva9pV/hSKYKZKQmbLoQFHuFfCT75SDeQxar9/xiafInNxbmmMRV/LNKGSFKVitZIbq
EErAzOxsp2lfjOi+lE5l9hwaGLpK3b6odRRMuNFjPHOVQKu0s5TextKpMogXJwJC7HQolChfkC4G
k3Z7RvLJidCENJbEre61V2Aqsw2TqYqmakwWdqoy2kjS9HDwhgVZkrtQIhIxr3flz98XdkXuFqmP
2mjwrPYjRlQs400Iwv3wU62p4Fn/cF25NyKDP9GEXTFLOU6lBtIYzugvXuvm/+Am7honDIp9oBJn
G278DzTRowZpgL8wGcDGGOxb577c275y1/iLqzpfOLn6/79h5E9AIdDu1ADjk8E44/UKuzGa+sDe
wOn3J4TgXguonGxKgKjLh5D5U3uWqUGkhMqJDrXTQ9DPBlCJMZoceelcJX4h9IAH5H9GI39KwT9h
5Uxts1+acoAemLf2PS+BCTzD1/YWSthzT/KooiVKIsF3N5Iam5UNiTrj+2x/eUMJzJ/iCE676kct
1pnUe4P0ecgLh1kgb6boyF67mz9BBE9Qt7oWLxN2Ho8Qjq6+s+BuNPvH9Z2hVkpwBwlLwwikn3we
+jGOb1T9+Jbft5HcxRmjKuIp2iZTE8cmTLIcMOc2Rosv211H4MvwWrUuCMJeFGMqj2OdgndAZQ+6
CdZubfATq3HZnL83K4oNY3tXLnDCrgyz1ld5AbgaPVxLAr6uk0Q+EG6bywVE2JXF1INe17Bq/cm6
5+RPgZd87Xe/JjZkrvx0fQk3wgOuahc8wU1LmEyIyl3gJefq2DrlqdwrT8tdCm5ChqkU+tPy/Tri
ttr9BhSP0ryeCtlasIpxcarU57Anjmq+6VeUQiQ962LWGoMCgbSkdUOQrXbmRyk6deROvU41/7Fy
huCeg8oeQcsLI1X/wyi17O29fihcKutGSSSkPLJ4qtqqwoqx+biY+wLRos5QkU4EbRQM37iVo1ba
wC7A5gl58nGXDDdjfQiX2tUyIjKgcAQPHU1LlhcdNmhYSi8IvvWTh2G3bhwTqeWN68mfG8Q/ZCVQ
YaiFlJVYt+LMBxjke8vV9oUDjgGMZugdikuWUmzBPXSovTPKDHCSZmLqNYi4KsKjclu8ptqCb4iQ
6U/KDghc47hA4VECqTpVG0m4VUNwCUZYq12s8g0aHFv+x8SQaMTy+zL29ej5ujMgXKpYItubehuC
EnPwwsh0atkPivNcUPZDKYJYm9CYaO82Aghk3lrTjg+TnA7qMWvgVRdf/h9IvCixBNcQVqZe5tyU
EhD9Tu0hCDSnsP3ra/eXmPe3J31VKts3RYgge/Bu+LRcPqoy8r7ZbrvrQbQiH2yv/f8/H/9hUa8m
bgfLqKj8sGhA3aF4tRv6mK2S3aj35VndZb59jKnOVcJbmIK3aJvWjAauIYuiv9cnJP1yDOSUypvS
plhzKSjBX+iZpsddy81LHU7/R9qVbceN69ov0loSRWp4lVSqwa54SpzhRStxd2ueZ3393UzOScm0
TvG281zL2gYJAiAIbLSV5Y8B3Q0D6ib1XLJ3MgURbIVRoUfCDKAgzDyWzCuW4yCrBZd5drF61jKj
cMkKYGhPytPSu+oOVOdejIkxThk79a22exdHzmsNEWzHOKIEWWEADeZD9fOgGR+t0CtvwVy3lz2y
/Y875u8TIJYzxFGlNQnDjjVfCpSLc6bMl2Z2NPf/MzFMYn3FOgZaDpGadBCN5pgCEfuLBm6+2BtM
f+xqnw2fZhmZkkRLxMoGPLSRkC5AJKTEzAmPpIOTSPVEJpcQXoyRgZ6SBod6PI05bs/mjdL99C+R
NzgYFraclNll845+0d1kZ3uyXkmZoppC4KGPNLcod2vtjnMuckIgP94v+93sgYPt+O8nhrxSUbH6
NsaltyQm5J2QZmm+acqHbDhITPNWFI+nMMbwSqqqTLxXZ3VfzzP677wodrreZS98yiEolh7Gdsf5
l+Unbyv6WCMKi2iMQxIPKhATNLAlDaa5y4qHZAiCJS6rMKvDHgjZ/Fkp/tKn/fVFk31fML/Z1PXI
F+HmntQ2GtA7VEdPkpBw60CtF0kwuyRnujFmgGjIs6YfGvvJkN1JZRBCjIaLO1NJglWamoNmnsPi
Luoktd2b8cxaDMHIdqOtREUAjMG3Znd+jtzEQwvuKavdGozyqS8rg5MIJdJ+WFU7xCkelr02uG+r
fxrrKZq/v2f3mY1ncaaDulDIp9m9jZVrsDULvY2toyHL6W/6CnAV/QYQYjJNVyqa8VRXnO943W2I
wd6p4tRfyiMeR/ZUQgCwZVXXcIJVrcKx7VUGOPUUH7RDvGd7w6/kpHTbluYilnDu5yzI7CnnW7PT
fMONd7kb7nkIyN17sFMkr/3bmnCB47+v7lRJrutZrwBO7zWHZWeKVnMleL6uC9K9EkwBifuY0AGL
F5yrwTH98GTd9l9UPzskGCQeSfLuMplEqxC0mBnUAS03M08Pl2+92fxtBDJOv237dlk6wTLAS4R1
U2Hp0v5bPtROEci4K6XrJhgGzAguZrNBwBDdthih2mKIT+riWXbaZTt5qlWybmJVuamVcT/w94RJ
B3H3tEtAJxO0ks3ZjA5WB0ls/kddopGmBMumgl8AVFNuugs866N6RB028Tqwhbwv47LGFG1FMbPG
oFz/8nuDfVGr2wgZl1pWXyeVTTASCrMChsEwSPbNromW1MgtH/I9xkg9MRCGM1c+BG7z0rgWTbAX
7bjk/VhCRUYXOfJbFbWlZuiYO/OcH80TL6WP9o2MX+1/eKzfum8LZmOgWpJpOQTlqHa0wwiCfeB3
u8pCx0O0G50/PGy2aEFoSpQwhZidciLabS17OOF/L6Zi1sso2AzMo2Ms4JEEwQXYzM90Bq10h7SZ
JJKUnTHBaLCUDAPLIUdIfVttHHPgffSexN7KUAS7UfSBEQcVULgTyY6LZ+Bmj5dUkCEPu4rPfz+Y
f0kwr6/gm2q4ocEjyhj/9CRO9RIdi6ONgZ/oj64c8hQPSNMlmKEaSnthtmW1KTFUjPglIkdeBfah
HFX9iAExdSOOTbftZjdcZE1l29b+N8ybNHdT5HqgAYaZxr1ZTTtMQ5dtGzdDb5XwgiHETCRFi98w
AYM8LLqLNuZDd2hfMMiMz2gdb2QXNcnKiQlvW7cazMnJcAGe7qi9C6w7VVq/vRnOYE47BknzRiKR
h6+JuyGp8SKB5wgMXdmhpORucLRvk8vniRqh8y6ZVnjC+ZrJZI9GmyOUHm90etfWD5WsGGJz2VYQ
wuGa04nabQ6RdPMYsA8V3Sval+uHaVPZLhBifB4n9TBUCqQI2tvE9rVe8jSwbb9XAIKmVdSYuyiF
DHTfP2MoNvfB7dfFje/r+9wbbzTJI862QKi9MW0MXwWN+eswM1dA5NbwrF875k5dPczd7vqKcfv8
5ujw4p7/AAj+IRjKWI9SJAGSIAVbwl2pLkh3o5X1vmyerkNt7/8FSnAVGKEFVrUUsuj2ecwPyvxj
imWRn2y9BDU2x4SFUQ4MQ9vT4UZ6N9+OVFbrJShxM4PcNFV/Jok0f/7OczQh6gq1k+aGLr0JpQOh
JasmBpe5QuasbQHYpeWpqTUeZJ5nNI1c3xzJwonRpdF1k9nwJ+SEhk6PnpFUdvGUIQixZKdN8dzy
t/xifpqyf6pOktOQfV+IIafOTIvOxkJNyadkOZuy/KDs+/z31Y2vyZq6sRV8X4uykx7ofkgKyWHk
ynPlMIrR4UT1moYR34Qjv7Ske23P2c5l71oySYQzr0ZBNis88ddZhm8oqrMoi+TWv30Du5wTsUOi
Y0ab1QFE+S+5+XAI95Or7PnoaJlq/exMv7ZwwrFXbbW3FF5iwcPq7B7zHn2QKD6OvuJi1jfaiXVM
N7Lc5NZ0bE9+mZAYUVswCjkoN0OMFIZqJ7eT6hnND4V+A3OC004yA3fVHGCsLn+MX2mhmY8VKXhZ
RBs8ZSWoPR9z6XvxZjj1370DhuDkyqEgClpZ4AW8YB994Qki8sSps4oHxbM//oHhAZhgFool1Tu4
BRSTaF+jsnFCWWWHbMUEu1DO2kxHdPt6luEUzU0Xu5Eu0/btaM02Qf1FbTS1Cxi1kluF1iDuaFLf
2Js++8ynBi/7qfF5dVcsre7iCv1W4S+AgjFKR9SyYjI7Shjtw1iVrmnkzthWmDf4eUDV8Sh58Nxe
wwsc/32ldX02Ma1OIN/UHJPsjoAfInx6hx4QXTNsLKCKuuXXEEZa5E2k2j1eClowpxGH5r33ZxCC
qlVTYbK5BgTLPnXpZ1ZKosNNu0oMQ2WWbdhoC3stgjUqGeaQoSQuAp2qauPiAXKr6yJs29ULhhgO
NKqVoZAZt8X5lHz81RD70pc4mwkSW5Z7HW1z21dg4p5oPSNDAbAO7M9Bcl+jU6PPH66DbN5/VyDC
roQ2HTJFCXqvQw17ZIPa3vbDst3TZn8daIP72SL2Ckk4pV0/Waox/ly7X9PoulN55GmXwpVdpzYm
373GEg5ok495mvGiwlz92lWDqyffld4HraaLKv2i+JAPmpNIJx7I1lI4pxUNMOCGQANZojpT+COa
Jjemz/HyeH0pZYohRBBmGjTNlAJnZDcaex7jT2yQHCaZKMJtIe8MTA9UABGnFJ2wNyym7pg8lrIp
k5JDawuhAxI+ePjt+aGNRkxCzPzW+PctKK91QbALCwg7ppCfWS39pllPnYyAaPtW+luxQT3y2vAE
pNHIouEIlTv6MGfOr+cPtkMGRP9ZAiAzDJuLpoPwQbPQ3UDF4Vo2pi2qNIUlrawfqX03Eonh2dx8
XaemaVHKrDc06XUQR72G79NKOyzNmai1k9t3UbNIgDYjtxWQoMhR0ZiVbVm9l/e6E0bdgdVnyu6b
wbqJ8eJy/dRsG6AVmqDTejnWWpbxZev2vPqKv1YWFKOTftL6H66jbZ7RFZig2BPVqizFGAyPdYdp
9uziJq0//xmEoNhDhPqujDvUsXxuy71qBE4jaxLdTtRf5BBJ0osZPTSaDZDmZfLHXYfi3MxLPxkf
zW/kS3QgB+NRlqnatt4rTMHxRVmTz/2EtYvn0BtbkLDXDgpbmu7c97aTZndLTJxBdo4lO/aGKt1E
0XO0AHXqg69jj+eqkd1F2V9/tGkiR3prG2EWGVD5DDV5cRicR7L4idr412G2jdJqDQUPOKaJYXch
pNGfgjMv04w8et85YL0Atb28WHM7M7PCE3wfHpnHJQogV38abCcCqRgmhk6H+Z5ojl257bHbo2bn
43Uptw3hb0OlC/ZDGQMjT1ooZ2Sne0Wxz7o+S0yUTCsEo0EiLUSqHnKpKLeql51dvGSqJHciwxBs
xdCPSh2rwKja/YhOTIku8FV4c1vRMRBbtzSLaiLHt5qm02Dzt7bSQCXt/NK2zKnthymWPMpv78YF
R1A5dBknc8MruIr5g2L5eSN5g91epsv3RRWrtbYseTwcmS9RdlbVe3uURMP/w9xdMASN0siYqRov
LOi+mHe6H7n6oXSbm+ifybVROZHs+h/SYJWH2G/2h6o6RRaYELw2vI4fGtsMyxhlU2het/Z8vG91
mFw+n/zd705UNzGSE1clW5ytUfQkpfqMgMsYiDtonwvS+Ob4Hud3ARGdhtZ3dqhQgITFkxLfNeED
qz694+ivIIRFM0ytm1ruX9P6r6J8no33KNvq+8K9KC3LINV5g1WeRvuwuu2a2DOW5+tCbKsbNQkm
Pem4eYt5OqOw087mtQujq7pg0sb4kWB0Utd0lfPojUf1YAJVEghtntMVqGBuojLq9FIDaIeAvvza
ywadb34fk4CZaWo6tEw4p9aIKe52WiPl0zyGY+/iJiaxaNv38BWEcEwzNF/3Ki52ODL1M/Pjkw2W
1wqeDWX0vqxwXyaP4AKCIu6bxgKYFn4f1AfbkLiYbd/JTEZsvL5SKmb8mn4ycC5LPGuljn7H57TU
+xgDUp3sn1/lWoE7SV62+P/8xuasIAX1NpPYssgMyHyeXD2+K+LvanzbJ5WrRRJjsDFnBxewFZb+
2r5ZU2KNbc7FO1vnc+dVx36foEX/sfhMQUB8zw2dfZRJuOktVqiCN1J7FnSGBVQTaRO1dFtzdoxB
oohcz4Rl1HEJ44dXtTBnW1CNtrFgP4nC68wLB2SWoRY683RTvaP+4hWOcGTbvCkrxQROrH7VtXsy
NY4eSmTZUsNXIMJ9AsRoIehnATJ84SQqAeaS3jfMsc+8p2I89Kr7jjI+XbMpZ97jj+xiZIJ66ypU
lQB7NHwmhjOX56TcXzexG2rwCkJQgwFjGMa+tWEpgs6pMWq97pwqk4BsqQHR+FBFnj99k7Kfo3KK
4XBRU2TMThf1TtsXLrgAnFo2u2NLnDWScG772IxrDexXXkGe+/gw2t9nQyLMllMC+/BFGuG8DkWm
28ZgYFciFIPZDt3FD5Uf4U0HjezBTvX5pNqCSazghpV9hSpsFJvK1BhNoA76bZp8a2X19pvqvRZL
cEvtyMwkmQDAB5LTveqa/nKwbtNjeeTDvqrzO3rAX0nEtWaVtm9bK8H93EInnmrepVP9wTBHyV5t
LhohKkZ6UsMydfM1xGKX9dhjszyTPqbsR2n8+5cHnay+L9gdo1Foli4M5UNjcVRCa79k3VfCvv/7
M7pGEQzPnKqgiSqBUiuEufXS/E1H9dQk5XtU7CINFRJ1ESYoTSXacj0l1M4V0W4a25bEVvxfFR3C
ShQqhKX20sPZhYCw9BLDDm6N9gcrD0vaOkvwpGjHrpCs3dZFf71FVLAIqjYZZU+BOJ40n6t06i4P
hmM5DBX4gSt77N00dSbSjrAPFjHE3GASaZgyk5igAC3Mj/UY7iK7MZ3Q/kGn5T3KZ6EgWQMlOlRc
sEPEyMouGePJi1BSYH8dyT9dKCsJ3bSnKwzB6mCzujaegZGj87Mb/p5aE4Xkf79Dv1cgguWJ475T
TQ0gE7mN59NsfQplQzC2rRumXIHMC2T0uniJDOqimII6mdBcukANQKnrtmDR/Thh6lLjEGfEy6RE
1zdVYQUpaB5tWUZQO4lBC2DLVMj9UGGEmH3I30F4oJMVjqAHnT79Z49iGj5gwqCrWrpnqOPx+i5t
+70VjqALRhGlamlAngGT2TOv3LdoaMlxFyNPfHS5ekDo8I4o9ZVsgmoMS88S1gNznr4N8fd01L1+
fP5DwQRHZKQ6v80CpD+lmcPD7/BEElwzDdRmFDt7H7ryTrDtk3VRSME1YQY8XTqukFb5PLDzHH0a
yafrgm16v9WGCd6J5UHb1gXkYkrmzPN9nPrXAWQyCI6pyKKFwQZN4IzGO8jNrJzN/uMfQYi9o6OJ
AQwt5QowB34/B65aK16HYdbXYbZuzGtFE9tGbSNSMSUHovziQdKc6QY92p6NiqBiL8s4StZN7BgN
jGkIjQFCaTaOzHzbtZjbJfNEkt0X2bAzO5/DnkKiWLmnpR8o/z4D9GrFOP4qfEvDcazSEt8f2tOY
gvnvFLSSgGTbeV80WGwCnZOmUTKuYMYnMru8UxkF725GfcOxQamgePRRogcSo20KtiAbQFtfc1vQ
4TWHup2H2A5kbOrX4BAeeTd26mP0s8zNytyTKViDhgyl1XWA1e+q2NH99IAHeJTZj/cMCnmLBtt7
WcC/rR+mbukaMqummOnUBtRYpWYweq1+0ttbQ5bm4tblTaiHmPs/3xeTnOO0qIGqK6NnUNTwaX5i
7cvswzT96FMQ3LWSbkuJNOLMYIbyppG0QJsj3F0sa6fb73jqgMJfBBL8ORqSDRpbWLBaLysnSsIP
kckerFTLJIHDtnm4AAkOPYmawAgDyFKmll8W+tGO57tef1e4v5JHOMBtHCiDZYSTl4zFjRbbblzJ
GJu3cluv1oyLujISeRiGlqEBw34C4RviBeM7L9ijzuznH6F34H3Ln2xPljjhx+Wa7gmneCrDnpgq
VrBDrXARHIu6cTSrcqrmtpANqNncLaS3NBujW/BkIBxd8JgljCQ4usieMHgL211kEJtGaQUhOHIz
7fS2mSLECoPipJanLJlLo8eRvcekr3AEf94pdEDLFHDmLHRC417DvWyWPctvntTfIG/KQfCaE6ut
ApBEvyX10ZKNPt7c+9X3hStmMzKFhQ32o8UVc+5TdPbfB6qGBNetKuPFv773mlgeOgVRUSkxsMrw
PNGz2hzGSVJptH2EbGTONFyCEOcL1mAaaB3oGBLmBZ9mN7rPD5Fv7zDGy1P+NpzAGfbTDgx9R1lh
6rZLWuEK5qGyi1TNNeAyR3WHI5rWqWPvyJ0+OwViouB7e1Purnvf7eW8iMp/X1uLNGN9UpQIxMv7
HOU19ZdC9oK5rX0XCMEypJNStQT5SG8evrfD50E2GHM7ZFktm2AOmiAMB6PKJ6/CmHcQueoHZYdB
kvvwnjNaxb6s2GnbNlwEEmxDpBQzLTLgqeVNYd8M5qnPPiXvCsNXUgmWgdKQBp0KlL7/ZC7+Un42
Y0k6YzNeuECI2SdMQo+Q6YC+xclnbX5q7bt0PinaV9tyaSd53tlSNF3F5zCbkiF9ItgIpayNMKoz
6DYm7lXebN0VlX9dlzdvFGsMIVwgYdAVlobYlU8BVpwIvZroxvJ5erjYv6ORVl+DCUYi7bqgKAgE
CqubDoxj0pmY/AOiR10DCNZgKG1aNmM6eYXtVLqLXswD3ZX74hA2x2FHvNgP3mEM1oiCMZjKuKzT
EIhhvldjd7LvAxlzz5Yx0KEBBnA4pa+g1RG6FcqwBESy+MN4O8nYJbbV7Pf3xcvrEC6KHVdczYI7
i+DIHGi1f5eaXTAEVcYTnoYZJjg2xtnYc+JW40jvFlRWcmPzjqdeqNkFTNBpkOIrdWJCoLr2o+6x
lflTyYaId9YGRKGNUkKYikRun5QOVb3r6yXbEkGPrTrHKMMIEujDZy1/KBHJJ/Wn6xgyKQTNjfEa
ikwspAhw82Gxn1EquSH8D+Ny2QjBjTWZuvQDCpdAHjeemmO+i3xyH4MNlDPhv8+4XMAEl5bVqGPQ
ZshT2P0tLcu7IJfN/dnyYmvFErxYa0ekrTpsi0FOif4YouHbQuO30RiSlZPtjXDk1bFVkpG759m4
mZIno5R4MYkg4jAmM9FSkDJirSKtRYcvQxe2lw/6XWs+XlcyiSKLTDyRVuGhwYIgetF6Y3cmfE6F
LG2+LQ2aRsE9S/D+LOz8NE4jTXp79AaWgNLP7/XESch5phIrti3MBUfY/kYPwFZjcRyDJC5rltwt
awXsYmb9dH3ZNuMzdPD8FklUAILZOwHayT36rcdDZ7sPd+G+fGk9ztEZ+kTSfCVZQTGq6VlEWFoj
aWAmOeYTVEgmtexvEBqc8OJxvC6bZBXFx7WRTEU2BNaIm5XhzgNGVjSeHbxL736vn/ieNpvmEmU5
BJrq/NANnRvamMVd0ebrnwkjRDTgpWaTmeMKH6hD6dXzpDsaixLfyg3JE+G2SbhIJLgEMKYZPcmx
bCQh5DCEzUccrvxwXRyZHgg+QRuSwFZrrnZDeLLT6Cki1e0y4xJPZZMcN6E0it4HdDpQQ3SiZAQ1
dYAhYF4KNm8t+q6Z2d6IHivr+bpIm+u2whHWraiQZhkUA0+dbfSo6vlDk3YSa72p0SsIYdVYFKhF
hbIAbzRH6mD2YeDUKYvPDGJLTBA3ZW8C3BUUX9XV3dMYrUkPCLRgYLNjWW65KDt1mpxQd+pQFnjK
wPjvK7BqIb01cJWbQPLjWF24myg76VOFkGG64cmL61vFjdo14QT7StNGh7YATyk+WpbXzv5inJLq
KRpyJ34JFpkKyvZNMLJRpKJtaYa228j1hkvuWOiey9q/rkslUUDR18ZRoY2xBe2Y42avL/EdmmJ2
1yEkGyV62So1hjbXoOMxcpjIZj/rbX9YcMN35mDxEbW4f4ZHXisGZS1RgwZ4oAiJs5tSecmWIzH2
GaklR2s7hNQsXUVmiSL2Ei4OAdGLuEmwR+rDhAfd9GRUTnhEIT9ags2vgUSwzXQSyud+wwmSZYmu
YPY0VJCe0ajrscP0mT2Cszp44uO0UeF4Ly2Z2tR6lA5TwpkKqSpoodWYerbAkXimtc+SH3ONRmRc
xAns77nsP+RMEvtty3gBFMebgEq6023+4s+eOt3hrdaZZ90nP0bfuM2PyaGRkoDzg/vmYK8QhU0c
DGWimQnEqlI81cbs6zo9lchDLsu8CxRMCsma43UV3TzbK0hhI+u2aI2GJ4kT85AVx9E82v9+BCPS
nCsIwfcPUziXLX+4bhbrXDTVOUkSUE01iSY5BDJZBBem92lbGSpk6dqTMR0pCR2iSzy/bIv4/7Cy
9RrGphLaA4MFpzY6lGHqaNVLl+7H7nsRSxJb2qbzXy2d4MbaNLO1dsHSdR7oM8HCZ3z9xQLDQNaR
+8m5cRVPxgMkW0bBnal6lTX2ABHD4DODD7O+9/XuutZtGuKVXIIHa6y6VpQFELr5ySZelB+X/t6k
D0TGZL7pVFZAgtGwxwlMxy2sfTWQ/WjaPkiPJVq3fQchTDMtPH7h7VVYrxn9TLbCiw0mf97lSKPN
X41b3tNCkMhXbgNJgLu9dhc4Ye1yRtuF8OM05nuF7PRSce0mdptIdwiRtRNvlgnpK+GEBeyDYWyj
BKkJuicuCJWfOVd0vgeL8xfDQZ/bOX5Kf1xXjm39+y2gGAhg2Khm5LxIxMaFLjww+4OuvMvqXSAE
QzunmP03WoBg2W1QfaPLDZ0er0sh2SZx9jFFXaReYGwZiuVBzFGBkCZ8mMcXNfPZeyjZYWEv4ggW
FgPmlRAtO8gf7VS+SUhOW95w4kUVof+eSpQ1mGBlWcfUQudFXGZzNuNjF/7h3ggWdmQGnenM/Tx6
RiPauwrzGplPku2OYFi7uahmM+EZqvI+o4epvQ8jjDIKD0vWS+wDPyFvnTpMA7UwgPTNSKZEoXmk
Zbj6tvHyQ1WtygX5yEtOwrvEUj4OHb3Lg/pHaL6DFBtKccEVRGRjixk2FXCJ9lAs0V6LD20hG2/3
P4zfBUUwfpgTijKuCpa8eem87CN1azfHO0KUOcQv3/uOsJJKsH6zmlalZSBhEde6P1bWXsOgK8MM
JQ5q2wZdxBLMHmKidKj54qVmdwdqlbtKZ50zGs/vMRK/YUTCyhplslFSQhoDaaQoD89lkx0rOj5E
Y/eJtO/oVFyrhDimqdapEYQNpBrtzxqySorRHzVplTFXrCsKL1JWpqM5ZPoElKb+QtRj0oWnsMK7
j1T3eAX7NSDB7NXWXDWVDaClfmimwW21h2qk7jTBboR+rmtObewWXPmvb5pEN5hgANNsGDRiADaO
Pw+xN2LOTCmtYuUe6JpsghXU0cEcK1zPVf44B0pOvzgEvTPt0Luxlz0EySQSTEVOg7Hpfwa1s+ZS
qrvlSDFkppQs3HYwdtF2wVZYDZ1NwkuU+uADG7/FsilkW1QKr/RbMA5DxULDnPnO2GB7zIZ/kjH7
i030XsssnyrNJyMv3Bnz4zBRR3JblMkmGAylT8Dmy48WXcpzlKbf4+IdpIBr6cS5TTnolWONYvmI
HWZ+ni28LryVRJcSVRAr65cmUFOmQO8acptaO8vcv6uUdeWYDALVX12h4jhqtWWAHHWBazxGIjpD
a0lUTeJ0xTFNoF8qspmr2pTj5ASBEwbmBzTHeZGV3Y/NtLf16Ki0g4QUQLZ6gmmIyi4ANRtgmf6Y
Nft8/tBNktSLDIL/vlq9KGWTntuAoBE9xHHiGDG7zfJcsoASfTYEk2Cb04x+esDE3e2A3pdcUpwm
cRKGYAuKrh6Xgl/M1Dn103LXaopfZac5/UMcwSSM0aKn+YJzmeBQ7rIsr5wO5/RRq2IwvJSRKlm3
7UTcJUARqxCIqWgJ5fnF6a77wruby73+oWkc9Wc4JOu6kyyjWJPQE7SwjibEg+PzAzCIF9+DPkIX
vaxuTaIPYkV9iFxgZ3CnNzIn+2i4mhP51Y36lP2T33LKS+WYKZKllGi6WFfPAhTLdglWMosrt0bK
SLWOs6xuWgYixBBZwGg3pQDpyUORai4a38dwlEiyuXg6URkGE9nGm8lERqKj9QoK580NS500In4w
yHplZRj895VdqDO6pL0NjK479cNXtXu6HvX85LN+E5GshBAMD0guDCPFXEywEBin/kPhN0fMgz/x
qQIYlto7ww49eN7cOfNt7s2qI1P1zZ1a4QsWieR5jL4v3DTM4cn4HpAXS5bb27wUrhAEm2QpeNNT
fyZ8ywcKBoyxuc/0GVXHk4MX3uvLKZNGsEsza5UazGOoNUVVSWrezKDEntLdO0CYjdk+hgrGFbFh
HwTVdpSaGh6mgvOAcE4Pz6G0vl3j/+obxVihCKLE9lwvY0RgBRzlUNzy+pXhgCGzu+aG7dgDtw7V
p/pgSOfibO7XCliIucaxHNJehXgaWPHTo5H3mAqNLvE7Ekk4izYP1wVJDL3IyEa1Y0CKLOIoavzU
haks10u2ltECAT9FhK2/IRIpo6aupnlBnmA37gxk2ZQdOep76jfgksolgcqmQCsw4TAFo61PNp1H
LyPTdIor3cCMKUOVxCpbJHS6voIRTlQwBso0xCoC8mwJ95E1OsrU3SRD8qjmMIQKfQ5aepdl0X2X
J5YbJZV3/QTI5BR0M6mVqKom/AM6hja4UdPoDqYdSMTcdMIrKQU9bOqcKVEE7VDsEzH8bOgde9nF
1efrsshWU3T2lGJGbBdDQ+pdddS98LTsUSLmVP+PYTySdRPdvb0U0aBMgIrSb4n2vcokhTSy7/PD
sPJWkRYlZq1MeOzF/KLWTJ1MRsC7aRwumyLWTVgdWJKzBpuSF4iR011Zv7A5c8Fu5mSdTNE3rfkK
jIu7EgdMr10QpViuXBlcuzoNoEleQomaydaM/xMrkKCrkEaOcGbN4GTmH5CslOjXpiFfSSEaBTRa
kSXGkrW7+lknP6k9bX9xIq/2TOZEh+hDsRtveQ9lG0pCpG0vsgIXTMUydFOAzD9adDE93FPdyJ0/
RV6D/ghM09pnj9RDCwHmkdjeu4q6VsiCjZjHrAq0CciW+TRbu5izmRhuobxIlle2f4KZmBsln4eB
71/kpLPzq3G9+qx8R7J0emB7uMk9GvIlqBK3Ir6mxOZIciMFat441r7CuJ/BsW7ZedrxoYWyIE1y
6sQKC8pUzQADOhKa+T2CjlCrnaY6mdnTrEkSFW+sIbWZZoHEm1BCUQEo5k7bjtV9ZyzMpfvJUxw+
hydzuI6ARux4fRHFnROhhOciawziTrMAVcRgmqB7lNhItkk8er8QDIb5SBo10MP5+myXvQGmm1Rn
rtUtnRNr1o8+VO77gDz0Xb+Pi9EHdZV3Xao3V1URVDAoKvqWaZNqzI2O6Qfq5qfyjIFae/MfcugP
smeQ7TW8SCgYF7vt1HTqIOEcfC6j4zzKSmBEGyxKIxgQlquzarSgVIlDTEsxqwNLk1vY5XfpwkUO
wVrYwzSnnYlFG6yXYPocVJKLwZskpiiHYCYSXQu01lSZG5x1nw+c76DVvJxV9mwoWbCfF76VP9HB
YhrpCySp9NulJY7eP4b/OucrSCNS7SfzEgwg4Idix0e188NYYgYkakW4+VsJMRGryfoRu24GqWM3
naMzWWCu4xPr+80vEWywDmmWBeIh/vsKIs5CXVk6xtyxgdFWnNZNH1I0vZbECd1sF/9rKnwRUDAG
RVGPahJSaHIROUbyYc4GR8kfr59+MWgVQYTD32ZFogQBQEwYs45+KnkQFn1UZS0tokcQcYRzX7Eg
sNHFCdo7G/RTSvol0amXzKZfNurOJFKyxG2tvuyWYAbmSR1QowM7M2igDXMIDyRqB8/hLjw89QtO
CIyiGVlFHD+V15REMAttA84RewRshHE65k2Am1t63+1lnuhNUZq4nIJ1oAYSmlGL5QSDwgAGSHe5
BVuZ19zYrdN6NXGKxaFSB/jmmVeAFUdBRCGtZtQYMpfdjTttwCyycBeDUWOqMYqq2f/7iYEioOBy
MxWtXLOGc50Xf7Vt6pC2dtTuy/UzsGk8QOOM6jQDg0CooJt6onTVssDUYujVj6Ewn9VO5tg31X8F
IahjFVK9w30D6l8fM/PRmk5K82HoHqtK5mDflOr8XLIVlKCCAysqmpZcGlwPyR6zz/zCUxLXbJ3h
Jy9S95AYrizi21T8FaqgkC0lfYOCVOb2WulMzWmO7vUE5InoLNUmNx/31XC8vmsSRDHwC6wGtcIN
XAqeEXX7JshPavojsvFWz/ZThhkb/b/M/vxaWMMyLDyKa/RnHLVyAMGQYqAC9zGa+qHQ7/RK4sO2
T5d+ARA8jDKmWV/PABhe6Cn72u/LvYHrDqZQwDm7sXQc56beg4MZZcJgGjNFj1a27aSpo41Zt1nk
WOHfI/v7+hZtA4CcC/NpzLcJb30O69QkJpxLCC4c8jxOEoDNY2WYpq1hiKkBSuHXPllbaJGQzsDy
sBeafchxmqpqnzWJUyqyHNKGRyGaxi8buLzYKCZ8jVVoDDOw5oG5SZkvrsaybjeg+mRndc3sXV+3
DacMKLyQo39FNTHP9jVUwto2KLWRgRQHXXOxg+F/bjQdraJzrwNty3QBEixfaCnDkqYzc23wzOXn
ua4cZThcx9jYo1fCCOs2L6FKFYJ1w8O1M9jftOz/SLuu5rp1XvuLNKNeXlV3c3dsJy8ax0kkqvf2
6++ic79sHVpn8yR5SmY8o7VBAiAIAgs/BDNxlLawa16ClicP4/siDGSdKxVYepyitUgOPX2Yv2hN
xfE9H6a/wRf8QyjG3emZmMto0aW3Tj0GoRAGIyHC0HEFpYNQMNWZnIYfJHdkYtPyJ8P9/RHgzE9g
z+K5wNwnucXeLalxV5rRvmur+6qIOSk6maOM7JhGEWU81RADZ3TIdRg8pl53vIkfu9LuTnQalHzb
unHhiW7qNp7k0H/dfpfe8E6YDWeyXnKLsfVUMaJeIfgdUfhglfuu/v5XesoyLyaJbCyhiC01rKu8
IbZR3M7ktisfQt60O96KUklXB0lZSlJTLNBSoT0I7VUnPer9oeY9Y3FsgZ3sqDdWGYoh5LHaXTns
dQv5A44ZSBtnsCyBXBRzYnUVDyOM/1CU1qoFpUc8aOOl21VczNDCkwVN1kkHsKCh+jlyhoD4MV5+
Lm/XpngraMatGGFvTlOERZyXHRFfSH/QeOM9eRCMNxFQA5NJXYcgu3/VmodOf0l4zCKbznElBeNH
xHqWwCuKBWyMT7K4s4TJ0cHZHKmvJa8SedtnnbHY16sBw1YLUwaWeKDOqv00HNGvkNihmz2rbusq
B6R1MYK+9XQPncFF0PzuU/67y1r9AiaaL4VorOKWSqt+n/IrzOewy4FzT+dsGltWVKWaOoUUQxql
Z0mQAlCif82nmpef2cbRVDRRKya9OvzTiFVjeJ//DSPetT+0l/j9pa7yzBvUQnuzSxMCPA+46Tfk
MyTjAadpUdRWgGhVtY+TU6k8RN0Lf6LbpqNdwTBhaCn0GH9EEH1UeWlL5DmZvD8x3bMcrP8rhK4p
aUQQKxh9JeZ+VwvfB3P8dBmGt1x0B1duVlw0THgMsVyGmPhGXNk6ko1p8dmKeBNS3+NM5toPP3iW
iPGDeTeAgiKGRKPT7Psf/RNND0Wejkaxt+WQgiItdDtbCxa4Q+X7KNrS58uyyrxNY9whkRsl7umZ
MjrCAx1DVNzEruGk+/BQ3uWB4SwOqt9eCDIeCgjOk52+4zOJbKWS/7EOjMdsoypR5IT+ioPyFu3a
IHd0d8AjB+pV+cmWrQvTP+AY7zk2qTJUE+CUh8kf9tkNCTqvdgfvJ1EKz/62crJrPJb9cCk7lM7n
wMv2mm88C84byg18+bnlnG0fXsF+Ospf+qQwzkWThmbRRgB1bnNaXKpLaZB79RUJBke4i5zcJ75w
6q54yByvpjAuJpKUQhmoGpmR9jr003GYksZuGo3jAjjqyvKfIWTop9yCberh7Rx/S/I/OgXOC8i4
mEpMm2yq6AIKum8MMEtwKIk4XS+bHU8MxsW0Sj72hQ4YVXvphXuzvbv8fa7GMY6lI0YxpD81Ltrl
h26nBPGO2lIScJCoaV5wYSwriK6WdY8RotDt0+IjZ+qTXXFTXhXP+WnylGB2SzeZbOm2CHhkZzyd
Y5xGhBArmXXoginuJvkTRmiF0xtHOh4G4ynkUZjrkerD6FSnBm/aT+Sgu53X7ieneqVLGntcd0GN
5cKSsjQhjd7HpDSoErr5K60AHWzVLl6j/5TM+Zfw7pfKs63fU50tsUGdYR+DUVDCxBnJrR1MJfdi
zJ3JaOlpsjMo7TXuaFSFeByQPO/PsojIadaWE5U32RsvYzDt6A2geQW7jBe53Dwnx/ZUJkwBhfQQ
l9RHZgSlqD2msJuHHgPs5Zs6dlGu9x+Ysv7lvnNeY8atjJPQZmkDTGs3O2GgY3mNHcZXuQZ213Aw
CPBUgEwYxTiB/Lul2MyZoDK+RgwNqc8VYHfiddTs5HJ/2UY4JsJmwZcOLzINzW/12kvVH6P2pdR4
5xo1s48WATIuDbyqMrJo/wzJ5DquBYnmEpSb6DrZV3s9wDwXDEbKHXVPHCF2Fm/G/HKUtHOj5235
ztiMvliFjsYJcJs7lRTbBQkssjitVdiXV3Ez6FTAGYtHQl0S2caJKct6EBYDRQqv6vRYWvdFdCMp
f3K8rVCYdSz7NPlZiWCokV0q92b6yUw4JfPbZ88KhFkwnAhd0gs/KytOfWDuhS9CQAnoeLNPN7Vi
BcRYlUAaMmcp3g6SfbdXdpaX7mm5I++I294azUCmW7MsleXGlvu4EaUFCRE5fda12enru0HxFUnj
qMDmnV75hcNGiQYoWaS8AE5t9l6qSkh6XsfWbS99G2UeJwsPiwkUJxLrGaj78Ea8FC5Im0CEMdiT
ipe5JFhm3jThTRNaScaonQXWETkyESMouElJQ2w32YPcxc5lE9p63JSlFQyjeLIpRnhTAEz0RFlF
kpf6SnDoWRLvsnvziLnwHESeXIwCaj11YiVWUWksNx1cTL5DsMPxr5vnlWLJqIRVFDxZUCtYXUdn
WU0I8j24js4oF3lUQ/fysm0L8b/vm+xE7inpelmN8H090m7LylfqxmnKnBcnXhYD9XL/FEMJI0Np
aFpR1Oyo8Ba3u20Duj1544aWPbuYMhRwQym65R8Ojl+LZ7KczBa652vRAmrnWhjNtUsPlldmTudl
i42T3i24wwI3vYUKF64ZtFub9RYY5TBbYC9EM4NWOUNdOEVyAB29vcQ/Lu/b5oKegVh3sTRjrPQZ
gErJuA4V5Ytm8vgLNx3sCoLZs7FEe2w2ASLu94Z8LfSSXZiFLWHsZi839jB6Vfx0Wartu/kKk/EV
MoaOhURscdy+gFrYHYM6MN3uEF/Hu86Zd7xLxHb4ixhJxSggTTZZxnZDJLmYayVNRc/O4sYIzUK3
KGwLZFhBdFIC09ZxqOAV9ZPmhvfLZ97VeXsfzz+AucZkoxlrrYEfMETHMTmZvEb+7aTASkLGgQxV
3IE9DwBqQFuBkxvxVrhawESdoekmPopH0xMPwj7Hv5f3clMyWAA4TWTEbTr1PCvPNRQYKTBN2MpR
wpL20s4kvBFiW2WcKP86Y1BzXGGoS2PVEcWYD9W+PIT7t/xUo6odA2g5D1qbR+YKif59hZR22gh6
7QZHpo4nOjGubXVMvtQWUuAxwt5pcP9u9Ri9sMJFxGMhJKunT9myU0f/8ve3r10rgRi9yBUhTaUe
AM1L8Rg7xI6+KFcLSj20T7HHszO6Dx8c8RmMbT4oW0MdygZgWfFF0J+EJMeQmyJIpt9t3X2/7oDk
A9N0RcyIZcec93EudEmNrICcL996wdxN1fhIdO2uri10o45vqT6dZFPlRb3UL30U8IzLqEcvY4Ih
EXENAtON5tMHTsqPj5tJaIuP9CX38u5tr6dlqpZu6DhNmVinDPGHKsGpTcjVWPppaHuJxena5GFQ
+15p/NyrggAbRt2yUjjVjDbhyO6rG7Ay/0kcpZ2FYRxFF04lbQ7F9ViJ7FjbGeFt/rvDw37qxRmD
CrsSpg6juSYCIoExO/ThmzLZWvHp8p7Qn/lRBc4QjAoYLchM4CKgetaL2aNfrsrA+My5wm0fkKvF
YvxCMy1q38kQRA2s+X16HZ0MpNq15tGBRPxmr/cKlUtyMY5iaZdEXWpsT+thBuRyM852iKxy5EmG
nfYOKGJsEtrvuXNXeLy8plTHLmCzVcaqXI5SRXVQWjovXlA8H1ve30EwUc4Sa0sx0Qd8s/4ekXtr
5LgGnghMREN6Ma0TkWq3BVK5B/H3B0a967aOOibUIaqqwaZgOn2os9zEImFa60k9DI8Zajo1L3sF
gendgV9C8oFYjgVkNF0fcNgn9ImsxhuNbKOmo8GLDSpYzH3l5bEnyjbVfyd3xyPv0rV9bq2kZQwg
U82+MCes5+Q3J9npg+H4ptvTU4JWNl7BLBXkg/qtsBjVR7woiUOLlQ2VA2agyuFznT7lRLWF3+41
ZNaUrUuM6qZftAxQpdk61bgE0vJnR/5ZHJbBR+wLURfpu0PrzSZm+r7H1hoeGPPPCd7wW95j96bq
r/AY1c8wt0qcB2yVGgyyTZ8XY1+LkM2WGju5x3OUG9303F6wzUvfCpU5G5VGiJRiAWrnotrYJd7w
Vd+/TQ5KaA/ZJ4PjobYfcTGrREWjNMoJ2Y2bSSuKGXX7eC3ye0/9sfiaTztiMjf9UjoqxopKTnnb
3+g37b5xkgPvBkEVnlVSmc4uMWjj74dLbqtJPWZRQd4kHZw5kw9CDUtAA1AZL/tpyO6zut3/vs9c
QzJLvBAzQroMiiSPX8vylWaSLgNsJnPWCFS1Vud1Bt73Iq/w3cFP9XfVQTdDiJlhLuoAA+upjW3B
HRL3MuyWwq5RmUikoK9Z0gjUUk0OZFJ9Sa7syxBbUcIagglE0qgaBY0GO4LWeY2El1ptDnryu2ym
1J2sYRgXHaVxHC00N9UT2U60HPHBfWndXZZl0xevURhfrNSdUsgWhMnBUoz2wGFXw7m45BGPv8j4
WrzF4+0P448lC8l4EH8iHJjjk9Aufls3HJnoJy5Y03t6e6V4CWll3aBvDUZfPCMheyoF4ijzsFdG
2RGbNGhC3MbM352rwezX+0V3BRsVitGG6HSBZM9qcm3K95ytEjlyMb447o1xaiIsnRokt5U/7SjD
o3nEkzDHdLeuDSudYK8mbdE1mBBF3VFMw7ZTPjf2bH7LhN1libbO5jUO4yHkMGySqgLOEL+SvglM
lO5aZX8/51e47l3G2pQJFJmKgtpq/cN47UnS67moQUotTzflcB83z0jOS9HzZZRNR75CYSQa6kHV
SIlMjZxKL1GVPpad5YpD50lm6eedddOVvLnhm8G9vMJkPF6UjEPd9pCse5MP6g/kv9yqwwkNUnOw
0M4+PbIKJ3I197Ksm25whcu4QcEYJnQiQVZl7K/VEixORXRVW4QDs6kkKxjGDU6hqbWTAvH06Uum
WE5ivanSg2i8GWIU/IlEJiZHoaRf+zBVPB4W0IImSBDVU28XxVWj5U7xB80kMobJ/wJhrDgcujGy
IjhZeVQx3yty02T0Lsux6QBXEMzZPoWYrNEY1c9nNWmXBule8vjPalSZP/jZFQyj7NZY922EGSgO
qCJOGIripLPEiVK2rfa8WKxuN0YeNhIWS5qOrRBIyqey31XJ0+X14qEwmhyDFyKedQjSJPdyeFKR
L+8Uwe54jUubFgN+IRFD6gzFUJgF6ztRlpUKqmyILdqt8yZ1jFpsj1pfkz+JUVZQzMKFy6IRvF0g
KS7rXiRWtjgVDhEWDsx2+KCAskaSREzeY5PvxYBCqIU6vGQff1O9aae7k2O+JDbq1Ljn0vb6ncGY
WEXGNrVCCKEK9a3G9dQkn/rk8bIu8DCY+GRI8p6gmgXNFdbXKJptQXmcMLT5Msjm9Rvdkv+/bB+m
pqaiSdpJhCTSg/aeikncqLZRtOMa1xVG1GdeVtsDt8hvOyZf4TKZkmJqpUiXgZvs0bASzJ7+uhy7
nYp3hPZbv+f3mHMRGXfXl328CNR9117viR7tG8X9scPpZBxKv3Da45/0B6zXlvF+QzKVVWwAcVG7
Eqx0ArpjrbTaka7npao3HcdqORmDLsDdVZIayoIGz895qrtpX9wPYQsR/6RuUlZM0zDQF4ZOVUYv
BcnKkrGEJ0yzw5Q8ptL9ZZXcPGbP32fT+40hlJFcIL0/pdNxWSIMa6jtJanRZCn4ccrrDds2s1/i
sPxC2YRZF8TEUWvO4l5sGkywafZ1PvmXpaIb8OGIUkESglZHTA1hS8ViISaiYcKfqxg7ObbRbVfk
vBTJpigrDEYJrFgkmE8NDCG2c91+LwD/El2p9kjQkW2CI6Bx0gfePM3NLDKoT36JRn/W6roxa5h9
O2bI4KmBiZczeh+Yb+gI4drPDnxOgk1VX8ExZ+RQp1VW0h4SfenhpwzLUUszUIzluiDJ98u7tqmL
Kywm5BObXkhq+gKU4lys20/L8D0kX9IpdrSKV7bFXUfmUCHgNRwNkNo7jSv56ZEWTc6JbTi6DVO+
ypyQd2bydJKx5KiqFkJQB+2UGg7JQgtiMnPUfnsBNUO1EFEgqcw43cGYiZK3cBY1reEW+6AylSsD
bIaU4DIrg8vbRX/wRyM7ozEOVyLlTCoLaLSKq0AGgeyFQOZyELyXhl/CYQyNNH1eGDRM024kX3U6
pOrITtrlaMIpblNPPvx8/McLlO6KD0ZQPqJEHynl2U9vZTQnDt7wmrvE/d25sO8Xf5Ar/m+1GUvM
M6uWxA7ya0psi/Gh0kR7Gh8vL/K2lzmDMPa3tCNSdCFA5PJBme+VbG8IHLPbfIqXV4Iwdlcacwt+
MbqRJ0pcSw7zLXmMnMSzXN27LM5mQe0aizG7UFkSPYtwALSabTyYh/kKQ9BvMIDYM93RNw60uVRy
kl3mRQ/l18vg2xZ4XkvGAoelyBqlhSKh+OZRkGMvShdenouzX+yzF4INoY5iYJj1cCzGya5kDIVp
IveyKDwYJqCrtSHEQUq3bFZc1bhVzGdS8/JBmwWhq81iu+1LeTTa3KKWh/z0lF2R/tOcP8TT92Qu
bAED/BI0ePOKT3iiMW4lNw1FKKjGLxMs2vrW1K/RnNqX14+jCu/dVatTNDVzre4qgFjT7GjzrkTh
0GWEbTEsCQ/9oP7V2DkwhEQKfCMQ0PcfHZSynB2cOOS6nlteodC2MGcoZsWUIR+mKgZU1x+r6MoY
Hi+L8i8O4gxAf8BqtZR5ytS6RZCoBt0+P9D2Ai2QfVBuHHhR/Pahcoaiy7qCSqZRtloDsiR7yoKV
BuQ/lQb/y/F/xmH8qij2GBv2Hvf66gEDdBww64Nxa3GWpy4oHJ4p0c99PMPOcIyLNSKtU6USK4he
9nS60drGlqTHKHy7vFObT1oy2OSQZlIRSYkMTiFrRmEUOVIND5I/oQwPbao4Mysf/hX19hgr4eYg
JKcNq/Ro5FfWburi6gcw/j3rlxCRIm5hueET88YKf1yWcNOsVt9nfHiD4ZDDYkHAqH6Lu4cGE/qk
P2kDXy0i+5AwJ3lRFojQHC06ZeZj0Z/6aea4h22b0mULUw0pmQnbvZNL6mSMZkrbr/SDsktxcehd
GYFL7PGeGTfXbAUl/9OmxN6SpBB90s5Y/IBIXfVt4mWjN812BcG4IE2Z1CbMEuohGlT0o80c+efc
/1tJGEc0lHOrGjIkSdAznyD1LH+fsz8onpJ11J+ppo5Y4T3vvvJAE0ak13KD3a9S0K9Nx7h/ElPR
jnpOPdD2kp1xGEvRJaUcWlq/mqBlV9oRLJnqJwdeEwQPhjGYKBZbfaZpERm+O0OUTmEwQpBzGdi0
+/OqsXGPKtUDIRJgFOWUqtczL0/B+z4T8MxKpzTRgO/r0s1sPQnc8sNND70SgDESMDtWwiRiO5Sk
Gr2mVAYH/ZHxDjUrg68qmMt+2ZFRT/zhRFjhMRYj9nUbih0EGrPIbnQUcYZXQvUcWycz+XQZavuw
W2ExZmNYKiZv0uQmOgXDu/I6fp/WNd5qsSO808/yihzft/uSdMwxrspINpYFIkew+qqAe8XUTOcx
dMPT+OKVe81D5xxB74Bsp0gG8loFeWvLHO7DLC8pon3EXsq3JHK7YfL62q/ab5ih6HLWlurFJUmZ
E1ez4MVzgSqmlt0bRu1Ymdo6XU6eFkn3K5K8YergbZmP9xodfyqasm0mrX/5V/Csg/ElWWJqy5Dh
R8R6iWB9byW/O/zq/bK7UiHGjZC8jzOTpjzn+WYxD7VIn4Y5UnBMkG2MKKpBSZWSLmXzrVFfiymx
I/HBEizenm0fiL9cL9ttHxV9L7wDqUH7Krn5AQT18fPkFNelb922O4yz2PEcJM8I2U57tdXqtKTn
SucWe8zU9NI77XpClbHizHsE0hym/83ugdU5xnbcG8OsEBxmNMGV187iF+9D+tABkjqTYwWKY101
r6UrP/NbdTd7M9bYjMMRu4R0JX2Gmg9qAy7ONLfbK8GOrkFNiApH3SX7KbMLr7qXrvJ9vJN32v6v
LEJhHNAwFCVZ6PsD2IKS7mhIu8vf32JdREPrWYcYH1MnWT9X9BU02Td+d6oPMcZE/yT9qF47FIuN
9h8VUK4xGV+jD4tcdjKMULNHz0LKOT2QAInE3Y+Uyw/AcSkK41JyTDFNW3oeDtJtJV5xr/k8Y2cc
yqSZU9cU+H5agF+3jqw9WG9fMpDSNZ0UcTwLx+DZxnwT52zc0uhBzB5C66Rrb8bEKTThnDlsPF+h
VaxJTUBUQrzHbf9xHFOvIRnGDtThFUm4DTQ0QPh48Fjo+zMVC82nTEQkaiEqGjUooBrUOmysxSui
/nlwosf2MXfjL7zYe1vAMx4TIDWZFEcJTcNGQ+mZ9e2o1q6GxlOh9a36j7In+hmMiY4GlIE2SGog
TRh60vJdbEe7bHgcrf/iks8ojJvCFSBfInqoxXsczZqv7ARH89JTCZeEJeQSRGzb1BmPcUphPCmh
NkMqklf+uJhuTbIHjl+idnNJLRi/BGKiQm1orNe40X3xuJzG7+Y+uTHxPo+IK0R1HwZU28VB/poF
c8AB5+kk46DCSuqjaICAhoSmvCy0VZSWp0G0N3JkHChDAy/S3Lbs85Iybgq03WWc5kCsjMUfB9GW
BxBv1DzezO2Ch5VCMu7KqvS8KUYsqxxUe1rwkB0pwVJip27k87JF26/nv9A+tPaieqwrBKr+aWbj
sd7B0JzSERz0IPjNNSWb0D7zYmaOMXzo89UMDP7DxDUan2BuToSO29x5g82B+tTp7lPujZELyDiU
aKgx+WjGkmrgpzJ/VEjApWCtUn7IdvMfUnCXjc8UGZcS9er/37dJ99WYbiJeSp5q2gfDMyirAeiC
VUlldL81lnrSJxwARH9ssh9ycpTyH2EB3srRTsKny5a2KcwKjFF7HfzVepEDTK+Wqz7JHF0t7i9D
bFrWCoLVeLk0LVNDpg3HjD2qn9MM/9SfL4Nw5GBL8AsrLxUQw8KsIky8CIRof/n72xfRsxRs48SQ
p+OoJgBAw8vskWPrlI6F197QFW8zMOSotgmnmBynT/0uOfC807bbWMEzOh6ak6kSM3s35AWMZQRG
RRzw4v5k5OHibdYKr/AYJS8V1N0kMTYtwbA+yc7cAQRS46kL/igaWAHRjV1lyQaMMhONEetqqcvO
0qPMqczRL4sxiEJ5tAtl4T3ZcNeSOT31Ia5bSwPkomi13afXk4LR7XF0TUKpwm10tDtSo1YglY+R
nu/GPvbmMuUoFE9hmeNVkKVBr1sscFgRuyl+5LV3WWN5AIwbSUQMNkf/MDRm1q+iHH0gOXH+DoJx
HqqiZuIsQCk1sTgKqrgv0A9yGWLbua/0g/Ee7aglc4ZXNic+dThMaGSlXA9w74uXeILLK8Knn7vg
fFmqU9VSazBbQzdo/rnFs1Hvxztxx62+4eyOzgTdUk2KTh8hVutJ/njdOssxd8xTBi+iONr3cSdy
mtd5gjEOZIzxmqLRvGqypxwAOd7DZP8/zJfgnF7s4ORe6RbwONIFvJMPeLo5RFfvHV/5C20JQZ/o
Tej0R+vUuC0nUcFbUvr3tSdZSKFUMpa0QLEeGHRuSai6HG3kYTCuQ2v7QdFj6jpu0lea/1xAgqu6
5KTdLV4NakXeIzYPkHETqahWU0sBw9GwDTxS5b87SPk9IXc2MHaQshSWszmkdMPGxc6tkyEeagwe
TjgzELZrAFY4jLMYmyKNNRXbk+wpCwsdtkXnqYjcjA3Pv7OljopEBCOjElnG60R8zUrt2OxtQ93F
5F4M79PukBoHYhBbFUOboyHUrX50ILT30DANWWNrtGcZzH0VvTYlYEOk9aqU2B2lKe6Mo8VXPOKH
YDzPfV6f6rbdnXEZzVRl83/23Y+2IaZ2VeBc0dxWODXRS5ZwjI3q3SUxGb3MTC2qJOpO+jLIk90I
bsS5t+vxibOc227rLBZzihEh0cNRgdbQ2J7sFBBPq96yq444sZ3KmxrbAjFh7IHNrHiJOs5u8tAZ
nRVlVJBkBJtJiVMov1jjgfGRyy/Gg6F/X3kusMvJcZkChtSmn8TLSVZqD2MrKjsT6pd0xKi9evKN
mTvbj0ZxF3aRTWeNlTm1Zkhd5kmdbRkVW8nXxhu8yCkOJfIWPG+2XbVl/NpONrmFKUdiYVF3NuL9
aHobwTtDL4iCtwTqPj9ZyCirfunLp5TrSTkGwnJMtpIRRwMNuPr8WSsiJ9QfErEGzdpTNT1a3y7r
7bbbPsvJhM9xhGF1wgQwq7wJ28C0/Mvf55ifSvFXGlMsfa/2NOkZEd3W87fQvMIVy5XGlhd/0bjg
koowfkVf0nJIflb8YyiQQwsMzAeU14Ffx/qzlrCVejBeJRV1tV9ozFrJka3lj41Z2XLPcV08RWBc
Cnon0hZ1wNBBAV8f79ThOen8ZUDRLqr4QGTJW8Ltu9RZGRgvkghlVVd0CVP5UYpPKkntcXnIUdsg
uf38tMB7WZ8v68d24me1kqxLSYs5yYZ3z0WnOIFjdJe46ScVXP3kc+cUQcTTFI5KsjdwJSsHsaL1
AaEYKOLJAnXyCKaflOe0eDhM5GzGUdnm1Fmm0p0o/IjIadH9kDcdlGPAGhMuSyDlsmYBmlhj1EA7
3JSGzDlbPtxsNBGzRw2M6jTAZ4reJ8aG0yiTiEmQYRR2lC+gDgSv2C1B79Jeu9DhcWWy68bCMYYs
ltI8lgngrHpvNcFofetHf+w4xSgfnrN+wuiaqaC5AHM9GMWzpH6oUgsw1UvvhYd3ShA3f3nGhHVE
PRnGh3FzFXTH1y6KgWRbT5S4xKPJBMgWwRYlXTBvyYlWDVluyfEddJEuQTHK12AY7qxnTefo6R7c
X+GR5PvLlru9Tb/Wz2AUL47rDqcTEHrrOtUKewqPNZm9qBt/1y2xy8acUcIkdGVCZaGhVXRMbpod
nSGcPnBPffqlS6vGaLopqiImKmKDRqRcHMruL3iVtxze3xHo+wiPa+xDURwrG6Ps+RwuWi8CMQJ1
hL68RKCeEzCZJ7rK56dOOBnEmfUvbfVwefN46kE3d3Us54NR4l0GsEp7KITPTXcKB46BUfu5tJbM
6ZW1yOsYKiBoYq4P6JzI/qTueGk5niTMmWXqBDPD6ALW4pWs3vZ90EgcW9rcJBQ0K8jwWQYq5JhN
aktTHKUFo8k6lypgehh2ExI7eDK74Y2q/XAnpAqhYUAeBtahSBK11P/cmcSYlQIzZGC4X6wbmgCJ
3beOkkZ3uDzwFJ69AzJg7FGY6WTQYgoW1l/L+gnz4+v8RksDA1eyywq36W5XcrFpabAezGrSASoZ
j7Mze7gcPYduOtp1Rp9AHP2o+/wnly0ntUZlnJTaxsosLUBdhNIh4AAzPB3/03kpnW0VMWTRAOMC
SlzZGsouVWR5SqGG2X46lXexT2ehSF51xyet2FaRFRaj8gv66Tshp5alONVeQycJCeZvOmW/P/KJ
adkA411HVmiMQqrzLNQgNe+cpjuEyrX4u3UrzPfZOkrNqnBJoCvXkuKhmqu3Ook5Ba4cEd6Ld1be
LhKHAh2X0IIyL3w51H2pKlyOfvMwGE0zdbTXpSYw5C9Wj+IE1SkeaHFMrjjCFe0Si9yc55foN1kX
q523RmYOxllqp6J4N98r2hcZgtFs8CaPtoLxS5y2HO0ajC7AahGnTE5MImOfiHYU810ZvWo8d8SD
YPxsN7djolFVk4rPcv1JSw6C8MTZp60YbC0Gc/KVozEaQwuMBrzbdO5M/qk7yP4QCK7AUTueOMwJ
KGem2HYdoOBnc1+NyLA3Yiu2rdbkXt14WIxPGOS6L4gErBl5ClqDkKs2KER+IHKJnNQdvyZgp+Ly
l/FQGd+wzCFuUtSwZvVQVl8Wy4kiXn/Z9slx1nK2SLLRwJGWGdR6wXH1ItiU97g7oj4m9COQ9xFb
xvhJxOuc3eO5WbZmshiXSK1D4NJoXfYSfzFANrMg7yPulM+8gJ0rJuNA6qUU5jzCDqL4GrcRZScK
O5pmKh+pPReBbNhhbvOKILaitJU5sDWTS/e/HZSG47TgEtSptjo8JPFkWybm8gYmb8gHd10ZRyKX
ddOUNQSVbn72tQpO6Kf7xfsvATZHQ9mqSK0VYYHU3LU0cVoz9kDQCfrZZX/ZrfBgGK8SEkU1FA26
AvrRQB8KO5yaXSQn9t/BMB4lFHVtGWnYXhm7Sj/oxq6T/L+DYBzJMs9hIrxfSBLtIFmK3aTagQw8
q6YLcuHoUhjPoQmZXk/06BIGzFkYvxdV41hFoETcl7CtO91Kw9nUcR6rjZHQdMKI2Cy6V70aRTfI
X/wQXQzt8XlkUTz1ZjPHQoWRyb0EySTJ1g/gmfs6gAXEvGlPqIAI/vLIZJPFY42AdKTR09CHwaCo
t0aKUTPd818pBcsuYY2YCZTQu35tPYhZMDSp3fMyxRwTYjPFCilakspYN02b7aZ1a9zAl4hz7/2Q
bmSiTfYqB7IoxBf0xBod0TFRkY0HZtT3o7CNUvaX4PLhXvF5Csj4hooUaTkPgASz6El6LEG0iWES
h8WZXau2q6uas1m8k4StyxJn1epUej+I97RkY6872ldM1xPQbieAPjU7RC7uXJzrPm/7GL8hL42C
RC5ABaGzQ+tHLt2GvAayzUzk2pYZr9ENRRwpIpaybuzeU/zxS+Yb16JiV08hnuwH9NjsLms+72LH
XpELPepRiQxIGS9reCTdiYk9YPSv7Io77vRYnvNgb8mtbPVRr2MVp8zJn6p9H5ROirEZ7uT9l7sd
T1XY7PEw5eHc0tSadCPeJXsTvJiJSwLp2lYfBk/E6xavK4RzT9KYO0toyaDpoFFVT57rwh0r3snC
UUSNCS+GOC7Snl7EKsW8z/XhNs2ta9msvl5WDJ4c9GesrkPgSsrNiCbFp+Uprma7i3nlX9RiLhyR
7OTpopYyrcd8FkdXMONj6WywSNglnmEGjwi1HZK/O/k1JrgoR51MVQGJtOk45ZIttRijJ2XO5XXj
2bDGOAo0tJZTSxdOvovu0XOYetQfjrd4lddAlDXMAa/i4ANx5E+nb1qYZKyKmOHN6FyJxpW5sErq
gfN78YqAmsvylntaCYkMyqHB3a8+ZgG3qHn7rnnGZVWRpOiAn4FLS5lST3m27qU7uGDfTBxuodb2
MXMGYxQSacO+KHSAoVCrtK0YV5ZlhyHlX2a/uFZR8XnHS71ueg+QcKuKjtehjwNphmSOWsFKkT68
Su+tvYxKtMJXBUyjWYL4OrsvvhQBjy5hK3BcYzLqsyzJJIVtDjGVQ4nBZqPs1vWVFkocPd2y7zUO
c9TodWgmiwnZquymnY6hccexg63kjW7KomxKGl6fLEYpC7HSdcTadL/md+rv8Fvr9i7NgkaueH8Z
bVOaFRijiQu41qahIPDzXW3niHtKlXdQ8uRh9C8VdGMSJkDgOdVT0ZyDkOOq9WVUSQiu/kfyUA5z
ScSoMbZ4SUfqa1bVGM8mWmmD0dyOsv8j7TqWI8eV7RcxggQNyC1dGankWn7DaEvvPb/+HWjejCiI
tzDT3YveKKIOE0gkEmlOCvZne8XeEThxSksZAo0AoSgGp0WzTN945/dk0xIaIEP4WwjOMaxnUyfS
AIjosrpkySbTVa4aDxTiXgYmItFxZV/M3ydrOM6+y0HcR1EGOLm9rIs7rTksk4AiTgTBHc5kCahW
lYAwluTYG8QbVGs/1rl7fuVEMNzZVIaFBlUCmCy6KYfbwfiipf9xEga7MlaLxb8aDW0ahjYIkfKh
D3m26yZhGESgYPw7cUEkMkCHP9bqVv/OWl7k0ilPqRMUiDEF9nhd6a4pqK0VqRz/XKzGWA+VBoe0
cmfHOBZujRm28aG/RDwUMWPRDSiSkbNx1awNsZJDRnTP6SUa6A7nFWHTX15vE/uAlRcW5UMYaDUA
ejboBeUjJwTp2CR43Ou3jfBptXX5UMydwGhDlEx+qhmQ1agZylZqnWLI3bQ1nbH352JHu0pw+2wK
tkLiSwUIPLx4sazW0Q1wgDjFcjljlo3UV3h6p7PV3M+Llj+pfTmDaakBHZsqVbK6n1DnCRKAqs9F
oadNJ2r9RczZWS91FhVFPAft28s53t9rmq2iA3NApgusy5ga0e3C+bJymgdRhmhTa9fQ7OpZQQeF
VC2tBmjGxoTVD48dgipw354zNFKHpj0LB3NsmZg1JKe5RR92oV4Ay3xgpEKFm94ZuNEkRI7M78Mj
inqELyOhmJwyz0WolqP+tsImhpzt612zV47FvkMdLmPW/J3Y0VpGtgarZS2zNMrKHDKqmd+Pgz0P
O234KTihWyZgDcJdcklH9d7IIZR8TFtbcVmDzqi88YUqHtlLN8adqDVi0y9dY3I3nSn3EW5Whnlr
HJkrcp+4w4XlfB/dxbOOyTES3BabUYI1InfxmX3Xd8kIxODUHOaHtxeNL+3669gV9sRvvSrWWNzt
F2rRjJZPYJFdgGq54DBgKre0Y42ZopPHPpt3GVZQJisYXGkIIUFazTE0xDACP5hw9o3rIbqW9Cc6
fC3VRWT1BMpicjam62WSdBZEa4+6rWA0HSmd3HCoZ143X4er3EdaQkhgKLK1PHFdD87QakqYXblS
fNCHudO+2ZeXs4uB8nthdG7LT16vKWdZeqlMEmkBmrajz6yvNvBnHw2nToYuIaGyMFU/t4OcTRnz
OdGkHivK4p3EiZwctQnZtXnMvfKkuYvTfY0uqtRVRPcF08JzwJxxydWajDk7EYy1l1HzjzgPjfht
L1IZzr6UjZlbC5iokc9VfPPIkoPSneFGV5rP2oaDO5FPIzrrJmddomResq7EBoJa/BL/+90eLrsz
Hhphz+EnWhHmhq6VhbMreb5oAcV7F5VH5Kj6cAe+Ld+KH/o+8c1DiLZ91ctQAw93Z9jBM5j3wppF
dsTP7SNnbUZQYhZmD2kzDDBDYvnYXLDCFjFtl+j6szhjU6HeWemCN1kHVEcWrvKWOaG7+cDyn8KS
nW3JLF3RLc1QLZXbxzqV6sQMmGSMzfc6R6A1ujKR3BUS02zr6DsSt4t1NrQg83o78s2B/CS1nbjB
gXo0wsbB8wa1iTuJ2pi27cw7KLdxgwEO4ZDZGdbGRBdcu4yERs0QJ6+cXPm9fDmV/wHkn0xJ1aqj
NgEw/aX4ioveFxklCBTKYnwTl6NsZnLWcNxdQaU50pQUcPLOuq6vMhcFXqAUNDCtTQWTr7juatsl
fJeP80L7IatA5A7AEo/BUVPsvnsGS6gtcJgE+8bn2gipqrhkBw4DJHct4spvRAjhpX40L6Jb9UUA
J9BNPu2Gh06F+lrAFSUodkAN9ZrW2DZ2xs2n0JExukx0KYkWkrsa2hzMeYqJg56rt5gfRczDoH05
L9b27fO+V9yt0ARd0qoDpGqVoxweuuAUFndU2RHp10Av0ngWeS7bTtk7IGdMKj1DmwtTfvZEIT8Z
YezoG373Kk4obj5CFZSsKxaih6rMyRYrpT4qPZ6GaniXIFykYHjlfNFJqUgm5ol8Mv0rIE6mWTOn
ENSjzHeYnclVQRs2oBmS0WNEoA4Qxae2T/QKjzOTZS+DN2AAXt/YFbKW9Ck8xqiAUR7jG/AH2P/C
iGw6uIqhmpSlBhDGxhKsHFxNb4kEpiIm4giO9cJXLwqEYFzWt604V6X7ZUKKdmfdCLPCmwqzQuYd
s3AIlqDFIWDMVgQTScMjcwRZ36XopttWGMvEVA2DfiZe7dJgySLw8YJaqLbDpgSTLFhVIhiwRvLP
n7ttX1p5x+KMpGypy6j1GqvVry7NY+Yuto6YpuZPJzHHsBCN2z7MM9JR3wO07NK6jveZb7rqaXzW
WAzdF41o2nZQVrJxW6bFFonIBDSpdjufzRBc9qaL4mz9Fo2Pjixk0Nu0zStAzlBW89TXMxMvnveK
8lIPj4LdEgFwpqQc47ECL2+HKzu5l0pWWudKTrWfMTvZmRDlmPeiKcmfWPreXNqVUJxVaTK1G0dM
rGGV0rGd3bCCHDAKuMywLN6ANxcc99SX7se9yHXfvHhW0JyBkak8IzIAaC06yejBlYP7UP+NEDj6
pAxLZ3kdSjnxZmkgqGMlnUODa12jTqRe0ExUtcd+5JNlXoFwgsSYMC31o4ocahNfaFK+X6oQJe7R
fWwZt11ERBM6tw/aCpBzJsu06OqUAjDqUXLe7yK3eAoue7+/JG51EiVsN63yOxofdrDicTIwIhHi
dXetdSel96GFadpXpZHbkSWK9W0eghUa50hao6zGDVvMpT4p0b3+X8m13xR+9fucScyCeKSWxNZO
+xEOrjUWGEGdCdzGTdVegXCWMFWWNM1zBtI+W31kL/Nrbgp8RREGZ//0STfiKIBqt+VNWD8k8ikU
5Sm3FQ21koqCzjKMjudMXkflaZ4HBSnlV1yLnrIHSUB2MYC+U/Gio9k4Agu4KdMKj7OAQ1tEXV8A
r8sc+dfi1gjyIoJODsOxJagOYKNhk1P6TQDLtuPTAV7BclaiJmlSqz1gi+cO02j7nRQ4+p18YDyl
3W5cXFGsV7iwnMkIZmMaNQubxzydBWHY0DPQL2DtSp+KvZvNM7WSj7MXmtQiXTGyZfUZuUTmL4HD
RqFJgAN/HMotRLezYCP56EEod60uT0CsrO+SEuNRfT2FIh6hzWfFu1g8A2UbozpWKtgJyFBp2UjP
ZigdUDLjK33s9dO4X/LcieZIxNsoEo4zIbJFwmyQIdxUn6pRgfP2a2plgQkR7BlfkJAvnRqmGYSb
c2UXtORKas3deb0XQXAWBNPHmzRXASE1+868V9Ob878vWif295U7r06dVKUL1oksmCLdolpf6W1Z
yEQqguGMRtdqQ09TiKHGrxGaHlLwzC/P50XZDjOudI0zEao60SlllrA/Ln68xyDnzi2fESqGHSwV
7zzapkS6TDVqoB0aI2E/Lhy6v1vM6oBEZbKfQe8IhvagEySfRRj85mPI99AlwDCnvRY9tsUpVkVB
r20MTTExRd5gA8E+ytGaxUBIKf9l5RQ3RcIu6mz0q18UiLW91V5lu3IUtIqw/f5kzfV3VO549osR
5fME1Ln8Hqm2XsPGNqelej2/SZvWZwXDbVI9BalikoWVk3WH9NjsU7C2Rkdh+ox97jlxuI3K5boM
MwM4jZvcE7jnJuvTTBFrrnblt/Z3HOaVVGxLV2e2S2rdyuHQOm0a2jlKX3I8UGfBDm0anhUId2J7
TEVM2ewyp51eG/nBlER+xOZzfgXAnVZQH48hmZkKtH5Fb9tW9XSQkEeSB8uQSge8it08f9GXan9e
KUQaz9/rbdTOugrgRUtsqXJ75RcRdpeJNIK7zpuyaJe6B0jJIjNw/339KrtgxGygj3cNgaF4m0V1
RgH5ji8p+1sliOH2qI4br/6a9g1a39kuDyAzIKDkSlwTcZoRY32qneSTo5i9WLC2nzrArLRU4gxi
T0u1AzuzG+K6n4rQ/aMt/MSTn+pzW1WAQaGyGVKbSG46353H2Pb/dGooeJiiaO6T6yI1tb6YTBZf
9ZtrA3kr0zULHGvMbNgt1BPgbWZXVnicTVQkRJ1MDXjjkbX/dxedPWH2hpjIb3uT3gXjrKKOf10/
MMGmC314nKWjKhwHtq3/7xicRWzIZGg1O2SygVEGmqegu/sOk0Enh50AVH5LP84v35a9MolFMQEX
AV6TbyePcPNHzcxMcOyZ0VUsot0R/T5nNfppkMZuxO9T1hH3qgd/+P2cwSjDQpG0ZkbkKtL2QTt9
q2YisBJbl+5qifi+cU2blVCR2b0xX2uYnCYRu6R3tPyvxOzs+b7G4VwKao7lKE1MlP7BSvw8QAbt
v1IS8RjcYekKMsY5u9mDeB9MtjyCPvxqFpbosqPA29W1KNxRmZUyVawFMDNcSsXFRFHMTWV1VDaz
AclO9JrfcljWeEwLV1e7YaqJGk4Tq7tn5a2sBkDzxax07G79JJZqGJgVTU1V551X07DiNjFHaIJ8
O+WnPP8Z0Vddze2gFs0g2DI28C3/geIkioesH8gAqHGq7gIM3DaIcbFEjXv++Itg2N/XC1fGc0MH
LNxAW2NX5lXoLrpmXixzkQqO0WZUey0S5xqZU4rSuhkisUTEApc5eDFczHRG9ctwsg6lwF/ZLM5a
43GekpzTPiEL8Irv+WwXB5XVoCLZeE++sLJNxIWPaWSLfIpNa7HaOM7g5ZbWm1MO1LSQD2WOgFLW
ekYv75XSuD+/eSIozvZREDYbVYzNM8fc7tJnmt5HIDlJU1EBuUBLeApg3PFhnWeQSU69njwtqdeR
p/OyiLTD4KzfSNS8mTIIE5wGV/bU/XJhvoS7+rB8bRw4Qy/n8dj5OXOUDc4QlkUSJ1EKOKJqtmS8
aCIqkE0/aKV+PO0vHdNSU5m6Mz7jHJ1AiBTEl4NH3OhI7oioMFAkEPv76iSrZpKRUgGccdKOrd3v
8hNIEg7LkWWMYj86CfuPN438u6YbnO1QC7MdKwuI/bHMPQ0dyODTQ4jCla/N74YfHRfBnonUkDMg
KPkvu1ID4NxfSktmd/lxMX/9mV5wRqOMU1UeAmAU00WcfUvnx/O/L5KBMw9qm/3/mbXU0WnH0atG
CqJ33f4zGM40yFGRV+UEMQa0+qBovJv2dSWas7epchqG5KBEgKBGgFMAuS/HQc/gsFBdcdU+301C
ZsrN5VpBcFtuRlVLyhzHNNK/gQDflH9OtX9+qdhPfLIEKwhux1st1nSdXYGjWtoNat8NE2/P/Mtk
ioajsUX/jKTqimkRA+1Y3KYYUle05gjnXpWfMjVAQV1jE5RxZF/C5KVB475EnPOysW8/g8jHqq1O
j/q2BqKRa06SaJ4e9z6yyy6l0i5YRkGEZduII6r3/xLybz/ZiJcCzUyMWkR9Vn3qlzsJRggJDjbz
PHNEPXqblRzmCpAz40s317PFBASJ6FGPMTnbZtSeaGG1h8xuDxgJ+C/q50XLyrm3tUypoTeImHYu
UNFA/VVGwWu7G76xt2eHKOAVZnugoEmUV972aVbyclY+tQYQ+xAg61+0ZB+new31tYlvuG3yKn+f
QFNcObEYli3jOT3iTnqJa6ye2dO3+14+5nct0rIxXlwuGzz0e9GQ9aZyhx7zA5OUsAjCsoSqLU94
CJm0VdB5kojeXJvB7zUWd/qTqkyQSQcWY2nq79hLZb6xdoWXFrYoNbZpzMAqYBCTKCoC4Fjl1RUd
ZEU+RsWA63j5Cp7pmyVCv0cgao17I+P6tFkrGE5HBi0tliwDzPj2+EK+CAQGBUi7ArghwcF60K4x
DNkFCc7R2FdOvy+ehUVHm6Zu9Q28wijLEulv3/CWBES7grQPKjs8tc/lwfSjWxOx5Qiltv3T3NmK
IDuzeT5X6LwCjf2Cmck9ViBW/HpEoe1QuXhf+0E1o5KB/jxvZUX7yumQOUxhtCRYcGpldmISp5au
E+3pN0CQa7BMym5bwl0e+QAuI4n5d7nu6/VTlx3VWLBs2y7rOwYfDiUhnSuNeXTRgT7nXv1gefKX
+nnwDH++0Gb3jyTig56arup5HmDZknZf9tcWovK0MwWO0GYVkLmSibsh+r4dwkllKJY9NqgF0n3l
otkXSEsH9/IhvC+f60uwQu4lMSHLph6usLkDb8hWFyYhXIsWRJRgkzedKXdaO8aIpNoNMqd7XGZP
3S2euRdbUeFucnaAmnEzpBHQ48eeYlAMY/hMHZq5dLc8NjsRgQn7uU9mB2yiIKAyUPtncacgKaQi
t9QOVhsF7uVDT76eV5dNP231+5znTMaJVsi44g5Sf5TZRUZk22yf0lLgw2we5hUMd84atculWQJM
WHgKZtMPlldXv3WW/14qXWYh7dVFMJuNWjcVMKQpdbox2Nd5eSyy5nB+xc6LosvckzqcZZWaEcyg
Yh17clEpjZOoqsDF3Pb5/lkwXeYOGG3SKk1TCFPOttyABYjpmeWV3xGFb+D3dcLhEEJI7lzpWYDA
SsBUwTV3GuujutBegMem3Y5PQsI89nP/W7N1npY8qwoSxxaD81mrGPIZLxni8l4Hu1jt+s5G+OX8
zm37eatFZVu70pC4nRbaMgkZEzUbQBp7TWdXvT8hD1V44wXJbaO16Y8/xOVuToI2g3kZoDKFhvhm
OB/CBD1q9fCtrivVtgrqDcNQ2XW0PFqaase087vC8KSofIr6+YQu6T9VL86s1JgtmJd/7bXssK7O
0Ov2FAkRRm+S7USuw7ZDuFp5zsxo6pBKGdtsVl+focUrd5Sr8pLtdCMiHN82mSB6Rj0EMU0+gtKk
yFwYbLWj+rTIeLL8ntPwDsBtZ5ONRU4oAMLSS627BVVfkchpYAvCnQ6CziY4tegTkBWe6KxFAqkK
0+avOBd7Bb1KFuYBthjxo73gbDwHKip8MzDgCYvqNtbvAzQn3jC2AciyWwRAW+V2UKx9PC378ydi
w4Z+gODUL9WrVOvMGkRg6VMXX/fSsa8EN87WI/YDBqdy7ZLo0hhhBVUFtezt18hRbHCaOEPlGHb4
A0/JvShKveUWfcDkrjlDjid5ioGp2yRi8xae0Xfht3aNIY5gLWzs/LJ4nN3+/reYBNfQPNGZIekR
VSl2DeE8t6vx/ojSSy2nIsUUaAdPcTYmpIz6HlvXH6vDcI26pkOVIwmVH1i3UXEy7oaX88qy5XJ9
EI27CyUa6FNKARk+zg4zH8MFOBl/sWSDJJzyIFBNPhtVNa2c9yrWMUCbWFmHbqyWbkNFmahtoQxk
hzWUbeKQ87ctCXNSJbCI7ImMgfOedGd5rH7U2Bc7EdX0plArMLapq4sPFUF1bRIINVDJN6vsohoX
FEsH7vmd2nAmCXpi/pGJu1+tZogjGjGZpmIXYIS5HemtR6vqSPv6y3ms7fO9AuPMlGqCACHMAMYq
YgNwoUwXxs2Asx3YGIrmxdfC08307JNNXiFyVotIhlETcEJjy1iHK+tVNt3ALw+lC6IsETv4hn+E
xTTgx2qGAZIUzs8MFmtuTQta3z0rkcv62g1MDnKyRxMXgYv3hyuLAmHbavIOyR20OKFRMLNLx1J+
5cO1WZ56Kirx29aRdwxO76s6UseZEQjKmJ+CGWvKk+TFmhs9Ej9HP3tgD7vQjU7Lj/PqIhKNOwFJ
R0qrYLSCxVJ42mRdLsp8X8zl/XkY9jOfVeRdOu4ELHTqglkCi5ve96dmjJ6TSd6dhxBJwuk9DbIW
OUrohWLOiatntHbRCFbY0dKKhqKKpOEUPuhqPdEYbyy4tGZ/SNRmt4yG5J0XiGyfK1CowRbKOmYZ
frROoWpNpqEwtfvChhiiufql+RajcKy1M9+o7OE4Yjhqd5J+0Jfpp+T2tiWoL2T38udte/8CTjvk
eiSDMeMLGNtB4WM+yJFx/os6+baeWDjT7zicepRxqXYNI+Hv0ZLZf8Xgd5AZT6COQld36haOKGK4
rSvveJyuDMtYF5TxkeryUzq+tNJ1CWbI89snFIrTkqQoe4suWLzxWD6ikgeUVHrjNF73mNhghXZn
kZn6H6b/XSzOtQvNXpMg2lvfoPIWg+kwp3H229FmgxOXh/T6N6LMH3aO8+wKjc5SWMP2K8uTRTA8
uuvtpRekm7fP2z9y8RUBRackScpA1GqvWjdTIOqV2vY6kD/HNHlVx9xQ7lIZtTFC2w6eLsr14C6X
8RFTjl9ZszhjLRQ+8TcPtknRDMQm78h8aq6ldRIoGawhI/cgDwPomFwDpSmhY3yTXkQsPpur947G
p+XahmZKUQANyWa/QQLYTBLBu0UEwS1frYTjUIW4RYIKZWRouc/Kr+dP0yaCJes6IaiF0ngVkIy8
CSwDCGN1USjHWVRJvWkRVr/PSdCFQ2aGjEC7a/dpX9py62q/0WiGxPW7DJwb0YRFXmTseFLdS+ll
ivlsoullIjG4K4OOTVCHjCPbyvxxuNXwv9DBZEvx6VKwVMs0iU5V/PfxWpowMoqqbGxUi0xP9J2F
eftnNstacjEF9vy2b3pFKyzOUCPCo5DMAJamP8fTqW0sL6gOoSXy0LdN5wqIM9aVEjVjNjGgE0tg
9bv2AXPom4tgT2f0y6Wu5LaVd1647RtiBcrZ67SZgqXBnC+s5OQi2uRLTrOv4e2xckLLFY3+2FaO
943jbHVIw77WFMAtXYOg2s1kXBmyaGTvtim1EGLSCNhzFYud5NWbitTDiOcbUDp39Ci4fUKvuai8
+qAh6fEbhKmAeAfjdDGLlCakFhMpy77kdQiuvtY/v0vbKvgOwangQBPLWHRAxOZVpzlS+zSkz7K0
CDR909VaScIpIMLnYQiXgRUzdG+D71lRKdn/zn1NUESDihBZl3W+8K0I0dudh+yt1sQ7EzGfUK4v
0qVzzy8a+1reRhCC0ZqGrJlsethHJaja3Cxozwqb6tsmfrHG2F6QcdOXB220nPNYmxpHiMZmeEIZ
FH7oBiVDqGHAB3vx4vLGkxDd/l61Z+9PVoomQGMm9JNo6IOnFitg/1SHNJVTQpcYTM3sfa0hQIFG
ooPmjq7qlNcFWjb+EI/TvzTrtEmvgcfOE0s/DIqT7hpPcXQnS+3Qz7/9ISKnikYG/gR0/kAVvw9u
c1D2IA6xlVtQziCNj8CqaP82lWW1opwZlCQZmfP0bUVlZ3EVpCxhe4fStb4aKOJ+K+b5SV/0m6oQ
QYs2k9NTXUmafpSyvyzwMtjjbtlLnqy8UairP+cnev9ni8tnvYNJy5YmexOW0Um9TbQyL/+qILdu
6m+i1d0y+phv+7e68nnvRJszOoLZzQkatIIPp1Az7ErES7TlncEvU4kK84EDyJZ5ZfMNREfmgF3T
ea99CfL2EsNiBC7mphwrCO5aycjU9W0EB21u9CPiyXea1dwppHg8vz/sNH063SsY7kKZ0J8qqynM
MJle5eamGDS3HG4mUfpaEeFwpzpuQj02KbtVHpvBDo7TgTF9YWTUPslhSwpvxsMeDeWCVdx0OdY7
xZ3tZsE0LqWGfCPC1KCMujVezEvpdcbbgzylsi2qi9/eNoNiPIGOtw5/37QB6a2QxZcmNbSjKbTN
GBPcIhEt4/+Q6x2H862HhrZUjoHD6MUW1/jJSG3VnVbCecv9GLwr5/Vk02EkIB76WzBO5aNClogs
ARDzl4iNKxupjNyJneiRBeuSi9gXcRZuH7J3RO4E6HFbLU0BRDph+GIfetOQuQKpNu0h8mrYLaKZ
n+p+plobU1mFWkalzYr9wqOBvOtucMKbwkOp34Mo9LN1DlQZroiqga2QqNwy5vlErUaK8WAZIy8i
oRNXKFBZ0p1Z1ALh2DXCH+01FLd+pRR2XdUlkG15ymLTHrNdRmY3MB/q+ksnCp1tpXbBYobckg57
aFm8CzRlYMtBgy575KMMzNHAMRlczj7qKH0hxdi2aP9g8bTaiRLosCdYRW03ewVaSEFCd1X50wVF
CurQeOEP0x9Nu9jph/BJoDJs2T4v6zs293JO8yVr+ojt4N7AyUM6cS85jPLDtDWfERaKWgG2TMpq
YfkJ3ZUaydloAVCJvFS56Ew3GQRmclMmBcScCmaA4DbgrGRPI6MtZKhKbfiW+VSLIgGb5kpdAbAN
XV2YuhaDyLmDixU+Du5b5t8zIrvy2Jqx4fP6vWCXtg72GpBzdJR86cM4AuDoKD50EQS9JtqhOu+v
wobfSayt4DSu5qi2MPs2kbCAMzk26kGfvS4RJYI29cCAy8GmV4MDjle8JJZCMuAqaz3Qjx7Z0NMa
JlhCO4qb3tT+vDevRLr3WTFQkIM4IV40lozsE7eMU4MC/joHsZ6ue6V0V2tfBfvE7qmPp+kDAB+s
UxCInDDnCSyIX5Rn1l2Y78bEjg/Wsb1GhfdOAPfZ/H6E49YwJpjlg0FSCECesoOW2Uwzghfqjf6I
kS31gdjZUXyTbdQDfITlbmutK8KwjCGl9tr1cPlHcEaz3aNX5It0W13JB+kU7YsjhteKDoJIYu7C
KWsQYxWMGrH1wn0DxvZdeJRfEBS1Zdf8NuOFAys52sLY/OcDyERGzJdYhoaXN29ShiUzo9ZokcwZ
Pd2Pj6kTg2mM9flHHmLMAgvGfu6THiHWiNlQqqlqfJCubHoJQ9ABN0tPlX5dkNu5v5mtYyAihtu4
5yDYConzZGuza60BFRYosV7cV3Xf7dljJkLeRqStm4dvhcQtYVgNEjqaoDVkudfMhy78ef40sMN7
bs04o5y0JFkqgjUj03XW7Ii22FN7qBNqq0vpdANGVMiCt/ZnG/Zx8Th70jVyhqYmLF4d3XbFHtnE
MH45L9X2YXtfNv7FSVCWskRoaUBuo/VkJ7+LmJ38qVzRE2MVRl4AZBfmv2BpF+gg//TM4bFi5gjW
s+5itwApw9x5aXgIdRQll4YjEFOwlCpnU1qjoXEzQUwwMyAKk11mNxVqQ8NTWNolEokIUGNWuWD/
BCrJu69tuGBmVwKVjGe3TL9VGDdxXizRGrIPWDkKGPFqlAtTkCbq7WT+OSAIKR+15YKoh/NIQj1h
C7yCkowwDfsIUG3UXVJVPRaz8rUJFr9oxgvGOtXRBHFWzSVzcehk6sel7HV55Bt6hMPS7E3wa5aF
7M+L8d+rIz6cE5UzMmRWSKOYzHrW6m1JVQ+cZQdCFTtPzGNcB3av4/lgtF4Vqa6WTxfz8BRF4z6S
A1uW090Ua6I5horAXPBOYiQ3/aTWWK/kIP/SvOQ6p17vW57kUW/Zse6o3J33emVbGK7pkLvz2yVS
d85YBUGmm3EKzWurR3M6juRSGQV3iFAjOOtUhqTUCGUagaID6mfwVNlgWXLAAHa3+8qmxVgH7Uo7
iaLUCvMPz5hi3n8kHQlHBK7Y2g6Hehe43/UdK4oVvZwEe8hPq4rqdJKIARzjtjmoe+1G3bWH/PoP
by5+PtXUB92cRNgsa3o0ht0sPLvMuJ1bL86rCYq4sWrEQPAIW3z0nOzDE+MQwqwPRvQoMLWiReNs
kj5j2lbAVC85sExZuusxA4MIaYI3PbX3e4sv9SVUktQabd+oTL1/DbPMjtTbuBfVbW6tnK4gFa9R
E6893oKX8lCjaFlnwkx4vLLwL9pWkPmvUEQp1Out+2KNxi2dWagSUhhAS7UXtblWk4e0z/1GCt0p
PFlJatP40ExeXRxa+UTlAw0r97zd2Bh4Be9zJTBn5g302NeahE+I8fTUfXVfBa75o0GCjl2Q9T75
GSLdGYr7k7bO9BqYs+FFg7GhZszcK4ToMEB8r+wYK+i/4M/e8rXXSJyjOFKQSqZslSfQWZOHBSMi
5mfzsmdJGq/YpaVoTUWAnDGOtHwxxgCAtTegbBWcfE/mgRGDKo52OQvrpYgIjzPMQaVIsZljKacW
NbiDG8fHhLZ2VDaerH5Ju5dwzNyc/NDy3FbD2yI/1MQLwgekz7P5OVBSR4tLl0aHOL4mEeawtcJJ
bxuarshUQbmGruC5/HZ7rryJvAAhT13inRU/ake0Zp8Qjj3RV8ZIIe8z1IALC0PZW5WzgWtEnjkJ
FZRjiSIzdlvJv9iUWEwiec0P7JYiorqErVfPBzDu4ZzWsQxOM4CNGCEw3MdH/YoZjfrLvzg4Gybq
Axb7+2opaQ8iCjkGVnQZXoV79SJAdW14/7vt0PoHMKZ6K7BGy5REVQAmg1W/0X7V84S07avACG3Y
gg8onB1schWl0AVQiInZVy1N4VnmpXrS6s66SspE9fOhIM5cmLFbtXPkImfxU/ANG4cIhHF4kqMK
i2qfUuGzUkth8ebvvlVfxF7kqneaXbyF4Hohky+zAZ/UcwXH7aKiLGZZBTizqeQNtHH7eAa7V2Q3
0/WUSTvMXxJ1emwu8gqR20ptjjMtZIg0vJy6UzpcosLFromDeZl2kF8rhSuroX9+WT/5pYqGmBzK
VVXQTiD2wJlC1ODmoUG0zNWtU526Qb3vZYG5/bSSHARn/TA8KhnmGRDReLF0t+xZgMeRUeT7oDuE
muDt8ckN+YjGR+RIkYxNbQCtCe8y47j0O1r8yESbJZCJ57IINTNR+0CF1e7udGkfk+PUPrXLZDfV
hVQI9uhzxQQnE6eLhZkRrbIgEzhA8Ihi3H+4JH/kmtdeYiijsIdSoBR8fliZojKNeuBlBHR2oT3r
GPmu789r3uegOicVZ1QUXaGzRbGG8+3s0GcW5kh3aMJBKR9q6IsHUUJuG1CTTTDpaaaGfNlHW2m0
kVyTzEIHwklOjwmLN/gIq1RO0Hq4duBECcfMf7oLmIwrSG7ntNSaG1TBZa7yJX1U/MpnrVtV5Mg+
K3b5Ywk5E2K2aWRmiwkJXwcUFDMqDupID2ykBSsFEYXXN/VkJR23g5nSTTLmkaADovgRTw+Ncl/U
PwRa8slN4FaQfcPqgqNJRCRJgUh99kZ6uaC8ZaFOfmBUWaLx9Z+eShwY5/O2S7F0cgqBpqCzF3oc
rKOU5hi+rl+M9FapHudWQHy3aa5WS8j5vrraF/nUA3Fs7hr9+1TuO71yZBHTgWinODMfDMQYTAur
aEo3dYeipOm0YADc+b3aBDEUjfX4YyH5bEsRBiiYxVh3VxmOcvsSj7uxF6jDNgROsIVZecqnOHkl
ode6zHVYJvg5eXmndA/WdDgvBtPaDzc/UwKwQv6NwSmBaUxxjZE+mau2e6O41HTBDbVph3TZNNFg
DzIghZ8uEY110A0ULr9FwNBtkyOiUagllWpf2dGdyTJh3nmRPpc/QCYd3j3yvmwgDN+b0hnVUNT6
BJm+zM5fXfiygpnJGGvlJPb0s3CE7Q1bmr2G5IxD2uXqNIC1z0WGzJGGG8yEkbrYqaQ7gWxbOrEG
Yn9fWQjJrJRWngCU4yF3be4I2lHAQq2eENp8Vpx/yXr0yR3lVpTXEqXUFqVaYJeOf1HoFAEqq5cj
A0xua1mcktq6S9ZycqaijFS5HAnkNF57TAlLj5K3XI0+Gqh34qtEtHucwYiQdsMjGWAJfbD0a1VD
JqL2mv7+/OaJ9o7zDeWybaTMBAxm48HttwvdtZSn8xjb501BIz0Sz6ju4LtF/o+0L2uOG+e5/kWq
oihqu9XSi3c7XpK5UWWcRPu+69d/h873pmVaT3PGc91VQgMEQRAEzgmzZRhCTAx4Qw3+UgAmvIGs
aIujPJl7iqKv7BjZ1uokUDj1p3HMwqrCBi/QorWwQ9rVTiELUzIhwlkPYvAkZBSnoj0Dwi2oUay8
rbLn87bbioWgJv1jOmET902mqMMIIVFXXAIp56JLX89L2Exu1yKE7VsbYTFoNkSwwYsCPGmjTHIg
d83s11c6msFkNWS+TcTwDjACYBGY1Ea9Q3A5rUn0JO6wODR6Cckhx3uhrv1VdKmT2DIQxO01+iNL
vIyEY85MjHghxY1fxvyu6p/IJKmIbm5UIAaqJu9yIOLL8WwW5qznFL6WZBdGeD9NzY5FN7ST7NRN
T1jJEeKdksxsMAzIsczKKZq/Abn2GUdYSRDi29KCPUrlEtLGwQAjhmp5U6CFEVsAkskj3ObarMQJ
Ea4xFiTnEcT17KvdeKa273XJ0SRbG8HVTMLmaKwgAuPqffIcJfd0/jK1skfH7S10UkV8Ms6BtK9H
ipp5Le7xPe6HeOyD6cZxjwfqb+Qga4eV+IL4Uly3wJ9OZui1dMkD0Kg9Ja4kebFUJyGGpkOTk17j
3vAr6/cVBw7a2QAKv8LLMGAFP5chrWwohNPAUON5GiEPWQRQal2KLqVqx8/0avYnX/MjX/bMJPFA
TQiuRheZLBuwbEnz1cxdrUqdXEYJIlsqMbrSJiBNCBnRfGeyX2Afdc9v220lAEKrYVzc/NBLXjUz
cLQX5EFReat2P+sfEfucK5xECHYaa7s2GhUi2D0fUVoOOnDRVKB081ljGS3wdraAlyWqg/iNfeip
tcA1O8w6dtJyS1EJ1w6JZ7vqfXkFunF0/uiS28a2o5/kiZt3NlpmDAnk4TbAKzuc+zJ5qV+1C850
I+so31yulTShBrIUdRzGtMm8IBidKPo+taY7S7l7PpQyeXK8kiJuXrMp6iWCTtGR08oFRxVY3f/k
7WjTvVeChF07ZTpL6hGCJsz9DdnPXkY6sxnCVwIE36sxv5SODQS0ytWy7NqicuJ81/9r7ibBYMI2
DUaS5CbhTpCilG+ND6WNp+DEBvyhjLVz02QMt1uTz+V+wJUKJ6qxcqozr2q+Jv2vLpbU9TY9bPV9
IVFIO2MIh7nC98PAHS2fJSXyBVlMkEkRkoWCGmPU5pDC6l3/i7/h1UATVsLd+BVsgtSJPTQF7s+H
us2taqhgabYwBs5ssYXVSkFyWrMC513kMMxk3vBDCSSN/OW+xtSCrJ63paRBbYLRNZBsExECLBzK
pm27Eof6iGbL9GkoSzebniRa8T0iJsRrKcKC2VETdWYJKcb1aHr9s/FWiA2PduAv/rT/DPgkvN0A
CKSKegQwAUW+6whwkF1QwY7jhbXnzAsVmhD5xfmfwCJv7WD0ceoYoTRQaBOhJzsSRg0ZUPMyBxjR
3req7qAdsVok3sE9TjTjWo6QTwb5EtPAhJy4SX1aL64+jBedle/CWXXUVJU9F20VRtfyhOQybuom
y3rII/fdG3gEMADTEtyWDd7o7R//3klMpJHoT8ULlYWo977IYmSBPth5mcJJVPs3juOuACOqBogw
JGTKUXZN2whTJoZeTRtc4SBFF7mHqslSh7KdUo9EF6F5HGTcRh+fhDHuuhYgrNeQGk1u10PqZVcL
gBuRVTzkX/M3ejlLNi38cX5MECYsFobtAOHXQxs0v8dONTj6Dojgicu8wQ8cioHC/ojh3p327fy6
bTj/Wknxkb2hs2GD+yb1OnC+eSEp7Z9TYvfXOgVbZNM11e68PJlVxVpLWsStvXQQyOeix+sIo6jB
l/ZIEJClaIwbgQvKmWC5tjhKoljUjPulwCboU0/twQfHWTRo4sV7YADsQzf8Gt7Gf5/XjruEsMXf
CRSSgXQCEo2WQmCUXCnJYzndJGAUSw4WO/aq7O1oe+lO2vHDYVXWbBcz7IDDhGcpZUKjk6VhODqO
DNduS+C2BFKgwY349U45/n9W8hKTDHPN5XGaJGS/L8RPfbvyqy/lE0A1ryc/8y19byoH2TG3qSm4
loluAWAFIATvJU+2huk2LU+9Mv/Jwtvamhw7fRkbWTVm6/w2AWsLQjPTtEDszE2wUnHRFtQBlwwm
RS9VfFAPxYv1hU8SJP54KP3zzrItjVnoqDEJwRkuqEX0dLTCCAaNjtHdW4PLAgyoAVfJ+aB+kzEP
b91bkJScxAk5tzG1NRAG8YbPB89/UyvbLsdC/U2PKEPF2chN3okTDoQuHMs2tRq4CzGOk2kCm4l4
atq7560oEyNsuclos0in0EqprzvQumg6sMIezsvYPGpWlhN2WmcVFWbK2hS9WYmDaW/HHB//mwRh
bw39FIzMgBaVeW1ZRzJJgL82d9BKA8GxA71T676CBqp5bCqvAkHm2HpG9+u/qSEcmX0DOFqVQcyQ
6UcjyO9YlXvnRWy9VJloeASmk8GrCSKUfRkvKCjEVeppt/HsWOg8TDzURrB1GgyKqT45BK6M/HXT
AU4yxSv4tIR1Fs9IbpAIHylQcYIkklzzZSKEYJC1bRDOBtSai0uwOpDucN5um/tkpYKw+4HqMTRj
CA9L2A+iXmbjk1LuzovYPP1WIoQdr7ZaUfQWX5mycgz7IbCukgEEI9OFZd1MgWRTyqRxg65iNXiF
UIlRi9RLNaAgDPneTo1LbabXS/48leG+CudPvMvC9fhbBLqLUUwXdtHcmXM3qLBhCtq5t4JjcKUX
no1XIj7gbzxkinPepJteYdkwKh+I1ExBYlGRaswTI/FMcpOTO+NfE2rztHP1fWHDotezsXJbT7yl
PgSLmxU33SQJ0PwvfsiJcCmgoPeF3SxhncJoaiKk8aDBXQqCl6609xJL8ZUsSZzUvNUNW+KGH4cN
uFIriUK4DjNaTSidJp5G8/1ASy8ymq+RGuzbpdzl9Qj0dVrcT0bznelUcuva3GYr2TwQr7yyNO2p
6lMbNTrtNeovJjToFbLEYdMpVjIEp+jSKNOKxkq8obmP5ttm3p93OpkOglNMSFZCy4TTZY12qQM8
JQ2CIzW6TziGSjRqqNRSGVztvakSlalBlsNUWh5GThDEQGinzAM6602fY7i9ziWOsWU3FVO+tonS
rUbFu45tVZBnMu7s97FxsGSt+HxtRU9ff19QKNWiuQXWXeKhOuxiPMElanltJNUX3ZBVHbeC31qU
EM3Tvs/j4k0VPf+uDVdNq3vdMj7Oerxv2+Jh7Oav551iM1vl9RgVKfjGBCpAJJjdU8Tb6Kip3u/r
FLC+A9+8wA67l5aI+WnxwZq8k9cmOOtNscewq41yLDKcucoBN2J9x2GgrB/gJHSJt1zHu8/U9YF1
cxIoBKoW/ROAcYSCnYY6e4fxIaA4gu6z7t32qsCcQfSvEfwRqDiVE1WB0GHpYiqDNawZ03HdMPor
g17ZsgN5K/Suvi+mLUVE46aw8f2kuK3qixzTA515qdWHRkrPyh3u42r9UUV88WtztZ1ZgCtadGXo
b+Wf0GeVgyap3zmZKoN62tzMJ9uJ46FVqDSdFWO1Bjz9AVC3fDrv77LvC8kMnUFPqCZQaLTBSBNW
F1Eoq+l/5Ol4v/7i+15atVbZl9CBXUePaQyCCk7uMwD7mu5Cir71HJO8sknyrei+dgr+++qEisYU
dAwlv0w3f4c6juAng0kiu1Qx4RRE8EUY7qBYOPvRo+IATGffJz6Qgq7tPbrY3M6t9orkjiNbMeFY
rIu6GcuUezu9SsMftfGvkeKE5RLOxTGfljnnlhsvTM2lzzWHcH4EVLlTHpUFYynS94TtGHjaVUJV
sMtMM1QZ31XH4giWzEP5ZNx1jnndHodr5ZsUzGzzBDttKnFM0ypoi2gME7K9BqAUrFs4HpvLBi8m
VQuQY+DTZcxJnsoXw/9P200c3KRjG6IiA001+6mrnrPeO/99ideLE5tdkKItdMT3+/Iura/IfDNI
EYIkq8WEkBHkrLRzA9arfWNPXcPNvsTX3Rt6Ce9FXiSNPZsFndVOZnxDrHYygEvSLFcgr/E4T3rq
o8AfXncAnQnd7L6/lLqHJMiLE5zG0s6BucCIxRVvVZ8O3QWnIeDtFqGcNlKyn5kQRDq7nMOeQL30
/xfj4p9kdMiX3osO+a5y25eASAKXzEuEEMKWIa5ymNUb6aNWX5jlD9WSRCm+Zc8clEwIIvEYW9Xw
diYfQxQYFXQqsB1qFv9xPwmRQ6kBHKzznWwst8tyTePd+f0kC/EiD0s/2VFQWjCVDoRtfZft0Gy6
T2uHT0kWN9RLPdvrZZPKkvURrwxNPtp98XZ2Lb2rGn9pEQrf0pKixPF0IbnuVaXTcoW7eUL2ZU0u
S810zptvUwTjlCg2AOCo+HBbVpiTjrQQ9bjsKbFvtPLh/Pc3A/nq+8LemfO5ZNWM7w/jC2Nfqq51
xhGLo1CJItvXgpUkYcvUVpZWJjh4PA7WSkEWUruRV+CFRfPjnaw5ZdtsAGm1bPDffRjutoK4Ap0a
rox5nHuNHfo9k4EkbFvuJIL/hVVQ7a05iHsLl+uQhECfsJmrdrUPkuCD0pJf51dpMxawkyzu7itZ
TK/0oU+gDn9R0S67w/yGEfyZl1KkLn+sJjhDPy+2EVoQszSHZXzupk8lRisBgg8klk46rYXNFtBi
7lHx88wHekQLVoO33wanA5O49+b1dyVQCKJhECjtUkNglNtOEIc7syhcfdKOFcMgk4JMSe2kT7Qy
oUJIBaR8wh/jUBbpXZB8g5IzewSh0cHsnNztnPnrrPvTL/oKgEovlvI1/Y+N9mcVxdwsVe0Ar2AQ
P7qa7fDZrRglT2fcLWg7A5KGDI6Nbh1UJxuLGVmU58xGbTBBNtP7xOdwXoq7YCoawJE7We6+WbNb
+aiYn6lBZXdaAWlsr3wF6BR4LiyneZB3d0tCiJikLZ1ppXkGQUr0QKvCaUfZLPmmBBBdoYFF1dGV
I5SBmqBU5zAOEKSAWp1eG9KV2TwFVwL4yq3CBp36LkoSCGh26itA3iKAvHGCptGrbpTrf4YRIpMp
5LYsSktSLTCbHT8U8WMyeSz7ej4abr7sYKjzj+GE0Ku3FU2DGTK63WA7BBCbPfoDltDR7k3g7yDi
S0c+N/c0QNWAoG7ZRPsA6hlMkxUNSerlwR3nYO6MSzu9meuDle2KKJYclttG/CNNhPXMisbUhhzS
WkYcMiXuNOcOkT7Ub95DdIuC/gS8ipjoeu8fgWYNxVxAzLAbqEN8dFnuyDfgKLaeAoAOS/VltbNt
xU4ShXhc6czOgizl6QzxUdS6SFlxBPHmQeIhfOt8SJ5XmgkhmKbxYhXgQ0NLDm//x6jnLrjl81uK
fDJXYkUx3iahphaseZOlq3juyf1oB19UMO2EHqoMWIb243n1JFYUI67RxvY8Wlg3VnSHMG19cBD6
JJQN5f6PffZntcRY2+MFu6oUrFZyjNHIERVOtXjhU3XJCXLIwQK4Vemp3/6bckIAqWtAZNszhE75
4FjlDFQvUDBPUvKAzfzt5CLipZjVamtTDXL4pZi5+mEGdzFxpofeW3zAcwOVdXIUT2Ve/nJew+24
fzIrX95VWK6mkEbBBMmGqqChNXWs/P68BL5xz7i/eCOu07ZSDL5wQf+UDpkzhl9K5aXpf1WRsTsv
ajvdWNlRCCJRaoLMlq9X56W1O11ph3hfIetBhlrc/4Pq+2a6sZInhJBorpsQz99cnsahPNt9dxm7
dQZ5vKtekxVPZKslhJLUUpKkHCEPzxlfVSCWLij3x0e8Oz0QXF4LV9bEJLOoeGMeu04HeykCSvjc
AzG0wESv4XGo9n+SLkrUE2/KA0gcq7SFejO5bsFs3UpcURKrxDuyps76pAT4fl2+NulVa/8cZH3H
MhFCxLCbLqd6AxE9pp6n1unylyKRuIHMTPz31Z5lYat1Ay8oxOhVVS6zXPIcvF2jO7m1LgYFAkTJ
hZ9Yoxvjmu/w6RRsJD8zwN4JLF4pLJckRujCZS9b6mIsGA6RuAycwpx2mqH+yAbqG2ygnjple0mg
kJyTYs9cYQXVMPCgxC+xrdv/ZLob7Po3rLpmrxybwT8vUbZmQqTokl5r0xgmjbIdTW5mQ6aRJBTp
Qmjo+3gwex760ue3caJLEy/T++iGj9uw3Jkfzusj8XORCk3L9KY3VawYTQ+BEjuMelnx/byM7fvV
yQ/FXkN0XYCdXYPRiqvwkF8MBw6MNF91UgRGWZgzuHVXW6oOzUotE0habjm/TeFFt9XluJt8AqAw
KXuPZK0MIUgoWmpYAz90xwsc9+Du0W4Wl7Nf8BD+qfLjyohCtCCR0jcJV61RjYu2x2DCErhgl/PO
L5bMIYSYofelmgwUOmkpWDza5sqOEyeMpUxEkmzaEEKFOpM8yG3IKSM3wJhFtKteKj985JcEWQ1K
kpYZQjqhkkAzUwrT6TEg61C2qI6zfmkFkqqFzHRCbCgMGkcjv4hM9rWSm/uA3kGse359JAFIvDTO
g5lFPT9b86TPdn23RE7YtLIMTKKKeFlUe9rVmAmAF1iWr9XBIc2t40Qn2Z1KEr9N7iWr/TqY5jQm
fAc1Xhc7vOk5dV+7XxaIVhIfVK3+fzKeyPYAdMNA0yKIq+3KycfrwGqd8xJkhhNCQjlmRt41ONMB
kAZaRhLe2ETiZpvebKABFdQ7hom+9Pc2S4OsUPoxhgekTeskSrNndXYb6vlTbvRP59XZ9LaVLGGX
6rGehbSBLHWMnHJ6KXVpZXPTBVYihM1ZJFNSjQlEJJh0qR6BneqxO8NLZrDdo4x/28oCqcx+wjat
0U9rjSMeDdIB5PPTsWp6N8qOUS459vgf/3BhWikmnOSVbpcKK/AMkpLhQom/W9P0GneNn3ToTrFl
nY7bF+uTuLdDeLWVVNw7rTCEHdvG4S/AIDP/ori1l5dvncn0kO0/9W6+EinsXmOiNjP50o300p79
UtY4zi10xoJvp/1apVxp8MSD72dHPpFkg0mCP1fKOh029+xKDXHPEqBqWQwLVVB0pmNmrDderUY2
6y5dIOEAT0q1LZkCMdNOedU89WB9o9+syNH3Pagx0shpL4dPNSqtVBNiRRdOA9Na+HqlF8fE6nZN
Ld3AG+PUgL0E0KdlIRgxcV4SGUOVDwpkkIvhmN02B45UizfYnSUZq912h5MgwYBRvJDCAE65V5Z3
ido5Vrafq53Z/+zr47x8GWLqnY9+25HiJFCwHhA4bMIaJMd1CWy1p1y/IwUgcwpJDr4dKE5ihCA7
lb1ZWwb00jG/rUV+H0xOFD+OOkKumn3mgFqtlhBu08SKCOmhU6Ncm8MPa9gX+mfutSsRQoAlRdvV
4QJ9gqp0i664yI1mf35ltrfsyWRCbI0HQu2WV5ntBGCdZu0WFS6c+fzfHMDirr8KQBqt26BQoUmq
E6fSY3cuH0cUfYvU/U/6iOCPJKB0nvg5WyUDav+6V5F5X0bJ7r+J4RealT42JutJH8NsQXCV5LvO
KJxGl+zS7arDafktIZy289ibTIEuv4mIgfVyQ7/xzgzORmXhyJXkQ5tTnaph6YD2s5gGVIz3Wo2V
Ek4J8npPUd+eJs2HJgRHPZ81hjhpBXs7YTmJE4xYtrOaTQ3Eda8crY7DWDaH5FeBwjxvmZTC8fOw
9uEUNNGjiyFSC43joq8XDc1UA/J0Z/DSBwMPbopvADrTvm8c6hTX9ct5L9kMeyeBYiYBQJYiKvQF
XgJULeUyrB4Vw7Vs2bJxO53R621ZV87YWrpRNDPhfhLMPvXVy3hfXpHIC9DsJyca2PbLlVrCuo1T
EdKYQS12PYHWACVQfzauAHK+K3fKcUxcIuvokhlS2AlRbCVxnkHDQtmZ85ewmt0+ATxH4pxfsM1o
uNJMOBgx9tIvdg05ZqM7VbELNeqM5DOxYyVEOAxrpVvMSoP5ivipxMxEG3+f68+EdQBY6BSjTmiz
EWQYc9ZkYQJXp1baOmabP5hp/R2vpP5nDHaSwxdu5XrGNLSqkUKO1X9n4cFSfzUyXKDNNcFwLeVY
MzrYnd+LaEOM+Ng9QyUKqz7FnhYBH0r5zPlkG5hj0U3gG4lYnQTduUFCMfIYthYArPd6cl2lgWNY
kkrypjK2DdRUzgGmirPsYKnus7AEGkFStZ7dsqPCiBcvuWT5NyM5urOB1wj8Eh2v4u+NFsXTNGeg
MvQyu+6dElQ8Wm8D1r38O+gCF7h4gz/O/S5ioGKd9O7vQEqZtxXcV/9AxMTLDbsMAYCK+m7s9D7v
egbrpeIWGZqJfjNWy9gUzY0wSFWNYryIMWqIEHkauNMx18fDuzX5g/bMlMXP8ERf2zutvz/v95v1
0bUwwfGjsg/YrEFY8BNdDhUAnaZD8oJBCU6lIMcQ2zq6MCrLB+9UC1NxQgCclqkJYga/MbXWGWjs
JtPjeY227gRrCULoU4w5ppE1/X5OVg/NgT8jy6l9ZIoIgamwI2oFFhRRC+WYDe1NFZnueU22Dguc
7gQpjK3aeBh57/udwQpalFiaJFT8FpVrdTjMuZvEz+flbKoCokuKjhMQbItzPybJCzIrCExVrBxz
kt+30ndwiQhx9CcI6KizyMAm6o5J9azIKmBb4YhyHnI0YSL6iaOwU2H1jOQWLoJxchWNyj7JASbQ
lJ84VkEijFleNLJwnuv3K7KoCjXLGWo04b5TvtZgcJURHm5u/pUIwX0NfaZkiiEi0yc+fq81D/Dl
Ub1KGsmlbNNmuDCBh1Y3GKbX3yuj5aUeoOsXt/QKvYOV4lZEcexGlvLIxAgKFYYy1YtBUThWnwvz
oliuexkm3aZ3rTQR9iJ4UqYY7PFYlvSvdL5ZZAWNzY2Im4Sto3qlGiK2T5AZDcfix/eN15iOTqi/
DvVTHD9+Yh9a2Okq0LMwUCuoUQckLaIBZzfKGKTwRhm856aZVt8XQr1aF5iXIDjJglw9JHP4nBqy
sf7NlBrzs3904O69yqO0pUhKfJYvxa722UWMN9jlMINjVnN70II4w948njfb9hG2kilUF5owiYld
wG76F852zF8MyA+Of8iZJ2VjNZu+sBImJCQxAgMYC7iw+t7sbrLLpQgdWwbx8T/saFkEg/aggRcx
ZnDbYlYLZC5UvW12LCOjdhaNFDujS67StFCcLlJbyGXDhd5MT52aHMO8e5xt3dOU4DPYPtQ6/Rvh
olQNyZKPJTZAW2pOS+2LlCxuMmpek72eX8xtHz1JEoJSoE5VkVLoHepfYuNBsx/Of38zO1hpwuWv
/DOp1IEFA76PWdR9G4f+oGD9wqT3YoV5czk4ZTDf2Wz4zDPQ2oTC5lbNsVYWHkMU1dxH808aTpdZ
JLv3cVcXb9BrKcIWn6phIt0CzIuq746B2hfOyAoMW0zmseyaHVFmjhotSdJlaybs+WVhga0lUI2k
imsWIHcuZY/D27vu5BbCFrfGJCuCACI6ytyUKtcNKqLLEHlKO/rnPUQmStjgyzTqaRfCQ4p0fA11
MA4Ek5sz9SoeWonhuGHOrJaYFaVzYk56A610sEPgAHPKAbSXKflJwCGnmkTi+5J10oR8MhktI+1m
iFvaw1LcVMrhvOVk6ghRom+TobYUfN+0Bq+uvofVNTigJjY4qS6b8eDfOmc6IU5kZFHmkiMUAbF1
dsNDAejjzgG8C2eOUT6FeouE748DfpiNJs1gUW67aQdhXniBkQBPvweqL58rks1j/Y8j7SROiBYj
CADAwwEnHEfV7008azTMW7LGz/rlUZ+u4xrwZn3vL5Zx0APmz61sQlX6F4RQUuhtmFAOmKXeBvf8
VGWawxwOd9B++RR06Dv7CjEk6CPazxwNzKY/lCF21OouHHbn/ZMb7ZzPCEEkmOY+oA2OblretMnN
Ut0FlWRHy85tTYgeCiDhe94miAY7Ff2+sV8yZ7g0/cltj9kFppVlXdqSTSf2hacAui+qHobLgrl2
WImsZyLoKwY6s8W6m24gMhUlZhSL6xnNjaDg2zw6Nle8atrWzoCcq38FDJFTf1Hu2r9lL/QybxSb
xDO7j7qE+wcB0n54+RtTm5MgI067lnveUWSrKE7lsLKPjZFB2lRdB/cKRlom0D0ubAem79/o/rIB
WZlRhbykDxCd1RJ+kxkHk3pBdDnG3nmtZJ4ixBQtRsdvv/B1K9t9U1+QGCUlonosda3o8bwsySEq
tobPWarlNjdgS47G8lXPfxT1pZbJsKGlC8V1XqVzDb+XARiVz5bwm0Z8n1+EfrwfLjiIYNFLGXY3
9QILhwaodQpOJGF7F3mskNAEomYeXff9zhyfmRY7TfTjvPk2veEkRqw5FjoBCqoGMXrRfekK5ZCH
dHbsQXY35171ISLaNuh6gVqrAhPrvfmKbkisOoX5agOIpx3ZdXT2z6vy9jZ0ToZwjpRDVJgNv9XO
sUuDS804NOyQlbeYpnej9EvcPNKslmzgbfud9BLcQmkRgXOd30JBzTq0l0T5S5eV8ze7N+jKeMJx
otikoymFkEF1QItl7fMDx8LPCzf63l/9ZjmWscJvLRgAjxjQ0MEpjXHt9ws2Vl25GCZQiJqU7Icy
u9EUWbsn/9vieq1EiElpaS9JQCtcISL1eS59K0qdiTxG5VXfHbpCAj8g0UdMSRVd0xhtESdm9aLQ
/7JkIClbjrBWRkhJWy1mc67AXiSIr3JaOQTDqiSJJJmvTIyQjVJ9MYfMgJgRL+kmsME13V0ySb1O
tjDclqtYl6Uoa4MPAUIAAZVYT5hfdazwOcvQ8md7kSlZms2nl7XtuNIreeZiNtqyQCmtd95YETzD
y34tfon8WjaNIjOgECQ0DKjqmgVZi9ocmsT0MiS2AZEiAcn8TQgMY6KPWaVDTvUaPkeYl0Zz4U6/
GSunAjepdfgUN6m5tqIQJVqjoLPZYztZ9H4OQqezLttYggQp00qMCsWAu2oHrYz6lUZPk+xKvAkH
rgEXT8ezpQ5gMMFsS42AlPC5lNavaxcgSpi+nv5OOue194yvlOMRA8zdk3Vpb+q1EivYzixSFoYW
mnP7/sEM7sjiSc4mfuP9EOtWAgTDWQZGr1HOR3i45zNQmGG/Vv7iCDL/YKJsWxkQF6AzDo85IsZG
zmEMSQYQKv1W/z0wn7v0WERuj/YGNNa/yBtFZCKFXdVwVI+Wi6wq0rvx3DEnH0LZptrcuyC6+j/F
BOcwgMO9BB2cQ1f+IoCEJ99qGaMwX4eP63QSITgCK3QN9kPzOW2uFOZG9GeuvyzR49R/D5Xbosgd
iWNslRc45QjQ2lF3IeJDT5QFGGjnsTa7ym9sQAtVfnSDLhQ4ueLJstjNZbJVEGyC6xdArkJdhsVM
AQkJSUAKo1zrTfWgUdkBtXl/wiviHxnCQRiB3nIxIhUgnTvjFwd2U1ztRv2r8/mIrdZJNhZf8g/r
tZImnIcg9c2WUIFGTTM6VruzrF+t9mNZ3GZ4PL9Sm85n61grAhjcD+xHjb4AzFWbOIhmi8aK3DM0
wzX7VpJQbi/RHzFiUmTNccpIOQN9orzRawMs57IuTJkEwQnmjFTNGC2Jh/TOSVTVj8PieN5WmwnE
yVYiRmGYdHOSF7AVmxRnWcDxiJbZpMLbjHE7deiejUfJPtq6LmkriYIfNBaGRjCZCQhSZjlq/DjT
H6HuzrI3081UHFcy0GUSDXy+4vkUou+T1DWMZxcO2UfUmX0DGH/kWzC40XN2M+znS9l89bbnnWQK
MWkwZtLUJnx8Sa+m5L4pfOszo3iMUJA/EjDe4xnofQbWoupcKZnG8YVAGdGmhergrovGehky59Y6
MWITRFic7iBnfC9I1VmXUYLoYIH/hTZPRqrfJPM3MB1IAsPmhX0tSYhD+TADk12BpCJ2Fo93LoY/
MfzgcRwX8pL4ssfBrW21lid4YKU1lcYqyNPnm6l7asJP9EGtv8/lr5LktFH0plDhBQylUgDuKHNo
7+p2GPkwCaCXJfbbXCgLDWQMBwXwQQSnA6R+ZSYEWMht/jOwfAPt4aPud4okUmz5Njp0/ogR8qJg
qIuYMuBwIxvX2ktVvc9lOevWEcFQ4AbMCUiCP3BFkcRQAiMAugphX5m6C/rvMaZb43ul/nk+6m0m
r2tJQhZE8nq20QMHHBePNQ4FjgswwXYmXm0BlTn55W75XrmgIJLcn7ZteFJQ2Lz1FFuqlkMsIftO
vy3DB6b/dV61Tede2VDwhgzj+8aowYbNdBkQtOV+xg1sNN5RavO3DyEspFGlayPHSi+yXTtdVOlB
/5SnAcAZgOxItlDSeL9/Et2YdbtqACPVBF7MVCcYQxfjwZ84v4EP9X9ixOnFeSEJgPkgJlDSQ63V
Xhq+nl+LbTdbiRCM1UU62HayDsb6qn1J5t0bN+IXete+Fhhcw9ve8XdJSPY2v+kEK7lCRJ2GEn2Y
dYvSUx3sQ7vfUVvW/yITIQTRbkqY2kywXjIDeibJrzMpNvRGgorGWGpgepTpFqi7BDXSoDDVKMQA
c3TkJBrlPthxsneMQf2DyemPCr0XJiikNLQCcA+EDe3R0h7iTPY8+XHzvxfA/8DqWCj0rC/zBALy
wE/wTAKchUv9QXlW7+lXfb/4nPCvlrTPy5Ti/2klU80M4HkkJHB1FD3VInF0WZogXSQhlNp20XeJ
CbV+Y4a0e8WPr9Lj4jeAPPr3KE7vbSgE0KBtWjREQZhuHNt21zUPmpRhSbZOQgQNtDaZ2xwy2HVW
Ohl1tB3obT0LFQfHrNzyik+o9IdcslQbaRDXDUGPMXRqfyDS6MCzXIJgJ3AbT93xLCjw6PH/JmJC
b5GUDrfVPIkT1OzVUCmKEg3TjfW3uTSuldzm1cv5ACiTIUTyNrLNZSBN4KLXJO69cdqVtX9exLaH
/1FDHL6KwL+TVmAIdsv271m7KzLJ9z9mV+9WRezQT1tjmrUF348C4CTPFxbZpdH38d9Dnr8XI4S6
YRmCXkUftMvIfYWi+nxklaQiKFkMceIqiXEv7nIsuNL6RgxEcNWp6GcWHNURg4AySzPF0Ywla/Wu
NyAjsgGgkH2P7YNBD+dXnO/x94UEmGolQwg46Mvq81prA7dKrgzgdxBwYVYXHb0hstfR7di2EiWE
G90aqdobEEXvKzBpTy9L7tDHABOXxwJ0a3khUW3T2VbyhD3J6kGj4wR5xWz4wPqLg36XmJdjJHEF
mRxhX1rZrPc5+Etd0OF0TmQbtRuXofI8aoniDbWW7c4vmUSeiCsVL4Mdjg2PNegTtELLU2wMUSvq
fD/ITjzZmomwUnPNzLblce1tHPwp2oF3C85oAtY/32HNcklCvJHkvfNHEWfKQBYURGH/5iRXeHHe
Ny9E87oLbb+4gZM4lZtcj7kTyYiXNioc7wULGQtqH4ECKjNwifn59xnwp5xlDPh/DP0IpUdfQikB
yWawPfmnLqQwTdsHaBeEbYsiuWnmxa9bWePgZpRaieC/rzKWsux7zeJbgJKBOa3+/0i7ruW4kWX5
RYiAN68wg5mhF0mJ0gtCFt57fP3NpnY1UAuLOpc651Gxk6zu6uxCdVVWW2MOU9C6kwlN232vJF2F
ue0KyyyWQpYimKPf9F58rP2+c2NnfJ3QJiU21aNJrR7HJmWIJoK0gKNMvYAJENq5EEWCQCgIjkC6
LkyHmHFjrt3GkMuhdof6fY44xCqIi7HHio3ld9HK7KEkvpA3Xhh/c2peaspS4xxGAKH1pIPiln45
2pARdNnESZ0qwN3mJSgi4xsDObXXkGztAFOEmBxGOYv4Qy7vBQtjvjG3XiF2ZTu0wwBgBR016Frj
r94wnuNxMRHazQ+zM0CoMHBTJ7UgVagfKh8zqh/f4tkrQO6gyrGgSGUBP2gshK/VIffF/hRfiwf2
vYl256Bw9xE3V3IFyB1bSHCMysTCsMw4qe1BUUZUe7p9SGWPN+lhhcMd2ToddTSYAieUntTsvWWN
dtBTivHMi/+IMFYg3EHtRGVAJwxW71Uvzu8w2Ts6pgfqKZNaM+6wFpIWhZYFW4bw3Ryd+0Vxsswb
G93e3xtqzbhDG0/FnKeYtuAIOcaTS7UdSNctJelLgPDlSZHYJvXIAti8TOxOsmOzs8uW8GsKhMun
oAJFgBYUNkbH1A2naPLmkKbStyUcqLrl7cv14gMWF5BjjoOEmgpApT9UXz8Xh+FotHaV29PZQl56
PKrvVKqSh3AIvhEyxPzdQWafS7H8MJlPbXQfTFd9RJ2hzQBaZe3Giow2apXzB1R9lXU9DQigzS5G
NkJ+qgzjeRy6x8JSz1P0sO9+29fsBY+P/qYF4jJWCrzAgIhbdWADtcd746a4hTuSk5j/g2x/mccH
gGOQ6r1UAa72TD/4xOrAc396GLPXmx3njHwZZoHWn3xxQeR8RZMmOVXqkd1ZEB13oFcMrYfY0f/R
eqCyyOSCsr9ndW1BMjMaggQW9mfrrjulZ6i4eypU/f+XlMt/nISLddxdUjWxHksK0BRkYrF9+fP8
UXhvpBCMCqAQClEEw+4+7vsM4aK8JmmRaEZfV1jRvDGv0nm4MrW+R1Gd5oeh5jfj9G0fb5tYLjZy
10ofKWpZWwjNRmWwjekxwyNhTQlhbcc2q4PA3StzG+EVPMBKjnhcQFd1iBf3oXLEg4bJXJSKHekl
3PUSpUsxN8xL8sjpXCZGzvDm0GVfB5FH4lGngKMVRUbyNNSxZyqiaTY4aDrqrvZp/BnjOFT+irKP
jxQrkDdmqf1cTdajXmL4Q2HYOtPKYjqoNVVwTjglX5MhaFJfziMA4+ycYi7DIkLFU7haKs2uu5C4
tLfvgl8eyWuUqnrfZJ0JMJT94k7FNGR8kEizK6FQ6K98n9cnzfNhyK0Mvj+btYm6zt50egkvsRVV
MkYcMp0jklll02QUACXCuRevJiTBqdpR6ojxFVWolsB7wgAnHB2khkDFuR9eTx67sJvD/rqxP3eH
9Xlt0hxi6oGcY4dQJaffR3IYuWEw9P4+CuV0HGeMWbyEqoRFyxaIFVkfu/GT2LqmisnEzZuiq4vL
cYRRhEG/hDqgerBfLtwrVeDmtbtvD+UEHEsIWV4LGbNnnO6yyraUm7klIChm4F/2hlGAD7CzIxyX
A5Ozzp3Kg07ka2MI9STB/uA/3EATVRRloNZE4zu0m2lAXfYCg6Q4655HSFy4ZmsdpSUdD/I8fGwb
8VtgaNDfRAU/YemmC2oYeCuj/QD/55xDznQpNvJOcFo02FjnqSJcfHOzVr/PeUTemlEiZfh9KR1Y
UN/2eBMXvu97BGUE5xGo6oW8awWQNHicsu/58m7/97cDQh1Tc9GibYg636ARFZNRq3UvOMFz5/6s
Wkbjzm3nyYfMC8kJYNvud8HjP4XKuK7iXgceJKv8wk0OWWer0E5hZXVqaL/p6UCHX6lo/0TJG7dJ
QiFBz7OEEmVT3czdAWO0DqI+Ep6wuUkrEG6TFiMcLLkGiCp9tJSXWD3ub9Lm769OEbsOVyFtL+Vp
nChI+xjLPRqdVOqZaHtTVgDcUSmFMExVlsrXKye/ZaOiICF2QDTUeSwHIylvuVVXeNyuzHrTIxUN
gyppssP0S9altkRJnJBWcduiSWHeIGOKO+jxtQn10B2hFTo5mCPiZz411Z2C4z07y+U4NFhuHeOP
3OKefRQvt/GJSdqFd5RiH9vyHWK1uI/9VGgVfMcxYpXnh9RoziOKvUfZ7Rvi5XXzir1sFf+pr7RS
NKdsq6RWPWT1g2J81Lr5Sq69oI3+zi34T/zXhoZAApYs1HYMCePqJku9/bO0HQStDGKHbXWYrEio
Ipk9twQ3LOxPDvo363mAn8/HhnyF2Az7V2DsDlmBQXOwNGe2TSKEPbJD+izfz3c5Yq7SHY/lB5XK
2W7fSb/uW4tjikIcK61hYZeaBNdoozjHUucYyGrtLyIFw/FFHetSsxhYw1496MJR1QIfPcinfRCC
9fjSvTyfRlPrmOdB+aGYypssMf7SDo4hhkpVYAjzhfRcTi9IyBZU0L2/VLrI6Z/OS67neggIMfrQ
hb40XuvV0/5Cbd/hv7zsj2pUOdaEuWUuHUH/m3VlyIUTQC/vprAlp8S7njQSVZz79KOL8u9+HWuB
nDUR/LqpHtLsSxV7Sgjh54mS56BwuGROM1Vp17e4mCbpeyG4ofUuRa2OUhF1gQR344H+d3u0UAxU
M4E9w6FD7RHUCnBPhPehE/8PxVT7lKrz6vOLEoZdzOoAgu6zUaDUAF/Lk9xjilf7LgopBWbKATlK
GFCzrgRM+8+cbzrhSpxuS4G4I8jl4/gg65QlkXMs3yQc9DMbIJo6SuZZjf1zkLBICORSbsHFD72c
5l3PbFpaL8sexOFKQ7gaE0VAFArHDtVcFgKGCoLltKu6cYxA88T+h4bqkP3zu090+mtD8OqSsCwt
jeYYOHn/WW7u1Nz5u9/nYoWRVb32KXYnFrygf1IosWrCn1+9Y/X3ywamW/Qt/v5Ixkis6RwpuYP8
BcT34sr7O1N4PlCtZrEEmGJkB6v9blk/9n9/2xTFNHSMYmWNGL/zQCobbZWzj+PJODathTyPG0Nv
tlrsqiY4Z3vXL1Ac5cjVKM4i+9Y3m3fy8tJnxGMx9fuMF1a7gtkwpZBp+P3aelSSF5U69Nun4/L3
s39f/b42Jn3Rs48SCT0KkB+RfgQlCl5VqJsSllBIHLtMtZxb84RNwRBCx4htq4vsIP84kQoubHf/
DKovJnG0Ar3mBeNnAGQ99h5LjQx2cJwcE92G+YEe9bUxgx3P+Yhq//U2jmDGQI8WZcAWtd7ssVDU
dAc8jBgsHQOVHNNTfUr5b/s2+AXJ54XjCeF81gByEH+o48movwjkMjI+2VlGPhVcBUo+tKyASk+K
x0Ecfcv8kgiD00WHOM4PgVja2vNQXkF6Zf/0/seCXlI+3PEd67zVdQPZEuWueoqc+XtysJzpAXKN
g6e9T864MO5QbbSPun3QLqDcQR7VaKzqDqCJXN9GlXXXNMVfQnBnuaxzs55LQATlfRd/CKjSOsoE
7iwbkCuuQK0QI+t9VXmnp1R5N4sH/3CJS4aEdzvRNPI01FvhNekYH5ejfM/OFRtRRNdBb5L4Coy7
76pe7bvRBJilvtOgoYiZBmVieKgzscMgPrxh91dgzPIVDYq5JdatCjBIZdtyop2KcCDSP5v8t4Lg
vDpSIKOaLIDQgrOQX8+Zl8emPUvOviXbUdwKh3PkOEaiEQUESGPd5D8gxvT6JBZ0zuRpTuVTCgab
PrdC43x61ow6ETqgiRiruGQzJEEe9w2iEDivDkPDwAR0tm7CTd2eW4P4CKJ+n7uXTH1akrjA71ci
FqmJ0YbzlnO/WiPuQuqsXusxoQopZu1UdZ+ljGpUoY4KdwMFgVVqYoCDj74lx7IMp7Lum+KHMJ8X
6tV68+a52MK/O6hqmGtSDVvqonSCpbILPcFIhI/7e759BaxguMMv93WtJCEs6s8F7pnQq04KGhQE
B4+Qkt/N3oDci3xFDUDa/gZf4XI8ECStmsopzItOIzLby1N8tjy9wVUuoTgPYyfJJOp27YGO4EFE
C68BeaXfqcdAcBd1Om4F1e9OrK6iQPUIVO8afPXLLkBvJ6I0etvjL4jcier0qdMWdtUNQWbr0FNN
zQdi/7ZvigsEf6ikUTMCRkKsxJE1euin0E+xiI2fvfGZfLWE3AFrS0yVb1IYJIXvlOqjVn/p4sMY
n7LQjdTFjgunTM6mdbcM1EcZ++U/bkQ2ek6XIExo8LnOtBvkNDRG+GVynRh+PZ7q4FuQfWrMay35
sr+om9u2wmL/vrqjsq5N0Co/Ydsw3GLKw+MkaO4+xLYzrjA4Z5SsoIkqkdnjCneLm6GsaMTImgW3
PG6PZ8ulWoIoozhfbIdcaWcVgEvnqN1NTfWKbvLVyiDOEStDQoY9waIp6fVSQqdPP4kVcUNt3uwr
DN79ljSN1XgQnLDOHJSyRUtna83XQKXiL2qxOJ4v4nmY5QyLJd31XtBAny/2Iuh/TudQtutTech8
6UR4xOZJ/mWcyWc++1Tuq7LCAvZn47E5gZwOqhvH9ux2TuRR4cT+efqj9XZqMd+jlbCU+jI5c4P3
A+1eVWO7E993kzvpxDcpW7A/j69hyaaoY+AEr8OVKoWqiw2eMSvkI5f2qS2e5/ZFND6nyimer8qO
yuxv7+AFkLtfMjGIImUCU4W53cVP6dvc/fL7XJA5BXE5BTJ+v9K/6GVhFzLyOETajrKB/fuKh/q5
aYTCYG/NveFMUJ2YFm/f6bYP7cUKjoWWDP8LNViBImV3KHI3aF86lcgLbgfKCB7/3XyOeooIo0Ob
gKE8zmfm2aWTOohgJ48JIVGeTdnEEVFSZHElikCbgjtZRvFwe0pl6kWW2hqOidI674dJBYhmHHv5
NqDmUFK/zxFQPQTzEkbY+lz4EFdPBTW7k1gkXtU17vuliBP8fi14shnaWo2O3ue/ci5exxVy5Iox
psDQF+tYzaoTZALSCctxH2Y7lLy4Fy/dGgmNFsw9cMIGTfHGgUWvNS7RxlbvTPv1oZKqeqZcmhdw
HaLGsKYQmCwVxUZJl6PDxItZreDykRrYQ+0WRwRCP7RDw4pAqlh+lCvBRvFEZc9GQrA04XV8x6Us
jMFUtcBRxaMZvhMoMQZyqzgmMK12LCTmdumP6ppVz+R+cQxkZzywpRNO3V+eU5UjgzzBslXMN9Rp
sQdpeqfXOhHkk0ZxXJAXuEYnAVzQHPrGzm+rA1T/bVPH7FgWhusoI/X2XZ7yB44dgkkJ6oF5Xwlt
xtwsrtXKi5v+sI+y/W14OVh8rf3YQnVfZyQ3OqKzuKBSTzDsJkRMbMfXhq8hLom+x1RrG7WgfNF9
JYldq7J7Twvd0kCVleJCEuIqmz0pctiMxfDwtuj41xXF911WkDoR2xiQixLZw3wsLSK8I7aMfykp
pyVqNA0AVvVQBb5RowGcemKgWIlvqTTVug6kHCD/zsHU3qlu7zKNAculHhUpi9i/r6KTSBkDOWrh
Harsj/FXpZxtfaHER7Yj/su+cIShWGPZVQOziFUuR6dYwnUinKWIiFEI5tM4nrDwxWfgKQP7P3/A
9J2Z6trbXCxTRVSPxj1L5kuJh7aFuuBS4oNC/4LZtHbQuC311UJhcGslQsoyyyfMWTKS8tDHxbE3
JneuO2+fFthS/BHKr0zhlqpSWlOcQ5iSSD+k+iarPkz5zD79LZmIf7f9eQXFMWtfBFk9m7AI7bqs
W2Q45i8hpuS9NtVmjvhu37Jt4lnhcbwqY1LaEEbAy390pV09sd7K7ErVj6wwpPAKv9KIJPKm310Q
+SyfVOlypbI9i9T3cvKp1Px9kwifMLj0XlzKRlIxi9R0uRmT5qYZoNufdYQZFAz3tQX/KcZJg09o
+WQ6cTJA0l5SThI5PIUC4j67umnq1FkEkJhDXyu07FJ0G+qDZZN0VpvChVtjF1v6smDR0rnHtOIb
Te2hXfgxLImE+PZJMtHHi/Z6JgT6O4NWrR7UjQWcBu8T+nKXoZomGO2l/J4oj/t+sC0sYF6wOJta
bVkEQ37NE1r2p/E2c09Ifn7TvNYNP8rQFWivdCpbvu3cF0y2mesbolhEbS6QWzaTk9jcLQnBD9v7
dPl9jvCiushTKL8jY2Lpz3UyeMqsoLTcGGyIv7n7C0jZwrGeFEh6PSWwZZw+9WFqC1SzOuOyP2n1
YgzHdZDNhEzQ6+tIq4G1nS7LDlruYvKXHL6rA8Kc/6DWCxxHdZ1QW2oBdUFnPJu+7C1Hy6shkii6
TICWanba3CjI92KWry6hpo9joW6O9SAaCjg69ASz9qGo0Ncw+Hn68oZNWuFwNBTMlZhAiAiNacvR
EJ/L5E2h/gqAO7Ga2JWaAcF3Z5rwqam4rPDbWCCE9U+sryYOlSnedLwVJPv31SGa0zQrih42GVFx
byntfTJT27N9760wuIO6aFlUBmzddDRiavbrR/Sh+jIafueph+QsfKPqsbf9bwXJnV0jULLAUAEp
o622OSnH1G8yN4WqAGuvqgpn3zNIPO786lVRt30EvO4Q+M29ZEfu+DHJbOVc4umno/C2d02TRLxU
QEuTlx0Uglw3y6LGvYt7ylTemYG9b9DmRWj9AuADhzhPZCs1ANAX93p001odpoQc34KBAcyKJVoo
S+PWzMDwztmY2dtgH5Y3Fi7eU2RZnxI1flOBNAZS/ovEkZ84qmW5FPiWEGVgzKjLj0U7qKlLkB3P
Pzh2BcORHgTmk9EaYNB8zm/rB8zcwZuV5Lbu7GaI7oTYnShH+A/H+2Uan2mzrFlpNXbxivPR9F+z
U16aOcan5cwaK/7/erSokbqYyCfd1EIfloSZWGBGmqWObkbVK2173sUgjmQroYF8ZgmD9OUYoph9
vDJi4mKnIDiaNVq10y3kuJDveq6Mh7Q7WwPxPf4fnHcxg+NVtZIncWLtaPpNbKCjefQXGxcUUqEa
FLnYRGdqBNM2J1wQOZbVplmTlhgLl2jvLOMxeVvT9GrvOU7tg3IUBhXLhl3BE7d0RLbh8+L/bNYw
3JF4e6Z2iaOHSFCFpE5gT92+U4eTUdznb2pHW1nE8cJQppBPXLBJcSg9DNCayeRYdwt5KKn7gaAG
XseizeRw7iMYMyDkzxz5rHpMw76YjzHkJ0s26PVpn10pZuDTa3KfxvIiYrtGp7rGx6abPliio1TO
zw1L35SDuCwmn1YT69icTBbCGrgslPFQqqMzUU5BnSs+k9bGA/SQNSzkPHniWXYijOcVE7s4DjPE
CdhHdOTvL+SWH2qipkrol9UxQJlji0JUjLiLYVcRfRZQAio9mT2RHqIgOLKYzaTrJGilO331lbn6
+EmmJk5SEOzfV3GeXodV1mSwomxjD208dlR+Lybii5MC4RjCSGJFSkREDfo4PKL086sg3LYa+XGx
dZjWO8IzA5oAkozZIvq9p2CCX+TGSPRPTn3qkLylns4pqziWCPVsEkv2LdO1mr3ghT5ZPLwr/52X
cbHDXIdRphtwgSH4JBoVBAc1J4y9fZCtD6XVwvECpLlktRbkr5CAamJvLL1s7o5t/lDEVKUcsWS8
EulgWLk0VACSIJqYLijXFsMvctwRhRRso/mAa20PFyuIQVCEiwIYMbYcsbqV0Z/fhngtV3y9pVQu
tu7XNRjHA0Pe5s0kM7A2xhdg5BQj4QOb5LaG4HhAnXJJN1vm2A8dJoFDn9gxnPCko0gjd2NyatXm
FbHGY9u4IoXO6GR97mBS+D64Ed+3furPd50X3ouufKRCR8r5OHKITV2TC3Zq5fybFnnQRsaINtUu
goLwcsr5OHoY2mVaQtZkbnR6aKfFh36MZCfNIoLtyO3iiMGahCUbeyxf1/nx58XFXF0PeY4XvCQN
nuy+rUh3vV8cSRhiKgYtYyI59XrrnPUf9/mBcHG+Z3rullS1NJBQpvxQtARyy+/3ATa3Boq7CpTy
LUvneWGakai0OgUxal7aEvpHwswpdSJw3GQF2VJRSGhAK5GPtUpUtuuoE0LgIz4okS8EpR3I12F/
ELu3dNph4si/UHyMpRthkSudwV7EVMM1DrVvuvLd2OO1Ob9D0aK/v3zbB3aFx2W6CgElwv0E0zp3
9NgYpEpyWG8km8DV3KTU2KDNtO7aPo5gl1IJJTUAXu+MD8NXfbZVR7JLX7mtIlYBwWTDGh9KtV/+
0lCObGdZhTioqCG3e7McWP6wOUKn3YGVUGonE1TbbnnZRo53lRCKg5ICM4fDgqnH2QFtcyhTPlje
cmb1cT2qXW8qqsqDndY/bq/VZrK/asW+yP4PpVABNTmxr6nU7yHd2JCf7JRxHO+2tZVmPTMuHZ9R
hSfFsq1P1IW/2ce/9hSOdMdZ/efQ4bGO1WANH9DyPB5Yei/5nn4g3GMzAlwtHce8vdk1eTjApujU
uQoKk0tkSvWn6fUTILwjz51IbBVHvEOrtBEmlyLf9vrhG7hfNZ9JcVAym9QB5ztzwmoQi4JtFpsT
zXre5OEhhlXsNsnKa0qYjPANvjdMScNArBlVRtI1cudBaDhJONv7u7V5q1w2i5cHC+VuzEQGolkL
JEOXUxgoh30Ict04vmjStkiUEkQ8OnF3HR5zzzxprY0uN8GTbuimJmrhOMawJq2vOw02TUlwpQVK
7yoZ0pbZOBCUz07nDknwL/vZaFZiGYAI0+T0pVKOqulLErV6lDUcRVijFYZ9C2saVMNog60cw+f2
4/KQn/oTa7WUUWN0K1Co7PLYM42jjL4SG3EuVHaITdTggOOvkDBlAsrmYbzSG4fwEYI0dI40grpI
+mHBUmaxrfvtZ8zbRgpGfER12HsdNSxUwoxaVY40Umsc2oyR1ICESKvdBpFpk9/1xOHiE/VGoEqj
wSIQsbydE199S2HRitf5F/4uS2sUl8CICsnYasY4gVJwR52cZLK5OYqMcVq6aqBxh3OGYWpG6PtL
TPiqf1UmVZBeNJyyRFcim9hLvXtthzYrQM4b8hBZ86JEKDo6g9veBrVdI5VkuiKG1NnFbX+feKGr
KHb0TLghi9H+cPsVMOcWTd2z2ZyvwKMXXy3H7qjahp8d5yM1YGDTOS5QMrvWVhFGlClqNjAb6+xU
Gs8C1TS/2WairQD4eHTG25TAdAbm5MweLNmBwgDx8DsygK+1dFDsoGLDTUZcYXIxaZJjpKBWAjMV
b+LlpcTrVF3Z3fJC7BO1eNyVgqGM0CZSsHjMI60XJsOFEvNbzcDYtdGV3eisUhS1yRgr07hbpema
KpAnQCpS/pxmX1u1eQqL5khYtkm8Kxj2Z6zcAgLz0SKyXWvcya2+MWmsBukgW0SoK7jLx304dnJ3
/F3mLpeuTsxoNnCya8MptMSuw3MQfCrT63T8to9E7RjHIU0lpeUgw67QqttDVacombZCg7i3KBSO
ODIrxIkagGLJkV2XTwqlgb4NgHodDK6TVINXaRzjsU6tCPeU2UGdCBJf3luW6fL73IYEVh6oU417
N5/cIrga31TGoCkXAG4fjCqxkopd7KOjKI52kECrtTtbtgkXy93shorPt8/NBZDbEkUxBqNmlGqg
wkCxTlL6Oqh8f9n+g+wuKBxxi6KS5TGGHTsJhpjcWlcl0nOd6LDO+eq2dPM7i7ylCMP4hMyyJIbY
aoBsrGepeRyrmwqy7vt2bZ/PX2bx2nWZIKpdZ2Lx+tpREgygGW516UOEgnbjTRqAK8/g5eviIKpL
aYQ92fUA9fH0nDuxz74Ss3PhUJ/1xDniezqVHHNNqwRgqvwQBR9GkyACtt9/Ettl4Rj+ikbRwZc1
GN6MbFwmfK+N2laX4d2ErvNOxwQQFddFGJ+RoiL2izKLY29DiJoxlwFrWacu96uUSGqx479nFkcP
vTUFWazj90VU/4/hQ2Tg6mtPJTXOmfI7jiUKPU6nnNFQvIjuEFdHtAy6cRrZwjKcpzkk3ti2MxQX
VuIF7NQqXrSJ+Z5yN3rDaTkqt/lJPWCUIdkjttnasPZzjiqiWqhTk13krFLesOwxcppTj3GDi981
B+MBfHEofKqgeZ8t/mjxzC116UPmGYP2tRVfMJ/W1t9UdYk51Rj1ruExAnvyu9dHtRLIMmv0Lctv
cfRs6NRn2qZ/a/h1TG597eb8HUBThrRTWSH+6Oj+4rYYhJ19QdyV2vm1cWa9sVXs71Pg5kleQXIu
D1nDWqpNkaV3Gry6DEfF/zk4cR+GsoxbuszIrKSxYFlsVigM+r6Ep78D4O7BummDMcphxyK/L8un
nFSm3eSG1UJxft0l8yQYOgASfEKfI0zxim8wkNa3PEybNJ8w8sDJXTzAZaq7bxmxQ/wA+6zvRzmu
sHQGHt7yxcv6H7oW2IbmD8oZ1ZJB8rQPuJ1RupjKtxTXQ1ZVHTOVVbCy7IR0q9tsoGvjhAfqqto8
uagu0DRVx/x3/qoaJyh3yT1O7gg9pCZ9kIVDsBDdd9uktAJh7rm6r9Q+KdTQxBp27uCKn7u72Mvx
erDMzuJEx/IudqObkXo1pSzjbisNQslTnsIyaXpUrdCOwkNWvNvfKwqDO75zZihNOSEir4fnfn5K
hA9lQbw0bwd/q8Xjzm4US6WWsh0aDr1XPBmY8Gu67aF/YeO+YoR+VBPe9n21QuQOM4Rmxjyugag/
sLFY01G8085wP/RaUSEF+6k/rvwVFHes21AWEzkB1BLcWeIPCdJMENGBsOc1RlvbM6UqssmDeAS0
JFUxFYXPOo9COELrb4ZPWD50dDLlw74/bJ/dFQD7AF55egsx664ZAfCzUQ3vOUgQIK2D2/4oPNXH
v4TjMgWZWIzynACucfsfMaaJxL762Lv4nPYLn6KK7WO8Mo47xvNUj0JmQMhhuWMPR695ids2sdVH
zTftApWF2jeqf5F59x8OssLkTnGHJh8UJ8BCFKlUt41R9uemT77n1tQ6VtSjP3kOO4qv2C7tgXLH
elqKIY1LgJY/mDR0/V3Hg5LYY2Ikew2hS2k3U5ArI7kjvuSSvGhsG5e78HP4LkLCB6op970FJYHy
ILgKFZFSBnInXI4LRB5sVc3UnvB1DCOnY/8xMvHgw8beUNIFm7f3ykDumKMevlEhKcbwzl3+kgn3
Zu3VlEQ5cbr5jPQkj/GSsW1r6htFfKrCvzxufEratBb0x6MlGvrK1mN9y7rounP3Y/H+lxqZbWsw
7dJQJVkyZG7NIq0apVhd8JFXuGjc1VOiWIH4fT6wCQKMxGgN/H4XnOfwPJU+QU6b6Wak9P4xgI9j
unYRlrxBHBMYygdhSQ+9pZzySfQVNTlH8/shNQ9WKd8ognqND1p7H37b5S7oHBMLfd/UIYuiivle
ao9dErlt8xQslDL1ZgiwspKj4KiSamvRsYxDcO6UzxPCqHz4tm8LhcG2cnWrlJHaymIADKziqSgf
5Lo+Dcn3vwPhmHZJzFGS2DtI9mIYp0a9ayTq/Gzz3GVPOF4NMYV6LCrsCd7BtK8hpgCjftIJr3F9
vKDAwifF2LZ57gLIEWuhN2hsKgAIAfxbVuog36M7wZE89u1tOvsL+B+X/wWNY1VRjUJdZeaNDlQT
nRQvwYv/73w7qjaU8m+OHgal6vK2xnb1wW1l2mnkaQ8GNdqGAOF7PIwxjpjmDDYs/2hp/mjWTloc
pOjr/soRVMT3dtSLHqZ6AlvqJT4oSXrKlYTILRFHiNdSKUQrjwIBd4OanSVo8c2fkuj931nBMcE0
YaZ2t2CxWvEmQ51LKn/eB9h+ObxwjcrxQDplU2HG4IHWU17qz6zqK7yRbqdzey09sJch8dhetQbB
pNsh2C+35sVTxnLSMQkddqXNt3k6G/NpLo9Zl9kyVMr2LaR2iSOIqomyeA4BtQRnVEKNzZEcwSqx
U/hncHcxh+OEJh2qTGI+PaH5+cE8F/cs3hK89jB4Isb+LQ+6LR/+F2kyys05fujDJELJHotP0uvA
vEuHw/7qbf++gdltiolmVIuzbBmHui3MDG+igXXTzsGHDpftPsQ2IVwgOBPycpjGUEWfqDHf4yle
bRMnTA6GQRyl/6DSCw7HbomoQo9UgSn92ax+zkM96G6nHtgw6PkI1dB9u/7j2+ZfQOz/71dsmheL
WkkAXO5M4Vo9M60bJJuks3YWbljyBcMoyXeC7Tpe/YLKvWJnepYKjcCWs3OWr0yhNDwX0MuO7OQ9
mxfElFGJW2r7iF0g2ZW5iiWCLEyEXk/hhNoxiyx7gJQGukeJ5WS/8uchu6BwXJib02gJIgz7WS6a
uYGr3So+q9k0TlQHw77fS/zQDrNvkiVqARYuM7JX4Z1UZ4TfU6vG/n21aq3RxI0sAQLC4m5eQkNa
96TxuL9q+4dLEtm/r0AKs0ffXgkQsUbZE96NdAy6Tp6N/unvcDie0OLaDGIRvq52Pd73JseQB1sw
nSAq3b9D4ugiE3QTowGAlCqi3UJ0YioVr8S4ZpXYH4IwJJEjDFWR63ZJ4MhSb8sPAT5oIxeHOXNZ
lizyqJZHCo+f1YFkRBlnIywTH6bDct364TOq/roG9TTsgcVQiJUkfPw1Z7fyDbT3lurCHDCyVKep
Onu2iCXcQGADCBRZlSUFqXSOGFDPPkvxNBeuZh0HyW9momlh4wj99vscJYxGYs1St2DUn+Aa4mcr
uUrUN+Q1fsNgNq5WSZ8N1NwLsKHPffVsIXUZHKrA03z5oB5p6dmtW+M3PI4W8lZEDB4Ar3p5eYnf
SdBNyH0f2iPla+MMnUihFpGjiGrRg1aUmIF4jFoWr4geKiM67J9ayhM4fmjmxOqkBSDlchNWB7Mm
Utrsv+cuh99WjWMFS8ojIWnw+9l8H1mnxDynw9MUN3ZDNW1uMCqQNHizZBqaxasVNPMgjKOIBEo9
6q7QXSXJ0cpbW8yf3rJiv3D4zFPWJ2VlFcCZqo8jhn7LMSHQsb0lFwAuUOjxkKHGloTGpXl8kvv8
vRpSObqttP96sQyOAIq4WyRlBMYg3ExziwnfUDKd70JMhkdl3QBZcekQVk9N8GN/8bZeOH4D5phB
V8dc0AUAi/506N9jAMpdDtFJAz2PDhv6DbG8///X4G+IHE9MyZjiCsR+GVlpp+Oxa9DLQjkftWcc
OQQhGuPbju3Z+GiFlY1JfPsLt00GF6fgyMCqzNE0SliBTouHSU/dYdBvTCXy9mFIx+D4oDejXMgn
ZkiJDovciw7Zh+g9hmm4BTmXZuti/W1rOHKYc6mcCwVgHZ67RC8FWnA9nfFFhucnyg+oLeKiBiHO
6mFkfjApbiOfmzcUvK2N+aPtNRw0ZHBhTGC8LNaj+YahI7/9PkcLplYpKt71cR30vZfJk4O+MGL3
tynUehU4wqsZr5UyhlUaQ2CrcAtTdfpwsjPMV8/aL/ri7rvZtjdfgLiNz5VIyYxWKVwzPRZiCe3u
BzlN3/Bhgk4/fCIjyNFkg5+51/dioc65iBthxnSGHhUX9df/Y+3LmuPGea5/kaokStRyq6XV3d4d
O05yo8oyo33f9eu/Q+edtEJrxHmcrypXcZVOgwRAEAQOhtxezukPcAseA1HKhu3Am7NuhcfZqJEm
VZMbiHqIX6EOh9HCLmiaY/fJSHCsbirzCooz00AxJKuuIJo+5l6M0sem9d+xRSYaamSMKzBMPsgu
ow4ZhlKCuYxXtH2Il8buREVgm1JcMPjAWkfPGOa6AQMDlOj8rRsFq7R15zaNFQBvMxUeBsYoLOFg
TDDj2MVBvy9Hu3XpOXQqR0qEr1+bmm3qLKhWZV0xuI0pshpJu8XEaWME9oD2cCO4bYUzrzau3JDr
gsLZz4BChFyrgcIGZrAeQvQfPTLqZsbVG8r2vir8yzJe4DjXqYNVdAkkwLGaDgUcukXqNFcDmBAm
X7aRuBCNkN90RBf5eF9K6yTowW2I+0NN7RFc0T1Ic3vjRgmO7xLNMhUiY4Iu5ROeQ6UsNfiv0FT9
MbnXnNYJ7ucfrNWVOuWddRI1hGwLdoHjXATtKAbmKYCjGrHn5ouOi2QZulRUA8t25I0rsnC/Myym
/687urocTcQwDEyZKN3kxEoCc3R9GufO7wXLt6ntKxhm4CuYYaDG1BuwL2p9rSq3sF5GKoiGRZKw
n7CCsBSSdbkFH2GY84OeHufkXs4/D6PhBJYFgsFz0P7vxE0mGM9+rR23RxVNgjCiEEoev0j0RqtP
lik4/7YjnxUG5yZqVekGRUMOpk3Pgc/CLMsxFVv60nwEF6jwcWzT0a7gOH8hW71RmwnUQZ/BIA42
t5j+oSZwLqJf8jYoogQjrpX2XCzZIcirD3WdCk4l0cLxzUYqCgNxzEKS+YzpPSiYM68X0GmHTgrq
ClEVzPay6bqJqaBEIW+IBHI1sIwGQuXN9yb/WxdNNmXL/tZKL9/nbmEpGWorVyFMnCtelCGlUI2H
yOwdZdaOxZR7lal83nd4mw7IukBy968c7YKDrEEkGTnH9FvSPqata2K45j7Mv+zTBYfzDKSgTRyH
TB8c9J+Fdu/rJw2tGe3ThEbZP90ozkkUSRaCdAZoNMi+YfrxSZfrw75E267uIhDnFcZhlBBwp6Wr
dUNhB/ptX8goT20E+7N51qKoWlEsiyCLwfNK6GWHMkM1KFztIU+PuIKdh2NxheOP4t+ZXcNE/Xtb
KrFC5OklZouWiSrD30nKtRk6ar/YY2FriSAY2zKmNQwXi02FFoyxDMGS5aO0HCv50/4Gib7PGZM2
EZMQMKe6VfKsd59H62H/+1sKsP79nOXIcitJKjjD3W6uvL5QrjIrPSwkcfdhmOfnfcIahjOc0Crb
fM5Y3B181apnjJG3x/rGCk+4vwouSCKJOKtJxhYlwSqg1Gw5kSI9GLjuYW60QCIRDGc5uW6ZxbQw
mNjLxuuI2sLpPCIV5o5TvS11ilJ/xMP6pz4+y0poNyD0z/5QxZg/X8UiCLbUPGHBYindy7MfZ8/7
e7+twiql1LQsjLPixBjLFi2FKYsKLMlDbenN2NQizyzC4GSo1CwpyglqrODJcfpEiGiy+fZeXITg
IoFRW4zIBDWSm4PBylAzZ1hQPhDeZ7GogmDzkDHlX1B8MGB1kzn3CdZrOITH1Ms+9BS5xJ9ts0pi
T6L6r803gDUg58OUSbX6GCQdrvHB9HEj8TEuWj1W3zAG1Fs+otDIDcqz9eOPtIJwji2Q4rIu2I5F
unTISXzWpkFgooI9I5xvm4wi74sBchE8OjhDqsvowodmBKU12XETC1zpto+77BvT0ZUdBRiBN5km
JKLKdVx6ykBsEzTGUfhQhpq3v3r/cqBewDgv15tJHloRZEtOi8tm4JmJPbCGSgUJZ1DGv0ii9zuh
XnIer5E0YlgK5KvRvHLfo/LN8uQ766a/ZrPCRAwQ2xYNqiu8e6DzjO/ktUaJjlOr42CNBjttRjcn
o+A9bzNtDzarXxicRNak611dAkO7SWd7/huPrrgrg4jMGaVDeE//Q0Hfpk7igZ8YJgadGvywGXBO
LIqMuUBuqD7k6BuPMXDXnGJ7FHLubdVameYKitNHNg8X490MrOBpOOklGpu86WVEnugwuqFDS0f/
1qIg0w28XtQXu62eK2xOPedoiChJgM1If2Iv/BLfyCcQvTjjScYzpt4KInP2vTfxxQqP28nFSiy8
zGJZjeiR0saRw96uCkmAsvmOsF5S7ijD2+wylhYUZjoM13hV8oOjcU7syANrtMB5iSTiTrQxAatW
BBfmjmlrF7HbjZI9pN6+G9k0stWycadaXuSmZapYtqk+E/MYiq6C2xZ2AeA5mZY+GlEzBilQLD+C
ICfHJO7Bjl6G88wemBuMqRIF/oKF4ztkWkrLeDEBKXdf2uDvILtuAmESnh0dO/rG8zKlpdF1GBJS
uBgF+CFrchdhtF/JkV8Qw5t19S5qmquwoy5Y2e2k6E6BBNdSigb+iGxc5464EskJSw8hbOu1H6sn
zUkwJuJGfYn9+VA8zp/6k/KX9hJY71JO1OihCFFRUdz/+1FnxM0cBSVeOiRdczorsfMOz0/Ry752
bu/kBYULEcYoCwqr0LCTeKzJ8MSh+rlwkhori3u7kxcQbgVpYhatrEGU6MTmGOX+4ls+e9wQZRW3
PT+6ICwDwwE0k7M1VcoDeWHueCA/Qv1D2SeOUt9jVpfASW3b9C8cnveg7QuMCRwoVBOTDXRMwCRU
FjzbCkThaQ+Mzpq1vof2V+1J6W+tWrez7kucimYPiEThFKBZjF4fKHAyw5eKq0o02EUkB7f3ejLO
BDkdnBq90dqYI9PZQT+HVwO4f+wumsN3mc1la5i8qwixRGmcHsiQJ8I434Ya9lC0tjZ93zcb0aox
s1qhZEtZJGUHqaaiOYeKdFOHs7MPsX1lYC09P5XZ4s5bRvddYpgwTHNww1uCqKn2uxfLMbz2+/zJ
OjcgL3rPU7e5wuQO3zpMhpDGWL2h85FRHBtBKmfb3Vxk4k5cvW0aMOxBJjJ7heRGw3PWCdL+wnXj
nEBV9Ri0wSzHfDY+VKcK83b1++bYY8DPzf/V3f2oRdHYpkIQ0Gmg0ALnOU87oMh9ko41clSlnPlF
vjixUb2jHMVcQXBrp9ImqUIMSXLjKj7my2dlkPwyEdZxbG7RCoZbPiSTJYJ7DzvuwtipMSqrdMyT
+jg5IwphbIKAAsPunvaVXbB8fAzTWVMepxJALfrYGx9z9Xn/+9tB0kUqPmKpSJrgmMPiWRHI9Rht
Q/1X6uM2xwr6FU8+6qGNhNk+qmAp+QimJmreWzXyVyhyrrxQXWZv7vPWIUEsoqXYdLMr+Tg3G9Oh
pbiFYdcajHGhJ6RqnDbK7ekd/SuYo/ZL0XW2kyvPpzdanFol26kALCg3ynvaJ38DYIu6Asitbokt
ip1SFZtZL6vQza6ij6zbongPCeJvaJyTDZGrKKIc4mT10zzexEVpE1HZsUgNOKc61jQLDfYIPmcf
aO0v5odlFNiPaPs53xDLvU5CgkXD1tlaGdvxeBNKh9Kc3H2VFgFx3qEsAz2syev2p641RQAjXkmP
sWgEuGDR+GJJbWo7a1gApLbyOSHdubQ6cBxrf+ZU+WbdKGrnPJSwcGgvc4sqONULGMAk0YRIgX/j
qyarrLLylNXEgE7ebge/Xb7t78t2NoCAmFIxNPZewZnNBLvJowmC0A+9Rw+Mmz+4DsFJjb5j1EaK
boDbmaoVHmc4xSBZNGEL13zKTuYZeF54XaDe778QFm1r3UU4zoIiWRrMhj1tdCDoG8mLVmJQzddJ
EqW4CfvQm5vKSirOjubOVBQjZh47Je18Zy7RVJzMDhfPpDXN5hzg/xHAFnHwZSZ5Ul5j3sugu1bc
y+VV0qcd+AOTQY5uSdjLKvKhGOXsKVZcdU6wzNVsS6G54DonYTKkXVkdKewF9Ba+YoXDqZqHHJnT
qJMmN9DaEhXC/Zik57pWItnpmqkiohhz82YGoiQKQgtQGhm8N08UJTCtGe/IY3iu8uyuaOenWMY8
7dy667TpzqD9TdQioTBWAuxNk1hBcwqLMbp9UlWAluXCburOzkVEf5suZIXAqagUVDU1JyCkEbHz
6Jx3tS2JDt5NkJXGcA4xD7KeqApzICiOWLRnJdbthAoKSzbX6gLCd+HDNxVNnCMtvITyo6Rndk66
L/sORCAH34cfFKqlBax2RdFP84S44ZDmh32IbSlQ32YYis5U7veTPSZGp6osUcW4eotMfbRmWQDx
L27pgsHted5iqVDC9DNZw6o8Yqc/lCcMxfEkt39XfHcB49xSHmDggVoDrJNUW8kOc1A6NHX3V425
nLcu6QLCuSQSyGlGWZIS3cL9fRB0kt2ik8HNFOsxS5MXEHDPH/oZsd4+rsI09w3wynw46RSlKNLA
nErXvAFjvhufMxe5mxSjIxmTveVn6JiyRru5obiIijI5m+q4AuekLru+zVMZtlspCmaMPlbNY0ML
gYgiEM52DY0GQ68BZJYfkNQzmkdFlP0VQPD1iLkyRyOhCx4apYexNJxl1FywZgp8KdPqN1tFLjrC
CYI+Bdq2KXSkROjXpn6ehG4RfYoLURyzKc4vILQP/27Cc5vmKirooA2G7OS9fJgwbErWR4EZ73sK
aPPvMKaBjOiQIWIOqnvJuu+ld0V9/6zXmy62vmkazWB5whwckl10m2LU8NwLnLZorbgrWWdiREg7
AyTVr/oBz6LgMD7u2+jmvqvI/WPEKgbJ8LdadPrrrUXY2wIZnTS3JZp6hm7HwXvWa4VDuP1ARdZE
WXAZqJJPaeBM5Q86Du8xxxUKt2C5okQZxSRe15iIb5DIR9hzHcaVv79or8Xhb6xlhcO0b3XDZGMo
Ez1l0pTJ57gBL4alyydzsJxqitAkgadW2fACY/qgREKKQrZUe+BMa1bgbSqF2vIqpPI6iATe1A0O
xg055KDsftcL10pU7jjURrXPDJndogrV6SoMIunr06ISgb1uP9qtcLizop2HJooHKOJwwMA7t/Rb
yZaeLZ9NF8ZCCzaQKcLeGnKHQ9VaPRkK5h4MZ3Ymt7Xzh8hNwQfhsQ6g0FVELaObDmklH+dgY+bD
6x6I43lycQD75mdks5ezgpE/cB1H+rR82BeSrdiOjPz9t2gCEmQqdk6Zbufgtj6DZeAlTp/3UQRy
8dffBGMX1ZHVJcnKqQ9u1EHgoNhO7EnBOQ5qGuOixNAAWf3cxXeqgRmYGGeQ1M4wH5ZYsE2bHvey
S/wozLwakgYcLtglyYum69Q8zqPgWWY7wFxhcM7D0qViDNmKda6OPm6MwEF6yu5j+7/xe4lE4tzF
YHZGYfSAm6LqGOnhoVLG69wQzawUwXB+gtZhHU+sZKKtE+UOhUrkOOjZ7ARB9e3PNI7zFKoVVbk6
AoksT21zVKNYcIqIDIdzDlFB4sUaoXKTmd+GdLw2UzAsZYUNgkAbpUoCnRNZEOcZaKrqedRAnkgN
Uaym2iXYKfeXTLA5fAyZFAEZutcmGnQGkdJBl4EjpNUWKTZfsj5Q1RwQZiChg6kLrEYnOjTHxWfN
H5nfCsqCRCJxfqFXCSi3BmxS27ay3cTkMciK27l6z9wW07yYq8nFFHiTJrNkvpprF9vBucYoLsNL
PrJSPzY6SHTgCiIyk3MPixUhAc/cdhVfW4M9aV909RGG9R6VuFyP+Jb1RZ+1IVdwN+viZy08Bo3X
N96+1m1KcoHgDyAtlYdEq3E5io3RHcIrpUm9MLyqQoEqbNdXrIC4YB+003VRLJCFfpAd4mDpTLt0
OvCfGzcYonyNAx1F5Y+NKGZhOvbmbFrhcjqIt9Uc/fEQ0MLnQaxtXIVe6mghyEAg9EE0O21T5Vdw
nCZi5gNOw5ZdNsmDGX8b0Skvmo+5bcMXDN6GNT1HB0Ako+Cz9UxUWkxocilmVLZKuK2HB/Xzvops
J51XeNwSFlKutyDkL93me/hVAQtw6Bme9Zx8nLzM+w+89UwVdraMt2ZdihWjCSHfEHqvb0NofpJr
lz0NyUcRL+D2hlEZrNfsuYsngzOWKppbvUffxnQ3Aqet7UKo/CIQTiuiIklraRzQX3WDp6cC5axg
U8a91DccBcwGuQduV3RuiCo/RbCcm0oNOehlE7CSGZ0K/UZfdC+oBS/x2x7ksoDsR6yuOmOnL0Mx
YwHLRrUz43tRm642v0giHrDNIxib9M9Gsd+xwpET2hhFCmEm9a/AvDFld1/Nt79vUhUVReiu4bvB
i76R60DB98OhOjRldktILIDY3o8LBCeCjkbqOWT7occvHZj7yqeZePtSiCC4wKuz2poQlFa6dfOY
UE/FJItFVEy0Ge6jMOWfleJiL6JZxdjF8AeLqn+P1OQWl8/7of5ajZFdLcEhSqY/lIoLv5raNJTa
gFRZfF10Hgm+dKIMv2D7+V5zUNAMmdHDcSfji2o+aJXAi4q+z59/0tIrXYpFU6yvCyYDGaKx99vF
D5dteT02VgaCSee0SAIsErudax4GA8mO/lR58iF0ZNu6n0ZbWJ4sULfXo2OF2VFS6RU77irlryEM
HE0ybBOty/tKve1ifincq+QrlGKptDZlKEVrPmbF4qfmJ/Cp3NaWKNcv2iUm7wqp67olz1/lCb4m
7fX8hx7gNUpafT8rpxavh+worW/w5hgFt/p7GJvMlRpwHoAGmj5IBIvFSuM05Yf+DmpJcw3AmX+C
YaBaxMw/JihCbqaDNIb+/oYLdZkz+GxBV+0YMoMPvRmjL9DneCx9w0stu8Wwg+GruAd6O0LVQW6C
FwEqEz6vEHdd0XZRVbrBc3irHoKb6JUNNPejF3IXfaXnziEvoheQTdXWqSareM83MXLyd4XLTRLT
mjQ4EkA7JOuHIT+VU+XNmGwtWFIWY7yJqlZIXBSn1l2WmRGQyAM6bo/ZAUyTjuqDE+91nLWIomHT
MxiEoDEDrFsqT3TRLTjtlLIsXVWNMW3v0yyDWjUS5Gk2swArEE4V+7mv1a7CliXJdTB/jfPPRfhQ
yE5oPu2v3uaRtwLi9HEu0yWRUgD14UNgfjTih3607J6e4+FZyr/ugwmWjs8EUDOZSwWkgm4yvdTk
qi8+B5ogaNu+Q1wE4u8QGEimdFPDME60tBGAHjUXNL4s0xlh5Og7ZuOZIE3AIMFXTkH+nIiCCFMk
FQSJM/2E8lObKg8pfc/b9gqD+faVb020YdH6qYPjk86ldNQ6P58F+rbtI1YY3PlQklxp0wVyqHey
w0L4sDpIt7XLeHwah1yVp8yTElv9sa8RTL3e2O4KlgscJ0wyqDIGm53C18ke44ExuYgur5un3wqG
OzoURZlDg92FkuirQk618N1+09utADh7NUIlLdoSAMN3BeaT2RoSASynP2Qua7gjrgHiHbDunPbX
b9uiLurHme/S622kRsCVU7BByPcKzdy5E4CIlINvNy1Q5q7WbJfAO1p8L8Hb6sfH4k7ypsaZ72KY
2Ullk6kO7/O1v8Tjm0iilNCGxgDuIRfEM0vrQKp3ZXAum/emzxRDnkGWDZTqU3W9gOVHeekMMObZ
bOA9BGNczJ/bs+hVRrB3fO9pSEsdyDDronqiRmFL5dWcCgrWt1McK9k43xEY+TS2OW5m6P7JkO+v
/dQJDj9pwFO3uhFyxgosgS/ki8MINK7sKsj4L37mYeXRjhNX8fF44o1H9Cf/6Gf3j+yAn4KbyU2V
JAVDZY/VePw8GaK3IIEPea29W3lhiURlmFBoSTqQ+qBN83PbtIpIFzeDGRCbKxYxFJwsXEJFbcOi
q4OWBTNom4BLHI6GN5xHd/ESzzqJjq9t/VjhcfoRjQoFGQLwjA/FqwuWnO/xqb5Gj5hbCOmtXhv5
3/h700IcSjSKMgjOEcth16Umy4B136trph+1Ez7E5+pKvkN1oXpWMV9Jf7Se3pctXQFzDnpeqrRq
CIDH84I75HIkTzpYWTowb2aOaLjYpmWvwDivHPSTMtaZgpRw8hyCrClO7tT2877Gi+yME6jRlDKL
WHYqrz7G/Z0WmXZsHWL9YR9mU5SV/+BEMYuuQiULYAqpQ7vsoR4sO5qO+yACWfj6wA7cqMWsAgRD
B50RRaSR2judejYGUY2GwIj5MsGpn5fWiuEncvJUV4eg+7Qvyfb9DnM7TQwAN2Uk3H6P1ZCqGINg
qlF1ltrS/3UAHIIfBsr4AgtR6IDnfdHd/l+M+ALK3YBCSa2q1MANiLVSZ4f8Zr4fzizmVb3CZyMP
D/tSbq7iSkjOSbXZWFtJy/DmuyV6MUXF80KBOK9kapTIKrvSmc//JOYzNAacBmfy6EeU7AkinE0t
XwnE/r7y7boZjJOSAo/q3yb5tm4NtxMyAAtcO09wRNKg6wYD570VX5uNjSJ3ZzoWRytzdcVlXTzp
QfQGsH0burh3nuJoSArw/zXATK5DzJ8+MMI1zZUQJGIYvZi5e1sxfp1elNP+JhoKVR9xmszdYxK/
yLrgeGTe5u3xcfk+p+hEbaxGVvF9tVXsUHbq6TobrxrcWIskP7XgOW4zQQS1rRoXSE7XM5mERcsO
5NH41NUEk+QcarxjjpeJJMk/pz7l9D0GtwUYzrFNipI6LWpypGOafmlNUVGsSBhOz8M8GsFWB5yu
/Cx190b72EfvOZdWojBfvzKldP5HlCG4Mybfmj+O3YiXIUFJ37842suScZFEKGcgiWeqpt4ph+GE
a5YNgtP5rvNGt/Dmo3pq/3T1uCMXlJwGldCh66rIRNpBHDmpZGh2Rp/23eu/uL+LbNyhi06JfgBb
N6495+lTeCzQRPad3uTX/1+Mlm9eXMjQgqoeaHJ/XbTXoyi3IFA6vspzjEZrUVJ8n9SJrQwfpf5b
JAkiCBEG5xjMeeyXDjUZ7hgo8XkwMGpGDdr4Spb7wN7fnc1g5aLgPJ/CUJlSkJhQvMGcbTM/p/Re
gmCRiPhc4Ov4TkU5VJZuyCGSVi0/VK3GgO62eMxJcx2kmWMG+pkq7SGd1PdEfCv5OB+hZPWU0Bi4
RZo8ZnN9pQbaFUirBTCbGc4VDOcnDA1U/3oAGBPM1FNT2goCzNgsj0GAejTtz7y4znmLJqeS1oEt
zY2XY0e8CHw37yqVXwnEeQdDizU1qyGQavrzcCy7c1ic9lVP5PTe1M0sXSlXITCiE8ZKu6BJTB3z
PnayxdEPycN4lfiyoAxchMkX0gxdjCb+HpjzmX5KX6lHLad1pYfmK8toha5oeJMgiOCLOquWJFPK
UqrgtLS1prY1KtAGthU7YQTfzohBtF2fMv/anjXlCwkeNVlxZOW5od/A/76/Z9ue6deNl8+d1dqI
2qARHRTdrPyoovjjIsWVs7SZAGfbni44XOgV14Ea6wNwQry3WNqxraldlnfh90pUr7BdLX253vL5
splWlVkXTCT3Z4pneAlPNRLE4UEXaJ9o9bjoK8hiVEqj4BykkOFx0fAGi2c5JYkFi7ft0y+Lx8Vf
qVQEdAkAY0SFHcUvSePX+mPaCYot/yUcv+BwvrWPzSTMSyYOxn18XVyQE4AfKhkxkY9lIt5VJrPa
KM7Htks4yaYKOC0+jaaXtudqFLik7VPqIhHnWOcRdM5SDAgrxeWsO4+42VR9bSto4E+7q0F5CCNR
6MdU+a35XjA5TytNytQNEzDH2akwqiM4ZeBJgbqfCtx3U9FoyO1wDH0ooNxWUKTD88xhKm2RYaYX
yw/PDgvHIJojPU/O7KLpwRP5v01lXMFxuzZI82hIHcEBHJcHrQ6cMkQ9GmZtatno7junbYVcYXHb
lyOhng8yMlXNof4bbXKINNGHQMG7xQj7RGzFQjhu57phntJmhmiDcSpAjpCgAM4wnLy0B49gKUXZ
6M2jZCUe097VZSTXDdlUFojXRuFLUuqPpiE4SraPxwsEz6VULgFNUcQD5fg+fGKv+Zk7HGVcQ5rs
P66iQD94aiW0Y+uJHEMdewK+w37pZTczNV+fcf/ppUqUXRKsocWF1llG5Zlm2LMwTemHak6ujJwW
T3+miBbn6PNopiZhmiEdl+9sZkl06GwQw/+3K8+m11ptGpN5pRdRkkWdkgJNSzAiZUwHw8VV0snk
6pTN1uAUEX2QZzQqUzkRpDBE3oRvIzb0cMajDLavOwxu+siG0rN4qjxFR8Y9IHpCE20f500qIheY
1gH9pOAGls2bqvD2t27ziF6tJedC5EIilMyQJ6oeijjt7VifazvWfuzDiOTgXEdj1EsG4gjU5gV+
bZ602t//vtCQOV9BqkoCzQ4ARkf3iaM7bLhId9Ts6LbBKJv5mL8IENnKvDnHfq3cm27UvJK7XmeG
jOLZ0+z1fuLGN6obHQqMGAnx7o6Xd5AfvkyfBcD7W4Y8w+/qjwloFAz8TP2/dG5z0iOHzaBqXqor
PLOOrn5ovsQH4VPT5rG9EpdzJGCNlxlRIKvM+FncPZwtP7FTV5wRFwnIeZMx1vMaUyFgY/WpQmlw
eROJKjf3vbDOz2MlpCV6o2DzUF5thrrdmnhe1T5p72ptWq0aE3XlquIuS1KJiZIQUDwljjr2dhYJ
nNK+cen8UFZDVoqqZT4ppVdZ4WSpQNVF+8EsYSWEBGYGedCZEO25Uew0fJQ0d1+pRSJw/iEJgy4o
DUC06Ike5drOKlGNDNOaPXvlPMRcxHJujICYMzR7aGfVjTE+GXOMaeX8t/jlbcCkyZoiGxhYqhJd
A5P77wvXg6XFVAINZRaGY/rGIXFzJ+rs7GrwyvvGF8VLb/bpdzj+shpqfWtMBuDa3FPpTRz6rSiF
LxKJr+kgMRhy+9hoHF27wqWkie+NCSO24spWcVmQIszafgTqoFxHwukzIvk4F6SVICQtZ0b+e84C
m5USJy8dqLA/oezIYe42eAQ/xSAcvP3GWXDryvujBlacWFjXxg0elAPxRr/4kPstxbOgAsJj7Vvb
2ZJwZrRIXGYzK7Mj0tRWrca2s/w7RYe2cVJEZ8kbs+MkYz9hBVGb4OXJZKyooX8Z22Mb/s9nFQfA
xS+yMcWg8mAACAYfqpNxTFz9c/StauwcE3DINazAaUQMqcxb/GbqHCrnsOpCbdSUoWbBTdH6cnAe
kytSn4zsrC3/M88eB8a5LmPq6gxTpEGIibKjKm/cvHOU6dO+fxTpAudJpFQbJ20AiNodDe3clJ5m
iS7mzHx2Vo1/x7dMScGrDFat9fKvzLp65MX/Nm7QSH8ID62IYvhtKP37wvGv+Ys8qaMcAa8CQ1hj
F6cYyhG5seYSkO19NQ/FjTBoEyi8yrkQa0haOsywKeWD7g8nUKe75kk+KT6rmckPmS/9z8cOJyXn
PKpMUbJpxM71KF2hB+UI4ken8RZHRfpVEqZfBb5K5ZxGJS1RIsWAs3p6rMrGSc3KyVRopSHiBhLo
pMo5D7TuS32UYv/C5WRhUrsc4sr3vK/3ovNG5RzIYoa0kmuAjGdyZstHb9PrwWMFTqEwyBUtHuc3
ZtNoZnBF47wOu2PV6HZjvWgUJC0iXmKhWJzTkPBitzQxxGpQ5n5SjwHeiezCQM1injsZ6uyoaLqD
aLc4DxKoOUmaGgf3hFcA5dlMHhfph2Cz3oRYv+u6Jv9+nAzS0ppdD6lqzHdU3Pwc/0UwPktx5usS
tgV+OgGgQCi+TQHNS+lk1ND21pPuiJNe5ecIMRZSKc3fuJ0c5aP5iL/uozIt2PGTfGtmgOFqMkYf
NE4ZO1b5pYaIsuRM+qGsXvaR3rIJcwvKOY+mCagevWo/+mjP89cSLeTLqfZDv/PU7MxinndMJeNA
ORfSdwEx5QLyBcVjH4Mp2d+XanP9FJnNJJNldJdwQoWVlhpEMnE7Rl31GNhSdasNT5b02IaiQGDT
3a+gOFEK8OMpFNSJji6lTtrcVCAV3hdmUwNXCOzvqwiKgr8zCwsLizV/qZK7Cjx8g/TXPsb2SbkC
4Zxgqkds0h/ESHBG4tXhr9zpRzt7HZwqH9XRXkSWtekJV4hsD1didTGNOoxyhW8vvun6VVJ90NHy
rIpaNkWrx7nBJrWWQWIweYymsCK3q9IL9cbdXz8RCuf6GjOfl9oCitk/68FfkXwXi/JPAgg+j4yp
uqWRUEAM1QNpvhTVrSWqYBZpAZ85LgNUP041VO3nw13q1X71zXIGpyV2eSj8WJTwF1gPnzvWoiIt
0haAObkxm0+ViCxdtGicIzBj0swSW7S58Bv1OBT+MJz2t17gayzeAdRKUiYBIOr8nmY3WXQXtOiR
+mjSh30ggcHweeHFCoaJZgCyrCdFzuwwf9JMVIKVgiNPtCecK5haugxzjD3RJnuYHsnwY1+O7SPn
YvkWZ/mj2jToyQMAa9fFHChkbG3GW5KDyAEsctVHFeVZsoilejsgWsFynsAyFFplzBMQP7pnlw/q
UX/GGKMK/I4ixRaicR6hViPm4V5NSYGQ6nGW7O+Tox0aH2Sa//NDLjtQf8lm8byFRT7lQzNDNjRS
5sZ1Tr1Ie9nftn21sPicsNYFRqDj9daRl6NSf5h10UPZ5uVwJQN3cQJViWKgxbZxqP1zljbLZRVH
1hRS+KrAakXScI4hIz0tLQZmjfXB1IZrE9Pc/2zB2E9YHXAGyg/BMw+IGfR00/de2LL9luiP23Xm
/VYIdWpZE+bT4+biDG6MXhDtNKM9DuMqBau173osPv2LcdmkMhIGVF0t0y1JW09W7rVSRL8pOIAs
mXMN7Si1cs98T+tNmKeOF5bH8MbADEHW9KfltkgNRIJxPqHQjNJaYuzRAk7qstE+td3TWOdOAE43
gVt92yTH7RbnESyjHFMtg2xMvwkIqIq7UrNDn6b2cGZa3viF02iueIobuxS9uU5cLOsNw4MKfvmK
RZDzq56gneZo+MSVj6InnP3j1notDFop5Dw38dwwq5JyJ1ENO+yPDVjk9u3q7UPc7wv56npXKEoV
DmU5sYVEEuekokhGcroAruJnziN7kFzpaR9T4C5e9XYFWeRNT1XmX63xkGm+NXze/75o4ThfkVOW
TRwhkjZ+laLKboNnHRP9/gyEcxcURWZKq0OI3sTo0W8jcZZCkIvaD4asVxtYrVMjkX7AQz2SiEni
IOw+5NmXvkwdEn/Ja8GBJFozzlcspjams8awumMcq+C/O6PXWrBmQmXjPIROc3UeFewMuenQb1cc
ps5WDJveTE79xOaatt+CRQRKBAbLuYqx+ecoTFEj4rxSFnhNaKv+DLYwyzUEuyYIViz+WQfc6Itl
smBFuQNZAZthFh0Mpxhdxs7EpjvuK6JoUfknnkELhnDUgZdhUPjZOKA4/6o7Ds6Cpw4LhHyFI4zH
BNrC1yQWyVJkbc728QHDQImDuPMOHGyLrd0B9VoGgXrgKKpoJwWul+/hrWiUmNkC2L7+Mc0o0R4/
d9m57Y9me1PF91n0/0i7jiW5kRj7RYygN1faMu1bUrd0YciM6L3n1+/Lnl0VlaIKO1LMYQ6KqNdg
IgEkzMNnFXPE1z8vJSpnTCo9SiKM2OJR1X4V5Wel+KbLVDcpYRD5KV5zmfUmZWmPNn8XRsGSUDQN
lBDcK6SuGiFsmM+asE3YEz0Qxb4Ijvi8PrJFTc1D4ae35FwFJRVnUgqr0tNWAejohy2UREbXQ/W+
PWtecZyOmmqXDsU88CsN/c/eTOYMjCFrcZ2xuzc5jB4QXCHem7x+6KZNMPhCUPhYxYvWxcSnihVE
+CNzdsZa9LSemUfAJllw2dhycS8LJ9MYiBQWZWD4wo+WorVDWwHU+2x7S+aFqVt+ab36rg+WL1pJ
4bHw/UrEwxd+hEru0xSzYI4YzCiJlH7/RfyYYLVxfKju9cgW/OtXjlAcvuiTaqE5YgcOEo6z6qmx
fDtZxd89JxTuxVLVeWIiSYcgbnhfr0/SQDgBQhf4sk6XW2ucM3eqlgELQYZhwM6Pxo5zim+OuNp8
VUcbjWhBzhRVufa0oLoupz4aHP5WBTgD0rRCHkYsLzM57AGe++LkYFmGWzyk8NqoB1JtwJRYnPHQ
4koV87dMcHMzyvdWduwFKoTb1zN0fGD5syqBb+7nF9+qZJKR1yGEMsCf9TlNiXb631zUHwD8PGhS
GxhmlAVYwNcJF1U6gN8O5AKM5GI4U62H+1/sAsa1mWVF1hnFAGkW8SBYZ8Fw878WiIVam4g0RtQ7
VQKuTYW+c9YL/mAesTYKnWWMwfM/zwm/GfOLRNwl7ZV6mQUNElnGbRL+UxcnLIQh3Dt5RkxJNiK1
RhfliQWQCp5CgTHVJ9tCwVf2K184Uk8f6pDYv2/QsrEeJnGCRsxR0CjPUxws1CuclIi7q3mbxNih
jkPqfVbBzn25xF01bZYtMx7+M68Kd0jcRa0FwVjNih2ScB+bj0Z2aMjqBvXVOK/ep2ZSz+weVcLd
PHyYI38c3/2Jz7noGmcL4lWvOtQ22O05TuVTvRC/zz7Drz70x+/zY5+CNK3iKrKDnzHNoLxvhndz
9TBLx556f+y7ngsSZwfaJtESRQLSOvuq5g7JV0kJSipR/5tXxwWGMwVzmlXYhoNzb91/PYL5YHho
4Q5UXzzkuE2UNSCsNT8JmsiihWUYAIzn7FQviS9p8vG6EhB6xg+BDiDzm3QWFTTGqzJ8K5Kgo5aj
UFJwBmBcS7XQWSwlaUjAreh4+ue6DBQAd/ulpdd6gdmzeRw+CkbhoNXx43UI6jNxVz4VSyXEVgP0
qtSpPWA8X6geRHJHIYXCXXpTNnOw10EQNcgfhMPogicNL2nsCkm/YCASgXzSeCSFw/4T86LWnB1Y
dcOShQWyKcYxss6R8iKahzX8aI2fjfmxND/Xy3/tBv7ZgPITn2ZYdKmg4r7GzUGAX01TanEfoRL8
iKcyG2FbyviS6XCe+3/KqSPCQwqAswVmX/bZGEMEpU79MZy8tm6Jq/mbZPaPg+GpmiJVHbBCEUKU
N4uHpyQaR5Lb8aTbbIkLFt43h+tKTgIyoTeuOsm1phoiAPb+hCdzjidkeFN7g/uvgVsfCDxC3w32
7xs8QcyUWMre9L0/aofwYZmc8gX9zsWx8fFa7W31bhZsmQhSKVjOXkyaJGqaCth8OUfDraWfLeuJ
EI3SD85gmHkZLgrL2+gYG7wrfQvzMZ43vGJR5iH1wLuRO/GfFcAu+sKZD70Pu6guIRcrEIzH7LFw
elu3rUDyljO14JTw7gZnNZAjKkMxwgXQs5ci/keZZqfqPdN8N0ZUwMr+7iuBBM/qWS8hJuxCyCVa
D7keGOqnSrlppke1OXV9REXHLMS+hsYFE2acjknJBFOD6ACp5nMWqG76oXjAgzOYR49KLRLqaHKm
RMyHsig1qEqZeE3xFIEVjSLZIg6L72eSpIjtEQFE0iKFmDx32Y0J0rxePUU51TDzmzrVDzXkV3xE
Sz/0fYLj6rwwmG5lrz2qTo62WQOcx+7yujolSNgiqr+FCs/4KdpeDbEzNcHBJd8Xp79BIswJH5Jg
RdHqbYN56CzELWc6fk1VOEMiGGLd9zokZarSBeNh8rvjH5CL/uwuTc6WdEu2gAIdgmXKO0t9LVTK
0exroAEuZVk1sCWPAzCMMcH1Qheijn1hi822v1eBXtvtF0yCfBB9+Wb9h27i+82r7QLL2asQG6zz
wQRsesSM2JuKYL8ISPOEUxtQdNEkGmewzLTQU4Ghta+Dx44rdOXaXoPihtWGpz+71T+E40siazKH
U5KjRbHB7JYqvvZlis3p7wk3w2zDrxp4QeGMVRROUpKlSFJVXnmUXOnQjF7jDpiwq4NKtI131/H2
H1oXOM5UCbk8gYMYQunrQSte4+KYqqdB+nwdhVBHvubRYur4X5RQfBfpfgxNJKfefmMtLqJwsU4j
SUoms77cxcmPxVNf2ikm0ztXwQ7qoA+mc+5I1D3bDwoumEzwTbwj5fkamxIwG898bD6/tdo78Uvt
KSfRHZ4jn4zoKETOQo3SmlVtB8TOG8E9gSaPDv1SMt4wqAuoWLH9FNMPCqZ015SSMyc9NqdY5grQ
0UfB002fBwV4MwbwhWOauteVZT84uHxTzoh0Ymfli4aGbhE8hEWBHXCnbH1Y9Cd5uCsn+zoYpZmc
DRF1I0km1u4hdbdYQG4XpS8OHQHyK/3Jm73/IRJf7FAhDlaLM9XUsAJzeNscn3+QnP8PoR5xo/lC
B2ZMDQzq4kYbq2+2niG/FzVvrf7zjD8nEmc4rKorygJZAEfE87xvDXtSCFNI6AFf3sgtpUg7FQh9
9NTkdzOrzI5Hs3kdk8QZcVbXNeE3b6XLIXH2IwvXWRpKqEJ+ZESL65f6i3LXgc5c8sTzqLoaoee/
6Xq8AHLGoxSrHj0eOKnoQ13Z6QOjtu2/oGmltefvJgbI29vQoZ5ohP3gZ1uyfpUV7LdCX/J0WOY7
IYz/9jtyxsIqzXEeWeyBrsoQ/NFVUDioaAvZ23wEm8lYS//62bGfvGKfFM5kJKPSlhNTRr28y8fJ
lopDJLWg2bP/qOR2OTLOXKzi2I2mASBNid0q145ZQRUOd+8v8oCGLoPs2OKDXr3CpkAjQ2RfpC91
+5z14A3sjhkGg65/s/3waQPEeZI6wbLhjHXW/R/tdnhMAhWPS9QMXGokbdfObsA4pZgbsVkK1jTT
yPdybDhWCbLZUSRkolA4PYg0KcUkEEMJXwTtUzi/DP+Z3JPZvY0gnAbEyGzlAutPl6IbU9BtI/6W
9d//7mj4zv5lFNKhZ92V7MFVg4E9rg6Jo9vxASah9qiJ3H3/JKsQDGxFuqJxRapu1PKiTSb4jPvF
w5bfcxJ8lU4s5KTYuXaN+gaJM7IFiInw+AFSn6Xo1pPtDsWd+qTpaLmev8v/mcTv7bQugnEmds1B
eNNKI07L6r0qr87loLuzEH64fmC7RnUjFXeVykLRhtgCjFxFdmnddaH/dwDc9ZHMZKqzCQCGLjhV
kd0VcUT11+wa0Y0Q3OWpQzPLxnBgHRJhYGHNbwn/Z3W2cha8EE3X/V16isBEzOihr0tHKQV3p0wB
RFpCDqUo5wYtSv+ExkHvPhrSx1w+ymTX/24we5GTr2KZYTU1+I91Cb7twBSeptoWc0f2cw/UgVQ2
ntANnsu0XTU1wvwE3sTNuzS/XcLj9Y/3Gzv+Q8d1+ec3SFTpAoZvAaDZk8e6iJv3AgZ0GLVZfUsl
Cfct7AWMsxTjkhp5FAIsqv/JdcwiCkgqUFs92XX5xZ1vTogzEnWIBuyF6YNpnLMCddKHbgx0qqGM
OhjONvRLl+i5CVFkoMxBTpm6/YByIwZnFUyhT3KBAaiBUdn9Dcjjj0ON/K3kaJ/Z7hOqeYtE5MxE
NhaNlhlAzG/AlYYwNjkxVWhkmw1+R+RMC3VQnMmYuggEvRoOCt1cB0WegiTUbAMrDysxJSIvZgOu
6QRnI8S5Yks0APX2BPXHA3vvygey+Y5QcL6SVRhVWcYtcGp3aG1GK4bNpGjDezei+4B5xPgf/Y56
ChDfkS9utXlmlJEM0GgAhZn6MPZ+uJ5DVFev2wpC5XkW0yzK+t5agdOmn3LrXda9+7vf56yDFCXS
Onf4/Tw+W/1TGR2u/z6l4AZnGVatiGO0xbOCfdgiF9EFsRsF6rP4mj7NgXigllvvv9Eud5gvaMVJ
BpJUGTdKz93sw9DfsO6a5h/Dk6znvsGaJrhLVH6oXON+Mks2TKyD0C0Va09+NupYYJlJZrnABNZy
Y8sD1rDK8028qO6ijI40Jb6SWqDAKZ5Na/TGZMF0BVp/1PjQiHNw/avvX4nL38I5mLHI1DZTZnwD
6TFd0CuX3yxUWE0KzKlOHEZIHq8Aib6n8ds+du3LeDa8BPNLzuqNt4n/Z2+Si1ycMqH830eNyiDT
l8g8682rPP5JXXxzjJyP6VI2jN7gGMfct4bvUvHl+tH8Rj8vMnA+pu/yqDFnBoDbYBxm7K9fIRBm
EbDvHURp5S0YMlKq1/s3D4YLLOdoqsJcpIqdFtqiA7YhAqPhaxA9KGCRQGBPCLlvti5onJtprW5U
RAlorYsyKOisXudD5mgem+4J7dT4f6yloHSeczdY3pfkag5ICSsbp/VVMVJnll+uC0bIxacFS7mX
rYkpYFOABfd9SvY37fuVHx+OzwUaYQR+8QkA8Y0ZsM1ajHw5d9nW9x5dB5IzfPsDCuG3N9cFlDMX
slAoos7MhVF8BANCChr6rHavfzniePjcoNZ05jDrwEiWT5r82aoeyurpOsRv4uqLHJx5aLAiXTSY
1skBzL7LVC45WgGbDrbISIqyf3wLNJaGhKnBDH6HPe/SjXQW0JPuiEfrNj7g3RXbw1kluiZICTnj
URRhMk0VJGxQX2XTovo3VqxTnPpEL3rZn0292EKFsxmpusRVHkFCQ/0myr403czpsTY+deByk4vH
af6CCRX7+iFSN4yzHGKnyn20AlMWHpbZTxfKNDG39GtYelESzk6MhRBp8MzwjZ/Mx+gwoAYZv4Qo
G4M7zc2eyfLPfhj8A49nu1ma2cQgD/DSm+LOeKfZ6FtEpM+eFvOT9Ij91kF2FP0GgSoVGhN3TuVC
ElWvNNFkNl+zTlri1dlt1xLukvIrPM1NkffxJDLbwervFdqjYOYD7MK00fV7/CvVULmAo1DrXqwy
phrrASQqsknJsqsaYCc1VUlVFFTIfg7h2qqre4PlUzoQE5Vug4cE2p8wW4Z6wiF0ZiJ/w67PL5p4
geNzhmvXl40gAa6PsBhSS2wJU5aDeZ83d3WREfdq/6A2aJwy5E2tTA0TjjE2lO56WAvb+N+2jIEM
AIhP+QspSNcmq7gATcUWUYwGvgzoIcNqr8k1/fgkTbZODVzu3jMFgbcogeoYiwd/PrwsX7VmZhlR
8fR/Y/Rs0SCVHNp/0GxwOANlVKI46wLeF+Kn8BY+2ou80UYLVIRLbKJjjqKF2A8YN4CcVqJ3fzCQ
TcTDIrMX0JsZvgUeSSQJhsoGWWEQYsEh5judP7hsF1Q+5xZmY78gEkGD/TCfErOJ7HARv/4dBqeS
cW5KqZUCQ7eelf7zoBCPz137t5GBi2uMPuxRemcqUfyzCN8n7BMrE3I8lP3Kr9f4h+LxHeL6GHVZ
xTK94W177BxDtMPJUY+dy9KTneVTM9P7QcBGLC7MiUQ9x0LvfxWC9YhKZyXFsgK2gtj4gKwOYXYp
jdfZZ960TNQ5dqEL7AnPphtX9xPYW08yWCoU73k5k+/33Qh4Ix0X4iStuioSy3iAym+xFy87zKUN
Dl5P89LPyMM5+ZPR2KAC8q8r428M5OUcOQMiRIawFCztq9zL31lfyGhgcA7M4IxloauIeJg8Rc6O
pL1gNMXyBrcmtuxJB8tTbXGAhIy0kIq/91sCN9+VMyONZahKwuwWGl9UTHBK/ltHoG++i46gI03e
6b5oY2MJkQUk7iCfnWtNRZcapqxSfStHz0n7qo7fr5/cvh/9cXB8Lq43UXyzUMAG8cZTH7qjFNRW
iUavG4HairMbnF6+IZ+Nq+NIjnWGZFYPUXLT1pQO7rvNiyjs3zdXLRuggFiVjlxmjq0nihs9lpKj
uvr96K0eCvEN2XC+7zZNSdNFS7SwHvNnxAQdcoUUIwORpS/L/HGevUwPVuE8p691mtg91ZW9/wkv
eNz1VtNBFASZvZqUQMTq0uj5ujL8xl1eALhrnGp5WkkZBKq81c+/6Y7yIty1h+g4uKEtx3Z6Slzx
6TooJRR3l6U5tozIglBWLAbtbB1nmeqx+o29uMjF3d9BkPQiGiCXjMGU2kdoejJtSIRAm+bWZ3/w
Lz5NlTTQSOhIaPKbOkypVbU8kXClwKETtsPn2aq8rpuCpqheMz07iVjee/0b7gu4wWQfeaP7eZtD
F0WRRd9hUGJpEnoOl/vibd/P+jF5uQ63a5c2aJze65g9KPoZaHF1P+RP2upY1Ibofce5weB0XUTs
YcQCMLCA4UYCx02I/uvywBjECt9yrXfXRWI/d+3QOM2fI6sM9QFwafap1A5l2jhJ5y4mNdizn/nY
yMWpe9kWoa6vAEJE2rtaZbM+7yJY77TZ+5eUKBFtqnNz945tQDn9r5oe/KnswMTsaHSfu4GaOrj+
+WSef22MW3VMFwDM6ft+SGzBuOmWuzWmJm5YVPvrMWlII4uKqSN2+lnPxwT0+2LKXuUYEcF+P288
9ycWK5ZBdbiuEb+5UxcsLgJWWlUo4gredziZwXxcEWP0p+LIQozwjmow3P+AFzDOeUWCGRpRCcHi
7L2ZPGK7qV2hpbEiZ/R2I271AsRZiqmu1WgcAGQ8z27sSGfrznKqm/QQe9YDJdVvbvEFjbcUjWmW
GlJejvlp8iRkBfpD+ZwELNxWPosHnfAlu4YJY4ayYiA7A6/8s3qkjaqKXcq4xy1Qt47fm6a255lI
dRAgPJvYrKVmiAksgERPM8hKpkCzvOu6t3tfL3K8hdsbc76Ei1q1BeTIBFS5bqueCCz3dXsDwOn2
OGObctYAIL/BQBJbM3aHthDW96J48SPu8XV59j+ZpaPdCi1+isr+fStPH6mzqMn4ZC3GycaPGna0
KML36yC/EeqCwu7YBiUyhS4H4z3yJo8rVkhIB8ObT6On4MImLvnWYjfyF1NkXtA4j6GDTik3F6Cx
FLbuJJ75kAXy/eCyhFf3Qs2I76vEBY7zG1aVTLk+AE6WbnWs/sgIlaB+n7s6w1Tp5Sjh95Xi45w/
hv3r9dPZNXCXz8UTayx5WYjYqoTDadAbokt+Gymu1C331WoR2kZBcU4inQcpl1uIYs5VIM4lBjFB
fSz2Z0mkEmcS++xXtEDjLlIZCnJlZcCyYuRHbPNRkkCzobjpvVXY6ETHDoLiqPcBVtCBboNKNL1N
4VyD59yGohQRCDfeRLXXr1jy6GLnMit9VY6FwF27NR51xTFOrIxDR7r75n1zqJwz6SR9igrw2TqS
1HooIbqh3h5bfQEfQynYSvc10fLHNa6e0Uh8ymO4zQaLf6Oc4tLej6o2fwhnYKQxa1Olxh8iHOST
7HWBrLrWnXkz+aEdOfJL+n6hvj1xYTTO2owC1hagtxTl58XVytMyffi7C8PZl4b1hFVMs1ZjdcUx
9VmDjKH5w/LlOhAlCGdZom6a8olZFtU4L2FiGwV5S3YhLAXby3QwGRlverSxzH2brXMzwd2Ii4Mu
edXJvOx2Sm0Qin3IkSNC/zJZY9y1AhtMTjdnzDaCLAhu2hqq1pdnT6nG3Emw4c9YW4o8ihKQ0798
1lYpmgBmrHdJehdmRLmD+n1O2bI8U6yI7Z0qxdJRZWxZFak9zEyffjElm+/F6Zs1TWlVrBBBiCp7
QruNlBbONFTHfIi8eKDYASiJOK2bxiTNGzY30cdP4MkUa+KL7ecyNvJwDi3T80HT2B4aTXYmDbtv
VA88W09F74rPyTsBlW30iwTWn7CIXVD5sckYi5KFXMFXDAvt3pjlNqh6ybJDJRbssutk+/rd3bfA
GzzO14l5L5Yy21o0qD7zO1WArd1aZ3c3ui/b6pfcoSY29sOsDSTn8iyQfC31CBHFx+ZDGLDNKuKx
SrCJtHDrgIqzCD35ZZhSEvvaYNc4bFI7lGI7nt8R33CXQGQjEPsTNtZpioSqnhmEiIde7c+HEU/K
ESSclMvYd1MbJM5MaNY4xWqG05oMkDqGwepKdvNeP1qflccGJ1Y8U2Vs8rQ4y1EMY1lGM4RjBQjz
O/hb0UvaIyPaPiZk4YsUkDMi5ixH0sDW05SWPX5lfI7VCXOpgbHa80k5JR/B5Xi4fnyUgnCGRIqX
UFFq3PMIPRZdiM6AnMz/UxrC2ZK+Wv7XNubH+aZEO+54Ku/QjuNTDefUfeabpNQeUbL0piHYKYWW
Zulgpl75UkE56k/tLe0mic/HN011fRslcg6VlIWXZnqus+D68RBumGeGrBKtKw22X6fF2qVEmI6Y
iPEkqfM7dHFeh9oPxi/Xi++Tmltl6FK2mSuzV39+NVxM1GICFfvIA9SYA+UW8953otvfkoVt6ity
JiRLxjLHGC/yX9hZLNgWKNzi0jYikDLbyVHy0LqNbJVECcxM7RWfzbdRJRqWCGUjdJ8NtSFJ6kco
criLz3jjmi9klY86S86WWMqaooUKUi6Agz9z5dWJ8zfiA0zO9CDgQ5V4Et3omfICRHDCd1MluY6O
D3ay8dwfwV+FaRbt0NWYppKrx7qV3euaRB0nZ1P6agpbje2FbCwvSW6k5Ov136fspMIZlHTuhGJp
ASAHowumIjc8Rjc5WhIKv3QeyVQmIQ/fR6Xr1iStCuD028HDYk8UxzzTVT7Fdx2W8oH5+YlydYSq
8O1TktqpaS0AsYtuk+YmTUp0Ht2ssvSXARDfQ9WWptxLDEi/Xf3mjr18Badxo3dsMTr94qb8Kd9I
pdSrgU3buAO9z/bNZl6R4VMO6ICrfDl0KQo9FhFcueEqZ1jCcKr7uQdcI5765rlUTrlCMd5QGFxU
ItcWdnWwTygjg1Goz1L9rbL86xpPYXCmo7X6OVdmdkyddOiksrGnqbiNQp1wN5SmcwFIOsZrlDDC
CE04Sda51qguUgqAMw1FhjrbzFYygvctuasfpjvtUAWWk6Gh6CasUFOUX6gQhzIXPO3tUs6gBGTu
ZXLidzMcTH0fHtuzbisnyas/5QGVuCeOi8/WJcW4KCpb75qkuMIiCLiM6pQsOqEVxMfUuNeLqa5t
3qiAacdTEt6H5d/Fhnx2btKHeu1k/H4R3ZbaJ5F6llOfiUu/SatU9lUFbTPH97F6HMLc1inOGqZQ
VyyAxlmAapE1PWLT/oq8fLIa0Z8a+YRezifsf3jX1lj9oS3e9ctKGG+Nib15EKVr35g6E0teDmnp
rFppR9gvQQ0E7MGgVCiKio7/qbxWa+MkgPACpyN0ilM2k4O4906TlLtF1akWzj1N22DxCh2Gc9HK
LJs2Wseuvs0EIn2+e0W3AJwqJ6aZpFoPAIwLfY86W3ciL/ymusXiowSBZsp+cv6oSL4F5Z/iMtb0
9AZAO8/4ChrfAE37vTtjdo8hag8DRWVHislpvDq1ha4mQJRzVz8VaODMwD2FXoP4w4TKR4aOPao0
Tx0ddwGWJpajiO0Gn7UP0/xcUYu39i7x9iNy2j6rWqaXMn4/U0dbT7/2fW6bw5/4jS0K5wAxVYdl
viI+nFGiE1U9IQQ7mTWi9TYHH6Zs47lHz9UxpeNtxxaU84ZDE1ZjpgNUDXqswMWemKPkpFhpWjpU
oEKdEu8XNaWpOgX1Hb0rAnBHnvo4J+4YdVBc0GxasWYKFQ5KKt7nwz/K+NSQndAEBt+6OzfaGJox
MOTsWbc+TMudlX64bl2JL8X3MGDjbJGurDwVz9Uz5h29dqFSWoRl5Yfky0zr0pSVQ/rpXK9f6+lr
qvtCmBHvz71X2Ua9+O7duR1HfYmYJLno1ZN1FkvNSbTUl830KDTfr3+33dzIFo4zBKFZNeME8hsM
TUr3b0U2LMiL0TJ8YOmR4p6amaB0gTMMelzKqYVpUMcw3ospiLInt0yJjhZKGTizIBdRNk89MNbQ
18OTPhP5aPKjcSbAiOCZJJat7U6F4Qr3rHF1PAj/pAWWG/VgBKWe6m8Z2StGR+cswdrPxhrqEIlN
giRn5RAdwk/rg3x665ktbcaRWMg2ejPtqQIBD2uoEQSb+juo0+OsRahbmWYybUmN2K4G09bqc51R
/VwEyi8tuuinGQdmYeNhlA+1FGfeZCxJkGei5l/X//1LrahYRGwpODTuJAXTAJsVC2at7pRpj1as
OkLpDTFFEvcblbkAcQeYzvJgTOyJ04MnXkVnQ9k5Pfams8mk4n44ZF+uC8ZO4leFueBxJ9UOk24a
EfAu0yeMeoB6Re1ftR8wfGkmVId6ShiMMp8V9WxRnA27qQFZvABwIWCJDtNGyQEQFZ5+ak6RZ3lm
ia1l6R2ojP5smmaLx0V/ojmmsmgCrwPvLgpcips8qh/FZymwAmxLuqdc/L6uX+TjYr8s1IZaroFX
lJPfNoJflmgXH6nmJwqGM/NyPQvZzCoWuXxjWAdZusnVP4okLpKwP2HzwOnKQjVjVvGJ9PMsnMPy
Plsow0uJwVl2SZVqUwhhBhtv8liLVVjb1fu3BK34ysYi5BRsgjb5JmCnfuU2yZyZkBVlWocYj7d/
2StnRH3Kbe9hQuGgHcU/C2svX5KzFXJljFnNUsKdt3jpR7QeY41x+qLa6V2LOHPATI973VpQ5olf
2lW30qJrWGEOyP5G85sT616Lbqpj+4TM9MH4RuAxEa58UL4kE8eiEMsxRGRbZlUsKDPuUdjyklN/
0Dw2Vj7egS7K+bNtopv7zZdm0AQ45SWzJxp6hQ2E78u9GRFqShhFvjyDGrkyiUy4MHnRdBkE29RQ
8u4k9FYMzmyUrZao2AUARxx97mXPQMP4Ao9fntPpXQfmWv08mFT+al9J0IAvWaqOAXx+onHImlQO
TTxHountnZq60XvMJI1O/ln7wHqh/ohVTt4gcjdhXOAyV9bgpqM7A1QtgiN/C58X1vdFlkN25622
YJzLbOYSKy9CgIFilbH2jAelg4fGig13eCEHUneV5CIa/yiqNdlosgpBDlI03zHYwiY3U9d028UR
78Gg6Eb35C3fjXY2mJwzNRbTmEImoX47W/byXXidbnNX/YixWyyy+rAiHHeaEmQ0pOpQ0nJuVZsl
eZ2Z6sTHynTShzci9mN4U9yUhduhQhP5VHPnrq/YCMtdEUtMV7ToA9Iwv4TR4BjhnWBRSwGpL8rk
3ji92Pi/UzRGPP/jp1hV7DEcHUWjIkjqC3LutaryuDTZ2fUYzG6H2Laaz4RR3vVymy/GedeCvdGb
t6fnsQVdxXqQH8LnEQ+aDE2W1uE6GnU8nEtVVklNRQnyNFVqZ9IR5FzY3PrtOsh++KiIFlYWmRjB
5vMCDSr/gzwxJXg2T50D/3I2blcncprniKTj3T2iDRin5GZTyGPYASzpnuTME+cXQhqmsr94zQ0A
p9IoWfSGqAMgPTYfmLcUHMMRPhUohtdB6FA3iPx6nHY3SqTpGvqtnMFB87ejO01jtwfmnqd78UBN
Zu4b4I14nIpP3ZhUSgeTWC3oMOiCykkC6xNWDfw/WqBI2Thlj2ap0jqWW0bvGoaIUXAELRVmlqeb
CsYoI46OUg1O2we9LnqNJY9Cq5ycYpArB6xdjUMoyO4N3nxBzl/OoOFX0gIw41fmMAekkd38RcEy
sjbQK7pfn8LjXOY6ZG2psOuV34AXCL2AIyhu0u+ij+LWof0jE3iR7pe8QIhRpYyZQLP52o0vLdWu
v2uSNr/Pu8d06cKix+9LKDwKA3ih0Pc8fyXOaNdlbFA4KzHHcW6U/36z+mj489vIFaMpmU+RbIt+
5da3uUOuISaOil8ctaaSEiophGOrgBkFnXkUH2aHdUdEPtWxSX1JznAIgpgM0wqwuD1iF1Y+fjOV
3L7+IYkrxfPqRTmoZgt2pVb9SSix9foPRpLkzTnxBiLTYz1i1a1qTPwOtbpcaOxqDQkx9qs/GxzO
NMSDkDTLiG+l2ay3j0VGs2irky3D97K5lwKt6hGBupceQuu4YomGpuvIff0ct3RjjqY4ufi3iCEd
UG/y44N4oHq49vRgC8PpAUJ3E5t5AbNYpm3Mqa1gOFMYa8ru7enCFofzHGaugklgAg4edeXR8svn
2M8cENPr9uhpIC4dvlDNOJRonHo0siBWEfuCjX7OhNjWykAeP/x3Fd+KxalGMwvSnDTAEOPHHv32
I5VpYBaNDyi2AJy/aJopkoweAGqQPbEZ7jVgs13l6c96IrdQnKsoF5bRCNn3igs3FGDl5t6//rl2
r9IFQ+cnZuUpTxaxAgbLKmBiRbcrtArC0g1+F7urV8ggpvkjkt4tKuc2QiyymEPx7SNar0Mwg2c9
u0FBEr1SjDGX4pzcbcLf4jFLv3lzKLWULhrTPMylPyZn7RDj2bh8W53uWPms/3g5UDxvb2Shv1cU
XeTshbwKWtprb5iS3yx4rRp+c8u4hpJAb7HwFHlst3iG33qb5Y3cOLh+tvL1K66LnCnJrSLTxhV/
ATiqFxsO7E71sMwL3K3JTYnWu/QFtFhOgalE6xPrml/OYwpWFioVSP0ZnKUp6ggXTMWfMehY7DHm
tjhRQyMUBGdZJMmSC3UERCQfjeqh6YhELfX7nFVZ1diMhwW/37aPcX0yV+L3d1uGtwrKWZUpxTSv
mZZ4prCoMMCG7AMKVl57KF5ze3IjBxcUYcd0IHsymRpeU1POyKyi3FbRm2iuemJBfey2L6DrBzN7
5adgZqccz3UDqvNzy3JaV6Fm5jirsH9KJ+wzinLXVLtDLWqvLQixYklxp2jwWsEC07lMWDziKPmZ
5lUJh6jVcZSS/mFSsSOTGpjbzfltzvLtGbUxNknUy2nGENA9lB9FbwhKVm0Un4tj5CjvaZLH65GJ
/vYHbQCNTOyNLAFgfuzxBuwP2ZFFJlThivIVb/++wcnC3IgV5voY5335AM57JNkREX/H0hePNY5Q
EfjOWZlsmpItZFEtTeQsR2OWCH5WHdxoSmRbxbdeJ8ree/fuJwTOcERFL0WWBASwDWESJsWog3IA
97iXwmDfzyy7l6CFV7YTl05+MKvBXb2fwDmrMkuZZKU6wMO6dZXiMUxc7dN6krKJuHNMCh4IYats
Goahq7/wEdRZGsbJFPaONhXY514syqFpo29NH6IdehZIouK9c9vg8Vd87k1V7TWhh7tVfB1LEK0n
7WmMEFqyjrDloFsuZcd2YktzC8lFFHnfDtZUQ0S1/BApfgQ6Rk0irDSFwUURs5L2raxCLBGjiJM6
3mSYghzDhHhF7anFVhQucFh0I40GFelX3OqbIUPPVBWiTTl+NubJrwr1v5defvpy7DA3t1rOVi0x
cnw5Wbwf6w8hyT23Y/B/AuBuMaZ6BB3F1N4ZXxcPrJVf9IcRpJWKh2bV99dDHkLR3wjUNrLknSx1
6NIbHF0eMQefgnsWNjiJbEPWiOfgXurtJ7G42xsmeryUDEsO2NALy4Z5/0PadzVHjivN/iJGEKB/
pWl2t7xGGvfCGEvvPX/9TWjvTlMQl/iO5sSJfZmIThVQKIBlMi2nd4vHzg8sd98wketx74PcQrs3
iQFGirtl+Kl25yEWxELR2nEPgSkvcz1m22SpkNOpnsaIOmYQ2JKQH1hgDN8BEZmpNaCFDklyxY87
2e6Cjxb5sL9gm9YQxDxGwUJxg7z26jmq9DxJo95Js/F2NId71dBru0uK4zDEIoWHrZvRtC5ovLTy
ECb9TAKgxb8NtITlKEupiW15oBmZLSSoauivRYm3b+LmMq5AuZDXD7MZhA1AE8XwR204zGV+VPP0
tA/DXOvN5bGC4aKeNRk5zXrAyCnxirI90FG5NYwMAp9t4OIEeDS2vuxjbl4gK0wuBEZqRCFcBswW
ouLzY14INL5Fv8/FvHIylB4Dh72jJO03rUdwaOL0PedpZQPbvlUsCqVANusGGFHok/pTad1QUIsb
gpXa4oSE6zFSLYOq5A2nTd5lc1LVCN/BV9mBdK090oPkZIGj+Oybjsp24s1I5Yh7sNkmvHWMCzI7
gisDlUVpKrDm4ZP9lD62SBqgxwPTdwZIRhI78kRJg213v8Bx8XbqaNVkFHDRoqO4/VRoKGov/r7j
bYeNCwgXZ6V5JuoUAETtv5nlYynHJxP9FYZ03MfZdEBKMESrG8SUeSVxS5+TaVzgHMtUOKOqgalk
OexDbJVrTGuFwTl5ZwVEM6KkBwtrw0LSh6azl9vOUw/Z2TrF75kCfYXHOXzQhIk5M5tIhjq5USn2
WIzgNl7qT2M1VsfeQApLqZVnJbR+GVI/2WSxWpSAx9IRmL7pmtSwMNKBzos3PYr4lxE1P8QP6pMD
4/uCnOM1S9Sxqp/lToKjvr2bFzjOa2Zl6jWZhX9Sd6dEJ36oCutU2xgXj+FOW0+sAaS6WF31Jjsp
hx4aPNrjdIw+NdjQ/JCotihrtnngVv7DHbhUsqR5aOE/Q/AtMx4i+USzB8FGbb4NVxjcyk1VZI1L
B6ukxtM+M9ID1U1NHw0kIFcU0Q9uX9MrNO5RoDW6VGoKLGrRC0fc2DP0s+niREBtJMLog+Uqld2J
IvS2M/7ZOZ4jXg4aKW3xQkAZiXWLT8c88fPP5Ym6EZLs7VUgIp7aykCsT6LFvQwKQlG6gionOhCW
A2R1oQUL4vYzI8FPsa6igWyBo/BE8aGu54NeA06GQlLWlR+kWj12gXTad5bN2HzZPb4AowZBPqo6
fCWc76zxXia6ndTXoUi9UgTDhU15LPRsMAFTqBManGs3V+5pKbuyYXz9O4O4gKmMZdsMCdZt0MEp
Ylp2O98v83NSCXuJRDbxwUMy1KDugdS4s0cbW0MxM72Rf9IPy7kCM1V+6KB63Ij4sESOwUWQPNRK
cAhiKZvqKVDdIbjPRCJuIggugPSgxNYoSqeOYjw3xnlMB9son/f3SYTBhQ2krWvdmrF6c/47WsAa
FX/TR5Fc+T4I4Qsx2VRM4BCBIZJ1SqHgk3fH2hAS9LLlePNm+3OGiMxFBqWusjxvYMq/TaShp35p
n7VbJrU3gl0ZKe4b6V6XHdFkItvrPWTuM6IG6zbN2WtEakxnnh6kPrEX5aBVCVKwogrxFiHdKgIi
9r5+m5aWlISZgdUcDv/Ic47fmhjFYgMKq6kTnlhSD0U1lo6KPC0R3p37B47wpZc6B7+pxI72pB8j
6bmznoLMtGdRXULkNOzfV0/wSZt0U0pSBHrNq5KHaHCJLEh6bec5Vi7DxY4ltOIspTCleWEawLjg
NWOfrVAXNAXvtv03Dr6dXpvTjGofVai0OEuk9+5CyuKUDLN82D/O259MkBfUkQzV8H/uPLOMVzdb
sEj/uhzij/q5BEurW4D8Yrw3DCfoMQ3U+dYXUQJ9e7f+4PL9q50kB+UM9nQnGa9MCAQYp7jx9m0T
QXDne9HGWspNOIRSPWjlMaTXi4hJ5z9eFxczuJOsBW1H4jxDDEHf7Tl5AnuvnfvVsW49NsoVeYHA
qO3DdAHkDnMdN9qSBFg3VUVDP6ThCJRW1d4zq8/7qyfyDJ27+yNqTGYTwzTVR9cFdQo3Pec3DfT9
WAdfc8bzxjHFvArbr+CLgWxXV8c4mENSom8b0aIHa2fugTf9qf7MOpoLX8SbJvIQ7jjP4PNt+wlY
TVu7g36ieeImuSBobAf7ywcRd8JSXe+zPmcHGW0zNtXLp7TvTkYSf0ll+VmdRR7yH9+6fwD5lGJd
53WdtABUfeWg1rb1GFyzTq3sHD0kv0SNLNsx8aXGhz4ghZjcho2qUuUBC+/Ut35Qr/aD6wGpPrAW
Y17MEGSaN3dsBcbtWF1pTaJWALOUj317F6vX8bvukRUEF3gJ2IpT7A46vrvPkvFl6a77MRaYsX24
ViDcUy3T5j62Xr5gq+pTo862XihHM8Mwn9Utth5YBws0VVXH+HniK3Qtog3d9OaycMiSOtUyOM0U
Cu6CzRtn9TdxjhqrRWHkKQyXh2fJ/KTXviCisB948+y5APAff3RMFJOqAKg+634UM2ZcX3Xor8yV
HMsxUlvzrdFVHNaGkvii1/Fm5Fyhc9cBkeKCauzLDNuJ4zBO0O6qCXSg4sehNSd339htNBU0iBqy
WvjP6zCmd9O0SJWBst+M6lvwhahXM5tx/LAPs30BQcLlXxzOW6Opanoymh3kQdi0Ye3Hv4Incmv4
rPWPJDaa5vYRt0/gBZDz3NYiy6ASAErTbYNMgZZ+aEUpb6FVnCs2Jbj35xGrBwrn+Hb2iK18N93h
bGnQhkTHqZDTaTtoXtaRf48YID9dggBmmRBBexleOHUeQac/3iauqCgsWEN+rIDMarXoGTKrMors
0SFoz3MpKJz+R4T5s08834DVRrlFKXOMyJn9F6pVDJkDTYVsnWmDci+1pVN/FB2zrf4y01qtJPdC
6fuk6zoJwIzdkjWkziNazJB0ROe/5GfnuXUCQzhavh1bLuZyr5VlzkItiYAanTCp4ZsnBYkzKuxI
3Y6RFxjushtCqqBtmCXeg3Oj3cS991enS+fCRqL1aivNcHy5uOq0UzE+G+VhH2I787faIC5kdIVh
lSbDmA75rf7Amrkhn4wmVxCmZV7zPHa2qJFXEA15/oG5NzutNLA7i5K7daseIb53NAYULtLi5755
IkfgQgedx67sJ7aCZ5btS33F/7+0JotWkZ8mKMN4tOQYJlEoGwxoGs4w6k0eJ2fyotyWj/2VsFts
O2yYlBBNlS2UM17fKVrU9J25AFI1MFCj4kUO3s7oQ+q3bvSY4dmARqdYPPbHvmHeXNuqqbG5TYoC
MufzmRZ2edWg3h6ls1fGy7HNVFDm1OciiG8DSznnYfg5byXXMrPraSDXsRULbtNNy/EHaJqq6Gg7
52LKEqKTYdTwpC2IdehLFSRymKwcNUEpdPveWeFwUUQxS6nsWAq+/T2hAzg5SLf66QfTAJp+FWIu
oM1jsYLjVjakZlhmMeAwsaT7EnSH0q+RS++LxBkP+mdQgTimYaN8+bR/RrZvuxUwF2akrNTQrcGe
er7+0J0I+KILSAbXLJchZB/ZvhFWaFzAUWdtaib22K297EQdRl8h3QZuZ+en+ZrRLEGm7/iXFnLP
lJTItdVQYEJN5Vwcog9d4JCH/Il9Rs6PgUhNZTscrGzkwo7ZJeo/VXSpwAjBch39KFFpmO/wylwc
aMQ+BI78uG/jvveofJY0tTSTKCMORc44Io1PcvPVQlLAtIQpc3a83kSAP8apbzKl1lhbdYvFxKAx
E3CXoKx4Dm+q32aJhLlsS+4gveeZuYJkQWmVBqibJFBIAcgQlVqwm9nacgraT3+3glxYobomRRMD
GZvrKPLrHnTI9L7tBSVR5t97y8dFFaIVapqw09bFzUOBq6m1lsTOuviDLGV2lsmnfbPY7+3hcWFF
0wdtSBQ4hrRAla1RvM6q3X2I7YCsKazbQiZvBmOnUQ5knfU7LBg4V9HDqMaPoXDWbTMXpJnmy/gt
pnm5QxVFUFwy0P6MJls2QMqEWoNrA0QqkRe9L/T/weIpJcBNEKYG+GIcvTOvpAG3+Sx/LufKKZfm
YLWmp85oZErHOw2siAHaUw2tO+SziDB7e+8ufwZ3xxuDtBBS4c9IrcRRQEQXyu/pcdQpxT2qQcbd
4qLxKOt5p8Qzvq1SdIFFgVG6iSkN3jscZIXCxV+SxFpR9gsemctypQ7gluqok9NK4Orb2acVDuci
EHwiOFWwJpiQLlTRd6P/pD/Hg+Q3fi4LgtL2++APmsaHXEkfGiPWgKbfmA+MUeJFZyE9KP4EOdMe
0r6H/WXcjPErQM4d+gapeTTi4HtD7j5oVvTU450Vyfkh0iPBjomguIgbLlaYNiGgivBrb/6KZW9R
bhYiC27mzcixsoiLuSRPlzSMANPUpwpSC/JvSRXE280ztIJg/766O7qqKs2A7ZI8S35KgrOaa87+
vgj87k07vjKbEc2yCW9xJFkhZ+VbyU1/sNCrMR6lSDBot701EGpjCVYdIouvDVIDmmeVCoNakHDR
T0b8mNLCDwJdENW3F+6Cw/6O1cJJDS2nosOhVYYwcNSKhg4mAkQ5XBEKF4AWKS4XUwFKsdzKymOq
+ft7s+1hFyu40NNbZdTKJX7fkMKrsTC8vrYOVBONlG0/oiF4+e+ucKEHZDadVVjAQbepx2RejEf6
xCaUGJMUuHXeY5VFoF8laxooo17vjU6KsErjEXsTPQe1LWdf2lIUTLd35oLB/n21/zrkmKDSCAyE
N/DJZB/SZ/W+OnYeoukDU/EWzuRvPo30CyLn2aRDTjivgCiXP8bFm8DEWiaDnUPnNbZE0VtkHufe
QxLqVdgALEPl6kZtUOhEAPJ1VwKROzrHGrTDiR7pIkzO2c0Qn+xzy7ateliWL1X4rnB6WUDO2aVJ
rfQ4wu+PGCA2Psqtm4iq3syP3zwnV3vE+Xk313UxYtzWadJy9AIjomelChMnKprSlrsSEj2TRuw0
lTC5CkEvb9/xtz8fTcvQCEEW4g0n9UhGYpKgR7z4HAwuvocxPLoctVu07BDbeGhPybm/EpW1NoPI
BZQnpyZGizkhGaC1/jkK0RNtXGmWaIx++z2xQuGud7kAc3OVAaU/oyXjhaLKWx4mKOm+8FMnjv4s
WEwWJt5s5gqRu+XTICwWMgORQlL0RYgFcqa3HSRAwdeaMuqS7wLEzROwQuQC12Cpk9rLHYLK/9eb
hQS86SaNbX6YvMIbrzSQ8L3rjlmBcpGsKKo87cIB2W/rwzL8SBORlBlbpzfreDkUvHzHPKlGLCk4
d+FH0HBcLVfQwsbAi/IxQT6jFxzyzSVcgXFuQszItMYSYFb8PCUfklF0xDa9YgXAeYXaKEVhsig1
nlmTZHyO/baAZAejE5mP1hP5KXCKzeOFQSODoP9Y0fmMgiV3GHqheNGQu+IaXwcU+phMczupvM4u
T+iN7l0xiYAIlTMTfmjopQkz49wvqGNZ9xo57FvG4u0bv1gZxnl7kw15GLFXdAyMOh1uLak4l3Hy
nPbBaYhVJ1gWQaln83W4guR8PRvnlg4D4nNM04cgSlAuRi21NYrrdGwEb6vtPNcKjC3x6onQzzO4
5nXYFxFXf2AzbMmh+ZREznBmEWQ+jkdR3lu0a9y1nasZeLECQOrQ3jKf0FZeiqplIgjulo6tIlI1
Agi5PXTpTR67QojNM7xaOO6iDsbUTF48vldMfAwvEM5z9l1PhMDd09Iyz+HAXM8so3s8466Uohd4
t2Cd+GHWpSWZWoR48i7kekZppfzUBB/3rdi+Ey8L9fLltfKwOLTMOJLgzq1n+hjVOJDiqLILkYlD
4rPUFk1Wbz/kV4hcWMileibWAqtG8HBDyaU8B5D/q37jm/6d1GG4mf7EvpcFWBk4WU2tVxYM/LdA
ykbH6YnpfGMc2Ntfzs0H9gqMCw4gINISzYJTSLkGeu+kmk4q+pFcedQLJx/Kr1Ncviv3s8JkXrQy
MEc8CrIYBqb9dR2mdhMeZPnbvl3b9e0VCB8VZFAm6gMMa9JDct1jnMA6JCCfzyW7icBqh+rvyxSD
qC9z+wiAHAbYCsFA/mvjsqxUgxjZGEc2QSVN/XppD0vzLLBu80I2/qDw1cVsptk81EBRb4Kbf9hE
2y/RRza1IB8Dh4qyn5tWQXzesMDmbxo8u0BkSoYemSwAfmUlGt2p7phoV/R9OMs/EjBlky/vIPky
rRUkt4FK2Q5DGcLEfPhWj08mGCKMUlS6YD/y5jpegXCBve2SFvvFYqKGhucBHQjhIVkWWw6e9nds
M/iugLjwXshSHffsBqn0H+NwQ1pBWNz+fV0hGjFUQza4c6xnJE4q5DqdSjo35bmYBE/MbQe4/D77
99WZpUW9QCkEv98Ed3P/Zc4OVNTVI4LgNpy0clJZOSBCtbQb6O4OzQ8pEqkKbT7AzIsh3I43+Vzp
I0MZmpNa60faVJiAhxiY8ZSgHTIe7f2N3w5EK0Bu5xNDnpW2AiB6leTz5LZ2/hC58peUHLqXayt3
x9bBHPm7UguXbxyV27KmA4/TxL5xkvQQWbeJJkijbt+LKwBuw2hP0tZi34oqJAr/yXbXjFeO3VSF
X4reeUI8buvapDSlBc2x4NRkVcbeZ/G8O8sHfCV+ErIZs1v9bWi4pBW4fdNnVVsyyr6EMRfJpH/A
uJ1dNejbZjViU/b2/WQ7Ev2B4wW88rmYoyjFbjWYhg+DW7n6WpmZX+iSuw+0fcwuQNyupZqhSAhE
SJcMvlI0trJ4PUTw9kG2w9EFhNuqQNciUw8AQtBBKbdf6Dt0bHA7XAC43VnavrWKAbszZOaxHrTD
3DZXQ2ydIhXS54Xk79uz/epc4XHXekmWeqo0GKTeFNeMqCU8LwnocRdHcaA5dBSR4wp2ie83nNus
iJQY7jCEslstox/0ipNZmqDYJzpTfKthHY5zX9ZYxzRy1DPjCJec5ZF+MKDx0rxHz2O9a3zTYW6U
mChlqTqkByHS+r7ps8su8epGC6RWpsDEqtH6e6DajfKVJod9TxB4Nj/2EIbBJCc6TFiiRzX6SHPR
U0sQd/hizjRDdw/NAOz7pv7IOk0tLzzlJwQGB272d8GA7yfEOaVqVWPBKh3avAcp+TANx/0FE3ky
FwrATAZFDQKIsdRVUCj10lENtNshX0SPOfZLOxGb7yLUyyk0YwtntK5+pCpUXIJ7S61sS/lSJqJi
gQiLiwdkCJZ57Nm5Ka6i+kgUwy6Gb6V5JrnIrM0FhES2iWQYVUyZg9KHSjasBFmpMLrRks915+Xz
4/4ebVpzgeC/2zuaT6bG8nth9jutnGX4jTFBm9S/YqIIbgaBNfznO9gss35kNSRL/k0XfzQ+VqEg
+SqCYCds9VaFrLdcNTM8TmmO6nhsMAKdCCqu23FztWJ8Hq9eqCKNMKPN3BcZHw8SxpiNfP6HN0F0
Trfzais8FpZWNikdVYOyBl6d+/1vNoG32JiK+FZbNnSl/BriS0JMees8rTDZOq8w5X5p6kUFpp4r
ppNnKN0EQ03uw0ULfV1KF7sn1pdYG9GFlcmQM8oG0RDu5qto9Sdwj5UyBeFdhpZdtJSFdqU6OCW2
2rjmKLgHRThckErqxChiBS5j5qGdxr9wIpyi+BjUVOD+IiDu3dIakUysl2iYLE5FZ3voYjtCf+z8
cf9ICz2GCxuNkpqdxKqZ0jG+pR45xjfzzxk801c9GjkZC32tCTLNm3fjZbf4ybKOtiPoPwFpkY9q
K9tz9nnfKBEAV+joUOEuux4AmeUH5o0u4l8TxEHKRQ5TqyupYO+HvmlvS8M4xAlG/fPe74vQaYdQ
MPonCFQvsnyrA6b0WQv9YZijWjhUvtTchv1fQnBxY5zmpSzZlgRx6s7yaJvBNyJK6Im2hQsUKGOM
hbawfTePSnnfiYom2+uk64wvXafE4E5nWkRWCPpJ9tiHSI/S+Kk1eVljePvetV1Jti443OGsSK2q
iOnA6W1QrhXgz0dH4RNNXsjSC90Ggb4duqIL/j8ukwsud1SJguKaarVADDGlxYQOJEfHsJbLxlrl
T6bAzu3t+gPHM7C1RA2jNIOZBrmW0qecChIDgu0yuVNKSJlPFtQvIBJdY2DROgzqh7j/9XebZXJn
VQJDUjg0sGK5qxtbPbf29+SDflJu5h/Gwy0IY87v+ia7uAdPRKW1bUo15oaW9DWTPiezIyJHEq0c
d1ohNtwnActwhFHgNWQ8W3PsaYGolW+7O21lCfs7VoHHGsoimdF6gm+M2dOZXGRnt4feZSV+IhIx
Erkbd4fXldyrmYplU7TfnXKcqu/7nrAdtC/uzEWHAeVGSWfP/gklmtxAS9dzKt8MErGr7Oc+lGh/
uAChK4meDphfcxbwIlICYevQVnvBzS0C4aJBqBtaP2PMxJGxTy615MI2I2L6idV03r49gq3hJ26N
JOkGidnTDd0pD6ejPA/uPoRgd3h+JWmBwg/IYBHbqtrWv6TQPkkUP210e64E1vzHk+ePJ/DkSkOT
dWFWAwsNMtA9iZzpqD2SWz04MIruHMSSeSv6ENisxFyOEj96hHspHnUJwS7PMIoKcj8ncZur9kfn
BZCMnI8ipjHRlrF/Xx1dZYLOa88SX8HkdvROKCAj8D6L/fvq90lZkwRLiA+N8Zn0oV2TW/qucvpq
zbiIEFWjRSbm4c1yyPKfoXo01Xc9RS+uwAWFsTEko9cBYTVHomGqQvDBIFomLhJYWt2NBruypxrk
a11lL0ZyCuN38ZauVoqLBVJdKtEUwoyxqD2t+90YspeKaqX7LoUC3+stD1M01aHHEt953XXe3lUi
ds+t940l438aqJrx3zeVCDNCVi7Ds7r12LlkR4QJcWrnAnUC0Rt+K1X7Co3zLiUhSZcV7Fvuq3HH
hL7A0n81ExsdQ/5wY96+hyrvFSDna1MdDTF6h/BsPHQl+MIYh5zyKJ/qz71LPMwZdLbIyA33ewXJ
uV+sBpVVRbBRkjo3I9BCGJ51EdMFcy4un/YKhHO+EdeQnrEex04/joU7WL8iSC7kP/ISubXpK10i
wcexwCq+qTLR6hjd37AqLH6Z0+e2vilEvOQbvr62SePepoahjEo3sYXr5at8yD/KQXzYv/EEy6Zx
D1MjnfJwZknuHvHgljZpkNuSNcq1rSqBdtVRSfvUDVnwMY8L66ykc+Hu/wFb9+ArI7nkVAwlgGxm
taSxcgIf3/72dBU+Iz1FfOU308fI/E7E+yA65Bp3MQ0aCQaZgUalzUYqSyd1yFc278zqZe+hEXhl
I3dPYRgLRFvsBFiKxxJiqMh4uQOxx25Gd0dhM/HkwJkEqUV2rnaOBE/bkWRVbdTsqGcmeLDkH71x
nZu/teRYYFiv+9vzwAWWJYq05KWzmZjPwfRAislWpOhvvYWLJTQxUrORsZI0c3tvwVwz/PNKvid+
dEsP7b16pZ32HVR0zrnAkmZDDAljrOISXlfyU0SOPRXyjAu2iq+g0dxKw4Ydw9Gh5zmzC/mQPkQH
86n8wV6D9SF1s5vURYFIgqjRXxnIV9XiFz5hiiXVpPpMdGpLeXFnZpUgXrKbbMcb+XIa0SIdCR7A
lEbgDNK3TLtLdGh5pyJBaMGG8XW1PJRqeWZXqpqe6+S7rjpSJEhUia5tvrDWUtlqxxwY5nNxDV2/
Q3QIfeuZjc5lXnEj6tPaSvYggChMK0VVQAvOBUmoMbZq26ELbYqvq2u8Suzk0B2TT2Nv1+Az+8yo
XQpH5BkvpZS3e3aB5cIktD5qpSKs+Q0pRjWdn5ey9yzJ9EKreMiD/lDF0m1TzM9qKWoAJRvfYq9M
5mLmUuf5lGisPbMGtZICUl+Kw/FzwuClnd2ii8IunN5WvworCRsfSa+AuSdZOM19ZmUAVr/OTnTf
2rWT3tAnyKG62RH9ef7+8WNruLfGXNzMpGrSSpYNkPXPYDl1EloLTt72gbjsIhcz81nLacfGV4PR
beInE6P8opLEf9ziFwwuSuZD25C5Bga5u5md+Fj7s+awho0zS0NmN6X3nrEI7JOOFD6GtqGBw72O
lEiCwqsMSM0ar1h3eqwt7wqNFwjudZSbizViLBrfy+11PHlN29ol8nf7DrC9PRcQ7myH4E+qCciy
nUH92SLpnc5XOfn2dxjcQe6HWiqLHP2JFQhMXVqFupvo2q+imd7R+EQVjYCfnYIoDPOEnCeAb450
Vm7i0Vpgugm9SN5gR59ad/L+T3wcbAteH58VHD7YuO9BS+tabWHUUOOZgiSn9qHFcEpPMiQSQhCv
/a/L+BqMc7mik3vJCAGGrkY7ktCUDhmV/n9vqniNwnmdoQ012GgM9gU6viQ8TQipo3lHPdAjDW3R
6/St/72G4/yvUtpgwZQFHqda6kdtaMdZ65Dyf85BvEbhPTDvoIagAyUOGzuuHK2Y7aAVnNe3sfQ1
CHdnjPWYSYQApCvvqHJr1v9zoga/TxX0FauGSWU+5FQzQZSbLOQH6xD9npP2NYis+WnfyTaNWIFw
2w8fm/J8AIiMQURVvpUCEWPj5o6vELgdh1hOY5o1ECJQdgzVBB++bkX8QyIQbsP1sUFqwwBIj29G
hUqPzRi7USEiGdv4lHu9J9yex1llqWQGTvd5wodV7UQfTIyv5afsmN+JPgZEe8O9DfIQFNuQYYMD
ZMMhjGsvzUVsJG/fybBHQZcMVSnoQl7eRaucZt2AYTrQc7QptPm1ktWObkLOXs1iu1BFaiXbi7cC
454G4RSbKGMCjNGGs2TXdGVAwdQCLQlK7sd3OPYKjLsZYszgy9ALBY1ReRfFn6pQcDo3Pe7y+3xF
Xx/7ZqTwMLQqBJ8guf1j1AO7jqjADMEGvWEuS7KlVzW2ZvjoXL53aWRnOvRP8vcEs5U5XBzQS4zy
6CnMGYIzhFVG42F/O0TLxUWBUrW6fg5gR06qxh5y68pIjNtY+Z8LrK/8+UXMduXPOYiJtTSHGVn5
FGjuoCWIzs/7pmweS1XVwKdG0Xdmcp4VZVltjUMFU2hlT/Qhpp39Vwh88WlQ1RriQiUQuoPW3rfy
9/3f3/jUwjJdTOBLT2PVtERKG7C1Uf00/UyL67741mijS/rc1VrVDbvJ7qXs0z7uphOsYDknMxup
i6OWrZx8jBroS+W3oSZKbwi2hy87Eb0aJyPA4oFf/Ha2GmeKam/fju1ItjKEu25qndZDHmP9hgPE
B47JQf/SXElf2ez5fKSzuw8nsogt68qpFRBtE8QzLFuLB1OE7ptzSbr+tI8i2hzutpnTpQjml3WD
jgfJ7Gk6NvTDPgaL8G/ez6t14z4/BxyqIKSwJAhvaJbYulLbM76lxg9y7LaJMIHHHGoPj7txCD4Z
zF4GXuuRA2PYVgun8hYnYP0qV0Iuu81gvTKPiwxaRU1QNwGuyBNnkjvXpL9N7dTTUhCtN1JC6wOs
vPkQoUo6qP844OSydEVwWnK7A3k4eG581N6X9wTWP6Yp/Nj5SCs6RDpOlVbYYaTYM3VINwji3r4L
KjIXH+phlIIywvrRKvAqVATCjrhNSQRXt3D1uMsoC6xAMibmhjdMwak4JKlTfBoc1i3aOHHqiK6l
/ROs8EIe/UQ7LClWr+qoV2qS27eihoUNEWLmEgbmYykSd7rGnS296KK0m1hM9wJ/OoGd5aTaoVd9
17zOS3/CLrc9zppNj6Jq2EbTzGto7phNY1tSUtS4dWMIxBeH4djldouiIti2fonSk9tOcrGTO2Tg
Zk6owlw/WG4s5QhFRL0XODtbqrdh4w8EnyAvkCqeFtCDO0l7VIaPWeTR4jlTz11VCDx+I5X1aun4
fHgDLwyHFkvHqJCYyPEs2ZVso1fr8MIPeW8+pqJukG1vvJjHHTOqo+2INsCUQRshf6/z97z1Lp7I
58Q7U8nJlGH5xvZAKlT03LkR5MQFTsCnxOe+aCimLiGmFEyWM+Ab8xDUqeJqUdl6+3fWRjr89Rax
v2V1/eYDxbu1AZb6NagcpqwxHcljX596KP8gNXysr+SHWvBUErkgdxsvoWLOhc7WUJ/9JUpuJ1AJ
2WwC2Rmmyk2qUPDI2EiBvzaTix9dU9KIEiBmCrmdqsVvluxaw3hao4w3LeQFArn7lcvRsZUwZ9E0
d4E0+UGy3EtVX0BDLbTnsHK7KBSs//alevFWLrhYQ95mMotrCiZBk/HjIp9nLbJLbRGcRZFPcYEl
KfU2GnUWxVBjMZ9yzctEH43/cfP8MYafTh/zcETyqwUj9LXuh0dyTP3UaV3DBzm/C+0GwTuB/ck7
gczgUojExMR2VwMuSCJbgRzX3B/Ad2IXMybn3M5wu2QRpN6EJnLRxZpxSRktMMdzdcq+QKLCU27K
a8ri2dG6F5ko2DWDu8unOs41q4Z7NJD0CWTcb9QtJ5FR7I/eW0gWUlcxYMw1E4MPQOkOLM2MMK05
/YER1oHkxxWKtYiuBYOLOQlaAgvUZljMYawCEDI5xzfmtdJCGhfMz0e88DD2sR/oBAfN4EKOnJC4
MkrYSGl2NY3Tdd5/0pLxkGciMWjBnvHtwkWvSHLOTpqef+hRgVomNxVK4QnMMbktK0GlUVL2jQuN
2IOmKJmTVvjetAw/HmJBr6PgRuWVfIohNMO2A1YcZlD+8gdNNFUnQuA2x5jqXNFmICxd+jNOTKeY
qMCI7a9ajaiySXWI0vN09XqRllWY45U6fAZbHKobsS89zwfZBbuZK+rTEqJxFrWm0qcKZd/pruxo
EAEIve4qPP0zgGM97fu2EI273fo6rCWZpVTYlyDTxgoqm9zGJ6jmePFdlLgCPBZ23gSM1Vpyt9as
FVReRuCRu/k3YwAAQbaDzBf4Y1AsGq9ExaLtlM4KkLu9tFoKSB8g8xWnpyxIoUarflbAMTWVj9Z8
HxnXRegbkYgtbvOQXVB57ueo14O4Zp+FcnAfBYehR3qy8PtUyBWxGYBXQNxN1scN6/gEEMsdp0fG
cBC4g8PEshBDjvu7t/n4WoFxV1jca3GkZwDTtBDy0j+q9KbVHuUpsqVa9AWwGQtXWNz9FSLrYmXs
GLRZaPejV7WZnYoSVszbdrxRYdFldX3NWYNRgxQfvH31U68lO9EfwHtRjXdZ9KuIBV9PIou4u6tB
ExOESZlPxGdDxmNjOU2WcFBjMyCu1o0LH9IQEz00gUI+DO6EjvbaMUEP8St1zP5fJllRIk4URRQu
ioD4ou4SFiELC5zZFTr5csdY7MZjdH/xnUiQTmQjF0TGCQSvUHtkvnFKtPOsf9338+2dUk1VRfnH
eCMOkk4krQaWr9LH8bpKdU/J2ysD9Pf7MNtPQu2Cw7lfG8rTgAlCULNHTnKy7pheR3TXlG7GNB6i
Y+UHsghzO2BcMDkvNLL/R9qVLceN69AvUpVEUdur1u6222tiJ/OiynKjfd/19ffQuRMrtG5zxqm8
pMpVOg0SAEEQOCCp2bFcEjVv2MDs6FQfGD1o4SHLjQF7okqefU/4isfp46Q1Y01Yimeyep9a3xeL
OulwHUmfLi/mvm96xeFUsDQG+EGWa4E9+/LwpaW4GeG/bemFw7vebjcbxylgFGmmNYdYxCzOb4r1
Q1ytV3MhqkkR6gd3djVRbYQNrpGgEFlQllt40b3k6W5yzZ4Gy7P2Lgf19xK+Gf8xDlappwvg0uhh
6WwpPYMW/vIuXbasN3M/9CxfQpW9EeXNeTTve/KBil7U9n36qxTcIdUMFNymLHNkVgluczdmfd20
satYzlJ+VqXvfyYQd0wpIzrVaqZ2YJNxSaKc1u5L2ojoVC8bEeXzpNaoV3JaAEWZb6T5Sh+Pi/Ex
zwXJo323+rpynGvIu84a05GZkDV4JdUPVah6l5dr9+L9y3CozHmDUssIzQdAdF6PPoufs7QyX1Qh
8PLK/PZgfxWF8wazOU1aokPPtKa5m/PklKUKeMAXOwsXrzE0PBarQW5+T8lysgiCT5Lew9KO6pie
tCRyO3O4nnPlCj/2g66jLaz59+OKkVbarATnQtDy+r9oYAU1eZgUXj6mQSp1wZ8tOOdCuigupHrB
gqsV8UCnXca9PZlO06BfWUbXo+Lk48NlSIEavUTkm6Bq6mcDVA9Y+7Ypg6xGIWIjKqb8PwHHr/3l
OUHiWaljtQfGhJ7r+nuN1HpyLQWVvxwTX1SBe/looS8/ZiNQYaRZuTJlisqbznJAa+yGa+MgGWEv
iaBdYP/N4FUvXs6EDViXT4lM2NEyqcn3Vg/v8rk6NHRxGmlEGjfzliw7h9Z8o4DwGoNCBfoicNAv
CZgNvDoYgxaxIyeOAioltgEWA1UgowiD8zOtRUpd76GTYftQFr5SZXYZC96yBB7zhWNvI8eQ96gS
ZCHiGAWd/KmcFrtSe/Qmfrms7CJZOEcTkroZFnZNwTOx3Se5pxsSeB86+89gOG8Ry7TS0hVLlqFu
P16vERaA0kRwlgniDapwzoKC85minRNeU8k/zwZxqhk+idY3uQH2rYmi+zLyMVAP75DVUVcah0jn
tNUE/kP0M/gSomiZl25g7/pGbA8e4z8cPkoP8XP7g6Il14zsf09vAF9sEJlQRVGsN5MwZMOczKxC
jiAOb5PwQdcFxaS7SrL5PvOYG2VUWxpOdYnvS+T72D022lc1+nFZQfYXbYPBGVXcTEWjSygkkg6D
x5ohwqP5Aal6G0URt5GvCGLF3ShrA8cd5PKoRPM4syWzlMgZEnAb55PfQzfiNfTVCr1Ho/F4Wcb9
ZdQoSGxNDVS2XK7D1ApaqiMwF+W+WyNnXG/1ShR07zoO4xWECx97WacgbIBBh1Lk6OF/jEi3y4eZ
CDM3Imm4yLEeYm1tE0iTPGmqp2MEBYYYOiDJX25BkHvT2hkePkSPxLvx10Y6ThNjfRlXhcXfrZS5
Sn2oiRf3ka0XtzkJ2uJR602B59qNBjaInF52eWumM1tPSke7W2ZQ8vqX1WL3eN4gcKoo5WUWyizD
Fy+tHU92k3wrpgaO/zGPny5D7b95brA4d5/QZFUNdnvW4vF6HC1XC9XzJKeICKTuqlnkY5xOQROe
o7T18m4G9RQq/acSP8q0i7C/v/x7RIvLHQtZ1lHMb8Xips05jkFaJogGREvLHQjTaEQZlbC0VJXh
hlUL3CLNQxM/hJWInlNgDnzUWI8Yi6SjSgiMNqhLRwVcsWpu3ghHxguWjI8cZWVZ5XSASCSIiW0h
45LfGg8obbknnxQv9axjI7hW7Qerr0rDx49rTZrF6iCaHCwOYwINj/IdRX1v7iW+CE20jpxbybVU
JusMMFVrDwuZDzOy3X0YCjTj/5w3v/wkHyhSY62UxsQ6SlfTST8hN+ElQXiIjqx7N/FFaSSRWJwb
MVelKynYvJ1U6+xOu6vAjZwVotckgfPno0a5zVRJ7yBUifhqWQwnMUvHaOvnVBcxWuywPLOg43UB
OVeSKiSeswlYymBDE3+mTa2H6fNymxzLJzAPBLJt3ohes0QLybkMNJhbc9EAVmvudeu7IXl1IQjg
RBCc12gkqYijEXuVRxjvjJe/eV4OqtK5l53f/lXpdQX5ODGmZR2ZzK4mZ0bdvGLDrjD0oPLLQBKc
MQKR+HLzeYnXPmTvOW33SUk/mJhRWlOR9glcE88lt8aLUeoGtiZOPhe6F4r6A0Xf51zDFBW0NWII
oSeOqTynkaijXxBd8FXmYFcOE509A5g9/Vpk48Ho9IAq4/WEi1EUgcu1ToI4qkVVCOyHv8n2bBSB
cw6EgGg5q3Eqk6C4WY+JF9+a1yjy+zChJKD5Kqr53K9C2OBxEcdSVRnYqbBRcu6+5NDxQrs+zPez
w+I2YpdB8XxZ13f1z8TNhMiqSlX+gSUaLaMxZET3sfrUTKPdWrVdZrkgVhOhcL5hGvAUrLOmirL9
ULfPZf81W0Q6sn9wbEThvMOaUKspmQOqPy1Of1QP4ef8OTqzssjcq6lNBc/3u1r/isfP1dLWelwb
ZlXDfF/Lx07EhLt/vG8AuGuJZoJyoaYA6E7huT2WPgZ3edO3xUWbnSs6B4Vo3P2kjMpsNnWg/T3r
JTmZL4PP8V7vi2YY78Z/G9E4jzGsclFMFsCyJyN36tFEPxT1cDPyKoGCi3aJ/X1zRTapFDclW0Q9
C4jsj+unf29AqP3F5Z6yGcX8sMtC1RuaUoKesfWmRPBqWY+FljiXQfaWawvCCdHUI+mpBJBVXf1Z
N+wBJM/xODkVqiKVRDRcddcPbfE4v5fkJXK7ncrablcLfb4DiIuMh9obfKnFGPXWWWzRjFKRiJzr
q3MiZY0CEavlMOSnWs3B2fqlk866IirmF0Gxv29UolWbpRhNSKdJt4t6M7TnPnVH4lqm6PyQd86P
7Tpyfq9QpLgaDSBRnB9DUATUnh0poAdRAcVuyLJF4pyfnBCE5uMLEj3hnRwRs3aKnNoRj6bbLVzd
YPGOL83RJEl1YK23vcteW2iKxnm7fIz+Mrz11B0Lv1OcldrDVe1eNoRdJ7/F5nwiyFlUZdahJvFx
8JJDzqg5zpqXHOND6qFI7z3t01s8zisWUW8a6EuDJVj6wRgxPE6NcSM2RXIJNIVyDtFKIozTZerP
vG+COlV6ZK0luO8cBSvIfjEf02wl4nxJSuWukVOmKWd6/zKv6SpHA3/1gdhtIEqA7h38WzDOkaxF
OKV1DbCh+jYuz8X4bPRfLwskguAcR6lMatc2gNBlHMPXZfpcJoKcv8BhUM5h0GKZNbWnGF9Drtv6
1B7k2xUjeePDZUnYyl/aGc5baNastXENmEFGBaoa+4YlkmT3lNd19ApoFLOZlTczwcy6masKeta6
ChIGuZ8FYOF2f04UFjETsqV/I9ArGF98bYVJGSkMzMCUR5y/VnnCYWUnysfLC7e7PxsczilYsWmk
ClhQnEyavN7C4lFim+OPKrxVRTKJsDiHgMRRXZKBLeD8iMmFtjGChTkMIoymMzXvslyi3eJrrQu1
Xzt5BVh6TU+WP19hTJMT3THSlX/AB7RnSSYCcQNXAWJi6h+2c3MuwgEtmp5q6LVHgShrF6/OeGDN
nBEcVbr/kjdGXa99Wca99dyCckq/xCUda/B8oJyc2MqMqaPx9UQTm0hOFon6E/cUcgvGnZJFiWbV
hTAw86jJD2l3s+Z3wuL1PTveoPDdTBpt8jjtgaIa4OTV6VM3rB8ur5oIgtP4Ks07EOsBIlWR2lcb
N5lE1ekiCE7RFZnI6B8HRFitxsFUaXEVLyoVbL9A5/jWJbMZUIokwefR8HlFOZVB7lXl8c8Wi0m6
0WsT14qJlMAw45OWHrtQkIcVycD+vvm+BEacZomwUlr8MakelvlxCN33iGApsq7KOqhkOYg8NmZd
qwDRW/e97qeiPpl9EV6/zx2ilWYkOW3x/Ub9kPZ3URi8Y6DBy8SYXyJw3kVtMzkrMh1sS0Vs0/Wk
N2clwVR06TEOv19erV2/iek0v7A4p4LEqmb1EsMaF7+j7U1maH6J6GNV8qs6HI5JqrnKWHlyl5w1
PbenVlS/tRslb38D52v6BSmrvsJvyJ5kp8ptMyBPxkE7RJ7kjQ5agRQUYlpP6b3obWU3Rt4g8zXi
S47bDV7P2e1t9jFL0l+vzA/4Abbq1Kd/kDlgsSl/zG/xOGdUtFmzWhZ4eTCo4Ge2WXJU5OWQsWes
uoZbi3I9+77p1/6qnG+axhCjiBgTUE47O5R0O8w+CFRIJBQXkOdtrEprg+3Lr8Ng/YACSaf5tp7U
U3r4Rx1IIpHY3zdORDG7TrVCbFrenidw906t6AFaYOMq50PaWGnGQQZCq/7Q6G0SDbahCnJiIgzO
j0xrI0XrhFVbW1dWNbsKj834/fLWiFaKcyRlhclqFjtezXk9V3NzVeet/2cQnP+Y+4WQUYUYMgrN
QNpm5KLex90Uy9ZoOPfQqBiklcaAIH9NTv5BsjuwxupuXdhJhbHyrM+tF8VaIr/I39ylaEhARQ5Q
xkpPnc6OkOOj9s8pmSJCoP3I7peRUs4t4D0ta2YZRqpbCFpVxR7LIFSeSWnPsaBoZD+ue4Xi/EFT
jTJIYiBXgTl1cuUk+sOil/aqO5f1QiQS5xRMUBWmKzvppVVx+jlzTfAGSj1FTUAO+vhZACfQdMr5
hFi34qpmx1gHPtxOVq/KShZo+m4b00YPeUL0dewnTOBkztvovVVZ/XBW/FxOfUvH+LVQWg9xPwa0
6s71kriXl3PXWyiaBbY1FHeBVPB3n1eFVTjnzOeVo5MVDxrYP9/Tt25uIDjNKOa8kNcSEPV8la4P
bXZshGwMu9u0weC0opLkcjI7bJMc6PfRQT2YLlp/kVI5hnaOIdipAxaZyysnguQ0o1C72SgKQA7T
cY0/UARSlwFEW8MdFoaxFkXHLGqRz9V0WOvJSUJhnnkfBQxuFLROikE4J1i1dZI1PQjXJofxguRu
7EqL20yOdNZOqQ128LNV+sr398j2C5WPjyo5WWUzhcrH89WseLlyShZB5nd/f14hOM1udRC7lyUg
mvV2Cb9Jw+fLIuzWC5nKKwCn10RrIi2pADCdwqD2i3P0UX1oerf1Fre1Uy+mdvYsC5t8mCq/CfU2
sJyqj4oylWPNvEWJwoLCWw/1c3uY79cTBck5+AJEh4hoITlFp6neZXnHODmbG00abV0XNUsJdJAP
i0w9ypKogA6Osds3z5YSVOOTYLfYblxaNnZ+bYI7sMyGNOmZFMHisYqWvPbYscueUoavrWjMkVA7
uBBJX7tIbwm2qbwmTuyUph276bOsoHFucjWn8MMHeXGJoBqVRUWXpOSipkFfVz0pgBov1NEl1ZXy
6kAaL42XU6pb9qKI3sVEe8f5D1o0RS6D6c5J8htK7xTLS6M/cxZ8yDQ1aSRLA7au7z6NsYXqFvQ3
iNoOduOXV7N6EyrlaZYMjD51yQ+4TdlqdLKsuxi0TwJFFNgv5dzGYs2ZlemQhj0pR4fSN4+rhVfe
1UkP4Od6iL5eBhSYL/+s0Q14tKSgcoD5OjVKavV5EYkk0AE+SFKtUTEzg22QO7oKinViv5Tt8Foq
3c5d3ArN9LlTZQJd3w+lN1vGftbGpFdw7sQ1c0x/zy0D1zJevFy8Q530m+T58jruZxM2cJwHAVmk
VaUS4Faj86ee3oJ3x83y+IgRTE7TGvaklx8jK0mDvpJOk15YBzUrrvpQOS3DiL5P6nUWdfNVRMor
MHr+baQ0WittF6juNGZfCtCbgun8R1bmPpVLRy3yYGl7R7AYIq3iHE01k4EOFoIT6dBfa4fwrrdR
S32DWjdHPBJRBMb5GKnueq3N4GP60emGzyBVFWiwwPj5UTO5WpBGm7G1qWYEaZOdxil39c5wV/QD
XV45ERQXloD+wazbiWlRr56KBhw1a7l4Uip/6yuSC7ZJYJj88JkRTDjlWgOsXm5a88OsXyXl8bI8
bO0vnDgaF46EzaAVKdub+GieVIyV1YLumJ5Er5ii85QfKKMUkzqjKBVu7K/RTR5Q2utmQde7Haa5
UT+8ylzLrd9VyL+J8TTOxdTqPOZzyzTP7zxG8xa7VPFXkDK1YKVh/D64oN2snaCLSuTaNM7XLGTC
iAQF0s7g3gGqrxg+GMpRfjsdot4mwlwIO3XebCNuABreFDDzy+LClTxPiNEw4u3JUXyKR8m1CXqI
yAbnNIpTCA6l/QTpBo/zHySbFoMS4DHmPlB2+FH1ZSxQmmHabFhnNdzR2L+sqfv5ng0m50YaMoZ9
h1b1l6sOdTIvHf2WoiBkchnvXPmxSG6F48B2j/tfoCCB+P2QypfOjAk7G1ucjatLvfKxP1BkgvND
fS92lft2ssHj/EtcyOna/lxYxWfDAXKMPlxdEKEE8aGFulrHGieUKB2869Y2sEy/tmdxMWvdymDV
VHuuJKk6yarikrbvHDShiJKD+/ZBdGLqiqGZVOfscm4WM8xmHD/W4+Qhu36gLr1l25h6kSsqQBGi
cdZIO/TG5SoyGIxIZ7pRDpFxPToDaHTAfFt77buYdEBI9Es8zhrTRB0ktWSn61V4ZpfL2B3t6hML
pjRHXIC/e75u4Dhj7DNcGSIJ8lWlF5ufQ/JFYHn7RvAqD2d5Zp8mesZemCdZCjKpci2L2FqfnjKt
Pqyx/ldWUr8fw89p27tzRN2mi21NK+8v/w6BnHwxhKLHk6EiMQAShOWGgqqFJpHgxN2tAttsHU8/
R3IiTwrDYPkU6nROeDeeMLkZE9ZFdFK7p/vrthmczVkqzTNTA1RW6QHY+0zZPDZFI5BIhML2dmPZ
xpqOyUKAYlZXS4fRNqtv5JJ9eWd2o4iNKGznNiCyNsidylLxkzm5eno21C9h8rWubzC2y27ns0Ue
LwOKVIFzIJGp6qbCVD5Npes+IvacdR8vQ4gWjvcaQ9LLxgiZxtDX5sw22+cmFgUKIjk4T1FZS1Vr
zDVJh9Uv7xSw34Jc0Z9802ZJhn9Qesi06m2k8MuWDc5ZIJWrGHkPseTAvGdlcqY7DbYW/G/EnuBZ
QWhPnOsYu8EokhxwoPFlt+XxMN3NjnYiuFQKg0yBbCZ3WPfyBJJxBav592jS6ESPjCN5DP7BaFL2
tQsraXJHdaTHs1aw52kasBQRmKM8LSAueOKDy5r4f6ItRpOsUEs3+QrpqiZGrbAcALspq27sU/Wm
ccED59ArpCln5HlFCbB9i36F5Cx6atak0tnVIz/2R+XQHpiG1MF7qDZM8grD2TGZSSfLC2CyLrMX
+khHyy4lUa5/P7p5ReFMeUqVqW7YOxoZv8Qh6JSk22jN8aLmXt6ofWt+xeGsuSRlPZYsoxGh084C
TZkh8LP7PukVgDNedCHNfcdGEZEGpVGfK8UuRR1iIhk4g837ZZVKCzJUQ2+HRhcok2jT/0+Q+0sM
PiOYSk1PVwqM3p28l3fb+6jCVGSn+8ymyLFbmXU3vYfbYqNrfIpQKWnVkpfbtP5QK/0BJMH2HL0r
Gf6q0Xx+UCFJH5oqy+Z0D20HtxB9TQxBICRQAz4nGLeYspSxMVtrczbrv6zO70VDtnYhqA5KTVkx
TZ2vm0zWWK07AxVfmrXYBe4Dpla5tBvfYzEbGKaNm8BBUypJaVVWvFbdNMmToQmqKfZd5waAczCI
sMIxWQHQo1qXPKmH7Mxo881H3KYCHQnHh8suQLRunKuJVHUcWxN4xfBFHs+x/klXvMsQ+/cZDSWm
BuJsQ+YVuUhrBMIsYbicuifVxYiI79RGLdRVi14FUdPy/gpu0Nihu9kizHb9XxHC5GQ37Nod+xiD
gopn4vcBBhe+pxRQB6Er1A4loC8/ZwNHVrVN6QqzjGTZjVK8Z8eeRvzLS7i7SxsQXu1aOemIBNbA
uLpNQbJAR0ebBCXvuyfoBoPTPEvrknGlEGTOKttQrnLjGE6qrUdgiel/yNJpkQRLt5/i1g1NMXCx
xvJxEYmSDUWxZqghI/e6clLANOpju9zMWSKQFkpBiyYxYhMfuYtARPy4e8ZusDk1yYZFk2o2zmyd
Zpv0aVAaxmFuzasuoh8v755QTu5OQ5fMqiotZOk19B955lPpKod5dVl3kA5L0K90n7RBJBwFzA7w
NyHfRkhObyJVwgTwCgsc6ZSWdjyMqWw3uiYde3Q4fMpWrfkRYtCSKIDZxTUVwtIlBnrTOVyp0uYc
nQ1ozMykAwgeJmcoFXeyiJt0oHiRtXeF7RtATnnnsKTmUgOQNdOwcbrRiaB/m9VUiaLbXVvcQHEe
04zNseljJlvsTerzFAfCEha2PG+2bQPBxWW477Zp1gFijq7acbBXIdf1fnJyA8FFZiOSzGsVMrdV
3jHCmNxPAl33mm/TN/ZInbFhm4KbvRCTC9WgKCUKgIDJ8loKm6ij2mvA5mDKh9yR0GsvvGEJNosv
zLfWYtEtphfzYOuB5isH1PYlpyRYfOpXty0KTv5Beeyub3ldXL7KqTNzEFP3L9rYPMleh/oCD3O/
Q3s4kqvuAKbZQMyOKrA5fh73UnYTydiO1sVnyTq084MxB7X1rEyCaG7/hN2Ix7mz1TKibh2AhFk0
ZkAdsCV8lp6YI6vc4lHsxUSbyHmTCL5EJhbwDPo9aXNXm+/l4ftlHy0wOT7Dm8WUjBU7xlWDBEk3
3JCpFxywIq3gHMcUhiDfZAfsQD6o43/y7qaa7gpRrC3cHc55sMfZJme7o/81ePITenocjCm6Le3k
jtHMv6/2fKMNnCfRqmlIUwN4rDe0RW9o7JLSkZ5+5haqZ9z2L2+VUELOjyxRH68Lk3BEv5xt+F0w
GR5qaAcU2KO6xrRDR5gxFOggn8vt+6mMIqaDVognnCY7mIb2lGj1V4FsAiXh87mNUizoXmCnyyd0
ZDipm+iO4b1Q2h/x3GBLx+6U+ELXvA+Le4dhYPy2wZOSlK3SSxE7cShGptS3qZ+htKH4KDlsOkFr
V26M+aHCKUm7i2opjI7JMA100/8eqluSmkepihjMot+N5aFLPvaR6K1dhMGpZ45yIStjuSizCpr8
YZQ9PRE4RBEEp49JEc9VHiO8a8vbKDpO1lmmx8t68QYC3ZsUL7DEokTXcL/9faWSYmnorJDOK/MZ
l+el8WSN+uhO7v3LQG8vaxwSt15t3ib5vKrISPpmoOCyhtrMHNVCitcGWS/stmaf+y3U4eC4tSsq
M07VBnBN/rgu5246qOZzKzu58ZSJynb3FlFD3hHOiqqU8mkIXZunZW2wiPnQq5+WyrJqp5SjtfAQ
b8mLJ1hJdnvhRdMIMTRVsUAGyTferlIbpVmrdB6zqRytnKa73muBCmZ0898/qGMdN2C8f1LRerFS
RQYXMraNeqlvJsGI3BR7M2wqV/TO/MZfvMDh0mYpOsX/OX1sBjUqVEPvvFRBWbzkrmzykXyUhDxA
b85lBsQqxS1ZpYpqckCKVYyTvGDiWIpqbvNmFTH+7erE5vucui+oJUOBHL5PpPaoLcv9EiWhE2Ew
q+DU2gVCnEJlC6kChc8TJBouX01Sdp5V3nbhw9ScFyqqUNtdrA0G+/smF9F1JiFJDIzet241PzmR
z5hEoV8bASs4iB4LZEi/CLRchMnk3mAqkWSWRVUgpL/VA/U6O1k3oZ9cF9eo6vbbwHLX7wJEdjN/
Y1cbKZlubhCtOp2JIgGxxVAK9uQ5Pn+bfGQJcERJgqpupl6XsDj1a5uY9osOLIs+hNrdXKYYcj/a
mm4PViJwvbsrqauWSU3DQHMBt5JxXy5yNLVQxXhYj70V9oVDMSW4Fmji2wYQZlOGYRDgEMyx5IWi
Ej69JljARdZn15TU6AnkASAh07Wa5nYcJ8bkTqGEQsN57PXbZMmGT5qZ6P+6F5j7JZz1rYtlrHi5
gfLAK5qHDgO3lFSQUt01vI203AkzJFpkaGPaeRLCRe0eHUI1eb6skuwTb7TkFYJ3vmM8m+oyQYz0
yF4o20OBbi54ee8yzO7ZvNk4Pjg0iqaLTBmiTE634HmyCyRvucMwltXrYWmWQPl38ZiPB7kLqKco
n1RfzSQeDGvtPPNs3bJ7rOStN/In2UXZiy/ixdtT/y0Y+/vGrIlWzGlBAZY1N0P3qVUE5vWWJRHK
hnniSECrmmpafN9TksfIREcd845Tay/oPhmCD7Fpm8fy0HvR98gJr+SDITS3PX+lo9WJygA3VMJd
l4u8qRVrmlF59lJ/XZyToD+lT2yejXRM/3Vpw4uUr2j8MhaFtawr0CbJJN5iJmAHrQp05aZKeYoS
/CHWpcpv1AhzpJTQPAh0dC/q0cHhirHtoLWD0/h9G2ncxmY8sVVGARrzztG9fLSCOZCOlQBrz7I3
UHwZLelAw65kgFoGw+7av9rwmRj/etY5W0/8oyahFli9OWc5T8ZMaTohHjYSu4uJ21SdQDP35XiF
4L2gaspZggm/XqhfpcMd3i8HKijc2DWujRTcruQz1WPFBIQy+WoRzCKOlN3vg0bbwos/fIXJfZ9O
Bd4O0fDigePt2JfhQe8FPlaAYHG1Enj8iKRQTXtvjOOr3soOuSlKIjND5N24/iqExVR744HM3Jz6
Ps16byhAe44Rg2hzmp0+txWHPfGKqydZpHIJkHmODWCFF96s7bFqaImzjfA8FKazyudc9Ea+q2Bw
Qei4U0z6huYlg35piVT2nmbeFvMBfQx4SH6PMW4wOCXOiJomY1b1nrmeQZudSCeNPF72LbtiGLIm
y2DEkC2Lc6QTvGuZzNif0TgWutNrVwp1L0PsH3kbDKaGmy0x9USSVxkYXe20ufOTSx0XtwXkXP9k
ppVIJvb3DZ6RDCQBUQYacTHmLLzOPk2lIO34Nl3GPNhGJKaFG4gSVUYJlWE54DRvnrKHzmbs8L0d
4zQHS3Xki5jh90zV0AFpqKqqobbgd0C00YNKsFPhbHAxLI6GiIBxd5O2AJyulUjEEVoDgLzUhLEp
mtZ59NiAX3EF2l5wtwXjXFtMIq1JZVzjf1YWgY8T1Eh1IMqj7inCK4zKF25r9TAp6YLkRK+AyerL
Sg1ntZ4E2n15Z3BI/74zq1GlJFIgS/gxMsF0PF9TDPWbD+VhoV5zLbutUK5d9dsKxjm52SRNqoUv
aRCw97nz17WwTTACOLPHWK3Sj83wjvN0i8j7iXWapiWFeoSYNULH0Kks8JKQWuDxmBrz3htpSwR0
iqFrmsyZroKpyLg6IeVCM3CS5KtyJJ35EOqrbfbmtVKIIpF9td8AcoaM2VPqlKqIkOuX2v7Sna9K
1Pb/5FwRBVf7+7ZB46xY16y4rE2IZ7HGXxBMnsE75YYYTeOxcYKWsJl01wI2gJxVT3k/YswTADUr
MPPPxTfFeris/7vqv0HgTJmEYR5VCVQxBmFTck1i+/L3BRLwgweM0LAkkjONsNZHa/2OkX4nI//X
NUjw5xu9eylh3frzcq6SegRKQu7T7mFY3ctSCFbpRQ0334/WOcwUFEh79bJmB03BtFurlX9cBmG6
esF4XrRvA1LrGolXdrWMFdz5e8/CM7ec+xiefhlHtCVM2A1OGkskGjQI09VPSnXSUdtiyh//DIP9
hg2GPtIsTxfIgplHP4wpcw0LY4inQTQCWyQLZ/8L2lwwK4HZv3yH2hVbTW+0WFCTs3vavZoIf91B
OhwzNi2sFzvtuqDFzZj65CAqqRSJwtl6WkwRRpoAZmjAE5kGSftpjY5/ti2ctY91+b/sRdwdVgwG
azN7VEV3hr3rrgFSBgtUraC04GvbxsmSZ73CnrDCE4Lr7npggwNUsGCJEiS7580GijtIJ2rUdTot
nTdbXxTilfo9od9y/a7QBBHjrgPYAHHn5yi3SjM3yBREc4iOteUhqdbgHXuzgeDMcommUtcSyNLX
NmZcOnF8KCXyHne8AeHssk9hlQ1hcmDuc/5NoamjjveXBRGtFWeToYGELZaIvR94uJBUoiEzu/a4
kYE7hQ2qooeQLZR8Sg4ZCle0AKNlTqLoc9cdb2A4eywWU6lyNA96JMVTX/5X3Ca+PD9rrSAPsWv3
GxzOJkGehKdYAzgFZrFpmQ1uhT76dnlL9jBM2bBUC/kIzeCPFoxwUpO0p0j4gp9dPajL7ZJ+uAyx
GxyxRxyD4hrKij9/d/ltr6yNlmg4VjBUbn2hscGLOYi1pIBlYkXB2J6WbeE404/V0srwO6DJum/1
T4moY273+4hkCcEbIsVd8XdxEq20pCiLsf3a1WI9pIvA3N+WfiFmYafK3wCcmSzdoql4I2frxaYW
pb7+uVVAijh6xC380tFjnzxc3qNdNTCR6pXx0muB8Op3mZY6D9UqSjrPaN0S/VDKf0pJoGl7xmmi
LQBWiMneKh+JUbQ3t5Cs9cjYdnaJTlgnXCrNaSKyBDVRK28BpZY9V/PghpFpCnzProQbeE4rpqab
JXB7tF7/neZflthO50/vWMMNAn8S5Dpqm0cgVNFZ6jH/+H4SmdKu6m0g2N83wRNRm3mVQtp6nYHr
5ywFi04PfyYFp91GI2O6VAwplDJymixYVdNWJgGISA5Ow8du7qcuM1pPk8dj3/2n1iT3z8R4cxSg
RkcBFaLXDB/Twu8X3MsywZG5e8e0UKJPkSw0ZJlwIFbdJXMsqy3umHqwujqqxwpnfbDQKFYGotnK
e2u2BeNOnXhV47SwGJi1Bko6+UYmsNA9E9kicE5g6uW8qBQgDGMfYI9sRUbRYqpqHy/vjUASnmCM
xlaXWAtpvTn8GGNjVOk9d8uNJCp34phoipWrEAhm/MnUM3uY/ELEqi5YLZ5kta8y8Mu0WC286NuS
WR210UstUdeZCIVzKlPcpBjqCRQZJDb0P8OUYULw8fJ+MDXlr5fb1WL7tfEq9ZBQaa2wWnRy1/5H
kl0lEugeUIObiF5vdmOBLRaTd4NFqnjtMIi49YoYHS7DE/EUuwoMb+kDNofofUUJlgwiAkJ02QSr
/++AKC4ulXCGy5TLxC4Ww1frq6wE79Yp6QX3m724cAvFebXWjLQ2IvA5RXEzW25GXB0ViLWI32df
JV4l4rwO8u0rZnsCZp1vOtMlZm7LIuaYt118iEG2snDehqoFLRIDy6bZk2eBfTX322f1Rv4vade1
HDmOBL+IEfTmlabZ3Wp5M9K8MMbSgh50X38Jzd2KA3EbN5qIjX3RRucWUI6Fqqz7yVM8rMLwpJvC
8M7r4b8ox5tknAMiTouBNAZqfs7AWMMYXaKH3PB+jaeqlksEH/CCG+NrUFnalNFg4Sjr5lJLaldq
3Li+tKJJECkEV8bnPj1m1H5Foyg/5JLmOkMg2T/On54Ig0twaJbXvUkgS1TfUAUD2fWhmgQRYiuH
W2kF/7VAS1MaHXZe2WE4YDTtYOEDqw5FUyOv5/HeI/2jCK8Z8spLYNERjS0FijB9w/J1DCIkvSv9
IAdzN+/NP2dt/F3XX21hhdbKS98sNtDY94kCvhsSyjff2KhFG0Ze/vX8PW1HvzfZOC/RRM6sJDUS
LAdLNeOXrPpy/vdFesC5h8mcWkLAyRVEhatVktdin3Hxx8QT3JFx7iGXGlnRSoDQAZtI9e4ibnKv
MEWD6tuR6e2sOIeQYYdXsxiASfVjDIaBJSjpD5s9zYoEEtwKv9PS1BNTT5lA8xy0/ZVZC8pEglvh
e8YTRIZ5maFj7fizUZDwXs2q6M1DJAPnAaTEGLElBDLgw3SSC9e0H86rlgiAS0Za21mU2YEQpL5C
MT03wr/7fYa/MsQE2fSkMNNQsWZRM8ihGkS9uP+Ss/+jUvyqCDwF9Bpd2EW8NkQqLrk0UYr4IAvM
72aicrZu6+WSKi3TKvVBjb7JBPuxBB17QoE4e8+jrilAwoHsLYyOC0je4syX718HjHbjvo0En26C
kKlylj/1mlIbC0RSise0vh3yZxSQXKd8PK8Km5bP2mN0FUvnFT6DH/OI6lGBgkSaRAbmaq9pWz9n
anlZ5RjAXCZBCrwdcVZ4nO3kRhEtZAJej32LYO5lVC114sk7kKcKlypv2hHmeFFzw5JHnW8AmtQB
9JgEV1Z2Rx2NM6Ise/Pw0L+C5mlZw7QwZ6eS5JSRSVlz7Kh64KYO4vHLkknf8qY92lYj6nxkP/cu
Wq/gOLO1WjXJqdH8qu8xmmry6NylHuP+IztndEXcStsqvwJkznblJyZFKnQtAqC0t8N8Hx8Ht/HZ
CtgcLQ3UPa+Jm5e1AuNsWJ1nLXOKGoep5dE+XSZrcIvSUAYBjlAqzpCb2VJ7LQdQcur9eE8wi29/
z08OiqTFo4g3TSQVZ8ak0MEDouEIF/uxHz9bg8CgRCrIRe5WTqqKGhgVKFK0LYB6TlNCPfrc1X5C
hcMjmwqooYBoyqqhoZXmd32gGlYY5R30PTstOwOMc3nY+GwOR8NsbrqLvPMasRnLV3Dc2akFVuQo
VY9sMZf1oF6Sr60ylBemHomIj0VI3CmW2jjTnglWTjdN+ahMt6mopCiA4D+BeiUZUhkV2WCg4RKP
boWvIOx4P39im9qGdz/8A1YLmR8YbWy5pj34BgNTfu7s/Yea3diP/+/3ORvFctQynZsBHoigYDWf
GvTG5+2n80JsqrSOgSjN0U3QV3BFpSZLqYO+C9TI512v7qMl6ModqV+WVDT+sn1cb0hcMJI7xcmj
Er26sfGwFA1mkpKPpKMrWbgIodPJwKIO3LpUGodarg/FkPozaInPH5lIEPb3laNuq6pyJAsw9fQp
xtpsuRPcyWY2spKDiwTLZOdJ4+CksuJLrkvegJ2N44Uj6gkVycHpV9UXNmgaIIdSdN4UDaFjixZM
M1N+F0RXknA+bOmstFx0SKJEx0h9aOiLMgexk/iG5c/K4vXV4/m72TT8FSDnxaJ+6NQ6gzrX9lfw
DGn9ydEEtyOC4NxXrhQJNSUcW5bekeGySu/UP14uxzLsNyl491XnaUaMCRCySQ9WI3mxXuzMOAn+
6rD4Ao6UjKxXGIdVgMOMyNYu14nfROTwdzC84VtWZYwmpJHGC80IpfqbKiLKEqgynxv2tqzWJIOe
FRV2ZA5HSn/8nQyczWckahu5hQxNGXbDQbf2liQ4pk1PbGK6F6txHAeMyL+7Fa0cxrRgYVGfr9X8
go5fmuY5mq+K4o852Zh6vSHx6lWNRlkvM9KkCcvxiGcqqdsL33vZrb4z/RUIF1jwaJjbScfyZ7RR
nzRwfUiesrgKaIErcLKIUr/tRHOFx2mZFcVtZprAA5E6ubL2mU+8qPMncCkul2Uomoza9NErOC7W
pJrcSBOmsYKoh1Ddvq8+6faXlvrn9W5TsS3H0ixLUTB6wsFYMl1UDAVihQcGHYfbZHz5u9/n9HpK
imEwLaXF/AEFJWMI4iz3PMLmQa0kYO50FS27qMTwXQQJKpN4dda5kiW5Nr1oilyQwTIDeadxKyQu
no1TWhAMOrRB0lw6/SFuS5fS28HyHfMkpT9y4RcbU+FzgFx0q5RhUfC2iMLxyTwmjKnhsndLdzyp
e1F3zmb7hLMSjgtsdpaP6GYAVv1s3PcnNOPiVRa8xXTnhMlFFhSh8XD+4jb90QqR80egWalGzGSz
F5mLmly2JRTwk1Ptokw0tLzpKt6QeBLU0i6n2SJ4PjOjoAH9A4k+L0bnKmD+qrDMptur5bFZTiT/
maTfzgu5GcxX0JyXyiJZSY2J2RfONFdc2360M0dgAiIQzjWlmU71iumJJMuWnyb5Ee9BRkBl7e68
NCItsTl3EaEAM8QRkNpnGmAr2cXwqVa85cq+VsAc0l5SRVj5335UWx0h50JidaJGzfSEPTSAyN9X
vmKbjY1FLHrlor9/D370m+HPKWBYEFvBcn6ln5JhqBqIaj/OKG7RMPIr3U++su44eT9WvtDc2eGd
MXeb8y+1LC02mkDx6FpjeWMC0qM4wG4g2AV6vrBeibiiJyOB9+epDyTTWcbOBKKTaWo4ETWnblJU
g4j8RaSgnHPJjMkotBgGWMleIp1i6hap4FFS4E346mBPMfO+zBDF0BMvl20PK21k52KKd2UksAKB
NPycYDrNdF5YxIln5Tqa44AUfewVcSqIna+d0GcUgp8WHKcae3dSHJscsk0Lmo8FDzmolpJPWGp4
0PCiDEXcE5Bi7QV2LlBFh/Mo06Rpdss8ynLf+4yuf/iEBcNsmcUz1osJx84FesiP3c1Vi8H/GnB6
noSmPD4tkXR/XiTRpXFepKFLY2c2IHrz0DZfSySN2YcqEG8ug6dXmJs5iRYHGAndx9OFLGKXEaQ6
DucgiihTtLFkv1+7ff7clldKfOymrx84KRsTRyCMNzCRzIWsykEfSzfgrUKaJrdWPexZ9ExZALLd
tbBC4TQMmZQWJSZDKV18TWP6Z9oPlhuf7OvuoO6twyLoM9nUsRUgF7owBNs4CesEy9LASg+taDpV
KBGnYRRE//2isaajML6aA9NLP/f74sJ0sRTP7x9FhJSbyrCSh4tPSNsljdiAM8EYgp0CGtJekn8e
54817K2QeLUrJI3SHo9/w64+MFJF64qR3TK64G4vIrvdDvcrNC7ppVoqKxF7j2395MEAa2TlgVHU
wEykE0rY35n7UZCK1liLlIMLUGNtNhEYnfBkvoC89OSkAuXb9D4robhcFy3veVNVOMKyesmM0KKP
TXH7N2aLCebfv4MWkmpOw/ShiMMUtWjlh508nIcQqLjBF3OLCV3vfQExGN9UF5JwHN3xhe5GH2tW
bqVTMnrnEc/fCxh5fhdqbJ1aKQ0I1UmBpO7Hj/Tt4sXmv77OkDmnkFHV1LKSqXa3b43LtrqIRP1t
24UDm42TY6BRRsvr7zLoNcFqcWfGc3bIcuYOieSYuVrI3vlin3w6f2LbmvaGxnnvuh7saKmRnIDF
LU++Zc1Va4qsZfvddyUSdy1Wh5YGUrKvmteVMPUuOsR4cqv88lK0q3Xbzb3Jw90QtuTVks2SrQlv
LK3q1WnjRiCB6gUdAaJz47x33I2lnrcTYisIvenD9LkSbTbZ1uU3STiHXU5lC5KjBaUQa8YCK+mi
mawP5W2ri+FcNVqPzb5kt58djJ2keGBN9coL4/ZXU9Ysu5ao2UgkFeeu57rHtmUTUsVx6YHhNOij
QvDswpzvuzR4JRTnnKd4UsxSAoRcKUGaaW6mXsvJsCepelB6w5PtSPQ4L9IGzl+Dqy8p4gKQ+m3z
NPnWTnGznf6CAZzr7pS+yG7qL8IvTgEoX6bo8lqftZrJGfb+HCReE2LpqPxdAUUI2zk67kuMAAr0
fts9oRysG2AuckCpw7knm5AyY0nrNO3KA6ujojtWC5T/dhZ/7Ct3hcfdpiKh0U5t8VFjX2JAy82D
4Wsbu85nB43MZTjGrvl43iNuR60VIneZWgwKcTWBhKRwadCjBROVrTD52QeYcwuyR9FX9bZ7fAPk
W/VNc0qSuICIUFzXNjJ/1BzXHlIvdtpvramF2oCcLW6Sndxb+9n5SCawgudCgDSNdqT2gF86LGce
d1lPsR0lPH+qm8q6AuFCgFrN00TZt6kpX47RHe0PDg3OQ4hUk1/yE4+z5EQdMFjHiho0oXb1axkK
+hN8EaUI04J3XmYlEBcAZDoNTsNKW3rYHvJjHo47luEKC63s9M/hsINd1avBoGREzgSchpWVdPRM
4d3CQs9UhaYLIZ8bC4/v0dAtpZhg4QPF2u9oaV7MM7ZHsA95NYxuX9my0KS11ODGMDwxRfi2Wrzh
cQHIrB1HiVlHqNLs68HLpru0FWjeRkaA7Babn0CIoSoyT+lrzCXpYkgV4D9x51RzqbmXjF2dfj+v
fszxcUf3Gw7vqHJiybMBnCq6SYtwmK5S9J8uvWeaoh7UjVP7DYrzUGY0EjrPA7qPy6tx8sziSxY9
nZdGcGo8TX1qSZ0Ug/4iyM2rgf6Ylpdc3hmOHpyH2UgH1pK846WvsHhYj3BoLd5F8nxw2+HuPIJI
EM7xGH3V6GoCQTT9qVUst2zBVPg1E433iATh8s64JfqoyyOChu0n5b4TbibZsMzfTorzN7Ym1yRW
AdBiDQ8aMHaq5KqggNJ3+j71QWkuLOqxkzmj0Hw/EVbLYKfEBEQ2Icsa5eJH80G7rA7I20Oh9xbd
E/v7ys/1ktzrBchGWV5BbZ/UGK5wdo5o3Ft0T1z60pnDSIYMMHj8B/fmlAnqyqLf57xAoi5onsuR
lBl2GEmHZtydV+fN31fANqboFsyNp4xcMroMEss0l+l+sO+xTv3872+6ltXvc9eQRgvoiRp819Do
Ko7uFvOiiV/+DoK7gjnXaKuUsHmV+EPfuRTMEeqnv8PgriFv6tLIe2DIxQ9NBd/kp8Y5/B0E54Q7
CQPkxggIXT4W32bniHHn8wibEeXtLng2ycahrTNauAuzQaNvfqL0obEGP6s9tfq78zK4HNDATJgq
LYDKDStQaBu2TepqIJA/L9FWioYy0D/qy+9jH2176jH5BW/MFnaWB2vH+jBqkHAdVZC6WII7ElgL
v5u97PpmXgrc0WQV2JMw+r3wg1ZgMPxioWmMnL5zIFFTPbUvRPlBRSzMIgT295VnLIpliGwZCJ19
1b5Y1n2WC4x+6532t2vhrJ6kDeqNAyBmOcweGGkMSzOJ4qPTky3JZMt3RA2+orvh3MBQKVKWZrib
mLjWeJpFa0eYib8LX6C4dSzsKbBsvlanV3NEMBeKD8e8uqpJt5sS6EFzUxXmXl5Q/e4LLRSo92aQ
XmEymVdXVVVz7dgMsyn88qAGr8ptueqDidmXIpB8EduPSEhON+p+MYZEBmCPpfFj4ibD91G/n9pT
kqvepIo+ev7FfrFAQNNVEAjzfM9TRPRGTaEo41FvXTY0OOzV73bsv1bzwlykJP+imW+AXPpWqrOE
Z1rEa/uRvecbO8oon+8mTztOAfk/PoG2re0NkEvkMn3uaZKzyJE6oZJif1AJGnBdVEnePkn0q1hY
hIBVDDxfS9yTbqozlKpfyexIkPn2DX3RXfZhl9+LPuw2pQJtNlbaWToW23HBSmpgAKYJtt1kvIgW
r2zBqZ79+aOFwYrWmABXFdvkh77qpCdNMaJ9UzEOtnKfENdRRb36myFxhcE5qlLWajxcobGSztd6
foO1BTqm6J3GBYXkh5ziCotzUC2Nx0VnEwjY8xxq/rJHdQ1sR53LVkU2GJKVk10VCDzIxuf+b4fI
JS6F02WyuQB0wupB00t2puZiJ9OB0Xe1mQBtSysUbLEAC7jpGLDn392VmaNIPuQKxhL60JaeymWv
GPfnBdpyUGsIzn5HcBHUxAZEG+tB2tzKkj8MtxqisXQX6YLK71bpzlijccZbFREofTKgVSiXuO3r
iFm7x3buyXvdxnAvaigXnSDn8CV5mHqUmWFXs4IWksldEgerDVvv/CmKYNjfV3Glj8GN3jeAmepr
KcfG2mthu++/nJ1pm/AQWIyqci5iKRywBo4qRDkoO6buhb1TrsihdYcwOeL7X+TbtxIApIL/A+TL
ntOQmuOQA9BKsBjuuhBlNVu+4pUQSzYdRdb579eMzIUhWWD0w2SBW1Sg3Qqa6M6MLjPp+/nr2ZSE
UW/9F4nzSolVyRmiFLxS1O0V63O/iD42tm8H8RYssiY68fnapjmYdtykbAbDcZ3rxccDgz/smwyd
0l6F3Q7zvhgFnx9CTE65DWNStFhDBzg9Tjs50PaSR1+63eIxtuHYn/6ciQ0zqFiFYBogMHu3MBlB
BR8cDsjxRoiVp6dFCeNe8Hm+aUgrDE4kU5qXeDDA9taU35NsR53eHU2BFxJhcMaadg0INsDAEliS
HSiKfCr17qh29OkDSrcShVM6PSuLSqeAsefr2t5pxf4Dv69jaQI64RSoNucPZnVsBtriqKLoZiCZ
K3+A28fAMDD0WTcMtkTkd6emdGoPBkkDA1j1U49BYPrYJgIZNq9iBcFFU2NWiFmidzfI00+ZdlIV
1R1LgZmwc+a/MxQcEZ7EsAtN4SsyKm0zx6BYPDXGrZtOD6N2FydfEu0jqc8ah7tvuatTU5IgixL1
bl/uF/s+doJh+GI5omW528f2JhJ3M0mrosOuhkiq6ZrJTf5NFT1u8wgmmPFVdlyoYSHY8Pvrwc9R
qFqfoFZKQzu7seiXsvn8Z/rLQ3DJTVfpxdzPMSBSpKJzWV5kuuh1kg8xPAaX3XR9tyiaKVl+OV9U
aKqy6mtDtd2quZ07QSLFxxgeikttMicxMYYOqLRsWlcheDm36k/nj+xdM9UrCNvKgJGfjZBp0lGd
6wElbCRov1pPrMW9KTBEwDqKs8u9eEyfNx8eklPrQY0lfHNVtm81jT+1x7m6zJPIy0RseJsatxKN
02k7nhtJnkrbn2eYjpsnj2YlcPybV6SBORB0ABsxGgwRaUuq1Pabnl6D6O3JyAeBQxNBcPFLS9Fz
PdmAyJyDKh1MIph92FTolQjsFFeJZpxLhmSmme0boKV2nLCkGJDRZbdbTmMt0GgRFnfzSZcNWJkA
WYrYdrHkYudUgxdr5o0NUh1HlA1u3//b5XD3L/c0M8sJktEO1FBL707kvp4EGrCtzG8gXLxBKSab
pAVuDTVHNykHd1j8ydBC6Y8JSX6ZzRsSF52dIS1Ga4A4v1qq2E5dyYvQ84i9SkKeZ8HZ8d46n9IJ
7da4qRH1wFnet3nkoth03vmIQDh/rSVWPtgFJErHL1p+Kw+NS/64uY47Np1z2FpDplnJANKiTZ2x
vqK1DhPTWKQi7yNvvD0v0rvODh6Oc9pFI0tN3+UYPgniO/ZNNbjqNdJ1dKWadwIs9lvrPITH4lwD
OskTvU9wSeolDaIQcfWg3DW+gcbBPowCR+CJBKrOpz21YaVYjctO0vkSpd8aejDyT7VwxYTA4emc
k+h12ZKXDFLZY+1L0DvhflkRAucY9D536rKBIHGle06j7dJK9OwhUm3OLThTomdYd2X7VY2tSk10
kVbqPfn2EQXQNaRUNraSqny3LRLRWEtIAQ9nuMZ19iC5pZ9gbXLbwi30XhKIiorb6r1C5Kwp7keT
KgvSBbIcavSCTfvik6PvGIWyuFVEiMYZkz20GOEdYUy9jq4sehn5qacQbAxSXXFasqkVK9E4a0rH
iIIWFGBtdKkOF7riCW6Lnc07c10BMJ1ZRVolbYw8tgAwldf6cQyTneONhTfqAasAJ4GoUvWu4Pzq
H1aAnCVFsbXMmgI9t4uAtUexxr0qc7tv807FFnaRcogOkDOrpIwbVYmhG4akOX6kDbkn2UJGqU2n
txKKsyx1qMoyGYFSPw+79sDILAfXwgIH7KApgnRnBuevbTNnWeFxYRczQLlTZLi1earvijZz6yzz
QOl9IOp038maIJ/YdBxvcPxkvLRIVibJgMsG874c5UPWa0E36n+pjK+mt1LGjKaJU7LLkvb9MztG
Etb7+id7YRFrokAzXhV1BYY3kaJVY/ipprxAftSL+n9Fh8b5iWJxqqYcoeh5Gp2MRAEPeq8+mb31
/bwuiCzq9e1qJYjTLpmZjBCE/JS9KOzCxNcP8jfWeyv5IvsVnRrnL5YIHZrEhFSZnrhkvE8b/7w4
omPj/EOnq1IjUUhTDtpFE+3bNg1y7envQDivgJVVSZcoAEHmv0vIc8vKv6ZAnUWScE6hy3urwAsX
nEICLsDaH+WfzSIoJP7L5WNEw7AVtBbyu9Tjwog7mleOr4faDkMahyYL7Qf9wJ5q5j3JRankpqdD
YdS0LBBwaTzFcmeMzjCouYNUknxRg2XveHiHOrJFkLkPkhHBGW7Lt8Lj1IFY9ZJNHfCsawXdX1UI
7i03ctk455/Tv73GJtQv8OWJNRkge/89GDr4xGwxTuH4cq8+9sS8bHuBsW7qxAqBS1U6p0+x7RwI
dTO6cey2WL0iTeF57d6un5iWigfdrZKmWSpWVRgNlOJzbqNdN/GuY4TZonWxfukqf0Cd/kK06HRb
sjdMTtsryyiw5Kt2/Ga+7tKbHJNJokXF7K7f5Srg43LQcIar4nlVZVMpyCxDF5YYlaDprlG/L5+N
XlB72D69FQx3R5Fm9KY1E8dXpt18lI/9SduxlXLFhWR5DUXP8//TgiwSjgsXmt6YRm5BOFXvd4v6
o8MwONpSfdIE57VjK3eA3aIXWYMR2/z7eGvlVFOH2fEzvNlosj+ACV4rfwy5u9gi7pEtpcCXAP5R
bQdjGlyeQnSaZnWiOH6rByS/msuX+E/L98xmVxD8890skdRWu8XxiezV+qVNw1m0xmzratYQnFsw
JKPF0zEg0LqASnFAJDTbL6iyimr4W8F1DcRpXq9Ss7Cw/c1vOjTVq7Urj/3h/O2/62Thz4vTM6mn
s4lBOMcvwJ/Y3BV+4vcu3eWHyDU8FawUIhYFkVDs76v0JO0xxphoAKTVVSVfTCKKI9HtMB1c/f5g
aKMiLfh9GbuCk85PBskdyU4TkeFuhqL17bD/kRWQYkaGVEgwHDWsD84uPtYBVt8yOgNXvFx100rf
LEfjMpQ2q+y01GR8sqh66cn0c95oeSjFhQenf9HQXpDii26Jc9+2EVuZqeAU49lfcFHlXqB3Wx+a
69PjXEE8jJmy5BAIL3mh4mv7xMen2GcVVSF4WkEPkOiu+FKhCSovmugQpwmG53jPurXKPUi2jgYo
fiOBR333Qs3ZFJ83ZHrsjKYE2Zw9Fk9EIb7/dvWF5WVP6o748v4jH7WaYltYrWdqyrs9wpEux3ac
wq32gzc3e1IIQuC2Mrz9PqcMmiZTexjw+1p02Wb7JRZkddvK/fb7nC6UutFY8NrIT+jw3Dp4G5PN
U5J5FIlyhKV351XvPNq7BcJD1NG5GoAWx5eydYoiBS2lT6P6WFFRdZ8dDJ+hvF3MuzXCOk0yh6g4
uBlUyHhvd+cJMxiFJ7O3Uogp6pw6f1EaP2ieOtIUpzFEM+y9rH6X8+fzR7cdv/93UWgR/N3lJaWB
zhiJmVFJSkyzO/tkrBd3aGLD/TskLkrAE/YExUT4u+hGoU+kw9S8QKv/xUzfpOEiBWZ+JZZVIhvx
HceVg4KZ6Z5SLO5dgj7MfvxpO/svv/AGyEUMYo12Io8QyipfZO2qVo/CBXKbGqei0RHPfaZj8t1F
pJIUZ7GwgWY0a9cxVVct7pb6O9EOcmu4nYjLZVMhVnCcRHncZKPdAY4qR8l+WKob408XR74e2gqC
i3xjpaEs3QNitqygIdldWQkb9ERicA6uS5XeHJSRhYf6JAddOOzj0DxRn02cJ4+iBaUiOM7fKTLR
UAxA5jDUl5F6UStHR0Tyux3x3o6N52uwlqYndAIGPdohdpZfEqxdbJ77QMPSFqX+iLmu0LiUeJbN
FMt0cICgFJ+KS1v7npR35z0CO5R3vnQFwRKKVboVjXEv6RP0QIvlwFZCB80/Urqrc7S2PcjzJ6oE
5wEFt8STSlK7IdVY4gQdLXEn82iqP41MMLe+6bBXQnFurqqwospyINTSXpb93TAIZNhMhle/z2Rc
HZocVVM25fj9onqZsESpGj5pyRHfL4L7fy35nrsdzhHQPkvGSQVQWWPp1VQqV71UuaZMT31Weo1T
g8m4RjKUZ8vXUuoE2aroqjgf0fdNXC+vPqImpwlqaI3zhTyXf3manJtwiKRFEYVGaJ0eZIpr1PfJ
EvtS5p/XvG0nbpiqhslgjIhwYTayzaxNNBzm7HiD9LmivtJ90arKK3O/6yPB3W0f3hsap4NFrTvg
tIdUMUkw9bYbEDnUP+0+/OXF30A4RWxMu5Ynlbmj/Gj0P7TFK4TNB9vG9IbB6WAp5zEauJCdYK0B
3tEpvHiVYSqj86PraleGy0sr4g3Ztq83SE7xlhwMwVgDCYVDY0pEFteIbgp6WUWH8xohEo3TvNmJ
o7Jm3lyun1T7WtMFOrBZ5MJ+oH9UjgtJeqctcRZDkCnGiBAbsB++skYECeXcycKsVXmUfNF3i+D0
+K8yQ4rSxGBxMIvQefBF0Qu/lQ/CRE+g4PznWEuarG06yBY7V07nU/tLJWpQ+pdw+8/58R0cdMji
Scqge+0347XDPzrUBCMZ6q7ajReiGodIIs5BjH22qBjqR5anz18xDm+4TgRfkdsisxXonc75hjam
iWHMAFKz7oK0hj9Gs0D1RBCcZ+jNidQz+zR3hosqPtSKKM1nuce70KSr8KMo4oOcnzusyUrw5WUP
sJ1jvHe+xkHqLccaTwYFloPuz9vp9jfFCow7MBolU9tqAFNDRLvspnPTgHi9i6V83SH+AFXFq2Nd
AXLHl6YD2vMrhDxpupg6LIU8tPbTeaE2tW0FwfnVtO2nTo0BgbY416r2NnkpiuA8hvDgOE9K4s6c
UwaSHcoHLAoHYV7uZT8nj32KmbErKkNue7yVVLxLbQospa4BOHpgLsC+vH3kO0FL3M5nu8mjK/Mu
34l4UzaVfQXKudl0biPFSQEaYa4YPPySQP/Y//QZXefJl9LWkipsjkEl6NlQT3Xv15jOGqUnrTLv
2kISmK7o0t5NC2JXeaJE0PbspB8JSvqufoM+Rh2dueZO3iOdFXU6bB8gwpQjG5qt8r68UhVryhek
RopRo9JVOjdDai8i4iwRivp72qxoWUdpBpSqxXtwMp+ksjq1WHFoLpYXg7RLUrTQKJavUaO6tG52
C9kvauFhvbH/EbvA7AmeuV6nPzn71ovCMOIlQvtU4bNmJjZfU0luHNKdvCuCPHFFUXnT3C1ZfWX5
wwQoZ4mLTcaFxHh5isj39qVSv4vYxLfVZoXAmR4cJLr48wxfPdf/4xLUfSUs3dlnK9dEpr55mys4
zuim1CZV1KQoNUvlN7IMd6SsRJbANOKd4b1h8DsksR5o7kaKQ3P2xj3jgU18TKo7LP6DluRDVrBC
4z63e51iFKJmaPq31HoUUjxsJmar3+f0f6RJFxMZF2TYvSsvntLnaFsJJnp7XrsFqqZyodlxcmOR
R/bISS7k+mSOnwaRR9yGsBRMDyi2ZvBcC1ZBlJRaMTyig61gJeJXjo/Q3Xk5lO0De0NhKrj6zqbE
Ueu8gopllWtdM6rpHyBaNzwQuoQYB0fbjbwXtd6IJGN/X2E2sUSzCGTAvlTdZrWrtHcf6t1E8wOe
hcHsoln8JG6mdYXc2CjIW4nb+y2oAxpQMOSsI5C1E4mbsJhveWdGK0BO8TKNyFiQC2/XNcjT7F1r
fS3L1O/LGXsfBTa75RZ0WVEV3dQMTPFxjKZoejWjSJWAVYWRcpqUj/TirAE4K00o0bM+AoC0Z6vp
lP2S7MDtE6AP64AKnGgTxaYSrvG4w1OTWWrbGKqO2dIv9u3km2i/R/NX6XVofp19dGil6MlR7wTK
LzpIzorLql0aqYKc9mfypIEKgbXA2mDHR7cj69SjrsBtbD5a62x2Flv/0JfjcCGqI1k/mA30krSu
dt2mLri9oZi27+TukIAUjnX6ilgmtuxtDcpFLdMZ80bVLTRZ1nAhyBPRdWL8OH+WW/mbjpKPbWJp
vY1//27T2J9UNdSA/veLukdXrDuM8dFa/Fp5UNWTLmrf2hbpDY7L7Alporl6NTf5tm1ib8JYcqsK
7EAEwl3WFJu2JBeQSZa1Q5EmN1Z0tRiJf/7kFBbFedexPjrueuigaVKE7z+/OxYn+2iGqpdgzUYe
1hf44POk0LqVwtYrvcL7yOf4GppLMEAiPDexDQlr7UfR3Bv2lV08nxdPcIh8OR+PhkrUqpBO6rGp
z5zrG4TmbK80QkY35iXOnCPPpbJMcUnTEsLMx/mnGih7XBx1ycHwssC5ET2FbPuOfzTQ4nxWFXXS
BBu3/UWVLqvlYZFrgXsSnRznnZRaKyZrhndSsyMtfaN6kjvv/OW8W3HBPsJXCmAxKVehOC4U7A/W
gSHfRvBAjosSGqNO8UfF1W5v5G/yrnVbT8xWJBKO/X0FXJK81NOYud7eetAn7PSqkl2KIu55AUUw
nJ8wl67BUhXoxJBWp7lUXZUon+ZpENmwSBs4V1FqbTka7GOnfk6vrOfOhUDheKOE9rVxxD60i+bv
fJPFO42lJlXeADCJ7yLD143cTW1RtGJx/pxFce6hngnI6whA9NA8UvDNW5cNhq1Sv/BEMWpzGmWl
iXwBwIpz4lQd7KnfsWe/KpQP1QE7jaB7os8qgVLwH//UAsXYmEH3JDJ4iuSpquQ5IuLCrYRwLQ/n
H6IqG1MrAchAzXuQJFxNln6JVhQPNbbJbagu8BYCDeRXQ3VpNcQD2LL8TLqWusJtqagcyfzNGW2w
OV9hpLrWTzm0If/J9g+gyO5Hvu73M75+WbYkUgnRNXEuoqvqMqYS8IZ8Fxd4CLxJqMhu2S2ck4nz
D3Ubj0M34paMxp/B4YSlTyRUDxSj+v/XEnWRTJyfIF1aRySDTI6x7GL5Ipobrxex22x7dUVHK72B
BlmTn1yjdVeR1KhZ23Q2uN0TqMw98mhiWSJYe/b05Rd7j+SLmio2HxNA2fAPMKf0TqFNi0zQxK9i
Y5K2ywMc5st/SLuy5jp1ZvuLqAIBAl6BPXq2E9vxC5WReQYx/Pq7lHwnG8tk68apVJ2H46rddKt7
SWp1r6429QGjFh5kELh+bVhIEzbIJmC1yUaoWW/Mm9EnnrExL7SnfDfvRq/jg7QbJGUwyvsdewoK
VXQVZ2aCGvvXW5epJEVrmCir7p2HrLu1ygtLSr29GmtIFXLyJRCMWaIMbezTiSCPoe6ch+lHc+Bl
hrEH9pDJb9B6KLuSr6KVQVCOjpdbYordp01WzbYFyiI/nW76Yp/YX+r44wCqCrY7b7z1G9BCkhBx
hlWSOrQgqT2yr+jq/jV6qLpwXlTHZbhiypVbTdsZC5lC1DVEMaxeQ7YmfMwO4b7YKnhKSX5Qd0ZT
W7iVsVisQvFCnLA3hyYYuBnPEhZWuiv19DLOZfXo/Cfe4NZChOAfhGolrdFpi/tV5FJOKDDt8lRx
HXXXWM+lLLAlGonMqQwHtZlQaBTW9lEh8UOcaDIoXj1snFQSKVNzdW6GgcIxRg0JmxzE7I6nUJ/z
jMn7DldxeCFMAKowrWytriAsId/MbsPUO62T5OLXbeagipJQ9AyIpww05uhV1yHLBVJxNdzXvaR0
ZB1sjZMAQYc+MQaTVUjdlWqje4nDNq0aeoE9XdqN9Q1DG7cOYfveQliZbK8aAWY/VwdJOK8C1eIj
RAxOy27Ia2ip3YzPPIXCq/C7Y/AwbnhGXIZTfwjlk9Lc6ot7w1ibc1UZPCV+5Bn4Yhv4wdby+Gsb
Z6+UXZA5Gr2Ns5M44QwSWUM04R86Jsxt7jxVw9YqvpFuf96KMlcRMJFlkTK2DFKMWQ/dQbVuCaYt
nZchdRcBBFlHJq1PYTmMt/wvzx9ets+/2qNlbzEylQQMjLPe7kcKaSzortj4XVXCv6Q341dX6oBq
EW9poDkT+bTULGZ2PE+4qraVH+FGQgavIpLtag0nFkLEhuFIbwKSsBk3INXaDLmfWepW+mjBLS86
maWq4O7SMaHqDeNVbnT6HCTIz5mmjQG5wy4Fp75W7QwUlzAiu9RxWDgnTXA2rcHkvwAnOB9EqUns
zltrO+8Jyl99C2Qnyq3ME9ZMuNRO8LsxspwyKiiO8eTbZKKdBQOkmORItnqqWAoR3W1o0l7NIQTT
wadjYLqzDwqXHdqHb6zMDz8gh7xvZRG15uNLocImTCM6NbMGSwZXyk1wzPzSa/bVBtsJZnuUN/Je
mnWBuskr64gNcr/X4FfMNAtLcNL6RXMXJpeD4p3HiHVHPP0+l78AV23oQqKA7RanCowEcu4yTECy
fK1+pO8pz7HUkyQBV/Op14qRQVLfpW7dDW71nuezpQTBzftm7I0kwk2rMxPXCvwW5eSZJAkjs5fg
2nVPlTzgiXUt+hgH15rxWbOutSp2K/X5/MrIVl7w7zE0k7gJIClr7iz7QZH1X6ztc0trCa5sVH2d
6Xw9xvBeM/aGekG6XWY+nddiHQp+r7r41pyzMo7bBFJivGe28VcVtb1MciKRWErsrU2YMxcO+Mv9
QCnBftaaqB3Wx8Y/r4lMinD2okFls5JL6Yf7sPqkSZ/gZKYSQj0qtL5AkzxPh3W42aZ7/ZnjdOpl
boIXOY/gXbaVzcGRacX/voj/aSjScQghtC5vu+ZCfQ9vz8LLxI5d1rZ2M8dY/y66nGKQIhzq+uH8
wsjsJoR93BpB2IdYmBg1wXWF7WZwe0Ny9JBECxHivinSgXbg/PPjTndHvJz3wUNbq0d7jCUbG4/r
t5v1KWKEuI9ns9PVCZJG52iMrqJ9n14UM/BadHnkksiRaSVgQJ46U4p0G3YXax/d1sV93h8r2Zhe
yfqIb9fErpvaKCDEcG5HG+Rnj4Ns0I5MBL9oLrw40XqtRekM3k3UHUnxknFZvYf8cOHIuhD+Y07b
vNC5qVIVd+5bJXG86W9H0/AD7lKIAAGZFRu5nSAarVb9mDPtazkV23+KFl0IeNoUZp9zlFFBpKVX
PlF0VM3454Ws3jyWivAFWy5IQfUOiQPO2gZWF4xVVAdvvufEHt13e1NakpiRyhMwQHF6VUkayMPc
uqvm0O/ogTzwGY7vvpEutRPAgPajgwsppE07q/b528W41+7zZ3ZsHjkNnmxCswSkdQESsqAbQ8aP
AomVuJP1OZbNL+QffAZzxPymbYCJDocaHNiHC828qkCPE/kjQLuUeN/qZX5hOrGMvh5MLe/4y/fg
GQ2O7HzkJi7A6qG+LDbxTX7zvrvIbzgVizCdlMS9ncN2LMJIFrwtsaem+iZxdx6Xb+1nqRrVMZjH
FhM/xEH/J5i+f12wwOPGHcJp3fprehguyR65hI/nJa57xEmggEYdxqWaNMM9ZI4/9tqFY0mOubLf
F4DIrozIKibD9qkeVHe9oUdPRjaUssfoddw+qcE/YwETYVT8z256iLnWTQNWCl0PfVyIJQAhEyTg
keN0kTpRLBAoRNw+vR0Hxa0i2TxZmdUEFMIgg7ymFawWToZvxC8GlR0OZBIE5Al7EK04IM/1jfHF
nncx3uzPO9b66eO0IgLUhPaARsIejqUT6pr90bASzMq8KU085ih+N8gymjKFhBOIQfLJwvgh3D+/
IklFAaWgzNoNn+LLHiz9PwfUyso4/rBZ/NbREYrpiihrKjyWoRDhCg+A1rbeKThjZygX9JDu2cl4
oPiqvwEHUEGb4IFXTWIIKvY4/CBxBQQa4sANMExZK7/a1SfDeU/MnuSIGfsuHPokRgGTbyeFugEN
gomeRkMWsqsLtpAiHLUCtW0TYsB4ZntnOtfZ306B/HkEWvy+gGxKMLZW2EELpy0uwkjZh4EkHSbT
QMC2uR4HKw+ggTElu1iv3XB+VyW8tdCCf8MC2CJbDTE6Clqou/zxFw244YeH8nLG/ONQmrNehbeF
OAHehkzPKpOnpQrnY1pkbmAStzVfzkPDetwspAjwlrUsMOOJO9iVveNXU2djuOmHX+xpsoqN1Z6X
pQkFqJsiOmiBCWQYPHIcfQMP2iBo3lhoiLLdn8Q1B1nHi8yMAvh1ehaZYYNINTOyCVUcVjvDQ0Hu
/rwhJYBgCoAwx045TRHE1M0XPl+dlu5UolyZbM7LWT9snRZMnECrBIQ0cQFB2gPFgqV3xVOWoEly
/plLKDs3fjovURJaYg22HROqWh0/NjThNprMDclkG5TMC6kAELkSg9QqhhfWmwGFaocUY1VTr4tQ
6PCeYWYCHlEBLbpCYXPPfSI3LzLi1fYNYdvzVlsthFq4OhXQQtOHQmUTwlfrpmyTd2CSccBBl2bg
6TVuQdHzwc7Si7Ev3DoYr+UjwSR+L1bydhpLB8ZT6VGYe5H5mNuGZ7SSYqLVO8bCGQX0UI1hzHr+
CDGiPAOjOGfngxY9JUbppo3EDWWi+N8X6JsBfOs85PezaR87T4mzU/s7FjauLIe6/gixUEpADNaz
Bn0hUErZm71L0VeGBFfn19jrXd3DsLOtdZjuz7uLbLUE+DBJP/dahNUKyK4noCl4nrrv50X8ATmQ
zgDHnsGnFL62YNuMtVIFuAGmaDZ85oOLnA250Y7lgRd+KX89yfJXlJ3kiXbUIvTWUMhTzYty9EJF
4nxShQSjkXaI+tKBgDbyghfUy6Fck3eHhPZu3OANzDdlNF7rWPhbJTHzTcc0icIWEu2r4vDrqYi5
2UWGaaChRy/e+VSES+b/1kxMg6eOrjP0VSDA0hd9OvSxbDvhyPr2IHsSICCv0vZjjMQ6P9RUB27A
EU9f4Hvwym38ropNa6GNgLu1VlStpkBY00Z+VrlTELs5MgXnHX09lk4qCcjrWE2DMiHYzMEMRLPx
y/amDD6fl/GHHeskhH/EAo5Qdqp1pISQ4ahtOe8sJjVtrB2fCftOLyAqZ7jFP13sISODGpVZPyAV
Or5oyYOsH3L17LL4ecFgqZEzvNEzZCir6LIgIAYmbgJqSUXbSazGF/iNty0kCVaziVpUVgZJxoul
ueUj53lIwPA+dTsVhZqV9J62umssBAobFMa0GamhQSAxu23YfRnb3svaHwUYBSv/vHKrbociBgfI
aoL+SrhEVVFpNQoP1aq0veZbUE/eJKNK4ZD51n4nGUK0apWB0UoqHKEY9BtNi7w8O2SpvS3mDcYX
enUmK5Jc3wwXWgkh29O+7RhByMaDz7YBBn7yEci7EB3AB97mlN397XDqn9vGQqLgjVpu6hjnDYlG
9jBUV0zGibdab2phtCdKJNG5pYpDXydap0aB/w/qVC9q/ObSQLnwuKcfphsQJOoeOuOwy8vr1dd9
8bdcMUVRxmpk1Qxye4aShu8K5m+WZex2GJDY1JKqtVVn1PkYSY3oqAMV9vowLknLehzam4J5peUp
9ReSS+6OfCHeOONChrC/99NMcSaDjF6tPuCUe1mkmCD1jqBayBC2eHViZtITyGBw9mnezOAGilUJ
CdZqVJ2EiFeqErNy7TnhxlJerMC1WOHZ38c63tDiRjp7b9ULFsIEmOgbzamHGMLw3ohF2pDgIQ0x
pCF6RkvmeeOtB+9ClgAXcZcbNuUrpN+kNaj4efVx5xo3MYZYXUV71OP786fzMlf3koVIAS9U1D/l
gQKRfbIvK6/FDs/U/aRLfG/97LeQI6BE1+sZxfQYOMa2OnDqxPIKHSAfWjDmkb0duookoGQ+Iuxc
hp5QBYMlcagY9JdYqbw4zW4nO7/tFdAGmFnp6orsICMJMCpsXo0R6rPNLyKEZCpKyegOc85k9NsS
pKACUihDZk3pwG877eCOBnXtFjcd2RgmmRQBK8hcJ0lYQ4rWecm0jbN93ssmQcpkCFiRVJVdajyy
jPSHRjedUrumjClW4t5iGyTyr7ZWRHxJMGayftSsB7u+qmQLL9FEbIEkMSmtMoImc/zi6Jf9sJvQ
O/1PgWoJ2ACyrbHA8Gkc/FvqM3tvTul26jaZrIHqDyBkmCpqOy1QpnBlFydlVR1qjVGci/QHm78O
VmhEj3fqja251k7bpFvnNn06r9t6sJ5ECoETV+HYZCF2Ws3ah9mPaI7cKotdqj9q5KqJZbdCbqq3
G+FJnBBChtbbRQx+fD+6RMKAF+XyqXNgavnZB34lo3deh4WTOCGWMr1tuyaGOGvexsFVWhzOW0/2
+0IcVRWOfD9/vxufNPWT+R5OSEv//f1i7YhlNqbS2CjGnfX7vthEUennzoHRRuLhMs/Tha22amPU
yI4wVOP0d2P8wzDiTUSGb0MW3acjwzlP7w5aZyru1CSBX4Hd0NH7u77KC7cfZHQP61fGhd5CxA2G
odUF90pjl96DrGg33dgYHYKhzr5zkD1Q/WGDPFlZ2IhxtTbq0oSV6YvzwAlBIr+5iNAso+yKo7w5
Zx0YT+KE/RiF4h14VBDlGP3zMmfq3iwYDjjquK26zD/voFJLCpBi5KADb3Pohq2EqwZT3tZ+8GA8
6xgZ8K4XhMW6CWjSKt1ASY11y0AHPiW3Y515o0zIKoHpMioEENG7ZtLnCFLy/IdiXiZI6gdN7WaY
LGKBXKXeTfVVJqNGkFpSwBIQBgWYVwhLDkihgbEy8C2QdVggCfl/FdlIkFKsSRmaxJhBQY37a4bm
Bdwlj9p9ux2PKmatyQkziATJ3hSmOHloshLiunHqPIwzybflEICgdd5EpemTwdS36B2lXhb332Ij
3E4svmj1z1U2e5X9udEvMCr5x4ihJBXYr8qA7UKDHSs7vguVdEenzp8Vyda1/m6gW46BgSjghnGE
uB3bKo3SliCQ7oYNn40ZqW7y2XY5bTKdJRC5ftA4CROiNgSNesNnpfhJjdracfruRGHn56HunY/Y
dXQ4yRECdjSrgIQq5BCi3oYWw0CM/toeC6+QlQb9waNPooRo1UhAUJ4MUXGSoiz9EnyBGHGegxgB
DXXT6Gb5Q49qPxyovNiQ7Jw8Rt8eBE6yhRhmKgZNgpAOaobZnqkPeXFLR4/nnPJ23J83qdRRhNBl
xlwUvQNhU29uxkIxPHvML3WFeEEb+wqbxo3NQk/PdW+m26itJJ66HlwnZYVjQgy+xNwMYGgQvt9H
lX2YKIbQSJQ876BEFco6AlpPKSY/YDV/sG3G3BHFZcN3PJPsydeUuapfb+W0sDKhwrmB6gMetgII
RWGYW1vbYEg9Q5VsYufNh7zu62PxHBuYlU05FOb5fui+NWUmSWv84fzz3wohcfxaBJ7a6zGoeIHU
duzd+NrZjnv9Wr1hoAUbfA2AIuvrk1lOwBOkJ9Np1GC5EA9z1nipItJo856amN8IScSRb6bTgFmb
QggrMFuwzJFkCGRHem6aP0cyUQUUiaq8qkFHhuCqPN1x+cAt3sg6Ni6yduo2Qe5EhlznMRI569er
FaBsKqEMqzUaiRs2t6l5S3q0nVYPkpiS6SYARxBOREs4GCv74I7TguXeV21XX+qolIp9Gf3DeUzE
xIzXaumpUeoz6mb8LvYHTCsjZNcGnZ9Gnw0ZIq16n8F54lCYhVpJIW7RKOTQKAMLRMceZjSvaq2r
yVZpNWwXMoSwbTD8Vh2Zgyy/mX1HP/W0Mcr4PZMaQRfwWxEhcCtUNcZaBCHB+JJVh1j/Qd5XR7KQ
IYRqH+mOMkxorIrBeF3pGCr+pVWPGqqrO9TPzTsn3qvttqsxmXnel43ECWVm5Eu5SArMCkU7oQbp
s/l1LhJ3lPWNrZ8DFvoJETyUrJ90Tnoz5bv/+tCzHyAnGP5fxIGr0bsQJ0RvqKhTjYm+8Iu52YTG
B0rnXdod1GgriV6Z5YToHbNRMeYYTl5vnIf+x69De+w1k1teki1nypBdJWUShQge5zonRQeJs3ND
yi3rJanV9ZPMyXZiUs0Ac0uocI4dFPr/rLsvLvQjr0CTv8G81QUJKNOmaDWm4A0QiftK0yGYNBBY
ftHa946toHq8lVUMv4Wh1zKEFQKZWJ+almL51ZTiovg57U3fUh7P+4FMiLAojYKHTQymtPykmC7b
8odlDXeFrDHyvBCMaHwdpdaosDRDk4JPq9jvR585t05nSc54byNnaS5TZLmJZy1KFB3mGkE3qLe3
RYPmlc7T20//YjFTPHBlaWZMQwllpqr0eu1Q9J+7SdZ6t5J2gTaUgFNG121Oo/jaZE2vVc2E+dSg
Fv7VtNI94a00L1GfF7h8CIROvPN6rbr0QiK37wJK1aQY7cyJcOmovpnTIbIkiPN2A3+tkYBsBVHa
2uygkaGrbpp1ezO/Dc2vk4mSblnqcdXhFroIoaM1URV2PWQF9rWZFm7WxR5zJHgjM5gQOpYNvAnC
GAhKLyrcC2WjBSVKiHCmFmkBPnwoUYWfA/IUINkYSI7AMjcTXwicPku0pg1xQviI5n+ecs4xibjd
wtF+Fdj/PePzKy8QnwsGZVYVJAf4JqBctkl7SNJKSmLND2ivT92vhQjnniAposkKYDliurzAutur
Nz2oY/4/820lXiBSJrJSQdc34a6md/c4Ud7ZeiZBNpkjCFiQVjUrmwQ2a5TjhNY1dT/K2NxkIoTg
n0MazHRE8MejglbsfRyBspVKLpIyIQICBHOZG3MHIXl32egvRoWz/O6fQOwND2Ku0a7Dx6O/H6T2
nX0fWH//qAYGH93ATRtNbxhQLjhXZ2cGxkDZlp/19cEov5Sq8ZGCUeC8Imu2WkrhbrdAY8UpDKNp
sC83xlcFMw8U5vWWpMFGJoP/fSFjrLpAA6eK5UfBUSMb1n9U/57Y4bWxBL+KwiQYhxEiyvaLmX5g
9fd/M5PgUjSfY8SeheNLU/uYmeJF8eDVyYfzUvhXiniyXAxhO0mYpnSYIQvuC34oLzcm7baDubGk
o3hlKyJsKU5lTjlLcLZo40MBlvL4mO6YigYk3QQZmuml28x7DyKflKNvDmdmVaZJD39WI+Zncbud
kr+nTVp6wRsCQg3PgL0aQESgV5dR/M1BrQNEPkRM9qSzhsZLZYRrtR3MUZVUMOAcm5d9px8N4/N5
X1i5EL5WRoj/tDUq3eL2SjBo+hcJw7yzdiHYBeW8uCtFZq+lCThAk7ovOh3SStMFI+9X3lyT+MqG
fMgsN3u0Mf5HdQtPNuFTZkcBGmbS1WqHhnS/ZEru6cOgueAGfse+tlwsARyoPeL5DbT9vhpcT9Ym
S/cxldR2nw8oNJi8hriuK6oGNYC4FNifs68z2MFHX+IPfL3/DA7ItL4WQeqhDzrcEFHBaxy7Q3pE
h8a2/GqiJkHdk9D913gVMCKa9LIrQc+Ihu99rHyL1fvzCp0HOypyXI1F3Fcm6Cz8ckh2Fg6CYYBX
vBmUarIyeP6lZyz38z6/2H9mFpMIk+5wTAN/bLEFOd3W2OZb2SwriS//DOiFGJ3ldgHeBMtPUyyJ
4rh9oRz+zWYCJsw0srWI2yztcagZd4P6rDcxUnr7f5MjoAHG2SRNkkNOD/K5bj9pBOMkUEomOUWt
ZPxfoc7P/ruFyVSmh6FWQo6GwTb2EXO/H+gn/Tq/5OsTPwT3UvIsHiXnfEHAgqFpEsxjhsQGRWMX
ya1+ySeOKZ65aZ9nL4k9/ZE+Y+4YeO+l3YSSCBYbWoiVGoNFILttQJz5v1tQtTfVHeY+bad95g13
59dRAkuagBmh1qsxaeH5YRuAveupyjq/+3uyc76IqBO2LYoUlZjG1jCUsM5i3Eww/GnjBJigjBe8
8uG8JutocRIibLhOlKPMpecYbg4YmuumbFM1X2j7fF7MegyfxAgBlo14GLT4vl5n2W1aR5eMSCT8
YV8/iRBiawjqrHEKmMvZZ4fukG3tA45eozcgzzvtO9nEzXUXOIkTdlhWaQaoO6CR1TqgpNqOmuGq
hvdvZhOiKi9RAV/xLFI12ZeMtrcgIJCI+ANWnBQRttgpqZS8CyFDiVz2TI8VXgejL8hagwfJV47q
PvBkraQy2wnhE1vxRAp+q2gLejUyuq0c5qWqrFNb5nTCTouzJCniGprF8T4rvufKP7qcmOHRaBnl
msL1mEEM8qvcz2aefke21qN8aN9K2/QrRBCzPYk+tgPeMvjRtXzkLh751O9Cl3ko133mTP4YZfbt
n1xQTPg0FL2jsQKZk2ZuQ4x5U630HYm4BdCJgzFTTHToJp5ZHMeHVnnpa8l2KPEDMcVTarQYEgMq
BEn13SmD50CVaMAd9u3u9zuGLAEM7Dls9bDnRjIzMNWFH3KDXmjp3lI/BnnrJ+nm/KJIAsgScMFs
DEWp+Zk1ajWXREeWzt4sG3S+jqiGplpIYlNQVArxM8dBimdbXCLSyQ12aH+9LVA52G0MjFTsL3JZ
LnMt60dP4sR6UBLVAyEDBRBpP7N+gT/vpmfek8rnlp03oEw3sSa0ZFrZGsxENhvlVejP31nXw214
+HVgaGVvGxxD3/jHQjVhl7VA/2n3PVQbdGtjph8ns3Hj6AKXGy/JvpxXbXVHX8gSttrQGFlJZmiG
QVFuh5G8le4HdbIh5afzglaTz8sF43G3OGXGWhowpYKkpN3YKL8MN/STuYlmj99qG+89/Y/Av4Vq
QpjRIajCwYQZI/0x137UsmyXzHRCWLEmi5opxO8H1rChsVegWZDFe6K+J3wXeghbbmKbaWTOCKwM
MFGwYheoyhWdZG/7qyixECNss0lkh2alcnMFRzu5tp0rKnuAkIkQIKIB+ZLhOHCBrOkOQQMSg6I/
DmiQP+9qkvgRCzhTNtkayDsQrT2yz+Qi1+/jxvbswCf943lRq5vFyWgip1jlGGOfa9Ao6D+HzXNX
Ss5bEouJA7rrKFAccDDgUIKSCpK66Jdw1XdlnxdKCBiQJZUWRyqUqMvuox0fezQrzck/WkoIfycz
E60LIWQkP1Ttm1q9J729UIJbcgEvemvXWoIXdJBAh+700vH/yrpfZKstRHxvhxroirEaZZ/fVGHp
z3O5+TeHEoK9GzLa6QV8t1Wesukm/3sWVg6Khol9WgNJnVjKYJoMhOYTbr91/i1stzb5SrLteRV4
FL/Zvih+Gy7joO1cUAGj0SIdk4ZxuY/ZtkyvW6f2EuNDO90n4X0Yqp4lu/uurstCogBdI2j4goRg
7dO5/zxXA15/y3e8ZmGa6G+lBOgqBsbSIIeIjsxb9i0ubC/XJSEiMZyIWw0Ni7jIIANTYd0pjNzM
2qf6tgWFk0XvgtDX8vc8Ni7UEvELbelZmVfw6AYtdr1xzfTc0wZZP/gqIJ+MJ6JYFGZla2mQMlbR
1mZXpDe2cXfdWBetjMd2FTAXogQsq5KoD5QaNky62m11zU3QLG0mklOTTIoAZqy1QCweEOQyaes5
2daaC5BnS7Bf4tXiWB6tCqNg4nE0dPeBcldMu/NxKlNCQLN2KMlQcJduWXKc6G0Iz47b9+S+Fush
gEGaRThXcNgv6TMjH2f63MjSa/w7z+CNIUQ/2Cj7qccrDc551G1TP+4/sOmmqT+eN9f6JWChigAB
pq0zVvXw4tj2ukOx7S5CzTce+kueMUqfgu/n5UmWXyTxaztLc4IJPlaa1yx7MOiH878vMZvJL1iL
DTNWaBoUQG9/DkD12h3r2rrp1EOaPv+bHOE2M0+aOhYmhxgUXjfOltpgMa9Lb5CSZ8ksJsR+Ae53
Mo5c0tfJi+85L03uMbdERhdPDc0Og8clN3mZDfkXLWyY1C1T2Yw1alCFpmK0n1NtCfmRy4jN1y9P
J98zeSwvBFFqsN6xOeDstK3uJ1vzGkS5/uBzKnh7o/+jbwjQkBA7qQsbvuEM4ZexVA4DK34UMzqK
M9lrsWzRBIAoGDo71QiLFji2G6Ozs8jbzXkP5ABwBiBMASACy5rquYfxLN0btc7Nmv2AKXho7qIB
6iy17XlxMo0EnJiGdBgiBuPp9Z46nuM8nP99idOJxBPg3qVdCqoS0Lk80fCY94WnpJueFu+5Rp18
TnxRiHTW4CgJOVnYu1Gdb9XMPpZlsxv0fvZqXTa5UHL8Een87Hm2HA2jqn0njMCY3KGVcZjdtFS8
eshv1JCU3hx3+7SZJQu27h82CjBNYqHQR8CNNlNUtXZUICFG8Cj66OKV16XztR2/mPXjuyr9KD2J
E0BjnKIi7yrYNVUus69RtC07icOve8hJgoAWWdajr3bULN8Gs7tte2CddY3hYtD+UQ7/jgUqDVZM
UhpBTtIMrj36Rh56mrZz+sN5j+ff+zaAT/oIGEHnockdrk+Y54d5wED4cLwIk0Hi8DIxAk7MSq4k
iQ4/MPGakYZ3TXGbF7JyRZkQAR10zOzU5gzoQED5GW6D8sPg/Ju5xGm6xJiDmtkwV2R8LbMLg0Ro
TJfEzDrI/V4Skec8NKMmZ/x0MrL6oIXmRRPIWt/5qp5ZdVs4OCRdXuV4m8b5t4hdMs1u0X2u6ztt
folkdBOSRRHn5zZZqRt6Cm1s7S6IH8vqJpG2lsgsJoS9RgkNkxwy2k2b+7yDSvHUQ/QDfTO74bLb
hT7a3s7HzR+ODadV4novAjSH5ewcWWTfdK9Uj/ejjXswD6pb3gD5noLPBa7ZAhqo1fS/c3hZ3KI5
Z1Lupr9nS0P24gSdtgAElkkrxeJeF2UJugXdkfWuXUuuLGvoaXP+fnRTo3dUTJGAdDUOrRbjNYM2
mjBZO5+02KudPMm26jT3mK6M53xZddSas9s6dbAFoQsNIPB6pXpjYgwT4jhRKavdqOLdfGgodVP9
sWbTtjNiGfHN6lOubajg9MQ8W5uK21450bGy+Ujn5mt43eBCE/nmfXYBmidUM3k4iO2YLnHItThb
ihRiIJlrVNmm6NlpkZ6zUk8t78xsf97p13bzpQzBksFI+xmFvCBeABWX/VSjJqutvHm6ypEPbKnE
WVY1WjiLsGc4imqENIKz6Oh+C0vVxxXkpihjyUVjDTyWPinsGtTudUXNMYM1QyW92zgtfw6ajd15
0533fE0sDi2pUWnlDGXGWfeZqW2cKHrKDfCANdb0HlfQQOiPK6ZpG2LLCynSjthj6PgRQ7ZrDkCh
pnahhclz79rXMatZszEp0qG2LpzvsBosVC2IGvGwhRoZ9Awpqdv25pfz5ltdJF1VTTx+WjoGdL2O
YWqNptb1Nti+kMa96KI88e3ZSfx3SFmErQCzPVoGQzVD2NbtN33O9mFKJW+rsggSUDbv8bg0NpAQ
xkPhRRo7YCrMB9Mybuv4ewHegKAZZZeN1ezKMmyFQArVPMRsaoRt0e04RXl4rC5mzNPzrB1n+ZA9
6a66uoF+cGRRcOgXE5+xheu0MsMnyPCCIc1mRV2WPqSslbi5TA557RN9PY8qCFIhR92BSr6NQ38e
9rliSOSs+t5CH8HHrcRgNLGhj9ll35yq/6wMn877nUwT/gWLs4TBii5GOgBzaqcrM9uOc+fWyWXW
S8SsUNrYxF5oIuB3SZIRFfiQkxvZSwid3JyAZiYnT3GEadCFdaOk3U1cDbmblY53Xsk/bIonvxCi
q8gmbUgC+D55IeA25qmW3MMAnwbbiFsfCFJ9hfKPayfEW6oOFlrL4CN9aR8nQ7kEH50ENFaPF4aF
gfUapeabebnAcdxtckBTr7Z3UcY8HJ6KoLmomnjLZEZc98XfwsSa4jBVhtgcLXASDPXBqssvlio7
TctECMnLNIvzQOPDJOu2vTb78kodH897wrq7n5QQAtcautguC+CRGdQfTdpuzRBv/ARM/IM9vONx
CY+4/63Oz2P8IrQoqoxoy0cKKtZB7a/A71m+p0dyKUKI3pAMVT2jLhrkdrsxcLPhxSglL7Cra2Ji
6pWjYXtCG85rgOgajI/NeoSOTi7r6TaV5Xdlvy/sEFlhTiEL8ftNsR3pBWP78yu+epRbfL+wfUeT
aldRhcMpo8R1QPKkOc+pGW7OS1nTAmksE3FIHcMQG5dtxcIJJQBhh94UT4mVPY+hIeMhkckQfNds
g4TVI2TQl+ygPGtujXEpwy0YyMB85qLb/6aX1SzJRL7ZfwrbrPmYsDAvcuLWYz2nXlMN2eG8+dbO
Jkvz8e9YhIoy2XFoZJyAkhguq/xCv2Hh54SFbpj3mFrx/by4dbUcMLaDnxvt/6JP9zo1xwaMLhrq
/BuF+CzLJFuOTITg1onRMVCDgurEDE1v7uOLbFIkPrfm2Q5Iwf7TQvBsYhhVpCTwh57Ol6pj7uo4
O2KCoH/eWKub50KO+IDtVJgiTDpYazg2B+qlmwQPMNmFxfzZ47MBhv3c/5tq4jmunmhRRmiZ8uek
3KZ2cDSb/rNTRLLb8tp2sFRNCKmM2IEy9ZyQZnioqR+A4ylNttV7OnOXYoQwmuIwy/QaFiyzo1G+
WJ9D2cwQvtZiVm0pQQggOLmSJxYk9PlFlG/HKXat9rpzQDu2rezL8T2526U87puLgC3GOQtCB4ar
lcEtzfEpmfJNqP8fad+xZDfONPtEjCBBiy3dMe1brqUNQ5beez79TWi+f5qNxj0YtbSYxSjEPAUU
CoUyWePjZd2TqLjB+W2YccZYfKEHZnNTjVfwp7xo/XYZQ6YDnDFY6nlTlBmiJBbmljc/NhJkZepq
muwxJBOGMwlxkeRo/cEe2fpj24arju6YVRJREAqDOXQIN1Eceb6RLRqUeYlzxkmspz8wrum8VvVT
DlqQpBjcy+smbGukOyzO/my6bkRrAf8mA0/+9fR9uC6D+tAdzS/WO9sEyQWjbZEPDhFa1mfY134o
cbSGTdcqjf6ckPQHaTfJU1myinxTG51KY+o0TOApUG7SNEcV5JuTfuhlkRmZKJz5SVLF0FdG6r2Z
669SLR+Scn7LPUSoRS1Td9BCxLnUndP1qJvECZrSdHZjOl9t7VscXbrD4MRo7cKobcYcGVcgV7a+
VGCYo9Mk0zdmJV/ZuB0MZ0VJW4+kwIhmsB3ZCBCfezCUplqoHZJbPViP2yDlKxM2W+wl48zqFlVp
DOJgMDk9oUiL1TdnIc7WyXCX1dV+K7i8l01oJ3ZycrYVlbOWaTI6e53GRxAQuvNGjqshS8yKle9Z
MzjbaoJzsCorKB9qxH0HUYxkkXXlySA405r0xlJbzGNFYKt+yKZ6uybKImkPFoIguI7hFoilGvz4
zdToYkxtgFl18vF9mo9nq5CFYYTuqa3iPiPEwEublyPuWAJxQVos+To7n8rtUE6fcLnm1uOQSmyP
SOd03bJUyySY6Ej5B5eirT011s7xr+bzGJhhfyg9OxjDzWOkfIpfeL7EkAtW8AUidzHpY6+MzQBE
8jAGmBzjFuFwJHcM0COu4suidAIF13WbUN1GiN3EEKiXzoNimAgFKS0iqupPpQ8KpF0S2ctFhsFk
3jkoS19ViZE1OLnp9fqlxH9kZcNs0zlz9EIK7pgmsLhVtEAKVLe0s1+OHyn9kq36p36QTdGVCcMd
VXss0C2OkQa+E984YDK0N2+dvl/WAqES7DaF03H0wlhaV0KcckUp3Kl4Q2znxXJxSta3s9NvbLkM
Qm7GpA9msNT+nQicQ9KCJiCqKBNBPS3qQ/mGaAuIvJCp1FQcTM3hdrwxChppUwwHrtNcgxwyA3Hs
RSKEwPd4AcLtdaU6w7BaACnL2I3q6zi9n5cre3u6vFZClUIdt4nMBvJm/ISqNWotDaUROIP1Q/K9
Lx4H2WwlGQLnFah1YoMtqMaIwZF4vTuVVxqCu5elECrtTgrOkjjrkPatCgy1uk/XQyobKyjcjN33
OSvSZPWCt1uF/K36WccgNAJ6A8s5XRZClM/XQfHNOAhNg7y6XhYFffpagb0gtmeg95a9r433NUgO
MMGGFTjakleC6En/ApE7jENemeqGFhQ/79wpXMG/3p6T8H5yjdhnw9eSQDaoQmQt9zJyZzPpNJuo
TY7HAiZaWjT+kprT/dosxyJ618nkE6neDoyvpctWEA/3awHlxijSOXpHzMkvbcnYIZFEFmG9+cRE
vIi/p/M+0YYsWS30Iq24ye5JdujTzKvWL1su8wmYl87fNXssbr+yPMvVdAKWMTy25bdk+pQq9woN
TUdxB8wfSJYPMX1PyfoGY7TH5XatWoyo7VBS4KuYtZVUnjbcE/vbkB8unwDRfu1g+NKmzCGdk5eA
mYevselG0RddVnYvg+DeQeCss/MuB4St/1A2n2gfaXL8Oyk4g9fPSF2sFSCK9dbSTquZuWMnWSmh
d4giFvhNRNWQ9+Es3jhrmC3lLJafgd8gD07xlyHytdshWEF/3n3QloPMiReuHEYZEUIpCNN457dK
SYHqnM5CX3PjKguEcr62xcMb1s52MBPI0dHtxtcN2MrcbIhpQAPGD6gyosa5TSRLJ7orrB0Ed7Hq
FlnJugKiSh6r5pzHknSP6K7Yf5/Zi53HqTl9UfTgA/UHa3o040ONslNtJehfkAgiSqpjKTTbMTT8
eZXl1tZs0zLWK989Tf7/uBF/bOfkWIbo/ZekHQTb/wKM0+oRJREg44M/0maYT/N9mmBxZNXiohvw
BQin1X1r9UbGeDvIYf6VHlkR3Yhxy273Eet3Ht3h8x+r2ws8/l5XWsTFcuD10f043qX6z2SSPEtl
68b+fqcOFe2XomcQc/5utbzMfHKc8LIUAo17IQWn0TlBjjlh5MJUs9xB99cN41rmh2X888P5AofT
7HlRCzzjgeP0g9tlKGTrQWPWvCE+ChjQMVpwr5Fo5GB6NS3+oQ8CV5WuH1Xn0MpKm4WbAkcDhkwn
lsY3X0W1GptlzTx4GnbLIy1czJT4c58UMzafMbhdQbV7ny0NMBrjcdvAqfP4hl23TcTT4Lmj5ZM7
K1lTbRjRm+L7zokYt41eurHauck4+peBxIv1DMQdEmfpyGJMGUKH23CV9t+7BWWE9o+/A+GOSdT3
IMjN4RfOxadc+5V2QStrHvwdruW8J+zIsyDcjqAKs7fbimHAtzggzXwsrrKPmgfbEshmAsgWjVPi
yMnSvjYSVvBk/DLVb4tRf6TD98uLJvLfX0jE+YNRkW+LbkIH2sC8M740pzLA6ORgm3znzgibQ3+l
Sa4B8aWzW0TOFaRpmS4GBWQfrEHiFb59G4XsgaIe5Q8Utkqvd8yhFljyMX2Cr0NXK2Oh6gAuFUt9
H+WG13UHc4l9vUL7d3p3eTGFO4ZCQgqOAgOdKJxgilp1rcr4lZzme9R+7ZbNVft3f4XBd/3ZW1Fi
0AYWD60vQ/ZARz/980kojoGE8v+JwTf+qUtRdmMPxdP62VX00Mo+/J0MnCNQlyiVmQ12oU0f5u5+
We+2VQLBlvrVtu9k4EybYVSOvcK9xVQ85tbkB/3AHsAyojqhdu1gOMO2llHiDA2WqhkPefuhdEyw
V7rNnCGqJhsAILyjd1hM+3ZuQJJFk7lVwBpBKJPZN4QmmKxauzBIb7l3dkiclevtbqIVo38e1tuZ
fMrr0+X9FztpjMgDLYloaOFnZWvN0qqdA5KBBMFUhAwwRjDEADU4vMF4AkXY4yKzOcKj+YzIT8lO
nCSqMFeFNVdoYUbdCpgZYtMqBj+nbvJ1Yyb8vMlmJctgubfilE7drKiAVbtvSzK7tDjqMpJrGQZ3
miatMsHdDIwZ7XdL9ymNzUMuW0AZCH+eBqVQhgQUUZVWndD+4I2TeUTQTOIosPPy6tjutok7T3NS
IoOeQpZCr/1eH64wciOQKJ9IFAsdFGBdQXEvLr+X5wjjaZ1sLXAjINk8+cRLvNZrLYxWNb+AWFI5
FMgAKtcy3g4ZKnfPamBQoU4F1LH/0ZD3W3lU1FAiGdtpfvX2knH3D8lUXadszsF8dg4k2PD20cBF
jDmDnnwCk2irdmB8ZCxaknpDnTwIL5Sbbbup3sDZYSB1BbfURr4MDP4vtwnTDuqxG0B00rTtTVI/
xLUieYwIHREL38YTASnKV0MR63HrStyC0LZr58CGIlI0gjPuZhWpKlnwQ2S+LQcjPHQNtYGvwuQw
3SY1EhAdGNF9Zn5JwQ/dvremn5d1QKhmDlIKpobBGa8CwIxuyilZ9+BiPg7qN137bMVvMWoYAkMI
AHB8+L5fPZ4cNYlmqJl6TNpvRed11Yc3iLGD4GzakA0YiF4vYKFp05CiwXdrDq0iiYWKNNhWoQCY
DoNsLN/HlWyGsaE9HzR7mP+nfW2JjDxF5B3sAbgz3xArpXqNhaoz6llx66YFyho2arhF3HjZZv+l
QNz57xe0vOYGBMoVFGzNbjlHEs9ApF7PEr0a3YMiNzVZRyA0Opg0vq2G148SDRaeyj0Gd2dqrZOQ
dsSqdX60esx7i3zrWl89xjZcvIXb3ICBQfaKssGIfLxQKYZ1AeEhbrZlPGZ2dDNUMkUTHf09BOdP
4e1rTrRB33A7pY0LhqMHp40OpHVOWScrMBDv0LM43O0WrdmYldEKEpL6kI0/ig3NYL/+/HAi347m
R4o87Cv+/pwMqWGtOJx91tyjXPnnFGuhAlNzGUa4ajsYzgbMVlZVVg1Jyv66Gt06WzxNCZBQfYtO
73A416YyNDA+L8CZigajGOOjYmceKRVJpky4MTsY3rWZe1uNLayakn4heuu2Rgo6i1gijNDk7FDY
r9g9Eox1c2qCcTeYt3fYiKet39TlVkP5nCor2pPJwym1luZkQps97rOcenVKb9hA47GOJG8FAQzM
DMpXGG01eRVnswotVTD0Gx40+rC6dxG9IW1wWdFkEJwkVbyZ1M5G6DOF21Tem+kctqqsyEOGwh1M
dRnQ9tJAEICYGCdeHSxZeEpwob1YK+6+SaO0qXRtAFVKccq0G7wDLi8U+/ecf/ni+9z9Mtt9T/MR
C5VpH63cn8iPPDlH6s95RFFjJnmySYThAx3ZlGCaFoEw6FQ4zB25ju23PAX2AvGRDj11JsXSgUFu
1PNwXdxjenOQ+HbQlK761IPfHtS0snoimWCcXUv1tEEbDEA1cEcUKM0YZknCQIbAWTRnNpZoyoCQ
TN01GXpPSWVJeIk2m+wn7OyMPlWjM02AiHrr0HSLG9fRQUVvzGWNE5izFxvEfsYOpgKdvLJqODRx
fZuOyFYnrj1/mZYPI+o2L0PJJOKswFZryRSlUG67viP0R2QfneHnZQjBjfZCGs4EgAcUTGoOFm3Y
uspbTONQWxNqGDLzuorSPzScyH+qyOlRTDmxHQyo4sCqJKvXzE6QcDe0q5as6FYqnqgszsarGo/C
mZxM72sFkxYtX8syj9oPpJRxVPCLxiNwRiczM71s1dTyLbv34uKqMVRXi247WVXZK7+TA+IJo5HU
XXTLzi1kDrtr9hpEf1JQnv7jJB92yve2lEfjvFzwyGCwko6Fw4SLQPMLX3mMwgXhhzKMffr+zxTv
HzC8Oi0UT2sg3Xx5jPKlWbpirlD0gdCh1gakLF2lvqdo8rwMxB+i30CEEOTeKHVMnuNbH6PWVOPY
QhXwIa1AfHxXzcFlCKHGPUPw21S25bDOPSCqMYiVcy1LhfImhxOBp/KO8ATQzFExMfBGcTMdjTbf
tLrzEpRqyxj/haq9E4W7CZKsUFtkQ03fKVGokLp5FB0W9a5ZJ+/v1ozb/yHD9vcONf2+fGevp7E5
Xv7+q4Auv2hs03Z2Okl6pRgnSLKetRBdL6ESqPfDeQh0jIP/D1OPpIBMEXeAQ5vr62QBkOWQLNza
hXnQb9ZQB1N49tCqbiNrwpbpBXc/5HNDSadB75ZyPo3D+CmdmiAq6nBAy34zNZ8uLynva/Erypnv
SdW7Ai1lWNH8U4x5b3F/aod7vf+a9e7cJH+pIJwZVwtVG60Fwk0QqACfDLWpxDS8qjfiJeIM+ZrH
ndlVuJCGMPqJjv016D1Wn7jet09T56phDRoHWT2I2FqwhmPLgO3jX/eOPqZzRiPTX6ymekf7afbm
LC0l+i8+yM8onG4spUmjmuB86aBGT9/V2vVoZS5cI8kainXwGYdTCjNr9X6pIE1H1kx3nULLDjPR
u2O7NqGulpVf5g3ozy6rotioP6NyylHozdAsJlCzJJiq45AfRyJZwN+tVq+uQ5Q/2pZFMESbp2Bp
YrJUHYFyVNdaiP6/c3yqT9VZ3hIjvuZ3SJypsqopApEg/IkNw6xYdMl+pF/bJ/vACI0a2VwfsaHa
wXGGympKCupACJZcLyFrwZiuohAKH2iwjFGw/GEK+vch28FxmpjEdFrUBNKNa+XSIYjTL5UjCTMK
9WGHwWlhRhq08C4QKc7BOuuW/dmKD5dVjtmCS+rAqRwZVMUs2SWf0cGNJ9VNyi+JRo9ZfhhRKl/E
R1pJIIVneCcVZ57iGg+mPoNUazT6eXKzVh/KqvcTWV6D/fTXoqGzH6xrFORaHA4CTFYzUBh2R6lP
WvKoJme7yd16uK3i+dBPErGEBlD/F44fKpS0tZ2OLeDAceqlymlqZNMUxOrwjMB5sr1tUG3JgRD1
o7fmQaK0ri0j7ZKBcK7S3OlrCe4Ik7WYBWWWu+VSBFMmWSwZCucnGWgo6UZm6cY4NZCsrdxNHX6o
WSRhwpDhcDao1dM0ngvgtK2Zu1bbu0Xb/toS7S3X+m7z2e/YeUkGTRZKO2zNavaOl4yY5lzEMhCR
MKggRpshIugq5R8Xtr6sW6yaJuK0j+XyoRlGr5dFnmQY3IJlWu6seQEMpIVKvykKOChmivqRVFJ6
Kzoue2G4FauVxcDsJQt61ti3hAxXtPjDuBaz0ERFf6GjInmGNqmXe2ImZJhKeHQg8jsZVWBVny+b
TrEE/36ffx81sZqbLRpR/Ky9UYYfmWyOk3grnr/PHXelcDBqpsD31fy+IEeqnuxIZlJEtni3Rjp3
2uN1yWKcQNNvtOt6uK7JlYJJWBv4sy+vlS2wxXsc7ryb1dAOQwlZiv68bH5Xn216v3zR/zSdye25
zqlvQzadqgrBmnXXGeZYzl8KWVeCTBROcRdMMVWGCEu2Vlf1+o0mgdUXvq7cR877y4smUzDOxUhR
/tiivRXnXXfuo1JFfVgksVuv6iz5BWPS7gxXHm1Fv/XskOA9aQTLcTrTQ+fmfuzL4n5CcTR0/aJq
Tzde9QvEQ4enjwLfnZhPheIrKAy8vF7CA7MD4NZLI1Y2qxUAHHBBoNxZ765N9XQZQ+hmosn3Xym4
BVOHeaTzCpAMzMQfl9Qd7oswvwHhQBHO15iUCl/zMqRQ4XaInIuWEK0alRqIxpAHbba4k/kzIWc0
HV/V9dNlLOHzYC8eZzRjtDHqIPUx/XicEDSPFbc113Mf6Sctbe5pjhIuMrggc3hExdWHy+ASBeE9
qBZjaM1aZZV90wbegybOwCv3p9m03wr/vJr8LMapyRttXZiSmE919RgjOTi1kjYzoVXVQPJlIg5I
XtFcbsOiGgPTdD3FJNPucUwaz8g9o/91ecGEOESjCD6jrQS36cvD200VoU1um8jcmO68gBqpd531
1nb+MKP6e812ONwtYdqloWUpw3G2Q6si22nVt9X6p4Tcv2EMRv3O2mReUeNpiqnkM9r2/NFQvaRB
dWfsL7JXgdBIgGkFgytZWRrfsYAYvYPyBMjSRedC9bv8XSvzoYTbsoPgDqylFmlkzYBYkh7lqdfj
pPtdH0pbJoU4FH1lGjLneORw269uqIqtFawXaJ6J8glRQTfVr1tZlbL4jtjhcNufkDLZQOb7zx3B
+GKqI0Xt1n+5I4S7s4Pi/IRpSfuhzABlTFvvRXr2s8tzEiibLN/1qhz/t7LtkJgx2l18oAtCsVoN
pDYADRKSQwbq4zET6X1SuPMTGl5ND0VXknyh+PbYoTL5d6gLOqy1vgDqVHhJ4kcHI8D0RV8v/Ji4
S1D7afiWp5YJ0jRGdGejLI6z6A04LeFHGIZvT5h2naKG9VCt4O/UcNbCy/ZIGPLZYfE8P4ghbNuq
AGsoPOWOjX2pUe6Z6x5rUMbNKPNeROoCEnIQ9cFaqK96Dkqz6osxqQ2//mWc66C5ZuTZtVf0nu2V
1ysiDC456hIXQHRN7UG540CplrR23gB0Ld2ymFw9k7yNhOu4h+COAe0bNaUGILJT/PhPvSS9UUN2
5ipps6goTrIH405C09WKQRosYqvEHnGuTMR9nPk8Jac2O47WQaIjKlScD8vs4bgjoKmWA368yvBR
AHYaPwxHNhKoefgPAUiZdjD7uTtsqjbU1UiBNHuLP6GkzY+DOXMXzDkdLIw6tY7lHeiAJZsnUw/O
QaQEs49qE3unkgfi3HWyC0yqHNz1omnGkuRM//S7GVwz6Zmc9AOGHvk5mGZkxbRiadB7B8Y2Ql91
2rRZMqlZURqwT6AZKGpXNSTOxf9Hnn8h+PoTMiKuEfeAYFUatdudhjvnZLxTVu9/BlFiNYQiUQzM
UcEMjqJaboPasTWLjUAtDGv0yTSfzE3/Swhui4w22yI6AWKiD3F8VS6yNWNG+9Uh2snAGfW8p/WE
BIXhjyhAN8PyPJ26+AByCHSthqCEcMsENZAu2rDSz+3n7iBrmRNeZCAoU0GlgBEJqOx+ebbQ0r5i
ss3EzhYbg5UG+WF7NFzH1QI2eX76fNlqCI8y2hVAGKUamL7AGcQmnUBDk86wUXNQY2xZj3nm61ue
BqiH1R3mg2qvmmXqltbxhImIfkK/ZkoaDjSYSll2U+hN7VD4Bpleoc6yxRDFvGPDuesbxVsbNz9p
QXcYpTckWxheUX5X9asEnO2vejASdVhGW90M1FpEqLxvb8gPeqN5GlovsEuh8Xh5n4R6gYlXKv6w
3eJLvRuw2em9ORi+dofz64+3WZj/dK7X0Ar7yo1DWVBBvJw7QE4RSRFnSp1j00xX9ViPSXZnBizH
lIam5OIX+ow2FFBHuwQaHfkcZ4tY2WBFuCnnswVf+7Z4z5oqy0MfTvmZdb1lB02GKdzAHSZ3idlp
F22g1YYB/sry73nuxkF62A4si9vmXuHJVlRkHvdCcuYR9P/bpCsAHPMfantDE1l7nQiAYs4EBYch
+kR5FaFmrYEqLwNA33nT+CEzHi4roQyAUwmz3CyrNMDcrhnXuXOy6uPl7wuVfC8BZ323ec4sFJgZ
KCnCQ/Vz57hJmHv5qUM3SFCH1cGRNTVJICk/EEQrqyavZsg0gT+CjSzKD6mHIZvXkcsI5mR2Q2Rv
nyWkfGShKE1dUTRIqGCYSln8iJrlEBvfLq+jDIRzpEmTxflYMJCyRevGQD3dpJOXx44kVys0Entx
uOsjH9etHWIg2eqCS/FzHBleGT819jndOnewr+fm81h/t2T8JTIJmabuPFCqx3q3EaYo5Fpxwqi6
22rZm4sZAN7C72Vjv2GH0Y9o8o3ZVo3eEqqe5pMWJgKWwU1uZz/2yjA7F/Knl8gu4drHIBd47Par
eg90+xhJsRa4WB4seCDaEb0jJwMMsluwHJJAxj8oLGrZ43F2UI81Z0oHeImGiUeXO10n3oZjN3np
qfhIvi/B4KWhDFVgSTB7RwPhv4pUks2TjpuFreR66ei+bh8i7crcgssngAgeQy8AOFMVV1tarToD
GPJtwbOknGuvt7PqK8HAjV+pGcX5dVw6WelWC0mfmq5rWy8f1Fz37cJOV49OxZof85qWtqcv3XTd
td346OCJWroYNdA99fEQfczMNHYOdRU7seSCEqifRpzfDg0cQfD4vlQ//B9jrrUaUf0cQdvRXu5I
92FpmthLciLJ5sqwOINRTmacxBWwjAF7b0ELjIcM86tyzb28L+yO487UC6E4e2FGyGF0C4DGIvfn
qAh0M7TAchUraJL8cRlLZNrhKKkG6jiZa8GTGaC2bqOpwlbwwVm97oQG9wMa9aNgQlFfGjrB/Of3
IwB1pCYRaEXUmLvh25lquYnkpa9p0X2XWZ7TLYfLQgkMH5iu0OaFaX2Oivrol1oxJdM6g6wQj+Dl
i6aurk0b1zQlCV7Ry/EFCqcPY0VWZbGBMn1ff7EKIwwM/ZwS1winmzSU3YkiYwDyRdR4gzgWz0dO
JsVo12JGz7cfkTP6cImsHlak3aqNx5RtYPbaq2l35kZKOg9wvEz0YNqN+X5O9UOepGdDa8PL2yO6
ELU9Fmd3rEEn7WDg/Uit4/+YSLzZPlH0ZM9HRYImUoY9GOcuTcvStipFwKLZbsv5IctPiiaplBJd
DzuBYFNfKhyaDicjMiGQdrdQ9x+iA+eHGWC68NOGuCprzH5DbASvRAQeMcYH3ES8koNkD/xrsa77
TXNnZgiYSfxMkcLtv8+ptx03q66n+H6Udm7qfKWyQVJC06NhbdCOCd55sGa/XLWqLdIua3CJj+f6
VwSq7MTPPWfwRl85/J7S/QaJdnh8yUS5YXJPPQBP1T4XNNQ3SeLt/yMQ8ssEjBfmqxfaWtaokVDh
DGl3xSl/xGvQt3SEQzYv/TF4jG5AcpBEe6SZz4DsUO+8r2nQ0xyFr4hmov+jc7caeYQ8iE5RWODS
DesTOAGkGWEZKGfA+3rLFo29P+j6KdsqNxtkDrMQgRqI+IEnE9l6zqk0OhRFp0pi+mnhYvBO/zHx
NHhb1BvKIGeZiv/ibTGj8+rWRSsNCMHxPETlzsu1hEgK2FAUbJ6KUS++mpQl+Vp3yfhrGjI9OpKh
1G5pllSY1Nsmk4yYVmSm9vadO255W2RbW8C+99WK8fF3y9YHlSEbXyJD4VwLlRZO2epAGWPjuCaJ
W1bzSTFmiQcj2sC9MOzvd3oZ4XgsUccuq+0uao/6n9J/In2m4TWGpDBcPphbznIs8UYTlBGjToxc
9+pHa8JEEYm3JxQBs3hBAmYaIB7ntHzJdLuvygh5lpl+K2zWYPvj8ukV7sUOgbsFi6UbNEOBwq0J
AWXAJxWtVXEjOUsyMbiV6oomIrkJkLG+qrYbQ+Y2sGXgTw2IMP9vmXgi1iWnWVxjjKGvYVZ6jaJT
zXpYdMSAFYRJZUNWhQaWIMVgExT6a6/4tDMMl9LpkKJ84sPY/e+ejREAM0b0FZjI8cmeYEInD/3I
eILBqFtwlF9qMnXops6gcgDigITpeFAC42S9W31GeSxDE2kEIeAmIMTGvUg4c65GaV2gaMDAFJGq
BePg9tkB/6irdgg4X9Y9sVzwGhwMfqEavPGXcrUgD2j7HCeI3Oh3zAeLA8WbGo+EdRiHb/HByA6N
swflSJd0G5lBH67n+jqnX4f16S8lYou7szlgqVEKY4bN6XwtTHANKh65Z3RgZRgFsjSbdP24rcrn
bNSjAWha7HdYviTUHsfQfGCp5vxNkQDsE/rtoPQ6xla8lI2CMDrPkwa1eM1tEd0bsg5pkZXYf5+z
EnOTGonddqafLO1V3JvHcpF44UKffwfBzwSraQ3WogoQw+/tqTDYFYOS7/VAOVGJWyQ8Rs+rxT+V
rA2cxHPdQhO0j051GEjt6j8l2iYIQKGmAYSgv8nwqc1d15HSRQjFV6i3T1ja0EEpReZPV90xhuvw
n0yRUKodIndi82lzsq3HQ53OtR8XYDstXFr+6ZxadrPu5eJOapFiUHHbAqVuB7cnB0OfvaQPV1kn
EDsf/L1BbNBRw3k1NTxjXmp0B/qaVBsLWPKoda0ud1dtC9FXPleSe1x8Zzwj8VUhVmUkq2kg3oCW
MMwqKfxodgc45crBCRtvvHqT9tmo4WLztBC94zQj71DD2GNMjm+MpTsuXob+0rKXvDiFBxaBDcyU
wEhAk/eQy4EMo1llrAy4Hj3cKV69FLJkoQhkf7dzHnE9j84657jbrezToD6MjX/5EIl0YP99bqW2
fDOUGgU7YFltXLqGdfw9qW+l4whFB4eNx8G4SIQKMWj8parpaba0GFiD7C1qfsuxAkmKP87fL8si
A+Hug7WMnX62mcfbFa6aep2uuiSVGFHxhjxLwvmkRFeMimIKij/qzXWaOceilAS1ZAjcRZO26biq
7BE0N/p1PbW3SS176LBP8Cd/vx3cybcVMldgocZ5NOegGIIlv1nSay1xKzxJDFnXikQgvrxDmeN1
ME248XFpXqkTfV/lffBXW8+zi6zJqBt9BIFatMTolduqg0f+lKvz94vnWYlN7qxks2EadouNacZg
HQ6ljLtKlF1GQ+a/usXXOFj22lcbosz+kIfNKTpXKFf67RGOCCOMPhzew3i8vHDi8/8MyfZu57HF
bTwMYDpFofKieQ54aJF+s7VzL3ujyHSAMwC1CtanJoJoeDsE8LExIceS6IDwltkvH3f+lXUiSepg
f7Q8ZHVRDQoBFa9AFcK5vc6O+TtZOYDE4PD0lnmdmV3D4sFzmbiacWfXmTsYf15N9kIpOHOgDXM5
tipOD/J82hGFuGNIRiqxalLV4ywCVZdtVggTBTe04qJqOajC8qBlIBZgelccpvlwWfUkq8ezWraF
tQyY1MeiLR9B2FaqsWv+vAwh0W6+PtqOorKwLWjEtmG6ITIFKMfa3kWkOlSaKVM/iYpbnHloVxpn
tQZ5Rk89ZyO4dsHv7Q9HpwuSW/ZYxbRDyVUhfALtVN7iHFKzNgeiZDi+W+s3J1aFBV7NewVE/4h4
v+0NtIfjrIXRY2BtmzJrkSpHpbBuqKP4l7dMrBUULQAYW4L4AidRkQ0aVShcRRCGbldT1cBRaPUP
4Mf+Uy6yf8z5MxInzOxEdUFa5pTW4KTDmCi79ayk6o9DNUhLXoSaiFI51Aab4EbnU3y1k6Idn21U
Vn0uzOOgomwnfYyJbIK12Ag+A/GX7WTMlRFPCM9s31mZSH/ABYJKaGQSQdchLxMRKv0OjvNPlXqO
t8KCXEauJGDBWigm0ZGsLyUGSqQW4KelSLXYKBziZwp3CMPCV1nQpph+cAx3Jgibylw74drtQTjf
zo7arBq2iXWkeiZFHSpeyMHgFr+WLkyO+RvmtDAd3CNyxt2aG4w6z1fsFtyvLRzpTZlK7JJwhxCw
sDUkFKnJz7+bSeFoTofoWaNo1C3plLuVXklOrfj+QNcMsnw2WI9416W0Z9OYR9xSZPL71V1Qhorm
S6/VXdMG0y/jWioOVOK8iJQCKeZ/QbkTjPkzKfhEIdqwUVDBbwNx7WX0IlV332CUdkDsh+y8JBIt
WTZFDgLR6k1hPC1f4kSi32yjX3nkeKqCSRjjVHR+sp8SJ+oEPiSUQIPCx9wSz4xctXjMrMjLyDl+
y9v1d/ofkDhMPCt8YQ5tm4wQKC7eqem3TZY+EiodKy/45/t8yLYbI1oPBOJYVvElXm9Ss/t5eUuE
BnWHwBmeuY6rNdqA0MWPdezFCjTtp2U+XEaRycHd6dY6WGoFiwTD9q5un9Q/HU75+/wjbQ3OTYfF
nDm3qyXakMKuIaCUGpmr5s2VSYfBm0BZfVkQ0VEBMR36KtD05ryiwrCNuKSKjU5iO3NOjqn9Gmt1
covN/jscvoMTce7KUFcNTxgdDVXFsRjDaJJl0ER7vxOG7+BsQYdeGyWEsXpQHKm3c4uqc6fBeGeJ
iyoD4ra/wqxQahbo9M7K6aFUBn8BbdKSnZxhCf5qf2ze7ZlQAUQTdGGj3PJIjMUrm+pqS2QrJ1ED
m7OYZglmunTByqX0k9mRIGejBRyJtRQdmv32sB+xs5ZdO5F1mKED2mh+3qz6flRkFcRCx3ePwXZu
h5EvFuoqQfaMCZGI/feHxAefkelmqAhDzdR6tGQHSGSgDUzuQ2mOjjY6vhBwm2g9q5mKaJ8Dks/h
yUgyr7BCNMW4uhPoy9NlfRBeqHs89nt2AtJ2LuyZwuGxPuRIRuue+bt7CeTmrV8Vbnxveqza/DKq
cOd2QnLmCJHUEW8YuCMzgtpIGluRJBUq1L9nAD4DMQ6lbTfrBoAu9Zb8Q2pNiAaEl6UQK4eOMQOs
5shErcDLteubQk1mFSjJNX2H7ltoR+7B1JkH1psyvCXTbuzgOF0cqwEvvx5wKcrZ9XXxalk/sXhf
ngXiHNPZWpxqnIBQZk6Y1K2LCprj5UUT7gza+k3UXaAWiM+1WwNU3lJ76HfzPSOerj+ZpiSSIYPg
VNpQLK0eSkBktD42Ru1VtnVs55//j7Traq4bZ5a/iFXM4ZXhJCUrWbJfWA67BCOYwPTrb0P7rQ8N
cQ/uaqvsp1PF1gCDwQCY6b5syOYrF6d8+tsSwYmtwelbvNIgp2Z4nmZ73i3hPdMjXzAfeS1e5++C
pxmjDbkEhlXaQkBl0trrwRrvPSoTEN2c/9XpRzCpd2gBTnbAlHP/nHXF0zx95NFpZYl4bvTMEmdt
ExDKWD6noEkCNecxLvXHxo7DyzMksUa8rCUubZVJQdJjmNmBWstdV/aSNEQGIWzcKmtGwypgjTZW
UUmNIEskQWbTmZG22egU0w08Cv8eY6q08Tq1YlaYm/OT5jZfUzfxk6qUjJUMRjCkRhFC11c4kipN
E6b2rjF+tLaM93d7tM62CMkH+AA1K457ROXlaDWPTSN5/9s0AgIp4HxBXxioCn4fq86q9InEoJQa
lF3RPs3Kjs2Pl31KBiHEFhdSRprCADEn7E7FDUGSerclDryXYTZHamWJsBCLrNZZzhPC2Bz8wfu0
5MfLANt3EGeEt36B1b6fJNk84EYFe1fqswLKh8ahDJIb9RGpDUt9/lZfyTYwyeCJh0+3RQU1gZAv
ONJo4GRPvdZFTpJK1iSfAvGIC86fv71AF1x5MQpvGrllzBpDy/um5lFFX0A9D5rQ67yUEC1sz5Sn
ObxbFO0b3ObVOMZ121SgYQAFh3Ljut86WQOu7PvCpk+cnM5IFLGZjVe95ufN02VH2JwT7LgmxAE1
FMAJ8YVkrbfkCRza8czPudIF2tRFMXUkB1wZjDApbaN4FFws2Czpkw1lNv3W+gCfIKrFzpYI0YWg
UXSJU4xUN39NjKvBwOI0P5JXrjD4bK1m2631OCcEGGoF8gfnxm4zNPpLpmTTgVcggkt5o2pO7Ygp
6VTjiBLcYO7AlxWDKr1rfAhQGkRyvb85ObzLFNJ9aNx9dztQuVPeD5icEaWubuMveNcuZXQMEhCx
IrtVx3RBVwoWv3qvtBDmOFn54bIv8/j+buWf7RB5vu1iHsaeH9bwsB2y+lPe761hZ1TooVUkQWbL
Ggv7DGoQTRvcPsJW07od1duuR+2M4fqufm/hhmCWvRxsHjDWKMJuM1i6kgwUKFzikDfcuz+T4xDp
oXpormTPwluRZg0m7DmlM5SNPSKfrbvlqA/NVWe34eUJkoyaWEEad4rhLgT2EHRHosvJSl+aQlIR
xgOi6AQrM8SEqcwKQwPjIyJNBSHI+HEuHlTcEVFVYgsfjks4QkTTqkSrGwc4PUiXCj1IGfTpO99I
761FBU1+jHJ2yaYtgxQinJ07WtzNHLInoZccYkKCGPcQxo2jjL4Ngpgkk6Sfm+0u6+HkXrOKeCWO
0ib4Td7q89XTDb8DeThCRsGCALu+K6LkUdbsInMS/vsKkSyVMaMpDjvqBApxa2eqfxAmcZJNDBAE
6JYLltt3MtmpXSqN6wCjnYEx+Ur12XUl0UiGIYwcK8zBTFWUJrrZIxgip/QllVFRb/r6ygxhqPKk
rGlGAFGW7WPO+s+qNjeoRdJuKkf2YLqJBWYnNNuhDeUdmYk6QqTBWFDF5+T6NxT53k2D1/qjakfT
+AF+NuQiZywh7hmofuxrVPGEA+of08nwwVB6bVWyorfNJHiNI4S8MRtcnTmwSd9rOy2s7mhQBvqx
C7lnQ2pRsn75jL8LGXgZw9uiDUJ08fEqXqDmSQbA2eZOY58aS+Jx2/vFCkBwuTy3CpZ0b/a46LGi
++LK9iFl/sayKePh55PwmzUe1Ltwh6Ph6dBAdacQjUq1JLi3JksY984T5mtPoLZXVMqJzdPNbDS7
0qsl0ejdkhIgBftMzSKFS5IlzMw/kmIKTHbVJz8v71HvnUIAERbVhDt4mlKAxDcFQXlPty8DFJEy
3Pg6f4IYS8qbpr1bWgIi/30V8YzGaBvmYiSHnWOgIqYfAiR76Kw3/bYJ2HVvgyMuD7MbGQOHDFjI
YoZZq7sCpT6hbr+y/LbPb1wHRJX/NmkWzBNWszvNzNIXDKitnyi7Y+5+Kr9fnjSZIcJCplAvtTLo
SoWe1R7S6aC0xq4aH9RKssLereDfTRFPzRMdWsZJCtEyVt/3nYv7uDK6bMq7JFaAEA5ktKinCrR5
cIbkm2qezOxHx5rQ0nd6L6OxfR8vBCwhh4nVZKSeASzzfoHGC9SFUYagv3J9JDnB1/unBgFNCBhN
i7OsagEt1fb2qYJAeLJf7tOj077FqDr4ABOwACkEjI7Rms4mXI/MKeqyDqasdUw2W0KwqNrKgFw8
ADrU5FkL+PjVO3BbZ3kepkYuOXRo2yEXJIQojkIrnFjdA4HOvDFZPKNDKTtORqCfwOsYsBsbetdx
mAbLcuwbUC5xwkz14bJf/kNc/AUu3twOucIIMvgZdFLdZ84G5wXNa37kRFxojzr+a0aTt6k7wwnr
oM9YWY+KN0OSIiN+Mqo7vTOIrxSyU5ZkUMVyW62lic5qDCqO13dx0gTu8NKlVtBnS6TbDzP5IhlI
vqreb5xny4R1MMWk6xsTgCje421mw5UTKJ3fgdKniLKvshqM7dh4hhPWgJaUIP5IMG/2cpOY9172
1Ba6bziSlFo2jMJKIE2lKooHmCleHup5PFYtaP2XGukBSDKr7iaezf3lkdyOxmfLhH3TSuoYrDEY
yNRZbqs2PiyVjBJbBiHskJpppg0jsIq4qY+gH6h161+2QjY/fGBXu/+EZaVWBSAK68EoILRBP9sq
Li5l0V5mirBHjnprzrkGnDJxXD9e3K8jlamG8Um+4NpirS2DKJnd6ZgR0KMfaqOKHCO5L9okvDxk
/7Bx/Zp5seC2X6Zed0vY4h1mrCEUsJ/mL5D3ABvbeCWLRNsx/gwm7pKTg/ysB9gy3fbFdT3PPiPX
encio+SWVDJFYpmtVlvD6FQYPsXs/KnK+JP/5ZHbRICGJEQk8ZL87okkqcYBMhbpEo5kbHxSk9el
8yTb1KZDrzAEhzYco2LVAIzOezT0TzV4Ukayz2QBZ9sJVjiCQ+eYiIWkPJ/4nH/jpCz19/oQMx+8
UDfJTlYDvenaZzQx9XNnRyceA5qavZjdT4UlkZpKMuXtPXYFImx6YNgy8qXLMHTREI62b4TTwQm0
1h8+c8Zm5yg7xEnmSnwsIUVbOP2MuVKTOJrJyTCvVPJQdDL5j/ev5Xw7X1kmbHoOHUASQGDZGECR
GeyJyUn9xNkTccSSXGdLR5EvglVEHa02V40KWDRqcao/crWJ+DqbfW3vvJVmyJ7nZa6oC5ufZ9W4
DDYxjG04hSZOb+WNh9Obt+ccfc3h8hqWeaKw7cXMXCADBPNq7XPxo28fYlmiKYkSurDrUbvU86IG
gt1lR7uI91Y9SYKEDEIIEgVqCLO8xogNCVp2lcd6fLo8SjIAIToYPXWYkmO9et7dqO+qQZIPS74v
vmeMy9Its82nvKxuEwW3scufly2Q+bH4nqGM1Mhmfi/Q48U0SA84nwXq3bgbIjVs7j5AQvf7GhU1
eloNKnM1gUmeFSVoZpIdISTBRlQEHFQ0zKoD3GpStWBKNb+fDyl7VU0JOc/2AjEtywK3C6johdU4
NlM6WxzHUr7aw6Hr99kcXp4bGYSwBq3FBNUjTgghsX947lPTHon9chliM+1A1f7fVgiLMEsNK9ZH
QIAqxtfSyNBDI/nikjIYl1mSg8rMEVZjktuVhq6yJSyc3Cfj517/QmXlONvn/5VBwopEdzG1VFJg
WnwW0QfvSsN9A4i6UMALRlv23foie0qQDKFYHm4sNW6ylRxrVL9uzCsy/zATE/wrmq/2sk1newgd
3ngDpSRwT/2+6cxurKfe213avr9uaygSJCcjDsxPuLw56X4btORQ3MiulDeXlK6hRBVuYrx7vkf9
uzd5fOKGpvbB5Ij/D552Y6CK47I3bpq3AhKS4Bb38cXocCASkf6TGfutcrwMsRlRVxDCCGpx7RW4
OOFryryBXQ+DJ3vEkEHw31eZAbGqwTV4fgUlNWt66EeJCXydvDv/rEzgo7j6vqnblT23iKAlsyKq
T8FizoEyVleTR77O0/i9ylsJpMwDhEhUTKwf8hkmufOx6o9F3/l1cWimH5cnRwYjRCOvKxdqpYDp
HDjafFpwOnGXXW5Larje60LxTWg1hEIomtpJ6aqYA0GsobtxOtyMWLeqGbTqfeEFs/uErniJc2/n
bytQITTZUB5YqAJQ5Uo98X6sOLRutcUvj1ztWio8zT93wU3E3KGM3Qo6I4DT9+4pP3FlCnKQl1lL
1qyYPxRuQTwtw4JSmoMOKh7n2a1fLruFbOTEnIG2hkIWjoFCi10VFnf5vj/ZPjmUu+7lX3ML/e4b
YgKRjWxw5oHndBb6bDs1/gzKpqNjysQ8N/cN3XT5Gx2K0cW2pQxXnXpmzbgStMuTp1QnlvyZkPa7
h+ssKGBJUuHtPO8MJ25Ts92O0B4CXBPFX/sj9FbDdB/v7Dt+IagcZXcA29ZBZMOzVBP8OMJSRp+b
186eOoe1bvvQ/vMZFHnVrML/Xcb+bX3c25SdwYTlrLeTm5QpwKypCsqlD6gpCYDbMf2MIK5dVHvE
eqfNIdNVaIYR3KN9bNv4BSFea022MrFOX+awGqpIY4rPEknNusQI8UKrhkaS0lIdd0zFciR9dcqJ
rHdyOxqcjRB28LqrIcFZYpyIc8jHQ5sdLSlFON+i3wU2kPw4vNvUBt/P7/ufphgxOD/gyfmfehnx
y20UqgRxH5T0TXSquJdxI2zuuCtEYUc3ehR4jCYQBxYP1yA1mQIjaxC5TbdEhV4ef6s9j+1N5V93
GXDHXgELW71ud4lptvCJnICSx0uSfWs1XZS1skfaTddYAQkbfNaWtj1DuQZVzdZL45LTxNLwchTf
dA1OouxAkAQ8nMK1k90xe+lcuAatP8Xmpyy+tQ3Z1dZmArHCENyPLMnsLBrHiIYdFECDKszC+Mip
3ItvLkSSWrz/LV8uG7Y9dmfDBH+kDuSLqAXQMb/K2V5LJVn/5vc5HQtYI8F5JypMFKXi5A5kHsNE
vWvIg5JFl//+7TPTCkAIn2rlNuPowctKEqSf01sz0PwM7KjTfQr6B5CPycsRNp1hBSnE05woqu6A
hS4cnEOSXXlxtEySJO8yxDsO5Y7oCqE9rJoM79TWxWlupp2ejzKf2wxHv0zRRN7k0Xab3itgCrlm
UXpo9uUQcYre2KchZx12F0kiKTNMcHLNop3az/AH0rDbzlWjLk+f81aWB23u4Cu7BLdWG2qSAWzn
YZs+l9C8cb5Z2cusBXMvu7flk/0uoK+Q+AJYHWiUno52MfFcoZkDqih7o1auTWuBSkCn7o2YRXna
oxlfsh3KDOTjvIKtlFFDJRPGsTHAgQRpCSX13eHRjU9L/m/p1XgcX1kohNcJkkUqjk94czF0vwQv
aywrGtm++15BCAmX09Y0d/keRbW0CQkjD6qmgidjzm4yK77tqxctV3apSrMQXc1Hp/7QFrL6A4Qo
gmZLJWMFZpHpeJbtfQiHShx/u4ZpBSFEjTjOxpHEgBhe6+shXMIqNF7iY3pj+tpJTX3cFwTZPf1+
OT5ubiqmizsXAy0/75Sem76NM3uBn3Q4D5DijhbfWcL8cZQ9nm475BlI8JLaHmKUVMI8UMwFM5l9
Mhi4T6qfGmUIXVCbXbZrO46c4USP0Ygzzz2PweNLMf5M2httOF6G2N66zhCCT6DLryvbAUNnsNd2
uXGSx//2fcEhdLADTFOG7zsoV1f2iazxZvuiwOIp2BvbrHgY7Iy0TUCNOIfqib8nLYf2UB55abzs
/XfTyVZAQgxkjqUV8QSgTomyHNTHSxXo41d9frg8Ypuxlss+oAMDtMfibtXNVVnk1oCjUgbOBLTM
G/sMmhkqM7+7WL/+WNHsStH1MFdlXeebzrCCFvatmZJEM4eR50n5N7NtDuYYy9r1/2HCzvYJuxYa
S10QGQKEK8SxPVcza479/v+hx7m576/MEWYMBOtu1lpA+vs5Lv8jDzpIDSSB6rMrKtlCth3kbJiw
W8XG0HUDN2wGDai9RHNK/UY5ZZkERzZLQhAC30VcTSNwXBV9uayJGbgnXUlckBkjhJ6+M5dibOGF
lBoRaPoiBzx9OWv8epZkgdt3R6tpEkIQW5yqIS0ft1Ot++yhCWhgRThE/aVHM8qeA2SmCSFJizND
6ybg2dTYDfG+yKBplmdBxcLLK1kyUW8rYZW+eDZtSF0CqHXLb3ZF7wpLdmW5uUOcx+4t51hB2GU3
oQAfEAntPxNbCUwnKX1z+XHZEsmQvU3hCqakPWtpi8NnO+WBomlBanqnuNi1tqR8bPsSbGWQEB2g
OQfmfRsGmTcLrhINvHV6eO3sI17OqISyFFo2Rfz3lWFuPld9wsePJnXjV0WxWxb98+XBk2EIcUEr
tYLMBpYSUvU/k6SJFreTVAzJ3IDP38oMxx08q+kBoaJ1r09xaf5jovvLZmzndqupEUJCZvRgvcng
BNYjWP+7b5qPIslPfel3P/DCEYF0HcpYEL6RXVTKjBPiw+wZKKuoMUee+rn/CTZPv08OEtv4zvbu
gLOyTYgJiUq8wWTAIMf4Xo8a8Ng146kJeenGeHClFNX8KuUCnlhG1ORa7kLPFjstREv/qoOJd3+p
iMrylk3343oNUFNGd68hTFs8K8XYJchbEijK6bl6VdEPnXdXEOIMKShXd3lqNBtFD2GOCnfKaCDV
Fju8PE8yW4Rp0tlUd04LoLpNx8Cr5jQw+6f/hCGSxuRsKd2SJ5RGllq9n0Hv4snMFJms9qZXc/Zd
vNbaUBkWogLNe8thFU6D89IaQW3boZK5zPf018vmyHCE0LCwJqubCat2SvZIwGMSwbTLEJu7w8oU
wcMsNoLsocLZGUKCgWlc6VMTFMZpjCWJz3YEWgEJflbWpq2BMAg1smbk3ptI9znl7vRQH6bA25MC
DO8laBNlmrgy+wSvyxwnziBvA4+AYUpzKpo0VPLDJLtG5H/+u6BwNk/MF0jRuUuHcqLQGehra1og
RFoevfhLNiZGOLgk6qgaXZ667QX1ywvF/KFUOsMoUEEZomGh7SDgIjvNSNxPzByg2P2/O74Cd3uk
Ug5sxK2R5RCJD8rGTsgb4kJTEjfHHKFVdW9XUKUxD0v9EnsnmimHOpPc+HKXfj9VIJ5ECS30IEQC
Nepg/ZoqpgpMfXrzbHiflORmrMFBJolG23adgfgErnZ2KADSkrgA6oerBWSu1Y2GQtqW7LCQR1kl
/fZkncH47yuwquAq74Tf3pAu0K3budotme1fdrntfN8+owgRqaKUMN2CSQrx02+cM2k4GIvfRs2x
u/uAxA6/2VvBCdEpSdXUZSqMSuknO49cZ2/KSE+3A8TZIiEuVfVUM2LComXMg7S4TRIWFm5oMUma
t+l1uBawHTTFQsFTeKCJGYNiLT9QmEQD+ajq5GCh65F3VVmgo7/CVROZbNCmSzi2qXIaNccUVTvK
wsuzdMG6otVtq97OUAWsossOIYEQw15sktaoEoye6T7W8T6DGlqmS7aOTQxOSwvZQcvEs+Tvnk0S
vc2SDCX15Tg86gytxEr6XR0GiSmb4XQFI7h2wtLeQy6OndC7VfXbSqaCJvu+4MsKWC9m6FbjKJF6
+uR31US+65VGJKewTX9emSH4s1ORphxswLR0CDy8l7Cjq1871uMHJn4FI+yrE0qwQD0KmMw7xuwe
EsOlLGWQzLvYrQbGY2XIR0BY7pEpxwH0jbIGBMmciPxibt+p+cgHy3PvDPVbJism2zQB1LOugY0G
ObwwStms246iubiuGBafVZyrMwmsXnYvJ4ERRyqutCb3+EiN7JktEfFeJlnpweZIeQ5KaaA87Lzj
DrBUh5CY10aW2k3d7JHgXPanN2YvcVfGKOH9wYNADgQ5f1/lI14Ta2ZgqArw4bPAAet54S9hHpV7
+7rH5TAJ6jIsbi0ouXmhTNxmc2ODVK+B3UaFnptIouQm3oB6Y1zXWz5oqW+r3XDIrxWcIHlPqxtI
jN1apGs04bJWcZWxGWygZXhoaY/QUr1Lb+KnIRjBW0BD1cdtyU/ZYXLLS9agQpqlenkFkSADL3L5
EoyxElrOGMXlRx4+1jDck1aJiDckeVWWgLH061I56M5xLCQVSZtv6msMwVnwjA8yIo7BTlzLKz/l
e+wL/F2Y03Zmz81Bxu+7ebllaKaGXRrq2+BY+t2svIWcOn7mkNrrG1t+ZNxoe3KrRVkUR7Jzy9Z6
W8MJYTxjXlwYFHC0uc2W73kl4/fdBgCLhQnKKEh7C0M4jXqpDA0AFvebhWbCWPaeuOlu2hlA2E8h
vu5MC6+HatQb1bi1lpvcfZKso62rGGOFIUyKVSq56Q7wg/Gk7RyI1MUH45ThnbIK/rWiN1LRNZQw
IRXzZq1sYM5Y1Ttmd/sllZXwb7v1yhxhu/BGI1ETPmTTqx6YoMUfvjuRcoMw4UMYGKogsq6nzTh0
BhSrWInZLWPKAZ188L34ahoyP6P7rJW0c0icTSxjLXtFM7MYOLmmogezvkIp5e6yL8hMEUIqYR10
P3kBFAom/dy5NZvXEqqmWvH9v+EIUbRZ6ABJduCkcfI0f4X+e0B6ex/HkqMWn+t3++FqaviQrsKo
PTR97TDub4VxXZfFKUPEVvoqqDMv8Pj7JViW/IIY0WX7/iHQ/Vq3hhAYEmJrM+MFMMadfkIp68kN
zafpxEOrfnCOsvaHzTChc/5lx0NeIdYbMlarKqjGkRab5X3eFvsl665ILFNN2IYBAyKkBECeLxLk
aWaj53Fj4srOvmr72zK/prJ8ddMD0fT2PwhxMen1YLBUQTDqkOyZ+hUvldXwANJJKmt4pHnnGSsc
4SRp9ZNCO8o3WAOEFc29Ne1pu5u8exCahkosQZNZJayrvMxQsOgCrejQivmg6y9sOA3xHxKv24wQ
K6OEZcVKcxxQIwl3D9SAX6pnoTv6g+PznIhv6gaUSCUXQRKfMIQlRqtm0QzCfWLyjpXGD+Q4izu2
JNuTwfDfVyt5mJyxQ9BAVM/VyJ7nqDC7SCmlHfWqxC/4TK5weta1Ey2Bo57iE2/MKq95V1ayk9Ui
yQwSd13NUlIHZMZh018bPfFrtACzL5cdgn/jkpML2+2os6bLeFiwMjSXGtcJ+TFo97Z77D4WgM7L
Vth0DXeAvFgBa7L4pja+lf0r+VA7My4w/g4N4rsEc1q1ZTz1VmtwHdS74XvyXLT+FGhBHxS5n+w6
ycv85rLl9z6uA9lRXSxrRQmVpVsFxi8Z5r2T+lZOD7a7J7IaJBmOME8Dm/p0ToAzul7klgnq6vVd
X/7ZtY+XHWLT6VYGCdNkJfMCGUoLq2gyn5PJCerR/dQNH9onfsHgQPr7IsqTPM/B0o5rVDui1vdS
D1qpYAMPme98e4UhBPDKpkW16PC4OsRldw8+xjhc9uOrvmv/HzLlm5F1hSYEcIPFhasrPCxkxU2M
tgdnLCURbjtn4LoGENzCFacthLg8GdSRpS2O660PqXf9BH3lXR5YQ8h2PHwje40+4g5nRCHYUXeE
bAOt0Uek/aFpt1MyBqWMS387H1+ZJQQ6r0zLRE0bMB6cFpBraYfB15+w+73phmRBL1Ve356rs1XC
arI6w3PpBEC3M3ynMfyEHi+PmwxBWEaULuNc5JgppX1V+uciD//T90VVn7QynKzvMC+DnYIf9kGX
0plunvnOkyJK+ujLkpKaYYyMJEoO/KKG/phIwJXjk9B5umzOdtTB6Vi1bduF5vnv4aBJpmFRnR5u
xgKCw5HiRJMhSUO2p+SMwX9f7duOq9TJsrC3vlxNv6s+tvsYZwBhdVLGRr1ROozYIzQB3lojvaA/
ja9T1OzSnazmY/subYUnrE3btSnqlTFoyRjy65n4WI7+yPx5Z+/qffldKue6mSysAIV1qjuDnZk2
ANW99+gGLJoGv0P7NglRKK351r74xmtclFCWO2zvfueRFdbrkhs0xiltCdmSHkmzXMVU70Fw1tbY
6SdJyPuHcHRGE9Zumyxj7KDGIdQeOWUSw7ZhIkSgDAU5chVV+wE5siRe8G++36t+YYqZC1qytCFt
EC8yy7Ub382tO1x3Q5Q904cyavCi5adu9gqCpXkHitdvl5efZHzFR7OeKro3MEysVtY+shjTwWWf
ErDs9TLO5hI0QZtk47UM/4QdmRMM66ZDMY/qUR1P/Uc6FIzV94U9uHDRVp7x7xPW3OANNfI82R68
GalWEEKk6kA6qY05Am9jN0boWA20ecYFDaHFh84zKyQhXo1pN0xJC2MmN/Yn63oCyx5jkqC4OfMr
ECFm4a5ILecSIMicIy35igDps+y77X3kZmqFI8SqNNchU5tg2JK8y6E574EZTLrpyubmXXwCTac7
A2SZJ78eAh2dOM60v+zD22F3ZYoQjNTRyiDGhSHjTxhovg/izM+DwqfHCjJn9OUynGyChGBEq26K
kxQ2MQUP5jTDsxYLOmcMrFwW9zbz5bNh4iMzdZt28noYll3b++WYnKDbfRrDJKiDNJRVGEtCgVhV
4zQunuongOGEXvlV3HxVc9kBWoYhhANdzYzYQSkfZI1+aEXqO9ru8uTIAIRgUNNlgO4tJodmHd5n
rbnf6RqrfnwExdJQogEWRccWXKBXlZ7VCzIxnJx1eq9rkonny+Ld3oMu5P99X8wlS23J44ogb6Fz
kuDu0zrMk/0lRe+aT+tpr85LcNmgt8m9hCjsA1oB8bTOgEX/EwTjJWogHcMtRFDvZa+Am1vryjzB
C5ZMU6jLsLUOU/NDVdzSb/LxaHT0wDQnjJmKrR1XvNAJe75s5vbSheyZC1UqfjL8PeGsoRqksnZE
iEgp+gOWvROjtiZu/8jK6eky1PYUnqGEmOS4CXVAUQyCP706dBAbpy918Vw4ZaBVun8Z673QAX+i
4XJu/7NL8MemmBOvoQMCoB50kd76UKYP6b49xLsxCSluw+idvFVlO7j/QhUzpFnr3XEygapZ9i5v
Ot+ap+OSydo4JZMmpkKKPo2DkwHG0NGKt3ydGjyNx7t4lNSPyMwRvLKjY2vbBpLMXH+yUCBeZuha
klxOyTCE8GQT9FKaHjAojTwAeJ+dVPb8+A/b4XleeIxcHatcax6qJMeA9eEAQr8CnepmaELxgu6S
HT1c9j2ZRfz3FVhl6y4EZWBRCQFm233V2HyldJ8vg2wfAM4ObnIfWaEMekmhjwYU5aq65geAJHJu
57spqMG/VYbVXna+kZklRApUgOZJ4iL/LuZPrhPiRhYyzbLdUGqWECRAFxT3fYUgoe/baz0qdumz
ExVX4y72oXvwWATWz8sDKYlKYlnO6CXlVOhwjbj+MbFXPa4CZ7kpHPR8gb33Mtb2VvzLDcXanL6p
LbUlMM6srnC6dw2J58lGT6xhQvLquAsPseY+OYB4BpUk2UuboCZziuDqd70VxJJjmWT8RL7thbpa
ulhwCz1zT5bS3JK6KX0tw9vu0ESdJt2XeUB4vy+fB1EMGENL7NF9W8vazrrW/CQafCsad8XtsPeO
5cvlOZO4vSWGjoE6ifMW0rvaJ9p0R5LEL7RJNnWycRSixliSIUXnCnLoUxdZPjqMDmyfRkqQ7MnL
EPAnV+05O8m0e2WwQhjBKcGZQLWCyLjkwVzfTBCAMfeN+z3vHv/bQPK/ZBWwFKKiPlTljkJnP+1I
OM/XiYzAf/v2+RwWLSF+4LvUSkq+Ar5Or+7eOpR77XYI7Dt6VNFMLLvfknmHkGYQLvTZjDBqMX4M
7Z46z14SXB43yWYvshWpeVq4aY8Z6pYDAeOObgVNdYyVQRKcZDhCvhubSa67OUYuNl2/VAOrPKa5
6pv2h07Zv9avLSQV+mxOqqfCHsUkPrVzv5EhSCZF5N12OjJlE79EdUhxcoo6QnvlnWfNkomR+Zot
hAZr1JrZ5Bu9pvkgEj8aYbbrD+UYOF/tH1xOvHEkcyRLZMTHlcU2nbpP+HLdddEc2UFFfC/qdvPO
iIqvzvGy60n2K1sIDk6nDVqFctVQ7a9N41PGJIwusokSQkIKQV+WQrgUrn1TZLuyfS1rSXopM0GI
BxDcTOlkc1/Ai+x+aNWH0rFlInUyO8QoQKbCVVqAZMZwN1g/9UwBb3kle6+RxGrxDDxkf6f9LVVP
VuqP6W1sj1f5j9qTjJoMSYwFbdU3bgqD8qk85rmD/LKwfpb13FyjYR1XSUr5etnVZJ7tCGEBDDiG
PfM8jP454LUI/O9KZF/nLV4M2731SfZOsDlllsarN21dg4bX77tRWVILT1+IdhrUBI2R+AwXmB59
/ohVKxhhBZWTHY8gFMAxlPnm/q26F6Ly2QjyAojtSY8e3Jvf5UYrOGFBgdnKXpIBcG77sKDntShw
n0Tx/9HQ7k33y2XrtsfQMtH0aKBKW2yeUmtDncmESwuHKqGKAjE058SxpL5326QziBBk2Zi3pg52
qbDPBt+oT4PzPS6+zEPQoEyRyqqJN8MFNOD/Nklwi6K0tNykuGZCHd/jNPcPC/njvw2a4BHOkOdx
ogIBWnvXGuhmqt4+2na3uwzDP/PeE86GCJ6AC7/WTmPATP3erXdNp0Hlwif6y2UYmQsI4TWOsZFD
3RGBIj32P2tyt8jIF7Z32dWUCMFVZZPR9g4fsPs54F1mNOBP7zYYCPsg3cnKYCUWiaKmWotF5PL3
wwUNZjTotGsmo87mf/GFuRE1TZcmz8ehxqCZif21LItnt5mf7UoBZWcF0U83O5bl3ARkVj+UsZzH
0hWCrGejwk2dYNx4ir/y11+CaKQ8W/u/xlJWJy0bS+P3IGsXtqGpNqauake/BMmYDUHq4XDZBbd3
jpVRQoQw2KA51cIjxK46/tXzz3YWyGH+X7JnfIguTR63eXWMGXKDFFMBNO1uCJODdugP6fUYQr3L
x/O5ZMIkq9gVgoVqTXraQcAXTI5VvlPr6sHWkjDR1GqnVNrz5YGUzZYQMoilEcLeZsu1d+qUogp3
vF8aJ/q3MA7vqUFRsa1qeCwQBtBZylxzO4uFTkZ3hGb3LB6vGo1KUpj3kfx3GGHousYd3dQDjKE1
O8NQ9osi09XYuGT+HUMYMbxCOO3YAKPfuffky3QsQhq4x95fTqUJh+BCajKXeHvh+t0BfwcVQq6n
lrXNRpOFS01B8KvexEp87Ej3hzdnhw6MdA4rD1Zl+0qT7C9PnWxMhVDs4nxYO5CsC6HbebSKe0oL
yay998HfjBNvyHLTy4tUwYhSi34ukzispuTkOjJNI4kh4j3ZAnl0RaGAGaxoYbspOV4eKJkZQpzN
HY92XmnDx/VrjdQ+645F+f0yhswGIbgatuKk1f+Rdl3NcePM9hexigQjXhkmaUayZAXbLyyHNXMG
46+/B9r9dkYwd3Atu8pPqmJPBxw0gO7TA3TAWFefn9SzTpJ6ybTgv+AC6mbbiEJaQIKq7lTnOcuO
uazWe10Ez1hN28Q9v7CCqgo1lmkZDz5VvrTabd3mXiMb7k7WLXUWIqyYUumncswghG2Me/XAR/qU
fvzxW4GZ1wc1ABdbtaVBclRO1eCOw3baYuLiXRjILotkv0NYPlMbMaXGPZ8/WSrxVAuzxeNQEhXc
YL+iw/90NcWaVSUdh7aJE4ybWnbF9DROj7ans9zTtd/uxOYr9SxIOCLSui+aqoUyqf7XaJSuhirF
Ov35nhg/CxHW0cjs0SycCBbDcVdD0wmVmOu6S0xVWEQt6getmkKL0fqUKsfx96nG31pJWEKG1iZm
WcAdznyXWDsqq7+RuZuvr8slugzzPKj4/eipchu2sYfvOn0hiT+m99ddcX2logbyraSkaAqLWnBF
3h2qufbTDJx1eFe9LuU/drezxwVAUNFdkvcMCpG5rlxHD3dmNj5o8W3UbOop8rOqC1imWp5jyvp+
ZbEgwASbMH/OZPCVVTqftaHamobstl0mQkCACsMHeizPAWoEjrVjkWT7lHxfrI6JYjKyZoAKRdeC
5QaXUMm79gQ+SgHN2cQRLyCbbHbAwpyhqEjrSt/UUO6Vd6GnTLXkbnBdlbMgId5mO7LCuE6xcrTQ
dGsCjlYHNFHXw209qM9ChGiLl2yxRrAX+GgpIG5tNkclwcV6kv3+YD7gAIhNbQ3Moxr5pXbYVGoQ
/4S9X+YOBjSkQUn7IGdlUPz+OLm3krhdLxCBD1R36gF1WL32WJD9jJPXYEkK8lZ9c6GNgDrhnOfM
qYAFs/F5mL+EslsY7ttfNrGL7wu+xwNikzQavt8mx4k+6cPthDUzyLYwmRjR+2loYE+GGGpn+3Cp
XT3v3LCs3DT5ffqVt14RsAWMbm2ttfA/mb6kuIhJ0HPIJN15q8F8YTUBXEoknZTUkNHFp4I0brFs
8rmWATTfcq/4RixxMfUlHNUYRmPfl003obQwCRy0dmTdTvWzjSGjapbEmljrggqXpi1nyOu0g2Zu
01qSx3DLX9OH63uxXsKxtrXUxHppMG2b1W4xH7r5dhp0lLP6cSmpqFnf3wCemM1AsV+K1cXOGJVK
zPOzLqxurWn20N3v6qSr3JGWnqYlm6rpd3qY3Q9RsrmOduumPMsWVLXVukgnnmxHbX/XGoVnzrVE
xGo+cqGekE+BQ6XIi5EvKYIp39bjBApdJ/yKjuhWdre+Hu5nbQSgA3/cGKG0Cheo/B3RuC3sb5n0
VWIdIs5CBKTLkoGWTQWT8VbUdPCGD9ou3gwH9bOBFobyVjsNjUv39o/rnpKZkf+si6DEm5iFvjOI
rbrE69tna/4URUFn/JXPkv1cFhMCBqpqqxQpgcMURzvGSr1JzFkS8zIRAvapGJSWGBk22TExRw9E
2d8wC1GCfTI/CdjXJEWXztxgtDqR5Y5OP7XZ8CtZJbrEL2J+pZclOu5tiLGq53y+oRmYU7tDngd6
X0mAVmI1sfa47QwQKjsIb3NpTktn+VbTSbKflXIhviv9G92vN6sXYYYGMMxBMiAjPyZf+6+80dra
L/f2qc5RRJYelEdZC4nET6+X/RcSbc3pyVRCYozxKsUXM7svWON3piyxW7kUfqsaN++FIMUsE8Po
4Cnmj8HfFX/RtgOjTgEe2N8vjXsrTECJoYnySOFpvT4ZQTN+bojmd/PzdUyQ4N0rqeaFRpVmK+Wg
QUgzd6Orsck3h+pH6MSSqJAFnoAIZT6GaslPYJOVf04U1C5a78u7LwJPgAQkEKk56UCdEc9TWVz4
rV6d2PJ03WIyTQRQaFO7zyxAuJ8mAUvvBxmTicQjIvmvjqEtUdrh+wrejp3kWUl3UyHxumTBiFxU
y1BHfT7yBaMZP2dr2GBWqUemOJg02ejJlZe2N2EsTg+f6iRM0hReSffJA5+ynXn6tjmGmOb0/+HZ
koApEXKFPM3VLDV5rjC+wEv7KNqr3Xyk0f2gS7aHdVGYHcbnioBbRLisUoc+5/8GdOJ9t/rMzesP
ZnJvpQ+6bBbSesydJQk5lhrVLQrPC+R30Ry5Zlm6Ey1lVbIyIYLlmFNMi1HhEK6y1qu7FiOE/etL
Zz3szmrwX3ABNjarWQeOMMDn0rps3CqoCYvC7SxrsedL8Nfs+yxHQE5VRX9NWUCT2trZZXIIQdhD
9eclslyHxQHJEfDSB8P1dXsWypW/UI4V3aJHFXxknfQ7y3Stw+v4itE1fF4oy6xX0ijZaDuZVAFX
89yKq6lFDJJ5hxGoLcYwyIaoyOJCgNWy7qO2UKEYjdXtnJF91I+S3UGmhYCpUTpXdmpDi7B+rlrD
HZQPIUZ/X4++FYJojkT/ekh8hC96LWyGDoqgFaCbXZO62kYN+CTNwa1bV/1exT4qmv1kIyPGk5hQ
fJuvcEQqYxUB2Vm1R6JPzThtJMpJTCg+wvcJ0mx9gAgME44ajz/DR4HzQz+B/Lp1kx+4iAJnmayX
TbKiHQEzVGZY1UjhuJgcGbvP6LNe/GWYvz965q3nROAIO5XEFJ5rxqc4/NCR4Lr1ZMbjf79Yu8vC
aDRk+H4G+umG/FTRyj1KblFlMgR8SMM6mzCnEWlxT/0m1t0WXCZMkd11yzwiAAJJyTSQGGJIrh4L
tfPbuQoMtriZ9q5Vi6kBqHE0DEsXu7yMomiLGMUlfos+xjjc8tqpkPjXXbOeP1xIEeCn1bRIi5Ck
Yj5f9JW3pPxdXZLteXVJvZVF9OpSvRAnQFFGB6KPejX4NlMPOqqvTV122yURIV52lVNXRqMCF5n1
Kcr8PH7P6dswHQ1cxg5SEyGaR3sic9MDCnT0GmMbdEn6nmv0CwlCLDvOmFgGgQSUaqETXMWzowwy
/8PvZy2EQKZLkneMazEerHt1/mdQbOYNYTD6aeeS3bveUS60EiJtinqVVR0kVk7tUqUBZaVkn1v3
/FknIbjszsoWxcClRU1+tvYBRVmSPW519Z9VEK8SFLtOBnOCCrgw29f9wWoaP5lL+fM3t8UvKdaF
ICH3ZSjarTo0v/ml8sXoE48qhzh81Ki169pTPUieCVczbbwMYYwbxTQMsSbUsmvbnimk5dayKawu
yNpPaRG6+ej4Id1cR5x1J52F8b9fbAYp+NpBOAFhVvkzAzeY9q4T3oU2wvpUs3BsJ756CidRvyqk
0Dxc49dbo2ibj9d1Wd10LkQJCzVX9Ck2TOzPo2KMHp4gDdcuFDeZfr/AETv0hSBhtTahXhOjh6CK
qji3LnwkRVM/RiBzkqDbfwDD2T/CMm1IHGpgKcE5BaS4n+rXRMfCzBc3fjYqnCqLze93LLxVTli2
SpiWQ2FAYsOY22MQQSPB0/Vl+69KYmY6dclchzyLL4jhOupdBwL/gn5Twt31cFivLTu7SUxEhyop
Es3ksW35Wu454M7h3SXtbkBLi89JbMgukjIerIPFWT3h+ErHDK0MEdTLlwxVRaXtZXVzMht0AXTM
65zhOaKycdWSVSxmpqmKcTAmMhJfRTMLskeXGv51Y8okCDgx946mTRokmMN06Kr5WKWjBM5XRZjE
QhW8xRkQBJTVLfQX98xBadyMY3LTYa99vK7EKkBcSBBcU/YhpqNiSKBfWejPsj/UNehJRsnL7ip8
XwgRTgl9MaYqyvzwThm1gIYK89QwDMxmQdv+pbzrruRCmOAWvIVhKMUAjUyaGQc8ln0x5lFGDre6
YC+ECBDeOph9oCcQopSf5xDDlY/6ctcW3687R+Z+Ab1Npy60PobdAN7fIpselrAJrouQ+V/A7YUW
HWXolIf/wWgVf3RwMzNNn/9MiIDYuVqABjqFELXY9uMujk6RrCNL5hABotUlZUkEsgs/xVJnWelW
WrtLvmfzt+uqSFwilpI2dKqntMbDruGAjgrpjtHkm+siJC4Ry0hnxyyqWIEqphF74bwdLNUtZ0lG
JbGX2GAdGXYbzVwIxblw01TltyZlVhAZje2hhPpdqfV5vZgCAjSYn2dofFES84akNwmVbGwydYRF
n5ImwrBcfL9l9Gku58PAmh3JG6+O3lVveaGKsPQzPct1q0AwZ2QbVRszlqgiAUuTq3qRflKjVonK
Ebmza6zIfW4/KvnP0r4BI41ke5FZTVj8Q6Q1RqlAlQX1PFWyU8LGNfOD8/uTo5A/XZhMWP992UWd
4yDY4vl2STdN/KQ573kONi1eBKVTDBAR1n/YYWpro8FqefKUlIs7spfrq3LdVv8KEE9Wekf0mOhY
+MXUbpThQ5Wn4CL4ypSH63LWV/9ZjrDl96RG5/cMOfn4Eht7w7mLZXOC1jPos7HEF1qwqzWtaUOG
dU9+kmDZRadlO4HwytoUd3KOj3XMPKskLP6BoWdjei2GMQ5d/VjrH6+bbP3F+UIfYfXXaBfMZ145
Nh7ywZ32SRBv2h16FmbQH3NuWOtWNtdHakMBBrSaqZmJjlxQiuTk785Sj+zrINkvwXJ6z6AyvobO
RhRgoaj6ZLEzyGPN/Vy+pDiJtLmkakkWewIeKEtcLfbEUVp7TJZtoUcuZotfd5ZMhoAFeLsyUBsA
X/VtskmL8gQigt0Sz/s/EyPgAYakKeBhhCrDcDBwg6R+6Iwv10WsH6bOLhFfapOx/6fIS91ieuEH
ToiXbupv6t0QRJ6xwyxVT3bMliylXx5uO0asUkMUZNFGRa2njEZyZUjSmzATX2sptbp2aeCe+Fgf
UQywGbfNU7xJtiYeEhavfeCDQtK/ZBdjsuUkPtvOLM+KUOehtzUOvN3O2cffclRDGRt117zQP9su
Xps7LjbZgdqGvTDYMU/R05c3QVuWG0l4yHwlIIQxsdSpeE5ibNm+9LN7touO0X7x0NXnZ3fxdvlx
XaJkaREBIlQwOFhqAqWi6paTI+u4TGh/f8ju2wARMCJkRj3WFFp19YPSbkbydF0JaSQIAJEWo6Hk
DQe6T/med+wXHnrbn1kAgl3M+Jbd968bjZomBU+do9mCPt0wNDgtoqmqn+/a5ei0pqvKkEImQ1AJ
VHh0yDMbNlv2dXHKu2NqSPZAmQgR7yo6U8yCQ2Pi8EKLR2SRnjrIqmYlQsRrKi2qcPShEEIWgEH4
mZSfp+TTdf/LZAj5j4luiWSksFVWflgwjlh/kJI9rady/7pcfCrt0KtsDQ7UwCHBjTivaAKyYTyc
S1QxeOz8cklungUJic/CcPdEDejilHGyG7vE8Zy+7rddktyzKMnunNYK7HkyP8bVwNy5UipciyjJ
Dt68i8yqPlEN47hjVsXbqE2NgDGK0gwyaF+XynocwVH+HIJmqXHBd1e7VjlWHnUIenoJwYylVK08
tUmbzWQXf1lhzQsuFBRfMJo27pgxa1eQ8gdDv98HfRxTL87G+JaQ6WttaKj9IJo+bm21ze5SW+13
OPiqp6Ejn5uuTb2yBoeliS59f8wqQ3Iduo6cZ7vxv1+gM7gjMxJ3sFs6jI+aHt3bmuwNThZm/O8X
IlITL0sgn+j9UP3s1DeNTtxhDK6HskwNAY8dZuW9mvM12bDCzyyr9VB+nUi2sv9IQ87WEhAMU69A
l82jrDwq9JWRctmhbwslvp/Mreqzbf5XepBdgMnsJ0CazuqyzjCl3p/Lm8Xc2umhlU1llZlPgDRQ
1o+FyXA6Ne0nR3nQlD+DTKq+DYFmUhSjrGC3oblXwSNgk880+n49BNYr888QQAU46x0nQwkn7JRM
yGWYehuN4VZPF09JiZfFhldFmNtZxJsoLCWne4mLKHmrX5U4OUlmhF9cPybN0xweikUSezIRAsAR
GrUhmaBdo5euMhIcTp7wpHXdhjIhAhqUU76AXxh61Pl8ROFiQOrqzqhkKahMDP/7BSL04ULsceGg
Q4irED+3O6+T+USyI1ABEmJGlCkLIWTsco84x3580XHxqkVeV0vCe71Y+SL0BFyol6Wsx4X7/9hj
jkW3tW+Zqx0wtxcEJzLrSRYrFfDAKeqmDXlqkLBNRe9S2RQgmXcEMOhmu28qHd8n6c5E4S19kfKG
/cc1wv+AlIhdzr3TLnUTwznxkYGEQ9/ZkVvfoAPZcDWPM68VL50s/byei6BN4W3UZSxtLIdAJmZY
WhQjEtXHuPprymQcb9ftR1QBDIahIj0pIKdS93ryWEw3fSZJd/4jcz/bT0ADC0NTLLy6ceIK5Y6f
4QpvQK0vP/CkQeTLQm6FS5sfRc7yBGAI2ewYGdfJrE51eDfkJz1+GuOdZn9W9QLr+MasSpfp7ynk
uhArAMVQqONEcoDeRI60u7HLm9HYX4e81dVkEfAXEMe2MK34bVSQhBRFUuKQVY+AhqatYiSotmzQ
zWpMXEgRwKhdyqSoeftg1mTPlaZu4pI2bq/LYk+mjQBEnYI5uoWGjdzIP5Tq3SwjZZHpIWLPgEGp
zeuDiRIGif7J6c1dYm2vu0QmRAAgLWk10ppQIm8/Texl1jvXjt7V0Hn2iPi61C50TOmM0GrT4zye
mnY3ZpLcen2VXsgQEWccJmqm8Hq8n+zd3/ONTKwcb6xckLuB4/ldbcoXEgXsQfWe4dgRf2YAn0ib
BEb11JOj2Txc95AkzMQ3pjLOmmicuZj8OJsPXSOJANn3+d8vEgS8yqh0Roe1T3TTU0l3kzBHAqGr
u8GFpYR1n8Q0Sxb+UNL0Tyij8ZIEA1jbb7FWuO+xlWWgaxx1BfQ1SC50oQojGEWFBpBZ+RB1B1v2
SLa+Ws7fF2w1FXFGLQftPp2aHgrrpRtMP3IsiRYcOH45X2Ogzv+0EMzV9uo/FCyJ9pjpEdgDMrcv
nT1pgjKRNHusp1MXwgS0bGpqjFWB2r1mxvSTZKff0GA4TD/V13xKlhesn+ouxAmgqeXGP0wow6ch
PBW52x7HbbxhbjoHUbczPumvTGSyTXU9yKlj2YhinYgFQmFqF+GkQ8vUbG4tRrasl9UoykQIcKBi
nJU1zBDRg4ADhGO7pXx5T3SflRASkQyjY3RQACG6mX0LvpkPSvm+BXQWIQQ4LDMlNud4YNWdpT8Q
Z/NnKgihPVRWMbKcfz95sJLjLKv7WF86598vRDOznII5/PtO9zXUu4DON2X/TKrISyxZ79/6o4J1
FibEcqqZNi1y+IPhRsednzsPg/VO1eh2vtm6Oh/e6JFTimpuWTj/x253Fi3kBlHUqlYxQc+xdbVP
fxPA9psSDKbbJeAHIdnClUW3kCfktIyQlELXKjqp83aWjRSWfF+8tYi6aGiVhVedTa3t9WWGmUjK
IgFWmRAhR+hI3C9VBKvFZuya6sFOJDm0TICAAdRUlEZZIMAcKarzcM6qgusLaH0H+tfx4tRvu58V
Na9hp6jJ3AzdeWk8enkh0UMmhet5sY9GIAX/mxoH4zQ3VeYrnR6o76J7Oi8fKmBBi5oHrXVgrESn
u7qgbskKyYFjVQ8bo+TB9EE1S5xXUQ9weDrh0UUL92kJdqS9KitFXs1tziLE3Bb9O1pZgGXcz9TT
ZP+Y9VsUhXgq6nbf4fgLOULstk6G8pwecsp8o4Q3c7QtZdVM66hyIUMI37hkGQkxk9YPM9e+4/Sx
8WYq3G4Dxo0lYNv+RtbivorXFxKFLQ2Tt8uBhHDQYPxoiMeiQKf3pLyb04fr5pO5SYhoRs2pSnkt
hYa2AUVDNajxfaTfagy8vC5IEnKmENWpNVstBa+0r9FTOHnh8JIZu+si1pOoC6sJu5zOJopqIR4L
342ttlFcepP6oZ/fdBukHtthm0lnk8rsJ+x1qLUHG58KR/XavY2hf6AaU/dxtbmumcx44rZmDEOm
dZASWTea/djFyAnfUwxyYTthIytNnRpJhXMis5XTvNR4dwI3BXnXfnkWIw6iMJv/hQGbXmiLPm3v
uqW4JX45I1x8X4CDKk6SpXVwajMxFMJUTklyM+X3kbMloGQao8/XpUmWqTiGQm1tRY259+n0UmLm
2WDhYj8Ylq06fb8uSRIB4jiKVhlHR+XP5Er0QJDeFtMLZuJK1uhrCcs16wloYJOw6DMFUroAjO/J
bordCa3GbrjV/NxHL//WDIYgdFEVQrZdD7JiS3bukikq4ETBzH9MSr6oB/wIw+u8eEM99WN2XH6+
JnG+InnXWD/sXUSNAByDEppTw+tDyH2hBHyAerZtkUFi4ps/3WYb2XOabEexBNhoinJsuhECjVP6
qAYduhyZmxwXr9lzPnJZXiwzqoAfTuEMisZZvSZrp3Q7xbiJ1eB6gHJ8uBY6An5oBumHNIZGYfWM
piDPQd9RY3ZuNT/M3XapUjdkkj6D1azStmydao6uqq/nkItsrMzVieaciqqcbvTw5j3jlHDjfCFA
MJs6tmmSvxICocjc55SvRuOCU923fFCvVa/k8fUh8eletv+vX3ZfiBbMmfZzruacIQ0jSg/6Du+h
W0yJ97DwPFNixvXg+NeMYl1bBMI6Q6W4HFKHJzP0e2uHC9XrwfEf8X6WIcCyVuVtGXNWkC4YA81P
gug+OWGmDqbnkV3yUTZlXRIZYlkb5hpSm3EWzoaU7b6ieYSbL9RNXNdKZjghSXMii9k5Z+wpnd3U
fxgouNjeBftnu4mAPKRObCgQoZO/UEo9TF8c2U33+jvYOdQIV/NiGaGMumm6Ar7pD9mz6hHP8vKP
Cua5k0/0AB4B6ZxSmd0EtO2wmSWU1yMXc+82ySlLAfGy4lbZCiICxMZFlKeME/fwsrL6jrM+mFst
GE6RL6NSkSkk4ATmb5vWwhmGO1NFAn0bD09OJNmjZCEtAkJban3HiW7asvBauw9YzCTxvM6YcY4E
XSiRiPrKqB1+TTx68+h3z2zw+u3yLfFYUAweeK2HZxOVru+syrsQLMBDUedaFHMqJ4YRI3F7F7aN
P9QSC8pASCdvA70oq8ls8tdAL/fWc+rHfuIl++7Yulwp2aYrlSfgg5LrlUMXLF4cG5cNhj242RfF
M9yKuLr3/yluXL95u7CjABeDqnb5PEDivGW+tikC7aaqvNCHH/1mn+4KTK9DlfK+khweJMGpCxAy
TVPN9BmBU0TaJjSUAK3i2+tgKxMhgIbJoriOX+M/vCuLLZ28P/u+ABe5nirtVEGFtmt/TLN2N1Uy
hrf1FOlfMNcFmIis0R5broKxdQ48xew33b7YyE5y60VIF1EgQIWd9q0KSjfctuXzR4fZ/tTb+yWK
vzgMg1qqaWs16THqQZREE8lGL0FCkeuChGrTMn4b080KipG3TtJ5lfpw3VUyaBf7ZGcaOpOWQEHm
2y7q8N3qKdlWe2sz795FruEgtwQlmuXojhDZYd9NTkdm7FX5rks/DO2TRJfVuL4QIMR1YbdxQSoI
MNtuC64A32QYUaWAXozavpHGXqtgNqk53dt9tFl0ZVdFCRpDVS8PJ8kqXnWeo1uapumqZYsvqi2h
bVvoGL7UNZFrD7YHHi2FPV5XWCaE2+Mi26DaYMyNrkJINHqh9smodW+pJREiE8L/fiEkWuqxCnMN
j96zEdQR5slayY0xy7pO1n13NpjoOw2AZLYwmKrtE+0mZZKWE5kaAiZRqnRmpeD7S4/Wpv5WrVJc
nz3/mUMEVAI9KJ6eFi5kTgN70fYYF3RT5JPkYC+zlQBKRrgMrC/gd4pBLK0D9oE03PyRJuLdEq5+
MKevgQgUewdmoZyGeTlpmewtbT1NOq8TS8hWtJqwOFIgR90On5bv9d7chR9ogD3JHV470KoNeekk
yLqO6hdShewlNHttblLEdHnUsbMX2+FANmyrvC+bvRAkpC3UjkqM/0BAKGzbFvcWOaaZ5MgpNaGA
AsNQzHmJMnO/9enHv7lV07uY4aEwQ7JZlkG8iw/U9GS1KZIVZQnAgJqepNNt6KYZRzp8D5fNRH9e
j8L1y6QL+wmo4ETJFM4c4Ywv8ysxm7OPjsl+9hkYMGUdYjKFBIgwQfxUMg3CCv2xzU8DeRzqp+sK
SVauJQBEXBllbscIvNb8ixp3haxoWvZ9ARkoRkEYC4FPsvieRF+ZjKFf8n1x4mmudHRkJkykJMMW
OOQVei9BnvUz9NnnIjcovyQKixkyRk/5WE0+mlIP0Tbc5W6oe6pfHtIv76q5uRAp4EExxrFZ9Egc
atruTCcL1DkP0mSWqca/88vF3oUcAQ4GqgwYDAb3YKxSva9BM9ju2KH/9Dd14h8uUFsABptiSAOJ
Ic3OMcmw03dxn3ttNLznIfdCKQEHHMx/rzIGf6mDvjEXdmvE9qFK6uD60lldnXhz0qhqEs0xxdUJ
Iqs2brB0hgKckxgQ21i4UBkkFEkyKcICtep8GmbKlamf1erJJIfwXTWXF4oIa9S2SZI4KkH/BypH
0gjVXa2zzxT9z+wl7uBlOdB50l7tVSyHuMBtwNgpmEzNssK/7pp1mD6rJO7ijGQV7WrIMlHfpbjg
3PYKT8VtQBmUW9kBmWP+L4voQpiwWNlQoaNbhTDLOFjTfU20QCNzYEUy1lPu62uChNWa2nNflAsE
Gar6qczGQK3zvaaVuPlXA7PWN6E5bq9bckU3SwcjsmU7GooZRQKTMBqoPhtR66tW5Yb9SaeVqzuz
p5q/v2jfCBKMOKuOE2J0ZesX1a3B7qL4IR3vr+uyFhVvZAj2Y0WZ2IXKlcEDMi9qt2pXQ027FmQb
6mffJOJ4qii4C+IMVF/aVNXQkoq/XxxU0iQylJnSBtf8PAhL3Iyzm+yISX8H2bXAyjb4RpSArGo9
mqDcdRrfUe/bJXPJO7qD3gjgMHWhixa/+ge62PSE6XEubb/XMh4GmRI8Fi9ljIuhlSOUqLvDMB/D
bn/dIStQCh0wVpTy/5ZYDznUudN0mdJgUPQxHEGp+HWRpVMcKn91+VmEEMVlympMmg3hh7hzCyvf
JkMSjGl9GNscgPCiYkCmmw/m728SbzQTIq2I+5BFDTSbkAHVpeFO+ezWiun9mQGFKEtK1ip4QW78
HGxGDhkxbbtzF9mOt3a1+kYbIdYWW9fyQuGx9jG55QN0HX++S3/OG4Ibzm43P1zX6j9g4ew0Ie4Y
qgr0coBa8T671f1lZ3vLYfEiL/MTaY/6epCfhQlZg9YbZUtsCAOF0taMDM7QJHET/8S1IBRSBhtd
xIndIwi1+MEwbk3zUPdPVN+Mi/RRgcfzNVFC6kBjhaRZCm3q6lG3HvpMx7uwl1mdqw8BQX9x/bks
AtU6lcy/7rWVvfAySMTaSTOpcr00eSza875Ldb9Gm5Ca3KdI0PU+2Rj9+Ps3aG8kCjcDXVIstV5C
4miYXpU9L2CVbaZ3HJ7fSBEQJNfzwipNOK/BY6rhaaCjiTFAq/DiF+0Q4Y243ZZ/veOg+UaogB9Z
FXdZ32JjXOIHyj7Uxc9m+HHdXxLwpQJ2LAWznRwm8zP6UVn8upxdzZAYTyZDAI6qodRwasjQkFs2
md+VtRu2koxIJkRAi3zpqiUEjT5mhjzodQAKc6P9eN1WkgUszrwtp541DC+3aDQON0zPvLGJg6Qv
fUypfiqVUbIvrh1w37hfAIysTFMW25A33yfPLY6BrxWQtjcdskfM5fLGnSrBXNnqFXAjD5kSjQ4k
9srRjgOHIe07DvPdMvmZLUn71gqfLtSzxV7QrsqbumcQNnp4zkdV58Y5OSAfTzHanjyCjMSjX7V7
w8WMds4vpUrgWLK/2GJf6LgoaNHIEDFdkD4mu3wz7JJt+RP3VEG7nWUdetfj0xa7Q4tqLAhIdZEL
aG1Qoa2tzhnuYyXLee2Z5o1RBcioaRTGqF6HUZvWH1Jyz2zbB+Wzr6jotwZ1/FJGPkOHWGmMT1Px
8icrxFYFNCkWY+raEdKjcXGr6N5UPsXlAi4eW5dI4l/67x3uFwL2Jsvp2I4wZ86COjtphuTqXOYu
AU7CKAUzLMH31SJ2u/prMX1cbAkuSiOQA85FZk1z0ATHXIl4v+geb4fOwBGXNh4vuXvXveWb2BDw
BFNSF6WMeQiiG8CqvlrGj0g2yWTtyvyNEAFCyGyNbQeWQ3/aWIdyE+61LerrtpG0C2St8vhS0usv
ubDerGaUaDwfJTg26n66WVKvwn1C/VouSdwsdnGNNbrXQ1ym4OsKvBA7LbE+hypifNoUt0Uw7BYo
SFy4S4b/qzGIrRGU7mg/wGXW2/Bwlj5itLEb3/y4bMwNeUpL1/hc79oAbOa3+Q4TdzBPTNY7th6V
F2KFVMchTdnrutWAd37D2aujg/VYfc+O0Qf04W2lbyzrWjrENC0VHRiOEDAVIVo7WHBjE1Doqfnm
zbIzb7UvKgX0E3/eGQ9OJ/PiKn6AqOcfqWKe2tJ2YkaKMG2C7CvV3BYNBsOuvNHuu95TtiA4/+DI
NhyZTMGfZJhJPkY4SJt33VfNb7bti/YQ+4WHEP4OvrLNMm0lwcrh/heYvFBT8OWYNpli8gsItsEO
y/b9iRe9ZscZvY0VqL5k9Tccsa7JE7afrKm7gUUw62A8zMahyIKo/mLhcD1XTGJOSdz8mrkuNDEZ
VJvoSSNP43I7RLvr5pM5jP+Ei6VeThGxkhShqfYP2fQyvaPFADce5yAUNpla0UY1ynkQ5h/napPS
215GcyCzkrDFhE0yRqEJDMmN76lzn3SfbFmrjkyEsK00JJyUNoGVhuKzU93U2c8ikcQxN8S1sBIw
omNl53TcEQP52fd3TrdttVOcSfb86+6mYkLaU9axiEcUnW/76jjlEkC/rgXuHt+GkzlEKG6u4O6k
2CpR71r9l87pt2H/80/CloqppjMRLUws6NEr4wdnwhtFnEvq+lYPCv9GLlWFdd5qOslmAockzfMw
fSDhrukOanSDSXBFIqNTuB5gVMwqW60ptWSCsNF0nft6XwTZEw3qoPMxeAdMj6jPzj0ZksmcJax9
J53DfiEwYjbfmQ7eQ4wkNTDS1/kSW1SyG8lk8b9f4Ixd4Tzg1AgMc94MVouRP5uEPDRF9keQSVUB
DFRLw+glnm+CkfH/SLuuJblxZflFjCBI0L3Sdvf0+JF9YaxGEr33/Pqb0O7Z4UA8jXtaTwrFRDC7
gEICKFRlOWH6g4lmzbkqsGY/ULhxDo4QqrkLSW5g6OjXzvu7S5rlLPe6LftMKVgUJREtW54cytq0
5hFWpdr3WprstBc4oMD/+INmJddp2EmwZ1wfwuZDDamYNrrmneVtzPhTZYpiM6tiG2eeoAwsbr1B
ejHlD5eJYf/IvEHhjgONnJO0ktmy/Vge5zPrGwwhu2N+w9onltC6tcV5xvsH5g0oxxVDo0xpyd5b
LOV72L4q6ePceXmS+qX8VU/uZ5XazeRftlQ0ZcxnNisK3hdW0CJFwD85yhWSaU6RqDv27mBSmegW
0Uz01uAfmsNsDSNNoix+MXmKh4r7zDbdHwhzOa093pYfHpsrziNbRG5hmVFPzLbByXzB42JjVr6s
NlcM3BaCW0wJseopXWFUWJ/N+KbAJWd+ujw3e+t1A8E/OA+tmtTFAghLO3RhbkeimOY+gEagXKVR
XeeLK8CgKsI6OPM04fo86esTmQoBk+7tf1R+g+AY2zLV2VB7QKBPm6fhPVsq7KkinmFGDvoDHpvh
8+VB2ztYbwE56k6l0cw0E1PfLrWnGa91ndmxitCjElSiXgK7BL4F4/xsLC1pmGZ28SR2+kKQRB+7
lmNCnw0ELh8QUPr+Z9ZxXlcOUBBoBjZjDbo/xUfI9lX0iVSLnSm5YHsSeAdfcFEZk2SNA6ihaV7j
9tsSupdtEX2fO+WZmtSlUo2ZkrToC17Pj2q4/CEER+O6JbehjtZLEMpKEztby5dmkQQevsegGx9Q
OdbODQvaqiEwElq/DFJ7r4GnE+EtTuRrKhvODVNXYSaFU4np0G/pSfPJof4E1RLjVjuxnJD1i7Dg
VjQ/zPANYBzK1Go6RqJj5XVLE3SacsV1ZTt2HDskWRbFhPF0WKteWS+fByJj8HInr0Vql+xT/M1o
C8XxQhQbYwkFyl8xvR95K98MuvLZDJfHdKwEC0fkERwrpJqUNF0IqLSq7brwV3pTt6+XF4/IHI4I
WoWi22YMIpC7p6I91/lPKt0PmeBdXkCmfMVERxLS5hQo1qDek6S2Ia15KgfNrkvrNZ5U/7JR7Edf
mCO+dGJMISijKhg4jU7OPJ8hb9dSp9dqm6qSYzQ2FW2xu88AG7egHEPIvTVCf4ytKuOfBEJ09UR6
kN87mS86gO9GDLdoHFeUdZf2nQ4DexaMLY/oeAcJiGb2jUD1El/UkFuwgilHGXWXtXGaYfrWVHok
c33XVP97EYC+NYjjCHSxtpp5BQJRX0PjZii+xM0VwYYtBMcREcShOsKyahY8MPRZZCeiF9Hd98Mt
BMcNqamsdEphhWl57dnws5PkRB+UlyKxpUe8WXviZtUCjqAcRxQ5cn2bDFattHB1dbJzuT6hNNi7
vKJEMBxNVJAqRsYLHK5r1MTWauuul+SvXS28MDHPvbB0eUWdJJkHqL8DiN7qX9vKZvHwKrCcQfJl
5L3E3jXBtM2c8Yl9nTqiMNPEnNXhbZ/4vfXciHTPBOzH9yVbaggT9gQQlvyzk++l9DMpH+r4VksE
71uCdcrXNinGoOlTBKDYGs5hlJ8G5dsf+YHGMUFOhxKVM3A3mn7STc8KcfoW1bXv+hohFpRiZchA
8TmrOYnnyizblmVITKYXtuII6u6ut4Hg2DqctHVNqq51p+p7STNbrm5JOjnpcNUWvgHiiLpBLS7p
K9iyrPfj8o1YXiEquBQNFzclHZGk3jQAEfa5XYy3OD2uokDt/qERvbdVjRo6MRRu/dN5jrW8xQu3
fEoOjVM1dhLMT8nxbw3pOnWvSJFHt22LGJZq4CWOD92SKu1XeepbVykCeX0pCLbTUhBT3R05KP6Y
sAcqYXxP8bwrNVqTqnWTrnLGJsij1pain5dXzP5evUHh9h2VxmqtTkCJz9DrC4PaL4LlIf1YHFna
g4jOdilgg8ZtQUWlxdba1UhFGFBA+VCLXmjYfvIbP2++z+03apKi1+nya8z8PrkZM6StvECGwC4j
O04EmWa757gN2G9ep9dKNQNs0G6k/IWYzmI9dZ1bN89xaytZ41yeq12ifsPj446DVNGo1oAnNw9o
W93Qp7XxLTRUka4p04fG67++x4cfl0xD/hIbx7R1zZOOuGDoTg9ZYq8/2Y0/dWTB8Ufkh7/+vrmG
tUZXZ0oEzxicwVvd0o1QvDM6VlB6kisiJSEaR3xzgUewzoR9+u3gGT7TTaeudMuEZcUdxAQL+de5
bGPaWox5LOkAmyqIrx4gMb2InvX2z3abCWO/YYPRli1auJfAoMHsxk7xF3unj4KGABT6eLk3HZbR
veyP+xHPDSjHHXq8lENuADQ/T7ldPcFPfCuy0QX2bFp2a7en2gkjW9TbVjh7HIvIzbKuuQTczlu8
5tQ4rM1X71G/DSJxfYCAswjHKUpuhWvbwjOnU3lkvpJBteJT/BMp3PYYDIcEAsGiFG4RJkctGu1L
Q2thYT8QW81/jJYnmLvdk+zb3PGKQ3Vcz+js+WsM/86WCTVnLOzZMaEOuxzG0SsEdClYBnz6ipTW
g1KOzFvIucsPBbI+K0mAIRg3XnQoW5OQymyutPScjJ8iUZuk3ceLDTHyTfOoYlLEJGAEDcZz4YVH
KNveIZ1JWAEssoT9fbOgU3QJmND7q0UFcGOTxLLz/PWyC+yeMjcewFGGuuiI6GVAMHHKJKrdow2p
6tH16TLMXp3xdi/he+Q1uVGUaKyFE+CH+ZX4SM2qgiQooBvxwQh0P/EPQ+iIDmgi4ziKKMLCNNUK
8xSRx6H92be93fWPBREsIxEMxw1xEw1d2AAmrDqbqH91xjeNnmLph2AMRd7A8YE8SjFaawJHCUZX
cVRXQ4M+33TXk24nX0ZISPuiEdw/VL/5Bx8YR6JQWy2M3cl9l6MaxildHKTvOn+UPBRHIRor+X9m
psrFykNZGbWM0Z72bNwvuR07uWseLW8NjBAvkpVbB1SY+iVgQpW7bUUTapPLGP4ZS355VN3klH9K
cdT+ihu9DfWNq2pLKNVVzVKojKRYzso20xXSZ2wypSdaOKvo4rB7Ttx8nzNo0Nte69lZIEHJofqK
FvOGcggbEzImV3TP0CmFXASyEakGibr3LFU0VGrbHhevqPSIcZd9zqXgsk/snujfEPhDr4LmDIoU
YnYavHDJGaqsX1H6YAyGMw5nrb0m0LdB46amLpqkIuir5Gb19zDL7KiC3l9Su5dt2l3NGxRugrqu
QCfABCgh9ePquPaidcQ+8Ns1aAPAHW+VIh+XqQQA2vAGikcOhtf5yJv/VSp1TWbMxgf44605DHUx
SZihBJU2RZXYo/mpRd3IrAjM2h02Tdd1AzWuzN/eOxuiOcOoWiUuj0lhkzK2x+rpionZIDC632y6
WtYUapdi5Rjpl4Seu+GaCNjm+/yuFMt0sdimPmXP1voorwLHYiPw27xvvs9tR2tUttVq4fePqexE
7Qeocru6LkhN2T9+b1C4RT+nlRrraGPEvOtUeOlzWNvxNy1gfYONL2rpXJ6U/Y1I1y1Dk03VUHil
dCmVslQdCA7Drt7arCAYB9XFl++NQMGOkAaDqNWECJKP8y50RjVIvkIZ5TD7rBYku+16l6KFAStu
VAp7/CIwkrnWb1P3ZiQf6J2afEbnUpmdkqT7MMDhWDvnLpo2BE1iFy/r6uCpxrVcco1LbnA5LmpI
Mo4j3r9cI/4wpK9pK7jY7y7azfc5KjKWMW/0CSOZIL3HWBN3CUPB890uBOQPmACtxnqocKu2U9Uo
NGHC1PV2NY6BZIgyc/d9foPBfsOGGfKiHnUrVXAch0OwZ+kCrefXE9MQFB+9RAZxRLeuattQBlbN
3qqhk/o3gbOxbew3Z9tYw/GcZLVlJVcAyI/oD4aIX4+L33KmECYUiY3vUpIpG8TEKUE2+FuflXf1
IhENfp2epviUoch+OlxjzgaD8+G2zNJ51IDRQKoN6aDhUT4ur+xxUyycurtON1ics3UqkftaBtaa
nOvOzcfUjuWDZHwU2MR+829TZKLXnmwpukH5bLKVqEm/tio7fUNIy+8CHLp96Ta0mcOJJmmf7zZo
3MbRD3QylBpovdsmEB1fD5IzRG50ZGmAZZB96kV8t2ufRWQF2SmyhnS59wsqyooSWloTnh4CPdB8
VAa5+bf04z8xnE+C0WSzwo8mdg8FknrYR5AL8x6tkZu6Lgo4PETVfdwq/OSHxrKXkCysHNSHSuSR
bLx+w4PYDKFIB1SA+R6vHhVU/Fkx7hRHdl+z/Cn+Vc+lHyHbQ9zVWdzCZcKTeSAa2T0HxWkcr1Mw
EyqC3BlDxVRqJM4QoViiYyL9lI0ZBX7fJ1FW2B5JbXE4l8kXOsQDBU4y/TVa/lyLlPBFhnBjGKaV
NVALAei+6lzd/IxXfq9v7trk+zXO8TZifPrHpEokskwAkXt0c/611pz8ZnpF5PRvyRGRlAGbgt+8
YwPI3TKUDsl0EpuiuUhdqjtyclbi17T7Jk7SEUFx1DjTwhzMAVCa0T939YeqN504Xm0txzNPrbqC
odxje03RVFPXVRMuyK2zaOygwKWghtb8unjs9h597W8Sp3Nnr3thifmWKxrM3ZDcFpP50WZrXtMV
2k89MOlje1QP5gO10ev5VPiDaFXvssjGOm5pJbmll0kFJPXZvGUtaMYbo3Ugq68hr6VGSMsWitPs
QlJdlhFVJJbxi7g3xjXm8k+ZsPqMPBpnul0P6SfjdvTim9SzXFHB7u47ApJk/8Vjq36Dl6kSrYcW
eefxkbzqJnTIE8901Vs0fnDMz8OLAmUPgc/s7QQou8PGSWUVVnKjOkB6XBqZHECKpsksvp4EJPjP
ZVW00+2y1gaMY60sy3WoxQOsRZutcHloBkEEevekuDWHo63OVJWyr4CQGK5+QpsipMpKubd8ntwK
xYvKFY3DdMyXZZgyykJ1/il67amZtzTHVSX3TeVuEt1Zd195dNkwNbR3IGhRyc2PuqyG1vYAmHEb
aRx6qn1WVqu8hFC9OCbo3B30geWK9tA95tIRTtc1E4Gl3xry9lbW1lRukDS5fpHHR2lwyp66FnXV
VVTDu8daWyiOQboxHwfEHRtXlb4SZfKb6hCSawr+tyD8MJK+J5UBkEap7BFpzFlCbVmUnbLrflsY
zsHTeEaesYFhW044eXjwCXf4wkT3W3T6E+lD7J4bt2ics0sNIxINaPnZDAx/PejTaXRmj2WTxT+G
1NFeBGyxR4gbRP5m3i6aPEFhFglRnzXck2vfPCJYuz6Onu7XQe6oAsBd38CdUsX6QmYJr0bVzvLU
hWhS7qbdoZxSO2/8VBZwhgiD26Qbo0jJFFesAgIiMq1iNzF1QxK7l8dOBMOGdsvtSP2T1BxD15SV
k866PTfNwepr5woYDd26VYSGDcoXcK9pLvchLZFmGFlBl+kH5K95COpdAwNPQMk24ugKf4GwkBEV
Wm2Gchuy2ug/rleynWSi/iL7Ho6N14QLyLjBskHdDJqhz3oa16hOUe8n7E7rob8hMpqsoxMMnkkp
ApHfLw/fLu9tADkyKtRJq5VORcpzn9p9YjihtHhW2zthqx2iabYvw+3u+LgT/Wsgz0sV0Q30O0Q2
suLgfYA9cbMtP5kc46t+z5QnakeUBrTriRtMjqSSqFq0vsOgasaHmNhW9RqKWkfvE+EGg6MmGkrG
MK+wy1Kc6Il68038rfqc57buo5mUswriaIJp498ppjFCn5gMcJJ5H5WKGyrI446/rXMKCbajYM52
SfDNNj49Jw4Xg0QmwMj9CoXEzIvd+pCdJ1d2MzcXNovZu4ltXOTXUG/WgFImS2mkgIs1EGB0jpGi
3GZHInrroVhL/L1oi8MRFFIekGzHpqzWDrF+k2qCORK4Hf9SkRu0k6CtwVw9ss0JKjGV3U7e5ckR
gbC/bwZLT5S401k5G7STDqE136Rzckgn0UFWBMPTREeKsWlhS4H7RzG9aOZz0wv2JdF8cNRgVVJJ
lRmmzO3sS8QKmoqK6EfkyhwVQNCv70s25zSIv6tndI1FKbIr/WClAkbmWUfRc9VuPsLWyzhiWEaU
Ai6olGS3uIDicupUQS7b9WH49UQ2PjX3uKc+WC+X/UJAEHzCTdEoejYzgqjXhyr9OJKHRv6sxzlk
8HL3MpTAN/iYa02laNYmtmfR1G5WO9MXcTnBHghEuvBWrcpUVwxusepllNCYOUeaj3Yy3Rp4lBkz
gQeKQJiHbhbTiHAeoQ2qzszhrwr3jvpFzYL/fbC2drCfsIFIJzyS9QQp/Vbyde29pnpJwj+E4Naq
sqx9GU2Yes0I+vBDkpyn5oqa9K0V3FJNqkRv1xkQS3WzKLXdGK/iXGHRbHBrtbdWdczYlK+vxmfd
QUu8yCZP62lIbOjP2Zkbf00DkdSiCJRbrmYRsfb1cIGm1911vcsH6nai9NM9ptsMnym/dwKaWd3Y
WLBsWT0zPAgz1EXf5yJ+c4Wc56KDEVbRfohr/ZaYopPqHr9sTeAuEeba5iZu0hCoQI9JSXG7+Hsm
HcvyR9t9uLxi2DTz2/QWiVv5qWGZaxUCqVTOtfZqDucSsupj+EmOC7vXrnhA3KJxFIDGB/OsFPBs
Cx0crA/ZFR0s9e33ufUvy/EyjS2mpsqfNetBEb3J7x6wtwDc6i9lJaczGy7oMS8O/cnCollQaDhf
rw57M6eGrQgGTbBoTI4OSrMe8tSAUWl3moxPtJtsqgjcQORwHBusfW6QEeE0BDRO2mGmQZseLWoX
sX/Z3XavYNsB5BjAokY6N6zWHbpR4e2Y2MTtnCIYUhu5fSOopxerkO29kG4weT0wJV/7VNcxab3L
HnDwenNSjv+/8kXBXFkcN0g1Wgp2Cxy8lJCkmL+aKbU7UY2kCIRjh7mfLIlGcAjFuDHDH7Sp7baX
BYc5ActZHDGQ/D+ePvSGPaahbYpyT/apB+FANIVFaJBPnUMp4ZwR1FK7enfui78a5ICgb8Rw0Mv7
lgi21N2iWaTn/QvGjVkVhobeM7DenTwmDB+dyoOBgoQyEAnD/xcfN6ilKkhhQDj3/QZUE43kra6w
QFoYDHeJN9vGh9UJ7cpt0S3zmtsD2gX8B46/rcZZbuANCnArBDdq6UUdDaeZPl5euPs+9wbCOfai
07ZCVxmQkGF6Wql7TVr5qy7KzdjnoTcYbppmtV6ImQCmsu5i81EZv9Hu1NDZlq/bKt6QOP82tTIa
JBaaycanFDmx13QYx170BsDtdVHU5EM9AGCKVk8aAnNWDlSoeCGaF/b3zYkXstXDmHUYMCuv7Kz4
huiaLeef/2zyuV3PtCa5qNktq+09czi0hRuLGhHshni2w8XtcnrSNyMyDCDE5NMTIjwHSDCzOly8
M16nCL8F47Y7Y0nXLmHnqxSK8OoY+mpG3ctjxsbk94PV2/RzJKDMaMPUs6NOgo6hs+LqyccF+c6D
qMXLPk//i8NfRdOG4pFvxrjJzV1kHGbRrU3EZvwFNJMHa5YbGLKieQzeIWSPxd+g41H+rI6ll7jm
0+WRE1nEcUAY0rysLViU1OONWjS2ZYlaWAkmh6/8QAEXuquy4FFX/NDQpUZdHIPcquH3y5aInFph
pm5W59rRKCW/TFm8+mgcWK+n+FPz2Qqm+8wXdbBiLnXB5fgoeqtaDdomY4/rkEQ56J9w8HEma7Vj
KPdlVfmCpBq3qz9dtlE0lBw3lEqfhCbzc4O+motqy4vqkvywirK5hWPJEcTcGYmeMBKafSbomgXR
cXJbJPWjLs0R6bmKfJAjCEUx24xALdfNtdekvpVE3ZJ2pwoPUDJSwjRV4d/JlwXqxhPED11ZmZ/m
PEQeh4EQM4p2a/VmQgWy3mgHmr9cnqvdzWKDyllF5GZsswqoanUvGS9md5REdbT706SalEB0HQ1e
ebpY1DUMdZoy5TSCHs05CoTwvnzfID8qckVK3vv3sQ0axxVtvbZZneLhSENKBVHYuc6THDwiDm76
VDyUpzyYBUfJ3UHcQHIHB6UlxlSXgIymJ5UGi/adZtfstxsIjjYSqkKlawbEoLzMC1oe3JUi9eBd
B99AcOeGTln7TtIwTYn6sqr3iiHI4xXODMcLetsta0Zhw/i5PrM8LBNtQ2wN2S7EK/zEbW5kQb2H
0PU4hqjKjDazCZvkx8kbj6yJzRpYj3/3BheWVO0S32YEucW00BGpKTUMRIsDaGk3TyzDuz2MdpYj
R6o5sidFggJkgZKAaOK4c8U4rVEiM4+Xl4OqB2r4fJkjRBPHl4oVSl72awwAzZ5QvK26HdJeMge5
G/fLUTqGnqiCZv+E8TaSfKXYOCd5U0IkDq5CfFafPn+TgGcE2QNafJ6uSqswNngcaUyVHNOqZzN3
Wn32DKwcR2dy0UQHqtmi25nATXittUJZ1Noy4JR45YOq30PUF06l/zBikbY78+7fdn8dOcYUGc2a
wqfFkrGUwlaWarfSX0rjZcJzQbae0Xc4mRL7so/sUuAGilvbY7kWw4wLjotiALtFrnl3KiMBzf7a
KC7Zw61mmTRSW8QAWe9Z3VPuqz7eR1G4yFbZete5k1s+IWHpyGoprst1NylaWiKJzdKRkvX+6DZZ
cTT2MntKwPtiEp+K9GtSPF4ex921tgXhOCSu5sIsFURyCNKvPtYQ15oP/YG6DVJXH1ePpWKR42XM
vbnbQnL8ofc1OjqzV5jFetBiV8+/JIrzJxCE19pOsq5eQyZhiNxlm1JbL87pIKDBXdJ4s4PwqXJh
nWTQwcb8hB9owHKHQld385vZKY6srCcOLtu0t4y3cBxn1Ou05uUIm2So/c3JX2RFUZlit4N7Gefy
9CBF773bhZIspRYTpdJHZMLk575M7TD/8Gcg3PnClIiUZzrzbekx02wSavbaCHbjXUM0DVWxyJlH
OQ9nSDUkmjWaGLCWfOyJbbTnXPevMGMDwZkxpnhOqBnEgmdzuSzsvHtdRK2IRXawv2+ucBl6n68J
m/g8q05lDEnbLHotJesPbeEotYrWODEYE0T9uTYe0ZJmSV7+bLg4RpOrXh8TBUEPeZLscA6dRuk9
JF15l2F2c0zNzbRwpGbms9WHEbyLaSc3qPtO/fYbfbA+0HvZr/zpsH6fhbrkbP3xu8UWlKO1okvK
dqkwfiP2icKL/fAFL6chVApLnMOGq94xNnh8nUFSh2Hasxg8/crSJVkbZ+NJ/tJ6iq9+lI4idej9
neJtUPlg+YKs6r85tfGYpA5T9z7+IHdfmMIHQtiHy3PIXOHCaPISk/MQWwlho1mooz2lvR0lXxXl
3Ne+pXy6DLVP5BvLOKIgY22Vowq3hGRV/MKqhyRHfuhPy4AmsawiVBFcTQQrmnK0Eev1Ous9AEkU
aMWx0rx0FGyyQqM41hjzpdcU9kbMVG1Y/6IsWO90++9Ew8GOBIMoMoljjzBR4yZl7DFUN33SQIvF
bQcBfbBvXPIJjj56ue1TNQFGhehSUXoQnTln+tHS4z8kEF5oMlrHhaTsiIK0RZu91zV/QcnBSwJt
dFEq7PZBci9sGScaQo5A8l+lNb9SE9rkgKsk0jMhd6pJAs9gznVhFPmUZ2OgXaczGLNGXxt5eSaL
SAhw9x5sQjAc+TTI8v9N0M4oC0mfNWB0nsruU+DC8sDEgNjByLymZgHVhiBDy4CyHc9MTZ6XU8GS
vtCXxJba3F5E7527j3dbCO7wpS1JHWe43ONBjUByJjqFfneOnNYRP6btzs/GGo6NcqjASR3LvWmz
r3P/Vyqqb911s833OfJpBjOJWxbFJCnkSDoIbOk3Si1YQbtLdQPCfsTmzFL2ej8u7AGyziRPpo9l
1xxScohyAZOKcDjaMSsjlkIKY5YK2X7FbEva/BTXoV0Kn6P3GXVjE0c/xCp1OW/gA9pzfU4OqKF1
XqFhh8YjqL6UhKKQ+6eYDR53iqkLsq6pCtuUgLU5qT7MxEMTOuVFC5jnxZldIPRMXZEgmshBOB5C
B5exnBPgGub9Ep1o/EHur0go2SwnnoPqOCJmWmEoI/LSRJDxfQxF3Wh2EzO3GNx78ZxkajUz18D5
SLH7s+L096lfOO0hQj+9vzoF5ZgLug1MV12p3+aNV8CN1tWSmxDAqB9Pj+xiGHlyaqsIGKg/NafH
A/zgXD7CMNf7jdM3kBxnxNmQz6kGyMhInTn15+GHMt9N5rfVbAWRl31u32Bx/DFMddolFbBi2FYg
XJA4ud0cWcIe5PJEaGyWLlnGEYk2DDTNGVoLCUAU4xdBeP5PMf5VSuNbl+HYJIP6UJPEcMv4yKSY
2Qvw6FTHCDUL4hfg/WVmQfbVopT8JnY0RBC6UUqAlalp18Odmsd2ln657Bj/hbT+ReFTM1S11VDM
ivHLPk5e+4I2Mp7lqI/hq4aaqsgVRVIFRvGlBLok//NUm/cnJb0Zo9t1FgjG7Pq6iRu9wQRzDYOj
YZkMOR1zbC3qeqehKQ4tPkGuF40kIAXxIhi93b14g8VR8CprkBFl21ix2NHdeGZyttoTk+guNX/5
VYGJF/XLoCJMjn6Hta0s6E4z+l39PCz8mYoqFPchdMKqqon5m/QR9FhpnS6AMPPnfClR6CTgQBEA
t5DkpV7znqW2jDS2JZSQLIJM7n2/Nt9M4LygMMbcbBi7o69C+kKRdh/7+bephvJI8qAfIrRrFczL
/gV4A8k5Qz8M/ywlzWZJfFDo+zbeyA/lTx30V/n5bSpqdy8aRs4VRkNHdcGvzHv1ozk9U1Ey6e7p
ydIpyrWIqv4mhUQac00rFuojyx0yHco2cRLUoCWDd9mld1nhDYff7pVQsmg0AUeRzmp4MxnHqBaw
wj6EBU0Yw4SgF/+cva7mjNRbQCzWXaH4dLmzJEFIYnfns4gKHQwddYIyX4rYNnK0FFbC1DpVv8Sz
MvISmToAq9Y3vlfXuDgoTjYNHe94v2m2RN1sWkUMgTIdjcstv7jNnFqDfxOH5QymTi3y8J0xNGSY
hn7XaD6l88pYYTItKegOT4f9X0V+iKqXKbsiaA6LcCOkFEIthH+cr3ujj1fF6ljL2MSODoi1eMXk
yPfI68KBLD6VqXvZ+XYW0TtE5f1VhMw5sRYTiDTJ3GbtnaIWMMPOjvQOgTt9KbLVKUoNhLksDlF2
nPr7ZUKf6KKDzqXACXfnaDN+zNrNxQqdmPIhKcLOtdCaQqWrnVfBIupgswfCtHRUlFujWJkXwK+h
5CvVsYzzKkCs0LXm+7EKLk+LAIN/5CXaoElmCwx0bLOV6TadJbQsFdwz9uaeyOj8jLoiQ0WZ1vvR
kmNJXmhBOresb/XOz6Hyd9mKPU4wtgjcpmAZiSwpJRDSM/LWoeSVBPQelAAlL/FL7t6uZxAKBX+U
DqsUcjzv7WnnjoZpmPfIXW9+movuGmHvJHnoa5NqFyHO4AtxjXY6yu18m6J716KOH9tMJD6ws2+8
+xmcE0ZTayQ0KXu0/f1u9rjSzF+hlW+39NPl0d1bWKgXBucayM7+LZOnSJO11Yesd2PyM0sVe2k+
SupXSRpcMxYR065NGyyOJvCXdJAMYCmPi8MC+OaEK1t2RnjbyR8j/9E4ilK89qJK2Kve7OOmc0mi
udZMYPZIKGNCY2tgogCBZZyKIli7K2EDxU0Z9NSyorBwQgnl8qAlk28aQplDEQZb8htumkZdyaF8
0aMD+YIM9y5IblU39pvILT/+vWlZ14jovBtC7qSpVWbVzTUw08HpFnScoHh5MV36rFKf+oVvuZbA
U0RWcpxi5ks8oOUxRlK/seRTJmysxGadu/K+M4mjlGQcMqK2AOj93l089OKEPsov1WK8JCV+Izhn
7BKxQaHIoluUoDzh/axZ8zwmoRr1bpM9x+l9Sh5nUZKcCIKzKM1orcok7l25HRz8j3Wk8odIQPb7
XLyxhDsut6XaaaoEmBJB2tqPfcvpPStgy2myRYW/u9z0BqZzNX4TFMuiPE5AxcWN2Wd2rv4VtqYj
T36vX+NxGygukiUlvRT2M+wi0/I17pebKBRlg+5dbgximBDChXaGRfnMXcNI0nApFjS9/skkSrVD
6proSfRPinUZNIdGxBe7C8kkumboyNVE75v3jhfNxWDOGiAXrT4ZdDyZrUiOYneSNhAc642DrEbN
CogogiSgvrh9eeoly1PR2xTN+S7vViJ7OPpra3U1pQwnGoSRzjQ17HkYBWtVBMGz3RDWqdWvOM+o
H9P0kyUqGRB9n+OCfJFNWZbZ95FytI6Ogkr2y4O072ibKeG4AKGBKB9mTInySE+qm3kVuE0+Sl9Z
OdxyQNebp8uIu+SzAeRYYbKmFXqNsElVnwzpBB6y6yvUY9gd+h9XxhhxrlzMfWUSYHStYafLTYfj
/6AeLhtyeXKgH/QeREMPr1QzfoF8G2FOJFotIgD+CFS3A1TBMDVr3NU2pMC+y/r3yzZcngyTTy5K
LRQsqQyiRAO6sLKHEWpmggnfN0OTLXRT0xAh4sZJSSxNqtIZZmSjLS03A1QRrrHC1BRLMy2Kf97P
hKpHY113sILUs6+339HNFlqPounYP+2jyvofGP6KFGZowbOqv5bK+ksl2HTHEwlWB42F0COk9f/I
Kj4Jds6nOuwywJko+a5nRKPb2C9EPU/2PeDNKM7JWn2ZesiAdG4ChQcJkqZ5ZHeFwBTh0PF7i1Wu
vdLDlugnDXq0Vom8zAl9ebAVv3L/H70mRGYxp9ycfbtQKsuwBKCB2vXPZsAyLuB9P6YvzefFNyEm
1tysz5cnbN/R34aS/aYN5mhBAMTSMJRhjyYe2c+2Fp2o9qxScCSU4eWmjgv0e4SmIvKcLCCb5XF+
RQ6sQ53yGepAN/Nj+Dydy9NyI3qEEUAaHJWOqj6ZIR1gVPocW8cBEYhelDCwe1JEWAaRb9wqqcGL
EOZGjTr6YYJ7mA4KZJFePtrN6/AqBYUf3une5XnaN+kNjdvy6lCu9H7FKOrlD7Kce022Y+vjZYzd
fVUhioZwPpQbcY5/P1V1aWZJuPRYVwseyhCejN3C0c/02QpOaEMWiIxiRw3+lrLFY3/fON9sNCq6
AKM/Hfq6ORM0+0mG8F30mIua8O2O3sYw7kwSq6mVWSOA2nYONMWzqBosxv8ePoaYOOQukZWP2CQv
P9Mi6VUvdYweAiq22hqOSm2VCNbr/pC9gXAcEU9DlEwhQGYjOhjkQU7M276zFZGg1x4vbI3hXEEy
i6YaWraExg9l8sm85iCy/T439Wo2JDHJ8P3/I+26dutGkugXEWDoZnhluElZsiRLL8RYtplz5tfv
aRtjUS0Oey1hMdgHAfe4qqurixVOmeZlMzqECh7w1bzIEoA78kbOwrA2oag08HQQQTIGuSTw2OAO
Mu3u9s1Zt6/XU+Fvp0J6a4ggDchH+jxypd6Tom/bGKKT5/yoWupxPlFgRCjyZmA2KrGqm7qqJfg+
WHdsr3bMM8/kCW3IxISJLbtNHUa/Nx/SR2U6WPtiF+xEqw/XPrAWJ8XzWcp1nyqzgpMiVeQk2V3Y
f2/10tbki0TU6iM4J5MLHFo1jbpChx+Qm9auZTcy71tRLkRwc0wubOiTbNRrZtmFviPGfSvapSQ8
H84FkKgKR8VgQky/dwtgrmnGW6o4FNsFRKa9anZU1gxDYezx/CqLKgZ5dlIhtWMZV0p9kGRvrG+p
iCpoNdhSDYJtdRaqBe/25UpVn0g9jsbNEGz9+5wWFjqjVGTgxEa3agkmpmLYjg7jXXehVba9rudV
6zaoU9Uxoki4CdEe61VTWIBw5tb3Sk7NCiDqfNGqXhwISuQiIThTA7nR2Ewyfj8LdbvUn03jvkkF
GYl1c1sIwZlbnVd5GFsAaXckdcvjsA889clIsKG9Avm26PqseoMFHJN5ERNEvUwTpSwBR15Sch7K
T+PolPkZFZF0MJ/8LvhYAHEv0GTlRVv0AOrH3KmNl2ne1+aXJH+S6fegE7U8Me+8hcY9RxSM90nH
tCiN6GUFmSSmScziHGGCTckleqGcOPW2H4yVO4WBFYQilBACHm7e28WJNeZ+Jw+un9jz1/pY7saz
+VYyMFyk78JTZ0eP24jv7f0tIGePfmRZYxEqA778tJM1Nl6hB/Y2xIo5vsXgzHH2EwutO9OAEYng
kHn9gaD8C/lATJOCm7HujtuAIpk4eywGbMeqGuDVupcZhykX/P57//pWHs4MQUpRTnqJ30d9Kv5q
9LNnqHtLUgV6e3+t3sJw9lckUpSQfIYtpLYZPmJdGdqr7UH3WpHC3jult0hcLDQ0qeTTClYH6sJA
PgtrrKsThCginXGhUExCasHxDa6KJn5KjnJOnXByMdH+Oa3xnFtBLc3dZAKoUE07CuxOSU9DRWzQ
sSedcdi2NJFp87RbJnZvgEIXZ9Sd2NqBFCMk0zXdyy7rshPN4gjs2uLeJqtPOyW2YHekv9em20YX
2LXo9zlf0JdKGvYmfn8kh34+9JogryD6ffb3xTsRIhbGaCuURbIfKAXZTbQTHAf7F7512cyQsRMT
0wCIEPjZP6XQcnkKe0hw1f1k3dMYjvLUu9Fpzhl3vWg2c/3evMJxAtGimSvSDgM2/Z2rmCJqTHvU
rrdlWr84rxicM1OHuEO/GzDG4TH091aP+Ef3AvQxb+Os9J2/1R3n1erCl6V5HOE1LTu8Jg7Kj/s6
s8ld8Ut3liti4Rdpj/NvGG/OItPHYc3+Kddv9M6RRHViEQTv2KY6M0cLEAnZBRQ9LedDL7A5EQTn
2II6l7Umh9pytCSWg+p2skuan9uHs/4U/DECfugvr8uszIwOL6jxTyQ7XSPbWE5WuqUowvoPh/aK
xGXRuxKLJbKemXRoo8h5qq+yfVy4Elgm2WqE8u/btN5YHT/wh/pJkI8NTshq2mNs6vu5kgSWLVIe
59aUsB/1YgZEXV7pCfYPPw6qJ8VnlZ4LkAS2wA/4zVrua0YMJDkIdqU8XaUD3fmTKD8rgmF/X/jR
posCms44I6u/i4uLEa28iYghYN1Xv9oB5w0ko03G8ZfF0RefuEb7bduiRb/PXX61mDvF0iBDZ2CL
mRbupCwR3Mz/CKZfZeBu/+QXUZAh34v9m2Vhs1VLgWd+KT39BRXh/2PbOtPJxuvDN1L2UztH+YTj
9wftWMr+PgzMHfUHL0lEo4oCKL611uyjOsskqA/9U3s1+TIGsVNEzVVPG3f7oJiSNoTiV4pOftJm
oIyCTY/POTgyx0sJWx6xgsi4F/I3rN9ULLXTNSz1wwD/W8MOpFxTDIIABASdu/R7bj6ZgXJSE8dM
dGdbrJVkI3M8r1jqWyx/TgvFlNhzBw4d4mFW8Tw70v9rtG/9sF6hOAc0zjAKnzAVqo03KpEzogcW
rQi+/mVbqHXH8ArELt3CMcxaKuE7HDKN/VnQ3WrNj1kTXCrREXG+xwrmESkhyDIV17l/VLqdHt6H
3W2lpB9ypq/CMK0uhFHNQvYNBcKoZn+Kzc5tlNKLqKgoJDoczhHFSldlucSC3vGS0r0/a045XLTh
y+eOhvNFdYIWC1+FNDHGsZXHwbc7KihmiCThIhEdiw6jKAIENXJbJR26Qadn6wc2kAuA/iNU/HM0
/HRRNMd65CcI5P/lPKjPrH+mwUbnCMqsw6H4Nj75/2wrUCAdP2JkaaDY1XOc02x8S4rbIiidVNvJ
2Jz6ORzOL5SpnEVxDAMP6m/1U2cQb/7RzIXI/bCfee9WX1XI+YRKUWuzKhYqlKU9+F08tt2tMWz9
k2b+q464uE3GVKeRb8A4Gq10ksgxi36fD0clfNhWn8AF/TKdBU5aTGDRHSHXHJ8bre/lyaUxBp/V
HjOWBYqkJHLZzDAG7YqcWK1DwsSe/FWD+5ZcUTpdaO6cixgKC1wsLH/FxtozLzpEJ7CQdq5voxXE
UXFiytPfEyu8eZ4Uzl8Y5ZhM9a8c03AX9G6LApIlGqkTnRXnMKy+MALKfFKZFbZfX+qm6WWzcJaT
mfKGqfNEsUYUZaTpoT7pbELZ/ddH+aWCsVg4C5QJ/n5FyhvN8aMmrS/L8cS+Y0nf2Xp/qIvHNL1I
6IR5Y9n7lLWrnLMwTX+cJvZGSeRFmlHduRY+uIJD4hlj06i3GjTO4UKhN2/IDg0cn9n//JwcXOCg
6llL5ppZwniWT4UTVN4g9KzrkeQfl8f3mqqRUqXJwJRVWm497/p4dtTge9FUoPvfq9Ug8hKsZ2TL
8DgvkWs5RvcrABb+YFPpIi9PeXHVxKk9WneEHK3yJSxutzXJNLWFyfmKKo5haTKeDyM4m6WvUtnZ
2wCCAEzlHENboxY6sXi8AL2zrFxU1q2STzYZzwJRlfeXk9kShnMQrW5OQZfA9pAMKEKUlVEQ24Vu
fhZIdnTRglVGdnvP3OXgwxD1b/5HJuKPufBtcIPRFwSs7L+DDB3rlQplh1auHZuCm7APTTSAK7ho
fB9cHSktwgtYC4mO/uhY2XdZNB/7KzDaUKjG+Ys6MoeQZsAIdPJP1qP7VW/Oet/wzLo7S6P5vEqS
izCdvS7U3G27Yca+Bc0FHFNhoQLNAncsDrD1yklRuSfGoRMNka10JL3xvxrnS+pYD3vKshPynrUv
VvvgR3nWO+y5xNDSne+JiElFkrGDXQQDKjVSpe2hVAwCIKfsSAUWG5ffK3ynbqvwPxIKrybJOZS4
J7keKDDJhDVb5bsYXR2OjJ7Z/eiw/bV+ZhffBJjsm3fr3DiHokRZJUs+1BkeWTmwP+QHVjhj0w2m
ID+/wp3x9ug43yJnVq3Xv77191hMgF0skDF0iWZrsx0dyY61nxrf24uPpWlf9cr5GXSatKnKkkGD
gkAktQc/spO/n0Z+IxyfQ9Xypg/yAYfXTVdBePCny1C0tU/g/HlGorJWukFi+jNrZS+lWEBNUoEN
CrwUny+tusIg+MKHCSZHCsItSjBF+bJtcyIxOFchlYwlgH0rWKqdNFe6cr/9+6LcC58nRTNMF+fs
Ww6jQc7sgoL0z04UUc1MdGcJ5x3MOlRJ0EIY7D4/Dw7agTylMQaP5Z3mSUcl/gAl2ls745xEV4VW
ofgAnCwQM0d0Z8qVk5sfoIF+i8M5BqtItaRg0Xt43n7FdVWwzyjcseUVLbWNC90mO/UgXlEqMg7O
R+R+WDSFDFhZPo7SeUL328YhMnDOF/hETsKCeXNfOYXtz1a3U18Qowkg+OSp1WhRE7MPkiQ+dv6D
PtV234rI0EQgXC4Tc08UXI2QI1JPUpI4jWJrqWiWahUExU5dxZpkEAZwypL9MErTUEfcPiuuomVn
QSIfWqNyt89k/WGwDE0jGlpyQRPw9omNR4psc68ieNgPnn4v76PbYZ/tUeq+KM7lq99NhtJfz7/B
wBeg3EWazAxfjSFAZ/WHqt2WH0mJEJmo2D6py6rKe+to1EA2OZoIMOm3obocwa9bJseuEGTL1sKT
JQwX8/WW0RUmgwHpnhvpZ33U7KTyQQoEOKtpiiUQ57aDptCLCk2tv3gqmv14xLaxL1Xq6PbvKVz5
Vnnqn7YtQyQc8xaL2MtQQVNSMky1i9yuvUrNzEnynawetnHWDH0pG2eAvlxXfihBiaV8PVmhHYCg
yRTIIsLg7K0Y/UKRQh83dkKAd408/VDebYshUhfns8EtUqm0hLrGFqwo2CQin2H3uY2BUnsbaDUK
XyqMc9NDnKZmGABp0H9xFBCPdVMjQK4nZ0SaFvWvnSU4pLWnYYnJeaNmyjotlIA50+rG1MHQE5b3
23IJFMi77nEwaE9j2EGiykedPKHdxy1T4oBwfhtIYAx82UsnWSZHI2TRjeRAxmin0OY6FNX1RSic
b5hoOhj6BJOTtNu0OwXmP0PkbQsiOBS+GbjA4LDcKhCE9vk+oCPYMi3B8yCSgnMCutIM6uQDQg4u
0uIEyqJBv/mcFOyfsPAzSjZNRthAUZROz/hGKWzZyj6pKe7++/ncjGHEMOLiNAUG6kCinVkiTfH3
v4rAVRoAQiWZE9JjW2JGZxCQY4pOnLv61lhpZtzgOFT5Yo5Ppog+SvT73DUnUZnlBjsLLSomuwed
v19Mgk9RwT3nx+zrARv/lAQymM25OT2lGHol1kGPBWYlejP5oVEd/XQtbYGj3PWuhRi62jOGJ+VW
tWyk2FzWnC9quRUYgc5dekuJ9DkcJFSea2pjg2+ghA7xBXdScEg6FwxE+PqMQYSPx0z2pPnY/T3T
q4mKG0b4VRX/jzUVby9kY5S+NNbB6Ab57GTNi1nHnqTdZKJdnavfbwsgvtaYBnLeVT6A9Gfp7ldC
YkeOyk368DvoFNFvrR/OH7n4MqNZWoUfGjicagrcUnXkLndUXdSgz7TPJ3WWQnEm0Eva1Ks9hKLY
se1qu24veflZfyp/zt58wWgXtt0n8ytbeJw1GEEeJE0Ujq5cRMjkHs1As8cmscfhyQ+/bGOtW96r
BtnfF666xecveomhQXMwH6N0Pla1qCdFdEjs7wuIoVC6bMrggTrsPZaOpD4a5ANtl8sT4h4Dw9Sy
fNAAkSAlNTcm5hlSZ0gbpxVRe4n0xb0Jhh4GZYypfmxAvsmTu0bkrkXK4p6DPgStWFni9y3pudGe
Bh1Z+0oQ164mtpfq4txB1nQFrVWAxEfGwTIegqOFhGiODXnb1rX+MPyxLr6YmBisHIbOJzeQmkNk
JLtOyh/9GeMg1t9zJ71xce8KiZM2yWhShUz1TRTdZx/pHF3ojC8eoltDapQeJtbkww7sXQerM2wQ
dwo0Jjh/voCo+fieLwhgovxs6JCOOC9FzVSiQ+GufDm2xpjEcC++tnuupbN48iZRb/eqGIoig6wG
/4EA9u2dN5QhVILeQFotP+uCg0TPTLLfti1mpO+85AKCuylW1ukazQCRtqHXTl8n6w4seFV0FlHc
meJpjAVOZj38WCBy1ybORzk3NSBiKXl+nM+lR1YdDy7QSGPZ0bXqxjfNN9FisFWH8wrKD4vWw9i1
VcU06TfXqJ64Ea29T2mSnw+NJjMpW/aZNio/aHo+Ss+ddGtmiEO6y3baVaKJnPUoYSET96BOTd/R
cQbgdDL3specQrc+JOd0z4oWqZM9bssnUiH3nkoDjZq2BxwGe/d01I4B1p99DoK7U2nTKfKcAULz
r6TioY0Fxi64Tyb7++INTWhbd5EFK6ji9rzpW5tE48FXC4EYq65hcTDcOwoSQhz7BBhdp06AZqBB
slvZy+OXbXWtv0ALIM4/5JMejObMgOoILJnXZnqQtAuVxrbug4AWQ0cZbpngU4v96IbHMDmPIeuN
n+QVDskfn+Pm0h8uiuhy8O/1WjSeIbI4zlMUTZB3holMb09UNPe9KKbgoERXiB+cinxaDnUBBfZf
f9PO9HbLlsH9n6SWAmfLT05JgdIapIHqsPzMNv3KVhubdDchprWi52F8lCuBwa9bIqEKAWWTAWLd
twYvpa08oeccEd3wHGj7UVJs0nqqqAtztW8B00cWxRQnpcYvPS8uVpAX1dgNmKisPGXHGouNSxba
y7sKG6iEfX1COM5PTEOvFDMFXCtbpyhuD3HnH7KuOldzdOha2DSkYpMRBK5GUOkb1b7UNFGL17ov
eRWZU+0oW0E0lfg3mNoX5IGORWL+oEPu24I7ztzq++v2isM5kzLoYt3sgFN/zTXnN1c/+V7ibt9g
wZcrPzaCqUWRYJxT6TMa5oYPQJqaF1odXWS9YpdW7G0LJoLh3EipZUFNGYxfnGVwVXpvp5ZoDHfd
/l+Vx3kQ3cIbqZQopwzSeWV6BB+2FphVlMdPycIH6HEY5kprYf6y6/J530R56iZY0+3Ukvl1G2nV
JaqKBm521SIyH2SMzViFRIJAFWix6UkXBRWrp7L4fS6mmKVMr/KMIIhJnstoR+NTkgvej9UzWUBw
ccQMCsQ+MTUcPJqN26NUYuEZxqBEjZ7rTmKBwzkJvWvArpRClN+LmdAv61FvPsmuekgd48v2uYj0
xv6+cIBl4dPWDAEm4bIU+KyRJbv/e8pCfJwtJOJcQZs2BJRyAPHlwxCdKeRuW4j1AsoCgLv6Zh9Q
OU1xNMFP86JE502BeUjagObPbj3W9Yv9r6JlgusWTRgdpwyCKn6AKIo6WuusrZlOO6k6oyI7EPw+
Xz0hbZESiU0rz8YxCY69JihBrr7p6p9/P180keNOrTU2oGwY95VxreixrfYXVdrbSoWYyHAlPXS3
z2nd2F4huUuK8olF6wjuRq8SuzFyZ8h2efX8ORDumvajRtVehVxyfllKji4/DKKXhpnTu6dtoTp2
dItLYyjTWEsTjqbKf9bDg9XeF/6V2l0noSD3KALibmeKsafMr5gstL9A/wjWzYGRCBRv/g79uZ88
He6WooUz1U1GYdBbxDG1pzC+QfJbALIeuS50x13VoB/9RglgA+TiV4M5OPiweCk/1A+BI9vB1Sj4
bBfZHPdcW7Fedn4DPKMsrtDVdiJq7WmpqD9BBMM92HGmkyJknd9+uo9Kh5gX0t+TrDEv+uf28GWW
2eynPJxxPtTcd+EDWMnajxA/LCG4PpiytVS9YgMhKpqw5RGdUJmXhGfDKApCmdY3bhBfVlGmrjLH
GOoCNYftk28pFmXEh9ibZHtMn7YdgiLwdHx5xVQGS6uYCZj3rCu6uoiv593ssh3h+vfeqY7qV1LY
8Vm59x3tyzb4etDwemicqxj9sumzAthJfi1XTtE2zjh4fSQowbGf2dIn5ygKNY6qwWAeqbycmlOd
CK6twBHpnG+otTqwQsY2odWK3SMBVoSPdMw8K4tAjOR8TmeciyjMfCxUAmHknqZnSS5pR1U1LwMF
OwOpNE2CLxWR7jgP0Vdpo9dsuotYYJ0e1bPJF9X1RVbAeYcmUrU6ZBY4F/6+sRonM5K7jCDHIqiR
CoB4Zs4gr9MwCyHLWIAnEfOXEpoNA+s0qoKQS6A0g/MUgdYkftQACAzUrXpQqMBtCwzO4EIFrKYs
acjuDc12aZY4WPlmx+2VjL2AqTCzy0KC97cH+4JMrCbCtwlncP2AcZqRNa+F5/OOPGBr5K12WdaY
GtMe1ENzlouWe60f0ysgZ3ITeuB1FVlyt9dabx5+5KbvUPnYitrM1k/pFYezO9LG/m/CqNG3LHAF
o6VIoYEluK8CFP4rcjCavOqZNG2k7hpjcqRS8bZdwro5/BGEL++AjTw0wgInFPmBkyUPs3yy0sbW
M8cIBZa3/v2lKdi0gB1LKOFwvhRbantsJqesiZ+c8CmxJy7Fzo8W4UnuiPL7q3HDAoxzrGmmyf7Q
A2yiX8GYZktm6mrlblt7699HCxTOwEdFGvM2xgeY+Rx+YX3VmdPa8830kqPxuN5bbvaRXMwCkDPw
wQrCvuogVqSc5PEwj8+DaJvY6h1aQHC2jTIPJZEOmcaytAt6JwW6rY0HQ/6cKHyqNbGmwlBr4Ay1
Zis++uQSt85vBSfE/Nk7F/QqDZ9hRR9vPDf1L6PLLod9sU/QCto+qDZiYlc0liYycZ6cqgdR3jjI
QCMXjccWfIU75TI7B7mHG+3Mj9zdhWjM+y6+lqShi6WYff2nVeW2PuZ9JIqJEQN5+EdZNAYnuE8W
81ULMF3X0E2jQbIOjiKZTkNS2OEokEgEwv6+AFHA955iORseP/8UVp6WX/u+wOqER8Q5BrPvQayp
QxD9Yt4lmGI2kAOaHbZVOHJFhfrVnnG0i//r8/glXA223UtTBDQMeViXtHOi2Q6dyMsc0Mk8a5OX
due/bVEELdIl5ykUKUh6kkGX43RJEq8vH6iItmj18VgIx3kKiZhVjqTkr4xA6h+n/kteFg6G+bru
Yfsabwuj8jsmki4sCmJBjeVcOQPytiV2ZcwCX7H63P4R5x21qqwWTSdj4agrt5Jd59kR01iCB0ME
wUVfWdgNQcaewCGVsSyjSTGF286CsGE9FbAQhHMMHRoFk469fXWBgjrdJSdsTzwYF2jw88iZJLTy
9dOhiiZjZ55B+e7auC5KXy9RxYq170pxDBEaJ/QjGRvtFYPzP1EcGjl43iECipmSvqfdA+aa7Ygc
hETS64f0CsV5IWpiR9AYWvBCo+GmTeJZ2Gezbc/rENg6RS3LpBYfdlnSQIyJxQ3gxw9sReoviSaq
p6y/468YnK3FYdu3WG6FBE3+FEuooJ9r1mUs6kVfP/tXFM7WtHDqUpoDpY3uNclJlSdd1PSyHmVh
REVWLENlTMtvnwWdYlGc2rGyL5ZLqA9sPxPyj+dB7U471ZUPymCLBq9XxXqF5IOTFEw+ZZsCssRO
TkNy2uhRUj7ClAbm6H/l4mOTwcqTDiSqKEgkBwWT+Fpvl6OICnRdEtM0NAsuTeYJB/o0jdpYq0a3
kW9i5boKMqf4UMhIXjG4NzU2qNSHBjBS8tJWp9l8CnN8EQXft2/NqigUo9kWyLbZ/97aQaJ3Shar
xYha2mVD3Va9asjhcxCcm0l6hL+ND4hxDp2uPMtxOlhw9jkQJucizAkDNTVzApAuelTqPSt4xYMg
YcHuxLu4d6Er7kh0zHtKVQEMHxTbmn60ImfWDxI2Q8t16JrVRSh/yNIWkNzHUJEMgxJGgDTz68i4
tsDIJ6dft1W33iy2AOHCGpAo02wIy9FF1/38L0dnjBUmemhjAfKLuqtvk52oT2jVly5QeQ/UKn4Z
ahCtJC8D2r3hcebpOfd/bku3+iz8gcGS4LeGoZJKNjILMEmX2rR4mUTmLQLgsksDWhSjKYL2mmG2
R9UbdfNTtk1k7tVJJcuKLZqPblZdW/khUx/0TlTEX38QFnriHUHTTXPFbmlDbf1ePUWH+RDcp2f4
8v4K9qidJPyy2zYAzHdxJzPEpTFXUBxF5xFmz21aqju2OJJg1+a2EQhMHMmSt1iTNEsgvQZWidTS
Q31u4Ssylu3pyrj4tZD1pLqhJ/qYXPet1GC7jgzD4GdA4hADwG0MUAscQaPkKoFly6Igbt38XkE4
4wijqi/mCedWx8FFVFtuOoioAdZb4NBy9K8gnG00USaHQ8tOykztHhzUgWF38bXWHFVzdmjktMmd
bgq87eqX0AKUMw9LSXsk0SFYWN8o6mWQemEeIy94EyqC71eRCjnjMJKhzcoUTy1ibTU9tcjUfcj8
XhXIrsLiddIyKSX1CFkGZ/DaY38deYxYLP5HO4HsH7wz9Pj3+5RQgVuoj3s5OqxEG6MWQg30DNUx
VQqRyN8P8j/boolsnHs7JH8cGzUGjKHhcc9yrLCbnRbl8s/BcI/FqHZtnveAqdUHa/rWF9dN8PQp
CL4cEapzG8DiRkbTMxTnTX0YP5Tifj0TvhDR6HqIkA5SJJb6JatnZyqHDwVC2JmC/mrsV8Maorem
Nsl9CJ6cFH68uNYTkK3UF6GIGGfdnS5AOKeTxdrsl36GV/undCcdyqPmzof2kJ/JV9ExvdSRpxWF
C7++395FXwtMzgkpmPmtKBNsvpp3eAu96KY8Km7kgUjGHR2kGFxjb92P4LAhh+FRGPSveokFPueP
imBMlS5IRldSRxvN/EfkBD7iiAzsxVOwA96weNYFtchbqSZQa5Yc2+ZcFlUm2GV8r0Isezd0k+ga
v6ZuCPSpTdtodPO8tNvxUc2+yekTQdNvfy7XAmFWPQOg/gXjPIM5J1Kg+dBXn6pHmgx2qCWPKnZa
fODaLmA4z6BOqEqEZowpJ8kjyh06DQpRM7ZAEp7gpwFtJ4lVQKDuEXaNLff7RETmsPravYrBc0Zo
spSl4QAMy+pdJf1KgvsZPCjFQ04UQTi5asimpmINDDXRzMbEXTxGaTBXCTFgZXFyX1t3KBH8/Ymg
QVkzQbUMChGNu6h9U0oY5YWVRYbd61+Cl3n8uo3AzpS34yUCdxVnKZhaJcFYUF8bbtBFTtB/G7vZ
zpNj1WH3Yv0yizI/azawhOSUpvlB31gGZraUPi1tYy5vUkPBXl4Rv8JaULzE4SIFXR9phK1xEC28
l+adNqNxs/k6GaKyikgeLjxAX7xV1xlwEnz0DdLtjLnxqBJtOlqz6qU0nA9A65wBciygjNpLnX6p
p29KkTracGwRjmzbhEhxnB/AvtS5AWsNEgD1Q9YUdor9VNOl+ZFweyER7wuMOB2wxBemp1uXmsY6
qn9uy7Hmo5cA3PvdFAqWjUwwNBP2haJQrV5VWGrc6O6sn/nV3Taa4IB41i9tNJAsw4COa9LSaTRM
Lqi2oj9ZwbHrv29DrVqcrqo6donqBso3b90O1j9htUDEbhA+Ipp2F4G4qJIFvofd/Hee4RWED+LS
vjSGms2kViooHUvjavT9/afk4IO4XI4UdegxKBo35vlUkIMfBqHdaaJOhVWD1i1FQwmAaBbvpk2p
n+JUQrwTZT6yTV+6+mug2aaoqXqVMw25XpA8mRZIkfj5x0xLkhjDVKifsB7HchecykP4U91Nx2Qn
YjxetQHMWCKvSQyi8CMsmV8qisrG95oi+SeRiVsbUW8XRPBRsnqHFjDc++BPRpJrKmAIqrdagH6V
+VZOb1NieFpxlvY3f28RukFBlIXNEprGSzXnTdPpdYXaUJA/9hp96hRVs4vY8rZx1i7rEocTa5j9
pprVEiclK9N1p5WVXZekdFVr0vahol2Owl2Ma/dpCckOdBEr0NwvaaQDMgxVxNXUf2xLVdDcvWbo
Swz29wWGWsb49DKhvrAbL/QU4Y88+naVflGD8LitQZE4TMMLKEkzmgYz62g9jNEMOLfl46CI6F5X
L9RSHu7RU3sfU1pZjSKRVH3DYNiBTj/HsLlKtDi2SSDfD352g23SaBDMymOdBO62kOtmYskmUZif
5cdX6knXiFJ26GcZn5UvY/8j19As0ZyVpuCpWrvNuvEKxH0F+tM8B80MoCD4KnUgPNTOG10UqKw2
FyxRuHAyGYNRUfIWzQUYIWRNTjF2nDZfLcN3ek91E2EPiEgs7poRPTZyTOFCf0nw6BeGhzbF41Am
AiKodVt81R53tWKjCcwq7nGbx9JFM7sXJqJR3/Wb9QrB3Sw9y9ty6HFAlr9rS9ecZC8tbiWZCr4o
1vzt8oi4axXpBawQdXik6gbbqvFtadw1zTHpc4dOp0JEriM6IO6CTbnuR32HA8pbkNxMTogJDVVE
BSK0Oy5eKQd5HjUCoWoXLgkd2OGOXpYe45aXXBG3vOCk+Nqo0avRrM/M5jDcmAznSVcho3byRQud
Barjy6NJiXBPNoCT+cGzkdRXc4IEbipK1ojE4TwDCn1UHyborqtelOC8rTQb5H2W9XPb0/1qduXD
vYXh8dVLJa56FGghDrU7b3Z1h9qTR7xiL/0zOpilsut9ecKEncDDisTjPESdGxXWIzVIOYWAiOTd
FPXXUwRerPttAQU+wuJ8hBR2bd2zC4wOxSOC9fO2UAWyrObyljpkwi7exHSqfDWXocPKY9No4S5s
HPnaPxj73EtcfK0dpS9YirwtmPDkOJcxzGZAAg2o/a4+4kPAIV6AlhrrPjkGx99c7NJ5+/SRxYpL
YTnXIStF4icZYNXkridH1bpoDEE48x/v/x+va3GOwyeIYzASyxb3OaxfsT+MN6OTfMEOKOGiyG3P
a/DVzYRGsmliCNNVwkKzA7l0/KLdJanktWHkUtl8nCPRMOG2DzH4DHMhBaRWUsiXYKTeD+xKuqCi
rUbbMQxGnd4a5TjkZWYFOKdRThVQS+rw9bHTk2qXWOgJ9lUR4e3qTUPPNtwFUfDBxR1aS7HSIUG1
3Z3qBG2zV3m537b4Va29AvAjkpmhZ0XP1v/QVLrJzXI3V/o+axVBGkQEw6UPQsgQxTKiCkk/KOZO
HXeGaLZLoCrKnU2KfVATZRBpZ7fDi6WKFsCvHv5CVVzEp6VyHqo5DKyi5Ze50a/SqfC0Oj2ifnJU
IqEHZP/gd6/IAo8JvPCAzWS2Sa+wSAzVudlNvPYRq9Qc45R66d4ShH2iA2J/X4DJpMJqSgbWWhej
eRj6x1r0nbj6PC3k4Tx6NYymkWrQnxZlziD/yKoLkOgSVfAxtVqRwSbxf+8M5Xx4O0oWAW0CG/42
9zq4Bk+q09jRs+Rkg01sxaGOegBnigsOcSc+MMrD7TslskTOm1fVkGGROnTZj2dVcGvmh+3fFxki
5xSoEQa9yXaI0ql15mE3wAd1yo9o3EWtqAFDcGj8xCTVrHIeS2AF1LSV3iHDfigCx4+/bMsk0Bnf
lKBpUz0lGnCG9ltMnov4afv3BfbNT0sOqpUFM/NzmYHmviqvvDgKb8FptNvGEcnBOQm51LEIU4bx
xdrPPr6zRHMoovNg+It7yrbVmgFbIkyJbpfkmTQnP9y3raAHd7W3YnGJdM4fqMGUmWoEfbU7ln3D
/MkeQ55YwtEIjHm1hXmJxLuFpG6DlC18pncpVn40e9+ll+QOu5J26SnYiaYbfo1SvXer1KK6ohAT
PZlvNYgqtFm1E2IT9UZHqfZ/pF3Xct3Irv0iVjGHVzbDzsqy7BeWLY+Zc+bX39Wac0dUi2f3sefF
L67S2gABNBoNLPQkAN1BD3b3wEsuxVvv9Hg7uHT7b33kDfVsJkZoA/5/cOYczAyQh+cTwPPiNlF/
ltN+aTIbHXuDcFJUzkTrtq28gzEnomRpWijVNAuTwxttwsKd4JTkob1wH96pVV/TKWP1jR7LgikC
Sdg1L81+9HEpvR8Osodgj2DLu8dtO/O7YIwTqGaqgXYFaZhg7hXkXEbqGsXTnzjyOwbjAIYparWh
olwGgofSrhMDrwM5782T94UY25fjYgDrBvQ2tAdRJ0qSkmZ0KxC+XxeGNTsMTMiyoeuGbJgGBqGY
76Ml6MIKwlIj0ST76nhGFxNJw+OY3SXVs7U8Xkf7FDxYOOb7xKMmFFkMOLS8H8CW7+U6yK6cOSVi
R9DSZAuL5QqcoUNWlywo88HyOM/DLigAKox3StDtBGH+MpQyQbMbuS4gD4r5bEapyOUoAWqqX6zp
OIy6XYolCGB53+1T+yMrFJPLiMswmt2Ya6R25QO9CQ+35ZNBakx7fO9Id86IxEmfWN9iEakprQ4Y
zJI0VUlNRQV1rpXe1BO2nVm88im1gHXAeEMx0aSO9x38YzEo6WIMiyz1GjqV90Z3WoTd9S/06VRh
AZgcCYQBWhilo0bKfjiaoXnsgrqwFQ2b1Ja8J0ZTe6U420Yv/cAye7c31bOEgfIl481/bOrzH0kt
9io8pMliFt2gEdTeb4NOPYIIwJuShHe9Z0PwR4Et9vorTbmqBiVwsn39XXKUXfz02jrmq+rlXuyk
P67r9/r3sz5dhHVwlYPLCZm0VqeH3gpUsgRzy/Ezzle0RCZuqXNZzE0AmPlueQn83h92KQn3oCoF
V3ns/ZFfr74VE7eaXFuiOAacIXcg8DoW6otRPAwJJ1J9qjKx34oJVaqGZbhlBhzVnzFApdvDfjmm
BAfmo25rBzqg2J6wWPjH766YYYGZwFVbIoiLLQB3gy+pvqFxMo5P1WkWgIlXEgjXBAkMO6QCqWK8
Kx4MNz71To/UMfZ49yyeazFBpFWTwJro5yqqmchR7rS1hUZPHg0fD4YJJYWuBwIoDjUi6qMtFKGN
JruSt/CBZ+pvZ+oq7gZLHxtZDxTpBhnAY0tKYjrBTvNHTI3yX5Oobv57ALZY3vcMmXE2tYBTtUdT
8RNQRKCV3rpP6p/IXTnpBydavFnNSrYm1CdJxJZEEs2tXzYi6EFS93pA2jySTUVTVVBdosuUiRRG
WYkF2lM0YrW1jdUimpyRKZZtgTvQt20O70hMkBh6M6xSAybemw9J4/fzJZR5cY9m5uzXUSQVZQoQ
pqiawZhck1pGleGNm6i4oYhP066zdXuObXoBA/kfB25Ldys0liBZHuVW0A0c+dWgYNtpLxu2GC2K
P6qDQXRd5rRBbClwDcfcgWRricephXB6+FKWaI8Df5FZCxyhNlOnNQzV8cro4mQO63SGVONd79JF
CiUZbLwfuHQdEIb0Hd5NlicXY4KSgW7SJKtp1oue37wigoW4x1s6xENhzK8W5VhtG2gvy7TndG53
/Zxc6pq3PnUzHq3VR3/HSn1CbTRZakJ9RuiCLY0o2DlukSYiC1lcHaPFBifx5CIyh1OENS4KWuTg
WAfKsCEdc193sKmbzjInbkAkzjH8qRJAD6u1iMxhJcDBxJJ6WQlmw0j6ElgFyapmp5p/tcq5FmvS
91+w0dCxJsEWxr0hlkQqDiKugWaWkhrhRZISp8aylkzkZchbAXr945jDDV0FpjrksCYDRM5hkdvg
CAYfmtTltqnexC3n5N4K0Ws4JuJIvdBNgQLlW3WFxX2RLZm/WWFmtM2+JbfTEotZCIHa4FYxD7Ok
23HEG0zcTEBWclhMcMEHrQWLqm3wtJe/mWeE8+TSwDnueN+IozSWA6QUGkuKwLJEiuBrgHVWv9vh
/bfK0MpCTzXZYlcLFyV2WUkLhNHi7/NwNuEM+R9EY2w5VFHosPCepbFroGuwE5iJIKikH0ynF8Jz
aQa3YBa/u34+b4XjDzhMOA4HcZprkIziw8i/FCc8WGTxBRAV0F6ZjPSEVyTaiicfEJl4XCZjKktR
RA/R9F51wfzoN27nYpewEx1ih3eKbhjDBzgmMBdqGoKjFQJqYW4Xcw8mnT+4432AYGLy3AcLBIJE
w0uNfafg2k7JfLOQ4Vl2MojEIxbZKuR8AGRC8jL3S19MkGkmg4NH4xvcv/Y41I7c4L9xrCmqKql4
BQeXuMzWm6c5B/uwiWvkrJZ/JfNftaLbwZzsI33Yp1geiF3eXpw1d1gy6pcp1nqUo53oKBYb/QkW
7Fy3Vt6vYeQOMCYw9x2cIsezq2V5Ijp6Rp1DhrxpMCuRmeMnGvNIWwaAjPPNnPpp8HRdCBqymSTy
g0qZE0TRFDntJ/x9UdVanRizZd0tqbbkXhioqjPmVX2nRCouNWojG2CTrYqBM2yzcYjhJ6i4uGPq
AhNEjAv2QpYuYg2Dlad62qlF15FI1NqnxdBBnN6AnyAUQ1Jg/My9LvvWFRtBTTIMzVQs9Ckz4UYJ
+6KUjQzNDQ4eT29oD3HuTsdqN+ykS7jH2wK2ISeHiPNNt4POCpeR2Mi1fMkylAb7iFivKsmcYSf+
bB0xtsEJTgTnz8LcCvFT3NFqNVCAKBxpnqvsgr26r9zC7k+ZO+8E77pmNz/pCo66ziovxG7ZQU2p
gLE4e5Vy6iVP1jFdJzWOmPanRuO9g1Nf+2TGK0DGF+NZzZe2A2A9hftWns+zAWpqRfDSOeIFWOpy
n7BW9sroEo0cyEBjGmC90ZURX+fEEb+me92TSGNT2ijDiaz/gcNu225UugAYi0J1sOt8VOssySX2
byZIJU7ai+pGN4aL6p3d7lGIgtX8QekEjvkOx5gpNn2aaVfBPeT6VVcvc/pNKH8/3/sAweiyMqtZ
i6hEpn7szZO+XAwexHZSsRKDMUb0vAtykECM+heqg3eZFzjVrnUGd0bRRD4WYKO9bv3bMftdb4wx
gkc1Wao0RSVDDe1w3DXd63WATzRiyPk+qI05FSYkecj9gaDZo6ucTF+we787GqRFBMFYdkMiN3oq
d9dhqaI+G/67XMxZ0cbm2I4GPhYqoKQpz41q2MrSc7T3Fu+vwTC3DMHE2q9WB8xIJqfbRyRBG1p6
iM+13WJ7iHSiK92X3A6ccJ/vJRddrvA64Tb9MdqKi3uQI5yKOz6FJM+Q2OpbqWVtpsswJNVXSlsl
LUmcyImJ5meXZIezguuBXEjmplIFEe7xASBpwQ+IfvRgkfREA02GDseA8HgfPpE4M6bFluFyMEbL
+gTTSk7VYNeuYdnlvQI6jXTfepq/uLlnWrbggzgGjIl/lB+/++pbBFwdHNKMKZUwBHocVsdWE30z
Nzg3eo4Vv6l8BdEtIIqOChoOQBQy+6C+GUrO8ccL1G99qyuMFuQgUaADQ7NBdPuLDiZh0hs7EvJb
6cwnXNs8/VZaYwJO1ckZ5hngMWn9PKiN3aU1ZlC+Zc3vjqixxsHEHatNwqYJAATmpb0Jfi+l/91d
oywEE2TMpVTSyYAFCCB205Zjjaw60R+uR7JP7V8sChNjZKFMY117C6DVKdyJ58Qz96ILRmKC/U6+
6Iy3s9dckoN+b53GL7z1g7wAzvaXmKpaL5gpR53DjR6Vm+COrjsNMByyHKQ7Skj6v9AQbN/U3u3k
TSsrs5QEE2t9ZaBmJ+VtIWXrxbcqtp3wah6bt4r3dIyl9o2aPE27EunY4IW73k99BYGD3+KxedCu
YBi7D0q9lCUVD9/TcGzykzrwujm3o+EKgTF40N7q5RRDkMaRPN2XCUqbx/yJRn59r9rlPiQViO0V
0KAsgn3dSDe9eoXNeAKeD3LVWiCdFIkkHktbx9hVXewCa//vgFhnAFvbOEkAKpUCI8i5g0OeBMHy
rbFK/zrUtuO9C8UW+Ep10K0cb6hQaPidHmnzLzr70D6pt8UueZa9dA+r8cedbMs7/hnO0Slb+dMj
vcwxMoAKplWSUR5tOR08LGc6PF+X81Mj/VuAWcnJGE61NFhgOgCoOP3nkjDaxXH2RKfxxz9KOFdg
jKWIrQkGgR5KFeLCTqODopccW9xORFYQjI0osSq09Qx5aJ+xYCtOfBAI5U6eXMmN3JBLsbZ5TP8D
+In7LCzGdBZryFT3nW0pOwPl92l5uf6ZeCBMemVoktar1BpVTbRl85ToLw2v1fjtsP+Uz2qaLGHF
niIbqvLx1lakeqYGAw5N9Sweip+Zs9im0yLW02xqcvGQzyWc2ZbrHZK5VrWhKBWSGMOTrKei/jJU
l1p+uq46eduV3jHob1gdJgVUV445MLqX4hFxHk2YTWzXl/zQ7DMsbO3sobEDL3io9+hScBY0+pHE
xr3kz6op7z+E/tDVD2lAQ409avghol/spVPigHPYGQjuQa5o85Ot7UPnHY7x7LgwDXGiV1ZdeRzH
Y6R41xW7nTyu7IXxZswjRmaWA6B1scQCOX/gGHjmHz3Bb3ztK28gbOs1BFWwd4EY105yuVnahNqn
H+6042QLxLgzbdB6OwX5o/TuHYwdJWlQVcyCkAqXWLdBNTtVNDjyxGMj4imR3bplBGDU0ETgZHvF
E8nilHfBHm/I9b46RIeA8Hp2qZKuODk7WBInfWzmFoxQ9YcTnZvqPePQ+X9WAl/pjwkmZayZtUr1
l+xFv3fLewlr65rdgJcSbGBDjiUeeQ5G7e2aaEwwSftwMhTqXxHaFw3ra1P4ev84YAVA970ZeTdA
TujSmLACzu20ykoI2IfntsQ75vwg5Pd/4mK6LGKNtC5aeDf7GDKEOEy6DP9BsKnoRFvX4WIXUBaR
yY2OsRe41/E2jWMFx2gwz8bELOi2L+ph1DgUX/Cx8GR3HWb7pFnhMLrDou6+UWK8j/SH8hkNtHaK
Q/o1P0koCdHCJLcXbvNjrQCZ0JvIE5ZlYZIGdd6dkN3F7d2ocITiQTDhNg2kvOrBp0/MMrTVNLV1
IbWlkmcRm1F9JQkTdLvAirqQWoTs675iz6TDIYZ1o8Wuc9t9c6i44488wZiwayXBfxCt7m4qDr12
amJOqWM7a3uXim3aUZuwl2qEXLRGJvtqjwKSvfxQYedCg/hOa8a8m99Wv4SiriCZlEpOVEUIqUmM
eA2kgNj1G9q6M9+kT52t+K1X7gMUr8Zd9VKNJPzB8QF5K1qt8On/r7KBJLa6OSwhMm7WOdE8aWc6
w0HzgxdUCbmJ1mYSpGsamMgV1QBrxUc01FyUOaBok5XaUXMolUveoegTx+S6XNvW8g7EiBVWQ28k
NX2Bb+/L+t6cLhWvI58nCxMUNa2MWqPHl5OEb5a2U5eQ1OaPLOGJsu1q76Iw0TCYwjjoVeAsgz93
5zb6el1V2896q49CdbkygaxZ5niiD7PDqzrbMln26QHbNu/N15hQqsXUw24juoCF8414gjHRsI5N
s5Bpl0Qn3GjJTos4oXC7GrESjI2FU1K3HfZFEGHXYW+7HWPn2AV1CTKep13ldo1t9nZ96j30skA+
3nvQdlK1wmeC5KglFh7ZYO3jQT5Q1xKI/DhAp0hH3NDh9V7xbJ6JkKEei00hQp9WjanjnpQyJl/E
0eaYy3bE+Mce2ZS0C9SlBJEAjRgiEd2aDD8sotqULKP9weMj3pTJkBUL5DYymjaZT9jVOlbH1TB+
cEz47VR+1asUXSBJw7FFHg7zqYrGTNIOiyuINTZ22nmdZNhLzXm92zT4lTDMB+qW0uwGFZrrrF3d
HfQ/Ovvf/z57fMWp8Z+zpEEbY1lVx64KNXv47cU1b8WaFQ4TxXs9iAyhhLJALknaEc4Lels1tufR
i6I/Cn/oOMColaZjHQ4TnQyFrljT8HyM9lZbtdKjroy8KzH9wZ9S9hUGE4mqSY9GcaYREE/UKkHK
eVTRHNzvO5+bdG66zwqLsegymrum6d9uPhK2fbb+cBxI7wh+7o07XqVr26zflceYdVT3c5XXiIAx
yq1m5025RfrG50QE+pOvqY+x62oJjEDO8ImK2JYwodCfA8cirTe4od86slccLCdCjfJfSsdGohic
IqVMO2GG8JLVEQbh7gSdx2vJUSF7MzbLJo7zhIIokV0Ml6hM7Hj667oKqYauaJC9DneLNhRz9mYU
3Z6mYPGeLsDT9tdhtgPQP+bANvTnVROpmFtFN7VS+0Yl+WYkcw5dji1oTLYydrIm9B0kyUHSGoz3
TXKwjGPe3kgLp7Fkuzb+7kns1ddoYc0WVZp+151oW+rs6oS2K8S+cY4uS2YvIIiWUUMLXPEuI+r9
dW1uvw+tfgATNgp5xOFU4QfMh7dOqF3g0Q0DA7eMwRWVCRoZNlvIc0f9+Jfy2p3mg/4L7/xog0pu
AqdBVVQ/xXvBLw54WT/yH454PsCEkSTAhhoNnXXErEvSykfZ/N4ZX/6lNpkoEgZtb00WZGznc5T4
hfarUFK7D79HmEYO8eBXn+XM4mQzHI9gqRjGxkzTmAbIJf1WjztN/MaRigfAnJVZ2ZVgYQaAclPs
q0fanTF/lQ6ttxBafhL2f1QxfDdKlpRhjqqy1xUA1hl4OhLL9CwhTog0jM510TbvPysg5v4TzdUQ
1BOMwir1ALu449obGzEmaEponbhNX6/D8RRJ/391S2mnITXDGs42zUfsBFAGTuCiNnwlBLPNsmih
aes8wd+PwsyZ44usX0AgRLLkYgxPzfB4XRqOR+lM6CiHWY5SGrsMzfCrRiJSHPmtymNM5ymNjRuT
gOyppI47mzYKoXbUqRwP4knCxAawL2C53Ah7k0GQJlqNrbWn3OBQZ8ibWZMp6xbWHCjWJ6LL2JTl
oNOROken4I7uSBceaLSPXRyVvnKm1BK6Pd7WJ9qJLu7yHzw6hu1CzeoX0F+4sr8mSrte0fALBq98
DnzxHPgh6l3ogzBIcpkOJRoaLVDQ4cWSBPe8tHFTyyt0xtmMABekjk4ER0uJZaX7qkrtruWtHOeh
MD5WpJ04Jwny4FY3b5sGW4Gq8GdeFpx70PbF2LQ0Q8I1UlfZPGTq6jjv6RzU5EmYunfSb91uqZAF
R7v2JsbkQsa7tW6mJStERjJpGiwzsYCoWE9intkx7sbz4mTLpealwzwoquSVoYRgnTOSCFBq+tAK
uzzdVdJTIp2z4Pl6DNl07pVMTAyx0rGeBRFvzILUHwyzfNbmgJNj8WRh48cMkm09wzBO1L6o00G1
Lp2yN+eLIHBk2a7VrIRhwkgoi0IixkCSsPKje5TsxJlyO8Kzb++Je8wmEMoUKOyNx9CT/mTCSVFX
6EzuMU9SUiYV0E249duC2bdFx8k9fYHldpeLW0fNOxqbdAxGj35oSuURgZuHvm9I4AHCrYLfx05N
4NOhtkJiso8ikIM+od+vdbvYNg/oHDkLl8427sq9QmgLJmU45b1JbR6lK1QmVAbGoCtSBfm6cn6x
0mlXLhg6SfQ7Mx9CrMXKj73B24G0Hbr+CSk6EyBRIG2tsgDm3J3K6imSziZvqeV2oXQlFxNE2kbR
9CkARuuW38dnMKruln2IZcQDwXXDLZ3qEkp2iPh13dElnkKZkNLMUjiHNHpF+/mXENlv5J0mHp7r
l+yo3cne4BfnzK1Ixp1j5kQANlGZu0XOCh0WNOqtW4nHScPuUFADNBPGICLd4UjKcw0m4FhdWjYl
eEYI8nJsUD8UqidqF9RLCAYVFAXL49C01o2cezFPv0zwUYoQ05kRhCyz5GRqxW6eQtL9sJrkxyKL
u+sycsI2uxyhUNtOnAaIuITLrYBsVolLnsFwMNjdCHFkZFXWQyBURdLn/hc2XZH+KX1KiYBat4fJ
199f8vhWFXz3jk/LEjKhnBQNx1ES9w5YgW1tLuxOvCmK79cVyHF1gwkvcjoJirhAgWoknqxcJ1Xa
OVXNm5HhwTARxarqNKwSGjuNisjZ8qUPhzvs9XKvS7Pd+rbSGxNVTB1blfCYhH6cQ3DIDykGKms8
+dHBGF79hycS/f9ValL1YdEUI6BKMJaN6kHAGstU4QjEsz0mLVmEQAsEOkxfyrM/meJJ7VKOv/Ig
mCjRZZKuxPQAHdSTOh7T393zyZoyEw/StMwFS8bfz8SH2twHOafgvBlvLCz7MDRZU/Gs8PE7LLJS
xkUKFVWYwpzCi9F71vCtT54K6UZsHq4b2KayVmDMRw+DBSweMsDMZR/Lx1jwr//9zRxj9feZ752h
ocFoVPx9Oc/3ehHj7aRyojB1jDTkmNb2xcHSVQxXW5aC28NHxZV1AKLGFg2Ig6d4+a5GlhYLNuX/
To7Robdzzb4uHP2DnxKoFSAj3JK0g9kVAMwjbBuz7pXS78Xlj8I1VpnDEgxIJTP2jH28aPOl/d94
fDLptbK6ibwBvKrYadI9086y8QuveL7ZU4+GUVHDDDxdEMaIpipaif3q6BzCdUg/oEd1l6NDtX3r
Pse8imtinDNyeY+iW9ayRmVEXeKszZUZqFn4VMunofbD5iAOP69/ts2guoZhPLjV8rwYBMBodBDI
XXYidhXiZc/ht3BspoVrLObyECSFOMoJtZFfakRMzCZYx+zGdDp7Ar+hQuJbTJo4446nyi3HXuGy
h3wrCIGlFJCxEnK/7GdU/HjV/C3zB58HXE0GyxoW9nz0t05S0IjVAEIobmLrpBdfQ96WrU2DWEEw
x6y4zJZRiyhRFULzJRlbpx6M70Y472sr5mRePGmYsFtYC5a/qii6dXJkh9qlC26LjBMNN3uI1ipj
QlRipJGQGgCRQifwQcrgBiBC6WzhuXPxyOfkaBX1uHu9N21hpUXGmQuQFP89aTR4LxZ6OOjrwP6v
7Gj4tVdwe7F4aKwTd5mWxfQNU84H1TMWRSFSNY7udSfmWQbjwwISI3GYYRkoYB763HQwUL9PUWFs
JJEXgXlYjA9LfaprMm2jDFAAwFD7Lg3tzMnJfKtjy4kNolIQhmF+sORRGW6lAitzYSebNL3rsomW
nZX4vlzOY33qqpKkwfcqvk14E/wcB3h7Zlrlf6UVS4spQ6N529lz6mrI/0LLu/7ZNhuk1yIxQUMX
4kWyVKBoN5ReMNhLvugFdkJ5tgiv1sD5cDITPqxAj7GkFfoLs/GQioqdTDqoIMdfupnd/UvBmPiR
oTytTwqwVL/+TleP6BhSNF9R9rbnHa87ilocm3kgE1DAL6srpso2c+hVN8oCHetN3gicQcrrRzt+
Rx511WswTIUIDzjY9NUCZqnPiv5tDI95/y0Vfky8F4/tD/UuD2MVppZ3SkyPEkvCspEI7Hul7IkW
OgR+l5acZu9rzTEmoU2pWIcykIbwezEvGL126/4XxxboH7mmN8YWImy7lFI62hmcKZNXVWC++nUi
li87xbeM8KyBpz3mVMmV0MpRysNnikQf86tPZVSj33ZyEyytui7a5mPzWn/0t6yihBGbqS5rwFJ9
yRNs8YyZXEKJPmgVoYns7CFFu9c++2X5qDkJz/0XnlNvny/vtsKeL9qiI5fBL8iHU6g8V8Mf3B81
TTU1TdRUDcsJP0o4mXOlW4KmkrCc8VpjiIkjgW6bUzzflELHA4eMG7yI2SgGZZ6nemh10LzNg3Us
ouElmHQedcj21zJwiwTjLxYTsgdIUuqKgaswbcfLHvF9HnLfILR83oDfEHNT4OXDW3NIMLB1DB0F
10COvWxfJFa/gNGmihFqUW7wC9Br5iyn1M1ucl91qmcBbQlvu5kchEfDu26mmy8G2gqWCSjtnEuz
3gN28qzXwqkezMoOD5hRpD3oYEinyf6tvNNzu/GqM6+Usn3KUVIlkXKAq+xyhbBs8SC3qNC4Y/ro
48LDfnzWXMunHLO8yxo1lU/RZgXGyKpqepBZA8BQgL5IlnUrVNZN2/Ae5ngwTOSsJlMzW1BokjF8
mZVbxXB0jdcQsRk4rTfudPwlzBt/9IpaK+OqbpAdjCS4iwaS7pYdmtKcYqGjfZTMh3AMhdrfZ+W9
IzJ+KA1pqxY066HjJOO30KXtqhLp7tFMzblhbBYotJV0TOy0QnM0Jwmv4WkGqhE4JX2ivm12o6d6
yhN/uu6/mOG7cEyolLQBtD30+pQ+m356jA8GmV9D3Dgrn89jvn25WYnHpOR5MgjWSFWJpOREbxn5
Ifc7u3eMXwn8jZ/eceVjEvO2EfBwNwKx6Mx7dXpW0bUWqNq9VFi+pTek0r8YyfI8NFhOFTeuMASc
Wt22T/yjYDa+WuVgmgvt1EjqR0nZzcE54TWqbx4U71pl03KxL4tUo500GhY8LPdNzplr4f19JnqY
zSIYE+0CiXVQ3o+Jm6XPHB/jaYmJHLmFBfQR7RBrXX0Gy1PvY+L/tnGzS7abftGeCMHhHjw8uZhQ
kmRgo6+UN1CsmnZiF7vNwbxC++H6W5Av+9iQcF3OzWx59aWYUBI083+aQU29ApWBZBFTDW713nQ7
FUzjdc2LXZxo+TZVvMrFcPZEo4QpRkTLHFQ9u9bPz4XlNCZG7woMBY13BY9HYbOtcRXD2GqkKOeY
IqNOXr9xDZR/RV/eFgQWNq+CtXnHWamTCSeiIsd1RG+KTflYizf6dJbUb7Gxn/KHvjvP8eP1r7ed
qazwmGCiTXOSju2bNptTeJROtB1v2KkP6ePsdL5oR+BB4mVoHNdQ6JPn6hPOQ2QsRoAjoZfO43TI
pqeYt3+HB8FkYHo3Z6YoQI+V1dlidmg6mUy8R0V5C0UXZey8102sAjOZs60tarOq6CQ3zXiG15n0
31tsc8z96V5DtQSNtzWyzQCNWPVe3VmO7ga5TUmhuQ0UW16x/iXMobfMkpAZHeTFRknZ7u/pDHtM
+lfDj47FHT/SyFuRZg3IGKpUFjJ2i8NwWje/yM+tn+wlT/MKb0GLCviv7xTS4b0ucKvnxZ/cbDcj
124594ktb1n/CMZ6Fy3WdIHqn85og7/sLanIPd7MNEdWlnKkk7oOuxSg3FZ/SZofau1zvJAHwFhr
Kmd4jqD0S+ZZxNW5JSGOC9S8QOaDkf07UEhyoijHcFneyigS1Bht/Ahoww9j/tGHx9IqOCcDD4Oa
7MrL87DMNXA2wstzyV3EH8uYu9nISS95IFSzK5AomBKM5QDESBMyLi9mcWNmnFZLHgb9/xXG0GPP
9xu9gRx80ae7UH9deKzVNFCwCfnKkC0mkGRG3WAuDwYw1SOaOfwueJ30uzDs3euWtnVar3GYMFFq
phSCyR2WXEZ2I4RO13pte6l1t64frkNtPjitsZgIgdYUKdDp9y8NhxLACbhjNIYzO5nLnyzkeRAT
CczYnHuVgjX95KOUc7ICXuff9W8E8syPZqBU4xIElBCiVOPjIs2YhkNcUzU3NKs9R3c0//zv9qCz
a3ai2NRSgRbfW3CtYjjeDZzlnt6YGj900i/X0a7bNz7ZR8GmRJrHKALYMETObHypJd0tsQbiOsr1
L4Se5Y8o2Dxbhgot6+vGsZ5e0NPEAeCJwYQCUW+lsKFjcUUn2UoBKuL655g+Xpdi8/b1btUoYn0U
AyJkU0CrnCNpTliMjp2F4q1qZ5eCWvXPf4nGxgVt1MKWztMoN7TUKNnSl24X76Nd9Y1/s+QpkAkO
qd4KnTwCrE0Hp2onJx8FJxd5HfibOedahUxgSDqplgT6Hmg9TOhbL/b04QDv7I7lBw90byrYoBxe
QshFZSIEVnIV4lRQ6dz8u/q9JU2K5Tc0KMlfVXtwl+e8t+PCxhKG6x9xW62WqYigz8C7MRM3ik4X
45ZO8ZTNc5bc1PODzqNS2g5N7xBM/jAYVacrMyDwBEnyOCNjJtrD8G0SOIFp24nfgZhQ0bcTuh1N
+Jg47/KOzo/zlnHxtMWECaUHO2RDLyTqclMMz4p0nlrOeU7t63NwfReCCRSYzazqhd7MBS2ya8O1
gh9avm/Ewi6joxHz6Gh5EtH/X6UPmZkXYVUAbpxlsJIOZzQo3Kotjz/o03mr4SJiqoYMkjAZG31M
xgjaOprDwgp7FPXKS+HlfgVuZ7pNNXJ5Kz8/FfVYLMYOcmEUhGoAVvh9dnMXu1tG+63Si4ndDLOt
PB1S51x/MhaPsYpuDsDEIwsd8hbzay6qd4bSuXMjEitsj3Oj7eUAK+0tkVttoEq7BszYSoMaEU4q
CDopKUkW+VKKot1OyiVUDU/ShEt8zJZzqlToHpw7zvWGdWtWasZypFqsmlEHeGHupBnjLeGdKn4t
ec/TrFOzMMwhA6I3s8I8b0860QvHlvQpb83PFoIly6aIXbCS/ImzQBtrbU4XqyOa+HO0sMLErO5+
L8hSGfAaAEIE9A+CZYdRlZqZGYKG3qET2xOUs1F5psIpe346+v/GoKNWqmUikDNGOGQmUgysSwdV
i03rTnQUo3yZPbrnaTzyKkFcOMb0llE18N5tdKhjV/uako+5wQ19xRFBa8lj3dn+Qu+yMfozmsgc
hwBgTfKE7LlqOIt/NiOGJb8DMEam5mpogGSvI2H+M5flS15njpr81GfU5IvOxfDHz3YZ9nMzHgLx
QdKWO7nPnT8xkvffwCQ4nbxEhRJRjQ7f2/I0yyeN1zfP0yOT2wy1XqlhC0ufI6yEV6YvUtZx0vXN
QL9WJZPJpE2loJ0Kqkz2eGWzi5ucoHfFS8Dcxq0r0UDOxr8VFlvrF0UxsmYTWNlezGy6ofsVi6RB
EI0kjd84SK3sGhpzhFXgZlAjA2iN+aQNIBdYvrW8FfCfXmwYN34brFydx71e9IGSA0TUbBldniDk
/UE1WEvO7EmuuCu/5JxPxpOLiRyqYPb6FFJIcJBa5qOGQa4s5WxB4YEw8cIMy0IxOoAE1TEN/lKi
syx2nFz2E0EcqzwmTmRGojejQeOEI1m2iMcFDPxkeOeFUBpotnEpJgEI8HjdHhy/Yqv+oBVQ56iE
X7WRbothapu8jXdcu2CiQxUKSpPReEv5bmqSDaRwsPoIaVSNHAq705/xpMhlqeUJxgSMqRA7U0zo
V8sO1QjyJZzz16Mem+6yn4wJF12cVGrbQ66+SgZb15YeJqj7Md4TkqA4Ws0c2mnCW8bJsUa2xi/p
oaYYLeTSpcc4fS0qkOEEHIvfPlSofOBOw5559plQrQJwyBo49dUzUsLYBlcc9ikoF/k1/IrHKJ93
JlMT+BSfVnhM2mt1RptVKYRStMkBz4rdFh6GJD0BO8ZijnCbhrHCYmIGnrgqswi0Dh2lhzZ+yor7
62bBk4UJF7Fh9OAWgu767CGyDp0Wk3QuQFKi23n/13Wsbd9aCcOEDbyF9gua/XFkvZFZS3QbhP9/
pF3XkuS2svwiRoCgf6Xt7vF2zQtjVyvRe8+vv4nRPWoOhmpIo6fdiIlgdgGFRAGoyiq+ftPRb6MO
cOSu3f+IyMUbNCwSecaTCJRItK/ztY5nLT219ecVz4TKD+yUL/8604HZZ22M5AhkmA19WDJAlpWt
QFNtPeAUbiCRA3WlJ5RCBiJhi71T0RaQ446syddC0jGFXZMeizVxLAMFrSvKP4ryOl8zLyvH57nJ
BYSyH4BsDOUYJZz6XjEl4KbXg5eg5oTex7d/9p36t2k+3JjyNIK37KhUCkA1Q26jinWqvmnTs8BX
2FK6sKwVLuxo8rHtJ3Z4oMHw2oZoeVcFo03u+sUunkuvflFFd5WCmVM4IumoUS9LzsyyvkTKKZ1e
RzwdmlfGNDgt/aVlguXAFvMlCzky0cYoJdD0AlHmT3X6FInKt0TfZ3/fxFRRaJp4UYDr9+2hHSK7
V58EcySgK4VjkEyGZEvBRoyc4l+qk6F3VfI78tssh+XTRc6cIZlacrVv2M0uQ4ts45mkWqNFl0DE
ReeT5HVsXi5/n/3yS3PD0UY29KPSFxi7dW4ctTAclUx3mZR/uQwjWrUKxxb5WuP0mmAEjR5asfdF
/DpAZNSEMq3yVJR+WAdWdUj0yRfgisaPY4vcisukRd8QJL9Xr4tnmPZ6hTptl6lRxWh9gZr7+1Z0
6SpYYCp36TqhgePUsp1arW6VLjBNSP9adwn0LnXN+1GhndxlKz/IsXBExeu4puncVUmK0Z3QkIJ4
8E9Xr/EUnnj6CbKArN2Hm+Z2+wPvE5ET+QlBq3pRlPyh8Ir/FRyvTAaaXtMMvwKGruicwjoDzleZ
IwfT14Apl8boM1I6orhIFIjxHQrisTWn0MIcs8v1cLGJl0BPvHOlxYNaqhv5Is35/UWjGIqC6kDD
NDmn6rrFDLNQ6aFD/JXOpyZGtnkquFPav4GBJItuUdNCgje3MisSSRme/jGnp9WnXoPePp1foGNL
66CSybnsQUI0bn2im5Am42GJobXX/ZG1x1hvw7s/m2PEgQBtf88728YNIMLzvk4YG3QeNVzqyYfy
i/SqQXaDuOoV+SIJFG72J+wvPF7hI69wed0RWFdaozfO6rHQ5Nu57gQwH555/lwBZxx+L+/HYlgs
FWyNU9wtC05MvGU58iEJlq9qBS2k9CQd45tJ5Czswx9p/AzMLz1iqtokAXg5mSfZRuodGlisDiJr
oWLmPrmdobjdnGirtaLsBp5i3i7zy0S/mOlvfTTZUxSoBGk4RMBu+xR+BuS298owos5gZ5E6lmxj
Vu+tuXy97JBsLV0aPuY/mwgCb5y0LtmCHooYWkSHuUGr2Ogk5YdcNFW7B+LzsubLfPsu7a2Ywhq6
EtfCri6Rb2EHvdYrrf2tFkUuIsfnSGSu6y6fKfwitUYXr552nkORS/1xefhEKBx5RFKpy1CV6pGc
8K2Vf3TRYEeJ6EyvC+aI44w6blcqUzZH5R9h/MvQHvrmPh3JpwKuv7yNr+JFN2FVISFGLEMYHt/R
SeBqf7NXnwE4jsjyRRljGXYocv+0VmPumZ1x3ZImDUhLQzfUdLhDVaaxjXbp9SENQ9ZDOB4P+prj
1r8rczsz9Ychm3HAm+bFDmOIs6BlduZMVe704/OEk6KtNLrycnme90/SOkHiAYrgVKgGvV8nbZuj
fsYig1N56ZF1y46xxRcvaKxsPSCDHy0aZpFS2O562UByzBbVSlUbJSAnXN33PxUpwQ2cr1coiG8s
V4HOwWUbBfTGq5lIbTkqiYz1aS0zGjfdhpmnKt/r3otQQpA1GFdhbMxMuMA+fDuPfJVH05rgcnh9
eDB8lODfyA8m9l4CiV7RS62A6gyOTduGVtHQwr45146DUvkmnREUmnh/Lgx3yMnPy+MpWLYGR61r
oSpDKMO4Psz9TkZ3GXO+y1b1YGatdxlqd6M4u8pbwuyGxZOw18ySwFXMxUuN56R9uvz9XZrbfJ+Z
uvm+SgyrbnGD6UCGz5bwImHEX6VYwA8iIzjGNhI9TiW2xFDzk6z3GhXc7O3Ox8YIjqtNK9c6q8X3
W9wxRxPewebmQWskW6epIBwSjRfH2IXahaMqA4rUr1ntt+RbV3y9PCVCRuKOWsts9vUaAUPSSkcm
0jfDLIKkMEFO0fBNi+LfuzIOnSaUIVdPD8qq4w5u7aCIpITXkImoBT4o/EFceFQbEVnmEk4y+/F9
fV+6RaA85lc5es6qh/pm+Ck6/ghGWeEWdD4nsRVSjEBWpraFS4LAMgWOL/AZ/vqjCInRJhIgZBUN
RqsZFf852qMtz/U6/xJM6C4Znv1T4RZZvuCttomBxdqHyS4edFzzeUDyYeFLv/5tJvJbvL4B4xZb
r3XdqKsAK9Pveepr4WQX/5E1+JuPaYmmoWQLbtQLZLzWriwfm0ywDgSsoXBLbV2HsIhngJDwqc6e
kn+rwMQNFH+jYaF34lyyZRa2vh7+kltBGeK+E6sEcueKgYtsbtV0YFNTHmX8/vyU0MTOZLsbPsWs
ZwxuoVTTQqS8Aoa1/gF5zmOtDaIkDfYzP+zkcJj/mcHM3OwQY0jVcu0BwUpvKboHNc6Ms58RyMic
WA6NgMtFo8atlYpYQ0ojwCFktY3mtAyKW+TCLrL7S/JsFbdK0EBNGkKImjrhSw8NFdbplx71J5To
IOAT0dk+15zBuP1pGq2wqlSAScl1Krm9+WXqjmH8fJlm9tfLGYVbL2FaFagIoNhl44OSHCNT8P2L
VkBYjNuWtHXpJ72GFTGVnLw96V3u9flh0ARJWrvR3P8cDjhcQE4XrY4Htm7WXvUpPa19Z2vGCd0z
j+UgOhrtX+Ju0JijbNy7MgerWGI2amiOBbVeN74LD0x1QHJFrs2m+W9XEgzjCAF63HlWsAHsWxqg
0amT6+HPsX0NLepaqO3L01EwlKIp4+gho7FSFQ0Qq3i2Y5q4tEKDE/O5lXT7PzgfbONYgra4Cycd
kPThZRiPUyaIu0SWsL9vpinK5kGqFnw/QRaremyt+3y4JuQzh/6NM3CswHIioW0PZ6DSdYJ2aPJz
lgv4VGQIxwWanrUpWQFRZaZfQdODFHjokw+ZUEqWrZNL7sbxAbpSIfBQMGSMuOXr5ISuFY4RDMf4
QXT5KViyfEb2aNVrKjcwSs9OnRTZEXQNJ3pNdGj/pMIU0ovcrUAy7L0vxAuRqzAFWnwcPPYyAM28
x9Zj4VT4KBJhEMzX2yXzxvEKOZfCYcIoSkS3E3JnVkjh7w60/nJ5AX0oif0zHPl/+oZVHDsUaRlL
igWrQvlZpu56O/9SkvmgFLW3Vq1by+WhME1fgHpxdwcqxxDtTP9/LOsclY7SnYU2wZZTWLZ1Q3z2
xC58URHNHscUxVIUKWEhC5Q7v7bHLtCgFOuscFJ0SCOH9nOXLedx5ZiDZCrunQzgzZrukUh5iuvG
6UjrrVr2dWgitOMaBaN6cSfGoHI0kgxQQLWYiZ3lje1jMacCtr0YJAGAIxH0CYhpy7bIaobwkCrf
KCPFti9q2Suyg2MQRY4yvcngkuYcnUKW2jSIrqYElvDpkAj21G5cYUmS3ujhYZa+dKOoUGr/Me1M
6x+ymrq2DgsW7M135g0Ttq6cwpFbPKexjnLRnag0Zp8zDNVA7YAsK7xuS1sUs9W0y+Ao9BfKFNBX
BEL9Lzl6l15evfvzc8ZhS23DTVJbDFUlz8DJKzuO79T+cBngb6KjMwJHSuOMa11CYAkSLA+xQUcw
/OJNZuogbetxmSW0HCg9Iwk9S1ZfZGsSVJYIfwDHT/Ok0hE1MjhEnarb6Wa8mvzuOnLoYTqIMrb/
xk3OxnLMJJVJF6UKjB1O5NSDmVD+rCDfaEQX5zYYDqNoGYvmj6OmWRnmlegwLkxuitRr81fB9IkA
OCJqzCnT9QgWxaxrGm4evuNZNwm0BQ0imeRr+7v+WP1Xn+HIKYqsNalKgE61gwa3qGWxvCZHlhjF
Y7lQoGN/OzlPGsdR5WIoaIKNMWzdwdMqpBoxrZ8RV8H2fJu4nzvK/QXHP6W040rCOQRc0uf2kP4a
cUGlZtdDI+oJJ+AQXuo8LmQ0CYoxipb2q0GP5dK6n2ltS+HjZR8RuMiHtwHToPXQA6eobi39pA2C
wH3/FR7qVf9PhvxLQJwWxhwifMcEIcUTugYt1jDrT1o+RK5wDQvcgX8KkMmyDlIOtMmZPPS5c+Wr
JFDtyR1v/0F3bxEaxxhpq8+NWWDwencw3zobJ0G7OObThDYz8UkVaYiKJosjDFOVa23UYB2Fzvb0
0Ir63f1NEHqeLI4wMms2NI3RbXpMDsoVWuacIBNvpyfRWVjk3hxJxAMxW6ICSK6+kvYQmV5XXCfq
p67gzuZw5JAh7CvrBvODKMMemy/UOI7x8fICEm1RvIqmGZI5MxklmNkf9fKkobHnfFTpgi3yeqpv
2vGOID8iFhzt93crg1iyIpuqhQvG95v/XEO8uK5wKZ9/XZw3Qdmr8VAe0KLKlU5tICLaXdc7w/F5
o0OpQwtpxG0pnlGdgmoB1XLBzsF+8YcD6waCO9fJddxXjQKLLIQzTXHs4tTW4heS/m4Yt41kesjn
sQWTtxt/bjDZCt+EUHFL1VZtgcnUVvTX4XvjxK563/nQGztFvy2H/LsocWc/o2aDyQVVihlWPdWB
Gf2Y3djpXs1TUbrQJwkMT3sYhlOHHNnpQEUVYyJb2RRvbG0mM+opAe4qu3/2oI2+U82ZT/LJCog7
q2gPZLlLIBhikedwJEnSopriCbCjb56MQ5XZ4xcmPK/f6V+H5x6BFQQyL2OKIDmebCYJa4ONcEru
Y+NURPeXv79ftbOZQo4nNUvTF50CoHitvNFFsIh23+q35rfBNe34MN/kgSLqICUyiqdMmkbDzHZq
q7qbEYumqaiwReQgHKXo07AuRotzkr6+tVc4ahWq4apWxJgCHP7lpUhW5HXNsEQN+iOSAG/rGm18
xxOqZaEhmkMycXlsKvfynIlAOXbRUoXWKrsLXcrfh7ByZeXKiH67jCEiZZWjEx2q1DjMwi8MC7pf
Y3+aTCnI2uww1rWbDHmA/dsJSYz23LpDMqTe98GoRSJX2Q+6zv7Jp4+qil7VWoHfMaPbNOrJ3LdS
DXZH1gbWN1l0x8Lc/QJzq8x1N8xiSTlSrhNsDr0+OZLy0o0PmeTrxq9SlPwltIxjEznrF9NgJDb6
I7UVdz2w9m1TYkPJ1498UUAp8hqOSfRwrrTSZHDzU0S+ptOP9lN1Q5u54rhkSPQwW2oMXqjm7kTu
4vjb2r9ISmUvostMAYWoHIV0SxuXdQ1r4iGQ5lfhcV00WhyBEIodpmVPtqb5FOt3Bf0j6Z4uLzGB
CXxDbqKNc94iyHdGeh1FR+Nz55XzdPDNuC081XbSAnLSb3Cg9KGGOCLvdHDZHUBDbEtwPtofMtZs
RtZM1PNzs2/2VUpUBXdsXfmHOhwl67ZJ/MtD9jdr5ozBTbusJFIMDQJs/HfWU31UDuMBHcZnh712
pidhibPIJM4Lltg0mrkB3OhDT8IegrvUj/3wufYQnF7Tg/HNeBZYuO8V/7MQV1LvCaiRlzmx2C19
aCAWZlXVaY9erYOfsOML63MFKZpPHdGNMyi3o7TmItfzhKnL6fU8B0oUtORFI4LdUmQat6UQqNoX
tAPKag32ot+NIgma/QPMxg4uHu1kTYkz9nCcHsMAARouR/+XaD0IQvzLriETZuxmo1CTSKJ9Dyh0
/PSN7HvWhI5siVJg9hOWNhaxn7GBgc5HFY8GYDS4e/cQeZITBUqg26FdudnTP7h3YGP0YQeETgwu
fImumgo3hgmkkNS6hAOukWt9reHvEoSDrzpXO7WPaErxIlplu1vuBpAbydbqdBqxJ4BsPZLpJkF/
lDY9VvF1OYoUhHY9cAPFjWZNdH2CpgmCGsmRu9s0/iVYvcyFLw0et8kaZRUt2dvDOM4l6B8azF8M
jzU6yL3pZyx4gP2gMfr20GaqugY5e8i/8vkFq2ItaRWDnuS73lV8VpPe4O3peUR0VAVyZDNxX4ri
t+GL5vY+e2JM3O6Qv6yiMG1/YM+/hFvaq9bKVB7gpkt006JgXC2EeS4iCN4vIwUflQHReZPH9Iuh
LwXRfju7L1z08nSaA3n81GxiK1PQ+UDW+OaThkJNNZdHRPcP7HhbzDZr+rX4um/+jFxh49J95/kL
7sONbAs5jWzF9QvTTVXcKlhRLXlKjuz5cjmQT13BsY36T+v4e9k8lmi5jrDOUmWnMsMgoZPgamd/
zs4QnFuYRT4XUMHF0s6X11WtHkJTVC67z5AbMzi/QMVLXUgzzNBvolv1NTlBQMMq3dlZHaaknf8+
pQ4RXUCIpooZvqHlVrIWSW1gWF1B76f0S/TU+4mOJqzpjCXZ8rfLnsho4yOtnMeR4618nLVEZeOY
rEuQN3dZF7vtoKBIUrCriSaM4y9pWNPGGjCYo3mM5Ze6EiwpkSF8jDhVhjqkMERVSpeMyG/u0y9D
o7hDqT1dHjMWm10aMy5UnLOMjoTdn8tqBGVlY3HbZLqSx8k2V+t5MBtfT3K3k4U3z7u+gRgYTeCo
gWRJzsaoL9WQsrcwE71gDD/1TVd1m2sFr1Tilga7E7YB46xcu6yWqhiHCNk6ysoxjwWjuBvmbL7P
RcBarUjTwB5myXoHoS5bNq7i4TPefcbgL1GipS9XFMjhzK390q3TkHvp8LPWRDddu763geGCXC1U
kH3C3qFw3kZ+XIkcdOjh2FDtPXZQIHFZT4bwMU7d6MtlTxQBcyyI6kbFQhvHwWlU086j62Gs3JI4
MvrcXQbaPx5tTOS4UCfVWhTsAp9A8P5I8YBo/sqvyGAbaLRSC4sNBc7HX5aUUVyqOltilX6VpFdt
41+2R+B8vHLbQiwyjuyQn1bfZi3IcZEQ9iK3YGPygScs1UJvGqSfYC98T+Wl3rbKXIHy4qMZGFAp
70PUYw8+VG7jQ+pFfqm6nzHrjMj8ZbN56EimVmpGsupyk9GbptZQq/LrMsa+z50xOBJqlLqN6AoM
U/+qrhG6Ks3QwfZCOREYs3+BvBk/joHkOerJlLMtA11mmZaKdZv/DA+jV92zHiem17qdcNPf94yz
eRwtJVO90JJt+u1vs1/dztcdSt1I7+q2btmyl3rx9+HwqcLys6V8bmCENl/qXA84Jbea3ei+mkeQ
fRfkieyvqb8sezvibpxj6eNqGGNYBnFdqCVC8aEXzJgIgaOjtYhoGfU9S7l6IfWNHB0vux4b+wsL
6u1meWNBhyi2waJliS7s0qk/aAG7cRIdGz+0tHo7/Wymg9m5wYm0JEuaBCOl3xR/LCfZzw7ZKfoe
3tdfUOuMx8P8kD5GTvWUPImwPw4hEoMZW+jA14jKra6qz/t1ZufIqf259ve1IoibP7r3++9za0rK
iKq3Ob7foSxdjhW3y78nq+VcnigRCreIGhUNFeUUKCt91WTU+gftLPCFnWcEWIL20yrRoMIq86Uj
eaiqDcrMECgjK/OrGajojJf+LKESuIBeyQHZNAJC37UKjZo1XWWin/yhmPQa3kEJ3Lu3jjFk2crr
NRWlO31kV1i1weCWUKvS0jC6DvH4Yh3aYvTXOn9VCvUQjdHh8iTtnG/eY3F7Ok0TaG3LsEe9qV6H
H6xXbYhOmk1ld4gpKaRChHITu+69MY9bWcuEMB20zg6i0EkoUCcDxGfdlh5aew5qZ7pSH/+jlWxW
N4u50sKc9gUgo9fBU5GzJl8VjuEZN4vf3rK2KKF3GVHkJvwmvGYtyWIA5ungJotLZxQUTz8vgzAe
eE+F7+eO4wkUY8etRFpEfs0w2OZCfo/kZbVTs4hsCGyg/WokWNNvCbOXIDnqaA3aGDFldl0rv5Wj
veLionEkL8cxBMITeGEykNKzslYzfi9aF0Jn5SiFTPqcEgkLo/MWDwozfvY707rIjqE9HFOm/izK
HN3JQXg3xvyu3EZVpg4Lxnhystv+ufDkq9gFxRwQCWgnSP05FhN+Wp8uT63Af/h9upChBFzqsLTQ
R1sJv0X1t4SKVgVb2xcm8y3e36yKfKGzqSuwjT5MXneLtomu5s2n1RnetLtFmTECWuN3bsNMaCYp
sKkdYq8LZxsHM4eQa6Fe8scQ4f2ccQTTxvlijBmcNLxp8YjTXymBdaIH0Ta98x7wHodjlaaPikzN
YRA5WRBzRUmUH6Hez/TroBHwtIAz39x0M1U67Xo5Zv4wz343/6hxO/PfHI7jErrU7dxYAJDqzh2L
q7CobE2U4rJvhQK9bBUBjsHfeC61JldNhpjKSF+aCM2GUutTZvyFwF9ySkabpRpBdJgOlj9Y5Eoz
VHu2/r2sOJv5Mwx32B/yspISkK7TLd/b/sfwidzg9wD0/YbFSjuztQSA9ZQmNqv+iBomWkZ90098
UZLhPtsYKjWha4VEOW7ypxzRRlJi8hVNc/MMkgCrp0uVYG72Z/+Mwu0dlTaQTs+AsoT3a/aI2nXR
7sReLz8S2hmB2x9mK19mbWKE1rSurnwb9Rsre9LV69J4sKajkUe29e+Pwmym/sLkr5fycRqHYoFV
WbY6Snatz1B3sW5T6l9eoDsn4fdAnM+RBmIaDWNrzQ4Xp7jt2fu0jD4ijSs96LGHglw3fhERz9/s
uWf7OE+sKylS0UYEASI6tlqmXT61hzi35VP2rPvlQ+Kat9Un3iXf28p2rg3dtU2fLxlj1jCzhz+i
yK5Oqcs6pkyKQ/zsnrVU/YSK6ntQbtuocZigqgzQ3iVOckAP4ZfQJ3crVB5ZmiHafAlmlM3YBXfl
L6A0LR/ylC27zute0cvi1PkxjpRQrRPmewvWnsrFo9AdR0O0okEYk99KEJgRVeXtft8kpo5XfsNA
K+/3E7YUVC7XEKbM7Y1RHMdc8CSyy1Cb73O/X4sbWlMWwHcdulknhh+qSRCng2iRMW/+MCUbHI4J
h4UUKm2BYx30U+2zw5D1UtpM3yj25E+cJXEKRq9wnIaozsvjjJ02hHOf4KqEeDISFafqaMxfLzvZ
3sCxOdFxAwlVZT6QDJF6YUlovYYb/BsluZtbfxFuVnuDtsXgKEIq5VgzCTBYAa3qdJCgi936wBqV
Jr7oWVpkEEcNclbl+ZQxsNpEy8JKU2zJXEw8Heiv/23oOD7ISZHi8hRIqOf3k3p0irQ9lk0meGff
vcTYDh+3doxMVyItjsE7b2/oEPY2bemWHif09+gDC8Lin0HUZIKCO+xcCgTp3q/WeF6g2qahqc3o
Q4iVPSIhJae1iyMuNFykGV+JqG5v0raAnIfQsCq6jHXR0S0HJVzmi5Q/Xp6sPQLaInBuYU2hkYYT
EEj7s0puh1XEDOwDPDNsAThv6OtsrLoc3pC8rv6buuMvgilSTqwYVzuK3oD37UEHSYWgrQxVuVCm
XqTFVGfWzoMGiXRIR8FF8O6+rsl/AWgsltpssZBFj4vaBIAaKH7hoXV46JgxMh5mr3KlY3XIr+vU
vTxJOy9IeAHZgHKOR6xuLtC8FWpnqDpiIhLFDYTr/LcEloOo2a9gCDXO6SIZYmcxZUNYaieUjN8Q
+d9nIMAeirwe07JMnJU5r2uzotdrFfaEizckr3nz8pkB2wBwXpfVIRlLCgB0vfAVZOC0V8s9FHYd
pl4vLAHfHbENGsdEzTDPaWgAbV7zl1bTDyXRRc1Zd0qnMGaKgT5h6F1MIA353vFqpJz1HWv4Ex/7
Y+nHbuEoQXcUn893SWcDxI2d1i25pY9QYraSR1n7HsWDnce/fWaCNiD8kEE5dFlU5mR4IqBe6k/a
veHEt2/tXIZ7UZr17ikA2UJIDUIRm2nyJfPmuFRT1GKKzJvuVfPlA/LmB5/+mh0Tmd2ZiwwY61cq
WrgsvPpAfhtU7uimok2n3mdA7efbbH6GhKVtxkFuiDJFd/fCrXkc7bEy8S4bmAf+FgZMvdp6ZM2n
/nw+j1yhyMJeCK6p6F1HTKg5y7yacx4pUDtQoYg45k57LBC3QGKhRg0u3tADkfrHrkOewfhuzu1K
VqVYAFZn/jDeSJZjpQJVqL8ZwL8MsjiGRZJVpiwNMN6erK6Qp1cepnsmHZ16xrce3SYFQez+et5Y
xdFsL5ltJldAnE76qfBCJBMTP7T7wDheXmu77LQB4ojDKgvSkRJA1HqajNnWIMr53xA4xpjaZlUT
JhWdz5oda+ohxnHmMoTIBzi+qOY4MYoREAoqzIekt4vmuVJ+XAbZ39w3Q8XW82ZzL9DwxOwjcOxy
mnGPB5owHvXr5mtxvTq6vxy0b/Kvy5DsYMQxBBQcKEVAAV7Cf98jmsowJksMqc9xbnFx+FgNL6g6
mGrTkWSRj++w0TssfprSgpqSCqzwxgyIh8py7Yqd1BbZrl9ZN5D6Zm7syBflye3M3Ttcbu5MiYRl
O1I4IGra1USxk+Yhz0Q3sYziLo0kN3eDHM3h2kAjmGWZo3m1J0Ma/R/UZIus4Y66uLPS42EFDgkW
pAM41lV8ZziQFJYRXCyQPUAz3DsR4YqM4zaSeW3wipti6mjA6HbE1TwzTng1L3IRbh+Jxzo3JAVT
lV9Hqy3jlYo5SH2AEigUHhzTzyBnEkLK+PIq2KPfrYt8kGnRRyksp7fJm13ZzX0EN4+Dr+M1ug26
q38v6Ku8g+PYnhga7cISZs54X5SwoSCtQ7bUE21PxiCgX6FtHNEPqTEqtclsg3pEEAalP/7sDwaK
Vaxgev4HKRiMMy6sBMpxymJYEJWSYV15LfuqY/yM3dEeUHHcHVOPfBE6DTPgEh7HK3lc5PKUAE9+
6qFvjdjUh5TPDXqtI7FdJJDBPvYRDGovuHW3EMxxHhpmltQaFUFIZZ4UekojQZLH3sslfOMvAP6A
B22dti/Q5M0hD2YAPQn0nG6v6BFJP7NT217ju9J9PDmXF8D+ujuDcg5plSP6DTOrSF4cC2t5qqLS
W0ZUV8aaYLMWQXHu2CxarlYhoExc68fNKUluEysYRkF8I5gn/riCJN81XRoZXj+cDBVc0qkCQ/Y5
8TxmnNuVprawLDfc3xudh8oZvzSyoI9zL5yz76raOmqTPhe5+e+vVN/5B7ebGegXptcLDKvLb32u
O1l0NReiVLr9TeZsG7eZ5VFi4kkOS2qpX8f+jzY/KcXjZZfbu1R4Zwi3kUmGpUYVhSFMNfitJXTp
KLcsRQv72FUmUnkWmcRtYdXY1xoJATfEN612s7QPpioIEoUmceSAHtO1KQ3AYPck1GE5FrFLUKpB
kWf774td2Sby1xzxDVLSZeiHsAOY3H2dyXMpytgTrCBe5UsdxzXsDXx/rCQPrXN+1yHuKFhDohHT
OTZYh6LuWubNnRc9shGTv6Rf2GUWxI185dtllxNQj85tTO2UpGNKACbNT8Vyn6pHiRzp9NtllF1H
0yxDh8Yh7gD5JkDGhGaZYQpeCNUrOXxGK8ZKE9wC7kbtGwjOl3u9yo1oXUFuaHgwon9DPf2xUryY
m6o9NMFle3ZHbQPGOTWack5aGsGefr2th3u1uim6gOoPl1F2ve2MwntzG4e4T9eBUpv5g2pmpyxq
ZoG3iTC4XW5a9anCaRRbD7mRxl+h/POyDYKZ553Zygq5XHJ8n3SPWft9rO8XkfSeyATOhekcqeib
B4g8DFLl2EZPl03YX5CbeWA/YHMErREI60MI12rdEYJWJdTcJa+8qo6s2kxEYfux6QaNjegGrVDa
1pwloOk3EpTU0CM9ubFeOldpbdWvH/6BPKdoALmdrZesnI4WENFzc/HAN8i7s5MbVFN/ZbdVaHdW
OaKsQqGZ3FZHQ1XKIxbTseOTdp3ieDGj6vJoBZBn9OvJaUQb+F7GnyxvRpajCNygStVQg+uq1pYO
sxkwcfPqNF+Vh+br2NpKMKEMwP7z2VqYK8rc8EOUvEHnOCOvp3VUJxi8ogaVpcHE7qI5y93is3N+
+dIYgqUtICk+gQh95GmqMkcyp2MoxY4SPWntQZ1EuYy7SxxNdCy8waGdzlvx7cZhNaVFl6QSuSJ6
fbVUD4nuxVSwBPchdB2luya0VfnkaEPt6z6nC4vFNS+cIOq6Jrba9p86aOhnHG6lJ1VDtcSCKeGL
etKdxOt/JR5Lr0USMS5S799uEp6ES353AW5guSUvaWqSxAvMmxzD7nS0iA/vLS9JsABXh/WJJ4fy
E/fgsrzB5BZ9qFhGrM/AlMh9rt2spttZN6Fo4xdZxq3ydFwMOTGAolkHLQ/ySRC+iL7PLemmD0tJ
1/B9XZ1QG3TX1asrYP+9dcvy+3ERrVvyh9rxisZGqUUNBipCugYS2Aas3MzpZDd9LW8rvwzoowBy
z923kPT9FhAnktWvVs22ADnyDPSI95DR+oQ7nweSO+kPVFyxTG9FcD5kDMQz1BaWjcRmIetLU+cm
BaxZNwe16h7Car5RwsTrrPhHKDcluo8P91bavVy298MkYmxVSk2i4ylIQTLie9xOi+XSSIbUHcmj
UXqWqAv4h+Hkvs/wN3ZlcRdqltSnbj89JVlgLYc0F3jJPgSqKKgJPQiV71yaW/PcasYICCW25fSu
USI7Fer/7Q/UGYXzCygnTzWNptTtPOyZeBFhtyDJ9egxDS3yJQ7I98sz8zH0YUOnoGsmefuHz+uS
DWNNRxmI8gDP//NRablLjrPHmmaI0qp3R3GDxnGSiqrMrpXn1EWzNJtWj1r+hzQLguqPgQdnEkdJ
WjSCL7oFCeJI8TF8pTlVQeIUx7ZDz3bWTzZ1RDkju/O2sYtjqbJqLG2IAGmR2aZN9zIYkoAzREPH
RRdam076omDoJBMZjVFgStS2EsH+KLCDv4ebK70LYwMgRf84DveKKXgOEX2fO4xElmZFMoW3TcOL
rtsN1tJlf94fJSQ46IZsMPml90wgT3FTz9WaussEgRhVDhZldRsqak728dHqzcfOOJwjL2i3rqGv
YeqqQYIjvGxnp/AYoeXfW6yHG9hvoqXzN259huTcGs3DNLVLAMnSK3Bd7yrpm+pH/sh0TUJvEtWT
fAgvmY1I9qJsW4TABzdZeqSqXWsZqWvoL9ANIHLnRklgrj8/MWWstxXV0K8R4ijvp8xsijhutDhz
VXXwTA0ipLQ95ESk57DrGRsYjlrR3IpIhS7B9aTJ7rPnfPjRijI/9+eI6YwR1aSE8pHymLc1tE5p
6q5PE3SyEeYdy4P5PDpSMAaRX31mOW3gOC/UIa6qLRRwlfWUTMeiE1Dp7pgxySWkFWimxkflapvI
kVFr8AApqxySqK096GkSFMa/rvVlvrZBYsSx2cGjmmpahCsXV0lwQqTkXhnz4yf8DIpHUNYliqbw
2rr/R9p1NcltM9tfxCqSIEDylWHS5qT0wrIkmzln/vp7sP6uloOlB/aq9Kat4hkAjUbH01VTVL0+
EQiAemMNvtl812Ud9Js35g1C5NMdWdHpegoIjeSeblCnJZ2v0VuDyIKum4p0hSRcGlKRGfEKnPyI
Uh6eu9NM50/12HvGTj3UquPJCmdlgML1QYi30tMZgGx6qAq/NSTRve3vgzbJICjzZCJlXm9kjdmA
j9hDmN9Jw+J+zqTWFS8TPDN/IWSITeombqZKbLHwe1qCLCNanXgxLfu9YbaN7sAbbdt9qRjhXURj
dp0v5vy5rgMMqB2LhN0XcdpJ2AHfV6EIv0O4toOiWqEVoGIxO/Lo73LVoP4YRPonWZvA1qauFyw8
GW2np60eNdAP07du+NHLZqJsWo9UBTcnQ6YWBRWCYY/xrF1GVAB0eJO4O119rvy/aRUzN/18+QJv
r+YNjP99pSNMy4wXzHhJvKl+pqVvDfvL39981PkDZOgaqv2YaONTdc66IoF1UlyPfnFvoNA03mco
NS5uX0NGdzKzcUtfrAGFS5VndqApJQAzE+yxaboPldDHgGU/DOKDZHFbunyNJRzVUKbREsTc9Dol
jZf/wS0Izoodo6Y1aXfgg/flrRzbArLaUuHMcjXAkNiIo7qqu3jtawMu9e09AZ2ILMyyKSArMMH4
G5ZqTkj36l1YbpgO7mjvJLvIT+SdCllBCFcX0cew1XS4gckR9fW74TCcNBd0lG6Bf717GY1fz0tg
wvUtAssMMu5zqnO8S4zsj06r8ADXXjx2x74EB8xlPOlpCW5MFqOX3w4AGB1Hv7rPUPBq+vYLc/Sd
ftBl4cv3PalcD642U3BpNLOp0UoA4QAFPDvxEgZyW3vB3eL/iyqbTeX/Bia6NuVkN1GTA2w+8QiP
dUTWCKOCwFz6ATtjtSqRa1bLIhTmcY/aShZ3VvzSHDzy5+WT2r7MlJqWZmi2qgo7F9ApCOcF/map
PzRoJI/bG13W67GtnH5hvL5iK3U7JlGr1Tn3aWnpdka6Z53l9MWEeU6tRPNKliM2/qD0o2GI/kLQ
R9SLqy8sfQykeept7WBjHBpuqQkr4/z5WGbSGsoI4Ubhwu4GRVZISBjPBIwsEfefXPp8+Yw2nQGK
0/l/QOE25dYYWGoBwBhDiD3lB++6xlhiB4PfiItooyfLQMhWKEjFQIdyCTjgoH1Cwp8qUkqFTfWn
w3JVVctGO7KgYeclVJTeQiAv/jSCR1k7VFfxke5B0+2FO1n93eZyVmCCrlXaHGVx4Mjz8vqlAWVD
Jykq2X7vdTA0wy1EJejrAa4kvAq61GjnEgAY2OBXiH7xxs1l9todV+rVQ3YjbVHd3sE3TL7oFWak
ZWEY6cBU98tOBRdF6Wq50zl0Hx3SXapKVPrmE6LbKHZVMa/YEH34yixG1tkwee2AOFV7YEHkNM2j
Wj/kMgt+W96JbqJ/DoS576rEJnMyhi7NuXAgKoJJM2BNcIy7/Ai+QRRoSgMim1v5hvdOo4+xnRIT
ePMDQ79vscv32ef4qO/YAa18H1FRKzDB4eq0oDD7KoNnz5bs1JZg8EijAgM/s1ZmY2zK/QqKr3sl
IvrUDzQrAAWxXHbcQ8h24cPgWGCs9ZR9t4+QrZWYGpsaeIUpWIfdBF8/DIGpjMZuAmVtEYc7NfvP
XAT8xV/BCNIf9HUXxQtgUkXxw4pXfsrcfJkYUkFH0bhQalZCLJovw2tlJGhXZm9AZ7TmzwdCHOZL
FL1MEAVFRUczb9oYiMh0Xxt+uWcenhXk9RooeRk37uazvNpC4RnLYzu0rBZb2Bq7WL8J+3CfqSeM
ZvMur0omhcLrpXXq0E89XxTdRemNTmUhDNmuCa9VizdfHSYAVCCI5vmvuHQHp/V4g11gOjJfa1MT
vu2bWGszY6pm2djYN3AL39MOsxJmdBnkvZdPuGZBLvG3JNsnFpLNZZOAGherU+z2GEY/AlOXRExk
CxLUxKgRUqpc6swl3ZP5ZxTRI0YcwFybXqJUJnbbvsFq/wQNMaChnVYj4Bi4XMOr1Ec+tv3RXycw
npT7/Ptl6ZPCCZpCt1ibJAmS4sZ+9rs77KOfXSk3YPs5JDcyojTZYQkqI9Xz0qz5y6VFljOx55xI
Qj4yAEFDZG0aJHOIV38q4/yw0DbH5FAlk6DwK/nOX0QITYXRCXID8UFUGjj4XYsASa/e6ON1Z+9U
9qUxH3TUtOqGRMC3T2iFJryIRdrWFUthWixoZXmdv2qaDqYZGiixL3d54bDHj8gEGPTQwmipOvpY
zx/GmRpF3mdYX43xTDyYEJ6aqxoKo9wpHpNZh1yg3+/mLzSxA06n1ZQaPHjWQT/9HS0JbzAr1Vl8
dLp7MoKFf9jPNzxhP4OsMi0lbbGfd+yBBxfyfRM6+p2yxwwcT0YztymRb3tpi9rDIkNdoFgbIv8Y
oJe6zb5ITov/3nf7h/JF9H2alGmiBgzsJC2CGKk4/WEBIWV5o93mR9BfusX+N60XJryJGQlRBTXg
/rb2Zy0AXbfhJPTz5fVILCTGL9/KKrOSaEgtFe/HgnKy7k8Dz27+x2WIzfu7UrGCfC/FRNuA67xW
2xfLD0XtnNo69eHXiO1GXXJ/t+0IxG2JDVNdF5tzB7vFiIaZK1gMb4tTVAVrfqbeZZhef3lV24JN
UIxm29SCdyBo1yFZFFObeXXGD+WJ1xhMh/AmHJwSFA7VXlZ3uH1Ob2iCqp3Htu01G9dIpbMX5agG
UeeDYssImbedx9WqBJlDSDyqQ4ZVqQ+zyxn+EL+6S93gkF+313wqrnRA+Hua11fr+W1pggjmSJ6U
WQNIRXP00+IRLzyprYNI0/FHMWPWOnFLL77LFhSUjdIZENsC84YuSGfammRW+YKLIHOy/CGarjuM
31H0p8vy8tp39k5xvO2sqHiTRrV1sCpxAz5HmIE42dH6q3UQPPFrj89tnvy4dJaTvqP/okSFL+MS
uqCGm4woplEA3UDZKo/wkj2nNpFFCf/BTfm1naICDqraSlkLnOAFwxrc8Rbt8R6LkG1QvfZJOcp6
uLbNxTc8wX5DxdkMgQWePh/G8KGrME3pNkcBhpLIukI335bVAfK/r1RlPFd1XPEDtPTnKX1SZbNr
ZBrFFjRKUocTYrkAwNP8l+7Xe+t+AF3aN0x8QcE2m73LEilRKbagUqpJC9VIg0oJhtxhHXXpQJyc
fqQUi662TdAoup3kTcE1F9Hgt/Ly4dTV092MRhr1gJFKPy+vSnZKgjZBnZmO6AU2scHA9/kukpLA
cRPi0k0SFIZlq/WIpC7C+73D0IPJyyqD5yZyeaxLPWD8xOUFbR6TQVSGQgUd0zoFCQ8XEyMgUywI
Ixrxyjoh8S3z62WMzU1bYfC/r0R7LlW7K2wuec2BKQeN7S5/f1u0VwCCaFMkBBHu54vYWfv0iufo
bB9T5Hb5bjyUEptmWwmt0ATJ7pqETDlHmx+G15L1wOsVZ7m1H8ZjdIr2k2w6khRREPIZY8+XlusG
MEXvpmPh8clkKFzYKfsFA1ZlTcfS/RSkPM4j0pgm8DL05fLJktTv/NHTEZsJPVmMQSaBgsQnCp3z
RsENrtPjPDzEyqkqJDaiBEIMY1ilkelxj/Uo1XNg+hEubiVxI2V7JlrurDPAXNdiGa1v7Qm4ki0P
k4QMMPmwXXTqpXnATUXx5kmKFWCBQhtStKiH4NMZTWQVFDe7yo8ENCDxTja6YDvruELjv2Z1hc0K
46hH7iXnmUPAyj8clD8nFGh1+2wvHc+86QStwASdhCnJZQ1qNp7/Hv3hmRzY0bjjocHhhUqKu7cl
45f3rwuqidKFVqoCqE7H4NSsdmbU2EbZd4mC4r/4nVZfrUhQUFM1W/OkA6Y/VdfhAaQPLgHBJUYk
o4P1EN0M1P1NREFJ0bQMQPnKD6xxiiNn4iprZ/yaXo8eRWNN9E3aXL9pK63WKCip1ISnp44QyDnp
vCLbNx09tKrqRfXRir61qlc3aHU17wo0qcxz4QTktjOr63J4rjDXJmhzT7IF28/O29kKWkxdEBh4
LeQZdrPP56Hhcqpfg52JOoriJlcd0Hq3klrgf1ADb6CCNuvTJFO6gssuRWl4sUtfUjdzkj8wIg3u
jcw+lSxRrJ1bmv5/mSq9SZwwzt1h/iLZRYmeIYJpj2gOuvBnCFKkecXxlUrwpq8c8oAyAEQxpSa+
DE/QNMpcdQuKWXEjd8WRvz3FFaczCCG04U729sj2T9A0OkNyKhr49a8qZ7HvpayCEv1C+A9Y6c1k
mUg1EQDoieZXkHErVn3w+jiXT0kGI+iXuaoKWsSQ785CFQqIaya9PU26jJHhHwyRX9JNBK0yzaRR
MJCAa2bTyX7yqET+ZfxSX2tu5ivHXAYoOx9BpwxLa6c9t4aNNnMtcwYllKQaWHZhiaAlrJAomPgK
iBTlT5wSxENe+dtyWvwSRNyyC8s36MJDQAT1kLXdbOg8/pvCONDBxKmHjnYzsY9ZI78OSiStLqo4
HG0Fyji65rTOxY635vJF8RIK2aJkeyjWAM7oOWRLjT1EX1byjLkNfMTIsYUtcosZivLRPRIdIQ6X
7+poTNVXa2T+5SRVV6oNRgiuZaVJc8nzLQ6R1+HwJfnIb/GNfYfd9GB13S8P5fXsZX72ItNKMmtL
HIyWV1FT9xP2k6K5Do/IdNB/FhkKykDc6ckKAKWnJygPux3yZeYZgs7jA3Z4yEh7JHA3k1Pofage
9c1KEHmq2yYo5nbGVirKaUx36seKDVcAgsrI8lwbK5ObIScLZCHLQT8yh9M7c99FFkOX7p2gPYpI
b0uLm1nT3d+hrwzGxs/Ojw75E00cVdqtLbGNRVYhS0kojbjBuvxI7kHGd0y+Uz96RMPli6zxcfNR
WeUihJfYCFuz1XguIhqnGxYh25wlbinrJJWhCE9wq09ab3GUtrZjpwy13M3Av+Cy0lQkr+R2DTma
nJBcMWwDdNnnr7EBRzrTFoOXanJ2q3xP/fqIrZO2tm3LxRuSaJils8YSbSEciXuDy6EpvQlVr5zV
FfVKMrOT//B3zwqfuIR6JTQdiY0AEYtVs4qxMLuZ3Wb6yfK7GNm+/iWvv1aTWysSq3DT1l/hCWI/
U7W1qh54ibXsy+I7OGz9sr81zJeKyTyZTRtghSUcWt7aTTZ1wOKs/YvHu8Y4TVjlh/e8WCTc2c+X
jantw8OcDMtGS4WmM0EhVhqdJpLpCF1Wbv7IcwW8pFf9wb7w3IvUcdp8zVZwglFVJWOJ1hftb3d3
8VI/ihy8nqhaynwT42Y/tKGcAl9jhgGfTLDo49AeVdai4nEyj1rsKE7rDof2a6Ptr3kDa7r7+fPy
hm5e8RWgoEjQ4GzqPUNxr4FMI+ig2fcylSxKBiFokTpOx3FZsCaznt1wuFP1DjXED7+3Di6pK2M+
pMNiaHwdlpm4VnNXzd8sGYfOtvBZhg5aIA2E0+IInbJEpZLC67snsOFioGh4Mo7BofiLh+kj/2PC
9wYn0mFEuVLQVAXc/9+u8GT7vBqhRgu/jLB7U22swATJM+txxPah16DqKWYSZk4KxlIaO2H4NW69
jxzWr300BaGraW9FVoHy6CJO3LhCgLaN3SiKJW8KP/N3mne1JEHwhqJiOVgqYBpWgaOTaDeYyuHy
SmQQgthB6AIQSHGJmP8C59GeMP14GWH79rztlajwFpKWZYBzaeqHMf1e5Kds2l+G2HYdLbSpEYrp
UCglP7888ITnATMB8URFzvQl2Fco4h2cLgQhvf4Fpd1Svbr5Jq4AhTcKQxzVMZ06SHYR7XTtGNRg
gAaToIK6PEy5Uec9YlKXF7kt329rFJ4qNjUWyRpoIbpgtutMRz8sdJcpfebNTHHnvPMvA24f3C9A
0c2L9aQyWY1NDTCbqGqYa0b01Mzm7jLMtgS+wQj3FsGRLMxDrIuRwdFTJ+hlY702/eK3w3rn0c25
1eoBFjKjpzkoMV+QTuAVOSRSbuHN13aFJFzYwAgm9DoCabmbvvAIHc8YdhEYwTl3g8w1lu2ccHdt
WrUR2I3g7xsD1FyBJuoPKaC3sxHvLouiMuU0HiY7YjZk1D1ePvt/eJDeAATzpEmCKkhTHP7MPPNu
AdNueCoqlAe7vcdTkrEmeculiIKqqOADpEWEJVWw+CYAag7GzVzRPcPgPVm757ZTsBIIQU+wDm20
HeGmQ4IMdTIiSjsHMap7wpu8iby+D/CfmJxmG642yrrHJBpDdOdU9DBqMe8NSbp9rdwqae0m9lOJ
GaZy70ci+WKlY6zFZFJNYMWzM+1450boU64PnfpYnVIpb4lM5YtNXWU9WwRjdbgTNHh0lyGOQW+7
E++3RlDoRZq25Gro/Vv8S1LFeSCGUo3EXrDAqX8trox2S+gYTzxsIh+pt13L9CY3Yubczqw2AgM7
krLmPv/EOw74nFu79OcMN4M3K4XS0boSfU8FdaLl9mhVvLunZFdNdVKVnTVLQocyCEGfhOhqmIcc
EA0yYUntUQLWO1mURgYi6pS0VrRcx95NUXYa2JEF4dX8IQvQBp2XTcFdpomd66YGD3XgjZlW8Yli
yKquOpkp2a1t7bECEVaytH3Z9vxS8eEI5JDeTCeeFcWk2o/o+RWQoBRJVOkVmtWQ0GNfrOFzlfoS
Pc8fvne3ZwUg6EHSGFMXRABIrskXTicdefp98GQ5jTPepR97GVdwgq3UZ6TRCT+dEtm/saq9jHy+
vKItA5CpFkGoh1Ae7zm3OHXE1psYVAQeRtXEgdMOLa6k3liHqIxe+ijQfK0eUp/YIYhKMbtW8oxt
yfgaXpAM1aqCIG+S1MNoFUcLvtZx4KZMkm/csi/WIIJUDG2chbaONUYpuNBq1AnLWlq2XiiGiJlF
DdUm5FXJr5xeMvTWgjp/LKNY2GEc1MBDfbflWEp7XyO44Fdj1uwvn5wMU1Bz4VIUWbMAky3JSdXY
QUmyU5RSsF8tqlsQRSb7W0/jepGCqKRmiNPSAEiftB9/Z4Fsl6JE1eOMcjKjcFMyNApKNGIRsCYI
5nQ8THHd5dzQzTpvYuAi0bPHgcwfEcAVDF/06uSGZpjB0AoYPcBo2eW2xAgBjUgEULYWrlVWIGXf
LXO1hKlXhUgbVLUTN/2hWqQpkfciAZ4jFF6boLpUdQyYOsfBoACtA81+4Jp3U+SxvwoPFIC+/oN8
m3cYfePEmKmp3XykPfgcV7jF2VJXamIBVxmv7Pavxv50WdTf79/59/m6V/s3z0g/jnBKMHvwNMSP
o43uT5lB/V5JnGMImn3M4ySMCDAao3V0iomrsgu7kbE6hxC0OVGCLqxrQBTXIHFFm3i6/7G4yr8Z
yr2xGg2scXwcm4nxYmIN/qy2CVvyyAYtaBV5C6Z2XmuHfnQay10+JTEaFnnrB/l5+Zw2zD12Bits
ohVlg9I3gM1QvpI5ox8ftIPt918C23FRQ45uGpme4LJ1/iJzSHDEIJ2lWdDA57LRTWEcTC0gMXU4
Wr5P9C4r/gKXrvehpb3hCDJuBUEzFTNweKpYfehBr4yaq/tQcTp/8XMvTV1pSvW9xj1fmyD3Vmrq
2dgD0/rGfYN2r/jKJz7GPQPHicwzeG8JAMxELwXExqZUrJULFVsJIluxXC1tvZru2HAopidFr9wh
XHyqHBrZVNatC6FRqlHC8wc6msnPz05vNDhbrLDcOPeLo4FCCf1ITZdHcT/kabEzNH5nVlqkiMYg
1GOgJcf4kHnht+Bo4zD3846PqWvpjSKze7fOb70+QTbDuVwIaYGoXHF54WEU/Z7sYfv+iyjKhid5
vj5BQstWp0ln5xbuPB8UgxXWaJPneV0MNb2TC8yGVj7bT0E6h1rT0zQvLVdVMCdscE36MJvfJdfu
PbkKMjCmxRjEw0T3obCFS5OHmjliUdqy7OYJI+2tfjiaCUazl+QxyMIbkywPTGn8wdSeJeBb5weN
wjOhSAQRkfNxCVJtNhZqvY70NXf9i+L+KD4h1OFEp/yzBIyLn6jILNvCoD2sFQQYgu6cGYIsYaZZ
GLw9oumnPGWtV6FLhFfHThgfUzjy9rYNTLASwzvl8QDYDYKRRbRRy5W0s92Ajl6+tI9d1h8l6+KX
WFjXGQbf5NW1m4McxB4NMNpT8E2NQF6IjPzogLPddO19MDiqfPDVJiZYH+HUUsPEAKhzzCkZkQqY
gUnukmdc9p3ihqPbnUCYjqse+FPhSla5IaegZXxDFC6fOqlFVFRA5HRU7W18Kg4crLqRPkRcDt7t
5wpJuHZLMKISvORndsPDfu3kZmi1qXwthj3RHBpMLcNwCcOBr2ZgsnHgyRJUG/f+bKmCoLLBVLOA
H2g2aY6R/6HYnwlaVy5v6KZkotmCYfCHTjBK7/wElUQbSGE1NrJRuABN5qBe7zLCqw30biPBumzi
sSMWiEjPIWqQ+SINUduY/9xdR+54M2EUK4+i8lllg4+QZnczfu4Pstzy5tJWuPzvqwtRVGpTRSlw
Z3v6mdWBE5aDTJm8j/IxXV1hCBdg1Hpq5QUwsmN4MK94+L68Bg8MYnzS7KhsPYLoU9OsJisElnLo
X6l7lNvwRX+G+MPlSJ9aNIV96OhgNiBuYcDlFs1bo4/h0+uAZDewG1zUmj0RrwHhfgB+jFF3MJmQ
Z8vGzpGVZr0fKKZhZ1fQgvQXfbYECl8tpnn5ua9dxRoe9uCogq1ocdPh1LixV3+uJSWYfBPfCesK
VvAdwP6qFiqm2LsaRr5FLZJ0qZv2HWpLFImzumVHrFcoTu9jTWyaLMYK6d2y47XMqMO/ATO0y6kK
Y2lpnb7xyp7hCVcd00b7MjWA99oOHzjGaeK16NeYwDNcw47ZBR71s0/klDxO+zxyaIi5hTJbe1OI
3/b39UeuLmVbk7xII/yIstkxcA30qLO6rG9kCIK6AedeWyk1EJoYwWJMrY5/XAbY8r7AL8ko6oDA
EfyuL15Z5rqOTETQrNSBA1ahMjzZFd/H0IP6fOZVVYE7fL0MuiWXYNCFYQY6MlgRwuGFS9WYoxZg
VcNV6ajjQ7Icomp3GeTV0BKlX7cIseHpwdET2UAXUsWZqhi2q3/rPD7eDLlCV/mEbuH/1Xv2jiyU
vPXKgQvEgj+EwDhc6HMtrWHGbpn2fJhk/2LpD/H4Oa8kPCtbEOjKhIMOFIxeFl5yE7ZzPIa40+k0
7/pFxewc7arumETwNlKF4P1XEQ7QcXHx2gmPwdx1fUXHEhcaHnl/y91Iw5nRF4cWFykz7Kb6AEc1
eE41cOK+08191zJSFszis5dt9EH1+wDV4mnsRLcT/OT4A/keLA+kcXBZQSgOFqjzk8oUPAYp3ju3
SpqXeMzdNClyJ8U4yctSuHWBwWeAmIoKHxmEj+c4TWNkthmYFq4XAmkq5sQaxZ8fgWAIZqimSrCo
cwglTVg/djYcYhLfIeW6U9X/XgTGMEYNJNUYqAauE5FIPOzsplZ6QDTxt+lYGV9kw7e3pJqa1KCa
wcDsLR5Hz2idBhmx3X4CU8tyQKLay8aH/75R4Ki0LBOTQw0inoUeaxmG7UAhlP1whWTfkU0ywv+t
415D8Gdr9SLUU12EPWbduP2c+gplhz5g3uVVbG6Vhc0CVYaK3JugAMApa9Pa0uA0EOV5yCtnzFq0
KFFZQbQMR7BZar0wMEAKOLZ9F1cvvXWIK8nl2ISwdaQQCQgw341ZIq1Sh8U4AGIydsMMU5regoZV
oso2zwTRKcgvUi3vapOLxrIVDJKx3SKLT2pv3JQYMfPfz4SpNjwOXWU2I4I2mTItKToKCAY2zXw6
zTYez2B/GWRTJTNMPwCfP0oYUeklCFfbV02oQX6DF3r397xOdrQ0PikKGlLqM/LPie8n6lg1MPob
9H1+KjK0dmSDzr1TQz2Ft+YuPgXXen3Yp0fzlJ2kPsGWkwodyV0Qm6iqWLJBsxEFtCWXbHSnTtcp
qOuCZ3rgtiTIk73+mKPlZfyevHzEuWJ4tRFCYSDkF0OK+YBiwzrllkL+J7Vrx5gkQb0tQccjg43E
ZlrQpecnV6LwZqy6Fl5jc7Tiq3R8ao1vl6VDBiE4VF0aGmlndNA86UHpI2foHqePkOdAAFcLEZTP
GDepMdVAUb9xRgADXSDGEfQnPPqKSYGSa7VRA3AOJ+ggEByBm3TGvuVJZhwI1DVu4I3dlj9Hu9/V
KZqlZ/I5ycjPtPlA6vIcXHhXp6KIkpwBvFNQ0wN2GzSeW/UBIxRACB246uNvHaDY2NCxkLUaD170
rfrFSKu7cKr8pFgk2nBbi7wdoWh8l0sYKtWCI+RDnQpvOrBnwxtBMcsp/7P/zoJxtolEeBB1LaXW
1HO0PnfyxQGTqGvFH7CJV1Ipqt8oHLow4CfVh8YhTDKnpNmOBJID2so8rIVfbDmNF1LrLOYwo6Yf
CCtbVx+RBe4NNdlntlbvy8Q0fFQSwSoP1NZ0yqrVMA6x/Ig6wRMPJwN2ABEZEcZ5LJCrg6gY2kOa
7YfqkyHLO249mrDEDBDb4XU2xYYeosVt1kx40bT4ZVFPuSyQtuUCrr4vSjustAlzdvD9pVdPTCGP
lXbXoIM3MCV6cWshmLAB5xZ+BUWs9Vz1hpMOGpYYfgwjDzkZ3cGu3csXd2spKwSx0N/osjnTIyB0
hDlWqzpm+ck0nCb4eRmH61bxPV7jCK7EHJUlqWvgKNZdPd4gju3NSu5Y46ep7GTOM9+Wd2AaHmK8
xrBpRFujreopVQgCD6wPMfuG5LN+sgiLeqfWU7N0tEmzxwOJuhicsjOpRr9s0RWz6xuUmLhEj8LE
bQntqIOWi1Fzp6AnuVMtOvoTlrRpTK8f6tj0miaebvpuTDuJntt6D6HlGM/BGDqat87PPbIHs4ly
WC8dy3ZNhKo+Vnj5nHqXD0UGw8VvZfCbA8KyZQqbJVhuWHsX9/thkljJm0exWgn/CWuIXqvGiJtF
+VgcclIcqkqNvNLS/KTCGL5GcaspeAIBlWRpmy/FegsFkyJJq4bELbbQfGqueXrC9AMNncAUTCi2
95/HKiNGukYTTIu8zLVFhVRh8kjpdLRyTEO2oC2L1jQ1AkZSEypNVGptaKsNpP1/Tx8GPHD+2OfW
4wa0clR6/7+PKcKa3gBFLRcGQwziSQAmS7Kbi/opLTsJcfGmAK4gBK2QD3qRQfUhlgYe3Pxrq7g0
+kAYeb0K4Q3HzI9lMFucTFwq3xr2aOfxYahTh9LWv3ybNuNAayjh1gY0HiyMkuJpgWXHC5sDT7td
ECPnhc22p0pYVWWbJ9zehYVVUEVYWYjg/2Tlfmc8qf0nyaL4/rzTpasjEi4wKccqrRAfgl8zgSgW
465BkWh46q7wi30kkYftW7tCE27tWDEtirlG4uQsvBJdWRzuPnHaNnKvfwwOcUiCICssEmFxldml
LGhwYq0/+3zmEgNNkju5/bF7KfEWSkwf/uvf7aVFVaS6MR8XWZxzZaiCJTQdghp9qhOCucYnXcGc
w8DNZPwYm5KxwhFkPrKSgWWQDa9OdGcu/iit70Uqkb6to4IuokhYarz+jgq2iRnpNO8NhsXsyK6o
vfpbtEtdngPragxO++9DA0yeG4VFRzBjAp7S+d6Z4MggzMgUzBKeXkwr9bOl/GQHncQeer915zDC
HU60zsinJlfcsfneK49LmTi9rGGUX8xzMQAGSE3BT4x6NVRxnS8ly6wxMhRgNMtt3w5ObMl4Yt8L
GkcwNMzmI2ANFn2KMjRjFG6nihsFeJJACkfuIXlOMzmXtYMMR1BBQxqQdLRjxa0HhRfEKAG86TZz
6laixd+bj+cLErasNM0hzJMEpx+iu7v7c7KPpPyhkNMQ/ffOqXMoQQUltcHiKcPeWeV9vYwO+N8l
u7bxUJxDCNZCXWr6tISQZesbz1b/zS4zUFQu/Y8P+/h7xyREIoYwqRQ2Y0mddVfW90M+XOla5rSx
tChEdk6CUjCapWNoe8X1oU7v47m4RvMDJr8pf6BiyrdvRo8/G9oRvFS/tUSx5RE9RQ1LucQ3rT8F
z1rInNB6oI3EWd++ur8ulpgjCyKUMtQm1pdFj6z8FioSOZdcKLHh0TAj1E0zXKgMfWW2PbmJUju0
dtg4SzZMthJB0TVtEtSY0IeTqj6p5Q2RcQNuKtI3FSSS1bAJ/N5ziwPJ8z9V0G4Wt53y35+gs3sk
tnJgkFZtNhrWYKMOgxc9BV5xoHuCEUqxJ4uzbkRQztEExUDGYqgx9Ba39gbVhojvEtVPMdy79MZD
bXuX5VmmIwxRR6C9oy8w8Q/GpLXXPIKKFjTZPvceSm9RyGz/vIwnOy5BRZglPOVBw3GZzQlExkP0
bMg4DGQSJ+iG0dBp3PK7kzT9Ka7pbTAaktdbAiH2MoKFN6CKBQjDflrMp1GW85Gditi7WLBq7pcI
mruf3QkxVTAxgLPIBde0qe7/XRWvbE36ubWg0STsFfTyunbc3k00fNb0WqILNkLVZ6ItZjCzsNKs
lD9IZRLtKWqE7aH2mGJ6yOV/1QoVM8bNq2GmfkKkJacSlSc2L2aYFxskXHMXX4IX/YQhTZrzHDrB
PXsmphvecxpq1I78lriLBQJ6SPKpywFKmy9Z/TkmP5vgz8sQGwby+aYK+kKFcboQA8JYebwWOkNl
q/qVk/Pqh/qzTN1KJVPQF/ZSZUUUYkWtz4tpUQvtg7HDYw6feaF4tsSV2agK46szKXfWTIrim3Ox
VMnc6vkEkUlsJ8wc62H5eyKpS1qnmF3yAAp91N9kbvf18r5u3gdLU1UTY9TJ+5iokeiZMZVYaH89
Vg+DLD69KY9v3xcjootiBflU4PsIiqnpbYVAtXWT6i+XV7Gpb1cowvYZekKtigDFqr9n4VWXg+RK
5jJty8QKRFAdiVlr6kgLWBMxpiYu19qV7Yd7XuoZHXRUdMtYOiVHI8ZdoSRqxSgrxVWL2DGGz0Tm
b2wCIA9J0XnITFVk3JswUbjTrQi7ZnqJ+RwMny6fiuz7/O+raCVmcqMOJsf3DbS3lC/N8uX3vs+l
YvX9PDOXeJlh3tl15eTVQ27ufw9A0Dltg7ondE0r7tR8CcIXQzougJuF73zX1QkIaqYrlSltOQD3
+nNMda6L6+zKcl6ZPj2MCyhllpDsTATLJEAH0owxd1iS/UeiogAufPq9PRPsEqYU5jjWOJQeJTYO
KGpKh7X6Rx6ct30TLRNr0kqrnwBiNI/Dzyh5qCqJ7cN3/sLJiKbJtOhBa3PXoQWBXbun5Tc17hx4
sp7WSryg7adttRpBsaRjiBgdCAfd/6dU8LoDIiUZHhsQvnqyUuBNZbmC40K5ujZapXZ6MAKuNco/
QQN8paYsdgK9kjkUEukWbZG8mUt9NLCHKqYPmrsaze6p2/gJZpb/G457LlmXjkxQB6OSoaSDAM5u
wMdtT8uOIcqBduYvKH3e6aQ7oMdip5nR7rckngpaohyGIC5sXGLaD19RjvU0ppJHWnZigpqwSMuK
scCJNcZjtzyG1ksl42iX6AWxe6hQmJXTFBCW5Zrl51A2Q0S2BEEtoIS0n2zGhS7srqeROQEYhx09
ip9/6zAY77NZCbeuWGM9xdBvuWI8TCbxo146KVci12LOPTH6Vrcafhye2jh8IEp3sIjPkA9LQJaY
3TSyFPlGaTbsw7c7ywQVMSZF2dEJkNpTcvw/0r5rSW6cafaJGEFvbunajDfSSHvDkFnRe8+n/xOz
51NTGIp1NIq90cZEMLuAQgIoVGVF9zpkUMz7/rN2YzwweaD2aBDjuH3aWSFyLBErdZcqzOeEI9T0
r+JzDCFPFnJiYsOBUxKhGsI/dOafq3kzlSaRkdQDDqzFK9HUrjMFTbIKi3ijYGtxhyP4YPFUxdXU
qoBBecuLGKEGYhg+1o1sywFV5rSRdP7rnHG8MGuzLAgZm7PenjWbpUhBWMSZvxs3RYQiVVY1Klz/
+Tvjr6gcV3R9sCBjg7Fg6oj5dUh1z6MmijtAlJoVQ8wD3++L70L6ENa1Gyyls7+KSe/j6GKolrmR
kFDgdN9w+0EOeOQKszvfd+gkhsl6kf68XuyXYePvKaMaWKlgYLIg1Gw34nNmESYRBMuXSvZ4VhTk
HhYJ8XUcPg0DcYUkPJuXYixqQ4t1diQKxIMYPErWKew+ifXL/sQQs8/fSVDsGUNZHcMkW9lBTaBq
FRgnJaASTikYjg2g5W+YZYEtNc1bO9AsexH/qdOHfVuocxdf5Yl8rWSo2Zw3rzUhoTcLdnitHdjx
ZHwpqf4B2yHPC6UaHCFkU4Ba5RRTZBoO6zYY+aWKixFKUORj8e87GtX+6tIcE4QZHptLma0h11I9
lCYec0fz9KfF6XNHxp5BDCexLRocM8hZiRd7KJQ4aoaOTew2A2WwqUFTLRUvmMlNePfnL8C/Wsix
xNylWWP2mMB5lu5K7TM85hpnMc2FrjsloU2sL5M7WPRKFZYzu9ekIAgzOkrm4LSxm6dU+JAC4mIZ
eRcnGhqCAAhB/u+TctJwj5qH7/uzRawwkztQKAMEmcYU56SgfazzCQoKzyWVxkNZwh0h0rJOCold
NIr4H+R7lsOpgkiOUP9xWh/zAhPiHZImIk2R84KsDnM8jyBWNyn/GmloJzJxNvnNbvQT4TXguzqc
5KEpxjN7L1We2Atje8hvBjuZbSayl6Meafm8PzlsZb49pVzwOBewilRTenaIrfEyu6jnEGmE4tRE
NlQuHb173236Asf5QjZAEmHJAbeMT8F4ErvaFqm83K3tD4kGuIBJqLdBhcev5zs5rjIL4Xb4QntU
5psmJDLjtnxt/X2OfJpUM5SCxZpSCW0xcwFtdhfXaLS7Ii29/dmhoDh/C5I6Ly0BpkgTVCMCW0tS
R8t+aMNpH2dzf1rZxFNOGcp6uiwC6jFv6hp9U6Rj4IYnVXFwBEeHEbLPwhaBr/E4twv1UKmKjhl2
x5oQhQ+W5erfK2/wQrwBjlAcStx9Ewmv4FmoMRRTg8wQXko6wy5wbZIDAmGL59Y2cRykSFAYURiC
WSheuNhFAv3e9uu+GVvrdQ3CzFzxg2LOqooUBESGZ8kVoZQlKrYhn6f+3+gdLUyRtXNZSLxekRTl
pjZIwJKX7rGCNNxQjv6+OdSssAWwMic0tFqcmTkylJyt5YtJ7aXUpHBkYMaVpfY5HLvQ9fu0gEa5
bMTPUd1Shf6UJTwrCIs0KhmAEkSIo7G3LSpuQi5Sjg36SW+mtgZE3UAGAg/ZDq5eSBNCYOCeSelO
ZCyAWKZ8F2JdDEq9FwLQwoc2cqJ7FYl9pltByuMTwlysQJYgPMK9LY4XasjqCLkGwAoq71o+2kr8
UKL6pUptGd38/sr5+O7DslVOssVIaEarcfWfcfy4//3Na/lqAfEVXikKXtJ5BIDVQUumwosz9HlR
9gI1Wc3TzjJU7qx39N/8ZdVaHEOEiLnjBADQNPu3Q49sE298VJr7ZpBobRlbdqt1mzaTNlevAQdk
OODObN2ilwxuGNfGAbL5tviSv1An8NdCWf6ossbkuKKWJsvIQvBrf25Ke3LFKwN9y1hTORbuNbwc
QnWRO38eZnbNsaE2SUSZCS7hu7LkSzkV/YT1Nxe3lWRn6qdoJDZigkUsjkWydhzqnvFhGkefynnw
SxSqEF5JLWqORlqrnnurZF55lB+qEwIePrTMvPi6RqljcaBimPsmQe3xV1cp9UFS8HIGRURJtRV0
bcfxed+ifdJAMf+vCEGWdXnAltkSHjQUIRaiijeGD0p1I+PZaR+LOdnvnRBV6b9iCUaaiN0Aa8pB
+zddxo/6MtlT0nohpDL2oTYv8ReHN0XuQNFGSVBWM+yaz/ltjrylTnSkB+tQogsyykoItH23gBLj
r5YVqKHpCsYb/dl6+q9RdXgwPrCusDnqFKg3bsotOAbp9LLWRhFwQzZfZ2X/URLIHhUUBscYklbl
QzoAo/XQHwodQzPoIH43HLZ3zVeL4SmVLRErmJw1/sSB4nlBZwElcXC7a+uKpRktg1uepkNKKhpR
rs/xhY7tWe5qgC3NSUV60dgWXtJ/HpLBHsLv+x5CjSbHG3krF2mcA6tXxJMuCb6VUfsKAcHffktz
MiFPBohuDg0EdGTI54eBv2/H5h0b8qZMB8YyZYnPPszaPJNiERuJ9jSieKC9iT+gkCCGDlOCDqih
Sz5wMFJ4SxoXQM4PA60zUYqNgE5/Lk5MHDM+pNdMUx4Li9z/NxN81uZxDhjgKXnqWagqrB0RCgco
/lARAESKf+iqd9HiMJXFFExP6dBsz97FTM4ZY1lUMqkCMJqp31pIeBOshDgfUhCcDy6jjjZfBYtr
5j965VszHvd9Y3uL/2kC/9qvK02uVOztMJnn0m5L48sESXFNpMq8KRxuy4q7Zijz16yC6a42ceGt
bWkgbNneqi62cFtVGrT/S4/IfuTNN1wcvDh0y+ThHUPGKjwgyS7JKFz4dd/o8yKYynrEaso/l8Vj
PN+2VA+DTZZbQTCvWJ028Ze6iaQe0fOlg1aLJzS3pfyjDQ/T+7aMFRS3LWmsgiCfBsTf7lj2bgqh
18GuP00Ogi9O5Gn3pBL25r67QuTIoSh7qzEGjN+Int7oO8H2qQHdeJGnyrZeXxPs97x5QA7i55Rx
DNEqQ5FnHcZTml6WMnLK9IMktMTxhS3FN6S3AuHYAFnDQzawSVPLbxPUM4NHJG7apXzQ6swOhc/G
HDr7nri99a4gOXbocrGo0xJDufT2q1LJ2XR1XIF8JkJMJW5uLuELGP/8X3VdakDOh+W2+IHuzO0Z
GTv7Bm2yHZQloU5koiaa11gqtFoN+7LDQ571LLDGGsRD3ua6unyfv97DgBKlYPi+hvNCZ6LKWryq
Aq9erloqWWJ7011hcYxXoxBbF0YMV4qMxvpWuRrsyVaRxzBfI62WoD5i4PibfYGdP5sbGNaXnlSc
5+jz/sRszv3KGI7zrC4LykLC94f6U9Lc6Hno/O3k8/f4NEJfmCEFhjh8yNrbOiGOQZvbw8oGnunk
yJhLi9mg5uhiFeLEJXjBLKY3Yz/kxw6SSJSyCuVvHNXFvdD1poVi4Uz9FmilPVeQeY9luxhvEvlp
f4oo8ziOi0Up1asc5qFrwwkaZudkln7k8+Aainzah6K8gWM6tZqacDFhViwdOu1GNo558ZcQHLNB
jUPpxg4Q+YgnwSRB2XCCf//4G0OQqf3rPiuYuRiOC8YsLp/EdHBKHYVSn/Yx2GC82RZ+up3EX9Yb
YenMzoAlkXmIlcMkf4mNq252AwnxbLTL2kfbDlSxak0IJDKpas4NhhCJePKCLWGIh8w2LGPwxiyc
7HBQ2lutUmJ/mWTT64YHSBl9WCr0ECyr5mtmzYMDtajhrMtQPCF+FKOHt2Nw+VGcw8gC5BO6FD+q
+cQKUeIH0w380dfOGmRLC+c9WZj6agw452nL2lxkcQJccwrD45ScCsPbN2l7Cfy0iN8Mxa5c6qIF
RJ+9FKnuLMrzlITEdri9v6Mxm2RC9APaKpwhem+OVqgtoEQFohCN5qdK932QKz+b8zulhvRyNWEj
i4SjIdUepD4e963c5pSf+LywgqC1sSAoM14WleJkarKXT7qjyoorjvlhH2qbKi9Q3HaZCIEUNIkI
qkTSy+BYst2i2+Dt9OfqhKwy+4LDXRKgtwddjwpDijhjnR7mmsiC296JL99nS2F1dE9zcVCHGd+v
u69R+pRTD0jUlDD81fe7FiXTmo4pWXo0scyW73KKbJoJCuOiYBKR020nv9jC/r7Gig21midg5W3s
TUJ1Shfpm5hTsm3UkDGTVzCToAx6IQHGam+U/ktE1TJQQ8ZRItxKT3MFU6IIuq/WrYdWMmhb1J7r
jKq63X6yWrkXx3R9h5amywJbGjQ/Zhq/+r36/D9diJq6S1ETxPFDNRR1qzVAS8t7MTt0SmmbynF/
YW7ODrQCNRX1ORCi5Bw6r1NLKRt2jtVyBxdFu6aa6W0u/RUC59JZHwTKEuMKGlTJycwmTxeyw2QI
H6W5+2ZZ1nteNVZwnFePeC6aLRWbfrXo51hozmkXuWLV+vvjtjk3KxjOqwdFLa0EKsVQaepNe8Cz
wE3UmNnZGsTR3Yeipohz8Cw2IyjwYgBbdJWqHprhef/723eZlS2cV49hrUIhAgAd1AiH+9gTvPD6
v+qs5Jw56dd9PMoezq3LRIBGbgM4pC1/aMzYAUN82odgv/jNieSnRTJ/8ivKwCi7ECeSaJlu6ry4
GqTEHgs4AzLsCnOwy5663O47xJs6xMhAI7WOXQhH6z7vfKVI7LL29s3aPv6t7OK2t6lvrLmYAJJd
L6WdHuvDZKfOcog+Dp4OcZ/sRjvtQ1JmcfwwR/HYpAVG0uw/VM2hCO41mVhKbL73Jov5y2qDUKsi
bjQNRkko2eyD0K6hciiW1z1EL3TzS61+aKx/963ahkTHJRHNFRH04I4jCKSLmdXBKtZSqmDdO7z2
lPo9Qa7bg3eB4abLlAdkIbFYmJ79SBS3C0JnIgVfN/c/dK75ny3cDJV1aZqvV4LON3rIjGs+ghGn
5Wi6wsfwmQmNQbeB7v61HZdf4XLTlkHZc0Q1FFjj0+CGyMcf/D53IUXgDUeITRVX6TN65xzfU+7A
GvX8z1w25itvWRDIjtUGsLF8rgYfOAvV0X57x7pAcNyOZIChUCQQ1JLmtV3k4VHu/4lq4SxFvV+N
M3GmpCaQ43c1W6a002FRlZuqPXXqoZ2l7yy7um+Ddy3ni2kc1YfBIk9xBaxZeijNa6P/IDdP+2uL
Gj229lYTlLZirSgiICbtMUn8rLmKOsVO668CJUVHLC++8iBdhhB5G0Aajcpepu95PtgqZQ4FwlGF
IHZTgD0dp+TwJhi8RXoYTYIAtxNrLj7NVyCInVHkAZsVqDngP5TNF08o0j9pN/Mn5H64qRv6VLXL
b/aSn67AFyRo9ZxZEXO71lu+ZejVlJ5ZPAYq0dCPQJIu9HHI9jGEqxscZ5hBY7WZBsxUwLuuN4gP
CZrckemf2yeMi2kcR0CK00wXAzDNpzGzF3e+rZ3SMd3GE25wWIsd+uX6N4eoCyZHGrkyo1kac8bK
rWK7OSlHwB91vIuqvn5VHEgZGMbrb7fNCyBHG5CzzMS5RozCeIoCO8ZZQLtVbtLT4KX3tV8crOf9
dU06DMcdUy0spcEA0S3GAOMjmdvRvy+Psx8dk3P7hM70LgHJInR7NnJconWRVUNvFhGSs+y0zvKi
usmtgl2FkpEgVjmfMFz0shj2CYBitLlpy4MemnaV3u+bQ4FwVDJOYd1MFkByzc7G7lNULDdySdVf
b19SL2zCpwYniYUYSYR5mtvrNnO7sfAWGeKx4b0YPoqxm7TXXfaiptoheVfW6AqaO4voYTZ34ggL
VRCW/LGIiREkFrbJ/r7aWyJdSM08hGljf51adwuVC0+OHcccbTQ38dABQD501yxHCXqTvoGukSyR
grrfb1vDZsPQoFzJx//EepraYYH2Rmx2fpqiGDb6vu9xv7HnJwQf4ou6QVvEsGYH3e56cdNzfGM+
sUpUEUdC9XEfbZPdNbSMltGNCOZwjIRgRRQvAaR0zfJbON4YKFkJTLsTiaKSzQPGCobjoXYUS0Xu
ACMa2C/LpvHbxDxKofSg6uPLiLqCfbM2l+0KjyOhaIiKONahJtKF5ilpCq+v69Myviu/4ScMgvG/
+nbXQTMqmPGSkA7KKc5NV66FwoY+0DnIKsKkbS5fgXFU1BdM88XEGEqNF7OmFA/hh+QlOLalzVJe
WSKPTHjHprevIOVf7Ys7MRtRUg5XFMLwQYRo7E2klQNh2f5kKXySYTXq3YLqEpzdC5wJ22MTyjZ0
Vf/GI9Ci6ldTKqGvcqGCKYb+NY6Og4JcivzPW8eAGFbjxVERugVpRQUhG8ecb/rJ1YzbTCTs2H6B
WGFwhxbNLAczlTFamoQjSwFlqFbBKzbL07DuqRTJbTJaoXH8EKTlrJclLEL0wpe9+iCFtg42krzo
XF5RB1zKEziaEDo1lLoOaBOyARrtpEENO9aO+55AOTXHDVmjx8NUY9GOeITr6q8q9axNDRqfQxhG
gRE1TJ9cuRtcdsozXfEpP4no02y51JjtM7jy6i+r/VXs0Gc71gEGzXJbyyH1hjwh3TaowMj2jefi
Cq9Wr4GixuirHuO2oKEgyvtDG+fzZyPzpAOKplgTDcOViM2QmKvXE/wKsxBauU9jGNeXV8n8VZe/
/JUvvHLu6vtjjCZA9QKHW3oWNfhXolJ0SF/gKMEqxXgpZ1iQo4JyfC29Dk7htaX602vrGOr8TSyh
1xDQyqJijLH1JLDISkVbQp4Tmj+XlKQuNS0cK2hho1kNW6dDZ7hVVnmiGHn7M/O6SN7cI1buxnFB
iaRstQ6AgcPd10JU3CGWvHj4Gi3RbdEPrmAEjmSV7tBSKcDUEHIEUZWqugQMuWn6Y5Q9Lkl7U+p/
uVfwjUMnTSii2mRjWOBagZB6kkef0sIiNtdtekCXehM628YbmfIhWlBbK+PA2qO8LVcepjJz1Nmv
deJl8jfHkwsQty8VMS59aQqgIXyUG3v2UEHpW94CNcHZzz6yehjRpsrwt6fqAso54rCELR79ASrj
4Dp0Xi3+EMQT4YnslPPWEy8gnCeGqOuIjBRSeJL2VdEeI+PUD45Yxx4y3pPuKpE1R+p0d1zug3fV
DqIt9/9mj3PFRouLUGkAHaNyZUTF3ZhiPRz2DSRchI/JoQYtQiohBlHI86MS3iragzGUh2Yiji4U
DneARUROnnu0UHegkWjPeehPgnqW2xMpgLtNTz9HjY/NWcUQZ0IIoMG6E4PYFs3n/RH7DatfELhL
c5P0bYrmOjjo3YweOxaZbu/nJ6alQafTU+awv68oXYeocykyvccU0oha/RX1RfvmbE6MLqKHpm6g
0yUv+S4uHcoDmPZiIl8v4X3c926Tf5twsdjH2R62FRBnCfQrinHSmCWj+SToX3qxc1sN0pLK5Nei
7CtRKnthkNuoj0BfilY4G21OeOEmZax+A/v7ajRLJUGfWoF5u9rakfA8LpKzkIXLFArHhrkltY0s
YkhV9JuHZaX01MUU5TJ2e0NMK1M49kuXqpeSESCtJ/mRk6I0trkanup/A4RN0xwtqLuDKKIJga17
+zNJmcdRolkqxTLMQBaL2wDMFH2oqExNCoKjPgjiLGPGWKnOv8fxcW5wQBuJZxwCg1d+nzIjhrMD
Y9C/tON5yM+GQpX4bh9kLrPE675rEq63xsJc4dCd8nN3zK8llPnIeH7bnxRqefEK8Gh63utFjSOF
etN7rCZW8DQvvYbqN2IDlIACQRq8nqppamkqs4NmGSMwieePoj7WjRfJT4RV1CRxpNGUWof2K4w0
PjaR2z0rR8tLGhRjOwu0IZiguYD8beq6s0m6q1ljv2pFE6quZJVqYdZKsUB/c+T1UYU+2yemFQTH
Ea2QygJ0i9jzQ3aSfEg1oGeeGzv5CQ0WNGe+Mu6pyyI1lhxjqEo5J0PHfLH42E7HMVDsCky7P2OU
Z3DkIE/GKA9swqL8Qzrm5yFNvFCB3CcaID3vQ5Euz7HErITLIg/AUp7qL4YvHVHXpjjxCQXueHJQ
ySaShG18ddZSaNUQWvD6PD/0nuiEj4tbuMvxW2ebtQuf/O9WR70cEfPGC7Sq0FOLY0aGmnUTjMdl
/GdRX/aHkrKMnYJXDh/UulQHLECmNdMBAkCOOBc3RZIc+oxqlLOdh3DxfL5gKzTqtIrYsX34xAYR
+oB3JV77UtQboQhScjQnvxNcqjiQchZeonU0q0q32F3IisLvSWL41iIe1KZz0e/Z6abFNmPwcmKe
RLVw0zH5JJmztz/KxJbNi8fP49SX84QFGKfHKb5Lksc5+TjJgp1LRGhjO16zGmSeXrSyX9IBUPKN
mh8qaJQFia2izD4/TQ/GYXbTz82BTG0heJPPdtfjNBYFBahS6k+u8Knyp6N2q7rVj753UN4Pui4J
z6UgOb4ZcUETawOQS3PTGh9KlZAsplYGxzFJFU9LzFTja5y/JalE7ve1BCFS+bjvG9vv0ZcZ41PY
IYufWTXbUg3ZMQ+yF3vmKWXKcplrHWp/fKGuz5SP8ElVadRm/ZRh6CBafFI/hOcptLuzfCeelHOI
SgDtc/6SCcT+QJAZL+86pbmZBybGswoWRxNdLVKdmeQYxldvD8cKGk8jIq++aZg2l+jXGTYIV0p3
s9OdWlzRlsfRZy1QxiMV5mMutgfGkSfKmAyxGhDlk1WEo0TpaxjMeAxqD42WP3UF7MvT0763bHvl
xT7uCqrW1qxbInt7CrWHMfg0L8udNasuVNaJG9P2k4N+gWILcLU15LMR6/nAhrI9v0Z+ocCTN8f6
WvJSn/JJtpr2hpJ5zxosz7ul0TCULM+vPaSH0Wc9EN9JVBejOHrEy1ZXRay47b/+fYlvnipPPw04
VbLmE+3V8Hl/wrZp6gLInb1KQSmh24dRzFBGoSO+0jTERG0vrAsCR4RxEUVNxRDUAm/gAYuNluhj
S3XKoTyP40N4Qje2IkauhCZSWCL4+6PszkPp/9V48a8oqlp05WzBEWalvJU64yihvfQ+BDFg/NvJ
OKaLFrPq1kJHrjGErKzazkViI6ZAOG6wgkqOLfZIHEWP6IVZm3emfti34zdXiZ8zz7+TVIJk5l0B
Q8L2urpOj8sxuF4MB6lod+yS9O6o1IUU+KeTUoibLq0ByVKANUjPD+8rpl5BcFSAjLDRMtkSzYPe
FbPGRuMddzYFF4lb7tDFpR1Zy10iN9A+xINh1GhUazhq7t6QhA4lpI6Nq3YVZ64Qv8SV+665A1fr
SMKQDb5RtyrUjTFaSF2dz5M7e4aPDBZPuRlLm/FQ4izEhXrbpp94fLi3GdDfuouAV+nNi5yIH5FG
ZY8GpUX4m13jgsOFe9U6mmQtBY54Ds7sndpAIl8AyfjK0R/3x5AyiVtiEeQSqrIAlJkvToxGIsXg
yLG3D/KbRXYxiNtxo2ka8zoBivqgnstHJvVleZldIih7RsKnnznUdf3tjUVmDWssjXW8Z23vOUY3
27AO2qwKnJ714enw3I+QzmKLp9mXvOYgUU0Y35xjODyO2q1+HlWzAF5qOrFa2oJ6I0LpLDCP5nRt
xERWEGUe74oxHgMKRSkhZRVBnQ4XlBOM6zKXCcSgGciJlJh6swf/ah+vSx4ZsaHHFuwrzFM0fIz+
OF2Q+z7niIaWd5rZwKB4ukMrPCN+WChWfLP7chCcF8oZysoTCRBmHbhm/aWXbxd1sE3hed/d36wp
DocN5eoc1iaiaQhtHThDch00SMGFmh1ViU1hsL+vMARLWabJAoa8fA7Fo9UtdpsSh6K3PMQZwnF4
UYxNWNeY89qroNQ3HQO/PLHWFXR24NsbHIfFnfFEocpkSQYWGrIe9LMK7Rb5udNs5tBMM62n0oEo
h+YIQhuLNAhbAJaoNJQRTEk+/J0bcIwgxnk9TjMAuvjDkKJwqXctidiR2Kj8cuT/ddT4TN5ukFMx
0eHSqho4U+aXSm0nod9Kum1JxKmSmiKT25YEKStlfQSYPHlqY8uO7pSH1FH+aSXXOPz/KIqSkBwr
LFadzXgBgFc85R9ZXD5wq+Pc2+od62lbHXRK+IZYVybHEUsRtaagAzBtr5XpWjY+6C1RsykRWwWf
1xsXohaocRM4CmT77CZPr0QZD06icFLnxVbk2FGgIVSJ2B0V1a6auyiMnHg0fHHSXHGqrsaAdXxe
An9JGnffaYlVYXK8Ek7DOMgLeKXS/xHUq6YjhRHZlO25LEcqcTqJpoR8SGeR7O4TUwBFsMYVMk/0
oaBAitJSE8rxipWrZjqzCc0l4SAY2lXYhY4+UkmSm+MmIwMTBflIb5Y4GDNtaliGcYsnb5o7NHLp
CTamEDi+ilNT7uYFXiOEh6p6kajs6c3dcWUBR1exGqMhUgULovJGql9S64ue+0pD0e7bwBmjrAsO
n73ToyBrSgfgJNes/jb1gs+5Y0Zowy3h2bU4Nzf9lfa879Xbx6UVKEddumCVCnJYA5Syj2iQzar2
zOv/JLpCPycOZ5ukvALjSEtB0dmw1ADLoi+F2NlLAssKJjbx3FGhkW2GXIFxhBUYUEAxZbhFJbnV
6VVX2sO1MvthPbBMU9xPHvbHcnNBrQCZn65OHn1YmOBIACbiYxHdTeWhj8mX302SWIFwNBSlpqbU
xf+bLxXFMKyvanBkUXB4h7tvEeH5MsdIYbbM2tAArMT1P7mbkfeSKL5ZNvbf4XAckcZVWtQxcGL5
WQg/V/OxNk/ZTKW7E0Qhc0SRqUGp9ozCSzRRDT9awfd9M96+QXErmGOKahjiXmFXAfOmeF5O6T/D
UbptPxkPuh+ddcMOHHbrIkCZH7/ZNi4ewdd2aFOxBGr26hEBxChCLz2IT6ptvl71o8NEvFwQg6hw
hCEVRRNMbK4gWpilN03zD2EP4eEKRxLCMGrLomEZqQ8S0sOXo3w/SvaE026BWsSG6lvF5mRv+Dia
GMUlLhYFcOIZd+G77th5ql/e/fHb/6+uobBhXZGD3GtTHGWMHJaXqkntiqp2pOaFJ4awrEShw7xI
zbGpnzqqh8vm2WzlZhwXjLocNwablkaKnMxyw+Ipql8mvXICdNisnwgvYG70dlpQ4W3qoqWji8Wv
42U1ijZPYgJKCDz5rOA5XL43BndmZbCk3vA2c1/AONsiPYICcJzDB4JFRNJnNqXXVVLUM3aoCd2K
CNs2PVxRFFXU0FRFkjm6E9F0fpDqGIrreProD9NRLfzlPHmFNx6DxdaoXLzNqVvhcbyn9bkU6APw
UmEZztgUvxeddRtGinGwgrC0rbBV3SmDvOS+odsueRlWzs66F5CzpmAOAySqI41WpEqyfnN6uSBw
liWC2QaDDoTRYV3G2W7YXFUea/sa+lQuFOUlHLsrcmDqgQmwZL6VArcQD63g7o/Y9ob70x5eurJR
4yWRR0A0S+RM7QP6fLiddJNSy4swhW9IMQw5WrdB7tHp6pu+f9ZydyEDcduzb1miqpl4ReATMsRa
GBZDAsb80Ln9R8HOXAQ3neV2copbzRGPf1ym8EqxF0D2g1YU25dmNzcNVrGhjk7boCpZ/ihXL/sz
tD1yFxD29xUI+qQ3VprAqkbI7bl2tEXyrOJ9K+eCwhFSMYu5GplAQY1KJlzXZBCYMoNbmiWqDEc0
bMQuftd77E1U8MzYtVt08WC7rOlI9y2VWrp9ULkYxS3WTJpT3G8wP+iWgM4CEFxBQ+H6KN+xDg1n
66T8cUYp5xDcgu30OWnEkXn5WHmaeUSp0bEa/jwD+VcYPsUiVIRRzssiwKuv+rpTaZA1xYFldEu3
OsDefQ/8zcXm5zjyCRZTp0tZAqUIJFjoBya0UjpowBL4rbt43cGEkiaBSKxkPrmi180qiyMAptmI
Lj3Zt8oyiLsTBcF8Z7WsJDmeU4MRkp6eF/NFVYhT6292isugceQwK6i4n2NM0nhuTt1T6eRQuEi+
MNcTXPGRmKLNHV6+oHEsoZlCP+Ut0BqXJWHGnnUb+P3r/FjuQlTDk7ZxbDFlTSnkAgav9pgsfuSg
OcMtulwckK/4QrEsicZRhxqngT4tQJNVnz2w4ALqDJotfps8zalogQvKNTjayPGyCKFPeN98MJ4U
/6ZAVsX0EJ8m70NiFwfqzkswI/90OgldXo4tzAuaxymw2yx01OH7vn8QGPwbVSpFZR+IwGiLj4b2
aKEZr0I1FqLmiX+XQjhCrocKIJ2/+Ia/HJfcRoAMdZUsjVWnEkVIPLYmVkt4isU6zDRsKepB8Qs3
8iFF23iyn6ArQ/RvIZz+bgw5xuisvoj7Em4h51eS6I75Z5OSJ6aYltep0dKk1SYLQyhhl2RFt7kT
O9IB2TzooRz7lBDE5ulvdU7nrtaTqXWhaEV4HhteysVWI9GtJkceqAyEzRW1wuFmyjLB56GG+0AS
FbbZoz/q0/7cUIZwc1PkwxKLLQAG+d+u9ib9eZEOjUCw7ObNfWUGR+lDUApiEeKwPPgNeAhF675w
6A7GexxtBcNxOUDEPA5gjDyeIuN5St22+7E/XtSEcAQe56yztQyISLpt0AupI3Y/6vvcQaiewWpF
wa5Jw4fMetErb//3v61HYUegyxjxMSg1NJq0sUKQZn0fxVdWbEdGYce1W+N//h0tf1CItyLCJD4M
VeZzF48dTNL1SD+jXn30lGmmhGwIR+ZjUYhudGYdY2Jq6EeoxY8S1zJxudeowqRtHN0wmNKDpPIt
EeZAj+RoAHeG7aPSHpNad5Gyqy5UGfI2SSs/gfgLpmoUkSVGAIpOA0T6Cj9wldv8+lXpwaXUlLaf
yVdoHKEFk5ogMolJYoEO9nAtnqzX5uB0QePmlrqC4jhNN2pRCtnNWatad1rkm36ObVmgpDe33e4y
fhyzTcKsdQHex1Gk5pnRbaW8izkv32f4q01UDsc2ydjpY9IguVBCrb3psWote6bKgLc3t9WIcbwW
6bOp1DpMkQ+s3jT2coc1zOteFUTbo3Xc5whq5DiOG9QG0bwZlpX1x6r/IlLqedT3uWPpEKtKK2f4
fjgXdjN8qygueJur9Upyl7nhDqJLF/epkDEWdcyH+Ng6E9SGbKiYH0o3dgM8ulN9Q8k54ohb6YWk
TBNAGpEtP0T3aLbpV1eBj/O2dSg8gWwGuf0I+dMrNF5+CLKyw5izwMDrKc7PWdOe+Xv1oj833uwy
ASwdDcILosxwf/VqfPsEVS+VIAqAmlY+ljKE9p80jXpl2vcQjW9ymEuzYchsF0yqu8S6JXUoidnS
eNGhru26yWAu2HrpLVtRKC20rQ8LGh6Jx5C8Ze5vGhovPzQLXSOVA+wRxP7QlegOufTXyYzkaSMn
zkCkaRxZ6LVoNRELtNZe+IXFi6xHtFaqP+Undpmwvk+f99mC2Kg0kaMLM6pMM5MxlsqTjBs7ZBS9
8X7+xiIc0Lsh3qWpkeS4Q+pqa1pygMVR6pZib7fQDwjMFOH/A2EX5YQciYxjlqThzCbtSrLs1z6l
rvY4hHbldT+iY3OwqvfFb/6PtO9arhtnun0iVpFgviW5s7Jky/YNy2HMnDOf/izI3z+iIZp9Ri7f
WVXs3Y3GAtBh9WJPCyjid2U7FPyi3I7KVZAMT0NlONt6ERtYLKyfrSwZBxMiIukqbDxN/ggi520R
/Fe+yQi9aiEW1md2jhmK/MZX8ryFHOy1gXlqGl+CPHNzTJIv/Nbpe+pRRnniy98XR/I0h01ecESU
S3RQlfsAHR0GBrYhmsOwq6loDuEgLztxIU7K80Q3NKjJYuZMeeD2BQG2lAT+94UEs2SV1kbw9k69
r9QfEnU15y68tVACVmSzLWcN1yCMvwTtPip1Jysvkfow1NdTEHrbbkFcMtH6/rs6M2v9rIyxPnDu
/GTihLR3XYSRzbxoity//B65pZwAFZWJJ3pvQlqD5OBe3jUovMPU68nlfUvpod5va0cg00vF3GKt
UDgd9ym/r6fRoWpvLQZOWbCk1YzYv8TlBvXhv1tRQhZ2iPnZNaUej2Lz+a42hvZ9ane8kmBCtqYh
E6H8trxhTLHiSVUQO+9tvqVtTLbjW8vC6NoHTmzGJ7/rufuuUPYriLxM417Ysx5DPwy5bybs3DZ3
039msfrtjqgz4RmilWo7hhnWa+hnZy5Vx6CCUoRHMOEFUqeBlaZ894597sbNsZc+zd0MItn/ymMh
aCKgRGkgTY1xXDjxwSVcoxDzaqByaZTTMREpMFpV83mIMqv3+Wk4AFpLZ7yf7/OP8QOfWpseguft
DUUcVGJJk9UnpV8kWCCz+qSWXm092tRZSJ0YYn5fkkc7UQKoxTlUDFBWgcnns+YoLkM+yHpXYe7C
pYUbRWQXuVWX0Ci2EyeBU7DQmbOv22ZbL21aSBHwocPUYlWS4A61jeECqpd6mas9scL1PYzg3Zs/
QWkxXcLrYkcIJgBXDC2ZVZsOhQ7Bseoa52wX3oJm5+tgO7yDU/8sEYBLLZ4YWFLbPLFSbk75YN9G
x3SvfQZ3uFveMAcchYR2hDeK8aVB9otIliEsCZBKSevrGA2cRtsRShGYIZIxpWB4T7UCYviw+i5y
NbXyVMwZ634Si0VcLcQqp9CeOrMyXja0M38Pn2YPr+SLeWO66YB+8/Ainf7zUMzfcUrlJl4gejZN
gdr78A/Jvs6kY28QtqOWiNt28f22TDHGOIXtrPpKYrDel4Jqa6NECHcKIxsxBJEHlRh65JvQGRH0
7z4SS0PtIwEm1MG3WMpBSemcyY3vukPhojnVdPkcWcmjWF4pnUS8SCS7tDhedFXhzsOMjt7YUbR3
pT5fYUlkW5qR9tTxokK4AvRE/F3qe3hLqQdlF+/Sa6qggAIHkXcJ7Ip1gTmVOHz3yp7X5/eFV3kd
qGvl4zi4lBGpaIzIvuTXqZZ0ORbN+pCeODMvIgpHIzrwjvIAc9anb9UzxY9KvLNEEiYlMvxADiGT
p1XUIx+Kw9MqVE8+FVLQhAtGr2lBLPOT2D4aBx00O+hWvUMNA+8tPmA7E/uYXDsBKCbF18BbCb00
8FKUiGyxH9Otcvhf2V1OPEsIJNQE2DCzAq/GljtmAf4X/4tuEM9hYoNpAmhYDdNHmacM0vhqLp87
8zhTu4vSQYCMMonsXwVvRvbT0ieE/R62QYn/xo37vyaABLMygzEOfD74f4uwRuf/BzUd9mn/te6J
ChPCXiLLUtsZyqAmWH5WftfMT72kO1X2tK0P5WMip1Jk18qU8xx4MO14xqM4BIf0J3o4eLQ22FMj
UAn76cJrw5oVORxmiLNa/wE8RNdKfVajdmdbn0qdqk0klRNeHpU0hE3DN2yzG3YKboC8nI/dsn2L
wDdVocb3xxvX0GR0NiKwaVsi54/ZJDabUaXm1k11UtCZhFlu95E53dVz/oFYNZ6G2pIl+Dngrpyn
EaUE/T444oa5B2tD46Hl+/+nu3Id0xeaCU4vzZLVlipvEvjCB2Ypx9AzPPMDHxAT7/wb6oq5jrOv
8sTytFbv/bSbYEnp0u1aILrvhd/Ge97tLR/nz9TCrYLGQpyQ86vbKLI7PLLcIn0ELk09kfhdf4ks
BAhO3+usmDoDqzXcm4rDd9lLrKJBv6BjuvYXE1stPyif5x/bbkJ4pCG4/1wqoTUlqOma+2dlfmyC
xs26Yx9R+vHvbHijwQ28uHBOaSSHdYz1ygM0F4O7FIm5OXDmGz6RqbijaWtWkXFhUP73hcCgyYbJ
ULhi5lGXeif5lLT/bNuOcgrhNMwlv+isESISsAkBRG6VcHpXeelCDeFAZM2osYLL4PDEX92ZG3/j
fTDcz9W76bCtEmW1N6DRDV3e8WViGPXeXkakDox3FYotdBKwIpnCTGe897+Tn5rmS6F/b6lZN4Qe
Yi1aCb7wdMwgIsHIozm9HkGqKFFOTQkRQCGfkwm5X4CCxJAxnb/VzbdiIPbn+vn0aqw3FM0p2lOK
AJqEJ850Fpx7p8PQHs45hkgZcf3iy7uxS8WxaaWdYBxMwlcGxNNpUjljtpc65knyrQ7emMj6vO1u
xA4SS9F8FfWxKBuEBeOrqbgPJiIpsB5GX1iPL+ECBYp+tpucl6w2NWKxnDejNlEP3l31B/vEiIsf
5Q8CHqT5kIdlB38IQa8zhxdDH9xyOG2bjDr5TAEREhBnJMMIm2nXI0520LWddDSAcuYEQIJ+oupd
Vq9jCxOKkNAGrcwY5Bns3MhfVVC0NbYjJWdDJ8COsp+AC5ie14MnCfbr0B41dOhEUXmFe77btiAh
RiRRqLXeRlKe11iibqz/6Oefq+TTtgjCr0XqhMA3rdHi7BZheBOi5z38uf19ChXEMWhGlYHAmBMl
xKdhdjX0E9qu9Rjd1c7wSJdwUuoIl4SksBKr5D38qEx0KjAQSmRvyB80Ug3N0kw0a4lR81ntm1GS
IIOPguEP5/ZiXPVn/5bPS+mpptl1H3iVJmzVTFErTR25NDVwND3cV/3gNIHiEeu0fu15lSNs1kwZ
jEoN0b/IZ/yhw3BvBk4U7Lr9/1qbnyzqic5/+VsIf5UobFc2pJIxc8+Qpw9qpt+0cXhiendQpNH5
S+WE/drbkp0q3Iip6nJwHY8j+gDO/bm4Gncpb/ujlPvDM+Nf7cS4ecPKrFQ51w6/DmkurxwK/kE5
ium2OxXEMcFefoioU/EPkPsqVTjojVayEgMEU2h8iJ94Lra9BNd64kx7Yz8dMX07+rZt2nXMfRUo
vAYwxCWfZg2YW84VAw2ifN1p8rHP4UHKUDutMR63BRL7QYyla7gsmWMGDXV2hcGUDs783vq4LWMd
RV6V4n9fnMXgxlH0WIe7BPJONe6z4Z/t71NG4zouvm/VSWP4vIfbrHRnarM9pmfc1/J46fp4zyJq
XCNlMgFC5qxKozaEOn1cJU6KQeKOnQOLk4Go4yHdTwCRUjf6XuNvXTXwrMOAEDdmfmU48uVPSBe5
uatSdwxKNwFEmkbqG7uAKeOTukcR+omPmOXk/56BpwdP+CktWflFCRXgxKrbtCtkGNSuvUz6Lieg
eX/cdhHCBcXAeqWo4ViYsKSFJQvt54Yk0yWUEGPpiqzWasAb1qOf5VV+hSJu5P9757v0j3nNPsVH
6cSIpzWlk4AVoL2L00iHTpIW3dtyf2YhgUaUA4rBc8nC4NOq52ZLnNg6WAdgIDKl0lc9wkRe3rv+
vhpR7V+wEOPolh4bVsEDLvpjlB98NJSjaPOc/+waxO3Z0fYoMxLnpsYXdoEejcakTuLkZyHaDrus
c5JadwrJqzHjZdsJKRcRgMOoW1MbNUjyg5OU/DOhEgXitmVQTiFARpuasRXye4dfq06eYAJdQGhB
OoWAEb4fTGbLmZYGV3b5AGN+FGc5mOk5p8VwVPP9tk6U3QR8qNCn6eszvDBQnnqQsyuPY/B3IsRw
eh/WStrz8IfGLKdr9pP8D8kTt14f8uraYjjdN7Q6TksYLpicFiQ+qlccrKcxc5IrGymp8trfUe1/
hDuIIXXDN/0o5O+RZrAwymdw/HHeba8OJUJ4I4wYqhj2nBAz8p/D+L5h7vb3qaufOJMgTeNaT/kD
AYXqBxDmO3gifDOe+tQbXUS1veGSPf/3AVk8D79YKwEVkkiVG7uHUCU4BKxxBpIliHr46AIcJE01
mwmnqZTvfyV726P6pd3xgS22R+ULqVUScCGXKrks+Rk7+45W3w79R2KViAePLqDCUOkd6NcAPKmC
irtfUexgcPszD2CH52CfEEjHzfP2vWPKlqbpGClrC35nh7MmjyoyYKW268BXr9/PszOZT9t6UVK4
XReng8TwojIyxJGsMnIkjDA2fKcYPyodIWe95wxU/P+njuhwXappGq8Qz69qUPG3lw6k7hoqcqkT
Yv22/CpIcLvWZgqmCENQF9kuxl67JVJsSvlxzL+m0vO29da97lWW4HVRGelzzpWyEKPwj2gA2v7+
H/bQqwDB6zjp/phXCOnUXvOTZ59A+HpV1hj3zO+q9UD43PpJ9CpOOIlKPW+1GKMZXKk6Vcmuym99
7bCt0rbJMOrid4fLswa0H7xGQsk/x8XHtiBMtq2CIfamyGExJTEvnKmqCI+X4KTbu4KV+7/Tgv2u
hd8m5Yz5pJyrYl90J2v+tv39P5yl/7cSmMj3uwBmDX4ic3YUBEN540GJWpLeYa1rMVxEfIcnzUzV
I6Tyn/1nzDHEHpVBqrA8nHZhAleFvm8O+o39lZdCvsxDoAqKKVcQIEGa/G5ENTiktQ9VeR9Sl4MX
ssotdQQoAItEOSsFVinJkJsr99G5/9Y6zXckmTBiazyjjxJ0EtZOoh62lB0FXKhQ4AnmGQhudsaZ
R8cwFuSHjjKnGv3OFH0F5fECRlSBGk9YOAjTSgyI9IrRcMfw+JeuIUCDhZ6KNOD8QPxWzCde9cf6
OKKbLuXp29O2NP6TNxZO7E9RysGfM04FMyZ7RRqO9vyRRePRtJIdxvU5ph/+HWqI3SqTHoy6anNP
aVFi1+xT+asZUnHF7bPWeAH7xVlba3WZZtyEWXDfK5EX2h9V65CTVJqE9708cBZy5CxNIp3zozU7
/Tun5MPwghNv/UI8b0/x23BX3loqvskXwoYyngyWQFiEEn3/fmTqoZlv0v4YamRJC2VAATDUFIMm
Ohmysp+8FgNT1xzfM90cJIC+E1/CHVmNQewtsVvF1kOrMDl7SrWbXPlj6sW3yQHTLj0bkwxUpCrB
RvOXsChS8MazH9d9Cy1nLXQqLXK6d1Ww/nsXM8Q2lTlNjIj1gHk5eWbSKdAfpHfVb+myzmSNGZot
sh4VA+r2tRgimPZJ10+aYjjF8HEbJdYPyYUQvhEWvpeNdmgzTq1kqjvrur761RbdZo5+3Sker3Sy
PQqaVg+thUzxYA5CPGl0yDTah7YHUV5PdQisevlCgrCjwgzsOY3NJWBwbGW6SvjcljftSFzEKDHC
ZkKKemxGmTvBfAqnH3xQfI7Cb78ioJUyGP8di0WqjKLIOw3qFK3pBGj6m6mX0noyfGEx4bit8znq
MauQn029x9NR0Tm/cD6l8kDVr68CAmggbaaacFpbENX5Yx8ViWGDetsEKy1z9bA+ZHm/23bt1cUx
ZIuBi8+SMb/sd6Pps1YlVa3abm2gDpt9ldUfCfoZ1Pd0DS3ECGsTS/OUdRKz3cC/G5uDUnyUkve4
2UKEYLAsHku0rUOTXPvez/uYqU4Mlrzwn22DrXrZQoxwCTJUVQrmCmIK46IX50klFmQdaxYChPuP
H5X9PEQQkBaOcVN6/n1yjPcYn/NkPPa7+qY+UIcP/+Kbk/VVoljqU0Q5J/6BxPDE6wC104CsHC2G
sJxIPDVVMZNQCmO7Wfutjp+thtj/3FW31BBAOrFUcxr495Paelal+hg06Q8raP7Oz8QKnwnEC4Gl
wVqZPnha+7EbKjB7d46hEJ5ALYsAz7aaVUkdQ1BQ/Miqn2Z+nFCKVeF1IV9MC1OXMbZp27fXowAL
T+AmXkBoo0u1UpcQyYlZsmNwbp0RcSdeKhV4VKU/tV4CJswW85VkhDDZv9P0uza/TDFBcLQeYl8o
JIBCg3lXflhrqNtFtrs/KccMzQTj+VelT/FMteVSm9cU0GFuutoya/ggyOXnFIOGePxudFBepJZg
YHYwqRHti8Z7ElgGv/+oTIHvCVcFLZHqwjR12x3L0in9vaxRz5b1k28hQnDGXs0GJs8wJGfUVbzK
lR6QJ0OLEM2n+4dFe1VH8MJWmaM0ZZClHaqvvFg+cWvQ02n7wP3/mS637oemKcvM1g2Movjd6bHD
qnhUUNtdydep9ZR1564g6rLWi5NNRVENZtjoRRdAvVUkRbcmyXalY3ky3Mqddo3D54R2pcPn5sXH
7NE8geSZ2NCrmPsqV4T2sdIVOcsgN79Cz50TnR3jTv4xfEKehJeXSI33lwIFY46YCzm0XGD00+a5
dg11ymCsakGO7IQ3/4tLvMf9F0oKwN/1tZUxGTI1tIrM6U9WnLa1WvWQhQBhf8kDrspTABqzVtp3
walHG7L0z9+JEPZXXqVynA/QwTB1J26no1TdtKiA/Dspws6ShnkqrRpSZvvWiC5SfskDIn6zemot
bCWgeubX8YzeSwSSh+c+v85QoW7dTP1l1i+dfawNir1nHZkWAgWI96PZqlQGnVTELFHfOx/rCwYD
cEb48Exl1SlPEPC9w2vJ7E0IC9tzMx7K+NRTU6P4J95cYxb6CFARB1lrYk6o7frykz5cJvPKOIXp
P6N9M3QUA/z6gf8qTKzkrDAVbRoiH5fNq26n7xE/3KFPsgbWtofuyB623Y8UJ6BDilaJQvehWwVK
ZAVNwCHoJLrvbF8gU0eV3a4+bRa6CbCgygbQL4cnjsNjPDinqjtpLeHt6wf+QogADb40Ri2mQWJH
jXv2UqHI6zq00/wQ+jte3YbO/vdRqi6ECmChaak5tyqE8lsN26Vo/vQRIuWLBqHEfZdUUQANlWkV
ZidCGqf+kp5BW3AHbtoPhiPv1R3ifA+lRpwixC6zBAyRfV9C6xUkKr1jY1aOljsDyXZKuYeAGzns
W9tcSCShZVZ2xxYnsvSF6SZxCFPaCJgxKZXaDToETdIVG49x/BxV1P2C+/IGaIhEkWNXRH2mcYs9
Tu6vhuC4ddT75oR9fHlXL9er/4lskabRD1YSAjUklOmPmMebJ8SRTthMHEQAKtomlvhxGBj7JkjQ
G4KU1D8EGlFCBICwR8T+ZQVCrOvwrlZf7Gah0x4c7VmPq7qF0kDJo5JFhN+J6fai7SUMkYXxZETd
EuOu8xVwWByMiuQbofQTYKLLMaapzgCA7NBNzoipxWAcz9zWSbND54VH+Rj/Yz1QVDqUVP73xRsy
TY3CwpAHLJ0+3hplc+Wr8tNYm4TL8+351uM13WQMDx5dFbZvo+SFmVeIj9WJ7Aw55s5coYLGycC7
2H7edpT1K82rKGEDJ/FsjqBiBStClGt73Ywyt1Kq8NbEL/Cizm+Q9msfioEnTaXoXaly81W6cB9Q
hjDJ4sbCzbD9gFyOFnwo6t22gutL9q8IsaizjsLa70fTdjvlybB2rDr6JGUBd7aN9RLLOtH+XDcg
bMC1Jj2koOOK8CxgpYPd1p/1g3nmxNlUwvIP941XxYQdrtpFEbMYQjG2u3OsM+eBkEtHe4zxFAH3
4vt4dF8XS6zzTK06lgcLrhJfKZ/al3iD8cQCLzuBlfMUDu8JeS3ECTt88kNM+VLgG+N0V81Onp2S
njr++Q1ma+GE/SxJSMj2GWzYnOd9caM4vzAEo6hVME1IZFnNOj6+rplw+GdBoSdNBBMW1mMq3bY9
XCa56k3q4UA5pAAgGGDX6WYF25XsKuvu5YowHLWpBNQAnVgX6T30aJk3s9sRr+93tXstll+AhkJu
1aZNoIKcHUrtOLYfpIAihaf2kFjRqWnT2E05hGjX+m0JrhGkx2s3wjBIbc+OERXFJZZFrO0swXg+
zjLEJdlPH+252f6vsE4s5GyLOSsrHd+X7NbRshv0azphdL8tZL3U8nVlxCFHWoFkR86lhCflO3Mr
xHoyN0GDWXLynRuY731DAhYSBShgGKoVDvyYiBTQzBYHTCRVishLTXLUJAEIugAIfdYoWaLBsbPB
K694YXl/zD5lqjvs+Z1icJJvf2lNERJ6CY0pMZeY7czvv+Z5+T/MxtFAoMEDquPXd46NWhhUwIei
rFDdVQP3BsQNb0I11Hd2F2e7oQokIky9DhVIv1lMMRVbFiw6qnGpWB0ikEr5GeE6x0LysjJN4rBY
31mvUgQr6rEMKuUIUsB3sg8C6RDWzCNWin/j7WHxKkMwmt6ida5R4YXKo389/eRsIP2lkpzy0nh2
7eAfd/1rqriUUk3AWiNPi0gfILZrjEMOlnc2UdXZf8DBV9UEsJWHYpjKGTJwm97x8UovQzxfkv/d
hWSUIlxCLEwy63RgvgRp2oGHiqsDd8Eja0Er1e9e8jF4POSnOCZWkFtqYwHF+iTNjIeib7kr2tdV
mzjWcJ/7qLnJH8DQOvbvQ/t/jfpi9MVjYc763mwbiIvSuwADDoanbYekzMixbPF9jE3Jp47jcMM+
N+xZSY8DVWf6h9j+qw7cORcydNR0BQ2XIR/YQUZkPzv7gyO5lTekoOZ4KQ5AQYJHFUQRe+3lDFrI
nVNLstIKtkMwNxl31nC25Dumvydzb75qJ6CGUloo3sdkClfW911/nxa7jLIgB4UtnxNAw8cDq407
iAjah8DexVoG4oxvan+thgQvHOUOAk7MQ6sNAeZzub7W7XD/2xWVp8j7v/M5ASg0u7RB2Qh1WAmC
9wlQEdp7zEwmxKynyV5XRmTJDdraNJoBB9T0kpJTnLp18LZ3JMwdkB37RDFQE8YTOXL7QDf1OYTx
7O6Q+xgPyvY5Vb1P+LTIk9t1mebP/JU44XLJLlrbO2p3FUSKs71GpPEEYKhjJdDTAcq0YOzDMbXv
j/5VD/ZuTh+aHijbEQcUEzCiC7qijUr4hGGAh/VGCr//pT588RZggFqACIzJ0Ed5ZGj2K/fFAeS8
t/NZRmw92JP9rfzlvLFnRb7cRFdBP5NBnnlroEmlOGDI0vXk/aoUoEJmf8jx/AtCInMuSsXNzrdh
Po0Xi7s5iNMQsHXVM3/FF9TIEFKcABNB449qzzEvxfU2g3LGleH4TuCi8JMIdFKOIYCFXfW6P+aw
o1o/JbgyacdtxyA2lNjuX5pTE4UTNlQ6XuTmRulB5oPO3Zyi7CP0EOlxy3LOs2GEyXq9u7N1//s4
W4dtVV7uPBs+J7LiBoMUjTEHIO3QnlL0KSTur1J3qjKFuuuJBRWYEeIPiQlt/A+9x7uI/FPr1D8n
L/PolxuBqyI5rpVbwyxpUMtn58S4kiNPpxo/KbgT2XCrvFb9jJvuV6spDwQHO9/TXvp7okcqTUrK
4265gCNzMuyymrhO1yMGT5rPmLrrNZ5+Hk61G3ja3+0iMRjcDSV6jjOs19yemr53/J6KtFH+LUAC
JnYrYEaAhLC/0bJ9ExKnOeUEAg6Ug5YbJX8CRsgKNLHpyPYHWyLA4A+pvH9x9E2g14qRdODABu4B
VJnbOCVA5m9/MA8tSryMzOkHRybWZn0zWQq67hRbkZlYMKcEU8qsWkFA7yfPz5ehg/5w6Wuegqob
TIOa967S2YVA8bC1wiBpcgg06+tBui+Nfcget7FodbkWIoTjNmBabgcMIsbwwYpvxuKH/bcihC1U
lYE8KiNKyeR6vgYRn2PbnTfZrbetyfpWXagi3L4b269Hs4Gc6aB876+6g3WXuAis3HdXzMneR22+
ECdsJJuVQ5WVEBc2J0zoG6yjRKEdtTjCXqryubbyCItjs8ENct+xJ4TEqs/bhiOkiKUTUzpEUZxB
Cs/jDWxfWjdpS6DCehzx1VoiDZZZNFUXThBifVG+53fdtXHqPqvXnRf8YIiloKn1Qg2IpfQScibm
GIZzGWGBqmF2OuuiDl+Ulrqu8lV+c5Qv9BKu3yr4q7SIV1HL9/pt7CMzWbl25ozHyDWvP7e78mt+
k6OqPvvWudvLtgrkC8kCOKR9Fg9WB4tO0rRjUXswZqrhgRIhgMNQz8rUv1iwGA7+mP4Yk4ai5aNW
SUAHyQg0LeZV4p1bF87oqV6DMKyKokzrlje+d5fp+K7M7sJ0AlLYZSH1XQXTRZrsKKFTj4ljUPMA
+Q/f8gwBH5RmNpUshvsNg+H5WnjUDfXZbNkhNyfCFSgbCjiRNF3gj7IMJzScsrnRC+QcTn/lbWKl
BLoFgqA1oY0+VSfQ2lzlvk0A+LoWmoXCVVC/GWJiVben3nypR68SM3ayMDiVk7+P+/xxW5W3C2Po
CtpRTPAum7IpTnuPrWKopgrkhWaXu8F4LE3JAe+Dg4Pwvz/OfxcloEPYsapLJ4jqziXGv1SH0IuQ
XRiu+MzowKPYySjNBEhou8CocgZxKOoLtC9N5FoN7pD6btuAbxfqd6343xd3Yt1vK3lSIaYYOqeK
fhS96tXhf682+l2KAAxmk/1vmRL7Jki/hdJdlH7aVmTVXhocwUBrn62IgaDEr8uizQzNNSLlkKHE
rb6A9PQ4ktdV3qL/OxZAl4Ug4SgKInRtJ50Ol2sx4CDqnUBRSrBOgTyi98ayOrI5+Gw3D8b0sK3h
yp31d8mCB7ZyWI29ARWneyNGyTZnmJHv4vzC66aDvfG38gQXDGzdbmcdmhqYV8H74esL71L4lWGn
/J3j2pZZBUdEVZDUxTGUY+N0GQ1rr0vFne7OGGlfpF6uVE6kUYPEKJ8R3LJD/LPNAGCukd0UnVLe
5k30ZLI6elLGitoDbw/g31dPOKgGgGQZxyZWT/+k5x6YVrfdg/q+cEZlrazNY4rvV2bjtgrO32a/
LYEyl3A0tUkTdF0OCXl2O+eWG6TPbRodFarJlHAFMTzU12ByzUbuCgfrzIOg6kE6vIdK/LcFeRMd
ShEMmEET5OLK4Jql12looKQmX6y8ZLgUA4iBt6b5Zlq2lvdRasyV5kYfu110rA7tEcU+5c4EH4J8
tG70p+1FogSKpztjoclzxDinSjebnPKKuSiPOQfXUX38xepGzRnknvt26/6rolgXWRlhZORgXnVV
Zn6yDdY5aqUcMV5uF8Q6v7ETZ9bKA+Q3m9oCBMdKmBh+B4HTefjJbRoj/HqZH7Rbnoas3fSD9GNW
nW3Drnu/rePeolj6myEPbJSsIdFbDWx52qMvtx+rztCdvPc9X0mJS+AfoP5VmLCZO4yoDwOtgW96
o8drC8ZjgM57JDcA9FTcfHX9dFVW0CDItDccvV0p2Wo+lpqLbtVd37pV91lhspMbstPOAaXa6o1j
IU0A3cBiTakrWLxZ79VPWTnPj/Jss3tN68PnWDIi06sTQ3nsOjn5oIWqWu3jUp1jD/OM0hSzxWfZ
d9qRFfifNJMsDK3xCypasxKUgovZpmExdPGruG//fi/qjFHSYhULkMkvZDAV+LjTb81eKTHN6CXk
6pnetoOtGuZVpJhd79sS89UqiJTbb2X/UVKepIkiSF5d6oUModdBTiNMr1EgQykst0p3mnypK3CN
jl7jE2096z68kCXs0lTWpVLKIYtXC2S7GG0c+VFBdoRPTKJyWau7cyFMuBul0VzauQlhTMWN3Aq/
BFmCZphwF1rUEFdqnfhBvLgy51ETGkPERRWTw4rOwcQwp1EpvCHtx3/HQk7bq7Oc2gBy6Tjv+fUr
OeRH/YCJU659ovL2q7eHhf2EXQn+gHFA7wFX6kbFE1rTv2x799qhzmRFUSyZGYoqNqFOlt0qQT0B
s+3nutxlwadUB8nDdJjbD8Fwroxgty1wzSOWAoUdrHd6himQEBhlYN/oCqdmTwl4no131J4ZYPr4
VzUx6DaqSsZGHZJ4XgFtqIcq9jRUxPgIhsnfQMVGvUXXFmspUNjFw2QxI2hnIIV8nzeemkfEWbfm
4ksBwtYtNLOS0YgAAdN1IqOw/KrTiHOAEiFs2EnPMeEeTA9uUdQen0lR6j1aNggnWMmaAscXp41w
69Y7KfG1CmebMsumJ0uN64NREOlHp8zNa6NLP4+V8dCmgVdK2T4sE6JSZRVwF/KFg7zKg34AcTAO
coT7pwllylaFVuj5Nultz9CG/bbT88+9uYrp6EQxVA2Hlkg800Z6k2KkEX8FP7PiTnqyZ203ldVe
RUojl6nDfM0RFQPdn6DqME3DFvaYXftqP/e4E/X6Q6x87cenbXXWnOT1+2iG/h0CZ2ZFyjTi+yby
ncNT7z+WFN/3+n3ZVA1VZqquvelTV7TRCowAHiIfBrxyE7QAoDBwzyuJOVUnRUi8arKFOP73BaqH
hp+hQh7ijLRxGNjmMSL7HUZbSOBGXUjQ7W5ITTSFIEfzLap0V9H3FUgTt4Wsn04LKcKBoeuIWKcp
pLCDsue1FtbTfINwmMe5+VKJEsfh4I1jL8QJ+9hXophVUqEhV6zsi4cG0TdUSj/qB14ao34mizvW
5SGaZDDZZm/676NR6swXrxjO/AJeo1d8j4I9Phe2Rrwv3FGPqFW/sGRk8RVLVd404yt+MzUzaELd
Mu3dIsYwm+g/F/QCCl8liG33WR30vYxaJhAOBic5GjE8Z3ByapANoYdIqDJHQ9hPA/Ro4uJzr8w3
o9UTzrCKqQtFhNOptcq+7QcoUuXth8q/UvT5e9sMnhQH+9AfCUh9Ke9643oLccJJ1UpqWuglxEmh
wwmWMOnbLS6Dy87mfj6Wl+BkoQ6Hd9jKj+qLP1K+sb7ZFj9BAI3awgTIQcdmw09Ip/2v0B+6Baaj
fzvv2JEUuOr+C4EChhgDBrZrGnQupp1/UEGtwecnKqBOv5LRw04Pl167rcHxbdVSdJBRiMUStaS0
acU1DP1zMN4bGcJL31NJcbdha907X8UIx7EvBb6iDBCjxc9y9cksCGf5w0q9ChBOxGmck1mvX2DR
OvASvvY43YKBd5eBTD8jnlirx+Or0cTKCVMvKiXMIWwcMOUvcUamOUk4ENuNsJmYyxnnzJgLGb5g
avExnwfNGe02J4SsP7gXugibWjbB9zybkJLVjgzMnXZ87K16o1T76Mo8FPv8EFKsBoTTiY1xdY0R
H2kM+ymdeYtRKadSn2/mL0FLLRTlFpqwgYM6qZPS4vtphyQBio+is4XqLeO2O4VnimNgXZotW4qs
yJrxprilDauqaDtcm4IUiBUc9Uv9jKSs135FP/GBBAu+NCJALl8LgnIRBvd0jD9H9Ef5/GuuNbqK
EAV0MVKKDJOsXtiW4gRsYkOSIW0FceHJvvXPyhHn8j674omJeEczQq25/1Icd6LFdcqU/BIUdXjd
tWiAQeOhk9XEwbx2aV9KEO42NgrhUmmABBY/oi8AtAJf0fBaYYhxP8UHraWej2uwsZQngGDRG1qf
dJBXSOgBi67tInWZftpG2rVDeilEAEJpULSmxrQjV2GSO0gaHj6+Y1rX6Hbw40/bsoglEkPeyoxx
VTJXaJCu+mqnSkSFPvV94b0tWynYYxp8f1KekuQw2R/+7vcL2MfCwaoCG99P/h9p17Uct45Ev4hV
JMH4SnI4QTla9gvLcmAGc/z6PZB3PTTES+yV9TpVPGqguwF0OK2e7PEyFkUzBRvOd/fTgpppjReg
26ZIIReXQdZ4Qfd9W4hVr7PYcZut4sJQZsxbm7sOKB14KN8OP5CMBY9sdm9/JaqGXRdJ08FLjD90
xP0JFkeIFJsNwLQ0uw5b8HhS+aLtZMGxJILhjL9Lp8mKOwVXTUu7U1vi60N2MIUdBqsZDZDF/haH
cwEg1bPDHPRiLnmYXOJ3e1DeJC5NQF3MyiBlx7pXJ09U1vIPrtREkbpt4ub19vtiy8yhHSLJHJHR
e2l29aN+SPfkC6uJlVhG+UEU4RbicSpSGG1SDdKAmNzP8ohRH5jSjlQYfVZcpG32sbCIYt1wz/Jx
WjJidkmrZJCva9KnWmtuNeQOBGovwuBUpJSR+apDYESXSfE24pm9hdMBfaCDp2Iud+iLgt3/oC5n
uTh1oUOQoekPmOpdgxRf5tdHNgo8Br+VN4RsQRFkrz5AscICnWdY7uBo9bLW9BB+qjZf6XyFfRSs
5bq5nQG4Q4OoczUUKeSa7lrcWyCTJw9OaTrkKr0cfEbtNxyaf18P9YdYfM8SGdqm7GKgFsWtghk3
ib8tlkBD+NKUyA6HKInwfSN/SKYbQxI8A5iGvb9//V41vj+pLwq7qBNsS1mypM4hVB9kZfYqXcTN
vX5ROQNxL+GwVlJdIhBkQAQh7S6VBGFb+t0MrqUidSRRn6RILs5bDCmNzN6CliVqeizU8aK3W78m
kk9VwWVF5Jj4MaXGFJU9BiYgKXlj3DGqosK1vOwC0yeRr0p90ZVZpBGcz7CK2lZIBzgVI4tBKdAI
yttFK8f5hxS1zKjVwPeJ/FO1d1Z0O9g3079nIPzTbjh30GSp2ucUKD1mc8oGdWN919DDtvEIXILK
uYSGxGZWEyhBlf8Yi0NLv9Ph7yD4epOmiBPTyCHHiPpROieOBhaGNvzxV4Lw5SZBmMB3akwQDCGr
k6ckUXZ/LQp3k0y7ENF4PNFd3XjF0DMn6jWv6FLv70Th/IAF3tAuZSijgcmB8vVIZGc2/G0QgY3w
HUhRl4YoymcgjdQ59mjdakYqsnuBofAtSGVcBlETwXVq+/CQIopd3zI6Xs3JO+T5WaUb1ZxkH37a
lk0Ey35f3Lty06qp2kC2BJRUBFwV/bdAMZzUftzGYXa+cTLwUbUws/qiZHeTGVxDBnWm3CP6qU0h
Wp2J1pLt+hYY5w4KEJ3LlQEw44qFASjy/YFf7zpP9lQn2gkvkyIF4TyDoUVzTUvgRUdNxxh4NktS
qV3z6Ve/7HAwQkdIgSAA5UNuoyzh1cFuzLh39d6MEnfEH3by0b4rjqzEHRHo/fYeCnSFD79phZb2
2cT2kN4MypcEZe4tfZj+8sjQOM9BkzrqAxkwFYICo9birfudpWSj/HlbHtEKcs5jyJsoyJhO4oS6
sRL0eTWW4E4uODP4aFtszImiM82YQZ1IfCNEaD4RmJboDs6/QM0kypSEBR2C3gM3wBGRDiQBfvyQ
nmvw2u10N/WFKr9We7y4gGuc3+jVCCMLAghGL1l8tD/Me8Y1A+MSGTPb7g1j1rgbxJDndmZSSIdp
lhY6txNfv8Zw4vjI+JX0W6FdibaMcx7KVOtUxfxUV3fsG8VPL1Bw5VmgE7kcPDbvSz5kIBIX6Mlq
0Hm5npwLaTGaI6sloKqma43YRDZDJfAk6pW50/n2fjrSvSRokxEY9DvuqlEJqpwdbFOd7jJ0VMp4
2dPv3STAWa19UBW0XyiY+qdZPFA99aBIRRwOjKzTjnjhTiNO45l71I7vi4+UNy/BuBiZPiZx3VaI
YKSNbzbXQSYopFhdtYUwnH8q00iZqhLC6BYy23SvovI+t1KnoB9S/QUS56BikOeiOR1I8t0ECjOU
2bPUbx8fmTqUwvD5qj9cwLHfF3cBqrRkpg0WbuiIPzXGA3gFdtsud9W4FhDs9wWEqseaNNWQqByv
lXhXkdjRNW8bQyQG55rIRGcaT8AwhmPYHMkgqGoQ7T/nkLru965M1KPTgwxqzUFy4vTp7+TgHJE+
5WOZFpAjbe9T8zlSBY/19afmYjM4nxN0RqRbzCpZJYPixaBsstDz/quSwfb+feckHmlnOIMroRl6
APYR1CsLs1NQ5E5tW3uivPzVqvF1R7qeTUgqAEUvvTF6VMAXtg2wrsKWaoPgQMdACW77k1IeMcZZ
Q3pQw2FuIBtdvVokdrdR1pX4jMJtPsasK1HfAyWdxsxRZXSem5OoaOofNOCMwmnAmHVWlwYEr/N6
h3sDyOE1RvBrXxVHxhtHUV+wLZZg8fgA16yCxb9G7RM6aQ6zDSLh/K63RFkltgPvbgzKb6n4KBfY
knIVb0Io2hi+JpEMDmZEBsbImbT+Xjc/bYskWkQ+6BUZhqSpDeDY7A9WthV5xlHD0GiMtfTto4jM
QYjHnQpZU8VznQOvilz7oUS8NfEsL8n3LL8Bdh43ft2WULRp3LkwopO7UicA1sVNqt3K1dUUCRKP
6ymbxZ6x/2FxMKSSHJUyW8T0ufdYNUuKVCo56eihCD2RFjK13lIQ/oTQaNXXzIQtNCdV6b7IHuTg
mwVzLh476UREtE2iBeRcRli3Ns074LWIUkjJ46Bc0my/vUnCFeQ8hqTYfTvZAGFqOINZkDVqsMGg
hZ/tRWO+V8hmmDM/2xjnOeQksKIepZ9u2VTHrHocUKlNOm1X5six9rpXD4gjpPskFSRARdrPh8hU
uYj0TIaY0aX5UB+7feSHe/Vh8Cev30veh968cPKEgJYYQ2g4vRytyeikRsYDbqidLHvExcLVSm8Q
PXrXH3ELIE4ns0wj6FHAYTzfqPs3inpfQxzzLvLUo3HD3jpF7IvSsetKs0DlNJMadlMrAcTTrgx0
xO9NPK8sb0xO0pWCaq5IcHVef+Ys8DglBVU3JTa7O2fH8JChrIZRTiv3lTejyFU+NK+m8GW1anwL
SE5Ts1qPJp1BDid0R5XfUImigpJrPpjuUHkjVhYUYNmeCBR11cecYflKAFMeEtVEotW18h+FDs6n
1670VRDq9Yw88pOMEboCB7D6JF8gcu8eq8uSxAohqElAPI3bT4H3/4VCUSkl7cd0Z5n2rsMo023Y
1dvwApV7DRlkNjHpG6gSmILDbK8NhjtXT4Zxt42zbvgLIO7Yi8JGJhqqjN7IeWZPcQpMfQVbv36q
TzKI/dDKs424egVbAHLHnqKFWYzCJkimgkwkQCzqQ7W96gKC8y59ZIQDsuHwot+6HbKMhwy1m61j
9ujZYLNRhBOvRDJxXiZO0YXQS5CpqJ/s+S5VC8GiCbeJ8yjonpFbiWmhfIohTlE5YeXMoRMjis1E
KmZvFNVkC0zc5ryKZDRyUqPr2LX7B7v0ovxHWIuO13XrYrPJLA0UmDrnRipl0qhOceAV6HHRoy/D
sMu6q6687dtb1boJp8QfFdELbX27foPyT6Z0BH+lypgesthRfMlpMFfO3o1YyvI6eSO4ESn9Cl0r
Dnb1DMl5kbwqh0Zq8X6SDgboqJRD72CQLwjeDgaKH1lPq31bvBqiYbv/oDdnXM6PlJo+2ePIrI06
fbunmIGAYMdOqnytwygdTKvaiWjYmCq+uwYuROU8SkOUIrJSiFrOmDlXXVIkj8zxELXXxfh925es
a+hZOs6XRHMqRWXBNlJpd1X+0DbprrOetkH+4Q5xRuHcSVC200AUhnJZfS1vFSfcpe54n6H8AzN8
/PIUC/mq1kN7i0XkPErdqkaD6c8s98F4NUcEglmclD0fRZVWImvgXItl9mE7MNWc08KR511t5CLv
JbByg/Mkgd3GlJ0zbo9CFpbGCY8VKPlKV1SUuH49OG8V705aSFNLkCUjoBEjV+rw0Ej7RGbOa6KP
sy06p9c10DJk3VIMC3GLPx9YmA2vq+bU49WoPJr0ODWnQjgXXoTB2TDGLBV1JKHnK3xu8RQ4ln64
i/fSc+cnX/vM+f881rpWnAXjrHiuJanvkV12ozHZjZO077vMExjWulqcMTjzHXsF3IZBi/g1XEQT
3sn51758jsxHScIwaC+XrwsMUNkGFS0mZ8yRnFbmiLSAG0T6RRAdcyW4jfrP2yD/8AA4S8aZb5Bk
kT6ZQJki91fBND2ERwMV0xYOa2HaSLRZnAknVg4WJpZxeAs4mdAP1FWVTv5iPTRH2Ym9YCei5fqH
k+UsImfTpT2g5NSAiNJF67XHFGmVcK8jG/yLr1R0qROJyFl2aWZWZoEfl81LrZOXShOFSphCvz+2
fsvDv4BRCWokI9uy8qV9YUY2HrLX4mXwZXAyxDeV6BIiwuM8R2CN7WjoEMh8aFVH95VDvEdSitW5
txi3TRJHtGWCJSScHxkiY7IQLYZSKp/7/ILaIjfPPrC1hJzPSHU0nJUGRNIf5hdGYGsdzSdyl11X
/nAQxb1F0rDfF6GtwRhru5PhPIbswTKOpkjhRArOl460Sq/J4Dphvam75EiRJsrwMrJiD6UjKoYe
2p5yu+021m9OZxXkvEY2ExqoKcwYkTM0CDTKhVHcEfWzkaWirRKtHucxsnaezKHDVpGHFlzD1Cfl
zkBK2213k5eBotC3rkU7xv79LfXgPEZiB4EcYFVdDBByiHw7kiuMMHCEM5BEsnGuAiM5Kns2gdM3
KNJNelfufm5vlEg3+CoRQ7LNxJ6gG9pVdsnKuVn33LzPL9mo7Y+Wwqi/NYOvESlrQ9WDCJohHbqf
rPQm8OpDlTi9a4DPNvfJ4AifLIJl5AtGTJ1oUxkyzIsEYSWKU6UZgIe50c/gd/emA6oCBesqwuQ8
CMlDJEdjYE7jLv9ZXtpseuBJwwhVt8vcyZc98cgdgVryxSSdXtpVqEFdItRqddkFafJdKe9iUXuu
CIe7eZRTDbqUBDi2cSiIb2X3efOSd6Inn2gJ2b+x8IvoADGtKsMSBsRyrOxzbB22N0kkB+c6SKnK
mWJBDtOY90GHRpNDURBXyh62cUSCcO6CWiTUZyTrXDOadoUq+cX8oTrHhVlxnkKN4rJUGJtCkQaO
krduVd6Eon0XOQu+TANEECUmHQJFvkst1zixqvfcnXsvwyCp+hTdfaj6+CwWP83MaMeh7tkdV5uP
UXQziSooBHdofpqZRKrapCaO3jo4yfYP8A+Yopkp6zdogkiuYtpo0udnyxaJ1aYZCMpR28I4V+Kd
VWLOiOXMaLQNPfP7tq6tv/HPcHxcuTcyq41VwPWdU/xsEMx2KcpCUrcwDsEDe3jXV8FOyFK+quML
WO4SWIKvHo0DgJ1vfh3DkdcUvolbNLKcXul2rSOL8rhCWbl7oGTbg6nqAB3c9DrMEf5KPDNx4yvT
LY7dg/FC0YRRFd72Eq+6jYWonGvvQ6rEaOJHadt0rTSeoWB0jOGV1vM2zKpuLmDYii/c39iHdZIw
mIkNgUeHBPqOHYj7kWfkAoZz5tRItbBirQtlkHSOpk77KFAs16TyXy4b585Rfx/XXQugbPg0zg9q
o3tD7JVRKhBIZHA259YHjRRSOwBIPrFmo/HQ6C7q80aQoWFO+nGO93+3UZx716qMVDHDa2oMrApA
i13tTGHRwro66JoJ9hpNl3VOql5Rx6FkrkpRMeEAJFEB8ilT//0jspxROFn62ZomJWYONznEuhf0
F2Z/3IZYP0VAYPM/SbizSk76dlZCSNL7xFce45Pk6lfdt1+jvhRwFH8SADJLeXddPwPyUfJsmhu9
0CFUs8PYBsx7T59ilx1Z6HjzbM/abeOt+4ff8vEVRn2WEWlGwYdLmys5IE5f7NvoaWoFbyyBQvCE
0vY0YBphCqmoddMHzmQ8taPgFitaOM7Tdblhy/UACIlcGt0hNAXpXpEIDH/h4tLZNDqEh+Hi+v4C
w2kwEF26GCLRA1gEw35fwEhSoMw9o6drk+JUDqi178nJxID37X3/h+PIQkMUWlSJxrdmpYPUdJQZ
T3KcvcaZD8bt0Hr0onetG3vf7ocDlRzME9+GXd+kMyrnV9sp79HlAnNq0ckpzaeUfCighKmT/5OL
cz1TRxRTDXB/fRsDHezZA+qb8kXB2OnCo3tR0cG6/ZzhOB9Eprzra+ZPg5o46XAs1W43o0dC/VCl
3kIuzhH1WWikNXsvpYjjm04m31WayNkJdocPxg1zMKZ9AQzSuqgQwX0MqvHG0KTQawPD5nLUFgi7
pVdRNXCu2yb4xU2+jZ60fW2nCZJlkIwVbUQ3FspEAurEqGe6fMscuyLSbxEm+31hZZhJMpCIAnNE
0W5La4cKC1LZfe6dI1+IxRly3ceWmrBW+umOdM6v0OZ0m4c7fc/GRI5CYkuRTJxtRVTXp6QAYJYh
fzX7bO66dTS+yzfyy7xLWA5LEE1dVf6FiJytxX0cj2iZxuEYRE9aB9rOODvVqCJVJO1u23GsusUF
FG9nxWSiCwqNE0TNvT53e8w7lmaBdxKBcDY2l01W5wW0QpUfiXXsxpe5E3QPbG8SpjP9qXhjHMSt
okEOpYWvBcFu1ok4f0QQ3OsmzQLJpEzxKr10Y1lyk+T5bzYDzKN/ClE1UY1GICAoCboF5Jsw1BxK
BJXp25thydx5jo0Ae3KFzejryY1TWE7uTs3DtiSitWK/L/yAWY5jMUSQJLcfQukYU4FGrWeUMeDe
0g3EERX+fqWDGkuvRwBMukP80o/87FXZq35yEYO56iPCnLG4bcnTUJZaVt6XFTeFdRMof/l9bkeo
HQytxWQplciNaOI07V8icNtRF7U6VWzPdTtzjLx0Kn2/vUbCDWFqt9jxWEK8UWpQ0oNp7SBYHA/y
sTi2SIqLZ40IsTiPjLUCE74McSzTxevuxKYYGiFSdewmIsozMWf7/ryxUYFlgKlU5zu6M5LNScTY
dDBSdacmtdMWoPyKvsaNDc4CAe3w+rtI+43GXxWQAxoCg7XplShDjJ1px+I29UUu+YyVjRVuf2Ay
PIp5FpCcX0tUKlkSa49ObKep0T7HusqKJ8OLL2XFY/2wjKdKdB9f9xBnQTmjGhBA/pVdwzXPkc1n
uxAcous38YVcnFnVINONFBaNsqnDSuAVVg7oSm6WuNnkmHcDIgFgaRPVmf2Ddp4l44zNaqPMnBh/
xnRiXITBMbzUTyrS1qEn0k3RInJGh/wasgsseK1WrTN3xkuldvfbhi2C4GyNgs+2phNWEXOFb8DS
9pq2ogEa7L/csDC+7XtschQ1s0RhE2rfqsh6LcGfmw/xR1gmFvrAXXUQ0EowSgowcITO3BwsyXRU
0DfG/vaKrceeFkDcdYdRXyI+jl1hjYyR2+wLN3xSMBQEjM2VI8oyrW6QiVkVRDMNU5E5HZhRuRyW
eIq6ch47gVw5mF61LdDq/iwQOBUgaQInWAGhrhsE7i6Nie5IP+22UURycJfeCRE7axyBQuyvo945
Zva6DbBetQhuXE3HdBOCuRh/HlGBXk+BLmnEHTE99cQ6TK3j8DmrnTp00n3njzvmEKRuN4kOR+Zq
eA0HS66M7gALb1qdc0WqIeEKrEK2KEZduXViGc9wj3fYfGKjYkL/I7TNRMUAQBulXLLNv/1aGqRh
Zyd4rY/2c97az8MoIl1fXc4lBtvQxYkPgpA8ybMUzueuB/+lfaE4kRd8N131W3H8VdwnecK5JkJY
Tt+NUiuVBC2ibpA63U51wwtyiDxzZ1F0X1s3ikt200G5JY8C7WEH0rs9XCwpZwU5OMynCUK/cWIS
dHAFx+xCc6pj7kueyCWu3gOWi8tZg2nFES1ToBGQ1+4xZBYHlzQ6xEATRIkGc3QUz862hGsXnSUk
5x97Gg1yrwKyobe2dSzmdod+nU5+HFqBJ15zKEskzkGamT1UtAeSUWcYSbPvjcTtNYE4q26YMFu3
MHAPxsUZXVNMdmEMBLncw4ggM/Wto3KNiWA7Nn1MRGK65r2IoRoyGiQMzeAH9Kp5YxUTtYkbx6qj
SplLQ8G7bQ1BQ9DfxEXU0hH8/9PcsrggbdDpBLNQPvd64yIlKlqxNTe1hOBUHGS5eY0QOnHnB90x
4KUKF2/D7yMKhN4mtgk8/uoOLfE4JadlPNpdA5GiywyFwQR8fl3n/LroimeurC6gbqGyVTYQ8DM5
tFaNMGuqnLGAnXllJp1PuvgDJ6W2gOBMqA27OZzJRNyshXffYTKqbnnbVrraHbXE4IwnQUbQmHKI
EYDtAe24rAC++azcxYNr3ml+cjJvRckTtu+861tA8hNDIqO1UsWCWAnyq4rx2R6/gB21aX5uiybY
IH5Qb1GNqpl3kKyQbrvuCuMQt7+/KoaBgAHuAIpuvvncxYEltbaad7aKG4ZqOLXiBO1jbr7OrSBU
virGAob9voDJ8QgOKIXfQdAu6Z5VEZWL6PucI4iiJJaMFN9v5N0on6ro8/Yyib7PeYFKJkqmYsqU
awW3snVFB4HZi77P2aGqSHZjlfj/LdPTx3sh1Q2T/522LtafM8JZIiTOMeAI/Gi3oJFwKnU3Jq/b
a7TuunCdUwliAhq4q//c5ExX+6nTYRKd/otwBiGIInHGE8vxhH4hUN3V+4C2wFP/xBsTkqDnSMYt
/6S6EUocLPT6N8hnm3t2GWgKT9i9u3oaLCC58zPMxkySoQ3uBILc4p6Cv0e+sVD0rTryBXVFTbSr
24bSBZ31Tamaxvk1PQoMU02hdqiAlRrk55LLqf2IhzHfEAjBpnGqJ0WFplE2tSLEgNoguu6al229
WHUxCwBO9+LWRlFyyQDsT4Hh5NVLFe7r5CMWZNoaUVBMhCcFW8qFh0nzuCVKCr4CtR8u1TG+6yPT
3RZk/ZhZYHBeIErqOaIBJEHWQ76z7lTXcMMTvVDNvb7/lTwaBcnsVcewgOR2JxzHHCcAIOfgRjaf
BiIwItH3uc0Z9ERqRhMPljSYTrbRf1EL0VTT1ZZ3bSEDp8XoTUPvsgYZSvm6oc+BjpwNzsxuPySz
EwTjri52Wf8o2Cxm/e9c3hmVr/eKAwwwmwsoRLNTXtJDsU9Z+e4xdFt0u4uIEUSqwQ/QjEDSh+pP
yKiHHqv/C0/tocOTGh1k8g2b+TgcAmE1/qo3wtwmw8TxbYJ5+k+dR/RJsbIEzz75DnFRVuMdP5Fr
zTgYDivxHg5yIbCydR+/gGT6tDAzopaDWlqAnKtoRyKvpNd6Sl2NDYs3SqRxr9qmciZ9b6anNLnb
3tNVT4I3pUxwvsAhcgdM3zdW3rZY5KAxnap8KlltavI4i0oTV41igcMdLLGZmzk6D+FLRtQKKj+R
HNgWZP3oWiBwO6fTNO0NGQjanvjzcb5AX0i5m/47e0m7rhMB4upJsgDk9q2XwrzpUdLmjtbXajgG
wZfUEBStrAtlG6jrQymWIqucryrMvpQNHRgSchxophgP+n15iG2H8avIB7CyfoSHTVsgct4rLHJD
T0YgTpK9C8k3tdM98kP6CI+Lzk4V28B8RYVPdxCaUeRBoPSkOlrdvYTAchYJHPGqZS1A+CxHhOd6
rCgIAFQY15ODx9Q4VtTtXcWlCN50tretgmsKsYTjbCkqjWgae8gUJZdB4afqD0vETSOC4Myo1rPQ
tgxAWOZDlvud1TqNqI5EhMEZ0kSUPkBjOc4WtLYmQeG0GBFYCMIMq2mT5WJx1oMm5EKzCuiZfeg9
4jcucqvqbQX3rvrO291WkKgRicV+X7jZNFUIyScog1zeWiBiyuv9ID/9nQZwt5kka2has6ChAs5k
1XZp0Ls2+UBYa7lynE9QJDAFFTkECWr7FefxPu/ZdCBU1G4Ls+p8lkCcK5D7UavTga3Y3rwJD8oh
8ErtqvFYAHs4tIrfCp6E7D/n7xdLQO5W02RhLhcs9pky7SOXYf9Ihi8BCcEMvd8Wjv3vG1B8LxIZ
8Tgc3qLK1id1GlE/ieLqGKT6FzXO3E40YWvtmNUVmeg6cid4dHB7VpllUmpUAnXyTNFddc16P1TF
zcf7bbFWL006iudsBZW7uMZwWt4riK2ac/Q2MArDK462n3kBhgJKV/Tn5LWuuM1q1a4WiJzOS21s
21If4gavqLejqRzUSHZHwXaJQLj1K4yCxEUCsSqQXCR3VnJZVQ/bS7d2Q1muHKftKlXDIgoBkcx+
Ej8imbH9/fXTaLFQnHaboQoi4QQLFaCCH8XiyAt5zTfpC5uHIa4mEcHxgw3lEKTTVgu40kOqiSX4
0T8z3KIS+f+ooxSicWcfUW3S6xPQ1NJl3Asgnb5vPuuIFKoH2xsFjkKk5iZ3DpK2mWPMsWYvkexY
MnaEp2/DN4qoQeHHfuaKEiUC/ePj7rQzkAIrmXLE9xNGUJWlH4vOdqbD71zSWT9M7kTE8PYmRH0L
3gG6tasxAyaMrzGmu5PrQyJSRoGym5ybqLKqGCML25Xo3+zgsmo8gbKzQrgtYTivMM4I6+QmABTU
XSAf7qQxKjVbUBFWjm5WblJ9T7qvuejuItRDzlEMeTwbmQHc1kclr0eRfW0vwktWf0+vRLGrda/+
29ny07sp0dH+jvEFYGUCJ+ZspK5eJamb1bJrTx+hEl74J5NzH2EzTjTSmHqoz1r10ojqCQTC8NF3
I6/jrrLx/Ukej4pUHaiVf5WVovSyaBBldQX6x8c1wyqxTcqEyebbanyxRDEYgS1ZnH+I0fWbVsxe
Z6hfIT/Nde30pHTl9EnRBPEk0cJx92XZ7vpZDtmd3Mi+tOnXWkqOead8k4L5uG1V66tmqipeTCwm
zFktCjAy2QxwZ07Vu6i5D8rd9veZCr032vP3OaOttMSImgrfT8xDodzpwf1Eb/Nir9PRsQwMqjPc
bUCRQJy1FuUY0LYGoNpmDgYpOVon2BwRAneqV5qZK1mO+Eac/5SCl0bIM8M0aWvNOLOcxzJP2py9
YyhIhBnjPd6Z8ucpBU86C5mTv9MB/uKKGQFKm0u4I2tm5kWx5QetiJ5HsGZ8AQvGb0sTHSASRdtX
q/YOGUWvP3Yd2Fg1vk0+mRJSqSkgWMOhao+OSTq8Nxunqh+SpnIqyZ3J/VBdUfXTtsqtn+S/dVzj
rLWu8hBTRrB+SfSkKldWpSPs5W1jrHuEMwZb4MVTU2/iyCpZKIrYqWfQfU4qrw3vMlF7m0gWzh/E
WVlImDKEK17DJiR29EaPBa/m9Ucgem7+63P44QqYhTfMGnunS4fZZ4QrkisfWQwWvBee5AlHHqyu
nYrmZYJopI2a6z/Xzp5yCw8KGGxy7I8YO4C7nf5qeeFleNl50SH18x6FMCKrWhdzAcsdGA2RLDtj
GZUJMw9Qmjp/CrzoZzdgNACjLYnxnBc849evKgtIThNLXYtrVQVki9m3jCGtQvHNfM3cRvlD1Cgo
FJDTSTWYSymemYB7Yx8fKsxSrFqvd1kr5HQwPaMW+PZV5VyIxymnNhaN1LOR50F935OnFvFlM/r2
AUNbYHAHVjSA4kNlibZZpUfJsrypoz+7bniohbPQVv38Aoo7quJs7qeGZY2Q+/CpV+3jZN+7jMwO
w3USJxd1fouWjzu4MEQsVCYFeHp9SsMX0L4Yxv326gl1gju7lACzNWd2OILSsQcdlXIIr/RiV+6K
I2FH12dVpBSr97LzKr7ltRaecbAHtckNIFrN11a6mZN5X+ovLb0vkg/dLRZQnCMZKmWIVYsJh1y5
dpMZAvsVbNCbeS9EwUhz3P5lfL+j13nlF+qPSFTQKVotzkPIZZC2cgUIO74MVD+wfhj2VYtJEuZn
gSasI2ko4dQNNBgYnCZohm6lRcFuFZVvoImvco/9ReQWGHDfOsXkG07gtG7si6qK1739b1w+SFGi
xqjRWMQvaJ80nCs2QvMlaDefBPKtXmnUMw6nDIZJaRi/BWYf5nBnnMZjA9FyF22KYfbGuhz6ItZl
ESZ/pEhJEwQd3iCDfKib+0EYQmfb/+4StRCKUw8MIzLLjGLxBld2WxyW42vvyMccw4FUEA2VgytY
xXWVB4eRjloUg/AV9D2K5nPCMtutN+xwpXYe4w4FKd3bEQli96N1L+o4Xq3DBRvkb0zOD5p9H3dx
yswMBSJsRjxa6kPXerSvo9f+JPvM/4aR0wlvBOsO/wzMmUSs2GEshxA2uAr2w1UPKsLiOHk1Qqjo
mfG2l1awsvytvi1RMpawK/dUXDfpqwRiB/NuG4It1Htt+S0Pf6tPx0rKqg4QiYVJXEdD+h7rjeMW
njDSuW7UZyRO8SNSFqrNnkQUpeeBbN3Sct5HXfusEXu/LdS63zpDcSYQZ5JNQnbTTqXdbH9v9ft8
OsWj4uXj8zaSaIe4+xPCCRjXXjNPFYGsjHypi+uyP2xjiBaO/Q+LI0WxbQWtzcBoMHC1uS5o45Tj
5M8fGtuxMCr+Ui9VGUYXsId+748e68PK8VTx8swdXhgDfXeoBkHjrMiONbaTC9mC0GhQFwM7NiMH
7Qn1pfo2GS7fk3vyJT4Wl9KpxpAXkRmvO+GzgnDuo69KavchYCVzuMDki0e9G/6t7WoySqQIsVEv
YiBVz+1ahUosQtu8dhtTd2mBKinqZyg++Je6waEw3Vmsn1SMWhp0QDHq9mBlSGLTl05B31cXCLTw
fWqWg+K2ipqdmowVoNhghHSHwQiucijc3jGvRlDBZzv6Q1T6+866OEhum7RomqoCU+dcu+wdq34p
+/s2uN9ewXeqwGFwDn224sacQ1q7eYnxO8MFERX+vtX1/eFi/0TgJwpViT7IIYrb8XbN74k3X6SY
CJKCSdHpd8kh2hUsz4PZD+HrtmTv0yEAxpGM1lFZtS3Unv+pHONUKKXVd/V/D0ncef0wdHvTafz+
rZ+zq/aiq9v71wMHyrl5tWwLMxgAimEWvo/qV/TiklPoHmTn/2jGXdOQpYicp6ez3lLQjUHE9hvJ
ZQ9kFIcOxFHpgJLBRnYyE1Nch9GtRtltksSjpY3CsWIXaYGPTd8JVvydq34T3pQJyldg9nyJZ0mM
KgfxTo3c+IDuIG3H5txgVG7loEjNxyTZ57jDMoioukWwnJ2kYzugOw6r0I+fVONTGFPH0A+6yAWs
L/ZZOs5UBtskJUFHplvP/tDfDfFO00UhwHcZoj9X8J2xjKUuFTHUJxxzPDGoY0o4xfcg2LWbCzW/
GYx7TOQSbBszBN5CwZb0v23jy92GbFZ7VYZgivq97fdzfqdPr+N403QnQi+j+CmPvvadoFJfsGn8
UC5WcFzRAqC58kh6TDdvXDO7jnVBsdi7uxC3oJyFtMoc6IYKGFsq3CS/K4bSUUnkKKFLoufthRQo
iMrdhgKpCGnG9LAMvrb6k6w8K2YlOPFEGOz3xYmn9oESBi3DGD9FVuxKKMhUB1GwW4TCNm+BklnS
mEQBUHTzOMz7zkgcWTSt/R9c5VntuBO1m6xujiPo+i9exswzQRzsgUkG1+80dZEg/7dpD04XOD+h
D+PYJSak6pWfLSKnobA4aO00XVoS5yIKJZ1HWWIO8C68Vt3GJRe5a7ryDevkp6dYSHUm2Ci+mC/I
I9KnFgD7CDNAgu+d8aMR1YCwZdlwD/w0+v+Q9mU9cuNKs79IgFZSetVaVb2vXl4En7atfd/162+w
/V23zNYUZ9o4wAAHDVQ4yWQyxcyMINk0VYoCjJzcV+v9Oj8M9HZRv88GenEr//wZev8A/Ocm8dTi
uTamy0KwSb2Pghvrmoj98LJdvPBh9frgv6sXc3hcgKgXOVRz5uope+7Loekeu/PgL6DDU0ERnIp6
rHYTyY2P8GL1cmol4SgB0PwaosxyH0U2VHiQ8XduZgWmrbr9E3q7BQ9zAs/kq6QUukJJRbGJA5Xt
MXtIhW/BgqtL42IGNOOHuI3ZQmKcsECN4gV5x1G8Y7sub8g6VS1U/jEB9GdssmJz0glL6+QcTX7H
mF7oyjeBE7Jz+s7lDUz166aFLxj+RqzjZZgrC7aMvnyCKvjrs5h8kwTxZEcnHXPAkUMTp3WYHkI/
fSTGb9C5HDIN64nIDN0yQMaYHPo6tdPZO2/jrkNsQDi/b+ak6ye2XUp8uSS5zaTCzyPsb9TbInLX
oVXWfdOzfCkzL7T+1qggy9RVgrUSmcF5QyQlsZKy0wSlLLvtiN2YggxCZAbn13I2zySK4G9q9jDi
xk3BcpZGh/NrxX7knMNxd2FY55n5euHOS2tH2W2cR4itQRcKKpciY7grMNcxJWuwPanKa9ofpuRr
qAtM2b/XN57FXYLUinJVq4GhQhFbf0K58kt90Fq0ocl2HWDcXPjRJVg9/hbs8aJsJswJ0kt6OUMY
CB1WdnNFbuPe1u0CD5SF2+u2MJSzg3hm1/ibUZXlVo7ZQV1vBrSVMqlEFS/NH2wpZRfV27LyFyOt
wGuamAzMfBrVp7SM7eS/UyBxIFxUyJSp6zL2/TE55t3qWqh5VIFyX+e2gtHDOlhFsU7kLfx1uBRF
EUoK27vj7OZfTAJAaGI5ErjND4QpzghZBQWHgL8LQ5pPylrByCrGABPYHdCeKY8/z5/o/eeHzX5x
cWMxrVaiLLFgozeYR2wcJvZlUAfaPT+hA+NXUCoSPYjtp08bVC6QgElmGSg7Cq2bXStu7vcHEDSC
cbINzGtLdNRFK8mFkyqzZlpqQJv9MFjQD3Ukj52r4HacMU8CpnMn8kdDcK8IbeQCTBzViSIx1PRo
ItOYD/hW1q4svMOxFvz0b/H4OkQ+qFacFvCX0Yd4BV6wdJC4IQdgw0Y6PtNFq7oXVohGNPSX4E3h
3Ygpxtc7SDTCvvKSZVLdkwThGAe8SUDsr8zYF3jqLh7VQW0hyxboyDifmZaypXmRdq+7CNkCPHyD
mCcHRT4j9dRlwf7tOQ3ZwHFOA7qOodUbwIXjVRf2TouxCVnEzrULAvFPDcVbyuap/swSS70KtUaP
OyQfhq/KEd42yFFNFff82rGl4W8A8gbDl2rBdSTRaI06pzdeDO1qUE+d9N1oXpo2FqzaXqKzReJf
M/tlDTMDBhUQ5Vqva6GUpcgU5iWbb369l1Y9RKujo+Mt+6h6TaDfogaC6B/6GpMuh+AYXhcvhLf3
rvtt1pC7c2LJ7CxtAfByim+ZWFbmTGAxYpV1cc+6aBnZ3zdWor22lpYw6Zyhu4dUujELtmkvFdlu
E/PLze9npAzjnvmdrrR+ZILSapJ8qVZu51RUGBOZwl0weDyT1tIElDncq+ttqwriguj3ubBQZFk7
ThZ+f15vVwgSLoJcdPfq364VFwjMepmpFGMv6s+EidsxloPlpvyZHfNrxgYm4gnavTi2gFxQ0I12
DNMOFv3fi5NvFXb7SXd/sd4IyegEC8g3jxdlq0wS2yCL3CfNVUSC88FnN8XY2MNXODJK65YqANC/
4qpYXhWOQvclzHwa6H4GYmv6KIAUxFW+hzyjfbguDSCz3B5+gorcrZ6s+zR1TGSI0/fMB72TkJFL
BMpFiG4wwY6kAVQmnwfyaU5mO8wFn3ki5zDZbm5Obl9bUSYxdzfsyRsfu6A/WFemzVopshuRUqoQ
jYsTA+mSRGZBb3ImTwEjeezqt7XHCs2Rr9+f3zXR+nGRYkQvdqexgzaV15iIlPonKnq3E9weJhcs
Qitvxp65ojpCKAUvq2l1XaB+vRzG4eW8NeyUnrlzTS5sLG1NOjOCNemRdeclweQzaXrh151o1bho
URVL2KfM65hmGRpsvobHGgIwmJ7HB9413qjd9EkW9QIKQHk2iaiLiK4x45Z8CVoj8sZ18rpENKSz
H5p0HXQpGpIkvmmpskqrUhbkYGV0v9T+Sj6f3yPR73N7pLYNuFh0/L4c3hrazSh753//H87PmwHc
5mAWFn2nzID8Mr5tkajMtuUsL+Qzm+YsPp1H2/e432D8B8A6jKkZoXMNLxqM/AI5UdAcVbHH7WdC
bzhcjrcieygXHZufPQ8e+g0D6ukPk4sBWQTV/0wCjE99Yr6BcfleJWUT+oRhlJK4FWga6tY+v2qK
aNm4sJ2Y1TgZPRCkxs0KN35cvBpqsh5j4LQw6evqYFQeoTqYYJritXFeWJBhEO9jxZuRXFCPEtCn
1swP9SsMoeBVqLrKTX+pQd6E71P0A6LAKbBa4Po6O+GbewTyIyl65AC5RphoxeCLgwnxw1g784m1
INagkY4E/rl/GiAPolMT/5P5SUxKuiWThwpZbY1GfSbMngS6C80lVsTIfFFo3A1SGzhuVRWoLROt
rpG4DQd5WbwCci4kEqqlsyDxbvM2MNxKGl1E50yBVb1bwH1Cu0gcpt8meWD7Auey0xW+/IIrEx0k
4E85nN/I3X3coHOXpk6TtekXhh61zygUHGqjdM9D7GfAFnYNRDOqofPthxo0v0PdyHD7H7WX5rln
Qreu2js5da0g99A7KoLc37o3RO7UW1M0d2j9wmdkddtXhzq8lYRzTLthbGMVd+7Jige2cgbGlB7Y
6Beb6ZYHr/OrY+XmX4UlvN1DvsHj3HHErCG+soA338w+1vCK1VwpcjdwCbiJK9LIFi0h55YTalMT
odi0BHKFQ9TbNQmdQqSM+A9n+m2nOP/ryjiMVPQTQNXsf/l4Ws1nLTyt9AR+ZkclhyVxBzT8NpqN
Jm5R5BatKJfN1WuDhhq2ogTF65OJIix7u5Seo8GR4JeRKz2ePwn7h+3NWC5fIKmemZkKwAUae9mU
oU1LEJdFCFzCIDdLo2sydi0qf7bDaneiVmLRYebFORMDxJBdCBs0VAPYUJjpNm7rMdY+VigUuSHb
//fR8feS8dKcc0JIa1WAM+qrZfJKKmGU6BRH38/vjMgPeYlOq6ASJhOZL1yhLdapb6rAclj0lS/1
g+gsC3aJZxqrolppsx5gSfZpVCAqoYuYlvdPr6kqlqmCivZVQWBzPceyLpFuRFhXQJMdaXZYHUrr
5/k127OCssZD8H/LkH/ijg+0apSq76UWkxSeocp2o4iEkUQI3HnpaJLJegGEdrlOTclO0/+u4oj8
cGsEd2C03jTx3ggICCgv4Nli+Wh0lYf4/lFdVBO882u262cbPP61hGptW6UjnlJX5ZXVExMpx+VG
C0Z0iNZCZZH3rdd/mse/nax0NbqpB5yi2PlleIf+cjB7Wvd55c53M54zIie/w4TjRyLd1kzuAtYi
ijHPBssqV7dt93MRMdQy3+LDwvb3ucs3jZthigvYlVrHwrqSoiAffGIdq1qUdO5dElQ2ZAsOrssg
yvsz0QV1HUWvK3v79vVgekaxyZ3taQILm+4rPyJXNPWyd3KpjEQJcJSp0/2JJydJD3fEyqnrlT4d
J/KkpS/nnXD/WL1BsL9vgkMSSQu1OkDMqjuF9+b0fP739zfn7fe5JdMhd63oK36fkkMbX9Rh5Mlg
dDK+aZXo02fvetiuFvv7xpRKXnJTZ6tVqKe+uJuyyNVKVwr/Mx/q6zl6M4mLdWpapRMqnSiO9U6q
9LYlZc75Rds/qhBusFDGAVcUz05rzhpjTsHVPfqrrz5r+IjyqyD93+SPz/Upvk9BheVMB9Es8q4z
vMHy93kfSo3UqQx2NC/llYL0QTjYvZcq0w0G98UfdpM89Tnuu+mEAhJyhiQI/dmwaaC68YmIFN13
cxQKHQwNQxkWeuO53UL7R0qMGHg5evc+h8EQJBAt6W1ltSc/PuR3auiIRv72I/sGlLushtFK5xS0
0KiE41sRnwNDio8B2W/tCl/goZA7lP3euxCoWoqOaXlEJ5ULFCVmAay+arCouWsGYGl3M5AnuM1l
FDDqUNSnVVsLZo+RpWaLyFvZr59D52JIi27qqlOBztR10cTgA9O8nO+0E6tpoJo6Czqpdycs0A33
214uqvRll2tkgj5MVnjaTUZsVqWO/faA0hPLPgmIYZlUouSKgszuEdkgc0EmV1rwfEhspUGSYg+x
/IyPZsHHiAiDc1kQlutdZuCxYVZ/RNpL1gbnw4vo9znvlMzcihUTNkR0OEbE/LyOoib0/ROggbcB
3LmmYfLa0XXXxGBZhA2dt/oae8Jw9EdG5Zxh9OUjbc50A8YZNMe5RMmKDHeW/SFJnS4XReTdu2WD
wKWGkSQt2jLDnFEFOyCYAcFVEsOzzeQ/D/yz2+UNiVeOrnvorndQfnSqEIxZ0WUtYRI/ExFuC+zh
BQ3DMDSiqYQ9q3mXLbdyj+GZy1H7dN7RmKO+CwwbW7jMD9xiNeRuYYsmP3f9pZpSZ1B6cP8+90KC
kt17ZYPFhcBIj6umJ2yHoGCjob24K9F39GsE2jjmn89btn+tbOC4mEdqI26mFC4HPpQXdqtAjOhx
8M2bGYIv5ZWwZWA3xm7wuIg3SdZsJgaW0rzST+zDBKSBX9iEEWvJIdciObvdELGB48JcmhuZUjYw
L5Vv1+xqng/n1283s938PhfiDAoeEjPHbk3xlRbfFCBmE30W7NaKtyeJiwp6VidxnSDMVbmr3NSX
1F8P0VN4pF7XB8qJdfqYom/t93J83PHlAoVSYRpsYi4PIvsSTM3rYS1s9UE7KYAT1VQFp5jvxYnq
dEnShYFBd6vHRO2skB9Np3pZLaSaFzgg5fK2KVuyLCngEb/KtyCdwos79WZH91GrOYo6FwQOwjM7
qk3UjGEIB5Hk5wF8UCFeNqG5dd4LRaeYryJUaI2B1jIWcLqb8MGPyQuQQaiPszN7vSP+BBcZxQUN
kHZZWZ5hDbUF/EWPs+kqk2CeThByeUZHtZmNfGqxbmRuPAuzunmPmIvLV3abhojWTxAmKBcmeihE
yzGLghjlNu9Y694q2+Q2S/EKyKRJ6IRnYlv4cCLyRS56DK05l3IOWPWKBCu+jRgdFdThcchY3VDE
hb6/bZZuKIai6qrK/r75sNTLdO3rAmuaKs89/KL4UX0sv3iD4BZy6uNSXzUGAZIp6D0X3yLrmJA7
gb/vX5JvMNzCRcX/t4T1dWbI1OuLSLIHpmWLaX8iKr3sTv5QKFD8/5XjQnCRteHcsbTJvFJjiOei
Dlo68gMToQeBxmlxwaHgiWp1/xD431C5GJxDEDNXJ6Dqwa/vgul1/rr11gUFEvYFlotkWPcPwm9I
vh9fmYu2HFv2CVRfzYnbhd8EOycC4MJvEZkSWdllNvoL2KbQOSZ5LQXfFJr9FQctpT+6CxHb7X4s
eTOKedPG73MZFOO5iXUkaxpkiWwb4XWcXKw1+pBRUBZYuOubkM8zqW4SFV0af6JV8hq2bdG/Huqr
9og9c0e7smz0OKPaKeoF2P9A2cBxsbi2qtksoQeHBI7xIrOm6haKQ0xQJPJFEUSIxoUQw5yWWjM6
fHI9j9i9DhIEtSddrV4B8jxRJ7AQjYsmdQSpqGWFbUNrrxgO6cDy1ke29JWpEaZPIi2l3TRks5Rc
VIn7sGzUCjun6bkfSxd5g0GxqbBX9eG8j+wegg0QF07qPA8jA+LoDsknJykhf0Vywf25n8CBmd2A
4JFmgbD6TzeEQEkl5QueFlbLNnxWne789Burq8beBzfqNxgfNsw+7Bo6wi3io/XC8tPMCQ/Fcbpk
5Nyip7f91XsD40KIQcCX0OWwbJq/LXpsa6KH0f106m3t+IGdaFm1Nmlhjkzc6Hp1OztFmJIf6tiR
fcP5FyUUkU1c0Ig1NSmLCjbJATmFV+w90brWrgffuhuObWB8EW7ZbjKwsZGLG/jCDImuA3E40Qfc
aGCWtrz80+jUPxmHYh0M9vr9I27/tnFc8Jg7kPPlK5Z1bO4IvZFFfR8ik7hwgXGWaZlS/P6qXA7x
VarotiZqtt+9SzbLxsUIOSbLKJXAaKT5S7rMQZFrKNjIx4xEFxCAcf9uybhIMaKg0uaY7IJsZRoU
SXaR9qKhDvYT7x43NhZxgWLSKjUpKByhN3NbA0VuaT3hvaYtlKCcnubR+4BFeMMGxdCrpijnBBI0
3uMWD5/gSL5Ulv9NmijD2L1/NwCcF5CujwdLx5t18mwakLxil8Z8F4ONFP0PZdD6f2cP5xAqXcZp
Yd+uU3NLMI07Y1zxPMKuy20M4nyADIisEh7TnL4bcjvp8+NSQ59JRjOVhiQw/Fs8ziH6YW6sKYZF
qf5d0gKCPj9JtVP1YlQE9+CuZWDGRRuraqnQF/3zjpIry1xBdwb+kHq5hirYjyRLffj7qRoSX4lE
Hbq7QdaUiQkFQFMnfM9Wb+JfoXfIPVNj9ZUmdDVL4Nz7GQtKF5aigN6M8pXVrK3mgvQgn608MzDw
vKWmXuizDzr5MKZCtcndiGdRptpFKNH5UnhcZSvKbijkytlDIXuKXjuD+eW8++1hoNkC8r8WUTGT
xV1NY6y3STYbIPsYnmTTTZZb9SOJ1xaCu4v6JoznugHErKp23z2Y+kslXUGR57wlu/f6FoeLPRRc
GE0NFSCnQZ3ugfEia7I9Q8zhctLAHMw2Cfz650FFy8eFo4hMkwEmG0zrR4E8HqvqJhSJ3okguBBU
tYrUrxEgkvBToxxQxQIH+OHvzOCCUGFIQ2ZGcOzWujHG7515yEVX697x3O4OF3fGRqn72YAZOEO2
lf+Iog80km0A3pUkUim16gkAZfitXK9SUQFRYABfjMhTs9JIgd9vlvzeHElk035wz+/DXsjc2sBu
v823bDinRqwpwIjD4VYm/SXkRp0stg6R0rzksWjaYDegbfG4008x6wraAbYphXFhyLE/WFFll1qI
wvN4qOf+TiGW3ZfGUepTvAeGrqLGgnEz0bqyv29sTvty0E0V/wa9WmwJ4mBh8fn8qgpOEC8zNRt0
6goLCKr2uM6XClj82+g/CyziSX27lFwkCKGtm5gpQNDWbvf5pb4a9iw9/50lXCyIFkWRJ3aIWqm3
J3O2oUdhl0LRe9GWcOEg6uKwAecBFkw9GfKjkPzrH/zOfG0XQluVyQWDShpAaNAgVHeDdUPH6DCa
y0OVa8euig5qKl1TKfshmysUyOJTU7ZXukpfzi8lg+ATY1P5/U/gB3o6nXZd3MJG+cReOvoDciEM
43/omW+Lw2VBrZ5mK9Fg6gz2UuI8VlDBteVbVmRe7MU2SqcRBPN/uAjfTOOiyEwtKxkXDUP+z/Wl
edIghaceFYwK63g2SnxRw+vuS+bWRC6K5EluxmmNpbyyHlaQHq8Hej06i6958SucwL794/xmHhcw
4iWtFL3EimZN7uTdQ01ru50FY4fsuJ5zD/aP2ESlpZgJJPIAkmqKQ2kJxfQfWnPdpIogg9g/a2/W
cHEjMsmaZyE2S0f634FlZq0+dDG+IXBBYw0Ly7RqmLLM0ZFgmnYYhO9RzKXOLRcXMZS2M4oqhguw
uhueVDA2mQVrIGNsUqwqI3RwLnxAf7WR8MbGiBiqb/I3VPlc3ZVz6L5HDqZqGlvU4ng+WFCZcWxt
vCHSK8yFstRSfx00Gw/JkRUURV3W5z0b3aJ/wsyjvFbQzwVtrg5S3kNR3chN8Ddhj8pcbIjVcm4i
5m7TAD15NV+OLVlPqmxJdo+qTmORgKhDUCeibqhdP0d3t6Kbpm7IfKsNGkYykrLUpi18RbvKp8fz
hu2u3eb3OQ/Uh3VK2xBrl/Xf2vl5Un4OqaChSwTBud1a1jg5CXNyJdDVh7X0TBHRqGCV+CQWtAHE
avAqBB2IG335rIsoWUW/z3kYWYZ0USz8ftRbzkhCV7dUQT632xbK+vj/b6cJ52JFN2u5sgBj9BWf
jvZrBQ+94h4rVydu+SNyUoyqqCKOnd3tAbE1Jo4MDTkFF+eSHpLGHXgEnIhcWPRrXz+vyffzTrYf
eTYYnJcVUkmgDQOM+qVU7fBU3WVP631uy59Xz3rO/I/0TpgbPM7lSGhMWRPjDSXXei+bvanEFDdm
i6RJ9C60W1J4g7L4GFdhln81FZg2OaO7XrLij/Q1Bj+y5H6kg3cLxXmhClbbGnLKmHI27ql2I32k
bwdBBsLgiKEg7OESkgY8CKW0YkI8GTsPUAFGGJD8f2SYegvDDtvmVhgtIxwLRv1iRd/W9iHsHgXe
tkfduAVgHr8BwHNNCPIXABigwIwuSj8LtMA6qcLxnt37TUfjsUooBl/4iycf56QFjzrGvFAQU9vS
HsZnoz3W6BtHG6mtFKdO2Eywe1w3mFyYwNiXLPVseLuKrqI1MIqLIRMEbHYa32UlGwjOD8iqxHHH
zBpaP11fILsgkdK20uOUfU7jH+d3aze0bsB4byC9kTYsNOj5EZK/aySq+bF/7TlrOG/o07HX1g4A
6l19lGywA1xAh96WK4zEZO6/YDHfTeo2FnGpqR4pWj4WOKa/krrSBb8HenTs6mgewOUtbJgRrSAX
wNMiG9cqBV4HgvL6u4K6HElB7ICKlTM/VW581wjuKpEPcuE8UYnVJRYG+435IdMemuVC/tC8qLlZ
RS6E14mUqy2zajlV316HtYL82cR0PV70fOEa7joJmLOpDpIAk2rcGho0rZdYRTdEfAxjh0mnQTfI
z9gDaH/dBpZbvpx3+1fO1XduuUHk1nBZ65hOIdqc8FCpjy5d+tDO2/pyLKTGz8p2be3YSkfI/ixR
G9mxZIEMoqgUZO+JMSvO0koodMirUt+l1JBzTP+xSzwpiuWeKvlquLLa0sKZs3Z9yeUpvomkufly
3opdR0DVCtpRGJ3SeZqUNmoUyWBVGN2qnSXMQZVy1/1neQ/2RLQB4VaKNuM06Q1ApLA8TmPukUZE
9b97hDYQnLMZy0pGlZXHyrzE2wJ6LU3B16Syeym9QfAPJ+ZQouufLRWt9PYibdbcziJMBk9qONpE
C2PbDBW0UZXQadPxEGEPw1o457drPw/bOB1n55olZaJTOF30zCZJ8psCih+dm1/LkI2XhCNuu68B
b3A80Yg0mgoecnCqtPgpwuemUtlyBzrqo8Cs3YhrWFSRkbyw//554Y9FmaP6hFihXvVowGEzOert
4BunHt+1olix6ysbMC68N2ivl8MBYOAYRAPr3dLdCcxhedz70PBmDheMpjKiUbsyc8A4axyKoEYs
D21QKbnC1nMRFne4pg7c3pICrNf0FU0d64V6hBacvxxEH1H7z5ebleO8r0qHkSoasHpXBvOFYkdf
6wOoUYPCjx4+FDXewF7P4yYJ1ArFkqsWYLUS2U1zPY6q4DSxbTizTfzoNU6qNNSvc3z0kFZPTX4c
oU1irKg4feS+3djC5XyabGiyzlgu0IdoD8lzrH2RRGrx+x8yGxB2RW4WbG2WyrIWLFg2ueTEGM/z
i/InCw11EHoCFxec2Ne30Q1YOEUKSEhh0aq4vwYsRhvPkj0+dnMvPom+BwVn9rWVdQMHUpeunJnn
EQyNwjVck1oCbxCuHxcXDCYLP7CTpAbQkgvGQ+P+61O7e5ls9oqLEGbZNarxC4uchmCGHA3DErPT
7z9Sb5C4+FCuq2YVCTbK/Dp45fflugtG/B+0gE/uiIEvt3TQO3reO0S7xcWJrNYaDdoTbH4ptOXi
yyrqfd2PRG+XMd9I32VDtQ4Tujm60xRDVrH7KnmGN1L0SjOeTlFf2e49uIHjXKOVq3LWLdz9SVP/
GAvi0biE6oTiUlVUkt6/4jdYnGtAWbntZjb1MJzkU8iqGN+pgxHcwQ1tplWeia6Q3d3aAHIestIB
xGUajBvUyLXC0ZEVIXmDIM+knEfkuWQW1AQGkqPyWB9X10CK3h9A5dra6D10zAsxI8m+779ZxlM4
rIo2qXmEpZwHO/u2uprbfK0ceq3dzfeo77IexD51z/u+wFK+eaWIp1jKQmDSsviRaujbt0x8F1ND
cMZEfsIzX6paElnKCKDx88TI2a4yp/YGDBMrXvsvUkHmBe8uy81acrdLv4Jc4XWaaYJYqqVGdqR9
liK/hEyOlB26xP+7ZWROuwn40zTKU6TBOnmuXT1UPTmdL6RuDM7DCHyfF+8w2zkkIzts2vxphMZB
LR3OA4gilcmFDi1Zo6m1gCAdxkvMBdxLFsjITRzl5dAcStGowz98pkAKmPF3aSbfDjYoyzzMLd7O
2HgFvWA8SeuJvZ0ZtwLL9j39DYlLarJSmkn3C0l5wfer5lroOzpEwa1uN4WT2qppi0Px/qFGKQo8
5IqpokLzp2dYbWfB8/F2MUbucpIxt/KL0SvC64nPJkrFXwzsJ9/5/hskn4ouuU7RO401haLMz0qa
bvDe7qYVJJSG6suigrEfErtKZQlqsbsLDL0SbKSlonLE3QRqMg34UmHsHEnhFJ3h1PRzGy2CQLJ7
BDYoXPjPNRCYGowAZrZwt1xEVGDFfl61AeA2TFXBhVZNAGD8qNMV2A8c/Ybx2VQ3QmoHFoXe79Tv
JeMjfoGXDi0OQwiF3YzQTM39wqkvyAMbxG2D0JEFKkb7p/vNNj7ax7PeGQmzDfcaeFHvk9MAv79h
NIfVQ/fpQ1f1Bo47cuMy9r0VAS7r6ouCIGGsP/TZRVFGAhunYWK86M/jpTUjncwMzZdJdWEZp6z7
SMQ1ZU0FbyxTE+DukWqQxzlldJS6+th1JysSpfG7LrAB4G6OVtcxqcQ+7+UTOTEWpcoxrskNI9kA
A7Vw9nv3+GzguPXq0tBc8AyEYohUB2WCb31VZNJuHNhAcFfIAOLaNGekocN606/3oXVDmk+CYM48
593BMTVKVF0BGQvvyFkJkoiUMeyll3rszJfaAaMhN+FgL5eRsxxEbzD7Jr3BcY6spV2yyK+8ahBV
g1zCQY0uY+3hvFEsPp6ziXO1vlnKeGQEeKM5ulndLfZQzkdLkY9jSyLk8h9R5ASXze9F5FxvHUdS
YwwbZJbJg6Z+mTHIvgiqIaKF49wNdXJMkhPYROIiMIYZPbFgBCeRe37pRDCcyzVdrkSEUWaiBzON
DFuNvbqvBUdVBMLdb33WQ+tMA0g0UFsl15lMnFZUntq9uzd7wl1vKiTbMpM5Abt9slMWZMf40AqH
/XeHabd7z91yadpTzB4BRw/AeKMGugHamy6IH8oL/QZSY4ojY3hdyNEsWEP+VXoeTLmfa7ZR7SFv
g3g9hqLWGbbXZ46RxVWtq6pg2myAsKrazpeLhebeIl9rqyjO7d+mb3tlcVFBxeU2pK97ldjpo/wN
m+YmgXI3elOB+bQPPSpt4Lj4oLU5SdQMx7WWw0CK11OrivrkhSZxIaFbaNiarPYxncpjclgPGrom
mFzfGIif60XOwP6++WgqaIlHFwqwsPXV6Uuk3mqz4Pre/77YLBoXGcK2q0KDLVpjyZg4cGUraIxr
eTlK9AX0ZA5mVGx1/PFX4YhvccEwzfRrWGhoQWJpegq4rE0iCK0iP+ciBRoBujouYJla6IdC/jFY
YNY3Qb8TW4Loyjb93IniYsWkmizhxolaSOjLseqmtUjN9rwrvOvc06YmtMDCgKf65q6FKFQondrx
8W925V3bnmnMuopeVFSR20M3HtfWb0XF//Mr9a5tj5RmOyQ5sqslv866wyr8iD1/PUD8988jM1vU
mlfIUUAhd3R1SITXqrN4xEk8E2yfBN8poY2J+sqXbi13/XJ+AUXWsb9vzusMUixaGMwPwsLvispb
TFEZfjcHsmR0WmsE9Bg8wZ6RWM20slKUVV8l5XOIWb7GQHl0ubZCEcH+7gHaYHEHqMHHxAAiGhQg
aOhI+ZOpN65SBrQVPXLsOjcmbmGWDOJNfngrJykZ627Gq432vShuV+WRroIa3t7WoBfMAqGIqaI3
iLv0IL0ykGKYcH5odFPkqkutWPBhvGfFFoK77bIoHHOagAcgSyxHKq/IUDqzImgF2r2Atiicg6Ms
Lk80xpM/+Zpc95CRCd3RiVdHw/eQ+AbafZXcwnEura1KKpMR67bETvr4iwkD2nStbd1pIML4F+9B
e18uW0S2zJtDZMxqZ5YlDJwVDLeUVH+GFEAPTeHyGMXGRTn1zpTIbliHF5mqD3aYrSUGVZrH82d5
NwHc/ju4i7Eeca7MGtvZeFCWeJ6PmYdS7JcEDwOu4hFwWU6H+EkAKnJTLoUux9Kicg7jO6+/1J9B
7+i2F2zeHSwkjtbY00EUs3bf37Z2cqecTpHaSbiPoejYq5f1sQCfJfQyrtbFib+1z6uXnkSF570g
hvcIjeJRE48S/NhMLWVtpxBYGRsebsqh/h63DzRmMwMiBsn9Q/kbis+ni6yO8nBBaKnKYJjwnil/
lZf/nd+1/U17w+BiCyVLUpYaVnAaMw/fPEMoGkf/B2d8g+BiC5isIpSsYEbjEQP01ZJtYlwAtQ9v
PTWGJ0MsCMwm3nm7RGvHhZq5n4e8VgBatodGu7DST+JmwL07ZuMKFhdfsoiggyqEK5QvvStZtu6A
WtRVv1BveKkuzZcQ1LvScRRc1PthTVFUQ1ZlXUWb2Z9BJrS6cp0LBbEaDDG/ust6m9ywRP7fcOnv
ruQGjjtjpVZnUhIBrml7m6reOA22koke8Hcj5waFS0P1MutNwozqPBLIHlN97w/KneqPAQqBH4qP
b2g8m4rUlYRNQjC06D7+Uvu5KznlRXiIr6PvjPYJ40yDc94j94PVBpQ7akNpxXJSAnRZCu2QjFNu
t3kKSesEr0Fy13zJRwRoJa7yi2GWUJs0xtEDb4nu5mui2+bQdJ6qIX8+/+/a3V9MnhOFMdkghfnT
nWIydDRbdWTO4dNMvxTZZT2OAozdoLnB4ELABAXviqBC49QQhFe1T0p4lSynPhndaRTyOO+60gaM
O/rVii7FpDeQkT2ML8U1o4fKHNK4jB4KzDyCQLN/HDdwXBTQSnxBKSDMf+0XM09dUDn6LeSF2Kif
fMidj53/DSDb0E2SEa1VlWGylT2PNovNqPRiv/wEkd+vzbHwkxsRw6fQQi6bmA0VDSIpAHu3BXkp
TDSPnZ8dwxewYv+bYcbdwLqxkItwhZGE8SjBJeW79XMMWmq8vZjucrvcTJ+rI7QpbPUTeMY+feAg
UE22KNVAl8GLeUxpDZGxFk7aqhha+DSYtqQIIPbvwg0G55s6+EWQlgHDfKotO4TwluoxxuOZ+laG
txh0JAfplfX9vGX7ifcGlvNRjAOVWQglLLiM9MCeAgsngzSq/SsNFlWGhHCch8ag+W5DArjpRKC4
tR4sUHQUR9ZbEbmil7N999wYx7lnHPdSoZVA027MExTofkCimdoImParCDW1RSdwN2JuADn3BMVB
KMc9M0+akMJ7fZc4nYhqae8xADWp397IX7sLxKi0jP6qnf+aOpGCf6HkyLaef//Z4nAXLwjMyjTP
YYweJPdoSgnS3i5/Di4jqArBdrochO4hgOQH7KYwSYnJTOtam01kvxbGfrB0kFR44sigSyXC3N0y
S4Y8BpGROPFZe19E4IwpEVEGTbcn/bpEfwWZfp4/Zrtt+Jaloe/UAG2Dzs9XJppUy5gdRWam1pqX
RJpbystjHKkQmkBW8f9Iu5LtuHEg+UV8jwu4XblWlfbNkn3hs2Q3933n109APeOiIDYxrb70xa8V
BSCRmUxkRiRVZEEd7oSBsru4StxOg1DQ2Lih9i1F4a2e9Ju2Nq7lLrkK4/RlnES3GQwnaprj/g+l
tsOcOb6aNCpvCX0SxKePEcQQImnOSlB5m6ZwiS/+A15B/bapvSmCmk0O8c6o/LYPuXEAHyCZS5oJ
8yhDd6OzB6gaQn7c0Qu3Et72QTYM6wMIczFnuW/qql7wkT0K1iLFEHLj7NyWa/sAwVxLNLlURAQ3
Kr44JY8K7oVPKjqdqN/G7PPjf1sPczcrxEA9VnFOQv0SxocCrC3/CYD9whyVOdN6iQLIwk2UD7+k
HkzA+xj0ZHeMjc0vSaTJg1Jix1JSPAWkd5dK+xn004XYmyUHi2MA7KONKmDKPu9gZUYeW3n9YvIE
F7aCzfr8We7RALMBRJKBMIMHmtLURp4JwTTQq9Nsr73gJV+8FdF/XyV7Az6LplTBCYGIpkqvRI1T
+OMZtMn4An3qVGWosSAZNecT1V8giSU+QDdP9CZfOPKYMXjmwDiCfkanWJvDHEqS/mWOknDMpQdD
DGQ84MiLs297vN1jHELZ5HNVydg9fX7IQdrKbZDlATDuIJlkDRVgABC/Q/UpvMsh94Hco0AcC+3u
KblSfu0vadN3Q5YYGjWoNn8S/Mn6PExygkIi3r0sGVzxmReif1RTL7PqW86dEN1c4BmOFfrRSFjI
C3R47A5C9+PblH6ha8kUVwDM52cyLIlJBAAoD61LuQTN6+V+sumHf+zxaNC2r+8KjX47rq5TDc6e
MmomikbZdZFXoVVVvaIq2YlrHnl41L4++b4VHJPul5EWVZ2Mxc11d7m00XUnCxeDXHpzPltKPjv7
tsE7LPrvq9XlelqYogCxKRBM2GUt2q14v4+wGcZXC2K8hahOmtImWNCIvBAldO0QCl9ahGKIsqmp
mIZmDKIN4rxpIxphtcbtB/lyhuzIV1ZxhmCsYFi0MpE7WEFSaHarPbVTbGXTV1oIYNpnGOb0U0EW
ockGmN5G1HNAAHvS3dopj5Qlk+dX/8G0z2jM4ddLXGoxNe3GGV2amVDZhdrRMOVKqe55sgvbgWO1
OsYUAjMvhn5E4CC+4hVeeYXyYPde9ci9BAPKnLGlrfLZh91kAkc7q6DdiyjeD4KhGOioeHC1E3wF
JYdvnjJ/9vfNZPs6nXeUiR6NUZpt1AMxjyIrba6k4Pc+wLZ7OAMw0UPWIOmpJgBog9rK9NzKhRLV
B+jZumrAE67dDLyr82KSSSWNiqWIca8w9+s24mILTQr23h9zx3PpGwNF65Niq6td2+pjoWJZYnxM
K1tLXzXtOUPh0gyvAvJktpkz82QRth3Tn61UGK8RICQOEc38psB8NFTVL0X9ZjYrjhXSTfrs0M8w
jOdoVSVNxwWXzJyGezLoEHqofo0DZDLFHF3nZerBYNAIl4kcYI4tsnQaaMtu+k4BcFfeLEJpdWFk
7RvjVm3qw7ExDqTtJ0kvZepA3shJRt9B/ztyikOFSOW3lzVIpIz7r6izfwBlvEjVJPGiEYAaT/pN
daTjZ92FelX9xJvwVxrUPoAxLiRc5GiewahoC8utUqEzDlPyZsjZx+0E7WwijNdI21A2EprQzPiU
1281tbI647GOErASXoji6388NcaH6MZYmGAh7OzgCfOclPotu4kcKbeaCPRveIKymitBtXkFFY7r
UhhvYtZ1mJg0jW9mwWnzyS5qFDeKH00t+VKd+ZxVcsyfHf6OBS2CaAZW2UKBgWp2RZI9HeRb/UoE
n15x1Y32wtMR5kUcdnwliPHMltL4HY6Y7kh/ii4e9g+iYimaMzqi0/z4f/Cq8VbKeBhDMOtUpOkP
JfwgNlQab3Mb73sQQun80OOFcY7fJEyOMlQjlKBNusbmOls6q4zdMjE5V2Jr7GJ98QjjWvQiNUeF
fmQaS+qVQuKquXBUUAKbY+NVb1NnDDFRIlRObuYO5vM4H7m8PWWcjNAbk6hR+EE/aP1j3XMiHm8T
Gb+ydC36egds4qAdpMARxdGSuN0AvASPMI5FJuh6rt+/1O/At2AXqKuPt8m38kg1oDOUavfvHG9R
jGOpSK4lM404evykJbdafQzah30I3rkwTqRXlMkYB5xLu9wExlUzHvb/PmcJ7Mer2KEhRw7w93Xj
vlZUqwyvyyV1vgCCbjZJNAwNiqpM5gFq+iitRQXZjvZQhm/K9JikHCe/mbqtIBifIOSSVIaCjA+J
Lj9mBA/jkm7NTe9kDeE0nm4eyQqK8QdVnuSzMmI1enAy5RvQ4O/vFu/v039ffaJmUHdY9A5/vyCd
ZYwQF4kDUBr9NxDmvrf90BlVBRBFuEmXa1HlhKPNLHC1Scx9l6u46PWI4PvxvY+/OXQuSNq46cr2
J9YKh7nxYj315YiNwjtadRkfqHZZONq0Z1t2KJG6vb9tm9cFDYZEMzRRJ2wpsMnAAjT2Grx0Rzsz
HbJM1kI4vnLbjeFdy5ANPJEYKnPpQ7UsjMkESmnY4zf6tNsdzJ9UBU7zih+xx8tUeICfnpuSOo57
DYCtSx/LSz98QiEdz0CYz6x8Wbd4IrNcRMYlyE2T9UNidCCAqr/pXnzCI86ziEk8+iApJRaPQ3zz
Up23lGV7HEA0lCqZjk/joDnm4+wGoN3Ytw0eBOMXoJfeaVkDiDqarCK7ipDu7SNsWt9qEYxniI2p
VCG10NlwcG5iPmZy4ZQLhzmJB8J4hr7tIz2hxtcpfzXxaPXBVSbw3M+mu16thHEPirQoYW9gr8b6
LSEHqZycIj4ksvKV+6oQAvlw0fisNihMYzq1hdnZiwpWmh5jkuO1mnOFSreP/gzDLEdti6AsCKw5
SNGxIL1rNC/KgXLCEa+60zyxs3iTn1ujHaaIJkswBmGw+pPGWwbB+zTBoy3SYNEejsmD7lIy6wrd
EV8wOzzZYLxL1UQIcHwMSLWYR3mb47AGOUWjOOqB+l8CV7Nu0yRWKMz1UUW9zqIRexgKAXQqNPrY
a5el8quTGs6CeFDMPRrKMNUGHVCy9DiWuaWGjUViT2h43dybH7qrNTF3qUEfUlXSnZveqmNk1+Cb
Nu3wkHmQo66elfv+hXKdV3YuXHCbrjZtcoXN2GTbSmhbnYHdupI3t+gQKq/SK1JByp6KEIkDHuO4
NPL0kD4Vf1agTDgW0lbtkxagaJU4tJPdPBfPHYIxrT8WUPmurS8lfitEJgePMnD6Ie/EDW+uoBxj
1VGP7TyFY8IpL236xRUQE5SHOF3GSgCQCj7d6FRIp0HjFN03k6YzBCtBrIv5kCw1di8NYSzFWzJG
eLWKrDC/y8A4RO64pOvbTmQFycThMjP6EPeeHlh5nbvDITzWR3JRcKshvLUxTkRXG0Wc6FXIoh9T
91dpvkREckl9V+WiI8wimOtLjvPfrk6sFse4lFro9NTsgYkxGvTbuyAbjMPDdN8hy2h8MbfazgJD
KFdpYNtUiA6aWpjcJ9lDTQTF6lxAnF0cnM6ZnMWZCivymsSunRFixZRV08+euLjbt+8PLltVHguZ
DEKGp1bxJNuRrVxA7AmQoFOwp6vY49GS/sP+nvEY4wEbSx6kOfBqdwCHGQS6rUG0wCz2Dqn8Fo68
Jw7OzrKiiGkPiaE8wM5KxY1ZP4PKhivgt+03z4tijCY06qCsFyxqqhOHsjLnZsf56OZBMPFHCqKw
kwkgIvVeGaDQoz18JWKf18DEnXImk1Kb2KaqnF21It8FiGahV+51H2Y7iydnHCbGdOBWD5b+3QDI
aXF6NPbGT/KxdWQP0ssPwuM+Hu/0mejSx0MUihmW1Rj3cmfel+WdGRl3+yDbn5SrRTERZe5Qreho
P8nf8rLKobnQr+gbIfSOXN6d5S2JiSqk7fDUGuM7nHS61eF9q68qiyBc7y+KA8MWh0tQDUr6QNdU
3QZSbWnTxWL+3sfYzqr+GANbC26brEqkBEsJQtmSwBgTppZm+IHCuT3bkeSMw0QSMoRmovUo9Yhd
bw9Sfl8H2X1fxJdQOXtNxPYpaNLTon2BrR2TLGdYxi/0o260k4kt7PpTIRArGD18wf7Hc2I8gx5H
NcS7sLZYeJgSEBHcp/H3/WPadj6QvZQxPqtr7HA2iUWjWKgLFaXCmYfqRslzToXsH67QGYO5QsOo
BwKhpqA8ZMd3XgVI+0Bee3E7cDvzvu23jfuMxtyhQW0jMkQUTVJOwVw+D0Z7rZD4uL9x+zCfZrTR
0jGi9geYsb1MpOtAaS3C0+7YP5xPM9pTiWwomGgZEzO5Wq07Am8KfPuW/t9mfRrRjjWxHueSrmJG
K61XjYGltYdW+MLQL67LGYe5LpUoK0JGC4x0MCcaIktebs2Q95LIWw17X1R0vqg19gtk0hj++ysn
j8oA9kBdsL9w+KqkmoZGG6RZcbY+lsVUBQeOHUGcVhsHS5Rla+w0zv3fXM8Khv77qvYLcjs4Twqj
xtmpKarUmoLlsjDT67Hpvf0lbUfvFRgTTqE3Nxp6C7D+NHlUnju+qgsQ59Oq33wwH+Pn/wjIuIWU
EDWeaK9hfzJ+VMfKi5CfzjfkhkquRC6P9Zb+/k8fo6v1MX5ByodFGOn6ulFzxyTwtKhz+iC4kEgK
JkTB318e/XM7cOzXmynmeESjrdUTeMVr2S/yu065GZPCgm6EuRwFjSfKxbEWncm/QxAF1CbttE4E
TzUOebZYoXrZEc5n6fbb5HkjdSbiYphDLsQaGylXNm1AiDzp3njQfcmFjBVnFzc94AqL8RuNkkiC
EGBNQRn5pd6fVIVwyjI8CMZpEHVBIZUuxzTRjwXpYn4Fn+78ni3QWLK6x3MUd01Mu8anm+XN8Csv
/V2+ZD8XF8SOnLDEPR3GZxTJjHGbDljiqY7t95d/xA68dmJApfBDg+M2NsPg6oDorVstrcxztU1o
W4Nc3JbGRToWdrW87F8lnmEzjmLW0Kc3THT7lMtGzmyCVNJcToWRuPtA25mKCvFn0OdJ6KtmzM0M
iZhPIbKh0f7fKRs/9VtP9igtNu/rdbt/aIXGWJ5chBrEf9/RRBv6c1asOsNFc9Bt+o0uWyXKBLWl
/+Isctvgz4tkrDGJFnPU31NX9D3ShonpGWTwbnDZOu0xO0GJjkvUwoNkjHKqTHSztQjMtP6he/M7
bORol7MnudNvgTu+tKXnZYqrvWXsMmrnSS/oSXa9NbwVoBmVnnNbdRU/eRbudVv0DA+y6P2Bs7nU
+X2+6ufNZWy1KWqh7NEr+97fjvfH66qz+tGWj7pPH88MheO9tu/fGY+Jah0RkmKhH8EE1GGtiYPU
jUMX8Pr2OTDsFyNJtVGP6QEq2Q9Dk91uKKxR+wJ/w/rQ2G9GaTYNUaSVMoge5ejXqyDh1PPCF+eE
CBO+sjqO4pLeug7mr8H8g6N+Hfod3mYaH4ovHIOgLmPHINh+ITFqIIZV0wOC+Pp8Ff8InHFEf9Lf
I1B1CR5hDuJ2tPljEmzvUBibEETOcFb0JYhW/rKH2H8Pzw+8nOofos0Zi/ElBpoC/3bNo2rhJRUM
JoYzgHHQK53CV539ldE7u7eVjBdZAiPMdQULE0uMVsTWMtRWicfIpEusIOR2o/P2kXEhmjoKhhog
7HSYXKOkUng0pKNrtHNB4fXOcTwkYfxGrIWRiBwBh7YcyvEuyzjvFfT/39s7xk+YVRMEoUKtXo4s
E42PUvvcihd5+9LNvd3F3/aP6h++Jv4YBttJVKodBJA64A3w9oWTePGTgC9kfE0o4M4Gx6/m7iNu
JwlnQCb7TaUskidayGhyDZI+9fSYq8s3KQjSUx2K8v0+Gmc72dF3IZvSvNOBlhauEBXHoAvsUrnU
5cRJNCdNK38fj3fRWNYsAVrFIxg3/77U77nCKfRVxBTIN3JM5R/ODtq7ooahfnDXwpZWOZ2A0qBO
OhWfnZZuFbeFIz1DRag46HfURaqDyxvb3I4uZ0B6OVaA1ViFehsBEH0AVoXqQFL9VfO67Ldv2BmE
cVXimPWjiq4Mu6qnwzROPzpS/tw/JR4E46CgDUjMwASEmJR2pIwPYozbto/B2yvGKy1SU2VlDwwh
gthurLohyR1NzTkGt32dzrvF+KMiGM2GhIAp+84zZw0Rfzw1neIPhNfsSn/xZ9d0hmJcU9aplTEk
OP1QuI6LnwUkEZaXVHwOE14A4ezd+/Pnys4kMldKpgIpaMnk6WBe9cPRwAy/MMe8S7SZZmiQOdJU
VNMlnbFpoitaUSzoxyBX4MzB4Fzzuvh09CajPRmc09pOd1dojHFHgZxJqoC3Te0KOqhO4dXEmrub
6qK80pze0bzhKUodpfQmlZPgbNr8CpmxeQk0zZi9xJ6mhgFG406MSGaFZRDFHKDtjzMNH/iyiodU
VWU8vCaXDSlKhP8FCuq3VCA+tnuvySzJzsFTw3uL2TTLFRyTJyrNHMYgJ0JjJ4nxQuJP6eVQnpb2
tci4CivbxnJeGuNxhzomakixJkRLza7BwEMl1AS/8ftnXqvQ5i3QDJ32Cmn40GNsRYNU0hAkuNq1
+AMfSZbR3uXT276X4lkF3dzVTetIYg5qSt/a5/B+EsBcAarHfQhp+4DON4xxUf1QTuJMbZ4KzS6X
yW1rv06H2I6u318cbfmZ37ewHRvPVqEwoKaaRe2YopA933Xv2lmBo14H6GelNYLQ450V9X2ffOMK
jvGNy7QQSFICjo5LY9QX36+0WYHrP7bP648Bst93sjoJRq3QyOUHP+hQMeoBiqWj4Iwx/dxTE4tP
vr99fmdM5j7ni6yV0wKjjxoDD57l4yimrkZiPzZNv1PHb/v2shnRzlvJfvd1E8mVuQCckYVOONzp
iqfFj2TgSXJsp2orIOYyL6mEyi/1U38PpIDQ+did6NTNeOC9dfHMkf3WAxGBIXQysDpncCSH6iUI
ruZMtulDsNATON2gvD1kXMfQqoWJoTD4qVqxdTNwWv3Q9w+jknGyHJ5tMFGl1LN4WNDXavftfOiJ
6JdJdiiGKLbqtHfAKMkj9uDuJOOxJsyFLRW9aTUa5Cov8YrOSkAheRpcwxOOtOu54ixyu91qZSmM
M1EhTFME9L2qzjunlEVfLxunb0DUXj3BfOpjaD5GILrZvwi8QEoYp6IaLRlaehO66L5MrzX9bs6e
i+h7OviVfppjt0gfCu1Z433EbAeePxee/Sas0g7UJjSnNNSLqLvIk8wiU8DZ1G1Pdo5ujOVAU4UE
uYRz1KN7YUqsqHzlbJ+46ZPPCIyl6MaQquKMjCe7bI71nXFMLwW/vvl/FDG3N+yMxNiHWEeVJk5A
opUc04ogb+mET+JRsxIIQza2mVhjYPNKEdt374zKmEfZB0QQZBxTaj5Lk2Zp8q8+zK1awuvIl75m
zrkIm5E3pViGBY07c6JZ9ex3umDVcc2xeM4+vnvsVTYy1mVTKzlQCrApSkbjzHiFltLqP8LIH5Oe
ZZKLOCF0MU0JXtjGEqPABiUtLxGmAeRzUvDngN5d2Wo5yjK2dUk/M0sIqdvBKT4NIBKIfup+aCcu
yPXdfYvnXKn3xr81Xpem6KgAXroc5OhkcIWYeOdD/30F0CUqGRIZdj54gV/8Ug4j6AsfB9u4odSF
yUlwSOnwig7b/Yor22M8RRPXaYyrjHs8KxdLMzngFj3EDRqGQwQ2KCYLENVCXnSICjBEkNIWm5My
4NKP9/v7u/0QtPoljEcJamGJSvpL8sYK6KOq4mBW9xgcjJv5V3qkEr06l1eId6qMc6krkSwpvRTz
LECIOl5qdIFnvGG/LRRFklGWhSqVLLIval0uDSXpgtoWlDdFvExTrqo2vVXsbVgj0F+wMp6mEqdI
b4Aw3y0e2H2vYh9faq6Cj0K+S96y1DUYY6l9ZsRdZJq1DQVxOMO877PvGL8t3/KwVHjkXFvZ1hqM
MdCxSvVFEgFGQH4zxZUVdbKdVbDXL2UiayjGAjspUAYpxSZqTeypwlVax47ceaGogGrDNzs8E+ah
Jeq8pmx58/TQFg12ZtVQDJ1JlsMiJXIcqLUdgxEcDRJyEllthcw58IwxtVrpkEs/jfIhnDR7CLwB
HHW18F2R8NWfzda8+MpiHqTJktW7Lg7dTpFdzuXc/IXgNyWGqsgyhgs/2tdMSkz2lkZtG1eLNxyl
Q3A5elRZAnxLDq/osHldVmD0x6yMWS+zYiAVwPo2tbrxR27ecZazaVQrBGbDlxQKdUUNhOiyu4zs
FnSjsZvbxFHwRkQwMZQ6oaPxZhh5qMwlHU19iqmWDrLr0Q0hgXfXHBKPlqb0E3kDdUuEuCXdjrzV
fr6voJZUDLwbgsMS1Q5mtaQvDT0m5d+RRfO7S2itUuXagwKdNOj8oWx0XDiFic9n+BGTWWuUkmnq
RGDO+YM8eRWX2+GzRX4EYJxQZMRGpEoAoCqh1c2EqXbUGWltsfQyXxW9fZPh7SHjhiK5DaGaDLhe
uK2li0w81uS4D7ERAT8uifE/cpWp9ZRVGE86DS+iLbq9b97PihW9jp7+F221Nh/531+8jWRCYFUJ
ZTLQk1Kt2RaQX8cnwY5t3S/cyOXNR9C0+WOc+rhEJq2WYyFI0MqCckfop+NRrnu0KDZ2M2VOM57U
3Cmn+/1d3To4DTQSmgJ6VdlguxSXoTc6OWzx4gGxySizZ7WxdN7DIg+EsQ5TSbpBSDp81DWXVJdP
Pwa8EL+1c+t1MMYxymFutlKDHiOfEkjm6MgRUN7QeUa4dXHXOIw5pGkfZlIGnHq2ac8IJlgONT69
HvSrDtPWhhedeO+IvN1jjEJoSJJD8Rd1+/y3kdwG5VUxf8UHrpbFdiJqZpHJOd2+CgJJVPEDfrcO
USMyrPaSSi6Mh/h13/K2d1LBy4eioEbOZn1G1k+YXAMkPu8sM/+d5pyZzW2TOAMwPjZtlRZ80jDt
rpuQ6eVqYhsF0WzDQNycmqGyklZA0mTOpSXrkWztr2+jWiQpoAP+s0B6rqs4HUC7JdULWH2l2Map
hy6Pet16A0RNwJlf2eMFj1pt44XnIyJzz5S5wphqBcQldCdHdCNbsjTI1SbgUo2P7aUGRj7MjoYe
t09320YxHqAqIjE1kUmAwCGnZqSs6dtSeF8Qt/+Gb3SwEECyHP6EeJM7H/myzRtlVLrgMyx13qst
DsUS+ugjYEUf7C1gISgu8mNoU+2TLzAefMRi0oTK7JSx6oCl9hYUVBt0tQZOdiHeZJllIhp0V1wS
duq02HCAqQGi4+PI0E2NuflZUpBITakFOxNGId5pqFpbOrSpm/t42HIWCOX5OFAHRax969060BU0
6xCyjMRp1eN2pv09ukKsYLkWhF//DYMxGgiAd1FmAMPEI4LaPiyQCCkf9jE2s4b1QhgTkdScjmdh
D4tL5QWlMR12Gd0IduO2l+mv/ra9mS94b8g0COycG5tRJrMMNpAZC2szE9p5eLWO7jIhdZs+s1o1
cBWFR6HMOy7G1wlLIKKjEEjT9JBIIJuXHgOkEft7yQOh/766bUnbKaVMPfYg3sbhKcZ/VY7P5u0c
48FCLURVXwOEkUPBbBqtSCq8ApMaAt4Hs/m7qRicRW26aXgQjCyjkQVpEJM5BKBsbxbK79q6OJ53
RlF3sEpKOIwWNS9Dd62zv4//YJNnSCaJyMpmKNtyxL32pJf4ELtHwQ4Oku+Cut5J8AbEM0i6bZ8N
8gzIOJIp7gux0rFGrZwtNXlMitsouAZTJsdr8DaTfSPUq6IemhArK0o8uCoeVKZt054qu3M1r/LN
R97rFmdl7Jd3LCZGUxKsLB2rU4A82ew7P1feQErIM5RtKHz64hNfQ+MTY/5GkTZKPWJt1cug2ORU
XqNtEtpU4HdD63yGVAmir08Fd0ibh0v/fXXt0sQMuwSzZHaWJo6mXYR97xSgGY06Tp8wdRKfreS8
QOYmDMo8og8VQFImWkbYWaP6k2P51NvuQTCWD3IOPdfLCa8VEDGR3QxU0aZd4I0HTWOBrf/rp0hJ
0aEw/X8nxpj9Mhng856woE4UwMxqWjNEoSoVRiLxcq/NQ5JEXUcBU1SA+fGQAj0dSdMgzKgQ6usf
VWLrlWyFwxfqBvoKhvHzs6GjNWMBjDleaFmOmTLeCW0awQqBsfI4ySQpruhCHgoQkBROcKsdBRME
WaOj2qIVgOWp4VytzcCywmQsPDcGfdIpZjhP0Ba9VoXE6XX9S86JqKDrRZjQdLY/ssQgo6pTZjyw
yg4OHV/L7eSVMn+JDmU74Pn5TZtY4TGHNWLSfJ4omXNSJo8F3uGi9g5CKseoFHnp2uapraCYU5v1
IYOAMqCIfBIwoCl2EeeMeIthzghy8VKZESCgIGHVxX0+Xaf4EuX5oO0IsloJ44RScG5pCt00SbKg
PYSsPjzJt1B0Qx+GlzuF/e/7FeAkVoCMSxqzTtS1AC4pCX9O+lUwQkINz3L6Hcf1UQ/wyfWtcBhn
hEq1UekSFtaeOkRGzZ4ujF+1gyYMOjp55PWLbX47nOFYgrZ+mPJqnihccWtqr3lNhzGgRiE4Zsf7
NuJYn8Yk8m09THKlUyyhtmahtrPi2/7ucayPJZSKFpTwF2oVGaQFR28Z3hp8cQX3+yjSZnhabRrj
xcUlqeuIeojabS6pYGLoFq8V6jogl//NezLlmbrG+IdB0KpJopTewsHwaSFJCq3sQvJFTEbM0HWV
Ock1F5DxEkGYVlVhALB5S44BZgxzn/xCYRjfr51f+DzyjY3X0w9XS2N8xqgqUTTSU8NrOpqD37Ml
47Ey6OQaBp1aRBO7dPfPcNtSDBVUi3gv+swc2sx6szQYNhyq7zn4YgfxUSleFcTKfZxtmz/jUFNa
ZWWtGNeDCGVxFGcfsvhmiQ/7f/8fNu8MwNhi35MBbWIA0PDK81JhOi10Rci8Xg52HFh/y77J//4N
hp7YGZQxSbOphmCh0ivBE7mrLjVIv4GAzNUu1R/zGx1PmyG+yOMr3wz/K1DGLPOkbNW4x0p76Hyr
P+r6biac1Ja7m4wpxmka9zKd7J464nZNaMttekii9LjIuRUngtVouV0nL2GP2opxqMYcjHJ3Zc2j
MfyHO3jeYSa+RUXdx+pMF4uqzuIIVuYkN9WBdigbGBriiaXwzJSJbnoLOuBJBZxcf5vz+2l+3DdT
eTusndfDhDW1iZQiondcIffV8CiRFkzeiVUJF2HyIMXf87i2FHIg0Zu8fI/qo6r8MOVTZhiOkDqY
LLHj2nQH1ZOX0RJRG2mnX/u/cLMqurJpluOqSEehj6lWVt8EVhxniBs/iuCuza4qFPFyxUq0BQXg
Yyx7JrkYI7/ov6nxFYl5+SDv7Fk9haXMWnStvw/oBHfNUbISR78f8JaEJm47OvHqh5x7xVJfmYVq
1I2Go4EkbCc+qZNliLzPBRraP2c1f46freIvqSBgOh6bS/zZpaKpaeI27uzQTtbWdPaPkrcgauwr
n4sMV4wS6hJJ8TuO36T0MGecNI0HwfiiBidUmQQQKiSghmMb+qLK4brZzszOW8a4ohksnHo5AqIp
B6sNHwb9e49WWS1/IRFvbobn99jq1himYhDpMLlWPFQD8cXpxkwKN5xD8JJETiZ9T0hpCcHvenpR
s29tIlwqycAJK7wVM06oyyIhLqiRJHEOZr1rU/JDxbRi85SSH/smItG/tWeQjD+a+0qeM5Purjfb
AciCyQkSYi7UYPFumwrg/EdhEeOFhtt934fmmA5b+6rGJRMTyq2hDU9tdgv9CKuqQs4VeL9QO+tj
C16zalKFG6Bk87VmvExKZ4F02gqjwKvDkmoB+F3lVC1xx+j3pMXuUGdWVr6Z1bdI/LEkfpL9ToTb
Vjsl6sssPEpL79TVg4pHKrF+SvRDLqbWGIIRR73Jh+EoRE+SUHv/bauY5KmMEIHHFIuYyptch5oG
5iK4H1zUG+ztFJNAxVGWyCUlqk+O0yWlqM5elcZerhe7subjeDEVdvbvOYw+5E9sr/2SNpm+DNT6
zEMSS06nOlEmcmyAc50I46Oqrulrk343dFNklcv10DozrQWhwz5ED/r+UW2+sa3CJ2HcFUoyWSbT
j7tUepRT1M/kBpIM0MgOK7R/nYz+1ohf285Nk5RTvuMdIJMqdW1gNISm2PJ4l6puMnB8PS8zYAeq
l3CQpqoAgPQg+wNyMXRPv6Ygn+owxE05jYqTgSroQbzf31O6ZXuWyfiowUSMKTXgGsGAIfgkfBQm
UlvdHEyOqnS/99E2/ZKhoRKqyXhKNGiv+ipq1joYqoIGBY5A/GFEqSULPyFOwjETHgjNE1YglTTF
mkAVVnTxtgV5qo5Wo/RlfyGbrn21EMZrBHJu6AL6pmy5ex26i7a9qXo3QeOtGHhKovj7aJ9XJL9X
CSXd0EAGzur5looyarEYIBNI7gNs24JQ8oVq60cQ5nLFKRhnzRQg8l30mF4kNzoklJ1ytLrTiInM
yg9VnzcFz1sYc62UyQxSpQGmlGJqK2gvulG3jCV/3N+/jWwXa9NFE711tLeIHSEZm0rPWgKcGJoE
EM/LoCIuLFbQQwQVDtIfn3m0NZ8N5AMiOzxSo1k7y8Wwt0c0wY4E3dFLWVlgK84to0M0TgzPzHni
Hp8v80dQxvLbMh+HUMIyFe0mgNRcXTlKfJn3vDGIz17/Iw5j/fOQkjzI6HZ26Bcs7ABZnHapBYU1
qLy0kbcmJnTWypIYXY2NnMynafwl5t8T1YpawnEaG/W2j2uiEWDlNUKkpvOgAad4QbKGglTkFRfS
3eQi2ni8etvncELByHunp6liHPkjWDCmnTblcW+r5ZFE30YuP8c/WPwfBJn1tIrexaMBOnE6+Pm3
jnH2SsnM9RNeRH0ej9fmggxJ1iQd9wutNx8XJOVlS5Ieuzc38hNJMaVl8kgMt0+IauKaGlpQCFtG
xshFFY+pgHQTxaDhgdJDD3ZFO15o6zzvAm+6phUac5e6pJyFbjKBBsJ78izNN2r8tu+WeBDMNcoL
DRyMMiAMtbIHQ/KLGu1nxb9PBGFsq5UwZ1OahtFg2gFOVv7WLy9L9S0jz/sr2fi2oxgGRCQ0PEhL
rGx2IoX92KIvCY+pC9gYj7VfHRr0EJyQUKMnKLA5ePQ3f0xbPuIxt1XPZ7nMKV507F3VyzzI/GlH
chy9+bLzMf/777ukZfQsSJhi0kQ8jLHvCkWk1NWQwfiq1vTEsQZtHOdzccuprhEYaxhjYRjmAAix
9pJ3mF6AXE5S2L163xj/Opv9uBjGIuA19B5CFfSd6TVSX7rg2/7xbHmD9VKY0ylUMejVGX+fujfD
Nwjv9YAHQG/WyllnaZ/WpYa9iv6HtCtbblzXtV+kKomipldJtmzHTtIZO/tF1elB8zzr6+9i+pwd
hdER7+797CotgwQBEAQWjsNkM47e+tWoUbiSHCc0GoIpLb5Md9tCrXn0pVBcfDRSbdSMEZhTEjqh
+RJJT0OS26NxTpovoIMROCQRHBcaDVXSN3UIuKD/RuvrGmR7ZnDXGwp6R35VhiBhIFpQ9m8WC9rR
OewDAzumJ/dl9VzUgkSTSBrO4TWdWndWwry4eqeVborGxqwPvKmt7DFHFKa3guVbdYCL7eKrBrsk
UpOU6fjggMb7lLqFU15Jl8kNnNKJxOOS1+KUJR7vL5RkVCqLqYczGgd1z0oySx/FRgrm6GAo9Hne
ZfuhtUX0R2tOZInLmQ0ZU5XiQQNu2lVInj1EEkXltMC+i4TjDIakgu9mZtFsJPeXkr4aSvplmPNd
rYaH7VMmUESehyYM0ljpWLinWXurfRr/4Hb4wfYZnOkwykkvexV6EZPAJkFsW/pXKRcYWIEtNzhb
gbdUmofMW1hBiFbkOrkFl7XTNhkII0BzG/qC4yVSAs5YWG0B7YuB1+jFFQnGWznNfmaaInK7ot3h
zIREmkGVmN2Nfvl/JShWAVda5inX4ymr3fAao6LE/IBrrn6p4JzpUMxGz/UZG9buZc1mE95YLXcC
XlVc3op9dC96p1oNNBeIfJai94vOKiPoYHi0blgHlukqXnX+/7VoCpbU5OxGp2KaaBoiUB+n5167
ytX99oESGUKTMxBKRJqGsLjC/GvYJTNGKQU7000ie/wlu4lbCosERRJxxgL3A7zbDtgw5L5tX8UE
IEXUUy7Qd5P9hYW7ysMmUUaZ6Xun2k1M3Na8Qt+cQN1FKJypqEAjaqUmBElM5SoDAXaQZYeedO72
Dgl8o8kZi8zyUe5oQt0sZODa+tS2xLbkS5a9EHq2VIEpF6FxpsJQizIwZ6DFIaYdd7hD6cpBnTu7
0qX7jJIbOfFFL95Mh/lofXmgOLORjD0NpAyYeerUGGWEA+yV01vjWrQXHV/RrnH2YsoMw0DpAMv1
XKflTWPe5Iog/hRouMVdrn19iLqeOaksln6qvjraXWcKHqpWKrM/OCqLMwymlQ9SM0KOIEW7H3HI
rvFalKk8dC/SxUeBr/ysDXYhUA8hLGcumkjrIy2BPUp+zTfTiU2eQibkNTpjLgqrBgp3ordhkb3l
L4+guR9UcHiwrtcO479zsAnQW4RMR3AC3YtSLyJ7aHG2Y5hmrQjZ5QQdxW6LBj1pN941aJFmzFGG
m4mY9QSxEz91VZ01X6UsWSYdqMcYrBtPee0PCcpYw2uyR/WM170KL8giFeWMSuRnfYP31t+dxIzQ
FPxA6p1+NrzhWDq5U0t2L7hDvOWUNo45P5xFjwfa58xeDk78YLkm3j21e91j1OT5PtjR2wSpqJ28
z35oTnIjWmjBubc4IyMVSTVozM91dXVIc/nSm9bBsET9C+sLq2EaC+q6ZItw5sVSp6a1mLJS67nH
rHi9f9p2B+ty/A3A14igWSfoihbGRU8Yuyha9v6aem8bQyAEX/0B69U2pQ+MEX3t9DCIZoSJZOCM
iFHFY1sTLFKs+BgC0mBIZeZV5SA6W+ux4ftacaHGWPljMrA9VwO3PBan/iDlbnQeHRV89Mm95Y4C
HRcJxhmPqFalNsSTtKNkDgEPAEZP192X7c1Zx0CG08JwVCgY56FjMyejpSC31cfnGm9L6lMpItBb
3/93CO6s0Kno5YrZQKO/1YqrvhM4yJXnTOa83gG4U2KocyM1vwHKAOl6cx9VaE6sInVvatoxn5Md
jZUbpavdQiJ2GIMdc8S02X5wswYNqYW0C2sR9ydbuM/26b9/CoH1x6ix6X2ayizf2lL0VtWJQ6sA
s052dej65T9nQ1mugMq3oeaarleY74ko2HjM9R/EROMihifOwkLh9YDuXSrurFVWSUctBFB8NPwb
CUNE74LGZkUGkaffW4MbgBHFUyqHJT4CV0SCv+7e3uG5I2jMMngyeiyqbj1L01UpGSCbsewyEE1L
2tZZ9PZ+3L1ULhSjlQBkpOdmvo1E5VarOex3nVX5pqqRKmB8MwCg3dRH7aw9I9oyrv09+U73yiXc
hZ37z+t0PioJ56WzyE8io8TeEcNFXxWI9Ly6eNw2J+yobWk9Z07MNE4slcWRjNFfPSRecmSU8H8W
dr/rAWdSJGOqFYVtTzNhGDFFCkyJT1okLBzfto6Ywv1RDagZKrHsM3271OcRkYUbgiAALbTH8lv5
ZNoFKMZF/AACTJ72LZPaKi4bLOGQ3Q8ox53KF1XIkybYJ571LU0l1X+zTol/Sy0nzpOjknwl4/1I
NDulX+RAVAQqOLpvcfniFk1pE6m0glhqXdlgSyGTtMujSy3KHoqWjzMRZRm10vyWXO4f0+46nf5K
pbttJRdBcMbBqsai8JlW5NGs2XNR3+SDiff2Xt9vA/2P+9Hfev72+2LRlKkO9VgGUu2Oe3TpavsE
99n6Wb5lbWl1Y5eOdBQREgls35u7XYCSsYJ0HXYqBm9COx30/o8SiO9ScUZilsGmKxMATGUMGop9
5Ke2LrKwok3iTARm6vVqxjJ5hDQ7KYEll55j9X57g0RLxdmHLspSmg/Yn1i/S4aDFQqis/X7I5o5
EKcQxdB5mprKyOWw9CHF3wNZMESEHH8PSAnc5HlbntVFW8BxLsKCrVdA0w/NHp/16dTnv1JRw+gK
sSvc0AKD231VCxPfR2TrkO4bzW6Ldhc0LCEpuUNtfs/r9KBMskOpsy2acCk5hajKYpQwCaUDZ8a8
N/bzAa/Gu2kfOH/8ZryUktOMKkl7v2EvQtSjptMfg5N8K9/nTwqKcJN7I7ZF/fyrqvi+rPwTlDX2
wZzHACzBxpPfDcqfGL3F97kM0eAX/3kiTIIvdXlSrPt+eNjeolUXsYDggssiKqI4YgFKI1/AgTtq
X0npNuSwjbKeAVrAcB5ikgsYHFaf5dfBbm4uBnnsg9o2pZd+eApNN6ce0XZzdVCH3Ta0SEC2hwvL
SqVI1SJWVNJ1LepIfwzDVTdfhZIoel2pXf1wxvh3Jx+kpErM7gOM+lqyVTc4lVd4VED9t8hbrMqE
SgXMx6UoyOFrFYIhDiyQdKLgg+4wEJxNCQTnIGzH6P3B4i2AOO1IUTk/KjMDurHm7GDqyVHtNCcf
7G2clYME76Ph5UBnrIt8zGeSwe/UYe4QW16C9pRq/9zGLr/Px3dtF6im32Gw0JjGqGBibnw4S6r0
z13TBxjuvI5zRqcII8cdXb4Y4TNJRK6JfYAL9T8AcPsRzK3ZahoAygCZdgN17fasp4rXSqFvdwGJ
d5SS8CqOy7sKk1+cVpMeh7gVDZsWbNeb2V+cqVTSwzlRsZwh68CKKsfIv20rxIpT/CAod2r9FHkT
M5ChELOTJK9l7tJSsFkiCPb7QogRTA6SMkGILLhoKqo2+2c9TQQeULRSnHNHqTJVfAkgUR7ZJCvt
MRakyEQInGuPkkzuCgMqofqXSf6ZpF+3d0L0fc6FG02W9EWInagsJ4xuslpwNNdcA7bakmVUWxNE
XdyhmSc8SNSF0mHsLqssw4xCR70Me0ZOI7mieuSVOxiVVUIpqgt1WePbGSQ0tORDNHag7mNFRf1h
eBtqIkq/rerWAobb9oa2VZdW2BTNeATRYYEJv7OYN585zU/WYIHCbT3p5agpE6A0IDFlA+Gyx+Bi
gKorPBT34GH/sa0J7HNbcJwmNOPsD6aMtQuj5GB1YHrLVJDgKs2dTnDFtFSBtRMtIhfOtXJWp22F
s9MohW00bpqyMd37fyUUX8addKEv5yVTCNMdsxdqnZXGcJr4pagFB1UgDj8uqBn1EcEixBmQWVBA
UqdfFLQjbYsjAuEcRJ6MQdoxozYbR6lERutHgMGE2xhrUf3yEPG1wNQqML6PeVMFnVvfgkNxQt+2
o4I4S3dlMPaCv7FwtzGZbm3onsas1MJYl60/ZRUFZBRdRv08JPcy8VIp8AjKnYWzslZt3vvB0tgq
L9CshNYzhkfhCf0IFgu8bWWP9Khe0PoE6aZDP9giainRvnEGo28zI55DyNdUra1oxwxNT5WQa1kk
F2cwprC3zDeUfk9PjMKQ5PsRk5jfEsc3xdXwxRLUSYkQOZth+UEVpTlWspdOKUbblH9S7vVBGTkr
ISmRUikzVg55O1uVU7tDR7jeiZSebcCGAvK16ZaatyiKBkxBKB7tbrWGOH7pRsHLtqKvXSMgj2aC
IRrNUhYfW/mRZmLaIYz672mpjTMfygNjQwhPImf4Pw7yOxZ3qtR6jkuqwbebl/o44qU8dkFM4DaF
rZ0YxzF6WbalW1eHd0DuYI16UgUJalFYBWVb3o+xoKZifZcsVdE1TQXFMBdLJJg8XMSB2jl+dlUV
O59Wbl94cpILwrq1pwTs0jsQZ2cpiElNGjOgBLUbsqOhHBTzo906dfEkAwqX6TDIAtBVG0GJoYE7
0NB0vscpL2pLD3sNNhA1Xtm3SLXL8Gl7f9Y14h2Dd4dtEciSGgGjO5ne9I11M5uumu6yo4qJ43ji
MmeBSqwv5QKS27O01orE6gDZx53b06cu+lnXpdd3dW/Hc3+XGjckIk5TTH9po7FrUvNxNIyTHFGB
rRKsLz9DNe7jaJJT/JFY3vdWsDOkaz9WXMEKM834ZEgW4rKgbuFbEjJjNOIEFOnAxkPMB1ZicFa9
ATQGuVeKnkTXw+sFHn/GA1pVWgW8cR/csTkeuryn9rhjpAmdYSs/BPKtBqVg5tVlSsFzyQcHo6kU
Udgy33kuj5KdI+nX7MNrBa+TiWuJqXJX13OBx8nnDxhpqtYDDPPuN8tfixo7tEGxsXTWcRJZsHV1
XeBxJgwZbrVMWcDYusk3xU1249Vo2Iaj24qjOdm+UMAEIFjTVbO2wGS/L3RGBx1VIreQsUZqiTiY
kHDS7vIr3d8jJHEJXiSaV3T/96LJS2ztPunqApeLF3RLq3UyADesjyaGfJBI5O3Yi/wWAhcflHRO
pT7rcfir4zQ9aO0vM/yptb0rhztl+mpiirY1iOox18/EQi4uZmgtpLQ0qeucINvljOzolBduhULT
ryhJA+2Q1O22d3D16vQOyEcPUWi0lRRDTKn15gjho2lLzc9uPhepLlKWVTO2wOLsKV7q84hm2LTu
NOzYAZSuWW/EbNjTTY9mBfmgGTtR/LquofBJOiWE5eA/aijGMciYAozwKMmvmuhHrEYO7U5Urd3t
hVzXSNC4I9eqgymA2zl5ollmsoVMCxVMx+XZNEXv3Os+kDGp/8bgiz8jH45omIAhn6JDepN4gVdi
JsIOVOoYZ1EYdipKf65uma6quonGeQ1sLR9XLzFbAzOPYFPwjkC6L1PmDImgYGd14RYQ3EEbUx9U
ZUwrQBoSYmBhbxwaUFQK9HwdRTdlqiLFQggTdGGoUBGUUjVAfAe+OXcCyzZaf/5AAfR3BM4UKv6c
tpQl1MLKnQZPjx/+3fe5rZB8HU3db0kHOrlxVN3KbSBIBKwr2EIGbi9IPKKBnYXd05dux8aoohE/
8OiNjgrV1kNe98e2TOs+awHInZpx6KM+igHY1hcN3C2J2063Uuip47koHvLhJRtH28h3XX02wKwk
ItoWaAVf8NhbVFGHCvAqiM7ayI7BeSGQcDXqeJeQr3dMMVlk7iIoXusqezy97KJHcizRn8p4DbTS
Fl6dVsOOBSD7faHpcj9GZtVCpmaHEXEov60P5IEVCDDaOl0UJK+a1wUaE3+JhmcLdZQhHl6ZXDSq
eklLLzIycFqh3W0vpWiz2O8LKHgpNZ7YFU0u7sb03oy/bn9/3db9fYBVzkSYvRYpYY3vh51/rIbx
NezVA9U0gc6LYDg7MUSqX3XsKWZE6Us870O9BNXF07YsKyOfCZUX+8JZC7NDiajM1G4C68TsVk5S
2WFuRyewI4HVDfmiGfQCUQ4y6KvkVQAu0nnOjLST4StZDRWU38wIS5z3k2uGLPh1UoT3WbffhhTp
BmdHZmk2rboHIvyUKqlOKwkb0FYDwvcV5YmtBjBPDCWz73FLSpAMmLqX6kbqlBHB0qKz76oK2p9g
NTxGGFDuRo0i29tCrmoOsi/UhP/HCysnpNlYRTwWOjLC84uVOYkc2EO128ZYXci/MTAy4uMh0wua
YOvYJbD+moNGSRM/R69CLBaSi8iob4GZtMFetei5aL4x7sfCyZwywwhtlqCwBuGsAREkZxPDdDTm
2mJ717gIN+whUQR7s4qATkrkXhSTaHwjCYVDbkeCt6K6OXTyU2I+bO/LWqEMlRcA7A8srJ+GIuY8
ZwDazbRjuTflzvDSA64EgqO0nudbIHF2EB2qVilhNDcbJ/OF1W2qd/T77w5EUZmKUCrOGLZ5F6Pr
FljvA6vYwEB6EHX6rHWIYP1U3QCtBZEtvjKhscz/PEn5P+NjZs/7GTPAxwOii+v0qkGKzHT9g3Zq
71AAdIP+XMH2rZrEBTyngYOstkHxlgw+/WaNCF1665/bHdmTQ/cq3MRVa7XA4/wy8SdtBk8ZXkLM
kz5+pf5Tjj5ZJbH9BiFd8aSnD0rwR7fyBSinowVmZ5kmAyWTl1l3hjDGXiuB/LCLnG7KfRPrMUMI
C5ueJDvZmQMiVOOL8dd8zRIdxT73KhHj5lpPwQdYTk0Dvxo70FQjTrxhLUWNR2PoTTQ4+o8e0xFr
GwmkY2/shDMB1hMCiyXl/Dg12y6rM/hxDWT9s6vYrCW4tQ1PRU5OdEhWHcwCjPPbBWonCC6Y2L/k
hMuYLXVuJ+L9FGFwTqyYa7ScjsAwpH3XH0oKDhARSdT6PeZdEL78jchaEpQFQKiHW8yjf6wPYYy5
jyyVORyCxkGp6fYBZ0vzKV20QOScGmYWkiwtgSjnV6b/VES3SKaY4ZNvHPNClLRZdzZ/2zKDMyY5
ZuumagSwGLS9yrc2F+YS2d/dEoczH2EbjIPRAIFVmiputPN/dPvmiMQlZo9urxw7O1tQnNHQmkg2
JQIoXX6Ihm+gnbXH8nYUEc8IdYIzHWU6WtLIahLio7rHw+klf44LzPYbMYcOfN7UDV63BRMiclYj
TxOfDqwsgbECh07l4VrE7n79jpWZWreNIVBCkbUwOGuBIq//WP32q46WiwZ9OAFGEO1kN9tj544C
AZmebW0dZy9qVeknjV0yqKfuM0xja5GCijFUjCXxLbBKCwBFes/ZDm3ujTpKmVam+7C610RjNwS2
iWdfKJtqyvEOjASljjnxhXWlpqPd5+1+e90EGs+/BbaZSRXFhBg0rJ1yrI7EJK95lR1zTRUNwBC5
Lp6DIQwVQmu2ZrKXn996gMG3DcqqHpO9gt427dpmHGa9yCCK1pKzIHHsx53BcJv4IFU7tXscpcP2
OoogOMuRmGMqJ8yVDJk3gJ/UvCjz120I0VZxRmPqLS1QZUCYumMh+T/FhR1ahut3ovUSIbHfF/G9
jgsE8TMgtZi0XF9pveX4CL2T3N2WSLRonIkgEqnSkS1aSp1Er9zSPA+R6DYkMkQmZxmkISWkmHCS
4iMy1e78mjhDZ/9+S5wOnShAExgGPvmeRmNdNMz7jmbm6tbooQvj3ykbn3vX42YaE5Z+HUZ39r8W
1W7+g7kTuD++BxE87wI6PkiSKlg14pXHVLF9NMRkdu9IbPKKU72GX1g9jOR2zrZOCJbP4uKJrsxK
P2MlJGZ+Zem5LQ8/tgFE+sBfj6NiyPB2wTZor8BTFJ5/zr6OyAaxp2XMndiGW5fHwDxdVG3jtYTz
E5nUVbphAE1NzkH8Kv9hoZnxNwKfOI6IiS7TAjmMapc9RajXlDAXntoa5sITWzxD63/ck9/xuPAy
LrUhQDERgqT6nPXnDtOFSuuqmiun7y+D8lKVx548b6/iuqV4x+S0giRylncs4WVNt1S9D1H/pYpv
dOsxxDsK5ycmgxrBPEGy8fvvaWRsJcNvMrj0IlfUdigSiSnOwsgWJi0w4BkiVf4uGo+F8RjHT9ur
xizb55joXR7OYygKZlvETDOk4Tk1IhuEMLtI22V54kzkSU2+b8Mxc/0JzlRR00MwmFfmW8IUSQo0
GphwG0PWOF1ePedFou/1Au3tWQ0SRzKXL9uQ64cZDXuEkVJSyk+70JVElXsDOUL9C2Or9Y/kfnb8
30OVhXXRq1u2AOO2rIuSdEwJxQNDmRkYndA/JY1VnggmVO0EcomguK2bqDpSSwKUUdZ3mKa4L8Az
xsi4MKjGI+kM3kDjW6z0yC4XV2DL3qugssKI292UgVioEIWJ61v7vsxcRND1WZFmBMtsFj9066cl
X6s0szvk7K1w2gtkXz2Gi2XmwoJGouCNa5FbpiUoiDuvcBJHGpGRHXeYSnDzRwcRHe9gM9UVYvIU
BX4IloaGpbKldnJAMH5Udc3pI0vgtFcP4wKGN2FhEptGgtPRZAgI9M7QnamnoadjEqztU/JYksCy
e1IO7vZ6rnqgBTBn1bJR7WjKKuLiIXfaJETJrPfvELhzMcRj2qhsBZvkeQwx4bz6o4rthQzccajw
3tEmOWSY/GlXV5dBCw5dL7j9ryr5AoRTch1JeQxOghhtr9h0kr009K9ondtmOjxYSfu8vWqrR9yi
SAGDREdR+FnicthH6Ou3cMNL7pPeNTPMLRdszLpEf0PwuafQGC2a5z4rTdLsYbTntrGTILe1dq83
okyXCIyPC9Sw0gq0qDlxoj1WbVJ5k++/NqmU23mbXqExwdj9qxXkc0+EzpJvSljBqLmj4a0u7S1V
cHgEm8RPkQWdEm76DGLOA1CQYRALCe1Je/x3gnAHSIP9aUYTKGl96CV3Mo6KiLBJtDtM0EW4YWpq
TsKCqUJ5mYyrFqwAwcnMS1saentbmvVKinfN5nk/RyXRxiJmmnC+zHuyq7yflpOcZ1Q3svu98OVm
NUO4wGOyL2STUIEc9xR41OvPoaMccGf1QDh7yR3RYE2RPjArv4Aicln5FsVOVcopMpxkuq5Fvbjr
EAYrzJZNzGrgpEno5BtdD2nI+E0eSjsz7nJhrLuuDu8gnBzFrLUDWKmQitFwVQjQBBM3lzkO3SIe
HnTTELWmMNv5KTa03vG4a1CvU7UdauBZeb83Emk/o1NOzVXGvyhSv9X44R2Lfx0fQRwWWp0EZ3HK
j6yfPnEUrziCKtCWhBzs6971b8H46U+YpzFW6gTBhilyu3bcaxiBsn2eRBBc5DCizaa34qDHFdLR
9IcYbL3bAAKNo3yEEOdyhRJT3FGn+DoMKjwfmc+VFglsqUgO9vvi7AxJFYZJzvbF0va+nu7KSRbE
jiJJ2O8LCGvoYyt6240UnTShrdTfU0nU5bJ+6VgoGBcoRL6EoSURBJEO0n10UK78h97BEKtrFBl7
IqZG0apx5kBuZTk2QXvidMTzzZswEHCeCCwBP3IpUAc10Qx835SP5XwIiWOiA1cr0H0XONt6tp4A
XiwcZwUiWSt9Alb8t6ecMLbVQ3voneAhe8CdLd5Fbvb8R/mkd0i+V6Mjs2+oKSBpuZ/8SzsIlm+1
REGREb9R2SSGxfNlZVOvRphuDsd6/D0zOL8qjtqbrRE5HyEWp3gz5Ojz2cAJAlMI6wLWrsNrFS0D
kbBlYO26shSLUzvJaMFMP0IsxfpGkisjVnZ+4ZplAh7vndQdBZqxZrOXcJw/qoPcapMWcPERSblD
4WEQ40t2Zo+k00HIpCBcSE4RpxzRFtKfoOJV8ue5Cq5SLTp0RbGPp/5MCnk/EZQyt8mDgXFPqtEL
DsKaN1xI+5ZiW5gpSU/0wvAhrUYKt0NNRENehyw+amEpsLkiJC4orxWqYfQSBE2Uizl6CilxhT8o
UiiQaLUaYikS56RQCNEbcQMg+te8t752HmM3pq712O1nB5SGfwX7RnD01izjEpJzW1M3lfNUYhUr
s7JJ+RIGv7a1cs00LgE4hzWCa8qaDcikR+mhIAVxBzlzSWkewGhz7quwEjhikUSc+zKIYmWVAYnU
+mDhgtZPX7clWn0HXorEWRBpJiZKYyBSeP79Kpv8jLz8KnhgnUDxo/GwjSdaQc6K9J2mVVYHuHT6
EWWZrcdnvCQNJjgSBZKJFJ0zIBhmoCcRO1J5geaKIHOzHg+YU0RtPawet6VaizIUGeQIsgz+SsJf
CvUgJrLJgudozu1Bx6xPGZMr/adtlPW1e0fhtG9Ge+5slkDp6tSu22clfB71qzYD+4+3jSSSh1O7
cMbdPAmANBOXDqd83o2yoJz/E4RmgIIHmQ7LUCxi8NRtsmk2cptGs1OTb2WF6XaNM/Stuy3Hp+Pz
BgKKdUXXQfrDx+K9VWeRNQWzY5l2Y/0cUPayDUBWETA5jxpw94b55lcWhrvWUnlWVDqhoB0Uo9QZ
f8gnlqLMvOgLGk4xqdyr3PgavSnVsfWM4/DDLMBRnuxF3BmiP8KZW1DJk6brtcnR1NIb2+xkkEaw
mqtbtpCVM6/maGTzHANCMW9041zh6Cq77fVclwKdzqquMI4mzjyo8jCbfqJPjmXdaOrRFD2UfjZ3
TCOMdwDOKnRmGnU+aAKwX+rX9qhe+beJY10Up7b919wT9iCyNflwzWV4CAM1TdNZixe3ZrrVNNI8
velHeSSO7hRO6Mr3zZkNALOOheBUrcpnyugTMFTDAgEepwZVq2cFqI3w5AGvy1hA54OxI99/Z1oC
V3QX+WSSIJ6p4EEJnXN43+GfTls1o7RWzBncVs+5Ujhxl7hpci8lr7n5jycSc1hMdxZHjcyFmaOU
fnbm6TZVbWt+IZrA7q2p31Iczu6VwaiVNQWE2o+XPK3vJZRTbGv42iFaQnD+FrVxaTP1gDA73dXS
zAA5C4bDZaZguIRoZ7iTRKwui5PSmp0KBGf27AX+4aSNpcD+iRaMO04g8a9AawNppOZUSl9nETPB
51YRbtO5uFztq3oyJQA0J+seLUPgy5dfAmXPKlvBlo/ZXza9JpdgLyoX/pyz/IAM1/5R3YJcImNs
AHn+3mBq80E5RJfpVr0UZ8ax5N8RzCf/N6qh8+9Oc0enIfWBKI+ovroNQPvXCF40hFJx9gE1HHKQ
MA1v99EAbnhW7oApFljKc/3EynatH7KAXWJbR3SZM4GGlhlTFEMTx/FKHnuHFK2zvXDrVu9vM4Qe
+o97JdWTnBcDpOreCthZT08ERg6sJF7qJeFV+HPagukG+lxMeENT/VTDobZkmtXBwD3mUrBVZFNR
DUzYO7AmEdC274YzePb3huBSvGo73mH5wo7M0Ed/rnRYW/mXlO6HUrNbUSO0CIO/H5aFmaYFljJS
jF2sY3pAHe5NVJcJtowpGu8YF0uocoqY1lFXyDKWkE3GpLv5MN+lNuMCSNzA/efNyR83jK8KoGzM
PIqGYacOxS9WF2C++A+zp36RPEyfexYxTa4r5GKnOIVMQ7WPcswPd0LFJeAMqhzJCZ+1dMdkfCND
+iNLvEBk+7rwjr0qJWqiQ8LIqo8YlJDYEskftzdt9SQvMDjfNc8+bQMNUsnqg1LeF7ngyvY5C8Nt
E+e0zAGXrJgp+BA6wYGNoAmfE/VtINJwSIQVycx5bOkg572GcmjINGHN+u/GDaOBH5Ck8EHmE11a
VBeEh/bSn0yE69leNJ5w1T0vlpLza2ZR5JRGOGbopdvP6LdpMsefFNdHGdPd9q4JTvSn148hNzof
PWa4kJ6q7DUML6Gofl2gGPw9C+UmbduAJMsxmt3oF7aFm/22EOuO633BKG8vQkmiI4EU9IK02NfQ
Sd0QvSbhL/ULwYAiSRhKi2Ti3NbU+sSQLOjiWF1M6cuUC4y5yEZQzkYQOjVZI2PRYrorQacxXoWy
Pd3OX+Q9cpzPyL54gjVkf3lD33kaxybutUY1mVU6B3fRocIoTvlH+sb60l6Gg7DbW7SEnL1oQNjT
liMkxBi1lgmpolnDcowEg02cbg/250N2L5JScLIob0M0tTUoC7C1ZrxYKcaphfTeIMNTOfSXOjZE
sQcT4vOiohIKNJwERRscXlZFg9LUMiLUnfyLOOMR/SiDHXmjM++I3T9S8Hajmf6PtEdTqKGBUEv+
lHIa+7LB7UHFI9N/57K7CPOvNY9NZv9/FHmu6o5GLQXJQmJilvVH/1LPdVnG7D5BL4NTH9/GuF6V
h+jIPKjlUkHQuH7eF3jceW/8Ju1jzWfLquwDtG6gSOWO2sh8sSCh/BLtu2dD5EQ/P+QxB7RA5Q59
YfRhU8ZAbd3RJbsUbNSSIx8Rj8PGzKJS4HUTsIDjTABNonzoMQ4So9tNj4BQBxagD+z5S3dGL9iV
lduK8F7zqTbiTURTpawL3EBq7ONGSqmlNLoszXgMVxB4jQd/n17Hb+PI//nzFIfFb2Km9V3rBzKb
UforupoPaPk5Gh56qTBRTmDc2Lc+nUPQYP9XLm7rAgrC/EEJZSdQvPSISTWH/pB9VXz0+xSY5vlH
l7UFHLd1ytQ3YFoFXDnljqzcZ4XpTODv2ZaKiKTiwjq9wv236rGC0iG8VUCVgNZ6h9W0VI55TM7N
C6OyMsF/or60+9QJT6J1XbXhCzk5G56FCbrhFfwB0n+bhnvhE7Do+5z5TOt+9osR36fWdV17If2y
vYKrMd7i/3MxXto2Rpqb2Kf/dNZ5iid5rbA79X9Yjnf14wK6OjLQHmEw9fvvtVq7Vnq3cbMH1kZA
ZntbLhHgW0/5IuBXlEw3MXtadvwLO8e4xl917ojuPVyg9qKKqtUY8n0VeaIq35SjNIkhnVlGGBHm
JVnvgMpzW6RVVUDS1yQWSKZVPvk7zH5GrISlrNJTRDCi62H7++tLtgDgdCEY5kINRgD0++ga1n2f
eMV3Nom89sQDStaN+wKN0wgDff7tZCJiJZ7yPb4NndiVnGqwhz3mZj1iGNReIB6zcJ8s4Dsg3yGY
pEGhywbzJmgixfXMM891YEdHFk/m3hjbwmdzwY7xzYKVPGUYZodYSzUeS/mbFRy2RRJ9n/MftC60
CIUAiOWm2sZrsp0SwaKJEDivobZ9Uho+NqlMersvVVvrBZHa6tFZ7Ar7B4tzakaVasQtEILu0bTu
MTTLDf/xcB/mZxcYnJeIDdU3TRbzoh7E7tP0Dnnyb9tbITo8/DhmI0X4l7BM7ADSHrTn7fRbHR3K
BL4H7xiCjV8NqhcCcV4hyFAVVCPZ5fT5TUdPmvns1w+jsFRHdGI4gzBjJGqhmdCvwSGhk98mp/SV
jU/X94bHBtCK7iYibeNMArKfoYWHSli47NQHF2IKtPkzkchHReAbAYe8kSoVc8YRNRudnfd2fmRk
m/7Rcobv1TFzMNyCddYqzjfkrwNbFSi7yOjxXYI9WFpnv4aW/JfgSwFZKnL0mFrMKL7Ul0r0xCY4
X59evJBG/J3RNuf+ICu5PTfTUQ0kgXMSSsZZCtlowQfHruu/xwakrnSdOMau3f0faVfaWzeObH+R
AInU+lXL3bzFjuMk/iIkcbf2fdevn8ObnrZMsy87aWDevAEM3JOiisViseocfdeCfc55ubzfZGZx
YYMWRplPrFBvqKE7trflSO5MPf98GeUfrLJNXELQraad/76JTnqSFyAdxMHOyCi0g3kME9/5VnxB
SPdAqrcnVMKo+H5a8Oyir4icYXbcxDQKz4j2qdyNh/HUHckBb5OyLyZewlckLiqCp7uL+iZRcdxr
u+n2+w5K9UHmpX8y6nb9c+Qrj5dXk/3T3x/Ar4Asqm0Wc8iHsi8iABrG99S+J86ny78vM4iLiuVa
LlWZ4fc1Zx+SWzr7mjQkymzgQuJgTQVmkvB5IBRwZCJ+41V5cHDzNl2WNytfDcmi/cPB8rpqXFDU
Naur0gpW5cfZZ1kSWHMyj97bPxhfTi0jIZcsIp83j2tN85bAwLD7NiReqDbunO0vfyjJIvLpstEN
QxIbwJiKxA3RKmH+uAwg27fne+PG1VJnIqHDXAHJZX4eigvBo05rLzuycmi0k/JpsPh2wbkJF/9i
x1FCqwRi9rQseA/t9uwq2rcoH9a3BkpOYXDZRvbdLwGyRd6YmGlNPDcF8wvnDvJTPYiGw4cQHJXl
9TBMmHd8uowni0w8DWtqRNqosgoCgWRKrjXumj7Xy4Oid56ePjnRzdSgkCjpWRR/SQusX2h5IqrO
59DDtDalA+lMj9zr9y1oTdl0Y7pgv62YblT8RpJaCX0T/SjEhFKjbfN8+LNZjdZc4t5YOZ7WXptU
0njwDwb9DcA3WMexTRUIGLJKoZmCD9/apTsnmJqjfseYoZSjrBQjReRKWkNFMC4JLVXP+JiOLoWo
QLZPrrOjc7/4PQQZfqsmYtmOCe4TBz2YXBwOzWRYqwqfbM0hdVq4Ce5WEl9kP/HO+TcQXBjW0/Qv
CP2Z3qkny519piqABO5b3brKfeiiobzcr7L+AGF0PL/L2pDTAKny202nrYY9Jcs5y7FP0S3rIGL8
h8k1vf1J9RBariyDEyb7G0zu2LSGetSHgT3t2GDR/QJ+J5eSk9M8X15TIQy49XSCyifa8rmvVlZN
A4ZqJN+tQ/aD5bhGiCYsLTnUo6TmJIwkjgpxc93UTQiScLGSguV26AtAQfGbRUpwK9kf18C++hd1
T9F+3mJxYbJsxhRS2cDqf6in8oUelGDR3KRymWBo4YeRm+6latNsR/HuuQXl3CQZSqsBGxF2HDjn
wHR3sh4YvUR5iqTNFkL7NDRZEANtbTb/vtKaOXTO1AVP99bRse775HcCsKOZaAo0dLSi8iwFbTFZ
pMwHuB+YsMYPzV7/4Pau7rg0qPdR7/5WuELLKxhwdRNyefyc75iFbUcmgmf0vRp7yQMr5oZ4y6wL
kKUXUKyRUee978VHzu1AuR0UoNB3QWvg213dxfkQTcP68+6i7oeAOWXsW9jXys3iF34tveoKg7JD
gaVTHDI63xONFtQV+6PHXRcPOAT1yTn11A/jmeau3uPpRkZpJgpdW0BuI8yWVmBgBIBaf1CsXd5f
h7okhAhfpbYYnN93w6Qnw9TBV3L/53CP8ZDcK4HyjbEHF6lbfyIPl8OWdCG58DioLTJkCsx+x2Z8
8p0T73p3QKsApstuQKzxy5PBZ295/XKct9igdsg0AwtpolZe4gDtjnO+uOh4cu0hlJx07CB7F0k2
bsIddE4xaTNlYOsyu3X4MMbBEpaBkd+kkFeOZDPpwtvG9gtyt405SvuIxsBT9yP4kfHuXnktyGNu
1C/1Q78fJNmWDI8vyuZ2mvZTg6+3YNuBbmqnVacRYoOMYV0F1brsABel6Rv7+HQy0ed6KgvYF1//
3Ob2EbMIQ+mN3gjiOxCQVpIAer7NXPiEPItbkuZKa0eAHHdLQP31arlhVzmmAJf6Zupbgeku/gAV
HbzEKUfnRTZUItsiNnfetmXYWkx97jxGyCQd7TMFKkg1QXl0yCFUKvFa4aH06rU2F2sUM5xiYuLM
WMc/ssQ3h6fLm172+1ycmZJurGcHvx/rXoOuXSha/0cLuKgSGUpMS51Z0HsGrpBlGPuXbRClsFtP
5MKIoxDFaBe4RVqUXejWkQ3GIWpG5j1JyzLfNZ3Rf62GcImDy8CSg+Adv1thWo2lYstZypUDplhc
72upZKQom9xax8URJYw1c2XrB830Gl9HbcFNQ7+1mIm8bI3EFfiSrq2upT6HWEZHKwM8Jx2ILpu6
kCwYX7R15szKIw0LVvS7BoS3ShbkvyxNzA4VTMRqTKXPAonk2xTEmMbRnAnMmKfdqPZoc0Biakq0
yMTRdoNC3qIMHQnVpGRfBUK1/V2MFzflmYloxQFaxGWxVnh2bdC4sGNYKA1EPdDSY/UtqfaMKhzc
FiAJQy7n9yfoXnppgCw5PsjfEoQfDWoxyCEpMVE/eGvq3HdtNiT4aGZ8GvrRdQy/zqUdKkLve0U5
33Q2RRjDioa0dRBZGVdiFii3kHwekXyYP4iruvmN9TjJLk/sG707TjaQnKcM1Gy1JoNhoATfsWCO
JwRGKq3v1APSRtk8+D/4zN8Lef77xsSmHpeosWEiehdxaOXIHN0EwmTs6Ki+y5riZAvK+Uxi1hSM
hkBbCl8bX+zxj8vhQnwWbpaP/QM25kDaIXf0lC3fjol0rYdlvGdnfwRxi+XQ1YEuU1gUBvoNIvPU
DeI825OOB1o8GaiLS42rqnzIKFQkH3RVFqmkH4s7tswFSlCGdv5Y4d44pDv7hd62QX7LXpdq2fyg
cPwEc4P/32R8pSdHERcaZIAbd7i97I3BxRQXFA4YIz/R0PDPXgvzINlJO9Zlu4DLi7shJuj3PxuK
Mj/6JgmaCj0ENlR3jQ+yUCYJJhoXTCxTc7KJJVCZeTVY1wUo5Eup5qzwyHxdTL7yrnQD/L6GZ9Ya
RN1LXyluCwOkcVnjXd4DEmv48ntmtsuK/0J1gviz/Ygx7Tz/fhlC+NK68Qy+AI8aWTlHeGIC9725
1yDXwEQGVXQMzgfaep1P4BaMroD140yHpZWYKGyV3+JzcaTpyWxlFc7TEnp851Z59VglyLP/Vfen
JGqdx2A3W5wMVJlKdoshIFSifnhUqZtjaDd2IdLjM4G3EU2ZkX95kaVGcpGlIWqqjgYWucfiQtrA
C7+GO9bOMnyXFSHFV3uM8aIQqZq6wXcfDYu6qF2JBV0119KgwcHq1tkeEocliCDc9lZ18TT6ctlC
8ZZ4BeV2eTyk1aTULF+pflR0l5iWH5UYpitk7iIOJ69A3AYvsngcyxnWsXZaNM/vJt1PztfQjGlv
/k7/Bmo+/19M/tZbapFmlQ3gnPZQmzdVdzerB6Ll7uXl+4fj4BWHyxViswudZgQOaH2O4X5CUQtv
UrH3+3V/B8x8mP2yVeLw/fNqUuBGo02IkvUPZ3wmneQrCePW5ve5w60cnC5Tevx+010n2ZXSXi+D
pK9aeFabuo3JeyaGzB9oo1GkgznoSMPjNWqDUrHqT2rejd8JNchudqCO5VWdo0jb5Fk8epfVOQ5a
5DGWrKoO5+m1RacJ/AWsVWyfP0KLNWATUUXuQXMcWTJESqRVTwEkWGAdqENahoVqPBc9Mr2htYUB
fXQ6413Nm/6wj9WXn9Kv7R9o+JMcCaLMi6gEPdWOper4D+eMZrpk1IzxLDT/SMn5GSrGHisqV/0y
o66LF1KJv4jcn5yfGQzTQvWavwMYq2JO61CgufW6vmb9GyF0gpJH6jGeZ2k/hSCGbNH4u4AS95h+
aIHWBeaJVXQzr/rBJK5Bmu5Gn399a79B41czJktTVEAjzzWYbNEqwpo3Jg1VpN894t7gMes3R1zU
gZakT4FH0Ypyj3GRHSQj3AqinIG2Z0ryKFrLzjcWdblN8QaTefAGU6+qKDXzn5j6SbtrzoJj8a6+
wvuNjX1RXXc479YAfNNS7xGc6W/A2d834InaOzM04rDACaY88Xo6aLMkPovsw8yWhQ0P3bF3Cq0t
mVclC2t2HWcv2+OB4hb3e83XZIvDBRetrRd0vQGH9SYqLoYHT06g487ICp6y0RtBCCV4RwF7Cche
3qu1hmtdpg27eIfDQ6V/mNCVmue7jjwtWi2J1oIDAVAmWIixy98Lt3XUNPG+XCFaR3uzsd0pRmFB
pg0rjCJbFM4R8E71F4r5iZWMi1PokyO5Q7sPyiay1y9BxvPGJC4oE33E6drCpKq/jvrQs+1vUfZY
IZ/8jfhBDBUdFfi/95pq6LcgddLCJzR2aRvgfKDO7GvkPEyIC9NuMvEK8TpuELkI0tQanY0RpkWg
5wGiEuSflw+df76yQXRUEj2EzrGB44LHFPagAY8bZCPFn4Ph+F1/1ajf/uMqcr6xFnm/KiNW8f95
Y/m5Dn6+XqT7QsJewn6MD4fbT8b5RgQlASfRsIDZ+CkrwX+9u2yNbMW4/Io6ndGmOoyJ58q3qs/5
uLqhtAWWHUyXrGDxYxNXaxpN4NnHd+kCm+kceeOV8wlPHzvIIUrqnTKDuLiXNb0NVRZAtcuupXeT
+me+yDgaZR+Fuzmsnd1XoY1FqyEOXJVult9f/iqiWx4e9ymYFEDL+F4Ro52qbKEZLkHQdES30Hxg
hIk/yVmlE2minHCDxVMo1OgzJDZ77I9xV8Yc4892q/VeOyEq+JD7+J0U7fzWj1dw8OTwj/1LZCd2
X5w3EKQxb6EJeCSPP5UV0z+kvic0j3UW/ETj+b3tJZ6ntQbazyZ9NiPNJCtyF73f/6YpkIW0d76+
weOStCnGQ1jOgmx8PItWYqJYf4GSzjU5YPBOVm8XW4dg7qBT7j0R8oh3TaULU1aFCPemV9ybHwYF
EjSoTqPAvqbyKVTBXtZAUGZRXSOUguXo7V7uBnVMW0vDAYzRfNBGjId1r+bgnmH0HrKjUbDT3oBx
sXaaEn3oOoCNkPjU9C+GjE1QyFviWIYG6VxYZfCFsQY0k7NjELjHacSAq+mlOzX1NWSX1+qOKc0t
qbe+OEfpRUW4jrihWFBTsMGQx0X2vOoHvJfh2jl5yDc9lqDVB5aeySungpio4Z5JdQejFBQ8Ym8/
2TR3qNlSXDRBK+un4SebQPdb9S/HLEEW8waEO+qVqhzHFtRv3ujcUQxmDifaJiDIlcAIPWJjC+d+
jZWOVRwDppsHdyG3XSY5QEQ5yxtDOJ+bKzAskQmrpd1R1kcMxRRUUAo8haD5FHfI4PK6CS4Eb+A4
P4jbnoSjArix6/sXCGCAYTIl9Z3O5JzzCOSMcTT/4eAm4cV4QPYuo4trfJv15BKAXusW6GADnuyb
yU8ekLr78Y684I5ePBpecyfnhxf3Xm0wuXRAbyrNjixg5uTavq+PTNo3Cmw/nnznxkFTJ+QWIykL
uWwXcJkBOrWnoWOW5vRlyo55ZLp9dLy8nDIMLjOI22rKzQoYK71el+9mf6LOn5chZP7JH2gN1ZQh
NYCRQh+QBNrB8bpdgeyA8TrJKhxig15rVNynaohWLXaDVkNT33XTfRrfZNITWnxivp5h3IdptY6C
9xzaPSzZ0THyT47ggkMrVxpEvuxqJ4gfhOD2/f8Dk/tCk+LMQ5QCzNIfVjVzx/Xx8vcR7OctAM8t
0xrdSJsaAOkRWrb7/sCGW8lBNjcn+DBvYLiY3mNe2I7nFORGIflatBM9xvFUnkw1l02jCAL7GyQu
sCdh2mpjAYPWuPaiYnUja9+nnydZ05SwWGjaiGRoODXIO22szDBmvV2ixZvue58JlOKxwTMyPK0r
e6ZkK1MbEi2hBY12SgwUL96xkmeWmpcG1Ae92PAM/L/IfA47yW4VLd4Wg/19c/NpIyvpqxE/riah
i1PLrKdgbp509OBcdjuZMdxGTTPVIGlvz15Drjq1QkfkoUyM3WUQ0WkBYlrQ+qJ/1YZXsH/Fxpxo
icPG0hUoM3uzj4ZSH7wujkd6tJWxlhIMZxwtGfOuKOABFB8IlLJwC76InPUVVMoLi4Gi0HrbYZQh
u2Zj/a1XejKeMuE6bsA4b5/Hye7MHmDNfLcse2fVXWKVv/OxNiBcEoMZlKFSKoDk1KfzQ1wFy/xw
+VOJ4tx20bgsRteqwc5KQNiDn1mGPzaFxBmYR/EXHdwCsFNxC1DfTc3QOrTmbq3AfVtHjasaKZ7N
wlL3jJTAL0L652BFo6QcIgquG0x+kAZSvGlWROWCwTjQT15le2MfH9SD7J1E6ASvphlccFVw7TDG
GDBlt0/BkBzTK0vK38WOtffrZzlgwbVtCFxxJ1HTR/Y0mQAJK8S41e3qftdPn2j/TSsfHEfGCCl0
CDDg/gXHtxqsEYZIIgVws3GccFNrPl92OPE23QDwi5brQ4GtArpld/RXjC3OB7DboxmEcWjKKs5S
NG6flmGt9VQD2rijOwc8OnhVDdQfTAwh2VUyXjzh4uk6HjkJlO1wz34b92y9sUjSAK3uT05Z+DSS
JuJsed65wwaC27B4itbXhRkUWudLR7wzbh0LWrIFWgl+p0oGKci/7eHiuNObC8r17FuRoHSuDFwy
CkkAEu6hDQR38jkN7UYjAYRp7qLuLrf9JPp62eWEEWgDwZ15emuoJcQ+ULRaYn9o0mDUlmNjFjd6
pbmLqUeSsC3zAi5Rrdt0BtdjAZNU1Z1T58qk0dNlk8QnLD4MnlFwzlK+HqGrcRMZRgOM9KSfqJ+i
XpWhjOOCjEP/8vNmJK3ICb/VuQaiQZgUOdhb914qLczssEW8+5JD5AZJOJhSfLqC8bHP3fNUBY5a
GaxwOdGahoKEgSZYg/t8UZkONEpgqgapq+U6SfaX11JolWnbeO1AKdXgZYX7qoEAtBUvXpoa+47Y
xzJt3bQxJFdo4Zn0CsPXT62ErrUxJoA5jsfklOBMYpMMsjNJ7BkbHC6+dvWkkBaTiIiv6ILAY2y1
R31lP6CvioDTd7mSVSYk68fz0aY485uuAeCsB/Z4o7aHKJVMxgrPQItQzQRfH0Hu/9bx7Bq93Fmb
Ll4WfoYQoxtmT6YD0bh9ahteJ+MCERqExgekLCB5ezfWFqt2HU854kUe7Y36MyFeo0t8TniJAV2T
ibdXnXke95XUXp/NZkKMUPfz7iehpBFAJwe8y+h79mUvXuJzcIPHnYNjv5C0VsDpmF//7M9qr7of
CzxCRQfCIonpUjTuHBz0THWmFmi9j9oDus+6P1gxHQzPflZiqvLyBmZHxLsjcWMbdyTSsa1bdOIv
XhwV+Yd0teO91uY2GITb1LNAZBFcxhNvsQ0gc6DN9cZSDKfU2MezPo64gZY++iv2y9c26J9Y5M33
9OUyojAEbgC5Q9JQrFE1GSNnkgfjdF3JhNyFsWnz+1yIHUK7XywFKzjuogNFPsaKEaDuPVw2Q1TR
I1uv5/ZxVg+TbYSwYzoV9rmarX3HiLSnH+3S7QMlRy2n3I+ymXDhht6Yx51bamppdRXCvFlb3Lhf
rjrjUzbL2NolKHyTT6mqNUjl2JYe6K2aEW811dRtDO3L5VWU4XChY6WgyEZDHdIZ+hQqxzC97mrJ
YJpsA5//vvHwrOjjOk/YBv6h34/XrKPHCCbHBWfVv+inEbsftD7BGGVi3pVzv3qosIELAzNn6HBw
y9gJFnOByq5+tRaFD3pkvyzWwAkzyZEsNtMhEDW1Ud9BbvF2I4OeEeWeGrffHgMTeuJ16Dxgc7Zp
5Pb3cp16ceDY4HH7eCmroY8V4K13o88mibU6SFMvZx1LoNKjqbscpJcSob9sQLnV7bO165cOoOZy
Z4xrsC4nKLn8Ts67AeF2dtlqaWKzUoWjpYeS5Pf1rEsu9TI7uF1MabOi9gMvyWniDja4VGa362XJ
u/AwcUyKtkCoHr0bvjajrh4rnM7eUg8vhbL0V2tM2s8JGvC/GWWmBpc38z+4oAPOCGibODYvGIpm
9BmtlrCKkcqyEVB6O9/3AXOI5TDKenvE1r2icUflmtk0KiEp7HUGrr92VLkDxobbEWrM8SBTuhed
Wjbe7SFJZEOmih+oXayUOpNKUCOr4NiDH+Gx6PLqyRC4rCbDIFfUR0AAc5pH7PJbpXWycU/hF9qa
wSUzVTxFeK6hMw5H9nZe7cmH4WuDZko2OKPKRoJEX2iLxn0hta+SXqMaCnItlAYzvGcbK23c3Ji/
0misJSeyaE9t0djfN3F+MBPVpBUWMIw/d/212TauLuugF0X3LQYf9KDsFq8MwyyTNQidEoSUXbPL
IEZUGvZOCevEm/ry1M+WpO1BtpZc5Iuo0ml1gy9nQO9jsH2tNt2y/GOQTVHLVpELfknVG85YwMK2
uFuVU0ohNCdL0YQ3BkZzpOFxXkNjHhf+chXzaWhOZ27IAkW6G934O+xxtUA9NFcy1iqhTYSC6QhM
Gxg65dYupYaWdPUKmsp1DxL/GaTe0hY54fbdYHDrNo+lvRorNHu0j6hnQfttPMTpfRuQXQolmPjG
7lxSBZdDhswubhlT3IPUjgIzb/XuQ1S2pXo1OjXez5fViSdJhiH0QFxZwZKigjOcJwXSayMykQrC
QqdH/5fq1/Q5NA66Lp3FFK/lKxK3y8C9TsIuZu6huV2w7rIDOvT8SPfHEzq0kFzEN46kBUK8lK+Q
nItEates6PadvSHOTNeuErD1ZMfB7n5dJdpB/QcEX3B7DI/gf3FhqiB6hBfzLmj9BdcGBc0H4J64
qq6Z78tqxu/M4sA4DwnLeSrrBGAqJjoU4mtG7Sbpt8tu+O5zvQXhXyhaI42bUDe6oFFvEiiAzRLH
ex8uGAC4KVE1sSwQpHG3BCdqJ53YFGSin9jeKneVZ90uL9mRkW46/vz1sj3CRdvAcSex7TRdC9WB
LoiVZ6X2HfDADbJ0XYgB0jCDtUFjU3EmNdU8grFJ7YJy+WB/M+Or1JGsGvPYN5UEtmgbBM6KEEM9
U68DwRhOqVP73bwDXTfFAGmaSiewWN7wHowxyREM24Cf6a1Ta3XaZG2OJWPvleMx3SU39HYY3LMQ
xX46zEPwG98IueRfgDwfwmy3RboYcIm0O9DpetI9SwYhdrsNBveN4tBOFKXRmVGjXz2wi6Puhx+d
fR7EQehJm0Iki8hz2Np9qK8zBd5Qg5LGweAhuBxZQVrdoZKG65SMK1y4cTcGsn/QJmOKnH5cUZRH
UzdmeYYbU3r1llnE/gEbgMyIqR2tsGhGutnepbv+YD+SRzYtVO/X3pcJX8oMYrtugzfTFcTHJvDS
7qg4QS8rPYp3LWYGkLmg2MmX7xc09jdas3RBrtwU9FZb8D8eLju22IRXCO54WMO5dVJw1gZK8mzG
mWvLjoT3d4BzYHhF4PZq2nXQVlWBgID9REANYPrQCWuDyYdCxl4qDilZM1N9+00yKD2T2JoAB9UW
fcjcNCFuXny+vGxCFBuxVAWHG8py3JcHd1uoFTFceSJfdedh0F9W6+kyhHjhNhhcWlIv2phqBHsF
ZzckE6NTezA6bE/NYwNGmYzy5V2+xb7TBo5LSeKoU8uEwTXrTRn5tfpoaadGynfKzoF3oXsDwzlc
mjWxHqZYuRUMk/aJtW8tA6xiRdMwkI0EC917g8Y5X6/aRRhaMErXl89OmhyUVVrSZnH5gkX869SS
ZFPXQfg4UA6jz9qMG8+5rYPylkkvX/YJidtR7oio1bqFNTCnXz4kNsp7L4t+uAwhPMdfV4x/kpqd
PKrNEdbQuPAq0481SEczv3ueawmxncTjeH1EJccLktXAmoicyuwxRVaq3pYIQv/NIu5UAEozdiwz
oXn60Fg7zSiOndYjaLeeXkop22XuwIWG1nAgC2pgAZ3IZ6MeGOg8ra3LhnHlpLDvx1je7lrKBQlQ
MpuKOgMNlMy7GmMs6948PydnviySi/cSqzNrugZuDu74Xpt1zGmK0452h0TZFe3+8ncS/T6k2Skm
cijeK/lStmMoSq/guAhCaO0VV9W4u/z7Is+GVpqNXnAV7+F8xdqaR1I14YDcI+/cZHgqqlsFhWtM
o+5KS3K/E7n2Fov7LO20ak0f4xQKrY+pclLCryjgu0S2ZDKT2N83CUhdqvVIS5iksN4FNSjpn5jM
RqvT7OJueXn5xJ/ndfm4wD133TRH44jlo1cOiJkWyZLJbOFCtdkXXVuOsKXWY9daXrTpOa/2a3Ja
7afLlrB/KR+wNx+Hf20yliUnzgpLDDQoK8ep8czoFBEwcCBug3Xjv6FxMXuKbKLEDtCove57zX7q
KfERxQ96TI6hfUJbtn8ZUXiT2BrIzuCNW1RjYRfzDEgojJyWgJ1IsW8+NtfIg6H//stdDIhBWzgu
MDR23DpVji/XU1DSmR4xvhuyoRTJhjo/D21Mioq2V+YYJq3hTu9Gt1/ddrwqyLfLSydx8vMr7AaG
VFU7LClMSSH9V1iha66y40gGwYUG7FZUfDEnESTGfZ4dJuf+sgmyleJiQqfNRhW3+P1xalzLvq8I
eOXtD7Ej2UUyHC4ehDGj9HCAQ8oPa/pVTZ6X/khkxO4yFC4qNINd56TDdx/sK2X4M4uf2vpBL2T1
EeFHQeOhAyFGiuyH26T24IyEjj0+SocuOqK6ZthL3uCE+TxoflAUxjwaqkvch2lyTI3rWY4Ps2Ok
TRC5ODCRR8bZhLYHSaYoNEjXqWqZDlrJ+ZJ3OibzqGYVKnHK9Wy7JZF4mTjGvALwVbgaDGWaVQAA
FavIN08FRB2Hr8bNDKJ4zBLk+18umbIoo1tgdgbZCY4hbvn6skozumL5UnTC9HdmHDSyRXv/yMxh
cD6dZL0WQZ2GXU4goO3VuwZ6E7prQO2Xnod/ZA16wkNvYxTn3mVoOVMyApAUQZH0bk53fXZjt34F
1rfLcUFwd4AksoPGLAP8NCbvEQXaw5Ro7NogoyAYv5uNnT3IXoBFXrEF4b2ii7PRyluALPeUMSAU
QfPJ/NCfVMd19kxZRTZMwBaIO8vfAHIbt0nmpaF532JTMUKyn2Qf8vYb4eKBph3VHFC2q7zzRdYy
ZSQf2kDtv+nqsTBBLTv4lz+QINQhq37F4JwPVFkmOJBgStyDJb32E7DBW1XsRqEESGwMVPkI4gKi
EXdDyYkeksRu28ABj3jyNNY/RqpJvE0U7WDNKwizdnOSNnUIFnqragNGcA89h70KrrZD4591pg9T
vLu8eKKt+waPCw9to7YTSPvbgH5ko03DHiR/9ktdoCZsQLUi+pj17i/PbaHVf2sj98VK3FVVO2/a
IFld9IrsUvtjOMSubsi+GPuhd16+WUwuTBSEYOBogXFVfbWEP0rzpqyeCtTQliP+IEn0xX7495fj
a904+WY7NABWzzsDctlJjqQumGW9wzIP4QmA84J0SkWAo/3V0WP7BVpSwZSC7oArOauseBEdNkiD
QW2LnzAoy6xJ6gL7q/wy73riV65mHYqHcmcfR4MNUTzFf6IXO/ugLK68dCN0UMxW4fCnKNHo/JtF
YmhlbkdLG+BSuC/xCG2XHgh2rsHXG0BK3h8nV3u5vClEGx2JOTqaCZOY4G/sNM6SMVyxB7vwM61P
UXpd1JI8QxjxtxgsEdns82KK8rYhZYuaO5tXa/Zr6EU3FgispqN6WCcv+X7ZKMGRCR65V6O46GUZ
k5brBEbVceGWy+2c3qnrrZJ1rkGn34liWzAuitlFDPYHG2D9l59dZ+HjD7Bvngwv28l6caVLyYWw
Ll3JauhYyn43BWD3RO5BajBN2C7rdrcfOkmroujsZO9nBAMJyAd40oJhQO9CXOGwjsJmn5ErPU69
bAqaCqMkt3lzXXW/yizFRqPQGgYSK5tSiO2+9RWlJlDzclYw59auQ5+TH6ry5bJziHYZWBLB8YuB
BPB+v7MJfYJWNfVV0P4YHXduj0tQQIkyPIxF4IDMGYQTv1eFsyFjiBEIG3UlPOtzhlVlNeYrhgz1
vX1iQlDWDZJgD4pl0nZ0tp+4owBQ6IdgtXoMWXNrmK+WUThTXgWRU7nzHJ2m0NxfXkRB2MDK2ZiM
QQsC3IKDyJS1VYtmqYJifjYtTI18yidJ2BBBICbh9QQSkGjv4DaxGpHRdJKxCpr2YS2u+/bBXiX3
LTGEgakUkJWDCoGrShRRE0eWBQidfkHRoGwfql8eb0bRjjivEFzsU+hk0DGdqsBZ8pdUz58TGnu0
kxGZyCzhFqvPo3YZdFgSNoOnKh8ipQ6MWSKRyT4q71dbW7hIV+tNm9cxQOwyPRZleFQopFFq69mY
qn1KZQRPYjhMDqFt00I84PJ2GpkEVGJdFayR7joFmOR1pGrWlxK12WaUNLOJF/AVjLzdnout6p05
Iiho9k1DbrLxo6IdLu8ZQXIBV3iF4LytT53QqUFaFfRD+TgZit8nzm5IRpeQ0J0157jmVnAZUmQV
CPooi6iaAXWxt1ZB5SKptBWQ42x6U/vcRIUnpW6VgPDJYGavBPMaAFnNMRhyO4fSMyh86+TXjwZ7
YwyfDKrwtGqwBmyl+YMy7cL42h4lYU3kclsIzgtKbFI6ZNitYa3q38ZoOLVVlvyR2/Wj0Te51xex
5DQSxWpIiEGBghg64ij7F21yo5EaLclVOHmeqR4KQ71HJtWW5CiCUxyh2qSWSYitIxi9BUGQixyQ
aVbBpCx4Fp6Uu3lNiQfp3iaAMPJ8GCEXcRfr7UdwsywSHzzXyvmwQeH4GhIJWHrOaTYmEkWtSk1t
qyDFuHi3j4LRzY5MeUI2ACN0RFBPIidhJEt8+cIKVcYIqFVBZ31c2h+QzHSTWjIrJ8HgqxfRHJqr
o6zAAOlCBfY8xCb05V/etoLrFZKfvw3hJ99BrzmOMQGIqj1G5AadgC4Z9r3sBUqYCW1xOHePk1zr
10yFMYHxBd3xB/K4esHX3qs9b7qSscoKXX1jFRf/iDK1M7RnEWL1a835WCuS+CpKjm1UDNBTi5zn
fdGiAFmANc1YNiXybzA4tnMjN/qUOK5yEx/qvSGbORX6Ai7B1EDTMNrM2N83jk1piQQiR7Sows8D
2qAz3OvJp8uuINw9IHkDy4eBuqbF712jdAxoekJiR5srkkH6LLWQ+fc9GFpm25pCV7PVGv7Rzk37
yXKWLDpYeqP/WULvXPZOJTLYgLUoruJIcfjLYpaB8qvGKgeN/XGsDmP20dH9y/YKIWxdtdiFA9kl
t6YmVKrrSOnKoLU/Dd0zKVS3ySR5jBgDdHPsFqBi9PntdxvmmQyYQi6DyKpdMz/U6SE3ZGslOkrw
ju+gl1KjOPS57AV1HztfVxiSTx+z+IaikJqZ14n+R13JyraijbWF4raxUYTjoFLYY9QK+EMn9SXR
Y0tyhohB2J0CNybUtLiDalZiIx2jGd9+VB0vTbrMA6We7DYt+jTI9HAWarj8gYXo7aeJwrFuerUv
g2pa3by/spXnRVqPEJmyBeHyWMPs5trWAdL66aNSuUgnPRvzpfqPxSduB50pqVioqJKFlgIwDUJ2
Ffw5/FWDtFlFyt6oz6WdzrM+Qw31K2OdLnaW4speKQTOh3PWwhbCHRd9gZyHz72VZnkDtHqqwPiA
N+QZt+nRtRU/0j5d3rGC1UQzBru0o+kDtWIOywHJtGaMDi5R1RUtP0zlr98D3/w+w99EWd2aTDwj
2RUe/RO30Aw3ra/q6j8awfldPBtzaZUwAg/xARkbr25kA3aydeK8rknycAh12EGnqwUveo0kPRYk
DW/WidugbT93U6Xi9532ZCnenDSuk0Dj7uHy5xZ68vZ7s2vO5nsYRqnqZYOlKr/o9/ZZ2sL26xgt
wf+mbiKzirvBlCoEt7IaaN18V5GbKHlqsmeLfvwdo0wdhNwULFfvh+kwp7qotoWr7Q34Pq41N/aN
oPyGbn5PPqjKnIlLiB28Ev0NxsXrqerMqUzxpYbWa7SP3UtffJPYI1w2CD6wxEEwX/Q/0q5ruW4d
1n6RZqguvars5l7iOHnRpKpLlETVr7+LPvcey7TO5o0zk6d4RtgAQRAEgbXcOSJjlEIfMCi2l4aP
qZV9cpO/IIQlB+vHP7BdsirElovjvQgBx7JRWhPPPE1PVatNzRovAaGZ3S3K7/Nqbdyg0eKs65wh
xHKBO//W9XJjBA0J0XE9S4EhssQ3sdL3foEQ4eUGaObm6JZomSE5+baWayVVbBcGnioIZVqMSrlG
qDlJoJff6/TxvGabMvBwjdXCNe1ds7A+Vw0agJAbLxX1lNRjaF7RPtDpCjgMzPhgyAeZlSsEuaJz
oiJnEEKjveHe5M3+vBKboWEtgHvlKjTkbV0jCEFAjIwKfGQc5tlsfWZ66RGo/dJe1y0vX8sTQl5U
8R2wQJ5TpF5kA2Jt2mkkMJThIy6wspwQ85jdjq2FPDykoDUGkrWvaZNnsz/m2XHNNwsk+HeStm6j
zBDjAsYZhCmqN1S782u06Wj/agKIpLdLlGYzeuf0GVuo8LTkh16Foy7p2d3cpSsRQuZbN30Uly5E
KMXgjVG0z/UpaLTYN+z+1KnlXmHg8vw7tYSQarZWDHAwWK40drm2J9N1ZkpEbPXRrlbHIkKig/wt
G5QOerWA3OYQ1d3oGZ7qq2FyWqhEmsyIQtaTqPZgqBUUSqPBL6bTYn3qlNA2jTvkp8j2JeJkbiGE
BrWgaRbXENd2zmXmFFfAHAoGS0a9e37DWkQIEObQ61PFb+gA5/HoOHtp+cUdj70lw3bcDEVoYjFs
F5RYOGsFJxz1hIy6VYETIvGpjuElCpoe1yf2cQz+X5Q53MPEQ30tkP99FfvmoqYG1SFwPjlAq0Zb
6h5z395H6QIQKXAPt/AsAh4RcEu+lTYa+RiVJc730Vd3zanrPP3ADhyHirp+GSjB8uX8BtsqrqC7
wMB8G4BEgFonGLSYxyQvU4vXitpjHtZXpd99Kbz/teZP2YD0VioBOHYVNQ/dsd/V8pY0KTkPNGor
VVAATamVZXz894rrhSoGUFQ1x8IrmWBBPAaXPa6yOKtUgPbzB0DwBgKDRcEsXRR7stRo60a2Fid4
/hSVZKo0iLO6PCyd5IFQ574eHbzRFQFwAiQlju3l0h00K6KRAUMSwnJ1UzwaxoAcE3MtJ33HAcVL
33nkLjldz4fm8AH3AMQukhcg0zoYJn7rkOroRoO1KCU6NTgqKH+Ydv3mmYX/DMTK5sy33MNGDgP+
HLynvoPtVCugXSiDU4Z0uXWHXdpK8rEX3E/RPVYCRKDOKE3sVgOLCTbYgs/77FJ95lBbaZh+sh7H
3hvC5KLdR2EagzpeRjizFY5RJgAeKYpH9juYFDujVV4oJS/6tV6b3VTT1y6TZAJbJwye1XTwXzto
WBM3dMNcfXZnFKhMNNOjK8/rEwd55y5aADa4XPU0OO8i2zq5IFJBAcl4xwttJo6t9OVQhS76M/NH
Gn0mUkjfTbew/5XxUkxdBeFoaKjeqT3sltU702CHZZEVfbfN9ipCcPTUHeoegJegPG8o2j4Tusd/
ecA4CEZzuE9mQGZ3su75rWMT6LSIuii7gjhQiFWTXtpuVhYoWJoX5aJ44GCMxySoBskSoZVwIyqi
TuW+jJOiy1mQlOR9G3e1UYbdOMbNw4Bnqy+TmWt3rCSDrxZZ+UwVW2380VbmH3M7adRnVdWRk0aH
dleMnRKHpDXb8kgRfHMv7zpaecNogSpiVsIk6Xs0/jiFAwyKzmpOOcgXvxNGq9McGXYBUqwyr4Ix
VcmNYWROepmRyowOuC1n6sMyNvnjmNrlV1L0z0meT3eIRtHJmer8eh7tXgsB6Wx8z2zggzHHLYFl
aBrG5BHCIlS/moZMnlmp4JOrgfDJgrY0lt7Lqj5+xi93rNtCG7sj2P3cXxaYtz+3TVU9LsmCGTcU
WBcvj8c58uzC0AE0GZfWMe1JY/ud3iimb+sa/ZL0c3VIFodeRmDQuyFN2k5AQc3y+jCj3P29sarJ
8Z06AfSWkSwVCWdnMgFDY5To48yjmjQ7MzOGB5z+Ux4Yg1V+T43B/qTZCSNe6Q5mAQAtVye3U6uT
u4LOQ+/VujEsp1jPhsYr8xFP8VGEDN1LHTezfTw8K9qelZliHfpSjS/dJh5zL00anfgltXD79Bab
DN2+Vwej3av6jISi0qrul44krfucAuR+vDbUKB2CciHqc1M5VXqnWtr8WKcA8vfrhNJmpzpVBwqz
PNKHYNTNqvVVZ7Y6H/juFh4ZDS3GC0lh4DhXQFfpM6C6JEE7xuw3spy6PKSMDt9Ho7byC5uaBG+E
VMvqgFm1fUMbzNJ6beSQxlOSBBmjrsTt7dLk7MEZlSXGHkyrX3SklHqNYf7urW4MbHVKd103x+Ze
L9B0hHL/oKQPqtl07K4hvXZYWrNUPVaxQdvZTYkR8CzPF+Lb1FKviW6O+mGJM4de5bQ2vztDOg77
Aj0raRjTxgli0seDT+dibAGAy8F8u6IASIg+Z20RxGPXIl9iMMbeWFT7Sqd6w7xJm7vGo26VAhTI
TRx1nzVV/Ktn9jwEQ+cU1CdLBDqOSHOejLYbiwd0Zi/OFdWKpH9YXFVBxSPuzc5vxoK2ntlrxn1S
TAYJitoufwCaQm9Q7bWVytejNrf9YujTJyebqydauDBem4CxYMFdHQlkrIzqhbq4MJwZqWPnURO8
Lodi1treMzCIQg/uUjo7q4vhKZargO6vbothCrvcnb9Cg+aTMTaqpKC5FWl5FftlmBBP30KkjWx7
VGMdTCSFNd9FseI3rh2kRY8el+zetRsPNpOkMe/PD0Cgqjyzxmu1CUT1t1mMq0UZTpCXtOLaIrtS
RhzNL/Bvswp8HxV5oJ+ix/TdA1qaYXJ2idUyJCdOS8GRIO2TJkVOf39e4HaqYQvZ6NjHCS/cVBuM
MALTtS3DVin8Er7ifFO1/mhmkv4pmRxuztVxa5eqPRqEQR0AkhjdTkFsGisvSSVy3ifP0AdnH+5y
eHp85wlJPTbmQGkZmsXgZ81Br06DQf2BXuR/DDaFS85alHCNW0ZVLaoFopz+UzpcWcknakpajbac
YC1CWB3EgqnTlRpXjisOBxpf8SRZO/QSX36fb73VRFgc5AyAdibQhGbAsiofExy8qYy2WSZE2DB2
NEX5wJoyBDisz9w9niAC/c8LsNAEd2vQQ6voYxH7GevWMpiawmCJ9V1L/ar4ZeaS0uWmHisRPBat
PFkrnCTFUHYZWuweMBplv6eZZNllIoTi3tKBzyBTIKKu9oZ+i1OjJZJ9shW+Xg2li8U9nOdzNaYQ
QfNL3byoLP9PU/j1QuhiUYUg/XH1Gt+vMPjfNBfzWPltJWk5likh7EBrHGlq53y1mfXQmO2jtKdC
JkHYgIa9RProlFiJ+UYfdkV8d95M7w+ut2YSdl4+ACwXr4llqDWacZkkuvowVW62i+nYPEYmrnR2
awD9oXSP5wVvNPSgpgamUrwjgE7nHdRraRQuUh8Hj/QhZ6VKwygYvzDgn0Ze65GLyJdRH26dAJga
wDUA7xYoowgVeIqmRrOd0AKTaO5pbmcPTVdPSpV4mbTFdStsrkUJWxRgdjG4JlB+JSdzp6LaxRHe
AbwmiQQyjYRtqiOidaYDjXrk1Y3rx4YSTF+lL3QSMWIfWW4OTkItaONUT0DftXW6y6bHSAoC+P5C
B494XSCxlQy4JvDBYeJt57zNPQ519NASDCwOYQUI1Gz4wKmzlifs3sEqllmZoFdd4tY3ozcuSD7A
DI1Tei3l3Q7OqdWDnzWsUd1Fabf2Fb9wg/+DDa0U7/zG2orda3nCjqYjmVt9gVZgTUXG7jR+2zx1
lfLzvJitwLQWI5ym41RSd2RQy3Ldr/ZMPFcb/7h/EZZDZxWv4KrgChcspxa5ERUETbSLczM4j41x
b8s6BDaNtRIhGKsdUoJCMe9Fb3e5lYV99ujgPvkBU62ECKZCVcBt0DuNp+YkWLrrypBcPmRK8P27
SgjUpEQfErcTrmigfHYGr1UkkWZztVcqCLGzTRQtKwCHHLZ1dg0ChsFTCvP+vJm2T4SVECFqjvXs
ulUFPZxPfKiM17mHGFhKL9ha6e5BVqqS2U0In/0IZCCDQZ6aXdqxGozKhSZdfIkQR3jE1FLMyUUx
9kmbfnWecNj61vJdYjht46q22ihiQdtNbbR3ppCRgNKBhPpB8Z1Lc0+CMkiDv7Saw3/MyttmcOBN
UwdXqOllWbKdxbze/UCN/s3ed4S9j67pQmMv3e0AreSj0CC18UEB7i/gVFUCK/yICR0Q2fDedv4K
8VYrq6oXrbDR2/7Cac0fBZRwubfv5oCLkx3cm06xkibYMKFKYpQZxhAadHSCTSn1J0WSX8lECAZs
rCaq9BEK9eTKoMTvwazAPnIGrNQQomeU91nUoQYb5rkaTqp2gbt1cH5hNjOplQiu5trb2iY3sgwN
+WN3nzhAzh07f8l/F/k10786JGDVp/MCN57O4XkriUI0tVCkq5eo4c+VxOdEs9NBO3K+EjmC5EuN
X6yxrGUJYXVMlqJ3+URFduRIa+kp3pdHLulDm3allBBa+1HJFrwSoVujbG+ivr3vIsVLgLftSazH
f/E5jYSYSjQE1dKAZxtDgOrX1Qtcz749KE+Fp/rKt/TIJ+bjnQw4YeMR/c2yiY9g9ZgpbhfBlBrn
hPULcDADVA6tPBzjdpHcjzcz4ldzii+Wc9GXVg0/CZ3xKzg6zW48ae4+zWQQozI5QpyolqFuR1A/
Ak8j9QZckobjpFzapiSBUPnyn1k1TQgWlTI5va1DH4AeXWZ+eUH29GiEyc4N9SuAGR6Hf2BQXOnr
oUyyEELsjhjZABbksI33s4vDsVYC23ki2RJYPV5YJFFR6iZCPEEx2nU7F24y341+e+TDrcgxWMiP
lXgnO8YkQVgTYolbZcQF2g9m2vT82HbphVZ/YZNs+HDjAR2+76KMymemgFosbLqC0bhX+hpdTKpX
HDlKX+3nPmbAOA6ldRHvZD3b20HSfRnSInzsVQhcequ0BCw3SGmBU1Ke4rAykaiB940/MP85qgxX
71WYELzmXqe1nsKKZsSC6Ded7/upRinkSCPJgbbtHitRgiVr1mpUo3BH5dCHIAw9tBfxJQuRSQHN
U7a7uW+/23WvwkRe7ixGo16RQpg6aQfqqAeiSeLUpv+tJAhZTTKXlUsbSKizUw0sZPuhl6GzyUQI
IarUMKGOSk4d2hhhI/Xe5LzPmSxA8R96zlRCgGoGi9LOhb8lx3/IBgFaAwLzPPgA6zu/r69sJkQk
VtuRli+wmaNhGL3wa+bPwyw5JzcD+0qIEIaihOBVkAvR0A06pUHuzHjp/IoH1+D8gbx5Hq8ECRFI
maeKjh2WR3N8pbcPtYNK37PS3/QzlVR0+d44t0ZCTMg00iVKhzXChHXOfsW2R1B8qNS7uX+cxtDE
vM953WSuJ8QFzawx6WFCINW9HKJ6c98C9vC8EFmos4WQMORV5TozpPQnzpfX7LXb/KiDuTrdyQLd
5mH4uljiXZEmlWpUJQJdnp+a4jorf2oMdlM9DKpopJWYTyZNCA7xpORUYzz8DBdRGdSUeUPkRRry
XlRa/nxY7s22Eq+NKTommMmDXVUqd/Ns1F6t5p5akp1kvXjAOeOG4s1RIc2SdA48njMOqkER5Pvq
YKFXrty5gaz17z+O3n/PJkeIFmqljEqtQxrHaMctdWc9Zp3PwvZbEY4H8NcZsmqSxOvFBhud0Syb
VBiymyrPBtow3k1jGQq0JGw4QtjQS62MnQpOn2WepYCtPT0WpjeX3mzIeIy3QiFQ/fDya71w2Aqh
Pe6d2aY1kpfavbVB56U2XqaErS45QrbMthYjLNSkYprXwXRq6KYoVd7kz7Eh6WPkXxAdD/2tGCxD
Gyh0EfaTY6B2hUwaiuS5R+2Lfvh53rVlAoSjVrFtG/yPqOxW6fBdzzFGoGj350VsWWmtg7AYualG
4xKj6TliibpDhmJ8HpR5b2aRDL54UxnA2gCgEog9mIKGNVcXe8YGq6mZxucvQM8ZxpZkNTY1ef3+
y9V79X3VqlQXeFzIGADPv0QXSxF71ii9726rgTclFa25gGMQDj3FGUbS8rnqGe/ivxWPlwuWe6f3
VI6R3Xp5UPmy/lyZTOHcqxhwXFodMhtr19CropZAF28dDI76qpOwNDYFZmxbwpEj+zqll+CuDHR9
z+iF2g2eSj+dd7mt/b+SJuLNl8ZgKY0CbWq0CC3LNW36XUduXUeK5rh1MqwlCRs0yUpaKrwUa96M
oR6kp8JA3/sYtCflqN9WlX9eMYkZReh59BvE+pBAXJoYfk4BBb9z8wfH+TW2x2Xanxe2lXytdRM2
LivZ0FnAtsFFLEycxyT9nFb3GTN881sKDL9kIIfzArf3179OonMnXe0vYEDTUlMhUEF/qWX5KrEB
Ef/r74TwH7ESEifJpE4cKmi0A9RYjMGz0/C8CNkqCScdaJ8b0lTQoyhjv65OY/XJAFayBbAr00/6
D0WlV6sJ4SLVnFkrudXs4aL9EtVX6Lg8r8/mKwqwtHgHErEdgIa9tZmiKVZlGCa/Kuk/+BWWHabY
68FS2AEvjBcXrUUiczMg6XwaUAWDqqYLy7SkbVssjJezm94bSX+pa8rDebU2o8RKhLBMWuvMHZlQ
CSu0MkAvo2L3wTwBQ/n4d3KEBYrcubLLCKr0I7CMy4AZRcDMnSLreJLpw91y5dnz2MyMqNAnAYVp
xsIhZWGqBEr85/jcHJ3udW2EYD6AOSBuC2441LCdKyuS3Pr42r7Lel6/bwjvW24EMinS4/tu3gWL
Fu/YoPkWiyQuJrGXOAGQspo5CQdUGrpTYd7o49euCalse0oc2eAnyGpVXAP92xF/2xqiK9IcciY5
EjbrS6vVEDle1dLUGXDfeaGVX04woXEV7f5hi3EDTZLyyrQRQnQXlV3VubAZ7YufepzcR5GsjiFb
fWHnR8pilf0CEb0d1MY1I1fEuju/Ize1MOCmLgf/dm0hntlaNqq5iUuxnqJds//EJslJtulaKwHC
ott9N8Y9xwQjWh+yn42d+1mFcvsgCS0yRYQjekCTbTZakMNm1Y9Q8ImHKDxvq83lWKkirng9627H
YehiwL5nYLN8cLLn8yJk1hJWvKBLR8B3hHiC6YKuQrxfLozhSVU0yY6X6cJ/yGovJpNRjsoEQZUx
hJ35eTYxgMY+Er1WBhPC/WzOCTMUrEkKei3cPqu59pm0esk96F2MXEkRgn2csW6ICqgyW4Gzt0FN
54b56NlXQ8ip3Ozg/BLJLCeE/MLVjWRaIM5s7CCaAU/UB6MrSTi5Zc7oJNaq4qaph4hCSN7RoP0Z
q6NHYwv0mJ7+obPy1XxiRhMnBWY5cQKAWMm67KNLE+gtJOl2QGaVKCVxbrFIZUf1XGs9JHWM/axp
erAX7Qoc5hjKae/PL9L2UbDSSggHJtC4somjODatZ514g8Pg6VfpcQ6YL8d0lS2XEBl0XOVLwjVz
MOlSTJ/T8ptDMKbQXJH683nNJO4nFqiSXv3fx8SJ/CJ2oOWlN1mS4CBbKCE4gEw3bUwV3hdjvHFU
bs1s3E1fSxnUxeYiuSoGszjLAAZvuVlXQaiO9XFO+M7lQxDFbvhMqAdAgPS4hPXOPc727s9tt5Yn
RIo+Uqc8aVB3U/QfVrXXs85L3PC8jC1XWMsQwkPeRwOzOcZh1QKW0lWOsWLdFSku4A4uPZYuUWnz
QrKSJ2KStCXwvAveJRJ9yo6c25l3QM63P/qgQa8DRp4+cJ6v5QkJg94M+WDaKMnG7S5ODjamPKwB
zDcy2tat83wth0f9lW+0OWq/I38YmKMlf8izzOR4Y4XEfNyTxTi7liKECaKiOooObGQN40VOnsEJ
sDP0g4b38fNesbVr13KEAIExtXpUWqzSPH2tBwdY05i6Q2j6Oyn8V6xsphSYAs8V+F7f7lR2Pal7
+yONT2tFuEFXIpZ5GuOBt7rky1U9Huz5GKV/uSZCVHASC5e3Fh5GcvsaA6eEXTEnuu4/UoVfqyJE
g5l1lkP5C43dJkExgLNlBFJWoqBrPbsehg+0266lCXEBc5adXfIXGv4madSXI3kyR8ne5N94580a
gN448QgQDYX1p5iqtApg74SGaR2KH9b4HGWXDk4Ik3wBwGuZSHTa3D0reYIzFMpgjtEMeZXxQxmf
NEz+FOPBlN20NjfPSozgEG0dp2rMu9S06omAqjCPve4jBXOUdP41neAMna4WrV5CRtYejNqfmKTq
KzOVsPyL1UWAS8P3SVlcLYl2W7vNz6TJd5golVxM3x2r6OkGgBTmJTlKB05VIURnRW51DGO/gY5K
rL1bDuhWCcDnhgd9JZBBTr5MQq6dTpQmBGoCYM7UKF0ncJsgbvyp9tAfFmTIt5zEA9dk+3sKmZ/u
/jQPF+UKoXtxbEzRlIoTVO63tj4a8Tcqo1R+9/4oyhDCtrZkJE0tWNJ86ENzx7EsUn84Lf4cAA5u
J3t6kK6csIH1eLQXGnNbAnn3qAdxiLP8Z3lJdgwcErK2Re7T51ZO2L66pQ6JTmHBfNECFTPVaW34
SXp0QYKck2xnEkm8EM900ZzCRgZ/61RHneMEQKh/mPX2c9uP4fkjULpkwkYms+bGfYwla9rd8kyP
9gVPiEjvxUnIzSi/EL5LwUS1hL2d6JFh2gwie3Cxs8fhIQsUf/AX33nWfe0Q38g6GSR2FG+HjZVm
lcM3+GRPD2CnvZgGWWFTZkfxWmjF3Wi2DZxDuQA6wpE/vrcX7MRC7Oa9vOdNjPGCDcW7YT9qtKsq
qFTE9+6wN0BRmsj8XSZDiBgFtdqpyqDSkt67mFMeHa/70yuGqIcYMdRJt9oReozVz+THkn6O/rRy
I0oQYkRs9DPTKCQkxj1eqqOIeYm+P7+LxNNKlCFEhqJ1keQ1iEMscY5J/8y7ZLKmDSxFEhG2lwTT
vGhzBK6J2Fs5JpqZonbqBkZ1m+oPlF2WUixCXiN/H+b+lSE+gU5AKCYjgQwl/lQ3P6LksGjHbLkf
lmPTX/f1l/RPk4l/zPcqUTiAh7Gq47mMXYTx6IvVq9dKRCSp/vYKvYoQTl2LgjCYI0UGS/ucahcO
cz1gMTD14bwj8Ih8znbClpnqxTEbHgXwVngRacvXJJuAjRUHQOPYWXN3/Dtx4u5Z6iyyIx50DAc8
KTtb/xpNwFc0nycm8bz/yFteLSjso6q1s4yMsCD7wYI57Dyg6pGw2UcBeSA/nHifob1Adnvejtx4
QLRdF5O54gC7OcaplfY4AXXjF+lO1cfCz+v3hdNv6METnNj8hGXf5q+9lnrKn7aa/ePcryKE064z
lEWNNYioy9gj6MPSNa/VducdYTsu/J+Qd/PrxRKXEYlsHkYvejNoGFhl/lKEsElH4BtlVstjnHY5
DketO42dpP79H4foqxrCLjUx8E2UFrbCbHnp82FlkBF7aoLcwOQUobeO/3d2E/arXddGjjk/J7CX
a5s8mpO3yHBD/yNJfVVK2KRVVBbWxJVicZAcrb2B6XLFN/RwCNWQHD6W57+KE/bpvGR1m2lwBRuM
YyZ9roFZi7FCSTw9vzF1EY/SLvDQuqRQqquBuRt/iSfJrUwmQMh92YTJPoULYMbPfroGS9zfrbyw
84vKbFWQtCFS48k76T1MRwDHTWIl2bYU9n6tD3o8TxbuJ8VXV/1WKzdt8f2v9BA7ywpFo3qZIL1p
ytmjyg0gaoM2lxhLshjiPGJm5C4ZBmyTsX6amjBjf6mEhmN1VSWL87GlgEhwgrYDZkB/iweOMJHB
iGynAP9ujJfgsxJSR/NQqxFWfKjKQ7l4JE/3LbtXDMmYg2zDv9x/VoJMYEp1Jj9URtxvMNjmZ0Ht
Rwd7X4Xg6JUsjUwr7oIrYSlAvzpqQpg1xkE3ARFz8Orqyx93TL89xoBE+FYOMPY6aihwgblc/B5g
NYCC+2OMZVGIsOntAbPpZQFl1Pk6s24mw/GIdFPKTpmX+bO1yQZMv1sU3lZcOnf8kFFQpRjxAkAC
Pp4nG6yR+oMQBdiizzQB0UlQ9Zh68FoQN08Xy76Zdxou2PJKj2S3isOH8+IsBah1nYBkpzTeRe63
8yFH4nLivGGXUkOjFPowdwg0NyzjCtWCbx09nJcj00OICjSJGicFLVzQxf0OJD2BlFhOJkE4/tvF
dLWGHwIksz9Zan5shr/MMDT+E9bORhZ1LIGaFkx64jlZQMtfyfiHfXzCthGxJ8s87eyGQcaofxmz
PeOZ7Kfza8HDyPuLzb/BU5wdTAtgRDIGn8q6ZOdwLpGI7UDz9nf5mNjA3FZTj34OLEg+xwGZP7nl
BQj4gvO6yFZdOPp1tKfWgELlVcNTUu5baU1NZixhwyvjwFyjhhbuoTo21+AjDvJP6d6pMNqJKRov
DbJ9KaMZkuxK8dre6mgVGHjClNmHLH5yC5BrAZpWlqNLdNOFa0BfG9OU1XCEorB/VpiujIxk9DLj
4fwaybQR9r7SDGUR5xCT5g9d9JAVz8sSB4v7+7wYmTZCAMhTpg4xD5U0I2CTPDlZ7VVUkhDIdBFC
AE2Htosn+BuL76l5CXRWTyUHUkvgv2S68L+vIo0Sd4nLUDUKIsOj82H5SmQAYzIJXNGVBCNO9aUr
YK2WsLCJh2Dpk+tIk2zP7RrKv6FGJDJ2cbWYKx4DMEUcgKytwCSOUfpDt4v/lIFJCJy6EAlKh5Kh
AUNdkBmq4jGF3Vhue3/exfhmfxc5TU75C647E//eGs1K8mliIOxC/bH8FusH+nPqLhpKTsvsHtIf
i6wEtRndwEoOGj8gVOM96608PTXZNI0G3mAy5ZhM9ARiZe+8Spt+sBIh+AEaI628AdYX9qP72zAf
zQaljcqVDTvKxAjZoE6rlBIFYjCukDtPvRYk4915TWTGEhwg6rp4wPArUoyo3NX94ndMdu2QaSEc
BsSqMvRAQguH3E3J3sI14EPvRK/rId4BEyurms7AkhtNdrQKDTivkuqfRAnxArhkFADLA5QAUMyX
TLG9rs0qv89qSdjffhtaqSLEfWT7k6aCSgF3J/OHi6fRxq/99nvu50drBwKPypc9DvElfrc/VxKF
I2BIokxVgKIcFMTuPFf5VgAgNV+svdN3vjJEuzotf573uu0byEomd8tVINUwCG21XEuGtBCAQhzf
pwn0/Vh7M2CSlED2UipbP/73lcByXpaWLVCSUefAnM+1DcDBWHLOSTaTeEUcWgvwdS20SjNUgp1n
DNnuzxtOJkGICGmtTDTHvFkw09mbMeEmA6+Q2UmIB0pa2IzmENCpX0bn2cprrzElrQ0yJYSAYMzV
3GQpZGTOYUl2laxQK/m+eP2L9RlvxvwAGNL7Yb4p8uADi2CbNk4XDA8A7/6tL6ltZNZlrWOLqofO
uHcjyYG5uQar7wshAEzfFiCy8X1zymJw3Tj+EC+5V/cyUNYX5s13W38lSdj6bT5alQakcBQC0IQa
AeMtC/A4fB+nnr1n39iT4XokoCCyk+3HzaRgJZmv4Wo/AuM8rgwuuU/Q412nTeQlWf2l7YEeHykX
CblvRhoCzurn+bWT2VaIA5laDpzuHnGgcq5GHZj3E+BUXVl1eDPjXaknJAhxZdWJWkCMwpjiKQte
2oam8UC0fpiK6Xhep+36ykqaEBWcbjLdgkHaTNEFAnDaveJTzpyG8gqe3mVT9jIbCjFiLm0Tw5TY
v/p8209eGt83MsaPzS0MRlCkjZhCBzHgW/eIjDbXlKJHKt9ct9FDLGsZ3DbZq4B3IKp1ky22DgHp
E2/UUQ/p3r7qA/2FAUnm7NuH+kqaEDEAGQxw2wnSxpNDgQT00mE+HdiJFp5Cfd7vRPeyc52v+rvN
vRIqhJElqcG6VA4Qyr7Z8Tc8XXn9F7uzgkFvPhIRMQwEuiVCOObR2+WaCqsflGbCchUhLS7b9ofE
w3kgeq/LqwDB5Vy9r2wrGp1AuwKVAa8fHpzHGhxB/wCKuR85oVb6CO6H90qWWQlMl0Q2npOdKvs9
VHEsY2rb2kgOh9vHSQKMQ7E131FTcFKMLZww0TzX8dpp8m3ZKPJmrrWWIsSi2eldasSQoj+k31CM
ecFuHE7st7v//3Q3bW3dtTjBFzJbmzHFA3GGeuqK+0k2t7UVWtffF1yB5k0+liiMBiR1dilL/abT
9oCB8Aw1PO91Mk0ELxjAMJG1MzQZdAtIh0j39cN5CVtbFBxzAO418cBvimwLDCChHUsYuEDUL3E2
BKQ/qtEtOld9dZQcEtvKvIrif18duI7R50mS8YhKDv18TeMPFF/WqggHa+0kRU9GbJki6wO3fDb1
LnScx7+zl+DKCmhS2lyFvZaU+joNauepqn71yX7Wvp2XtJkaORg0wapoKqgAhZA91wZIWtoZbrZX
QBhzM/tgPgUItuKXFV5LljvgagEHu7qSxZ5Nn1gJFsJ2ZTdOtMQQbNPyCU+nsz/OJMywqzxMqv8s
BhlD6XaAWEkUssB6TIrKKSGxCTlebR4unxXfDJcTD67KrfqBW9LasoIn9k7WF3ik5SVu5hUz2xNF
VkHbDKwrjQRnHPVeIYaD88iulyOIhQM2awEZFP+8k8jECO5YsmTJGQ73wJrptyrKDllVAWtm6cPz
cjb37kodIaSmaU/NuYDFjPrWnK9q2WDDZkhdfV8IqVk0jSQF6GQwpaic5vezehHH30Dr5P2dHkJA
XTC3jgIN9ChnApz/SK1A8ipDkJAYS3wGqNR4KqoRyqB1j6hPTNroyne+mIs4KgCSAC1kggJS0AI0
76zLMxW5Pa0uGoN8nQEaD7i1R7pUF5aW3mWugtY3pJJxUnoAnJZ43XaA+Fe+S95GcptqfeOAchyN
Gz8AFDZ3tjfkiaeDLUszJKfGf8SGV2FCGIyL0SitEcKWm+Y3T7ziMPfJg/MwheZHW6NXxn1hmVsd
U8NAwQzSwbjDDk+r4SP4tQ7xJceypB5/m5bRJb6UBs+spisEv8k1pyjVoCA5pYdmnwQMb1TJgUiZ
lbb98tWSQtiLk2HowE2HdLzcF/SUzMH5zSVdKiHo2W1EcoUvlXXVh1wXxR+/pEfHM3bkEPlE0p/0
H/JQ6gbxuGtY4jCm66hdlVg48bNL9Ye+4zDn0U755F5x3s5sL6Mg59vq/UK9ihOC1KIwc44yHqR2
7LL/H9K+rDdunOn6FwnQQonSrbbevdtZboQknmiXqJ3Sr3+P8nzfuM30NBEHmJuJAVUXWVUkazln
U274Xg/Jlkos/vI2vYkRvHtp1ipGh5jO7duk3kW1JJF8Odb++31x/NKocLGYHdzD6nk+6OViuJWS
b5wetHcDWyQHh0yY6L11hedaB2ErGWg2f+rN/Yxur76UXP5ktmAJl5Z0TI0msWELQCzWXT1YtogY
N50/+UbQP6fhR5oKbO1tFQWvrXMyK4oOxcoYwF4LiDP3GkgQJR61/uorJmcJLqvjedYA5mZ9n3n/
AwowH7TF7fwVvTAOZcQREtMTC2XObC+LDWpav16MT5lFXVCBfbqu0kURYC4GURnYkQGu//7sSIEZ
lHQZrJsS7ivminQqmwW/6KcGaGGNFUkOLNPvRUw1Y3yqoIWCMm9v6iArPJXOcVEwKjkarmbf8I80
/9pnIoV7GCYCVLts8Syw+dch9orhmy1NGF10pTMZwh0s6tiS8ggyanQZokv6dipc3WtgDajQ4NVz
iOwNZprbztW32eb6rv0qHPxmiGfChdg3RaperJA7fvzCjnHqGYanPK40DJGPxi2gn9YHTMB/sGxy
vrJCNARajWIlyvrgsgg4jYp8wATM5Fn2R5rEzwSJ4Mv1UCwqHgZrTeAWxK5eigbIXPGvr+PFm9Pb
MopzjrqG/v1lWYWg+pPp3G20fywzWEMi+1NauLWyfq6QEBFHexmBktUhdnTfrdrxIvSIRWDnvK7R
6kxXDEPk5OmLVq9KCil2dTegQpgBkk1G1ShbNSEKOqyqmTGsNoBDJFFylySWq82Hcm7dhViS81cm
TQgfSmqm3Zhjj+a2cvzYmX1Qo+6UGdCtVoRLrt1JllDi2FQIHpZeR6nSQb0OE14zu6H5KWOIXFQi
R6bY+vezm61Ghgn3P8jRy9638Swp+sFT9Yey/lKNwXWzuBjmzwxdiBcdQ2t3seq09PVYuhbAe+6d
tDE+IoZoKsig0W2hG8Ip3Fhzno/q6k9zAgJnxeVF+SERAMgzdQvA9iJvYMOqxewb5ODM/FhUhyTZ
Xl+pyzcXVBj+vwDBTyvAvvFsTVf2ofZjBRVRAv4wepa7lgLYSQYJdXFnzsQJSwZErcFUMmQvG7U+
UaM5mLUigySWyRAcFkgYXakSqKSzu4jdU5l1XfQYNKM7GrbccSzhUFCLhlbNhKADxnR3GDEJjNT1
EnR/TGvwK4a+CRIPhQ5ZmyVaDwXTBSeh13k14NnU0AD73J9SQ4iihJtyliwDTTSs2aI3ypa1ZQ2U
b1qcqmF+vW5xawD7LWSfKSUYHLiXeTQYWD1t1jDX7GsD8XsZsMNFIaZmYGQMqJOG2EJWGnljMQPP
6KQyPEqOTTz45rL5Y00whwmaYAdYPCByFOzAnJxSa5bS8SNtP0aHNDvW+f11ERdM+VyE2NjDowx8
m3Ht+IxuW35UPnBzRLbBcYijIozpYp0R9e/CMMYRDFYERN57459hkpSSLgWYcxFipVGPgbJhWBDR
h9VODSo/yb32MITOpg5V1Y2lb6N12QUDeydQMOVez8q4byFwUPKtUu3a8p+WPhXqtrT2KTQsJM3X
F/eIWLaOXDmljljFmp26SdJ+UEBovo353vlA5QL91HirAJVc+52Sus6XUSUJ9IntyGMWc2ktGbu7
cDS/kyAEzEavkiReV2xZMNPR7eY8MOfvoDnxFOMDrYPvZK2ee3YNqDMTkRlM8v5s3wCFwqbfSPPp
utNccH6UYFWb4gqKvIyIfN5PfTk3Rq/gUpjgOggSgR5dJJInv0yIEMZIMqRml2LXm+wTt/eVVXrJ
HyP1ISq/00Q4LWdL41NZQkjvq956AGR+4i8bujECZScbU7lox2fLJlhB5lhThTIZ6OXyIzMPH5mD
faeMsPNz71jYF3y/sK2DqudbvMS/O5YM/Oai+5+pIdxn2zRR6hFdJ8igri/EcWtsSFhKYb1kqyVc
Z9mUqv3YQoxVb1rrEJGPHC5naghX2CSawUJv4ftt/ND3QND8psn6uGQmLJxfOVUUS4+wIalh3xHW
BEM57Urb8K+74+UT4E0V8RpTZx3VrAxy6CPoJ6odEHa+I8GN2VQPE1B+HsryBZK9Ed+5Q5oyI9Ow
dkvFN42aBjynz9eVunAHPDdmKrh/u2ipZS8Q0SC+NPZhBj68kXCXyOzgYmw+WzwhBMRRyp3JweJl
qe1qxEvpseUPNkJaxGXwuTKlhAgwp3FH9DWmcTMg5LPtvNCucCtTEp8vtQO9WzwhEkzRUNTW6qLL
7YB7beKtOEHq3RCOID7LAsWX3aQvWzpOA0LRbPIbioDdJgWIh1o4E4kezcxxrcTcjdnP6zZxeave
pAguW3etStHqrfi5xZ/1osaBsJxa4CYyALRUhqy/6bKVv4kT3Jc7ZUcLs1HQaesDKjhJPnLC2WjL
Af+Upf02t5COuemkk6r4Zvyw6M9Tc3JkTRMXVTgTIcTqKdVZovUQMeo+LbfL335/3bGzy0ZeTjlj
Nb6fFGFTH4cp/MCOn/1+YceVNnPIuOD7un4/3uUbo33g+r39pxCmv64BNlk3gYLHTswzKLGmjokF
MT0BOWDzKTJ+ZrIx8ksdgTaGg1QkGohhEzHT0FKWNH3FFcysLeEK3aVnbhRq+7WaFfu5JAZc9Mgz
aUL8nBGV66mbcSbw0Iw2vEzcSIYFL1VJiJ0tZ60DOG0FswRp46Vrl723PKxoEoBkSp5ls4sX/f9M
JyF8Jqyicd9hBduauQ5/TJYHNrza6/8MssTnalm/PXLOZAkhdB5mxVpGyCIFGvlzDP9/IcSdhh3T
7yf6dN3MZcIEN1X0RVPA/IkXSPWqAdHNtL1SCTvUpZUJwGe1d12czDYEr20MTav0Grr1NmoMGrpK
Mrfrd38nRHDdxlZarUnWzcrDHpwU7cNMJQH08sXnbJOECN1oxsT01aVW7i8LIH/9d7LrA83LXP3g
7GQ0sJJtEpMFcd5PkdZDXIdtqYatqoZqfWsZSOYOt3n5dwsoTgSNeqzPpQppVvkzz9ELXbm5InmY
Sizhl4Ofxe9kThZ7dFbDAxBATaJ95HShZsradyWO+2sfz8SAXgzj+dkCZxqfZ6b69tiAZuwzsw5K
+uO62V3qqzsPsyI2xNxV5ajmWDbTHX3idaje+mRXTuArtd34F8aNDrhONM5IqdJXN70SM34BPJ2p
ycqFphrDamoOuPXUB4YEfDeif1TWGbEG72uChHgBzoq4KzS88Xt/CcF5F8ZfgSi4G/z1LCk1Sbi4
fIn49+ASm697wvBEJlBLdfjDzDO/oWxzfddkdigEC1vNm4bpEGF0T23zmNHP8su3TA0hWKTDwOpu
PRFb9qWqXwoZq7JEB3EqyGjSWqdgWUSv7b5iexI/DLIB5IsqIBmK2VONWsiLvr9upUutmk0KFTRl
X3QHLmsNlXxffEiWJhkMLYKfAmTP7G6YrBgi+76QOQTN2AAwf3w/Lbc92dTR03UzuuiAyLWCBtTR
kJ0WDjZaU7AYmgYeCPSzYT/x5dSDVlPWIP4rzv/mfmdiRGsds26Jax0hZom/Fzm4xLp554zpAZiR
AVuUwJjbbaNbd8ssY0+8/LQ7ky2YgKVFaas0UBFzJS9T6tFP9cbxtM0UNuAORcdc/CgDJLgETGdr
bzJFzh+MHDZN2hIEgM0SZnfDJrtNT9ZTvNMKd8WkAyzOdird63t5yZ2AwUgdyzQczaarLZ0F04R1
C1VrDbbOTungW82ulg0BXdzIcxnrbziX0VkM0xO49xc77qPP4hRvgEqM6s9H3sfngoSA3SYo1Ccc
gujUfOcc5V/D0cMqSWXFgEsnLZoJMVGPzhj7N5rFWZlyEkW/ToYpAA1dYP1cW9mME1KOL8B+dZNg
+J6dZJBolxz7TKx4MyqVJAbwMxIOCvnB0ANmbz9iDP+qJd6F6rK367qCWillnsqZG5OfffZyXcil
6HGuhPBkQpYectZzjiUPdD517Fm3d0sm4xGQiREeTRbpOt1SoAvjgMFOtmCGdtXqyyK7Ccn2RHAg
x0ltvhRINtnxbho2ieztL9NDcJ4WTfAmW02tnohfLI9TXwTt9K2QhdvLgeBt79ffceakKtWnLq7X
BF2bBERRXZLrYa69Xt982WoJR8cyl7UaL5AydfVrCbBPi+WSy7ZMhHBsTFEH4vd1Q+LqLi4Otf39
ugqyDRGOhrGb0di8Vn64Up4KvEomBlIH3YiCgSofuYKeOYt427GckvaVCY9Pjhw02YD4aj3iZjcr
4GJyopK4Jlk6cViGalFmkLWM2qdLEZRWWYCFw/55ff0khqYL/m9GGjGGVUhl/tDnfd4wV5di/0o2
SRe8X6u7WQWqOt6Q4ABEI2t+n4Q6SGbC/1FWV57ytPbZNRLbk+m2LvCZEylNQ2089XD5zY6jeWrV
Uy27JshErH8/E5EjNcsw8Qpohb53ifE4rPxtXSW5FsjWb/37mRSmtykAhbB+YMoAH1nvR3V1SNOA
Og9/Zw1CQOgirpocU6e+1pxK8iljr4lsVlxm1UJAsLKOqOqqi9lu2zGMlvDvVBACQj2QGirg+wvd
ofqUxKcu8q+LkNw3xGGYmhd9O63B2axsrzVml2ujB1hRPwYcM1FSyVNUsvu/YWN1DTHZqlFa/FxA
CGl8raPbPv07ZxGZfBtQyhQtwdaz4mtibGN713JJ34nEWcSMs2VUMTdmiCicZTMx6hb5dJP0Hxjs
QtvEv2enyNobj3af2mtGoq42VN/OjsTCLmbgzgUITt/nEwFLG/QAafwvZIBTj6lzgOHOfoa7JkZa
JRYgMzjB/2OltiNtTZUm6h2pZ39q7yPrqUEJUlbnltmaEADGrFD6JIckDqbTpi7dxQRRcPmVyjho
JWFAxMjihYpjJ8cadu0Pp3odzM11H72oiKZrKgHvuuVQQRGiNqCEjZCYIOyoliXAS2uX2eCJ/ufv
5AjhrDGTucl/ZWOdwuXjTZ+fLGK5dS+Z77zoO2f6CGHNmbVRLRfogzy2jwZOv+8jH6hcwV+pI3Ja
JGNmFgZbE4l0w9hucBqvXb5GuQwkRaKOyGvBQaxJ07XSQC3r0GHUL87Vw2QUkifUZVd9WzaR0EJV
l6pjGuy59bUwQbI82sWn3l3vHf3GvpH1PF0sDuln8oSbTsrzrI4ryFO2zu3/qGqy78ZmbXvNb2Ud
CbJFFO431UjL3ETNxm+LMMruOn4gvezKe9FPzxRaf8PZ1QOzTm2tmNioYgeebbdCNPBwdUu9PliV
SnMv8ozX60Yo00sId1E5ZwAEW/XC1Kzzc2ieOksWUle/FNNZ5xslxAdrxkD4r5A60Wzf61qYGtaB
Kao3Z1bQo5qXxa1/Xa3VRa+JFEKFzmbbsRUsJSkxLVadVP2mz8I03hTZo2ocSVZLBMrWUYgZJe71
ujLCGLv5lqe3k72TcmxIRIhjs52V84FkEGE2p6K4N7W9nXy5vmwyEUL+dEzjaqhViBjYQU03M171
MjA9iZGL87Fg6sJ9Yc3EW6kW6Bb3JiWWTCjKtBACA59J2g4Em8/1I4kz17J31vhyfaVk0c5Z9Txz
1raNrIjZ0APkdvHN2qi2Tt4Cd8q6XYIi+BBfkH3mRc6q9ZlAfRrrQdOhVVPdFRmoxm76VnL3kS2c
EAwAo6ia5ZpxKZFAJDNzZ4CDLTLQGEk4EBlBCt4WpFhDztTcaM5TB37sKdoPbJ/njWdRyUX48uXE
NIlKAJOJ/94vG0vUsVAG5BHsecc012CW25q+yT9L7GF9vP8ecd7kCGs3lNqikxhrZ52szdqpEJ/4
vtytgRv/FlyXdtmJ3oQJEbUH1UptzGhUGvXaH8iwmRUusYX/MPA3GUIIjdQubpcWLVfkFJ3aXYfJ
cssvP3MwwSE5cpAyz8l0EiIoKVihoAKONFzt8h9sx8I4SDel4Q0AWa99tJkH/l+totjYznrKU3uA
hsp8o5Q3Sh1e/77E9EwhmpZLOi9lCpNQ22MbbTTueJO57abX62Iue+2/G2UKaSWjSPBc0aAGJg9j
lJ2NH6WM3uliVWhF7fx/XiTi/BS5XYLOEZszma55a+1ZmPmYzfiuPiqYAtACeQvo5drJmcjVXs7i
3UhzOyXr7gzZ8AkMY0Eb96EO4q8ys3dGAVKm1PBtUgB/c/7LjRNiRs6NEiiSEN1o+zrfDBXqAZo7
qM/XN+5XVeFKzDCFmIFa62woa1WjjgIb4DxZaPlRC9K+2pczdkv8S0Q7IJgwNpDPwvUByDjZVgrT
Jfu+EC/Q6tyPnOD7Vn7Iin3JJSlamZkL8QH0fFVsjtgUxu6nadt2D5ls5HUNm1f2Q4Q2qLRkGAwd
Igw1dkv7UFpHzYm9xPHs/p/rey/RRhxxMMm0DHx9k9fVnf1Plt1HsuKjTIIQFjrGYsI4MmfKREKj
HTYTgCL7RZX4imTbLeGytah1gvmW1Ya54tpIMEXWx+7W4CexYKQG/XVSnUUCYvV5q645QCd9SNuv
Wv5pyWVFs8tb/yZDiDZmO7GqXx+ThlIjSj91CUqBLSCxgdpiSfIL/3G0vglbt+5MoWk29DHToBAP
W5xz+X15Kj2wZO3zO+CBfHGertva5S16EyeEmXacm2JY041oeD/OKoac4mJzXcRlY3sTIVxIUtLP
g7NARMJOBuiFnLumlyRN/+O9/yZDCDDTnJTtgCFdn2xw3fbrZ+tL41PMhgBWx3BlFedLkAW4b7+J
E+JNSha8UtYhpHUMJQUYaaAEy0MEINRfr/HW8pIToNV8WVe4ZCnFwlfZm62Tri1zzPnmRIeJPVFl
+1e7JVa7rJhaRvyrkyj6pDlfzGybFBIbX23q91D67+qJtS6Mn6pKRWEQcWO4kfLYZJnPm8Mkm66Q
2LZY7sp7LWblWriPeWC0YVft/m6phLgQ9UWZxg12I0eDMzU3iKiuwSV9pqvlXlssIR4k8MmKrkrw
+ra1TgrZK/1RaTZNFCaJFP5rjcjXpAnhwJ6QaCo4pM17LRyfGi/xWUDveQCkE2+WstnJ/FZkhCki
G8nh9aU8htPsIrMFaB0WaO0voPTUlzru5ZfYm+kJccJYDLMha/Oidmt87nfaNt+ADHnw18mU4lkK
jSsTJ8QJZTR41pgQ1+2HoAdtMC6MmdsG68yacyeb8ZNEB7Eepmpluhjr5i1WYMevJPEj4Cpet3mJ
74pFsNIiU2YxyIhY7nbsOORHrQ66XvLCvKiKDvRx3bB11HiE59FC1KiIEzTrOYYO5g4va5EsriX+
e9n6zqQI1yAztpAn1iGlOFoJCCnXdyxQG22v2yGlKmUYlyklXIeMymKZ80vcmAXW0jyOxNgxQ1Y8
vrhFZ1oJYWlGnn1UsnVupZyAvfXi1Hdx+o2W3z9gCWdihMBEF30peg2L1+KeUj7FTuy26jYlssTT
6iO/haQzOUJI6rIyS9QJKaGY3fDiVmONt8xfZ+dp4I/W8kO3JEkh2S4J1xWjykmR/zK9AozYhQpv
Ul3kVMLryycTI0QiZoMF0bHXsZ/km5k9xfR7kknD+cUT8GzthPjDsgmMWzmENAEH4CAKldv+EB17
BKAmXHmqxi9/pZWYh1Y6CjKKEptlL85OyXBq9caxzT/A8YWw8G94cITwoPY0YZkCMcsUds1pbiX3
ScnmiInoeMgze6GwbX1IPcZjJE5eVS4DE5PsjojOWDfT2FQRtChz7htJFKjsz+OobaqqZtoAL9eR
pBGszCZzzPWup8AuhxLJtiBhYUsW6/fn0XsZgpEpaq734I+kfl/fNvUPo/OA9uwmCaBc//gl8U6S
+AZfSMJtwD9A0vSoL0Gcj65u/fF9670MwbSqfJ61eZVRGqOrDWD0OTZR703xN4WFEUB9rzvMhTPo
vTzhDGrtOmNKPlB/Kny2I0HzrD3osc/3uHP589aS4edIdkt8kzsRwE7GAvoBpiVQp2BIj3EGNuYu
nGX379+96L1qwkFUEgzkciC4+rZ2b/Vf6ByUwx8/JVYRmJ5UqQquSFsI1nXCSoCpQYSlG5sKyEb6
TZl2XhU9Xt+m38/U93IEP7IWtdDY0lBwo+XHclDdPFuCaKDfulhWAvk9KrwXJbhT1xixkhct9UcW
J25drqzCo39dncs78++yiWE6zc2+qOo1LCy3S73n1mExJTsjUUMM0aVeNHljQA00hmxJWgfElqXk
/sN33tQQfSdD12zjYPeVw4iqAAheQnpTJN6KPgNaOcmiyTQSrm9zUypKp8IG8ty8V6x8ywxFEg1k
Ita/nyV/1GYagAQLEcNoJTekrqdQL4pFIkW2++vfz6QUFRKZJnAb4Jfj1k5jlPKGe7M1JXf4C6Mb
7yzZEW5unOZN0vcwgboMpnzfH1lYe8ACeF3uTdNlFdoxVPcjbFjvxQoxYVHszFIwPu8vnek6490Q
I7Iun6970OUw+mZ6QkDAwEHBVR26Kczxc207jaeqS8OeB1QGsSEzCiEgaNS0aDuuolTtaKftfrAk
RfEL+azzJXNU9b1FlEpaASEGdjfpreHWqtWjhlyGpuN4bACYH1t2nALJIda9qCc+SRI3z6PMbRpj
cqMmQ9B1AmUZJRZ0PeoCxer9z4pqq02SNRTaACxM501tPNDuu21LruLXF9hRhTBSG6aSdzYMphiH
/Tytwz6NRJMLFav3KywEj4S3g42kMQ4qAxejaGcD6olrn5S69mIL9AsAMxq62WvURKLcdUN1VCGk
lElPRkOHclk3uSy+S7ODVcdeVewmWZPS9bjiiNyUUcuNolzP+xlciM6maUw0Se+u+510IYWgUgxg
VKpWx9Od5uucq/7QkK3qlFtlsL6aQ+XNvXljtHDKLpFsokw/IbBYiGdMXyA6XVw9em3zTW/9cSHr
vZkIYSWPyj5r1iXMpsck9Yv+W55JDOJCZfG9DCGeJGYyGFMHZ092a2Gx3ui75vhrONm3JSuGVM26
H++f75AGnBEAi6M+8xsI3ZAX+eiYIw6BqX9RLMNx0zr2a9o/xMVYBJGuPzeOjoRfN524loURZZqf
qk3lOlbxnU9fxrh7bhbne6fl6OnPHgZlnlw1Le4iann5EO97qnhkIRtAP9+YI9sWpr5tGT/NLA4d
wn5kjD44jh1GZuS1fP7WjhgjrMmLkZlhTOvnVm88UtUHViqvkbFk7tLGuyzR7wdeekXKHueE3y9d
emeQrnF5VwXKbLt6MSduYnXPi5L1bpnqrtnOJzLGAWgVbohJM68v6iAlyQl/iFytbVYukBdWJaHD
+y+MJi8JqR40moOfNt7rayU7Tg+6Ud1TqnnTwk7z2LstyXxKdRdUPS/LUobJ7Dx3gxXkMdni1eWz
XPVIXIMthh25znyryL70vRXqQx5EdLrNwbyT9tlP2jJMviq73NROJq8OPSu3RjaBEnM+gjrHH3DZ
xByS2+f5FydxElepMGu5/kGPb1TyZeqnfdTW26atN02iP8e98awA0z3ujCPVgeWg5EigzWxfzZnf
TXdOY4PDcTxZIFFz1P5QFqfcbrmLaOfOpuM6JEbNTvV7POJYT9wyW3a6Xj7HZgzziDpvVICLRoHf
ACSkJp28jndeP1mBSS2XI/OdOwA1rekPpSnCru6PZt7udOs2txS3A3M9ngbuouqnmBSenluFRxI7
HDXu8howz2bmxfwbHiWO3nt13sWBHXE0DQPkCeIpbbwKFOW1PXhj8Wm9S9gkCZWRep1dhiCTzUjR
u04+bQoLXQa5Vbv5iKarxApK5EVjlgCtY3ELh7s5RoZ4Gy51545p79JK/6bgn9UJVh4fFloEtIjR
1xIHTqrgHcazzZSph8WuAiAD3s1p4icz4GFpGLE0iPok9jhAVRXCn+dm9NScVW6WjJoX01Ap871K
HZdH0X2idD9HerekozsbzzqxjjQ3gW7c+63t4AqRhHRU3XSgt4sTB5aOp0a6n6LE42PidkO5r7uX
MasAHt02hw40HHRIvGjJNxzgSrn2CRTBPo2c0AK6QdGB961ioYLWyaIDr+oyu4QvHs0AG1GAfs5i
uzhqd+aYeDMjOIcSeuM40ZEUP6LsCcHjoHagHGq0CAg49nY2loBHDXD9blVj8m3aAeZzO1atZ0Rh
aXdfMN/s6VkRFCjDprnu8t556VTdM2tAElRfTaMLUSjzLeRU6goY+hl1zfmOjWVo5HxvlPaWwHsz
4F/ZhhYk3U90cId5/E9R92E5f7XTYeMwsLDl2n6OXtrYPtnqZ50z30bX/zLNHulSr7OcgMMY5yb9
Z8yPU2k+jBPKCF28SXNcdLtp3xIgpjt5OMSon4BIPZkpjGt4yKv2JaPNxjCybYXwRJtpl04J2ADn
1WjCrDlG5V5XGnD9Vp8T3f7aEw1jGrU7kmqX2uaxihXX0VjQqmjFG7FtSQsIbqN1FQrCPR75gIz3
4LpPcbmERpxsDBMW1mpbXhthScY7R7utDH7LC3a36DRYHMNL62jDhlvD2RSa5upd7lXZ4lJuupjf
8niytzvrU6oBibvR4BexO7JjqqQg7tXudaCAqxjJrtFlRJH+6cwjmLHdUq0CCnieGVTyvd64Y9I8
FNT0C6WCMYF9V4s3PW2fRro3qxKFumxjlPeVgtluBa4YFRtdzfB7vzK0Aqf5J2LQvVMCbdyZR4/O
aPRRgKehGi6KBV5Fpg3PvvOoQP9PG8Ts0GDiAAx1rmUYrtGZvqUtnrNY3rB8AZmtV5WfIxOjio3p
2bzawTVzNuz7/FYxmWtS3YttFsGTX2d+ZxfVfoRdVab5qSyjXbOQUJmcnaNul9Z2c0yBUPuJWMkJ
YcEORrPdN9Tazumyjeu2cJNBJa6W3jC1DoZRv+8BvrnGHX3SH2tiej3/QixEXLRUAtr0ZtTuOH5W
uySeUs83Ba9djdrBBHxVoHx4rd1uFjb4LU6kEkwHBAGyT5znvqm/gCUefBEAhTFLN2H2Q2KZXlF+
G+IFb5Pc6wjb6XmGnH23IVF9bw/Ag7PmjYklo/RHCxSqQh29tPonz9EfixtVMk7uPERulX7rZnuj
KKNrAye/Kbqgd44aejsctmAWrnUH6ybrtF1GInfpjIAltd9qU5BOzK30OVR766lSX3l021XN1kZg
r5e9odJjii2LythH9SColjmgOQtJsk3L2eegNNbyyW9s47534q8z4lujv3ZFFZJ23Kw0mvpSutyp
g3jQ3M7SNg0Y7TSeg59hPQ3Qva5v60X1rQm0anmJ5fUzw8LJnHkkMj1F1V27LDBpBb7WJdtEmenX
OvfVIvPmbthwx9kDrtGLBrBvO8gLdhV+FDkYYICozJsY2KAm3xWFEjDYIuvLrambrqHW28xOMckL
8JeIhbN1qNPa57HqZRXGYJav8dLvAXnh4r7z0PXti12SYOni0Oq5r2X1NtLotiyXrZXPHqbp/FjX
AgAleLX51ekawBJjF2ww0YxGyNXcRTQHro22G5vPhvJ9zPMNS76VRuPOVPWsqQ/N6au5PLRZ6WaZ
dmJNFSQEJDpa9RyV9KUzx+2YTYEzxujTyA7oWL+x0EmjJJU7NkPYp9/7og8Wu7hfKN04qNZqgHrn
g+4qiAQVvVf0zk31OJjz6DlPtzMASIxW9ZhRHEH8caBtGVAslNGnOfKq/WaOKo6jl3uOTo86yWN3
iFMfjLVul9BtPBLfWcDYnuMEUogHHHPfIM19MpVbNcUPcSY/K/oNGjUBLjf7zYTxAVMPWGfsE4d5
tdLfZZYR9oOFE+tOWZGie9VbTwZTSXHb/J7RclNG2kO9oACsakFqnzhvdn20/KSKfVPo8yNveIix
fB80wnu1TDHGzoNRq05Fb7p8RpHVtt3GUZ6aqAMhZLVvCA2s5mHh5hbr602N9nU202PUsFOfwYSn
YpMZ+l3cvbJpeiX9sMvUwtUQyquWf9OzNNQUbA9TQIc8hYu9uCkYTblWPahq/8BxmlKCesTs3Dmt
fehx03EwWOBlZn+fktiLa+5bixMk4C6IRu2feTjw2vZwCMxpBSNF4ayPN3oDXlvjxPOjhSshfqqB
K4YyflXo57HJgzFzDiy+Aay0R/Ew5eR1bi3XWXBHxj1FIebBaROvn7W7ZRwfS+snIeUrLfTnPFMD
RudXzAl8WsZXRYk3TpzcKWTctkb8NI3RfuHFwYrrYLGG54wkL5X52Kp1aOgnc2p+VKUCioLUxQQ5
sgtPAFMKdairGNPttNIJzeimL5DjbeIvcZHj9YwqYMceiLb8H2nXtSM5jmy/SACNRFGvsmnLV5d5
EapNyXuvr78nZ3dv5WgSKUw39mGwGExGkQoGgxEnzvnwS+27Dw9iFf7zcN4mhFg9GMh5mL3p/U3W
NBseni6ldJ8MzYHGvlWAdKr1P0EtsolA7N8itZWpCgBh9KDnpeWrxMpY+FjKwlJZci+D7m3GUedd
8CvRdzw9ZbyKZrM+3cRDb9Z5eTvN4pbntVdXhmYyHCYQrzvItCDsoDhC504V+Ac9eAx0SLzq9InS
bg+Ji00yqVZVoG0yFfCIYDIZGvgtmg6smzZjWEMf8Y4kamnPFXInYBBdSfAyqHJk6STJDNOf9RqM
DvyYFeBZRP5mhPwNWpJw7JggwKl3KCJ5cdXjFH6GRrENafE0BPHBUBS3nqJtI8WdzzCmmdTvbXRU
kuK2z5qtImm504tHXYT2lOtuk4HmpRh2TTBqbhrihIalCv670wRc4rTafBuUzWNRxhZOxn2axqUV
N77VGbUFcuBDl2abMNPug6ndKdinNAYbV26YRaWbqp66AP97JO52ZTNhXHDcNwUU+/ykBe/T+D5K
RJzIwFQ3MdvJQJ5ZuUVKkG51DkHuacw/5y6zxrx97OPepWqMsBM9JXw6jiTcc+2j1piVa6GVR4Sa
A142pPG3o1QPYJJ+9Y3+SOeM70cu7gJ/xrtLOKHmv5S9wGuftnD31KlocZOE5LEawneD5p9FAXQC
BIf9qocCVW7JCE/TejjkWjpbLIrf+jy5mQtuSVU3m3h6TBqlwPUavDUUKbXfcw+q2fJWp21mkr7Y
5nWtmUFfHmc8cpvQuM87ucnCZi+RuhknbZIiaN8Gg3thHzzGnbHnzG/Mksy7hMaVUxX+JmcGMuwM
ys9h71ZUcQbDt6Da8BGn0acfNQGmIgMNct1IJwLxoYje0YzgTZv0rW74j4CRuHVAHhKtR/wxgFQY
J89vS2sOMINKcEjFSDD62h7w4cnzSa/WVVX5igGHTV+++YH66quNE+ttgFvD7z2tazO37Eju5j7y
e3W6S7pZmmFWeiQrvxM/8srG93woL5jN7Fu+hieEJKM1duMPDPh++HW6hcjwISLhYWqLzVCFuzgb
va5B7bodAb+mINNBAkE3bVx/Az+SS/tC2HWr35Mcq+hietdkIZ5ZabStheEjfaQvoN14ATnOMSay
NxHcmB12IsBDAVuG9kXvsYYccKc7je5bRlo7KIkKMw5Cd6z82ipnepMEwzHC8RrbxhsVvPy40kDU
r+b3pGN2qndmQevHRtRQ5OkSpBvDXZBzt88N5DhEuR15dGRUeaxRPpigfdr25UPU17YShVshim8Z
Ne5kwR2uIwUTpEQOje9QzV4dVCh+tPJWSwaXp+pbH7OHMhjfs3p46nLplfngNWNvVxF/8BVyjBO8
4KJyC6GUX33VOz5Xj6QYnyi4k5SwdMaofavb8qeoDaTbQGlPVjDXm1FDapqzxGVxG1iaUdaOQTuM
LAQh0ueGP/Ja24Nd/kcBhLeZp3IXRvNbw7DnAzvEZXKbjxSFBSKcrp5+tQX+DZ/xkNNmzSkLvJ4U
nW+HIDnMIUrnDd+MXfZotNxN537HIYxTh/ljLLvbbp6QwoVIukQIZruEf2tV8piF+Z2qTqkVtIiA
Ae6SKYJgZH2rgTe3ysSTMibCJbn/XMncM2Zc4y32QNv5WtdZqo6NadoAHyfcjU1xC0GMey6zD6ml
nQnsMqpio9jW3PjJ2mo3ZfXzHHSVmXDA4iQ9GtNHVRu4bNtpWys3FaMInTPB7W24zJc3QwcIyZik
e5Xpk0VTvKjk3N0jN9nUI0E2GUNTgDzFSrcFF8MjpD2/935xF5/i32DkdsXYR5yz4HnMVAsPuGPV
T69REqBEH6fhvuTVIZ2TzwnMhilFQUIL1WA/4c80wwhIszZ/SpQ6h4TJDDbCYeidtB1ql/UdahHo
yjEdOLg0tgPcYwS8GXLOdmSOH4dY/VHUNZgSm82Ekt4rGRPwdMojBdu6AroqmVqa1nNLm1A6wBE3
kVZvihoej5QkEfVGQ3xhIgGbIz/KdtxGc4RXBMmtGt0SFGn3Vc1nE1xq33hUmtJnXsvuAPP5Xhbq
E417D60blNrycQ+d4MPUqCYP2KHmCaQyuCtq0L2gOFhzTPf2w0GocjukGOab+gpkojndUCX3Zq0H
rLQdLFYJsxklqiRILpI6byBOpHrRXxq94qlGNOiA664SROnc56bWqMh1OH3q8PbLuvSQxdpsZ4WK
XU/i9zGtrAGblUkkeHPwVnXplo75ZgLJheTTC+PlE+eF3fsZ1l+34HHCwzxobucgeK4CqZkhKjUq
XuFzqLtpSn4IhnBK2fcSf3yPE9AqqgttMqtGb2Agbu3nToaKfWDcJ4phxWoNqMC4SwppSg2ktyGC
cwf5CySNBvTCReNmZQU0ZWUpfmE30TtBo0ZEwTEvRkvwB0qrzZjUriKQvCaKWUEMV89vhil/ZfOv
hgg00VNLKPGxKboDBeIBJNJmHzAInj+dintCgzAOPIqiLIOZeyvE46KIIBanyhKeTlHIqgMTwD27
noJdwlOXMrGd8R7yA6so633Dphuqxwch8biY9Pre6PPBjPPxMMbUDvQGyeNoQfjOyubWEwXe4UFm
pykrLBG2G30WqalpGElmtVVExlHPo10+CHfE5d7FwWsNMHEdc6gQBU7ZRQ9o7ZjC/8HilwJncYjf
e0xbhRO0Vwd4RRTt5jaDVNHshXlh6cR3UC3eNQYOBxvvoJuAMdSfrE5u+fwOyKAjFH+rFoMzQiyv
4sxRdal4naFhGGk0cUd9m8u9gmA1z6nVZ2DI9JvDxL4h4piNPCZ9dZyL6ZsSQIVJfU+60NFiuJTs
bUCl4gwdN6q5k0yd0oAa0BB6yrDtkLv3bHrRs740KdQT7SLtjrGR/8gJSmwUVTnj1YgTK0wl6lg6
lIeTR2IowC2FZinyGz7fMpw45cTJRHTwBO4EBMd0LUZ7fv41GfRO8RvmpCF1sxkEytFL0qBUOqYP
bIhR3R5dCckIPbwvjDva/eC+6vgKXtsEZKN6x0C9En0jcbNXEAikiB9n9ub3kHzXiSvBCdq0x7Hz
3TJOwM6TBJaOE5wF2Qs2w9S61Os73cx8dh+D6UINgqMQxxkP+GYCgB/zT0EpvaB/zwCw19lrXOkP
rIxv1BEFjALZ8RS5faQimut2M/oo7HLHIP4mS9XdkMoj135JFElHvPc5JL/DCnX7JvGiInkySHWX
JRNBt5O8Q63+hhT4C6c5+lUjgAbCuBkG9PlxHaMc1BzVTh7K4aFAhShTC4u0WDiEzj6AZX9OS6xm
etUz4VXdYPeSu7l8qMvPmuFzgKCmQTNHy4ofMm4cA9WiYZgcJYJkgnGPh4SpofGgFRqUF9GD5LnH
JrYJqjsGMiiUnkB7ColJVT2Mtb7TqxskZ7dtfRSBeCqrjd+8lmplgp/EigROUgte/6FB/aO0Sv+5
lpXXorBds8nKQF8G4jQoOb5IjMrFKHTqXftj0vpPyLW6BunvE5GZIO+26hx3YvVJUeMtcJm2ApyB
IMCTner6irBAB4p8PHAzjv7G6DTld7XGda0FVMMrLcK9XdlMoehHAF+SRxZttJvO4A4EWx8SSAW2
Snc3Y7yXZ92L7D51o/4YxQxhKoPiEM73sT7sEzk/TFnqigYQzEgrn/peN5mChki0q/lnMdxIPGxr
FQXKgG1VFnoqCTrTV6NN54efGsrwfQuV1mHaMF9zIoiFsflAyWeA0lhLprvGH1LU0yYQKqOw3GS2
Ho8bMAc5SqtaPqmslkcofApUr1ITEktmlGlbsNDi3f05N89KrO4HSNBB8f2RG+Funl9hOqpP/w21
ChlbWdyYWuIfo6lFrIy+hflNGhhuadyx6VMa06PuHxSAIfCwAFN6Z8sh3SiKsh24YnXyLetiF1V7
gkINoz1yq9qS2a9B3kNa10oGXJESgbI/4VRR26orO0PNYET5VUes1PvQGUht951h90jdk7xwy0jY
ncSjpv4+ntLV9DCoeDRFjRNGvT13rduAX7eHxHfcozhzFxgzHpudo1TPSTlseJEeG/modG8KfK2d
X1S0NoZC7kOkjTloeLqEPXR1AEZOfdumCD6sGMyujo7S58cZXcAhA+UQkHW6L/ZqnO0CqVo1cn01
YnY5hLbUHjXofbcGGk61XRjhlhXPw1BZBDX8ziBQtiwshrcx6NLMXMS3RdLfdBGzSiQCjDZ23GE0
PQHBmfiJiqJZojQei+y+SOfnUO/tUrCtn852Hyn7HLdqBpoJGn7GlXhqghCxHXP6U/WiNiheh1Vn
cTHfRGmHXgzyqOxm9EeH1J2Lkq+tVhB9lXRDhP5ayMBNMRhfKD7SztKsYpTjM4NuAvRr9AGvE8VP
7QGvDUby7aApN9B2MIdB8fj8GCnBUwevHv1vxTi5Mm+tKW1Q4/2l6hgoGkerQ8rHldgswQcfyR9h
jSux7C3EU+TJkHbRx33s36Am/usvLkRpzoH6vdfCx7SMNkhJzRZhIWyqbdZimjSvb41QdxISodYd
oD6ZAYBQqPtcJ4dEojdCP5v5l6LILcW7pIAPCsNLms6tR/UW59pUDAi7ADTIWeDm3Y8SzRAf91+b
Kbux7VzKK7cKybZRJ0ekj6rm2xj/BI6amSnCUkGklaPIOaf+9nSdF9WmA6+RiBK3qtWfKSU7uLVD
yPuMAiAvUOrpJf4vPDdqdqWe/IzyJLMQ8k3Mq4DBQzzMIeqmFbJ1lN2twlBcpUUZc1buqKFs+/G9
z4SF8L7liWpHQ2LnKiiiitSVokJI1Cw2DLuy/jUH+Y0xaBYZhuM8lDYLcQsngat2yN5l8WCgzxWo
P7tpsIhC972G8kPo//S7+lfe82e1iI+GOEpor3K8QTPlplVSG/okdiXgWqjdxP28Q6JpFnjlQ1/O
Rv/YGfE58IYE6LMobMNIH4MwBqAh+CwkKkcgHsX0JKDblfo5hXQ3luUbzfGayNGj2PlZhEdrbpVq
O1t+Ar0VhrYl1Gv82z6JIVkZd17SZs8txSSPkd4QZd70LDF7iXt5qjaqjlpbNIUONIZd1BTNoW2A
bki2aTLhuLShKfPs+8BIZHZR8JPn8c90ine5rr4GCardk66UpzevM4lwsBswDliVVqGqidRHAZkl
HtwQtkJVscTYSxS1dmOooMSg7E3rkI3GxewQn38jRl9aHensScmQ1TICsCCujFrJtmWsf0vmIrYa
jd5URLkTBfq2EJgwpZKjS1qbotfeZlQ8Radu5057bavUKymI+BXMnSJ+DMifUzzcJUAPjpGhstNp
Ce74wdPb7H1o9E2IZLydgIDDx1Kh8qO/QpPHFK1u1tXklQNHtSPb0Jh7ej16XCbW3KHparCnpEr2
FKG4RPMYb467GJgCMzlV8HJ0mNoiNTsaoUnVlhgvAb8r7qnxF1aB2zEEn0VXfKuQcQXxbFhKKHS8
AGeMuTCHzHgYsz43g7GuLJrHsTkOmdcEuGGDrAifIbW6D6rogVQtJG+aHRQ/4NDZITQ6qxrrTTHN
cLIRyR8JvYFldqX4+3IehdtVym1coj9a94WZNaNTGMYxZulNEMcPGUAAjT/jTh0REkERqUpUPpCb
ZYghWZEg5LL4ELbC8/vUN1nGLFUDkiLhT6zsNrhWGpOfXrAprtVevLGAIJkYgo0aaJ85Il4C8Ik1
98M73uHHE/eUrdSphX86+hgrltEkz3kZUVTfyk9eobKnq3aPrGOc2n2KZ0iF3DgM0d2cC9QlfIZf
l/WTDE+T3/kjAOJAcCSenyGtrPrneURrGBwIZtkEr0Guv1/HIl2GtgBZD31Y6CzKBY7Sz+cqkgnA
AU1T2lkHAia0ef0BsLmH64boCYH2TxDNl6UF6GkYkzClAMFB6+Q/ugLV80ljq3dyp3yWzoq1E6zu
mrUFzmnO4IKVCmttZf+lDG/7NjpOvSPcZHUo6iL4DhTb/9vEBeJp7jttbJRTF8dwNfU9xyG5vpw1
Awu4E+sZ2k8cBrQhMtXWKZIVKOiKGyzB1DQqkBGGQPC39IAev4SEeQ49Sjz7ry/kIvzsa6eWiOqR
RLUYdCwkQKGeokblBGs8CpexYWc2To54Bg1WhzShYJ0A+NzVTeI0FnjaDsU2dXJvbVpxbdsWiMhA
of/9LvWETJ9gBrgz9BEREiCGcEyGP9y9BQ4SQ4vIkwOsDLiMm66u96TM0R6LP65/pItwy7MNXMSE
0UcSwAicIcHVntDpVgbTQ+6nR1xLKe6UtV1cc4pFZGBKpKpKi2WNzbFqenS/jqWer8D4LscfDFwR
DFpojC8pXvR+SMNmxKpO4/XAAT+juujGHye+5W4zPVzfwosH9szY4kvNJYB7kD86wXFv0K5FBnf9
9y9u2dnvLz5RCdlnODl+H+87zm6palZr8jkXWByAejyzsfgsM2dIMroBVwMG74aPZAN5Z2+OrXyj
7cBN26+qIl4G259ZXARtoAm4P1OsKkRq5KGT+l5ZKNHvgy0a4g/I1+3hZe2mWNvJRexuykkVLbSl
4XyvnG9n/07VVvR3L56ns2UtordvUIGxZmxkXm+AaZjyQ6D+AB9YvEbSteJ1y9kyTKIrQC5gLYNh
oZOVrhF7rP3+AsuezM0w+xzfB+mRQnbR2qTfmsuJReguSSXaOMNO0UfhcRf0fJAeMmZzcE8sGPlx
frt+jNYWtIzfiewGwP8xq6K5s7qX/1624m9HSCzDQDYIP01Pvz8Ezgw4bivQZO2qx+vLuOzDBtGF
pjGDyIWDQbs0pyie4V7IPBTm0SD0y80fmVgmCFATYbo6FLqtiOcMmjBMNcO1cauVZSyTA4Rn4mv8
rwkOzZWzB9VHt1ijllszsnAxP0Z1lJcwkkNxEbAOKHAP3vW9upgV4Dv893MsZ2JFJgJwQgBjn6P3
1B95+xNMXjlqin9mZuFc/pA3dT9gJaPyjieSmc2lE6LpyFd4Wy8fkq/lnHb0LJ9KemgFJQ0+PVSR
GUNVtHj+s4UsLppOtJILEOzbHFWner5pkn3iJ8CorlyadG0li/uFGOhasuTkYJnja6bcoW6HfQM1
EbpFueIoHogtbbmSC1x0B0yjUaYxoQM1//f9m4ZZCSIlRb8DNW2lhfDCw8BDK/n3quIINmd2FjcZ
mQo9nFTYaYy7STod0D28v7/+qS5H6DMji1ATU9TC0zQ7RejyUN3wjdyi9zxa86dwS8+3xpWxrovH
9cve8kqroqhiZQl7Ue4Jss80Z/W4rplY3GqGniQhJhjg35pbq+8Td1KyMl6+4gLLe80HI1Hmd1gF
xi9MtXwGXN1iiiXRl7r+fdbWsrjQ2qlPOtnDB/wW5dWiA2QrMXNUQK6bWVvPIvSEJBwMSbGeQcRW
7aNaAGiH/9FGKwO4a8s5/fuz0FOpRdpzieWgCYfyLEAOuHdOOKTry7mYoJ052SIAFVlVZ5zBTMkD
MwS+mgjFEqWTzI6Ad183tramRTgQnEmeNqdjSl+F/0sbPia0cq/bWDumYhELOs2PinaGEWUvPM3l
e4iiWgCoWP/ha/33nF5/Cz1LXT2Dl37ThzAXypNgDqrr/osW/vytRWmGCmNEk2zhDVA54z0Zcszm
7aSXYegLlUTZW4092bkzbEaOR9BvfawvkwvPyOKoDg0OkzH4McM7AI9bupK8Xb6V+JeNhUPUbWxM
PqR57dpV709Jr3wTNj/y+9kS7rTRttrT9Y287O5fBhfOASY7HUBJGGyAdVJ6h8fPMvghaOm1dOXp
85e25T/qcNyAXrMKcXO6zIVmMCCNlYpc6PTqrno7tYEABhHSdNe9nq7bfARw3VQ+W6/bAN51faGX
j9qX8UWYSpUimuMOxc0ayMwYoIimyTZ6RuzrZi6XFs4WuXDMKa6CgZ3mOekjcHBgPOw3w1vXmcY9
dUpcW2un+3L4/VrXwiupqnLRVLAHYNBOB7jcrTBo4iRWtMU8wmzhctkwEP7YyornXNpQCiYrwg2N
gruW/z0eB5COUSnFVVmEzJzHHxqagrHy8BvbSfHzwGdj1tJY0vclrCuyPIAVgMDELnMw9ANx1uTQ
OwUYrX6HEuHcGvv7miItJ4K0iF1qshH8jv7Oq+b89xd7NkZK0zclfr/HLAR7ycDR3f3G4+zcxMLP
eThFVetjw3wAKqtt1JnE+I0M5pTASnCZQd99eY5zBPWIaSVestTT09ex5IBT/Rrl2u14ybUpB8sP
RiAl0AjL/LJsQPc9IzaVI/Somw2aJRjOgEvHv+PKX4b+QTQXyCAdQ7xqMvpUhccQUCb274VjpHa2
mCXRnBEAv5/qSJNywBqSMjMDeRvK0iyjn9ePzMVzebaYpQ8zodIxw64N9fe5fRQjZpGHz+s2Vr7M
UnGprdBKTfDGsLmO/NWtgJrCiFvW/kbKd75nC1/uCYvQ/MOeNVC2qKtdAXJqaax8/LW1LAI2pj/8
Op9PHz9GP7dx5yxD6zEComPlw1y8Gs6Xc/pLzjJYdKAUCUwvrobb4KMGe2JoJ0BGWMxtLbDzrd0M
J5KL5XVLNYbhakERpZcCvhEo39kkEAnSbQ9mSMUBtM0DKuX47/Vi4NpnhhY5hJqGXc97GAqKfRTu
6HybRO5vONyZiUUoALqmIKSBJ3TAXIpfqf5E6ld/WmErOPnTlR1bavPGWQs5DYmFsPBI4/sof72+
iotH82sV6uJ1OfpaZIQjVkFV1BqAUnzUanSMh2bl0190ac0QKtc0qRN9cc3kIERp0E3H1QykZrLV
Qm5rmH2M2pVq0KXkEfMc/29ncT4VGgYYzgjxVZqHvr9RxDYKGnOmI4bbP69v3cVO3rmtxTENMNYR
DBPWBKyKpbwmu+iomoPd3NVes3KFXtw+IeDTGhFckoWzlSpNRxYD2V1Mt3F7w4Ekmh0pVuLOxc0T
BpInVRJGl0piNeEilTIxgHG7KQAJKMK7cb4tMam7ql570e/OTC0OKF6wALYkMDV0dph5Qwh84Pb6
97m8Z1+rWewZmBNyCcyXgZFX8CTktlEDF6E4erfyiLh4RL+WshQS69ty9GUHO7QBSw8GsObh+/WV
rGzWkqpVTwvC/CA1bL1QbtNoPhKQLPSiNv/MzOKa5mOiT32BbzLR2ItYtGMBJh0xGXTdzMXvonMO
zW9NJZhuWdw5BSZSswSrgSCzFQGNDNRdjAk06ly3c/G7nNk5/R1nd5tvVCRPBthphuaGDpOnD2u0
9WsmFm/jVgUoERzVht2W8pfUjBs+rfFwXvz2Z6tYHJRWieskDTPDnvkPYnxLAbiM16SeL9ZjKDJa
xjEmI1Go+PtW9VpsaLyrDLzxJwuTN/022gXeXJsAARKbbFIrW0nYL2ceZyZPW3v2dUSqgTaVnkza
0yfAd7vEane6R+x0B9bUldvn8nf6Wt/C5bqujYYqB2ORwT8o5Iu7p+uudvkjff3+wtXkqPZaEGMx
ufpwGlLpX8LV7sDpG/wjEzjbsIWv8SwGHceJCi0/aD+iDQDnm+CgHZGyb9im2UQv15d0+ZR+LWnh
dypP06Q+kTw1oPAoSzs2XiK5iVX7uplTEP7HqtA/gX/pmibURZAuIzkHRCuwqhgPnRxSQyPQvBi0
AhegRUBykrDGAXvm74S6L7Pago2trfJKKhHMptAom0Coc5uWv5O5nZlYZFZ5ZcxayU/DWEGYmWwM
P1Tm/+EylhG7UhMVEiBg4kq2vbar9M1q8/ZiTnC2jEVoiNNAS0kLE/2wR6S2pvFpAi65qt9UfyUm
XDxFZ6YWIQFw12GIdJgKJVgIwB2gQBdhKrs//DCLYDBOsxT1adPK4uiPeyAdrrv02jIWwUBNsiFP
lByXgtY7CfCTJThMdI3/Tkw7261FPGACgqxBAf8S9d3UvpZrl8LKyVzyGodzGobdiGWMgWoKccPC
2xl17f62S5nbxzcaW2neXQzSZwtahIIY0qvxNOO7QOOzpM/h78BD6NfvL3t1+PWRBg02jBR7f7qj
o/dH332pKURGChXK/nTgBwwu5gP4MFjAAhP8Smt0iisutmzYxakhmrHFtyn83uoAEFfzyMvLhz9b
0OLoZw3mpscUH4TCkTW1hfpY77TdtHIFrC1mceynMK705BQoCwzaGf5gKlDijf7w4ywOfTj+L1K2
7S6Th6K89X+HBvLcvxbnXhsmFAYTbFeBge+43PD6IRWv4KUb1pTLTnfvlUtTLI5+MVa8VMBNYbed
14D4iBv3bYc2RffhG6CXerruBpdTtbODs0gFZAaStiDEB2rT/4iAe+yOH8NvpwaJfreGgLmcjJ6Z
W8aBGmK1xoTVxZGJCT+7gjrTCWRHXECxvWHzOxC7s++mL3IBnYaghxnw3QbjbgTiHoOMar9SlliJ
bfoiGeggRsiLAFvIq/u0e9b7zfVvtPb7i0QAsaDUGo41jOqzUd0Za5ihtd9fhoLcD9VG4Pcn4eYJ
pidX/v6LMQB0pqBoYfjfEudfB5mhsgpPzwqDOcKSulePK/flxYT2zMTieAZdGpYZZpmRXWymcUdB
hdG/j3W5YmZtJYuz2Uk656kOM9PAXyZgq5rhJTJ+Xv/ca0YWJzIiejTkVYikLHuLSzORH9qvP7Ow
OIQTHzJOQixDxtBgtI3KxYDkdRMrH2SJ2UsYZnKiEYuow4fYf+rTz2y4K/0/86wlas/Hm6kREaoz
xH8ZQanVNSCk61by8Msx68u5lmoW6UzQfphPVjxELd/rvMJKLP1ZvWVu6kCXbeU6O3nRP26AM3uL
89gUcYa3M+ylkGudQ9CQfptGaonILcjH9c90ucx5ZusUG85e6pgTA98vha14O1nEAefptno98b+n
XrHysS6GmTNTJ78/M1VihlLUJ6/rDbfDXF2+8vsr52ZJlz7VjSxUyLvZxljYKnvX+8hVxhUja4tY
RICwjsDOEMNIVICdrse8MDg1E3flq6xZkX/fqiqVmO2YYaVxfG98LDyozrhgckPkNDPbf6BvbKXO
eXnzVAIQn4EK/rK7jvEsHhk+/CCHomU//+yaDiwXa4I6p7/7n579ZWXhbWhGpWEx4SaY/XdVeUyE
bw3CmjQfWBoN2MGVfby8jbrKQYFHDLps5hexxBxmgSDUGcVNWNNPECmu7NvlOPdlYnE3V0FZqjKD
CegOmEWIadzJJBAnU1ZiwpqdRUzAMHfbZkaAByF5CpAuYUY9UcCw9lvu/bWcxQeKeYEuRYjlhKQ2
a3DZz/R36gDGl4VFFCii0MiN0+0WKU46HrTBDtck/9b26vTvzwLNlElf9VHetuegtFRymysSHC8g
MV359mvutYgFStCGeKbBTqfcgcIVbDHXw8DFR/rZVi2igOrLAsO5+P2JvEX1j4x8dIVHZ5TMsocS
0L3fGcSjZ/YWaUFfDQnNFNgjTPHUkR6SAuSGhcmCFWe+HGz+3weW+IeMCw28vIpEZeuF8meNvs1r
6mor32YJfxjCfvZVHWuRow2SDq4717/N2hIW5z4yNKXMVPx+1B5krZpq8daDweu6kUuLwMwYpwhd
UpNL9PaYtZGqZ3gsUUx96/k3MDZfN3Dx+j+3sHAxxgqoGzRI/eNtfsfteWM44HtG125DNvWwkhNe
fGueW1s42JhmY9ufKhvKRqM2yJIBVpt+JiHkI095VPEboebM3LImVFeAxWcU5qagNqkPNUdAU9bk
2y9daedGFo+/QQlnkcTYQXGafNljct4sC3Do7WPwvSg/rn+vFYdYloZQFQhKPmBFc5Z7kaxAoDut
bBpdW9Dipiknv+BzAxtVbRKQfzAz34JuyUztE8oviMDrtgHbjctsYuarSeKlc3W+nacdOIvds1pp
UNTBduLlDmLpPQO9fTC617fxIuwVPE26qlPA/NgSzVsHgHXwGS924kU38w9IHrtQFXAAmxwtxaPP
0A1bOWkXvxxwcuBDF4JpSwwb9YOYKg3yq3AEB2cXfFO49nx9VRe3jqqCGhQZlrEsUYL7UOURR79S
KHcKfY7Lm3pNtefyCT6zsQh7LJZ+nVWw0bsgF3Aaz7fFE/fAeOXp27Xze+keZ2fGFp4o45bJNkd3
VKvjO9zn2zwB5YgudmXcvlzfuzVTC7erFHCo8hhOT8B2UCuQl3nt+w6SFGsZ8KU7/XxNp4945t8h
8NwEVBQGMMn1tvESr8bkD9v8DkQKeoWqAcSsroNW++9mWsNXWkMbYAa4iNZwy/YDbBfX9+zyKToz
srg8fAbdgqkd8eACwONQR/8deE/37FY+NgdiZ+4aVOaijwMIKjjhGqDGC5fQs1oB1z8ImQTdgckr
qJ5ksdLhufiFVE1TMUX3f6Rdx3LduBL9IlYxgWHLeJNycNiwNLLFnDO//h3Ib0YURF/MyF54oyr2
baDRaHQ4R9VktplJ1sgoACERkUNwUnp/nk5KfWFAxQY43WLkVhLHG23qtBLI2B4YAJB8q1ukloGT
moGZJCmBGMZx6zwhjN0lIYmWOIVWQQ64W+2QoeNQUTmJ0G0hYIcGkSCovVRGE6IUQRFL0CTHZCNA
+SYgwffxZ4Ii9U0Io4k0g5VB0yHESO9q42oobY5ZUxtiH6kAZvlHC+orVke0ak0gaUcDQrvHsLYD
v/BQrASG8d34FZ2TPsgTas7m0NP4QSJa54hoyJqksK1ZgYCpKVBx4PHdZj80rfObrj7lmGPBDK8r
DA1nm7ajvpU85uA2JI8jNaPlf1fyNDvxUAScbnRfcoGX3Tmc9aR3wjntmKgvyrpU0ipImzy6mCBO
kfctQj6gNe0V8ETEHIGbVkhM2dB008RzhjGQeFGDYESVwUljtCI6QfAc8EhOpc37QtdUDf9MID0z
MspeUcNlwgsm2i8eks3xJRBeHQrAY8V+dzCugHxsxw5vpnv7/jUU9FdpEvig2IyGmk21IemmgfAI
I6SZB3gR3CDR5a9EJOGs5GbmE972H3HMda9loijoFdREedAF4Y5bSLZpL7ZkE3t4wMOX14K/GXyu
BDL+XRLlFLiS0M8clCMJbpQFfaRJKQHUTfLT2gQhCo8f+zdKaogGiSmCZYuxzwFsKWOt4SlHk23A
OQN/ECb/a0c5UAJZidj6/fkToW4dCFjn/wWyufFp6hsQ8CAFIkXuoH+LPjWsRs3/bwHMmyQLAkUv
aPKdWKMbHtODcS2CpuVb9ggSBS+8Irzs1OaRWwlk7ISIlbkUNA8PlO9UBClW6gBsjeP4tzfKRO8q
SkkgiGSfw2ESD7pqInuo3mR4FeykHbqIruvMpu/V1AM+Ka+nfXOnVhIZR2kkgrCgyIBuRulmLrwg
cj9hCaYCP0IUA+15jBtJK0Ds1ws2qqwfaddCyvn+doi2EsDcZcB1xwCuiAOcncCRfowPgh0L1nAY
PclW3NhTroHte16nTVtYiWRCTxFA0osI6H1HSLKDFDROo+nfAE9582dimK1BuxnA3nqqmfDdRKCJ
d+L0x8vHuIaoDdtQa+Aaon2xp3BO4DlzpMsMc24YDzvyn7+/sfF/LIJNjU24WNV4gETpLttrB3pd
hj6weE90aKPweaWm7c3SEXcgF4KLg/G3YNoR5ZCWf6LlS5gA9na+Nz6TU6ZFhb9l0EO2iqfGNlVn
kAXhzdioLlEwWZrzhp1+Y+dvMpiDVABYY9SE14LJ7BY/0oMCSoy9ejd7swOqgZ9gv+FejtSpsXEN
niEm3iHgmAD4yXu9WgzV1zLAq/+5N5rjctsC5q1AGDUonzhWK2msYSDc1gpMnxt0OM014twvpuFi
Bljr+WO1FdisxTBXBxAAR4l0EIOg1I7bZ1B42LL+3PLeI5uRzFoQXd21VWRJChxDCFrugJ76mgqU
f0yvs0nz8TN+fC2MMfO4nQFkX4CgKgsOGfHTwT+/apvoUWsBjI1H4ESayPArLsv2y9fJiezyJvWf
McI/fl3cAk/HT/W2rIUyRj/m6hjkDbQyq4s0vlaDgzF+op1yLYK5P8wBlZSZUKsjt+lwF/DMYMv/
KMhRYEgQRUe8rd9bQYbRUaPEvD3occC6U2T2AmjR/pGzO1svurUURgsArOYiIEwN5J0HMFLu24fg
nnwfvfRecrsL3O635wXytGKuwGZUJnCdq4YzgW8sHDoHXHHHpG7dPxPDXIGRLOSx0GPxpEi1yBCD
CauxjOn5vJTtk7raI8bPdS0GigBgATMzD8VedcODdg8A6eQx3y9u438mdbXaLLZjq8rSCOkFunid
b2oHXToEn+kUWItgnBwR+nTEM5H6Ui8FYDj4wH6eXzSOBeiMdyuKxFBQ5gLIaFTZWX+pA+01rjn7
z9sZNlUlEgE8YjOkJCf5gHj4aLr119kjdgIooXp3XiW6zR+uuzcz0BkXt8yyomASAj4Ule5QPvb9
aVD9cvwCIicrSa97wknEcdWji7y6Iqq6gswEzodibtDiVCv48R5TBGhOaQqwqXPuvs3ga20XjJ8Y
Qaicp9T0KgVXEkWAM92xd+ncH+V3Tn4CHf78om4GLmuRjKswozlPjYoaSuiAccpT3WmXfFFuAHA9
e2CABKxR9+28zG3bRFLYwLimLLKs8G0gZjIY6FHgKS6nHxL4B3jdeJsSTE2XCRpJVDxu3m+cqSag
AqsMPAHk5+DFWP4Fjzndig/WuBLBbNWQFbmsmDpqewWgO8ZesRot00F5RTmkKvcTK7YSxmxSU5hj
E7UmUo7dYi2DaYVKbC3zny4b488zOI2gDbBs6gSqExDCzbts+MzVtFKFceYS6GSCMYSMLvmuYsgQ
jHQzb4x+8xyhBIU5cF3Waf7o/f5H7YzBnhFCwsfeDXe0SqTbg70ccF/YkctD0diMvtbyGNekKo3e
tZUApTwgNlzRzABSVhZxQfe2RxnCCT1e9L9lf2uRjIl3WYhCZQORhgBi6ItAfIwTkDV8OW94dMdZ
K1dR6TB1XUQTAHtU42GOJwy6YyHBXhLl3jh5Q3cZg9NGvJ8VDtzZb7btTRpzaeldQxLBJHgMnqgr
an0sou71HgiR0ZldgmXAPq/elp9Yq8fYSS5X6AcINaiXBuDWcRrxRlV+npexvVFvSjG2kU5KKBga
lEKfA6W9B+fOXivRVks4aOY8ZRiLELpllqoQexXn/eiiq/5FAB0QoNZ0zhGWtm7i9bIxvi/N+kae
DCxbtM/2zQl0t5h0s73EM34Ux+GgPUe7HND9XuDy8s90sT7aow5wB4AJmoTF2krTvCkLETpG6amP
T+NnYBfwEPj7+2zsN4K/uK5qOI5kOsrSSVTRx2nFvArf5qW7FsPEf4Kexpk5Qg1i4T1Qvige7UTp
DvGpAxOTayCZyItq6RVxZuXYgLAcRkGtwL0Msl3DVheQDPgaeiCNp5y3hpu1ibV2zKkaq0weYgWi
lN4SPNnPkEDyCwcNDjbC9hw0oh7tIhUcXqM0xzrYCFEYp7qVTdilFl+0zU7pP+eg3syDOWJaEJqz
LEMz8QZsXyifI5tph/vFnuHjBSfguKff3Ctv8piDloPuKzYqyMv24S7DChZXpY1w9Cp5BHIZsjzR
w8DFCt9cRfTbIskty6hzM0qaTSCPqSjR0Tz3VwJw/obynDvZ+gWY5dEnxYvsNz0XbYfRCXQVVeY4
YHZcLOoeEg3xgKy90CCw58W59O74YP8rGczdMiwLaH7aBUfuLhdeYwLBXW5C4k7uv9q6bXlgy6Nt
AuiHYeMcsgg1yWS87X3zing08T0cSvQkZC5+g/OJO0ZGORDgGjruaiY+bCUMbLUpDF+drlT5JpiR
BVSPQ/FwXsymZazEMPFhOZR9nxFcZUVzo6C2mXLU2KwLAyPgHz2YRRu70qhGqgdGKW0TOOhg0JE0
N1hGK45ux+GH0fqZDN7YlmMem5c0XBKhPaGqwWJgmNpcLpkaBs68XGSt38R7A1x+g3t+/TbtfCWF
scEZ1L3qkoD9JJsvxeqBVI8mD2x1882qrmQwzjcsB/DeiFQTf/HoIH/s52CIsg2L+gvQNP6ZStRk
Vk/kBRRZphFDJTHZl8O3bLmKPxXXqHQAAP8pAMV7L6Ielayr4wS8XNqxBeYa+ZmoHNyt7VV7k8FO
7AM7XpXKMA4AtiN5qh27gVMdQZbq5QhiPoVOAafwt0aE8XdB047dWEGaerE8U8jE3E++AOtNhjjE
uZzmju1oAwzOMkATKTYW4x0EfapLIBdBJWe50vzFAe3nT6hXgX8G8Fh+xzOK7UAeAlFV1ESQbdKD
sLIKtdbkuFICvL/BofA9yWOyF40GRyrOcHvuZU3UbsraNOfK1omA2a+uqkSQh5lkuJaCbHggRa/e
okFy5uSQNj2Ygc9LAIlCmydzAgsADohmhB+2dAdFuYpMTrp6W/OVAOb4DUYddtkMAZ0nH4Z95tFb
Zjj0DkiMd3g2cfZ2K6oDZpOGZIqE25q9Oeu2lasBJJ6OJL2oEojXjxp4sZO9nN2cP+dbC4dUiqSB
Uhmy2B1tw2KUUS/BdTZfpWFqRebjeQGbK0dU4LYBiAr1LLazRAQ7Tg/CWoTeklPtgdniCrb4ozsE
d7MjW5XN6+TbXDogFKJ4psMc2NK3UTatjKIWmgf1h7LYDdMPYnwZ+0PUcaLGLa9PVoKYIK4IjWjI
QFruxOI+HPYV8cTPPIvWIpgT3qShDH5EiNDAulZoig+iPe/8/mwaAHp+CBww1ostNpqlitSNiZeR
BH7TJtP3VfRyXsLmhrxJYAuMBZGbYqJJLpxbS34i6UsK3lQygXw84wTWm1uyEsU4YMHsxlqdoExc
XCaYoutyi3xq21cyGFeT9OBDnOAcHZJ5IXJQyank5rno72SDWrKSwXgbVSkAQgo/iiCz2ufI3C5+
uaeHpbA/A3K0FsVc9No8DmTpYGKy+qUo/T7inBKOfSnMlZGAHq2eUqgigexmvsZs2Xnr4m05cwoV
NciNMsf3E32v6Se181veJMZvLtq3a4+RIYR1VvUmLtrOtF7hLr1cdYQn6YAZTQRf5bHc5eJnArDV
VcscfbEMjLbrkAfs1XtV+tLW9wL6n86v3aZvpgHE3/c5E/jXE8YiSkrbN98k+1+a6W708lot90NP
2n9GnmYgDsdZx1OTsWsN7OqDKUKp1gUDKcKx2BevJ7uwKM8CSLm/nZe3ZRvqShxj2+jzN+Skw6Ud
DdeCfrf8HNqSt4T0uLNHdS2Dse9xVhalDaFS+IKmuMfeH8CDbjUuJhfs/ErnrSBPHGOKYZp2Almg
ErnqXVAaH+Zr+Qo4K3aDgo7OiXrox87pxthgko2KKILbHvzi38EklYJ6V0nvAh4pF08MY4VJgRHb
QIROTXNvthgHEokbLdO+N3gt3tsGv7II5s3Rtm0vlhMN454HzIkpu9TXYrd1fr2iDLfjdddsv0D+
kYiq2PuQuZPCvuklrKH2/VfJotvNV6AWeYX95iaWtrztmzV+yOvPEk1N0KVMI3u0R1e1qzvwQe+k
28lO78cTnaY5f8a2neNKQWqxqzdBNOlylwP1HI1lmg9SWTu7m0GKDEoQ5JYKtAJKhf0ZJrq1mowf
6VK9T8Uci7rIJyn6UvEM/7zjgK96r1PXV1UwplhGtX8S0Jkc1JjdueUs3PmjLLP5OKUbUPZWIWQk
QISvaP+6LaKxDCAJQITnpZJ4KjGOI+lI0je0lIXxW31xCtS7K4ejEV323/sLJOXeL1tSg1svo84p
O5lfK6/0NQdVAyuwCFyhwMVnPO83ZJHxG2LTNXFr0ChJaI65dFUN1aGVIlusJuu8ZpuLhyQmUSQi
aSYbJC9lrc7A6UB+ONnD3pbv8ad6EtQ3EWyULAlgBh4yhK7BRYVemNIHifF+dkonchObexFv2t5K
GhMoz3WtxpWBBDS5GxxaSM39zupegD1mxVwA7819WgmjP2blIapB1KWGZtej9EFMjnX8YEZHOfD+
aI/Y2vAimz0ZE0iR6vu4OqnVhRxw4oltX7fShPELc4uGfmGheftTg6essittSrSFhq9r2UoOIdfE
OYbHRs9TofZ1IlCljKesdkc1sYaEk2vYruvoePwDyYJy7THHdkbzgU4LtBgdLC9lf3AW2mToj4Or
u80j4BpskH/Hd7ybY/OuekupsBtmkMgYAAyCh3qWgAT9C1iyz1vE9m2/ksBs15jIVdY28EcSgqVX
K7erY4yufpqt57cLbG7WShz9+8rO1aVe2qaHuLp87NvvGToPDR5SOVcnxo+ngHUGkhv8RPdM21tp
L1Hoi3et8zpC5vFKOFx5jHFMQ2CIsQSllLvXcMKr7e5LaquWZM/34i5w/3DPGKceosG/DGrI67zF
o0esO+puuNesV7JMO/2LI49nhUxEmJR1jvsC8kZ7cmS78pIr7Xq6DfcDyOIxlZf5GQ+Fhy7Zh2vy
zU5YdH45kccZYAV42smF0yt3dXlfhDdV6EUDJzijP/6cJMbNl7Iyo9QI5bKTcZCOzZFgFI8/FPxh
DRUDTIrI8GFuFt3+LCaG3ub93PbL4iRh7oEzdje2GucG/uh6X2UAxB6FRCIiV/X+cKWZpFStMC10
QPwF9Q/73vjRRLbbO7SZjez/89uRkcfYYQrGFjQaDYszzddtg3ZrzUrm/5q7YGQwtjcHdW5E47iA
f3RwRHLZA19q+s8lsHdCQDL2fuEqOeiDJoaQLMesQnMxBqo/DFfEvOWcpA/RHyOIMTY10SVFlLFi
puKqB8UJD+J1UFjt84LXDpCLHJkzbvrB3zICmbiiW4ywklUIrJf9VDlhdd/zEAY/Pt8YGcxLQxjk
0SzleYF7GBzVLoBV0e0qlwKZhR5vXHf7HP1t47Dy91vVa00hViNsfDJTS0tLq1Y5DuFDKMaow1xR
0RIlUW/AGHrziyx+LfU90VF844RiH/sbGDHMJaWmY6cUVJGGgn1UqISFbgPgcUyVdK5h0eJU4Eo/
OAbIWz7GRfThMitVCnsY7UWxgcny63qMbUW3O7ce8AwRdwqnxMgTyvgJ1LUzQ5uwopEa2cCLt0UQ
+J1XjGfnjJsQok5sjQw2KMyarRIHHIiWRh7PC+HoITFuggxSr0w6tb1mn4cdwEx5yZcP1957o3ht
EliFRzMRFxIlWKl4CLxAumnbqzl/iYAjkSi8CQaeNoxrEMZEAT8fTCFvT1VvSebd+dXibMlr1LTS
JREwe94I0AWj4BUg9asL9K//mQiq4koE6qrdQAg9quP3GFM++tPEwwzhXKpAYHsvA7y6QzrPsCwE
W89SbwOvxqltwUVHS+jT3qfY4fbU0qV/F5MwZsD4BlMnc5b3MLRo353qQ3hYfP1mcmUrcjObV0Cj
HzsnjHEJRCg0baT71BbHaTo1puyEpjdr3NQHTyvGDSSt2Rb6AEG1u3g6Wlz1S7g7p93Lu+hi9s+b
xoewjllCxiGYQtlrbU23DWB6IRjk9X3QPg/FnshXM7qSmp/n5fFuQZlxDmPUZnkVY89mod1lAnD2
iXIh9yDKimRQPai9pRnhN1kZXkDPaqd95xOt5Si9feR0WQF0CioIbO+/aMZthKwwvOAAds0Teapi
TjzxGzXfRDCmmc4FCiIVRHQOha9QduHBxJCG7hduesejUPz4snrdxTdpjG2q8RLmgwFpGRBTvhKP
9hRoJ31w8j0d9BROAS8U5C0hY6R5FY6kSiFRXy5RYrTM0p7Ml/O2wpPB2KZgdIG6DJCRRhdh8NMc
HsaSRzm07d3/WbkP3bwLERY1hv0X8mMEAgse0Adva1jgbSNL5MGgW5MowC5HJtNGQyjBoze7TJAO
Cb3p2/lV+03E9KYSc2FFo5IPOlUJncP/z780f4UXKCXRNHqIwav6L6F3OVK3Q/Y3qUx0i2MN7m4g
0IMdZnJUt/ZTOzuSi18DQmS/cG5N7royd5rR5W2I2QOEAI/ppe7Vfm5Ll8GdYYlO4o5HHjYaxxZ1
+vfVFSp3RduVLbaxES4ynDKTeDJ/uIsnhfEaQ1EaakgtHmMMsh9dl7eFU/rqvvUGoNw9Ta6645ft
P7ZUvvcebGuoMgMcPqIhtnFBZyqkXXxBR4I9zWv8Ubf+0FAYz6GP7TyIKTYuQeITZM7XzW65jR7L
fekV/vRN5Iw88DyxzniRumvrXKKeCjnPF6pdbid/FS+v7VbHgDsst317/3MOWDK2MuxaeQqooTgG
kFpiV7+ltzft7ULB5L92RNCdM9EnqFHCPP1D3ccMEZO0iE0r5WdX/Ih4lZ7NmGf1fcYeu0UtF7hg
uJIZkw66YadxAooC/UKcDU6GddMRr0QxV5gsz1FeU1WirrbC5dCovP5ungTG8DCIqks9fePn5Y+k
fJwjjmVvHt6VBoyhzYVhLhPIeR1cXFY8PcRxayclJ3TZNuc3KezjahQWhTIm47A+qJiZQGPohYZm
YSQYadu9wNkVjgGwD61Cjuoeg8hYs+k7KI3NsrOC3IuE/XmnwNmaV6VX3lVpOk1WFyxdXP2URH/i
Mf5t3xarVWNuJ8Po9DpIsGriTUfnZmmJtAN4tFVk1ux0/2bgj6cT/ftKJ0kaW2kxqLlh4P1iAEo+
mmoTb7DyzG7c4kmxVS6k4vYrbKUnc00puZnUHV3IaI+ZYLu7jg/FX51Fp+D7q3nXH3v7/M5xjP61
ILTSUgRyQJCK0LKeC6toHSBY2L1+c14IzwoZ31CVmrEsA4QITW1NoWjL4i7vZD+VeGE7tYMPj7zV
+jE+osg0rUd/PNbvBJD0X9kmygvYAWcWM+uVz3vD8qyEcRqCFrd5HmHDktxTFF/g4Yz/xvJ1YL8g
nY7UOmP5odSOyUAfIq1bP1ETxMTOPjyNHq1IjH/9Z7Ce1xvpTRxj9UCJLHKSwWGUeWxL5c80uBca
zq23bXNvMhgjD3PwjsU1NknNBvBPdMcKd4UUlZ+yujcxzOUnj3lYafQdbijfAjzikAUsyGXxn/lB
mBVjjFtLBLmdaHzSNQ7GZ6xI+Sage/r8Cdo2szddGLvOgMWchhp0MTPx2MaCv1Tq7ryI3/ieNxmM
KfdhLc2jDhn9oUdPnr6LHGNv3KuW6ff7xh53PIw6nkQ21hIq0pCQlgkGTzItHWtnJ07gDDYKbtkT
BeyOPd6B5RgfOwZUaIMqjDSDWucvXbXLIhS1tU851X9W0qAx5sqpts2SzNoIvdLisvsh5NdSzbGH
7Uci4EP/7xYMxi3UegRsABWb1aWecKV7ZW3plx1Q1avL5AWDg4CS+BfDivSHf3Svb1IZ7yC3mLoo
qRn2h8X7FYv3iVWh8ka7NgduUyo9O+fkMZ6CZOUMkh8sJHDDduYwOVqdeZ043M5TgzEFciH1wElr
x52Upg4pB7dqu2et7w69rrvoKd8FY+KSkscvwXPKBuNaClMIwlHGOlRfi73uAc+ZlsFnL7ukGB78
TCnPaBkfoxpJHM45fIxYN47SHqVIs6aYg4Wy5WMkUZINQ6RDcuygiSg1ebwM3eJohmu0fAxi3veZ
UxEgVTOFcotToQ1WEEQWmb+dd2Fby7TWgDkUcVFL5YAJUGcmhpX1ixVVxyTm9cjQr7BGuZbCHALc
yEKWTrjypTv5AI8MxEPT1r/XGPyUd2ht888rxVs25gxkiJy6lm4LEaVLqZicQGnc8yLo7XFOI8ac
yShNfT5Ao1GvrIHsk+UiFS4K1W8rq5QezgvjbRJjy3k8UTRACBvmSyPs7Fqq3JGXhN+KONd7xNyX
TdQP5bJg0UKihFYpELsPes9Ug1t14I0dbOZf1sKYi7OronAOVJid7Cf3NJWlXMb3oV16/D7HLYe4
EsUOMcrowtazmOplJHZcCJbenFr9eawOUsSpZnKWkJ1glBfRbKMOoupl10/fAs2VlR/dyBs64ZgD
YbzCEmuVMM8Qo0TfK+ImMegui/15k6MbcMa+WeKpknSxPIaQ0auZo1TigziE1oSaBeiofCnsdqIa
XEvSwAkDNt/6691iPMUCyEjdLGEY03MSWOmuvjABJaDoDkXP6ne8t9zmtbSWR9d6FXc0Y0bqsoee
qHp/BfOll16MgvU82apX3YR3+Zfzy8rxTIRxG0bXLOKQQFzZJz9zQ5ot+BGOt+W4JsJ4iykShYKI
kNGklR3Me1k/ipNfFYtN+r9SXk8EzxgZt6EZTWrOTYOTXD9L+VcVmHezUXBit+2DpeqyijFLYrCV
Vr0NZGUx4ADjKgZVseqK4Xc0f9taI3EMkCeJ2SBc6LokxZDUlo9CBYeRXnaThold3vPkN5b+phOz
TWVgGg2ZISlD5IkxNUrjMl+ZFxQaSdzxYvhtw3uTxmxTXZVtqjeQFqDg3iaDp0z/mYUTrzpJfBPB
+HQVeN2dRJOBTbvPh/tKcwIeZq3MUYMtpcadGMh6BxnmXXyruhUSzqqduppPvBQraKJTRfXknXIo
3N4Dx4Fip6jC8xww71cwvVqmEi6NQfArZPWmkg7y9HjeS2y+8lZLKTMefmiFGp4CAlI8wHsbSr7C
O0qVHd7LHp4PNmDp/uyMyUwkiHelLgQxHg7ItALs81bKZ2uc7vrA4Si3HQz+Yyeve7xyualZVeib
gHKT18mW7C47wZ57q3+m4C0gG9at/0xx+d4y2aHmNp3AK6RAYtbupO5aSTk5tG0f+KYR4zRIWEaG
kNFH+XgsZHdoT1w+K54IxlsAJSvv2xEq5DpuwvzC6EHMZdyf3xqeXbNOossCZZQgRJyvMv1Gq3bn
v8/zeewkSJaGpRpWWKhon+Q2fQ0bTlhamCuUAFma+bzrlieQnQuZKPGx0FCjPoiHXyOaxkm4AKTE
v2nO2bJsBSh+hmRgfF78MKDZxPNQBhWtKuqvNNo08bjctKfQFi0kgziVik03sZZH93N1kgj8eTeI
NfZLt+NHw9cBNhY/EGAtEpS9MdWIWjsPs3nrglzLZAKmNm8GsTOgoy6+qILbToldjncp0FTO28pW
ALqWw5ypuuvrCdhc0A0QqsC82+cn1UsOhBPn8tRhzlWZykOTSFjCechRg7uXzMxPkxGD7xxWyq0D
vNaHOVvIf0yjHCJOEpvAkczFCroMgOE8oPDNLNdaDnMLN2LZJuNM4zG/i+FdQUbiLLfiHe1dT70Q
bH6Fz7sPN6PoN6ES2yUNyGu1FFqsouorXn2YdsVx0ZwJAGAUFFbpuIMH51cTAfx7y0+lIRx0etLM
AI3F8nQMx9oJRtM/b4ScEwY8jPdywkIVNJJT8ziML5ODNqMrAz0sO5C77Bp/+f6JMRjcVeulZK7h
aZa7BnB7eJA0utWpdkQBaVLOE4G3fIzjiORGisMBRlIV3xT9Qo4BVM1LwnCNgvEUoVypYq9AiCT9
v6xU/RUojgqWBpr6lDGYx3l/b91f67VjfMYkjkvVRVRi7pH2duHlsXjfZ5yFmM3IIYAZBFiSGE5K
fI2HisnbF8ZJaJhjzNATgMTVdElEJyjuzZmTsuRuC+MgtEnOVX3C0and2R6fKLIxSHgtdEWHCJb5
ceXmHQxcTKAkgMhCMWRm1chQkn5IIBDYyXZxDYpxv/UwMm7XV/+is4eeSDZxsZbGLGE853pNzAKe
IbKqZk9D59KPbd24FD06Dsp7WG1t2Voes5xzirbsroG8MQQdHehiUByRebUL+qPPKMWGMVUJ+CeV
lAiZpWQXkdAS4tQxfwadRwm6JV4PDEcndiIpH6qItAUVh36OSQUMTJVY/Wei8tXKKYxvnZpUa3UN
K1eqCAG1h6LmxEc8NRhXupAyLIkJNZDhtnNQpJptDLbZW84dQe+ac5vDONOkClohkCHGDB3Fo+at
P0x2cEVz2zx4pi0PtF4zqvIq4tMD4I1kNWRl051a7yIu6xbP0hgX2mfiMvQ1DmvzVbib0U9R25Ez
WBSn1Liv3AG0mIWbpRYfpnQrElurxrgJNMgJZTzBHHK5tPLqtjfReFPfKPkTZ794ghgPEQr6XCj0
MDVfZWLFt3S8RtuTG4JmZaDYn2bnFViLc+Xy3KDCOgppVso4h379Iespnh4cb3MscrfeZ27o8dqY
NgPB1Xqyc5JaMMWSKVDHpNtoxnEQeT4kTmovNxiNKkA5JgMngecNN2+XtVQmMFMqpet1BYsbBRf6
1QRaYluygr14NS/XkzvvU89wOfvJ8fgsel2tdWLWl1D0lcgQhtrttAiNv5JNG8ETwTovj+NVVMar
9ABYL1MJ4ozSD+UfGvHFlhPHcFeRcSlZEydAyH61lQlwlZmX29p+vqLJrcb/3CjgetMYr9IgAw7e
YmxaUMwWaY+y+tzXnLiDt2yMY2mDul/ykYYdkpJr1ixllWgpVdQ8xWPQPvzZHjG+hFTge24TesSL
xMnr2W4Xr+fRlXB3iXEkaYRYdCwhxbhYMLWy7MDDfWpcysKYYmCz8f5MKcaBgAZZ7IQMRqEsl2L2
VOZeGt+fF8G5XthaWbrgzW0SiBiG2lLQ3pZEHDPguUG2RhaC8gdzcli0AWxMFAE4OIn1r6eiM+4S
Yp/XiLdJbLFMD4t0wGQw3sMXlNsZzG24zsQ7NAMAYupfOEBONMAWzmStlROJyptUl1JJR3C5c2ZH
t6LzCVIePBZXB5cwfkIujFgLWwgLglMNHP3ypuGBt7zioJ4JbwjjHFqgUi5FC5vAIIpxI7rpcfJk
G9OaruCaT8QXdCfAVEdl82ZDOR6DrZXJYAiQBiAQOzloq1N/Hr9EPGhlnr0zfmLqGo10DZxSq18X
aJPnjvJy7ibCuIgwKtUoM6DDL0rf2A0fGnf2VLTG8wHHfmProNsDFqWO1kfmagr7qF0WE+r8Aq9K
3aSwDMEybcrr2/mBwb3vt/foTSJjgCBumMZsgUSwcqvDSarA+pnefOoIvwlhLFDRFzVXUQ9BKjC/
Hf3aD31ZQusQ+gVQKcP0HHeiYfsQv0lkLquhLPVFH/EOb11K44BtqxFQpHt6/SpckDOeNMYKxVAI
MQAJaUNmU2h5dbRTe7K1r6IzPPBeEPSW+Hic31RjLDLIS4A6K9gxkibOBKB3oHMtwkEgiT2Dt7V4
XEJO5nM73n6TyNxb6QAAy45aZal8q6YrA5V281LIc05ctn2W/xbzASpu6XJpXmpYSVyCrDtydJXH
dMuTQPdx9fgSC+DiajX2aZGeg6y0Zp1Xg9u+HWVVxoeABwLCjfci5j5XMmXM4dDjfX5JnwiBNx2m
3BXBMxq5PLyYTY1W4pjjO0iSIJY0pAiWqyJwU16X1PYjZCWAObpdZQpDnkIAbkOpdSNMrDmZQ9ka
hIesO2WaVVn0tcVDR9pM3KorwewJ7qtASdUMD2V0yfaWeqBpoGpnYBWfZgeoCmg55KXBeavJnGO0
l3aNIGPzSDP+pXb9UV80n+MLN33FSi/m+Ip9nk3miAUFlBroUXJ/8Wtg287WZ1NpK1nMwZWNVmqb
AvpQmnEKPU1uWw8s4yjV8eHfOYvHPleJlC+TFkAxA7mmPH4IAo5/4JkE26wZzy0GRWggE1xgXBPx
S1naQOivLIpoL+6IjmEiHqQkTysaH6xcRgiuoSqOsIRpfxslX1Iewy7v+4y/KMDfsXQ9zHwSnlqw
b2sqx3nzBNC/rxTQl2rUmwICsHCuLs0OZjWd8za9eT+8mZnK+IhQaPU0wPaD+8xTYgmqPErDnSp8
PS/mIz8TDZZXchiXsAyJPjdogwJtTHGv2qA/Gy3Rpfwx5FK+QxZmh/S3p9+3eMZxfQNPScY3FG3V
zGGAdRTEdF8k8ik1tAPG5VySNJz13A4DV4oyPiKS5USoRCyoLln0YUqOIVDjFx9Eb3b943MDPeuF
ZfxEFbdj3YjQrYh8w3iKeQxom0Hmmz7sq7QHUKXU0cxZtFw3sp1I37icnXRJPkRFKxHM1b6MYhuX
dMnCKgV4y4MovizSUxveCqPTTbwiLccY2DdplBaTGBqQVnea01WHOVfscvBVHqMWb+EY7zCZSqvV
MzYGfSmGfBeT2z654ZyqzRfOauUYB1GbQoSaGF444iEGau1rNQk09rSaVP2beQr6m8/tFOMtEj2q
FYVeSinGGJBEbf3EMe3ey55o+zB/joD+/nPyGK8xxEmdJARrWIY3UXkJ/jbOAvIUYjyDYoxBZtIC
EqL/8rHCfDj4TdEcH/SvKQp+xYpnfYx7yJZEGAhebY6uT5dtEriF3oRWpxuW1vK6Q1871c4tH+Mb
6kIPMo36PS1cOivLjIu0B8gxCs5yG9tmC3wGNT0J/yPtypor1XntL6IKMDbwCuwxc9JDul+oHpnn
mV9/l9P3O5t2OPh0+iUvu4oV2ZIsy9ISmZw2KvZqBKJltfs4p3HoFKV/6jXq2kQ5YGbJDcr6HYyi
Y64OXrS5KW+CWHZVkRgME5ha1MFIyrCBcvW1ve+/JyQ5SPuQZBiCqxlroiVtj/0mU3WVN6MzqPa7
WiskeiWDESKP1P9fMBo1iUPDwdHTz133Q6K8EutngofBFDZqzjz3bt5NOx6Oog38ZB90h78kv6VD
YXHOMMHV6FqNyqsau2OOtHL0WfseR8l+1udbTTF225K9DFbZUFyRMMeOsoZRH2DqQ41RFcfi3O+V
FNeXaGedyp+a25wKr/Ia3akIZ+jz8oOMgINb/ut/ATNGMWFCRemzoClBQXRtSHBxZqFxiqrqEBfs
Jg5Cl/bhUQnyT9si/0vccMETVEYjIHjy+TOAcUMwb+5Ox9NNjOZCHwXJ++q+PMg6Z//luntBFNRn
rMJpREYCx27qjPtf9XkoG9b+KjmrX/AEDZqM5v8jCYqzo7rNobDqHSK/s3KSRf7csW1tHrfPReAc
Z5gH1HPL0F+yzv4pOikHOXnouplfJBKOJ1S7qEnC9ywyrtJecbp6p1SZK9EM7ve2hBHOKDZFVZsF
EKaaiUMzdBP0zTGp6DnDa9Fg9U5Tq/m+rrSDMfuBs42+agZE0wyNWhigKU43bWwWpXj4wBUkfcrx
blr+aMsPQ/FgmJK7zupaXoBEYiQ10bu+REEHFP5ThMfZ6OMwS0oS1jV+gSHYdFb5AwtsYMx3IWaG
8LJ/vK7XUHhOWy99jpWJJJi0n9WKlseAS6+HHS47+wDJYCfY+aXDntB9Mn/ocify3pjTXMgpWHbQ
JyWmGvBz/yZ9afBS77OTeUYhrLS1YTWeWUCJRt1YE2J3yNgZqmuBpKjtnbj6ltDjth5K904waVIk
ZV6xGJftb7i7YXpI3GKEIJoYrzPPf5R5f5lYgmXnpEuURAVaqo2OiUp5FeT8AQhuI9kdXyqYYN6W
FdemPWAFm51/mG7RnLmrd90zOfN6fHTMba/jakS92C8h/mQ9K+ohg2oEFfvMaHdPUQq4DbF+lC0w
hLBzKI3Qb1tIhEer9lpxUm88qsQxnhqww5WufXpTLbZxQRQb87N80NqohlTKcQCt4JF4sRd66id2
3aJW1Poqv5lIbFtsy++ruerbhN+EivuhvSuqh1rWtS2DENxHUgy9ljMsY5Zf+eiJ0z7E+v7vtkps
y59x7R5ivlU6qLi6Dw32qj2Sz6P7a5KH7P1jPQ242CjBXYy10bc1pvZ5YYQgwEaBSvLgvyu+Jdez
253Uo3UbfN0WUbaKgt+Y0tAk/ss1HI8G2rBXQecS9pLDS6byYoP9PBeRoWaQS32Y9/M1n8JMblH0
1nkvvRXuJDuXZWKJXsP2G1/lymFnnzD9rjee40xWLcCPw1eBx2KzBF8BkurBD3gaH8RP5waldeNZ
c0FMgzNLRh+9GrAtoASXQUmcTlkIqAJd8FlrOCHbR/FVOyJ70jl54nSB7EFp/XnkgmkL980mpr05
8as4ilXnb6P3mXgnzpaYPXfPJgr2y4OsKluyabYQf5RqlA2M5+rqsDp1+r0JhrPGfNhWeImHtwW3
EVpd66PfEOFieW+rn4y3Vd4s1k2MLrLWThNuUQ34YvmLUv/Vvu3R/MdDbIU4sqYX2aoJPiMBEY6h
88hwQFNcOu8HDNydiWTVZBZsC36CpqputxVOfEwqRYHFMKDCIr8yHzS3+N4euo+GtNqTb8SGedlC
jKGGc2Ba/Hmi9gzKD62j75nuWIO/5r8wP0n1XXAZk1IlpsX3rZvc5EP0JYhcTIMF131wSGqPzsdf
JCx/Gw7YghtJmrQ1OgP7p2BYHvNyTJ+Zr4ZPYIv1n/T9fyn3lFxabMGbhEYcFKoJxIlYTl8T19Ku
GImdagy9QX3ctrdVOoVL8IEpD79fNjGcqqvNCGjh6RfRW3pVnAI8GAeezBS2bdsSkxIYVx8Fastd
VvOu1R7S4dO2LLLvC74j0roqtPhWtUn03pyaBztm3jbEtjVbquA9srbwwzqACJrxqFtXSWm5Q/dz
G4Nbzr9bliUOIyhLPcs77jG0MT+N1rHpDBAOPaT2bhtHErtbIh8mq+sc8TuEIQFG8vFppz3aA977
d2QXeZg7c/pLPMFlzHaSBx3G6np+uiPPBl6FLY+njye3Qmgd7GVVYFIBBZ+BkmktJfwwUR8GjCEC
VevBvOFDiDhd0196Ckucihb5uh0pGkc7dDuCpvLxSB9RJeOaZwOhoWyU2LabAIvQ74YbgpssHFOs
pmXVpzozQCUTe0XRufUYYqAJdf5u90QqTTrT2pi4eMnPEUnNfG8GDrh2vfaL7k3HPx9/xJ9c/zmn
LZFLsypDNWt5TBUArj0VD4Ub/DA/D559SHf5D1m6Q+I7XlRpkXOjdROnNgFcFFbvGAvuxllqbxLn
8XKILzBKP20iEmAFjc/qmTvbwkVUmjnTfYYLhLZTj9ogbWCXXFqsl98XqLGBOwQjL/sGnvo9KA0/
2zv1Lk5Br84v6fFBOg9EJij/fQFp09i2hgqxwXBWOie51UFvl+71+/lAqRPfpo8oKLwd7yUKyn3v
ht8UyTU7mk1BrkBQU3fzE/HmY9q4pjuflQceG5Quk52dMkTBv8RqoAcJT0dM5yzzeMkuhtMfiHow
D9wmlHfs/baMsoUVghFFG9vezyGijrnU2SfewJVLIGQBwUstxGLzDAx7yicuVKt7WtMj7NgFxq1u
3+TsYSzuRzy/jXeZrDqJ/+cbmyeyc+Q6+mVbXiwS1c2HYrAc2yy9Kt5F9kOhdR+GSkYkKQkorZdX
nIWchPVqMPLrDOgQ93bkNG7h9lf+tfZggRc9Pupf2W37lokyBkGHv0kpBv8RQWNKQw+CuIdlmLhq
VHCgSuaM825bS/5FtAuKoCZq1ExZx4+GrgapfQRfXaFsLvzYUgecs5jbNR3LwZUSIq370AuscCLF
rBxyELQiVL6a98ozfwHKXEz9AzuH6vGBbrJmQwmgWPiVMhrOOvczenIm1l6T0kev29s/Eol1XyY1
0pGB8N2zPveehSyC7+nv2Gl0R4wu1lxu5OwtsyIWKiL2JAVWnobRiM1D6Jf0x1I/m4bEVa6JRVVm
EkyRtoxXEz3maSraMg+Rr5h3DYab67mDMQiSgIHvtmjRSxAh2mvyBPxYNOJXUu4ZrRP4enHFlibl
+AVlC0cwKWJjjltbAmecbpXmIZuOdvGJ511Yg57hxPHjp2KWdOTJFlAwsCBAs3VZYQFjBZ2G/ve2
+pbOzxIrXjtdlgsomJNptZT0FQRrv9WFo7oKfBRaax7JQ5t5eDgA4V3xdRtzzaAWkOIzltGQ1I8K
QE7Nvp1vVFn2Ze1qs/y+kELq05aBgRjfL5vBqaJjnEfOUD+02n5bjrXTZImjQ2cWvp02RjibCXB8
a7ybK/scJPnHoT43OcrVezSIGuVpG1GiESJxNHondE2bgUj0zGvD66GyvZI+bYOsXmiWcvH9W8gV
kClJiw4o/T6pMDSKZ2oNb+heqgj+w5WGr9OGbb2a42GMVU8J8NTPKAgkz/Ye/ZineNphbBQa4t/U
j7mUT/AZhq5YE/KM0D93cnEBdmZklTjVq45uDRl/y2rSbIkmeA5fnXU2gdoXKazIvuU3YH5gpT/j
+ETP/yWJJTMvwW1oGMJGau4STfvQ9KchkVB9y8xL8BhzmKRGzyBQOd7anVt0N2lyZoW3rYUS4xKf
q+oibShmCCONU6c7BE4Rqx0lJ/sGHLPml05WwrkazSy2SXysQqJxoJWNVYt+UtvhD9/9VXlFPlud
Y4H8CYNQ3PggYxiQmZrIKk1SlmSxBtTBVaGKuDY9JG7vopoF8ydDyQuMxHuID1kMBUNBzQDmF5Ez
FV/qvHEG+nl73yTaZwnOI41NPzQ0fmipo9NnkUNlDX+rYoBRh1m2xemx+Im2cE8D+iX9nO/UFJ+U
4dpCErHcbQuxep2lCwxBCstK0jwO+ds2HsT2Km8tQCeocRrPaoHCUXYV7GVh5rqjWGByuRdy5UWX
dCEvE6BOec3b7zEkHqRSA5hFwaVxkuVJpTIKbjANZz8ueCJzcHMdREzJOTsExb4F/Q1vI9MUR/+q
SI7MdTNbCCl4w4pODOP5EHdWO3VCuEFBrXuyd7x1nD0b+xcCqKNkM1fPlwWm4BDRxxTRgPL77GHG
zGkU1KN+tXlWDhm4n2TD+1b1fwEmekcaqNkYQHNa+5TXe+1Nz9FUIwxDklF2x8T8NhLe8FQ9DGw4
Vz/rE38RSa/Gs3U3Yep5sJdVeaxb2wVOCHK6OrP1uglgz/pPvb/Jho8slhwoMgjBoOco98uaXxRs
EqGQJHRM9cavJcE0X/dXQcZi2QSLtjNjyIpBmXBR4GnF/sgvCtle1tfF9XcLRjDivjNM8FpguTDF
ETnS+1p9Nxsqr3pLIsmyreZQlpogGLBS+oGiKxBJn/hoTzSOg7G+c3hU8R9YLGS7JFiuWcZ6PRKg
kbv5ZU6A4hatF4EjnzN14Ip62xzJ923TXTemi/IJljs0qRqPM1YzywInbb80sordf3GCFwTBXGle
V1FsAWE4Z5Yb3ofgk+mP/dm+GaeXIs/8ICu8lAglprjjwsxbvwdkVBXuAAKjMNltL9u/HCX/SCWm
tYPaDMF3h736X1hRHMhjEHvpBxBL7odjUx62ESXKISa24yxHc2sGE1ank1p/jwhzNF1iwTIMwU1o
dl23cH6IO83JCarbOv1ZRV+25ZDtDf99cQb3QTehWhQYKiifBqNxiKzsfTV6vvihlwNygcC0LEKz
OFZqVqsr2/a9qaVeA4asMFG9bWFkCyb4B2rgfQ8DEfHoCr8a4PDDSLKUSE50GYjgFsZeMbq448eR
9WSkhouJXs4UyvqOZfsiOAJKOlAHREBph6uwvSXS4IvnBDb8tpiPjue8SpMCa5XbL1yA4d6/Tn9y
zyZvapYsmZiFTjo2z1MJLKr3j2GG6QLlhOd3+ml7+2VeQMw9j0FWdGaMRUtQR8Yvnv7JPzLHf2lo
lpNsSjT7FSd0Ypha0QAuQ85lUFLP74lXzu3BMiQn37o2mKqh2rpt22LBdasrQ6tznVPbxyy/698y
64dq/3xfTFClvTVnZYcYbibfS3SmxCPKNCVZFokM4gzakPZzN/AkVU92mX2XyUgp1pXsIoMQtzVt
bmXxiDUyuuFabzG3dJwwCIQ8v0nJLjiCV45GtWVTDDm0wEu+qDvw8R0LxWH82kzc8WY6ymxVJhlf
2YUHtYKags4fu0PyT2kbgM3/pGWP22KtYhBD11XTtrVXz95JbWqZyoMdmn0qe5fiHos69G2M9cv/
BUQMBHxfm3KMmZ+8ssADCp8Qbdz7jRedOBEkGj6KnQRw1cktAIXEaFQZaqpmAKyzwJ1Ad2BU9yy+
ttv3k74rh296rDqx/h/K4VaVfQEsKCMZoepjZU+I8HfRBx3dBF6Ooirttktdv0LzDo9Y31JJSBeg
gmb2UV9W4D6cMFEgcfTgXIOlJ5acfqu3igWGoIu9UXZj3WFFM+2TPX319U9Nv2sUw7UhUfJk1ZI4
az1eXQByxV0of2FNXVv5ALTx8JXuzW+Kk+x44D9ObjftOWdUIu3SkG2fEEh0pa7nuYKV7GlyqC1M
RQzeUqtLDQ0O3TSYRcUe+wg5MHsi5uRFpHBKNHfZmCqZfJAYwKogCxRBEEsZJ2UcoYfK0XxKHnmw
H+IKg9GffOQoKNf3snodGaIQHsU66fs6AGLDnvXgkbxlgO5y3YTAKADpqm1HXCJUy3Z3qSEpcJb9
/8L9CDNg067vLbgMcq3kt9TwJFvCrfBV4HXZErF3fuhA3ZX62HjtjoGz69jcIDn+FaO1eRYqfwi8
7Os24qprXwAKTrCb43g2AkgE0iYvoc6gK25CZK6We7QtsQSPZ1nFUFY6UJQjOqZvuZ4ZHnsyD7DP
tz2oLUQSPB1VKsze4mtoc9KfpnKkbdISNRB53My0wbQNC+JgtIijdV/qPz3UiYUAl2m2oZnExKAK
YVf0JMhstHZSL0ueWH9ssx96Ikl/izKIEMKW1GFcJXOdU09Vj1P30BsftxXrVbwtAgjb0OWdlQ0c
YHpoUJrX4R3f3uVINIFlHq5F1pzKndVSxUQ4Lu/iKEDWojTYBDgzeJ9NitOMpqu28Y0d7P9SMOHQ
iYe0JEMOpNYLYJauDSpJTMfYkcPgpbMjpw38l6UEIbeJaUYEfHG/y+Z3SRGWY0m9XvM44wCKZhwM
bYonvNLxEjZ6khV2cUf8ejX/QRQ7HdImyNoxA6JmvifJdah/Yf1T1B6n/odkNUUH9GvfLkiCqke9
HfdGAST9UH2YdqFb5s54ZcSO6aJqxo00J/1se7LSw1fRpggrqL9VGG1Z1ICt0JKAe643fzXuy519
6A/24MjgZEIKtoCp8aQneQVboL2jmI8qCZ2x/7q9lOsWfVlJwQLmurFyVYNIbU4/FCR6SGjrbUO8
SrL+WjZ4J4KwREORzu+aOGmjZXd2Ck3cx/ecQIB+7sAnyak5pVXy4lkoYgmHecaUQUlMYCnH/Prl
PdCJ9zRzMOXw7F/JyZ/E6FXEE6zMpHNs0hZ4qo7izTuDTKTBFMJijhw1acx3oWlVT2pGh+gRw2kb
xVWtcpBdIFc1xdR1w2aUv+gJQhN7mgada0r9zFBArXndof9onSIXA9J/1relm7vG4/amyiAFuUel
CKdKgz/L0JBOhsGpbQzZNZ+2UdYt7iKZSIqvlinK/0qop53Q06RmO0xT85I2u7Z7fdex6AHP2w7i
kedEN+8aRX2Iq0Zy5kkkFYny7TbHILABx2pufDeCc0G/sVQCsWqECykFvzL51diUDaQsCqRL2871
k79UEfHFV+noZMUZVKTdK5r3UpCy6z6Bk+jXSyVqYKAksgNBtnSCcwlthDuhiqWL7cRjCjlkJDnN
XeFua4ls+fi/sTjFi3iIiEaxfHlQnPUpdsfSksTwq0fbYoeEW4+ZGwTtPlD3ThsMp1OnY9HbO1J3
oWPr01UcRxKnKVs6wWd2QWcMhp7Bvpp9Yj/On2tV8hYgtS3Ba4S6FQUGA8RkusYZvcx7lJt3u2Y/
YGz1dAQLxPY2yUQSXEaJSCVoI2xTNFY7SyudjCj7emr+ThvEWlOdZBTVu9gqCyUaaZM6lSJZudWo
8aIMYrGpqnbqGHNz1f1d6+NBIDrN+jtfWvYkWTCxwHRGg+WgjNzHZjs9dEnnNrcZMhWWR3faQStu
g/v4qEoLNddhKc5qRnTrNcNwo88FzSe4iuZMQIijnlUZpeH6Cl4gBMeQK0qSRT0g5uLdrLmsv1Ky
wzRJbGjdL1xQuKALvxBFJu1JBJR0uGrQVdRIgvq1hQJrj2ogfNI0SywlrPAK0WHQIeKaGC9d806Z
PzXkT8lEhABDpKvS23gMwB6GAONBe+ZP1MmBNI55w0t0gztdMuVwdWPYP6EaEwLrSsuSEcVp1Aum
z8zyrPA2BOcR/cPHB1Em4bzr8GJc2T48zzzHx3T4mbXZcdvXyOTgYeJi68OhVkyw7+HkGZ5I5oZ0
dsb2EaJJfJrMiYpjJ5mZp0i/4IgbztaBt7KgU25nHvi8+/9Q5sn/7Vc3rIvn0bnYC7EwTmcMugpo
/TfyHB2zc4zrcXJNQRflZl5wJ0sprF8iF4DCMYTiM1NJAqi4nzjsMPHQ8qY96pgg5Rl4Bu+ubIm+
r9oUwauUqVnoqDSEQ6IKiyDp/MlAEkM7ZDXKFcZzHX3/c+1gFxAxYdaxfjaLZjS8LgDlSvQzb0u8
U+276uM2zqowkIWhgYRCIMEBGaRKfFb1hhcb5U4bhmMQRecwtSXBnQxG0IoujGymtIBBG55nqMqO
BuOutGXKIIMRdKEqwiKJosHwfAXtKeDFCQ2QQpEvf7dmQlSilm1bdz5QWuVrYI7HYWIOqYbdNsqq
3YJ8+5+tEfQsLTRaKTlgkmmX3Jb78QpzhWsn/PK2CWLc4y3gxNRImCVmnGaAi0dM56k0d860naHJ
IuE1t4croGbYOJVsVfRGdcdqI9BqwwvsFKHqychiL2GPdX/aXr61k3WJI2hcn5iDmrLKwEiANj5G
bC6daerHN0RySxRB4fRBMbNpgDRlc0qTJ0XWWbaq0IvVElQtZPM05g2+HwfEPBgKuE39Ksz2xWRL
Ikb+n4p+mzHObWabiBPEoQ0gtlViDfwSnl8P19EQ7MtuOoKW4aSZzdmmoeR8XVUDRlVdtalOTfEU
H2Y779sc25OkP/r2PGrEYf65HySH7Or6WbZqIrWBFmCxR27wM7ubfLxnKJHq+B9itPJkf0qjyw0H
U3YRkjBNN149aukohghy3wSG3jhFnTiTWvGWQyftJNHiqktYQglKXRlBT/UZULRz7DtOVNgf6U3Q
o4Yt+w9DBddsyNSJQXSqmig5FbSbpN1sTTBjD1USO0asndZbkuhkTe2WEIKCY4NiokSzgWlCquG0
efNlUsgj+FVnN42tI1ErmVvl8aGo6EtEwa0WduOnZgGhpvhonOFWjy9dKLzNVs5J/dIovIEmVgHp
Ux+xtgNaXuA5nHhgy0eVFugDfK93s9DrTtU1cds/Jth5UUqdWQw9eRq2hhvGIgwr/FHz7UY3QKhS
uhNnYzDcAuN+t53smnmZRCWIgig1THHKEPp5xrRMGZxGlSKZeIyyL5H9fhtjVQkXGPz3hSQ+i8A7
ymDCev1d6VJn+OPpOC9rtUAQ1sq0BpBHN5BiOCe3vwZoqXfZCQPOd7Yn60uSiSOY8Nwb8wwuSYBZ
3Wk22LHTZBH/qk0t5BHMNijyhFS1YXhN9mPE7J3K+tno11T/NPuP23uz5sWX+y9YL03yKLDQ2er1
BdxdvrfsR1qBXSbab+PI9Eyw2aoL064x4PfSmjpJeIx0EB9Z3l+BiNfYHCnydEiwbFRNXFvpvPlH
3kmiEsnWiMdeO3fMLyPsflrZ+wCUyIF6VSSfa/A5GdW7bXnWT4uLHjD9d8uJmrAdCm45vCtd86qD
mnMOAxf96FfkXjqAVKIMIglz2M1gsxkA1z4Ht3zQY+M27+3b+oigNbr3nXinfmyOsl4TiT2JbMxp
VhawKKBqo3KHnqS7GA3/f7mQgoMYfDPTcFmBQfm78sQjccuL6z2YCHHBtKSUmxJtZ4KLSCorZkUP
JZnK8qOVDG5f0udZ/1MCTMHtMcFNNCTO9byBVAZpH5nR3tAolKycTBLBP5QhUVC+DrvVbP0+RytQ
PdRPjZ5KYGSaJ7gHmIBtg08Oh2xoOVAD334kIXOMVhIj83/31WF+MSixYtTMs4p1AxcnfGQaCqED
Z0icugNXmbWLmSTPsK7ZqJMAq7xNNLFYIutoEPt4rOQR+T6b85Np55Lry7o7ukAIHgITsQM7eoGw
2rtMwxjavECrJ3VnVbuLyNdtO5IJJGS88AIYpOhshsLVrTPYqVMHEnlkCPz3RaxQR3o0tAQIRf++
Ym4li0XW9dnUTD4USzPEgoWqQ9/SbCGqqip2k4yIeRTr1u5lNaPrYvwDI17Fkz5mfVPDMmOrf8w1
456OqsRk1nf+AiFkUUk4pJ01AUJhKJu0C2e2j2OsHfRpT7vj9r5z83ttNhcsUcsMs2htmyDkCeuD
Pl5bY+dE2k0WnOOkuYro9zk5bCP+y9F3gRRUrYsRkLY9IFNlz4duxZ7itqBIqXfZSduFZ1/GtCFb
T0HzMFke3pQheFDGctcMn2jxYWhu2vjjpO22ZZMpB9fRhY73WjFqNIYOlsqXIr5mirf9fYmOi2SM
QYjpVJ2KpcvzADmghxlV0aYueU6WgfDlXAiBzvzKyHsIMRT3unaV6R/MSEJMsu6sLyognD0Wm6sq
UiBHS2PqFOZ0lcWxZ2XlfiLhvkn0J4X4z9trJ8MUDiK9b9JkGIAZTrWjKQdb/xCXHzu8vaT6uZQl
N7Y1gYp0i33FTBpyNzEq54Ydjf5NUff/VpCKPailFYwT3t+g0/XgNKo7VomTyerbtjUBCaHfNSFg
s56xFkJ0U3DqmuqkYFR2YsrsU+IR6Cu2RX8Gm1AGA+2fG9NjZ163F7mgZxh3aKi9k4n1al7tr+jq
sniCQ6CEanYZQC761E2OlYLgOfbaj61ToiH6Gy9D5p28eLm6lXEnrUdDF2TBQURsIkrHHUTcoO41
R+BtPQ0zQeuZxFOsPr2gkPP/j0PwKvy+d6RlWV6GWNMkPuan4Co4q59wQUtTp9/x5yVQQUoOeJm2
CH4jtMpgsEcgBhrdo3PjPsiHU93LnjRlliX4Di1lbJjQdeClSXSmDA3EUyE5gGWSCK4inIbWCjvs
UtRnTqqhZ0d1qHLc9kfrWo+LsYUcHpIkYla3GQdLRxcNbi54QgBD8T67SdyicMJjfWCPsrvYqkwL
NEHnMyULazYALU6uo051ksjTMYJrW6ZV9WYWHrU1ZrJXzK/NjLFbvhbBK6GPRWO7wX+0i9jxo0/b
OKvCmMiGIySFtYqp48ZvlYA2IXQgspxIHxw/KZxqiCTirAYOCxhB1aI41UKzAgygvvZGeww7f89Q
cdAUSOn2kcSAVldvASeoXQIuuWSKA0TImaY7WZBe1Qn7bEyhK3smXbMhtFQRgkdFgkUUTFW1kBk0
UmQ+605zuuialpIDXgYgrFyWk6ZiNQA08lOLn+zgtK0Asu8LS5XWia8aNS4TU+jf+KCWDyeJiq1m
hxdrJGaHQ/BHFUEBiPZbMznmHTubVxmauCtvesYFdt7h7dfBS7ZE51Yl0/AkYlo6NlxMDtcJNYO+
BaxKoyd9sjxmzDLKtjW9thYYwtnQ4RaZBA12J9STg/FlamO3yDFll34b1FYiz5qpLrEEVYs7PFsq
JXzpGH+OskcQeM8yFjDZkgnKhqb03hoiQHRhGToKWsB0PLu8QeEWSyYo3JQrIVi5uDYMT2w8m6Wk
ckYig3itxL0Vbel4wvKS3nQJa1z0A25LwFdBvOmhHIsRG6SUYO0RbpXoqdeVnL92TKhoGdrBy2uC
0Peg03NZP/TJt224NWe2hNN/jz+s1Kh1VD8BDs/9OWtdI28OTL21ZE0lrxryeDS3RBLuk77tE5SZ
cF/zpJ91N7nS0BqBIXP6S/9rjDhOVlq/vlmXpeS/L25IGDaB03yEMqQhZhC3LMQ0sqmRpJjWDecC
wn9fgNQdaGcHvoDlcDVHd0H1oEUSpVstrQeDk4oRfHjvB53T7xi93ar5FDeGN2MUH6h0eUNoWb/w
l5SHt7yuLMBEFa/NIiBxA7AIQwaHDIzBZjdJlHx10S4CibMrCiuaqZLUCEACs3eK2XyO9PjYWeYb
juqlLIJ2TznTTNsHTlC1KGLZTxU4KEdPlT3Fr2oaOuwNPJEz0xArMoZStSNjquB2lNRJR0y8Cd9i
p4QQizBMETTFKBSDeVU9yiAJOOswIQ5DEycwDmb7KD9tOwSuS6/8D1o44IIMw9DE5xV0OpTjwHrk
LmbcDE5Djv4yJ29/quU1GWanDGUJ7tUAG2L9gyhs0miHRjJlQFQP1mE44KHVqXfFic9ykI9Cl4kn
eKGmr/UcLIoGRt1gglmDHr1w146QkHxIY9ut0dQtyzatHuMGQXkYtXV0aAlHq1HG8Yg6AMhnf0zI
p06/1UEzophe0UocxapZLZCEE3YqB9rSEEhD+b1B6om1jiUbrrOq6iCoQNSDy5AuTtMkJMb0HPRl
eTqmUoR3uvaGyjBr8X0h6BnQWRO2KmQoEh/ce6FTjv7eGj5sa7lMCnFPfJ+Zpd3CnFBUoLOvRXnc
BljfissyCVthEEuZGRcjKW6TZEejj8jTbkOsG85iqYRjQbXnTrd8YMzf0Iik77SjvcPFNLi39kgc
7GUHg0Qk8ekmHMawrEPsPEvBPOZjRtlD0j9vyyTZF5HsI6ChSocKIo195XVoheuNd9sIqwHPZdFM
wdvEZmnNBtjHvJQ+av0HO/tRBt9ViSGuguCwJtSw8FfkXcGBiYYpy8L5ptVHUwNX8OwqlLpp8nVb
mtX8kXVBEjeljju8C2RA6p85tXh1QNvATb37xYWoeLL0xOr+LOCE6LSy27KPR8Ch+9joj0n9hqS2
xQyEOlg7TRNnoExNYmmFn6CYv7Ae2wo8ywZ5yEPf2V62VVVewAhOJvG7tKxNwLSNV8bvguo46W9x
AAsI0cOY/WgmDSBQ06Pkx0o5R+QvIQQfA6o3TWMDIPTkiYzXafwxpJIEgWyhBBdjBoZvWh06BUrW
pR4du8eJoOGG1u+3N2TVYJiJXTdwQhpikwW6q4xgpqjkr+lXkPF4PY7kyup3yZ8ONHu5hSyAuIIv
wnW/y5KwGNBtU2v3Yf4jlk6P5AHEq/hpAcBXdAFghqMyFiEkYQ94bt5riGaQiQ9Ov9qxi6/zm3bo
snKCKlt06OJUAZ7u31fkY2Ee6/xxe3PWleACIahyU0wjeOsBEVm3Zu8S87ZMd9sQsv0XVBlvMO00
T9AznP1Xo2afWuMLxrPs6CR7kVn1YIv9ETQ6xENJjWEoaB2e7qP+huiHbUkkiyXSMee6FoeYrISu
lzS8irMfatFgQt8kcWCS9RJJmJPCsnVaAoUE6dNU7BqNuKoxehqVET9K1kskXkbqLZxS3hPZ5r07
U9Oxyj+lfhFsUqRbTlg3TeGILYEgCnvXpJVktVb3BM1buDYhW2eJrXw2rmZ5FUXod+LzVfcp6Z2g
/viGfV9g6L/bfRll4OutQ2DUyjkrsl3jZ19KJmO1lYki3F/SuSp7n8OMGKoWgY2H5vEpUitvW5r1
uGIhjuAnpy5KM2ICRzny6VmcM7U9suvGUw71Ib2RxRUysfjvC6/JejqMgQE4zmxr9A+kf2+Pb7HM
hUiCp5wwhQAv5tCCqLy3yG3UnVvZY5FMDMFTqnbFAjTqoMXbSK8wh/mqYsgKJ2Xlbm+PDEdwl2ZQ
BCFSnbCYEuNu49yjRnO2SlltkwxG8JXFEHfxwHcFsbJR7JH6dEYisZtV/3LZFbFLy0hsOs8zlkyz
72h57OiP7aWSfV+IWAsdJXlDg+/nVdZfhfacuJGSy95xJStFReuHexmGHCtFMYqdMdOLaOv0LN5t
C8P39VVwAd4v/prGGBo/fjeTCg+eehjHOCbLd765V6oHRE5OmYSH1napctpGWxcKgwg1TKbhU3d+
Rwvtvp7DCcF+kh/s7FQEh0Y2gWT9DovGiP9hCJpM/4+0K2uOG9e5v0hVErW/aml1t9c4jh3nRZVV
+77r13+HmXvHMq3b+CZTU/Pkik6DBAEQBA7kFmNxRn6hyDHeW0e8ZPvRCU+EfEYYPWl7129u4IQF
TPKmGtMC5YdSMjpDjHlMRetJ1b2lEcZmX+3+lksMA2JpGOcQ4y+9Jf9ol/eaQlgAauHECMBCHktT
FkjCAj67rgjWAC10boqsWUQPU+Rb/V7xXsUR9Nuu8BDVoQjSa8AoXAblY3HEcO8r+TQcpJs6cRXU
6rgRhrolJDaxZWJ0UBdGNRupoXlmgxqk9kdlaa7EXmyVuLMT2i7OY5BHQ56MHjsWVYHETjUaLDui
Y+s3Oe6lZeS/YePmoqTjGVfI0nujxylA40P9XNysx8xtvNyxb/DcA9ImELncFtScEEo+0f2BSNXS
S2xhuJzCxDXDa5kkXaT2SrAYTba0ao2LBKjPMRtk+soLdthL7Vt4hy089p1P6E08MhG2e9jQdYfn
MhP8Q7+Dmc2ytpbWr22PZVWzQ33SOHnCab3V+NuS4qrgkaO1koLkf99AyoYU9wuHHMqfiv08UfWr
++d7I5OgKoZlzqM2A2A+FOhcLYIe6tGcuFHMXWp2ASWNoBu1zTK9jQA2GYchPKbzh8uehPq+oBdS
MimlPepYre57s9zbFF/lrm5vFkvwIvFU5kYX4/evpeoazfW83IRKRphcCkTwHWXdjUvHWxia6naW
D2r8bFKvsfsQlorEOmrb8CTyVqtCraoMu4YckV64dXM2utRfqC4TCkSw5dU4rnbM26dWxNqJiTcP
jG75o2Sx9SqJcE+JliLVbQ0gWXRjKQcDRYlUsL3/orzBEM/gXDSdMgDDRp74gNYITtYWo0xZvp9j
N7yLj/GZomvhm/zOgm8w+eJuzr2kKKO9FsCs1Z9reNTBRjdJ95r9sCSpa1iL088EKRG1XcLZ7Ook
LEvuM0I7dU3jBQXLWkHdkHfFsnFB1hnTwcgg6LacNeUoSRIMgGIfx3BwlIh97NYxWMIKPQCqI4fR
1ZrN3mW7sHvNRAe7wlsBTNA3CWqirW2+zFqI5US2pNTsc5xkdxUaxyw1csdJv+vH5DjImNKBIW61
XKN1uzkU0/h4+XfsrbFtIAjVTLTTgzDg7a5WmCxVoQEK2rrcaQMGln9kISHqnmvcQIgc1khw6Qlq
LeCjKuar2uc4qZ0Ycy1SUCxcFub3ZARRR7dQghUZEBnmSgNDFV8PPohiAwfcKM/JtT9iTBwvGJiJ
uGYvOtwCChZlGhOlH2LUerL+q54WyER9bM3QbfRfZDc/P9OXZBMUZmZqyBZegFOy3p8m2x9lqomR
guB/3xzxweiiOufFv7oB/kcjdJOYCDV3LRcvGeFz1AzO3fkWwhgkKxtKnGk5uMr5FOggCfSbFbEK
qJU9aoDVvuq9ogneUZ9ACbeCStobky8oK7U7j92bhf0H7nErk3CGSrNqlW7gKE3xNA0tCvjjm6Rh
p8vaTQgjXqzaGT0PUoWl04avev18H6636T8lROcJyY0oohuWC7k20UCEy1v6sQNXH2g/6Xoofije
abLJORVAGmOC1fGtDvQShgIrkg12DQyz5RffwrWu9Q+rz0uhKHe8F04yWUUlFwgWDOid4LcwfGRa
JIY0SIqJaRikEZh+cpq8/x+D0Y45fQMmuKzMWrN2MSPd05AxwogTS46dyST84s4xfQMinCHMBErs
cIREdn0XMbQqkiNzKTGEc9OtuS33NpI6cVw6inqM9O85lTja84BvxBDUIMa5acoeIO3n9VDfK0f9
tq3d7JqP9FyOc+lSqVZKFURPJKdaBuY3IM65y/kvwNTqt374kVPiSySd7u4iItBT0INpaYboWqN+
SMZY42reXceYktr0bhxSNUQEiChSK/V9GYHHAUV49lMG/s7BUj6ackHU+u3ZbSa/CiOOi1pntSnR
DsI7UqwP7WPnJL7tS58ww2N1Fb/FBKzs+bK5oyQTXCvmQ0WMrQjM8uSL2fuRdWdJf3KQNkIJLlUq
0Y5ZMAhlrG5bnMI/qEp6s2iCP7XU1kKZKb5f2ncSihNyEPCYL/9umfgybnx2JK0LRrzxOFLKvGw6
yRNGrFOEdtReCGZNxSQdtc2hynr+0kyfsuIFhJCX5diJpLBWtoVONMYYSoDfypEjezJM/I7J5Rjq
T0MVBkZ5qpEZ0ohSi72q0jdYgnljU4NHfU6kwIISSZP5WF6p5wjZkog0Ar8PoODs3mAJVq5Pk1Bm
3KOyYLwegiIYwD+KmtyAapTd36O/F1AMDzD0wwpllOV45mr4oNopVdO3qAibAhECbFVr56zKIM2I
DuzB8pbhaJbUoI9d//aqCuLDKyYeRZPB24vBCO1M1YeQ6tCipBDOvWmPeTfwa4I8rI4xPpbhfZL/
86Bwu+9iUlXHncvquBCoVLkfk5c86W4q9nD50OyEhEzWwWKqY8SVooojUZRlVVdMjsZ2GJ+aPGBt
4xR2sKREEmt3vTYwwvHPkzm0ImSfPauNTmaZXdWG/QO2jVgyShrBBFjKKqdrDytjN8e8vluN8xrN
TpsSd5Bd9dpII5z+SGGJHPF08FL9qJSfKTXeddeSbb4vnHhMQejLJYYYDFM9JcXtjW8scSd9DVAK
61xWAAJLfEM0prm3qwiyFFVzTNWfhnrP8GZVmMdGO16GIpZNF45+vmhlu6KCzauMq36+yyianv14
8HXdxJdEWwLXuc3TPUuQPPHwrHIzN28dzWlOfAwvFQ4S6iZmYNoxbe1iwNqh6s8Nn8z2CiVa7kSV
lVMwfF03DnpMMUD097qBu8e3so9mCqlQ4auO/uUNIk6pzv++AcoqUNQXPPG4wuwb0amcJMcmU48U
imALmkT+zyFV74Zf6oHPFrauR7RkBNqhDWyPKiilNFwwCqla2c2CHfJysGmXoLHMPifqQz/UXpsR
hoESTTAM86qYaGzEAib6Vari8nu/UgSW+1eQjZILxmGUx/9GUr3LY4/I76/U2+g6vOMzS6jrPLF4
IiuVWc1q260w3MN6M6RgFPgh6YEVaU5KNWwSayc2T0QzqoBiBUhd9X1sbmLzsQu/XtZv4iCJjFT9
EKWWGcGudu3g9tl1VsaHGX2Og38ZhxJFiA5Ykhhy2kANpvRsrW4WPdQU8yclimAT9JEP6Oa3Ngtz
53rtVPQvCvgRypJq1uTq9C76fFU3sWfBYnWhjNzGaeUcocMtDnR1+SajoX+e5du1sf3VWq87izLm
1BoKVgK9gnpi84hhYvpBi35KQ3S2msK7vFOES3pHQiXlbb92kK5FmgJVh6gHIfwrJYdgEuppYEbL
/atkFc8YQubqKxozZImiXaAOqmAWcq1eVDTWInFdWz8t8E8vFV6qZT128gk86Ovz5YXbF8tAYzUI
gkFFLah4w9Ki7zT+6LGsDkvvp1VBqocSikIRtJw1YR/WBq6mqoIxEtNhWns31/7IaL+Kwn/Exuux
ZWnkdkbGDVT7cuUOyhOjJi7sJz/0VwxBm1E5V0byAkE6n3PhYZDEbYz/yyMvbc4/DFchxY1JQgpu
r2Iq7nMFdkhLz9xPNK7k2si6YAiwE37kvd21S1UTUPslKLsW5bIy6RATnYNOgqnjzXRYE6J3Z1/T
X9dS0HRw4M4Z6IKRE0mqs5x/wDXciePoqhlSX9MpxoK9JnnckP6GE5vkxyYFq04IuOrXemBPGRzu
6Ky3KLTyWkxoqoPCo4cm/Y9Q9hVViJUtLZVtLYFStt+tG16khGqXo/IlfeI1pLZXEGu6705e4YRU
2VyDfKviOSAZj+cGu0J22E3VYKbacQkFYYLZaOOhWxMVizlGD9nsrtrnmYpYKAjBZoxzJA9dhpVL
EvVFDfPPnc6crmGEXd9dMQPVBiqeftHuKWhhPWtLtORYMYaJRPIchPq3aDi3HXU/2/VQrzji/cyc
a6PCiCyElKDrHKQva/wnt7INgKBps4YRklMPQfLuWGi38kokfikBBNXSx3E0QxNB12B393ofgtmb
ypS82wvbQKO9oRsaZwG2xDEwLFEwur0YMYR3sD5IbX+uzdzLtBFxnkoVF72LhwQsQYMzK9GrOp/B
ntTeyOpzZl2FxXWah44pMUc1rhKScea9LRAgBY0eEjU1ewyD8bQP64FPcI4+teDdxrMN7kvds0Rs
2Dv7KsAJ/nBqEs3CvC0MS8Wt1hzPdfrBBHF51n8uxw+Xo4jdjeMM34b2m4dd8FE5s4ypzdTFm+XY
beeP7aS5arm6tf3074AEx9SkZtpZC4CmIrDYTb580+T7BcMeL8O8sz186TbyCEYh6SerT1rAhH31
TRlQhNQ03liWh8sw/Ne+icnfwoiJWlZZozEPDPN+MQJEjzEwVWqvVrAbYjVRbTxeZcY/9uwCpGAl
+m5Sp67UQBzWS41b1dZLMds/QY49updle2cuBCDBXNigvLLCBbLNrREFcjFjpGPTxATK+1u0APPu
GGv2qsmA0Wa/BC1EE7RXVux0n5cD8+jh1rtn6lUxxFzuZOWFwSIOZxYHcKKtytcox2KqT3NBUd8Q
h0qk11FlDLk1MUzBW6Xpq662TgOSxmbK7lSNmj1AbRb/KZvQuR3WbI1Trojo1LZ+KRTBN3GeLME+
NNZct62F85RVV3UzO/Cwzb89tJZgG6S+0iWZG6F8wSDMqfBKXT5NhknYBmqtBNsg5dEY9www9dRh
S3xGveMRACL5iLniOdxcsRn1eD/NV4NBGGtCh0XiEQbaLmTt8f3ZvhlBR9XPvl3/jKSrBlQQl40A
ocK2YASmVh2zke97raWf9SG8KhZE+zIKpBgR+O4vGiqCwU9nI6QWnN1oWpXehEAyl8NS3YAe9rIk
+xr8+n3xhIymreQx7GbW4DUiLaLCq+wMQ4hs9eky0v6avSIJZyVMSlySZ0iyKl3poPPYAYPd6Bim
5Kq59vkyGCWWcGYsVlVsjSCWDKYl0PcayA1JNbE3FIhwYoy4TI12AYhhOKGiOM0LJrYQmvb+dfW3
I/h72cT4up+GuZIKgGhIMOWYjyw/DfIJA4URQP6YbMwBWTAn0b+8fMRe6YI3bdpSjsYRoI2Ruqsd
SFXvFPJ9TBEREysoPoi0DO/6KSbuenFZBgteQrJmOg3l42Vp9g3D6xIKvjTu5GKVZH5aZTNYrMYx
lzrIzfxexYwJKdK8y3C/qfvehT+cB93SflOTC3iNqhQjUlIwRIfxWv6yuDWeeiI/uTF98wMII25s
3MmTQ3ckcOW9sGuDy23JxtspmmQUUgTcJUtjRwV9eFplx2rC3czsHs1u9no5dMNO85EbI8pEd3dy
g83/vsGO4iFJq1RGZLnYJ02Xnuf8WTZTwlrt6uUGhf99g9LFc9tMxbp47XIff7fT1bOrQyH/Yw5N
fuY2MIKpwvQ6aZlWCKNiLJJtB2o4u2kcu2v95fKWcTN0SVMEM6VMJhJvFoCm8irO7spowFCSDL0t
kdMqus/Wh8t4uydhI5hgsVK5y+pUA16hVbe2DrbdGeQyYe9UuX5SwPpzGW7Xeb3CiampBLUaesgj
vbSWvAz1R6b2j0ll3m6VSKmXMnXu5wUQrRq7TXOyp6+XZSAUmwmuPlFWxUbX+eJV5lWtHsv6Xv3H
3WmCDIK90JfZyBYGiKi7bmUPtRo1WYrIf+YFTWOCbUADXB1jYt2CIp3Jl/38EHrspN399aJJZeuo
fReMgTbrc5skiMQs9sFevlXLjz/ZE7QkchIz810rTcSiJtQSCFPERWAv41leQZRANTDsH5ZXFHHn
raS0JRmHBa24QxwHRo8q3sJyGYZ1Mo3K4+6btlc0QQlCUylnPYWTisbiHEVOupp+idnHpun/u8UT
NGGN5dwCDSBsTv9V0YMGLxeyTtSf7SvAqzCiAmSGJMkSD/WH8qGy1k+hlBFivC9x+31qXjEEX9CW
nVqr/CIOFm+fuSWYE8MjWrdQYd0QnpX/3PeH5xVK8Acx5pOP8gB902Z36NBRhdSWRj2IUCCCL7Bq
1ppaBxC7frHTz4n+NA7EDel994iwZoL91+q5GiduLXv0qGou71HNe0fCNOJPszv71WE6SoPfv1zW
uPdPPW9hxZsfUlssHSTAdn7x1Tykh2Fy5ofRnTzm9QEu/1cDdUMjVlO8DOqd1q4od1i8JLxl9uxI
yY01E950/8hiKiwG6MjGu8aqXLLx9Cch77nCX4dz7VTjczcdRjJjsm+J/gYS7wDpyuJGjgFU5p1X
jkEVf9eW+1Z6ZtSr9q5IumwzjVfc6aI7TcIwDXsNc7z14i5Fv3kWOWrmyNT9Ytc+bGAE0yqrY5us
LeI4w3ZDcF8PhP3ZNw4bAMGapuXaJWYFAA0d9CWGOkvoktIDXoESUbNidlVtgyUYVDlS7W6xsGZL
Jt2aJiYXohZFjRgRTO0qwQaG/4xN7DskelgNBmCq9cbirfrz535gbtEGI0VISkkkmFZtVLPJnLB6
oFG8QYh1UzfKcQH5+mW7QGmBYFabykaCToVEptLExymcWkyoGp7+HYhgVsd1klaLXxlipDmCjA8h
tcuJ4r/ePzd4J0CLIQbEiiy+NeaRVUqFWCHGjcEqg05Fz7/sxtTY3v23Fv1vINGUWnko4QkUQJhH
dIjQ/xdjTIfuDx6CIbSXUTTLu5qAtiKVMdD2GSL5rQn287IqsUXT3MlOUxWzs2hD59Qgj3H+YKM2
UILSpVKf6PGIjUL1ZTW8zP+4T507oc33BW1bwEI2LgVE0aRrtb2qW+J87mrz5vuCog3pOM6djmep
vjcxbW/17eIf16YLIgjuWy/1OI252WyqqzzCqMfhSqViBGLHVZ5k2JiZLomt2OywTKH8qKX3YfHS
joR13l8pjKjQFB3cMGIl3WQoPQO9FXbCBltXXK83JiPbebiFfxez4WrwXxDBxWAOnR7WVgJ18gd/
9Qq/CcC5fr+6oVOeS7LUdv9gbvAEjzMzCaMWjRQn5YyBNmEwBJI/vLCP/S/jUGOMDXXH2t+nV/kE
r7P0TZvldYaLb10j1/NoYPxG1j3+yZl8BeE/YqMMlVYzJNUBosRfm+Vz0T9f/j65asKhB42qiRJl
AGg6JjZbGDuUBYntgB8WUTYvF/30jxkSfp+hV5EEMxAOIFWLbOwTQjo3YyXImnOPGb8uC0apuGAM
9K4ZE5UvXNd9S+UDbrKEtaS2XzAFWq90doEGewwLNL4Uxyz/ZtXq58tCULsjEtAmVgtKAf4O2Hs5
Rm24qLYGs395NZ9HvwVfeBD6lxEJqUSK4Dg0E61sAKh3ZeEYpeqs4HN0JHKEIAUkWAe5WWpzZvz0
hHdzeLX055GycvuXrVeL8I73tLWMAdT+POUyevEPPjkZmViUZQ0nDJ1yftUu5a0JrTMFm8AqRVbi
DlIVhX4l2fbixEbbeZf3iALhS7uxCSEcBJtDGFZ1xiNbiseBuSZcKal4gllQKmMo6gJ6IKN9LYHO
KdAGb3aTx/QoH3MkYonjtH9F3WyWYBbGoVSUGrN/QH585jNsOdVI95KdFtXl5Fe8cY6qXKYWUrAR
ZlOzGXXYUPba/KCWIUZQU2LxX/3OCZoKWC8UBnJ6JliJhZfGrwUKMKqsPslJ66jpx6qO3DkZPTsi
ek13z9QrmBg5KPFoY8oDr/YYrIc5ke5nA7wpmUZ1GOyuG5/RhI53Bo5SYauW0JaXTAOOJNd+M2KM
cmsT6kBBCFtjRHal9BV0PGy/2foXu/x4+Qztq9tGBmFjYsteqmQGwPy90RHH83F7qEDLXT2QOT/e
fEMTvfFD814Z/rtuGBD29uDa7dxZYwV901BHHuUBbK3TWudm6U+Xpbu8erA5b4HUrECSUefCmTbY
Ilig6I1/GWJfsV9lEez3yCtIhhE6YKHjWOsyr21bN5a/ZN3LSE3K3NfrVywhsrNGTMocSmAVyrlr
e88oZd+O/+jwvILwNd1Y1Wzp0TXVY3PKPuhRfKH6BjVzkZKD/30DAfugxdEEObLOvtOy1TiohfRT
z8j2Emr/BetdtrhBZBr2v1wyd01jr1j0f3VAFVmwAaMcDZaUQpaovdfST3N1uKxf+x7o7wOqyIIF
aMdMlmzu5VrPdMzPqGoE79wwOMNvktxKdqjRjfvhwgZRNAmtXKdxDkTVCW9W88ivEKGHcYSfrY9R
7+vwQRJJwMg/+s4mWDqzUEuGGYjiUY36xYqyFY42V2pflzECGJNnQOEw42KmFM+W4UvFN2Jpd9Vj
gymcXQM8vZ2Z89jYDzETJvKRMSvQA8kpcpByvAldhfKDu6ZvAykc4VhXJtngcWXZvMzyk1meKsVw
Mky/uSzb7hHb4AineC3qZGb8Zhumx8TypeTEmuAyxL7r2GAIx7jtzSq3TVgKK/eq3DFwZ5od0HUO
zmzhcsuJOmnfQe2ZcKRHsCuroQbQuT9Z4Rm0BZelohZOOM8LRl9HVgudAIt3lftS+TQVf5J12Kyb
cKItFfwhSgkIbcBEzCdmEBac3BjhAKc2b1QPsUaVz1AIzZBxME1HO80u9upgHJcj9S61X2liM6RR
UE+CGeHCslmxYYZWLM1eejIs968HHePe9OU7444TAKE726vPwzMjWpL4d9+ZjQ2usJa1FM4zak1m
z9BH05umGF35XV1765BfKejQdVO5tYiztauCG0xheScki41yBabVYJbT/KVSKeL9XSV8RdCEAGnu
JWWdIiA0mnxis+LrLHwI+9W7rOsKX50LqydS1heq0eaVCpzJbXKnPrUv5nPn9PcpHuU7Tz6gQr91
pHNTO+0nkzhoxCqKrQiqLsdmOYcz+MKsICzm46TbhIXah4BKKihXtDDu5W2cAd6mvlYYxMtW1JT4
c0goH/V9QfnmNcPkzjZaULhutk5e9dd5qxDlTPve2AZ9IeofbZB6Cx6jqFdDLQ2D79HkS5XTe7Nn
H1L447F15UPpWyu4Wqkr4X7Z9waWy76J0co4lsO8MWdvOOMd9tQE/XENBk91/z/0TbtecQMmeBJJ
6wyjXyBjb/aO2oeOIS0Oq0afmjOxZy5MPusWvS+Y1CAy38hhPbKKm95+BdsFe1DkxxwZbOUuo7zj
3hHeIom60YZlNXEb3Epf5fCXkXwt8s/E8eVbLx7fLYZgiFheKokiAWM6V7cYnvARjwmF05/NoPSX
I95/2pQwfe97/JC03ECKDRXWaqpTXAByHBx2Xr3pQT2mXnIzvfwVNuV+8T32qWzcbhBsKuCiN/Gk
ZSFV/1Yb8zI2l2xAlB1fx6f+OnYVpwiiIM0dbKVLD/Xc3b0NnqD9kaZGUcYvjmt37hH7tkcwmRG7
xy+f73ZvgyEovayP6zCWwJhc05m92E3O9ZUZ8KYKik92z1Btl08ImsoiMVIpBVQ1Y1SQJB+SbHEv
i0NBCLYWbe6F0qRQjKSMP7etdGhNmdB3CkI4UkzRehXlXNjxWH6IG/TMgreMUHAKQzhSiyZlncpv
W1MC8qhVPev9n7zSbzZDrEU01UFVFL4ZeXSlz98z+XYOKTH2DOoWQ0h8RIs+RQXXrbU7tY1baPfz
6kQkudeuAXpVYbEksRpzo20bbHr0a8DMU0yiSg8W2H2dUXfMgBdAUakDYn/etcVWY9ZJ/GBmljck
VzrV4k59n/994/ZGvYrbooREmrl8H+vVSzuFKLWlIIRzLzWIuBJ+vS6toEU1KsXiwo/BBbvChMNe
jeBCLHhWsmPKr3GuzmrUdk5qfpwbpI+NwlkM/fivDj8TDv+aFabemBBpUK8U+ZT9yaVsq87CyR/K
NZs0nmRTjYcwPLXn5U/uZFsE4dyzpuklZkACU89Og2Q49UqVzexGchsMMS2NniNkCjHoCpkc+Wws
jgYvNj+j7uhowqG5lZd+QMaBCLMp16kKpiCL1jGeebJtcjmhQu4Vg2d469nCBb0NMLWAvFUQCq6y
t2fIULqi1DogakHxMIGB70N0VI9ZwD5m0nn1+yDyqud/pYCqEB/UcptaKxdyTh7k1h9U//L3iXhA
FczC2hrFNPCk6GwFRnTss/NIsT0RJlsVzEI0gE+74d7NAF93nj1iyJobRV5CRo1E3KEK9mGACe1t
k6+VVKVeWKTfk6LyFaVEkVXkF92HNaq8edXPbKq+xEwhbAUlp2ArpLqKbbuBnG03gU73QxUdLRVs
+tSoNFLxBaNRjaaWq7zuIsmdkjntqQvGI2bklZidhIbw4mCmDsVHR4IKdsRK2dS1GZfuEN5Ex/Kg
pq58UgP+dJd+iA7m42XFJFZTzBSALBSpAm7ss/UYZj6zbqrI64bDZRTiRIt5glppStksuFQhS/wi
Ya0zR6wgUChZBLvR4l4RxgZk0eWnYvqEMWrOKkfI7Py8LM1uTebGEGuCtWhiVrURj460AEPnUJMp
3+dPvDgmdKkij12ZML9aAf02Z8YWtJ1leVmXYYUIKVm/gxL5Sl3GqzWsPFWlSll3037mBktQeNx3
+3iKaq57s+Jp5/p3lmC9zQtU5YHG5hj6VKyx79M2mIK+j6VmaoteohDM734ph8Jfr/LO1U4gE/Wy
H6WfeKH7R3WuG0HFCDrKInucFSxqGT/og+ZaGGxkUgwFfGfehVGvkokFyKAly5BUgmTyYCKLiFTB
se5vJxgNoyIStrveRVVVyzQwFkMV2RFLK+5C3ewhj/rEisFZhvOyfLus9LuKuMEQPJiE4jZIg8rt
afpShw6uNq6ZuGX16TIMJQr/+yZ+Tqo0rgvOwGGHh3hyMvuXXRMQlCT87xuIcK3QTK8OOFLFr0jV
Ha09R+N5jqknlF2jpxoWUw1VQduzEDihgVuNpBSiRHl/XQ7GSU6p16DdnlpzgyGYPHNkWVzaE6/M
4a9sRVD7KzxFH1BcP5QwgslbjTQrxhpAqBv20rnAnOjW+5Otf10vQcOqpmsqnWFfms6ppGO1HFb2
8TIEJYWgXYPVREM1cSVWUYjVy+igDeXV/Xcggn4ZKquXyv59Uh5tNKOERAC0a1g2ey64hImN1TqH
2AoJdwBd8gr08YRT7UcNPCs1XJNaMcEnmEWcoxIGwtTNTZXeazVxveD//p2V3Agj2H85H8NqtiBM
1vTf1yT15T70E7N+QM2U4TfSt9a2D5f3Z9/nvGKK96iiUaYq5aZMu8me4h/otkT3EBp51BsUnycO
nM4BVNmPl1GJXROvUQmTE5SgQtCmrlxpDDrpAX1fzrJ81IeXy1D7QeRGQMEqMHMxhoZroPGp9+pT
4ccfM1f9YvynSbIj3M++Qf374IqXp3RZ05LVMwyd2blj2buq7IeozdJTqrOM0EbxGtXLIClZZixi
rrlx/bG1ni6vHPV9wT7IWbb2RoOFa6LVl1v50P/ByDyeAd9sjmAe8qFe05zLsGqTG3+Wq5vU+CaX
D3V3P8ko6Q9qE89l2a3dEi9BlAYKdqNubGWKud3I+uQQ2b+G3ob5uEc217IJE8jX6cKpVgWrUfTq
pDEV65hHeJq7nkKHyf7lraKUTjAcdWYqRdFBmq61vBG1r+zOAGelPAaXcQhRxAuSFaFfLuTbVdlR
sCqN2+XFcbWopC5hB8UbUjIZo7IoWLG1L/VzL3eBavfTsbTKzNGYOQdtpuSuZNhUppeST7AVOpOk
XpogX43rkzOHmSPl5qlVLML1Ujjq26hLNReG11oI2KPFMInPahE5NTV3fN/yoQJI54O+TFnsXlKa
YWmqBpHweFAOYDg7SpFTfmt9xdVd9i39RKV7d6VCD5Ot65hKhxlJb6Wy8jFuZRMxy1KANlX9lKP+
Z0TP82Ud3PdYGxjhPCXpPIMYmMN8GHw+miLU3fYYHobD/IuXU+FSod0yosyEkk04YV1vt/mKaZKe
bQW1+tWQ7nQqlCEgRM5rjSWhkueQKyucMnlk4PqwHy6vHQUhROHTZFXtxBkLlXFybBBsaMNnPfmj
WP91g0S+68ru/xO7apgbUevWvaV8uyzHrvXeIAjnJyswXzDhu6EpjT8vqRsrBp64iwBkos9skggL
vmteN3DcU24uSRgxPNgrj/fnHzoo/GIHTL0qOWGO/+h3fmKDwjdvgyLXSi6jght5//N6kP3yIPmY
LoZsA0+vhf4/Jj7nrncDJ7helox5q/MbmZGeJfChaOeVtED8VFwSSbAItaTGY5sDQ3dGj7l4lfX7
b4Wf+JI7f2hxO1ORqM8OEprjnYUyFJSyC3YiVTojreu/rlBT+amcXb0nrAKlh4JVUOemwJMm5CvU
GuyEt2l5surJqTFAfDxeVvldn4ghcIapM05/Lai8OfdxVo3IoEQYVYCgCEOtDnGdOBWow8foUaZo
3XZrVswNoKD0lWZm+A+A3eTFjzz7Gnq9s4L26KvssSNVwbSfcNvgCeqv5NLcJD3yUI0/+WviaMh+
WT9MF5NNo0cVJRihP1IXun1fsgEVD0Fcxtg/CFnh0eiAMdQHeXLYPecwaJ0Ws9UqMDpRz67UVgqn
otKm1VwSgNqsO8ho4dD1L9FqgOUe9cdF50kU29x+jnYjpnAUInAfN0oJxPn76EVH5Wjetr9kDxWZ
yChe1tP9qGODJZyJctBSSWfAUu/a1uvxUIBEzFEJej/RXIZB6WR11a7h/BuRiR0QM4h8MJQRiPXg
cjOTQUDJ7Z1hcKXfFSDUaMZdf7ABFNwoZmZmi2YAMOoxH2d5lJsvTa84fWYSi7l7BdsACfGoWtd9
W0wAGrraC3NMmKnJknj+jXc2eoMhGBallORE4/sFsh1Qmg3BeAXCztaf/dxfnqletl2jvEETrEq/
zO0wZDjlq2QcLMtTcP0qZeIOTtgS8Ki/daWJpIWlwmUaD/2pPDFQoqQeJup++86rudLZoTKClEYI
dmSYKl1VubHsjd7X5nOCtl0bVSK1So193l9ATUZmW1bgDkTdg734q0480q+Mn/J8O1I9qLtODb1l
/0UQlC6X8qVnvEtPiZJzI8V+N5TuvHy19dAzWsruU/II6iflTa5pvIgw1R6k5bopX9KFUId9e/sq
kKBza8aaOJ8BIRkh+A6/LquLSlMnCcGyOH0K+1+XLSAlkaB8BVq4l6kBnCVdZxirXN9WenAZYt8u
vEokqBtaQNs0zLhE43yYwtyd4sq5DPE/XOMrhuClFi1T2waGBGcIhBRuekA66wqjwBwpyP3oEN1R
bnG/HHKjeIKXkqJuNrUKUuHBDaPhZf83kdG32meH3o0YHsH+f7Nv/4fLehVVcFljonVJxXes+DV6
fDRU8nNN3eWHHqTH9BwOB6pydl9FEH3beNGzbLGB01xXQ0pSsMuu7efZ+t6nj+VI9VMSGGJit7ZN
1WK89TVaI29unudFcsbpeFlL9hXxb0HERO6smEmap/9H2pc1x83zzP4iVWmhFt5KGs1ie7zHTm5U
SZ5E+77r15+W368yY0YZnDhXuUjVtEECTYgEGnCScOg/x/F8E00fado0MUHm/9ZKLIBR6tQoY2WB
gBarkrWuRs57WWfvE4TAQX4wF2q7QGiNYhe6uZEgoddUXjdS7E2tl0BFHNqZHV823irvkvGlpkap
Ub8vcA/eRDUpTXEOydbR0A5ZQCVbq190Z7shME+WWRne5WEAJh/YuvZzjmMnbSwn0r6blu/UEzSA
I0o2nbJKoKJxHPs8eHPl7mulXflyTZAdBSAwjzrwZi6XbWmSA/c/68PD5TD5Q0Jy8jCBYQyTy0ln
LABojssxiGdp0r0yb/qN5tRO+SO8mf8jIJdj+ve87hekeFc74DVU0to3SMWrjhDSw+Dj6pWDvTn0
hl0Cbsk7LsEJeYmBOvdS7gCn2+l+eX5NbpSteYAoixMTWfEfPmdOpi2mn92UqOr4fx9Q/1vNAq8E
9uApTo4a2cz8iG8YsmXqjOHhmgvOZybS3EldBf4xt7HuaQUhfrvuG2cAgvPVsQY9rgoA0yHd6+hJ
XebKM7scXOQpb3U0VKHJ6tFgMFRGM1XVDXG42lg3NfIHIBYTrhqT+7r6jvOHWDcKRGCKDlUYxhQ3
yB8YREbiyW7rxNYb6hVslbvPbBG2R5IzKND2gGmLW85au/fvTHRqtC1lz3p5wRmSsE+mVhghwFBe
0HQvmR5a0NDr3UlXtlPOPamKbCmcvKr23U4JiHOWslLgjzhvZqnsYGVSfp+7Yy+9ZuG2lR4uBzGx
ZaIwTO3PXVZ3sBAS6Hd61O4jvX82JeqTk4IRqSLnVlCmgOlMpP2QKtbSedNLBAFSKAJJmPI4TkWC
JcuKO3Uq7aG87SmJ3/XM8eQTYj+Zn0AH2YxhypIkQw38EKHNahftZQ8fz7tRd3AbeHmPVo8qwzSZ
qXGDyeL7shSnEuNLuRaTMEgNt0ZlLxP8uoTMb1R+BrH8CWf0mk2tNbUxSt+a/Dhwp1I9Qz2G6me5
j/7RmGUPz5BwA21EpYZ0JS0CpwgjXPY9Xl6u9c8YU1EsfH+jGV5shY8VlqscD+VLL+1haaWNb/19
tB3vk2WTHlIcGWZEHIYLE/y2gGeYguvFipU3Ro4FjPBwDtezIMYrdZjyGB1GI3eq4PNlI1dd/QxP
yF/rQA2zoYSNVYGTvb/TMH58pl73VinoDETwipTNcVCVODTyIH8ZCgwq0FSvq+TengaToDtqAQW/
sPxCD+bFoD69nuIXo8rttPwvUp1U2qvN9t9WTzioLL3P/GoGWGp9i4adHzIovn66jLEatWeLJ5xS
ujJJvW5g8aqkPM4hc2pmEU63fmF/hrEs6lkwaZI81H4EOzqj2SyNY13fuZAtONbqsKtTXJ8P/yUY
oNp0ozvJyXVYUDKzqx8HZ3+BeEp1XM4kFX9BNMWHrEDnqV7bPFNcnU8HPYJYX144UU99IRLu/3Zw
nxk+ZZXR+9BOhW5Cgj6dqyD5EiVf/2kD31LSM4xI8tW6WI5GJlc/s7k6RpZGbCARYG/7ewZhjugR
rgNAqLLvFWV/M5qBk/fQD2qpAR0UlEAYY8gClFdjxQwTn2/dq9XepLNkKxoxSoVw+7fU98wkQ5tl
zcIYbLeL9avMH/Yo3CaOEGrzBaoYAxZKag6I1P/aBbuIRbZP1Z1TGAJDjInGGj8DRh5/SaFjyFTI
NT9ddrDVQ/cUO2Jt+5RZ+lBLODPiMd0Yeugl4adQK2y1Qqe4QYBRBglU0fZBWkcBcqOq8oxul2Re
/6Ha5TN7BC5opF4ypRb26Kh60o6h4XFKDpqwQqxcr+MCtQsVIFTDtrp71HqrDSFKQEEIqWrdSRKr
Fgdm/bcu/ZZVPQ7y+3/aebHvM1NCTEvrgVFOd1X8UxkTiKd+6tod5PKIzI6IR7Hhs5rmEEI2oJi8
PejKJvGJo3Q9Hz7tujiPYh7KCA1R2BL5HiOnjAOqLb38Kg2hQj9dozjHox5eqFNPlDLWukLG/SMQ
p0l1w5k7XZ56s6I4fl88NFpkl9M+Gw7VIGFMToMXu4YgICJwxQ5RvfBNFvdY00LrbCnbJ/Gzr+/U
Yj/kxDvG+r3H2eoKWUQZW1FWRUvYbqxtv4d49+d8J91YnnxlUWatX0ucgQkcoZnQUYqWM2I6FJ+K
4yLhqsx25xk2As4unwM3ebkcCFSuLl6LS7FSpcnyhc1R+3S79NzgKuQ5wWXIiE6z4//0GqnbJOIs
FO/Je50VuuLDgSxjvA0k7a4cyq8953bgx/vLBv6e1poQHsHkXi5Dg98ylvA8Ow7zZEwSlGp2rqnh
kXCftA+LwKuCb7jErWKCVn636z3YQm1nYF0RY5hzp3ZoufmGUdJeJiX2IGMK0UDpWPxOku+RhOOR
ybNVRynMshooHebhvo8Vb2Tj7vLq/U5e72EE70cxMmbdYmCH203SoZiNTRj4RCxTlgg+36fSzKMY
a9bMu1Hbq+auo7r/KAjhXLSMokqzUkPbsHw/ldeZ+immRiuvhO67lRLvcdIEQ9ibHhuSobUQtZ/j
47xLntvMXuaUDf/VTrqlrhSJzRElfiUlGYu8A2QkaVtD67apTinUEitnCl/VM1cqK0mxcmMSPXe9
5eFy84cfUjkrBSPkxnWZdEEpwQd0KHDPhurU2UsxfL/syxSIwARdaypmNyw7tAijbVXte6oTbErt
yPInnMV/XFsyipcBUWgHgz204/ayCSsn7+JlpqbrsopGJ/HkHTOpbLSYdUuRxTXbjLvIQYndIbYT
l77zX7fmBCZwzDw0el9D7cM1s+6AFut9M5Mn3rKz769t3hskEMzIy77QdWBIu/I62qUowPR37WEp
wEy8wKXU1tZ94GSSQDbWII1hLwMur2/09q7kjzLuiC5vEoUhsI1mZF1dYbSDazb5Q93jeUTSX5qy
cy/DrOR975ZOPERjjIWyWg1Bwx+rr/MTRjU73Gk34+zg7h9qddQz5Prh9mvtxHdnTGn1pdDH2kEw
FhxXdZVjzbNTDZ0TJ3//Wv/eOIF4hhH1Ueni6FqibyNMGpFaKJhTRXrEVokXu5o2YATIDJNwoXtg
9egEcX3wx4I4RSkYgXmKOVQwAgYwOp4go/ARN0FOkBG5BwWy/P8Z9/hGrIzDAJA0vmbhoYmQEhOl
twQhiMIL2YAy2SkARMTwdDUo1dGoS2KtKAyBECY0nchVDoxR/w9SZ/ao312OG2qdBAroujItzR6e
VfoSc6Yu+1So8bEaQiLxpMJFoIEq7BsrXqiminEjnb7oTbQJ2E9yXDuBI74514mR6mkPGois+FD5
EDzUAjfPD7pBPJoSCyd2CE3TnGuY0ASg4r8s/96VvaP8vXbzu7AXNRWVbI6QyCy7b92a5YHXD9NE
mLHmYJYs4/Wfc47JXEKu0VjKFDBtRr7J7tXxMRyIfad+f/n/szjMldKUjAApM5s6O00D26D6R9c2
wpKRaRnIBAwuliNKxjgG3F+yDEO2m3GnoACkKl4vh8kSZ+LBfA4iEDDvTWNWU7hVwHUPQ1v98M5M
r0w1cLPeuwxF2SPsCI+mQkk12NP7X5l21Pqv2t8Lj5vQtz8tmbApmVbEI9rb4Fdpb6vDxkQRsRRv
LttBLdli59nON0aXdCbHkvnmMepNqCA8qeVNxX6kfz8f4L05CyecIRWRhAI3SAhgL6ZtyUa7CQNX
Vylp+HVXPq2awMWQrJrkWMGqBQ20Zm46SueX+n2BilW/0iNrceRGNTqPsaZz5FF6vLwra/xoKYrM
sSSYkCTWklhREAf+gGeZ3rqV6tIumewkyp1ffgiH6RqKC3VVFgs8UoNBRb+uYcx4Wyh7ZW7dIkjt
KCECc3XRlBOOsPdpleSZ3gAn6R+M8CGnCu1Xo/Hs94VNV7q0lgeUJLiD1HrpNG/lvL9TdWpIKwUj
7n0uVVoqVcheJWNTSNwLUMUYBNUHsiLrzBrhFA4U3C9oPqyxQtWG/qIdmZmbpATK6nfZGYz49a9V
c5ioaP6EIM+0yTbF1jzmV4ug6FJM1FHXZ8Ta/fbhn+ZsjlDU75rqdd1cjeoh+PtqZzDMad3ED/+y
z3Ur0gFRG4adWekh4VTyve7I+JqVLYPLTEy+w6jFmJigRVYcHOXgq98Sid7qB5KlnACWP+CMJRmP
OxYNAGg20wZC2l6uYWxQD/3/eBNWtvTUUoUiqyfAGaJwAkQ8CwaTN8gtA90xeOyOvYp/ZztC+aTa
/3233bJJJwNFKvDHIBxUGCg36BKbH3ANLlOfFeQqCnwQYkJMko4AUdDHZHrVVnKm284bXBldhOad
5Vyma8orBF4IRh5qgwm4KVM26ijbEW+8yxBLzP+W2pwtm8AJrTKikqzFLhXoou+GrZxeydZNwyEq
pN+0xdPMiKOBWkMxR0+UWtN9GUb1rxFmTHrNFl04X1BMFB+1TbnV9/3nfzJRzNVZEGahhpo5t8gD
O8wUm6U7Wbm2ij3Hm3NRb9v422VE0kYhYeyqoajyDjaO38s9g6RJ/621DVv/uVxOfWTk0zvfFyXQ
eFC2mhJ3CG7/0Yq+9DHxjL7Osb9iiwnkkZZzpUQqfj/OP3fWJsOrViARGISvM4EuwiYPLL64RSRj
ioYXGu7lPaF+X+CHxkpU7oewwa+ULcc7XQol/ssQ1DIJ7MAnywqVHI4WGg/6/NCx/8Lwv8sQy195
IVyZwAhGM3VNmMKKQn1Sg32jPhbFbc+penTKEpEVyjnU4h4wPb8t+Cee/9C7pw9YApVn2bAwFNr6
rS4u7mQrDkYcD+OV5D8lOJfMB/Lj4K1s4bcFU9mCoRiQCRQsGZikpUmDL1zc2mLyuQPKGX5qXrIJ
XXz8KHaeYW6Vt0w3yR2yFXV1t07gYiYUqVLO2gHgxhdff1MF13bGYNc74zr+5Nvlw3gTudaDRHD6
6sl7Bqu8P+t9U5fwHYlPCTm78tPHoE+dRgnsRlMczaASi1VXOQMTqA7PbIquzrBR/mLcZKltcjt5
KL2l2F99LON9tucHeUeV+69G8xmq9t7EOKsnvwhgYq1VVygm37cjVW9NGbb8CWcZkxFyXx51GJaW
8X2EFkSeZVe9ThWPrVtiqaaFWxjc7gukMeRlybUAoTZGmym+ntj2cpytm3H6fYEx8rayeKLjk0+2
hmvfuvH10MlTqtlr9cnPUk8wQpwVltKxMB5wBB3yffiZe8WWb4xrA2m/dLB2aGIn7l/XY+sXoJhG
SLlVp8FSYTi131QUdrW6rTOoyBHHEgUjxJLehkakjYAJtZ+xpdoBhgNm/YF3u3/aJvGyzx/iKS3Q
muy2FSri2mtD/U6VNxCeIGYJfjpKkGgChNRs/crRzWNKjkGglksImpplMm5GsVzSrnWXTqO2dPWj
6SxKGx0Uz1oQLXejl8uLR8SQmDu0QzvUagfnK9mnUb/iwf7ffn+x+owKsjJMhybB77f1XmmO5IP5
OmGffFnggKKESKHFsGpQI7vJe+TfuYwrGvlVV4ttrOr2ZXOoTRIooZ0lZWo44DT2kJjM9pvtVHwe
8qfLMOtZ8IkTmMAJViahNkkBznybXiveomDLHfVpPIybpVOKOvYI/9aFOUtBbdSGnwJusBrHjDFU
JMrtaKaqTSiq0wVKqIq6gSQ/4qh8XdQeSm9sbTw2phgkO7iLYcW3D3RdIMM/LaUunLJT1kemLMMD
tfKm1z9hpP1HPjXPAIQDVQ/lHjrvWLyw2VnRtpJcwhmIGNWX/z+LocaP09kKYUHwafgpf1oEEZZ2
7nay+bbbZ16+1Yiopfxh+f8zRBRB5Va8+EM/vOjMyccvPvUySxklEEMgF0OKV3tcdSl7td321LUQ
EamioplSJXJec3wUKaHsqIpiS5iSrb+EEsEIpE8LlBB1HEL1bz79PfukqPYiw5ndtLsYcm2onu4h
nNIQJx5FD7pAD12TlEWznBXWl96NdhXGUmo3yfXkyW695UgkCA9c4vL3T4FfLCvqmyWKVrDCBJ7P
NymmmywqUHOx0bYQaSGtW/74S2ACSbDZZxqK33Ch17zGPQZtsck2y++9gQH0YWAPSekY7MtlC5dN
uoQpkIRs9hhKUQCzN5+L+Ysev0rpTRU9T8ORN4R+JeH5hsAXGpsnWfGBNU3Rpk5aN5upYjjC+cVq
xdLgQ2QFYIyuLr02G+w8xtQTBw1oBPdRnig+V8x4KKlnCcaE7aHGlG5/r94FW+PRf8yP02O9pZ4V
1q/IT2xrCLwxQ1c3KzDbxc2v/a3mjrsRg1xulXtz22/5Xqc6OwgmNIT8IlyEK1XUprha8TT0vR2i
HXskwotyCIFBprBjPFtypGjeq7o7+YTDkZsk0IXEWz63Etas2hiTU+8hP4axec33LLIXqaCBDGHC
ot++3sse4jDzskla5TDr2dKfL8crsS3i00WlDRgg0wCg167r5HUe9yH1DEvEkPh00Wp5ExQJIDR+
G2SJneYQNhuOzd93qLzLT8Q+1A4ax2hfx+6PFn8qh8xt4uwbV+Ttv63YsmVnRzqm66IoYvlKUnAv
hWbX4tb4x6zBFLKGoMjYrGmAMHjqqnqIr4nOK8gOQ2rvBQbAKBPfgu45NkbyTPYsdV8t+dvlxaL2
Xoj6qo95grGFgAhNL0zjTZzwbRXpTieNBINSoSIE/9zrddAZWLQ4lnCLodmx1G0uW7Me/5piKsxE
wzPuSt7vfRhi0hpTYY4ZuK1bL0LaHkSAt9KXyev2NSmyv54TnQEKW1ROlaKFMwAx4cnftNelF3rm
xuqdesNe8R5zFZElmSsdCIijM0xhz7pUK2M9xa0ojKz3xSF0jbvhc3ql3i5f0K2DqqbWzog7DnJp
he0rg0pNg+UudsaUt320Cw4xxk1m9nxf7JGMOdOOEv9cdZgzOwUyj5hSxq0P9x+im67ezx8qPDr9
vtiSWceNFGsxLOqj58b/Mmm7y9647MNvqdbZ7wvp3ZQXVt0vn9BStZcm0zX7nzw+oMvQCaVPl6FW
meIMSsjqRoxQDwMLpsj6axT85P3zxJ8uQxC78eYfZ7Qa9n6kaP6EZE7CrO+ycXmXupchKCuWP+EM
QjFCgynLB2yGiU1+8FNilq1SdqwoeL0Ln7fwOkPhXK0w2giGtJ56wLTbI0ozFz0TPNP+N3jaof3a
P4QHqjOdsk0girnMZB4osG1ClZtmNvaIKkf+9z2z720TqCFOKhn12vADq7720wOzJqeZFFuPP3Sj
f+ZwAhuos1ppUg4gds8OuhcdUozxPTbQ4HMsG1LXTvON/zeSUqiUEwqUIEtVM5QDYKNPwwatc7gg
4Jv5qGwHV3XRVH37oTeEk51i+6Y/6pICdUtU3YzsoZvHm0yimoMJmhCnzkhSxMtGB0QIIay4fUmV
g8avJf6oUen36mF/ZozAEj5nvQndraXC9kWtIJpS2UbilP7D5TCmDkWxg7NlUToWAyySt+N3aNxI
3F7GEIYeg/b/PnmSXZmcR7/6LX1mm8AdcZCjjIQDM4awU+n1u2Avbdutub9sG7VZQoKhD3rdq8sp
qOgRhN6eTbZleOlOjNoJqEEGhLOLTZuqUsqj8vb62R1T7mgdYQtBSeIMTyPuqixbyCIqj0l72yo3
vkocgZTHCTQR12MnseWInZsKyiKDLbPvRm6zkXA5CkfghWowwryvsft+yB2QhIPreG8MX7Lvl7d/
fckw201ehAkxFeT9CRUMPkbFajqe1hO0dlWtF0eJm0T55jLMujknGMGZQ25FEM4EDGYTO1p7NZX3
ZokjUXm+jLPuYSecxdyzo1AqojnyZQZvlqpj69d7tBYSplAQi6lnEFM61zjtYIrWtq9jEF0nQU+V
Rv4hNz3ZIRx7rayiNyGAHfF1t1nOcvnzjCPIHTeFO+zG2Pa/Xl64ZWF+T+1OgIJfm5lf6hiFjIVL
h30xPSfc33H982WQda45gQhOHUuZpAQJrGpZY2eQMoxfcxQWK+aVMr1ehlq/bNJ+YYlT3lvdnAtF
xTaxG7A1ah8OKLjaQrQVswWdyKMKMgkHt4TU2BqYwSRdQzbEA0cZfmSK5OR8Y0mEXcsSXdgnSzjx
KoMNaYV3GMwoRzVPZk43UF22Ww11FUYp2XNnoV+G3ckT9W1BGSgQxTybgx7WAB6M0o7yT4OU4GJt
W4wfac442zeBKZR4ggDDgoOBrjE0xBLiBZ0IX0tgiEy1hhnl0yBwTCyp87s2Jb4rKQCBH+qJ41N2
YdS8kVw8o294q3/k1vFsjQR24FBOiuR0oSDZeugwd40XM8Fyf/gmt3QL9UOoZRfrB82owhzTgXfu
lbrtNkvVJz9Gz/PWutUcY7fMGfV/XA7ZdXY4IQqujdTeMpQEiDH7j3ea4/PU5urnOHhSWupadT2M
TliCNyso9ZrHxIRS0335VHp1bme7YGO52vYIgUGnv1dx14GiRU/Z195lM9eZ9gQtOLiqNSnU9yxc
8I+dXY/fZfWHGj/9G4bg5L3kYwS8DvPQ6uQpOQZzR/o26akqmz/kxSdbBF9HMdvcmAZwop/qoe7f
BN/Vu3KToushc5RNvW1eTIIgqPUTnB+VZU0r11i/tn4dMOdI1UK7SogFXA1ipqK/2kCDmCwLJ5Vm
BT43IS3i1oF0x7XZ6RSdgFgl1BOEeFlTKX2VxxEgzBhffdkNJt1X0q1CTTBZjaozGOFgiuSBa+lb
v3NzmLXQ0fVnDdfhVWs5M6WDvLo1Z1hCBCczC4xGgUlBpmzLCDMhIwzRZH8/6Qh3AmcwQvDO8qSG
+dKzWzB9Eyp8NwQfyleZjum4ho4WO1NwMrlJmJ+WSIdSFkC/+6Xo8FUOrdEBA2c/EKpnSELiVfZD
o2Y1uNycjmNx4PEuY/t/gxCcuUktnYUL2XXKzRQUzlh/qjrDvgyyzgUnQ8SEa1STDo27MMRCBb3d
pHZ11K4yx3DLjeRvIMfvTjuqrXo9yzsDFbx7RhvU5C9ZXrgvn8ydv2/t8ZAeC0gHQBTFvWziunv/
cgox9zJ5yFgwAkw3fvbKU8Gu5+TbZYh13jlBCK6Nhz5TSTkguHatjdd6+fBvv7/gn328xLwyUlbi
96eQby0l2CY1pQ9GmSCcPVxH436xhM6ksUPcVzumBMQRsHp6n+26cOwoTdT4kr4kwW1qZ8qt3l/F
k2pDoGTGVE7WlnZn3F9euPUvsjNMgRF6K7JmM0IQ9Z7mhYrd7+ZjveFbwyu8yDXvUiLRp5xN4AVe
9KySdOzUGHa2PiaulXyt8Yp92SxqswRqCOsiUeZFqULvXmfjNf37SQULVf/yZy5Up3WpUY1Gg99v
pLvK2IXUqB5ilbgQ/w1L1Ehql5DMlZuqku8xkPMFhPqRnP7MDPV92CRWZja1AhjJum3YYxsS3kVs
g9iRHlgsgmYjlinXf/R5iOvt7eV9JiKGC3FvxJzJWYSgrCBuaPahw/3rzr+NJ9fUrzX/hacEkVEb
I7BAoaHnMqmWjUfdkYlrOC1Oj21KaZ9Spw4XqKDr+ykP3nZm19R28NDYjePfcSdMbetRhR505On7
y2u5/ml05g0CFfB5VKNu2a35e5fsGrR4YsKe7w53mOReqfaC2vU2fVW7njGegkmgBFZ0SSN1wJUN
3zFmXAnGG54eivLlsoHL3//bHcOZfQIpFHyoitAHTmENm0q/58nsoO/AkWYnjD5dxrrsJxgG8z6y
lD4M0Bi6BDD7KfHODmtgTYQz/iFNsCzODE3DHA3BG8PCsrRaxzeD9igfrEPuWXv2NNb28oXS7fju
sk1/OCtOcIJTFlOR87zxl1pZXUFB+PKGru7TyZa+BHcq3goKgp/WV/EEKHgk6zlkB1p8OpfBg5I8
Gea2pt6u153vBCE4n1mpWmnmgFAmrJsJqUDzMc9/KunHsvsTkOB9smFYdc2xeMOAHNLcjezfFkus
mGYSmgatBs6g55+r9Movb+aKgFjn8182iMXS/VxDUzGDDZb0wluP/b149nKsnn5fOI/6yRjKwMDv
y/E+Z3se3LTUdyPhUrqQidblXAbYB9yfyv1jZaI+GmKviWYRsULBCAdT3uZFAQlmWDIxPKttmvRL
ocwf+sY6LZcQ/k2Jj1J/AAhjsp2EP0wZcimDdznqKUvEoJejHiqhACmSl4kdJ/9mTAhdXCIGxcLo
IeZGHBrYk7C6scZdob4kzc5P/35c0nvvEkJd0poSHQWwZOge/HS2MZDUvrxWVHwIMW7IcxbUMwyx
wpvCvzH/ftbFOwvEoucuCisVqrT4QFCfksSdzGdJIhyX2AtRgkfLCszyXfZCyr/IcXsdZWhv5MU9
N1Pia+cP+cYv9xUnO2dDU7ZjBijlMdzX16qjboYb6QHX/9fmfX5EXzdZBbpeU3JiGLHSOUjCZmAL
3YfX6mFebvYUNHE62nE8yJ7uBJi7+Wxc5VvqmPlDQncyViCEIkNZdSfB+erX/Dp4YE7q9jsZw8Wf
DJtpGDYk7VOqEYAIXbESuimiSisbGFvE+0ba1cmBFcSVPZUTiMXPUWVaqVm9beL/Bn76LtvnuxZj
9paBsNRYP8okISMIu9qXm3AxqTHtoJBwTfpDk18vhzEFIhDFGEo+6xlA9Py2rDAu9TDI/8aqYidz
MRocqnw4rCNQd6NrzhD5jhmQ7U3LcfZ7zvvL7cSy51pjbYMRn7h42UVH5XrRuJD3oyMvbRmoBKQ0
LoiVE4ugpQIdlm+vK4N+1erPMRKpkfimpCCEHCEw5GmUZqxcMe9ns3Wl2XD7kFo4gsnF+gEpTI1m
1BGuXV96Zh7tJl4SLkAwrSkwQiDHYz5UErws+aKEn+Xci7XPrKS6/ynmEWug9VFiY+/DBfxnfju7
UIo+9DtzE137t4ZXPUruh0qxdFXTZEM2mfJGGWeXcRi96Cd5FPSuMqebWs2cFmPTL0foOu2cYQiL
N5ZKIxUj9kd7NO4XPXHfVe/kW23b7MvDB7sRz+AWpzwzSY86VESgQwbaLY0d1A8mpkFn0ud/NGrx
mDMUyWjUOnlzOqfbzC6eTzw1tpvP1uMyJXXY6dRooVUvPzNLYNPGVPiYYh4drsnwODhXmx7NGJeN
Wv3oPoMQuLTT/GyeVUBM/ksZHPFd5ejJjo/7bia+hiljhOSrbWozagrskewftdAzdCIzWiWekyVi
haFqTbmeRvj9ZM53cjts9WG4juWacO23CQ2/UfYZjnD3Vw6GFHcFVqz2poOfbcN2Y/xcWvhCNNwq
96Njbi2MJ/QlD5cyvh040f+HQjJlrMCyvJBZZC0OH3UPUvsjDjyNmlGiLIZcMlT4FMN4hySufGCU
Qwg1JDN18oFtOjm0lUR6rCS2rVLdjsNyO6n1S51Rz7yEw4jjJQyD1UaxpGRtej34N0a1vez6qwR/
tpECaShRU3Nt4cF2upPMb6ET5xij+iGprDMUgTRCY5QiNsJdSvPboLvS+MWkOtyohRJookpxuzos
C6UqKHwtJtugulsoBIElxrHo8skCgq7f+M2GUZNX1g/Bs1USyGGuLE3KpiWoXudX1WGbZittlC2G
Fd3Om8xLtx9KVE+AooY1hohAtXNZs0yFwviDP3kjJVu7fv2n6yZmbloK9FMEpgi40RrlcuMT7mfP
xLxAdb8MLsVkC7wSUqnd+hadwARGME2rLuIZV+0FFq5DfcLw43K4rFPOCUCggywM0SG9pMQoS7ab
+T7G/AeTKvf6Q+JwQlnMPDtjZ2PQeIMGN1fdlmgOHXe+xyDmtUwhCTfcLTaXjVoc93eOO8EJHIDp
D7KEhg/ATXvTfw5wrWhaxy5+YOU+oFRHqRUUqICjtjIxW4AxrdmYobrFYPCrOqR6r9eP9JNNAh2g
PQK/y/BkGM7HzIICUn6VlBhlpHrmQFDo+vf6mYsLxBCaCYZWTsCScntyRreN3PB7dGD7zlPxQmnW
9vTY3KFsi9g3ytsFvjBnvZuHDEupNPthOWmJ36cME18QWa3wQclgWOu17oBsr78dv/kQcd2NTtLb
hqe++A/VjpLPI1xEfFjMzYmp5VLZVAWvqIWzdb6Rqc719XPvl39wgSkgszRY81IJViufeiO0w1Sx
/aSwocpJJJfELonvi4qyiGNBndhVo8RR88CJg4DaKApDIIyhU7BkOawJ9/xW8RSk5YUzxXZ6FfR4
aJF34Y+RKONbDzCOMi0d4zAsUWqFc99C1yogh6ZSXIzC1lBfHpYbw2hjR+or2YFakuJeZqo/HJG/
UMX3gzRFg7T8djN+HzyMLkqqdv4dZgfuK2+4RhWCR30nrvvJCVA4vqS5rYtyKcXE9a/t626F/nmo
iVZU1SCFI/jjMDEji5bl1K3EbrsBXzooPRhuAkrAeD24TgYJJ9icZnPDlrvTIX4pskNj7OTu9fIu
UbYI3qiZSmIxH7aoUe6lqm/P9eBV5s+SmhFN2bL8/9k5aZS5FKodbFExqqBvHnM8sNcDUbRMWbP8
/xnIlGutgZJE5BTllTV0kDHe9XGCAQnEA8NqDBuqoVm6uohlCyfWFPA5mBsVr/blUYmfsuzpA7ty
9vvCKSVJYV2iPwNFNPXniv8clc9yuxtLnaC71eU6gxEOpabgAW84YMxAdrTIZR0EPH1bD39cNmd1
70844pcunsmDGOKX6JoftE3RlA541kMVM8E4FIwY/5mlyP4y5iWI91ZwKOedT3X2EhsvTkOEOnoV
tTUsUdVql9TqPld6YlMoK4Sg71kdTlYOiD5DYahf23Ey2u1E3LNTKIuhZ5GiKqqlo/EDXGnuh+bZ
wriVieJJCmP5/zMMbcTELbZgFDF6ZDbZ8DLN/7jlQsBLQQAx+0XMsjZ2SuQmwxWm0l52XmrLhVif
rdQI4mWwl1ynd/nYHH1dsy9DEHGoCuGepyoqLwI4boHR2Io120b0nAdPteL9G44Q72MiS0MzId47
kCJrUZDTxhs1ZXb5oRfYU8SLX6u40cIYvCUUy0h2ePzENMmJKtciK1YIHxNHLTV8GurcApD2WKX2
9BWXIm7mYFT7/yPtO3vkxpluf5EASRQp6atCh+mebI/t+SLMOihnKv76e+Tdd0emtc3ntgEDu8AA
qq7AQ7JYdeo+0JzyvBSuyMmiJCFBhAOApWa1kiN34eGp6k5F20qIKqA/iwmR870NGs3ME8hos+e8
e7XT28QonFHWJbC4/Lf75MpRAg709VjmHYUYHYQmdnDCqBczP0325Aw1XvcwIF5S8iFzmAAKuVGb
6rQgaDryfRwHXjQBGtJaAgzbuYyVYgIyhGVS6rOKwCh6ipfKyBt6kMkhh+KUQ+xz23RT1s1umUS+
mig4vpGdkcv402XKCthhg+W+qPLlR9jhocqVM2P6IQtlRHNSZQUAsXuwg+Y1FjbfVUfihTfqkf1M
5Ub+4MiO2VJpAow0JbLixiKt8ax9fsi8wNPu4qOxy3fdSUafsI2Ny8MPBvmZVOxD43lvwIRLgSR4
G8P6NCUvJbK6RcIlC27bV++ChIDJzSBPkqUSc7Dvmn43hre2rO9jGzfeRQjhEE2jhX8IB3MYjqTL
z0UQSeJepoUQCSNXygR3ctRcxpajxrdxaDhpLrlPyvQQAgDo0KTGgu5mnd0ocXvKQlkhrkQPMZ1R
BXnAi6UAvysfzNq3R3+QlR9KtBBTF4MCyitlaSwis3U2quIUjj8u77fbFSnsX4eLmYt+Tq1mqKFF
dCyOTeAwN9opLmUec8ojcY3DkiK8jg50JVU4QaL5wiZNBcVQGZ86gT49TIEslCXLUiyULkgVd5G5
xNnE3al5KFExqmluF+wkJlz20t83qHcTLoGyOkSONKv/nuOZtH4FWqfxUB3ic4lxdz4mavuypwlZ
3AkokDZBa5pLaNfzIY8OQ3JWZKNJZSIEFAiMQqmMZYla1UvA7xP1tlOfLltNFtoCCmAgJOYODhBB
29rDHKQbM5W1Zy6/8pJfBAwIM11P7WU4YF5nD0HfekFlvvAxOrYJxVTNUvsjeGZiATRNi6mKf7YB
ql1xYFn1pBUJSMTbPv5DScI1crC5xadmwQXGUFnb5o6WWIg39vwnTsKM2l8jm9pWVlcdwGEsulsl
KE99oV+1G9hUU0GLRm2xOLWoJ2T8ghGvrvOxR0o4OVSy4arbQPAuYgnF1fos6RwaZYPDQBHcFtZj
oJiOMjzagcwr2yH9LkfAAaInLOpjyMHwaxrtElVyzfuPU827AGHl9+00ZzwCo3/SgT8yR6NCeNuE
TnpW9sWN/SB79JDpI6BApBd1j8sRrvnonAx71HZKwmsbZt71ETCg5ZGN+oIJLx30hbX3Svxs5cfL
ESzzvYABWpIQc1zyOkQlwDHQTRng0crpaWSBJF8hMZdYqUqTYGizZVjGOI97NbeOGIgniYDFIL8j
2r8GEytVldy2h3mEwWxMOy0K1R2QfFEwBCirDHegZ7P8eNl8Mp0EAEgiNRsSA6uzD99GcPHOkgjQ
ZBqRX9dmGBVTmCYwmn6LGRixw3PXRrvnLtsFnvpgumOE2g+KoZUO+n+8+tOfqbeov0IGkPLMSMXC
nlZ824ZvVFrvIbOfCAmcxX0WLQ47sJv0YB4WzmbDw5SRPcpYviqejLxEsqTE2lQeGy0pBqzZptH9
goyYjVajqfqqrgj2HogCNIyxMhKFQUxunxR+7mR9zjK7CcigtxGGilgIC05Dx2z/GmWP4hJcEItR
w3SMEtpCgdi+K0IvUL414WMiq6rdfmB6t5NYi9rbNYaTRhCjP5KvwWN4QA3GU3DmN+EHYze+Vnvm
X47o7cf+lUThaNCQoOCpghWr7/M71c+80G9OlR+Dcay4CXf6k0TeggAXIEkk6KWYy5dXIzRs/eWl
8J/uuf3yStgd/nBHEktUczrU6OfHciq0/Lbnyl1GiARiNxeQqaO9DLd53BAF+xkMxQP1kq7N+9wJ
0S5BI9yELFnubEOMaYCNQKMGhtf9VjCKfQkP4QnnXhLsB9RAD+nZUK/IF/wiRIC31K6aoQha7lnq
DZ3OmVI6oKJxJBEgU2X5+wpER7vs+po3HIx6OJcEjwY6DDA9CQ0G5NV+VPbVDdaXxEtbC+sX1YSj
UEpQkUEMCCXP1Xny09whYH1lx+pA9tGhqNxqL00qLXuREOq/yBRAj2Vkyrldc48+K/eGD4HQMkXj
xuBR1B+Vf0kMuwGCv8gTQNAaSy0NGeQpGNJxNHyIu0PvoQPyisn7e+LXFdvHLyKF49IQF7RvbJg1
0SKXhPsKL5S0kjxNSgJGfGtrozEeSgVCbPZXRPfT8CmSNavL4kNcxtwajcjksN3g/g1L6UcEh4+K
cIe7+XPgyk4yMqUWnFytgqrUMKZxCUg63XG25/Tz0EnstpWrWXtH5K5kYznTuMJ67tzes24wBRX5
cFc/znv6SG+i03RSzlHiScJQEvZizWgRAQGJDs3GHQYi7fK93TpkdtrPFvK3mW8fo+AgEbmxqfyi
qAApxTSkdIjhveKM8d7gzLO86SF7WzaV+iBjBJB5ToCSmav/eI71ijMxjH+L3ioZ+a1MiIAdvJ51
w2jgOnTsO7U2OIaaOnMoQ3wJZIjPdJqRlA3HPwxjmx/NoN+zspJAr0wTASKMHHQ9hYadi9NvY1ID
jZ4ws0OyqWwcz9YBID7O4cbGbT2CHvn0qime3d7ldeXw+OvlQJOYS3yaK+1MMcceXtGt3hnr/J4N
sterjQvOL5oIuMCHXKviaXG8mTp58lDb31PyzVB0Z0AkaGbmX1ZpK0nwi8BlOa+AqMnKLB1NrB39
MbxbDpxL5wvqtlDzCxI02XlzMxosQ0XrC5pcNJFdacBQwIGxgnsZStHi/IY2phNf8SBnYgLmv0KE
jTDOMXtwziEkQjVTp+8smFKXDcmWaSLENeGYJa8VJfdCsFlOs5N0AcjIJM8SEiEis5I5Ba0VLELa
6Z5qrtVoTtl9l0TAJmC/m0uskcak77KaSghRThiXCMqC0lXcKHKR4z+kO9uThbhMKSHE+7HHQ5EB
93Sa6oWDz/GCyZQPEq0294SVVkJcK6B1p0hyctQrs58Xqdw1jsHz5OUeSHskm94mMKyELX9fLSIy
8MAmOoSR4ZTR26beXdZGZrLl76vvV0mnm9jOEWyj15bUHfpdCCaiy0JkSggb25iZecjVnHtx2Dgp
MLo3ZScSmQhhWyN1O4asgh7RsX6JHuJDtrNwpcaIKLf3x/2EuanWKFFrc29Y+UZAgzniDKhaIbw7
2ylqH6QGVfAcywjJZC4S8aC2Sx3TqBBv86tWjI6tHqskk+gisZ/4hphQLeJNDyH2dDeQxLHMD5dj
QKKF+IKY94WNTlnEgEbOPcZxaMdS1vOzfdZ+d4j4hBgXIH0p4mUP0Dy2H72/L4CKqzMfDDDOfAu2
uP//Eo31jiBWQZszS7usQgxU6WuCay03T4bMdDLfLH9frdGGpUyzEphu6jIXA4L8yJYOFZSAmi3g
gNFGdUXQQgzOjIO11/16H99qvcful/LjyjWPl6NBppKACCAnHJKKQqUGGX0+vmpX1Oz94hcBD2yO
5HSZIRSqEdShxrkr84PdS0poZTEtAEDRJVNVdjCaGYwLO7hfDpFPi2x/2VjbYlDUYRON6OBq+tX/
mhVZNNGyxTfHYfap8Vlt3csiNv1hq5aNGl1TtcW24aEcSNB08IdRRk5QVWDi8S9L2MoHmsZKhBDF
aaeiw0iFRziGfS74rPjtl+7z4BF/OnSOjOtOppFgtGYyuYnue6BmQm+UJvDt5vtljZYv/JaFWSkk
xHDX1HM6xJBggsSqMY4pw1SwQELUsbnHrIQIcUwjK2taZHs8rjUFao/7sxI0+xHkyr6uXDGI4BcX
CfGsDMM48g4aNSiIYcF30KC5duoF5afLllt2rEuWE3Y0vWAkDRTIyQ12trTEJbkWgEI0/jGW9tes
mb5YcR86wWxds2Dfrflbwqeu5gydAhxtxLdpfVKmwmGy7VriMTHhk7QgWVR7KNe39Av2hifSYVJ9
TQu/iWvJoloccsGQYol1O3You1+Qwci/02F0auUwTA+aimp+9onmT5fdJgl4MesTx5hT0RWQZiYY
OWSNOzrepkT2tCiTIuAERm+imJtBShKhJBYzwtJwNxXX7D+rQFh+xGpLLeMsKiOKYZtZeCrz+2l4
+TNTCdigVX2aoOkV6KM/ZuxRKe8SQzJdSOZ7ARnKJOBmUkHE0A+N00XDZ3VmN1lIvH40nSqr73V1
vmYnWplNAIiEkSkC2ysigGIIa+yArshBwuKy7ZYffimoBXRgut0WVQjFugJzugblBF99Ra/ZLjfS
s2rJev5lG5OY4gkLTWlqc1lEt+HbMg2Tfwp2rad/nn3QtDiyF0sJPvyW6on1JM8aiAv4uSk1d8xD
xyhugyKS7OnbCZh3b4ml11qudUrfw5C40x0KL9/TJzt1RkyrKEBoUV+Vj1uJE+7FITrkqGVAMUt9
VEPMDX8eZMW7MtsJ2DBpU5HPIUR0+fc52tdq5HIbjcqSAgoJBBEBHfLRMlpuwHAJen3q8DvXJo/n
oXc5zmVSBIwI62TEeA0ok1hvrN2N+eQUqUSGZC0RASTCoTYKdKsBh/ppP83HSn8rq3pHml1SSU4q
26IMQjSdqbYuJnuSpq0ZV3ETKlrMU6O2M07Hpjxltm8kj9dY7l3UcplZoXcYTWGg5sgspuFtnYRe
ER57+/ufyRCiudPyxDSWi502fOpSv5s5OkAkMv4Det4VEeJZHfpuzico0mR4SFkurPVrfzAw7QBM
rNj6pKM4txfQu0AhsiNtJrzjuLFkvEZuxEEruUuqh5HJmI+2g/tdkBDcDW2NsLFgvrE5Drjpt3TP
E1US3VL7CeHdkQYTmRPYr/wx+csrFFJx3wxndme/8Iu9LskyyZQStr/BVhOjNmC9NKc3KVGeCdrN
ujqQHE7+A7hNTLnQyTKjVdgB41IZ0nTAo0Nyzo78WO/1wZkqJz2yHXheVUem1xJm4o5LVYxkIbpq
MVVs0ey7oqw1EyiBQSJ+06OrMVAlm/qmq9YyBNsZyWRHM4EMdtv5y2tA7pp+EmEUogYCvmLfyBrF
tpyFwglGbM3SDXSf/goSrCA6ePURG6z61ipfjf6GKPvLGLH5DrqWIUQ5o1kXsOV5UH2d3ME3/NmB
WgdUXfrqs9k4y9U2veZpbS1UCPqwMPXQLhehzYs53xr8ipTW+vuCpzDCVEnKCN8nDbpcD2qEuVCH
y4aT+UYI8K5lPOwWuwXDa1udUvNjoFxx1aOahn8aQTW9eA1DhWJa9H3TepV+1sPUCVuPtZIj+GbC
cS1E2IhUlqddk7Wtl/6YXJyx8MBhuwNW6nnw2G46ZG746QrLaRaxiGqC9kWka+VDTZqmqzG1zbo3
gHRFhtGUkWSxbuLBSogQAeE8JMrcQEjSuzG5y+eny0osEfob3qy+L7gfj7WjHY+YjttTv01DL69e
o+ST1aL8PpNg6daGR99FibWwgRkix6BDlSE+stmfsmiXZ7etKkObbXxbCRLLtRoL9K0tBBWfqcNA
B768dVFfvx99jhqga+pj1noJkVeNg80ypIawFcUOGBjnmnkFEOeyozbX6Uop4RCkjnlqFzMclST3
Rd85beRgiM4195S1LsIpyKzNIDA4TMdeg9e/55LqHxh36X7hNccEuj9TStgYOHrEs1aHUnXxYBbH
if7FuAQYNqNOt5it2piUbIvl0WrLcFVu4Z2+uo3Y3rC/NdmhlnG9bHpnJUWIgWjUaj2kkDKTaq9m
nZP2kRdc8/qArPC/uggxYHWpkoUmpBi4qFYIAl1W/LypB7FstJ/j/KGKVLmFqo86QzmRZ7VPocVR
jqzrkufubaReyRB26kRLB2wGJZZn5taNU6CKbamA7jqHNb6JKtHpIC/F2sTRlVBhpy7H3h4UtIB6
BLMpixLl5LEk0LZhZyVCgOo+KNJxjiDCeKX3y9oZD8qL3jngj8C8osDXJdvqZmSv5AnQrUUDn9FU
1CKxlZ0GXFsmXvh5Fe/7wb9imb5LEiuWeWZ002BC0lyqpwBsw/ZUeAqRAalEIZE1d9LzMlcNGFA1
Pk+lzxOwJwe7SMoHLZMjLFYMtDEnNJC3Xqfvk2FCZ/WzluzTUpr1kQSdWJqMBG2J2ShL0NXewrKW
eCi5aVyCxzwHQ/s85TgSZ3q67CyZUAHCaxDvJC2FUG2+M4uH6IpWQ5OugkHA7CnB3toWi/WKuxnJ
5+mhtiTbwuatay1DgAg7goeGEDKGm3ln+Am6T/kNej7cZWZjJ9v0Ftj87QyEWXAmblwYu6AK5wUe
RkZr8bz1mq+kc/6pqnW1VxCZ9OjWTHcyE24G4EqgEIDlmPK2HSBwDisXxetOAWLRLjpVspe+zVhY
CRI2jKEBG4MBfgCvxJ0uwNCcTJZplEkQom1O1SRr0sV2Garlysa1Zcl1mbGEeAtBNVzqHOCT2W/V
jMQcwJuQD3RqvcsLZ3PvWxlLCLpkztqsbxZV7I9RpDva9zGS7RGLZy+FmrANaUmLq1AEGXHuW3tE
tmd5WeNEL/9boMm8I2xJlomBzNUA21WY+Z5l3/GIeNlmMgHCHhSiKcKMK+hjDydtTJ2keb0sYNsp
Nji0cZolmtiTw+0yxEBIHEiI7nXkIcT6lPGHbuvwrwhxd2uDdo6UHiKM7qxrL1VxDSAb798X4MVE
v2Q9UJypI8x4nwlas7PWv2ylzVvcSoQAKBklKQ5uiwoYzDiCd6A+kRlc7Xtm7i5L2l6N78oIiNLR
iVVsuYbQACwk8300NDsMdAHlymU5Er+LrPBmRkxGkMhGwiNyeP/C7Dejfr4sQ6bL8htWuWuAihVr
yz2RolxAibxE0UE1eFBb3bksSBZhArLYdd/GKIlrUe8bOCnS120mOQtukUiblDINVa84vduqoIsV
Z0leRFjp6s2S0bOOmuq33t/PS/SKqQ2/CBP0GUbbDJoRwmhTOzkQDEPRe0NitM0IWGkkQKXRTpgS
1QNawvl26WSNX9P0GvRaiRDgkRVR0CkEehg5Sm3mAROKXi57XqaEgI99bOhNRyHBtG/a0bXVD5qM
l2H73vGuxW+Thss2mjRtwWCMuf5h3BAvQcFlRR3yaO45mpBkx5ft49lKooBohhbZU1YgnvXHzqc7
9C+6pksf/7eyW4kJf/6Y1So1+miIsuW6WAehW/Qurxp3vmofW2kkwBo64hp9VmDDEcQzQfRK6O5y
IPxM3P+2868kLBixVsPUEwzqRSRMsBk/xjeKY1VIVJKD4k/3wXNV/OyPDL1RcubYBJ+VYAEZmigj
AyNQLS3qQ9R8oVR2EZV5SICDiIxjrBdQbQSXQvkVlTxGfrhsvuUTl6wngIE95aY2WhBRF9+i8VuR
/Yi7E5NJkQa2AAgg4m8J+MvgJHVfHBcqce0uDf3ozcBrT+bK+E5khhPQoRpBYAmWydbLw9u5+9YG
zmBINgaJCLHMatANnNBwhPa6+mGuuNM/hpqsYFlmNjHBj0qAMqAJvKP+gwfpHnzH3NdAKX9da8Fq
qxMrrfBQV43BBGkV6vCDY59/D2UTiDfPU+9rRiyvqu2wSPIAIhL2V2g6FqakNcULn28oZl9fjmwZ
fIutdMFUsqZd4Dv4mA7ekg0r9yDxqnfJHXFVp9rLSv5kIbH8fYVEjA5tRDJEHQO7dvsltJ1Oxm8o
Wa66gAi8QA8TqnFx5MWdLQPD9qeZeh2V1IZIkE0XQKErmmFQlhOCrt1Y4UulSV7fZIcqsXOuUaxJ
4SXCYNaQFsC+6oEO0l44sPBKquwuB4LMLQIY1GWNt5EZwtrurSpHh0V+EElyrwt+iTAKTioT7wi2
SQ1dcH3XTAmmoalQCAfRKkLrNzkqxqlVJkx0vy9HSR3KloPW4oQwsDOrQDoZ4kqrvTGR46jN8ooj
3FqEEAMxKduCNRAxpQduP4DU7bJXNt+V1wKELaGtu4jVmoazLuY23887fhz2+W28j12aeRZGRyG1
68afLkuVGU6IhaTqa0WvoJXSHkL9Rb1m5ayUEuvs9MRuoqHA97lyo6q7NJHE8uLY3+JMQ5U8plpT
XRMfXfrAGuwwmbHrNImjh7qXz3fq+NLp11SospUg4eKLJpbaVnSkgkBS6BjVR52iC9D+cNkbWytz
LUQ4HAZ6qLZZB22a6EnXn4nyQGRlblsbzlrEEhArTG7Ae9ZWFvSgcfOx5aCa5s1fLG1uU42BgXiW
nAllGgk4MFQzqHtjaKTE2egEk+pkBivdKJVB6GYgr/wjIAAP8nGuMwgKkhPNQT8tORfKvi8sfzM2
6whcXtgC2mHfheoedbjen3lfAIAxsewUhFTIPwZHDWcnrX7rleNlGbL1Iqx3s06IHbWQgfbCc5Ir
XmpOP0rDdkf0Af6RKDHbpYJBR2nUEYkVMNl39jlhYDoG9zj5M5XEx5yQYwjLOEElq5gcQ9ccFaXR
ZXVUr3vvXy0ekW5GZRUKpRbrNRjGjdIz0ETpR9Qh+sSv9p0jq/uQxJz4qlPVhEdtg5grTXYYSYNl
U/wZforZL8LyXJ8iaATOiufYUg/gb/f1qTg1U7i/HA+bhxymayi90FEqatnCEhriiFYoJEf6gCAl
be6W5EES4CG29CrpOKjN0+5amrCaNMOMY9WANNr42flnCnyHWWDTN35Tn6snLi2z3PTWSj1haWW6
SViCjKvXVS9zFjsql1Qibq5d3ApNFVIw4V5IhlQ25k+riwDan8z22KJLBw9iAX+57KdNyF6JEXY6
Fjatbtc47FrqB1t9mHXqclmmWiZD2Oj04f9CYbZvrLdsvG+YBH02vbHSYvn7ap9DATTlBDUfnoY2
vSawfbPLJSI2t9KVCGFvUyZmlPHyuBZnE4iawA9w7NnNUL2OsazrWGavJTRW2swpcjo/H79Y9r1u
HXvGa24n2ao3LWYSxJWtqgbYFH6VkVQzaTGhCGgz+1F0P5iPl+NK9n1hQTZ2YZFQrXCAbtge74Xu
HIySrWDTTCsVhCWIubsGHr2ggt6eWXw3oTazl4iQaCGmOeK86XpuQAtaJ7u6Uk95okguMxItxCQH
xqXhPpNDizb4lOXHGllIWSJtM5HC3i0lpjYYEt6luchYaHUW0uAWNI7O4C0kN+xp/HLZ9TKNhOU+
UG6Z0VLsM9ePTfe9m++K+ornu7VCwnqnQcPNECwNHgt8ZTzn/IbJMlwy1y9arhZhTi27HJcFYsZv
TfuXWf6h34VFrtAkavNFhTncs7oAO7lv9deA+8rv4iK3KjoXFXTg2UcDu0dTYragrLxG5m5hpWc9
NpA0hBCLn7PhJczOaizJL8hECCsdqeWczd3ibm46tqKByMQvZbPWtx1uWyZBsQbKioWwbSaiK/ny
BNmoxm7Ip/OAYbrXrIx3EULYhjSkvbHk/0zja63VTqU89OPnP5MhxG2SNDXF8zbuYOFTmmEAOqY9
9rvLMhZ7/3YPN9/1EGJ3Hgkx5moxVXzOqoORJw4NTzRm7jQ/oIUvsWRlqtv5kpVIIZTLyOrRBwSR
2r3q4g1yHz72p+gTCqNLVGJzN/KVb4OMBXnR45KeQmgnAxkDLV/0DBWclZk7cupzjsF0We9dNunP
57RLsoQYT6sqCUINskr6WelulPGrYuF4YblGSJ2Wn4biy3RVvubdqGLpNC/7f54/mvGUzU9zL1m3
EvuJ+Zp6pKWpLSUQanwk/S4oC6cMz0lxFZT+G45MOMOqVO0mlSHkteijMXyxy8TRlCeJfyTwwAR4
IPagKvqyriobSdsK3HTZXzx0sh/DDul1dFuOX4qvl2XKzCfAhWmCE/nnO06Yfw/quxlMeIiCoWXO
ZTnb8PpuPwEy1BIsB8lSzmP2402bd77ZxIfIuIb1iq2iTUCNIBzQSDMgGrh5rNg+KU5xdfgzTQSU
CPVA0fQSTjLM5zBx5+hTOewui5DFgYAJGTpnJi1dtIgmT1Xmw2Cakm1CBnZidZKlNm1LbDik+Gw8
VsduX7r8pD2NjyOGtLrELXedfFr99inRVjVLM5nNdLHxJELiLjCrAcbb0x34e1BVauCQaOz0gy0l
j96M7ZUwwYwmLYp6nCEsbJ9i9sV+U+vQVWUht+mslRQBVIuiUsOKQIqJu5tjTMUHhfD9FQHxLkME
UUanxGh6ZL70UrnBneekUKuQrFCJtUQg7UqNG1MGPapU8bsqB8VS4XJdxdBX6xowXakjgGlmKkhK
4lCHN7ZD1N2FqFa1cVT5M5sJYFqPTU9pCZsl1fhWFPwlmjPvsohNUFvpIYBn3PdxQ5Zo7hXuVOpb
rdxmsjS0zC0CcJYNiLtCDTIi0hquobJXzBn5qmrzLjLna5oCTU01bZOh/9oQeygaClqYZEQCIjT7
z32VfbAMmYgtm5kaCiIJtZhhiVPWMt6rWq/gKK/zNzp+MlF/VcZX+MXUNU2llBgaFbEtGdOOhcsb
7jjd2cMOY6CdOJZg9GYvyEqImI0O4jnW7aUtw7g1l9Lrahf6zFNUv/b420JnbOWOrCBm03jviv2W
ma7mIlYZQJvQap/VltcPb0P343JUb0WcSTRDwwMYZbgC/3orLdmkBX1p46hDRm9U8GwwtX4Oqko9
kLxQbqqzkiSsn1ybKCrlLahT3M/Jhza4z2TZFZmI5e+rKzZXrTJSIxPHw8yPxvPIz5odXoE0uNFh
fqeh4laiCjtAStrWJhQyhjb06jLxsoj6l32yrca/IsRCuSkcqx6UXgCzJrkbuH22CvVjXMoI1WRi
hIRwU8QWnm6hSTowjBobf4Ch9JGohWyv2V48yAjqGsGTPnpQf3ULOLnbVMUoXE85LCOmsufw43wX
HFQMxgBbyqdk38qctHn0AJkb6M+Ijv/8TO+vIkHV8yZuOIKt35Fd4ZX76C/1uPSNL80suXlNTKyk
CaFN5jrPugjSEtR9D/VnS1bns3xAvMut1RECOwpGnHM7CLCr6VwHxj6fZLW/ixMuiViAYmWxecTr
Z5sxbD1Gi87ncKf2p3bIfFr+yBIJFGyCzspeQkC0fDD1ZoGCfASbVo13NwxpC7Ct2uMVpTcoAcbm
pps61UVahN5E227FNYDOcLI06uSoPb28WDdfilYixDnsHMxTWtBChBns9BsdUytyEPSgwdbtvip7
jvmo13AvrCUKCzee8ijkPSTGybda3SWyTOJmKLwbjeq/hoJWdQUDExAWD9/XmW/lf2k5WATvOEYk
XDaeTJKw+4xVUg2cqEj1sfJjGRn7UDG9YqSfO7vdTSWXiNtcRivFhHUKujPNCBKCFCnb58pNLcv4
bSLq6vvCMg0tvTUiG4bT7U9of07oZy6b1ykTISzTVm3qMjIhItAeg+oj4zeYrnjZKZurc6WFsDqr
ECedgi9OaXU34KlDms7VMKgpkR13ZcoIdzaNKWptNTrspaHEq3tIkVsMlT90urBhVxrt9baE03l1
7AMcEffXmMvCzUAHcwg6G35dLTTvm74DC4o3IU1k9bdhZDlK7dD87c/kCMZKAM6KMcBYlf7DqM6t
zhw6ulcV4mIO7L/qCOay9TxLSAV1wMLT5m8RGv9kxTDbu/O7DPEVzI7i3CYZZAw3C3GsdrDdbpcf
Q7dx5eNWtsP5X4XE97CQa72udhAW6l/y5iPyog6OVFosCYPNWGa46Zi6jjdQkTtGI5gq32DCD14t
nnp+otlzlUq2TW1TlZUMYfF3XZ4CYyAjRXvhEVwr/X226w/jUw/ig7l2tZfSUx15bmUTN1dyhRA3
DWWqMEwPS6jsboJSPWbJ8Hw5updP/Hb8WIkQopuDpC1rtEW1+WCP56b/ZA0fdC10MJpEsmPLPCVE
OGvopGUz6mJUo3dAtZBHhdPJEocSk4nk2EMb4xxsQggeY48Tme9TcCRdNtlmht98t5nIj933wTAi
YQj43P/zCrsrj/8L9bLEOSJJNlEIzp4Mgmo0uanjMYy+Tva9Qj07vapGf62UcCToOzIYXIesKbVd
BtZqM7B36EbdtWbqK3Hl5mp6O2vVOciUwxhWSMLIGmw3S43Wv0E4J2C6WpSoNX6Dup939m4+ZCdz
T9zEDz1LsjtJglEk0S4zDr7+EnE/lKeG4vxzO5DD5TiRoIYtoAazeDi1I7SJlOBB7fTeUwfthGvT
4KrSRjJZ3AtQUVVKN6g29Mltv+LfdSK7a8kMJgCF1SWd0S5FrkHPXkkZeKSPfYxU2102mkyMABIj
y/IKVI64s5Zf6v5AWkx7uqJi5t8o01Vx5O5Ata7Vl4tDVd/W/XMgq2zc3mb/Dx8gQLgnGG0d5dYM
HZbxduSsHXDNf0W3BqoN5cQlFw0GYcKlobXyrtE7CCNx4RBr15eTM8lq2C5GF4QI4FC0IxKky2qp
s2cy3teys+LFpYLvCwtfBxnlSCoEV8EOVXiyUAoapPIDkEyNxZaru3aOqnlilxBja0iBgCoya2RU
KBchG5oIix58zsVsL/tpEb+O1lFtDJf1pwnkyHMqmx0ss5qw5sO0jvt4uS+G+k3Sflr+DyQReZD6
l9fk5Q0PSglrH0zwUcAXpdSbGIx5ip9iwCrxo5tof1mSzHrC6h/UdpwMDQ5K49nnwDCsz5z+aEFp
Jatzlq1SMdtnpF0SJilk6Wm+N63UX2h9Szt3FY6pJ13yxJrxMQwVf7aK5eGeHjMzkVhW4sGfG+Iq
IIlpDEW2+K1OMM4j/GLokzu3X+0sl5xZJIb9aYy1oDQfGTgxgXnjp6KwsboObXFWxwH1Ht8v+1Cy
yMQUIDUTwy7QN+8NqXFQQmsX0EyyeW9nNt8R9uffV+pQO1A7vsiovMlVc8/c1fsmcbV9eR7flH2G
V3zMN7+s1xLk/3lSxlVDAA8M5EIBpop4CTGuKiLMyVuQ59yl9rzXir3F/2yX+nknWak4W0EdG8ua
i6tvQ/42mpLvLz/3kjoCeORFTmsy4fsjiRxzfAny3lFkGa3LJzoYTUCO3tZQBJ/CURjUfMScn4fq
pD2qO92bDoWMLE62mATwMCs8oXRLR0EZGm7aZA8Kjb2gyfxeYcfLsSCJcfEinWlhgY5pqGU3z4rl
mq2k3kb2feEEUbC0tdUAqkQ92vRB3SVlBZBJEI4N3GKmFedwf6Du1fBmiiXI9h/wSk08ctl4sRGr
8DpuJCxVkTYx9n+/BNAnEIPNe3u/1NhE2u6yR/4DEt7lLQqv1osyhdlgIuPkRecRTXjZDpXdeC/+
ND7maMecDqPi9F8uy9xeQu8iBUQYqKkl2f8j7bqW4+aZ5ROxigEMuGXcXUXLki37huXInDOf/jTk
Ol4Kohe//V2rxN4BBoPBhB4CLUhCj6jB1KF4VWDp9rfpDMF0fiOVVSOQXhWQqpAPfXtlSILQxv6Z
OX+fswLZXEt6XeL7RpPZhlE7q1w5OsjV5kHUyCyC4kxBvOhyXOtYrVVVnKz25TJ1h9GJRAXr+4kB
4ywTZwfktkqGhMlkxvbs1+jHjH3qqI/Sk+pXvuSKQsP7ewQ+RKrg0CDb9nqP5GIFv0aItKEk15Gd
NuNVpFGBeu9imKgW0JEyBg8ZJ5MU9nLcZUjlof9LSd9bJLisyvvH1aKWCuJnfF7lAEKJkL4tIwyu
QmgQ0/8C04mO1ZHVY4aOqGVuVxUwCw/k8xbB3GxO6zp9MiW9isEprBVOm/pDqNmKcpOOh3+RagPE
6ZyC+q6RpABSEVCIrjJvPGBYTevBucREAltUQb27S9RA0RXVLWT1OYMQ9ulSmTnGBOjlXQu2q7x+
uiyQCIAt7MYcSO1kzAMbimNl70PDa9Z/UbONANzGmFG8xoj34PvWbTF80mNBWpD9P+90WHgQayo2
heXxud+f6BibxZjFG4QAjfRKTjCGLTtZFkLDwlz03mJtwdjfN4ulNMYQ0pyNBbjraofRdbDWtcQ4
EFtx2GPc8v6l9W8LySlAa9Jk6hOwzrfdIWxPlWhgkWj9uP3voqSYdcZq30WxEysglC69uH7S5Ucy
f7usauynXtoqThWoutTDRLFVcfioW4VXLFcYoSY4oHuGYLte3Pk0GfcIYes1IRFV165Bqa8kh84S
+Ya79m2LxNk3XYmaSpOB9KtzpggiE/xXszdi3mTysRVyTDP/6cLyEfm18ulplakZ4+lPjxEGqIX3
oy0fk+MMvsjlYKyCt4lgswh3BcEFU2g9Ao0Sz6qe0vxQaoI2xt1rdbOChPMYF9CthahYZCuo+IUX
+xOqs2/xzEPRdBmsn/pP/0kBCWcrsrkJhz7C8VWNZyJ9H4zEloZ3lzEE+kc4E9GMSQKlxrqF9GNN
j10+I/EaJKaIhmD3HbRdPM4w0MIajZgNBjV751dTaxIgqiD7SBwdQu+yVLu+8BaNMxNznObFiDQ+
aD1tI5Ds2NG/Wi79Mn0L7xSEbaqPonG+AltLOGuRJyhmV3MgRtlBSd9N5HhZJNH3OUOxmlQttRLK
AFZBqTgkg0C7RQeIMw9Lr5i1QfH70+W2io6keqxErrbIBPEFK1kW1mRBht8dFZuxsEUnUtt6Bx4k
xh41XInYwP+gBppuIAlr4LrlrEKoNHBGwSXrRj9Zrc+JFU/WHyPJjo7GHfHbwLwXUWHs79MZkjMS
yF+XIJNK4EBMT0b4WRc5QH9YxDMAZxUkZIdChJcw8UKxf3FoWy6K27/9ou4XjXTeV4szGmcfjLnR
IyUBmpqtTofxijJGsIvGoQtl4oxDQ7tKyWO4jSRYPCi3F7rzgxbUt+rBPGqPl0/SH9BMBNkt2Ah0
CLy+mdpQ1UuVTXjuvF/Zy9W0v4Gh009PtLYbwQ0vguMreJt5ybWEjSttpOvEdIzutk8eQBBoF41b
xd/M9GqSIzatAGNtBLfiH6zub1H5St4saWtQhmNh2wbEWZqbu6FbL+7iG1B+Eevhvq6cwTjVTyY1
LpeVravyCG4eP0q81ozdy7u3f77OIJz6F0RHLcKAIy2XiT1Ihj3H3y8jiMRgv2DjNYMIvys1DWLQ
2Fvi+wpzrgzBrSuC4PTdWKVZsyYYwkKjhyrN/A79Q70pGpS87yyf14q7BRlzq5KxWcyjPASJlgZp
nN80peURFNetjai84Q8O0hmPuwOHKFGoWgEP7qynuI1TOaDZPMyOFLRB5CqCAO6+73KG465EQ5LU
CCRNUIX+ycqvsiV1+/5rlSvOZYUQqRxnLxRZKVOd+X1oV2vNx0o0/Vcgh8V5ytRY2sWy8P1hSk+q
krqK0nuz1t3ny+ReFkVkEPjBd2aIeaXRiuODIayG6svz18hwu/GdQhs7Mz5LxW1U3yn/5sn+3imL
swxZqRg57SGh8WVGVED5UQyiVKBA1y3OLshxC/6PCMow9KqTUQTWHmn1zTSe2/VZsIaC02txBiLL
mlFPekAxNUeg3ZttG4MD3RlXCKNzpIKySBEeZy1A85+MvQUjviiPNUpS1O+R9d8MksVZCn3s+oG2
2KBWQ21vbsvmSS+fBOvGtuDti/CsBZx5AAddU3YdQNLr1WcJq8JRv68Bmz5VB8YDFV28IjzOPqB1
vJ9og31a7yaHzUqNPHI0XMzMwKMj8UWu0m6voyWf5ePsRCUnYyOzObq9n33RfeUgYcCf8tD53uAm
96z+n/5LC9IGki/2UqMuCxc2/FOrDo18tQ6wUQLVEPkvfLEXzcxxjSZgoIKdRUZTN2rstrCL6/hQ
vO+uZMFLRHSN8EVfVZpK8sgcJuafKaU9HtYH1r6pOy/h6/tBFCgTHDDK2Q5pMsYqN5hRLK8QNLOH
3lFqAc+HyPJSzmrk+dqXCwWIZo+u6sTOelUfWBFB4ouKCP7w7vmtiXxtV0KlUu1TWAzjM7hZT2x+
YTM56PE2g+Exc0tHOwoDPqJF5ExIRHUMfG+Aqak/+hRM4W1mT/8WkzsLxpkQPUGFcGpCNQY5GGan
7Ts70UV5bsF9Tzm7UczxIiVsxrKuK26W45YUlvuIFoszFXVfaWE2AUKV9M/JvGBKuZLalSGKwr0V
xWIl1aqqalQjxODWC1GDQZImuri1fB+Rh0ZEn/FWjtff55YKnWghyQx8X6ty86aI6vAmjKXYKZJE
1AW7c4CARVVDtzTMGn3T0qkMeOS3Sgis1iNod0l9cm+ipNBXEMkWGfO3PtlrMO60Llqx9mkLwRTw
wMqTly2GY/XeJLKuuwu4EYr9ffPYCAe5b+oOOHqLRiR4zA1iYkRwE+4JY6D2gBiKjqZbvg0OkyUX
2bJ0zIVuFyebDxq6YaXoJhMNqhfhcNog06yqpYrhNItTt7GfonU4J6YnHJgpQuLOzzBimHuiA2lC
UIcU6N1AfjNz2urvBzlYqJQ0GZWArBtv2vmybLBSkAUPIEl7ItGzqv4YJcF9t3dGtxCcqiUt1VO0
2A2u1C7XVRgfK/rXSafXQnBKNsoyHa3WAEIcBZ1MMfg1idFva6n2LBnXWfn3WbTXgGz7Nlo9KqNh
oYN4cNe6PZmNEWiNyEjvHZztqnGWrURhUEETtjHqtRK6TfFJEs2rE0Fw6lx2uLIphRRT+jHtbpIQ
vr7+1+zzr1eKU2Taa3UErooBAZp3q/JtSi3brERrJdAwvlgnSTHpvJgBYrQhHnulo3b/ZGF+HxO+
AqDL2gIVv9iNLppRsvg1qcoAL8pcfX/5DSHYEp7+jSTWpJYLcGQJdl9tkTSXgqoU+WrsPfr6pfJq
V3h2exDOhxFm4A3w5KsvIOM7ENd6zxxQNl1NVIgv2h3u/IO7sAfFPcAm632r2LT6fnnNRN/nTn+r
9nVMCb6v9PONNCvwyqrnyxCibeHOu9lPkWml2JYmvF/ik7TedCLCbHaeL20Jd97TPKmmcYQUNXis
R3Ny9BHUZpGTGxbypoIX944D/VoBuKPf5qHR1wXQGi8Nb8bKVhA6LYLas/qgaJHxU93YE8VPRRvF
2YJEaUOje7kIYGlkNCZXpegtt39v/j6nPK25EnV5ozNdqMJ7DFdhibjGKZzoug89K3Lbn7PXojVe
EpLkCDREU17fCL08DXpXArjTr6DkGCAjzGAJlk/jgkyNmUuSWUEJtVy2q/4uFgc4BXaBr94IkynV
JAYRfk5uo4NySALyfnUaVAklmF/6nw6VxuTdXKK1UqxVzOzCIn/qSYyxPj2qlkVd5KJV46yDZUgm
vEOgmIUe1NbkpVlqXxZkJ4Lw6jRpnHlYwhjXArPa7TdWmahdZYH51P5kCTjqdgJnZ1fTNJPVVqkm
iPU5Q4Giy7KmGQi7R6xZEvZ2iVoAEd/HrjXagHD2YRoTinyVBAcHbnu7+g16BaXhg2Y817koibNz
Zi3ZAm+yCiYrimvntR6UawHa4bAZMNea3ia4VQtVupmXzGsj0XNxZ+1eQXFiwWVL6zhvod/56ihd
oHbUzXpBxeVOfMeCN23JOiFEtd7UQA2lrrez1GGH/Ca3pbv+2AX1R/NpXGzFSz0TDyHnsgbuLeEW
kTtKoQnGQyPtYfYaGO/1sVfv8mp1aCJS9b0F3AJxpykE9WYdsr2ate9Z/ZRoP4UjQ3ZlURRCZaIY
xpuc9ljKyTouJSA6aqv640zRg1vfJ38fEsYuAUY1NEC9yZKO01pkulbhwg2/6LVXdad8/nvndwvB
Z0ZnUGHGdQ2IIZpd0+gPRj36QypML+/YuFc43OVjNtMqGUyU9W7wNF87ZCAs/bjerpiYizK4m+rr
9PchRbZ6iFSomkFQ0scd2jGbYtBzTHBU6xRUh6udYTrKnH+9rNe76gYlMHTMI5dVvii2Neu0l9cR
rp0E7qn4mKisk8H9BxA2+lex0G5B+FrVps60KB2KwS2M0dbNd9Y625mQzWTHolog8NYxn1FBXp6v
HNXSplDbAmo9lVeG/knGktHxaco/9ZIoT8n8KM6VfAXFXUeYu5BnrQUoSf5h9X6Y3vfDExKwCuq5
MIIj6UUMN7v6t5GNU4aKYsbhlEL/RoL+Mbm9xshrgYUTQXCW2xqUNR57yGQMadBElmvUlf8PerCR
gnNPUzNO17iFHsjhZA9r6MSL6qrp3yf4cXLOMLxRSCuzog0zCjUlzgy2oW7ogsuS7N9AGwzOIGh1
W0y9hNXSEYtPDtlsxy71omMU2qw3w/ISEeuvYH/4CRzhFCoKyk4GV20/jPn7SlQevyuSqqCeRTfA
R2fx7GAhnUi7Lgm83zv5pMPGSUiutR4jvUw9eqwEl/iePCo6tU3QAWkqOMFeOyVzWpKSSjGOazzf
JzocklLUkL9n3HSZVW4SsJ296Z/BTMaSRKMxurryowZXR/s1lEWeKcvs8KZgi8HE3PjYZb6OSd8A
Y0ZkVCXLYelCN+0PUyrZJFxsFvOZLVcZbkatOy2WLaciAsm9+3z7E7iVbJd4WixkoNzKyHvbjLqP
hKwHuSAPpi4qiNtfUgNxMyLvNGqUeSlH0WiNrrEeBhVUMYYdKl8uHy4RBntDbZa0nqRcqQgC81l9
O6RXs3wzCWf57m/bWQ729w3GKkedrBfAiJDsr5OH0jrJ4M9G9YmD7HijH9H04LYTsYlM7Ep12r8v
m0W8XD7/AE5vwPk6d62MH6BiiLR0UOSTEdqNJmiCEy0lpxpWV1ZNtGC74ra8mhPJNsLipu1F4cFd
27GVhrsQce1XWsm2bH5mFYXJOxMhgM+TqzmFK3/MHVVUrb2DiJyUboEE1MKYanQqvd7AxCrCJoYb
i7YUxTecJkgC7Sa3V0dl1cCOaGzE2zP2Go67Hceu7VfVAtwoDb4Rmm4UI9TePYa9aEzZTpbqNRR3
S5I47mqM2gKUb2HUUu7Ln8YTrDJyVOPfvzZeYfGFQy3VjGaygIX5snDJ0LuNBRSReOzvlYE7RTUt
XYMv+3qvJEUGw1A0IBX2HvUhKKOIffm+Qw75pjpWqOU3B++yBdmJF0CuDSJ3ula0ERVWiu1qMG8J
vHZ+FswPk8/iBaGTfbyM9vaQvQbjDlkxYpJYbEG8flWc/NuSpA6aQi9jsB/8+pp5jcEdMAQvR7nS
eyxh6xrm3fL3hgLftwyQPxlIjGKe4OstKle9lea5Q2GnXtumeh1CESaR27x7iDYgnGGX+miqrBlC
DAhEmQns6uSYX5S/z7i9loVTt4L2NMfE8QUdXj+jyI7Syk5n5/J+iEThFGzs5ZxgUtSC4EaNdHIA
6rHAzJAhFyQSmBl7s++bJeN0S1J1fUpULNkaUocYV2QanRGF1As5qEJrsKtkVEMBkm4i9sXHiZRM
ioYcwTy3k5+V9pqk9O+9JWzNBoEzo22ZSUNpASE9xveyR9j4nU+GrTi9Y3yUQEVweZf2bekGj7Ol
CESlTVI1i5uUmp8Wi4OxjIekUZ9ayzioofpJW1cPVBGRvVrTfTuLBmUJVtTgCjOVuTBVMkFe2j4X
0YPwRO2kGV4tKE+GjpjAUKwEAGvjvkyWQ3m29tCf8tx+KecHKZ0uWNRd1T+vKT9hokoX0xgI1jQs
rkJyu2ipHel3USt4H+zfGhsc7hgjrNyHmGwJkzR7OToPE09ifSvk/Yih1/GJPAi7S3YP2waR7ebG
KUzWalSsCIhRbqMKKUHTT+P0h1634xwdrwp8i/hkulcYuHpZT3dvkA0wd8rXsEujZsUuypFhUzDm
q+v9MAgWVCQdd4WQAh23esnOwvBlLK8n9SpvkMyN7Zg+XBZnX+sNOIQ6YRcKJ84QVnorj6hJauJT
pro0+SdJKIIeOoJjlK+20xczzHpjxT71ua1l4EcIb0vFuk9kIAo86D+o4RmMU4qpT0ECb8qor7FB
wsIizdGN8pl+Lu340AbaJ1F/qhCQW722H3Iw2gAwvk7ylwadGDOx5QFNTuxIx56oUml/u84Scoqh
gfVDlwYAjtHDvHy0FBF37b7FOAMwzdycq2xMtHFZAdAOuluP96HstzR0mn+gumfW8AzEXS9DgkFS
3aTgHAWzP7vTbXRiczuK43Dd2qlXOqJudfZB/nrWZAMBR2IiRMu3/C9Wm7cWhaa33fgpC6VjGhNH
l58julzLGbFXPfnr5BRVN4h8/lUusnky5GVxy+pOHt4tuV+IRorvWaMtBOcLqlNeN8MICPiBU/Jh
0h9C+envLcQWgvMEYzBKDlkJiCG6qel9JjxE7AMXNobPs0qmCQ8NTDZusdjsxREea9PGpAAHA3Lv
8kDEV7en4Vt5OCOxyDFUQYEeFFT2+7K8WRbEDTRyantVUFmwZ8a3UJx5MNRyxoxSSDYV34l0H1dH
xs9DMoeKpqeJkDi7AJpzOcsXmFmQ3qpXWmSUV0VF8u+x0se2VVeZLakYMXpZM0TKx9kKZUTiMNew
kkp4sxjXSuGtokZbEQRnJWLZnKXSYBBqYuvtO4oza4nqWnfN+HafONdT7mq6tA07RbE9OWzsRuqO
dos+PRSc6g6jTri8crs6qMBtxwhTHUwq3MpNaa4roaqylfusqW4qEbuZ3w/mp8swe7eFtoHhVm9d
42GYQHvlDmh1NIyvehZcBth12rcI3MqpS940GYEVn5zBW93OwUC2K9kvPcltBJ7E5TVTeB7LkY6a
DIItrBlqgjrwhOvS4iXI64nS/bs693vV0PD1+gpcunFNk5IsLiGWrWofu+V2FiVDd9pHcDcomoF5
Nch/vJmKQ2K9bbsWINqd8S4pvaSDB5viRfDNXBwzO6i2bEeukElu19ZuYDk7USDv1uARwvZrWuzo
0AVZoH1uW/QK4Df4o6jGYF8DTYWVpGOaNm/baSQZ61hh01Ilc/JOs/VFcMnuq8UZgTPn4DCwFmox
y5fKdjzYaxbZxDwkQiOxv3RnIKY2G88op5lRq0zVybvmln5jLU3UoZ+bGOVhmb8I47RMzd5ci8oZ
j9uqXtZmimpk+JZHNs6kQsy0And5DHZg0XyEfY0/Q3HmKB0rLUvYGq7KdUwzO0IhzUT/zVacUThr
lGAaaploQCk1JzqwyKLuhYoNb90pEeoTWKZdvVBZdkzDvCHUw7/eLqqSugfPweJW3vjMKNks8Hcc
5kP0I7uGUf9Q+SjuvEUv9mXc3aWEslOWxsKoI84gjkmM9tEEAUYwwbfRp4Exo367DLEv2W8IPmca
GlEYVRUg1LDBJIDrfiBuph9NUSWFQBS+nbyKpqUPC+DU0S3tbtf8JGyG3TUP59XiE6VxqxrGShAy
y9OnZG4R/3u8vFYiGbjABChVlDyVAaDQu7S/naSTJGLk3/ceNkJwFqgZp6zA9Afo9fPy0nkY+9Z3
Yi++6jd+GYi2hR3GN3ZhA8dE3tghuuRZH7PtNztUbuqmHWpoPZSeY4wCEE3QEe0PZ4MSEIAqawOs
KcwxjzfJbnGb+Ze3SITBGR+LNmbaTsBoY09Nbi1R0b1wfzi7U4dlockhdEB9h+Tap9gp7+aD7q1O
aKOmLhO3hjKlurRDnA3IrdwilO0Qa2k0D1UwmjamYDoraLiQQantSDQAT2AS+NxQWsVFby0QsZjo
cUCcSOtJYMzllRXrAgO3m6/RzvrHN5VryVhgwA2wOs84Dbcge3ITxxhs4vcIrQtJ5gQnmO8mL5Y4
r2N2gnPpNEWncL0PM0Fl2h80xCQaChAIeud4FTTNaQGnD0vjhUH8HPv11XzKHlMUR0e+9CiKyu57
zUjL/z8ep5FhhMknmsLwFOTYGLmU6Ummg+fo//DW2F/AMxinjalRRfWs4wnVLJ6iHUziCz3mfZP0
G4Jn/8rbHs2TCyCGKrGn4dNQvasxJVd1cl2Ylth1w85rx3N/GYm5tDXbK8ZxiEJ9v+1t65qRChV+
hcGi3mXr9Ad1P8vGfs/G3OpdWKs0Bx48ZtBc5G7s6g+DLwWFn96IYhNCNO6+atOlLZoad0l8lO5M
jIQwHgfMadYxFMK8H0RHed9QnWXjbi5jNeqozbBv5Ka8fnHJ3PbQuKjv8Yr/oeVBoIl8GVGFZt4+
MSCcjN669NbQfurll8vbtX+ZnCXiLqwV0+3qZIDphUuo++2SgNUl7Y+XQfat7RmEMxchrUxrKbBs
WXeN3mcZvDRj6c7p18swIlk4K1GEVhhKFmBUJTAHP2tFqi3afs4yNLEsR+MMAB20acjxLk8V2kOI
bdhabkfPmEIiQBRIxFOCWVVYywU471263Mr0gdSCt6BAwXTO54+Qr8wIS2ZIxKth6nR/iQXeyq6p
02QL1UCWhegu+wkbcwC7LVWpjGSy1mA8kR9KwZjHdvZsCjns92+lDRSny4SOSqK1yDS1rvZSNhOi
NxEhchTro76EHoU55d3l2wByer0Uct/lBQBj46btbqXmc2kKNGD36GwgOJ2WOgw8SVkuXk6pE013
i/IjHQbH+vu6NIRXNjicamvTiOhuC5yqbh0Vxb/zjD5I5/IBFawXP1JBi7qi7RkIbZ5X81SDo8qw
BPq2mzXeSPLiS2wUburIqGcEIOlRf8YgYBYkekyO5BuLjxfoUAz/xYSel+7litoAVkrYl3POpMof
Jd1fUwGRk0ivX/6+AZB6UKTFNQDaZ9T0gS0U1OWyXV6By/yQn1gPyj/dcxuRuHtuGWNdiph73Lvu
7K6PKWZn5lfVMT8k79+JjJzAQvCDE8JFb9GmyDYsl6/6DJOkUu2IyWZXpCpSu6j1USCeSA05O0G1
UlVKpoY5PCAMHx0aD0Tt/xGEsw2zHqI1ib3UzfC4Qg5ldpNI+LbYvZE2G8WZh2gcG9LGQMGIzsNw
I3nkvmccPpANldpKbeeiuSgCg6RwhmKs1DlsRiBKWhZk+vteRSyvO5qiCbEirX/Tlq00Y5n22CWC
VyjjC5pThz7EH0aPNaXIpi0/XLZOu5ethjcGqutU+c3IbWUsQ0oMAEbKMUqu4vnd5e+zlXnzyt18
nz9UZagnBdur5RQdtEN7lRzjQ3oSMSqKYJj2b6xFOIcY3YlQHobxrNcsXD353TE/DYfL0ux73htx
uFOEvDfGgqrM88arfXHATIlnWeYo6aH8gIda8PdjsdkNdd4e7kCZGTh0arY9Wn9Qp2CWD62I0oCd
lks7xJ2msJHBBGJg6QY6eWGM7CqmHrTVQ629o8WVJQrk7Bu+s0TcUUpMC3FkC3C0PRHtU6yf9Kpy
km+1kF1p/9D+RuLDHeVa9Tiy2CvNPCo+Zvt8YNU/sT860g3xh/ao4iWdCHv3/3CGz7icf5lgZnWv
qdizzlvABYcEwEN7qEH4pXjyASk2UU3cvmU/46mvdd9YzHpM2VWSLyVo7qiLLjTHwEDOy7ovOGI8
m96a1Ou8MpiyvinqB6W/6fKrJkeEvEYZSCCkdd+Pf5x1n+fUw9T5PE17aAoJ+uuuszGMCjEkdEwl
jvigCewgPzE1MTGEQzOhLGn4xVCue/pPXuB5kzjDsRYDuODYkx3VfY4avteHxMd89v+2RZy1UMxO
q9UEKzaipboL+oMeKN6/kLoyo4QhNnja6EhLcgo+tfFCxhiJ8I5+zBNvLn5YIm/lD4fojMEp9RJT
OMox0kDRByN84eSNvNFG1mmeXqgWEmFAdt9cnBGZ17G5Qgq96oqkwrNw0mhuK03kaBFIpDo8ceTK
u7xRf/DXz2DctTi15lRNGav5yF0jWN3YqTMQo87vWq86ygmanutAE7jU+3bijMndkWRdi7o1EKPK
W/P7ZBHbmnJiq1UkSMHv4hBFMQmrWSBv2s7UyFz1nOUJrZu0d2b1qIio43dP6xmCf1N1hdlNJoMw
iUfDq3Q+Xt6fXV0ANxrS+qidf8OOFUdWsxYsdrNKq2NKNzIm3g3EMYd/iilvgLjLF2c1naMCexIf
Wddh7rLYivoeLfBBH1BX1KK3e/lu4LjLV0OVB6aVAs7C5KdICzrlA94B+YDJ2v7lFdxXgt8ryF++
mZI108KQzKU8LspNMyuOBN7Nyyj7enBG4SzRGpOZ6BNQpPSzrFxLjcBqvzBDvHGOiIXSC9CkEYUP
Rg45WWud4Jwan8vKxhTR5JY4ip365u36bn0XjXb5BVMzwY4iTE0zC/cGGpUfcMtBS/6m11FfFlAl
aDU8ZxCEg5QF3KGecpv/1APGjJ8Gl1dyd782aJxBWtM6tWjSsDAiytzK1u7mjzIVWIbdY7UB4SxQ
EtY6ekch0iQH7XeaB5bqaMKhZ6KFY79iY8hJP1mIHgKl/bY4jM2d3RxRhfL5CuFqUa3t/pNgIxR3
6U6rMVJ1rWBWr61AcxkBTJTYrKSdta3NgurlXY1nDbYaJYwxgzvBS6WWcmWWMBiTdpqnOKim58ua
sLdJRMZQLRNFGG/JJAqF9pLKGhB6cOaUzYnIkpP176tMgLMnyRaHu+GR/NRDk5XIK/0xyyQbJUfu
ZUn2dHqLwN3o6RSNpmJCp9P+uVHRYH1HhDyxu47KFoQ7ONasL22aQ4zyufjCatuap+iGPo25bfiZ
H7mr4BbfNUm4VC108qEs7A0JB4lM2cgX+OHNzzFhTVednfvjVW8j+H9UnJca9pPs9sK36P6G/Qbm
K0rUIqupwYLaSR35aWfaKRWoBH89EfR1q7h00VfI5nPwvS/rNMRLTxcdTJQPpgF6o2V2yvjQ0buK
frqsG2+W8ReWiR4NVSaowOGObZZ1ZWnRXnd6N/nSfdD8zok88MZSJ7ebwWGdrm2Q/+gOokpmXitf
gFFbboCHCBQ+PKsF2o+TwoAldIheOErjoYfO6UXhRREIZwOzqDIqGcShjtbXegZahpqkTm7q03Ov
okZWsJas6Wl7Vb2IZGHQH/SSUsXkjFK4xjOmpE2o0LrGu8OJTkmgB4afnzrBBcI+dAGI9yrMdloS
mkJBWOTvpSoRl2EbiKgLmdd1CYZzKwq5brQxmnVHj2Wn6W+b5W6xruJIP1EEhMcPguVjn7sEx1nC
NtY7OmiAw0P3qF9VTuZU18TPQEj+t9c8t1P8I35IurGZK0BNyqd5+mGgGIM8/ZM4uoLiW1MzdT7P
j/GcqIEccbLS6+iBxTCNRz0wT/9L1YLKX1a/5DljcTs1VrFSzcbAlm7xOpxlsO974c/lZj7Ix+Eb
aBrAJc961iUYYusGgS1bPw2PiF0cLkvNG0f+h3B7KCemCR8SQnfwqq2nWTRpTPR97i4b0wY2n31f
6kovHHt/xuyOyyK8vJre6uF5MbmrzMhIZMg6MLIPq1tiFNP8UB3ZHDNRkbZIGGa9Nh5aX1dSuC4A
6tsbqbjqJ8Fm7Fo/6ywIZ/1QsDBFA7PttfYDteD2ML+HHyCyevvH9ozC3SAoepwtTDbUHfoexshu
HHrLsuLtbeGLwsBvnExevZjF2qxYFuuVXOjQczXQnk2cqQwZePTKQUS8PURxpN17eLN+nD0fTC3T
ZgmSJajFltPSr6vWofnHKv1c598EWrerDKi4kFVFB30MX/ydDPGE8CWuKvmkOixcOgSxmzkzCp3k
6zoIb0XSvamqf1nMDSKn55gtP5hkaGHeBztqUIz5K4hfVdg99X49sYdCcSfKHexeKhtUTulJGhGW
bdadoozsOPWl5DDXiAbnN7DJNk2/X17X3TOwgePOQJMUkbqGWNZpfJCGe6ns0KoiwHgTouVXkjsC
6HEly9gABGln37yK0Q8zoehpvBE35r3w+L6xThuBuCMwraRrMoPt2l38mBwmD11gbuomweAPYGpa
AzZ1UUMJFLrOUSoee0L7yGzspV/AHYtlHmc65/gFmJ7Kispc6749KAHrIu6DPFgeLu+g4GDw9yjm
AUyV2gJuka712pXUx8vf3707TcRwLbzzwL3I3Z2NWY5W3cKmjJqB9/GTpAfLdDWmol5oEQ53NTYd
HF4aAacN73rz1BbHtv4+gmrosjj75+ssDndDDiAMjFoNTqhKMcjCynJnzo2bcqTugNlJcaH4pAg/
Xsb8gyk5g7I93NhlAw+/kgyQTX63+smH8hEGzCmCNAR/7nyyMFgyPVnUFaCyFXuriGdUzpSssVTm
Xcd2zo8OsZO9y4LywAoj+kD/JJocsruuZ+ee71WYVdCfqD1cRmN8atLINqSHDGXyGJtTfF6kUCAb
W7A3op3R+EdmbUnLPElAQ2TAmYrBrv+WW//XVXp+rHBqr5bFOhMFCHV3KIvGnmfRUPdd07uRgVP4
HJTU1cL8eTj2dqw6OuZqTf5lHRBhcNqepejxTmdgSBUqxRfMo3tSRG6aCINT7nqkraIYo+5E9P2k
+uFyP0bHy2K8MAdc2m9OlbVlkslqAkO5swKWuq8czG3Q3CaIv0oov9Hgv1duHZBbDEH4ikJ8N3uf
OpUn8t93jdRmz9jfNwc5Lme9DAemd7LiLLHpDMg10fkojIGKFJy7MosSVTcKBVA4FXaHTFM5Cdb0
D378WcO5mxJcMBYoB/BKnhzZUV7KIbJji8GZf1t1wXmlfKWmqpGFJmaHzavl4YEss3ydl1ruStI4
+SldZNsco8w1JaU+JlP+47Lu7K/kb/+br+OknRxTqYGXWlU/K+subwR92fsqcf4+d4zHTm61tMb3
s2axV3q/6jdZV9stFcixf8zOONxRLi3ZaOMY1jwEiVJXoBLiW10KLirRWnFHGcS9g2pJ2ClTwTul
S5y5+PrfdoM7yGYed8rIXv1L9SMi32pLsBvK/j1k6cQA9TDSzhzAmmZGEllYpvWuvUY1kWGvcMFA
N+RLD+OvamSQ956Mg7ghdl8TztCcccgKK1s6Ft9KJu26Nr+FdHTz6VqNF/fyIr4Ukr01h2ckzjqs
eVtqDfPJtLv6OB16n7WZxyhEbP+PtOtqbltnor+IMyRBsLyyiJJsucSO4+SFk8reO3/9d+DcRDTM
K+Tmm0zykhmudrFYAFvOAUNd6KW+8q7xWGdT5osoBYUG5sJGmvVUq3JoCXa8HZ5GPRKhiq8fNe9n
50VLHN30G09/to6qsAD1JpH+M5icVedu14bZNEDlgAMNO+Axu9FO/5ZdTSwR60kHcMUICzfbe+K3
QL6InOkqwIiYvhq186vwc3RnvZhax3i/hQIOaNGE+TeRlnyjboeMYjUxoRlyzD9+TlPQm/5r86O/
Lt3ivUhLkZJcEMslEL4uFOcrOJ4MvLAXwbYXec2LwquDs+5J1VchFBqd6DG9mVw833fAMHFiZ/7a
XhNHtSunvxL3a2yHzfPycSENzOFjI8fYKvXQ3mRh4YfF/KxH006wJQVxh+/UVUhcBWMHOQzrsHpk
PWSBazm1ZS9Xljc4lm/uuu+Jo34SscAIwo7ChR09GYd5ZMGgVsocw5Uj2gIA52ZXU42hs3wWdUCL
5HHBxyShOpQT5BnWSdM6v5o+LSnAlo3/2ibMbfUXn1r5DMBgE2JOcMrFOBj1USq/yn9X3wEi6z/H
Bd+y2wK11+pKKKN/0vyFIX9l7rAfbEzJOKxO1iGyqJjrFGUJBEbkO3hz8DIMNMF+iGRMKueHUQFi
Q74vqKgOuJWNoLpuAucdAI/GS4vRyogqQN5BflO8pL4zO71i7er1V7zh3c7JH1Bb9y5vhK39tpbH
nb9p0Q7pVKButVinbjjq6rdIdASxEM+ffmsRnMPHdTrSsGWlMZR3CArpbGCv8UVLtJlNXcvhHT3V
5yxUSur0R/1YvRRPW9fyWaQqHFG6UWQ37lg16e91mm6r2ivad9YgWJqtIL/Whzs6VSmpE0CMUWei
IEC3jkO+v7z2IovxXj0NWVkaKSzWeqzojJFDMOt5KHKHjP/KFUW+l+9d8AQevTQFK1EuAXUO8rTj
eDQ91iRn7RSQLil781v7vBzBNOuCmOgIpnRBlVGwYjyjGNoGKFEq5h59Z3fkS7QAqTAQmHQzn7la
NJ5QbBwCIk8LFs16iL71/rKvAVEoO/E+PnZXtZs/giH4m2rHbnuFhPROzL+0dbCtfwB3gMpSnYx6
gx+wIJfgx0qa7jLQZduNOaMq3QAvFjPivWeQXITGIjIw+/9V6Bony8qaCft8TI9B80lr9on8LPDY
rTi81o6LJaRtJBByYxE1H53efu/Fe+VKdwnCPxD3d9aRTUWJUBcEG1HlAotlGmmqWTBpqiYHuR0f
lTkQTC++nPqXtgZb1pXxkljvcsyvIp3KUC2VXbUrfR3voNQ5ZDYmq0F+B2dR3/2f9uRiTNYWtCgs
2JM+6D5wZFtAc6PbJdnpd+ajnDnLfXnob///YM3j4+mVFhXRDJt2bnFgIkPPuGl3FqCIAIX68bKa
ghOI5yQbC6NUhg5aSsOHtN5F1mzPoO4eTpHVOtKy2JkIR2o7tBqyauFNq6pgdXq9nlOr6rXEzlVp
Xx00Lz8ZDhtlapDqEldRNt4fFLQthkzQ0AimBj6Qlx2qvBVRdecnzUWB0XjwXDjUR/L4vVgec/jX
zkoB6K6pCmPeAhopl9tIAT4jhbWsO3K8rzIZ0G+nWLnRu8irKoGHvl06iEKHJkAnNIws8VjHMclM
HZjuugOIfLQ3zFeDuriNFtqB2togG7uqWMogGdzLHrNRA4Nc0F4QBWa1DJ1TcTSiJoxUjVl09EA2
gPaXYv8TBl3aXZa1ac2VKM5VrKnIW3mAqCLCKRyT8kCK/Doowq9BGPizHgged2/D2WvVuDg96Wql
zrhhO7Oc38aafpcMsnNZpU0RGmi/0G0IsCIePsiM5LZLJaI7Sv/cDO+7VMCk+/YYgAqr76uvd1cF
FFmNRFAhMK3GnnrtOuyCj7j+neRIvb+sy+bmWgvjXKFMos5qUU1zjAfpNn2ZWQ394okhM3S++AB/
uSK82V0r5Th/oO1EE6OHcqwgKT0MQEitvmUuENLt8P3XziPOADgZ2QXby7FEN6LoIr1xTXttXc5B
Ro2aFDkxbO9j/q54lGxrVxxkDz/Bw7AuQ+dk90N1AERncRT3SIuchzvjkw4Ze7io7gxl13idEqBd
IOtEE2sbKY7XWnKnes5YP1M09DnlDwP5DEd38mPo5c4Q2pNDjuUjznu3xENF3Imx6b4IaYqFdkEd
MO6v3TeODTCAgvTNQWbwC+3UHWCDdPDbz3YSqe5l9920JmUd2DqhFL1br2VNUze3YI1HdBnl6RBN
XewnkyIq026cd7DmSgzntMMcJEsbvKj0E+DN7Wz6aXIw8QDYOtGrdduAZ6U4A+phmJuWBKWkeXiX
WxgZaab4oQxRHcmXv9TNAj+RLlsEDV+vTdiDKHPRJ51tyMlV3NiL3Opq3IEM1A+8/4p6igZpGPIs
jAttlhaPI12ojsJs9aFIKz9TzQcc+d5lt2AWehNkVmI4t1BSY2qzCDpl0ucJF70xeL+oin1ZyL94
xVkZzium1khJkkBK67UUVe3WH/baIT5Uy8vbR/Qo3/R1XZeZp+PuxcOEJklCpSZE5EyCL0S5p1Rw
7GwZDWeaqRBMKTEhrx0hlHLc0oGc41RdDdTgfWB8pqJsiUgGF/2KjHTplOBuBbb71DUX+YeMljS3
lotRsDpb1tIoLjkWQUINBAevtcmMIZH0HpKUZV52lpw99ONMBA+brZ26FsKZTCMomhtAoHdy8JY5
RO0zp881EANgbNIlFK0AApdjjss79logZ79EBuEQgYs4cXKIP7NCS3CYb8evSe5SNND/wVPmbZ80
hohWduQOklEu27goEfpUn5Eq5X77Ehr+Juf0WhD3RlwCJilH1DNjJLW0fdlHbt//uGxAkVdwL8K5
jouw6WA/zQA/Tj3ahmiITCCBf/rlslFi5hgSItLupr70JBHI2uYeomiAUgiw1DTK6SBZcRDkOfOB
Mt6X2lVfTX6fi0qX2+v+WwpPGgLicD0uDUQDI0vAQpHvTXXYtaOJSczqsxmYXt22O1VSriI6PV5e
pM3LC65hvzTkj6TalIq8JJDNxpPmz+z5HFyjiOfqNkuAN8h4glwLaSbR5XDTtHhlUgOg2RYIw14H
DT0q4rnqcGuq2smfE9VtJ1ROYlGBazNsrMRwp2AJdCpVmyEmVAoggzro85La2DXJp8uG3HpesinA
X+pwx6A1kmyoU8j5NXrAyKfynagPZfMNsZbDxVojJEPX40xxph19Th7pLgbjweA0Ju7xyAicRPbb
1svUVAuUjXg1c/aTeimlKVoQXukljn2bW1k/i+HM1/bx3MdsK7fF96R56DTB22vbDc7f58w2Dlra
xQq+L5mp3c7HOkTVUT9lmqDssmku8CSi4GLgRs5P76itOpeY22YhvDn0fofbHYO0FG2ebTcwQdxp
KWjQfEPp3LVKNS7toKOs2lzn71iSL3aIPzyFjooOBxHtxeb9S1vJ49ygqMJe7zPIQ7p0sPP9AuzT
OfQYSDumUE5gLL68nTajgwnwAMpyJriVvo4OlTSNcHLY0QqO6rgfm71mCC4Um5kZbSWD8zlLXrqQ
ZOwSRjAHisWiPqBaZoftWyPxRTvpX9bsrBPng3KaBwPGAdkdFr0T4ZUCClnD636w93++Q0zyLtvw
XxbtLJAZeZUKLjKFSEUEBV8Eqt6yN7z8ekQjaMOeUs5lcaIl4+5LNVW7vurZksnJCTO23+QOKOog
st5dlrPRv4bbC9KhigH3IPTFziu1tCQLTQv8p858LO7IvkMToLab/qCnfDMorQRxC5Zp0aDH8oRz
2Qhsq4o9MlUCP9+KS1TRQYhrAtje4Gv4ctzMZdYXSFGod9JgoV0zscvuStIikTNsXTKoYlk6mLJZ
Hpk7b5tiTsHAW+Mqg8SnHZX5bihTPwqxv4Lofd+MKTKGvddEuLyX/3EqmT1F17K53axlS2iaacOy
eHSvVf1ey0X1nC3vQyIE45GAagchBndTC/WUjn0GQ8r3yqFzh8GWbAaXkDp65wwN8A6Jl+4UETXB
5vqdxfItjm2uNLrS50iKxNSPE90uI3odBEed7C97/ZYvrvTjuxmjKASPsApBQMB/CpXsY4Z85WUR
W+njtQhulUI1t/qZ6VLHY+FEOphch9LtpaMWBYltRaLUuGDJ+OS/NkuWFqoZXnQaGtik6AC2+Heo
LV7WaqMHH86n4m6BGQYLROHcq6qJAiMmLTyj9HpvupZzt71pHRZ65a9SY3efCZrw/+qAxlsYo8M6
VVG5YcqvglSndEVnVpDauCpGD2/aU+AODtDppfv+GpS1V8Kb4aaHrCTy8bfvjX5GYsGpSju9yQ6s
RUJCm1X/LN0DRQug0IHAtFuXnbWOnGWJUaopqm+4W2t14lApb50mrZDQKFMnlSY3DNWHPJtvSpr7
lxd1U1eqIWrqoC/HTYuzbkYHhaRwnbGKni2p89n8xmURm8oB5IAhHWiawjN9lVjaKh5a3HiG950S
2R29yxKMLVc3pPzQEP06TgvBBtwMJmeR/Ht2iKZCXyaIXAbVp8tDqY2OWqKFTDQA+QZf6CUg6woS
W1TDML3MnWxDWAA4POugHLXNl2wk439H++i9RQGEkbPRYsH1YPO6RVcyuR1hBsBNjxPIHKSXttXg
kF0Br5zANcUYVJt3n7U0bjfkloKbRwFprWdYdrxnfNGthTftgmOg//B/a8fthWUONS2cekQZU3bC
/lNRfJfNgwqMHky+dW5m3cgFiKDIIvCZ7fC2MiuXy5mUJTATC04Tm071jPdzdSAuXgN+rHnDD+NT
e43po73wbsn04bNja/ty522WNWG2LNA3AZiJK3v0qwrgmyKymyvNRuMPXj0OPYZYWlFoZX7yVrKm
EwRW3GP4J9ZcomqdEVwmqqTF5nwXmJrTq+8u7/5t9c5CePcZc3WIl0p30gaAyamtl6c8utf6whvA
MHxZ1madjupnYZzvJHmodapWsrNCO8o3yzMODK+7ltFYnfvhIUIFpAEVpOHEaN+4Jx4bPhUt6EvL
1CWzcn4UlUs9BCZ+BLXVY/iUqHYwg4wLTHquckNP2q2FHoDymr0f8rvwT1xK3VxYU0YCGZdu/PM6
qJOB9PpkYWGHZ1TKvdqXHP26hvs2zngl3LCbwVb/LY2/uelWnSwAZnlxYNPXnO522VtoWhtdILth
qohVJq2DCLZp8+BaSeUOLuhXNAaFVKAX2xLoUDJ1d9mbNp+ZgEf5ZUbKzLy6echFOGMS9kWEE91F
2JWMTpR8yq+zmz8Jtdv78SyPe0ZHSU6NMkMAisg3rfzeI403hAKlRGbjzqt8JJU8tZBBkb7RlKdQ
xGkmEsAdTlMjaXJRwGi9KdsNMLjH7FGwLpvubdIXCluqyAYfUrR8XsIatyXWxocRm2o37b9OTolC
sT9f/dXdbCWNiyl5I0cNqCPh3geG9Tjs2SNZ2wtvnSKtuLBBACUTVQ0C5bDLAE2HHEPq1G6co7Kf
u5YrSqJsrtNKLS5GFHI/tEGNKGUVg6MmiTNKonsK89c3gfAsggeR0ZdkygLcxHBzCO5RLzuGRwae
NDnAJXsQd2kINOLf5bTVkwU9V3i4ygWYYyI0lzV0iWyB97HAwmllojyG2Sh290M30uuoAP7LXJN6
EF+yxi7Qzjmlb3jKEbDRviSqZ4hkcRFIzTVSJkqooe0j3ltfol0HRl5zp38QN5Bt3fOgF8GrX9OB
CMVTQ885aghBnDG9Rm96HL9jO9nU7w9AT/2DPOiGc7wSx1ZzFVybTjcJyIQA8neLge49mo3dYK/b
4EYHjD5SeCJn3HiFvJLHxaWhBbCHJaWakx3MIyYGzOM42cixkX0CXOnGy4FBD7okz0ps44m1rIo2
3FaB6NUv4MJWIlcqmKhiDRnt6M5QAfwCz0GPbHpHPeBhxLYKMIzMfxKpzr771mF1lPw1sODhqvna
0hV4HoO4hqXBOq9YpRPlP+r5aopFkV8kh3NWcwQINFVyxgg7+20SeHOUp/ZYJY/ZIAIw234DrWIL
Jywfeq1cypfYktz1fg5wCnkXOgkmC4SRecN1DPRX/TpveCynFFCAXVIisARAxX0uvmalvTwzKNlk
Z7rD7KRYusc8tuUdowkVB7bti8jqB3B7ZS4is5gzxOrWA+zSE8ht9vqhBQqd5Q/+2Nn/mffo5VW7
EshtFhWM90VSQ2P9NHrDIT7+THfjEeKEQgBOUdzm9kXQqtQyCJZSSsFAoqG1zpTdy0FbJII7w+cg
BM+RAgPGHbGlIrHjUCBh85mzshh3eutSUJHMYLeEsXYWXXLy/jQDzFZvHhvhRBJzbm5Hv3JI/uwO
BlWTWEosu0YkAfMpyFxBB4gZEQaQKrzgC6xnsYT4KlSXqpkNTQtvmG6Nh+6atU6Dkc0ZvOFooZcM
yO7e3yyXiQQ7ISaiFud+Q6LHLTJhSIfJn3p9TxdBwWojUsF+5+9zHod8RiCnBN9vkmE3muVu0My7
TgFMfSPijd223VkU53mMM2qZZFyHx+HzGL3vRJ0bzBRvXeH8fc7vEsWc9KFm3yfWvpc6N9ciWxk+
Xl6Qbe8+S+EcTiJZvYwKi4DKFNpWnyJ7l3io6JwM0zw2TSy6+GzcDtYrxL8pSUOqmHRYofleO4ZX
9QmBFtOE9EjwmBTfDgSrxNcEupAa1hLCikP02dBuVfnDZfttgGAidX72OP4piWkHEMLn0Ic+aEd6
XSl26HX79mvsa7blA8kMeeyotivhWPKmf1gqWsqIohrI27/eu7E5j8GsI5cNKjubBLdjZ9nq4AvU
2wxIZyn8hHdSDYVMEwSksXKa2NacCN0vpptqSAIwOmZRgNhOu64EcncaOZRbkIFBreGZTX/ue1+/
63edJ7v0nrHTxML3EjPUm422kshdOGTZmqqCSZRjmj0tFGxctZzblRkrHhDe6ltiSNV+NtqPyVSk
tsDAgmXkK7XGTAqjBZGRMyf7GN09PlADvdSRwdfc7HHvcOe9+Mq8uQlXKrNds4r7ISDTJ7mGysU1
Yz8Ev4ZX7Fleh7VhS3eiC/LmJlyJ46L+2BVwTgU6BnHzqRnIDRlFRcZtEei7llHvAN43p5EJ6Bmj
YG/5FvNbVvFNF3GQiQRwOlSGloH6FQKqxvw+tKWXj4kIyn7bF85KcKfXHBe0TUbIiHPwNaS/4Dk0
F5PyIJpidJHNMXb1d3/lg2e53FFGWg2N/2yTB43eedVM3X5I9llNQBSSgOO2NfZyOns1AMHDtEHh
1qZy7sxda09AM7ZbzXq8/Is2jG0aqkpxPZSpjILka/9UwYwwozVCg4xvevapCB8uf3/D0CZoJRU0
6m9BgKdq1sU9e7Bl0+wM04+GavZoiHxSIIW/XemYY19KJcEbnza7Jlxug1D2tZgKjqBNY52VsThj
pXKVJVYCZRaAQjtSTTSXjtJfJMvWJrO4KJksfUZUCino9N23p5/wxCD3OFxema3z9JUcFrpWoUlW
umlMIshBg4KrPi2qrXqtnbjdPkGKdgDkAAgN42cxzMfGMfBKMDPzSnBFzaRtMwiWj90BiLsHxvwi
rnpv3FBfieHiiFzIdakZEDNGuQvKVFsaPtdmZAciWBGVXRC5c+2VJC6aKIk5LWjO0V7elslHFVU9
LzyG38l18ziegqdsF/vS++apvIsTu39As98eTVAP/UG1awlov6KjXeSnXJRB30RKyYTtkI7XmnEo
RPtgO8+12gjcjbktMdk3mC+uM3roqyp2w/5r75IMLbrVSeipIn34C1g/tnNF2Eo6yk4+1a1tlk77
3vKobx07MC6i1ueIUj5bnV2rVQVA9Gs3VRnCUM/8Jzk0j8q+27PuyeoYChFst6qmryRxcYWSdKl6
thMZmhBmY2JvQUICCKUsVdk/yugZGj1x1emyWRWZCzRmFKgTYYFmUagrx7Kjt4KAuTH/jcHd346i
yFyMoejWjSmzIbZ67iyHLkKAAVQeOqCqm+DWOva38l5ydcFEy1a255VcLsTkYxqh0QA7gM025ZaD
XXioPLm087vcLaM/SMZejjagBXjtLQBhN5eihKYzpvwweS3ldtMYpp0Yww1Ns+f/K3ijV/i1OHME
wGv+M+QEfo0WumcKQp4AE1zEnzxzF8T25OcP8150YdjKGr4yLRdc8izr+/JF0aN5NIDkwmBq6kN7
y3rzL2u5fVBgmBBgy8i88lPSWZ9KyRxJwMlFvpnFGODhHNUrUQ3/X/bfWQ4XzsY8NiutCgja2AOQ
14zvU9zNPc1uryefZWaGybGEKaHt3XcWygW1NlIiNa+gXF1HdqR/mishsTzbXW/Ppd8i+FGOfrIC
Vc1Q+jBPpj8hBSkBiJv66o5VscVJSJEd+Sy5XOZBkKaQNzxPLjoed5JX3rOuR+M+2mv7/OEPaiAs
SF3SkQtii2W0KWVrp/nAWf4UepYD7nJA8bR/ssu3Hs3w/rNJuYCmtF0dxSFWbXRGT16c7iE/tTt0
MYd2eqfiGJr3ojedUCYXzOallnq9hIqtF91pTuHmfu1OXxjsuLord8lka6L4KbIqF82mEliYBVNz
PjaH8VQ6lvN1xvHXIFMpwhrfvryfTcqFMhrUehzMFnGipbVn7U7tr5ZY9EIQhBKdi1pBFlma0cKG
jHO12JkHYKscy1tRnUOkCxdJ8iGWCvC7EiDmxYtfRlK4r9OoPUZTI8xniHY3F0CyUSsqMr64BUr4
6CJNgENITqy7ki2T9Hg5GG+74bloyzeRxjSPSdCgaBsdgP3haN9TNCQ5xmlBdT34In9JgCsnELnp
hiuRnGukU120NYUbTjtAO6LOmL/XXesk+cURmT6huE2LrsRxToK2izmsOmjINrdkt47ywfI6uzyw
YyA5/c1QJ6qZv8vgL++K1UMop2qtFSriZespqN8aVzHKAqHP6Li6yQYPusCe7Pe/iZUreZzHGLPR
ULlnpXAZqN9fZDnz++QG45dObzS+YO02t8JZGN8/arYFrtQRjMnYTixchFxttEcgJqMLWHEqm7wP
Ahddq/WXy4K3lTyXatkir4xajJqSWjNKtWnS2kqE2p47dp4aPy3h/WVJ2y9o0DH9qgpzgTm0Ej2q
mSgL7znpuToobu20mh1FNlpOQCuEgnSHLmQ7NW3RG2+DTQZX65VwLkQTUM6aEytJt151mK5fkplI
aSago+hsYw8UMBz24PF15kfZlj+oNzEmKBlmnHDbbN5kVr+E26ULeuXqusUvYYw2+R7PMxaL9APD
QwUwFzsVRYm0TZG6jFl1TTEwDch5cgtKTZKkuG3XNK69hZjo8S5zUWFIIIV3YUOe0jCrIaU1rqxi
n8uiEs2mr57V4PtgokVRrH5iAkAQETnGlxJEpwfdZcSqxCl3+W24y2VEAtGabW7OlWDu1qTEwVSq
CwTT6rG3PCV9GKa9YHdsBu+VDG4jdnWvdvUIGWwIVUfK85B9YC6B00K2+y/C82kzeq/kcbuxGZt/
5EXX5n2DNrPuSgUoQ48m6xyzqML8AHuVv4mmK3ncBoyycV5SCwGO3GpHRnMTPGL17Pzj38DHYq+v
RPE7DFBSy8QSBE3oJ8VzAorp8fvl5WKfuKQNc9VV2Oz7oAunGongIf/UZ18WbVdGN0ogkLLtd8Sw
gJ+kYIyBk2LNaLQNKd7l1mCesmX4UCr9DYn195eV2X7/62c53D3MaCqlNhpog7zDYPf3DG802JN7
/Vm19S+ZI7owi/Ti4lHVt1quTJCnWLdtSpBj/KBpgrm17efVb6UIn5DK+5paegIhycGw83eoR+5y
r3Tw/r4xfAmIoKVpiy602yHwlyEJz7syhEOQoKFWc+JiuqVTt9cjTYREwxbjreudZXDBSA2yQpUK
6BW07ZXcyLsms9wq0fZzEx10rbRlNRJ0L4jU4mJTqpRZMjCR0fIUSR6QDS474Pb3UVgxiK4BDon5
y2o3EdAmBDNtENiD5yH3VVV4+9822lkCFxIojXFvsyCB8SaYP9LMHUO0UZKb5iODWEQy1sFzSsWh
HB2zk+j82I4WZ+ncPm4Abm8SJl1H61RYA9sQFN3GeKVIwiTG9jFyFsVt5bCRrTKWmClxSTa/V0jg
Iy867zB50KFTR3RHFq0ct5ONNjKKtG0hbpbvjXG56ltdBCC0eeyD+VQHjodpyjyLmG7JrdzGkDHU
5Y6k6bVCZScdJMesFVuSjYfLzrgZnFbimMorZzTLaJYqDeKqYbS74UYDW0inf7gsZNNuKyG8x2vN
GBqArMNEr6svwIAoRA1oIqtxHp8BOr2rFagRavRTRkhpV0v2bhzA4YFsKOY2/zvyN0OdPC8T5+Qd
ZlBMLe+QPpvbqzgqRneshtQde82/bDvRAnEunkxRBXwfaBa3AESVlI9ZP90meSc4QERiONeWyz40
MpUtUZ88KQTljDncZ3IvcLdtT0AbNEWDwFvOX1ABy0nfYcMay4c0+lGipH7ZXAIBBleYKeYlGuoO
5qIEA2Zg/FN6EdLjtql+68AjPQZZX+rFDB166WHUJS8wfexRwbJvZ1SMsxTu4As6mkRlDCkvVKBO
scMEmwSU/voaI032UiKh/hc4XPDps0ju4AtV4FWZDWw3Vt+z4LEY3w+FaN9sHk0rGVy8yat6BB4J
1BqDMnJbVe6csR0+NeYU2FI5o81Sn78YkyIaltj0C7RnMSpwjG8Sbr/SxqJpXQ/wCyXZkTrbgf7O
+wvXW4ngdmrQ1VqfpSNUox/r7rkSIYBu+t3q+9wWDZpULQagpjrDEMs2Tare7qJ0sOUlER1CAlE8
Yx/mmNHPH0OVND5VcupG2bdWFl5TmD+9ududFeKBlYJMtjItQMzRfLJrHhLkYlzzI0P67A/JcSp3
8Zf/a4U0bk9RhpMBwkwIrHt7qa5KUbVfZDduBxmJlRZ9iCXSpYds/rLI+84UgR8IPFnjdpCENLI2
aZBRq0eT3tFJ0P/EdsLbVdE0jOUB84/yxcpeigoj6rD2CdgUK3qK0XCYlPu8bt1gFE2Ubr9bzLM0
7uDGNHIjzzq0adwGHRGtUzxEqBpmyE61j82RtfuLaiZsn7xVEJTlRJUNIJlziwSQryipUnhBagSf
0Qh7sqTpFiHhWtelHdB9vTzT3vd1pziXvW+DEwl3BsAg4a+pmCrv75gHU9JehmDMa/kj2GUsp3Xz
k2TsgLfgFZ70MfPCXRg5+r3kitgPt5+9K+mc82N8JK6D5kU66zZEOvl96khP0Y22k/fG3fwXndmv
tOXMrJhtNxUm22z5g6R+DkyRgM3NtlKI2wiJQpo2oBBA2vmhk6yHZVDutN4U1Ls2nzMrMexnrG7I
UWf+EzSa6YNMH0A+5svtYZaVg8A9NnBvXhmM3wpggVOWAlsharOditZJy5xOSbo4SQfKcZDkEOJL
2nClx6po6G7blBpQWIELBzRR7mhBfwIZpL7EK9uqnHA5ZvkhkGKB/2/uO1TS/hHCNzE3YTVQKYUQ
Evp9+aFQv2aAoaHIx9FdYtxkk+AKJVDqpVlhtXAZzSpQU2Beqm2f5PAbNjhQhezLi7btHGeduE01
6GZmgX8WOasE7A9PATGOE629Zs4EymxG5ZXxuN1U9spCygCCluDUVkAtCL5n+q1hlHbZLO5lpbbv
nith3M7KY1WVOgkr1XqzN1vg2XNyJ/mg24oD5CfVjjy9FIZloVRuo3VT3SHTAxXZ4Gfwg1EydHvW
DaSi/7q4/4PixGaWdqUnt+NSSQnGWodE+djrgPwODuE1UzILbVncScKW6M25s5LGlnjlj9FQknkO
YNXRIc90J2MOHcmKcTfiRt+FfzJYJNKPu5HqpsViMPTLnxhsXH5Kr5N3GM7C9KWwXrl5sV9px4UQ
yZi6qLdetFN2ERoRIlCntcg6sckSFeh74z5A7bkS0jkJtiBPBBEXkpWqbBHDdLK7AknB72PjGSKa
G0H04ol8phHP2bKAfhNRHInQa7lD1Sds72dcVJs08ZJIuTNbORBEGLbXeK8xFcW0qAzCBLBCvPaa
0FTbZpDwKDMJKDsreKb6/vJ2F0ngQsuoBOjCy5DKaMm9PPlDIKhkib7PRZM2Q7uppUIDRcqQVtCO
rV78hQjj7HwvFEWrrVXJQA/Eoxxh2PxKcr/QHy6baLtXcSWAs1EUjmaYY1zcsSJE3H7xwKl6Vfao
tSSGnUHwmOfHci68Rtf2NZWPehA9SlnugQpsnwNhqib9Xywbrq84TVEr0SyDCydVVgwAVYdDJr2f
ag+qIXgHbB+f5+9zwaM0wygapwo9RRhQT8MHS7pW0m+X7SqSwQWNSqtBI2NABzkO0e9ca8+KND+O
Vj7/xS5aGYuHSpDIVJbTDEG5Xk2uFval3aa1KMnwL27y22b8xEQ2k9aMG9hsxh/CBrUyN57syQa4
H8p/0WIzdDOa2KLM9GbnpSkreGCgkZZgDP11mMhIsqAaDQdloDjmkeyNdwSd88tJ3Fa3uZ9XovhT
c9ajpqghCuUXz1DmXY3czWW/2HysrNXhnLsuUR2eG8jonpEyxmsQE+iYVkqeRrc/MFooUjiXRW65
4loi5+6DkYBEdWDFrMlLAdAw3ApbSVmQeBPKV4bjvD0DpM4wMsONDtCTvNgLPWLYDKJA26lXWiLs
vtjWCQcHkfFuBS/Na6eIzGqWIxMCVYxlK9NT1L1LBgGc9LY3nGVw0b3qwhLlXLZSzaknD2ry8fK6
/IsrnAVwnm3oyzxmKrYuAxBOC3TRJO6S25jrROPoACzQSMioK9KJ8/BgsYa0mhHV56Hz87y6Nof4
L4qMJqaqfi0N5+BtnJkJZQcKlgVUBH0neLWKlp53ZytReuA34MAySuo2hUL93Pjctrkh2qpbF6O1
JpxXl5Y1xgZ98erRo6qr+6rT+/EnVKyuW3d2hxvGAtb54+0frJRATf7yl8SlRFsLwuXus16CRQ5o
YGP6F7UREwcR4+pGXxof1ftcyXF818hkpMmDQgHyNfY3fdPuBJ7O1vxtfDjL4a56WhkZg6L8TPmb
zuKO78LFzr3kdsaEguEUdrIA2mchfnSsBUyRW7f3tYpcpLAQ+UwSQEWMcLqjXtvmfFORA6nu6tHv
ShGaw9adfS2OCxpZBnikRYG4pDNyzHLWYHo10AaURWrix2MpSjNuusn5Es0Dto0jIWHc4IpbIV2K
2RY3D8ensl78yysoEMNP1Vuh8k9RMMkf1difsqv8r/b1WRN+kp5GaVAHFJfpGcdhqn3oxvdqGArO
Qj7+Iemr6KqmqTIBQPEb4MIs7YOkI23rkMivh30dPF62k+j7XHwtRlUOYgXfn4zQ7srvSfr1soA3
uYQXDQgYXkzMrwJKmg9KXRVnJOxbJ36aPbxs/LpG22Vns1uY8hlZ5bv/2gzDSeQLj4tp4TabQeIS
DnZofFMTgdF45+IFsMf+6o2jmUYN6jcYLdG/KOF12im2IaoC87Gcl8FFICWoAQsxQAmGxcbG2iiw
2OS98CbEvrOOdLwcLtywoQwlNKFLcMJt3IuPsW98MgHF2fiBI78TOAMfbXhpzB1XlmuBMlYUUte+
dIkgyOx0tHyB+Ez+OO4Yfzbos9DCDdba0RZIFq0Z+/+V5A7EB1VDYE/NpyVGaPH+BbuMIxOb+O0j
a7mtvlvV/0i7ruXIcWT7RYygBclX2qpSlUy1WqZfGGpH7z2//h5o9rYoiFOY0TxsbOx2RB0lmEgk
EpnnWOEjB5ct/LAWMxtMzYwaTRDUV/AddQwL5rZ2Z+I1JXa4ZDmbm/ltq7H3UC0UoiESsbrqHZWN
XO4pmbn8TI9+8b66449E8pyUSW3EWonEMceiigfNyw/dDirobnPijVrzvIYJIaIZLZ2sw640uNa7
1DZ7sFHIfh5n7uWvxZ69rx8L0neiKKEj7IM03lIYsiDWDYBEzBVUL5pwG2WnKt2p8lmp/mW6zoIx
npFEwdSlM8C6RHC7yLDrydhdtufDBDCLweS2Eegh0rGC99F3Ltr8OuyCYwv2EMg5+CH3WY0Giw/B
ZLV+jD/0eQwpvhEmDd7iybhWmdfhic6ywSt8cv7X5F2v5kGZAF8MuinoVn2/qYslW+SuAV5wyhdb
81pfgn7inZHZzXVyyGxuGNmMIroGqlk8Q4lQLnsPaORpE5n5hB2WHtQ8t3TJn/tfnI+2uY11UzFB
o4MqAstxT2SUb5sSIMk+P4O6D7ObVxlYqCRbeejs4lf0ldckvWUWGJCJrEP+D0KDzAYLolmv0mSG
32eOPPrIaZaYcwva2sOUTt9AlyWlI2EgiJEip8/k1jbMx8Q8SGPtYpz5H6j+bfngCojN/NIqXGK9
B5B6SvaK1/uBYzb24tOrPTjDQyvnJOwfJtCpF+LdXIGOJbp9Menw3ilCDBpWFVHbV/0eqvg2gSyM
yl/xJuw3wpMMIHwhuDvkNBnvy7Ukg4Z6Dr2trt61muCa8fBoqsOhXAKrKPqnUSltjjNu5AeQGZFM
gyCDAz0Is8WESW4XQwFr9uDNbqxb1Y2BiZHJ1SaHDqfyBCg/1BhgFQZF4CQqei7ReckspoCZB71Y
6r8iVmS3J7zNY7jLuKFfL/rKDSEbfvkOjwlZWZLqo0kqal/9Ep/jHSZjbPKsuUuDqf7FpTSLUcp9
YtvY4+9gme2gYvNXRQDYfnmpwic14VyUt9LuNQDbN5SFKHFlOgBApKh5NDQat1T0Cxrn6CW5Jv9E
8ImzlmxXRRylcaeZwKzooEzhRR5myKAnobu909W2QgcenX7HffDa8tGVz7DNREPWxHPbwme0mwlc
le0vAfeL2ZPc4R/Ij2+dqbKJjW5C8FxWPyQJAkhlNDPAoRM/JIPV7JUddEHsJXdlL0HTSM07wzdd
ZYXH5AkD6QxtQs+9Hf8uShDWdlCVpI05yreyp5PFTsF9yNv2nhUmswsxHqtWjQBMcopf8nN6SP1Z
97ud6mQPk5vhBbGIPxFG360rsxNleSwTXHaBWcUOlVwrKNU5+oeN3ilDtwy+atLRnHgBbiNBfwfL
7EQouxc1yiw0AHRHyq9duYMbWIPPT5c5X5JtuwhH2pgcwcJuuU7qw9zefyJYr1yT7bOYxDDPWpoP
aZaIqlVrUTZBjBn6iivc8kYbt0P1m5O8bpTVlYoMnTxmGpzE+DqDpw1e6Q1Wd4gRNTtMNvOGGbh4
zFHUYCZWNOhGyI7p2dDtZp+7w2651qDkBUXf8ZHXnraRFq1d43WXrAwU1JCEA0iQ7FI8mfOxbZ+C
+FNxGoyJ0PXVFAlTKO+TB7EWFLUocL420FvHjdgxDU9OLLCHOzRpTk6R5mg/L/vJph+aaLtWUFBS
oFX8HlNRw0ySImBmwmES76OS8wa8HSKhmwTtJMVEXskkKrEGzkxJzbCVcRHVPcrvLt3pPkiL3dD5
TIAEA6KoqOBPJeCeZNAytQ36ShhbezyUD4onpXaJJhnVMe+E2crcyjafeb64sYLvIJmYLJRijtsa
IJfyJh/3WcPJlrdySgBgnAYTeDS1ZEpME4n7OSgAkD4Yh/TQPKrovmn35RdesYz6F3NlewfE+IIe
NWachgAKi0NeHdTydmpTW+0OIzn1yIEM6ftl59vYVO8AmV08dWPTNRUAAxntrGIjZZGVCiPE16Lx
37bRI5l8h0U/42oDG2NfjHU04Ohsj0FyK9d3XeldNufDQzOLwXhf01eVoRbAaCGb4dHR8vqXmlgF
ZXgvrcBKrNSZMcvIvXZsHFxokMXmQqnCgFYZEzn0ZjASGdJPqGgNR/Aj7ukcOViKfT4v8uY3e4Ni
ifsEY55q1YSNYfCYR3gzJ+dqcC8vpExzig+euAJhXB66zOCtoCCvarh2dqN5mWeeQ3+yFQfzZA3G
kZ8bt71fflHm8/BB/4k7yb7d53iE7gTr8p+zddqsl5fl94uEQpjLBH4q+6KdtxbySrx8d9aEDglr
uJt3vJiy7UlEFU00DcigpmKSrtYgbTQPC9JnMP3NbmQr3+XRomPmRugsdgCSgtmCTKbOc2G6xz+u
/Bswk3nFSxiNQy7iEQDESlpqR96Maw/YT0tn6SHrxduWm9FzZSjjuUnSDJA+Bl5c+OF4L/ScQ3Xb
Xf/YwxIqqVlpzkuJ3x+D61lH5njTDfvL7kGX5MKSsRxKAhQzskzDtxJHHW0/V6E44k3wZkIYy6pr
mXDeqLf3xptFTJQe46JNih4WmeQ8C797EClM7bnPaysNVOeyadtnz9vnIUyErshERmOBbaO9eFQI
Rr+mnHrDiXf2cPyAMOFZXQj03WYJfpD+MsKXDuSPl03hOQL991X8bySlSEQdluTTt3K878ergTei
zINgMoGJLIIe4gXNJhra0MLykRB9V8v1y2VLtm5kCEdvHsAEB6mG3kQiUYfzF090y0PiBQooTGyN
iu8h+90RhCntPy4gExlUqe7DeKDWQeOvS8TTgDtnbiSchJHnCExAiGfVLEkF91YhDa2cpZpTav+b
YP5n9dgnQU2sq1JRsXral+IY7lqfSnmmR82fndyJXN7F4UMP2GtS8Pa12MHEBNIzxUK3UFr9Csi9
Kh/ifvDrtIJISGHFgR/kT6J2NSq7y27C8UZWAtsUMHOHkTQcWuV1MVyTyLBKwpMPpC59IfaxUzup
DBKKKUC1uJdOWbY4+nyXi6dS4g0o8nCY8CDWhRbipQa7t/25mM8mBMOj6VQFvJaEresK9hYEX00F
fZoqS5kllKWsDJhZRgnA8E1kHVVnDQfy+gia/OKxXm6b9YbGRAxd6JcMGsAwqwnR3AFJlaEaTvmk
OknQ+pf94W8c/w2MCRtVUucFZNFRcgDpD31w1a9198cCvfLGF+6JexmOZxoTLrQAKlR6BTSxf0nw
+C4PaDYH3WzWck747YDxZhYTMAJjybugA5BhZvtmqHekDzgn/PZW+gPBsgplcyoZ+QQIYXkseqo0
cY4X7uDlJooumtClNNA4zDKtNIEGraQOe6nziJ9eiy5efZwUoiP0JTW4AsEll9Fy2ydWmMxXCnOj
AcU+MIWdgIwFfU3Ld3KrnyjbvYBby07wLrvF3yBitBDhRyESmy0VcReOEZjR7drFm8yTCkDdNk/p
PXpwbejYcWp61IAPAUqHYBnmJiG5y9JODcEkk5q+F0tzN1h1OvUFJWjXJ3zLRZqcuIBidCGEoi11
esUB3zRWAv8LtEYh6oL/ep90kKFKwqxAEU7/Itygawsf9LXwHtmi80+GKLdywzUes8WnOklrvAth
L0hPc33Ky8Wq+ycxu4ujfzuM/HqsvS0suydkNSIaZoOQsNW3ovlTK/x0iDkpx3Y0Rq+5iNlMDQ5D
t8wqaUsmOeknDBTCWYw7KsILuTJsBwJWSz4H92ZehbsWqNohlCCpbM9EJIFyvOtkipbJVnZL959g
V25+7GNLgR4hquscD9kKXpIIpih0MOJhTWMMrIIqE9VIQ8Vgcqt8L5rPnO22CSCBi5eYKIfhKvl+
BaeiDEx1QeiCfFf/W3KSp/iQ2trJfAnvCYYmvPAm/EyqjfGHP5jM7b1I5ExCCxgyrOI0UP5o8duc
pp9ZuRUIcw3S80pNcwKQIN1Pxa2q311eua1ovDZCeb9wedMWiA/0/BJ6J0lHK8XkQI37/idgwH0g
onyDMiwbDuHgSdjTJ4c6ayyUmA/mrFog5+Mc/ptusIJhVqvopclEHxmF+ZJVjSWOvy/bsblV0Xvx
xxBmvTIUbIpwwVaFYPYPqr4bf4VoUoTRAOJVfl25l/E2P88Kjhq8igyk6jVSKjCoRGYdkF00uWbE
m43lrRqzOxdN1ntCHxOJAdWPqyh5+G9GMMdDS7oC9wD8/lxch9p1EJ6XhPeURtedPQDX34U5Elpz
TDJQsqJe9wDafShOUp7LAdMN0P2ic3+cbflajb6Ex2QUXdtrySjCD+ZDsh9dBO0TGhbP2RWm/3bB
Hrq1D/QxQ79NXh+AJ16xbvsIfPNDJh1UFSHr2gn2CnINhVftGzTqbD0THVAROYNZcKrzHD9kb5Ox
YTRaQ5e3HBZbqed9XFZuBVG1y55CPeHCqrKXSCNVxqUpARMsp1r5MkKK3hxOkckbOX9tUPkI9Jax
MOdFmMWNMaOLHgWf8Tfkux0UYbUQFUAD9Wv6bENPXuU2LCye52yv5Bsyc2pIozpXIQ1RYXvbaTgx
vgYt4UTbD2qkNGtZJ0iMdxoFFGBS2tVnfonPmFrBFS90c/tHgqfs7pWdGyMRSEK5NALU7T6uK8Z9
INyD9io2uSe1VmVlCOtoXTW16qvJO4XgD16se9OtIjvLLCoaJu7aq/l82Xf+JjS/YTNGJ6qAp+YC
2DWENOlLaeKFXxdf98HlgtOZc9Rsp1Eg4RINrLUI5vX3oXlZqkQJUqyx8U24QRMNLU8d4yP4Y450
5wdnXtPH5tquAJkQR4IybGK6OehrQYHxdFqixHspz7DNULrCYdcRQ1tQQAOO7EtPsivhKbN/nmz0
rrsRpKd40x/bt4cVHhPKGjGeeokuZPPUPRd7FYhhaUvX849239jy95ZzVrwWNz446Rvgh2BW61lP
EhhIvqU4LWS7vqOzkpGn2+khcOYb2ngIzsJ9Y8nWbOm3Ikpm/FvpZiRY/RlMJMigSSmHYLaxxyy6
V83mZal/BxF3sIfmPJesZXKiMgyNQBwq1K4OVNYI9ZBz9ABdMfS0mNyX6c1jaWUTkx6ZcTnrSUzB
8tBStcISeiRFpgti2HH6eXnDbx4WKywmN2pFY8h6ARzhenBTTujz0hxJ+qnzzqTN7GgFw2RHs6xH
7ZLCpCQurCb/Bc2Ny3bwAJhAUjdVHKQ1ANRlEb4HMRg0rWUhSs3B2Q6QK0uYABKmmC5rIjhcg8qY
hNEHSj4bHss9Gqq42pRcNCaMBEpZTFMDtM6r9ooTHxLRUp3OJR4kI0NL5mQovDCiM2FEa6ZRHSle
7dK3RGToGCRzajwjSja5Ep55FW9OOGanugfUgc0wp5/N79ARZ7ogyPGTA+/FiOPlH+f/NDKMC2Cq
MGqtUazsPBm/y6TZ9V24u+yJvG9mMLFClRuljDKANU611z0aE8nPHsdM7s0gauegcRyfld6umyzP
Sg1fTIgsgmkUeEl5Ggu4pKRZ2oFOqJDc4jbP8FaUiRu5HpV69LrfcI6mGNCi9aoUMstS5lACFsoW
kiXO/B/PVbZpJ5mGcu5obtR5A1QjJAeySM9BZGXXMhom2u+813WenUxcifLYHBQZ8RHEp4nxNTd/
pxAdGB84X3HzfEHfEzq5NJr1sam0nCtxHqNlLDlinMpWHnObYB3phTi/4RKJ8dCYQ7MpMa9CRqBR
dmEq016DyCbwaL9f4X9q72HsAfq6uornEuY0m6txDocI2yEwM2cxDlF3HcSjo+vuZ9ZwBcS4ZDAL
UxLRT9U48qG+Rp4M/proe74v3Czlp6707/6QEqzgmCPNbJUo6WfAdY5oKx50e1RrwFD7gnrt8DX0
uGNaPEDGFRVjzLvUAKDqZ7c4CzAlAy2y0J894nV+ZeMy+R9XlDnr1LL736eLkeEFB2mnu9Jd7yCT
Q+sM7063fRdYLShz1pkhXEVp6FZ7iK+jZzqEVl31Hhoaf4sOxo4c3rPTdqReITKn3VJWgr7kr5/w
Veiw9QfcB7oHWr8VbnlKSDwD2cNuWpJwLCbAobfelUAcQOU4r7TThAoLavyCzRcB3Dxf3yxkD74h
L0210ACZ7OnzdeqPnuD/g+vO5im0wmHOPHCt49gbX1dShZQPHkPx9VS0lkEL5ozXqD33gkVj1IXt
x557oiHXhkkXUzwEhx51I/NkWOgUPWT+p5KUlXFMYNEXYvaV+b9FLLzUlygf/44XKD8wab4WHFY4
TEQR6kaUOrrBGzRyxYvV/KSaf53VOg0kTtFVlXrhF97Nkf7opXVkokqqpPlcLADVlLNsuGO9a0pO
HOE5IRNGNKjGTRAV/OvO/ZcT/qM7N/1TL5nCBBAyq53aURzRL2IrPic/Izt2g5/SWfLbI0TPc1xE
IRXCMY/n+0wUMUO5S4oMsEslu5qaOUrzlROIWWJJxjPYRsowE4yWUIj5QA7VzQBSPQKxS5k/1805
ZFgR5Kn4/yA8zzZYUw75IfeRGZxAIy17KJ27mnPZNs7qsf2SmRwMpVnDtLBTvFCOD5PEbVTkGUX/
ffUA0IyJnmspMKSb0VVkC2DuEmKqaXSWF5Qpv/JcYvse9baVTSZkNH2TdCLNRdoDnXHI3chpHkO/
deq9ugs9gdMIxdlhJt3kKwOHYBBJSnMRWpygO0zx+z0/zPO+FRMr2mEi5dgDpl/2ernTdU5RiXcg
s5VPI+vlwXzdSr1FoAmaeAJqWFSvHQ1eHi+uc+KFycSLrI8mrddhDvgHbyKl8uZZtwZTuU5Jx7kU
0g9wITSZTIwYelPpFgplktgKBGg6Jke14Q5Sb8cJ3CMIWv+RbTMwoVHFRh4VNE6EOzrl0nvaofsH
I0nb9vwBYp+Kg6IquyEBkDBcyepdHb7MgXc5MNBT4eOSvUEwl5RYzdK8CDC1GiQglYfO4rEz+9kK
8Dpq63KdHWQzlzjXy22PeMNk0phZBruMWMKsuPJTNO8Y0qlNsWnR1/zvjZNBJIbhXxPXPTYVzNox
JiaBP8zoUI/iG0VwZdFVp8cg/ZckgPToWCMxy9gWSTYLEpCGSXHEkjiSIB2WjHcx31q5NQyzchjI
JgYI7dE7UGkWWfzcLJ0pOuk89oOtSCeDyUlUcZ+UtdfAu4p0ekoHVGkuJh7inXSl7mdQy/ILRpuR
aI3DBPDUDMM+QPs05L9EW7AUPEdiNshC8fK6416RN28GazQmftd10XQVLYOZO6G3qr2Mylt5Sv1m
ticNT2kFHg2KxL3sg1wb6TddrSVGz8tKoUFJh1ow5vCmq+pqwAjgk+SKu8yOHy/jbZ0eayOZNFAI
i0VRRSxpKd2XLUZgh7vLAFsRYw3AxPMmKgJ0HcMeTV+gDgGq46zy8OT6O6ti0DtDR/4yHncBmXAL
BialNel5mB0XT0UfgwnCgHyv2aljfmb0Gxv5j+ezRGmK1gSV1MNH+sZujd9SxuvP3YrpawAmUvQm
ZutB04e7YnIcoNsm+kHPqVbSL8DG9DUEEyXqLMX4A73haMmLLr6E3W6Yz2Wzb9JruR7ty5+H428y
k/W1OnjfDSp/Ksym0/f9VdrGt/8NgokSxijh65v0GKy00utK1GOqVFE5G5X3Yei/r/ap3A2dmVYw
JCa5PZZQpg48o2t53ryVJa8/DhMOOh1t+3NBQ3j2Or6hJXazoywsDTje4dLhDe/uudkAsoZkQoIU
pySLVFhW4bXGKTBFrbkZ+BNQSmtBwEH/R0Xwfpg6YFxFQ3qHfcWtAm0uLwjZVBE5E5hGGL8v8W4k
E1pSHjMnfJmcxam+TLviUXOnwzRb/VFxK5/Xzb3pnCtQZieoEsSBtQygKRKAurrPlk+M/sgrAMb7
U6VtqpY+jMbgQheyIz6tNZPWL+cavf2cQQmeNew+KMtm7Fq4TpGc4/JGHbzL+4z3iZgd0FVhOAqU
laKOTjFqIN0Tt79qM4FZrRfj/VEcJbNBH13B92kN+o88Ft0UD20KpwV985Ba4TAuPy26luIBCt5W
JJbcPMiCtiu7L5pwNxUvl1dt66tgvhkN4qaJ+wDbL6g1udYWMXaXLh8r/S6pObfOra+y/n3GhxfI
ILZxgegnkV2c3hbTN/4EztZyrTEYN24ishQadMJBTVAdZRtEgF/JMx0MN+TXFhw0Qu6iQ6tbJZcW
dcsj1tCMU2tgnZOWFNBUmpDKcQaVJfVeB+baL7PX7ylVjxpaSmWV8ieui2toxt+VIh7TWsXdp8+/
FN0vMXJV3EYue8dm9rIGYTxe7ys5F2iKW7uUzJgyrizX+h2lCwxsmXMN2ayIrNEYvx/RDiMY+Sta
c6Q9n9K5uxoOI+gKKl955o4585yfSQaLnpKt0K8H6zQr3PW+sVeuO/qqhuY7d96BxozLQkQ9ns1v
1kYyCeE0JE2UNgClz9mF1341nDbBCQo+oIM2Wsvz5U/I2Rzsq6GZQGZtJvSKnEe+rma7epicVuhs
KQeJbssbtd4sUK/MYzsLs7QI5JxuRnIqjvRFCNci1Keja/Olc8GAvYtO3Ga4raxkjckEGSjqlLlY
AVO6Ib7m0Z5U3GH9xaa6z/9eIJRel9dwTLzperU3OzTBQij51JhXXclrQONtBJ0JK2MHmQ2Rlk5o
WFmO6UGS3NoJbmi/G1o6atHivWFzvxsTTpYJIqstLQtpVp1ZdEQ8czCTvlOu0a5+lh06TMPTTN62
UwIDrWZiPuLDPIYRYzckIpxzkqwZyvRohYgnO7VbDwm/+sp5xB0Y2jyRVphMSEtFKSyyGpjdk+GD
Sf+KnhSTHfzAOyky2N1v3tJuRpkVIBPVhlCQm7KnHzMe7TgqD01Yu5c3+WZxQFNUDGSA7kVX2Qd0
NQwqPKCDFYU+G853Grijcte4Rcd8Be6o7izueA0Cm8u4QmRctMoIwliFZVRGqLGIhh/owW1t9vZl
yzYP2BUM45Z5LkDoU4RhxaQ59fDc589TDhHJzuAcdZtfCfySJkhrNHgkG5bTrAYvbopEqDok6lOk
cCsBm1HqDYGth8pZEwS9CYT5gAlaT7gW0ICTo4+V3h0CUHX+N4tYxqbMrIgAoV+EqeybMO9E7qWI
s2SvycPqzhk3dRaWOgD6xooXcCbBKLfXILNOMDee7OIfOLX3l/1hMyMhaHum81ugAGKJCmepNsNY
jWlfCm2aXZCRNG5wQy+f/0A7auubrdGYYNF1U5SX5BVNtNXarrzS1+3OLa6ba+Pqc62qhEgmJkGQ
koss8crQicE4ZRGed5vaKpLeKqf0ZpoTh7OKm3YZoP8RNUNURVZ/egnUqqogFIj2cTq7G7upr12D
DMSKdpWf2RMnCdkKFmCR+QPHBIteNoRAyITG1s3DmFyNnR8YHsckHgYTKdQqCUjaAKPzMpBzwhfP
uKu7Chrb0JoY2u0XYbTU82XUrS2wNozxj0EbSjyoABRqMONwL3Pn7XhWMYdHH4jTIqTUKqfYo5rt
5e6E8yp5CO8htwAqtPaq5FwsaKRjE9S1TUxWnAS6BkVtQNL2dwX04PGeUvryCjubh/8ah4m4ulQN
4TQBJzoKX/oHSm8kuMWVHkH+AP8nnzmBpoEXDGN5K/MkX1JQ7zR2MnmF8tgFPsHAv2rsYvEpV2+V
aWc0nhCGlvaZmfKVqSx7ZSqAiYRM2G6ZeN3qD6r4/RNuaIJEFdStePQQ6XZfReI+0hpVTkJKsrvv
5Z9N8Ovy729H3RUAs4GTqDObXsDSvbYlHTMvuBV//jUWIY1cRRsuHLOXk5bkgmYCDkRhLh0y084q
njjQ4vUPyP829jCBrBsmdJHXGx9qe6aWi0ksjr09G5ghU06tzGuS20AwFAPHFUrzNM9lqocEvN+D
lIIqWBK/TOVtMXLC61b69w6Aev7q+49dk7UlJhtwkV286FnZpad2tFCcxFaSra62UIPghQmeUYzP
VcUYtKFE+Y8XLwQNa8d76N8IfTCKIGOi/IUfzsIySaZpyumq9dZsx+fX0RHMu5c/hNSSbNlRd5kv
cFA5oGwXTRJC22sZANrkopU3mjUOdlpwIuz20v2xjG2gSVt90EfqD50R3iCXcbtZcS/vWJ4djEe0
UhT0UoKIQ6KnXIb0gfZQRIp1GeRv/O7NEMYHpkzs+2qEIcaJHMD18Bj744/HEepdEBt2emviFEZ5
C0f/feXn2rQMhUjxzOGxiR2xqngW0XVhzoi107FdMmJXJuBsBQJeqH3QnKJjfbKM19GN2Is+UfB6
h8amD2TuYyXCV2pdxVOc7Ca3wTIP6Z9d+SX01HPlXP5gPK9gsoksqjoyJ3T9QCQFEUj5oAn+ZYit
Y/2dTUz60KoB6Re6gvOhGqx0t+xMZOjkxrAUezrxqzF0jS59MSaN0Aa9mXscT7ZY3o7hPWi5rHa5
IhOnkP03doFTgabmkspS6KWDRuaFGI1dHGcXA1d0ZsM4Ct+Mp/Y2cfvdwPPF7Y/1BsgsZBPGmTkI
AMQArdW1j/l8a2if4FbA13oDYVaPXofzzATIoJ4zshezwTInzjPT5q7F64KB/ASH4OuY4GrXou4D
gckIX6gzzgN5UpQvl11uc6FWv8/sonRQ0UFT4/eLdvCkpLDbRQbXYMk5GrZKZOCcfbOD2T2SUGUp
uiyxVp58aPb6rropbcGOoe+e/iyd4RR63IZ3nm2ME4jZmBhTAEyVOPULlENAQGvcmjaeF3rMW9Fn
T77247avryxlvGKZFTWoC7qH6bQQrhzf1Wf9erC1Q3DV+KnHa2vmeAhL/jKIYAU3SuDlhX4UILHb
lzy5680w8WaSwuRgbR/UsxADYkwfE/RbFld5+gBhaM4BwvleCj1fVr6eieaUYA4TK2deT6bXqmeR
x7/Pg2AO3bGItXJSABFIz3F7oyd7Lr0HzwEU5qCd0bCcqzTYdc7izfBwP/pCq6TxvZxj8CH0lPvL
e5jnAdTo1bqJ7ZCrGj2Zgqp0jVHbKQFPsYYHwYQJAbO5Goi34AFJZwelYmuZ7Fy2Yuvisg4RrMSE
ok+REtGNkxyrvXkVghtn9Mr75h9t0y2DcNfTTEIg3QFq1/drtoQa0UPqa5B6sRe93uXZcM8xiP4G
e7riRilLMs49tNIx8QddD1Pa11i0CRKtuof2pbNpl094k3Yqv70Kv/9HPCbyaLGk5CWNseLdbNPp
+8gRNftHitcAlCBEi1fE3NpMK/vYmsCyjGmkh1jDdtmT8qz29wtIri4btfmd3taQvf2rYV0MSwKb
AohLdUVjlzXnBNzcr2szmLAD+TG9ECmEeqK95IWTOMbeuEdnzqF0qq+8R5StYLqGYzwPYrAtGVTA
9YV0hQ9ma6BBmwvIlou8BoLNO8Yai67uKjIMCekNnZ6AY2TL3wooVCQOec6uhG/FCy0UVTZvbohn
HROLqgRCuhjmoXfA+1BAj6pwTNKrjkuOvOl7oLTA5sXWMthHm2YMFEGIdOxfuXahQOD3BXQ+mnJ/
2f3olvmwhVcwzAKCBB36OzlgaD1P2xl7upnkq0+t2gqGWbW5jdDo0RCcfOnvSEal60XsbN7L6OZW
WoEwMVxMKoVUNF0tM5+IkJXkdjhuUboY6gqCyfIwXGW2WoXlan+rkJ6r/fRXl9jyvvfwUoOEK0Z/
WefHzpJYXA3DzWi7wmaiLRrMWkkogK1ZQYDCVwrx6G4nYxwPr3ilh1ZVidOduL29VpBMwB1RZemi
lJqLaX4xxqtveFDO0Ni1a1Q+6JsK9w1nc3+9QbKN7THI+dIS1zbEw8xq44Oh4iEFD/YFb9yXs8HY
rj05DxRNWgDUd57QXBntfuS1am2e+JoI5mXNMKHdxuqb4SE5gFor3F486A1OyGU3Q7J1nxBQqkdu
LXG3AA+R7eiQm14MuvD1i1F2idQNQDis3tCZTdPh9sjQvJiNHiv72H4OEid1mf+FRqNH6aNC/030
aHeMzDsot02TFA3VWJRJP+ofRZ0gBoJKb1jaU+WFh+6g31HxzggXbF4xhG7kD5atwJhYIgfToIsT
wFLhOKHaJxIcnZViS8uhHX5ejsFbPFh4sXyzjIkqpZLFskIABjo7VJpnq7qnE2aCTY7GlxD9KiWI
Yuhhltm81Hrz3rrGZqJKpeWVrKDHHQeA+LvaL0c6yj9Y4p6SMESoN4G3jaeryQVl4goR8kHuiIJj
256c5Lm+owo+0jc0yxpWY1G1rszvNPvyMm9t+JWl7BP7MAR6letYZXnILXF47lp0Co+/LoPwvJR9
WNehom1kDf2W+e85fIyFx3A51Po+MzFJcJX0mb30d0L+2PCmMbZOv7V5TJaXzGkNHQd8SAFc0sPP
ruW06PI+2muaucq1hLhXIFkPy5K9qDuap+zUZypLMWRwkgwC77IVubzEgffRmPwkneKlLShoC8Lc
Rs4sHQqpWcI56HhrR/+KlWlo7xjCwIQ/DuYuKvbmp95g1h+HCSchxOnC2ABA50xO8DuyF1AhxAf8
516xE6suLIXX4bGZ9q8xmaiiGr1SJyKWTv8y4HPRxjfdpo1vopO4kcutRm2d3Gs8JpIUat0FfQC8
0dZMi7KQSNa0U77nNmqTXwTQ+U0qSJ55RGLcHccEk6DR0yGka6v6hq8NaPzvoFo0/AaiZPHJtTge
yY7RNGhaHkZq5tyErtzp7qJnV+Du5EQrzmqyz4ISKBhzRQZMN19rxTcIeFmEJBYmLJzLEWvrBrD6
bDITNyo90vKZBizK8NBj9LdxBYj58MgrOFuMHaZBuM+7nHpjUYARSjl+rh8ZLIB4ElSIKcofVHn7
rgtA2AVH0KwBCq+WhpdOHTN3amnlTnLHU0WVNj/RCo+JTYaZpEHcAG/2Y6g53Mo+kmQ3xdSscgpj
CwIZsied+LSnWyoP7wxlwpUudmJRLQBuEE0Ei9iYNrky/RKSOdr+snds766VkUzkijNdLZYeWGip
8tozWoX38i2V8yydZLL+MxwTtAqh78O2A1x0zPZUPRQdJsfeoYQqscPja98OkSvjmJA1ZxqGWmeg
te7kgArKm1VnQCVTsfEHfGv5ZFubCfMKkIlVUym1coN8Cy5KBeoSJ3Kq3V8JM49hazODVaAZjQog
poFYoqvCFEk16TKSqewhL3YmXg+jm7Ldh03ziRIW5Pz+ILEuIiZaWhlAkiTMpTeHquEcz9upxwqB
8YpOwGwN5LipExaRWzxLVugSx7iBAI2jzGjNpUSxvNbcbe9QUX/B5ItkQJr9fVZgKJnUYYQDv41X
lFtKcgVKYV/5JnyjreNRavFeOrYjygqR8cdSi9tBnoAIcafqiUA5vfbBwlmOUFhTPfXpL1W3jH9t
3IrOqE1DDgKs4DpUkN+binaKaEhLADcOZT4B009uF4Ed/qodqgcp7qbS41VXN0OLgYcC0PCKtP2P
eXWZwqFW5nzBwQ16BjCOln7sV/LuL5JTcWeInCOVC8gcdUkyVHVTALB1Z1dB/5+wvPJt0R5bfc+7
Wm0lCmvzaD1nlVTqwthXhUDNE9whSF0wK1gml0T5IwoBMT0eMfH0KKPIwHw5IZWauWlnuEyt2gGy
yEi9GysuMcTHwPUehtnjS1eEiiQBJjuCTIFWMlSnySw6xMR/tf+YkrwHYzZeqQ95F00AS3AfXXbN
TvPpkA/3AKff+/0l/z0Os91GMR5ko6ZrdzB8xaG9/o2b72mn/6fahd+jMbE/b6VMj/GxwOirPc0v
tP80tvUT5lMB6H1qLvUdICtH1xVVH5QpHDA5znb7EqNf09gvVwJSIkiuLChXUnbty/kC59OxI4OT
ZuZV0MFI0sXgO3QH+UjSH4n6jRAUFNDdK3C6fjY29XsrmU09dUpolAsQxTvlaXi1T3PTARWTxBWc
f8829B6N2dSpNgolNKiQxiq3VXSaDF4nycdI/B6ASSqjPl6aTAEAzRDmhx7aj7pN+bpFdPTmXsyn
zePsAjb2J5pU6VoJxPwBJHY7KtkBvBiFmP8j7cqW48aV5RcxAtzJV67drX215BfGyJ7hvu/8+pto
neumIboxIz2c44eJ6FIBhUSxUJVJjwEv5+LgFUvYbY5pH+gU9PPJGYKLLt1nPEVvngkGPpZhyZuc
YpVSJj8WHTXQetopQ7Q/H+ob+cHvW8XAR2Loi5JChgLXCYhEHxMP32cK7svAmq5RD9nhEYBjkYPC
bD15CaD6mCNA7BbTrCBqjR7ip/BycvtHPlcT72CxpWSxTKY2oAcr2hd7Oo0Iipl9+6KDDwjkFI8c
1+jBOYPFbCk5MpNOkAisjYfFK9GdX9q627nvUk38MNzePEjUYJoCGmzov/79dsZ4yigVykS9E9Fd
h8q8YNWJO9gDqKIgspr46RvHxc2DdjLJto8u5pDmkHmBi7bhE5dy81XfGvconXvLnXvcBJKVNSa7
SpowLAm93IRd7/Z/qTvQMVQ7RIudP9LOoCXh8o7zTNIFWGU8XYyQWQw4qBjXWX9rat75Fdw82CuX
GPANq0gcQxm/P4EhNcfryRhZ4/jjvBFeZLDUa6YR1DEJYEVCPYlGhpjY8nXtgCHYmXf6vvjvPCPA
EdqngbxbJTr7pab2uVHI7QBIDB8jvNErPEHD7aO8ssBkbzUCPdHAyw02uVSH3rsC1ebxNu9t+QDe
0B2PvY7+3IezvDLHAHA7FQW4iLGCjQTx+u/KT7P5MSicTGOjCvL7sjHwW4rpiBkwONWrluiBfQiU
Gy3mYPFx5vFSxc3IW3nEoAWJu2CUCWyN8/cJg+fdfWVw/OGYYNEhb/tZG2pEwSj6MrQLh/5e4BE6
8GwwmLAg1OKsg42e+Gbja/F3Ev/nfAwU1BLRVdkkioh/mVhDOymRIj2IHC21oIZDgy28E9C8hyna
5prPOPnBJ8YeE2xpnDRLXYYxPsifii60xOBa4mHCh6yWscGEGtRU2kGXhMhRfDrISGnxaI2UF2Uf
oYexw4TZrC8o2Lews9y0EE+Rd2hwwhsLVQRVQJ3J4y/k2WO/ECYwfAhdgrWL/5nt8i9IjePxT78m
eKRyQcnBpaDi7BX7dTArcd10CvwrksQOwz0GUK1qcM4D+Af0+X0RNeYWAl+dKUcTnMpzdxx3XXut
tDtCnr5mhbmLRKgwCtkIV9rGcKr5W1waGPmPrOo/C1Mw7tBLd3WpimoyCQH6vZ0Z0pzC5VzsP+EI
8iBdJaICxlEGE6KZLL1ZTpHTybmTyWDuynahAXaL0j5vaHPzV4aYfQG7ujg20ON0ZPm+bS21fqt4
Jj5edHSxRAXAY6KhXGGzukrLlXhAn6UDRSm3vaZ83Hhzogo9eMbmPWlsH5+TNRaytVkudGmGNfrg
0Dz2sIZmROhPWNLFvyggUCT77Vr93Tl2MkhYpjotg6Nz5fOEdpLyarA6KBcoFZ5h6ah47oVOZis8
tdjtnUPbBSglJdVgpxuIqgqxCrZTR6iulMSvcl8cd58JjpMJBmGbIpXqsIaJBfKs051ofhuWl6+Z
YMBVw1cueP0GBHpzpejP0ezoMYee7mPDFN0i9MOiFIeGDYmdZhjNbq6Fhsb4QyN4BT7Rll3wGJZW
YoCjPcA71CeqZYxN5sKN8kmrowF+HYWFbmJ/OWig4OHNI20Gwco15p4VQJaeoIKK5fupVaptdjdz
UFqf2KKVDSYKlEnuwYUBG03gEQk6qH+TiRfMf9gjVPUxqUMk1WSQWwvA6adpM15enM4pwQ4HLiED
jDCpZA2u6NJSHO9j7AiiH46udLLJgHhSLYuczLBJcQkcVOjukTEUYpmpVaHg/T6rUb41GK9XIT4x
eMvIWdoP32bHKDn9BXR7V9fIElZoDzEIrvfyLuhfl9I/v3Ufm5gYA0wYVl2RR7ICF9Pn3rBVzKLH
ruEg7Uv3x9Fcx3DbPV7xPF5FaTM5W60tE5hLL6RZ2MLwfDAOeDC8oCNy/4Jj9UPxhXGQCU7QtLRT
QKgdBVpKyGpd0071fb6n3e4Vb78+vnkx5hi4glb7IIwlNiy5bPC95itu7le7BOSCqBgE3yDiaf+L
og8N/j8HqkbI72FCmqzThRpOkrvepe+vaBpxw+MLbOaGDu+9dxtU/j8qNfYJSCzD7H3vlPDK0PZt
eSmGf3MCk+YV51xi8g6TgI1mofEhDY7wgLFNK/EMJwpcyvwbHXhJ9fmDBtXY31dQG3WhGiWYM4zr
UrkeA85B4y0ZAyV4YzXynkIJQYU7ETxkulYo89pPtnObX6dKY6lUQiULw3SEmRaxh5EBT7sdBUu8
ps2/tA5SDDvOPvFCjwGQVjLbUVGX92wq+5mjRqFY2k1/eex8vOLBxh/uAYyPKwaoO8F4/vtGdZAN
i4depB91srd4iyNatPdxxgdXuR/u5535yPFwOxJPFpmtK+u8VqQSFvHGSluy4gPeYtANf1xSiiE2
xyA9rR9D/2SQAf1eHvuomo4uTpf0u7VxJzewJFSxOJa2o/5kidm8JjLnqaxhafKolFHpi8VOe8xf
aBdpCfkWPdgVPPXdP8ToySiD/CRSiuC4g8Xlsdn5kEPwJ9jRt/LGF37yOty2L5qTOeYCCMsq1LMC
PkqoAgAZ/cqt99mB1/LIW0oG+DEpI1VdAjNRFdpyFlmB6nJ2a/uo/fKELe0nwpi1Kg1E+sgU7iS0
IlYXGppvwfNJOyk4kLX9WSaLqgmZVh1zloxLkq4VxaADTJI9lD5R+RZc7ZEq2km7kP+UsBn1J2vs
wKjZxMEyUcA/9oEh7qm2D1RMfZVTstsMiJUh5tOZ5FD2UVV8kNHWORnv1DTz4LOp0TD+cIpXZpgL
rKvlKg+omRHt9cajLD5N01tQN9ZQFRYnMjYhamWLAUVhqbSoEWCLkgvmaMkQCIhCRie0oVW8izrn
i/YYSFRHqGZnBuxVzhS64NyDHKZg91DPdov7f5HfbPunEgltJ2h0YQVC0EURzKiEIA2GkgtYhfwx
cf/HHuODyetT+Q34IP/fHAMZ4hTNYi7SO03IQPEXWrOEFstC4wE9zy3mgAlF3Y1CAzvDEX6XXeyT
G6rrRsnjlgfOpm0fMJQDJIOoGmFfjKNhMmpjbvCV25RoBullNFgqhu6QtpkPEKb4p1CX7kpeOvI4
pvmTOJc6hxxjEyPl01/AXDdDJYXqHHeRU5eJNYDgNvE4Pm6uqIJvREPX0ZzEzs+qZl0VcwgLgzcj
UJYduS2gmvROyGfwuNM3/VlZY46BNDWh2ChthO8lX5O+qTwWhO1kZ2WAyQQkPdZSTUR9hWJiukOi
Y1jGY+DVP2QMgaIrW7daXoa17ZQqy5hgRHcSm9xP+RQPc1KjbKT6c70Lpb/O7xHd5A+4qKqos2hg
tTTZFBXsYNmsVMD5dNmp5c7E9Hldu33B62/k2WGCLYtjIVd72GmSwdLNJ41ElhRklspLgTdTe1TY
RJwsSUHX5u8ZqZgYqF12AMNaeUlESxtfZolz9fNM0LBflQHURdGjKoWJkOzy8bGMXTH8r4we9MNV
U00w4SKpJixZ5pLoDaZ75MgR52sdJaKFV8jbTifAPmJoEDoVZZ3J+4oaenBdoOATCBpje9oiY1w2
mKmwad4XuP+dlfno0ckeg+Ky2Eu6PmtI/Gijoo7RM3Cn6iaGKQZXgrLkwuVO2kQfEKKg2CqCfOyY
+a62yTTLYikGeNgemkv6GS5AhulYniK7NHA+92Wyssfgz1A3fRg1sCf5vUvcwoMA+yt95MoOqIZx
0qbN86RjGhK8BFhZdvJykWtwPkoqtm+6IYWbYxSreyMaJwy3IW9lhgl1rZ8FwSiM9y9Y0BbTrtbg
UQHf45JZxEmdjPtNuXm6ViaZ7GmsVNChVzBZGNB9qDyzQq8CD8u3i4krK8xmRXoBNr8IVsa7fLaG
l8DPfHI/YBaAJvKhPxzqPS1OFTmkXWl88t73N4F99QfQZVhFJ1Eb3UgknIcmvA7m64D3JLW9daas
yJQsCk2tzDoKQ5p1y0AR11GRp/XXIpLrBsKIIEKnxQdw9fN6rzd9WplkFrVV5qGFHC+qAcu+Br9v
s/Aom7Zha2WCWbaxyfPQOBY4HsZjbQ0chkR2Wuc4vu3L/f78/chzibm3xtkcMyGGS2X5typB973/
52sGGBw22qLXugYGgvEqkW/CXrLOG9g8T6sVY4BXAeu4XpowULQgv0d9RISktchJI7j7wiTPcdQM
dUUrdjPxm0t8gXggNLJNxZsdWq/mzhVw9oV9dc+UpjaFCMk6Ua3FI3/1T6ErXiv4/I5/5rfvvK3n
13HLIm5ijNUjGfvY7DYUitCOJTyUBXI1yijHZNFnPkFWNtjH0HQCG01BkFnQEUfK1zpchP5kC37u
ZT6PbmvrClkbYzKlRlIxlD3AWN4ETlNiUjmerLKBjnaQuefXbhOM1raYe2Qmc9KrNM3U4j3lu0q8
5mK6D/dBhneb0CboouaFCGe/2CeqMYqKRaRv8nObWoaeWly5vc3a2dor+iesMLzLM8zsFDAh3lR7
jNQ6wj2GeXFzJEc6It6VsXnI1vYY8BPUWe7zFKsIphZKwNx8Czzze76nqgWBPXFSDK57DPZpTRPh
4R7u0T4a9QKV1mIHDKGHTPNwgWRX5dsX44RBw0GThVKYYFK6ykrLuFPsCASROYhirFy29QMe5z3C
eXDeAsj1qjIAKQZpU84T3pvb8qKV0RQs3Sn1l482A5DjIodFTS8SOm+IMTmneTPBcz5eSjvT4W7d
dvDjeVZCFigr7Bu6FOuRMSjIRYOrUbWy3lYOphe6YBibd8YD8dCe+8Z7tPlDeJ6MMvEC+j5tzCcY
lW8WT3SqG+FaepxsycvcGPpaPLZAihnsp6tMTuaYWCkypWghFQL8mm0hso7aFngtlXRkbPQJ+nPH
TyQaVlXFhBeLKJImL6A3Q87dQRpcsCI7vDPR7ExAHCM4xj3nKGy6t7LGgIveqMIkpbAGYkLap554
qY0HN6rxQk/7wjvtPHsMuDQoIdZkhj3KJ7FQ1pNb+qwOcQtI15bfznu3GZ8Qx8WMMbSxVLaYLWd6
r5Um9i4Vr1RylyqctG3zTENjQsI+6WhMZ2IDjGBaKaOB1tEb4x5f09dNeR303nkneEYY4DD72gS3
TwaijTi9CIJu30WaVeS8Jxr6t36I85UvDHJE2hhLQQlf8C1YWmqqYpZS7K1hxiyBlO6lWLW+4pfJ
vl+niZ4UpIVfCbhytcnS6pfMcM7b2AwAqMdqkqiK6gdhmiFMo8FQ4JQS78vyksSc3998+sds/y8D
DBgZ1Rg0VVCCRkq0IAcPoSRaF8cZEjKwQaMM8D6hxqvXbYPgyi4TeUs9aNBiKGKn6MET10NAUdkv
dwt4wsc9Ot85bvKWkQlBvQLhsDzDWib/rZu3Qc7JSLdD/LSKTOz16NeAhGEVOzV5FTDxgH5kEnB8
2M4zTkvGvqS1wRhkooCtQhO6cEM7e0ob6uktMo3+cvCpBMP54ONtEjsooxTlUnc5LAZX+b2Ml9bU
TkFBrdrJgT8cxllDnQLvKkvMwriqTA2hnqNTV5Ef4v6xyD6F3qs1ZL72CzMZQq2ARwamnkHhR+/6
8DKNoRPTYTKSF3f09HzEpF9xwepnJfJoLqUJn8SI2OP02I2qK497s+Dx0XG3iq7uavX01DSSfIRj
GNcCKQ8c06+n3MLM5zMdOW4+1TMkoxZpGqDklMF18btBpYx73ExJ7JT/vKurmS66Q/z5J20xoKxc
aFPijXFvL+fJJj3mKycTsK/0mQGbR6YsT1RyK6qfW16xfzsST2aYtRzVRGizGsCOUWSXdD+nFmxj
o8K5PrYx6WSFQV4NzK/i0CI2MOeh6tc971mJt1gMwg5DOTZGkuJuT8CJaaT2MPZWOLYgopo5rvAW
jIVXLU6DRce+oMo6anYw3SbR7jwWbZqQRSTpxDQlwj7wQDNAUuIFq0WIn6pOJ1yGqn/exMcpH1SI
ZdlAMklAFaCzpLmqNGVqNbW4bKkIo7hL8bDZO+YBXItcZNg+sCtjzJpFcVgH4Kk5Htjjpz7eottX
2Z9c1Z4hannet+3lO7nGXFBDJw8qVG8xfSHetQS6sfdCylk+Gk8fsO7kEMtgC13XWCUhHArHuwI8
DvOtDBqm7DWfPxUKv3xhn67GRBZEhfoyt5kljbtWGe2mfz2/YLz9UZjriAT9lEkD3MlMq32mBFOU
JW8i7nh86pYLzg5tX++r9WMAtZbKdChnuCWKlvzyLjLS7cqX8YVSjwgO73bfxIeVPQZMpXmQe32B
g1GF2qDsaIWtKrE7yp96YVqdK4XB00LXST21sCTsDJ9KpeUQVtRB0kXZ93j1LE6kKwysJsMYDZGC
ZezEyC5Bg5GKrmren4+OTexerR2DrfqoohtMhxGJ7Lrcl3ga0rzfZ8BhIuFYTC1+v1B/qBDxXRJO
MYcb3gwg9KYySZMJCxE4ZK8pPVDglKpdZ6BbKiiZwacyLwW6Q7KJfhj8+/vdbU7gGINuNS7Vm/xZ
xgylCckrKtj+jJZtn9cGthkFK2vs6Q17cUSKgsPU7uNhV5v7kieecyRx/AB4KxvMgZXUccznAh61
bn5N5dBar79UdvxpHJ4zzEntgrqLJKgNOhW0t2W/iXdR8JmAXvnCHNEhyKRsaLBeung5qFdk4FwO
m2Cz+n3mVCqNYRQRzRbHMXSCdK8vs1P190vLGQndvIRWdpiDGZpxXogp/IiU3teXC4J+9tJ8nZXW
KnmHlLctzCGVBEPuVAHbMurTXhgnV9IrP5ZMzsWwiQUrl5iTalQQCyvNKHYa42ma38yUAwWc31fJ
7wczFXENmAOWrDL3w7IvUvc8Vn5kmqJpFXjFFdPEmNIHRVNDmMo5XJCIxpgkm/8aD/RFUtyFVypF
gOCmRZewhXFGbqMwPeQfDujJ8PEArz4XpB60GSmiwRl+6JZxEHeGUycWVYujdC3/WYLx6KYK9jN0
GhCo3/6+jtWcJ5oRYZ/K9CFp/Ch/OL+Om+Gmnn6fCbdYkQeiSAg3Q7zTwt0oPTe8dprNU7oywYRa
GTREHzuYmEzT1vGcoHxX29hOeuczrhgQoDPQ9GayCUFYGEM2ttgYo7jtYlcrH2fCMbEJBLRqphsa
SL+O2dZq77ulBhTUqPhI0qsAsXj1YMSXqvAz/c/6w3TbV4bo8VoZCuPOUJIAHyameWh6y+wCvKLx
Pu953jDw3Iri0JEB3qhgfo9/zBBcUW4FnVhF/N8JHBiHGKhOsqSsR0JrFniegA42Bge0y3wvU6aq
K162tp31rpaPOTVh3STLPMGa+jDbHV7E29IerOlu9mS3T23+Zbqd+awsMudImNtFbgusZXI5HYlj
Eye8kn3Fo49mvI3bPFErY8yJyluzCBsJ7o2qR5QLc/yZTg91zmlR5fnEEsXWYZAbywwzVL+NjkTo
mDjFiwsdOoIaJ5eMna7RB2Q9ucUOcsdxm4sardW9P4KgbuzRx5AMch+pPf8UfQlPZ8nfzRX3cYmm
iecsM4md1sRlk4fYvffuY/AaE5t2cNOKk8Ljq+XsHkska0DupocOH8q6dLx/X44HaBFMw915NNyu
O6xWk4GQOQyzpSAwMx6O3IRXyzUm/azEzfCAdd7W5iWyMsUAiSH9QistQFGosbTllqScJIy3bAyC
dBrRMcON6OgmD7eICoIvPXyRCac8zfOFgY6pXTpVpiWhcLmqyYFMntTytmYzhVitFwMWpFfiEc0E
9NOVUmRiwhqkRqIdUOJ4frcOzyMGLcg0mEKR0kCIbNAKO9BZtkqMRUqV1f1T3D9FVlhYvFGj7fzs
5CM7wxIbXYL2BVgFBaLTYjCtxFQT9DcivALJd5M7+Fpn6R1kNM/HIg/7WSk0IZJzMw7pBkKG4FiM
rwjG/mjjBHHAMIyUkJMV0JN0Bj1kFj0WUYynChbFqXAVedqNYuFxvOLZYD4LK6POVD3CcnY/RE87
1o3Cv1NbvQtAvlj54QPvTNOoOOcUAx+JbCpVA642DBcO+9rXjmPC/NEgnl8MdBQZ0cOJYv5sOKLw
EhLetDwn+mUWNqYU7XkU2pfxG0HlRq1uOy7nIef+YGu80JUMlGmAF5SH813Zw0Qlio6i8eKbt2AM
doiZFOQ9TW0E8V7R3/Ll7Xyk8X6fQYssjwgEl/H7S7PXhrs25PBDcn6fLejmLQSOtAS/nw9PUXYn
CpwPT17WwpaEhox0hUEXKHiaPEp2pAd28qbctPvkoIHzm3P38fxhDn+hRrk60vtiJleqXljlGPIQ
jWeCOfuBOY4laEmRzWL0RcILbex2xIoFcKbQZjBQ2j4l/1mM4/d8XaF/0+oDpKhQN17oKnby5MqB
eEii4Ks7xZx9kFrOSVfDhnI1edOlDGJX+lZB1R3wmv7FfWJwQCS5XAf0A2RqXzTN1cnuS+dGYfKG
EWOUTaPi90txj9kSC/MWHA84SKYwJ1+tm7HMSiCZMV4RcpHMTq9wJFJ4kcYefnMMSU1Thbm8lYII
Yg1P51eJdzrZuhC64gNw3mGZhtB5p8wmiYWnghGjGpT8R3w9b3DbIxUkKWDpVqG1/nscN0palxG9
XwSl3pMivdD4s4s8GwwElMYskopuTA/mTzqkMaEn9G2uQHv23qxZhDuT14zPM8qAQh3FyZzkMBpI
/hw/Lznvk3073E4rR/+AFQJAJiRriwYGhunBKC/z8kaZOXfBH75RTjYYBEimMcv7hcbbcqN0N2Pw
s5t+GnhVFtDU2+V2qDzmwmOamDxI5TnHoAFkzYxqUWGYCqEnPyM7PQT7jG7YD4Ke+ehQ2NyMmO7I
x4zq5CyDEIiRcTHod1+2Dw704S9Fd/m3aKdcjBafFHk7JTlZY9Ci7/RxMmlzElpQ6YhZ5IUDBoXx
P3Qwzjx03c4WT9YY4FCELtMwTUGzxfc37tGLdihX+udP83YrO0bS/3ecP/To58UkS7QAhzFJN7+n
itFoV37VMNbaYdoarwAc0N1uZVtZZAAky6smL2i3kgjtsthCGWSy8ivKspvKVr6nVebq3xSUaASe
iRaTAZVREIjUVbT1xm2fRYc8geB3tJLXd+Ul/Y7E1vxYjbv82/kl5pwMts82k4paqiiu4NiHwrNQ
/yh4lwAnWFh+2szIRDU4pkzLXi0PUvRYyr4xXIn9cyJ9j3pO4YDnEQMydSfrg0BjZojQuElQg+5/
9OAn/dq6MYgiBkobxB09AWSn6l5F9qrGgUueIwyA5HgbegetfoztZk6tMHirydvX/GBwQw9iJZUp
7CuFLyHNjNAsj0zgvBEe8JsMXhStmWVNhuimdGLHbu4D2R8743e89q7zF6XONtR2RVKNqQiHquVa
Kj2x4hSMtl9sfyEE5nl/vyhL0JBksQEDxeVyKe8EtwMa/RuiWJ4nDCREsZSRgX4HFBnETGID49w8
FkOeCSarwFNNnIsxfBGj66T5IeT35zeeRs+fUU0nTFKRz1kQphl+fx50qxIxY2r+Y6g3onjQhucB
Msvnzf0h3fz/++KD5CZpzDiZNLo3L70rvMi7wAkuBRV6f1SOiVtHpjtwzj0GBMx2mURC3TOuRM/0
Sp+S0og20kEbj+AOxzneZjF4MPVTVZU08OghEi8pLVhwm9sD5sjReHon3PKG1rjLyYBD2JiproQ4
trU729AyTHfhIfZBUBpb4w2fGPIPtbzT9jEwMXcReCFpykSVyczYogSlHaSEwgrXLrHCT1ZXfhlk
H3dJNg29QKtebTV6Zpl5Ss+lOjmfmelHbFwl1vNQikJMm9Q7h1IpYtZDtuLj7H/ukc+VJ04OMZgh
gbI/Co+J7jjbCkntuNpxwvB8Xquzj6Jik4ZzV8GfTKbi7J4QWqndEdAmUkHpNIKEYfilJEU/pomr
JazDQusTeqWH3X1cXyaKV39uiusE68fEcGVDLJdCH2TYCJ56tzJ2VF1NeSWQhLTVGfKrUECOMR/P
QazzdzyEu36/TLoAL1GigQDE857VDLeKfN8XnIe986mlzsqCdYExtxr9yjdAXyD7NRifY6W2Tenh
fGRw8OmoRb5aQaOJ57qgKdGsQrAn+BnJvNXiAZLIAERD6lJWqYkEIhiCRZ7EC0wlP4S3tTe3Nhff
OaHOvohW8ZgvsglzlFwSAuYHCGDsKN4GVu3xiUF57rEvosYQhZOhwB4ls6IvocFec6jgBh16Ezjp
JedTR2eFNCOJoP+Qfo0rd6KX7rKHsLbqK4wNP7ZOcg+SUBvc3bwPLE6QsK+hIx4PA4Wix5BeasNV
rn8p+9clan8VhIFZDbFEndLRqWHsOhDs5+XL+UDn3VMS84khCOWyNPSxS7ypn2MI2yeO8RjKtnYj
2oVbQALP4VjkLRuLE0YQGsmxOuP1z9Mer/HINaQb0+8pRa2TXM3+eYvbwERlScHmohCFPWmpGnQ6
fVYrl12EaZ1kJ/AahbZ9+mWCrQ2qQ1OUEX160PWndHnJpP15F3i/zyTqwbgEshrQCQx9lw9XEo8r
jff7zF3b6LEpqnSJEvOGSLXVyk9fc4DJzocyFhIjh4F0cechsaOBN3L2B8Q57QH1cXVcxDAyMnnA
GhF/8WhDXdRZ4X5BCkt2mR2/fc0h5txkTVRLGX051dSXGpYEwjmZNCo/JuQnd5hj0uoQFZcVuDOD
WyvUbWFMrWlEg8LkpOXoFvm1yftK/8P34Mkmk5aHZjuDSww2Fb++LrzUF9EGVKCiyMvt/gA7J0tM
Oj5CNvHd0qiBczveUTXWUbbm0JnR6AS9AIsnCckLcQYF9Hwi4kjHYY35MOkeGf4+HxB/KAz8cklj
+kazWENXMp2SUq56dwBJaXiVPct2h5dU3s3DQTRWy6MLkrDU6PNTkDugpMxAhzU8nneHZ4JBBEnQ
kz469qyo93G0i/J9ITx/zQSDCXoyLGOtY8HSZJ8Gzyoa4XkzHdxNYUAhj4eyiigoFKYV+JTXuExc
qrLd+OZe4b13bqenpxBgQEEHG2Ut0POjT14mgGNmtjLVEdrX8wvHgQaNgQYziJO4pWYi4k3F04g+
e2m0KuE60Q55bo/cTgTuMjLAsAxiMOky7RxWfuDpm+QXFXSoNck2qrtGucuGXWheGxon2+ccWY0B
idCUIkE34adBdiDUysv9+XX8Q03+tF8MJsRmQKqBRod8Y/jjdX9VgirB6az80oC8au6Jic8tfWx/
Q/+yyU4tN4NuBlqEszu9TA4VNsYrwG2+T/DmwIt+Tpyw48pZnIxhQQ/YMj1oqp8X1zrIBjq0/mtv
Ehp0eSUyzn6xE8uFQLogVGFPGC+i9lrgcTTyrnidQYxUqSVjoR0Y0eU7VV5DLAMNaIKvXQiO/pMT
HhTjzlzB7LTyGCeiVlJ/JB2qgRicqK0f0sP0D8jf8XLCa8/fXD1k+SBWBLOFwn7bjnHe1CWlNshR
hwU/Xsep9vJ+nzlNrVgbxhIh068FN6y/V8PrZ5Zr5QBzmvolasuQthLljbWYmLpW3OlCKrzqH8Ev
DiqegOzzFjfvqJNB9pu2Rv8/FA9hsIAsZuyFnT996tthZYJJvOeizVSzRwjk8uPYjk5qHOaOR7W2
HdcrK8xlK+OZZ6jpfU5nQWhX5Xw72ZWlHsWQeS+RnDhgP1vnOFCzhLaTdCgDFZdByIkD3u/T/77K
w6EBhYkJGgYYznBGRdh1kbk/v/Hb6eNqwZiLtkuk//XekbtqP/qgvr/oZoc2FdHkMRnc8/Z4LjEX
rqqlRkToaHrQveXjw5JyjiY9eh+AZuUOc72CUDmqAko7o5Z3XbtbstGSjGdDfZr7vajU1te8YYBA
C1MT8+m4zLNEthNF9cwg333NBAMFGG7txIom22P71ut+zRuf450Ytkc3GBp1JvTz61jOtzXco7ld
XLx/PPBODAdn2L7coV7ArC/CmLT0VoTu7Vb4i0ScY8MzwmBAHaRzltH6PYHAR+1KshsLzvld4R0b
lqMCevVa1I6w0R+0g4bOkcRLAkf6STXeG78LDzyE5lpkwADC6xhzpTUy8WZwhssWrGzqvfaw2LRX
JXR4Qll/iAuIHYg6/u+Dnqs0qpkuCxjjbV3IwqGFMnRnXNYQi+j8urN4H2Kb/kFyUwWhLvjK8c/v
YBdJydBWck8zEgiL5Hgyc2J0x5hPamQX150dubxJ3k0XFUkhBDKfEtjEGLAY47gp6qDB/CPUZDV0
VMZXgUd1N3KoZ32G5E6RdKj6yVCJl1meb0GfZJnQweucEKdSdkm+2LnMicsteF0bYeC1jpowCirM
w+thcysW2o2s8mZT6aKwCLs2wSxal6darSYDyjWD5g/SrjeWXTLvl/Be7TlfLX+IidOaMfgaYNa6
FzS407q6gaYi+nQL6mPk+ngXQUwU/OYimviec48Jw2EYFFOLYXK868BY1fuhK93i5QI0qip67Hkf
MVvfuavVZN8aBakikBqAuSANLNV81KObIRxtRYk5GR4nMtgHx2kOMr1dcLya/kCqO03en0dEniMM
6GZS2FXorcHvS5eLed9Fb120uEbGCwn6O2f25xgyq5zI1EEqPhaw0zmkARt25lXfpgMEDWxjR2Ui
znu1dZWst4cB3cpIk1Q9rppU+YL5Wht/aXLHMcLbGvpHrFwKdWPSoh4utcFDVlzUvIHVP+Dcr2O0
8Z5YyVNyPEajizZHvEykfrAz/QzDyvW380u2lYGtl4zBB1HRdaPP4U0svYbFT232taGyyPityXxu
nZW3PwxAqIoWymSCMSIPVvLDkK7F+vm8PzwTDCCQUkwSSGzBH/OBhLukvA1kTo7HOTvs19eUDNAi
aeAFODmmLLdNtbVbLbKM9O5LvrBPiXVLWtJRQ63pNsZrVdltz6vc8UCbfUEshrDJpQBGOk/8EaIT
OnJ+tC/gq3cp2xHvhPKCm/0Ii802gxozzM26XewlxHbk9ImlfifgICVcvj+uewwkQDsLbE40Lyob
a7YxLQ/hBhnjF5Z4EPyjEtTP85vGgQf2XREU0UVY4AHTKcO7tL4zP/NJtjqwEo3OFfyUQ5hjmB4O
Bb16I0XLXkn++poHDCToejOVCiXOSeLoYlHbCzHu/PMmNguQikygcwMeL0VjC1pDhDcrdF+iBPhd
u8seKXV3aXcX2iWo44Q7fAJ4Amdf6MH/cBOtLDKBIIYoAgWEWjwKqQ3QzZIgBcbLUje3HyICoiyL
cJAdZcoTATIhI8gfxOCQDq8Gb6T2Dyt3MsDc3GFE5KDJYGC0ib1cqqWFatPOnKx0Pzud3UxW6HGb
yLZqt8rKK5qGrYJujENVDCjDSU1JBakMqXbbQAsM0rUVV+lhGyNW1pitmuRKiCPK3UJ8A7O2pf8+
a0urQuGnhsHWrjHXuaS2U1KpWE9TvtRrT+C1Z24j0Mob5sBWU1P1UO8B4mkYn6GIN3VWdxF4igyS
U3Rbfe5jcO0Tc4INghtKnmBS8ctrCIx9g8S1bvUe5SYORJeXFW8ODq/tMff6MmT1UpWwF1226LHJ
DyCR6kAAMIFDChVKJC6FL77yuoS5cfLhru8r0K/AbOe904lVF61jHKuHUPhzOJBFY/wjgPw6eGyr
gyIEVatTa4MneoqtXiSOdkv5rOs9+kUU6zPFl9WiqkwFNsGlPJsJ7C3LtTLs5+g+VziNNhywUhks
mfOgK7uO7lt2mWgXxaearxRoJSmmZBhoQWF2aFbLSRZzE0/ch8GRvRTAIb2qrmYJiAuwZL+d36PN
5O9kjv08iwchaVLBgDaicVO31py9xrV73sQfjvMvl9gvs0rPczIrcKnNHBp1iReW9g8RPCXhK51m
+czwMKoQ4EkHN7eps2xCnVF0c2vg3hqNyqrl1ookThF2M59dWWBOrzEJZVktsNAbpUXA/UaM/TK+
Jui94KzdZrytLDHhMLRtVAmpQAnhRQ8M7aAJ9WkbrYhmAbIzcksKrZKTrW/e+yebBtOdMGcYHJNN
7Jfid+hNiH1K+0Q+d++vzDCndSj1cJhKLGKQFg91/3+kXdeS3cau/SJWMYdXhp0mZ41fWJZkMefM
r7+rR+dqc3oowh65VH6ZKmIDDazuRgML6pUSp5T5Vi/TCxlcuGqF1o5lBPPJd72LUkYv3E2v4rFz
2au+aNjbq7UaTAtp3J4ftWMidz4Mpwl3wezN2Xftnz+TwO3zeICWY1+CzZCNMpSDlt921Oqv7xEL
LZiWi5OL2Uh62wjQAvcN6QtoLRzGaR6oHuPEiWg2V8LFTW63D422xkAurFHjTR5z8b6Ci3cu0kX/
2sUpmdx274sN2MYG2FHo7SC6Fvvn7XVaP3MujMghRBbKrMQeAlI0DXjD37oTeOCUZk0zb2PNYq/5
+qkM+gL4TA4sEpmVmBpYufCSXdwwDty1MMGXnSlYIkR4JJQkoovvU6wEqW+qEitXJrvy8ufI9v4Q
i3sDPJjhSf9MK/1CP4tDjLlUknhSYVTWFyl6CSMI8He6zQ5pYfXJjP15EfnuxCkGUUcaQ179TbPF
H8Yu3fmxN6AEo3tEZwYCg7rkURblEASc041ZVrAoYu9txhXm/VS5w0admzvxxSe2ZgKw+B7Fqmy0
HPU6bC7Nd0nPbSE55RERCpQMDk4k7JNNy0Jtbk5WtbfSvfqZURxLv+AQJJ37bKxC5hfRS9GhW/CH
atwTvs4Q4cNZVsXET/BoaziYcWqoRSrKQYwbFpgkUTJqXEhfmmf2pCLfznel4IGJ1REwvJpyiXWk
OsvldJPxRp4qAeTq4qEYHuJPsdmqmGVqKZKpqDhzvod7v8ETvxbgotp3b0xCxR6vYCHrEmc91JZL
julc1WghkMXAYn/R8Dqu6BEEIn2GGT7KIfCCp9JrLmsbfB+76it1Hlzf0RYSuahKBbPKhRwSUUHK
omrGjCmnSVECMLmsx+Azo2eWJmUWWGhoqr5S+x3kzTr6p6+zgeosXY0pzVR0TVIkCQNo3gswRtkS
lMCAwyeHurmIpX2pUmDLjPLB4RcyuB1MnJtoFiLcDGo0cLFhPYWjvrZwC0Zhke8pClBKJW7vCs3Y
L8sCKvn5P2P/nAgnMb3bjuF1x/tlNT4LHY+xP0+4j7p+cNdKdx1F9ECowCef264VdL3CvM3ZOBam
N+EZmbxLUTpwwVOmcuNbDXQAb3thM8JCTKu471573Ajm59yzjumXbautNsyoZ0fg889VP0xGKUOk
+TShKpYVtzlgBWUD503bt9UL9MyQsEfZkguhUk3HMBMgdJIelXjXT4dsJi5x62e0hWLsNyzCNPM1
s846rFf0Y0bfUebJheO72nXr+Q0jkHCCnV4729ZkcP0hqjDeS5QkdJdYJidzqpRR12JEVS79GDrR
nhSw6honwSRfKVaPEgtJ3Maht10/owkOY0XREnnCPEQ8iZm9o9oswUT3Va065kIcB0lJ1HSsb4Md
Ja5T5ZC3u23DMbjZMhwHR3iLz5Uqx9nWTH40/aU6xLai38/9j1LVnC7K7G1x63vGQh8Oj/pUDaU2
hjx28Wb7vALGZbdzQzzCovOAXK5VuD3L48/SsqUGXafBfumxPaYu6kfT1lZvZkdHV0W0U24xE2Zb
xdUQW0jkNn7ND1LcGKChHz/IgRNJoT2Suwj7yMay8Ufossbjf+0jjlmnDStXFHF61jC9AAcL98/0
4Xb5Fs8LwRDAgtr4EA5gDCxvNETYtpB10FhYjQOmWJzVqbKgkNq7GAbiaAcURkmOkNh1ioZ7vAC6
wyF62ZZKLRWHGnomFkHN8k35+DLID1p8HGMCDYn4tTi4KFRD7XW2OQbhVSdd5p+pjlUXduPwYais
IQGTPQA9OUX+P37oKRSB/XqicSGDwwiwizfTHLD7L/pkkW9G375x3SOVoDjlXbSj7qPUqnAQIWR9
MA9sjHgmZTd97d/j+GIHHfUcsiVGE/Hf+21KRH1s4LM4rYp/xlKxE+sYdBHh15QQDgwGWUk1IYUu
GN7i1mj/Fv/2e4kQsrlATBX5vSo9GAHSKYQq3akD27J2KJzyq3hkN3j9ILjW9+2w2QRxJo+DhDmu
0qRgTp1/af9X4qfdd7v4OnCyXXcgpG1BOJPGQUPmZ0bWmNCO9TGzaZoTHnV2E17pM3dgBYXU0Yxa
NPb3xQEmMYRIaRUs2oA+Zv3Ut/eCTFwDtmCB6cTBAnLPVTtJ0CmfLsYM5ZHgPSbMtrVFMBEcMqDd
05JmtvPF6NSIDtW+iV0VxQY6cs7+n5y/mDAOIgoBje2VBn2M7EbGFN7hyppxJNK0P9WKAwdU55Zx
wc4rtfV2rcbBxU1xw91Vu39R6Mm+9rttFmrxzzi42IdW2UDaG9uGN1/0eN/7mbotvwrPLB8nN2jS
Lp3A1dztBSS8kH/eCQZxDosIsoPuMpeeStHLx9O2CMIL3+J84ehjrHS4ukGEpU23jah/03VqWiiF
TW9/X8gYMjFKC2ZCtKSwTHToNE++K5aojGyOrZM9fCqz87/diq0ZDxeBUMtTxSA3ii9Npdmr4H7Z
ttvmaYXJ4BBCHIdy0tmOON/kx+peeSmcuHFgQ3fG0MbMtEOVbLWhUJevxhMSzHUQRKbY3rAnT/bA
h+0q19pe32U3lBXJdePgozPMOIxlqIhhY8XfP4eN9TZG2LK0d3kSXGrbJ/XjMKTqK7FPdEhEkjZ9
ZNdh3x1KW8XQa3OHEk1vexGp+OKQBNR81iyFMGcqfzelvVCldtcQMUzpxOdGssr00bPEMsGpm2Cm
VXAnOLF8GHaDC9TYT9R4gDdE2kAsPlkSCGmnmOydu0gD2yx3yZjYESbZ6JXdJ3huKtAOLV2RXb6E
MfnaPbT9i6lfQaxhHFXT65vLljqvrXbA/v9RF0HHJ0z6tqhlk6HVW+kPq8aZUPDsVsfu9l+U6xHb
J0/90aimIJns0VGS3tqWx0OXO8JT7+k7DGKfKUShxHGIkvuG5isjW7faDm/LXbhTJnDRTDsF89Br
lfBLAvj50j0prhIJTZBQLgMRliYfzWE6bocXi9YtR+TwI9SNQe9VhJeS7oTmWp9fO8uJ0q/mnDhz
SA70o+zHgYeRtd0Ul7Bfd5ocieXvTup3Zj3hlgIOyngccARIQxthhphuE9FJDcZyoRIb83o4abJi
oIHGVDTugF2206QPFlJoUu8EwX2f2LLyqYJ4/SyDqbnYmIMqq4JsgozGi65lL/KCU293r2xKfbZL
GmfbHdaNdpbG+XdqKqgdQbm6G+m7IfhuxRRV/xsh1EeHO0vgjtSzZPSajr5unHcxf+X5Z2f3DFrw
o3lZIcPUPwfoBRq+fq60aGFIztNHQ9dUFJcC+2Qne57RUc4e9tPYMf5iB0S0FN5u25JpsqUp5+t5
ohjCIGl4ZcdkZWUOnNga3SaZrkC96W6L+s0x4GxVztk7tJOjLhuyyvN5O4zfaAJZw5rvJC/bEglH
4Tk84j42KmPGMk5T5WXF+JjPKcFVRYlgWLLwfNlQxq5jOo3m0ep2Uuptq0BEry6//77StIqOdDTu
KP1LNRyr6HKiWj+oddE5hJAqo7PaFk4not2IFcv7mK4U4Mo/MQZqj+KfplRiJl2YDHMjQIAfMXF5
uTNT0dWl0S4NwrGpheFAItdlVc1brL0Qi/Y8v6oasTK/OY/9cmeet0ORU3lIWyxNeOww8g+FB676
yCZtsYI56pJPQZLOIUOS174YMn3Y9ZHNXVEHVlp+tDC+7CW7FHesOxE78AA605g4UbDA3AAJnrmj
6jMZk2SwYv3bHIts3+xYByZFcEFgEd99qfhVVFroOcF8viswDiqRZQf6UQCB1XZMEXJ4zg70iAma
LkJO0iEfDE73rryqzYu46wlBhKfzjB3CiJneE8Mff+zAP4miwPGp+FQ/zXnL4Gk6kkA3wl6BG3bG
FzHL7Kz7Mvvfty32m0vqL1/nOxuaetB8eYKQ4aSeytIGASAqoVvPqPG8yIjHowfqrWC9/nqhGIcT
vVwNU86WaRZ2P0eIB6qtPxpXveeD8zI+mfh/sqNuqwRwGBxwlLkkGJieDrZB/UsSXZbzftuWlFNw
Zwtjrsus7WFKEF/acjrbgnXtS0+fEWKiBUVEhS0mUb7H2EwQFLFgaFGBOk2/62TXH4idb12Pswhu
Z7LCtOx9BSJMWbTVzG36u0JriAj6DciepXB7U6CKpZmmkFK7PcZ2hc5Pnt/iWLj5nuLNo1TiPC7M
cl9XWLwWXXQhVsFOm5IfVUZyJrIf/RFPz0qx37HYAdGdlhtJBDkjymvY61TyT/riH9h9sL6SY2e6
3/aGdfw+y+NcLkqVutVmXNHio7ZLTsl+PoED7ETV9q/j6lkMt0VVaTjnmEmLDTHpbWn8VlaHHEM8
hZ64bqxH6FkOd2YdLCOP5xByAukYG4/i9G3bXJQbcOdUvTdTPRYQoZJwqqJrTdtpEZGzJ0TwhBex
EjWzEMIDrMbLzRz8IEfwKhDBQwnhQCDtkUi3KtgpF05Dc6PIp54aUrheeaL/WosPI+cMzDwH8y27
+YGQ7RCdzNgOwGBQubMTvTK28eKloqpoCQfgiS+MNMuFNwcwk5e8OA31p67MZ6U4HAAbyf8uRXl4
0eWZHdeXEzXe7Den7rMQDgQafU6nNocLiHuZNZFLIOxvdjLKCawTY3SuDtte/Zs9/CyQQwHVSkOr
K+EOUu2Zd6Pb38au4KDHLsK2jlJuNjWaWqnf5BDPQjlMEJUuwWBfpqXhBvFtJr82/XFUwOzT3lfa
vo0Lu5WId3LK7zl86DG6VUcVGe6ZxikTvlmBUwzTH8YWhxGzUs2zPECGMV1n6u0IjPCJBSPU4AfU
KVHXdzqrIxPUo27ctCNo0//e9gkikPi+zsKQq7lnSCpPf8kCHF0gdh5q/1bl91udlchFiPJIbHWd
jQd/tEpZ12WGEkVW4pQ7nyrrPMORyh0Xmraqw1yHuMIfUOMn7aNM3f2ZzThwSDOFDZCGiNi/USM0
qvbftwUQ2yhfxmyN7djJPQTUzeOsYT45I/r7y08rZ1sOuTYcIIytMIIjAas/37B7f74rHO0e9Ux4
dprInnXKmzkgaHUlKSr2RIK2GLW61LLANqgClt+k9X+hDT+ZDozE2ZRrMN10knblbjwwgomf4y9J
ZKMU4hBAH/AeboBJzFVqr0SaUHK7/XhRYrCr41u2cIrRAxuQQ3SZmTaOjny/ZoQq0CZmB3u12o2q
42O4W69kttVfBklOOAihId+rWadCLAvMP5o+s/35i4ALSycQYE14O9+tmZeCXnUswaWKr1N5YbXX
qBR0ZIoRhBLDAUM2R+Wos+KZsXZl/TVon4oodrTwx3ZMEYCqceBQpvkkzOxSNMVHWTha8u7Pvs+W
bHFzSIdMMVtc+N2kTW2h1e1y/PpnEpghFxK6pjSNmV24otwdogvhcwnnXyGqcThgzmOu9R1zqvw2
KJ0Yb1RqcplFj9tqUMcrjTsEyPFYVlELOeU39ScpR3SqD3Ftm9L/OvyphAUVLhwgSJEf6Ckrj5fx
qCc8z+X3ovyzgymf0O7nTgmnnxX4z2l141utLVK0cgTC8GzUg2kGePWFGubojfEuTO6G4F6RL/ru
jlgiIib53PYktkheDHC19tu8K66tXYVh4K2dssYWRqaEvo/jd2JzpU7BfLJ7jPUK7DNQDzUk407G
kxhG91UoD1CupckzTu0+3UtHQlOGLhuorXOwoE+dWvVvJeVfJqc84srvzpKnuvo3pmW+jyQCutkH
twTyOGGAVFxJoWUYlo5u/tACYvFWnR15JRHUx7om8n2MQ1GKszShC25ID0p8N2MgN8VZvh7CZxl8
vbVhNqIBFh/IcMLH9JGVJptuIuwblw2zEG4bdf+ZdVpI5G7M1QSiN1mAROmh8/JHNi3eyOxGc9Bs
xWhBMI5zpGSyb35YqoVM7oTcGjlG9oawpI9RXezMElZ77a/iCNaOV23479IM2URvg2mphi5avPu3
etHmtTIJzttQ+gwkKxhJjUo+ECN9onv8vSzO6/1eCHutYLJQqjLeF+nj9nJ9dPL33+ecHL1PlZWa
+H5opQpQN1R2zYRWij+Twm2IjdCPXdpCii5Ghz4NT1M3P2+LWLklQxNZ0mRNRceJInNbR9DOc9mU
neAMWesWwj+yf1tKqZ0NlW3iqj5jzLJbKkQOauX8/04qn4TSgjwJhgRShQOY5r35RSgwmHV2ApTI
Bzck7S4pj4uusDA0VehbwWl3/p3soYV8P54Gl7Vl/ot5qavecbYpn5kStLqdsgnS2FA62Rn25bHc
9QfpTkcPwJTbufPfDwDv7cmdMase/GmmBYkSshrhYKvW/TQ9EK5CqcX+vjiflZIsG7MJIfK++QFu
8Rr0D/0hcobGS3XW63Wg2To+btTvFeMCDYOR5Vk24SjznIP28lrEpVToXE2hnoapQFD4YFPqpgqZ
SyJb5UrDIagKJ9OvQ6NxFP+hLr0uym2fekJbuTe+V5CdiRZGTfNhknIfRh0lVAIzggPBwesje1T9
F0xQ1BJyR1PwyviSDu4Bh7Ho1sfkhAk6aJNvT+xhq79n820Gqpjv4379XkMOYaRIVIIk6xHr8fSl
xRp2hXy0BOppg1CNz1lppVwbDTNkYopOXrd2aOyIAGBR9H6/fKcJn7PSc1+2cIITHK11wH5yqe0a
EDckji875TPIwvYUkz/h/XwKK8m6Is9l6FQXpZ2LD2pe2ob82CSPhGaU8Tj8sAzQFsUdNPOfWjd/
VMGuXDiJU2t26yEpg6qC/97R+96W7Bct/D6X2nLOFXhFoH0xx5MpBnZuPW+rRWnFgQca8tOojiGj
q78NMW6tCVmuxY5IWy7BoUYky6U1SRAhoYRa9rQXa3L9Q+c2R/Vgxs74uq0REUsqhxaF2qZJqMAh
pvEmrO+UbrZbqmJ/3elA8yupqNzTLU6GqJWg48wHwcEI7L1kxpftaDhsdpRG1QeyL3003lkSh0Z9
Xc+dr0GSqLXxDiTskzf3Sm9r9SDYpaKiISJJVHvbhL9B3LNUDo9Mq/I7QYLUxiuPYEHZoYqfHQZy
bzqo1CvytjE/TF7GCPpkyHsIi7rM7oYrUXpQpFPQEyVHzFK/t+SH+cu1GDdBaEDM0N+PZuopUXpK
LPBOJMp+6k3Vhngie7by/sYi+P/taPDtWpVgtkM7QCby68bPzSs6jRijoio2mw1f+baI8gySmX09
qs9yOaxKClmNfXjI2+mqskNH+po43wpM2lEctExfiPeEw6zHuKlYBv6hOodz07hs/cnHo6kznFiM
zwf5lvkL7mSe5Qq7bWnrEX4WxnmnIAhpUg4iok8J7cT0CmEnKEQu5zfH4V9C+DIkAbToc99JOMnd
DV592+yT/SAB6lkBWfdVpgy4vmJncdzpW/MNGWEOcerdrDDqIdSr4eCB2cnHQnZlF0krT3/atuN6
4J1lskVd7C9TIqh9WMCOWnk3qa9ZkNuFdF1V+20xlGqcM05xMk6xDN/Iq6TGe4neekLUUO8lb40H
H+P7rA37GQttjKTW/KGFNqzfPHS6vfIwgx2Ftc7Iig1+dne8nlwDA8kG8LTH8MuWqk2nNOU207CK
KqVS8RNkJbro2+EyUTLCmOv7wVlLtqZLLYchS/oZIpImcgrR88PnQJbtQrlOo9LdXjgizngaQFFB
913QwifDBuNLHmvBq0xis6bU4XBjGBsjFd5EjKmnhZado33F0stdFXytTJ1QiFofDjj8JhGVOYbx
ROmqmW+l4LBtsJX0JcP7X6vDE/+ZiVjNig8BXYarX+Yhs3KNZbpEt3F36dus4IIiCCAWiWcfQp3X
0GYKRGqdjrNI2gSOWkzlVT51VI0CsVgmhxemNo94ZGIYBTaRzjTwBIpOzH5wUr0++kNOlLARq2Vy
uNFpSZ4JKnAj0wXwZ2MA+jg42wtGGY/9hEU0KXIz+pMKjWLzEJuvUYhxFQ/bIn5zljr7BAcKKHQW
wy6EjPSyxADeCnXB0j6/jsFz8N8r5OB+jIUKQ6wkVeUrb3CzS1KrluF+083Y35bltzn8vq0OC5EP
KLsQwVnM1H0/rpCFxeWODbZuDxpKqsVDQ0TS6tovxHBGK8VGD3ymSY3JkeGTr/xnFtr3luJgVOul
NJ+ZKxfhsAdd566VKfRcB4OFDiycFs5lzEOOUzQi03yqJhuFueC+Q/VVaht3VW/XeIDOHZLrnjIc
B6hZXPj90EAx1q/aPxZ3/WEOd4x1CszjdpY43dfs67ZLrB+VFopysIrp7caItkAsFqpAWVcMLvxX
hsdaYvInKo1HKMjnMCItNuqEnctif5/7twI5UWYVE87a8BkM1YwrMMbB9dJjcOhd2VHcAkOzu9TJ
jj/HdBuuSnUFUlpx0KoPcqMJGYRimmMUnJraI9ZoFbsXWnFgOgzKNPom1gh0moxHJrlLa4wl0G81
JJUlJJUF3Yn/8TGkjiSVpvxDZcovA0HqMq20IFveD57qIM97gRsQHBItUzckbzwz1UeEQl21paga
5hpzppSjVrJM9q7BRjYxrmSkG3oQ/uroLK5eJornaN1dzuI4w05WEQ+dMCK7UX0ZRiepvgTDZ+47
ylkEZ786SqSmaaBRoZaO2t30UYKHPaJslwHDltk4xO3TdtANHVfGNOnczLoP5utB2vXpgyBeSBSF
IWU0Dn6nFtWvUwSNZvNJDkJbqlNHCcnME7P9lk4cAsdJoYihDjHsKmDsun0BE7r6Q4eLqXhQBjsh
oJD97i2BHPpacjzNVQeBbZt7qXSfSrXbBV/ViNi+1g8VC5fgIFcUC4xHENh9GxMZivscTyfsbai9
pllZCJ3eHgUW0TsPWZw3EhxcRXqmUR518GiF6UshURBFBO6bzgtBMa71hVQyQfvJw9mZ0f1K1yN4
+bCP7GvN2YbEdcj9FVVvqLUQN2taVrY11qobnob+JUyIBzzq+xwwIFMsRvrIvj/WuzZRLiMroUz2
8XWaHWPOOnDIEGelbw4Z3IDNkAeA70zXD202YVA8zNTt9jc4fpbGQcRg1mMXs9dpMT68DZw9yKUd
XdaTHV6b6JWXiIwdZUEOJZSgkQVxhEMU8ikYT+l/7/V5bz0OHvIyjSWRwcPgDyAfuxuGF2N0t71s
pUzivRAOEvomMiOZLRGL1Pg7e9NvbfMhO7IuKfQEEghE2YwDBi2KM93sII5dDFG5Eo+e0hrUIYzA
BJ7sItAqoQ0KSGlnzZYn8Dqnwj4VQLknUcQaxFbB90qNpoGRoD2cwG+fDEwuye4N8bC9Rutno19+
zVNaxKERlWEDEWKjwFoYBqv/mFAB1AitDZJYe1sapRCHC2qXINGG+VCOFvytl5fW+Jc23m2LoCKV
p7RQwEUSDDnWpzuNaGPDY77gTRJyiRI4JuJ/qIQs5Q4cMBRl2qh1gkAyJzya6i0ehrtr1d+FbUmA
NmU8DhKKwmoDP4BimXiXRFeoKLctqgGVClmZwwU1ziQhTlgMMep5RogTu6aCK9S0ax5rJ3eoHA65
XhxI5FY/6yXbi/qdssswY6HOkLGUHJb3DfcD4R6UEXmMAB9I1bBTilEfx+ZaiY9DQ2x+hAi+eCVQ
4lIwmEJqHdu4bNvjNNt5TT5UUXK4tHkm9ZZlDAimwQGbpCfZQuklsctyvIy9RbxXAzv8R78n4ovF
6MdznmlgLKxkoUGCs6AqYkIKuJDZwVI+RQflovxa/hyJLbvioSo9KpmwDlG/BPKvEXmDpugsxBWq
mnNUvE2OGZ9q/UrRVDx2/3deU7ZlnYVxRrXURJwy5v/66CbVUQicnqL6W1+3swh2Flwcvpoo0Yyo
h4imvUQ/hT3Uj0VPkXyv74VnIRzShgZG3ZYyjBaHfwvinTQSYER9n/19oURc6WpbaVCiypHb1Yed
KXa7bU+jRDA7LkQos6qNkwQVuhR0vcFVkVNoR0ngEDXP49QcK0io6+McPZbUpJ/foOl5FTg0zeZq
xgRGCACFiVg6bLpacJpeC8tOLuPrGdQiVPKQChYOTX3JGqWpg8RIfB1mPLKGtjjdZpEX9gSSrj/w
LkKFA4JQBGclCmFRovEMOlvrm+pVV6bL0Ptm6MDuHYCo97PVc6osqZJsyZbGj6WOtEpLG8tk7/PS
brhPPCGw6xcpsKNjeAC5vO5YuUP11DBdPoDeQihn1rJN0cBjQCibahShT/nnJHNq9dbvtgs5nE3T
QShyTD0Dpp9GNJWzKY3G9fzGZkklzNed8yyLzyZin8KriQmd4mN23d+8VZY5xp1pSx4jIlZet8OZ
lMdB6xxUZRmLkMfKHsdHkLncZs7wqtz9zE81JoEf6yeLhYIc0BpqkGJMGoxpYVjsXX/Z7dGdgqni
jrxDLxQ5a3UVTRbiOMjVMLypknropxjHpr8aqDwm87ENH+RTiZYAlqJWhTqZeBXUlz4ApHtKRkdO
d4FRu9urta6MphmGrOuGxc9jZzOcOt+HMLG6DsBe3lMvXOsFlepZAge+TTIUkZn4zP1YpSgmN6HM
pjnKB8rRKVU4EC7EKpaSFOuSpS9N8LclEX62up+rligpsirq4FV6v0/1gVBGQwRTjZp5iVP51RjI
4IPTP3N3Wohhai62Q2uq6xzVJ4AgFNRMiTfVg42a7+1l/03MnJXhNt3cmoYuBzewg97vE7s8lRfY
21E6k7gYUEscItafiRY6cT7gl1Let8x06l91ZBtfQCrm9ge5dYIeBcPYQFBZOFKcQeyjH+PorCLn
D3WTSGUgM0Pm3434HtxY2tTZKuV2pCm5PUOoo0iZUihX/u9paD5EV61t7E2WjafKrRiYbWnF7Rzy
PJYo04dWys3gGWhYKjFxd3DZJkw3z6+GlKaZpobZx4rIz5lMs6LAO1uAiZKoi4huDepSuBpS5+/z
edd6SDBcKsX3Y+EUimi8Kq+T+FOnPw09DbjEyBLGWL4PKHWSO4yWErAfFftcOkXURJdVI1kGvm4a
GCwqc6EUVEJaZrWFd6XEtzNBsfNPHcIXErjwMf1A65IJEozqSosfpP5IoAGDrg9OtRDAmajH/KA2
biFAv2JEYs0eQfM43/WeAlpXw50ftuWtRuZCHB8xfqH7kQVxcu6Z6B+uxddE90AjReDO6k66kMPF
SpAFQpEEvu+U0rxr/cytBv01zR+yvvIMOXeFRHb/SDM+J1B3aVkNLSQOc+Nls21OxS7RQlux7rcF
rW+rZ90U7pRVjRUafXvmdaWyq4OnQqz3hpVdRep8Hw3xXhjCOzGLbwU1JB5mCKvybS2FnpZjbrDV
qy8b8ZgKeG1tT7Fi2IX/1yQSvrIKEQs9mesutkO9CRuxTGHRYujsJjwV4o80pUCVCGGF/X0hpKjk
WhsGqNR+67/4+xI8BMk+NUC7YmdHxMCVotgUVQAlk4MNyZB7OS0hs8JApuxWbomXhfV9aWE5DjWU
SGoxrRoC2GBlNtqni+3aQ1srYrqzgxfCIVc3poU4DkO0IMbLYIaFYrzoTJyW2cPtBLbr6cL6TjXt
r98yFuI4DJlTnLzUDtph4JTDlqw/ZION9hyX1eqEVw11YmKOtoGRCgcm8WhWhd+w9fLGwtaw8+Jp
wJ5PwS0jrvkXhyZCIH9vU+VRRzsXBMZHVnKCQZJu5ligxRw9FBXsqJMF4Y98TUjrq6FuMX/s5Lsg
uE+HP9xk+C4WdURnVTrBQWq3jWBARldpeHlt/1wy/3qmIoBSicMObdKkuEWvkyNcRAYqJcDCvjc8
8SY5opt29GRGLepthwEBV/zlTbb8OvcziNS0EdTv/j7Qvwfj7PyZFA47Kr0TGpWFtj9dTQkIBV7o
5SLiWeXgo5eqoulF5g8Yw8ImbqC4GVTvbyMsPzGWCenYczTzDS25JSVSy4SZwVWHIonG3wtktz+1
NhxkFF07W4IGIZU3fxEd1cl31j1eCDxtX/8tuiBLcT/XNLBQjEONRMuqJqvg9GkHlOr25hFca9UX
1srNaN77123HoGCRZ2fBtC5xtFIBnnHVu5LLiiYSJ3z+/zmdFCnsWoRZoqihCEk1JcPiIqwuarHV
jAB3n7B+LgqwmQYdNYKPksH+vticzSLOpsCECUHKb88YBCDNnwjapRZcOA2W0oq4nYL+uZAO3fw4
dfljOnTu9tqwpeY3kKUULqBKMZpbVYKtwvbUKqkdlw+CfiF2d2p+LMYbHf262wLX/H0pkNuRuynK
06CAwLGOvUS+s8rAEyPiIEoJ4YJqmoR8FkcIMar4WjViL+60Gy3Sdn+mCxdHepRUgoHzvANutYtG
aOyywigIi8oZrGYqzjYz+TlabRSkrdHDFRpvSG02PjrbW7PdYcSFcEq99Eq5pRrtti2IoY/v/VtX
GiUJc6ba8KLHezFENykGF27bj631753vQ8Wg7muVKLXQSy5qx/CvhgJFkJHK2tDV8mFb1nbAmvxA
LVRmREkCEgvsgfdphVv9J3g5DHm5ShwkJEVshEIACf5oD6e35xYPJTSDbYC2IsXhSDluq0StEfv7
AoOQ9yvDgq1RYuKSYN0K8D6FmmPBAGBrjTiAyIx+DM0KWknTaBvjhVVfoNjAibIv28qsvj4szccB
g9g0hpgyQUWITYmVoRnXeofuoQInos/U0SyFcQDRq6Faoo7Pd9RJLxxxDq7ntNwJZXirBIG3rRnl
eRxKlLWOAmPmecpYXYR6cZFnKRFIq9eqhT58zqpKMApbEuEKSM+2X4QbFcMmdDdQPRGvDSxbsq3S
6o5uiYplmqYsi5jj/N71tMlU0V8JtxMO/hXLoCdP4m2EZpu3As85totPGfEsUH4vUFSUgI2cghGz
4qYzDNfwRQLN19fpLII7NjRGLbeDbOC4F7/I/l8WldBaD9fz9zl8CNM5DfsKJ70hf67AvVVir6Cm
LFM6cJCgJIYsmilkJL2JC0161enRH64EBwhj1mYYpwcRMaa9mg9p+fSHvsUBwWBKvj5HWOrOMToM
BmIvZ7rbYGyKcmIFqQLR7vQb5DkvDAcGpmVOrZIzDP0y4njK6AVm0DDuZTe+o2jU1+H0LIsDA6vp
QW/MrmKR9eJX102Su6bl21KVfeI2tohQvnAlHLMAbFRQKglGex4uNekupA4JhLfxRP5jKch+bSFi
Jr1xCpx/IsrZiJjhWfyHDqwZ2ggttP6hSo51bdgjtSSUFlzc1wGK4qMeMgylsbP+YWw+BSyGKquG
pZkaT2Okz3ll4n0WOS9JQK1HNxcXVpm0xB6wbqpfUvgsbzv1WVWw3OusxjZiE6OAHKUl0qzrtjoL
4XA/K4JU05n79vXdYP4tt0T5Ggu1j6eN8/c5mA9zbcwmls8KxINaPShpYffdU9VfqdJ3X/y6jTTr
x8+zMG7hZbEpVJ1dvS39KJfXVYMMml7aurlLuu/bon6zYZ5lMcMuzmqNpmlza+C+GF5GzwzTkMx1
OhxvdgIYfy2X4tZbx5mzPOYtC3ndnBlDg8SPk9baYZ5be4rzvaE7pfFMaEa5BPslC0mDnIW+pkGz
WbLxzNTbqsOYZ3AUOXWgNd4Xu3RPNcSuPjRY4lk9bo+Yxryv9BJCoybxcuu+wnAXJfG6IbPZvTLs
vk+i/1DFVBkspez/kfYdy3EjTbdPhAh4s4XtbrLpRIqSNgiNZgTvPZ7+P0V9Vw2VoM65nJUWiuhk
ZmWdSqQ5yT0VTdtIRT+zz/7lrK5eJ3+/bk3qEnPPw9IkaymynL+cf9eWW6tRkO7/cl3GH967n8bj
c7iNEguYi4WQ4bT6CcjplbvmVnEKl67VEleMz99KkyjJIQOlVsWOOvBPl5EzVC8x+05uXq/rRZwN
n8oVpzqxihWyxN6wh7V3+pRApz+E2RfLcYgx5PM6yBFEmJmd35rBhEk+FDBMbCVDRWY5VFSTAuEP
fOZ2wVDp0LP8tzbVXlVDpcZeJIrCYVcKq0SbuiXJWLb66xWOtazKhjRmA983FfqTJNeKiG9V5ri/
AftGBAfsYwWCUcHEBwobX37j9PAZoQf1lu+f0EYOf0JZaJkJk9NIJ0ZZVp2lu0RxkuPo1U/0VhxK
LQ7WI82SiyFK0LGCbuQmaDGVzSpZVAJ/17U3WnFoHhkC+gUUaCWujmj9/S8m9pj9fz8fVRdVHbyl
Ct9YLRdhvRiqhov6TbtnlIDoVguE2bYeFeSEqVnRfYf7KY0PTkcT1GGJBGlWdW+i+NGcdeVwHQ12
kUe+iOB8uh+jqWlEHQqFX/slwXbWGqzQwdzfRiFVqWVOdcV4fJRaaYk6jcx4mM8qj4zNH32pWEgG
DsfqqKCR6D1d3NZGOc7LmzSxBGz+RtFguQ/Hg1be6TpRWqSOiPNsddK6MAGzi9M0eFqbIESTa6N8
vX5I+2HRRhHOsVVxKNnaMXx6+b2rYKdo6vaH+kYFx2DlxyfqU283KtqI42KVFE93KZgQV0Tn0Tw1
xdOU3i7tbP9HtbjwZJ3Bh6OvkDOd2HRE5hkgVX+afOMko6JjuRP1TuyniDeacYEJCDtaKevg7vIX
GS0XSBJ3TngsD2CWi7/O3r9pOaU8hItV+kFQMy2ByGIWMJ/a2BMYykYqWiGk8Mwu6KSL6xibe51m
+BpXkhPPL2tEJaIp8/FkLqMoZ+0yQ4rClqqx6FwU7PI1A3HXrNsgOj4ZR90jvITAXJ7WpZmHKqsb
5iWYUJQd0CpjxWT/o7kjoLZQ7Ud9Fw/hWV1m9BbJDbvQ+W1VuPOtckCrQOqsBZi10pPWu9e1o86N
w4+6qBItFCFOlivURJCDkJ/Dmgj5/vDc/0R5k/0Vm4+PTF1VMYvhg8Jh/cTIu/qD8LH32IZO8YYK
LvYf+4swDj3murLynjmJHLRH5VAEUsA+3ihiTcpyHHgM4lgNQg4xhXTSh/tcvxlU4nEkcNDk0CIV
62ktcnZ1pc9d6YoZeBoyN1aJXof9sOViMA4h1KkSQnmEJhYejwIbo0iWxj88IKaI5mcF7fT8QEaK
n9ejFikoufHjo44Zl8QL3bV1EJOzbXjLgWpJIUVyxlOqIa2lECL1MxvGzhEqYdVILzqdu6BYsRw0
IXjPXbooydlxlpV1MFieTU4/ZPkhL47l8HRdxP5R/RTBfxOaOcaW4d8oMSqPcfq6UCwX1O9z4djc
VqMk5lBB0P8a4m+FSYQruwNBFlhH/ucI/Nef3Ep6ZKjI4iW5ncu2+F11GANdhtYkDMOybh7lH4xd
vA/DL2K5SAycpxV68KFXfGSfG1iJ7vYeo3XBgj+yZZ0yIvv/DdrF5tyC75R5nn4To0epyai2ZMq5
+S1LcowEn1bCDyY2MYZQ9hS/4jNgdCaXfdikjvJ83fH20e5iQA5UjVYN045VXSxkXtWPLShWQ6ob
nrIbh6jjUE4IMiEj6Xw9f8pTAuf+8AxdlOAgYe4SNAsNEPCDVJ11xc12foPkF9ZxUsmvffC+COPQ
QEDPdRuvEGZEL1rsyXD4xApSilOPMBrftJONYaZiCAehOdZWztn3iOoEoazGL1JCH2G9qC2urPwl
/MKcDdPerhjhu4k1wVFXlXA0fqOSDgTC3mFIs8TvUuFX0ZO8vis/dAEhjUODFUQ+rZDh9mCAffjO
Akm2Dzg13B8R+LvqLxtxHB5UVtL1KzgHHL34R80K26Dogv4QNP70NY0ZdYM445AsjTzDCeTY9IvG
l6pvqih6be6NOUhpzPt8OizNMXrH8nU0U2xU42BByM1OahmuJrGTfFRPb+TzXlf6GDnDp2F0TzVT
kN7IgcQiRVU9xTg7DOwNC/juSz/F4cUFcthjkPlUToe0LQcatVb2wsLqnL1vBmzaCTtVrK+Lz5rw
OoqBnlSPQw1llmswtsOgnaf4ulMFq2GrH9gwxXLQ7+aa+AQmbhu/kqmQMLMasUzpGoveIK22vDZ3
CfmlTYnhwgotF8NSZ1otGU4tARd9ZuvUwlgCCfmFTIVqLGmuI1oe+qc2CW1TfF//xsXd+f0zqZX2
kzVCjz5yf/A4h7eIKJmzM4J7iuBnv36ykcchh9hiHGRA/6KTN6A0kB5z0wt1v6lmX1FezekTPnrJ
oUvKjByWaKlQ9iJrVUrn8nnt0gC8pu5/CiZ0DjXCtM6bkGG8vmKkL8biPCwO+CdW5eN/k8NhhSCm
Gj7RIMeay++go/iQJPGNGWdE3E9ZjEOItMV3MzaMoNqaas/YXXQXz63zDk0UCVuPdEk2JH7U1uy0
aRVEFZFLldiReW+ax7Lyr8vYDVg2MrhTYTFyKdeQMbSKPVSBUiy23JxR0bguZz+LsxHEHYs+hGAP
XyEIdAds+oLhtw7qzwCdxt90H+n/F5L3kz3pv+V+NzK5MyrExurjVkGfxfepAGk/Muf3652Q2ZNl
53eKN91Ql3fXKzYSOSRPy1yyBCRXHHk9F9MxU6l+GEKlN/DYPPrJVEZqr8KMjYdONQ2DsWBwwP7O
tMAHLqsSUkYkNHp7KTcCU3kawNUFgfn0inruqH/6b47x9jhuBBRlHqvjDAFozUTprjxiRtUpHOlJ
y/AIsk6f2KPoFHafpssxvX1pbWTGi5UYogmZ4nJY5GCuv03//+vsECRtRDC7bkRYRYwWLxG+V2qd
ncng5Bfd65Zj3nvFu9++urcSYksQ+h4Sanl1o9ybk6OyPGXD3aR+0+bDdWH7FlNRgtRMXVP5WfYV
lNMT6g7oADXcLvlbkB4zkppGYrfjd40uQjibyYaxRFaMl7bOHdewF6+zczfyogj+0NvCuToieXCY
sew38am2yX0/v8jmXkBjmOS5Y2WvUlkeykr3Ra0nMHAfay8iOKxtVXEZshWxyjTJ7pw3dsgoiRs/
a6miF3VaHNjKc5Qp1gxJ0ofFye5i8IUUQf6KjgX1ng2D4cP3Rl7fE1YqF/U4tI31qZ3KDBaMI9Vu
1UMZNij1vw8AL1I4hMWi9KGKFahmHVY/Yivonb7AGN+P0ePc6T9fd/z95NVFLb7Ikcx513Qss9x5
4SObqmtmO3TLm+oTElfgkQMjilE6M5G2IHyFL3pIkrCmNYjFnajzpanGfNMtWlRtVFgI9XYLHRv1
2P9vUKSQNa1OWLo5UX19dRIcWq7dG9ONli/2FAeN9U8h346mNxiEZYkbxxc9TCNSR4Q+iKt7J1se
FpXqpdl/K3+6isnBiVB2S4hNoGyelZUfiqDr3Th1ilvZT7FgxrwTYuLiUSpxIFJEqTjlBt4VJb1d
s08txWFI/T6HIHE1xXMTwmSjHmT6IVz/uu4NBG6YHG4MUapVUQ0A1svEjUenCmtPpOgP9j93Ny7H
AYUJwkJjNqCF9EH7YLLh6UA9wttYPzw9YEmK4xBjjaZ5As8lq0Pp+JaXMN8W+lqg/SsCDMKC/ALY
uLXEMmW6ieoNvnm7WrX7gbg4lEYW92VtDth2ki0Q0rqF+bYXZzyI9/NiYyWqTQ9ksFO/8ixbHERg
/WqF7yd4RSj094tl3alK74V95g6t6g0rVQ0lnJwfEVT0acWiXmg3LF+m5lM7EaEM9fvs/zeIp4ed
jPkI/P5SYHdcd5Oqz9dvESWAQwF9bTBVYgF3pPA8j6ktJN+uC6AOhIMBJUvWPGW1OyP1Zclv9BcV
ZHjaih7P64KIV4hf6ZaNWrxMPUzVz75YBbHxvMqfO/HluhTSnzlAMPq+yHuVnUhgBhp2JqvHxjXt
H5PDVDsGdTocHBQgtgqFBcYTpecxAldz+HhdnX0IMBXV1HRRMfm+yl5pFjlm3CiLeMQXry2O/pp/
vS5j92BUyTBVDQQyMs+zM8fgj6nZGG0feXIVRPFLrD8U/n8Swn9rKo1Q1/NbZ1v9sX4oQOinyKe5
MQkn2/Xmiy78F2ZWxlVbl+hwlOYPbfNpmL1EWl1d86TwPTd/I4kDMlFQU3VqIGmVbnP4mEn8/n6s
uBHAIpINtExpbNWVwkbXwAbI3rX6ZnSkL6zqyIJu+WkJyDLArj9vZLL/38iMlWopMxMyV8T6+oll
xtFAheaRp+IoY74sRvNPRBwZqSgHceuSN3Oswf+ij1j27LJaJONKyNhutgHsUkzbnkKj/az8RlUO
99KqjYcaY5xOHr+MspuIwVclqexwQlhn2cvcelrnD+nz9WtAGZgLirCOPgzFAVLjpH3Iq/bDmAzO
dRH711nDRcZeehHcer+eYW7GebxqAMAM2zJWBd8UWurl1d8xSTzKoPS3t1zFJ7yO8Xu2Uf1XSWO9
YIUQWj+QP1ocLB8HPX70Mt++sTm7I7YTquBfkQ/LjUZVHfbNeJHMgbzS502Zs4mOED0SgqEhJyu4
1824/5BstOOwPRbEalomjACUt5OnuGhrZx+H2ZGtOcnx3lPXQLxuTb4Om1TwRix/ZPd9xoqf5BSB
/5PV4t8VE10U48uxoWnk81Cy2YZaBcmxpSpnUe0pMqrdl2sjhcNHKVUwLcLoryIdFN8L5saU6lYQ
Q6IfhBLDoeTQWkgqMu6OpcRmhi+GatOTL+xPveLnGvPGDSpa5Vw3ZcoMhpBC9pKTeNTtH9Sz7+z9
2NiNQ8OklLCNZsalmozqoUUhxQ6N4njdtymjcdi35IlgVozBJUNH52r5mhk5kvjpuhBpH4h+XlKN
g4dwqDFqwDiZ5nukl3/0mveHRnPmx+jI3pPlsD6okU2R5bOLee24OHDQxsLIG8aiMPomnrDxMLzN
XlHte7sYpCFckhm/qMLnfbE8rWxQ/mTMfg9z+XGiGtt3D2nz+5zXoWqnqoOZIcCwZs8agiQfnUb5
fv2QKCGctw1yVpZhCiHpCPqUJsvOkrneGqVAoBs769/OZKMM53Hg26vWLIWxwrbwxPFpqjVbwF5D
1bSrmkBuSifO74R6shJVgk6l+q2ZPNPMbZVqc9vvn9ooxDmZUhphi5WJMFznWfcslRce65uucUEq
umKtALjiqI+N/Qu1kcm9SCDe7IdOhBHVpn9RjcxtZ8VN0kqwe3MsbeSLntpIPVTllyjSvQHrl8NU
syNlvm8STOdlXdCs7xopuvxNMnvVNtjYaYqwzuxvUpB/bqzsxmoir18MIhlG2ZvfUgJOD1EwwC2E
Wbb8tkXDjeBFQVj+bxUP4P/p+sUgHJZfWSLEU5/lbYHwMK1sUXwUV1uP78A73pkLcTcIf5W5J2xq
zRqUKVAtMzH7HMygGkwy4juSACt+X8kwLKKqmJDRhhMo8tYy9sWsDq7bjFKEA5PCSIs5YRcvbwdw
5PTGwSxW0YknlVo8sPu0bLyOgxMpl+d2jnA6U2c4bXQjT6cU63qL0r+uEbvFV2BL5qAkEZdRrCxo
VGkSdjfLrT+25ofIkD1BUo5jJB+VSSGqEpRuHLLUWDlhNiNkjr1lyxZ45wcs3fhGrmunTotDkzLG
DmWlgkv0KCiWlh+rhdNEn68bkBDCD6svsYLlQhGUsWI3VB9q6bzmxE2lRHAJzGaNp7XXoceqdHaI
apEVoQ+dwh/5uifwvKPTWCtSl8HjlBxJUnDUesq581fn300g7Ov0RmyG7QM6X7GxUjXCnrsKaCc+
x8OpHNDzRw4vUUKYyhvo1tdxqhWzxDToYlcfrcFhu7wFL/SLCot4Bhnk2PoNTS1JieXgLhb0EkQM
ENtVqT1MHobP7JHKZFBCuOBJlc1mEiMImaLWHsPPoiQ50/jxPc59OSX2R2wMaIlyaWQRTklODqp8
VyVuTmVn979CQRoAirs3T+CQrlYjQZQQjzkCOAS88RlrIRxMCMcYOcz8iFx2vZ+M2cjjEE+fxzYy
U8iT7mvzhQXtlYNsxYKdusppMYP/MGK2kcphXmyJ+Rz2sGQr6p401jZ67e9MOSdSI3+IIi7W5DCv
E+OqMCVo17qzCxJQjCFanubNjhAUzJoENO1D+U9xfAEny7R0aNjhVUVnD/1n0TxbyqMcfvpPfsiX
cNYF6duSiWkT4dESFjuaR39aW+Jh2o8hLtpweDGPa7VWFdOm+ruInvTRvq4G5et8sabXUm1qdAiI
j+w7OzqZt7pdYyqPLXKmejT2A7yLNhxCZFijUYgTAD1LpC96Kn7pQvVoxtHZiqNTq+XvyVNcPNzi
sKLu5GwVBYgrmhzTvMGESSkjOVy3IIF6FgcWcjlpZseC1jLt7nUtckqr+aIVmX9dzH7/3UYZDiRa
a4Uz5JCjBuYpx/ZmxW2C8gZrgNg2gOkYn3LDuy6TukocQoCZTEQzEUQKg2VLxXmccWlnt6XqoZST
cwgRJ8KEoTn4oF7EGGV7EWrCeNcVMXiOR5Q8JVHtIKDE1iG76mK77iYHK6hyu6tz97rVdhzCtBSR
8T0okqHzGdq+imd8HoqVO4ZnCV9LCfoVNXLJCnuxuSj5Fync2ZRq0k5LJVUuQ9X2uXTng/736IhY
P13/Yx2p72BKKe6IhDDOwjSEUq0eH7VQ8WQBb1RBVQh2PGGrFZ+PBXFBLPcmsx3ioTF7XMTX64ez
4wm/COACV2tNZVFeIEDVbtT2pavPsXLKpo/XpRDW4sdhmhXTx1i4UrlZ+VCOzpj/Y1HUkZQILqLr
475SOnmtXDZBFBo3S/0yNyv1djNzXPEyPgu7akuDKSVIEYMfnfPpq3TC24B3m5rYphRi/78J7NK8
iGvFwsnU4blY0LZ0X9XEe7AXaP1y+sw7NjJyKa5mlbmX+gh+macuiH3pybydMYAn2/Vje7aOVFBM
eTQH23pWFHWa4542deYCme7QmP/837yNg4JebupcjaFVrw4PenunFIVr6tnxuhTSeBwEYB4qA+BB
EzbkwjaPJ575IB8nX3Jqu/QQLwQWodle7Lg9MH7SZSrzMWqYl08nDYemnxh1aQbktpsjc0NqCp04
LZ56sx3MXu2RfnCXUbG71LTRMEOYkUVsV64UP/CijHMjRDXMaJ4ZI3kXRCe86ShttHfygeqT3osa
fjEgBxNL06axtMKArFGrfy5ObGoX6zWD+mvksCUGVIhHXGOdWXhzxdQoC8NMh0AzrGa3k8FAHS8m
Pp3MifyYpk6Lg4yiyrW0lHBabE8qSwfn91gb2k22akfPPyr2ZAvCXsD8i0U5DMnmXJOFN5d0Zghl
/c3tofZkXz1EfkUEl+zqXnMWDj2qtBLXaYKzIBOCZ+S8hCf0pduq9RiaL0NWEnhPHR6HJFNlFdnU
4PAiTXTG+pBrtaNSu68pIOHpkNooa5qF+WR8a9y3GAWM/RC7IaLGrg/ZkbE+aCrpl8TDb3A582mo
oxFLgfAkC57QP8vtXdgujlQT32uEBXnWTsNMR3liYZmOZt9sQWfxKZ2/XoeQfRkG26JloFDM229N
x2Zqxrly1/w2rk6tEkQlAfaECN5ayygnc9chgAmXg2WcTSu3B4oh8g836acevK3GVp5zJYQQ8zxh
B9V6KF+r/+1JSANqFH4fKy7CuA9pMUyGtC0gLMmPsXXXdVSykiHp71f1IoBDWq2JVKXLIKBHKeEj
MkegMcFXmnyUkqOBnoLEj8/X/YBSiYPabqgq0xogMY67+1KST1U7vgsQLkoxP9mgeaYXrTGJEFFi
XVt+xtRIQxV9KFfj8HQuFV0rU1zMtsMCoaNkuBlViPkD4lzU4GA0XFS9iSuo0WAEgA1lvs3DY4dF
HYxOeK+DLA+02tQEOaUZh6Zr0phVnjM0zV5bwS3z7y1Z79+PJi6acUGZ1HVyV9TQTDhEdyxHHrpT
ybYUOYwBMOsIfyBcjp+lyMKyyQWGoo3up/G9StFM7qP0T3X4HDx4WKTMkqDOLH7PSi8VKruJX8qK
QFBKDQ4MkszAlusJahRYyYLVRBW5ipLZ/Qoa8LMRYYIO1TlnF2dMfQstl0oLqpTXWgo6U3ElPA5h
4l+HA8Ld+GmJVA9HXUZOwDUzAyOgBfK6J3gfIYVdlWuKcYigha2uCAJ7fGTZllvZaecP9dD6qqzb
GcW4Tj0RJgcOqSmndRJCGiMEZf2YMrqAJOfftf7veoVqmLqOLSDorOMQvG5BmpFIBR69crGtMrXB
wnD9iHa9YiOBQ+ykk8oYrZf4/gTJFeuSUUByJR+or5j9zyZNUkRM3EEc38EcluYktXVaucaH9jZ/
YJQphpd/ZzuI+jPdPrXreRtx3HXCZsKiH6qkciXxYW0Cdb2z5uC65UiVuMMRVdPQxxEy1IAtm4s8
05WR7xoxDIedq4foL0Ie+5t/8/ONTtxRZZoFavEc8lp/wVZr3SlOlSN+XnzdV1/JA6OkcbeqzbtJ
bUccWHlrnqrZhnrPtddhOg35PIy4Li6hHnVk3MVaxChJsVAHiZ3TcLI+MG/MXsy/lwftPIPMlfFK
h9R84e7HzMak3Ctcz0OXdzVMmlb3IsYqROkky43ddg91eswTItmzryFuMXa0mvpvHfZmaSnWYkBD
5JZPa2nnXeJ3AvGQ7AMUG6f9IYVvsV+jaNIrrM1wQez6iXHSFEE2gaxM9kGS9xdJa7LvJxdxLF+3
icfULh2ssoK45bR++rGiTfPUbz/4panJccKCb7pvhCUiiFAFE8Is9SgtBzXxC/lA+CGlEHetjVI3
u16DjM6TfPDQ+C2wHptOQOzqCGjxI+KXXQDeHBd3q828G7XBBAB31YNS1LZkvszpaV6f0Pe5Vt9K
qjgk7T6XG4HcxY7NvtKmCALj2/w26mwdk7xZEN3mop3bur0g79h/LD3hSJLEkK7JXXEtk8Y5tSAa
LD+aZSt+DGIay1HEgM3pJSTnDvu93xETO+FUQ0Z7Jt8Dn9WhIDZSDQwzjtHsqcNzEh5Vqt+JndA1
KVxQPTWirNYxpKTWYqfZB5OaAaEEcBG1KZdJNRsQIMjfpTZHD8i7gOmnnfgYeppqExsEIEAUbvPm
pIMhgeJk27+5FxEcTESlOneWDhGG+qRW/jp9SdOPxM0ljvs3gtVFA3GPCRk9lqBLroQ3S/4MjmG/
+7xUyAdjI8IzPqqo3Qv7j8hFNQ4w1FlbZilqgBLSd604V8VNsjgJJkd0A8tuRc2+rialJQcY2TLP
VdxAXGxpr43VvXad5fdKF7Rj6F4XRR0aBxVWEZaiPrJDM+8Ty13UJ/E9zF+mpbPCrW7pssUzEGKL
vA6qT6iz3ufHBDPVjBVOOcd3bFRvOZDvFXO0327rRh4z7+YJSesst6YFhFu9r59qfz5gvMcNMXOf
uWSqe9d+G1lceCGHk4KRPuhWfZ88wW57wJ3gJA4+GArIZO8x5qK964e2n2DfSOXwSBnVHCS50FCI
7UbzqzvGb9y+YiX3bfQsBGJo00T8lKYcRClCKyodg6ii/2uZjlP6okVHQi9CBl+JnfBsmWoEvZLF
VjWblSpqJGmFO8PpW9QPlFPz3Af/9RD5ORlLnfUG3bIAx8fBq5/jtxXIyOgbL5irchh7mzTZFpG0
3Y0KLmfIl2vHvu0bSYHnzD4LhHssvRWCllSOEsNBFxZa1u0oIMBZLBXfzSP2IBfy18QAA6Q1odqd
35jKfFdaAuGjuxi2UY/DME2o4naUYdNBw7yY1X1Nb8jt9JS7sP/fXPTRSLpVzCBjQhoX9BMVYnqC
UeMtlr4CJhoHJuBlylUtxTExSu/kkN/XB/Y5hhI+9bG5+8hsLMZBSS/WltyD1BJpB+WT6CHHLrvg
1WDLy+pD584G8ASVhMSLHOEoksOZO1NpW5TWOEzR20YdswSKWnKCTuSHWbtNEB0357k+RcZBMfDM
Lp+uX/jdsGejMocpUyQuljniAIvsmBYBgv3rv08BJV/KXdUixMZd2FT80t5a/vQPeIHOjZsdle8w
pWs8UNBMaMTXcst0KNW4gEboxLAl/ZTMFKEv4fR8KXdE8n1tDKikwA+V16J57qZvhNl2P5Au58KT
F8rDWCzzABlt5GFaiFU55wPW4tSYmb3T/eVArXGglOLQohJ7UStrmC3SP8WTX1j3sk7cL0oEBxbY
zy7nsgIRTekVc2AOwZwQIvbmdrZ3iGcrNGvN6i32kLDaMFYo2F2QZo7lSY/Go+yKB+XY3UT379i9
8otUDjhSY5DkTsDN7cvPQnYbpqlTLoRqlPU4dDC6ESvHKmi2YrCoyoK+aZ2eKiwQbwZfY4zjSavr
FG6XjC/rxJiuVoTArjARyhCXlC80VutiyorOjik5yFjrS7XfvM1CXXk0+CJjLMumMU5QJD8asduD
hMnRgzBY3RTfJkD09qb7NpZBgU6IQHHmF7rplVKR3fDN07gUilLIzBNjrfnWlN1BSjsqWmOhwzUt
udBC0jswzM/wOzlgHFelW2eO6RpnKXZMm6HEmHoEMFFqcTixsK2OegbDaoM9eKtbvA1o5DfYJPqd
fU3g+8+9LpKSyMFGoYp1MzHHT6OvTfZg1P9c//39MuEFaw0uwECNUFdW9m2p2Plx9SUX2/1sOA0W
CcofdDs+gLvuPUTdW8jg0yYi9tzragmt8hB7rVkHdvj3Irnj99lL8ZlETdASF9vg0CMT6tDIFRwb
K3LEicdobpSVCCYIiDK4YEJojGYyBuhUDc0hjlEBm9Cv3JvvAg+NrdUyROm3aWB0xqyDLpTQRXrO
DMekBnX3bXX5fc7Fy7peJAX5VneJVax6taf5k1R/a6ivckoM59dREhoi4hRgYCzbZo0FmSVWDJ+M
4Znw7/2v8Ys+nH8bmagarQF9WK8/o/vIb6pjhE7/iNymsJ/4xLaz/3c23Es4r31vljWU0keA0lC4
slMifEbN/bAGxe36fcZH5Vsekoze98HwIppz8XFU8jWUoOZ0qia3PhZe7GPHcYI+T6QeXOEYUQTg
+8h0kcj5+ySlIHgwkMUWqs9tBKRQXq8fHbPW7/j+UwA/8TuEMtYjZrBmbSy2Iqe+Ed422rdGbBy5
+2+3ip/6HYsyyeMGstbukzZ9ian4hTAWP+UrDw2+NRb8/tLfxuWDSHXi7IPPxVbcWzh0hSopJQ6j
t86ZyFhY8tm5fhyUCuz/N0/6IJnxJDAPE5fIndPQLmf3ugRKCQ4TljhXLSWCEkaE0pXspFj0NMne
dSGUGhwe6CL6u9MBQrTuYJl3JVXWpH6fw4BBlDKssGYXscfk0qtGFYWp3+cuejgm8ohiDmrCiycY
z4P5eN0+1CFw11podM1UQZ7n6pMMHk/Ljs2bIifeyv3K9gUp+XHduFLjRHyzkjN46QNrGsuc1ose
WIOu4A5ERpuUxxUH9DGNjNKEVtK9gYXszypKUrGfgBgYzLwFCBzfF7f9vJD8GO+cxvU4smenxyRM
3Sm2EH6/flD7ta6NDbk7X0+TGukNPLmJnTfSE9/wolsLtWzNoTeGEn6hML/cXP8CbcfimkGhXFA6
p9OEws5r89SHGYEz+7Bvqqasq4ql811EwtKKGFxisD80thj+nSATKoc3avoqUsvg/+AWF1mcUoOq
Z6LFCmtIZGtoXix91tisutXtiA2H2Xv4mhH3XuTxCGdi+UknI9jOa3G0R2sFz7/4rqfsIoMDuDxt
mlpgNarE6E5rsZ7xtUkcEfuJ31/miwgO4xTsRFB09pqtmXZMpxYDZfoHQ0HGAfuQ3uXlF1kc3jVh
05UKi6kGZwpBh6968yH0K/zz5ubUvaVU4+BvTlUzmZhHZOFrPj6g27ypz4NGnBHlePzAbt/ovWKI
DMXPBdb6gOPfV9lasQ5UZm1gPFBURX/IRP40Iz+6Gw4zCBIGeF70tftqwM2fqwkE1JOffmyOCEsO
JbWv8Q+p64tILgeQgWuvUFvo2GUfFOuvPhXtpPKy8ZiHL+CZ91YNo+XU8MD+83gRyoFiI6ySULXQ
c8hPcXnTjYQ/Ur/PIYZaZqUISyLBmt1q8n09EKMy+zB7+fs5hGgmTZwTZrRCyfx5TuwVSyC06MP1
W0VpwW7BBszVPGlqMYWUSbqPtCdpIoII0r85hGizBWtWIwgIv6TPqMCAxmJ6UILiqPo53neFKJMQ
t9biQEKp0qjKZYirhNHph0dLfBJn7MzI3Ot2+0O25HI8HDyIYfc/NGINAKqDzhbQpmG6qPVMu78r
H0snD6iWauLu/jbJC76UbJoWPL0TlpCDalY75K55VJ8Hv7nt2NcdXba77oZINPzqIH1fh4Oiw6AN
+GAXPb9HQPNl0SQCBykxHES0ipmJWgwxVrLc4mH8oMr9h0aloIidyp/fK0PkQcEIu7YWYcCwsu7V
XA0w//8Y14bdh/PdLKcncUU/pVQRz+T1W2aIHFbERi8vugbtRvVvKT3JK4FFe9Sim3DC4HftqI0+
jDIeRzc9mqfunAXqveS0tmiXDnXDKF04xOgrPetaHSZsY8E26sTuYwKTKF/gIKPvqqKQ3jCpOKXl
wRTO4kTUvPdDZkOyJFMHDbGocte31+YmFtv4LWUclG53ToLhk2mrvnjIyW0IuwpdhPHdBELTWHW4
IO9i6MNDmYy3SqZ+ayVqKJpSim8f6BWtTcsQSjWa3SweCgqIJkw3LW+0QPLoedFdsN3oxV1aqZIj
ZkcEmLLmSNJs96XiG/2TGL5rvMjQQESlWZIODt1fUUiRZLMQVtb//MiGpZITYmZHCVZsQ22xTYWa
9/+DJS/yuGdEjBVjwqOBaQK8WvpHLP49ig+di9570IMEZKPQvoNcxHHeOM6yBA5BqDdadhj86O/G
2pjw2ThjJaFrTQ52xrhUgmL/+H5K5dNqeillZl5CyRqtp82nFRtxuvhrYRAdf/vJ0Mvh8Sm1OFSV
wQLTMQL3xEQ9MjkoN+oJtVwUoJJA+1KgKOS12EUnPxGP9C5WbSRzDqqoWjSuMyT3LhhhHcnOP4jo
pvHWxbFg2T7Ig344/keh3BuD3BsY2kCCAdaAH8sXs2A8gagRlPCMW1c7zkSkuB+LbNTknpdkShZs
BWDe+qLd528pDZZr7jK/cUX/jfX0M1Va3H9yNkKZT28iR3FROz0cIFQM2Hri+SAfWTq9dt6btNnI
4t6cBgMdKqZTGFqbge505xgkSpgQQKN55ZeB9Pn6ERLXkefg0/RynlYJ4tI69iNTcLEZ2iui2L0u
hkIZmUOZqbOapBOAn/qXzmM5hyKoNGfy2ZdfeqboBKjLwIGMGS2LXPU4sC4+ZVg8mhAgzTD4t9jq
ckh8Ji+vwYEaLrBakX2wslskVPDeibaZPsvjt+uWI1RRuKC0w2qhds2hiqYFjI2lISKQ/a+WjS4c
cEThKol9BwHtt+grq6FEnuBoo6vbxgm0Xb5MrPelFOIwYx6k4v9Iu7LmuHFe+4tUpV3iq9bu9hon
Tpy8qJxJon3f9evvofPNdA/dadyxy4+uEhokcAiCwAGqJ7B2TO8dbamciXp34Lt7aXf4LzhxV80y
N3mZgUppfz12bmd+KO19Wj+D6bctn/oxdS5vEXG4aAI8FHYaY+I3VrDJM1c13czsXaW+0snpG5Qg
ARuaVImimnd7YTAyahvAaYSqyWFX4Sle8VOMZzeD6VEiO+qpHRMiEgxiUKRUhn6jfBNZd5q0u7x+
1PcFbBjNzkisEt+f8/t2uRpUwsTPYxxa6GWDD8Szhf2pShAiJkNUeSPe7pwSt8etzx8Vbfh8WY/z
qHCUI2zPYDedAV5EQHdbTcFY6642y16B4jEEA6CabEf/ssA/hBtHicLObGzY+k6HxOK6fG48M0x3
c5iBZnJsHPXuN38mcIl+9aWWVNgyu09aODIEt9tdVt3XIM9OAkI5/o3XbnxUTgBxwEM+6gNkgCNY
P/weMJh8VO+1m6YDM/HiFxh+kLnDX9obBiDYzPpHspiolOMpBsRDcmU/6tNVR/XHnTf44/cFTDfm
qGFNDINc0B0U1Z80+U0edRQgYHrFJlkHzWTlVb3mFv33cqByXfwLFzZHZBPsB42hZQISdNhc4UVf
EYN51gcF5NyYhN0TCPuHQ+qokADpWKuql1vsiIRZgr8ng5nXusMbhPOgcKnMMbVBAmKoWdqXEheX
jX5q7/s2vGzbhGmLVIKjPEzVkCIaiuLFUWUUF4OqPerw3oOa36t4oVIAZ+uMTwxawImmk2ID0zYq
JNNmn0/YG67mgB3osn5q4QRcMOa6avsWZqHFD02Cgk+qEvd8ueeJKgIq9GPZm92ErTFv1LD9vCYv
M4rL0Nxbrlm46l/1/v9z/78MeGgb/3dMUSNm2fINYpPy65y6q7RXincdU7aYfsxWs571AmtXLNlT
U69PVqvdZlOTEc7Ej6E/uy7Iz/+tCiaIJyMI9mEM4E1V+x9pdLBkyZHNt7CW/LNTtpiAHNF2zNqG
71TzWZcyp+q+Xfai8zniEwkCKsyWvSwjByE11Gevr3wFTJmcY2tSQmv2eBPJWzNcf0MRZgD9e/ny
uVOW1WCVl26l5apTdJ2bQ+LmZfKVUI8fA5c2Sognlk5CJXsJ9WYXNYrBGEZ766bFZN3Uo0ppzvqt
raoYsqmB280QgvIZRcAoTgMgbf1OxttmbVWE1Z2H8BMRwmaNS8UMy4QIDT1GxX2FHrHWMz6wkFci
8IFyxOpRKgn7xPqmxmpDXvfEOEcPF4gJA3xCK+7SQ8gyh3lUSdpZYD9RUtgyszHlYkClomdbieJ0
G8jSS+s+wwylxW5xORhbeIP9lhvViVAB3fu0SQfGc65gJr5p6+EOZdZEYuss/J2IEHBdQxEErmxY
zLJhdyloVauq+9iz1L28aWdvbidiBHCXt640lxli+FS2PuT9WcmOfughTEPsUBmLuO7SEgtWYZCH
9Whany6rQayW2JCyjKUmjTKsYFI/L2mw5b2zvoH732bHpRJbUrpVnod+5TuyaZhgW9zkLHXSgipM
odxWbEuZpS1q9BLXdSNxitrhifYMw7os5m4fpJC/a0rE6lG7w/9/cn3Hg8ha2Ro0W/SHZgrShsgh
Ej5qCsCwSVJpVPzSVKqf6iR2lnHAafHBlh9ZjAEHNQFElDoCJMjyUDdJhgUEA/cuUeU9jl7Cbc5n
106MQUCASUqGtuUcJrwHBlSTboz5ZoXDwhYJHKra4PyxeyJNAANZakbW8ovZ8hfvFq08pXeHK7Bh
FM7icootVdu1u/e5lIAMrZ00SWlAQ71NPXuSHSuLgzHK/ctiFMI4xDaVuTKN3ki48RWufJA/1Bit
7W/XDfKVQ+xMh2F1qs/1hMbmzo3pkj0ee7068o9LKzaxsAStc0YM8b2/PA17ZYfejkcjlL0SfXMU
YT8BU5YQCMZZ3LQY1IhD39p3ctCMz/lAJEoJ4xeZlobE6lAwDSTsEcbW8UOfepc37Gwwe7JgAlik
saYg8kJKrE1sj3WWV2x/FdX4pR1j6hJF7Y2AG005bHiNhtmvrnpAm4CfeJMjPb4MNwgo9gNqbwTU
iFt5suYSe1Ntpt+YgyOz8kZKqAOX2h8BOGpcOiR5g5g6AsWvgh5NlXxgpGQIcBENqa31PEqfD9EH
JAuC6Yv6dYox7JHzA0zgqN0rPy5bBbV6AlqM0YRB4uCA9sqqd6buIzime/mvd8kQ2T0w5pHFMz+A
o4K5a594Vr4b86fLQs6/dx3tW+TJiyZDy/QRUpK9jncMh5cVle7gLJ2j3K4Bp/mKfPLBizB1kfJD
kTIpHVWYeud116q/7TbM397pIBvkLWY9ZSKEhYjVr4ql6CVOYhh7dFOofi8TATJhDiJh3mgUkaIt
WES23mOgpTvYs5dSyVhKCQEeNFQla0sEJdJFcwwNlZsD+Xh+9kZ4Yg0CKvRZ3faSCkUG5ETL2fTA
J+a0442UPoz2z3m9mtpvsQ6aQ4qfj4BZW8AJpFzUOuYOFa/2x0TV/S7JP6vr5m95s3+nyQt4sRnb
/yLbDi/Zw735i3NtGf7EOxzBjfwt8Ysw/U4I5RfcCwevLSCGuv7tZ+2v3nZVF23EN5EXBdvqrKkD
2q1g3BEizybljpspZpmZnHWZ3mNN52K8yzEW2V5H5GQ2v6zV2k3T2clWPWjBk2rbpndZ+HljNUxT
BU2bYoh1CktrZtkwgTIqYlpYq+YhKakk93mnO4oQoovZxIhVdeLviktQjbs5fdzU4LIWlAi+qSc3
hZSllRnJ0MIANWX9rS0nRykImKdWiv//RMacDmVbrbzJSH8obV9TiUw6N6zXhndcJgE2mLmUUcwJ
AX9fefNQC1+qoQmvOu/ARzECcnRKoSixhqXKm/qHjDp8bR1CtEuHvU699XMsuKSRgBXWXJgsVbFi
k9KEcePyxqZY+2ArW9Cnq3/ZBKjtEcCi0VEuMaywsqqwAtkarmqDMmRKHxEaumWcC24Bqpx/aNTs
nmnFlaXqnhGpTsZ6wiAIjV7VFqTJEMsyxMXNj1RBGzuxYoTTiAUFGL8DJqOEv7baeHb4Ng3XRUL4
zB+SBv9Ym9gIlKtFkxQpdDCcZMKgH9Sx9WEepvvI2m0+CrwC271sB6RIAQsqfUjnyICBWx+3wAiU
XelaLnucvQ3VgPQoN2qXBFho7S5v8xc6yOZu6a+rhEi4Ud8XYMECn6Uy87IPXf00ptfS6F1eL+r7
Ah4ocop3Gsze8djyZe4Pjfze/RBQQEWAYPS8ZiqyXl5oajfHoAFX+zD5vDRsdMzHyxr9IQlyNDoB
CvSlSCbThAVk+/yWM0xavhYqLqcooJlwSWkCKlSlqXUTg37J9fhi3tEPEzOt9sjxHEaHfLQhvFYX
3p8KQ5atpodyUvXVaA791jmSRoTJhE2IZMLJUoDGZICMZnhKE4C2SRg1pYQQEkzxKCfjAgF9/zBP
nsxuzJIICYjjVBdgAOxepqUUEIHGx/1WPhmm7NZzOIOBMbuK9R9pQ71IUqvG/38SIIDLTwJbFSTW
sjHu17xATnmoiEOBMjeRz89u07mRFEiJvsXP/AV32iVfei+9z5Afp6pl/3DrZDJD04fJbDEajtZR
71XeWjIF2CYf47clJ8et8+VNDUTFvOODmttw3jj+kSmGw0sEtptsgsxCNx0p/jpm14X5kcCI82f5
UQi/YJ1slmGqm13xMMhwxl8GToqXZOnigC31ZvBxK/yB+1sw7yiG3T/kTI+CBdOPpa1T6hitBGo4
+6q77TvMZkfzQhSwEEd9FrxpFCxeCI4iBVdY5cyeS95ubJbyT1lFZZj6qHQ/iRU9b/5HKYL5y+so
t4wfJNkeD7AGqH3RZOwxt9y3A1jT6oDGXkokt6STTZzipMEoLIgEudTDMuiuZFTE5YyfFa9j2KNW
wvEoLeDZwW0bdpI9WuPNKF3r47UUodfAwG1wIoJzSiHhrBy6aUwYpn96mvWYSE8DdU/iv/aSNsLJ
uEiDhNlksISywlxM7S8599r2yUrJOU3UsgmHoqKoajbzDjhO3NepTtV7vNI3DbcQkyoOM+bqRleb
b31ODvqbDq+/d4yJBRrWzKQkNqCjhYnO8Y0SExZxGZ6YWJ2hNv1ULyO+P257sHM7+rTXrYSImi4b
AkYc/9uyNxAE8RQSMAitWfUdZqUS3nrZEphYkzHrbEQZIrSYAm1vfUQL1Qs9TBraXuomBYhapAMm
ZXiXxVJSudonDls1oOnQLaBuMxo7owcPMuat4znZ7TAq77IoagUFbMCzlLRGNRTMkgdL/zZoxIPG
Hw7io50JyJBsdd/h8RgmftCTl2HlnDcqK73ZK/4fU9b+cK85yhOxYdWjFjNG8epwqAuHD35Jf2q3
nLe03vNau/r75QU8H0Ad5QlYIZXytMT8oMr2RsApUjufP8FTIQa1TwJS1IUtKaMOk1jnwjGm57Il
TJ0QIPL191OiDaMEARrPPRiZXw1vGDZ7csCyl7aRE7Nupx6D5DmrCkhiwjXfV4z5svbT1ojj4TKq
sheTPJEz9VtSdBW2RBkKkIaMNXNYjmttY9wmcubNfXs15SuxfoTPvtjlidBInsBzwH2WYa5pYx0U
C5zKpZtab4ts/zG4l8jpRFC1tRorU2jH2HNq3k6YfxcrT5odduldLw1OVM1O0eVOG39VtPCysVNG
IqDFrCuD1fNUVWwFTb5rKcoD6vsCWHSRVpkZD8HYdrumV+r2tjfJ4+IJ6GAk+dLhuRhB8151E1fZ
YeI258HGO01yoN7gKZMQoKHt1NZOa346pTdSf9VlH9q0cpSemqtMBMtMEcBBNSVW6z3H2P+Ne2SY
qRZMLuuc2C099NxULvUGdb6w9J9wmYktgtbSTVaXcC+74zT3Q44wNkdJAwpzncG18AaPF/9Aub9s
gZSuYiZ+bdpO2v4Wq7pjmN1J7hgUt5rLC/1mh8qUEYGMyMqlVYuhLJzryGjsnYbWy0KJD702OIRi
/Hrx56CTqcL1QwPrC8NFHBnnz2hIxBsi2o4DPsH8d8k2BZLc0i+J4654AiNFkzZ1y9vdWwM022Y4
yVemcTtiniE8hNKN8GtVwA1DZYmNfBM3UEv3x+feTf1eRxzAWy6q0hkeOrJzljiYVRFLlmSpTZ6G
1kN+/7cxj1cPyoCijaQCDrEjsGdLXPcL5HReWzjDvsV7s/awhSOC986Vv0T+ZUOhNk5AlU3Wmyy3
YCcqGuyj8ZMV+bK5L/PdRBb38PD5ko0IuNJ0tYLK7pdtm31LxYwW9Mq4SNvVeySMFpcKcoiDW0zl
53Gc5/2ApdxW3dca5jFtPiQxc7plcw2jBhXD+r4bhJjdtxS75GO8caJViSOXz0pBBMDEISCm9qU8
rpoYz/Xe0O+1cV/nt3nyPFIjMig01gT0aMEfPicT3LlKHf3XNjkNplCjyv96REJ/ua1VnHEG3hGs
H5et8Xyv7/EYECm/jNJGtcWABeRuZlwNGFQ7ex2qvVKPgqyzKMJUQ9N1U7ZVQzi8yyzvRo33vaXN
bZUGTCNCuPN3lRMBgmsZ6M7OGeP9gshRxztlN+yiHYeozqXJ384Dx4k0wbvmUf9fKdZ82IJ8t+0Y
KvGN0HbAzIZaOerAPnuOHcWJRbyNoUXAfP5CMozuZoZ90ziTTNSKUkKEfGE7KZg0g+HMGEL0nCf7
Bbx50uNliyOsQCzkLXsUV8QJKhvlyq/LO236dPn7lAqCJzVaoyxRARVSdqUMt3V5nY5EEEOpwP9/
cvZOUzFrOl8lebsz03AqwvepwFU8+b5k9mlWd/h+bNv3ub34cVuF3TgRxzqlhnDCapW9xBZnwtD1
L5p5NVpfL6tBfV/093isSrXD98utDqs+2Rs6NYaMEiF4PIZIK3rLO4TRl2kqH6v8nTst+HiWr4jW
U6gQt7o3S5M3pV1weZUIexUrcFlhpam9QYUuupPkg6K4ef4+rxarbHu2VlLGXS4d2Z3dlqDHNq5K
dfEva0IholhgW8uFFFko1UKYOPvT3sJlFjGi/ITmXCfxq5/UUB1q6QRXx11wyiSkrb0e/OX9rTy5
5tvm+B1h1xJ8XWGtBl5RWMDglc+cWlq+r69nb0AfJt1OQ66g4Plx05dawu0t+sYvEemBc91zchpO
Zj2j+/edOyZAQILKxyY3sYIynmlkn9f4Gg+613v9vjgUIVVoeX7DDAaaLA382eI9oiuGGu+6CEjl
8REDHqoycWzqKeNswMaOMgSV6jgxZUnCErboMbUXN18wHcMIzI4IDM/fZE8ECfAmRXK1NjxzqN1t
AZp0t11zBQZwEKXIzsfxirrHnoe6o14C1KH5CC+ivL5MW9bGGcz1e8nIvuOzN4YTnQS8G416mdDp
zD0YhSy/Of1ab/i1evxhi3olJMxBvC/UOtjAzBrS6vrWTG/n7FqaqZiQRyyv7kBHjcQLQoujGu+9
Lxrx4Wmat12p+3L/QtdDHBaUOnxxT45tJbfyIeE8HCsDQ4A3tN9zinDp7A3rRBsB8WRjiWZThzb5
NjqWXjpbFhiz5SbxTksfleaBwAdq9QT0Q9r6f2RZCfJtYFnaST7MAhV78hV1eSTsW2QViVdJrxue
IZfjxB1AuWjZ3mVtCGTQBGRopFgGwTk/LlAkIY33s/Zgaj9n9fGyGMoMBFzQowqhOp9AbFpGIG15
oPWP6UDYGoU+mgAHyjxuesXnr9o3KJPvPnFqFHPfYnaSXOMGkvlxQDV7UjskgAP64voxqyEyGTXX
sAxUOhLeSkgQq37UTYk2TcMO2QkLraHxivV9myPW/GxzlS0lr5dJhwd9DU32LFHk7YSZ6QIMdOlU
9Dmf/DvaHyP1q60EWYvZPBJx/hBmJlb+DNXaK50BMyvNK6MNm/jGmHbvsmSdb9cJoHXK1koLn/7Q
NR/Y+j1Gj53yTi24liciFHmx7DKHiLm/jqY9XrJlO7isBWVUgtubpq4PE59Nb21XkfHQUr3k1EYI
/r5m+ZikKzai0x8Me7fwoMZ2LutwvkLpCPy64O7bJtlRM0OJ9YDrv+xawfoY+6YnPa5PKNhvbjnh
HcnwSy2d4PETyuN0W4NqPDmkHxSvCCIP0cfv7ChEPuZkHp27x4UDW2TUbFDV2rYmZA5PCEE6tEWz
hwEpZr+6VW7kHTVRmFBRJNZcu15f5gYLq2z3SnoXRSGxc5QAAQ6GFrzpMj8OstT53ayaeeDYuVpc
hoZijJNyta+XRRIGKZIbKFpmp+VL0ZcyuFsXyuiQGeO31J8cDdLgap84LmuLGs9HWLe+vU2NBxJ7
zicmTwQIyFDVemRI3K1aP0ITNnqyVk9Hi++8Tw7sTW2VJ8IEjJjSpDCVAjC0gD0BkyOGm3EMWfTz
fRsjIEVkdUMq8+fXKL5h+dMy1b5mUvXulL0JSBFH6trPvBC5L7400ZdIIw6FP2RZ/7mIGAIo9PbU
FTovBR9wqh3wCOvwdqUGjcOeimJCqpiG0EfMeyrV0Ck518fAnCPz0E+Ug/JVvwA4InuBOlnbZpfQ
B6Ea3ieMv8rblypJH0V9mhuNTvIAvpPFr/w0oEZ5ErGCmAydImVO5g3KLZP1nBvNQ98OkmOiJmDU
OkJRAhZEZgM0iRqqySPGGuHvpN9lZeS8rR7p6EimAAvy0qXgwYFCZoeRMu34tKUSoQe1ZgIwLJO+
tVsGEWNdu5n+nG3fZUN1luL7ZW+lEEictNmbUyuNPH9pZ739oJrl4uuW8vmFgMfexp2KONjr+dAq
bcXQxXhtn9MR5f+Xf8Yr+1d1y7Qs01B0DOUxxL5b5GfkKJtr5i6tUTmMmWAWKhjh1K9sQxAi5P0r
GT2OtVwy8DjeJb3qqGVQReQz8qujnUuxFdm2dE19PaR9VbtVStqKuT1nsSr9+lGSXYx8/U2LOg6O
IjmXF++sXicSBVxfp0xXSzDxuMMQbu3B7niT4dNlGRxQ/4UfglYcX05OwqRZ0jhasEGahaE5xtgH
mESEc73XHbld3YW1TpJQVvHaOAWp/FedSB3bcTQHBVLXgxLwAfQbL5ADLTxdf3x+EXVD1UCG+3oa
YaLiTW1eeNd3FdraxzK+TaiK4NeJzxd1jjIE3FBTNWrxbMPcxitXsK40QXTfXamDu+LVX95Ft/mX
y7v2+gItSBRgpLCXrC9ymHznKbFfflYCnt1V75FU68Cb6iY7fUclrM/6Mpz475UUzDE2lGnC9RAH
S2cHa6t8xqTlb4Re553sKEMwx7rOsyUaoNd6sA98kI7+I77W74wDp1OOGIFO/Guvjf8oTTDDpohy
1VQhzULlid7c1vU1+qbdrPbZ9OGyZpQoIe7QjTpCWJvDRKzHmfmSXTlZqjhW5Q8YOfMuWWJx1JAO
8ZJUUCu3P5rt53hs3GUCx7kJTor/Gkj/2w7FgihDzcoGiRyGtp2S3beWmT4mlfbjsj6E4YlFUJOZ
6oWdQMhcFu5YNXfMWojj8rwIC2e/ZuEUEpkb8pltWz9hydLKb7TSUZWCAHNKArf8E8hLplGuGffY
eC28XAVLXEROIzgrg+FSq2iq9XoaAVPVctWahLnFdfSBE29G19bN168YYuT9ioP/nADH3mPuCoaV
qGCkfkVDl+vKttWdhAb8eN/o4Zx/Gij2w3PgDZoWjHNVdfa6853F+YrXkIy5pvxp3Jw5k5xJ+vHf
retUhrAxIzpU0miCZ9a95lSq5Yz642UJlBZC3nuNLDZvDbRIM82XqhIhWeT2EjWY6fXd5mVDjqvF
zePExJZps0eWQg5v6FjRCJZ5pavurZAH/y2R+zpna6fLxpU+EaaYeWqYW8rcydLl6zpJDlbVLESi
mBIiHDmztGpKFGNv5gITQ69iitqV2hnhuJnMoc71ESu2DcgIj0pihHNvXNsluAAv28B5TWwklsHb
+LpJT93GlK0KNBkt9abNDYRVef18WcbrPNuLAfwjROzKGypdw/AvACUa5vCE3boLaO73lm9/3DBj
F10P31eYN6HZ+TU8ChWi78FYe2vg/jPW92t/h4rAuCEy6+eCVEs+ihBcdEjLsTBliLBsh8WlO42T
p9WYWql93JS9StJfEpsl8iWrRd23lg2zqCXfLpC+S/M3nAanGvFfcOI9FgijlLjAaaA3g4N7hdvE
+8vGQG2L4J9LXhY2aryYKw23eXMD5ibVJFJ1fwCc474I7jnkaWNrEdap9xX0EqKJGxRzL7xDySEd
HIromZQnuOtimYs96dBp8JQA9aBB8117aNHMwx9Eq8y7vIKkOCE8NKtiW0pudn+LmyKo95uqdpud
/8wixr1XUWVFURCBvKowXPo6QYsDTu/eutqsT5MaaurHyyqdNewTEYJGTaJntT5BxGzkHyLWfjam
noADvudiTH2qhRDoNmM0tgqDCGVtMQxuZ5kf0ArvzDXVys0/dEGQmFrT1ASkOBYEmQW4/hpvXDYn
zX22PRv6F2ksnYiqRDp7zzvRTUy2Zb2V2aznO4SsbsXtPQnkH1DOQ5d1aGlOR82FO2+DiqEjN2PJ
r4tOcGxsSHzhmB2eJo+XNLRK0AcTRkg0Ybp55CS/s7BxIk9w6TJNO4txl9bDxQONfxB9jR/L+cXu
NZQNtQoKr3WKteUPK3tUU/BsHSyibJQg9m9XM/c2KONth1OYFe5EIBelpeAHaTyUU8RXNU/6q7St
90aO8XSxFV52N0qM4AsYMFHbmQWttuamwRAiEzxwSKxcFnLep/9ZOrEOJUL986ysEFLVLJiU6dmK
RuL8pUQIR/xqbuZW63x3MMYErcnuQgHT2YSGdbQ7sVJ9Hbe1LWPsSFW48UO+43NtqtXtZ+dvK9Bj
J/1yeeko7xIL1zMNNK9LAsUUTjrNp+mYeL13CofPb4oDqieLsAexXD3VtskoeTgbxcP9XLY3DFTu
aJD3L6vFneU1Mh4tgv+Mk+Ci3nDEzNzsdOMqTnaaflPYH61kJxVUwKmdlWTbuHHqus7EQElK7Xg2
WMPcZA+iBL8ISnf92nqby1mxCjf/flmxs+uHg9EwZKYqlir4EytQRGaD1NqVzSumYGJ56nZ0opdb
86vlO0oRHaqYlTrbZKRdeSHofJt5iwMKKVyipHuqbOjsYXkiSnAsZbPRAtIhD5r0ft8E2QLCWuTX
TApfzzrwiRwhgO5TZRqzHgs3zZivtDbZzk7N6T/3N/IA5kQKt5YTu5tQpTvbKs+Q8+MRVAKF4m8f
0K4TpBj7oVrBu6xB9KZeKsY0UqFUMTrK+GMz0eZPJSCohRNcKaqscYt4Ct6MhzDfKjQCLbv3qSGc
uHKD/pbIgIh0fKzQFwodEpO4R59FhJOd4f8/2RllMXTW8yx/0ofLlqD26Wshf7Wmx3r6+T5thJO1
QTNOXs3QJpddLblTS7deH94nQkSBtVcZ+O2xYM29Od4Y9sdYJYDtrF9qpmxqMjiIbPFcGAstS3Vj
hr+og29VkxPF6SGKQ4WqKT4f+JxI4gZ4sjOV2hvtAj4MN/+lf3gZs44mt2hX1jiChv9H489Zgz6R
Jxg0CEklBe+2uNraV2r3lGnEDeMsROsmRsMzzVCQTf23Pma/saJfcbHVlsJXDDvQ0U1XtcNbfP9E
jGBmfYyEbWXBzCR0O84/sviDSo20OmsDJyIEM+uUcrDSESKmettPfXcXV9V9MetOM1C8iOfjkKMs
sXQQKWm5qHTI0m8GjzeMRt44O5ievdd3cUBNPDgfbJ2IE44dhuzGpHInXQJeLlAEC0px3RS96Bpq
9Yef49VGANDZFz/rRKRwAuHdu0nbDCJ5bhKMre6GSXgy2KmQmSQAlZQlnEPZqiy22kDW77RE7PcS
osjN5VmC7i2PtKeKCQ6sGcvYjVwYCnCcRu5cPfUlRqDqeZg4WT7Bbduu1LuuhhTOSPW7kq26avzf
gVbkUtt1FiVOxAln0mytfaHzB806x2xJG6d5uewvozh3n1dR1okIASiGFq0UkwSgaOzO3QAQdl/6
1aS4hTbs7GLDbMahAu4ahnNZ8Pks6YlkATu6YhznPILk3l/9Za9cDYOjfy2ueLNq/tSFkY9nBpIN
mlpSAU4aDa1wugKp48G40zAfqHSN2Fm/VlecGDwPJJTSEUtMWY1YjWgYRVmsJmS+zH0L8sc6xjRc
K9RQYT1imB3z3nQ2H9dWLEiMcOvQ4g12WuF5ePCH7GNjvg/6DQFJ0CGbtw2Pl4zxKVJnJx4aZyVT
wIR5imWIlaHGdoqkBBxu2GugQ/jf9NvwsjESViEWIlobiitbvl4rxkCqt5VB4C73ogteZgi4IWNw
ob50fLFwThp30oZL0+LW2SHNiDY90tgEzADluBmrBUTFiGTskAWYuLDrMk5UpQdDmP2kcJ5aOwFB
ymbsa8b9uGBhk35aJCLOpL4v4MSWWctccYUa9VqPQBfaE7ESuWQCJth6txgFf6if3cXD3HEXvKsh
vBWForxjiWJdo859MWWapAuY9RnkNd4WbB4unF75M0bT9+pxotd1t73p/qQzWzZBeyNr4vy1TR4z
PW8RqxuGfrPm816uqSTbH4KnowzB8KK4z1t7g4ze51wwhRf73U4J+bwjzNMhnj3/sGdHaYLVJRJb
2kyDVcyH5ppTF0vuhD8r5A9sKdlldl4eeHIt2zZMtB4KsZreD4a28HNSDuXGbfa8KGYrnXXESA4+
Ga26oVQ8a/cnEgWALYZSUxg/qQb9L0tHUVjzliof60SCEKAtHStq1kNC7f9u3Ex1R/cWl09nKUic
OHslOZHG9T25YqG8suiZiR0ro/thcO2uddL58xtw/ESGgLP5LBfJzHfJyF072uf2p8vfP2/kJwIE
Izf1KksrXqrEk1II2THXPg7xpveSp6QCB8oCBBuv42gybV6FpZpX63o/UfSM/Me+OpVOlBGQ1Yhs
O0VRNN5zJTyedA/SdF9vijcZXy6vGqWHgK+JuiFNgMIkpFaeJeOQKMTQTL4OF/QQ46tcyxsrzqBH
pffOMP2lJUirPDaWq9kUTz+FA2Jkpa9thWHY0IXtopsoHEPJV27ZIx8m3oXMUwnVCKcRo6y2jia7
4DBXGSi0joJMm5ytoG5qhCGIURbGB9pTZUGp6JHfe9HBHSzMa3ycRm7nNiGmaWBEOtU4TpiFGHSp
a5q1Wg3dkkzax4vsG92vy4ZHrZ4AB2mBQVoSTyFnKMJnyXM/oMffYsRN5qXw7ZL9CaCg6FEfb9y+
ax/cC/c8VO1DDUSQkSfvhyv9EydEswPe8GQGeYAXFOrNmlpKASm6MVemtsYvWLJvxfyN1cH7FlJA
iqJAl2DBI5bN+F5JmBvxK6LYiygVBJCwQUU7sAh7pdf3iXHQqWk8lOeKUVduaeh94wKmoPhUwsgj
T7strngjMgrVf1LZHcL2xEfqNANTUW1gyTIzd9Tu27Z9HeSny9tC6iTECL0t9cXK9x3PdZyVllea
jRUi183dfNVrQupIIpBC7P9I2qHNch6My3LYaoFcPWao/DE/XNaLWjtuKyehQqG1ytbztbPqT1Ht
1tae9e+zaHGgZVVtWWq8XCylayXyknSvzQSsUmvF/3+iBTKXFkpNsVZDdVePXiqbjjF65fjjfYsl
+L6hYEBMxd9GOqW9GcthX0vqU9TFvy6LIfzTFCAgmRSmdzxzmJVBbX3OqVw/teeC/zcY2iZtPDys
m3tda70pvwWfGQHVxJaIPDlJNOiLxf3F7B6q6eei7tLe0/4zexR/gDvGVSJVzrT2cvJy7PRd7lux
7ca5GvR67V7eEWLFRKYcVlWRkvMHGCZ96NdwtX/2VDz9mlJOUEW4ImhtPFRZhwUbAgyyjdBSkQTJ
4KSSs94v7guFjZe0KGZsLWKrzt+ST1ZRAIF5jnOj2CCaDS7YHCpQK6fA7AjXPNMbfP60bd5S+Eat
Kf//qc8uyiKh24e5LVvuGkN/rmNvMZj3vp0TkGHQrMKUWkipMJJO6zwD73PtFFwWQtm6gAtt0xbJ
lkKIykAG3O/y5Snvntr/PuyYm4iJWgYUvMuGLguOOxdqolcjf9T+iweP2i7xqivd0Q4rCI7eQpn3
b3kiSXVSSVrUtZA3BPKBP9KYlWtfIwAHf6+6M+6p6hT++19FdyYmeqCBzlbRQPdvk0g7M58H/rLA
eusOfGd+Ig0Yw5IHqVTdDqoEHun4uk3Lt0T+J2IFG4nNyRxrnl9t2yCyf+mq0yQa4WMcsy+pJpjI
1ptmFRV867TeSaK9VMY7OwmH/m5TQ4VRvXvUSgpHSLpYUS41EFdd85uTvR8DdkBKMrxs+Ocv6SdL
J1hk28nKVDMsnY4oPPfrm+y7/kkL+TPXvMsy/7K4s352lCbePpVSmiaZ3z7z9KlkMXrZMXm4mfdR
rBOSuKW92i7knlQ0eqi8HePflrgy0DdpRov10z6z5RocouQ4o/OoeyJDQN0Y1cpWyUtUpMpJP/OX
8PiA6mvNA6H5Zz6nuv/+nyeNcof+P9KurDlunNf+IlWJIrW9aunNu53Ek7yosmrfd/36e+iZLy3T
SvOOJ0+p6iodgwRAEAQOULFiM8O2MQNO2K7Mxu0dVU1oYLFvI+2jkj4PsaQ/6sUpvF263xhvNmkm
KM+DjaMkH/x7nA8Cc67YLjvJuvP+sIBnJCFRWLdsziiXZnRRjH2t+nzskPFUfcKMSk/xLOmRtRmY
nZdPTBGgLcigNODLRz4v5lMvvTjxS8SltRPUbmhoMbT6PxLxnFfgmX54BO/EPtzJmohl0gj6p+Xj
3KAo1ELd8vgj1qJPVt1IzEgGwc1sfcbTwZiaFg1TRUxu4ib4zCLiXfYJ2y7IUk2qGibVDSJ61i4m
bRPpf2uB+RK4JM90b5+Sk+2FzxI0rlNvdghtBAZ4aExqW4JEuTqxPAlMC/V/3GKnw3BCmev7GGS5
sa6ghGMpLxY7nnPLwjX9e09uMPfCM2QNdJsbtMIQFi9OlrQoRyjctNwr4Z10JLDs+8I5FBR4DQkm
fF9td5F1O3YSbyP7vuDQKs1uwBaENYowybMNwKyVvacS+LxCYocRWkEUi/FdAFGC8jHr+FDNTssk
b4kSOWzBlbE0VttagVqlNSl9vSeBj5YsT6K86mXltbn7WZkjXdjSWSlk4a4ZFMhXuo+n8f9HQcrm
8blaNMGPWUOkdaVuQK2KwHYUdWRuaEYOmiT+uiySbN347yuJiFbpFVyC5WaRfhw65bHobYkP2ww6
VrIIFh/oc1xlfGtG8wlM2NbY+BYqCbpPlyXZPs1WOIK5M4XPpKTAoU+81QcXsKPl6X7xiWDSAmeo
Vh8vI3LbvuDKbNH2KcrJYlAWo9UQhEPzlzj4uYCywqyuaCEplN3eJlxd0FxONCpmvRkLp1yPcA7M
Ddrx6OwukySPtV3jYp0hBE0A4UE0Bwk6VezImb5XKG1fHEwT8/FsqN79fYcN/PJweQn/sGlnVEE5
+qLQlknBGcq7OPjrKC8IR2LlO93zsUTmvXQgx2aIsJJTUJMqTjVQ9IdI5V8v340TLzpWj6zHuxh/
/JVxCG4b8lk+QUfShSV1lWLjQqNyAv22HJ5G/T3KYaPfh8Ej2Ko4zXGo6kKZEqwhWNJj6xC/q+X1
/H3Rg6s5CbuS4AzSg48xbR7yuHTMZZI8k2+u1ApF8OCZ1SqtPkOKcPxYV4Uzzs+J7Bl504xWGIL/
tsuMzckASWL6oFo/i0TWpLldSLhCEBw366MOxAPwCTN/ec+R5VZc1rnqDgyMdzKK3G3rWaEJNlvl
eEXMVKAloCttMUOhdgPMZkS5zjE6VKBaY+9xeStAwVzrugnmtsIm2dY+0u+Mudw1sJ7krhoV/7Jr
2Dw2VlCCncYF6o5tfjlprLtKvddG4uK2qrXvCYBWMIKB5khL2kHHj/SsvyUK/B9VUL19WRaZ3glR
XD3TqbNNyFINpyl7SmSv4zLbEaI4e4l6TePXnqqzfo5mje7GopmOepToEivdfsb5vV5EnMPYJFYa
pwTrFbNdcdT8eh/8QDvScOIpi+Fn6MmaxaWIgmOIGK0myo9ZbT6Gt5jiBR0vTCdXdn+/ZCsfKu/y
dvHlenOwr2QU3UTfV2GJ6ho8v/Gk3XDg9+93zMjj95MVjOAr8DbVBs0EmNK+Dej9NO8vi3FZ64gq
eAdqZzPVIxhrq8TfizZG0WMtO8Avax4Rq7V0NHOPQw2Mxvo44/oQRJ4hM1GpBgiuoNcme55Aa+2G
gV+gnGlxIk8BbRFIatz6mO9AIyOLS/jaX1IBwS20cTpZUw2Lglgvjnw6GD/Kj8wL7+tdwRwp4GV3
B86w14H42FqpGjMu4ye8jiJzwckY+OhJesO+I4L11CvzKKPj294908a+MQ3hgyBlWSNTvqBBzu2R
d++W276M/FBW5rmlhhaaYhgo3QwdXeqvJbM6e2hM8KribVHZzSC0TJfdv1f0NYKgH8OgqBOG8OBU
atIfWcdOWpn9Rwhhpeypq41MA4Qx+nT5XKsyHljZKgn7P8esI2pOsf/Lnd59HGWz2bd82nqNhCNi
qvuZRTrfheTabn9h2B94pR5zc3IsLXLqcR9any/vymZiyVIZXiKYjSpEsdUTU12WRR9xia1RZTlj
2MKEBg7m8CrL8SBT5e31O4MJzi4pqmwIFcjXmIciAQ2jpCxa9n1Bi9s074OuhTBkvDLaz6kueUPZ
sv/1Ygk6DJ4KNY4KfN/Ml6Ou9o9tpzll2XqlaXiXN2bL6tdQgi5PQ1ySKQJUXN6DBYEG1ySVhAky
CEGbVbNsojLHXdy2b0bDzcenUnbybJ4KazEEjbYxVo6ABAomaXjs9BJq++BqTnu394ivHqKbVpLK
2ozuLQIvxhi10FAsQJbZoNVBilTp32wOGI5C0ejLp8vNh0hGJrK5hmcwsal4jKxMzXuAmQP90iZV
61ho/0gVIjnr+HaLR91KKHFixGDPTCkhrxtNNthtY0xAbyfjHmSfz+2A5Klu/Lysf5uqvhJMCK8W
pci0PMPG6fXDGN3T/MoOHpvCvYwiWz4husrBmtWoJlBo5Lfd59i+i4nsUXJbB1eiCF6nycJwRFYQ
Opg6TbrD/ftQ79k9hb/rMTeCq6GsLWjTERG0s8OlQr/FrFPedn0fhzAtUn6YG8vJs78uL9wftPyM
IBhv0BcWzXgiTd3zQq3pQBv0l6LBAFo+q5Jt2j4lVvIINhXHVWcEBN6oCz0LxNfToWbeYL5MueVl
YTnxL8t3eQGpeIOxC6XFDCCIF6RPk3YXjpJQgS/PW3v63/KhHfh1vGOk6aA3LSK5hc4PGugaBoXo
fpRiuKxObuy89FmjSPZsW9nPmIJJpd0Q2E0LmSI0gdpLdwjt/NZu6NfLS7dtuWcYwaYSFpktxZuL
m6PKRRnveuKM9qNuf/pvMIJVWWFuhebIpZmfMNLTDYbbKfjCVMmtXLZo/PdV7lsBa4PVc2my4GYI
rprwZiwlJ4ZM1/iCriHU/y2YZbi0/WWAv/PyUkmMlarCYU56MIREYCF2F+L8cwq64Lzkt/Fi/64g
67etUvGSwtCCSfsIK4bhuE4/omdm0CTJTIk/oGKNjhbG/2TQ2J6TFw0H229mb+KDdxE2TvH+8gJK
dujlNX61Q1UZVXExQKR+bA9qWfyK9MSQbJIMQ/AI4DnX7BahKxK00XEo8sdBlWXL/nAS/TbNl2Vd
yZEmVqk13GYCXFj5FInI0+7JbevxDhn5BVkmkuAJhjIa5pLnObMRPDF3dev9t23h+CtxDNsMgoGf
QUPnlvFtLyvh3FYzDbRpeE2xDVXka2hiMw/SDnYzug0qH1pnujL95e/Cm2dZonbT06zARGlGsMIr
lMeNShF5UVvUblY1T0Nu+peXTSqW4NOKyMxQUwSkHkNaea8ZOxLU8uvojUBBh+zs5or75qgDtbmp
aoggiUjdoGrKZCicodZa7tJwdIv+HtNUnaFFNHxg1Evjj616nVeNxKA213OFK0QovTnPZWKj2Tyy
jnV4GM1D0EtOcRmEEJZYYdIyikYCl2peMP2laLtaf8/hwMCxYmn8XU/s01Nzs50iXqCut6dJv8mL
94iw+r4m2NA8o0ewR7VXqU54oxzclHpE5j83o50ViOAILFLpdcgZfHQ9dWyMbR5CR7N+lZjBYmkf
u/7DZQXf3JYVnGBJINtV6wJNvG44xLt+1q7jPDtFcyY7hWQ4/PeV/wnNPJoC3tFofamux69g+PYs
L702jojre49ng0HfL+NQkIEK0UIa0CKfS6xlppzi8QMLr2JZ8LvtIFYLKMQLI4lAKsBLlUH4jBLp
cl9djZVDOeeSNx506l3er81nZWuFJ5iqogb/kDZk18suu6deobjTAWb1wAfOJ5U7XkXHSJJM4Vrw
xi+tQAXjLXQ7oiqDkKS666uHupc8Gm2ftmcAsUZvWNKq7nnXR+MNHmjnebUBzlsTNz72DMZxib+T
yCN28kWjOg0db2ig7XECd2WhPUm2SYYg+AptLkyr472CrZ/Wbnxob7TPaDmCrhM/OS038jk3XJkv
7JFY0kACtAPVvOEtn9GfaBbuEqngtc1vc5tIYjyu05eguPArY54Vigc43jNo1dRRF0z7uJtjN7Q+
dbLyNtkyCm5DGdqKhC9uY74L4y9JKfFLsu8LHqKoKr3XuIdQ9V0TXIWh5Pt/UGyUyDMCOnhDjL6n
dhmMnFcI20/jV+LUrg22XNogadu488H0ZN2A21rwG08Mv0nQzUmD1m5XixsnVK+C6kNq3wft8bJ+
b6/bGUaIwJcAEUMaoVTY6mIvJNpOSebdZYg/eNYzhmBCs03HQYmB0SGPsXi8aa96Jns+WTi4fV/2
Exv0z0a9bORKpyetrSokBdHmeMdbGfp94LEjJxWY/MyXh3qyBeS/r+B0FeMoatCFwgP5U3tlv4d7
2lqJIxhOySnzLE5rmKGxPx39onyOzGfJDsmUTbCe0kzmGXWOKJCIr4sj9WJ/coiNcnFQB+3qkvM9
Yez0/4ORYftgP2+WcOgmpGwa1gD4f634VbyL9/OP9Bqz7lH7iumyN4tsbtQfjt4zqnD0qgnt0UWM
NY2O/C6Q7exo1zn8Jm1hxIx1qxyyG1mjND9Z37raM6Zw8qZlbaiFAgel7XnfxPDCqqEdpH0Tkq0U
B5ZE+VwHRINsaCZD8XqBvdQDt3o2rtU7dafzaeW6G7jvosVc6ak4vYTVJIhNBlwzOBn24yybciqx
M3FwiV0k0ay/8JUWPlhYUxmBjEQTNSFcN2OjX2yuE7j5VuzGyt1WOkJ+81Z4tmVN8BVgHwHJH+dq
GHazb7g1OBCdzjGc6JCcdFmaX+Z2xedlu88nHWPCeQdNfqu5cLvH8T574cMpboz3BX6/9VsTXEgT
ZEFPOC3mCJI/Z/R5vt/ywqNhO4hmfduTpdw2a7zWGif4jjFLjZrwExlNjdmR4nHGiX0M6bgHv9Dk
Lp8wMuqbzLy2L3VnKQXPgcnR4ObhWo4aEmcIPutj59XqLgpTx6g/qJGkeFu6h4LX6FvKBoOfLo0X
1y5P++Hs9O0KneEYQfG+J5Szgoova1qiJGqiA44kmCyv3NNgkgTsMt8rPqrpgZpPFm9Xa/3mWF1j
yIG/HCwvxr2Hnjj/hnL815NdUU60UhSRDzvPpzSuLUgV2Tu7uZZz8Eh8k5gyq8yus1VuacFHAyUq
9i4+oYUfL65HDbnZyg1uZRVMktNE5Ou16iSrGW8b1sjepsdqetIiPLRlp0nZW8gwgENHtnE8Snt7
gNlMV5HnxuuaYG521TBW8qsjj6sa8LhZR/ZkgO6qc+OdLIG26Y11zbIMgvQPZQJYrsXKiIGL8MYL
ZpL4RnAayE4S9GwKtMIQbLme0jJ6obYcOe2Ci0mEGO/CHPOFL0x28d6+P6zQBEteUMZQD/z8Z7rD
j+XaRf1r4ZoIsUAKc0oj579CinfxtCOtPfKm12HHR4qU+6xzssqPMcI0cBDOWQ6RZda2HdZZTPFC
rttD3JYFMLsd5sqgcXM6kMfW4zXk2Y20Nowfym90coXGt3gVfJcRjdKI3/ryX//L7feJl12lR56I
0jBq2f1vSiNezsfRLrWWkwxGR7IjHsatf0MrPQ+UjV21r2X08zK1Efl1QFQ6D4yHJdn1lwksc6GT
u91LY1jq2XLxNj3ZakGF20awzGOr8IQAT9+AQNslV8Exd7/TU3/k91z7XdfqFaAQNsQLpspHIeTD
7QmEc7U7PJv+5BJw52pX2f59t8MVnuBYKClIO/HkynjiM0DAkuTREEMKKDjuQFf6KOMikBqE4GXy
WY3jhOdla3/5iwdF2ucBdTjUta7kblO2fYKTqZLc6mgA6UqQjQ0Ppqx6afPYsXiFD+YUGIZYFpkT
IxwjdeYehb+k5fv4pYNU1n+76f1XMMKaKTMo5qZxwnV0fDbM6674WbxrzihmLfwWRViqZtZDxRog
SofBzqyMHrW8dcemPmRz6itVcTWCR7dp+l1vm39p6GPK6ztaywaObAex5z9DJDSy8H40W9XLik7e
9IHnRrJneGjcRbvb7JTtu8+XPZhkbUVKI21RjUC3ABjmsVNXsaOOlZ/J4pPtMG8ll+CZ25rMVbVg
C+sXWsJsFxWYDs4+8H4pikRM5GP+k2w0w+bddwUq3OHGNuxJVgI0beMdSl2d0bozi8VtmOSB6g/b
hj533TI0hEOCn9TA/TG3aKN9adbt99OVYnt5gqY6cx+6yNbiSFAcRfZmsC3fGVVwlmzMMM5CB2pn
7TvzwUgWx0zuG0xVu6wj207LOgMJXjIJq5GYA4AYxiAe6j5YnMoMfjJqUKfLW/vYFg1aKaJh8bHJ
z7Y5oxczqcPjMNrvqhGwMacEj9oM1dKCMzBDVWnBowDOosif88dSVoW9aRCr7wuOgARJ0RilBjJp
rfYLlh8ta3b6vpOojARGpKVvjAGDRnOIEfUndTjM9YPWSSpxZRBCLrfRY31UEbq7KcvddDpoc+N3
vcR/bEckK90Q9iMPMPOAdSouO5iCfipPyS5pXRus927joGC6cm1PNqyOq9ubMG8FKWzRFMQdJprC
Zxm5Zypg58geF7JPlJ9GrUkCPP6pC1DiDThXy2xsRkChJL9Am2WH61TiNlXl5BNxdaX3QlOiGRKr
Fm/EdASPUEZhbGV/nbC73r5pCk+XErfIYASP3JHKbLsQMFb8wyynXUOrB2S8nLx4V0vAebvE6/CS
R01GeJSgR3CKeFVSZMembJeERNqcE63LAyCwF5pG2///MYpvGtRKEP776nrBKHi/KCqL3JZ8SE3w
fmMEqMxoZfZEBaee1JMVjwl3DMSbEHPXD7iofZvvo0/0l+bN8vERm5emlVSicx9TNlsxpCpSNKqZ
O+Tp0AD1Y2kwe09zGvSDS29NsoUUfEbYaFnQ9div2leeeMIdbCrXyi3DK2qNWfWV2z/LetBlZxgV
nIaq5KxmNfR9Qr7i75R7j6mCiD80TMGTTZHfjLzPi/rGvXfoOM06SFjOd8ucOsx6uHwmywAE555E
QdG1XOWJpjnBNDmlInF9kk1igoPI8ihf4hCKuCRfFOtAqeWEuiShKcMQIrS5n/UmGbEpuvrJtndh
xZwkeg9RurXaC8E72Iio5yjgZjt+TZd7vdq9YytsFJmbFsHM7jchdN/Vc8D9W2A/R/29ab6nR2T1
fWEjgtoaBsaPu8i6szVvsu9RbfXfRBD2ITBLJW5z7EOtfdb1ByY70za1dSWCsAWxEQUsjvD9or1J
ms4h+df/JoDgmmM6V5HK702BeqTq13KWKdGmpq4kENyy0ZoZrg4cYDlEygQyck+tpNlwvpVvwo0V
iuCLFRBL5Dp3Uuym98NDCybq5VbfY3gKp5nyL6/ZtktcoQlu2EbjZmpkHG1f3mJqyr5zRsxF0pAM
DKXjTzfjjRWY4H+zok8jCxcDt81/2v0pKTO3Kf1clmDZjA3PMCIbKKnDiBkhYEjxWUnuEtJ4c/Yh
aK5p/P3y8vHVubBXIiNorpRzMMZYPbO603o8inex09Vw9fmNDR78sZHdfLZDg5VsgiPA61ZYaQyy
NS8zmmPfOnZOeET2CENuAlfGU/4H/fh91RK7uECM3xpthhOgQ/aPucQpP6Zuhox44YdPpnd5Obc3
7jeYGGkPKouDcAIYiVRfSfq9nj4nZuNMxX2RSjR/2x2dsYTDMw27wUjQNOQ2+XTVBaC3tGTs2pss
q9bqHilslp43pEx13L54PZ/mFh45AOsqKT3O5Dx7mGiBHP/HSfbOu+2ozrIJrnzMlbk2a8g2k9Jh
yXHoUy/I/7q8WX9QxTOK4NCjwFD0mauGcrX0Du81T3aKW+UOeVB3modOssNlRJlY/PdV7A3iCWNO
wNCHKji/T/aB6k3Ju87Zs0yCi68WCqK/ETKpUeCPbebpFTkYxXs4KNaKIfj4kKlds0SA6avvQ3Wi
c+Fkg6SucyPfhg5ylK8zm4HelDBRltIy1UrTmWv2Tng7Yuqua7jFU/wTzt6xZ9Tv1JVT7Y3Hf7tL
r2EF2XIM9mtiBbBBfBzJVZIerEKiCG/PkdcQ3C2vFCFB6kcrZi5Z7c/qQ9Zfgc3Ymamsz3wjp/ca
SDiwuijQywyzdVzjQZsddD644BnY2T46jXMXL9PoEwgkYZgMU3yiq0I9BiMtx/w47dJHxcm8fE8a
17hOj/wxfFEcWd3EW1/4SkzxhY4WKV4Fcw5p9b7RNNd2IyM241vy+qR8DSG4Qgbav0axAVEix6xE
Pq1izEg7UPu5Co95LJte/9ZVcDhbs1A/o2tvKFUV8COTuTWYO2fLDcuaq8Ya+Qh7yWbJYAQXqCZh
MOLlCLo+HzQDOdjbUt9fNqeNE/i1KILXM3QDVXiZyVy9AaEHxQAmxdUXp2kcFWnzYi9j4droknsN
KPqN1hxZVgLQ7FzljmFqt+Iu4NjwS/h02ZG/rXrnjRK8hRrFjTahutbt4unQpvE+rb3LC/g2MfRa
HMFZMLpYocIRtDbZV6XmgxwZ//fK4aFqejcpfqbl8TLkploQzdQw3RYcY5YQW+hxnKlBypib6ldz
fUWyxiubSSLXphNcgQgWhWszG2gCkEz9VUXwEFcz+RTKVm9b/VYwQiyRzuAHN3vAGDfLztwRdH7l
1wSHB3d+sqyQbOFEe7L6UTFGCrPNu49T1twNNTnYsawVfVPpVjIJJqVmfbdEHWQqypuQXJe2rAdB
JodgQklUZl3NF62f71TtKbX3mSI5A7fNdCWEYDm5PpYFSDxgpsThzEtonkY1MKocjCvFk4Ve28HE
Ck2wIhwIJI65RNVf1fX0IflReIkXfatmZAj1zOkwTaj+JlMH2T4Jx69CanOhIdRBV760+V0lexyU
bJNI1qf3tk1gw3A+w3OYO2l826iSbdq2UoPoJmUaGDYEEYp4RIadr5uW4QnJ8hT7asl+IXNw2eNs
Rw3kN44YNUwjyRMjg5erdYft+Ry7xBscvMhljdP5nOA7c/UPl0G5hr0501eYgpubonJBSzjXQPOr
1Qae0v8o0HCTFb+KQSLftiacxROc3ZxOAVNShA9mS5wZ3XOWbN7Bti6cEQQ/V/VdUo88Wi7mewO0
adH1UPiX10sGwYVcha36sljTZAEit+/pdNXY970ieTiSbQn/E1YQXVNZZadiS/TwcZmv82lwlehg
zTfNKNl8qcYJPs7ApAs1TqBxFh79GlwuCkyGVNx52ikp/BCOCEy8zEbnv62h4PVsu1TSJQJqDnLX
lD0oQe0ooySTuLlRFP9wgmugFxOMNm9CNuCBAsEqjDYaby3za1NLXmY3d+qMIfqeOczngSjAWGr1
ZGCg3dLSUx39LO0qdZLSeI8fWsEJtmqVzGiWnouUh3ixKh2y+FF7KhvZrXPTUldAgqWGzNIjM4ZP
NRuUby0e/b54hVe66Ajt9ubsoLt6TyVrKdkvkTyrD4ZynGoIR6KPYYnaneVWTqzH//A33o5iWAgl
lo6aV0HzQhqbilrDtNSHsnb5QJSgwolbXieP/Qc54eGGTIZua4ZlMtCugBHstSUHJiLjGIwVLqis
4+6xUh+olIB1Q6Q1htgYMg50LvsWGPGsRg1x7CRVW6cPiTk9ogqJdl5h69PoNJ0dL+6kG+lz0CTx
c1OOBFM+h9EInHqZk3cUFnPKez4QQ6Wmjg6I18Jrs63OozpTVzmgHKk7ZrvuoD7xGkA0Me/ecQd5
hSbENjVlSh2WE3VD+jnC9bTVPl52WltB9CsEYTNH0Phb5QJ5XiaXXMUntUf/2eRz3pEh8bRGci/d
cC5rPPHpMbYwbaEnwJuTZ5DXlWrkjorb5/40SQ6cDXN/hST4lVgJ5iwJF+oO1Qey4FVn+Hx57WQA
gj8ZFZLOuQFRMvop1D6B2fby97fsbKVqTDj3Y5b2/Wjj+0X+WcN4PXh8XVpZuGVoaxAu5OpYDtu+
ykwdqxSgAxo0UeFJQysA/Yd8LXMnyaJt5GZRinn2HmLrVUQwqmzm3gPzfna7yEWt4l739RN/WC9c
WZy+uYaqwSjqlXRqif63sOO4jZaMunQxvZhktRMtiTsXMuamjWDaMFY4wjL2NUlz2gJnzktXMQ/g
nbhGv3qnvOOZBQ4IJa0G0sk26IAFB5SV6hJZUULRuqS6fHQ46VBlzWu6q9thP19N//4Ee4UnuCCa
d3EVtDH2q/puDDc9e5xkhbqbm0QoxeAYPr5ErE+0Q9b22BbqLoua7PJ6TD3dSCxHMRfZOL5Nm11B
CaGhOaDQc56g36gCrPyAqg3oNFRJpCGTR9iiuRhsYmZQBtZck/ZIuo/Z5F/2DTI5hF3BhN7EQFsN
Dob0GCnXMTte/r5MBOFYGDIyzH2E72fgyYxvNOVL2v/rBw0oskYNMM7wmEV8v8soGdRaBUQ82qZf
DvOp0JP0k4bslCTC3BQGTBEWJTi4MfPptY9DAJZ0ag2X0+bl3qB48LJB8JDK/PWma8PkIxtD0omh
WmIpGci67XosR4p2kuV7sKeHyYn3fFJzfcxwnMoKDbfP7hWe4HSWOgv0gAIvN9G9wnvHg+t+Zzjs
L4b58NJEy6bOUQwX0nHvsDVVOI9qm4aY+9nBdp7w5MB8ehV5Ka6jzvh98hvUYs3fFllhw3a4oHJu
YwPxlrh1SW9lZq1h64I8Yh7IJo7TAtHMaafmKnG0oX68rPjbm8h+I4pP9J2RB3HdDPDkmLfOezxK
1/Y5jyGnqM72MuaETd1cwQlRSmdG5hKngGvqYxodle7rIHtu4+otXA8QCJ0lEuKUSm9opPRQkyWs
VZeE5q5b2mPdTTetlTuW0aEcAFXEiqFK6qc2D0VmGgbYEwnuClz2VWxBA2vRhkGl7gRezaD3Wu2H
Fpxa2Zvb5hLqBGci5lBpmH71GsbuK7xkc/lYGiV3Qd9rT3pbXZV5+p5cFpwWYSqS57hviW2FZgjW
3YS1sDgU5p1AYr+Pf6qfg0MHAjKvA+sA5hVJosCNp3pArjAFV09HogeGCszWx+PyI5+HilFyN5M7
+MkjL4HM9uk3WevR5tatQAWXOekpU9oOoFpFfTv7QFBNWhc7zfp42dw27dtgoBayLBV4goowkJRO
dldT1+gCvHs8tcsuLa6JeTXKmMA2vdcKSTj5aTxpoBsDkjlezdO+C3eXJdl2HCsA4dS3Goy6YEYF
NZz8+HbxkPt+YHjG1p3mk+alXnEjK5HaXjxLwwwDnbE3T4mUTJ1axA11q+BE1MSZ2sqz0RNqhU45
/Los3vbynbGEs6aoRz03R2A1KJvPjesoPV4G2F4/fq5oBoEli1FgGwdx2/LAFgy8L+MBDvS2QpnD
DZ9h3+zrK9ngv83zE5x3BkXWBMx34uUgCPIx65YcoXR85LXFyc7yulMRoC9Gx6tB4F+WcGu71nDC
ErLYnjtDR8DTghR42dVjSL6Vdd881oRWgTOgtL7x2jysJGwHW1u3xhVszCrTINJmiGlqn4r42ZaV
jPxhHW24YAzjZW/4tHUtCM2khmDBFz7qkrMV9pjqER1wp9u/JyViaph+qmLwr2GKEYEeh5hJmuM+
oqPNgYUf23Z/eZv4cojHJa4hhOsFhVEJdpzoLZ3ICD00kUOamg8d8ltDLPHq2yCY0wjeSkRU4tFo
GhiIWsyK5g7kWqEH1ThMsjIyGYTg8EZKZzZSQIxBvW8K6rdx6ZdJIgmuN7WLniURlisah7jR0xAZ
AyNBufeAARTO5Q3Zil/MFYJwAFZxHZp1A0GSIy86tY7jjg8Vk7Fl8PV4u+9nQYQjD084WZJFEKSc
rHBxRj5GvSrMYLeYNn0cAmlsu7lyMBjKQyP1DXHkiHAFHF0FddXJ0/NDLOsV23qHNcwVgBD46XOe
1DOmUSDmQ08B8y2QSrv9rkVJvsMOsvuBTBwhDCsaorR9DHHm6sc47QxbckBs7g9aeXkXI1ZLZEwP
7bSLjJwhnzffltExzBIPVWJjJONi3pRjhSOoW1RbvY5LFXCCfWrtRxk30La7XAEIitbrmlmNHQCM
L7r9MuHeOpbflQx8lPyGIaOj3DxYMZXqn4XTRab02q6XLNGAp+7ZA+fCMO6Tb+hIuzV26S5z6Y/L
5rrpd1Zwwo3Gtmc9UWDP7rAQd0yv7E73h7GVONDL2gDzeR30U5AWDwEXqphvs+ROXRYPPSbtXEpw
pKsnqPWYVz0ruTh8ujKf6FO61bcY90G+W+2zjCVCtnpcO1d3piCZWlULoeWV9TEZv4yBY76jps5Y
6wP/E1YQVhDpKK0HRExLJw4fR92/rAGyveG/rwAQlvZZWQNAa02nHW80rXX0+nZMJXm2zb1B0zli
N4sy1TIESaKuT9Ih1ODg7vIMltTvox2CxsZZTi+zor38+bJkW7uDwlUTzTS4T0O9XkuW9L06zwyA
8fQ1D6mjd48t2i0ug/xBrDOKoAOtkuKeqQFluSuu/yYBRx2/a39ZXkgBde8ynkwoYRXnsdK0aQZc
U941Wu7YyGDL3kH5nyweruuFE1WCBRSxAaxIbxTfVspjg/lOl8XY9KtrDCES0bKR0YhCjmFHMTm2
eOoOrcczN9xSUZsqgZOJJJwT7dxE4cQgUnScWrTDFLsIdS0p84OnET0PuD+48+NlTP7JS6sonBx6
N+XjkhAoBq17xyzzh3EcNMdWLDR2tJr5YSba5PZ4X5EJyxX7ArL4bJfpioo4D2s7P5S/DIzpCY7p
iHEiyk1zy0Mx2dvaVg2HsdpMkVWb6R1tMNoBbrfihEeoGcrdrDg0uWM4vICj2KvRTpaM4xpySUrh
UCHREqolBve6RnFfmx/oACbbH3OQOYUhsXGJzYlvewnSttnEgwytoU5UHnPcNdT+HU83FjLReCTS
bGiiYBAUD8c1KjFh2PMu6m7Dzjd7SVC2KccKQjCCRCnCBc8ESHlr1zbqrJKTau8uK/22O1xhCFqv
xRWdlxoYve70Puf5KZ4UX/dB1scbVSJ5ym1T28+IorbrKS2StgBipAGR32htv0PlUPZV9Xhx6Xvu
tKuNEpUdHQOoa0iBR+mnCmRoRVvIDJir7hvVXokkqPYcL72FZ3e4jt6pjkgierafNE77EnQqXi55
3Nl2xis8vsSrGKAyFtTmlsD7uzvr78EMGQrDeWGBLGjaCjjW6yccmM0YFQuZAFbXsYd+ZqMv3Ek7
WYFEqk2XvxJKOCkTXS+yxIJ/SI3ej1ttXzGZp90UBakHSg306jNRFQKzChMzRs58VJ6NZD9XGBJO
jrjISRzQtlWtgASFUNvYrOwIQK3/95z13FXvefMX2yWnwFUlSSiy6VtXeIJCoFWl7mYLePwWr6du
EznLN1piNCbZhz9wOXHQsBrcJqG7jO8qA7BW4IKC1CEMmgYAL6yP3fiDVPfG9O/JwQzDonhpQUUt
qHbEVPZsx1kSVVCODAKWD9Fd7s6YK4cVVeGlMJmzf09xA1hmVBM9NwbeLIUlbcfRIlqCONuuj0Tz
U/Jp0iVHyKbGryCEhWMsNoz/I+1KluvWde0XqUo9pana3bm3Y8cTVeIk6vteX/8WnfvOVmhl816f
kQeuEjZIYBEEgYX63bOGm1a7r4wvl8F98/xYfZ/xKCOLe6WmMCGPtYv2IqsEoUj8qXvCSgp1uhUY
ETnX27HAQomHwF9geLucxtMgJkWrlLiLW5v7NkvX/gPerkQyZ2/WxbFoUEin5p66y3N8NRAQtyXX
hlf9FE4pzxi2IyYMM5EUTUb2km3tKEimoSdsoRIDv7X7p1F1UMrVudM32Yqd/Pv4r0UyGJK0iGIS
Wjyk+sV+cZqb+kr/qu6Xa0qcJe9kA32/l+1l8zXMWGnJ2LwYahiB0kAkfQ0z8Cprp6/gD7Jnb/oW
Pkpudodcl8utWtq20/PiMn4Q1lEgCT3EUupvubYlNDulk536rTO5iqsX1vQz5jadbJ+iK20Z9+jr
eG7bDmLlu96lc4CaY7z/3Z/7X/T3bdvsWUnGTaqqATGyAmnZibxR9j/TVR1M57bNgwbaVF7Uw1tT
xkUSoQqXiiDEj8TrGWUEfeT34VeOvWwD2FknJkAVJUOeQSNHdRp/DU68Sw/NbsEsJTG2vuHqwsuC
biZd1wbKRKtx2Q3NTBfRwFvwAVRyjnadEYde3Ysn3gsgRzu2VFsLmk7SKqrd4pnxTVHdX16+zWjk
bH8mk8uTdZRm1RW2SNA7q1K7YxanezMUH5qo5Zw02wHJShYDJm3eBiitgS7kAflwTwI/dvCYnvrT
bzZ/maMaDy/Z1z8zTI0yNyEv2qdgBsZg4xrT1srRVt+j1EUHtxDvMZ+3ngyMaEGZl+W7P4eNFci+
2V3P6auacQov/rKWuokGa1Mxdba3Z8DTcF0TxCITuNsVEL+iILxP3NqhmYl5JyUud4jqtmr/iGTb
fOpKNBchxIEXpweh8fNas835ce5j67JJbqPGWQ5jkpkRBsVA7+hdMVhRgRmJ5ddO6HjnDLW2j+f3
WQxjjYHa/icH95tvOXOM29CfMGCi85MrbmPrth+fpTGnWiv0tbDgrRCVY4ZP90u7VxOrO4zvI5Db
Z/WeF6DwtouxRCIlSqNk8Oy67qw+fU7Lb30z20L46/J2/cXNzqoxR1i5jF25oJjMnpqd4YtuhBT6
sBO/tl5l2OkjEmVX0dNlmbzVpLqvwj0th8wQjwNIcB8bzRM7zl3mfbzCJeNgTy5jGYyEvuCMCPYD
4kyd216PPsJKX7ruPaJZtIBefm6sOLcFHzra4vfA5e3hpiugqhkcCqpEqxj+1LPokABXSYBqJNzk
gdRWUbqBybnzbscgKynMahqy0cpTBSn0okiJuYPH7KjjWgMijcPEa4Ddhq6VOGZtTZRsC0sqIOTx
B0d0My/+Ke9/cywnd6HHS1Tw1pCJD9IyzfC+C+30RvE6Cf3yQnhUg9D9hEmutGKigtZoSCzIEFME
llI+N/Xr5e9vuvP5+2wg0OZjGScdVi0yfcX8WksPGDAuBrzy6a1mWx3Pr7oJQjUTKXsGfaWuJWGG
thhbsyjldouHEBtvbpFTHc2rBVNw4g7HZsXjq9n06JVYBo0LKV2UZoDYOQW/xTetHzinyjZM4e4u
m6CFReM4s0ECZnNMM8ECTl50O/opZiLEfngid9GO8v+S/f9ObYx0wVkgu2OFORlKk0YqiiMDaxlm
qyt8Lh0JTy02gNM7fVK1BlKUh3J2q32ORDpqdmM3tTGZw0cd3M9+d9kUNz1qpRizV1qiGqmexqot
pBhk1dco0n0YB96j1abBr6QwJ6YgqvqQ5yEmIaiLL4tXip57Tf8U8KZLb1veP3ZhMudkLy6Sko2Q
oxGMIUCLb9/4n1kv1DZryPmhgpUBvBE1DRizmWC9Oh+FiZp0IMFntgRkD5juaoiiyL6T5rk2zVKn
A1PTA8muSO43KedM3MRt8NrCqE0iEpEdOUfKuNSDBFW4v7nxYzd5UDGUd9e5iyvvSOKoIcdnKTSz
p/BKIjt0jvTFpBoYLwyagZPU7ZTKNzCmxfwahNeZ8vy/b9JaFoN7Rp9LtYoHTDsj32VQZZt4gAh4
jd6bRy3tHkARHeo5MYL9zwN9RDAfytpM1zDwCyfzQvipfkPnUYSeytmxLT9dC2NOvgJPHKmJq6qd
inahXsWZXRS8nOiW96xlMKgaC0VQC7SFjWZr2vsCVKrhlXEaPToyIb0xE8t8vLxRW7iwkmiIfy7h
oI+imfWQWCzXibaLenSNknsRfy7Lob/8o/H9s1Vsti1OlzRH0xJNfRmH1k99yUe945F3wd8E8LU+
DJq2eRSNE5XToIQL6O1JxEoMj97k6ltKf2sKfsvzLI5pGAy4lqaMin3aOtkYfjjtm+I4yZywkieC
wdVAMLOkTCAiKH6W2VsnXokhJyb6CySd94j+htU9wOz1TkOVJV274YU6VAKCIgxA+X3Br37yKgg3
3zjWm8WEyiHqAUpMtcalytX97FF2MycYrW4X262j+YBfS95VV3x2Qq6mDHBEUt+AxBSCOwctczKG
VGEu4Q1GCmBkeH4zHnl5DGkbe89Ly4AHppJoRU2TzYMHYskEEYxTYPaiHThgaXXw5FFaUWtJbufH
N2QvcXJFHFhhgzV0QjcKjjQsqHndxqlVFN8vezfP7djoLDOmdmopjARP4qF4pIOjMRDCAXHALxCr
fzIZujIdNlCb41JJ+gILWhg7Qd5HraeqnGcQDjSaDJRMFckzmbrc2J5IfcjNX2iCKMKfl5eO49hs
Wq0L2rJKqNPRopQKj7G1fq/wno14nsaGZd28mEqNecC4Jap408l36rin5fvL3e9hnKlsZ0/59+GJ
m9+l2HcB+E0GVLIq0YIgwypqlonkk1t4gaPdg/Kjcdt989o/pxxb5C0oAyqqMGjSQretS5662h+6
+1nZXd4z7nIy+KEMYYoiUSwnyMfvFC+qrJa+rFxRV9bs4pfpv7dno7fEuSyZ48kmgyOC0oM9Z4bg
bHkwx9MivVz+Pi+kMpkIZKzSRuoECJgP6X2LFE1qK35/CtA3FTs151Dj4DCe//48cbpZKVSTGn8H
Dlz1S4uEcmpLr5Twv/Ml/rv25eXDwJE/5Y3RooUDham+PFbFl9F45Cwf/cDfrV1ly2y7qJC1CmoB
52n4EboDivz9wZWdyh80+7I0njZM2IGO4DiUKwibstmdhegwjiPH0i87E2rj/1wwUWtn0O5BhEKe
zA5t+q9T/C9FMABRz5VQLipELEtjlZhJqQ2Zpan/6ghEQ+KfiigiMaKBnvjSYAXGT1AbWJc3g7r8
pZ1nIAEjteZ0VOmBFGighijL2BYVbbbCekqulFJMrU7CdfKyUJ4FMHCwwJ7LlgaeRMisuPjWa0+X
BXDwAC1Ef65bQK88S451Qzn3G/opMdt4rDCB1fQ7fzyq95fFcfRhr6h5aMgYNQtpXXozlcdJ4dzh
eOq8v0auQtxeyPSwy7Fg6ZfoMdxJKGyQ9+WpuBad1OPGtzx1mAhCK2PJfA/aW7f9MuWoxEsc85qO
wDOsfp8qVuzxmuY231PPgRHGa/65YSrymgqmHVMEov3YmVe0to5X6WiX36Bw4/J+bUsDqwYMAzXl
hC3i0bs21lT6CNl51d70gv1yV+4xM9TJbF4Z/mYulTJ4/L8sxoU7UAiaCd27zqF3hcSrJ58OGWks
dPU+aYpVgVafV7OxGQSuhDJuHWVtVhrv98newEiIY0hudfMmFUbOSm6aykoO48lFg+F+XY/3paLe
5eXXXOE8cW4C+er7jB9LtWT0JhhFbFN9S0PciWsv5rH1c2SwT5pdMOpmaGKDmvlY1H4336gLJ7jb
jhjOerAExyDwlvOa1rMMHqrGDtIurS3tSrfe+xeQqbV5iVOeUqwPKwqNXiGwkG5L/VZQHknH2Zvt
29NKKdZntTLpDKrUiFrdvWrHLoiF7oLH4SB6IQbJAid4geQ2Eq5kUoNcIaEUyolRjZBJpyxh1ImH
gl3ZonmmyA0d6cdloOCYt0ZXeSVNGCZTHGhBoYJ53mmKGeKxd1nC9hV7pRADD/pQkBrNXBSK9Ds6
hDfxyH35NF7RLAbqur6QQ+nkniBYy1eOaGoDH87+lWgGJIxKNfRIxFrGX4oT7WzQE0t6bd+LWMLC
+hzGr+QxYIGZUknY/K6uMvwYpxh6RFDRpXvykew5uvHsnwGObiFl284UOB6ix8WZ9q2VOPpXE9zB
IMXwgmecYRws5IjUmVuBGU9J1EpYzn580ma0e9+KPKji2CM75afLp1BtaKBRSndZ9qgYL5xl4wlg
YAO/PiFRCTxXffIiyO/U7296iPshcj9X6U3yVPIuU3TXL1ihzqDIlIGu571Ypp9dAq5GhXI2Yvp6
5YZXmh9WVvItf5StyP0vzuZtD9BMgucMWZbYqENL+lQSIhDvKQ/FqbxXYJELho8h6xodxd0c8Zyd
J48u/wpP5FgrcqGCPNGn3S4T0uQZQaKS1hGMOyF2ONvJk8fgVxsX4DeR3l9rwMiLd1zKybtgOkbp
CXteef62/Z8Xk0GyYC5JkqM+3xYH2ZHrX2paHhNh4KwhTwoDWrkxKyFt3AW11y4EAQdoIQUOeGw7
wVkRFqfEpRbkBYrU3es4H4WWd3BSk/5o8mcBDDgNBYgaeg0CaK1F7lJ6t9JGYf7De99EzU2/cNaM
pdmUhqglRgJ53XLd6K/lYKKlkfeE+pdw4B+t2KKBlKijKhaQgmQdzHtx6L2h+U5j3fQH6v7tlgMd
28hxFsiAlQhat0EOINBU3gTpGs/RFpHcaELFCgFZqMnxJo5ZvJcLrZxXy4ewD3K6ivUukfyi55gF
7/v0/6vvd9Uod4tA1SkfZcGfCv8yGvC+z4CBPgl9kKX4/kJ2cnzMdc73qX9fsGqZ8f/BKLOi7PD9
NHuYYi/Oe0s29vkQWJf1oN5xSQ6DABBSL3IDOUnSO0Ja3wY5Xhnr4YBRR6dBwsBISdlrnfrzslie
EzGooFVtkHVUvWk8ptlbXT/q6eNlEX8JBs8WzQCDrs/Sb9pZ6eYLSm9e+syiqI1OXVtrLWKnMY4K
NNP8dLiX/m1MwmAvGUPUQaLH5BjTuoiNSod6GKPe7mh0Ro/gJXBRQ+0kbmpYPJHb9nKWyLhvY0ip
TigKqgkm9DwE7U3RvNXTD86a8hRj4oswkeYCySC02r/QNmtllz4V36fKzveyI+5QrvAZZgSw4/yz
kowfF0sTCUmIIG1YKlcn5X3WaKioLjlJoW03OIth3DlvWpM0NJmPRpBDfMBLINLP4vGTN66zHMat
u6jvE5EmOlUNYx5av/qOkWWu5tN2p/iBZxR/uSmfxTHe3c/iIOk9rMK40l7S3bIbEB+FiFpoIaJr
OqXLsQ+eGTJ+PWbm0OgmBIaYIjFYkhO78/ViRQ5x29ICtTSiJUfFVMId9x1hM+2+shTG3cNYR0RI
kUz1G6iJeDA7tg4aMb78Fzdnjh+wb53VUkpSIEJY54wunSQVCFaKKvjRCe3qFdHnp6pCztqxb51V
q/dzokJg23i0l3x6TlqbVlebfn4LmakVery5J3/Jtv1jPuzr51wEURbRIJTyDtNsW+TJX2kjiHno
kCII7Oj0b7eRfQutCjNXdOoh4mE6Fd60064k3JcayDM4Tv+eSv54+J31Y8AFAzbQSk6gX7JXEDoO
u9YTkNPmUypvwouiywaOAgVjCBg/RJujiZFZHa6aUfhctYYbL6K3aIYzdxgCFQvXmFC/E6eKB9f0
ux8UBJGzBtIvCbOzGLjuJr0eMsqDCHZVEDyU15UX3IZX0fOENj7zV+aiMVu5jZ8vo8Dm4a5SxmrQ
dMkKG7uOUyKSoEThVygfxuppqm5l3rv8tmJnEcxxZwikKifwHdhoH7VV45emuXlbe4WoWRG3nmjT
2Vf6MKuYN3CCWYAw5UY+0I4yASwO04E2qSbIk/Guftux/0oeY5aKtEhlv4DAdTyosx34lL5yyi1U
1sIVTGSwCr/kbBn95EdDOa8nc/5hQmelxBG2bNaXH1I+VK5RhLN/2S42vWClF3P4VbOcjuMEIb+H
unc7Skom7ninHk8Xajur0L9SR1LIBGIM+bEVvvQBj2B3+1hdKcKccl07GSOhqyW/di+DI1jabtrp
+zi2ousF9Tu88uBtIF4JZM62LjOaGOPNkA3DHXf6AYJd9BmObzJSD/3z76cWXs6bs4rs9NYmk5a0
nSByAcPNdGNyJ15xUEJhYuRSl2Ip6LGI0s3kmQgVRj88xFfTvZkiSpDQchVKNs+3eEIZ3MCEDCAt
xY1q9oqYVj+nw5fLVr4ZAp33iuU7wuxO5NQVqpcs2cvQeKL+QOrWCpTevixpO3+/EsUARdfpIOmm
e9S6og2WYMyzzDFZstyXzvzMi115S8dAxKwOHZr/oFcq+5OyK+RDxCuv3bZzTVF1VTdkE9NO/3Rd
I+yqSatxXtEOMrwS/G4GlUJL+NKgJjpz45vG1/aXl3HzLFkJZZwrbxeSyj1sop7dRtmNGHpl9E7Q
m5bBS7JsIuBZFJvVFpOCLH0NUZjD5WCGzyGtY2vs5lcz+WHUihco34uUh+3b58lKKuNpRpJXbZpB
aoI6x4Pppa+0xKYCZWtxDVZIVObxwGPbMlciGT8ThkCPFIkGHo5o056X5Cb1BwSrpTNyLXOzwR3B
zf+bDZv1TrJs1FK6g6I/2uaN+UKTZZET26pjgHn3RFvm5l1JrMuGw9WS8T+1HoUoK+F/yWk49f6E
SgJccQwLr58IrMT7y+I2HXClJeOAJJo6radruqiuWp7EZq9+hqxlvZDMCS0QEAV01FKi5nHRjgI3
lNo8VVY6MGczCr2KqRiwYkroTE5woLUk1ey0DrgIwIefHZIn3lw77i4xoNIW6OXRA6wbRiv+BhT1
NktszQePBUgeJF5J1nZ4sFKSARQ978CbArZKW7vRI1vzwL+KoLv4tdjRbvo57z6FzGd5hHkrwzOg
HEkRFBzUNxJq1iK448IxPs7GEQZDxIXW5ITQCXXEVqe9yKN32bo50EgYxKCj6YWlobsUHBThrRf3
w3SMxBKJyd3cHzKTc6PePKZXi8YE9QNaQ7O4grwKp824z3Kwltry5x6pVmIYiECo2BmYUEo75vVD
5ZU+sZFbRXkMrs9u5VxeQ57lEQYiEMRHvTFSaSdKr0drKbX7N8xBwpPYZ7MgK+UYuJjyuShCHWu4
PKAI9r3WUbCN03KHvKqHFM+Oox61gQ+3lJU8Bj0qUKIu8gJ50al3O1CMNcfuoNDkmWfyr2GbCaWV
NAY30GTWFgF8GUlcmh2IvKJ0yBV97iv8JHE5uvHskQGNAazmVdVCmrmTD3FrVWhkEhOQicT7yRWd
DCwtsWfueXULHL9me38EHenBqoPFlOV1mtyOIsetOYcWmwnPBGQD2whq1Ypoo8XRDkLZUyJu4nHz
jn7eLIOBjxTEXKYwQY56J9u15YELI3LomzdIdY68GyYvTmWbfUa8kw01nY4T/mpedEq16GkhiKIx
h5o+KuAFxRktXkkEJ041GChZqqQBJxeEimZol8tNPPuLlrpBt6t7XjcTxxrZNvmedGU00G0LcidQ
bzFa146EH4X0Geq2VcBhMAiSVm0VBApFkOip1GqrL+9IjAIhXmUu9dULyGEwyFFiVBLBBQZxx5Ta
7WTlw7PYvslRa0f9a1p+piRXF9GbijEuGmFzmP1gTIj0Ufih5N48XXNLzDedavV9xhK0Vm2nIML3
M9lWzfu6dWLecLZtE8f8IMwNwIRZ3Ef+vIqBzt9QC0qEKfoxoZX5dATxd/O62il++qjSISqxw6tf
2USjlVDGi6uxKIewVeFX7WylgfDWDdN3DtBuHiIrGczBn0tK0INbA4GG4uY1Lie6nXi6M2jH3yX6
n4rOVvKYzRKaOR9iAfL6RLhO5GzXBfN3U4i+cvTaNorzhtH/r9JetSyUZmpATnIq9pSJSv06hdZ0
V78sKDUe/MxvE8x1tDhiecvJeLDYplFuxNgy1de81M19zEIcRFCozTizxl3F68veDudX68m48pxK
OiabQuB8GF06gCR7Tk+/SV8CW+b0f21HVCtpTBAgdi2mUVAyv+hkoMun9ylxGnnVccdD3o1b9raJ
8StxTBRQ62NhYlAdKk0FE53n+7R46qUIo0wdLkhx7IW9NQSKLsghZRxXAp+0t+1gD8W3f2cc7K0h
1wctKCgpbHKqTvQiFPvyzX/NxbYZsJ0Xj71CRGiabhHR0+cqytow7YJduadNWCG3JHx78YgsgnsA
Y3fYQXwCxvN1LSURU8l1UVlZchfwKjO2sfAfEWwCtoziRV9o0WVMjkr/9LnyR0zE/I8KbP5VlLqw
Suj35epHUSaWqH/qFDwLoMixAiRtSSUzLyCAGE9h/BQLn0p/rjRgkByB5YSnLwig80BAL0in+SEG
AzI4JdoAeED+F+Q5K8QgeVxlyZQSFD+QB8xD/FIjyTR+1XtrQBVJ6g1ctvRtez7LYxBdw2x0UMBD
P1rgiErOnbgnfgjWV36Lw3Y342otGRgvoylIFTp3rnH69xo66Tm/yvGivdj9ibz3YdOGDvVTU6sx
k+gfM2TgPMOI8Q4Phuh97WxKsjztBgzYKyzarZJ6KrjL3cugtBnargQyiJ4MbS8tAnYxFp7n6ZCa
kWVo+5FwzmMOQigfkFxG+RGlAdTb6L4UBKfo9fs2bzjacFCCpd2OyyXPMb8bPjC8ZN2p4KVJPqih
Ys4OOHfwcq2blBfvTyduzX7qxapDArepZzsWI0x8b3Ld0nJu//iHKxwjirGEzujkumh6EMvK6ICg
ltA1x8BDng79tJGrJFbDTdV9WD5GJmMMQknUsFKgHqXc7q9B35lbcmJp13mJRyjK1hUgO8lrKNpe
VDq3zVARsLGxdVAisRAH0FSErbfjV1lLLKV+umznPCEM/MpLmtShACElqSylvUv1E96leOHf9gKe
VWEwOBybWgtAFWJPb6M7PdLRnynYDIrMKvd01/ojz38/Vm2879lZJAPD85gkIt53W3s2EQCmT1H/
NMzIKXhd/msId7VYOvH/nBhnZNLFXp1lizBPSpiPra1pujViu+SFk4/8GGkyIhhPI1mVybEJtfAa
+ob3QtTW/WzcYrHJgV61CD+hwNs7xuGmcSSLqkBi36SWkEVQyrlsgzwJjHtFQhmBcAoSxv6p126D
lLdoH45IZtEYlJXJIguaAvMbtfepUJFnnMxXWtaJciH3XynDBsxNYGR9okKZqkuuelRYijEvC8hZ
LzZeTuaoNTu6XkpwZcY7wptvxzMyNkTO6roWmwnrRRqXPKi5W14rTrCfbwXjWn4RHTB1+pdXjQND
7KTZqJd0eTYhsQC3Rak+N8uNxhuG/rHU908zIHRdV+6pZOI0VBQS8G6sWXN2qB51dNDlTwIiGBks
TV8WjPSzltf64TOM04x0BhyyHAXUAoXzxjFvKLtFt5MfR08GnXfokMfL68kzEQYmjDEdW8Ggwsxv
ZrEfK07cwjURBhXCUFVRA461bF3BBC9OfKCAnu4Nq7innUM8t/oYejLLx4BElxZhPNBzXybyV0x4
2PVKcpdry42sZ/dZIDzKeWfLAkquhNYSx8AvaVFF+jXpTa+QckudC2cedd7Jth2O/HPMEAZainpQ
s5Sen5hlGRx+XyiLXVEc9bcG3cbCnve+u7mzIInUdENCTMDeKcV21uWoa+m55hrZt447J2N7a88S
2Cul0OVJoJOmfS/AKl9DN/TD8n04kOzMO/Ve+t+zQ3RvVxIpfq8cM1FDQ8wz6CTe6T6SNQ85bKn6
8vuBnHtB2zwNVtKYkKfupAKrC/1kXJhoABl4Ji5MqRM6vNpY6gV/JJQZxZi4p0iKYZJzKIZMJU6E
oc3tYEBcLAtF5/RSjJ6wseC5CsdCFPr/1WrKg4n5uzL0I0qBzYpdPRs5h9w2lK7WkAGzZan0AFX3
LcqydD9erPd7p2BVx9rpwdufWCjCccZdetP5vD7TzaNiJZqBtn4aaoFQB4j1F7n0FOMhJv9rToLZ
NgbcBEmP9CyEdqFRN9aICXmWRuqMt4i8jWIgzcxBjDom0KTxpMzOHlVUZkWOgXSBmoEPu3T4fGY8
kQxcjeVSdVUNzap+Ny/XOq9b9mP248+lY2+aKSYsmhjgRs9YyaOF/WikceOT4NM0L+8hgCuNAQ68
YtfGLEHa4KWgiZ52ko+iQDt5z+bxnHl77TDgUSYmeKHZMalqLNXhmNNL7vwgFNcdrxyK933GHHRF
R9BFL9F6dJX1X+b/edD4+9acfz+z9yacNmwWHFVDe6cUB0F7vhxzfKwg+0PAh3Go6qIWpSpAAbCT
ou0nc7KHFLwbxDf9cU8ZFWVeaf7W6SuJdE4l0TV0UTEwZOay3oYxLlwFkHyvvNMQKq/FL3L3O9v2
GWhdy2OwZxiqwEQYh9tyV902RnXKM54VbMHbWgSDPXMl1kkvQsQMRi38yaQbsY84YcvWubQWwpha
jdrnZDawbgsIFqb2Kkf9ffGFZLK1mLxHYp4sxuwE0EK3Co26g7Abb8gyR9exUgdX4dhlzmSgeXBs
At5w2S1fWinI3sLGOEzUHDGwrYwy+GTnwyDzmBp5IhjsKaq2Bm0TRFSZ6GptcYh04l32KI4tsPew
OYjDTKH5hDmcLBi61Ws/uopzO+YJYWIU9JNMchhBiBrc9q1h1c2VYPCMgLdY9P+rmCSJ56mJRwgp
xb0RPpHh7vJK8b7PAIEiVzk8E99vQL1dPVTj4+XvbwbFa4NiPL8OojGaMwjovN5tHgtnAdtpgv7Q
4AYVfCoCfd6gTt6+MEBgllM0Jy0k5vJdOb10hSPKO45WNNRl49O1VgwOdIVUG+LwfiMeXdWmk2G6
HbGVAx0Dyq3b5m0SgwR9biRNSaCRfFfJ1nRSdt3xjQ4gGL3gDfMfuVmFj6RTOJFW+rF1SyTMJUEx
ITEpimtNSt1B6K7yaHLKErR+Q+zl8kspY46tXl9Hi8HpLufsIFvVZIxhUc8CVleKe0cXd0Xb2634
cHkPqeFd2EK2pGlehCptqZChkq7KNrkSSW+HeeIQndeNT/fnkigGKZLSbIslxJmEsia7aI+q9tKP
omUuhVWDgDreF/MnAvH1/jGwoTdDHYUUNha1cau2/C51vBiCczyxNUzLosRiMGL9lBx9oPE3Mbvv
+8hpg32WcMgTeCDC1jGFSSqp4YwFHDzRVrzMiW7iq9TOLHLI3AAPWvZl2+DpxkBIPfZ9PqpYPl0Y
LUO6ysMDJojbEloIuFCydavGKyOmNBIMk/owwFuP1cRUU9xy5wN9hgwPITpMGmSC+B2n2zhyFsVY
BSmXqQfxPkSJ+zL5MnGpTXm6MKfJmJq1SEboIjYg56QPxsTtIhuUMfd8kNpGibM2zMmSqrlG4hDC
iBJbS/W10StrKTgowRPCWAIBd3uM0VVI18ESAnJqih/6Z27NawtgD5NO0eu5hCJpnWEQRmkt3Bsz
b2OYE2TWI400dOe1PDqSGWOcxhGtnLGb4ekUhENemmN2YREdwlbxwvDtsjttQ+0/O8XebY2kWnJw
+SImB1WXXh378K3rvi/D/rKYzeTKaiHZSbVj2WVpgPmEgInZNnu720e2ckx/xvbgBhhKDp5Ywwos
PGB508i5GWxj/FlHJjkWta0gmnSFMXv91PrDUfHNg8ztvuTYo8ocJW056uJAbzk1rN0I9wa6t3rF
ubyQ20IIDhCCPKnOcvhGORr9KxqzSQoY08XbiqiO2kycFftLkHEWwywZxkr3gzpBDJ0toTiRp34t
Xwh6mMRdyXsT3kb0syxm3TCLGReZBLJyxcitJjBv2zi3Ml22xVq4M/mDM7ax9iyQwdrWnIImpO+N
2SnB4B4UDDZHBfk+n1Z7zPvk0O9483t4OtJtXd0VzCWKlGiCyCR4aurJCsl+Nv1Ffiblt8sGwlOO
gd7RzBakgiFJiJ7G6aWX3cvf5xkgg7qaFCbRJOL7BCPEsg5t04El8cJqnhAGdsssL/VFokooipNh
jNOMzq+p5ZXo89aKgd5mkJYuo1cFTcHodkm2RoETHnH2naX07bRmbhoayYaD+b0AkNcEM4WN1BOq
+DoWRM69d1OcJGrAOgNJMZ1RKEnGrNAWQNBgDo6GSg7BPKrLZCkmLO8z75vSWRibj2ilJJ8bCulk
ui7i2Z3CbBdx1m/TEFYy6OG58psuiI0+LqCQmvuKeG/qLxnhrNmmEaxEMFAXmU2rRpjfYDedZomR
akGjT7jMSgIDcPISijE6yiEBBRpa/b0Vb00eVfnmOb6SwWCaMg5i0ASQEYw3fXktFyZKZ3OnLnmz
z3g7Qv+/2pE8HUgodhAUdgqmNVwrw2KN4tu/WzEGxEq9GlCDDyFq8UuvXoPyRhseL4vYvrisVowB
MmGQQORIfSWuQ48EoSN0s73k+kGT61Mj9N+MYXBqfT5UZW7hOfRWbHK3U0T38u/guCxhoC5sxt7o
BZx+kYxbE6qiwvpXDc6gXnDAhcERxrN1Bh+UYsmMqoIwJT1V0p007P6VMmxuYo6lCkNrsaZyqtrd
8MswLDF+NefeKiNeVMexeDYTsSzJPAojZBE1sur0Om9Uq0giu8Gk7ctabdZdrZCOzUcoPR40USeK
ZSNP4bib5tumweRC+WTKnljfSYrfqRzGfp52DGbEIPzSKpqVN6vul+wiGWhXmmglc7K/rBy1rw8J
kLMbsL1VOiayR2oMQWk7ekN+peffYuXLFP2s1R/tyEvSc9CDzUxUpFq0d/QIxNdhuSfVbIHhgxe9
0rbfSzox8IHuVk2dKeBmpwn0kbWPjMRe9/jzu7fVUUy0CmHepKIwGFIbeYYqWqWxzfEYxrd944S8
WnKeCAYfZDyh6Zjz1qCJ5jkzZXsQX6eAl8r+CxieFWGAoU6NbjDBCWULuwXU4tJuFCz5lnJu6l6F
WSQWL8LbvmGAmek/S8dePDWi65ERYulSCyXldDjATeAhAEe3Lo/mYhv1zqKYIKJphwZGB+WqarCF
prsG/wavW2bbX88ymCgiBU2NMZRQp0Yf0IKs4SlUr8NkN4qurliieWX2YH/7WpgPAN2+vZ/a7yl+
0WVf5v0IBjSkcohSEuNHjDHqlboHee7ssb5RO54bf+SdoEno1e4x4cYyEfS3VJCUIPXm0Y7dqXTo
ZNfw1DrZtWI3dh5ZwXX4fFlDrtlQd1mFH0NUlxnoxhp7iJfQTdREOUqthMo3VTWsGdkgtyrT3Fa0
HEUOIsG0L1merUFPuEvAsyoGZMyyhMwRv6T/TwHmDVoEA7s40vp9WreqEJd3VeaAgcrgDdEqDBzG
ay3AurPiqLcjsbDarODYEU81BnPIgBk+qQQxWnWVqTcir5CZpwaDNnqoJHmbw3oUY48CSctM98H4
dtlSODqw4xjQcpiNZQoZZfUmd1/F2P1332dApWt1oRxqrJGi2nP0Ba7HOcV4CjCIYgqNMQkUtTLF
lfofmaJxBHB2gaXIk81RFuYAAorxWY1SK+39WuU8F31spv0TKDSq5cpf22AwNXgsTOn/SPuyHbl1
WNsvEuBJHl49lKuq5zGdvBid5MTzPPvr71LnnpRb7ZTO7mADwQYK8GpKJEVR5OJwQR4YRXXtG/fL
PbI7aG/49UZEshOZyV/ck6Ghf0PVNENioq9Qx1gjVq0AdXQGVwbodFHhmfMiTVwwcLoqOonimxzt
RMT/jFacgDmnoOdjL9eVBu9HhyspCq4HTTRTblsvThCcD9DphNLPhBnPsquze20SGM5fot0TAGf9
mjzpBgkAMJtqZhNd80jV3ASD5rXVeCFpw12B+Wv1oLoaXQRW9ZdA5ATOuQarNhUtMaGUvwcDZ5gg
31zoLhtxku/0UEgtsG0Ef/D4BA3GH8tYTwhbLlfj+NjloPEIK5FUzBl8DEhPKJyzWKRiVA3mjNhc
VjabA3NFdRQRqV6Fp32BXYvW8K3CbKX9RV/SKTOA1h/L5/YaJDxu8j1DP1uy1y/EZCibS8gaejRd
MjFKjIs6llKq9CrGlknTXZiDDdbw50ETHElMqz+s4AqE8yOx3qK6R5WhF4pf9pWjzpi/YTzFs7yz
5mp/3oq3vdYKjYm8WkFSFmgOmYA2or2SOa3QM3JbKhDcDN54Q8Bc6tPb6et52E3LXqFyziOf9apP
BqCSeJcGkT3XkWAVRVvF+Y6y6M22QHGhM9NdTn4SU3NrqT2cF2OzglFeycE5kKyvSWY1b6vHhnDF
nnlbgZBY2+U7dAX8FKAx9fqoGZpigjRPQQ0jZ1u0GEy5L6F+tRdf013NKKf8CG0Pstf45fdmdx5v
e5NOcNyxHBktHWcCOK12rAgT3hNLZL/sE+ck4gxKS6fEGJkPBHe7a+yqB+IwdzG65j46iqiFRPKw
31eqbhi5BV5zbFZZXIxB6aqmKJrcVrrTinHGJE3NZIQsZK+qK7K4Vfmc0s8cu8oJgrOcJIzq6C3K
KKUe0wCHi9jo78/v+/YL5gqDs51gymiVsNj797SN0l9ye0bXzW38ZC2YCfg2pNytntqLOrjoRMyr
om3ibIrMaSdTzCtA5u4pbF405em8eKJN4s7dWEqSbmDRZp0dp9rP67vSuPsnCD4ij5e8zjqmByO5
7WLLzuJjWD+cx9i+H552iZ+QhokotRmwqwubIZ/u0ShQOMV+Bqtq4y+ipjXBolHOFxjmWEwRy83I
/XgxS2CGkYhtVfqjQCiBQ+Aj9SFJFXmagaNdde7bhK1b9aoDLWjiESH716ZQqCvQEGkpKENmv68c
QhY0dVqXAbvag2xJqux0aexQlQV+dDtKWeFwNhvJI5jdDatB/6zkWC94oMKksvyF8VY1x8oX3Tm3
T6UVHme/vWVSKdCBV1xOCljyl73hlZdTho4mqOSFiLOK/fkfnPgKjjPYQKlpY8iAM+fZtVpyM+X6
XZ/kXxdT+tQly8DxJ8kmHv34rmq8xEWp1Js41nHdiS/ULwkSMtojkqsm/mvs1I0xh61wz6slk+CD
hOgcoLqsq3gh5VyGpBZt0o1ArZJvBSZo96UN2nMljD11JvjfH+fhNhfUskwQJkg6pXyuNYriLm0l
g0VHT5HqBfRSCa4KUYXqppqoqmoammXqsslPiy8XmhAsJx7SvvVsvoFPPFCExAc2kzlwRCR0W0Kt
0PhpCiaCzCiiQFOGV5M0KBspcCn1SlVUPL5l1WsgLkqqoqkgOfrRnL67R226LdPBljLh1WPLU61h
OI/Y5JZZdQPkGXb5cwwaRuW2BQsT876h+6nGHCTdwQSCShhJoZxJz1qV0TqGULU3o/YQdFZu4EqH
/FDgXiXKIm+2gqzROItWxiEPlxCysZqYAoSWar8jr7otO8NdCoaQbHQ6UX+OEJQzMoNEQR+ZAB2d
0avvUbd3UG7DS/0Gff9g9iU/PxVprMTkmZqtKdFaGgBxkQN/sFQ/SQ3nv5vyGoJTxkaOW9r32DcN
ZLhF+KPRrpb6pzTnAg+1FTStcThtNPMwaSlbPDSVF+VdPYtI/DYPsTUCF6p3wxiVagtJSq/36C7b
DfvQ19zJYZedzM8F5RBMoXmXq2pokcVAbRlVHtzCGYVlxWOPmcZJ07umlru5EvqyNV7WTewZpcjD
b96D13jcAs6g3sdxBTz6YPr5PvqK8l5Xd9nBctNfgrbGlxNhhe/2olJ0o0mgQlckvimtybVliAws
aoC5eSA3UPeB24+YKTqhgzDz0tQRlbJsumGsKZUwL4QaBudINMJIi+Ua9/yIHEvtV65UeyKPXlYO
ovauTZ1cQXFepI7Ugcg92vvYNaLGrMjyf1I/9NsfvSt7yt7ASAURVcmm719Bcj6kqNsWA9UAiUKG
ar405KtMEigm+8QHxcTsS7SraeD55ydha601VmxUqjODqhtmbTp6DzpczAZCnvwyk3W/nySXJqF3
3pNsttCrK2C2s6toNanSxoosBnzUfSmzh8N4jSJPjImInehZ+yEvYKuT9mLq9a1FZVGIgeNHNj6k
HUaa1VZY0M7RlNLu0FKrlre0fhKIx/wHv65rFM4Ap6YYZ7xeAsUfXti7bIAXtnHXvk0Z34ti1q1d
XKNx3izEsJc0pxro/VLLkVQcOCDmtY2CXHcT5m1YsgdCR0ces4NAzC2joBTjgVTFpNSUOA2Vgykg
Ugsxq5dyto2b7NHYoSIGU5m73K9eJVfZi9Lom4HeCpPP/BpFOtdSBcxM89hcqdDT3Wi29RvGfpTu
RG2Wm/kDquNJAoOBVMxxZwq10tQpbYxyZIubPktv1OjRLnyKPQLWoPAgH6P98vR7sJRyf351tw6N
NTBnItlSEjlkwEpxm3R7M/iVTDc6uYmI6Mlq03OvoTg/OuRxFMgSoJodupdf2VUVN2KK4X8aBjCA
U2oRlMlsxkfMZytIOBqS9fYXrVZVDxNzkEGgBRor17Kb2/g47DuULYBq2cPjpSPaxk2zBxA1ZKip
wlcdkXrsuoFY8CljeDSj9qhLyb5TiXd+zzYNYgXD2T3Is/phLgPsmXSjVXdRKjiGtg48uvo+Z+lp
FUoofcOyoRFvmRO7JL7UoW1MdPSI5GC/r7Yn6QjGf6lYrsUcHZBGXMatcEDcpo80NNUC5SFiI41z
HiXtkiQojO4tXbq4sp2nYMCOHQz58LTvn2DAxJMmPeHxeSx9KvSmV+E4LLPJKgwyG2JcSicdNypw
qk2Ze14VtrbK0BQDftFQMGGaUwWVzmSu2VYpgRdPd2P4U6oOdf/rPMqWXq9ReIUISdE3JVAS0K8O
c2xXZHAC49t5lM303BqG0wcQ1tBcbwDD7lCMqCiRbNn/TT/cC5+BtzTDoCDvw3bJFnzEe+3rk26J
qYWdMhGzHjSv9LXEa/aM2rGx296Od5GoDoh9kj+wDVYJJhsyCFL59EHYTLISgETcCa3wm0Eqvy0Q
tcblsZH1nWY2X8aqv6JJgizGS2Xke8H6MmU4A8/nE4haVRSRGE7wwBt/KQ6qWz3TVVRPeVlYdCk6
uDfFNSRFY1Voms4nC6UhM5okxQprPm77zvIFPS/DcfD03bw3Z4ElbF5HTBU3AllG2knhLZ2keUtx
/+kd7RubriO73U181B+VRxBdsZnX40V0VYjqTDcDhRUqb+9tFfZdEwIVPJ1xZhdQpBDHtlzvrLsE
LzLk8fwmbpniGo/TWtlc8pA2wJsjeozaAzUzP6hFqZott7JG4dxKnpQGCqeAUsypM3Y/SlSLx9XX
wPx6XppNk18DcZ6lRY1GVJUA6mQYIYuzUicaQaiDSGgn6g4VqQhfb6JO2tR0LVu8wIviJ+34e7NM
jJpN9s3oLg6rTYtdUegs1BK2q6uTzkgKFE5oAKaynSFN89Zi2eyLxsZwvKD5P0Sw7FzjbX29sGyH
V4hZQMtc74feqc3iR5sOIChKVVePpr1kJk4Vjn4+7aJY72zBjm45mTUwF+V1pA6zTgNwF3pvDCWg
faPaBXsCgw3uzf8+4gIn7hqQuzM3qtzl44S1XW66F/M4XkW7JbQrL3hQkJW1vgo3c+vgWANyIUXS
KnOK8VbYTH0v/1jcwg3hRud0V/1iY3yToygBwc69M3vJJ936QslpaTG11b5W6D2fs5fzm8aW6BwA
51QiAwMo8w57NkbZ9WRZR02yfJIYFzQsUjtYhmdcdJ3zmFuODMkUJHHYNHDp7e6+UtAllnVQfeCw
D8rryXhc9B2N/fMQW+u2huA0IyKq0XYh4kulvSyjH0YnelrZBECyTUURmSRjcOF7I5NQ4Snr5oI6
WuRf2RD1vLbD/zG86UhnvBxVTnBdi865zXVbYXKueVHKpil0YBqz6SlmdECoUsnDJ/qe6AqF88tN
0NVL2AJFxct/OyW/ULYhioa2PAW1EAipkqLiRZGzI8z6XUwVtddvdXiY2MHIwG4Mj+WukzuRDW0u
2wmMj336hhpRWAEMDJ/l4EbBlyjcn1e37eumBRoo07Kg2fyLQ6NmcTRKiHeSg1GC/P6NXCTYy8f6
EO3HBwzF3X2GhxqFVbjimrjhqDxbvaIVwdiGqPWV8n0W7+qitEfhC/PW2q1BOJVTRkQCgRX2jv5t
2Q0uiK6+pm8ndVDYCfH6g3TRiepCtvISa0xOAfuktmaKwMoZpu7QKoWtdTc0fiw0tK8RKkoUbPWE
rNGYoa+c0VhEgZIglHNCEod3hIwOknd2VPUPbZvtapog06zk1hdNahGdW2ZEJPu88mytsanigVaV
NUnGQ+b7v6BNgtgqTHBVzNn/WIrdYnqC9plWwzUG5w+TgGQtiD96R41AJK/cDPpFL6pm3HKJawzO
qFFik6vBDAw8QDhK+KOUBMkJwULxhtzlOjElAgAKMkkLQ3HNxnKV1BTsh0AOfrB8USfVIPfYj6ye
L9s5vYnHWACxHY5q8H24smigzuJ0nIxBLNXt2IMeqAEThotu5jdCN83uGjsHTzhez59EbKBb66cr
uB7puIBqJs8RoIDDtq9GdGYQ60mNH6t2p1lf/7suryE4f4GmfKsGWS3WLrgZ5YsENNqy8uUzGNRS
kfVQVMy2eW8vWkpoNVNg6NXt1F1X5UUnosDaUgFcWv8Xgm9hVg0ri2tw0+G28CVqLsjknhdhM+m7
BuDCh4AmZmIWae80L+Wr5pi1jYICh3r0m/UteGAtaYEz31tueSO8mm9rAZjoTAMPhR/qJfRyypGM
xrlRLofwurvUMMcvdQYnfIwSJ3lmcWz3JDqDNzPAunJC5RxQ2utmmktwszX86V1z6H1QQt+Ul8HN
7DZgxRfp+vYOnvA4JcnzPs8Dgpt5HfW6nWndfSUHgkhp04pXQvG9alqhSHM8YCnbxq5iO7yXY0zt
jj0M9j1KrRc/Lp6J0Yiiy6xANr6yNRtJHsoK1jJtkd9QdbsTdrYyO+WvBToeXSQ0SVgW+t7e2xg4
HPIgZwYwOsqR3XMSN3ekh/ow+OOe7ATWwLzdRzRd0SQdB4jCk5V3dWGGRoULQeNOSNYfil2OqaDq
nYGxmQqycZ9SDnSD/S8eJ10lZ42C6onO6dFX3Sg3ciuSiNnvOYm4O7ikqWOhFbh/JGEdeShQdYyl
vIoVyZ5Teliy0ulred/p4REl8X6qJ4+CJd3ewJOIXFBhmWZvTOAORqsrmwkGfk2nRxtliIMlFCc5
RBvIWXc4hqaeo1cU6T7ddFhClcFlz4xr2kRrgajmZtMCVhvIWXe5FO2QZsCL68Qepm+p5ArWbzMI
xXAXtJuyllPexkYzmaZ+wEMLEoqj2yl2cjCPIPHbx5cWmk8uFy/fsQdB8XWFqcZH1Tkhc0conuWS
bi7guXp0SpbkYegMBxTwi+hpfvMcWEnIhSAhDWtpMpiEM92TCAnp7KiKGF7VTT3U8PqPiz5F+pvT
w542JC977NSUphqGkUtRjQbvQH5OSrnq7HweFqTdS/0qGKrr2Yx0/ULXixLDgbQp/4Wy/s5HnYJ6
n2D8Zmx3cqjflUHdIZNMpPgXzaXR9IYsHCabaAO8b18W3kJn+Ru1suCVDFTya3SvEa2NbgO9IW6H
3uxDC7LCF71ZFPWy7eqgckie0kxwPGwpqbmK8djvq5uFNNRLiwG9vTOBcKXCZjaVwM1sbeEa4YMf
i1MUGgGBRvGxql15QNYreBCYAjNeXiHXKJwvk/spHTXw6znSvA+fw+vxV9McJN96aBA71KC8zvA0
H4Qg7JJRXify1ZuRg6mBiFpGz5WBCza3jL0e5qqGcHw8ZgeD9XGg0ojNN5TwGm+5onpg9rmP0v6B
4y8ZaSBPTR8ATtUntzdfYwzpJbJjDjdZtJu176UVCHzNtp6cELlYUJ51HUyTQCz62l6mxO67R8EW
blnhag0tzqfoYBpa8FSIQMWLbiOnugkOmCbu1IfMA0fev24ZP+1VM6NEH1rAhfJROQ6HZV99KUFe
B/LHxp5dlh4TPbBtm8JpETlja4ZAV8kASAUnwkzuU9LZ2fKpx5GTLlqcwSWkho9TkI4dO8Me0wyT
Nm7n+WISjokU6QRnc+mIgu4+BdCEUoW3cDn0erC/gPA9sIPvxbfCEb2Kbp14ax3hPHWapvDITPHL
OnDVvHit6g7RCarEo+YwKougMuyjV1E02cQZbmg4HPA8/96ss6QczNxooCMDHmGb+6a56oy7pfyp
KLfqf+dyeg/G7Zse9cNIYoBFHfG63nCSPPjPvvg9BLdjFNQilpYhORG3qZ1HRyR7bMkU1f1+1Iv3
KNwmzXqW9aQEyhhcS/M10dz/7CneA3CRnBEqSqTIbKUO5Wu8X/bydYsxF8keRuv/96KZ92Ccay+j
rlRHlKw6SYl2ksq35qvc+v5vEvF3+cCUwtaKsWSIH8gDe39j9WNm7dYH9B3uRJeZj47onUz8wCqo
u5aZFtPr5EDKfVFeR+PhvEgiCM6bNyglk0amzYp6BzZ7tb4ue1FaVITBRYe0HZalq7FqSWxnj8XP
ekKOKtohR/8y/dJf5Gf6mu4+kSXA4lmSZlkayvbBrvveKZhZjbch1qsXPP1uaMp965Ve/a4byJzx
7vxCblrTCo7zQUu6hCYbE4Faza+G+dBXAmv66FLfi8O5nTIvOgrGfHzfMHZlA65gUMkFreSn2bAL
ik6UuWQ+5n3s8h6P80FyJhFNKyFPOhV22D5PoQyW3dhWRXcH0cJxbqhMSKjQAUBF95LIpW3EP87v
zMaz+XtROD/UWSj8DFQgkP2bJri5j6fd2rV8hLi3ombXjSDzPRznieaoUgYwXoG05gEZWUzXCL3B
1mOP1SAV6KfIRaetYAV5RrShlaso7KEaZXroo9uO3AsW8GMG4p1EfEGitUg1GD8hkSHbrN6SeKaE
yaHVdbkb973knIfbdBcnS+KL0WJSG0TvgBaSS224Sju/ifbnITbe2N5LxDkHNLma/aQBAy9dJgpF
wKlPnCm0yXPnGSgs30VHLRR2HQhsiudBa8o+k5uOuSTU8Wmx4ujyc0NSx1J35+UTOAueAo0gas40
UOI5pfkQRnehcpEOR534vYg7U7iQnJvQjVrNSIWFnO+IbP8eMVxdmJcyuEF9xutVf+lE1VIiBeE9
xogDC1N5kLSX77IABKRg7ogEh5YIg/MZuSy3NCmwVQ3GkVbzD135JYveC0W7xDmKMEoo6S3IoS6y
26ivo/GM2TgYJHKcWlGNgcCE+atoLWUGhnNBI/pkQpVJDM5e9BagkC4u5Edad5kfx+HESmcDp4wV
ZV+bdHFHVRUV2mw7KxTS4rVAV5ELeH8s99qi1Ao7x5LBmdrbaXg8r/qi73OWDUb4wpDfbKw1MUdQ
CyZ77ib7PAjb/Y+H40kI9kes0jFTk8RmgMo2R8N86L2pxeP3VM8Sl3Ewo6QOc7X7WM2dMUPV7nnk
vxxmJ2guDmj10hqJAujg2+Aqnry3PMOJH1Unxxw+YZES241zgnLmTeJ+lI0JaBYmmyBjEh61A+5Y
PcZvdj5xrX/cPM6yCca6lTpTjhyvEaraXszj+J9HYzDPf1o/zrDNOKC91kAiamESDW1sXUQU8Ref
eILg7FqrasOIS7ZFT7PDLgnDvsEk6q+Tg1HRCACU+/DLea3Y9lZ/EPnyURMjRbtaxrpVdWx+ieP5
e2qlsWbnSkQ+FeeeoJijWal+35Em1iMFGbx03xgPtSH4vsC0eL6DuoqHUAshStzETqV0tpVNvp50
thpMsj1P006LaCaw5+31M1BRjUohBcW/74Uy+hyjwzCL3ZmM/ZzP7txadtmLBhQIUPhuoJA04HGo
gRI11Da7ymkn1S0TUc2LCIbbIT02myjSAdOAbFjtruNlca1IdB8RoXB+PES/QB3jXcMZAjDr9eNT
NFdObFFBamc7ZPqzM2/B9krd2lkN0z4FTEUyp88ekHh0uxoR9dK6521o++A4IXE+PaBKaS0zS7GP
3aFEh6ERiJjb/uIZThhsUVfSDFpQzlXLpLHeYqXQay4myUPPsI5cZoluXgyJRUrp3yTjnHidJBqe
J4DaYyBnpL1MwidK0dpxfntKAxPFjUAAUZHpa17iokNqj+wp/aaDHUL2omNBBDYr0gzekae0qXKm
GbJ8mWBsMfoz48gfQlEpskg2zjdoWSFZxQwcCZfTGlQvVBXUIv3lxvhHLRRWV7ZSi9BUimjWAKHo
7nwM70cfTyFOldtT4LWHxrfc/97kzU7BEyLnI0DfFls4W3FEBbdV+7VNvhH167Ig9hTY71/ilRMS
5yfUOZMa0GhjmzCamI2a3Fle+UJS20LrFEabeud1fdPEwN5hgiMOb/Ko232/lh3c0VBGOD/K5Bhe
x2DnIZ7xFMQueFp1G68Ux3AnH86DbvnCNSaniiTWy0LSgGkFV2Xe23LotJqgrWlLDdcYnBpGSZKX
MYtr5epxSF4KRbBRgu/zSYRYUuQCeTocTklh9+VjTffnF2mjwoWR/fzZGT6LsIBRMjYaSJD/GsAw
1Pq5Y3lL5Wv25LEx0lltU1dZBG5CJBenf5HcWXVDINeQk5tW62KnbdPvAtHYpYIPk9eicZcOtONi
8HIAEPoQX6s7RiYw31Qe2ILdHJX8oly3SCb2+8pfmEYUJRPT8QhF6Y1lB6ksODI2CDrfbxZ3UvV5
AVJOBWYLVvLEVrX6Os2Wgxw3+8GkFoKy/LkuBntMpOcqrQS3VWaj55aTO7DUuqhpxLIzEhKpMjoV
pms6OVb8pUx2gp1j238OinMXyBzTotUBxa5TdCfvTVf9Nu4kl/EIitpIt46stZpwfsKKpdQY2fUG
nBcOWfAc1xeOjim8JBLtn0guzl2EcaRrLdPI1lswTzrDgcxos8F7hdNE5P8E+sgnFzBZYphTliyR
B7Rd9XbxqUNYkTT0ACqWAd4wTh1ps6RN3WnQiKy14/BeD/3zisDW46MenAA4lUvJUGm1qiKCMXI3
SC704kmTdpV5MbTf6ezPU2qfB9xesxMgp3h6286JvAAwRxrVuioUkWZv+6QTAKdsVI50Sy6wZCqu
TUeWmcNIcaf8kWQ26jKRuBVVO2wwIjOfcULkdC6dpLKJTIhk7WVWetf6kavdTvcglpTBLMn6NTHL
5ef5ddw+e/+A8ldflCNgrmENMcPuPktuRuOpFhUiC7aK5/vT61DJBxNX3gQxxDD8kFP3vAx/ORpP
QjBrXjn0cEw7LUshhNXbYIT5ychgCU5iR7tJrkMHQ6O+9xf0UYC67SNOqNypVdcKqsYt5CkazOZV
dxhFuh9vW9Aa4FlE6CM2g9yVdvBdk0tYFKneYhWnnQzijf4KRP6+7C/g21H2mbOI2CxFisG5jNHM
pbmToY1qHjqBWuDlKt0VhSh1IFIOznEMTaMZeY6ta4OHZrppO0Fctn1mnDaJ8xMoh5yjosX3l9F4
bSvjVVerXWqFF0MgPDTYt844Qcq5jDHMlMBiXnZGFvVayqlpd8mogrwdwySWtnGNplDtJuwWe0gw
d7UkzWwXhFRfZlP62pSKZgcgErNNC6maxGqCa6sntaDha3PBMTdJRnM2pWAifG8rQZ1iihHFYdO2
aPTFfUzqBCnCzTuLsoLg1tzqq0FqJBiG5C87ZhjmIbuQfUYPLu692jb+FRq36lnRLtKgAy176UDd
3fvoA/25SM50xwbBpq51MH6KO85Fy8g561yqc8Nkd5bSygyna8dDOi3HSq5BSEWv+8m0aTom7gLG
RaOrXoeM7hJD9UIrdkpl/sRry2nBDYm7AM/yGFqUvWDmwZcQZOXgMehFk3Y3DenPMht8xwoKiLJI
ZkEKptftpVG/oq32s9YxScOI3POeVQTFuXOidGiZnuHqhjB3BnLVtMZ+WPwwTwVh3vYmwgzQNIoy
B56sQFmsZNZ0+LjKOFTVsR7884JsO21Qbf1/AP50RZltVaslAIYdOua8ZEccZHUYz7u+S3fLaPcC
ibaX7gTIJSbaqOmLPgNgnxy7xmtrarPCA9H06s3DYSUXt0M9yQ2prd8W7rsRuE3a2nX09fziiUTh
jlea1C0uasCIwU+UgO5kZhx+xhV43c8DbceuBoYxorAVVGEckFrWbWmwIyjNk0NjgiS6lFHxrbtE
yi7QvuXUKkZTlcIRWJvaJ51w2e+rqCXLjbqPBwioXdEb+qI5mZte4db7UF/Obvd/aMTZ3LUVIHek
02aQiBpTBCzW4kyRB2pcJLDs86u57f1XKGxfV2IZGDiZqrGOExct0W9kEobX9+B7YnyLgWftz+OJ
hOIOm3aZ+wVTMOD+TV+PjnIR24Mww8jM5uPJftoq7owJpTE1S+YoNB/nmTvt0X+Kse1O6ZJDJXqA
EK4gd7ZQvRiVIIFCTjfhtfSaHmN/8SPdltCeFe5EfQF/Sfn9EY5Pn5rymGTNDLjkwKiZsp2Fd21b
eWTFhuiZuhpQliyox992jCcl4Xv21SxT1JAAU36QceF9I/6h19nF2+2K1a6Lcj5CKTmXlQ9LkTP2
Dwf0FL72DOo6l17HlyjEAfeguSPix1+BfSucX2lxfyy7FIbQuZOLETeLfQNqQMTsxAfV7iezqKdt
5NwJBR84PBwEjHuw5C2Fa867oBL4SmZNZwyBJxOKlTKQZDwBOylSkTad+udIIj6bEVfq/a1ZiioF
/nIpPknFe5MKTJxzCKmal+QwuB0U0wOP6r3007rCDNDXEjtHv36ibJ7dxU+wnFcxIpobcgk5GZ1J
4LPpaUBW3fSAcUh7ersIIrhtm/8TXul8dhdMu0vTUkSx2lXv/S4S0y9Vf3bRFuB+zhhWaJwxqAbB
nYTFzPXsMP6d9gmdHKibeaOHKfzwO8V49E+FJgD9ffEwOXMILNJi0CACyCyV7Gp5aJvEKyRvVAXZ
z+244YTD2UFc0ECmFaLHNovtKX1KUd80qHfF4J0/eEQ43Gk66bFKo5zdO5AZD+rcDibpMSoDu+p7
99+gOCPoRho1KFBAVCc95uWFpmuYumuH9B8vbjz9AYog5QrP+4xiQvN/K2Gw618YD5S483Pz4F7p
IHemoj4BTZkzwKr4EukFqd+HqmDd2FZ/8FYrCO4gDaZJyacaqgDKYJ1e6qog9hB8n0/cplMdFqMF
EaZJPRaS6ldxJAqnRBhcRJ8FcZeHrGBEMxz9WB5Dz/JyDPtsPPbmHSJMNO+j7t8Wjm9SWpI4IOhJ
xoUSUzrQ7CUqiRXsPd+VpObKqKsjFg7M33YMJ4CKjqgSOBzRyrHfV4Go3GaZEdQAKcyntL8z4915
q2QKeka7+A4kq64SAi5IXO7kZF8Wy4tVdgdQlzxFk2HPg7XXZ1FqZVuk0/WOE8lMCckGdifqqsem
/GIQgUJv78vp+5xPszT23Nfj+213H4Zojv4Vzj/Or5oIgvNl5lxMSjfDl8l4eUMVim4Gh6iin9r7
kyD8+R1kaW8VEAR5U7tJQ7sRRSbb7v+EwLmvIJwzGk3Y/WWZXnMVPXX6XD+GY/6kttPj+TUTbTvn
x4ocXevZBGmq5EnJb8LPPeOd7vM8t1ksDdRYCAB+u32wnR9Mm7HwFc5oi0qf/hLr/Fk6niKfTCTI
lYZpmWf6jKQhcPVHFUNlcD8Uju/YDvxXsnGxjpGGFchSgRYdWDYS3R/oiF98NqyrsbU9Khvc87sl
0HCdD3SyKMzfjHQuflLzLs8HR+tE46AFKsH37FkBeoFD/OPEoH4yntXg/t+E4DyBnuvIjLEMT0F2
5nQkxTURda4ILEjnPEGctEQD+xwa6NKHufSiAS38lWPKhugIZTv80VGf9I1zBkEcDZk0A0i+sW4U
b3wiHnmVfmAEMK5hn3s4Wekb5xhUI5ublOlbkn6bkpcsvJqrL+c3h/3B5wTi/AFpTRWczfA9nZY+
LHSyU0m+rLRqVxiS3ViiNKnIhPi+PTWpSSgxb2oVtuLLu/y+wmMXBe+84fweP67gNePfziK+e0+e
UcscsZzLEPS7dLwcZHLd0M+98562y+DcAwj26hil7nBGsxNrO+UYXyAD4nXJ0bhKLwl6nHqBYALT
5TvrsqEOhuLNIc2VZ0y45tW1/08KwrO4JFk3LKBqQPyWZtcKZt4HrfkzC/EylcZH1ShFFwfm0s4o
pMF5i1LX6Fyy+6RypYBXlTHIorjltvHY1QERqndePIGHNTjPUZRlpxjsLVQZazzyNtSxRnA91qag
aGyDGBdpgJVycJ6jHILF6FOsI/Lov5tz5GvyxMhGPnsf+uOlDM5v0BE9mB3bM6N+oTgTW9k2JoFe
bLtcA8R2qOFHCSMnD1mmoE9Yka4K6hurjq9Jh+FuheokGKtwfo/Ypz6qxAmKE6cMxrHMBwalZF9N
KT4m8WRbi+rMxLDD/u482nZCUT7BcS4xr8YZDEKAG48jZoJlOzZlKr5Sfebl6y+i1uK/uMQ/eHzS
NCgwTaWMUHO6/MA8t30NDq3YV6+kH7LDhiiYzvJTICF7xDuzoHzKtK7DOMAcIcRoxa9xdnXFL/rr
qr2mi+SGUmcr8VMri4YDCBRG4byjpgzDophsWdP8UFu1nWTpV6nMHTMrBDnhbaM+rSgXNnVmmkj1
AqjeepDGm24hdt2LSoVFi8h88+pOSM1hIFoIkAI9Y/ngTsgRZearqVwEZWyP3bTTy9IORDkpkWzs
9xVsnDaBVhNQ++oNxhSri8daF+ZBxGUn2i3OL5Yt0eO2YSoSTnaUWraRX1glphQL9WL7DDttFudI
umLJ4e6BpMj+nH2t4ufz2s7M9Zyyc96jjbqRqAEWzKqU1yImk6109dfQkH09x6A1gqpGec5v1Fo0
50bgtviJif0UN43BmkxCY/T0sL4sSIHWMGK6bdY8NLHAqgXrqHIv96TOxkhibiTOwl3eY4JXKRpO
IdA9npw2JJVGelar3huEohZlBCmLVve2WaWCMECExDkL+f+Rdh1LcuPK9osYQZAAzZamXFdbqeU2
DJkRvff8+nfQmrhiofgKV7qb0WIiKjuBRGYyzTmjrpVRCWXm7hyHhzH8GuUvt+1Cdl6Ck7DLcKmq
gitTfZj1l0LWDJO8IJ3LXz3UDMtRVcNfkIW1/SX2tFl3a0R+Q+LstvsaSC04aqapAqb4UpBudiNN
agwIc/pyzY047PLOfCjuTNsPj/WRA+Ar77O/Wd/TVmIFD9EvcZAmGcR2etbvaKlBtILFjNu3tPmI
VlIE72BnVmoXCgyBTQ9p/RShwhM/Wj3187Jzb4vaNIiVKMFR1OFQGcqbzc0FtnEDpw0kE2Sbrmgl
QcgsZmBvlxWg7bFQMv4gpfpizWXlmSjyd/PizEXxGKbKYwbigtuabacYvwWL1eVyjFJKB9yVujf2
fFV1LlzMNdmvC4CH+LLTHDqmbAp18w2vhArlZlvLomDk57mQM1vOZvlBOpInVUzwE7SIR1B7cT9h
urz1+0YJ+gR+8xhioVuGxRZDSpTIf/UqpKw0E1wH0TKS1iNGukeG4drcj7zUVY/WO+IykCT+VRFo
JU1wJCzKTOxEQtrcv0aGXxiVk4TH/9FCBCcypdmcEf6aNTQNOeGp9bke3fCMxi8Ik+NHgg2y97dl
btsH+AIY0JI5p9el39JYUdWEr+DlwFaKdGsHQCfPiEfJo5OJEUxED4tknHn8N8vP+YhVd8w9mLIS
rkyIYBGVGmp2SSAkMr+HRuPAGS7BP39xXjofK1LBXXlFNtR3OShiLNjBQn7k2r4znufy820R2/XU
3zJERzGPpMEsPBodGfEw24AxsxR4RD5G8w4AcvJkwxubMXIlTjABoobLCKo3nmW6nfbQTh64f91C
uqG4GUVWcgQb6NKxaYMERYWq7N7VC4rRQ/eDDsqLVWc/4JQPt49x0xpW4gRryK06JzPfCgIt+KdW
KbzRoh8MTZG49e3TYzzqAxL2ihA5YG0YVrz/YVlg79JDwNJmT1NK7/RJhlC2vYWk/5YlBEer0ZJS
4zgLbf6jwa5T95Bg/xd9St0OvbwCuH2iOHT4cfsguWu7crQrqULAxIAICCUqSAXVuB19lAbk7fgB
ikZqgG3BuCKfJVaFPYk54IFx2k2DU3jLHXiEMFVpgzMMqROQFSQ6bd7aSqRwkmUK3p5ohEgGqK3y
3qgrt649PgjzF2cH6jo4WBX0ugY30lX+uVhMz2kWwTKomn4tRngox06BFO/clrM9Nc1sDTTFmAqy
dMHaU30GS6yWDsg/J09zMdP20cwd02f35ZlzBDX3ocdk/fjNJ7YSyi1npV1WWFZKx2xwswJtGCV5
pop+0rRWFhf5H39lgSs5winaeYM1sp4rd8oGJ3LBN/ga7Oozw7JE+F8E+02LX8kTsmq9sgytnSCv
qwew893R6m8wqgCC/5/rEjLqpiTqgmGywV2UeywRqs3+tj3Ibkawbw1bEgwVmAErg8yPk75yULA4
DlgUkBgef/y3rkZwDvXMlLgDE9a/ncbhwPt+2kEGX7cZO36flwgHbydVpsPY8I6m0OsH+34JQM2i
Wh8MZpzqRPt0+/i2Q/BKnhAT1bguI5NAHucg4vuC0S7eV76GTTHgGso+HiX2JoIAsWKwp2CEtOic
HTmVMoeErw7tpwWk5ul/sXkpMQ8qeIsmbQpSDxDIrOSQZ+oxr6c7KyxkD1emmOAglqGyRqWHg2g8
Y48NOJd9jKAaBQgCgKqQAez/HL4cQdjQOCo205G1CBdH5nhOO+6SzNrwu453m/5XEUIek0d2VhWo
hWP0P/tUg6MnXkKJRWzez0oL4X7qJMqGhEAEM/tzPaYfrF4/JdkoMfPN61mJEa5nWNKxKC0clpW0
nzFOfgLhmyd5SfzArxzESobou/FNAV55yCg4FyH1lzvFtTOfc0fOGLy8LU12boLjjjpWpE0DYbkO
4JDsW5Md1VZxbwvZdHkrjQTfTZUxH3MCIVOq7RqCBoUe+33HDpSmXhjG7tA8Zax4vS1Vpprg0Qdd
nQKbP6UiONXWOW+OlMqeK7fcW3clOPO5GMFlakKG+Y5gsGI52G7jK8+gzQGYliwEbvvY3+f4lu2u
sodkTFt11AruY8kOzEx56sE00IDGyGXodIYr4x+XmPtbd3AlMNMUE8QlUE9XTJfWn/NJ1iST6iT4
hiRv7CTkBpidyY6TNZAHwwkcjucQYhjmtklsJrEGSHYNS1VNWxcMkeVRRgLgnbpZr70z4ninjskn
I1ExhcdktErbZ/dblmB+i6JNttVBVow+ztzWjiKrfsgkCManLXGdpRkk1GHkRsPiqKXEvref0H90
EJOIbMZ8+Kwj6g3Vc6ju8/Ed6BluX8l2Hfj3nVAh/jQquB7AbjZgNqUHHQ9qOMfSrb4Z52p28+Nb
LzF6DWSoHtufUCuxgt3ZqdnrhQ3V6P2yyz4Xu/i+qvwYj6lylJN2CIed7P1K7kvMIYA4lWY5F8m6
2skBmq59vn2WmwIAiojuNrWoIc5VzDbgywMaDm5K7lv2TZf1pDbNYfX7XP7KHVixhb4Qw+/POnVS
LHYC3c8ZeokW21ezEsP/jJWYRiuxNkggJtKBfkfe9sI4IS9QrgbmFACNtZ/I38RBi5ckDIOzJgqe
oVTioK1ayDRGFeBad+3wQKK/+rZdCRFcAioCTaS8nV/9EBaPCX13+/433dvq9wWHgN2XRp91fDtX
WuhE0Ze8+TI033NT1hPftLPfckSonyxszAwiEBZib8mPevLhth7bQWElQPAJjIQLVUIoMnJAg+74
NsxQObPt/EJApjJ3sGnZK4GCN2BsVGlRQqMk+NrUEeLBmYFR4bZaMiFCjjqEvZ3p/Pqt8kMcn1j5
fdZfb4uQ3YzwQsO+Ikk+QERQLK4SMc9KZIS524WT1VmJzzMP58VUIWPej/mec7aBsv6YYpUXzgAU
5yWYShx8c0pOb3vAZSVXSFVTS12ABwu52nPwHB6AtHM0zvFx8Odz5mf7VtLLlRqh4BK6xqBLApfq
djtjv3gGvjGBZGT6g6/79Fv7N/X+lXaCb0jHMJmNFNLqJvCw9Yu2Cd0ZVri7bSDSUxR8BNEWIM6i
aYjVcp83gaY74zg/qe+yzAkeC+wdNrJtTolNisV5NuhK33F7iQZgzr8yS+It+L1f5eC2ik6yQXUL
s2qX4aLPZ3XJrRim16DwyfYkwiS6/Zgssvi9bRErSYIF4nMfXaEBuMMJtvFADMdn/OxX+37yS0/e
QNvOjFbiBAMME4V1DYNime3UP6tzdyZesUu85pvp688TQyUPHwDyh7b5AbqSK5hioYZlEKdQs/UB
EQKc571x1B4xB6B56qHNJe960yuupAkGGVTAa2r59UXByQQllnKeR5nRSzQSUQhGo6X60CGeQKP9
Agog20ZJhbj0PB8CW/KR8bbWem2QOmrY4Igy2NsTXOUvCgbGujhR0EfJzHw4mkZYYdbJIpXljk3T
+CTTeqByJFVjH2hnYzEDs5uEOcyO2rseDegGCxuAyfU6mhSm3xCFwZmreVrfFSMo2Q6R2VlftapV
P+fg1eycZKD1V01XSYyBnRYExUrd/s3njK6qlKnMYLomQruUWRguAK/ENYV7ZYicpP562zNt2cFa
gGAHphIElWJCwDDdDSR1kvie/g089EqGuOWhY8MjnbgMzYge9D7Zx8Pi/aEaFlAjTUNVDfBo4LwE
NSIyLmUEMle/Vr8o5NUGHrup1ZI3c+2J3qTYFLA+TLWuxlgBcpbpXRnofhz4szv7FCvBlqfUbzSA
kR/4t5W6Tsm5PEuzgOii4cNCHNax2nBOo7iivlI4027xKHbylTeeVpBo6W6HhpPsW/3KHgSRgrPV
J2WgJKxR/6ruGbs3uv0ySr49ryITRBACUlJD49yz4qibrthDHrUJSGftvdEfelvmdzQxNF0KEIfb
qh4kXUSPqT+6g0ddbPph6KI4mEAuBUn6n2YQb8J0C0Cblg0IaiFcoK9k1uaYU58O4VHrfmjMeMoo
k5je1rUQ8luKEByUyCqtsoYUzAQ5S7KLtNKROuztizE1hHNDV6+agGocT8CeDak/0fMS3md/vvPA
z0pTDZMScA9fNf8w8qCQiaXY+/ZRYnXTE/A2n/Dx53B8w+hVP95+P5v6MKbqKN0yDV3UyxRlAsBK
ZMZ4rmUE6phx3oX0T70nV2glgf8Fq5jTLR0rkwESejvHalcALG2zwU6KTUPZauyGMwBVuEV5HMDx
WSInuamiG2vptYrDU10cHmx6CtzaU78jEQIu4Bg6lbRdexXCsdGzFsqf2krBNKjqJY8bbMqiv8TO
y0E7kpMOKIL+ToaseJ0jC7KE69LAV1uFE2QFr9WZJ3p8Uqr/3r/hncTSqiR/mBf5Ahw48A7AD41/
TePKuTYY5xzptPhYi3GH+V2svSNB7fT6z0G21MadpijKxntCdOIw9eL6A+q3qR4OAfFDknkTlpfC
uXWa8D4m+f62yV/7CeBDryQJfoLqXaFTFZJI4IzGOZu8hEpqNtevCggV0AIJIkBkAasgmIQ+LsAz
sogf2E8KOmXD620VNg7r4veFCKSVjZ4vgUl8E3gNBTkbX6cuxpa2bMN946gu5AiO24pGxcpG6FHl
+MT8Z1wsoD9L/MNGxnB5WMJ9YMmL6HMKIfUbnisQho862PTM07DP9trL7ZOT3YyQBA363NVmgpMD
uKbmFW3YPywskNW/N97N+tzEDZSoS7M+K/m5pTtlurNVp50fpnzPQkkpQHJB4shf0ppWE1OoE1LV
M437KF98VkqSBcmZiYsmcWz3UTNxIeDHtvxYBsUmU0Jwah3IFsZUxWnp9VEJnITd5VKi6ut858LI
NDEKJZZlWA10ILiRR8UBXNne9Be642W7eCfbgpMdGVd5FROMIKVtyx/O1B6x6KHI+DZkvy84ANYZ
RjjU+P1kNr0gD/Z1JFs8374VyzZQc8YOu/i5oFrosZDRgIgkecpH+5+k0s/KZEme/6YmiGqU6YC8
BJj+5UnNJM5yEG5ofmcfzPiYpZK1os3ftzHMp2smXK7YxAlrrKgmAby9oqjvx5m+YjlX8gi3PdhK
hpgBTCWzSA8ZnUdP1VN8x6emUSL2tMHp9qYkZdt0LitpwnMhi63VEZcWG5/69kOs/DTp59T+J00i
78+dJcGHNSKYbRlX0NSdXept19ZYyy6wvzwOR6uRobFvRTJM4GoWMl5GdTFShqzJ1JAqxB+1eT9F
9s7Q5p+YZjmNqez7d1MUknMsV9oaMiXh3GYzWsy2Z3iT8Rfjn47EXv9DGWXcx1v2hi0O0H/pqo2S
n2DP4ZKXw9zYxAfbk1f1H4s02t++la2HqWGGU7OAOQxVhBBGWxvE8FGp+ba1N9sQCPaoSEgSmE2T
Xgm5+j6ks50RVuBZ7sxHDh6fu23h6uC9Uw/Gyx9jVuLjfS2Np9grd5mHVtwzE9L64m5QSsdQgM4q
eTZb14/PNoZU1rQ41vqlDCvUO7MYYcwK+ZmoL0l81PX3TLYped2D4KqAq1k3CBCz8F11KWYZMyuk
4MnE18Cv5aFkRz+3nTeceP9BObKnSnEmyXVtGt1KKP//q/PraGzMQw2hs3K2o8datsmzaXKoQmi6
TdCFFHuQS6LGRR7lGnYjvSD6MC3IZySJ2db1YBoadRyV2Rwh7FKFajDTNjTxOuf8rvsBcCjH0Jws
lkSDLUXWUvhfsTqoCMDZiJ08MesLfwEEX1jkBcTMkpCwdSEcWVY3TdukpojWpcE9R8moEp81XkXv
9U4CpPaWQQqfSzAvhDQTTDDqld9cqB6FDWzQD9C8K45Y+0DRA81PwN+F+mTtNavQfqYNM15zWjuR
rR8YeIz8olOwVVO3ORhA7aKgThgOIPIz0r4YfQpe4RorzEtd+TYLi7ssGcbhMDR5Hfu3fdjWbaMU
iXeITz0OOnd5DzYgkZWWMs0P2+GOtMs+08qHOsZsJlskb2PryteihCufMBbXlYWh+amCVZ9TUuxt
2aPfFGFi6UbFjePJC65F6RIbuDnQBuvRdvIJpxUSyYHxnxDvGz04HUAD4I+FD7s8MDO3IaLuNH8K
QnXGOqoCnl9F05LJHZZR+1lZ+Ho+NaNB39++qQ1LZigAMBUFANiyCH0QdSAOWyL+YizljMIu9tml
GCbcJwrKYfBJQ9gkYLMm4vlNhNSElSOS83eB4b2tne1st4hckCtwr1ntZbukGzd2IVH45qyVmZiY
wUSULh4sskd+4zAZCOGmDEyXw2+ahEEt4coaGqVVlcEHlM9tfCLd1yn948Iq3shKhOD30zptWZvn
ICHTPFbt28iLyO72/W+81AsRXMuVx2x70IxOSkn8tPxADadRQb2IwQcZ8MpG6e5SFeGZ6qk6AOoK
pzXvl0+cYCN32cv8xLvo0QHNvTtZzrFl2OuzEx5trdFB68Fl6dP5sWxPg7RWx21IsGrwCOnMgntG
AVQsrRqYe2vmoZj9/tT7izcdizNgkF3kA0fens3u5p3u9mAW/vMFR4xYUVR0LUvTdRTUhDsz51lN
gjSdfbN/CuMnqFYDhOK2XWxliBdChAvLVN2uMYE346MHoQMA2ZGHQTVf2QMV9VhKDH2j8HmpknBb
0VKCYivP0E+6n3acYWtyrB/U0U8cmcz2ZBgiG8ZxoZzgHygGdJsoh3JD8xHD51YhyQ+kpyck8ZY9
V70RQ59hZwHCttwrKFp7o8eJ42wvSrzbt7Xhi9b6iG1mzGPqUxgns5+Y99mEZawPcyXzd9crbZdm
J5LJ0EqhNMoghDkcdyU+VYd590aUfbitzVaSfaGO8MGt9nVDB3563W7Z/UKUKe4qoG4uvsuBzGWc
ghJzYIIrT4fFtPoGms3kni5PduJLFOJ/sOAreJyw0THVMeUn1vGMwW7DkScpdM9nypSXcN/ulhO3
h2KfyfglN6xBQ96ooYXFLGSPgn8oDDMd+8CCNKWeT3UBXIsUOGze2Iey2L5xcheiBC+h5cRQagbF
tPk0w+H1EsqUrbxond0JN5PHi96AMwXZXTru6uBBLw5F9k/G0P6R9Uw3IqG2FsVVXUXCqOrgVVuI
IkgVZlD7WPdd8nFsniW2wFM50RYsNLFgEMw2qAg3XdFkbHMVcrIzb2KhUumyB7ZPDulONkW/5YZQ
CfktS3hIkRJW1hDhemzigNiKw4NNB+29RTw+OSRHB9s6Q3CcYckU3Q/CRFzWYJxntBT4GSrFuVnu
lnZ4l/afYksKZLlxim8Lw9RWDeSvIowts+o6Yx3qiq1Pdjp2vmo+Azh6nKVaSjmzYeW6RlRMPeB7
jFAxOw9HtS17jVdL0FMImaN0lizcborgVSU0x3F+YiuuWIZ80iqi+cE/xr31zNkA+GDFMvkTNiff
aK0kH04bd4VSGQa2VWoZOrWFEFU3pAa6MQom9WjTyDEreCkvTZdeuy+GKM+PXcbCVFKl2XBNF55d
eGRsibo2zhB41epFI8CGtbxgluUum5nZ7/yICf6vmxM17Se4c5r6gWY5GPFP+thJDNXtC8e2ZICg
G07qQinBCTaBbjIF22x+yKbXQUl+jNa9UbHHodEfUk02Ay3TTkiVQqPUFUKhXdDuCkwM9wuGu85m
9ilILKfKTV/irza+3i60E3Ilo6DgBzUgL/tk3ZcfFq914UN+VPPbt1vk/43TMujbKBPhXLjiIrbV
DV1AOhwndun28WE5GD8mgJMwt3z8m2EftIqZiq97ncJrid+mykzHaojs2dejl6j2oy5z4lhSzdnM
blFlV4mNbUcV8xKXoaUCH3dRasrsa8/1B7ZrgVgXfet3yQPdJScQyH2+fWUbvgS7tL/FCV6/GsEH
H2UQN6vHbLmfZbuiW79vwLvD0fNShVihXnpSVVbQwiKa546clsn9878fTh0VdpTANSZy2mtRlBpN
PMy+0ZwNcmht2bfbtgL/ESCuszVt2ncYM4WAnHwpRoAwlbqMlXgriUWpiAHvEcEQGCSCF2rsMiNN
jqCh7mdszRlu3Lxq4Ul/abCb3IFUxo2Kb3KmVu62hfQC4w1gVMJnPdp64qDF0hXFmKaqhi+P5qgf
0v2446NF0sG8DbegU4x7MQsLvFjwEMLHoivqpNkTCuGnf4fiPfWxR7+VE9Amexk40lYqozN4BRsj
Fxo1DUFeFxZGnjez5v+ifEx95YU8TG595HS39OW2BW6EKcRiAyYO9mOcpPBglzhUlD4PVL8AeSXN
Hcs6zWYhiflbARhQEyoKixhluioiR61ZGxOtiN/SMNtlMXgleqJOhxLbgk6qq9Ip8g2zR4EfsBNw
dRj2ESsWdtbYmFFFSQStuBp1OM1fDs1dZjqxaz4vPj1gM0zylDd1XInkf9IqqQZ9Oj6LlIL4mU6B
jMOM4ZClC8XCb6c+ZVNbS+TJVBQfnYJrZQoqZmF4P+hf2kzyPbLlynGG2FcHIL+KAT7BMuZcqdOG
NLwXzPPOcq8BJAnzqDyfng/toZB9O26ZIvqZxCb4mNNRbrw8QUNNMECTwEpoZdW6A5KtOvV73Rwx
3RT2mLb7Y8vHRNNv1yjqp4X/+t4i9sELogIBoJEUezZs4kKEEJ7CLK1UMKpw9/4hC1I/XmCDoIts
P95WZdNl2EhtUbSnSCjEtUc7N0ZksqPqA4G8yzzFHIfxDG8NIJ5kyPBB2ehtpe8zMPGmbqoPeY5n
16VPo4nOhpN1HTYRWJnnsnWsa2xjC41dtPghywbUjNhErNBtC/NlAJ/R7HKuF6o4YBp2+nP7PjnJ
8Dg2nsSFMOEJluWgRv0AYVlzr+sglpBc58bvM77TzGzVxj9inNPMtEFLFJXdttjP/bGSzUpvmAsD
urDJ0JzQMJQrPOly0vWmQgnWj7ADlWBlNv80T5FTFd1OYi8bIe2iFyI8tcowpnxZ0Asx36k/eZpm
eeWniSHPbZzEKe6r8c8jAMbALRUMnnwBVOV/0Mo7WmqAOeEI86xq89Jj64ClTmofMyK5If53CynB
hRjBAqwwmsKqg5guCu6KNjt3MXPyrDzqJLujwfvbx7hhD/hGxnAkYgzvJwuBOtdUPKUoUf16eR7I
fT3/KeAGHg/HBddsAyaB6fnLQxtmllGd5qrf9E6gfG9/1MMfr5xABCIh4jLF5VwNtDd2Wwcq9nF9
TTmPqW+Vsg8C7kXFG8HHBoI+gOk0uPZLHcBuNppL2sOmdZfXhznShl5hhREA1vIdig275tV1kyJX
wzKFOBqhRhqo4eOFICVU3o3ZCaUnwOzr+xgOwc2xyCXboNhqX19IFL4ZrTG0QjXBmx1PYOA7U7fe
a4mXPKaH4BnSvcmpDsUHkjnWro6cbJanpxte4+IvEKxwKWkZgKYeYXOPOsBp8QCzBV7ynel3J+OR
Z41jB9R6R7ZNyX9XvFlkcwjWNhpDV3WpzG4LlFtCKHnsjgTA5FgL9Ju97CN5IytA0viGJYHZqqtP
sJAopp4YGBKbG82dW9PRSY8u4efbT/mNU1DUBs1haMLHtok45xDHal5XIZKPbmyZ6bKEWY0z5sp0
yJbK+hgleRCcaJNP/c5uwML1hIdDFK/oi4ECuoFp8Yu1MPITOSDJz0Y71parxElKXBsNCwXI0pXZ
uWVP4tlJgMX8nPZj9iMxWvZZzVqaOjG1G8AQMavDHmxdNpJ0bsNXYQUHbUJ8L+FliKWGcibDaNQU
pQb9fZa+S2U15Q3Pi99H0EJlGVhvYqDvq9lesH03+7X2no37VHWDkHqa9UORoRpva4LxNxT0sPsn
Qk3XimovWq3zmlfqxYNxQqFxf9saZCKEvM3IoAwQnaDM+JoEH2vZAN+GTeOwfqsgOMU57wg2PPD7
iJVOaaVuswBNdRr/RzW4mqugawdt0Hc9TgqTXJ/jNHjt50QScDc10eHeMe3AUOQXnE80mjCqCGal
Fk+0PKt2hk3J97dvY+tLxEA1CR/FzMIIklglGYCVnpvzMqPWvuOF/QSrIsFheel3eF0/5V/8m9eP
cIsMD3HkyhekgO8nlYlzS9tvQ62B+ObbbY02XDYU+i1ACBqp3eCjJsT99wqARNrCKbKfOi0dW5HF
9837WUkS7ocF9RKFrQpL7r4axUsGY5Yx1ElEiLvn1Gz6ecawq78kee1UI8scMjW6E3QNlWSR2xdj
aqgtoqCPCZtLg7ZYOpczOi9+rLqZfiyt59v38v9Y2m8BwsVQYAb2+Tih4vzKCVLzU3wfnEGr9Su0
5aoja89vHp4BRBQU/+ARxGFB4IqnYwNIWH8uf7DqoFTfi1jWod9IiuD1kdupVMPrIYINxGmlTyii
zm+DnLPh5H6+p144OPVRc2LP/iyb6926Jj7PhxFVzFphYv3ymqYybwFJHM6+XTymyr4mEjPYOjQ0
mNE5REQDgqig0JTYY9JGmEchWXOKKcCExsXX+r+JAisxb6nfyn32OaCfcj3HqAH7x2CJk/9Ffm+s
BQgViLCs+9lkXA+lc5b0ccwTt5glQYAfhpDYgAMaCb4F94wpTuHNpFOqjlpXQosjnzbhWJicrUb2
7b1VgoAc1G04pKx6tZG/kMzsMKuJ1tCHwePQIYFXe9a7xeckAzLg87fa7rVWv6VxE1zdDbDSVICI
Qpq6739OXvTZcKvHoEJ9b3G72NVPswfb3rV3sursluteqynadlbOcRvhOCs9dML8oU5LRyGHKZHM
9269obUc/nesFDTKbOjBEoMsB3GhTT+U9SB5Rds3xjdlUdImaNELqqDY3Y9NGvHZk8HD0A6aXfoD
5b2uXSyFE90wQz4+BoeAij3SBUFYZEdFj6IoBqzA+cvbQuOOfy38jRlCDhAUsFKAvpDoUEMsEw7l
AloV3i1HqrBbAJD6ztyH4JkMQkebPUnI2DAIDADwcj3V0SMQ31dnmxFWFrXRB+Y/huNaNz7ZoWM8
dc7kFg+/9lmVY1jK5G44wQu5QqiK5obESw25GQxQ2emfiFe7wXHuHfM++prgDbiJgw3lo0TfDcO0
0EHksG6WhngiXKQ5llXQEHWE1dC9/ak+Fe8CL3Y7n1gg9s7BWab/+B9FCm9hTks9A1wZRHqqiyGp
pzciE894z0+3ec6eZd+cWzpaWLHiXRj+SSj4TBRLxtpO6Ogro7HrpspLAOx7W6mt97AWIVxfPhI7
xDGPqFQE+3EfHPvdeO6kX8/XADco7Kzl8L9j5UfogowJ9zn6Nhia3Opo7/r7MHQV33Yn13Ls2gWZ
42vmyuaSt57FSq4Ia4hFKZIlFeR2quKGw3JPJ+MJvaadpckmyrf6j2sdxaZzO02YdmI4SwQDX8er
D33jc7ynzpQB5FJFjhO44cfb97eVKmIq1TLRQsCHHBEbZ1kLyJgeAMkwSnt+iF9ah+Mx116kPPEO
iZy6b/NE8dkAF6OCGMMUbrJcxiqrgnTyLbs/Dnr1YC0YuW1if8hiSeFx0/6x7gGkJz40I6IPzOlI
hq5oFr+q4EqdwQZ6qMNSkr7cPkT+ji6jOENOiikgG21jjpB8aZx5EowWcElVv1qYU7PYS9UawODK
vlTNR6UIvdviNuY6L+UJ390pzfW263vVLye/Df5p29cJbHrKFzYepiB1GciIdRmYB3/It3TkZ716
gFhtVYGwAplzeirDo1EcKs1ZrPc0/zyPrSSmX18cFETLE5tNQMfBpvGlMDa1Fhx0q/pL82wY31LZ
PMSG1UMARkiYCatAsUfw/soUhVg80jkuxeQh4uzTPQrrQM7m07GZK9ul+n/kUYD5oEdNroqMFeCF
i7gzVD/FJC6iq5MBnCt1Oyc/gsj3JMN32ZaHbAjLlWgdX5WxlLTs1BIweP78zD8A+33gUW/Zd+AY
xTS4J9uuvg7iHOsJL0xDLL9ui0wU5qHnweJP6J18ilqbZigTD8PgKqmZyRYHrzI+9FQRDlBHAX4p
4GXE4ekhbLDKb4+KZ9aAve730Y56GDlJ4zdMFtuT4fuJ5sjl8Y4ZXjY+bq94adScaE3bg92kGRQv
NttHI84lefKmTisZYvmhi7qwiRtd8TjuGHf9KeCN+XQGn4+U9rHEC3vTCHORJpa9AGkjsooXgYLV
NPzXm8lzgnEJo36Oydfbbmrz1HgbEO8Ya1jijHaQTHTKGgWWB57gZF/EktTjakPlTYmVAMElFZmB
wGVAwK8ji3YYT5xeJqRv6E17wQN6+99vqyQVKfiNEmNuVkEhMjpWR8OdX43Oq/ApmryoXgVGCyfw
M1nPUXaOQtoIxGZVUyrINFs/Lb6q0WeJUjw8rV372zkicgFaAF8cppgCtOjDMyMMYQwnfKcBorP6
Bk6LCbO5fNi9ks1HiAmAKE6IlviOr5MkjBWP5ns1PP1DpztFRp4ikyFEyCJo9EjRoNKoD047xG42
vfTG5OXdHxaOfynD614IUyiCCNmMHqnTpPY2DKJ9jqLH0D6Ao/r2/Wy+VTQ8/hUhegYyjcGc2hBh
5o9AE0mVL2Dvuy1i87hshFp4A2wHiDvy8xJk+DSAidnaDzY4Vam4ZfLC2S9vy9lUZSVH+FogRZhH
GtD7PNaeZrDyNbuo2t0WcRX63m5kJUO4kRbJOZjQIUN9BvorWrXpq4lP5+wDH6rL9n+6iSKIE3EC
Z6sySAA8C68IjJ1ez8dJ/9NdIVGEkA1VttaQZOa3k4CgZzxFSer1laS8KrkaMYdVegBLYJ4c66Tt
jlTv1AoL//7tq9l0ZL9vxhAeZW9gLKpkEEGsZafUyinKZKmxTAshJCxt0VR9j9swjcPAMEtbOIHx
fFuNLRkG3CSfacB8sNicn8pUS2vLQF1QvR/q01jdB+rLbRFbJ7UWIbwTFuRqVBs08Ep8RgHTdcH6
Flve3xay+VLWUoSXMlEj0+ORIX6euk+csZ0jp5Mv+v6/+/C7rRSmNS6T+rFa8qJqoVQ0Fm49jh7n
j7ut0u2rAYrppQhQNtRqYEOjpr43yLuQ+SOVNKA3RSDHRV8AVTJ8x16KYHOWRSWxAi+IPzZsvzRn
ezze1mIzy8A0+H9kcHe9+tYiWKDqwggPJXitZ+fXzdguWOdRpOWsReohcFVZAsrPRswC1kKFYlGc
JWOcgRTA46h5CnjirM/Mr4+ZX9zXksxt0xJW+gnm3ZC5KdUFZziz8LnQqvOgS26Jm+4tZQTTNs3c
zFVM8XuZme2qsDn18+ilc3pWE9sBaPEuzCo3tmV7fFdlKu6qV4doCjaOwmpvWz00Sz/ML/MpfcGy
DmZYkm/VAYCR32evf5R3Ebai91qoYPV2jCp7zh1SV74PDDcgo6vU7vTHSDq/lMNgGqZkbMy+Cf47
rHMggo94wFr3mMZeJ/uu235av3+fm83K7PvSau2y1JEdEPtk5OzEFuUurzTJ8xKrNaIawgu2jXIq
SxCme3OZOIn5grL3rkqdsXgAvPLtl8wN+doMf2skPOSy6iK1TviJFU9m+C0oPqjx9yH+2GYJqO9k
0mTnJ7xgTKKDNCKDNGI/tuFp6V6aaX9boatBWPHwhKdrG53a5g3X6HnB2jc5VHfjJz6TJjdr2T0J
bzhQJo1GFu6J6OWXKAzuq2ByA2xnUaDv6tXoSVTTbl+WWOo10CIt+5kf37vOC/Y9eozLS+vN2FCU
711ufu//H2lXsh03riy/iOdwBMEtyWKNKs2y2hseD23O88yvfwH5tYuG2IVr9d3chU9XKIFEIpnI
jCDKL9fgi72gW+mNmapIU7PAQzQ896lxyrNsV+BmtOLZtXKM+MnEDo1xX+bmS9nSD6R8yz+BLcji
vMljPURg+PFBBr1LAi9D04s8Cj5e1mMTmMSgoKThQZWLTVRKaz3WEZtQrnxFerbvB2vvz+btGNOP
beAFi7Mn0+Ww11Ngla/KtzcuVugKDoorbTFx4imCMLJ+2i5oXDQkAZn0vgJaYFBbovdj/0wrQdup
CIOLiGkcafNQs9ULzWer711NS+7zIvEErs/+1vdx6mILFxKVcYZUdQ6c4UChl9FsJecbeZwd9uoN
3xdkaSKf4KLiENJUq5lP5ENt6/prk/gbq4w2VWBtrhvG1ueaXVxEVJU8TqKC2aXeG/qrLyJrXk+h
lcvCceEwM81CHVnC2WzQBQcqkeTmm3bfb1RQ5PgOeb5ujmjhuIjYgh3AL0qYU86hE0jncDpJZe0G
Qv2U1VCIhnDIPOomOiE5IDJLXTHoKNE0m7mwmVhdEyPzTO5QrEa3s0hNej3hveDxaZNSJm2UEuCV
38hnclDw/FzcGGffg9SItaVQ5hZ1XqxeLgtELi4Z+pzqcpBIbuajuXma7BzNRDGj3/orEmlKrJ7i
BRYXl8AuMYDXH9YZ+rcWHP8oSWWiJh8RBh+NxlEr5zaU3LF6JV/67Hv6pzOebzf/wgouFpUyDbKp
A0ICrjLV/zwTQVh49/7JIzAbF/eRplelJqUxBKlDvJKoTumNX7ND4Vjn8QGfivEuPJDA7kVFqdUg
oUIfQcFjLpJbLkgkNDPnUoYr6MGNPx4mX3BRiH6fixFdOjNZD/w+dCvswNIdH4Ju1wPDvyzdxQbu
wKZplI20y1DvdEYvesg2yYFRGhWvc20rEGOZdnJgi55F1qPfZeX4jAnyYZBqTWGZ/zy2W/2guUxb
V3+qs625Hfbl9k/fmX56yC8z+aQpKUGbY0IpwS3G7HbqwSRPonujFDXDCHaMlwzWW8PqNAV2FfJu
hr7fn4rc/jQDb0oYpdQtPJ397uhmFuPK0FGdnuubGh8heX8v8Ad23N9dfOzV6v8RuCt2niVCM4bQ
gs0o1cBM4bvxpxlPI9GAbprAtT6S5y0AuUMUoQqqgtsA8ScBYUOg2jS+z+az3gjKFOtx7mIYd5gq
LUBbQQAcK7s14+cRk+BVvbm+eiIM7jChoayeSQQMOW/sKjLBen/vC78N12+gX5bwI+0DuralMscW
0TS0rfYgT9ARD3O7jg6V5V63aN2hL1jcbaf4Q5NBKQ/3uV4bFWYnjO6voJEUYeKwCoQuEkuDbiqb
lfrds32iZG1vMTdAO1CLGK658y5yoCCQ2pNbuPkWvaHXbVtNihaQnKuPVtP0GJiUXCn5PAWBnRd3
0AiO6NN1mPUQy1RGMFxOdMJ378va2KhdU0ou+VwXNj0M2xgMa4lT1nbnaj/Y+x/KmoLnpdX1hG6P
ZgITfVTceqp+pFZDn+PlmTyM840i6qpddfXF73OLV43lIFtZilft+SbSvE79rvxpB+hbsFtAcJEh
VgZFK2uYIBfnztxahWD/12+hBQAXEnoqNbVcwgZ5W0L3fP/WwYRWPqMED08GlxPljqJN4eJDrYQj
UToANsMXEBW26fa6q63/PkZENCQjoKpkwX2RB1FlkKGIgPIvJAWPVgaRRFUTfPqLINi/LyCCTiUl
mivwpKSFjiHfB6qAq2jdsS42cI4rm2NAogkPMSMexfX8UZqqTT+/fmChLpfOW41lYYXRm10ACUvJ
RSZy1w3VOQH70nWIVTsWENxejEknhdbbQ/LwPJuHsfgey//RCm4vGtVsVHlCAMur8RiQ4DGQMoEV
qzFyYQW3G4oWDFY84AWxUKQnMptPECt5bJTqrCdfrq+X6FbjAoqmZVSOJ7Yl2HcZuooF9GVr7d4a
78tB4MSiveEiS9RB0sUogZUCK6xc0KLane9eN0i0dFx0ISHUXkmK3emU3CYxeJxvI/2lnQROILKF
iylyDL7o1MIOafIU20Vk0l2TjNAF7MbPHzDocl/yys+SGZGqYl+KsQw1wf6J1oOtFc4UfqR2tcDh
3LqieOQpw7dc/XNVn4cYt7MgGVwvoi4wOL9uqBzpUYwv6/ikH6Jdte3tAcnufnaIN+1q0fPO6iYt
4DjnNuasl+QScKavAUINnDGaCgdFasGdtup0CyDOs2WjTahpAoi2mj2Np1D2chCvDZrgtIoM4py7
LLSsVRvm3Ck+rGdPC4jdCy9oEQrn26M/drRj9Y/gB1PHzb30UXLUO/QYDSDcVW35E334U5Lxt6zj
soK87nQij7I6saBa02dQQ0bqi67vrx8kgVl8k2oMSsBwYH1MNPZt9BaFumyXxPtvIFztSPL1rpx6
gPTSZzXcmfJfWiJIN9YTqMVacXecbs1pZUBC1u0OOqMaeAxupJfOY4eo3Gp3ydfrJq1eEQs4LjAk
BWQ/kggmZWXk9o07+3dNK9vU+JYXz9eh1p+rMOfwTyrFnVi50rQZ3U2+O3/L96anHOOvCqhBMDjm
bz70ILDA4g7t1OuNnhsI4WNgneMBtPb69C0IZPs/2sQd2qBtlDq1YFOBYXW7sUZbjuYDHX1vaqdD
V+VnEJk9WQGYBi1pfk6DXOCT6+XahaXcgZ6aalIStqrDwWg2xVmxKyfZtoeswBs3fa0g7DcKbhPm
FO8KGhdIfoiRDGU4kBiLi+/Ou1ROPiVE1DyyGnQXENxHcqJPszqzdKKux0Mgl3Y1hW5TBI6vC04c
26FrxnCHOmVDBEWN9ZPM55xgNG6wMQY8Fn/HxddQNHa+GqYWZnGne4q61sAjn+8SqKDZ4QjF60E5
pUT5jzvEHWsZBLKjDxo2N2rblz6P91qWuNddX2QK+/dFvl+pRRI3rIGsqb8ayhfNOBqir1URBBcw
siI1MYUDP4vDzh2Ce1pZ3qDvrtsh8jQuUhhtWSljBJAhIoh7T2P2t2ToKAN+pAtmsfVcpAiNqTCV
CFsf92D91Dwjup/0h6zbKO2NVrd2Vz9eN0y0elxgKENpzP0BG9RrdKMPSF+l+rara1EIZAfk3QFC
FwgEnRgbE3/1ljojVGVHtf/Wsk9+pq8eOSojSW7Zg+XmulmrwWcBx53XAC/Ls8/2K4yfi2rf1oJ0
b/0GNvDYBoVmsAnz1IwGpnlSqMGgJaV0yIF1/0dbtIhA3XvwUDbD63UqkmZdt+kXJD9DMYaJlRoD
IKW0t80us1thJ+6qm1+sMriAqvRFKasRmqGKyR7rXUcdRuoTugjij3jPiSZPuhnxVPrnan9v2d8C
mdswvyjqok6B3Fmx0wyfiC4od686+gKAC6pKGc96qgEgH7tzrVpO2SfPQxsKvnBFm8T+fRHw+sAP
y8bEg2/n383Fvk8/XXdskRns3xe/n0kdjXMdThD2pksK6hjJrhbxEa+7AarBYFQFAS3PbxrPY9mo
PoJC1p+iwlOK89i7YyGIdf9yhi4wXLBLEtOfQMqItTqAoys4Mw3t2JWcKNjEZzQybEUKKat2gbYX
Y2JgI4Yz/L54Y69QRDu8EnXDrte/G20B+v7jFFofinaMYYHxR73XIlBCP51JhfDj9xh3YtoU5c7f
xan98/CIypurTgHOMbCMQ8n9HVPVNPel1ukKShHq3321kdUfo+ipVwDBi9nRsk5Uf0DzU1reDMOe
Gl+H5P4Drn2xgqdXIrM6NQr8zp2Nh0DunSz3Eks0NyGyg4szc6jrRqMCpMd8hk3r6ijPhTuXjeBT
czUOLIzhXK0xk9zqS4ZT79piN/wp08lbvFz8PhdnImXoUtAd4P4BeV4hzY5pPF7fjvVSzQKCCzVB
TC2JRjCBqdMobur2u3zXuYxY+YOfYgswdnQXcc3Q8j4iM1oHNbqXuxsyHLv+RWAQW/N3OcgCg0vi
arwIhloLDGuX7hn3ZOZoD5XbueEuc9OtiGFH5AJceCsGMJZAKRXdiXVpF1lvC+fPRQhc8mbVXZ7R
FgiVvB/GszIKLjPBYeG7BYyhVed2xO+nWrmdcQck0rzruz8WZuCcmW8SUKwSSksEONIuP2Ugk0Ar
J5SeN8OrGTqT2zrIN5z/5gx8x0AUGXU/+cDUEjy460jgoARhOuOhOBEvgR6SsPdCsFs8VS56LVO1
i1l3bOqMjPYE3+BsyLf6lv/oN6z8CY7B61auXngXj9e5KGEOUxPiisU9REu7N+/D7iHJd20q+DoS
WcZFikJC1jix+yfPe5uooV2UAgSRJ3LhoaVmHqQKdmtUiB3IGyn8lKUfKbMvFosLD00ZN70kwQpV
xdDGUIEJ98bqIkf+U1noN3e3UDIAdQvGovlxpElpQQqrwRjVelSgPtsW21g0grgevRcgXPQZQxU0
kSbz79thY3rV1j/ptuKA+gasSCIy0tVUDoP/yD0wiwhiH+66S9WybdsMaGFhZy/tiaU84dfxQduW
XzSImZlP1x2b/fV8KF/icY49y3JVQJIHka99lvrPar8Z2pvqlBsVvENYDl+7OJZonH/jk9gyJAue
gQLd5CTnYcs+9+ZzpKLXMYXcmIjraXX3loicvzd570+yIiN98JLzz44MbWuBSyhxUyGB/Gp1cInG
eX4VK3WDqX3s3r76EYPkZralc/6p0MBpxeQzrO9CMTqWZ13bQM49J21OQCqCJZW31mMLEYVoW33r
0Pgdg+xA1PS7FgaX9nH3ZGBFTVYFiLxD/yWQb40qcgIQz1gv153yrQHoilH8fUmrQU/8HkZNhxGM
EcpR3yf7EE2QonGstXC4MIi/MNvcx2RPCPcPsq3a2JHykgcfiLhLCC5RTuQwqFILPlFTdPSS7diE
tloKsuRVOxSTabaA8AVCNL9nfSN6JhprGEHjlP5o5J1mQIA3dwW7supqCxAuVkjgPJdmHSD563Rg
oSn0QALWvUnr1DciHjD2a+98YIHGxYoQ04y1XAMtqdTnSJ/vifnjukGrCCpIG8FrTUF5xxVptEbV
izzAzkz537LygpB3/fdXT8vi97mdr8tWaydjRtIgVbaifiEBqNmoHYqeekQ43Ob3mP2MJhM47YQM
L7OcTslcaiZ2KW+uW7R+PS1M4lygmWt/lmIsmdbZaejW+2wDJ7CtZ9rZ+RfNabcitjKRcZwb9D3m
JRW8Y7nScNcZ6PBGaRW8RrKtkMn5j9axv2Xx7VSYdCrINGEK7zZ4AGHNJnSZ+FF/YGM0OZp5BI/4
IgfkroupjmYkerAtjr0ME8idoBNJ9Pvc3VDVUDoIa9jjW6Wj1cQt4o+wTZgLh+BuBCsJO5ongJAy
HZIHYAAx9bSFyPerUQ3u9f1hy/EuIlyw+LqtWhsFkmN2u5Y3Y3AK4k9Vsg2VA+jEBSdXsHB8+VYa
ulJvLWxMrW2M5mSKlCJFv89FhrAA3SCtsGpjjzGtrvJkQ6S8JjqqfI1Ol2KlqzVgpBj7vVcPFjJJ
fY/Og/GQ7RkhxJ9S7rFsHNQATOOXqMhyOFeoaz8q8gJdSKnS7Sg03MnsC+7S1SHjBcZb4rA4oXg6
92Od9nCBE9maEI1i76/Z38RlHJ4QCFBdVuwUPjyve94v097e2hewVV9R35ph2ly8Zs1G1j7pyTGv
v4fNIIqw7NJ57+QXKM41UhVjiXkCC4dE2WKg2qZE0u1CVR2pi29J3TpZNxI7BkWq1GbOLPreWXfN
Cz53mcwmGpkjCfhZ8ZAZm1rUn8/i9TX7GP5iKfMgnweF4Pfb8RPVHg1M1KSi5sj1O+NiA3dnNGWT
B0o0sDTVtKkOir1j36sOCIwEcUJkDHdhGG2vJ7SBMdr4GJh3vVbYvfT39agnwuAuCQWTwP4YA8MC
2XPi5vTRFJWn/iVWXBaMuyjkYa6jAUMlGHrTvPF7hYKeNdvGTedaB3nXyXYnal0XnSguWLSkScOB
bVGme5L2g4Tnge70YBfkgscRgT/z3RNapPmpr+Ho9vJZLzvwSAgfKdjfesWleRIpJRlDxVdbRIcO
BJ3TJndTr7tXHchdPmfb3iG2VNv1eXrKD2JOyfVvzkvYVbmAAf6Dpu0DrGTvmfbshk6x1TJ7uGtr
jC36NqiGtqOIzkawe7w4WyD5rZ8YWFTJSktbn9STUoC10yq3baQ4QSAq9IjwuKAxGE3Z+QVWmBTf
gxHphd84U/FXOjxZohuGLde1zeRiRz1NNal8HAVpF51ZX2W0TU6gogP5sFh75l8Ongn2O1DFqSAt
/D0aNlFp0irGR850UA+suFR/+pac1FdI6xw6W8R4uh5KLmjcMZ8r048sClchbefQYNeTEnosgix6
/cBdQLiTjb5UHz03MEnzD6R8ruQPvD9jMPefJePbGyWjqgxG2+r2xVPdO9BdAGXX9ZC7Xn9YYHBf
hm1RobSYsuiUUk/yJXvKazejuRtTNJEbjT2bZwktsJqIF/8dK/rPJOpiHXea9U7P1S6BdeW3yZEU
V/NyL9vWR+NmPowbjY00Bg4btxE9fbK9f+/3F2Du3pfjWu6nFMB6Fe87yyGylxZHo8WAVogxn04w
3SPyfModaYhl1Rb4HRA0b1uQzecevrrO+GY1t6yA39ntX9f3VOD7/HhWNGR5F0Czw00n3cvyzC47
3ZUk4TjqavzQmKCYoeBU82NLKRSVAikwUFGaIGGu4xNScoa7/mBt315fNtetWt21BRqXgEhZB1Wz
iKDu4w93Tarskmh2W30+hUxTwfLPVqq71yFXF3IByYUsOoSznpUwsC2pU6aKO7WVlyeNwLLVoTNz
gcMFq3Du8ryZgdOUTv2qojuXDZ2p39lANMbOsInex15Pl6Bc8Jq0Ks4KAtApP/qFl8UnQ1TXWi9J
XwzjP2OHgUKTOAZG9CM/oeXpkG2Hu/oHYx5DN//2+m6tRuMFGBfJwkCvMZoKZheI3x3GnB7LQEQ+
IoLgQlbRY7C8ooBoo9wuYhk00IIcbjWfXxjBxyYINYBnFys2a9ZLPelOS7Vdb5LTONaCkozAuw0u
LA2BbsnjACiteqrbs0yfTdG8i2i92J+w+AKKim6k6EABUR996qkrfLES/T4fEypzkAJGldFETXIy
yjx3tEht3OuOtb5QEOpTQUcMETluT9CbZZY6I2qbIof6++qvXNpfR1i3A3I3YPE3TdAr/75Ordl3
g8k4t4hf74si3FSN4E5YLydoFwjOdcckjMYuwXtG2W7RC0jepPcCEOsHhT2lDrFs0BbgqShwRRWm
9bR9Ac2tH/X1JozZs+LY2b03upJtHBly4xF8Rbj/S2vg+pZdrGULvnC8mcpjkOdYULWLXDDDbaRg
tKWmF4QcEQzn330SQ5Chw6LS4luo2G3+vRZpov9LDL2Ywvt4HLdJyjpQ4r1/z0hajA29pbbxlhqJ
HmVFjsjdeODy7iUzB1go33VkR0RVBPbfv0u9IE0P3V9NQQ8sd+kMIQaEGnaJtxjmS7ubXLpRmjuo
oLhT/HT9TK1G0gsUf/dUUqmWg4HwVqQ/5PG5b459k9ot/UjheQHDHd0qNCRVigBD48Az+9oOZypK
IFcTrQUGd3YDooyFpcObfQJ1a8bgGW17DFyC5717qj/EvwG1wn82iS+n+rnfxx3L6/o+PjcxJk78
eUdaUa/T6uFZwHBntIW6OqqogBm650BGdfu+TQVxdR0CbPXQkoLMI58JQzFIpSkj8kaBcU5u1Anp
8O66m4kguONpNbNk9mzodoj2UuI04IlVnP8GwR3KSJpA/JIDIsP8HppLzPzFMrzrGKsHH227/6wU
l4JaUSUNEahrXIn2m45m5w4ardchRCvFnX0yk7AM2fDrqJz8ytH7ozkLVmo9WF7M4Fm0JWqG5sQ2
fDjMHguWvofRM3xHspKGqLC3jgaVR5WpEkOAhLNILfS2wOwFPoBeQH4PQrXMMZ25tn+q94rgVtfv
gsbbNkC3lRgj0Po5vpH0dNek6vd8kAUOvf65usDhItqsDmSODeAkE2a6ocIDsngnc4ITRYvbFveO
kGpBZBkX3xIocCVphwSBkGNmntT4uYwEye76NxbkMQk0X6HMyZOfq7MPUfkUNxsjvlUiu7yrnMIh
fxHXABMyxlMTjJR8aMsWoNypyiI8rmXse8EKvrTkxtf+loIP9FtC1ueXXZwP6h2RjIExTBbJYxHU
Tm6+klmYhLA9f3dvX1B4/vM5xZzyPMOQYcLoSu6Nx3oHdjqor4F5Q9RnuXpzL8A4ByyycC5VCSYp
Y7WfG8NR29xtQO9L01QQk0RQnOdNyBKoxhK4HAOjofrgy0dqNvaYiFaQbcO1BeRy4EmPG7kcAJTm
kOdsJrfHSEkuZbj25oNlvSbWeI5i5fv1kPtW8r8Gy92xo4bu0Zolj4PTQe8td4NN3trGLtqlHnV7
p99Mp/4ZBFLbyKVn0aO/yGh27hdZuA+9acPEq4Q7zfu4hqDQZJP5zui8Nt8Y2VfdFH1qrN5iC8/h
LuM2qtshGgFokV1bHVRFkOyJ3IW7ifvcxOAb+5618qdcO7WYeWtL0AtP99f3bf1mWRjCBY7QHEtU
53EEurd9C53UC938aG61TXQrqoeKrOJCSFJr1UAsZhXUzxQVz6HhpgvhqQ/XrVoN8xej3vE/Fv2Q
DRl2Ry3ObXcXpwdNpPC87gCGahF8q+vQW/3d4+YgJWk2oW9Cmb103imiGtO/bAyFIhz7H5Sefgeo
oAKRgZAEudgP6/Fnz/l0Z36WtmQXeaKvMSEad3zjqlda9AShiXTDBKVQlPcwf3CjHdjw9Ucm203w
ef1jGrd2ikoLU6sBRumjT1+04pylgurW6vZA2lUBwyR0ifiWX6mw5jkZKnBkGl8y+VENveseJvp9
br36uaENrWoJHnYc8pOUiLIIdh/w8RQSi/jrQY2OBwxu+wdfTaNgmDCS6k0bDdG0iRFFZ0eD4FYA
ptuP5LNsGgwsTTJFkskdzaIAZwIJhp96UWz7qxZ4ipNDLkp/qEUkmWsnFBOoULwgFrUs/stPGUHM
CX0q3Ada/xxIiTvSZJNWqsistXSC6hh1MwmqXSDk/P0UFfkclbGEZTS0DWNsmI/0KUu8wWNcFL2I
0GUtvi3RuEtey+R8mLsZFB4ZVW1oAszehFIuxtIUyKBm1fN1J1xdxIVxnI9Ac67MswBwM9kFiWtO
e/MjDxMU50fVwFFHCP/hkSaodKYTpMqa5FDqqdNop26e7I/Y8QuE/95oWsvvxwxaZW1+ayob2EFF
auzrO4MHMMRrCLzxSflYmyDOz0fG6vdUoxhYhBjk1XdTFO6v27IaSUEQ8guJu1DVIvZ1rcNBCk/d
pt0rO8lJj4yYBpz2nuhCXf2EWqJxx5Y0rVZmGdD6V1aviW87yQ623WtzKkAZPcVCzuh1n/tlHp+f
t33bNGmGhUwqLwvRNaB5mikayBeBcKcW7LmyFLUAqeczGCAxuO4ko8jr1neKif6hPogxYv6GzWaV
BLIG3zZuZ8/yQLbtzCCaDRwWYUU37KoDLsD4C6MzW933AaaM4HisXAvBh5o7v/jAVxokQ0DxaEB8
C/nJ7wEvK6p5aAwZbDhVYgf6WVf/HnvBhztz4Xd30wWDH7fN6zCy5gEYQ4mNSVq7bb+g06in56C/
GyxBUXJ15QguC7Z60LZnzrLI7Wu0eNQZioIuqMuCwbTDUvNIs50/8phNFzjs71jgyAZ4hJS+gzs0
uyQHz41dqo+C4LDq2AsMLq3HbEefUB2qj4PTQye0cYKNDALdY76rXos92opuwKuMtyUBLLsI3m/Y
ZQm5mJRmCqjxM5j2j7KhdVbvghNL8qed9NQFgoC+lh0tl5JzQiMo/GysgKdaZ1/5ZBiCryPBMvL5
fW3Eo1SaWMYRAa/t7URGX374cn3VVkFMBZVKPMhphE8h0bZeago4AF0SPxbRizLvqo8UKukCggsK
RtoPbV0iO4lqPI6qKH4FGGHWP8QHssThjtCg5mhhILgl1K10a3gpul/K3bwNz6xlmZ5F/PuileNO
EgjAlNgw2KXUHooOhCrV2eieru/O6lsfNQ0VUswKsnxeCaSu6savE4SF+JSl6Aop0ezSmrb5ud34
NmtZNvcfkVFbQnLpXQzJsSIKAFnnnmzuB/0DlEfL3+fyOSPoe12JcGx0iWh2CtKjTdSGomiwvjuX
heOdLqJWXRZAKfCEiHYhFBYC22gEtqxnJov94XwuIH5cSGkDGt37Hso+uddjik6HQPHwNjItoqQW
WcX5XGcWjS+pgDOtrxGSu5m6KMMKAin7kXdxdGETF75nXEW+T/HVMmke3uLsAsRXw03ciB4vRThc
vA4HXO2yBmMCclSUr0S7i5uX1hKFafbnXjOHC9NdksVBNcKfp1x3iuJLqDxl4VYvXiXRxcd+6QoS
P2KAnsi4K2t2WPftvrppd8pB2cg7ERG+wAn4kQI1kmYtmbE/KYTnp1cluG9FrfyrbYyLQ/qWVS7S
hGjozNCKYArI1ob4Xgo2qexpNLfb6TZEv1GQ21Lw/XqwY0fy/fKxGxUvi4y8G/++wERNdx5CnWFO
XhS/FM2n67+/ymsIqptfAFxky0EZ3IcJLtRwTzECMu/yY7Y38JYlluFaT7sXWFyUiyLQVGcSu7y/
BV9q8M+gacuJ6RuVQrgRfSGtu8TFMi7aRch9aNwCrR+PPv3RUgyBP19fvVUICq0PS8PMo6lxxygL
A9PqoXHjdvhw/ZJIe/R2XkdYPagXBH50NzWkGoxeSLgjcPsH6CMdDmb2vbYcSTTbLbCFH99UY7DD
0wYZCYFSM4hiybGuBEwG6w6wsIZztlYzjNDSsF6MukV3kk1Q2Qlr6MdAYPdJFBNWYymojtBNJUNq
gS+kkbEdkpolI2DFdqcud2TydUzsUfjRunpIF0Ccp4FhQp+zCPkiboZTRM37OCzd636wZguzAy0t
qqbL75payiKglVzAD6DyYXXHOdtb48YsHq/DrFmCuqOFr0hTkSHzwIWbvlPmloCQfsgDsFbW9tjv
ryOs+gDmqjHcJissmnIRrQapIyFMUES/6TbBTttJm/GBkdPh29sTucCqPQswzuEMbVDnoA6RG0Sx
M8iN007B5rpBqxCajEo9CLUQBbgY0NVmpYcDxcNyeWfRs9x7139/7VxC8k6Gvosuq9Du/n1LIMsF
ivUmgk7JlDs6BbtaHThTmggSnFUYZNSyihoC+gM5M5QEMwBSHKO6IzuW/xqXTtK9fMAS8BJqlEIG
Xub5RQKZJt0wILcp1RpiytNjYIE0wkwEVYN1D1vgcDmUFY6y3OnQ1yhdugULsed/J6dkT7zw0Byn
h+tGrX6NQHnnl1XcwoGuh4Sog6EUe6sakNjNNuNO/z5vo736Gu7YbIEqeCFYjQW/ENEW/7tH1MU8
VcOMF464Pwzap1E+BOFpkFPB1bOax1uGjl4GPA/oOl9+SWUCqegMucdIAptopRf15KaRu6PW+A96
lzmhJu9wO9kTzZ05VW2lk3eBIqzW8fbCXzCmrOEhzFJMjMNyaYPRqcUUZr7OSFz0+wx8fIodbCTH
2GwhmSJ76gkSeYJTzR8HHpOd+kXeFSuW0oUjMOPxmBY7xd8QEev3Oz/lMbiTPUhGkaeoGSP1mlP0
wDAGCDl3lAlqiWig/VtIbsIWaplM8oBsoRdGaUMaQOgCgNPhJ3Namtv9DhRMnSdt1aPZb0RvmXy9
kEfkPpv0JJ61NrN0N0jCV6X0nbzVv0Nl52Y2hnu/pY4u/3HJg8fkjj8mzcNkAH8k+rPKU3qn7dDW
+pWcoLCNFhw8N4ke0PgUjcfjA4BR1qlSYFUNVPBqcquSnSHtyuJbIaqu8FcNh8RX4DUSm2njUx2i
ZZs03wYi6b/3Hmlp0KInoI7VkNAaFueRZTDUYTHEOZjo2AtGtZU2abZvN4w5tjs2pnc9dr6zh8EZ
eHfUIIDOrrjf/bFP5r5R9DB3E/1QDbLdE5H8wbvojN/WwesL9kQ0z6nvHlP9uRwRvawM8mXTwcdt
0CaovNZfWQm0cDFZmQtpi975PAfJhY5CCvRxnGkGqeZjHSFT+6wOn9s5cRRqbbRBNC8iNJHbtFTT
QENWwETWdQauUifTUZa35die7mowlrJKbyYixXz33cgvLBdL1DmK0i4HKlQvIfe0DT3tTB/7F7RB
bkVR5F0w5laUiyKh2inGmACrsB6N/m9j/qzkgjHId5OCvD1c1FA7mlaJhl3zoTFiqyGmER0Zs8fj
rvFGw85NaHtikKBGBBGPLzBH/y0wcwZyB6GTUtqNGQzswcEwbHu8GpoHMfnLvxiJMKKAkhXMElzu
HetmgadQ4Bj2gFYtxQ7hJTnZgtvYchgLbIH+XyQxD+qx29V/zKHxc40v8Fw2bhq9bqSpBE9FWoSW
z9izNsoDLp8bduGJl3Utvmiagh4KNGbL7xKYOVDDso0RX+puW4znjAhe3FaPHthMTWppmorUn3NM
o8LEZaHCILgM0f+fr1FywmwjW3Z1MjDrgmLr5nrUXD16S1TOVUkWR1bfAJVFNJZutnbjgkx8K45l
aycP0uAKxrRMBUGaMzBWMLsdVeC+0uhz2nulcpBN0SIyp+Odf4nBmRMppZKBxxftl5v46ScnsYYa
4f8yIL5qDr6iVQXfniAh5DLJtK9Brwmialef9gQ1lO45Eg07r0OgswX9YYS8+1Cv5aStQgsQgXIv
524f7UtRE9W7fBjRwsRHLUZbIO/w7iPdsECwSuMCsSmQHyCOdsyaIrUHPfaGQSSUsOriSzAuzufU
mK0oKuEBdhuANDrZBQdLdsqNNNqTp3vyTgKL7E7g4iwSvPMJHe0aFJ8e+Obl/A4PPBWefjR2p41o
SlPAv43JFLSG55vIE9HwvSvssrhkoj5EZZPJnPLtAOrcF1o5qjjGlrkxaPgXKFGPg1oFdqBGkQ0t
gq08xqA0rmxDje8/ZOsFncsXItmgdVPB1vGWfeC8ad+GEHR1oqd5k3kiBrC1oLg0ljnw4iOgljuJ
lhPgwuqvOvpUN4Ii39pdtvx9zmGyXo8TJHyZq2+Z/jso7Tx8Bn8oJ1jCcB7i43RjNA4wJlFtP8m3
4JvL0tm9vjmrpxleqBDo/iga4S5MRMakVAJkBfWUPftj46Cw4Cnzn9aQ3hyQwKNxR6lot+KMUaEL
F+mUQGJSC+2OINEQNYesn2MT/X2gH1Xwf9y262WrpAPb9rSwZSeAkqrLpHwrFzdV/TK58AdhBf5d
BYHZhQOsqhRVJaweZ5c5F1OS9AiG3YHcM28AA5zdvBIkUv8LefLabqEJTzFYoxeLwL+7dhIWhZyk
LCedclsebyj9MmWiRFEAwrfAlLHZqw0Dab3erSFSjVH6akvdetP+6CmIbEtQgYlEkddX8mIaT0If
4AltGEqgBi/EwJs3Ehonccb7+UC+MZ7AP2Ufe9u5BR6XqgVlauV1DLy6uh+zoyHirl1fRfZqIuMd
X+UzJzko80mLfKT0WnosgmhTpBiikkRjHqtftFS/4HDJRdlPKHY3wKGm81PdRb2r3PlQnf4Xzra1
U0YUGTbho5ag75SLF37hF5YRJJVLb4aN9H+kXceS3Liy/SJGgKDfkixWVXuv7tkwNDL03vPr34Hm
zjQLjSk89WykRUcwK4FEIpHmnFfGv5J5qBDOno3J5+bWOeoP5z2USMNf2Bgae7MjQuPOWJ41ehVr
Wu0T02dwSb/Cai8Pd2xwZpFCALPPcTczaim6hpQn6l0YJT89Y8CKnAA1tdR+i14pzM3Ew49sujTB
+1isMiMRXFUnsrjNy+ywGnQy176RPoTqj2n6fn7tBIGUiTSHiVgKQRPqd6e6NDOAI/KJ1H690IMZ
xa4+KTuDlIfWaYLzooTLthHFVN3cuiTCI0Lv1Nqn5GlQdmOPKUsLicwfkS5jHxOtGqBrTRwqGCHl
IVNaNMIua6Qh9sxHL1m7YAKA1Xlt2MLzRoCg0CAqevkR6HIL1ydzVKeNiqDQmP2GBpN1XDJgIM2X
Wvy97WQt44J9AoIDGF8wNmA5H/hRqqIx+6idIK5t3I5ehFPklahPympTgpWzCPJRhqFasAqHO72L
U/VtHg7IR9UvjvVGGtlTRxDWngjgvOo4RIsVMQHN8mvmMfUdL/5iPi4B9QH3vzu/S0J1LPgFA/kv
+wP9Sh4WQBIBYAWgZZ6IkYGA/nc7fXBLAB3ZBLM03lN4jnDOYAiJmaVVVwLdq2cZbDbFCejs2o1f
Jp9cyTNBQktAqUVnryu0pnOG1xQDnqphA0swG8srkGQ1GjRNAoSo9MxC1n8qMHOLFXb+lsYdWgpI
0YEMWEB9rIp9mkUPth1fr7UG6BxEhpgAAzqLJZtcEFyNkApMLhsFP9Xk29sWIHJlvYlFtVoQkEUB
8Ij3o/Z43jZE1warKaLQi8YFdJdwsdJM68YoOry69T+Kn38TTRCEgzDF5fApU3yXxrcx1N2kxzSF
TnFquwlwGdZO4pJEERIIzlUHwwoA/NdszhaneoxHR18hAt33fw1Kl5cYyWdI8TvHlyELiCwREyxI
KqMij+FsThyZgb2/UljiWKS+gVDaRtfwpPvd73ers1O2FcVdg02WzoDGhCgGJ6n5cWA8hEGN+53t
VPm7kyy/pDkWEmYqoZDMKdbXo0bStSj9IkxwIzZTEIEa3aUYXgYGhcRFCR6LuKrehXGqtUua5usM
YXTP+jjHg7oHLOfhEwnkEzGcsQOprw0RaJY+ifK7qLB9cx1fykGG4/hhAJytHcXQGaap8D8ACE9v
eX3VqqhwRiQcX6Mv4DN9oUjHrweS7shx3HXH4u1zLtFADtJAfg4Nyw53p5BWGbVSS2q/APRNWEWu
xhgzlR+DzBsKtTPQvgWLd1CS5TsRmjRqgeIc1UjKGN/6Y3bRH6p95hn3qpe63W3tRb6MUEB0hW1F
slO4CZuUcAn1fEE3zTy8VvQlMyXDglKduB3DIYjTSYOA+Ko8Km7sNdd277eX5C47hi5x+9lDj4Ks
ZCj0vlu9OLsflHjSUgNijcfihZVPsr31PHsDUsZyrBXhIiI7jQwGJRoS4qeLWE1YQ5UtItEutPX4
2x0qzOrRz0PRtqMTvLu5NbTsZJwA3Vf5aFyKXHuob2cN9LOJ6Z+/s0R6mKAWsHSkEuDkOT2cCACB
ZmZUfhXHewXY69qiSfyRKLeO+dR3GdxpKgszzOsKMrqdGrBhSN3wwmDB0OByGFOJNKFCDoWjxdMN
Vwin0KxrqdZ3DhZOu8q1g6ZJOmFEkYRFcFxtamC4mn/fGJ3tVOFiVb41z26UenVrudqP85siloGe
MUJRYcHM7alx9VphLE034A1VzJfRMPlJGl1narE/L0Z4veMWxEAs0jsUD89TORNN+nptWxixAZpW
wKDs8YRqfNOlQC4srx3kp89LFCqGcMJB5GwisOBCzWmOq6xToZjlZLBsdVcYa6AUi8SoRXEE7qZ/
xDAb2Xg42o7JZBRT7fe2eYde6Su1BwpKW97Qdng+r5HI3LaiuCXsiFOEDR1rX6uGvZNZN+WkvJ0X
wY469zBE7xiQkIBVg3Q636ZYKkrTkaavfVXPgwq5cz3SX402vF3t1FejWMYJIlQJ6R3dcRCkf2i+
S5POUMeoqv2oSV20YbrNJAssJSL4EVXFDovKdsoawP/7gd78Nhoj857waH+rwD86M7sISbxCBSfT
Xa2Kj4u9XOF94A6N8vX87ghNWsfYNabjTfgEzlE3yDHPQ9vUfohOSDhB5FVaF42NkmeueMXexXCX
G7ARlGyecFQnOrhdt3itNEgVijDQEo9wBCTHfMWmtPokLU0smmabc6DoJnjP+7ILPrFeGynsV2zO
plrUYM1Z6trP8ujZ1pRdncW44FoZD4PQB2zkcAcz71VljBLsS0Gf5voQN1+UOnGHSHI4RXUuyzIJ
MjbwaSBZ43x1OuApmdlrzWD+9tqh2EdHZc8K77+LSfTLpt8F8TlyCwDuhm0hSYhSZe1OqhUgMrhl
j+jzGyTTiA9tOjOp7DBGBg8D8VdzCKw6O9k5ffU6hvl1rOSvqTJ7SdXtrUTygBadJVs1kM6BssaH
0kYYg0MpqTOoaB3r+lGPXSIt9IvsYiuDO0gGSZZxJZChPhpgy1N91mZj3tlX+uPkVz7Q6IGMJKOw
E960W6mclbRJ0aZ6n9ZI6sRPDMQHUxqTRx7ZfDSgBlJXXz9x1W4k8qQCbZSpaKCHnkbT/bESeoHs
pactKOxJzEXkNraCuIBLJYlS2AoELfs1SA7rofDKIagLACCjtQdol+aDWRzOCxUbCir1KB8iIcu3
1MehHhXqVNRAAncSd14mA/OeYblzWqpL9JOJYva08VdVXGaU9LiqwJHeOkHn/Jyn8TMy8PazLMQ8
FMnFUxnZTDutyGAdU4qeWFCmDEt60DpdEroKd2ojhnO942RmTuXgzaIpga0c1ugTrp09Yf9Wg3O5
y6xYjTbh1Wwoxl2vgVYwJndGm0sypDI1uB1BPKwMFJiEfjplF4nZe82oSjQRn9eNKtytnijITo0x
diR8ZgMVrOQef1mR+IoPLNtQSHaG/WQ+xNuuHOeUaJSkdqOwlavKPcm7/ZRp+zLLPZL0u08cnY1m
nCfS4i4eohKaGdqDpnim8WdKJasn2SC+pRZZ5jG2bWhjZheL9dJP9+dVEH8fSVw8u1Ex4wuCizLn
aj/i+732HHZHc5KVo9l5+7gd7wLo6XmsrN5cQmbIfdAzegMfNYWH9qCDAbQKkkfZQI3QxdB3cdzx
1+KIGpoFcRnkAT2gze8yWa8Cs6BzKnFnH/0PxAmBP+MrbbhPougimufJLeb4kVYqcXPiXIGlReKm
ZRvFOQSjw4gNqCKwjlN7q9nLi0Jy2fy1TAbvDQDrnw3sZg3H5zQ9IE943tj+xRW87w7nCkiXG6aZ
5fUvFgjkig828HT82Zv8clfum8v1+3mBYmvAbIjDuh+R+jk1vmHukrIp2duluk3n70nz5ui/CfjA
Qkkb7/3/ieCfXwMasOrSxJ2WpRi2NouuvIhsCnzB0VIkzvpflu9dFhcegIvTIZi9Z/Fx/WR6yS5p
3OV7v4sPWZCDd/konchgp/Ojqb9L5E5vnbbOEs2QaAPGAgMg6yHCyd2FgXFhXyL93kmct3DDgGiB
5DQYNfAEPN0wrQfObE1YhDDsh7Fyo/Umy2SsKzIhnJnPhYlazwohfX0clwfS+n04fyYMwTAkkpoo
zyH+PlVkiZcpnFXkovPxYim/GvVlX349b9zCi24jgtubeaWZWesQoRXtVWO2FFSjnVv3FlDFI11y
T4iFmazojAH/D61LSTuWTTHCNWThlzl/tdZndT44quTRIkxv2qiQ/U8M/zCLYrDn6iysmix0YLNx
b1wV1GOzEPVedleIz9NGGrdJAzoeuq5hl+t1e7X6pqci4NafsiP1y/v/x3w5G3z7cJpYuVtVgfNl
8gNrVTpNQ5eyHSsT83YtFAoSggitsq6ZZebwSBdq3uRhaq5epVU5gDVjxV494PkpyfG88YjOAN6F
DrIT4PH9UBlfzLBb+77HiEmbHMy8urZqYBGqvcTjy8RwwVg9q+NqNBBD0y+WdVFj/rxXJDcjuzT4
Vd2qwjn5IrYnOnWQsdAsiJ3BncP0qM7mEZnyvVqQ4PzKCa0GVVyKqiASO2ihPj3agzZGpOhGpPkX
N7N8ZCr8+bKY3MkBA1t3TA/kIJv2E6q4Ecm5xZSUShLVQ+XHU+WbX2vrfgLCuk5ueukIvHDHAKIN
FA+KLB7hrmigH6oNLZsKcJtMs2oPnKTv2gIghBnoNWh6vyOWS2RZZqFUgPihbIeCNRzM6ZqaMwo3
A/IiaLG7LsfEXUzMjj+f3zjhIr7L+JWr2b4+2yJpsgky7PxHV1062jEuAMbbHUZNMgAr1MbCAuoU
wx0faN4w7V+0sQlJWjofQiXcrwuEla3kDLNF+WD4mEtDPOUIuKcMC9QyXd+iFlS3f9RhaXt5s5qu
FQ/UH5d2uSjD9SpytMNcrRJHLdAQKTrAdjlEBdQr4a7QokjWlpg18jsJcZP8IssLAEZ/Ob9hgjj7
RAhnillWN1FRQYgD/qRXI1Utr1lM1UM9L7wCxcS3JTQ15DyrUnJ5sxPMLyzAxIGthewZaobcvVCV
DchTQHWIZFLoOZa9nxfZaKHQGJG6RicwohzCBzpTopbLkHSo6y6zm1S7DnCFB0u5agvJTond1cZK
uK2iDdJlfYgDDbrK9Y5hqHTXybN9ZVzHN+SKHmQPFYFpWI6FOg5qoAKmoLDUVi1u2THrVlcL6+cQ
tYI27p/OG4doj7ZiOC9s1IYC84aYCrS16PL2Q7V5OC9Cpgn7+8ZhOE3S6+3Ywf5W7aLsQezmTJdt
MUrKEUIxmHZD0ItKywfiI6dthqGwSYVR7ibIHcUdV8tL5pfzyohafy1nI4YLFzNNQ/aNQkx+NS1u
eVwZxt+94o0eoK4JsovAhvXOyxTukYMuLngnAfXI1DtTlkwqTAF9TvofnSkZ5RCu3Ob7nGk7lV2b
HVBH/DKvLnSlRFP90gRDW76e14N9h/cHzkYO54icJsrmZoUcMFHuSR0Gebh+SZP1InIiGaqBbM24
iMnILWRLEqyZNQV2e7BlyQuxHTio5sPBaRgo0k6teixJOJk9OghizateGKC2cqM9JFfa/fLKxhwd
X4YH8Stq59bPRjsEGulhgB85QqoRBCFRSCtfzXIy7uPJ6qa9E7Xtg6NQ8woEskVAe0osr88cxXT7
wZxAk2WotlsS/Wi2I3jTxzBVNH+I+uW7tRr53nKW4Y1U6Xytot3putYa1diZ2dShcT4kI3GtmUZ3
vZM4qVtbXRPtaNxX5lFr5nL08hV76SahClCsMKYT2Y1O87vscsgN2Gg8ZTNwrAbI17OMzKqq3ELI
plf7Fu+zESTegKI4b5wCg9kK4Z9MxtSmJSUzyi2jXQd9P4OJuK8/4T1OpHBXok77TElUqEL21Ut0
QKHHbw9z5CZH1TO88Tq8sT6ROTwRyTmsZraLvJ0gcvLUwPRyH/wr14xemU1GyK1U4EwwF4Eme+Tc
BbjsUaFppp0sld8Cr2O4G0JkjPbnt0rgR05EcHdWFC6LpS3YKkt9CaOLKcy9pvOjREZRLZQDtHT0
IeGljnzn6RG3rbF2tLGAXwwzf+ncaLiegbnbFcF5fUSxBd4J74I4Z9Xl4IEwKghKGPtpAcrO5Nl8
qnf1T0DGovmzsCSRmch7nUjkHgpDOekNenrw8Yvhxeh/MQ61GIE3c0/52a9o9Mv8T0Q0CPeACA9k
SgEaM/Dn14HUiLOL6juNv9nOrSLDpBQdYgDlgFiRhYQqny4y9HlAqhLRzFjdWvplXct2ih0W3gVj
qF5DsO4IwJezLKqaKIbpjQFLwjf7ajzWB1YyxYrFrjIcJKYhEci7pcTK8glzGJU/B2rAhsBXy1Ve
TFf1mGGU1u68PNHp3T5I2N83sdoC+yZg1sO3nZtsfCuiy1HGMiQI2be3GJ/pxVA7KrMWbuYlzBPX
mG3PyZUggYMqx/QNEYIkLhTZBEwC4H3IXn/k8Siisa7WGA5pUQlew19VW5aklElgfmSzaGYemgkx
oUA+AnCZREeNxhI7EO3LVgnOFTXOFE9TCzNQndsQkEx2+LUyZfV5ob9TVcMw0OX3kZCkT4oOxGpr
5Q/2TUHAEb76VbKbChkG2QcC0b8u9HdBnANP7EnLYweCeiB3wd0F5Z9lEijaLTtK7a/sSO+8qKnb
f6LbD5fhu2TOvp2ODgB3gzEoDU28vrU1l6akdWullRQ0hEaxkcQZRViRcsxn6IheHD9e75dZNi4l
yvKeKMMZhV0UpurkEEH29dFEA7p9VR0Zz7mcn06mDXdDgQpvSKMIoXudvC3GjjaS57Xs+9x9RLJy
CsceqiyF7mfx5McZ8c+7tvMi0Fd8ekrBt2TGdgkRSXydONeWLH8q/j4CVMAdAvWOv3vsqUMfj4rk
YjpS65qCBbFGSLzi9X5eD5Er0FQWXzEwJU3nDIu2EcBCczw8ZvLSdAHib4CyvZyXIYxI2HycAbwT
BsjGvW4KUsT1UCPFvt7Or2ygNg5wNq/Vi7/4tmUYrlJ5bHE3LnRpHNBGqiFMudglD+Co8pVdCEgB
o3UrlBE+NTR3khTjDLqbU0r7Ahddor2l1fdChrEl8qXoJrYxqWELQElXI+6b2USwk1vHxkHtIfSG
5inBZkl2ShggbARxK9fpam0MObIr2q1yy9q4zKPz1djHB2D7XMqmoUQDDTbrAcdQqC6Aj0wSJ46b
UmF98ygrGoF6SHs3cwD6zTrnDXjTh8/o9y6RD4A6I+sRAcEy9Os1UK+yC9sfAvtWA4dHEsgaGv9F
Pw2VM9j+R+zKISsjPKBxuLqdvc8OzX4EUHJytWLev92rsjen6ChjLIo4Ngg/PyIvlnGvTMvgIIeQ
N73nlNm3qK0frVaV9U8L9cLDX2dgUMTBlMDp+WpqHQQBLUp07BHIICH0ty7odyaegLmXfPnEnm2k
8ewNmkIXLV0grQfHMEuQzV/GQ+P3L6w9YZXdg6KjRgHODNxsZP8Ij3ZVoDtUW3J03tXoJOyG+6y5
V3J01/5+lgz9UO9i2EHcuCiwLyxFTZHNbvJDNt7HXWCrXz+zcBSPW4RfGtKy3I2e1/pSKhbqtmws
hXUm6JqroxzGoNTjZxnAkNDrYmwEHKYYuIar4qKhPGnZlDKq0dotWVzWU6Zggq17te4ZUnPkq2/n
9RNdkShLIV+GOTYd8GSnS1jkmqInNrxHM85e2Sa+ScrgEyJQdgPbjwl+QL4gMKxNClvH66Kob9ru
IZPRTIlP0kYAs8aNGaCi0dO8hQBgPx7VJxWV9e6t3zVXbI/a1D+vjniLNuI4i1gUJcZrCVFL6y+7
+q7YxYFeu/VOBRFxft8RV+oCBdV1zHi9ryB3MyqLNi1mh1CPXCAF5iX3yb44arvsVjYsLPJ+FJkV
WDoy22jxOF1JlNwMirwkbq5Jg0pDdAHHEaxlKfN+QkEYV/kFEQ5wBs7samqXqPrCqVtNg9RoHtCs
diMrkbzRPjCksmcNAy5gvJSYXuIH5Na6DqMoNhFTKA2YHciomQHrxN9nNQDJvLWagSxFupYc17Fo
bS8pCO2PlbGUs9voQ5S5iUGN6yxdxqPupBFaOwvSP3WDa2SPJV7jhdVngZEpMjAzsZVtfjm35xFt
E9VO8MvVR3O/+nWA8Ug/ObYv2i+2axlVlnBDMNEBsgP0wCB/frrzijUXdT6zVxhAjdWu3hVO/NUo
VUkXFLvU+GQNAARAH4MKJIbGubPTjphIAPc4s+T2OOAqb3fTVb+X5mhEJwaEioiHAF9hgHvuVJ02
1tR0ipGXXy7YjGexZ9PNnwQ6BKTTuyDO97QGJs9LBQql9lHLXstM8mYV3aTbpwWniIZEaOcsOCjF
eq2xcuDgYaZiGl/OO7WP24+uD0sFPBUGyNC1zJ3H0ZyAJ2I0i19Wldslza41dXe04t15MWx7T7ef
idHxBmbFZ8BXnG7LAtRZu0qsxbdGoC0XAQ6dO6adm3wbJlmS/ePNdiKLj3hStC/QwjYXtHv0lZsP
v2Ceo53jJYOnXEdPNKAHmd2Jl/Ef/fixUtLa01rm0K9MldsueUSu+ueqLZIHhmQVLS7sMR2w0owW
0yxR91OnuVptutWYBmnzzZJxPsmEcY5BB2GAra5QqXC+TDhN5UVX1q5j+0Ymw7YRrh57ngEwBdEI
f2gjm9SxnekLZj5TgIi5UXnVRvfnLVBkFQjmwLCgAnkQ/5xaYEj1sQEl8uKrYfKUNMVzJCvdfjyx
JgsX/5HAfsEmGtGMrgBHAMVUC4k9GgVt+RKqP5VKYt+ixdqKYX/fiCG5MSUxAmBf1y+7znW061hW
kpCtFefbdCuKho6JyJOrlHpNI9kLQeB2ulTcbbDkbQOYFwiYkDc//gXm9ovUB8zlDM1NltOQrdmH
O7XUZo1tjWF/bYrVnarbpfly3sAEuAanSnE+jigkSpcCSi335bF4mG4Y4WDmLbdG7GVPDDikO8yS
W0KyU/wYVz5PxWgokBmGDeqxrZvm8f68XpK1o9wNoY4kbSg7OHqbAwlqP+qFJ01Dy4Rwni2JDNqV
KzZId8DNuLRfOmsC307yH3XhnMAQLkU3lViuajloo5vOD7EskpZ4Acp7AYryP4nhy6hxWWjBOs3e
gn4UVObPb4tMDucGZvQAgMwAchzjz7D6qjnA56KXjqzRQbYxnCtQEavTccWKjcWtrj2NSYhO7Mfz
qshkcN4gBPadpSVQZQX0qnOpG7s5kbQvys4J5wC0sGz7foARZ/StL49x/B89Gt8XgVxV5oCJESCb
gX4BTK59GMwg9AY0OyBaZO9CiTZ8Hq7I4iEvC2gzpOmbBbZRV8/z4D9tCh8Y9gjW88KBQulyo6w+
uhUX+1MiAF6CMRaqY9zk9CZrlzIsGrLi2m8v+u+m/WOVvTrEC/WPBIO9FjZ35dBHdRO2aO21APQ6
To5XE9leiM/huwjOPdZ1T6dBgxJdsXc6f+hvO6Nzp/7n+e1gZ4APoG0G9PLXWhmcg1z6FsmjCZpE
FBSfbxa9tU28UVV3KSU12n+5nN9FcU6yGgc9M0NoNF2oAd2tB1Ao71hZvQWxjuxmFjx32a35Lo3z
lxGa6fSJQDHlwNhS1UsHEKuA1va13f8HQ0yqHec3R4ROfWlCHtmPGN7LdiGaBtY9DapAOcpAtcWe
7V05Zjwb+xtD0rQZ8wqLbe+TIvFG1QiGNZbcBTIxnANd457GaQedxhoA6Ggf7jCrdTxvgDIZnAft
sUmY7lhwr43PqzN74JDqyPN/k8E5BDDfl2hQxXLVSqAmfr7c6qF/XoTM3vjp0z7Ta5WMkKE+Vj+N
V91r0DJaH6IYMHwpQLNl4ZOgMnxi4HzGywkBZaIv2JzScW0ArqUBedOux11/I6+kyazb5NxEUTYh
8gbQbvIAMAgktMoDadO1s8+R7f+P1s1DkpJI0UkxsaV0etesgHX0ZyHrx5L4PZNzD1mrlyFaJBC5
g03OXP8YkGa1wsgLO4zb/5DYBludM06WH2bq25n2VgSF9H16Vwdo8BmRFnMZUx7IofYLlZwpyd1h
cu4hrBUjAbIxrifrGXF7NxwV45XIKDMkJ5dHOp8RJ2ZFBa2Qsdolo3U5xH92mWxwXLZRnH8oI2U1
owZSliV5bDI1qOpmr/XGjyjM3EiTAd7Ilo5zFV24qGbj4JJaB+s2L6xrnZqXyfjYqORT7+1/fDif
TtLKvjYNDZtEhq8mnVyyPrayLkrJFvHpo34unTSOISNNstE3mz50k5ZcTlXvnTdxSUDEZ5AAewN0
WuaMprB6bgqwM1WDzMNKThEPgZZG2pqVKSyhWLz+atqnAdih812/Y8wV+V7GEy5bO85DAP97NY0S
KhlzejBCoGRrwy4EQu0nVg6lOQChIbfs8M/gFCOHa56x3Fv2yIBH1U/ldTYCONedT07RqywJ1oST
2xqHjphuEz79Ny242M5AfbZoTQOZHePBjl66RXJYxBcQwNsM2zFUXHzcuWwbPcx1G1rg1DuPrIGW
5UD0yJ93vSenOxBu/rs4voGxsaMhGQ22aFn8UM7jbl7sL6PkcScTwoX4Q22v/Zpg64Eg+UeY6Zfa
uBz6UfaSkInhDICiCDcZzMLyMP456/lraw+7xfpdWlsGUI6i4t87xJf6ysFRZiOFCURp7IKhwlXU
J7JetjGVOALhjQBYZYBUsko97weKBY2lBU1Wfzba2UXke5iScXH7pvYap78eMdR93rjZFfPh+gY6
MBpGwKan880HNMb93SkZuGvmG6s/GsCmW0zMY+yT7s9WhmYjvIA2wrjdSjR7tewOwsp28fICTCiK
41mJR2SNCOJlfNeKO7LAk+zMzkhXv3ccL6zuanOfZ9d1onuarGoqW0DOlS7hOmVND53GHlxa6eXc
Na5uujUdkfSZvLZ+Pr9h4mB8s4jsSGzeR7OtOTQtoVt8TJ9YGljxgC/5OGJ4KwscXxawst9/zkC4
eGuCPhg6hjgrby8iI/YVMKieV0kmgu3mRiM9BXvTrGIJG3K0tYda9gwTWgMaqDVwsrLWDe77c9mr
g9HiUClV7Zr5pdndxsNXpf4expNEFaE1bERxEV2aaMD+1CAK/Yc4SdR2F8O4tTqwa9jOz9peFrda
Hs8vn9AHbmRy14eKsdgBw2Iw9tAMBiAcRfFyA+wjyWUuXkUwaYC0xrQNvtlGjavRSFM8ZmuUavLE
V5CeddJLp8rcVP9M6tF+l8UZHRrIMjBrzQi57Hw/NdrXPiSS4rp41d5F8EZBNdoNK0SMzauNEf55
WN1Bezm/NeKrfaMIZw9VkWIqa8aiLffAl0Qfqn1cbpHd/sUrJM0LMf/54axupHGWQDui6FYOaYxi
U0XfWuqDRvSKQSxNB5ljEDuid2l8orColsqcE0gbwShoes2+8Nabxh93FCAduSdjsJZsmMFFFGaX
0tSKIY5Ud3EVe87qGWEiOb8yIWyFN67Ibntw1tUQgkkZt0q8Ykab0nQ8bxWSk8SPXqrt6sQGMwqz
/N6EL3P2c0r/AHUCSV//myDuboqAObsm64RIb0WTAjWeO7X/s7ZDxzNW5NpDx/+EPEAIAp0H/uHD
CHMaKqD4cEYkNzBPPO3Nr+qqu2q2z2eJYsJtcmy0/oEIHoNS3OFVCrW0QhulL8xsAvs8ds1+8cj6
cF4dYbiykcIf3jhXEjJBirrctNW9ntx1Su7ilvmM0W3kcMc2iac2gnUDXMN+jNrUbafIN+fv55UR
u6J3KXzZU6kWpewNSEmv0jvNXw/qzeytHvXpIfJlHVKSpeNffo1ip2Fh4z3bwbVO9hUZjlP0oGa9
ZOmEocNGKe68dioAEkkDperivhj3YSu5JQSDhuxB9o+lUS6SVPJSj9MSj6XhQr8HIsnqZ7vx4HzV
Xf0bDcZ9FMi4BCS2zRdDzTJrBoPV3Z1SQxsB8bU6RFp33EvsQbZ07HdsXF0zOMZY9SiIVbu229VH
9uoEDlHvDQH5pgOtPPTofztQlLvW6WxEGDSDavbw3K+PXQ92kOzW6InEKoQOdrNpnHtoEO417QLV
JqQFsgElBFq4kZG6TfXW9ZJYRbZfnJdAQgh0EzmUIlFgxpdTd+jpl/N7JdIHCCvo8vk1rs9js/Z9
qnZzzrZqAd0O+aIWy5UDpLe4H36sdRaclyb0FFtx3DahMYsqpIY4NkTALnbzbrpbAtYgrL7JRjJE
nmIrjNurFvjsisVaJXqQZCbjVYUX21pG7ppIjrJon7aCuH1aF8fIWnTa4xVwn61uM984jSRElong
HHnUDm0EaCMkWLsLA/0s1lGRVWfFywXIA1PDZM4H2AaSWnlSlhAxOhfK/KWuvtDmPowlJiDyDQ55
l8L+vvENABQfLMJqwOH0Z7eWniMrG8jU4JzPMGOSsW6hhhH+odkXREG82PkllTyNZHqwn7HRw4mL
XqtYkU+pr5d8dc0xkrgamSKc+UYzuvUTDRddtfxhpnc6jd1J8RtDUmBmxslH9tsN4Y23G4ppSaFI
P+Y7wxrcqL6u85seBKKG4SdScG3ZwnGWPCZDCh8KtdTBzY89LofGC2s3/alcF08MXzsKJtlSiv0O
uF8wzuGw+QpOaJqmRW1NHTzpBSjtg/CY7AE0/z9UUPTAnndzQhUZvTZaeEHVwU9a9DNaocHfDNtY
vzTOtRm+nf/+v6jzLoAzvt5B8BDGLcI6hg5XB8WefO/87DjvlmO8+33uKKAlUsBlolUXlsKnKJsZ
991S90i4gp9BNfa0SD1jlpihcM0YgwXFNY0qG/cG62JrBgEq+lszkL3pRe4WaX04v2xCH7oRwUV0
RdxRtR4hYlZjb0InvwbgCmv/34RwUd1iGkahMz2GiWJOvPT6Ptqp0pFd4b0NWDbWwg12Fj65Og+2
mUSsHZgqV2o5ujF9jofBm5tLVdZzJvRDG1HcssXgWgdqBUQV9KI1L0ztW/GtlHlt4faDd5J11BjA
qeAO6ITadbiSEJeP+WdPnkBl/Yltef8+D82nKJmmNqAC8oHVPg6Xif7QdJIbQXwqNzI4E87CVaNj
qrCyoau+MvBhZddfNBUIevr954otIB79e8l+/ZzNDWTkhQI0CagUWcQd1CuLPiX68fyyiff+XQZn
zUATM6hiQkaCx5ZF/Ui9DIFnVMjwr6Rrx+xjo0yhVsnY5Fg7xqxmBMlF5q0YrsIUpieHSRVeeZuV
40IEkLOUYW5BWIM3fgTOgxRcXaFbfKfRV1LO/vk1FGazthvFeWvTNuMpL7CI5VV+51xGu8ID1qU3
5y5k+oovu2LZWflwo4MfCtCQJuTyL+RxIGD7rS3i13njEF+PDXWXxFkYZDRS7EtVqdunhtBOuwuL
EICsM77047zOArvBNI6O2xZEO0ilcLHLUmv63Kv4CVVGbkrAcWioC/um3rtLBILK88LExrNRmPNQ
peF0Y5nYBK+KcM8oy2wMzV2u+3Gn7ZYDleWihL5qI447FMScSyQnoZxOBldPCs8aZKR87BPntpA7
DkOeqZ2tQwSbdi3Qv9oe6BMuX48pFO/z1/MrKLxN4HoBGawDNoEPj6Iinwr0bxC/mSNf696m2Q8H
K1i0GNNBD+dlCUyDghzyb1l8jbhY7ZZUCzarMqf72UZHlK3Err2Ai6nOJe5LohfPLKWFhGTdHBJg
msS7ut9l1ktlZW6FdLmMRkEYXGzU4mzQLnVg9FAsYdvku7UdvT6mmLGVVYFkYjjbA6zuCAA2iHHi
Z/DFl/bjKvNXMhGc7RkK+kXCRIF55z/7/HpFf9wos2/xEXo3AvYbNu4ewHsrKO+hxphmGZo3skNu
9dfI+fsF+LQ1e/DGOttlHQU0xAM2cY+0LI5ZfAO4Z8njXfZTOO9ctBjubFO2cfbzkFzNMvY0mb1z
rpDEo1UC+ZEgM7W6hRlMCubskodaBh4l2zbuHaeYdVwOCWxdjexjrj2nSr6fs/94oNjVs9k3x2lo
uEQQkpC3tHaV4jho32LHozKq1fO7AjK9U0GFk9v/R9p3LMmNM90+ESNoQXJLU6a9k9StDUMtaehJ
EPR8+nug+b8pNpoqXLU2MwtF1OkE0oBpTjZDA6ASc3WFluydXqbnmwnYkyeyxU+OBUtPBuTYVHAx
jCFpfOJnu/gnO1ihduHsxiaMdzK+0s320zWm6CbIgPZr6MP/hap6T21v2as7Tv8wq/55Vys7RMFZ
gAWpaRV+W/NkpF5qlzf1+IF8Dp+7xYA3NoCBzVhQ78HsUQTH2lMk2VjYxe0l2mbC82JsaPYbCEGz
yaAWtRFZaqDbmW+7IJfofEeTnJUMRNBsVs20WCpEXD3FaykaPLu3wqT5gDdYyyL2OzulU5EGZfCg
VbOXrHXxOkvDyURFXzH+nIEfnB+nqxFbnbWWOXHC34EKvTeiF1r/VE3JwhDJqYkNzrbeJDXv3w/G
GIP6AxoESLszij/Pg78RRNBjEzQFdgJOmiBfjqxDDvemktIX8t8QXlxvMLgtrTzbYiZ1r0zAaEMV
rTyegTVCio8Nq5xnkv7MpFmVDeME4H9PZDFJZIysadMB7yA1dQ/U1K/bWZM867Zv5wQhhDZLzYah
IFAAV0tg/l5hOJ4xHM5b59br+40gggdQMlVhncJ1wJ+C4YjoFnKuFHUHdoFX2TyfFE1wBn02a8XY
4NjA9zAEWNxxye9pIkH+BNs9yPD4z71Xi9MRCm6hVWk3tQOOsOmubIaRgcKjUR0i6jXjfpDywm88
WNdnKY6SmXWkEBC4qEHVPqfVaxsdrN4JFBVlaENiuhL9EyfKem1yGWkBtaAM7jUFxXZK81GiGzIQ
IdyReIjj3MFtmXtw6Hj5Pb+uyasOfWD46DjEFMSX85AyRMFX6E5jzlHCLyz7opGXyJCou8SmDI6/
8hNV1ygoLkDbyzqc1Nqfldtyqf3zQnCtOqN1Bv8jViDzoo22kuHYWvZK9bsCo1BOoGXPRYV1EsrF
qL6ex5MdmuAoDKU18h5z/8Hcf7OSL0Q25iP7fcFFdMh+FHWNSykd6uuRvlc6WdF545n9xnIEv6CX
RpMS/kXRgIe7i+OblFUPiE+h5ibh+dOSGangEyLajJOKpFuwkE8RyGCd3B/zNiiBlcTBeSyJupnC
O9jOh2Veeoilsfo27r+CTvWT3kqfwvxnzijcu3RyOS4phm3UIHIegUDUa6Z9KrSXZfIwCDqAS1G2
iEkmmOAZCpIu0S/PUFQYarTjXZoNu8SWcXTIYAR3MOpxrhA0HgYz3Vn245x4bvvyd1ckeAS7V8cu
ZjCeCGWY/jpZwraSOB1Z1BM7JFuL1AnyNirYPnb4PkZKKA7TPfr4OQ+RfpBVfLZSlmtrEpk0TbVm
MYmA5yI18xWza8BTfPMHkifFZz44ksrabST2awr2W9h2oY8dEBX32tGOTn1tWt8JlUQHmToIpotv
fZq4FVBY+kkFc7lzO4+78+ogEUTsXbTVuq8W/mKYJuSw9cKbsbhzAlVdJ0miSJyq2LVYp9iyMIJG
KqB28lmN2G1p5t55WbaPi3OeWQQbvMTKHyVNonRokMWw1SeSXmRF65HsQ++QE4ZgPi221IyTDozM
wsZvi5PIP5+XgqvOe+d2QuBSrqKpge0a2N8AhDJ77MkzAeOQ/iWvgtrQ4Q1kq3227/+Exv99hYbZ
scWNGNJnRbxvlYNm3WNsbFQkMv3GQk8wQkiN3HTp9AEwDBVgMDuGSWD7y30fKHv94AaLLPG4lbmA
SzgBCgaKvZAJSKNiDVRe9Q2nW48O9bEKVe8jlMr8w/UEJVjpkhe6siiQLW/sG9pat7HmSl5Yv/Go
/8NAoeztNaW9yQwrh1IMMTrUKFh8i1cz6Bi2xhaheinbBLj9ZjjBCbXBsXTT1kxxemZcXE/uK7UP
jXIARxfSjtPxvL5vaqBmgdXNQmkYbHtvRRtUphhGDsdQN4aXtYcZm9ws98aSVSk2vcMJR/xYsZip
Uw1Nktyu1Irnoo1Fck0yCOHYHJZM3YzFOYE7PLIXkxxb2aDstiKspBAeIlWcllobc4iD9p330Q+H
0vK7f/7dGJspEpe66Yw0BwTVJmj+MMf69nLsNLNMvYFuDwbmveLvY/HK89updVvUT3MrOb9tVTih
CUabOOhmdmdoeVx/xtt0ZCBy0A6GLiuvb8YifCdiExOW/kDp3kplNWoMFimktZJS81r32MZUcm7b
Dm8FIfjVPHW6eUTTNjbXE3xMagfzzl48rLAkHtYMBeNh+XPCVLihFaJwVSNGh9Q+h1AFU2/ncrxN
yw90i7yBEO6H2UPUUnATB4lzpM5TgiSwfX/eG/zm4MDaY6G2h41pwhO4juKWaSm+WBN8GH0ne1TX
8ZozHoi9t/ec3kvKscB/8V3A1U+IQkhP2qxA3wqX6kq9+Jc7t93REOVYn9e7ZZOaW4l8nOIJT9A+
t5psElNICCZYfw5bv8+REzKD5CbyVA/7/OJANhCz6ZhWkII2uoo1YdkOIIso8mg8BGPi6cZHXngr
EEEBS1DM6H3LQeJX2j5o09N51ZAJIWjfTOIY+w+h4Gg0xLMr9tUnVOHOY2x7htPdCMFoYkZb9gVk
mJa7FkqnhX/1++IHckPUOKly/L5bYZHEl9h9+bvfFyJQZEZzZfAzmtyDQ5/aSTKiLbkDUwg/euH+
X0GAaHtMGfsRHgb433khNl8fJ0UyBRfQ1XlSGw6EyDAdq5ifNYt62OTjzaZfmvvzWNsPxRWYYP1q
VVVY5gUwXaUPPcY7Sd8cMrTItgY9ECc/VgrGAYbezyzb7w0ZeYNE4cRP5QYzO02nQSG0kYZ5qaMJ
M5fo3GZUXUkoGH+XpDpRZkjoTtiP4uYeMZWdQTy9PJw/S9m9CQ4Ay9irEVla1I5Z6jMl6PPXWf0n
tn60oJr6OyjBF6hdp5KGq0hc0mOh7uh8KNzWN5bFszNJyX37zbU6QMEp9HaEHoYFcrVh81kN+dxL
+zL5vE8u+ykLDxKFED/IwbOd9hH3QEVVYDMI+mdc2dqe7XvCbmHNROsqam5vnz+L28UpuK/xqDN/
NM4VNZ/j9thr3ji/nr+lbVlOQIK3UAaWOn2h44OcRYHZTL6Z//neWP7qOUEIvoITcnUZh+is0cf8
rzeNP+Ii853yqylrZOb3/P6hcMISXEVVU5Ij94xBJLvYzVGue33jYClIe1AVJ8Q6sYC6GGtmROIP
t32UAY42zICAbFkkQFbtsYw7DjxpHj3y7Nbg4WNpCi1fPcjeCpvu4gQmUta4LvjA3BrPIauw9mWL
IpKTe2X/nPefP6AdKyBBDft+cgYngQ1H+n1Fv+fFR2L56vcF7asWszbaHr9fWD+X8mdVP5z/+391
4b7ThxWAoHvUmghJKpxUjgyj+mmYL1NsvjI8u/3ZKXOY0mOtfjuPuWm6K0hBBcdorvnUKeoGMNrY
G1jiR9ZVFj9l7j/nkWRqwF8Cq8RQm2Jen+lcuPRL4pTYyYyFVOmhaSXVchkO//cVTtqlFWEzcMB8
6Df0R6Ng90djeUX0+bxA0usSwhPLtd60WpxdZQ5oI1VYgMTDvmn1m5z0V7NTvNQ68+lMQ1LLTHjz
3bS6NyFezUtD9S6ClDZVjv0Mhgc9O+j9fDwv4zYMFkoZBnKg2Cr19jATVujphN3JwTA8ElXxdEw4
k0piV9s6iO1YfIMrut8FzcDootXPClIQdYwVrm0TpJrlGVrtYZIAu5qfPyDSLwITQzVAvi0Y2aiM
zEgz/qgYPnXZiM+Wq/wjI8HYN8O5X/4FEczK6MrO1DO4CnPfHY3LZAeGeVBKa3vOGFBcS7edbyr9
Ck84QmLSJh0r4DnlXWL6s20Fi3mj6pJk9fbLZYUjGBdGIu0JA0b85cKrMMlOp97y0IBPiXdwZVn4
d3clqF+tzpbJ+NeHYY/orNL8aTKOYFH1/g5GMKbYyJK44pmOZfiSfa9AUOA0+7+DEJ58Rl8S3aCA
0LX6xujafZ5VMKri6TyMRA8cIa2bgYJ5LPnHx4A4W9uRr3U/MS++c2SDwNtJh5MmiBt7DEBhCz2Q
ptsu4HnDcm8wf7xj4RTG4NZqv0i3aW46oxWkEH9Na9GMjPcojfljHiVYzRjOsrYQGYbgHWalqZ1I
h1jznO/yHKu9VOdOpxIfxBXqXaBfSSK4B+aWiUp43xjtkqtEeSlsI0yNzq9cYxdhwc5QxLK3Bf/J
c5CCh1iShkWMV+2Lo7VrsbyH7uKQBHXhW3u+oc3ogvz1vDLKIAVnYamc2TblCfLmU9MEpawsLPt9
wTuog+PQmL/HtDa00ycjuzv/98t0QXALTtSkCvg+4ey04aCgAbci0y26yoLzMDKbFVxDVPRkGk3A
RIVnlt9IesVqv5L2Vkl0Thw8MKNId2PspwS90HVRfqPxN8wyZjN8a/1Qfag2clJwcfJg6ZTSiifI
lJT9RZSknhoZHp0dydFtfkCtYASPkHYNWRQGDVObV4IWzGisMIl8RdJXHWNawwj9XiSQ20pHVKLx
TTWO2CpSd7GpsBKQdfSsjMre0ankzfUb13qCEKRyjUJFNxJuqr+Ydu4zNm2FTqA+2kPA+Y14rr+R
zfRsZ8lRvPifWILf05bUrbCtmAd2NIP7xc4NzeMAFpNfNJn+B2gy8T5yUVTHOkVVF+cdrdLF19pQ
aIGaXajFJVUGvx9l6/+2r+o/kF/v99WXwFg3DsreOUDIrokuNNnM7rbhnn5f+N40bdaZBshlQRAd
hRijuB4G/TLPrSta9+F5HyETRVCJsZizqpkANSt3LDv0MiZWmSjC9WO0BKtrLfy+rf5T5seuu+lM
ij0Rkk2Jmy/907X/0vzVjaQLa2hhZTgxRtCRr5FQHyOv0/W9mXfPE9gmzx/bts873ZAQ9AhSr3m1
QM00NKOw9tgoljdnumdYBd7HfUg0SciQCSiEPHcmyRzFAKyo44/kZgT3I83AxnidybRvMzqhum0Y
OuaPLZF7zyGj4vQthxouSuNxMe872Z4KGYQQAFMtKxoVJc3AQALniOmaW4p+vMDsdNM/f1HbHxYr
aYQg2NltPFc5oLogsrzu2OwdNHQk5P9mRGUsSpv3dIIT38nRRJ3YmgCXTZXfa/uBXij00UZ75mBK
dHDTdFdQgpfQC8edsb0C92TP97UGXnfifj9/epJ7cgTvYMdVYc4ZIGKaewzfmVH5krLH8yCbLgLj
tCYGWomBNuy3qQBs60u0BetqgnyIdoVZeHa3eCalnvbnK+2Rgl0hCeIoU58PWgSkZHzsk0Nsv2IV
5HlhNk8Mi9+Q0ccOQCyzfivMPOtRMY7oRwFB91SmnskpBGSflVuvE03VVBwWKGBtsRFlNiYtsxZ4
u4Q8kPkaLEbTVHkTKLW7a2vx+490963wxIYUOrWkN3rgDUrg4P2YxTsXBPXnT25Lndcgghqk/Zim
NuVB1ep+KIp5T0dDArG1u8rQVIxN6w70TRWbRIySYE8FFiOAUM34PlzZOww1B27odH5+tLD4Y7zM
7tvDebm21BvL0rDQxAEDhym2cMRDpU453ipBOZbHjjYH00l9E/0vy/yRwaQ1lBAk0iqO2q5G3lBn
HX5e21kUCz0X2XfF9k2dJBI+j3IM1czTCIncBsM1dyWVUJZsBVeNc7+aNoo+WNn41oaqaGGRU494
Mqqgu0sHr10u+64MK/u6odN1TWQ0NpsCrQD5v69eD1mfpZVLAGjE3xRF81j17bwObHmFtUT831cA
boddtK0DgEnZ6YPplfEIullZqVEmhnD9bU4blfZAqeLSW8rEq/L938kh3Dwckqs7HIFOjZ/lNKQu
OfS2rA68FUQRDHD7yA/D/wuuQMvrvCqdBbmSioHcwCu61qvBNVYrWO4ga4DavpsTmBAUUBWxBlKp
aHJhzyr9OZDWTxJJiJNhCBoNViGXTQkshmKAPV6eU415Ti5tJeU/8zYVA8eGcGASfNWjz0AQZUl6
hWmj1gf6nveupmEU0EO/s++Tg3qwXlxJi4X23rW9xRPEAi8U7RZXRW9s4hnP1q5C5gerIzjmvGuw
wXm4rvworGVl7veK/hZXsNcGqyEtZB169CUR5hm7AtvlaefF++kCg3h++lx8kpH1yCAFC7aKNNPs
BUc7LDcU1cZFIpPsKAXbnfqIJlh32gfdeBktF5H+aIBWVEoS8V4R356cYMC12tHejI0+yMYvZnK0
2ZXa/Hkqn2MQLKYGqSxfgf3W2bEoX4wOlZegpX5/UaEKnO3SfYpPwL3ly5cBbYv0H5yYfqr6KXWw
da0PFveW0iPTn0gtS5zw7PZ7wzphCA6JjqnaTT0w5rwDU2AwkyuTXSXoKlouC2vwRvMzaSUaIZNL
MOY5AjtUZOIYnQFvBobcWht55qjtzrv0bcU+iSbYsDGN9ohQ3KOPbKe612otCeYbCaA36uAKxurG
4D5BqO8D8+vowy3tk53zpH3le1LY3j7KDHXbkE7yCIaKRECFgWMcW4dl34R4an2tzrnf9JJqsOzc
BIMtm2lyYwqcKocNHZsm/Lt7ESw1wi6OBYT0mOdcwJ6gZUGhpv7fQQhf4XGbpLkZkz6w68yvoi+s
/H4e4H0cf3v1gicwnVbTtQIyZHBqymNZOr4W++X43ZWxxJy/jXe0FmafqlqU4zbisvWqvsSeLskz
/rw5viO1mFnh6JGDw+oU0x+aL0Nv/D2IYPO1RaOiVCFG2dS+Fn0CudM+klWiNpp01tdiq4LJp2Ct
NSpuIvrsx4cKIxrTw8K8JSzAzCEji5XdjGD+loFp/MUBmBZfuto9Vf7yXgR7r3I1sXsFOmbVT4MR
9nqKtuHH83q8kTh/e2KCsTvxYBrRAiH6C/cWjZe+dmCX8dUAoksTvXXgdpKk+857MVsVrF8dq6Lo
IsTpkn6P7cvK2jO0UWnpj/OCyZRa8ADqDP73qoFcBkhQ5/TAtJc6kgVPrk6/D562mJJnmUGxLQQ3
ZD/qF92x3UdBg3Wr3r8lgGwviwD8jz6DJ2bnc9DbIBULoZzEjD3khS9TVQn7Mv1kV8sFNdR9XtuS
ThPJQf4yudUHXlHjFWxO8A5ql2L+nnmpg2HfP687vFHDX7nOFQqF/yknbkuxrV8voxPaVJWoukwQ
wTdMwzDneg1B8va1iHZjO3qtjPxQhiG4BMy0NHnLrWlpn2daeWz+ymzm/ZVq/0oFrc5qrmylnSuA
9N1D1j2WTubVw+48xm8+gFze6oj/vCPpKU3MWBLHwVMXdHLEf6r96Ki4QepDEYI8qK7HQ3s5yL7z
tsPqCVWw2tgqUUFGCQI7G76O3c4ihc+KZ17mH9UolIi4bU0nMCGGa0xd4CQgImZAQtNnt8rjgjUl
tenFjZfu2x35jpIliKuC6GEsJZe40QnHNf4/dJHWp1tiNjaZ3QdR01i7sa/1QAV7u9e4iRvkzPrS
5OQzuMsyJD2rOHQrq5F95G4GMKQLMeVjY7jGFLW106hCCT42OdVGEeSX2Q6b3jz9eQy0EHe8t54k
R86j/DsHtkLk9rNSXVPPkVYZ4TD1fVt46SG9SPfGdffPErJ98klGnSWTT4htBs0ta5gh32Rj74Oh
hGQZ/fMSySDEaIZeP83mb9mytz+7E32Yo/vzCJsuZXVkgkkUaenShSBezu5dXQWRfau2wXkImRCC
IYzRki95AiHGYvHbwkEmXEakvAmx0nbhMxPpBRarCwy7JcY+L+rLgc4Sl7V5UCsI4YWJPh0TTDiA
0OfQcF/SaE/+fPLmrc0KIaTNbfANVrDZUr2e6VVU3bLxQ+H25Bb4Qa4shC1lmTbgVMcozLxfCjPs
h+4xT3KJ7Ut8n5i6d7uR8InTHiy9P3qzAdXARRofl6bwc+Updl7OK5jsagRDtKuBsqTH1TCV+Hqt
XWYllt+Z6uHvYARjtPuJKdABmMriZ82XpQil1PcyPRassXIKMmQJYoaBUQfWZpf28ue0NG+VTLDG
GfNP1NYhRT1hQlqxLgZaY6iGXdtOEf7VgYljBoxGBqszSFOV08Gwq5CV80uryLh8+PW+8/onyxSX
41JCOqsoANM1RwvZEcvCdnPbI9P38+JILkfcjWtqcQ3qcSj1Av4MmzkhAtxH/P1KFMEDaOrcakbH
IZqLobjIpNRo3BG+O6uTuxc53kpt6Sd0JeOjzxsCLML0lstoZ++rMJXu9tk8rhWUYJX9OLSOwjOm
ybyDJs9KcP46Nq999fuCOca1ObLKQfgdUSrOrcDFjr7BvdE+QAQDi1kBCUbJdKpXWI3dB4X5Xcuv
oug4aS+zLjGW7XTfCkYwTIxxgbOuw3m14RSgDWJXXg+eBv4MsqP79jBJPpQ3neYJTixN63PMJtJC
qgRfsI3xVBpToI+fz9/RRt34zdkZQmA2Y9TumgpCZcf0AG071BdIyjWefmwD8j3yhj2mvWOJo958
5q9EE0K1FkVjOcQQzWk+227lGe1B0146/avVSSKPVD7BYLH4Nx7HnJ/iVXwzBXnpcd4TxY8OtPD6
K+2abw+RlnFkAnLTW0XxlozU1GpYcfU8+1hBf2v6qL3t6CXIauLj+MzZWw8Ya5dRRch0hv/7Cpek
iWsPGW5TNemT5RBvGekDRrwkXlBmCobgOtTIZQXGwP/9OjSCeq/fVYc2GAM9mEGoGH85r6UysQRP
MifaODv8QwWVxf2YsV1nozDWJ8fzMLJbE/xIanXZbICeFqlWkHgaY6h3twR182zy8oqG58GkZyi4
E42Cqobx6gGpXlU019H+NYJYYAO6SBfQDzjuns0uEiL2Nx0jZqkyhI0jI16QnKw4C69EiknyAQrT
6xfEvoqWGyZbeMvlOBPRxO5f5MjabkkAUbkg6AJXKmoWSREM00PDjg0Iyf+8Be+NSxPn450cG6k6
dPUERdt49S+aOK9hkuuT6Io4Hz93WeyUE0BS65IMRxU0i2nb7fD17ruV5LEuCdTiOHK9YDu3xn10
pVz39YPZP0pUUfJZLvKCKeNcmOiHQyLgmhOl8DxmcWnsF2x8T3ey2VaJylmC84/moTKiGtIYrQIK
aNenRhv2powQU3ZoguOfwbhZOxN8RmYf6+SC2ZIipuz3BRdvj6rFsgEu0LVKT+uvpCSB288n7ONQ
scTTfsekppi5xdAPAQ1TsDu33Vfz5Ntklyd/3ibC7eUEJEii63lkODOA+vlrGcVY5PcwT7IEL/ed
773ACYRrxSoyGVrvNqzi0uiWHxnFkY7JVWaVe0xf/ZiqPGRuuz+v1tuKdoIUghRb1GpgKrS6Ys1u
NOOjYdSfBmbtzsNs9OG+PT8hOuF1YcQaLzV0VrtT7PLQEbyZ7OmKYH+UZ8f9sY2GAyvTgAwY+StQ
jSZE4o5ksgqhS01Vexh5GZ/Cu5pII4LA0k9k09YyFCFkRbSmltvgErvlrlsyjzT3g/r8V8f5jmYt
d8tfK9IB8ozeYoZtb3g4YeYZQ3J1kO5kdM3nzcwRO7JGQwcRVYbbWxb7h651l3OpHIzyro1M77xk
50/PUQXHF1sxvutsIBlkeFgSPD/BwrikswRGJpDg+Kqlt8Y6AYziLnjQg1OwsTq/NObFi6T9hTIw
wXfQsRwRbaER2N8T2lMWxmkeTmPxVFHZ23bb4f7PnB1x5BnfXrQceJCak9GvWttrM4klyy6IC7vy
UbnZdGzmydwUvTCDAh4LloZF8rHIdBJE8BeTNlVN/KtqaMRepT3Zsl7G3zwtTwiiN2BYveAOuJXx
YtnN34ogCeYfxNOwX7m+dYO/NSHBLXR9gql+XiKsyhYbJxv1oq6ycKFOODq6JOxK7kgsgS5F74Dr
EXeUJEoIgkTfHeNjhxm287a6XRf/Lyg6YtlTJY4ZDw5wLBaaFwba8BDm4+t+14UOPovrHah1JJgy
0QT/UJbGoswUx2jNN03ySIdvlazcfz4KO78UZ6XhvT327cwb2EyWYZcqyuLFkCE383kBUb1rDgcn
MwLJSXJ/8/vID76bt1ZVaYltNC7ee+STvk/uXEw900NxmX0G3f9OvrFapvxieXRcuqS3eP40OdIr
a5eHJVZhzXct+hkKrOfwZGRBEhf4q5K6OlNMkiRIC0NTFKX2myR61evx2KrJle4yyVnKrk/wHKgP
ukvGI4hFDnq9J5jCGGt/mjvPMp6iQlJ5kjhcTfAizdSOo86ANhumN5Q/DdkoqgxA8BtK3fU5461N
GMwqvdpxsLrJka1PkYCIm+ZVc8gHd4Q6lDm91/FiceNO8tCUQQg5tKVRJ9fmlSerxMxFjYlDR/a5
KfENYv9zlhc56vQwIsV6NTEanjleHUlcq0wM4eHQKcYQ5bx5auyHS0wq7alpSL5kt6veJ7cq7pNn
UTKrJe/J5H3c1W46tOim7vaVL7NKyavcERPpRlE2js2Va4x+7ZNHjupoPpZX7v3/z9IPmdd5v03e
tjusMMTj7hHNunftvvRdv6y95Mbc4VW0047n3arEFeiCKzANp2KFCzzidLvWeJmWwsuzq6WPQ7W8
RIHiPJxMNwRfoMR9lCRcvKSdvlnj/GQvsimpTRV3DYvoGNDEKkrBGxTatDil3g5BrV8M2jeQ4k/p
5w9IcYIQU+pIokQ5W5ohiIdvWXVwC0lH8OalrH5fcAQ2TShMiA1BNXWPWH98FyUVipAMdNRYV+CU
9o2b6xLMbUVfgQrPhggFSd0wIVRxZd9yltvuoN8OoY49qEkoe+pt6/kKTXASldGZia7+QiN7e7cc
6CXmVgoPLMHYM6lcpV/+7sq4Yq6ia8SSoWo7aAWzI28evriy85Oonbg4hfRtF7EeAKnSeFHjqc2z
6n4kQKwOTfiwIJlpjG6OQzP0f7Ddm8oCqUwGwRmA3Wc2m4hCr/PH3rxkDCtwiUTPNj3ASgbBAxST
VTRmjHOi5U6zLopcUu7artS4xMU+b4KEijjBuFjlANaDagjUvbMfntq9faPddBfoBfN1r3yMd8le
OuazfXAnTEGovixjQnNggtRvvqCpx6mAsQwWdFoBC6NbLWRgAjYkvnvzxbiSVPB0cZSXE0bMoHJt
76fsDgX/i5wGmiaxnfPSuSJhPVYk5ExrIV2FXscmfp5o4TuFJKTLQASfl4+O0VQlQCDVcdaTQzlO
u6mWff3/xvH876pcMXsyR6NuWAtwaNDMHl9hPxyKGvQe8Dx+vaPSuSiZYIKnM5EJUFUoZaAMl2a7
q9Ovrbv7c+eGawHJNh8Rh9q/dW6zMrGcuDUgSO6ldGd3heSbcjM6rCEEDU/NEhSMPDqUbKcpO3rk
1ToSqPFDfWXuyp0t0e0tN7HGE3Sb9UM6Wg5EcqfEuVKjloSFXZJ/zh/clgWtUMTGFUep665eYEE1
RpSUdDeCJtr46cjWYkuEERtXQCijdUTD4Vm8w/pzJoumWyq2FkMI3Ta4YZeYx4WKHZTIV+ZrIvM1
MhEELTY6NTZqfh9JXlxoibNj5efzd7GZKkGRwrFVXTOxPVyAmG0nYhnp4Ljvq2P3VARY0Oyrj9r9
EKJcAeo+WRv8pi9YI3KhV48Cp0hmjYxALK7SGz3UDq7f7tLj4vO21ThoDucl3Na2k4D8GldwNnJb
A7MBl9Ypsj6ushw6jQWF4X7IeE5A/A9ZAWFomCiphfejvlS9R9r5a+4o/nlhtnXuhCH4nHFBjNcU
YAzOpz75rrk3lSPTCO7zxZTP+n4Ep0OIsgxdirdCclx2ZtjsJ6ysvf+3i2mw/lIgweMgZTDMRQQw
h+Ve3r+UqNg3snyg5NTEOvm0gHJsWqACi/FQtUcjGj3p5o3f+Or/rkaslJd1Zi5ZAZDKoK7iG71p
3Hckwv7aNiosd28NBahEhzb9qtJx8Q11iD+rSzXeaU1cXemNmX/gAeGCdsHUNaITNIm/1ce5iOMx
pfiDlPmOWftEu2jZ/rw6btvyCkPwgXlp22VNfrly79dEbRAdtQf16Ny2R9VLA1My3bh5kys80VuB
1rscuf5P02VT7/rmWv2Qz9VAkoIEKzFtQ9BIlaWYReb+ImuPUXcdl5IeYW6i78zr9PuiMrpDrRas
HeAmjGezzjxDuSiLDvs+f7C4DM7fz/Zx/SeLqJPFQoijJz0UH1R7aX+d82a0+OU8yObcnruSSFCC
LtJrM1WBMu+ro4uvSvOpPMZ+Fla+zJlvBkTNJkADzcw75lytReai7PCsq7JOrz0sZNW/OoulSx5e
2+d2ghFc+ZhWVVTVxRA0YEfS59KfxvlQljJSnm1VOMHwf19FjIiNSeZogEH2DjviiYd9615vjn5q
eK6syCw7OsGtg9svTlgHMM1EcQzziT9BmiE5t9/4g5NEgvHEQ730dob76S+K1PtV/g1yf751Hv+t
/36kHcXVoQfgYzHBzCH4g1yBLUUNvivipvOqzrdAopzK5po2tWEFIjxY5liJ4iGBUGr32pbJbnHC
qZH1Jm/HjxUK/ytWyoDxEycauGo31L7RjW8mZb6r4HvJSG5YXIR9axsBKJwuy1qlvtWRhxT3eN6U
ZZIKeo8ZjIqNFY6zxIIYiwblUPlOL6O1kYoq6L3ZlktEHX5rn1VfDfmb00GF0/GUC/Xw5zxHYB5Z
naug93Q22dzrAHOVe2wd4BsH5yRw0/35o9s0rxWMoPndNGj1EOOprkXJP4sxBlE6fyT4qTaowjSs
UFDF4VsMkuezNiBy0Er1RnrvNnfdh3R9hSGcVpG1tZ2hhBBoteoNWevN1XUrY0XcLCS4KxThsIwe
TT2dM0IByn1OdiR5atvv9cXcPPdR53XZZZJIou6mZp8QxcozSdomtw3IFTW5ZxZ3GvbRmNXxAzpw
ep2IWyawlSgxMTEKR1FdGspzL+N22BTi9Pvih7NWziorG/x+r91PxT1jryz58QERTmos8gSW8dLT
EonwQB8+LdVNLvMw3IO8e/2sfl94lJbLklErQhQiUXugetBiwNaYJr/MHs4LshlbdRNL9zD+6r6j
rW0as7LiKIPZg6eimdywLKaD2oBRrdd9tZC1B/3Gp53w9Lfu2yZYb8y0HB8y12g9xlcTi/zyCtOL
+xkuTepDN1VhJZ4Q+NCvoXVKA7guGW/novfbjl01vYwlQQYjhL6iaPWuQ6dk4HRXHfhqhyk0s/vz
N7XtOU8nx/+GVeBzBn2IsjbFm975ZHSfqvFw/vdlMghBrdQSlWUWv5n5QDET3F6MH0oFrm5DCGiq
02dMqSFCMj8q9Wflz9cC8Bh2OiLBK9d1mWC3JH6/G9AAlLYhs/8faVe2ZDWubL/IEZZnvdre9h5q
LgqqeXEADZ7n2V9/l+jbbJfwsc4pIngjYq/KVA5yKnNlZXeY/NnX1H8wYpNiCaJKrN9YimlEyhrd
7HjqeJ48RsGBqdub5Ty7/00r8XYWUH6h8TF50fHwTgygNQj6eVI4ehvd4IZqV8S25B8KhvQ6fXqq
MkGq3jaIKy4XgzCPaWgzu3abRQWa8/qQocIxVplAmyIYLiJgKVkXRzNgQGEcFXfFcqDjH0rCRYGf
N3otZ+c1IomC8fBYiYjNmWn9HrCvyuIiQJKC8SMdcC0lQ6ERpxrr8kXWtRZfKOEyXxZ96EFb23Tk
Q9K17TuerfCcjPZpLKPWqM6FhkYK417JkfBmq/xI5QiPb6Xgyrv99brC4MJDX0dEmxZgmMRsbX1K
bsdxtqe8skvsaZ0S6ViQxZmi6EPQaH6Pa42z73XssvObhld/ABc8Bmx8NMsBJTAZLCTkGPujRw7i
He8iGC6GwNvHTKlRrmYbWlqfHkYPIwIYfduXZtPqwbGmUIodOurPL8RVNB/QId5EzKnD4CHCdq34
pgrf41grCM4kB1M35CGGSeqgy9Weh/brMApy0uZ7Jl1hcJZH1Egl0QSMptHtBNuiUrQAfLeyL430
WSkdPX5MU9nOu0sdfck7aheNU8iClh5meb8bxlWVnGWW+pRVoYovF3UcXjJNtZUuv5Fp7ylN+G3/
1ERQnA0WMIypZlAW9iPUFiiPCyetH8WL2LYY69Z65axQnScFG0fwmaTJ+H65HbuLNd8u2t/L8jWd
XlspxUq9T/uysb99T43cxwbJuokY7O3RUGZXCb2CGE7cf1DD6hIJm3dZUN8B4xvWtFhfrGKG3czn
6EF1F7RIkTMW0jqVA8pJQeQQSKZwiawOq55EJcAMabTV/ixP59F4oeiulrpcgCWwEL6HLQszmhaI
U64aD55qfkvByhEVnatU7v5xbV8HrwmH87x+DOU6byBUlijPZkj8wHzXK8rq4sE5FpjrCBakAaKI
b7ryyLi5xM8omwpbgXAupaoj3oImBMKE2vWhiNxmsNkg6XTE9Op8sDIns2WvcypfVBTb1OA1ofy2
EbVJzH8eoorMS7q7ZhR85m6H+F9ZWePUt8hmVnbsoStIXV1/pKUTxh/2jWD7briSgdOePJVNI7NP
Xflc37FugTS26xPbJq087UOJpOEiUhORasGGE2STpLTrTDtW0ej3vS64Z2yaw0ogLgopQxK3ePfG
FT6sHLME2/biWIvXzK9/JA4/blj0up62NW4TQfclsNwma9lC7D/D4OIOHrV0KRmgsgHxOtZDZ9Zn
2yojQSTYriZfdcYPG1ZVP9GkBU76UbMc3SNHy22xK8omP0BZjAY5Ud+pwBZ4lvxcn9M5URkg/ZRE
f8n0XrG8P9Mdc97V/WiO5VLrmWGTxRz8DIz8SksCR+veQUDIiKrRoMJqhb9NYiUT9mRHXYYtV71p
B+ZkG/ETqT/vS7NxqXwDwllCqWRJoAcYuMlAQBCfQ3/21P9iw/zGubyBYVl3pbRAGiSjKfPO1TRv
qn3F8mvRRPdGLn0Dob6FSKLZSNsMCU3Xn8bhGBNiZ4Xbm49t+WlfZxvh+Q0SZwEZmCdJmkAYyVj8
PBzOWhL+7w76BoLpc6WvGKJMwYyzT7CHpTr30u071m6bbyC4JNDnbdIOAaToQr9VsQBUULDdiJd4
gcVOBNkC1zpRuQRgJbIeZjFt3Tz7oUaHIiWOkdwkuYjKbdO0Vjhc+O/LOaR6FLRuO3fla9gZOvoI
h7a777R6et4/+W0stAjg1dU0dX4IbtRjK6rNsHMxcGrPoYMtM07VCFxy69OFvV3/QuFORiN4+U9k
qXWz1/Bjc6PgzhGeq0uPp+bb9gb7HsDyIFoDtBWq34Byx0VqzM/0AUC1z+3BOINN2R1s+W/y2J6y
c+bT474mN31oJSN3aqYZmG2XRB1eqF7K6KX437fNwrpXv89l6yI2ItBWwCrUkr6k9ZdU6j2TlP6+
FAJ74AtgVjbjZZOhKGS+dIt80uZLHwt4z0UgXIjOsOi2oC1OZsYuFslIbMX8UkST4HqzVTpca+zn
/69CjgEmmmgYYdvzmXisTbEz7fDG9C3Q66RfF4EnbbWtvYHjwjWapDUrZ/Y2npVzeME2TmcInNiZ
HMk3jpUzHnXhlhb2m9y33RtMLnATc8pGvAWDWud28eo79BqDikazm8xGnQPNLqLPu83kejVCfhau
7Qjt5475lN+gYpP6qs+aPkUVG+Yre2Jx8aKeBoW0GU6uqpqXQMrOSxM7hgEaaU06DnnkJwv5uG/4
IkguWiRmnmCZMDQ50tBvaOdENch3Q8muf/ZaSHYbJ38WMfh5uK5R5yhWocwcX+LRvbx83RdpO1/9
irqEjxgjridaht9PQ8Oux6MVfqPLvSxaq8s0s3NYv9UXmqy0Cg0wZnNOO69CEapccAFPWoeUotwo
cmq+wKCnC0gPQpjGgobGc36Y0Noz32P5zaH0ktt3dKis/YsvMVRNYs0182kye/N4DjWBCWx9VL4B
4IJGXknKooB/1+2Cs4ktLv3JUr0+9vPsqMoHzIvbQ2wKAqMgU/Ezc6bcKhGur61Li8cM674bs3b3
LU+Ue/lhuUWzxlGigJgfg1vjzDYTzw/JD8wJew3qu+9gnH+jRT5eGMtQjT2MwjBeDbS+570d9t6+
TCKtcQGisPqajj1EaotLnlzG+LD/+9veaqpEAWeEbvF9Q0NRtPqc4XZJ9W9BdJyMxxL3PtV6B9sz
dHXF4VIG6Cw1I0vM1o3iAzEeswkXlo/7omzn9ysE+/9V4g1NSTZnYrWujjJWYj5pBuhyu9OfgXBn
nqcUNF4z5FiayKON5KWkQWFfVPsTycIde9yMYTtngCFUvk1S6XZs5Y+NpAikEZ0+S08rlYFmNGy1
EDBacbGyJwk+s5wNXfB4tZm+FfTfWrjrsxmRtyhkqbKaVjgYBaxMhWedWPpu/MTfP5rNjLCC4b6N
66GUIkJhylG8PIAV4FvZWR5ZyshO5Rw7gXvZ2QfcPKQVIBdFFwurvLWaAUoyOkqlQ14up1bt3hM4
VzCc62hLp0sDWsNRwrLsij4rotknkeI4xxmlEteeDnIkQzQ7eTBdUiwnzwZMWXThaW5F78GbMW0l
EOdDpZ6qadtDoDhuPjfdfDTN1Ns/GhEE5z+pkVkTKOGRCUJPbW9y0Rih6Og5xymUfuqUHiYdjvoh
tAp3UuP7Hqsx98XYvt2vVMVdpuRJU9EfD1Ut5qnCoqbIzZ0ocZrD9GO8AeWFix2mIkyBbHzhdNEL
LUobyNZ8Mx7bL5FTO92n0CeP5Y30qDqdMx+Vp305RZBchMgDkIOpLAsVlerMdLKl6lsTitotBUbB
V1HDOEvHRYZgiXqj5pdkPOxLIfp9Lh7Uht5ZSYDfn0LfVG/V5H9vezTxOv1vHNUZ/ipalzEo1qIR
vz8Wl6U6LsNLJWoR2q6ZrDDYSa0wYlA0NITpKKN254bH/Fg7IRaCZ409OdXH6Jh6ofseQn1IZhoA
VlRs/eTctU1ymtEp6dz23B/YCuDAnR/Ys3wOWlMRWeT2MV3BON8t2ffy3KBUa4UnZbzoucCYN5Pq
ShjOZ6OxqrQmxO+n+iWcb+UMjDtozCepaJhUIAjfolixwnmro7jZxTDp+6L8sm/PWx0h62PhF/92
c5KDeA4ApHbZyCX7zKfUkT3d0S7vGLl8A6a8tTxj1qxeDmKUattjTp9S7T3ln+uxWJx3Yt1mXAwx
hBmU72Tw9bbCFoJ3Bs9fxmVxPmqVfSWVE1C06SBHznwwMIgtOUljS6ldl4xgwGHDfaISyXYEveJy
flu2OiFzDQ8qLD9I/SH51IWCa9z2NeEKwaVtNZl11QLttUvpuTY8TXsgcmmH6X2gCiq3ImG4cGBV
am+GA4TpjUuQfQk0J5IEN1+R73BBoJitoel7OGk7uUnyoTUEImzfea/K4oJAoSg5mMPw++o9Rlvs
uv489H493WntazH+NYpSG/tzf6uGXI2b37GIhqwgCSOYHcZAXCp3hyp6CiQs18sGx6x7hwrpIgUK
pFzKxnC0EWUKEK2XyVtcE2+SkqMfDNRHbDYvS11RqXu7CLMSkosQ0hiCTVyGWVThAayKvoK9lZaL
Of3obvkv+sS2ywkrPC5iZIYatPUIvOimP4BW/JhDQFzFHBWbqGNP9Oa6qVE2ygXGO4Nxx7wNgJY1
Sd2So5ygkMcoru1WtL9iW6AVAufBZKoDVWfPLmhc8SpUR8wIg9S2ZhOnAO3JWBwXAR3GtkyaRsEK
IGOyilOhLhekK2fEDIneE+11EC0a2IwUWE757+8z/NV1ZSBVVA4xjijFnhEFFC7pqLtJJ0gdm5FP
RSeOZWiaIfN5MEpaPQ+SuXXLvAHnwHMx380xBiLB9S7qPN5W2BWKs/FAt7o6M8fWDfT5YqmLpzaL
vZ/WRdJwZ1JPktSM5gQImjhD7Kmqryx3Y3hHR0HG+Fnr/S0srRTHHY8pp5MZgIHNlY7zef7R1k6R
Yw1X4qa+9mzcN9hR/VQckgV1VNbRIrK+beu4KpPzKC2qcjNucW6LdhMnX+fID4e/95UpOi/Opcyw
Cks6QMKs88fqMhWiyL55m1ypkMuFalxTuVEgQzah+lc6Q+QNXXjIG8Pbl2S7KLxC4lJihsKWGcwQ
hfGsZHhO6p9MEjlYIu0E7S2dbtTmazkIWju3g/oKlUuUnVn1Sx0za7ztTlVkR552Gs6ZYZd4nV0e
RO9lAnXyibKKaDI1AfwrrIMbdcIwsNaegyLzpzn/3yllTOsqGZ8hu4kafaUzfQbnqMPCoA9TeNw/
M5E0XLSI6jQyFnZkVfglqo9Ro9oLdYRfNJuXmZUkXMTAJqemSwLY4DQ8o1fVkPKzjsfM9EZRm0O7
UHseI0GQErguv5RYyrU4iZnyqCpndlmbTkHr1znMTvsaFPgv5UKEkhSosLBgqBmXsHoUXppFqmMn
uEpQEZU6fA9CdcmpORVo31P9+tT4vcAQRDBclDAoirhdDBhiHOPMr8rQqcdHy3gZMRgZgOS1e1di
/xVaKRcs2tGYVXMEYD3oF0XRbvVA1PUmMgEm80p1VEmkps5wNI0ePCh0sMHZfVsWoiruvgUQnl7K
wqJoBQOFOKHZulnQiCImK2HK+M9pkPDk3Hj4qCXKTsfAZrpCcapishetcpLK0ZZba04FziPC48JC
0egpJRI0B1ort22+TourF43bSy7FSpAi+fgOH9IsRTVwdSVYuPb2oEorC4fYgHglvRmmeyOtBfJs
3lhWALwToTNqQkEXLzvNedIiexp/DCCMGNsPi2jNx3Y+0gm429BthUEbLtYpcT/Mek1g2Af0rh8i
XFYmm9yRMyMGFFFsbJr4CozZ5srEu3GuAjlU2AuCJ48vRfPV0Jz9w9kuIa8wuNMBc+yoWajwu8ot
+nr/KePkjgka9WN0Z3iVEwobKbbWrpqWjp3BmNTDN7DFuS5GMnPaaNjwOHg5PkIxBBqcOtvCS8wN
2I1QQk4eM18/iaakNtVpEGrJGogxDJ2LgtWcYItBBXUG+qVZ3Lg5xaKt75umaOgaMTRVV2X+iblq
8i4skh5BKQFpaYpOAE0+jWNsS+Vf2AkqMPxta8SCWl3RZPT+Uc4aG3lIZyuE5TNrXFy8MxzB/4p2
ecbcXQvuYtvqu4Jx1giehTGmPe5GahH7DQl8pU9u0UUnsMjNS4upmwo0aFiEZ0itMBDQK2bbolbR
2mrxmGKdRU6dRNhxsCnPFYjnSR1rs5vSeMC1Bd3ZBLt+dckzC2FvyGYCWcFwlZCk18NBByO5O3yT
vrHm3+6o3o7f8GaLPVKVT/7KBeckUKDKhXcizXRewCaKd4AGXafmBS7xgfSZPWiCLL+ZSExKDBnP
TIbGk1mGPcmNRYH5Wf2L3l0kvQUngZerih21s52JrrPbsWqFx90qGkMOl4XCAtsDq5zGB7n0lL8y
bCIHhaVPhpNot65IQC5QaVVnSpGG1JWpo4Nnm7hLnKo+5CnKZuNJ6QOBQ2/byr8KBVnL24AvZViz
mxVQqNQdSXqWJsEXt+j3OVvshzK0tBa/j70mB6zFPJZZIXDf7SeiX4ek8xSWSRQO4EYBRnIzvaao
9jmZKx2iT8N5OZPMhs2DbFTEd7Vdu1qhcpGQLHU0yhVQTQI6ncLTMaks2QaYMxmxah3Z5l/kr/3U
uR0/rofFxUOsRJ5kpWbXNin0E/r3UJCjHoqY3YX6ZH/G6hJQSJM6SRMkaxHjVS+COiPJkQ7VEcTb
YOLGGAEWngTU3ZduM5OtFMpdqsoRe6VTC9IpIAJJrPOURrYWPeWGL1fP+1AiRXJ5GSWtETtMIWE9
m4caTRJpUjtl/45pNhO7yP8/WukyFz0CPTTagBk/eqXS2c+MC5op9yURmiEXMPK8SsKWXUWVR0z2
/qwJK6hXsApWcqDClLx9AbjK9LNoszIOIwwbNWRX+fHMCt7xmS0otOyfy+sd0bycEI0LH62cg5Kf
FWPQmxf4+aH0e8nWnvsbxU096STq2BFEq59/zko4vUXJ2GSW3yyf2uI+HwQP5puJEpz5YPPE/ITF
r4eeU5CDIAbjQtOch9dxAtkR9mUKQu6mH61AOD/C3rSpyzKALNatlrst2MQwNH+pBcFoOzeucDgn
GnUT+98b4JiRHaQ2CxUaDij2E9OesHo+QeO1qKyw6bgrTM6jojgspiDFtwP6Ku3GOipT6uiip6Rt
EFwxFAX1MoUnXjUzuanmAklfk7r7NpCOmSQ/hBkRpF7mmb99hIME518YLpqPU1K2mG5ERYn8SIhN
8qOSHxYtwWqzG6KrvpBBSCQX+/+VdSeqZdSzBMC4+apHB5CF25Notm3bwq9CccaXtlIy0xK6y8cv
qnpstW9B/NiLmh43/XSlOs70EnP4/0rMUtzG4cUojvtRVSQFZ2ZhvAzpOEFTWZSdqfm5XJ4b2fLy
UlRIEAnCRW/sdNJSkIGiJNudtepzbj3+kSA8pWUX/Hvk/XzfKbVj5DC3/LkJnvZxBHLwHZXoMTJo
QhA4U4rFIKi9CQ5EYLr87tG8z01jxGJtNynjT1qaf57lpHEUEgt8UnDw/PrRLLGKvB5xHqZMnGb5
SrLITqLGrmoRLZVIIs77Gyvoh4WdfFSMp7CcP07pktqWJrodC6IM/4hbSGidrjucDCMXAaMzyEU0
Tz6KMuf2PcTC4kxEZ9Da8iXFrOq7Il+AY3wO71hXbe5nX4ujdi/5uYf1UKL+ku2rwQpQeRvNelmS
qo6y62LlBL5+BHOgw1rrGZ0lgpu7b+DbSfUqHnfbp01u6sOyIHNby9GQFFsaGs807GiesCTK2wfb
9qYrGGcbmVX0JvYKwja6V1W6yUSMltu2d/19LhFoQarURg3bm2PFxmXOzrLATlNRgtt2pisM+/9V
vpHKuaaZjhMqmte0vmjGS5U9L4Ug9IiE4XJBJAdkGQsoSxr8ov2RZQeJ/r1/HiIILh3MCRmNkJ1H
p+SuXp9VbBoZydd9kO3mtpVBc7kglLNYDlnVOlIdVhUND5LTg3X9VKLnUD/to22KRBWKYS5cR9He
8fZsyjTKorgx4K661/Tf8SJTtYImhU0rvkLwnIiqladq2wGiTM85tuC2fyYCz6I9zdoymzV+P4lf
iIIF8KphV+MgyAibcYZic6yGyiBBZwf3CSLJSmBFqgVN/VziTI6B250JmNdYg4AozGwdyxqMC2pt
YhhtkaK9OjRku8q/D92N3h/2j37LLfFNSsHFpCkoibO/YeWWhtQnUZn8bOH2DbQH6KXhyf2rKYnI
KLYMYA3E+X+ilDnpDYpypxzafdzZVfyOUfQ1Auf7UkNB/1tBlLrwtfwpBR2UrDi1Vnn7KtuUBMx7
VJEJmqH4rqEliQdd7vDZEemHrL1LBoEcm8e++n2GvzoSVY5iA7Su7J0A7IGBb42pE4tcfjNFQ4Jf
UnAHn8aB1hUTUDTfOmde+Nk8dDLmckcX65P9NnGESwI3TW2FyFlAZnTobSiY3lTUw8JLoE2uVR96
KihAs2jFf0qtJePsYDaruMFHGntttg6K4tdGYyd95S6t3YJ3uld+pPq7jgw8ZCalsq7wLViyRElc
UBWPBiBkDjXwjJFTLSTbYf7+u2BXFC4eJJnepnmjIcadoocKe/00d/aIo6NlV0xatX1aVzDujhM3
M6mVDmAp9uVkyle5uVeTk6SJHpFYutwTirP2qkWPTVxAdQlI78GRYgfRzTBUbjV8SLUns3zZd97t
CK6Y2LRA8UiGV4O33iVVC5r+ImYdzzMWXxdeejuENi6OGNmOXenDPtx2rPiFxk+rJEGppFaFywIa
OIJWtotANNEvQuAy0jD1haXHkIfKGCt7CJXDvgSb0UjFAxLIrDGByb84Dx1ayOYKGS9ov9Ygw4ij
Gy16x+WArjA4G1i0EW9UFXIDXvbC4D4UzUNt6mj1+1ysSwKKEgHYFVwsTnKiLjkr9Xu+SdcicMEt
NYYetw9AWKrqaNbk9/pJI7KgZCg6DC60YVNS2Jo6DmOyTtP8FEa+Hgui5yaETlSiYyJWwX3wrX+M
uCImAd4mwYPmmMqxHxxV8vdNajO0rCA4XZEUNJ5aCwg6Xuio2LP6I8g+lJoAZvPpgq5wOG01ktSF
2UTRka0dwifJ/oqnC2/+K7zpDosTHesPuScqSW6n1RUm93WQS6SngWKgpfhi3rPwAiYP/ak49p7k
dz7FijhBMWQb0cDuGBW7oUyVf7AOQzkYmyXAONSPwbN8DdP/g2nX39hcuXyMXkRdIZund8Xj361n
0+gMSQUe9jz4Y+hYioRKEvY5SO+xxBUQF9mmGHvvAxlA4FCousOsPpnf9w1xs2pNVxBcRm018GJp
lQRjL23ZiY+u3fqWm9k5voRZF70retHdbGNdI3JptaPNNFAZNolWuKo7xfqnIbiY+aFrfIws2IXx
oPUf96Xc9OiVkFx0rZF/DCmFHof2NUwSO5+eUzmx90G28+oKhYsb5TSEOZ3Yaf3zAjocTeoMDnak
utFZe5oEb//bzr3C44JIoYY0jCnwpGNz096x5RSDPTVOdRgOgZ2jtSG6XSqBlJuJxCRUhbthVJx/
DJjKKAhNHaeHtppkOY2Dt69FFpF+uwxRqhH805BOuIiVVhaYZOBgrhS/KMoHmtT2ZFYgvXb19Os+
1KYoKyguUCljRItgBNREHmKEwlggyrZBrAC4i1ZEFD0wJgDobDyv8tBW72Cco/9G/cGXXFVkEMxX
d3THzxtaMlrpc0XHkJFvPDLqZMuVPpIzevcx7SOMuiI0LjgVE2nphP1TuIsTvHQlXvF1vv+HVc98
mJ/2z0qkS4v9NatPwggf6NMYQZfWS3iHV8Ln6hN57F3Zbe9jTxijBKbBzyJStTfqvgJa404u40JV
W+zZbr0F/Ljqd0agJP+pgFyMwhBYR5IGhzd4v152x4fypB6KW7WyRdGDBYc9W+GC1RI1RpQmgIut
8ZCitcuw7ida2bFo1chm7L06gcVFKauhDYkGmEmKFzDLG4YvSylo5BcaBxc0rJgYtSxBGO1x8Uyv
Zob/HY+iLjlE504Y6Jll7+mOCxzmrAzmkMM62oPqtfb4grGP6oIr1cfOX8gfRhG+V7NVg6zrmC2O
qOtHjn4Z0GKYMY5ZL4xs3RU4muC8+AEMSf03aM2PIDRwQAfyMXMDd/GrzGbrFZbaDl3RaJ0g6vOj
GOnYzVZmaB0rXGX5SUYzPsgzzWMj4hwUSceFEUVqlrBk6aVBdXSoURaRHsLyVaBDQfjgu0LrVFeW
MYTNj076pfpgOGx/efnNsAO7vy+c7EVUJ93wZvCmonqJCV+QuPA1zLZs23oe0fHakkcS3c2aG0/U
DjrBx9fWTfsNDufMYSODc9aMgHMgHnHxNYFeh5vmYL2GKMH0x17YvMkOhPO1N4ica0/ZTNteAiLa
/9Bgm6HBtjpOjoIG29AjghL61psD0AwFJU1soiQ/5V9lmVxbotSk0KOC5eCsvhQnGChl05fjkaoi
V9uW7YrGh/yI9uiHAlrvYKcMmocxv38ojrKHmO+L8vWG5b8Rjf3/SjRidClNE4BVrXYwk8pWG9Mp
5XfMBb2B4SykKUGZ1+kMhnYoch/D6KUrBO1q29Z+1RtnE0bTmpGVpL0rWS9p9H3G82PRNiApFXW+
iID4QE/DdFQ6CLNMXiO7Rp07PbFlTTTxuREv3iiNuygqStt2agSBgjK50cn8LRgqQX1WIApPxzeV
sjlaLEIs08PYFDaIxAr9Qxqkh/3YJzAznohvqfpRBydi72bkR47pBQWLs2dBR5cIgwviWDRthqjR
wEt1rFf92mqnij7ti7H1lbo+EoX7SjWwQ7NqCTCk1EsR5aTkpixuZuV7nt4r1UsWPlZDLwgIIrm4
eFAu7ZDJIcxATuljWCPH6/0jTUpnXzaBtfH1rXjOIynBjISrL7qrpRYG0oTbJZh6fg/bv1xU4cJA
mlVznTFRBo81ii/HkNWYNdBrFIfYw9uXiHyAueIeIBcTSsmsdCPPkJmy57FF2aK9x402w3djGR/y
+eufqZALDDRVOnOmEG/WsCvBujUmQeVn40L0xvy4iJBjeSytWwCYZLKt4Eec4lmgv8PU774gApPj
S1mhKUeLmQInJOdp8cLwCUNo+xCipKpyH4pSUmZKyGwhrijehiJ8TM2YM++cXEMXq6w7aqGDxlXC
Lk/j2Zrz4z6+QJX8NMZktJUss4yUptTRpKcguguxuosYdi8icBBBcUGjyAJS6iagprF2RsWjgWaX
9B7L1eXkcV8qQTxXuVhRR2YoVSwGUvWbpHycAs3NG9RJ0OC/D7RtIdREYRVvRXj1f3tvqOSkNqIZ
VabJPJmW1zZHOhz+DIKL52UagwtuQA1yyP9apmdN/q5IgvS39YkIh7qKwR1NvlB8JBoQYzzHT6xC
TJ2+spPMpn7pjUesBtuXadvq8YhgYLUUbua/vbJhL32XtzGCOa6SJnZNZxfTZ7dkcEEJsDaP6ArF
P7GRxEgSugBK68sDtpR22giqQMFH9mbWWIFwdtB1RTXPagjbTl4iTAiIGvNECvuN/U1OEjyDQgqF
vUq2fu4H3jD//OZ8X4UHhKq/jod/1Cu7RsnHDGhYINg7NVj02JBMdgE/Dj504wd2438H3cUbTM5n
E6L2ipHCZ9umwwXMT3TdkUSvV5uBYSUYM5bVPR90Hj26M/HBtOT3StHaGvm7Dr7Uur9v35uhbgXD
J3iDFkvUMRiaYYnTa5b/SBrFCTun1EXXY5F9s79lJRKW+GXpTIFVqVjzu7xOUN8gmsza/rZdScTl
9DYsciutgYKNOpGCQdzKA9fFw/hAHtXz9EW8526rgP/GHrgkP49dqaCEj8yU+1LmLK6BnUvyg/Jh
OlsE1asGRXzpT6OFwY24hV0Y63kOOXOQPNfmQ49MGKmC+4vgyAwuWjRgsA40Fv0mHFmonFL08Ueq
IKgz/fx257uemMHljXRKEr1pEZLkvndAxVNHD6N8HJuLjBkFTbaVQtSqIRKLyyJdrNQxeidwXdID
p1NcaUztHr08+74lCLUGFyfydtEzk51QPH/O2/tW1PG2LYWBPkfkJXTxcf4U1V2tFxXuypMW24rh
GPhUr5P/vaMBxn0F4dypj9p0MTs0OlbBlz56CQ1BANp6uXwDwHnPNHdtQzRI0b0a4C3G1i0HszY/
ycQx6XXqBUl2O67+kof/gM5wjSx6GfLUwwsaD4LBmaVzqwq09h+i0BWGc5w4HefJGgBDI7s/hEfz
GKPv1XRM7GH5r5bbbhqbIsuqrmD9NDgB3gbXJoiioCwLfMosKTZwJdgK3ZaCr4xtqVYgXLbAst4k
ohNApGMJvtJji60r1bELDt2BOIxIqHvfdWIFyRk5aDDKXAvL3o1ObDAvPBs3+Sl0kgPoUd19f92i
U7DkFRZn62oa9a1JIV577hubfovwYhS5OvvgBdNf/XMClg3dCt+pWLz5LQKugDkfKPokDzQFwMZL
e8geep8+yQ/lN+zYReND+1VUH90MHFc4/m0gJKQGKyN0ipdhW1kaz+hrp7W6w74+BSbJvwZIWqXP
1gypeu3cVXfC1RTbV82VHFziUKS2HPsEctTYAJQfglPr1afEZpsv33U3X0FxGWNWW5VoEaDCMrbb
TrZV+d5o3/HyuzZAno0plrWpSpkTZyfrB9t+oX82bDA1n9jM659aARcxqiJIs64BmB5VzkRPZYdx
luqvfRvY/mBbKY4LGRYG4+UlheKyG/a8jJYeeziXJ6yhhCMJPZid+I4j8UQK7TKlYVICLYlt4+cS
m8C1sOLbJk7uvotK8s15cQGDGKU5psxvlQo0OWlpU1PgQ9sFzJX+uNBQ5qnZJjUgRmc8sO9P5WT6
rPj2DrrmlSwGT5kQYgWGrAbIWEvwkqp/t8rLviVsJt5fgvw2SYXV511WNjiaHCv11I9F8behPTWi
FcaCGG7wrAnKQAwi/5OiutfBVRzJjg9D6xg3xrPy+k/upX9TwVe1IDNiUPRt+k3mwgriHNJFN/FH
9s0RnMgCSx8OjFEjc+JP+9pkzvmfDR0jD2/xdMOU5iUGXtmY9kBTu6tUrxHSlG8nJmzEJIpKcK3g
xFLHsaeTiZrfQGy0Q2lnloGVh+5smk5+YrQrIjPcFuyKyAkW11mZkplVTPN7eTzk5OMo2iezbYlX
CPYnrL5Dg0GVDI1BVPNDpRm2TjCcrIEBeT6855CuQFzsU8GmlZbsYRCcxHF4HHt/FrWGsgjzux1c
IbjrUbvUEoiwIcuYXiLpb1Rdi/ZOLTCS4Ay94DttM5+rIL9npoCJSC4UZVZTqpGC2luhokD5rPTf
99W1nSuuAPy9pBpbo9ZZQ6Zy24EXQT+m/nKHzxuQlkYH0aVLIA1/O9FQepX0BNXKbpTPXR9f8Erk
7Au0acsrebj7SSobdbQMkMdIn8l009ePpagtZzvwrDA4D5WkcaCKZqHRLrLpc3PqUXCTT/033cfb
+n/B6v8fDgkdfRTT+qrMk38tfToGwwy9sd4BxrquYtYKHwDjiY3fqh/2Vbh9Slc0LsOC8W6KQxAW
uAnGRQvEumkSjsJtH9MVg7NrY1HDpS6BIV2MR9NWB5tt2qN3tLUHh1EiEQwLCPOtSJF8AafMam2h
BWBlvzixzB58CP30pgUJyHwUljy2q1Tg2Pz/c+NLOeZSRNagAG65H/6PtOtqjtxmtr+IVQxgemWc
qCztrl9Y2sScM3/9PdB+d4cL0QNbLrvKDyrPYQONRqPDaW8E15MjWQUaVVBBcFYR0a697q/C59VY
c9aWje0UKuZmqiFiIFV70ApXnu+0lHPKNs35SjDmBERzmM+qiPBRNiqIUjzlmEfVjK8lLxLCE4Wq
6uraEDBwEmN0sYDUXzaNL6n0ohZfr6s7d5foR6xAknKMkzqGMOM9NYG9T4uBrSbEVBDZQ9m9w7sM
uYjMJZWWcSOpC8Rq3cDXj8iynk0XPNWYClJiepS5V/cTJzrCW0nm0gIL0zyJIiDD8DyRv2rhIPMa
cf7GLl7UnTEcY2WUsQSmd8QNgrdWggTB5gZtgZOb0bZAVEry4tscW8U2HxsF2hBbHZBirFlyW1vC
x/yxi66zzcfyLCPYTM2h8oipj5SPIPXV1FL8dLAogVVgy5xLf9PBWCEygSzVyMHfSRFjYliScYiV
T3r8ae5cI/C7j3kYvzdNZy5MYQj6ZJmh/UFX32q5eIxQknn9hG3rni5LqiTrEmGrJhqlEWYS4740
m4Neu6DMr3ku7N9Y9gsGc6R6HWGkQkB1Yhc6BaZJSUfBHr8YkdWeJn/efagkTLnAMceJDHWVkQgi
FelDm4f2kPol6u2vr9v2w4qIGgac0AQsWwwZi8uU9Ao6BuY3y1R44SF8Vm/axMosA0GKxi5qS7n7
QKMYaEYvsIzVreRsHnsNwoEkEK0mi5W3it3Lz9el2zy6KxTG7FZRJCdI4gAl3cvaTuDxB21q3er3
GY0oulmUwgK/P6EOpK8eBKOyo2h3XQgeCKMHmVYOGAsIkLy+SYedIO4NXgSYB8FY1ZLkVdjMFAKp
Y9NpjMdW/1CQebVWjDvWBIGG2lhgRHv6eld2YKW+63sLw9jAgYLjw5v9uZ2C0NEnSLnLVEwG+fPS
FYdc7oVRok0J3bcKvphkha5p689EQn125oYe4VXgUkv27t22gmQUgnQtsrsLILPMpiaCjnzKR8hI
hz6lnuFeV41N/cYAeIwUA7ktYcePzpMKlt1KgdWTf7aQi+eDberF6veZUxqqWtrFqKbCSwfTnI+R
5mUJR4Rtq2qgeRf0ZWgQFBm9UBIFbSqZCLdoQlYXjZBIqMzfp7fGrMrnlWLz4N4CcytPLAZ5LgIR
2KHGaU6im3lz4iDdDwLCzk+IxaMx2FzBi3Rvse4VnCoXuIQjSNcjaa2AlxLFH1PAm3LBlYq5YVVZ
b5pUhFTU25Mc9Bbtlxs6w7zxQ0fmwW2q3UooxjUfKy0QixZoYeuZIOttP5KeRqW8Co0mmsnWyw+B
EnWh0qMpJd4br3J0U32olnOFwJzTvM7jdE4HNAMat5FkxepXiTf1ZnPnQVsiayCZUsDU/Kf1Gae8
TnWjxbtCfzaSr1O6y3hFEfQr31mbFQSz61HSSX2kASITNdRYf8ra0ArRPDm+XDczW6KgSoqYBpgg
RcJmpNtJ7rpOXOAjBCiRqmwpJnbP68ej1xgrzBqEuYP0eJlQ9o+TMor3w2haYXES4f6Wpp+T/XV5
tvR3DcWYHDD+jVmgQp5GOlX5Of+Ic7P6fTYZPeUxiTJjxu/PdzU4n7Et2UeqrNcYjHpNNWLkUYoz
KCamLdeo3ygzG8TWHP+Qs/XsLPWpXuRiDujWd6+5dNYChV+NspnwW8vC2BMtB236rGPrzV22D3fp
QUys8nPnokDdD0WORJtPSDgDuC8RzzdAtP/nwYyXUheXZsILwa3gFlRe6Gr7CeNZ6RS0wL7/iK5d
0BhLE2tlP4fFiKddddtIhy7i+FVbNkAS0YqLkB0mhLGh/LmdA1nUIE0i/2wEe+lAAagO1pJ+TBMu
QIwvINZlpCFsR5/Be5FYJjnGH6DyMCQ6Sp26ayqI+f7cmajVOnQew52pMq9QdioUQeY409u7v8Jg
bKaBKddLShs5xcPo0r5YcPWHlkYnS2JCRXnktcZu7s8Kj9HtcimmLJDROxep34TaFYsTQc3VxKVZ
2TyoKxxme4TSLKKIdj3q8ikrD6rk54b3AVV+ayxHMQo62RizKYZJV1YC3mypeM6DB4mnytsi0Mb1
t99n8wS5Jlf1UuD3tfxnlj9FWep0w9N1Gf5m/y8gjI6J/Swbo4nmvwgToaWnGpUgzS4G57BNPqNi
bJ/xUr08qViFM0FbOBAAtukhGg/j+EhMjo3Z1rGLTIyOKXqhT5UOCKk/YNaUPcyvynhGpd31teNJ
wqiYOI1pBvuA1+50o6a3qRJbevV8HYO7P/QjVg6zgDn0dIYg3ID78Y3+KHSb3eKDUcbtEK7nvgfo
fr9zOy5KbdK1XeENyhCFJUrhkIinA2taazkap9mjqXieW7sZk5VWWMxLXhYLVY9FYCV70mCuS+GV
tn6jPcm39X7wY6c9FuePMI/CqF6Ug/GrxDrMqmrEgtKnAZoYveqr5oCDbq95867ilWBuPrrXcIyR
0DCUvpEqyBidsthSyv/NN6B5elW13jhmHPmBozTXD4DJFjkocaSTmFomVJMdCk94IHetameP3VF7
0ixw41qNPYImIOa896nG/73ymCyNbK23pVpOwFWbz4N5xFCW64JdP3EmW/UgGhNp5RmLKWLIAAZH
2EMdesPHno+XTTPZMofQ7MOqecPxxQOt/yN3NENLqSlCLhEGb9EYM1ItjZxG1AKT6BD0fjb51xeN
KvS1TWEsiJ6FxtgZ2JRwzC1w/5DMLTXDMjCbZBl6Wyg51yLHZIEQ808TIpWTWOgxIlvTrf5IDihM
R9RnelDvJ1f9ByaLp+yMFSGgqa3FDPIVBXpjutQZW2Ijf/sKVeH4yrytYmxH1o7xoqSAGpX7Rvic
L8l/BGCsRTbOEtgtoAvC/KgLp4nnUnAEYKM9oo6RvaEMAVBs7pUSOWryzKkR4kEwDgWZEtTXBBDB
1JGxaWBuuNlDHgTjQhSgvsWAQkiB8lX6QOp9wZ0TK/DiPfFyJ7xtfC5DNv3N96fI1HT0RplgWWO1
rMumUGrgt07S29SzaYeCAPRk/eLtEHcB732xLeQFkNG1PtXLBvFMxKATDDIdrXLgFe5vW9MLAqNs
YBFWiqaFSBomRHd3YItUeXPRORBs8j9rhmoSDAiRNPeKlNnE3Anmz+v2jYfBKJwwGPpkqhDDjB6y
5St6nXPeo4UHwSgcxh+KeloDIpW/KMaAVtBdob/8NzEYp1WvlSrRI2Aki5eN37TAEorn6xDblvL3
hrOdGlqaBXWzAGIZJUtQcksvfqJB3Ix4Bb689aJ/XzmR0hwtsyxg2zHfGo1CkT2hi9pvPUx3+gxH
z6rOc8LlJNoERf2eRBAmBSsGA4qmTNQuGJDOyH7M5UOhfiZkd30BN8tUaY3g/2PQFV4JlgRyKdaU
3Yag6pay5Id7wael2DzfePP0r4AYc7NIKUYTUWGa9qDLzzGP95C3WIx1WRIVWWiwbDiYGBpGuypw
A9PjLNamuq1kYOwLJkJF4kwJxSpntiVMolJ3iROfYxsMLNZ8QtMaaqMXju5xBGNbxAs1Ds1RRTzD
XG7QKGIhS8ztZt5ML6zUgO0Rb2QjyHSFguzUW9TkHwIn+mSe1QOtueCWrmxePZd1ZFvCI3HskolA
F2gpGrEzD+FA3f5FFxm4+afr28ZbQMYOVZXQkIJSbanadwHj3kbtp2JO1nUQierXu+t0JRPV/9VB
UgWwAg0VUIJnzSc2cfEyoowyhlN/E/Ha7FzlIDrkGHqaex2ac7IUKv8KeRYqPYgHGhjqR6sans3F
vw7AW0DGRjRlmagLZYeSwPaKR1DkDv2X6xA8GRjrEGdZ3hUiVi8hP4J6tEbj6b8BMObBEPIl1XsA
LLOXD/dtz3ko8taIMQ2GIPZK22MTAgMZ/K715j650xbetFoOzLsBOo2QpssEMUYkBHrDncIGCRTO
WvGswbsZA2kQdUoGlMajY7QKx0ic3EZIGA0MIMLguqKc3X83TkfKBzmmDo/4V/mTzpoo/eB7EDsN
utNCO/vL3Esco7r9pLscV3ayTpvoMXhrIWJ/EA+q1/raF+27+WqeJ5e2nvcR5+7gbRxdgtUh1ap5
KUMC/Si0r139JZpvdang2CD2eiKmRFRk2E0VgQQZQ5//xOjEOMzmsFbtpPNTTbRBPmyJxmwlvAm1
74wdi8RYhLDQl2CpKtUevMQWdsY9jbUqznQsjuZfpp/6VFfo3JuW46/wRGTsxJzOYj+OAK4NJ48P
cviaC45mcuKg72qmWPkYa4EH39grM2CCs+TJdkpnrR6yr2huOIAdzwntyM0wDIWzf6yOsKiMDUla
jF2YeqAKunaXkNQJC8WOScGRjq7R+qZiYNgofKWm1VBmgMnLlwwcf2NozVFhJSiw1OzrVvddsJDF
Yp4yfaupfSIB662dVrZlt0WVarjXHNyHdrZL+fFe1rlgIenfVydNKhdZValuEr99mfbhIdihVe6A
CY1o5v+3zQgsGONbZHMghA1IZ+y4zK22/ryABv8/LiFjOQKhlI1ehjzzgdbt1374nO5VcAzTLh4d
LpTGucremX9WKMaOjEUf6lH5P8TRL/3KpVMeqHvLb9B8Z4lZNMaW6N0oLKMKNOlW86klBpm3I/l0
Ymhn80facKVjTIipzG02zNgy4s+ucpJ20kP7WfclVOFG5/jr9d1jbzZWONaQDEUYNXQps+i1qb5F
vPowjskwGZMh9Hk4kwi/H+c/NGIF2ktjutdFeJe8/1MGFJH+eaDU2iQY8guM4tTtU4zUjBx0qWhe
fvtv33C/kBRdkQwdrXEsZ08oCEXf9zmuFfJglp/1Bka259z8Ml3y9+bvNwjL1mNMak9iESCtG91N
j5TzkXbD7CP0jhiOcka1tC1asPAg/cXcWsrkPR6Xx8SNHf2Js7Tb6nH5FsY8JgX4R4IB35KUln47
Oa2FKa92ak8HqQHfwEdaX5k1Zml+EmOOw4FCFuTHmAzWrP51Xai3JP61BWZsYl1UvdiZdBc9OAW3
s93bvVs99f6wm+4XG2LtAzz3NIv2h/2DAkCq89fwGYMZC3Moay3wx4P+GDSWYFHW0hwEQ4Ej3lHG
g2SH/ggfq37gurJUuPfguvQWVjUMiTmQaS8bSiKBUC3am7eqJ+0Et0N1aHtS3qinuNnN7cv8Nx5b
iRTXxBC0X4sd+IpT37S2+jWCnK03uO1Tdx87kR975SfOJtNDf0XOd5Uc9RAmTQwrGjW7wNdsxUvd
+pzbKCsfwLeg2sYt5tnsqf9ewYqnHFfpb6z4RW7mlkdNqdBp6HGwR3vx6BOltlFVektbrAufeyPy
pGVUesHIo26kaINX3tAoWXxq97Srh0dXwJWLUd5QLspIrqA/yX5233gs0CnSOgNKpcQdT65t83NZ
ROaiL8hUmkYHsWLMXdPmO8J7rr5LiP+yNhcE5nKfw6kcphBqEuYubZYL73U390H7JtidpeMSQUDE
6XnKwZOLueLbRRCMocAiti45aPZ4ps9X015w6Esnvk25if/ta/giJnPNz3EwZyF1AxvlJMbH0HzW
ZE7v1fbL5wLBGBZM5V3ErAMEuFwsSU4sEp/M6oeCcRrXjzZPBdmAo9qbKZlnrJ50u3jUIWuOlHmf
eLIVe9zqhe3r+LdcbOQxG4dGGSgDpXjfu/NBeQx880gnNWRH8pg+jd7sJEju87Vk+5q4ADMWpM2W
NDZRsAE/kBL+54jmmz7Z6fv/uJyM7ZCkscjHXye6QmMEaoQ8JI8PtGZheOa9j3lCMeajkKZAUBoI
VZFvUXgjTIklx8+tYQ3aLpL8iHDekhytZGOPoTAutR5S33AsXKU/znJsxXFlL3gOcdaRJxpjSooo
VPKCGitUdZ40FIFkhiW4sa365NEvrOyBTssxUWKjn2qOlH/zRrnoCmNQkqRd8ngBtpE5FDrysk+N
K3vCeXZwKgDKEZZjUBTGoJTRWBQxvXCM84RsU/tMBwrrkBXPWE920LPl856yf/NWvwhJN2D1cDaL
XM31GnuZW42zeKLb+ubNDxkzRX5RYfASG+9yT8zlwAYzYbpi5IOp1SwNW2hzpw26hzxRrF5KPSWo
wGEt7qspuxkX3rA0jt6yEc5+woRWTCKANU2yO0Ev/GIS7pd5KKzQaHbXN5OHxRiaCmwCydDhTIL0
6EdZiTeynHm9EP5QApH3VuPoDRvWNIWwSlFiCfdBwbQK2mujPwRoxDIc/Zzd5G8lYYgMXheQd2MQ
xuqEiEdKYg9UbbarU4z67sBR3crAnVF6/+AJz3Gy2faRIFBIOKrAU28pN1HppzYm62FOAHU2Qyfj
ycfDY01PLzaRquM0EhDdpeCr6ukbOHmhnd3BDeHFAd9q7q8414QxN3mftuo4Qr7aXbzhm3krRnb0
tGBCwbCLvir+dIifFnTVxahjFMFK9w+WmCrlu09AnTYK6DHWTWJjyU2ii003oMau0WeQhuwV1L5g
Nk03H8uqsBott5voNja/xrjTSo4Wb7pvK2xmueuilHVtbODbY9R9QD6RjjdFa/uNuoJgVthU5V4p
M0AMXnugZaHlIXKQ0LdDd7AqN91HP3Wf9sbOXxM7eOZdKDwJGfNOimUC0x/g4+IxST/lPHbY7Qtr
JR9jywUtVKp+xvZN3hRbywldvy7Zz7fGo34gu7q1ubfHph93QWSjytk0NLEeAlF6nDzFmg+1q3xb
HKzowXB6T/xezVZwm+zmncKJ6GzavBUyE0SZm1of0CQFmzc9Dtq5yB77jncfbz4AVxiMDdcTJTGD
ABuW6ftS9hpwjmb1IWgfRNCa6OJkNxhzRAjH5+eoyfvW7Rpd7yIkmytU2hqPsfqRq2klFmO4WxVp
cXGgx6B6SgL42cVLqjRWyxt/unkFrnDoFq5cC7WYNXSxQhCSt1aEYOskWGTwTY1TqsfDYSxHO+KJ
RAyKI57lPLWkXrGK2pNVTk8ONQ9XrCNLV4cYJQG9LnBE807WPpvdcREGuyr9kcfDsun1rlaOsRRL
G4k1oQc52S+nFpk1xSdeceC9G3gLx9iLbjBmeaEGidSgI8ufhTZ1MWDBGv5tV9ubz/dbHtDK/akJ
Yt2IxbxAngZs+bDtGv7TG/cch+S6OJiS/ifKpCiYlNQDpfvs5DeUMWc5+poTn1RfOVC+jczmsTJu
n1WCcea6qasYBPUnpAFeqjkdO7yE1PQ0Zr2rYvT7dbG2Dd0Fgjmt4NZYCnkBhBSMx65PnMwIMTha
jZ3/hsOcVlMuwOfRAAfBYssYbomKEDgvDr8dGjIu0jBntajypY6p2R4PyzfKmNMdpSNYUc7RC3Xk
ykfzC6/wiLdHzK1flSWJzAiCqSBenpVjM+qcVyoPgTmuZq6EcF+A0Blf8+pJrN3/tjXMOe3TvEwq
ujVR9VRHh6y8USvvIxA6wcBtXQLpAHNCeyKYjVGhigATZGxZ8/T+eRp4Uy221+kCwhxQPWsUFS0J
eGtW38fxk8Rji9l+zBoXAObCzrN6ANU/AJrPGDbSPNHsTm7rrtG4mmV8o1RdJTeWtX1AL6CMDUDO
Qc0NCmpMLvGNw3xDu89yO0YkEjOELYyw+hQiHn99w7aviAsqXevV5ar0SrrMDVDp60QB9x69IuQd
74rYzgOulpQxC5qe5GpPay+IH+/0Y4QYnXmmYaz8lufSbaqHSUB4gVG3aBZlDmo/YYaVXmSq3Rvj
qVRTX89yzkniQTAnFXW1y2AagOjiwqqz1DLTiGOv39rm37kJKzGY01r1yZB1OTCSff9a7Kk3HD3S
dFCON6t26l4UNzas5pmXR91+3pi6biiaKaMYiNmqQSNxP8Z4QDbfUD38sziNruSkh+mo2zSac9Kc
5UA86YDADvpXPpYEW8Ezpn0kmSxGOd7Lo00OgoWz53VHFSPPA6s64OBxvNi3pNr7db6Iy6iLmWjT
lEVveKOrnfFmHlB7GbtI54KHGcFPsAFqXrkvncInD9dP33bwYyUso0ilkTbSQIMfIbpnCisfS3Xf
ztN4CmIxfQ2npp6tuG3j0UabPfmsaXFV2J1OcgUzSMTytpx6lfdc2fR/Lt/EJnmn2OhDEcfVLt0Z
caDRle3CWXbdJ8k37xc3QYVbyt92usxXtoF1gcQpEqdMBmq2n04xwjAzWs1wr+8Un9LydD+Jlx1C
PiHj9lH+vf0qYwDFXiwqQgNsBFsf76QjHfsdw+QuNo4eGLi5dNWbz8HV+jLnq8T0ckEPUmoKy5v0
MOzyEzW55gdDTysk5ii1PWp/hBlrOn3+RSMNGm6Um49o3aNHl5dP3tpCUDzLkqlpmo7b/8+7RFKq
os46CFZlgy2maARQBquPXqPQm3k9KJtVdijzABeARkBuwDJbDkWbpTJdxd4OX+mw29rOf3SgJetP
vWNY3duwAF6GdUtZ1qCMY7AMLTzoFDZZQR2zUGaepIU8u09/48pBkBm7j1CB1AQjMCj393izHKsd
bVLVvOaccSMvWwKpFw1h/TU5R61Dj2pde+oVG9U7J7PgvaeoOl+Rh83RaSRQcmPCAROL711n69lP
aeKsGQ+C2Rap1HpNVyGFKp3I/DTgUc17evIstcIod1gv7azWOEuyT5s4adgYPYMYPIBKS24SmncH
sxPiElFsAz2CRKjtwWycm+o2fhHtbl/72l3tpE80q0lH0VcvBHSdGD90998uJjY3F0ei0orUiWrn
/taIUNcUqru46jwy6LelJB6TXj3L6fxiRIkT9JFjVtzaMc5JUBjzlQkZZTbBN8wHzBRDEe2wMx5H
FNAig2Vz69Y5Zllh/ICmnbJxopU/5tDvsjh4UaR5XyjhfQJavSQYdqE4OCFcrkweOPq7HXFdHUPG
DWiEfArDCGdkRF7XUT3KANvskpfFFk8JEuc8S71dg70CZIxMlsVYVwHWs3Xzm8QX/QnlVpRF2rRV
3PFIUngIYSPWwX0IbD44Lshs3s5s4loRqMUBIzGI+lF7c6a1RzQ6lZ7og2BG0r6/FS39jme9edDM
u9FsOy3qUuxwVyv3nRafK7lyli53ykmz017YxaGC11e755wlahquWEC2Q0HqBlgnQnE9OuEeM4Fu
TBvTMi2aGg24nX88bWLzeJKgqYIkY4nzl8n5/wwXLV2TLTpBh1sxQ9ftmnyMC1VPoail1MLDS7WL
O2mn36goiSVHfsEvx9KzybtQqvvGoIfU6MDZHWDm6UEIKt5x5KEwhqeapaxA0v7X6Ri8yRnf3uKa
A9JTVKaVX/7BTMMt52l1E7NpO7UicR7QEymirpD43R51pU4E8kF6+ZvoAKMVnZHLswQcZ58wlsfU
xABhfOxdsTRWnN51+VEVz33++foZeCslvKYjjMHRpyAzY3qhoYnKk8+0D1a9pVTGw679kp5oNRdl
lBBRD5H96zk+b3Hji81hq3arSEsLavDsWpSdUEzPs46u4rn5l6zJLAxjXxRQJkcxrX1K1NEuo0Ob
37YiiMM9RTua4e76im55bmtXlPFH9LqucDlBJjUcb00ZvQrNl+sImy4PyHREE9NTCGbNMXs25OkI
hgQcA9Gv9upu2n1rHROk8TRNzjMiW0cOKKamgBNRBCMrbMw6DtU25VLS6u2uvu+U50V+itvH6/Js
rpgEKlQwLqimzJbFCOHU6XqJso1eVF0pNh1F5pEybybftRUGs2RgwwDB/wAMKMBL4FM6BlrxqXoZ
aD86K0H1Fh0Po8lO5gpOvfsAow/VwtUnsBfsnEmkrCdqIp97TMjq/eAOrqppUWb3zBe864u6GaZa
wzFKXxaZCC5QKP18EG47D8fbEaz6LKBPZ77tvexF85KDvhcfruO+vUxYg7LGZXz+JkzDIaIljRj4
+TSdwptqL1iFNx21t6BRiPrX9C9j32G12716wHLItBh/12KsVoHWF/5sTmoqr30RcyLRodfrZYQv
KkrBDSLJbk3wSiudFRGQoO7JGFvX12AzTr1eA+bijZua1B193xM/uaMhQvQMP6pg8Y/vaHAu+YsX
G9y6LdaAzCk14yEwZxMiRtF0SCvRmWfVEZ9KQePcF9vm4PdZJcwNLBYkjYwAWoUOh8rSjBR+oqFm
TtcZi3N9FTfNgoIiI1XRDRN27k/LMy3ohlw0gdgCSg+WUypznlK832cUtV36qAga/H48vVbmY1x9
5CJYfT+jdhGCxPq44PfD9quRuijA5anZln+nrRAYNQM9IRzjGQige3HSIwItdncw8TyIPV7sfnPf
V1CMgsGzk4J8BJRWhtZS7eLoNSg4ukVt8LtzqoNyF8SYoK5giQob+Ks5Zl+gzf5tVlzuS367/wcp
D7rwV3DYoha5n5oyHENYnr/A7kzLhCOvOQa7HMR4h9qL3MC9rsmbi3cRjB1upGCofCO3AJTD+TkZ
jKcpz3ZmpvjXYTaNwAqGUWgF40BV0OLhBTdMVoAUfCiKPhkjWzAIR6LNKk8NiQgDw47AAc7mIqa+
CCcJ04ht7dyd6FUm+ckD7SXkpR02124FxBqczhzy0YRS5PKTID2Xs9cOHEOwba5XGEyEoZIFQYx1
YBhwQB0aa479zhWei8xqXlCX66Mln4O59apYrx+9s1ZuVZub0kw6QIKCThWP+bSf1dlqoe8px/nd
fHWuoRjXR421ZRZLbJVym97glXsAy563HOgrNzmYjsCp1uFsGBu5jMW4jxMKl3SqJU+HJCUoBX6+
ruo8odjgZZ1pszIWQIlO0+chRjYqc3IfRFcF8hH97bjjVYJsHq6LjrDsJp2G2XRvtjYpK8sE8VHr
RUVsGeaX65Lxlo+5NVALP0hkhGCD+rXoHtUssuqB1wu8FVJbqQQbxaxpV8vYUpD/RZfoqNbO54cF
Nu/Y1apRaVdqnjZzEEQ6gEbZF8UQkQEeO9j2Y2gFwRgITH/twikCxHyYXRr/Hb9MD8thdijjg8mN
CPL0gLEV6KLR1IlKRDKnd7tvBZio4Uqadu/VDTqcVT/aNegz5cUDeHrBGIwONwiey9RgzDeSijYr
c8ScUx7hzeYVvFpMxlbIsj63A6Yfg5ocj+NvGarMQV1Zdplr9g8D1Xfee2EzALHSRfZZVEck0GVq
4DtnABFoW9umB6UHAaQVecjxRjZqLApQWhYIyfXINPIKPDimmPUzJVPoxi6AzGVPMJpWHisMIao+
B5ryrUpC1VLhgnE8N84ys4HHxBCmaBABOc2mpde5XUy5I1SpKzW9a5qGUyXjjTgvT9dtC+c0svHH
MSkHMZqw1LJ8n0mvoc5pEt5+c17Uh20ZKIq276QBHkh0AqklZSQNnPl22Ml3wg8RlGqyNX9SvgtP
3NQt51Sy4ccWGdW2o9dB/LKUllQ7v4hLxi/jnXKPazy5QaXAbcjt7OScSvY5BApnOe3pivbmJz2w
YjOzQh5BGW/XGItTFLpYL9Q76YzWAqmOW+U8z5FnRNloY1HkC1oCsH6UCU8BIUWJEqcQ0T8Dx45X
/crbLMbIqGFnZAK12ERvbaF5qufJSlAL3XBzgxwkNr6YJGEovTl2rTs49au0p8VUBcpW2i9QisXV
0Xk173jFIxyDojIPV1VoUR8iYsPC+lur+MOIWS7JKeyQnOZORdh8ApqiqtIpH4jSMVhDFRVLOCDa
2LrhQ+VNu8oV7uk4b/5dvmm0VlDM80LUpzRIFQTCfz3Put3o0Rwnz+HfLiBY4TAeUConoWLUwJl6
zFB9m/RwGL8sO8E2X6MX/Z6mGYUv3H6nzWO2gqV/X7kqsdCntdxiJbPYl4OzzNP6Ta1Y/T7jCs0Y
DKfMNHErwEgE6K1Xzol6yobXDmVqH7DzKyh6LFaidNEUqzXdKU2vDs2CYUKE12q3bepXGIxVyqtc
asse4hAfuSwUeUieYNEOqs5SME1tJ+9CpzxGLk89tpcRsWIRKRBFYWPfiYpx1AktzCIhGDWWwYkj
vyJnE3y6C6/Ld9O6m7+x2KeMpk0GyjCAVceLXxmKJ8RI9SQt5y24rXkXGOYMCwHCIQ1tRFP05jSM
wU5vee+l7bN7gWDOrjKnKhlpNqnzNBRJUEJQ2hbN25ztl/RqxZizWxeYoDtQoozWrV+qu9Rdjtqe
PCq+ADRhr3/hOW+8tWNOLeRCdytduyp47sHfwH0qbRvYy8oxx7YJGiMsWkhEax3AoLknloQqS/SQ
Wbz+sbegybvA1Gr1mHMbNHqTiwbOLTj6TumLdqD1zXpuRaDyfRA+5blV+6b7DSRKL+X34aG8ywOr
x0S8NLV5qr9ZF6ytvoU534vZGguhOzniZMv2W43rgY7fAzMb5znKO2bM0wYzds0qoImRufsaJaMV
xA+lyLOJ2yA6kSEUkbT3zT3gkY1T1GyX4tTdV0otopJhMZXRaTKzVT9kgS9ojEh1k2MOWgE0cTkI
3SlUdtct/LbDZl4AGB+qbaJCr3KoSvgiPCqoSxHc/LN+D3YWhz8ce+uQ6SKSf6g6NkRRY6UZ8qbL
Jdj6oMvOSt4e55o3slDesutrDEaguUjJhEofFDfjWU1nbCTOZEk3kR2/UmZmsDiNFmWrHEtMN8U7
YqftKjs7q87gC7hoOMu75TjqIsZzGmD7MQhbVKaUpMrbBC6qKduTYxwIQsTFjs44DE90PMDs4SN2
vCzOlo6uURljps6dIYyZSex27K2+ze1FO8oKp/1wU3XWKIxFEyITYxvBH4/hxLRAs0cZr/Ed5C10
nmd0z4tb8FaSsWkdfU8PFE0RUz/oRX+MCg/zV28CEnof2TUJA2plOlMLzsmffo8yiXocRTh14HLe
J0g7nlsbLnGGWdO27tco1AwfP3IBoZP6NyYjX57OQqYFEc28xbEVLJMXL8LrdcE2z58sEUzaxDxU
WWfkiswljssQchnjYsUh0tXZy39DYKRI9bSdJgFSzOWPkjwkvJJB+v+zNxtGIv+WgLlNSJJKtUTw
+2SZ/Vi96YrDrKLeJPxyXY5t5V4BMaZqUVFa3YB2Fg7IhEh+ht56cU8nauaeccPj6dt0d9ZiMUZL
FmIkKemlIvsgXcu+SFZpG47wLOKOFh2Qyz1GvGj+ti7QWgJdxoBcNloVLsMoiSEsU/gCSBUcWYtF
ne5FRUHS4lYHfuhx09cH2m9MxnsshsIYZgF2SbmtX8xHXbIalJ1EXmwHqSd6+hstWOejmty/vp3b
whqKKmompsyyQ2b1PkyKJacZLeG2L25jjbOamwYX3G3/+/23LNfqoYQgHGkwIA+lpfJJN2FzNXRk
h9+vC7F5s61AGPe+6xq0KKYAgX3KF6tNTPE562tdc0EBP+0XXcyPJcKsnG7mjbVTDXSsYsywpOMf
xhUXMbo9kRuZIHz6udH2PWYpXJdr66H+BwL9gtXqGZXeqCVFaHNwmMahpat/NcFpyjB6RDgP84Mx
fsL0+Lwc7MQ8xuq5qe9Ko3EmXXCuf8pWec8fn8JYyLEYlbAn+JTgeSit2Y1VmtdFGy3YMx1CT6Qn
gsm/OxMZQcgysuBngGCDV8i6sdUqbLSp4V9RMt+qx1crkqtGHiiihDAaviS/m9MbQ1CsbnLHDxCH
gX9FFCXcdLjMWXeWCJMEFxNHcmlmW0t7ewLRajtaE0+NtizqH0iMRa3GboxqGqsGPTn6zWK36iw6
eZm2xmRnHoX31gqu5WIs6jAJsDb/R9qV9ratJNtfRKC5k1+5iJJseYuXxF8IO0647zt//TutvLmi
2ow6NxcDzAATwKViV1dV13KOCb1wQVIvE0Q0KbuqdvW87bc+YBOcPGh4UDBUBSY6QUVZwaCJSoxP
M27ASpnrnBbsZCBAyE1phZVDjGe9y1xxAnIIn7lrXc2TRCbexgVa9GGKjwqgctVS9up3ymmdeeVW
eEgwidYVlv992oX3f/HWOlOV/rCFheZqFQ81DR+ZuBObG1nyRh672opTPRPBGAzeEULWDTjCeHgx
BdyD0ppjTr5CzeDSiTFmggQgnNoJMiYg/7fxbRAdDDyRi8jqsidV/BZwsVdWMhhopYE+E5FQl9gX
wegPg9BEkKhi7wNP8l3nUugGwR3vJRAGoRCKdRMelOy6miehjIct6sjsZ/ogCIq71N8YYu6M8S0q
RIHgpF3g5um/f4qrYAmSJRUBV4UPOzePdpqJ0McQ2A2vFebwtX2cSpy4cfSCnw5vIYRJJ8am0XxD
w5NgnjJHabCG1ll9vkvjpzz/Wkaa1VU3dVBaOmiRGymwzTGxGiGx8l632/RZjjtb076JsWQDYdqa
fE4wWSt9nH0EJnImxWx2uYHf1/luuaNbvfLNXNryPt3y9y5W7WrxMZgjrsaUzu5BWC3/1PJ9jjXS
IeocABnZl2PkWrJ6phYTI2tS97oa4eojAmMYtLFnq3/pre/FTnZji79Du+oHFpoxPq6tBiUxqSsv
zC9E/jJnPwdeur8qAjzJsozZZAIu5XNzLUWjaPKOYLyg9C15GO1y3icVrym+6qwXUhhFQHwsVuWM
qC4rsTXFP8rmDrNbggmeDh5I2IoojRAZtW2wt9HBx3OFRBAwBFI40S4/Vm4m2EI6A++mcCFwLjjP
ypWvpylAbTHBAaQqGjtvJzRhGUpDpqB2uvPJpjAxFMspNlDrPb/qErJPHUunNCSALOdcnzYsWmzZ
BPDTKJ7PO4XXVFnBGzkXwJyNlpKhnkxBxiTLZIMH1m4FdC4jPPfNPeaKc+xo8Yrcn2/suUjmjJow
JXqnQaQed1Zp7OXSk8YvSSly/NDqtzsOQ2KTFiIZN2ROfqSiNorES7gVE/jiF45DoH720+EsBDCu
B1zqU1aaEQpBHu0d+jvdBngAimsU2/nf7xFAhYUwxhJCkipaX0MbMXno/Ic4gD3wAOBWT2YhgzGG
ishlgekzTAGEmqUOkkWk0BrS145bTeadDWMDQKAapMSApDy8G4Yrf/z4j2fDJFEThsCw/Q4BTVw+
GZ2TzKg/tlVwSP2m2NR4jTvNe/U83DdJ8oUj+7NfUFH1FA0TYEaKoajMUcWkLw1ATdA5XKO2JNSw
rcgFyvouB3q9ZCUbc7ZrTOpfFvv5k55LZQ4vKiVUzLsW5h5cke7emL5f/vsrI4PnApgzI4MsZUYB
AYNteKKTOsHevKFkfxTwsUJRjRNwP1sjlafK8ObozRvHqsoi1Q7riEwkLOFeDeVnkn0MfpDsiibq
diQo5c1l7dbP7CSMsZdAqCK9mSv6hHnWUgy8pC9yyAOR5glhsu5eHZOIxHjbtkluJdJVj3w7Drnb
E9Sxnfsl+uFAFoHIJKmfUCpzszcjkVAxjrgp7xovzA59Zg0bH2937aWIb3lVtXXFThJZ2xtGyayo
YpMmXClKuU1nDIbI3V8d0kkMY4FmaLSKFoH2Nyj00OpbP9krtb+PIlPnDOGu295JEmMOsTAIvkbN
IU7i2m41UX1OZkWzdVoaBZ1N9vw35neSx1iGTPKs6CrI0/TA1tVh06GEPJB2e1nMb+7wP3LY0f1S
wEqF71O9dsmDYDUgzgk3pj2CnKB9SLkAehy7YAf3ZzWO276HOFF1K/NZbzdmxGs1fY7CsHYJuyyS
iQniTxBzozGKulaYgCVFWq48Iy3fqjcKtq1lVyF8VrZVlRbiqBteeKU+MirNryCOsjRKb7kjX1M4
q/x92mgFymLFlwGNUY5vXxnyPFeS/qqF1LyW8xAB85fUCPAxEuDZBy8Dy6a8D3adI21SV9239rTF
3jXnUbvyoDuX/ul6d4NflEedfa+xqvviIO2KnbGpK+4H5n1f5o7j+4ISNaOywtnpiaeJdz7QNTj3
4PMA97lGzP1uBAQcNYWUeNeAuqLfKlbvCl574MICrOuDGVfDBOLip5JmJJe1QgHlEDXpqzF1psRt
t5VD4R4ikaKkb+m+5GX9eEKZCoGqTVOpgJnX7opKtESFGJZfYgq3qRVep34FZop+ypOCNBotTLOK
/HbIE8gSvtTgu1PcPERDxYRnkb6hDAisa/KSPlFiJH5SvFJCPxfO3EaUNlM57CA83bU74hngGBWt
4L61hKfy5+AMO+AQuMH75a/7uap0LpS5jFmcZnoWQSjZt7toX29bN9wSPrQcNcJPcXzxZZlrV/tk
nAzJl5FHtju6ooZ6Tr6Zt+Rbdm2gi19sDCuwx9HqAMd8WcXfOJzTqTLXsDC0vB/ph6VurrHUrerQ
bEKzRXTxG+DUolsm1PgRxApdbIXz4PtWA/BCd+aCJj6qrGoI3Tv9KxIxR5e2EiDF1Vx1L2u6HhIX
kpjQi3hoFmJx1JQAcD8CL1LoYMXHQadFsuaniEuPt1JJogZkEh07egriFlMlDLImlXNfpx93dGTf
Ul8ytD1bUCcEdvWlvZG2vNGolX2zc5GMR6hyRdNmFDJQfgXYy5W4bbcUyiLFBvNffc+Tcow/UOTC
nERNpcqFd1HhihZwdD4odZ0EUOgf9ROvJL/68EHFVcSAjY7mA3OAvVSphVQhNgY5nt7FRzP+5Ki0
mmKcJGg0mixdnKhGQ00llJitMTEfD5WCJ4qkln2T+EOAq7a/EMeYx6yUgVrQYK946lfJnbfang6Q
xU75Lnqjq7/1iYVaOSfHWI0ZC6mMheh1nYwSTWzM4aXHSndJdtK/h8yCFS5kMLbhx2SeOqpZUf5I
UsUpx6eq4e098xRhYoI2CWFUTvTzBV8LPd2FWrwbCk53mPq/T755oQkTA0iqk17q8bWiKXMlvOGE
9sFIb/Ta2IT8dhf9LpekMZGgawBFPfuQ1rjJTbSdAtvfJbYCEEf5eQLhy180Ys8PinH/ZZRleANB
4DyHziDhOaJY+eRV9f3E4wBezy4Xn5Jx9cMQA/3agCyawA838tE1Tdd03YRXROO4Co1xFSZwMoK6
Q1TRuu9leND8x8ueYj1snnTRGU8RJVNCGgW2V6PZWzyI1wKeWK8z5u1uovvEG+3Rre5mV33Tho32
zldwPZotfgDjO9pEN3udxs0CQ/LeLNkAZbKRDr2KdnhVUFKMfz/AdWYqOuM3DH0Gw3qC4wvFyDLJ
q65wnh+c+6wzTqPQ/VBIqPEr1Q853+XjW6x8uXxuPBGMy6gAUTpqLY5Nxj6ZltxkwmRNKcc4OMbH
TqGVCsCr/Bx6ZMlH3l9HAu8lzBPAeImgbyO9AoYL6j7zhjaozMbWH3pwSiLsI4/RB+7DdGW06fz0
GUdhoL9ShhHsrXGJPfpWss8OIPLCtjmcU2DnGKdK7eJP6Ow4QVln3MZEArWrVGibAxPZjcXiWQoG
BbD55eD4mR56k4zyWqIMomtgft9uqvqpBFDG3gdas3XZfnhfnvErcz/pfUDjWiX2VlTfi+XMkcC7
2AbjWTIdkKeSAOshtUXJr/DK8j9aq3N8y3wuQbjDewLQ33wh5hiMJyEEVbUhwcnSnS+KYveH60qc
2GYw/iNTAr/IA8ihsKDas/jebmn7qbZiqwImoc2LASsDOWcmazD+ZDDNZB7oPaTXJMGM0ysF7R42
5l4e/4DLj2MbBv33RfI4mCORug7i5vYxMnaB8O2y7a3Mbp3rw6QiahYZ6E1DAH1NoFu8Dz/IIdm3
j9Vr7PRXIjDrukeymXpsyVrFZsJi0cz5DRz/aTCeR0xqI9dpglyPpiVE4LAAekYc/bys6boUFWU+
QxF1zPGef0kTfOzExEAYePSIpfk/Bj2wkolT+V0/rpMQxq30VVC0AYGQvngVy5tU/atQc/r7jKvA
q8+ICxKiOWRktlrVlghAmFireP6C87HY3as4q4UkztA5biYLwN8gPdsrk5W58Ua/wTQ31jZmqwPp
J6+7u54Y/6MfCyxRDInchjH0K9r3saysSMc9Lp+K2sni3L1sEJyzYjEl0q4rUoU2r4fhLQr2Rc3p
vvO+IeMp2jYoTUmCLr2YYBkVDIDR6JbR83/TgnEQpKhjFV5QAYtS6DvmRBrs5QkCxyB434rqunBD
mT9G0jBAl0EMUk9Ju2IXDtpsX9ZlZZ4AzkjRJFXRNRljZIwnkDsy50NMzc41vNAmT3gp73VX9bI7
dD4dILJe8abI6Z/8FKgWIhm3oIR6W4IfGDuUY2YFU2sl5nta7gcUVjjKrX7DhSTGN8yJEmgq/YYK
oJJhFV8KrJOl1vSVUjtjneWdxx+2/p5YSGS8xWR0qlnI+JzjRiys4ApXWLzGRNWheB2vgp3xHWM7
bvnsoyZxiN24snhoNByV2Q3wPggTqRnxAwSMdoOTpMruOR+VxvdPx4fxlv/36jJjMSC7qUVVwCUG
Ogax0c3bCy7aN9AWI8YR97nC80+MtRSTUo2GTm9beTtLV4Yf20EIQVljd9nAs5h15UzQBaKTrX5C
jvfHuha1HmMImFKlQFnFIXgSfgBBj7IuPEkPnG9JHdLnb3kSx7iSZlDqvo8xJKJ+aa8HL7gHrIpD
d3daDBxgkod321etA1r9Tz3GqaRKZFaygQuhWubtjOSjsgsPZLDYGBmc9qZ94lYXVxs3C4mMtSiT
OE85laiNr0lfO1H9pE4Y7ADOyq5snjpZs82I17f/Tcp40pMxGqPua6nTIXX8Kv3s7kXQzkZ2skvu
wgzjHDyHth52TtIYNxOatVTEGU4xiUarij4kcpdm3y+byqoMBVZp4Mkjf2IZaIpJkP0BWXcUKjfT
HG61UnDbUuHd7lULWcihF2QRdgzQDUWJiNsd/BzcdhfCQnqC+XcNs0VWfcSY5xUk1k9rIZPekoXM
HLAV2E6FzOPLRQZiV2aPD5ToRA73/FoZT0Xm0pU5MPoTGZ+y6RILgceYeVONv4mqp9Ni7plmTmoh
THBa8pfWmTTQuKjvBcCTe2wOxTOmOvoffLyK9Sfn4jsyd00A8FQeAdMc37FLLeIaz3kOcmnFUj0t
dIwX8xvPofwm3p0UZS5aJE1RUuVQVPFkrGYhWd0CCPvhQXNG26JRNnG67REn/yB8XL4RNJR+8p0L
bZlb186gcwDF2y+rkbfGDhTaf0cYRTOkk4psSDfbQWsJ5Jhf/HvJrTz1RvpOHEoJzL0Jq97yJIst
R8atT4AziBOkXZ9+1xzqbbYDWfYtD6GRZys6Uy2Y1KQXaxFaAcNrU9Q0ENjah+7FW/I+ffnPl46t
OmJAI1bnDJpVZFsmj9L0fNka6GlfsAa26BjkPVoIKf5+1FyL2nOkGXaXd3ZNdir4qfP5v1q+zngR
M2uUKS7xAeNd6lvafdTgzVYlwPAyHo0cdZ78JgbKj03BSXU0JlHOcy6rzPObbIFSN9MS5Bj4CbTT
O70CMcb9nmG4vQmt3OZKW81VFrbJeJe+KyZ0g47eRfspWPoWEAmOdJfsRDfDXAQ3WeFEPJ1xLYIs
1sDChLyM3M56hP/5kok8lAR6SpfMhnEiRTcockWTWVWYLZm8zjEnbq9PPCw+G+M+GuyvYoIVHpJe
6fQOeawDaGjnDhFV2hhXBIsIvHyEd7nZ2uOIzdKYNJDZOikc/z7f+I7mCK/kK8XejriIcpyvyJYe
MXLfZWmDrxhi7gFnNBvc3Uvqjy4cFFt1rIUCHKu0ExRez5t2JwJizbynwAh8w1tvcJ2OjC04ajpI
5+IB6mDGHpxj8lUP6KdmR1GmuONGvE9H/32R+zTECDWA8R0HYlBfarwKEHJkN22qj6L3sC5ELN/m
rVmtDzQsNGTykyIZuijPIZW28Mq79kuMimrjCPe+VW0o9YH2Vy+dhUTGexRGDpYs6j2M1xFsK+YL
kNnt0iWYcdXfSo/3EOc4D4NxHkQbJK2mFlmbEdZfA1cytt3Eo+zjHR7jPQw/MtqKFk8irEuZwX1A
Juuyj6ef5ZLZM95DSCW9VVvooYTo0sitpWJncnxvBG6VnXPB2EnTtsxK0addu3RHka30F1pkV738
Ib1veI0vTurGztPIQB4b8/l4wTK0xxO3sH0g2YbWuGvAK1UcNEcDPEdgg3k2KHa8UMYxDpN94yhE
IEWFY6uKn1l6lSuepvACCy84f+agM5UxUHHFwDPaYHBX3GaebqdWcte/8n3W+hf9p4zHVnHDQgcE
mgmV4p2//0WwTSHJeMXi37jGkxzm0+l+l0klvcaDHd20uxJHtjXxqKnustDiOcf163USxrwLY2Fu
CqmGUsb4lhfbKuTBd66nNCcBjPOVzVouWg0C9NuhsnWM6kkfdLTaANAf4Ha4Kx+/MYqTQMbvDlrQ
YKIbAlVrcNM7ynOlWI1T3IGi8G8grc5quzLjc9VRlUXAFNAFkMHF6o4zbvMt2eTISNXdZT/FOyrG
3+aGqOmNCruYdMARiKDu6Tme8DeJ1OnbMc62qbGs3pCjNgREMLRanbhHPlAs53cSHtXg0+Ay9vwm
lzqJZTxwC87HeKDOYrB7zANLWFsv7HxLAZHQ8tzzNjN4JsLCA4ty0uotfcRL98TG5Dianb/Kc2lg
1R4PgYlzbgrzDMzVqGjaBIWyKa2tSn/XATd12TK4CjEuYx76cQwilFTTnfkVvCjb6Xa28Waxw3v+
cfH0YVxGM5NeF+gFywiA88N6409/l1r8YxAs5q8kFo0IiFPcJyXE+CLGtbvU9lVOK2uFGO/s8rKb
pMWYB7HR0hLmpgR5aQPE9xGLErMNFvPuAW+vjYJhbSG1MJSeez2v/bQeI//RksV09Sm0sRJAvKJs
pvpJDA4Tl4Zg/c1+ksFYRmKKZZXSw4p31U32NrkT6nEgGqepqI5GK7L79oDhK5twA9l6Ex74sZh7
lbFHzS7+pyToQACFqVc6iF4B1qC/kwUQ9SReZIMpwO49AKO+GlcxmCWQiCQbvq2uz+IsfgOjv2zM
ozno+A207qlfRRbmBAtbsMXXwVE25HEbW6ZgFVfcKE7/8Oes8qQ8c0sSU0+rEpt8eOD4nmlY+W1w
oOxuwyMmVfMDL99adwEINpKmY+j3E95IOM9ym0gaHcCPtgJ4iLDCROUV3+ggDDeVXa2iLcQxcU+r
TU0QS4ij3xW4TU6PXbpmx1+XWvU2C0FM1Kuw8Bj0AwQVZGuYz6r4leM7eZowMS+CswFYBg4qBhd1
ibWX2u2u8/2AMRuOpNW7uFCFCXPx7HejHkAVinoDJAivKTfh9/lFuMHGkkeXX4bc0t4lpK4/eLW0
9dB+Es6WPbMGm3QZyNJoS5Fi7gjvGAyjgPgRWtG9G291zc7/IGte34VZCGbCnzpqfo9Z1l9aF7mT
YTANzGi0G1Y5AtzQ4MTbfvaGbeXynRDHfNia6BQ0oq9Q89EKAC+WmE6vPc6xrr7qFgoyN93HNFON
YR/60KcczjG8K8EmWOFEX/7rLWcronMZ+U0ZQx3/oO1Bk2VnHuZYbhvs9AzYcuNoturDFpqxqTTl
/m5GSMPA+AcFAo/saIfeG9ZbUltzL0tb73MspDEupSZGnWi/XEoLhJT4trxD+hmAgKq3i2spslD1
Cl0DXGcC1k8ql/cU4l4RxtWYYmNGGf24zT7fEbd5nRIv+zG/JHhAJI8gcRphRTv+gDLPRhkP1Kt6
UhkF5JrqRyy+601mXf60q4nG4ssyjgf9drmKcggQZDBfaK+RJgHZhIN7t57Fn6SwFVGlLKXCoFet
cfXvY4+5qvmK9ton0HCiRxVxB/LXX8oLiYxrMapOjXSMGMB1q5tkb7ovmkW3zj644Y5zx9nSaN6N
YjxN0I2GO7obOdovFJ+JHyV414CtjGJJPVZSupU04f3lY48WSy7+3XCI4Sw7UNFojrwvH+hWjy3/
SA9cVam7+pS4LD4qtdZFtRT1xcyPe6hKH2N6ZEkKACh/rUOLaPBvzDuuyNUK3EIk42cEzEsIhOYu
8Gre5PaRk7h4tTu1++sVk2yECgnq39XwF3IZj1OZ+ZASeuF/vTvhbfaFB747izYEpXfeQ5Bes89f
VgPnKYY1P8N9JUVWjkoNc0134APb0gkw8U9Yt9eN9SSHOUEyjokW1gpVi9jNjYieVYvdb2y23XPT
XOoTL+nEHt0ka/kgQSfFI3Z8B2QF4IkLSLCjxNLdEXn+9DgYlskFaV+3mZOSzNkNpBEUQDtjPSFL
nRkkOyGuhvncVdL2svNcf8bgnfK/Y2PCQl20rQi2O+rXBnfMNqEtvyu76YBBFPqOmjYJxvjK1xA9
eMTFJ5pH2dxQvJ47nn4EEyPiSegwXYgfEUcYdResGBOk9+qmuNevqGPowflmCZ5q2rOCPTjuDV13
CkDWwsOCYrgxOY4qDoYu0whCTcrA69jrsR5uIPFASej+DwSuZ+UngYwNJ3mvpfWv1KNGwToBb6Pg
EVTwuIXy9eh7ksRYMAzJ6NpjVv51ckGh8S43to9RpvimQzuqR9n8gfs5edoxxjtqgPSs5OOtaXfy
1S8zwmTFFTenWU/hTtoxxguMM0zCA6Ty6OLEa3lruuYB27XYUS5t7kYtz0wYK/VHMSRgFKMBWQL5
lGViXms8jsfMdmjateaU/JcvTyib3RQo4hQyhNK1bOUp2qrv/s7EgB+mqUCzkVsjd/aNI5LF+M27
oTdLESKxhX5NAQxipAQoqHjkOkZnj/td173sP6d4TIQWMTnt5Rhl9KOKk128zdcDUmFwEypW6yq0
LJs4Nf6bTkFcdn7rmeNJMDWvheBaEdC4p4YqqqHVziiWpC9k5PLt8cQw7sWY9DgQflVpykfNm53O
i2/BYIY0C4cYQz3zG0+19QatetKNcTFN7g/4rvQQ7+udWbmR2xIL2IWdg8JwaNXl5g/8GsfbHKfa
Fh80yYC/OVFHKn6nNYA5t6rpmHLMdoWxkqLa83freTIZbxP6vRH6NWSCe8ZSpUNF3i9byXqVbfEp
GS8zmh1IsX4lUoOrq3CjAExES46SdEej3SJWDE4v3CjFDuSgm8vSecbDOJ1RrkI/pC6uTJ4abB2X
3XUccscNeVee8TJiFf9/MZM2emJAlNC1Pg8Y6dRC5+QPZo9+8xL4x0CP/76wlawoAYIIoEo4tnwn
2eFXuDdszgZu2m9ozQZEHSJSVd+iM+FGxW+lcQxHYt5XoT/3YkyvJfWsOubdJZxn5sme8tW3xCc1
sotbbsSi1vg5ozxpzbicNpLUOaKFKio0qm0losYUOvJN686u7CabfrYE7Q/oMH/zgj2JZtxQnsy5
Kif44BSXJv9GJ82OMxuTUwYIl9Et9wXCCc8S44OM2KiAFAOJ8i3dU5soRV6LSqq2QSnwD4YfOXdF
ov++MKk+DZu+oSV5/7WwZqcK0AyYrcyrjl4PsetPtqF/U1g5fVfGAQW5nM5gdMcEGO0BH2Fit3RI
y7/L7NrN39q3cbT5DXue+TJeKZwqWQyOSWvzZnbvFXe5mPc1Gc+jl5oJSKGjvWCz3QDSVg5kvg3w
w5A/ojfW3MtP/10txhPFqlAA5Q1SRTLZlQ5E0vjbZY/K+XDsnpzejIMW0zRO6G9qsm2Lv9kn1AFJ
i8cEhdhl7KGfm66QU/z9SDAsHTt/Uf3yFxosJDBHn7WT5GsNiihzux+KBz/ltQ5XP9FCAHP000Cy
VmghgLoKgPxR/rMEDRffBJ5lvU8cMNxuL+u0fo0WMpmDTwwceh1DJvWM/Qcweb51eBl1G8FLt4kz
OdU3Sit+WSr9o5/c8Ukom+qC76ElEsXlUbzihj77xr3g9XxMsNX4upDDxBohyTK5+h8Yj/D1iFnl
Sne0RNK+8nOi9d7vQh4TZoJJiYG8DhtUvOqm8dqr5NnYT0/+HW1NkK8YRUyseFvbuWc+Xv6i64nn
QjQTZtraFNRQP9rO4AK5FhUaAzMx+Zu20cBu6NsZZxiMY6zHH7Tw+iWIQnQseOE+A7w4mV4iiZcA
rj5oFyoxcSWZ6kgxBEgge3VTInUHjYwn7MmWu+zE04XxHXWmDT5QJ+klMNCud5rZmt4yQMmCudEO
Z7fNHf72EddaGH8idT2gEnLo5z/RoZieOKEI/JJ4Yz70eIOJdiI7iYMtVRPrhn9Z6F58XsbbhFhZ
ahQAk+HzAjcl2wZ7ui1UQfQ9fxtwNaothDFuxmzELG5o2tmDG1hJNsW4JQVvC5BzjGxuO6tVjnIo
hJjTTSg9FC0Pt5njt9jctSqzOSzFo0XO1xTaa9hgWu+KV9Ndf/qcvtaxeri4W9ogJGaeQM5gV6ll
VHYJJKyNCoiRRLKaXQxuQxBFOW1g81+TnJOSGEcSETFo1R6yu+IK3X87jlEEVHlHxTN+NkmV5AyE
PIBjt9Nr0FW64xV6Y5i1HK+6wwzGJrpLSRwTJXuDi3zJi3lswmqA3TZuqezGlX7Gu8mtP/TETjFs
X7sNqOMLa2jAThh84Y0gcbVmHM2opgRMWbBQWuNRe8sMncYeKqvf0kcfJmoocjDy1vqmRe7KK/jy
7gfjcOow7v0hRFMZ8EkWiTorFx4uhyGeBManaEOTjR0md+y0H6xAvdPnt8sC1kdSMPqjSHTNF3/q
/LFRAQwsjGVIIPvJDe3sPvO+HzsCu5jbiFi/CidZVNvFNfSVaBy7Ed/LANmcrlpj9WwYunVZo/VP
BuIrQwUboMJO8iXqBBC4KMUsel37rmjOuafJfrq5LOU3lncSw6QmRdqaSWti13WwQZQC+FA8lcCE
dcRgdKLHed8/Z3e0pSrccYtiq2kYlklEBfNaKhDbz79jI02z2GlQEWDSrVM1GxG9ONBkous4b5sd
2hwuVya15U8p5kImoy+4l3sZzJTYX1YtDGWmaOY2Xv1eur1VoZOkOAD0kZzujlxxqR6okX8WjflS
ougqAFSYa9bKYy5mFQYn6+9aaIcYOBAxOUXHYmbI1Swd/wdG5Ah6KtxxoFWTNU6ymQtoYohSEAbI
ppg7wdXgSm7sFJ7xiJa5A7wkN9zzRojXRJoEsJaaTBlI2al8xZ9Qujbgu0hwL6p7Bc+H9P6y9fJE
MJfeTEq9lWQMNTaSNyeHPNjIwu6yiDV7WWrB3HU1j0J9onAqpZTbUv0k1A8B8gdV3oxcmEHq5VkD
Wcqi6i78SqoZJJIqyDIwG9wKTm5mrmZu8zmwLyu1mkiYIiYCDUnTRJGNdEOp///2Od0WDUtLs4P9
dAdGAVd3gztgWqCRslMO/DGKY5rwSceFZCbSyUBBbaIJaxSV2zvdm/YGoCSH2MMbqGhoIx6FDasA
Ra1hWKXXusHHcUya20pee0MsPwBzF7NYjhSVgiaH2Ks7YJmpxoRD22J2Erzt9cGfAFpmzn7jNGXZ
mRbJtDDaYKY6lzlufvXMwfSKbis6quh3np95lpmj2oUGnqA+CAnUWDLcflJbOx2UaiOIQvR4+ejX
wgo4i0C8B0RsEaXNc3lCo7VhUsjgTCm8cXIUHiPlal1zKYC5MGU2aSSrIIAWDubdvAUgm4CJfri2
6xJ56VBzjHnVCYBJmoIoSGD+YqKISYamnicVFWPlOZEn1/QnZ8zH/yiFiRt6UmuxFGkUhwVtePmm
F0sbRNKXD2c1izEXujCnQ5K8GIYZuoS73qEL+AUm0pRH08td8+4v0j4TXI6aCBhkURI15ioGUZlW
2OxEPDIPerzptO+XtVkxtbO/z9wxEIPNaZpKCADtw6DcDCqnsrdy8CYIXkxgHQGLDP85N+WohU6S
TH8/RsCm67G5UbqQc+xr5gwhhqyJsC+8epkTGYOUGKDLhP//3gHeDYyDW9/xN2poT07mYESQJ5Ca
K+MgTUDVQC2gwqtQ71yrPsf4HGg28MYz/Y0oD1blo27ZqraalHj5Y2IJbFomuqNgZHgK8tq9fGir
8Q4JtKTBJyFPYvxR3pZtgVwaOVkG2UFdfk3wRrcmvdkUg3AtJzHheMCVYwQCykkiY4a5JA+KMgxw
GICLJNGzIX3oUfsfhTC2iLHu1kxzCEmmQ1s/ZPohbzhlWp4eTIoltlGBSSiIkGL/a9oe0krfJUV+
9xfnA3ZWBfRGpiGx7xwEoLZX8g7tG6V9qTpgw4vprlSFJyAB7TV58C6LWw1PmqaKMqbIkKUzSmHZ
J8iyvMUdJup9qYT3gVQdCiW7Ks363yM6Lw2fRboyJlCFzSAIsrW+tZTK3KrFR6zep2kNMrmGc83W
+p1n0pioAdICJSImpNE1/vgbHacWG2f6SfB47JGbXDUOkhDJwYtffpJ/8KcdVj3L4qKrjPvqRFmW
Cx2/YNxkN+U39Z0WMulbQH7uR7wBeO6eK5BxZVJhBj7Ie+iWSPghXtPNnPG+cwgmZqs/QAjhymMy
Ab2fJNJU6MQpXk2Bh/YYYqPTY2hcWO1DX1nKw2VjXSt2nx0q47zqSTfVNIKG9FDLO4cOz0ZYehY8
O9sI3L3jtXB9Jo9xXc2YJ21UQkM60yle61eBSyvDuVU+ZLfc6h89nwuRQWV8mK8HYhfOMJjW6dH+
S2/rL9gldLJd9zgXyKx4axxr8XtpoMzdT1Bs7MANj5LK8CSpL8T44BwXtfBLCjGhro78ij5E6DJD
77SPImZ/gwPtR2tX/KlGjjYsh4A4kxRUSLCNpASdxvDc6bwYs+Irl9agMS4lTAY5VKlLIZhDI8NW
nG8LU7SSQtlwPhzHEjTGdcha2KUpnRLtN61kIXKCcwkk4Vgzk11QLu15z6UjsuuFk9IY16H3uSii
LksroyDMuB4zO3Ozw0OxR7n+I0wxcKNt0L46dI+xO12Bhx5OTdmWdmrzqigrUfbsIzNORcsiTe7A
bmy3amCFAbY1jPc+1ZzLX5hnLIwjSVB3C7CojmK3et9oD7H0F4n+mRqM5xh04MTLNMujnoqSS0T3
JoC9ih1d5pY5OcNx0OvS8TGeQyIBcKiovQx0T725aWwAiQ0HTA4cKGTHmDs1iKu4Dos6iEtiGQcS
BWXpg6LhVw85zO0ecGkFNgxCZwTqMyizyGP8hokiK9bvAoe348M7Q8a7EFKFNfAa0PUpYa5FbCfD
z7+xEvBKGaij4IXAfNaqnLSmwvyyndQ/ZGBERYppX5awRhsDOzmJYD6hMUr61EQizF0KLL0sLDkt
Mf3h9eo3Y7qO2odKBjYWz5OtB1I8nmhJQhPBpH3+CEmrrFR1H2LpfU8jF5Uh1IBBnyBhesgOawwo
YS+KcLRdvdsLqcylMIshBSIURFS+tBGnt7aYLUXiFPToH/lklAshzKEFJJIzUKQgKxnfhuZVbB4w
KRylXIAjnhzm5AKIyEcBcvxXcdNq7nviHr8hEPIjS9n0njnavfKX+Oomffn+7/AYw59InqatgcOj
+0Opk7zWxKLjItVOuQLZCy9NWFu6XMpjkWbiMZ4DWBGuQWq1vSU6dE0geI2eROBiIX22q2t9bz5n
tyiY8peROUbDYs9ooFqLJwnSh+pHpaqW2H7vGh6D9qovOX1StpZtDKWStQUOMzXvNXMXKB7nnvME
MAFWms0R8NzQQrVAE5cAGtyLwSsDgEkTfQoPzT90YPhHt1psWOhFf9ai4lz1URujCYOF5zi0oxYc
EuBclYPHeJSsIUTRDvse9U6hMV7iXHbO/TAZFyN0yaiNE0R3koG1vcZJi6uq0Vxd4kKx04934cqb
rF/JJrVuUpwexcSm2VJ10O50uwcOgPaSezzyP+pBLoljPIwZh0MujzTwSD0yswTz+hHgy4P4qZJb
Oyulr5eNh3cDGE8T5uiyqCa+ZKtc5xM4YIJ7ZfwbUtuzW854laAsJOD94yMCnPArsYFjgeGlLeVt
CLdwZX/wQL5onBIhtIa/MM6hM/wwzI4S6fh65gb3ZGd6hTO98BLc/yPtuprjxpXuL2IVCOZXxplR
lizJ9gvLkTln/vrvQP52h4Z4B/fau7X7MlU8aqDRaHQ4vf+S++cgAIvz3eWsqzDbA2vI/DFWNJrG
bw3rDK7+Iapz248+bOA4B76O+xQ0AIBjFX3qy3KToyB3fGoCy5HRnC/fJE/hU4yKsMSfvoocI6Gw
nLFplSTKwOzA0NUTYppOjvGUbo7y7uWIiaIiP5Dp3388D1hbzsjQUBpDiV3rOfyXdopt03q0+q9p
FblSGLTZt8vH4bLzAjzOslg1oV044fyBOyuYwezqGDLe5bnd5jbemk4V44icRHt68RQClTMymUS1
eSZY1Bh1b5b50KofiFTaAtlEa8nZFl2OJzlhdy0LGk2rTZ7NE9LGmCWAiZ+9hzt/dDo0DNzVDnxS
UZ3Tfkhno7ecqaGLVUY0fjuSy2IrPubSs0l8LGo1hHb0UVxFfvFixLJyZmew+jJL3jxRkvh1Nd+q
pHq6vKgXbyLMiOXsTNr/Yz/XAnX362jPLXj+ZaiL4VxGEugIX/Aw1rEZ5wSaOQMpLAYHdR9I+yve
ZRjBmr2d/43hXMeyWgmzLh3edytKh4Tvkn1BWEE1psMT9GT9bppTMHdaEitEI+qnJP+WSDdlISqA
2SvHwo1zBuHsxlINaYsUD/zKl+xL8wUlKoGMbGKPV7Jxg3os5YW9WkUdPvuLd0Zlom8WL5eynsQM
ddBCvyxWf+gywROE6ex7g3iG4EzFGup9v7DnuBowLtfxoATGiYrn1+47ImcczlhMzWiplQWc5KVF
5yBD0k8g9PbMo/nUYz4dio5TL37AXNfLCijcOs5OYHA7bKEK5NHH7Cpn+DFEh760KzAmEozMAF86
GnpN3ygdYeG6SGjOYDRqLi0mnkaAhhO0JE4HZ696tmD/WZSKsVAO4PnK/ovSWcGp4EOMfdc1k9bg
VOgYBqI8pxiUVz8LVlaEwTkqBhrEC8KCslYJT4U44z34lyq0A7RebWK64fCh8PNg/HQZdt9E/qtJ
fMCxKKMollgD/AwLHZTtJDlVQfqgTbQUZcgop7qMtx+xOp99PuCYVMpcG+ByxiCNmNoIkNnVZ62w
0Xp+Wr3CZ9TwhS9sBxOcfZ2zOGPd0DUzcfbVh8lrQH+PUNWkoHgh/Kb7CHmAAPxBBCrQVz7hamjI
75ase2Si2fPaNEEr0wetWR41SfPkJhIkzf+D83feSs74oN6a9Dkz3bMftqA4B0fmh9UxTpVLrsQv
zH1/5YzGmSCp1yqVtZI4FnjnwuiRJj+reAzU6pRpfjsLaGFE+8ebHa0FO4QMrbFQTW6GX5ZVtHqi
3eKsy1yVVF0ZNwtWL0Bv8htRSumwKl3Zc+qg+Qr+EFf7fvk4COTi+bQiqZIklTXjzHjeIR4dzd8u
A4gMNj8+wJobuoSsxQi8E4X7K/4AK+mHRyUgg7N6emkX92jYOyavAmiBRePLOKS5+P9m19FXwHdB
GruPA+UgRbbljHgLOTDY5c10II8C4P335b+6yafS404b12rAXk5OeQRhHxiSTdd4qB/Tk5Aumz3o
Llz5PJfWkoempobQTMZpwd6X8ivzZMA66qWf/+wpchaMrfjGhQlLLW7gZODeD5NjlxJ3KFU/0Sb/
8gKKtJK3JEZTJ6aESyHUrmgW6KJFEykGZzsKqplo1cf3idV54Clyhh7l95IoECU40vwc0y6J66Un
2BplflLKh7QO5vCqom7ZPl9eL+Eh44zH0v/jj02hFwYTyILl29wHYU7sULD4lo7l/prRJsDd3ygL
EWGFKKbBV8jVTSFHBmuxpA+sqizz2GNRT+320LjdcX3Gof56GXLfXzgjsuOw0cCuJf3aJDAn8pLl
p1meMGOxrhv559wb+b1EdDO4DMiW7v35OgNyD5IIcx/MmfURsVqDfxoV+0DUEbavkmcYttIbuSKl
MS3C6PcMKT4Oi3WTNNV1p4aHv5OGO8Cdqq8zSC+ZNNHh1zxu2WsDUdRr/3I+S8Md4HwazWZlLcUr
ummS3LAtTQXpxn0xPcvKg14KpBItHneepa5NCmsFXDI/Z8PnBUNE80VQRLRH04ZH41kmzgXo01JJ
lF/kafO1csWm5lqYZYvktCMqcH8XDdHQukBBS2iiQEojBp8V0KkRIW6Ogtb4ur9OrhLQ3udX+Qsm
rzHqMlcUV37nuvF4nJKPSzqlxgq84VReMy6fJKhbTKZR/cxHi8jxshLuwuF1L1OqUxNZSA6unpux
Wbq5RQYrfIhAIhaCRHPGYG4UPooDPbx2MOFgnjTN1FHNqfFGalXafiDl2Dpp3bmqUQZKAkrZMBEY
it1NQzM4SpQ1FHSaJmeEzXip47QCTut2LwY47tCtd997gz96pbccRlGB9zuN/CXYv4B8eqwL2zAk
BQBV0M3pTurnX+VgwFMUXLmdLdgz3tTzYNzzMMotBTQPDKx2qvWAfh6MPGT5Tb+RXeuGERbmzvxJ
gMp7UjwqZ+4HlSjWgmmAeHPL35LD28iT7+Qboq7+LOwQZGq3NfU8GKeW5hA3XTUDrPmZ3bb3jFI2
fJLhoi6M+lE4DHB3RSlqy4kKClJicVYrqZNxiCbALdPdQO7H6UGweCIAzmJp0WpMPduy3i0aZ75m
I/rQBIW6bzs7ji9oxSgDzRWAsh15t4gbqfhToMY0jBaAZi+SZWs+usJd7SZnk+rBJSuc/bR/6v7F
k/lcTqY3cSExIZECQDr8KNvN8/yYgLpWcwp3+Srq87q8qDKfzwm7Mc7xv9ZZ09JWzKc6+R8vszct
VFSVFX4YKADhtJBVIWVq2aE2FazxuXonV/ehLphn8cZ98W6XFMOSTUVFlw7PhDfSHoTqA6Ro3RLe
2ylL0LC2utOteeoaJLwdrbLZAANWVUkqezxViFdcw4f0J2QC8bqYM6wv47AVJf13rfXmL2Prv3GE
MmWQCdw6rK/kr1oQrwe9FNw/Igj2+xZC0jCLkAKCVC9RdjU1xzwWQLxLFf3axfMCcx5QVRVmrY9Y
4M5TW5vUTn0E9fCr5YXoSFxslYV9Al0YHt01YZvV42xK18c6Weo3WNnHUNqgm0C3+q0Bj/NyyGwq
Kqx5F07j5eRsTN4PcRkzI7Za9oppQJ2TPbBHgPWFcYEvH9og8rUPAhvDPwJ4UM7GRAMKgCNmqFMV
vV7St+6x9PsrRIDx6C1NR72jPlwncYunYHX5fE5BCtoiRIlvI/9X++sVZcn+068rV7nPXi/LuWtq
zpvJJ3X0PMzrJIeYdUy9SkJp7iQqDxFBcPerjFEpCmXWsxyDdnyJ4x+XRRDpx5v53py1YZUbOeyw
ZOij/JjedzaKMBi3uPHcejFiry59Te6E/qxoozgjMiWKUnQ6xIqPya0BKiMNT5AvLAGu+8uhATeV
6OTtLqSqGqylx0SFJX/w1DnLi3Rge/Woay6y0JcXUvR97pwZDTip47jHOo7XEn2YTP/y9/fv0Y0A
3JkCjYzSJRYAhpMK9hP5qn41Pq+gB4CZD0JvFvS0vCtUeDvDZzx+eo1qWSsolYDHnFf0PP1MEcFi
FRK4wDM7+pEEjQuCgjjIvdjrXuPgsry7d8AGnndnuwnkTRngw6xDzuhnZ6JaVhjU3dXDDQp3vJSC
VkupAWU5RYe2thNPcoyb6ljfIhT6NB1ElKwiqdjfszltkmymXapDCy31epC+E3gQGORtX146gSry
Y216itNVJxCK6ldr/dT9r73XvGZw17M1SNlodPi+UmjXTb745qyfVGo8/p0Y3A1t9H2vKSlgtPaj
iqYq0dUo2gvOIpBE0qNcxffL/pSl95J+ZYmiOfvWdaNfnFWopshMUmZ1Ok/C6wulPhj3cxe6Cxqv
8ZrOD/UD6n28ywsnEoyzFJER9vqYQzCzDt3CWpxuaHzDermMItAyvmmrlJImHghQcgISzuVeyv/X
gA6nZ/zgojKkQ7gwPSbFVQICQW1ysvhGKY9qiIhwfezJBz18lsLvlwV7ize8873h3iP4gX8V3osI
O6UsKebOO9VPZu9KjG827ipPD9iwUsuTntNbCl6YGOR7iIeUgahda39lz/ic6esyzIqKmFvR6t/J
/DpZoqtEBMBZPRqVIE1hTyQ2IQZdtBi9hiowBXbWa+0FPDNgoYj+xFfaLCpn+eY6ItnKHjSU3GTh
ozEI7qv9mNUGgAm9Ma1ZJmcqZVGk1sXIdDYBUHLWByMAxT6ymyJDvn8d4/mgEcSsUBTCbVK7tNmw
1Au7HosS92PnmPesA8wwwJEMlryrP3rXsgiZjC5xE8X5v8unalWizDFicgUNJvkq1m8vq/2+RBsA
zh6izWdRpgIAeYL6AhYYKJxvWQJDRaDmeCW4fwnIGcdw+Uci80Y9sQ1rD9G1boM82Em94UqUG3tH
ePNmTzYCcnZRLYtutRJs2XKaPOKhztp/q4/PkcLFyDw/9ern4SBq62ZSvLMmZ1S+NCQ2mpgkPVBX
S/fHaHGlTvpaaeHrGM1Hfayu1WU5Xl7Z3fO9geR0s5xGOus5e6Jrh5k+GJPIMosAOAMizW2vywlU
ZfRRI+71KF9Fc0rnDghKuNVdjGi4M4r6KnZAUQUI1x39ExaC75xUdM2noYwzEGQoLyWqmKjALO5s
FMVnNQT0VTTe8EnhBBHjdOxCdEjV5WvYNB5diWf1fUDC9S4JMUnU6gVFBXsiISJt6sBVEGDkjpw6
tQs64KMesSrQ1EaoQUR71GVdYErNqR9VKNGBopmq+o5UgCit3JkaypqR6Ga0yoPfHMXpMfaXvocx
VMNkDEuyyVmndq7SYqyweEY3gfz7XikPuYVYQ+Yvs2DRdtwbKADrTaL4V+PHKYaT2RJLo6hd7mUn
LLPHMI2clUpPlxfuXc4W5gJEDAqIY6lCNMqPQjesNKFrKHeO1ncoCVfU0VdrI3firsP8iwpk3Cuc
IC/vs5fRLDGCKGpW+JLzt6ZBn08/K5NjrT2mk+j01TJWUUUuW1F+xVVFsUCgYGkE3aX4fXPfRaWK
yn9Q6qAI6zDG6BnB1Hvpvs5EHWF7O7vFYTq8wWkUow3HEcuQ5LPXSPqnSbXceSXBTInbUTChX173
ve3d4rHfN3hVrKfpWpLOUYwgbQ5F9Chngqtu79htIThlVcoQM+oyQOh642V1dp/L6sfLUuyvGjjp
LAtj/d4Zq4rRTmA4DpRU+V4uV0VEHTU8RdNtJz9fRtoVRgWPq4EEtPqOtkNrKjmKDKVzaGEd9Bmx
vTEX3Cd7lhGPmH8h+PUyiDGhGgNPl1hPPtAGbXNmjY2XSL8ciDbhcWO11F/nsBXs1J5TAtJHGTQ1
YMMDBzxnIctkijtlhl0ZP1YvPUa0SM4CQnrFKY7jbY3UrkT8y+u5e642iGwxtvpX9oVcMEs2dINT
9047vOTNt0hUQrNnl7eCsd83MPE45VndAkYh0VfZ/N4nq1/PyQcz7EFyOTnaRO67KXMvC7erLGfh
+KAOTZZ5mplw2vzaN1/XVNBvLFg8nrpwTkOrWkv2/SI8wuux8zzyBzRDdFL8l1CcD1JIszK2Mu6Y
yqhuwwZjHvPkJpxUX5lXkRayb72ztYwp0YKqU7gIv29WFDfgmLQgFmuKld3EU/QTyotBoEHtFtNR
KoEO7tpAA8UFKIJXEavktD7T89qcYwPKkfkRaGvG51X0Xto1UBsITs0NjItWG0PHsyU5ZutJtUDC
1n6QyHUh4q8XCcNp+jgtlVQVEEaz7iT9garerAo2SADBzwScYqpjEhogEikKYpJ7iVXchrMuuJp2
tfu8ZrxHsCpJiymuWDNpwmTTHiV9sdnaedt4WiO6o3b3x6RwClGCARZQTuVQQ1UaUwn11tNjmo52
2D6r4edl0DCT3btsFHZXzwR5qoLXJZw3zpNAbR3mUUYQa5hvpOKgSfdSJ5odvoehwS2DvyaD75yv
vVinmjZh3bYO6mbsMfygLWgxHT5dFmRvzTYgfL0FPCWzpjJAcFfZ5uqVMN/TELthcRO1ImXYM6Ua
nFC8R1TsEu9/6Y3UDXKCNHChj7YePcuikuZdB3SLwP6CzRVR6lZTKxEQWhcFMYsHmQLVw4RnzwCz
TV9iMkt7818Ms2b7zVu7LS6nekrFyA574Oqf82PxKIMSVolsjO7Q0EiHyfWiyMbuJb8FZOduI2ha
KBWdawDm12ZAUZeeOcrbFGtW1YFWQYF1FeJx5nXOm6ZqKPSk9fNr4iSH8s7yxpP0ALcCA0RFEYC9
0BTdysfZ2nRc+4hECGTSYHQx8oUN1L0pr1g2NHsSlfYJpePsrVWsoBPNsJqslYGFVeTFne6NIHKQ
O+pt01MzgV0UaCp6w37fQNTJ1NGKKj9nbj0KrwyDJ5sguZFe8tf1YY0dTC96qxwT1SLsZfE3K2u+
K/aYKzkv2RFB67/HJoT3B/2692rE1jXU5As1dc8ROO+kSdjvG02tzVUZLJblQ5DR+4elkTyhV9gH
A+3xsjnbu262YJxdlmnRgRcAaqoPXzCt27KCbHzKIhEhzeXjbvJNukMVFsasAWb0yxFFJW+ddhH4
yGRHc8zXyBd1IV+2nCbfpRuljarTCptGV4y/sDDMRBid3b1u/jXOCEn8vk+0NgozawCx3kUvi4PH
l1N8ZuNy6hfps4xTLi4+EEnFGZWlTc3elLCMs2LcJVP5wSTG4bJCiKTi7Mikt7Tp2P0WKapNqi9m
d1IKgVv9jiCYhT22WseZj5iEoxyNWLr0Wv42u/SlRVFAMWME+HyKQVftjw/Exd59LV4vS8c+/J+v
HZNPu9S5FTVDDOBwWqevXWyiKKea+xW0uLOiZ3YVW+rnOod7otNxvjGXUB3cy3/CvqWmOspDUSWA
/3HCL+MQW2PUsKh+f8x9856xRUx+8eGtPEdovnbNyRmOn4AkKbXZpMx8scnnqhcey4N8QrmXXdz9
7zRobxu7AePip7JStoa8QntQ+f3cSE3ulGmlCq6CXZu1AeEM5FoYjTLEAKmSVxOddJrhSpkn1X+L
w9lGgn4KfW2xUVP6WoQvYYTy9coZa0Ed3u6J24jDuWCrRY15WSBOiCmY6j2SO10lCKaLINjvmysl
j0vQCA6AKM1jNqKn+vqvIThrqGDytR4yKdT2OlbsYji2IrqqXeu3WSjO+sWpVheGVGM/JvS2j/VN
QmtBi99eMp1qGwzO/FnKghhRCDFGM1BQPBf78i2YqfACu2LzHiKHXiV3oqelSKE5i6Bl2qQVBkCj
yktbzVbx4lP02unRpXbZ+OwuoUJAQ4C0s4pQw++KgAp4baDM7Y61Q4hWFpGiib7PLV9K5hyVgJAk
H6/AfZWm3y7//fs3x0YAbqmGxGxUkxmY9VvzIiNx6Ew3rCC8L96cCd3PE0f305PySVhPtmtI/4W2
eAc0WhODFMxVIg+soQ9hQi88SDe/iJpFXuCuSmzAOEOa5nNXjTMDw1wWS39QjNOi/JDX4PJ6Xt4v
1K39rg952JNZGwFjLncy+ZBogu/vX3YbOTgbqsmoJ1NMACwnzbLZqoVueWgnd/XoAQ1pgiCNSB72
+8bQpRgSjZGQgNPVwRs0cremi8BB2oXQCILFMtE0/Pc7xNCuedUyiLl9UOK7sn68vCW7O7/5PmdI
5b7VW6PFESWf87hwquUhrPCsEvXfsJP+zhPawHCWYNSloS0mXG5Rp9hr+KEbHrIOw2bil0pYAceU
9RIWZxWqsUoXpQSW/oC5r150okfm+cs3kis6N3v9MJjRc94ezkDMoKTIrApYjPW1eVQOWcD4Y+pH
ehC+gnctgoaZQEjgWYrKZ3MjK5wsbS1xIT3oGLzMbgvlETTjs9fjYSj05PaX8QzHKXem5KTTVMCx
4RYg8QdBlnltgLy/Dv4sfLERjdNyVMdXZcGwwgzjKdBPihHSng4qcNuUQKFbB90VEZxdpgXvteQs
Hqf4VbISqZ4ASTCUg0Z3Znnd5cS26KtGPg2JoJZn1yVCjxYSWmjaN/ksAm2kSB1nOBOVAv7C3Mv1
2u5N9/JZ3o8dbFA4+7p22agVzIVMj/LH2dWd0o9Oa1D+ZJ0pmT+8igpQdq3T28wVlAyhjoc71snE
rscCZRl9eMzr+1oSWL9d67T5PneU28bM5YxVCBFYQCWyXCIdB1kHA+rqC9ZuVx82UNxJTjHXctJY
/6N06LzmRbLV5+RUX/X2+NO8g/Xw2KzoyBUV3O+7gGfct6LlzR2imkNujAS42h1q1TGgDUzAaE3U
7dIGjw66X8T9Lvu7hrGHaF3CWAY+F5MgNhJGDRM1vw47UJdLotj4/r4ZyBSjsku3VE4vojTrmthA
kWiu6DZV/K6VbWodl/bp8q7tS3LG4fRjzquiU1XglO2N1D+Xon42kRycUhRtoVhligq8NY+cPv4y
Dj8UjTiG6Bztn1y8z2UUZRiGzKfj+lEz23jBNdy6esBiOwmezpLTuG+kCqdI3MS2e5tsEJnoG72r
KlKC0R6IndfTtxgZY5WrKIiUKj/xhRHjXQ9gg8ephFHpZjIyR6O0wPsLrr43Pg484HqHzbhXwIxR
+ch+64+WoLpm/5LeQHNa0i9VHIYhzGJhOiwGErrkqC1OfGCNzaKRsfvB6g0apzNJpCZGkkAnWWic
eIygQD8aEJL6FQ6zIohu7d4sZzi+GK+S0fZVDVhXBSQIhIXCiT0NApB9/UTHPAZnwKN912gcJxTj
z3QsoRTbcKtaFFOyqXpstoXLpriSEVkUkceza5LPoHzyK6NyuSJhBNMYYqRUQ+1Hk0R2Wz9WiB5T
77IpEYnIc+92vWJFb5fn5JiB5qOw7Dm5AX8eQv2REyJoLDL9u8ZrIx53W1tyZ2A8KvMJ5NJNCsXR
RMzsu+Zrg8A9h/J6iDKzwNVpTMOhjsc7JVxv2yg5rZGIpk8ExYTdmBO423k+sYTXEt6X6ew05Sk1
8qAqP/7lNnGuotI3VTtL0MTJKb606L1NXf2T4cyxU10vbuVPh1Q4cJCt0ztfcbOOnK3MEQiXJxOY
qCPOC4fRB2C0myvdpLftF7yWhJovUg3OWGapOlWxDNXox1MtB3UsiNDtp7c2EnEmcU60EZPeIREN
sls2bSO8WTz5ugvYmSaZD9YCH2nR0hHsnmglOeNYSa2qhExNWJ0+Bhh56yvr92VNX/XDchDlm/aM
IypRUSWqEcXQdA6uKFjnASlwAKIv62Q5hYI5hCI+7V3LsUHhGa06SwMDxACU5AWjP47Zqa49aQUj
0htH37Pkjr0rKkHZDXVsQbmQjW6ORYz/mMeQ3cous8aW132kfo/2V9EVumeJMS6MIpVmGCjM5PSx
mqfe6lSANeXqVJmXKHfGirMwD3aora6q/kGQeovHqydafbQ2BF5XBZN+nSqnJn34A1XcYnC6EdVF
vSLVCg/kcw8iITAyg1dX/szuaaTMxXx8ew7XBo8vVAOJKY0U9uB8a0ZIDslJcr7JCL0idyf28ffs
8RaNUw/E8oyQohzPiZUXObsx5R9y5JT09e8WUeXusKHv60htsFE0WJzFKzF0sz+UB+UUYvTrchDp
4b7WnxVR5W40tDFZRVtXCIf5aNBDiwrs1YGg+Tr3ymdRDFa0htydJpVp11ozdqwwn6o2tYvuLksK
p1T/dhW5O63SWs0qKVN3r3thc4Mrx3JAmPggBX3QfRW1qbDTyl9nW93grjMwUUZtuAIulIMoeZ2L
G/QBOGnxNA+iKJLAcPAPQTMtZ4N2gKo6dT0kc1yBIjgt0TmSPw8dKf2qqks/x8R50U2ze9xUjGKm
iPEgxcJpCrjW+6FOgCwdVp8VbxSTE/pGoIAXR7qOvv7JQdjAcbqy0BFNsAyudXGRop6yJHbydq8x
/8ASsiju3mwbPE5lzHzM1iZje6j6NQr3C8WThuNlofa8EH2DwelJrIesSwwYfSEdTAkEv9Yg2CaR
GNzFUsbRPKFWDxErzQNTXbT68SzwdUQQ3F0SNpVV9cxEteS2Tj6k+YmO3y8v1O6bb7tS3F1Sj6Ck
U9l9xfrJWawUd6ThjS3aD6kbn+bUE1Wc7FvC8+bwBaIYezvRrnyDZJ5Uh/CsgaFLjOMfdFMCTdi1
GMhAgDkIWbx3I3RWYxhqheA2sXJyZQ6TNxpRZmd6f1gLchXpL4L13D28GzxO8zRNGqtlAR7ra6Ne
E3SSbTgghj/EJ/VWRJ65qyEbNE4JJ6ub6qYHGp3vliWoJJ8k7mWJRAvIKaGkJ+qQx4DIMKk4uc6y
IFGuJcO3REXQbGXe2faNLJwmNhHRIp0CSJavC7lEhuVTHE6eTkRNNAIg/nE+SZaZmimAhu66Vw9j
9dqXrvm/TnhmFR6Y3vCP4vGPcsXShixdgbIMd43502g0gQHatXEbAM6BkUBPSCO2XkN+a3Vfp0Gg
yqLvc9eQnCaSMST4fowRb2Nn2FrzJ77yRgL2F2xe3nWshFZRAaHKTtkSmObdaAgiaIIDwo+36ZJh
QUyLRX+m9Rha2RUoKo/TMjxfPiQiGP7UGyFYHHO22fSDUR3Rn2bPiaA2UITBnfU8jJIoZAdRlT/F
xC2rF7kWrJZoy7mz3raYjm6E8FH1+XMyjLYRCnRq9/W+PRXcIQ/xirDMAUJMJ/R0tj5Bghs1uFUQ
+np3spcY5HGsk0jUxn9x8VATyxXFlmrUyCMzlOGAAgiUjaT5kymKNYpAuJdL1q6rlrDYx0jui/HG
xKSh8G+UAHJwh74s1x4JOUBUA5jJP7b0QbF+Xtbl3bzOv3sEDO7ghx1mck5srdBVxuLAKEX4VAWm
m+Y28Ymbuelnw10CAequv/2PMQAqZwyyQSKqxS7OyZm87EB/MkIuiTidT0DKK7nS96fZg4dwI3L0
RbvGft9YoW5R1axlCU4tAo/nI+YcW7HgXIkgOPPQl2sp90y2qkrcaUlcZB79OhZO2GLf+Y9XKNaQ
MxGy1MpjJuP8DqfxY32kXuortRcFrI8/vEo/pyBDEPcoXLQaQOWsRhZJGaqNIF03F2jNNe1OlIO+
6IMAgbMaQ2zURGHr15Z3ZvZNWh8G6q6tJ4zRsg+9X0BVk9lAE/0dr8NiDcUCtj+Whmb9jeAk9Vk0
UTSK6a189j2OYaGVUkGf9juWVTD+SnTARoGJwyFm7MbTc1p+kctbgrKs8lk1j0QXjb3Z9/WNMypn
PLoO3Z2hDtT0iBCYBdLVDH1z8S3jdqeHRDjqev9In/E4Q2IORtToK/BIPKZ2RwcUJGIEod7d4+/w
krjB9BPz62U7sn/UzpicGakVq5YpCo+cbMZYpp7YunnU4u+XQfbYK+DcnVE4m0GMou0IAQqbAQ0i
P9nGsyk7xa7h5bFTXMsORSBuTAO3EN1k+2f8DM3ZkrXMq1ShgJbpS4kpXsX4ROKgpZMtkJHtzjsd
hX6i5ANtaITvEiuraW5AJQCgJxUBK+s1fSO4lAy0+7JQxCgKse9u3RmQ98tra8yMMAJg0iBLoSIY
YU73Q0YPAsFEONw1bVpRlFUUwbFfkw6m5+JH7DK6mPw291QU0oCgRhS42s3k6hvhuLPX6rM1aRmE
yzD6tz82TuXUh+WtQkjE1rYf1d9gceduimhUdEg2IShX3FI8sFM3e2ajaViyonsqA0lwv+3bsw0i
f+pIRvuRVUHJ8s8uOtL0kEkvRf1QyTfga3CoFTtiMoR9Z3KDyp3CDo2s04xKesZ37OuOfJgPsa9O
dhRoAYYq2U1sd6/ZV1FDy67+IJKgo4URPgnfl6A20jxXMWB1ROMav6g/1LFAR3ev1DME34uA5Odi
NT0gispb5GtpFKQQRN/njoAGsky1YRH9Qb9S6WtdPQrOGFNn3ngYRLbwj6YqIF7A7xunSkIErh7Z
Bce8uegqhgoWzvxgBeEVJrIf/woNZOm/o5VFXNU6C3cvs0dPLEERulnuaDdaIAVtIJoVtKcAZ+EU
vtHNAhn1arKzLMePfXXI6YPZiNzhywuIwuDfRQo7M8niBiK1aFL8lSRrr+SAJcmso2ha196dYhBQ
ccqobIbDzxkMK9LUKawQkZPDG2O5Xiqk/9ar2Krcyxu1v3BnHM5M9OlYWiULaMr557ZFrDEpMGVG
1AG5p9xbaTizoGq1sqg5UNr5R10+KaLa6T1bjk1HUxR021Bknv1rMkilDwsARtT+vFVqI/NsYZo0
BvOIC3V3vKjf0Din3lLaOGksoE0Ohj02ElorlYN+xLQS8k16WIMVnOv0MNnqbRv8SXUXdE+1TFm1
8H/eCcCzuTNnJqpytzi/eiyVCpdlbss/I4eAEz3qnMtKsuPsbyF5NyDDNKB5SgGJoIqjad8N5QaE
7x3B5GxVUNu6oym/QXFmUKdl2aJXBtGhuTjo4LhRV9EItT1pUBoHzie8bcm7y6KOerwyphg+d3ss
6WM9vOig6jbuwd1yedn2wurgDECEBjFHdMHzhAhxWIZyReYOekKwVRhHinLM8soIpiNYfAUX1M5J
BpiFXnvk1ek7Jqu5SRd9UhdGdBNj1rduh2iF71r7skwCFJ7WUkUDm6YwFKWIwed8lVaYHmh+ugyy
pwQ6pSaIA5Bvs/i3WBq1khRRUFhJFRpRE+NHrOYCPduVg1oGFAEGVte4I1wn0azMM2OvMlDIlJo+
TMts2oURa6K01K40KBkBTwVLNvNz7CJU9Ceo14YWUHSpLE5OI8H53IsPKfoGgnuB0DDPxmIGxHJa
Xcwr9/TJXj7NJ5RCosI+dMCuFXuiKszdJdyAckuYLvP/a3de3a36gMpfjAT8k23SDDY12CQYMsEJ
VpJi6MwUgoXZk95Y3prd9pFoEMn+Bp1BOEEMo5Rj1rXkDOj0IadoELWu7a/UGYDdJxvXq5qUpFwK
AKj0ak1vjApIXy8fmV0IU0Z2WrUMEzfh7xBg2FLGZgShVogOhzW3rcbGjSg4/HvhCgV8XTLMiwrm
nbdnzkaQKB30Re7ADNahu984JN5a2J0/uGx6SuhMB9EIvN2dwS0H+j/MGNd5itskMccl72Bt2jm8
G9cEHayVwFPduw1QVP4vBOfVjcsyxPEMCFZYYKl4jdH1Ht0qrt4tzrT0ggTy3ktQ2eJxjt3UV3lk
UeCRYPU1ULsnoLpInntMK9J9ctALexXU2+6qxkZCtsibTZuysdczAsSkulq7q1a/6ivBa1MEwX7f
QKhIV69LAb2QwYTSGJibksx224iGfO+rA+b/stEimL/EHdS+T2QyEXD6laOjJl+z8Q/I9bA5ZwDu
oNIQFJpFD4C0WTBCZPQm6UZTBfshkoJ7iK1JliRFhKun0BLTzrpEddZVigSKtuejbkThW0EaKR/S
hmBLhqyDK+BN9Q0B/2hLR1vTXpNK5BjsOzvntXt3aetW1FsKAMuP6ZF1lBVBeZX+tECAXwbCgAo7
JtxrdrtTlDu2nQb3AeTDoNBc7PpY+vOhjf1pwClidbuRn/R2LCKO33mT/YbJHd22M3tJyqAdvXXT
Ww9pdx0vriH7ly25aOO444rSSMOkM1CG7FCv3y0L84fWu3VF6U/3XInYQvfYvH8Tiju69QyW5mnF
QmJs3xvr73JinmrjZEGp2eST9fhtBZF3e2KP9o7Yyp/cvgYa2TBIUlZBLcHdXBihDiLRBAysZtli
LM/PwaoFGbrda2sLwSlLJZVxqDEI9YZV1OQRSqpCN7qe3NBujf9iNJYQkVMVy0RJi5IBkUWj+w+x
E536K+QRQLwjP2OKlKD3f8/+GgrFoD009WI7OcPYrhTFE/GIuh11CKxweaQkc1Lz/0j7st26cabb
JxIgkaKGW017sB07zuTkRkjSHc3zrKc/i+6vY5lbZ/OPu4EgQAfQ2kUWi8UaVimSu3KvhZ1ucQT7
mBir2mTd1LkRP3WFPx/Xx9jNvRYG5fkCizEqrnZD35DNb+NGUTzvW2TBaJYkJlOZAXk2Km+Yhl8l
SUH8k3vDnPuaqvg1sc89rY/XD+NuYOEFF5fO65ttCOO0HmysLDHB2wRuvpu4h8tTfwcNibQrd8/A
mODuRfXX83kQtAZGubOnZsD1Y4+eRasAE/9ADam5Y0YP1wXb15gXKMHKEPQV5TlafdyysI7JmB+0
BWw5vS65hfbSMtCYFxzBvGR1GS7qApzw79FDBzVCwujV+qo/hMfwQ3IwPlDM164PJcZFf7wu4e6F
hIZBnAcUF3B2ytdbh/G+k92CSAleHCKemlcHfLCTFXmz/38hONo/88yA92AT/CcWiSatHmmNWUNV
7gYfIzbBD2944XF1lQNxkkDWLr67gxs4YQebdUCBy9zAqMF499onVQsdRfkpWURufS/O3QZF2L+0
rLq+HCBUZbD5qNc6WMNwJbn4f5GTlgy9HXauOHaZIxJagtUCzL6osEtN2S/ZFZcPwASlIN6BYtNz
DMJPzHXu4DeHa3koUSju6N26BksUlp5EaH4fXAi9wRLuC4wqAoXJ0mInD5NPveZQhmi5W13qx2fz
hOJtCd7uud/gCefe5BmTpYRs6W34noE6rT8Nd3GgUt4wtjjpY+rULo7oX9dxZUsqaBBGiJZKHgE2
TjFwtk8e0JeEZ49sNPC+DdiIJ+oQPMNqroCjaI72pKKwf70J0WCCpgUUmaJrwXIomNTsB/X4pkOy
geYrv3mYlOqo1UTFThrTJ9OunB7ECtnTf1tG4fIdyqxsR45BtHMfepV5CqnkGuI7cU0hBVPG1HwI
9RUQQxUFjRn7Sje716XYv9s3SyXcsGM1sWhg2CV2zwfxoLN1csx364E86Ngg5azeqCbUEObzT2M8
mgH2bHguz4E4VWQKXespXwc9RMJ3PYbm7azeqX86YJkJEIKm52Y3g3EAEIp5XIrvKyqnEsmr7uIw
CRCCksdNZHfqBIg8Q81kYEZuSr9c36JdCGTvQJmuIZgk5oRyMLxFiVonHlN/qSt6mTInCSWvDxmG
sFKmsqpmbaImqszZic2fh4yd7CiWWDwZirBYDKz5qzFBkji5LfXPdrE4auNfX60Lo8o3ZLNawtFH
jDpOTbVJPL3UDig3tXtwRVMvMv70bAo4wvHvzZZFcQhZVDN1LWNxqDS8e3EfCRDC8a+rJR6qGKKM
Pw3m4G19jgNMV9Ix2BfTiKSexaXnJOAJpkAF33JkDcBTugPi+8TVvPVIvjb9QbkjATlKi6/4BffK
vr0GFNvZBnQfpP0EwPiWYQou9VIPg37JqXQ41U7sN//tJInOhDIPIM03gNeANyXLvaaLfbuWHCXZ
Mor9bEo8JIkyA6WH58vbeBAt5W4En1iPJ+h/lElwIgb4LNazHg6o91uqx2SuPBb9df1Q7R1chPyR
zMBsJ4xTEB7rU86WdeIbNdWpgxVEH4w79X9fB9k7uVsQwf2CHc2JrrSJh0q9Jxu9T2Grn5Vo9all
n65DyeQRFq1cp9yIFsijqa0/o8/W6jHFTGdvsHdbiQSrqhtpnDMVEi1l6lT4fN8/Tt2H67LIlo3L
uvF1UlIbXWgABHetqyVBsmD2d3zqy+JN0higKTcNHX9E82BEfQ2HDkDT+LVSh/e1PXllIXPD9/fm
N4zYCV1ZhdU2MWDa8M7qP3a6q8tewZfReBgetIX8K4op6HOX6Uk7VjDemobxv7xbUnmsPxCURnpo
TgapB1h6Fll582VtloAqKHgSltWSFZBMV6InxbbPKSNf66Hx1DDGU844KeOtWS8gUMvc6zrCFU00
tFt5BX2nRhQStnAXgsXf4ywP9IpJjtS+Gr4sqaDrERsiVuQQbhhWZ04LTNnq8Gd0utC7Lgy/9q4J
Iyj8MhdWXFMgUW31VgzUimiQxLqjRzfZ8J6skvMlWzsu+OZ89VYyNJldwpzXyuD0SoLa7fjHdZFk
GIIzUTeD1TQa9idRvsT607BIEjX8aF5bMsGTWDHIQJ91fD8FB3l2bp/rHcHQIPGJdq++rZ4JJqKM
28ymhMuxOP1tHSjvetMpSnfwLKdEPkApg+sLJzEWYgdjiQ6JLm65LvRndOQ42XhgsjYMvvhXFk/M
sQ763BqTBaHWmn012gqdS3OQpyZajCyMIpGJJNEFS7ASujITe2WA6/XEabNfvYzRRbZmgjFIVYIp
Mdz4VeqBscRZ7ckpTcm7SCYF//fNqdFHfdUwqxgWlnye5nek9q5v/P73bcx2Mimq5UQ2iUW1uyjL
cYOnfePM9Fsia47dX6UXAOHIoKpMDysDq6TWPxXEn5dT0UtM5mXoEBcCHqBUA2EyZRfTTMa8sEs0
oUSeGXmtjdC6jj4RwyMaavFcZCFPWSCbgrtnpk2UQKGMHFzeSKa+3heQ9qADZmARHkQsMIjqVxja
oo6ggRwTmXgXQUQu3gZL0OQVbXgdCn0irwMbI08MNorD7mzQP07HSFaNv6cQJvJICBXCPcFQrteC
9dGIaptMjzxGPofxJwRHryvc/mZtAASFADFRkpU5hTQMOwVyyXOG9rJn4hnu2Yf+8sf1I8/r9yKS
YE3TJCR6VUOktUtXr7W60iVZvp7nAo3Tb5EOE/PALYmOM0QaXi8fSPoLUjZqhEcLD5rzqnhgWtTr
PDh52DCtk8R/di8LC7WuVEd/LNOYYIeIRo3RTiFefGL3fApj6IW39GCeezf2ZXp/WSuFxdyiCQZp
bkt9BSUq/LraHXz9XPjJe1o49vfcSR70AIyaXv5JVrW5d3VsQQVXxRz0iDYtQAuzdjQVo2Is34zu
Wjt2lklWxcAVULynUKMDEk2dd0wRYT2ZRdO8pfwEtLHq1iQ+TL12qzXth1kZ/KLo32F2uMQM75mT
LaawqlmaD2CJwRFnsWkfa1vFdMdES90prO2PkzmTw3U93bPKWzxhQUlvpCxn3HyFD+CDHMhflZQA
mq/TxToSwkyME8ZYKyJidCEKl2cl8tQDnyzEGy5r/58BvPxdIGtI2TNcmGr9G07wL0eLdEqSA65c
rCoo1jo7DDXaia4v3O6TxyKGqmHEo2ZgPubrAx5amNGF5A0KUcGdeF+fkN9wFZeP1KsxyoG3SS3H
XNa6tLtdG1BBPYYy70p1AGgSh9872uIQKLUTVrpELXbVcIMjbFlTZWlPLaxhooEaIdDbApIFdrZK
VlEmj7BXyRL1ZskXMVlLz1i+0XF2GeZqS/aK7Grgy14Jd1m8VP044ZHoLSgt9+lxxHz1EU509sAp
eGUUibsKiCoMFN2iZdQS48tD1tdL34WI8FfVeZqL94uaSAoVZBCCHrR6RkalQw7WCpPGSXV46sht
SB45+yCGgRp93skpujZ9bSmjhYoqbzRRpoAyoHJ+f31jdtUMo81R2a1jMpwYAZnChEVmC2dNaSbH
Du8bhTqp8hDpEs9pV81ecMQQSFTreHQQ4DTND60+jjmiy9PH67LsX78GRfME7gv40cKN36VWaJkx
tl3/tv6MH2rUUpkov/eVQ4FCKtnAiN3N2aBxld+8B7BuBco0gFZVtgtOpVNnyAKvuxAmKobR7KSB
kVg4NW2kF6o+zzAC5U1DA4t+vr5iu7ti4UbAHGdOJiJ8H8PDQ6XD6Dmvjx7T+hRiGk38lo3fQAg+
ZqNmyxj3gMD4WG+eb3Q9Rk23hLV8V4s3IIJbyawy6XsCkMyKvpEpd5R6+GS1w3kAa81/WjKxGpG2
2UKJwpfMzD4kteEMRf+05It7HWZv5+G4QodNNLjpYlW/qsdllNMOj6j5phi+TvTT9e/vrdj2+8K2
1Gq+tFmN76c2OOmmj+0Eam/r3EkLUfnSi67HFkjYmmVc4gr2GGfy0KLrHZ4Aut7lBUe7b5nnahWN
4aygH+L1aazJpA0LmSKPd6j8w8tPTv6IKq7yIGtQ2d0cXhnzPyxh8Ua7MJq8WnEsl+aY0u6c1Kt3
fX+k8gjr1qMKLGHqggvzfe9FxwEjO0ZUVB96n5eo0weZXu96UzZhaCBBlwLKnLit2Jozrca89RB+
KJ/ZQEDWlfj243DXHsvcMcBTkKGu0b8u5P46vkByJd1ALvlYIthlAJIqrp7TQ6G0knXcs3BbqQS1
WMuMxCUyI17UpJjgez+GX2L25boY/BsXKk7Qr0QZwu8X2ewuXdoSo4MiL9QT+53WM0TgU/LOmLvs
JjVTtNGDIEjiUO0uHUUCHc0LqDkQ7+2k1mlqjpBrrD82/dfBlJW77T0ZINC/AOKFPSupypIQT6/u
1wgeUD4yRnvsz/OZc1Z0P+jp+hru6zu1kYjDGtKL6BfJ56ope/hTnQ9eLigfRrJ5vAGRq3t3/GNy
M7ydMSb2N5xwhCO0YM5jAbjG7o7t0pzawngscutN2/QCI5xic1j6UEsB0y7trcFQOBjJmA0uCztf
iyKmnNO6XIyRe6LqOXusQbwRHRBr+4fSsTDfIhCCG+gChPFDH9jrI1uDlHNAF0bkkeKXhopjgoDD
dU3Y1ewNAv/3rVGwCyUteIitNc8W8YZYcoHva9oGQDB0oVGG8RhCBB7Do6gHQKfH/EjPnH0o/jt3
jU/XBdqN02BK3e81E8yc2Su0mwxIRAeHE5mifyVzbJ/509PkEa+94wT4suDhruHbgAqGb4pM1sw1
pIzruyY/62PtqKks3rUXDt1KJpyi0mziLCQAUd/zqazaMfyLvV99sDudZXfFrjwYEqOjCpYaaA99
rRbI4k8mqvthZMEc56BN0C+hJ45a6b5ku3bNOS4lkD+AP8cWnW7MF2sVjBmHin8jh+Td6lEQgPc3
pntAV3lxqwd4THwwHiWou/Z2gyosZVypmV7o5J+lpAE9hl78Q/um3v8TXDZl1Iu7xwz1xBqazCGo
OHZ8bHOLoD4h8ozwi2V8aonsmJG9W3EDIGj9GFuThRoLPJDvZk/BaOnKRRHe8/WRH2T9fLvaYUAK
tKUyDAUTwLImLLO01eCRsSejcQr2Y5wkNxT/xMUtv4EQDlTRk8VWEmyQ1d6q9FxYs0PVO12X2b99
+7QBEjTBrsJ6SXrIohzngAaYlBHAQmGmhKMc9CNYTCV5rcvGGX6BbACFowUOc1CbD5CsflrAOVAG
cUBqB80ynCUN7OkgvSdH85SeCK+a/CCzVPue5wu++KQiyTyQxXpW/QRkHh/xE0Dap34tnvR75f10
C7Ln4/XTtq/8v9XleUU2d0xHVyXOKyBq0XBH8hQlRoNM/3k/xYW+YGgNOrMx+VizuMpuMOxGifmI
S2TCVM01alhFBVVacQqyWPQwg+yZJvYD3mC3DY1k2Dtnj4E43cQAFE4iI6Y+ymFWQjJVuOImvB24
77bUzhAkH58ZS77I4r17gZdXePz3bGRtMcVOG+s68pAFMA5mQDG+4KeJpivMD37T1fYKTfBBkpku
bGQl3q5aeuzMBeNtMcI4kZVd7h3EVziiJ1JOa9mPwNE0LzwMB/CmNccclezm2Tgqp9prpPTcO4oJ
SLy+MNWQB38FI7PmtCnnCJCdP3vJkdMX6w8jZp6GjnEDEjX/z9sP0Yy8RRSsTW1NdZxaBfyE2w5X
+HDAS+zUBZz4gxPwy67x/UXFPHUTjdAM1AjCsSDpjJKhMePv9PJkvWeBdlTcENOQ7eexXn9cNs97
rYlFkRcmNu5zYUGjthjHVJ8Vt2XLA8mqG1WJbpZMllrfuRyYhgQV5mljOg0u1NcHgLZTV44GUcBG
p3+Yk9WpoiZxtCLzxniUPc32TvcWTNDLNB/1JEwBZiZIS633S9k6Ezh0h/GYGIjmRD8TzTx0pVPr
j7ksJLlz0yKxifZXitSihcl9ryXNYsVqujqOPHTl+nVS+/WY+JUl5RPcFRJRaUQj8NJATv01TkLy
cJlzGyuaewZSm3wMBeRMTiqYcDJppfDewUMOCRPnMGaMi/YajtFQIXMVwaZ07Xg2xgyUX/0SOtfv
nV01QaECHuwWOhzFDtG6rJU8URDsMHrjrmOVn2kDggWGjsZmy5SlqvbREA3D5Q6uAzEk1jET7YUZ
9CQtRpc1H3HX9crkjOOfZyngc73gCCZEUcF+a3bA6e17ZgWRLvn+rs3YAgg6Z2RGs2K0tQKioF73
9RqTqMwgPOl/ReGdGlA/C2Rmalcd0MVBTMZA3iImXiir9G4OLWjfEvJGm3UB50DhvkEbQHKD0n5O
4SPWdyRdDkekNxU3GuzcVRbm2VPKMNxocEmtSMB2z+0GTNgkbTH5gGsDa1jdtRhiPCLeK6tgkmEI
+5RGRTW2Kc6sGaFzneaPKUFujOqqf33hJDhixGNhbdGATAf3RvnQNueE/kX+mG6Z3xsvyyWmkvSK
JMXAl6vTQxDR1EXlovqof29YaLn5c2mQpmSIHvJDpHJpN85TbLA0pFmLl192TMzbEBVT458nKzFr
SUVDJw94EfHxvBZGOA45IFbrRKzPSfjxugi7J5TgyzCcJm5B8ZqdtDozBjLgVgBr2SN6rjB3CayX
DK3U5kEDc89b7nUMVuXGWkfkVXy+ZkY9rWmMcH9Zs5O59HiVTT/SNJMItqdpWxhuYjd7U1eJVmU9
YJj2tz7cl/YXhUlyV7sQSPPwGiVmY5teQ+gz1crZgO9cVKkzwU/vh8dIWgGy8xoBoY4FpwvOCQpA
BD9oXEjbtw1QOPnwgDQMnlYHPrtVFsjds5yY/cw0TcXYzouijAhZbAu+FgLufb+gNMiyZsVvUAAj
iz3xG1l4X+HI4Lq2OB/VBQtku/KasQmVhn3u8g7+yI9QNvnI7gi4QVD6NB0b2dN8T7YXyAsqyNZW
a22kgMwMTKtSV2N0tEw2qHtPHyjWD9SWKtIxF3kYNisWJpghYdZlDmpznUJ7p5mfrx9YGYio1w24
ypCyhtKBk3ZMalQZN84gK6DfNQtbWQSti5OC2KiUwB4hp6S71EvOaJYFeQTm2p3js/Qxs79BL2sn
XHJmA8K9eoFYi+HFH1dEWtOgPyqdwzrQyxPP+oHnuHd9KaVCCrce6cy5Ugsu5FP3mUBIPgZxPDcj
eoFTHybxDTf5ZlHFzExiVSPcE64gSfHUZOopUo2HtdMllSG7j3rCLIwpVqH0VHRWsyxRSRMjQki+
JZ95eSiYft22dvlCpmdZyc5eGgM3xwucEEMoq3GwSAm40XZ4EMo60W/0MPsg3bn7Y8I3mFpiEGrh
DMMvFll22RStdUlh1tUE40dyDZ2OHzUmQ9kLbAEGgWTLhnMAPsPXpj1ZpknXBsDM98bBdpIbnv/O
blFgdQbpBpgUZIh7+r8FFPRfp225djMA8/RTRT8Q2ayBXV3fAgi6XjWF0k8DrHvnc1bkNIg+qQ+t
/w87H/tLSr67e21h9UyVT7O+GFfWVNYy1DrKFOoeo7JJMBrvc70AN+rqrOspVY7HKpFmwveeniBT
/A3KV3lz6dPBAD/zBFD6ofgMZk2wbYxOMrhcFxPvDbFItkXjpnqDVtTmqtUN0JKh8kk5OFUtbbvd
M/dbDMHcU4xTr0gBDOWY3zaI7Xidk3zrj9ktSBna75i1iAGxsioJGaig/Zz9NI5igKLMxQEvhLfi
ipG6AXsagmAEytcMPKOQHnq9fOCgMwaj4R4a5omMp/WonxYYKHQCSbiX9sTZAglrOPZDSoscQLR9
Km3iVu0ds6XcYzsZNRDmvIgjLNqwqnHTVUCJT9zkzsfxDHuLqZHye2T3MFPkf5jFbA4pYJWTMmhW
HEXeoGMUvdPemkEaYJDj4jad/88iyt7Vu4uI0YMUzx1USogF8i0GpWU5QXxTH5UDrbUvqj3+LOfC
l9zJu8u4wRGOcJQynOISOMuZj1Rfj+sheohcXuwsSz1xm3rhhyKcCU9N0+CICv47RekHGujgWQ/5
OQsfxvUv5IS8AjPgVodFP68LxpXsAoznLSwdb4WLsjBrmmsU6UCuIWbMi8Y488Ion1w6E/22aFWZ
cdrdrw2ecKFYyIvQXgNe0z1G8zEit+Us2atdCF3TeRM2Vk+coqWDxRiONQKK89w64eoa6uc6lrx/
91Vdx5z253pNJvoyxUy7oUL+zjU/rJXD517aj9YteLV5DztsxQ9ZcejuRm0ABW+GlLqSlCEAe/1v
pGgc1j7G7e1IZUx+ezc+uk1+C8ZfSZvbY+mmwUizUHGH6YcKavV5UQ/XVW5Xv3X4LwQBCkQthSuf
V4wVfQYrEemWw5SbBZ06jKWgG75dul/dW2JIL2+syzq+PCmppqYwgCvpnZLOn2muH41UNs9oV+02
z0dBsxVTa+wwAk5Eo8jJ1tl0tOT9sEop+7gVvTiyaDuDv8nAdi6GEi1G5mkmACp+1beR5Vkmp9wP
/nkHqfRWvzec+PjWBiFUS7xAC0oIavc+MRKea2kdvQ0MyzXc7mA9NB7mYQbUfrdw1g3pi2hXJzew
gk4OSlM3iwaJjeSkj3eG9Jm3u3eofEP6CAt6UfymDumalDyYsf7UWzwWOiStorv5fXIiP0OHOPF7
5aMsx7l7oF8wxVcXms3rODYQQktZ6pTNx7E4zXOJYLosrrHnfYIC+1/hxEb+FWXOg60DiLetGYik
Kb56mp5HRYV+95Zc0hZNUJEJtr0xNCxlH+hn1c/h6+qn+heI3o62R95khjeyCZqR5nbcmWbDk40z
pg93B/Od7vHRMUg2BvCsTtdN177Z3+AJbgCpSxL2FqQrc+QM0Pj0KfTqI7urP6OK0cWtJvERZUrC
FXdjjaneLYSa2LsJBK7aRxpNDm1+GPXsSASTKQn/IRsgkjWVWk4QrPONwwyi9BQBV8SJzpwl3XhD
hHKrI4KfiFkuQ9Py7H6H7BFuAHBmgMb6v2qiYJC7WFM0JYJusHtM7kXlCUW10AQDFSOGInvj7Zuo
l0MmXGpzC4dp5QHxernJs3OaSS5NiYUSm/iVaAypSSBMMQ5loHf5e6Xt5qAyEB+/rgoSScRSD8Wg
xZIr2Bwlrc5K0TgGM2Rbw4/l5RX2e7XE/n1ltZVI5cdIOfaoBS6DdgzQKQw6yCIgP+yvb/I6ecYS
fS9g5xETYwxTE8Mkw8tx7U8pPapg5c9+XF+2Syo/hICes6L/wxDUrQ3zchzCZzOrusRFxZGTfR49
Ezzmitugp8cBp+5ThRbCN7mGG+kE3VvDKNJH/uC3jNpBjzfKxi3fMH/Yg6z6+HKIFRfSJCjvQ5zc
RJ3HazNhFmqUrgs2bjorH+qT4nRuc4ixd7rT3GYfUXv6fxkqs6suG1TBOOXtwmLCX0SwutG75Dh9
S735iDWNDovHi0reFoLdIAoWqlzx2lNGIBrf5ideqlMcQA5+l3+2D8yVJ592Y5XbdRWUJ+2iJsZ0
Yf5KXwPdX4/lsTjx56V8uOxuEHGLJahLVvbLnBJg2c2J32GR3x+RJSL3oJs0UTODkrxA5uxcUig+
Kw7yeDyiwi7KvAfa/u/i7HzFdsyPq+3wIs7qfYTwfWp6beuwM/HGT8iFSO62XdOJqo9/oYU721Cp
Hi4dTOeaTCyY4nS9m8PlC6YIyi6B3Qg38pW/oYTjYRd4WTUzoPiMN17sOE1O4/Hh9OpR+yoLZvKN
urCiKMVAtIXX5YmWmq5NZjJ+Zy9n66wd+xvu1Mkp6HbfGxsY7jpsXIMoYn1aG9AXRetKL1Wb2kmL
sj3F2tw7WWFlIHiRNSvvK+kGVHDskMJecosfiPJJXVz9jEwP6nV0NWh+9j6fBsFKV6akuzffBlNQ
lFlZWkVNgamtzdfCmhAOZsH1W2LXn9tACArSVlmpMbSYe0tCHtt68NgUH2g6vy/0PyaP5yduAyUY
zUnRwGOtItKyKtWxzDTXGmX1QLsnawMhWMlIX5S65HZ5NXVXLX8WihFkjcxZ2HVNNyiCbWQpGuQZ
t1fDeYWPnwcoojmxA3WRbX5T2dZ21QTjqNrpaBYzRCJG4VbjFxJJfF+ZZosTw0wWGrTjVwvvK5y+
w0rcKe56UDJn9DVfPY6gG/Cua51kn2whojhbamKOLSBz9jPJ3hn2vdW+xT992SRbMBLxoIJUvMcm
qd1jS32q3IZve6VvMASbAFe+bYsEYlA49AyFB+q5RulBHNguAyNQYB1r+Uy5fe1Dug1Fb3y2j6AQ
drPGGl0Q8iCH8D0nvI7A9MlnEP9fhlM/x3YvTfpvNHGGWKY0abKaQKsWp3Rt+MecWX/FbLT2OLpx
sEbOiqmsGM/Ah9piXK/tSSn49u39y28QtMWcw0RbBkyCIIfi83Oj3il8wIiG2+XpHYZCwD9YjgSz
syWmcU9JdbBnMpT8GKgwF4xJn08hujuQhbaKG4wBU9rHiPjXz8Hu2dtiCKYkq9swm1We6T5AMJd+
KdzwtvYHNCQYxxSEOuVPCeKe+mwRRfUByy5tUVgCh5k+RTcrapMxjXBxMLLElft2kjUUGx+yKkoU
RQPaPL/DtMopf1Rl4dS9S3IjkJidsAnqJnNeEWGxQJnuJ/O9ZMX2AQwDzZQaCp/FNocc8+CYgiA+
QjrlLYUXZTcHFjktEkjgkIrcpHRCt5DEWf4/mvGCKtyWYaGWAzGAOgZz5fAi8jjom0PPaeb9Kmgt
fzjKcld7/huyFChqAqOIzcTcVRexPF4UvNvISk9T4xaG6dWa5i51fuAFonN10AbVecv6otobZQRw
VC8mCBrNmKkkgaXm3YoKZqF4me70oTsEsKA35Ngg9H8MVVcCy42zaNn0DaxwQRidQpC6fb7F61u+
voWre/MZkwPc57YAGd7uwdvg8d+z8VqrWQOfChcTVOC83HuFf9w709PsVx4G/kksy55ft5VOcB01
WBUk+eFssfA82gFZgsq8tavv1xdx93hvZOL/vpGp1NKqjE2g4KY9RLONRz5aqSsicRf2heFTxNA3
DVMs2CzGwhRhXOilar6bgwwzQebBi7peskUSmAtHqC3SvKB4LNX0r4kEKgMjjelGzYfri7ZrTwj4
W0x0TWHmiXCvIJ3VEqqXKB8d6bulqR7bWFZwu/vuQ60qRUUOOkoxkO/1xhSrbk5pj7Gf6jk8YOpP
gPqp3OMDzPnALZRgXxdpH49yfhUDY1zQUvoaD4+UaYyKMX4ug+P9v9nfuoeRs6fxYHvFl+tou2Zq
AyZcmmAfz4nd96hZCf6JhAyBjb5BWYxud582MILWqVGpVMhUwNPB1B36JdF+XBdj9/D8/j6Yg16v
2dzRvCAVxAiRRCJBV3w307eEGqBo/9sXVI+8xrBrBVRymJroTVXrZZijO9HZM/VOckAl+48s4Gsc
cGxZfWoCRz/0p8wPH5QWEbgliG/qQ/Wll73z9hrOUT36Ipeg33G71GmD4gC4hE9Pq2dgZpf5LnFX
lwScDkUW0JRtFVeVjZ1Tomg20GcVe82Y3LT9ipTqGvSxjOhABiOYU7a0ZlzYHTRiaAMzcXJMNezg
arxB7/BwwGweQjCeUVi7mZlLFJVA0cJ7jHtxWsXX0K5/HWT38GxAhBULDXtojLmNkVF56PIZc9xk
RaIyBGGxTDp19hpxMdZ3ufmx1z/8NwkEBwwTvZvaVvD9qH7o6m+p7Pu7m71ZIcFkDpqhLmApBi3d
eJvrB007mcrhuggyCMFQ5n1FxkFrYm9mpyjC8Dw9d9qu+o9bLdhJM8mrflEhyEDOUF4nGf++LoZk
p8VmGIXhKUZWAFTj93W5UxXv+vd3Y8HYiX9PhNgKM/V0Xm1+7jofr9tfxM/8wm2PyvfySA/ZA+pY
vejeiByZky8TTLCaTT61UY8KZG9a7jP2wGhwXbBdh2Yjl3DSq5lFY6FBrnyZnWZ1lmbyMQvAGTtZ
o5dE03Qu6cZAEsXq2LDiLiu0Ix10zDZsnEQ2o52fiAuPHR1EaL5AGyN6h1+DqIOFLEGc48SnAzlO
42R7mM8dntZ1bhwtruK7tqzSt901YChDQTVaQsEk8Ro2q0pWWfWKU6Qhgbb4GLh51zmNOx7Rrdku
4CzIfTN1ZGGP3SXdwApLyrS5yqIBsHXTeIp1avBX052ua8hungeTd34Lx3/FZuOMJW3jXFFxkcJx
fzJRR2h91DHcIKB+IuWx3tX3DZhgUtWsRgNxAZFIftbKox5J2ihlSyaYVJo2SONa+P6Qxw8YHzXT
5EMvq0yQgQhGFY/nzKoarNignUdU5SBjJQtp7LtTm4USTOpsRRGfXosZWEc+eFo7tseal6AjRiMn
G5Dsimhe67Au5jDXMHCRPjal12JazHUl2zVDvPXPhM8GqlJhW/TMbtOySfAYwfjkxGJOqMatE/fw
1tRK5njsbg+sA5/bjaHCIn1Ty5oJJHl4XWFvMv3BnDH65uN1efYhGPoYcWyQQBPsUF0vo0JCmG0t
PFvJDc2Ofepfh9jdE5Tb/gsh3AyZZld6neHK62OfDYljRrJN2Q8woc4fhakIbKF34/XJDzvTKnQD
1tS4QwsWcTuH3tjvwMBX3JInToeX3jHJwu277S+Yz8NWNtbGjJK6iRFk4jGQ3pu99oG3HiCNdr++
n1FsgWKEG1mUfn+3fsv5bAE3mJahGGQl/LnNnpbpaKWjk9qf37JdLxjCdpE+sqtVx3M7D0+FdlsY
365/X7ZZz2VgWyGmlPa2ASGKX8n38Bc94lV6ozulM8Q+T5BjpIIrgeS/+eK23ewVV9ENJE0pyxsD
Mo3BP4zaeIg8z9ZUkdeIzyyROKu7VgIWAhcsSBdQ+f0aLzVwaIsQT8hlKhw4Kk37RLpTP0tgdjMa
+gZHuIQyy8D8jApvueGM/AlqG7LknAYhsrcIu6seaIiNAF0wQdM7g+amR25ypYvLfYaLxd38CMEk
5iZL8iHHj+h8tN+AC6j+Yqk3ulednutxHmkiyfLtGpQNoHBrVTNdtZivbmY8pcvtPD6+RV02AII5
qSMUGFMeaUBa6oCxwaf8S/E0u5NXeSCSkQacdhcQ8WIMHFAtiojTa21hxtCN4TxBWxDg4tUw2iMY
asczd8amY3XsDO+6gLtmBK4nRuEwVGiIWQCWRpjoaOKWRMlvPAeW8q1TJDH/3T3aQAiaSSkFIX9L
8OJUPlj6z7J6k3v0IoKgdNGkd3FMIEJd37WtX7SN0+YyHvTdY7wRQlA0kDm3AypD4LrU0AOURI3N
jdkh+vz1+n78f3ykF2kEDagbJWuVHkDJL9TuhIfmDOvoVpEfP/LuTVlzFP/dFyf2RS4xOByvWo6K
PWxOXdWONZiOWTz0+Qdz9PP4fgklVkomnZghRyGD3g2YpI7j1FjuiAnVir8eysJ7Lmh/U5UBaLT+
1W4xW55EbZ9EA+DoWGLYBT2TZT5e3zCJdosh6TS027U3ANFgwGfYoWlJkTLySZTP5r9hc2etTC9H
TIiH8t0MIFmFA80bEQrXxlAzPhMa8zG9GJ3zsmyLTDbh7qobtcgJVw7Fvp+XW72RlMxLjI8tWIZQ
SZe6nKHrdvzY63dG5DNZiFMmgmAcOEPR3CuAaBYatEt/CCvZQDupUgu2gUXtmqYUGNo9yDTRK4yU
21/pZ3REBfUh6p3rCidbNMFA6EofzkQDGqvmc1lXzpIPZwN//xcYMOm81rl4wQBM1QZMuWL0KsZy
EXI7yhTsuiwXLTaYN6LW5gCQWI+dXns3pbVrykCuq4AuBvGLNqIZhrkDBOEMZfhUyiiv9qX4HWwQ
U/VF32NEsbXgDkWCwPpamjdtJCnO2pfhBYJ7tRsLUFhGZ9YqDj6pbmbjq77+uL7b+9fAy/eFYNBs
sRas+3j9K3hHtFbsVMqxK76O4S2YmkxZflUmDf/3jTSko1OhoOCHFzGF9OH/kXYly3HrQPKLGEFw
55Vkr1paslb7wrAlm/u+8+snoTfjbsFUl0c+vHgHR3SpgEKiWKjKNDvvvDeL4yMn5R+Rgyy3Jpml
NgwY3+Y1KoTQl8cl2rvTCzqKYifcU43MHEb+vEaP6ycgGQp0raapMNj0mB/xN2n6S0rXXbdNY2oU
h2/1OVMCouVhFAdtg60Kw4fS/JFiDKzctM1zGjfOpAQO+8mKK1BkglmOSOSoqpoiAF00tkUSNfAy
Q3cSmFsgkeyZiTOuuBQMtaRUkAg4F1lxk8Q691OFIqmRORGmPs/HCWFCFTAOXC6GlCUwYdj4+otz
MLfcn7dARaIqFFXaLOigzAIT+t1/De4I+tjR7uT1cIkGib1JJMPLRf+TGpuAFG2v24OuwaC9TUBq
omFuULpmX/iYUfzUwarBFWXXFtV48icIgo0D9EGKpeH/6AF/f6YNPNtbXZ+Dpmy867tHyb+Rh5fz
i/nnIXtvQnCNGfEYRHEhuXlSOPN010NXJ24VNxkfi54sJP3JT/DemgCJ8qROaaHCmhJoLmdpDMtt
AIFH9Gabyezq7KtduEO5Oe/jnyH53ir/9xNoTFOItBkhrKr5Vetf54w4w9Tv8208+f1WzRg46/D7
DNOQunIoWiIfXsiG3nsgQGEgV0Wt2DwQwJ3Ci7xcssw68PYjcIC755frz8z4vTEBDCNNrrVghjFl
2tmNZ0b3mY0+75vzVqjAE3CvYSnTBx4KVYRZnDACuWC5z0rJmc3xsZ8/USd/75UAfUYezZGpwatw
N/3ig0387gLhB29mjDyKe4bwTqxepg1YVbuBb9h8M6qrvv0ZZVd5cif3r+eXcUF0+p1fYs1yVsLR
BkMWeC13bF2us828qXbtBh3nBLAvgxE6ATS0UGoY038f5XPe+WXfJZLbNyrypSF2siy4SkefSMsW
4J179NuQ2Edc+zPYk9tIcqdb2Z1WDO9ndgbC734Vf+HvqxIB78vH92hPQNnQ1+ShrGFvTC9l5WdH
NXGRDgkYmxhG1k+g5nH9B5Qfalzy/VOwGfc22iTRnzlsJwLwPsCLo0sCzvZ9FfeZGiPYL7uV/qZX
YlzysYO/YTEmAkMX4FUZk3wKfBhToZulrgrlpyQRALh8nI7+CAhrgTzKkmaYUKbtWOyM/DJhgWPr
N4F5T5wnvjTvU8H30SdArWWVI+56hPm0SXfyqtmEh8TNnhsPlMyYAu+/nrdHLR73/OTuqAu8YSsF
PGPxtwoy9cM3iarlUfEtIK1p10EoNfzggll3Mh7CYvVvPgjIYFtVbaGmge5w1LvqElqTuuHU0eN5
KwsvQu92xhAyy4GpftcnMCNJXjI56c5cRyvfU7rVeCu/cGIgzmhDITmxQSJZimZaI8stbJDeuVJ0
HzXMGUF6eN43yoiAELVf210SwbUhC51Oe8qD2rEsItQW73XMgchoTTAVDMG+D7XGMrMMrE2I7PjJ
jtcRvkoHf+PLD+d9WXiAwj6d2BHiTfeVRo5kOFO2G/sgOXweP3PbzFGvrDsbiii04Nni+p2YFCMw
UvpJA/WQCzqqKYwd1n8PKUFF/ht/AMPRhjifoBZDWVg2AqGtUbgZvcT+aYEXGz3+3WMRXFjp/7/F
7906iiWQti4l1cc4uxuNI5519e8s0X5U4Pg4v19EWChC7LWYmbFjNHa4cWwBHtxMbl09ctWBuJT4
tp9bP+FOykF6lps5wiLupu6qLzLL06RBvp4t49B2qrz2C3lYFWZGEb4tXh4nGyfcT4Nl2KZUIzjQ
JuNNINeIHhP7EBRfM6qpZBmiTkzxOD1B82hIFL+csZZ9hec6xWWeojm+p6+Mu/B6uJzWYDrcUmSR
RPArwo3Vd3KQGCb8M2LfGZOHprbXAUV7QEW/CB6KVZY6g2cKlAtzpJlso6w10pfFu+pkAQXsALet
6RcGfBmMfj9NyWYmRbuW07ETGwJYqCkb69FCIGpXUepwRrRgZeyk0UkulTVXn9K+nD9hxAaJJZFm
KKdZ4gc5NOTIqZRudrtqW84z8UlFnGSxLtLnkCo2fNhJC/NVT6IvoFrazPm4CbVmdd6l5c+O4yKq
AmrUagYCQr6I4c7CCvLPju4yxg1s7s5bohZPgI0hrtS6K+HUON1000aS73Uqu1xOl0+cERDCLNIW
MiOIuvq5jUChxCmh542dYrQOjxuu8v9+YH8H7Cp3+QQl5GyGeroPczF4hkvc+GpCbA+1aAIkoNkJ
kqY5//zUs6uwi73Btn/VElVOpMwIoNAqNghWSzgSpeAzroKdou3ihqpHUFYETJAZWgE1fnxy31jH
xuj0vryulZm4B5fN6OgQAOOabIqv9mNvDY1SQGqgb/WtkmAoQesujZBq1/oAfo52hL1JijDD4z0m
1cqXcQ02fUxy8rnKSHH+jg9kGRWO9oRNSnIJzAAm/LLCp9Z3Eoimp/nKNj7zFY25vP9bPmGXCsO0
tA71G7dWfkna3rA3n8GB4+8LqM2StCuqAMsWFl/N+YfJvhb//+Zxfi5/mxDf7SXMLw6pAReYAaKP
65jqJ+Ir/WcGdPx9odAw1JIdWDp+f5DvK3y+Dq/GeD3Na+tzFYcTT0R0rsKiHk0U17iu0IgYgwTB
XbTRN4pXfstdqkeJODrie70UjkrI+MI17LYMvnbTutOpJxq+OOcWT8Do2tIhPWDBJW1TXXOAji6z
neq2aLmi5FA/+II5bhT39wSgk6zLej/nsQbe2egi2idupIOofXalPR+dn1+jH+ejeznvOVoUQMFo
8znQZ6ygMmM03ugPqklJfRI4IM7d9YWtDgaXUikD/VGTEyeW5atSzhTwfZdUDY8H2LndEtDAmJO5
mfgKTmOwTzV/awfRSqmVhyFUX6yCXeWlsZ7mfGf3/XXY694sU11Y3MS5P0EADGXKhxHSNai6sSvM
APih4WThzwKvDelgOiOlKnJ+eaGw9T5mUpXpScfPgK28TuYlhhtaqXJa0GmejxT+Z3/sliW+CUVD
+r8rW+KVsAAhnPlQW1/M/Oc4Xvo25vMpqcfzhxtiZe8d632rKSsb64jZa1wbqdub464AHel5v6j1
E/I8iHuDUiZBxFT2kzUfTDws2z8lNSfMUN4IMGLnhtVqPDBLEypyoyujjhhaxIMQZUTAD60CS2fE
Y6FOLxPjsmm21eeKOf8HGJYsAMYca/M49jDh15YXJLvYDzamBb6cT127tgI+MYV3yQvbUiqF1ukj
1ivJA6eC0JTx0JpP57d+OaSPNoQ90f0+QGcBbAwaZqhM865M8DrIZjeoJ7eZbgN1dEo7IG6UZcg9
WhU2iZVjJ/vcs7K5LcHlaPqv591ajoKjAWGL+mwMitmskeYPF9m0qePtSHWxUSZ4xnFyUYVDpY8D
gw+s2smjk1kH31qf9+KDj6OjGwKUm0E+mNXAd2d6k5aJPcQ1SIKhPZf/hZbRsj1TMWVI7lrQTxKy
pEpVMfhj4tvFuBrfWp6hwOqvQ33N2xlp9gPSnoBvkH2XekOCvWFvbKItppq8Zp3tuAD2X3RzL+aA
J94J50kNK73X+DNkE7rl5bQq11LgTFfjtoHErO+0bvwtuuEsD9S32gL9IbLbE8vCKYO8W2tqPiyz
O+jGJdeay5xwvY7w7WFhiuulX/2NlOBihJ5YFU4ZdMC1VhvxiZjX27heaRBhpHrRyB0UDlpdFWkx
zLihgsdxzdVSpFX4NO9nKFRIHiXjQzkkHDm16sc+r2As8gMMJW1HLXPRtEwcOp4t/HHLnyybcOis
JqrDQcOySbriYCx/J0vqppaVtV8O1w2o0ZxEy1dtrL0Ycr87b5wKUSFxQiLa5koJD+shcZMQU1GW
DX3eAysQqSPx2UgYE2tjWgziXn+AsWKWvSi90PXcKaCeaGM2H1+q5z1bhPzjqooFMhN9FNqo4Ai0
5pfKeMkorCRiQyyK9ekMktEIzrTlsFNz5WbUpvskyokNotwQMKRuIe/d8Tpf2MbXrE/XhZXfn18p
yhMBLCwjTJOZ9y8Yg+Jl8es0m5vamNx/syKAA8i9g7zgjTlF/zAzN2V7KfH+zYSADT0GZ5SYt1D5
xUtUZs5s3xU9Uc9bLumcxJWACZk6R1yDmV8h0qG4htAW7kgN7VRvolc0VRYVAAI6RK1f6DGvklvl
49helP2P84tG/b6AABprpUkKsC+lf+jlvTpsz/8+cejFMVLDUM3MLvD7diN1jhKxrY7nGDYZV51f
bSOtJuwtNFm+u/vEMcw2tpSp4Qdf20yr8T7aSyvoC8bf1ZV8URVEyBGrpwkJhTZIIImz+NnRnk19
PyrUx/ViKeQYbppw/rsCXcUGb9Aa9v+N21mX6p6T+tH5CrVT3NfTBDM1TVAXYqeiKnXk7NKaQD7T
YahlE/oWsUsE5ohTfco8SGNp86huvpTlVm2hLk6V4Phx//NehT4SWiehrybSQ6njoA5JAn96NcRY
8UXQ3evoj+l/nQ/wD1KS33bEUmKSxM3UZ7DT7DG+8CY6L+/Uzf/KiH8KRo/GhIy5DFhv+vzC7qKn
pl2XSu9M9j3h0fLuHI0IUV1amVFJ/MNZV1zlG4+GFWSz0H9hj47aOPWvasenSy0CW5cP09GsEOuW
pAbhUMO3Wjpk0nqgGFopt4QAz6Ukm0xe9S+iGnXxV0R2kBJfmmQ0CPecLbcDOC9gpPWa9I2gLwGr
ehPhekg8WnJkuX4JxqP/jXJxBihIRqWILOxVu5budHTJ3GcYWUWCv+JfGDQtAL9vzpwqsbSom2rR
2bz23/jafoLWu1GB3XPWvbYOv6A9yMUsFxHzH3zOoE8QMjJohBap0XrDj6RpRlNdeBne971z+BGv
UW58HfeWw0DMV3jxrU48sC4Hy9EmX4cTNDTjrG7bHDYzpjmldFDqytOo0afliD8aES5fW42hLpCj
zwQUCHe9Vl5LgfkppP1tQuykGqvYHnorBKqXN0F8IyX7pCPO7TLQHk0ImBRMdhB0OpaqGaCtXX+T
5cDx69u0I87W8gV1tCPA0thV/RRCRt71s32e/Jj9BGQysYu0Eq+qn0qLjrYELFLRGxgOaYCdCa7k
7KBSjRwf4MTRgABGZspMZPZwRj2k98oq2pur+hdzeSkCjW2r84hOrZwASt1gGqFRIs40H1KEWeLZ
ubpWpZsyeC006rQupyxHz4Q0vArrbh5GeGbf/ScrId+wzeDp0IStns77RZwfg/t9eki1OUimFsE9
WOAW7Cs3HL6et/BBvn/0RsCBxAhSw6pgom43nN6dp/vya/wrf1TQMEC3Xn8A6EeDAibU1hArOro4
kfFVaPlHPpFs8gvljmG0b8NVbqonMCGc95JYR1HjyfKTPssn2MRcfbOrZrAlVWHGiCik1lJUeJIC
rdIHGYeq9dgaS4kRXH9deZ3HBz19VyZwiYBwU8CLODXmHuJVgHBwW0a7JPIMZXd+4SgTAkxk4PM0
fQUm1OnaSNAP3Th+SXXtUbsjQIWO53Y2BDi9PohydGu4s6yIgFbKhAgQddQP6YAzO4HfIs9RB6IK
GRTgmQIsgGum1cKSb/5z7/E+ddDCYmgVXPI1yEBtotZEHSNTgIZ+Uq0s1+CR9ZDu8vt2F7rRqr1Q
7s0SfJDhNllHjEC+xXsQysrgov1Peu49GmWg1tWVCLWaMgUHerTRdPTotV+6avOJoDuxI6xkmzV9
P2eIhwnzsvNdhU5soyGQdTGwT2wIy9exwA9VBhsDxvLTzsmMH2P35bwfy3hwYkTAVsNqVHBOYsHY
IVddaz89YOzO7V7M2/pxRlh0RC5EGhSw1Qp1VS1DdLJBq8Pf5GgGxJXoDanbef+FIcXdQSyjWPKE
IImUNRWiMC2vktSb9B+foAdBveO4iGKh0yiHTh1G+AQ2Okdhj1Xknd8mIqzFSqdd9jl0BxEKSo4R
quG2Bh1cete3BJnB8ok9cUTA0nSSVPQNczu87dSrfoKEtLzo3fw7W4V7a3aiA9XwTwWEKkBrJve1
bwZYvGrVZStWOJqLJAJCDYO1UfcMt62/Or+aPMT++H468VJA2iRr5nriIajp4GcarvQ6ddIZvco3
w3xZ1C1m4ogX6kVsP7EowIU+13lU8VPW6LJjWk/MWJ93abnkdmJBAIvQhA6rKSHKufKJgjka35NL
EIZxurCAIobnoHBuAQXQKAclDcYUYeI31pMhNW7Q6y6IZe+NKbzW/AfcYM/n/aMOgIAa0NANUs2E
RQtN1wkur/BJwfSnpf7jCRBrpczOITg7wZDRe9pew3w4Rqvv/e3wbG9ih+s2Umy51KETq6UaG8Lw
7Qu0WcWKM3uqxxnvWycF/UZ+rbvylnqcJMJRLJlmao9YieEk2p82ZRysq5JIykinBCSxC2ucVJ4w
GVdzsILuMWTf3XGreb2/Mg7qnusyUaLvPMbPhKVIdQpOkTb1+eTVyAxHx3hFXnljeaenrTdTglpE
QIrVU1kJbTCKwL9xRqbWtRjlgPpr0DkGJSRK3F+agB2QtxjnwsTJtmEhH9aM17TSf7yWNQE/rCKb
55knG8kvm4EZoUQbgPbKUi/ZQa50U/zoiEyNckvAEGM2EqvnsB+OT6zc2emvoL07DxrL+e4RFMUZ
WsuI9NRO4FT9DPFrzkb2ltxgTAQaLhAAIlwijpU4Satr2RxbEr5E8kByIOay6SxK0ZkIO12o83Ql
vLUqrFqOxDaXviPvcJvqVuqJK5JyRfhum1op6kw+Y8jUyJHN73iaPr83xPaLjU79kMWylCGqmb5r
p51euR37ft4EdSeKk7LQv/CVWcb2p5flrtj3F5gB3igAcfrhhspidO7vSRkks+W5z3r4M7hgBdOh
RcOrFPpqgOL7DYbeN5+rXh2DWxdwgRVZJ0kRvPvvWSrY++t+Zb0N2EMo+h+3S4CHfEBvVdjAWJl9
RedTaD8xir2XCjkBEGSjAI9mCBMR20zhaxwSaEBFnJBClEYV6Q0PaUtizsR2oaq7ExXW1L0n1npD
xQQFkQUvutJFxdpt3GITtk65nW/tDS49R9pRA/WEY+LIbKRpCHQ+KSmFmjPKl2Niu/4QEvUpyoqA
CDZkQu2ZJ0ZzeWs2bjfdlOX6/IElIsBQ35+h1B5DEOvBBGqKXma3jmETaQllgf/7ySlNq1pOQ35r
g0rZm0DyOfWED0QOYgg4EFZq3/tvFoYLS/kWFjeTdpOWkaOZCnEmibvAEABAU7I2jnkNQq6D1aDd
NUqzlpWVNXyqjnNEGrHEa0CiNaxTfhmge6B8U9iMPf/G8qLCsb8Zz38zZUntlIAGLZt8pvJnmVJK
NvYc73WFkkahIloABGsCa1sswURu7lrwNpQvVUREA2FCLOrKUzvEb69mXfe9RC/3HIbuHET/djTF
mm6otQ3eFnD36NWzOj1mauBI1Nmkcimxkqvnpso0fjhBEM3Tw8LFOX3VHK5yHO+p1xJi+0Wu8MKS
66HgV3dmPyXFF8t+OA811H1tCkiQzamam2+8E/E+ujbXXCrU6l3tzmBvsgGcqfa8SSoW+L+fYI+q
tr00c9KBoLhRu2u7vlSLL+dNkJskQEJkRlYu91i2+FJ9ibbswvLUq3k/XbZuTupdElAnlndje5Rn
g++RqRhOMz+kxes8rDvlcdCpaQXqWjUFOOgLfRwtfvvktqMfzBf+NRmu9Wv5NeMCl2APJWejycUU
8GGKwZer85Ru2jOQURcblCnRFV2/8V78Y4JlCfMs1mw3ncbvjdT+HsmrLP7Ggn8DI1EDOmVQNUk1
mLAUFNn0px7VhmkiLovlKDc0NJLbINcUZ9PqyJInu8MTgy6lKMJDH0MtrqMmIZqylvHhaEY4vugh
D/MiwqdW0JiIP3/VMgq7l8P7aEI4r3WEdDeZ4IkS4q1MGjb63DuBDLnuunBjn5oX+wCRoO9oMYPr
mgqfdi3mQfTBhL1adXtv9rJtgr651gkzqEuwq2hN0e8vr+HRoJDRBZIi5xLvGbDQ8dCych/oJnEz
La/h0YSQ0dmjMluazG+mdiOlt5P5YLF1m6/kQCcsUc4IARHFptoOKlYvth4s6aWZibimPBGiIR+m
vml5wNUYZBqNb1H5Laq+zvb3ViXeAT/4bD0umgDiqdQwgB1c0a4gZbZTL4LKybf6LZ+OT5pPJZFH
Y9zvk1spkVR7LGMeBNGuDm4qsLm0LfSlpV+fupqOhgQEb9E/pUsjvJJB9NTu2BZfEtecIytddRcU
mlLRIEB3FvusKnmbimkmd0FuHpKJ+h6izquY26V12zUjf1dSvrUelw3lGRGGBHEXrVvIjX8uJfq9
gGKWJ89SErQ+FrCIruT5Zqb4eReR28a4D2RHGBiLhDXz0fsXg3IWJwhO2FXtqP6TRvY1Lu7M0Yr4
GhcNlt2UPrKgRneaweMNteBG2qiGN05gYeWkUoNDLR3hmvg+FySlalcmXOuKG73dDuyxyYlTu4gP
J34JYFpEYz63BUxoXbEazGdVxWPjNw3sOgnFrcg34o8y94kpAVTTSTN8PYUp0z508W2V7qvk2pQ3
5njJbDDgU5y5b1RL5wwK2Bprhq1r3De7ia9MA4PZsvSi1cWul6aVqjTX5XQbWyh/979iM7hoZ/1Q
BKrDMOtsoY8Btb5dV2Q78IqsitR2KvS4nwcXjojn/kABnM1SLU1WIqig2vmYB802zBvZ6dCYqwyM
uGiW08KT5RfgWe4gpqlYWI350KI3iJPzTDc8Mcy8cvOpl5oTYwI8Bz2KSTVf+qh6bdD3W1L6OMsw
dmJBwGWtrBPd5oSW2S+0ij3zFo3MVW7UjVaglpitKe1Waq8EmJlUwzCZwffKGm5aQ3XyUXHlYvL8
gmIyWf5qOPomPub5UxHk8wRbKCm2lwOq/4nLvoGECAmVy9lzaG4GKjzE1zxZlYO4CbGe/kN8z8Oj
xSw8pMHBdQQJJSo+CGQTX/JsSx/7OYW10txG9UNfXqclkfkQiC2OP0ysrlONO5T5Pfiu9gVIlc4f
32Uer5N9EgBGzws1qA1EOZLrNcPzZwCZ8Quo/Hi+w1Y4V66BCdin81YpvwTQCPsw0pQcfjXdd9m6
wlzh+d+ntkbACTNt426o8Pt2vUukL6aE8TSiQZoRV4H4ale0TVXFDWwEv0BuipfjeQtFujs9c8Kn
5nlCw2fpDhfNoXSDdUd1LJKhLkBHiZfrts+xbcoG8634QEbj0LrY/d1oDOWqgBtd0UtlruMs91ly
oQ33mvYqD3s2VytLdkZ2yRKiZ+MDZDRMyFkyCAuJbfZGk8mpxilQipX1X80rPMg35a/BU7xknbqP
5+Plg+U82hOWM4t7W8aYKT6WDrzANm7ZteGA3fNtMvpzKdHRmLCcEmtUOeczYYkPFtR1ngVOOhLX
8vKXjP1/RphI0oH0uJktTljVK79MBS+V6Z0EEcv2ykyfmH+R+k+ldDNQJXhiIZnI2eGDwsw3W/jG
tWbqHe/eNS476PNkGPSmHn2X77Ojj0LiV/q6ngQZdq2dYoiRX/httZv1davcEeHB07o/k5yjISHt
s4IkqmY+hVgAg6+t7yn0+SLXSl1jWqNTj8/qEwi2jJBHiwIsT4Y0oGQE1yzlfk7B1Db8W8hDU/H9
16cVFHmvdW+jdflOWc3bYFP/VtOkPgr5+Tm3gAIgZ1k1dmWOsFDnAswdqdtk+7G9lmoTspfxmlFv
6MsXwHH5hNytqqLJlvhgIohM3SlHDSn2UvZMhMViq//JGRNQo4jUWkrf+GLWXN1t3M6Bo38zNznE
1mRKIYGKCAE1hlQue5DEoFdPDvbxZG+1sSGSAWLV3pgQTwoSEQNZZM7Z/acmceT+tp23nUZ0BhBu
vOHWiY0iliPf5+CnarOn5NamKuc1sS/EcX0DqRMbVevrRsOnRtUDF4qtNshCXYwkYlbqb6RiKdB7
u81O7A0sHAcZBT0MaJmHdpfsfa/5GgD23vqsqQ5AagUFaIjVqc30HiuYZHcB6gUsIlIbyoCADKzW
pcrn2NMEz0qYOymlIkHFmYAGZtepZc15TzJQ+fh2tA+Zvy5mm8DQ5brAbxAQWaAxiaNlXQwz9pC7
dXRfztdttE7Lx1y//ceIE5AgnKbI17hqhQ3+FsUZPcON15an1Cs0DU9rtkrImtQCpKqyLDPbkC1b
g+bue/yeYiPWI96OlM7qhTX/Qk6xy8xDOulOPfbPWkVJei0Rob6zKGwb52+XZP6pj+86dxi3YXJl
WHchmlylb6ayV5QbRurRLMTiO5sikOsgkLQz2MTj939svDWa47CkvImxc/T76BPKQeY7k8JeRrOi
BW8c733jb7S2dFt0URLxwjMT4T58Z0MA87iKU6vgbdAcocbdvE0g0aE81w5XOaEu34VzcGpMrJbG
+FJVVC6REFTGVTz6W8UcV1mP8UFtvGpMtjnv3MLpfmdOeExJi6awOp2/demlM4LeagKnFcUNR8SF
+CQOWgizafiDms7qlS7nXkyR6i19g7zzQ0j6KjVgSsZ7e+oXdC3l+CwIVpYno4HpeVz1mH2jupGp
hROA3ZJRxBx4H+gcX87NRT4fMnIMiVo3ATWkJrPigrd+aqar/NLAllm4CdLaNQiL0GvaPA1bKvyW
SkHvFlLADbkaq9AaYNMOHfMQfPnPqu2a3zI0OL4V7KnazNKVDJtgaFVk/Ad59ffoWHTznNacCb1f
q88aslvTHfdcaexvZISWD9jRmLBxM+uybq7wMZ7roJ0dUnz8JwG6jkBTBk0/vaDIfSh7wiYGGPuM
JF4WkmQQEbTbWbsqeq81B68OX88f5qX60LuFFDdvkA3FtuGbPzqd7hgbc42bbafcFC/tf68G6Ksj
IWv5KBxXlK/ASUZld+lQsxFWp/y1BVNYDgIBjch2PzjgRyMC0KdI3vuUkwvFl/mOecVthVck0GmB
nMzaRohV7/xaUk4JoA/1enQJ8vcXJU9BvPsCzUc0w/08b4TySiy8ZnZXKwaP/AYH+rLFKNG47QYn
TFGU5yUNMFdQdeUPTvjvlRQLr/gMn2KN2zTsZquw0e0sdaX56hZ6ZLedJONdXbmfDMOdGVtFVbTt
WOYVhvHSqBQlzduD0p9X6/FvEYsCeTTVI2c47zp91eSKp4z6Kp3ldWoqz0PM1jLYzpvq6zRorjFK
m2Syd1UcOWmnH3Iz8sIpelHbx1IpNxChYNlPU0bV+tDHoP3u3PGHpb/6ag8SL8MNrfSialECi6ih
s6XyzemxEyu/fqBF3cQrpMZs70rOWpfGXwdccjMkD+YgvAns7Duras8Pm7XVp6vzUUSEqjjOoduj
ZVUdzMvZzx4GIQ45UjKeHDnObRT/G07OuAwWjbIpYMMuDil79OWdxhSnCYivGcoVAcBwQcSGznDq
ZPm2x3qGDzI1+UrdNmItOGSW0VUWP9m3A0SoGNI50+WidQqwkXpaodZNgC2Wz3NpToAtiDs4Ft6J
LPQ4S6v6E19p70JQgKvOH2w2cHhMMYeQlOs4+zVSGExsjji2MTWZxnIOiUU1N27dl3jfxCNxkPkE
2C/nPb9RQRzeaFKb+QF/uLWzgxJfS/Lu/IEhNkUXUWewdda9Xck9VCWjr0FUusgDlM+Idp3uiji8
Yc5V0WscGAZ0Kg3fVaB75OpocE9B8PUXfAz8Dz9zSv8Y5DDzvJr5fC3XV6t36ra9MK9mF714qHpS
N+TyKpqyYUG4iSli9Vi1s8mQJdlHyL206ipOGkzjQ3VodX6zlqPuaEbYrKQY1LJQFd8NpkOmez5e
MAyi9kCZEPJPsI30cpAxH2MOjZO066zSHTvcnvdjOaiPfvB/P0HQvpFNLWvgx1AlmEvDKa2IlaIs
cDdPLFiT0kZmAzdYaDlZgA6bdv1vPvCQOLFQlZPeWDMsqPJNFH5pfO/873+AzcdFElJJPITkuWlh
kUbm8JaXeevfz18wrYGPgfaKSoWoBRPAGaVtf25aWKvD1RA++uzhvDvU7wugHIxmGLESv9/Hl51y
Xemb879PxK1YAi7DUKoCBdsRsb1lIOl+zj7R3AkE+70hYgW4jCGfkkxwQWIhSnMgiqvmiyicnGFg
l0beEiH8QUJ8tCec9gAycane8yVbj+tpxRUiQEQcbZLeQd+MM20n8nWWn+4/QfNoUjj98yj5LK5g
koNmgHfh0NO8eoX1fFNxoDICIije0vOTM5RXTS5ZNTZNsr+z4iWmSCypoOD/fvL76TD4dtbh9xu1
d0DG2yDxGDICCD5IeY+LJiDBWNQsHnMsmu4MXFDMmbfKztwUaO2hppWXQQFvXrImM9nWDeEYqYOq
Vomt+ejztEpwffOR23Jrpl6/4vaoDVr8YD+aEytwYZEbeo9vP3D9HrLokBUb1decxN5ElHjI4lad
WBKKb3GStlEqq75baWup9HzZK6pPIeqJDeFA6b3MQn+GN9nkFo+jx78wq9irkO6u8326oUSk+Mb/
cZpO7AmnKQvLtg5A6O22oHrJpxeN/cSHkCl/oukA7DW/g0KcSxnS0pagUY7so3CUDX/Rw8jySoMK
5kpdoYxPFgQWz+2JQeFc9RXE3WsdmxXX91X/pH3mjfedR8KRUuZUbtMRKwdxnAhsjCrv/P2ig5xT
234yeztxR7hpq1qRkrKCtaYvv+syuwl9dRNAtCEiOwGpMBeuWTk0plEzsXKt8ur3X0d2P1O9V8tF
jRN3BIxIrcqPZxXh4D+oB3+Tre7RCOXaaNCGljG6e8iGw2UEPFoUB1FCv7JkLYNXneHlO32NZ4FN
EKx0Pry6LYhwJ4JPHEkZx8xPbR58snwYrIMtfTmfSRCn1hJQAkIqw1gV+P0crbKjqzLLkWUMfb6c
N0O5IYADXsXH2eBglMg73bzuKDVIItIsbv/k7svCrOyjHm4oyr1l/+zCL2GSOud9oGwIOBAVfQDp
APjga8NtoDyHhn8dzb/OG/kgnlVbtW1Lw5SLcDxLKApbkomPq+m297hSVuwlP6cDlFDxLQd4Ixsk
l7fmaFA4pOMkx0zmqX0well0TVImLS+bqZo66AINVexgiRs0X6CXCrdqs1LVnWVuZ4n4rF924WhC
AFAJxIBFOPNELn6Ys4u4dIlN4afgz7vtaEDYlBxckU1r8NQK5FLbZBV6zQBOrnYVfIUe48qnWjwo
h4Q96fPAzGUJ9sbkW1Xc+9T3w3K2zY4OCahp62VmSxlWrFnNtdfvor18oyeOgYceI3LaTbohmyGJ
OBC/WfrKbMaRf7MY8b7sVjO7b4fV+X1aTuB+eyV+s6AzsMdoJ7yKs6+QZpT9VxOPm1qxG4ZP4dnR
kgCblTo1cs6/6aV224xPU0IMS/D1PxNwb/t3gmdKFJVG7WOxovaLEl1FKF+rJSTG+yfZeG7aZ4kq
I1IRIX6dzE00lW2OYwqVm+KNEtryus5Rb2eXreRt+JARN9sH2f1xDQU87ZS0aGv+xWddgcfMq9Ac
yzbZXzbHkv4JGDG3RhLnOqxVzaWF5zHOqpfleM/H62b7+D+kXceSHLmu/aKMSG+2acu0UTu1pE2G
NCOld0yfX/8OpXvV1VSpcF/3ZmbRoUQBBA9BEDj4Xxr0+Sa9tIYCaAz2nDhyCYkKqIbLFLTJt9Ly
RamDCrUnaU21W1HiBMzIpZFJGnfJDKPezOlJG2N3ba9t3Rukxl0N6m3/LyfVy/oJGGK2qcOkEQJH
zvqPm2B2GBB1gSzT4wXOdJaTQBBx4Lk615Y5xhBYqqk718E0j65DpQQpRxHHPaV6V64dzwr0gRJW
u85rPCeodyZvWotqT6fsSGklQElcYspAr2CrW/LHOfmOnjJGNa5RW00Vwq+6WRq5syCD66QHym7N
Xet6CjB9M5Ir1yRwmLShEI7JXZmqlcHlHfgAJM61p93weQO8esGh52Py3//HVlNlW1EcdOeZIhnC
oLdLXPe4BMh3yK/yCqQ0lPfNpxwMnVWYhBRx69k1O5En6DeVjtZOnQn96uZfVamvmzU33FRtiGjw
bByg6ioCQRRIyOKLbTHPuD8pFiCSlcORTzaOpsQhgPisEF1HbGbpMJ/4upOYSdVs84ZEAUb+Vsa3
JiPc4ay1TgQI2Y5hRZnivK2IAFEI0VQPQ8M8uSdiwHM+bjuO4ViyrukmeqTgIydHZmrW1jxIZeMj
h1/v9SC5i/3yCJ5jNeRjt5rny7HGGaUgDh38pi7b+h9t/JWqmobVDmD1T9WwBUlwEY9h4eT//0vH
KzGCpzly26F3D2IsvGRjTulxNq2oR4vmZW3+Yr0Xdbi6J9ZTcPQntjI2/hSaSKHgUusEi2ch3P05
EYKsNjoTUb/SSziOZ0fOG8PpG7+p/pW666Jhflo1bpxcN8jE5oOPCyOKzlHWhf/FhMeT2gq+Mk4o
c9cWaLspPttz0rsE43ttFI353FfM+8vW5coI8PRKWeFoHjer1puVNX5RYmblOrq5fT8WTTh1BJn4
uTP5lSThTJYVw4kx+6LxpSPaBbza346tHfa+c2egqLr+riauSoSqFzcC5rgLvBylYdiqHcNDtVJ2
U/nfOkGLU/L5sgXPJV1eFIMUAUNYWZfOvMJfBsVv95w7rvCq0vvFHEfR355BxFfChCNZGrJGXWYI
05LkOp3TaFmpJ3VKhHAiO12iSLYEEYr9pJafdWrEC/V9ATdGZuVa2cPl8gynYjF52fovsSTUwguQ
4UhxHm8VFp6/cdsHEy82ve7afufbI+6RWsCujc9vuRq/WhsBOOqmkItkgeG21C/tRyP/SKjFPemv
mxWeJmCD4qzdhLa9xi9RljWC7Hty55DPEmIRNUvoMg5BlgAMva7LoGmBLIZem4BnL3MfiVjNk0PD
K8iaaWrFBHRYE2cehwG2S1BJVcUHZwHHH3EuEo4nXvP7TLX11oIMc92bKHpyvl5eH/XiyYH8tIAE
o1KOmzlCgB5p/8wfbRvTLuIPw1G+1SIbT3d1gPqXG/Nq85g7RW2Udm95ETj1wZ/LenJYZn2PDh+O
D+UWyhrKLSXJvawl5Rk/I+wTEbHUqivjZsxWkIlVQXJQ9yvOJ1TU84evhSi/4o52wenF23+edVJn
gLDAb+zSt5vRzTAgqVyjxnlALV5hUWENqZ8AHoMRN6qVwPMxYu/n22stu/2nzQMb93V3pLiISXEC
aqzmkNoOxyr9i4be0eZQYVzJxPBm9L/MmKX2gAAhtiX3wyBj8dI6bMcfRq4R7kFsZEXAjUWqmy3h
1kswZQVsnd6w7I03NBi98nIBLbbZzlk1QQtjOrTofs1rYisTZhLv89bg9ImjQ8BWjNd1OVwtLbWP
CEOJl3mDAe1UDrBOalw5W33sze6fQaE62S/HXQZGF78Onxcnlie5Q9yFZGqD60dse7y3SP2w3ZVb
kN5wkn6kIi+DBKWcEEM0a5drErdfltwl02PRXy8z1aDMf/gFYFD5Gp7gUBZLKTIUAIbk46+BKKnf
7tKvMjqFMcrYv6wQaUYBFZq5Tjc546jwpTr2AS8DaZCV3leOK12nO/XofCBzFReDcyydAA1aldmN
yveShuaKO95ki0xkgB7RnLntx2Yfu5wHw/GpPcxB4JJlBZBQStXUhobL7bswl6+yZAqHNYrbx5Zi
QaAcRYCLrCjrSueXSBNwkVgfHNRvqQbV70BtZwEvtLFkxgjqN9+QDkmO21Rw2TuI74vESPwl2e5k
rkW6q6SDQfo6EfmJJEhj2bTgvIQAHvkpLh9sMCD2G/fqjiIXONewcQqu4rwSbZPSRlawd4dPcyC5
CPxst7jOv3GiHF6QzL6PzwlZAU04gthvs3a6NNQpNLSvFccdMre54Zdf9Al+QFWNHpaHEjOH3lAv
+kpXAUPWNWGYGQFd1zqI1YesflLTz5389D734LqfIFU/GIaRtYBgJ/5qtncmVWRJ7FdNwAm1H5bF
MmG7WnK8BZW8/Y9prV3Z3pfx/WVV+E65AA3iG3ClZXMfc0eshq8NAwCy0R2mr3JVuYM+I3K/Vp3w
skjKMwSIMAcH3VH8fr1ut828n4svuU4kJ6j9K+DD5GSqtvGoKOG8yFeDQXyfUEFsqdnWqS46B1ZT
WRGYczAZaAaJH95lJzEjqzlNlc88LjfsXT4hm5IeNY1QhDCUSFnUSWNS2R0/c5ub2T7O9UQEDufy
86c7UuxbWYeum1qwseHqXqpu1ruc1Mr2493auAsew+QdlVI5c8o6soy7n6rZaGMVuTsV1TJ1he/O
QR68Zf7YgyQ5bm+VmuBiouTweOYEBZS0KTEIasbWmTa3WaNSkzFF17fG/f/bD17pI8RexmD148YT
bVq3j0d/WG6lt7zavJIh4Oa4VgWzK8gw2vlxQo+uqS5PsSPzabZRyha3Mzvg9hyZKarfMPhkY7N/
WU3KnAKoKvJSMYOfuQ6m/UjyjZ3Kbo7MrE01hJ3x+Ve68h9ysm5g2GyrfpxwF3D6UFWGoG8UQhdK
hBBwsaxx2iWDa5QK2zXa+oC6/N1lc527Z75SQ4DRRbdXKy+hBg9e+Q0AdSKTN2Nw24qstks13p+B
vFfiBEiVGxQmyg3E1XKIO9RgHRXrI6ES92ThMDqV8UdV7DzMi2TABRAf5/sZevUACyeYsr0c1kEd
SeFlicQ6iTSeim0NScKVSsqbLg3aN5xDrxQSIEJtmJVKCV8jTumU3g4UjTSlgIgNGN835Ijt/W1J
Hkqm7NEuTtiIWHixCDYdckdbQaTpV/bNjBcSzBmQ3nD/f2UnYe+zeJmSKoeMvvqxoVN6pGioKDsJ
e36uhrhLLQhY1mPR3Y1UGz3/95c8V9jwM548e4lhoavxSWKRmmi40/0j2dRcFkqOsOnVDASUyQo9
Yumqb78y5bOpBlpGRAXUkgt7XXEkq7cKwBdLWq+zjlXV+5ZJRQaEFLG4ddWLpWombrPVrT7OgXKl
7WKwaDU6hpLxRgw+p0e+v7zjz3GWnLqaWOWqduALnVpINZL+US37q1nPvEnRIst46trxpp4Lt7ek
xyLTg8uiCR8U61/taeiGacBeTYcy2PrWJ4sHz9wbXukmoIEiqf9BA6RYATdRblzb4NqYmiCuiKCE
Uob//eQQZbPCEqWFi2jbB826yd8y4uKVLgIkWJU2t4qCdQJfQ2h62QG8xHe2q6PwGaVwxCstpY0A
D1K6bcPCtxW60+vmQ6ESS0+5ugAPuI7UiSph6ce42WcJWL2HSMuJJaGECNiQDGlqljW3GJ9ZkIRx
64Sx/k4hAjTgOTuJS74sGGh+Z1SjX7Mm2lhMxNbnrg2ny+8IT72ylmM0sg45rd82KLMZowq0JCBv
3Q5bUAZJSIUChPUc4a0niZe11lcIZGP3uVrt42joaC5ZyEZ+fuZfOCocISboMRI5rysIGg/pY4aC
JduvV690OZPlutuo3B+ll4AJoIrq0RsBcR0DC3QWLuBWZRIRjHLXuqSTgAbgo57SjUO5ikIlTrNQ
NonXKq4+6aGlmTvVjC5jKYF0Dtf6BH5iSx0mkC4gwM6+dVLtWk0a2srktTk43VSyhITAB0fAB31B
4TruyvyJ25Ue+OzC2C+fk6vloIaVP+/+h4lylEgBMuKpyxddhYZNFbV7zc9QRCqBczpIJvd/pXWl
7hSOACHVtCjSwMMkELtMGBmCDDVnLTPW3a9XYnJuHhHxOwKc1FvRtQOvjqk/6VCzDnmxRfpDRyUV
eEnIhprLm0EXC0jA3SQtWgZxi/KdDZ5afmUZsRUoEQKOtCaYJdIRB6OhXlXJoYkP/Ui8oJ4XYaqW
rRmm8sdwALVSlmRpO7wwFg+tdHSaD6UaXt5fhAgxAV5Ndc1UC3mhvrkx2udmjBKdmO57HjN+ayGm
wJ2mm8H4CC2Gfmeojtvkz4VmRNb6xJqbhjq3zm+nF2kC6past5eY24wXqTjV5m2Nd9lk50PzFwkC
0KqFVuixCglVlbqJUrvaYPpJFa7kcJrz4PciSUBbVsp5mYDOz8/3wxWoc35wghHT7z91mWu7UyCD
EXk+khN9KRNynznB3Flu17niucJxvDezJ033LxvwL+jzopeIst2ijnILAVNoYbIUlLL9ZJ92Hp4A
Q8enXuopHxcQtjGVYS0nmHFFz9Pwua2jLiN8nFRJANS2yUYw0EMlaccHWC9HI/hv0TpNd095oACm
VmnlDkshLDfu13k/lD869NfpRBEe4X1i7nsd1MXuuJ+nveWruflxUVhYd04Qo0lxsd50Ff3tE2IS
vNvKom24r2d940n26NnFGth55xK+Rzi3mAhvDTuWmAk5nBNgwcSnPpLuJ1eLlgBvs3c0ByPhfWJe
vDMYy4oeApvmptIerPqoD4TtCH8QOZuULm/qlm9YVMDuUrX0mtzYK1vqzdXjZfNRygjQ0PRWl+U2
lJEyzJ9fJrdu0cuTEEfruTd7XApenEEAiKyep6RmeBFJr7JtX+858xxqh9ddW7pbkLtpUHpUoQCl
moASaA9fMNgXRmzqfxN1XwyKqxTR+8wnoARviSzzHOYblmdT9/X8S/GGgYevTCdgw7Dp3WRwX5DY
vpoQQso38kyVWhFHulje35oFS8YYemi2Vnhd3FSu3Gheselen3ZBm2igQWKUVxArJDI5xbG+NGkH
qel+9aobNaiRJviceVbU3msHLcjAyxm/oQLh1J4ivZOyavpaNRA6sV1tPy7kwIPz18Tfvi7SOuWq
ua0VByQlQQHFT6KaBKnwckMqnBdskmUClECOkCfHeysvm1KiQdsHK5qvgRmAPU8uQ1XMHifkrpwJ
xCWOEXFG9zovo2YX2Mst3rhbYzeMSIgNeB7MDpLBCGEEEorjue3CqO16hm4SngSnOHRwzV6RVJBX
QtC5YotXfiHAxSyvrGv4PkM2JvOXGfTiVSm5w5jdGOCnxahmNoSbxiKMb978bGy7ALGi5i74W1mp
u2we9rFZ1NTvOn/R+u1O4s1OmxdjrTlCG7f5B9Df7+I9J03OPtRBGiQ+Na2AMLh4r0uyZFxzhztT
y/weeKObkVxfLQlx8CiXBdnijW5G5eCv4nPltlvdWDlUmQe08Xgttf4wZhjS9NDs+dvRO8NHQwBt
VZvRqV1gpfsJbW11oKv/VmSvDIVtAmw705gaWQE7ag/tHllQ0ODgqc9f3D6sMDDbH8A6ofx7+TSi
glZxbHo/DvOk8iIaPZoxQA9FaklUZLhYYLhwEN9QvkLoKL7Xo71NdoYShiz1Yi/XmzujZKOvqG5L
Soz6Gt9qVWnUzoIpdfvBAevJclt24TstJ9wBE7tvzZXLyK/MiF9gJG8BuwrY3lHCqO0vS6MUEgB7
mkGKm/MIEtM2g169XrJ2v72lWfsU0ERWeb3rS91M+OpcpY8WVJrcf4w79FygySfzqfqtc803r8Tx
/X5yCrGqzHWbW3AI7cjBBI1450TIJXp0j+9l6LD+6OKznLV19BaHQn7VzFdOF6TLrS1RV0C+DH/m
Rn8jryngBAZTOtvCgyI9Am+s9qnY5RhvPYZoQeOP9fa3mmSXogJlkc3KYZrZGQP3w8w1OXsW75nG
BaqIJm/C/BOMoO4e3sB0d7p04ut9noJ5sOdCp9nYYYgLkmwkBTvfpBeMKT7Y50M+YyIqvHEK7YOC
pKh1oz6MKCeUd2VkEIcLEc6KlPJJl6aWafCVqwZfRZpl+8Hk9thrbQBuYF9hVAk5hbxic7HuqEZn
8Lu1ff0zA9JHwzd1P2reUro8CkMK/10YIj7uJ2Ot1DpPi61GGJdfrcrvqWJJyoocxk52NEiW15zx
C5Ru8sdk5sqJ7ClKOLWtW60PKvUyScCiJSDIOLMRbxxQKZ6/4AVMWfc2NU+GEiEEed3Q52q3QoRU
5B4uhf2UB83mv29pRNyYe8xBw+gEP1f7sMXIIqm/IqkXCQy0hPiCsUTLUaKHsHA5Lv0UzO1nlg+u
pT6/SxnxrZ+taokJL1BGYv5iHMwxciriyZDAWfFhvyuNVslkqJLGXzdjdBVqajIlQAggejsx7DqD
I8ujXN9Xtpp/LPv8x/sMJUQQVWloqcSz4sls+kb3vKoKuMmjy0KIqNkSOaymUVnshm97FoLazgax
XROtMygw0WHGD6X0kANNCYcmpQpI0KwzmF8mGHD2ZG/z52j9seC/1XXmlZZfl2iR4oF61gaX1SWc
3BYQwZZA2JDwANOY6kBCUKFfpwlzi/L+shzq2LUFXCi2RmYrz/a2vqO48VMLbgAMpwGtrGveso/T
zRBRhy5pVAEmumKQJ4cnzaXdFt6qXoeTvrmWAutpwVxV9LiBBGOliEQITLcF2JDABh+DvYQXwDue
lD+Zw/eyuLelyu1ZHG1U1dNfqgF+x1BiNYA9OWkx8ecoHhWCb+Gg/zt+zq7ksAnrSL1XqewOdRCL
1QBpkS9ZxY/+GYQzfJJnEs3hL7IZOm9PAItYEZBtm7XVMdeuRbLMiN1kJOpbiAPLEVBltmNwEPAg
3gI1/LQ8jF3nY9zPZfenhHA1Tw56O6kHZVggpFMfsyJKkanqqB4xKo0hQEi/GPXWlliXcogQ2K5B
jRjQ9KUuRIflGvJZoFRijFodAT1qZTQ6HUkdv8JULSdqlfCy2Qh0EiebDllWsdnCNaRqSg/tr5Fk
bzd6qXiIBN+1QrbIbJAszK5HhhWS5B+zemcNm6unxNly3lyOpegaSJ3/GNTaF1mhFLxpPjPLygNT
Xu9ule5dthklRAC9odkyW+15bDSu7edGrya/rJKWurqd97YXXQSYs8ECoVQ/q+LdLcxAxmd/BkGa
V+yzR/C/7phBqHV+B/1X3h8jWjGg0GYL75mSJjfpPi2La29P77HcH+NYB6PKtnpABUTWBLoZOBPx
Onh5ZRRZCJKavs+yvoMK5dihzO27or0Jyl5sxNfsBGWqVnfGosLSg6ApudaNCSxTbGkHN8s0asAd
tR5c2RNZW+3om42HR79aksOmmjvHPCrNO1eE/4gTIX3WYLQxX/Si2Bnrt6J4vLzifznLXiwmAFgh
oyE936DFlvj64Weo9yFWOXlawCI8mFHyLu8aRWS1qOelqpjN5YFfH3x7OmqI2E76rt/KAGi6qOcv
YdeLggIalMmIkmjenKzfLb7k9minrK7RaBguQeKVh8Sn2LtJkwrAMDcgmpp4I+8I0jEjxFuxp9yj
KYYzgPlUiEdsKZHmwko01ne8G7CZv7bVd5K/hbKfSHNhLyAZNkcI4JRt/ECdjqYfh8qBd4fyclv5
C+GSlEoCSvStsko6tx8LOSVDHzk35bcSnKD8tT0/xEHxpvvnbxcROS7kbWWryXtgbRyyTncwMQC0
YcFltc6f5C9CuNYnO7kzwRe+cmha6w8jWNC1r0auutNEbDAClX4+QZ2IyQyWygMvYjPLXTb4jvNQ
5HeXNflLwP2iiogZ5tqbOQclPcLyeNUX/p6i3ckZyvIxxyba/n2nQOHqFDtSXaf83Eivmh98gH0a
Tm6WBHPIrzDpNUUhTxlRwIw1b7uMMRiRYfiTU3Qum0x/RYL2nXoJSCG17cgW3nqvRuYd5/Nd8CYg
fdXdbl+F8zcKKyhkEokulDxpU62EPBRw+qqXesWXGK3l2aMNMhfl82XtiG0sUl6YKdiLOt48XChR
k31Ik/3l75PaCDihzZgT3kwQEF9voeZrRyloKxTl8Hyv9ZnqDTl/q/3t9CJ1pSSved5akIaJ17XL
QBW3qiAxUPZqV2DkBFjAUiLCJLxQpLwopdhZHZ4WW+2b1fSqIVInIqbkDvZnxvxFKf4TTtBinWYQ
tY5wdB0PUsgn7/hzlEyyDBDYJ1JbGNZctNoM221VGjL148hrZVQ/bcLLLnFWHRXtvapqKMYfA6Em
kDHaeELHGu0HUEmz3S+aInIfnQ1iVBODlBXHAdWngEezhKxrOjfIw60uu5Lc0q+e0IMtP7DAdnng
NJDJf0qkAEk1pmyPQ46LYJei8nqMGm84OkHvy5/wzhtJ/khh09k1O9GR2/rENWY2ySMSzPzc1w8Y
rIUZ1b+m4cS+/KHaqwgY/4cnvrM+/yJVrB+0pgyOwoudVuVzvB7yZPZs6/NlLyE0E6sGa7aOTGlg
ygWjsMG/6Cut8mVOC79oiPsOpY2AUGmWVw2mbmPRUP24stodNtWPc+LIPwu0JzbjrnOyUvHI7FhV
ayQW+109fWy7p8v2or7P/37y/TJbylbX4Qm6euc4QUdFRueB/EQBAYXGZhzWScaC9AEa/fwSL6D1
cTtwjl6wERMvAedzoifSuHucqJNVUqnoEqSh1CbErMI2rK7jR+VmDFVkDCVUu/B7yBtoWsEq+xsy
xJmPsaz+p4rPUE1XqcK6xFQ8i8iAUf4mgIReWo1Wm1BNLnAU7k3VVduH9zmDAAvb0uqNMcEZxvmp
U7/XVBknoYJYJbgtfdvXG4cdy2urY8nQsfOWyteXpRBLArd1Y1XPSyP6LVia2kvywGAfQZTmvctU
YhWgI6VWutXcravugbGnqaDY+YmdKZYBcua1QZFhLCk+yONjPxKWor4v7PyuRNnu0nINeiWo2zYc
S4c4Z6j1Fve+MiWGwV02qw9gDnCsYzx+fN86CBt+GcpNVVeIaJ1bczlMLZF0Is4TQ4gGjEZPpYwX
Yw5Zf2vKR1l1Dh3iQ6pfgDKVsLvLVFsWp8VqM1B05jeYLaOTVztqxYXtXY2sw/gl2Eq/Xg/lY4oX
oyQYXPXWfuD1ZBnJyUTBsVhPht45Q8pTWE97KPcdOr11rwic++WeVYEVqe7XdVc9r/eXXYKr8Ufc
+wIBYlWZoW4YwK7gyESTzF7ZZdEQpCCcIjvYzjB5naK+KQQAM7oGnFyFOQd/8vkg+3gv752IP0y9
qYb7RCUhCrDNzikL/vhhGGgE7IIR1QesJuxGuKApAIIhZd2wcFdvzQ3lf6g3bKdITpfw8vIQXiiW
lc1aIzeIPvEixVDcHJtu0r/vGDMFTKjMnllTxRemvd6aXcfeF/mJ5WNz3y7zMuD7Wf68WIe5vi36
6LKRqLUQ4AABU2E0M9ai1DGvTUkPY2rvl9kkzgAqOhPLxextTS1pxV5J95gK92uIguUpBrow+UiD
N7VUvPixWCimJc0MamWsfaPLrtQ96+ip6ClW6vMprBMpYiPmmC5bbkLK4Cebl+26SAqmw3BYkaZd
9+vO2F9eLAJwxGqxeOrxjJdD3oQemIEFirrXk2gd/XkJNek5pbhliDNJrBXLcrnQGpvjeHGzsSWQ
Gs9yfoApiohxCCcUS8TAHTitTgznmJr5WzspnxzWeJX8XjH8Z5zE7I5ujarDryBl+rVIe88Avzf1
+MX3y4UzQSwNU+uSYfYvTDav13HpOgzZ2db2m+m7mVzH1UBY7nxi/cQFhbDBtots634e5/7682rN
575iUCVaU1B2f2f57wtTLAEvHCQtaotH1l3CokJ/rDBzeGq+Ny3h6grl6/zvJ4s1KTBlwgXxLOPm
gxJs8+tbCfxTSpTecO4WNN1EvE2l9PLcv7zRFG62C8soFpMtpbGpK8cPnpxGPQ8aAwMjYMHox+50
w7x8+fUDvOLbZcnEoSWWmKEQwGyVBf4jd1fV+jyZ1MWV2GsiRczm6GzUebk/hstcOa7Db67RYLlj
6xqRhrIsr/qWEUoRm8IWoopqjAvZSaHUkCKzr1ngUrgxlkgzHyfLb1Kq74eyIf/7ieu0YEQ2S57K
iOtjudxmVJBE4b4tAAlK8KdF4zbskGrgzQuoQrjpfPBCgBgZUxvfFwaIxWVxFq8x6DXwsiQfLCTO
squiJRz+rL9rMuopMEZP/mOsYb82et51yBKP7UdJydx48+ZW8uchyGwiLDvrgCeihKBp7A1p7Xjd
k93qnm4vobMUwbxsRBbjfMRxIkdARmkzl2Uw4HRgh8WUKJBMXA3B7AMxMMyLijfOeviJMAEWY8nQ
OsVA2cs4sVDJpnCe9331tS/LQ5d/U6lAgLKhAI6lPQ+odYW4eLwdy6/bF21NiJOFECE+CS+tU5Y2
7/TO7IesOGL22kYZ7fzh9WI18VUY3Nj2aPFbW3nV7tnn4i4NtXtMsLMxp2f4UvjjkUIiUqRwl3IK
ZApyXrrd+s3qLn6203bTzvlqp6if5EM++mP2fBnSz0ZRJ1oK6FfaG9oQZVjSNOYPJnuaJd2bTJCt
WFQxCamdgHzoY5d1h6eK1zsz4uWvnNNqOCwHzvzDrhOfojQ6D4UnyglQ6KhdXFgSJPIqRj3AG4bn
4Iwub1D8in1GlUUQOPUzD3AC7bY52muvwpa1skFCP4cg6f4ha0+9raFEj+y15O7wRxxwop4AIoaR
26zgZfjM50nlIpBAkvtBi6SovkPRa+VedpWzJ9eJOAFG0gRDf21uzaT7R+q+rRRlNvV9ATdAHNPJ
HceNYsZtZWqDpaiCyyoQuCG+Dhel1KfKz14M8FFm5eaaSZROny8LOZ/veTGU+Cw8zHO6pTHAHRMK
MFcYry87+wM7bvfpxwkVOQjQUJODuVuXxVK6CeDBkl7JpxrLs0yd2ycPvdW7OhldED4nvhGXjrNu
i4ZFUpSfw1LAVxTFO/NBDgcvDajaUwozxAditZosdRmhFBoa9APP1aHGmu1YMAEfA2zso/NIhRuU
IfnfT7axWZuD3fJGijF+HuznNcWr0O7yWlHIJD4XS1WROCWo43zlll0VO+U47ebP6VcFBUfl3bij
gjRia6kCUvRD/5/CfFu+toprMyEC9/Pf1yzTVHTT/mMoZAMiWS23ENR2+a4rgz67f5O9XgTwH3Cy
Jt3GhkwrEWWyT2gqQH/z9A09Ba7xI0c5Tu1RT8OUPoILYCieZeU/E0J9fcSI8DCWngiNzm+kF42E
SNMcxtmaQADqL/+kj2zP53YObmp7v9j9OsrhKHGCB6jWgqLXGiu03oGIB/to+lZ4pmt+4vVM1v6y
cud30ItuwkmRoD6wKmqs1rSxYC0Tb44PI8UpeZ5qQHuRIpwXqOKN41SGBfmErZsUtH48d6ftiihH
buM63Ty0v5thetApbzx/0P+WLF7AN5arU8tgTDUaA+sTby7N/eHbhJG8iqd5FQovMcrkkBJXrb/c
Gl7kCim9mcUazhVoLLFARpu/cYz3QwKOcn8K+LAqkjzxfHT4IpB71cm260umSY4DRYv+Pq4cL0mf
JlV3dQo/CIcR7+BxPtntWkLOMB8XyVfy5zH2L/skaTwBQmpHKnpmQoZ8aB+roInk282LXRxbh9or
iQsKASDiJZzpcWt1BXaAZBYPKUtvjI5wQmppBPxQ2gIkExJ8QU7ML5mMuZOjHqZl92PJHt5pOQE7
6jqPLbSO4Y5wh7erYNsZgYH5bzySkcggmlwnATzSQftPgiRRnH0mmT5KdDwn7wLZTDApCMSuhlQH
harcYnKb7CIvUKKVraTc5bxLWqqsKqps/TEPuNzsIrZGBHFIXf562MpRAuqavuliIAna9KjQ6vyC
vggU9loagxa55/nzxZwCu+tdY64CE33WrKXYUM5754so4dJnJ6BgBTsRHr0xGl2pPilATsJn+Cf+
vJu8iBB2W7L2S9nMMJ8eTVf8vTPPwsLjLXmDx56S2m2+XZZIrRf/+wlUgS0osTOukypfr8lBav8x
2+fLIiizCVsO9E2dBt5qXIDk61a71d8wGMaRtRebCfssTlVQZFt8WdDOoauHfLjRkPy8rARlJ2F7
leiAc0wGIZkDshg2RxgYXWDkDXUZPp8jP9FGOJ5zU2/7mNegaaMrSeH4kVfjKsfUd4JZcYu9FKEA
OEXKGjX2Ls1u8ZcQ+7c1xTIbLdP7REkgv9Q88w6sXwHy5F4x+Mrdzw2su28avPKisVh1U6A0Kh2Q
5sBUrnAr7yrl+zAHm/TPGxYQLcsa8jKmpYu1GCw1rKRel9qXpyfwtZvbB3klwvmzPuKoimVZsio7
qrB0Y6tI26w3NRz9VpqvainQqGf2s2j3IuIPglVrKUc5hohGC+f4SxcW+l5LiYddQg+RYtVMkzpJ
bAjR5euqum+W5zYnYOe8Hg4yV6bu4P4jwI4zTnKzDnPtx2bvFaVfouhtHvHsGV5edUoO//sJvE2K
rcdrhlVvtavOUNzRQlVXfTfgKHyfIAGEwB5hTTqmA/pJe9TixTMwjqLJatfBFKbLks7CqfNiOgGJ
inZsMSONmy65NpZvlfP58vfPr/7L9wUvTiprMEx1qv18YW6P9kX0vGTUGBpCiPiWv+h9tTUbhKRI
Eg8/TDOaceu4rAhhKJH0BcMLcRnFyC3U12quWpo7pWiIVeer+sdx/bIWfzzel4MsJTFEKPqV1hvu
JpceA0macsUSKjY+y3GEzkjdhvk1E+86r33ZbMpMKVMGF0tMd9K/9vp9snr2+Dgod6UBznlMbLiL
TeL2dM6KimwAcwzHwrRn4fI0SnhFKsah9mf1oOlRHxM79JwnKLKjGZZh8Rlbgrulq8ayIVaAaHKC
udK2l8ooUYopluBzK3UiRnS4TkP1WpppmLMl8+tSNN+POOBstQ2M5i39uKeyBJPF+eysYA3DDsqe
8tkdmn/0lngJO2s1mAt20w1FEfsMUnkrpLjVoY61K4tPzeQN1HCds5GAciJDABow5NW5ncJk8yE1
Av5c3z1h7OiB1ZHs8wLsiqhDICUKvqCU+lQVfJF4AbYaoNw7ANkoKjowv4NF3TN1dyCsKPYUdNNW
GUoGKyLe8gbJKF15Ule3T5nyBiw6saXYWVCAjljSU0gCMfER9GGHwXwLH96pCPU1PKAqxZQ6EyIW
DUQp/Xe7TsPGpJifzsLBi1OI/MOjmWJMtYYlKtYm6Lf6aSsagqf+3Jl9qgj/CSdntpMpc1HJEKHE
6LrEzBNPk20T1X5Iiq0UjQLlAvzvJ8KqNEGNko69OpdKZDA7qMELPKXUQcH3inhQnOokxCE5BmGx
7P9I+7LeuI2m619EgM2dt1yGM6PNtiTL9g0ROw73feev/04r75OhW8zUZ+UiQAABc1zd1aeL1VWn
dMCY1gnTkRzVGJy5/ZTiM12BRlczudfvvt3PCMYMRbF1Ztm6LNiFr7rFyC0Z4e5Hq7tlXyTrJPuZ
z7OlzZdEcSzbmRSHLY4eI/WmOHRGYn9lbcR20B8zkcn+dWXndjaVcoLJM3SwM3wr1amzJkRUv7+u
FxDBV6J2qhfLwO0xWS8mHgEMvOlFn6r+y6LfRcjxXV/Vfc+8oAmLOpQhi9Dch0Ut7w3DKcYnth41
nbhx9y96doERnEXOpaovIe+KM4bHovrAX9CT5PXhpgzeU3YAzYN/tkkMXPtSald+/9b9mTG/6896
6l9ftn3OuEAIF0meMtuMZW4PGnLN25Sc+sOp7e3pugAI94asrFZrMQA0rcOnrMSH6esaGKhDxcgf
z/h03RzCC8Q0dirb9ah14Ke8vpuqQC16H+OrnXyg5scQJ0isG5OrrF/iGWZN68OwDt6YYo5R8vm6
NRSIcG1YihKxVQFRrO0xjI5aH5DBPl/+K9sjpqlHVS6VuOHH5pwckzOqWw+8l5SSkKEsEbhAHVJc
5j2Wy+wgaPrHXEBRiGrMJlz5TYKaMTmLdE6rRf9cJ9ONulJXBWWGcPrrVjYwJhruZWjZoR1GjMqC
tAKTj9f3nbJEOPc6VAdSrcOmpCHGNn9VksP136fMEA69HtW9lZf4/Uw5s+I0LIdMJUx4cxAVzbRs
U9dV5HVkpgmuu6BQxUpbZrvZYLoYAuPk8+zW853Sx85vGiMgCXdZLo16IcdAUscXFgd5chqLx+sQ
b4NfAUNw39pO9VpiCiZ3Y5AE12wej9afo/v37Lr4rvhO4L1xAAGPb+Am8tEyo53x4WW7tuqXr5Oi
xu+SGx4atPX4PN42kMEgIvw3TiFgCr5tR4Y9ZmiddptSPVj9Icuyg9ZRlb5vvvWAAklZm/sGPEOU
xlIjXRnqXrVdrc4cWfrJ1pNi3FbWWZVOxCJyF/uF2jgUs5hhQ2UOn+TCKQpLWV6RMbXd/rWWKMdz
ZgKJHClQjpFnPxFo3M3eoKGp3MAHOdOQyvx1yyBgJBt2UXM0lD/ygdgn2zexXVzsAipglIvsWrfB
E1wS8/lU3c6AN7m8+yr3RnSWj66EhxzJ++3GBL6UGzDBH6OJJWU+AcyQi3PYmN7aWS5b2oOkUnWQ
e66/hRLcUIq7WC85VKQExXzf97+rzyCYIniFakdmKY183dLH1TpmGKYZURm0Xb7YGiEQrDJBLW3t
ATJHHt7yuKZdFZi+cZsvjv2Rf6EPBN++fWMU7BLirGpMGqNdGhQDHnjlXBfEnvXEAuXQB5g2QUXb
e2SxMVD8Ol9SQ+6LFgbKiVubTxMc3vyPJ+rNd7la2ZFcAmM4r1Bkyg/ji3GaP5pBfEQhwrP8u5n1
XxdQvLHSpDajmR/gYn3Q+Uj0FQ8dVN7z7axaAUWgiTrSO9zs2CbdOtXW1zmaHFVzKvsuWW6j4qec
uRGl1rxzojBEQTZUxYbuBejwV2bKygxjItoKV3H1Myq+tjXxtLLnelsAMX+3NuE4JhJWDioXYVBA
D2fCUBiHa3hzqdJ3bNQvcEIKb8jbUkNzA+zBTNT03ur9XCfSHDvu/QsEJ9/N/dvWsVSV3L3ndHQW
w8kYovvud6MwpIs3+yJ+hJsScilZBBALOXBz6Bwr/mOg4jDONMK19AuIcE0sjWlrGae7cPyjXRdH
7e672Iv1D1HzZGIIzfVbcCfq+wVNuCfyRFXVacDWlO0xxdSe6kXFXAuq35naHeGKKEa7RCkDUJZw
8KDO65RDH+h4E7tuzN5Z/cUa4aqQ0So7zGEJL1jZLYvbY692nVvKktOY+g3LYrefMN5lroIk/+0R
7YJzCDeIOmpTBb0TOAfU/RTmxOHnuP9KGLgTQ/xioMAMvd3pc8k9cIRmG9q9vOpO+TC63W2DVufi
5ToasWvip3k940Mculm4MoaHqTujNW+ZP12H2Lt3twa9+SpHA0oOYSTbzTv/b72dzJU+q4H8ZfX5
PUjp475NB/26TWJ3V2JnCDIbrGDhLC7vsi3cn9NBClpaFZrYLPFLfdEwPLbhtiU5agLLQ+ypn8qb
3ueJlPQnlbF+W4ooWCYQR5N0vQ61ONtNT/Nt4TeROx5RucGCxcNEgZNyzDVnTR2bimMoNxEopMr1
JrMkHLrRdpLW6T0+Ey46552bBMvD6EN4ltd3UupQBHO96fmy7SZJIPbnah3mNk9o8e2PYXNT1YR9
xGUs6oljzuuiLDrMw0Oxi4kDbjT+fhzzyxkQmKPWUSJSInZyyyFo59te8iPqUqH2SOANaTJNPbJh
BF7QzP6nUjpT/xdxlImFEvXBxxyDMzDJBRtiusnn7rN56NwQ4R9mrJSf2ZlBl5MSfqAghcDCnNHj
ICeANOQ7LQFO+I6webs3oiw4hioq5sIPVZJ7ndE6k+RqfUdcwsTuiMrglWoPs82JApWhLsaSLexn
LBNfUW8bQn6lB1ugh75uVStR4AKdn90rrva8HlYvxhyr9ia6Tf/QC7DEcmyotCu1RQI7lKq18rY/
22XZN7X9Hmc+4XYED4hjwcv1f0HZYrolZmWvxyrQvpYv4UGD3D/G8Hr2B+nWIGD5gbkSpYlZEdTx
ZkXPIw2p/aKpp9L4VGOcXMIwPfIp0yInpAShKB8RSMKY2WxqI9axrO5scHlxtiwqutjJiPzi7AJL
5OgZajv+/RbmvhVgsKcXe7xW+WHEzCSfj3+i1B6vWwVJwV/D9gGi4UnHQwx7usn6h7G6n8ePhINc
t+qNWmFhNjkm//GL4iOrMNGYNyP3To4uBxczwTDTmHp5p4ziccHmWyS3V1MqYwAa+kFOPy/oIidT
ZZzZ3vqfJqOcD7PHkbP9FSNrUbiGDiGevOJyy6o338in6oQXmkdqHNj+Cb5ACZ5Xpq1copQcYeB6
F+P+iCTC73YBUOGsWZamoPpCcDvEs4ZaqDhLGTs2yq06nggP4IvxZrEuAGIgm46GOSoTAKYzci1/
oQrrHHtcKCH8qp1CTKlBgJL6VuhSxZiEZWJ0Ww9rZEgKehaQnW3ao02lxqjfFzytKzRUPjD8fpK9
LOUfqUV8Ve9Hy5uVE5IfcmoYvdIAgGtM8OcmCSpVZmAdFvLBaf9TYIPFjd0cmybV1E6SgDUfwiD+
gXysJ5/Sz4YTH+WjVDvKp+tuQS0eP8YbvHQyhoL18Aql+tCmj5UeXP997rbXvE746J2hdNe0C+xR
q9pJFtcIdact0NCPpvTE0VPo4aitex2Tn8VrmCItJFIcKToweVWblH0r4mNkPRi6X9Uf5+J4HWyX
5zYbJhBDPcSZNa0Aq5PnGS8rLHJmKsKjMARuyM1VG8sZGIkGyVerdMb02FNuToCIkWsSQpS86OAJ
sYGp43l7zFrrWNu/rSTFI7DLetlCtBrq5mCtGWCStc3crLYe8jJFRZalEF6wGxJtgARaYDGESlV+
kqxx/dnrZR+06Tz5cWFGjxDfMZ6v+wF1csX4ddbaCRNzOL+62R+8MKaC8n/1w3DKe+1oe3PqEIA8
LLji5mIsq5aqnprc8/JTdOQDPkdIs/DmM+ojk/IM/vcNR8SylpQFbzpb7epYFyChUnpQdfLbnTJI
4IoE2oxamwOn7s6z4rbL4jT2g5z6Ejp9wi+ZdFM3k/cfV1Egi8pC7mWsAcqsoNGYU9QNCqg8vA5k
UWCbPmqj/cb8fYll4RgItNFpIQaht/y0ncKg9NSX2Mu/qwHvOZUmJ/z94fECnkAhtm2Vi8mP3Qom
lPwq+jTP1FLyE/XvDqmJcWwvs6Ur+IcoJutBgBClYSfDG5BW4tJt1Lvvfvr+n/P9porY6DWMwKyw
cfwlUXL4R5x1+lvQarmhCkH2r0l0VGvWa9GycATaLK2yqoBpVnrS4j/V8vt1N9y/Ji+/L7i+mmUN
dI/x++EdNCJvtBM/yemZ7OLfvxovOIK3F+FUsbUETv3FfBjwANs5iT/ftMf1WLjRaWi9v4X2Qvf3
5yq8euAFWvD4Vs0NM8oBPbm4X7zcSxqHNz6bZ952ZH367UpcAU/weDXVUH+Zw+Ot6FSYpxj6+c3j
9V37F87/xyaxs8nOrDzpi9dTPPiy3wXRt0lCspHH0l3s5MFESX+QkML9WU95UmOEDk9+d5+5fnX9
HVqCN3wmnOK0wUhVPvxL9HuxUbhHjWjo4oLnLlRM74UciFsFmAfJL5o76iPrrZ7ar3smagxrQ53K
tQmsDjPU3P5UnA0M1zMhnRWjyjRH0K264Uv8c/36ro20eIOpZaOuTzgXzbCUkcJvgfy2PTEnP4Sn
6LlJ/eGAl7pD8qBPv1tt/2rpBVA4DVIVW/mSAFBpTGeteneoa2eI/qtdwiFIKmtWDSvnH31cd2c+
ojImwxRIn7lzIJ30Pw2q1uxfHPQfy0RlF92YlVnpANn49uD8radg3ZrPw0E7pP7yQmkL7cd5Fzzh
QGSDFi/9DLzR/G6wQ958r/rjGn++7iH7F8AFRTgFspRbcxhjvxb9pQkDW/79MiaExZffF74xu3ku
snrJbNfsbKcLba+3oN0ZZkRQTO4Ot3MTy7ULHKKxgBN+CzFstbkLvR8zyiGc9FWIiTzR+7HjxS7h
4pQi1ci0DOs2M2/JcUvnHuaQPrGzAaG1/4t3PlAdr9RmCbfpVC5KIkdwibR+WmzkIX+7LfPX0yuq
uKjKaJuJAoCafVb0D3KGFNfhusPtLRwmljEEHJYl66bASMmC6v5RmUO3zfC02fUYC2Sf4ooogtiL
B7YoAg01tqRJTELLcaGMd6YyHeqpetBaqGkUeMeSzaBqqfNKGSZQUpX3WqHoMAxVnKAnRzfc1CJO
K99gMRLdmCXmuqR8ZNmYTqGbj1ETzEkI72bat7Zcj7aUUzmOPXfbogkM1GlRXPYZ0CTlVrJepJLY
pN0reAsgkE9clmuYJUvo4uHt76mzI/QXIGHFp4xSR5ayRmQiOLalGnCJepTPuax9GLvJv+7buyy0
NUhgoRHakaOawaDwGdIKr6MA0RFe/Sg01DliXoWrvuci3CIKPKSjVjyDSnbo2kcNLej8HTqDGmdx
C+0qzOGgXkYIJxffZdMyiVHpCLgw/0uvvVm6XQYigqD2SSCIENLVEqs5RHbqu0/Lb08AAMdtV0yg
hhVFeSjzgVdHylmvXsrZiynHpo6pQAW1mpn2mMINhuWBVxKlkYJY6Nac31GdubVFzG2NZQ3ZlApA
ud5BYaFwagqBcmkxr9XUcTPODbZjzVFRUR7sexNTXhYPwqLQVcgOVFadYG7xTTZjdjehmQPbAwG9
yn7Uuoc6uqvHz9HaoPHQcK4fWcLbxOwW7ifor3KH7tjHcc4cw/x4HYC76xXKFrNZU9gkvZwBILPz
IFyCdP1uG7VTWItTUpIHlDECGUyMabXFyaCI4sxZxwkKFPlERHT7rM006DYwtCKrrx6zCbUkxYau
mDSErhYMn7nMUY709wNzS386TtT8l13C2YAJjCots110GVhbqz7n9kGLnxXtdH2HdgvLsDT/GCQs
m1WmrK0aYJha7qp27Clze0j79bhMyNbZxrMqmV6ryx5rKPM4E7zxjg00Z5LNWqpRp6uWibW89Pvw
TCeV5tk/xRscgVTnNmzaqoCJ62Pv8aLQ6GPhmhh9lt7LXnqmEvu79QjbJRVINuyqIU5V4BV/taor
/8UF9Xhv3oA8zCIdDHQpy0geU3OpKG8RiJeN06oyDbBj8RXfnXH1WX0XYVxWUvwMxBicRkpSQER2
4S6x7DJGHLDdU7xBEMKuXMLTr77CJ4rCxhIlYX4ozeHputMTK6UIoVdUoKIsn2BGFUF68Edonjtq
sBJFFIoQcVnQd1naEYYseBt7DU0Mr16cv2fgUFl24iSJOp5mreXqar+yUg+tQ8vjMyzbgPJsanME
rlA0SZJWGes22Y9m+phQ0qC718Vm8wVC0FqziLQG0ckCiddHq/qwzrfLNBatU+qd4spylATXPWE3
4bw5q+JHXxQbnT5wiuUiv7KfYHBQeJhdDZNJbI8Rj86U3wnEYKbJorAI21TK+D4a8XapOlL0+bpJ
1CYJNCBb6phbCixqlKepsxxzrYmwgTBDFBeSpTVeFG5Gs8650zfM0erp+2o0/nVLdiPJizuoAhfM
urlGMie0QjuYtacveKAHefY/r8PsBl0bGIENzCZSqiwHTIUYUmX31XjqQ1+uTix7lBbC4fZ3B7pS
6M2ydUOsnNVSU7NZsoZuH1l60EjScMAYHuLbkgLhf99crEbH6jpu5dBNkvRr3dR3qk0Vv+37wMUO
/vcthNaiFCiDHWY+OXP1oY4gdTcRi/VWn5h/rrALikAIktZpbWYiHsbAXN7hDvWNY2wd2L16Rg1w
sBy1e4WKSnbdQZEtG/+pGpSnfrXMrMLYzDRYZiXxJymvnFgxHbmK3CyzjgWmlobH6/63u5QXQPG9
YY0wvNLssVus1/xJW4Mh8cnGGwpEOEtqiohEmQCitBjGtvTuVDqJTny97geTG1OEo9RKdqaGK9au
84v78jAfzbvm1Lq12xBhArFJ4ptC0RkhhknAnCX/aeqTqw2jY8h/9SilGCs/Wr5f36LdA7WxSzhQ
dbM0Qz8CbuhNd1UhDrt61xF2a9zxUvE/t9OFA9W1ccHiGhBl7i5n7ayiAUK6N7zkNhkhUPC3it+7
TvEGVDhf6rjM2sSXMat/zInP1MLNU+I+2r3UNxj87xumyHTWW+oKjCrKPCt3lP5rbo8uXDClUg/7
UJqq8NyqookPPokiFWrTgS7YiMcJu3MrXf6IUrWvxTJ+NYbRJ/aMu/ObDxjlgse9dGNanFqZHucc
b743UFXauLHH7uf0zGvC/z+GAfKY8RqeQE2o2DDKxMAnrpJ7XHERYu31scPsme60HKDOcnxXwHcx
UIz3OzM3pimCgfkUZOu9UhGEsRu3bn5fYCVk8yOZhQj41LkbXBSE+kWCvmhMALOH+ByGU44YI0ef
Rf2OxgSUZf7PU8QvgH4oxpYVMCwsAmn42ayHiMp97DPuBUL4ADBDfCl1Gjarsu4z01WsO7s+XHdA
fjyv+IMY9teYCYzuZB65qLIzzy9VaR8wXJmxx+s4u/Snaga6uCHQo4sTF2I0Z1kmT3r0aXbDFP08
55Ru6q4pGwjh5qjbIS3HARDxynB8UZV0Myk/mfGeFdvACJuS9PGEN4MO+14pPVi8U12zlhcv7LPZ
qVhPuBlllXBvhD1Lh6QCnFwbQayETq4oTxBNdUyTevShoIT7ox8jNTZb+AKrn6TlNotlX6/x8jO6
131h/4tps4T8H7IhPfQmRaUh9cim2Cg5573dUdB5vW+e+UA2srhll2M3cML1ARlTo0Z5IXJgd7zz
uguSILnF5Gv0dEjeu+7DDZhA6OHcsKiRsV9MVZyyNZ0OKvDUMwJ1mgQWb0qTZZmCBbS1zslKVN5R
L5nUHolfaNUM1ZbFAoQW6IfML56ju8QNHyePlzfXJeUS/NS84aHLsokfavqkRWj1BpyFPWrucw+z
In3lx+rygVs2uUvEAqoCV7BiSO2w5lyBPHK7HI358bqPE2dJ1M+I09KI0gj2VPjMBQKPWwrMRkuD
OZ+JxaOMESgiT3ItjyxujP6DNaj2qf64bgzpDAIzaPkoza0KBChFc9WryK+Pa7CeebOm5FHZ1t1r
b+MLAj3gBlmrhScHxuw2TU5G7KeUFt9umLeBECihttK4Rn8A6iktzPRAS5KFcoA+OslQoJWoII+y
R6CEuA+1xuSndZ1QJaV9HXvDo9NQlMcJnGDJahiuAyeeh1Lzw48KUsaRz19P28WFKtJt5MoYeikR
iQLKN0TtjDhfjXrhSxmf+lvVSw/6vXqXnCZP9ZfjTCWO9r/nLzsnymg0etssvQE4LYDkljV55mE9
jk7vlIVn5/83RHGmRjeRsAJhaKaEvPKrTx7UQ+dUSP9nrnk3+uW9jP7d0F//G4GI6pdVLq1LyZ2m
H2xHQv5SYTeGdRojql6cYA9NYA8oGi6llgNo1lOnUTpnMogQff/1RGO6bNqKoSmiIHo8GeVYxnDN
+st84JnsApr2blQ5xQnjbjDneKa0Q/e9UtNsTYU8k2IoAmOZdViyhT/YWM+6Y5zxrn9QPjRf/tYT
Uk/X+XH36G3ABMLCOC+7MgeAKc13DDeImi/t8rBQ81F2N2qDInBWtcTSYPIkY2HfK5h5uRAet0tT
m98XaKoup0Kd+MtMCEFxi51SlKyGAxHOUkYILNWs0dKrMz7XqmV2uVqRrHj/aTPEwCVW4iHpeyCM
UXVWZ3aq5elLUy3oHdaItuHdW+SyYmLQMkeLus4jVqwMw5PcuEO2OsmI4ZDKU0y9TRO7I0YsMRoa
x46/CNrVR310qupJ/3l94XYRIOHKdAvyWKohfElPTNPxMQgiqOusDhKjgeqoWR3UNSHiFQpI4NKh
qGMlm0EH8fBBe7JCr6XkoygE9dcPjHBOIenEgKDlP4vatc17lhOkRkEItKlacxEt/L2sVv5UMPRO
+bZ0hCfvnpXNhvB/wuYzCZJUmbQYsGKqfxTxM7Xf1M8LrFVKcjw1HSwI2+6+lVtPx+iN/+ZSAmUx
qDfUMv9WnjAuesYEiR8FpUCxy70G+j2gVWdrmiEuUminXbpqCE3DcxzdjlDi1U1MhGudd5iywRFW
C1/d+NxPdQRx6qeqg8awgntfJpxq/9raoAgLtih62+LpAF/7gQIF0yawfXT+njQkb+uAevLddeEN
mED4Sr00hpQCrFl8pt/FZTBTb/EUhED3mtnHdowGaVcfX8Basvqp0Qg22U97X8wQ9bqsieFJVMXO
hM9a69RPrzMofVTx4X8wCwpSOW728K605gZUIMtiVSYFpRKha9QfIOPdUG69HzNtAASStGVFzdoV
VnUYEs5Hxza8LaZ3+HzS+ZluZOeb/eYDfIMnUOa0zIMSGsAb6j+T+mwtp0k5qH3ohBgAPD1dP0y7
1LMB43/fMNtSZaONOcZYPTlYq5NpEm87hNuZAikkUTauEFxBlGE8pemTrlZOazbvIbeNESIj6FNk
mgVAZu2Tod5ISuVI08frC0URglju3RaKFpoTViq+bW+5IpPkK6fpC4qO/Pzut4dq8rfSjUUCIVjt
JJcrAN1BOWfmbZwT20JwtahlEDXhwNQJK4Z2Hqil2l50u1bMb1vqAXa/dOZiiVjoncexXBczkKAJ
97eOVYbxJQ4fJpgcqLYCapNEJYMU3/V60gFtOA++fsBUFtSVu/Kp/mwcsgOjkmWcNK8cVVGly8rb
ah7wue9WmXUw1tRTaihZ4RG9iQ1/7Ep3UbNTzYzgv/miWHgwWVOysB5mht9W9FshD5TdlUdM8czv
kVs4UpWsxCG2BJII87isspDvYZq59c00zEGTVMQh5j9ybS0Fplgi1mP2CFxe1X4kc1BTr0SkJwos
wSZUO2WvNyDa5HhOZn7RffkwB8mBTMVQxgjRgzXFJYtkvmIfudhPdjbQMvyUuNaDHfRu/g07t/63
sMgSKKMMrdLAKxkgww/pcmvUd937UtGbwywEEUMRqWVpAoNfheOpQ0dv5iqPdlAdIq95ue7lhNeJ
JeGF1SatnWANk+pnK93EGGDRJ5TQHnGCxaLwJVfUYW0AgiYeR8t8xTg1xmOkf2jsyR2K1ElV4vBS
ZgnhxAjxRygeA5FZxyT8M5XdlNJwpiCECKIK+6gda2zTagaD7bfawaC+iKjTJFaDJ9HQrAaPwk3M
KvygoXjaempjVz6gMz+gHo6I68oWuKFOu2gMeRRRLBjs5SvRHym7lWX/usMRh1aU6FrKuZwWfima
843dvJj9t+u/v78tlm1j6BXGXolTtepKNaHTpiBM6c7W5NvaDYupzxYKQ/AuKWqyobSAoS3qCzRc
fFmKz3za0Soxd22QE8bwtYFVbpUMpxYl/HOj3SjQQ4xM9QBZfSIv8y8X8sVmwRVHGU20TcP/Pd/W
L7zMIfTQM7ByFQADXbsWFW9Q9vM93sSz0Oax8qEGXmvf1fUxlL6Z4/H6NnLufntRXUzi/4QNBB5E
oMge4tKf1rs2umllfIJiFkEaHVYMGryOte+SFyzhzorjoS3qCuYs2XSf2qjqiU3CHGrFhKtqNIxR
X0xAlFHQSl8gwMLkw3Ur9kn2YoVwNamxVObhBIj+wBPA4YkFUtC/r6IZSmP/O1/C7VTbuW0sPBpT
h/Y5HwpfySOCvP/lY/AfjNeiuc3mS23fLKEJjPikMq+4149olvWWH6b+WtdVB+9q9rsY9crDG0BM
SY2qdgBgZt8P7YdkpKSVif1/PcEbgEGHRk2/cotQFqknnxjexLSWWDfCj1+XdQMiZZGcLgwekGlf
WPiU6xUR/VAAwrlX2sFIlRQA6vIhH89aPxEAhA+/5j42Fgx2qMqGxvDFtDxm8pOkJqgn+DjKmpMm
0LBSvw7af1wz4eyvdtxKrY6N0QzZjdPQGagxUPzcvWEy1NapeNDnBczCgZlMzDXWcgPBKPuI6caG
ehfhFblYnCG5WWwqQOVEcgVNzA7JUjKWpWECzXycx3M5cm3/1LGMc0PObtl1h4tl4hjQbGitWZth
WTwFa3e7psTjyf69tgEQ7tmhb8pBNWHM/xUzp14SGGiXn5Hjwnetf51ASTjhGmVTk1hdDXsiKNZy
LakMY3MhhL/6qV8+U5yz/8a6sU44TXmD6ZPGALj6x9I6+hfJ4aIA+r3+rf0LbU8nujRol4U2iPzv
m+OVmEMaxgzrWUR3i3lbzTd9RFx0u0HkBkI4T+ZctUajA2KJcGDH2KlVyxnwIUhpeuxShalbBmYc
8/cbfhA2tvRzPS/6ZCGnxp4SNNtF7GANuQ+5mVL9kWFkhj0Rpu2v3gVRuGDn1YgTSYFpbfOxmp+S
6mtGzqHZP1IXDIEsxkhHe2kKq7h2FGRtvPV7dgfZEqhHjUHmpc8r0WBDAIrlDC3u+Rhyeogausnp
8sIxVqJigkIQUsdRCzmznG+Und5axqlSiGNL/b5AEk1Z6KbG8Pt1emvMR7X+eZ0WiG0XKxPmSM9a
bcS2r/1TpOtOzb6pKLe8DrIf8lzcWSxLkFPJLO0WKNqd+cBTeBUKLpSH9czL9hLvneTzj6Np3OrN
8VFtcw77EqsGge7iD95vGeENAbLZYenMmEPEpyxRzVz73HDBFLhBNgyWqXynZhNtuUGu/5mbpbMo
MxFFUDsmUIM5q6mcFcDpO+Z0xgcz6T0THc7ElnHHfXvVXswR+CDVp3BZVmwZV17r7tlR+9Chy12+
jc8GcRNSKyfQgtkpxarZsChGv4saKMZx7Q/U9uxnGy4+KLbVRPioYzW/bnv7tewt9NT76Qu/bGP/
nZftP6unC7RQJqoUSQNMGgdHO7/2hX//wXUoFC/2qdQG4RG6wBFyham3dgswtMHcTbLyHTPv0JJJ
1WIQVCT22DRdIjchX0C9L47Mrj7EFtV+SUHwv2/O7RTHFcqjYUkmNY6GWuW2fib8moc5V/xa7Kux
itRCfgMQ0ef10H1iTuSrn3TUfqlu4cnfqafFf4mDLp4g0MIcNzmLFr5qjwuk+Kpv0XPmurMbOuPH
OviT8jzKFwR2GCulWKwMcKyCQemfJgZC1u+TdtmcJYEcTClJ0AAFlBLjZT37YDK3cA2vX/AoM95n
3vSC8RvExnEvvrZxAksM6oDeXM6vOQTbHyzoWkXQTVa6sxnobkvmC4mFNLiO6cYVq15JqmyGiUaV
OW3/ZCLiK6jSFso7xDKddE0z1B0BBa/eDzG06KCac5ZGdltPlrvIumNFH6IwPM65AvWp2LWjLnKW
UfHNRQ6IBSYY3xBopJ+7ZpUaLHDnJ5+mYD5qj82JzzOxT1RdPffCK3tpCN8itVkX8lTDbAVlaZZ0
1KD/N9yr62luifNOMIohMEqSmmVZcNJCr1TszIr2R5JQsjC7rmIppmrz1xFDHJYF6fOqlAv+ZZU9
RvmPOX0p8idicygMwQ4J39nTnMIOO4bSmVsjDRr5yXMvg0owFtedHmp3OlI3M4XK/745BDGOuTEk
/CMOA6a6G8sKVtMnLNsl5M3qiQQ5SM2qon/TjfjU6sJPvXz1uBrHigHj68/oQBm163wbQIEi10ma
WosXYwya7Cxp5qhwwkjyaulbW1DJdMo6gSnLIla7kL9dLx+T+15x7EPuGacESlGwLj8mpLLXPqVs
zBN4sk3mvJZ4JYPZnJL+oSh9ubgZkkO/vCjLXVjGjhadS/tljO1AZ6eREr0klld8rS9sK9EXhv2M
FekwKp/74k6RQn8IcyeT3OvOQ/in+FaP85gpiQ1bmRGfoihycln2OumP6yjUkopv9ENhxanCy2lK
lDxHR9WD+NILg67Y4qVH1OHTj797Ktnssoni6zy0FMuukbCIWj/eqEXjMOmxsEfMc/YVzGMcHMW6
Z4N33U7OIW9YeQMqcEyhonwxSjkoKvEXTBcs2Hsi/Q2CwCerDo1ZOQGLmewngy7pHITKz259uW4H
5YECo3T9WGlqCzuG4Y+qOucGRoGlBzOcnCWziLBk99tlY5FAJl2S1FPHs4Sz8V0e7iLLa1Gf1FNa
PpRJAo1M0SDr7QSYUdWeFbM7lCwLtNV02m45stUiansoTxA4ROVvU5YCuGjWvKSCNED5nofMy7qJ
L/NhZxp1wzMC5vySJJm/SKfJelfv0QZE+AobIHw5jRrObVR9GMZP8mK4ef79urMRSyVKtM2ynqlR
AUMwHsliNzY135v6fSFUWjGevlAabAVurJekim9ziYrGKH4TH+Il1rSpym2YBwf5GYzzcRu3CELM
qHHM2GVu9f+RpCG4W3yQRxdn2hncx1rztCTHxciczv56fXOI0yk+x+ssapuY843ao5DhOUdpgWKA
Bd51DRkMI+UtQ5XFNiZjXeqw4LIki2X7k+zb0uLXVXDdlv0EvnVBEeJzCc33llVATCM+lacEYu7t
sfUn5O9bVyJTaPu7cwET3C6bqmVILN4Qn0dO3D2O5V9Sdbhu0T4GLmmmG0hJyALL6JLMcq3Ge1iL
mVhWljhRWp3XjCr25tz49lr7B0Z8by0T1CckMwQnJox11w0MpGlfJil38vHQ94mLIJdwh/1Uk3VB
FHgHg0cQgFUwrHmVPZ2P4dEO+JdU6VJnl1hD8enVjpPFwrMiasy70NN09ZhAuLrNEuJC+Bfnu5gk
+EMaVZjkYvJFfBX2x8RLH43et7xsC8KqRJhAGSUEIsqq5HHWYv3UQQnKYvF7Sf6I2ZTE3b1PrReb
+D9j83Xz/0j7ruW2ka7bJ0IV0Mi3SCRIUTnYvkHZso2cM57+rJbnDKEWhv1b35TvpkqLu3uHxg5r
16IAgw4BY4BZs7rLeN+FVH8vKR7zDqmkOlW6GWcmDbU91x5Y/a1lUtxZFGxMsDsSloDovC2BvLNj
HiTRJCwg44NQpYn1b8YxT0qrHHgZ9u33yPnomPfI3ISaEVGbUqVnQcTqZiyT7wpXUbHRkUcFsV09
WJkT4ydKWK+qU3MyTqNb5lbiaLfta+4HVvpKPZ/6+D/5pQ8sJ3XTBlqIRoCm24n1VR4/lQOnMLUd
ck3ECl2VUY5gW8FHUoXGNMC/IuwFJ+2ggDNduB9VW77DJmzDoluORd7OrE3dWIGytzbVSZaJU2An
7UGcnLS6SzuO7+NBMHeltaI21ARyNSS2yuBBJpWdRP4nLsjUFEPGFKqBUbb3hgujKsfYhBza4ov6
lZ74fcGB+I8LOmMwxouILijJiGirnJSD4iZfpSN2k79E30VPRsUcG4Z5NrX5WFlJxVjunJBJGkEC
butpaU16ZDVg8K+7u5Y34brtzFdIjB5ENUp+EaXlWvq3cVqkwDFodRp+U5aiwCWny9e16SxM05RM
OpGgsp07VWiGdRKiCyVMD5PyJIlHSTvpc+ig9M1x6dvqd4ZiIodQVkmcCzBdkuwr/YBNhLnOSels
QRBRllVVwT+DzTl0KPtHOm1gTuLC6kZ8iX0tGw7GliqsMZinnjkIpSYowBiDF025ncyXWHQKjVO7
prbIxqc1ChPTC0OLx4UO7oTB9SLsB2OXR3cyfSRVrgGNiHuO1/sIqGmmpoP8S9UNrEhm3kVVOeVG
20oyxv07P/PS3Yh1IXxa0g39fo/DHN9SkkFrFlHGnI1yiLCjKj9VbvoYgniusHkDIx9fEQDT0bgF
daC0ZozZ6lqQhGEjy1hB99RMNyOvA2Dz0FZ/nzHWoG8ioyMEf7/2ksYd8IgYg1tsWSQ5ceVfWZ17
l811YwbvvUT0F63eRUthJEWWAzGiN0XLl7Hb7Y1HxZIjEO3QYxScv59fXINizp8BjatgaGIc4xj7
Un2Y2ntwS3EEo/f+XuGBYaBNjSi6rIls97Q5Zm0RScCQb4rQba6w99cTUGv0yisMFn5ipR6Fg6Yr
CkZaUR54L5LcqUao6rOM9ENsCcVkJeWuGP76sfIOhG1xEc1GCqsFIzxR/Yh3sxV2B3PgtUZuRMP3
KIzlCpoZCKMElNaVPMoLMiU25elwC0sDebWSW4TzDfAxaLxHZGy4kyXMOGCPjZ2gKlYQpxkTKxt7
a1l8jRvstxXj35tiu2DEsREj2QQYPgmv6AYl9bSgQqvasZPZPE3nScbEKKmuuliZoBbReGzqAwph
Vqj9aCtLb3i+aduUzyrIvpTExiCiGb7dm/5KXPWofW1ekh90kZhqZ4fwRkoc3uDhxwD5/uaYl1Mq
1l0pJFQjhUMn+014SidO5OJBMD63Cto2NRscoa53J0H5nmbCnSDX1mV/senZV4fHeN4RBHSJpEAQ
vJULZTf+PX3G+4Ni/ENVZJ0u08sx2nszehENjiPn/H6240UP0kUpK5xSX/40ousxdi+fz0ae450A
bJdLNKpSo7YQYLYHbPtr7fzUHUSv9MZ9vedg0cfIR9/9r4myTS6NlMYV0WCiLRa2yw4i0lH8qlgL
qLkpeb7K4ybiHR7zOOqDru+WAYeXgQuyeurjr5cF4qiwyngBhYRtKjY4u7S4llunggADj2aEJwP9
DatAHunYwrRQM5HB0FM0uxJbQ/43KRhbVyu9r4McCEac/Ojl0zKmv0Py4zIITwzG2kPsUO3nHkfV
BreZ9BSY/6OdMHbeB7Xa1gaEqJOTor7q5OHy7+ddNWPns4zRgrffHwdK5SzmDLXVzcKV9ZT3duNA
sV0rpFzKrCWwEi2NUNt+1kEEGiaPl+Wh53HBFD80rURlFxbUNDpMfmfBLqv9qb9um9pp+4PEm5Xi
3D7blpLrxGyKGmgasnTSlV5yVHgjvfTOi7HNKJmRqImo4MzEb+pD4Zte/muULeXBAD8inUSseTlb
et+Xzo9KvDLLvKmToaGvDWX3pw//z2cQb6Mztb1LMIz1K20rl1GLg5ur10U7tVXt9eL9EkS8A+QB
MU4gFvMIxXEAjbZox/vMM25NV/Rr7BycHZr2Dq7LfcNjBeM8ozTGK1R4kwoGOh+xd2RwsAR+35St
R9unSBPuDS3jJDG2n8CmRDQ0U6qSJDLHucikj4MaeOAFAL897VTxYruUHMwHjm8fRSH3KbWtmytQ
5mhFccxbeYLri656lzZOd0fNab3FXlzKd8qjUd/UzBUcc6Z1PpaNOkFGPUNIEh3N/N3G3zIMHqAG
PMhegVV+l33JpnWvEBnfG9VGk8UDBCzVl2K8ChReMWbTI64AGOcr1EE8NvT7qBxv6t6vO7+o/7qW
DQdyhmALTKB1UiQtpmkNzKYWV3p6UEbOg5dzTG8vsZXL6JVQxdQvDYGTGwlf2pp3D5s2vJKBfiGt
AIQ+l8y8oDev+Q25lRE+ynE38gbStlMzKxz5PY6OQDsWIXAGUC/mbr4jsiX6wwGFJEfw+Ytq6e/+
4ARXeIyvpW+HeaFP1M4ZHMFqbfQ/YYusrR6UfXFKeE6C/vxLcIyT6GIjHpMSqvBntVSFDYSDVRxT
dH7ToS5eyngzEq+kY9wDCcKkq+itTcbNTMeDOits0Ph1zPI9NghwHD1PRxjv0IcD2rMzoGn5Qape
uuI2LezG+PuB5ffmxLiEZI5H2cTuKpDj+aWwE4dfl10OVwcZl6DXCfJbI+SgOkHHkCK05OVXdMdP
4P79hvJ30rDFJFAcNAOqIrItdMdMPZDu2PLWbGw7BwWpVax5NpHaem9TpVwuqZgh/urGU7KcpNS5
fGDbLvT89xkbEoyeoIaP94qhWe14ECsn7L3LEFuJCl0kRDLALIrKBLuqQUSpVIsJIWAVHRzjUHny
S+Qt95W72OOV4ZU3psPLMG0c2ztIRs+CXh+R1ZKJTcrdUhxD3iq9t6tlnME7AEbP5rCQAlWATK07
OYob3+XP2JDmFN6wxxxSjU0y++yAiqnT7fq98RS/XD7TjWtbw7OaZ3SG0YLDldjZ9FCp3wztXubN
a1CL/yChgvUa+I9oGmEkxNwYGIMzHGEUqr6Z4MbQnh7000lrikO8yBxF3HoO6aKiEbp4QFNMdkFl
BD0s5Q54HbZz0ZIp5UTWXTrSlbmhp3BykJsnuIJjFB9PLx2TPAqx01ZGjs4B0Zkl8boENrzqO5no
j1hF3iEpc4n0AElqbE4yv6VmZ6nlT4Xn9jbVfSUMEyuyoJ6lBd+i9kR+dcpNGzxdVretbNA7QZjw
YKKfItPxTEZon13anp51lnhDy6XFTuGVsrmqwFjvWHVSOS84NkxPTwBs7faX4dSvnbu4w0488oas
eMfHqPoyVHgDR8Ab1NcFnLpywqlObCqbKmMbr0lX1bD8swYY+qNZg7ma8602uqn6qvH4sbYiny5i
Tl+UESowW85eEZlCEmaJbKvW4MBq7WUvuIqFZTFu7LUcgbacg4TeLpR9McFssmxSUSnlsihFsi0V
i1DYqb4kBRgWVUl0DL0CDdOSBsorUZaJ95jdVEUQEpg4TbCL4zjf21TTiWakYDvlmypitZ4Xo7xp
Uxbzaifw9nVt7PfUwMajGSIxDULQzPEebTSHvG9CEYFk1/hleNOie3IAngmn1BWOAl79bgHlJ+/1
t6WSa1zGBOYhENJSmiCleFWkB2H5wrHojcfzO8EYnZ+QGMHyTQC0buXTKdrE6fbFXvQwU3DkNX3x
jpEdHEhiU+w1BWidI9qLQyfzlNHWrxW/fdV3jVViVwXGyrLE5Yi58Whfi8lW9Kc5z7tOnxEo0VYZ
u8NLsxe+i6BZK+C5IsUx958BhLrIBhgzJJmtyuhz1EVKAdarwYPnEp8wTrCvv2h4DzQ7CXxhu8t4
m3qygmM8v6h3Y9KAKtIOWlJHqBBW+riXBKVSOUCbV0hEhZiijrScyS7KCMJuHmMxIMiRzLjCwkHB
E6n61Fbd4ndPt40c5a+S//firUGp+KsAas6qpKF5mdi5XlaW2BvftFzhpCk2PQqBN9MI2hc0jWW9
X8oa5M2LSlA6psqZHuInBW1awoG/ZItaFfuoImhqMg1wIIOlm3EnvWEOKUiIqHZQev1h34MfgV+d
3gwGaxzGfYRKleVzDBy66pR+Bhm3xKerTrtd6JD7T1yShL0VioYll/KHl1upRw1p8ThITScqrzWZ
wxK2peP4evj37zNKMPXKJEr0sau0XiD+Ms1fl38/PfQPl0IUk47xo1mZfemmtS7oYgmT1fTlKtCO
pf6sZQPm4mJHrDgOaeslQM5YLOl9NwZL1oyUFE+9NwzBGRR0XvS8aZ9NlV7HZ8a764VUzbGG+Ny6
sjf40t5whF/qDqX2Xf+JlLcuSYYMMiCiizq7MawV4xqjmCZCpOoF5QsKXm2YWkl+StAWMXb2nHec
Q9x8IK4haXBbuYVJracKbHR473rhPbYn7mqshfxJOQzoLhPd73hxhNoLqyJrQOYzXCh6ScC2UHzC
mqdCuzdBwq0/NnplCa03STzOrU3zlaDyRFdEvOgM5vrauAsVGVu+7ORqdOFrvfAguBm4dUpP/6o6
l9V/+zTPaOy8DsJYmmQT0MLv1K+DtBM7pLCWzQ5t40ex+4xPXwnHcmoGWRzm3UiFW14KZb4fzPbx
skRbDmONwKiH1vZdaRhUoNaT07t64Hw78u6H9XhyXo1ph7YSuFfJw+CRZ/hiYv2pWCeHbuQk57bq
E2CE/Fcf2CEeeRijIMO46Rthh2JLVnC77FNbsarvjZU6xS78cfkEt1ziGpC6sZWBBY0+CWhOQ2Zr
ui7mY9Jd9yiXKYslLDwCmS2PuIZiXjAYrSlHScdlmbpvmsdGcA0ec+d/3Bdirikrhor2xPfiVNok
dEWDcJgaNl2anoOfvQ/dwZXw0YAeyZfLp7epf3SfjQ6HKJpsQOmJMA1ZQbMznRssx5xXr+L8fTaI
VJrYZfgmwdvdxCZQNdwLcvuJmC6dRWC/WHVtClE2BUQkX8XkoVQ5MX07Qq0AGBtFYXYR8h4AI/pL
IIkVH6q9uqNfcbxRwe3rX2Ex3hubLUZzoeclgl2C3r/pTnf5lUR7vXd/v/IPX4yYFFPhtzVTZWuJ
qVpgmr8HcVgXHjPprhp4dYhNgwF1GP62hhZ5NiU8ZLqYtwSfNJMX7FIXoUG0ZdNZrksfCxSc7Akd
e+mPwOQ5oY9zy1SwMy7VypVPoKvYRD0AbpIOXhI197ou7QIdj6R09ANRcrWkP6VJd5Q67nuGasOH
+GuKqqIZOrKD7KJuJTAzIwvwRI+uJo/eIE0Nqnd/NkNyO+uoPlxAY5ur1NlsqwwdwbZ60/R2uO/h
MEwbJIi/Jxe95zsescumPZ+lY3ut0knAZ1cEvDZ5weZka0o4zdnbFrBCYKwNO3ySrkDvrN0ewus/
JF0KthPMDipzDu/8tsWh1GXwtKDFYrxt2rR5UI0CLqvfFcbXrOT4pm3fYZ4BmJARoSs2LVq8xlqQ
mr2xZShfsaQMzyNHuOVlYugf+6gMZzDmk000cqFFNMQnm4wdJcNzk/9U1HsxlqzLQWMz5K6EYj7Z
gp6AysQEjl5Oni6jYtXorWVG+a6Up6e24CUMt/BWn9bss10LldrEkjJ8WkcK/Ic3xz/MYZ9Lzymv
aZSXOmA3MKeBWMptBihhn2Yg6KL0PuGT4sfwvxYyd3biJrXVHsOOc6abpae1kIznz/MylfoCyDKS
ojSRTOn2kbTYafgu8RZX3NedJXGsbUv/16CMoyRBLS9tTdUzedEaw0qE35dVZSsCrAEYA9PCmbR1
DoAIFNYopirEBUmGcxmEJwVjZEQ1k1iZ8Y1Vacr8JGRt+YAr5LyUtoxrLQljXNMwoW0OdGZ2MVau
0os7I+4f81R6aavFuyzPpg9cYzEGZozykmBPI04ttnRoobwPwEVT/UaN7v9QvueqHvMNp0RyKgQh
4KovsWEbO3Dg24KtLlbyAxtZwRAT/EDC+u97SZDDOifpmEkLqZ9rGVzAxDbUylaEzlaz1//tGNmX
YV+VaRFXuDJNteiYRfagu/Ld7PWPaAfj5sE5qs5u02tDEmslRRNrbGe+y1tnbDlfc1vf9uuUDFNQ
UHRjDPTZgLma6NbH2k4hiyzRaobjEjaW0PHyJZsirVJATCwulUArsgIizVoHzoLQ1k1jV1YS7722
acArHNb3ZbLczRSn+CJ+K3zdQ3uM4Yeg93d6B8t88OHDm67d/FBdnyXj+lC3EXQhxVlO4Nf3ZWfZ
L7lVOzFmZDIn91V4+sAVeJbNO1HGH1aFXs6DgKQa+ZaBB/SOfiEnjmDL+KpAD6GnobrwmVFijLut
zpdxkJ2WBm2Z43xzzRqHUyX6RsT5StqM0SsIxj1mUduaYwmIMHnIqgrZNNHSms6pauMQmX+/J+u9
QIyDrA0hSzp6jHV1G+vPiuF3/eNl78HTScYphnRcFMkFCJQd0uGuUDm2vJnLWl0KOzKlYJ+kWS0A
AL9/42Px0a6vLDlzdBR8sMDWkR94pVCOSGw9sh1zsqgLVF4sGycVNUxG7y4f2nbkOquBwniMYAw7
YQpQ5Onpe7dC2YD8XO56VB9zj987wz1D1nEUg2SaJSQaD3S34bJHK7jyGF79OcNRt8T7ywJuvgJW
8jFeIxMizPOh6gTqd3G+wkbQXaBpqS9rFXiqZpUTwTjegq3QkS5OEmmEeCYGlvM+3QuJUYALp+Q8
A3k4jH8Yy7gDJxVw6mwntb/q+tQjTX355HjKxziIrlM1VexxctJc29gO7WQyb7MBTwzGK+Sq2LZZ
DB8kK7/z+VAh3lffL0uxDWGg20Y1TENhx2yVtjJm9IfhpDChNx/KDi2InIcRD4KRIirgGIwUNapx
AOWnkGDhzUOV8ggPt6/jLAjj3swsI0r0hpKMdk202yVN95fP6j9C7P/HUNlhWmlK+j/JP3HXOclj
fU+LO60jmihZ0m2DJrdz/D8cwhmSeSGp2ZAPS0gPDzkn5TcN66kd9lhWXzqpR3Kr56j1f3i8MyLj
8YRFHyUT0deeD+DPwNBmZ6VXlLE0RbaCN7TJRWMc3lCYxoyeUYJGdat1tQMlSJ1AKN9bpY+NFz4v
IbmpjDI8mqHStk52Fa6iBeBxQcud3TS4rdaLunI3CJ9SlBUK43+wWXdQpggoYIlJCLYr1ocMPR7k
kdxIh6zFBOy8NzlmtmkAK0zGH6lpUKqBDsyl8cfwEKceR/vpVbDZGOxr/ffoGDsW8zkT4EJoPw7S
WLb6Q3A1p3ZGr/XRafmSv1zGo3/uEhxj0EORl42oI282lae8CK1J+p6ZD/pkqU+8LAlHKdj9J9OM
fhJjAFSQHqJyn/a7mte1yoNg7BgD8kIsjLidsbzVhn273MoTh93ibSDiwonpjOWiyyLtdAFikF2w
y2G5of+HH4s3ArWZBVypApsHj1TRNJIOSJmfGujBLXfhDh8asYLx59ibefQj215QhrWKGBECxQBz
ehmSIYKa1qiJHVvM66Ao6+pud9CQd8SiA49Xlt2+rDMcc5BhKMShMVfoZNefStOu8p8Tbx3ctrWe
IRi/V6d6lGUFJCqmYyb7icyzVvobPyrDGYD+gFXJAIXeQWlDAGR+cUvbXaJnlOht0Ko6ps87MJ40
9EBXYGLXB0sUA6wuflbFc/x62RVQ13VJFsad9lqOBmh6/WJTYgKjXEwrDqL2pArJyZjDr6XUTs5l
yO1Yv1I5xp126QICuBqYHZaqCBYdOQmtcNdZFYI92NlueZHpP4zqfGOMf9ULtQoyAVpHdjRlBXo7
r/Q/Ta6io03uX3tifGshRPOs6YBShqcyehJ4rXHbp6eAtwVMT+hUZfdXxdjDR4o2p7OYGG/zENPB
HXTbDq7q6ig0IifQn7g7fzfNltLFEHR5gUqIkUohyUQ0oUDnTern5WKNjZ+MlX1ZMTgg7FduL4hF
WxBsARiwyke5jprX6BMrrJANOAvCftemkZxNiwJBMown4vyw4Sk8KVjm2u3MW17RdNu5rtAYb1dq
3YydWUCbvP6581HWdJu9+Z12/+deVVvk/vIJbtckVoCM7+uaKIhq8gZIhSt3JizrqUSlT3gasMqj
2pmdYz7yml+2DWyFy7jELg+lwZxwdXRAuHkod7ob9LQIgn5UjbdTjYvG+MSiSANNaCDl4KXX1Jwr
V91hj8OOz1bJvULGQRa6WZZaC6zRJlgYeh/va6RfwthKNHyYYP7KLjld6DwzYNyjIE8Sxu5xlp3u
9409Gjf9J/gD3lkB4w9jNVUTVYZQ1Xgc8CnCrUrQjPyHsLLSB8ZfRHomhHoHGRrjqVW+ieQwiAfs
DV3GZ6EznEA/aMTn6D7n3Nj6NkhqlJyoEErZlQXaQ2M32EWYuImcGCsH2vSqs6vdHFocWPpAuiAq
W+aul7jsB/FNQXoXZRh7ORKfemLMJ+w5WNsiogfbUGRi6GwXhjAZc21gtAeRs9adxpf34ZPwrH/L
nuPHEsadoHVr+FSqRDmDMhYwIfE4hUEDZZmwFq9+WEJ0aqU86pr/MLQzDKP2TdQRk8SQbUADiNFY
urfsTVxcteDli24wLhHtf7iRMyJjBeDwbcp4gWAKKnQo35a7Cjx/jrlrDpHLjdvU9X7UkzMaYxKp
mQbhXAKthV5OPqhObX1Bd52BDTTEim+4MXs7AXC+OHbKe+iKQc5GINLldegSQ1MNHSSmUwL8QfzN
d+oKjPmOICNZNCLi+kj1bAwP3d+zxNLA/e/xvQm7egeDuKeOpQTC9NJuyn0ye2K1u2xeHOt609AV
BFalqII20BuqbpP8p65ZWc4L0BwteHvdrTD0ODd6oQKG8TR80UBUl2Dcuk0s7aH032Z9PpO6WB0b
lXmFhwl5Lela4JXpfuifax5BIu/MGOeQ1lJDwGOF+Szjexc8luSXWj9dvhaeZ2AnbZWu0NJkgmqB
nBrPi9Qtn7r9skt94pG9/pVH3MQTiXELk6KG2hJRTSt+iVNoT4tbDj8vy8SzFsYZKC0KOvUEDJJe
L6pXdp+qGJ3vnR2lDTohy6QGAN2X+B7FPDc+qNdmaunolu9O5u0nGFrf2SfbeIPOITNLJCjCeMDo
MMJuaYcndCOi3To6fO6J9K8zYFtv2gS8ekMEMEnA28IrtMpqeN1lHDUgzFM61/S8LhWcYNX4c3RI
sHpHqgre64FcjgqEeTj385DLhLo1DIWiDIG2r/wEToS3rY90uErk1empQV4IQ2zTcDpoi5ZLAOzH
b7X2pZFkq1q+STymfKrAl2AYv7Ao0iIOJm4oURJQiL9IAZorvRzzJ7FpCeGXZny8bFG862KeD0Nt
oNkghVyp+SJG+1jGIB73ujhmS1jXgC/vIpHgicTsRS9+jjxvygvZbI+1Xpl07zmOrXVHl7bgQ7N7
z7Ak9HRJXyvn8plxdIHtuDbyXjLTt9xSdFpkXw5e0vZ6jDg6zkNhXgaBPiaSRjXOKBtbEu/lUAEf
hyeRh8vS8OIE21WT5JKOvgIcXvp7Buc/GkJ23R4tcR0a4htMiE1fOYAcdWCHB+t2GPOcGq9y+sN1
FDnG4/xT2g0urcsr99mXy4gcJZfpD1pFc2PCJ7ZqADCRyG1tREek0W6EnPuBzfFKMv0dK5yun/K5
Dd/e4pPzxjnrzjfqjmphZk+cijL33hhfMRGh7wL6Mh6+SL1FX+KJo4ZW69EGGzzG+f1X1E4/eCes
PpFF2UD7NZsF6sxS06oAn6cVvJOcPpHoCfpvLqc5veta7/KlbWrJCowe9uowldpQiZAiI5hk38T2
ps8+006z+vtMoBpzDa9WmnGMA9NtwDaYupmAQSdyqMUfl0XZzi+tsBgFXDqDFEQD1vCq637y+GdR
sXI7fu1fzbsxckOb7nbhBa3NI8Qco4wbI7gwRh8XNZ4rwczwJaO9puAd4e0A2JZrBcCoIC3U14WM
pKq4k75omaWBZ6DCVHWwr57Tn+iq3SvXps8r0dKY9EENV6hMzGrbuS0xOYnHswlaH9Ex9QetdQrD
U5TnyxfHO0AmcLVarM8DlW9sroP4W5FlHCe/6ZlWojAP2qxaZlLn9AARsYLJmfrSFWfujufNz6cz
DJvjiRDW4wYsDUiAFD66klowJWBZmnS/gLivlC3M238q/bGCZMIXuNgEoy5xSTmSWPFXZb4OR14S
iaMILFVsIsbFGGMZtx11h1y+UQS3JliVnVwV491lRdhOeqzEYbyFXKZpqpdv6SrQxB4pP18GTtro
yB8L50nFOItSUsokzwGVxd/L6imZXCwwKpGKLr9zhOKoN7sieR6LPJFDIC2vsy26hZefih/ZS+NK
NsqAdwF2RTxehuQhMg4jDPqqD6hBtWSHXbAdt89hMwSv7on1DUZJRvXN5b0NY4I9+EU/aRblDg65
+2O2i0orNMY/FDmakRcqzhDCsOgwgYDlU5aBBbS29kaYjiITb+SLWs4F96cyPkPWzaSexTdjHhwM
5B0CZGrlQ+2lN9zsG72PC1gszWxUTdWY18CqnO7tQPMDPIc/2JjrvqIJuMoOHV6fxfZzHuNyOmbI
0QT29vJZhf4yDNvMVNGtK+6WVzpx1e3H28nOrlVb3HOrnNvO8YzG2JtSk9pYBIy3yr0lvf7pU5hv
o+fuNy1vhR6PKO4/tOYMyITlecakZkTn8Sn/SbrHgX4tjgF9cC9u5vb77jXlTWFtx5kzJGN3Slfr
UQ9jt+Vlccz5iHEip/4U3QlZ3RtjfKWEwalShmADlqc2D4mDOWgVNSbkayys31Xu591ld7L9Bl4h
MgZI9FCK4z+IwislCw9PaPGl2WFq8cb9nHMCtrT5BgabsiSiR1UnLIdMWcdZmkY4SeVO9ilFeeUt
P4Kf8n2xbz3a/tHAJsS9PHIniTbvcIVMXd/KKtoc62GXBMg6sjfC/UJKS+o532Y8DCbMDRgTIGaB
iCrS7Qvo5Ytcqfl7FlWMQp9PkLE3VOGTMuqBIQmHCm11c37qFY6T3IyhKwzGxEJprEuN8l/Vpulq
hiNP15XpGYp2TAin7rjtrVZYjG2FwVAKfQJ5KNcW5UwQrjVHsSgpVPwpprr14TEmVqhTXc0TwIbY
sAo8PyLBlYWfl82Kd3qMVWGgJwu0GiCJ/CvMfoWdh0GsMED+gbe5gKdvTCyT2rkz5BFIYLTsg991
66fm42Vhtt3t+X5YRotqIl01ZohhcWZNTnBo7dI2sCnYHT1qrfKv2ON9eG0/F1eYzOtXqapSW1To
X3ZVYfAg8LvDgvWqxIrciKPqPP1jF9OSoYsbOYF8yVV8Lboy1oVOh9zHyxvVP94ALL2QDw8COnQN
gjpZxfz3eyc0S6SqSY4UQOJ3qKMKbuiDkvHwqTmKMwz7wVKo2DlIaKU9Sr2+O9SfWQQDJ/SvHGz5
uYmGAulvyCE/NFfxsT6Jt9mMNP8bB4QrcwzqP+7oDMf47kZXSjDy0TdbSBnW3MAvR6txo+90r+b/
4Ymx+aZZicf4cSkq1HTuIZ4y+xXm8mob/MS5Fei7P4MigcvrZdmOi2cJGa/eRLGQqgtuTA/vS+Wh
HF8IeELE2polNL9zw/C24zjDMQ7eiBpTbBQcqHISI5tOEaenzJksgfYsRC7BzF6IlT6XXcm2XzyD
Mp6+BydL2VQA1Qm4PKrZEkTdquadnLaWoHBCMVdnGFdf04d3oAGNrgHGUO9ed2OfVvUbLDfj2fXm
eYKvSzIkkMvI7Jh+m+qTKhYAq8khTH/UsSvzttBtC7TCYI6vMpqURAYwMNce3NE1MuEh/CVN7ozt
cHgydc7l69qeul0BMidYIbIMdQKdDJGa2sV7bLjeT8fUNjp8ndHFSBFoKvgNEptnaYKFTARLFEi7
GeefDMaSRXEP39LR5icqaOJhq+lgDbYBjfX+fDZxg86m0a9wGSfTT3Fh6vOIh8iN5KX79E4pbPEB
mkq/006abn3uQ82Usb1bNEFPxVJTJWWX13I6QVLMWP6T1WyORWRPbukkd9zPUSrBh+hzxmNDeSmU
qjTHwJNu/lQOBFu6lneiQ5DC+pRJrMCYazTVMJhVuohIl0KrNxwy3EkVr8qz+VKQKeGgbGDCRWGL
IXkUo1CfQlkiyfmzqK45DnREkUYinkib30ugocRyTnARyaAjeh++tW4RjcAEv5J41zl0NeNwbI7C
c+dSA1RCi0emu/n4WgGyzTTtAoKvFjtB0RyC+pK20z2aI6kir/VafL+gwKT6vFBEQw2rJWtM5uIq
YxzDmJJnhJPiaGLz2Mwhr1GA+qpLGIytNaBP0Tu0xeIdFO5lnxbONDTLWeGhQ+7HxEIZTCfFN7wL
5InGxPVaqkKQ4OI4NQzUmGN1NALBuuw1t7zX+vSYQB6apYJGDkCkeWuV6u1Qy1YQcVnttpzVGoYJ
4K2YYJtGDph4/mc1bfViFF5mUfZQcCHI1sh9NGy5jzUmE4DaUDSFlHLRdF4Emra33jXxNgid4EYE
Nzuv73DrrbyGY8JPGC3GEAmAS3zZe5s+Br8nP1/MuzDmaw3zY8WsZlBFeTyGvZO0V/rgX9YJnt+Q
GL8BAmeilhW9rd/Krngcd4Fj2vFVGv/h2XF4R8eRie3DGSNFmsoZeHp7qAawKh4I79OTY8FslJYC
LN9VCkB0nWTVwc+ufDZVpxA4R8eThHEUuUbK0azo7YTfs/RmBun7YjYcm+VoGtt0U4+gwKxLyLJg
GbfRebkuYD/ItajqTpHdKm1tSTqnQ44nF+MmjCWJooRqRNd+CWq0thLH6J4vqx3H27FNN9WcGWIS
4+xKbH4KwMLaLLvLCLz4RBiXEMaCnpsUQjuRQ3CAJtiGo4LDZHDxAe2F3PnZre+klVNgSX/lZE6z
JQLgkhg+WZprA+zlJsH8pZbtJ3He6aPIEZJ3jIyDEIqkk8wakEXuZdFNxush4onEOIdUj6W+k6EK
kfx7KvfZ+ABa+7itvVJ2SMQrLG4WnVcnyLbfTGWtG0JPvfg/W10ydafcKk58ZWEHgZ3ie1r/2hd7
jqZwAhZLdSMaYRotlJqydWc3PWIExsnt7KhQD+iZI3dLPOfW2LYcbZJSbaBErFL8vQpeMt4QPMf/
sQ9P1F3qIByhFaMW2NrkLKR3ldzOeT2VPDno/1+lrYWwCIRaxnXp6VVqnmrectXNz8q1PlBPtQLA
kMkQVzT+KScwAGN1mn4/0xrAYmt4SICh4rIi8ORhPAamw3sjzXAveiJZA2YxE15TwPY3wfmVLjMP
hyqLFx3L52kH+j/bG46iT3c3zNzq17YbNzDAqqE4g00R7w8v7jJRFTpAZbnX5X6Kpi+RkyDfPrAz
BON+mqLRo3RALlQwbkYwGI9Ply/k7Rvi41v8DMD4n6TN0y7qAZD4NBE0/DNlnDoqJ5Zvm8y/QOzi
AilJ8CamsVxBrtBsv6C4YJfTUYm8yxJxToytMYHOupiRuMBXWv2smYeCF/V4cjBvklKKdE3vIUfQ
5Xhm/07MyU7BKFTP95cFodpz4WYM5nOlKaYFzS0AStvMav4fade1I8etRL+IQOfw2nFmNgdJK700
FKzOOffX38OV7enl0sNr+cHAvRCwZ4pdVSxWOBVhmfhpyX3dfFqFGwm4iqwrkoqspwnmRMYLJNtq
WVICNxN9aY6VF2NGANVAkPuBZK3D87YMxjQQ5t65X2qHyjiDnEiY9s2ACqqpen1N7YJJ2Fnv8top
U0c9UWBRcPzauf/uWHeojNEmTdzrMqVQrP3Rl3x09oMsxx9vYh872tQbcqP62Uke7jCH/nz5g4pO
mbHlmQxSRQzIm/QvpY5m3gT7cURva94UnLoTj7FnRarHdKGHmh1zjA0S8DOD/wdNlKJKvEAatsoA
Xus/daaXPi/zj6j8HM8fLx8Y/3Y6C8MWGkaUiqNBx7eaXcoO/rrO+virtdb2RD2h3EhsB8YY9jZr
PalzenLS5rVViOF0T86fsA4sGx430cJeoWyMeZt6F2dZAtmy66EGp0gF6nPVRG6Var19FG3pEhgb
u0m7GKVtSSZIJ5v5cZKTG2wPE1zuIo1gvAgWVtZki8BvlOXXs3ltyqdNfbqsESIIxmWQjWjyTCHS
5YOe3K3brTGJlE6EwTgIcBY3aS3hpIYX0EFj3D3ylthJwdHz+mW85v+YCxRhMq5haaI0SUpgYgO2
Q6rctcvYGURvDX4mYqfijHOQa3NZ5Rgwf7X65x/U2AH3hm8EXYgagjCtTo3mgrdle6CaaKiHzcAH
K66ro47xSuyhO9FFwB16n0SNOtwbU9ex29EAxT+ywm/jMXWbjLGnaTFSZp5BHqX2IV1fqu2QtCKO
mX8w3zMWtbdd4NzUTdLUMW5ncrAa1zhRTg7puNDsvQIOE1Huku+cznCMbUXIBVv268sXWSoFnacq
5jSWk4KlbsMVsf64bGbUjN5/tTMaY2ZLYillYUK4AuTn43bXQCslBY15oo1BfL0/AzG2Vtv9LBfU
K83roax9U3uJRKkqvuM7QzCmtW2tPqc0b9mqJ1U+zWlw+az+wajOAIxRddLQWX0EAPVpPdFdRDSI
UZ7yIy2SicsQgiNjs3vEkoyuo+4J1N2OrX5spMprFveyUAJLYvN7Q2LlWPJEY09FDa32R6KWbtK5
0ip7sjA/SksKF7SNnaxLtrydVQ1mi2JjFNJGWsObi9fFcMQTLlDje6S/Pxeb7ptlIpcZjcJUlMH0
gK6wMP35hXZ8iKmHuFVU9eyS3s3aLXFvaQlkm6EadJMgCDLcTvY1x3BWb3rswqR1pkZwE4u8E5v8
S7tCNvUUsEPQpAguaF+LejN61S2K+yDvvKwtIpVk3EWtqjn93kjLtbpDwBKLtoVB1IfPt2MLexl1
8Hdp7LtO6iYz7Rra7RR/s9B/H4lyLe8NWZNoUw5Iz3TTRrslFXPn0iN16iU5Bxtf/zMrXaoaNHqu
Phrfx+sYbYkin/7+KzGAzLmZrRqlagVuae1hQ815O9Aid/MRVoddAv/+xmLQGF+bGNUwjz3QBi8F
BTQVzx8DW3egJZifEV3G77PDDB7jeK1C6/HYepWuC2zNn67Ry+WZ7pa4g4XRiQEdBMIjfedLKCiW
diqWhg+osHPbddmBOG9Z0TsQUn7XBTPbNcgOGwgoPNB3as9gMQJuptw3owUsynWwYTXc6zJX5blB
iIMxcYDOB0m0gYfqxBtnyYAyt83UTyNmngFa2o27bRpGRD4WpuYMiiq4A94Z3Fsk9qJZkxaEU+2C
o8QY8hLNTpkLEAQHyN4ydqQNo2lDFpgk+NzlY99Lp0IWrbDmGzZduaJpmgW+OSYubFsLe2R0acAz
kq4yR+vMQx5OyHLSBrKodIRRL18Lz4D0aHeeRC9KrewpYHU9HFt06iCTEo7HBmx6orYO7lcysb8G
XPUKqLnodbeDWjpE2IY2Da4kHbFn2iGL8DKhx/NO5UxTA8eYgXWLbKPK0hpYGbPJA/ZVUi4EFSyp
bYZRydGjOeLIV58vXyf872XRdW2qpoJxhvFUWl/LemGjASi7xmRcieaA1G+u7JvFcqXrIWxC0VAc
3xPvEBlTLluZjFGmDWi+L2+p28BWK888ZbDhyhU5Dp7am5iZxaI/BdSK7D1TxkOhW5s9uJH1SZ+c
EXxZYx/+xhnuQZi7Rdv6XlEKgNCKS+KWp+QpD4sr2qyCzYWDkAaMp4d7POabrYqVkgEFWnfT/T65
j+QPlwUSHRrzhZooj7Jlej20W0x3O/0W1Mu/LcvC472OzegW7W9lQ4w6NiqV1Ghwq6xjJn2bKB1m
cFkMegysLYGXWTFlyZCxZZoRo2zTNtbmYXSzBI1tCqY8bfiH/saaW3cxBFPOvDPbgzF3RSTFWzOv
4+h25pEMvmT9HHrBPAL3lj9jyCyJcmmlg7R1EMj4kk2vaazE64mjeeU1veKNAa2kIgMSgjJNSmqu
tG1UA9Q+5B/Lj9Vzj9Jz4uUung3F180X94m8D+ShGyAZljXa+KW+W3xH8MjTaqUZwaNshbhDwiRx
jGMa9h4tYcYBCeqn8XBZWbiO0EK4a4LMG31u7HZEbD1ZhihqR1fBUASyDOCRzALLW2VnBmVqCI4q
4X0ixGTuLkMycisasa1LN0PzyQoVnyZtysJF7yml80uwd+KymFw13UlJ/313hbVbtzUZAaJdyeQu
NobKla1kuWu6/F+zvL9+xfOBMl7RqAhY/AxAacozdkE7ZiTsSeTdlvtvxjjCvDS2GmxLgDC8/OMv
6s/1fr0zWg/N/mDBkgVWzreG3fkxPkWzMlUlExDlJ9qX2Ica7O/5V92GfMZukuN/+16MW5k7tMv0
M/DiNndUzU3tAttBBEpB/8g7R4nlfzK28yEEMBgT19Q8B01NBUdJewQPAzYaovf3IOqx5F1b1g6G
CZ/mKat7WQNMQ05b/FnNP14+q/flaKpxOwAm9pyqDITvEQCm4rXTHryzN4b8Z+eX6MuIpGFsN1m0
adYtgI2oLQ0q0lCiK5IbKVnYXYjARcU6XZYtZixGIk9WDYjTFuiBfMAb+aSHMdInxBPFZVzPcAZj
u1XmTQX7wwawmtwXzaFUf0b/nkTq9QP9LRDbmlLF5YitsMAYsOCbcjfmN7qPKf9jhmlSUdGMf43s
JGL0LZesrbFzePTeXzy1f01AgdoTBSB0xDzTvldMWh9FpS1u1LFDZZRwGJM5R5MbLDavF8dMVz+t
F8UpxtpFg4GXaaL1DSI1YVljMstMBjkDYnVN0PiI3EYcVp1THpH6OjR/iF5B1G+/9xbnj8hcIbGx
6kpm4XbeJLB/mfeahQaW6ZQXIspIvoWdgZgLxJaUtSwlyGVXRudMVn8F6mqRz6BKcEka5gppympR
sIYEV/BSm1e5ZlYBBpBnrBAmtYP9Cs9rmQzuMvV/YOm17OdpXuP5l2CfwxoJiF5E8jJ3C2YxbESp
+CldojltOzt9Fwo8JPfC3Cknc51kmdJVmMof3bRz6g79zOMjpgzDFP8fhPeUB0WUr+TfLX9/RJb0
eS0k7FA0oC20e7XT75cl8ybFDJdx80sbvJ+96bREMGooOEmNudAWwzDs1oSfKbGIUpqmQLdWV3CU
fH9pW1iXK+G5zq5/Sdsx6VephxmgmyFxdcUZH1rs6LVv4tJNfywlOuv/n9kufgiC5MBfwIyaYNgw
V8CmCo1NHDn2iIxhUdXLAvKYu4t+taGVQxyTc08UzTZ4SevIQbFNePkwqdLUQnFqTLFg8j8S2SHX
q+wA6A/YBabFYE8pqQCgPmECqnQqr2ydFNOOLQhbo9TBQzE0HosPovwRVz93uIw3W6xlndeShpB0
NQeonzHsePg/WmFEB8g4s1FVZzuWgbNqwS9eUCyjybzOHzFdAhJFyk9h/hDoKA/UBquqQf/DjBcD
WmptvFQG0sJZ7CungD4vouf1Drxba6BgCY4wJUx1j/Wme0DGm86apciEgCKCEg70vhxgks0hjw14
PG9objj3xissHvDjxBUGF1xhsWTldTjJtNkM51CN9hLnwE5/dteyl72kJ+O4hTI6pKvHws++/Os2
D0Qz9g6QiS+2JFu6JAFg0z/E00O//HH58/Eiif3fZyKJtJ3Q5jHj7yugPUIbxpAfzPVLrjzi0ehd
huI5M1vVkSXRJCy6YdOOcrRGsalAUcqkC0mt+XYa3Sx971+G4fquHQ47F6cOWa+XKco+2k12pPXb
JFAf0fim3qin2lsP5LkStWHz1QK9kIZqyRrmyd46FkMqYjnSytFdlqfKut1ExMXvuzqpGmBhg4Y5
cx38ZYwHsXsFlSx62WzzJ6n/aVmuFn2f9U+zbLndfFi02kmbUvDB+Ce5Q2VMe95Gu1MHoPan6nq7
7m+IiyZPSvWkIiVTuZHbi1isuEqyg2ROMu/iLpl7vHiS9XYePSI9y/HhsoKIIJi7betqqRyoVHM1
fJYb5YNmL96cdAI95FrWThImDEpBJW/WBnSCpI91/cG2vDwJpvxE5vA/ycM+qpqkr+TUBFClftcT
n0zgP5Scyxjc+H+ngOyrahpUtZFGHFp2PaPLsgqGQ/nyK/lse6JxGq45nY+O7fZH7jmKRhtgxRja
yt2WCZqw/0EajCMj+4eoik1GjCRDxjEq8IgP2q+Upy93R3B7gpSCOohGF8RxvLjDxkDwX3CMEzfS
iPKO4wtNJtiTi2eze2ykuywX9Ipyj02Hh5Bek93sUz41lr6QCoTBbYfV3c2A3avBZTXgms4ZgVU1
TPz3Rq8BoY7qq96Un6Uh8zJFVBMVwTChdTRsnSXlgOkK/TnPOi8lK7gTlvV4WRy+g9vJw3yYVF3+
jDjNp848/LorBsc0vDp1qq+ohqFatAnSe3zhbLq1UUH5kl1x17X2EOHZjgS7shxzvPS0hDwsnSxY
N8bVOQtFUrwYdRmlsLdXkrlM0QiiPpxhOWH2vfclKT9uU+cV8fYkOEZ6TO8isjMWO9dsVrGRjEM2
4tEqZ45VlIfaqg5yqV2P2hJYg3KNwvBplGPs88M6hlU5FJMmsGnOsRqSgiqMbeqq/m5TJvoHVm2p
K0QXWEZHNs0Zs0AdBG8+XjL9DQpzd6jYeY2FyhQF9MBRiKpBUIM54SMG5LANUXmMP10+Wr5Upq0h
apKhMMxX3KK+MeyoQI/H0DpDN7tr4lfJj/8Ewlp1nNuNlXYlSn3KH8Z83LpvRMQLxdFGnNvfcrDX
hzyvSV+skMPOKsc2v2Tt9zX5MkSCq50XJ73BYQx6GedJWqgoEx5AtIWz8VusPxQv/uD42jdATNxs
qlZv2joEknuvbY9a/nD5m/CuqDcA9Afs3qryJGmFtUISzGI+/OpCbK6an4tP22xEFRueI0Twqpsq
nXsC0SAjjrpUFrE21Mvpe4o+9KUlrK5AVoc4L/UMrHfMnN9p4zBkSdVBtKJg3Sf7mIrHvF1NLUdG
6KH+SQsr0X2NDUlP8gms9TfJB9EKTk5E9gaPUQ5lGOa1y/HN4vKPugjX6HHGZL1c+eMUOZc/H0/f
96Ix51mvVafKA6CS7ItFQCURqY6NRt/OEADx9JA6PSSIbFt718sxqtjonWtQE1K2wdxmj9ZsPV+W
heeDdhDse2rU0NaBlB58EJw7SXuQXeOOtIWFNoEoNnPrT0kdVXkBnCmAvnvbFXkEZwtIqN3IyZzi
y1x7osShCJLRiCkbrcKioo3rQy/d6qngUno/nKShLUDGg1eXTFV91/kyT1M0ND1UPDvKgeZ2T+lD
GSafaJEZbJpohpVhYJHbCeI0XlniDS5zTy3dgKU9DXCND+spCtXvdDCKFtRBCaw/LL50LW5kpncR
EwUAU7U0yGvK2FjNeCxt2QbDhM7/airKsVyFUpqISgPcbyajn8MEjbdtsjV0zAqkUTfV0PgxcbX2
2egS97LCc295eQdBf8LO9zZtnJvGSCGu6BCtesA9ckihiKtXeuK+Ua5f2sExB2ds6bSaeYO+QwzK
tVivTPQjKnKOhq7VYhKtC6Gf/v1nOp8fdV074eZV1mPsNh1cXf5BWQSWn5pxXJrThhzCqosGhLn3
2P4sqfA7uNU0yz4tcZZSuP7iJitD4zpVnF83mTA7SE32nXigfcFzi+6PZiOmONOHzCLQQroiq0Sd
qtTBgmY50y3NftqTSFe4Hw/pQKwgBtuUwSatU2WIdVXL0PyVO/RljM6O5HnzQAGFifj5c3TQtUA9
JVcdGusuq6kImdHShGDLkKwA2Ug2d5KVU59i059unNoEIySa/u+bqUCefxaU0dIaLQKg6gWcLKVO
lz9NIGe3RMrJVxfEIAq66Uz0djIB76IlY6PHqIbNGCFx0oN8KN0o0MFM+VqQFmXmuc5E0zAmi/Ei
A+HPW+2sJ3lA1QFCTeXsz0bmz30peO/xISxFkrDUXJfZfXtpt/TJuOGGXvEYy6ZHUDn+TgyArPdf
CIxFbxkGyl/jdxsxAMkNl2SWQAi+S9xhMAdFsGHAzC1IMQTbS32LXjdvMp34KAX5/RSOh/TTbyj3
Do+5wHQ5Bh9SCS8VVaBEKnOn6R5J9XNMrmdRqM2N1XZQjMoVkyzHsg3RmvhbO4H0of68DotjVx8u
iyRQBPaVvEnYgJjRUE2Lg9w8DuTx8t+nBvjO84HNTEUFzVYxNPdWl7VptZqmgC7rie2DwhBnZmN5
q0meLuPwbXQHxDieOCl0zUhSvBe/bwHdZVq0YWVhvqcO5oP9PEsCHysSjPE8uVq38VBCMNKjab0o
nRTJRxHJKteb7oRijKiJlCLXe4AUzYOJ/WYqKIv15ynGOOX4fPkAuYqwg2JsKer1SJc7nF/dB1F3
twyCGr/wAzHGk9l13nQFAHo6hO/27nLQb+nSxjpIn0Sr7kTSMOaTDi1WtskAk7ZMD9dN/4wt90I2
de61fj6zd2wTBOtodBsolOeGioTloTlKEe0RLXj3oqEyvsYhZsdLGCygbG0/SYy4Ix19mdq3cpJ4
Wu+NuSxw2yIQKvIuMqrbtm3KEf4ga493+fys279lN2cpGIewzhppIxogZCpmj1dHLvwEtM+XlVkk
BeMMljwu54w+4rU1bJfbVP9Sfb+MwFUwy8a2WjwrsD6cscyqtdVYtxAer2rtqEhr10T0TONC2Apm
IRDfgHuS0eGiHfJ6oFdA76e3lLU88/IPzdWAgZIKzJPVB9EjhhuEnwHZN7WRKOkMqhYAlnPQmN2d
1aZeP2auPpSK01eJF42bqLbGveh2oMwDO261Tlsy3KlN/Lgo32w7duPYk4Uts1xXusNhFHupZFXq
aeoqlm4sPHF1NObU9719KArJu6wb7/mv6APbRj8mFnAhp64zrk5eBnNuEirT9wUDBK+jJcZnwxu9
+rm8lkZnwuI26dDXAmD+BzzjMhqD1J2yditwMffhjLrs5OBFLUsQneSusd7ZwkPlR2BnSdnJ+2UY
laLPYAZm4lQgUm+CxCNufI03IyWYrUJRcoRr2TtARl3mAjupW/osjdXnlaROPmKRg6BKwb+qdiCM
rqBuUEtKSd++8Otq0LvRsTl8r+HV06AVmLlIIMYfpp3RZBPqYu5a348SWLHmT8ssqpTyXQk4dyQV
DbUG+/40lwGUdmYHkOQkDaeuEjzDuCcGZh/ZRKCHNyeb/8C2uXXM2uH1heTTJalYXX9AL9+xRPQl
7G+lZ8IGlXs0Ku7ukornTNcsAnHku8UjThU0skOJhGgGi6Tu76V39oD0I+4A13adtCkeUWGpr+rq
sRJd7Vw72gMw1wmCry2Z5p5qXGw4tON5ctTbxh89+1TfiUdYeQqxx2OiPRRt4sFKgWdnptp6o07S
69jqG1HKmafdexzGE2Lxtdy2FQ7OlB5X4yBlga3+zitwj8F4vabLyhbdT4Nr3Ugu7slgk7A6ov1O
+UaWP5DHFDXWcP3734i2xI4j6dKUpNGI09OdZHLKr9TDywfbdIxr80F2oxpNe3mgZ+KZT/53wz4r
RUW/EmztrSKOoLGo+7ylMUFyr3p1WME5BdnH2YucDjwQ6ufldx7yinSGZFRliuxE0RXkysZs2IIN
TCs3+WL1Ig/Ct+kzDKMp41SuxrpBMunhF3F46doSzQzXxw6iRY+xcHac3hXv3cgZklGcUo7rjFLH
QDnJwyiTQ9X5qqyGvZ4ciNaEzTKfWnm5Se0MfRix4f1GmLA7WVN6+zE3lCZbaQY+JZ7qvC6Ygigc
w9ptvkWH8UUJSq8TBnm8OGgPylygXYu+71gDaNl+z9OP6/B5nG517V4gHNfwUebHKLQMpgP2xtGl
up0HDZ8zau6n+mQnN8MSCs6PXsPvvt8Zgy0Rj1VVGnqBa2B2s2e6zNV8VBqnOlDDB1e6iPNPIBJb
Lt4yO11LBXD5+BU0V04lnwbz03+UiQk9mmjppk56lQnbxj8WyNcqx4UWm66aUEiOJzpBJviIZiKN
k4yvlKAnsT5FR3BqeSv6t1MwNYjmbHhTSqBM+lsn2HGNRZ6iaaYmTg4DwqrKizJneaCvmfhJyMDH
9Sc7MObKju0p04yZfq0E+iEVjoaG3ASb8aIcS4Vq0LCI1tTxou+9eIxvrowE2egR4nXrUxX9jMdv
abE5Vty4ZhXK4ol50cdjHPPSRpo1j5BwBeEA2LZo9hNDlDWI+NAxLmjjEik/456nWsd9R79d2eCj
KV+z6HYS8d1yL7fdJ2P88WzP5lRjzNetoerI4lP3cdm8BAjsTEaZ5LWmLvizWGZVYwFe+jutODsd
YHM0uVRkvUp1IP+YPdMwrgS5y6aDHZE++JKb36qpKohFdAO8Cah5MxZckqHt50pBOiV1kPoGwV/k
JYNjfba/6iEtUSvfuswTpdf48b5iKtiuh5KIzlZENr2XaXMGXO+pwrKk5WqKne2292SX7gfvKsF3
48fHZzz2qpynWZPlDHiDB0ZBSitjeVs4gOQtvy+g7kIB6d377m7ZATLXZC/lM/IFAFTCX/smt9AO
NbQXi4o9XMPaATEOPzZ7fW0MANXqZwU7fvvmmJvPl9Wee+fvMBgl0a3UstISGOYMAdKv8fwpj1NX
QXWQCHMCXBvbgdF/372V0ilFGNcBzO5e8uVZ1j5fFobbRqDsABjPPpe1HCc6ACo8/28VdwSXBiZR
8xvlLnqSsbxHsxzzs2iGV6iCjHuv42aSKqqCGJF72tDaTmsM3xrdGfz8fgjLXrjxSfTZGAevaVmr
2amNCwX8iR2dCkJz0HrbZTetkCVHZNEm4+CJ0up1Ri16CPKv6QHLN7zkk/6FZqoSUGw6lz+iSOsZ
Vz8Y65RPEtBk6aceOaAaclZTkMYRKCKbnTfzrtKmVx9lJ7f1nH4Cr6d/WQyRUrBkHpPdEmu1IUcC
Ymv7ipbXGwzC0e4gOqosWuck0AiLcRbohDCiVjeR/Vq+2PXkqpE3rWsw9YGZip7VVJ8veECWGVra
yDpWA0STQJSnO9YDGuy9DbQ8SeTn100BZrnXLVnC1YwC3bAYB4IUkxYPFYA1ubm2crQuxJtvl5N3
+duJzpJxI9XSSYgFADP0yymBda0gP+/Cbqv9ZT5exuLrCTJvhibrtBDKmLJitWOrgGYY7/YC82cH
9JG500nVHR1dGGUQ+dLvxGs7QMac9Rl7AypK/6PKiTOSe3gSp5of/6NYjBnnch81zQyUpfWs0MYT
LL5RfnQrlk9jQTkigVJ0XXKbQpWzYGwIV4DT31Kl15OMEsx8pyeCilt8P7mzNx47N/WE3TtcS1DR
QSbJeMyiYe7tjaa3mrlqDbW6n9W1+kIfEthOGofLYx+guPgyezToqURrnrgKuoNlLhxr2SyzKQAb
TZqX2c8lEkqSdjd2L0TEWPIPp3oWkdXPxKolczIQIYBIx9+87bkHjR7ES1zjOxiJPXTJhwLloc7q
nYPZyceqqDwnhRlDvmEsP9qq7ZqT4nSZgZVWhSNZIHowulNZp6e6rD1ilDdTLBq057qa3U9g9HeR
MNe1ZvSI7fsRZMF14zTCuR5umukMwrZY6JUx9HFL1Sefw6kY/HKuDnWZhDnITktSu2Vm+7XUhHLb
O00pZEmg0d2Fc359lu8CstmMJ00d8W3pAp1fZBrGNR0OpU+SyFVEbyDuvbuTl7mkZtPUCwyi00ZF
PccOL7r0m4AsJFhO6wttLUX1TeRfBbr06n93Mi4o0nbZjDPGZTX+lF+LpZYXgWX/llKRiSqlAtN8
NacdHPoi49LCejmXgLrYiD7GRucUuuSkaVjFIk5Sgft5jYd3YCrRy7XtcZ7DlB3IqDvVmN5UyeJ3
siizLbCH18T3DsqY1yVZqVxp3IEhHBEn0dx+zZzLpi86PsbbDLo+gzQOMIv5oZBusR1ownqezPZW
XcAcJkJifMyo6pVpmTi7cdH9sruy1a92ZgVL8cksRRls7pMRj2EV/fxoCGBbnYwiJyRNEFBE602M
1bOVTZycfCLLtTmXTjN/LqX7URTk8j03iIZlHeU99FYybztV6zEsbehoEcJEyfHX8kYr9eSQfGkx
d54Go2P4lz8f18B3kEyAtlTYT1vbgBzN1WvW4dAu8+EyBFcRdxD033eKuKrRilwKvlvWkYNhlofO
1P0mE41liyRhrlhSmSMhOZ0wUTO3ybEHdhCVRkWSMLq+KNY0KjUg4kK5UrTpWo1B7jC2gscO/1W8
OzFG00G4Xw5GjhPrV7c5qijArjoCo/JIvpZHEAs78Z3ldyJLFknHXKBl9ToTC+lsPXXQoe5UtV81
Hy4rAz96PsvGksRWQ2tkcwPZljs6hlH6ZZh9Kq4Wl4RYABeIZoAEQrEjQEWNLQlqA6EyctNm32rN
HYX7H7gX1k4k5pLMYyXSexU2tD2tIPYfMbMn3Rt3tP9czOvPV3MLI5cY+EUTM5PM0rRlTEqEIS5y
4g5RJSdbni9/Iv6RnREYcYqpsMm6AGHFpEBLjrl0n1kiB8s/szMI6+qGbQCXNXV1JKBZx/QEjtg8
UB/6YxeCOvDTZZn4ZV79jMf4uTFX42woIZQSyi9RSGu8GWIKbOkwHISpsqs4iV+Ekyjw/wd9PwPT
0955P3WzeqWithzd2C8mQMGr4y4gLnrtQMluRA5dCMj4wVxL6mW2cLI9CLTTr9hGDz6f+bt9IwWU
/hEjVpePVqQujFPMF6VNl4gKqAdd3zsbqKX6n5cx+EIZMmhW0YMlKxrjm3ArVtOcguC388wCO1bU
QwJicGVEwg4MTF71QVjg4kYAZ0R2WxExu6JSRiTj40kfjlpZGEdNk5bNqfRNA52mmiEzHlnSsLqd
VC2t30ZbA4JoJReRNHFjxt0vYSw+taK1WOjFluovcfNtw6arntzMyNILDpkPhOF+1QJlPthm36pq
nSi1UbXQnMabH5QH7UTJQ/MwqhywCvQetixjNinDxJcAl3/UZ1zmulszQ2vLGrhKSGdqyzA6tMcM
9igqJHJ9JzjI/xKQ0SJKrZLWmN9xSXfsqoOehwJJuLZwBmAvN5X09prmADByx/qS3hInwTL6IvKs
68308HoB/1N/JXox8VGxhABc25hXYwmSlq6t7NkmeDANkadtjVNqYCxqBS6bf3hnFEY7ckybaksF
1puqGB2zUv2kWAWBj0gQRhHkpNl0UgIC/XzOmmI5a+EgkhPouQiF1YKmKiyVrjUg220WPefLlZ78
IVAErimZMuzI0lQDdAFvTUnRR3UqCCTpFuMkL30gteWVkS6Wg07j1Usy7WVO7CtblgLMy73kzQb6
zVUdvAiN4c44bZG7aBKyfZuReZd/G098VcUcNv5TKD3725+mJtpiKIj03Vb5TNDkXsZhuYkuBe5T
Zo/CaEuHtxpJDKDMbltgbo32EeYfbHfw1QKVTLrMSUTyLBKM0R5JNhtLIQtqSf1L3t0ameUgB3z5
8LgX0V4uRnm6tibjagGk84zQOg2Jg5yPa3+Jf4CrEj2yojElntXt8Ng+7jYqIyUnOEddLzEUdxzA
/f47IoGdVUH/u4yAkvlU85ZtdrmMcB/hFmh+G2KtYXelPZfH7LAeWtkXhSj0jNgkFjhk/gZkPhS2
e5UNUSjgcjOZxCnr2Jukr4r1xTQ/kkTzsGBUJCRXOXQNO+oUZO1li/77LgxbNGWNyIzvppnuhC7/
oEALPnHL2G9tZw5o2rcKTSzKEgDzcMHd/rcjYHDjpiyKLE7ACFhNjtyeiEQcQ9REKwJhTFob8z9B
OqSVrTwk+c+sENSQ+BjIr5hYdUOJfN8eYLH1U0YWeLR1/aIgVQ+6kC3//huqqNAkzi8QVtt7kpdg
MQKIFPY/FctVsFWU3K53NSjij90Jr6njZUSeeSkWbbowDZ02t72VaizpnEQCYhlSg4uilQ8NRlku
Q3APbgfBaHuJdI+tSyn4jwfLG5YZ7qn4alZzKsChf4e1qr0ozAfCGuNCLiTKkbMdlfxbOVxP9dFQ
ZniOZ4K+4MtSCQ6OHRbQRy2KchVoafNDkn4mv0E1RRn8JBPGisYUtgkdnarosupgN1raXFXbiNln
Ixd5Bf6nOYNQIXdOAeXWbrJUgAzkNEcHyzxopUDB+LX4nSD0N+wwNs0YrVaHStOG0NKvQ1K98oBV
/oz10tpv+ZsdHOMK9CiJIzmDSJviWWgeWnsMaH78nW9/PjbGaMy20yqN+rRWOtgGNpBigO2/ITA2
YzXmrEw5ECb7xtDvF1HETE/hva2cJWBshahlSWYayxoq1gfb4DNrMCR338efL8vBz+T9/TkwQM18
fSUxZ8MEUOdtQfGjPpVh6lseOiVv5BMlr8AyIV20f4dvm39JB+LGt6DlKiddT71o3GfOtNzNRCQW
twy1E0t5iyBt1Z9+mhx+rcRbZOzbQfPCV4zVeNZtaQqcG89SVQkkNJjPQ0jNijSAplTOYoikqNiH
V+WPW9I7CRHtz+CdnCob4ArS0YaHBe2MXMoKYg6CGnipIDropidtyUWhMVcUxbBeGUwkhFxvMdqq
k2zMJNFSqY+WE7cZrsdcFGJx3Y66Q2G+ULxWYz50G6L8xF1Dyn0Un5JvAxjIsZFDvASEHgxrUHs4
Jp3Xm2kRKxWEUvo0IFLuJCu5ykoJTPGSG+uiXQ9C8VjPbacL+IggHl0qQFNczVXnb67k0UV4v9Wn
sJeO8eGk6q3GHiGdFr52U33OwyYCcdDsYfNekBhuEralQOOFIjKevGqaLI5ygFKeESh9KEuvrRgV
eODMZxHFnkgrGc1vVVlfpQJo1VIfTCV5KOzWIaX2x2WHyDWwnVqyjl1es65P8N0K9VodYqdJf1wG
4Hn2/adiPLu1DSsUH3I0w0FJP26VL6VXZCjdyzCC42Kzg203FVLc0+MaHorFdhW8oFs8pi+jcE9r
91Rnbo+mIRMpFTz+cix3LsvRKerHywivy0vfGe4OgvFGEZ5++kzf6VOQ3io+9rMYJ+NBD/KT/Rh/
sTxyo5+sq8q1vfYZHRWgusf/FL1fhK9q1lttirWodK+fdYNJCbcN4w9dBnJO9KXVQRFWL73QvHhX
2O5hzbbEtRZ2IFoZIBfEZdNdfJI+I61rYi8JSv+B7eWigV5uLLBHZHxWNhltbE5AxIIaw1muKW80
dnrJ4MGbAxJq13lAGkcRve+5rnn3hRnnFUtlMc0RYLXVj/T71q69vFvQEXDXRALrfm8VWKKNdJdM
GWJROGese0NRZ9AyAhaa8TSgYh6P/jRNAqPgg6BAbmvovnvHAmZuaQW6m3hy29qPQRIHGnFpEAjC
SV9RSc4g/yPtSprjxpnlL2IE9+XKtbul1mpZli+Mke0hwX3ffv1LtL5xUxCn8Ua+6KKIThZQKACF
qkwm+OphFclDC5A50CFoRUVrtAq0Urod2ihg2o+GnfK2mY+h6z0mE4K7okrUWAVmMV5F9ZPcSHaY
Y//+77QQwFF1tO+A7FuXWG5iMkxjXi0Vti8csT2lmtEgNEitbday7l8OL5tzpYmgpaNjCV7x92ed
aOhyUqbF4Igo6lbLv5r669w+XsagEf19BIM5Kwwmgg3FBEJ2kg9Otqdl3ATCmaf+jOAyzMdY/B6G
CVHowJeteAYM9HjsKryJoKxyGWEjCr6HYA5RypQ2pEgBQaV+dCfztdCpXuX97BcPtBgy4QppfwyC
7xGZkFSloVWS+oT4lqJNfHIEgS6YXLoAuSReipY3iNRf1pfhotPjRqGDOKReWkTurPCujjx3YFbu
sIhykhZwuWSv4ZkwDUb//yMlwvNsZrHqJC8U0LwPIKq+IeM9EY5N8XDZHz4G7veTw0ZToV5kIaOD
ldWegQAezQre4eL0OhMlNx/U/WU8if7gpZXEnJ3QEibpS42haz3F167x9pd8FVqbktspDhVhQhFZ
/dyBjvho3fGi3za4olrYqpDxYZVodIi3xWVCo1I2X4Vqb8fysBdL2Ve15LZWTK8vLA5dw78sOB2a
ZAplsmOZsoW8yEa9agZ0eBX77GcBPeZuV+yoweFg8wksN6oQ6JSeARnnrJu4DsMSgLVHK3MpDUzz
jIx+6qg2GMHfstDDCLFGTmzZdtczMOOuESSEpJEAuE2nZpcOuvE1iQXth97rs8dxIxoJP7gRNJN1
DcxGeKljwlgnSkPbqh2wNLtCgQ94Ah40TwmUg/7/KN/c3DWhigH2ajDCoKz7fUgRocGqVir8ZsIl
uhVzTxstp8zRr6GNn9nNVlDU8FX0AnPQgCZUQIlpUIpXy2Kr4tPlwducpxUEM3ZKWA+kUQBR9bMj
CN29lGAriI3PbGYrGCbuD5bREmUATFR6fXxnFH/9mRnUzNVIEWOOEuyTGKl5X2Y3tGQh5OXWNveS
lQ3MWsJROstmOlRt6elaajdo0P0zK5hFo3e6XMQFEEDmgZILBeptLlF5Jdabe/DKDibMC904mKMB
FDVo/woPLR5KBadBCybtO/oB0RzOQ872uEGaG6+/EL5n2z3l1JLQS01DgXQP3eWCx+qzHVX13wBs
f2cvzpmZtwAQgwxEnogAsa+6y71yT4Vvs0DgLMvtw/oKkAkBhmCQ2EpPgG/JIEN0zGuoU7gKuLXM
B2XPFRynB9ePMe5sIxMK2qKE0kEOyGQvO6pD7umxU3blK17JysatEVvGyjgmIshVmM1dBiTz2FxP
+2JPtw1o+XrL7BiAzB+LI69jdjumnq1jwkMakhBcDMCUzL/Gurel5lVvoQH+GU+EEr2Bh2cwOivM
ecPCfQNSqqAIbpcU1C5qQbxwMC1O99Smv59R2CajacaBMMyAIi/e0P0KuVma7SlaITD+Vzdlq5gV
EKRbSlqTHqIn/Wev2FQtLMMzT/oKmmfes+JGfhCOATZ9vKOjkekD7asy4M4zJEDNrsmN4S+4ohqe
cRw8VPlRQv3LsXDbSKh8UBpbyfrAWBguCSJgnWCyDrRMC0WurrrvcnuGtt2bOIVU2bxYtemIK1B2
melZ3Q4TQAvrpTAK6M3cafGNHnP4LLdhQPBmIHMBmlvGEU2BGP1YIgTL6d9Ndm3Emq3iGFxwcxfb
kwYOwP8hsf1DhlYVOTpOaF5hghiusmuuUIcWiG6OlNMnHgHgIis0xjE1iWhVNcMScB3juAlirUMD
Ji/QdKJShUd+trnOVmDMXIXWEhpjgkbWrjjmY2XXGnEv++DmhWiFwITCZU5bdM0CAcST8PDpNpMb
r4iQjxwmPylETr8Jd7KYMCjI0WTFFfBkdGNQ2cE68RCHbdOP79WH4eWydbzxY85M+ZQVUUkbgbvO
i7pbNf1y+fe3t8nV8NFVsDqUgVxHFvMWAINPCVsgLIiLxp2Kg4bu537hzIbNE8TYPM6uIJkT1Jj3
cdkTatMyzB7ocJA7A1GSrc6C5V02jzd8zDEqQ2FNNjeAQhGJI5jXxvTtMsD2uWZlDBMlljBvB9SP
AgHpGRnXGtNVblQb3CZgKMqC/971SxcvKL0R2y0opzBjp2QRVPpGhIqmqHNnqoTKiacqcnoVJVOX
TdscO6RTZY1m6pC+fe8ZxChUUTjdvaGanX3ru8fLv78ZX1e/T/FXngdBqjZadIyckBWemqc7se/9
ygqdPlt2l6G2Z2mFxSwjEJCmRkiTGKPTe7ITQ3utu1IhFaqgxH/eKfvLeJsevoJjFhWYo0MLHe4D
eIEqe+z8Nilcncvku737rmAYZygFM14qsFY45nf6QNI6iOSv8hflO9njiQTRXAIDL++lmjdtzJIS
kMvXxQHTBtpkuy0FIDwq0l4ev/7ZGDILy+ykBnRBwKmao54/CMleIBwIjilsYbYKuuokEgEhT54M
FYX21lhuW945guMMbLNRo2Zlh6sBDoIK/oxGPrnFtBAnq8XG/aMxk5nddiZFhX5OoCjmvo4OUX3s
ky+XIXhjxkSFQUsKPRzh2laiGV6oSINddqBGscwZHWhzLHFMolHgw53q7OMy/f8qSoihiaYEmrkd
lJ+93Nopj4F9e0NfITCxoW7NodLo1GSWTUsiaAWo/FNDZ4wMDjEe3JY3oPgGvZx4AAFTGuPWUgQG
ZjkyUCI3u5FpuWg3KCDmdXmSts5EKxD2IbqZ1c4w0fqIei9HN4b7crlu0tdm8caW18e5NT9rKOY0
Kfaq3qEyC6KZiUEOaTWXdqoIKedSuDlJaxjGs4u5louCwrwdU5CFHk/6KgpVl77lFsxt5mRl0aTS
VrTTl60M7kctnMpUh1orDsmn0OqZit1qjnJUQXxM5Z7NBzGyk8S7PHXb/nEGputv5e9FGpvQRQZw
tvyIS8FRUBDIZbXZnrQzCLNxKGURRspArRtR6RzZGii3LpvBQ2B2CUXO8M44A6GRPaG+6qKfl39/
Kwyt54dZRoulEq2hvz82frdAo+NrX7m1wDndcaxgK48rIhoFeiVQ02h5fXtbJLzO/+2F+nsiWPEx
vexDSaZuVk9ZBqXFeHAtc3geCgKO7xJJ35uhbiyZMzmbxyEItlqafmr4YCva+jrHI5Upv3l3tEu9
6HtSHvRH0R+CAvHIr3kPOZtuvUJk/EGLy2WWJgWazmUwGrHXV7tU5V0FuXYxXjHkpypH2KUZU+6Y
chN7lgDODWs27msdR4i0XQqw50U/61wDoXme9fdk1F+UvuiftKRFD9NlN93+IkmyEOjxkiRpzHbZ
4LIDPl3rLW6h/+oqD0C2QJze1f0TgTC3p3XTpVaI1KdXAaQlRtQQJaTFpZJvoaOhDJJyJ0EY9YE+
YUUOumwKu1FdZdjNvITQ5jSvwOn/V+Bd3RSTqgI8Le/0sHQV+aqqODdwHgYTIdN4XlKxx5DWguU2
6lExXasR/csTxwNhImQc9sVQovXdSYcHMxNQ9HZFBK6++mZ8WQ0Xsyoy0hJLGmBK681ed5f5ke6A
AkfKbdU27cVLDiS75zWxboZOeKIqgthagQzx+zkyowkvYx1M64VrVMtMjXEUa7SHWL8uDyEPh3FE
WVczWalQuTIR005GO+5/mU1ty2rjXAbavAehgee3RYzXRUltxXGKCiNaFLnsE1+fDpCxGE+3O7Gz
tcQznfmKS65LR4o9m65xWU801aoYa4wkvfvTXrZBtJurzqOrTL6yXiTOKWjbKc92Mk5Z1FNV6Bnw
MhWlYmMaeeA386VKVXkjuj13pmGgIpm2fzGBNJMlqQoHHLfUgKojJL7sZeAdnSJbhcaFihcb4mqj
bfy8PJOb6wF6w3jqV00kMhgDQ7nOlxGF0I4EKaT+V4c98TLA5giuAJgFN1p6p84JHcH2EFXXZRe0
5f4yBM8GZuhGRYnr2oQNUxwYUukoCq9Xc/swfLaCbbMRFTkcmhkQzQ/NDgNIcvhjYmtHK9B346eS
GQD7Z1LYyjC100xRnShafq/nuW1BQ77llc5ulpmsUeT3UcmYh7ipaCjEud5dXPSFjvv6CZdYgu5Q
VHD7fevUz5nXHJdh/5ks9RqcCYlToXQgz6Dgmacuiau0o3fZK079kh9ixWoU2WiYG5qoYltxDCTc
H+iNIsH5I0BBK0Q0CLKFILgIhOvIje959HYcp2cLWpSxrM1GhXVCco1RRZGmLZLPVFith5CJhaUZ
GplJDzodtJzTLxkZbXMc7CS7icSrUH7CCwdnSDkLTWeChVHIwwLyVDS0DC6URR0zrNzLk8ZDYKJF
pYdiPcrm20kjnl3VNDiBdjPOrryCCRYZbnvQyqKOF32po96ppNdaUp2YGJzAd3pDuuB/7Pu7VuZG
TyL4H32bBq3iQUUFoe7PV1wa3W2bLFyeIUWuf1CKUay0XHTw0WElQ94BWOl3805rnORZfqRU8EWg
3oAuKxk4/rD5lAGt+t/AzBJr0mQC6Zj6BjzsEzeabA1X9OfougQ7d3yQDK/nlozTwPRxYM+odPWt
jrwK0RcTBx00IQXRTbeXdtER5XFU2EX3AalxPGZzMSvQ4xAN3aJMZO/hBPS4TIYhwSejb0b2LRHA
uMC7lW7fWlYgTDAu5Xbp6hwgy+14+EfzqTBQ9EeLNcIbXmnB9tStAJkAPOuDZZUKABuQU1JCweyx
2ykopcI7FJ255Ija6suLmzeQjLdUkylOCtQRaMdVF05Or932Gq9YiMagD86xsotxDiMqoCyiAyQc
PclChkIrgr6UkDvX7KX9hN6JZKJh/7dzMEG4V4y+nOm8iQe68KSr0CWoBwErB3dT2YyNKygm+pYa
GpaFBFBpGdQErV3TZ0r6V0kKVmBEVASIH4Br31Hk60HN7SXbhfr9ZSfYvjqs8hK0pGe1eoVc18VR
RsbgLSxC4+fBiv1o8CizzSlWKXvr52ekHehMnTMwzDJOR02xSAnjmm+z0+3bAIEK2mC0LDn3kyfr
J8fOzSi1wmNW9NzKiRZPsLNzaTUKnoqgpqW6J2kOn3cx2vaNs3HMatbzKZkrA2CV6C7y7RDy0gx0
4/24rM4AzNrNzSzHBQKjl42PihYk/eDm6VUj3lfkV2byUrLb5+3V4DGrGBU1qWq8pcvM4J/XQ7Qh
Yf+M73nMo5vb5wqMWcPdLFahQD0jz3918IsxdWXph/6pCsOVB7IVUBDtInmaA4fmHhQXGfVj8ara
b4kpKCvzFOq24+3vOWM7XGNwOqcnjx/Mfa6YTpbvkp4H8i8byRmF8fO0qCzTqum60s0vZJ7AWx0/
L5P5d1q/DHoeZG30txC2nlAsmWOE/XdzEt1SIUeSLO7lNcczmFkFbSuakRLjU0rzei6e0m8qxFD/
DIJZB7U5QkhIwkJTllel/0pAH1EnnBC5vZjBzgzCEgNVUEygFxQ5SeIYqYA2vVM0PyecMqt/WV1n
AOaULcQRFliIHDhSGb6Ok2kiglfsjbw4hdDJpw5QZzjmyJ03gj6m9G3Mqr0qqx3TtEtD5oBwjAKx
+Pt9JSVV1aUoIDsZNQaRNyNb4vQ+LYoDkzg3JbDtbP9YJbEF73JSp7pJB3E8UMHE5lG4Ue/I6IBj
yg9t0Z5f9dmdHz7hfiroRcAwJokqe7FcohD9rjHuR1rupASV0NFoV1K1u4yyvUevYJiIGNZWPiNV
Rfdosqtul6s6MHzkSp9+VKbT3Mg7SfJ5qTbqBR92mBUm4/X9FCZZ+YYZ7dqg29GdGWTaHse2zdW1
wmGcv1VAmdBqGEJqW/29fOp2SeXRMBw5YI7SHUsBYzonbGxuMStQZgmgiXKYSw0DmpGnOPT7BFxc
7X4QfnGMoxHuwiCyd85QLAqho/4RfUXPJ65GaRBdD5D0AQOABwlgTnp0e9Gd7TKYQ1Vy6s8UgEcf
iVH8emV5yFiSayOo/fEq5x23N9fcCo7ZaxQpt8JZp34ZTm5eaQ/5EIFXu+dQ7G0edlYwzD4S6lJr
qSGsqhQktWdZ2y/D9HfTia6oDXcmfccqp7bn7F7bO6mqI00PTQvzg+5UmbZN2Mu4TatBtNN2+ffh
OcOx8Zqmf9WdLKJ3w+YqImx75hmU2dDyVsiUJsWemaBwoctczXSzLnR49VnbF1yV1mCgxwK7GuMp
ZTqQdLGgEE2b2nIPh+EkIM7gnV7HHtFt3Y2cNfcvznmGZLxFLowWDSmI0Gowe5TyhwR6bFOSWXrN
4HKjbGjx4YaxMpF1m3TWiFkCb/AhGuYmt20Bcor/iXbw2tg377krMGbekMqvonbGUujS67i/kfJj
PnyZ4+sp5AmF8ZDoolxd2OpBTbKih1lL65nC33PsQjOpVpG5rXl7+Hb4Os8Ys++IzSSDqPfkJJQb
uAzUF3AnoYQLHSTEVxIbte2ciMmzjtl2BIhgVKkI68KnAdt4Hwyvopd6+elobj52X2nhiTYFnzoU
reaP2YYiohAroqYqs0/Gl2xevMky95et297rzuPJbDuxoCw9yWCc0ss2ugHtqsmCyxC8VcaW0gvV
OIWZdvJ6xe9ucbzb6652T2nEFQgQ8FxkO179NolV3mgKcRYWAjj68kjjCEJk/kSOujscjAA9F35S
OqloLz85dnLG8jQOq2WQQq4X6pcn36SH5sRPJMfswH48eM0NCGUdE1kM7u2KhsWPG/rZXCampGoP
ngcaNstFIx7o6vZFGe9BoG2HbebG2V0aohejU+wy1NxmFCVOby7Pavr/ldVTr40LONWRa40PU/oN
XWucBcgDYKKLVEhKp7eYTytabjs1JLalKrxzw3Zx2Xm1nf6/MkOSh6ru45OTSj69ehvgT/5p3BDc
fjCB7ZfUJa5aP/IegrZPEufpY6JLrk0kyenVR5HdHoKpJNuXEJyDXs1wv2ScDiseGBNS5KiHeEQE
I6UaImaloLwUkNdz89jUPFUvhN0kts1hjOThx+W1sX0sO1vJhBmQHi+VLMJJksYz8V6pansp5mBw
/IStHM7iVtaWGsZN2q2ePcygNblshES/8sJSY6uGR1kP53CGFVoblJ3oxGpQg04ceeN5vE/IHcFt
cmideFiuiuSbgeVuTsSuwGkUDXdJn7ltcRWaunv5szhjyxYYk2n4XwAYGhfyfnYILdr84c8wmCCT
iUS3shGWj63m6JHsSFPvLgM3dm8GMw09FLJmImqxRXCKiX4kSSS0J0B0KCf3siuuRJ9q6/LeNza3
iRUUsxYKEFq0bYqONT19LMjLUHWgQnNnwiNx2XSaFQ7j+iTrwPk9w6RmaWyCJFtfHXtrX2vHPIvt
yNgZvNzo5kI4I7JZxCJuulFsYdkUu+CWsfWWV6y46XIrBOaojhLJWZJot1/YFG6NRgoNfEh5Hu4v
ex1nilT5/dYyD/WsjjlgzPyus4JR+DGUNwVXKow674dlvbKGce5OTdNSygBj7QaX3gMQ861T/xg0
Mp8El1dRwxs9On+rrUYtC72OLXhE1ey6ckeWO4unf7N901jZRL9hhSF1ZRGHFWyixUIQAdsp2kG1
RZ/eaxYeGs/hmEP50pc6+q0Allc/GsWw5/DLZUfYPkKuzGF2SXMpJEmKgEDPdCg6CWTl9A6JtvEj
VCZ+Xobj+R0TGsBh0kxJgwkaZC8vortaekhbKOSJkncZaPvUsbKLCQ6hKS1LNQEJ+mLQMh2D5Nbw
2m8TThwhqNfJbeZEzxxMumo+uDvkPKFbheq8D4pZjVmGeS/EdCxPuV2veq52s3/iOHXS18tom76+
AmN8PZqkUIkTGAj6IIKNMK/2BqjALoNspw5WKIy3d5XSDBadsM7Fm+516iHw7UNfRwOtugMlBG+f
2nT4FR7j8JUOKTqjAJ7Vovw8DJXphmjJyJupzcC0gmG8XktjWcsHwIiH0YtAPnPIHWhJi7c039ME
KfG5hSI852Bcv8snEQ+FgBwhb1/f9IG5x7LeCwFEzVyevP12FtkQQeSq0g55tp1b6MHDW5UgTtIm
fXjJLZI5/ayD3l0ZQDzZmwWEf4omQDdlYKb1TVUMlqeGHbEz0ZxxBolBbd7Fr4lGeMfyzRBw/jL2
zhoVYZbHqDd21ORQi14oPzfyoY1fLjvu5upYoTD7qGlZxZDTRqqof1CjryQ8NgKPbZyGkA/LfYVB
Z3y1E4xiBmVPyro2gWe6f4lbNRDqr4awq6zUmYurKOam1TaXxwqS2VCtPApzlMWCcgsKxoHkSrsM
VI3fSTA54Q+8z3rjM8+VeCPJxJmeWEjIyil8tbmWp8SVFmcMif9n08WEmdy0JlWhHatEPEbT3pxu
lujxMsR2KFuNHRNaQqGJLbHCdOnH7Ivhx7eUcar4ivIUkEVELpcDhjdXTIwZwkYdaxV4dDeofAJe
rQEVxSh1f8tZhA5peOF6M8isbGSCjFVNspjmGMcO7RD9TRsIHmiBxrct6GbiPa3wTGQ2WcuqmlEy
YKK57LX8mx7eX56zbd+DdISpypYKbYL3K0wrkkqPYvy+2r4KZHZGvbVbNC7+GQrjGBUZqwjKAdgM
kjtdktD3FpgJL7/KM4XxhjQqC1SGAEQz9m16lVU/JB7jFP2Jj/HoPFrM5BcoTxRUCxDtkttt4pfV
czqVtimgqizn1ZZvTr0p6jIUv1AYdVptq+CXmmi8CU9V2V0HeeN4sLOUcIL4ZoAF0zmI1AxD/KDz
l4ltPOgzqjjFQwRh7A4sIbpfcdVvt005wzBxvBBQ8N3SHiKx+67LN93UOpcdbDv0rAxhwrba9QNo
BYGgQlGM8tTQCXKFv9I9fR9HZRwvw71dYL5CpDavpqfVa7VVdLSjaLfVXncQCB6s3A6/KO3pdK+B
4fdRh5oOcqdxyQnm2+OJd1VKIW/hVeY9dqwteJqkJfQCLDbnR5ObuNz0dPRq/A+B7fiV8X4nFCUQ
SPhsKpU9g++CaA9GONkWSPE/M3uWaClUHcj4oAmnpj2KefA8iKA6uNhz7a4DW6Fuk7vSh6q3V3Ly
vtuTtwJkFnLdaYsSFujwkW7nQ24P6LbBzewXCerMQZbPBkOyndz39v3nOtpWyMzU5UlSQfgSAxum
O53gPhv0anB5OOnHf4hSZwg2mZiTtDb0EaPZF4Ee/ozMG/1XPfZuKyZQFOTVvW4/7K7gmINgBq7Q
FuxK9FV+QKeFDtFLcXTmlxhVAC4ttq1K/1OkQ9iwFN2ULXTss/3UMexYRgGr7+0iWAfNc7h7u1qY
Nzx5138x8YzG7F/LaLWinOHa2R96j/a3LqI9XPUYTp9qek6qnRwnTmjezhtYBpphZEOGphQT0qxY
nOOhwLFQDsJ7slt2qbPcSIfTWeqWdyvkojHhLLeaFk9PyFJQBRmoOTxNV9APCTIvR6LP50XPzQC2
so05dnSN2aZtCLQxyYlnlanijJq88HYFHgwzb3IdRkZKjYr3+iF2BjCu7pUbcT/h3TpylNq2XIn3
oEx/8+PqO08bcwyZo4UoJc1gZssjiTJ0YqeOVhdQwONJdnLnjIlieZqALSiDh/SNPTtgdTymQZyg
v6nd68+hx+Uj3Dr7KqBAVSEoosMpmZWOfQCqkyKipgXlAyhGlwE4DPRrJbAC6Si46sPlOLa57NZ4
zLFBCDstzQnwGleACCuqmtGd8LpUXuPJvnKQ3SpoeGzVW8FzjcmsuqLqw7GiO8OYHNrClTTiRMrR
MiNnWbyy4jEJbXnoGo5ZdiVufkZXAa6qd5rhd9VfnDGk38u64xqAWWnCXCVynQEgIXbvFXfKbrI7
u/6GO+Y1Hv99Xrnx5kkMym2SJENPy/ogdtaVVR6VckafsEePnotiN3VqdHnKfheARY2zlW8P4BmO
WQOhgQQByL6x+1iUOUazh+Tr5SHkITA7tpxMchzrQJCH68R46TXeDrp1cVmNGNt+aQqRpmoiANr5
to/2leqH2v6yDZs59TUGs3TLeQjrScKs0OqrNkiDDJRiQkBVsHkcBZzx0plVC/Y81Vx0QJFkP1pf
C55E7FaAXZvCrNBRE5Z2pMNVGt8KtbN1M3arLPfa5ZUzaNux4Ldv6czizAtUWxsiteSr8oMeTDN/
eDVfwN3hh4+D50ledmiCwpm4WajNVStJGCmwshooZX9/wC9mU66ttoCNM2RNwdLvTs/zixK0+wKI
kctLGW7O2QqPcY8hNNHwTldRHoFW8d6YdpeHkvf7jE+kQ1sneGuD+0kHMhyL2r/8+5s+IamUMVSl
zKGMT9QCUtgkSrFTgDJREOyqvMvHQJc40XRzpa5gGIdYwO+lVyJgUFSFG3npZANxpZJToMkzhgnZ
YrkYCjGgejhFQ0BS0ZtNxdHJ6KVz8YfjRj9ldYkVUG0aJRWgJAiNqNk+x0Fl0Uw7q7gFCNsufZ4i
5lzUT43WDTHGjp7Y8x3Ke9woWIIFLYDyztgrvOJdHh6zMYihrE0NAV5/QFrVa4PckR5aXzhSfvjM
+e8SupKprFyD2SUUTRikeMJIds19i0T4CAXiyz6+fRz6DfFB5g8avZVaLoBoPe2bdD0fKYWC9B0X
u/3wQGI7BCsFB/LyIH6oa5U7SNUNVIBT6bGm7MkdvvRB6Ba79gcK+3A12fHOD9uR4h83kUUmUlgK
UaelB2JtOYJ1JTaPl026vIQhyfre4+sIVRoJQUzvQ6+pDqGxLwveZssbNSZMRPqoxQJ1de0xvmvu
QJmD63DrTt7wF5X14Qlb8Uxi4oVU58kUVoDTJaL6sURAdpHP4A41zY4TLzavHIpigeeFio4bBjN8
gyJWaP/H9IwOuaGKcVQ699RV+7ULeLq5m4FwBcaMY16N2jTTcRyTfTfc9fLzED5aKi87vb2wVjjM
AI76NMvKQHEO5iH1yqcycUvIh3sTumu6YLzS9lPvfcIPV5hM5M3RQ1bPM/URKzCm1C4U5Gq+XcbY
eKOUkdZXNMNETo1KD793dvD2ScQQBFqzLX2bvcLtf5UO0hY/KO1//TLv6tfM4WB+XMDvMZnBNPR6
HLQWmMZj/VWDaKLggMB7yHHroBzA4s7MbbTrX0blgTKjaUzZ2EILHh0o1Zdef9Z0rmwSjTvv71Hv
zWK2rwiljkZGzYIrXivutNO80Z/dxo7RecKt6PwYQd6jMZtXge65GO/0YAe/HjObSk9ajvKd1gRo
Dlpdbrlv53RWLpnHbF/Qxavb0oR56ncozv8NPRVX8JRj+6NHc01zEO1xl3NubhvL7p2RbJ7SKOpW
i2IYSSlaZCRgK3Aqo1eJKmxKv6AX5sWczOjG5ZRCGiIeuiwJXSjMORdBrY7lEZDiPaVhhAI8PYWk
1zQdNP2K+KKeWxOpgJYTnMdQqvmQqR8MaZ7SGGSggz/Tc7wfu8VrhjYNKhdlvPBUKqgXstO4gmPT
9mJa10ZH6Ot1DM9cZlvAUpusg9ZdF9p/P2EhLXm2TWMGs5KrqChzSnRKoOeYg7rcvEN39qn6p3ws
nE/kKN8DMmcDMmeDQiBx7yiQQFAdZTfsLCeDv4z7hvtmtekra/OYrc6yJKmVdaANfn6jOv0xdvEE
d5WioASXvqB8vRzCNt4k3lvHBOtFUlsQ6WM4G39Cv1nsJG6I5w9H84SnHol0kfZQ/515sfffC53e
IzMhezKbuRMjWCoP5lXdFW46K7dGpXBWHw1al5yTCdLyKKhSS8nTyXxbQcw2k0Fe9CUs9o10TCAA
8ofjyURsa7amsY8Ap34fSnv2Yqe870sn9iElMUOheHaHoHmiHVrFkXdw/nhyoSOqmCYWPZRuTuxN
q3tV2YxpbsQ1Es+ksPu5shVy30wvC+EUxW/GUEWEtgkeiGXrwzsIClUiA5K6KLn4jgfoN+4unDVf
KDVjYy9P/48yq62tYg3JTGNRivJcFoBU7ye3fsB5yUExzs/Gg7roVeT3zrzjpSd4kMxUGnNdD1MJ
yNg6mqaXkus68S+7y/aMnQeS2XEFyZjNeQIEmNykxSfaXUxku4ccyGWcjRM0dY0zELPT5pqljNkJ
6Jo2ayw7+m5VgeGPqt7yQubmfoCUiKWqOsol2Yx9n7dhX0FH2DFR+y4PkbuEL8ZYekYa79M8fv6M
bSs4JkBrmSQnJVWeG2NHge5I6KIeJ//WedB+uG132pfLeFunPty5f1vHROgYkoVTTuFMlFbPu1Rw
/+z3mYjcyzVR0warWJG+ogsxFzhUBbzvZ+Ku0QggOG3x+1F5JcrPxnh/+fu3o8NqgJilKk2ZIcYC
AObD5FM5iewxxlEOYjr0jIV+8KeJxye1vW2uMJm1aomTlVVU7rDzqSrXtOt2/Ut6jQoZp3THnTA4
l43cjA0rPGbhGo00Ws0EGyuSOG1W7JJ4dOIk9y7DbK/bFQ6zbru5HstZBE5Wol4g2img3sXMDVCP
ztFe9amQh0ubIqqQjRRZxswyiiytg5aJkwvPZTu7xNoPA2+yNoMeNJTRkS2agGHmKh+kUpVl2DSk
xlUii9dKm7pp1/uz+XB5+DZdfYXEzJIQkjYtKyDJg+5Wdeuj7pUTwTcdQcZYyYopo1eZWU0QxxKs
SsSIkVGZQHIeSrfl1OROWSWfUG5GEF9hMQurE7qo12jkia+z62Iven2QuaJggyd2Bs/uEIA28+dn
RvBsHjNXY5fGWkjXciIuKJ8Wd1G1BH8GwUySqCRWklIVOPR6lcb1MLh/9vvMEkLmnFQIeVSo5ypZ
brX/3s75blbYVxPZmmXBHOj35+4y/qyl18vfvx3bztOuMDcedRF1ElPJOvFAj1rLVVwdUAB2jyS2
mx2y2q4mzpTQWf1wZoZsLPyZ0rApjFPLpChnmUbTBDeQ1FNjGQpz10T7nusHjnGbS3QFxfh0VFsG
KSaov+AN1TUQAtAmnrzSl1sa4brSySVH4twhN9esJlmWCC4gEwyEMH91Tu7J0iRNiTO6Ee67TrbF
hdim8YVjGT12fBjEMwrLG5LX0TguC1Boi4XqoDIfTdxUoazwxqtP5RiUFRrjJGUcgxH7ZFPt0lQR
XjpoXiMKOk/JIaNTHXVOcN0gg4XjryDpAKyGMdfEscup9BGKd9DQiauO8dzXdlk63VXtGqgy83D8
k5z+OXSkPWd0N/1mBc6cwpQsUxd9xu1xxEOL4YMJdLRnJKkCqoaUu3LoZo7M5eimv3ppTulXrUxu
+yKWGgmobxzdaGp18GDwfXRDuwPzLZcGn+OpBrMQF1McQ5nq1MTXvUd2GS7m1S6EYo1/EtZzrcRt
d4QTcDb3Z3AhgVdElVGkyyyPFiQUokaLBRO58yxLcERSlnZvdo+CID9/Zh7PYGzbCPZOvAJXpzo+
9aA6tRPedYZ9yoOLfunOu0x1uc6zuTRXoMxi6bW0bSdKI9u5i48KpgCtrJ0tHSjBgrAHccplIzd9
dQXHLhRCIGhJuW/aiXhFWuzLUvlUHF1hMOvBQDNXpaUYx85fvmnfop0E0czkWTn2bryr7qsj78ls
M80Pid1/3IRN8+cFWHOFGojxdft3s0dbqxPuSTD2tn5L6xPLx343ce4uHNc8fdNq/QlNVcQj9ZZW
/jLWfjGrziwntlA9/dmMMbuSUOmV2SfUK1NclwfrKpdEnjgydbIPsWQ1fnQTXtki14u26JTFPcps
eiePDjp0VdE6hhbN2uZO1+aevoL7P9K+bDlunGn2iRjBHeAtt17U2iVb8g3D23Dfdz79Scjnm6Yg
TuO3HTExN47oVAGFQrFQlcmlWWmjKCSLmEkZWrIWN3Ly++UqxKsTWtZHPCmUPsqnKGiKhE63vwdX
yFw8ScfKUCPW1R1+Mr5HlQ3ScBeTTY0tPesvKkjRDWFFWoTJV/krNc6JzmLYglbrQmVdNG6+SxKH
PGu7aG/8xMuCIJRt+iaEpxExFYNahDdTo4qU5qjyB8sXqJPaZnwao6sZgqt/4JtnHMp16YCwoGYp
J9rwy1vZPMVE4JibjrL6fS44GpFVJg3rRWy7kw4CavWk0NegfelK0fuZCImLi1ZX4J4ZcAKi4lXP
b1L9c9d+y61juTxcXrLtFHplExcd23jQpqDE3phfZgdf0XvpRnIsNDHofoJsTNgovhnxV3h8nhDA
MCnAGtaefh8F9nDIHnMHHZClLb9UN50T+6KHkc1UYQXJpQp6XuV98fbqWrzm01Na3I6twMM3hq+R
8a0wuLBYtHUdmSU2jAlQKuDf1T6XTnBqXWpHezY0oR1iV1TV3j7LxJRRcsOxQsHgfaC0Zh0E9oyA
r/YS1f7VSBh6oAgBixvYPL30UfgwuZnnrSA5QyHVZ6GaDsiYBct4X9xKyLkajyWXdB/7orrLtr+c
TWQnZXUXaMuchXkHvIakh0lZjs0gegfZLiWtbOIugBhCY5rVA+ON4MCt0bZtXE9OtG925WfR98j2
0T4bxAVDvc8wvVACTG4p9Iwf6djYgfrPgtYr6XD5cAvWjn99XNqWso5JvAAo11V2rYsUXkW/z8XD
BW+3eEuFKQNFiS8Pb6e5E6Q1IgguEOZLVtR1BxMGuifGUer/8ve58NegJ02NGMdjO6R2P+yVTvju
tZnNnL3LYCauPLjVlggK2VglNgbPeGiS2wDd8ibyaVHn0X8EBPSoEzYoBmHz91hzYbRKzAbR5Hvp
EZknnrcTlsCbdniH9nxIKYoYTreD6xmRs06tJT1VCiDG0XWi3ZbWgRaCDH4TAnNFCiPxQWGUczN5
HLqxCkAaKVn7qAet3PxEfl90DPF7hcH5mVYVASEFMExlV9WPdefFIiLkTVdeQXB7Y4CyYJxAsQYl
za+tcacrvz+b/N4GbivKMTMlVWE2ZKWzkOi+NeqffxBRVjZwF45WJlY6J7AhNcgx7BJnKUXt/dvR
GIxNOnvRR3GP2+5WjRezCoHR+Uy/vsW3U3B606/3x72IuWn7xKzQuI3vMyOpogJsVDWeZ/3hMF4n
bnWVn+SDcrSOuW/diSYktt35bB/nB0NoaEaiwL4wPsrmHqpzQy8I/MI15FxhtAhI0NkaRqrNOHsi
F/zUy83ksF6JUbaFhKsio3jH0A2zJsyoxp0hTAHKwtqJ3EhBUabCOzg+ZmIwDgyafdkfRbBcNqIk
mhFgZIeNVqJ5IXkJlBsaingNNm/slYtwKYilt/3UaQDJ1dc03lup4jaGPxeWrYevl+3ZTsdXWFwq
IoHJYJplYBmYM2AyWeX1gEHDzGbCLNWzcN+2g9LZGblshNZTo5sDYgYGiel1epPuIx+k0d8GB6JV
8H9XckViXCIbTe4zbaGWTgPGMkm/RE8Npsgit7Ot5w4dINk+8kQ3lOiIm1xAKbQ5M+sEePquOSh2
PdnTXgcVTfKV8RQlOhq1hRcxO8QfShjnfeSHbqRFa4luYB87n+4Mv0WTtv6jx3Qq5tCvLFd9uOw3
bJsuwXExRVOVstdLwEEGqkBjfdkvrR3IrPF9Am+SbEdRkL1MbdPe6EbeU7tW4krxL/8RW76kKxpl
1AVs1ow7jBp4rJWMEVDNI3HS3MTM/7y7DLF13tcQ3FHsjHJRrYxBYCii09E8a802en7+IKysYbhT
iC7ncQZPIXhumtcuvk2zL2iV+ksM7uQZJZ2qqARGoA+2lUaugU+4ISydyyu2WYw826LzSgU5Hnit
PgCOvqOYlpa9wk9u8Yn/vDiaU/oQlxK3WV7eJp2n3+5pDJXYFJhGWtjQYVTq1E7EIywsUFzyeu6W
y2IyN1aOg830OYc79DuCCr50u+ffF3VnmdW/UZIXQsjzqI5jFpWz7JbIntnuu/i7YJ9UgTHc6QH7
odqAABdR6p4e2YgCuaGPTGm0ckAWK+hT2zqqa4O4c5TOZT71LD9QGtAB3AhnNEUJiMmdIKpEHfRG
cK/8T1898s1D76t+5uEp/nB57bbcbW0Nd5T0rJwRfNjS5bsWvYWpdZC0z5cxRLcI/2gZ93qw9MwH
qO6DiZWVTUEr7wwQ+so99sylX5EDEYyeCSzjFQ+WaJpQ+AFoMhyXBYy+aElTa0EkEjgDYZ65+kDV
46FT6gDLZ5iqvaBBObIEZmy7A+hE0AeCAjD+9x4il0oZKS/cQT5WT9qeHqJPrB8SpB7HwBHla5v2
WCaYX6mmEoMnakimcgrSDN/0dPnSlDeh5l12hc1NWf0+F3b0fIzliqnGE3qY5ZesvltEnWIiCG69
SK31YZ/ABEmRr4plvA6X+RRZ48NlS7ZTsZUpXNBJB0mOjBY4yYEJKiaYQfYwGqKjHZeNhpjEFgoq
ikzjQk8TT20bWli9Mnwqxh9ye9+qotE89md/uBhWZnHRZ5jbIS5mYEjzozonTjhjnKBe7AASfYIV
3HI28EEZmGJgzCB8X1gGKUyS5zih0aH8FL1WfuJrFSqikCuI9jXWEJwvlgiUrRFv3wrU4jLoKTaq
VM1wYpnKEZoagOoaUO4FV475HW0FruKAEcKxhBXnrc1bA3OptByZWVqxr+U+vE/UzImC09yLHoW3
ktk1CBePIExiBbQDiHyM98pVvAM7mZ/67V6wdSJjuKQ56KRBqlPgQGFl8Rc39ZRvwavk/Hr0M6+Y
VJ9ohG4b07QQnAxdxf/fB8IpIcYvAvqiP47VfMyaG4wYiCzbdsozCuf/kZbncsHUA0iH5wjWf1Kw
kw0qLEy1vUDdwsUNKYrxIlDuFp7rgkq6ClB1lzz1N2yg2PJAlPYS2NSvnOIPRC1AxQZdqrdeJQUa
JO/X0pzysCUaWIDSpB2uIFgZQ4pNB5f4iELhZV/Z3LYVFBcnzYi9H+WAwsviWD3H2ik0v/wdBOcZ
Czi30pLxwGrBfTIkNrr9MiEp+rYd5080zuX1ZLSMUQFIrCWzHbfWTaSVnw1JE0QoEQ7zlVVKEda6
XheMbXsJDoPybCj7OHv5k/U6m8Ltfjg1USwxdtmoMdCr1oPZVf8mL6HArTe9Gs1wRDOJQcCF9t4S
STXNvKF42CNg61rU60KUim/dVfoKgIt28ODGShgXH4llJybgKDo2M3UVWbBeIhxu681wnjuFGdKR
faN+s6hkg2bYKYjoxU4ExO39NJImz9mLcrLUN/XSupb0PITqUTVj57ILiPaGcwGo0xUlYWyJmXZq
NWAJ9n7zVXe9N9yxD4qOFGHIHvyZ/EvmZrfpc+xEbx9mkD69BjtDdK/ciSYxRXZxoWBoQm2sS8DG
gWWT/tRbwqmX7QN6dmvuhgBnRjhLDSDo9YgLorUxX/pgHqRPIT6hWfMsyrUiEam3jrUPacvK1bkb
AnQMxqAz0KaTbqsy8UOt8MvEtGctvAmaxg10yauW6KFp9LvLriJwSv7rzSxzpYoYrxOZy6Mxqrs5
r9wpnV91q3/+OyguYmRLpk00ZUsLXei4vg/lz9OyUwLBlSSyiIsbOWn6KDEAUxvJcSGpE2jkUS6a
OyufDn9nERc6enWKrUAD1FCT+6kbr+pRcZB+75tUdNEKXJ9wwWMMqqqi0G11BqX7Ehn0U1yInvo2
P3pWp5pvHQUzjaF1I8xBwa07LSh1g5mcteXGd8tX42sqZEIXHDbChZGup4o2sjAyLrdauQ/T01gK
tkhoFBczwqZqRzIDQ9qbx+ATOg7d2p2O9QHthrfjXvSqLfI+Ln7QRDEbncHR5To3HpP0ZR6Otfr1
suOJvIELGHU+jwm+UREwgtZWutMU/3MZQLAzfMdYq6by0GEmD90sh7QtbLl/6SB2/ncgXEAo9GFJ
tA4gynilNjexjKeW8dPfYXDRYNJCEvesYWypDNcoA5uYnyPp4TKIYNMpFwdKXQ/TuMN2YFo4x4Cw
od3L4ymvBe/9m9Ui9FcT2TJBeIs52vc5F+Sa43rqkG2zjgnLNp3Fjnz9wC4mWTgfsOkCZzB+SGUa
lghFZKQriv4gJbdJ812m/h+s2wqCc4Ax7yBXxT5UgiEJD5ZSgB5y1COH9qZ1PbZ6/u0y3matcrWA
GucNSjCgxw5spWjqa2L0hWl7QmzLqxP7f3oPZuWJ3vXYkf9wu6+s5LwDkl+d3CjwDjXZW8pzNl/p
UWqn0lFNRzi8KDfbjA0rOO6mgIYL+j0J9m2EoAUTUQx/NnuIZqH28cYVLOTHEAEyR1p90/RjZ2om
88qpPXTavhHx6IkckZ2+1e/LaTlOhcUcMQygHdpbmWdaMjokzVEX3BYiU7jLokk0TU5KmKKWyi4w
VQ/e6F72QREEd0Eocqq15gCIVDlo2q0uYkoXBQmNCxJpi5ntiOU/CoU6IjYkVUe3JuW+TSOnqa0r
o1WdITY8wzL3sTlet5VI7WkzHqqMpd9UoYHDS6eXeZqpLWMEVuKHYfyH5redfIs0zL68lNuOcYbh
lnKgupQoI2Bq9X7sX0v9lE2CkLu9W2cIbjGbJU2MtgdEF03WtZaEi41Gsv6P4uD/UAz+KXIOSZVJ
MVCq/qXXH6kS28F4p2mip9XtN89/N8bg3x/bASy1cQfygOJFvU9NG4PWLtTsiDc5feOChx5SPuDH
FTyqsUX6GADP5nFRlwakS8gM8yZiOX0bHRNTOy4p7ey8mTEwGO/lyvLkUZ8EDsKO6yVgLvL2WmYN
dQNgczlArtQu0GxoVk/jctWpknfZGbcTzdXaMldahakSSnNUIijtMFk9xg0PWhSXje/Vh47RsOwF
eNuuSQyqGBZmEvm31zILWhAmYC8bdwItfOYm6GVyqm86nhOD2wJqAkosYEISQXKRGDMMZZoZgJTo
96CTd2ERChC2Kwt4nPqfVVwEljBvoukto7eALnzsBYcMq2jchLuwRLMme/ZNXXSmGKLC3DawpqBm
ivZQRdU4X0kNtWkDHdtHn0e0b7d2f610aIjp9tIncs94l7oJ76i2iLN983CscDm3KRbaaJRxY0/o
2BgpPrc035IQBn4G2r5Q/iHZN4HjbEbnFSJ3X6OtKVLk8c1RFT/ek33WXUkP4TNxkk8a3kea1KtS
W+uEzTjbR2SFzPlPmBdzYyi4+zBQxJSls0eKFsbW7/FKPD9Kf/RKrK/wOGcqQgxxB0zRThtqt1b9
Fvon7WAKosz2jbuC4e4hnfbBlDaAmY/lV8PHSfSzb/Eh2veRLQmpujaD2gqNv5LaWCcaq4cb0TMq
h9rY2mb/VDbXjfInlBWr9eNFLvMgnqKIVavHqXETrT7pQe7m6SDoNRccAZ37DJDUXsk7tn5Lu9Oq
z4se2s2ACqx6r6aGbdQ/5LxzLh+CzUh2XkSdu5LCegnUnAVri3SeEucHC0KyfwfBBRTDSBU61Nin
XjuWw2MjPMfsb/xwuyG9QlssciyMkL2/cNRsLkgoI3Ko93Sne8mj6Yan+kX2qR8d1UXg5dtud0bj
VmwCI526qFixOgDXR2ibpHakhjhz4IL/XrA9m5ndyjRu7VKtIrHEgmLS3MchsSVlFwmzoe04eLaI
i7xzrutlawAErPO+1B1raCYHk+kVoUg7UYTERdzOBNeQYWLt1Gq4StXiuUU8UmgNvR/562Wv2xyx
BxPLv17BxVgzrNq+rGBVkTl0p3o1TpWj3pkn037TN/PLw9vAgzsJKsnbR+oMzAfbmLZTybJxa7xZ
kvslFaX721/vK9O4OEuyWTMHC8tYvHRuczD25a7bJ990N38adqk/2iJCBpFJXKiVi8LsKJPl6NoX
vEHa9e9rE+KlViOUWoZCMZrCAVhjnxGqojpVNBQ08Z/q+tocBNn39ln6F4Ov8Jdt10ByABgldScN
yWJ4qPP0jw7sGYSLRRj+VGjBRJ4g44A2M3cOOlurBKWN7e04g3AhCJcEZTRR6H8gstOWla13gqR6
c63QFKoauqWaGi+NHWtpoqWM6VPRv/eZ14+7SX+6fECZk36I2isIzokLWWraic3KFvRrO11T62Go
DnJ/XxoPVj96l8G2M64VGudg8xSEFr4tWe8BI0FWrnJHvsP3EGg9m13wIOpn29yhMxyfMFjaEncp
g6MmyBktw63menfZJMEW8clCHnRtFpvwNB3XnnmywutZNJC0ndCtzOAczSysLOhZEX+5zf9hjKGh
R90Y0j8uk3L5o9FRNGz8z+t07raLxl6v1RpeN7wkT91B2Qen4dh41r3iJV6//5M5mzUc28TVh2rY
h11jMnWcRvlEjJ0Otk6lFjRtiByPn8CdVbPtiQUQ7bEDCRmbZUB6chj9xVNtccuLEI+79hqjDaEl
izVsoMxWPug/Y/SgaruuRjM3G9YQCl5uKJUgdq92jbvv5mhMi2aBherubaxnp4X2gpYs1h8Y/FH2
tQLjokYagjbj1wQ/TaF72XpFdlC6yonSR1VYQWb+diFE8ap9Q2+FGmGW4XWfzb4zqeekdebb8WU8
oZbx06gEyaXoxPETubSqxyoLsX1q0OXHdK6JnYSj6dRJJO8aUwGdrT7ONg3pl0keUZuNo9LWg+na
NBuR1NF2hGHyfjr45ojM/n11PvKaXfoSej/T+TZCZwNJ7EAoSs5CyMc1PoNw/opZ5yzIQtSjwDVx
YDqQuqvtRpexvP4faLpFJnG+OhGlo4X2/0dtF9SmYi/+aR6Wm/w0uxo6zxf08Py4HKi3KyoQhkEf
NroWwST6fh3NXp5JQQDaZOjdb06laTcH6J369DV2qGJnEnjr+x/VLhLQUfzH0TwjcxEuLaShWCwg
Z6fRIz5oUk754Ze2rzB4s8zm40aesThvIUlQkwUlAGZldaj8yA+v0/KNAL3aiVqItrP71ZpybiMv
o0y6HLdf5QbXNYQL0cKo2Glq00OMJ578h/nyfyNoFe4m50JmUC6hwu7dX9xkqTfVoOvaG9ey39io
yWFcxjcfEBkMkfbLf8T28xJzwS+shrzE0y2LtM2huY2P+S7cWV8HT0eotQpHfbjsudtZzBmPS5rM
rijiKcCWDuFNGRzNXpCR/0e0+xeAf12vVLmeggWz4fMxnFwDVGRIL8DzEbqzn+3lvfxHtYiz2/CT
4jSs1VivsYKGehr1z3hc+KsVo1zCFJlq0oIbFM6RSp5k4bVREw0vCBeNCyeJHMxVqsCGMnLQdIac
jNxkV9mnySu8YiciqBf4AOVCyJRHptUy7qMo0m+HLHoC8bf3d4vGRQ5t7uZ5mLFodPiqV/fa5Fz+
/e2gf/YyLlYMU5FnGftc6pvMRm2DZoULrS7B1S1C4eLC0BpJNzJOqonIrT1M8QNee36qiuhpVoTD
BQEM6qG2wNo0jcQvtIOJvtb+9fKCbbuYoeDDD49VCpK79zdWXlSBlLBuZtbWqP9M3AGz4QtK/8tz
cf0nw1kY4v8XjDszNaUxtNOQ8gQmXhj6cT8pkKgsRV6wHT1XONy5mVOVdjL7plV36hHVab/bF1fB
nnFdg0frTsSUt7lPKzju4GRSRvU4ZTX+yU3zB4Kh4lHwKLt9F60w2N+wytCmOrAapQaG8pgcyHf2
+EVyO/mGF4zMHo4EfJnzlfRERfrPLPB/uOtXuNyJwqRWFjQMl1T39XLMEooZt2tjUt0wu07jr+ks
qHhsP9iuELnTRVIlGfMYm5d+mtzC1QKXHvD5/l3HYyamFTJneWz3otkd0RZyRy1XxrArG4D2geVV
VeuXVrk3FeE2Ms+7tJzcPWsQFSeOJf2tJ//D0rTUUe6l68BGquaDi1Nw7W6GdMOQTUtDrQ1Kz5zX
VPmQlQZ2b2xCD3rlX1Wtur8cQbZX7l8InprSMDVIVISo+VfJlwpcolZ2NYk4LARmvCW/K+dP9Ki1
JtCTOaRFT/xDK2SLExnBBabKzIlUy1gntT0NJsGjp593oqMksoKLSpiyr82YtcG03YOp1LYW/vy7
reDiUB8FbTMuWCZJMXFnaA8hQbpcBYfLMOzIf/Th846zxVztxhCNVjhXgDHGF9OIPFl3pn50S/n5
Mo5oU7jQk4WQA8JgBx4ryGwnnWlrpLLHQfRS8R+3xdkeLuAsUOgqMMeJZdsz8nimZBxeF7gtWMGw
/izK6raXj0J1SDMVqhAOTq/zPjDfOoBH5ECnJnwdU91uW1WQpfzH1X4G4mJaYXThoC1vsUbxqztl
33yWfs4+I7ooO1uoCM3OyEe3OMNxscYcVTmWWO5lXi8+k8Vi8jj5gRFUS0IVru2z9C8Y/zlhNepU
dz3ACqLZxvh1iDvR8m2H6jMElxkloMbERy6WT4rsNLMrCCZgSmFXWlCWl31cRUJ95m2HPyNyUYhO
sYKZQCBSepNrPjUSexLNA4oWjgtCkkrlOGcXUALth+GQij6LNm0gFhSmVVmnGj/dXc5Ezg2txihC
dVfpBzl5NktBLsQc6YOjrSC4uJCEQRaPfcUGlVHg94d976O1Xah2uXlOVzDcOa1oUckJWpsd3D2x
XdY0c1J1gWZBu7gqMd0/CHYrNO6w5pK8yFIHozQL7H9jB9TooPSFAOZjUKA6tWQZhMS6jmclgzul
Vmta8dQNizf5bPEifwTJrDOhQp269WdF1GPEFundXr3BQSYZHDCGga6t93eFNhuFUZb14iHI3hdR
7eeZ8ZBU5Tdw3doZqCdEp/ZDFGKACjIdooFz2eRnsDHLIRl52CyeMfk6njHKnX6IImc6WrvOyYUc
mB98kcGpiqFpqiVbMj/Du4BM1DT0bvH0XQeKvW6fHt6IhHa/6R1Ut3CcUJsFbwI1+briWC40XKBw
71XmF6k0/TK9DfJwfxnk42MzUAzoNENLlk048mQJLc2HPCUTnisMW3aY6l/iNqAMPDJJyvGpcca9
kAN2Y7/Qx4GReVWm+seZ+chQy0DRdOzX49vT/TXxzNtfRWFxH9GmhSs0flheCawlpx3Q4gjfhuYR
Gqn7FuRkqRMjnHyF5ftetKrbFlL0K8oG/TjmDX+0oLFtAvNTdUBzAh7w8cX2j4GytyQcyv/4nYg9
NOUzGhdHGjTSNrkFtOIUPySnwV0i1inpI6c51I2rHdES9iQLg+XGOXgHy4UVuYlKIyWAzU7Nod9Z
N9qOMeb99sg8sw53CzRxwGP1Ycy7pulshJW6eBK+mNqbqfLJn+3XCoO7XtolzM1B1xYv/IryvQ6O
pMiV8Hw8ImAtNjRSvcvH7sON+WbTm2wvsT5OFYfLsvQEIhheE39J1ausPUm/XxBhGKqqE8ViWSc/
RaMVaI9JI5zseWfu4j2G3NylAbmB4rBCInHRwXDZqO2TdkbkR2mssM/HdpkXDzygX/vFTr3AReeU
n1Z2+oR+CQiqiebQPr4UvLdS4zK2Ie6V3tSBySr22LtYoSBwj6FzJf/QduyOq5zW9Jp8dLqdkEJi
85yvLGb/vvosUiV9SOYa6C2GaFXUaiXPPLG30WoXOLLgw/5DcoIsUUEXjUllRobKTzygvwX/Vbrs
aaD1zY5oM2VtatKcIHw2YfATn4HaIGhU/pA6Utaxw54HCW46Q+NCix5VmUkDGDhMV1N3pxkCmz6+
YTEA3G6EEmSPJl+LrFQzRQhd2P71ngoV0eVKvcvRuxXfCl+VPu4WsCzNxGcfshLQ1L3fra5b5tiM
mTG+7LCRoWEvHxgnZuZlO1GBcCPreo/GLV03yJ2eRrAsO3QHtHi/gmN/guoa+4pQXqtRcPq2dgoV
H43J3iNe8kQFpt53SpwZSBe6zG+qERLxVNDAugGhyhYErMHkqapE5b4jDC0O0qmpZo/Kh6R5TKVX
QQBhS/I+czSQV0FaCY5gKIRvTteHSc0VRBCvsSD8YPlobtgtkU0s3yJ2/YJqgEO+6rWH2UPGbqP8
uIz/MSq/h2f2r04zaN60Nqbz7NVS4qhj7lcEPXF4dfw7GPZnrGAsS53rqoGVEt01y/e0P1oiEt2t
nVovJHefLTXJx0aDJUmJ2Tto1MTN42UjRAjcWWp1dc5JCSPS9mutnSzRDOPW78MNIOqm4pMFAeL9
InUTqiXDlCM7s26Ceq+IZmZEv8+dTisjuVaWBW7H7paYdqvuL6/PlivjsID3GzphBPSB7//+Qs0y
qRsyfHMVaOBbdnHaXs1fOusOXOn3NBGczK1gAxFtdMRbgKSIb+/hNByoah4zxevB8fhL4kY9pIdf
TUGiQLphGyQHVBCYIpjKYPt8D9bKtFbTgOADKH2slm8W2Q3DLqe3Ea0gLC8JjsumbWs47opPtFkx
5tpiYTvcFxArAS1O9I0+Mkrc/sqQ/cs7t+EZ76xjt8jqeIZZ3ktDAjhZPRZ4QhLRYGxd42tzOM/I
4olGYUSRa5Y3UrAzIH6c1HetLCpmbUQzEJJpKDlSkE1Rflp7ziB4TIpO9hJ5jF+poedHpe9Up0ea
4fzBkq2g2JKulqzSaDFqQSt7YWK6EWgVMG8p2JWN5NJ4Zw7n4fiQzEd9gTkDxLgLcC/68mvgV97o
2hqGwLpCYNP28pn41MeFCqouzuugv92FcdvLHu3qfaqEN5Ia+2or0mD8WIlmtT/IQVgqVaD8KXNr
FwQprsMmkr3OnR35U3+d7xYIGDYgRxyeQ1dUid7EI9AGwPElKCrwdilGWitmiqsB2nS7dB+/vUbJ
ByauNOM7J/j6+65BQPtlWTr6CBEQ37tGlGndHOrd7JnQIADxcDa1go3aOq9rBC6S50j0Yn0ZwHLW
HocUcxuCNqstR6CKDr42SnTrg44pSTO0kzft7BnqJ7P6UkGGmiSixseN7xg0jlBoQeEjF0Uzvg5D
iiiIrEFFbvVFN3xrgBZU6OmgAXMGT4YSFNrAZ7Qn2lBHF6pSb1qIj1HdhGS5htLW+z1KpnyUQuYS
Jb1JwdRmXGGA7LIbbAZx/Dg8wcA9hQT1PUZazUu+KDX84Dp7Yq1AEkjNNUif2OypQKSzvQUHuQiK
RnnkD+qHkrSV4KakLTZt8IdT1XvtG8kLoxhv0cgFLa/fN08BPZgBPjoTZTR+Ceten7NKxsd2+o8O
o3Y9CL87OyHQ6sy8yBPdwFvR8B0ed0n1uUSb1gAe2tRGtwOJeg7Vd+OeJcns9SW//YMaifEOUnu/
g000ZnlEATlC1hkj1Qp46b+j5UZ2WVFLtIMbtyQSWMJKrRQVNJ7cr1RQXaItcoxluhl+pO1tOfud
aNs2HP8dCPsjVveWEcUdqk4AydVdNvwc50fa/7jsGSy+cZ80GFzWCXJBjaVLnN9jsN40CxWVpUA6
5dLPtn+a89dRfa51YQhhG8BDmawszb6mLYwWv7em07N8QtX1V126BaeR8jDfTs4MjVOIsX82ny9b
trV4qC+hhgvdK+his39fLd5oVKRK8YTh1cuB6nddcsgDQfVh8xivMbgNKjGMGcgVMOSdfPyV1hot
3uJYR2Toxp8vW7Tlc2s07q7KVLANJQ3QApB/5outq6dcP5QiVqMtl4A6j2XArdE1TDmYpp7yDNLL
+DTIYgtcQM0yeZGiQoC7GeOqwMihXtdOZsyix/W3uZ4PHkKIQnVNRhFJ5o7wANo3I2yTxYOKywjm
73oiNwouncqv0nhW7Kkx9cJfpHkJ/KFEWdHOl6R7slQpfBqTenqVo7S+K9pMVX09TFBuq7pcsdym
GKuXsA21yZ7DPstBkaKOsTuSLh5slFab0e7Ai3Zd0ICau25oosEeWpXi80QjLfgR0EsZu/WYGj9J
rGWf9aFVTL+XjWbY0UKeHpCxVBQ0vgpmZrWhGEN7VLKmdeM5KJLHy16wtT24HWRWSSEyVbntsUqr
gHK5tHhgmNl1kYr8eXHKnlxB58ibK0tQ9NhyOqQvukmogic6/vG06pdp1AzUbQbc9kS+CqYvUrq4
QSYYVdlIk/D+d8bhjtKSqk2WxqjWa9oPveztdvl0ed02vgoVKEbjyQ8zuiZu3/fxIExryaQLwk/Z
fw2126B0cD85UZlBKPtpwFjhZbit8LOC42ewjCw0esXEYc2T0MezJ1h8q0MwzwKYze05W8XXJ6Wq
aas8hFVLfAox8GeAkbE9kb5yLpsjwuEudFBNTmWJt2ZvqA/t4lFMAy+1P+uCZHbTC1bmcBFgUaY6
jGYFm4Rn2Mhy2/jpsh0iAPbvq1uBoslJDnpsSxz+U8iHEtwAfwfAXTuhEs4Lvt9hAQRMg4fCFFSk
twygumGg5A3FUqi8vzcgqfQkq02UbZvOq6Pvtbj3iG0lH4XXCNxJtJKoJGOGJfolN9g+W950zwQ3
5X22k4Wv45sGGQY+8JGGGHizfm9Qu0xK3Saoes+Vk36VQYVTOpIDLujh2GEypfCkO2F6umni6tmA
i6FN0IejniNXjA7mPWuvmoitLZgbk30Nj0+jiFloIxhAW4AVvlW8tn7gCAiDpBnbHNVCOYtsLXnW
O8Pttf1lz9sEQUaKFzvVYrWv9wuZFY0CbiksJPj/fxSBGd3iZbJzpkrPBN0uW68irJxisU8JaOby
A7pdHEHaSkL1UN4xzoNln12RHaSDMHwiSrS3rNJkC4+rOr79LF44OrOsKFQDLF1kpSPYXwai/ghk
0izIQMby9xvUqAGuLLxJ4vHfZC+T7xcxIFqLRAJw+i4L8BXBumFHP/jeHxpIv4qM20og38Fx4ShJ
oxwaO4Ajt8mPyi93sbM4eoniivx/4Cz5yHDLrIOSH6h1UHb70InST2E9SeaAKB5Vj+WsuzQN96Yx
HeScflcTPLuWCFyDdtt2nXfZO7cKO8AmBsBV1GT5thQUVtQlCt4+CbPB/jVtQxxlFz7hC21n3VHB
jbURV1S8RioqpA9kfAIwx1pF+karIzlo4aMZCMmKn0MhaAoX/T4XJqkVlFMRY+uyQTnR1PoaqZkg
1m+7x8oGLk7hK5OUJVJTr/kOWepj4QeH8XVyZL/G0IAoKm6etBUYV6iyiraTOwZGMJ0U382aJ5pF
FC0ZF+qlSZmkXgHCbMm+GbXfo0ATjEBtu/jZCr74r4xkaOqFYZjyfRv9s7TzvlQxXz2MLhp3D3Eu
+Wxmfe7cyw4uMI7XwpkytI8l7EVFn3fj7EciDryt7UGdFxcIirAYiuF8Iaq7nHG/UC8pXkuMihov
xe+3fRh4zzpDcB6A+VSa9RogiALKpPhWVX4aIsmgrWVaY3A+IJfzXMcEGFF1u+gv3W8r8iLE6eCH
tKiBMhfC3PtjX6I3YQI/IPXQP2+bOYaHJF0QythKcwkSICDbphsoHH8opukjyKy0SKGeEfW2ll2r
eEIzl8dgOvXTw+871RqKJTKrIFZ3QbpkKHF440wctYh8idR/4LdrCG7BZCnGHdQBIg0+Lcpu1gUf
dpvJwhqAecTKhn6Celz8/0j7rua4daXbX8Qq5vDKMEmjYFm2Zb+wthMDmAMI8tffBZ36jigM72BL
p/SoKq4B0OhudFi9cAAE44L4pB1wKv0zRedTs2cfuYYgczGRUUT2QBfNTGLYMxLKQIvrB5N+W2TF
ype9QFzAVgDCJSmquZ+GhbnQyXhFwvthaOTyCKhr5529mw9FoNzIBv5tXpoVpnBpUH/dW4sJoW7q
+6S51WOJDGzpFsT34RAgPYvlCd9XqwIUwznW1JIj8UjgTBF1Ov+6LG88IfUViEguULVG3c7WBAWG
qbIoh1ILP69CZzxeh+H7L95OXtmCyBW6iwxRAVgeImRo7HX5O7/R/+QKSiROlhapaR40tJYsatOt
WcMJ0t0jwz7YI+DiP0PInWFOUtKMO/Q3vdCUtLL8rGx9/CxX14lOLu2VEoBmDDLh1J+H73p2Zswf
s7OtSCKcm4Kx2kzByUlIP+mLhzNj041NP+XkKB3LuQmBwLODOkMHAUdB/7SkKxmbWkD0kTPuJv0s
7dXi4nshEisI4Yy8pmLOoACCjxFbDnxikw1yNmnukkewr+EIR9PqoxKn4wtOdkB96yNTox4pFoyx
3Cfm/rqcb14nTDFFyR2yOpYYuVcmhsBlCR8gRRdiUhi+on7Pq88YvPUhEV8hCUaIh0yRvwQSuk7s
PT0jmbOPD12k3Oq7LvgX2SN+5Jf7+Lo0QSRY16cz3nywehjV3GNUUx3omHfdHvm0SSV89zwTaHRr
tT5RPNoa9skCnFV+MpSHLn68flJb2bA3AIJcJMQiIx2xgRpYeOCO8PZfsi+f3c89nnro21Exm/E6
5uatQhgdrM8abwcQNHrRpIrhDLUb6Z3jz/VNqS1hYwfvB0FGR1fRGmuZF9PCQPySNwsocaLCPVbG
D+cf0O3/bwiCsVURN8mZCQQz/2a4T+nyw5G947b06XoRwk7lS2knSwbm46zpAh6ozd3ykHpmQAbj
cz5i1FUxlrvry5JgiiOmBzDe6HoPTCd5rJvUp/mT0fzqmj85mEtkk1i23FV09aF2FUFv46JAXUE0
srEqgBXmAHEoEr+f0oAkBvowv+dd//X62rb0En496q6ApyFu89Y+NWVcdtZcetGo7lsW2S5mfehn
qhkS4dvcwxWOcGvjsW911Bl7Ea1v54bBmSDFcUyWTwUjua8veZTQWXKrZGsTLvKIwghapVibZn9x
k99oYw5npLWzJLy+h1u3d72H/HesbHwSVxrGngJn0j5Z7q6iXzpZZ40MQnhOziomazGVLwU0J8zI
whQPfrOXCR8/BVGVr1ciXODOVdNWKTiMQkJMMjmYsaxNbVO+ed0GkoY2/FchrzwNtInzAvKtF5k/
DKfa63w1fVBBBNbTP9cPZhMLz1coVFjci0CuwYyeujWETo1bX9cOs3NeMDpM+1OTp+tIWxvn6Chp
QI2pyx8cb0Wg67SEohDPi1xn/JPPzckb0v1HINBvh1gu3pAicy1lA9ENGxCGgY3L7idbYvi2ZAw9
Rv8FEBwH9C83iEemXhSXqJKmIEtgX/JEEoze3CjkqhES4dXzYrraSXt3cFvHhYOfMr9s+jZI3OTX
9a3aWolnapBk2/HgmAi3RVURu8rGAQ+k/pzXB1M7JzJmlY11wFwjrYNV8A4AAWJJLL23R3ghnneP
YtXE211fwub3eYmMgW46JJAFgUrNNC8WNcdDRTlnJDIVyTlwOyncdKQEXr/P8Vc6a9ZLu2oZvs/p
oUr0LvQ7ZT/sZXU+GyoY1cLoyUAyF9VaqrBNMGWem1czllEuGA8OXnoMKxpHJdT05nB9xzahcPeg
UxBAdsTUA+v0WUkx7DAqMZQUyXx6tNRPTibrS9qQLWiuVxhB2XeowE61CQ86T+8eCzb5meeEY9s/
XV8N35iL81nBCBuX1XZeNcXLU+5bVTwx7ZRNnMBfUyVGclPQcOkNAzU+2gXhnFfmQ5oTRGD4EN7+
sZfxdm0vBLVKSOUjZ2gJ+t7IXJ2izR4RvppMqDjsdBJ0ykKOuVL+MpZyjDDe8ef1zdtaE9wZE0k8
BEExneCtcFOzRCf8BFU5aQzDSZWdZX8gDmdomo1iaMQVwVDCxWR1f5TMmtPEdF1U/J+N6oFkkvu/
tW3r74tiNtVTzYvZosmxD9ZwHLpzR89GH4fan+ubtaUJ1kjCZrVj0lRKH7tRYfxe2H7WTkPq9+NB
QTot64NeZiq37imKNrFt6BHmXc9vd64o1SnuTQMrc9191TZ7I3fuFmaH49JI4iFb4R4U3oA3C63B
LhKfwtrUbrLnAVGuKP6BPtYzYpmBe17uqq/5gTMoLpJ0Bszw5bVFMxOKNhGcQxG22BxfFybiPE6C
cGNamv9oieec6TJl6a6sY/LMw/lGOKXYHp8VmH/mWwOLp5uxKUbVdytnbAM0XmDgWlygvQz8LrV7
Rjs1+LRaFI/7tE4GzR89mmH6OFsmxx9yNy38ulKNqFaUKfWHyhs8Hxa8zwNUH7u2z6uT0A5nMeep
z7LlnrK+UfyaUpaHY0E8zFwxiKUF1OydB6+wh7+JTYozSezBiJQqjqMMnoEX5GWFsFyst79Gm2Ly
RuZVeIXpI/qBlnRApZlppcXkz6XdYEZOky1J6OQ9Gq5qNhYaxqwYyrAnlZbHQZx0uRZAVxNQbyjj
8jebK+Uvb76swDlLvJMxUfMxS9zlDqvsJ58wd/6jtpNzaw1p/Y9Crfpz0k6V5zfzyJwgHbweW4KM
2OeCOmULFtK6TvbIOKqZn6K6K93D0zBv7M4ujVDJVfdv5REX3KhmrD4aU6ePIXIE5u3UjhpqtHKt
+LnEXXwHU5Ugtxt36Xd0Pyy/G7K491PJkuemU5Pn3po9VL5jNie+WjjGr0Xt9T2rdbb4CSvG9MD6
qTqRpdXr0FDj7KeWZsWtWih54/dK4umRCjL93mdOlX2f1ZiVOxd73Idt747P5tDoCuabDF1xyDLs
pl/08/CTMUstQgJXFHNHJmt6KIzSQtwgJvS7EpMEBGxzu3gBseLlrDQQ1mBWWBySth3+9Bqbmd+M
rZoHcW+QxM8Gq/+M/vq29Lu+rdlt2qmIkOcxQddtX3TlN9CG1XcIyTlP9jhhIlWj6PQebI/gRICB
/YMaigncy+ZM+oD29lD6ZZqNaYA59+zJnMvsRhmW5WeXV32H1IvjYURM285l0GUZat8t0k1KaLlM
/6HQuh1vyDB5D3mLuYAWG+1/TCNXTsWUtT+LEs+HQFVbjGpIPedz7trJD6dx1QWN1fQQN4w9dWpF
jEBNl/xouPP0C3eQfYstK/9SIZP1yS2U9Cnu43z0i5yADNg1Mv12mTGOzUfMu3UTf8SYYSOo4q7I
gzz39BR3zaRfFgfJnMnKMuXEhqx+4seSRJj8WpiBydL5gEn28MzHItdrv2QejaZBSeoApRJDaIzU
3Hl2WX1vND6GjQ3lCIqEfopNTkz0PSbmwnxctLK5G9GRG59QKonZHq6eTUHcZuOeYI4W2zFiL0pQ
KlZ10w01/HQ7c+znWV3Mu5TGcxJSY5Daug2XB60/qERw4YvCYRNsXZZXY+losRMpSelPcx7q6oOd
yIg+NlFg0QyUWMBTEHV11s5TS0rFjobmdraD0YPHIzGqG36Bqa8ghOctcZRqUnRAtPqpz87pBzKy
GEwAEgqD1xJe+FK2Wo4lmzM8bsihyp+T3Ld7iYnZsJ5vIPgSV34HfKVMZyX8dkP7Gmu7std8HUa6
e38k7w2McOR6P1HP0LGSHHWk7j8DKGqpLB4pWwr//2opNeJ4SaLhEOosqIfvJHH9ku6I94HwDNwJ
UBZgRhVa10QKO40YiU4q2GQ6tL4T+yjT8IlsZO6W9K5ARBK7thmcmcaKE+lG7VfTj6w/TDLaIhmG
4EoXWe2adoZDaVUYRmPBgELMnKr1WhKrk+EIgYCsyg0sBRvGkKvoSZQvt0YqeXZsHv7robx4buvD
z/Keahow4vLO7X8uxrBLQYmsyXKxW0U5OH1klzW0Q6EOQ3ABHWVAbIg/dCcLVg9s00ZY751oUnb9
mVMmfqALBAqAF78ZFmROLCxprSo2+qZ3o8SZQo0sO2KAiqmQzQ7ZSmzDibbx0IVGwxAUcV1akYEm
q4EwlHs1PzZPYCpCJaZ129V3LhreMbcUzVfS7q6tczN58sBDMNe8iELl5WhjosjLK/tGnfcYShfO
6b5zZOVNW6oaDyv0XOHQLgsJU6Mbmw7vuEhj+UFhiR8btiQEsrUUPN8czgKDkJ34Ssy8JdfG0nNA
P+j6OLBiYoFlP+iy5m0ZjmB1EtrZTV+6TuS5j3RwHnMDAkiqG0eXsTZsI2HHeOQLne6C1iamjR3r
YajV5ZAkBxZbftuEtDH960/GTeGzXBPBL/AqXNbUzE0du0lXIJt5pCGypsjCoMUwB8tNdRgzv3tU
/emnK+tJ4iItxETMNaqglwqbEsylBGpd/S3YwzAf3eyLPT4z9nx9fRtPYgChIx18xuh+EinA8r5Q
XIZBA9F8au/AenhTnlMwjMso97dkHKSqlqYhputBP701gO3UmGBusGAznLDqbuaPCPjq+2JxXRfb
Wd9b+H6KdKIKzq+iPKCJoktlSnbLYKCvDhXhLvy2iwJjkxC9RsOGE1lVErQk0rVvlEo8ks3NWmEI
t6jR3NROuRPq6We1/9FWT9fPfOvurNcgHEamN86s8btDTMUf6/RBK9u/rCvxcl4+YF9XUGKzyVDk
GqrLATWk0TDuSj10sv311UhORGw0ma0O3DQdIGYkENskiFF6UsgqKCRbJs4DZHHp6QMkItI8EpLu
lzmD9Xj+PNGvH1mMB1J2NDrwaPjbe+LFg6MVBRRoWf3W/xTVb2kbyPZ2vSJw4Vt5I/lSFSSZHSei
GMFF7LCzGtDfSqJRMhD+/xVI2hC3VLi9Kbxb7cmtb60//9s+8fNaAWS15aZ44zqRy+67CsmV20TK
kLVRNINn4OtOCW5H4bpKkfQ4Cza6P4y8eqiW2HfL5ZnR8tQrgz/b+TnPFuJXpnUuE8nzZ1sLvMIL
WsCoZ9i9AUs0EBrwza67M7CR/9s2CpqgzktloYiaRKmaH9rYPLIqQQhI+4AWQIO+aXAvx8ScCfG0
XEZHNN9Gdhl66hdNQZm/5OJs7dYaQjCYRCkGQGAldV9GdlxErZTdfUuoQR8GN40XQYA+7e0qWGYi
mDthFQUKHdWjribBhJjb9RPZUDQgcMImgbaPN5wKN6fqETpUExh+BPgCNx38WjH81sCDTlYgyH+u
4GIgR6E7HsacgvNcfC3YiEs02gSKN7objuRE9tqJd1LJcrkal9MLHKQOVISJeY5CWFE2dEZe5J0d
mZ/ar1T3WRlUmEUNdwYcd1No78p7c6dMYecPe1mx0VaJr2ehKQ1coODRwOm9PbPUJalZZ7kdxbfG
rkRFbHa2Tpy+NQnH9wo5OB3RmwPKQHSLYc63+haK2XneO0NfR6b2fVIbP1PrkCbvJqd5QTHQSQUy
CNURyWlIpmjpSOo6msmBNSnovoMY9arXhfDC+xRABBthFYR4XQOQliX0vki06Z9unJ+0jjhBqaZj
SOvZC69jXr5eBVBBTqrWnvqYAnS55xPhEAbcFzd9qO8G9DfJ3lwXd1kAE+yHhsiSUbYAo91zDhLz
Mvfr+Pv1FV1cZQFDsB8JXhM98YDhICUzBIXLAt5tW8gaFWWnJRgKaloDtVPgjAlul/WoxX5Ln2I+
+d2R2CTZtgkqcLRbz42nqo44MbG1J/Gpkg3xvExkvd02kXZW7WnMEi58wy75xz0ZByWgpV/4804F
P0f1RSYKMsHzBOukg7wcb2MAmnvvudkhxvAZCXxMBST3iZRzVrKDnmCnWtAXOFhcHbmgtbCDrPlE
ZXUnMghB52n1klIQS9VR1Z883Y8V21fQ4XBduGUggoqoptxGHSxA5gly96s3A0uRzYDYxMDAYP6A
AA2IWD+lFmWPKk5gTOyepIcGKXtZ7nkDAiXKKAYw4JWohiMIdOFpYHxEHiVKEO0JMRUuu/MUzNlK
wfol8Ykv7CAWgN4PHp9zkEUX3yngRe8bMg9VZC4/qFbuneFriwit8olk+c7youvns6EUUOGgoV8U
TIAgAhWUj6E3mtVmrAIl49kFc6aS+Tl4v6pj5f29jnThefF1rZAE9VOCSJVO81JFcbNTzaiTifOG
Gn3zfeGIMpaQsvKmKurNEsk990ArcB/ZVaASWcXtlu5BfQAkAuEjhLjFqaSDOndIvPUVyJaU3RxU
TxPoiKgPvmsWDUF6krWCbonfGk8wQyOx4LJUwGvJSauPaf+oNF+uH48MQhCEss0ru8sBYTmHogPx
SHagztfrGFsq9M2+CTKgFBhZp5hdBV+Su1lJ1B2cL5yzlTPoUNk00C2JW++aIBHLUpi0GLAk1p+M
6tjS/fXlSL4v9gMplZnOg4fVNM7BSu+H6XD9+1tHgpEPYDdCGaVhiw3AcQ2y1LTBjUnMHY19xbxB
buM6xIUk2+CvRrjXgzOqgYVP1Da57VY6y9wMnQqoEbB22gGVriBLmMLxOKBVQWZFxTVxPHC8obsN
9Y6WITra4GbIDJt5aUQwpSV74j267p/raxIVASBcFc8IRGLRQ2WJMcQ49tSm9pYsWnA0Y34crOGc
4rXn9vR4HWljMaijRQmXC8pjVPQJAlZmM+u9oU+jstl1re3TH0n8bppxLAdF7yjZUcGp7F4QdWWJ
4VC9BkgfMc46H6ZhtrdDTqvc7ZNQk7huolC/wKG73VRVzj8qPsPMGTVe4CnIomJsfTu/Q4nAB2QO
FMevEII2s1qzyx2QP+Klh36zgICjIDkvQY/RqhkozGXKc0vGPRN1Vah/syETIndcl6vEzMmcRm20
POsRmLtAHWfsnb3xMi4gljzwNuQPYV+sDzW96N4T61SVBplPUutppCqoIV3G26X1AneA34hZwO8X
QIgfaAkw9Rs0fIILpxpKnxsszdDY9Fih3mUkZ22ikvPakvI1CJeYVQzNBZUWxnICpK96H5XlvpI+
S6vFL0wDlzt0MYEuDuFRHW/xtygsrYaxolwo9nxStHJH/fbXf+i854P+3rzJC5oBgi4+IIMzg75F
S6uyxrhhJY1SPfGLTPNt1vltXeyLjPipqUsUBVcE69gGh8MYaL6LGKACOXwLV5PMLFOrSZE94S9W
it6z8Swfi7F1UrYNWfegY3GBhVWZS29aimEkUTV5fpI2odkawWh04XWp27xQKBvA7A1UrGsXGtYa
k2IhDU0jzL7Y2UG+UwL2WPiuj2q4gxNOnyR4PCQibt8KT8zaaG6WsLKZ0sj+MrjHRLuhc+6b6aOd
fK3YrYG2Uc2RCP1FPo8fmYP4HQI0HuyIyBCTozBxRFFuCsNIQ3o0Wx9NipgFn/4TuC/sJqXry0rD
RWdcxBTdI72asy5laZTr50L1fLIc9OqxtXs/kTpHL7nci01dLVAwXpWHQjewMKdR/Td9ynrf83GS
IblVv5u4Cb6BKJ/7Lf3RvtOpEdYoZnomu+s9pcUah8r11eF7my5+ZkjourcuAvrAESpGH4KLmeFv
79uY1mWTtcglNWrqJYE3W1MX6SMY8Y4NLE8soznZMpqob8LFVtGGeTFKSM8IKw0XAoruyPvkUH4q
QRdq+qC1e6h3GfhXZUkHGaCgk4vRHetxBmCNasgEQ9BH1ktu+ZYwYusQZUE0HoRMwh4qJnzPnsVQ
kXMzQgLtmEWdMU2oFGuHz4RS7Sa3UlkvwaYdgE4GryzeVio29e3RUcvIUZerwXruK0z2WQ4NgntL
wCf7oHpWssaLxlYujRiQYaEVQ0MllMix2dYoXK4NXAKUYY7RmL2MZ3Iwp+lzfqeG7gGEUK4vC3Vv
HR6nP+TtVxv9jFmbNIWiJWlktmOx8zLd/A1nuf92XWtuuSHgA4ZAIvrrGqICA8FVghL2EUozRs6L
JrWf5xhJg6wx2thcyUZuLmkFJmiujKFU0fAAVg1Rmt17MhOwdaHXixGkoml7yMoIi+Oig9o6ucUu
eS+xHheFFYSomDTdbhqvB4Tj3abzmXgSxbcha5aqmqCIRPMdpFv0ORyHKvpopySaP9l7a1ft8tAN
afDvHdENG/YWUX97l1Ds7CaoLkf1wacZjMJBr4M8ILnV9sq+/IU55C8jweRczdybeWtZAIusNMpK
4W/rL5melcPYllmDYh4lRynMHMwRz+LQb3DnQm9fh+mPOLou6Jeyh8eX5yKrAm2B9jbBuVrstl5A
Xk8iL8EMMI0emOUe3w+B9xfODEk9ULkJ4ucuVHWruSBRp4LR8Ua3JBQzl+JtgQmRrwDj/OApCt/P
wWCmsQQH5c6V71W/+nHfp7sPrAEVn6hahjK4eNg5pcKMqSQENOtn0h5dGQXL1jGg2xJBRGwT+JiF
YwC5pt25HRrzEE6eFj8vPl///RuWweJKE/uDSUm8fe6tNIMNQJ+sHPenMwJjN8LCUl//zIL+zPnX
3lu0iIc2VoLUGbLFqo2w8lu0sSpAwNwhMJKj17wc6XSnlj0L8yItJfJ7kXx8gXp5++DJbYLl/C2U
Mgxe0dgxXnF9hFCQj+ToDgPMnuYlDZxq31UgabLZHvDnyTYk6Pzj4mXl3CUQCAdjC0R7WyilQbMJ
6/S6qFz2DOWmjvcNDeim89554HydsLOYx8CTrBdRU6JTgxBNz8HF8jdHl0XZnewqDa6LyZYYInru
6KiZR0jmQsvOCGmZuZZHs/OgWTt1lMRHNtX4GkBUqgpVltFVc/Dl6Pv+qxloeBe4Yfur+uth0FW1
f/c4x//s2+uShJtFqhhMgAoQ83NxxOP4xEN0C3jHObO/1CXij8QLgQAPAI4IfbwXncKtwpZxqV2w
D/BRsM0uibygWg48sN3s380f+bI2mF6UShjQGSLZUVPbGIA2WzmiWxqoRDANWAmWR4xs4RM/nd+y
+qxNJQKs/+Jx8VnZJmceXTumwGuex6i9M9D+Nvjd/MLpn31wMzEoHkkCFIKgtOEtnN0zBIkdUDl0
SaieyCHfdd/aIlhOWlTurON10d+yInj+/x+YmBFdGJqi6Aw5YY3lM/IjaeZgNCVFh/+fHXxFEYIM
JSqa9IEBxdw3esg9dLJvQ7ULcWIIGEtHAHLpvpDH1aqE+4Y8WaGB6DrH5CXnMx/8AO6e8/RQ1r6z
r3fVXhob2ghvQE/h7a9hGiD6AUWGYqK0zUTtKY/KMjJPIDTZxU+lFvYhjYwIzZkPslF2mzoLby3E
eMEaf8GEpI9MH9EDhAte7IzmlMhKH7dXtAIQ97AkS2omJsQwTGxQl2pIlluIj/sVpkvgpoeyOt5N
UQSFGcLIqBy6eDxOnTuPBMViUdppvuUeMNYOr3yJKF6+cNA9z8N3vBIATa38R6zuct3llKS6l0d2
G8Bd6sdfWofJusMHnLM1DP8ZK5jRHEnXq4CpvWfMR3WW0bek9TqbZmWNIjgBdpF4TUxifkQ0ZBix
mYc5mHu/539B6QzWqOQzaE7ery/WkMKjDeNUsrQCtXNU4DKR6VBUN00sOaMtQUDoDl45pkshhSUs
CzcJ3X/GgNtbatGU1oGB1n11biUwG9EsyIKNfnr8IQ4uBt3ZnA4aaIjzqHqeEbAbnuzA+ancZcEY
NovPh3Rw6q1EOkZly31a4wr2BKO/Wg2kpsBNXd9DMFlnQUU+sxZuVCZ7QfJrKqpCBxVdmDOgIror
9oknFmnGPIdiSs/2HmNKX25xef6PIyBLY2ye3CuYOGyWM2TDC6fwc9qfTXOf91nAZMmtzRu8whBs
CUW3LepisaDWioMe4TJ26uAYauPjdUnfwkGvGwZxe3CjLgLjeNpNpRlnRcRiFJdnoG7U0JX2h7L9
u3FQvsrHqGH8CMZrCJ4aRn0zpddjAtWKHvLY8a0FAwnVMvJm9d0hTusNlCB445wMU2IraEXzdtZ8
1P5QXRLV3LBKbxAE9Zo1cTU7DAiFe4jjzC+lxHxbCBoS3Ogn4XS3YuFOZScNnvV5AQas71V/JrIR
c1sBEG0NINi9xbJgyTMAmLcYVRXvyygPncdlrz8P84vt+zfjwjcuzhtQQQia1C46NAwWmD9YBK2r
Bi4aneP4A+e/Xpp4/gpVR1MDil492P0uR+NzK+uo21BuUDIaAmOwsqArEZS3O4IxyMRLODJrI96n
tnumrNHAR4CAs5Fm6oNiD7JIIveIBR3HvS5YdMxFRgmU4DHn2eh6CUUYIcdTp8dcdz6MSP6833Jj
MeIZpQII2lucWe6tVR/AG+J2HYJUU8DCJURa/TNYWCKEqHZKaL5f/6AgHFELjATEfl5UcpBEq5am
w6KUcdf9jrXed23ig8Huuv7ZcvR45TnaBBGoci8UXUwL0mRdA6Bz+7c7Vni9DX6DYSQ+Jpn9i3KO
DcX6Bk+4YAgt916rAM9sB39UD/mkh/EY9LYkBbh1p0DKAR5IBH9siOLb01IyM41jCxvodvlendFP
vAyPtpNE1/dPAiMmGhtt7NKuAkzXWoeSZlFrpsccRCzXYTZ37XU1YkMsc6xmsSm6wgaMv7Qaqvog
jJoDo3D7gJRdKoHbusbIAiDHgXpCVPHzVa8c2E7tFOrQmURaTq07faLzbaWm89ckNRqMc5x/6k5X
764vcXsnXzH5Fqww+7lNq3acCLqKQaJBquaz3tQ7LVEl4ZgtE7Jem6Ci2h5xaKYApyYHjdw3k+Tm
bvnlYJ18XYjgJLdLPs1Fy0iU/bX3S9gH6A04KUFyNP52GBb5L2IG/M6IGhB9pHBTbATPUQb6dutG
aGIz6wcSlX+XXfPQ7+1j0/nWXj2XuziSvT239O0aTbAjtaLqU0uB5pY3NftCwQZQ6HcOu8/ae9dm
oW5KvNgtyVgDCtI4a+kw2BklEUGUmCiPw3Jbph94DoDhCPKO9C+KmMSyNmbWmNNgQSzoTtsNDxim
6Oc7lE2dWWCc+LlVf2KEsz6QingDK6jDmGpEsUesTU/YQ7+Qey/5e/1ebdotFLeBzw0hOgQMBE1Y
zs6YejMebXQ3R1qYRc7jcAKPNsJlceA8SdC2D+u/aGKzSqp2jaEnsJLxF4paj3HvJL6KqXXPFqbl
dIH3vb9pb5jEtdm0YgjewmLCPKNuS1Ae5pCBomdGCNLczxGa+PeERubTuGORe2iCIhhkJJ+bjqJp
oNgSrUfI34uhBBR0m81iILeQez5iZ6iz0xCGx4RYPHoCF1GTl/Sz7Im1pZjXqMI6mceJcUagJvMP
pz4VtPXr/gerEXzvZb7c5kmuVigqSr2YMW4AWHU1+2VZ+JxEqlKfrwuMDEXQlkncOcswIpFVD+fC
PEz5mTgSjoLtG7BaiXADckIaF22d8DkydG47xXe1BWOSofpNXPxGhC2Ic+8OD+ibBbxAfZ8/ghci
uL7MLauDLkV4qQhroHxAUNEz+ppaL0UU2c2UP9OY/GlIHV2H2N7JVwhBL1d5o2pqjZBdPzaP1MO0
OkX9YdD3ThZH/F1br4T/jJWdpu6E6WUxYKrkxs5+6O3nDywDdcUGphghBi4GwEHivTT1gpyPrZ08
+9Y2/s6VxKBsHsYrhBj2Np2k0ZsOEFryWCjBZElcgM1buvq+EKRokM/GQxvfXzLTr+jBYXeKde+a
P9FrKZErfuEvTD9GvfIMKhyAiwfX0nYYUFrBbCnV2cv8rESs0S13dre/fiwyIOGequ7AJlLUcAnH
fZv10YCemcpvO9ncuBcDcbki3s6CUTYwyILa6We9HgjFA8FKQHKnGoGSKp+aztlpNRj/VNqedCt+
sMfkVL57tOSLbKPO/P+whUUSTBjoaAHsEln1ator7gyC6E+K7vnXd3Pzrq6ABI2kmyjbYyaABvtx
BssgAvhz/94uJ2E14tvELjFjkC14NNBMvWmUT45q7NF+9JGlYI4FSlTgO12kgxu9q41iBMNRh7Z/
Te/8NKHhNElCS3znL6TiFUVcS2oodoJIGZzq+d4ksd+ZQ9B6J+bGwYRYNAiXrx/QppOL1IoOdh4k
n8VaKDfVFKNo4eSiGwCjvMkeWwf2Epn7t/lYQPPBf3EEiTOsWqvnAjjJ1/6v82wGbVDu059kDLSX
18J0GBPJgW1VD2BAwiumIHzJGMcqwSV76Q9oH3nIpOt83hxQBY6spWZTb2Dou4fUjoskmWD4JoUV
msfwQC7qJ1U9OvSHR06jJjmuLY2OcD4Ii/l5uaI3lppk7FoDanBoGt8wn+1SomdlAILjpbZeB6JF
3KVxubfcu+wDlQ4a7Cra6RyUIlzk0FFYi8cvwwIW52euYPIdalW0D1jWNYYga0i55HXLMSr33iUH
6t2U3TtpH7jKQYs6LwPAsFbMtnnrHNh2rmieokGBIvLfI+pCuzGYRiYR4S31uYbR38J02ZSWSWbg
RYggJviLfbP5ZFOZ/tzSAWsUQXRVo6PpPOokUq3+IS6p5Wd1EimEHG0G2ilMA93Txbgr3eFwXfls
ChtPBoCqAdXkoguEPhujmBQsr4h3pL4fieSUJN8X/R93VnIFdckkirVbbblNBklD6ubxgBsBBhyR
WWRb3x6P0SUTuN0RPnKaJ6X/J8bsS3V3fYs2IZC3cw0Tgd+LTreFlcii8SALJcqxrgY/rqClPZl7
tQ0DUm8wTEBliumZvlVSxHwXXEtiuP6kj3EwMDMPPTAif0SmbQRweE0V2twEvwcUe5SByhHxL/W2
qo9goGuIxIhunvsKQlAAVldnZcIAUU3VXVdPu1wzZW8tfilEQ22tMISzb4yR2ODyxVsLrVrObjmg
5O5pDFmkh2nkhbJg1MvL/gqeWIRbLwhiGiPwhhAT3I5TpAfNPbklZ+U2v5tDnq6xQCEaXRe/TdXw
ukoxWtQPo5JOHXYy7SbfVo9F/sRpJK3lxp5OmM3ge5nk7Db94tXGikRRFLnyJbOwULpj5wpkAs5t
f8QTNmg/cntXaxPUnqlWpllPWBvLzpixNWpnKwmub5/01Likrh6RfaKVSq9iMfPJ2P2nRZEd+yAF
+V0fFndKgYAbKtWersNu3ubVyvj/V6imoi3T1ANVaW5dSKh21mUUppuxBjjBuMKYyIkHjIAR2+C0
tl3o1qUIOniOKToHrVvn0xzqvpxtZPtGv6KJbsmgTh5ezCRqqz9l9zzIun23d+z1+4JS8qiuVXVt
QpMrPwY9mug3JqPlkEEISmlkUzUgZggIe7jBWONDwtjB+3395Df3iWsC0BI5aCYW/JIsTuZS05HO
dxfFVAJNW7rR7+pOSgu05e7y8gTw5Vt4O4h5O6+fvVzNLRI1iZpOmGxF08lvbTWjvtu59SfDzVSQ
E5EJrLBaPhtHF3U86M1drMoKZvAit+A8VXUz0vXaqyIdIzCHvdV2ZX6bNf+PtCvbkRuHtV9kwPvy
6rWqet+STl6MrN4Xebe//h4ld6Zdat3STQaDGQxQgNmUSIqiyHMay/ibTACJnw6idjTo6cz+ZvHc
lFlWlRhkaQyCtsbW/k6AEfk3p4KJWQZ6EdDR4s/IyYGrXwNqHz4XDUcQmHwaDsqjgoHaxm+jLXdX
0SWHZ1WgMEFTBe2tMNh6W1XF9aIOEKiRowP+POW63ARKiURQm9tFEzxTGaVam7j4WpnbdprblYEm
Qh/j2dNeD/pH7ITIZWNKuQN7mvXJtbTKTet72TiQVFBB5znIXg4TSOpcjS1nhhw1yZNjnM6ar1fb
5z/3QkDLYU4WNzSUzRkvLJISpJfNiFrvdlcrp1lUseYu1u77zLXAadZGp22EwSIBZ8eevRGIUjEY
Cpb5eFkT7t7vJDFnZL2RZkhbqokVe8kWrQCen2XRkS+SwljYoKyk1RxahLhuDLc8dtcbbfMLHQ8P
OEkwBQqaS0VjDFxLQLILN8UJhpHWc4vTWmduR7PHkbLd2X2EfpHLSyf6PhPvu3xWuq2GUqVdfcmH
8cdGakEqza2qmDsdmCR0KdQMGTaKDgrx1586ZvTwIuTlH7TP9U81pC33ojyUu1WaDd4yBH1MMTGr
ZhR6BiAEvOOV+vetDSbaXNP/RWKG9/h/ZTArZ28xIBB0yLDlUzeFUw3Gl+jy5ojUYBYunszSalaI
yJenBTyQsRoUwgov1wLQkoh2HfpOyF6qVB04c1KGNKx8jW8WH0ixN8tVBb5TI5IelKA8/U1HOOg6
gb2DYS9EuV8VsV0UNbWqIKBYpRWvOUhhDtWNeRwA/YWxtrC8MUWOyw1EwEfCJDEgpgDme+5DmQUA
vQXj0mgViiMSyF5yUA7xPZ6TMXcLYMIi1B/jW+FoBG9hUcTFLQFTuHiSZIxQB1ooGE9wIulRkXnt
PUFC7QQDWKPQ+W546kHczcoV+auhR9XQ+cWG9LEiVq20qJEgJ5L8YVTuhmQTNSnxrNLaCWHiOtA4
mjEhEDJln0GjbaZXlagznFsU3ctgtmzFPF0GCGZs2Qp8ezrEgl7qBCCBjV9Hf3PF2gujq7qzx1zN
56JeqUJWkvmLGVueRtLpmkyKqJWHGwsBooUuHjSt4m2cQiXsZMm1qY1dDJdWH8xTHS5fwR1EEe+M
CH0bwXywX/o/xQ2kVcC9SOacX3V1TXoJIiuwRCi9rwGgcKm/A+6oH35cDlg05rHXfwfGDpAgsAWA
C/Fcu6xOmjHuFjQ1kMMo32UbaGvULxVewUAcIsab5Tk2HgMoxhIo+d7Nig1bO6OK0meB2T/OOLek
0gw7cNfp0p9jqBgKhjtlSpOHsSq2htaOK5oa1gYPxhhgHsuoBclNL+x6oZ7zbvnepLDGsZjtlLcl
wRwJnjnmF3pZLd3sGREKsDqboPOKW8L49aaL6VtgBLCXo7ifZLWpoNN6omM58XEMjdMASKJSUF/g
lWdgDTKuHIBAencJz+2uBb1XkYOYsUVL4wJiRipIdNvjBD9VRtwDpgl6QIAfdW58OoHDbWmHp+pe
R4dE6AwiK+CYN31WswEwD8A9/PdcwtrOc1nmK7ppgMAJZC+/yG77+KjqN1t5kkUkC/RrjDWcSWOc
ae3VghQlmutrBZS1s1Qc0tF07VZL3XE1k1CzARl82X95laAzmUzGYcymNWS/JxS2V9q/m/r6UX0m
mgt6t6BGqpbJLhrNgstyuVv3trAsHXUFRsXRANZkUBRXw+KbVnj5+7yOJMzsI1TQjTPRE32+c/oM
FnsTGHnI3ccgO2wYG8zQLTz7mlf4mXCqhFd3OpPHnJEbwT9SDHnjafCNEEfLIf34C+QWPWuNIBPl
rt5OOeawTGYt0eoWwjrnmNlRI2o24Bz4OKwsIMwBAwlD+uzilehxKmVMkjja4/p5LT9lop5CrgY7
CcxyjdmAofENU0ZNg6aJof5RLstXgQnQb7xzp50MZpWqudg2XYEMisNGG++KSD4uHm1Od3wRCKho
yajCu2MeLetO3lYQNjbJfdOk38rMeZ1SUXcO319RSKOQ62AgZq+HS4MBXD35pZTjbr72TQ1K9Ek6
mKAKzLCNSq+6mq9EqS03Mu2kMpEJrIJqMhQ93LW/HoZjXRVeK7+m7X2jCypi3HXcSWLikVwYJoDf
6Dpmx8zyivqLU3wQGAbd+HeG8a8MnPHne6VncY5RHGiDuphPiuYqtpr7sTIPW5EcOmCCztXkpTpR
MAFZuG0KLtEUlYwmFo3yX1YWoBjnf8iqjpUEOMIcBfGHPEOJAe3kVSkC6efGJqSf6IpWUfp5h9Sm
KqCMmzYZSG3VlYlHIXovUb8TAKGGtIIhaqrg+TZ61g0Klg56dHZQYyTodl0TLQuMAcM7S3KqhyQS
bCFdGXYL9zIYd4szdRtzEAsGMtht6GtMcpRQzAT6jy/q+eSlTXTtADWDWTQkNEwcWUZNWSwa2kvp
ebS8NkPVabjJ2zBz7u34o2K+9EA3EyjIs9G9UEZBAD3PuZIht6FdwxSxLdXvMg8IiAFKG3HlGsdM
pCjPGoEHAl8Gmh96CJhkhwx1tZgWkutZCmTzJftGnL84t/YSmDAyTNVaxRkkVDGe7b84mujizzOL
vQAmehRdkuoVvR+ArRKI301kBPorCJsxRypaLc5VBFhzeGPSkYMqeG46910M4pVbnHaA3dSyB7X7
vhD9e6PhqdMQ4bRwJIF5HLcRgIkiRrD+ZGnyKs0K/Akcg8pcgJANw0gkWskSXDY6juOCoQLwtcD6
xGM72z1SK6Su2gpOtVRZDGyTsrkpDeEIKecsUeiEuQxue4ybs8P6km4UeaGaWaBZxyFOPbs4yej7
rdZbXRj5OF50Josu7e5UBm4XydHOk2HI2HApNkYKBKf5vsd7eONnoYg7k7tTO9UYD7Jic1bBugL7
Vj81mea2Vu/J3ZMjBFDnhfQzxRhPqnq73mQHitFhOFpgnQ5JtHi0uDofVkG05QQGCIP9abgGwdaZ
Y6ruzbZSNh0JVGqnfpWo401K0IweA/Vc8KjDGwsHLgBAtxz0kpmof5/vWAm8I6TtNVUMoG5QLDmZ
Xhna/hhOgeGR68QDL9tV/e2y6XMXdF/IYLeuH61+KFHI+A103UQbaGJbzKHPPr0EGXV4WeB7LwDP
GKwfBzKe5NA8cK6nNajxqOsD8o/kJ0keSjucZtVTjRvdEJbj33vBuSxGNw2VLmddISs/pvc0KraA
M8XZ71GAmNKTBKq9N5dzcYxttoW0rXraS/6m+drw3an8ZhOxpbz3tHMZjJlYYBDFxFAn+Zl0XQOD
GK3IivVqizoWBGLYtlerTjWdUDF6eVizb/NyJbcnIfglx/jOtGHHC43GccoqxQb9PuxJRCF1jIgW
qmPPeL5seYLtsZirFyJUJSUFhI14M122x6H+bomaCt6fJOcKMYej46yLNLQwAeDybZu3jMfLOtDt
PU//zr/PZEcNqNTqfsP3na65U2fEhHn0SJ74ibrd5bJ2j+f2YMpFVsd3WlQUKD/Pe7QAq7eyYS5a
yV/r3O3Jix4/dn3vWijNlCKkBe42mYB4Ny1w/qrs3SABfMOa21BR644KiQYlIkZ0eRW56phoekXP
Gw4LdkZ3bGc1b1rwlrdS2CVfiunZmT7rSVRsgqs41xxA6YkXIOQwGtuUUxWlBr4P6GLPFfCupYgI
p6X4IrArwIqi8xjMGZUuSzI3sGy/7Q+mdj/rggd6TkEJJke3/X8FMG5jpaUzNXqNIAooDz3ITlWU
eVLh0lfg9NRc/XlB4Vwe40LxuBSNtkChVL2m1JftjaT7l/efa2I7lRgvkpzGQhWulOA1RQPE83Ja
fmjG2LfuapWiA08kjP6+S8XQHg72mhXrN8V3vRLGRdhUf1w7OF8y5kzN82zejBn6yNWPYcldNXsk
ROAzIjWoT+3UaNtEyaYW20KmF9P5MUonrReYGvfQAcYtBfijg8yMiFGR4m5TCwQ37LtKyijXZ3er
G6/TRXMw9Ch+F0d3opijOh3MfhobrJi5HRM7rJ1IdQIjf6jXz5Kw7EI95JIw5syeJlnaGhl6UYBu
LQTFmU9fndfQDPPTn0OrwRbeNLOZGk8hWck61jkSBPk4S0dTDyRJcAhxQ85OBBNyZq3Gw2GOxWtq
P+1CWTtcdk/R95mIY1jZnBkZvj8hpIFL70+p2Cm78n6JmAhjOXHfpCm+v8Z44tKeio74i5CNkJ/c
7JaJiTLZOisg/oIY8rM9ml4BqO34YJzIvfz/aMgUSmPCjF4WWhMnkEbvD3T6H4TOQR/KIaiSQk1g
AZwp5PMlZCKOZhvrVtWQ1gfl8ReH9J0UOMEYbl56QN0hKiNHMCnPDUC75WSiA6bjRm2bIHKRTqNy
ReI7vEZdNjz+WbeTwYQFc+ytUS0R5KawO1ZBfLT9zgGBCW7N4XxIZFcXNbpybB0FAbywAe4COKDs
Q5sT6wYg9eYkMK0yc4Gt/Yyw5F9WiysD9B4KcF3QhMJ2+G+jlanyRpJgKcDVlUgooqjuZRGcWqFF
nz1hFQCuAq4L41N91eFKS9Qk0Ff5Xs3T1iVWOG9NlE6IeW1U1YoE+gr7SellEUUGz/YhnJbv8CBP
iRDOz6YUaDZaQ9kk8ustzNDy4nh9qJx+I7GL6l8cOwTWroVnGnRbIUNlNNUGa6k23QZ1RQwM59KV
U99qhVdXzpkB2BU6EAraCsqMea7SbK6qpDaAjQGJW30s8I5XABOCOL/SrkJYwOFZPqoA6J5AeyQe
DVl2tYSiTE6pjO6TD0DSAFTmBDAeWgSgi4jczxPYC08/1LFh8MC9AMwQo19jdT1YCrFlNFw1j+sC
BAPHo1e/RvUAni6Qx3MBtAkZKDlYBhyN2TSjklf0x9dJEDtBUePUF7QYiL5Pf99lR1IDPCOtb5NA
6ZtDo5apmyFdFzkZd9F2WjAx3mkx5zbjnS2YH1Y0eLWhfZQ+0OJXhZqeaNREpBIT4vUOJ3BCIKxt
4kg211s1/WOGVNqUi+doSkyn4n/Zi9jQYtJVbisMtx22kIJ9yvddQCkUKt/xRYi6PMcFAALA22Dg
DqpP53tkloOjkz4FBDLe8pJPtv6or18FZk0jDZPqYR4ZeHcYnqMA5kwkkus0GXVSJoE6+fpJ81HE
+74YYPqEG0WiqivvFD6TRu1lZ3XzECsq0SCNziDRaRYbjVZVJL3YbuyO9+AEDkX9ptxAv9eQ8aSi
3QprdCBT0X8q6ndj+a5uITjYXRPFXnMNC+d5FFa9uBEe4R3v8mAlQFc9c/gDFXFajcKBpqPbHnUA
rejHBJNIMha2jUTI0jxLAQoEAi8EAsyL8TMlKQuLtBnmxlTlWjaKq0Izg7neosvWwvMwlTZr4rEQ
U9HsmenYmCNM6UlSrf6q3ubSj8vf56qx+z4blLpqHo0G31fnzxsgETXyLbUEWRlfB8xWAOsMGQDr
VKQaVy1OsFRbgve5Oh3iSEmFU/GcZkK8nKAGj/EmvAShRePc0ot0TfIuj5MgBfp22N/2LgrWh+Vh
8VIKL14GOBIFRwb95DtXRoVaA7wyEDLZV8FY7eelcbo0yBxQywVaMvjZeGtaT6PoPsK1bnRzmaBZ
AZs8oATPtavnVHfGoqAsVQqm0vBePbsDSvD9sX6IA1F7P88s9tKYJDd3sg1z+JCWSAlQ+2+MtvGU
RXBDEAlhgm2iDQS33hzkOMqNqoSW+mxqgnIBp3WWUr2jy04F7cF7tDgH+fRUjrC9Rm2RY1q+0Uzu
VlU/paHwF0u6KrX8ATSefk+nCjIRwgDP9IHljJkSdMq9Rz/LqiEbZRviE+Wo9qdc9PrEDe97AYz/
2vKqqbUGAeNp8lWvCuraLX7YfvoVA16H8anwyddYmEyL1KI7uztUijGuwHmEnVsASEYhrZrpoD+b
Ln01AREQ4H0+1ZIosxEJZZIN0567ZCVQ1Xpqj0ZoXJfAMt9uqVTD2wpcmEUZKN9A33aP8bnCSuH7
A9QEVnZn3JTZa5sLXv3/D79+k8F4WpNuqexQJ9hGV32ocW4th/haKX16K68j0fuTaBEZn8uI3iwt
FRf34azddvGHy+eJ4PtsaWnr277oZ3wfFCOZE2WTIInmXkJ2Bs/2teJeqfaEehQdl0DFJEAiMaEf
03Q1z3iZD6KsnVoVG+KBfwwYNZzxSNaYXEbOe4BrNPQSIhU3GUCrNDvUpv5Wy0Xk4rzDBLd79ATj
soNLHWNthlNKhZnjepy1HxoH+AcpnlEwnvEtS0V5O1cp9Dg7ChgW3rOwAgVD7RJng6hcf+q06SWp
Z6+3zd5P5FXktzTDfLeCFrAQEAExbsK+kA/9rKtxt2ImLKSYxcvBeNR99U4OVV86ViKf5TvUThyT
8NpVC0DSAeKMJ73/Sm9A06ENYvXn7NO2BlEeyE12AfWAhy+UT95jQsV6AeipAWtJ29QpFQEQJXBF
7SIR0Rpv0wD05gAmBY337x6K6jKvbIDAIasuJzcpPyxd6Sbjw5YJQhLPhfdy6N+xC+7O7FTTqEMO
5qza2Lf/HOvZAukUmMYt+CoHdYc2E+QVPFhXni3t0MUfp0RQHeYFbh2vg7heYeTo/StBPBsShkVB
dzm+SCRytNdtfrgc6EQimLhd95O0ojsRWuhXkwRU7CtATF0WwTXlvRpMsO4aJ+stAhnJ2oAUtwuG
aXaXnGB8r7qasjaQVtlXuzR0pAQjnpprT8KiHY1vrPfu/gY2oFtqN+Zth90y3AnI0oorbX7sZ97m
1bfKS/q5+vrflGYDfI9kbipoxibT+gWll1W/b9F2qm8xjRHKj5fFcY39zVJsJloMy1qW7ZAig7fN
o1bm16u8CS4JAkux2ROkxsj8UGEXzfnz+rmaPmqi53CREvT3ncfmSo86e48lK2NKDR870eVFEmlA
f99/30jmNs6gAcGg97i9ZgRAViL6cW542+0EE3aqcUwSGVVhAM3fLoiiRHO3H1v9clkV0VIxh6yi
r2MWT5DSqw9x+9kggu9Tl3znLsBXMHEPxSAWmy7EVVO2xMB9Wo+o8RbRGNI5zj+f7kEMVVGyplUq
B5D25zuigHN+1cE4EGDczQOFl6tMWnh5pbj3aWAv2CiGYlLkHY0fyohVui2op0iHsnGXV1pTSUNM
HppAsTdD+ZDeiCoFnA436PUmU2VeJs26I7j7QiaNNuhwwxVeCopT6i+P+hPGfVwtkI6z5WYfBcpy
w9xOMFOUSzKrqaQVguUouc0OBDDVSdRiJIaOm6HP5HhZHtejwA+G8SwdaRiLCWfFlbq1KcIOus7j
4TrJbptSUHXhnx44ZTGpQqdv2EFfNEjb9STjeYCWQ7RrAqxv+X761QZZYAJckDXwxYEID8RMMM13
8Gq2ma2dHaP8ot9MmUvRlQsCHh6UKJxoiGow2PiX11AokYndlQ34viQD8yyZ1ZcutTQfrATf56pN
AHeRRE07NW7fxtO1UywPxtpPQb6Su5wks6gxk0p65/U73ZkQX0wjWYcaulc/VYwPgsomWB4KvNWF
VZj4ogkn7h1I34lj4r2WS9KMSjW8/2YMtJDOpan3ygNGPoGT6Ph/Tp0Cp0TjMx59AFyA2vh5sLHb
cVCAy4YOJXnxACHvK1svOCNptvRuAWml36YTrO8mSqVMa1u9zJFztoeYFK6kZZ5Zvtq4A+mpvyZ/
DmgGlVBQxfMcFcqWVWc7xVshiSVfIWBG8Fft0a4FLk5Pkncq7UQwmyR11ehsMfBdtqR2m/KrpjwU
2jeNuKVCXIEn8KIXZalFjRXsJmiLOd+hVR61oZuxfP887DeedGsFoLD3aBFBE13CaRhmdcOrnIIm
ZERj/Hsur2pSqbFjVM2mfjwAIzuwyeCqUqAUr8a4HvrlIzr0QnMSHEm8qLkXyyzpCqB4o4tV2tg6
eaQ8mXh4x4L+xWICChtwoDY4JmT2Ht6lQEcynQVdEicbzWw5jrzk2gT9+eBh6M8XTXtyz1nTRMMz
EMvpuDNzlnd5bYI3csKzauqRzk1ugYSPcw8knBjxv4vvNoDhi4BUeCu5k/nrUrvL6DKlmtUqRUuB
Kt8oSpDFN6sIEUSkFwtskYzZ1tYEeuWZC1AQzDqDRz4HBj2t2KludReDX0ww5EItgDVMoHYA3sJB
zfVdQV4CJryl9AZqDWN+u2jTqbMFts9bub0E5t43dVJsjhmVYB3y7XozZLe3Pl02QZEWjEUMUNlY
NB03/ayOKttxpflvDOBNDTzKMB68liA5t6BGU98Pg6c4HwcR+PJlLdDBci6iU80C3QTQIpPjx8HZ
vhFLFZT3+SLgN8iBkXKwQ/uLlVe1oytwHeUE0LRpeLy8EfzNfvs+eydpdSdRCL6vaY/dp2a9r0Sz
bFwJGvDYZYzPoerCLNIwrfbqFDRJa67KNSjWENf6y0pwFwktGxaKisAbYx/Qe3Uwu0lGtgB0dEc9
5qko++Ed3niQ+kcAOwggYRDMNCYImE+AUJNOip9+I7i3636XerQFOH9wPswIAn4VCuFzeKkX5Vuj
kPx0XIQ5+tq+bZxBwjFLcyE6o28f5XszBaiMFqwHvRMkKpwZY+QLO3mM/xfEAeueCXkI1YYUmhH5
AuQDPDQOJ/Jqj+5ahv8/eg2epewFM0GhWjtJzVJkYUXroYG/agH5erhsKfQTbPR8E4EGhXOPdVK0
TgHRHhMdEV3Jf4DFhT0JPIvcy2GMvjBmPNdlkBMXbnyTP1Nk8eUw3zuWRwe15UPp/c2D5l4kNaPd
gSfHtezEDratVr+bptvFABQU6cXL+FDRRHmWzjy+m0ow6nqbFpM2ECEaDapb94k7FU+GfgsH9C9v
FdcawAH5i5kRzV+MNRgNekiGHJ03qxIVCgjWj8VfPTmjzfofGQZjDks8z8ZUQIZyl9wORxBFBfJT
cYQb++uV6Cmde5uzATwBSArglrxDGc87p53GER2I6RHXVX870KSLJgpoUfFHgRvTwP3O0sGlgGZE
Wtlg79/m2pXmkmOr1kX11/Eu0zK3yGp3GwQnFPeBFpkIeJvA+gxgGcbWx4yQsp+62Ndv8LTSHR1M
mGcn298ic0ROaYYLcTNfuJpcF9uJZezdkZtaWWOC8v0N6jZ4Jls+Toc891COekiA8jF+nIWdWlyb
3MlkbgVzYs+TskLV4RsNxXdlWHnoTOzc5tqTfflg+ZKg6CCSSFdh59UtmCqaOYFEzLxcFQnSWV0K
t/JvDulf+TkwzwEKx54xioMWHL3EW8i03m7Og9V/HVdRtYa7YfQO8L8ymHOlkZZYn+0aqkTSUxwB
HvCrhNUrf+qNS8l+y6gTqcV3uZ1MJoikspQWSdFQ2/x9dsa+EZh3sTt44sd0btXibRU19nTJKJ6Y
VMAkO5+aJEVUHq6cQHcpS2X5Q+QClxcUs+jntrFK5WIaIxZUschDozmn1vh0OQZzbzh7jRgnk9Ox
XvIZIgwrotgRKFaC41r7nGUuxdKpELhEncXc58a9TMbJVGJJsmRjz0j80dke8402HsnxSR8Po566
S+Gvs8hQuAfbv3aCAbLzpRy1IgXrFHauNHNXkZ8k/WoEu9cch6kiuOKLdo16/M6jN4K3Yq3FkpbV
Zwx4uLYeCTaNLtC70O/g5RuBH8Us9s5ASCFX6jrGGEtwvimUKtWfXKdAA8FvlhGwXl+WyFfpTSBz
iTBBUVYuOQRKZOhcfSSfULAVnGfcPie0k/6rFZMGlyi7yHUFIbO3YrQjxWi4evydA4uaB7hF+r0s
JlSZdTUVFQoxvvzQlK7lVo+pt7mb4kmeAUTHoXfV198s3sXHy0vJN8Q3LZmA1RsEjXjqEPstqT7U
0temjbTHYm4Pk1qJAjLNbi7YCXuryRs8+M8EK6onyoOlfrWn6qR3SOmyfLwt0GyG9B9Zf6KDYVKQ
NAjUZEeemwnP150ENVc0mvRNNKs96GgVr5I7dxNlrXS3LunJBLFk0dO1XyGMlE/z8qmaDmBOa9vb
bb6pmu6/+QJbOFTjdIwLA4uat7aXmLaHkUGBK3BTuzdPsJhgJaMBXhtr6EOn7FO1egBcV6gQ/Wuu
J6KbLz1DLq0dE63iAqwVtgxZxh2aq9EHVx8oCAMIOf/utWPndRYTRgoya12/QdZ8ao8pzejQ1jJ8
yH/nx3+xT0jDKSMguk3fcYso6LhXEzIhZgELXq4+qSS47Mncs3MvgdkmUJdUhQV8TASsLcQ4BzrT
pVsdc1Q05S9xdRd1vvHsYi+Q2ateahZDHaFSOkT2D7uoXOWLJaIxEglhNqmxprgsNQiRiyd9i3RM
DSo/tPKLYPGoT7J2t9eFifbLmmeLQaO9dtde05mI7qA9bN4WAL7vr7og98KYcA/edKkfawgz1ltz
Duz60ygq7PMC3l4EE9eTfmwUQ4IIp5i8YQjm8ouNOJTWrmLcC9aO7vP7tYNlY6gfc2BsXjhqnWIU
BpIZOdIjtLSoPq5kkROkH/IPxkmjnaTi2Sm+XbwJZYJsnGKES9Fxg3DM5AcpYIGoBrrqsIa50fyV
777JYjLEPsUNA4QJiLFTGQyl4SeJHV1eRF5KQ0f5/llDxnmTbLNjO0YGkLX3KzkqooYW0XIxvjpZ
HZ0qwvcdYNdn9nVpVJ4x+rWIKVckh3HXwkDntGnTK0m8RY5zNPBqpTWJ2zaCbEK0YIzD4swzcPRh
/3uQKhLdvMrSr5e3RKQK46VygXH1sesRsfuoHF2pR/fo92IQeI/IeRhHXfI0Qy0DemTyzdYcs/wF
s2yXFRGIYJ+mhsouFanH3qfFiwWgAtIf80x0o+FeRncWzD5OxZ1SjXZNdz7E8RMoh+nqW3KtnChM
pOX/TfVxL41x/9RJ2jW2oFNhhtkSyUAt0QU7I7AwtvFotecM2G7Y/1Tf/NLBtbcRFc1EO8N4vUJm
Q8kaaKH3pUukxw3wp6KTQGDGv8ppu/vfCiAEVa6wL8Vs+o6xuUOPRHuL2lpwhorWi3F9DSXodaZ3
2kYyD/pEjpv087IhiyQwPi9tLVkTCRLSSjquyRTKmsDnube+vV0xTl9VWirJDTa9D8gHA4RmycsI
jl20H7cRafzL+vwfPkOnY9HFLVvsQ9KkbSNRFEjTzd+Di4F9r92O3zLVVQJatF8ENs03hn8Fslew
1EwG9OtBIGVsHLcA3Q8eYKYsEVgF37Df5DClIqLYktIpSD+IHOW9Hy+3cyo4lEWLxyJLadbY90RH
+t59y77QPnj7fjjIT/ZT9VwDlk7U1ypSiUkCylHJ5VKme9V8awHYKqHvRMSUJpLBxIPMrJvVnLFs
dv2hTw9Wfd8rgmXjiqCzuOj6xZ2OnXqLiyUGzWEJCyg+LuRp3m7VQdAywDUyvNcAVg9d/O/w2IEw
Lzdjj4La3H8tp9NqD25lH2NF1M3NzXF3cpiA41gbkN4yVLamNJDkBMx8BzlbPHk4GZkIMYK/bG86
MaGnWPWxbFTIGshDpj851U9nfb0cDfgiKOgT5vNBDcsYWD4oCdGyHJnA8JU4P9UOXX8C9+ffEYHt
+Y8MxsCqrkKqHKe45mTmxwQkWfU0uYuje2jtcuslDjLJdKcWh4QBYIzeqR6mdECEcA5NL6pccPXF
JC5l28QkOosfsWbGJuVjgWhOHrTyxpY+W9Pz5SXlWshOBJMlNN1iF0MHY9edj3MSOskdWZ6UBYBT
4WVBXJMHVhdYZzAYCY5SXJF2h+yCEqssdziZxuHLMIIDTrkGqbgni7r6+Ar9K4dN5ZzB1qXFghlm
S7wEsdEdN+fZmrrW22QMr6jOJggX1CDe3e3eFGOzuiQ3JGIuUGxK0qvSGf1xEUUkwdr9elPZrZ2i
Z6BybpAB12YZNt0HB/mQUaHkKTxu6eF9SRnGw5zEGA2T3hniF+lO9egj+fSVEgSh2zN364P9NPvo
3EGr3zETBSvRQjKeZy71VCk5gqJsttdKa94Us4jBmO9Qb8ZBf98t5Do4oLWpoF4OPrd1sv06d7x1
0YPLti7ShAm7DR4TUluCDXZlc52UaIbMBJFQZOVMsJ0yExdsC4o08hql6wdj+GKRxlOL68oUFBxF
yjD5HnrCVsCgY1tirRzc3rAPsTQ+XF4wkdkxwQHTxFVPYixYsw5ROXyPWyDXGEpneVJeeFNtOqCa
BjTxZan8/OjNddnO/yqrMidesYq0hbp97vGigLgB2kmM7gO6xBd2jwvWkgV0LslSGlICgWbroVF8
89vvtG+7C+LR1V8B2tO5g7DvUhA9VCbEK2XSoiYIoZv6ozZSt7RKf1NuFlFHukg5Jna0/T82mabZ
iWSNZyymAAiL6784J2hWRsGBGbNPQeiQKvQVKM0ndyCnfnDcTg0vm4VICGPw6BXJp2RGGtvhvbG1
n5XmPrM+/zcZjMHnWl5tSg5FhuRLVxbeOARAkRCcTAJF2DG63iwSU5YgxBoNv4WJmZkM4tpa4Ebc
fX/bFHZ4rohRNMtNiHGyz+s4uXIheJri52QYiAYUiaEC9p8qugvbNsmdXlqRpAxhBRgo+o6PLprZ
7f3xeril1Ex/AepG+V//lchEcPAzaL0dV3gNM676/kNiAVe0e7lsA1y/3MlgjHnKFpnIBFpBmD/J
j6ryw7FbtxChyvL3500Xxp5HXZ16zaIpnrF4kjX7GJvxL6vCt7Q3EYw522tD7HHCcpXJ4wra7/xJ
yLwsMgK2M2yskmZocpwRfWBHiv9MPPQK3ox+i6BJe+RFbd0CnQzmgq5W5jisI5Ztcb5IwHOP7w1H
4DkiEUxkHgvSazqheYL+Y6qPW9m78iiKAgIzY0eySozbAzYbQqRSvrLArDera0RkGfNSuSWIOCJZ
1BR3jppqk60nOmQVoLg7ZuV6Uy/Sy4ymCC8RkrVwc6A3/zHo6u6EyVOG9igTRldjJKPSPtE+40z3
0unLMAnOHX7RayeLiQfTjL4+y6G+Onq/xswAmdn9XDHdD1b2/+ZMLKaQ0k8Gxuwhq83qj4bZeXgt
+KbFP/+TyxpMVEDfV4/SFlZvqT81pp82ANuRvl+WITIHJizIYw5I6wQyrGT0l7QNumR00X7+XA7q
3zx2vG0Qy1/WtXlSby1EbcVn1Xwhg6Drj1ruu4vR7vtMNMjzZprqBd8Hv+KzWeTPXSLYEO5i4dkb
546MZy72GI3zrel7vOUC8jWynAMZD636MNrPl7eEG3J2UpiQ0+mFnoDRGOtUf9KMaLNvZxHSL3ep
diKYPHB0hjxvcftGknad589Werisguj79Ped38+Los+OhIUah8ehOWhEUALiLxFm9BTQJanvuNnV
elmAAIkSo1m1IXi/3KSpDkX1V2mT/iaGccCu0IZczaCGYkfj8kAmgcWK1GCcT13JpGwyvk9z5azz
rP4naQWZGXcrTMvGyzFSclllQvAIPtN+qZAqbzrIHgz5sRIC0fIvaTsZ1G922z3E7RAPFYrYEgYs
7qZriq2CV7PIvlsCivwkYssSCmTyMk0mkt4utGr+aiUAOaUEHfG1JkcDxkq6KBbygHI9f6chYwm5
tDS5OkGgOm+us12Vk+nLk7eZghjJtYidHMYiMqJpy5BDDogRD2Uhe8am3EmTQIpo/VgO1SpW2zFu
IMa2AKZBkbrgQ+R1fKWd5/Kh+ipC5hdYocbE5qazW4nYsMJMr/2+rA7KvAaXYw6GKWhkfHcCYLDd
cGQNQ35sU/2SdSgiNrSA2ZXDlUYnr5cEwB0rehNDY11sP1Gawh0LC10kzfpg9A1IlOL0AVXPyVXt
5TNmx003H/r1mmDuGKzlSRbpa1uF6pjqbh2boGeXzQ9y3SXAR8/isGvW1Dez4lXX5ScNHO7f27gr
rhRzdFwzzm96R3ms0E41uHVSJQ+jlDx0ieKELeDpXN2SiqM05V9Ma4yDwapnNyX64uHe0X/BoHfj
OpVRv9T5/5B2bUuS4kryizATd3iFJO+ZlXW/vGBd1V1CAgESAoS+fj3PPsxMTVvX2tm3sZmxVAlQ
KMLDw92KfFnqX0tHVNFi9CybDWauxdylN4GapkMAk6FsCfoO+22HfKDNvJLpJAutA/4SDJ3M4kjC
nYfNFyhGR/kyjp8to5jZDgzs0ZYpzbsOVM04rc4QU5yB5dTp3RKTbesOYYOZlTQ9ShciwmUb3XU8
2LiOu9KC3M4lNEoD+2MI5AQlavrW0+7Bd8Jb5vb5DDM2ScYDFKzlrkfatBllVBWVg1n8iI8PrGo+
azdtQO5hu0DCe4wvuRux26XVcEMeID8pdnErtosyWTQtm6Tr12VkM6fnKzbrmyFwXkug+ltf63OV
imenw2wz5+8gJ804PNGLXvRLWxq7oc0YZ3FVn53aNvhPU7R3S+fgsTSry0lnsvXO8agwzVs1e+0P
K2LNjcOqHiNd9qkqMbomk03kgWsZ2x1fnI2nvCDrdP+WprbP47mPXxgcWveu4yXrOaryNKxJ5vdV
sGqZ1lmcikw44zpeYA/bwn0nTT8WJBFJxVTh2eFeqnAzuROQ1XDPUnPuS39TikhtdATXlFbchC2M
ypOhti+T07p1FgzI27N6uE6r8PnSOuVYzFeFsGjhai2opHuDVXHiugXWQqM9xMm4hTeVzBMZfQiY
sUhH385zV+eLVfWqnuqXKPS9FeVmNXGF5m3l3Ivl+hxHmjMxRxkJKpyhUfxwQqc74aXi6KSezsdQ
3RARB3nIxLHvwAH2jAthV1dM6yARMlvqZc79ySnzMWrHFdo7LYC8QGQ18Z6g0yo2nWc+e4g3ZTwa
57MMfeAh40Os49s6Td8CMt2Xsq8g1Iisu6KroRV5U7o53MgvkwTIUMont/dXiUk3DumLcOxWMwwg
8PfDJLpyn6UgW3Q54szDiKsXh1vJwNyFfjVk9qK3dmxXXQTf+wA4zBTdSx79nFUEAXL05XikTTaW
+EVdq5/ekmQJPomkdrO2Ee9QxTzUnH64YVjQetzz4dHxqzmHPOcHB/l+9ti9H6LVKmyNqZTxiBOw
GcKOZIS1BU/8X52Ce1Y4P7QIDLnvqyzy6Vsr2D4g/Vn5L7oabyYx/4x678cQ9+dRdK+VS/Hw4nFX
x/MLcNlCk+Te64PdUPdZNC8HmC2sggDfphhfav6qKD24TZnFLHrScPzzefUsbL9RTvQZQjCshq4c
74bc62GgAV8bxfsNke3FDGUOibND64dZR/UxTvkeBtDuytUxTH0a+emx5XGM+TmW+l7ZccgsD1dl
Z1asskVUsxKSZOjBGepsKjEc4JP3s4F6UE4Nnkk3QgVTxj8SSk+C9oiB864Pn63v3vRVpBB8yL4E
lp4l1GZt22wsnFY06++rSq9j5d5Zr4fKaoLHTcrCL5GF1K2T6yV9nwc0k3opb2RaytyDB6WL+UIx
+/g4VZrzwOO58usNTb28IZCwmiAvJKOVaOqL05s5620lch00P8G8xrSyt6086Gj2Y+EkMskcVcNG
iZxlMt/yfgB92clT16Mrt9KvMMjMI8/sTCBzsoxvS1ddZDqwTCt3lepu18Zm4y3BCs7Em9DwYlZy
B9vCW82vEimc5XJsdx3psqiaD4SarOHDG53Sj7muMzUPuQrHTRWG66s4lTPOryTtDmHkFIkxzTEp
2x08peLMwaOt0C+M8TbHFsIWSmSSuRTtUhctlkGvF+E+0dnRufbcS1gtxRDbt8CxxyZ2T2Mf3SZu
/4NNJFdxsoWV0H4kuA0p/5yX5rDgCU8Yee1pVCh/3GBQKh+75Vj2w6n1bC4G6N8t0CEdYfGAOxWH
8qYiHQh11ZMg8VPkz5eE9aduMBoqUvKAFvLTlJoKYOWc4dBcAz4UW+qu6KluMF7S56UbnNoAHiLc
9Z/LISAIeBaCvsx7K12+Upb+sj1H9hTrlYbfKGdebidv0+A8wLDWz7qawKcR1pOBdndN1RmM+cH0
2IE6ZSeOYd0dyza+s8JpM7W4WTn6b0HUXjCliKjeOdtobo6R1VtPlhm6whRm48sDx+D/oJofeI+f
8TxsTUhOTA1rUFWKPnAhmqt2USo+Fi9oisofdk4iblXND6OFf2ScrEwnt6Px4e84+jQTfvoWLcgB
HP1M7YMf1fdzF97Vrr8D/r2Lo+XSqeBg2vDJsUEORdus7ewGuujB1h3jk2ujDx9DrVT7K+lFb7ab
TN527X7xqjccDjikx8GPcSnfPSXOaRm+0DpYV9TrMhkF24WE4PUm50mLQg3JlAfaf4wAga+UHDM/
tfiy4OaZeWX82PT8BHHCNpedPlPfPLrdcgBHp8l9qHzPpPFhNM9XpUpfhiD9oIt7ZkINONnJLvbY
DRuaTa+SfScAFNLo52DfpmuyEJBdY4J94IbrsTe5aqu1QQAtSbvt8Y1nOnqabZI3DXEz7dYrnsqL
GIJ9qcKt70hokKTv3SDWbOT/EclDIrQuAamVQ7luanyrMlWZFzlp5jfyAn38O26Auo28PJva3TSm
yhER3loOBwVW34bhdOPy5DwqtKnHKnl1fHLkJNh0FTmUJcNtadJnw+K1mPgWIX5tNaJMNc+nhqYF
jfwPzPoEOIUJyeCyPSIa4a9xW/fQiFRukWBtIQaSJ8o+6MG8EtsgvqfdasHtGTO6ctIlE6JCdWAf
l8WsG4/mJfrZik4ZJkNWmIMpBn8sGuteKrcvuO9cyqnbiMHUWRUiuzfsHpLHB+IvD5OTrAfmHZYK
YX0cBM2GqkY8M83OUogEV/XamZ2buBc/oJW8IkPvZKmvijB0N9QJHjyShFnvT89hM0BkYepe3F68
WtKwLezkDiPvzjyyYVb5/sFAYpn27IhxyeeSBQefoXEcjGbKa2k+4zo6xh0u9769ECp+VIJhfGZU
OxLjTgtNktG4XyvDN6JUL1GbrMvR7qfaO5iaP8k5fVuC+Id16Uai7+nCndpxEljMab4JBwd+tv5y
Jm2NfASOpgyKEPBUAc+/rO7Iwp5LdzrRhSGJITnDdkxJDl7CMtNN5wR/P6YeTO53aZ9ZOv5UOtl4
Ht9WaXfskIWWjr/2Sy4yTyCRFOTON+1TMk2vTUIffe1v2gYZy0yRrdUBP8GD8eirJaOevNOQfjYO
2yQkWdNkeZ9ldzN6ZTEwC9/aUeGgkUPkdX0malXE48iyiqZbv2cAz9xPpFhxzqbqLKIlh+7yfZSO
xUjwv6d+2a1IpcK8FAqGhQPdICPPOXFfrVFFwyVMBvkWEvUP89xkpQ4LA3V8xxLkrsFWVMk6tNiu
5OcxTR+03+xqoT+ImC9Sw5uw95Od8etdvYgM2jU7mXbnMungHmbtfqjUUPSqWdfUFtckdXbCN+XY
fWXqW0negmTJpA89J16fnIE8BWrZTQyGQyaKIO7UmbuQpftJwAiDhvbeGdnF7aq1FN0hDtW2hAsD
BDbvAp1glL6H5CAun7mwrptPi14NfvXuNN6CygmZ2ZS8mcreoI3zEjTRqRrqLB44lMu9+5ZDAqmk
W9Hj4ugWdW8kw+USedfZo1vM7O+427wnnpfHtPXz2p3Prhzrdaj7bQAp4yKdKY4uQoc1wSNVcYEc
6K6a2JspI3RAXIQnofpDIvRp0iHP7IiMn+Mvg1w1iHfVvvJKkpVwW4PkgZdNFUdxxE8R64p50pvR
rQ5+WuaD7h7isXmy/YJPYN6OxHE3JfXPTcJuA0veusZcoL6VT75o8mqw9pCk/BZDVKulWnZLYHaO
UhE6pVDrG3XXbmiY4Gc7gsSrxQSZisgNgUgbku/eXRFuMJg92Gg/9n5zG7O+X019SFdMTPNaexCp
JLZs13ySMA7vrv8UUPoKM6J8Crw9SybY2gT1Wqb6AXbPR+2mauXjusyhsXgGoW7cONKfNxAGYQ9K
LPug9LeMq61N6DbuxyyWIbJxz0xwJZya3TiWyzqYe5ovyhNZmyAjNbgcVSIaNEztXVU2GPOTP2v/
JZnGQ6vVLQmbT1wdK+XEp9G8aqihauOuu9IeGeuhPuK1mejgJTTJVucwCNgaHro4HtOOGBTXaTg9
OhPuAYyd/ORBu0aaixHayrugHGTrVi8nN2U7f0x/aXKvjaV5JJJ17CFVdJMSh7shbN1zjLinA6JC
4y9yVQ5gE0TqHLvJpXVR68wVy9uFJWtbiq2nk5XbQDuaS/rTzs469eo2QwZ5aRQidxsNWTfWhS96
kL9mlHyMsrzmehVVFlcRKDLK87ZMBC9+oH6UPZwvg2TH/e6sYIFoWmTRTdM9L66zCUJ1sUO6l32L
l48wzBk51L0PSyLC15YE23pYMkL6O56Gz6MmJgsNWLbXRHGO3X0qRsw+hmtiVZX5TlAfShpuVJh8
uhGUmxiB43aTAu9wvD1Ev39WofdAQtSWMn2lniiqGg5cyRjiyhXreuQ0cy0ekjbRxfO67Zh2v4Za
QAiKuhmvxEU2DOE8bQoh3b1UKAPGsnlZTLNqdXpfO7PImGx2ge8Ui4B4R+owPBX2OMq0cHvk80sw
5YBLdoEWYKzgesLV7WTMdS+0FlD9b73PUNfnuvN28L5etcj55lbfi/laJRv7BrohYpiDm3hKftok
BHgQVnMWsM9aJ+Af1pmPdCOgYmWUKWjIeL6wmOc6LcFG9OYs6UyOMyfzvoxfgvrDJf5mmZeHDne/
ncW+r9XGiZM9GVxse3iqE7trO2enu+R5qNp3zgALAIxYdJyP0wwKfxJujW4vmB3YyyReG8NvHKTZ
jC57NUc7xI4tBtDPiG8Yc5/3gxsMmZFuJlMng6XkOjDyF6vKY9fpou3Muoz1k0j5k0FZnpbxqUHu
R4IQDlzuMY6e+BicEzfZRbopUpxg05tTIt2tBNiCEa3NyE+SmIPT4XFGQ/lm+cAzQ4dtiU+bRzxH
HllnLfdwttJ4MyVIc1tkbyQ4JYQ8+LgsdF2HKzvXRUvAY0oWUNdqohGZ51Bmrhcfy+Bq0mBfBfWf
wqrbT13yoHz/jXTmgvnze9KkG4z/rpjtkOqLXxaWQ7X2NiSWWRgvsD9wWT6F3Xmp4iytqoMI/dtE
zytvAqo1iPGub1Nnr5rZrI32b9TSHDGfHWIf7k8dVqDyBeanE7HwLGh1Y+tuW+GMSFsdPIjC+Wmy
4V59p605cJRgix33oZoOA29zXZnVWKYHNdQbQQfg/GK5I03FVjr0wPQ1+yUu162twVhNh0M5y1c6
hicy+TciiVU2eFExNvVWIm8Y3RCxkzYYfrBgeaGOtUz9INSy3APGiqMKEU+IQ6+4IGM+o1Afgt7u
gw4ogGWO2Dvh8k65y27FOHhsbUjY72ZeviE15mudjnfyatSb0Mh5hZDseAFxUu0DM/tISfy9itxD
qEfAAW54no24BCGtsz4y7oqhIfMRqFnmjQbIqUeIAoAvhsPQhBs5l1vIrtxDmeNHg75zz8OCBz40
Ma/TaItpke/FOK+4DvdzNb24/vhEZH/2Rv0rGftxO/VSobwELDeJiuZI7vneMxiUayDKB30WyO9T
mF7sK4S5bTTNZuUY/5wk7j0gQg465LCPawNHAK/5GbXsxxLiQDcTLCJtfOBds++QU5Qp0gUk7aq/
kHRWwLVw2eZuCxKiikHH152+APNq0JsXB/BC9oYu8bmN/AmsNCGcPHAivO643xMLDKkzw7pRY3nT
BdBeACRcTMhM7jhlr9ofky3KeLWSvC8kLpw5nefCq7gBngJ1N1nv1QSKdok7QcS/nGg5S8XgZmCq
WxH+NKnY+ZVbxDCZCRf6Gav27E3RQ592/jYm5liPELnn7UdF51+Jy9ZpXIXZ4HN2WIIBOe1Uv5OI
DsAOkfcZiO+185Q7U98fONFg/MLsenxUmgBo6CBfNbZAbENUUyxJ76GSA6FnEz/UMz8AyIfChPvs
quTDq8xGhFCMc6Pp6EQVALNl3gTXOBqWLNcNxwecItjTXvdHvylhLJQkaut2mhV1pP2cJrCxTwwD
164bCWqaCFBpPO2COVjXoXvhGjVIxO7ZDIPFfnyM3BESDa55i8tOrKsSOHsnovu2IicRiZOSFiLF
flFTUTC4iaF2t7fenE45jbuPaTIyD9p5M3XNL8obmpnZvpYaoj/yajUIwUALAu+w5ABdVrbrP0rI
6uIiDnC7xYM9RpOHwn2EqOyABBAA6NjgXoGFhkpZhfrdQZ8DekK3xF0gP4aHFpc9ksDRPyRadfnE
xzyUbIviaKehKlDgicRrCW8uTBriKrD4ypFQ8Cd3TG9T0Ui8IONkEpnbJO2J+Q0DaDUflxTGdzhu
/mFuu13kiQcYBh3H7qXk8w6YVwHwFZC5UwFV8psPmAfeTEodO9Kurc82UQ8tZQAkNOEvVNd5R5sL
Y+5JoRhX4D1B43U1UHO/OChdErqfBUzdbPyTmyS6/jFNrnjT5y0rj4FFPlOzCTTNiAiwS6DXStzy
MtdwWbjC7lHaQ4eiVbCq9F8ntlQnAghI4BZE8enkSEVga6FWVpYpSsv4EtL0cYi8CftsLOr8NFn3
yvvh1EvBbHOTNmSNVvO9o6qD7czZ8aCGUyfVeqE1zpj7K57jd886UCHtoLsLmYabxqKdYRz8ZMTj
HF2gsRCu/9MQf4/S5hDW8CMLWjWsvEU/VgFepnTL/tYPtNyFPf4sy2SS1wQoFLwycHV69afRXiFp
tBW8P5rewc3mgESxYEDVbzfQ1Lypoha4vZ3ivKnhgD3I1TB5N74hB0f1ddaUKADCpS2Spr7DkN7O
aftt2szDCiAHzRvYP61ER5eTz9SCVKJNMI4MqBEMnhMMOreTo+6CqT7Pg78U0dAMx1ZDXVaiCMla
G9FVFHM/l60bZsqfb1UfXxilt6FXvuOQohbUQYG5+2pTh/B14skYwBgDP+BAYeKYThqNgrQCtsG9
IpUWdV8txiNAZPTdAVdvHcrfK2Tl2dS390E8eSs1ohGkqPn0YnFq+hYTGh/cUWkmg09Jh31T0YP1
4VoQDvCAVfihuqnyToXIdYc4PsyETPu2lu8aCCdg/zyJeuga1OFYdNWESVbqQG0mlRvZErJBC72B
2gZyjnqut7pLg1XgBLh++gV5dqopz0jjdUVi9S8V4BNQzR7csY3xCYqV6WLCuc5Sg+yQDWmRBLVX
RA27luoFGZwzSo2sm91VqLp9kAw3cfRZB869nJC9tc4+ROttAILr8qUgngZwUqfxYxQ2zXMqB7uJ
/d4/e2Hdn+HpE7srXBHIFhm/0UEsLrrz6L5Jwdxvaj0Wpl/oJh0leo0++5mm9Kkl9WkgC9pRC413
accaiBMvSLTrROOoSYRVMThrCmbaoXd6iOCmyVBUHUWvFd5kGRkwtAbQvNxRYwbwTJHRI3hHy57j
zrQjW1PXFhQwvRt2hRwXmFbA59VyQEkcMkZ4RcEJsFEWXAt8x2nuQx7etkDp8FBu7DgdIASMtmBP
nhr0WVfCmR/HCRlvioCJfx0+tMM8r5O59TZeh7rbqzYhGc41t8j1/RMnw8lYVyFcDuGBsRB0kTGe
8rDRkKWsfqh2eCQdi4pJQGAeg9iJqaYiWfx1EnjrzgGertT0SurkXNXRylqMx+Cj8fowrwjJJtru
SAUeN0XaOqlV23vHue0xMxjh3aOsgXvayefd8+zStzphe8Ytyxjeq5Epyxbu/MRnsnEb50bK6oIu
SZ5YBMbBiXdsQWJxZdxLQx4iuxRSJNvFS9/IPNxRXNZlOGyg8g6jkZaiWE5z2rJNiL8IQWKfTmYd
jd4HLtNi7DXI0uEvxeLPJsELstf4UpcWWZqfjWLYOGk05yVklRMNC3DDtwLAkeoTzPT2QMDE49AO
z3Qmm6ktbV42dita79EVpMpcF3dPdNJJs/Jc+YKKft6gKfegovQ8TPxcpuWp6YZDE1QH0i5Ic95T
lZ4S7aFswqiHXt5CZtf1VGHYPrqpYlUkOt57UCgoR+AjuCELpu1pCmpo0qTRB+vplEPS+zTqCAOa
sL6DUut6GJM9Qm7hmuhOpP3KcfztwtpVH7t17tdzd+jDesnm3nkMyN3A2jM6TEGmXLpf7Hw/pORM
Qr8rFh7uOgqGKTHQZuoB5LpjlaH7cCCLPPRy2kxziesGYC06bN4rMvYQvSAEey8d9KoO25dl8nhB
UcsyvWwc5lqAqvpl4NHBCfQpDlL09tUmqrq1khCC8sPTPNhsBrCpYm8r5/4BVcbPdO6uFmBJmtd9
0uVd2Mmjc438vPJ/ldOw7OaRCvzxyAlLXqLSHH6kPfqynWyOHIh8gQpnKmJ8MZtyiuFDJx26K3U7
HKO6OYKkUGWdr56HUuTUZ0/zAug9Cg/OAmTM8yVwngU+V6kh70szVtu5wnj3ACQGC4kHb4mBkkCf
K5sGdzwzHMS6RK2GQYPkLnYckMBFfIvj8SKU2Y9soQc5ICtvwBAFE7T6EVRm65B4WE8unR+NI9H4
9tDAyyIzIcAOch1U0a3jLR3+93jXQ8IuU3yCfEU83qSt2IUgt2eLKQX+2nHdR95H63RnQNSvauLP
IcMDYBa96haDu+gtwEJG4muiqF9dr/ayCGewxG0ZlcFtFznJhtRQ50S59xb77VQAsvoshwiQbYST
AWAKmJJqdt6C673r1XKcAoSlKsbDd+YAbQUibqpBmEyC4GipvklQXo12OkIx5aamIc97Ox88aZYs
ifnezOyhDaHrOy/VAWI+BexSHySzBLX9eOJ1u4Xu7FMfaTgnBApY6YwNILvH+fTTV08g20ivpRgx
6Zzx0Uc8IOBfeGO9GwYc9iSuofRRsbhHThQAsh3rYRPUoV1ZgaKzXmS7Hqy0uReBCUgdI1fhaI9Y
pdqUjvkkhqq9y/mN38EvVpYG6hRhid3has5o3c+ZS82xHedBZ05FKRTTnOqNWlQ9LukVEkzb5mMl
0XDw9FXCP03uxEjwxuwcPLgl4RvYoUAHBZEpb4ehKpZQz6fRFXrVJICRUsFu5DRFLQAX3jRZ78XX
tMsfs1Q5CEfSliexDB0IpclSTJDA2VFcwJcZN2NuK+YWgCaHPAh9hVA169PckHJTpQClylqirPXZ
dGzBGcnRLlNZsszvhsPUAQ6DPyE2gFPOkTCJzne2PtO3IONMeQxLzg82BuYZ6unDibnJIYYlCsvi
Vs995gaCbXhV9X3mVYAuVAdCRBktIp/6ir0D2HofXMvXkRIiJ8R067RHi8Ev3zvddDlejpcFFOOk
GHsSn10dVBs0Yvzb3u1N5iCE5I53BfU8jREBIpEsVQ7LujTuwyyIoM9r05qu4QzaXax073pG0K4F
EJlmwSBOyCsXKPg6Kp9mp7tBWV+BRtSIi28TuCaaBkCfVbjuRhVO1199bab41buCmUvtx9ueAB5w
0r68/zOv6vfE6r+xqr7wUX2AILATx/DItJ6frkZtDc+dt+HYYD49aVffrHalnv6Lw5VgIBpfXBTB
tOCfXMIqTpiXyAVjHRsNbxk0uFdT5p/i05VK+H/wabsyz/603hdmXzyKMgHT5zqzQO+Qxm/mbk07
6ER7kCatvpMG+y0PLgkJ/PUiEiTRFzYmSx2PoCMBkjoaDEML7l37DQ/+t0zFv63whYs5lqD/9DNW
qDhBxX5spZ+x/mbQ31Bwf7sOjNQwHp+AqPRV9YGEtmySHlkmbwZkVTdz46H5dPl22vu3jMi/1vkq
9lB2vYgbi3Ws3oF2ZlvkLo9//uZ+vxVsAw3LMPG/qgks0rXg8DAkzOKXjnYsvLjgGWjy8udlfr+T
v5b58qU5ZdMJd8Eyo3r3gy0F+kG73Z/X+O33lf61xhf+aCBhAFNpjMaHeBUtGCMT+WZ+5JtdBOSf
51NrAQCVYRd9A0oA244osrvvZDG+2cbXqXoqE9GlKbbhIj+FvOGdBHr1/3pSwZeo5oSjRKWIJbxw
2fsD3Zr2O3+034o8p3+9jeALzd40S4AME2uAmVRcNUXTOKtzwGPQPQYohaG4Ml/u/n/7uj7av3Gx
F8gvjFGI9xNieoDfCP7jz7//7/cPSJ5AIS1K4PsTfzU4D3rAQcQv0xVu/uhK/wh39bf2zP++BK6L
hFgiATf2X0YyYdem/dDgwZk1AI2cr8Bp+o/Xyv+yu78TlPn35/bP5b48MwBdMT4FPDNHrZbxNDS3
/80z+2s712f6t3dS+U5Z6+uZuXKQ6nbFoCvEvjv6vyF1/3MXXyI/1QtSZYGHJoH0Fn6X/a+Ycp3H
00o9XaV4qm/umt9/C3/t68tdPQwtJzDaghCHLkxwAoDU+N/IsHz3ar4ETThaBry5bsqMSN1uDP/m
97/bwpeAmYa9XzfXI9qoLZgMqka5tfrz2//9FqBVk8Bx1A++BrPaC0H/9iERYsyzcR/+C72d63v/
6/e/RLIYA5eVqTD3xMpno7cVf/b09s9b+P1T+muJL4GMjdUVwsC82wS9qk7UmfSuuOjHn1f5jfD4
P3fy5RxOkVWgU2MnZg0Q5jqWEOfALLtd9x+H3vm/OpZ/7erLsQydqhzQk8NySbQOW4BYujpWoDN/
s63vPoCvB7P0+QxDUUgnwHGvf5B7uk/P3s7dgHwGuDWbt3rO/7zmdy/sy8mc57Ab5hRbc6OAdlsp
UYTAeKtkn6wewI/9L1ZzwxRInxfCGevLaiCXM3E10Fw1Zb0KMbqsE31Ty+8kmX67qb8t8yUWpG0N
zgvHWW3r9DEBm58N/ltpf/15M//OBvER/m2VLxHBYurSAxsXCXSypd0P4hcB/SHd7xxjvtnM18n/
2e/RbdPXe1qtZvRQI8Dt3wnCfrfGtfb5271Thxw4aYOthKCthuOQzZhKidGF//MT++33/dcT+2qW
S9M+sX2KraiFvGJe/lb4wTff83dLfAlAtsPIT0KwREzd0/+Qdl29cSPN9hcRYGimV8aZ0ShLlu0X
Qpa9zDnz19/TMtaiWlz2d2Xsg4EVwDNVXV2dqs4RjOnLIvCoRngQ9O8rZw2pjlp1Ec7qu+SIg9p5
CFKOFdtLNKiiZKqvbqgsS4Je551eSzS2joung5hPmZ3wrPuv0hs/pBvtcX9ktjOqDIVGqlmnolPy
vVGgzNSgdGKYzoDs5hde5BUX3Ylcyx5u1x3ymcV0hcasROhkyowyN00nTFu8Z5zlWUIHBCfaNoNa
USRsPeHIDzp8QqRDgKaCSUFywqOyoT/qibPvtk0IqG4RWSVYtdl+/FCfM1QQINoM/V5CZa18PfIC
euNsgDSzwmDCba7aquhozmyc4Da9yw/LE+79waDoDC7KDRNLO5g3ys+/M4wavopxlIHVnUiTjqFf
Bf/I7bcidfcRaKp/f50Cs1S6aSeaokAm6D1CqiSgspFAL5DgnSU8qZFp44GzKCq8RnK6Z6mH9qCY
5aBG4UyTSagWqqubtroceKZsRsHKFGYhwHt5VJUaTOlLVEBZjVrhiYZzi8KxQWNO02bWVCLuIhEF
hezFSvCE2l/O3o26gXGTCn0hzH5cplEhpfcjEqRV22a6bjpj/aVPfwwdVEjml0i5S1QvKb394ac+
2QNjxkTKlE4aBUxOKhWGJh1IQhOPr1PJs4kZmiVoR7ELqU1T97LE6XMBWtgoRjcV+Smj/l1evuzb
tRELayeytx6KMhShIsOuUhmssTujo8FeKl5b7sbW4x0Kk61ldEAWzYj8ie6WI5Vay20/eOg9zcID
6iuZquHKnDMcZ8TYe5AkqidlaGFZAkTpkPr/24jxHMgs4KjNGkrMJtPR07MgPofzRRdwktvGXHrn
Pfr3VXJD008vZwm8NyWPhXIoF06+4ZlA/776fq0PWphVMEHVH1GILahfUWiwH2Zb6/U7G2iErDAG
nVRxQCNAui6/GKfW7w41ukps1HOCP8d84MBRr3+crgZSAyHYHbDX0b0+GiZaNExcfkteDk3b8LHR
rcEencKNPRX1HT/2ETfHCPRcuPyW0AinMGEQq22hoXLBdED0aKvRk8AL583MsAJggmCK6jyA4pjp
CNBe0jwZDzBoV5HHcw0BH3Rx7ZuzOWFNWUWHqCZLH472iGh0LtCo1lB3orpUPUJEuwlXaWkz9FY4
zMYqI32Jcw/GSW9PsuFG1ZdKOOybwoNgRqZUU61WQ5hS1JeVJ05XUeX9HQIzNLrUT0Ujw4i+RYl4
ao/KaIcqh+5iewatXMXM0qgK0ZZPhyS4/K29YuLCNbtKrMaGXiBnL7oZziswZrpmqO5PdRMmQQXI
qqZrpf1LnzGL95Si6aFEhasj0XpA7OAF1ZKr4/7A8KxgFm15/nfoteZmWo558LD//a1jj4rbAUIg
g2mCrYWxYgyyAv1EcFN0poJyysE4Nofa6V/F0KpLnnTRtj1vcIw9bRWN1YwzkVOU6UVZjQ+z3Dgc
k+iM+5A5VyYxOxB1QoPqJAJDu1w8KrViOPlX1UfTiR+4PO0D6p8dMPauQDXRDNma1KDcTob7UDqm
UYsCK1urfI5dmyvCm13sgTHJkrIeVILtAIZK9TLPvNNd8dg7VAUtdNAIvw+4nXb+jBV7d1Cmuphl
GkJDiFCrNrrlhALUnLPH4QWgwSQ3bWy1saAOFC4GR7QrDyqK7vht/hpYsoX2U94jGReQhuhqHe8T
cC1EMgAHjx67J4SHbldufpTc6JRf8AJky4uaKEOTSTIU7cO9wiCPbVJqsuHI0+MQXLTZ95jHSrU1
qdYQTKpTchT5CoJkoMKonY6Zho4FgwScG9kNBkFD1cRXlVwVdVYSkykUuW+LCE/OjuzPkU3F4Uvb
cMzn1lkaKzpQNQH1YT8C6Q9nJ9cakskWaZrJooyORqdYUL4d1qbdgsihzkqvHzROtEv0Y3tgTNoQ
KxzBUUdtUIljcKh4eNvysifjdnZpYUVxCI8GugVsdPweuCyD20Hyx7csla5SSCXpZ2CnS3OvB8u9
grJZBXWS+/7ckKJ8N4Ysg27d9+JMcuCgfPRKKDKvn8AvpBd2pageSqbtSjDdoG3RovmJp5Z1+LA8
upEYoiRuVA1naFG7hvooTnrkuZDJIyjBwbNxD9Pm9JR3CXgIbLn9Z99/PAwmdUCfVw2g6Y0pMMSe
GHVo3FK8OKicv4OhP2OVoXAJqWHLh7DXtSOua0l5KWicSOAEu8ykjBSUSQrKLZAycr+LPdQhWjno
MMSHOQbzR/Z136DtBGXquOtQJJzFmcNzMFZLMHVIUBJJjxF6j0uJc1mznSneEOieYOWycDFA/iQu
sKd+AYmNbKALCw2spbtvyEbBFZ1AbzhMlGkqGHjMRKRJ0PAptVlxKI+yhX5brm7sdrC9QTHBRoIE
nA8qTIKggtNqMZi9GzsXQk6wbe7K1yYx0RaBWyuMGwxO8Ng59GaIJjvtlR6OX9PFM4qJuzItdBKV
MGpEW4nclVaZfR94qgy8YGBWKlVapnEwAQIKxUbA9uWhRJWVxlkQeSjM4hTmJii7AqDUqEiSisFq
y+e2HS1a0s6JOvqDPyxNmDro+hdVXBcyQ4RskAoKhVLuB4hfSY6BJoTr8pIcw2N9DO3OX0CN5hb2
8m0feXO4VsDMcKF9PAUdP8JdT1GzgJbv/Fs13u1jbG8sViDscOVxG1c0O9SuIFnhHYGwJDhwbbTX
6beTWzqRyyOJ3UxIK0hm7MjYx+gJgV0leUi1Hw15+kubmM2EKRRhX40AQDsoGqD/oWKZuZ3acKN2
rZ5QwHhRH/YxOTax99Vt3oEFJAWkAZbH5VrOeDt1ThR+oPCLRClRUKjnyLfkhIrCR7TJWYoPChNb
d1ucQnIvuwT/GO/MuBmEiggCH1MnCjEYX6IjpR06c0R8kK9oyYO2KfpS933HgTCZu/6gz6VFRye0
0/d3KRrk29TWWs4StZ1o3+wwmVVQKOVEyyIwHRZfs3N1VJwQ4uMFmrdc1aYSdn9nErMiKpXSkEBC
zpDjJ0O4S5Kntv//vymqKAb+d2BMZjGszHDqk4ampfB5Bh1O0p8Vk5MdNqN6hUH/vlrY0YsLOZAY
GGbtDpIvCP7fuYlGxvr7ddKGy4hBIWjHCA2n635NOud2evPIuXYUk0bRmbSIGnoyHeGwePGh9iG7
vVjkWvTAgH0UDtLPfaO2U6qiy0QxZRyRWGZZTVCmEryZWGY1ULDGF4nTXQRn83n+Kvjo6cZuxeBs
KOkk/LBErRAZE1N0EcRTjxlURHd56pf16MblQ6p/r7RDF6PKoeXE9+byuwJkVo0hE4xEKQDYVpDW
MVM31Q/JdAxrXvHBdm548yWzVowo78KxCUAkuEH7PBoWXIkn/sHDYFJcIAyy0aO8BVJVDwF4jXrK
r/GyHxRbMwmkzIaiKqAmhyzW+0gXxKIr1b7DTErOan4RqZwB4X2fSTimTPROnfF9ufhnMq7qmvP9
rQFf/34m2xhhVEJ7CN8X6q/5cgJHnZ2mj2qoWPt+2hqLNQ61c5UR8tAQ0qZvMd7pfdNdpMQlvFtd
HgT9+woiEFUji8BQ4oBNJAN1jvSrFB/3reB5i5mPEd2cxi0gGhO6OB1YHb5C/M0KoJX8d0DMPJzn
OImFuEdYmZe1emOIkC1ULuLu1z4Mz2XMLKx6cKITEfa04MDLO1xINpdZwkvUNEbZLLYee2YeFkMH
sp0BKOp956gefeOTrxcInIO8hKvSzZkwLNNzlFVDUk8AG6qDmp6UgvNmzXEZS+xMMjQjm+BEQ2nz
vW76uPa00Ou5PyybS9vKYwoz68fYyAqta3BK/Sc5aqfKi7Bz10DJZMte7fEPkJsn8DUgkwZmqa/R
LQ2rlOvft/vijeqjZup/aUDaDgdTR+2kSSTxldR6NU8rNZIXrYZxYN/STopT+s0F6Wz1lni5Fzq8
09Z/OPMNj7GNkqPJAwi5HQMvF7QGLXgoLkL0yPlUcLS+AE30/vBthgjEBmRcy8Cp7CNzIzboeFpA
olI16BDNbZJXOOZxYoQHwqSiSqLFZw1A8un7rH8Nweyhh8e/M4TJQiaIvSc5ruhhHG2pyQ262EDm
xqtvo1/5kB5W7mKSkELEIkRrMZJQFt002k9BbF3TBKtu4Sw8i6hX9rCYVKSO4twhReCqtp+8pEBP
yvSl76ERzBGo28bB2UoVDdD8iMy2oGtxxUSqDMuq/DLVoS2QzCnr23788pkResNhEkWWQs21lIGD
MOv1L5SAQP3EjQyaIf+Ywk4fYYnKXgcEqb3spUHZrvrcxg/7dmwnIEwWopki7mLYF9NmGSLI9OAi
e7Rne3JaKz41F6MHcv4L3sl3c2xWUEy8gds56yA5guUIfSNjfQ4blFWJTpbfcWzaXIpWQEywFXlX
63IGm7qXwYm+KYfcVkW7heYALREzv5U/eLus7Vz3Bsk+nEakUSLU1ODIfcpeC6oEt/8W4jUzOlRQ
ieA9JXEsZK+g9bCe4o7CGfXVmDw24WHfhZtJbmUOE95CqghxgFd23NaeQVIKMrOx4e1ONtOPbqBb
xSCQV3t16Wo5ktrI7HDaw4bhZbbzK8Fq7emHcIXLl6/yi4JuhcSdD/WT/pl9xAqWunYFK1fdVIFx
AlnP0A6q1J2iVnHBK8tJ4Zv3I4CBxK2B9Uhjh8g0a02KcpBjjvYAlTqQzthoZTyInuIW/v9fZgcF
sCswZrwUdQmluQSYiaIg7TAXPGvoldGH/L0CYJJRUv0LQHw0+0N1hVi9A2oOLOP7kbcZ2Ssgdnjk
EGwUKSyJwnOrur3CsYT3fRr5q+FX5lQaJIPmu/AS3MMi4YTX5mUFRHBQea/rWIPYh+WuLqHdZGLq
DB5o2YNLWl3ZgXjAHj3lHxAWobahfNr32WZiXUEyiTUi8iSTEc9fopxCJ6QALWZw3YHkPF8+NXtW
UExqldOxmwL6hg2+jAnsDqNsC/nzvjnbydSEpDcWJRlCgswiLprgG6gjXM1ql8PruUWw+wTFgguq
E1NPu+LFxOaYgXgCZfh40jM09oIp7VGBDfV3CjhhrmYempmrp/ZlcJsr0YqdEdyCnEVqK/sZWHZ1
xJquQefrfRxOc59HGDhs/Duov0ijlSePS3MtE3AZckvV6MfY2bsGYyZVkivlEk4YtfE0526FYofQ
NW0BT/8O8dDcYIucu9TNIVwjMtNMiuM6V2sg0npPzW59mvtqZ3pdgaNHzd0Pma31ag1HZ8hqVlfS
LIAJCnCgDJoSr5bPwsCBeJ24e06kI7rCkFDPvoBEi5o0OZoduzrqeR7lG/B9TLj1lund588ACn13
1cBJWtvmqaZE8OasKuxbxQgm8ZZgx+uAdlfOoCTzfcr8fQ/SifvRujcIZgWZGtKJWgmImhS9FUMj
LJJ0d5S+g5DqCrwVdgHy8iLTOV7lWcZMgz7E6ZeAPsVp8Ja0QPikCyO7Dr7tG7eVILGm/PEfE/9S
XKUTVCYMJ06ORXI9pGcdvasiZ0pv7qXXMNTYVYQo4NH7/UgB3svqiCpnPJKBg5LyiaQe70WEZxMT
8h0o0XWJYMAWJQH/tz2Grd3/7HVv33W8uGCivk+62FhoicDgdUe6ko0erY7inQ14ccAsYWi0EiHj
REdIb0FbeJzKzE4/U1e/Hh9q62p8qhp0zC21RaMsveMxSaGpUd/vO4xjCUsjIoQLKJXoY2xb+EJ+
HNKDwLtf5wy9zqyPtY7nXmhLYY9kTqptxi2IZPLgJ328OkANceSEwNaWaeU2nUkN4CYWzH6CRXM4
Oa2ogZA+sfedtrlbXmMweUAG+V4FfRv6ai6hIqDGehFeLj5d8UXoEFj7cLwxYvIB+iX1HFIeGCPp
Nq0epeWSfKaKcW0Qkwu6etLLpERim4uLzPQk7isc9fpOwtaZ+W+CKAkMfLBh8KIH2c3QUVGjw9uj
xBXtD5mX23hBwOSBdmoM6LXAnugY3omAI+EB8k/eZLegPbTQjf0N6rT7w7S9L3vL2zqTFRIhWGpI
ntGo0C3Kz1HXFkSScPSYHeGUWNGJt3HhRQaTIlA/Lqf9CEShPYhBbFWVXc4/OGZx5i97WbAkOXjO
wNrq1LPbnAULZ8PvYC52iBW8DI0VXEtu4mafqlZfhSR7IhXrcYyHhUb99Fiaz0PJO/psh6SJlkwQ
TeAxk3GeGGVG0IXYIXUOOiJQIxK6mhMeaSlF6PEqkbcXpj9g7HtDp1al3qYISNpORk+kEC45dX7L
uQn5j53sGw6TbFE03pMixtZS9MktrROOnMEyH+ktfe4U/meqJUFz9a8P2RcIRdCjvIgAV4ECPwyP
BVHtPHb3I5DnOybb1nFkzGBR/O075bUVLzrkHq+Iles7Js+qASmjXgSOjApkApYN9UpvrdZBMSvq
jlHirzzsG7adpd68x2Rd0i4grqZ3Sl32PYUKSMWJBt73maSr6HkhRRp13KxAni+AzsFx34LtBPRm
AZNn6ZvwlOWwACz5ID1+BvmoleW8l5L/WG/fYJjMOoHCX61rwBTnyfldziWgbUD3FXrpxvEa/c0f
l6o3MCYvtEFTgUgTYP20WIl6KKp7MxztKAPjd2ft+48Xc2wDLaidW62isf2qOFvhpAthDOGLZi02
Sgu/C0fe2ZPnS5Z2R9fCMcIlBr3pG9HJUiDtgfMUzAcl8oPASbKc+GC7aKGaEyUpzbFCfQw0VJxO
oBhOJI4XOXHO8okZpNbnMkQWCsTLqj2DnHd/lHjfp39f7cTTtmlKNYPLVPQbG37Lu6/keYnJA4Le
CoZBs+iEwo1W00EaRW4yXp8hd+SZdND1Rta0DQZj6XHgg2DscYQIlh3dgc/eznze5Rs3tpnkYC65
Esm4vnTQFE787jyCs1Jz4nOE2lIf4pz8DL7pSFnW0bErmuipYxCFTg0CsylMp5PQ5zicQbniB17l
Zl9K2YLWpo36em6z4zaoqakG7jsMFO6/jw5awl0WcYYuPtRCJcPT8kupkqf9CORhMBEYTpXZZwUw
QERL8rP0q+Cd0ngI9O+rGIcAcBYsJRCKKjqbUX8jJCMYdXlTiQfDxODYzpI0jCkawH62kMZZfuXq
J/gvKFuliOY5BcUD7KPqUGtGVMw5mtrAJJmC7ZMEnFv/zR2xKso6kU2QO7EpFE1sKM5uE/hKPi/R
jQ5dDFGxI/X+E4O+gqEb2NWQQIlrqBYdMJAgVKTYaSNQQQecU8tmbjMJSizQj6sb7GWyHkPKe2ok
E9oEplXCWyAN/4QZKwRmyFU17kKJtoTK3aOJ5ribSeTsQng2MNM+LyAGNuZAMNvR6qHdJvOqbXkI
zAZEgi5j2cGFTp87WQJ9JE598ua0WPmI2XN0ujZFUgcLcP6uoJ0sNBBmhpTZX40EewhJ0gHXLTOs
KCVo1ICj/VLiFSJu8feohmkoYE5RcPXLvhSoTbgs0K9Dn/n3ChIEuISLoMFt4Wb2tnckVz5kj4G7
cNy3iYqKAENSwLVGr53fT5Vogox7Ii1Qo0Ht2PgFl7I2rYWSfKW15tdLBuGBd6TbGrM1JjM99b4V
Qb4PzCCE7kH+3AaXkvKJFLDGUN7bZTaxJA4dMFrjKnmp+yME6fdjgs4Ndre7RmBWllkoiBKGFAFi
1AmkTqLrOYO+0uA3PFrMrbS5hmKWmADkYZJpIDSW8C6ELriBNhMFOiFcOjE62h9sAhWrjAYukeC9
6r3XDCOJ+wz1dzjZDw59qQ9PxcH0affop7bTqPP+F4u9QCWDnoz1MtEe/pZupz3BHUJcbP3uC5c/
81K1hmMCvcL1phHHgBNvg8sAXXDDYZgdyhlAiUzbH7zSjc0gX5nHBHmUq1kC5hAT5KmQe4RaR+zE
PJ5pHgYT5Km2TO0M4WVUQZ0l4WuSHsPPvF+u3cZEuQFlZC0X4LYaPC5EutR7r14kO+xP3EqRraVi
DcVEubZIqdCVsAaSomni66O7P2F53mKWUyhtaWiDhSkBhF/rC1P1Jo1zauOZwKynWlsFw2TChEaH
0KjTlZz9E88EZjUFscZSRilMGCJ3aqDxOjlz135i27EeByYJzENQg+wTRpjBqegiKygh7vD4mbFQ
cdygLQofOMTkNKwJKTuMNdbrNj6JkHvteNz4m2lTfgNhvFULc6JNGUCMJrZ1yS7EywDJZuAsBJvH
Q1ORdUXXUMaHeob3WXPoxlAZm+B3L+rvhbu6EL4veA8MPV7LyuZluamA8MjEJkHDP+/RdG3JZw0c
+rgsr1ByS1NZ5DQXWWNpluzhMtHjtSlvGwiuBrAXgpfIYAs1+mFqyVzq9OZjchbQjgdHkBo49TFz
M1/w9kNj20AQgaNvTgLvH9s3mhl9WKkCKmvIbfRAmVBSvzpMKGcXJjD3QmTZn3kvEJvzdgXJpAbZ
hK5OV+IeIRrvjfimyzg3Y5vzdvV9Ji+USxZDsBDfH/TnoPg1oPR2Ipxpu3VroIHiHE0yuiKCvodZ
4UJoiBRV0oMU/Fqc7d+tengECJ36a++g0JP/vsaFZBY5EM6WYOymnd7xkXJOSCgrDX2okzRocznS
mkjeXfPGnH5nJDPX0jkWM7GEkXko35lGAaW09CLUznnK4/PfGLN3SMzKV5ZR1tYCyLuN7J+pcsBn
EOWcsOAZQ3/C6pzap4makADumwO3qyAR9D39SniUYluz950hTHAvy5BGZQqX0d4D2ZUO0IarLiDi
+FLgErgYeXFIB53ZRL7DY4I9GECC3S+wqhK8Ag2jULSEJBMk2m0TbXy4KvX2EwZvoJg0j+VFVWYd
eDpxs/SSyJY5+vsQNKfumfQh53ZQPG/hwrmpnkNJsDJpOEKG7oyi0Ns8l2z09UExbODEh7QdIODa
NXRRQTEhg1ulZdvg2hkE1S9FbBk+cUM3JFbodydaYArpp2PqoKWDdyrcOAdgCP/gsp3FUjZks1wP
0Grz6QguB/GYo2O/smOHVxLAMZHtLzbaZFxyEIk7cvSkzlczREvR8lMqzv4IbhXtvDOJSVWDqIZC
RYCTBqiMU5zEwzSYM1u4xDr9qefEd3BMnoqMZo7ChJr1ffoqXCNinNwvLqDONYAbgN84velG0LFq
4AyktWPMpMNJY1IrqnK0kJcYT32aN+tfauPHvhfpVPowD1YozFSrh3wcIwUoPdQahcTtyamCihT0
FKwougx5L+ibM3sFx4R/HtelUAQT2K0Jbm/RYSostj7xqkQ2Fn/KJPKv69iXpLYOm2WSYVQ7PMfF
dfaphWT1fWZd7gxdyKoF34/Nq6E44p1Flzjngq090zsbmOheoklIY5XacEq/VI1DXymmC9MVUsS4
F9qiJXyG6uUdJhPiajvhqBACsyquMW2T9hyZ7n68bW8wVr5jF2EjGyT0l9FEpIQu1K3c4KiI4C8d
S0t06ntwp3ISBWcisYzqw1IOfSoj5nrzSU6tQGotA1KavDbH7VV5ZRn9Hau1X8XNR1LSEZNvhXta
2YBKKH9prNn5n5oCOVOJMPlBK8tZiwSYJfv1l8lTQT/9Wh6c2nGJS5eavvKQQ89ZwHioTL4gplbk
UgcjJ/B164Nvjr2lFH8bJEyaqKFpbBThAtsuoURh+LoXXXcHkOMhRjwZyfYzZzBNwh5bFBWDPmRQ
u1eDhw4MBXq/8KZ4Cw3qYLZQ7WBHnm4XuhM9T24Gslte6eRWmpJEyBdq+M/AHv895lhr8QjxdSTD
LrkbxuF+GiqbM9221v01BjPd9E5Iql7BPqf7SivypUM72vrlYpun5NTyVn4acuxisgZjnCg2Yd6I
OZbIvPgZmnYtvGjKS9u5gvFr3yw6/ntAzFSbSR1J7QirYigcg3viAEbvy8LsnTF/MKr4qmmSYy/P
1j4q/fl7qMyMa/B0Y3YE4yWbVyMEhotribs/pGO+h8HML10gRYU1mc5qGVfpV9KB3ASH3sueJTel
xVhP+zbxYpCZaej8liF4jyHrxRD1CKrZQY5BGzgpeBtFN3XQOdNlmVkwW5WAhqjB7Cq7xsnT5aiq
srtvyObgyKqkgmhEQwcpA5EBNxvpWbnBzWntzuPTwrt92mok0KQVBrMmQxkhQGkoMPLZHjzhfnEg
6IpS8eJC+4kWiQbJKbQjtEjzJtam/1bATKYQqqlTjBrAGfpuhSU5VUHDCe7N5WttHP0NqwwIpWJB
kTNgENCQHiHvTksiROn1zUg8QFGVs5JwAemIrgHHqstH6k2tso0TuBous4sqsmccgypfqazP7APW
BjJJQ52NmugD8Oa0c4LpQe2exUK0ZokTiVzDmDyhjTnYXzoABZfmNc25DdgbIEfsNPZ84HUTbG6o
1mYxGWPRWjUSCdAmD+/vHsSo8dqnXuZnSg6AB/Mf+/NsazcF9hYVApIGnWhMwphNI8wzBQlj1LyK
gBNAu5UzbEbjL/s4/2HXHyCVNjauwkMul1rRKwDNt5NXP9Oq1Nxf/FjGhir/H7jYthPIGx6TQMBu
DiEsFX6s0NjlhwLI4EvIPPtBUjzsm7Y9m9+QmDQSmkUHfRRYliihJeff5k+UoiJPvQEw6SKKhV6s
6WG/nK4F9JVKv7SWs7HgeYvJFlU61ILSw1ut+hUXXb38y/hEack7K5j8MEG0WwsCQBA5uhR10ZHy
7AH8Cm6XThxreCPCpIZATSai0dTQlt1ZEXs3DnkpnDNvWNUbsuSDUNPrA9Mc3HrQvd4MD8Zwpeo9
h0nhP/LP2/AzGUFSs7mQJjpzTlRTFNftdpPjLYHqg1R+w7se3AwFBQ3fRAKttMz2zTZikQ/hiGvV
PnhKBUR0ea0Wd5+YMisMxiQqVNfUeo2r2+Bqyv028fa/z7OByWrhnFa9UeD7PRksWTpUKtoHQs5b
4ublH3hn//UUS6+sBnqZBR1Qiqp4KpbAGvr6Qujy21yYwdmPTUXcoTkXTWf5csSduN9lg7UYgtOO
3f0oTLbQ84hzOIazTwxkykXUPGDwqvabtPzIshMU3p19527e1K3tZhJercy9OlYAGW3RXpzWXkDt
Sq87Y49Xsbw5k1cuZlLfHE2BCSU+5FYNPcBF4wYy73TKcxmT+oRMzxoxwShWuLwy5dJe2s6alcd9
p22epVaG0F+xWv4kMldz2AJlIXdldmUkIfRKLrJusKKYlzB4TmPSX0nkaklmOC3HkaNBQexwbO3S
X3IrPi+n5Gr60vn6cd++LZ5z9Gy/TQZmlyRWWdMUWgXlQcuUnNmwab998FPB4VSyOztAYSwB++98
j4M3J91vXq6tsZl0khpxngcEBjdftdlaaFPwSb9LntLYUk7RQT4ktUU4KWw7LSt4cBVf2e8MZkRB
TzXqRoNXjXh+rTkubQEv5NZ0QjkOTna83vjtMH2DYwZVLRcyGzpsrEBtHH4TQXfOo5fdjps3CGYI
O2EEJ+ZALQquCJpCVF5RweaiuXIZM05oktUjMwOAWt+KpVdHN3LkGoQj0cMzg0n+dV2N3UDfgvLK
7uX7BExX+7HOMYN9fImGSFOWBfkPV2d3aVEee81wRe1oDC/7QLwYY99eBkNrBrWEw/5l+KwuBpyo
RCd1BC7XJsdvJpPWY3mchXIEmLxcFsatnnPyEu/7TC7Xu7hZMmpMiGONcl1zdSL/Iw/8CWCT/oJV
kg2NGn1oBRAGz/CNWxESC3Ad3S3Fx/5cekZu8WhSaMh+uOBRDIhmodAXhcaMURKKr/B/sTkLzPZb
W4zngvSuNCElJGCvMMqrqc156Y4OxB4mY+YUtqScZVwqNY6GBodjgbey6ofiC77+zCe13kw8BIJX
hkjogyMznbD9lIKGvsuZoeDG0w+za7ypkDlGcVDYOYVWuxmUDpi00nyVxN9UXMnxNNm3j6AE3RNE
lBWIiTL5rcSdiFgP8Jtije5y7m9jMCUrt4YFepgO5LU8rahtQBD766g/RwkVWzFsYI9kQmOWAtLT
vOrFJ8GOz+RFtfEq7PHe2bfjf4XHBAb2vEFdZsBLjvSkUF1PF7EPfphT+FO2KjTCLLynuc1UuEJk
FkEy5llvlECcpqsCJMQQSKiJLfHolLe3nKqpSpDSxZlEY6ZZhGesHMJrqLT36ctZ7kOT0TP9DiQ+
3FHbnF4rLMaLYxmnhoJWe0wvSpkSu3iHrh1aa03FaKZvnBxPf/qH2QxtKqKbEh4q2GZdU07muRRD
DNqZnMDEB95z7azhtaf2UgelcZyJtr2mvOGxpfLCEEcx6WFe7fbu4tDkkdvL7e/SD97+nYvGXMPE
kRBGYw3rWjwOzpeYcW7y1Hv5EVz1h5bX8rEZjhBaRpGfpukfiCcHZdKmsYXITJndC9Ijigl7xZF5
G4ztebaCoT9jtc4oXZlHHWQHnc4z718lfUAIY0HixkNJ6fN4FI4Kb6LRoPsYJW+WMbmrCqK6SztA
Tk1/peTxIdf+2Q9EHgKzOQPxsS5IIcRvy6W9LWJiNYHy8ncQzFKC0vVxiDUYEdfzwzAId+qycPZm
m+sI3iRAEgV1xg+8k0rbCHg2yHA2DcBTNURWGJj2WE9/CUNzyCoCemUJGj0CTKb9SNObPnrM89t9
Z23G8soSJuWVSYWaJjXFtY9Z2XmdHopEsaTlOZUf94F4LmPynVxAE3RSYYsSn6fFSZJDX7t/B0F/
wspdxmCobW/CllEWrBCk7Vkg2mnFo4biWcLMy3TIUW1PANN0p0H1k9mddc4mlgfBzMNWrOfcyOnA
D9DqydFGXUsHtBhy4mtzMq4Gn5mMIfQcgjCEbDxu4Pyxq31I1Dv7Y7KdmlcYzGxMjXIugxbeEn39
msoHBD8zNGfPjnH4H87odEZ8SGAGzso6SPlkhe1cgeiQ3lehiW6SY3pF3NpX3fIs2bRBV+DWrG11
TaH7/w8a27uiknkYxwBoREOpDQEDVOobD/pj04CzRLFlS7hBg8Fh36Obg7YCZdY6UhtKUQSQ7izJ
UzhAt/Fh//ubsbf6PpN0hC6i6vUwKpRPY3iQm6MuefsQW1Ju7xzHZJ26MBt0sRpo1ztRPgLpEF6q
PmhQTp/h83iHRL25ygmaoZlgPoA1E8hhKSk6uZGPBLfas5O40W3g7lu2mU5XzqPOXcEt9SBJYwTD
ilZ3wJliJ+WXvPuqDbzbATptdgKd5QPSwYqdNxWUysWTAoXl4SD5lJ+T5z8eDJOIamlODb2D+waP
FgoNKCpoj3zddV5MM4lIi3O8R1J591R40jO/CzkBx/s+k4SWqqoDaF7BjOpBLG/J4uwP+3aWext3
luNnTv6dlNExflbQxTYc8BDeuOB293EtyNuBbp/5VnhMEtDlOdQlAUkgOS6lJbuot79UU5ARFM8F
nmvSHzwyAo4HWT1VeVgWSObAg438q0Avgcmrk+HMHFZKtWt6g3QmAjrUKksT3K4jTvyidhwhKE52
M6idqwlay7GR9iLsaMsb9FBZcecq8j0nGnjOYrJAM4pyHSWB6eA8MrujH7q5bRnn8AhlXQ91aLzt
KG8hMqhzV1ZV4kT6WIFV9LQ1oWUzdaPCotqwuCP6Tb9juE3C2T5sn1BWUchkB6WJ6t+q8v1Jvg3v
XqvfHPQ/FbgJm53SCe9558ptz4JA1dQVEDyyFXdDr2Z1hX05KDFQa5z/yniPutvx8QbAeLILAm1C
aTU2EMZdFR/R4KgUz/vhwbOB8dqIzialw7rkmMZ1kd6OvBp33veZZLqE2ZiiHAvdu8apbo81j22F
930mmQ5Kmo1Rg+9L8rk1T/InKC6wZP8ZgtfNwyqYtThC4+GE7ycofhEfJZwRuZzDHBteb4JWGImG
ermYykNnX8VT4Etn9SC4ulu5yZf6SM6pF/n7g/4fGfvNKmZbtWhG3oUDrJqueze56f3cF39q97Ql
q/L56sP/sSK94TFbLEpHUrUULzsGp8yJU0sD4xzKzQaX9vukvCWJ51H695VHm7hUatxfQ7icGJYZ
1FbLu7zdrqQzFUMHv7oCthh20ZN03GEZuOUpXf1+dk2oiMfg4r0Aca2Hvps7sPJa4oWgcJfbzV3Q
CpgduyILl2bE/aMmfuvTC024FafvQfksoWaw0+wQrbH70UJTwIfd3QqQGbxUqJRBDAFYKaO9pP9H
2pU1t40z21/EKhLg+kpSpCTLVrzGyQsrk2S47zt//T1w5iY0xBG+ZCp5cxWPGmg0Gr2cBtXjLtUe
9DzE8BHBU3NbUVZY3MaVNFnSqP8ndlZgTAxj6fBGt/YQYPqgCu8qtljXZOMuR6mZ+3DSgdcgrEU9
ukciJbSX+x8lfIGojflf5EMvpIEuY5W8/X2lmDHJZyUheOQOHvOUIw8d7NRnoznnfeQH36/v3Ob9
gcvp/9G4ncsQgNWGATvXqH9r7eOg37TK1+sQmydtBcFtGFHCqcsoBNKiTwnCt6rAVIm+z23QUGtI
A+sxCk66Qzke4+nl+u9n98+lAvxaIu6KVccEDCQGlsjsTlb2Glq1U6B2sz7MrYs6cMFREqFxt61V
DFEZWECLktKmy103pW6dgtMR83vl+S6Mz9el2zb0q+3hrt8+RKCr1bA96uf5n0nzqWM9s87l/4UY
Wqjf3HVcSIlhhRi7jcj+j77OCtyYi0MdFvIQWflN6YgMjhh0H6CA9GKAjCXNRm0grh+/LF7xrXAj
xPUHZ8h3o8vIBCfRrJWtA7UG5JYzDjp1oh18ab09xclNSU6F6G3zL0JheAPa6UF8dtHsQxeQvy4Q
qt01B5aLyR2rtVWbiYR5LrtO5DlvC/ULkDsC5diMdQKqNVeuvs6LbYGVTC4PAkXcMrTIQv6UitN8
qgeRVpsAUf3iCX1g+87WkIDpUGweuiIeF5FE3DblRtkvLcqoXGm40QYf7pVN6P66RFuGicCwYsqK
YVoXI2RyGgSVqqD4Rxmcujj3qeBtuHmU1gCcZW0nK54jVj6VHAKfgt5g8U2kyFhWs3BEtZ0iaTgz
m0Za3k8jMiFm3nixKjlZ2QhUQATBqVk7BxnNBiyYVcZ+muI1mOeCy+Jfzs6vTeG0bOxnjAlISgTd
70eYuxytyShQNlA/Uh9KMGL+SYXSeo84RYuLcrHCHniL6dfjXg2ORPTAYT+Zv6DWEJxFrYJRb1IF
EHrV2TV5ot2NFNdOM+8CQ0TNyrbgChZf3VlkJUnNCVqQZpFdkZ0ZlE5duVYkaA0VyMSXbJIySHUr
A07YP2TTQ6+5Uv9iUE/qRXq9bQl+KgRhZmnlbxG5CquJrV4Xfw5RGZoudqsLFFu0apyXJVVDiqFV
kEYx8rs+/j4Fpt8PGFFERKwuImk4k6CYdZFWHY4QDpJdNb7Sfwn0PzpDaCNEI5JGUALDPWzaUVPU
wARIdJod1t0aeeRT6Ku25BdH6/An1URkBcftUDIUhrqwylpputHk3ZKe5eppbu9p/FkT9aaxs3Kh
3yssbqcSMnSluqCgMDl0B2Vv4anGprKJ+EA2I2Brmbh96oKqNisJOBOKJ7ziiTHYYbqYk56Uo+Sz
YjYx6KZ5Rf7XNDQCBh6+qwXsPIFeLNDCpXmdh0/G8HD9vtvUvV/f55tZwhIzcGINiex52SXaLYVe
DJ+uQwhE0DjN0zBWAhNJIUJm+cXwoRgF3vDmQV2JwKlaT1KpVyUkMqfuPk3u6vBrQNzcMt3rYmzf
QiscTs1ksxowNxpLpbM+tNHPb607WLmvrEq2eA49UVvYZlU+WQFy+tZkS1rGGQCtvQq2cxBJsOkv
KoIsg9O76YdiF30OHEVg9zYrlNawnNMgw4DoEhKqqFBq3iqU2HQEy1dRMiSqUGIX6eXJ/andGuc8
1BnR2rKFatTSh1h5zcqjpt0E2e2ynIfkL8H+iVSd8yL6QCllrYZc4/Hmx0RFvNdt8qHaRXcLSC8D
J/94HVKk+ZwfMSRqo9MBG1jQk1U/FvP99e+LNJ8ZxtU12NU6lfSIaaRkoaDRRJ1zZCdSuUtMTXB/
sMW5slM61/QG/iCqayG7cdvb0nzRyycaO5F1247frsskWDOeJTRrcgnvachEjUOavJSmKBbFjuk1
SThzMc6NEkwLALJT4OtO9mh+Sn3rC6uKS47WJ6Vw/ptAnNko8yw2Ihl4Y5s+L6X0isZ6wZEVrRn7
+0oPCAoNA8qquIL52M5e0QksrODk6LxFIFVDggybj3HsBfqLixtFmK4XbQtnCqZ+GeI0gRXPZ9t8
LlDpUPpq4XS2gjYMjHcunkXhcpFUnD3QLDlvuwTGp7fudGkv9c9qKjigIgjOANRp2FOwHsO+ZcRu
+9BPQJgSUip6VIoWjzMEBm1IHxVvJnt5JbvWZzx2KkpgqDP5YgagTWNANVDmofoFsw25lWuaTjFz
dIy5kfZs5l/MrrZT6vb6sUsk+w9OzwqKW0Fr1Jp41lHaU2penWS2JAqmbtaJYCTkT2G4tWtUo+sL
VtHV4TlZVG4vPRj0Vm4OWvgtbD8hzYWhGfvrUm3fsb9AeXOqzoE6jBgW9pa8ZQxR82gX+x/haQzg
uo7GmwdG50VVTL0E1SYKj/nhXiRRhr6SusGd29BrhtjrhdlhXtF5CM6oUn3WS2K0mI0MPvcFAf2u
9GUiWDURCGdJ0XdIxkqFHKr6GixOrX5NRUGzi/DMD0Gg1RqBdl+QW3VUUZpx7geUTLPC83Q3fMT4
YPetxuK76Bm7uTFgPwa9iwE6Tz7TXJShRmGEBjdEdbRxKER5F6a666vuTZjV9zmb2usVCLCzZnDN
okXRfqBMdj+SxcYwmAzdsFnk6FgBv6tQDtGV1uN1tdvcrhU6ZyVQAVFUplIP7kBiO0pNOwPbGmac
CywEb4x4ITkLkWRhMlUSYBrjeay+0+mhSh976zmsP/6+PCrRLIugUU6/KMidRjRjZFo1oBsrc/Sk
8TAf2Sc0dq/DXLwzmEAGYdlHTC4glG/HC9RqGMOYYCIZ+AXKO20/2akTHsZXcP/tYldE9nNRYcHw
0PYDxgQZhWoXkYEGjKtyIxk9bNHkKrBFXesYhm3hjcFG5YF7LXkWab4QlDMYYz73ch6aDDTwzRdl
j1qSbh91qGdixV8Viku+iwrNLpK7TFIUdOCVZiGvAJnf+0lhVk0FKE3BxoOxOu2d7iwfozMeARgD
zCKwscsYsdJH0TPgInBALU0GfxNjIILyYE/f46ZNqciJLk+ucZYd1SmzmxLtxvsKky+Jx+YdR/vp
LhbO89zQJA3Dhw1TRojetC4a4POgH4ouUYe36WnEMfbFY7dXjsGrBn7FwjGeBJrLNu29vQEelpYC
kRgar7lyksWpFoOkJ44c07c8ULqXWN3wiYVjjIOQaH0LD1wfYMXCrHIYUW5dzb42Z7XMJjfLkHdl
5Q6p0zFy4vwJ0YyjMADEvsfLBx5pnHNVIWi84pTW7EZTrimYsDuPpcFqX3LGD7ULNwsUSIEzCdzu
Cy8BeoMiFYyrwT/0XvFMi8hgalVq1ZNLFXs4VV73UUfaXH1F2e9eJNyltdZQcEs0SlXwOlr83uVp
Mc3qVEyIorzW9G4ATX75INCPrfVbY3D3UWwYdRQqwIhOKmzbG5+0V93IFrJgLGUkqpS9vF/fy8Td
QHIVpyCcYHjpw5B/qwpRocFbSJvTCEQEwY2tYoQBLgUutlVU+UKyKB7fErHQw9IeXOqlOwX5HK92
Un/8EDxirlFW7KiTe6ynsfGur+qGkO9+AqeUo1FF+iLhJ5iqF+nnIhRo4YZivPs+d8gKQ5nGvsf3
B+uL0vglRck5/d2RCdD0dyBMyNULNpjkxSwrgIxOcUhUx/BKdI/VrobkWD5g5YR3wYbteIfIxF4h
yoMOxgs1Qvr1bPrTYdkPaI0LzozCR5zSFu0Rp/iGbKbUDABmVdJZlYZjpWQithMRBqfsk5ob0WwA
Q08XxySvpSLiItlwjrFLcErAlgY6SfSdvl+zEB5LTQlTBU8xD4xASnKiv7pd9mVUHWbhr2v21v31
Do9btqnEHO+kBV477/I7Fm4fUIiF7uTXZZdjEJst0orNNcSsUfR1qLhX+AuF0lDSBgtrqBV2mT+o
y1/XJdo8S6vvc2remj0ZMEVodLN+byofSbVfopfrENuLtsLgNimWirRAzewI2q3AT3fLzbAPTh26
EdglLFW2KIwiWjNukxIzVWaiMKXQvgTSF7UV2AbR9zm9rtAGSTUdaxYTsPMtdh0YzvUlEyFwL4hM
ipOxZwhSd4yy2yYTSHARyH+zbm9uA+LqGuFzb5EcyykhKS45PCrxQB4xgPMMDs9ds4uRgcORJWBE
rUqnE4VP2OJf3E8rZO5yUMMiTEEyC4VTH5YSnHl6arfLXZSI1nDDt4ZtWCFx18SMdhsjrIE0a+hJ
Vx00KrL+5sgLPOOBnJFBQHbbwSsQDTn+n+wf88p+LC93qqK2aFULFcnupJ3K6bFtHq9/f+Ox8l42
7kipetp3qskUZD94shPv42OKiuGP87dup3vlI7ovQtm+DrptKn4JxR0rSiJ1oBrWc9FaW+nu6uZA
J0HccBOD9ZeyNy3aebj3UI6RiHRgCxcQ1R6yJzn5nOcC92Hr8QM6iZ8gfJc2ulezbEEUFO1y5Ggh
rFJgqkfkxajeUGrUQHnd28RHURX/tmu2wuVcMynOhqUzgTs6fWaXd82p+KBQsDxREI+xkd9lbPf4
f2icpHbkk74Hg8vu+iYKhefOX6wrDcgm2I84hndmY3eYtdaBdBHk4sfojjkbMR4OAlB21C4O/Upy
7ih2mmZ2nQXQ/KX9MhzYmDXLQYtihuGaDYZrCgHZUl4D5A5gJtVgkonzEY1i2Qc27gq0U+A0qM+/
X9HETCkCzojWYpqXTvkaE+yooYQywVlHBVA0n+XWvb56W5cBDoOK1yQ4GhDvee/jBEqlqWAQhEcP
wrVWCe32dxvg30RYIfAnu4uXtEtVnGw1d8H7abezoBBn0wdA6aRsYJQb2Fz4wT1S36qKNFtwbh+1
R2aGw13qmBGYJkaXMJUT6TnTY14DVoB8P0XfpHKsZgCUi7viYHiJhwE0mdtFDqP7/B+GHogAudM9
xHk2yBMAx+PiWd4CKsHeM3ym4OIm3C2doHjwo2GE4oX8ttyrt0JSgFefLhKeWH3yXS2NcxvLgkMr
gmB/X0GkcV5WPcok3AKBMF35WIbudb3esvWw8Czs9RYP4my9IoULAikT3KgmeK2LzA4a8wGVtgI5
NmEoglyqCWcAhaHv5ZhTTUJGfx5do2iOjHprwGDUUP/deaXsDLHRlVQGPTkiXNwprQu1HPtqHN2w
OyWan7UnKkp6bh+iFQZ3Ts2Q1qgXAEYagVQ5viNO6ySe5ZjNjnG9z/vfLvjgpeIWLwvqFEVAA3yo
e0R8WA6UVXwYi72EdocsKHlr+J73oiEsm8q3kpRzgMc0q9ueSRrQG9U6Z6IJmaLv87o3STH8Q8jV
yYpD0bcTB3/gAq70gSddmswFAckREljWcRn8lv59/fRsuvBIByGGq1uGjJzne71OO0TsVU3BKweU
gHiJvtT2WbGDg36qZjs94Dzlh/+l/mvzPLGnNgsdqxfTsud56bsMlPLoX4HPYgW20uh+LDIOmy97
RG0NZAFMw9B4TgPFnCSqaji2Erwx6N20Z4N/+lfZKz3ws+2ur+amPli4mXRIxDzP94vZwEIkzYQ7
Nlow/zWP7XLxriNsLtsKgf2ClTm1lkw3awluQlA1jlnbtY4Av6hukxmAi0tvBcLpRD32td6HAMEI
vRTJVY06KWqscwZZCFx10ZJxxqgYs6qiBZasrb8u/XOs/MFzA6H7n1vCmR4pHUolHeCUZJPiGqix
jkqPfv9vm8KZGa2hDdWZa7Xoi68vhR0awzmsRAU+W64Brh5TkylSPcrF/JGoiixM6cJSoTEaKceC
kWw59IjplZhs7Au93008ZHAJHFNCQD/+Xteooi5mZEANlrN6//bmBc/5oNnTTnPESZ0tpVMxSgBz
95AQADvUe7SmR/2SVsIQzeUHixymh6ny9tf3aSvvgLf0LwxOGQp9SUcM58AlHmCsGqsnQZt3hgpX
RhwmMgabtmeNxqlFaebyJEuQaHQUj/HEl07q6I+Sz1jiRWNNt87RGoy7iqpADqymhGiN1NmRhUFj
1otg9bb0AebagDZQBck+zrpFKI9BqXCivOkfAiF+0Lm6O2LxGj/SHZFEW6YO/O8UlPcG8PigbFov
1UItU0bxV/rRHKidyMuXJn79A6l0C1lMOF0U/PrcwhG16kqzaBSw4iKfeIgc5ppkNwZKs8JH4eyA
rW0yMK/VQuaUjc7gztSkR+AJG3Iw/6Ft+YxnJeimQfBWggOwHwHKZo6IMmBbmKBUJCpm3sgK5e0G
0ZK40JVWdqfq2BV+FgteZVsn16Kypqk4u0gYcSsod3hvVnMtu2Fr2PPwsiyPQdg6o/mXYKu2nuMr
IL6mO6ClYeExISNj8zZ6ic1dMBXYoz+ZTsB8VsvEExNT3UH7x3sOUpdpdMpm2S1UxbXixSsbjBqh
ovrTTZu0wuF5kJDrVRupBY58JE7ktLep34GJGeR7H0Xat7FReFcg4wqJMK2e7z8sJPhYgdXJLgom
8E4a890ymZWTZp810AUINmsLDCRSGD6Lfk482TlrQfSylQOlh1z+8LXDyFvd+TGhHDwBCNg8sRhR
dSs0uuyznO+CO1KmBupLsHf8k9aYak1Ky5TASOlHeRej2nKw5zNG7cHshq717ffFVNlxxkhfTUXy
iDvQkTZFgzQZi7t8VTx1l+9rBxV39vi1PgX23XO0y55FyZytBxyCRDjOYPFgz1HOP1OHJOzSElvW
H83b5tD70q7WHPnMtGbeS6ffbrnEWXgHyPZ65XXmWhHkag3AEc2W6rLT5cgGbeP1pdwwU6wxFgoD
fw1FqpxUY9opfRWZixtVsV/143GK0t11iK2ANzB08Hiiqlu9GADWVFWULgMwekRXGKGa+cFwpGcQ
19vEjo7iUgdm+3h1XAMyoVcrNy76HJDZWtBH2h3SY4NSSDbSV6QSm2tnsOIUiuFbF+OeGiNTxjHV
Frfpj03uN5X3Jwu3AmC+wUoOiUaoQWoBoGMW5+AyS1WBqcaXz7qFKYKpmz6Krq0t/0lFlY8qG0Q2
0UvBHa0uCvtIIlg77bHfhXsFZAdT48iPJXojpUPWCfRvw98AHSViSLjKFBVJ0vciVlogy/oAOEl/
tsqDlX8nv011xQ7SGoNbxqAjapdXwGDRPQPRPbgaBpinQHCM/u/asK9v26ZIMBEWDBRMBf+472da
zR3RFzcEX3jrGmVqD4ng9t9SPXWFwdkGq6qHVi5gAFXypLSqa9ajc12KzVNrycSUKaoHYWm5nYmS
Iku0kSmC5BlfFZZmcWOfPE5HGXXgu9LrP4oaeLakQq0QolI6uJNR/fVeGaZUrUgdgOtMGemRkuKm
nJA6vy7Xxg2psQJmk5g6YrB8tKBvzbgrw07BcJKzlt1WMbjOppcs+IOYIruaCAIS4BxAuOO9LLM2
1f2UFIrb6H9lnTM0vRP3f1+XZeuwaqg1ZzEk1PaafHxU0srZartacWntSmcLHfP6k/Qin2Wv2CWf
RaTFG4qNZA+2BqkAA0WP3PY0YLBctErD20BRznO22JMGksy+FmieCIZpycrqkaTvrWBWZYzFziob
9ISvWgW+Rb0SBEG2bnT4SahlR15Ugw/NudB5yCIukyy7hNFe0H3p6NTWbnVbRUljDi6wSTCeekv3
DNUEmTVeV8zLfS9Z1wypoePEuTl89oQgCNvmO1If5UoXaPnGDajh5OL4woUAEPfmLtEj2QVLqiDQ
9zDpR70/BcVJjZ/n9N4qvi2WQBE3Du47OO7RrWCJ1awHXEH+ptHHRRjLZg1h3I3+DoBbObTygAYv
BIAVysGnaIkKt03N6JSOdXkTmsNfRSKhojEfXtS+qh/zKZg+Xz9rW1qJ6lBU+8LPRSSIO89tP7bR
OJeKG0q1LYGkbsTktDATPYxFMEyFVsofWPOEfkmYjehUvrBRMbk/PXxF8qtHcW+GmYuUur9Lqov7
EYv7SzReWZQgnslSKW7ZPzTKky5iJ9i6St4BcOphhWY8YugrqsFB5W5+ZrycmCm+tzCl+HHBzNnQ
E02h2Tppa5E4fTG6zDRQu4TdqrXvRM9u8k6VbSNWvFaLBfZqW/l/Lh//lhwrqU3DHNKpy9ko7uTB
+0+axzfcGIEVRm2L78/aDaVn8EeUpSDKKRKB85AUbVL6BRU9GCfV7ayOPg+L9fDfpOAuj77Ri1GP
AaFifm0c2klk2QZ9ug7CNPXCTCCixF7AzIHlfJZ2ppMSp2zbwXKe9ycpeQ1mfad8N9s/sXgrJG7F
1FoPu0pGSElqK7tHUU1t3v+JLDriVhQtlxdJFFY0vtQlFkyq9zG5KYvOS0BJYO3oQgQatulHmMpP
LF6F+2xWWkVhzgpKytjkssSLb8MD+FC8zJcE8+E2TdwKjNukoVbVuB7ZJoXyaTbnO12mR4uK+ENE
MNwOpaRGFDgAjDR7efwBQ8wU6XB9i7YN20oUTqlHVZmgBsAYalc9UnfZz4jOPrFeSTRhgLZw3Md/
XccUicWO8uqCSGuZdoSJpcp7Rc7stPUz0TwqEQb7+wqD5qbUkwIYtXLbJPcJ8ZX8T8zBauWYAV9B
BBhDqJoqIHR0YlrfC9M15S/XV2rTB1pBcNcaQnL/HFFSdJlP2khz9KZ+7grpVW+pechG0yv7jN6W
zR+kwFG9jEJsFv+VL1KSWpAmtZVKskvx4EzuM9F02k17vfo+pwQx67oIMnxfa+7l/KFMPl1fuq34
qGayJ7mOajsLlRfvt8eoZUmrdAC0O9NncYdlTz7kh/lQ+ZroELGDeGG0WeiQWSC8lbh9qjFHCbym
GQ7RP3SH2sP8YTqOLmP9jETv2jd+omtwnDPS5ZqW5RksN+sVy3eJh1HxmHK0C79LXxjlHWNZrANn
dGK3v5FOlsD6bRXxYWl/icvUdqX5URRXYc3wrQ4zewr3qfQtR/kcn7R7/Yz6QR+FNCJMwRLzZN/K
UihBbWKJ2x1j/gh3kwGyOFZ3UoHYRmSi/kV7forIhw6aeSERnjaIGWDQoFe4mJaa/TU4BK/StBCO
Gts8DL8WlCf6DnVlRHATaGmxU4YXIfvjpjVcfZ8z8mUzjH0R4/tF/BC359ryTRGPmwiCO8+km41Q
mwChRRh/aThlf8wQXL5+qEXrxFn1Cp3bhtwARKrcWj+FsuBmYgfnysHic8lJpTYg18b3K/VF0mZb
wjCBwbiZm9dW9gZV8JbedPVWu8JZDVRjZCQjbFfQEtjLdjN9T5t7IzZstC/Z11eOXUYXkqkq69RF
9vAiLpXpbR+pI16frVkmdt91GPAqyR+pFPtNM329DrbtVOC9xDq5Ze2idy61kkhJ+0UGNfq4y8Hq
CHpHadd/Ms8EfKC7ygEjs6iKdNsDNBQD07aAifKg91aplkezT3PKDP64A4+J2+0Db3J+DFcXkQJt
qrth6qwxEBlgfv4bsWoQ1knIvlmZlw6HAEdXEwR3NiEQYsHLloCclc8Q1XKZ6VaMrFuM/LJ1o+lO
+keHdgXBjO7KkFs96NyGFhBSabfIro2V25GPAmVgxuVC9SzNYG1SLBbLGZ+q0UkppxOKwb6qPruK
Ge03OXQzxoGwJkdRtnJz3VZ4nCVa8iIl/TIiy7VE+zZU7RhNMnAGdtfl2rRFKxj2M1ZrpxfyTKYB
MDirXfI6Bd+uf3/rxCJ4rYN425DRTMmpcxxhoOaSWrJrNpltRe6Eonwz8qnoBbC1XCsc/uGUdE2a
xxKGthvkNA2JTWtwIQp0YGutkAs3UbmAODzmab5fK8zOmepGixR3CfShseXCMlEZTVqlEZi5TWGw
ZgTRcaS0+JC1MgwZkYoQo9TjB0LupPJm0gWeCFt3Xp1Zjd7/Q3Buf7gE4KVMATF4FVKoGHEO0k3x
1OXN7UeqUcFYJfjgfHkJ7RYMvMKoS7ddCreQWnsZly9JkthL3wsyMRtQSFUYBE4yS3zzXS9xG1co
0CipO2AsYv/BrA8xerkDAcrG1qD2TEelKBj0QDXA3XZqPxM9mUPqVsqJRm6pn+rc++0jg55jFKuA
tAEBfr49XKm1kVgByO6MvHX1cV/pgVMFd+38cB1nK+wOIJTjKDrC7xcTMZRgGFMQEQIIAzEOrMQt
OVsYZIDKzR8eqah5Z2uLFOQy0VFGNsiS00SJ8rFrqIuCC9sAM8M8oazpEBiCFdy6uTEH4hcQ+yEr
qxaNMs20GUDwewsw+9fOD2rmzpZSuzGd/IN6mm9E/LJb7vY7WE45rBY9pqnCYE/VId+Hx/lMjyAt
dDNfFIjf1MOVhNzjKRzJOKoovHRL0CVHhadUqT3KgnXcMBLMNYB6qKCauKj6J1Y31EGAKSOqzyLg
5oFVu4m7PtiycLYImSzWZo8sOuwEk3W1WwlOQT7QhbogzE3N0W4ty+6ql6Q5qUW1Eyg9cwaugXGq
kZpoow1qgMnH7qCqdoLItK3tpl39rT2PfymC+2/jzngnG6cSi2L1yjgDLsqIPyG6Eoi8HxECpwnl
MiyTKs8QaBz2tWT4sPmCB8uWU/pOCu4WVyJFLog5UXd2wPtzGJ9z1HKiMv6U3Y+2yEoIBOKL/ocJ
s1/7EUuWSoMtmU/1PLkCJdg6PSuN44sdurpJJhpjzbKTYZtHMMbs4+fiRvYomHhCTwZrt7CeY8OB
xBqietlATSeeL5wDqRnoeM+SmiK0O7jVhxqVls0+RWg3dGRw1IjqRzeN0RqPLfPqVFlkMkurgoVI
DtOJTRXTH41jg2AKbhPBem4v5y/RuAMMgoeEFhZEUzCmuhjvqBQ6qi54SGyrxS8Q7uBK8TSGqlxR
8DSFtqZ8CheBSySSgjuqUULr0bIA0Mn5/WRI6OCrk89BWolesSIg7sS2Q6zShEnSa0hvNxGMXeMG
yx8UPiBoiNJhuENgved9r6hOlgY8OrDeylOtHksztQtrJzhJm+b0Fwh/WOuglc2GAKSDVks2qx+O
XPSGo3449oQRyo3sM0RCY5hCdKpetOvoKFQ25gQXknFWPDaXINhbfnWMxfM5N2Io75A4bYutItTi
EEhRbGdPihfm+8LLKpdFAFDf+Mpmsk/JbeXMQsqeTUVHQyLiG+jqU2TumZE0pZnhPYUhAhq8pHk+
9IpoTsu2QV9hcGHlrjNaNZDIP54K+tEiVG3GB/SiwfSZIqKETSWhKCVGgy9mOPFv52RQ5ZK9qTFJ
k7XZY/aSTz8POxlzNDEP8A88dBCZ/ATj7F7XjoaeqLDtClgJcrS9ReeqEmQ0/mX9foFwFq+zkril
BCDJof9SH0tHQugaI/rwiP5fJr4zbbtwWlYycdrY54qago+DIihEPesm80zVHfbJR/PMug+G0alw
3iRX+3b9dItgOYuIdEyctiZg8/quoV/ofJCHnVGKiqW3Ff7XYnL2sNPSOasjKGM3T17SB7tsyfzr
kmy+dZACQgcreu6UiySuVhVVsqDzHMNn4gd1l3nSg/4Un9B9x5Ib0lPx9TrgpkwoO8OFTxAz4h9x
1hRhzmVvwD+v9c9qmnzAJGP7v0Fwy5YqeO2Go0WR+a4d1JG6tDUFEJs3FTqjVVghhaWh3vsQS5dW
I2qi4JlLPYpr553aaQ9yWAt2Z3OxVjCces+tkidZCRgjPg2oZsTT8PpSbcqBG4PR5SGewtd7mROm
bisdDFAhkcqLk+pvDMtIblQlz3fXkbaeTOxu+geJjxF1stVEETPeg8dIIVKf+oygR1TxvNW4CmX+
hcMZ8CStLXSsAydFIAqtE8MBlQ8+Btf7bbjr3eyBGfJgJ6LVZSf+whAZqESVQcggg/XmvUIoCIAO
agCL0Cv3OfWN+mMJBtL+YUC4//pCipA4nTCloR2zFK8Ao0e9QLrDtBF7ivbxZDlS/CeHdSUV+y0r
V3mJslTtJCZVhInSFnidc9F7fTMkgfp0NOGyYu6L1IXU9oVZoxAWZDPdqQDnP9mFR92Vz0tjo3t6
Jx1yERvnpvleQbJjtxIrKbol0QpAltLgVK2rdreRBjZ50VR7EQ6nFKj8Q6JxAA5pH6Tx7xn9SSZ4
2FsB5czmIWaEumBaYvSJnMpbJDLGYFKh8rL0XIzEnpL5BcXRAsUTwZD3q9YjgVkmBWAwpsHWLQfj
8uzKFLw1Ni3eShbuMVhVLcL7EUDiAjFRNXdUUXRv04FdIXCbH3UEUbgMCNGyuGlOCtuokvuJ6Cdl
SNHFkp7noRGkArdS6jpZgXKaEIdWn6BuE7GIexI5c3WnYdAm6PH9Lt0jZzYtGGyfuoUjChlsa+Av
1eCMRaU1JmrJUZE5z4VdJapdFLdjVO2rXqCDm+Yd9YzENMC5gc4nTjmaxSJSALNbkOR1NL9VbZzZ
NB2Q1dL7D33QYcxmIR1jrXu8bg43tdIEex1yKDpSdZyJ0gkZUWQO4KwaD5mq7vOlvmkqUcRvcyFX
MJxPgbecNCsjFnLImudBL50JI7LwDsF0klzU8SQSiVtLSYk7ZJ8gkqVn3lhm4P2R7BkreH3ltpXy
l0z8nCxLUpOmBrutO1eY78NqaIy/EldytF18SFCMtmOvEFH4RSAc3+mKEdQSbUaAhtL00uqBt9Dy
vjNyQb3otl+7Eo6zVkG0hHRWsYidp4C7NkE9r+p2R0ZgFh0zR2RVth8+KzzOcCkduhEidgBYVxIb
y8TWsXhhIyPBsyXYOtEicjYsk6Uc/WNYxELJ77tA8XMjPFuliE1PBMP+vronFy0bm4LBYObh965q
nXmq78ZKE9h84V5xVsqKUjDlsnuycxVvesIr7kBv8xOGrNvdc38jnE3JLsQLZ221V5zNmNJ8rnPC
bEaiPihd6sTz7EuhvmvkaleM4ymkmZN2udOGxRf0sO6uH7zNO24Fz9kSRR3iopcA31Z34G6fTe/6
90XbxtmPLJoLqcxgq2hV3y5y/FEfhk9tPgniCdsm/6fl5YnuCJG0oE6wayluMHUgTqjkdtETZySN
rYFi3wzsKdhfl02kK5RzdqjZaT1aSijYExjtYuuEO+sB/Al2doexVH76UYC3uVksVIjIEvoq+Oh0
XFNUOLNgYeNOpU3YA9lBwcHipweUPDjZ99BdBFfati1ZYXLHW09MWsQsdsiKnYlTYGqm7tYuGhy9
0BMl57YFRBLaROYeBaGctvSGnGUoHoMzHKKIMjlW9NP1JRQA8JFQMip4rZQA0OfeLtoHSvzrAFt3
M+stQzrOBEMeX6yTzclkJXWBwNaggS8mgHOKwRx941h/ZDnWUNzOxJW6yF2NnTFvWVt36dM7emQk
bIWQZ2XrFK+hOOOL0uNoimVAFe29HN+k+kOYPF1fuM231xqDM7wxWNAXZXhTtB6V+yfJzlzzMBzz
U9tA3RRM6hWV74g2i7O9bRJpUZoAMi5nO+8/h+aXbDnP7SR4rWxp3Vo0zshWQWcOC4FSYKacbUiO
oQ8CBPZL+VsE41EwXhKzc1GTwFkiBLFkzD2uoXaVPB6mcTpVYfI10k34UY1peMGgq65gw5gXcQ2T
92q0sA/TpGHhVQ1lsnNtM67L6GXa4ar8XuBNJhByW0VWUnJ+DXo8inGm2C/5PmrcJbZbu3UiD4Mr
Gk/DyPcMbesiHXkLBl0TkztmujboOua6wdvWJc8ky2Omlp9TNb7v509abx2M9CMS8w4y1qLZsdub
igtEhe+OmhlOPbOZJHjhJNhUdXTyDrHrJj/NkW0MH4dJ4MVtqiiqMf4fi1PRkcjTTGVg9dprkzz2
oiDlZqaTrgA40942CY0zBQCskBz9iLcgUPg72oO53JUfBJq55VP9wqJ8cmYqEpnUBFjoAetfLBAh
W/9H2pV1x6kr3V/EWowCXoGmuz0mthMneWFlcBjFjBh+/bfl850Yy1x0r3PycB56LcolVZWkGvb2
l+7qH+gaGZzH/sqhe+n1xbQqza5TCnBwkci0Mr/X5hjVqDhbkndcpdZaCf5GCO1ZaXJzSIFck98s
0zdTkyQHNk0Ob2YXqEaAvBOLQJOrENLXfJe6ULXv9fww9b+VRPeWRJY73DxTVqIEv0oLdUqSIcXN
UP0MgkOcxrZv57Ir2maIX0kRTq6Ctbjfqgkyer0/uV4ZXf8zxkAC3b2Odc9ALtH/p7j/vsixki2c
aIpSRvViQvYwYnihf+haB8xPza065r4+RV/z+dJeHD8pJErLdBbiRjKUc61mfGWb2ouyCj3Yh5we
SS+Jx5uWv9JPiBmam+fG0EOOQgHckDyaMuRHmQAhZiD31impAgHcIMtbKusTlFi7KRRx0xY7sjj4
vjl+s9Sb3kg9omNeeYkDSiRJKYku4oyQpTMTjDmQNZkY82BhhHne/bAncShTiA/1Es0YToKExLxL
dH9A3TEP9kVILMsUDuDKAXSRVcOiq+L3gjq7qvgz9cdJpgrf2Ddn7otlmXwxV4992y4QvgfI4ZA0
6UV6tI4krI8y+oTNrBMvsP9/uBMrJSVQbNVCw5JF3wi4mY4cM9/m+IHktkkCzW+9/wqzm+/EnnpC
YEgjpEcSI0b22vWep9bRqAVeDX8OqjANZRWGzWfqWkshHoxAlyRqDC37L87H9JSjk0DxTc900R4B
EPTgnYEPXdFAMiQ4RoQjkWHocop6vLK0pnS8aXCbUNO62uvi9leMaxsicnHWciCkEbicHsvoWLbN
9EW+4AlgGBy6yMCRHHV4ScyulyafHBQ8rEWK1rRtqS+iBI9otSKvAZaHChjexlfpDfmtHobZUw/5
gfcb6IOnzQd2AaxnDu4FHMfjvkduvs+BOfNnrQVXKdphUGNQ3AQlCjpHjh47Y3Iz8Szg9KmnXPXe
80Y38LRFiQzEam+GBSLGcj0t0RilNu0xplVoSzGwNmPliwhxTgCZMEfpRoio2CdSh5X5e3/RNiMl
rro2B7G3sHavw4uxNGM2Jz3yvq56VAtyyrriNLSLJCm1aYYrMcLWkDaZpmTpEMXU/i7pWo8NYFeK
1DCtG0ns3/Zx9NQDqQckd4DPe62SG6llrzLI4qhhGBI+JsDB+mUG/9CaOkkog7fZlmihExgaGsBM
EaLK3MSUtDkg1tDJH2L4+ZiESF5eDYEZqqArl13qN89qgOkAJFIDFLwYqhVHcbUuXlC/tPXreGkv
AaJne1rdnBmmJItG9iDatJGVPCFGx23DbBJNyK5Ul445+0N3cmMpc4tMirCIlTmpg+POsPTDfKGF
BDRL8aHQ0Kc0hGwGbCQfikeDyr79b/rXSjfh4jajOLhUFFKt+sGYbhdTYo2y7wvGSOZcL5we36fq
YnvtbBceuoViWejbfOa9qCFibTr1UsZGCTGcbanE0d3OwQSwrQJ1+kQGvbbpzBa4adFsD0Cn516P
1ZWkKGYDnZroTknb+NDw6QvMLCiq/plasnc/X/4314OVKMEoykhXBoy3IsKiUJqCjC2qvdw+G+Vh
wRzBHEvefNs2+KKZYA2RQQs0v3PPitpznKPiYemBMr2HJI3DQf5ZQcEqBrXs5sbFCirJMaFnjX3d
t+rt29yLALGGmFKbI6JBEbs9jBf9lX1aTtaNeja+jeHym2fIZ0/a7crPip3NelNDjCsFs0DQqmm9
/HN8h/ekR4/OVY4c/QGA7kdZvW0zEBJEXMRBwCWIHRZFWjMA3KDp1U2vqPk4aJiMKG/yL02qScLE
pmGsJAnXKCvD41mJEQLtmKHfximyApCsQ9sVfkpLWTH2bdAgyGAC6Uu1MbmHUZbXJxhtNQ2gVcAX
K+bGV3I0SxrD/6zQaxFc4ZUPEzVvI73CrHAU90FUxl7LyHmUDdPKFBFODqWE+eho/AModBtGSNT0
Mzvtmzp3lddG91oRIUIYS0YibcZaKXUSDir73ToAzCMEaPiZR7Pp7BasRpN/L6mOvg2Cr+UKoWIC
MORS4lYYTFrv03S8TGPnMKvk52JJOwK4de3pKISL2CrzDNyU0PE0HFLgoIKmXYM30zNvBlVniW1I
dk3sCaSWorhKC9vQyuIijqsrPZONNUlW7zlFujI/xTHz2UwgorTBBDf5JINi1m1fyVAbZboIjtsA
DpB06BYN+hHtJwFVJFMez40sO3vzfDdcadIj3YlyEDSxS8/y1N8mgl6GIXgb1MpH8FYE6S2nOY4D
GealxPCfKwQrwVmhIR0PCwwmvf8WV/FFb0/AjEx/LVpzqul8PabtB6P92wUVAodrDkWeVhCbYXam
SCxvcSSHsMw2xKChGywxDKyom3VHK/VmhXgGaw6kjyWXM5kkIXaAbzFSBwZJdKAeqjdE7Q/L05B9
2Q9RMjFCqNBqm4Jvk2OGA0PbfsjiKmgSz0yVcF/O20PqVUjShDAxpdYQDxnUMfsm87ti/KgvAyje
LBnsl8SpxNsF7UEDknGnYiNDNqG4Ktv473QR7xKDmjaYSoMu6WjcZE10VpsZaAmW/nt/zWSqCPGh
m5TY6HKo0jYfu+mmag7739/eewcXFBuNhm/6+OOkrptu1nGU2+eafcgBEGTqnypLFg229/6PHDFP
4E7TENUVmup762zot5pzlZSSE2/jmcvt60WGkMvKtNwscwZd+DOXDygrfn0yA3DU4ZnrHDpJr9j2
1ryIE7dGZ2MNmFI+J3DvRNc5+7y/NRv5otf6CLkPAhSYnLkQYF5zxOoO7ej1CWVFDEDL8TGkq8fV
XcXreaalwfrn1YuOBEB55gfnivmctb0+Dqf+q0S7t0/C19oJgZrNhGZRDXnm0XiePVtY0AXIqwbP
WKD70iRmbvPfV8rhLtSBWwtLOfbUA1tBlj1E84dOZuXSLRMidhPPUavw2RFugomfH+y7KOR5FuTf
pMVTmQEKcbvM5jFpkPAJ0EX4YKX0erSIxMZl6yaEbJBYT7WZQx9a/QRHUBoBK50GEQhB9/dHooqI
49V0VkYtDo08xGEClkIZ2xFfire3oD++Kr7E2ASY9Ai4REFc3qeFi/EePI9S1PgwJFCRcy2DA9lo
RXhl3SJ2l0WMmTUdrHu+cDHFqZ3MM+cFArXN8e9WTggS1VwogxbBCPLpNM5hr0kyo5LA7QhhYZhm
zKeAwzDIo0fLSNGXfTaG874OMhlCKMhbKx5VDCMH6nI9ldcduB3T/GFfxkZXw+sdEUKAvuChR2oI
sTweTXOUqtxrM+Tt8+9IuL6WJYSBJc6Yoy6QlVwVOshlDJANqGf9vrpaDvVFeSSHfeVk5i1EgtRI
WJV0ADCfqo8qblRj5EU56tixp+BWMgDHaV+edDGFuGBQOzKSjAt0v1vmhyQNiviqiX6pZQDiDc9S
AESiX5SyNk5JmBB7Aimp6hxDhzgzurt6/KnPkiuE7PvCDSKicT5UCvZNL5dfTUweF1syuysxdVe4
NLjGElcdh5of7A9V82VMDxOVnUIyLYSQwBSwmCqYPgxG58awL5Tm8/7uy3Tg8leHacSWEcRTWKW+
QSy4INMNlRn0pgq4lKJooYK9RRz3HFIQvXbcvkbzksTfl1Siguz7gsOUdZGlQCbEGy4KzPLBNGSJ
YZkAwUFYN802BpDxPuhC1ideyp72N2FbgMUJmGxOlcU3abUJjqMsbtZDQJ9+6tMHgMTvf1/bjCmA
FfpXgBAv06E3rEZHbowT1f9D6gpHD6wTx9mgV/QceTSYwQ53DXiwfdky3YTwqVV49mCCAGdO0V3T
kRxQupaI2LThlXaCAWQFTVSbQbvBfUQHRsUeYyI5mWUiBBOwkREuy4JfcLu7Cnfa7FGVtezzPXhz
rXnRQsyEMYW1zZhDREF+LMqDTn6C6Kit7va3Q6KImAxLSG04Gl+rwvmEPmYvdj8Z7tPfyRDiYtxO
/dg00MQFVJePbgXq2VrjHPKWPe5L2qg94HBeLZoQHu2+So1hgqiUExabFxxYClPY5ybIvnfnDHO+
sRz/QmLSYjZsVvNqMnO463x0vgHM6rA8OmcLGJgeyJn96SkOZdi4sl3jv68CBBAcpzYCUW9Qzq2X
0I8LKlS6JWmVkhmgECRqVS3smgcJVoRM/QxglAkAUKPseSCJReK0njFZRbzwLEUJ2mdvdsuDkdY+
MDdGL2P5kTLwqWAGQ9aqLds0IUgsrGFkUqDdMhyt9pLlkru11BSFENFaNHGLCAKyK5L4nNIr/ZT7
+dk4tPS5LaQ90t6THa6STRPTY1o1DwQD1ZCq/6qKgzuVQWF5riNLX26/hl88TUySOWDwUXO0CWCY
DqA/6DwHQVXqRwMgPmmgADhp37P5au1EQ12IIZ2aqt0EAJjAyS665hMrvg80aJ2Pg916NYChjebb
vkCJi+lCJEElVmUUeLfBoD6Yk58Z36LqtC9CZiI6t9GVGyONnmLqHEqNPrG8+kHz0gMorj0QtfAO
Du1AQzv433FsX4VIkekrLocsVnguiGQX8+IZ5QdTk2yW1DiE0BFNSq21fLd6w49PBgYfoyueKzH8
7kMe/u+t3681Eq4U6ljHhlNCWkSftFLxR9DFS3aKm9ee+QnRYopqNELxilt3mAITSMNJYH4Ywmem
yFDW/b0xYAGFQGQLFH7w5wJN8LVdzNECcK2CYYuuy/NyxYs6ip/ZaEYZYRRAs6896bN2Mx6uZApH
SmK5TeO6A+LhTwrPAtsN50wdXa/RvcgDSfB/UUbafmquhAp2MsS1ib4NIOrOFxxZdTqpt9YFsC6D
OJCBSmz680qUYCSEUsOkMdY0ib63oKCI+xNjH/fNRLaGgpU4UQd47wLqWN1B7W8dKin4bQb3lQ7C
kVJTai9th+8XOfO0xHPN2pudk/O/T6O+sj+xo0ddspm0HE85Gb4UlNfnJYrwxX7jTji00YUCutw3
GDMz7V3HrAAQTQ1ee0WrBntsouuqvl1SSUVve9//iBKv0Z2psjTJUQArJivIihJ+NAak7A/7Wy8T
I2QX8nS0lXGERmmBF80n2/QK+/O+iG3retFEOAJTzRgcwD8h/zxmYY02yTKXgRNuB+6XjREryiSJ
Wie2oQZBWcIKO/DF0i/WETKR45adRNvm/KKQEOZSI9cAv89rhtmFrR/aJfdqEsbG9/114163Y2zP
p/DqlNWHerQzXiVXp1My/5j773pxdHUbZGiZl8Ii9sXJtOK/r8WNNEuHGUvo0tsCL47uNzU8KkOl
k9mbEM6WJCZOrkFKh+kZqzqNxohRfEnKTKaKEM+quGq10uC+Q7PAQuJRAVhlhMFJWZJ483a3Mjsh
sBk9XbKGM2izkJ887MSPVjl4rkSfN5dj1yjoTCFmqWrPtY42CLeAvtMPp30TkHiqeDc2BovGBce/
7/XSB6T3AUBtf2dlb+7Dbs5GzUGInkFKV9zGWYyp1ut66CRyZBFBvAcnAyidM34WcKKb8QY8yAEm
BvggyHyaRk/2spUtnRATlkpRZ4WfDE1pP1RddUdj2WVO4jriBRi8GFVrZ7ACffmoq8N1RzGZYNLz
vg1IjjhdCAPoGV2sZYQUNSFeT6/z9Gopn9Qx7HSJtcn0EUKBkiaRGs+QNPZpOFiK1zD6adEKSTCQ
iRGCwdLgrNZa7AxV2E2uZRdqPv6iRDakvV2rfokFIjb9qHXDkun88nH1T2Vc8duTet8feIUt8hfJ
/UASekTICq1xDWcsoJZGb8n3xmyQAruzFj/Nv+iYkZXNuv2Hu/2fQ08EqxjG3HTRGYPY8HMAa50b
5hfUZ/4Ykp98DEiRp6c23y4vC2oI94Z+adWY8QNpvHBv7VA75X4LNhYMXHIOeF3WwScJsuLsqjn1
SVL1ENdFj6rx6JY/axbQWTabJrMTQ4gUJB/NvOd20hwWDD7khySIr5cj8bozDV1pQX5bLQdoEpaN
xnNxziKdQKPT0Q7m3/T8wI2Tz537ndSP+2Fj28texAheVkagva/6HnkO5VFpEt/NH4tRNoom00U4
bsdojKtihBC1sj9b2QB2huSB1chXJj/21fkPx8cffcTiv+FiKNsosWzL4D2P/Aa16qF5z9PD/k4O
EyBZPrEXoMunrptiiDPISc0ujfm0VO+Kgy8aCe6UxYlWKUqL8uh0OWuXQ/tRenZsamGChdsBBzwo
NPjvqyskyNhJVRKYdtzkXpOkftbmHqlk1CmbZrASw39fiUmWJi1dLiYHFmFr+EuBjFN8aY+SRhOZ
OsIBNeZVHdX8lZ+DQ2AskP3HmxL9jt57bG2lj+A7RuKqXcYgRzlNIW9VnpIwPqshT16Mj7Xsor8d
ylfyBDcCheY8pg1SCvUX4Hs9gIA0cA/JbwJGEB6D4pBKcsqShRTf5ZGl5SqAm3BWaU8282wn9udU
kvXf9tgXrSzhJWuPltYCP55XM/pgPoBeN3TR720fi9N8kqWdNq97K2GCM7XNrGIEAcJIfj/S24lI
rq+yFTNemzibExuY9Pi+4zDPZQsAG6hPqAzVU6aGcBbh+uU0YOPAoY7CT/JQZ5JLikwN/vvKU906
t6diwsZb8wckGOwm7HrJLXI7Gb3aCiEaLCyaNDPBuT0hh+9HR+BaBUloBlZxIB4g3NHtbwfLOzjc
kGtaiRWCA41bOmAAnGdWZ3C4cQ5f84FXzvjlpJbB123fGlbihBihYhg0VxSkOdWP0bURUtwaFH+6
M2+bMycql6b4uYG9ST6s5AkxgupVrJEZ6un/3+eZBOoHIBxiyLw4RDeyqSRJSCfqa0NJ+yW1BwOG
AjZ4fzKX+wRp4wKwHiOmRPbDrcTmRayjPKEmHAuaoT8+TPrxymbzYV+ExOyJEB2oqbEiLaENQQQa
zg3wziRWL1svIT607UBaiga1IGfVUU17NPuTc6d8GrU02NdFZnlEiBGjpbK5q6GMglrtsb8yD/QJ
hYoFz3eg4XP3mmQn1Pb64b5qWoD8eYOjPAxjQlsVb43awAH/aJef8+mzRC2+B28M3EZSWscsHK4q
gv8qS922jgFyNFxPnpEbgvjJDEyPfeYOLJt639RoJU1w34poqanUkDaw1HcB3ZCQ7lDMnWSztsWA
uczBP9cRUwTFbBqNWoO9zorKCwwcBGrbXlHkCSSLt+lDAKn9V44Qc/XInqpBgToR+nw8wMehslQ9
OVeAkAWSN8p/w0lWB9l8765ECvs1VGpT922mIet1yAo8QIHJBMLg6F7pvrLp0qKy9+C24a8kCntW
aIXS0wqLqX9jP80L8xCdzYcOFR7kkJKLyI9/7K/q5qKiMktMHQDib7D/6gxuZjHQQC/M69kvN5a1
MG2XrVYSBFd2MyfvCxYh9HmYtAo6L73QcUHiBi9rAd60xJUo/vvq5E/Ba9nWkYsceXFhTHdN80D7
p/312hKhY7kgxUXZRYQJmbQkYhp6WgMFIN5FfY7i0mvfk9dbCxFCua13cR5NEEL1+KNt5J6SxY/7
emztO9pRXAfkiZphiV1zbEbyZsaPgCn6HFXXRD/sf597hhjpdJBMch5sw7JE2M+kLJNmBHha0PaN
17FzWnUeYUB8NP1YlnnfkmWAbdAGshwgPsQ9YaoLsoqR02fWs+8O/uh81sDwRfOrWHbh3zoCTcM0
wJAABkX4zGsLi+pJIe3QwF2spxawdto8AAAMYOvvOGrXcoRY5/RRHOngaA+q9Kkld1NzH6d2qFiZ
ZJs2n2VrQUKE683SHFoVgv69URqoYIIY2D4avuqNj4XfyDpCt1xoLVIIcS7KCsNYQ6QTX8/ur971
m0xSW5aJEC6SST3OrjEj7WApH4cuTIZfZSFZuS0HWmkhpkJpZw2ACa7xArDvtPGTIXslSSxNTH1W
EZqBnRmrFPckcLpQSfvDnN9FsoT45hN2rYgQbKJyaED5AUHkY38FYlPULCLgNX7k4FWFLwU84J8T
A8NanHCJdOLB1VNctIL0dx/kd3XILsvLARD+QOCUp7i2DvC1NOHwqey8BxIgdinSPrLm0dZSL9Hh
vNfK8hWJcy9hslY5iekZ/PfVGRTHNLE6DfoZfCK2OVHjicjMW6aVEB1MU5nMFm4LIi/mFV120OPf
swvolSFslcaL5vu8kHiUzByFOJEwlYxUh0gkqqf4CiS45XwxvQdPYb1dQmgg1lBGLl+8uDqwNmxY
uH8qybQQ4oKVqnY/lfh+vhSXY//LyOnDAFz2FJO+fyVJhOlrs9HBzDK8auksT5+uF5B9OP25HSX7
sjlftVoyEaOvGpnSMB7qWMjAxjidYjA/8q4g+7yvkcSwRag+ky0MGN8QlPQXjn5fkste1hIk2R4R
qg9Uzug+YFg0w5o9zEJ4dnHUu5MuuzDIVBGjgm7WleVAju1ejFMQp99G8y9XSwgDRrHYKs2xWmrn
BCb5oCCKp0wyQyOL3SZf0FWwqQpQVyooWQUJwKfrcLp0Dy2yxffuEeOJ58Ly901AdlswhSgw5yCv
nPDaA3wyx+RT7uhFEtSX1RXIZni/OBjWZEkomU0IIYENtQqUFahYaResPTbRiQGqi0m2a/OVsnYj
ITKYhtZqE1/JUb0ogA0NmHq0Jp3/u9YK2b6JuWlltgeLpJDGQvcnx79zfe2ivPnvGgcl1i7mqN3B
SG2dYtOK0vG73PbSWgmGVpEYx7YY2wbcmYvMhogij/yTOUQ6qkn9dNOC4nT+IIXY5Hv99u7wIkL0
WzNN0SWOfGTrhgpjfvtVt3wdqDGj9bOQBaP/sEkv0gQXViaMXTW8uqjoPkcpTA+urxoH68jnwPU7
WXaN//F7ygm+XJdqnvQxlEuZQzCHo946CyhcJR68ef0ywasKzD0H/OxCwcJ1y7SzgIfzfN83AQ1g
Icr6kz+c26P7VZUEqE2bWEkT7pZLp0UOs8DrmJVhPF0oAFqRUbJvLttKhHCftEH0A3Yo3PDS+oOh
fuzScH/FZCoINtcOWp3YFr5fEBZk8c0Sux74LCT7ItNCsLWIpV1GXCzUEoP77p5ND3+nhWBcM0t6
p86hhWW1jzR5GgrroUFu9e+kCMdDgWs9gAEhJXPzc4mhJTQNhsCYP/ydGOFIGKjRaVOBgBaVv1vN
9IBt04ySwvXmsbMyK+E8MHqiWokOP0E5xvGapYm9iWheveRhXctgxSW7L2KC6EgqpPmE3af1VdWB
rPL4VwtmC04/au2M6SS++/HgZcA/suk9mX7uC5GsmC34+pylSmSl2BUyzWFtHMYJmBnZSbd/78uR
OKQIhFoqmFlbMF+AmPK1Sy7cCKNPy5e/kyE4faz3o+a20EVj0/XklB4tsg81k/ULyvZd9HrCGbtN
7LuVXRX5dR9LbjWypRK8Pln0pNF1HlX03zCtmnae9h5YBPPFUcRWHzJNWb9wn0+0p6m+neocDT+S
6plMD8HhCRguu9mAMyYFUCqiJnTpIxLlfxe9bMHlrdG14zHCarU1uS9oCkokEn9b2DtAJTm/6p8z
WGzzUVvSaq0CQU4bTizxVO3HvvlKXFFs7BnYqKiZi/VSqmvNOpjVJ5p/cw3J4S6xXhHZo+hA+kR5
bmWow2E82rPECflp8eZCtFom4WSnJWlys8EyMZsGxCmP+tzcdN31ZE4BKAokNiZbM8Hl9VTrXDWD
Nks/PdVUO9r0YwJLLibjtL873I7e6mXCBgA1zoHc8fvq0cYqLbEGA5IaE+26bXqnxdVFrl80xXgu
2xKzbWhkmjKJftu79UeqmK+cB4UOeoYnh2H+dMGr97Sv1PZmvXxeOGI6s6sJa/D5AfQyDDn/qrt1
6uGkajGmbsJ9YduvNaI54I8G/KZBhCVUp7bp8hIG/jwyh7vlpy6c/PY7mKSOmeTw3DSMF1ni4Uyt
bDSLnEKzBgTIU+8p0RfXqC+0SdresblHK1HCIqaMtMThgYHknt0E9Rm8iwH1l7sUBHGDxw56kIey
oplMP+HcLhNlLtMca6k32qmdfgGaLlBMTMLGsp6zzTC+Uk9w6AhJMXduICnXjzGAyfSrbJDMSslE
CF6cU1urSFTg4O6/DPni0fZaTTXJQbFp6ys9+B+xcuBmWGKn02ERRW8eHBBvVLpy0prUB7A+utdl
vMHbKb6VPL6DK3kjQaqXMKxb0p6gGgeCbcYiiM27eLhJ3Ee1rT3lPWMZaKf818XEc70ajbIebAid
k2ut/VHJcnAyWxfOdNoiX0ASfD/Ou8tMG86m/a5C00oFIUpMWTu2iYt9mim4BXKAv34zm3e0a66W
STzLh4qSbpyhhtV+6bVP1XSvyWx6s9lsLUMICzGiTT1q0GPCwE99y27TgxM0P5VP7MCp8+rK/296
zSQbJB7vutn3s2pDKmoLRVCeTcSiJBhrNOHgIcQwYVBLY61MphAhloZM0cxfXYYSWtWFK+vn4Eb1
5uh9sQgRw6uKZrCiOfg+Q3FmKmO/6O4r/K91ai81DrnMyGWu6wihonUzU6MOFhHAe77a2z6ZPib1
rypTvRgvSUy7pJk3zJL7nyQKOkLAIG2llAm/LzsA+XOT7xmeY8yStFnK1pJHyVVUKhdX0wFOg2je
ZucxdU80valb+8bWmo+6El8uw3s68dd+IIQMc9Ch18jVcj/M+nXWHBf61I9f9y8XMhsUoobWzLZL
uV6afY7tKyQ097+/vTkgPVRVgNLbIqKTFbnDoPH3a1Nr0WFsigfd7lNf7ebe/ztJwnq5S2yWAyCA
A6UdPTTieygh28Ph74QIy9XYpE27GOokeXthfncHvDfQQ/BXQsRqWtzELLIohNDYPLkYzLFbNB5K
Qvn2xv/ZmDeVtMqeSoenRlWDfbEXDSEhzd91mXSIg/SRq2li201mFX3lUhzivXk3aKepqnyXeIMs
e7WtyosYIQCkc2XbbgMx6azfuFHrZWYn0UQmQnB/s2RLpC0Q0dH6aXbIjwwLtr/r2+UmrNW/qyUY
cGHPVZ/1kMGRUcuggr97UZBe2wfjmH/gdMWKjKd+2ztfRArmDDZJwEw7OXxG00dPr82TZvW610VL
uK+cZP3EUXu9KhwrbXEycDCkU2oxehwqWYJJos3zO2oVo/U6zYHyhAXU+HBMXg11UKeGeVSt98Wa
P+v2XExZSyLOZI183QwSedpwEVtTUCSn/TWTGcRz9+RKCrhUGXNy6MPCGfwsV7bXn7tj1ntd6Nyz
5hmhl3TvMkNb1wDQY6C2JWYcHa0B+nCGwNCHZQXyM94H7x5S3MKDxedtMnPmy24q3H3e3FRWMrn5
rDStp3xpqx7mMVTNiWB+uBiQ5/5i2ZnPZKgPMlncilayDGXq7ISbYhLr91H+iA5Ur3OVq3m+cWWU
NJsWudJLiEyEtHY99ljLMsoBm3iwO4qeQMlYDv+IuHgW+jM120YjtyWOlOuJZjOEX9T3jZ9ufhvh
tkVM33pPWn0tRn+9brZVoh+Zw8GlCOMZu7DNL4MqmzvjMe6NLiCQQnsu/0/sOCwmCoA+C5MmcfdD
A1gv1X9p7k2hhTS+MYrv+w62tTvWSpiwO5aBvNqQYDq6mC6j4USdsyMb9ZaJEM6NYWYOdXSI6KrP
Y/Zhcu71QpIE2Aqtay2EY8Mdxq7KeiyZq32umk9K+3l/lTabtNcChENiyC2tNzkCQ3G1hLxlDqR5
Z/N+wBgOpxEzHvblbS+ZDb4yjDcahlizLcbYVBybz6nYJ8X+WMWXWSyJrDIRgikPsc0i1mK0I5tv
rOg46k9Ak9vXYnNXDEB+oxnYckzC/4RVlCkBbMzQwo87XE68pR98tXncl7BZsbdWIgTzTZHqaWo+
5VwdxoMR5gd2Ki/bgx5WmC+UAbLI9BEMObI6y0ApCq8RMDYpl235juvoWhnBikdA+Jc5HwRte/gi
tkSy5bK/XzDifDboFNc8sOjHwgkHGeqn5Pti3nSZpqaaOeiKplyiBCwtD2x74ctui1XN2FporJlw
Cw4zpqM9A3dpPz7DuA79EaA1kvWSWZdY4MwzDFAwDoXRHJDjwwPkSI/RafyihyAkDWWYJZt3ndX+
i7eOpivsTuejpaCgqK+i4wBx5anLkeiOvPKQhtYv2TAIN9k3Z41pgv/CdAwEOCHRZA9mYWdLBpOI
wW3tZOC3vrFBG6cbiRe39/veumkfK2FCyBkVM0uwngiis/NtjNAFNcsqVNtbtpIh5JMS0AuXqg4Z
6rfuwHt4YkAGtsDxRaROARe4r9Fmog5D6H/Wj6u8CnFFT0Z3qXEJrnXyoxjx6Db1D5jZ9eoovbdH
7QcY6ztPyVW/6py7IUfTDTE9CkivyKbXeECxv/2LhKDrjknBbA0LkLfe6LdXnPSoeop+oaSd3Gi+
5ffXyaf3TF6vl0EIw4qRI6+bQuioxMe5tA62qVzmcXKQLDc3xz1zFSIwJwWqJnDC4HnIrgagb5n3
zbn1AcHuy5BCebDdEyUEY9KMbZb1CYJZC+ohJK8BMbjMfZip7deqXooj8oq1N9BmkORwnmGW9iQL
YRqAUlY+zCmUrH3zovRBS/ONHO1wOTmB+2lBLIgPDIyLHofUBwTmeX+R+V7tiBefqV3tzna5QHxU
F3eL6oZO1/kuJd8QDCWqSqKP+FiNiFLQhmI7iX1PRzMYssmv8cpCS5wLwsB9vWSh4fn3la+mWTGk
RsnDD+/2DJbHTvGWG4y9HMrjWAXWg0QeDzV7CymEolaJjMzGSyRwQQ0Xn3inNm6ND/3BDIF+ENBH
iTyJczwfLyv9hgJIbs3AndBfQg4r2l7+xEQ/2vxkBdLNaqxloRDrok0WI4SCH7JkjCOWwzkwXfoA
6uOjDoYuuCKfEVdlcIubN9WVMMETLZc1fUVi/rb7pfYYtQdWyhLLAHNkUgSvazVl1GOuUk8wV+/3
7GdafNnfIX4YvDGIF0XEnKZW9IkLsCGE5vxE+6+JbDJgUwViOq6BaTXwkggqDM7SRwU/+xxmepP6
sIC+HJzA+0pshgdbszk/gam/AV8p67icYNpLkKvnqX1stQcQWmmppNNkMzKA/UzVMFKovhnNVsYo
rg2iLEGNuJt0sW92gHmlj2qN1l/Z63FbpRdhwiFuFYWFninsS6Y9EaL6UbZ4SGzhAiQ5vzbPlJVW
fANXHhpZNk0mDYL66KIhga3fDuoXktwl6gV6Nd4V72yHYFBS1xxH7AnC/ImVaHynuhnnyD/dzKB0
zK/4XSg5yILCpnWvxAm3u8Qk1MK48RIoRvKdTel9q6oSlWQihIi6lLZTGiM0Up3lyjbb8xx9fId1
Oxj0xMS+hQFTwYXiOTO0hkACWnOfumwCw6H66BTK2VZk9Nab3voiSpwIWByq6QyzHEFrkp9j3wYG
zTvAohoSh90+91aChDu+pjv2QCkEFVdgs0Duwvxa/RzByKSemh+TpEa46bgrYYIVtKrlAJoZwpxp
vlSnCD2bim8aPaDPs9Os0+P+fm1axEqcYBEE82mGoWK/BrcPVSW7tMYh2BexFR2Iit55kD47yC4K
Zx1OmpGaMYYCSjb7uRFG6bfOzrx4+rUvh5uWeDqs5QjH3P+RdmVLcuO49osUIYna+Ko1M2tzbXbZ
Lwp3dVv7vuvr76Gnx6liyck75eeM0EmAIAiCwEFslnWtUOCkx/6oHJKALZH47N5boC0MZ+GkWhNi
dqzpYL7TCz8cBzvvDyDP9XRFkJXbs/ANFM+2Yup62qgLa6dYb6fwR1Rca5kAYte4txiccU9VwZ5V
gBHeRLc62PsKp0vt7Ag1evSr8L6358G3cJx5F3NvVXjOhQd3MTL+aJ1M5JzK0NW9+DN4k/3uTr06
TAfMpHu6bB17hr4F5gy9WSer0xs8TZcz6DitYJ6/XwYQLRb7A5uzKZmaOI41pkgFo9TkImjzHkSw
xuEyjEgO7gicFkWerQowmFbgFqXsJY3oYWofguoGuA4M7R3BRa6kdC1YWxKKz2wzeVKt18sy7G+h
MwCnqt7q0qaqUPnY5bGdxt/b0CXzX9P0RSPPl5F2F0VRKVjAsfg6nweeqRJnqoyEV7jeYIb1rPlJ
6l+G2BVmA8FZdJxZ1pyi9whNSARj029Isdir9KlRvUUTUcvuutINFmfEi1bWncyI+0u0yBrFY6Je
rQ0eUhaBV9hVm2FSU9XR8KTxp3jSTbRAtTgCYfNRwkvQ9LLowWW17YqCpJmmsXhb4ct8kjGNDb0K
cXWtE7ds3EYdguxlpaI6iN2kIIgO8aalKTL4djh/PVclRgQqOmR5bq+H7zFY9NgMDO0u/yyBUiUR
jotQdkU7I/KT5uQxTtexAKJquHVlj8TRX8OgdFMMPMh/VMi9tr7ssxDyI5MqNrJSzplHDcnChcka
SdJnKcQ9dqlFHUu73mEjHWfvPSbn6BEFRil/Uuv7QTTcY3c/bb7P2biR1pbSN/g+nVvw9quOguke
yt+VNKJN0rlshCJZOEcUykaYFaqB/HT1N9FerI+U727Xg3PWshUaYWlAlhjtl8lwPcLfab3kXpZC
ZG/s983Jk9eLFMe9CXtLlSBtahsnHS4RuiOkO9wtztsKxBZvAxUWtZSPaPRyF6NzprLA9I7hmNEX
RZs+rwk9peVoS5262nPycllI0VJx0V2NvP46WlDlIn2ylk9l5v3Z9zk3QVJZyfA+hbx3ldhZ+g3T
HC4D7K4SxUuxhrc8HYfRW9VVSVPNI34HPxu4NTV5zu0+Tb8WdQGmsUoQjIjAOJMw6tqK6KDhWS9T
vKr8YQ2HFAVgWfvlslC7B8VGKM4eMmOui7Aj8OIh9cLVGYbYbYyHyyAiYbilT0ODSjObZT1Pjw3x
9fZaiW8q5SMGsBGFMwBatyAIYZOtMLX2JgMnskQKwfvkrms7Q/ANJf0cpcVsAmI0JqejkTOtdkPn
W/0fWX6+rLPdpz5jg8UdBXWc5KvBpknH1zW9Yw85KwrB1vuY3v6nKUJ09rBVeHv9MlXw66CVneIV
l/BE/mk3Fbj8laMb0cnLdDuXn1F1VDe5I4+nSDRc+r07eIvGft84or5T0tGQqhFTa78WyXMjas3f
uRe9BeC2a0NC0uVVMWIad4VpPpigHrumtyg2Sz+nJ0LsywsmEojbsbo6WZaeA880j7NxGkTPMbvf
RzCHiTiqCcovzh4ire600IDCsiX9ZygN8D4voozZe28AnW0wuNAAVWageUMs7FroHjA7J1ZOIT1e
1tOOYb8F4eKDQUsybUnx7qeajuKHp9ovgvqgPlqPs5cf6iAU+IWdAPItIGdqCimUXo0h1XAqMXdp
cmWvRFl/FnQvtLuevd6pA9HDzv5qYTSbQmVFlvkAXGsyfY7RDuy24Y1R3Syhe1mL710qk+nX9/nc
Wd/KLcYhLqM74dmaNmBq/NGFd6MmgHnv8N7CcEaHqXqGokSA0ZUfevclHj9nquJoTWCKyrAECtM5
0wM3clmG8wR/0ObeLCXelOUCYUQQnOF1hdQnMjg0XNqlN2aIfpKmEhwQomVhf2Hj1eJailolxrID
Ao94GN/YhNe6indSTTMF7fq7/lqzUC+BpBx4Lbiju7dUSUu0FVE1MRpHlrKrdYmvK1q5K9FckyXW
TVEF775X3YByR7k8V0pSqAA1H0c3OSQn0yuuwU6LnhzQLwkWbN9V6Ao1iaVh1DF/x1zbprRUDSs2
Of/yaHoh7mC9bQalF59EZOO71r6B41x4juRP1oJdytXLu7T1RuNbbz5FhmemoifuXUe7QeLWzux0
U+mVYXSV5lgP9kBe81TwgLTv9jYY3FJlZpdgjgNsMYsdcvcfXlVCXXAtBOSG9TK1QS/qJ9+1/w0m
F4NNaWbNJGFySWl3MpJu8BrkwjE+Z8hdhVi64NAVrBh/U1+6qK3AD44Vaw7ppNgreY5xdDX632sk
mkO7b/tn4fjLOfITY2ssP60Rh5eDpwokIuoD43WtA1GL6k5hDVzvBo1ziEpL8XrFjNG4Yby/BcYV
SM5oOnoQ2miAc7K77Iv6P6eN3mJyHjJNMRq21CFhSW+GzNWtL7qIO2HXCW/E4jxkJ4e5lXdYMZr7
FX3orKfLB6NgZ1H2+8YDq70aNlEKtRErt5PIHtTHdXq+jCHaWpRzFAvRO9KHAMns0V1dxc5LO7rv
D+t97xl+7iXo3/cuY7Kd8y463+iN8xi0VkkRlYBMjyMeR6JAh9m1QrMTqY9zGiFV4zplHjdK9Kt8
jVCAP9jTMImCQGa9l8ThHIVWaXmJIRKINJ+T3C6PrISiPkSokPV7JxOWqV22OkvmaO+1gcLuGBwp
cEDahlo2rw1enD9fXqRd94ecq4V0tWLKfDGhirJ1eVh7LBK9GaUbqox2GD9o5NtlmN1F2sBwrqEe
4r6SCGCm7FHDAPEut0PR/MBdjW0wOFeQo1AoNBIYQm7cLLFrid6tdlX1y57fERhL0ZCiKJ4ZGlJq
4J2gxW0/Pif0j9wBiJ/fugMU5ZWjztxN2x2b8lqSPBIeLq/Gb6IUVm6CyzPy1JyqUrIgD2nCuBov
T3DTLP0sqIZj5y5u5U4H7TYs3cuQu4ujnxHZ7xsnNxYoSgpZmJlF1WvXm/7Szh+JZDcQzAY3EEkV
ayPmlY6uJH2L5Oepea2a1IsiAUXHrilvYDhP2o9rnNTMk6YSsVsVMzErJ3u9rK3fHNxndXG+c6zN
emwGyKLMvoW5JdFJ/kpnW3qmAWZsRLaojlkkFOdER5BnhG0OoYwstivJs9BB3v2p5jgPCtaMQeoI
rmZ5dzMOz+bsrKK5TPvR1S+98c/XUz2VUq6xxTFneM5HfcqcsDTtotCftFFzLi+TQGv8U1+dJWa2
9kDTqtTWJDSryzfFIKjO2D9GzyJx/sCcck0lTCQt6I9NYByXnzUGouhNpDnOJQwmbZO0xOIM6ogK
msnOrMJp1OQ+NA8KfbisOGZO789SCwM8TGqghp27pI9t05LEUmEJURBVD43x0s29MzdXI/3blATe
btdvG7ieoGBeQxKc20soP1ToskAy3F9QlCZXXjvkvW0l5W1ORYz6+671v6eQgcTkWy809MZsrSZO
OusbYnyMG47d8pBcs36H3BuuhBdOtvzvVLnB49xRSKNQSyrg6Ta62hgge2psKntxCzz3ifB2/fgG
jlNmNMetJWWAq+XVbSTFlmZRh/euwW8gOF+Ujblu1AsOQKkn36wmPxiF5Uuq+bXQk/soihyjLg5h
Laqh3t0AG1jOOyVVSBByQbKhNWIv73DJLUOyHroh+2qQWcIGFxFPXFQmgi8uxmvRr4qebEC21XCr
15mzTLroTn3RPoDBHbzNoLamMkKb033vsknE4bH8UqPbqj79P3or2D/+rTUCjbN+qSFKmcVAM3W8
BK/UIaHhG4bpJHVsk9m4Cw00WjTTdLOqrUDUXafy3wUENrcTtHRI9NgEtq5m13rXOFQdb7RODkCs
aMcSvZKlp8tubNf/bxC5zcAYFazRwvrluXyVtqOTGvJ9ZIny9CLBuA1hWrGGUtoOiUa19zCxAw32
/Wcpeirz4rAsNZjjMsHBth9/mD/rVwx0AvInWxatUduxu1vronfSQVe/IznLvxPFWv8jajyDcSdc
atRqljYAA2vxfZLHgVqUV2uWCrKPQqG4I64pu3ipVxhI44UBcecDLotjYaPu2qsw5yaqvctyCQG5
vdePKVqJdNjHEgzodCx9DVnBY4/Npx509B0Fl/H2PdhZj9zmA8e8EeoTLih9c9+1g0PNE62+DHLs
JPr3y1A73QTIu2wMhNtsdSORKsqApadL4zSaZqdjaNOVPpGw/yKBZUI2KXJc/Wu+FqdVb9zLf4Cp
7r2joSCaMQh6GXh6vg7DROuoxp4w0FlQRrPdiaqF9lMm5i8I/unUyEg5Nysg9MfFIX7tL5odfVM/
hQf9hEKHzI3uRCOFfqPWMyYXGFnSGptKB0zrRnZUx/zLOubog6sf1IOo9nvfeZ2huF1XtWmSLHnL
ruQHiSTOWLFHDPvyMjEzuLBMhNty4TovWU8gz4L5qFkWFGgJGFBzlQgclgiH22lTaXa13gMnk/TV
10htBX1qrp4yRLjd9vU/l8X6zc4+K4/banmIirhsgvKK1qaPxsm8Gq/IrVI76GJ262fRWgnxuO22
4glSbRKmR5zi/bV+CPEyPL2yl0DxKS7YW+86hRSQHM8zwNTlFJde1H3kBs3K4tApT1QwQMBoNhf1
VjXXdW3wfTTX4MnJm5LRJrIg47TrDH+B4EHzLUgUEapKC3xvH1v2tHwzFS9bFEdZvqm94Ia2u5M2
UNymXRUpQVUp5EnxNAzmI/nrIJpotVMFBR+3weB2awpSGEojYIwYdL4093lya9Sv2nhom6esII6E
Vv1FWJHA/vm77btB5bYvbVKzDnsosSbwgKWPJ2jHrJ3ZY1eLDz1Ao/UFk8gszHfkqQc0XKXzwkTO
Qy00p2+I3aUirqJdN7GB4LZRHEXUxCB3RBotaCdRuOAsXRrZCV0PSS/iBNm/Cm7QuPCwyPI0slSg
0cOCugHFJYfIC6/Zgwjx1C8iJ7G7bdmmYlXOGObNLVa1gJp2ZPrLm5sqfq2se4HTYx94bw1nAM7J
Kg2pydTKkKd3CE7dI3EZx2Fd2BgjWR2tQyYsbN3fWmdIzs8umoQXbwaZYu8WIdqz0R0ZiygoRZrj
zEIxUgl7D5qL8lNW36yVf1lzuwH8ZmU4QyBxaa5NiCfokuZ2PZ4wwdnOU9buRzXLthSBP9q38rPS
uPuCVctT3kuAI0t6qCefTsbR6L1IE7y97Z9KFC4cVwTNfMdEYOWtGeorAnf1ZjqxSamRB+7TH+xB
RHwq/awOeGd+GzTOBU5qX3fNxO53ZvO5kpdDuazfIql6RpOwl6UtaNOz6VutGFdR139ei8FtBw3J
4NAmFualJXHmp2EseRl9vby8+xt988/4nRd1FRquoYdJ88MbVvg2H9RjQ+36BzmhvBNTpi8j7q7w
BpDbiTXjiB7YjWlR6ye6UDtVaJA01o2kR85lqN0duIHidqBWSkU/14DKOn/BcbPcacnTn0Fw26+u
o3SNWUZ9nL4YkWOBCGr536fs4vzciMFtwUWm47xi0LxbLrdKB8a9W1U4DpkZ4CUD5fYdsRK0A7Jq
nem0+qz3P3NqzwwY+ytG+Qgi612ftRGIC6JoqBV1PUJpYZnYluFpoYCeazeAOgP8jEg2UVoo1aM2
sNukWU1PpCg9Iy8xTKwJiJFeT0oveL0RyMPzCsih1SddzOSRRgf9gU4jCcLO/QvdRiLOgahVnNYp
S9crjy21WXnJfKivUKCw3g8ua61UMZXL+yPb/uk6NlocukHPcvY6XWNkiJyO9lR9nUQ1XCLdsd83
IHOfaWvI/M9izs/malzj0UBgbiJf/7P4Y4ORaVYZmyowxtxpj4VXBGoSzM6Ih1ybETfpou0kcDw/
W142gEZUFhmKYZmPs+ywcJeptYfueHl59o3cQMuZDp5Xnaeoj6O+luUcR2VS584QTw5pVVsrQQUT
OWEu2FFsS773D7/AeK6lqMindmEPlNmEbHL1KTSconiQ12NU+2U4eQkVRGz7KjwDcheTQZPWqaQA
LGuMXDrEeWcTUU2fCIPbVFFJ61mNgNGEeRBHbjioAUbuXl6mfQM/C8IdsLkMNp84ZE84bRf0rRGs
mohqZP9IPUNwe6ioUBXfKYAopsVv/47n6yYfHU30uLGjLoJEv8zIm1SWuXq7VZUqNUIljFiSWrpJ
MvRhUCugpYgZY8/XvcHhziKUxFhpWcd4zUAp3VN+rSCL297FPnUGyY8fdFSsiO4fItG4EymcBrWn
UoIDo7zT5lOjP6gfKPHYSsWzcQykkCrJkAY3pFIQdhJKb/934md0Q5wXiOcX7kLLmPUFihvNg5og
VvBJ6V+2ZmXHEbzB4PZMm3eFWXfA+MmY60f32ml1SzfyTG+9r64b1Y4cGcNB82AtHUmALlgmfnxn
FbGGCoJlKowag4ZWZ1FjZwB77mUhRTDcfkpXfSqiHjLO9b3V2CR+MhdByLCzZd+okf2FzQnRT3E9
lwR7Cc+FNsg3PSucXDzZBVEpGkm744DeQLG/soFSrDU2agppjAVXjdu2Fr1NiGTh/AKak5UIIDA7
f6xs+tI5jaM/MIrX18EljmpLR/WLflwFV0XRKnFuIkRXdJGNgG2N1VXb3l8Vw+2FI7T28tpv9Mf7
hjas+yYEjhywchYEkbfsZlQjMBbxzwtE4vsMwjjprUgHlDIumG1XahrxiGri2X9MRun4R1bOT+0k
uaUQvImzYiDDlyPFK1hPcS1qPdq7YW71x/cahD2m3Rs5Nm1KbXqnOmgp9iUHmZe2tRk1FXVFxJls
5blg5Q0id+SOYzMtSQLEprrCZFxKPjXNJ8y/c7qitPvwx2U9Csxf57wFjSk6OCfoMZZfdXo1LF/G
+TZUvl9GEZkG5zBykkhjMcJhtHJ5zJrBVrvmxihX9zLMXiH0G91x3mIZIrBCMquYTtlt/XfnKFeg
gfuODCPby62zfLEe5A8ksd6A8h5k0bTFGLBgyfi8FHejKKQQuECdcxV90aUSKCZhgvHi1dRwR1W0
dUUQnJcwOi0neY31iZJIQceiXrnGOImCyb2rzFZTfJEYxiwiU9ADpncnT3MYAW19mNnTDe4xoic9
gWXzL+lJMjdmFTNbmAc7iRPwNdxLuWrLH6jkfSMVF1SESW6sa4b113LrlOWx00XqTR7OxyHX/MsG
LthHBucb4qFT0VcAqHL+Mo+f0+g+KgWOdYfRgMVhBDRimm6ohK8kmcoZ3dfMjS/3RqD75lXqJs/G
0/wwoEi1d8pT4hoP49fLgv3GNM6o3M7V52pERykkW+8Y/18XhG6bOiaaT4i3gGNOECTtXD/fCMnt
2UKeQB7P4FRkIfLeiazPRnGXN59TaRZA7a/ZWTJu+44D0Y2pzhCPKdcL7prFV4yluqw9EQS3fWlT
5mYUAsLoe3uOn1b5rhRdN39zEv6Sg09LGVXdT2sDlUmH9YWVu6Eu5VN2vfjsGAw90TG475LOcNwV
WlGMVovjFPmb+apWept0InILkc39/H0TW0qZjmMItRQYXKCeVE9B2nBFrwRxULwsbFDbd0dnebit
m6CnYLASyIMBbE5b35lV5E3pwywqMRfpjf2+ESqLMTistbBM7XTVdleZKK/GbOl9eHKWgzvK00Ur
4oy5oPTItml/mGAAYuYtkRvis1DlJCmdhsDRpbGt5A76FhbWiot7dHhYddvUbZBbOpmbCOPY30Ab
lBF2opqNp5ZujcKoMnbZbbwBHHA5Ks3t/mC4syMFbcBMo0YH4/8+4Jz53TMqt3AWukRqKoWD2zWf
w+Ywi8iO9w3j/H1u4Ugz54Wu4fsYzxf0lnEY5yj4iB86Q3BOHHXAJF9zdi+U5qM6DYesKxxzEMGI
JOGcdzQiZRQzSaQ+SM37OhPkq0Xf5zy23BhWtXYs2VFcZZanWYIjdj/CP6uJc9cGKbqmSHHCZmVq
1+29jrr/cDmNXfzJMh6yD1RJbA2Ln8GXUFNhUx8Hd8DYyrp4SS3ZaREPXV77ff/2SyiecyCpMTOO
qEAh5l9yO3mSchqt67QvnMs4v7nRnoG4cEtfs84yTQDl6+LMxXxQ1NBfisxpMOlvmZVTa02fEqt0
Iql1qJUIch+7/g/tp6pCTOQSed7YorP0YjZyPJdUIGh34nF9mmiquG1hFF9ls479pl6vJCJNXmiU
oaiQYv/QUuEnQLsBwi6N22M0RzzRxzi09MfySP3mmfkl44W9dSEHLFD2bmCxAeN22rRYdOwqgOVS
8YmMUWzndTU4RUR9waru7rkNErfnSLqMNc2BpN4sp/66dJ+KYPnaufrpNvp/pEx3rXUDx23ByprD
1qpwGk+o8MVttL9T5SgFIX3taml7uCycQIt8YsTImjauVMg2KE9rNLmS/DWsU/fPQLh4KSFtZtY6
i5coCM/oo1kT25BEhQciUbjNZ8S0jsCjhXTB+imOveShQIeU+dy9wCrmxdNeWfND4ovupyJYLnhq
onjVcwPCaWtpm+AIS1Nn0EXCCWyQz4WgBSFL8wTCFTjho4CVKueg/lBQx+7n3+MH+boNOoFt7IfV
Z0vUmeibeK1FUCjXM1u31/GV3oGA2GE1DEbjyr7uiJmHBZavc/4D45PRU9FByBqPrmFNnaS8MzA3
3irv/8wgOd9hrdWIVwkAzdb4nC6h12j6V0XSvI/AaCBKRJkBWio506Cj1WT1DC4dNctcMEYpsBAi
4vv8zSqdUZjpbFZpToqpQIMFuxSzZg5ymG08wj7oARumQj8WC4LD8L9CcUYRksJYCnZnLKNg7m+p
KohwhPJwVjBHWV5WBrS2nJLvLI7PgsFfT4tPnB6pYVHZzH5IvRGIM4YiUrWpUhnD0ovyOrfoz8r9
2bapc231wfoDLO9u6VQiKfdt/axG7lBROxW15CH2lnS1Rl6Nbnh2gzBc0oH0NqTo1GLsCLkjKqj8
eRd+d0naiMsdL0UXgfO0RJCgr7Gbgs/CmHSvo4uPYSN+mWXHOZvcVbVqe+7nj+y7c4DC39PpiFby
ngBbXko7nJ0lKu08/8iu24Bwp81CI5LMMwx0qj7LbKr3VRn5H9jYGwjuqJEJKthrFXKkyvhVaVKn
ssLHTk4FkuzayAaG8x+LXjWkaQEzN7pN2t7pdQtz0U/xKPD0bM++s4kNEOdCkroeCAHdt5uXd+Z6
HSeodxg/X9bZfnS4AeEcRxENeasXAImvmwWcy4UXHmfZ6VwVpYHpN9HpJZKJKXfjFuW6QVNiypSH
ApsQE96LvwdLoDehTJzvGMlkhWMP3xFmtoLSvuMQoPHbifA498Lc758KxXmNRK1lOenZQtVPZPg0
Nffp9KcycQ6i6frVHDTsH/1x9olP0FYQ+sYdS7CKZ2UJTPznDJ3NKqk5BgTTDAo09dCWU8zBiaUD
xIqEPbi7EdTZ/Pj24mZKUh0M8EjaPOaao3psCk/nVxit/ITCBzd9Fldk7kOiF9BETkrHleytCdLU
kKYpAWNbn36zMmQLRc87+zZ+BuDMIZVXVVsnAKiKfLRAnJ+9Lmkpij2Zm3nvHc4onEGAR7gqEgpG
RTatTUF5dxWYXm8vfozi7shVBRnj/TIV5RcenxQgBJcSPQfedLJu9FfWZTUeMJskWPz6O57KAlHv
iWCd+PwAWUHaPSZsF7fWYGfj8q01F++y+2NrfUGJFndk0DlqszlinIQd6vzDR3k8GqPuyto/q4jz
QmAVFndsdImOSesS9Ic227Y4qvrDJH+/LM1+kLZZI+7EKIwxnUgFDOmAVsL/DNZNOzSZZ0dzsdm7
SPbXZUiRVOz3jacI48Yw1REKrLLTGPp9D95akeaEYnGHRpXPZrsw1emPEtoyMLnP+pRfSc/5Z+s1
PcQn8+myUCKr4DxEWevzmNfAy9cvYNsswdROl29dfr9kovZdkZFzvqLS5zRtKIx8aF6nJdC0H5dF
2f3++bKoceuTp+a/b0la2zo66By1xvsIwq+QmT8raGE2C+ZqIurKvk3WnWHZl7+/a2HnyJg/ISYd
lAmWhu+3EebBxjd1jyrWTpglY/HnO0+wgeE8wdKbA510JgZeKTBCOYj/ShK0yrCZW4koO7EfoWzQ
OGdQmGOEim1EDJir8QDy3QNFxMXcKHsnEF0uRBrkvMKsKoVWUIQOTf6DZHc0DxL9858tEmdm1TRp
TTtCnhFkAvJsx8vs6EtwGWQ3KtkojXMDEqVav6LUE+xuKfHmYlhso4sTF28g930WG85luP2tczZs
zgtEctiFeQu1ydOzor9oop5z0bJwW18z1LzRUNLlojNntsc2cxSrO9A1fvkzObhAYdFrMmfMmynj
HIAGAYGcqH9OIArffx2H6ZASRoc8YXgBVdJbJayOmbB4fj+Tf7YAwl0iwxVi9AVwjHvM68a26XwM
ILExS0yYyN6PdzZYvEPoIl1JWcD9n8rP8Bg9h355sOyvll86y6Et/8ze+KZAkOebhRFDuIQ+DpE/
jaK6aYFBE94PaNasWgMA4nX8Ws3lUUGl3WVb2z05N0rj/EBI1CFUWeJaXVEyiFk6ivUl6l4GpAvH
zL2MJRKHcwdWPPx7lcxJZM9dYOSio2e/OmwjDucCVCuuS2OFxhpv9ocGbf6Gg/7TILmWbrKn+IDM
9Z2IGkIkFucWrKHt5cqACseQfl5oc78QUX2YaLtyHqFulgZjJwGR0+WTFLL+2mmt3bFWBUu0H7md
FchXgY/zrCUWu971flv9y5PeYtcufnfN2nhEymPKuXCK8yXhSRFP8coehZIl9DF4KwO7afnVbHJb
CT9Z9OtlCxToUeNcRG1JKlpdmHQ48qYq0HoF7XCCLSUC4UIFlZZ6r7GMibT4RXldgORFNBlduEzM
JjdRfLtUBIcRBEkTW3pk2WrrqHskKL8vrmqL8wuijcWHpURus2VmR/lwUnUQ6zrmq+aA8TZInIY4
Ve4zcoYyEE3ZEArK+YxFN+ZpxpAS1hddKEF2q3mpbzqGccAVU/aJJ+6L/k1qF3E2RnoSdHtzh5a8
KLRtE4rgNWCkTuNVcpSCFD0DH0pDqWcgzhy7XMnbcrVQhQKSlaiXnXp51prHyzb/GxWeUTh7BIfM
iIl9QOn9wQPZPZgGqGNc997PzNrVBxiHiLwRijNNyQzXijC4hWYHg/RBHFbgPTRFTZpCudg+3OyB
KVHUfpyxTNoMAhTaSEc6N9eYk4r5K6M3SqFnSKh0DdUbjDFx0kEOur4/SgP90H4/65cz0aGfkrXI
8T/MEORwcWovbW035PCHy8gdbSVYhtt1gF7/S34nOdRpvfj2J9u68D1251SzFBXTjEFFT2SD3/Ba
MbegV9J6V5kedbD+ltoXgUA7F7g3CJze4rVfwyo38NhmBTXS2PNBxnxe5khQKiwJmkDYCcmdM2/A
OO2NtTzXxNR7F429cFckIBOig9jEYG3dTcCWXzXhVZ2Iek92zoI3sFxsQAbMgmgWaNHITsVc28bo
5Kpgg4swuOBgyrpYlxLoMav/ifrGHjQMDRclE5mTuKA/vsBhkTBdIs1MLJaf3EYHBaO7R0cJGNd/
4X6o0WSrN773o7SwVTHlDcuVfMsiu50zm4gy9AK98X0fmSS3cqpAb1ZyLNrbJDxpq+B5UgTBuV5F
wwSIuQVE3d20Y2KPzXdpCgT7iJ0Sl5aGc7h1ayH3pUJXkzODfjwHn5zlhgcasH0kqtndS4S8WRkm
8sbrRmlI4yaGSOkxe2BEb5mDObCGrTiVKx1bET8fcwKXhOOchGoVzRJVEK5HTieU70hjuVn/kqoC
byRaKc4/oLsjtzQmVk6DUT0MuW+K+HP3XsjfqI5zBl25tlKSAUMHT3wZ2grWKvIMBG4a1Bevtgoq
/8hd//eg9w0s5x/SuCXtxPxssd4shiMn172IyGInit9C8F0fmj6H0TRglSz6aRoHpx0+6d1BbxM3
1P4xRJ2qgrXi2z7mZGjkvgBaWIL4zGDP738NIK+5vK8ElmdwwVnYyGj00IGSa4j9KLVbjODL86s0
Ft3u9oLrN+rj3MSaq8OC+ZmAUlzWwpe6Iebi2YmzYKwkQQEKdrKwBlpwwBuc24hKM1cU5pvACRtI
XRW0s2g+uWihOF9hTCoxMwunX9sdMuszKVwiOvz2pQCPpqxpGElNOdUNmT5aamv17tBdy8sLiQW1
oL/xd2cATk1prGaVuQJgcTAtHA1NGGlKHdbR1Afhg368bHS74hCioUsY85zeUS/WdZ91CcWiLGow
p4dBVIHO3Ng7d3r+Pp/3g64adarw/VDFw/dhyTDi0dfCDFV3goBrLx2HBs1fovCpv6zSK2KlUJx0
NfvpV8VOXclRvinB4KIWyLciW5SkFyiPcDt2GQwjXDIgRvkBjY6yqAdH2XVzG5E4Y1vnOu8wtLJH
BauOGXyKW95VTn9oZTsY7fx7CAdeR/Dgf4tOwd2NtAHmjDCPszSKY2bluWFn0kFqM7taU/uPjI9w
23WUC7WMJsR4qHG25fUlMf65DMBOmkvWxx3mBRou6DDD+miu+mtVB32Iy0uDcLJt3U5rXbnI7G4V
jXwT2QV3tq9aF/dpAbnG9DqfU1uRXy7LJQLgDnZsKAzK6SGXtRwn7bYSNeSIlp87wbs5AssZc9Wy
cj8nfhF9r0Q9gQIIPu83raGZ5QsgMEQEs37S+rWoBa5090A9GzGf6kv11UIlFpZB1Sp7KCV7Mv4y
0fI1j/d/tBx8li8r52mQJGzTLLuSc38sBa5NsNw8y0PRJUaeVxAk7U9GdBqVw+X/L3KdGrfdq7oG
XyMzWKR43cXr7CZoe7u+IjegI2P34zxQZP8yqMgA2O+buH7QlNhcBmDKqAiI08leim+VqNdepDnO
ASymroJWCyCIDnPlpER/qjluq+d1tphRDkc5negdu6Ym6GE0rscTskS+fJhMgcvc1RoGH6CNDGf2
O15NTFVfJWlUEFtboWMuqyPXltPVIrLQXb1tYDi9DZHRrRoFTLV6kXI1ZoLrPXNQ7xzz5vuc2hQp
n5CnIFiX9pTr3rS+EC3opMIm0TFsP0BfYikbNM5dzssqj+BzwDHQnobVk9KbROQx9x4e32BwLrMc
tEoFH36PYiuCh8fYjxR/BrlqieqAahDsnb1U5BaNZ5+yJq3HEChIpN0wPNBU3KjE1j1GfZaezP8j
7bp65EZ27i8SoBxeFVrqnp7s8Xj8IngdlHPWr/9Ozb3ftrbcK16MF/C+DCA2WaxTLBZ5+FC8fmCz
XixocBlq5K40sRqxXutyJ4yswwyTWD4C1xsZXDQVrWVuWhVkGHVQmAZEBUZi2IZJVdQw591xPr4X
M0qlulFXGA9TcuyyuVes0s7wEhkvxLlwHVc3KnG4qvc5OJNlSBoPi6c7lW/dWS3yWKP33lt1P072
B0hg/uEZHKxqs5FZegc/RMuhn+STM4TqEQMWPnJZ3WjGAUQ2j40UaRAzqt+RdLKb5NxpHU5ZiRB0
HfAUpIQVCUy4/Ju3IONOJ6gQ1Ii32XLCZHVteNt37ut5EvUig1um3jQwXKqF5wk3y6n7zN6Zshft
Kb9RfMlhK9XeJgdq2ud1iL0I5RZqlrJs6kBd4aqSP5ZgfhEq4qy4Gv1u1OLWSG4bIak0JsFnU8H6
oPdYszFFFfZeX/X7frpowoF5ZZRFkzBN9JfwdnZ1x2hd4352ZS8Do/CxcZkhJxBbDj5mHeO6QpUv
Xd/Qlx/A4Xu66hiLzhTtkvkhmkOMo0P/ojAFFkn5Rq0aB/OiUDRmJSDDoIwxwiRDBKN/13uEQxJS
+OB4MDRpCQeWx/ii3deYTogJeG76uvrTQfALd3r9SDMNYONvE/KxctJIlpR3kGgFyef2LNido/wV
H9qgBJmK5CRveOR9/tA9aSOUQ3yl0ERpXSG0KIIovG+p9gjKjNz1uc7ieigjxOWlGf200v6mCvPv
+0vFfHvH9/nIeV6FcKlnqJCOpdcuGTjFnpFxLxHTkkMsKFkcYpQWrrM6eyHDtFm1xQDJyO6s21R5
W0uqQP1fTq6LP3DYsep5jFvmO3awcGYNlMKuvqNIwkmDFu1NIkabRgReUcvF4UixZFaRqtBPGYR7
+P9JH2t/f7n+JXC66MVBxZoO8VIxl1v8Dph7wivgq+mC8hzzTHHPMZ+oehPi/OInsedLuCgLZv24
Vf0dBXyR8HWgWiQIEfxTWbmuaZKP0AkDDCPtYURDGrWTCNfjn8dyXdKGWYE7wPXiyY70hywMDO0Q
zn+2n/g3MjC4TrMUM13K+zFc7GU5NdVLHxVuSNUpEO7Gz83EpGF9ltnWBQmNbYX4FxERLSWB/X1z
xW3VQasLg0kwTonsdtTIMWrhOUAYBNQIL8yZ9fZOFn6Mzc0kk1zBDCR3EI5v7u1DcDBUMpa+8RgR
dnqoXzH910Nbp1f70hv53kcpxaGAUZeypNdQqvHE1h7P6GMSbMFJnOLMerPaU3bI0YD4Z9jDE6JJ
qOJdFhNaxsZxDQ9q/G0feCituLghTDBd0iqgVd4e0/XcC69FQ2Eb4W78o1gkGD2AAMed2YQ23ugx
MgCAM5RuUfWeKSIYU8ensV7t3pQdVfulGg8o63IEaw72laVQln8ww7iCPBNZQMYeHpNAurHuDE8d
bPZqyy7EA3UdIczLv51JqTi0EWYSu2381I8/yuomSj/tK0VZlwsm+lTohXqCiEK6N80Xiephob7P
/r4BC7WdzLlI8f2yaj0rae0SkLGvAnWq/zaVpbSyNmvhhebL9Is1PY5B/ioel++IKg9LYLkUUz+l
FBdGTKDuaVIWsnTKKc0eK+PrvkbUunNgEWeyNsjswS9TP/XrYoeThEkwVOUXpQUXNEhTUUhLyrTo
DTTYPpsZkeC9/uh3iYR56vKpQ343Ylv3/0sq5qBF4M1KKpA+IrYnoQ6fPJo7uTYWdvDl8llsVUxw
pFgZiWXh00WCugqFwLIDeXcc53PS3vZUTpzyZYO7PGTapJkKOyfGwzw49REVd25SOXpsr053LNAM
BNKBP7xp/pY6KhUUhyzYpEb1OPZHsJijSLTFxI6JOI8oC7I13KBBB7b3QmHnkT5+m6O3NL41lOf9
vcO8dudgN9hP2IiQEF6104JFKou3Qj+kRokcxFmbfnTqj2kJCYWoM8HgoCCUdKsQEqxX+BVtegcp
6APV7VzrUXRTL/QoZmxqS/FNvEITaiPyfDjRz4z9kRWQSe/kGoUbudQzOumNHESoRjwtHQM6IVD9
7Kl0U9zYy6D1GKNcc/gfJuiwmWd7y8dFFF1VWRK6/1EvWeHekk2HxBTcEnMawRbvDF16t2g45ZX1
oHdUHwqRb+EbfdtINMOFBTMtpkSGXw3l2wjS7lg+7DsosQf4sui+WzTgO8RY040afzdKTxM/Ui+n
GpKuY4Kd9dvQI/D1ryB7EYG745teflo1V0hXwvOvw+1FBgdU9ZhoBajZezdZj018SnLq8LjuCRcB
XGSirlkrmTGUyOWfk3Ee1ScBHB1J8k2ez/N4s663ikQsDaUTB09mWliK0EAndNsuyecpJzLn11OX
F5U4bFqKvBLXHN9v+5PV3UTqoTbBwaOVdit8FqfUNkXvI852kcjBU6Uihzm0MGKSggDSPPfTYC8T
8exFmY0LV8pUM0VTXoBJieXNUnGSOioS/hfcuyjCIVGrlNU8hDCd+IhhFIfqtoqC2oufFDTTWHjA
IU6Rf8H1izwOh8YyBUGIDMNJmKzK2hdQ7e+JR8WfMSNd+EgLAxKVf4vjqWiESk+6NoQJtebRUm9T
+URS316Ht4sI7rHLUHrQ/6mwYKz1Tr6uqKCu7TjvPQD8cd/rKFEcNghNPmOUHB6IBvNu7I5ypNgZ
etWASAQIXcfSi04cRqTmohQx27BteWuVn/vF1+LP+7oQzv1+RG7jiU6NxXqEiAoN0tU3gSIhomzF
YUJYD7MmRXA0AWx0YX2Xt4mHMGWkSs/ZJvz9YL2Yiv2OjR442jAAjuH1at2WyV8l8oQ9alTUz2NW
u/smo0RxeNC06yQIPRPVHCPRGVDLVZ679CX8wFS2f+waDhTUqitLqYLtxNKLl6e5cWaTWP6rumgi
JlbLOhob+CtMUckGksYIJ7MlQkrtdpKep+VuWV7l/iOH9kUSf3/pinkshQSS5h7to8uz2s6HNv0I
VG+EcCBgimhUqQbmbXIaWNHgCznVCnsdOjcyuN1fhKuqVAJ2f3oGCVHol5i5iNnNJ0lD0U3uRQcq
GX298HcjkYOBTlvmEUPVUN3u4pHne1XYOUp/rW/JeT01x+k+9dCd3xDrRUrlooW8wTt00SFU1WIb
ydBPOqpazaOM9imbPS5FTvVsufLT/t4ipXJ4kaxhiCEKsO58D23R79NjDM8JpHQolPAlHE4Y8Bw6
VKXE9UKQjYk5+DBiSRYadh7Gx9BnTUarXx3/8+5J1XFfRdyNKB4+imSOarYRauVHVryZVDk19X0O
Nfp06i2lxLo1WWDM50IL9pfo6qG0+f1c6KAnmZSYFX5/t9yPdWAtwZoQIggV+KuKIhfVkmpwgqS5
y9lwNuL71y9+Fx34S4oVWfKiGxCwPoMG4AurHagcrbANR71XfjFCHWoIBQUbPCWRgrFzoRnCw+b7
YgF3GZvcazlVak/fRTTFJiRsEOvEExNFjRWNM3NpC6SOUjBNz4X0kfhkY0YOIhqryoeUmbEXLAeP
TY64tLZgUjQUlDtwmKBI/SzGETza6E9TciMbxIvP9eh7owe3+wVLNo2yZwB7qH6xaLjwxePwhVHl
0TkA9rHfIpWNMG7/F7pRjhK7s1TVTRj+GK2HJnEzsnyOMhoHA8NcxFqUMRdf70LzvgvdfRgg9xCH
A5qlGiBvgoAC7wXf1ZPipof2JkQzT7A6oa2ehSOVA6U2kcUu1ZsoT1ayXl06yJwekWQ7ocTikL+m
Bg4k0y7xsoXKqX0tifjI4gKKoUYA27BCpnbFadC8Wet3BXyKoMoVZWIQGGVQiwssJGUwVSmDm2fI
TZ7LI57t3PCoY9a8y+pS2Ygpiv2NcBK+L6YMi//eZPC6pWpeRL1uERhkMfmb9YITZo3K1svIHHP+
Mi6noiXiFEoFDhzWqO/CiIUpi/ilFTw1etv3AEoFDhuqoVcizN9GwtX6pi+1PcLhJEIH0q85TFiy
zppkdqbG58VhIWXlJLf5DWPrVIPIVYkwmQI8iwMHzNjJrQjDVLCPqthhrlb5uuasd6M3jXbvG8SN
mRTIgYXeRnNVshB2llC/waBCfQNB43xi9RvCGxUy729bXeRwIoyMdqpZsagWv4zJwSrOEziNK9OZ
yf50Fnz/O5zrIocQYhEp5dzBP9Zn/ZE1qMfP2lOJqr3kk+LFjySVMSWPQwk5TMxoraCaequCeEIJ
BM/y4l+6zV4DrWNBuSb73p5+3OUjtaIwElusnH47eGzaTx+wOvn/jR56f7PpIocXap+GTSzBmNry
UIlOab0qH8pP/3386vxUq7rBCGAhgj5DfVeqR117UkPCZpQWPGREo5GHGUQY0ZOYPfTlT4O66FIO
zgFGpGUN/gPqmempWv3e9Of4rVVUW8wpeiniXEI57z9BPG+aWjQsLErnSQcLfN0RPI4Nm+g/tzbo
un3lx59Ars5P1ljG1mibBvarhUONcUyin1HVV/unhs4nJDNhKKSEeUEdP+XZrUAx0hAu8H7f3Bx8
4YARwyFz5KRc7Gao7MK8n+Off2Snd9DdCGniUI0GE1AgpycpL+3O+KttiaiEUoTb/u1kWKvBbpMR
Houkxq/LBy1+/jM9uF3fNqoy49EIj8IaKsZC1V9UJxFU4rJCnEEofvunHzeVXBorS9wg631Q0FOv
3UWYWsYqokJHf9nXiZTGgcBQqBivw3CazVud7hp/RJj6tBz0Q3xS3rSPEF2aGKH+30yeLnGIUGuo
4tfY673xzHBaCpSn7MhuMDT10f4NRn9vgN34HSDasiwWrZTS52q1R/N1Lv1pcQkLspNz5+R5n+G8
FaMPJfwCe8gK2ICb6hYBg3o/uWzBzI7wDgIQeLpTafh/HzSlT5V0lqisDxHi6e/1+BttlLZYkZ9m
Tn6QDtNT5oVu5EfI4K2eHEx/fYjO4eIOMhcmRELdyd17hiO8TYUvGWhYqJQ7ZTIOGgQxUqSBZWny
Oelts9DeBjxV7TsBJYP9fWM1azbbOmVPLVWBEhH52IpUZEpJ4FDB6M1VnMAR5ebn8LH41h+lwPIe
5qco9hiTXe70VAM16QocNKxpui4FcwXUi42HBESx8436KQFtBLjKKncJqD43SkcOG1RVU8VpghUn
PPFZE3rDqa4V4piQuRhhXMQ0ldktqZ+eo/lTlp5lnWBGJ1BH5q4Qqt4kVcQ6zZTEK42XNX+MMtOW
jcd9jyM04bkPahMs0WkLWwkY/o3qmlXyp5FCG0oId2koK5R/C+zkbteHKD6Z1mkpCHMRa/4bzcGC
9qScFUn0vXiTrtGpTClHpkRwAJBJsfCfXH2xnEwEhx+q87hgGE9sOi6pMcSsnzVOhCCv7V4EJ/70
7c/Wm9v/LQj1cCGAkLkJcv1Ja899TCwFteEVbsNPwiwuKkOx+MgSv82t+tAJtopZ1Axi1MjWPkQF
sTEdt+P1QTH6hN1K0+ScRKBl86P18GeG47Z8YyTRlDIH69ZbdOm01YMw+/sirjuYKmLIHh4nLYXT
QrZWpdFYzWNi3fThQ6R8aO0v3+dUUJIsEeMRBZxjdwrjQE1ehuRDVrqI4FALHN2jJbA2j6j4JTQn
AYMe2/F+30z/Emv+LYTvPGus1BR0Vuo6gX1GdTqfcTf+J7eS+xRdNymNA69MVbJZiRjPBCJbRnLO
Rnf/p+XyY3zNiGsvunGBTGpU7dSFWKPwK+ImP75XnsYWrOoTJqTUTvqyKvbHuhk2Mjlgi8APsGDu
JOy5OAbuCd9Xl82LUo9Ka4MJuzuMnuzWPtnPx3T5PeK96Mr2wybaaStVsQRWopdGHkvKMU5i1TX7
d4anj8bxF3Ec9FmlNMkrq18Op8hV6qNVBGyeXkvNiPqXDMJFEId/oj63kpVDr/LL8Guu7P7Y2Qm6
7Rs3MwL5ULjx48dCnotIDjr6WBRA3ArdinBym14JYl0k0On6IX4RwaFHWCI2nRljWqnJmCkfOnH9
q5co0rR/OTwuYjgE6celUQamiXBj3rIXcRTLp/Yw4NGD1RsMYBMN9vGEUIxvTSuaqE1nhlnFLNhR
Ztimeb/iFNmXQoA7352GN/4Ec2KhF1p/o+Suolo/KC044FimRhV71s6C+dda6Jbr7US9R7EV3tmv
fDNappldKYtQAZPcbrICvU/6TyHBLDcLlH3TYnfAj32jUeDLj6ZU9DLOmgQiRb8+o0knMLzkjDsx
+DUjkt2V8j1+JmWKSn2xQUEdDhYwbr+/kveB4eRINldINlP2pJaMw4l4rBUcxxDXaTcIyuxJ/WlE
lN9RQjhk0GdNBw0HvLspb8zM64SvJfW+QongkMHqKnlK3qkHQabYlQbqnfKbxFi9fWdg5thzPw4Z
ZmvNlpF1Kkphbmu119WPU+RIOZECJMTwHWqS3CVd/O4Eha8lb7r8mpi3I1WJRtiM7z5rJGGVzBZr
H1XeFEa2HPtW/H3fYO9p3R2L8R1ny8pe2tjCdMUvS/9V6A/FdLNKYMIQnLz6JGXPBRUAMnfaE8nF
EujxHVXTgsiyOIjDC0inDmF1r9et3eSfCPVY5LUni4sfqrLBmNUKDjH0qhuKX2pT9epev4mk7Lya
shcZ8lFRdVeXR9vQX/elE3jOt6mFRj3O6wJFxeJkpUFFVmlQAjh06PQ1HjHDCYD+JfvMpkXFh/Sv
+HU9CY86+uD0O/lj97a/j16dg4osiwa0NUNifFZ97VAeBM9wugNIyzHcuPQpZkIK3HUON5Kit2SF
MQequSef8PKBfjIzcY2vjEaShltqY3P4UYexMBqssbAbX0br0AuN3a52ovzh9YQv/dQkoy7Q+MWa
g6WD6DUg21oepoN6kAPQYRGNFYSX8F1sZmSohonZCuBZP4byWSaHQ7MNu7PJ+Ba2LknGRDcgoMPI
ssIrWGK/P/2ncp69ha0/9vcVdQjz7WuxZKWYeAyBU81OYS95zPy4clV39NRD6xuaQ7VOUo5oMCNv
LiJoNrTmWYBIcfakL7ITYzxKHbTq+8WHvogQ2M83tVlVkmBQLRO33KqCt4CnojSJw5KSwaFHgmEh
9RrB2fvmuJSeON91lNko1+PgQmtzqTEZzUyXP2j5ieTFI/arwcHDGJUqquBgpmJ2zeyXZdoRxgF2
VKKVOLEMDhYSXVm0kEVhRYH7jL1iOF5oBLPwVAr+vmsTCvF1ntagzcVc4galFgkomp+t7qeevRTU
PBdCIb7aswcnny7PUGhtvsjKp2UpnFVMfbHxOqoa6V92DjBGlVFrrvDlBX0YJVLdgbtQva3P5qnz
Q1c/17/UQ4q2GipRcd2nL8I4n667zlrbBDyGSfWQzuioje2xorgkrnv1RQjn1Xm4TpYMChvUKz7U
wpeIPNeve8FFAOfWNaYUd2sDAeKj7mdBc8pdwevQLYbhI5Ij27nXv1jH6HXf9yjbcV5epqYR1yYW
Kmq/j9VJboMqIo4iQgRfZDDVcxOOjMldtx6k9K0fvinZ530tiMXh6wziyZSzXIIWrXA7ouooIUpj
KRW4S7Syjko6aYyKU30qdHSI4KJBUZFdXX9UeUiiZGqyzp9v1lBY1cIu6qJkeGLyWERzUA4Y8z2R
pSxXA+SNKO5cW1WhzmcRonIFZXY16nzDA+oaWC4xO1DpvKu22whjf98cooqGuegZY0YS0dTX2HHy
WlBlLFeRbSOCA4A0G/V4YgyPlXbQwRESpV4/vtTrqUqpWm9qlTgYMKZusCpWBza2mhtGt0tr2iJ6
uiaZSnFc9emNUhwepC3aVDU2DUV71n2WeWVd4G3tlIhCUFjMeG0TipuTksmhwWQ0yhKzPvfWOk56
IH6oZfCiE3/SSWmfz+uKhbLip6RFt68vTphgnlBlBoRD8EfdbFgjiqSxSoL+or5UxufveuZQ71mE
Y/OtDN2UxRMGEiNAKHtba3InCj/FNUEScr0TaGMy7uJctIo1dD2khC/l+b3W201Xt72JjpMr2/pN
7cdfqXro68f3RigHEIvVluE4Q6jsixhbDkpJP7/p3+NsC3Uo++BN2ZEDiElMhEJjLGOqeSfOX6bY
FQZCBGlFDiFmUZ7qhD0pLI/Ws1bZMZJ4xpP8o8VcLz2YPUxjP3xgYJkJ2s//B3STg4rJVMuhZ4Xs
qXUvriK6vzsnFZ7+zHgcSqhGVkVocUDyK+4cbbQTIXfi5rAvhIAFk4OFJB/KLBexQiXqecdj86Gm
yIul+H4GZUq7WH6HOj2IMm/qTgmVfyKcjO9gKDTNRBc0FmMe/cr4loiuVr7sW+l699xGDS5KiKrG
klRGsIIhwc7qduDMLW/EQ4k+Kupdhy3rb7fvjSgOFUwUHHQTA+oprMHg8qIlR615EPXTIAYpNZeL
Le+eMA4NelEUtYT1FqTHJMhObaD5bJQgtV8IL7M4HKjmotY7VhyfyMcyf05yIo9FuQCHAW3ZCVnM
GOdW+azEn8TCUcjxUkR4YHF7Xs9RBF8x6ptGsweQW5eurDNuH8Bnbstf+m8swkJal+wsuJqO2TgE
hwNh18RJXsB4c+OWrLjCid0GvPQ/1lMcgDf3luSooczJgQLKg8KklaCq6CeFO7vdU3YKj9qdeKzO
gsHGloCrJvlrf4/tCwX18z+DSbEW18ZkB3unTA9h+qPPVlfTqBPpeq7pb2safDeDNGTKPLAqUvHr
8M41hlpvR1bc9cSydUOAzMy+XtdT8huJHHZMQtcLpgprqmr1IvW6Y5X1oWwKWwBPflqnGJXRH1S5
OxixQcne33iGyIFJl9VK1rJ3aQOjJ1He/AU5XrRcyZ96zCq7x4gvvyTdZ3+jGHyLgzVlxqoxAqde
/tHFz4MgOe1ym2DgCGFYSjkOVRYF8azGqLZ0bTXsPJH8sEKJU25hjihoLSXcGJb2dakHEDAntqxM
TpygSgyNiGb5uP9bqJ/CARAGcBmDyW54UikEow6fyhNvXwRxBhkiB0D9KvyXDhy+60x3rE8FRODe
/DLZobMvi1KHgxyxMtLeqrGEuDLYSnMX9cSLG7XZOYSphaTNdUaQl3aTXWiLLU43ifRtXwtCCJ+d
QC3y2lfsSgIm7pM5io4VgiK0oDYZYSw+Q9EgUxanbH8nK4j7IxO+VpOViJQuHIikXQbGQhkGm/Fg
MgapfpNTQ0P2Aw/jHTk3t3lpGvplZVzbjZrcl1PlFlj5TO0eVzGxu6ZrMAVjIfbw/m3OeK+r2cis
RnChoY4b2JgGovGaGS9Fdu7nQBqIDUpcEwy+NyJfy05Ra6xS401eA9rWYL3R7ta74jx6w3G9FcDk
b3+Il+8C/RIHC4vZa4LMekssw4+H57r8USt+Ss35Ie50Bt8ZUaxjpBRsNwlB+JV1d0deb+sY6Y2s
T+xRWR/K3zlwSNJUSMC6DHCIMGfTBKtSqrj7O/d6PdXGcBw+9AMYl4UUfmE8a9+joPMFb37Cxso/
Ly6rH9fc8vu+SEIrvj0ijYxaadiwhby51YoHciQPsYH57gi9apZQU7BG0QrqK3tWDadodWI7EUcv
3xMRim076hmEqGBgyIrv6fgyp4/GMhJyqPWRubhiRj1jORuwlupXd+ivvQ9dEQPFfNMWTs0BVYu3
ExVHUQZkC7iBCnMemkpjjepyf2gEX9MPKjXqhRLB/r4RoWiYIVsx87FWsFlwwqq2B2ogICWEwwRT
Ws3aZDXfQmu43XQ/y5oTRZ/3vZnAVZmLFdo2Mk2Uh7EGQ8XuBz8yZ7uJnvLSN1MCWa9vHMx9Qr8Z
EiL8iIa5MNt5jpBAn1G0J1a3sXHY1+WqwQxTtHAXRSMHfy7lNXKLXYoobpZ+TXlQS5+ymnjAp0Rw
voU3OrXT1WZAy+wPRQ1CMK8v5OBydkT/dtfe6MF5VzYWajua0EMIrHvWZxy6jTt9+YM+440wzsvK
tozSeoWwPjvIqycNL+ng7q/L1YXfiOB8zJRz9LznMNrYfamLo1kQ6059nztn5lVcsn6ACot5F2O0
dvi8//uv7hHLNETNtPA2xyNyI4MUTlPKwY3kx7o6Ssbgy2Vmj1ZyP1AlDlcdbCOL+cYGWUIpKpdw
rgY3bhBOoW4ye+lDYs9ftddGBofJixBOet5AhigdI8OLjY/E7JvvM/kbHfqmL6PCgL1EfbQj6zP4
eAXM+thfFMpQ3CZpDWMdqgRKWOZLPjwI5p0cv+2LoOzEbY186pZWHaFHNXtrdhIr4kWRxSa/7fON
nfh90aargl5V2Ak1Yro7pIlTLl/j9IQd2Fb3Vv2yrw9lMm6fZP0iqZYCk+VqZ3eKvyTntEmIdaGM
xgVkdSMW0hxCqTiW71pLuFEwCXpfD8JufF9ahgbvJGJ6mOVdG51j4Vu8ZCBbQrXx+ElFY5RGOPTV
O4GMc0VSTMm0TJlzNnOqjSwrgTDTaXQFWzun7nij3KWtzSZsyYgzl9Sh8lzXrllboZz7zV2oGnUK
NYEJtiA/pUNjJ5NqR+0x162jRD0jXI3VtgI5f6yjpSrmmh0FBzYpI0EvZvRTepoOCkoP2hfhB/nG
xJCG3wFbiZxHTmprStYKFaeT6es6OiEsNF0E0knxpJ96byfkEO9rWL6VyLlnlE1CtZiQaAhfhblw
tcGwo/oUT7mtUhUw17bCRhbvp3E0JkMsQ5aMdm2jk225pJ6ir23prQjpn1Cb6mWZSy1ElNZRHSu0
Hn9tJAI2rt4aZUkzTc3QdV3j65Ex0FuSmghbukjRfo5p6wfB6XVXemRvALVP9VxcNdtGHHcE5uZa
qJJZYHt3mZ3J54rM0F91u40E7gDULVkv2pxhFKjVE1waTXdtHdWWHKaP8jB9IPLdGpBpvDkQkyqU
4rKAvKVAOZ/0iWyivZqs3krgACqbVQvtN5DQgtCB0VMWjnaXOLrdHVs/J0kiGfT8tm9l2dAMZGIU
mX/iEHAuNou44PBtF0dOHjv0Ssnaj4SagHzVFTZyOHwAuUI0oAYP+KAVjoxnzXI67p8lVzfQRgKH
B3U/hHJUr4i1SzOYB9PRxEdFLIhrw74eCv9kESVaJUkm9JAw7hxkcXBrZ1+Pq48HKN6TLEU38eTM
15yjI3w0yhAihiK029aTu6cw8xftrxmFSlF5zJsfsU6di2wr/u4HF6HcEYUMfth3M6wHqn7zkRXH
JpiYmEWeePhfugKvHfxbHbkDSo41MxtGiJNB91QexmA4NEc5oKqwrvvERSvO6ww1ndO8Y1rpk9NF
YBLqgkzy9heMEsI5njCFQxsLEFKtGOfQnJZQdaLssC/k6j5VFBGgrWimyr9hrdIyLnoGpwBjW1M/
Ge1fs4J5ZEQce9W7N1I4wM7WTNL0Zh7cEIA9GX8pGWGrdxqV3/xsI4ED7CiLEkFX33HA7ry6sscB
RWvRDch/j+Op/5Wdra/id+mX4qQncjTGVSffCOfQG6+Mjam3WKn+ED/g/S/oT/9p8s1cXDapfXw1
QFF0TI5EVlM3eBpqTc/7bCllPEUh/ayBYqrw1Yf1Dm+5hx5d8pgEz0bqyK1DtXhcX8W/BfOtCZE6
LIkWQ3A6v9bjg1oQVUxXHf6iGN+NIApigkIvEWZcG0dd/BnPjBo1uYsSwrnisoZWK2RQwux6Pxe/
m03sWcqn/V11NTDfaMJ5o94rJQj1JKB5+k0374oc6axsPAjRj7Y7tBVROnv98rERx/ufpTdCrUOn
eHBGl4Fs40Qz3vYxKkhH6r51lAqjgkhPpByC2XoTtWSNVJUh80TxNJ/b0QbF6L2FOXbWI+Kkz7Kd
PVPASxmWO06KpM8TeYSL4IU2SU7ydAblqK0Lz5Mw3bSqZu+v4/WoaWNZ7jwZK72J55xZ9rgeJJc9
HliOjlpr1kzSvFJs+ZRzcudKKofGqGjwG7HWb7OpcoZhvk2UhoAQSgx3smizUDOCJRxfYW+n+u3Y
PXUx4ZSEDL6Is86buVpLyIgm41MrL19abTyZpUjNcaXkcPebOCpqRavgEZIcO1nW2yrqEYaYogy7
fk7+jX2/lXEOGN7eLVCnQ12gYT4WvZ8O57mm1LkepV08jmeitroZUawBQbLP2vYKPwIxmWzXzkcK
qeSNIB40xB6jiZlGugAWF9+oqDwPBUsmW7oNPOh4BFYHhucFqmPit8kHscAh8lVba3GRau3oe0nS
QlwNADdacQAxg4NviQZs2EUZ7U69leJzPhw06S0bFLuuW6cpCaynPIOHCCtBaUALO2bCeSo+i/LP
Tj3PYbCPRATUmhwyLHopaHUOKYUh2mP4YNQED+f1O/zGchwoDFOpAe6wWlrj9mfGFl2+al52Nu35
mxhQL7/EtuWLOaUWXVO1BmlGJBzXarKlcQnKYiYA/KrZVAXTkDUN//gOoyUzJ70ZEJnlVtCGrxpF
63bdahsBnL9lc6mt4wQBau2MXxilbeShPbrwhrPmtD7VmEfpwzmb0RjRCqYfXEa177NSOHH4c9/P
rq7LRh/Oz1JVz/VUhIA68qXstrL8PqE8jZLBeZqcp92ql5DR5o5yX2KIhOpIduUDGiRbeYweRBf1
qf6+YuyH/3ZBuCjGV/D0YmR0UooLQiQdxfRR7b8VFkAVTOXmaNmtQogjdOQreapmMo0JDxBsAuVQ
H+rwQRAISLiejd2oxIWyyaJWYZFDRnwGU5YFppgcN1659XJbQQli6w+v5OwP9s09M3KRrYxyuBa9
oeA0blxGaBR5+oP6LHwdvep/IPm5iuYa8hWYh2WauO788wQZl7waxmzEvVER7RyEzfP9JB1L8U1C
Kt8QTzr1UHh12S4CeS9BanucpWkCmIMBRfbX9i+xJCCJEsEFLJLVV4qcQUQ8PecKHiVel8bb9/Xr
qAS6ZlSByDr+x37D5uSt41Reo2WA95370Za95KS6mJnIqsyFI91Gft0TN/I4FBykubXKuWdZBBuO
mDw1p+QRMHhTnFftEDmiTd8+GNT95okbmRwUaqUmxGIJHcfQ9KqutQuwTWWL4Yhl+IZHESJmvoq8
G3EcMPbRmpfgiUNcVne3Bl6ox5AqhaFEcN5u5mqoIB+DnGl9KjSvoUYVX41UdMUCYYsoKr9V5Q1S
1VdZCwi0QIEyzYGqI82oHy2qU/lf3OEiiCm6cT9Jygapx4w+EOrZfWW3x86fA+0uTjHhnDWpji9K
alM09tfvahv1OKfHgaKtA0s5K/fWPRuHWji4DdzjCQJ8PyCGcIlNxqDudwe8aMk5faekSZwwrEg+
s3Gv7I0gcUBR6zB5tL+T+nEOr6/aWCwL9JMf88JJgsY3jy2ejW5XRz1E362j/LSv4VWk2hiUc/mK
vU4NPZaxzc1glbvGlqpYckyduvRQgjjHn+r/I+1KmiO3meUvYgTBBSSvXLtbUmufRReGZzzmvu/8
9S+hebYoiF/DM7744IlQdhGFQqGQldWG2ZzAMiOqnbk+zRG1M1GVTgDCs/Ki0orntQFIpVT2sgbL
Mtv69BvdIxgO9/cW44kgZTirsrLgk+W9fs6WxJ0z0Fk05Xeyiw0Md/K3uLppagGYYb1J6j9If62I
HlZemZ5b99YscLDw0KVSFZqSBi8hqww5WuEMqjqdN16HjZ29ND8CUL8wX0V2y/v61Jj2YTr8clGJ
w+XfRMMqnKrUAq586jG/PX/EhCEnw7BXe0aOMT4334jgkYKPuzwidyLHU6MseWmqTrtaWLT2OlxE
La0fTmQeg1uxMlUrdZFhVXokfn+bu0WQOXNrs06RyBV2ivCHIw/HpWlyPdA4QmbgqCq1TZA2U9NV
q9O0+OYsYooKbePCPdq2Q5rEBlsxetL94t445xhRrvnhN/Hz/IdKP28aF+b1HJMbEuxBB43cn1CS
c5ZPJfTpjUPsFk7zZcWwvfoe6jy/ITnJQ3MRv02IZZQ1HEU+FWfi5n72bHgz4n17D9lgwR7f9UoD
Lf54ezQMmW+njOqxnrUWSygrT7X5YigiBRY+HXi15g2Av4Lry4oxfg0AZnKemvtsPcnRORFyA0Qw
3O6S0AlfD1CMRxwpzqs7BOSQ3PQQZATdIbQVMDgiRicR7OkPxSfeOm7D1dUyRSCBwrrcWRwZPI7E
JhgjVwRNigYe9MZ3d3lnQxLo+GunJg/MbT0lTdNFVQFcjKq3TsXdgue0RRNVHgTuwU+LkhNqlZi2
jB3e3uTr93kRqZR/yDd+GoJxH2AzgYStc/lGj34aXVmBMOFRoT9qf0EC4qb2suPipoUtnvXGTvkP
B47xhselGyA2Uuh5AU/SvQLDZpaXqP+zJF7afsqkoMxE9cl9x3zD47IOTCLuJXwDhOTM8pr6Joqu
2woPJmCfX/aI196MC5bxooCLqa2dMQKp8xavvKtaJg55sz7ogfRXdKe42iFxq84R6RuIVpCn5YyI
KyPtXldw8hSnxMvkbLMCrAVFSsmlDwI72Va+ZCe356wK7eUpsxONiB5amyE6VziTn93lJ1H1ms/m
OOek3C6zrIRKEouOFQQJKWRySd861FpFS8d+8iWTuLNNb0mrthBcwSYgfvPQOdGL9mQFpTc2duSK
GrZfk9BLcNzhZvYmWYYRwUO32RckdnVjOdK3xsGwNnv0irvSK4PuSrW1gyV+z2M77CO6BWq8oujQ
EefQ5SyTJgO96fBTsN3G3su83LRD0DY6J8/wG6BggsvAwZRwn8p/iE683aTFeIPnjlezMVO1JIAP
p/W6haiRTL5Y6E6DwLNuNa7AWfnr208PekPjwtuohpI2zq/Gzu7wgNuN5HzHlfVheqwdpGSCzbHv
sG9wXHSrYjPpIwlwkXSXQU0tr8/yKgppIhAupGEETEjpCJB6Qicn5JUNEFAtqXQE307gKHyOXpFs
TCpwk7ErZAcHa5J72myrxU3sox3umEd2vDhwkcYeMJbPXg5T7V3+CfvH3z+fU+WzCqNba9QyYKku
n+Im9406EVCyXlucLmwHfipEW1rJOPUzjthbeurvMLu8+gGmxVV9lRzWg/HQeiyOalDUQMUancCr
m/4QXod23dRULIzjtiwF5C3s2U0tpcnSYm0L+efZAVVhzAK0wNtj6XUbFLIt2oS7H3aDxwU8aqyh
mSbAS8erLPVC8u3ywu266Obvs3/f2jOY0lqCRu2sYWbr+s1A/2wV0QuDyAgukjRSY8hxDSMm/euE
kadm/AVhPMihEk+8OjzLhWXn5NPYPMvyGV0CiHW/yGV5jS4bM7nosmJ4Vm9m7DNWt4P2WCtPJP10
+Uvu5i8m1QjmV0E7jz8C6ygdhiGHexoEV8noOeu+WFHmCLuN9lfsDYfziEKah4qGIyje6imUMFmo
uFOpgC3woWT483u9gXBuUdVZpc7lxNyc+Hpog8DimdeDu3o9GFv9OT4J64W7+ebm+3FOkoyW1qQ1
INNjhLHcNnWaQAU1NnUlcFhQRvxUfwrt3iluJ0ivXl67fQd9M5dzj0XJ83zFZAhH6zBKAI8b5pL7
lyH2s7+NfdyJE/ejjo2AEDk5M0hBLPtjFUrZx8huexK+6Io+J3f2WHqrDgaLyEz9Vz30h+yo+fJB
VMbbr0uhxUJXiEZNi4/8BaGVtijM7QfkSJrTx3b/J7Hj0jZdzdbwAOFYnzIol9rxi7Dmu3vwbcBZ
uriJXl2hlK2sA5wdfDS3O6cs7eSqA/cuR7H5kTj1WW9s+TMqOmL2077XvJnOnQXtAO5fUuATJxD+
W895Jro0iwC4rW5VPYKhAfMwpdrNOluCgSuG401+cqejrBLditraXyuiHw7ZzRflNn7cxlka57AJ
Oafur+56NA0XY1mc8Jg+YjCLU67OFNrDNcSEnqZj7kXC4e9Cl+IiQVNgovnAzM6PIQQ154NxiDw0
tpzl75BVOcSnSgYBJ4IQui3Yo8xfLlnPxQFtpppM0QHvMLYPJoocBwhms2YaKPg5olxi/8B4cx8u
IJRqRWcTgm1OVZ/DbrW7/hYTg+y1FKmgsl99ySouFNQLlWguAyhS74smSOMrtVVsPb5Xtc+CD7ib
HlmqAka7IqNIzX3AUSa5Vo4qqwaC+fipgrhQj9pjcdf4GS4pori9X+vc4HHfEKXOcpRm1I+M28Xr
7LyHfFeCCTuy2wx2divKxnbP3g0c9yXLZaZKkwOuWD1ZGVGqOwym8JJ7+SN+aD7oqFRJoQYUKIV5
/THz4kftrvWgWenSb9PhV5V4X8/6f4xSec45FGEUq4EolJPVCDFV46QzGAu6kLy56+8bHC5Yz1af
Njkzq/NkB4NT9MaLrfskgH4yS9zD+tSi/pg1p8gXjbTdDykbbD5UW2oxdRTY4U2GqmfhdTfhCGZQ
D+juCUOKDulN66T35sPlDXHZYVReMSnpJXlqVuA2Y+1r8XMNwr1GFkHc2t3gG+u4oD0pRZKSECgL
BCChaho/onPfmRMrWObOzfJfF2jifYYL0X2TVX0/s2uDZS8exT0odhXV/k5t4ixPiR8+/Fa03NjI
RZaqKhV1aWCjNr7EHVau/tFUjd2gbH15yQQxReVnRodErRSSIoblx/jPwpsPvZ3bVovUM/ZyR+ia
u4naxjAupgxWmGLULuBYDrO6PrHnq9KtnBDp0+o0x8hpHRQkqfCL/o9NgRcNTbY0/UMH0krSmmgY
X4eMuziHrc3UD43VHQ+jM7mR0z2Sv5ggXJ4Jb7UfaLU//ecNmvMfI+7nZoxhtBbMSC/YsAg9kF10
UgeC1dz/vG9InN9MKkrxKtv57L3DGG1MN/LqW4JaHpOH02zomvzVvihX/f2v6+nwVnKn0yRb//8o
QCvpYY5ySCkX58v27aWIisx6T2Soaskqt/Wzae4gEYSLrSHlzzSboJgmekTfvbko+NMWhtorivZ6
Wdxk2WgpKCw5xSdk8mTkugMLWruFgL+TeywNE1Vd92LmFo4zqYoGq80KwBEoKiQ+6a4j0a1l/6u9
WcS5X2Z0NMwHhK8Fl83lSRGFfeEn47xO02N5jicAQJUqt4liq4ckQsXWeMEdekYHSOLKIrUy0Xfj
va3pm9yygFnVka0VGHSFN0pFJMi5d4pvV4cLV30xx3IWs9WZdbvornrrpTFndwLV7LJnC8x5rc1v
vK6NmyGRCMyp0d6EBoLKPJIoFoAIrHm9Dm1AClqqizkCZI2vwvJYlW4R/TVCGvqyLbvXKiTEsqqw
rfqhSSxqEIGNLlSd0Vd9kyIKVU4WFI70w/vcHJk7SEHhl85wqB2cMU+X4Zm38ReADTrfKZaGpdE0
qGXijTcwl4d69VPaupMEcb7hx2Wo3dNzi8VVguc+6uoe81AR2atzDQJsf8KbhZ3iCrUIixz7y/fP
Z+Xn2cjoAVmbmhlmfVbrWwhE2nnz3cxEuetuvIACEjVAJcIW4pzeqjOrkCXgYERFjAlVUuWGZBid
y99OgMKPQoUAeppEg4TEg8wgXJ1zWXS12EdQLVkFY8fQeaFJLZNadS0pTvy0UIPRlNNj3qJJ57Id
uzsXH+lvFD4QxSlqXSNQeprYcXPqUafvHi9j7Lo0Cq0QI4EhJj94IZ2SJo5VrEhcDWeJVrftSh4z
Lf0s9dWfpRx27mW83dcHTAE3MMsXw1FwCmKPbSJFYkiqoYWx5rQgWsuNE57CgDX2Sefebj39xKpd
zXV5zg89lFdDpwxEl93dz7r5Bcr7X6Bo+VrTJdKcoqyPpLuS0vzQxr/YGsxSFpzxGAAD9Qh0p7Mf
sTHTimNJNtVEc8xVymxzVg5abgjeA3bXTjEoSOS6JUNP5z1GaYZqW07w89SyK826V9ThBm1Crpqr
YIBMAm8UoXHe2Ggd7n4hQ1tKZ9R7jGc6j933lnwNUci67CW7SwR+N8H7EIXUAnfNlJQ27sOBPU+b
pq2FOVTRO9cAKfq/wbBtvlmkQu6bocGTsaOnKAgmX1PMOk1SUY8d+zAfTg2K5BIub2hU54Ie0Wa1
lRQU5JPQtKGbNqLAakaoWZMkMOJDJhbF2P18b4g8MYNOWtXrFRC1oHyKnfZxPYRPvV0dFVf6WnpM
m1q0qXZfOjBC6W8reVIGDmyKKxCeU1hyW3Q2G82XOOaAu1doF26Nb2yL7rL7h+QGlNvKw1inST8M
7M5H/PEO4kTfNJcBjoGMFtDgN9yFgkag6nBJmaeOFmulShIr0etl9SDF6JM01cc86QShY99f/oHh
X6GHMSwwlA8waQPyzGp50yjbS4a+KwujqK0f5vI77+toqPjbMP7toQozNU8tIKrZ9ByPxUNJi1NY
4QX8P31A/uW5NJC/qfUCKhTEXkHYrJWvTfg7/L+tMVzsyGK6LmYCY0p6KA5NfJRlP7IEa/Ta6PRx
U5sm43VAcJHnqa1rONSUwPNG/7UQdkpuWJmhP6OBVuB2u5w/BeImf2NxZ0mqR22PTkx29Wbvea2t
+8lJ/hrhbd6mvnyFPeck/m9dHzeo3N0uWaFn3CHPcYz8RV8eKj222+r5skPs5lEbDO4Ewz2rtEqt
x/1xyLx6Ls4oGQnoDv8jML19Pe7cUqfJHNYCGOlRO2VXbDYApH9tIwBH2c5c8XvE/4hKb4hcwA+H
FWlb/LpexTn9zhDLK3RyO9Ot/E3kHfux/m8wdMC8P8NWjY5xKQNsgfyN3nwOe2LL1q92d72mM/8s
1Ac9FTOtwyidmUnIQyV18sPRdBpT1K27a4yhqETXITf34XrXoNlKRhYDn6Pfh/zTnJ1qaExc9rn9
5XkD4W9xbdhpDfm5nYiPR86geU5uoO7A2G+V8zu8WWWDxuW7ZabjvZeZlNI/o/nJyD+PkSCHF1rE
HYNFlUr9qAFDC9iIbkZQzEBQjA/lKRLS6Xb37MYgLr4q6UInhQJMngp7USbbyv78rRXSDXwaS8EL
GLeBmp40Vt/jnJDvZx8yZTes547Z0zq/SX9nil7/j8aftwvachYrAtoC7lHhQCESz97l50LzlATF
ufJFRPLcLRhvETmfwNwi9HSjp8bJPs1u9VD6MwrGqWM4yxcmINDe147lqseJOKKX/v0N9mYr5ymR
tZpJw9gMbao7OTr600Vzp6h9+m8rqHJOEjcyJveBMP764l7fqQfzODvNNT4wSjSq4H1fZBTz2E0a
T+W6KCxk2Y7SyGAfGic8fN9aRSgoEYtg2L9vYOKpS8aR2USGUz/Gdt1ek+EXG61e4+zGF7lDt5jz
xDJLYNDmu6oWttkfIirIXXbtQLMkOOBMMI1/p1SmNFNKHQd7nIZOIs22BjbsIFQj36/dbnA4X2vi
qs8gTQFfc0Pd1hpQdRIvc0YnB8svseHnQehd9rvd2LSB5NxupXqYTlOH86N6qpcUGvKCK/dum46y
QeB8zSI1qZMZCLNvfNETr/X7axxRiRe7rGemUuzyDxAEkkA5SO789bJ5wk/KuaAZzoqhNkDXguKh
VsDpiirHwjv95OogDrl55fxWfrExmPNI04yXdioAqRqQmm28hkR22gh4cqJ14/LANFnSkMoAWdD/
ifo0ESzbbn1zYwSXA0alkccGpng5vbXY4KPaySC5WfbHmny6vEIiQ7iTq8YMFT0aAGTi7V8qOztL
Bfns7u3wzRS+lV+NtTyvCBAw39xO5Wdt/kpyNMMpR5m+yP2Py/YIYsXrNWgT82goh6rRYg+n6Akb
PmnruR4ETi2C4MJE3WqUrkMDCDn3Msk8RoXkZZXogU+0d/ia0hQpEN1d8eHS6/56vGUPw+weoP/1
71hJhC31hxviZqG4SDHQHMMY0NXnFJV+n02QG6eqbdT6vZJaB2rlgRJHhwr/riStH60oh8v0rquG
G6myvlAtOhrp4FRp5g6Sfkqrybm8svu3ys3v42LJVETtkmKeB2IJzQ5QoTD8+jH1LSer7OI4DV/Y
d7HuhDUbFoMvfRcuoMjzkpASkz0d86W9nl1W+w3xquFBqIl1wspXov6d/UejjaVcdCkJeAgLiy6s
42vxkgfFq017tWPfdFkb/QkFAqd6zAOUWP6FntxuTLAUUDpVSGta/Cz1Uas70r06nvxnKJ8HUUTY
v+G+AfCaZMrSk7xacMMtWohEqgoGfKYuJluMdu9FBRj1hR+CLC5yoN2F3MByWexsgpJDdcAyIm4H
tlgANRgwG1fHVGzlYEGR47LLvs5M+eA6G0Q+VEy51cWoQzuVN4DQVX1iHTyJpxd26VeO+WfiZFAV
08BB+jl4UvLBRBL8iN34u/kN7KtsImIdR2gsNGF1O54M6aGbXHO+QZ+/0xpnHGP2ZZN3D64NGhdE
KrXQYxRzgdZLroGBzhR8so6kniU6uXbD1QaJCwckaruOsNQiPfb/LzFrnQpfdB3eDzsbHG77D3NK
6zSDRRhFCV5sh8ItcXXcD2K87zvWSbGLx+rb5a+4e8RsMLkAQPS4ilaG2aWTk4eq18/U1edfHcPy
mrxvYLgsA1P9pAbjLxFRy6t5vY7zx1wX3EFE/sDlF71SGgkxsEqWfJfWDYia6DZOUFD9rVP5zRa+
i5q0XYEhqyxmln/p0lOVlnaVC1IZwbLwY2mzVaWQkwIGpmbYVRbMIPXNin957fcz9o0lXNBI8XBV
D6+rEjCHK11c7u/kZyjuG7bhMVpy8j1/mWJo+YiGZAtWi29yMvJilQeWdnbjeqPknZeGC1SIoQpn
iC72gkOGr0dPirZMOtu+andKs6+FKard7+dPm+/IBYgsjqnV/wz3k9c+9U+5CyXWJx0DFrMBH08U
7UXHmsVFikhf+9Wc2Xa6L5/MQPGgDOPKtxSUKeJVj5IrCu37dTS86FO8h+sm3sTfx/aVkHxQpBrr
BRXHQ+mXxEm/tR66tF/fzJJOcJbsb4B/8Hiigt5MYSrFSH2zBHNQFmdM/zQgLHR5A4hAuGOajKva
zA1ANOvcr9eK8VyJmt/2/JyphmsoQ1NMUuHORIyQ7AgrwThZTDRIc1lwjCyjdqGAuACmR39/2aTd
haIQkDA1UwcXiKfHtzp+SZpImqMsDhNEj33DGb6QE3GqfyGJtLe3tmhcXC/jNtIiFTLluVre6cPy
PU+NWuAKu9trC8L5XtSgG3tlJhmPo2v4TVB+jmNkU5P72ht9EA7l/B+IwETCgm47g8stiFGSRlMM
DRcAM1g8AjJV4ZhPjHqcXi2HRnAH3/NDqlhQZAf5B0JdnJPEekfqyjQ1Z7QCWQqG3O/m3ygjbCF4
i0Z9kEkIi8KUgLKnZwVeRVBFvex9IkPYv28ywDEt0mhk3k6zEHr8mgq6sTUPTo1pf95lqP/h6G8f
jYuBtIsXamXAmk7KX2jzvFofzMfZiw+Fb7lCcZFdR4dWqmIa4DF/eH5JDHmZ0gGVYTYeRP3CpkqG
7vpg3dSfVo8haoJ0Zi+ZRvj7G5B/ipHncqzmNtGdlGRH0lTXqaLcY8a1q0/0pUrz63G0fuuTosVO
xUgXg3xgPK1hakUprXTHvKmPHW4toNbZUB/z65NY1mcvq6YbMM4jYxNjnpe51p11vFLko0S9MPuu
41yZzKPRlrZqCmrhu6F4A8g5Z5GmeTglsC7U0h+GrnhhaNxFWXJaikGwoUVQnG92LcEBrQEKfDsb
azeT2Yn0K6I+Xt4Eu165MYnL3jG6OlqsFjhJ+KXRPqWZwI79TabLeKVD56r8gZKW9VU3tSkWSYqv
Kbo8My8LovAQHnqPeBgfH1y2Z/e7GZgeg1GNkP98fR3axA85XuJ5AbfSydsndVbsLnpY5Vt51X4j
TmF0n4LWA8Y251kdtb4mLcZ+40QxHqo5wJhi4SC33TNki8El191gWfmyAION32Ft/MmP+orJyLMm
D+u4PFz+dEI87hCxUlJrWQE88qicskN2D6HWJ/V+9iIHTf2oTAu+4Z7vbe3j9m9DS9MwBoanQbT+
Rp4+CQwSAXD7dYmaOS8JAJQAandsxEEQHsmZcZjWG/TJBP/VIm7XSiMmwJs6AAc1mOlVVB0uW7Rr
kAZOomXJpgZyDHc6JkMpdyOFQaY8PIGWmJytMh0jwcKwP8OXgqDSBzYd1H6YgNJ7GLq2aZkNkQ6p
46eofh70a5IIhYaY934AMQy0g6DvxYJQ73sQKTV7I6xxHmq4OkIYjZHNHeNF8Xu8XIk+3G4YgjH/
oHGJeo7hxyptcBjSEdRYAyOq2xU9+7kt+9kI0W1RKWb3E5pgoVrshII0znvrwPZQrHTJgac9le0j
TuAx+uuyM4ggOGczzTrp5AahTs0e1ojYJDmVREQq3ztjTZzlKijlSFd5OxqdlBotMSO4KGig0u5G
bpebjhqflQg3x6V1RqpjuJ7cLQIf3HP1LTBnXQ11YDq2KqyLw/Eec2Qg2aSYjeC5dscvkKNTyGGA
MkBhIheDhqoP6SoZyCFu+2vtR3RiMilphx5P2Razlz4a9R6N8wotGdt6xbXLGaWXWbvpuuNll9hh
zr0H4L6aahEJV0IAsK7c6Zw/JsHiQ77kRZx97ZQQ3mNxqQNp2k7TJWDNPuQ3rtcDPUJ/KcFAe4hF
HDrDHq6EZQsWFN4HDWAaxALhFbxsmXdHM4xnjNkLkV9OpMLYDjNzVql9MGh7bBXlOY/x1BFS0xkx
Coj2i+Dz7mXUW5/kLB6HLDfrEj6pVT9If9XKf2TTV8y1Dq0D2Pi+YC0/OouOsPi29bibsayZYxWO
2HqzHwbjXXcTu5lTXTN9Aynog+Vb8U2AyLzj/dd9j8iCwSZ5MrMyjdQFiBqurJ1T3EcnevzJ6GOd
dD0bTlDYorurwE6eIkSrZaVGjq9aaffgZ9haLdSeYgtzwTA+W1umvIqzCRCjP7vJoXSb5y5Ai+XV
fII4mZ2fUJn3olthC7LINC6DK4Z2yRu2hCjGnhTjAUKPgoxgtwK78RL+5m/ISduTCqYxyd3STW/7
Aznn3xhflvrjMyvkyaf1Viy9uBNr3nmLyozfeMuyjip42jBOuWftsewAl7+yaNPfCElde2fd1kou
cFqJhTTOIMwzVX96qW9rvG1E9uQrfnjFKPepp2quaJLs7vKZ2GiQisBZzlfCpLxVwn7QcWVf/lqs
Y2c9Xd5wu1Zt/j63w3ULw1yXGX8/U5/i+XrNT2QU+QdL2j+4/gaD29NqRYqWNMDQAlRd3Ta2mcQ5
WgesE6OL6V9lQdnhslEWz5nVKkwjWnMAJuls56NvmlATaD9f/nKXVwYjlN/7nqZIhpq9rox56CmI
rIJr6/7fx/QXzUQ/AgRV3v99y0ohQbHACBSfHtNQu9czzb1swu51CzXdfzA4G2qjrkL0trOdu0CT
KDulrvXws8MCAoY/RNpVe+vCusJk9NCjl4Rnm0Sq1uH/M2drI08NjxDYdUL9+2Wj9k4QkN8UEIkp
tg3fjhNXmmbkMtLeBQ+2Q3YwkicS/1VZiiBv21ufDQ5/eVA7eTKruGA43dkyVG+KGwFbcJdIauGT
qHisQOzh49s0tU1VJiVbn9mVoWtpfs3d5KW8gjwhLikRBtVl7vT5dx6btrBcqKNtEuZSBNgWVpXX
zfTj8hLtxm0Lbg0fkFU8LHBZDMa44Uo2dsyuyaN/vEore4s7n9P74dejD3r+MUaJGBDhxZxnzpi0
VOSoCmXUpf3yaNlMownsiTs2FHk8i6s/H90CcFgrVpDBBcvgTJuLDD3tk47NNIbfs7VtbtZoFvFv
P24kgCCuGbi2KuTDoJSwMjqrzXEJX7uDpAZ56ZmFINHctcPC1D4VO9LCufY+/OhEUSfQ2lFrD0sM
HpDQu9l3z5f94ONWZWa8YbB/3xzfzVTIVdNpaKLMQmJnmB1Megz2yGev1kxRM+BOmvIejV+ZcjFK
kEvgAJ52GqHRn7rZTfc8PTN5uQLy0FOJ+1YeVJmQZLnDiniPzR2zfRTibC9gKdMJND9hNgD87zN1
1aA59kFLQUyqn0WFyH0voSxIYbQDCgHvP+8yrhT6SACV++uQjE6sPQ29SEZ/z08Q0kHih+I2bq/c
EWJNszRLMb7qMkyDIw9Le0faMPlx2VN2tKhRcNJAsQISITg+3tti9mQtpDZVXslI4zXkDiG3iGqN
8rTcYiqMOx3jk17bxa9OM9bA52I94Br+i+HsvFolJgGabdPBM6shf6oK+T5cli9xKLwesM/0Pkcy
ZYVa6IuhCIuUPxqXetAW2hgEYjrLJ/ZmgeU6S8G/odN/3HXvobhPmSlFaDUhJZD0vU6UIJNrW+qR
j4mmJ++0goN8jrCL8ZNIX8Gqfr9mVGtokjHXYFSg6NDeprGtQ6Iuu0n94gc9tl5zBAMpBVFcn2zQ
29y2ETZ17pVXoMuqGRroO1CV4C9eFVTCRlzjtddWBaYn2TjjIQqYnmQpvCXs7Qb0yMoKK41acNX3
JhcYVi5rKw6bPvfrtrVnoUjdTs5G5S0Et3xqKuV6IQOC5WwUORspj+1hPRFPOQwyhJ4c5UGw+T4m
8IBEvQMC29gO4E68t6pbW00yE5TIx+/FmTr6Z5Dxajtx6k/Kdf3DuhPVWPYCF4YfQkZCQ9TCp3yP
F0bKoM8yUisoJPiKMVyj5OEYjQiG+d/7PUdlOAakCkAxYPzR9zBJuyTdEgJGC/qjepC89SQFmBkp
OEl3sh0IAmFwFcEXxFPv64pujrleVYq8TFH47U6s7puc9HPyxOSq/sW0Jbb6nE2KAqUHDJ1DF9+H
zGAxF8tqUhQT2SGnfCJX0gN1Z0c/xQdFtkWmfQwlqIVt0LgDvILwO8phQEsw1LGbXT3qfEhoD9qL
wAM/hkcAQQcBRWtUSrGV3y/VOPSVaTUZRSGhvCuhlhIdmVpKeS8uKu443xZK5+5dZlk2RFpT6kQt
+NxlYydG4ZqlKC0VwXCRQmkGRen6BLvpcfWrB2Iz/d7RGT0mYMg64WJPxH/aCU7vLOMiR0yLzKAD
II0EkzgphgLozuV1EhnFZRxyZ+VGm+DbjQYmK9aJHcY6slPBzWsvpL8zhBm62VDocpOXhnnDejt4
P1kM5rUaLG7uicXJWFr4YUe9uZ7OBSOSr21ryLCJxAaI/Uqf2lWf9/5SQgm8JUv2babp4P23D8lt
LEsPq0JTsFThqLla+Liip6ocRYKnwg/JpcRVLetmlsG29Fgfa59J+PVQh2cvD+LGUpFzcDlwR+sV
WTDzePMPaly1TeJaov460WJxcSIZlNpUKhi0GMtpsEZ7sE4ahVpFi7fW5PHyIok+H18CoNVM5Imt
0rBUz2OmPC60u5q15WWWiFuqGFhiRYcMWa1tDHg0LzDUMgzNRVDt2t3WOFVQJGSFnA98g2rQRoVI
oDfQ1Jbaa3MMLtu5u3AbAG7h8GwJYUQZLx4EI2et5tvU3NSiu4rICG7haNaFecteVarhW6d/NyJB
vN23AVmgbOLGSfj3ZA3KkWjvxFI1c4ROHE+WY6erBYTn3eNQfwPhdm075P246BFuc7l1HmbZ6ztw
7fTFlc1VEAN3HX0Dxe3cglrEmgoWIKo7kmC2djniBnZdmcWN1gnKUGx9P0TADRa3/vXYZdnA3Lwh
8hHqyxmEN7MvIcUgBPkYD//xI3KeMKpDGoYV0Ko1v0q0r038PapMRyFUcFjtrtbmIY9bLZJB71NX
LAiEJ/lJHxtMU1htg0iBFB0vb6Bd594gcYulQw9h1VsgVRTCmtpoT6JBfbvusEHglqifJ9KECRAK
vEmGfW6XqgcVBDtG27mViITL9jLad2+g3BqR2Sr6RgUc02IdzpjTe1z8BcNEMl+/u/zt9u47wNLZ
rVhXwNnmcopqkKDWG2FTmS+Lo/ulH6JcYz33nuwWPsSwBGu1GygYowp0EOiFatyXrI0G+csK05Kp
CnTUB5P+oI+CHbVXDwICTAJFDOQW/vEARFYN80Ry6vTfwxti2WFQgw+CetA92koh5e7BKwNRWXfv
Qv4OlUsAu9EgzZQAVblvQUayXONpOIU3BX2tijJ8XfNN3MT7z7pnfieeLGQJ7yjaIpPfWM4tZ1Eh
AzWTguLSNV8PgeSRAPx76FiIdIL2F/LtE3NJYoVmMrmpYKyEuRyG5as0dZJeEEN2d/bGGvYjNpno
HLKFLGFN1JynCWExEHi/CIALUvpYlXg7Y0t2gzIsBgQ/sNmR4VG9UdMDaHhB7giHpe9jop6HQYMG
NSm3u60wskJLh1EGsevr4sxaOItgDdA42mFiGSiT/2IW9+7F1fwHlKcKx0gPayjBUUwtWn3WC5IE
2TWTV/4312RmwYcTbQPGXb7Q8txInfHqhKy9YDwMfoc6rOjNWPAhednNJZrS2VBhUzf+YcbP/Szw
vn3+y8YOfjP1lhpaEezQoVbhsptQBqWbzk3PeY4ZrYUP9UP/skfuJgMbSGbzxuNlWqV4FwBkmDWJ
Y8RDsBTWPdVi3zITl1iY8Tysq/CmslsA2MByG81saylLJ8DKi5P/rABco1Vy9dhkDaHW+C7Hx4Iy
II4cglOHOwQg4DFFObuqLFCvhHzLgQSMsdkLOXq7HrIB4rZa0TVNooUAGrXIHuZzmAmyqf14+4bA
PyPPw8IER4CgTmTN7IqosSdXkX4d1aXso1Lf2wkUpiBkoGTnRgtRFeiiQuA0++fd5ldwG66Gtr48
YfihM1t2+WVxJm98YqK39LpeHGqnZ/PwL+TT978uXq8UJoZC+cJbJmuWrNfYf4VxNZOnovydXAFC
oH//fW4vIHb2ZtTj7w/zbZRMjrK2GJ3qXd5wu5scDx/MD5EuaJQ7tWkT6iCBIwFij6X9E1qhA8mR
H1nfGoQzr0w4jn0Z8uN3QwsPGq/AZkTm9UGeU4mVkskbKBAtMlwVBY/4d1LI9xjct2ukErydBhis
F6U/kiv6p44KTurFJ1He8zHaMygV/8E0OlwAOecjbUONvmwgp3Icj/ltezAC0wcbSeANO5kq3oow
0wVkTrwWof7/PjQqZDZoRvBGpd9idC9e62MfDeM1XjnmQLYx6F6URe6t0waQL1V2pVLFEXsUS6/Z
SAR2kJGD5JCXHPJ31K+DTlQyF9moc9/SSP+PtCtbjtxGtl/ECC4gQb5yq0UqqbW1Wv3CcC/mvu/8
+nsgX1ssFF2YbkfMeBwxETqVYCKRSGSe09axEQCSnDpX86HOdZM76g/Wj5D72U9RyfIyiTtbUv7Z
by7VUaUS4BbyB20/hZrXxiLi240yDgOxDMtUCMX3405R0s5geJZjkA3gcZa9LEKhgzWvsfw38LQf
v7651mic46thoQXyCLQYl2nrTyX7dv3v/8sn+jCHOyp7LBiJoTXu9JgvdMnnGvqPoBcJBxuXimO1
g66maOhgI76fLyGXpmptZqHBEZgW9K7uqF/+lECShDUEVdPd4NBd6YpVhoQfjrtXSyO6pkuGOviz
h3oOptmqmx4NeWiNcZW36+v6TqR/njTCxtUTNOf6TVikTcSegoMTa5YCN9Rz5ls3TL/duO2/14fx
iYl8hX59Lx7rYAu4BtdlPELjP4qOfBydH1xsMbOumiWlBI+ctUdHiBPM6KLrX4TNevyG43B4+iEF
BBzxuABHVZ+l9qac73rt5fpCbpsCSxQTr2Ia3yGjmQOdlQHvlM34NEcHc3BC8BaL1JounOMvSz5g
uBwuNJYAdGFo0ly+D2i4rXfqJw1ZHBtdin3Tu27T9rJ9gHGfJ08LTH1JAAuG2Ovr3jPRdkjBCHAd
RmQUTwUzy3NitWhIcEqI1Rr9Y/DTar0QYT6cCgcqfg8ke9CNF538YkbALSZ/hDLHD0qtgX11BRn1
4BDK8ReBbWyNLlwcw1gmRQ0bE0psjVc3i9BIAlku5/a9wVa/yb3EN9z4EPj0jj1hKg56+m+kZ/05
9EtBr+X2uq6wufjVowGpyAtgq2DYZDJN6ltxo4NCNjlGJ+EcLosUl5YSdChSC60zfF66FNqwLBPQ
5MkrDqqn3DQ3pHPoA2RDf/kS+v7p0P7D3oSRmvBdGAkZgyagLXrpy1ix9aBrPbQaG+71r7e5AT5Q
eD4RtYW6XDd3rYOUzk1I8I0O5IYYnagayKc8nDU8p4hVV12o9bBmnJ0ZuhyYEZhwi6gzZ4EwE1og
MsfwfvUez4NyGXiEwfZuVgCqNiiRmRB3TA/Xl++iospDcDlIPvZ5A6kwUJMemgOBmJZ2Kg+dU0Hp
RJTdb30qJMK6grME/Zc6d2o2aIKTG33Awqn63rDCU2GWD5EcCfKci5YtZhK6viHYouu6dTG3hbES
iZQD+1S47kmxnfndTf4SfZt78I+pbnRUH6ud/taL9H22zpc1LreXs6pcgsJArCqs4XEZ8ALXGk8N
hA2KlIriMfss/E5eY3FriaEfYzAY1pQXO0ur/SFGRRVaxnigdkz0EkBvADwqiepmFCdQMd1Q2h8H
SxZd87f2xfqHcKddoHR1QDEOhcFZjPYzVeDErb5ZjraTHlomP/okulVd5Jn89+XOvFJuIcOZ4vvK
mJ6UPcbSMb919uS06OoKfVFZUmAhP6NTNLoRFBHgKuslbI/z6Au2oAiAy+/KsYyJ1mAJ1R202X/U
n2Uv8/PTrDv6TvoT043RUcRnur0V/9kiPGF+qEVTYKWANCDuGMaa3bYPgyIwbBsEfVQaXrMo+rfO
z1VdClUdRxu0BoiPQXs7oMfUFOQHzM8v9gG0UBSLlQ0wy3iOEVKapEMOmuOxCmV3xlLaPTvK9WQZ
7UpTwSGUGebvGIayiI4yNdIFnkYabdiFMQQAlaRjOZyi+nM3i5ISFiwuDFNVzGYigClohT43LMsI
hYAjMDo3vRuPvYdboh0fc0d7HKGyS/waSX+9v+6KIlD2/68yobIr+7RrRjSqx4XdoI1QNUbHGveJ
9XgdaNM1VtZx4UsdrKUrQAMGqpMnGmP47DX75fc7FibQFkwppj7wbzwNjVYgGC9z0OB2rduKX6F8
VezLd7nG0BXfRLd28RqO+2B6LIW0n97h2s/sHeEw2IsMAUMmiSzvyexeX8LNY24NyH0s9DEuJnr9
MYbsl39AFTJCJ1fqfJ8iTPGC1w8DTuVr6ov6JTYzVhRU0ZWJ0SBVu7gQNiXpqQxY+WiaDvGWfYyp
TD3HIywbGxYWftgBwm+EFR5/MWylMFaiEngVmnkRGd34WGLgTqtYO618zzp5E21ASyNu+q4oAbuo
L/zlRP9Yy7dH19E4UMK+KhtEtSB0f1Tu6C5MQPDKVhmEvxjAK0WZxMb2YC0A+ITgB8DELxfVKHi0
u0GOENUmtPPcZ9SJRU3SW6foGQaXW06zlFWqAQw24iPZoK/D+CnI1HHdcdiEjyLIoDdiC+avwISC
nEyjF+PLMslSmhoFEk206Emk9vWuu1tofxgMMUX4xmY8A+P2RlqoVoCbFYueg8smb+KjdGeh4L84
IN5/kISEQ1vb4gyRi2hjl81RkaB+EY5uhUS63NE7+hLfyr56i45KQeuVEI5Lu1I09GeV9W4gclz7
XQV3T6DENOwgOu9dDzUbh+yZbVzCNbamMYUTbJNHamtxtQN9CS7jpaNJli3pg4Bta9s1MZOA2zim
mZA5nB9DvZLOEL3LsJaf2aOb4iY+ze3lke40z/hfuAn+ZTn/QeTLG6TCfWXugcjoZjQ39QjqlrvW
RT/sTkuEUhdCPG6DQ9ayLMiQA+8LsmZf20ducFuXuEiyDLbxr3+/zd2AiS30siBrwWDV+XrqfWhY
uR5iq2efSP5GrUmQhW2FScLk5P9G4FK9alm0sC8RTGqvbGx6T46sqTN6HRpbwcQDyPP8wPmN++QZ
KDN7la30kTUvNAJomTW7sc4OSVjbZaAJVm/7YzEuGIuYeLeTOeNMK10klNdax3pS0CEAnozdwB4P
GSmgdBgU0WKyz8GdeLDrA4+zK4nkOO5BcIJuPge5327B00os2ent+1mHSRXnuntsnjYrPC5zUbUs
XeQWeFFd2YqMZotoVxSiTS2yigvJxhgbQ4hynqM90afqkGMdc6f+Lj1Au0NIhbXt8R9LyEXjoaRR
3kkwadE+z8F3ef5+fcm2yiZn34iLv/qQUkuuYc30BcODbngkn/Ce/Wz4rLogwGLh7po/cOGwNpIl
NRdgjQ9ot8DKmWbpt1+R/TzJPp5WoCSvu1nzohJoeuBpVjzdwb7NlV/A52BBFkCeZGDW5veNdpt0
ii+jsUkSzfRtRn60/xCEfRnSk7xqaCSHSyFBiAIvpiVk3Pzphjwb9ypo1CMvdOMnUXa5dbKt8bit
FssQF25U4OnFvZY9TO2D2r9Z5uxqpjBGsjDBL+Iai9tmtKmyrK6BNRouK77W5J2OoBkhLMhm0DBp
5Ao8Z2tnryG5PScXox5jErh1+tyTelt28DZ3YlxTGnWsyhn+RM8d+Goy0cvm1vZb43LbL0r6eu7A
GuyoSbOLhuCAp1vBVVVkGrcBMRaKN9oOEFVZVp6RqGDWHYbMxYSckI1mK3RhXhyMbCrFPZJwp3VC
YkuScxQy8Gi0s/zw2Nmtqx9DVEnFT5rba/cBxn7M6lTDDLyULAUrN0lQ1rR+xFT0es9+7qUjfiBw
55lcV0nbtSj+JIfgyN7uiT37bOSzckRNrZuJwXrpuA2WFkug6SVbut4ZGzv6hDLG1+Emdph+wJPx
nT08iFswhbDcXquLfjSMGSaCm2v00BJxDFUoUGi7aJ9446t2LLzYFW23rSi5tpXbbV1iVmbMQLs8
xl0R+60jL3EUeb0hevUQOQm3wfrGzBWZlQyz6UlqnvpUcOaI/j63u/K867IwYesnS0dMx+0DPRNk
HVv1C7Bifrghd6zpUxlOhDl6A6b0O9VBi52n7eMduS8+g8n3C/FTtFmL2gi348Y/qHzrShznfbKE
QM2TVz07tepnIurOYotzub8oWqfQyKdDZu58B09LGoNyGdelsbihxWGa8ECkn6bpMRhfq1FEw739
qT7QuN1MDUzlEgloE8hmghaKzcnz9WNEZA/7BauINJK67aISCKkqoeZTQuREcmjePg1Bui8VdZfM
yet1yO2v9GEUt3/RGaYEUBrGwVWndm9+sdLONUSzC/+SbXygcBs2yzowIFtACRvTl7TqYDSaPwT1
Ka8hgLUkLs1Gp1DUYzh2hzCp75ZoOUyFIhip+Zdo9fE7uN1MFiOZpwKP+CXx6dNfjPThA5J+PLEP
uGaEDqN5+p3rk4IU62835fZ4pg1GR0FZ5PRhswtTY69WGAWNVff6p9yMisABGQRq2SjHnntPmxBV
K1iHQkdf6vy1GWK7jnNnMSz7OtCmz6yAOHsUI4KmMTvW0npxBjUCuwWqFJ2wpVRkEBe3cjApxHrB
YiO6tjSQd4Y3BZjH6EO0z44SGseRFexEH2vzEopB7r+Xka9QBKMUarQDKupLwY54oWc5y0Mag4IC
T5qe6CwTLCbfdyFHIVX7EnCFdVKqfVrcW6IRAxEEFyZrMsw5hPywjkFtE8MvlVuZ/LjuE8y5LkLx
atW44DhrWWSYC8xAlwWKqJZ1M2MUQx/yY7uMP8q48q7jiWziQmUTFA1aL2DTUD0PUah6BBM9btLn
+e6/AbEfsorJyKfbSWNOWDWHOjyoxmwbSS3YUZu33LXTcQEy0OW46hYk2Ult3rZa/Wec1vehZnk9
tT5XUfFVys3S1nCVwJjZKx5K/6OVXOwgC5GqsMZyjtJtmx+7sLH7RRCftl0EFCuMpEO94BUmKUHp
A50dTpobX412tiEl4GF8/LPUdjYpFoFJF2xAeFFA580HHremgySBt0QB3nI/fAe3tVc6Ehp2iVt0
aNk1njsvAANr92J9CmXB9xSZyi1nMQeKFbMelqnV95EW7dJCfyPzz0XvTnrQCNAu+sd5S7mAjBru
VNAFliax3X42Mxv/5ppueEBVUDtWdxnaqkSSrWyDXWz49+YSTNBB45fb8J08JnKbYV9IpHEU447Q
t+sbb3tPrBC4LW5NwTQMLDJGB3azyHwMP4e3vcvKWFQTrOHmWbMC47a5uQRznWb4YgXa7BZa2EuV
2vHkW9njdbM2A9cKiPNKvaFBl7N7mgryWnk8tMpnUzTOu51vrUA4/zOzbNCg/Y5qC3pFdL/FOAHF
GN7izG6OCrHoDNu+YazwOAfslTikDTMq/zP9bOCqG3r0Tv1UvfbfpV3u6285Tk5JUOgUrSSXHlSt
DF4SFplHKO02r2pEbBnzL9c/l2gp+ba3ZRmLPp6Akt1K/vQl2JXH9NQdhxlah6zPVLSWAqv49rfW
SjKtb5gjJl8rDUNf30pZEIi3ISiUoGTLAEEOm41aHWk9k64mHd5E2uhU5YfK8K3Cv75sIgiukEPR
gIbnKjzzoGvJlsbvuvRJrQUBXoShnpsRqZVhtiXMiJoGt6Xx0LfmXm470aVhOzR8LBcX6aJkiKyU
wJZynH0jDr1Bpy4Iy48dOuvoYtlaCFL0sL9tcvVljpCcDuhVnxZPS5Sv9ajetFYvMJ3t38vg+/GT
uNBIQisvkhE3CsMqD21c7oO8vDG7E3TAH5aKPFz/mCI09iFW/qIQ0iWGxj6mkUU2NIdOiQE2PSV8
ypf6FMuLcx3vX/bch3lcjKzVeVRLGYDsUTm1HPboSkGc00Klwn4n4hUgsvh0bT3ZCqwsHPUindoG
j7wSgsgyPKEXwp7K11lPbLm6D0kuiCoi1+XipVy38RTNwAsq7Xauwk/10t1UTfkqWEh+yvE9McC9
E/xsFARVFrdFoKsedJIJP2ENmjFGh8iBqb01J9HD9aZBUA+TFTwpqOCyPV/AgZpSDs4cPEv2t1Py
JZz8RBZ1cLN9dvGRVhicG9IuSsvCYG5IHhmXTXAwnqAzDIbMW9UvGcuc6L1u2xFXkJwjSp2uNVYJ
SLIrPmGgHg3r9bSrZtwFDX/ex7Evmh0SLSTniV1Pl6KgKSvoQ3sS5fxvpkg9fvuGu7KK874W4mf1
8pdV5pFNQ0lOdwye2DhZ4EyCbhSRQdwpnRJwoi9sL2dWNL829WwdY6rmoV2RxPpx3d+3sFQN7yGm
BlZCzBmce6HOhlv7HIs3T8FjFn01zfoltMbdf0PhLMr60WyXDOeOurwo9WQTcOYQQ9SsynYM7+0r
W3jmoXaqlzHMgTK3uq8nCtioRJtWBMEd0uUyE6llcd2U99PyBmFXQZjbBgD/KAEfhA5qwfPvgddu
UukKAMCU5EtU9qNRNDu7FblV7R8IPpcBx3BOR2ZD1tNvULovHIK+GbfWVfQ69ZQcLG3WH8AFJAit
m0mBZmK+Q0ZPLGj4zk2zxpbqrYIIHkNTrbjNmm+U2EatClbwX/bqBw4X9CpSqNrETgqys76wczB2
Zr/C5D/T9v7l+da/zosPNC7ezcOYGPPwjpaChqLepYM3AJLR/Ks3IKAafsdFcEdn6jzgM8JN8nwd
i7TQQnVE4UNrzMdSh4iwKmqk3IoKKwg+g2/GHHxOrLYCNS9H7SsnVz/rhqiEo24eTx+W8Ik7OldI
CzJBHIF/ho+yV36tUKL0qEds05ZddIk+y666l57x9oeL2F+0BqIOeuGP4A78SumSnCj4EQ0YnTEw
GXtV7I8nxjxIHUNBVx4j9xhvejsFpy7oDuZD6kKXuhL47dbOX685W6x1QmVYNDQofsfUdIcM2aJS
/NaNneiMk9iAChs/5BIPegJGIVzM+in1hxIMO4ryZgXDsQpNQQK8XYqAZA5oKTFFfCG0VI1DlUjF
ex4lO+1dxp5y79uDvEfHtiAV3Vw5sBCjDxDjk+pFY0a9BAsdjMYxl51JD1onmCPZDFyrv88FLhxU
rSVNtHFI49cKiIGLzpG1x7QMBfmayBAuckVDHUtGB0MQPE9BkNzEmE64fhJv2oLxeFQTLYwl8B3S
cmjpBI8rsCX7SYwbolt2Ni12qv7xn3D4rpwowqhVpqPOpWrPqjx74/SazaUNUuzf2TYfBr374Wrb
ZKUxznEFg8bs0C2nMH2+bshmKFz9fS48THqUJBipgCHNeAf90NuxqUI7z2bRBed9Sfj0BbT/f3+a
98x6ZcksJ0OK2e3G6eTkLg6mnVQbr4SkN1NG3bnIdlmfHNRK/i4n1p/XjdxyPJCH4tYDNg1oC3Ox
p8wnqJGgscORMORJC8wrijihtpZxjcDtobaBlIvCjkmVoP/BQ4vwXLnDqAffJlBefLtuzkZ1F9wF
JmQtMQgADjxeIGYEtUoRUHN0uh4sl7byfXEjJO3mp+rGrA+MIgQcaW8C0EsTGShOREx0gCaNn4ox
1LJbglYa0WcqhXgHy1E5Vw8mmkrczss/Nc5sB17x/TrqJahBGBMcZQ35YALmkoF0Wsqkn/AKISUv
SX+XJIecfr0OsRUyVhB8MiCTPp1CHRBW2LzMRnicS7TlR4MOfsX86TrW5vVxDcYl2NTsEzVgz83D
l3fxIh8jmakT/YnHxAn6ZcWuJYK7CVshftutEbkNjhatPotZR0SZKuEBFAJzvEOHhNNKWvqQJ9kd
ootu2lOuVbdTp5Y/r1u8Cb+6gHG31zEcAvAYIBvv88jRq/oQgzk6SZLF7up6H2jfxoL+YSnT4F7H
3dzyq1sAt9AjKDdMCXNODmm/tc2XQkTDtemYq7/PLatM2kmtYlYxTU6pqkAR/TlVhAxYbHUuPt4K
hQtcc0KsqqyBwjgXJTtyssqVXjM/A1efcQ8KLh/TTbihD54o6RDZxwW0YqJ537NSqtSEDnhgXRpN
GOorBef1tnt8XNbYz1gdClXWWJrEbs6MpqfeGe/FKPlGdK/dvDStL4UsCKxwUqU060WGOzRuujhM
il1yFggCQ14Oc0S+aPWEeJzbowDbgkIXbs/aFjV32VeQ7xndDt0khSO0bvNj4XhTDIRJjN1xblLM
4MuXYrRcs7YI4uTH5ZuOcgrIorrd+K1Bp2ToG971Dbb55VaYnINkQTFNcQJMGboqy024oygjQn9x
fx1mO2KC4RjnJ9NC43W9LFUqpjZF/3PrgSPQ0VyM/rvpwdr91ZdcCeLGZkMQ5JX/weMCB0URqs7/
GqcI/6j/UNzYY8plGBAZcOllr2XzXvTCIzSSiyZDuYwBZUbSp5lAsoigrGg5jW63mWPtzH0qfFTa
/nwfZnIuExtZ1ZEKiMkhBoUg+E7fiS9ErrnpmejKQfKFgd2LUdqWVnNLggReEjylCMJRf1v3oyPw
kc1gv0Lhdned0TCBsjxeB3x6zwQyMI3507qLHe1Yf1JtTOn/uI64uXo6aiNoWwATKK9+OAZjU86s
rKjuGogKDXttBwb1vVDHin33i/ivm1CQYBrmoKY9D1tNQedCr7HJyAPGWd+1DkOw4EZ7ciNuStss
nK3AOCfEe1Yod5DHcHqz6l1LMyo71CftJsvV6BBqefkYazKSP7I0h+vLuZmCrZA5Zyy6RpLLhsUv
vEjLj5N+zCBOE4+zfR1n0xtB1KapmPEBsx77rKtTwOhUsxoV4Fjlcz6Cs0e3A+nLdYwLwl0I31AQ
juO0gYoWBsi50B9EpGgKEC/izKY2a62tnci0q0+Y8vSp07spPBKuAlJVDB6w7jEa2SIFyY3zx6QQ
F2Z3BGiQgALg3NJ6iCDH2+UL4+YqDqxTTkLGZ5NnukvfQBEqiNKXGxAlF0Ro3A8M1HX5hbWWyqq6
FMR+Un2SikOZCx72N+xhGoIQZMJMIlgdZW6H51EZh7MWKQ56oUePeOlXC+PdKjpuDyUWUQ0FnnJp
0Dket36tCmrtLABeHCc/EqO8SWRNcIBeOuM5BNuOK2dsSqmHfBYg8vZRtbwu/zMQ9VdtLxuYIqHR
he+D949zjDALggm6iIpjUCd6ZsQ5UGJytAFk06rbnUTxatMkqlsofkB8DP9zDmfIIZXUHnDq8nWp
d4n2bCWCGtKmSaixY/8auA6C4fEcQ8bg6qTNsoyX4Gyw2bA/k1Ah39EDhN4L0ZDSlkVrNO4jYZR6
aKIRaGX8unReN34fA0Hw2+hKg2jUyiIuKoUY7sLzLzBGZ+qdRnUn4kT4UPHOfCoP2aPpW7Pdq0hV
q/9BPYj99fMjxsJ+xSUb7cg6mra42NtbkPFNpwAybkfdhyjjboSUrrwXldw3UhwLDoiEEYULAwGY
O8pmvIuVURNPTok8DpKwfuSqb+GOiUoPp/7GEkSMjQ/3Lh2PYAQFtwu6LbMhGIsNwL68qBGo9z9Z
qTNnL9dD/ZYv4hiUCVQ4FJB68dWJGq9cRasFqMO48McD+gr3plu7dKe6YmW/jZCE4X2KYxKRFmk+
5yZmm8pJZtDRSeM+cbO+2md6GfoCk9jn5twBVR6K/j2oSYGrj3OHpTeNIstQWgLOH80B5GGvkcti
7eBFOV4HRCfH9hquAJnZ6zBYhWNbdgAsweyVQ8CqAqeQ4arjDYK9kwpZ+1h8uGYgF6PUFnIZC8Uy
QvXBMSBpprc3WvVU08CuFpGDMKe+BsYdW9XUjRIUz0ZcXjBa4IzIFFvf2jXHGPrYgi+3hQVHZ7Qg
MsQfde7LaS0msutw6ZziVvfv42O4m33ZBfenaCtvOeIaiPtitYqZE92aOycBpVDeKXbd7P6jLdxH
iiZlAosEIGQQ3r/Ps5cEG2vw8sGBeqAoAm9aBGoMSKfhSRqdMec+CDKXIMnxNAGnH9z8MfceIz8D
qZVTPrNHVZHPb8KBVxTj7CaTWeW/VKMU6JcpeicxD2X6LW2fBMt3eW2woNlnUKrh5oDQzi0fzRAZ
DCvrnQykYDsW1tMdPVWfGdUyU2YXwG3ZY6oEFMiqiWyTz/7GajKUBHPzThTb0P8yd80zwRUsYhKr
3fEvXoVZ4CKbmPheBkSfTePiUSwpZ7Vvhrx3tFjDHGrlZ4lQw3xrGc0VBvsNq9CUJoQuCsOIoJSl
YdC8sxsoZf3u7KkFdeQPg7hvNiR1VAcTwOIk36kSTkcqehzbqG2cY3DhaMIVPVUNYJSjO/nNQcIl
BE/6zY16n5kO3q+ifX4fuvXrdQdhf5aPgiZB+g72QUO7eJQbgticshDuCCJpOzL3oVrbffK1EKkI
sSW6gsM/ymHgREvjPOkxTvBn3X+P6Wwvyc/rtmy+vZgg5EVvMyYWcDU/dwq9TWZDqWqM1Op2h2cQ
HFcumXZgLPkCzScXPeLQHBER2256u6HKcHc8wqDCdw5aK3kmLzN2mAQZqygYvWr+VcEvXWZ/muB5
Dtcs0G1w/ofrZLIEY9s5WvkQTKdM/zJNglviVg4INmW8z6PxENSk/GQT2jvx1iLXaJLGW4BtHGe0
IUB4mSLUqj666ITqN1sesQZkO3y1gxVrQitl3YBTs/Clge7T8tRnorGSrY+zBuHDeUnaTCphlZUN
+C+5RWOAINpt7aA1BBeJjLFqjJHCDpz+DpQHnUBuPNm02/7zdfcWLRjnBVJcWmUfwBbF8MwAd9Pe
HqTSvQ4i9AMuDg1hqs29DHMSyx4d5gdoobZ/wQ82LjlnjsftH7MdMGWRMT+YDT8ubsMckkvyG53s
cJpt6BJALEgSWClaSu7qmCb1OEAconMIvRtbu4w+KSJeC5FbcLGojGlgtgoza0rvp/4VNEC3zfQz
xCzr9S+2aYuBBkpWhdRN/qKToL+xoOB8cKLplYxvUeN389t1CLYcfPBGmfNvCP4ZtmwqKrVQ2nQU
JbShfjmWuR22UHvJjzTwDdW7DrdtEXqEVFT6VYNPkdJYacigKe/hLipPYfH2m+EOrXMKSJhxTbS4
z7NoZmJqac/Syl7ZhSizM4lv6QTqcyZb+j9kYpfd3Qji/yCi7fU83hVZXhMDwt7oDQx2kcO6uxeo
AEcgtL6+fGzDXHwt3BFZURoUmfxtfpjmMbaSsXPAkwkNG7ePv8fzp7H9EprP15E2P9QKiQvhsZZk
9TwDSVoWd+nK24G2b6UWi1jdRDhcFJ9TrdbQOwr/A1UxBY+c5pY7A5eOBlnEzjrpR9kVUzpeoOIb
oY1DQXOyBboC/tTFY3gTh30OF7Ew7DviWIzbm6r6ZVJDDoYLuGOH9pe8BUzTF5CM/GZls51C/fD6
p7rML99hIEiK8tyG6HXSDYqJlvwO193RU4+MNrV7qp3ANZ5nVJWW8H+oX22v4AcmfzSGzTBMOjDN
7jZrVQghHnrR4OEmBtJXNL6ADhYh43xbSdXQh62K5UtV9L6OUEKP0tROBllwzCsX5xRbwBUQ5+yT
SipajQwocswHCZUrb/LTO/koe5av2OUudYhiG8ExfJ5dsTKVyE5+D4y4q6qYDHfMcPH0/GtnfUqn
+lfPEs5G7oPRNJWlUQZInseWXfeobAaDHHqKGQg6ezbNAa+9BiZfEAbz1W9zQRdx1aKbMZsbDALa
QZzZZfmrkZCZswLhtlZXNWa/xAAhxvIUjfkpqMbXjHR7q53ukyoVwF3mTgpTGbIIVMpkSIPwhEjG
OIzNXC6RK+2rAwUh0gBCpMkBFYHdOOJHwcs1PIfjPDIJRqXXRsAF8nFUfWXej7V3PWywD352lnAW
cV6nmLEaqhIgwuWrGj7S3r3+90Um8A4XTz2ecvD38SHdoXXLEHX08OE6iMgI9iNWN405tsg0GjKu
7dKnSHlWRcQ2IiM4N4vKdIjhaJE7TIoTdYe0ltxJ1NQkMoJLk+OyrodaZSDxCxo0q/+6SFxKrJIl
aBLmTPISjx46QnNnyqxv/+1LcFlXNC9zOIQA6aVXzbwjknP974t2IE9jlIcYDM87fGo2Ss0eeNud
ltv1l7/m0PtXoVCJ4LPo3PGTzmNRKwEAGzfCPw7tDv/cL9Qp0LEP7uUZiq3LD4GVbGNf2ZW8Ctcw
LmkSJVjGFoTPaDDFpADk2pbZaW8xu7ATNYqIbOSCgFFmQ9O3gIvSl7Y6qaKSsmD/6Ax/tT+LEPSs
SqZErhFln1IVTMR16imKqH2IbcNrq8aFAeRUtdmkMEODJpZ8giAQhpASwRkgsoWLBXOQgMCrA8hc
g4rGPEx55QsV0kQgXCxA9weRyxggofGlVG5kZBuzaI5ahMHFAynMZ3mc4djSfvLjPch4MR+T7pLX
GryMgU1uowfr+bpfi/yMiw51TkNriuAHUXLbp16h/Ldvww/pzWqWkzrHsuXTfU1BhfEFrMnXTbh8
MsOBidMfooYyHo8uXgI1WeqmaprxLve+bMo+d4r9iMce1ZbcX34BPwfjx+nQwBvhagSwQvtZ1oVd
tN86U8RXcnH550C4CJeYXTcnOUBq5U2lN+14i4RKDwanC+4W0fvVltetlo+nZK7B4Jeq6YRPJOm2
FdsqykBNKUjlLzP5s2/Ev6MWTScVrL3DJX3shbrpxIoGPrG5e5xG0trZ+Cgt9QMhkcA5RMZxcS6X
mzxDgRgrWXUYR/GqyLKXXy/kct+L/YpVNM2SLA4hVhG5S/1+U45Rvsuozehi2YOZmJlz89BdfzQu
5vU5japqgYeQE0HPHVOE1+5UMPYw7pfQTV+v7zHRMnLRr401ZTZ1wHXh41IfUy20E0OQSIgwuOhH
9G4cFBWLmOB6ok8oEU6vRf143ZCtA2m9bly8m+t2WCSWDSk1Shmtix4qV9feMiKon7AF4Q8+qCaA
Nx7lDDxTcAs2xSqKXdkAHGlx1OybJtV2lrkkOYa94NjYCuFrKG7dwjGfrSzuEcI1w87Nzk71w/VF
2968YMFH4xTB2B3nbF04W/kc48tkB/Z42uxZ9ULeR7vrMNuGfMBwa4ZuysqSFRhC1c8lBAtEF6vL
t6r3bfoBwK1UDl02qWsBIKkO40cIPbSbQXPXM2xpp79UTrYT5o0sVF86wgcm53BmPVcLZslwEdox
yGnPCHutHfixXREx3/YG+geKl4+Xe2Ws8hI+F86LvRj3BI8ipEgF21TwlSh3NlX9osbJABSz8VXz
c1UKdqjICvU8lkIju9Rnir8/tF90s7czeZ9PP6972kZljh1HH0vFpdd9WSZTKgOk+F57rLYZe5JH
Z7ccbTaNzLjT59L95Sasc//jZYC6PBggdgXUeDkE1DOV2+r3DvMPw9jqrk6iTkHvwWTCxY0mObSm
6hWS5cmZiFzwX3KuDxwuJMRp0uZjDbfu/l+lAkVNVweBPhSQd7mgyVHkElxg6FTVAuMTwPJ+sath
lzYzhH1/K1P4sIgLDo0pJ5iVZh8nPg7yMavwqPhy3e3Y77wSC3gxkShYrHGUYYeUDLZmQkAUfCL5
YQiOmYjRUgDFc3SSoizJ2MMawxw9rSa3s4psOCVuaobOkgeCxRMEBf4lW8fUmjGPsIx2lt3lP+LF
v750IoczubCQ1x2mWRc49oxeUDwdSd4gO70/ugrU0pElC85vgcvx5H1RnxIpG7F+cuFR7VSZLogJ
/6NJbFHXe1VW6qFSgZE3vgke1eCA14gR4p0gr4D2ikt/XAcUfSQuNqgkVUhlMDz9JtNsbRC492aa
oKGJizW/q5e9krSUqyKJsWbHeJ8eu710YgN5tSAabKZwKxhu2eI5Rj24QOUnGYf4OBd9H9qAXRZ7
LiGZ4pakK39n5dCpq0KmEP1V/POellrd3BNYJiG9qoqTARaV3/g2KwTOvcFqbWVyzxAynwwP5i/P
tbOjR8PEkYw2dOuiJw1jhV2uUQwq94Vb5n9M8zETyapsbpkPCD79KBSjgHgLIBIa2ihmum30VWrl
31qofwzh049eiQwMVgWhm5kH0MqYosLY5iZZWcF9iD7p5hrq8aFrQnqjMzu/zEXfmp0kF8fACoJL
PvLBCKkShSiYjlpkz2Ff2Lm1YHIdFYxocmfauFPYC3L4TbuQu7O5FDQb8XMC2ZxJZl9j13QgY5Lq
b7/eMMU8bAXAnZ9hMdXxYsEqs8Bjaoi3uvaLQgVcWdvHwAqFS6e7rDblJWEop8GF4Cq6KsMXekLT
PETnRfyZgjUjXPuANRdylk3YlG0KXj2CO70hOtZEEFw2/X+kXVdz5Div/UWqEpX1qtjdbufJLypP
Us5Zv/4eeu5Oy7RG/MaztQ9b21U6BgmAIAgctOB/qk0F8vSn/Imea6FmG1hC61f2PDQs9TOvVXX7
HnRZRIXR8SaUUa0gAHRIPe2aZrOf6RKcLHBJZdcYlVv45WHfwW167RUmo/Th0g5EePbaaE7Si099
fy0ZfgLd38fhLSj9fXWoKjGGw80S9BzdAXdql5wE89O/ITDHaDtkY5AUWL0yPSzDh37g6PimH12t
FF3JlQRIk+lh1UACQn4mjUsGuAbV35eBtxtMRN0npjKXBBizNp/wBtgFiAjak8LtuOJtB+MVdLma
JEHHYiVn7T5/QHE8yh8U1A3X8S/OJ+7oE56LYCtS04Qks7pANvm2d6cjTQfXKjo2DIsyOy2ds7+U
nO1in7+MlPShLEPCSkMDxeCOGlqie45OcPaLffIyM3MUQxqA4OZqp82HUTiQJXSiiqMXPGEYzzBP
YZeqFdYuNG+k6WSMVwJvFPMf9gedTxJIljBZi7GfQE0x4rBN4H288qb3g6OMsXyUaDx2Ruvvi/Gf
j6ULGmNNmtiqtZgDLag9ctucaYlAggndD+ps1+cQPacItDkqsb1bF0zGuoxIRctBksKCs9JqxM7K
McM4wWC06MO+7m1b1wWIsa5AGOYiCDMc6uWtKHpxyBGE933mtM3GOurgQyNnErXHui1vy6V9k7/+
LQJbpD6GothGBUTIyE2OZ3bexJjNSwnYz3QNrWK0YeylN0UVIgq5GyN0lOeKwxT9fP/LlL/NLV/B
MDshLPLUTjMNS3UN/Lu6cTcnIETVBcMWzbcY6QqL2RV1NkLFbCFSOL6vUXi1DLqNuWCcjaF/8aso
VQOJBppJJDpb/OXCKa06l2pF/ZqsvE/0DwLKdfsxtUEQ5Cvq4sm8lMWm70HwrqAvUnvdolhkAxnC
WQ+dqqsspJecqL7SYDX7JsNDoSq/Ol3hnau6C7QQ73fFk5GqZ0xU9oggHfdhth9oVtIwy7eUeRiV
yX96Z5Ov5eDSji3ito/z18AOo7dcjFaAjKOrxELTBoLl67OTnrzrZ46veU1YRj3pCoCxpC5pSalR
tTO0m1rwMsEZwVSbnbr5HCQBxhaqdjFylnHTAa0wGbNKkrIMoxhC6erDGP/QFV64uH0arRAYY9Ii
ZeoiGQgB+HyQCM5rC5zltoKnO3TS3/OeUjjqJzFXikaOURxXQ/0WXF/NECm5g5l83dc9HgZzp8iE
flyaBhiNcR8IvtHf6byRh7xle2Z9WJlRMICcbCyxbDT/q4BFM6isb5NNE1dayD/F6bK8dka/fQPL
WJfridrGNXQvORZ3lGDEvM7vEityuVMCaYSzh8T4BzT9ZGmMJCmKi4i3OK2VePm17tJ5z+LHN2Xr
0fdDe5hR58qmTYtKFAMw16HFLDuBBhrFBJ7CZc3atqELCJV4tVV9XmhB2Zqhowa+MCaWnMQc1/MH
13CBYC537ZgkshFj0Ypz4Bd45CJ+f+58/rs3TxZmd7IkQXmpCFmSorQm8d3ETTDQP/X1/l9EYfx2
MZBOrgkQ6Cz6Z4LfH6hm013KCi8e5srlHUh/OCkuiIzjLjNSNngZwEzZDxhp7hVe+h4EQQhRYU3a
lYqGIPct/uECyDhytc6Gvqa7lWWiTRoJLd8ZiBobZx+GqxWM866UXJdKODmEXoEP4qhTdaX6hsfn
1v+DN7pIxDhxZRAmLcyBJN0XIE4jV6ktvUuPdMKmeeS5cI4Osp05kz4RcZ4ANghPLfkpSe/3143+
sTsayNIkR+YUt4aA7ydHygsxHBq3PXZ/37b+fJz/XrNXkw8wjaDAgDDAtP0pLvNDnPNm71JF2pOE
cQtmqGrxLAMiqj63+jkK75s5wVj0d5X8cX/Nto+8izCMXwDVsbjINcLvQL3CeFWpPSXjYR+Ct+2s
Y1Cafg6orxbTg674eeDtf5+nxCbjB/ogmKtagVkqfl24krscxLvaQRdy9YCE3HveJZW3OYwXWATZ
CJoem5PD+qf2SjP8DgMRFdMnE4//j/7prxRBR8cB+FkxhJTt10WCRKokBWmFSOxcVXWlEinvscZo
RM7b0PYirpAYn4NybbUQIiRKguvAX3Dr9rS7prJ/eW81ceS/5vGmZgS6E/CegZYVBDwQfXW6anlc
JyHNq5sBKBKmr2rFYW7Z3CcQPaFLGJ3IuskA1HK7DNWItwEMQXSl5knoQPMzixh1tzwai2nva+Gm
Ia3QGEMKGikZMLMMybOhLSytCp1p6J+MquLgbFrTCoexpkkfRZIEkKqubpTyPCkcReB9nzEmkmmV
BDIapBUGYukkO5gRr6SRB8EYUIjxQqhY6vCMgwFl6QeCjOb+XmxazWqNGF0mBkqV0hkAZo48lWZY
9VL5Yn8Khg/7QK/Z26kSr5CY8zNCjwOGKGC18hzVML8metbEET06z5MX9NI/+5Uz+A1msE2ZdU46
3UgBVieHCUcPxr5rjlnd5g3BwENOcdy+9bx6uSVT31SNCTCxAZfUnLljcCqHA5lxjdV5G7b9sLIS
jQm15ZZEqL8BWlI+kyH0Ph6qnFG2xMdfJXODwL0b7VusITL+wViURtcWYGqT4FdtaJXgvJl51THb
wdxKNMYxSMFCUlCqojxmLqx6PAgkshLhnVDclqCI1p/SpXDF6Z9XlPETeStUpkxXNAedtn8EyTbY
l5KfmSV5SN0KzptqEFdiMn4jWf6zhLSL7WkqLLlw9o2Nt1+M22gxg02OI0hUCmdRvUGIbMX6/T7G
vmsCT+zLQ6krSE7mDBhjeSMV52Jy97+/eWfRKOEHmjPBc6gxKYayRWZYH+GayC1iBtVLT+BT9PJz
cLu4CV4PeWn8LTNe4zGGhWdYJY1o9U+ufCJqbEUYs6IVD4Go2YvCy3xu7dAajLEosmgzLBnClSDg
Lz21PWs8FnLuAjLmFOC1DS2N2KGU6jUlTekOxjnPwKn7q4Up4rLC0j+b9btrsRhTKhqQFhgKIKPx
ilLqlj6Yz+87DMm5Fr0EnLq8HqZNd7hGZIyJZEOemD0WUvnSu+hD9lFladeOcC2jebz5H5qfN+s6
14iMcXWZgbiF6kmN8eW3lCGcDnapDj3qSBGeYZ5t6sTOW8LbNSpjbkMqStEyYmWJkbXfOtkUrooi
En+AnNFQbfSaRxz729ZQ1YS3BxWAyrZsGNqYNKlQ4TkwML8bieZUyzhYfSB7+3a+bXYXHMYSpHgI
8JxaI/YMiIY0wfy9JdIHQgR08pglWASz4q9HbyIUQZHSc3O5poDf9KXryhvDjIkJnRlD8mXqDBBa
kcSSunf7km2v4MWBMRHPjKanuk2oQ0lRfPnO6PyA92bLgWDroRY1Vcu+A0Rb3k3DNxTnD7yiHp6+
s9VQk16XxUhdlfoIGlh0XgbgVjeczKoyi9h0FKTgxF//ael0xhdjINXY5w0wjeqb0N1k6amYjvsQ
W+fXyqBYAvc+KLXULKgZi4WlUta2hDPkh4fA+F9SKTEmJwNhme8gRM9ryuA5eJ1qx+peiGHrCcir
6CpdhzfII4N8JEcRAniOZZu6vrf0pa2XjPG1UYUOEM0AXjk8leMBbZa6cPi3XWGca5wUPfgbAZFL
pyK9bkvOrm8bzG9vwzJ65rM8KiG96VYyjghVuB2T8dsQJRyY17OYn13Mbxy2hU/K+qzXWnjP1gUj
tOr1Psa4XQfvwuvgYPrRlWjlEnioOTHZZmpCEy+wTMyE6RiDqGSABYnMHeZYOF1d2U1Rngp5+aF2
1ccAb08tgnhUb1pFHx4zUXD3d/A1ty4jOqP2vabiNJqwxKMtHLKzSpwGdThu5uS+fDPZsh1n3mTn
R0RxJ17CibO9MmMRkrzkREGqBLn7z6FqJfFR41od9T2vY5zLGjNWEIMZTBlpWkHxiZe75NAdpMce
NeKNn9nq9/3V5AnE2IMhwBHqKQSKmuDzON6OqvlTFAJnH4WrN0x0EafNINZBCZjjL+5P7bzYhgXy
KYw14gXaVAH2FpA5F1O5UMu8ozKNvhhcKwXHh/zBL/7eIbamciEd+NpS7JD0ZUDVe/U8esQsTuFR
9GSU8pc8RM4uKYzZYbglikYFSFSaj1M5WXPsihHnNOFhMEdi2+I9JdBg2ugGtKb4CcTOXs0r4aa6
u7M1ChMZKVJkFANVN5KLbqWlV7WsfiqHTLEw5YundHRV9sConqyOL5UMZARlGzWk7A7dpcfhpOHk
6nzh+I9+gS00iRshFVSd+kVJ+pBgLKO+qF7dl5w8KkezFcY15JWO+1YJicBDEyR3pfiGjpGVe1cY
bxA2UyaIJr4/CchQNCkmPCXoUvpHFMYZ1CpupxmVYgxTRyQ+nvJACffXdP8vjwm2hJLg5tZLBlDM
obCJcSr1iaNgnJsFWzVZ5cWglgY2XZZbDxT2blbnZ1NM7FCawXnxxoTFb7fDFlCOsZ7gIRwSGdeo
V8DbCqZi30ynX+1DvSW/4zjt7cv2BY/xCFmiKlWUwc3ljdWDvArtPfQmOjR2i4d4n87GrnkhIEfD
2aeIMhbmpKc2m5c3Svh+4REA875Pf1/7BEXroizD9xPzqZ9uJl4ZAe/7TIAQ65HaiAG+L8s/+vku
5U2Y2MxhXu6WaIN4KUBWYXwuRgsghxlpX5pJd6YOc6kPo4Lu30C3g2Q5xuFwrmbCO/W2ffd/t1rD
ZMy2DwohEQaEzpRRm94GULYX3JkYPjHYyWJD/d3x0CVWzR0zua2IF2TmQB9TjWRdAUWk9SwYmOZp
pYfpGi6xQWuGodA++b6v+tu7+B/gqwFVxTwp3RjSRZ57q1W/VrxRdvtriY7wl7sopWia0CkARr1c
iZmL9wS3N96PIafm+g+B10USxoZFDIKQhAZLB/Z/lw4LmdD6PtiiV3qxp3EcOxeNOd6nZAjksgaa
TDkkaDegVGHGluoPH/6XSda8baK/r4w5wOzZrhAAN4VXsnAWdM5x+4fUxGX1GGseFVBvJjRNgAxn
cZa9IbAw+dlWZHRYaxYaRNsjTeAvvF3bV3iTHY0zE7FShPJ51wanOxKneMTfYE82sYeHxueR5W+H
fhcxGZ+SiH1rjjTVLot4egkxQAnZKh5zAQ+EcR81SoujjjouQXal+Fqqrkde+QEPgvETYpwtYkzV
r0bZSXSqk6+Y82LtuwaO5T7755XOYX5Nmyk5xCBRYYlI4YdlZiWRYgfhX1MdvswiMj4imaNK1umj
mKheNQI6dbxw8vaF4SzYsz2vhCnRjayBdgoxfx77M3oYECqZi8BZsj/k0H/r1/PvK5guGlHOQLP2
5FZ4pEQv0DTMMjxQppfumg5rfFs8fkGkgq8QRbSA5F0BwUgTuZF5r6QoOIif9leP436eczQrkL4L
JHGh7qc0dXc0htsplv19CJ4HYqtOxDZfpp6+sRjX+U1E5445qZ9ZHYo5A1yfYwcpAWcfczusvawd
Y6jZLAqiEkEslNVbXXFNws9mrVu5+KiDbHMf6w9X6QsYY7JVqGv9RGscWnd2yTnz0uvm0J06t3qQ
rgK3STiAHI1na5fNYY7UOaYaX6KCy82G9yJvbjTHQ7DMskWspaI2UJHKm3T8Jkqfm9pwooyzTTwY
6aWKS6aBESf0VXnAAJWwfhLDxOrKH3I0c5aMo+Zs3XKHCb+ZRA8jZXJa4UiEh30d4G0JxV+ZUSnj
nXeihRuV+jXsMjA1DyBI4AhB9eh1LuC3nrHc4LEh5nMTAKQIybVW2rNsWGP9oe4kHwyiC17mmy7m
7NCmIeFpy8RcQoxZZ9uVJ9T9V1KO++HQnYz6ak7vAiEHMa6vj5wKkU1dWCExJlsrXTHPEpBwVOjp
bSk9EuXe5PFp81AYW42WRapFHUk8tHbaang1LK1bYI6UzMlEbZ8XF3HY/FqdNBF2EkDKF+W+fRKs
DByCoQ+iSii3fCod4VjxGto3tXyFyZy20mjGCmlphrIbLREM6EHzuK/nPATGYAcJJXjdDIQGQ+5I
k1kyjxWXu3BM/D3ovSzOJtWDyiaehOdxVbfEBNGqeR/aCOo+Jj94D8eb5rtaOMZ8c71OaKUaqhWH
3FLza7n5umS8i8VmQLwCYc5zoQ+LQqIgg1d/QGbNj0uv9Qa8heMMvJXREPB9f7O2D94VIjWGtVcK
UEtWdkCc79Xb5pifwKjzVUos8XPvzY7kGItjPLylqh1DEP/zGGz+bZHGrq/pm3hl1J+1rnmo9Mgb
dMnZF25TEzG0R8aEQFMlbPeqpnZRL9A0XxHciuSH9iZCa20FwCyeXsZxTXQAKP6IMiekqsA984U+
56p2SacRHfYF2vTuiigrInr9QFbHeCZVpLXmgYSs0SR3V2WgBedEr2K76AIvnofJ1dM4sgY5MQ6Y
8s47W7ZzMhd49k4QxqJcZ71MG8QnR6EjGu5+jV7mlR1u2toKiHFSswSyDZCrwwNreIiVB7edz6LE
cb+b2rECYfyUJLWoTGogTV97UXVjSJzN2s4SrAAYL5V0paqDoISaFnqLjdN4nf4oDvlZQaPx/zCO
kLdoVN6VJU9FRwa9gDxzfiWmxw78W1LMWbNtd7GSiXFQaFscy7gGyORJOKPwHhsc0VDm9F52Q58c
hhv+JYe7kIyZoYJ6MJNAwZX6MDjhIXWHK/kmPesnBWOrBU418mY0s5KQ/r5axirGhOQKRUJOJMyf
lHpIXb2p3TmYTXvqBGIJ1cTrveDtHBPWKKmOiXAjINX4rE7niPhK7e97js2yYW0lFuM6QlFG1kAh
yBlE4FMswKdYfNSvzXvaKcVzUxx5Xl0+iriUFxB7gL9mtpUgtBoye53BYzfkeEP2AtJoxZKkGXVH
aL6hcwJHLzrw6b15bo/tn2z0Vk5MqhFK9UGo3Vzwxwl16u+m6qM83S94pVA5iTG64a+i+MtmsVeR
fMhIXFBHS4TpJkJgIyyzl+TFbaznGFkTeGNOOBeH7RvqCpNxHwJGq071CCMjoOIAnfVBvyEPwvvB
Rc03RuqGHzkKSd3rnoyMJ4mrqQrCHDKOp8XTveVgumbxPA2Cxr3j7HDwNkOrlXyME5nSHvT9BnbR
GNB6RudPLEgRtx7JnPKsgPuM13v2rOZ7EjKepDQXoxipr6QjZTQ7BT14fE6vKbEoet7QjuuOTnUa
D5LuNchvCN4/Ssy4FaMGBVQdPOM3Z4I56mBct8XbAvXYuSc4hKO0nPOULQmqWqkzIxULPMXvh4gO
p33PEYijMmwx0ABrrzSqMp0jf6JFsaBIPI4ORu0iOc2L9zniyGwM0id517UA05trubjKKt720A/s
qAdbGFrgCtNXqBRw5MfFo1y9xlFdrPQILvQDeg84a8fxySypd2maQZ7RaEeoxuXQkf403+RRK2Ck
Uj7ZWYTJj20lYkrDMLeWGYrf5gH/vyWYLRwFCF+meH7fBuiV4PxdHFcnM26n1jIpV6gTj869a97W
T8mn9MtkmfZyqj6A8dcrbwcMfOdXPG8vCJ1dDip6NIQx1qmKoLkaCV0QzNpMiDU2o7VwN3nb61xQ
GBuch3jJcRGiKjugRZnaYHzd4VHF9KkNljyvuq1UFzzmmC/nssxyEXji/XOIbiUYVa7dRgfxwH0F
48j2ird0bPIpnzR6YiinpkL2QrBRvJ0eJ7e+o0VcMe9RYtsmf0vH9uBLKBhPCxDPO0N1aAq/GY77
2sj7PnVAq9hPa3XM25mgE7lcWgOGLGocdecBMFcCoZlCsY6wZCE5auNJ1zg++A+n+GWFGHOailEo
ugYrFP407iklgvzVOHaY8I4niNyric1zkxwzMujvqyUrl1zudQNLVkyVG+mSpYP1qkt4D8m8hWNO
b3FoQ21cIJdaz3ZnNk4pFe7+5tNPvPbHl6VjHEJY9ZlYCoAYRcGKiycJVeBxfiyDz/s4PFEYl1B0
oTqqGUy0FI9K9qDygsfXO6LLmHUpKToeVGWRZQyc+7lWg1kP7GnQHbTTWQRNMclfC/EShFHkVMzC
Su6NwE6mKyW+0f6+vvjl9xk91hvdDAocPvbYhscmHa2mzd24v9/fio2b5UsYRntVOULfGF0rWjaA
mny4y8BR3fJIJxPx+tV4G8PocBzGZg92m8DOwgdSWIr+FEmcoOL1afpSHkaHu6bJZwnvJbauJFaW
3OaCWxfnRXWm9qvBq9bkrh6jyTD7pCIBBMI8GjfGFUy6k1twYfzqiup4qesN5/ZSOuZwq/tcBWsx
pGtPouIpJ9lJPMMZa6fDjDyvoFNJeQnZ7T3TNQNMySJR2IybgGb4fJHlwNauFzT/UTJr0H2M3zJr
QQV27qS337/v6+QmooypmqahYtQ0G5cofZPW2aIFtlF3iEveB6hVUKZv+yCvfRBWcgXC7Nwgd3HY
BirESo6L8VGcH/7t+8xODVoXo2kHQoTmY43HIL3lJKI4ArCxh15XiSYXUL0ofGrlbxpx/0kANtLA
jFgtyhUs0IBHOysUh8o2FF50yNlqlied9MKgCQ2EmKL3amrX2uEN/HMvNprlRm/UUdfrDhAqaOwn
wTGVwA542rTtCC7qZDDeuo2Xqp4HoBACYi46rMO0hR81ZmeUXui9yY+u0OiyrkKOBNVQbYQzzk5q
Ut/2UrHYRSmSE1Hnx3/TAsZjD03epqYKJKWTkSCWjvHwaR9hI6FKN0hHGzP8i6Y++7yVMKkpx+00
ifBprmBawUnTbO1z4NE+T+GEjqrqPnYCl1fxta15F1Rmw/RQLYbRINCFALNuup+z4I0x5yyiNv4y
nnopGbNNXVS2QSgsWLy/YnPcPhVWK8hsklhihqmaQpaysX4NbsGdzkYVxxd6JhQ+7/Fq2/Vc1o45
Y9sBA+A7Ezs2BJpF0tHvlsTZ1wre9jDueQ7rAaxwgChi1ZZntP2MiHynvy9CfrlDjJeWCAq8kgow
lSZhMq9maTWvSGTjqfYFBpsLFqtGFSYZGGHgpj+Vk+LS5wKIVUS2fq95dPArd+okvaftqB6bGU47
MFlgQjocqweSLme5ipEqGj1Md3LEA+HRynBlZK6NQVViKHUJGeXHWYUDzFE/ntsyylA/6aAii06g
0ebNWeGCMhF4GMomKO8B2nyqM7T1j9exazjEr36251+RyRt6xF/uJeM14sEojJjQvRTOFdh5ceF3
x88pKIlU3PopKCIw959MgS1oyQzBmHqqo1KC0FLzY0zAFeXDPsgfDrDfNi0xPmRO1THGXFSE5mdk
hq+CY4fSM8lTn9s/eVdm+rE97WQciIKCuiKjjnFp+8PctYfWyLy20a1i4IR5HD8iMX5EywYpmmeI
1Sqf8twyEEo2vFFwPGkYJ1JN5RiMNTCSNHHmILeFWHmcROEgxgone0IXZmfh2PxvDQbceKFmrcum
H0+NlTRfpuJWKAsnif/6GfCFrrPp3ygvF5THQ6xyzC1Zd5v0PIWlkwdHVeElbV4n7V5iMf5DSLI0
b1KqfQ0GY8toC1ecKnDzI+2F/Pu3dYCBv1KTdcWUMSUFi7wKOCT0wUzlDO0rouBqMsC4UCUGRoxX
nKvT5jF5wWGH8EptMOZJDRxVfooWlxRP+zbL+z7j/wKMrO5IPeMYro6iSmkHfuwDbIdmKwkYdzcU
cRyHEiSQ7vMnbcbtLwZ1SoerplzZaA6nj0bmcfq8D7tpsytU+vtqf6ouDtpegVxln/iTGdvJHN9O
hcZxebzlYzzespjTaJQQrtQrS0aVVsl7nt201pUgjJsT206CowNCLQ+otv9UlJGt4Amz+1SD2XR/
0Taet19otcp4ulHMSJvOWLXFtOhoDjzzvUt+Lvbi5h630Ju3RYwJaVOQVUULsKg9oSygrO5DXtzE
WTxNfKkFk7TMcywi4qua5KGOAq825/soCyxUa1mLziMp4WiDRj3USukGGsAsBvYKlVJ16omSzdkf
ao2vXPdFGTTGxVVzXhdaDABM6xnOv/Js4lH8lh9nJ6OJG3cfcPNUWuEx3iEVltgcGuAFcYh+gifT
bA9Kg38f93E2igNeKJ7GOAkQwgZmSbWcdotRD4EGA5QhVFy/zdsixi/MIW2ITaB0GCJqlcZtmXsc
UXh7xLiEIA9TKWioDd1qPuWJClBzbVXu8DyoVnvg8jfzRGI8RKnnytJlVCmQDQXvbOWV9mCJvTsS
vJARu/TGgy5yxOQYr8Z4ii6JEcPSdSxAPGri3JAkC+NnOGu5LZqBIay6JINzixHNyJo6DekFu8CM
uGsRJQ60k5BG6EZ9QFeaU13/fS8I1cQLJCPYPIhxrtYSPLqGx3eMIC+/FNmRIxe109d2fAFhXJ+g
RUKkLwAR/R6dDLTFRb9Rr+lrZnHNrWDYDIwuIrGXx5a0aqFBKe1+RtGS7JQ+msOy/08rcdE2ZcMU
YBSxm+B7YZ+ypiyII6FDgqx0o/j5Gjd8jX2kl1UQild+ybt+b986VoCMwQ1JDpPWkVymY6Hp4zBV
//6b5HUYkMWbcrwdzqzQGJUEUQ8yChrESxQQR9LF1N2ytnA1tlR/MnBUUkccft3XmE1DWKEyWilI
aQwSE6Dm/VMffBHelCpZfZ9RSCXQdaOp8P1IeRgaX9HfN7yzhCMCSyKdF4KqNQK2qeqy78UM1jdJ
fLe/SrzNYYmk0zINlKVEprH41DjUE4aupNrGO/P9DKoNGJe9oO2FFzZtRhmXxWN5paU6M7tmhmRR
WCCV9U6JbnLzqRldkzdAk7eGzHk8lWSOlABIomYt3XtF/8xZQB4A/X0VwZQhCihlAj0QImv6pp3A
PumhiGQ+TvZzhHHUXIU3D4fa5ytnuFo+5kjOBMyukujy5RJqV5D/EDTLyGW7Tz/tS8cTjnEUUqNh
1IEKIEk8TNOt8oayXpwdK0kY3xBIOiaSyFi99jR4g2QRB6+tJwNzggfVmmZM4xJRavuGwteXsIxz
GIdq0pMJci14N1TLW13u3aDh3OQ3D/yVbIyHCI3JHFIDson5lVo52vAYGJyYYm9/dBH/vFS+RGjN
Nk4BUVKu2ky2q/D4dg2gCEyADvqiKSha+IeK/Cyqx3iw/+37THy+ZCWaMnRIoBXVR2JoP2uZRxmx
Zy1UBMYFjIGsJg1VYhVzh/uisohkZ3ls9Wlt7Quz/STw/1tOoRhnkIhxMc0ZVqvDbJBPmq+jk0Y5
zrpPy2Aa3+ROC+cpAOMJlALZqNmgsjXFVR0Onh5yXABv9RgXMNZzl80zNigs7qLESvrvKNYjgv+P
K8c4gnheykKixyklfNLQ4iHYxdXiLzb1AOrdzMHjrRvjAPol1QYwjeHYK8PMVtK8tcGBwVEHHgjj
AIIWZc0BPb/j+dSDCpk0BgeBrsrrgwAKRzR0B8gsmwvMNdc1gSbwCLGr4STl+QE07DK5aoLvb9qh
CxaVdnXQdVKmyCV97pr9xaN177mtu603e6KTgGSMGxVvr56hibqmKJrOvqVoQZtFaQM8aXLFk2RH
uMUItnpTqjZoWn9Nvya805xuyesFvYAy7kih74byAFDVQrW2/Xxzuku8yTqmgoXsm2YFFr0dJqZl
NDbv/Wjb1i7ojKfSlVlG7TSuHW1S307mbT5r32L9VIXfOHu5eb9RL0DMXlZGnvVFBM2ERwz83k9/
oLbEC25BF8Alv9hOka3AGB81NeIgdhnAhOFKOeWH0g/9gpx+VdfyLqO8JWTcVToETWDIWEIzCFzD
sOkUiQpDEYb5LX5RU1HsppqSrKiMw+o7qRDnQMBejbGt9q1lYN63KDa2lvJYUui2v1LKFRTjrAoQ
pCSmCSjpPnkXH2qUAo13ikV5qbITnyV006ms4Bi3FQdhSiYFcOBtb/RTIvq1affJ+xRzWfb1cNPE
L0hssjE1hFmpwlCwyeQt+sngUT3yvs8ELzkJ58ioIYkmv9Pbs8KjXNm+SK8EYNyFXi2SFvYAUK57
HYw88iFHq8Uw4wkvc0OPxxyxGVEir6MSdFCIhB3zEfYyqYQ0wFmsemp/M7UPWfPXpCiIjFcQjGfQ
phjqlgAiQMt+q49W2802iX/sb/ymimEUiqGj8MRQ2bRvGqtEW5ZYQFARWZV2GxjX4vyxmx9IUNv7
UJsOYQXFblE4CqmZAapcjqRyluBTs1h1/biPsh35rWCoDa9OR3PWCnVJAaNdgy21OdKXgBLFnbWj
wVBpOUjLLYPc9AsrTGavSFQvQ2xGeEn7NqOx82x6kRf7+pegB4u5ZKVvYH2hynHZNsaTq0qE0sss
EexFuDcKN+jeLbzJB9yFZBx40opL15tYSDN6Ho8BglbLOC6iq9DKR7SElaWzv3fbVnWRivHkdbgI
KhqqBbtJ3sfVGf9tVYRzF9z0RKuVY1x4nLdKKszAqBTNKqpvAS+JzhOCcdqtqteI0qELJbp8i+XD
VGAk3bd/WiiWrLyoxyzTIghBwC40oydW+lyNx30M3v6zbOUxiUgjShTktp8t/ZtiZ85wEMDJivxk
c6r89rCPyPFFLFV5pIAaXVuwclN93RWHXvMCGeMqQlwN3u8jbR8XFy1gKctHeWmCQcd5J1xN5nOi
NziK38dPJXqvxAMvFOLCMf6hMnOlMxqYq3CQP9G4ASnX2wUTAymvEQ+No4AslzkYqPRumCBbGaWO
EWaHOntAYozzuM9VD8Y9CEMUaIIAGCSTDdX69biR2kVjDbkrQrLK50m2XfG02jbGQQhm23USPa2M
61iz8ofyVPraUf3S9qg4RxOgZ6p2/5bQSDclhJYYS22yTY1qNAc6iKPhMNp3YXfqlzcFlRcAtqZF
XXpFzGUA4HUcnS3H0afcV/LN3IMED1NtXR5r9B+27rdIbGVLmIDtNBmwjJJPqU5Lvy/OA2gtQ7RR
RrWliDaPYXXzNreSkTn7BZKZszBAxghZbXxfNe+H7n2dnZUE2dnpKuTmmrat4CIjEwY0hiAJiQST
m9PO0To8dJSlJ2cyRzt4MIxlgzV4LhRM97CHJbLF/lwOxOnjzxx3tRlfGJQuRdGIKrFUqFE8z4nQ
IbrNf5qP9JoYOMXHacb4GfrOXNi8oRGbh+QKjzkkWwzli1oaTQcThitHlW3y2tQ2g8EVAnNKDsUg
110H76F0mhPpfh7noGHOrCL7ylk7qlqv7my/kUDV8jIeLMOATLGGOFrEtNHlGN73n2kg+Kzr9296
KFqBMfec1IgiIxuwcG31oYmPmWlzpNnMF6wAGEMipJZytQWALtl0LBCa5ntPO5fHCoNRLF4j2ban
WMExVlR1QUqEmCrebM0oan0nWIUTedVBVa9ErwazKq84jQvJWFSTl0M9qNAM1CDQUlpKVBH77Tfl
2+wMPgagcpZ004JXItLfV/eFiAyJ3A6IOvS+tgbU3XfgPOXdT3kgzGGJ5oFAUVIIZaSG15iSFfb6
7UgWjizbgcZKGPaATIJazjSK8362tVPvl3bsZz8n9/kccfeVkScU4yXQ1dzmCNlx59ak676d7KCY
z1XIE2obBkzQqoK8qqbR31cbpIxRlCc5TiuQSXmq3jhi1DtdXHLWbhMGxzvo6wxUUbDvK6HQmXiq
RmuZOT0a+ZPanYe/n3uLWxvKCmRTxu2NsDR5pM2nvpXRE9VmKMNVb8PwoS2u37ApKwxmU4pE6Uf5
/0i7suY6dWb7i6gCMb8Cmz14HmI7eaGciRnEPPz6u+RzbjaRCTqf85hy1V7pVmtJtLpXY4Y4KklD
NyO7Vu+dJnj8OxCOvQfLxIxVk71FjZUbV9eVNOMhRyD1t/o5cLaE18YbWlmOVNZBVuovFIVIGCxU
pyeN7mtDcAVbX/pf68IPnUBC3TKmHkiJeYPhFmp6tDAnb9tlq0fqwhqOuM16iqakZOsS3pLgNOSC
dV9P7i4AOKquc6mQExVrImOYCrvUFYfyyGZKfWSu+29xrHEUTYy4DJoEtlgWuQoMHUXf0od243lJ
uE3fN6bZFQasiZLOS/RjMmkeUQQgq7fShcs4Vq7JUKuoBcJDyqk9pqf6gg0hr/eVIOWwzsoLHI6V
Eynqs4atfTUdiiMT9ZN2aXXUHGnPCm4kQTiLNg5HAWrR5I2csXBWIrfI/c7+KdX3Njnpxf12UK/e
4haGcTwQlUZn5ywQaPhKE7/S77Vhr4vqlgQo/PQJo9VJkjIisKQdlS/G/gSRRKccBBV7a9GgQCnQ
1EH/OsZf/37OkLbs4oTgopgUpRONSKyEmpO0X0PzS9zcS/q9RY/b7lvjhCUiF3/6PKo1CYGI22JX
HTtNEN9rvLb8fS7uqqGgSQzZFzfHbbS7LoZPwnZzkQl8rJm5GVAKE0JTuoB4gtfgcrPtpbXlX1rB
BVliYgBxJAFCgiyv1t/T4UvRvxbTp20YwfK/lfkurhkow2stpQKMlUD7Pr2w4uNk7yrlQQ5f5eBT
m3yEFRZ2vRH6ArCPCkvX2YfJFKFDwg0P6iHwTJeYh8lr/8PMuTVaWOJxJ9CAPVQOBfCq5uvcjU49
fCmJ15F7a/667UrBir1d8ReWBXZXTbMCJB1i5Ba5i4fS06yjFT9u46wS69Ik7iCqiw49d+xZKUid
rnbYgKrErw9EcYqneVf6//v4ABOqm78o4q2Gb2FY0UlJigsvupzJU1ze28pnXX3YtkmwoXipdcjD
jFptASIqIWdQQd6z/FCv29IMjheIRZRWYZFgpc5bnRx6FTG+8021IRYOll1nIcNUFIJHCYvPtWJw
blXTEouUxZeWfBVLXxLRZ/G6084QXBxk5mjp4wCIufysFreK6LlvNfGoyGcA7myQizahQQ4ADAgq
LlnSLGJxJmP8nuUwvWHpFgMFtiNhfRedMbnTQekrWaHs86o3D0H7PRkcnVB3FOX5Rb7jgqGq5L4P
2R5qMak5n2+Fw6NEdnBHRExpTusG0YYBSz7Urh2pLd9UCEZbVEy0eglerhN3VmDzji1VYEyWoVwc
U5x8yY1tx9wz/bAPpSoWaLwEBURC65QmQJMuTMVh4/7KPb2YkTLDze6/iHutU/ivkOA1KdrZ1htd
YoDlVWLtCf3eQY9Np4nTfSQtsrSNOy2oZea41TNPavdSeGnT1JFFM/JWcz1LEPX3K1dFLVqELJs1
3aFra/qpuYUn3WcXE/6BlndP3PsoiPZ3OhWo0qSJyYIxSA5lBnGK2Pa29+1qJffSKo4s1LiWQ4Od
EsEnHEosLCJf/qxcM21ynEpe6oXCR5+VWaHsaDqHBscW/UzqoKLMladhhyFBh/5YuaWbfbUeAjAU
WqahJeNQ92Nfg0tkjkD6IEJpHeN3y9SctFLxKCks5xQtG8chbVppWTHCpa03vz2gtYfwZD2OdxiN
xTpkS1d/3F5FESLHJGmQJHLDzuEuOzXDqaCCj7RVVlQgKGQSHQ1GfM6hkfo5tCMmmBLJblp/Ks1v
AySUTIFKzvoVaYHD7WOrseshM4DT4XFphAAhhuntUSeFhpbpQvhAt3rWL9C4DU3MAQqrECV/u5Cl
h/CQn0aoQ0s79UrKd9LgBQ6G4HhCIcK1tLiywGWrubiYZXMu51mM5B1BE1m3z/eNXx3/W7ivb+8F
Fre9CWZdlD3TvBo7dulEsuWp21vHOnQaz4zwZsckLT6kgY0dvsDldng61nNc6LAxQG63fqtwSl1U
T//ztSBaStFK8rvaMCIl02FliREYUXqjSJUjt4ftTSYC4bb1EPVSXDFXdtMhzp7rDiJIx22I1X28
8Bq3j9s6Kudkwjew1piOkmNCROL/FQKfnpDVWS5zJn0UoRhj7q5lXTTgk/0f+ScsRVF1lEsSQ0Ym
/PfoTqdURg8DGLaNXmV1b86BMwynOH4dtcYrin1Y77dNWr1nnAH5b2E7k0ezkOA0SiIXIwjL8Tqc
9ymmeVTCJvH1BfplHP8ZnGdRBjxgTYVHi0Mo32/bsn7JWBjDMWDXha1iMmNqb8Q0x8JPPCxW72QX
XeywOqZIdDFcD+uzSRwLNtBVmLsWiBJIyPhRprIT6Q8Cs0QgHOWl4VS3aoYDiuzZgd/gTVh7jHd2
4mKYrTd5lp/dGaJKNxEo+/uCZ3uMjaloBFCZ3jbhQxqczEEoCCyKCI7oGmOUy4KlraLLAk2RUObt
GzfwAr/9OSAzgk770FNEX1siyzi+s9TOxrwJ7LEeY5NQpegXyuQMVPQluX7sn0ODY7yETGkWzLCt
jVFIlzxhvrY7pg9hdicIj/UT8QzEcYZZlKUlMaCG5ZzJrroqnqVsV14Sn0DMfRtNwBd8l66pzX1i
dwgL3YJaqqdGn2bMbdNMJLy/byMJ/Mf3ItjQFTTRb48kbYwJn90TCf0RL1yVSH30D/emX/7jJf9H
OsYobgKQfmNAsmo89E5/Ko86ypokT1RjJETjGGOkhp4RCJ66bJBBeYrvwh/Js4KmGwMKI4YmWK71
z+QzJRKOO3paUl0yAAdNSwxPUg76tX2nQupIXI0m2Mzv1Js63KJtBVCzmTp1kTgoStsOCcHO5ZWb
rBITwSaWt7frymuQXyjjyzj7/BEQE6XeCt47IMr5O/Gp6RgNvQ2x9AzNBVk9Qhe4wUOB6Kxa99YZ
hqOHwk4kRc1aFCNETv5UPWmYg8iUxGp8uGVvz0WhL1LtX99SZ0yOKVRMfs2kCpiB/Fj1l1aduxiS
4M7Kh+rOFOUXEp8vkeq8rmgMJ0ZH5YXsMt86ykemoyp7xoUk/CZeD4wzHKPIxWHVoVkjlWoYpuv2
CQINPkrALktLuHnZ5nx/PTvjcBeMPA2VeSiBk1z2HlQzoG4XYVS103nzjhxCD5pb28H4B7o4I3J0
oRjNZAwyEFMI6qDRGSGCoabOeILcpld8En0LCPE4vkC7Q1IrCRZuvtH2bDJI4MnHFEdJ7iFf7G5b
J1o29vfFsul9h9FXlLmzN0KnMshLZkyeLouSCoK4t9jfFziVPE0QLgdOp9kHrfCa3nLGtvCb9iMP
sgphj4qQljDRovQ7ElOamGqpx65GDaLcB6ck7ZwsKy4lTGJM0lSkMb/qwQUeZ1kqyUrcDsAjGBWt
vErTjoper1aJagHB8SHBlTrWJ0BQU/Ljftih8G23HQfrSfcFBkeGbV7U6KkGBp4pVJbPpX6+Nx7J
Y45ZWmj/K06xHwnKKER2cWSYquWoqyUwY8vr8NYsessWLA3/sRjPWjkmI/MbRPm7n4p81fXfBX5b
5aOz33SO96zc6OI2G1BQXON5p4CkDqTA1esR5aJIBN7F/v8+7QmZiQUgR4B9lndpJsOoyE6dqfss
t4qT49q+bZfIdTzpQbVnVkqYlSt35pRiWv19Tp+3MdZvRgtTOKZTTT3Gx2KHfqjprS2g3E8DBJDQ
xXMpnislsoj9fcFAQzr3WdjDb8PwJY++d/RuTgRFDetfvwuDOC6oaWZSqQNG8IUdTs1+vOgdtNAO
vgJRke4gix4O1vNjC0SOGgwIsemkZlYh38j0sCLkoQOvRXosh0Qoceg+bwWxIeIKXv1t0iNj0Nm+
DT6NsSM5JnBTd8ZAMMzZRZ/yKfRE7SoCqtA5qhgVG1MzFUD2rUuqL1ZVC4xijnp3rzg7km/KRAee
EjQWDihNOdk5VJpxg5EOCb0ezEIAJbCFbwOE8lur6zFsmSAdG9/08k6wrwScxKu/VbSTWr1iznpR
fNsfocc7dMfGU1zWkZeMe1HaR+Q8ji3asMs0mwHS6ToLr1vyGls/Vek2I40nsE3kPPb3xTaWmrBu
CFKZb63q1k8m4yTtyPfela6Y1kT2I/8qQBR5kyMOXU76pqVAtL6wyWnqhX1N6c7cdR7q164yw51E
V06RjRyNhESLM5udxTTIoOV/3cgf6SdaHCIGRxuK2vZUyYGQHIed4sU7zIa9YMpbMx54bG8WEKOA
e3kROCnvpFBpAJdKz7U0ukT7btSDu71QzCtbO5ijiLJWqTGzgzFrqJPOL6NyjJKHyuwEOIJg5/sB
tQaD7Psap5YaDBd1R3ZJTg5D0l8PCg0dxKYgANedp+LDHe9XOiqZf4/4CVqRtBko2BZDb+PpVpdu
SS/SVhKBcNuqj8suL8cKTXOkcZTqsa9NdxJ1X63H9dkSbidpU6+ZnQVLNPIYN6dMNLVIZAS3b0op
JUMy4fdpddSni0K6TNT9dpD94ew728DtnFQzbLNqgCHfWXc1GiagyLcjgxPHjoIbX/4QeiQXHBjr
n4TERC2UApV4mS9FoIpF5kTH4VTtWJK2Qvp5vi8v2WssssMCclj34hmM/B5vjaHOac5SFGV8hIDT
3IZICQv67dcj4YzBxbQ9hUlSoLXGNcP4qM6tF2bDbnulRGbwER2FedaYgCgS6pZ26kFlNfqIHAYq
rX4tDPtPLE4jYsdtISvwVRZ/KRI/SRU37m/xsblti8hdXGB3RVw3hQxbbOOQGte29LD9++zj7j11
ns3gglo37TZQB5ihJqZfaOjiz7MTGk18DCR8qbBEUTyK3srZEm9hch+cSV1NicESOUyKND/gCAo8
eoD8npvt4sLpnuPnbSNFTuTOBzmUpSxjN7xMP1bdvhoFiyQIOF63UKrjcBxLnAtafS8PKGNFw+CH
ChnO8cbrFtb9gPG4AQIhxgtxkX3BG55F73Lt57ar/vAh8ysgeKXCukYhxTgDZzrlT6yHOsKLECiu
g/hK6ocfvCCc8Tg+CLSwj2s0XbrBfFWkNype2iUoC/6lVRwlFNrQtjlL+LIJsezmGHnxXsdFjt0c
wdsfIVL0HmEqnK0TjZd+nyRJ1QaWiZqTS6W7rTBas/3QLjpj8CkOO7Uw4tDEd3rvs4lqKS5yhmdd
/mNSthcNslk//hZ4XLqDKMU8JmRE9kHxrKsCY31L9E9rj6TeGf/W4dmCfbV6r1tAcudRLk+RTWWY
iNGpjhQ48ei08r7MBEeSCIYLwSkr5U5nMMZ0IxNfi3uHNIc+nQVRuEoTC3P4IKxHvS57tmLkkiYV
SradViS5sMrnCwzuWIokWeoJZlPiA6J+zU3dadVidrI+czu99bUwd1JbNH9I5D/298VRaJRUo6QB
ZoRp2l4mxW7UVc+Gjnf/ajDutreyCIw7sJSpHzHRDWC6QffpmNzZ4YtSF9AcjdxtJNFyccdUoSlj
FPcI+KAYfCss3dlSLnI78P4OhjucrLbUizmGQdlA9kmY7iUrcWN8XG7DrJ6B58DgsxxZYcuWTWGN
ZUN69kmn99u/L+IHPrchDdNAaQYAzL3X9gYrx8T3ufxZ30lfKvRNS54hgBQsEJ/skAJVpXkLlqXm
sYyOOgrFelXA5Mz77+4qC7dx3ICiy3TABC9Y1XytkscmPs7tUbOeWvnz3GXOWPrbbhThcRyRVl0c
TBG8qFHrOTDUo2ZEO8hWHPX4R5Qb/iRX7iRpghgUbCq+95e21C4bA1ZiyMso+33t5vr3hu62bVv/
mFk4kyMKJZfVttOxYFrvla82KoQsL3sOMUMZA4DEOiaikOeoYq6jsbAKFpH4fFYrUGD4edsi9gtb
0cFRRBeak5QzMrLbY9M/0OrO7G5NSHz13Yc0zJWF8ziewAAWMsYUWM0u2Ddu5hcyUr3VpeHTfbAb
RJmo9RT9GY9PdkB8vq4U5j15/4+uqy27msfGbMkHS/47duJFkCotmusEtXeuYblFemfVD9sLtX6t
XVjDXSUaolBbZdagvfmfBL1xTFGeW2IsBl5XhY/ioljn23GkMu2i9C34dpML/X4vPGloRWUDb4u9
fhSYJ9jAJkcbRZSnso0rJ3ITMgrTNejJts/qfb2z71CI5MgOOgYPigiVkd9G+PMSSLWqy7399gL2
k8ZOy1IiPrklD+1OZa8B0Uk4i02EyDGIGSV4ImOX3vEb1G185WB58/V4YhpPrIlBZKHghOHLUcoc
g4lQJweltPEHke7SeJ+W49/dCk2OQ3pjrEvTAil2gXKftrpPZvsxKkSi0AIyNDn6UGndqQO0ATEr
/miR50wT7DCBq/iiE7tPprKoJjyGq3taflOzUzKI5v+JMLhPkLRqtCQx4aogf5AlxVO6+0CPBaeU
wFHvZsUq9dw2BI4i6Um2fgjVKUTMwE+KrRJ00VUzAPCG5r9tGmQ/zCtW9CbWRBO5jCMGK+ltSgJE
cJA9zLhUhuplqsfeNv2su0xDyZZs4BrJz2CJiyqXQ0iUuCN9zOPbShUsyfoxe/59bovoQWaPTYHf
t03MF7qZNdRoFU+y2TjzKFDDEJnCbRNCqrHIB4TxGO6T6D98tq8vyC9b+BrOWrFlPN/DlulOumka
B+VtXn0RXLIOR9Sb30QXqbA1VGAUX82p15KmpzkwSXgVVi+FsJ6OnZ7vD4KzUdzp2hczijliAOB0
ZdpqGe7+9MK8q44t1OJEFSsic9ghsfjeDK2KNnoLtCE5lapPqsftcBaEG1+2GapETQIbe0ZHQUdJ
Z7fq7jSCOUn1NzX+yPuYevYcC5eFLVJDjZRmsMXsXbM4dfZeVQTMLHIXd2YGdjEMUw0Iyq7dg36Y
JOXwdx7jbtq6UUy1zAIMmY0iepL6yqEhEq2o8hI+14s2EEcGEvRX4iHFDjWtY5y/qtJuJM/b5ogg
OBKwQ0h72AEgrOwn+oF7+bMsosw/XEh/LTwvR2hMxaCm6Dt2W19Hc5MBGihde6fv2BgaiH4KZBAE
Jqnc0Rkpo65MjHYoZuiFR8M+ybb/V15TORIIbGMwSQWIunxEnV+UHAJVkBBka7vBMyq38zFCZzTU
DAvTqz/68jAGmpNNNxhO2of3siRwmXCJ2MZa7M25K6UcVc/4XL3qdvl9hCWS3G/9BJ6GoKiwIHN9
nyJnrMsawZRyjgp0Kfn3FYEqynU/0gtlEo1P+MPd44zBcUFZjFUTVHipGFzzm+mHJ+kHJungrp5C
4180dk5kEMcK8ZhF85QCjKpPxL4qRaMbRb/PMYHV9XJH2bM/Rjp9n6kcObI0CdLszCHvI+7sMI4K
jLwNdY3lf7rytjae5rHaNc1zowpS0KKF4Z+QWvRKG2oBW5JjfLC/hjso0HvRPfFqtBKLpj4IHMe/
JaURyeuGJc4CaZeUp1QXOO0PO+eX1/hHpBjnM6k0FmYnNoi83ONmgFK4cVc7NSRXRLVw6+R2huNo
QW3jXiGs+K61DsV4OdXHUaQpJ4gDm7l0wQWBlk85NRiEJj9OluY04bSPSHiaqeF9hEfP1nA8YNup
3dIWb1XG3Fe7aLavqzCAFulgCXKbIrdxZNAZJEsjFUCzdYPaj0jSnUQ0PHj9LnU2hueAYjJIwkIt
s45Rd23ml6N0UWFMuzx923abMOg4OlDqJIfO/xu3GZD6QQ1mJ2GSm9v5/a45kgOG3wjrtf6QJTvb
x/FDkDWKRRlocgnVJDc9pVe9o5ykU3ISlf9uu5LwCqtjUGdmOmG5Qrv/WVSzR6t0JyeZp5jokC4m
d9uf2yRB3gk1GuoglWwP5939bPl2LCgBZ575M7MSmbsuRP1UhVWC38fApb2aQl03Tb2Wpm7c4WlW
+py3gyPn5v7vrOKoYmJl4SqjiiItnqvavNHjl79D4JjCHFI90Fi9ap7L10MXP2eEHrYhtsmI8BJq
dh71ZsGq23XzqMUnmj7I/V4Sjajapgcic/SQZl1YF2/Vj5DRLNWLKbxPu+O2JaIg4+hhMlWptggs
CdqvJVjBFH3P/+FZ6v83KJE5VoDMbZNLrGav9xWf1Tv2B/Ve8zpIJOAS9yAuohKZxDFCbwUD+uQA
WBr+rN5o9fO2y9h/eGPf8E3jatIlWm/i9yHW9hAW1a7DbF2Ntr5JMCLHTL00Fj3ciCC5jweF5KaN
IwjxVka7mtpOpMxemNa+0pGbIjAgL968bFspYHPydmFaHLhZDkdKLTPzWGaYNK4e2IC0Hqne7Jp4
0ak8bAMKov3t/7PAo00855DLRuKnOgXZq0VPY/66DbF+WGgKNGllzC/T+ellaqt2c1fhMtn7qs/m
ZtLI/6c2ezhIxm4bbZUkFmAcD2FAom3GEcC0vnNseiV3nj4UTpV+2sZZddwCh/194bikl1PdkIBj
SZdxfmEkllOIdrEIg6OixGhihSTAmKyHQj+m5KkTaTGs38AXdnBUZBeWoXQzAkC+019Mv7lCvB1w
JULZE4SEPtSrtkBjW27htX6WkqB7u4Jr8Jd1kkcImjS7UHutB0FKU+Q8jpCiOooKEuEzNi1/yNJ3
auDdcBBNtlrn2bNBfH2BUditJVvYr/W30X8bXnen3c7XvZtj1kfuJ1ciDwrim683GPEVY2ms6qQp
9oP8qZtOJMhwwxM9OrwR6jvCXVjGXVTytM9qeWIBfsWuePmX8Ep+iQ7RSXrc3kmrJ8cCiLubaOk4
GEQB0NB/ovKdMXvbvy/yGMcIgdXVQaTj97XKNdwO/bLqU9r+2AYRkRxfS2AFlpYENVBqj5XapTva
OibmCEp7cjBFcyHWj4mFzzhmCPROayb28DnfWHezh5FXeBLs0AVwVHfFXeiJpPoFm4lvn5D7VK80
9gCZY065+VTXLkGV9LYL1zFMG1kgTIIkFrdhY2uW80hCRX5oZF6e/FBiy0+nQICyHm2/UPiMQ1In
dZrQGiyHxqqst7w+EKlwMMp8v3POENy9oVJJnSgFaklLg7pK97PPTnF3pUi3pXD06B/o+4zF7VIi
J8ZYlXBa6/VefIF5qrtvOooV2qvQF7WiCxaIH0vXG5Ve6zmwVAxOCpOnqEzQZ/x1OwqEFnHbNaMZ
5vg2WCBFwXw1Vk5l74oLulNPrBJXpLn6BwI/O5AZvTyR8rBGwxPgel8v3+YMhbv2wrqku+KVaVYU
e3EPoygGud1bdUmjzAYcGaCy05ueWElQXDn2brqpSow8Db9hpuDjtl9Fi8ed80PXTBjHhzYOozE8
Ep3iqXWLSfBxKwLhjvfOCuNUqmBYJV1SXL/iuz76yIUV0zj/ZQmbYwk2yigzZkA09nOi3yjJMxU9
tLGf+PP+fTfTRQ4hKqrWgIhbzJqSvufFhTLfB/VJ7V/T+LXtj9tLsx0OKp9y6PXcsqcMIWhVKZ52
L2n9tA2wcgKil8rGcAvNhkouz6xhOw1THhMU4/SfuvFYlv3eypF5wDStbaCV9V8C8eRaECtN6hpA
UYIH3uBx6LF7RWfRirtsBSPFoG5oGMY7bUM7RwFOYOCpZYzQPn0RfCB//9vvc5Ta1saQ2RS/b9mW
Y+eta7WZ/wE/LUzgrjymRtouGgChDNVR0YYr9O0fzKIX7JXVdV/AME8uuM0umrmXZwMwjbYziOSU
TXo1G/YBsrL7bYtWzrzfnMbTaJQZmTbqhZfLoyvHh0S+K/Xc69N90H3/Oyhm9cIqWoVli2m9haei
ZsWxo+DUy9PFCK2mOTOvqzoReHE1qBde5JhzxnjqJsmBx8bjovGtVY4Gyti3jVq70f3mQI46y6ml
oWlhrbS9/ZJCUCvyyK36ZfDzRyh1HweRjqzIKo5HdaM3OvSPFt4wlnvMN74ox2hn5rog0gWblW/X
sNDYC2FVOE9S2tyJcrV2xqrbCZwnMIbXpAj1UiIRQ1FvSie9bq5Ze37vztDPxGD5aAdJN1GeQQTJ
sUSo4qMPNxVATsZOsyI/y5VdUojmpAr2FZ87icMwlTCdAvsqR3Y/xKFaB+W+Ssy7nCpXxqz+7yf4
Mgx1jjLMqAyGPgFeZL0qtk+TB6Gipchz7O+L/Svp+khozCBa6yqwTE+ToORah4J37JVT/DdLOJpo
1CAvVRUcK6XFbRc2Lh3s0zy2p8mS/EkpbppYPqh2LUg7rF0ogWvoqqlpsvZOTnMk4NwoNkG6N9DQ
huR0tTfvx/vg0ENMWD40F6MoCbG+x34h8qnRvLSLqoJqg6ek862Vxp+sWRFsY+Ys7kq0NOrt63ex
ZlUoy6jqBYRq3pvkNZWOapM4pBJpC4lM4XZVR+epmmoLrCRjnjs6G2TReIL16Ds7izt6+0wyIbIG
S8oEJQDjSVZAEaJ2JJEZ3C5SEs3sIf5XeNkkpwdzSpIjbZpP26wnsoTbR20yJEMYAcQoM5fEtZNp
3a7PBJdTEQq3jaasspM6gr/GJLwy23En2fQytz7QDvRbgHGHrKEX9RBUMIYmBSjuQhleY33/dw7j
jti+1sJJioEhB6Eb6QpkpOMT0QQO+8NJfo4w7mTFWJxCDzO78OKn2ZecfBefIAfrYPxk+J80ENeP
iF94fGklBkfMCVVh1oiKLQiZEzyHZDgr9B9jq18HdBgEdxVBdPN1lXkhd5BkQkhkab/vFO3KwojN
7aUSOZEXyMxQ66jlHTDSwVN8iimN9XPsosb6afLoqXBFfSZs7TcIjnC0YNiaacaMFiZVd8Ph1YgS
tw683PhKgj1pBeWPaypGy3Dnay0LMkvppGDNppP6ot7UGNl4aDC3KziUaB9DAel/aQwSbGVeLJNM
eRDJPYv/5Dk23UK5K+vd9rqJQoNjC4m0QdJ3gCikqwDFaYrg9/9wuto2dO4UpAD41gSpltM2aNiX
00Pr1ccOfdo9dE2fWc4LQi5H6bso4b7utTMixxqq1QxWOAMxoIFjB6PbqqOr6pW37bn1E/YMw7FG
28a2XpkqPJclrpq+ZHHh5mMELvy+DSSwh+9YUMIqlzBGC7u3G5wkfVRx0obj0zbIehz8sobX70jG
QDKHCE7TBup1UeynMhGEgsgO7qrQmIOtzxhG6XWTcpg7xZcmE0M8M8F9bpUYcE+UbdWylHfqirWl
/Pud1MYdJoB3OkVdX2OBXssXs5Md26K9084i+a/VcFjAchvJpFTT6Nv3tB4FjqWmV0nWyM4QtPhQ
mwSEvk5HCzTu9G0nSGJLaMj1ssvoEh3FrMlouMo/aR79KauY3f3WvSWI+HWOX6ByO2uepbDVC6CG
P4vL9FpCU0C4S90KQ7z90rePH/pkW+BxW0yJkiFAmUrh9X2204unTv8WjYKoFKwb/707yW2eF4wt
0mjexd2NMY6OpoUOlQ7bO+xtVNe7E+tsDf/Nq9JQ6acG1kSX2gk35eTYXpqHcm+7aYciSvuL7KNg
YCdKjq7u7AUst+0Ma9bsWgaspbffp0yNHCXMBU4UYXCHcU96tL5I+EKc6ZUZeEMgKNQU/T77++Jr
ZuozM2ksUIfd2X7aVv7Qiw545oat1WHstYCI0rjuRgluGty3Og52uEs/Bp8pqCG5720HwyoXLhaF
Y4vC7sIxUBB1WRig020X4bJp6D+3QURe40hCrQrZwgxl3Guz7DpBxYAUJg/bECI7OEawQlwd+hYL
H05f2ulSguaLZD39HQbHAnLWZFkeAqO3g+ceyq+GbnzNqCI4NwSm8IUBUpQFpkzgrbF6hHavI2Ng
8qQKhbLYVngfZ4alYXY1hiK/cewizqRiiLp+mguPjZ+A6LUXHA30244uhr+eMjd/3nbeegyc4bid
UzZRow7lCNIJbmrrmqa7v/t95tWFOWqVEruvYE4ZXjXxrf6B1yMbemIEJzm+v9/pihk18vq1hd9X
85sEucioCzyrFCz92hPmbygcR1ZKJmdFKiPEUHxnoDo28MjRfpNrtK5FzxWrgbYwiSPLVAv0TGkU
uEzunFFWnbnYq4YtuCKsLvwChVv4DOklYkQwSR6venpraYK8IyOPd3G8+H1u4WWzwAj7BL/f0MbR
cZuHurBVH2fjmfaywBaRxzi2TCJpsGYbA2HMsj3STr6XVWi2mFntbgezCIcjzNY2aVrYCDaKC8AU
oppUH6CVlXvbMMJw41gzjVPo10XAMe5Gr3GwOfF0YN6xQVFoohCcbKJA4OhTz6Sm1CQ4L+tOyXwU
Pr7+wRrVhJi5zApBOABtiggJ+oE9hKD88TnyrcvKdlBAv2v3w2EQXdhEePyNzTIrK4ta4NWooMCQ
SjaNA9UG7OmAOMlO/by9WutB8cs8/toWq21SoO+98Frjk6bhtT/7KuHg3gZhEfx+N51BOAKapijN
6hw2qeVjU922qul0ce7o0nEbZ33XmoquEkvV3nVAR3XeR3KOYMCsRV9LtIeUqMd+rBKn6gI0kQpL
ctcNOwNyoR5FTa0HM86ftqscEqenJAsuMaf3IlJFWa71hTpDcXGIJpe4rgigknC4V+P+pmkjfxZO
6lv/CtJ+4fDpu6zrpiTWgNPsph36ITG2InrWEH3JYTqYXiCqxmVr/z42znhcddKcz0Fuyliz3g8P
6S482W7+MmKwHJNKLkReFEQIn8frZLWcm4ShJSbgzP6iMawcakzjZzQkQCa80UXFcasMhQHrlk10
yGLwDYWN3WlTmyPBUc7l3hwDX0tFVq2TxgKDO0IKKSCYkMWOq9ppmJY7m8LZOlaKZq//krpbj5IF
IHeWyD2x61zGKd/sZtTzZ+iarS/Oo2C1++2NvRr8Czhun9lzawSNAvtoFhZOHDV3VaBXjizUUBB6
kttmtLIhpDbAsDiDQo3qd/t0P18PLxqmf4QfmSVgK2e7+AIVW41HxZiBNiBnRA6zup8Lf9t1gvDj
uwzVXmmNiIWGJU1uSUpvnkLBxWI9X7Mwg+N3JVeG3oJMkVft7If2Em+bD1nkWJ70atyMP9lUJyUR
fvkLYoIv/8sJ1RqaAZT0SCzohzyUd5PxZdt7q3yxsIx5d/EBQIdWz/oAmze3n4cuxXvWpyjLrnLl
NtEENxmRPezvC6jRbLNOLrFQo5E64/zcYxQlZAK27VkHwcVWRwWJ8q73oUyrQCOs9KoNXtvyMFvU
CXTB98Z6xJ0xOJ9VUjfmQY90RplnTqHeyaKKGxEA56neInkxZCzVWmKIN/mRifIXb+/H7w4l/WwC
x6cGJHRQ8gWE7JK99oxv0uxsmit1RRWfImM4JkVaRssHlmjHPeU4dSVUZT/SVAGaOZvD0SdVM2kI
JmCQPZsTXu5TPF3Z+9phPRWiNuDVO9ECjGPQWLeVsaYAkzH/LI3vamjEkEsjeNyOZIHf+IQG2tWS
uNZYSr/5Gv0fadexZDeuLL+IETQgSG5pjmun7lbLbRjSSAK991//Epp351BoDnFva6ONIk52FQpJ
oFCVlT6jLm7/97efdq52iJ0NVpyQvmAA6A7s3oLIlf5Z+ZqWbhfMfnnIjtExlTV78nXYCTtRStG0
dRpj/BQooEEis9G0O2e0b/p59GIzfNYpPrRMpkglYQQq3NeJ1kyLxt8thpCdpsjw0L3/OFiy9yQZ
DF/OFbs5HQrxkpKnBPPPw4Bz8o9SlchSSAJPbHlIKYowUwPcNqbd52JI3qnm8EAz5z5NaslFQwYl
8EOV6SRnHawp6tE1Ikw/o7dda/ujTDJ5+/vzz84VGx2qftLGOQOQo+aNa6VNgErNQDfQNTKo3XGK
ZcMVZNtKoIrJUOfUSZAnNObSn7U5MHPZFVcW5QJBhBazmmGCTXGH2vb6EtXvi6y9yQ1/6j1jeNzf
xxIPigKKja2goN5EfFsU0rt57fwkHbFvdDp/XcKC3Wa4T/n7kNuxbhHKJ3w4jliQYGI2qN23SID0
ZLntwtg37flbVkjLDNVNurjiCMeupJlr6FECp4jbEoMvumCZrIOzkIDFyo2qlpa7LNp9wWjnKrPs
SVBmpUAcNnFobKMuyi+crxq7YVHvd8r3fU/+y3H8aqJAG+WiWRltcMjjcpu4+x5mwx1wOeS9p5nX
yErXtvf1FY7bvGIpJTbCWC0AVxg/GuUmt2cX6i9q8aYT0hVGoI9M6ZaEKFi4VImfkzm6S3PZEWZ7
H18hhGMFsaplmDNAKDT/apPhoch0d39xtnfWFUKgCqZoQxnxS5lmKbflNAZzOrioQHQVVr3TyjbY
h5NZJNBGXNs6cfiVc8lQIdAaN3UySmo0JSEtqkHlbLZmuwRE1pj3ZUcuS57dm4ZMOGAThkLoGUlF
237VWbZMpLObCjBpd5sqP+IaLRD+G5x1hRAvlmgZ6ZcuBsQYnfPyIZLp3m8uxur3hawNY0U1qwS/
bxb9RbfxEQy7t9z5VxACu5VWs/S2ic95A0UCLfU0ZXR1+7DvJ8lSiJfIGR0qTLcRw4OJ+tH0nJHc
K0yJwovMWfz/V6zSL2O/VD0sqcl7p/nW95Kb4/ZRdeUqbuUKoMpI1g0JvnG9V9xG703MLIXc0w15
0C6znwTRRcb9m1t/BSgQWFOiIypUYdFcaMfBmFwMIAsM20+RBq0GyfO4bI1EKhvLPFkiWFeH90Z1
aedn8qYq3JU9ApX1faITxsNZq9pjGeMgrBem21DZO7zMFIHDaFo6mB4Cv5mJ6qrLMdSoG/dvYbF/
jHnVL1ZoSTpTCyCW8gWCIcX8EMvaa/bteNUiRkhvsdLhuYrqLgbx49862N+Zm5/ilRXC9jdoNzC9
BYRlBHN5pEXuLigNsyxZkxj3+atL1wpIOMdAkbyJe56Dq0ObuqZNkVOwe9tdksyLcnJx0i51zRmD
RPFssW+jzI0CMUAM2HEqi7sxvlUWf46/dDLNhv2daogiNUPR1vHMv5pJ/2jlDKfg3F9KzUNsX8wu
l1yaZQYJvJCQbopVnl4qxo+G9mRng9vokvDeZ1OIif9Odiits0qbASNqLyZyMtX7P1sUgQtQQkTL
dILHlEFzaVu7fXSsZa/ksmURiKDpJqPGswcyMknoZt2nNA2sfj5FladkshcW/i3eCXCxH2Pq2DzU
PDurXuJT5g8flyfrbghsaA1mshmAkgD4lVhbfYksUqpGqmNxcOR0R9PP58Z1ZsnxWQYiUEPJKMqV
C4BMyCsRvy4eYlnVvCTIxDqWUmsMtKkCohmj8sGozexklJmsvWT7GeXKPb8+7Ct3oT11zEINS5PO
bv0Tl20kG5vO7VwzD8yL7ldHWeBt36hWkNy5K8iy0+Jo5pE3H5cDnyxl3hN3CAwvCWJfNt18O5G6
QhMIQdXnYQh5/pyWDiY03yTdJysp3aiCIknzVzbc9zoNwnA5OaiA+qN9LMphjyNSNE4HaGO6n8eg
1j7Y9fHPIASqiFQH9UElIFScTWns1cngRtmf8Z0mUIWlxNlgOIgRNE1jtDk7lOUbptI42nWVxDff
MuoIql8RE840nqc4vCuiN+WVqGXRX30GeH/4PeygEhrFqOhFNnWZMHj+hUWStfiXQ/AVQQg1A28n
JC9LnOEe2D07qYxX7x5DTAFBcOtu2Hry+RLbTHTFFL5FpFIM3eiAWeY/JnoXtbE39Z/3g2z7U3HF
EILM7qfS0ThG0zqw4mlOkM1xRpfZiRvJ5ovJDBKCbcDxp8oqgDnKl7jo3UVHjlES0JsYSBtwvRii
WWJinSbZMhh4wvGL5Nagl0G71DLR4M3Do2WrlqUSW9V0wYzFqExaVzU+r10GOdIIBZyNF9rzI2Yr
voVmrlBizoBmat9QWgGKhl7KWkxIyw+p9Il/02m2ZmL2jK4htyZE2pyXYZn1LfaP86AYZzt/6JSn
/UDbdNoKQgi0NJ55n0SDalc2eoX+0oLNyuWGtpLr8PZHYQUkrE5rzm2U57AljbwC71Fc0Jn2wXjg
40PUNx2y/0EzRcHOLm4yOqdAMwh1+/SbUfxwFCY5yW+eF1YgQj4EymvDYgwAmchySaIJEgeqhOD2
I8AUlTq1BvuxNbA8c+9gNM/oMyM5WZYsObV9QFiZItyHaF+OxkhhSn8poIK8nHJPPZtHw8sPcgLd
PgGt0LhjV8cRk5hFa1hAs57HoHxqj+Tz+I6d/56fCJZ7y+waqHoTh9iOY1JbfCVCh3VslyYYjn6Z
vew99WovvlseyV9LwCs83tTksYITvkomquCVrAFcZH4dUXlRq6nvRBJG3Y4+2wAOxaRLUZBdV+K5
JSnoLp/Ng2UpN+HYSc7c/xIWVwxhoexKtZWQ8C/DiaISssUI5PCArrr/SoR9m4quYHwvrKJiwYSt
0qhAqszOztmcocnJSg9tszz1EZKNb+G9K5iwRBDfoo1NAGbnz7F+U6XUa+LnvFTecjm2rzgChZM5
6dPMAk48Noey/2LQ8qaXTkffpokrisDi0M4cNRqDJpoxC2g+fDJZ/X4Z7cd9p0njQSBxy0pDO9WB
w19m+i+Rb5/Dk3MsD/lzf5J1+UiMIvwlbBUPY9waJDHgumV5l+V3o/bBbL7sG/TrkPvqmnxdHiJQ
eAfx02rC9CQUMXW+8pcemP6EC1J2CP0ao/FKfKQwTqtx/8tJZZxW9+CFS+0IjXtFodjD5KhBlbQ8
did2axxtF9MGT70rq7uU7DAisLwxLtmQWhxuWCDY/2RbH+L6sykb3CiDEVhD6yMTlfpwaoxxfGr8
V8ye6vbsTFJ5SO6ePfcJjGF1eh01C8Jx9P4eLYxPPDm3vnLMDxGGvAb70SKzS+AMTB3vjE6F+yrz
mxU9WYp9qZr7KWP+Po4s8AXOmFtatKHOidAkKKWPl9htm1CFfqxS/Rk9EZE4HLS4lw5Mwmt57MbK
cqa19djlb8odr/aZQBxLo1dtVQMnrdlBydghys5O/37fb9wvO+EgVtHnw2xgjgdAdMxCUpV3lYOy
0fmdSr6z6fs+FA/hV1A4UugY7WcYVJRLU1N0HapmAnuWgOS3xSBpRdkKAeiya7ptU2JbYgY3zQZS
JG2ME1L0NSLnFFnJJH/6322AgLkJAAMQ4phEZxrmiVFcyTLzKesPoSnZLts2OKqKFifdJCK3sgo6
cJjNju0yHrv5qTZuHWkef2tLYg3+wRAIVFX0qcUy4xBk5l5aPWGLuGb2kQ6t+xZnXYEE6iySMR7Q
pQ6qiU8qeRriD/u/LzOEB9zqY5cpud40/Mg4kMjVTQfLHblhFzhofd5Hki0L//8VUtIbccM0IPVq
9n7uK8+eprtlKs/7MFs7ZL0yAlk2VGlonQLGnCyfOmgHWiZ/H4KThrgJ1xACT45mreYxX3xe4QgV
hsNyNC/kJHv3lDlM4MhZrSKsDiwh9r1mfZmQq83edJfEdicGhcCaYasCQYamiqfuGJuxhURrZLhR
2kkiePPwtoJ49SRQF2UXmxkuQXf2EQWhd8T/ey4MLwjNJFG2ufxXe8Q3gQifZhpCCAbSbvMh7tpT
WcsmKm3R/doeYe9rFZo60OaIQ291VzjnuMjQdvhTUy9ZqUh8txkCK2uE3V+OZdoYGVbHYrcT9EuL
/EaxIkk4b16LdV2HZhfY2HbE94eRlpaZVWjLmh740Kv+ON1U38bPzl17bo7jx1wWEZucs8Lja7hi
Aj01bWbWPa6puepGI4MaWfF1TCwf8+RO+1tVBiWQDjNmMgwQ+Ucdz5eaUXwSbpW+cCcmSzlvrtTK
JoF20irMVMg4ITlbzUhkvkOfZTBUL2+xxqEa1Ez591PYrI3TYnCsBsexMvYz1AaHT1b7lc4f92E2
Wyx0KFH/P454oKlI10JdoePn28lffEhT4Ao+nMiz7XJZ4OHF8WUlZNv+u0IKFyJ1aqdI5aYtKCy0
nqfJM2WJCxmEsG8bUg5d1MMqVT0mzqnpI9eMfu67bpN+Vp4TNuw8mNaECTo4n7WZmyt/zbIhgptG
GDjj6VR3iCo+NMVL48wkQ8dcnv90xu8JuiiVtzSHIK/zD4bw4VEXpCyVBBimoz+apHPzvnjq4h/7
rtrcmisUIZhJ2MdJpaM7rlA6vNjl0BcyMUT9yTbeUNKzMkd8cKKKPbYsBZAZlbchIz7t0MBTS2v4
efy8OhZcDRIrccu4b/SEG9RmfnG2Dsmh+VjcLLP3S9HFLyV5OEkkiN2FQ2FCSNfGKi3aD/rVsu4x
SHR/hWQIYjA3KEKpCAzqyHd7OCX1X5rsvrH5LV35TPgURG0fZU4DCNLEnhPekehDjUIi9V0qe2Tf
PLStkLixq49ObEE2eXFA0EV4tzgYiHq22k+lgrIb846wo7JYh33vbVLBClD4IlAtsjuL76JSOytT
EMty57LV4a5dGTSn0VRMEVyXoEvR6QIzWbx+efozIwQqKKCqbbecbqDQ5REaHTTnLcqE6+0p8ECr
0TljFBAqFE/Y9L6jCR5oJLwsIRvx4UxvsRhxB5B2yF20ClH1x0JvIlkBlGRNxJGrrIbDRhtrUrVJ
YKnoAoe8a5GkkmPh5vPzymfi3FWmJaY2qTCnN1165F/oNHXjl+JGeZn/gvYBhqm5uuQlTbJVxbw/
LWwz13vYVpqVO6UqWlEqd8A7JDF+9m/jbGQIbKriVVvsY56qpA1zouIBwGgPtWOeK6c/O7WsFHPb
piuMsEftoSOxzgvXR1QQZX3khfHtYP1lNKmrZrKGq+3guIIJG3YqOjvESHPkfCFWUgwHp7XQf5dJ
YmObdq4owo5FhrU1bd50bjSfkvGnPnzaZwSZFcJ2VZnBzIGLlajzQ1X5nf1sJm/6sv1jglhPjpFc
fcIGmNBgSqAejMPHSPb8LLFCbFTG+RnS8Fxrpx6+sjQopi91Ijl2bFPO1Qp+XFjxMxRqq9bmsVV2
nTvqH5IOO+WJzbI2kn8hgyuQ8Jk2FzNPE15W3kAEpTqbJxYMN1oZ2M94SDgUR/0uIf4fBYE4GrWf
0SRf8magyOwf05j61uycTNSV7cNsf7OvlvFVXLmQ5GZSWQZg5u6rMd/m7c1Sn2vj0Or3A2vcjp33
8fjeeH2Cu+IJdGAtRoZBixqOVHOK+SR+WX9CjXmq/7SWoDE+7oPJQlCgA9akkzlyVaEuay6KnkLN
P7mtc03iQxmMwAcDusbaTuc+TFJ/MV5atQlKVfZFknlOYIUIvatZkQOlcr4MOS5vNQxC4t0LraFD
9dDix8rk/YkDyataizYd47DHamlt+5DOCSSN8Yxgj5KU+P43Aleu34PQYEyxVYZ1siF/aYRur9ym
qulGpooAjCWrtc/eaMX8HSyHMjPGO8CPA3pyczyNQKNr32v7tERUgS2mMFKmigIhXybFZTqOQ0p8
i+JpzOdFucA+2H7wQRL+d3P0Kc/LyASTL+NHot/lKDmmzfM+hoT/iPhmkdd0Kmt+h0gbt8ak9kcu
ppkcHG/GjFzH5VKQ1VH2JidbKIEq4K4O0h1w46QbD9B7PbJa1kwqgxAIwnAwB5rwb5RtV9hQsR+r
3/ZdJ1sekRvaXEN7LEJ7wcgapWWebjmXjP3YR9lOABv/oVWoyf4eBWkzo2lrAIzzrB0gMXWDccmP
1OUaU6n/Fo0p/QomZpuRHh3CyoLXmjYL2t5GM3P8UFh/xj1imlm30JWk8+VXlOVYmOp9E09+WCiH
fddJNusvz64+gH3htGpNEdqKE7qQ5XahN+Vl2Q2T3Y8kkSCmgM2+iwuTR4KR23dW5FwmI7+MqaxA
aTuk0aVMTFRLWuJEj9YeDFLVSMfmpumhju1cYKLsvsu2LblCCJSThflcOSnu+Qk6+XT2KZ9rr5ZJ
ff9LSF9R+F+xWpgmz5xOCZHnmx9nDyUpx/yI7PxPXtal+Ja/b9J2FFzB+P+vwIitm63qwGuxObh2
8XVCbtF2DmYsueHJVkcgHKbZUUi5UX2FQR2P5fLXvh3bDw3G1RCBbyjeFrvl19r0nvVAL9UhP9aK
azyygRdOB9WxkdVbyWwSuAc1IX0+lwiHWX90llsLkzskRkkCTtQGicZYr+MYqzMc7IseJAdquOpn
DODB9B31pLyPLsyfn/ZBZZjCmcRK8LKFsjUcfVBjoN2E9Js9fNiHkDhOlAchuabNwwizFHqi7Pss
606U/b5wDolaorYmX5jeSU+lUh7sqpG0qsq8xP+E1b5Bc908TTwZD0XFG+gC3qDDzuvC9E3X1X+i
Wizy1BOlxIwsJGM0/cNkPRrYnT3eFvaXY/tN5rp3qEAC49hgsE6H9Qhf7GPO3P5YQlZ5/DxcRr89
E1Sc8NfUT/uoEuYRFUEwyr5J0gWgc/Otc049nd1JPxqFRExFtlACLxjouFWXArFg2S8FHtLZV+Ut
PeT6yn0CD9iznS+KjVhQJxSaq/dKLpMjlvhK1P5wHJJ34YwwqJjq9f1t259nJfVt/WV/TSTOsoS9
r9jFGE88kR1pkTenN5GVeF112AeR7E5L/33rmInpJKMBYxRnfpdnxVGb3qIFtFoRsQyILXNrFRR2
1BBwh4rr3TBpJzWSDbKXbRxLYAFtsqDZzrmy647zT+L9Eto/Lk/asbH8xWNe7hee7JMt8x9fxBX1
mMZYZF2BjZPUaNSIolOZL5Il4pvidbLiH9qxeDyuINCZM5s9f7U3rcTtSO5Ow8caU3bmOhjYswWR
lv2Q2MT7VXRmmioaq4S4ayIlcTIbfjRayy+aQFc/ZPSgxzdVezsQyaVuM8hXYEL8ZcvU6y1PAbY5
OySO5k02e9Q0mZigDEb4COl9lSRJjTC3tA/Rcquoj+0i4bZNWlhZIoTfWJRTnXJayOvvyxC5C1lc
reldTVqTtn28WkEJQQft+NQoYjhNvdiX+aX0Uo+4Jqp6mVc+ZEdZjMucJwRgReveShnuQP1cXdIm
cqfYeawzWQJr+6y9Mks4lhqZaY9Jyj34ITwaJ+c+vrWOoZv7sd+eZIJyUicK36IipwmrU36zi1yL
+VzCjgWOZ1GfPPBUQnz4Uz8Kn6auq5uwaWFfZ/yYws8OFITzTnJGkZklPoDNpA/VirMtFFtxflh4
isQn58Gz5oChHbd4kU2V2sybXZdNfAtb1LhVyQSzwmhAsukY09so0V17OVD96z41vWJbHXcgFar2
6ODBg6Qt7LHK7okaJWbooWQG43DQ0ZNLZ5RyxvmNbgUMYXPVRtmqeHMPPUjQ4JivoVOJ+Ow9j0NF
KmsoM0jYWmFYTi0ENUMvs88s/qDK3iZ4SO0ZI2wppamHslLw+/qxORsn+2wclaP+v1cwCj4T9hL0
Uvt4MUjoRV3tzvPgTcbFaSXvLK9oSAARtk/clxFE1gBipsrDVIZnldpBhHqS/Rh7xeO/w4iPUmGp
9E49wGVsuVv6j1H7zckvULjdR5EsjPguldajQSvIfHsz6Z4orY/lwO6pYvmMUG/KyS2KKd3aqd/v
w8qMEz63ulkrGAAFWAgr5VHspl0UJGmQNf9z7eQvL1ILIyJ0x4CG1u+HljbF3N0lVkOvsjPXyluU
y71Eyak1uqCVDcnaNuofLLGKba4Xta0MYMX5z2lq3VZHe/bwNCXf9p23vVmvOMLBqC76sUk74Oj0
Zo5vnSHY//3XH8DfnWYKq0OHhhXtBIDonKGuaDlB+cyvb0Mo9MdS6nl1zBPAhCMRzkNFP1EONj87
mR701DVijKIxUOcefc2IJOf06ishwHHnrk6x3dDhOGkDTrH/ChPTzavMW8Lew2CPg57IOne2ueK6
VAKJLxFagZdwCT2nfCz6kzYXbk1O+8u1iaGpvBZUNTQqVuiZS4yWVmj7eUV1lzo3A96JFtkL+abX
VhgCseah1uSdDQxGbJdA+djqLHcwTjX5HrWyPbu5jzRLdRzDVG1DTNpmI85Dil4BjA4uM2of6lVu
wrwulYlMbrvuiiQEw2yh77OHajRiDxXvj3N46ZistZTH76tP38oaIQRYbPdRY8Ea/XEMcBs8Orkb
3rLbunSdY4YxAFESvCEgcNO1IA1g4+okbN+piiGqUBQ4nbTfluJcFZhNKvkGblPECkPYtcOk1CRP
ShTjHPOnefTNAwybfZ6F7Ft/ePmfhaT5tl3hCStVkhkzDWLYpNGnuP00ywpzNjl19fvCKmVJHtIB
87g91VTeW6P9rkcz2v6yvD4SCzbwuF9RDzKDJiMptyHCYbjqPKplnh0uz1XF3HqYDyN1niJdaU6a
Od83Tv19ijovLaSFo5shuTJWOI31IdOmOoOx2W1+P97nmGSleLE3BFR3ySnzeonlm9tshSewhxI6
lVIkPCDnMzPd1LkrZOXchmwBhQ89PrtT1XbAYONAjM+0YkUEIbqpSx8MfC7VS1+VrIKUcRK298ZC
l9Fr6qp/bIumZA/xmDotxOKXGElO9Fo+pemsLjj44KZpUgc5o7GiuWfl+TC6mOeRWDPUv+sGWdDa
mUqXjqPygmdTu3ervEyXUwv19s9jgVJDV9FUiKeYHb3pwoyRZysxicd0s6w9qx3Ap1VdtrGrxXku
qSTY9js+C5Zu6ZimKawzmrzQ7lSB3grnIUoeIFRuSOmNk8kreuOfnv/HENZ2mMzFMltg6EdM9Dlk
h8hfkCyG2kV+sN79z/Nhf22hK5qwyihBpgvy+KHXMUy0vymjp0GV3Fw3vz5Xg8TnlTiZB22iTegt
xA7QvnIqMO2BVhe1DyXb4l8I4R9rRK2YOCVJSHNYQ++KM730x+Zbc4pvTdyNUIiWSPt6t/fIFY+v
5YqASqqnLUoCcRhemifFim+n6OM+x0kiTtRb7zRKuJAHzjtzFaB1xHdmyA7aVSiT55UBCd+DaWkx
GVNB2KlJ+Z2R6abQ4mfU3B/+zB7+Z6w8ppdgyV/2TNZdU0TeMtwlUpH67Y+pQVDsoOuqqok6rWne
WpbFYIzxwFXLtFPxERV8n3qfv1B2sgfETdet0ATXlVMUFTMF+09QkEddiZfWSuGaHTvu+25zI61w
BN8NzUDKpMPBZy4avy3w8KqjjPc5m/19nM2oXuEIn9UyGSMbCffQs5cT3iad8bz/+5xTXjHc6vcF
FsVr6zRFBP6aL925PfLcRY8+tUTirm02WOEITGpgOG8T9YgCcmc9h0cMOfJTL7Fc4xidkiC50yR2
8d/bs0vg0tJR1Khs4Lc6z8wH1mVHJO2YW6RQ3mLojTMaduw7CUHsLxai/fcNlULeLbS4kZaZPi82
RmKlseTELYMQrsfNDBXQvASEbQzQVM5c48d+QMgABBqdRgtNNzzgwvS56r7axWn/9zc3KCGmbWkE
095EHxllGBp9m+NWYp0y604rodNOH/cxtjlnBSJ4Seucri8wygbf7ehddSiPsac/OEfTiw+jKysr
4lvkVaitwASPFX2IMh8DYLE1+jZFh5Kt3OblEGS14dmaTPT2dYUePyas8ITbyQzZujShGQ4+n5Qm
GIPuXF/yu+Km/eRUXnnbnvWTdPtyG/Zs5FGz+lQUSazNhGO2AOSvfuG5OhGX92IpvuwctMmtKwNf
cas2FFEIMLwnvTdN+6ApKE/OUqTslkASKZu3hRWWwK95OoZN1/PF+4+g2XBqbnCBhW5McmqklY6v
h20LqycQrq3ZHRRqcZQfPeVBD+Igv3Mar3MXj2DY1ugmXnpgvvl9387NXb0yU6DfMAkhQJfCTLPT
XKt5insJL8m2tcC3c2zVrUIA0DvM66t3eFjwc/L1j6wQqxGtjtR6kgEkL2J3am5N87APIIk8sRCx
I0h+5wUiL0G+ru+7L+OITGcV+7SVJc8kK/KLwlY7KgrTAXJggOq0+zYr3VRWciSzRaCJAqkn2tR8
Raq/JvQVWB7Vn2NUPu67TLLwv9hqZYc+VUVec/ZLqjsIxYblI029fQgZnf8qSlhhhGZiL6kNjHh2
6aU4DKeoOBl3zpEPmrS+p7JnS9naCKQQGk1fLTwMDPursXxOZLX2v7KWO3QqZjWZPtRWyul0fuQ3
S92jnn1poWdn++FJOyp39ifdn08yBeHNQ9GVBTSBBYolxrTyGbD1/FATJGGYuxg/DMICc1pcG2/p
+wsniw2BFNAhaJvmgnXTi/sexTvsqSolsSGJcrEdeahjm3YKTGKJc7QW4uUjDSpmnRRa/q+1B78z
t1iyodQ2iw0e6UwjblN+Hsf3C+opKlnWQXKeEFuRUyTCCWbshl6Dm0xASRR7EW0Cywzt25aSF0Jj
yVdQEu+6QBW9QyDtGwGxJlBvhMx8Ms1/CMH/hNUWHljWEsrw2Yude3UMqPOyH2rbF4xrbIsqxZbR
ZZS1CISuOfH7xXDqZp+49a3uF4F+U3iyF3kposASZhiird8E4og37L/VNgevCeaD6qf/xSu2ZDPp
wsFBD6sRGX3AYU6PN1Q+RZ61zN5L3MhPxjvMpAsUMU1xbEx/H/Tqr7yi2Hopz7yzgD3IFMZlBgns
0KdmPeb86MVSx1v6C9EWCH77+wbxH9mxR6zUqPLcHC1OQV3B4Ll3M0tcI+s8A40g6svUHVrcCvch
X9fI/U4UYq1GGVqjETJgooUvctzi/OuY55HKnR9CDbXZodt4ii8LSMkuFtuYS0UzuoEC1mj0wOnm
Q6dEkl28ybYQPjUdjEDiNSLCLo7D0UG7W+hBrBuNbzVmXmrMsAMyscXrylkmprMZIis8gTWgoKXp
JQFeXC53ZJ6DUddulUL6Pd683qxw+N+xYidVQymw2Sc8V9kHXFnfCYYLFx/n6yQ7XciMEnhjhnub
ecJGhtTdydAhcGOO76xQ9lC2GQ4rmwS+sLJpCLUOvmvRkaZpoWtlpuSeLYMQyGIIx3HMOYQ9sgA3
Xs8xJPlqma8EjsiNAZKJKfdVESztu1j3NPWwv103GeLqJ1GgNEH5TtXxw54F5QdDe7bqRwrtFCd2
Q6RZtNQ+VL2/D7l9hV9hCvmJ1EmjhHKzhoNxaD6ngRLQ9/pz70en/jk+OL70KLZ971xB8i2wCvFW
HbMi07BWLPLUx+GTcYhQsxb6jeO3h+TDf2oA9ad9UyULKIqVOgve1mcIznooxPHa2YIqnnWMZGIA
kkAk/P9XxqVmnKKRHiha8qI0mSsdmrZ9BVm5T2AIahokUyKsWBvMgQM1GvJO/SV1nVzok0yMRmaO
wBBt57R9xsHSuvScuIM6gGRZfh31X30XV/YI7JD2sV6aBjymaOQlrTt/Hq0TrZWHxkhvC1NDaYJx
hGSebzitp4UvbZj6M1PPTaoHxEpQ4lsRN6zqO1TQH/dD5tc1fu9vE2jFSWhCWAXzWb54g/pUhk9m
/r1p7rX8NlcfzOlolLKOEFmcCkTT4/ybTgP8oafVjyWtH2oLbWh4wpbYJvnSiGVUylKm+RTDtsaH
0ryfYQeSc3zmD4qOL1NMlxhlCjTTpL2jZwxgxmTf1kz37QRSz3YlozOZUfz/V9tPqbS+tmc4j6jQ
cMyD6aRWrvXifOE1IPM3WYmv5BQiltBApzQrtRFf65AhL5g+zrHqWpOvMJm0nmzXmwKv0DFLIso3
YmV4020P1bbhEn3tfS4kHQUyu3hc78S9KXBMr2g6yyoeg4ryIdaDSCGekxwKqMIwNX+ZB8lGk/lR
oBmF6Ulj6bCusL/W44ujBUpEvDmTnBK2L0pXrhFf6lnsoHqwhl3lz8Hv7/HK5M8PLV4AtSA9mJ9l
bbGyqBfog2ltE1kUcFlRuUobmO2PSZekO6WRIfBFo2c1mnrgO5CzpyMhXt6lyOKqByOID5Gk1EGy
UOKrPeTaC0wd5YFhql4Whm7ZTAfWvJ9lAlWypRIf7fVES/JqAVLncy3uOGCl99fkKcf6kPrhvewz
xL8yOxEvtkX2UaV0ygi4xH5hQ+Iu9V3Vz8chfLZbGcNLPqri672dhEwd+EnEYV+L5DTLOoi2ww6z
KUyVGuorZYu8dDoTY3VxQqjigE9bUPTZHzNZ6fy2GVcYgWs1c8qgDYBEyhK94B5bW9/2v1Cy3xeu
eGXj2GOt4vfN6cZQPytUkkXbPm5f/36BUm0Dar8QlgeldZXfWI95+6SG36HK7PXlZ2qcaPhp36BN
QBSOUkvF1CLNEE46Y6uxEIKIiDGGDk9cU6El2LuN87EKb7gAAInf7wNu7tYVoMA//WwM2kBADXFp
HHLlfsLwchNFg5OEvjcDDgqzhNqWg4nEgmGD3WH+ZTeAVivjtqqoNzb1nZ286Q6+ghHMaViChCMB
jJo+E7TLpyc7ewu/rSAEMi36wc5oAQid96/bDdryx4M90XdW2Zz3F2ebuG2IoOm2aVioG/v9rFJY
pd5F6oyD700f/D0MpbhJz//daIjNJVqBCV/YiA1hqiQq7nmsvNSt9iXSyg+2nkj8t0mjKxghErQW
OgOGhkLsLPmCGGDsYpqF2yxfEufnvvtkBgnBoIZzXLMCBmmKP6SfaORjhpq7jyFdIiEcOiQqImLB
nP8j7bp2I9eV7RcJkEQF6lWxu53jhBdhonLO+vq76H3uWKa1m+d4MMC8GFB1kcXFYoVVEeuuQsfY
Xfn9B7kjp9JDwETQ1r5/5b0uHu+R5606kWWEQbAKmMRbvydXynVxuTqsPkl/BKnyefUES8g75YM1
EUASlrAub2ryNCRPFnn4OxH8HdEng6KoUCmkn0h/asKvZX74OxHcNSF3ZWVaDdNCie2hdVbyNRk/
5GRttoa7K0hhIO9aQ8hymjwgw4Hxgkx+fNAOYq5zoSFwyJBSRcr7mRnCXe/myL95LNNoXE7EqR7R
CiwuimL78M792ejHwUNNm76JLRi6dFh91gVXX3T/aaIWD/TcvdgRtUXmXVY0THN4C3xhh1YKvHFR
GWceGuViMQTX0X5QayOAszpqjpUEGh/E6n4rCC6puitdlxdsDk5oN75ZIZQqOrwinTgrHGjfr9IK
kZ3yRZYMO41/njfzfzGK11XjTNAyi3YYB0hQHnq3RYVc5SyYU3PLsjzqgd5rwuzBvlG8SuTMkLY0
zTqD6eQpfnShXPSKx+QZfh1kia8//qWGnBGSUguNlq1hfFR84q4HRXaUyO5cjKlzMjf+NYlqGv8F
4F9V5O4ry6zmSY9givFx9WWPzWmij9YVmyEYueq9QEHRgnJ3ltFpU9XGUJBmtgpKR3BmHfJPSMRM
rgwus9A7L09kk9ztZShDTyUmLjEusuoprwUONNuP96DxZ/HetU4uaYJZn/i+USd2rqzOZD2RuLer
URB7FwniAAMBlqQaXwAjS92yPppx72roIwsFct4PlWT5slfg4Ft6lJ5q4VjDHBgMmn4ThJfVpey2
DsgKnPObIzI9vhq5Hqy1kHPI0o2jpgbpnDkm2vLKywnjrk0M1paIPX41xsVuE4GXtnvxs8mF6FdQ
MXWIO9hmlIx13w7w1+VjU6L/Irow0RYvUHDX/DZSuOOsEVBSDgOkpJfyaXZlD5SpT+pRu5nc9IKl
s3SBRy1SizvMbRgXUrJCIKluYv3GqK/S7IdAKYbj72x+oxR3hNFvkqq06/HovZFPYVD69BY9DKxo
TvX7gKaOqKaTHdJzArlDbI5trmZMqeUUHfAoRVl0jGrA7iNe1Kte/FleCmKmjYSOgr49muQ4t34h
Ymrft/iNDO4YU4wCq7MYqsSX/zx4JMf0rCvi9P9FDnr/vtxIY2C8CQVrfYPZggak6Q+rPz5i4JVr
em2LwJjsFn7uSILrS7BR/HmWo7g3O5AUIpMGbnD4a4P/3/Te7+ckNnqxY7fRC7xnBRhoYIEpaESn
4edYHzr1kIMTeI7QpnFDFQMxaAFaCY6WxSFGkTR1Vo1YzFm/V1LFzpdjKmoZFtoHBxgDbYw1YoDB
7IN1OprXSrA67EEsJt8TacSBRWe1GmlSCFOLYMiuk/RSLwX3vQAALQ4rJKtSlpkt2hBf9e1FMwp6
rEXf56Ahmyoa1yYsIVKCbLyyRGRRgg1510VgtGY0RkwAuw7ZhqSJb1z2nuxWbpzZsy6wMqFADiGU
zEj0qsOK0afZ74+ln3gg269zG1kp2IAhWMA9GyCyoRENITkMPeHEkaRASxNrc8MkJoraqdhTRNyL
u9luIlsYiGdomgbn4u1xzQwSm4PMYmPVaiOBYiu0OAxZ66qV4oRp7yZz7SuL7A9RcWGA6gKEnUFF
5+swN5xopJdoJvPPX2J77tTmJ/FYr8vmOukt/LYlHBHvTu2E/tbVyo4XgZ+x609tJXEL3OehotMV
yvcAeWwnG/ebqZh+2qP/QZS02kX8rTQO8elaappUQxq4NEYX6MjqCiRvudHAFuzSC0yKFKzk3gnc
SmTewgaL5bErsjyHxCW8ps1R/5/ZiOGPbr/PYX0kKw1Fgxc87OneSC/n+fG8JeweALDqotAHfewm
n2SJx1Tv9CnEivWBRP2mD8zqI0u0EcFtylyuct90EKGr45NhFldrI/I0d3dhI4LbBbNQl4UuTIRy
qU6HMro7v0q7ZXSYVvFnmbhtmLRez4wQAjQ2tNpJb8zrDmNTHtnLtPSyG3RJ1LYuGgm1Dx0bsdyl
m8p1Eeqgo3UslOohSc/4ryMPhTKYqfS0nhjHHdzo25nY5/Xd82S26jL82Fi1rhThLI1QV0lSEFRf
lWFk62NQ9aPdAzGG8NsoIvvZhaSNqtxtnBeyrIUKRFJ6PQxHkt6Q/nIWUfOLpHAXcqwNcZKXkJLJ
V41+ovNdZ32LLff88u3j0EYZDvKVdJkKUlpwLb52Xn1E15cjOdKzBteT5ZlFLVFsbfgXwma73hFU
TmzQYwQzyUCMri+ZfatVNbo4gljIFSjAC56jUu+6TJbQN+eE8mODYDhG+mRtcH759mXgPpZ1BUdO
5VaPLKs55gvUIeVNmd/0xe+OPJ0XsetnEPWPDL4Wdx27Ro8wih7DIOx/mODq3qaX+l1zLE+Rr4gi
+/uG9yqPuwe7NKsxWiWSQDLWu/HtFKRu8tRdxa55P59Ufzq2jqUJ+aX3z/GrVA56VatGM70OLets
ci0NSe2odyJJeqxj1ZNI8jBGzaWOqXnnV3ffHl/FcnDc9GsxD+yUxaviyAM4rclt1V4tKHtuRFxQ
+9D/KotD5qyf9ESB8Tu1eQzToM6O53X5Fwx+FcBhcETMAu2bseSkR0aS+/jdX+3Iw8RWOyqc2eud
4qYMRPXTInNhf98A8NI3UThq2LimN1xJu2mk3DaqK2G5lOCo8Qlpua8wGYVip5L+W9V/b0fJXnv/
/AqKZHCYG6p9Z0k1dsgoECQ0bjrEPkORGbCPvIfA113iMAOMMkXXqhBCQA5PS3RXT8/GcCDDt1T5
Og5fzqu0W7K4gQ++UHeoUSmSEuyP8rBgkmb/2NxhMn11X/rzIf0ufe2OkTP+CjM4udajQDY7tGdU
5adgLwYFo8QAVVu3gRGCxSALlCD/9k8URdQZIbBEjYOQqANdsNFCmqSjWyH0I/M4JPd6fBBoxQDw
nFYcZqgkURJ1hZzZslluQ/LyC/nzP8VtIp0EmMGX6MpdQouBna46vhyb517Eei36PgcZpIvGKutx
qmoyP9Da8uJUdEfuBoG2FsghBCmUZYkm6NCrl/qo2r3c20r5u48O4/xpnQ5t/lBi6Ldgl0SaMeTf
4JIuqUbaongF1Alq7LR40FXoE2xKZ0ahhA36hFPuKKL21H/xvv8cbo1DkGkoQIq/MBs8FGAoftTQ
nRj7mlsudqXaCqKHsh25IjKlf/HiXsVymBKDKzmRwY6MO5tY9vhSc1leVJfjyzQIEPQJrs3drOVm
T/n0/7QSNQThF2MiHbwwyDylt+OH/gJcrmgvbWrQWYuSEIKr+l0FQKxJXaJCpLEeY/pMrAlt2U+g
LHCy/kFgPALg4tkOk3Smcsx8Lt2evBC9swW4EAw7u81PlrCzZT/y8Orh8ZW5U5Q2MZ4UeNkOmHJc
+v1FF7kzOmlYN2s+OeeVE1xyfHVuS+WJrOxgoOUvrY9VPtq1KlpAkRAOV9J0UM2hhUrLyVQdgP/s
YkzRwfhprnZ/YqXA+lP7v7NBsxDEZiE5pJGaJdTDDKp1kpeMVy3+1wVhIgGs8FW5Sp0RIxpgGbn1
lLfwyE1RqSI7q2euF52DEEtv8mnp2f6gNahrM3c2FldCjUN/W+enKb3WQkHMQHSyOPQwInOJMWEM
jzJNtkvroNLIjqLBNRkVS/N35sdX5ZpJjXlpL88Z6yGTfsbhQzb/+CsL5yNFmPkzltSCPmPY22b3
0KmsxuHXeSGidxlfhTuFuZQ36gvm1pfRITslgXKH+idMlBLHCwVOI1+GW8Tg42ljCMvVyxgzQrX5
UzFftggFW15UCNxg0S1msEOwuTstslYdWjtQNfTP0Y2d3LdSJwlQYWzrz5lfOuSLCN+FUjnMQMEm
TcsMUtsfizN507Vil6iCccn17FC76Vhq250F/rEAqPiRJlkayjNqvlivwNFobyrNUQaBwyg4XvwA
k7zIjE6XYI5VqTlp/rO2RtdqDKeS5ut5EXXJCQDK4OAjBHlAqpiAD0wAkdbcTgwRP4HI2zB4vJCm
gawDNko+jZfEbRC5Hu3px+qwDt3ElX6eP2mC9XsXM9KmOqU5NNKHyY4S06bGj6TxzOImMo7nRQkW
j48ZWVkaz2rB0J2ivjCQde/89wXWxo80ydeGapYKa7OayZ7jIEQ3ej8JhAjeQfxQk6ajzWRqWK9V
vZyzzwPx5eFzK7ziRWvF/r4BCZISuZ3ZWhG9wNxsA3MOGXGTehUhLb/0sy+vob1KyWGqpLsckRt1
JkfUKzuLrIgAi5y/M0227pvfYsVtlq0S1rVq7fBrcU3ga6C4B3Qnui0FjG2p+H5+J0WH4N3ok8w0
JIOFyfLcCa+M03IV+yr4Ei6TYwOOMVc+4Hl/XqZoxdlB2Wg51lNMMuYZ6Ml9mFx0uYjBVySAw46q
mxsrMrGly93sr672MmEATWkaSkZkN/XqK10UbRSJ5LAkAtO3JSXQSe5+1FOFzAS122m6QNnUgdSz
3dSjjYoqrwUHiqnKQdoUPiGrqxsiv0t0/1COhw5wrOdjh5+SZl+b8tKQmsCInuTwKm4edOqqyfel
+JRncCsfmvJzLv9WP0LbvfFf+WLTqi1DXZfwC6juytZsK51Ps1LggInebpQ9fjZmtHYRiErYDTEr
9hI79REQfmXUdnQZP6Oz5LYPpgvR5S7wXyg7wBuZakIro2lgWbX6O7QuleZTgYC/XgarOuFq//RX
B4WfxWFZZVOULJic67+I8iipgto7gdHyNWll1PalzFKRY4EaP2AOlb6d10BwUVDuJaNgKnOUMp+h
i2a7w4hfpQEHMy0FiCK0eQ5SdGrI0vSSy3rqvAyUOfD0ZhvBQM2r0MGmOIwrKhLOwxItIAc0aSun
egLAduSA3qHdx8tvktmmP5WAjQtfLgzFEbGFiwCbL27o0zBHdAZmzwKhbFxm7JPr+jCjGC7HDAMh
sgnuJL5yIZZ0MlorvKT0OLvjbeNEXwsU3xk/qN//Gg6i/s3dJUUHHUUfm6lpFreTYRXlrRRShCwy
6TAUYVA1IkYxkQhu1/LIKsO2hggaNgGabkFgYQlu8l2732jBXQd9jOb1sIUIzHG2SfYFfVyOEQlq
gfdN4Y8UZI3eolGNYaYqnZH01HunRGVzihZveyG458ocZfe6Ix96SXTUdu1hI5TLq8kJXtmKxYQ+
1MfpPncLx/pm3S2oT5IvckdUoXZ+JXV+indLFpqlI8StUdD3t6Rwm0TgL4hEcKCug+sfOkHElGro
1artSuvsZhK5Pbv+7GbhmFlu7o5MnfJsorCJTo5cq0b1U+XWyrFPnj+AuRs5TN2NHEymimk6QZ0y
q+xudqtUtlXJOS9EpAz7+0bIoLZJ1RMIIXD98+FkYlTanD/EHwrsb5Th4GBRexIRzYRHXNh5eTuJ
2jVFe89hQVwOzaAxPfL6ClwXVX1npe75pToPNxha8XapSJ/qtWZChbL60s3XXeqf/75ABZ4XU9Yq
NXmBM4WsvhafrKGwq0Lk+YikcMc+z6N5DSVoMcyzE+MFOzdGEM+Hv9OF8+lmHQMY1xJnJFGDpbxc
dE+XBG/j/TA1ISAk11DqQPkZs9PQVRJlpTadlxbOcJ2cMkc+FkcQuYsZX/fPyasw7pykatfHDUv3
1vp9Sm+S2h/ot6QX6LRvYq9SuFOy5mY9YhIUrpvkWFiemtyf3xbR97lTUtC2l/B5lBeMga4Fkmjs
737Kf7Mn3BnRzGw1MM0BAYXYzlU7/hkj4dR2mNwxO3lnkyv9xHYnuhGl/f/lDv2zdHxURo8KMk0s
cMa4jY3nDu5U5gy+YVc/W6d0qk/nV1JgD3xkZu2GeTBqeIxG+VyU3+flWErXSCGelyKycT5A0yjS
hNQIYC29bC81r7lSU7sC50Z8UC96USZGYB18oEbVOn1EygIly/Jt1TwZ0VeBNiIB7O+by0ZeZBDV
M23qz8tLChS0OaXTF3brUZt1xqVPnQjv9uPirybJx2JkKdNJmkErefb+aUxqL9bKIwFj64l8VVAX
zY7Qu3TJRhwHFGvbVn2KgkeHpgcp8Yf+l0WIbY2rndZBNwsO9P6DaSOOR4wus1KTPf2K1o5VW/0d
O5kXu8kV3hK/lwre43yd+H992jggSUItohgiDKD6OvthUHjSPXMfp8+ar6KrN/l+3nJEhsPByoT+
EFUumGUOpzn09ElwzvYvxT/gwYdaokqp07rG99PCl6XjorpdJWiDFong7l2rBLL37HApE3GrZMDN
GNkhplqcXymRGPXtERtpi9IGFtHVUsNuUO1qWCdFqT/kNb6uF+dpK2EhLXLMAhrS1z70te7UxD+Q
sxMosx8aerVuPnDSgABinVqYWRY71s3qohHJnxDiiJ3e0/BMrpGBiUSt/SLE4MMpcogx3JQdYbAO
fVa91EdQ1bSLowIqgeaT+Xh+x4RKcoiBTpR2Ujso2f8oj3lqg7XNy5zxpN9hZpmzPomzdwwUzmAU
5UAjaWQjVFIoSNEZMiBI3PlKTey++llJgtCUyB45oBhrCTzIrOq1HpEh9ODiYtSO4Gi90EOf04eD
B9JHNCpZ6H86tcfY6a7mg3bqf+ZufKNcGzeh/UJ9KzlWoF2KW4VF9sJHVtoqqyPCfAH5tKp27YfH
H9pD8diCb7d+Epa6sLN1Rll+HKqC2tuExFjR1h884mPmvZsF9NJ4GdWHNo2PBSf+nHW+r7corf9k
4xtPBh+AoznkELq6lzboLvuvelEYFJ7TkEOXfPx/m4nJ5dQ/lQR1RAV1kJrUUV0zy76F6zv7xJqr
zh9FgbFanH9STZVSDewa6LCZ7RzbYfdZqxUBqgkuM74fcFLNNtFYjVs8XyTzSRa9I0U+gcUByor5
fWaWMAHo3TmtbmdbaCx3Qow+TL+ZrU0cNidcVBoowjE+4pcaY29ITK8WrGPE70CNYkvXKM1GBVZR
YjCruAZLtJQcuoDxF1307LZb18Ye5otmEV5B7MI8Z4wctmAIX406cKDzivT/S2xOcsoLPUNDAsvj
idrqBJuH+Xf4PRsfebU6pVfYE3C5QyPnZwTAccDrylXuJwysU64yOHO1MBh4fiEtmfNOYrXRZCuD
lsUC0jh6Up8a2Au5zi6HAQHpApo2gptB8GKz+IhgNQ1ZZbL3e/vyGugC9BH0pm2ANoDaxFsucmFe
9vwBt2QOWVZNL5LspQfjV36ZohqSORSyZI94gRSjPRxlu3ZEWyoSyqHKpNR1tbJHN+j+UmJHBmi+
/PPAJdo+9hM2RlNYnTagrRnbtx5N7aibgr0SqcAhSj2WxRzVMI9Q80vlvptBPCMoZBOJ4HySJjYn
dGwxEQVcoLE5JtLgW5Hojct+6fvjbBKdakRXVJ77PB+pntMiQc7aulrV7yD5sGn4VMzah66SVznc
ppezQaZQR7alGQt7LvyZmLaS/zy/7ftr9iqE23YzT0DkSyCEkNjRwwv0ozpy8+nvhHB7L0ftSGZw
CDtmSZyovu+az3rz6+9kcJsftpkumTLLhaFrbszAV8immzyfF7Jf+A22uP/fe+62iPo+XqQJmqTH
8PTiZQfriRFCiJg+RfvC3RmUlrMV1ykcTmTuu1OIegzZEyjDoOqMIfN9FEpfdHMTQ4b2Vbf7y+IU
u+Gj7q2n5vjfTPP6l0jUn8XjeyektU7qKsTBmZw+sUFI4mMQ8Pf42Tqph0nkiO1vFVq+iQyKP9Pi
S7pIZCxFW8ILq8zPjR6gTckxtMdEvrCMz3NzGotgtIqPHNlXmXwEMSmlpuxiGGFCMEDcsOvyOSeP
57dtF6g3Mrh7djHkJaas7qDsvSa5MEQcjLuWt/k+9/xXwEutNsi7Oi35Xc7PzfxQK5/PqyASwd2h
GU0l0rC2sUz/rETXiFDaUnT8OxkcehqhFashK31RyE9FPyTZVzUMzovYf7XpCibGE+Sl0Kvw9s4k
dFqXwWBAA4YuxW2C0Z4jG0NNQWgcn8StGAzD3h3YjTweR8PEkkA5wUbGja4JdgZ0tt6jBE19JCeQ
j9jWl8W2fiLfo4t6knd3bCOZQ9d1GpZGiqEpJUhio2hjIb8SJfvIs2YjhUPXasppxOrdnbk7Remz
Wh/Ob5hICw5UNUvL5oR9P1V+NZYToyUu+suV4lNwvT7XBVkho50flP46VJ51YQPc7oPidZ1egHbj
qy1WXdQkYSUFVzJoiRixQ30RPvzzlhYB6a67sxHG4YGsj6NexRCWITicLQdjrNxU9prm4fzm7Dvz
G0EcKozJKBEzhI3lcOb/mQxrHEtMimbk8RisKzCGXRzVwbwAigeNyHyqYtAs2sg9DlMzJk6+oiB7
FsU99vfpVQSHQZZBE7NXIYI80DuEPbwuQJyld9aT4skH4SHdh4dXcRwcjU2uxtoMcaXxXesqxzK+
9P293oEqxhSotn+SXkVxSDTLrayqmLKNytcvheyY6RUZBCL+xR5eZXCYE1tmHesR3HntqnqWn8kB
/SN2/lw/s17LxBcFH0T2wIGPRErJkFm+udS9cfxhhT8F9s2e3e/R+1UfDn3MSJ3UycD2dMshrm/C
cLRlI7NL8kVrHlblsSxOcv2xQ/VHKJ+WKFKlJMYArToPJVvHzhm/Ww7m8wSVm93kV8JUGVulM0ry
9Z5yo0RlpEDJ8Emv7LU9RocaPduSJ33TbqIv0U/E/BQwZ2COmLDhXrCDfBVoqLVFIxXQNZ0u1PzC
rH4LdpAh0DnlOIRKRrWNZkzORHwjDDq7vUGUPcgQagARv4+pl5/OyxPpw/6+gfl+HZaxZ/VONDlm
xnXVPZ7//n6q/RUC+SwFaBHaMUmxYPOP9jgE9FYfbQVV0qWfBYNfr4iJeYVbBkYnuOhFZ5svBl3U
sbNyVnc3mQ4NQMTuhse5sKVv2aUEtJeOwuJ2ARbzCYumnTppCmGY2XPU2Wy0VxYATkzQ7BKwgkym
QEUBQlIOTjJ5LaaKra2EccXLd6odlu72I/sHWhw4oLpiUb6cKE+MmNQabszwybgbQfFYYyETzKQ8
KDqCi8TJT4lLJlvUnLur26tc3sdp9SK0DCY3W27kDDNDvVz4ON3dr40M7pkzZHE8pQNktJ8nih7S
LiiC5af0FcWFXzJfxL+4b5AbceznbM5aVy50TFnMQPtKA8UtMlsvbNYgqzhMXipGyt0UxUYiByZT
N5StBMJ2Z/yc3pp+dAofmbTmZy1sIt2Pq29kcUjSdDlJlRmy6h/J5DLKldQ3jmjakr6qfuTUjiVs
4N4Fr41Izhnpal0eugh+sNIPhxQ1J3QVsd3vi9CoZqiqThV+7kGpLSlVLRwxJfdp+hyJKCV3jUIj
RDd0EycMUwLeGsVa0FkGUSHqW1VHRVT3Bahit5hs3XSSI3KBhw8Z4lYmhxtV1lKDpCrckM9L6DHW
e5CoOablAadAxPcyGPw8jOyd5q1Ezi+RCn0GrwC0NGR6Oy/dsVc6b9SEzSh7J1ojpiwrhmkQi38t
K1001V3MXnfKC+vP+qlwlGu0pPnypZiWafdxvhXHuahZo43UQg86mxXNZlFFJ8QCkMpF0sVNhADC
Fol3DXTNsFBlTSzF4P0e08wlA9XJrGhCv4tT1BOm0U1XLbUtj6mrmIudVp/Ufjye37vdK3wrl8Ot
wkKcEPzMGFqoMt499DYvHvowA9MjpoMGRka4yrytjyXOtpI5/IKhrkqdQOOCnNTWU0SkJHun26KE
qIqugLtR4Q7foq3aYs0ydZTu1OZXsmjW8S4obgVwJ20tJxBoqxDQtDYb9lm6L2MQD5MCzvP4gEtG
tnX3/H7tnbWtTO6sDVmTLmGiUtDxxOMN6PmXo6pnJR4BsSght1PSYLBYqyVbOrimwaz9Fr3CVUuK
rsiJE2bgr8PI1KBxENaD9yOhwmA8LDeMtIB8WxKkc+er2EsU57y2O0v89idwNoJ6V4xzIRlxmt9A
Mkc/rIfM0UCOBr4SFcORkV8Ozot8bzVvJbK/b+5xWlhTFzGJc/3FUJ/VVbCB78/52+9z15pEu0oj
Bb4/vhCkMj+Zhf9FJRrv7eStGA68YmSTJqWDmLbTbTV5LjQUvbQP59dq5357K4U7Yrk2L3G3Qsrk
yA6S/Oh6jjSbxozylbUQTYdp9s7LZJ98i5NvRXKHDkQTiTqDccKhVeuEPXig1y9N45YddY308bys
nSvgrTDutJEIxBr9ksIYIjf7hneNG3nUDYlnYYxZImQCFK0nX8UTWl2TEQXKgdfOumGp4QSXjumA
Kocxn2S+iKBUKJHzktfVMGOTmSPck+l3rdqrm3njYQ3W7CSDtFc8m1BgmXwtj14OmKe0MIn9U9f8
NMA9VC2CXLFo43gy7yVO80SbIcS4YszHCgv9nLIjm6deBsKYxXvH5I2Z8DU7UhaPtU5hJq2rsCkU
rvHFcDuXMcqH9yKAEm4ZhyCl1sgxwZhaRw1owGyycgr0WLcwSjx8b/9aHgclxjCaOOfQjj4x2vfC
S7xJspsf0h2baxR6ofBx//5l83Y9eVhpWqUb2Xqmlwqm2WSnYXIYkzgb6wFn6COHHB46VXR4sSrv
JwxWO6BpH9JYhIsNUmXraV4x/CoDEePwvmVupHH4VXRSTtoE0la0XBqgUaK3yw1ruPxvyth2z9pG
GIdfhpIUNJ+YsDb19NiTdMlW6l/nF1Ag5MWN2NyYDQofc7omSMwjBVzca4tvyh86z6+K8EzfWTlV
xqpDkdqyu2cGjKw+tV8Qh2RALKKi3r2kN+I4z0fX5jkfLKikBawrdjwogRT0QSdSi7kv7y6zjRzO
vZnHSRmsAWqBGxr0wAQOZOxaTnaJN1RQBqII9T50bORxzg2i+3XUm9CLmbr6DM0uJCfObRTJBW0g
iX38nSQ6jrKpsqnW8CMtnsdLH9um0EpLdXq/fZnnG+HViwJV5wPv3reSON2qIlRruaGQ9GPy0p/M
F2G9xd3grF4f4LJ2zpv9zsvprUAOh43CoqXOBLJB3ugvfpkBiDJtpGaOvbe4ylUbDAe1FcndvW02
S8rhcd6kpZqiX5eVkAQ14j69nb0sauyh/VgkjS3bOxPdSOOwOFRAP1Qm2EA1mDDUoQnqDoUDdn2Y
MIcjBRkWepFt0SipXUjZCOVAkpjaIoG7UnUUVbUHeJHkh0wFFds71SRv948DxxrPpi6vIMREVT+j
mi8cxPxRKJr4ojpDgT4GV1BZI8hKmhmi5vKLql0b1pVcCGrXdiHrdcl4gi89z5PaYvuUHtmkhyyY
/NVTD6J3hcAceIYvVVmGubYQK5jiU0OPq3DegkgAB4lmQbMa5AsqfKlhcok/BKGbftcUl7VKIUt4
FJxi0dZwsJEadTyMKAACreHosjrl1NcwAS7oXIRS/fhr5Cq3luyel8rs98yh4ttG1ymlcciOsILB
0lp7SxNW+OHo+X1IfkSiqoV92N/YBocYcrkk+sw2TQ3Ko+xlXhFEV+qRTWPGmv76mMdoItqHibKM
fZB7VBRVGYV1GxFHv2FrWiKpYBzVh/SaEd7ngbB7Zddf3Mjjruu00RsZ0UF4qDnyashDHUvdrn8P
LnNQqYjra99CEaiDu0gNgyfNoFO8dlWJ1dQmdA0O3ypRcf6uSSLwzILfmMPN8ylmyiDpKENVnSj8
VA+3BYi3w17oZO9eIxspHMbmaZ5OsvoCGGxkZOJhpvFt67GZR2C+vz9v8LtrthHGYa1BiWEVEgNA
lLPoV4Mh+P7OklEdwUQVXGEyRUYSB27jg8Z9Wy5lgvjTiMmrIMcDrWYhQIodFd6I4A8RWRqaxBCh
gT0H/DZJ+Pg/rxHFrmr4JxOMs+GQT2qqvskQjUNZ0XzQ6/66H7PDeRF7rw+ErHWcdVOzEBbl9kFr
h2lQBllG9GlBoFdxo1N70dsLhs2nJ5F7yz7GoZwlI1yvarphEFPnbr2lpF3Lso64khLwXCe4khRP
PPpsD94sFXPSVRMWIMt800cZ4RBJHYZNov90an3WIbEeygsVBQK1I/uMrkcIcTunx0KkXtZR86Wp
On/dyrO1WFkNTp7RZ1w9iJdjcm2gnyrQ02bf+y+CfdsxPgs1Rpi3ShULHYec8cVm381GNClOHPfK
Y0ZRB33S57S9KCM5+9JqY48pQPM8pP7QpNGnwSpQVL4uOX0OpWxGUV+mTPNpKtuK+mU2Nh/oVzTe
/EDOTYyKpCRDih/IZo0WLOW0gjpGcVi/4vpFROyzZ1lIzTD/zTAsgOTb4x6aRh1asqQ4Ul5o7lzV
uYNODrSMJJXhpktzo6nt5FZdTC/ROqYL2qt3wAabrgFlTAzeAbnQW+l6W9XJVIWKo6JHwKOtdRuu
Q/uzVZLsTrDv7MzzR2grilNUXsd0MnMLrogX3jHvOwuMRyUYPXaQjPtKgA+7ZqZhBjwSUFTDbMm3
msVFp4ZGFqnOmNwny3Uj4j3fX7k/3+fndkx6Ha8oQcW+hZiIkMj2bNhlInhVs7Pwbs103J2wDeR1
+d62PIuaRplS1ZFXtXDaPD+tWgQS986016p3z+/Q7orpbOiogectqnjfrljbqVVCTWhEV1o7JNRy
m6RWcF7ITkMWTtdGCudQ1alatVqbIEPXBy8elYt3n2c5SXsgAQszWq6IK0mkGAPAzY1KWzVUYpSc
OWnYxrakJj/MOPHP6yWSwd14WiFRrexjeAVVSoJGar/MEhU1XDHkeWcOBu46BYQvBu6jt4r0TU/M
bKSKk9FrVblKTMtty9t0vku0xDmvz655g3ERGX8ZeVw+QW1V5RQuMi4FNTvUU4pxGW4oqtnZeTpY
2kYGdxOouTySkEJGNF1iNrAtT5FTps9V870DWSHSxR9RCV4H0E5F+IbD9cWsmjoZYN/JYICpF9kC
e6gWZHakRRTY2F+9V1GcQzr3WWuihhL1MubFkH+zZpDbCvB0FxrMVxEcvilZSdI8gwiMs58SZx1n
jE5x+vj2/KLt79EfMe/6Ysoai5bCrtPYmog/RVTvgklNZP2o9lZWekMeR90FamAt0ymqqY8FqLS7
lBgHrymaapgIvHE2v/S4NCoTNl/8ylrZqVdbrj+dV3Jfhm6apibLmETMyVjVYWjNClfTUrhFcksM
e9JFIZo9L0ujf2TwxaeYNltoWgsZ8/BSgjEf0Mkm/+fhCsy7P6/SXrTS0jA/WiEIMeHtyuHsqiHZ
l+iZ6uTH5prNgCVBfQ3uclcUrdxfvFdBHLqSbF7XVcUd1XWXvXlK68RbzdQ7r84evAL3TFlRgH86
X52pmCQ1ihVmaFb69f+Rdl3LcevK9otYxRxeGWdGWbIsSy8sb9ubmWBOX38X5LOPKAhncLf8rKpZ
aqDR3eywWlqXY9J9OY/AE8NQZUWzFM3+mN2V8rGdMVGiegTdx1lQV782UcMD78nuIaiQez+kJD2i
QED0cesm0tOsKC6Jr5xCcFjcrwhD1QxLU8Dk9SFpsVVT0dcyoroBo+P6bwabyAJnFE2SOMgCnT86
3uWgpeK/T5QxrGldF1pfwS3p6wvpvuUixmuu29v9PmtNu7yUExkmwNgKDy3V3ibBLYV2dt/FmcBJ
CM+OUWcsCsv7tsbZmY+r8TqinpyUa7UFkyilS50PsshZ8NUCH5f43Dc5SRinyudYg1ogWnUbI/Ny
PbSlkyKaUxDgsBX5sVyIZJnAaZzNa+VDBmqerrgoplxwhjx9MNBO8B+BWEoNVe61BfMKSAlKS4D2
sAc9S4/nVe5/XNMbBnNNijy2hhYDYz4l1/STvPilP1sFPv/pOAnKP9uzAJH+Iht87aViIrx60BQt
W4EYTz5tRUwClKonbJVzaaJ9PUyi6SnRMTLmQh4kazBshK0rqN4c/VQqgjy7CICaxL09kmfLqbF0
xyOL78SX/SD4uOSmaPZHRjVyB9AOkl2UMo5MUtHZTo9M8sgP64o2gIBFS2D2ROIwZqhs16HY6AWV
0IOaPBHRhfBauBA3yvhelk26FJJB6Lq5I21XQuk87HG/qbBlbTrg68/tK0wcoiZ9FFVveZUdQGq2
rYDYR0N65v0Roml4M/qlQinQt9zkglZDtAhRuasehBTKXA3fYTHXVStmZ2cVxHMOZjRe402himRE
sk9rjqJqHM+oIwbXFLxh9CuzKcK400hRYC7Vy8qDLH/J59TV0T9jlCgpfeIreg/FPCSpkqV1mhCh
dPqgH7t+1HzNsrQbTW0xfd1JkcBScBVxJxpzZ1m7TUVjQLTOt0bskBujCltXndrXXrQTpTGaLyTN
Pw8qOk7m7lZLJ4lU4S3b5Sk2LX/Ahm/n59aEwtPkRpb742Rewbw1StrTL/hFGQLDieT0RV1qd1ku
NGNGysoDEYlbi4InkYBMEFBso9PXIy5xccihJ1E5rW4sb36GeRVRfpxe0AdTr2OREDrmERJ+yIiO
S2b1A2LnrXo21gsLFBqrJTC+vA8rpPl1DD5C1z7E57JN9K5NNMXLO8NdE2/UwbGpXqg12uXsa1IL
HCZXJAPPDB1pioq+8/d2BE3FMabM8a1td2HaPrX6vYzE/3kd5NvHHQjjlDGLv7VkMvDZ+/cY1Lev
fQsktILlTjnRlRkg9PyUWuwgGa9MhtQB1xsgm/gGiR0iDb6sfp+xQr6bRBEA/a0ParHDYuxIkZtZ
TFZgGQ9gZKId0rfD4cf6rQEhGviFfwpOk2uOd3CMGQGtSlGRBXDjqbtUv5YALP/SMVCPpaLihk2u
0dqhMQbEGVvTWLAH2TOdhwqsVhK2EggE4p6fiU3KNhjYZVRR3usgtiTpIJaGDmLS0578+IW252eB
E+QbQgIZCiJyn1yhULcFIYFj2/i4eo842qpeZURHkrb7ZppBIx8EIokAGKu09amzThVecf1tUPz6
SGeX0r8aFOANd/TNsAhLTxhfc9/yTirnvVR5VQ55lQHU1i8aMzKVr2QKzwtGf+KDqr9BsGmfOs6b
1lgAMayK16lK0GNfkkRgm3REPHbrS+jjVckUnIcVHCebtDDLpCISNSB6/1dtXCiLf/73+RHpTi7W
QhmFnGwjlcunyWfaH9xc0O/iMhgvRA2SgnvSGduUlw06THpoX7qlIDaO0hw7tGLBq6Lv8txN0SPd
xdgl9tShXwwgmjpGGqk81UTTeqptrjq0ojF00f0wL7gyEovoMY4vPW4g+ShDLXEvx3BERwtqrofC
bQQXxvX6u/tirFKaJ5WxzpBuUX7lWPtbXDmzH6fXWy7IYYjuirEUtUJQWaEKH7ehSry5RxeLKhr7
EoEw1mLMnGzBgjA83Ly87Qb5WzyFiixC4bvh3aEx9kGSCsdydMDId7QLuI10yZUcr4TrMDD+pD3X
V6VowkagGWyB3M6HrWt6vNyqSty5etZ+nX+53HDpTSZ2PWxczEqR5FAEp3y27ANBwDmhIjb8alMj
mqRP+qr/eg52RSyptXqza+iDcSN7tM9oOkjfhwDG0M3vHL8XpIf5mgF3JFvoZ1BkRv10lMutoUCK
S8mMo92Obl21N00qek4iGEYBrUGfB63FLU2J7dq213TIBq3R+aviglggL1FpbQcTqe8tkpTKeUqI
Ai3XnuNqiTbpYA2jwDDwlXyHwpxY2QxttQ5AKTPk0+tn7Sn2M49Wk3XVzdGV+//oAOZGZDtM5vgk
retN7FNSXmeEkMb1yKMVmO4S0PwPEXy1cl/UDox5xVpJqkaiAmZOEC/XpfZ0/pr4vvANgH2y06Cp
tZ0BAFScv7MzNty6D3owFORzYWsbVy3Qz6TK+NhBOx39+95RlXJVgygFrtfo3Xiz8XF1qstK4A5F
KIzy9XbfmGsLlBn0l6v5zZTioJYO54+OezU7URjdG7VOSrvfJ/d3YV46iuAF8ZV7B8AoGhac9Wpi
w/pgYrHGdrBwjsAbgsYQt8Tw7HczlA+ltwhcoEgqVuF6mt5SoQ9NWrtK/0sTGQZ+0vZNLFbjdLm3
l24EQiqFdIAcPSBXJriP5xI0QHQi5hMtvg6KRf/oHOs1Nq2UrGXFOcrwSk51SxKRGRLoG+snFjIo
A3o3aECphCY6r0FCHDWHIUgPlBUYBXphuYWfE9xJxcSVtlMYyzThGOfmdb3fcrD9qvT6yxoZyC48
r+v8dM8OjarN7t0aWTqOUgUJl6ULkvWkKl+0Nmj71J/UqFUuNTPMP1Xu22EytmIAwZqjJ/D2WT+M
WCauOpV2MLUFpLIC6bjfpDskxl7YqaQR0kC6rX3N6qPbK8ifpu6VEb+LykfRKxO9bTaJrG5piZWq
QOx+LGHzpfxZ+1mg3m6RuWIMAVvTj6LvEN54x7tnwJiTJSOYta6opcd0KXHLL5TzIr5sc3f8UX8f
QzASQ1dLT9TbJrAoBmNRrGQZrEWBqGn/jVTPYyx6fQIAdhhBJ9ZWOgUAykvHxSjVAWta/cLLv+rf
FBDZjAdRDoiqw4evrTd1YTODKnr1qprGNnGbOdhe2rvYQ3nsYpmuMBV1ZwtsCzuggAmnqe9XSKd2
9+rmdagax7XAlYlsMrt6XI+XrUBbKM1gOLQzgXa4Yy598Lqgv7TD+XNxze4IGXsiD8lIKgtHmBUY
epdVpPwFkZPokhjrocRmo/UbEMqm9dvtxrbacImflOIvgfHgxoM7URjjgQ+t3Emo8ehKGGLaKjq5
Ze6Vf8uhiuZZIVUUjSvOaR8Td2ggwNLkGXib/ssykkCOT53tF0PsKvX9p2SzbfQ7K7SRgJGtNlBJ
G+kHkIy5QSQ7sSgETfXVEUziB+W5FhFJ81/yGxwjGjZDpkpMc1qV+qXRv6mtKKTiKgWWmzmgxwEF
BEtKUuoknVRTxmN6QVcE5i4pI3s+uEm0eEswePkJY4qeaLKOK9YOlWrQznnqW4s6IjZie/JkBKpU
h4YiUHYRAhMMWNJmLTKNqbb8JRu/FKL1B9RGf9C5nQTMc91Q5wIpECQoQV9XnLLo9/eBqIuI/zXi
GBbqE6amy+x0JfbhTmglghzS4fdaqcIzgupIx2wkX3Qt3C5UtNP+F42RKm3Rgr7pUDew+/gq9uK2
UfJo3M/P6412ol0euuP/e7JiUOLsMBmzhC0xaVX3eL3pFnbLvTN9Of9kue7CAeEOGA4t9QNJTJUS
Z0hAyOMNw2mbdSz5/RuZWu88CF/d3kCYUAKMruqQxGiP0fpvy/BdEpH4iH6fCRl6SR3VCvPtXpJc
bebdLGrb5uqZKeOlo5aBPAvbSZbVuVyNGfomndaXG6+4prGQgx1t4IjIL8SbDrmqtgdkDOlkqlkj
vTaKy756N1oIM3/TEjkewSJ0OtaBhaeRqDDGO8g9LGNQSw0bxRQZ3SNVpv81ptqXXk1FdLgiDEYZ
RjJhFLTCWapl4ibZRWx9JjrZS8GogwzXRJc9QN0eFmzI/tqEJHI8lKZkB2kXwxPzw/Fe0Q6R7ZKS
yn6uKgeIs1YhXsaKJexZNMPzr4gePmtU9yBMNbbV8kXqVhxcNZuyKxvGTWUnFzPpPSwCOxqOKUjc
Cy6KJSopm8RMQW6PJtoG5HP21VwJBOJ5171AjBdS7Xi0ig4AxgbK7UE3T71RYmhJRSuJUwXnT08k
Df37zqnKttQNPVU7Lbs3DCyP+cPfpyqy+/1+qloZbYZ0dOSxQ3pRGgW1f55P3Z8WYxLiLraUrYEA
E5gERrT0jCGdVfxM9gOjHGixx8AFmhkYLbO6tGoHGw7BztPEV+fk15isD+fvgv9c3jCYAKfr9Kyo
5VeM7Qqs8AerbZ7mZRW4He5nCtbSokVS1xDBsZOqmdxUibzgTmh4QBlLsanBB0816LpogCCybNys
xw6PNQPWiuWCFu3VbQhpr5Y4W08gGU/dOZnjYEzR9UeGvnVrCaypRZtNxyrvK0HMyj3bN5nZPkpz
NjsrVSDzMBh+DM6Yso/M4jO6qDiWjVQ93CLbYDaoWz6Boh3xY/a9IDnM+N+TekybzFXrUEPKLH0+
rzH/4yrfEBntN+UeJIs9EONHuraUkpmCguF2CECwG44XwrF4rrnYSch4wrnNO7krqfFDV4oM5nHy
kgRW0BLXvoHrQieiLMpC86MM1TTRhY1xAo3NE3T6mjgVLYf9HsUvgvhYeK0PqmnsSBVJyBVQQxsd
hjjB/MmOumF8zGxlLHX26vZuG3/mpiAxzL+xNwB2MiwlVlVLE6pT+eVA3AFXFvut32HlBp4fJfsR
xecCiTTGclW9k0ujBcBm3Zq7Co2JUM8x+/szmriTizFeSoXkpkUnX3U5okSwBF1EfncwL9vj/FPC
JhYRR5lILsZN1kW2kHYCYC+D51B+jsnxvEhck7GTiP4DO9fVJO3QZTPCZ4eAyc6+tMbvdvH4Zxj0
f9hhODNoG1cHl9NqdzZ6DYoxmJqX8xh8+7sThDES1WCvpUzHfrrhYGyDV5r3Y/pD0ld/qS4qM3Di
F0W09kvh+uUdKGMp1GUbjKLD9YwnShJJEzrJrwG79nzztg9nX/WbUx7cFY3vCAI0vsHYQTOhtFYW
ltR0uDi6htIIX4nr7n83ppSRItASbkLY3KHRg9hdYb9NjZ7pQKPkSWnumn9LLl2MZ/6cvNkvJpDS
40vIcoVulSr4h8D3DZjtK+ozMB6C1An5kN8bqzGWlLjr6NLKOpro7pyj+plE1k5Wtqeo69QJLCyQ
1XqoTJCdl2B7Ni+N1KOcP+UvkYjc0H4nIWNThjYz24YAjhSnaouUzPGaxevJD2FKi//WNQMkCxYy
MCxXgIWZ7m3p4GMWvXcXo3G3yrebz8QgyPD8A8LoJVJpUrlRR2Y5pdv0D+P8NIiUny+IibFjlVIQ
sBQyeRsrkkKfXd5exdm1bR0qUfqPb3jfIBhz0iD5UjS0sUwid5YZtXrqCgwWX7PfEFjbQdZ2rAmE
WCOLcjrTqebXbDDd2TJE5a/P+cg3QOZm8gw8JHFPjZWhftGrp3hR/hLIRN3sh9eqy5qD4XM0DmuM
u1LH3NTqGsH9FM6BfUL274rueTcvsOPYE2Bxb2iHxXiuZcEGtpk+0yG3r7pUi0hhzS6YpA9GOwXY
mRutM8hcxuKmqKwrjaigQ8vDWgKFVy2s6nIvc/fPMC4u2+RutCuEqH1gaZ52mZ0woE7cqXvlLm0i
MrjCxcDUMJw7bEZFt67qNi2l6bsQwTclvsqiDhu0XsNi6Sji8RKdN6Ovo1ZrbVkBTouvKu1atz7R
0WTujpBRz1KzNkdDthLD3d+b8spQ7sr28Q91hnFjm5U5tZLhmoyH5Lq91g7DhX6Ub7pgxNIxlCsu
tOc/Q2T9V6EV1lI0QGyDOUDXGYVUKBmMR2mj8yAORDVUbr14d5Cs/1rQA5RMDQ5yu0m+U0qo2Fdv
2x//kIiOF6I5QW5/gYl+afSiIT8Kyuz30UGbdGgTG3KExdFwlB9j1AMVbGlarsQ0jjzTj9Zs3VBk
fKFZ7HdSumEnPQhxZE9V57t1scJ+Mg6dQBW5wSSo6E3sPpSxHIGlnGlXBAEbtj6AvWe6rILl0ATp
/RQl4roCz2LukZhX1dSVhn5zINGtdJRFOsVY0+vK5vTOEERxVLtZg7HHYl7YMCxKPVOs8jgcyxsH
1RLaGCSqzIhg6N93saI+J45pUhj5ZIT1TRZVx/zQRH8IwyZcymYuxtJ4hUGd6W44VMf5KIbhBtq7
U2OTKhO4xH+fWn5E6OuNL2mIShN63pIfmVAf6HV/uCIwx1G+EzRDshxVk7poU6qvCDsMNUrGWT7V
VZ+6rSVLX/RV/mqheCcKRHhPyqYLcMCXoGCbG+O055Q0+SYDk6ApO3N1LMOh9YbkZH6RFnfERpfX
T3ahA+f5TEfBuKeuaOjjsxgHTgay6okzUZ8pOa4atJh6m29Nl0ArS6yfFs12cG9yD8iYKSygkLBy
AYAOxnEonoIPJts1vCESVwx5p7oHY7xzgaV505wBLJHvcs1PNay2/kwpd4/BGI+uz9DsYQDD6LQG
nE9mUqCntd0ckT38cFVowNQULPUDqYZiQi/fP2kZZSEsKC9HFPHIydkKHxRtJzMeEd50zo2xyZ7W
tRcg/HArA/0FoEfJlM4nnSFaB//hVJl/hJG4WuYya61i9Nb1plwvJ+Wu+9fkPwwEYyXtUi16DASP
XjbdO/393IgO80PcxgAw9lHSmjxN1XyEqfer73Q5kxSoD3OHfRK0q0qk9h/itvdwr75uZ46reckL
RwGcVshRafZeM6++IMoR6MdrgLDD2LamrwwV+lH8va7uK7P3s3KvPhDiUurSJHU1UYpRcIqvj30H
aSSlFQ8FrqnzF/83ZYV+S8siVVheibjBBGr3mu/cgREjLvK2wxka2mXSvSzVQ7d+E5zhB9PP3BNj
DsEwkrZZD4zOB0Xh5FZB8VJETuGmfxlRjInB7IHuWmsvhLwBHw0jA80YRrPWpVxZcX1rVNF9P3QT
GoqmiFD/XxVT+oLeOTkGjrEmSqaQFFWE0TPbr9IMBmWldp38piNfV3SUEfn7+ZMVPQDGZizz0uQd
hWvVaERfvGgSSPT7jMEAAYihtxk00ZyfsymqtYfz/z9f+UBJBy4bMFGxIa85NTaoCnA7QzO5k/Xc
EFSzF907j/IxiKe3oiropgF3LbqeGLOE4aVMRyZq9OKX9JaujdBWPx4xAoQGrotSuHmAazLe4NgS
QV5raq8vZPSSr8OlFRZ38TGJlJcFiw6qMM6Fu20+fha9l48tEYxlO/amDsD00nqII+y0Ktw+93Uf
dSVXuRqi+bD8a2ITBpMasZ3dkBZ0piwDxRyjRXmsRWyM/Je7O0V6yjsAZXZKY6FC0fFEagWde7p9
g1rBxHe+CFSEq+k7NPr3HZoltWshGUCTX+IrG/zreZhFWX/T+0tAfOnYWIHy8zymCJIxTZvS5/Yk
AdLYsCcrX5wylKQy+3Ie5WN++/Wi0BaO2EZDBZWxEUgLmMpitTjHMI46GKFIfa4P2NTtvzJgHcsg
8+1rEQ+SEJYxHZ02ZkZjAvY/X39uG5nP8eX6cwisE+pkvnFLLjLR2D3/TN+EZV46LTTOQ9+Nnh1f
J/X3rRCtIv8favkPApLb7xWlWFCe6KlcfRBHqddfSYH+szjSOSHnuAqLp3xbgg8m1KSR32TzwWrc
mY1NbQnyD5e09TQGfzoW9RIgyofqCdk3gb5wow/NMBwHMTGSLUy90VZJO2fUp8h3JTYRIMdy3O71
m/GShGUkGuziq8kOjTEj00SWfDIyqEkDEeXOXZAqaB7SMJfd5Dj65Ub9NLoa/vWuUvosdsCMeRn7
Jgf/E8R0ssqr2seU/KzHl/NnyY0GdhhUW3dGRVNGUhr0KOdY/7FIiezrU/Y8q0PnWkkxhcRZf2Sy
eXcelfsGdqiMXVHyssMmeKBmSFGrR7l/OP/7fHezA2CCHKyekfsiAwBSSMelxa7j7b5HiE/3CaJb
9EI6yqKtufQnP8RVO0jGiKVLk4BIG4FI3IV2+svof1nLXV8Ix4X5yu/IGppTbR1V9fc3lpdz53QD
cCjfMUaYQsdy19s1lE5dBKFE6s+/qjc4RvulPLVnUgJOw6Tr+CUbVff8XXEDLOzU/Ece5twyW1VH
I8VVDfND2z6ayxMRfUB87Ih4fUlvGIylr2JDMpLXu3k0wPCDnOKF7YMmtQuWrySsI9HcCf2fP+rC
Gx5j44dsTvKR4qE5zd2am2HoXZl8d4pD0Qk3FXIVAtztlgK6GLCaMQfYJ6kBTtSURiFYrYMx1+rR
8nS3PSIKuRHlt7mS7cCYk9RHMF5nBYzhpmLhjDqehrF56kBfsMzEj0VrbLm6sUNjzrGhOxF1GaJ1
GCVbjIOd6W69RecVkPtw30DYIsFcFCqiU4iUtKXnDJgKGfA1kRqeM385jyQQh60NSHWVV5MKcRor
cZvlR1P/KJvHz2AYoL93wPcL1rP35iHp5WErQJzrJSsmJWSskarI5ViX4XkY/pMCn/8/OIyF3dLO
MeoBz5aaoeGm9VJysAK6fWigFXSl9kSWiH96b4iMnss5ah+bgdNDEBlJjgZipCRELscTSEYN6IfH
u5OMUXEnmaXMtHCCulkf5rQ+6LkUdt2JlOPRHDqvcqqfTV6+LFvty4UqKk2LxGR0HmwD1aD1gK8T
/YSK35dkHC4QMAoaCfku8k1MNjM1t72kNDoucPbIVzmo/Xj2midMHH6nQxw1XoKwTVMgGpuo0scK
GwRHQJokGtIwkcNY1ADxsX+fmvqdWIy/ku1CinWayKG9MslF/jxfVVdZ5FxtXvazv6VbGBNhQMp1
kjtQJlJblMkatN+PgW5T670k0MD5nrgFugnobBmeA/YknFdU0WnSf2oXulmStZlVDkUZYbcy7QK1
CndRDudB+ImJnWj0v9ihdJbj5DkVbT0Nl/iOvhjc0s3v9cMnpq+Yq2NMSt0ba47NxiPon3zFOOWF
iOBS8LLZfYs9nWSaqP5hA+5lE2LXyZXt0k6mzE//9HkxVqRsQPnUlsCa0YvjKv6Suv1jDTItMDYM
35frLvGI7P7rLhPmCBnjgS0UfVWY0InGPJIZ3yeE+AKF4Icb/zXD7NLFcVCcEYxWNNwwo+SA9WVg
1dTdzSO34p54gY6zPfGxLhcIpiBPhSaLab1s5cKrpq+fEskBY6cNdQbx2Hsdh8Gf6wp7F5GcMlFD
Vw7dxXLaPFoREPeq80V6A2Oerd4VmrmMANPzh7iIDOuhF5Wa6UP56MHeIJg3iyRRu4xxBS0YjtuG
RJuBPLYF7kwR1TPf7r0BMS/WiNdNKscaBt2c3WzUQ2eJBQUbqrHnZGG8vqQ3jdRTWWh3w5+s8nl9
OW+iMO81n0p4FaoD+hXt6Oyj5Jd9OXnt5W/2juSvP9Q55qXGGrYa2FQNNGx/Gy4VH01L11BuJE2m
RxFXLFfnUOtF74aBjXJs4Ln2OiGgFYAxyo9197AgT5MJSkLcezJAnYHiOdafsL59Saa22WJ6fjAK
fTRgS+NvYprz58bVOExUGYqNFfPoQXn/VBup2cythTqUg2z9NFsFmp3FzZfzKPwU2g6G0QYQlcdx
BvZDSKOFtb8cljQ0H+ia4zpaaq8VJdH4p/cmFqMNXVxksiJBrAF9m9iU5TcTxgP+6oawz26xSMad
7EIU5/KV4r+Y7IoD7AFM86kBptYeGhQBSh+UNfjq+T6HS0BZJjpktdqn8ycruD92rttx1MmoMdLp
bXbslnJzV+rpzXkI0eXZTAi4YR/bJpvAULNjqQY2uhMzSXdJcbGAGrGYn5Tkl2ncjdpjHJPgPDjV
vw/m6k1xbMaVpJsct+Mrtjx5/UsxBRbafNsABJuC++Ma+R0SPeldYLauw7w2BFKSdnCX/irT6uu0
ABXtp76Pd0CMN6maWimdBm8hqaMZU4KxBRWNa5doo0AkfrD5OoaDJXEKVju8l0lGlTcf5omm7RYE
m3mo3Pch3fYN+nERXQf/S2EHxhzgXMlbjT1a8JJ29djWZmgu+k09hpvpK6V+mShYMLts3mJXAeW/
shV05qTo91+Jn07mIpKdG1ft/h3mmElnY8LUxL9juHNgheOvysOeGA8NwzdZKGpf5T7DHRjjuMks
bVXVAiybfAM8oaspvEt6Vx9ewg6CsdTxBi7XzQZE8nUM4pN2qLwf/TfT3QISSr6In5z/ObuDYyz2
nI7YLjcADltoCfZZJ1hO3AXKnYkAn848xfei6aCPfYo0ZNhBMkZbIW2BbBwg9WjC58R06EPjZF6I
+xS5lvoNiA25rbHBijsdQIVyVEHp0IeFdjhvt/j5nB0Gk1YeZyNfB3p+fdAjHVCGqS9rbnVJP4/U
p/j6X1Movj88lTHSc+4UE2je4X2+dWPqyhO2l4liLIGWq4w5KXU537QCGFiV+GPxaStp2qMyRTcz
ZuHw6AjVkItoYakoXX4D1hJGC8u6r9U1A6K5vJAYhkJOBHaCqws7BEbpWstI5ZSaCUuFIcq7Ao3n
iVG5Jni//i1XCb2iNyhW7ZYuTma7AhRJMzeZn6xSaPS4TmwHwWjd0gxSPlMt+L3MEs2d01GBOoDs
ITRAF9D2njK7CjLbubvJAvn4gcIOndHBYssblKSBrmK3nRwomByTvPWGjn3WkYjWS6AarDI2SmEo
yC0iBk8Py3pYk+fzL1j0+/Tvu3hAwlosYlBh2rg/zFneevlSi6pPAu1jx4/lbCxXYlCVWE/G8Gsc
rxvRxlH6RD74jd2lMK7J6eN4SVdAVMOlupwc69FC/nWKDX8rwKTem+75c+NbPig6qtfQd4Olssnj
EpmSYcTFnLaQbrqsPL1xJ/heHYTg/ZNo/pevdjtA9qaSuklnCYD046IK0jCOD8Z1eUGOKto4Nl3w
ZcZVjB0cG1hM1oKYBXCSc9WrD5VwybcIgLkxELegj1gDAH3Emk9AEznFHqZZkfpsogpP+Fk0EsnV
Q6wGtAwQXmFXNGM3LMzYpYQ2psSj7xib65jYZyaqTPLD0R0KYx/6Oo17ZNAQkpXe7+SDPiLRtWFY
RfL/9YQPtbY7MMZZochqYT6MdoBl6kkr4m8ojApyKfxTw3450MhC39nXOxC9VxcbkXwlX622Gqzm
r3wTOahXH/fhATtvKIw6tDLpGzLiw8RwtzA5DA/bRf+yXufIt9o+FiIQN3bbcLVOzlGU/uQ/rR02
E3SiD3Y0cgkS9sGKnQ9JEGvXFvw9LWk4uZsvghPlfkToaNtXMDaAM2XbAzd5ivN26vG4UrRuZgcw
ij5lrZt5lGfYvKDVMPkg3BZIFY894j0qo5i22eUmWYFKi2+pV/rN5jsovlFSVtj8TVRq4L3wPR6j
m51EpLGieB3Nt/ThNhKBFeap5h6BsYl1Y9W9PANhar7EEuolt5Mo/S+CoH/fOcipbUErS4Vw0sDK
FN9sTqNMBOEZ15voCkyeomOhGjJU71GWwklkvUB71xLS9gwwn2Au+2C6dFeulLv9QbQQnCvWDpAJ
OQd8g7RkQbdXVt+WVWig3coYBCkV7v3vMJig07S3WR0d2inXS48YPn5alV6gAOchDLZpLVFtvNse
EHLmDdqLje6M836el5l5uxiDbRrbHDNZ1Q0AaXFf2A9DfLNqT+jGD81NtPiXL4uO1aRIttrYEvhe
B+J+AO9ogy6CCivo1XQ6OMkQnZfmf+jZGwajZ1KtVNtgQ5tpECE/5j52mjVuH05B7FY+ev5HoXHl
a9obJKNpc4GpX03/D2QRZHc0Q6FFVoRd66ubgn4gexJIyb+0N0hG8Yw2QZICK8BeO2xpb4vyVIBL
yAowEvh99WukY+2gnoV1NG46AeM2/1whu7s50bYOzDcABtu6eaJfjlPuybd2jeonZaGRjqjegZ3r
vLwCxWF7u1az0bqUQHEGrMxMb7Px7/O/z+1l3IulvtdM4shNUpYAIMEYVJlHeTWrx/jyd7vQa7Xa
LUKh/xBcI1tgMzTTytcFpymDnysd0UqBjLb0beoKN06NPzxEesg7O5+kk6LXVE21Mizb1HM+9Q0O
l4+JWxULYjGk+h6hUJA/swhKoLrduJp2yLbb2Lk7f1VcVdhhMDZkrJctryhGtrYPdCvNZAmneEQY
jA3R0Y+0NRqqq/JpOtaFR8mY1YdWc/9ZntpM9HH9mWCMFZEcDGSvKkAlW70b1v5YYan3eQiuodqd
HWM11m2R45J2fzrOSRtPTlOAtC/6Iwy2fQa9+EpJHIjRFZddOXjadJVLP85j8K3QmyBsUS0luj4X
NQRpvm34sspONVpLrpzeVe4ofXx9pVbuKpon4z7WHShjI4YiKe2BtviBIU2r7/rUcs2udadycLF0
WRAv8a/KxqpwxaFxO/Mhl2k6eH4p2DpXgVkpp9LBp2MXH8+fpAiGkWkqBtJsKWCarr5IyulQpKi2
zqLpRREMEydjIlS2yIIWtVTFYG23fdNHVIEqR5S44j/ct1NjTFyJnk9trOkVBY77mu12vyygJQ3o
QhX5IOeesIWWntCHTw4QiysGtndjKp+5qDmz1nyj+k6HJXR44ty3rptADdFzfyXqMuV+x1Ea83/Q
mPsawYD6uykYc5kBauOBLLm6a2KeEST/0ef80w6OuTdzKOfSUCCcKqMxSLW/KpLxq97ABzDGJ2Vd
g/PayH1hOzjm+ozY0cvNomqybEfSK49plnpJjBwGWEvAQ1e6f4ZH1XbnETPsRrKcHnhr8rSiEBmj
KU0BPxDKu+PP81DcF7ATjXFbGKErioK6lKXPA7NdPGJUP1QFW1HO43CLL3sNYXxXb8d5semQic5e
ZYfsBMaZ144DEdOBUBcZh0WU2UAUAJGkg37Sg+3CCOhOXzpKgGLoZ+whpW/SQOQBIk5GE2cNfmVe
zMEzspfJOQ5T7M6rIAqk//CHp7zDYNSvWGsr7VRgtJuFj2EVKUc9kJvsski22u3G0V0GW/AFyc2l
6TtQRgdNjCzUoJIcXr+LZ5R2LXA7Ipk2HuXDNPgC7aAinBORUUOUZuJlUYAmHWoQoSOnG22Wa6G9
Zr6k7X6xN4rmP/h6spOQ0UhFz0qrV4FJc08ViMuGw5LAatluCgIO9JULZORaZAP7ctDojZlRtpWi
UyBjs1oDpua2cPNrzF3Fl9OJLkdMQlXQO8l91zswxiDLyMkvTWwPXkKi2pbcRLqpLEnwqOmtfLy1
N4kY5VcsaGWqAUS2HnL5Ol0GHxMGZSL6zOIKQz/tQGOD9DHbB2ojQZg5HWyHJF3J01GKH1IROQRf
G3YYjNUYllLJyQaM2ZM9Si0DJuwg8wzQ1deR0DtzPcoOjYl4e0OrE8sGGm0eoN/JSWDmmGdc82Dy
RgwRK8hJhjrI++5EnWzcp/YGzVYJ1xFLkw1qHjXtu0TpCQWax7ccOwAm8lCVriM9jd2wK9ijsm0H
+fi7hNsezr8pkSyMls/2rCBtA6guWQNJk+4VdRU0Bgt0jy0DqmUXm9JrwIt27WYermd989tJFIny
80O7U6Oi7nw+KGW0pFSgEdqNjd1d2yGJqhkfdrZLVzvn0SgiBxEiMhZ+LKYYPLpAJMHq/We7lqve
/rCiOkgDYYM1NQYfjMVOQMbES33vVJvz+sAoBUXvLYciagIb1YXyJPmi6ROubdrBMda9SramUFLA
LWvrScsPDJ64W3uhKQ9/poKM3WjmMi2TBji1/H+kXdly3Liy/CJGkAS44JVNshftsixbfmF45b7v
/PqbkGcsCuI0rnXOwzwcR3QKYKFQqCXzdoHMxSJ5O8jsT/AU5qRVBM4cvSSJcaJ191XRiWeCL+b8
Mv7D/5nwrwxpcCIKN6hT0LMqC7odg/P5PmO+ZDpkn6LIV74snn6Y3xU4oe/0XzzBHIqwK+gUAm8J
eycOfgbZx4DuJYva3DyLgHubETyBxHb0aIyzAhK+mN2+Gr1oh4aBG+U+VQ7JJ37NG7v2RnlSqcRj
bB+sFargldrM6GeNt0BHR/Bv3/HOJlq7JgydS58YR+mIOreBN0drBSjcwx1m1BW9RhUtAVWZdgCl
7x5iGFLC+20bWeEIPqrNhoiWBRbGC8cm/HoT+9P97zA+jf3y0/nPJ/t6goOaw2QB4QmWFSF3nCtO
ijGWQfYwkYEIdlgFXVOkFtZkabfJ+MNIdEdVs935lWw6o9XGCc7I6u3RGFtuEdZHbY7QSLtvrM/K
e+YV6QpG8EVmosWjGQMmNBHThsUhIdTVF2m0vunKVziCTxqHeTYtbuCQenp+7U8HZVcclh2Sg35y
lUtc4H8cKJPyJlMUbkV1Ara0dBx4lVg9cYJh+zb8aB7Jl/w47ZVjrDqtrL17O5Fn/UEU6fLGPAuD
igExAy3pPwpG5VV3AWV2A6VBPmdi/DhvI9wG3h7iF0ghbFoQlIVGhOYFrbmbQR6QNN5oH9vxpx5V
3v8GJTioaQwNfZ6xugVMNZVhOeloeqigNE4YhI8NUSR35PYZAxspOPQNcF4K5l8OYZDXCsarlwks
1P3igAHTqaT639un7AVGMP+8zusx7eDt0zm/gdGATVm/bkfFTdGOKXn6/IcvfAETzgBe3mDYSJ7n
Jwha8esrbKP+gOqkX+31ZCezDskWilKMRbgkTE8BZ9UPBh5yITqd3ukL/6xJbI5oc22JNYbvRCdw
sJOo2Vlzf6R9+Ou8/Uk+lKi8WCxWHcY2FjNqD7T42oW6oyT7XJXl0WQfSVRfNMd6GvMBC4IHvgr7
5irUVDcj2m2oPuqqft20EKoIS7fV+31FpocmKCSvoe2r+WVLhSvTKI0qmhcsdQBVTr8fDr1fH3Up
i+j2SsE+Qk3kF8Anze1n9Xxo4sUqUZiBS/7O+Ur7PUl21uJEmWPt6WX8Qaohu2mQK0D+jVeAWafQ
RuEkh2Z6TM12b9HrIaq984ay7flXKILnyIewjbQRKFyXhtNsVaBKh9JH+MBfRXG7+2tdL3R10RWg
4EPazEwGcwCgjXnT7pc9BhLHsb1vpoVGA3wtgwkGUWZtt0Qq2sYIOwzjJQ0vdelMNfffb64SVBv+
xRCMoSKLGscWMPS7YK+5Y+10F6Yb3NR8nPqjLOHK/+JzaKIlZFpHrA5orLhZhseOyK5/2ZYJRqCM
imakGgCSy+qSBwDhlZHsGihTOVzBMPGM0WHEkQkKymAFU0g6uKk8RANKg7o0+VgF13EvafX8j2P7
8qWEW6TNkxmc5Fja5Jsn3oo5MRCSge4aSScENsbDe84TU8FKxovhTPTwzcSlHAi6nfjUX3oaDrUC
0VsUamaXU5KNuRPL2lA2zWMFKQQbNrpZ2VyivF9re6UPnBKcl5JVcYKsNxa4ghDeP4k6gWXVxqrC
cnaG/LMBxoDOhjZfcpnEp0oz0EP0XZ+lNAKbFrLCFc5yq3ealpjAVfXa49eXheHdtECeCISDg/qk
pJ7W2U6t8/H4Jb2eyIMeXRfhp/Prl/0Z/N9XrnhS2z5KG/wZdXmBpik/y1NnsWXMxzIU4ZgrecOg
5Y3v2DWHfLgaCrRnWjKytW2Hv9pS4azPeZWMU4e1TD7nj858ljs0cVIIhpuoJaqVJ0tEbAYjK0Th
mLfWZHRTDMQ480x2P7YG6m36blRkLZOygyCcdY1AgNXuARRBeTX+XpKv581g25m8rETsgapYkFdV
CQCewubjEdMh37c+BDAxwGXeS9A2H4ErNOG9EmZs7MwCaMEcxaexpPVlztiXdmyOvBnG7Zraq8zm
qQEFS10T1bUqgx2bzLRACRQQT/LnSMzTEtxMhBRcyKArgWxm51qfdY9nUOM75n3XTkj1fJ0PqjSD
KvmiYpuUBccWlyGORPN53vEp6qBzw4/FRXqMDqmPKN14knWPSqxVpAEfwxnPqxiQ4/CRVY3D0Lwc
5Z/mQCbSIdtP/u8rp2K1GgkaHfvZasdlQLM0BCCkhZ3tWsHKiASnElFWhAN3KrwGh+7bXfDArqiv
H4KdIgkjngsbZ24JcRRdHUALSDvc5+gu+ZXnY3Uwq6L1MaCeos930ILJgRJEdTl07LtWLPoJEmkP
2ZBmTthP0W5WzOusRdt4ac/o3oQ2+YOu4Rs3qU0clS7NLkGG+05i1lsmhlljhPTo/zcpETaoh+DC
NJnoKGp8ehfcpYceraP6EdMuNVeR+n+IN8sQBQ9cUtswQv6SKDTNjdCorpsyleNNT2VoGPpQTZAb
QE/5tXEtjWKixxAYPAyZr8K7KtglM6K5Etw7Ifo11d35fdyy5jWg4OQ7bZzNkvB3xPjBqpf9UGYO
qFllgYgMRnDxjQaB9CTgPHK/+/z9NHlkuLpUt9lBMsBIHPW+/ybtC9xyxavViYxozTBZtDYA27ma
P9zkkxO4HWr1EDW56j6GN7IrczM9tgYUfH8RRnNZ8O3ETTM75bXlG5+Ww5Q79ofRncCdd4C4kCyQ
/A9UC0ZjMPC+iG2cJoRdw5oT6kID6kP+mNxWPkip9mHp6Ddo19/lH2RPm+3v+YIonD5WdbHZ1UDM
yPipVxkCOTseHJbTwP97A6UrRygYKBog6RQpcE5jVrkLiUHZ/4i02btQiGlQaHxrRGStNosoNIwe
64mWi7ilTssQ8ktP96Y5qqqhm+CYtfG1Xp/ubByCOTfgszrw8znM4Vpd1UVeOio+UrWXWuNW+I8B
hD94wlfS54EVqY0q8Khp1B1wAt2IVYFfRCRxSKfbB7uPbhREdi4agMFKOGnsPf5l5ab5lqxuS4LO
KbRKc4fWsENXlQct7w4ZnX+etxLuF8UrbH0bcN+9ggn1llRRA5hGAacD+xUGjaPhuuzusmWQLEmG
JXzFxFxCknJOzDDWIqepP0z196lVbdea4KpjNScS77kJCIHVf4+3eClMRpsTAuOsCCokjdcmKu6f
1KmNGyVpvfM7uXnLrcCE82Zk4NMLJqTA7Tp0zb651tTox/8GIVwGRVxOYZtjPWY57cam+Fmplezp
K1mG2NWslk07azowZvUm0DSnUWSnmR+eNyb3slFiH2k5J/1omkAYzSemhX6/RI4W3tujlFKfR+jn
kIQIXu2SemIBPkne/CPwh4emsdP2g0e8+aA3EgPfnAWEbDfiEEhiggVJOLS5kSVGrMLCuYpw8Mu6
KHf5LjiQve2Ml80u8rIrWRcEPzRv1riCFA6wPZl5UDSABJWJ3w82opCKYWn0eN72tu/KFZBwelMF
5HkJl1nga9N3nPUNHKZFgO0c3dpXL9BxEUlul80DvMIU/LDVa0o7FsAk9n6C7E1SHBfjIqv2NJBp
1PPj+XYfIcFpc40HU2xDz9uwtwwVtpLELtMzh1jfEg2qgTWUjKcW2hKyg7aZmECz4B9EwTqVsAn0
vOOIR64fGxyDH3x+y4WQEGJW9PXbi8QfbkfJYGnXoN+G6p8qOBBSablqNyqPskaPonsh/II8iGOc
Sohqv4foyXgBEz1JEoSNOg4AS213iR96mS75pqda/b4QMmqkGRSrxe/r7LFEstaUSPxuG9+fzXre
zNXVGEU5aIBH/H7WHhPyFRmqcbpm7ZeuH2TfZdMlQuDJwLgoIUR8SE6NXS8LuJShPTN6C7JUEDBO
XNtVj+131SfoM+4/parTyCZxNp3HCle4szIIp0A1E7itfZmaYMMcj9ocyzyHDEWwuhKMr00Jcop/
KD7yfWSeBnI0XXJVOFBmBNVGNRy6/P49HotqFkjSNYoajGAgTUaCQOUcVc+EdBjEzSBNoCZOeMmJ
HZD6g+ak5AbYtMkVpHCmLZsupTYAErXo4q6DpMVjFZSG7AqVwQj3TK/11IJEIjJlIzRiHgYZhbTs
9/m/r0wfoohL3XF7LI1UdzB96VgNbpbz3+e5V+qNy11tlnCjJAESJErEre83j70b3bTWZfVpj8Zw
9bg8NyrG/nhhgGf0Omw5fy6RhYjbXnj1RwhXTJ3YWmoP+CN4ivO5F+RJp7c1vHCBECE0TxjgPb/u
zeOwQhSi0lglY6ItsBEjf5rSBz3+OIySIyf7fsK5pkqR5OAZ54kp6nSqmjpWUBSS78eP7bnPJxxr
kqDjjnJb5+VhvP72xp54cgFIyXaJjTNL2lcWIlJ8oNGbWeYl5T1TTMk3kZmBSCeSK4Wdzfk/tggd
ed8EK6cFDpjB093o1JbS7hzxG5mYHNUpwV2MvgANxMOvzxiKaVaVkzL2IOe+kNxRQHP0d4YmIgjn
i3XKMAVZHXuBdlLZzzD2EiJpRhA/jgghnJ6c0dZOjCr2iO4VPd0V065aZHMOsp0SDkymDJneTdgp
FoReNpuXUT19P79VbyKj54UYhOi6pmMWWcwfVmAv1bqlAcY/bQHh1fScZlPRNS+7JTZ3zSS8MopA
DLfT608/TphqV0MsqMzMx7i0bhbU2LrB+HV+UTIY4TJKhzFYzBgwefPFmstd+H2YFO8dGLYK9VLQ
XRDwnb1eCp4EhTLwpdDsQ6h8N2c/Kr7+bxDCMtq6snXWAaJtmt1ULIcsXTwFlJ7nYd5UDp5NADJv
1LBtW0ck9nopfZ3WccVgy1w0ic8njWgCuBpdTmFUyaZeN236BczgGajVDWtGU1obJv82hQdKpknW
uCn7feG7NIiKynHB7xvWwSJfCvrp/G5t2tbq7xc+ik6GeGotbFa53JjxxThdZMrhPMR/fBAQgUEA
Gt9DHNKZKN6cSkojr8p21ZF65U7BKL83+hRMKkYhuQK2VgStJf7+Y2CVEqV/6RKaIwiXIq8Ns9TP
gihzbWQdvSaxA1eysq2vg8YqFWTTmoWkJnn99XtDqYrGiHFqOG/kreZELoTcLqtfXO2v2ls/ZGxZ
3EWu72pu22tA/getzA08i5G2QCrAa+vUG1L9h6YNp7DX8Z5p9iU4Ts8vcHMvV+vj/76C0+O6pGaS
4VowlGRHiZV4baeOXgsaaomVbEJB6YyXdygD485rqFDT8bwosJVGfSjDkz75o+2/YzUvEOJD1spi
xQ4wf+RleDK3t/VT0ksa/CWLEFNiCeTgSJ0CYaaD02Y56oOnajieX8am0a2WIRzZkNWqMYPI0QuS
6wyxbi/Zps07lKwABKu2KyVbTAVhxr9jWuGJ7Shy9Fz/4m8HtZ4t2uDSbwSc/fjf6+8ez8jCmTNM
rFZ1F/zEX9LOfnjPhr1ACFF02Q3lgg5IbFhw28f7OnbP//72V3/5fcF0q7jWZ63G70fEY/GDpXil
tAH3TWAr7JPI8a2AJWxpGUDo3gDVYPwFoeb4lELju9obxOm/yT7MptsmL19GDAm0Bm3fhD4j/mZO
b0pXvSmPfFSll2UIt436zx6KTN/akDVhFAEsJqe2uCGDxL3wAPaN41wtRrDpYOptVCty3HPqzVh+
ba3H2boyJ1kycNMUTIKMsW6biAkFmFalOWkJvFinfNXZkDkMCkrBQh7PW9zmalYwfDdXfhk5g7TM
I1wDM5jQcfcU12O0z+SS9tyVvNm1FQ5f7gqnMtWmMOaUh2xOeOj38RUYGlF/edbxbC8sSaZOtnt8
2Ss4NADVkUqxe7pyOcePanBSWsn0+ubOPdNegO4HXY6Cu0kCsiz2At8GgpKov1ZRB0w/R5XsTS2D
EVyO2RSQlCeAKdW7MHRAILxbfjayCcNtT71ajeB5Il0Jp2xQIq8IPYou0cS33dnaZxhh4/GH/bfU
bs9O6AXvzYRwkmuJ3WFZWnFT5zfj8h5Puvp9Ido1qtaKSYbft8xDFvs2O02y21PyZUS26iTEsHtT
8S+zgK3gtjIwzw1OcUM2Ab/p0Gy8C4kGZlMictGizD3aIQ1AUGh4rL5olPvzLoB/2jdHc/X7ggso
+lQL+xwEiDwpSg7Ma8AZKZ/s2zySKxjBA+QRMQbW25GXsk/Nk2J/mmQit/wonFuIcOghKd4NGibe
PcWmu0nfKYE3ax/itHQWtrMayfl/U/56NuHVggQHgHbYLIYcZ+TxScXWGa+Co378TZoGHay9vAlh
0+BWgIIrqMCPXkQqPhRU5naazbzgW6HpDphbzhvEdoRgE9tmEF6mljjSuuhggB0jxIXKQT1VD7z4
kKMopDJHhfxR6MpY87c/3AueEIfaQ5SqrMFJmjIjcMcGTKKdBU7YZrQXzBmOqW/0feLkmiJrddwO
TVZLFa5Z2pCEtjwE5lJCzU1+VV0s8zMjQ7ZvmcQp/YfJvCxUOGqTbUQs4htrXmUghuW00urRAeEE
tpW5lgRu+8S9oAknLkDfTJPMuAQ13XiEqu9XFndgp8GQ6EFiMJu3+2oXhZPX6DSJdb6uGhSCqpd6
oWdca3tokHPS9Pfc7Ssw4dx1WcHAgAawAU3bzZPOIhQB/PMr2tw66Fiamgo1XVRkX8cPdqTF1C5w
HYaVdtDjH2reHpqhk6C8oV58diErGOFEz0gw9o0J164cssvoVnPT0/PI8wVUI/bVVxRaduq3RHK8
ZWsTrvp6msZ4GgEag2qxq9JT1fzESJL3nh2kGgMVospscVhsMCMbD1icaRJ9Qa+NbofOIhuk2jy9
eO9xrhtmm4Y4apLX0J4te40n6OZnamf2m0BI86LTZOz+fkUgOgOtjgYSJlVM0bBYrZVWQ/K8ZLdq
sWfpL1Wm88nPv3iDrSEE/wBax6XWI0Ak0VdinOJI0p+89ekNCFEgmaXp6puuudKyQzb1Ko9Z9wk9
IixO2/8RQnAF8xiwdKKAiHlbFVgJ01+WrNj5pquGnxsTQ0SGgRqu9qZL00AVw0KLYeyNu+Vz+6i5
5CLmDAgYm4am/c56RLD0Dme6hhTWBVLCGMLdgFSzfdX+mm2nimTDPlufZ40heJ0hGpYZstqxV5V3
E3qRauUJZV3nvBlv3u6mSsCuSA1DfdOSRGowOTbThLfR3rpRvXYfuZZXQoVH2Tf70NUl4SXfGNGm
13CCTVvLMFVDAziFXka5t9hPyXxMpWmNraOzhuF7u3rxUcUyh2oATEcfrfrTlMSSfeOb/3Ydlq5D
SAD8zWKJBqT/ECYZdBjA0Dt99SPQ97P+qTJsZ4nfkfzDzWNy7VH0r4sZTFSkQPKZDTy9+GNKHmr9
V5R9k1iBvrWcFwwxhZksvFg7AoPcjNA2XMCuEF7mR4JRx9CXOeqtJ8ZqQc9+fPVx0G/CevAp8igr
PnDBRmPPOSll0dymDazWxNe8gmH2lFDbwvlJ9Mtm8MtexuzPo0HRBuD/KdqaDTCFiSQRtIfyfUs6
8FxHuwL1B+iCH8i9HSGEiw4qBkpkeYytFaFjGyE4Lh6M2gp3NXKBQRSmQ+ql2WlS76hMd2TD4xAo
ZsDOVJSdbbHChbumhwHGCWggrvXUqfBfW3JuJBBiXSvFsxaS5IAwm/vse5P/0EJJ+LmJYHKCSQby
DlDFvf7slhqNYdZEidfEX5Ti2MXHxXbPH5cNJ0bUFYTg/UMVerPqBIjK+tg8GW3rQMKvkOllbsUz
eOSbzCZge7TQN/p6Jfaih0wxehC0fVbBJZT4zOPSQwWkRUxJnX7rGniFJRyWucM4UkyA9TymCwpL
jFZkF9Thg8FIzl+00ouH//XC6XmFKLy1ikhD5y3OkBcdNZ+CPr07Qd7GqXZydbSt76VZFE0UXKEA
dfXXG7kYakrnnMJZh+VTOMZ+Xqoujljt5PaX86axcURRJDR1k3Hmb0Shr6FQuIMXzePUm5cjja+n
VBKub/4+ylgYqCCcnEZYCppQoYUWNQnSP9/1MUWD1/fzC9jaK7IC4H/Aymu20QiJsqFOPChfuUbs
1Mk+bSKXVf55nK1jynnmbQ0tmsYboixwm9ZKkRcJbmivMm7ioN6hFuidB9lKZBK4Akg26aC/fMMD
s0xaPYd6jiPk8ycBhIem/bDDSxQVJ/SKSRsmtz7PGk94wnV1wdJuBl6KmNu4o0lrg73HTMks8XJb
nwlcDgTURBRTIOJkUseUmS0Z6qZRVDiz9SlXtV2Bq3p4OL+DmzgMUkCc3AGdkoI9T2bZ6MuwJB6x
49Dp2sljM2bMy+BLPhUSk9j6WhRk+QyNT5yqQox0qqWpx2jWA1e56NzmWGDYCj1WjVeD5AmTbLI2
m421reHEoGfQcys0SsCN5Y+eMqcpf475j0A6LbQRXL3CEfy4aVRpq+Z8WYf0cYBqqX0kk/fbtxZ7
6ZQBtzHBsWLrcHHgaKGJSCxF1HmsaG2lBm4SKV7IdkrCblA/ciKkPqP4Ok8/njeRrTwW71PT8A4j
KlyT8FAJuzSI7A5dENmxejAxQV9qPh8GDBzdMT8pbrajsh7JTVOhMH4V5g/BajEUiumIJEzNQi98
tPeKA3LsO/WYH1vcILEve+1tGQpeYpi20w1044kVyyzO7ajowsgj3amrJ0dtP9vmif4t+xz2j0Jj
Dqq21GTkjUsc0iBnICmKvDz7oFlXCrgxsvHvHxOvMIR7HjWKmFVjHnmaclp6f9BPMfl71/QKQrii
BmLNrdUCwqqsm8k2b1llOwpUAXcs/nXe9Dbc7Sso4bIy6yiMLVog6d4G+ziFZ0cP8HmIrcjoFYbg
Ae2GtSRU8VVqz6zQZ9TvIx/qfyD74EVy9WDeQ3nyPCb/SfEEW3C3JkJ8gmhfOFA4bE2dhWnkNSF0
qHyKnKZmy4gvNvduBSJcVT2xW+RUADI0Jxrd5qmsvXTr1KxXIbxWxj7X9ZQCYIruZ1Cvget414wP
9iLjOtx4T2K6FMUwPFk0wsSSGJ5FE6+J8tILvzSGA2hf9nLGqy2/uoYRjC3v6yZGIiHy1DKkPm37
b2w0hitmNVBIrlh92fVZcGlUmow8b+NLmTqBGSBxaprINrwOyVheNBaZVMVVwXeofB/+nhQBnucV
gmBwGhg2eYisuFy6IT3U0HkJodrEOxtlA84buwgoBCyY8ENDqGjbWlWby8ihaMTuyBxeN6PhRjEp
QWOjf+3yQ9r9rdgW96sYCtYNZIahHyKG/z3JEzw5I/i89ki0h0RW+t10EWsAwTLmgrQxSwEw+Mkt
V3RLd/NtiikS3kQDEpC/Vs5+XhHiWYSaIDhE9uG1RaRtPVt5kKE4X2Eqge4qMLs3h+ixvuRygpEn
K8ltr3AFKDiLMO2KsewBmFxmD7oH1uErqAOYz/0AzzwnMu6MzQveXiGK3iNWSDfDC3qN22PkCeTN
F9Vh2nHlXQwSHv7e4fJMPkbeQN0Lq3y9n9aCRnsrBpiBEUzo4nblLgqlL96Nc4yI5QVFuHtrkjHE
ZXnogeli9vlNku+zb7UbH7Pc5ZTHoaven1+YDFK4ixUrnLQ+AKQK8fogcoZRldxVWwjISaEoxnir
uvjgHdKqDOM2Dr1BvzSLy7Lx/n4F698XnB9dOhopI34fE52Bfr3Icmpb1QNOg/BnAcJZGswRheSa
A3y0bp4fHThKPSoHGfQ5MfcIJQiJtW1vGQMZAgpVEAYRrA38PZlGNUVxWfm0sFtrliQmnxnixfgB
kfEfAMHQrEpPtIwAoPtug40v8wlkkfHSgKeIT9q19cXY299VF9R8VwlEjOsj8VL/XT5j/VcIttdR
M9bAkK+4gx/ec2kq84neWqkz+tC7uIjuEktiKpteao3IN36VuyBo89KaPAy9CT0YhZ/vx8QxL0d/
8qDmjk6FRFYE3ApxIEtlEhAfanAdQmxY2CBJhVJZ6KUNdOrS4qkeDaRN612RyOQcN41mBSWcg5RO
faBn/JzZ6HMfYh/yQO/aP2qhAcBEhll/k//NJxJRXVfc6GhBHuJU+BgK+RmTnfmd32TWk/RpzDfo
jaW+IIrp4LBoNC3OgTj5meGlrVNAkTffDbtQdxtn2hfX4S73ZTHIVmYVveB/FmoIJxCN91OimBqC
EDQ5VRFU3buLztHm5+626R2TA5SZCHdQYgOjtHhb9609NFAbVVyrPoIRJFV8kPed95Kbhmjho/Fy
lPGmvr4oXUjLBhBBvs+HwhnjizjEk1+TcXRsmuEKSDDD0lDQIk4A1BY/M5COWJ/fsRAbxQeD8Plz
kS+mCBK17JiJpEFwEzE/o/ouHtHSwX6cx9lchw0xd3BSWpYpXltaWECjHqtx5z5adgX4p9xU16fd
eZQtj4Qvq/N8DJcKFcuEJv6vyDAA0/k96moZKkTxnscx/IFiX0tV0bhPFc7TKzzB8w/x3ES1CTz1
ZPgqlM+9WzOCx+X1KAaawZ32JFnhhuW9QhS8fBpq4VwO+GBlmIBSuYraJsdQUW6CDc8i5ewndVyY
d+qcdNdLkedQYofQ07628ti4mZa6TfyQVvptoGYgVS9iPX6qI31GglYtKnt//q/dcDeoAVCwmmkM
QwHPn2t1QWhzGKvx0itu3scXpnGda+xkpd/Pg2zsyCsQbnorkAE61U2vDTiL+lXX/bSTBImPW4ie
SYxLthj+7yscq2mXwqRYzNze4w0fIEOa1pJQYisMf7UY4bwbNB/TpQFIOoMipQCvUgyCR3ozu6A4
lb4zNk4l0EAUy/jY05tEGywIw1c9ti6zvyqLS/VQEq1uHUj0nUM0EGRiJoXwkLBpiIihVd0pbn8a
Pv+O9gaHXOWXnM4L/bqSb7S9fy944gWHxv1Gx+Sogtwv74XjElzFhXZH/dxnrky2gL/ChNO/Xpx4
rc31WOaTDTB0+9xWk33J2gX0t9O8q5T4Y5oW+7mX+OvNL7Zan+BwjFyx4j4GZBKy61GLT1Eja7XY
3kMoi1nU5iwN4p0Q6mnXs85WXEj1Bvsc7YTmUbtuXdUfj6kva4jbXNELGhEmL6EyOjJlsGDxYQsV
0Dw3PmoFa/7eE8Ftck02JCb4FfTaDk09jOOOXwzh4DKsC24vqyW1yC1jR0sPuo5t1JAxhCuEOVUM
32xmAGncxUc7oRfcoiJw1XjKPvcjCNJIopCtL/UKULCGRVNytUwAOJ7qR0hKXdhIx51+j8jH2u4d
r9tXcMLdM5IKLjAFXG+49eQrMoaQDVNAzgjVUAgrIP0mpgVsu0+0MixDtMy6LbmmzYfzN8WGB0fl
kyG3h8KCaomJy2DRg7CLZ6Rxcs+yn7LsQ8Z+nYfYtAFQCDD89ZiRBc5rQwsVzLPjP3jeZvviqHva
heLRxptvM4eX1RAC359H3FzUClC4MeZpKPNmIqFng6NDP4Yxtu54HmLTzjTedcksAylf8fRA2nM0
lBjDKSDl+MXTUdPsBofZ570KzC1L9zze5pJWcNzvrm7abjIjc0aHlEcqF7HMhPBNNnKzETRwYjCT
GWCafNu1UrYkUKnVIQNVf86zvRpnqOoexuHn+ZXIYISPU3eNWVghYLqgc2zqWDr4CzDfIxM33Nox
HcE1njsaWnLFk2PWCXKxNhJqpD5Qc0fDjzSWTFzIIARfAyEvdeZkvhiNRIBlnmqUNxtLcn9vgzAN
5WgbuX/x6hkQqFQx8v2ekt/YyZ7NB6OUQGwaMzLi/2KIFw4xo6FADB16KIyEBxS9waQaX1p3swvp
Gmnn6qYFrNDEO0EFrcCYVDA0HT1LqjvkUIQGD/nweN7SpMsSvk8AZtoyW7Cs6LL3glO7j/fDqUee
k1MIy+KsLU+93kPhJihLs6RVhFXFYXVEA/o12qYk32kjuAIbG+8pg/AueogEiCRfpi7vatibtbfH
w1hc1yChbYgz2oeOSvqx+PUvRHKvwPh6Vx7HsjJVIRPKfwnbq8Ztik6fAn2G7WVZvaMO+AqKH4EV
FLWMyZ4o1lXlvl1chuzuvCFsfprVvgkuB4qwihprLb9EHWpe9lTiB2TfRYik8iyz6nrCp1fLyClQ
i1ULf0ZTTNl8YtajIhvKli1HuAuiEs0VxsCXkzwYvTvLpFS2fp/HuLhu0K+EV+rrz1FVEYsHKFe6
SE7sTXPxq+k9t+caQljC1ExZVmuAUPe/547osfJ6l1NGI0flnv/8W90hJojEwWEETnHU4QSHoyZg
QSe5gmayZ17I1om9tHbsI4WeGi8xzjhKh/OYG14b/cV4K1CQg6AuLBzV1NbGsgjTwK3Zh8bYd+1l
F8kexjIM/h1XxyZWFSuJM2BU7rxjIOvy41O6KxNH+TJiKyGWdRi/ydycDFQ4qwmr0i4uAapZR3vZ
1+MnO5Ecp62AES8SPLagyIlc4vO/rxZGi7lO0rbnSeDffZlguqJu9guVN3yrYHHMj+e/1sYBflV8
FgyEtmOmTMaCOkFwGqLHathbJgRHKZLBPArKJB0wWxfTKzzhYiqjIWbMBB6kW5ojOSDd7Cx36XHx
ul2xtyXXxlau+RWcYIxVpgfVGKDgnXO4ds/QRuf0bvpAds3eesfZfoUmmKXKWb07GKdbgAX7yHmw
2W5owFRF/eQUeLKMg3R1gkV2tGfapPHehMEtjlxFOLgMFYec4E32sqf5JhpB1yMOt4GhCyY4R/iS
jpUBw6t5xlx65Scu27W1a5zMi8gLvPN2uY0GGQQ0qaID+00vLybZoDXO3+iLRj/GyFwmGBzHH+YF
BnNMjN7HtWuHnUs13RlKXeZhuN0LMQDa90zwBKO3gOiiF2uXYShKBZlVTsaqOOYO7DXHEoIFsS8b
09o8EwRBLhqXLYwBidNshUHnCeMSivsPlVJwnCun/Ny7nAezvZDV26V4gpkWmD9FcR9ba1/F9/EB
I/M4FAbIICAwgaFU2RnkR/rNVq6WJ1ipaSdTijm031tZ3xd+CjYlDBMDLb3pJbfP5o233kwh4tEa
1ZxtnpaYZ4gKNcf8mZmqy1xyZzu8kBZJBUt52lJcIOWnQqWoKbzRq0969INYSoo3hFJ2Xxuovd9k
bW3fWb0+3odx13/Oc7pgPi5O6OyYVmHJ6vSbp4VPXWCikKfWxWkFK1fmNLPxJyiH4jgc8UmZCxZy
0KPNh1L2Rbl9vFnvCkzw4RRxXgjaSqy3dSlxZ1n7ycYr6Xm+49/FCE6blDqJOoLfL+djktxp5eOc
7mgZyQxzcx28IgGuP3SXitmZJlnmAf1JvK+m9/g5YM2uf4ov+SQEKBhypzwEPyVubeswoADyB1Mw
TwONQwWb8HCeelwROSYvynE33WknTu1hHMmP83ibW7mCE3w2o1MUhAjHPIXYP/u5qXwrQqVHY0F8
6Gloffrf4ITgVtPydFZGZB46JXes2MnM3tHQZyOjUOUu440F8lOOYisGjsUMR6kGiFDaKPR0e5dO
lROZrhI+nl8L35pzGIKV462RaaxCP4NS615VmRDIoZ/CkfpsBGH82MsoM2RrEqy+tCuL9nxNUbif
mg/zCNUamdCxDEPw/NVAZn2ysSYbrN/IePTLfYGQ6B0bR5FQU5HzxASVYHMKyUxtaNB6Uhrznla2
m1r20ayaS4u2XhrTh/Nw275vhScYnV0XuWbzjp7f01P5FervtcvbTsZDJyOD2/QZKzB+F6wC9CRq
Is1KsYMBmrmiRb3uU/okWRD/0m8s7w8Ghk5fYzRL0WpswoI412WBuRm7cnT+DrAwflbt82/SHOsW
+wEKcv9+M0t8J7a6qmh9BUiIqTlo+ENTRr4vPyr/R9qVLceN69AvUpX25VVLq7vdbcex4zh5UcW5
Ey3Uvktffw+Tmlhmc5ozzkteXBEaJACCIHBOIB9a3E5pcAICbvFyXVNudNpIZVxMafpMAicYKlLg
D5Kc9jkrm73Wdie0/DxfF3V939Do/3ZNI6PMFFmnCkaLa+jtoW9EjS1c59powzjXGKG/Mbci3N3W
W2d8KubPQrRVbuqGyQtTR++uTQfR3qoBcNVS1yoEiX6nPFPUkn6vPk7faWK67HURJQF/f16l0b9v
jb3JJEWhVpEk1clpOi/tAaxEohtQTQTX94e7eGjHQyvXT+RlZn9W2ZzrjODkiImynxykaov5wVJj
78/EMHskW2WVSgWO/KJ8UcCl1+he55j+dSHck2OjC7NJmH228jJC/lJH7jqBGGPCNWX0CrCFlqW8
uy6MRreLYLERxuyROSrrWjoZLAItCOOgAhrogZCgRnlpxWjOKBr+4W+UgXZTDDgBWpgpGFgAfu2a
FStYmgRomIGqfW9jgU70N1/oBLMDObMjoxuOMYaiJZGTmGhM6+vaLZujUgG/Yr4heSM4qrj1FjAs
mXhgpCRj7CNgaUyO0dGeB/1sDa4dopf7kHyuA3LoTrQBXzQWz3XgrUDGAPUlRpoeocDTBVNAX4Wl
wEaTJMV7cHxVUMjmreNWGGOIOOrrtLYgbLY+xfFzPMiehIY7rfl03QaFy8gYoZyrswzueHp89K2f
f6AwVek5PZW2R/GUyIPx4bpEnhVSo8frFsZ0LIexkMlo+6XO0ZUwdC/S+lHvFk8FduafCWH2KjUz
hYwFjqepM/1sjt05K09JlIpqDfTHsua+VYbZpkHVqjHpoAytNax+6YPrMZC8Hlzuql88iAo5orVj
NquR2n4tM4hbu6Abz7N5I2Rn4YvQVc1C6dm+eIFUGkmV0LqLFHBc3am+kerUN0V1DJEQJnuopbg2
8hnnraKNeFUvfWLTPntVcGTwetRNPNL8VoaxtUVSCgnPX2jkeMYwRIpxR4BP4+nO1UIMfISaR6ce
RfUvkXKM7WkdbvtOR/MVxXSTyW2mxsuI4KDixoeNZvRHbM73aVCLqLGgGUBhV+BPuY2tPDVRhLfc
rH687kzCZWTMLp3wxjvF2K4uQCsEKKrKg+Y3IYhmcnDVUx4H7UMquI+KVpG5ihRVGYHMjKZk2cex
OirRrToLIND4ER3YBpicRgEIwejtImKMxtBmEy1LyWndGTsF6C1J5evuvyy+8GPtRh5z3RkGKZON
BO6bnMxwMmlpMtBuU69RXSWo7gCwKXAA7iJuBDJXHksxwXm8QmCr/LCtU1x+Ie9oyAJE+N9r6LA3
nsQpRiedsIZd9WEd/yete2O8f4/9aWgCN+DMmsqmzmucNQpeQmnbinpUvc4F4ZAEBjgH5ZcZlEPq
vhrFcxg0CF3E9o1UxuodPYsVLYbUX+RRUwiC+ptlZ+6qh9gXEtLSqHAhDU0fwNtA8wjuG29tcbEH
RZl6RA057P0lQEj8at3qfnbbusUOQepW9C7PtQ3UPMGLhfktlQUNMHtchp2cxkb7U97dRG2QrILj
USCCBQrokkIiKxWRW59G3SPLB9sIrtsGd9letfhZYdjEQbmvu6q3YeE9wU0bI/SlKNEUSWDOKjyq
RPWgQ0KR/ojavSSs7HBD+UYFZueztGmXgSZEulW7EQqzqxN71YTTiohAcPkRbyOLKrtZrgxjAqpp
w1t7x43CIRz3AJB2CPicKSuTcejeU1HCjOzfVvbzaNkInIdOUgkVqGd7yQwjivK0BtX0tRM1GHCf
D7aiGH9NMI3WLBrWsQtmH3NTuEi5xi34t736I7q18DrSiyZU+BF9ox5zgoDI02wdGmClm3Ty7VBH
k63kKV+b3KPw/PVZ1CoqMhbmCCF5X3bSQo1FOfb1XmkmLxtPYEcTnBzc0tx2NZmjo8fdjvYJSL5B
u6twNALcrnySfQCbCVGUBHGChbHGgzogClXIUq2H0fhOmsWLRNwgfBkGECKAOwdAG2annIbMcbEi
FiEbK9InvfZTUXulSASzN+ky53VvUmOQ/yKxC8d2W3V3Pd6JZDDbUi5klNBuR9Oikz0eTLlxMWUn
uD39Q5j4vVgsuUGWowxCMkhR79VjvO9C9L66ee7+akIT2fQ/eBEKBsCjBAKUTpXeBInUcuShkvFi
m53AR+N1YQwYSvOhOoCE2huEAHf8NXwVxwQKTSsLq5BhbmZ2bOtjZX/T68/Xt+kf3OdVBmNu4MKa
jVKDjCYYfQ00pPN+vqetIPlZBAsoXD7G7pZ6msuCPnjb53UX73N0QuJR5Yn2DPbhsFcEF3i+PAu8
N5TSC7kfo1sDsukRAE2IQV/bZ/1IBwtsH8+0s4dhkDDeiUh2+Oa4EcgoGHdyPZQDBFaGm51oN3YT
Ro9279FbtniSgasgYJvQAgXC4Uvk7qUzBnuuJCABSbv0Voc08zBo7uK4Y2B4sisd3pOMmQ5FCcfx
q1+M7/XS1FpmDagjbQU0PRYy8RMiGnbk6gUKNvQqOGiNuBieQPRLHLWaI9+4G305yDFUk7zoQByi
3Qqxbz1edwKen23FMdsGvo15zGOIS6yDLB8skri16DmRl51ZBnr+FMC+yBdzSRnAKsfUNCN/Ub+s
8r3sCOItjadsWr75PjuHFM9F3GQxvk8HA8nRCYzwZ2vH/vpSCdRgJ5DaCQBoqQ3Ydiv6NqmJu5jv
SMW3ejBZLElIGk8WBKjdjvRo3Yp3kSIk/eS13mylMKnslHQOsVZIWSjiD02GRncG1AZmxMR9RqI1
o3/fnBqAErbUjGBrUk0KtQLWVRXmtz/bF+ZkmlsZeIsVZDiL6SX1fMqdMvwzEcxpRAa7XpaFWnD0
uQPoyZwJSsmidWLCNVmJ1cgFXae8c9foeXYEuSLXzw0MBeJdy0HRhBFQlnqPIQxkbImC3LdLPDw/
7NGgJVgo7jGAuZXfcph4YptDhtY2J8LQu7JTHtc98QqgzwW/yN2A7Xh9Y0RqMamWVHQLcBAhTkpO
Rew6xW0vahzgb81vjdjEN5nVuu4kiFidc5p/WOWv11XgR/zXJWObi+rYMMY2x9bkpxn017kfHyls
sBTG9BgT4sGItohlc1HKWJ3MAQot3vDD2jVh9kLBbgzP3ItbpKldXcbm19Vjoo29KHbf9lBOVwsP
kJtlnXipPgYZCXohWjp1w0thSArQuKJZaDF/G22cKdfNcU5wu1TI5zZe3bozZXdSPq9WJDB0rlWY
Cmat6ZwWMDjfikqGuW5zE7iAev+SOA+yKA+gfvJWFfA+ajg00bfoIOFm3gFHNM8bkZPRZOODjfla
+9bJz0P0LdY/KkKMrMsD9K0w5uBZjdpocgWt1/IRTcM3JNTC4dAiLb1u6ZfO+lYMs2Y5eq+NZs4j
f9Q/WtohU77oRNAAfbktEEGpGGjKi0EDRoQDSFRawY18YvrKelj++/UR37fwJuZg4tS+AEXRcIyh
/5HmAM4cWCXgO1blBOSSw/WV4sSEt3KYA6durGjVJ8hBl/iKWW56u5s+aKF1T7nkylD02HPppm/l
0b9vzmk7HtYmlnTEhAIP6kW7r0vrMSLrDlQg8CLjPdu0WUb2lAANzag1EGf0x7U8OPN7LG3zfeZY
iPsuc+aaHqdl5xrrx3n6lM8CHbjW/CqDLZzKAzqYsw46lMZLaQS1M7nmKMhsLwPam21hK6fDEmtT
3kGPRPufTZ4KZJ1ICiVR1xVfFdw10FPm4JWFCTarnZOulWM89+Yr+FDN3K7uktnM0cnf2vb9ddvm
Bhs0nQMMF8HtAgjXrtQZl27oRHmI/kbIb4WtAFydXsWw2xOB/EeJZohRzM5d5uNipm4n2h+REGbh
bD3rx4TebMpKS3FVm3r008Z1ASLTLJb+ur5wPB8FvIMMkHyAPl9A7eCuOxRjlOM50XiZktZdogTp
7ncpPqv9fyetsynawm9ZjIMCqtFsRkIA41Wfh+ExKkUBjh4p7PmGwQMM4qDBlPaZvg04wPRJMxDA
43X5Lj/Q6lW/V+4xcoZ2hlQ4p8Xbpq0wJprOTWQ5oL5CLlXdWOqhzw7veJKnC/aqDxtApW6UFKC5
wRLu4uokr7eLHl7ff+6hsJXBbIoyKi0QqyFj/j4FpjecE/T664fBV7zmy3IjCYIPb9WAVf23o/7M
I7dnwhrZS23AuLU+8UdnbyqAyRq+vEMpYMmjikPjzwWXbVZGVScZSKTksD6QG4AT0hHhg3GkcPnT
XlTE4SYIG3HMGqoYpzQlB+JWY3wqZ2dfGaKJek6CjaiNV1YQKNGqB1sq7ZdFb0xZQWnqkN7SsSED
vN3y7lc6L5oW4B4RDjJFVKSALPXTaDa7NERtMVStBoW6yTWQYxeHoTmQWXBB/QelXuXQhd3IqTGJ
LhUD5GDAnpYNKCF5G7tFinpbhQKfqODMtb6NXkyAKJUyM6cKx2ucHSTtTinDVoSpJxLBhIV6NTAB
r0KlvPBS+0mb/WkRJAlcc9towYSFtIusYvxZbCmOPTlOtaBkJNwWxp6NrBmS1oQOLR6kJXcIG+xL
vaetzOThHe111LJfjYDJqzrNHoBMgBJoFzjffz3yF570rTg0u+yrqJFKsHbsxbvNZGkpHKhWKGct
e5hEw5K872vIQXACUT4LFi6JJJO0LDOUietbY76zRdDG/Hj9KoCtS8opsaXOggD6QmNhhlbCwOKw
QynEa9AuIJxGppebizN1I4/JRgxn1pTWofJC2vzYhGrmr+G0W8FzgumX0hPdhvgriNNbBTjqJd7x
VJHBGultSK1uteLcL5/ecTgAtPa3AMa6+yzThlGHAAoxR19oKq99cbxpZx3LY7xbBa8mvICwFceY
dzkbk2lNOPFipTpbtluZw2kUVeIEi8aadVOtuZTRu4mEKeBMedT/e7sFUpHXRWPrSRUIRH9dfnLg
oBjSnSmNvmBfuNnbRgRTMDCzQVMy0DlijppCJqfH/EYLaUcWOFOFlFr8BYOLAg0asFJsVUeqsjqX
IguZvHOnmMd4/c88fnS9Xr/PHAOJZuojpg6x6+qRqLtMCXVDlLrxLetVBnMOkFYiZp/QLOfeAMfr
swP0UclbP1bPM1oSQDZLK32i1EAklPEeecrrCsEv8qP21Ni+mXwy/nvjzdu1YzxmTcCPAWB3yscR
DNZJiNHHy242e+Mwszqr1KXgjcDelKsZKLjG9aMUklr5PGmOwPn/IVz/3iOHCZ9NOcRSvUCWfZ4C
awc+HWC1dkiufw3uijLRnzfQy3D9Ko9xokxaAOxfYntADE7AIWDbJ6m91bOvtRNY8k2m/Fiah+uO
K3AltjymrHEb1wNEzphmaLRwbIU9KVwRAH7DOyll72ELo7LSRpWlI29LF9cZXPU4YMopyDHvBAxc
42N+awAaQJQscs1kI5T+qE1ymktyNeHnIKamnwzy0UAerJuhFe2vLx8328KA/m/lqMdt5CxlDwxQ
mm0t6FFGI1G2a2/WsAeab6BidF14oov0YkKTWi79hB9Dz7/sADyTj6vv7H6CBPrSuUnw0J0Fji9E
WuWGd0qdagLiCvRIjFen45CnlYnLeY6eW3qBgScci4PhEQBNi1oj+Dr+Fsa6+CgnCyBuMlQCpspX
yd5YzFOp7ijS9Lt271US4+AZcFUGgKNS0O7mm4puD+IpYfLxl1qitl6+H7wKY7w7ma1eljsIW1Vy
ABXJMSGip1xufH/dJtabsUl1QQyImFEX1JtbaxrcRBbdMERSGN/qkzxtF6CX/hyfyA6yR5+MZtdC
Jrt604kii4rsXiSScTNpzYgy0LVLlftWvxvlsyW6+4msjvGsbCJZMU0QAWJ4d83v24Xs0u+rrAmM
TqQKc/DXZdb2eoZC2lqfu9gb5UelErTIi0Qwx3yfw4cNgg3qFGDzICqAK6gXETZyzXlT32JCwiwN
w7ISas6xHM7jcjMmy+66f3L1eBXBYsXpGPWNpRHlLbV9ietdV9XAvBOsFT+Cb4QwMSCttFjLGwip
e0BG6sHqJv76sVEw/EvblN51MG3EMVHArGuJLAXE6UPhFiSsSOZXIFsyH6+vHd3ji1xCBeMRRT7A
6Aq9Gm4OplQbdeD1Y3vMfHELzfbbcnYHFPCVjBzmMd0XtizIJajlXhPJxAW9InNVlRA5w97S4SRn
L0mseyYKudnLde34qdlGPSYgJEvRmgpVz3ioUWbHHGERpl6kuGZO+9n+RQgSacfEhz6VprVfsXFp
jTvnELu6/CNfvi6rr44iSiy+b71uHhMj9JRYJfrJMVaQg6YeiGGdmb3P7l9lMEEiTdNpSUGaB/Ra
86gGMW5sIMpwYfO+A5iv6/slUogJFlMttWqaUidD40d0jEWVG26k0A0ZjyCoh+MV6a2113KsAL8Y
vX9tkvuNNO1L7WzMmUALvtVtxFA1N0612JjesmiLoXIH4MVv5Aj6cABOudk3in6w7Mfavb5unPZ4
XKc2Ehk7b6d4be0IrRnmVwDIAydAA6KtEXR++bT4OXg+RFdEoUTGzufISXX0HQFODmAIlETUlg4K
6LFidPUmxxLPcnYVXNdStHuMuctk1LTEhpJdc7uCxcTJjzkQma4L4Qf6zVIyBt9ndvSrq6bf1ScK
PUrCvkAjEkUntz5IIv+iJncRDTfiGJOvQB2h5S3WcToqOzWgoE8pkMlAMfwzaRZeHrku9ipPZy7G
qC3OukX7rGoTkEQqvWBhRNctW7f9gakGl9YTRPNPgo1jn4mVQbIGbYU/WNLXaNorNXGl6f76vlF7
u7KOOnNgyi2wiRYCGZFxU0a7rLyN7L0lHa5L4Ub3zeoxASSuO1ITFbtVaybxCbptPJSJi11ZgI8D
h2x5XEpH964LFZmkzsQTMi3tMNuQ2gVN7tJZxiVzaWuv7Hd3YjRc0XbRv2/CV9dMWtM7EKdZIejI
MYDXCzQSbRYTPHrM+6UkgYQRRMcYqd0NeuV25hqmqrW/vngiUUzQAKHPPOkdXbs5AJqbmw6Py4Cx
gP8OlPEmAutM2KgKOWt0grM4tqdPc2QEmVnt5HF9vK4O/2wxAJJPYUNly2TihWNVWVrbqMTQofT5
1IXADTVPv6pNgGOOXVGtnruArwItJmAoCkEXI31n1TBTbQ+uVHyQVa9udUHg5VodQDY1HdjY4DVg
XEtHzV6dHaRqhWp/cNTmBuS5t6lqvyvgbuQwzgReJctJJNx69HtarQO6mFcHq0erdShC++8LuBt5
jDeVhTNXJMdFrgM6I+Ykg8QHbtB3kw4iu8VdKYS940b4jUDGuYxBnmetpS0YfZg4j6MjWEFuDNx8
n/GoQU0iPE1iAavlrqwOSa54tfyVoP84mr+/x9o3shivKmdL1qcBsuIf864/1A/OR8eTH+JHIHdi
Vk0RZdT8tGYjkHEvDN+h6aT+uVsRXr7c6ZzJfrJzPO1Y/E91B0CC+NXLdS0FG8YOZDU9mYDLBcuP
sgOZbhxRrzM/ZpiGCXgltFhfEC4N0wJY4BQCtIfeb1zV0/b1Z+crxXb14p3osZfvyIBqRkaKMMXO
Hq+1ZaYG7dCJcM4vhm9LXxfhkUijwcVxb/4WwnZpaYnclyttaekCZQdkjlAtveXLCGhFsNrtRlC2
frm+SdwwuBHI3P/rOjUGRYbAzN6nieqr3XH+uiQixEi+LbzqxaQxKRjt6nXE4uUWLif7bBGcvKLv
M1G2jU2jU2kpc5oOxuQPlaDqJ9j8n/61yR3GYaBPVlimqiwOuarekH4+omD2h2KYoCqjx0wl9KIo
6XdpDoqs6VHvflzf8X9wm9e9YAKpU84okQ0QMnk0NQcCoI9bB827lEDeV59Fo3CitWMCaxFNiyMn
2BtgeLpm9kE2XhIieLPk55IbO2YiqlY3fWVTAwOoAmgwlT0JlzvcN4I2REnk4/UlFFkbE03RcD9U
sw5hNuYV0cWiCpI7wYqxT+KrKqfxTJvnyHy2lc+Kgepc9a685LcVsK/iw1Alam5BhuUc2uZFyl0y
/PVHy8QOVmDoQI67Gss0OJ+V2s9KkSXTHO0iWgLMwADmD2a72ZfwxhrnIXYWOrlBqazTYxxSrAsZ
oAD/XRPUVVBMlH8xtb+9OsStLtkYsMRz9Zj6qjkG2lC8I4KhMA1MCzB/UwaftyLadkjTuVnpk92p
j08R+fQOFTbfZyLwEGlpFJUyLqs62mRVuLsIlovnFVsNmBg8jRN6rwZooNjrXi/s0ATJ5p8pQX/C
JgyDvLfvnRUi2rryDQv4YuUQXBfBDY+6Kpu64QDs9YKBrB6sHNOs2Ov8oOZujXdv+RDtaSadB+1f
sS96GOOGLiAFgCTdwTDoBfR4l5rgJY7QM6CH5SOF6I3wkBSBnhQAEDth3k53gfWZrTQm+hfJWFjE
xKu+4U5B/9jegZMxjHEEAHVz2RcviyBW0u9dk8dEf1TTonZUIc9cSnctXQxbeTKGNjoRlwE14AtB
Ghqo0RGjKugnfWsbmjOuYMDD23D+XKY/sfV+wlrkoI77N2/RXGvXAc2AFl0NKSiN4RtTTMda7wo6
I5B3+yS6aUWkE/T/X6iz+T6zT0pLnIiyefmOXvimPu9jkHvapoj0iG99gJKSAZ0LlEU2rTW1cVnz
Fc253dE+t2ARGPd14S53Vkib5AB2LHAv7ja9ymMz3HUupqUiiEMDCscqAF1A9X3QzlULCN1/83DB
vfoAhOlvBdmZEcucE9WKoaD2QGlZq/vMl3V/RMJD+eWRyRFP1Kmp0GzjYvOA5g+2WcrRy3Y8Z8U8
YRqBBvPSdVC4Jvsl+AVyi7Udg/pWv6PZVhtG3ixo2+Ha5UY0Yzep1s62mUO0rJwnJ3cz7fN7dnAj
gfHoyHY6pzNx6spH6Zm+POGJjQaswk+C7CyaxOIb6EYck9nZUtn3VgqF8hM1FoTjB9ONXAqzEfui
Hn+hNCa168g6xjM9Jns/WrwUwBSIlEGMARa0e6Df3/+zxWR7Yg0nJ8U0QrtxdhY3tYmft5rXa4XX
GUaY4p6ZxFUwDdrX1s6DQinBgWHurv8Ibqh5XWF2kL8CtdqoUZeUktAcH/XybIgKzFwRmNvULA1H
6gX2PQFdQGf2NmiIln1q+DIYGcbguhb8g3sjg7F8k4xyBAx1xy81L32i7UhVGJ8/F5qX3/4rhhKu
q20EMo4gy3omEfDL+EpzkB50YAyCQt2tb/IflolTB300QsJS0ToyzrC21WCi69zxE/lDpN0OM0iB
BC8OIhGMB5RtbqhZDhF9iYaD/43aV01+Tzr9unBsZwP6/5d1pCKkWLuPsu7UjKJSPF37iwi8EcFk
Awky7AHJluNrWeehQa2BMkt2moEPKspweAsG2FsgMmqAabpgBxil3FLW0nJ8Jy1vC1T9DQeQG5oc
XrdvkRh6sG4SjgUMcRg1gJje1j1D9Zux9HRbcPPkmbQBL1WRjYJ0ky3DV7EiZ3OlO37WH1vzCLLA
60pQH2S3ZfN9tuq+pCtGAlPV8VMDKK21m0+zV0jHXsTmyo3jWGNKsKk4BlCa3q6WSppKHiUZASf3
KbUVeIQ/UOKn5iT7YGMXqCUUx8SeBow+C/IMx7fupkBHDm8Eyy4CxQ09pHLBVZFrCZTpl9IJX0KA
6oPdJYk+O/5aZI+D9WT0VWBLk0AKB0EVd5GNGCbWNI4yNQlZKHUceItdDWX9o/0l9ZbnZXTp43vp
ld67DuCtVCb8FI5cpKSC1HG3ojrVhKPlRjtKKyzvrcMkwvq7vpYXUKCNNttrZ2AtZ+VpHncRUMad
VFCc4skwASwOcCY8AsnszaQq5QVcFKvjx/JZkm/l5izVonE0nuNuZTDRwSiUZjQKullH84fi4/3s
rxEPaP0P69h7beNmYf/luitzbX4rkrnvk8XU8QAOkaAcP1EShwazissHenFI70QpNS9wIH3QgDQF
kAn889afjTyNiKX2oEqUx3PZmEFZtqDiyw7VKizC864oW1nMWg5q1wAfcQCL4Z2y03wUM3wD0xzU
mcVNBPxl3GjGLKPeaXLmrNAsOfSH6r7yiAe65hMg2r3UF3GNcs1kI4z+fXOIRI1BpjgBW5M1gwrW
1sJV+e9ofxgn1WTah4Rq2QVoYVfmxoBxbFhi+URW1xqe5lxwSvEO960IJjJ165A6tdbAGDQZr3M1
iCKOVfQ4RrGXi4B8uc67UYeJR1FC2kHRIauNrV2pBm30QVFjX+BL1HzZc3GjEftWZmh5Pk4RpNTP
y5H288F9j/LzGqh7EeoIXZxrohhPGhMgbjctROlm7YLgFCBBO70rg2oAXsODbbzjSWOrGeNMmdbn
ywSH8s3ixqy8QvteGu+48oL40wRVJEq0F1CMYLbU5DWBv6byIU8PqRpc3x2u02y+zxzuOI76tMvw
fa3B1G2m+Nowiw5bbszZyGDuEnpezcbSwTFrYI2gCoOaSIsH/CxFw1SGyW8RCyDfrF/XjHEhTHs7
bSch6uj6s2z7JfDlByJQiu+mrzIY1ymtslc0QG0DIhVcLvKnfAwrCZQNfY6W3HeFhN+y2Ht0bDay
k9SQlS75QV/s0l1SNJvJtRY0pLmb1EmQjvPj9uuOsbdmBzN/0ijRUwJct/T4i49AlAQbpgY8GlG3
CreKtbFxg3GjxYyVzsomx4/O7WOcA+3iiZaK62D27Nbv5Ic0RTnJOvyR5bPDS9NaqLkyY1Vt4Guo
5ksmug9wL+1bvZgDCaQ4zlw0kDDuqifaAgbqPT93u1MMnoP3jQBuxVG32Jx/dmmWhW5RV05PUnRT
OXflKFgzoUpMuFD1Sp6iDlulh/Xo0t7H6Uvu0s5HNNQF4r42QXgymNBR6qVuZdTNSuvFSD+voplG
buq1MXQmVGRlVecWXbMU4Aaz+pT1nSurf2mz4KTge5SOLmawoAKl1WZOJjNWtbxPEJPow/R86Lzo
oB5omTYPyr9EVzbuqm2EMQ6lOUMNuhoIi+voOe2aGzUxBPGP77QbGUxqV+hTbE5UhoIGFW1X7xK8
tYAAb3QXTAI+l4F0gJlcd1luYN/IZBwqRcsNcQzIHMrbuASg1Cd0/VwXIVo6xolGvZycUYYIEGb2
5vPSC85zkQqMAy19GvV6je+X0m5O/TV7GEQ4ESIVGJ/p07ar7Bw2rUTHPD4RVaACPdoukqzNLjA+
U0TaENsRaNfVsD0M53GfHrqDun/XKb4Rw5ywpG6UPqa3IhizH01T4QIX5ZumOYKYxj3JX+WwM4kV
UDhBr0OJ6pvWBxMXIAs7kLYkbjtYriGs5AoMgJ08zgwjy3IHapnoZVR8oDSnYAks0bBm+uvRat2y
cGshe7fAJhwmIrRkGZo1hU2gQTMDiJQIHEv0fSYaSNVq9iveTvx6HG4VKbpVptG97pncUL3ZJ/oT
tsdbSzQ7AeaFr82tO2CkHi3+1uwa73rFMzeCmBCQx0vUzSsEJdKOtttnOxBIxe5aewteW8VzY6K1
Y0KCWowLiJYhL9MANNw8F0LaJbq7VzyW5dXpVm3srQ42N3lmuAJ39CdA+JHCn5dhI8hWReow4UE1
MLITEQjDe+x3zZ6/qI6IWkLkQ0xoiMjSFS09TEl5K5uukj2TaXfd2q6LAHzdW2ub58HBzQ8iEv1/
5fxXgR6ijHz/MxlMTuCQol8yDU4zxt8qPIa1L+0g6hygjvfPW2/JjOPPFfAz8w7G1bRu71MO78Qn
Hlg/lFDd5UG8E1F38lNEXXNsYLWDiYOF2ilW055UBStXPIGimxJrSkBWmCrXONJ27X9RZeLqiGIM
6NEMoOWx7V7jMNpm3OvUvGVvQJd22N/0dNRCdcGLvhOTA3GNw1IoMZAOSDt2AlNdU22NgAhGy0Br
HywQFGeCneOGO0sH9ii4gNCFwRhHRpKG2C0Kq02C59ofdhN5pLlPYoG38rdrI4cxkDRrO8UEEQcG
39bdL7rB+JN6kAxQYJFd7s1frhu9SC/mpBiyvAYXKuQR9UtKXgjeruJ+n4AN9bqcf1DMRtcMcPwN
AMS+9eARA1NGC+Y8X7uLzvR1fd63kdcA4yNyx695aDwKBNIduXA167dA9uUvjrNV1omKcnvuUS4f
++B863wp1Pfie5FIO40xj7WLJJQ5od10pCNvyh4oGP563wcgidwNe9HTBTeob3RjrKRVagNolNCt
Gz5VqeX27ac/XD3GLjJnwimI7kEoZIf0Yql8LA50oG7Zi7rS6M5f2yiq7CaTsEg9ynWs0QTWPmp7
+zDtaAIrKusL94iGkY2cJUbndkENwnhYn3vg+vY32q380Afjk76Pd8L3HqFAJpOoukqJK8wF+fHT
utO9GpMyVmArGFuh/U6D+64JexBz/O1jGnPVUDS97Al98hxjX/bsI30dXG9jxV/Qqlqf494VWAk3
1G8EMsnF2DuTSuhbJB2l0oGfXjQufVOIP/x6wVhF0yVcwweEvuU4eJ6R2dSpXNoyqnXcZNXqNCTB
KAvez0TfZxRSE1Sh8hlvdHoGZJnlbphEr2fcJdtowMRBybTTOZ4gITm0h+ZIMQNTHMjWMXPVvXh4
6rpCQJVljL6aCVrgqLjuOJGg7QWjTNzzg3ZBGo6OF2KWe1CKzT5VLLzMqdmDZnzP1GA0Mi82Bccv
X41XMYwrKWM6VFGON3bHORYkyHJBQYibQoDmUsWsKSZ82GYEyRitNq8Qg4h9KyV+qqZuISoEcG+2
rzLYhoRR1clkUmeRE+NmUJZAaVLP7lpXHQBmlL7vmuEACNWxoZLDRoM2WocosaCTHkrfNZ9i7pju
nLsU3VVsaPwVfJXGeE5WS8s8Zsj69GXvDLdrueDq/O16vOGeFBuNGN/pOqM1SyRPOCnoiV6E3a45
6HtRzsw1tlcx7IB3KVXd0MQ0gQXgd/mhSQXGzD8YNgKYbKE2tK4aQbzrd8CyOtNLbRpIwaCB1Mu4
xz3gKNKI56XoG7aBzA9fNdnJ0FQe1SRbOnTeyufSfixARDL/FSnvuQiCNFXRHEs20azMnD/gMzJG
NR4BSTe5OhJJdFXIwXUT4JkZ2oUM+Ch6Ui4AfqUuXst+njCH0RA3UW57UAnm2u4dQlRwteBZWVUu
4EmTpZ3jOQcpg5rtuwEP2HeNCIWbuyOvIthHJBB/LuVKIGLIASxf7JZadxX1vq4+XVeFW+lGtv23
LuzbUWatQ6KaVJd72uSSo3qSvTTP2W2FVE5f35MR0CZ1SkkIfo6LORkpJiYQkSioxbqjHFqJn7/o
rulS8IfhRjRJyzWHjTjmXIii1qzRoQTtpkNr3lumWyYiFhqRDMaq81ZtFMxWA6TSMg9qMeCBpVGe
HAi9vlW882G7dEwErTKjzrs0xcRJZyluoxTfrXLy1tT+1E6pn/TvYYLYymOiadGmMhky6JU54QiG
02R/XR/BurGVXCkbc0krsExSP+/mKro3F8uX2upwXQy3eWyjB1vCBX6dI9km5Oi4P0T3xX7d26cZ
10oAcqBGSHNt0YAuN4JvZTIXMGdp5LRtIHMJQRWrH+vdvHeC5LP6YD4bQG8R2TnfjV8Nna1xTJgq
qJISmyXt8wN9vEzDaI/hsJ8lHNGNjHcAbrWjf9/clPoxb7ORrmhE9rV+JoboAKTLw175tgKo6WwE
JBbS6yGCqdPnN1p1T8/djlJV92EUOAI7FBoIEyTybjRREIc0K3FnMEBO5yKUVld6anzgM6PnIfua
nEX1B5H1M1GjdrKmLzRs2NBabrasQTSUh8mQBPcJkRgmaJSJ3lpAFP15spvW0xSHs2jciStCx4mu
6ZaiXUBSNuuiyPmI5MHCjEdKAEGHaWHRG6lAyEWwiPASl6QtEMfbl9p+zLPPtfB6zKsIgT78b0XY
QJGPBtBFULnzFQWl1xLjR+PRMAAg+m+GgbgKgdAF1S4dL2HsU3mhyGM5VyVOpvbF6G8yaXJ7/fP1
0MdNIjYymM13ymg15gQyFPVHIvtmf3bUR5ncX5fC10QD9vz/SbuyHbttZftFAiRKoqhXSXvqefDQ
7hfBdhyN1Dx//V1sn6RltrJ53cbBCQIE2KuLLBZLxaq1LAMTb7JeiG7zmiVLhTkV6zu4ct0i9Yr+
PXef/YohHVGjaWIzHrE1ZN7l1p3j4PtreEwhIZSTd3zii1kpSyjgvNUSLbJBS3oLQ5dVeWtb18t7
BJBWvy/XHeNy5jUo0jBmQ7vdAjXBoU/2UPfZv2NXXs2QK4584WWvdR2GHbNjmnxwFn9I3hNbVhDS
JRcSErtTiJUqIkhBfMuepjRX5IubN80KQiozLmMxNAUTE7D1fc12hanw3e3YvwKQrrI4qWYrpQAQ
FSp3P3/NA0zOXLcB+z5fvcie39R/5mCmOE+ry20KoyTvEzhAUTyFfJ/8vlYpZi9XJklnJZ7J6KYp
PoFyu2380YZsu0kgvjvRhii2Z/Pog9kEahwM0hNyCUEb0og5DKHfNa700k/DO9dSnPyXocg3ucAK
Qwpiy5DVGjwZRx/9C2ImdLioT6kX70ZPldeozJEy3qZruIln8TAoef130qI66dhFYBVcYdOmV7+a
JBcQoP7cF3ENk9LOL8ln6hSKfdlOB1cIUgVB491YOS4Q2t0UiASq+1wdEW5EE++lqpNbsWwyMRwv
pnbUS4ANDCMLde+DjMaOvp+PZ6o1kyIB7TLTnSBXGbTLyYbDlYpTqVwy8QesjqXuWuaSzQCY9hSi
3NOxKI76y3xnsRshuqcojG52ZEHx9Z+zIw/mmgXBO6gJZ0MXryjxLEf9i7PLrtzr8iRKcIWvGrhX
7ZMUGMrIciqywMK827Hkcip2Shr2LQhMVYreZwfMBXLfXNEi2Rz1EKWx5DSjAKNBbktxeDa/rdYY
0rUzJrziHdfwYt147LrCG3m6747a136fYriSXCofhrZcbw0ouV4YtwkKwwDsL4qT5nFsldAfsA+G
j0FcbJSS+lOYIMe8NaLki1o9Ez6HWMa8f3mbjINU9wZ8rLan+jZRknorl1Rs68r3KSrNltHggy6P
dv8rN/pJustKTIjTPepAN62ioC5C6TkLJV/s9XxaFmj34qNcSMxl0MIRwuCqvdv2R5cgMcX/32gr
R0nUVGEFGAiIOMiCjIsi+XQ+MP3H4r1iSBeUm3Pmlq3w+XvRWomWjf2Y7rqXmhYI/TRPRcuvRJTu
KWdq06IugCjq3MOtECUeo2ACL4gQIDW/EFXZTrGMMgtQ6JjVbHQAzOhlX/ReH6MhMlZcWmLL37rE
v+so94WEjI7MzADSuBg56LuTXg7HQjMKr0zS4/lNUxkkxRC0JWrgVQOWw/ch+dxnt46qK18FIUWN
PkrqgtdwPVLszPRprHepShx0885iYKr8n3sTKU60Uc7otABDcLSZQbTrjs3RuRYjivGFkjBDZZH4
7+soQbuhTlIsGi0uUVEY2E06KETZVK5NpLgQLbSnmnACDawKCO3TUTe96V7fl/vZC/8f+iSb9/B6
DaVCjIa2LvBgunC7YMLwBDo8MTELSg4CyGifKZPM7U0zCSbCEY+gzyWd3i7kS5fbCLbTd3qw99AP
9ifo1sf+BLW++ZiPinO1uW1o8EJ5hqJBSf4+j+ciT8FIjEYXxHM9Qym89kdVEeA/rHpFkTbOEWQA
xfyyjKBb8pOdhYLGRR/Ex+rQfl4UTc0qm6RNs/sY39E1WrqS/mPzJdY/mpkizVAhSFHdrusCA4lY
tTmiXj95zah5JNm/IwyttkZyBZ0ufVYWMIOzx+oL4RDRUmz+Zu7yiiBXG3K7ch3WYVsKdgjpFRjQ
zluwfWBXANKXRlInPHZTmDB9n/3omF2A7BpkDTPekg2/DMZjqCIpFyv/5p5YIUqxW2OsSqmOnRmt
5K+i4j6PzAPmnz6GKeSFnCBsVT3GCl+QSe3BSzREGOBHu3TybH1ttdZLZtXngPirz1klhfKuTZwh
m7COJA+qk4jlLJj/6r/nN+W+OKhqnZt37WoNhcWrUJ5F+aw1EdB0skx+G5pPeFvA7J3VlF5uqcZ2
xGk8Z5sUGxZMoxOaYsdclJ+TqznbcSiIJKhLqMhdNqsFbGWYFBhS8PDZUy+C3ZPo1zeO+WcHHKl7
wSdJG/+886sOlxQj+ibjCcN3NpQo/prG51L5dLUJYJnEQUsp+JrlV524dWNjqHAbtpAAmG/EVHt1
NBbPvf55V9SXsUpaYdPXV5CSHxYckU/vARnPl3k14V56tLnC2VUYkvfZFLyi6YC0pYc2yYxrtmm8
ulYVp1SLJ3mdxStqg4cH3BTORzd70pVaXKI36o1br5ZK8jVms3lhEcywDtmDaEy0brVDd+gvVez+
KkskP5siLWnB9ImkqIl31egc0UMVnHfl7Ti+Mka6ipIs1BpM4opvimVf3oDdCp1naDxnILgqoDbx
LlkG9i8gyCh+DUE9SUVdD9vjPDLIW9jfwtM8+u1e5F0cXLBKNbPtTG+FKF1VjWs2ve6+nCb7iYAj
qT1Ez+yU+OlXAyOeJfPML4pVFT/53y5iyf38td2kViw+c3+SKKd7CEHYu2GXIytCXfY82maYXdkn
fXHQwRon3QKYZvzgS+XF5aGj0M30IkgnnIfaTvdWWFKYcKxwJokOrBQq08HPT3jjJv267Dg6+FVD
Kko4KWLwLByrRoN3tpXPDkIBkp6cIhgR1wWrbvZNYZ5Yqjf7ZkMgnFBGrTfMm30592AkQmQ3bkEt
9z1GPqvtjGf9+4t9jyrutc2de4V7k6WZdlhbEcyLO8NLtIe+O0xsN7h3g2qydTOUrJCkM5BjDkdL
BVGYjYdt42M+fji/cpuJxer3peTMbZfYAmMJYiIBwWFS7kjfP9dgC08aFbHSZh64gpLcPemNqpzE
N0DWk6Cnzq6w5tsm/QQW05u0T70uzxQPXirjJKePIeNct+g9DiZrFw4nMX3c6wGz3xXvV5ZJ3j7N
tctT8cXmtBfJcIpUrE3bx2kFIF2NGHkuCkMsHZ9fjlO0G47kL/1x3oMwR+ndm9f9Ck26JzVbM/NQ
LFvDodo6H+wq2jWJstlc5drSLRlPQ6eFYtW0I73vTkIGotc8vfLsQ3an48GoSpV6nCrTpFsTk1M2
vq+xkONyO0+TZ/xQNrUqnO7NY5HmdmMpLmazhQ4JX7y03MXJiTSP50/udupsm7YD0hxw5si986Nr
x4QVkXgzMlDFLA9tB41yIVdfHML39GmyFZi0Wd1IGQddNlLAkj5DLcTwa9M64dh+Vli1HclfrZJ2
qCVp2xBRAe6CnyMI8d55EMVZ7SDUplSPu/9xtP7BA9frr2mN0aU0zWus4nIreonMY3d0PoKbfZfv
EN4P563b9o1XMCmaU7cZmtaGcYWVeoO7jwwiPqsqpbrupp9THbpM4ssarE2/WmUWtB05x3bFp3GH
dtQ8iIPwr+jQ70FGlQTpbv7GHlTvVdsJ2wpVircmBnsz9C5hqA7N8KUnBkgg7RIUR+fZtT3+QXjm
eypLLmhBXWaYFP2pUrDC7Eya1CCdDFLnWxT+cIx7e346v2ububaLLzrTgdyyjX/+upohXuO7XAPG
ctvvRO5E8J79LTo5B2MXX+jcU7W4bW3fGlA6bTa0pa0xBCDJH8fI8RO4pqEMwFveuEaRjpq7OJQP
NlB+HrVsN1z1eNmpduPThE7EFCQqce2pLsvNE+cy3dFdio0zXlZ7VcuwSFxMTB+wY2h8BB2SuwPl
jn0IMcjQ/OCYLFXUHpWAkluicmJk0/ICyB/6g7ZbDuVVfWr8eBf6s+KIb2qRr80Te7syj1R2hWHa
noH7EPwNGFOMTtoBKluBaghg2y1XCyllBWM4llVvwC7RC9PfNLfRfXOEbN3PIq6ZBoZiJV/ejeQ0
24XwgwGRATB9GtJBaNqaxVk/s8DU2n3o6PvFKANOE7R51bsC7ZiVZXms4T7l/MAo1IHM8DE2x31M
NA9UdVdOFXnuHPkF536yRF6Gj+Pzh3Urq3jp0TOhmGUj+v26/L3NCcWwIxNiBV5ZfMmoaoO3Kn9r
BOlwdrQM+wiVBHwIj2AFN440MJ9FxUpwcr9HAWUNJp1RoxgxTDkAbM7xXW8/D+Hn2P7dTMKEXIGJ
eXs8TFELzHvSbdEkBkvGZTRfAgH1870Of/UX9O82h0T/3U9RGU06juHoZKTjQBM6maIZAH4w3lkY
oxRKoLru/55DyHDSecwd6AgkOeBi5A/0Q7oobgexA+szIf++dArryhyTOBzMQDPJZdNVT6Fd3Pe1
XkNyGSq7egEafsNbnKH904WUXD02i8XKSlgmEsAYOmrYNmcnTr9+jK9/t2tItlNye9tMGUFvshkU
uRGAhsJ3nO52sIwP57dLtZySw9M4iTE2AaOq0AMBgm8vDXqursARUUJ8BByr9ZAoFlK+bSXL5F5l
OmgFjSdAmoWHnGlP59mLW/aHKFLuV5CGmmEFFD0u9m5cf6w7dp2NRNWLr7KGSAFQ2FK02Cd6DcI8
jEVrPp8O1bEO+CnCwHf40IZ+8vn8rslRV15CKYKYWj4uCVQyg6SAfXep++n876uMkmLGREmpFzqM
CucdBoZBUHOk5btsoOB8NExmWTKzBjRhZm1isMFm3yzzL1YrLo5tG/79fXlErJgH1NBN2MDdx6qh
3lDdYbpK4WWGnNT93IlXFMnNiDN0M7464cyP0U3xgfo1evs8cOtemwd2K2SqRXBoVIPcb5IsGVdy
uwGqZqWWzCaK6/OOgzTbaTAGzTzRjgSRUdW9uO1wr2ZKDldBIChcxJXF2GPc4ivK+PYej3sFkDzO
mt2xYSN2C49GHp2sW0wFBFGrKoqJGP329niFEU6zyhbNWe/MxYAdsb2rw8mDCqxXjpdT5kVcxTKh
cg3pphqKhmV2CNcoQGzPLT3IwuWjnrue1ozB+dVTuqGwe2UXJOZLQw9hV/OE4Tfx1SRm4+N95xXG
YTcH7xnR+OmCYBKwDAhFvGke6/u2DcesNsGGM0O8JPe7iXtpqvpu2na9VxjpIuzGuXPjGDCLcUVR
MSCKVrvtbXr9fekGHGdjMaIUvz/Qbwbzhqb3XepVxcfzW6QwQ+4Ro8PQ6UYOmCq8rcI7R9UIvh3u
/jVDbg+DwmHsDOL3aXvFox8R+zjVqr7pTRvA4AOmINNEnUMKduMSx1NWA8Pq+VXvkvtiUBU1Ng/o
CkKKa7ZtRnweAcFdGnfe2GiOtufGYH/juC7uZtK5/hw7IE17x/ag4gCCImgav+k6MtE0S8cMB6he
jja9J9bp/O9vbs/r78tJj5tVbGAJ0tZ2ua3TxcueOKQcz2O8+UJ9OZErEGl/nDFEEbQEyD8VBsGO
JSYDIbR6wGONwqbNk7OCk/ZqsBnpQmGTXu2jMPJiPns12cVUpR+7DQSKKnQuGCDJkKLbMDdOGGkA
WtCixfG2n6CR2fyUDUpCebFCb+4H9ookBZtCm0ZQ1guTLpx9vs+undaDNiU6deYjUX0qqcySIo8Z
s7mdRvjcWN7ow+BF7Daqvri1Cmfb9/41iko119TpOJqQYJRm7WaUklu0Zxu2wvlUIJLvxaWe86aB
MUb8YBW2X2QHPig9XLjUmf2hksuhDqDZtQkUct/v/sfGVqDZnJ8Idui3O1h+HqjXlZPSHs4Nwwqp
gDPul+qA2s/5E6taNBFwV9d2TGe7my38fpPPxm6oWzwICkHDKldOiG7H7ldTxJ+ygmrRh5Zbwtnm
7Bi31Gt7VUPJm1KcvFrC31cQlIx6P4hjSvTeH80h9GpL94oINAkxntmhYbqfIWmwy2r9izXVX8+v
5ebNAfkYcBvhlnjTxzkYLfpGsxbfRBiz6nCY7CBMrojuNWGp2DYRBd544QpKMnRoGZtI1uHzqPbL
ih1GchOTD6SKfbc2PHVg39y7FZ4U/8woJkWLBtLAMvl3mqZ+3ueqL5lNV1xhSJGvtoe+6izYBOnf
hDzy3mOqb+VtCEsH2RFxwXIinaaO5yFrnR7+MVYQRarR1/tUpvfn3WDzErR1B6IWOm4KPB/86oWF
BXZqzeEEPOXurY2nGDBPHKb7PhDlNfTvPJzH2zIKk70iZ9DRCSHXaPvO0dvF0Iwgza9640dEfJco
3tVVENLWoBEftGtJRFDZ2hX4VGnQdvae9HRthnQXZU5nDmUHM5YyPBjZEtDxd9scRXhYQcgZcDH0
PFkWQJR54tnhRdpbfuN+HiJ/VNUWNp0AxWgQWpr4J6R6f3UCc7GIpvGBBPQjKAXRL1oerDv9FH8S
SpLRXkX6v7VDYAeFLCzRN/jQSUcG0k4aCVj6qGt3tfYcdorPlM0vfkrRxoaHMVE0lk5P7OhFqqfA
KP9eXKhx9geR3fVG0F/Z/4/G/63kBDw0Ds4QUrw3lF4p+KqH2qlQ2Bg/69FFwXdueEcyxUDDVmRb
ocikXryP7SGhhRlgIvdTuLgfiB39ZjelcDtQLYKXzDGRQcr6YryaR8cAlwQ0R24nE1+ozmWFOfzf
jwJrEOlG0Gk+jmTOEKHTY2wddeOqtxSVxs0NWdkhxbUcAdNmAyBC92ZkV92Se527SxLVPMTWPbo2
RYo2dWbP7jABZ8iekz5Ip1vL+mzz2KNutju/alv36BpKOqVdN09OOGH35/aBLwfcpFm+eE18Ksvb
+XfF/yQ/kOVsmetws6sAZulPlvM1otesVWmUbR/S1016aSJZpUCuEWNWxgRIu+uuxNNOgyFZ+0Wg
N39XFXi1fC9/zAosQyqMBgeA6Ytf65ddp/C4zcO5MkaKOJ3rjFUV4ffrxUv61DdypZiO+Ak5k1qb
IP6ElQnTkERpXONwdnvBk1ofkmvzIb/8KWms4/FSEQw2DxGyDwtXEf4p3wtZSZgGBR+kIO4dOCUM
/WOj3VnW4bxfb7vBK4zsawm8oFtqwGSxb2FaOroIr/re41cUOUjo64oEYWujHN0komFI0KVIG5Wi
Bt3pdYpVpOltq9e+1asYJDdv1DWGtFNZPrZzmomwIHbKp1BQFd32g+8eGCYwVI1CKpPEjbtyjK6j
bkITwJnOd+YWd8TuFYnbliusDZJCdjMPoM3PgWBr93PrEdC72ulpIY/nfUEFI4VtMjSdbcfYm772
Zxs0EwzcWqkBIgDVWPRWErI2SArckRbV41QmqNFX3zUkvYSiZ/vDeWtUGFLENg0QZ1gc1sy1H+K7
asGY6+J8Og+iWDI5UaS0rSEIi50pwmsDH49ds0fJYmF//xmMVLGoCR1nq4ctPDlpodeHeB6f9qYT
K265zTVDEwcBP+oWHaIO1s2CY1+gEOpb9DRUV7E1++8w5hVEfu2a4jnhIYtR4yE/jHQfl40Xhl+p
rqrGK4yR+RDtkOBZI8WiWYUe5PyvMDM8U0l3rkKRyjwWj2jCXFjTuOD1rfLDQLnvOuU7bgNntWhS
3ITC1MBCHTszRA+Luzdc8LraN32vevHeDGYrHCl2LrUblWYBc0hrXg00+lDi3/9s/8WKruKlYwwk
Mxb87ORe0CzIpif04+Ta8TzK9r6YNphDwYtL5Y/deV7KiXNc15iE+5w33cUQu4co1BTZ9PZ6vcJI
kWzohngB25g4mX4Uxl6RqYiT3nTzimwQdGz/WiIFslHLptLNciRqFz97DPPOI2jwFoNwoap1ZCvP
XYHJAS3PjLxMxNeBOxa+W/HAmm9sdDyM1XPb7pbk+x/tkvxMU3I6FKGAq/SgdT5R5lXpt/MQmxnO
2iTphI66TUOzwPqZj+HzixDH3tkNM7KB7qAFqu9rsRtymrhGkw5qnNB8sVxYhKfIWyMtQJROj+PU
HRpUMuu8TTEfF16SbFH4u2rjpINbZt2SWSVwqZEe2jDZQ9nhUObDTRxN9zUEGDiNFJefcmWlk2yV
0VwtHCsbfZp90afP7vCuKr4iXoY0Z0XgUBxpmVEABDxOxsAeFHDthvbXbnhDVSphiuNMpBTIpGXJ
GUHUmPqxC4YwHvdaHyucfhMECiagpbPQXCcLICahbtRLLvKsLAtGczkW9HfVRV9ixgpC8oYIrJsu
sQSEXh5mxq81ppp02nS4FYS0+TNIWnSzBERVsmMa8xtjJscsSvZZjmehMTTuTWNUfOZtesAKU6Rj
q6ujbnozQj0ZDuekvuueLMSpXPWytpnTrUAkHyhG5rQQgYabNfatzs1DWDq3pP5S9fPufGhSmSOW
eGWOU1tLRUNc6mj2L9LCj54yR3VBib/2TTxaWSPdHg0ptLAT1nQxBkCpX5i3pvvZKQ7pu27cVyT5
7S6zF65hlBB53eDpExrKviPl9s+vmOLoyOI8rEmTzBbfWmHn+EX+w9EUjcyKLZFf7RLQLJQhB0AG
pbOB53s+oMM+V3GGqeyQbgnNgUQ8TQGzaPWnCfP6LFdljCoIKQTMlt3Oo4iWC6SYo0+s/+3JUSnI
yIoQlpVbUWcCgaXZJ1p9raP82pzqFIpthg8uuYth1i7g3zu7TK9Ncw4mzDyd9wfVdkkBYW4Mpi0h
vHtoj1oHJVEo5lrP5zEU8YBK8QAks2ZstMCwsuNsj7fUOcTVg2nZihRfcVKpFA3yqYrQRo/zA0Ho
KLrQMqi7ZnfiSbL7ct6i7QoJii9QZwKzG5V3bqDaHGNwi2DQojuJ5qt8X/rWKc7Br2BCQDRXDqWL
JOtNGFohShvl9FmvQVSECDk0elHsu8+s3zU76yn0yv14rFW5wnZusgKUdi0pk7YtC4dgBEL3oaQM
3VdnZ2FWLN9pQXlULKj4AD9nnrR3Okg46kqHedbB3Ge78rr/slxg/9C2DlFLBdjmWlKxbRhnpg6V
Qjqf4mhObIzKFk+z/zOhjQ7tE9mjdS5QXfOb+Sx0GBw8RxgGqCt+vaOqtozQrUdI0Jnf8+TBHP3S
Lr10fLYTPw77oB0/nTdv80ivAKW4lbZmH+OKJwFy5V2UX44l8ytVzU4FIv776ubt0pEteAojgU2u
4vLCyS4sovCJzfi7skPy+KLhuZaVFvi7squ4fWiUAnKbbrACkDx8MHM+JqDufWkwcfb1AYNFt/ZB
xwwfhsKD87uyGQRXYJKD5ygMWR04sIKmcyFhk+7DvMHMeXHqrY/nkVQOJ3l31cWGSTjWTb8w92Im
yzgILg6VCrnCICZ1Gmlh2bt5BDerrIdcD6zxoo0fGluRTiicQGbRLHtbL90QKFqxnNA2fNUzlfqP
yhDhJitXjpKJ5H2M9SLFMGknfFzwU9hrtPTbEcoFftm3qUoSdrsmAaIS9MJDcITKjxNa3mHiA7yX
QRMs+yXAFMvRuHEga1od7NN5f9i8Fl+h5AeK1NDiDJ2vsC8r9mFaBnGs+w5YwpgTf9LxcHEebjsy
/GuZ/CxWk8ox7Rhw83JNzb2b75xa8QaigpB2bGwItVkHiK41PLs99jXGKVX8e+JAvrmR8EUMcgu0
ISIb+dUtEjZZdTRGeK62MR6Gaf0mOozsxJwPcQOicsUmbZq0QpOCXZKUrqanQJvmfVXSfZ7vOqq6
ilQgUsCLWlQO0xIgFBT7PY13CTgzDdWj8nZytLJFCnWpPidtrgFG07LHqDQ+mlPmV3qC5150aXU6
CZYhxhtz2X0qHfdiiNg9WuJuUTpT9FFs2+saeP5DFzOKSr9uIQm51lUgHgzs4ZJpu4I9au9pBoBe
6r8QIn6tgkdN0jniPSDQt+px6kLSl3hc9Z69GQVdYjO0hGxwCU+ZMaYLyC8hYmnNxyKm0S5OtYfz
B3czTqxApFOlQ70iiiKA1OGdjQ1z7hn53kynyVU9nW/uywpJ2peY2QsFiRyCevwAJr6svlc+XqlW
TNoXJGIpS2Z00ND5FuQxrYqucPPSWJkgTFztO2LD3DUWfj/R71ntU/Z3suAlZn9+S1RWSFFhzqdG
Y2mIRDU6kOaWTO/5YlpZIQUEe24smg3YiHSAfkQHthV4WOqb1aIfMClxsaBN47xF204mSDUYVMne
TIKNXVlEmXi4LMrIj6spiCD72h2S+TIJS+881mYEd//Fkt/J5rgyW9aKegoqEPNFbj3H3dfcOKbk
ipLEPw+mMEx+LCvC3EqLWRjWHIf82mguswVy5THUiHNF9+tWgoexCQZdTwP3kywclmVWkWeN8L10
/gQqio+YPPb6iB67UN/bcXMx2h+jWtUVsOXxa1TJFw3aaEvLgMpqc0cQv+PMee77x7wrFYFo8wKB
ZJ0Jtj+oJKLD99fDVdOQaNaAtaye+N8VlA5SdL/pBpS/9T3yzYNKUWfrmK3xpGCh6QPPXEhjB9HI
vchsvUVFvr2N4DqUOTDrzTSNmbXjVC3i83Z5bsqbUcU9uhVRMVuJ4qED8oA3Iy0OCKnRm4prKG2P
rXOVZc+R8+G8g28WBFYY8liL06HoESbAcAUfMcZAdpmvgQ12p+8F+4iKU3BzyV5NkiWIbCOewY4E
uBCJHmTL93nSK86sCkK68WZ9ajVnEBb1F+ZyqogifG8eGSKGjKDA+5ZuuIS2jRY7+HgxwlvC8Z18
x537UUW9uRV50LnlIqKiLQj0Eb+eFi2PDK2rcTB5bPkUUbSbb9pOPzjo7p5VSnhbMRU9ogQ9Vbal
M7nwVcdpz4cmNIPcvU3YpQvy0pjf59rnAaIn829TD4sKKVjn0OmEpx6HyZ9Jed+2qZ3beE3vr4r+
R6RdjyDiPO/Ym2fnFUP+PhrLuizyFhiJE/pp77XgZYhV9ZJNVxOCnxS5qGXLXxOgdkLLdYrnFosa
tyZhd21UB+ftUEFIAbrliWPMeDQLZooXe6djse5Z3Ogfz8NsLpdgCbcI+vpBo/2ru6GqVvM5iazA
Zbdps6uTj7aqV3Q71DDmoO0A/zPlG852K7yiG5rgsRhARF5AiIj75rWL2qM60Gwb9AomrZvWR3ql
ZQAr2tm3UZULO3LQZm33nnV7hRHHeJUxatM88lDHySlDNNL1h67qvNb8dB5EuXLSt1fchDQ3NRjT
xv+TywC1UuX/MxGh0q7Y9LnVRknO0GVFbi8J4BY93btteSgc9z3H8xVCvnastI9C18a6heC9SsZT
73ysKsVFsBlCVxhSCDW1cKmht4CoNlHfALtwFljt4Fml6WsqjcA3VF4vMW0FJt06C0kqgoEpnNP7
aS96+0vfvjEeZpQeSZDt3b9Uej6KTZJnccyFtaO2YJO09qKbrrRR4dkqp3PFH7By7XKMm9wOAaBf
CBL/7hLy2fi+9+agDIqDrrrwVPaIA72CawqLWTMBXEKyvxvX/Zp0n88fI0VIcKWQ4E5pPTki/uTu
tZlAIei5qfbnIV6uFbm+hO/5f2KczDHYuEPFrBEYfNllzoeIXsZXi3mVoptPH1EH+sqhGnQeU/zZ
byBfRiQM3TUxwPTrwnGyuB0jpRWUMfFaKDlB8iP6brBMcZw2P1BWOJKHp8U00KqsrIAk6ITNzRRK
iMVF6fJ9bNZP4CjzWqP5bNNCMWGyeYxXuOav9tXlMqWmUVtByw+2Ac2e1IvAkquzb3z46/xSbvrg
CkpyeRa2rV0sMNFYbgx24w6KM7WZZ61+X/LxOcmboQYTblBFB1ZcmXruackpcr9E9mUcvaNOhg8t
ZKk//UJy9zknbAhb+IU5G37zF29qz9IUe7P9UbcCke6/rCWFPnKsWL1r/xZMf8lHzCbPUHISCi38
s4rXX+UM0k1Yh6WJzi3gLaDkWLrdlNx2duW55Y9Myfe3GS9WtknXoNvHuqun4mAl4EtxPw08AsmI
YgW3QMRHBPjBMaKF+uqv3p0bFp/CkcMlyuwyzPmRMTzNgrrp9z17DSOtG6tz3QljwNQxxoY7d/4W
RyrvVpkirZdj9KkDZ8DelPfUfurSJ15/OG+GAuJNMw0zk25qC6SpED0YKpRlTC9USb1s+dhqreRP
r1GDpnBVwY4sa720ue7Se1KPXqtd2PGn8/ZsBZw1lBRTHSetSyeFPXYDASXm9f2P8wBbl8MaQAqe
aJIlehjDhy1cDnO7B98aJDECbiuCjcoQKXJ2dhSFrQEckl9M7CaqFL+/GWjWhgjPWKUHdZFRvS2w
UsMevRnPKZpVzXsNHw8mxAudoOaKW3XzJl8DSuGzBDPrkCZi5Q75XbHnB+tWUGDOHlO8e21dCmsg
KQJMfcaGSVhWl98HHU9rD712lw/Q4esxZDIdzjvEfyykjaoV5qsZIdJC6iyPjSxqLNCdDYFI7KDT
9FDtfpIXQi9FYd32iX2Fk5axcXqjb3hrBdHgfLIxa+D2euwZocouFY60iikm1vu6gVkD6Q/tTKHY
2j0MjuLhejMpdiGVaaAAhAdEOeumBTMSe4E5A/RrDhZIpM2b7mK6cO/FcLqKsXT7VL2iSacKNFec
27yzgqT5TpO7PlZsjur3JV9osil3+qq3Ambex+R+tBXOth19Xv9+afNnN9OSPMPvO+zUVAHRni3D
nxuVsqnYWzkDXm+KtPcWSTJ0XGNT0E8ePovagrVLA+5P98shNLy2hMR55Fe+Fqi4ebe97tVA6VrN
rCqaMB+GKw+EFTmYsJvE71VlYNUqSvcqmgnpkrtw7VifvJLedHzxU31Xqtbx/DJSmdk7iizC8gXG
dDHqMs43iNFTe/bs3vFtR0XXdH7lqC59tWQpNzhIca1g5onXWFdR2EHAeX8+2KlApOs16uJhaXJh
UfuE8eSwuCWtwsX/I57+4wIIqr9eTHYaV3Y5AcO6t/ChnFzQk+WBpBnN/g08TvXaf/7Igjv8V7iK
OHY3MKxbqd1NyeeRKZZMEeGoPG1f2y1S3hr26EOQn5x9uod8X+NXO0HeXR1U9qi2SAoRjgYd5yQG
nBkeMpC8W5mfat//zA2k+JDppIkyGxhkPqb8w2j+UFbQVWZIgcDUWBW5YlvoEN9AMdyzjeg+LT6d
N0Qsxn8Hujf9RXQyOMe9hvS3MP28PKGEMVWPevLlPIzCGLl2rs8VSrg2wvbgfOPjLrO+Z/rDeYg3
uvSiXvYas6ncUGRPDh80HRiiEZX4rVcfms/sA9qkX9i6MJBcpMF4fx5VZZgUD/AyzR0uzmpRfjES
kPHuWfv4ZxBSOODlQOeiEuez+2Zql7FxKNifJSEY5fs1BpRJEY2tBYz2IroRtUaIm3zgTw4qjfoR
vvdnFolFXWXeVjEkIBvDosXYGQ5KBHChsrzzz6MoXPuFH3OFotVT66Qi1Rkj4jktROAsL84vdBWp
rCJ+ygOQXRONmEgWKQ/9nOfHSOXYKheTAoFN5yx0cuxNBy6M8aSxx8X8o6yNGlI+YGiMNDqonoJ5
dr+3SfqB07/Pb4bqEpDnHSMr4yi7wYom0BtPkCKDqOSqLL3/Hw+hYtHkEuakFWjPNAFXmd91XfMq
XQ9GlZaICkQ6/B0bdEcTNlWN7aXGTWLzQKMKN1aunHT+wyGc8cYl9v+pH4PmVOzjvX7Hes9tPMO3
jqpPBJVVUiwYae86SQZnQGLgV4YJMtx0V2eq4q8KRvz31fFsaBuRpcSxifPipuTtwebGDpKOgcLx
RH/x/3F2XTtyI8n2iwgw6flKW6Z9S93SvBCy9N7z6+9JaXfEys6tvOpZDGaBBhgVmeEyzIkrHo4d
Zkzi2sbWEtAxVt8cH9s8TNInxcYwRv6tSWbsgHnOKyK6NIHxYecbF61fc0mhJg5PheBW+jTiVXxs
zluYJt7s0aUlptAZCSyRwlgK4KiVejWAKJFOrfVlVQVTgdyS1M7FKoydmLY2T3T69FZC5SR1nhls
B6CJetEISZROw2MeiO5PICbsnrcsto3eSHB9ZntMC7+pzouo5V6kYSrzciD2CPhlaiyUR/n0ezFf
dV6/aUEZYIfU8bpACi5JZYxGN/WRZBkghgGuJzVvgmgUVfh/2esrMs/igkkk2bJoovY8cY1wKt3k
U1E507n1Jl/HzpUpjD83X/qj4jRu5YrweqkUXKPOGJB6W4dRi6lmD+0xSWY/S7ujnI9HOy7umhXo
i1txzkb1cP1gBSqnMgYF64DlgvQ4WPS+4qlROFs8Ad70nJSC7IBIJOkP2VmueMtmPDJAyCQ/1/QH
0SfHNEQRGbXq1w6RfWEMHYaiaR4guRn9/o5Az1JXe6b3h2mdoAuuH95bqcT6EXQ/KxqWtujADbrk
aZ4o2p+iYqbFut3IrToJLuftmV1+n3FiamM2ebEC8HxKe5dI5xqIlUQRXAxHkSkVHQtU0BOI/jmG
ijT2XdSXpuwZpqt0Dl1NX4emC7CY2UP1yBcZJ/6p/aHHSPpUmmZUtwa4UjFwcl+KctRvRfqSH0ak
t64f034GP93YHpX81dDL26J5aNp/rt8+53Y0CouJbav4F62Bl7dfD5NSVrG1YYr9g5qgp+FzIyrG
i0gwvkmZaiORNBMDgtZdbT5I8qOmC9zTW7uD7qwdF4x3WnFPZmeDRHacjtshDteArj4QuQvOpezJ
sNsFq8LY8rUEGXUrPsfKGs5S66Iv9Kmr+r/2FRccaYxjsvMRWfsFpPLhq1l9t4h//d458gtWTIpU
ii2PhM3MdGmEqaPY3rDUEvtGDSmZERWJugn4N/+HCGMux7JIV6OPNm8gsdN9NtRv7d9um6f9ZXs+
GPmN87KNJCq/W/NhVp6BqDNWf2/ANBQ4DKw1AKAr2mcvVUSe6krWYlyF0aGtuVAdu8E+sUbUxcSV
4R0ZxqKk2WCT2dI2YJljvY90byyndL0rFXdEfmbO3TkRKA33dnYE6d93zkyVpyHKDX3z5nn8YiZT
mKjWg1Kuf/3CxA3tyDBCoERNM26WAYtc/BN1n/L2PZK8+z4jAZqyKEZegg1l8SZyykXBBScpSxnQ
ZA0tjbpusao45aSOMaC3oS1h+xQfyEFypZfe21yMNB7eg6N/SY7xx2UCZBlLArlxPU760xRhcG1z
rF7gMTm3DwAyYNRqBvBRdPaZnJZjWckxoH2Vdfo0dfKZjEvqWJKoc54zxwhwxR0hhh8k57F32Exh
BKp7WuWKT8NJWg/2I33+i16wHAt9QYzR1Uzvk2I2M5hNBXuKsFTR6F0ZgPCiyWMqVJcx2iVTjLLK
ZtZURoPT06TILcznXAPG+YjgsyNONYtWEIuoMZq62E1idTq4muLGnSW/NW5s1N7NL7UhSGpSX3yN
L0ZZ80UrhiUHX2hVqO0HpfGN+bElyKKVXiR8VNLbuEaNUV1dspY5rwuYhqP8UvpJsD3ZH3vkHivU
4aWbRrTzneP0LqSDiUQMeVOTHqCyaOIs/KRuD81YeNf9qkgAmUiEatqQalStVNlR5glwGaazDu6i
iZ4JXAVWiaphDAbrUS2GUi+RVdXnCp7vGdXWzqG6lXmSuz3Fo1u9aEGHB97fN4pC7v8QZVtti2Yb
FDLjBO0GHkqyz9oscBc8c3tBgol8MHQ6JDLlq/xpAthaPWAz9exg1cfkU6yHyB1F7RmCk7QZC6VP
ST1lFSgagFwYT3r9bRz+PoYAU5qJOQ+6HontzLIym24pb6DBCbXoo/IjE3Wz8bhQZVXDONuvllFG
mWqztDGaCTtrIiXZ6uZD1pTHQspEcsdT2j0dRolI0jSyREBHHR0NW1YrjPnEoXlrPi4+XSz190Cm
mK3e8cXIeZEvOVZZJRv6HK1bAwPqU92PwZYmorQk7w25p8QmqmvsS53tGGYWiPQTtveRg+VJL9It
hXvIPr7HqO/4Yh0wkltlr7bgq+ttp6jvSTn5c/qP/WLmIggfTvbu4gwVRsKxgXcw2wGcDd76U3ET
t/2o36Vu8WKeFCcPojsikhL6Rda077ljHTGBzyp1SEncumqg4iR1X38sj6tXBtJfb5bHK+Di5hh3
PMtQ4RSpL68a2rPWxY7SEs1FM7PoucHzIHu2GE+sZpKRjhvY6mys1T01siAqE32f8b+ZUSnR0tGL
Kl29v6v+vmh5eVCMkSjNLFGGHu6pSipnlb538E7TIBqrFZgiNhuNoGuRtASnpK/p42Tkbllbslvp
pmhMnOdt99fB2Aa53oxMtUHIqGoXO1g+jyP5iv3Qbils4BXpEJuObqqsLckCWjY2D2v+diix9/XV
QPpbx2JPLYKvjX78fTCxY4/NTmOwTSE9VaJluZvWyjXbxVHX2k9Eg/2Cc2RzgN2Ym1kxQH/64mRG
5wzgD9uPBltfrvMjkG42OV3ORde1FaR7NoLUuFFFi0r53zdsTLkCjRYN0DBKuxet3s56omw0et3u
NOlRET0FucdEZBVz6cCKfYMqOWVtoqE7FV68vp+Vf+r1oVND4eoiERXK5Y4LI65LzJZIq2eq3831
ieifysFVx3dEJOqOF+asMNgxa90EKtp2vzW+Ld/aJLh+3VwzsCNBGd0xUs7LWFQLjmu0H9TiUTND
uRFwwb3xHQnGnmV61+h2DhLJsrpTrQb4r3+dC9F1MPHO1HRWlMrQjbL8ERcHMqfOaE6+1RoC7RAd
F2PMWtnSRlMCL+Z4py6+Fjnq+OE6L/S3vvHKf46LbXmfFb0jm41Lb5f6ttBIUANHlEzZMesKFE4a
X01F2MoCrtgG+MRUyjShx9dk/1TKFxOrQ+Tm9Tpb9JbfsqUCLUJGO63JhlJTHZepNcJOKpiYHAsr
kOrU25YnxYycZTpeJ8Zn6A8xJpZKum1YAQ6H+NfGSIoBidjWsx2J0PVEZJgAStrM2BxSkInz5ywK
K2TNRY8SrvIoAEkmNtbPW2z39jqmimLTFBBdGjKfU5G55LKw+z6j/3k523ZU0O8rN2t8UsyPmghM
mO+V6a9HfwBmzVnxUmpsp0kaKE1l/3oB17eSrx2VD1nh0BYmWmtvRHsHuRZhR5ORADmJ07qaoUVN
3nuARlHSySHlj3Hzrksa535MFRur4M10YrypzcQriUi5LD2Qze6T5nkTDXXxntogoBHMdWEdwZsi
QK82azmtILCGwycKGZkE5KksXMOxHPrWntS/N3EXBBmJMLQMKxY6EDTxlPuCYrBbxKLb4UidqWPz
ia1hAJ3OQlx6naa0rWoYdSw97aezEReYz42PERoI/v5y9mQYVtKqjOOmBJlU8vPhfmgEwDs8NtAw
qyOK0S1EM4xnm+ZRwdo6dfDGKnOA0zDlmJeV3OtM8JKzyM3beF7rKgd0YLMtuzdacGE8zi891pUb
D6k7e+qLODXLk+Y9KebAimJtdSwDHFAH/mh091oj0BZOF6hhYgZFBuAAXJzKmoK6MdrFsjoMsv8C
CM3urdkZzugEd+nGa0wsFrfmUQhLSpWd8T0mIDvRPK0TQOix8IN5khOS9i3EzZ089J66G966g1Mf
KyiQqADJM3eghk12Mpg0Id+Xwj1n3awZfTd4ubN9Wv3K2w5oEX/QnM2NHOMsPYjKBFwbsaPIQiQB
76uIqw4UlRD8+bkfedENOi2wQLEM+rMowcixrThF1SZoR7Cx4JfRXqINmwyEkgF2VSoyX0rKRfYn
KR6xw3OpMX2hdL3VCFw6l0m4EAAJIbQ3DDYu6o1FaZcuhbJ1zuobbuqnt9WrhgH1yJnuADD7JNA7
njLsCTJJzlivlZgUIFhFJysEfFGAId7Ujz/oJ9XPnCaEERYYLJ5BsVHuUVDyxb5AtkPCtJshj20J
LVtaXz8psR09Z82Cgp/8/TpzvCsEHV2x8D8NscWljAKjsIsSQL96pNUdXSqwLczGpFagm5+uE+KE
fbR+9S8hesi794Xdb3rS9zCRdvPBmO51SXdyFJjJxyoSdRTzcoMXtBi5zLGgg6QjaKnP2uN/1y0i
cfc75ynqLuHe1Y4zxlbmerwUhYkjVFoVe0ECO/+xqOH10+Pa/v3xMR4mirDNIiVgKV+d5kgXSA4H
wFNTjhI/EkgfV+B3HDGvqK2oqi6VwVGWa848zI4lipa4Z4aXP8GmT5WQN50sW17IkrYNXrT6cfJd
bR5m87PgyKjossaeZhf+S4Pholgmqc6NdUBr1oStpRh4lPxidamhMAL5YD8sIoo897KnyBj8klRx
Z5XgCt2kNNdehtV5HoEhTvtbED4JVIrrYHb02BaXJlfNycpBb/zPJpz4h/w5t53K+b32XHuSRQvJ
uWr851DZ+rqRETXtRsqiBbwby+vrjxneb6nqLHUlCED5ln5HjJ73zmZkRZWOUiIPnpk4A1qq9UMd
Gh4QgwkMbxOOTvxVIDNcyd9RZMxh2mDLbaNBZnp/9eUvxKGoaAA/Ue5pQSvzK2RHves0RSTp33dM
1lgKnTcWTlRLjtK4OWUnylXw7wzhDvD+ZBr/XFJY07TNu2gZvLhcnTH9ickBdxxbR9WcaX5H0t3E
ntt/iTHsTEOqVg3QND3bOIz1l9H8a9gE4+L7jG0fe4zc1SuYMVBezLF49NkQgaLx/ceOB8aik22u
proGD9LBCNNDepqc7ek3kngctIfr9y+kxpj2XAcWwDiD2uySQMPi0aXH7oExoDFbYbh/39h8eYCM
WcyAiRTLI8gZSphvD9U7SpsXF8QYQSNH2UVqqLRV36v6mCo/5969fmTcoOXP/bBY5dbQGuj+oic2
qthvcTfr36v0NV1WgQHie6l/ZZl9LkSLVkZNBTpJdU8iQDU8tcInCQ0e33gp3UYvL/D+LGyfuFRO
7NVW5GWuqMUhgeG2oSRj5HLy6URXK7I1vwb4rlFjLGo8aXojj4jYo9vlhkI7FfCG0qkM3pGxNrFn
7l+2GJujyDEQtzHl4NnSKeo0x0yO6Saw1lzLuaPBmBpDHlPZJKBhKZ83YMGMypfrckZF9c1poePK
1C1C0FHGaObUTsmsxCBQ1feDDNgj63nQsGfLUed/pnpzNqARXafId3k7kox2ygBJKHujhDcI6dsG
aBd3zbkPfqPqYBRF1E7Btz47goy6DorR9KMJgpCJkBKcSZC61Ns1Ydm7q6gKyNUpS0Ya05SxPpjt
hFlypJdNO0IuTgraLOxIOIhKGVx/94cE2/eijqjU20BA8oj9RVlPrXkDCCuHKCe8yP3r9yXghkU1
nTa72mqNcrOc7SQo5YeECKrMIhKMykqFpG6oatA03Gkrz2rrjsu361xwFenPi5pteJlzoHK0VQoZ
6Hw7O5D3sfDvi11nhNoqF6nPU3zfyjU3rr5008dR+nydB34wvGOCEWQsqmuipgaRvgTKpOLOYXxC
MbtyF5e+kpYfYhAInvJQOQMKp2YSpJUY471KRjL1w0hd9wLwCbpUJw4XVwkosKXIVXBu6YIYIwh2
PA3bWoFYi0V/xsdO2CwkIsDYbEDbyv1AudHNIiCjelx6rKI1CqxNnF19mx3ZNM9JEQfou3WUaHts
GukfgKb92Lb549/fJuq2hAKtEA1+kbnNWG2xq1jHbZLn9GXEkJCX+8uhDxbdmT/ZYYkxcSm4TpMT
VYCkpQNJz1DkN5iuCRZVRjlgPLFQo5u+54PRPzc0RbFEQ/LYLtEmkFguPaRcDFPBMI/9yxXsAv8h
13pDWzrkWMngRonpkE32lPlFHkSD3Hw51X6l6qAhb0Be0QezLm2MvKeOXim6ngRjlV4Er9IGqTig
ld+6TVT3/qXGZiHXst8QvCHIUIbYX9Njgn2peKXHN5kVJS9q1a1+klt46WCxIHZHiJ6oPB96QZ/R
SkseKdItLrIHUs/wYYQhsD4oBO/w7CAfktYRNiXy0tkXJBndBHBCLM1UdnSnOEZh7yqtU4ea7pr+
4gKEz4m+GpZw6JJn8y7IMhqrZP04kwL3Oni/l3q1SAzFoUZLQm5xqsJ3PB4uCDIhl1X1bd1O4NOS
HuLY7wzvug5ynB1yutiMgUoaVIItDkurURqNpaNQg24wC9gzY2Y5dl8KwiyupTMRfBAZaE5o8bwM
ujNZWjatMvAG2g5Sem/FgnoQV7V336d/36l2JGW9NiT4fqcAOXC+nVTMHsZuFT1dPy6+Yu8IMRFq
oeT9gIW6sFnH2Y9O6KE/LE+/HVB6L0r3808N+GEKwMllIIFcclXKxmqWGcHlWI2jG40TC8tCVGCZ
iNuSzT8kGD1a0UVl2zUyj8atfJpu1AMKGEGLAkZ7pIlOEY4/31Ts6DEKVGKgssUDDKbqdsV6LUz5
eraP4e8jDRmwmUAgd7w0Lt54KkGpTkGynZ3MtpOttAdVo+E9VtYDREyyEZ8Ql9afKl1AjXtff4i9
aYLLIyvNJuSMtfi2su7aKbgufdzv28DDB3A8GplZ8HilKhVd6XBZsrnaQT5L5aGKlu/XifBt3I4K
o0vY1zrqawIqeuLozyTID01QeMM5+Vqq7uZjNiB3RGaOq7+2quOFQpHq2d63rul7AG/BDBnd6Nbb
qZWxBcj+qIr0l3+Cf+jQv+/sBOAmM1XSQaeOrIcyLn8UbfaeSApmTkXiz0b3CLsdMc2VWKklWnip
nAyN+Xjm2b+WPcSSU6yOHdZBei+KpXiM7YiaNETYMWZG0lh3GS6tK7B/Jr3XJtFaKhEFxhgpdjRl
SQsK9XhD+ptZtBGIq6p7FhhTZCfrXFnDLxYAvf57aUlbAN6LgmCLDAPP7+2JMXZIse2st1MQS+zc
MbCw3MqddhV4pV9QOqx13VNhxK3otro3KEvDt/ZnRVedPrau5FZnNZx8OfH+fzgDXN4I2jws1GpV
NH1dykKn5XmqVMkIJIVDNTqGdVuN3nUjQT/xhjFsl8EKUIsgV8McXyGlfT1glwVy6HHq1O3nbjFO
SIS/xkv1oR2af/RpeDEL079OlsvZjixznltrzl2x5qO3ap9i7RRrT6sIRZOTy7CIhrUJWAVjEsz8
Xx7emnYdsWdr8BYduH+WgyY5Wbkzx6doE00Z01f4m0PckWIMbdRVVh73INV1xwbwfxY6cYzO0a07
LXlarQ/Xz45nYrE9Q1Gw5URG/y9zZVhPVmn1iDRxpvVON/8sixssjkqW43Uy3PNDqxko2RoeGYyZ
iOIKqHYqqivG8FSnuUNaxZnjp215xKosgThwowk8Wf8lxpgMWdu6iQBIEXVnWq7qwxIgoStxyiMW
yh2g1aJkGtc57ikypzjEzZKPEeIX6bAFv3aefq8O1YG+dChkSHsYRSS5Mr/jkZH53hjTpaAFQKIf
NKySy4pjI9w5yBeOPwfJSL3xC5yUgC1DflyLQ0qII+WeLhrLE/HCSHxcKm2dmuAlkaJjG8fOQMbj
loiGh+iRvFGs3ZExQXqGgdu+JFQGjbPVh6poLxH3+yaQdmWFYGSRjcMidcZ8Kw2ai+Z+ix4S0VQw
9/tI1WJDDFVWNsulYzvYutArV6OlOExdstw3pTS71zWV750s24S5I5iKY3sC0rqRCi1F+sm4tZ8T
DGN6KIbdJ54BsG+spYonLKvuwvhZEQwxcqUAaSZdRtO2+aaxctPyREGTAwpWzYuRPA+j6ciGAMWa
a4Yw94TVsLDhb2AJ2jWSV4Ceon1Djh9JhtpyYa9OVX+tSHdIE9HsBp+lP+QYJS0UNU81CXmBLv24
5mh9fbZFxo6rojuOGBVN1mhNLdJBKJQ+sBN/BSZ/E38AONh1seB5JcicjF5BYMW8GehHdnCU7WxA
nGflatBNitU5Waz1nh5lC+DZ41OWVs1rhrykc50y7xAVTTOwmM+Gm2KTBLOEpZPtCLWqgE66Vn6H
3k4sWb1OhPuC31NhbFCSZfPW0V6b6ZuF+st8W4e6D6Au+gDNPfv7dXI8VVZ09BBDk20AqjHuMC37
qbFxVd40hGQ7x7ro0LjXtSPAuEBoEhmGCpbbLJGDyh5JGZYqeuLvSPxqS6LOBp4Q7tlh3N+UlpIU
yWDHrB/11O9l3dHkO4m8Xj81riTsmGLUaSh0PZEGkImKn8v4IxluVFHVnHcx6BsnSHkrOsCRGB8x
VBjk1+yh9xbrNrHqo132guifxwQgIxXYVjSkvjGv5WjnllbUPQXYwypKLzdPKgLK6yfFY8NQMNSM
qBhx65tWE+zdWiq16r3UOGvlk54I7CiXCQxmK8ovGFk2aqw3rSFZ1vdeBbDDUbHcOW4Oca+Ff82G
Les2OpzRufsWRWReVICTATzYM6zlqK5rOA6iNXW8YPGCBqMp89qv8rCooHFrhdX33qV4AAvFA6Cz
ECi+NgJTw1FNG0ka7ChCty6m2hkRy5skTaeOMjWtQYEdo52puZKaAhJzOmWbFKqbALSGo54XFOkv
2mUBmgbvtSQBi9Wg+XIVEqV0+6Vy1fLpHfeFiRK4CDSVm+wrSV2MaEpzGaw13/L0W7YKXhEcsbbp
dsT/fp8x0qNeqlrbks4r2ses/dqJtJ8j1sBrVNFogGeK/QbfJWkiLbfgB7y4z7+UUhYUwEZCH8Df
ayfIYC0QlhggH8RWq+0G9T24dNwHlqiYxudkFcRwPD7wlgM6mY6eiTezXb2xpaadqSiHW5qr9oq/
2OTcqQIjwPOZaKj/Q4ZRnWyYhr7qFZTEnxdPcno39tOPmkPc5KzgmXVdtkQ8MT5mU8yhWG1KTEud
CogGieH0Ikw0noARGE1EnxrieLYrQlqTTplNHJxRncfpqKUC3ed/H4DRFBEEpU1G93U0kGODxYZy
m30fS0dNNJvCOyR4FuS1AXGiYaDjUtNrU8nk3shQCM+fB/04Wx/zLLh+D1yDuadBedxZkyzT86iQ
csTpL6vbHWltIPnaAtppQ2PmfNYFOs9nSTVUDTGmgtzBJTm8h+alStCCj5XjRn8/D6ckE7R28Nqx
4JBNZNAVNGeabG42ymR7k3Uc23qyTiNCv9zNj+NxwOzL9cPj3T8MI5RekW1oJnM/q9b1wF4DoQWr
4NtGdetaBIAsIsFcD1kXVAEoic6+t3K/KF6vs8C/f2yuwfsQUoZhhcsLWcpCJnGM+5/dLbBrh5ZP
gKHbIVTW3dQbX0WvKF5VF44S/Qd4fhiaxg7wZF2bbkQCS1qYPEQ/zUMWaEcMKtlugZkh45DOQeyJ
sgV8Pv9QZcvn2tLKdgFkZwQGv4FNJECKpsfNVd3/z14JnpPeMakzx1rlcyYlFchpy2EcH4v0oNq3
rSIwQLx0+v4sdcZmm5ksI3vw6/YWT/Z7dzlUZ5pMT4NE0CLMy4pd0GKlvYkmul2LNgD0L4qf+t2r
cdP5tC1ecZSvNqp9Atmkv55J8VxQZIRfAw5XTShFtKf4vwbLBqfEqEF9rIP8WRcBttA7uUaO2q6d
KZRzRMEWPUzlcfIoyh066QBsf694Xdi8xwHuBYQJfpqt7XO9BW+m/XExT4b+RHIBQ1zbsRN5xj2R
1uhT0oAfhDyJeh+tT4L7ERFgIlEL354japxaH3gg6A0j5+1g+wPmjmvUJRzJE6Erc9UKo6CqiSF3
QBEyMtjHY6rjaYpxXewQLFcv1+6iQvar7KuANa7ooZyMiB4txIgeLmUhkaBXJXqGvBnDaZrfhtoH
AxOGNXbPxoFoxTqXqx0x5hybNu2jLhp7L5byw6A0rtV+r/slwDIk7zpfXPe7o2RfshWPS141DSjp
6PdqzKNB8ptuQwrmOhluLIlGkP8cH3KAl3RUqdWKZcXxKeHsE69AB8D8oIYJOoUKV1TNuc4UJmgv
iSVYv7glJohFdY5VGicC9NC2C6+zxCWCejy6KOgKeTYWA+ZtLS2YtfOGBZsHrINZpV7eibwxT+xU
jO9ieSVadfB0uWTFaLapli25h42NwuIbJDsYDsWLFOajM59FuGI8udtTY+TOjC09mypQ04s+TNwR
Yyuj8l0RbjXl2QkVe93xNiKYTGP7M7bIjIZxQ1az8YDSh75DSIQ3HZKfyD9/mG8Gdz2IRj0FJNku
ja4o8IZeGoRmXVoHlZRI/pZNf48cbe/4YsGJ8r5rBjOiDYDlElpl50yahKb8uP94Xfa46rQnRMVm
55mqail0qwUhao0UAC9NTh+YoYpcZuWKpIIboKFiiZZGjFkDrI8xsklRr1Jv4bqs2+bY04fgyfDo
Q3Dz3Q6g+eKWXyrWrOfVFEwda0gKoz+NEfu8aZua6ChbdvSFO4ZAfXL7DhOSkjvYP64fpogWI/Q6
emDNeVjRbzWNTruUTmxjxW4VO/Jwmu132Ns9Y4y9VRPLbjAfBglpPyn5MenO8vp6nR/+df05PBaz
b63sejDo3A7wmIdPzZFuUTTvtsfopnDkQHftUxeKohfBIbIdha1dJZkt0QvTkheAlFob6khDdVrV
7kA6TXCK3NBzd4wseF+q6s2Y0umq5lN1TEun8NAleSjO+Y0cTHfaIQ6kD9dPlWfu9xQZHcBDblBW
HRTL6pwnhzw6dfPhOgme9dV0zNIgA4YCHZt13SZLxwItNP7Fw5d5+Kpl1kExTtGQipwx/a1vtAu9
DiiIqOggZmMZqa5iPIlRJkN5OSA3NLGTh8C4COSg8uVX6e9T4ra2I8coWNpJbdI3IFcZftKfLSvc
0m/Xj477xN/TYPSK5OpYpNYvloDed0xPzSE/qtgrI5oj5Ao6phDg8XVaMGNiC+C3V7HSovKCbge3
HFM3Xj81nekU0+jG1ufrbHGFjiYTNOQr36LdRH2HPvMWWlXZhZPZhxXecmvfcz07Isz1zFu5Zr2K
wuy8VU60eEncOfIcXOeEq7G6qlIIOuxLf1PmU9AunpA5QQ4mNJ+J5hunBtA6Jo4vqAqHjnLMQp/P
U6g9Tfr3nZdUk6mOhjhFT576DXv2pmlxdYAoDwLToHHUaU+GisyOjI0+xmyJwVqWPJnVSdPc62cn
YoO5IAXr32tlwfcbchPV38mwOUV+zEUlYK7fQJhpGKaB/QRYH3jJh9E3xroYqAHP7q0FmIqARunU
LCwnCuxeA6RUFFpwj85EDA1QH1UxTKoAu6NbiVnJLWD+PaK89ORF2OnM01b0qgHcA89eE/9cfn+Q
tjWxUpiFKGt+aAVw6iS1uSnTPqjnNJwWObx+VSJ6zFW12BrTWzPoyfLj2D4Q826pjhpqMWSNBVLB
TfWgaGYStIkDDUljzs4qSjU3OoxNohxLu6ASL3exjZcC+6TBOzonkdD8Q4xRpWQrkhSrySCDzaMl
+TpeiIUQyYf32NkTYW7L1k1ZkjcMSc6n1HDSA6Z0/fKTHm5fFKcK/35fHZbj7Fhi7ipWzXyOZcoS
QCS0o9nfGLWghMIV7x0JVqOsUSddBIaMBO0U5MMcBdfljev3dkywWcx66JOurMDEVhUoZxqFa47V
kyRXAXCsQuCSf41MI4x7OfEL4Blep841TH/YY3OahiHNK6GDu1j8eYK4j6bfDKWv5cJ5XYFksGnN
uchMyaSybt2S0aUgI7av/iPdSmFxkM+iYJbXI7UXDTarRNDtl7Z05Fl+hHJJZwu93FlQfY1vlHv5
mxwgAejGQh0THSeVpp0xnDE+XEwVBrqGEnkSsriJClTKrMEWGsHF8eKKvdQwpiNFhWzEQx/BbPSQ
6p5GboioV1hEgjEYWo4AU0nAzNx8A7TtliiOJhrV5Obw93wwBkOOB1OLUjzq1dGJEre+qzwsHwqT
n9PP8aZ9ED9z+Aptof9PM4ANx76Eoznt1IoOoEnRrbXcRaLt0KLvMyJArfxWE3y/i5/k+TC0L9c1
9n+c2B8GmJs3pMLoMU9PJXvytJ+YRMced+RnV5Q9Cl/y3tHU+At8HxEzaq5vStXSluuZWs/Iz6pr
2Fnk1ErvGGa7IMHkQhbUsazRmqAy2+Iio+BO+VERwRzxLgbtMOhOQtCPpTf0SbXTTSlqJ1lO0dYz
p64xPurq6/WL4anL/vvMxfetbjVThu93Y6ir9wQb2lJBmwg3abSnwdx926SV2qmgISMHqwe5L/nZ
qxpqgYKVPaJ2T240iRE2YJAC0wG4k4zvy0kWFSQGtRcKm/S7TduGqMU3i6sh3Lc9TdBhygu+dhTZ
FN+mWcjy6eiKiosQvUrG7A1t4mbFIRqU9zyh97SYZyBRS4TlCmhBk9zm+xjmGAeVbpMnWj1MAxHm
FV/8/j1MFow81cdKyRu4BW37pFtuO4nsAq/URedGiIwJaSQGGH4sgEar2kjQ8QUGjvq5DAdHG53x
Rne7UGQUuFZoT41RWWItaVZEyDNnx+RB9bD+CJ3HGzApFQeO9V1FIuBD2uhYMpW38KdyJQF2L8Hp
EeNQophSVQ5MRdQ8X9dhLlt7OozPW+qkVOQEALh14jbHEmudishNXid3cyk0Wf8qxhXh2Q0MrCi0
JKVphNUyc9GnVJ/A2noyvwHz363DCBsxw/o43HUusMLmQ+SLAnUuUaDjUoq6/ab0IW1JNBkJhH+a
Cn/bXvuocNZMFF3S+JvNUpk7KoxJbOfOzqUIp9nV1eT2KYiMxpS7ddYda6n92MqNr42idaY8TTPh
3JEdA1oAGLw09CkSdKjEpDAi5KTFLmZy3iMk2EgDGip66Ng5rYgkhWWnMVT5trih8HXRMQ0xIWg4
WtCFtidqeuNLJVaB/MKBfYuaO2dRPm4VOBo+TV56KAJZdw2v8ZM7Cn60mo4oRcYVDx34zBgSA7wh
+zCtytROLKtBd+qgIuj7R15eu1RQyv4fXKGLDyKI7Nivv+8csjr0XZfZHRyyO/tAUg/S5VcrQH+z
hPlzcSvqUqG6+0YaLZThbNsGliKb4C71brU2GYVSubLi17LCRKmjlvgZDlCxm6ctGSbRai7uOe5I
MlZyzJbid22WNLdYsyj3p/U9VTGKdmIhiqZbYhknjbVIRWnrLfqhE2wam2J/UETjyzwudiRYr4x+
TCsHDDGaFTGj2kaFb2mlp8RmeF2veM4fM98yGm7R4/VmSjqVbfRE5hC6WaoqN0+Ml20wLF/H+Krf
G9OXXlFiAcm3pgJQLVj7jmY//B/gl12ailrNmp7E9uiZ2c0cPfWTIJ55e3KX32cuR56TWc0LfB/t
ttroqXXmpKKGIQEPLIiTbY39lCTR6JX9t65+mA3BGQl4YHth40EesroED/0APMmk8iUL6hrX/vXb
F7HBqEokl5o0ghl4JGTlcyD7RZZ3nQQng31xHewTYFW2re4oDYwOPEhOh5kp24+PxZfVQ/L6bKOY
fZ2iiCn6952Jy4m9LtIGgpGCgd5Ii881yQQyJqJB729HY0HncIXR1xELNQkAiTJ3K4Q5Kvo2ujSd
lwfHhEVtXGslZiBwOUH8RKO96vx/pF1XbxtJs/1FDUwOr5NISlSWg/wycFhPznl+/T2tvd+Sao9Z
uzKwDwsYYKl6qqqrK5yDcU+HkwSBhPpAlSo3Xh5v5fFQcaZTpq+zGWuQJz2kB2NXPoPbywULhuGZ
X5pj9WxcT3ty9IlSUggGQwQsHrZAaOM3PzkYcgiEGHln3HHsBOZRKRj13YTYkNVRujQM4tpZC2I7
8tEccy+b38YVe36OwIZ4e46GmmnpksE2VGAIudGejwIrzxwmxN6l1/WOQnj+9Yp9K09IvUrg1anl
CHlVG3TadQXEiTz7pBjUdBWpmBAtakCRKKAfhB6l0/nalQbMK612gDyxY8C8Mu//e6n5rWbceM4s
Ui2qscQExeCtxUvVulZ71ZrEkPOv2fJbEUKwqONZn9sRIpIpuV4UaDPGO6WPj2VRgpsp2SUKRQ54
2QaxZfNWq9UopKzl95/FjmZ9NUtEwYKyByFuKG0BJIUGd1Nn2Hs7/ZhOk7vo690SUUPvl28pWxIi
BsAgh0ieocm4Yge2ubNW2WXhx8v+RAkRIkQbVfGKN83gDUXk6LIbJl+U/z6U9tYKhLAAhLhqNWcc
2Tpovh0dDXCEajNFy01EWMA7vf3yUT4tRstv9cktD91Xw5UdAGJ9+I7+agvU78xLvOUdEJrQjcPE
mFhSNfGQeSsUA+vxovNwlB7rg37kLA/SE/sCZg6g+mgtEf34Sf1yaZ1JE75WAmyacIzgT5qUBUjC
nBUtKWPwrdK3u0d93k//nVP9rX7it8urKsaQK8y9/BE1x9a+XlvitudHdEEpcTIItLkr0yMDSBpF
dZvZH5rGqyJPMUEqG0beZXPfKDe+0Ud8MfVyGxuxCmGdDs5a3u2P0h1wV/7mINJVpyenTH+tYr0V
KQR2wFKWVqpDZARcDYisdtYP3Y8feRGLbBLxH7t0mEJQTxajaUMbwoC5e2sG6z7arVeTF2EGLyFL
WORpCvFdt2UrkUdYR7P44xHMBIHpN5jv8pXAwl1Mleg2Y/vJ/MWt7KXOVR0MiMihUjXQ2+IwTBT9
weaNdSZCCO9TndpKzPj5SRiUjGPPGqEP2y/hBMSkL0Pz9IcGKQSQpNMLYMBD4JyjxskzNNOXdwVG
xkCKRYKebd5eZ+oJAQRYkGqyLjjBEtzDHajyogcjG13N2l9Wa/NaOZMjhA0pauVZqhCoFD66iMxW
+zFmRNwgZIhveHCXhhXLIMMePzUGzu8vNSPyF0qEkPy1AI5oUhXHJWsM2M8YO2Gd03Q6Mey0nfud
jkuspKeZWus1g5zpSrtqXxo39OTCabyu9RRMv037jmKtI1xJHBS3qrZF5wWHJ8O+OQBptf68bAJE
WFeF2GDm5WQsgIzx8vyYlFFgWs8Tlotyy2l6YgWHUoZ/xrNMFqNvVdZNUCbW1Ds9nW7XmjmXtaEs
QYgLZmFG2dBDRBKx22pF6bcu9rmh/6EYIRoUptKwwtLx2pi+ps3VmIeOHlI4DZQuQhCIJCWZFK6L
vGQYp3+wqhu7JUqh1CcRAsCqjEukhpDR1/u4C/J3UOK9uVVF/hM5rNJeyyEgPWZfJV/dF6AH0e6K
g+QVHjv895mwt+KESIBoptWLBQ81pEMqX1kUBSNxXpqQJBR1W1tjjN+fdcA3lbmr5lTySIkQUgMj
TpMssSEiBhNi9s2IX/7IRTQu/8wLNTln7dpxFYrpMUurq0ZBXbUlsYJ4Hn8hxREr+Vm8WqY+4Mt3
fnxf4JUs3dk7xYl9apeQyAU0wedrAMpFmN+Fn8SaU2p3aXejAiphtT/W8WOXPV8+PurzCK5vZGVh
5vzz9OxqmG9JGKLt99HpktEEtx+aKq+sCgLaz8lX/TOvP8WBcj+9jFeGk3dO5U3XVIuYyhDFNdqk
mgcTc1J4seyiPQBu3AyYp91Rw3MM84eHPzpCce7MUo2uz0oIK7pvWfHSU7hHROAUR8v0KUnkdcXv
r2l+FReNI7Ec6N3UXUMkaeJcWSypmVnxJA0rIN40r35p/ky00W8G5l0+MEqSEBJWuVLtboakjDXg
rgwG8GMCS8myHy7LoQ5OCA3ZZLNiKZALlA12Im+jwZ/SPxTB/4Sz6KOOrTVqDZzV7tObaKpcAAJe
2WNLnBiVqulCUADJHfK/CUc2NofywF9Y+qPlrbswCxbcPIlHFSCpsxPiAuoO4aT3/Bt1pjt1ejDU
CkZdFUIx/gkuRFWRpwHTDxoKnRCj50E+3OYGka1Tvy8kBNVQDlrFS4FKdTuku8QmXhzE7xti9Scs
FJBK4+83euMLoIgfl4HkFiRSWhFBS4lUsIsYkBHztQp38Pvj8jFGnanY5dfqg647lubzdTd694xS
T8gPpLBLe9mCB02FNyTXMgVHQViZIUSCMav6tuOdAjM1H9BqDjI7usslKo2i3Mfgep65aTXiYWgl
OML0UB9hy4DJnF6yI9sZ18PePFBVderYhKiwWOAwtngonaTCZxF4QbrZ+6PYZggBATRIfWiX/AGv
VDkeh6EjJ62/hAVFiUcEa0MIBCoKjcnEE4RS/dEnt6N1Y+erO0fBZX0oMUKaoKqD0TS8o5hno1MM
mRMBJkqTZvT6iFL6xpz4m6Ra3O2Ys3RVsbKMlEeJgeZ1wJ4K/z/Mvad4MGb5TZiPTk6tVhKmLuJT
V9goH7IKH6zV+6dKx5hBXRzyhGoyb5qehrk1GyvFmiqOa4NKMCxMFoGOJvkklV7SUGx7mx/qTIDg
Skpa1kOepZiYrdRgLkbQ+91HM0Zo9Ip4lW577ZkowY2SbijlRUtGwJLkh2jfoUpVXpd7QAr5RZB+
oKIEdXRc87MgMawSFhRArwNqSal2Wzb+NBkF807JELyp1od4XBhkFOuM7N42VEcZybcKD5u/3Kpn
Byc4k4b3kJHGODh9cMwc7Ur9OubbS7Kn2I7sg5FkR45W8avgkkzhpk11C+/uCpqNWEPVA3nP3Pxa
37ErxUlIGhLiGMVrd2VL02oJhGFmx+30xpkVKobzM7qgj3jrzuU0JZGMM5Sj5GpOp5dUtVtnSioH
RDLHaTLvWCl5l4Pg9mNJ0wBmBgAo5ZcR8XaJ9X5t8tFjsRMXGOKXvdTDp9tFR32HwDgcQT5wRZbv
N2PTmVjhmp8T1WiYkkHsHvg1ltuGDoaFvdAb3db05p/JvQp2qff5wklZ4fJvrUhKdQ1SAUXm6Olz
3f24fJyUWtyKzhw6j0tWRwY+oRkaQWWUbiLPzmAST4DXZtuvlnLSQwhTGuwgT2booeykNmgKTw3K
oHL7a+mg7lBLbRTHhBdwdGwK8mV7EOfsywkxq2F9tkYAb0D3sUA9KvNjr/zUBXgrupHb32Cw/PHy
mZLaChHM0uXKjLRXiZOf/8CWyZc4wNQmEP0tp74FtYPX7SfJoR4k2/fO6ZSFmBaiKl53BVyjMK5r
DYgES+tomQsa4MsKUkYjxLFlZZnRlfiaMftSZYcUD9NF9y/LIHQRewilOal2XEOG3duOqT8W9qOR
di7y38tytsPkP2cmYnA0SqVM0ohvZSvFh27EAj25kEtZoNhEaKfWsgskbZ72kD83j7z7zQBDhe07
QF9hqBY1RaLeQooUAscAIjg7tF9NEL6N1dzxW9w79d78wpf22QGEySoRSqiTFEKJqqrI6BNoGQF6
evg4tU+XvxSpkxBEpllGhYcHQwUD0EF6j5bcQffb1lF388/ukP6LQiOlkxA7BhvkATm39GRWj0s7
B2X1h84kQvbIkaWWkYovZeRTkIb2M9OqD0ZfEXa++UI+RUFViA1jmFSxVkJMgtU6Nfnam4HeJT4G
kvuJWGPdLi2eyRLiwwTslzq1IKv1OFx8CbQN47729atxFwX282WzIBQT2w1LlehROeAGSxfVy4z7
VMVWyPoxlTVnke0/O0Vx3N+c7VYKLSRVc6IBGzhS70Fn/8GygJ474jFWGI17WbvtFOuf8CR2H8yy
MQs1hAGueHCZlmc1QYthlsrHforTl95ladTNpQlhY0onsM4OEKc+rcpf1oPmxkD7KFzjaN7k1f0w
IGLxiQUaNYj6jEL0YEllGmUFyeUw7Bd1PiTN4KYtu6oNFVyFJKgJ4dlir0JiCcjsLJhN9TMFGtJX
zU2w4Ib5XHDvPLzWCwMqEyGuTbFroU6LqvcxVDTM2okxcochU92iOtaUYkLyEa712FsMzqd9gacX
t3z2o94rT3gS/uSPwsijdh0ofxf7F5OR16ak4izHz8BZ9GWMtqg7Di/FkTGpJ+jGtjVqE6foIjYu
xma2onbiDp8eZdUFxhnSf+bWfCrEXa/wyvmfjVIfkFJUbGPUUZskgLzDDdQG4U7dM1+96f11AYpC
7r+zwHzSVOxqTAWTAUMGcdZ6k6MaIj9jD+2yxxM2KXY0qq5QSjOCtUxW9pBqtttNqscUaseHCGNi
ycXSGxUTSRDDwju9u27LFwbuWPtmTQAeM8ZEfkq4gC7EklAB1sUkQ1qVXQFQo6cKcVQmoguZSGil
AGjlH6YP7LvmVnYqF7iiHh6+nBI8C0JfIt4UlEpCIpKVWC6XZ6jUZAdT2Rs9MU9DPatFLOoljI05
iyGAk9ECx3e+rz7yelJ/rd90nNJP/0CPcG9b3ys5GCfTEgG2y0K389pig1ePg43CQfQ9SuLrSaFy
LH46vz4//5Ejrq3oKxy3kVHxQ6fGCRVQJKvOXP2M2f6yN/3m/jwJEoYRlCpFD2qGIO1mwBjjTZ04
5nfrqvQAqeZLd0rkY1X738HuEWdpK29f8sO81nVV4Cyxkeh3jeKmi3Ut59RRUmKEDCHrsGZi9dDQ
6NXbVjXc1WQfWdQRLrwBV8Oj/OkkBR8GKnel4/rH7OkrA+i4zx3OoKqRSPI8Gb1kG4Iv11Uz9b0M
QYBQd6IuPE4o3EfYBeuKCZDy7EZLzF2GpydhKtwULskVPLrJizKeeqSSWXWtWB/Xwl+MJwZmsKKq
nLj5kMvXjbwr7Y+X5VKuIKQHM2aGUS7G9wNEwXVR7WY9dJUh9zMKbYMyFOHBoaXSsoYzzjVbBmwX
oBphfQjD58vaUEKEl4aFUK9XDRfCPqXypwbEvspCTWVtx97/mSKoGt96llYWLC4qHNmANy2b2Idm
pRBWLn8VQPa/FVGZVSWxAXoUvfZtHcPHvrnOTDDXj9RgAaWMECaUtS/TmkGSnORXo/llSmfqKuEh
4PeWLUtCiFgxdD9ZE87LAodKf58DMsQ6DkF8OxwrNGDJOe7LRgBOxreHN1T90mYJ5KVMMxylHl/m
JbnGTBUVk/jZXFJMCBVGaElY0oYgFQ9aUAW/EhO7axtwWqj3VvBPdidEiLGvRqyj4lOlZux0Woz1
dYpSZzuj5RRHnN7C/oWCouStaxYiCinFX3PsJOG+gtlFJlZiP3Q4zci6W+N9kj1ZEnGamyZ/JlmI
D1akSUB7gWQJ1B1W98KSYF1v0ppaBNm0jjM5QohIwhpzTg3k2P2Bdbedte/Dn5ej0Obb9SRCbLVY
6JwP9QQRk3ltjaujNk+GcYjYTad9uCxp+1o8EyUEillqh7C0IQqAQqCqXkErWWGwkj+0qNfOZqQ4
EyVECk2Ow7gYIcqQ9bthAEhrTS17b7cvz2QIoQJd5DZKC3iUZrr2U/6s+Wlgu9ERLznzYfX73UBl
aJvB6UyiECzq1i4B+QGJ0i6Tdxx2Izwsd3nujMsruxtWTL3L34w6RyFq1KZVNcWK92o3Lc/h8iyZ
0cufSRACBbZXR2UuIUEG/WfTp642rYQSVKAQZxyA6NzFI7fxMVh81ZP39bcRnFgyKgrW7X/ntEfy
d/aRhNiwTDmg4nooFMe1O6jfVYUqUVIfRYgKkj5MbNagTqxiJ80MutlJQV/eePEtSHZ1d75h5LzY
duXipJY436CUSd/1MoQqO9C9YVbsOvUsrwvkBxA949nYPCsOfzxetg4i0JpCyJAmGewAvJ/eGns2
6V6XAeU+7J2m0IiQToRaU4gY6G4blWpyS2/TwyRNXq0uz4VmEmIoWxR5c5JE15KKX/jS7m9+3czt
giWIXutNVBiklOKWdNYhzZQxN7sZxzeY1n3XYOPXRkicSmIKj/pKQpQAlNgSDyvEjNkxX2Knma7q
8ikaKCgqwvBNIVZ0pp7LNbfBRJpdGZ27mVot5q7zS5Z0ZuXCC8MuQdQ3cuddVb10arOGU0kt289L
VgZLuU4Hqyq+tyNL3WyWKyJQUecohI5QQwNbKyBduVlZINfA+vuQ6LvLLkVaoBA+9DYpU/BQ4d7a
8dc9GIgANv+jC8I71U+CNCJuLUIpS3iBrFMNVoQWBp+MxZ3UBWXDrmKg5bCEsEIik7GEWLEAHGoM
+9cy05UdBpIFANfZMUzAt4aPxBkSjmUJ0UKv1DGea3yppQb+hg/gW5+TLVqxM7YOIAN+jj5nXKTC
ISVWSDkySc/nlherjfRp1m+k+kGiVka2P5cuAUXJ4ORegi+zck6XPqyRpEXuaGNyzscdZuffLh/g
tiInKYInDyrG5TSpgZ9Nn0LDnYufMVUdphQRXHmqFfDTJRDB6toxQfhczddDeSW9q62mn1QRnHZZ
Z5mFDHLUVsaM+1OV3qIm7ajVLdPvL5/advw7iRI8t6r1MZJaiOrN+cnEVnY4/3e+RZ69/CNCHF0w
uryViw4iyuW6nR9LFNVJ/BDu8b8G2ZMMwVF1pSpLW4aM9KCgR8cB7NFw8esdBfn0m1B3kiS4aRQ3
SR5ySdPDGiT78o650S47NAfdpQvChMGJy49JE5dNaUOYUQO9yD7W6uik4L0I30H0+vYjCde6vAxm
1yUtvOducTkAS+xpB/Tjdv/uLU8pJoQEEOdOla5DsaVcnFa/q6ZPlnqcmvddTKevJQQF8OUlyczV
YnvrJtqXfI1+N3z+g/7UmaEL4QFLd73dGtw0jGt7/Jiy+zl7V5CzwDoBblQQJQvROulBzty00Ge2
7tLGS/uvWUHsqG7H0ZMIwRIS3AbgHOZH1s87PZEdVpi3CUsPlwPP9luXcz2DYQrAvOK0pGmZUS3F
uBXY3thloIdDQ99FVxZY+cAApV8b3DF/CRFn8gTHzWKWNtJQ8CkMZOTAC0S1IAzkXdsASSkJFKrQ
sh0pzgQK30oG++u6hiXeVP+PcGD6xZEjHHCQTqoNvJmpnAkTvpoaSqOkSBA2j6oX62Aw/rxaT73y
gkzz8ofbvDHOJAmuGxqzOTED57iUsaPqDxrFaboZG84ECD6bd+iC2hoExPFRK19iy4/tXbkQoWHT
zM+kCM4KjuaVxROkRKC+W1AxT66V5Ovlo9pujJ4JES7yTJOLMcPEO3BugX9ix+jNr/t2v+Ru6cSd
Mx26GBCjDVVxpj6RcKmvRgZYe4mLVV1EdG/accT3xstvp8rhYwh0VYc4TvEtP8DBJyOCyCoyPxRS
s5+LNHbmsXKJI+Vec8GNxef7XDXlqhsY6sw+xs+cVXLc2xgeVK+y+wg3MJUe8y90SZwQNXJJTZu0
gV/lcfesdSibok9grKHbVZh+W9VbSW2JkZVt+7dMGwQLNjBpBctM9dAcUzagX2C6iRZ09q2+vuQS
4cbbH+wkRTBNSWZLDa5JFMmk3sVgmG5/WqPPlz/Wth2eZAh22CRKYTcrZNjRTrLuoo4w9MsnBQJc
fLyzWkSshGaM0hUKH9lPM3Hy+lPNX7fEhcj/yl9N4H9aqGIzqtOmKdRVXIhypDm5ifdf/XGMZKcG
z1mxOHxfxmTE7Xj55ICT+VazIRqmJQ9hbmDXMJU7nXpBU78v3E2paQ2zteD3I+UKXGBOSHEvbQ9Q
GKdT43/B2bdZ1SzRphTfZv4++CEAejFQlveOdK+B91MLyi/rTexTuDu/CbgnqcLlVKCMYpcj9EqP
nHS9j1+vedtNP9q1KwVNwA5R7V+28u0mxJmqwoWlL9lszRnMXJqyT3G2Nk4+jR9ZrHpLFX/WW505
mmH4mN92Vkm7n6yUasn+Jpk66S3EDMVuza7KR1REUmRTZpD4lteDzxUte08LiiC8/e+0ZHgwnCkt
xI9oHbN0rnHSa/3crt/W6rZpPl0+2MshCvtpb01omsOpXXkgVMvpsDAlMAykbBH12iaiiAjHVil1
jgYtxIzJh8Q6rtKzYu51++dlZQiPezWiM38Yh1GudBXnBQTDwjzk1DYVcViv2ejZ76esHKxJhhGW
2vexdCrte0s1fLkRXQiEr0Z4JqJtZ6aZCUTo+rqrf1hK4xQMWyrjV6sgbg5KGyF65HrRVKDGwWmB
vaWNduMCBq2RyCUoIfzfz/Tp4ibSIgVCcuD8ScwvG/BhJ97l7/6bZ8A/rvnaBTmTklvTMGFQH9Hh
oT6qgbrne3UpIN9fmaao7hopTogErTnELJegFPbBFgB14cnrGQf9Rr3ivSlqD4w6QiEKZHINxO8W
0sq5cVVM6kxA6jHk1rl8iJTzCJGgarJMLjWI6cHvgSr6CHDTyxIIRURsPzsfjSUp8ZWwdq2nD0O0
azLCpre3iE8hU4T0s1OlARUdQoBcN0GV7dXhfko/pNlzWf6YV8csrmsKCIQ4OJHpsylKZlUxD6Er
Lp0iHVymaD8uHx0RFhQhl4gUpap6/nFGWXG68ilWC0fSJ7dinjQ/XpZFmbfCFT7zJiOqyzXRoFB+
5BCFwNS5B7D37E4e1njuSYQT6mIVa9d5tKI+3uGbdT6gBvaJn3wA2ZmLbTlf2euTwwJCwc33DbAy
gCaP/wxDDEpjMzRjiZtcesCo7kHec4Ih9WHFyOm/KYtsGsiZOCF3MeIMnewM4vK8iDyz6iYnTBIi
m93OkM6kCEEJpPagTuJK5erf1B5+5taYadjpbkbGJFKaEJTG0G4BTjWhRZl79YHzO9f7PHaXANiq
wftSzjPdhNiktjM4D1RYZFvBGrXKVcvOzVrLmzEj0o2LO8sDFrTaI3DzSidt6sCyj7I07rHRSxkP
8TXFV3hhyHGDvgH+FmxUa34HGCP5NjkaSLmHQ7vLdyvRPtgMm8DwBxc5kkFwILx1Rz2epdDWUcQb
uql1zBqtK1mKHDujVNvW7CRI8PusKQE6zWurmp48JSy5l1eqs73t62fKCK43pPVSjry0334HpuYr
6KqHoqTtKrmLChTQDWMKC5hSS3A/OyotNlu82Go+yuXPksoKSZ0Ez2NVaE3twgvGstNwWNe/R4rU
mzX3TOgErkv/cgSjTELwvjhk0jxJkNgkn1YF01LIQ6iNhu1r4OxTCU4XSlaRRBht9FpUuI76vt8P
L6MLO/f7h3cWt07SxJ26ZA7X1NahkmV9yku3LP5S//qjQxMX6XKtH1jLGz1TnjhR4ZjGy9wR0YEf
/C/p+5kWQk1hVOKhrHtosWblrkpnx14Oav7JkK8NK3darJ5c1omwbXF5rmcob8URrk7LnD+a9bRv
pYawNcoORCi/UZunbGbQia9amUGzw3q3q33XXcl55wTg2QFyyz/LPSTUgaSVK9TaN7b2Vza8q1N6
JkCIBkxPS2tsICAcmBNJN3GZeDGFrriZrp0JESJCmgBQ0x74kS2zs/SPcvY5ix4L43tJdQooSWIk
MG2mjBlXx548zRq/JPngFym27uII9W9Y+p8ZnBAUtJSFNdiQcRmNhSNXmZNRfC9EbBMX3vpi1nKp
gkYquIRyO/KWdm9TtTkqZot7brZVx6U6IRhgzll/+ptgQbk3ykB9nS+UU3K2ldJLCA2pHLdSFMIm
9MRycubl4DIn8ZqIeCAuveUsqhrZRsxO5elTzqwHtcmIEEfpIWQJxZQWeRFDj7zV93n4NR2MA1Mf
LpvZb/LLf3IRcd2tqltlWHgvgJNnyR7WEvC+tndVkO+o5wD3+AsxWwTxy42q6poaCi3T2DhhE98D
3tWZU4wD2LX012XFtj8Q+AjAiC0ZmljoZnFmTjPXK2rwpIIPNQnxfbYjwkmCYGex2knGFCJXHkPz
EKdfbMVn6A0UvP7S7S9rs310J1lCalrpdWtEJrSR5+ibsprPVaL9rNP4WW8ojOrtsrN5kiXYHSsq
cFxZkGUqLms8XoFNA+ZKra/loC/8g0nMM6HcGc6uo6RhpWFLOMxMD/pyX2d7YL5ePsNtfzrpxc/4
TESmKPaS8IqfqcY/k0x9Zqveg6xwIBo5lOUJd5LN1l4d+KteYeHt2qVXXfEuwOqz0xIuo7Urw1xf
oEox9z96PXlgofoNBOaPl0/sN8H7dGTCJTTHvZ21vO+h3bS28/cUX+E2qBRA9KHCBJ+xEvfedmHp
pJtYwQ6zRJVHXsiUevQaqgy8geCjylZAwCssULFQUkaJW8wputA/Luu7aSEY6dMkS8dq9i/IeFKz
WJmN1d8xjPZ5VjpJuR6G8MNlKdvdpJMY8WGb9lVYAOMYF69TJjhV87MdqJ8qjF6x2p19K3HQxN/L
xOt2M4ScSRWmytQ5M9W1hlSMcfsWgiIIYnxTvUkoXHjiFMVJcSXtFnkEpIUXAUg3Hq6UNvYZ8y8f
IiVECIjWUlaynkNIvdymtVenYG3yLovYvhrPTkwIhBJy5CZlMIfJldzV65zoSjnwSTx2oCbxNmPG
mSiu7llsirQhxyIz1InbLnV0KbnLJI04su3AfiZEDICSHqkaGmueKTvR16YLNDfzC2CrFa2HRBYT
B/8CoovSTIiGuQbK1mqC0Dl6TBNvUt/3fLZ02zQsxVJlEWQHxCFapJf8+fyZ9wg4uGl0ZDeq2/+L
0ZDtkHgmTQi9gF2axxrbe5i8kgMV8HQjBq8aTHrJfouBDYXo12/b+Uk5IQKHPaiO6hDiqlx51Kpv
SRgeJKWhTH2zUHvSSiwKpEUrZyyFGG23+GAr9rX78jo5zH7lLXvpkWLWJbQSKwRapi+yVkPcqCWO
oTeOLA1OS8Kl8Azsl4TzTCshQwPrStn1FsR0/hrIXg5EP/V2CHgPOd9Re02/sQwbzMtYFZUxpvnW
h1NmGfoyYvicZ9IcGSk8jPsaXNYaWvX5TiLG+bcd6yRO8OZQKhP2CvpkLrca2zNq1YP6fcFx12oq
x4IDbdhzDLK62Ak74u2xbQUnDQRXSoo0sssZB5Y1H5e+ckZ5b/XErSdzB/nVBk5CBAdSdKDXrH9/
ldnLX0wZJO1mUFxFPjhyAEHqZKHDrtLVSZ3Mm5x31ZRBHv3/RiFmM1mjY+5Vh46V/RQBjrB8sSn+
x+2L/SRCuNibus4nmSN1xoCRqgbVieL9AIZsM4ndyzci8cFeC1hnt1Q/TSqIJiFpxvbwwPaKpjjv
W7A4OzHhZq8XTbbCCLeugV5Yqu0X9kUvd/F4uKwLYd6vl+WZLuCA1/OVQZcIoKJaoLxrEONMDSEa
2HkxJMYC9wFqvT+p6JOA2L75sUTEgB2lhxAGak2aqv4V5Ke6ZuVV0bxrm/JMESEOLKbcFiZHG9Sf
+s5P+uN47J9AOYYU/LrPrhZP8ej1eMrShNBg9HWlRyGErlXkAslCQhl0/XLZAqiA/Ro6zkxAlspa
D9EvBE9rfawLl6P2Wl7znaP2jo//opdHfCuxLz93bVZrHbSKEweo5SGWvOf9cr/cTUH+lXMl2p79
Z+YhtumVdpq6foDIYUIJxMZ6z5/5kdiUV8ssHDQOcbi26aO2RH5pzTn1JtxOT/4JcWJXfqmltK8L
fCnlwdh1t7mHxuRj58lue/tueOWTyYt9eW3NjaHiETU1O6fuenDQ7Qjb205NThoJ4aFgapbmHFBz
DLAunOzzoN/LO0V1lyM64wE1UU/4kyJEiTGe8FlSfKW+eVDGg7HcFjURKCgRQpzIu1zKFQ5CmS6l
y+ygnWqPvBwoDxLigl6B2j1NcWypLN/W8grm1JLIuKmwoAgZQ8dkzE5JUKTzeUU0x5qNBSToKVAC
jllA5Y3E9S1ulHVTaGsWB+cy84DJX2PJ6aZ7K9kTBke40C9YuNgXSTUTYmxA1GLWfNiNe8OTd8lz
dI8lFZoTkxIoJN+JXPRpytGn8+OsAoO9DJjfBepD+lUJqj+/MsTufdebcW4WUFBSNKC+34BZmWlE
xrrdojtFBpFer7HStTR4cqJhYY7T0PA1GNkFUiFadJTTblqGbSgWIEJtSxFfST2aqFbXo3WSdcjm
6jsdTaaefRpKIoRveu6ZHOFLpXmedZ2CZ1KU77toHytXCUU6sem3ZyLEpE5WrbWR8UaP82jXqtED
m3OC14ISwf/97DZPljlF3YQPPCzlMzg6bhb942Uf4sHll6fEmRJCzB6ZUmgaX/2VijD1l1z7jkDx
Qa/mY15PshOa4COSvl2WuR2NzoSKkbuJGbpnEBrmuMO9ucUKTAZcE/VGxi4t4GGkPTX0sI10dyZT
COWLOrAxlCBzcjHMgWl38272VGz7mLfRgd0on3VUVux7akR6u+B2JleI7kYmS2vBFyl7qXGNeYc5
TCfW7laYf6t8qZJnnIWT6Qc2EH5NeYAQ8kerUlt9ggcw66tk3A/Ro1QQIgjzFLutappoacSHiybp
JhpvxphwYsI4xT4rwIOStte5Curop/1Vke1G42EEwlSp7QZG9DiI0PQLtKg2JE2DBQVPM5rIiyOp
cJJ5NfBmA9ous7zLTkCdnRA9Ks0ecwyjIRCa10ZyzJXg8u9vf37bBJe4ohqGOJsfRawrRr5YayS9
Z2ayU1mZM1rEmRFSxFJAJyVsUhksQKtu0yl1ejUIi3dd8/Y/qry62FkUtKQsLzo+1pEeEac4fG6Q
uesth1esguGaaulSOglXR5SW4ENPcXJD+tT3Pus/ROTM+batnVQSvv46jaMmv06yBfpdBArA0ZVy
J7nOA/Oxv7LSo9YCdlPDEMZ74J0sxVBt3PgSdpTFd4fGMJ5rGiOox7Luazg1L0ZI8UttnOAbEcK1
ZcRSshTDBF5NvAWapyQ7FoxiEqJk8H8/M4rWnvS17SGjScOvplHh/amUjlok7mU/2uowvFFGuKzi
QjXSYsECquqouZs/c/qWYrfi1lg+d0dOoqI9Xha5ERreSBSuqnTA1KHGj68AnHhsrU6vpMTDZsP+
3ogQbqWkSjNtHmYA2S7NyzQZbrbUXjdYj0b9+bIyW71PSwFaHxbfNQs42MI9pClqaCNHB13fKwIh
GhkHBdBHtfuOeQIIMk0VY9m6KVuCRRR1MRV9F3POzsdcus3q2I9UJzHeAx/+RpBgEQsretnWI4yY
P/Xe6xQqMAuKz7yxkASUVlvp+RtpgjVI9aTITZwAWHbHxxaanXYPcNIZy3IcPmOk8HI3je/sFAXL
YNhSVwFWBSa17EuhyM5kvys6nEkQDGJScTXFXKFGummrq6zbd1Zw2eg2g8NJhIifrLZ9Y8gMpmB3
DRCdmNPkgZx8vCyEOClbqFHX0qwaugI9jGkvm15BPWG20uTzLy8iJLfS/5H2Zct14zy3T6QqSqKm
W0l79BjbSZzcqOKko3me9fRn0d1/W83eLXzHrlTlxlXCBgEuggSwMKj9lEGLdjfj0i74/uMD98H8
u28OILEjzlnhSNJVAMlGVTUdDY3Nhlz+FYWxWmAOBhZNi13FWVwjDd0w+dzEZ/D+utuLd9FCK2HS
EYF6tqxqLQhTy5vA8jPlGenUbRGXd85KhgQIqVHFraHCQGL9+GfBl8dOox+45tX48g5ShH+sngQK
upKrGLguVq+6mfgpNV/azrMp5oCLPrdSSQKDPJ3NKrTE3sl2znJk/Xs2zur70u43YnPQQnQF42b2
21BfbFVzA8SO24ahlJAAALehaFajFEqop3G+VSficCN8S6Y3LedszItWmMI8ztV+rp56CmAuRwVv
CyWToyjLksyxkMEO1fWI0a2J31wF+/ikn5dddg731O6klJKiUmNo6qnKIBDTfbwu9lnDPN4+fcgy
8uzWMEExglHCMkP+KQ0OsU5AzGVIWy2bcI1V1KZOoBFnNbSITsgngzxV8cqfGbpfxFip3g2/busj
Nt0GpMm9WqY5ZHPCsV0iZV+WB7VsUEZ/k+rEMw0lRtr7sWJbLVcgJuh+dO2NEt4x9FxPxG2b9Dlp
8/eLFoKAFmKy5/p3eOwe8xv7OhIzRDCWy00+maFLzcGgNJPwoGIdxxBB2Gsxj3m2C/l9oF+XDXGL
JABBrlFTy6pfeg1S+uw89Z8D6vuXqtPW4CxXp5lLbte5iZVrd2LAE1iPD9qu9gK//xY+ZQ+dV92w
93QrQSg3maFxXXfkNFVsO0lXNwgT08gb9qKxJ0TTv/KHYE8VRIFUZ/FlhHiTJyHEUgegO7EhrwWz
nokhGCDlfEdCBDohjFc1FS118gAMu8hma+mwkEP1lAkywqeoJLJ7/4ERf8uQg7cEhpqrHGHPtG9O
2T6/Ca7tAcRTghNsPPLGK35uo4Rw4n+jxJtAOZDT86DtRbQYgC1EH2p/YKje5syd4jNmkPkKlae/
bKk3gZKlhqE3jBHdPn6OEhTdOZj6fWE/byt1eU+9yZBeGDDeq5uTBDLQS2Rgjj0n3uYu6uCo3LJU
1NKa8vyVJJ8wXNTBUWGCIM5ULDdEs0V12FaCEiLBj47e3qDWIGRRzsZ4Xef7aDhui7jsbitFpGhk
AuF6onY5XLp3tU+imSPcgdUTHrd3DvV+PlKYejkufZMoxyfWMGdDaov4Z9fvxIBP+8ROggakOzi4
5W3rd9EPVsIk526WzIk1E8Ls4jCwp9R+2v4+qY3kzLrOndQaIKDdCT706YihxFg5MEP/D8PrCYeQ
A5Q6GNFfrsJYxfhoYHKR8bKEhGOTCokVXcUoGRv6qKkzePYNskYgsLKR8/Unb/ZF4aBCvQVSKom/
r8SpSlvXTIgLpsK1i8e5/DS21IRvygukCKVaWuABh5HUCC3O1dnkfxBuIIKPf4GoY8PayHtZukx8
6LA2tYIBZ/j8SXmM7jGTGkU1qhvvnJ31HZWraDDbJxhz/I5iEFvH6xJq3kxkQWUyrqKcMnWZlc7P
+oPDb6yRcIdLEdD6+xIEJXqr9cmE75v211x/sozKLzDNsPy8vX6XvAAPV3gns4GoTKYIrzHdWy+z
CqPki2+qcR2biWtN71FlJUNy7IhHU6JOkJGn2J3BlW7splB1m4iAhMu6mCrntsEwnkeCHKuIZk23
2tcHHju9yo2fk/KwvVyX/FnX30RIoJNUDmNaCxEBTtA6eDAzIgoRqC+781qAfHwajZMPQkByCs4t
6gry6+jYHCiCNOE9W2Ikk2Rzx9tWh5il/JYpV4NuorvvW2Ywty+4y8jxKZRpxN9XYDOYjcqdusET
Eh5jMRDUz4/1oTrWeNh2kfLfJd+Vp5oi2rwEDeu1lMCnLu2ssxsIHdWzrngORw1k8tCkjjdSF9iL
p7nOwQFnWg6enC3xW1YKmkEw91pewm7XzfX8A6NhdoOrPbFwV54EQUDS+dueeNFRVgIlfGBKm9mD
U+OxYek8q8Uxi+mKw10wPC6m7Xb2Y5IT5b8XbbiSKH7RSsU2CZNwSrCchflidM9ccbyi2m9rRciQ
CdzRQWljejVklL3lDm3vzYGrtUS1NyVEwolRQwdgHgOP1KXZhWikbZJdmHzb1uQifr+tlszarhVD
4pQcDmFpv7LuNGDGaGns3vVwtvI7W8KLsBoHDX2guMKmj0XnZe01e0+goHOTG0hyaNyQJ8AqTqst
ig4RTfzZCDAA84eavOMivhYh7VRVLRLHjAVyo4kLMweVcna3zXHR5gZOOo7MNArIJZvXc4rGYgtK
jMYzeOaT9uU9lEp4pXoTIZ0NVgu+/FbsD9NGJy4GKKbUyzylhGRsk5ko9SkhIUFJeo35PyzyzOZx
e6UuVfn/Qw/pbHCUOGSL2INj5c3gtPBE3V734niDlyOFlu3a524XYPZLjPHGtrct/eIBu1pEsQQr
kKlHdTEzB8IxCeN7VEYPevtrWwK1iJKv1VVsTJ04FcLhs6p5Xf67oqbUXXz3WbuCdBosszk4eQEZ
ePgD/U16y70/h9knv82n6ewclpv/gXBIONi/DvXV2klHAo87pW1GSNUOy3N3qg/xIYzdYSemGQc7
qlzh4n1FN/FPM7lq6nLes28CY1pCIBw2a3PCkF9Mdk2vMeZX8FGRQ6Ev4ulKmmS2PMyLtBXS6k53
+w4d4k9g5XEji2LeoQRJtpuXRMXsP1z1cl6Bekd1l8z6rcVI6g4O4eyUKMlgFR/A5JoXyIa3yfcR
DIOFVn7W0bqDFzUiXLjo9avlkw5vmxc6n1tolWr6rRMbbmrWtwhZ3gOzb2LkN7RON5TesCFGSZP7
crZ2ihpXLiaXfUwdOQcaRG2poGAGtz7zWbd6V2Hfi5Z4Xb/47r1ycDkPWtZZOzoh4gQUfX3RdvEu
8E28o3a76MiPsW+cqGkVF8HPxIUSEaTBLTkT2rQ8qedAvEdXTXYMcyvcR3ja38a/y/vWYgbjhu3o
eFD9J8QagaKHuYqLf3QKDg6Y8pzPNoJwUfyfeVQz7kW/WwmTDkU1STpzsCGsU0M3YdedEoIh+7it
EiVEOhdnZ27rqIOQAeeioX8uwx9q9bAt4+JeXSkibLc6mKa6G2ZHh2eP+a+5fbHm6KDXX3T9PUlK
He8YnBmmrmKewz/lVF2q5iD3QNyYXCv5qaj323pcvqm8CZC36DQ1MR6aIEAUpIKHS4w7aI7Wjdlg
AkG6b1+oupXLK/e3RvJeTVnNp4ljr/Lkq8Mem+Q8OInX9r/fo5iNzmUOx+aOnBqNWy1TgrLqoJh5
qG+dfXiOHbeMMa5Q3MDUe4MqJri4X1cSJeeOIs1sTLWERO3c9zdLRTwGXFy51fclv16m2hw7ju/b
7YtTfe2ah7zYd8Gv7YW7uHtWUiTPrpjldAuqr/3E/px2d2pxZYTvyIzjde5v04ifsNo8RpppbWFA
kWyE/fGYdRW+J0O0FiHWciVCCQYMrFKhRRQ/OMHVUv0Mhz+2F+ry1lmpIYUG4aL1faxBhmBRFEPf
U/A3eiKeK1COZ3sD9XxKmUYKEGaj0O0KPYk+SIiXBKyRsd8q75hGaK9XTkKcwsxmHBKvXvwEvv9y
+NqO1N4kdoqcCF1Mxpeux94cXqdiRnvDchUvfzYOggKn+NweSyoPSmweeR4EK6M2Lfqmwxxl5Ahw
Z2pvNbXzjPgn4RXivPxX2P3mFZaEApiqzA1UvWOSR4HHU+ZjUHgRf23sp9o+VS2Kcg5jlONCmPnb
goW3bcmV0EFB+6Oqd5A78Ae7/6ZGeGo4RfUv3aFY5CnrSQhhjr3FY7F9oxbTen+ay8u2JtTGsiR8
UCqlb/oEG2v8pBmuGDYbnk3fSF3lu9hb4Z6qZyI2ljzdEfMtlrLSIdDBXaz7w7H9kGJ1pvxPAguU
izqDGcDlVcwQXZKnNr/Lnc9JQIESJUfCiKktMlOxC3HsCaqE1ov87qV7mR6iHzO4j1EmfIvc9bvi
upXTS6BhGwHIx4Tz9csdGIBQU/lQ47K77ReE38mvgQlIkKu6hpXicrgqjaeYx5+2JVCeJ78L5YHt
WGyBlbLnSky4rcDPZZ403dfP43XosSNVZE2YS34XHBlLcW/GwunpfuGnobZcTfWKkTo6Lof5jqpq
jOsaXqUkCzmNXYW9icXDTLgKeoUo4gwVdwZlB8hVvHdQaNj6mzi59bKZUsdIa8BtkzI31n+qBQF3
F51hJUC6tgxdj5afBgJULfezloP9/z1RykqCBORLZxtGg0Afb08PtuUP7a1FzlO+aP6VDAm09cm2
y7mCDHCAWY8C6WrP9pvEC44x3k5UTzl3oGMOfmz7ObV44u+r6MiJ6rRYIizeiBg/vlqomuSLeLpS
Swbw2NQM9DB1vlJz8Bqgt26M7xSTqtGh1BCru1JjMNKoqhSsnmXsguhqXB62l4naNDL/kbNUoAm1
oAc/hMfxc7LPvrLH8MT2AkiVYk+Iuxg6rJZNwu6mVhatDCHuz0rr+tCCA8kbduouOk9UxohyPQkQ
tKziSSPOvKwFY+SXJKwO0YSXcJtAbfGdf8Ulb0rJ/EczKveS0hDbCFUM8RlTzcCvXh2oBgXC5eRs
b53xeGjnFkEJ3w3OPqi+W1FCqHL5CWiliwQJVRD8ZSB+0PfOV5RzezUOWI5DfSecYn4JqU5lwsdl
duQQ3YeDzoWPl7pXs8UPqblVFwPHlVISGJRqj0yPOFbtnvtOiuwhCImGwmscLx9+bbs44XRy8ogb
ddpFHB4eT98bvJzl5j7+GepUjopSSQKGUWN9VwjfrtPWHdA7gKmNDsJxfcEoLgIkKAPJgV2voy8w
gKyieXTSXRgRqEAtmQQKRakNzpJgyazSfGzxVJLM6rNlGPvZCfxt61CqSJAQKCYfigl7aKhvLOuW
nCZGqCI36tYIEhWrE56GZuMB01zja6Zkbpo8betByZFiA8vWA6vWsGRloB/NibnWMp3AueXapkJA
ArFkcrdurhTKhGwoVGryO32Z7zjvCBHUKSS/A5t2zzDXCDJQwftKzO87u+UhfxZUwpg1cNhePEoj
8ffVoarmDbPxHw6hKTkXTXxldyalkQhrNs4EmRnZUvM6zMRBp1wh9BGzh/ao/ngtbhPMgmTXPSVP
OMxKJysySyQ3IE99/HMeTLQvXnCf7HaCsM5+oIhHLt8j3jBVLkt1ZrQwjBk8fbpLkMLGjA3RLCxY
t744h0wED/ttq13OMa4kSjBhzCVIBiNIHM/2wdiXn4LEtX3+SwSRWNPv9Z3jT9+2hVKuIuFFNoAb
GtOZgeZ97JWY7GRRJcrETpZrVOvIGJSggYRIQ75gOlgRQtbW695Tnrq6rsiPxYqu1Eksngs182pQ
nvn4ZXuliOjE1P7pgKnF+maexKbKQNpaeaV5YzMiqKecTq5K1cs0YY4thGAGUb4rDxbziqsBvLei
YlRD4ehuWyvC/qYEFeM4llNqC59r92PxOVmet79PWV+6RjgFphXyEt8flO+65mvst4HRSuRcRgId
TPEzVuiwqEtUB+I2ZKaumr0OHkJFmqc9WZk/oUeCBiTKHaSYwYmKJmrFG/s0PqbRz6Y4LIyooaFE
SHigo7GaI6mLndMVD51pfGoxhqIoDW/bRJQYCQLiildDFyJkyGdfbUNXTa84VchJuJn8Whxnc+lk
I1Qp2ueJoWiY0IFwM/lpuG1Qmy7oTP0uT3ZmXh/CaTx2DWZjlsXH3hTkx+GojWe9EzgQBvdDvZvt
zg1UCgcuR7/cMMDNb6KPVvKu1JztcBzwpsRvwI/4pcUdRfGqq8Ed7wcUWOan5MiO0U348h5XeBMr
eZxpRMzCMHNEXeV9qNeYYXrKqTL/y+72JkNyNyeunDJhkKGov5UOA6TYja2fPqKHJU8LLgKDz41I
gJTpiUfM11SPJSbhc/8B1v+niSUPUTCXDNyP4p02+FxdB4ceySPuWzdoN9rl6N+nrpGkPPkEygJl
SIu/3oVNL/MjP/UMUOgqB1EO5By3F1EY+98R3pt6AnNXmDqHbazoER5Sy7rx82rAZM5mZ6Chachz
X2v4Qzv1D9siSRWl46iOWVViYkznGxriZFCIXYHxDaStk2e7zpkfHcQO7gdlCodd6am3ythGPBd7
zcQbUbHPsdPab9odAxPbfERx0rbA7Q2A2pB/yqtCtbPnGc6JSv3jUtpPcdS7QU7h1GXIfTOfBCG4
pk+z9uqdy505Pi7lflsN0lYSWCx97rQLGCxeX9b043hTHoxdrf/f/LRDRl3UVMojJeiw7MZwzAze
8dqGD3p2Y1+csnvxgjMdMcRk7t3RB/sWuNr2qDYm9NW294PMUDSPiMxsB/oqV/2uOYlc8Xg/YVij
2OwUbTFhPZmpSEUWIFUbOIllt66D9HrUhET19+Uz828Heb2zrvwelYVNOk5YzX66m8Ej2887lt+k
0UgsHOHvr360kpMUSsCtHKrM7MYEzVJzbCLiTKZWS4INM0NppiF8nalPKbvSgg+qIEOEEVtZquD7
WXd08mOg+VZAoC21ShIq5FkdObOwhsXuFfaDt74VEwbfDiqsV2K7lSGiMsu12oID6yV/0Ov8ifeh
F48vGFa9ayzq+BCbceP4eN3MK2lL1TdIocPsrDH9NO5PzMhPxtCd7NQGy2rqKcw8cLU5bG9Tyqsl
jEAxx6CUC5Rs08c2OpZz4uvKzlTeVa/o/L17ZLbiIumZiepVqGd/TRe3bMHQnhK6EG4t1/W1acyi
ChN3fVbpe1zSz3WlEkEM4RMyQXEcWmoa6HA7VMNdpajq7EzmOVHstS3fpeT8GkqcFFP0ISbhzhE0
CmMN4zb/6K0rHqCpPflKZhcJR5BpilUnKpXSFHvWOvWIyFLFzYfb6n1vx29+IEHDWNl2ZqbCRv1D
yB+cgSDcpVZMwoUBuQNlEriggaTFalwlMNxgeTHY75GKmi8SbKGq769bh6WJ37LasmpSNPkUQ5di
SY4dCnryCFRlOEmZPXs2OsrC3nbTaHCroiHUpKIJTYomSs3O7MmAnkhuo/xXTFMKz8UxvB4zpM/+
F5YDUl0JKoymGLOpgsj5PPmtqx75aXxNbL1jdDoy6X+vq5xJH0qumYGJdXXmW6v/UhWHNCZKm4nj
QyYwLnpNayYBFaV9q9h7pd5bIQEVlAgRH628o1kK3QiEp1ed4ncM45nmO0bVlRGQJ/MUR4HdGkUC
myxZjinz+i4Dmez2CUHpIQULeqcnrd5AhBl6AX/pA7wYPm2LoLQQP2G1VLEJBo1ReFaM6YpadN9T
vPKUDhIqFEVeRIU4XNXw4DhXJV6ke2JHUiJkMGh6VUMuCQfpchNPu9RK3YLK/v9HXuRtZ0i7fsHY
vj8Dq3YXHAo/PE8JBn21+3mv79AhT6XnKZ2kHe+oI7NBiYinrvpLb8xuP1/XGhHIqcTBI2fLR6ez
WW8gAun2s5f80v30XHriot5F4DOwXUG2F90s1LWSEitlzGZ7SMdEg1hbfYo0POiOqssnPIdOBA4Q
zs0lHDBy00m0GotoN/u2vVNU4tmTOPHkdDnyo3Ey/7l57qIi9eqk9SP0joaYVFlTJZfUqklggLL8
WuvBVgfa2Xszfemq0escz6nG3TYiEJ4nZ81r3FrToYcca5pQYhxfTVrr8uXXthRqP3EJF7I6KTEJ
7NX3lj3biXbz5RbtY3tBCEIRJlA6SQgxdVlllq8vefHgpv31FKZ+MxLbiTKQhBB5hEt/umDh1OjQ
jLPLanSJ3YYIEbaXjpIjQUNV2BXj4umzbyvfgtulfPSy8tBEX7YFEasmZ9BVjP7uOnGXXJLSDYvF
7aMf5CSIy0Isx9F0mzGQ6vzzAHKGuMgDUaragh080XZDnbpV+S4geBMiOVuHPsK07nEIFWF4oxbZ
0zQPHxQhuZih273eiuI6njixOw7TS5lQEHAZb97UkDzMGhrWqSbWis/HuIncoV9AnXA/6mD9e1f9
q/MmS/KyGZMZp0CBLGX4ai2py4PTe7zrbwFyosWKVXuyGRYM3eOO6jn83C2Hj4mQDhp0ErdK5sDs
OQqAln2foiijJexO+K+cZGFVPJqOKDMx69jL+tHrWePm72Ge0t+sIVOlTNOYWUMBa1h8pybP9bci
JogJCN+ypOMlHUpdm2LokYH/Um8+9fbkdtkpVCO3Db99zC7SnlcLq4yHGNp03SEeT6NzE2dETHgZ
JN+8S9rxylAXoS1ETMNXM/aaPgBP+8Gknq4p60u7fqnjdqlHiMmLYHCz0bruwmhyFdshzPMft843
haS9H1R5mEYzJCUn5RnzKveOp39PvghG5OIwIzlFnGakQAkAItNslFYAAIaKDq6BmVqp1+RukqGr
u0BgCJlUYcR/BAV/KykX3bft4lRFCidMVJ+fdUH/6yWNyx9FWSrdtX45PnwTJ+FDUZl9oAUCH4LH
xn4cDQJ/Xt++//2y+CZACkCVAqzZnaiTGfbhcb5JMICoaFzroOLKgPjtQ7tKpuMYQ8MOnQwGq8rx
xAbbzbP2jsHxt8X8R13qm1ISUojpFGOvQQ6yUOzw5zBpxTP98X4RhamihIF6liB2s9zuD2bEQFEa
iGTFfc/PpfMHhlhW7+HQXYGsLWFGrJVVmYj6H0X5XqIpIh+8MCCuDJTLSYBhomzK0EUzWm5eKTOO
VfP7tnkIRLIlnGgWdG0XYtuq0edO8Zboa94ROvzHc9SbB0jQUM3wNP7aUomR0LgyewM6IrK7HnW8
c5H4S4oxRyjPyKjJG4QbyO3D2jBaIZL9SAtMe/C6VWGJ1Py+mKj3IwqH5LbhkZl80S3h4ii9FgWD
RnFmd5hS5nYHC+cVtaACBzZwQu72twfW6sirwPNEMvlPNsZQ9Q0ARXNArz+BS4QTyrx1hp61mIUg
fCT2g+qGG0SSizo7HAkiwsCMlkUBsI6fZk9MCyg98z72UlC4GN77WGBXG9eR4gkjNAKz6rF8FuaI
dDdmcp2bnz60rRwJG6KlmEsUdgKB8l/jcI2KSzcvnj8mQ8KGOFAnlQtg7VTF02w/qQL4+OPHhPwL
H1SrrjD52p9+afp9wFwnokIVypsleCjGvqoC0csUnWxh+0N29SfJQ+WFPtVqu413qlxAgzG2mhLq
0EdZGtfAjTgx/GEiLLMNPKpcP8PyKLFByQLLILhPAjVzwQfs6sWienO+HLctJMz832CgMiloKFLF
yURCUnS8pvWjGj6U+YsCh6tmwqkpSfo/795pVrGyEpWBmsn2VuyqqDxqVPCzLg9KSZxLBCaoTMKE
ZK7xPCIur13vYlDrSZCaoFIsd4ezyJrQ0R3lGRIqDKUdLkkFgTY7z98X6zEf9tuWotxCAoW5NJMw
ExHXUN1Y6MpvQCw5uSoSrNtytvEaTJn/tNOMoUb1KN5IMvOlYE/GH9ufJ447lUmYgAZrx2lbfL/x
J1/1QRe1jw+YYopRU+FePW1Lo8wioUOoKf2AukfhB4VnZm4EboF5+Zhl5AqYrGwNVogS60T/Cceu
utbtkpOqELpcMgzKzrkYEaDbYDz/p2GCarYMx+hFKzf3Brv3+qIiovqL+4YzbptopQWLhYw9XY7Z
F+08ArBV1/4uSs0EpbreukrqlqfSLw4UWfMlC60lSgA0sMVsHW2Ahepd3J7jn4tGHRFiYWSM46oh
+NRBnuswaW+i1DqMUamCMPh3dmpO/QEn3XE4j8+iQPB9gyTW4qSNamZ1iisExDnoh59R7lXXTxwo
/v/v2Wsp0jYtQzOqjRRP2ll3bocbDOcNqKkLlxB7LULaqU6pNs2cQ5Fkvq3w2BTEpZuHP7JqX+ja
bludi869spG0UcHCVytNC1nBckqnZyd42P7+RTd7+768RxWUdSWByJ50SDBY7a7igVebRChKCZGu
+AyD7nML13B/LK605MDrk0W1bhPr9IquqxRqBd7ILmVYp2Wpr9qEXdWMIvUjzP6KESsRUzOFnVpB
CzU1rjuruu+KRyUH6YsVeH0QEoa/eB6svOz1BWAljuEOXFQhxA37P2ebsx5c7ejsQAeY1e8o6jHh
tBtg8NpttBKn9XWbzSKhESanuvpc6ieOPr26cCd+paXEwyBlLQkKFDUwctBWYJPWn4bii0Fx61MO
J4HAEoLQJpmwdoX+RzoejWB0DeU95E9rA0kwgJytZujC5TCGy1DPbUfU31FKSFuf86lzuhnf75L4
zLToLkmKva5S72OELeTKNJTZJfaM+dL+YOzS/pOmft5GGGHLDceSq9J6TBkfiiBFBBiwPXJ++9RG
cbaZp27qjETEQekiHZqFYiyDlUEXVntl8FAlXz6mixRqzInas6KGSYx2uikmDAYtcr+ctMOIkrFt
UYT15Xo0bc6bSjEhatD8OPijHPcdVbJBWUb8hPWWV0ARaAgHbqpPSncV1MdGvampZitKEfErVlJs
dVhaR4eUpPxWoSsbvaXlR31M2u+FaddLISKZMTlyBxXdXyrzeXJ+b5uEWi9pw0esDpGRgyer+bdp
uLXrAHOVYzemoJjyYmnjJ0u6ZFMHL8Z8uqK5mqm0DGERub4ss8e2tkCNjvatsz3sAuugxfvtpaJO
L7nATKn6qtU7yKh+jl55W+2HYwVC5NIVXRLVoaTK7SmdpJ1vOf1fsWw6hucm5HutY2d7oSg0iFNS
vmuMRgISsxKnJMqCbtPZOhTmj1AzvbpQPXsBAa5pEVcPSjHhLKvtM1tqVgeJWMj4oWWjWy7Xk0nQ
DF6sQVodZbr4ESshebCE4JOHx414+VyuxVC5wI9vMtd0qx+NizFVHsoqv237COHmugQMo6KWi/0a
2qKsXDkpw9P296mVk0ABdOJW32Myq68OXq8+1j1S9R8UISHCGIy5MaYwTlRWbtsyF7fPujh+TA8J
DhA3V0osgqVFvUa3xcjwqM+Ju6D4xsYhLRehVWNkLItwgHJCi0pyV+a9aySB26TupOxzHfXef3xI
K5m9Jc0DvXJE4X3Mjrb9JTOuynoi7oIEYMulZ2g56lVF3Di7dJ/H5x6VYarpjQ5V4kbJkcKCypgG
PurQZYlxvvHmZKIRjU9+qFE1NIRPcwkNQBxcgvMPkriFEbO3urFXuo/F5nLpWTsGLNcsnHJtZ3nd
kh9YkxKYRp0Oct3ZEKSB3SVQo92NGDCb7fm96esHDmqGwMu/bnvaxUzZCt24BARqirnjwQI3sMpP
s4kK9d8auHwGkMMgrR1OPzFiMPrgZZFLyNCEc6QyUTra5d/SxstjyzWH2q2XG5sK4CmfkPChytQy
CznUK5mnB88oruk0YgkJEXIRWqsPSxWJRxWjOnXRXdxfxRNxBhF7yJDeCKKxDVgbC89Wru3JN7PJ
KzEOuMmM/bY7CGtvQJ3M31KMeBAbxDXesA5l0Hrp9NS3s6drNxnVjHGxA3HleTKPSz0P1hKI7TpH
48EI0YCrzLsSLLFNlfjKaLqBFR+SVN1NS+AtSASqpQEKsMBFtbGXJO3VMPXesFjnqR4O28tA7QpD
gpK0cEqGhApyNs4Nclw9GiLNydfyq4Gf7CDzWjx1ju/p5l4viHC0VaAR6O1ca2LxTYw3Kj9r2vWQ
vmwrJn73ln2Fo61EGEs08Vi8m1j2wYxf+uHL9vcp/xF/X30/a0zHzjVsN7NJd+rwO56e5wQVR886
1eNHBJuGhCGjURllK46v0roN+HOGIxkza3npoleD9b+21aK2uIQiaaUtNhdl2nl2TozK7SaXlV8/
JEPmdun0OB0rodDUTvvY0XZ80o7MrIhMPqGKTO0yGx3ooISY2Plqowy8ZvfdRGwfwstkepcly7KR
1/Cyvrq2ll3AdttLRX1fCim6OgytcRSvJnp1rhpMVX1XCfNqL8pcLmEcOGUsWsVS53ayCxftg6jM
vGrQ3Luty0WmorUkadcvZdLHvYgul0eMlGmuRU1ZetPlrvqdP4JyYY8RzEf28EGpEhBonW0nvXCD
GTz3ghcXlxrdZYWXfG398ZUZ126uKFomyvkkeOhx87USgXCtue+j+8RwB6pKlMAFU8KFiZUsVBP4
BoscLw5umXbVO7/mYPEadjS739vrKJZpA0/lGcmB3YMTs8Qysu7BiO9iC2z6yzMzqIsu4fH/KkXu
o2keeyycwe7r8WqsP7ajZM6X2RoWZxIxzGjsk+FL6Txtr9Pl32+bzNY0nWlydXCiLFEZi1Y0zfJz
9bF6X6bm7ftC/urcYSNvQ11DRQKvA9/gGMQeY4hCQLEmXPbfNzHSXk2S2sxnwTivWgdUtifTnUJR
QVArJW3MehhDbRaPKL3yNZq+m9SUrMvZWvVNB2kPxosyWQaHAH4TfqlOfxbqLrftz/qEUeJ7qhGW
0kfaj3wOQM0hGAvS8KYEJyC1Xpd34Js60tE8skmLWIbvC355O/dza8LF/EhWjBGmlwt/CwfjxWzR
dGRiOhVKjNXFK6ncKSVDCvMXVuXaJDg55qwF5+jN5KCrMqS4ry8j5N8rJnNs87YcilD0jbcVOtrs
J7P/ouix29uOx+0f+fxze+tTDidX/RrRbJdWDXnLHf8uHG456rfq9/AkCBtp8nrC4WwJCuqkBk3e
iEXU572h3zRUnyVlJAkD8tZSwl40UZXT9zb6NCi1WzZETvg/3gDebCShQDqisXYUvDbsYB80zKCJ
VI+72Q/RyZm/aMSrxsWCaf6GCbaECSAV/KsNUfve+PWXP+OBwZ1mn7vCSjFmIO+23YLYt3IVsNab
Sr44WEa7LXfWsq+t4MD5L6ZTc04pe0kAocYGs0wLgpxmNznHcHpcKF0IEf+q+tW7OMhziMjYfRTX
rh565Gsq4dZywe9iOVZVCtiundu6+5alxCMn5XJyhS+fsl6NBQmHKLFa/MwPTsE+ezV/dnjPTKqV
w8n1vQMYb43ChjYmO/P0ygjuU6o4hMIducS3GPRwnDvI+JP/Mdpr39ip9oddcozO5VVB4BzlBOLv
qxCkKLjBZoEL4XLC7U137iuNuLtd9AENIwu46mAKmvwsbKlqxPQJsW04gCUFxCJV856HppUEKVMU
gDMgMgpImBt9h8HhXtG8OPW9lRDpe0oT6Qan5lVoRAPG/s4d6sm77JBlDXGxokSIv6/toYwpCpEg
whmvan5vv6fhja+WSrI3iwyjXyKxVOqnIDzX1kmlJlxddKmVCOkUWKZ4VDIjhgdj1q9lp7ug+ZTX
X7eBmBIiYX+tIKHajVinqSuuohpJ6MQwXF0fiFLei4C/UkYKBOc2mtD1gfUyQmvfBBi5OfzW2voU
RcoHLS8j/vL/SLuuJbtxHPpFqlIOr8q6oW/ntv2istu2cs76+j1sz07LbM3ljvfN5a66RyBBAASB
g5Yfsw5IrWhF1VMi/lEZ3bsodMY3NzhZizUsmSrzozXFS2MJRYfh4Kz7MmPN6LyvmKBvIMxxvYzy
xF/C3JZSzs114Tj3rCpOFhR18o1h7GVOx6KhyeMLx69OhFw5SK6elpFF9kifTNkQBUEXBN4AJSf+
Se3POFQFjmYiW1oz3vVVEXB8411XavIT23s5BUHX7azEGA9pKlvLIfIlXw8kj/PyA2vKwofkDY1D
RexNQcZY8xCltaVP/LNywpo9cPeZ1dm8KyC8fhaPrAO7v3xk1DQqelF2S2Hm4jJEzcBJVlbkfsIb
J2nhGWeVviL8EusdglKGRtGMGWOnJEvTVAcT0LxIR79H/6CU7tj5WdHY17frw1vAL0AMh0e1paBj
PuHvxlrvezQYGZFsTRZvraf8wluxhT771E0sxVNdzGDgbMkaPfboXNr+UdD0YRZAWKmuE6AbTHjQ
8kd4XzcSv14X8I3766NC/i0gfZLVIa+bXAMKoVtM/ByJVy/7Ifick1irtdikcys1C5dUtCeuep//
YAWp9AGn5aT2tAzzYhjIF8QCBq7pWmJxbXKXycWI0eusRqF9HX0Xl/LvGSfihE+xbPXt51G+aCtv
Xl/QD+EqLQ75go17l1DBKHMDECYyEg3l2bdoJfSML6I7eqXHymKwlIT8fYNW8XOZyxnQVryRC2ti
atyETAAj+mKhkC3coCyJPmlpiC3S+OgVQwdgg8t7rc1cxtqxdody+QYicxE9ibKVBvMpf1wfydQW
wxIOycnw5i/ZpWMErnuCiRjaqxpI/sF4UOpQrqvQt6MOPtMRky4yjCr7kSosbsw9Bd+CUBqBB+Vy
GVpDsrrckcAHoa0XbjzHxj1j9VjCULoQclOoZQ2EIanz/DYGd2poR07vq6ZuLoH+EtmafR1zb8O2
olGKEU/FKvF4uLFmTF8b78Tu3xaDkNO0BaA0oonqWuRzAPB9flwU0HV0vbXkT8vaMFIb5JdoQ7hF
osLAqK3HNeQI0vBNVW4TwVVWq9AdvWHRMX64ANJCUU7FSEe1AcueZCmm6mX3ZKNim/9cBKKtf+OY
fX7XNwlUMb+f3jSp+KYooH/xeqOMP+Lu6boSfChE+12eD302Q8cvWpYBoLXJLMMSN/TkUHhkdJ0M
st7Ikl8G3mQNQNn1zSKGGYpk5rag0DXK+RyLXNMoOFfOjHnIittZYZC7GD1xmwO2NZsHPBt52QMT
eVdXDIFXeU3EwzE97TnL1Y7rSg3IixOB4smZdUQEwk39rFkaZqPGx/omPOZ3x9D5k6V+R6YzOkbV
8HUvA1kxJwehPThGqgnNgGKAEhlr9iRLNIUoYCvR/iZvkOnormtVXuKBTGbBtt+rwmx0Z/jSWJk3
3022XpkwbWF6MQIWTfL+Rm+gqQhhSONxGRNA6zUqHTM//h5bgpllpnJpA+1YecJ9+nUtHbVDLySL
QGHXqm7AKRehSajnbwm4zD9Oq4fq0ahjpDlZEJSDAD34WMc6IFA/g0tua3XFk6q3DFv9dn35YOE2
kpDP2HjxSJ1LbSY72Dn9qU9s8UeV2fGDaqumYI133eNwimtrfkpc3VLPrHXcDYzEDTzlK2q5yKp6
BXzvTjisjde+ENqy2E8PWsCaa/nGc3xNWNpx6FIzykRYvIm5wmiOl6nB7OLRap4KC5NdEdbyjx2H
qubi2/95RilPUg5Cw3UjoFs79Lr73MUU6Bs08QeqKx4jWzIzu7TWzwxUcgiuCUw5lWrkOSlf4FSq
6maqE/6w8pLqxkPe2Hkqdscp4kGxV+HynA6RcAoFMQmk9jCzPDbB+efvMD54G6UsB6OD9HOtf0Wp
sF+OWlA1mo0b90Omz3dDKqIcdviT2PFdvQy62XOMWr008MBr5cF6UkQn180YUxlXCxbrPHpL67E7
6P9ByxA3iqomq5iW+fuRSjV4iFh4c0Gh16P+5rv81Hi6nQXzV/JCIbtDCTtpRjZrUMRbpuDjOr9D
U8dJmeserAeqhJtp/Fjdt5fo2IFdMwXpRu/nUPDqETmg1Mk92f8fJN8NKkCr9V/JqfM11zWYtQTA
kyT2+DidU1u/zY+liaeZ2Ezc+ElnZM/2w6YNJHWu9Bz3Q1kDJKoBHPmZ+1ZhXgoJMJrvJLZlrfA/
GKx3EakTpWJMV4NWW7LCvNXctA8hRnGoWNnxJr1jevZ9J/A3Gt3fISdppPGKTBY0uV8LOLjUVj9L
nmCh5BWKNEaggGDKuB/JvKNSXh1c0EUpqljT+dKexsD4Fh1R0D2/qLeatbiYii6b2af0y5+61Xdg
yqcLhjQvaAHHZmKCU/SQgrOKVe31Niv5yhGh+z7WJhul6b8KA1bmb83kGJyFWTHTbA6yKZhkii+h
2AjNOjL7pwbmObrVfR3kFLFZD7bQmNrn9gfTFzJOj0R5/HiZJnUKseyE3SoH9wFnhTBWJRzxekZ5
a/uUMK8B/xDBvS85Zax41FNzcgp9VkwcICTRZAsFzpET/XhNsNlFghHAFjty3E0xie/nVqIsFV8U
VWvEwCXCav7QmLPLvcZWe0FB2ZMAGos3wYVzlln5WTjortpZg3/dP7JWnLJXU9vFzUpWfI15F1SQ
l7qKGDwdRI5r6kbZJzWec6EkzkCtnnvejZfnRD0ZnGFel4RlByXKLi3Tf28frZsHEibIjf6AgT2Y
EKRYmW3YK+NNjLWBdJ+JAW7GZiiwgeSiFddmKpnJCvb21RWtEtTHGJqYWOJ3QYHH6xJneEg1l8Q4
M3OwLwm2rywx/dBYT1MsFiOWOA/6oLiL7d50elCgjGe2i9sPZP4+LnQfSr/0PdrsgRVr35tuMEG3
rrbPrbg62XJUBrfv+hfGzpKb+DXxqLtG1Yh6XBAllb3ivvMqD4zSXhdUFy1gIDF0lW5JiYtB7GIO
SHkQHkCmNj+WOuZQ5kfNQ0AO0mJbP1aX0vp/nTjdqDLzk6rKCYDn18EJD/kF5l8yh0/k+pqa2UUq
WWEDw7HSbSvAiodWhmMtT5PDa0fOzG3uRrjhzpM93qmFZRxEn2Xh95QHOQlM8IHL1mWam1eMVSNP
GpHsZB90594nhGTkonN9H/es2haGMq2gguaitAeMrsJTRZeKVZW360O3CJTdlEQ5krgOCNHXNihG
O4wszDt/imZH4830ExoinPxxull9Meid4nY8l95kV7dzcSOakX4A9yQ4AU1W3nH3fUsSdEXW0fih
6rRrz2olDzUBm1o8a+D0lPzYVk/EDOG/Voe0Pho2ezbV/q6+o1Juu1+HTswimAQyZ1521mN9q5xW
PwIDt2wONv7/JB8Xv4lNI2CGant6vBWZct9dlhZaaEjEjVY3slNf+lvupfLiDs8LKCI2OTjxyuf+
IPW/RaU0DOq9aEuJVU1Ez2gfsvAp7FgVPvta/L6slI7xfBx2uF8R/7K6S2dOXuIUsH2TO9nGM25Q
pcVaTRYk5atDDo99K/gkrQmJKw6DFqWM5ab3LuTblSPKtEm36HNYp0INqcj1YX4s7kjeAUGnJZ76
J+aDLwnUadexQaN9dBbx+toSgZRL6OGJ0srOg5vd9t5kstaObMc1KOrOAApEoUtFCAZyN3OA4RG1
IJqf89IvC5ZqMBaRdsKSnDWo04RY4FMB/asbHTRHNtFixtskwmBR4jHUgh5LME/yFOkF4JL6Jipu
dBBFXTfYH3htSa58u0+UCckGo8wVHotHIpjlTKY7kl6K5sIOvD9UT9JYlMVI+KgzhuQvDdR/Tl4Y
9ObgVgHIOK3if0BkmCja1aaFNGooDIJw9UUrJhP0VaY6MMJRFghlLQqlBS8JsRYo0DFzNOuKeoUJ
Z8/XN2ovQNruE2UgojIJJZmgFNmDLN8lZDiSEZrxxLPiE5bOUXZiREFIYmRYNJKpRPF+OMPD6hiy
Ptl1aUuNyfsc++LPWEW6ukCtZpncBYkr0z4VGNrN2dy9YfUObhGRlV1SH+friWU6dnMqm2Wlyw3E
FXOFuuVNJXEFFU0kq46dXT93QfjNsFl0bLtX3i0cMS8bG9yMg66lxGGnwQiChByXpdU38Cw6WoRu
GY46PkQ2a8wE0Y0rBpJuIC1hhseigZCLsY6cFxaSfqOEHHZ1kpTHYRSTxTbSvlztGIVaLLYLhj7R
LaLT0CZo0wd603LmOH8tFFbl8v6ywvWj4lNVJIXuLho7PgTLFZSnPImkHsaqLOOFvNSTl+bmlihs
67FC6n3deUele43UbsyjtAHqZE3OdCMA8XW2BLx69U+swHo3vSptwCgnFxraXIMjiDge3Bqc0l3d
MWjuBASaBoYzL5+0n1UwBKkz+eK9ynJ7ey5WFXkD/IhIGIhveeeN3iq5IbeSwkOD7spgDhTdzC+R
J/Hmr7eLxU597UeHDPeXP6nG2SJTdk+otJUzCHIUPc6gyeswZ5NvnvuZ8ea1u5tbIMrsRcUQybIM
IBIeTV8J1wx2E4NfDv9D6msvOtqA0WV3ch+2Wk3AZLy3l+7sx886QggRieqKUVIi7uUotliU5mSt
VPX5IvxKU5efGyu6W27AxWFFB8MZ7NA08CiBKNC0ChvzyzM7eWBej/a8lyrrMi9iLgwv0M208yyW
/DLOv1Ju9UVFF2Xvxy4p/6ufcWwd7nNusacs75meLSxlbmvBEGphBWz0PDh9UB1iV3/sXsnNaPZ4
c/Kjl+tees+LbQGphAkUtYi1GoBidVutnlS/RuMfhBtbCCpgKxtBiIYIEM0oYTqFW+lPIf96XYzd
p9ktCJFzc95TXY35tZqIzmRfRwxa8sdLdBjOSM6eR6tLTOUgi3g3jL+kh+4byyvvXWtVRcHjmKFI
qk4PolfDLo1KY8TpmL6KSWx+S2U3R90GeFGE4dKweARZcJSJafpUKaoOwqZ4qZOOJDdSwWewqjRY
MJSBGXNumMR1IJF24jfnxCvwABsfWDHGrgr+vXgf3junScQ08xWL1y/HfvjRtYdGZtlKFgZlUgYu
nMclelMP0hQdgxge1X7HVTP1W+1psLvH8akdA4ZS7hqyjWTUaeZI4VomQLLOQe2r3SEsjcE1+9Z5
ZefMK+yuz9vAUWe50NVkbXjADbiSF1lv1oi8hW9CdlANVtsya0GpQ52VixKjQIDESClaDT/Xzfc8
/v5/rh91qCWuiIWsxa5FP8fX2a7uaze+gDGndRcMME9c5hPirvndrCCVqwHj5DIbxIqQZ4EJ/Fw/
hJvZGp9Fkzx+gyjg3zOFkyvmu+kwaH7tpqsXsVlwyJrsYdQOiX4R/zUlAI1B2YtMRulpVEOsajHL
x9rlUmuR8N4xOrzdWlyAwdZW6c2f/8/to+xHsuqJxHPQEdlT3MwpzrxiqacKcKVXvEifkz/xZe+7
94HUt57SpNGBx8mRWXDfFfmxrp+uC8XQ+7fsxMbPFGHV4ZKO7UL3xlGT63NXtLe6YfyJz9yIQlmO
SVSWUiNaIdSYBZO/6ivyUazW/d2ysI3uvb2TbYSRe7mqQ3K+FHP4WXVmZyXm0qDqo7BCDBddbOG5
+N5avK98ZuWJdlMrGgYMyPCY6NOkx+pwXZMqshZJVv1pOaiH0s1+GF8RXJmoAUHyGZgsa7wXwmoi
ryiarKjKh5rDeQhB/1jmyLp58qF252PoN0EELHYWbE9LNlB0keGsYNZAXQOqifEgzFVmKCF6HSLz
ujLuJvG3OJRb641OxcQq4BQ5pmSVdoxMrx278Tft7SLJ27If6w4zOCbaR1/Pt7C0dmLsWJqoBTnY
bZCemmf9kB2kyMTootFi31v3V1OTRQPM8OKHGiFu1rWuNlqYr/AmwmyprgcpkM5Yy72AH7O8/wah
TL8iIttcLR0K2XN3Kb92hiMIZ05njTZkyUJ8+ObIqWNXpAqRZUxPcvoadXfVv6UdJ9Z+Kwll7RUx
jfsxBMTSvg69YknzV6RSGMu1G3BvUSjjPmd8Y/QaUEjbC4+px0H/KPnZOf852KtTgO40elyJX7H0
yMz+wNJvwOlSHz3TyxhpTJJbPBTjRQ0PscS4he6maLYY1NnS8rYXJLKM/B26QmJL8qUT3j0xo3i2
RJe7wwWUtC6xDtdeCLKFpc6W3rd6tgzQw7Y99OqxZ1Fe7hY/bAGoKJEHQ2OzRATArgN4F+Vb/GDg
lTz1wYGJFiVm2QxLIvL3jcpnergWGCUOL8PfRuF9Ez5et4Ks3ydHbvP7U6cvID2FQFp2KcLLwuIl
3s1HbFeMMg2aFKs8R7QtP335wsFLVhaIGw+Dp93Pkdk6ya2CJ1O8vduRrTrCZ/WG1VTPEpG2Gpho
NK1gFrYWzuHiy5TfXV9CplJQNkOKxFIbiVL0ruDK1oDWg+xJcZQDHvaQ4mFW+DLMIF2BMyTjkIcT
8OQ7kB5agmAVKEQkkxabE+hX316fhe/XhWQsIv3Al6dxEYHrH9u43FTq7dowco67HkTidSR0NZ03
6FYoUcd4DFnoYTDGzEz4I2rdZdTQKj3rwWNXkA0Q+ftG4atOrNeagyBp9cUIX9qEsVC7T2zaBoA6
UW3OFVmXIvrUM1P3JDuarfylN5uT5KQRGkKu78u+pd3AUedryhIlnMnCyd7c+SQbHgapHduJNdig
y1lERIT8kR2l7cspC4ImiYah8nTaZi3ksWnXlAD3AXq9brUb5Tw6qrv4IYu0YFfjN1jUCRv4oZGm
PsOmNRwYoBRLaVQvr5jPo8Q/fIjNNji0X055Pi9j4MgYfyfh2hU5IF5JTk0Aktniz+pItL/xPsxA
E/u6mYoRa6iYmHL8tQw0l9QeoChRs5oTf+pKM2JWX+0etQ0o5ZtTURn4qgdorf4Q1wolsMir9NIp
LUuboZzEtP7zen6YiFZMsTAX/JuOtEFnSkfNr2T0QcgoY+YxbDsxYTQtzDK0wBpwHfu6ygg85alV
icvXjgN0awinVFcOc70i1Gr96zBEI65JSJmTsahnOZ6JZgaR33mZN7mcx47i9298m02jrErUDjEn
NMDpP8W3hAux500xWDBEuHgQzRqFs6xnRPLl1ySjDEu+8GCoHrCAI3/PaTaXMG7p+25zIxLll1ek
weKog0iTJbjomLCVFCUqMwpJW2/wh2/MWzNLJSgrUg3pqGkRJOJxurPV7OCow9okc5GNQ/VAAu4/
66PfHnHKpGjGUpSSANClFq2V686Syjn6sATX9ZClIHT+BnPTukEj+p7oyM9KfmiX38qjHps94oLW
mydEIqxwm7GgH/I5ydgueg3MDrzl3M9qcJTk+bpcZE+uaOHbO97GXdd829YxlyA+5b4lWeaW9S0n
PsjZJS6+Vu3LdbAP/MZvt793laRzOmLTlWNOBEoDxZX80Z8PtRlZot+wLkh72e2NWrxt50auYug5
LifblZ5Ge3EKtODqNl6rbHTt+PmZ9UzAOMxvuZANXBihWqWQcNYWQ7iAM/sk9BXrmeC68xTeIpUN
RpTXUciNwBgRBhdO6jYcCs5Wi/BKdX7/mbFXrBWkzMcyKnmbkRUc3XY08UAA6ggZ7xFVUDoYQRXZ
zEZQFiJlP3ollSvVIOruSJ9gsNzZXAszRwVJ7Lcel5rKI0PGXVetYNCeJhjI9dGVDp1hiG3RVyTq
dkcwETnkKVUPNEt8zVUT/B8iGp56ZNdZxp8BTBc79EquafUAYLHrzSo5oIvOqmurYL4t7Srmu4Q0
w2rdcEqPYaZ4of0UeuOFzBCRwfqhHJaTaMZObrF2kQVIpQgQNOrzENeIftrynBV6kMiCy9i2XUXZ
CEX+vjkJeqgIaSFDqM6RWzP0DLc6d59BjmmtX+GsPZY12bXDGzwi8wav6rWhUDLgjbH0I2xxBwy1
z+jH9BhysdaOCkLWtGuhFsCZWnMeTRBlYKaN+RoTycp7sl/Ttz/yMRvZiKZuZOtGnscUVaRL+bkw
y8IwhXGwymSwGLLtWq8NDmVOZHXhBtQtkGikFJEPFvwM9AHrggiVhAUssVgHjLIlhpg2KQZtw6+1
w6FvcMjwzJ4Mw43R5/Z10Vi7RkUg0QDDz02QbNS+VxiDLGaMBMhutRLIcf9rpmgS2CHXwqVNIAxY
zF5XO/MbaAap9khd1cb8FAtuziH8EqQ/SHq8Lt5uKY+mkEGugqprYGn5XUOmbgAfzNSQi6jkzqVZ
eMrNaBF+zuGF3Sn5xuvwISLZwFEGRA7XuEchIVGU0W5UVAWvLvE+6JdMzdpRFpMEse2z4BT2cmz8
9MwqLdiPnDefQNmX0hCmrOAgMdiKD6JFrgMhhqEonmjPP9g3ASYe0bDNGRRz0F6R2jcrTpDSUK2s
dnU7CuDa70untobOYh2P/XB2IyJlaqJhildDACS40O36dsi91DUcMPDxbmu2Gs5kZI8Twwjsn5R3
TaJsTSwNylC1RJOSH2Jzqf+opmGrqpSRQe/RMIFThjiG2Z7uO4uQlEgtnu3IU1pir6yWNZZElJmJ
x7yI4hISzb0vD+dC/nr98JEPvnYYKNuiFqmMQAy/X2WaX0znWL3juFPTXIRSca5Dsc45XTOcSAUk
ybB4oExG1wQe62ZfxkMJaVot2Rq47xD+Vga6VrgWxFhI3pbuVfcEm/8hYRxPjOlmZNLxwPYI+078
HY+yK12ThUNBNH5uarMpBiskmdaVoeL7q6gKmk6qO1VQpvx+llcx1at5hT8VvbEyQbnmtr50t8Je
9lbGLgohpuiDgmzgKAXMhVkOeQFwcA2yQ8p1cetuYCJ7EIX94q9jvlXvKv0Gk1LKKMG8vUL864VV
Pg9O5GeH7Iz23gKva2/k2v6f6OY7JH37lhKdS0flTczRfnvlOBvoFCF3kcRlvULtyCfqOl7+RUUH
AxDt8IZZGIZGweu/Nj20zUvMyiWQ9aH27LffpzSR1+BfElJdMLr64VdOi0zZYqaueQYO5caUVVXa
ggcOp30VjZeRvzHm5watp3llzg2SnxdVvjA2asdgibohYnq5IsmGpNHqD+qPatR1Effu8lH4i9I5
ctTH7DTZIvhYSLjHMdvniJp/WNINLHUMSmXtNPR8iehjQ7XXIU+e2y6IswZjt560ZbKvS7ljSn4T
kj4A3ZD1ogo0rrpMY2gt6DVYZZYl2VXDd5noqA/89QY3T4ZoheflpwZGHc6SVtMA4Ssa5yKLN5cj
l3jXJWNhUrGe0a5VnBqQTI7AILTgcZz1YLkTmG/Xjh4DAIRQbHJItRi3KTyyUdtT9SmrGHxve+VD
4IsRUSQNJTQUuoRn7OS2a3NI0rttQJ5tZKfx0I18q3/OX0hPVuvlT4qCWh5Wjf3e8d4iU1FOusqD
Vk4a1jB5GRfErAnmaD6sjSNhMPHQNBgIl5jXt21PIbeQ1KkbdLAvNRVR/+JFznKzibxa/Ncjg5C9
+21JqUOmDGJczgtQ1rK54XLd4svRitXab6Leb+PwduSWp3QCSUyEATj5FMjT6odq4kt9Y4voZWZI
/dYnQZ/6rdjUOVT4cFbL9G2PBTd8bqwCFDmV1x5lhBHIxT0krnHLJjfZ8/HbhaArqJphwWBbgjtZ
zXPiC37yRKhjZkc4xweWGd87MBshaQb+bE76UAwBVk1f0uRzmd0NsaPMj9c1aO/gb1EonySNYivG
K1BU5SEbPK5lsGcwNJR+f17zide0t+NoeGV+ThRH6Bm+hyUC+fvmFhXnTaMrIxGBq81ZnpxF7v8g
Dvlt54mYGwwoOV8u5dvOk74hTCpsTBmcy6UTH4yAeUtj7T1lSkAjGerpDDhSx6SrZoIH0+Qs4mYY
mrob+4Wd2NOLen9dF1h7RVmTsBox5V4C6hp6lXDEQNOWpQ57V97fFpKyJSnXIU5ugdHaI8Y+FA4X
onjp19iPLDbDG9brFEs7KFtRFXnVdREAm7F5qJvO5JkzwPae7DdCqTQ5WjyKg7BkwCAEAv0FZSqW
fIl90Y8uLHH2qit/w6I8tdAb1bpMZJOEN1pO5SWczP4ooP+RdM3Vqwl2o4VJUUn2/p9NrspTdiKR
Rl2VOsCOPCiUkkud3arSjYQ3sfpPiFR/E5GKX5OBK6eoAVbngGnPrC+gc5ZvW0ewFNA1YuoSs/f9
uuarPGVCEG3xeoNhYla7unovm7LypCSMShymllA2JIpmCSOw38RanOEu/Jx5b+k0OwPNKCOe26uE
/G0NKQvSlSvfr0RNwOuZ4zpauqHNrTAkhbXe9w5msh9RAqk9imbqsJ859jKXv8FTpqSJwPxQE1lb
TPxbYC/R1rLa/Ygq4MnFVQAv65FN3k+L3py+CanNSt1fP/YYBPe7wY6mplOVhCx27ldGa6ajzIhC
WAiUYVG6Zuw54hJUdI/qYAT8dN0aM6INlb77KpnIx6VB4sk76RO5B+iPxUk3uYNockyXs3sCREmQ
dVQdyegW+329llXk4tbgkPRM3QGR5IpONeHpukR7KV7ReAeh46eYj3KtiXExJeyC0w3SdD5J1RlO
eSQcnunNEBAbRmrtMBnuc9gxtkzc3bPNB1DGUyzCeuQbfADh2dW/oIzM5czBw9ufXTvcXYSVRamE
ctPgubiyuQC9lJiN67Do3clifjCmm8+gjKmaRWD0lrDY+HGvdgtvxbiI0WN1O+/VsGG90VYgowlQ
whjI3zdVEMcwrcjDKgZ7WfFoYbo3uihcXkIiXQARAaZiEhJL1tnbt3QSjzZVkDgjHUZZuhLTWJVe
DkmcPNskWgoDHuPX0J8asEaW7C7lBoqyc/La6phoCihSJ4R+DW9wZbdndqnvHo8NDLWS3DpNayoC
hlu/r+1kDeFgLf2P6+djN+rbgFA2q5JVacJbP2TRnjTjMTNWa+LspBUZx4C1ZtRZz9JMVLgCOJIc
KJxXGVas5FbYHfTkKOtfop6V/ycf/kHf3wWjK+OLNl2LhsPdf5guMXQ+jMw1/a6Kvqxb6RRcX0WW
9knUIW9lsV3VBuIRK0PmTUY/1NPiki7RgRWOvanyNdGoo7yGZLQY0b/RLR9lC+fLg5uNTMGNwfUZ
29G5dX71BRrg/pjBYZUeOJy4ljWOYD+y3iwyFTU1Injf+gVfQgaqyRYKRdAX8CtZitTsAyvbsR+I
ShLaljCaiPBA/m5cqoYbVGWOQcw1mKTuPLSn1OlcwSIpKiSRTN7MvZlR3LZ/Dt9BqUBN6IvB4DIY
8FW5V+WbsvpucN8Z+sPCIH/f3PVAmyqK2QrB4qDy0bl9T6jlCtSCR0ifYnYK6n59VpPn/pF8l4sy
Y2uLkSUFSQ0TjzCAeGxwm6BnegSWaJQZm6ccA3xQzGA1XW6my48qqS1VfGIsINH5j2fiXRjKjnFi
NTcJB2HUpzTBtBQQ6ftybXJPoOi8aT2WJu4LhZBFRDGPLtCzs/MuUZB1I15OV61Rf1zXwepKJuHg
XlbdIH30f8FQatHG6VyXDWDioA0I2YTgGR4pEWVxmu7KI0saHiBkUf7Qtx+W/RR1pDRPnOIbVQIV
aKQhIGsX+/o+7bqbDQ69TSiL4qQBOOGSRYEkN81tKnOT2UppBAYmELpex9uVS+FVCUXtIK+QKIOR
RpOxNIhXrKH80daqqcymzj/9CQYY4EUeHDs8TRcuqG1UxDqM4FIkZhp7i3paa1bWlZySD/qtvINQ
Nn8A+88wED8dZYclD8b5eYwvYv+pHAvrujj7d4ANFLVmY6OVqcQDqnNwjtDuFQblkbR6VS6cKMub
7YbHGzTKuta53HGlgrhUGW+W+TgkjEzdvga8Lxz5+8aytm2ZtqMBacAdHy5etd5OrKYkFgRlSNsi
hVeKIULCf5m009De5dU9Y1PIol/bf8qKRjEX51VCxCDsdapVfBmPfYSaTMPLsSmYas327qytoQ5r
ngkFN5IQanytg4InnFeeZkmEmxeYqKSyhxcmq+vuYuK0grAHZaeaRAlKGIJLWEQSx4cLLmuYbIf+
F0JuZ5zRh4NEJO+zcp+7gm4wKUHXaRaakjw29DNY7tfyYKwsLh8WBBX/rmVrqLmK/cvVgA99eYoZ
lo584wcFeZeBbuoSxk6swLckWrP8OouLKUs/sznQxMc68cX59bo67t+qN2hUvMvnSEOMA9DenC0e
yTPwSXE38a3sdOfMqyozulVdUoNwoydm7kwvrLc9xoLSdI6DEanLoOELikzAdWJ01br8o+zZRkrK
EhZofNXTGJtWntqgf8AQCHBFTHZ3y24KYYlD/r4xU0Yncfo6AipMUHQ2YDnTx+t7xkKgDOGkSEk7
NVgwDL5EX3eMoTfXARgnl6ZsnMdqTueSmKhVtXIdNxJJNcFNx4Bh6h5lIeQ0zsWVnFZC3iY6b2x8
mBNV32bO2JuqPdiLnTvJJb0X7Qq5q4DlsvY95EYvKHvBaWqYofEe2n8acrMPMOMQPBHiK+ifURHM
sk77t54NHGU7olJYjTXCznWO8dpjIJYavKX7zfEnIf/CzefCs947GeaELtBaZFnrZ6KP5Vh6Olcd
1CFx1hrjuIT4lNRZ0OUTo49iN8R5F5Mu0opbAfmkjtiU9TaNbiTQ9zb8bI5YXVQ3XddVxmFQxN+P
W5S23KKQJ8gh/tQbN7LKaKDYjXM3slCWY5QqFf3rkGURz0v6yElPavVYNl+vS7F//97AUFZD5OcO
b9+AIcx3hFcpLU2URqFRY3WQ+bKrbwxAYteveBmFMiJ5M9fNSmLdFExY0xNhzV8PZK6I+MIs/SJ7
cA2LCqs41OXGHEkuCCjaG+4b3PZrx7hbQLXOrthjKQRlVEIhixJ+xUpKreEaogG3wvuMxduN4Ta7
RZkNEbzbda1BIJIk+jWqT/0Mi2WS0DpumC9M+1mpDSBlOIYoa1tQnmP8+BkZfSs5hAEEI9xl7KEz
jN1SyVV248BGeZkTPYVw4Zl0Sq9+ZkVBBVoZQq7Mun7vNXeJpFH5ryiRZiUUcIeVsxBoZG4b7AQ4
qiUvuy1cVj57N0myAaIMRctpbZVjligUHuz7Xu9PyPWySf4Z5lal7MXCFW3ZkYPcJpM95KUdZUWg
JQn4OtufcljlJqZysQ4za8so65G0GXL45GqkYRFLG9N6veyEGRF2jOc5ZmDPQqNMRzMmWaSTrGX1
c7QxYREU0onVgv/ULmw2ewjLNKqU9Ri1qK/XERvXOOPbewCIZTEfBh2iyqF0/pcG8H2bj+SGYeiK
IvCUgCMfjnoXIgU1Hapn7VOHDN58TNAMmGCSYzHCU2f29Gf3Z/UdlZJzrdNwLFWk11TeH8bHlcWB
wJKKMoyx0SbKQNJ3vXxvlJi9CfayPLWq4eG6dWThUMZRmhsJw8CxemXaWdN017QLHt7tsri/jrNv
6N/Xi7aJkxgN3AR5BumwgguzY8ixHwX//fv0C+qg99r8H9KuqzlupVf+IlYxh1emDVplybL8wnJk
zpm//vbs+c4RPaIX13b50VULYYjpwWCA7snA79dBthu00pHA1jyQSsCUGe4CFulpMHQFzEj619C8
syA+opFNb9sZ2ZsvbEuvML1O57rumRFTR+qpHooytlX1oBaDHQ7+5e/yiw37ZoyDwEWZikVl76Tl
7HQxGwJ1AsGWK9Q4ysZFoz5QQiPZm7aB980qh4GLGsy1wj5Xdprc4RB+bhfoztb38dFy1B6oi2kO
6RnkG6FT3lIdE0QsnhP/1foqi/A/xBDM0THBoqSOxBWWChMeHQyr1IsI9dalAWtp1Lha3l4ZpUZ8
PMoRDiSGrM4Xgb3LBNU3YfymLt//Mjg4dFgEQR4zFQZY6hRAsI9dgNjbluovEMmlmd2ouOBgAv2n
6FtgsPc/Xh4QekER3WdsLHis382n+UkGE0vgWPvLrm5+MQNiP9CtA9+8ynmqNiBgW9hrE0YG9lJS
eYYS+H0rOH9nhvNvNMIwRJus7Mj6xzL7UGiq3WZ/cgl6c4W/Q3atUqljh6TGjBvMQ14X4kGhHwWJ
BeOvjQXqhamMRm9HLyC8J34RpKeupmaoN5Fw5QqHhFqpxpZV4KvM0eJVsavGX4fxU6t8FzTqyWJz
L61McTiYTjqeQdiXSRTjNui6g16Rum+b0b2ywaFeGWiV0uuwId633uj1up0fE7e6Mu6Xh/wguv8w
p7MKL1XMoL4W+/8V5MVqE/Qp6/kZhRsd0vVSYY/Dt8uxTa0gB3pamoXWxMp2oXTdBFd6SAgZUb/P
oV1S4BkS3bLwYXyutINSf7/8928XfFafh8OAac5LMSmwSIMvH6GT5yS3KjhVIOXs5of0tU7/jKkT
yor/4Y7GAUIx91VjoCvfCeTXvIwdCInYTUGOZhPfn78m1tlk6EUM1+bGnj3thD562c+dGBS8yR4M
CHv1BO1G6qDdqtgpIm6MuqKaGNPgCa40oQRTUrewaxx7Gw4OA7hUNFauQ08gBRakNe77ScIcJkID
a525D8bbfW4rt10TopGnRGe9nw+QCx38hBoO37rv/+Ql9w0H1YryeoLd0ZEbG01Qu1Gw8V4jeRm0
SUZSvGPjY67svaO8gh6eWjfS2R4k5C3nEwTE7PD7APUw6KCC9WFvjTTR1sb2+8kql/rmWhUtGVtd
/To7QPoF96zgtdpDYtURT7ig0MkA5SeH/kMatXInzCiGWuD2Ej3WvWcZdgCKF8TQSYZESf3lMgZs
HDg/OcmdAkWjmZFmwWTSHi3roJunWHaX5jFUZvuypa1ayk+m2HqvIDnVhErXK6znfLTAA1HcNldM
YrC7JpXF2B/NVfR+ssTWeWVpUAXc8Uw4xSjSMK6K+Zl4x2SQJUyez6RyIrEPJZE7CFpMM0dFwBYR
7RPzBCIDDGU9soGG7r7H9cK7vJKbYaIwGRsV/QbvlAShgFzN4YTmWU35LsaggZDuVOv172xwHyuw
rGg0BtiQrZu5PIXN/fQnk+0KFN3/84P7TNG4RFbObIAiAFG+K/zI12a391tQ55kPkFgmktHtD7Wy
yH2oOoU4WyvoeLz0FbA3L1cT7D5KDugBMMApUxSEpD3uBMfkzpJJKTwcYK9Fh7oGfqj+a3XD+HdI
rdlNwFp5xx0HTaZoILZHKSqPHnNz32lEg9omVqx+n4N9UQ3BcwAmZMjL6i9jiscSa9A1iLIEktfX
FZrf5ZbiyiN84p+bp1ithTCCT4Z4k1QfqoG4O1C/z4E8Bt5SDRoBKIgmYG6BOmA2/d1u5R+QtWSI
Y5M9AUmN1xbHYi8Gz5f36lYet95IvAagYkZCXSdwIv8xO6zEiuPfGTu3iZzuQ+lnzyDJ+0iGGwFD
vCDvVHWlIbJwEJRvmej24cMQHQjPNj+PqqCtRjEV4x2ZlSWJHQZesWGbj4PLyBLZtKvwafEydKJQ
hGfb2/XNGs9g1aadiA4hWBugzfykeuFRr+xRgkIYKADc6vsfXFIUCCf+6x1PZDVFRafGBuzlA+rT
YWfP+oPRUW+Qm98JYw+qomiG9o7rxkyTRozZ64ww3yzzqZLuy/Tp8nfa/kxvJrjERcvm2WolCwlh
/b0Prifr929CWKi33+eyFK3OlUpj03uC9t2YD9pM/P0M998lDKvfZ/6tEoYMsgxixnoWIITnRBjC
KqC6JReOHpBdBRutlj+5wr7WytQo12oen5fKQfNefaMfIfKHDZtIbDpj17qmPX2eD0wkIdpZ6NK9
/KW25iZ+ss8dgSBPmHMBkzKOsFePOtBCOrUO09manPRJ+aGBU2YkG5/YyXBpfblzUBClpgnY+rJJ
hh7vPwo0wv+oueUn37gDsOqH/90theUlnh7rgTgAKTe4AzDrZKFYDKwdy/NadDIrmG2hH+m2StRr
P/iClt4mgdmxV/0OMMRmTEA2cUDDiX+e3EnIq85m+OsiYwbRmOYD51cuTMWoJBIy8+SYN44llnbU
2O1I7GLCDP9kgXdvtC5nMJNirFOfIMKb76Uwsovq9wezFYjI/evP+f662mOGUQSamSh4ZJ+NnSVo
x3LQ9klveZf30iawrsxwqCe1WauYloinP+laBX1kVl2VA9VvRxnhoa9R2jwMsWjqdGgiv5IOGcWq
S30XDv1KsU4SBAD6BYorPTecrh2dMvqihqp/ecE2j4nVgnHYN4+jFeS9LDuWlqPXslVAFyO3unvZ
ynt3TFHWLTyN6hD61M+7a/X1l1JMS7k3MC9c3wfmaRBf585T5o+XrWxcZ382w63aBBXMPJhhRlRy
Jw0HN+o9oWvtSVLteMRDjubJ3etYvRJ2Kfe4RSwCFQMBFeyCdPDApt6WLzqqH17rdpDNgiQCdLRs
mn120yxmBEQUHfFowHOPJOY4TIMAs4JykpOvdZ07SfJ9NifijkbZYf+/+nqj2kLGKjQlp+wUO0MJ
cgz25fIyLgFVj2Db8+dDyRQVCUpICpMrFflJvqzr5iYsYEnYTy6Cfze9gGXj0bxVvHk/kDMWbKNe
Msc5Bg2roA9CFi9HGLPL0Jn2g+UywidQ/HumYYuRfzlW3mMHPLQUWdV10BaZfBG0SyNzElNNwkiM
X4L8O9B2YfXydza4C9RcxEU1lKrkzPLT0jzEreioSeNdNvIeOH52hENasw7CTkpgJOp6KAiCWUc3
S2qSb2u1VEnBbYJJSoo6t7HSOqmLzpAlZxhf0vrTJB8FYXfZD5aA8DGwNsHFQFc3mSFMiuToxk2g
+53xnEV4ecvvkuRHSDVPb/AhmuLaGpd1Rcai68YIa8gk5KOKmb3EVx5y8LoMlWPe6n61M6nBG9Io
l4NpVWvE2HEgd4XMGNr5vfCT4GRX8Sn6LHnJ0TgYRFZBWuSzl77RrELGd5N3bOIYSrmYzgswcz15
rCssqW3rKaZKSVsRuVpb/qpoDHkvxCHcDEqwIWU/EJuXQ4WIRv5uGEt90Q4SvOqtG7FCchH6QXJ/
2ca2E4aMPiIULXE//Blrk15q2yKHE8Jg98LXOKwIjOUNaCKer0ULE9qqAno43oA1jj362jBTHMqv
Rn4TyAQuvLux8wbYH7A6LaypiOSSGTAeWfcVG+IwHOMeXURQN/jd6zpvjAMIY667PEVzuyNnPwZ0
wOZh6cuxRqwZC9c1RpytSLKBpkNRx6wXB6hROfWGCjYNJx8XW8+uJjyca4+jJtuy7JrqR8kiIm3z
I60McuBaCIGpmxrcQqHAbmXzIKTUVMq7Gw3vFBdpoWUltZjAqcYtIcwHeilM74J8tvoggotcgJjH
70U2b4+LCzUSpykbkMd2zXXSfxNiagjhHerwFrhgKKI6jy0V4+RL5pg7xuxu3kGDpQJTDeuJnq6r
nUAgHcPrS5HBnR4QWlT1mpmUs2M/f2wgm1N5Awi0G+KY2t5Wq5DgTg6pFsVQWmDJkmxGPWC+qq+G
F31YvG7Xd3b0fPlrkfa4Q0OoBLPTZXwueWd9HNGxiXZvZ0I6K4LCgXo2pZaROy8gx9aZTIUTT8+P
jRDbg/klDXunlCMM1j1c9ox9kgufjL/yziDiF9MYC1kURXhTGO10TAxDtNHbrjtdWvdExkfsZf7m
O5Zxh7dZLGRsXg2gi8iJE+Pd0y8X9ucvuQLcqYyKVmAsCuquOjACgqZ0B0c5nnNmSo+Higv+KtcL
QyTXC9xhjM7Imp0FAI9SKSRsZlJ9m1o7DjOySsBoV8SC3th3xuu0UDdGhtyXgoGDDLNtQV5aw5t/
yBvKnQGAR6AzZyqSM4HPNfkvxaHFJMVipkywJh4ZY68JMRcsImt3rB3BkQ9g4F8w8Z/7AqIlcC/H
PbWWHICkcSkZjQDjU2CLPWSc0WJ52QIFwGeyzFUkzhEkAk2GGa3XnVhsjCq4wjo7Ye+usl3eCm5G
LSq1nTnoaONJzgsBIbJI5l4M5xu1m/dT1OyWafYu+0es4JmFauVeiDnRMGvZiSneFPFtkX24/PvU
3jqPv60MRFGY9FoKXxiv+D/sOc3VcmSsvZYrHS5bI5Iamcsx+i48q2yO5wIwXnFAZcMqpxS9APF9
zsKSa59AnVksAxZNkb8psVeHX5fyTg9fLzvzrvTDba0zFdPKTGGKmdjqZxDsDv11t2e7uD8kR+pF
igoCDjFCK4ujLGeGqg/T9KAaFKMsy7suQJLMgUQwClofsfOphZTWR9WLP02JI91kMxwSdt3OQgWa
SM2oXFDmsCEGe+owsOQCT4dSiU4QdEi8Ck77VdtNbEzj/1FQp9aRyy9CkGhkIzsWlUfDnlw2MpHc
Bm7rJ58Z50ns5i9EiFAWeaSY9Qy1QThZ4nnn9A9PiJkg5x284XN/yMCsSeW8LBgufEueiWgWxVhq
QjgZLrf1dJQaX6z+Ml54/qFRFfNGYpHffTRzULPLuHIJXuMVmm8cGRk8NYFFOcUBRykYYtOqcGpp
PlawNn2aqbOKOkn4W6q5RHUrWrCRWbZ5XX5mlZJyZ4lO7S7RWRSkuKZ6KahdoLAAWmFIOImVlMtY
SaZAkt+PZ6K25SH7zMbZo+/koC21kByUCGLY67EBe5pxjXeEJPT7jEhwKBMcmPSiXg1Kz9B3fFyW
h9J6nqYdsa/Y974U5Bx4mNEiRkKKb8Xm5NTvINhzMiYlxFatfyHvrZQ5Djiqaq5FLYA55VY8smEy
SHuiTwTiNObV/6MBkDLHoYZZQaE3abCCbJgsPiuz5o70wCQBoF5HrSUB/nxvTTXPVXxO0oSr6sSo
mSL3q+oq92iUxQwMBU9UxPMSBKjCC9YgYi0b98xdhhEHBaI7uh3tK7RDUVcvIhr5vptZQVkqYvmh
gSqr9kltDoJETJJvZjUQU9AwMA5SHoMt8GoPi1bYyJiKY9dW85geoQsGDnZ53xJmNj1ZmeGgYhHS
vK61HEEYJ09DPtqppr0UaUuAO2WG/f/Km0JSSzTIwUwlIgNozCe9HmyloXh/NnO0lTccSkRyGupF
jUULh1Ooj26j3YaV5ffy8keJxsoShxXRXLZWLMJS5wq30yHzB8PWvPKU7HMfop27/nfJDM554cog
hxZaHath2WEFc/l+0GPHlKDPJd5M4WM5pbZU+JfBcDPHWJnj0EI3W0mvzAz+ocldV78Evzu8w/nD
qzXIWtHWeQN/JvTfRRZUwBzRIC9ym9fiNzdMruDZVmEmCwPcgAopKzaB8H4/ogEaWljZNVXD3T7s
V9a4hKIJR7NqcwQFTkJ0eKGlbAKXh3gIGs9AN7K4V6Ar//JXH8rkcGLUBnWJZbaOzSGUH3VqAIrA
IZMDiCnUjNZSsYJ1+bXN91mEkYpMskcBJJvmc1Y9x18uO7R9eVytIocVS20lnRKy0APVueSiSgim
2wWkcWhs9SlKWQKYTA4x6igNmqWHsV64E7oPSQNN3MNfOsRhhVAWUzwxh3Ro/2h+egRZ7jHFiFIK
OnoqqSUg0ORwQlTkTC9AqOGArRsV9/u4qTC+eydrxAlP2eEAIqiUrhF0xF2XDnalofN0n8eFPcjE
AUXEH899bEj5YuYl9pS6C47Svtuzvn6cg3viI20mLG9Rx8tGoPYY5LOQ/lNAY21zwV18bZwzCPBp
XVMsJOybv8s1V+Y4qNBDNQKJJJavnUNXkT83VWpn4iGqTrlo/6VrHERoYxtUKlvC2mOk4nDucUKt
86sBfb7uO8U2QaGgxSHGqAp5O0zMNdDQi7oNRhcwqsbIzX4YO0Z9lqPpjHSSiEeLQ40hXVTUtBD3
2ck8yjWeo9XEbvbfUwvko5OneNWuSnbKK6XfSsGVxSGIUi66GbAjRuvt8IZRXKa7DI0Et/UB/LGu
9Hr5a1L7gQOTIDfiVpqxuv/0CZoHdH6D8ZTcDywALwUohyNKtKTZjN49p46cHiSKeGz3BMeA6i/a
lYU7Cra2M/jVhuDwZDZKCNfHsDf43UH7suyHq3SnXaeH8YTal2jTk1/bO94y0eyI1mV0M/yck0Iu
qjbqsB6dqLTbH+px3EVoYRgcY3aYQEno/9mlCC/i/1rkNj2ovYtanSq8AuzLH9ZHxv2LIZHlpndl
X79qnnVicv4XsflmkNv5VVlArTaFi/MxvZFQno/c4GkG+0t1T799sYh4HzFvxrh9v1QimnXYesrL
tZrd9BlURzFHNB/S7noJS+/yPtg+uN+scfs9DaUwtBRYa2dPqB+HFm8NxKVlG1LeTHA7O26rNMll
fK6i8wo5tvUKVa/ZKcIff+cKt6U7fRDzQoIdJXpo8aChGW7SUM3hlDPcfjbLoWo7FUaMADrJlumP
mX7TV7qnL2TXzDZ2vC0ct5eteRkqIcG3YfWn8rjse8HW7tFE44r7ZbRFKsy3s/z/7PE9zYrWVoYR
wTdGIYaeczSBa7v6APUKsmpOLCM/qT8traUXFkzJ+V2L+bhMfiqmfT+SanYEOvHsbnE3m11rwNB8
XzdQuVW9ZZ99ya6SDxjXdGM/IoaVKMc4qMhKIe1TA41vPSSLo+xeLq/SCBmkTuSNxL7VOJSIUiVf
2hixkagPlb7YJQZRSbUkKiA4cKjGbBhF9pUal9Xk8fh+lA/sZRflT8KfX6Q7b8HHFnZV2ojbpGmG
AAtnXleHymcEs6aCa1+KJ1FvfmJdBlHi/QFiKKhqabJqGe+a6iP0KyYTA79OORXlZOfd3iBF8rZP
jzcrfINBlc9jNSaocvXV97JHI7JyO4RXyyy6seI26ZPUnLR0J/aBLVVUr99mmKxsc4dzXk6lYbZo
pGjrr6Fa23X0EIlUC9n2Y9vKCncgl3WjYj4H68hoOJkwXXO+XiSkKB2L6ndn48oQt7sEsQH3ZQJ3
9PG60n1RpaJwE3JXBrhtlSamklsjDDQfGeNwu4uvC4yT453t/yEWT0YGt7/MtLW0VoG16NRAGJiV
d/3iStLs+C50aKb67eRw5R23x4rISiehYdEAXTfIue8WaFn5ncce4+cr84YqqlDRx53IrJPWmhlI
meD7H8PEFut7i3ymoaxwR7JlVmWpFPDKkGztKxteyqHFKB7k0Fuc8k60GTfPQAX9Zpq2WkvucO7M
IcjQVsCA/lOeXtWDYAdJ7IBKxa/bXWm+Xoaq7a6eN3t8s4GiS6EcsBcw8RjurStGesS6Q6qH5rdl
Gs41xZUpDjQCVRfCinUbDlPhzbpjaJhgkKgFpKKRbzgIgqDt8xYeMTUksfCg03C13BvXhW4j2fWN
V6o5jwgUvvWgrmbJ6ir4pXXHbj51Eqj4iPGzd8pj/NpxAFIb8lCB4RuJzb3wGH1jCrCRqz3EnunW
KJj+r3dDvqn91LVcKpt/N2bMm+cQJUsgAl6cTzTf3KUP/S78ZDwsO/ORvaGjpP4Y+toTEZkEKPMN
CkbQlPFY4TtWH4NPiy97+X34qbua7wTN1sBW6Y/74PNlm9SX5IClXJLEbC0Ai9aIoBkPmw7N0WmJ
6ohBDYVQ3nHoAqbKPArYkYM7ix3Gpj1Qut/UMSBzUBJosxgPBrxhlZ7CjT2o90q74Vxs6YGb9uXF
o+zxXQhWV1Zzyw65ys3POrKgrAaZKTvk6I5sAif5dgS9w4EKjpbREbJ82kla1tgBWrRtRYFEhq4Y
j4KW1c4UdS+XvWQhcCFVULicpKqaQdIYiEXhdKUF5c7UExCpNaBV1Y5JEBJ5PxEmfINCKQhiEbLG
8668NcvnWv9N7QpuY/O9CMmiz3LLYiRtvua16Ay6X0okBSKR/igcfFiVVWUtQ6/RkXzwv/iM516+
lf3MK3ZUw9m7OWfeJy4dMWRB1Xt2pKk7+Ue613Cohc/FvvFGd/lQ2YVnvdLlqs0L2tvhxotKDHGi
SfXE4jHwkTCUH9IH1iNrupgjN0Cyi6d11tNcOGRT1eZtamWZQxKMEoy6HuATMsJs7Spwv+anAGSS
1Y5MiTZvvStTHKJoudBB7Bwry9pYWcnRmDHFxuTbG6d4jq7158ubbfv29maQ71MIlbQNmhCrKu4G
d/YYg3CAMQ9Uk+5DRwTxvkC8Z1DZA192TCBK1OkRXMx6JOqsBlghcurEHn0m7KmHtu5ddpLY4ny3
Qpqqhj4O8DECH20yzeAx/HjZAukUd7+pphoDs2wZ1d3oSTgJBgxh1BjCYPX+zFmIbIU4Rnl6EDFA
vx3m8fHVjMo2TQ8d93aR/u2X4kClS6K0qpVzMCq+jhpCITmGw24doJc+4sCmiuCUWzyuVL0kqSyx
BFfXwRyzU9yWxzAwibomGfRcFlKhUXwIBGzoysXgwKGEUPY+Pg5XhjPjNlfa4F3bU1T4bOdeONZ4
TtAgbmJxMvHJQMvkiHludy0EVuqbdjxao+bVoi/1T5ejklpODkzKoBJqix09TfycJP4ivuY5cXoS
JvjKY2j0YiTNMGEqfhBdhSg9ltTXIs42vuRoJJYaoATyLyYmvnaDyS3HtM9vWlQbOrWV+cJj1Kji
kNcMLWY/2OVeuVNuajBKQTQmdOQXICIxekSFo8aBB9r58ygVYLHIMHaOxgmv+dIVe+mBPfWKezlw
yi/Uuz9plIHmqmynzPPYWwtWFTKM6k64ZVQYUeqkhofw9Du8ULrFLqcghfqWPKRI4qRqKVztfAk3
fhDIu9KDsgMn66HakV1xlDUOT9TQMrvShI+DzyYYU/C4y4nd+taRcYTJVH5ObQYOVhJRMMKBDUw2
cu2YRmMbpoZvutiXtzUZoVw+0oESD6OZsCPszV2EFu9pbziIlbOCJtiVnMv2iIScZxWVhH7QS4bK
Ay5RLY5PoQKRdqTYhWRB1uVw2dovbsK6oUuyDFIlg1tFCIaCty5EPRmzE34FbVT9yKQoLEercGu0
2RtK/SJTTyjbidebVX5NlWFuWlb+H+/B7XUYd20I3U7H8PD0dQPp+iS1KcHQ7bTkzSQHz3pdyW0U
o0g/ybLdqoGdzgSybJ85/1nge8xMYR6KRsebcjZ2SFe7aB9I6EQQloMeWE9q3R0qEIaUte5f/obb
G+HNLleHkhorG2sJdrV2tKcgdLXlGJXPl4384hbyZoXt/hWC6cuUpJGGT1Z76U3/QfSq29IRPPFO
u08eNKe9rZzMMYgzlfhofLuZBQqNWmngWjNUj1Iv3QoGFYvU6nHIHAm6FM0W2wDStWUCnaPcHucv
xOpRjrC/YrV6sdHnjQlqGif4xJ5tlitUu1obhMHGpwEZXuZZh2XcXTa6jSRvX4zDY03HU8Mow2Zc
ftD723a40mQ/Cq4Ck/hKv3jYeLPEgUhUiKPVdthb49A7gyWepnT056K1BT31wOfngKjS643OT6ue
cPIXVZo32xyUKE1YCX2ADhU8F53A++ym170/eOx6GnlUWkkFCwcioAQZR4WhZdSb1kmYtOZoMEoD
CFlTpOaEKb4TzYynpFdYx1tVVfa8VLZlVfYwEekeEZd8H1qK+aU2K+CQINc3oRL5S0Ox01COcMCR
10qnLayFqEWLdN5i+HrUr1Mldi9HO2WGS+ss3Rggv4loL8xnpcfeyo5qR1wEf5HG/RdsfLMZeFvU
HkVcJOCfBlfxlX38rDyEA0oGuMTg+h44y+Nlt37xoPFmkvm9Qo46laHL3sAk023Srspd6rCxDfmU
+380c6i8meIAY5ayJlIWLGE2Xc05pKeVW2m5z1ICDKkvxaGFEgpzaxUwI2qQKhFvDVBeZzWR+1KB
zcPCkA96oiKw5+EURA9d8pe/zyHBVLZzocX4/Rgs3n1v2S0V0ASymaL485fPh3xSRdajhscz759p
58gt9saO3cSo+czLH8XkuTr0KumrMUSYKVniNUXuyqCTWnqDyFUufxbQjv3sUySP9aywOZO5O83T
Ryn5QGwX9gPvL/7/xjC4ln42IBmW3ioZ/OhcRoWVesJDjA0D/V2UZhUKD9gnuGSNubvanPNUgf8/
hbXswIjA4yMkYw7sFkn1fbCtd8kQhwKy0rWWwoiitLh1On0HOjF71h5UySPWj/KIw4BkMrow1GFI
bE6t6Jn998L6HGNq29qbkuJURejPFhEUBKyaIocIYzAneajAaO9MFuizc1wdBW96kHbSEUSRfuhT
43Cb4Q69ZOg3oKNFUrn17MdhXCzWRlOKH+v8Nu9tUJnaxFpuxuLKCLeW4DFrIjVBdIi74mD48dE8
4c32XF0WyHvjZoSsjHFrKI7SAGYkGNOzPeDVCcQPi/qoVZrzl15xyKrreTRp7GNFp8lnRQXjJjyw
OUL2LEYWFTYBY+UWh7Nmpi54oTqXo0bITBV+4g9f2BGIgpRT3QvuH90T3wzyNbYyLJMkZOdtIp8W
4apXiVsiEXl8fS0dQrmsWFduLz9ly4M+36Tp0+VPRKwZX1MTwzxVI1bCk1Der+cX+Y/qkKs14kA2
FZRuSgv4UI1XAxQy08eW4snbPv1WNjhozVR1Ks0JYabuwn3qxfeVaDPlT2GXHVsUz6h7xOaz08oe
hwhdEoxGz+oDggR94nZnupqn40kPNMKkPjEVAxww5JGUWqYIW3r6OOt3Q/fQdkR+Qq4fhwcxKjtz
JcCGdPuP0G3pNC9s24yQJKDUYs49Ie/Op9XqcaCAJ59ZLJFBoAUyQJEsc/sb/Qe7jaGJ3+lTf4Ja
DWufio7lixaB1LOAvApVOqOWlcMKFAR7XV8QMpqx6wzcMR66P2qefvNT53IyYUpC9OTCz6Q/ztaD
HEMj5nB5926fhisbXD2nDHQxCxiSZyVEPxZ33NU74Ub+Ns1YRNNPPnWjTU3Mblc5V0a5xCwuh0Xt
Zayd8sgUJZQ9RDiHwz8D4rk7dnb9t9DOK7hmw5RU7QA/Z3A6Yo8fI99yGjSjzS5maZzZ1h8uryyB
izoHKXnSGV3OoH0xv2Ty5yr/evn3ifjjaTf7OBWsia2hBQ0tKxKvp2G5NnXqFkqZ4dCjNFFnzM6z
CEVk68mdZb2ExqfLrlDwoXPwoXZRN6FlEEFo2Wd6LOzkIHY7T9iB7fyaun6Q8ccBiCGUZdiwgYEa
T/HK+V1cPYSnwUM2fZU54ZfL/lFryEGFXM7DoDK80qzrwbjP8PhC8tMT6Z/BYcWcJmFQsauIdtud
hsNylTqtK/0I0VxAYx+R/vEkm8rQ59LEvlel7wvFbvvBFkzXpGKPfYYLOG9wMBH2UlIEPVILoans
Or2bzGd0PoKXMFjAOILy6V99Jp6WYF4aK17YIRaiY0Fpf1TK6yQ9XrZBhZ7BwUJp1XolnTH9sLBu
Hpe9CBrnSyMergr7j97dVUPULdw7RJOfEu+tuorSTmPtvqekxWGZHZaMiG+2Pd9/pzcb3Hcqc7Ht
xBk24kbat0F0WyyTExahm6baPjMKKntiv/fOnibinyRh3kzl9lNalEaJ84O9NPaeOdvaicnBjv70
A+3Mf5hAaQoUQBglqy5x6DTLKp6PRgVtXktm51b8oYlnOxHaJyI0NmFCMxQQGeq6BnJZuL2635ep
YnXSrCMJvS8/gNzGK6/TXZPglNI/YrjeLxzctKg0ZvtNbmWVA/hR7xUTzOW4YcV29NR8U/Y5onH6
oT+pNooy3nAdPFCDpZtn48omt6LN2KaGGcPTqC6uxjjwJYvSaT1/lfdB8raaHMajd7MKtNzAExxe
3r+aOyYO2y2YEeyO2efiAVrf+9DJXRocN1Fr5RwXnUOiapMqw7m5FE9ap3+UhNbRrRCXZMgzN4Yj
t5lPhA6xoO/q91I7B6DmZtW7CXmcW7gsGe5CkO6YkPrr7sc99ZS1/Ub35idfzVfEYiiXCTYZyWT9
AOKdB3SL7yFDvT/PBy0f2G2mStzLvhK7xOLApoASTJix2AGfIEQDnlvtK62svXnArXzj7px5DIW1
lBkZ29JpxS6x6+oHMn4vVdrWvuwQuZDs4672vZy0imj2MLbcishDj/MPA6NWzUvqLPchyH5Q64A4
5R8Ota6c5PBmwTzBLBnYIaOEOa7O9CAY6Vn9+NSF+bVUZZ2D+aHf1eU495eujHJwA7U/baoHGI3K
19b8IFg3lkI9+G/erlc2OHhRNSuowBmKdFIeX6IGPP5T6lvmJzPInDLR3U5Rdt1cn3pLOsld8Wdt
Riv7HPTUixBNQw8fk0N6o6LLiI2FSEcoFaHtkgYcavNzgJNiYiOKWLAW6vdCOqYigS4Xf18X+acB
KxXGUF7w+3J6GNJrtBcQG2DzPIciowT1Huh68U1SpprNUR0F7J47+ZnqTGAjNW+y/F4DeU4S3GA8
CRwf0fAi1ZS65iaarExze8+IZmi71xbO3BrqhkvrtWgIGVSKcJ19gneH0coMt9XavJ3KUIcZobhd
lP3Q3iOfsLvgpWpuauW5IFVWKL+4baZ06DpLMTXnqDNEGydXcfvn/Fn9plwvx+RGOJa3yXfj2+Xv
uHnwrZzktt0QDaaapLDZV1/jOrOz9qrFaHmteUVzklWDwk0GwpcWldtmiiEYWriYbKxnNqByV/iC
19nCJz1zwE+BFjfy3rgJLCsPuZ1WzrE5jCE8LLXz2PIgOabbuqKffqPZN4lPyFd/ZKOJl2SCe6a0
04tTJXgxRYC0/d775pDOVX+KKujGaYANcWfdskbZMnHDE5smxsmtupfj4xfWVCTsoqTKkAT5+aCb
I7PspEllGYO+Y+/Lwz491Yfi/k/TWv3NFpcmdGEa17oBW4zEbM5s2aseE1e9k+/QEfykfYDwhPVn
NcGVUS5tGAYl6GMRRotu34cxBLv8Anfjv1xGDrP6yJyrOoGVyR899G57CStWQ18ZLfaYeLxsbRu5
3taRQ65CbeoS9X1ks0fFr/xhPx0ZwS3FyUKZ4fAqsjKMRsQww5TuGMlBg9oPvafIEOQxKjXBwVUj
NaiyHhInWMNoutYq6QilHEfWwsGpJNCASbm+L5PsRojj18vryT7Oe9B6W08OtOJuAH9pBkeX4Lh0
N4NCHNakhxxGhZMgaakKD8+lTofxA1RX+UF2U59qe9hGqP984WfWWgHIoUowFczabZLqXi+np3gm
Z5LYXr2wZvy4mpSHaTSz+gLKPiw68p18mJwS0JF58e/LmZ5T1LddzE+p9cI4LVXHQr66A/HmoUif
i+JOCK+SQXWM5nOuxU6cgmuv8uXo6XJ4EPuAH1lL+/7/SLuy5rhtZvuLWEUSIAm+khzOpl22ZOuF
5cQ2933nr78HyncjCmIGsVPKS8pVPNNAo9Ho7WRVwM3WX9nOdD/60SH1ZcdtOwy1klGwIVqZorSf
YEnpfXoTo+sctwu4jTj1z78aYirbQsGMKGB3U8MCctF7/XUgLFpvveSb6jXI40pjGtuewZtiCtak
Jfao5wQRm+RIMCbDXw6KGx4b5rYgg+dNO/PD5W3jH7ykoYJZ6ZQ6z0jMD116suDpNKaFcvvGS/tY
Yo9lSIL9sFExZXYmFjIb0RdqNqVrjCAjpbanNIPsISVbR8GW1NSkOOQA402wrZue9MSLXfDBuwUY
TWxvkHGJvbIPXFhIsWfNKltVr0ss5HzipAuFl39uzuzrkON+Sz8Z4KUKdjOSAoXbyJqKJdZMbF4b
x1ab9AXCWsqp1dG2YB9DIqU2lyyp2LBG+6nWGT/gGQYxg1OidozI/xN9xS5CfIUzUU9GArydXXk7
61TwSmxkVzDkEms6+LrlGT4nEeq/xIOjesN1sZeePslZp4JtSZbFAD8gROz8xdc8tGYE4DoxnR7U
tSx0LInJlNkysbymKkqT5iXwtFtw0XAus8hjXo4aKac9snPsB7v/dNqpYF4meJZBxX0iTHl1shIW
RkU5loI9nQJJyaxUOMGyTLQz44b7zBVPjVV+6YLK+1j8MeCNY55V6bBI2SkQ7EvexFTr+QEMgt1i
nszu1MsGumyaMEvTdNU2NZsagkh235GGqCrG/aLhNj12bHGSIXGQQpDs0/birZAEYeYFjRiYUc81
sbnqBsfy672xY6E3wlmO0MosLezY1P0VomAx7dBQgmAAYg8SP8y1OpuowtLcBgSjsS8byru5V29g
4gvRXjBn01IWmOfSdlvyXOaloxmy2vBt+7GCEZ5tbdGXkcUAQ27ZfYd50OZXitqY5ht8BalnIpOJ
L/AqGBq00TgaMRYwm/0wPZd4IMrKDrn9+XDHrOQR7OFcGUMPWk/YCz1yUIXsZs23ywZiu6piBSGY
wKgtMLc4eF2ycd5ln4bB4Q+1dD+cmOIrjZPf6QdZh7nkXIkVAXlpN6nSAtRmqYPuiyLMQdL1nICe
7rJ42wNVLGoY4Ec1QNwtaLk6t21sUCTgQAHrg4sEJLPqdXQbu/mV+oXXHEY77Wupo1Jddzgju+yK
2Zb0b3zx4TGROVbyGvgFxjaPTD+GSbBTKkTJCzrL2LS2NfINTFB/a1lIrzENfsFMXsYWxbedeZ0V
sof2dl/L26KKz46m7IciWSAULUJnjP2+vIvodQDDkQ9OZBxV6495ksU/t8/Cm3DCWVB7y5g6Dhpk
aIRDhhHkiZeV5R+M8BuEcBbMSimNRAVE54274ag505k3oupfAtTd2EfjkwRv2wS/4fH9XFkQdWrM
1qTYr2F+LOz7rLrW+pPSWq6SPivJfk4PFb2jwbW0Sn87lbraQcEvUJqazhVfTP0l6t38aUbfbXLb
HGjtKS/2PoT3Kj8L2+mjFapwnaZqtBBzAqr2WBy/BHtymJzQyZEzcloMX+XdXnLKDf7Rjzb0bZGF
mzU0wVSmEC4qexyzQwT+drbs4/kZ0z5lCiTbUMHaDHatKj3HwpZiaDoowpHtH9zyX8V4JaZFfIAk
cYzhwA3A5g6cm/kfSpWhd/pHOzxdVlPJwRNfG0a1NHHQAaenj2a472Tk9BKrJb4zOI+nqXE57OVP
AwFP64uad+5lGWRHW3xZIISgZJ2NmzQ58nrp1/mQVx1vGAKdR3+WBYJkMgmWpI20sA50yDT1tReM
e4WUTpftJUJJ1E18TkxjqRtd+YryWoxW7qP2jNHJ97jkUFJqytzhbaks29btV4dYsFeGlQ7dEEyI
ipMfDQUVqnEGq6fkEMlABNMU5SzrhnTG5cJctf8a537HJBq9HXm03gQRDJFtkqALKwiCQJ0/HMFX
uwuvOTlEci8rAd4+PW9QgvlptazMDczwdI3omxq8jNKUpAxAsDkhm9igxQAgt/UTjzlGXo2Gcbi9
nOgvKlHZIHs7XIbUxTRrkkTWpGZYvgocyTY9h/3xsmZf1oEPDMlxBXLacAKAov2saq82D2b6+TLE
P1iE/98YXWy5UvUGVYjmiFqpzFH+jFzrGVwDmFic88Ey2S68/b030Bug4MBoBimIyQEXuvhqnLqV
MR2NSFakIVs7wfSk4VKltY21C1jrMjU+Zir16iD2Jeu3bXzexOG/Y+W82B2z2nAAzuBjPGd8WA54
MyDojJFU/ypSKsMT7MJUDGlS1sDDqJpbPI+vbZd6wS34O3zwgEruC5mGCwZizsDbXXPhkvZLGJ/Q
pyuxcv/ggb0tn2AXtArjKyOu4smxvgki8Owth+BqOln75ib3GF/FvcwW/YPj/gYq2IqB0CwYuK3A
3667W87sqjwig/pZGrXnu/HR6/ob6fWXrLQDmhG3DNNdeDBoQrF+5IYn3veQdA5G1EYYY2P6FYgg
fquJ9m/Lrr9a/hWuGlEbyVscsglPkTq7QxrXGVvZs3Lbp3yTjuvqCkXPWDtbFaTTOtuzi8nR1LsK
vEl1kDgKZsdfPmqSE/1qyVZo5mxGQ0OhKuYS+GOloOWdfkN6TmJ0JTr/GilYwYCwJkVqETC0+Enw
VA6s+8tyyFZNsBjxQtVumQGAHlrzMYyD7Dkow+rZrnqGRwBZ9FMcWLrEUMlWT7Ab5qzphBVALSfF
mRU0Fs3OmEjCKLK1E+wFs5RmaUuATOP4abDDvU5llagyOQSDYSxJVI4KdA41W8ehq0/VZO5ROiZZ
rk1JGGUmZYal22JaTx9BRzu2iOKW+bNV3s2lRMu2A04rAP4DVmoGvu8yCEY4ren8yi2lu80tyofh
6zn51V8EXb91864gBcVTzN4Y9Q5JtgFso+h8r1UnQTvvXdEWTJaI2rqmdIMYjBJCVSIaPjVWjdIm
SDfhuO653asRBg+ueFq7QoPI5RO1uZhrNCHiQzQUQeqUm7sv5AuPGTNvOvUIaxl747WfQtadtKWF
a0DB8oX5kvaGDsCOmE5n+3qqOta8l4jFXSHx9lijCK6SNWGMaF8CBeU+ro7Wg67e8cyMCtKUBnXD
GEV2GXHruloDCkpZhyOhoQLARTVR/Xywya3ZZbtJC3/VsdBQlWhoKkFEUiUfMgoFVK7MQhSsGlOo
X2W6SW47dI1KbowPh5ijmBqhhDKNGWKxVJrGlmEaZedmNHJqBQWJkm7dD6b8FYDpGmKntqHbgr1D
VBVx9nzo3DosvypziBq2KQdB0Tw4XT7sTCKL/n3YIA6ISWU6IVg9HKz3VoN2Wgp+p65DD9nOwhAd
hsA0eaiCaHdZET7oN8dhmm3YRKfMMgUPKZnjmC0BVs5o2ENXW0fTaD4ldiBpQ92GQacG1o5ZGhHW
b4jqdI6zCuJYwSNpcy9Qs+92zSQHif/ad+foVZo3GOHOYJpup2pVd25RNBWyqAsGFmj0ZR5thmpt
FHAYh8W2tT3LQR9X9okqsU8yMYXVtHtrmtUUYoKa4qdlK+OxyYbabQ07kyzopn4wxoiGaj3D+DAq
oSjBa1oWHSphEmdQn5XupmCYSgou1csKsnm0VkDCkqbMqEDQigM86JPTJi+9bC7o9pq9SSKsWYLW
OLtoAZBmND+YrENDWVn1V5YhpQiSQIl3FUvrclAKBNvy8fMY/RjCySktWVR901TYuo4XEzUJE3vV
tDIru7TEiVKDJHeMsd8XwXKVddVXLYhuLDWTmKZNoVZ4ginn56MdJ2jCUH1NOrTN1MRttEHiJn0M
H/CjtYLhP2PlxtRlXlBE9QCDtuAcZUmDkyQoHVjcBLnuBDU1v6N4tmGBOxLBCl0Mw+qzmRZDg7M8
pPqdFU9eY8k4MreWTlN1wzI002K2OPSQoAK0NjgEurj74M+yd6zi8+Xjw4+HaJHWEMLxAZdSRmMT
FsGqvyzWS6B6tuk3heKmqR/bk+S23dwlZLxMCGWaGhXDvmmHEv6mTHs3fmL7+qZ2FydGZnPY2Scd
fWq/7GhCKTTGKHIcGmHoSHmvFFqS2yQd495tizt1caL2RlW9ywu4uUcrCGEBp4Z0AxmS3tUjPK7n
72NIHcpi2cLJYAQrpCbmEoY9YOzH+ht3LO2dhXIq5tjXo2e4IOPcy2bPfIxO8NWz8afym9egwuox
kmFaWcEwL6U9Jup5IU9jnzpqeMjaGJNgb5r6hyIba/KxZEAAFdZTNeHPJiFAeUhEcXiMIjiCI/0E
7pKzrCx/c1VXEoqrGucpUUqA2QhfpdeqcopkA7i2Vf4NQxzUkqOLKEN/A27C07gjXubrGJGNDknM
/kNB4Ww5+fNljdy6EVfbJk5uCfWsVfuUb9twMpebuThe/r5k0cSxLXWbL9Rq8H1zRiltf9WD9FgN
Jf7Dx5fUez0QO3vAJdDOKdcDnvsFUd5B3WmHGEWt4Xde+hl6smX7h40yCEoTYZrs1wjh6gYpaBLV
k8I3CjN6/5y6HQ8B2q5+W/IErP1U7WUd1v8gJEMdBO9d0sW5oUmZVfrMLLjt+SuZaOKD+VJpncGF
w45r0o299o9Yoh9SVOFGjsYqrBLN7NzgOr0Bx/gOnRtOirzokL0Gi0G/LDNf/Dnw4ZqBZ/3/gnKd
Wq2tpZWgc1wAaTwOnuJUfvB1RPTnttuB9uuglp7sZG8fgjdA7p+uACtCliwPsLJN4Nvap0Z/vHwI
tr6PKjT8EcNkhAmWI6i1OItT3Cz69KINf+pUcsg2tXEFIPbl5nGcReaEYgA8uWewphMUIhfn1gfN
CvlZevNBu7ssEbfm4hatAYXQRZZZ/aBnXCJ0gtTlrtM+V+wmWV502ZRxydqJfbjLCOYMFbeZS8Iz
QlpdeLgsyZaBWkvClXG194ZeElvt8f06MIljTbitDAOlTBYmucgUW99aNc2wTR0diIYmNiapWkhC
S1M6JJbRf5vvgiNI2LpTfoXACMJLsjt5UzTTMvi9rKuoRXkvWpy0VYzx7KCvM892dt3DvBPJ6m2a
B0R8ERHFhDuqiXZQZ2VIEKRFD++enSq/KJwc4cDomezbY47BDLC9gSxJtqkSGDEBFw2PRSbOZcgN
vagj7mrMCfM1fbmK68n7Da14gxDv4RaJuBwuIt49RuvqZezoAwadIGH632CEHSJVGBsNAczUDp2H
Gf4JpoT3vVOlhSVRvk1lWEnEdXOl5wjwVHk+2HiBWAc12avjuTYlRcSb+2JTG48PFXzQ4mAJcxit
JE4gjTmk2bEqw9ab40b2JN0UZIUiGOtyIPqglUCxl8lJo0OOQsdMduvxU//Bvq1AuP1brZY2jX1R
cpD85zw7PSpNnmBT0buia150U8aefNzYtlyM4rED/9kWfRiMXNWrfgBkqJ3mEPVknUPzL7+hb/Yb
Bt/BlVi1nbO8mIFRQqWRkXU6eA2yQpNNm4BRAhaifTbTVLHwmpE4a7JmQaPbtf0Y3SlO5kU+Bh8d
syc0svryAuWP+Vj4f0RDUNYwEJXFFLj3cmlFlmlZSHGB8wGpC+hzMm86pK6VwnNuwCZVgnDVl9pz
fjxFLUGUHrznhoYac3H2VophfrOK+VsII0xXBZoWrWs+wVFFMeqvE8W9iviGxdVntXXmWDQq44dr
bMApArZQDyn0x1h3pt2/mea3+bSCLiLSbamMV+C+x8uWKY2X2erdHvfUKx5qHhqn22U3HE/W67Cl
/YgwEbDx6urH4Td9NrJu6EZcw9VTyK6m9kr95QGPWEFqoUoDoXv9Y1twEBuaoioFXsVxlPuNieIN
hJbiQ5ZKZ8dvXfToPmZURRKbfgjhh1OlWlnT9q6FMQyfJlQTGud0b31WrlPqyrtatwzvGk6w7XXd
K8bQdr2L2sjK9lry+bLZ2DzRawDhfIXhwPK5gjzkNv9W3KHcFJ0v6i3ZlxgM3F1HO+kbYOtorREF
S2VlvTXTiCNqqI4DxdexOVQ/+eTK3zQfazDxbOWL1eoF1q/zeNqPQuG5c2ZeGfvZQ2n5i3zY06bL
vsYUrjGrG/JGKSBg4+mz095kXuna7oTxSK7qVXjLSa2VTEuEO01hfT2XORDHBt5n5A6FU4KgdHCD
x/RT/D2HhSTfLysOF0I0kGshhfjMzGiqDjUWVm0frO6oF9i+/gxuG4kfJRNNMFaqVhR6xvWzr9vr
Ktb2JZGxyW8aqLcjLQ6+K+sW1AV89Qj5EVZ+Xd/PlcSZlkEI3mALhaBDgtVaVMTyjRul6Zwulbzc
ZGdZnHYXoHM7n1Og2I9sD4aHzO/QPUQfrf3o4ZWPDv9Dk/y3/RHTCEsyxNnAsHgJ+dEPz7Ns7snW
ymFCG54CmqGCDlnY/zzrum4p8RzF7CT1kKO88cDqIvNrqs7+r6v0CkrkYobXM2p9gdgqxQh2tfXa
SvFqsJiOi6x/aFsoG/MrVAzO/TCuxg56pjQzHvWLElxrmfpHoBt/0MSSpPk2LZGtq4SYfPTch8sK
y2YitIQXMKe4WtBHWbodWNwnd9qVqM5TPl1ewC3PAkO7mYpACGL7hAmWT0OXV5rPDNYW3XLoXTsg
YAvmKeSE/8WUNCmaYPXmZWLI5APNfGl/shOGt4D6LS2d6IH5ylHWBLthiPAsxW5R28JjSxz/GnQ8
YpiR3i0bd0ge51TiwG95unjL6yozLRuumZh7NuwBqedyhkU96W4Lz7rECcbL0bH4HE7Qd6WPpraT
FY5srqIOp0lFTQODnggHrBqGiYDyvEOHNvGn43LIjf+ly3iviT38+mMV1F2ogWCg8DLIq8qunN2c
qe00NUnnRtbsRIWboz3JLiS5xu21XKHwzVyhLGGiYRInUHrD8aPc5QmEljrdufbs5WD6ye7nvTRw
vHElvhONn/oVaKOndrvMAKXzwb61/eQ2OFbn7jT6wW21G0AVhuSxLwseb9iSd6jCmUuzkVZVBtQ6
7m91o/hhRihgUehOcrY33s2oyCMqtyPQUkNY0sbCRLQg5Di7+icflRR4zcHYcT+KoWRUlrLj/oPg
XyD0hBAXRYuQYYgBtWDSi6VWzBa5tOQG8QC0Ai7gGW3scGfEylnXFw/9EJIbgOv6B1CkchHF4yM0
dWEHe8VS2glFpGitDw88zfAXx+JvbdkKRtiyeozSKVetFv2AtUtA4JXquoOCSMnVvGX+ccbexBEM
pDUOS50VEMd4LK4421TmmUfrc+9hyw7RTvbQ45+7tHqCS6gtNWNzDbHSvKjpLiq6IHeSsVQ/0T7Q
rvquTh/mbA4fLmvm5gFYSSkYsDKN2NT2gM2oggn13khhPAcJyKufcUE4sWFUt/IeWSis5XJbHDUv
P5mudmWe0LKE+bt65WB++yemIx6R7OxEOqFgc2lNFQE4grCoLUZB9MzSomSyQebY3KtDu2P2QxjN
Xtd/bfVUpjb61j6uwISTPrShomQFwHiVH4Lm5b1ywyerm7EzvMhnrWxdrPoKTjh0VtKhGbcFXNi2
1xiQ66llc/8bKrKCEA5cZyVt3CWAQL7yODYGepgmT7Xs/e/AEBv1fRhGB2cVC7u6AMy4K+pYSZGr
HM8dO0Vt57BU5tNtPJ81XNV/g/DdW4F0OcrO5wIgQa7caOZ4bZaTYze128f1rlq+hUzDeVO81DJv
Zx0n8LKM27v1Bi/ECwpVI5iNiTKodn4x1adBWmMqAxC0D1Y/H5cEAOSRswlgwAlCLciEcgrTAI7k
LB1YwXf/w9FeraiggCi36rNcx4pawzM4pd1lBn1AOzr2UEoWb9NUrZAEPWSkCGhkAMmw/ojYdarD
N5b18G9b/RWIYPVnTPHpJ7ybXhty+DVGv2ZnA7yNGFhxCtxAFrXf9iBXgILdH5pUzycNUnHqk/pl
Ouuf7Gvzls/WKvYG8S4roGwNBXOfKOZIWgN+CAZhasvDTL83v9z5qqnrIyYGBCqE0PUSfamuoj5p
OuaYHMtZUtcgkUKcf6830VQ3NdYsST9XU+zE5kMCCrvLS/XaVXNBs8WAgB0rBAQPEISm2b01D/s+
r2+NrnA7ZT4pJfnZ9bPfaOQwk8w3lOmPy/ib7hR/yaiopuVdC+9NlW2ZFnrqODxmNfIgOtnz3kcZ
D+D2Wv4NI17Npp53gclh4vm2jI5BflvUkgeFDEKw7Go6KiBSQUUmmEHBwJUQ49ygJP00hHaXSl5I
m3c9IvPwP1GaqYo13OaESfxNCwVvzHSv5sVV2GGQSa2djKLxtEx5uLxJH8ecc21f4QnHN7RajMJQ
8AAEe9Ru3o033WOeOiAmdSkWEkRZ2S46JzvFG4hEP2WSCvphDEU0hTEkpZ3lWGbnqCOqNafcISYK
bX6da++doEgZvFdHg3XjsvCbs93RE/JIGPIUqQ7Zc4qQ4ObXCb8FOEFnQgL319Bj5EyDON2nSlh7
c1+0u67pZDOetu5MBHngGSJvjvycsJAJenfyfIJzmtj3ZrRLZVNet9R/9X2xCKWdOiSwbXyfps+0
eMiN7/Zwf1kNZRDCapF4SEJ7AUTO+uOgFrEzM1Sf0vbx13HetB0lr++VoO2iJZ0bKIFCPxv5OV/O
lf58GWL7Qvz7RKGp5D1GMcc0wHxVXuVUP1m+dtbv2IAB3nCh/fkwJbvLeFu7vxZJ8JimOmdIEkGk
iB2r6hTLiJm34sorC4EAwHt5EtvopwkcIC67ZnviJf6xIof6i7VPzgkmGqAGrzhcFmnTJbMwfhEF
1Sb+ExDLNg5oXwKRRPuMZE5K78zpR2DJqjS2LdAbjuCQjRlYzcYROFr2NaVfQbEIIt77GS/IYEkl
josMi//7ynE3lwp9EFymhE0YjPakJHx4VB76DcXDZLIldn1bK3DFMtSlIyIrKCGqOKxO54XwmDeU
VWhl9i9v0daB1a237wtaFw/VrBIV3y/j57DcWX3izL+R14XivWEIagBDabPQQs+AUunHuZ+9UqfX
Zrvs/5soghZ0ZmfTmi9V031Jh3sFPJ6JJDfDL9EPnhjqmjSq2QQhecG8ZYai9YYNiDHTs/Ke2UF+
N4wVMd2hN3p27LsMlWMphuJgiOPELFn745Y2EN7WZFjIpHzob0NZj0qzHIrGo7ymi4bEo7HbTy6/
+zgvhJRqlttRUWAk41E7Yenw/sRQGsI+cY4nMgecd4iF+oqrHtktJ5sN3EmyultHaw0mbKCZRs2c
JwgBxeTUJve0f6B97to5dZPh66/ryhpKPMWoGm4UDhXU38P4aQiv20bWJrh1tNYYgkcWQ9NZMgOj
mVNXmzKfzOxcBvHusihbOrmGEbwGQ59Se9GwRXOGS2l00A7nhMpLw7wEfhh6kCR422LhoYj2PRO9
fIJFmiLbLqJabV1iPExj6tHBjUZZLnwbBHEyEIOrpiGmaazR6C2m6BCK7Jv5ITZ28yCrUtx8YiMP
9DeIYPtoWg5RVQGEe5Ix6D7LzzZyTxRsn93eQqeCe3mnNk/vCo8Lvbo6ikVvrGYE3pLmw5NhFyVc
1ypHiddlnE3BUOqJ3QFfkoWWmfdACEy36ASE5nGyXAO0ivlexajG9Ljwab1HWekTP5eikaBohEUe
CPEy+5WmcyWX3heVzUyQGxnxlHqLqUxOwBa6G0OzcqpZsSUPjq1WFljgN0Bh48oGnDwGiLdQiwHv
kiiMOEtSL65RtczHGMDPzEgVr8SV4y1RUJw0hLoktmprL3WYYB31QwYlojNlKqkSLBqeBX2Hgrks
9QfSSIILm+9+PANMlAcz3sQg6IsdRmmZ1rg30cEFCpRxp2WWh0GmHum642Bh6rhWnxuS3YZ5fgin
5TdcA9Ts8S1FUxySpe+1aMnieWYVPJ3F7lFGNDTdcanIvFfQYyPZ0U3LDwo31bbRWP2ByM0yWov3
9eO4s5upudWTpyFPwBvSO1HzyxyTeNBBHp5TxoiRDyxuNCuKqM1QNczpqoKfvHJpQOfV9I2Tw8qo
BLfUZA0mnMTUBgNeU/AS5fkWdQhF+OXyUefGXTx66+8Lxp+USZSSFN+n++Gqx0B8bV/d/Au6BP6o
/ohj60idg/kO7fXvdSFrFSOsVTgedF/eFH6OLr/62O3lQ6O3F+wNSPAB6oYNZpJDE0bDH/on9Xcq
/zRCdNMgDOQjH7hHJiMgIBnCdUm0/1HFJM8lBsH7nDUj+aFK/PePUxm5uq3wuIe1Mo6RqfcWjWCL
Bx+kXpM3HGEPIx3YPDOZPIWf1MynEQyzdErQ5iW6ghZuahrlUx4EELXxeAy+ApkYepD1r9UhPNZX
rxOCNF+RxNg2N3AFyv99JS8mlxUGGiwQ8O+vNHZTVpIa9k2h0F0F54NSill5778fjwOYqfoFEQY+
/H5CFuOFjiSB2xOUElG2DTCvr0XNDSMf5jAsfVnNbNIQkDn+pfUxyCXro+7EXiRJCG2KBUuPSmUo
P2gf34tVzE2WgBcB6U9ytdBrWzvR+vGyrdgspyA4vIguocYWBUvvMcwS03Fpgq0xml1xJF78wgrX
9PRbnkpOQI+t7VIpSfdmGIV7cRoKpHCPiW+moh4W1YixiPp+8fVdhidE/3XEccP4vGsZ/e2m9q3A
hNNmUjtJrQwuVt8kn+2q8kdb/XZ5Gbe8nbU8wqmKjHKazA7y9AOKoY1439cHFn2aou+/gWMRxgz0
6xpQjPe7pYNsBzwEAZLFGGZP7R2jd12EBlrjtx6VaA7CmxLTPz6MEBiUYU5bk79TvhghPGHbn87m
cf4eHxn+Fw199bOsZ2xT21eQgpFogpRpRYgwYU0IKkEGzlWpaa23TLlE6TcVYoUk6PzCMJvP5MJp
+o+mvcFswMu7tG3fVwDChdXOoZbSGEnpzp9PoYlhh5ZfvqD8+lPr2XsCnoWfpT8eZEQjmx4Terlx
j+EwfxgmYCVEGXKeXgjm8slAtB1tIsUdXtC+SdJjmdOvl+Xc1HobjRsWOuMIZqq818ZlSbVa6ULU
DaEU8UTHGf2sYwEXqksbJ1lS2Vtp8w2DN+bfgIKKRNpMkUEBYDh67B7NeCBqL55Rp5RhqGx1kk8X
2DSPVEVPq6HrBtxdISYQlOjonbiv1p9atGimp05z1QIcuBjc/4Tia8/2tK+DbOLJpn1cwwouIoqi
mmohgG3QGg2mEz880WPn2Ptpj3pvybNlW8jV01AQclZLPTQZ7gAzxeTAycNo+NbhA+ljN/uGtWWY
a6oejEri4G9sJ17xUBx0jmD+gCHmNvDwVSosfeS1u3EXuekuuENNpI2hB9EBvG+fpW3R3NK/91jf
AYrJDiW0xqlrTbywr3rsZrvvzsWh95Ydp4qSdkNw9b+EJhjrQpl6TY0MDIcFkbyG2HrQeQH48zSw
ueh/wD2R+pUy+YSbjrGoIKNOIi/+aTi8HSLcLYkbxq/8b+pByv8m20Ex7tN2epb1GURklhs+UFdz
0h/s04CRUeioqk7yiqINXX2/hYIJ6CvktFMGEcOf7a45ggd734IPwrlbUEbb3hb7g6ykbyNH8h5S
uC5iymhgL9Ca5DiAVK+5y3z7Jqic8gscMvQAh5Ez/3qsi2PiJYK+Kl66K2C2zbKg2kOLvFy505Uf
E+YM658vW+9/WMo3DOGWssc01ZNKj7wFY/d9zkiC4AmYofPU73bLrnGLH/J47se7971ggq3R+6YM
hh6CxeX3hn5pZVEDvjAfD92bUILlzFA6Hqgjvp+FD716LNRP47C/vHAyCOG1kS5BpcKFBESEa6gy
XGPu9lnRSbwIyUqJ3cxBPMVtr0ISBQUeaeg0cMwvC7JxzbzbDHGOCFaxL/sRkrDrxbf8+GTtltPo
4eiilUlW9iuTRzBOxB6oGnVcngnTv1PklaJaIpBkZ8RuXC2iRVtl0OhyOSb9jR1eN5pkV2QQgv1p
rSFHiSCkSLLpWxamx6AlJ9uSdRV9dK3e7wz/GasX8xKYU8FywPTLbV2lTpH4GfiOtfzPyyogE0ew
ASDyVvIF2Upvqa4tzZ20T2q1uwwh23fhxEdlWmVEgSjpAhKzz0olCd7JRBBOvFpSEDkV+D7TvirW
/dxhfLRk02UiCCd+TA011SJcOoriR+l9p8uiutsX999Wy+ShttV2o2d3rKMWMmRXf/VNgooZJZGo
e4KDKXVMuONxwUaKxaxzlat1H+DYD39qfr6Lbun3zLH2xS69lUV+/sFDeJNMOPVKsQQTWMMib74v
Z6dD61Dipy7ZFxj/jun/GNAqsc6ya01MEykRCg/aAYh8rBAv4gbg3s4dBV7CWGL8jeqoz7Dal7Vc
ooViV7mlDVrRG0ANksdg/oK5jnkr0RKJTRDDQWERzt28AKKFQTCV5wlFa33wLTAkB0p2LZiCUdDT
dBprlKV76c/ZnXeVz47Tw4Qn1r/pWZecLVMwD0GqWYM6wAIF3ed8vAZLzOWN2QjYvTOlpmAfdDxs
5oCbOJK5hg+CWLc6hzr4DUF+48lYb6VrJ5gKUswRqgeBhknlPnW5R2UeW9/e00Poy2bF8LW5cJDF
atYyzfOqn7BRIYIMVfpSkRG1ns+ldSpiSURIBiU8ZkJCLKPhVrzvvplL4eipgiF4t1p1R+NPl3dM
ohFiaavedk0a8aMUa9dpcraI5BzJvk/eG9teaxnJZ3xfTR917VxTWYiYf+DStvAfsLLm01BFTcEA
gKKq+8XnrHjKTvkRclJNzk6aSlRcJhC3TSu8PkgamuGC8pZ+uq6G6WqOpHkDGYZgEyplJmmpQq9b
jC3z+SQLOjrVQdvzd1ftd9fZXsrdKbkVxdmOZGlmHeO+oXOFl9kh9A2+aYDywSFGcT3SyG2GYq4b
xe69Tr9vLMk+Sky6JRgONUe1vboAXtXu1eFY0j81KS2OTFUEc6FGlobmYGC8TkyokETTj+3XZsep
ZBqQ6C6yWI8EkAmeRlQVZjIq2EfVcqvjuA93s4LSELCBzR5Btiv0QhmZgswmiknjqsrNZOGev/mi
3PKwS+B14Oz98lox/odsar8UTnA5OnMowpH7zqjh8bqjdmDfqcNHvLDzv5h5IVFSccAfbWpECPkO
Dr55MlBVQR4C33gpj8VuPASFd9k2yvwpJtgWgiKzGdO7YPJnJztSULgTjIPfmY+jlz0YbnSSPdtk
96c4IGqZtUKzF2iM/cjry1A9fs05TGq/upYlvLalMzD1jKmoZ/vQQqw1U7NYNbBClNT6Te7Wp8RH
GNsFf0l8F3/VD1LDtrl/K0hhQeMlL1QF6RRP3f9vvka+D/z2i7IHfyn6ktzLG7hpR1dwgq2u1Ewx
rRH7l3YPCj2nv9EZCneHl4ZaPGEOiqP3l0GiakaWRdDH5Kq5am80J9zZbu9X3xCc/xd06ptO6QpO
WL6mmQYkFRc8jezOIfGDFZwXjMuZZP2722q4AhIWbkI/gR5xudQKhqvywx2ylGCaeWW1kSq9TCzh
upstKzBHFWKB4a+5slDkOFNMz+G9kgT9aqbDh1re553zG9qxEpJ7YaubHL1D4djUEFJRQydWdzaV
xce2j9gKQrjV+magXVMAAh0ncFDjHQ7bNecu4wqPbIbkwtm8RFdwwgVnBXGjtCMWspkeJ3KoGr+t
Jdl//okP7tYbhPh41lqMHcVAQbg/UeXaRuygKcNpDMPV49rRshjT+Z6V8Pt/2inxDT2a8aRS5f9I
+67luHWm2ydiFXO4ZZwZaZQsy/K+YTky58ynPwvyPlsUTE9/v1ylO1Wxp4FGo9FhLQi1suuwuG6o
YYb9rPNGK+4WS9JVqJsa+7QEbHYHufwaUSTrSlKc8oRuq+GKakwi9op/OYuq3NctO2KyeaOA/MP8
IFGv8133t9GKcxcrEPqGrmciqqdC+ZCNhC1QboJ/JKtTXEh6CwHaLTjenS6IgN8VH1KMR5J5FEoZ
zklYi9jmjQQbiDtg+2J6wjWP5mfrI8CSr60gRPMEtXzUDnH+IZUFFAuYf4i7oxgBJ6+z44Z6/u+m
hzZ7xHmIiD2X8wTxk2b/i899Wx9Yegi0hkSHC2nlnHtoMPr+6xittygCPjEcg9BVXQGFSGdFN0j4
QFVW9sPDV/X4R3O+xkOY1Ng1/dy7LLuxfpIeZiBrecAfPxQUiQDlcPl50KGOeqNmV0mHMiAj+m4R
sDmDW94w/uvQeU/1+E0IwD+gayGZ1qGAlfT+isJj5rGIrfV+OXiKDZO4KXmUqDhaZ9Vqod5iuGJ6
v67Xcf1kvAMd/61OnONIRTQb9Oys6Wc1QNerm3hF5SRBbot+99hiJVEY//xXPt7gQo4urFYrNyBT
Em7NvrEzsvtq9zW2sUXeg8ymJKwd26nn4ovil27X2NaDfDu5rd3hgRtQOUTCZfFPanSUrYI6QGAj
eLV+r2f3l5eMtHbOedRrOY4K00gOmLU3gf69m8FSKfqM4Tr9YcqHyxIp++M8SKFMbaiH2KSoz+0h
Oi7qN90K4sq/LGanp+eNAfIPZ60UIjNnh6rs0bP2ws9wk35d0Ce3etW15PxvZPbEfvFPZwAAC7JW
QeoonKVYsteBCgiJ6Mnk4oxwyBZdNrF+fVT5efW515G5fq5xs5TN96z+p+mIbBXlgPkXM8KaNsL4
OEuRGvZ47DI79hM02zKCkDSzqfo9YSD8izlLAX00FxA3GB/S3kuHH2N1MymEGe6XHV6PMv9Mtqy0
kJYcO8VYLWQv8eTU1d3eY90e6pXgRujboRA1iHCAB2UTTHEqO3C8u+BMVRJEBcPXTqFGuak72uSC
jrYvhUllL4bxWXRYQSW5N24alxl9ixgn/kFe0bt6GapuYUTEQrcjd6ZnFSB06YwtY3PrDMcWI203
K96XBoDXB/elG2k+URzLzDX99o54lcp3B6VRu4J1fYae1W29BIZ4J4tXlfYwSPa7Iu2NKC6bPrVS
pKksBkGVBUDvd1kCSpl3ECbBZW2kcEfbqtJQTLsF99ft+NJbXji9nVyzzt7Cj/yBSG3s+/6NPC71
IDVKLY4JtFpv9aAdAczGXpcYjwa0i8uQSilDoXaMCwqiLq4iNYSCU1kBgbsE19VTZY3uuJ5K6Usc
/bh8B+x6ko1+XDwgNXqSFiLE9fJTPDwm1cNgPSjm82Up5DKyn7FJAsyFpozZCDscnCw9hkHtx75y
IwWT6s0eQ+KmDH/3ktnoxR3wPOvCJMcYuGv2D9bwpJNv2d0wZyOA7eNGo9gA24AuQwDzjZrPGH8E
z/BY7Ca7y1fqYUbpw7kPbaliJekgTpm+r/8s0se/2iCLR5tYJjlMYxbRS7c9EsylHye+7s5Oh6Ro
5hbgAP+7k2Xx/fKrVIuAQYNERq6i+RKYQvCE8FkyqnAFcijxsv+1eCQFrZDmOZOwgGvnielVplwX
VLf3fhTwn02AZOWtTaTx0lrZisMkHOaXcCp8lI/hQfRBjh3UZEftZRMEIvtbcdbc6qXaQiXg53eG
y7osiiD+WnsVWgLu6of89H/np9l6X4ufBtSEtIwVFQoW1U3T31YlEZFedn6YkXur0ayma1SHE3pG
hNypxOWglu4QWo7WKX6vP6sTUQ5jXuDP16PF8z0qqbI0YQMbFPTsehzOwhiM5VM5YDZFOBAn7PIJ
BoDzW93aBvOjLcsaygHa+L5IduO0XwdfCKQTG1fNP1JpecriOZcRxkauRiLMw5Cfqvq6tT701EwF
odPLAOvGCfYoSRU5sg9ADv+nEf6xqNwQ9X0upsBQ8yCoGb6vSE+L6cUrkRfafSi8HtiXA739/YIx
Gga73edVcuEc7BlERa3uD/VZqq51686sPhNmQBzal5tyI1KcrVgAVS8C22N5NPwVAMcJ0NZNmzEt
lzRZFyWPcxJDGC+RqbML3mUcVgCWPaN6gqSr6M9BdqsTPRX7RmdiCMpEzyDwG95auVSVplmwFUUT
ri2Z9+1U2I0WvGsRX6VwZ2kUe5CbVpAiBuGZ9SLgFrkpD6zFF5yC5En6Q/jyKo87SmBhWUKZ3Y61
BDdb+1UAOjzVVu5Fv3KrD6VDRYF/uEr+k8gXAHKQY9elAonDaXRlRzmsV8XLiEZxR09Q7h+DV2Hc
MQOcFohLWLWBcSd1wXhIjkKAuiTRpLL/6jJe5XDB+4y04aCxd3n5bfAm4AsBLRFBk1NOSDgULuM2
p6pe+x7kVSR/JUeVPrURROpAjcgwbEiYIvV97njFVdt1YY/vx+N8snTxXhAK6uagtoeduY3LqKq8
SCxmfaOfH41vIgonANuWvcapHAFG0SR2d2wBS2abVwkZOJGmyF3KUySNa6lC/OSUR81n2ezy0+DL
fu4Nn6gIY9dGwBQGzAEZM1EA4nurbCqNcrgA4RvKZjeygwLRDXLnL62jbB41D/5aIqdfOQ+tLo0D
sm1P+bE9slaOzvCi6/gmQp5j+ZQB6e2BcGDsRPGBx1ZLzk3WxmxkUodARzxlN+AVPK5oOpIwXgKW
MoeQxU7VJVm8s7S0Ro36EWHi0fzJ2nF6G6YaTMcMYTb17trz/1vFOE+Zl7pUNAmLSZMHgdXNT4V2
Syi0d+Y2MvikhgpUQb2XoZAQ2+UxO2ifWD+A8c/gDtfALHenK7KjYu8W3YrkPKSwmrOZslubgQzL
6FBpnNhHiwpIj2Q3PglEHEydgt/IBvUcHOUhbFIM0qPy/KvByHBAQbw6qp8BlJJ8vDAzuGAm/NzT
iPcyMAmwqh3SU+0HzQf8gZOc9cfJn9zo5U22HFMvDUCNfnlDqf3kfKhmVK0srZDc1pGjdo2dtN5l
Cbsl1O3+cV4FHAbKlKYs6sIFfp0dqvMcshacU9rZfUBBfDKPcWkpOY8Sr9XUygp2D43TYnqHWMmd
pUOcUZ1T1JZxXkRd1KyoQywcxt0dS/82JBHrGgxFW1X9tHhPHXq7iJwj0XKzzwQBTksKz0XzdRZv
UvA6Rx8SwQ/T6zQ+yNYpye8vbx1lHJxDAYd1paw61hIzKYJ432hEufaiwzLBxo693FyugiXkwypB
KX342I1nxbwJ/+90hDrI0P+90iCCcx5aIdegj4AKKwCymqhAh7t7eZEoJfjAKk7CUDagRDl/KrWj
hCZSeXq6LGM3CN6qwYVSUtHNnVbjDLEhBKAqeN0IHsIBo1WFWzZ2dxV9IiRevCWxcJxjqPs2xywX
Fk5p3PbawjVZCcDWXh3rJzBMiEhuN87Z6sf5iF4Mkz6WsYijz8qWDeIAFnn8alqlGnEvmjVU41yE
VMwJ2IMgrCi9PrltyEvy4o0FAZxvWLW6nfDHdkuQ3ApNc42TBcp9v3isdcRyKVQ7SiPOO6ypJjWx
CmfUT4EpX3fU6+GiU4VCnCNoxqaMMgvGMLcHpTwC+8uWVDvsvxNGdzFcAnYO5xB0sP9pSYSFWzS7
RUqNPS31azYqUvntmarksW3441UBaZxvMFQNWcka0pCAfYhH0cYwqZeU7V2Xd4EyUCM9O5Bib3zR
yyHYuDuj79p4ynCIq9qJhOekPObmFxGG0eq2mVxh1NqpDMKF771fNgeLT3lM7TznSgkdZf1Gm71m
Ok7lQZaCEWNno+H8D+wvhD98Ca82Wk56LAqSAlusWltmY+MKaC+QX26d5Y4B27Z28kzvJeUhX+qp
G7FFJahNsUDRuLKHxTZR5pgPys1yq962X0RXPPxVtA3r4bxIL4O7pGWRcIlsy6r+iGbFHXXqAUGc
7N8AI3R1GrUBUswGzTescdS6WWq789VvC5o6YEhu/rcyOW9iLrrZTOwZODkJ+N0PQyB44vFatRd/
9fAQ9KlnEmUynHvBM16rFhF7V2d+iLNgnRqqLYHwYDxjW50JRqsXEDEDKEEK7Xy+nsXPI+VSCE14
LqK8buLVYPdYbDxU02OnPVQy1dRLXZYyF3E0xmoKMwtxq2h4lIbazpsm6AWU0kFHNzXrOYml0OnW
Bscb3DPyeMjTzCdcNbWgXESS5Rj1FUT8CIZ90T4CbuM+8szv34qj8ZM9BAeksKi6FSWTHZbNGVdK
vYgEiV1zveG21bkS8HBHv0dHRY2UIC4cycuqATszlFuMFD7ZT2QwJZupHY9/FwHL7IdsNJJna0hi
losQ+tiTLWcEmuUyU8yYu80km1tA5gKS2Kz6eDawcHLAHGPqd6lbolXw3yZF6zoCRltVuZdthFpF
zo/EYrO2egupS/N1kANxeOzUhzQjMpvUkeOcR2UJVdoJkKJNDW7w4jZFfTGqCsorEgExzx2R1aE+
9r+KB3hWutGp9tRnBmpevmuoY7NdCheYjIuE/iJWQK+Fc95dpxkVbrPDeSHyUTgPoo6ZgtEYmB0y
3N9YR0BxXjSncVmfYP9PGVCDpWynL8njnIWpRbm0sMhnAmbMVH3ppcAcbvEus4XKqcPDZbsjLELh
3ATqVn0kGji9dXptlYdovUvTd5RatjvEOYhkMkotYQmbKv0wJad5+NL1hMERN7/CuYYyT0ogs7LT
k5206pCaxLnZj34N0FPK6g5IZWnkwNpcemR+2vQcjtpp6ZvPmg76DsO8M3rLu7wpfwjQXuVxNpd1
nVitBXYlB+O8Kzx3eBQJXujPrb24+YEuP/whkfcqkbM6FWTfURpD4pw7EZKG319Sh2Ar6Vs7FtD8
AjwEnyp67Bvfq1DO+Ga9ace5x7IayDUI3+PiNAvfiKXcfya9yuCsTwPz1dKVUCzqTbdUPk6KCh67
xRaXK6O7S4yTHF4X7bkoHpT4AyGbLRp/lAEXDL4FUJprgNp6e2MJ6aKnjahFSFUmus36VjNnDcRv
uIk98QAaXOIw7+7iViBnN6mY9A2gECI3scbZBnba4qB9ZXLkGMNutTwkdrMgtxNOc8kCIsvJIlk/
6p0y2bKedQcpVZOgj2QyAtrbhe0P48xLsqRqNlv8sN4VHYCRDEFyXgPTDm0ps4V34d2YOlAhUdwV
VVRo3i58KMSRrgp65Iq6fkjb2ct7Khm8Z7smOHk1U7YsAKhyIqwQ+cx8gQjNOou605sfYqrFdNcN
bGTw4xJa28pVl0PGL6Lh2KkCEzHPdxTS4AYw41pYRBiyGy9vRXImWyRZNPUlRMq1YwYqgOHS0p5T
R7+VnDKy45P1/fIhIdaRH5iozNJYJ6ajIvwzFuc+/CS2xBW+JwJUDIDGR6oKqKdcRDepIBCUtSVy
MdRlJ71qj9I/CgVOu3cFbYVwAZw4mZpcmxASyZ/b2tVaypHtORPgSgJhkiHgyvywR9MiZsvXMXLV
exaFzFfaQ+1lII/0Kpex95Hljl3zA149YOtBcw2UQM4W2qgHXFg3RC8tICjjohV4NOzysPjLNXpA
nJqi3Nm1vq1Ezn81KCFbYCTHIn6ZXTbvXDjajQG0mtKL76li2a5ZbNTjfJJah9a0qBBmoEO8fDDA
rk1R3u065K1C3A2XdWM+akwGm+dq7xqngau4iir7FwWu8BhXzntGZ7Yymd6bd5KoK0shDTCUpdcf
siU7SlLtXD60u8a+WTou3pK7wgRQPrOMzJfWgzIeL3+fNATuyIbSKk7qBAGjvzir+ysYkW6YIdBM
leQucWdX13JhGpUetxOkJQ8ARb4tfvRXCZ58itfPNkIFl1Bw9zRvVpC7PqQiE/WshYJq0B8zT3gA
K7JnnSc0l6Cb8IbiV6FU5GvRViTmowyyXeSp2AQXaGFnRz82YEAfjvFV5hrgErAJHQkrsTj/oTa9
laGHjIU/8Z1gL+cmsB7aAxvkDu32Pv2n+XRZIiWQcx/gDiy6sYblW+tdkj31yf3l7++WZzdHi689
T3K6Vn0PAeBDZBCfp/BgBbKduTRTAeGdLKbr5hTL9VDMIztiVnNGH7CUfyATKjvLpaPKJ0lAtcak
B89RXylC08XZFKGr9Is+Ct4UW1Qpdifu24rggRRnLU3KPMOC9QC5VNwqKK+A3ouBLRFRH5Xy2ruw
3kjjDE7TI3MKYyjEWvcLLzkJKgROPoNf0DExMzkWEXHv7NIbiZzFzaACQ7s79JuFMzgl8yqwBMIX
UiK4a8qqtFlqCogokk+pgYn6LvIkqsy3l/V6owhnbtEITj8lwdLpQE1avNKfe7v/BBom5Dkip87Q
fRD52VfiPFHmwV1VuaLUmsk2jHklwcajxLFuag/din55Jl9HbPu559gbHblbS53zUkoGSGPTwAwU
WJ5szRvc+CCiUkdckcyBXxLG3WBGFcegZn+xxeTAqCUmX0dDDBXEEGdY464uLelUJVJhHZ1+B+ry
ZvCJLaIWjbuoulWJxpVFE73ivJQ3nOVz/AUQtSewELuXhRGmzjeTxm3eRRHzFiOQJLLoh6aJdotN
uiyFchP8s7wSDXCAtP9aHWZIYHWCU17lNuNWTnzh8bK8/S1SQcfEqB4ADPPWk7daH0v6gGtQi4JW
uRUoqllmtr9b2uv3OROIQFTRIE6PXNP8pOr22kyO2aNCGlxW4w/LhlZHSwENkcZ3PIpZFHYmu117
P338RRyhuvlPxoD9wj5HtM/tL9urOO60WnlV6IoJcbUVWPFjPhHb8rLuv6/bqwBuXxa9GeewYVEf
Os5XjOqjP6m2kaM569/ZTOxw3dyxmmFUUbfiTvAHR/QqmdsxaZCScW1wt+fX+VH0Sne9QuItAhCY
FcACS5vCetg3kVeB3CEeMMAkJyMEVprhVdl6QBuO34ZgZB8z6/mynewf4v9k8ZFmNBclQLmwrJF0
XqdrIfRyjQC22YvDtgvIR5ZZCZZvIWILeJQd4OWfBOcbkIH85eodles3krgLXll70exmWKHWNXbd
3OYzrsjiL5eMu+LzUOqTvsaSdcLgJqnqLm3sScviXd4ZZtAXDJ4PKVtTyNo1hRij9RbpCoDAleCs
7W1NFOooT2Fx13paZSAflbE9GoZfm5vsZD3UV/O9dIqRug4je/58WbH9u/bV5DhX0UTakEwL5LVz
Kvt9O44HTNbjclfaCKTssumHRnifFVUIruiCMEbCT/HE4okQNnWcQnifXOvZXa5SfooSwHmL0crq
BTzszE/9AjGJPyCTfbX4oZ3a7Tk9k+CPhLuwOHeha0LTFOyZUz8ziconJUMbsXqXOPVTMTpzEHsI
R3tbOl7ex8uuA+fu7U3ZSWJeWSzhZCXXqvBhFBpb0IntomRwb4QuaaZYZTKMWAR5ioiBC+0xkhbi
9qLEcH5Dr8aqGBKIifK7KLmOrHtZJlbrsl3o/BRnFypTFPawi7Q/GuWVQsJuUALY/zdPUHTJpZjK
Ym4JIFgMrmwE39xn3X0ZYncXcJY8UJjV1LKx/29E6nptTEILkYlR21ppqw26ot6DF7Fx6jrf1GhK
jdZIbOUqD/M9X4YgvRUcAAUj/dLasq1+wn8Ol037su/V+TbHxpDHWtNfgrThWNXtUVjAa7pkbive
zmnrX5Z2+QDr/AxnqiIk1NlrrgeakzzUjiZXdt46WdERkqgN41xFkVlWY5VYyiU6z9IXPfam5O+O
Et/oCIrKQg0leCMBzPXKJ132RvnD5fXayzduLYJvb8yyrDGFEDLi4+SJHnA2gBYVMNwmdN1jqNy7
LI84WS8/Z2Pm09TWTcliW1l46ssfSd1SbxzmX/581+svV/RGgtYWs2GyBOq0OB2wvcDPF0gPGLgu
bzQHnWOEQsSVD3LUtwc3YnyvJnoJXCl7oTOZD1NqF4L9a1A+ei6DlXDk+0GghPKbAbhSUeeRSvRQ
btWJGTlLHjC47+zjfGLTXujJIE7vrpW/iuJjWkWK6lmXsV9V3tkaMPQxfisn7mWj2F/DjRTuapqU
dp1rDVLG3Fmfixv09GJ2p3nOn4xAvGYjLYTAXTPcCOQuKcWo22xkZmh+1ANttBliegZAysHtrqdr
+fp/YB/cffpsRHKhbgh27EJRIJJtGmJ3Z/3EoD2NAJCRdnmmpoWojePMshpqAyVciGvL29z6rJof
R6rGQ4lg/9+ctCzsm1xndTlzyJ1cu+rb1J4VwkFRO8Uc/kbIkkWjnrNli3PRnpQOCGWU9VEiuOfw
FAlAiGQukGXHptVmDFbZWf6MNkmMTig/UlYkuGyAeyLBZa8jBa0oyD9zIrN5jZZmAuu2on3J48/l
khNK7e3NVgAXOs9rZySNBAE6Bo8aq7H1cbiSZvU9D/qtHO4WBF3jbCQi5KTX2RMbOlmvsE9RUBzD
595Zrt6BOq+/ytP4QNlqeiNaR8jT1OVYL4mH9zblHPZO6lYG542UXmx0BWlM9EGGAUOTg0b11eCP
mCSsg0y0KbjavRqVrmCySTUkEVVnHj80HY12FLssxUwmqKDna+WghM70Wb5FUguUWIVpozfpPR3C
b6RyRyuf+mFSlhS15p8GGrhLfzwIT8JZ9hlOE9Xct+vjtzpyJj9meRtaEnSc7ieH1fErR7+b7jqX
XVyCS8Ec7J2wrTjuAKDLv2wGtqRxdGMttxr1RqC+zxn+LCMjWBX4vphdpeJBpjjX2XLwYczm9/Md
MAJa67N6ylN0iM1Bh74X84ukKh5oSu14rrzL7ojaHB4uNEcqtekaaCMHDD0BjeK1N6UYHhN9ILB+
VKuT8nhZJLF+fPdLV4zToDQwvkk8z8NTNBJB0t5DYLt+3HXbpnFchDnWTwM+cyt/WNPaHmIAoOrv
uKC2gpiimwuq06sO1MxYOmDyO/Uo24zj6PJaUbpwF62a6Dg8aZG6c3ia68MKPAZ0e1LZdGpHOHfQ
qCUgCy0oMimnMjqTQAx7V9J2oTgHEPYLQIJK7IgeXpcjCCKv+pWy472ajSIqKmvCkDRgLL7dDFB+
xmObYKXSazYHsx5Uxdavm2vmuGdyVGvvqbGVxm29vFgYoRggjXFtGsBd0AV7DWZHCFpggb4LcgQO
+1U7zg7yulIAlg15ahAdJjCgOC8Yuz8Zzl2N5q7JuWx3+xbxKo+ziMpK4qJgq2mYq522wOMiHri7
r8+tRpxNtFWiR20HCSz0Kg6JZ062eKcE8SHzFdWlQFv2napuSQDG0hSQnL81j6ose7HLE4hbbjMg
3JU3VbHaavgoSOQ0xb4pvsrinhhFBpyMaoasiU0pYlT/LB87N7xVfZlkC93fqFdZnNkPVbPkC3Om
2ex1s99TruEPAcqrAM7StSJsS6GBMvH16GL21m8tEKrlV62HrLNjhsCpoCCe/2AbrzJ5a1fD0NJL
yPyXUs3X7xi0KYPiohkDdt/UoPVRUFkFsslvXa3NrMW9OML7DQ6jH8Po6kG+y46sQk6FQru79SqK
v9rXSG/RrgFRivUYDUCUpoLyXb+0EcCZOdjN9M5ksY94vzgKyPaKDPAb2v1LjU0gczr7OyUBCwbN
kjjNfJtpkiaFmIo18BUPi/zYHhkhTegb9RP2Cs3z1Cnej1Y28rjYrrLEQZENyGNeXvbAteMWqRc/
WUGFyFUDrBUJR7u/pK8qcuGeMWqWkqclTrPDSqYMTLJwykN1rNwyoEpvL4m934K/VwVVrhwwlGWu
SjOkldezy0wxOrMiX3wiEyGEXipnKpMS6laRQBJeHrPLuJQrB30HHdrj5huRpBKgtk7lvKLWmPU8
jdi68Jw9MJgu1FJQHpOc3om9+Ey+7Sn9OM+oFcmYNCXktd8Wh1lm6Co3rZfeMFK0v15Nzk1OfdOv
bYbVVM+Dh+aXq/6r9fEXyQnyg1Qj/r4f+c8mebrmTIkyIeyrFLXt53q1nAINm5cDgD94xVcRXASQ
TSoaahUoZJ5lR7AlG7HAzQoCaiAwU7XTXXVkQ0O8YaEr7zf4gKQoF7GHv39WUH8DyXbkqUgo3aMZ
tbWzx5JlN9/Dk6C/+HwZaVQRwt9GBGk8WUohtyyEawc8S5UDGLyAVFQ/zcA7o/mI932lLpmWyqY0
oOpbgb2hCFVdNSngiuPBUU8quMTbq7JA6xdwiuhMJ1PgN1fyKo9P4NZR3Cp5AnnLifnK3Dfd+FPr
mbYE3rXQ0R4Ji9k5cCzyFhVDFLXfe36svB/AGdwkwEX6NwI/MjhyVGw91OscQtrOm+KNNO4mGPp4
6iQJ0trn3jVP+pPxFe+LY4nABC7FQvcjMtdfLwvdeY29kcnt4KhFnSqFkJlbH7v5GHfXi3SXUjO/
e4ayFcPPoq9qNeXhCjG/+pZRmGns3lYBJDeeI5+sKRD7xs+kz7Mm90nRJuhxUr4lh9wHXd5Jfv4F
9Uvt204c/kY39mM2b+YyLfNBGqGbFVueoSPdKunOnM5OEdVOmWv+5R3b8SxvxHGHXDEwHhYifHXl
9DTKniASrouwQpnJ36gDvg5pBHltAhTmb/J0HrXnKaTA20l74MLhtp6sth2YPfx/1JPMQfWMAZyx
wg/Vkbh3U79ZNM71d7OsDSgOwiCeB8BnM8dYXwk/ek84tcDjSj5d3iPKJNj/N2uYyVUqZwbEDUbp
lgsGfoUbUS9tPR/tSqRyn9SOcX5DtxZTXdjhMizdT2L5bKnpyVBl77JSe/fnm0XkfEWNcY5szHGq
Zj21s7F28spLw8pWFSebfg7ZSVSPuXBaJ0rwjtvfCubn0EV5LI2lZbvnDyjrZh7Gb+qr8QUjJ7kt
bqlWT4lpwt0zbwRygSSIqNH2YdZAtzxL/nxErspuGf11+tX4KN+yyDwPxsFevxcU0+fuXuqyoqqW
bMgK77kyw1gznfnjSC2cLglda8i8QWuJu2bXiWzEcD5LEDH/YDKTsYpzZ4GYNbhsK7vXyub7nJPq
1bSZAVaauKv0s84fp+Es1o91kduXxez7kY0czlkpYVqucgY5yu3gGUB1V8CyPXu/HD017bN7qjfC
2N5tTnWqaHm1sL1pqshuu0+6cN/G5zb+OQ7Hy3rtWYEsG2CNweCr9BuJ57DkqayJsL8OpF4m2PE+
16B1+TsZ/NJJrRzKzMbTKEd7gXql56I36Sv1ft8zNdgzqluKYZgiP54iJOiYiboiQZ5Pq2zdyX0t
svXvEUg0GNZZwdIt1E7trh8CfQXhsKSrfK92aRmzAFpZmJ/iWp0dmQdrovRiR4T3EbIKmlU2OYxO
as7EJ9Eyi0IpETldS/54RPNqZ1fPi58fynN3tX6/vFu7q7iRxu0WXn1S2uMB6Lb1eUoStIf/vCxg
d8k2AjjjrhBXtyMyVG5W3wjloZOvk5RIkFIiuEu4TLRk0EpYXBs9CN1h0cG+V/t/pwZ385YWICQ6
A2qM2kMRH8r2W0sVy/Z8m6xpEvg2ZGw+jzmeK5NYCmGWuNL43M7fMulplp+RbyPO5+6Ooz1fkyU8
r3SZ2xCrQdG2M6MEnY2ToyuFmwrvKMXg97+K4DZkGLRc6coY3hODGsL4tOgHYf5oih8v78mul5Yx
tG2ako7+AH7eLkm6RhDkFO4MHYgMyjEJ1huWA0IbsUPV4natbCOMOymaNvYt6EuwbuLZWhfg49S2
LlTE7uzdBVuVuN0xk1mzUEyAEajeUhV2pIAmWPlmpHfFUhCX6d5Ul7kVxu1TpBSolkxQqVkc9b5A
DgY9PvNBf1QHW4sRBrV26yTkIB61ktxZKupRiusFYov1LNWuWD1OCXFcd41c14CsIakocPEzPGth
Ah9wxHFdrWDsrnvqrO7GrPJGAPPimztbWUajrmrmD3yW6izd8DgjdYzBNLK7bC9o3IriLoS6nOap
0OGiR5+VSMYDY9ug0fP3d+V1yTj7bttVF4UMGqnATB4TW9L9NX66fGKpbeGsW0lBC6WUbNWiYC2O
ZUTEN+xF8tvdudkVzqBr8HatQ4rvL2VqT/mNFN+ay2zX4iET0Bvy47I2f/A/r0vGGXIzKEk5gicC
OxMGK/gbjJvuc+9ZJ/GgRzaVfdhfPBM4KbgiJINHLZmsRovGCMFHpfiieNUKPy+rs28A/32ffw0Z
i94b2lghASDeKsptNJ7kd/Tqgv1cRt+QCG4mke/oEmPNAmA8rrhQDirpQwsQ8vrDO7TYiOAerXFk
yG0i54mrlZ9n9WhhJKHxLovY3YiNCHZgN2e/6MrQUhVo0SU/ksIX2n8uf3/frv4TgHrRWwG4t+V6
fBHgsWl82NVDctTtXxC+BQFetZvDeN0Uia/3hiGoA2YV6vxiNEtvmzQQQZ4pefPHLLZDJyV7AnZN
baMg5z37YVVyS8ctN39rAWMOmi6XMUAw0izrHgijmP6mgDF3vehGJOdFhbKfy6GCXVTrYVlTxxRW
r7YcOXueRHQFVN9VhWTGZd/8zR1tZHIutTIUa9FMqNlibdvjdM4+9lCyfPg14E4lDCkV2apv7NKc
JkkwwA+NsbcIM8WWN/mMj/E9BZzNKZb4+YjWTLtMUaGWHLQAp6jOWSA8sbBLRM0eRDmXTwNlK5yT
ldYGE3YACnAb3a2SoOkADUvwZ10+0BI/D6Eq6VImPRZOzA5xf9dRDxTq+5zDwJHTTfYQcrPINuO7
OSGuVXatXbCz30Ygql6V0hInOBoMW5A8C6MxUvmjyampdUKRl6hoY2EAoWyNlT1R+u6+qPyEAt8m
9vrFMW6+L7bTYPQT2+uxD8QmO6CJHyUnCp+GcrAvLnEjZ0VNUJoX6MEw0pFUP0yfl9sZzCWVKxxj
gbBgatXY/zfS0lJQ0jxj29PaZn82TGL7qe9z575TxrCcmPmuzX0k+CWV1COXi9nfRgGhTqtBZ/bV
+2YwH4tT4Yh3w/ML3xsKqsRyUUbAHfgoLHtZ7iFNzySvCmUv0lY/Td9T9d66MYmLFJa+Kvqogxzl
NpXRfdSBdlD6Z4FabIKRmukhF5FzAok8R/0iQ5xm19fmSbuaD6OtBMbP1E5cqk5MmARfF4vgM8NB
wkECDvuVWJdBH/dE1oWKG/iUstBbaItmZqd8MO8VH6yNTvQRgNpKoKI5WjcQOVy+CfYarLY7xqM1
L0o2DooIiZhayp5+waFbN/HX+ZTehM+MV+kd+BlvJHJRQ1LJedExW9QEwTeL6SiuFFkk4bz5utgk
GXOqWdiqpHtYen8yGgctn0tNtSkQx4rP+5ijIWDuHnKEIWjVYJSCqiegXPcTCq8BD4/BvKiTPrfM
r2q2DuCqwkPbNyK7xjWC+mYM0pPwvur2JnzlAZkFS56ntIXM4TR4rOvOutGuYt9ymmfTjhzzK2Z5
Kewq6nhxrgNoGlKu51jLcZIAF/h5TagsMGUVnLdYln4tLQ1apcfkUJ3K1M9LO8nsEKTNbOBG/xRq
wZChck/VUAnJ/DMwzcxIiyNItsSnsPzai49xjXG2PiLcPGUsPDRzvqQ6snoQ1HmzOx87J72drywn
ObJtm29qZ3pX/XRjKzxYs1EUTac37KwlHxb9q2q6PZ6g6D4qBcJX7WYiXk8C32M9rUO8lixSauRT
bj1W/bVgti7goOzZ+oCUFbWY/4+071qSW+e5fSJVKYdbhVZ3T08OnvGNylE5Zz39WfQ+v0emZWF/
3tddJTRIcAEEgQXCInmi5jJGl0U8ARr1GTw8GH54teT28qA+juAvUq8A0m/U0wHl0RQu7kBzUV2X
MWQ2YB6IXkE5eTNhqo3oFh8ZCfp/A3+exFnvlq7IFOwdY8kvWfejG/tDjio8VNf645X5QJ0EUkEu
EklLXBpbdk0dz4GvBTaI+DzQA7+kgZ274pVMHQlqEzlYsWZD6UewVbtymdphqtgBiPKJZZT37woK
ByydEfRp0kAnVkwODs0D2Fs7e8RtXzxmzvA3bEprD8pXaYbzYmoVix2lR7HBCBMUlLsoVvgiPMsH
8xgfKBovws39VqtplW0zMncKajlbTDDIfHpUzTdiFTfq1n/Riq3yKiIu5nTsywVaFZfAF2zlGF8r
vuArjkiOG91WSDMUGdScpsq3vYVWgzYtFvSo8lNuXqrkNKdUKLdtFO8yuAA/LdJckzLIqEe3uzA6
zcBNPggoM7opD+ORosXbsnO0ZIOq1pRNvN5y5yqZljTLjYk92Il4QbWOQqS7+ztEieCOUq0tcZB2
M7yY9s3UP8t/U3iP/pl3Hbhz1A4Y+p430EG4ymfMb8QoCNcEPborotY/JbnQCX1MLiXYmdOipRXE
6UF3SFPzWJk1sWRbhrbSiOfznbEpYhhChFj4mYzGQ9WRO5nAH0oP7uCIgpI1RbRgX8a7WsPMBzLO
3byXrPXgYvYFzzKLVEBEhMJ36cLGy+qucj/+mP6Y+ZSXoJaNabyCAjPQqsTIYWnKeFUNh9Y4GSEV
DbK/zCd41iqx/7CSkc6qge4SyJBQjvKDL/BZLBw9stGEhrK2TnWXx/90fkwOEeRpmaWlgMQlvoyp
l1XEVYGyAw4CgnJWg4nZs5kep+RcUrO1qe9z578Jhw49h/h+I9xq8YeleNhfn80HwPWWcOdfECUB
tBoQgAJl/YxnOdHujmZk97JdH4RTT6VBCYX4EuUgMqtMT9mGLDdC9aFonvcV2gpYV/rwnGmoUp76
PIM+QwlqnemsqJ5ao2cuLPDS/SQV1LHZ1AdPG5ZkirIs8XX5cRmoVtXilI7FlVoeRPO4r8/mscT8
dhnuRRc1PsUHDrhWUJmBIRfiCvNXIehvu2IgTubmqq2kMC1XB7OQuyzS2gHOWTyPi1cblh0Yz/P8
UAvXQUucmc0bE4q2furEwYDYG/3Sz5CWnBBLTW4M2txDhGJ1VbLTk/4qulbqpgcqdcXO4m/osxLL
YUFsmPXcmyNCRrM9F5g+txS5i6JyfzKNq76mXAS1cxw0pKDfSgsL4iaUdDUfTPllEL7uG8dmZL9e
SQ4eBlFCIXWNlfy/KDhD1TiYq1jpiPJG9bJtg8VqBTmwqLplViIFKllH/d48I1x8Nh/bi+Y0PrVZ
2+fqp43wmb9UH+YyYJpZgjvPd3NIhL6/746BojS0XYHnE8UjfJWSgSGPmSzhvhxIfig/JpZjRkQ4
+rsKv4rgNsc0MBDY6CACTRJ2MqEoTSReWH+36F8lcPsRNvoEpjdIMARQW59E4aBZXpw5SefuG9q2
KpiNoGIQPDiSuRMLIvzFFLNKcCLT75XDkBNuesOQmSbvArizWUVdJ08dBAhHFhnUPjoXL/lJdEE6
fiDL3X+/9vwqjTuaYqJbOkqGwIaGXBsrd1fvjHvWWF04VKkl++O/gs6vojgjUJZSLowIipX9p9ic
nbxGpkac7VGihjRSkjhjSCqhbYSBLeHwKBtXhWLYzYDJw9KnfVug9orPrKXTlJamiNWTHpXbf3q3
is+o/04v7GVfpJ6DNwLhX5aQT7CVuVGnvQp58r1xu7gKCglSP70M30WX9RlRO7aNDD9NkU+uKWkX
D43Gjm14u0SHtnmKzaf9JSSOE59VE4Y5R74XW9WKpyl6mhPi+4Qp8Fm0PkdD0WRixYpQdAoRIzpH
A1XZmSMHp31NNt4yft0cDhlKPR1NpYEqymMko1u897tjiU4+Z8bQ1ZOMcaT9kYq5NjiNfxXKoUUc
GYMVLNBvQtraRQAB4nsn9CoJKXrLZzmtyXRmt3MqcuzINuS+WwcHHZM5hkmfQLQmfTPSS99fJ83n
cPDJGiNqDzng0MtGyqWGWb082IJV2GGBsT6B3y6fiS1kd9UdiOJTaVouSMYysdWs3QLjC2KkB2cF
3WfGfX/6mwK9XzaPz6TVZpmFg4rzpS9Oppy6xZl6okeLOF988qxPNLxvSTBKS/46qNeyQITL1Pe5
238SxWPb6FgxBRkStIVnVJKYwCCVu/vL+aKUkQIB6scys6WDENjlvXDTHAcnHuwOuQAEsRgzSVJO
E7agMs1XFwGjnPFwJ2Nz0hfGcoKhN2gYYR2d+hXd20+cJf7upMSxOIL4CFEFOgFzzC5DywKINd1+
+Rx1h30rp7aMgwxLiPG2xla0ME9F/CRQ4x+p73O4ENVGEOgjdBmKNzG5scL7/f9PAa3K4cEYdUUu
yeyUfhnwxopOkdDLndjJXjDvTsSctJiMkwgI4ltTFC1vx9iCMYjFbEvNNbqv3Cp+1Cl3SMjhx6eE
YRO2NQMgs/w6hBd5fu0S3VZ6qmVg+1ShpF80TVA48HX2ZtFgYq/YYY+qt6E4psuNQpGnUCK485OH
XT2MRgvPnhsXEzyxbVZ8AlP4w741bK/Yuyac17XCQlLnEZpIWvBhaWU0WmGAXRT2D51Sft+XRanE
/ssKEuZKnkuTyQrE5AzqsEMcTI+BRXWm/CHMe9eJO0Ej6L+VVMLSmR8XC3Us2jH0Orv9Mlo2Y42z
7qhA7w+B7LtE7kipomTqSQGJGGnzNNyyuZXTQ4Pho+jOF48DOfft9/Qn83zv8rgIve1QUGwlWEn5
Hrw9J+ko4PymFx1jDkE/QOba9zdO5ctvjTGXqkSAepl0CVK3DR/w0L5vG8SmYcV+NY5BVrrAKCFj
PE+uYFeHXrVNV79Umc3mwBgYIXzcF0lpxfnecWn6cVIhMQi1FuNT1M7OwxBOsVMCe18UYSAqzz0O
mnY9rwVsGJtrJ3o1iGD0u8pj/RHBA0kEs28eqshhh7HMupnk0Axl+PcaePlmzO8JbTafTfKic6qR
5MLUWrLfV0cbEx/qtpcbWAjuCZWZ41Yq4XGfAKtt1/h/Zq/ydbaSUJhiVWEVwzi4zlKwmWnWf7VD
Djy0eFH0LIQM1m0IYtJj6rQum8EFNhEXAzQIedTCccjRYHa1JlU9YL4t/URt/KXNb7ugIeJMSgwH
GKNaykjxYX+6DAGSmTpxYzq9oXj7dr7vTTAF81czmNK6q2cTYhZh8QtLPmVGfp90iWr3geXvyyJU
+pFiXJlcI6BxPKqxcqGQ3hXzaIeV/piKLXF02cr8fqf5aXM/TvZKzJJMyiwoUGks/MY6K3gANNpv
RWfYenyLkS1y8b8P516Du8on6qdYjjCWFae3b8BUVWdP+jAS0MeMeE8pDiA6QRvNsIOIVpNuu0xz
00D/PNedk2uiYzZv+zu1aRU6Srp1BEt4fOCgPZTzYFSbAcnF8NNSNfZS3DT1Ie+/7YvZRIeVGA7P
hXRuhtSEQdQlgtq+vyrShbhObdrcSgQD3pUxBKOMeuyJiai/CNBEMF4lhXrU2ETvlRBuc6aoaacw
BgIlpS2ef3S4fdBPuLyxBsTON+7ILCYlkam9UssYxFoYMdHQYXVLIPL3Ajf7zLpPFg+BmjNTZT3U
MnKBYN93fROMkKcUt8HwhmEcVfi4bwzb8cRqFTkcH0D+reUyZJhgljBAGRZ8tYzDAGpaNn8Sxbih
5O2LpLTioBxpsiDNdexbgQfDPD63mBzeqqd9IduRxEovDsk7RRETjD0SnLly6hc2cDrEtG6702zL
D3C1rj/sCyS04mkHRwxWNhMZ8vJwdOromPXPXfT632RwAJGMkZSVAbO/+aAL35TlOERf90Vs33rf
141nDi7NKQ9bCTKWW92vnv6h4msCZ/6iI8CUjwGYix1CJnGu+BHUadupYxJg7YxH0VGdLrKFG8vR
MYJa8vrI/suM80pJDjoEK9dLjJGFcWTqYwNXD7Zp0Q5ainWEgFqDGc0KMKY5j4pBhGJdrp2MynQz
9MURi8fg+jcftdKFA4lAlLQxL7FhrLyRVXDitnNKT8sPgjVqFCqlEIcWUqBr1hxBWDep3qIHbiFS
xfrUQeLgoZyyBc2xEJEGN7p6184HpXreX7NNt75aMg4bxLzWFAwgh1uvr+L0ZijOevQgNx8S4cu+
IOo08dVXE7pfFrAFIW1wKx3YqKMDcooYVbtgKoXmRPfkDZvYIL4Wy+qhGIZEsbA8QrLqiC47J3eU
m/7LgPbi6r7wKSp4Yr9MLpwIIgWjlSpIVJSXWG/AbXJuYsLXUzIYgKzOkWiCKFFvRmg133XCJ1GM
HIuK9SiPYXKgEOnzMrcSrKI/FyftwIb/tQfp/O842kjLYCqvVBJScOtlJSAoOg3ZoXjCtEGEE7Wr
BV71InnsnY3aKVImBxWdak210jE4qt0lc6In5YBBKSidNybPqODyNZShUia5vXeaJKNiE3wKfPd5
p86YShnUcIwFaParb3iIc5L5af+gbZv9TyH8C+kYmmpjGBDSiI+l9jXXiXvhH5buXQDnevuwr5U0
g4Ae8YrXflJR6pr73XmJ2PsAe/mKPGrlpO0LwbtQ7mj1ibQsSwyhQmw9N9mbFGReuHwKZuMo1w/q
ACreRPQUKzkYw3I2c/Nk1ZMd6otv6LVdDuN/XGXuGOrDYBppgv+zjNZTXiufdCv09jeSUpk7hLpi
Ibka4salzhMeqzw5eACLqBMFL/tyyA3lzt+SKOOosOeDHL2VHyd3OPXP0SE4SH6R2dEDI7DViJiU
0o39vjryTQkSH5UlF0xhesvm0Wn1/GZIwPtXi4d99ajzwPnpZEEB29JiGTGf4RgpOkolDWdfBKUN
56c1QR+NqmcLCB5scA3Hl7L1tMnfl7Ltqt+PAOeq+9DUmyGCyaX5ndrnflt8AY2CNwiY6y1rVCxF
LBv/Uhq3QQX6a+gUpHaPNgfBzo/oQ/MqL4xc0cXkFremWBRYruf3+O2nhvzTaV5os1ozfExl/ZQW
gj2383FU9bdBF09FEPtpWzkVSHsbSSasZKO8DCkU/V02BzBlUOq9PkD2/OP+bJ7Si3FunMLJHLLR
iH1rT08ePOqphyuA9bde+MDGIofeONoVKO7BfVPb1LpSW8kBSaamYzJ1UM0YP0jxYe6IuxgFzvxb
qt7FbRxF0Ee6nWe7OmHOlMt6FsW78NSDxtBl92f66kLuGYci0ghCxmyG3Pw7hjpgFQvcXA6Gbx7Q
t0KlyAnnrfI4UqTaOBkQVgezV4Qvkw5G2eTb/hmntopDEqm1pLZaICSRk6MaLacgCNx9EX8I7t4t
ncOR2FjkuZlhDuNZecXo2eN0NJzyMrvTzV8+s78fK/55NW0wicrCO4aD0OexnhSv6we3rF7beDnN
4UzoRuyRxoUm6dBNnRVg+YJeuURSe1Jk4TkKRAqoKDkcWGD+uzwJNeQIiB5fJ9eSQfqFEffedA4j
r3mpbkrMgaEaqQk3w7MagpAnM3TmyYxIfhQM08dYGM8oUnfMqbc1SkEOMsTcAMMdi/Hi1rCt4E3G
JF+9JhwaYewa+xOrIGCpB3GZUDfIcnrdcBgbohJno9b7F0zXOHyoJE1s5woLFuJF0DfBGuNGB/kt
iPDKqoCyO63AzSac5L+6ov08YHx5by4nql7pcJ2qeSMG3zrx1E9EVpk6xBoHFLOQWwJcNHuvmz3d
WY7NVfRBRQ9i4c3H2qCiAcoeOMxAm1YvhyK2qvaWVxMNiNJV5Ia+KTuSz2qwIw99SA3lKAmpOv82
FMTqpGrsmGEkdqi7ZmU64//ORPWLkfBPDXlf9kPVwNSt6cOsfplNKrJg3nzH2+scWEyWDB6JEFpM
2CrViz19tAVvcOZXMONf67lNMVz/wTjAHWmaogG2Yt5VLZZSNCbsvnF7jxWtohfxJJ8MX/HSR4rK
aHuT3oVxlhgOdS1M7KV/ac9C+lRVd3pB3BZIhTjzM0dLMGRWPNN6gV+46X07onphcdgzP/LyxtNf
ucj/0+m34Y9dgyFElQid+nNzYRz1pjveaWhNzd3xirzbboeD79I4rxXjbjsECrRj07aMq9JJUZjB
GvjF43j8u5ziuzDOGpde6UKRPYjPYeSERW5Xc27X/d3+Cu4bhcYXL4BjulIT9iCpV3d59CWZ3HT8
ui+C2dXvx+pdEc5FBXEsDEaOY9W3hzG4mk2n017K7rbUvlTNp31ZzL72ZDF1V56qsvpQXgYsWnLq
Tum5Of5DkEodpT84rHedeIfVtNUUyJDTHaSDdTDPrR+47WgvN50HMvfGmY+WKwx/dX19l8rBBYp3
zAjEOmgTyM59LrtZeaUbH4W6ILzItr9/l8MhhZVYcVylkCOnRyO9z0fC6P7wgPcugIMJQZ+zrOnY
Nl3AGHEHNgy3Q2ybfWIlinRSitCHL10wVIQWOivECHMMKuimA/p9iCUjkA/Exr9anlj3vRiyArg8
+jHLNPTExDbAbHBXHwqUt0sE1BIH98f/WVk6mI2HomeFcE1X21Z5HEACWlK98tTCcfdfcapKrWQY
VCUYFq3ZEcl/RUlgv6/UaNIgKzNWCpkpkW2ZT0H/uo8I5MZwkJBpY9hGCTZfOC4H0SswxkRUbLwM
MuImjSKNI8VxyNDI3dILEpYMoWx8w2boRo/JhzTGE255qK6pJ9w/5AR/HiWepb0WTDUbmd1ll9yE
5fU+c0vta3xiA4vYsDXKDTINdjCWpxJrtHzUSg0SS9HvQEMtRHZWXwkCcekgNeNAopm0BhPSf2g2
YbxalBxCTz+Nr6xca7xNXbHyqJ4Rwn3w/YSKFQStbEFk0Fwk/euEfi/zm1V4QnDQxZuGmmRO4aDM
gUYyxDlMBdYvPXYuqwbBRJ8J5Qv/n/8081OJcCGUffK0YvkSJSBfh0hGGBAf47Px0EWH7lyeWHN9
/r8PnWdB+0/zlDkEGTHVUMwnrKhafm/ns5p+VOpn4oSzb+wYJE8qFlmB1k3MIINrZiixl9e2ihGR
ox1fBk/xKl+QHwmZRCjI9zpm0aAm8gyZE9iQkRc8o1MYRa02u62Gj9X/zqr46zJyqFJVRhRlrMa0
6s+D+VhJVKKE0ocLLVqpFNKQIb16zabi/WDeTuzBqU8sgay8EctHeC+ZizCquK+0iL1mY3yB1tum
j5mNmCQHqwQfCwi4UMgDPhZ6Xi4ll8OUNg3mMZqY13zVfctm0w2XDxgK5pm39UlzWPJT9/Z1JUTy
z3yahVL/SobIUf8wls8YrWAX4ILeF0IhCd/+2JiDUGfsDIj3bGgjS3KFz+mFNeWIoAqkWoAIH8C3
PxZJK6K3EzE9ItFB9MfUT4wrKX8gtCKiA74FMguqqUwKiFFu2djS3sfMpO5YHHu3Rs+Z8GZ61G5R
Erl4RI6LyhB17JaugSzqSZ5eCJUYpO+AlcLMZRXwLNqkjjXbqOhk+mzUX3FUziF6EOn6Y9IoONQY
Wi1qZhb3Vq9Wb+c3I2ID062/ZC/Zv5p2Sdz0+KmvYSmhGJktnmGBB+5oBGgq8PPkJWiutfjL/kJS
x4pDEElfJlNmdfCTkp6qsrtqgtAJSpmKQgjnwvc91pUujQG7IAtH8awdWl99m9+0j+2l8BDNHVVq
ohBhgPxznpgOuTawzoWivC37tz6/31834uTyT3dtqbaqXMAmiuyQiKBwaV+T+HEaCNSj1GD+ZmXm
lRzH6cj8vlQyDuvCboXP+4r84VHpZ2jBtz9mFiJtMYKI0REd6SIdUz+/9KfGt07UphDGpnKoEFmt
sRgtRIE3xjbDg4Lm5SEn6jUoIez31ZIlliI2OcspxMrTKI62HHvZTN2GNuEHLzmWapiSbPIEa51Z
qfoSLOz1lLHttyAWzD5o94w6PaW4jbfxx8CQBd2QTYxB4MLbMTPMHGWSLPf9D/3ecDQ1R/MY9Yh4
XKTDvkVs2txKHGdzaHsUw9maEAe2D3H4VdGI5wJSH4YVqx3KzWJpEhMCMILHYSOf08nOnQx97JWd
XM2fA+IQbVrESiHO7CYlwLTFAvIi6a4XTqNyqan3CWrNOKNLs14uknAGjArnNPHblsBPSgXOBQlK
XoYq0s6ojcltMTxry3WokRPsKC246FWt8gXDQpiU+26w2ZTZ7JCDG8T4iPjf0b6h6/W0b2ukLXD+
xzBlIZZqLBwq+fMX2enYJGnFFk/5ZfGsb+mBMgZKRy50HTpjbhOMZHPK8Fo0LvlI7BSlEZ8l04W0
N9oYAvozazxkGU3pAe9xNjoF8FZF5lA3PdG7dfMZs0BEp23A5CmPy2HBOAIblPFor/T1x8ELkcEv
fIywrnwqf7F9BV4J5nAixWSrPGU4webo1jfgBXVz9HSKh8KTr/QHwlDY134L+FbSONCoayUpJGab
DTgoFjdzg7vQ15EOQgDrqhREbUozQW5p6oauK3wIVlctRvTkCoMo1LWy3gjLE56LT5LHaBqpJOT2
Uq7Ecacg7aZpXFKIk25BsQEfbLrhRTqj7AiMPFQhNymNOwJTX4Z9F6vskvNP2XjqZ1edx8rG/zJp
/K4aH4jFotVLsyDDUy6FbSWPqIT/G8tYSeDc49xiurKI6d8O+M1GLz9itoijXaNRHxdRzEalemK3
q38szEATdRkjMfmWhWKYrVBNodHoTK74qTgkj6CuqV9HuOMZ71fmBDa/4pmajr0NLCu5DNlWbnMY
ZC3OB4ll++MHVqRsuuZlArO3fshd445qu9w2E0Q4aOxDpPPb2HgLNLxGFyDsQJkkYx5ieQX5qfEm
T/4XDdR/UO+nOB43rQ5XYYMd8P68vMrgmGHtDIYjNSBckP/FcB9SIGc30VSHjcFauiykzCXQDCOO
w7sxSOBVzIwvcRYo37Ppxd9X9MeKr3ZQMMck6iysqGBltjmdtfrKomacbrqDlQwOJ6cgadWO+Tc1
vB7VRwXP4Hh8z8hYYTMCXsnhrLHAI/I/28WeqHMvOiwY3vAoObI7HzvyOYDSiouvhHkIYvBcsxDY
9IMzbB+XVbc/9G57xxIzpmd+NEObbE/a9AMrLbm4ywxyzZwihCfVPy/xCzh0D8GREZaL6BA+qISb
oyyEi8AM1Ot2YgJ5RuSJAe4SXhwQOUpqKTlf06lDO6oDDMQUzwomn5Y93qO+d71pE7i8Wd26WjvO
zWCs3pLNKgSxO5KKurvmSvFBU0WGQIRG/HNDPA+LYM4wjgwEmvpz0sETXE/S474+m4Hjuzr8I8Mi
o0BYiaBOpD3oxkscEiVObGt/C3BW32emuAKHoG47c8yx9ZZ53XTHZXlQ5Nu2ekNChtgZShIHEbJa
jGOfQpNSr+zx46jeNaCeLQdHF5/312z7gX+lFIcSuiFqRd9CVPVldirE9o3kAJrs6iX6oKN6i5UN
ViT3B1uqvaXk0EJvJAt9fmyrLsXJOiS3qqv4Es5sCtLBvyowWanIQYSBgfBVqjMVp6sxuSrNZ5LC
jkAFmUOFdLLmQtNh4JL8tZi/RO1nsoBlOw20UoODhXbq5WjMYH6jw0gdYs8I7fkWzaaIaRYKz7cU
kkUZPL6aqpkST+YuJ5qsxz2EqfqdVH0I1CM4owgr3zqvjP4eEiQL8z05I5DTUZmkHhm6Zroq8896
+bpv21uos/4+t+9tlMaxvCDPJCgPRWbaufKlDj5llD/fDMPWcrjNr8ekL0vWmzaex++YjYwA16+u
NHCTy/m/4IKl1OLsQC3jSWosREVyd6mWzo4UX5nv4uGwv3rbFvC+O5xziMQsjyzWHotXHTuZL510
n8XHfRnU0vHF2JqmqEPNmugx+0k/o1HlWr7rMGtqcdKvjU/dxAmV+GJsHY2KdfGjaC/4YIKgJwvt
fCSWbfM1f2UNGuclmk5YhKjEuqEzJHrSDnjuA0EnWN3L2J68fwhYyChoK9ZbC+UcRhHUyyjVwJ/p
tTlJ6FY0buKT4OtX9GgmahE5h5GBk6fPWZ/7LD4FLyqGqHREfpjABb4KW1iSQmyYhCJ9Lut7fXH3
rY7S4DdcCNR4mfD9GpMbm8DWkldSh827y3pHOFCIcn3oRtbOOZ/LG8ntryO3+SDesuKYWbRHkgV0
UylZtwxR0WXd4Evxu84QhCIDO51Z3sTmZR6vIoqOghLB7byR5DlY1jI4bfm7MbV2IVz0rvkbp7DS
g/2JVZAlIq9TFiKENNGDqd7NVJ52Ez1X3+c2vytHLZ+aHJufXxXCdQqvFiQXnUo3U2vFbX8wggop
0aFGFot2op207FuiU1CzFUXJK104T4CuVzNUUuiiXv+Ydcgm7mJ4WOP+u5bXzXO5Esd5BBDGG3oU
Qpy43EbzLTnendgavrg+D6WwSxWsmdFc51oOQvpr0wBbfPqyf/5/FG7x0edq3X4rsO/qsOgkCOpc
0E+jhgBlheE59sfe7jwVLW/9sQ1t0cS1NQDvMWHhhGnw1fdtFvW9bkB6IJ607tkInXEkbiqbIhQR
5GLo6kbbB5c4sSTwahctdioL/W78VvQXmSJV3jSGlQjOzS252sSZABFNg06L00C9cW2HBisBnEvD
fMa6j2rQYGqPjJVcOoIdS/iWodav8FCETnGmUfpw4BYGSiLKAnbFkqQbrancMBrdfbtjx/E3s1tp
xEFbugSKGElYsk6+CFNoK6hkLbKjpd8FgRclf5FFkFfSOKBT8k6KIhkK1fnjmF7pw5UZPxTUzAVq
2TicSy2jLmLGy9zk45MSvIml9by/apQEDuQENQIZQwsJoGSwa2QCl9Tfl0CdFg7XBnNOS0NluCa9
deqtVn+phtO+CLYMv289Bn3JiiQqqsmJmLNxwWDVGNaVtq44q67eX/cYwiLJhSuHxM5v6/NTGD9U
JlVaQ02FBG4BhfkB6qOM2e47InTfBGvlXQgHMR26DUdcEVl5hWjro9fHH8ENX1KNNpQuHMwYaSxq
3QIxYXgtJ3f6cjcZBFhuh2qKIeMp01Rx4eVsuCmaygwj7L9wHPBwhd61z1Fhp0iCsJcyVXKoe8j2
HWElkbNpA+8ho1WnOJv/1NBHh6h1tJvlfvAY+SkMw3Knt30T/AOgvqvJ2WCeDEMpVQAENplTQv4A
NbjsrsXKw/9qmiqG273ryHtzZekHbdSgo2HdduJn8Bru67NtGT/V4Z04xjSN81Bj1wY0HyjhTZIt
Thv/x0XjnXWMco9UW6CFeT16qN089qOjX1jSpfLrztae/ptSnNMbuiK2qhxKVbGKupgXDaMwp/Db
vpDto/u+cgxxVyE2sjHtKDfQKYmEkzF9l6L2uk4Xt5f+pml3bQNsD1eSsky3wD4NSW36aCadvVQ3
unm/rw11fHXO0c2JUdaVjDVrvfgGz+utnYEV4ssAtqOvyRGvwX+VG1tZNocXuSnHQd/iIIni9SR/
ai0/pQYRUsbNAQTqe5ayZQAR6pUjWQdNT5zIIoCPfeR3p/RuBxwgtIIxVX3BbFu8r5PE1pTYEdtj
2H/H8Fwl+UzsE6ETT8I3VUWhpAwQUEjCcDZy+m/xOXCVj2A3dwpvqdkzkbMvddvx/tTR4NxUi9gh
TkzslR5gWEDS2En7vTY+d/qrQpUkbAcq76I4V6VPcZFFAURV6vesfRBSwq0Tx/a3V21zMQKBAZ6Y
fwvb5yK9L6ovytwSK0apwaODOmLgUQIxpumiFktLXvZ3hDqvPO+eWJmSJozs+KC4IbuTbDaXFAX4
JawAxN/kBBtKIQ4fSkVAIruAQglyswXGeof/ccU4PBCDIBybBAqVnexUtWEnDSGBncSdk2pwcDBE
UmlJITs66PYsDrkfn2o80xmn/a2hVooDBKXuxy4osVJKc+zDc9t4+98nLJgn3AM/QCfLP4Cz0w5N
O3rNMoL8SLbZyLl9UQTY8FR76SQPerRAFcH6NIdH3boNqUwvAS08t15fTXqb9th2abAORa+62fLB
rCW7qWY7MqbjvkKbRS0rX2oqnC9tGiNR2Lkcz/knlOIh/+aGnoWqzCbD0yBqMBLPcv+GY2YtlUOD
VM8aSWV3o7BNbdm8BMudQVLfUZvFfl+FCUFZp+nI8ljaY/TEOglTPzi2rt2CAiZ3BSRh9teSksch
gpF0ixSy5JxkdShvPoBR1S6p12LiMJkcKtSCElTWwFAhPWlDa6vtZO+rQR0nDhVaJDKnkuUTTEF4
aZby2CuFX/bWoVwKIlSgQJu/wOa6Ik5ZA20yy9bP9Vn5kD5Hol0cB09zgKiFT4VA1H2Fv8YOQqWr
aBJgWbri9E+nD660j4IPnr1DSR0vwib4SanW0KuNLAFiaw3sYqy9DvMcQfpYHQXdZbwOlY9B6m/7
O0jgusWFDFWht0bTQUXGs5CeU388qKDxpWh6yKXksEOLJEO2SijHOghkh7UOln5zNPz5hGsMAb2E
4VscZChZoaU6Q3lZL1EcEx6XgCpKpkRwgBEpiQLGMmaNmHcxK5c8q4mztTlUbQV8FocRk7hoi7pA
RIsiYfbe3kbH+tt0hdSNhUAF9W53aer0V+Jnarcoo+CAY5SmUC9Z4k712VSU1Nd80LKQj6E/yvV2
ggqLhw9dFuSSXQOHg37u/eEY4sWQtSNSu0WBh8XFFaAtkdOBBeGqP4H7JTnEz+Pb4LBO3MpPP4sP
+6dqs6blfe8sftSLive9SO2gWbxYR6Q9PFEe/VoxQJQ2+HreXI2K4RVq5lRicZT0l0SOK3uKZFAa
iI6VzMR7JnH8LL49RGksI4gZeLJjPqRO5OYAsvQpRB8myGIUgnViH8oskUOVNJEMrWTvdC3oWuKv
WXySoev+GlMyOERRo0IIuwwyQvG8lOdKvh7kx30R+4fc4gfAdIYxCEvMdnHuQTDx3aR4lpiB//kA
WCKHIqjbkJVFgw5Z+EmPzp1xyPPvge7I2ugUEckFzpZkTxyHKEPYhUbPtmV0DHs4pR+jx9ypEzsD
4fR4Eo8d9YRC6ccBiSB3YzKrEIhW+BRk/pVfqNIJafSvZWd6Uhu5siEsFHCyG/WemjyspLUWjwGy
z02HWtOkuxVq1Z7G6CCUodcI36VCvdGG5PsC1U0hI/oCKKPhoEaqMEzFmqCzVV0P2X2Y/7dAyOKL
oJPawDBC9gg6fFHnH8QXLTo5UOeagcCtRNk1VdtBnDS+e8QCrVA7sjiykF963SmSY0/1AlMiOMCo
0lbWrAgisuQyTCAKR9Nf8Wn/NBNOwPrx+yrID2uw7UTM/LvX8IbRdwhecEFFo508sDYAKsdOGP+P
FPxKnKplgdKzEKECD9wsX6XqrZUe+jlxlqHHM8zLvnr7l0Hrh0taiaukNAxLdnWuyy+i/GY0H7q+
crvSH2fKuxEH7MdFcSWq10qpNZiJ582BVf1Pxz6x9enw/0i7ruW4dWX7RaxiANMr0wSNkiV5y/uF
5W1bzDnz6++C9zmeMUxPnyuXq/yiKvY00Gg0OqxVfAe2KCfiQF9/Zdgi7koc5UszZXDDM/Lstuq1
zT91eDdSWMKUDQpuo5wBrrEkWEBVPnalp5lPVhJc3yNKhOAbehTK4yiFJrViODKwLFTVSShkFaK2
Y4u9zgWyApa9YHsml097AebhNvIzUPHKgebLN9OechCbjaEX4c4v1f5OAzQmT6zqyKsme/2vAsA4
6zHdty/dH8X2tgiqUs6xZKffPUV7kKwgo6qKxBaJKCq6aq5tx1Npvf6PbL6mBVwsRdJMXBEiioo5
1MWY8zwt2k616thTTY3U97mOF+fTjjQtXviBadgIRj4UeanHCXEkVf73CwmGzdCGzoOvts9cdXiN
IuOkz5mfM+X5+pGhdBFDiLmQzBp9Hm693PT2X2ZIOTN+tVyJFkR8FDNdQFpiQcC/L1PUbp7afXgP
LBvX9sjBMMJ1inQHqm7pSc1TCmxX3XHoly5Y3chlNzQCC2HJIhrKNFVA/tUgKu1fw3A/r/cm5TI3
zYDJpsLww2VVhOZhTLGjihMGT/ZTVg9O1B8NHcPT99dtYFOTCzGCtWWg8JQjTnDfYAYhHl1pKh2J
yqFTQgRDa+qpsWIFmKdD1ztRflOkIHSmGhg3Y4ILTYQ7hoG8Few10CTsBwwDfO2HjwBa9RCNulkX
JNXh+sJtHp4LccJ9Iw16yhgng2cg1+jTJ5ki2SMWTbQxNpb2xDjKv1ne5+PHatjZFJEbJYKfqAtX
sxhFlUQLRBRoKx091rzaKfFc3QydzsskQuzkipRWFadyHpvDrPbuxCZHr++mCLxWDdVeuv0Wv5Am
PFwV3UaFXYdCSGSyY+ErN5JfvBpPaMzFHDaVC9uOBi7EcRu5WD+9MOem0vgWxU7vNaAmyb3YG528
dezb5sAfDKTMzYfmhUy+pxcyk1DNWM39wvLYvbWHGl2htptVTnbgw3/ljkqnb4f2FwIFD6FJIHep
+Q6y2m1PUYuOSj5pnrhIO1ixVx4jjwqzKLsU/IWlTkaT6vAXZutl0tccTOmMAOsmvIUmeIuwTzQt
51tXZyi+G73LwL08ll9NBYv5rJGcHYS7EAF45rBRDNBJwDs1ILgdk5sQTum6R9rO+Z13Spz1tupa
71FM5NctDxWTY73/t5eFqhsRyojoO4MKgOw15ovXvy7mi6rvCE0II2c8sLgwcqMtDSs2oEnxtrj6
a4xz1e/lw+yWwFYt0MFLyNsMHS5WTvAbpQWO1Jqzj3RD5o/THRhuY/MVUExjsSvqey37R0/BK+hd
F0stI//7hZZLpTaKxpkR5Ppkpwc5I2ycOEbiCJYZaXKS8m1KIyRp5o9pDqqrgXg0UEIE95BahZna
Enfw042tuHH2JGvE9vBP/BJGXuyO4A66WNWY2kOEjGLorN9O9T9tHjp9vBCvYUoXwSnUwzo0Cuey
mksNmqQ+Uojozqmog0rJEWKHCXRnAEqEQp3PWRfRJKECkqvfD6+c/ih1ivuRefrX69ZGuQdxHIu1
iDI7zmklH3mVCBj+/3EPVI2DUE+cxLInQwlnzhxU9KdS36nTX0X2eF0ZwiTEOaxOXzFBW8O0jfqr
PNyC1tTRutIxqYwgpYrgGBqMGMo9V8UIfTzKHLu+a5SXP9NFcAO61SOXW0KXuQDI2HwKW9sppPu8
IuRQN7k4epUoXTeEOsxOA05rf9D2hWu76r3xnUSNRtjdrtTgoaLLaIwGsbKweG0GQ8gnLN7yaOlO
f2iOICN4kD7yMYz5dgKtE50Z/I2Vn4UKq2nNZd4WHOlO3rXIn4WH6GDv2D533xeknAVx07nw3rZe
Ff3SA9VRntFgW617NlfeVK/UXbhtgmc5goO1ZzUs7Qir2PnTG2p5OVZS2SMce+4qNEHqbv03HYHx
VfrV5Z6FCi5XicI2i2woV4yntf8wUC6d+r7gaQ2tVIeec5ZnCwCEitYvK6pAst1Tc2F+gpet46oc
ixkLF60Hdsz2ilPttA/a7QQ2IKfzFOQGgHJL9p/85pj9d+0MsUC5ZmlcrZy5SXniILSF3/YO0/4D
h6zuoyAh4ZC33eFZpPCQm6OWlSFnS4/epKcJAzUdUtUAT1UPzGk/LmB/DDLPronrkjjghliLnKeo
iVS+wsbt6C1+HeRe9WI9V6fQ4aXmyCtI+o/tfOiPXTVEqgcrbQ1wPEFmeuCjl80OmdHMmdCznQXv
40dWL6QJ3mRtlbYrOfNS/2XoThzqNPItrwTSkRSYj6sPsvN35RXOWym4lUFi+mxzdsRUVU51mwRY
YGLfuOH//nAbsuBRWJ0k4czxaOfpKes+Tou8i5r7tfqQJc/F+qRLhEq/eZafdRK8CbgeUuk7I5z8
CDivaK/sY485JtAHOVUyWVQj5QneJa0TKRxW2AjgswF9wmGFotvO49z0kSc9v+f6PisnuJl+HOU+
4SFCmCdoDRx9NX8AF/Cubsgi8/WrAAhYP185bdMBzMuCqFzxUOdiQKFCT3yGIpGyW9ugx/9vmtvv
yPfRFpbMxTEQy5TmEi+JpsBijOpBmk9Z/lcF+sDxlCmATK4/183tkumElVLKqj8rG6NixNYOyo7I
bpTlbWItmJb4Q9MUC5e9Ei7hnMBzTkdjZwbcnZT74qCheYPOpVAqCd6kLUHXPPCASK+epz6we9Dh
zIQ5UtePWKzsclYvWgkhMUzhpPpISQVg+Kkc4372kZLyKFgtIuQCu/fPOzWwsDfVFtYxHXlrnbI3
70DejK4mKu9A6iY4kiXMVjmrsFvSvlr8+AHI0y5S11+yFgW4HoVmEmWRu4orvvIXmoh2iAEsAXfc
204IomYfnG6ecchVR/a7XeH2DuibU8lfP6vOspeIhgRuENekC76lSJfaWLhvyaq7VLlrTZk4ZNSK
igXNTu7iPjEgwXox70MwrVWufaeA+Qes5aoXHysqn0iEKmI900TjbJ1yajdU1Q/W+CFuLc+Ia3el
KFaJtROrmVMqp/VYQVBUxw8lWmHabHm57vopEcIDJ0oNlgMkAXnKqkYTE5LAmfdnEvgvuHhk6OM8
ziHns0y71xAs4TLh/wjzFqtM5WKP9cBg3njneqW1j5LTnLlV/WgkL2tMCPvNvWzqlqHKumGLU30L
Jlz+nSeu/MHXAt7ibt7pt/82/b7v7JyFCfdHYVZWlfMhgTbereVdSk0EbTvz8/eFzR9awI/HOjA5
YjU76eWjqa+nUKFSUtsmdpYiGIDUY1xHRqEWGDoSJin+ShnVv0hJ4HpemJimSTmQp3gt86QE+dfO
jXw0lX1IThxPu781NUf3rhs1tXLCfYGx3z6ROZpJXgTziOqZ5anDt+syKK2Em0IelmEMeR9AY4Z3
cxwfanOkfCe3oF+983lvhDBTH6wCeQ+snK267MhbXzNXuYsS0H2qAFaj7iJq2YTLoAxL8CwuWDaz
81l5khZfSYhkLrFq4hTfpKxSv4AJ213a3ksx9SKHdfBHGyPO7IU1cl0rPzbT9KJbd4lMGBelgnDs
l7kv56ngxlXe1wxJdeJKJnZBHNRbRjuRpxHfj3QU+hq/W3q3sqjkEuUqTa7mxanUx75bZr4T7evg
h0eeq+uduXUU938hw6KU4n+/kMZ4MstSIG3I3nQWO4mCtBY1UvWbp/uP82IK574ua7sBgDouGw6I
2syNl6CHrtXGw2yMR30eAgwWeJXcea2Ve5MW/aHpCT4hC7V1VXmHgJEoQbsWxw4T+tet+zdJp7OO
gk+Q63EptQUyBt2ZbQD3Znuw2Lw4ygfD6TR3BpFTjLFlqiFyYwNtoCFrhqzrMtovBas35GWwhnwt
vQTdCEOYuUb3qFDveEqIcOOl2jwZqbyUnhLpu3Cq3SxTg4TGwef7IPjVn5QRbF9tKrvpYygD8rns
c5u7bYAZIb+6zW/GHFCSxUm67cCQYf3/24t/kiucgtwo8rod59Ib6jsr+mCa/nXjoNZPsH+rr6ph
6vD9NQ+68kMMqrKJqItstST8pINg46Zcja3ZYo/sFrkqY0RTLHsK5eg0RPO+Wy23NdRvq5z7eRce
xkb/BkZ7YPHrgRrFn/9MXeEoaMApavp1Kr05UYPGsk9yvR66iML82nrC/KSycC/KQ6Ers4xlDV96
TwvqQPLVw/Qwu9IO2BcBNVi/ccFcihOr7KM8zisWE+KKJ6v8BO91fdmo7wu53N7U5aVrsIPplH7o
J+NgLoyIXAhDFMvrUVxJS6xDhTmuTumIXu1Kuo8l6c/sXaS2abJ06uUeYhY90JfQSXIg13V/qIvg
LKQ0M0bTgpWZSuQY+TEGtlhORaz8ZF7xSGIl3RgkvI8yaKLmT6b6omo+6/fN+uH6zlPbIvgH8BjZ
A3BzQTgdPq3oaO/+SeuXPxMhuIfMTKNqarBa2pzuFRn04En6nC4FdQ3y++bXBTNMIL+qzPwFEglX
YGGGRl167Zfw1joWR3Qp+Znu9r60a2k+yM2V42VGldkW+jwFtVCHG/JJ70tMaQe5dmiRGE2IRsmt
iMxWL2QI7iyxLTOyG3Sv40IKUQjIDNe8W++yk3kcd2HqUoPTlE6CW2uqHshFPeQx+VNs7KThRaOy
C1sR2aVOIoyPlBq9mpaQEeZ+eeCww6hayX70wGGHqQfztqM+r6D4/G/C1exSFbvUe9Yu2WdI3gGH
6Ylz2Pa70KccNbGAIrpPaChKNeYQp1ufKyNgSuGpNdVyuOmtL3QSYiKjbjAFlUHIUuaObO8U6dv1
E0uumuDgktVEqkGDhBXcegctiHFdI+mZTSh6yZ7UOHTWk5vyL6cXrBMyY8zAdJCgVDhgLAmtpwiE
km+KDWLm6O9FOsT1nZYUfsYGwltsr+FZnKChNgLnsqsgTkGXldEXLsh5/euruGkLCI6ZzFRZ/iXz
1E3JNGsWFnHWCs/ICh9ea4f+XUITSgx3ixfvqLTUChBzDqUnt4tjs7+zMHXknghTKSHC7jBmyRVS
7jA5DNnV2mfDTB11+vhnCybsSVKX5pCY0GSS1gwJjmKvt1LjRiPVDEVpw/9+sWTK3PdLMkLQOs5H
bYl3ulHuK5OiqaHECHerJFWrUeVj6Y12hvGgm7QMnbr6/+cGQBBztjLhGqrw7kPhBTujTDd5fZCK
xGEUVfbmYbmQIVxDw7p0Zqdgvdg0po5kg8oEwHf7P9t94e4pWWdoyGzjFaElTjZ+mVrbixqqbYHY
EzHbtLRWtuQppFQAVRnst4J90yiqQL7kv7iy83KJ6SaWhnXDeiyXVX0rRh1gsImjSF/n8iFPNSIU
3d4azTYNzcY/cQBFSqw0MUPYWGb2X9fWRiJQozzMdhgCAf8RIo4FpGEmq4YKhXowsWDQstg1kpMN
rvIWuRx6WqO6PLZ36SxQeI9Y4TrH3YKQERq95DF/WdYgwuwZcXiI1RNTGImGKdWCe5xBs7zOrndx
YhIbRC6e4Dr1pB3U0IIM9fFfwL/RYV6EUf3WpdHJqIUTXKglp3HU1zCHJFw0Jw3n20WxmDfl7btO
63mH+A+5cKGGpCx1O2GHinR4VpCLDLvwU7W8A0QX3s1kiqoZpgkw8p/FtGXCxpaHb8osYbQKHRZ+
maQFsUfbq3aWIvg3TRkmdbERkqLDN40+GZbDYiqU3za1swzBvcXD3E9JAk3We3hpBzMU96wMatBO
tQ5awu6jzpWJS3vzBflj8UyxKazIJrauDGqZ4TFSXpcJ1IBhkEYmEYH8xsT/q5spwlHkYRcllg5B
2Zv9xAu64aHcIxqZAeUT+1TekRQnRDzRLIVaMkMcuhN9w838GJ36JoZf0GoTrMQw0XXbABj+zxZo
qsocWyGELe0XVfpSa8/L+PU9N995+YRDKw1WXWpaW3rScmMkqivFrwqJKUfpIRxYqQBjpDw2eEqm
lpvoEWiF0buseddV4Sfll6vPlC1maUxBl5cgRY0S3Qh5pBClh2Y5qLrTsOeMfSmMLyORdtxU6EKU
EF1FklVFoYIDFdVfJTyMGV7EA5Xp2bY1kyGc0RSdIdv98/aP+mjqRm/jtQq4Voaup8wdXf077Xji
kYPX3HJ/Xb6zNMESbDNj/dxaiIB1h3dxFjvrWXqZgu6A9P3tO1AabPVCN2GzhkWWRlZKOEfqc18e
WunBpBpitzfprJCwSUqZTkMSQQSTH5f1eWl1p06I47MZbl2oIdwRLGkTQ13D0msW3dd65i0MMVc7
uczOA7Olmkn4HlzbI+GyaLqxndkAi5B79k9RToeipphyKBHCXcE4I0eEFmwvziunsT6TF952Eua8
ZmJCWZ4rDVjHUAJ95MZx2nHcP910ef8NXUQm1BFHt6aSTb2UQ9hqf9asv0oKbp06pGJuuRxnUDEz
HBvlXga7NIYFA/sDR8Hp7wqy7EVpI3iEpWtbeRyxOfbQOAP70lDV5O3sy8Xm8F9wEVspY5WbHTMR
Wy2OEnBgbeuh7J3EVY4tmpzz2aEagIkjJOaaQyuxmZZhh2Im9S/aJPNKgAnagrSyncxCh8k4L9SE
9mZ4cqGm4BtMTQ7XMMOuIZJ06zH2mQx0C7l01P5w/VaitkzwEOFQGU2I+84zlNs4ul0orD/CyzHB
JRQMWPzjiuWL7MEzLaS2a8nAsx+37XVFqH0SHAOGF/QlTWB7CxsO4HwuZ8AwrZgqqO4b4x1NOpfX
gzi7pXVqkbEWWrWvEViXHcWLBye9L/frUY69+gNg5T3t03UFt2rZPwkVXn4AhWzMkR/lvvEAjA7X
lNzNHh9yLnZd0GZHXs2mXRSxg+JsV6bNoykV0LVuLbdsNKeS71KKF4ASIngOxWrlqR24m2rqJ3By
+lrJiQFU9/oabosxTbDtWbZqidG4vlp5J1dR5fULMAjaOuiq+KTRbZx8K369CM9yhDC8tQprHkzI
kZEUmHbzvgfZzb/k3Nl7HmjmWZSwcknXas00Q5Teqbu2eh1ZeKdKWnB94X5zj5zFCI7XtvtcqQqI
mdx0dL5zzj7zNJGngQOcgV+FUOs3nv4skG/lhaePCtXUyxACW49D+3TufMPHZywHk6a7cidRCvJ1
urZlgsvtWWiMVgN53TG8nU/dDhxiN+ZtcVg8joFq+dcXlH/umjjB79aLbS0DJpO8aj1Y2o0xR65Z
30SpTazjtls8L6PgfytpirSuhlqKWnjN/MjMj3oeOwATynXiObh9lZxFCR7YNsDlrGUQxVDPzJ4q
CiOA+L44biFH9WKNMq6qQd6jOQk0mde3hLLx75Hhhcmpod6YLT+16SHBUIxxkCeAxILfazfcSEES
EyZH6SM4ibrP1TXT+QNAYw+W3D6XEtWjSKokeIe+jK1c5Q6vPP2bnZTvV5ePg8V+7lKPJsKmRRg4
a7I1s29xBVtTzRxDnwFIMILyK5+8oqLisq0xB1yHP8xNHKwo4kzpKv620fRluIla+1CN6PyUdAUI
yXM2+VEoAR4+GZ+mEQmXNVy+XLcX4jIR5ywSbe4MfcD+rUBRCt9ka99RtaXfPEbOSgpuomuiSUt1
7J981IP4Cwc3m17LD/K++4t6vBGeQhytqPJ5bLF2FZIGMWC0ZmeuMZeJ4mYyFE4ektNT3LyveEBF
cBdNahZKBSA/T91pr3qw7tF2fG/uQqT84iN1ELibuyJMnKto+rzTQyA4ed2wOpr2RbH3dbOrw4e+
G9zQfF98+GPbxKmKXplLqVkQM0l7a6f6K+aDG88pDjyzLQGfxbtuidQxF4cr7KREa4/F1QP9PDLc
ABtJy/3srq7mL/t0pvQjLksROo7ZINgyeTTQfsk+/ouLiMT9KQVhHAag39NqfXnURRS5Zp5Ns2D8
kQL+ggz5YR0olvnr9UXk9nbNRISAYxhZrPb8RsZT3I5St9RekuVzk8lOhkvAsPx1ICJ64gIQoeVY
wvKhGKGWJK37qlT9LiMkEB5ZpMpubFORLG72WRs0g9e2H5TKNQri4tx0hJai6CBD1RTFEE4yayWQ
ZvAXwsRe5QQ8Wy9J8i4LP8sQi5N6XKJibH3PY1g7zctBYl6d/jszTrZ7b8bvF9KEp1apRZlZz0gz
lKfv2BwOn93+DxEVsXjbLaIXsoQwIMzrqlsWyBq/rK9W6zBk7SU/whvWs+4xkfs/ZDe3/cWFTCEs
aFNN6YYRMpPQ5w6KNxp1qdOC5Dzo79DKS0S7pEB+FC5CK8x+mAvotnhdQgmaI1DJd8Pr5Cm+vA/d
mSoobV4tF+oJRzkD7ANjIYwF0B3GsQwiX31oPOOJD1xON+TAJSWOn8IL5bqkne24xmrmGlrR4J6C
ep+c+Hyn7iYBJY44bSJbPIgaUqtckUOJo52S3E/DrlSIuZPtx9fFAvLr9EKjsivWxCiwgBUgLjqQ
Blmp03jp3eKpYD6JPKqhkxQouJAUfQCxwrP7meVWnw3kNEIP2WrbUV+Bx++Wrna47u03fe9ZQ5Ee
J07TVq0zfgJQv1oX1cuUafdnIgQn0owyIBB5Ek9W9kz9SPKEUCqIjkNNgHmZ4/t1MWl3amavu7K0
K+e6FtTWiFw4ZtuyfkUXkMd2w2eOgJy4xWnw+CMi88K79xV6LnZGcBWSVhgYmMbOgGnQRqmHj/UC
LqACLE4T/A+wOISvtwRnYSRVmqr8ZklPk28iDlXuNCSTU5+mc6d2THAUlRaOZqVANazpW9Fap3rU
CE9LiRAeDKaW1vrItYlqtCNlb5VKCCDtQfANujQXgBaHBPU2+hzuCkBwZK7ul29qwN0dFbkT7u4X
Mpy1K6pZhflJkl44YaV/WEsgp5fU6C0hR2TAaaUuDe0ce7NazYOSl36udsc+ovgMN19ZZ+sWqW+s
2I5HhZuA2ep3c4jR+VILwvZTxd8lg0Y08VBKCS6iG9fV7rhbbZbGz03FsxrjKUtVKoYhzpDYoVpK
6mAO/MIFDAAvzkaPYJLQ3OYwPNHtsISJi5w3WbrIqsJgEbZ6yqWTPRIWTm0RX9SLy6+fQB6smvi+
nCq+ke0L9TSkD3UKAnMKWZFSRXAIqjLJzZAiLNJqq3pkcb7erEnz/GceXOwUahS5MtcEu/M9d8tR
NSyv8ULEJ9r39yjlwimtRA8x23VZ8XjINtR9WKmfwyIjXqCUCCFeKMqyTlYLInLtFNm4HSiL3nw5
/TinaFL+2Qjm0ljTvoMAy15PI7gg7Db2zQR9lzo42KfXrF2Af5geALq0z7r4VMTaQ6NmXlv2hzWa
H1c5ISKW7YeCzUCxo+gWM8RS7oSBl7nJ8EC1FacCuG23Cz9Znn67uvld9AkTAzuFELnlPjRZQR5D
kcHxK4aaJVvg6yecBA1MZ05XsP1i5pFXzbN33USvb6cq1mWs2gZ3lcEFdZPTl19DagKG2k7BEVZD
FjWo5CJolv4uG6/oGqde0TtPhHzb+boLsxEfVvoyawk/auquMBx+1Nr9uisOSerQVyMpjS/rhada
5MXWtRLS2C59KEFVyY2BJ9DAK0Uk97dMQb1QTHCKbaEao9biPKT2CnxleVdb+U5ZyX65zcySxXTQ
HWggLNbE+CWfjbLT+UMRKLMgWvQzdPrkf6WLz+dSisA+rCkR4W7bxlmk4K7GAfFSyBs+aoDKpNrH
wv6QqLE7Vu51I98+wBe6CU4rGlmfJzUy1tnH/FnizMl3NmJp655Pkcf+cFMTx+o3BvJDNbGXxYi7
vCotqMZ248lwm53tgljE3PF5IotqCCPWUexlmVcbXQsKrLHt4S+nZHEsezrYoWU4vaERi7ltj2fN
hAMdhVZmVLxgPOlt5hZFczSHvMKoMNW2R+2aODY5G1nY27yDQd3lOmjJ88D2q9xdMO2Dh+ld5UkH
+QNhKdwSfslFni2FCQcbzrAfFzzzUYkqPpS3uVv5nb8GfNoIYG2YqDVXvMfVYOwcef++iPu8tMJR
R7eGxTqevNZS9bNchUFRZIOTmdSc0Xc2m2tacoO6cF8tWpZ1Y+Lu6zZNHHu6GU8cfTcOQLRqeh1a
Ct9WX/6OXEiVl7cvnLOOgpthVTskCi9VZUV6WtExUhQUl88WHCN6DM4yBL9iWUs3RxJc5uCWp+Jz
EjnKTexlIJFVQMcNemSk5rsbkneD8KBM8DJGWzO14vaqNZjrY37q9TcpSNBAAaj4oGciBwmJoyg2
w1i99p8WHyWZvsgTO6rr+ElNKbP8TQ7xx3qKOMaWrXWVNEMxADn039MC6kMYYNaiArR/uVuo2Q7C
RsTGl1wuBzlaYJ5Lvn6NI/bFyBXi6tl+apxV4nt5cQJmO1nTzIRK4XxvS14Rmy5iyrU5zXFPiKK0
EVxK1LTjOhiwxii+HZf9ROUFqO8LXkPXuhSDCDxAaKyDBSDCCG/o626RMjTBXzSGJGsljw202g7y
JnmJJOWpymUiiNu+x0DyYiHsNX+hKgztIhrTNEWqWH9to5u6uzGL0GlKIrimxAja5GMcgyoQYsb4
8zT5SuX3OqimWyqXu71qZ3UEVxenuaqvRYK2jMfu4+J3boLp7/aGOaOvAO+Tc+BSYwiUSMHz9asp
S2oNkWH0lCrPAJRqkb+7bgzU8glubtC7LI1ylLZs+9jJbpy/mQXKXMTqEZqIPSetloPOV4Mm2vyX
ph2y5tHsqWrF9sn5sUHfg7gLJyBNa4/6GWRI+/l7/TawHtp9/mbda2/oOUbym3rX/SaHdxap/ux3
cokllaXjKSnvgKgf5EHhDpNjugPMQd4PN/On65v1G999Fig4uqmo0KYWQUckUdxidfigXOLKQb46
/IJ/B3Uart6zOMHZ1VKjhLoEcUMXqN2nOfvnuj6bZmEjycQwImaoIupUWURNt3Y4u0X5EIILLH+L
GOEetpfsQoagQ45HeRabkNG+jh4gpEFIUN+kn1cAeQI1N7iuECmNa3xhhIksmas6Q1qHgqDi8Z7S
MBgCjtGb3r6v3HOhm+D7AKMQxpyKyAvTo+msXvNY7IBxx/zJw8jXY0a221EbJjjBphzHFBleNLek
ewuLOd5UVImaEiE4Pbntpw6MhxAh+SlLnbUCLLVCPMO3XyMXKye4vbZY1WqqICXLgdxcBiiTHUJ0
Q4DbczrVRzz8JacgnOBmlHKWKdbKxryMyqTB4mmWEQylD3dbfJMtYK12rUfY4aYzvJAlFM26OMyi
UeYb9VE9zl++l1NBb6T83bziuXNHQ3VtK3fOqgkC0yo3/tM3PibB0tmODcguK9lZgES1365rt2Ui
l/k0wUQmpOKLpEOaK9aAUtcMfrbo3tBQCWxuA+K76lKMYCPjbOpmGKELM2Vf9BZww4DH1fVbtep2
dn2TyJnbRkQ+lv/yKyJFEylS1pRxqiNWNoJYMZzVDuxydsLQdiOjcNry5fpKbu3ahYqWsGthD3q5
JkK0ubSGF/a509mxIzWh13V7uSBcMSVMuC1nJavWoYRyGRh7BvlvOR8wXjA4XXtrmBIR1xA2IpZb
U8BMNRIvTIfmUxY5SfJ3PhO5k01nf7l6wtVSayyq2wUGMuDqBdIMQ4faGjmr7siAyqS979ahvpTH
db64XEyjZ3Usc4NMPhcqmkyo+36zGfRSgnCh5IoNVN4EJ2tVY6cOX4r4KLWnij1K4clWH9fs21QR
Jk9tFLeaS6VkjEYzGSKbMW2dJJ19SS6ZWwzh/rqt899+7WwJXqOSMScooRne6wA507fHutYCc97r
9d/X5ZBmIfiNtJeSOR25nTt95SR7nryeXtFD6Bae5FmEFRLrJxZcI8Pu155BWoT42unwpAM+XQB0
COL0EssnVlwly5pD04CcRk4CS1IctdF2OccAWPQwIU7vZmR9YYi24Cu6OhzSAoCq3lLsakA4Ve54
E57kAehAajA91zsq30OcLbH0Ko3IuuoZBIJl505tp2fbTv3rhkH4P7HgildqG6k2RNgjiCLsyO2Z
u4y1H6pvGjVoQskSXIXKQiXKdb5bNZYufFbKo9QlbqZ51vKe0ZnLvRKcxqLOdmHyE6zVtwaa1ZXn
dtldXzrKyAUnkfQRsmMy1GGasS9ZC4SY8Nusz0SERhmB4CKSpCwrTYODnQbVbbPOqdU/VETwDfpU
TlXZQpEwKQ5xWtw1k+apqv0uMboqW8i82KY4bdmkthYODW4/VsZOoT4Nze0ofbi+J7/xc2chwr73
itwvGi8eL48Lhq5B2jnfZJIj5y4L2l2+Uwmwic1MsCafBQpWIBfobZMSCEzagOfxrWNy07njPtxX
g6vF7oS2uv+hPLhtFWexglXkml2uZgH7BvhtfgBBg1s+Aej507zgoc8JeqTaoQx+29ueZQp2gkK6
ldYhVI1A11gU/0hh4zRF0A3EQ4jQTUw6j2M1g4GbL6m269TTSra4c0f96637QxEx29xOGdMb3r3X
vyotOuq7XbKz/w5tRzqCyf5dbU4XJiImm6dVme1+gj6q1T2mq3TTJMyRLaq+SmyPLuRhQkVtdZmX
cRcmO4v0sUDJc4p3bUvEEty0rq0e376L4Mhe1BIJDJiekRaFO7UvwP67kdm8NzTjRi8A2Ri+gwre
vlxB4eZoJ9ts8h4iWfU1MQ/DGlx3G9uu/GwQgteIa6BiZy2+3xRvShJMgOLq6nfFlGcZgqNQorXv
7Qrbk6tSYEzMafIVU2gREaXwQ3htdwTHoFVlNs28bwATo4fiWOxA+HbX7yjiSf5rr4kRfEFpaUNm
8ZY6BlhEpXOU+razFyA3oNNSIqLJbX9gGYzJuoY+BdGwAQqhNz3up14q0Dc8+1mbEwawWU3X5LMM
wagVM1PbKoeMyQVXFqh1+MQ3Lz4te4paZ9vYzqIEY46tql/XDhe62oBkVRuM+3Idj6Ut+9eNmlo2
wahB/SK1Blepqh7s4mFavevf/008fFZEsGiji7Upt6AIKB/QGLjeINM8OEgQuLz8aXoDZdvUygm2
XSxlO4SoE3ngV30wwDUTLeq3OC8JY+AL86ttn/USbFtOTQagUYgBDFvAMtUbUvVg9H+lK9Xp8Jtw
5YcocXYtU8Z0HDWI6oPR4w0xka/fKTsbcNqSpxH3KrF84uRaCzxGK+epAb0FOrgOiItIP2WNTQSs
pFLCO6kZjcoyZhgeqAXaA8oBLmA8eqd0FDesHLokte2Lzoso+IfEiuOxB6+0N3cNqIdemjB2ZT11
2Ogq9tfrRk+toeAn6kSTYrnBhpm5dG/NtWtaxk5WyYI4JYf//eKS7eO87rriuz8yczeO+ewfZl3C
U44yHxgf777j6KlE+LwpVeEROn6ywcTUGxqYU4nP5nv9/5F2Xc1167z2F2lGVKGkV7Vd3BOnOC+a
VPXe9evvonO+bJnWEe9xnvzgGWEDBEAQZWG5J4GrLjdt7e0LcNO4ViQ45SDyYoR5DyW0ItPuFC/o
ZJuQwq7r9/uENt3fihCnFY08tZbEElNVH39Kg/w+N9/SaaKuSHDKkMQ6Vt3UEFdkfCinh8n4vM+C
6Dg4JZiyAMhcCnOwWMjXNYcqVuy8PO0TEcmJuyZ6Xe2LiBEZEdV3lr9gnenfUeDuiSwhxjKXEFMS
Ynd0/EkSrRYUyYm7F6hOAoamiBs1rUGB1FfyFEC70lHAiUh5uZvBVOOFpiwVnrf0Js57wNtSu8Yt
oZii9SYCnvgUWhwach8yU0zMr1X1pJg3wDQRxIrbR6/rgKyTiWby7URznZOoGRArppN+l7XYKBjW
gikFJvpXdyn5Q4J/y41LOHZViL4OAnPPkndte5e0pzFBVpD+yPObt2jahRpXOoix6CanIRiK6PhI
5fJLHIvmIbZV4EKC8189SaJkYMh4Q1/7bX1b6TdkrFxp+PZ3rHDuq6LoSlLZ4G0dPoTGMcq8/e9v
69eFD8530SRodZni+5JculEb2qMR25J02KeyrWGmpRPL0FXluU1wdY1JZROkKcMNGYExqjePXUUE
fGxHG+RCgjP+HtOFg8YmrZGVDd+hidJmqG5d45MzxgsPov4XEUecC8hLFJvrCuSUZcJc7Te5ftoX
2ebBoEPaNDAPgGkA9v+VyKYYeDwGyxY02HQYyl4em/acChyZiAjn9I0cuK/ofYB3UZufeb+k9hKS
L1RB1mifm82itrpih3P+5hANjcba/+WHcnTVz2xHMOsCHTWPPEwA3hPnWzaPSMG2Bcu0qAmteynB
IO4m0s+oo2fmh7R8TIWt18z2Xjk1FVMT6BDRdJnfgTHlU7IA1ha4TPbgMvyi8Atr/QzuVOBCS6fl
LXG7jgvMoKahKzy6aBtOdTtG6OiZgswuLH8GAl9CBRqxnchcUeFUAn3yREPnLNbWjq7RnpXZ0z9b
CDktR6IuLe5CBf0buVs4InCSzeNaEeY0pNZCbaENCI+0cjRsj1hEfd6b2r6iwLmIMS7UPpfghUwN
U86hE+SDM3dHgaZvasWKCucZLBUjux0D6mg+a7Mj3TF4ydhRK6f5xabFxaXXzasISTViURV5JX6y
Ro8qJTUMuKJeGg4j6lAVXJKGsnxE/X3eNgW4osRdekvTNkufgJIVjwZGT3FO9UTtUO8EWihiicl4
5fxqK0E/OqD93a6NPHkCAHrqGdk5rt9yL60YYjq5omNSGsyz8kxntGsdLaCZIBTZdnwrEpwf1zKC
rbgMnYt+6D4HN/XX8RCcom9dY/eqEx2rQ+DM795wTIb8fG0opsEP2FhJjxVkGUYlQi131P5e7Sp3
EsH8b1+4KyqcNaVVi7wVhk/cyScYWsgfArc65tfRMfeNe9Fq2W23tKLGWZVs5SbwQUCtRdXfq04K
mt4DFytZrMlmgFes1mG5+o99SW6fnqkpqq4ZpqLIHNlx6MdZ7wnym1+MO9lDvuQgefJpOQMUlFWS
Ak9UXdm0sQtFvh011dssXwpQJOrPUgptC0svi1A0ECVijO9I1SpiaWmMZIn2sABkVb9aruhoB9eN
N/sYGX1ICzsU9advWvWKNc591F3e0XABzULWbyUp9mOzflAB6CqXtSDLvp2UXNHiPEgXqHImW6DV
etGj7jOUdOpmV1hkyFbUufm3v1OUZ3mvPAnyJW2sTezY7iSsA8CaCHRgH4cGeNmMYvutOoi6KzYv
zBWLnGcZcykPrY7lu5TrOfUKWdC1zHT7VXiz+j47zhVLozFE6MDG97uZOsNwAGB/Xz5F/e0gP8jN
TVR+2JehiB8uAMgVQIRKGkSIJpjzODfHJBb1boiMi/NZ1jLnQyqBxNI0H61hiu1wirBiJ3/LvbIS
Hec2EFX3UtqCThF5pnpbv+mBe/k+ny/WukbL9A7fD/WrWLdp9bh/FCLz4WNnqtYp1UacfXQi30NU
Ruk9QtvZjk8I3pHVp4stoCg4fR7frEljCcjPYIl+GT7LTniEBfnoH89QyJ68/88KXpEP5CHOjNY0
SnUASblC/dLWzpVfOvlBvQ0UB+ty2d687CDKHDMt3rEqHuisMsw+NBNkjkupdWj9Iaweh+hoxCc5
EGFcMW3eI8U5CGVOZQOdEGwTT/exaqhnjcUxb5/KRL7qmyejMP9O7Xm0MwkThUDfhUDH7GToV4ou
CKYE5stjnemLopaYP2VdmufS+DgUXp487Ouh6Hg4DzFZjTVSEzLLM+NXkAbukBq3Rl87tNOPilG6
++REHHGOIg9SbU5z2NmyTHYl3wYN4lDRJpTtUO3iLvgNRmGqNo2Ug6kgBdoOOspPiJoqj00HRefe
Dj/tMyUwZZV/eJdVqus1jonIbpIcs7d195gGNYiGB4/OgxZItIvTkQUSrTe5mGTws87+vjy39iQ3
mqi1Z/NBZxEMimmKblp8w1Ji9lZpJZBe62FE3Yk9rDv9pqGOxQLA5LA87UtvUyVW5Lhrl8p9huMC
uQrAo3YZGUcaSQ9Laf4lHWYJq+t9qrMpIwvodB2xdQJMP9M2RPvZNkO+FTOcOZla2Okpi2azSLP7
5dC0mW3K99VbdtqpKzqcHVnxkBukADN6e4y6e5Iew+HjX50Ln8LWlaqQUiYvdPajD9hGbtmtRdhO
26YKHUNFB81x6qsmB6kz5qmAaqOj2Qdc5AH7sn4sDwjKgfu+vKlytaLGLHmlA/UkDVmk43gslGSW
+rsuQgXcVuYLO+z/KwJIJnWVEuK2U8rEHvTTKH0JZUFtYdPdrJjgDMZIYloi1ccgt05Dd9+9qay0
+j5nKGMU1IBwxverXAYPN3NdYdPk27zMRVKcpcRLqdGJ4OCTU3eyZDv2jNsut+PrGf368nEZjqKB
MNHZcDbTWnRo8x5nkw7dwYpQoGfAGMWbAruL+PhYNVCxX7vowRh2y8P6fz+N9Ns+scfv+rl/zN3+
GHzdt9VXKqFgAbKJoihBUUvDAtKXaqdMYR1pVDader6j2bui8ve//8qtPX+fYsgGU0WKwSfnkwQZ
A1xApoNIwTYzjNNJI/p+f6JP29untM3JhRKn3CrivWXpielMxR0ZLEdtTcEBvVIDjhdOvRF411Vd
qqZjqNHHNlc0W8kTN1cCwRNZJDNOwfVcM+Mwg8zk7qtanQ218ovJqyRRSPW6h4tjiNNrxAYTsENA
aD4z7LoJ6Dz6OQGSYeGIYLAEPPHVWZ2W2O5TQHbR+F5avtG2dVKguQ69u68FgjPiBxxmXYnbmEAL
SOpnlTtW0LZU9AQTqBo/15BISa1FOuRG6pvU0Jy6pn+navwgg4IZTXNgZrMAcrmUdDcNzZPSx4Jn
wuvX60sN4KcZNKzrGZG5MJ0sfB59StwIL36nzhzjwFY81cf/nHLlKLIDXN1zpWTUAKQFxZQ8UcyO
pYOTxaIrQsFHXrznOCKcLwgXVGstZEmc4vP0/bmn/RhLdtEA0Zeh/bSG4LhElsSjyiVph2ZbCW40
kgHNJHl19jNFN/10ranfy/62klVMEd3OlcDnMQPd45PzFEBmjtAPx47vNJyWY3j4Hf2IGjBF+s75
iTDLoiZCbc9punMVaHZSiB7gr7PWL04M7VQv1SKd0WqK2rvpqO8n//csb/YtiXxkWV2GrRp9CFob
Rfd9b7HP2KsVOGpVD3NKmVeyVDTlRreDTh7/jgRT1ZW+z13TokiJIzL73Ea52Pt/rI599e7ihMel
cBdg7+mDydR99lnUIHnmtXGDxDuTXeWEwgWEIrmx/6+Yyig24i7s4sjMU0iw5v2/d65yLHFugmJ8
tRhiUEisu9H6NckPk1Dp9u8KU+a8RJujgbmjoCGXVzlFrbZz5vnb/vHv33sY5HkpqcBQBi21oGHl
XNhVKvlj/KFQ/FAXbXNiH/p3V2DKnCsYy7bWKsaMmbQ25kudAphRUUixJaifbDVRf+wzJlIBzieo
bdEpeQOd08gDVaYj0YvDX1Hg6zuyMQ7BzJQsRytMO5aPZNYEiXuBBvC1nTBO2wHZZzi28KsxXQ8q
GrJN0RCzQAWeH7IrY8kpKr9mCBVozK8xlg4tClvXM1HL3ZeXiBnOC8y5vowVu/Sa4WwOFJHWjdkF
Ao/5GqfspWHy5ZtMBgYoKuwwmsPvbR66YZvufDc5t5h29465G7varWgfhUDbnq+PlQyXJm+RcYIM
iXJdWj9y83FfdoJAyOT31xCpsVTMC5oYATfPll8e5ieAoGlYTawA0w41/FDgGF7nLzhBcp7BMNJW
CYJnis2pPJcHxAiDBSxa2S+8EYiEgqBoP1bAbfDSExmzATxRFfQqYo/qaZzveu1WS1hf1j1ceJII
91OKFJ9zEWRq2q63oCp9Y3ffTSwDCD16T24x86ChZoBNYq5xSs6iap+ALP+knbugTCmLaSV1uSPV
pPlZP9tZQT4qiiIsD7P7e8fv8vWfAJvSwtJC5JecnrdjHJvjJ+wF96OzK0oRCYyAL/zUuixZE4v2
FGpX2o2SCIxA4ED4Kk+rt+rQ42ZxMqDrYMvrOPxUZEG+QaT2r6o6ZhopYQAi2kH1GUwrUe46b/Ey
rz+WiRN0vsCyWeS4d0CM65XrKPSlzGUJWkikFCuc4tucSpETDeXo6GT6FMzVOR+N63LQbTKFAqMT
HRnT1RVxOhOg3ANR38FKTLXCpI8kagDavPctmVgqA2Ai/BCjUsm1LDeL6dDqem4Abdh5FJkCXMn2
3PznHmvms1bEGLsrdvAKULI5B7Eq88PhxqBXQ3/aP69NiVlYXIxNsoal8/aEjnEzoxP0Y5lv8+H9
LGpk2vQOq+8ze16x0EjYCiBjXbjTYJtXVkITpCuFpnZQiZBnNs1pRYm7jyOSylrdQfFK7Jmm2L6S
pteSSFwiItyJzJMuR9aIE2mbGBg9R8PIDlIkfN9uerkVL5wRRXVIi2UGL1XmMCSH5501ld1gjyeD
m6xFE1GiU+LsppH6eMpy2A29MS2HAoTrrnYiV6lsTXXJQfMT7xi8E6WWRVS5K5kExZJIeNg4Xf5U
DE5QAxEGG8r+8+7GZyu6qDh3E8tqBggdPHidpXqkQ2XnomhpOx2xOi7u5i2MqbH6DMclT0jr6M8g
95blsZwOsI69fYsVSI2vmRYz4rIWcaGD3VrnXqUnvN2OZt4eRv2/Y6W9FN2rgmljmLm64ITMDwzm
Wz8GrnxiQ2UHgl6LzOme9nl7jaXDEeTcRdKQZNQjpvhj7Wo5alpEuhnBqT1PxLaq3J8j2U2ryquT
6O9coco5kEmlNSqtECwFmr0Su6YqQhgTOFuV8x7JoM6LPIG7AmH1WNlB+nlffiICnN8ouyIlKrvt
peY4KXeLcDmTwP+pnKPQqqmtqhwcMLDI3It8IMAByKGy9RtoOxbXjMdgsQvd2eeLmeiroOJiYHzj
qIrFqMHMHo66mtjlDPxyDGpKE4AeOjeZD3X/cZ+eSI6cy1Bjy4i1AvQGzYEcDVPw/e0o4o9LUjmH
oQZLDdgUfB/LDO0++QhEAjtrTDesvTpqBA5DwAwPxD5EZWw07Myk1sumd3r+bl9YAoekcV0VdZip
asts1jAOQPey5fy6KgFQ8J+bbJ59A0BxdARehsnXGoDwq7YhS7loeubGUep35UGJBCmKbWFdiHAO
CGhNVG9Y9sDANrr+oxQLTn4782pdCHBe5nnpYsS4kK40LOhm7ZjyU1EcsVfdRRM+Mq/SI0ZD3nJE
F6KM61UUVi3KvNSExcUJ5jRHR64x7DY+SIXs7xP6l6vwQonzQEkRkJKy/Cv683y0rR2I7PUucUp/
PNazgC3RYTHNXLGFImtVhOyNHSrnplbsMK3tfX62dfvCDheiREXY0aRiiZCpQRuUG/azl8yPRS3A
LBFxwjkcPDVyS2J0giZ2jSh7DOtCoNmvuwo5++GcThWVdWmNmumMjgGEtfwWIPfH4lgAGcEhDtvh
YogGW7b93P/Eh+0xLw9IquNWZXhHjhFKRytQzjWmXOwpGh8qa3nf9ljtt39eW4klPJgwIA48FoMg
M/aSomUUfRvlE8uXLT7bgTI/pbrTurPLsjzaLWLMfYobJ/eCIOcwBjSPqy0FwUH5lZASdSdBF8nG
lfuCAOcwplLX4PhGuL0UGq4AX6v6ITeKQHAbiv6CCmNzZUpY7BjJaQA2UJ/0ov48Ucmehq9ye9gX
l/CAOAehKjo1sx7sNH7+kUELS9700J07tPw1B8sVtRiK+OJcRKkumlobIFco1GlJfxrDT90c30GB
BBIUKQLnKkIlN4BCCglWxZ0U2GkkSuWwg+aCoBdHxPmIRu+VxlDBynjOHtliZwDvBj454M0B1Z5Q
8hSVCUUscR4jNCeAeBFGMfjUFgjyelFBXECBX61rpKNiyAmElsO9AgwtcU13fNLety5bH10dMmd5
v6+AIoqcgwAqXlFF1Yws6ZjbNEqcSbRaWWCwBucRjLFr61SC1KzyRrIOWvRhHP7O6fAY4GmN/Plk
QWxG2Mt+ZCaKZ1FRvLWVO1wrnMFEufIJkYZJt1oHI13qFxhsqgFDhm45DPL9ftm+oe79gh7nGgYK
RMQqBb2ePJRmaBvx/d+dPecM6hjjstYEAkZ+V1ZONQhMdOO6e8EA5wKSdpGWqcKxNBhy7IfMLodP
9VQ4YXodRP7f8cJ5A9oFy9ho4GUcPqT1Z1WEqrxtJ5qCRmb4QkPhbN9IWtwJ7EIok0+J+sVUj/u/
f9sx//k+n8ZIUAqspx522OkzBkNvKZkdHYBjorVoAj74FEamJCSgJviI6DtDr9BMKgjdtiJ6nPqF
E87eE3NWg2zAozu6ZgsN2M7Y8UkNbfVWvrOQApJOJYaWP+2L71+M80KVCwvmrEOmhEB+M3Lrdh9g
GL/P2h95ml4B8syZiOHJXeSVYXY7lfTdHOkOMBvc/V8hEi77/8pDNHEdZZGCHyGnR0N/yEVIi0zJ
Xl95FyY5j7DgFQ4oDnwfSGGtq6NRkxT9cWy/NklxXRa55ra1fDXkqUA5RXzxjmLBMNaig24qSVdA
xftZBr0gHBeR4HxFExYp4kaW2y/veiN1UuU/91Ar6AElmMkniq4xG355OGEyaNOwDBCedWfkPwzh
5b0dkFwIcC4IyCyLHmARmjPqtsbQ/JAPaq5k1U2x7Uk+osdHtBpz+2q9UOScUhsaGu0aUEyr2zj4
tXTXWv9zX6X3SRD+ydJJSxqGKaSGMK4PfhILzc7v9kn8i+3+jw3CD8YvZYeBDglslF513Z3IsdZc
1MNYcn8+Wo+5qBt0W9cu9DgPlY61ic2GuCtkWffCccC6FZJk9l9yxXkkgBhUcW2Aq8ZVzosLBJqr
+Z4yrjAArb7pKr+wxHkeKUwoITVYkqLcaVQTuGruPj/bF9SFAud7YiMOy76CIuiFPrrYuvItToJv
SppPhzYVlclEWsc5HEXpMcNhMWKkfqi6R2CrfDItUTwvYonzCKk2Bo1KcUJqXtpZRhyLXtXdVWYJ
bGgrC7RyPXiOv3Q9Rk/wPteZgjd+BYh/tqZbm9hGF+yaFEF9imTHOYW8CpJsViA7rE4GaGCjJ5Jb
qU21OAmgo9/va4XIdvk2qbDO5N6SQa3xh+/0nHsBFqziCfs7JJZFXUYC032W9OqGHaeMykMJcmjo
P0Y5veml3NtnSSC/Z45XJJQwtOI5eo4kDTQHd24+HOZKJLf9y+IVSGpr9ADHHMBIdMIySbc+YAX5
O3TL2eyZR28lQUlTxBTnH/IswzMvgQYWU6uhNWU20DlnLYdCUUXYrKIjYj9lJb9lUCMADoOzrEML
k/QwkTdFI388Ed8slVZhopEJBKz5VlPvU03w/U1ZKQRJdUUBSiWP3zPkA6ptFhQgnO7CxsljGU+v
/96ZgYGUCw3ewcUK6WCmcD3NZ0O5CzRnX4k3D2H1fc619XMeFI2GML9YfMhIEXWsib7PebQ6KBtl
YKmQuvrRYiBxUgQGIiLAebGIllW2sExIo4RP8zRcW2ng7cuIyeBVNH2REZ9sUSWS6EvGSIS9PQed
UwMMWTsu2KbUFe7f0eLSLLAJ7EGTIa+sMBpXTelDUeeKbQzYGUvnH9HUv8XgV8xxMU7RdvEYMiMp
ew1QkVhrnEV2INzbIJIhc3MrY2/SKKVkBF9oX3ej2B2Mhzh8l1tfQ/20L8HtTOmKI6YxK1LLpAWN
xV748iGLn8ejI1+/NSN7chRso54/iebunre47ykI58kwa2nGqQQFkbO6Mu0g1CP0uI8NcQAG1yCJ
nrT1dOzQ0PM1U7O8sicrTBI7qI3qCQhWzXUT0g7jx7WRvlsiasZH1QzkT0G7LJFL0FOc2ooeDe+L
kDZ4s8YDGiGlPLOQvCzbdyXQr76n6pi76jhXptcHOvmh6Loc2iVRsMkpAmQAlpRmqfJkhIWZ2tIo
1Ue9z+dTAsW6qktADnl5IIWyj42gffs+tYzkZs61mZykLMUoxZhT6g9DMIkKRcLT4hycMVo0L5li
KGjUxVaHYy7Z4fXkTB4rfS332n/eIMKed0jPALYQf0yVO6xFZvcO682I4utJcaSQIN0UiYL6zWt7
RYVjyxrROo+mNwRXhpM+r/CsncBtEmd5GLzloxi/cPsyurDFOfKgypF0Yk1BOHyi2IoJtO7hcd+0
NuPgFVOcM1ezbCrDEkxV/aFePmtLhIzdr7L/sU/mX3Tiwgvn03u9wvrqAnSeV2uiiws7ZW4zmyGV
AHXH64TVL+YSXhmwpSpYb2Bg4IqfYzMGKYsmpWNjPR2A/yr0e6Ka4/ehO3/+rYhJ5+4zuXleK5Ls
J6281KRXyDykCLQsK3VHYFDJrd8Kd2yJGOOUXc7iUs5QL0QjUufOv2QPC+y98GAN7u9tIpkTf/s7
vjjFl5PMJIMKihFiFXMizrB4ei+IvLZqshaeQn8OjNP2NmrnsrBaaKJlK1japHmlIzlkwSvmnyS7
/qPx/44zTvs1lF71uIGSzGpnHrq6ie6lwkg8w1TfdIWt2OMMgFAllouOkTqbB9bGiBUw9//D94gO
hqBUuq8lQBx8qYtmXQ5F0UCazfQ+kp9U0WKWTb/xhx2Fz9vkjRkpJoFO9P1XOTwjTWRjzJq2gtzG
tt9Y0eFiGTk0adwwMy7m2y62GSRp4uNtNtsAxmcp5QLeY18pRKLj4pohl6Oi1xhJ5WMu/6KT4GhE
ouPchBz32Itg4vupUtp6e7JMGG55t6DMs8/Itj+iaCmmOlay8A0AZjsvkdUhDjSW+wEjqAZ1qlaQ
u93Ob1gXItwB0WHsA5qzF1ltuYu62CqWkxW+kdrGB21xOyeffTId/o4z7oi6qiZxwnxgW6F/evhQ
yY+kEUUV2+d04Yw7p6Qlumm04CyJE8cANsqszk7QWi4R1U22Ne5CiXPpUZH2csxeCCl5LOgDFeE7
iBSBcbq6mNCRX0oTy0Fl9Fupu00woi9RZKnsoF9fuBcmOP9dI6cgKQuImDcZGn/J0XTJF5b+BgKj
YwlsSKh2nOc2F/S/5SOolemZbTSJ7gI/SY+scaw6CFc8iHjjnLcyJiNgfXFAS+prZwO1eclp0Efz
sXwECogv4k5wXvzrtK1omksEHkKVer8sgI5Np9NSWd6+FQnUzuAepmqcWnrJsoVdiBVH9Wjj9btP
4V/c9x+l4BsAJjNfqroGifFBfjAPBuawcuQizwMeAwXarCJDwJPAaPl2gKIqss5g9YRk/hVJvVsP
fq8Mdi7cC775Grj4Pb4joAXsqDYFIGTVbgW8ru6b/CP5lcaY22M9KMAIswQRkui4mNasrLirNcuS
JMhyyge7GbNjYooGX7cLuCuuOE8xqm0QJSFTCR/Ic1pj17fArjzS6/a7qtsNHjz2gL3nomy8SOE5
3xFKfZ3XCexLi0+kPmBnbCfq12YOYcc9GbzDwDaddmJZq6kHxgjSkzH+Dur1AkiGbgbAmqhxejs9
vpIl5zTkVsnMOYAsB5/BROHJ40afftcDM0d/3Lc0gXLwm59BRp2CGcT0tAT6wztZtHdNxA6/cEad
ZYvWLOKTvzDQFhVqEVwjqrAwTgmwSYEdP2dyd87L5OKKbJGtJutBTr2z7hSsCph8huyW+Kmjexk2
VrmssIr87L4cBZrI733WpQnr65inL4bWTkLFnqazMSXuPhXRabH/r0w5rCKt7htQKZXGX3RylfeT
SIAiTtj/VzTUAV0xlQkB0sztPcUxfP1Td+zRRuYsnnIMbAA04GbeZ0yoJZwDMfJMlgcZVPX3A9Y1
Zr7kAQB6AlH20AeShoCewA2bvOcwIrTlqdB71uTKtnJFLnoBr9lcJwCzXCJ4xokOjvMiSh+Mfc9K
4o3ykQDuQBfG00yv9/Se8xoLWiwGWkE1esQ1mpffIMGExvHf2bP+ShGtABNwxMMjtXIcyAXjqEi+
UPW+akQawaKIHYb4WQXsKrHSKAOBkbqLnx4TN73RB5cBW6b+f175wTKBF5/L4yP1syWpFN0YDjbZ
YM5yfswwYy5QOcEJ8ZmlytTVTplxQgyHQHWXY3Wc0DUeYmJBjF71L2mRPxHUK5ykUInqAMPRDqHH
30mR3NEe0TreW9jfx+AtLVeUPBC4DotzHcC/DUezhxQDZThr2vy+lQDpopuaqBtDFMZbnLsY0m6i
Bbsj2Uz2fFMeJEchdn5i04KaLFBFEVucryiCfsgtpomWeRNQu8t+6oMgRhOEnxbnHwANm2t6DBIm
9o7Hd/LwyRo8hT7uqyDzAXsmxfmIYTT+KbMmJwZYlB56nwEhC1Ny+5qOzVMvrxDge1NsAWea/tC5
DGFa8rCHocV4DjufTLSya+t80GVENI0q1LT4Psu5qyaLBjWeqfWpqoDP9V4i/r7ktrzdigTfaklC
rbXGCiRGgOLoi2anomUSIgrco6qytCluSQPbeV6djRmF8Oc+D5tB+poJdmyrm51MkVm1E5jA8Pjs
jB+xrcINb7Te07DPE/sx4BNI4YhKYoLT4WdCi76XYjVFRlFL3mulE2mfZ1FP2+Zzcc0ZE+6Ks4Rm
odUGEN7ojN7iZm7idleWMznWoTsY96JMn5Ae43lFD5SKBBPL0LhT/o4Fl5NtOGgIYpl0QNBdye8E
R7cVrqwZ5Pxd2pBhlBQcHctwq255MF2sPJ+wepz1u7XHSbTUifk03lWsCXI+L+jSdOk7nFqUqJGt
j82hzr/rynKdtJmToWN+n0GR9nP+L2nlcKyYkpTZuaIPrfmw//3NC2PND+f6yEJD2YhZXtsdXAXZ
4PBsXjPcmtivBb5cwMurYVE1bpvOwFmZ+lUf/FBHAS8Cg+KHRcOkzYMZiXTcsueg1G3duB6KDwJ5
bbnwlbye69wrDVekMimqEPKSH4w7etaP3VGyEE0SLP4dr4TtlZvx/5oeM4AVvTAeqkSRILQem6gO
wynxc0fHS+rX4MluI8zVi/RB4zxGPVpWKzN6bMiSTfEtBzZ93QB67i1JijVrnLMYTNokagdSZC5d
A4iYRdXaNBY9tLfVTtWBCifLGDbgLDYptJwArAUaHhX3k1J9REfSYV8rtqIUIl9IcFbaltKQ9zNi
yon8BBBNQ3ovkb0i+rhPZlvBL2Q4Wy0nqyspS5GRwa6S2h4mOwqEZfltDf8fFZUPUpoulpI8AxUV
L87f4ZD0Ew/O5/efqIy3fzgqX/YKSrVQ4hjEauuWdB/64rQvsn+5kS7ccHd7206K1rDO4RYgnpgC
i5BpLoAtgJudPaBnwy69fZIiljiLraSo6WtWA8Wt4IZR8qE1JUHH2794hQtXnJUmdRBX08R0GqmI
xU3RKaqcJmzdARKXL4oi9tUOha+XLmhcSlkbWf0u0r1RonaPjugst/9OatxFnlEEkR3jaLIye+o/
olF0n8A2F4ZMKACsdYzav+QiyQZp6WY0IKXp2VJP3XJU3xYMX0hwPFQyQdMM4H6dyTiSGqmuSJT/
39QtImNwCmMXmszHjG1g6YAwAROt7o9os8+wLGtfTNuqRVTTNNF9o2i8RdJBJaleMYM59154VI/N
p8nJT7Kr2JIrKgRtOs4VMc46ddJnxhiBGIm/hEWOXQyBW0+JXReTiC8RKc4spzbOB71jfHndtY7G
asSomsegiNrOzQzg2FmH5Sb2gTKxL9FNxVvxyNkqNlooRU9AOGg6rJ1X3FG+lWRdQGX74l6R4fS7
AqR5p1ogE8/Am6+w7wSJrsZT/MyrPohCuW23uqLGqfpcaGkTGzDX2iOfWXFScqojecC0P5JQeFg4
+zLc1vuLUnJ3uKogt6vUTE/S5jx2FOBRqfxpn4bonLhLPBzVsZlZqQarze0wtIcIVd1ctKNtK3uH
DvU/5sXd4WpCrCRl95H8z4NFn93loTyVmOULRaDSIqXgJwqaeIxIJeOYOld2ZK91pqv4ms0CATFD
EN2LVOL5t6wiVZRLgrFG2w+AvpjjIEdg1d5q79mKGvkYOKKcmpAe5zvmVOtyiQVd/yzEcYMnFJGP
naehg7VGn7m7rx8iz/j8g1YMFhmWtDYsF7UQhBJoOUIoAciqBxnLKsQ1coE68uisgV7805ZW6/6s
3TeFNzeCvmaBS3zOi6wYslDASycWfAE24RAmvVMt851JVdRoJE8gPOZeX72bL3rPDxqUeR6lI3O/
82H6Z5KVAiG1d7F4EYM7Iochkh7nMJYuVFTl2emSA9EWO08f34JviO07f0yZh2HNtXJcUL5Aph/r
kegxiEWtQEyD92TG+YqBaqGeWM/WS7CvEi1urZ0hcGWFOoBQ/hAckcA18WirqtHWE2AsWLKIdXi2
dn1TXbHZI/lKmCgSsMZjQ8pF1Qya9kyL+MUTyv1HFRsrmDIkD6IpLoGe82ircz7/09uSYlvq8KOv
P1vDk4ZS674ARWS4CINKQ5OPrGGHKrlj1o7RoGLXfm67X/t0toCb14rHA6/SspzMkPXwTf7kFj/U
o5bYTel2UI3f+1l77Nd1M09yRU5ecA8rzOxWHqPV1NYImAtUZkD7qNYNTWURbodINZiYVzS6Xor0
lPWiSUfl3J3is+RMD/oB0HzueCXyE+xS3zExhfMTVYcBAsoYyiXPmr7nAVr6whvTKOwFqEzZ8nn/
6JjF7pHjYoymXuZYZrzJ5+WaHNPDcgam8VnU0yzwfnzin7ZLqxRMEzFYYZq/RkB4iBJhAhJ84n8u
qTwS1k4QyjeLdjORQxaKIgqBQ+LxFUYzK0cAObBiVngsH6bjOB4Y3BILX4JCEJkJVFtlarlSu3g2
qRIxbx7kbhafStGZ/EssZqgKgECobFDOm1dZhgU9M1Rtks5T94EUWDiUSTYKxIV2I9ErqfoST1fi
hRzbJ/WHLt/8Zo162OuoPzo5DRyzxDxkhNl2sxGo9rb8LmTYYa7kZ1hDUihsVFHT/Tz6aKiC8Hy7
SkMuBLgDypDHQ2YKb9/c7rH+FeOx+Y3xrjoCVBY49TZxWA1tLgRKuMmWguOSNWpZhIeH/D/SrqtJ
bpvZ/iJWEcx8ZZyZDdqg/MJSZM5g/PX3YHXt5WD4DSyp7CdvmWcaaDQaHU4jrRUVHZrcQfu8uGlH
nDr7dN0m7PuVGwjOKCyo9CTD3LBgzuQTL/Ujr7oZAi1AUYlbCnw+9rELC7QB47QwKYqpTxfIs8Td
5wVzleTJDM02duZ0vZPBXJM1iqC2dFcBXyH5uH8DpdcSNH25ZjvcDwUNiJoHqlX9yRtxA8MpoGSr
FHRPgBmMQMpOqahCUaAJfOR/aWyaqkwTRvuLon8dIk+gB7su8kYAzn8YWrQSLz0A5MKrbukt6/SK
bnPNj978KvpVRFftroHdIDKRN2e2RO4sk0YsGY097cReNOMNMUHBC7bIPyolIRswpiZbMCUFFWEB
8VLllLWKo9UiB2y3tmMLwbkOsZUOmIFeYwVRNHrLSPzbkB76ysWY4cn7bwUlIu3mPAia2KWW1xDL
qm9U5Y0Wh4poPu/+1bFZOs5CdCmaDmT0LbLYzksQOzB9lgGqvcQXdfKK1Jw3EFnUmKrNsKzx0BPj
oVpFj0HBkvFTRbNIrRFhxJJp47vIeE8k3xDd5iKjqnPWQJdlxUgHiPHrMYMRkx40IaiPBTKbf5TF
eN0fnbuaUnMF/YAMsKR7XOq3mojQSrRgnGXorKUm6YoFiyXUfA8gJ5bH93UeC+4G4aJx9mAknV3W
CTKovV9/ISBSSMMGAz98lrwXt8GJjqvOWYS46/JeiQGXp8cKY88yL2LBWMQgnsf33UvOUVQgxU7j
letP5ywEyWg55GynJHkG03PQW7Oftocu+jyLWM7Yp65BcYZhVuoWLUSAWuOGOlZJg2xtfFrpuZPp
Ah9CcGh1zkAsqjlbqgEsWVHu7FwDX6P+8fr1JILg7IJMiBw1EoNocyfpvi7CxKNgbwyuOsqidqmg
mAge+F180L3mNj7kJ2S7GcmvryFUxDz/xBfF9QSC8V1dS2raA5oq4Dcoj6r9sOjh9YUT6IHBGQfS
9XmDyVGwRAhb1+WHov2aV6NjiIyQaPk4I1FkxJBXZiRUc3Eq49jPwWB806fPsigAIVox9vfNTa4U
aL1MVmyUQZ8S694QJRxF3+fsgmpm5bIo+D4dwMJ9r0UCOycwpwZnBFI76jSd3Q26dFdn99Jyh0os
5/quizC405+hnoHOGjDyPtCyrwbGWpfHv4PgDr3eTuA/btg2WM+GdGht6iTpt7/D4E59nyTaL5+0
U7y+f0MMZ0wFuyHYbf59apBZmydWfWdJt2v9IRb57fsPx9fbmW/LaossHkgLgDbBADpneM/KWpYH
jbrjib5HXP0ArjRhjxtbmSvmn+/UilGJi1HK2B2lTA/L9FWdZa+Q1TeT0T7Iqe2UY3IbTX/CLLbx
gPl2LWMa6CKpQC2Hd6l036MHtrCfe+XLdbUQ2DS+WasYbMOIIjjapja5wxym03PUPMqiuhrBITJ5
Q9AMcaNbkMbGpZloLh2/qaIWLZH6ccZgggRZmQNjIbUf19YTyhdFgXxmeq/pAmcMZIyfUU32zuqh
4h8Rs/Xik3wsEneKfVa3n53+pG5/qwecbRiJXCS5Bp1P+685uS1T77oCCA8VZxgikHnF+Usx37vq
dvLBTYq3Fhz5t4bqg3DbfSm/HILrqAJ94JuyumZWCFghsFfyqQFpZ/lg/8HUaXuzcHxX1oCwegeq
YLAmmEfaewka4/tV1Akt0Dm+F0tvSzspK4Ao7TepvFeyv1wnzhUYEEpIWxZJoNHsyyDBNaYPueRe
34z9BKyCNmRMm1dNna8Lmps1poTV761vils2sgXK7MyPasiKb9NA1ArFVPbyEL3CcQfV6MFDq7GH
tl5+Gs3vK/1SzKeqfljNZysWlfnu79ArGHdiR0KTVSuZbFrvxLhZI0uwR7sNeWSzfNwRLSIdMUdW
aWnixHxkJNjrQTvGKbLmfdDaLwOuWUPZH5XJbnD5k5tXNkiUUMEakeWkdoofFeSbTNa/VA++9sBW
rKyc2bVLvfRecUE/EmZo7tZeRkLQcDpMTXhdI5kGXNEQvgIhn4bVAJkmjhXmstbvJcvJutyncSMw
fgLleHlGb/zf3LbGRlWBIzVvExsdKYe/k4M7vnM160rKqvb1GLNUyBOhpWOpP0vRAPedBziLaeuK
qREVL0O+h9e0sjEn+YReq5853gxHE0NVYkyb9jAxEoNV1nfyze+/tgCpKERDCsTE1A5O+4omxSsP
7FyuMpZOpUVeSgqR5l3uD8MAS6glg8ML1X7Qk+3+zAV4LRMNg0em+KtqF1/7bvQLpXo7y9MTJXAl
7PgHXYubtq3CkdITqK4eDAlU9L309vpWin4KZ7TsVYkH0JMQt5QxlCLSjh2KKK9D7Aw2g7hIK+mq
bdvIFXDi6mCjIzaFuHas6JWn22tTOMYS2d+WbKmQzcLM3Z/2msaZk/dl8y7PMZ7dtwuqCYe6XV7Q
pmxbsqYYGGNpqPwIS0PHQ7dYFxkkJSgfZlS9iYviCBCmOOrM/AK4OrWQXG4nPmqikNxEesZCGfZl
ifcQYQSlNsjoDJ98xgUEwusRLbIKKuQH0QTFHRlBq0xUzTYtjVwUkk7GEFXoKZXdbMpdkLNI1uhq
luD5uBOKg0gbFE5xtGWQ4jYFyhxguKqXYEinz0geEMQO2q+dKHkixOMuvEZXYzVleFpIjy2KZB3t
gZXndHggNSEVTV3bXUQQy8m6omqIJ3MmromTqJAWKuPtem9hllN0GgtfcC4uzx6WcIPB/r41A4M0
6KQCRlW9AfeCzwaAkM9N4mI+C3FVtJemnii+KMJkcm8wh2YySZf0MloicydWvw+KSCoWLjq/5M5P
O6cYWEoMnBxw2lnZm+bmfof6b/dX1ZtReyKv63KjGJxuYVgsS71anED1uhaYVisTV7cyrUT8KjUf
k8g0iSNJUSeqlWVadiGcbkAtMLdbMXi1sGPDGHNMJ3XtqroxUP4xorQuIU5MZmcavwsU5NKjhGwb
NE5B6h7T5ei4kpf6gtxXZadrkF8pQZRWuniiz76O0rT4jdZ4jeaIqpJ2jtw5PLe0ajfkVWwCnjXn
MSKuFC0dqEPOnrRDHIgILf4HHLshcO8SWedO+DooiRkTwFHQZxCvCIreNaE4skfD4esfdHUz6V7h
OPfWHFuZYFI34F6y2oXXfTVd1qKABuuH348YnoNxXoUsU2npCoBFpU+kj+n0/rqq7J4CQ1VN0zRU
Gwz658dayvoO1XHQS0lTfoDEKnGoJjlr9/sTvyDHBoc73CQBDRPmvBC303CnxA7azUQXy64oJmg9
bZMQA/+ci6JMxoSODngkxmNy1E6GO9xFD+pdmjoVrCIjUTczR0g4u2u1Nqjs7xu7WMYzQZemAtTC
m4PuOITjAU9FHWesDVD+6V/fr523KRZyg8fdL4y2yGxzSDkGGQZa5ackSMPUVR+VoA5MMDOJfE72
wQvLtQHkbEllNHQ0MgBKB/KG1d/jxg6rw/RCTI97RvDU2d9F1bB0/It2EE7hMYO6mQccdbfEXBvb
l+wPGH4uWEOmbJci/YvBl3h1eqtIqgoMZXFZb2iF9tohTB/Bjnk7YWqup7/LA7QbCeLB+/4sbhAF
rTp4JfI9/9mc99qY4cpJjt0RVtGXfDU0T8pBtIj/Q0tekbhVTOTCKJYaWtn7JEC7sqdMTovxYBa4
XOQb40nU8r3/4LJkPEpwyEEszNtgLZWVhB2DwnYYlW/sIzWIVnOn+BI5GWbcpp7yJNjGXc20TE2x
0QJpgQ7g/OiZQ9NI6tCyo6AG5YHcGKB0Q5k8GvrcrnWyd+On64iXumnKgEGplmYaBN7dOWBM81XN
ZUrcXI6PXaeFq2kfErqIzvilTTnH4Y5cQ8qpUBbgaGH6ZBhOAUKo0R19G46/07hC9ga2UOfn4RyP
yb2xYVQrEjwJBiwktg4MZUlgg7TOV0+6m/ki3RQtIncTwPdHdXQEMENZv6wxuH0L+UclF8fre7X3
dMJm4TVuoyzRxoPmXKgF3YpwoaEdGev3dZs3ech6I+m9+Lix03Sxfgq6ymCu0FaqcadtbW171syG
QaXgvshDNUwOXSjyqwQwfHWJgqFOy8hgZFQP97hn0mN/BJm0qHhqV/1exeErTAoMIYFHBZzOW/z+
PvfHg/a29zCIJNQnR/Sw2Cn6hvZt4LgbVJewh7IEOOZPaW7h1a6sIZOQBaPTZugLIOgLQJmGdi+E
3pVUBRs4WiY0nfCver2W5MWc6n9cudRXQUCJ5zUrNsd//UM8yzZsYkH5eG9LJetE+hgxojEYbxmL
BLG9+f8Zr+qvo4ja+vIZgJVVX+G4o9ZHBhhMKI4aSEOxjxLtPFMt4hsD5QgPmpEnQTuvP4smGwQW
bAf47IHKARf2PKwKe6COFCSioKrQlw9FSpyuN7we/Kg0+Xb9tO8DGvALFNnCHcQddqK2umoliJOk
2VGfvyG9PlmzU9GnpftQgSfoOtqOCYN4r2icxmZNNNOmBhoxwiG9l9CJI54MdXm74ZFvy/DMiYWg
Nu8IzbYCv39pZVdqwY/QwSyXoe6DY06Hg0JdcRri0is6A+S9ogRBC6tbAUjn1l3tY1GfxnF17OL3
e7zPgbjNiheSjUqLUELvWyE7BUoG1v/RH46sna4TnYId3+Qcj9uuGdTGprZ02K438gnxercPERX1
7BwFYOykS99F3SSXr/1zRM5RoPKklHmJpcyS4mTExzKRfKVJ/BXFDP3P68q44+vhlGPcn6wjsgC7
wt0+5qiaFqF4WsmPcuI2eIFg5IWvN3iT/unsKAYIEi9E8QxYbg4wreRFyiPmBkkfcn1xa8O3LVHJ
K/NxLu7UVxC+Ziqr7AWFhzCVmvUcjQcjEqWud50e1KmBBk43dZVvmydzlRhxJCNIAZp1lsNpblgz
eOdKwlDTzsnCkLhXKM4c9iOiMWqCR/wK6lxV90tZCWbcMkXrXteF3UXbAHFeeAbmEbWkDAiPG6PI
USZhC0jtRBBc9MPOdSXGeBHkwfODpXz4A64bKJcOj15H8kC9GKFa5pkcKyxQMDaHvD+R2U01gYOz
Y75l2UBeCKF1XbmY8TgqpJJtCRC1ebPIrWNZDnL+gjtid502INw69d2ky62NoNQyvuvMZ+H8KdH3
uUMIWmtVxUIRtyWfEIBwaPz9ui7thNWwE/9KgLU6d6DrNtc7UiE0xN6QzB3TVKc6jEigscqiTMR0
um/HNnjctTB2xrCi8AvKOyBWWQXzTfQ2+RAfl4BV6drfRaG1vXvhTEDuXsCwAL0tdCxh3zkTGGOZ
51mAyQCkEMzhRKxSyAwkFJK7GbKhBa1gCiFf3qwoLIjHo+bIAblrQESEqT2tKPK2/xBCwlCW8VZG
FJ0zCgqJh6VeYUlpMDKHHq3y670ZMlJt0b23k/qHzmywOK0vpZRUXcewBoelrFjwN/qUfy7Qbhvj
MZkfWQ/7Hz2MNqjcWRjWwW4WA6gK2ukGNEZMLyyHopfr/ol4xeH7fXoz6XRdB86IQF/pzzclCGTj
4+gzwp1WlI7bvTU2aNx5QJ8dQmEEaFoV9spBy73e+jLVx+vHfNeObFC4Q2ArqZX3KkMpDnHzVhWN
D99xhbYaoXEKvyB5iYsR319L2W+lObTmonYQqH2UksRFdld0r4uWjQm8CWYYqxFJZo3UP7psHytQ
XIMbafyg3ysP0SF56gowoWY++H5F5nL3VtksJPv7Bnc2i2iqKQQdOscIs4cEUbfxoByjAwntxxe1
/ypMS7PVu/CSNqCcZ5EOQ5ZkBYQdToxDLT7Rg/KdhTlYX5X+IBo3IDwBnC0xaYzR1ROEVO7GgAWD
yzC6bT8yLpYqFAYVRdJx1kSJssU0WBWH9tikzgutqJu68yn78ou0R5QS3L8R0E+A0LBmKReEUB2C
s8M4wTpPqPmqfARpwwTd51MwfWuq8L89u3YPIHxQWGdklWQ+TiW1FSU9hZC2clstB5L71w/47pWj
ItxsIg6m6hcpnrywunSNkADvT6gTZr5unDvq02p4S5Ac0IrpxyJu9D2ZtpCcWvZ2R9q0nWQ31xED
wFQFXdRptXvTaFgwXWVTay7mby6EKM3AHnV5B2rTGeUYYDxKnMJLvNTN3idPioM0+LOoymf3BGxx
OdHy4h9c+VQ+/aJKUY7a84hWohzMVe71zdszKls07rwNVCY5sSGlpcW1G6Wy4fZ2oge6JAxq7PoJ
WyzutNlpg3eJCaxMddMnFsLP3Z6wsB+CDaIre09DtmDclY1MQYccNcAM0+vWwlFUEe/a7mG2VPCG
IYwCThS+LV1JaD4lK2Lm1GMBYPUQnRgvce+ZoRbQx/SNUDf2npQbRL7gX0Mg3RxkIHaqy/gFreP0
sJ5gLG/FVfi7irgF49wDaVlLO5cx6Y+FTWekk+aDfs+4viqYLjFH0N6GbeE4PyEqid7G08tqsrwj
OTxFb6XcYXq/HKwn9e11xd/VRhRm6Lomm6i4eokab65Trc7teYGziTKhKJzuUl95SL6wCNF/aNfb
81G2WJzmW3FZZTFK+pBvWXxW18XMCTmg4fXb9Kk84j4/LAfTy0WnWygkdwoSHXGdFtFvFEqsAWOW
wlxxXN4ZkgdC53VPOTdC8iQ4jWQ0A+pTWNRt9jBkxCORy4hVkKm4G3+foBvlcq+7x7PgzCqRTUlb
US2E6cuap/ZPq6iWdE8htxCcQlLMrKtBASa77bikmDBst09dmc1/G6xkP2Ojh5IlSfEUs6iot7gv
3EEY5RmH5bHyE19UTbBj7rcx34vxpJ1ukyICWNF6U9Z7nXTArEPBnbKj7Wcg3A1GMi3PJRSxuMmi
3WWj4dq5dZK72Wnj+G4sF+/6SRbJxF1hc7YORUFg6c3YDAbSB2r8qJrvr4PsKMOZTNwJ1uJRAr8I
ZKqiu7l6P46CVxL7/zk/++z7/EHFm1dtZXwfZVWEOhXKX2+rrCjvcq26yQtb8aJ1lr6kiylqHhVI
xr85y2Qmg1QBOY4Nx1wKtxSVQ4gQuIuEjKtezivzMcYvBfmUtyIHdMfyYPFQwaoS3WDlOedHSF/r
xjZyxPupDSe+Cuo7G1QJDkvTi4k3CduKy616ReNUIRkqMLaMQCM6qQ3QR63NEGTLEksfJXWeFCeG
qjzqvVxrmI/Vl6BQ04sFMeaqihxJX6boiCQ/yZEAjMpv1WpJ79ss6Vdvno31aSo0+X0LanHZR4Ac
o56v67Hox3N6RrVoVqMeP14LMTjpIPkklEBoL7Ize2+CzZbA6p9vSVfljdpR4MiPi8ueOdEDIl/z
kx4yCjZVcoQvx30t+2dbECA+R7RbeayyFYgYbF64ajCE9lMcprrLyplZ/KS4i0QTZfZNzysmd0Uk
dtJrJGarWYOBeZjRwoXkv5QE1zdNuJrsHbu5I4pozZNlAk5yO+MaZ+ml5lCAxoL4yQlU/aIQB/vd
/1vF4SSc4429NA3j8LKWUuxFqF0aD6hYXb6xPvL8jch12Ns6UPOibAmdDeAL4rYuaqqorjF40jXt
xRnQgz0tAiKdPWcWbfavENxOpU1WJ8WEhDHKb5k61i4q0O/Ux1+8z6LAgkggbr9qKalJn0GgDIyh
5vveentdIfb0bisNtz9ThLFgcwNpUjn2Cu0ux6CIVPaugwjXjP2KjdbJ4zIV6wgURmhvBuuBOo3/
D6W9MDSyZ8S3MnFeQx7Fi11KWLPJhVyH9RB538ojO7hJeF2w/dUzUUqGjKaOYs5zuWJoQldMCB7Q
6UY372xcFUb7fB1jzweCwqEAHPlLDeWv5xhTm4wD2qcQnBhbt1ffDumDZY5eJR+T8fE61K6ybaC4
+8ggmSyvlLkm7aMZ285KhZWvIgju1siMhaJ0F9Ko5IUhOUFJsuEVjnqS7pJDgzGMkqCUcXePXoXi
vZJIizG7xq4hVK97Qzk4Uvm9E3WsMpXizdxmk/jIWDvITdWPTCw8aOvou47B82npqvPH6zskwuGM
jyZP01gPEAblFq6RjSBKdKzo1qD+dRzRonFmh65VrtkNU7q0By84sDrPHgTJTZEwnO0Zurlr5Zz5
ixWyWeu9Wmv30wJGAJ0IkHY6pVFovVECJu/GAE1oIV4nC/Kgyc6pECk6KX56wjv9A3nE9AY2wFI5
iIoVRfKxv29AwbSmxxWrUlkqVI3ozkh/yO3jJBq9LThSGmcgUrraZW5AJ7LMmaRvEzpErivDvvne
rB5nF+pUk5DxxOq1EcpgWBNP6Uo/LIJkIEUrlKhwfF8gTUPZMVoIYVrP1y0u2yTGpEooX3/op1NK
BRZhz3MlGMj1z/e5fWmsdJ5Jh1fEsC6BJSlPErWDKC3QSiq9kSyrQRw49apyEtwW/2MdX4G5nVpB
zQj+NQCPcL2GcL2xfeUZk8Thx9rfu+D6rolWkds0y2yWZrSgfajpcNY+9/PMFiiGCIIz5u3QF1Ec
Qx4ah3o9O3Qc/w6B71+uFbk1LbZVdvNJgpUgZPpLBO4KtyNC6WJgmSZcqCzl9vtEPcz0/LvpL0qx
sQKwcDg/zAoM2YdE/dz+yZt4+33OVMdJKk1rgSXq8w+W+S6Z3b/So5fY9eb3q8qQogcTv9+wn/X2
xrD/Tk/5ztkhlWsjo/j9mK6VrQgaCHuR9y+z1x3gzjvJ9LwxFEhgDozrtUJnQUJB/pSbAlHY+b30
Al6BuPOdTkRtVCaK2iJr2x8kUBjT7psOtZKFVLaKAIw7303zj1TWXf9TDZD+C6ZPmPk8eKxQkIrC
pHs5ijM95g67uah5FjPjtch08s3JeqsvspfV4PRTCpBcrO5k5R8n23RUe/wMtYkdU8U8Nr2OUJhZ
ede1ci8ejZ9jIp+GyCpee5zaL3G9amZZ4Ukx2oVvjFbvNn3fO2NrhKUaB+CNeMrlxKnN9SeZusBs
v1z/BbtapaBnH1X7qK/lXb5cH1aJ1Lh2tfynUnrr/LUwBPq0a183EEwFNkevHdYKJQmAWMpTUn03
xlRg/PZSk8g+vgrBreKqgMw3boCQdgGb+1rgZs+Ql1yfSGixDl3G14mZegKbsntQNrBM8I1gJSay
Z7qNzRskaEjeTF5efLDkLFjM+d4qSwHc/lahCcawQUFl8XwHfTVIXZyxJ3v9GJsNuJ4jVyoE1Ya7
XoXyLwh/VaVoB9PVEl5LdMdaHujNFNgnKuys2HciNjjchZVU/bxGzMj8KsuqQ1l30TiI6SXBdLD8
WPSc3lfCV7k4JRzz2ZprdgXX0m2a3/SdwDcXbM5LxGqjC9OyTFk74fuYLpugVJzctiIPmRn4C7u8
WTJO3doUVVcry+BmYFpJy8yrUy9PbyciMAn7RmkDxGTdyIIRB1KljQBSn1msssKgcHt12AAgGgo9
F5FU7O8bMMS/KpNUULhqbl26Bn2zuFl5UmpBD6JIAfhbbSnsnLKgey/R5HZJKi1Ih/LrdWu6f71s
lo67zhBGGTGHCtLIIWhQOhAvM6oAS/WXgM1YLNzvosDAvlwWMfEO0JC15eQq+1kz0giIFCwPbq2v
o5MspsD07B9XFbSPloVKHbSJnu+S1an9MNRYvc77Nf2ndiW/OrDpnihqFLxshGicTmRxq2JyElwd
8m30wPKDMd7tRzY+JA/0oyg2uRtMRqbkX9m4FZyUou0TnWnGyXqkpZsf2tDCQBmLhr8GpKh/RJGx
heTUpG30OVpYRlB9s76MsElD7Q2i8m7pSUIiCfaxC7uxkY9zebK0j9o2gXxRr7iqlTmN3rvq5FtR
0CV3snBOIjOlV/D4rjk6qprcSxCOBvYzC87Tg/2O6X+GMSLCgrxd/Qf7h4YpdooC3pZzzVwVXQab
F25FJSy/TPfpKb4z35l3jDoMp+4gNc76LDjk7G66EBAcOWA7MlTUAnIKk8M5w6sc8VIMk+gdRgE5
OuOpPspv0+BPSlzwLnoF41RlAcFrWRYzA9NrR/XmQ4yxW/RedsT8tbuaYig6andAfWPx3L+F3LZp
nau4JDG0rJi/V3rqWMboW+vXOHssMtEMQrZQFwsJr5P1tsjo0OatimJOrVFiIXs9crXmvYzyzbb1
KrCXjcH1Tdu9n2Ej0bSjs6kZnL+Bx3GjzCVq8qY6nKsTPHkqCgTuauIGgnMxOk0b55k1qU3GRwMj
XyRDkLQRAXCq3lSLTGgHGSr1x1qA3W38EydmIwH7AZu7uFbABGBqADCq9/n4plFrRxaR1e3e9xsM
bs/Tspv1jqU1VD1ylEwFJZ7mmvD4rE/Xd1y0WtwlYijRaDUFhKEJRvAUiTO3zp8gGLACumKho5Uz
rFaztlU5AKGXHqblQaoFOrt7PMx/v8/3B0aWno3thO8P9sNcKkFSjTemcd9RgmmdorKb/QPyCsYd
ELlWYwzSgp2RT3qQ+1OYuLGPa7B2LOc+c+QDOpFFD6j9gLalEthupDlhAs4Vbi3rqI0GhblLKYjG
wuknZh171tH+krQYLF97yHaJphLsKSDeT+jOUFCji0ERHKaa2uh5KVDBjfy47DazYT0lpqUmAW31
hTipKi8Ct3BvbTUFHYqKQdDEZ3PnCkkVvahZZ+n8nVaGX8v3eLL615VRhMEtZZVlxa8io7oIk/EH
nY+p/vk6xN71oKFGW7VApqGg6+185bq8XknOKmPK4kcjedVEPdUOM1I7UXlX1qV3HW5Xog0cZ08l
MEsW3Qtc+bOOU1daQxodrmPsOn9bmTibapSWPucFZJIOzVG/bd3Z6Q7qXZ4iK8CIZ4X0aHtmaQvI
6cJQszqQDIB99zlqvPr3JzGaZPt9Tg96OVsNytJRdduBFFgKSWncLcUb0LgK/KC9g7RF4gxsnRkK
bVTkU6aoDIwf2vCYzIpXlx+vb5EIhvO2eslACz/bIW3OTt16GzX1G8lwp0yAs/t22xoGTt+oWRl0
MXP0cd6p3xY/P/Ru7dp+XTvaR+aZx3+UIkKNB7ofFMNAaS13gWBkvUWTsiSuqbxXzHC2BCdo9yGl
EBDqorwbxLr8s03rwVYugZjzpaY3v0lPCQjeYNKX2y6M7mXBHbKn2ls0TiEQ59RonkGcODuM1mGt
v/++JoDjz7BAPoM6ZZ5ArqGxJNl5BsudFXez5qbVcJ8qXqqKjALbad4vVXRiGWgQAaMpzxqRmMUa
r4wgI34/euAwxAtGfTQcFZxWaSCqSd4zc6iVlzUTm2QrF3dgq7WVnoA2BZQwqheXGvqYBtQEjsYg
Ks/a14cNFrdDaCPGfNamA9EI8Rg73XwjvceVx4LtZRB7q8AF2z9SGzzu7BZplM/2CNkKRNAH0MKi
DDqQ3JR6+h3jRrIOeSC630XraZ3fUrPUjnShwJTQ+91Pd7pcO1L0/roq7sbIFBPtPSCFVTWEZM9R
VilOV2uFF4HeDePE5msZtxYbDQV9FD4C90zgBoxvc6hazegpBZjUZXe9erLzZ3ntg8gW+Cn7+wX6
ElgkZCQQLT2Xqu+L1JZ+EdEMbgUm7iHM7yS3cor3v3qxRM/b3c1CTRCjqrMYCeo5oE0jPZkzRkUT
fY7AqYkSA0nkpu9r/QaEM+xRBeaBlh3nEVRZj9ZpCKNj9gEEIquvvhO/ovdkApkZWLkYy6XCsyMO
dj1MTawhejVV7jC9M6ujlYvcvd2cxxaFU3Otkzod/S+IyDV36NVj9LjrwTiuT+bnGOGIBJu2+v8p
4sKUgLeOW2RO9WmaTq3SAhlt46M3e3guPILkEv2sLiuHTL0/UZINIM9MkXZ0KCVMY0Nq7NRQVE3f
zKJhF4I9413belw6CaQRaG5rC9fSPcWInG4NBUZj74LcCsIpYp6BS7BggmAockCP47P5IQPz1+yi
AuUpBjepkAjjpcnkymYZ3IkG3Spqk17UxEve9iVoXlnTfY70mD24oCcNbRcl7tKj+VPH1BRG2Sjw
QfYesVuZ2ZpsYgrEbJPSrKAt6fwuX70Rj7v8bTWk7ti++8vlZZu8gbKiCeXOKBd3m4/6m/oLa4Vn
DD42mGfCOsDoPt/wr0OKNpS7T+VeBfewiQ1NusMoeYosyMbtPk+2q8ddoClGqscj274aRcDVzeRL
Dn2eD5rX1Q9wTz51oahs6X9AouwYVCCWgWjg+SouyTxMEWtbGk4rqlwxisPNbUwSmILZL/zpoAsH
gOy5W4wQ9R9EbhXThpIJyXGWXLBCUBCD/sy6LZz2WAZVKOSEZL//8kS8onFLOitRnRANaPLnNMej
jw2byEErgBRuXLpwjdDGWgmZyJhRvIbKmetC1gZU0QG1bL+t8X2kt15tgK1XWx0jCazpJhXFv0Ry
cmaa1FNtIluMwDguVWP5nNmxZ6Sfrh+AXY8BpDEEBW7oC8Zr/VxbzFEaySzhhcG600vsXEJ8jENf
3ciBs+xJb9XjMgpMyq5kJsrqQOipmShiP8cc6yLBeAZgatnzot0v6S2djtfl2jvY24gNZzZ1mpo0
YrWCYCz6Puf5O9r/uI5wIYSGdx8qoRFKIToYxzilVyyqm9I8U9eMwLnzFHXeKApu7ENgNgKeMujK
5cn2MAUvn6Kop4gfZm4yV0FFVQfVPIJr7cI7ZZIYRFFBAqyiCZ3bjswe9aXGtCiXZpK/ZggT1mg5
WR6t+dsfLJlhgZefVcEavGNVGFEpV4mM0lqZoA56PZSqdTQzUZjrYu9f5HmF4Y5qF0dzv2SAUcBT
FI3DTaF0v/tS5iC4s5kputSBd4m69exZ8fciFVKw7W/Kv0LwPhOyZbKNcgFsSpAdGbt79RYVr8/R
W0Zr2r6Vb0v06ouoi3cV7nWDeC+Kxl2l6RFAyz4AD7zX2T6m47nXtYCtzZklPV+7iyGIutWrVAOI
fEoPRWAcf7VQiXpwdmUxUZbFGOQvxwrEqV1PVYk6btrcja2f2z+l+Md1SUQQTBE3/ko8V1qRDoBI
5ps8D+PkadIFGZ3L25yt1kYM9hs2GEmRjmmyAAN9khgzQ4+oHfKpY1B4nZ3hgCLoJLxhmXG82KEN
JmfaFmkiWqLCtGW31JN9PLc88hQF6wtje3In5EBiB/IaHneja4jgd2heh10ALbHxpITSGzawmRG2
jifDUz6yJv3/Mof68mXJrS5nKjTaTSStsbrGHdKzqF7MQxl5/MVTHHEU4JK3FWjIX+LWA1XKZUW5
vGpjgxZviobyBURP5Wm8TTvQLEhPlkd9pXbKxkGpVg5eK5EXvyuphp5SEDGjQeiiULG14iHWKpW6
5Bk1Ovf5Y3fTfhu+oV4LQXJFFKjaM8FbNP5kTHpMkaKmmH1xtKRjPIgqTPZUdAvAHYt5qKcRhQps
KeG2HJATzlxQ386ISTGuNes+07zrh31/BRHew7wieNUXhQq60rV9DNPlJuZPSTKcMrEPSxM5KkHi
oXeI/mwaiV9og5/nQZ21oqfEnrXBNJ1/8bk1zWy5aXWGr4UYAwPKaRp/Mr4bKfhwmWMPYvn4NHU3
majkdu90bnG5pYYD180awy1Xf0VpbfY4rM6koTMZPyJJBbfDruZspORsT61VKcVLHhs7esP8sUl/
u2aBHcINAG9saNr1UswApsFRke8wbzPMnxqV06ILStYug4wcFmde6rRalmgCVk2fhiXM9JMtfRqG
TyX50dCgsBNPHh+aVOCc7N4ZWxE578QkmWQ3NWAxeKbz8vspnA/SF3j15MRKsCI3/XD9bAhUk2fK
sNZYKjVkQ9CM6uljAtbiYBB5dZezAM4Xk3dTUyKnMx0A8sIZ7iae7f83z4FpAH8dbZZP4aI8g9Uo
RZUASNVztyrku66/r6D8pvJ/pH3Jctw60+wTMYIkOGHLqQe1ZsmWvWHYssV5nvn0N6Hz/RYF0Y1r
e+ONwswuoFAoAFWZpT9Z1v5vxg76KGxvUFReZTKjLQoaNSjQGurOCH7GsZdFomxyK+UC6f8vDM6i
tByTfkyAkcywSAq9SCIoDOrdLJpv67L3Jqn9QZJCYNr2Wn6DZUF8lbuMUmC0owrYhl5L6jWKRM4P
3XZkevs+FxHLNI8DWWUekRFXpS+thtvnya7Cg66Do0MRLOdtv3iD4wJhq05pDJ2izplLNBVktb3k
F0S6UelDEYjIUH+z27yBcXGwyotCMSKMHR6SkIMVbuCSu9pldyrjXpjxbS5g9grCCtU0dBK/nykS
4YF2pHPvGOhLPHX/lb0eSGj3TAVjdEMHOjfSDRHtaZvb+AqXszJK6nIx6qV/Jc5XXOh73GUXTBuO
qTaYhz9+4GQhZAXHxf5gaOthITAzp4HTkxT30IbA57djPjiYIKujG6jB4zBAJ6wapSL3TnZafOLW
O2goMgpY1Y2OtagqfjvUr9DYElktsdIILaMt1B430rjwuyp8ptkweKPb2Op+3IveOoV43NayzKqm
tbkCR7m0dqafXedgAz41ACTOcCkltiJwkc3Qxd7oLJQqWKrKeciioShmUkiPs0Fz0LzgoED/Rdv/
Mbsa84wVDDdr+lAoYz4Cpqf3A5hL+rvzoeo3A/dmBzdRtUpSOssAaJ6NHTvdKJA3t+snHXQl5XX/
XRMlAWxgPuxiK4u4mRrbJosbBpi/gD60OqT71Mt3kJ93p7vWlf3Q6VK7ElNQbgb9N1y+6K1ZYmsK
Z+COTvSg3jL6mmlv/WCgi4f3C1msnrYZRVaQ3AWWMSetboSAZOJE/Uv8Wv+d4B4Y/dSpn/wUHqY2
w+UKkNtP9WFaRpXZqBm48WZU6JlvucW+eYkfFrRwi7xzE8/QcIcOZvqPxa/xUltaz+JWqdE91Zej
ruXOIrd/Wp/KFoGJJgQL7WQfq/l01M5oQ4ZonBjG0YCeTTpP7vl1sGkJijKgFYX1rPIP1DSeQtzJ
aL0T1p+s7HtKH81GUOW26YB4+TChO2SgPpCbnAZPf2RE8YWjJ/GxnCuH0FJwK7MFwdg2oEyIOkSL
52fKjLCaw3zEfJStbVSX6iBINTbDxRqBCxdmo86JFQJh8OvaMXEzEXrUqd0QAmm2iiO7IpK5/vgS
gNlfQ3IBI6jVpsojQDYuZNwzG5dzeGmUnMDvS7vFPYEsVN3ailFvkOALfL97gRLDKtIZkEUZOn22
b9rTLI92V4u4A7ZStzUQFyHyeSm0tgZQorD355PVXLcL6pCCWxJ9Ou/hgnGkMud/hjWps6wBi0a2
4sf78gj22HRnOuhPZc8qOKrfxyL+2E0DoUcIWQaFMkWx9yOJHgOrTXHX7WS4Xsogq9f4ZQ0xqhZa
fuq9wMKtRayvwNjyWCUdsrSgzYg55+hAzvsoe4wl1E4zZ/SLuwR9DfqheD6PKbKP/aQVZNdOc1DP
sK/XBztNH2jzZMSqk6qfZuPneSiRdVzGgQYwPajwr5OEmV2BAHiIarvvRDR120vcgiII0SBB8qFW
p2iiLkE1aQ+RFeM2vmN0vMOefB2f2DZZXAo3ra1dEmyIaBHWQEuk8wrfY2jRvtea3klfeg81vxEE
YwPIexuKy2qDIOLhnR/IzSi5AuQCCkJvTUHFi0CsvyxLgYZswVIjbCnxOQ6qzxmpMYRMP5ASoeZd
DsicDg4uzVhD1FSkT4MJ/gy7HKtmsYOmVHu3nMuEeIahzI0PIbUcAaZKjdg2phwUbmRU5q8GyJdP
Y2JEDsmKwmn6hGY+2uel0VYqTfa6tOt2U9RJL1kcy7s6D8dDJhUoiYs6Lf6azElwRy3SPCudNGb7
pJglad8TYqT7WE+k8VgXpuHXFrrEb88P8scSfIRtPPNjFAjqM2We9rUKoJ8MWT/kIqDyT3o79qrs
1ijAVKocF9wLBleJ7prdtZARj8XMD4Nv4H0FGm54POSrOYcITx+QPRuc4CvjgAXJo3kVO6zLr5hs
8yAwc8t7ISD1C41blT0utWcpgJmdO7j1nSTbrPIGPOOuerI6G+JLjgBx07lWiNyRIEe2rqhLiLOb
Y6I8q7Xbx2ZvMrq/C3GP39ZaWZvH7/dWWkC+EIM5TcFBjr4bUMIW2MM20w/zBZICTBZYayHg8z6E
GkUoj1abI0s+BjuWlE9H1YcO/J8LkjKPXAFx20MfdUul1wBqp9zO9MuuO0WTIANT2IB8sAYSlnhF
QO0CJIneWxNGTSopYQZ/gEbH5Oae6mSDzUjdDDf5VD7RrygbhbqlQ7/kIp2JzS0eRcy/wLl0wuog
LjUHKbKzpzx3mwOYst3sYqZ2cGKqf9peuqk/n5++rV1pDcllFXgJzoO2gr0hwWvY8EMlL6qQzGPT
RVZ2cS6imrkelDPsahQzvFrKkLrG0CjHOTBmZw67wcFchHas5/Ip1lLZluR2EKy7zZWw+g2c96DN
VwvmBIYqnW4HOCPPmiCWiBDYUK9yiUCCekfHEEJ6VcZ7S/9xfqrYvnbONblQFQyknBQ2VeBrz12j
7FHojtKvHuV5vVR6ao6+hMDaWcHjedytHGntIlzAKnAqKeURuGoLQu6ZumBtVSIQY0MgrhsEpyzR
+uMCFquFMgq2BAjIDCYJ515t2i0NCM61CXdRxXzKIyFt32ZIXvkGl1FU0RAim4KF0C23wPf6n/Bq
2ByYnMb4WXTbdX7NfeB8Ra5kGEEBODBM2bXqD8ulou7+ZtIIBFdRQoSWCG7SgrjUBhoWbNLusvYW
9I16dF2rn/pa1LS+7fZvSNyMacGgxWoJpBrlxnIA8loR5/P2eL0hcNMTdx3V2xoI0vg5SHY1+jYt
kRTZ5iM6pED/b8D4wpgwUjElLVtdiO/X2FqQN+e7MrHjEhQXOB0zhs2X3g6/n58owfDxtTFDN8rR
q8PjJuaE68K9PAsv/Vl8/Rg53mzjgrxqzVO8mGznRPfxNZNGB5uB081Oj10FKlDfe/u8Uduh6g2Q
C/glqKzTrsdgspwAaLvwUB+6nSh7245MbzBsbFcR1whKU6mYY8TRraR8Iiqx5/i+kXVv1kNRniPw
Qr4fR6uQ5GgJBnEEYQJaICpoQUOXwzw0L6/ZGxQza0/5cn4gtyzE/QUajl4VvfkbIUkvJqtR4t6p
pMzOpwcif0nnz9W4n1TBxe6WeWskbhnjuEPSOELgTZJTFJ7qpbETkQTV5uvTGoRbyej31UNiJAi0
T4MbQ2Yh3qUn2SdQ0xaLPW6mU29o6KN77x6hFWmSYQFNacLG1gfp2YqWW2u8sozR1Y3CXSzcssby
PpoqPNtUaFxI7diiHlQo/iL7WP8ULrNbpoL0c8B+SvJo0GMgonbfiiLr73MrXLHmqClM+Am6Y+1I
/iKJKGC33UNTFB3t0QZu9N6PZUGVWZ8HGDAYeAqa9Ls8r/ZtXwiuijdf45n20v/hcEnOQHFHLDeI
HGmL5dWqdx3FQR+sVhEOxWXbe2PeulY9/AiGWrTCt8LkGpvbMyEAMvTTwHKPa9a6FdyYkLjSX9Wm
Ii8ADcz5tf2xVQcHmjUet+QqQ566ZASebqt4VfjGJMslpxxtDUqE5UllbymPoa+Kbi1Fc8mtwlpO
SCRLmMue4NJLumqMzG1zwUlq2yN/TSTfm9blRMsjtvimzrwFp83Bqoh7fgAFdvD81EMOShIlxPhZ
09fa+qQuN7owYokwuIWlzx2ZdRYW+2P6KblpbXApQZkcrLrK7eIwqSnqip6TmY/z2/XKL/jHDJPG
Q1czP5yN9HPfzj6JGy9QcAUSFQ//NoRsFlc7KAo4wOxWAyoofiT6dZa/mMnNeYjfBP03T+BCR5br
eptlwMCFR3N4FY/zICb6nHyDHpm4UUXkeFwEScC3lqApEg+Uw6M2HuVFFCZEAFyYsKyYdJQtH+U+
t8CDxrT3xi+VNzlkZorgYPkW5VMiSC5SoNkHRLQVhrAKvsV4FxJR2LP/f87juIhA5aAgRovvFyak
N3JHb+6IeUs1v85OmvJ43iG2jcGNG1p3CMomuPFLRtwYpTX2qrZ66WPNNkV8ONtr9g2AGy0Qukrj
pEY9xJdbW1KILUvXZiwoFRWBcEM2Z0ME3jOAkOJ6mCEYeN0mAnmJ7eTvlx08t7ti4BJ8qACBtiub
KjeKcazJ3VgM9qKJmmFFWFyCMoyaZMVoK3OWqHKaOLcD/ZQOpkuUfSk6a23Htze7uJgaL2pU1ujV
cbT21Eju2Fc4dLU2bUXMmL/JAN+QuHMIStEykGoAqT+a17PHWrq0G3LV2dZzY6t2dinfnfftzdcX
ilvQ/zm3xpx/FVBHMiekYr6n3g7ogG13eHc0TuR28Fj9MGSFTVHGxEbrw9oFfTm75gV/Ev8uqGjz
YGklZg7M3iy4Mp3M9ik//NeYLWrlYG59Do0b0SjNE1TAsW0d79Q7UAPdlZOJ296sU3xQHnUHFL0W
UJPt0HYc1Loo9m6maCtjueHNjIIsk4nhrYJjxep2RifcpYfhpQcBIWpQQ1fYRbD1HkFXkPz2NRWW
FrDUugZxI65kJQc3waxHHK9pO+FrmgiN272sHLIEk8U8dna6k+ZFvnaTlnZ2xaz7m16WtWlcJDYW
ilwjx2SS6V5rcqzHe70T5IEih+GCcVIsc16wE2w5DZPdVpOvjVA9TanTFyBbC9tDqJeuUv8x8SpL
rlfTxsXnrE+ReKgMt+6+FJ15AEnac9gFghi9uQ28wfC8uKpkhUtFAEMhLVObp6H6uYj4vrYzqBUI
F5zrrkN9TYh5Si2n/9aiSTvHO5yUofKpOIJU1hEEsc0deoXHBeg+UfsE2jk4TaqOrnloC3Cj63gH
4svik35keq6jLTohiwaSCyxNEfX6omMgSVRc0Z49j5uPst64520TmcYFkJzoeTu2gGnlS1Xal6IK
G9H3uWhBDW0y9Qnfr1kx7/Q10Hf/ZgAXIAycetBuC1+Yp8WO1YOcZIIh2nz6XS0d/um3Zu/TEWSZ
GIeJOjvKE14pX0nfEtBoZ2iFDvH+hb4QkdttB3cQzKvoTEWRFbdkrVpK+0RH5h5+omDndmtnweOv
I12yoitQECC4C5K47QSByRf8B8mfUss5IIme41JPv8adENs+zSvcHrKKGv0ldBqnvxi+nJ/AbUd/
g+QWcyNNQxMasHKKJFQPFLsUOXca/TkB6msAfMPhFrEZxyYeAYDTPeeZ3YKmCPzn6NlH+4E9P3Xf
VJy9/qY0g1Vm/N9wcot4yIzBXHJmW3PZanfhH6tBcDZxqzfJFD2kbLo0/UnuQHWaPp+fnM3UdGUA
t3w1qs5h/XpxjZS7j34E8WMYXSSmdx5m0wfwwEw1NO3hbpfbePO0oVq14LzVlV+y4IFKn/NFkBeK
ILh9t5mshRB2uWSVF2Z83SSfu1lY27eZe67s4FZsnYRloLNzI6N/ZtXHy946DE59YhS7QuVCARq/
106KlSZzA7T2tXfhv31wuaU7pnlPDuenaDs0vNn2WpC/yuRxHy41looo2HplsZtOrZ246a5+IjtU
NjERiv67CHPzGL6C5JZsNpR6o7OHwTHMd2n8kkv3Uf2sQB8T5Et2G4uy6U1vB5MHCjcszULFw/vD
Sj2i7gcqD2z6AlTdJ/5yio/pbrA7L7CHu24X+6EvusvYPGmuQDkjo35UpUzCGrbaCHR9VZ7taZvm
jlxHqYMiOQvCbOhWEszm5t6yQuUik4psZi5loDLRZQPK0niTutTc3lW8Zld/LvcCvE1fZQymKugi
LJQyvR/avFbUeJJD5AEv6GpgB0HJ0VwIxuPcgFOKdvdveHx5fFf345QOwKvQf7jD0Ut1SRDEuCqf
ZjxSVWjzqeng5ONkOOZArEvN0L+3hTy5C7TwnPO/ZiP24LVFJir2Acb/wQ12naa6nqRYqFI6O5Yh
HcZh8NAL9OepEGCIqVtoema9+O/HuGxx0I4mpKnhHHvoDXCrSCghspHPrTH4O5iWSkFFZowreGi1
nfyiYBMNcMIeGrsA99n/D6vb9uj9MounMSnkuYtDdmmRB4MTDs/QQ/T0SeCgIhBuFU7tRGOJ+cts
KMd8Tj0TJEymQgSvihsR5t3wcZ5glBbOYew4O4XDTVhfBF3mqdbi143AF0T2cJlBKCtVB2U1HB/G
+67xlupZ1gRDJrKF/YTVhlAbwdjjTRFHc5y8NFrvwRZcOGUOxtum+vNj5btxY79lhRWGxaQlbHpy
qImqXtTdTYp/fpFuPz+hOAStHzI6Gvi35aQd5qUaYE/tUQUky/0n4kegAcsdy01Be+Sz6hfJ/WNV
UZbDrWDZJrgyzUgaaU5fI2Patoutobb4qQNrnmzLSTEKyok25uwdGBcimjEKp26EjbGi2fGMna7w
IdOxo0KebObJHy7GKNF03GlT8qFSvrNo1VJdgmLgJ2uXgjnAcsEd9drjmHjZo+iwtOHvBkRTf8Fx
/t7MXaZqBHCNFtlx8BIkX0ECbwtcRGQU7/I0HKvIAop2C1EscH6ljvoQ7AfP8KMjZLG+nMcTGcV5
fWxWsiZPgCuV2iOR4Wlp6xhR5f0bDJd9U5pmqlVicYWNaY/KE6iXnWoWBKSNjQMTBE5aVJISkIpz
uVVI9aTLGqSPWSbblfwtmg/nrRABcBGcmvHYKxQ3DUryNc2/zIH7b9/nQrfSRuYs6TAgt0a3aB9Q
TCEYou3pfhsizoeTTmsKa2L3DNEdAEh6vwyCvEg0SJwDT00f6D27yhinR626raq/OWWtZpnz2Jpk
Wpr0+D6KWp1QQRNdhQoSgRFbRxHsBr/yKf5iZKj6qazZsde6jO+oHx/7ESdHcOXOfmN/i46gVgZZ
3Pnp33rJWIPyVyOB1PzvaVi3R6++Ml5vHcmVBgL0wosjW3QZvTFV7/D4BdOoeqKxpHHWr2rtxoyF
5dVsRXAh+h0Ct2L0UDPTKQdC547gycn8vHfRaHnNDnOJZotqt7bu0YD3lshxcSYtsrzKUqxQ2tvB
bXnFDqwSmu1w4IqutNfSAUypILj9xlneULn9tWwWMNePiG7ox3mpHuAuXvU9u+j9aHHaQ3PZX4h6
qX/jKm+Q3C4bNbO26D0gDbzkPbDKSesgH9qn8EHaNbvQV/489K0HllcSGhYqzUUGPKW0nKpOHSse
BdFvI3F4B8F5o5YVkmIsmLuGXkbZSe1bJ9K+1GKNwo0t9h0Q55QJHaUaPRSIUMfkgZXEoTDzuDgq
iuIa1jzlnF/WbPY/rgETWhPoqAdhExcQlakDOTW7n67S02L5geaN6XOlfe3UnRLqAl/cHsQ3MC46
KsYopV0BME17mAixDVm1u/RTEOQCoK22DYziGxK31IxMCdWBFUioJi4zpOdgpzmKPXymqDSpWJG1
DSpp3Fpnjug64/Ue6NyIcustojE2sYp5Cnq2X+/ALsgVa1dKbkVrm62jc1DcOpODWLIy9g60xDVU
SdIflAZfcyjXtkvojot5SKxm3/TL03mfEUwjf+/WDD1RJ1bw0pR2mV4sya2pfe4SwRwyzztjHH/f
NnbZ3JqswpBkD2MIZZn0scTGdt4UEQi32pRYUYuauX9T2XP0jFqHOBWM1vY+9ssVX4Pl6nwzTLMx
WWyS9OaQV4U9grjo34xgv2CFwNg2y4A92wblfTCqV0ESOkaWCsoTRUPF/r5CQQeO1UQMRbOuiuBL
mDym1u15Q36zV72NFRcg2i6P4pLdsSYH3e3x0Ej2kV987sATq/oVnjZFh0/R5HBxQqLLvMTslVFe
vDg+Nbqg2E00aFwwkMx+TLsSBuUWcfR5Oo1zfWkFolYgUdBRuEhQB3KSQ7GY9fGnVzOoFNPL58WZ
PnW7fn9+jgQWqVwRdUkHkpisyDKXvTFK7T5HOiNqM9964QavAm4G0GaOnk/+zquLgkRapAAkeAdG
Lr3s55sJD404TbvhX2gDavI7NC4KZGY9mqMONL3eW7cq+MCVi+Gi27e+LPkSKCHxpu79xTCuDORO
U2E2pFreATKk8m1Fxkujm/w0F9WPbIbqFQwXGgYpX0w5BsyUyV6G+1+qhp+6xPKyuBS4unDO+AAh
J5YVWMCi0AGndnxFX0VNK2iGHFhKLWIrEdnGBQs5n/JuDoCXd6xuec47JyANIkdcjHZclyLp9u20
FrcoJmpXCVrpOQNTWZ7RigxASLbWL4yQJbw1r6o9kjV2Bqpq4Rloc7GtEDkT21aXc5ndjWW1m+aL
bZl4BhKVTW9H3RUKFwTLVMsCswWK9XVyFbfdaWDjSlxcVj39J9yKx6Yscc8vgNcs4cP+vkLlQqM5
1ZEmp7jciQ6vzTNgXPof/b5gj9/MklZAXGzscpx/CFtqr4R+l/GO0fk1l6JkbNv/33D4U0heDUGa
s8lix0n2LhB6xk3l6cfSl1z64/zwCTxD584j5hxkNCAwKgsmr84qV1nowYxEgr6ba2xlExcZq0Yt
u9TEJKEaAqcsu1C+GOiAiKgghREOHhcPjUAp8lxjKymD4hDTyQkKX/9Kb1mbHTqAhYWZ7JefcT+d
i4y1Fsr1UgFw8GcPekpHtADHTucxXiXDtEWJhmi+uNhhkD6JJHbHqMZOjINVTR6NohN4ugiECxd5
GGDCBhagqqtZuxnry0W9P+93wonigkUkB6EZs3ttdTd6TIQBqgRu9Ilpfmc74bMpm/Zzs8QFiSYp
5aDtgRZ+m0FOWDpdi4oVxtNc+s1jeC86DrNZP4fHxQpLaYsc9eg4fUf5LlMjlMYM8/CPzs73lho4
uMozixTKPb3vDvoFU+oAbc/ssgcW0T4p8Aq+oxSvr1kUs1Chzla/b2PrpVgabTdTafHOO4cIiYsW
itnLpjbBroScaAyOa7WzVUN0wt6OSSY46/HIC/4HLlRAiHOI1AZvOLlyJJUr5YhO5XVE679ZTQTM
OegEpyrkON8feIIkt4a6wS2rUt82quXHSmrL6Dr7izF7Q+Hz6TkDR2qbosaDDIlX5+VFGaj7OCgF
U7O9blc43IYxLwg/tEFvbP4yoy688Lt9+dx5SM4gWCgskt5cRys0zhP6hsxqmmLshucAD+Q74pY7
tXBwCehmV/OhP6hCkq9N51tBcm5Rx1U6aBUgZ+XYlIdiOTSR4AgssorbM/JISa2IFSTSqXazZPGb
VD78mzswK1en7GkaTCBgmkh12yC1xW3jJHAFkRXcLiG3pZxoMwaqCEH4Zo4HI07881Zsp8qryeB2
iSaqSB2ytaPeKs+S3drpLVhedW/wZDd8EqtHbcaEFR63T8wULTGEkQ5oxRVkj/slcfXqJmqrf4sJ
fBmPRGlCZ4g5O8T4YQWx3Vpfzf7fXIAv3QmWINQbGbbIbeOCIWWvpfMpLOkXwRyxFf9hr3sbM8JH
hCoGv1QJW7Tb4hDvl324G14aG20MjmhbFUzPK8HWyqvHJSuSwGSFbDVYSVvIVMUnvceDq4i9+5U0
+5xRXBTIqBL1kgaj5GNwTL3kuvseHkJP30veeFN8Mvzktr6QUehag1/JuprF1LXM1c79Ai5I9GOn
mhEjIShf5OMl8dldjHYwTjJaU06dR5zSLX4mj8mjqJBYNMhc6GhVJTRSAtMDI/XVYXGI2h5mNbyf
Gu0v6qQhqKRBWYmCfVjRuWEu+65vDdZUWT1BYH7CDTQyweBgev2TkoOlt3RBICmIW5v2rTC5gW26
ycyiEpgGaHTtAaJOmjVcd1S2m2YWdKlsxsgVFjeWdTi3qczs0635BvRPV6le/k0oWUEwc1drYoKc
NIjhALFYYC13YyW0pXB/fo2LhowLwxBDlKaarbtcni+iuj7Gam9bWXOcC1kwYmxEPrj9yhwuAi+F
anYVCvYdkx7T6YHKO2IJHtdFk8IlZHMskypi7w5JQ+186PepSQQ+JrCCz8xVrdKqTIcVEolvrTw+
xVbmx5HoWu6jJYqlazpe3QgKQkC1+37us2QYkjyB5FEuebSKnB7Keedn/mMUeofAX0YMqkyGXmME
uGGJBHYBxTp0UxN5V3WavQTLITclAeTHsXsPye0nk6QVKWzFNRLtPYOmFzO4oSZN+mOffg/DpZbQ
aE2WaQFMZiheHjZ+IS8P0uQFZrAIlqhgmvgol1WINNoMqKmewrvIqkBwpY+RoLZPhML+vgoEMmmn
JRmAMuemN8a63UpP551hI/l/P2Zs6lYQXWmolcrGLDkNLvFT9L1Opt2jog80/5//gm7/PRwX2hYl
gX61CjgmQJSDJnuWbOtHjCYaw5f3cunm3wUGisaQC3SzmuszWKX/K+dm2qVzsqOgibTuIR/tzxcL
SDSoex5U5O9cxMusKYsIaEicoHdTAo7Durdp8+cZ5/ux5EIFLTu5r9hYQhpYo5FHu68Nnl3Om7KR
rzMU1KbJ0JjXoS/+3kGkKdctuURlurwrDqZf7sLHXPGZBhxrU45AsiVYxduD9wuQP/ZakmyaqQpA
Kvlzd1231GvHUQCy7RVvIFxEKrN2DgsDIJFqPRhFeYDSoiIYOpEhXDgypyK29AzKCKl5E0m5JxvX
IPL1zs+PyBAu3dK1omuKFoZUY+YNdXdVFYoopWPfeL+Bv3MBlf2GVYzA7cCgSAQY7EI095Z98x29
6mzRspYI82YsBetHZBQb2RWgTJNakygAxwktECMkfTRJ9CYlwuAi0WTUVoJ9GGcciFnlyFAt1GI0
zqtQxgkqWo5OwLksQN10CV3F4yWYdwnI9t4blpp6PIKaHr49/iTaRd1daOPzXzjECoKzK65D1LcX
iApldAQlBFoDDMHssIj5wR1WCFxEXRQdHE8xEKzGrywTveBojr2V9cspnQTb7MZTEFxvhcVF0nRO
J6VkMS4C2Z4U7Ur1CwW5L5rAnVH3KvnCLNAZeXt+CLdj3gqVi3ngAK7iRGPqCrv2G3uvidzqYoF+
hLTrdkYiPAQL3IKnks3mNAigX4X9AjSPXQx66GK3aPcCq1i8OTNvlIt5aC+sF5MpH7C9V3ETX7oL
foS72Qeh8L4XlU6LBpFy4S+JyrFdLAwiaxlDpd/OuAl+mCASZDt93tlCvZHNMPU2a5T9fRU1KJ5B
gxTPKWBot9m7YXiUTS84TcfZ1T9lx8DpdJF7bkIauAI2VLDuoX/rPeRkzb3eYxvGkCqQ2il3QQwq
MHMXohqBftGKPX04P4mba89UDUtVTEpMyq3uaMDxjGoAzLPD2D32k9eVxDPDFyMWLAL2pQ/eskLi
TItystRmAKTF+tZSp6hNm9ROXd+fN2gzDENfWNeYAPSH7rdMhtDhkDKYiQSQblNxOsxN8/E8yuYC
e0PhL870vljQ2LjggqC8qxT1OkhMdL6JGqlFKNwCM8olDOIZtujWoexlpy0vxbpcIhBuWUn6QpZh
AcgcoJZLJlCuuEHvlH1+wLbPBasR4xbTiFqHTtcxYqwL8lUXK0SiPvqar+7772CnOY+36dcWBOJk
9nbzocMIb7xyCVIH3DxL1NHL6zSc/VlXbdA8h6nAszfambCprMC4TSWLJbMdO1AFsEBITqjuru3w
J449ml3Ymp8cs59p4I4Xf96J8x6X21Y6TSIZRLsRoFLw4gfKLc1Umxq94L5lc0n9Mg9cj++DUiFX
aT2WMG9QvjfKvhN9fzuyrwA4P4cYQqfWCuzoXOka2yOUQM077YE9GTU7epOKmou2nQOdYKoM2s8P
DVNjqCOTmrBx6fqPIkl3U/ncaqj8gxcG+iLwxI2aFzZLb2hseFfbSND0Q9z2QDPvZ89w0J5FbCg2
WBF6nSev9OkhLV3QhZ1fAJvLeoXK/r5CNaIpBTM+xtQqbiTzIZD8QNQz/pt5e7OM2zwmo4tAaALL
5J153xzAYBHaSeBo1yh7cUq/2Fmy929WcZuIElAwurPEpmn3lQR54daNgp//hsGt5ihRkzqbMHJL
BL5xw8noRRCIiL9F08MtXQUa2ElQwZCUXqGuxhlzXxaCbNRqvnM9voW401ISpywKspSJUZDpkR/j
pM0qXRpRV+d2mPjlDXwhZZlkk9W3zBtASEfvovBwfl5EC4mXwZJ0tZ06AoDB706qF3vBsO8TW9+p
6EWqr2PX0HYiHUmRUdy2lUVyhKIQ5IBKe5iML0Qsi7mZF70tVJ62jUCfamgXIGTEwetGedfexl56
mXxWr61rRvXVxE59HQo5bwQeyJcY4g51mnEBjQBRXunTaVGP+iC4FNne9Fe2cQGiiPKlNf4L7CNC
H3qX2TF/clAK4BMxkZMoIGlceJCNzgiHEDZ1zzoY0wofpHsH3VOYIqEb+6Jyl43ej/friwsVOgmR
gVbAiw6dy6qGEj/8GUW2dST7bg82kkN90zhJakNGUnoQLAd1K6FeDS4XQmJ11iwUVOLhe/e/MrY9
mHacBDqjYuoMgZfyl/wyjRtVZaE+y6JT0aO8t9Ss8JoQSISU5dIJPEew7Piaw1FrUKgC4XEHoJ4R
x0c89wjCicD/dTa8qw0yKzVQaLJ1l5o51KyvF1l2jVAXbMMiQ7j4MRfjHBI2SVHtWrIvL3fnvYBN
8odT1ZsT8LWFi2EFE9Xx/bbvdiO026dkie0AqXxndacszJwolH5qfSyi6hI5BBve1fAFU9VbCbsW
CsyrNPssq62dW/tMSEAnGkAuhKCHPpUmNk3NU8VEP0F5W9sx+FNiSD6AJWD6OYL+/vygijC5MEKg
Ad9VM5Z136Jq5UT0P6ameBc2dC5sBNTM03HE99MeN3cKdTJNv0F3kBvLquCuVeTlXJBAv0kRDywD
MMbSVoPaSaYvTS9yhu3AS4lKQQKqQimYy+Abc1j6mGWbo6P4rL81covPmm3g9NPsokfJPz9B26nA
Co9bvNVQGpLO8KZnGQUB0H5C3S76qq6168Fr7AayDHYouoHaHMsVKLeWu4JKhtkANJUaWxt3dXef
hl/OW7bpetQwCUEHvwr56vfLygyaIZxqCreo9goxbUpa958Q+OZqOsnmkpUBDj/h3YIUWikFIek3
k/PLBp4cnaJaKSsjICzXg8vaEiED+L3yZD+AzicUloSpzHae8TZqJucOctPK+jhh1JAZHlpn+dzi
Nel78coWMe8t0a37hmILFvAKj/MEU86XSB+AJ0X24C5ueSwvqYcbQi/eZShfR3lt7tLE7veh6Oz6
m6X2NrrMg1aBtxtT9DGNGN3yZQBtoLLPHdOb7oL7aC/v8crwcN5dts8QK1u5QJ9XCY4qDfBaL71i
h/PwcbplR3N5Pwv75Fmc+LCdrcC4aB+Yddj3FAPL7j/R9+93CUqwUV+EA0v7V9cnKzAuzBelpCmR
DDBrvNT7HxG4Cuv8cH742DfOGcSF+iggoLmRgLGEauUroJ3ZJ3T6QpppccLUaOx2JkSwfW26iAFF
TNO0UDD1oaXN0ECqXk7YM6unESzxPYiZpRlizpPDmuKLn6rotm0raq0BufUXalmVZRQvkzkePUfi
6vTn+WHcCr1rAG7BJQlZZoVZpCizbeWF26qTrdUiHTURDLe29LGLa4kCRqtuVDhgfVuVgsqiLYdY
W8ItJ5DhNVPCLAFFC/RSxvL/kXZdS3LbSvSLWMUAplfGiZtX0vqFpcicM7/+Hki2houlB76rF5fK
W8UzDXQC0H06tZZFLyxdEEZvMbvPxijwBiXyxGKsqiTyIhIF2yMlJyNbLDH3DMKhO+LJxRgTWneG
waDj5gtKijA+ghioG2ZrqJ6FoX9HUrNeQ8aoxjxTInkAlpgeKkNxY+EpwgPydZXjWhETikWzGRd1
waolewkPujja1VbxUbylDfagmFSsLuFBbrm/lWBvTlkVSSszh2BlUrt4s7ayCAPgyeKYU+oEw2RH
GEdmlY15LITMV5eJJzRHU9hzV6+jF16kY+BRG1RVmFxU3GSwtusrS7eH9YlrKRlvUedzJeeYSmQv
kmy1suINgVlZih7vDVP90GdxaOWCyLE7nmSMBwlieSo7eo5oQwxQUc7ZdD/PX64LxsNg3EdoCoI0
0VOrou/lcE/7N0vc7V4H2Uyv1stHf8UqAcCMULUGwwbNtUUbyQcIkq3wQNldaAslSmg41/+bGYAm
KSY6UTW8SYqMIWCeuRqkDZYuV/Wnshy7wI7KQkOxXyA3n1PUvfh1kh6iPp0xKUya4McEk7g6BqZ+
ui77tpP5/UtYOohRi/NupP65ynHJDNpOIJEXoZyEAMpUgOuynGrefIrN7HIl/8/1WS+4OhItV4Da
ODQpid1FtyhPAC1WiZ55XLPbSnSRkbGOYQEvaUuVaMG0FelYjkeROxWVKvtbC7xgMMago7kkLagD
VR/VW9qhI9x0oZVZM1rQhzOfNYe7hIxl5E1JQpOeqFXky8SmhLZ4nMWRgLpSXsEXT0sYAzECuZtE
WpcgFz9MXKqrw90YfC3R4zIj0F7XSPrDr60kE1ozCSSCoD3C44740JBzNBgcgG110MHsZyimrOpM
XEVG0hUprZWqxps0F6wGDXx4irsuxQZfFGZ1ShcUJqL2SVP1kQiUDO0Z6KLCrbpu6ejcS/CGOTqq
nR1I6VTCblH+UD7GuYztPCKYA3keRFspc6cvariXmeM16T683affAhrMG6Ze62OTj4DRmmGXGNMd
yLF2dSuDCr3YXV/MbfW7QDF3Ia1MgqxE9budZh8qwx462RKl2mpCdCUFk3cd7F+c8wWNcReS2WIg
PK0RWErtYCjTrRmJ2k3bdMpd3otoeS/LGI/gSU3HEQ37DtP6fKPsBF6Q4EnNuJQhKoQAI93pyW2C
haeuCMYxBKbn6EfrSHZgJWDK7ndCsJMfri/BpoXIIqiODUlBsQpj7nIR12mjY70FJM6NWH2TY9OZ
+S81m6a+wmFMXc5MshCD4ihQ1nvCu8rdTjhXAIypx0s5gocEAL/jTAm6397BtYmV3aPc6F3Z3gqQ
sXoMQkpInwIwiM6qHjilUIB9IeNY+LbzX8EwJk6mNFlIhGiDIaUeZitgBGxL/YqECIp3SJ5UPDw2
i86QH2OsJsSilwi5W/pQxWrXuTReoxdq5DhPjl68yZkFZH0xPV0hZ1767y23doYHwJg4QgCGG4RY
v3Zxm/57LfJqsnkAjO12imCAOQgAY+b3ykdz5JHscEyUfaWQtDwougFLZIi7psbowv64GDwWr00X
D85zVLJhINWbZm29lHJpoY9xXY/RV4mtSa3VK88FGjTf43B00Bfr6J9H6dzrBDxLw1GX0OBui9oR
s9isqvWG6NufYTBbEk0k67oFGGW6H8NvVeHWw/frENsHCfkiB1WLVV6rgv0qkXpgYEAZpko547l8
pq+WkwsaIgctpx2XSGez/lYDdzBlZzcIYQe8JFk84+kDCUyynxw6tIHs6Xm68nktfJtFWRqtaFSx
Q5QI/7V0Xa3nLZlapDSn4F71pF32hViDGz6jwgf1Fk7hjjujsQ1uvc+msq+AmTihJUpYyDWAm0+T
FyO5LpGI2lJjtx7macIHhY6uWAMvkdoMwCtYNno0eQ024AaHz/kOj3FZFDlLetN3hyT+el1xeAIy
YaPJOpAiDBBQXvZSDM6U0atimWNkVPneJGwrcZigga5Is64oSAMyxekhEzgGxvk+WyKt5eMoigu+
v8xH0DK7y5DzUjNqo1dEYOujZbVtBoMqwnjfOWDkc3ENay83EwyMNq3yOv22U8HLkrEF0kVIxGyg
eN3PkSi4FziEvu7jfsxT99dVYDtXWWEx/ikxhnjoTWD1h9als+n0B9MV94of7bJD4i+cPgcuHt3O
la9KjTZTOpTR2flspzf5Lk6t5svykP0wrPKp9FCWw0sreQrC+I+gSQzcogPRFOy4+ksW3/WSs/JQ
bO11MHVNOTRA+MULtOyW6RScNMuw6AybYTpML5xdo5HpjUYSzFvRUQVtojHk9SoKXTtHZQXEKrN/
koodxpf8U+MKfo4yRG594KajWMExm5YtIMmYFrikxkmt2abkRxOGGMbngbb62NrxP8zO2XSDmIFJ
VPofdJi9FjEi8dIsyUxvGkZXsCK7/D4cIycobPklO/7qTcjsJjlyiRE3pUVJqaQTE3dlLPlNV01p
LIMZ3Z79xVM9VAF/VwI7OC2H8dSAAFYdLVxz8grUtqP4CpbJRnoyqGKmD/Q6EBNV0FuSHnLf2Nc/
+f+HZ4E78OWnlrzRohUio0VtBHJplUBQ1B+Np6ote8wf7IX+qdNLXHuiF84Liyw6J1I2nsGsjxq9
0RTSAiN+G8WNJBRklah47UbNEtticZb5OVDTT3I4WEXZuMYgJDdDYuIdYQaTw91kDmBIum4Jm7mi
iSFYkqwpmqYz0SVuTFwHKKhG7+UjSNuOcuL1YGCqkta9DrRZIqaZMHNdBks1xsu/1kczlfNYIEh9
/6l7L0RLwrnnS1T78j7f05GG+kt+HPH/pgOPH3vTia3QGeUg8jiUc45TeWPW1OpBV1gso8q58aAB
/5pCMHaehqaE/YdCCMZtIHyXNPkgJZ+0/IxFcSVutckG8wZuq1YKyNi4iNcDNZqAN9o/bxNRYIBh
zh5Izr3gRbCNp9GbwQsh7+7Hj4Jqq3c8irXNZcVduKoQHZksy80C1RzzUq2QW8qO2eE9IfjBUZtN
T31BYBtMFiNWoyzFnv3TW6U/pCfa6lT5gT1xouu2OAbaJAjRDNFkrGHo4rJJR4ARA/V9taWNvGr0
7fiNeQu/INCT8doMtElV42n5KY/iEbR89iiYHK0GBB6gs/Qxwjf+wlnCzUiwgmQsD6WJQYR8iB41
un2GK2558vNhryP9UuzUiw2r/SI8mU+yaGsPHOzN1G+Fzdgd+Itro5uBTTX05xPNX3RuarnHHYRd
+ALncWtzA+FgZPo8oxGNMQhZarS570EEIwvuoPwV8o6KvO8zR5oB3U55SolmhvosDV+j5MN71msl
AHN40fVETyo6mY2S8MpQD0pkMxwaF1mChxcC3boOyBOIOcLEaddrIeW+KsEaRT71CscjbureSh7G
osK0W6okLWlpCSY2S06YhM5S+kvzl1T+/7PI4A0vWGxBl4pzkpwMVJY69DAW0RlN3uha+nPfOPgV
BGNKqrRMgj4Cgvh0UGnqKz6t/+HN4di+HVjhMGZT9C1psgk49HZAw/ml2tEjc+XzHPhm/NdVnT7r
0QSVSWHqISjQugr7nEPNmipHk2ZbIxgWwKmK2NazCw79++rY0mkDun8MBIop/6TmjjQ8vUePL99n
DL+OpwRE5pBDCp414avWThxD2Xbcq5ViTD8MQ1mcTUjQeYZfPki74UuDWnq03dLSTiXhTr+kP/mt
rl1EYlyBsRg6bokAmE5nose+Nn4Xq8G9vm48EMb+lVKQRbkAyBidMyN2SaJaas/ZHO7asV6gaLux
z7A78n3vYown8hTB1lsreKSn8srXuHdPm37HQE6rKESWwJf1Wt9qedHlwOxxNXmghZex2yHoJDeV
dojt2aNThUEd3Uq2mbi55L7PrV7gWVfUhaaeKiPgK2Mmlo7EX8lmHk3JZrZpaBjlpkgqBpExMlaD
MCdTiVPloj6ICWg/m9pXhsxPNTeKb2Tumm7G8gvemyaqts/UKMYutpgSEIGvXUzcDo+ieNKyxI84
0vFuHrb1BrUuaB5Bab/CTkqZJbVZMJT8V/IHwmA3rq0xwTzqX51bQ+Lwig42/dTqPMT4Q01D2dvY
4zyUFn7bDVaCI907LG6FwHjCOdbSGLfmOHE1ONY9ZLUnaZwsaPsovMJgvKEGaplUCoCBMjc6VPY2
jr4ZTxlufWUHPHXZGaOqeJccm55khcn4x0gRtUqosXKSfFeg4njurZTbRcIDYXxiOvdVnekAMcRz
acp7JEuOjgEff7ZFjFNsE1NLCAr5UXlS+WbWpw5JJ6i3GPKeBLfluRyKGXUjiaJWCz0UY6ZLSe7y
0Ut5s1C2SxpWR19G4ZRYxPTPUaQ5i+KhQWCXiJY82onkDuDQx8O4q+NJenAn3kU898jPqKEQhzlI
fIFcuxVufUs/PuuzA1LGWXdrRznADfvZ9/rLrOzxpGtyUs9tU76sLaOQBeZFKYoE9LHyjHnAyZ/H
RrV90bxaWkYdTdWYlEkBRJzpFkZ52gTTb8cQdOPS3ZCFDmqSbRPMUZrqoCOUo6X/srEmHvtlDEcg
bDkaBi5pUlHDyo0zKkawtVjg2lo+muDakWzVDkQL1Q68jHH7Vdn8DcvWnhUki7Q4Qodm82uEG8g5
9JsWBVO5p78Y9nVT3A4BKzQm4xbbVNMiHOr+HhgXo/w0PptonWz3na++8JgmuNLJrxOHtsIlR6gC
D1e1P6v8u2PykWb5dER1/Z763ZVwjPkPc9bHASZc2GPh6uDAzzyx+UMIxvpD0qilIgNCbJ6T6uNE
RivlzSnc9mIXjWDsPNeTJQh0KsZiLyS22+I8VZwDxObJa7VUjDVnARkxMQMYPztbcPIavWiXeryT
F/3Mm6R7BcNY9BhUaAVuARObdtdMjljc6rJXVpPzh3rNxJg87A20eAAIdc3oDaJzCQO8iv092tFR
OTdb26/AK8GYZFEWxmBKaNoR7Q1fA2lQI9l1cjS+0a6S5kG0YkfububE5jWX8NwUSzvXTYteLTGi
qSDbfWaJLu4ngz3oEaIMLeuK/ZJ7QW7x0hGOvsiM3yjACZKYKrxUpOcWnk9fWpRvgwm5kMObGQns
MFhjEHNCDg+UcR4S5owlYoVFDpRD2vlxuViK5gh4Xy97WoIxjLPL0SOOwrIvWWAgHqRyBiQ5B2ft
0PqlnbR2s4s+mJ/pC1qBarMqcZRv78DFXHmZmOgAk9Bg89pP6omZVFGI0Eefl2RbsuCXv0+V2wSI
PjTPnHcggGzCHReZLiJromtkRpPRXpPqcgLkX9RQoQuiVeL8OhEIp5zjPzcNZwXHFkz2JJv1iaac
tKMTtOq4HnHiQ6vawwEz4W3sshPcgKiv4HG7bhrOGplR4WUZevSWA1l5rPbEzR5xt09eYr9xkwcV
F7egFQktLDJnZznry1b1iIsSVAvdWXrHFcE1fTdvdNSJEG9Cn85kyTkPcStTWwvKhMEq1yK01v29
o7TZTXDBzEwdE5Juqzq3R94z+pbVrBGZqJjqi1YrEpa2FfeS0llRWvlFhlr2rvavL+dWbFwjMbGx
AL8jaooh2xztAr2xzPJhyj//GQYTG6dBmcMogDR55oqC6ZX5fZs0HE/D2yQmMs6CXs2GDEE0MXCa
JtiToH74MzkYn7KAfm2awfxmC426G1JJsZK4O9SRfH8dh7f7jAdBl03SKNSkJ/XUoTyIZJ9rUtpl
pnGyV86asbU1S7WIsyEAqBIcSbxXecPaed9nPIQStJUsUw+RTg4aN+N3jLmUjJX2spU0GPCSlXmM
TW8Guy+f23bX8mg1Ny8r1hiM9at1YTS5CSFme1JsVN17gbPc0CszH6wvXvLcnHlZHscoTcb8MxO8
xTlNSRbtPGS1rS5ub/LYPHmbw1j+rIqLVGsA0aOXdPFS6fm6Fm+ePtcLx5i9OCdikdPdlx5pCEbp
UQ6nqVnl3X+oV9yOCpqGYK+CS44tLte7ecjwAPzrHEZ7f5ovBkYr0F7r/sgbq/Avoe+CxoiWRmkZ
R7RSOjgnd7Jb+6mN8dmdQ2MCvTBOzuC5TL9wFpQnI+PilF4ta7DIImcEMHgug32a2fHfr83tTuS4
u20FuQjJujsVrQIqbT5CYVUZPKToMeEIRE3nbap0QWAcnVmlS1TRBsPBo4PDWhScV0cdE9fA4u6Z
jsyh89g8rOvg4P1bSdiCc1kfoiETsIDJvnpSHDwnIGFKXLprlApVmg68+rttV35BZDxg2C1in8tA
lMlLEHeWpCNL+hCb//+QAuoILzhUdVbvV4UU6jXoSuEI42ezPBDpFKWcTHNTHSRRopc5Ml3B1xCD
iA6nn2QreVMPVjwN2b4S+pIzT2nzggOzzn7DMKaFx8toDCkVFe2aXFB6TA+eoS/ieTFyeS2Tm452
BcZYVFNlS1PTrrAK5be9bBHhtlM+vkfLJUVVIRZ2yGACSNH1k1qGEtVySjiNBkxPvakd/SDvhDt0
BzvX8bZlusDRfVypgpmIahXkiIkYIlIN36PCx4X6dYhtQ1qJxOhCP/Zp2s5Qt78nJbpCeo5xW0sZ
XYS7FvT6HF/EE4rRiiaIwtGkSf8kO11y38V2rnBmLvyL5l0WjlGGWO5wExBjn/6pVkqcYRfs6j2t
ueReU276PknDu5ho4P2InfeRg13AKDX4vtL9VYU4oPC9dn4x8YTO9D5newFknV/WNVoh05iFSqUf
spt52l6urMFWffR5eJmvc+/XqdN5495XiIzzK4lKFKn7iVjtQf6DWY2odb/HoEZHcIz3aAh4QmVT
xGfRI/la7TM50An8EY6FsWKlIOJt0FoyzPH+uurTkPRGJoyf1lRRNiST7VaYyiQnGb3vzfaU06Xb
0cmx/6HCgq7NNRxG4Qsjy7NcAY54WE4KRlUpfrmn78KYM/wex74SiVm5XqyFDC33sK3en/MHMbu/
vmSbtivrCmX4xYwZdmTK1CR9hhIO5Cya1QuZK0Xfu57XuUSTkbfrdQFhvF5f5mUaDQCZkr+0qT82
6jFQz0nRWxpxgyy1r8u07QFXQjEeUC3UWTdTVPOKPn3CRAX/uU7Qr0Lzv3lHbngpJ28RGX1Ip0Es
apEuYtW7UnpTSX4PaprrUm2G+JVQjCZUpJY0FFvh0oyA7gRH3ZNGDMIB2Swe0lcoTF6ZI0KNgd7h
4FFPKCwWMVh639LBebQbpr/t9A/tdIryzrsu3HbSrqCVCeXEtKuJyTYDomZTvUDPs5PhUqJVvLu9
yKqdoN+IjqGp/HDweHzadF/e6OUFlD1iD+O0tBF9q5Wmj2l6Z04PinIfDLF1XbhN9VjBMK62V01j
nn7asOzkpLYy6SxE3EaITYe+QqF/X6UWJFMEKRLglGqXdgnQuhXhodrR3Kx65h2Ctw/eKzQaQVdo
UZoojUirBERU5ah4P9QSqx12tKRJsXNHBp3XR+nb9XXkgjJ+xMiXJexE7BclQFgcyUr/wvXijMnn
3Yd5P++0h/fMYUXyvhKU8SVhmyu6ogKzdaEYdNTOEOKcDOIpTBNIH3kLuxnCVnCMKxkyqQpTWlNP
fJCw+TSE/aciQZ5OMt4E7FbKWFFtkW7LH+1RseQDLSgewwNKe9FojjhdPvIoMzZd2Eo4xrn0Ui80
YQThwOVlpdpejTkvVTwAxouog1amOr02kavWGsfs1I0GJxPdXjj0rBqmrKB4nVk4M9PGpkqRiJbd
lxEFqWZ2U5g/OIpOreetY7qAMAs1RIoRLrT8oPg0H6gvHI7taE0PvxjjjAfCyc+2IyYamv6Rilm4
VuxSjAn/eWZQvORr5izolD9oVvwtQWuFnNhckiQeJDu6T217HO7oCKslxGu5YElW6Gp3Qous1/T1
DyBYcK+v6ra3/y3jm9aiVCojjZJk9MZNFJ6QD1ly5WRBxHH3VAOubJ7GOGIDj4dGSo+UufxClEd5
qnblFFtK8QQGIE685mijxrjhuQuTfG6A1baePj2IuW20nIsZHgTjdJemnLueclIEudNqJwHjRt5T
Z6BftI+tvDdTpLkdncmlJXtRMewmOwo596WIrvu1fWFcK/rdDSOkL0WVaWmH3M394FQr1uj1+wb9
INy3Rp4eMJ5CDk05HyIsHErXyWH0cWI9khcRj39IRCkdReTOJxSa73gdirwdY7xH21W5OGUQ1EAz
FtmHxYvcf7tuS9vn8dWWMQ7DDFOiCdTTItfATRAIKXB8RE0d2tDFI48ifNOtE3AxEswgUTDj4nWy
kZEcCfaIYGWUxykr7JJLP0GX5I1uXBDYTiEMlP87/YyT/aIfokbfd3gQSWNHCj7IZsIpstx0RSs4
JiNUOpkU80yjvBKiaqIJtWPU6k9aqYS+rCZ/uH4K45HCLI3RbA44TShsYu5UlJVx9GEzYq0kYhxR
2MdVJWUomaCpGe3bNO6Mb/IT5T2idGrje8qG9BUe45UyZQYzBS21CuV7oVh8ovkqt33+rSGBAk43
cd1JZ5wo7KGkCzBsSddrHIaS+ANGIB5AQeSVpuH834v3Coc9hwRFNA+GChxaJkBNKbgTbA1preDL
O6QYPON9u1mv8Rj1Cwu9E+cSeP2h/FE99aj7SG3tFO+1T7SsMnCvy0fN87VxvYZj1a+UQfAxV79y
WsrpX57oPB8eY9lbL/EahlFBIZ/SvGghVd58UJOdMXrXxeB9n/59deTRJdwgmxIVo/oWlTdl6Fz/
/tt48fr3U21cfT8S2hFk3Ph+Q5CZzIPV66lVDajNT205eroOxlFttm0+q4Z4KVKApUL8NVvym1BW
biND5yQPvDVjYiBIXnLZyBvcRQ+yWxWa16Qt51GCJwkT7ZpSI32vQpJQVfbCstimEh+LhnA83FuX
/Xp3mBg06L0QqzUkGQ9KdJxMpxFuAl4itFEwtEYBB/xrHQjmHBOMFQgzHnBEMu7jB4J+FwzDEOzi
2PxIn+q76Tnmcn9f3ybCMs/PDYkxKQKmo+bhDThD7kmv768r3EbGANEMmb60INXS2ZtGsYlTQnJg
KLe/7tS1vX7uncVN6YUzx+VsKsUKjAq8siWpq7KBxNgtUhxH8tgtt5rKe2ehXvKNW1th0N+wwkjS
tMtQx0KrfTM8WIYH5WxixmBlzztuHeTmBq2wmNx1bA1BKqjHFnbCbX9TYPZlajeh1TrNZ3oRAcqp
kKPwG7ctrzeMsd0mI+g1pg3NyuMgOXRoRHmudg1KuQ7BLQ3qyn685yjJZmQCKzztSpJVBN7Xazqg
naEucrR8Znsw7mkf6jMUf5fvxwCPV9k9WjNtDiINPm938YLIBCe5z0qMCKcWB36ZcNf7w64ccSig
JN/9jtcitHHqpYt6gWOCVL4U2ah1EFC8Fw+UNDT3y8Shs3UKGIL6wuMu2DaECx5jCEZnGCB6Bl5c
/UjKwq4NzZr7H5xFpG7p2iIyptBmYiEtCVDyEmTEKBNX+thKu0OuPWOoGx7W/RJFreTzdViebIxR
6FlkmOYMVDMf0DKR7OISXLbl/PHPYBg7EDI5D7uEhkrzpi4fm+CuaDn3VhvlOK/VggliaHXG6gUQ
pV4wwTmarYIsXp9q3410eun72J+Ldje3ik3K8GVAg/p1ETeu31/jM9FNJGqTL7RfNNkP++Yxegwc
5aE79N7ozA7KKDEMKfn/rzoppolHQcofgn+9tvUoqBMQSAEzaB+6+EbE4aGuHsLWycqvSXmcScPx
aNv68huQTbOFYcQw9QmLPNW7SHGW6XbmEc3+i9O8YDAOTFOrGpRwwGjd0Y0XUOfE7nAMnykFpYQ0
zsIcK16w+xencgFlfJiQBm2tqAAtTrTYF9e4gqWf6bOJfEzOpatw1HU7Gl3wGCcmyJKmx9SpJOGX
sflE0ieOOm6HgQsA47UCeRhEDXXvtvkY3ywnOp5DO0k+4sAp90auV6YW/NZ9XeAY9xV3Yb70VJ60
bZzE1K0l/y4l3wiJ7IHbTLEdcC5gjNfq5iUvY3oaGg+TN+ylXewbMc56o1N6wl3EI9akVnRNNsZ7
xVEl5oIG2RblJGZntd51YWml5q4wQtRMHhLe5TUPkHFl9dwGbZBT+XTpmGXF/WQYniFM7oQihioO
MJAcZhHMnHSMB8t4k66NxcIMASse4l18aHY6SicwtobjKa+rvsom6KIctyirxHLm4i7UT9LIEYNj
yyqbiouTNneqBIDWXUqreEFFa0FbMkAATLzs0JZ8wohNv2jiZk3HtBPkJow5L2jFMPQsxPXa8+SF
u+42GPfVxwoklpi1hj5EZyCWcMebD7Yt6QqWMXIcp02MoABsh17A5VQ42eO0i8+VW+5LL68cXrzZ
PoGsABkz10itmnQ2jl2G96Z6WOLETaTFxqxDC0PKLUPO7D75rOHer0w+4U7pPU5tBc8Y/iItkhkX
gG/dwC8PsVuJlmmHp8GlNT5E59ek8jaWsf1UFzK9Q7cYHhONGc1TKYaXhs/BE3k0/c7vcbOwy868
R/XtELiSk3EAaZ7HTZTSffUqZBOUNEj7prqdG1ihLR77L+nHP1xZxvbLrlm6oQRiBpKiTrDBvI7b
s0/5ng5yTO5TPEZ/4UBuevHfQmqsH8hSmlabAtjwDzTkJl5q9157Akv5fxjNRTXjjQ9fgTFJRYQS
Hb2jmjPN38z0i2G4M/qEx2lwrku15dxUEKwp4LMVQYHE4GRo9US/LPIwEj4O6Z4QjnPjfZ/JU5qm
rSSi0zxPfdT6gy7sr//+LX1XCSFwY6IOd8boOxmnPikNWvez7JXoNlRdmTeKStqKM2sMRruHEIlP
qwAjj+yutH7OK8VZvJjthxzTdAW7caMb2fupeSjT4Z7Kt1KjNT6j60QsoijEuFtbNLvJL8M6cuYk
RLreFMLXpI6LhwBTpPAuMyW1DBpAKUvccdAET08mNbOiXm8+tmrLe9HgLP2bTreuCRM9w8+qcFs5
d+da+Fxy00K6f6wdrGQ3GP3MxVkmDYH+oAgURDr1w1xbyW3oTjslt2qn+dDvFcy1dPLgXRdKa2hG
dSWCzkFDxbYXcW8NxiMJbs34w3X13QxQaxAmEAumhkSeUvINnnAru+FhgFTJDa0s5M/7o4p6bTGZ
8FvrQhIWVCK90R1UqDtG1/nVOB00oQEVpag6kaz61yXcdAAXA31ToJlGozZhlJU9lC/DdKvwZnTx
vs+EWGNQCnmgxmFMf0nNSefV4PG0nHEwgS41JNXw+yfNNeOdVNszr5h68wp4rQSMg6m7PC8y6mCk
W9E2DrWLOTn71AUnXWhNKkqPol1y0F8I56Z+8wpgjcs4FtXItayWsXbavQzeI7R528adjtJWOjuB
Xk4Je14yzVlO9kCuidNUShUgg+AuXg5NeRPzppxtagStBxZVVdRVVuPUvmhVKaalmcZNOz5p5u66
Rm+FZnX1fUbjBm1KikbG90HjLXTHNME7RPilx8T7P8NhNE8I61yYEuCY4UOZuTMG0M3hTa5ymBI2
aFdkspaH0b6mmANUYwBn+To5Cmhwy+fh+HWwR0+yMTgBr4PzsT3avL6IzcPAGpfVPjmTE0FF3SnG
5bi61zxSlq/QD/eTW7hRaPOeIzZV77JvrOplWjAaBZUz1W7KGAzv7sItyeToHktdji6MTigFyJSA
NSy7K0JOKdp2vFgJwQSlRAzbqS8hBOVlwPU8Ot1qJ9+reIPAkwpHA7cdxAqNiU6TAnoTcCTSLdIO
CiaQmIZn3lRHWs5CvOUMQo3vteFd13uujHSRV68s3dQJ3aBCRvo2rtmZ04lWeKYU6fmt+mI+XYfj
bRlVmxWaHKlhijcqON8BF3W6WT1kTfL5OgZP9RiXIRkdIah7QwYp3RfDD3l+HMl74uxqqxhvoSrx
0CY5ILTCN5tjOnCCBW+ZGC9RJnIdLwG+H4NxWSxaZ+h69/oq0Z/4Jj1ZicA4BAOpXp4YgBirr0tp
F80OPExWrshWID1ch7ouzZuznDSH6iCYsFNJ/RF1D0LKuS7lWI7G3unkQh4RTCX9ddOhe4VDm5cI
GlIl+6X0dtVZ4+zPdhLxe/U0kfEMhq4Wc0mTu8ZBMmf4kiN8SdDiIz2E+6XBzHeUae0woYZHpM5b
SsZHKERDuWCCiC4MppXVqSXHzvXN4kQKTaQ/YWWis6ykmYhuElyj0EOwPx1DsFrkT7JHWcBBl8Lx
e9cjvMbyCKZdMEatTLVjvukzt5RVC9emeDG0rgt23S2AmfG1XEUQgMaQRvhAOizzqaluFt4NGG93
GLcwj72SouebJkONp4q5P47a/XUpuNvDuAYSyEIHs0WKr+2Kve7Fh+BJN+30NEPnhufQ4a0bb38Y
R6FEiRnPBvanL36AiaMWIsT050D4dF0wzvawzGVKYmZBNUGuujgoY4H5yWfV+HEdg7M/P18JV6qN
qUy1VtPos6jf6m505Jg33oSHwPgFqdRSWBRFWI59cgp6nqsTt9y2LqE4HrMWMQ6ZOaKHfUKIQifC
DMVtIzqL9EMN75LuhgipY5KPpniOQk4B0OaFI6pKfmMyQqEd2kxSHZjaeXQxF5My2Znu1/krbcpD
tnBLeHSmm8u4QmTcXGtInZnTU0WVY2jyTqieryvCprKtvk/xV4qgRbogljF0etLqsyo3jaUb2V6v
269/hkN/xwqnSfNYmVHebZeiS8IEQ5Hvm4hHE87dH8az9Zok/eopGz5Jnyj1dW6DiBWznCawIMlO
dMhbfvU1VbQ3+cNqCRlfR/rYKPIaotGGYcEC6wR4sEEZ5qYer1F90wOtoBiX16hpa5QBoDrhmURO
boZWr/lC8O09m4XLWQPzEmSNfS831CaYDQlXzoPhN+pzP39UeDQCm0kXvf/9BcGeioLYlNKsAESk
nKL5JKPCSG2Oan0jaAonrG4HihUW4ykGkFcXrQAszEP1dG/Z5cSRHij/V3+XOoW98DLKn77nrUpc
pGP8RK3WRhJEQOy+xotdfl4GvEfiUWQ5ak7jpvs5ckQnqmwjs3WXVrLDZTn//5QBHLBXYjOuQ0vr
IYoX/Iis/GtWfszRy3Ut2U42VwCM7+iXOAxoELZBJ7rcpR+aE8FNolZZwYmk3uCi//9IHkROxkl1
/NraMp5kLuQ8yyagKuXTJNyObWFp5a02fmjyyBoSTlc0jenX0BiPkoxkiiq6kwkm7cLfg9Dx51xK
n7OWdDOu4TBOpFCiKgVTHRKm5/ALbSVe8EAZffk1vj5+5EXnbbd/UVDGkSSy2bZyALFAIG2CU2gq
/YnMHMPjgTD5UqfVgxlImKqO6WOOGI+x1Q/kRPph/0eLp7NPZFVfyVplAKg/dAo4cXqfFi0WO1xi
Tm5ziD3e8nFcis6es1S1UtQ4wfrRq1NwGniRVz/rLmaJIpfCeMSeVz14fS119pjVaoM5GRQwlQ91
/KHLdimPi3I71fhHJ1BbABVdhWgyVUjaNEBUeFQxn0seXQhPBMZdmOIgTz3B9/vptlIs1TzKA8eM
eBD07ysRVDMNxGkGRFt/EydfQeNV9nRd2XgQjENocdxsZB0QJHnsRr/pPje80k0eBOMLFGOuUyLD
FxRS5qp9fF6WzC/U2rkuCcd/oxX+9Wr9j7Tvao4bZ7r+RaxiBnjLMJyg0SjY8ko3LNvrZc6Zv/47
kL/HoiHu4F25du9U5pkGGo1Gh9NKhFpKvWEbcuxcxkkzgTbyuXYLW3PKZwy+cZKzyHpvZzV/XRqE
p4PWtEQFCy9Ac9uwAz/36nPzqc5sZVeB9NvEPL0FxWuuOtgZBiEGX6/LLNBx/m2Vy6QiYw50JYz2
GGNzWWrrY9aIEhPpJ1OR+b7dXm9m2TKxfdMuAIct7n2/2rc7NoFD3kdnEZ3Vtk/4BsftIhjhilEd
AFdhVmX40udfQ+u7lf53DnjmTbzBcMa8gCcXjKx0p7J8tbgBCXQfCO7a7QjsGwbfqBsuWq9NCTDY
8DU86L3AVW6XI2vhyRzjQwf5l0B8k260jPmQMoHAo2y3GFC5TEjtkvvrCrd5yNDjjpeHRQzF5DPJ
fRE01VBleAdfyIWVYQ+n7Fu/I2yq7c/JkaT6PyTvtxR9Dct5oFki1Va/ABbTtCK0ybW+ihRbqLJp
lWBNsO4aX3gpijC5C6RcOqolRgrMG9Z3gdkzlRf7umudJwe1veDajYb99eXdMpVrMdlPWhl8dVC7
YRkhpka/ldXX1nwIk+frEJtaucbgLpWoK0kfTMCIDsxeTXvD+9lVW8FCimJMojXkrpe5pGigVACW
Wn+11pmk369LI1ow7m4JonauY7RBO610FyIsO2j3vWj8mAiDs0iZNQfowcF0MBp/WZrJDlPw68mL
d12SzZUyZAvsSxZGQvL51s5Akmie2fCp7CUfj2EjCvawI8K75Ahs/wLgtkLJEVU2DQB0rIub9U+M
z23moGYQmmzdqIKSpc3gxRqP35oxb82JTe2aj/oLa4LJz+FZeTAfJcQSGqc/EUFvMDPZ1wTk9gkT
ZGgpv67ggd3+w37x24O6F/UEbzrLa8G4qwP9n127MMH6Yz/b41OEhH/uG6mtGDYqTTHYw/5IKB3j
GMHiBj5EkBRypkgZ1KJIddToLhguHx5VHXXIF9kQdfqzLXm/gm8wnPmJ1aFVSAuYGTQ449NUIo9d
PI9LZIfZf2c2VjEp8A2LM0NjhLbqhVU7y6PqhPl8xLD0w/Uj9S8q+IbBqTzobc0kY42h0YHR3hRu
8Jw6yMnX0Hn5RB3hlbHlvKyF4nQ+X2ifDKwLkfR2wcjhduBH8rp9sU9v6pv2pgF5QbzDBKXrgm5a
qNVa8pq/lFomT4AdmovRRI6ePih97vwZCKf2vVIugTYApFFvR3XEGNmDFvcCkE0raCqqSqiC//hQ
XWG2eqaOsOdVux+0gxEKVELwfT5OB+9FDyod31/GUzU+DZnA5xN9n4vNjZFltcXMfIbltsvOef8R
BwETntEKCqLKd1OerXyqrD5GkXs4fi6S2cnqf0giuFM3ZVhhcL4WRs0sBVodcFHIkYuK1xuStgI3
clNhVxCcPQMFQRxUFkzoWN9UwVkfAqfuOsGNukHJBhOzQmGCrrypqaSNJesQhEyWXeeq2yTnqd+P
1M/DF6U49pihVn6+fkpEi8ckX2H2QaPUAbscgsWTrFMwPv3Z9zmTNpQGaQp2i6PZ4WG2cnvWVJGn
INodzopF8NmmUQEGqJ+PbHxsVNi1LznfiR/Y4yXetd9E8aBtU73aK86E6UmvaIGEvWJeaX+b3uu4
Rf+WPg8ofu/Q2G9rz6OoJHjTWq8wOYsG+tI8bVnHCCF/S/GnSvLmyNOnwP6jLSMs87dSiXyxgqV4
VcPmQFM2Cc4UaPrmvf0mCOGsTpjJI0mY56N2cOhCkGkq56D42iS6n88fYCz57VgRzj5gTEU9ETZd
trihx+YuRQ1/dVJelvl18Ml8kmf3+gKyfXjnlqzE46yFkVvomqsBqPr0qO2bE2PzUoXtPAK1J5y5
KGkWlxKbyknr1M3D6aAaiMqbhcAxFlgIwlmIJa20rMmY1tX3TfjcGI/XV0t0lAhnIjTaRrLSQxvY
8G7V0/b0oHQ2dcddfUDA1e0XV+T4iJaOtxi1LpcSgUxyeTKHg1pcEv3LdbGYAbimBJyBQAsQiWLW
TKyNp7b6bC23StfaldrZCFTYCUamXMcTbRNnHMbUQuk6u2kH5a6kxI0lEbv59kPiTa/50v9Co1FU
sd7hxmXsNbEXudWeeD9n24auiPlesIJ86Cafw7kwX2lS5CfzbJA9OFdp+PcsYQhHJeJXE4FxRmKk
aU3KCkoYS+nnmfbnEg+ktp+9VAMDgp6gyTH8+kc7xjOSdzOlaMgDZDXCQCz1LlSbP1MKypkIPYyU
UGGPllj12/kvq/xDETjbMOeUDEEEpauC8Vi11U4jkcBD3Y7/rLSOMw8peNTrNng1DywqmeFRVJwm
h00SHL+JkrYCw0A5w5A0nWUUzDB03aEk3tyjD1PgrggOKuUMwyxlfamx61Wh+0bbF6KSQNH3OUMg
1bmZaATrJWf+GPxI1FCgVCI7wD9KyqBVmp5xd0SHDGlZZY+5G+Q1nsqCjPR2EpQ/CyTiy6tlTas6
k2mASd1QucmWv64fRMGm8/NrpjSs44jJE8tnGu5Tsl9m/zoE05srtwHfeVsYyazP7KDIzbdMvgV5
jk3lkzbG7vSBSQe/+Tv83JpKq///hc2YCZq71glhqINd7VqgHilqW8T6JbrALc4KTGRIFIu5c/K9
6Vd/a26yKwKXeBN9ZT/EDO2ys0UzPf5FC6kuExO8vaCT/t1NNTsSyB17usr3aMx0qstykg+9ZZc3
rIul8GeRMd3ew1+APHVg0IZV3hEADvqDJrulFNnKfOhyzKwQjX/e1HjEE0Chj+CCbPFmqI+NccwR
wp2z6Z5q5W4cwo+4dSsIzgzV8PBNROnABGViVFyBN0tpeNeVfvNcrSC4HUJgJNPTDFIsNMVQjx9t
9qInAtvwOlHg3cn6BQJy+9/VINZakqUmQLodi5mZTnjsJbu7q33qSpOdojIQrcEvM919gPcTB20F
zT1jaikmulkCmvV5o0kU9S+MOLpwlZM+orIoP1gYXvmjprb0LGJYvr62Cl+QoCYGWRYV2LFyDtHB
EKY3zVIJXoLbd+9KQu33xR1IqVtRgXQIG4/B2soxEjr2Oy+90/f1t0VUU3pd7UED+jucThpryZhO
jg6r7yx2aWunR/Kg3Pcu+qCQkXZlUdGiaCHZ31evXSOcpr6usZDBQGyrKBxatU4qLJcVicZ5MQ0Y
2wtJBgwrZALr8pdK8TpUqzB62PIxuk+/yS/XT9+2WV5tHmdEmklH4JCpSHRoDtn3EC3L0RO1G6xj
uOv8whERPYiWkjMpCwqn45olntAGtcgPUvegi3LUIgjOpFh4DiwDGl6cRPMy/YxKBSKqvtw082/L
xtco1FYjNUUDiHQ2XUX/nPeH1EJ6uontJPt2fY8EWsHXgRdJVlrJwoxwLl/STv4sizlH2cvlvYE0
VIIR5IaMHMbvCj6C/9FUkVpwjMucwTwtcNf6Hci6WNlj6IpiO9v3Mn3D4zRdy5VSbxmlOau/SE/t
OfSaL/ENG+DT/LCeRa2l20v4BsdpeUHbuJATiFcMf2Xqc9KLLhjR+vFaXfV9JS2QZzQxYYYE9lCW
JyqXz2RQW2cJpkMadgdtgUdAjGMzRHctkR6u64lwUTm9V5toTCrGwty4bBB04Wqn0EudCtWr6Jp8
EfWPbB+zX4vKhwDnOM7lkC2qov+NIxAlh8ASmKftfaNEMcBFj3Fc3NViUMw9RDEpJGq+BDr8YsG7
UfR99veVXVejpDdqQ2ExxhfaDfZUi8qMRQjcwdKNFtOBwGPolOldph5j0ehG0fe5g1SEUhHRCt+v
a5Dd3c0ikg72798bhrcd4E5OING+CCeskCZ9pVHj6MaPsfuyxH+4Edz5oTFSp0MJMZKBOsagHIZC
lLsXScKfjgCT6ooOEEo92urkZmnppvHDIoscou274deS6ZyzqeVqWIeMIl8mrqWhiDKt7aLZWREm
nn7sWUXfwDj3MjfmqRg0SDXslF2KZzZSDJJXnDSfNWj7EXpfRPJtthOCHf9/p1JnxnB1auagCQs5
AGbjdu6CPrs9/VFchn3HJqFQR3PGx+w+vYgecwJV1zljQECEjDIFwLbpXuqfanp/3X4yHbui6jpn
DIpoaRXTxPdDOVO/d6QkTpSAfDHvtBe97fq7iSjZbUt7XRQsEagmPxE10od0LBHedqhEXBC02cR8
tsJDKwsfQkwdrsnImQtZ7zJFaoHUuTIG5LIaj9gnqF2JLx8Kn6+0hLMcVmh2i8UsU7PskvR+ND0i
Shz/y433pomc2YiUJorIDHHYcEM27ntAqNk4s+ZCGYS0k+DtsblPlqqgWIWqROUryvsSRAuKAsaZ
JnsZB/BxzLcJJg2lln1dEzc13WJ1MQZYEAyTM1WNMWdmzW5WsHLbNCj8KQncP4LgL+9w6qJYipmv
YBzysUWldOV9BMGSVaT0Zc3SuP2XgtQAeSJT6grDhKVLMnz6MwBu8815IKGZQ8HkQHky6xYDuEfR
ydz0caw3IbidCMJaN3qJKRjcDyPqb1DpZtN6EKwV+wx/LFEDRS0DlHuySTjTNo9kGgIGo/sILR4t
b9yxccgiN3jztbfG4UwcCy+Sgo1WYTj95JTn9My4SE23d8cbdW8pO5HV3jyja0zOA1IKHcMRmWzz
vWE3hxxxxu5UnbrjK+ucOOm+5Yqv8TgTZyTVMAw98FimUHdSDyV66AhS8ZodMe3vv+vgGoxT8ryT
4waz7OFUSNVtZ6ru0oT+dYgtFVxDcGreTSGsATPZlXRUh9Ku6ttKlIfcMjhrDE7Nwd8QG7SHGNn8
pMn7phO8j7YM5+r7fFJwWTDQz2JDkMbyVORwv6jlpvriaSjp/qPV4vOBy9TRKgCfhrN0h1H6J1u8
oheR/4tUmnIO0FA1mNHBjhHrJmW1JBKmH+8w1x7T7ubCxjwVUX2mQAn4NKBi9WUxBq9KcAmCxKOF
gm7F79fXbpN3er1NnHlIxilTpw4obGzLcEBoDZQ7qEqwK/9PBeKsQhRZ+pCxJdTG24l+yrW76SNV
S2tpOEMwFNTqLR3SkPm2AI3n0HwWrJfg2PCJwCquzUCvgJDdBD4YSy/oG6gwo3zw6jvWmiP3u8r9
Q0zOHMRlGeRlAUw2bbZwZ93uvhVg3SljmxUVJaGjGc6H4jXrteQMRNOWqTozSTtk9ZmjNaNP92EE
IWziBcRWEPH9cl1QwZXI5w8no1+6mj08Kzm2Czm9EEkr7Laa9lU9HwetceNgxKt0fryOu9kMshKV
TyROsxokaLP7eX+EDXJGBWLzD8HfbBJdc4tpltYOk1BFd7PghPP5RZITCQMWcCCi0Zc0X1m8vPuz
y4rPL7YDRQCKLeksI6N8xJoKlo65Ke/dGLxpFR0sCzLPGFpmNF6s8nWK9OQuB8Wm5c7yWpDGj4e8
sDFJWNSGt9mqhga1X5CcKU6iWtO7GJDJQdlZJ+WU+/QmuJseUcHlNvt+l2CEoJ/uggplIbbo+v+X
m+ANnnPc9Calc5kCnk39YDdB7MVn41a3WRp1lm3Ro2oz2bKWlzPRGtgA05KNBmdXj+wpdn6mLiK2
LGvri3y3bfv2Jh1npMcklqiesP0kJthFrUDyQY1kOAK12XqUrmXiDHVmagGIy6D6DToch8fgUJzY
AsJf+/anEnH+2jCFclLmkKggD33xoC6i6b5CjeDs89BrRj8XbM3gfiqMMu/Mpic0HhshUnxWRoHD
I9QIzjRXy9S2PRPJsEdPdVo7f0n9DhqBhpQfopivCI0fTZ9HRd+0TCVq1A1MN60/fBmfG5Qu5ruo
dEQVtNtG8ZcCGlx0K21MvVXZ6VbLUxRhQiK4nMdUES3htnv6BsMZkXSI0m4irwpooPPuoXUSl7rT
qYMeVojI7Fg7XuF3uuAyF5wvvgOmWtIpb5l4tVQ52dTd5nnz6frhEq0g+wmrWF2sRWCSqgAxjl9D
eNtEvgTD03WMzeVTkDnCIx/zfHXuUC1x3Vj6DP4bK/4MNuqJcblYf5mLqL11W/lWQNzZSkpGVsQo
FFmCo32oneUU+xkSpNGp+yzyUDc3ZwXGnasMTDigiAfYQubD1MeeYg6C5i7BwvGHyapRiCsxwp3W
PNV9YYOow6nNs2qKOha3rdKbMPxBCmhPl4FxfU071kYWH2mFybqMy1W11W+BJ4qUbcaIyQqQO1IF
6kYoqkAROPmefZJKmxUY4aL6J1dt7dyj0RrtSrt+bxbudV3c1PcVLnch522YjShxhsUY90E82Ka2
N0fRI3M7jrJC4U5VE0qDVHSQTr2fMCZKh++Pt5Luhp8ognbPJdglAlFlkUgy9vfVSTZ7FUnnFpgk
LmxMDLHRGu8k8iC4jUU6yf6+glFpaZRqwTbO/KYlnqo/zkFm16J3jMqyIO98xdUSckZjqBPJAmcL
c2TYiyL29GcdtAIWOipNd/AYgUt0lo+GE3nJWUQwK1pLzpCMcSj34CIB6WaKUWJ6Z5fWV0ynuq6K
m+y56zPAWZCBEqugKdMSv/dYYUxhvsTn+W4A0dXrwTtZB+M5wj0q2UErutQEMvKN+pMWxmSaIKNy
mb5Hd6yhM3D1v6MvrYtUpIcRHp7ouhaYTL5dfwgqFUoKgYP+a1I2ttoIHoUimTirYpqhrKFWDDZZ
/VFPpR3omIyKeqrrGycSg7MhbTcOyKoBJQkuXfJoTYLiXpEUnPUo6j7TZKb6baTa1qw7SvY4ZN//
TAj2I1bnuJAQ3qcxiDHz7iVrb2Kx1yQ4wSZnKcq2JvLM+AnV6jaMv0z6Xu+QVKIpuDH9UP5a1s9S
LuLa2+x/Wx0qk7MblpJFdaph8TCz9ruukEeS6Hs43A+5pTtErs7FZLpmVN/WGHZ9fUnZp6+YLJOz
Gg0NlGJhBMv6+DJXt6Q5JYu9hDp66IUu6aaOqBpIyjXwuxmvF/pq+yR5ycKxGdkzYrgxndI3QvsB
L1sMMtIwbJHext8+wi2EClkLeBYGGOicuYrqpgCtJcIDSxpUbmcmkj024M+8vojbd+cbDO/01Bi8
ow41YAZMFyrcaf8d9H8owpwcFY+IcW+YnnsdcvNKWyFyr4h+7qa6GuDe59F915y1HGw62Wctn/5U
NM48ocU3ziNWYpAconyng556OhHEP6TZJvezi/JZXzR6ZltPfm0a/4SAT06avgXkOHxe0DsvJw91
IdD7TXu4Wj/OXslNVwSJgh2rzR2N7gxRaf22SmiaRjUQGRLztXx3pexlPyrS0iOvWn03bO374mZu
/nnW2BCPzK7gokbHJREYeXZY3x1mDZW50HTVsHhqCpNINJNnVGwNcveixp3f6k8L0XbaNPiBmR0l
JRRkjzeXcYXI2Uu9RhRFjrGM/bKP9EtQCrZpUxVW3+csozTSKawVpHRNfH9KwJfjqvXj9aMkwuBM
YDbrY5Wy6LOe2lrkLqB+13bXIUTLxJmhdmiUSU+xMc1Ibwa12pmzyLpuSqHLaKDAbEIwKWi/341L
ZylaSAxYOrSd78gQjk5RJg26LbLGvS6NCIo7O2HS6grNCbLgNHfC2beMv0rl+0cwNIwbR9AVdQm8
fQsUZWknYNQKKMh8ucF9+BHdQqPB/yA4yxZqi1bnDKKVezvKz0Nq2o2Ix3Fz51cg3LbkRpAb/QiQ
ObhV4osuYnbfjh+sALjNyKtF6RWJARy10lY9Vv4PYqngcb5h7FW9iHpkO5ewAmTasTJsdRLqIK/B
mzB4kS7arrW1fehZjnFWjvknBeSz4a7cX1eG7af+CpMzM0XbS1Lesq3yXkck7MLS0Q/jjrKW8x9m
aIsQRdvG2Z06yCzSEgB2qLO1tYQ+R5PoWb95ha+E4uzOLCWtWqhYSEyS+yJl+b1uDi6N6oMZT4JS
RP7Emqph4g7S0HuLJlvD4JREKaS8NlUSuFmw+NOYRrYlLTfypIpuoHcxEh6J0440aiNzDszAnTJH
Pcpe5io3XY663cSNfTR/SQYCj/QUecIsAjtJ68uPR36nI8O8GOiNcuX5wviyUH29V140vyswspzR
7Yqq/t+57TwipySKNHWDXgBRy5zh0Prag+bnnzR4RKKiMNH+caoy6WXcwEoGrkUqrxmzPUlDxO6i
/3hN8QJx1xRpIjnSa8CYRWiT/msrOdcPMvvAlT3i3+/NMvd5okA7ms6fB0Q5yXNMqK2m38vuHJaF
Hy8CzeffN5xI/PN9kZI5qSaIVDZPzXyjtUiYoZ2ffA3n//rE5qG4+yRHf2tEUSfv0slt5ouwsHtT
FKLgnOKtKJs8v2MWqKZZgXzDnRrQzKa5W7bUzbussuGC2UWXCe7Hdy7sq0ArQE7rNElFtloHYPFX
mIEmCUMgXcQmYq9oUBUb2CVmUcyyQEXeXWg8KqeEkxJrUi7rOFWX4aY80jvp8+I0cJjj/8N8LpGM
vEYqRSKDjhhobYVkU9zaoIxzpFuKobD2cm/501lsqjZP89u68jrZlxiCMetG4PYybktVvoTqZBvy
IDjN70pfuJU0OYVMo6iOIhn7p5vgh9ExuxGDC0MXYy93jS/KovE3Jg/GOTohVQsdXXO4YuS7SDlO
wofopn1frRp3hzW1ng5VCoDOxVTKEGXhOYa96DZjjdVvqv9OK8lLxF1leR6ge4gp4mJkESKqirtI
oJ1pkh/ZMO6VvHOHVncJSf0irHwr7W5mM3ZNEra23IsGl/LOAv9juNut0ax0SS3sZV4k9gS6kxxZ
w3ZfJN51Cy0wMnwoqs/nMhkXJnSI6oZSnX1tXpxMmZymSn7khaAZZvsoUB1c3+BSRLLtd2eS9nWR
1KkSuEYWt59aVFtUcMXL5bs1l0UkeB5v3j7kDYzTIEUvUI3SqDjrTWdPLWaEo82y1Ws7jJ7myp2K
xl0W//p6igTklKieLLkrTQhI5Ce9v0x5aGuilKsIg9ONKbRkozRl3KrxzWD4RD8FmsgD3z7eb2vH
9Gbl9ZOeqJIVY+2Ui+mj6XxXYxTb9+CRzc9mQwSo6BrYPu5vgNzlk0lNP7cSFg5zfEKX+qD4Rx+n
WmOOvLxjyShR/uTdI+PnEXtD5C4efUzAgipBxNrLMxgYViponLsvPepsMw8FkKLyqG1ERGs0Azyv
mAbBPXLroU/DCiNRXfO87EDzf5ac+S489K7i5bvMJ5+u6+L2hbDC4y6EhWSxTjN4KF3oFgfVW/bN
vqswA91wUE3kXUfb1JgVGH+069mY0xBg8jzvZrN2a/Kf466vW0Yx0FkxFV1XeCoE3KRG0uQU1uox
uYk+YTKOU2KqYpnYuh1cZFcVlptv2uE3RJ4LQS7zJsGQdVxzqhunfl7fZ/vOFOTQt30gNAeyeZ4U
UWvutKk6CfWMwtp3O8ZoXPt4qBln1LTvKh+M1H9f3yl2lN555Ss07qgFCJEMKbtZ9SK28/E+LT3D
+jIbF6X/nOofsfgrMO6UJbmJItlXsPZh0C6LckxKwfJt2sNfEAbPjFBFg1J2M+TJ287P9edmsu56
KRbo9+ZNuULhDu9oURDmR0AxUzdL9sFU2U3uY7qM3YTC5PymNVyBcScXCRXQEaCmzFXve49RXHf7
0NcvLKec7iy3/Y/ZvJ/n6n/6Z/AjGSJNm2hXAo4mCzIMiU0Gy8+zZXdd8f7FAL7hMBuyulVKOiXm
wJxGC2f1qMJDhRL2B1ZYVoDzwHiWRIhsV97puqWqiJCaqkz5pnBaDnKUqjC5SlAcrap146i8G8PU
CercMbTKrmmA9qTaUSbkpOpJoJqbSrOC567qZIo6GfWHcAcS2ZnKyOlHtI6gM7328VB1BcvLZzNf
t3GFxpmRpY8MNUzw0AjODSpXa6dDD6V1FDPyvQsK8kicCUktOnRWCiRMY7whLA4J8uND/ZcJqkE2
3Dt87IQvjs1jvpKOsyRKlFBrZv75HO0DadfTXS8inhRA8B1lnVpHOh0glqoel/xQoulGROywbevf
xOA5IcdwkEGpyezIy+wwr8O8C15riQzn//Co2ZYI0UDL0AxL5bvPg35KpqJqJFfpwcUHv4oN1Y39
AMzRd80/isPGycWuMFS26QxYb7DcQe+sdjaCALCksDu3OcSnFD1TKQgz7PjAsojpRfQg3ZYUwX2M
xbaQheLss4E65snKesnNVfkghe0+rvIfaRsdBIeMmd73FuUNhzPNJEe3ZlF1ktt6sqMgzUefEdh6
7c2yXFFx9vY6voFxTpWRxkVKI4AN5aWZLla4F0izedFYbwDcRlVRbEhaAgDjMoFTqPbD2tY/hQf1
L8UBG9O+FnGGbt8BK0S2j+s7ING1sGGIKX1V/8jVD/1O+sq4Q5E7/yJiuvsXW/UmImeDg3GmFoZU
sA2jfvswT4wU3qOX9lN4ZzjzKf0ynkTOsEgZOUvcpmqSWCYwafOQ5o9zq9iSaIC6CIOzwUQZUUlU
YiHD6DzpvgEvuKsE3ptwtzijKxPSUhpCED3zfj4hqi8dZui9dJ66K/FoEWViRIg8LY0+pajETSFW
cvPT9cmdGDwuiyO7DYaAi+q9Nu0xlZE9J5g7o2vvenw7lTTd1DL1iG9VL9shFvjyc/pa5qRfBOdt
60Cv0bhNG4ylMKcGaI3be/XXdF9doh1pUTUIq+jLn6SDaG7PZshzDcltYRTOZaVLgEwjpzh8i1AY
np77wtExNLnwKic5/tcqHOYdrBB59og4yyMjM4Aoq/dDe2vmAko30Z7xTTooOl5AIg4A3U/uFjf1
6CH68rOCv+7szBFs2paRpLKlq5quKSoaq343WcgZU532g+RK++KmQ+YnB+mZfFlAT5G7klsLjPLW
wV7DcQbLbBtLKWacOSTu7kzJcIsydpOh/FOxOCMFusGJdAFwpl1yx97SrLxZvpvQIwbWrB+ivpVt
RVRUaliIfigy3yFeIgheVObEThqbcxLtsGcn9TA5k1d4IxtZJay027qs6QqSu940mk9GE8+ArMJd
QBe0HhvqCXP2nLY0b6PYdKsBY8sD6sZkdDJt8MwpEYYtRL+C059ECrJYaSD46LApfq0zoeaftQeV
O+iU4MmxqT0rkTnt0aq0Bl8PwHrrdun/0eRDZQiqgLbP3wqD05wkjc2wa5lA97PD+uFzXyq9yhs8
VtiXCR82Ipk4q2mQPCyiCniyr+x0+F3oiT8W3yynxCh4zHYBUcYo7MtjdpF39Na6w9nNIkMrY4i2
f7Ar3mVoTi32ivaZkq9x/iCp/tz/uG5l2L68hwNDGcJb1MJM6d+NDMtMoe8QNk0jfkxvJKu0u/nY
RE/XYf5l795wuCMRqak0BMx2qv7oMds5YBqebjOaYVRyCNKx2xv3Bsb+vnL2SJFXXRwALBheDMzl
VL8QY3ddoM0bFYUOmqKBxwt283eIykqMMtZGrFtwH8/Ez4U1s9s78wuB90gaCz2hsgHzbw6ybUSy
12Oi9CQhYCuXAmG21+sNinvE6Ho76HoAqEm9aaYntXrOPvJOQpj2f+v1qh/rLZlzQ15CrJdSe93Q
23XqhKGoo0+0ZJwyd9NYtaHCbkz1H027yGZqR+N5GD8Qt6JIg4MZWZZ1gycd6tspILQqJLc076K5
dPL+LmoqwT25uSf4vmapRFdRVve7gilJFndSm0ruUp2b6lgZp14SHJPN5VpBcGeShmSM9TiDhkme
Dl6JWmlsVfYz4Zth07umKyTuQC5ahxzfAmEaNyTIErNhmMqt9AOGlFkA6+5DzswKkIm+UreymA2p
D3OmbrUba4kL522nhaKpAKJN4m6kupxl02oAk0hupyK0VzpF/aeawF1DGDwIGnsZi1fiGm9vq9hp
6NN1a7aZs1lvEGfOpiIt56EBhkJeS6HRfrtI0IT6RlGDXamh1Si37CAnHRj8v7UZEfjWgoV87Xla
7VcVSmnVTlhIM8h3lCyH2BqdpRaVfYhgOEOnpWobtwbEhKFLlgcjPIeiOcBsN95dqG+ap3KBGq3o
xnlKIUmLJGyOorRw/qRnmPfaPwfdaRRm2zYvIg2tDphPw/wGTiSU8GRJVQGvA40dK8xsvnW5zbhv
WRqHPtQn0ZDbbbPxhshJ2KCFJO2nEtEh6dyQZ4Jpm8lTGgkoEUQonP0bp7wMjJppBEoRxtTTJvTu
gZyM7K6rvmj9OCOo5hKtugzGnEZ/qzIePwLN/hfb97ZcnO1D6TpYLAGDhC8IW/fKKXXanXE/Iv2K
XkdnvP+APDqcOU0x0VjMV+fPU6hGQ1lBntlbyKe5ebz+/c0jtPo+27fVSR2lWDGSEN+vMDGkOyXy
WRUdoc0tWUFwVjUcQEdftoCQQRmSPViqQITtLVkBcBa1NabOCioAKJdGfS3y6fbqI+ap/8x9kjvR
rJVNiQwd0zbxv4K79PdFW4Ix7OmsQCLrVkkeZfoRJUY9PvjWFNU0+AKXcsoplUwVjk++C/JLTz9d
3/TN37/6Pvv7atPzQNHrudbh7dKDjhim6PdvKtXq+9wZGZapwPg6/P459+sRo0H2hijmzJb4nV3G
IFXkMKmpW3wVhFHWg2w0JrbgSJDZRJkw2sHSnaj3fdNsrWA44yjPmUHUCDBLU9uZ7uS08Bq4O5Ho
Mczs+jt5CIsLWcwR5YsSWpAbpmUMlcIULF9zS79KnNZlM5crvxaxuG9Gs0EW+T80viABTZ20RPuE
5MZP5VO4b/3IjWTcMqYNtj2kcupdvBPVWm8u5QqTu9nyxTCzwgBmHvRujqzHWHsKBj7HAnKf7bfp
Cojbs7kyByNMoH3tUT12h2wXuQqKrHXw3uEJ6Vw/SpuqvgLj7rWmnjuLSJCq13zS/Z0bl6wVXJ3b
3twKgzuuJcx/XSjAyJB5w6jd6Yt6GHVvQpwk3Qnri9jyXNFEjTu8iU6kPmXGjdGosDjT0NmSM2Gs
anEcT5pA8UVawf6+MkW0ldsEXaM4x/VOiu26/2Sqti5713dp0+CtVpC7giQyB2FsASWqnocstJVE
pHRsn6+tGncHkVqmQz8BQX+ZjwESpNGuOGEolm4zvsXs/KHo+Eoi7goijbJ0+QI8kzxS5SSXAqUT
6DUffU/jsrDCEIeoj7+MLyH5bPy4viWiY8qH35MkjKyMISAMhkF2ya43oGWLwyye8izi4RBoAE/V
vHTgZtU7rBdRb2btThdNGBHoMR94s8pQgX7h+z19zEx/0nM0tdttKzguom3hTIFlNIpZzDLcwbD/
1KrSnV4X/yzz/Kebw37H6lhGda+ZZcXUWTdvosXc5YiI1DMGrc7DzpTArpSFd2FdHNuhdnots+HL
/OGR0jnTEKf50oH1SHKtyF6+VwgQT3sMZvqLOdsqajmF1aMCy8fT98xKm9EFJavuPDuvR9gd7PZ5
OhI/2UdHUVWRSGM4ixF0abOEJdDihZq2lTzkdfE0L/+PtCtrjtvotb+IVdyXV64zo82SLcnOC8uW
E+77zl9/T8txhmoxg+8qpUdVEQM0Go1GA+fIh1akxu8or+GCRV8DrCo24DXLepQBS6B9z4BEc3k/
sxB6IQDy0+zo2+yHhK3W0r4IUeVqmVMJx1j8qpmxe1kUoQ6P4ZN3Rqvg7o/zsDtq1UnVXiSJuFMQ
4ULjcohI1NELyBan6xSvAWaeUFHPSpTBuMyhl3pV0xKImOfZNsfMlgXjPi7RttynnlqEh8tG2384
O58Y78b5UFQoxxnyGB8lw5kRU1c+9t76/VfzTp3aVNmOyjM1LoxkWV6NXQuZk7M4shM7ud/+EFZb
vNOC4TrHe12VOuXLZU13rwYbRbm4EZVKZiXsYFED9syaAPOYgehQJXDqAONHq5JkEcO2QIxkjAOv
B351ar3JNa+Eo6TYGdlkIBJbjIsYuHtoawLAFBcEIwHI5w9S0BxFu3Y+Mjm4uR5oXLyIq2VahhGa
ReBdsqrmMMYnXaG6QogrDz9FZUrtMiY61GFQXKW7Xv0NxcUWS6GwFYmYwd8XzVFd8yqGSmXv1fOD
1thpSbyZUg7Bj06JglgpSMxwbT+kX1i/rXYrBYMruuqhDEgkM+K00rn4YZWC3IEWhrkfQzKrAiWy
8x+TX99WgOgr+/8WdHUu8xgMKV6SGrtqUUy7W+0MpG3lQAj5lyClGqizA0BP53vYo4WNU3SoTCyn
9JNyGK96w8bD4mcjkG2Apn6qe9eiAiMz1PuT6yyT21ZjE1lrGUPm6Kun+Ft2QkNqYQOs5IZ5ogX0
jY881Bhngdz2MoC7kmaLgsRGi67qcvWNcryai+e5ySl7XtbN4Lva29aapFWAqPHr6DKXNN3wkF2z
YRHWAi4dL4fe/V32WzN0QLxNG9dYHHuDJQGNGMiZXUmfRwobYb/a94/1DJ7LL6r1LBlkyAgfpReQ
rsQ4ygpHd8E6NoN1G4PUVKRnrv3vDmLwje3RVMyTmMFBqvmQCCeFChyU1bitVSWA92xYJiA1N2IT
zP1VnD9fXhhKBe4g7sfJ6JoafjCttiKDqeP+8vf/pUZxXnnu0JVbI2+0FgIWANf4Q2AejUfdNk49
YOuoEgWlDHeb19Gk34isfKlnJyW8lqm5Ner7XEBQtFbu5xLfT4yrWLuKKHyafzkozsbiAsASlqNq
AOMSB0V9bWBSByNcyIgUJwXX4IesZUqagUkQxpHKnRMaZrxlCzCNbjtp7tCLQSREHrH6u2HG1ETU
wsHSYvL7XuxF9LxPPW7XzYGNfINOx5m+LZ9KgO1dsws9VTba3TIbgVx+XmXZMsxWB3fLrsL5U6Me
pvmBUGo33drI4Axnjk02I31lZ1EYDEERrIF2yk8lCe7L/OldfNkI4va/IifmCE4IFJm1PrRnvKKr
jei3nfy4hLK9TLW30KB11JJxEWEyWz0Z0ZOA1Jyxh7IZuOwG1NSvDWXRXRxctia1YFx8AACkHOoy
jFlH5bFo1TtdgkFTjVi03Uv1xpRcaLCqupDSDKYcl96RkEcWGO1DNmQQHr8bIjZyuBBhSFUrWKz/
XF2PnfHUUzwhlLm4CNEnSy4OMr5vTstLr6VXQtiafipOVGV0X5AJ9B0TTWPIuN6e2EYE0l6NtW8O
7ZOC1zNV/kFOJhIy+IEYra+rpDEgox+CcUZa8E2jWswpEVziMSQD3jREiIiqNfXSGn1vetzKjto2
xEm6n6Ka/1jM4EJPuRRDNagQJd31gLztgsoBhfIc2eZ1cUQrdFBJHlUr2j8xNkK5WDTWVl6nJYJ4
BzB1lvFMgv3CnjczP32kaqX7m+isIRePWhlDB30GYasZSElta+ViN/n9SnYR7segsyC2qpsqIx45
477KIajy2mvlcwuiFSsCHHN13T4x0r4PJXIbK3JBCDOzczfLWDphRN0jix9SIf5xOc6RK8VFoLyc
FqWOXleK8RLk7ngwr2eH9UXlAZVv76ddG424OAQ6KdVo2PZV69eSpXmcRWd8lWYW/3/Shdee/I04
LlrIk7i2AjNg7/+a41BuZwcOgmE962NPa2dhPFcSCMbCvhBhSTnRPLErvVB/MSaReOjYjeSWZJpI
WxQg4PHrFfe6kGkrdlaPyRADw0MrdXXeDxkbGdwqyeoYzckAGSLArcLFVnFbLw+C4ZS25LAMOW1s
iXgpIIVya4V7Um2kJoT2bhgwppr2GfiiozO5jON9eW6upJ+E7xO25B+NVJxagzlCZOurQfFd9iwA
SgfiNwwKsskbwLuUgUyc+Ptb4Gxc/h2pteJB1VaUkVhfvOZ3dnKqr4oj+Jo/U6k0KYuL/UtUTMog
QharufR3DNmo+6YFrE4QdQ5hTfaxd2nhRjEu5hdKUUT9AGGq4dRHBWBoWTCkttk7i6/7y2EuCYm7
h+hGIBf3hRBsrWGI5aukYJpPU+dp4/GyUrupLprTZeBRMUAqLuJL4xBFwFbE5d18joqD0D8uqhtr
oj3+mZt/XZa1r85ZFhft9VxO9Yldq8XFq0HvlziW6F8WsR/tN/pw0UPJgKkPpBY0NUAGXqgYzXSI
1zGXTaOIV6QD7p6YG3lcJAGEZj6V7Jn5F8ZD7te9nT6zAvcYxJ7yaSF2F/v9733wbEMuiHRoGU0E
A/LatHNH7UHuOycuK2fMT3P/7bIxifXiO+RBuRahnA5ZCqD/APIgeFny5bKI/QcJTOkxRlEJ4Hfc
ntLiHAQnNRvlOaVHNjcdfotu6kPnz058GIPaAdQ+YUJSJretelMO10GFzCL0rMGeFlt2FDdC0aoB
Nq0vh6fFLdzY+1BrykZXbq+ZlpXWZgu5cvisJXdtd51Hnz9gT+xiXUHB1kR5kfMPc5i1CdyFaKyI
GTRSLQFyJM0OViN6U1YCrq9xx1x35qQ4autgixjw0YBoGg21bhf6k2hQzYZMIO+wlog2WSBDyTjN
uQ25tADuwxA3eyMZj9EpChgFbh1Q19ndKuRWDrcRzXk2o2liimPANDmwJiMDjaCs2s8GTKnmKVIe
Z+heVOIVRUi28asnRvELfAHTtYByV9+C8Wpwqc43SiKffiE9HvoV2OdodLU+o9seyGnDZCeoHbNR
KeO4Ett/N5ZuTMq3Pg+6VEsGmypY78zCa/F0Nx7SvyYFcOg6HlBIKr+9bGUrjzvMV5T5hLWEPP1G
GEDIqhxiF4xlwIqy8OSPYtyJun/sRbitRC76mKj8Dx0z6QB8qvBLbd324dPlHUmJ4ILNIKA3eQGl
iNsKoa22cpBlD7rQeJelkM7BxZa0bFEmb2C7EIy53uwCk+TR/LQGReytXo80jwLaYof1hX1tcod5
lydyA7whFERaw+6Fqx4NNlLi6CUxDLSLRbtdIy6AFNpYq82IKZq/WcQw6Kzj9Xqy8RLFkmegXqGI
DowG8oWNNCoXU+I8nVdA9rFMdnR/jdIKAEkGOzEogsqgIJ6hyA3HxRShViTMeULV2l1f8ATrm8fu
Gy7GbB75SKYue+nsxrA8jyWQi5s0RkKBEkYYWFfrQf+y3iZHRthXg+jRveyhxObmyStLcURjYQ9b
FsPDuByikMj89hLZrTZc8EjScpUjFfusXG7XpndGOGMMehv1Ts6AUJIFl9Wh1opvCU/aymwbpg87
b1jVST+GBzbvX7gJedoQh6jFBRFjldpKVCAsPbK3nBGNBkIgI+YTSu1ls1sjclFEGlBZqiYWrBBE
ZOA9N39aYI3VAc7Z3S0Hqoq26xOSrImyruoKkBoQYzblJnnU9VkyQkA5KspxMdaDEH0ELdLaiODC
lIlXqRJEc8D+CRT0hPy2HHWQ7IeKjRwuSjUL0NdQisFL9Vcgm+KoBBimN/jAzPufHIKyHBeZLKvD
sHEZwdsVDfChkr8uXz7iCxuNuGCUmXWrAHoWt7UAr/BOcaqCBcmkN7z8ovRMJOIMY6v97kQ5C+Qb
1sJIF1O9gAmRbMTztRwDr+lwWandILERwVWlq1Uvx9qENwz1SzMfoyoPtO9Ki5qgdGNMRIighHER
KcraUDZjGLBskaYZoj3Fj6V4tID5uhT+QDUgMw+7ZD4+l1FaQcoSiFuNzBaA0JT1XqUGXf2lUwnN
KG/nW9eKQU7iocRSofc0wCyjF7r1FeBHfAEYEzGNMbEblyTM3ZiAe5Ol19+zCRRJ0az5OiW/DmIp
Qb1uPojH4ro5ggEcqFPU2bjvimd5XLzFPUZWlxxx0Oi8Kn1JumMhf7/sipQI9v+NSrklAUB6hUpV
l9up/KgqPyOKFoqSwQU/UAtlojJCDXHoHyvQOAplmdm4JbmXddk/DDfrw0U/KcbUxTBAGXBv+3Vo
s9t0FHQdmu/YZW+kBtF3r/DWRiAX/7Jo6TA6Ds3YY2n5rXO6xtaP+dV4Mu4lD7ehyZYNm2pIpuzJ
hcTKHOsSjbu4gXV+jDGzGPTfRA64HzT+8Tx+UBeF07HtIyhWok0j/5HAioaX5oewuI1ToiK9f4ic
ZXHRsBn72VQMrFquHuLOl6g5fsot+FndSNOAi7tAQLTYv4pxIx7lpNd2cXqeiVgdmQuAsRGZkTlD
Whv6hogm4aAnNWImeR9kzybjAkM7qKMcM7/rXdGBDCdkFSMG+bKQkziUPuz/mwhhYA64GRbIivCW
ZJSSDZ4KlOxH+/Lm3T83zipxQUKohL4XRDi1adwW0Z04g7tzGewaBHmVTiWYu3eO876VuUDRszH4
aIZOw4ISOsqzJ/mL2uNGJTmlJxx1imuSsiEXJypZbaN4gnKVjmrJkAPwN8JlXyZsSO0kLjBYxbig
HQ1ixOxZxqGUEAGW+D4/HihPkRmPEVw7qZ6S8Zu8EFGH2qkKFwpmKQV9lwYFpns422+cbmkE36lw
ot99iWVRuNSoU0VMJKhMXDxLxzbTX2rg0X2OFYNq6v+XVOUf9+a7rYCEKCk56OKRqgh3mp+c0AO8
4kazAiSzcJdDOjkf2E+yzto0QPIo85RxopzG0sgO3dwImuGbZN2XU2/HyJEwf3RZ1K4ZN6I477as
YpYNVhoZlrvGbO2880WN6grf3bIbIZxvIyHHFI4JfbrFyb9MwXxQa3sCjYLDABCsLxRU4K6vn+Xx
J6CkAtxXZPZbmtsWEDZm0RArtO8TGxGct5dxLJl9DMiA4i/DZp37sV+l7uAz4NTxT8tdiYOWWCf+
HMysVRuaCiolghcpt1DKooqnlNW4w0/IRU1dE6gUJTezWdpDphHOtp9zbazGfsL2PMrEWFwneFvv
T54LjFS/cMyfOYb6GcTnfeQbRP8+pRMz60bguMrF3IesxNLdDGaQ6cQ1hvo+d/JNTc346fD9MPzU
JdeS+l8txp1286ho+VhhUeJjA1jBr3gMB8hgFEQgPctAQuKjM+qR2j+Us3FBwUzkwUJTF+6B+aOB
u4UIJH2VAN2gZHAxQc0rvVZY8TfuvTn2teyky0SqsJsIn72NP/Kieu2UuIC3ldpLHP00rDtRupLS
1S2y62akIikVEvgD0MA4WT6zpepO3Ws5L5xs40H/wgBRgbQNnlviyN1Nuzb6sbC7cW5TXYs1Zg91
04hZkW5y8ErmyeL0OBrLKUtGoquGVJALEGo7GGbJoJRGv7hV3Caof6ysRc4I0LpwJYYOBWOzv7ss
3QRHMMjqeKAUjLalWWYC+KWUPlXVgx5RBxMlgNu+fZ2KRRfCQ0Z/Af5iiSuT3T8bjtDa6P9wAK4Z
RD8uH7j7eRLa7X4rxe3oUWiWtBEgM7xhvS0MVlb4rsCE6Gz99KHy6EYYt5MNLSzRXgULCvW9WnzP
og/F17My3C7ORAtlnAVAQ0um2FN/akuBioDMq97dl84q8G8MVZ6Gc9Yz9J+brHkFhha8pbZz0LHg
eX+2pwP1iEJ4Bf/OgCnURaxiKFVFNSYRFttMeo/wAkoGt3cLJa3DjAHU5dfoaMUMZf+jBdwiG5Y3
0QckfSMBhvcD7j9Lxb82WHk+N5EOiZMTraw/HCRuSFtcw9MWvIEpXhEDJYQacKT0ZP/fxKh5ifAk
NUJq3R3L9NDK/n80JFN7IyAZOz3KGYycZs9ucmhwUtnyN/GYHLUT2Okw5N1Q7IivXSuXXJILG0I7
G8AQg1JqwAZgm0A9sua05UC2JOzNK1gb5+eCRVxnczOuCBbiiT0Q9Yfk2GE8FGguB8KOu2UJRZEw
TmJaCtqR3tpxKMHmOjeoa49+f9SuYszJT9hg+QmX3Q9t6Y0szikSQ0MhNoIs5c66Sw4ZWqxGO3Gy
ERQReKcknXC3b9LaCOScRNfXRYlNkPWgwg0ApjqoQc3Y6+ufQ9zf1YLyEocA78zx9hatT6WkPsph
5OVyAZYCikliNynZ/BTOd6w0rCXgzuNtJxWOZdldl6mg2327OpVSBmot3QxK/XR5cXc34UYm50Vl
rU2pwZ5FJMFv1WM1ENGM/eZ3+2Hzfe6UGXAVSjHrAp4dYOij/UfrBqfMbhadvIpTmnDnTTU3iZHF
kKR9Xn31SbKZ54xO/dQcX9lFPtSwvPEcfqC5HpVmMES4qlrdat1t21+31Kjgbhp3th4/xlzEity3
ITwCRNf+ikJ3r6ORTB2ul/quGST/si/sHgMbafzBk7ehanWQlhV/rvOLNjzmwsNlEcQi8VPMWlm0
ot7CZrXoZ0lvY4jQuSyBcDh+cBkoJnOd98wNxuehQwc0KGRDzFWl4V+XBVGqcIHDrA2tXi2o0g35
F1MdHxTUoS+LoBaE6bo5wIysjatSxYKM3WHIH8bV02IKdoVyMS4AtL04A0IB9mrdGV0o453kove+
AO9bj6HoxAoYp0eduXSsZxvyQmjQudAg5xhSMmoYUGhPpulgnB4IrM9JKoJfyUZDgt0lEmHQ/TXT
QW6NjgBZkbnSzJQMopmrUDZSgil6MELCvfcj+Pn78tsF09scUGQjHs711tfDB2v+lDZuCz7hrrnr
pO+XvWPf08/CuGO5LAFMKWpQpgJSnbV+15Wf9Wr3DXET2nfCsxhm040TLpUEMukWOqniaUicqbhT
qFIGJYLbSrOYmaLMokKh+pp2MMJPGvXmun+3Us5qcHtp6YpMA9UtGC2elK+yx5hhVQBzO62Nlhqf
ym0pjbhdVVZTMhYdpBVow5W9PvxkUCysu9MJ1kYjbv/oSiVL5oyFGTS0MxZeeES461zZnwP6+Yvy
bO50tRIAY8o1FBqie7E5pnj/1JPr2sLw3X0eKcQ+3TefBUBM4HyKOo+4ueDBoE10cDa2knUCJaou
iCd5pp5v9qPBP1L462MCSMIRMNos9xnRRlF440ihP1MiuICjW/JsgQkEMQ6zMaF0pYklYar9KHpW
ggs5k1hFidlDwjI8SkJuj41i13NoR9ZjnNzOsmrPYeVejjyUVnzkQcfVEqWQGaFvR3luY4omnVh/
viMNrbqA9Flw8KUomK1Brn7VqEzkXxL/s+G4oLMaaGBQBqy+Yq++kti6k7uYRHhuXKCPAJXJxmQC
sVaUWlwM6ifA4hYLROqrJy0P5hg0H6qdAn3t753DI6p0mTkYSQcRVn2zLEHZ+mkeXF59Sgsu7oR1
pU0LKBBBmnZTZ/dLem2O1Nbcz0rOanDhRtD00igYC21Zflt0f9VqdDWxYYrrISKfHi678zvUFHVC
t6UVQaHwUb/vj8YhxdvD6Gj35ffFTT360nnZgu9wU/REr/WVJdqr6g0y3muqwLIeLq8SpRQXF0xj
lmqzAIllVQV5eqwS//L3KR24GDDn0iBnIlYolj6peunIxikFoudlIft1ZVVR0cIJ8GXwH79NPmr0
dVpofkSS7f1CMesP9cFw2Ci0eLBcav6JlMf5dt1XkTovyERY588Koj5GFWx4ud0cwWVGEpftLpIu
4k82RdHkd2ucD8mYToBJMOObYToZ1UecALzRyAQ1UFHwTKY6rouCMgNXoGn1QJjzK5BVEvet3fNn
I4KLaWFbZqPeQETWJn4neFWSOsXkpcmxGYNFvw4T6q1h32hnpTifEAVLEA0dRlu7E+slYGOZFUby
T+ChlRwGHBWRd/399HGjJucYS2mpXc1IaYZT/Am1RGC4rEHyhVUW6OxxN9naCOOiX5PqoZgyOIhF
EiVXNtHnG+aSoxZFdTDDrH9QS+ka2Rh1dyYsyyM3ADQXBAgR5Haguge66dWELs/LO3o3bJxV45lM
y2qNklGCHbMisZMZVG+GXVEMuszn3t0sdYBGmWzwVOe7Mqo1Hvs2q5F992mQAdyr0pxkbu26I+5G
0r73nyUxi24uR/IoS2orsVr94AzelABYBTCL35RbFS0guh+fWJnD/kWZiqeklIiP+9Y8i2f/34g3
gSjajCOeI6yssjvQVRjLnaE0hJR/cf6zGG6PC7GaxbMFMdOpPCY4HgEQ/VAcRTfzI5fqNKZ04rY3
2FjjKGTvRnXoq/HTLJ+EjCoWUg7C7eZQL+FPxauDfI9VHf0MPxLQlTRmQkRHShluJ7ej3ophDEFz
/KCPhyK9FuvT5R21v2n/WRyVvRNsfEAVkr+dvU+75y5ZbuWaKpsQ5uJn7uMEJHzNhCVJ+uJaCoHZ
oRm2YRWfQbDmXtaG8jUeuXle+rFQmayufUUWi932UHu6rZ3+J65j+XKo4IGcq2KqZk3BBu7dyVtu
w2OLuhf6isFyuRyML4Ryuy8p58CkcuEiH426nJjfgZMO/RrZyXJAzMMQBcSDVBPblvA9fv5FXBLw
w1kQloCpMLltJFCpHQiFWJZ3IdLyoM1SW+tGwx6Rc1ygXvFXtcFPnxc0O6W2eCVLJBrcfoq2sSEX
H6ZCEaw1hIO07uqz6QA2hC/dYiT22AeWS6HjUFbkQoWqjppcthAHqF5D/DL/0VOZOiWBixFKH9V1
nEOCIHtx/0nKApokgVgnfvpFNEazXGb4Qo0BIgZvhjvoTwzCw9GR197oVFWZ2FY8ZrMgLvIgqvAL
GeSLBualx8P0jb3Kt4HxTX0gvJCSxv6/CYFR0yLmsWOQwSVJLru+Ld+yI+sg7K4+1AJw9j/+NbSz
anB6JVBNWdTjGGpOr1OvyES81bgw0SxKH1oiVivrajeKPrfdbYj0xaSODmov8YDNYYnnuGqEoMob
3cXrHLScg1pbtdkQFvqviMau/WlbcJ6gVihKusgDB65KHiZj0yAkFd7yymsq3jDIpLRFn193NAfw
cjLgJAr0lcWEd2FqI5dzkNbK1VkzIVcsMd4jRk4folHkNA+Pej3bl71xd/E2sthW3DijEsVAv1Mh
q53QcuxlRgZKDT9SKJT3/Y7JjSDOS4RVTkfNgqDaspNb8Z51vLO7kLba6udxsbvjKzQBdYbtbraN
WBbONvpJ6ShmRg2xmmT/Bs7PnCkHIy/DNqKgEHaj40YcM/dGnDnheK4VuOhUh18nUIWUff1c5LV3
edWYsd56iKmDYF6UDF0CQZXEhflYkrO8qRfTncxbvNloI/FY8/6i8Pb7XJDXF8zDjPJsYsaWdWsU
wa9pNmrG9r213ojh25vFsNCaUIWYvLkZop96f5qaz5ctRYngStriajWjHq+mm+WHSfqpfTdJqHBi
MfiO5iEJwSKQYjE05mGn6pbh14PlUnYmX0UznFi5FEgzJZLbtV23GomYQCSakZCxg0kzI+LCTsH5
7dqwn7Dx5AFJi1ICSARIgvURHYV+dp8FWmf3HkMFU4F37cpEwKW0Ymu5EWkkk5ljms102/kqU25D
ioOU7YoLu0bmNmeudEsollBJUTr0+PmaeqMK9/P4XYkPakoo8z6wvrUfl/ihK06q+gTCxl75I2zH
A6iYSltHu06rDcTFnnJyLhykSlRmacnCQR7atXlSxac2/Hp5I+2cvm8V4mKCVcRzLhoQMqLlXfYY
rrV2y+46LE3qDlRPMCWPb3oOh0mr+wzyzD8syzZPykHwpKD9K7zDYK3zP3BLvc863yjItz03rdaI
lQqBv6u3gicfR/QxMgS17moJCIMS7s4P/ijmJI1ZD3nSnWEXoAbsgtl+MOCaCBuFbx0toseVcBO+
0LSIvSlVMQS24ItDE35uoA45upfV2heiqprCYKzetTr3Qt2ORS0iNKkPvXCXV6kdzf5lGf/iG2ch
3E5eV3MNs0yCJi4DIyndGFvLVcGUrjjNHYg7iAZ1SiluM2eGnEcZut1cIbmewysR0KNUO9NOKYG5
31knbhNjQDRPBx2Gi773X9mlZzysD5OvfwXG0IFqMNiPTmdh3GauazOZe3S0gGRRv9eXe6mbPTWu
Tis5Urnv5f9I4p+t01KUMpmFjSyy0UpnUo8ghCZ8j3NTdWtZVHAFs2odkI01jKhNlJxRpAatKU34
tFwx5iFtkUqkIcaKfNk8XPZqwsn4vuZpyELRhGu7snhf5n/MrWKro3NZBnOi90fgeTWYjpsjVlvM
XKkLrDt69ewle2lj3a4ztJ2BkfTrSvFgUtKYxhtpaywkS1dh7c0G8XNqgmkoDklV2HUceXGUgaKU
ojqjFomLDInZxJ0hw4h1cyo1vyS59CiduFDQdOk6SExA1KOUs4RA8E4OYa58Gcr0NIzjNyvH2QT8
Fi3U3KrPPWEGaEykHMeut1dcsVIl/kudLCfUXi6v7c4V600EsdhP35g7TfvcaliUEgNA+cmtLS/2
L5Df5U69a3IfdcIT3WxD7UAulsRhJHZ9Ap8y6rvauBfbGxHT4JZ/WbvLuwO38bfKJbKUDoIBKVN1
1dWPWXeTUvifl31H5+/7edmuVh4zEeLXaPU18+myCsw1/n3z6Tw5iJwa+hxN+H5uWad0stGMMoSP
ndq4c/IB1oOtM4C29a29UiuMVTOEM0h3k8emcwqnvgLpBbDjWGc6BQdx2Ql0kQssVTI0k1RhW4T6
17G4iXBT0GZHp5i6qSXiIkpnLKO4zhDT9T+60p/64+Ulor7P1NxsoXLVlDBnMbhv2pOYVadlproE
CEfmkUSldgjTQYEIIX7I14esvW///wD9b9b+tRdvo4VuLMXajRCR534zHsXcX6iiH2Go12xmI0KY
1kUAdKjpLrppj+lzWRAPRZSZOP+tsxWHBFuJevEb5XZp3YJ6uyPSSP31DrxVIlw6NZQgY0C5krUl
sunnxAkle/xr9gCnE1D1ISLL019j+EbkvMbzUOOcd3sLMCBDEPuGB2ROv7sGdp9PQnFRy8T5c1Yq
+VpHyI4YDZzkSge0WnnicXbQcue0N90VNXFL2pQ7H1H3mudYgYLyH/nR8GvgULP2JAHMO6z7gISD
Iy3KnXpTrqqywAJdjlpVDv7h0Vbt5WUEAfFyKD7ATv12b3Gn3SzLcSRG8JlqcdJjcgsoRMxuoO3G
cgZft0NMatF3U2Iz8IUyeRWleF5h1GEebG11pf57O3v/KfTx3eZ9qLTtwK6j6RDU40/FIk4/ZpgL
px9fJitFzMzPHXQw1ts5uSvzym6nzq4GyTbiK6P6s2uo4jZlNi6GyBpGxGbmGumSOX10Xda5o2tE
hw9xqstsC252tDWMw1gwh48Ff83/aDQ3jX1hPaQpERGJI1Zm2m4FiZaK52Z4Xq4aQZbk9qI+qfV9
8QEGqDcuztfJVgsTdOoMjcLHOnmNipHX22bkol8J3edUTLycUes8Do6EgQA0hEDclBzbxMsKy8ln
/WhkAL/71Gf/0c25cBFnVlkLLaTJxedCeOirH5e3EeVzXHyoprBb9AarJGjHaTgscRCS5E/vHzXe
LBBfGkvzYm71DDpk8d/g+4Ij/mQIi6xURdUKqAjLF8bkuG2zuYZKrOvA8FnTEN6w72ev8vGuSOCD
/Evh+fcVFYMvb91cm4dQBjg/e3sQnRYMZOvh05+T3z59dC7urS25GCGq+jDlBpTTlVMr34Fnox3v
L7sEcQgrXIQA7VNbSSyyhr1hD1Jkk7GbXCIuNkiD2WnRDBGVZ9wxyE0sVoRCIiOqCW8pgBXqkFe4
tEJaek1ZX9foenQBQ4GuBlw00EbG0L8it3m+bEDiZos22rc+EZbWqMgsGew89G186ZwViYzhzY51
H9qtnXrDMwUxvr9o4KWzNLyxvRsjnhVJbJUC9Xt1aFY851VxgBlmavJmP6afpXCuoUZjYtbCaLpN
COKTCN2TQWf+VZXEYwSlDOceghwJejNPqAykJzVyxIbw8P2gd1aD8wd0NramoOD7oYwp9afKOq7S
58s+sH9KnEVwLoDp1VTUK4jIhNsyvevA9aCJh3W8yiY/lckue7btuWwFrfWSImsoZL+fvQNuKkq1
IZa/fRn932/VSFwAvg7yFpIHcW9HvZHHRT2163NRYo+IjCjmFxm1+QkPbl6f27Ibn/IPwFEwToSz
hlzgG8YVA6cGNKzdynBf7yKu5awq2CbYqyWN/LSzgm8Ecr4uKVM+xxYExsZhrIF4AYYrwJc/z4rf
kj2TOx75Rhjn8XleoXUNmI5uV/yUvihhZZeWd9kjyTXjvD6WfsuYX/T7X5fH3kYDbXZccXmkE6Wd
XfxGJ24LtLGpdRZ7vxGkayv6Ns5E8WPvFHkjgMuNqnhqIoG5hBXbpu4ysszoJB6HPhg9CUDoVOZH
CuSSpVBLdEtnfQwLWISus0ME8NxSA4+D6P9PxBg7idNWQT5xiiPJwKwO5ImBGcgewEpSh81nWCfx
EN8kxLFFrBefN03zOIKnAuZshOdi/TRHDuGAhJPzqZIiaIK+DlCnbONrQ1O9SV9Pcg2EPUH7jMek
mzwE0LeyuHp5Y2XZoUjK2xbd5VGZulJpED+H2N/88+IsL8toNPg1TXlliG6pFnaeH/v5uupO8USx
cTNnvxCg+aRqtIy1ytiRU4Ft0KyuYuFKGFu/CX1d/3bZzpSZuViSdvkErhFkH3X9pUY+NX0uJyKW
UK7ChZJSSTq9N2E7jEsk4V8CyYXzHn/lTbTnMyhBENUmYTn8uLQPa51ndmEVd6CE/5qV6E8xM3dJ
DMcsxackn9zL9ttJct7sOi6sjMsiGPoE5UIjd8PqTzU6iGJ6iCklKSNy0aRIC7y3sI4BS39Mq2No
Pl7WY+9qslWEb14XKq2K5wkb2mxeKQZZ/2E1gVlH/Npdp3brRDTiCxGy+G72PFbVXhSgVP/VDBQ3
uw/9/Gn0NDSvlQ4FnkNYkG9nR2Gr/tX0ky795yIOr+r2T8KGlD5c2iHJYVOADxX37/tI839Ngit/
WKGH6yR4pqjLK6UR+/+maNLLkVZoLOmQtAe9uPvIs9Qbl+BiQynM6P9iPlcn1bXVP/fyeBpEasCU
9DwuPqQh2ncz1o2VPOn30QG9ME6bOlLA6FDCWyQbLmU49sMvxFeVSzbGblVXIYdileX0xVHHpJpG
FLSoteHiQpO2nVDliEmiHLTrUW2C/+hrXECI1EIA6iN0UIPkYQiqYHT0OyuQ7dhDIdC7LI04kPim
9TQdTC3TsUSr/NLHd1kUSOl9277kXUTpRRiO71fHyoiJ1kKv9PgK2+VIHTjNLcf6Y3JfK0CRHYn2
ZfWIIK6xfb3dSGOYADQR6pU9dmlyPao3i/oyqp8vi6FU48JDUmbJHK4QU+uHXnCymejkob7P/r9R
wywrq7ZYOA1Fwdb7xhY0YpqAksBFBNCExZHwujhaYofiU1cfLpvo9YXwwtbUuGCg6b9D6FyOjtl+
qoQ/8tyt08+GfqVFjvF/pF3Zbt06sv0iAaJEanjVsCdvz7EzvAg5zonmedbX30Xn9rEOrd7sOA10
o4EAe7nIYrFUrFpr2pHkD5dNiAb6lBUQuMJR7bPHxnoMZA3N218CBKLlDKOylIjcUZ2i56E5tgA4
qSfODRvv2TWXEPpfJlY3t+hVgA/f9u8HmRs9SOqWNvyoQjByX5S7yzsk+30hsJFES9u0qnHHlQ9B
co7i58u/vzGZgGxuZYAQ2LQ0ATGQBYAgRTM9mjFP0xn0fW7ppm7mdLmX3+WoUshY/Dbt0hnYzyFO
+X4gIuypqg1xiFopBAyjT735+2UkU6U21WwCFhVqCocfnzLzRLsE8RoUjlHtlwEkeg3JrbP92b5C
4VauQgAUJTIrroCi7nt0RrQYjkaz8aF/DZ2BL+N+3cbjKpSEEAOaLcJmlbk+lU2CVYufR6gx1qA9
Nt0GciAz9NrkVYLto/SGJzYYVJ1eMgO9MnjzBeVxfFgO8Z7eDqBYzpFgyb7hN/OEFZrQYI+yds2K
CGg5hlWaFg95iZMpkpC3CWLoxISUJ7xDHA5MgpT2dmKaXlzVB0LwvtZZV5Mm+1DZhEE6Rxn2CgSj
gi0pLTE3P+qmN4UPreVbKu7R5UFydjcT4BWIcJHmpLatsaPmK2kD8WI/8uL9dOLUyrYn1WDnR+bd
XbFCE47U3E20LFvGnYErvhcQoxkcE2pcr5X6nfL7LcamuoITzlY8jBB66gFXZyHeJ50iqB3tAz1+
/wIRbljIVwQRaJZNT+8Ly0n6IXWsaNK8yxslcwbhllVoU1fVBGcolXP2ktrXo4wMaTurX62WcKvG
RI3GYIIrdCSwnKgxj1NknYq0vw5b6wyiIrcG5+uiPbVL5M15FTp2M3TelCSRk9aybs3tQGXq1FJt
i1kIxP8OjKpq5MToccooZmOjl2SHWTCI1aBTpLwt3MyVcdpvR6o3QDFlDuPAsuMZgJBTKI7VLvTt
B/269YJb6HRipuDyhm7eXis04XQrVhPZYP42PdIEFWSmmiMtTclDy+ZHwApDONyJmsaNHto4bmGB
Ro0bs9qXxl+Wdk4HSY6x7Z7/bJY42AnXjHAEDNMzk6cu+xJ2J2gbO5dXTIYhnGZrGtIyLrFiPSSS
bXV2amPZj+z7ZZTtbGa1aMJ5VhXC+iLHoqUt+xIkxoMd5rsSpHp5bu1IVXvqwJwQnQBtbTzbdX1Q
aIISjH0OxwXFaSN21Im6l/8omenC6W/MqWqrEn+TOiwOUe/0VnOHSeKRW++aiGRvmygEgHDKw6gd
AtMrzir4l/vrEslBB0WW5AaCCA7nsZRNiMtOgZCbMlZPXT9YpteUzUnRKzfUZJoiMgghjkTGYKYV
FLnhmrmLB34n1yS7w1f//a32z7qJZLZ9bDN8LvCjbKL8lpwKyI+p6LbIjM9/5AbiZ0mtMIuACAnn
ubwdkk+ada0Msi/r7e+5Ny8whKBh5UQL6x7rFaXNj2mqb0bdL9iyUxdzh6afyun78VMVoZW7+Jib
G8i3bWaDtUp0wMBI7JbAAbnyXts/BEAx5y+XF3HbH95ABJcru4Yumg2QnByi7jzL6jyy3xf8bRni
pShTpKBVCsKS+1AWaje4K/G5Zf5jgNh+p1sBG1IKA6Ijp3BaoLeon361o8jS6f9yJ75hCbcUHrlV
NZqBRb91nnHiRJkjPOBFBcdHta9lc9nbF9YbnOB7KJg3c90DTtVOlRE4mANqgvQwfUtaSZ/cawPh
+0P7BiWkojRWuh78MljFM903x9QH4SO0uVFEhyQoHuFUjx5OY+nM3q8CnUylezOkWyo++cGDDbYl
4ZohSh1kdc6DRnfKp32WnrIPNF5jBOENQrg1qile2mrCpcxQbUz2Wvi9lzV/yawQTqxp9naP6h9y
Rg2f+PhAaVUnCu8/cGJXdggnVmGRqVUGz7Bx4Re2hkqZInEHmR3CoU3nMdbsDBCj/WiqT9N828ji
zvZZejNDnD0LqrAOGhvbMaXo4dDAN8AZc9TQn3clyiOysysxSRxFY3k1UtuGSVVkOYvqhVHldh/K
yVY2CQeWLuZUKHBvr+j31A4do9+PiiRgbwaFFYZwUvu8JSPRsG5tMTt94+bJDaO90yq3o5SAQrZo
PLivqjFQ1DCqWAdWl2sQ8Hiei/FIFKmm0eYdYasGBigZtdHV9W+Yyda0MmtLjG09m7cLwg5/QjE+
6ffxJwpyRnb8SCM8iCD+QRSdj1VRngYaEKsvFp5suEKJ4aE36sxVsFFCl6RE219vKzzh4lByxUKL
HPD6U3Xmw8TQ+f7R+CmIzyDatNckZe7/gkdVLsRiQQNICESkb5K6CVOMkELBID5kt/RYe/o+PzI3
8W1Ptp6bKZ/9BieEJGoobcR6VO3qpoE853KME+qkDLXIXBL8Nj1yhSS4Std11kJ0IHXVdc6gsnGX
aJJy+uYBs01IJ4MqHDVB/iesnN4OMBymdVi7ZUldFoJUy3yq6DfF+DJrmcwxtl3/DUy4lMppIObE
ADZCRmaPmcideTN+jX6S/ejpLr4xIN0rm5WVGSg4R9bkVVIXGVqV8tvB3puKS+md3TSumfx1+ara
2i1ovRBqGRSVabHrJKXjRIYIu7XUx4W6VvmpKiUruLWAawghRBHe3ti1EQq4IEZfHpCg/5kJgjeM
gRKxUo+xWMoJn/Jx/J1U3y5DbJaa1jYITqCVoRrbM2xgjxoUeHj0sxen31m3gYPn49tkL/vQ3Py4
XUMKPmDmeVLOHFJ3pt3kZXetU7vWXXguz5Of+dG9LZ1ClDmDECQqVan1mQAyMK4mjJOE7bFMZfyC
m5FvbZgQIChtIUY8AkU54KsphOxPDqU6p4KQV3scrtvFY8fL2yfxQLHxRKNJnAYlEK3lOmZeq3yg
bLWySGwyycG+PEU9//3qJdA/V8XXZqZ4SOzdPJa11kr2SOwx0TCqWjQBvN1cdsmSue0YO60myS63
90hjKjQlkO0zQ9ijobSNpJnw6NL6+g4k3KFv3Nlu5dMvDfp0il4+t7Bp1xuiSEc7jUFF6wl25T/T
zKnOC75i8HGT78c7yOBU30GT4hbSoqYMVbj1UxBC9gGayL1uvBrLh6R+0YdPH3C+lWFCxtkWeZyE
SGk9EGmB/aK8M6S0zDIrhIQzn8DNXdjc/wpyYIZ6o2jFodBkL+cyGCGQY2ZGG2kOp4C8Nz6d7PqK
LJK7QgbB/311s0+sKMtJhSWLdmYdOtU/1+HXy/sh821TiOUNKLJBYw0ztHzfPlOwTU1X5g3ZV5lT
Qm/b6fYfIOoy0fL+n9NkCqFciU01DtF/7C2xR8az0XiFbDh+K79bQwihuySJ0ocQh4A+yJVSnaqx
dxbDHXqJM0sXTwgMSUCHgZVYvOW283iazKB3M4KDbt4FTuGPh6zzJPvFD4hY+FiZZgnUBZ0ZK5Np
YvXak/kY7CvQSy7IhK5/jahWstxr++J92y3xGbM1GJrEIRPnJXzGWPf4BC5BH8W14ZE9CAAwF7uA
71SSxfANumSlECZmFEaqkaEKh/4Up9dPVL/RG+iuZAM0PX6YsS9ZVR4TLuEJMWMOdHTD19jI0m9/
8o3kCpDDiX9fgXRD2g/HY8MlOCF2KHMWkboH3KDkfhYVZ3Ss/LhskiR2iAWqnrEKzPfYN9pih8pv
dhx8yar08GcoQvRIMnskEA5A+wNT3SH8mpF7TcZgKbNEiBcLqZlqdLAkIKdae1xMz5JJh2wWd9an
SggYS7uMdOBezh77V5ViQ3eSz5w7q9mHj3i6v7xs/E++tP9C3IghN1kMAeBifac34D4Dn7ixHImx
y2xZpVLia2LpIC7LfEI/FL51y6ugvG9CWQuMZH/eVarSsQjtCADkNn3mou/D5+JqfKG3fO5iPtSH
1GklmDJIMTwERki1AutHkm/R9FOfvvWzjFpDtm5CSDDNEtcURQiai70aPy/B82Uf2P6KeousotLP
WNU2hKq5EcSh96AGgeCtl+9VdEO52TPvYI6lTVeyheP/vsooSKuPaBfBXhUWhsBaQ2udgdc0l3qQ
zYTJoITQ0GImZAhCQGkQ8LR+Zto+7/6+vIQyCCEyzESZDKUDRKc9j+Eh184W2/8ZhBAYwqhb6s6E
F9RgZtAec3vXVxIIqSMI0aDRMWtS8GwFY/jZcfLsXZw6zYFd0wwSxNYuvq2vJsk3zeWle8eAZNYF
yQwddkX1tV75TfuQyzprJEH1HQUSK9WgnPinbQRqC3NX703fvrYcFW2YhSurl0tysXeESEW/EDbx
tJI3fZIdV49WHthDehyP7WPhykqkmwuo86Ib4+Uisb2wz6JlWRg2zZr9Pr5ji1vLKGVkEEKWEBWM
AgMQRX2Y+6OpXnegZ73s39vOt7KD/xGriFAUXQn6PoBEJVi2XYpHQp7ipQrqORD51t1uX7iySeXN
2Mo1GjERr6FJV/B4ktLBVnMdRY/kW2g+GYsnsWpz6d4AxLZFvSC1ge8MPnFL77WTmjmKk6I5zoYQ
r9f5wzP4Y/YyghwZqPD5TJeOGvqiITWvn1vdBmnaZ6odL1smwxBuvohEDZszYJDoYTG/Zu2uljXO
bp+k1eIJN1+lVJmdTcDg5Kxo88NjQ/Cj8i2HueVjuJPxYUqc4dVDVx5oLiOzU3RWe3P2mJtHc3Iv
L9m2i6/sEVxcb2x7ajg/JajXbTB3/1y8Ft3NaI4JnaA9DT5mov0/dQbh+gOHfZVVnIFTLW90um/p
S199lhjGN/tdGrkyTLj/oK7K5r7AMYqOg6e5+ck6MgRYsBi4lSsTNpB5nnATLiVqbX0Nr1i052qI
nGR6qjvJZ58MQ4gLjI6KZUUwqEi/zfxCjyDm+PXPVk1swFAjpc3yHobQffEJ77g7/YalaJNaXP4x
a6gS95O4t0iF1Os5SfIOrFmZchqCqyT6s4ggUiFFStKA7wG/P066j95Ol2mYGO9yGZWKxNk0ISoE
MQlSs3ldtvAwP5VQbXP0fRk7k1/vlGMpI4XjB+SCc4tUSCO+KjBtgQNk29dIlL2OTsdoBhNJJ7kC
JU4nvp9NtBqNOIbT9bOvG6cwPdeF5DN52xZbNTVo+UEXS4hAPRnTqmUL3hezcNenztJiUDx56mXN
S/wMvl+zNxwh6KSpaS62AZx27DQHlAK+UUPkpE+cflChTVf56mJJurS30zz6BipEoT5NGWfzhoOf
eUPTdAjOBsiTObNF4QaS07S9WW9gQhQK04JojQILlUx3WfE1fJUK+cCR4urCugVJBFvXxDA0GyQG
Zwt6L4y/FAzAtw+KrLS7WVdbYYjsATRr65mgUcyb77mURLGbDtb5JTwaXLxiH7jlQfJMvHmtrxGF
9MRM7SSOUt4gbjvmLR+WHQ7Wp/YFVZVjdZIrPG5tlY7RG+hz6WgeFhUeJ6NTzVCd0RwafyuWXVgx
JzIkUUmGIbjDwpJlAo88GtwUPyS1oypuOL5cvjBkGII3NEVkF2MCjEpzW+XYVs4HpGstzED9Z6nQ
xI9zvUqB7GkyJ5MBou6Ma602Dj3Rr8wqlKXFW3fRGkdwgT61oz7jpkCo3c/N0lFV8AiXpdcUsxdF
YHMluoO3rj2htTsu8T1L9b9DELQ6jap+/5NlxQTav21OM11XSDCZXmaFtxDCdntteK5bY3cZZisk
rk0Wri0oZg46SANML0hObf09C7+AXDGYXDY8pZCLuQwmW1/+76t9LGw7VQkHa5r7gEROKcvNty6S
tTXcV1cAjQ6da20CgDofCuMhppiI0Z418pHGsDWOcJGEaq4WUQGc3vgSqGipNI7gr728WPxeEC+r
NYZwb7R6MtQmHjMwbPqtUMG71LgzuyXp51YqPsc3+RKUECbibqq1IIQ58/0AmoBiV7rmQ/81PVMM
Slk3ssEl2S4JESM1gzlbCCxLta/QT9uF3eQMy63ayb7eJf4mfuaWkUHqfIFd+vL3TMeHMiGSU7p5
u692SaT/hcxJTfQQRXfwkx7AlaY6UB9xkPbxTjc9cfK/LnuFzCQhLMztFJl5CpMKzTN18HJLuhMu
R3Pz9ZZcnaC2s0HRR/H7gXI2xusx/G7KaN03t/811UPPHgSOhUOqlksdhhWu9tqsHChSji0UMpiv
fiSrhGATUspfOMIhXfKFmu0IHDv4hmzGJSqouaNrzbi/vCWbS7bCEQ5q1hKjmXPgjHNysrvGiWP1
IY0+0suxNkc4pEGiF3VfAqZK231Bn1W27Mv58c9sEY9mSrOQGnDnkCTHSLWPGimdwPxIl9fKFrF/
IyJBMTU2YEh77DHtJ5s7lmyJqCWspd3QKDzvUeMjsXZGfYxlgwoyCOEg5hpiJkZouXdhdD7RnISq
7pjLBla2DwvIcw3021EqttwVlb5US4KsVJl2FpjBhhct8m1L9uK2nf1amkksjP5idlrYeDCMhxrC
JW60PM5Lp69KiLhVkaa3Lsbf7crVwCWgOlVYstabUyvKMRWZlxOUmvX2mzVYpNgZEyUgiAwy9UOL
DXZIrvNumfjff9/rWleldFZ6BHL7Op0OsxY6lqycvLnSKwwhXPRDaalxPSCS97ZD6CHTcqeByVPY
u5cP2WYMXyEJAYMLyg0pG/F6X9vETxsl39eoHvwhihAvDMuo57oCSt+EDlNbkP3+vmQ38vKVIYLT
zIphavErRAmRP3pWlqdgkLUASlZLvMTzespoamHv8/RO6/eLbFZm8yC/GSHe4P0c2jRXse/EulVy
tPy1jlTt4vWPfJdhrUCEaMHCIEmKBJux2PNd0WQ7THq6dGl2na590xPU3Qu67zFVZ5qyRiyJX4s3
eqhXER6zYN8QLHsbzxhFmXu9EjxaFd1fdmypmXwvV9lDNCtpWtjYK6j2oO+fHOgdlzDurmXzxdv1
gdWCChGBsVCnxivSt+aLTTztZ3EXX8V+dxUfmX2jxpikzqUc/7K1FGJE2oxaqoZYy2m4qqyDNpQO
bQ5F+PnyOm5+lNk62tUZ00DSzfP11TImY0mNsMP1Fc3QNyyvaLKv9ReNja7+N6aDL4Ntnq8VmLBn
YddhorcB2GQ9adFTrEji0ObVwut6nE4CzeOiAy4lW0B1BgBMmjAIHPKerFF32p2+V/bGIdsTSdVj
MylfIwommRNNplwBYnJE0zDbEbByhMfeS+9Ct9oH/uUF/C8G6jAP3MUGFXvAejSBqW2DbIbrTqt+
CmJN02dQ61P2+S7c/b7MsGVS8gYnxJJyKLJ54clN153SBNT044/LBm1FRMjw4uFWR8KhiYOq+tKW
6pxieNCaD0m7T+ZvyySJFDII4XKqtLQZFN79QILbvlZdqvnwQ+fP7BCup6EMo9IaYUeq5244PeVV
vUtkH2QSS8TnkjRoSJJSG9dsd47odRr7QSlzMF53Em+P1YaIbySBqRYd2iCAkbVODp2AxfoOntO4
inZF/2Sn3pjfBu0xk12NPBG5hCt4WtznnR0p3BFwcak/5+pvfSh92h4TqSIfD2mXoISQF2R9Otkh
oJQDux3O+SkAx3m/U1/4d3Qgp8OQ4QkhIi9ZGC98jjk589ZUqBp66TW5aXzzRK/so4wbZuviWO8g
96JVRFeKYkalA3Bt/z22noN2X+buFDxcdvjNp9w1jHA/tUpUp0ULGHXPm1HDUxG4/Vf99dGz9MaD
+SOSddzyhbq0cdyHVpaxxQ5sVHRAF7QcOv3QFd5lm2TnS4gUUWHoMzRnkL4QtPjbjdOmrZtany6j
yPZHCBVV0Lc2q4BS5BjTit2BIZUwrjRZqW17tZA0G5qtYj5VcPNsCMey7BEtsvLWDM6djEly+y7i
kdtC2QPcYYIhZs7mprfwHdf64FyhDtR99xRvt7NX3jZ4xbAlC7c5r0/fAMWHmqxS60QPXgH7Z92b
Dss+etBApyFvi9kkL1lj8Ti58rWQaPjy4x+pzBm8+MC7mIgTeepXwyFu8YDLHaywsmyCr9g7BzcY
sdCOo+O/Amg6kWKiqoHi6ImLPXRXIyaPtIM0o+XB9BKOEGxVYrdVswCHS+KmV2jPciGJe/pFlTbL
Woy213JlluCJaZkuCsODqHfFHlXeARS9Kmm3u/HL2QInUI7eVJl3bp7lFSY/Hav9myxDzWLOo6Mu
kIXPnSV0lfDl8kmWYQiRtqnHecoWhsA+uEl3p1LXziVPupsQJhIkpHsqvoCFkEeUUQnGrkF6nu+M
3tcg/Cb7ktqMEysIIeqNQ272VANEXOk7Vll+NMfu5YXavixWGEKoyLPeYK1Z4zQ9Kl/Cdsfp+Zqr
fleHGHZ3jF21z1yZ7Ph2av4GKk7XxRmzu3AGaOsXR4JGo/Spump8ZZ/59lcZxbJko8RRO33SyyVb
sIp5DEWRAV/dunYIyMc+AMD5btm2Rk3Ukf/t102fzWpIOm5U/l0DZwnIvNwOHWEE2gSKJ3vk3465
KzzhmrcaEAYzFXijO/q8W2s6kBuQzHnFvpY9i2+GpRWW4OwKZVbadMBKjs1x/Dv0m6s6cVrPfp1t
aUz/sldub5llQy8MxGjvaCmLDGXIsIB/DCWaF84Fq9zG/oBWGV7d30CEOKSqcZVZegW/gIjxkBcu
HiWvuiHz/swWwS3AThsaPQUMHiAqAEwP3fT0AQhL0w1imZpuiR7eRXkQLHqLB/74WOTXLN8v4+Ey
xGYoWkEI91LWZiHpNUCU5JhTX5dqs/Ob5t3FtwIQbiLoNQ205ADziYvdk6vuqsOMWO/xEEQfZHVe
mT3C5jc2VPCaCXChfh0vN0kvaR3fPp1wLl3nKQMTB/jwJtBFC3+5Zw7scVsXafhVeSz8Yi+zZTvd
W2EJ94SypKUFVqHX2gpXh+qhmOBSr/mpPIFwAP162ixxaimkcG30YNRswwyQozsBMfMoOkSP4wuk
Q9HntoxOIRuV2L403qwUh/qYlszNyOs5OspHPL6CZNUJ73gj5/8QXbf98Z/9E8s5eYwaZsRfw+k+
PIQPulfuw2uyb/yBywPNh0DGOL/tkW+AwgnLl7Ib7Ar1o5LtwuJMZIyusi2zhBOWMTQsN9wjW3/0
B7BB4WPXza4mlxeo2r9kvf/S/RKO2GSrOhr6YNB/BJZqN/KqA5dzqvayef3NIsXKOYQoqy5jtQy8
jyqHt/+k6peu2ht4IArKxvlIJHzbJ+HajdtFC0be9VHMu6q7kUbazY/QlSXCVVuDimwg3JJsvIqS
74VCT2Fym8SyPicZjhA0ho7OljHCHZR6hHI02Snj5BhTfB+qdSlZM9nuCNEiDpqxbyPY1Pe5o/be
qH1WptsM/Ljm7vLubGYOb6snDvJpcQRqNd7sMaL7YmDXWQV5QemrmojCK7z4cqcEoR1vsrqwdmmW
at2UddSr7Ztm2CXDUybjf393XF8xiGZR0zYtaotEiFaMjCseSopamNK9jpxwZago8PMjD+m90329
vHSiQ4iAQgDSjKzOZlZQL4vLHXqm4hiJLOjOg99tlRCBhECULs2Qtwksq6PkK1WST1OcegbazS7b
I11BIQDFUzmwha+gAe2dZ3qq0D4a/aU1fuuNHh88TxLJtbjpF6s9E6JQOQR1NtpYwhHUuslfC3VM
fOBKzOL7sM6UxOXj+7j6fo7RI63ZCkCiMxpGD4Qrk+Ad/sh1KAJXfbgMt22SoVmARTIjlpLqujDL
cW6oN2AsjVHHICBSl7Vk/5et+gdFrB/FGSkxXAkUuoc2neYgATwYXk28V/E/j42O7JNGYpcoFQbp
g7JrQyBClKk1VVBnvzTlzz9aO1EtbEytPKIlMMwyLxx9Hh3tE6pysrfx7YP7tnjCecrBNcoUbkrZ
62g5iw2ks4mbq81hih8vWyQmKb987w1KPFI12lGzpQVUOH8dWOpnlkwTT2aNcIZMsO7gUxrWRGnp
RC+mPYLN1lNlD57vSl+iKcIxiow6z9HYQvHBYX7Z9d+5MnxzqHJHvwdv/278HD7KR4ulji7c7jmD
oksZAxW3xieu4xphjtA4Y5zimO/6z7+rHyEaKVxUjCopGqpr6i3tQZ3vUlmLlcwfhIt9CsMU41XY
rCwwj7TX/Wruv192OdmSicWidGpHkjTAaP3Jo276OnrJIEWr7SB9KyXUl+IJpV6l0ep6CLFF2h78
wz5Xj6h8dk9cFRNwoSdTMXqXJwt7JNIzzWWk4fET9mn7YG+4yU67W+4z1LL5Z0YrvT4kW0aFaNHG
dWdZjC/n7Fj7+OaXHocJnSYygwn2f2FKlMRaKkQNPCKDnJrBCynNXT0pnIgyt44ljsJ9+f29+E9s
EueHQnSodShRYB3Z4CzTTWH4c0DPRephuNGJZYzYsgBChQAS2OEQmhPwTNAxtg/F8ZcsM+qmt5rt
1OdX1doH2VOLJDyKKmFgv8wUxr2l7JM9KJWK6jHoIq/sJNmTzE2EyAH6KTWi/BTotXlbB5DunGxZ
jYRPbFzaMSF61CTNDSUFRgKWZ56dofwMlufKlbEpyc60qHsQxUNjWfwmjlEb25m7zAMbmu32Xya/
c1VndGTVWYnLMyGIDEkSFrMOQNIwZ9Ju6XSaqKQqu41hmwQFZwPNmsJdkpX2YsxVAgdcJocNGNeg
jtLfXw6/m/6m6VD3sFX8R+zTDkv0p2VDDkPY4NsFcW2FXlnLS2VR/zLSdiBcQQkHagYfFdwnQ0p2
0O65PDJXvU9mzE52aNiR1SdkhgmrV5S0M3I1pV7f6n6N77duVjwVYxaqJtPaEj9/XyP8yjDhLBWK
YkNlCYaR+hrTL57xnU3ZlaH5Jp5Y/nARhTM1toUW9AXMmiuXd1mFfurOt/Txl9ijjFBi0wXfLBNb
uBcrDaK8A1rVjE720pK/NSZzC8lGiW3cS5lHSr5g9aLz9BJ/N/AdV14nf4XH7Dl4UXFhxV7mVt7l
dZQZxj/CVh9ZM2XL0mgwbCg/2clTQb9ktaRBbfO+Wq2dcBGbc1vViYqT1c+G5dS65RpN0jhqqD4N
dtg7upHvlEHykS+zS7yKKYTSehN20RryA0x1QgjRtrMkMsm2jP8Vq9VDq2nVo3kMgb02GqcwM5Ri
1HuFVCcoako8XmaREDXQfTlDfBnusZjLoW9/1EF0qltZH7UMRYgW4QSx3jLBRzfRzmpxLrLHwpA8
KG9HCYPZeMXBI47Y5D/XSR3QPkK5QrPuEkxYB5rpd2lVOFA6+9T1lS5Zuc0rXldVDfUl07DEnoZZ
Y+jZKGIAkn3BTmMlmV3bdPDV7wtniAa2Fto67qcmb71sThzNeEq1yDX/rgO/iV8un1iZNeJxiot+
pjqWD/8nP+kBQ5HbSiU55qYbrEwSjk855kHS5TApx4uRmvxIevYlDj4UfFYowvEhjIQRKJZxfCY0
GIfu9DeoOv9w84VjQ2ca5W0GS8b0gBGy35YMe73zVjYIB6ZT7ZZmJpxrab5M83Uw/OHfL9ypPQbD
Kcl5iLGOKiZhwuzLZX9618YuWiDcpHGRKFoSwAIrNA94jCZOPrYPS6y6zVJ9GpXEQVn7UxnetBrZ
X8aWuJk47RBnNk2TBdBljicM6pT6j0gmHr8Zbt42SJx40AtFTSuePQYTuD30U1JOJzVIXKXCS/s4
y2aLNq+EFZwQDFhdN7PeAs6oYzejblKeMCvlGLJ23+0wgLZ/vLvioIgjTMOc2Eup4Dro9cqZFmun
abpkOnLblH8gxKSHznmTqLxQbhTPQeYUUelp87mIf5Pn5Zf/vcEInxC6qitL3QKmoK2DrNvpqpux
frzsaZLlMoVtWaa+UkqLJyF42yw/p6bk82H7ywvqL/+/H+IUQztXJmUtAJJjd8x2w1X4BEGQxxwv
4eBD+TzJLrV3D+/isgkhWrHaYqoWLBtzZnf20dCGh/f/7dFRtnhCnI5jBYx0OaAyPfcYSf826e+O
Yv6yBqwHtok+USZ2mdlhNnRaVSGdL/7O+rtB+8RKSd6xbcUbhBBJCR6zhnkARK6dluJY/O6TnGiC
EEcx29JYVYzfD+ZbgzVONe+7UZJq8N94V0ngE9i/lkmsEZpRHkNjDRWmioKNOfZZe7OoRwtceuQ0
Kl4j64nfXDOqgueci1S9G0W0tLaMYp7gKvo5t29zmfbG9u+jQ840IcxriEW6Iavo2FlE9/roZGS7
aDhePvabFwx9+32Ov0rQy65gRWrqurcMn6fqYCm6o8j60GUYwulgRatVZQeMtsncZn7p1cYJZdIh
soUS0phpYCMZB03H3J5Ve3EZofdFNQNJsrF5V4KCz7QNaF7oYjMPgexpXAyq7unVmPpFiC+NRbVj
x9LKymnn7GUkw+9S0r4eG84BjnOPKWmRccmyFgOsLQyW4Y5R9TtTRvqxuXQro4Rzb2m0VPBAqntW
eTZA5dxLfEz2+8K57xaSTAO4UrzBPOjkezJ9uuzDkk0R+4FyJU6VuMbfX0Izqer9COOntfZMWzeW
yTPxpXgXXnAKLZOhO/n9bFc+MZZhQs9D96iZPVT0Qe1jt0PJLc4SN5Q1s2yenBWccCnHPZ1UfQx0
jxYvOlm8oftUGzIFChmI8L2kDTqLSsVCiEEVoFKuWpW49fB8eY+2b+OVKdxJVoEmHdpgmRFpwL6H
Rn3wXoGu4Ig7AC1b/UcO6QpKiDdN3GLqsLNhkE0Kp26+VUHyoyltN+qTHYGo1mXTZOsnRJ7UJEFj
joBTyI/UYG5afzHT1PszEH4GVsuXoWVLWcAJ4M3JAZI+Sn5TSanJZIaIcYDgLbwu4W3at+AbJyfj
osB8dDH5uZySGyhj7g0ZB9BmCr3aKyE2KFpAqtyCXYHSpk6kdD6rC+awOtwZ0Fu+vIgyJxSbgnDU
RzXTgWY2Pq/+x/fWnW665TG5ava/O97wGrffTBOZvpM0VPuawi/y5LELrq0gduxMku5sZ9UrECFC
qHMXmAV0br28wSMeCqL7vNwVB66okDj0s3Wj/7i8hpvBdgUoRIuJhCqJKZaQkk+dcU9G8PV4YUyd
wSwkB0viGyLlN8orVjSiROYRjDLmo+Uo47xrh2lvgi72slU8+lyI67YQMiDeVsXKgr1qlbs2elqk
PZeSs2WLQWJgYNJJAWCa+/yZN+knu3g/3y6Vm4C9nL89hZ5sqkcGKgQNS2cqHowAWuMhdCz8Jvm8
9A+XV062SULQKIKorGxU90B0alyZ0UOWLJh6fehl9D0yvxMCRaaDrWmOEJzCpfCq8mtvnJck3MV4
/5fl9JehmMgvx1AHMcsZJiEcebleOqnt47v2YAWnaTj8yfIxsfSa5ciMFH4t5g3IsZU7DXNKU946
0qen7SrWPwcXgjL/vkECVlQ0qrCAlf7DI/9H2pctx63z3D6RqkTNupXUo912bCe2kxtV4mRT80iN
T38Wvf8vLdNK88T7LlWuaDVIEABBYIEaXh6dMv3b2B3n8tEask1CJMl/2ToKpoK4DeYKobMCN2Lq
6VVA6X3fnCbV2oSpLC1/+QCbKv/7wj+OZTZXSg8s0tHEq6tu3xuxRJ7V43QOxMVGeEZqnXQOAnG7
Ok6oOe/98kMVkQsI4TSZuaGh3BMQgz79sNKfNsuvlMGS5K1WF2uBIpylQXdmYwKhJwo8cSO+ll4q
Jd8Xm+BrO3MwYxGbQTU1YG23peRD8dBZBLEHfqCKEU7cN9TqLWakDqjwHrsPpZYXIMKRaQZTz+3a
gm0juX6F/AjelCwZIYtEq0SmYFT2dpTEALHJo5H+SMKnuf522cisn/2FIMLpKJ0iVsoSGEPOXpKm
eigt9xjHPzOW39bRr4ZY12WI0UFKuZMgy1RB8HtGM6Z4AeCqlvn91joOeMvP/RIcidfJo7FlOzdw
JWksrr3vfPlCWG6WFqZAQwuUyrnlA8wj9LX5ucTIcOfJxkSc7GtUBEx/uiyjTEThzI4hLXoUYLy6
C89wMy+UpbJXfexCIuG8xhXV06GFssfGEJjxPYhHPMc1/Lw4/CdRxOrbtlJio+PeKJtvmHKdyCqx
V3WdP2sidWLZhpjKSJpcBZ0ItKFLjs73JHkwnO1lCVYQQAgLYhkUKGMyrlil3GsNQ887Rf4vwWV2
enGGGsT1yd+Hi0sUcZ2qhlnqoMKXDvNMfELnk1K2soeSFb16AyKk/dPM6pIwBUidzX5fmbexa0mO
pwxCMHCY2aM0qqtgThk71uONlBVv5Si+EUGIAJwi1+ImRCSVROOVESNFVumbxrL83FS2qCj/VRT/
ZCW9/086oHOpFwYgaUdLi/nFS0uGrVZPXjhbV4xUEiVYK1N6Ix3XxQUOfzUdSxsbhLvXvzxGFKkN
j09ImPZo0ZcSv0iUWxeMaVw6JEw0ALIX8qLcglHLi8DHb/vzMbrvgtAzpDwEMkjBmIZj1iq9i7U0
osEvyTVNvpBIEgPLMAQD6vQI66cRYjn9F1O1PVp5KhgIPqIUpkVcDdlu1Dq/3awRA07cOuZP6fOn
Jt5m6UMsy9WvXcahEGcMQZA+0to2pLxw4xtS3Lw+CUWGN4i0tdfStXgrq7pacQxvAAXHwEiRNwNi
+aCiORiovSI9hdrPKttcXrvLMCj/e7t2zYSh2RMDTBs/Wd9Bw+7pqUeZpAxq3Rj9b/Vc8SrUt2Wq
zRFWj5rjrTPmd4khI019xxOHnMxiwVzxEpRUmY1OJmCwwL41/jEx/9ZPMOemP9rhBr4V5YWl6skq
DNcV/CyZYAZHo2RlnWP9GuO+HQ5JjrHfTFJDy/VXiHreSCYaPaO3GlJAslqpd9qobqNc+dXl4XPO
xqM2TJLjJNssLvLC9jW50Tg5mlqCOSwZeoGUg60ziR2XYQjmLjJbs2Ualo0MT/X0aZJVvsi2RTAJ
RqOW5jiguMKs7kYdadVrR9bPxE/8+13Bs6CpGSZyLcIyVbPBCrQ76pyBPCw2SJUx/afjbIy8xwSs
Lx85pmcwYb2qVCN148KOdnp7JOE2S+5QRXusFMm+rKvaGUdYt25mYZpRXO9ycNyOhPk6SggpJBqi
+4RKnMN6CHEGE2zqVBVxMyHcC8wUrVNpArYxs/9VdmbtRWmzG2wKU5RrhympJSouE1MwrmU95HlX
AxkjmP2s+prHNyMSkGV3rOkgwVpX9d9SipUkGqGhXvNYT6ns9jNIvbuTlTdfL+vHqr7r/GVcJarx
jolgTAZizxTKmJK7Yd51U+Mx4+9rVTAojGhEtVzLQGDw1i6obYsn5XCGC5xuB+1BmffDKLnfrXqj
BYRg6QbKjKJyJ1SHJ8Z9NztXVUe20cB2s5V8IL0Oq3reFyEGN4ne5hgSAx1AiyVnjuQtQA2oXHSf
U7l8zJ+f4bS3qxcbhRFiri4SDri9KM7WAWU86j9nWYWpTN2EXcppPU4ZT+ITNXmmCnkI1ZfLuvaO
TujV0xLNcKELrm2JRaxJPI4DyXG1CH9hUKNxxBKi5sf4qX0eJy/apyjWjn9IMPnyvLO2C0xBM2oW
dbOeADNqjwWYIeJN7teFr9Jg2pKNnOpz9UAt8ATrzmcohmqIU8uwY2Phjb9G55/LMq0aoQXEO5se
IymTQSQncrYNigzMbkfc0kN35KHSJAnOVbVYgAmGnTljj5FVAFMtSr2a1qmnl7LX2fUoeYEiWHTQ
u4wgd8SqZddJE/D5EmHQXGUYDBnwfksayDqlZNskGHIWokZnnCDWkE8eMVETpPluub28URIQsfAI
Hb4OUtCQajR/5OmNjiHqZiyJkGWHSuT34RexYaggSXfsnxvQz4VBp3jm6ZVbNkiDbDdLfMZqAEMQ
uqC5SMfgU8EAjiXerCKGOE/T++eKdMeuLj63ZnOfjZU/asou0QqJC1nXwjOkYARnIyMmswA5KfcD
81PZS9L6Tp2/Lxg/JRlg/HJezpsHTvt1/tZHj5d14Q/7dIYQDFFj5HmtKRAhu2aaxw4YVu3RTXaV
PA6xNz00/rCXXj7Xjd8ZUzBGrsKcxMZDLGiHUb4XFLC35g0ovnfFRr2S5VhleySYJUeJ5zCMAKab
e2e6mVJJteiq2dM023VRvI16GsES0UkpMPIUoT9qErckfy7j6zLfas3kZ+X3j2zWAkuwR3mZ5Q5G
L6Py1ce8yxCP6P1Vs48Vr/dn39hqV+ZXTaLi6zZwgSmYpLJrHFrybISNCeqvw35vMF5Tv/uXpcn8
qUgs+6rOn/FE62SFDOcbY8CDvHxUFL9grVdVkoXke/7O+y4wBFPhjhFhvcr3bCCeS7VDN6t+WKFn
AQy0l/dsXT0wapuoDhLdYi0xakgjx3SRci8Hxatb5nUYOh9aIcimNqmsaW997c5gwmGO4rBVho6H
zdNtYu6m4aoLJfKsQug6H00Dfvd3vG0V0fs5LxBmFqazqaf4kKGAqMKUscvLxn/pux1awAiWNS+V
zlBqSGJaL1GVeOPfjnF9DfoWAIJpZYWeYJgP4kqjvDKjbVifBpn1lsnA/75IPMwqKsmMCEvldn6v
3/aDxPKsavFCBMGMVnXTNVkLEdRWZ+oRA0lz5icK645tM2mZj9IARbItq9q8gBSMaV1WVZHgAogh
TsP4OQq7r0OnYZi04eab0B7Nq5pqH3gvt1G1/FvjBAOLwbGunRZQhThtcbuNqenFabT5iL5ZpoEW
BcvSxMHVmp6xwepR+DuphRcjyVJvLwOsbRZRwcVrcfJVTYxOWlKYM2+pDZS4Lfw2N2+KzLxyener
gKP8MtZqun8JJpyeWS9pphe4d+q3DaYg7VBgHFjItYBMmfnxVpY0lOIJh6l0Q1IUNvCmOwOEEDnK
8axDzCfIvnZBS/ZqTQmX0gnnqs+M3C1GoBk184a58Y3qZz1Yvpq3wVB4l9dyzd4RXAwxwsgiqi4y
pKbZHLoxxg0EoEzUfSW0diSaNlRtZN33q5HYEkk8W1aWt1QB0nRXg2OF7uJ7Xnxqg219Q53DuEG9
5lZW+beqlgvxhMPV1A7Jh9KEtzUTPx2ujbzykrnwNAyCvryQfFdEi74UT4hdUBFlVSjdxUJWL6gJ
jWTjmFe1YiGJEKe0ukFIm/HvhwXdOqih1a3xS1aZ12mOOQ1a2kvMr0QzxIY32pUxYxjmErCmTbw4
QbNoxlLPHnv/8srJgIRoBcpe6HjBRb5cm7/PdPQxYMVGzkVWoSlZwddTvvBXU2+QSauA06V4sM9e
VAU5yxHlEBvX/ee/iSQYDLwVOxQVREiMDbghDnvX6DZENq5PonGvB24hj1sPtRqqABnCGwWlfh9o
ebUXGv36grP4fo8yWTt38X2r+ZGpd6F7KrX9f1snwSYwOpgtiExgyFvX66a7In5yZBw0/GBcOJhi
rRiNGqhXDBPAecz0fbobtsa22X0k4FqulnD+MSTFTTLkWoKk2bPygNnLluwqtlY0/WZHBBsABqS6
qVPsCKfZR8300QmYpx8596DsEisxnGLhWKRlTWspgBoL6g/3sJ5R6vqxrMxFBiOc/ayzK6aHgGnm
9Lqs558Fq4BHs8BWtP9mocWB83iYbbWRQhH6zsINj2YnJ1Mkvns9VDibabGGrDD1HiJBIMMMfSX1
nQgjEObgtcnOfNbag2X0Hp2uQ8w0n2WMzRILJ46eJyBbSgYdEqrxlAcFhgNpoUmChp5QzbgnUysJ
xCQWSCwiUjXmajOFzuf60XRuJpl2rHsGEw/FiEAcS7xcGlltTz23QE5Z/kwJ+WnQZpP1Utoobo7f
m4gzDpdzYemiJDEKR8G6cfpG/rag+Ob/vS3kAd3KisH/oCRnPC73Ai9lJG/zwkL75bduE++zbcKQ
4ugCNWj85E42wIJbnkvSCUbWiPWeZVwrcIBZ2nvpsGm0vRqCyzv05kLyJiTbMyHiUmjcwDEBzeyf
im6Tk38iV3LIZBCCqQ0TV2fw44hM+oeo8rLmSk8ljmlds887JFhag3aV1cXYIZRJ1+m2/UCpKSz5
7++LjXKKWtitoeD7avqk5vdkvh1iSRnC+iqhRMQyMAtDFTPUrG2jXkdSDyT3p1x5GWOfaA8fcd9n
COEeFtVgvw8JIDSKyLAHlVKRK7WvM9nwgXUffgYS4qkC2dS4iWFoMlQX1+O9qT0m/c/a/FGhJwDl
srWMinJ9/8+AgkWg2TD3iBcR+4ztja5b1237dHntVhOPBH3K/9sfvn8LI6DqWLqyg0zKPinRMcQv
Q8ZPJOzYJtojPjl9gDYWOncGFOwAkliJk2BgUOC4nzLnLkaPtCy5ue6AzhDC4a9bl1UtRnFgAvZL
r34i5T7rJ09L7iNZkc164HBGEmyAMRZla2Z8g/paCcpy+Da3FsZDxQ9zOBiSyGEVDIMvbPTpWGg1
FsTC+FsDZN82bFr5Oe9+FPMPzQbJvuzGtarlCxhBppgkQxwPMArJgTNApjsdIzox511iPld1ewEj
2LaYgswo6QAzqKc03M/Df/u+aNvSuW0RE+D7c/ylMndWI7mYrv5+XbNNpCsMDEMUjEGjKaqSR/h+
qpvb2cm9UZH1Sa976AWGcP7VktXMoBzjH5oH1eHfNlnT2KrbMpBXD67aat21NPSUE0wsF7akU9oW
6SVeqzG7+8E1PHNwXyYnlezMqh4jBWii6cNEEZygx3aPtlWMxuYEkocSnDnZ5FFQ6FRPEtO2Ks4C
R1TkyqjzkV/rwJPeedFPzIfDnIFmr59AORB7HaZ0gQ1eohbrt6MFqrCIDWofqgR5ksClfHDgls9S
SAkKDvi4EirrBFjVQmgxGOfx1us6wlrWbqJpNeM5SCfbjmOxH7vcv7yO68t4hhCWEXxk+UhDQCCL
daWUKDew2iMbZDAySYR1s8ZRY5Pewx6QIzMOSnq4LAb//+/iz/NKia2+DIc4T3WePc1/ocWlK345
ya6pUABgtX6RfmKySo1117pAFG6VTM2IXrZAZFtnRwIez9NduOdVDfzib0tCXskCukIYxIbWHWee
sK2jeGtZDP172vbyGkpUQSzmwr2u66NpwBoWV7117NUjmZ8vQ6wbh9/aJvb4UkNTGky6gJOby6B0
Nm28a93Qo8b+Mo5MFP73RdyjO7XF4pGLouJaekPdXSTrn5dBcFEXEEZFh9EoAJE047aps0cbMxrq
dv7AUy5ZqJlgAqZ8UqNWx5tH7x6n0UvygzlKIg+ZJIIJcBPqgP4EkrRx99kuW9/sSen1aS8pr5Nt
vmADnDkfbYLxzIHd6sciNT1DQaeta9zNjYy45aJIBvhr326O2iottTLoWZEgJZ97ifo1te4v6xhf
+T+aHGAIBkA1B3uuEohjKNOGxfd1eqOybKPp1LM6ydGUYQmnP2PKhJdkYDFy3ar7QrlKbMWbS6SY
RirxCBctDeQSQh8SWjSvLWCV5EjqnVvsLq/b+vfhz1Ri6xq4rd7uzVzamDqeIw6Jp2/68G2Yg8vf
X917cOdYFjHQnCD2is7lXKWZCxetjA+mvjerF+p+/QCEY2jgnSLEwsPqWxGoTmqQXLZYIveB2J9H
sqs+wM5lkwUEX8WFeWldapc6knwBxmRXxkntZMVlXGXeqe8CgC/jAkBRe1AghB1O479TZmIQBs83
5jd1iyIsaevK6qYv0ARrmWXTpIQxxFHS2Lmx7TTyBq0zJYU27y2M5TrEcDXXxiXqHbNp7aLpPdft
NijCz82YeE24UckPxZLNglpx/gBC26EKli6QgYkFSwwz8bIR/HagrLYJusFyDCdwgvFueOHtYNVO
9hr9Xqff4gkmWrNnpQW1Kd5mZ88anrPR78nDZZ2WyiSYZzWyMOQjsVq8nfYvr2zLPjgKCkx71I8Y
xLGXzaiQyCQWKXVzh4lTIzaLjoFWFl6igVDir73nm3UT81OxOk9RX0ImNXsYZxRZzKNf1aZ/eelk
kojWOcvaIXSxOw3mR8eNXybtblKZdxlFtkEiOZyRF+gIzPkG2aD4plct7ju5D/ocwxuC6r6Rat3q
cTpruTi/IXJY3usaAJ0UDVOlVxGMsfG7QhaA/EEyzBmyLROVaWKBAObTKSSibosR90H//G8tt+Lr
s2dXfr/htdyy/MS6aGdEwR6hticdBguIqXrqwtHrwpcsfDJ62Wh7fjDfWlmugGccIXxLskaLGstp
g8zQvLq4dsgjta9dVCZb5HtefNAwnfEEQxFHiWM0NGyD8Xbc8qKV0rcChvQFpqawXXZSth9SyjOg
YDUSVHaElo2FzNCkjvxiEoSBFu5Roxcox+QIliDZTUimLWLRQNbOqRpxGZMD3jWC8cnQPe3A55zr
frlV90MkEXL9fPO3IQslVKhPfesqI8yCcylTYH3rH86j2/5SZc/g6+p4RhC8PZt1FvYzZYGTPMS2
3ygJOnA9RZV1RL53w1wdzzhc0oXT71Gul8cNJCmbLdH3syuxhH/YmzOAcK7wxFUU1oS9IQ94FORt
0uFBeSxJEN4ir7V3f/49XeJbiYQD5mL6vNZoAGzsH2F4KJhk72U7Ix4opYtiN8aK1XC9U/KjHPf6
kHtDJus/kymZcJBMbXba2oYg6nRyyF3Tv5itRBbZ7ohZ07Yu3F5JIYy6S2KvQdhCN72nn/Asfngd
W7O5bB0k6iYOU3WQKBsx0ZkFSeKcSnA1Zio9XIaQ7I8j+F7HBHenYkMkFzXBxneWFKDp2TBFAiPZ
HXGIKklBx6dwNdCKT6HlpRi41v99dccbVXZEI1C6ZZyWwMjYc1KlIIUKqKyeVrZcggEAmVukhyMw
jEjD1E8wc5TeNN/gFf/ytqy0Xr8Vhv+QhaVRktGqnRJbr+zxDLRvdwpmzqK8y0w9FCv41Nf2xS5K
PqJwOtoRXU7XaYnxXmvmmjFFcLcD3IC1d2XtqatqsPi+oG1WUcaO0+H77sz8yA6DKrprp/vLa7d6
ahYggrtROqSCQxuBsTPcqUpgyYglZEIIepY6bdP2OVx2NT+0xeyZ+lc7tj8UrS6kEDSNuUXcpwwo
1onXH/D8aKl41oO61QJMiv46SFLzslUTFC6t27jXY+A1ynY2Dp3susLt77tIbiGP4Ghqt+81rcfW
88HQBCVe5s7Y4tV+f3nzVw/oAkbwN+CyNqZiBIxqV55BD8XwjbU/FE3mbvjPvSSO4G6GjHewMygZ
M0OvrPxIP4yzFyHxJ2VDlIj0bghXoiUUZG0QKaQ7Yh/rjG0netPJStckei3O3mI6KcMhgwa47rG2
fVZ80mUp8nUlM00DVRWodxBL3GNKmqFsABHHuDac7L9vK4TV1H9/XwxtlYbO8ejg+ywqPIceSPGo
TB86KGcMIW/JCKu6fkag0aInJHZup3hzWYUliyTWwKYD+HhYBB8TkmNrP1Z/33T+dpEE+zgXTMkH
gu8n9SFq7mrnVnMk7p7wY/b+eJwXSbCRBM2RysB9cfEcjGgvvuZj/iJ/3uv34z2q8rPM+90K8KFk
z0IJBMvZqBQ0BPxuqpubKD2hEy6RzZhYP5Jn8QRjWaCsO4p4INh1X8pQ9YcRE9c0qJzxoThgIYxg
NrOyLUwyAUn7pt/+e0FEl7aya7c2WhVT9P8aN0YqcT4y8QQjGitxwxoCFU9rfVPW143THNDZbMty
ZjIcwYj2tWuCoBs4ydx4LTnYre238aaXFW2s9DVwlXeQ3AS1CNKN4ipqU5WasYZVrPxug1LPx3bH
rqIn91t5jVFoW415H4pGF5DCGpZKRfuKQypa5NEiQ7RY+E7fSrZq3Q+dJROWUEtVxB4jYEaT+U53
YsWvPj/F1qOF7qvLdol/6v2Z/g317vaT1VprFYCajvq22+U7erCP2gc4tN7slXjpyeuySCuXIIyn
O7d/7DG9JZGY8FW9Q20FXjg0lHKINRYl6ZVEUeC8EfRs1CHfMtXZ4lnFj5gtebRbqVKBOAssQQ9C
lYUgrYX31m9TDI0le9cfPsEC9hteEm7J9GHViS/gBH0gzB2IlUE0Oy482p967avd/zUh6huRxLrz
EgzkmmYAo5tyr50/meP+sqZJhBCfoFxl6DHKCQDqBGruAhcejA1LG2m2T4ajQeMXlywnVwo7KbA3
g187vrnl3ApG5YVbej1s489kEx0p8WUpFxmq4H9bqo8VGeGfHOPKLkE1DU4gUO1fXsLVw4oBdzoe
8nDfEV8JFS0NkbdH7jmy+oDocL3DdaWeKvp1dD+14femkgCunqkFoODxYzUc3NxGEj9iG1be9Y7X
Wl/Yh+5eCxS+tosd07N4wgsVUHCyPdO+YyX4CrXvl9dOJgr/+wLEVlvbyCKsnR0rd3WVBo1bbsAW
dZNNf1+hhKO0kEdwTGmIl7hq5lDtkaY7RdZPtW5+FgCC+QGno6phYisCMXsORqL7KeqmMbcix7vl
cIwMzMfCC+0t5uY8ExL6DVFOTSkbLrXqpBY/QjBKjavniepg13CROYBHoiW1V4Kzp8tQ6T5JKn0k
YJZQu9DYhWF0LYwHxQ0wHb/ZWhCiiJ4q8I3BZUVZTwieBbOEu8CcuKDn5C9Xw3HYmNt611wlT4aH
Sd37alc/SV8LJJppCQarKuqqRLFJG8y35kNzbfjql/kJjnhnn8pD/zjcNj7dkoNESq4j7xz/QkrB
YIUdGUCJDNTkmmT+vMWTOgmyINQ9cuOewgxvI/VPngGNA3AH3V9GX7WWC3DBrijTaJa6A/DIQT/E
y/zNUL9cRuBfeC+ehUcI3UBBhehtMgfupgkjFpjD1aB/mnSJN1vftPP3hU2jc6U7XYfvj9HGtG/d
8hA2tdeOj5fFWKmt5LbExfOfTsCM4AinTJvNSJnVhAXtZtoYPtn3e+uBP1vRQMbIsb5kv6HEcsFh
qstEtwFlpvHB1voTI7IuLRmEcLQizLPQcgaIfPyWTseWPV9eLtn3xV3J665PE3w/su4dcj1pm8vf
/4PlPa+RcGoKOwR7RPu6HcOjhQEW7iZ/Jrsh4GFFpXiX4daPyRmNi7vwWU3ThyMdgeYOYHh7BHN3
+ff9Fm/0S5z6YRRZrjlRiteITMVs9hJjZyRCSNdM8LxIeqZzqUGKwtj8O4Xb9WnpDZg3rwbp9kN3
tPOJEVluJ9WYkJKGRBGKzswYdDbDjSMLWWTn0hVcsDnaNLQiCAXia+Ye1FELohfb+soAOtsPVUS2
5bwtko/UbiyEE8xB3GRhkpWAneAoHH9MnmM1uKx0EtGQ0HurdaxXJj3BaF/42oBTAfGp6dEQDEEZ
RMdQcqIuq7gtFgxmbJqYmwMsRuKtTjejci1l4F+31f87RrbIeOsYvd5V3OootEBgfnIxPgXF3LaM
UvD1ivne6ZyBBOvQsrYZnDzDeX3og+k7jutOA8WMZ2MmUeqz4+zXnzHDB4Nla4leXDZ8aDp7u2eD
naP3I4bSW/NJRV1D/fmyUsi+z7dxYYky22VzMeD77XzbVXeRrPREpgaCjaBo8FbCBltkw7ONh167
s2WtbH+I6867I4TlRmKpudPxNTrN2/KeeEmg+L2PKZzUbzCDTdZtuqp2mBsJ9i6X82cKeHWSmtaI
DpOgH2/Gzg4w5iKo2H3JJHu/unYLHMEUGVlVmkTFq2JrPHcOBv2aLbj9dpcVQCaMYHjqdqhDNUFW
L9e+OgXShtYzxCpkL9dEgiMG+l1JFGb1PDV6Z9+m9xGoqaMApffHEYUszA89zZN3Aa1q93kFxYjf
tZpGr3jKMi0iz1EfdVlnlkwqIS4ZaQxKhxpbNCJIjNTG04pho2QPoWw4o0QXLMECka60yprnsAlm
Y7TazoqUTWxKdEEGIhibMaU2hkMBxBmqY2mj7ro1b8kkUznZrvCfsbA5cadmXd5j0TBXHlPZe2ld
jmxX+N8XABlN5yQzIIcOVgdnp26ayOufQO1wzGOPftJhFdyvyvUonZogW0DBMhRDQ8Y45upAX1vc
yB4pqkP7FbWyz0PAa2VRt5FLzMR6HIaZI7atWcb7ySPpWDWtxt1gdHh9c9imIPLFvcVLNvK5a+vZ
+QWasLgVSh0Sp45ZQG7TR3bIjzbo6a4zVGUm33k3EA3Mn5dNlFRAYVkjLVYrxeCGcFN/542D1YYc
J85o76PiLriMtq4859UUrG4fh3nDK+CCzD4o1X5m30fX/8DcWITni1UUzK6S6vqUE6xi5KZeTX61
uSTtu66Kv8UQx7hQoheNOfNtakEsWfiaDp8o656QgQjXvqbuatcqcVnO4i/O6KfxF9DPXt6Ode9+
XildMLFJUaRT10CQ9jhu6V4HTXXsz7sR1GQ5Gkdlzl0mkmBorSobzCHFYRrCDYmu9eaHazxdFkmi
YeIMlzlNy9ycAZGpo6fWkdc0jc/yh1ZGObMqi4OJQUiU8NowQRbFLSfDtRG2hu78UKEeiVjjPell
RFrrvn2BI/gNd4ptWrcIwBzbt2+nMcAkrG2zV0YYheaGbYrv86Oxdz/9V/m4/As7rzjGnPS0wKWp
VfKjYg6/rNhsbsDT/vfzinBcFxIKRm8O67CsI6yk0jh+QhuvDA+XlWLdyC0gBCOnuHY3Yn4HC9R8
U33m8RH4Pq85hdyOU/DJzJwUT7BzdZRMw9hCpPxxAE1rubM3zq3zGjLTQMZVt6ryC+EEc1fpFOF7
BzBivCjKMW9VLyxu9UnmgS/jOOIVV1OjKsPgNxbMzPVC5WbqT+WsB4NM82Q4guFzzNmZ6gI4Q/9l
QsX5bPggyfbdbH9ZK2Q4gvGL5qGs6wo4lQKuqLn3kwzDAKurdvj7sV9cw3V0q2rg1MJj69uzpJrw
sizEWRrVT2H0Jf1QbLn4viAJZVqf5xa+X0WOV9ID674MzUd8HiqVHJM41vsBabVNGjXmWcJYZaYf
qtOmV9zeN0bZ9q8b1t9AonMtKm3INZ5JUYancf4xKk9h9NdkM3w/zhDifhTlCBIa7oeGZKeaSVCy
5AZDgjeXFWzdvS5whH3B/IdwJjzBUL1oO57FK/0w0G8MlC5inJm0FUW2coJLcpPKbhoNcDQ2j0b9
T5yNxyqU8YvKUASHpHaIiGNMZwxM9bqNP3X6owUS2Msrx7/xLie0WDj+GxbOx+xI0ZEaG9R19yR8
imW8ydzeX/o+Nw2L75dh1yVZhu+Ho7mJUbkBQj8VlTchZpY3kiGaMlkE32NSo3bCDOuFlJoX01+t
9evyYsk2RHA26hjrNGw4ALvX23+KbNfKmA//4NDOJ0bwMUUNml5rAoahVWjkaxQv1lW/QxQyzc6D
WYM3i9SbIqo3bLA9sKGgsWGqJCZo/VcgKaTxXtn3s9jcMCnLxISny9BVHqjfeSkweMFcrz38/7jx
1YVdwAkLS2fD6SYKB6HqBnibXH+0fCeWeKF1EE6ATXT9/aSnhuRzg0wHqpvzn3MCCprQjyJZ6Q03
aO/0nRc//B+IoO8p5qGjzQkgeLL4XG3HvXlqrzUPgx/8DyUlF1CCusdqDgYAXrMZpd8izfH60evd
+8sav3qkFhjCxmDLzC5JUDdC6V3a7G1ZXcrrQ+el9RLU3Wwi699yvOZl3s5BuGmC9DufjUA3Luau
T9f5bvrZIzXNW5FCX5V0H0vkE6c6JeWEUd4htkvLqafSfS1jGZUonS04wC7qR7yJAKAy7kPzIR2f
6kJyWGUyCL4vmiujczBCJXDq9tRm8S5jsqmwf7AHv9VabKcL+6ZCczsw1Dtwa2MgDN0wDzRBI5iu
o40sqpctGpd44TQyEtUYU4UaqVl7rMgPnY5eLCVmXg1Kz6pt8x+xADHaxpjCDqo9NT9mtsm11pvy
rfWhF8wFjGAQRt1sxkzHyrlx7kfkc6lIQizZ9gtmAIMiFKepATCVNyQM7PA/HhHBBDRhq7oTr28n
uFgNm2iWeO3VCGGxQIIFKCK7LiKC7yvqY2Q8FvZXA0OUMtMrdclKrSPZustJ9d8PvLL7SR+ShCdU
4y7QlS9Vk3l2onkavZIOApJhCSqsxElsYlAY4ioWb5zooOovWlV5SvhA7bvLNppvwHsTehZLUOSi
mDUl57X1Rvelz/otBomDauCkpSe3xL9k9NJ/sAVnPEGjK2JEVl5AtOY56dGR2O6cA2Yp4bRuhlv5
FX9dv89wgn4T7GRcpcjO2d1wKK1+k6uyAtb1l1GUvf1PMwQdr6rQTsCphZfR9thaV66n+c2Dc5jv
1PCobsNn0BAQP0EmuvBlmbr1TPQCW9D/bk7JGDXAjsFF9IhnES/ZWocy8eyT9jIFPHaQ1SDwT17Q
GEN4QrdbNjOd7yDviyq2/X7YKjttL4NZt7C/V9UQfF+vJ2OvUMD06IwpR7D5f+/pnXT+5Lq3OMOI
/q8qjJHwoxYr0w90Em6GpOm8MZeROawpIoglHTyXOjwqFsSx0E+q9zq8Us221XyIK0nsuCbH8vuC
HE04KMPMK4Mb9VMX39TlrSUrQpdBCPfWesyUFtNt2sBkuzHeluw4GsFla7SmW0spRMM3T4k9g8U2
SJzvpPja0BtUxHumhfAqNrxab70SI4AuY65e/13VwJARBKQGqo/f+vJeHanVh/Ah2fWwUTcZOP6s
QD+NfrTPt6FPJEQ868v4G06MGqe+hx/hXWugEUPYYLLII7L0ugxD0Da16kJoIjAYbssGOnLJP2Ei
cYjrGm2jrEXVMD9OpMSZnEZPyhmm1UVZUDvduI5EGdYsgAtf+z8Awa5iLF0TEoe/rDj9pp2O1Ll1
8Yat6LLHQ5kkggI0yeBmOsbgwSfZt0zzSFD7uBljkuDOiD17R30mZfZftdwL6UQzGtks1lvz/5F2
XUty67r2i1QliYqvSh0mB8/YflHZ423lnPX1d9HnHnebbgtnj5+7SmiAwCJIAgsQWnxf3PYw7CS/
+7R8sj/wNqllDzKj6JVwdI4BInKDv0phqHtiiiKyrsyaJGsmr4er3zDsj3MYPUluujj9CzjCd1Rj
60UfPJMm7PRg+7GTKoU0s9UxxCv25s8NdUN4OXbPhAj7uxzLCop9uRDM3MbYTMc6an4cmL4xg1W1
9CWPqkYiRQpuKa9aVg0SRCaF38VuecBw0H29B+UF+j04ec37yv7OF05wUNXsJXvgBXmp0QxO37TH
VQdFLY46RLpOrJnYjtqoo7zO3EMkLXUW8wpj85yq2237ISVEAKdWqhYFdZOI6+W2qq/S6hvItrdF
XIzok1v8yELPjmfy0M64ZIXB9Eb73hftkza85+7zbE1+uMmZiLKKs1nmnhfV7ZNuzx5mPOeEGhe7
Us+FcD3PhNRjh1aIFjdpGJcTf1Vaybqa8q5SD4Vm2q96lyUviz1Gx0nXceYp6lR/1JbOilDCVLfM
G5eivW0aNQ8DVuvrtS4P34e862M3Klv7A+YjVEQaQkWHON/F0BtbTniZYFLdc4ZjzlhVfRxsh5ed
PMsejaTUWgs4M1VhM8oZJNYFGrziDjRS7rY3UQ4rgEyTYtBZs2Kpiz6Zdk2fSIGidX4URt62oMuq
4MnOsnX59zmBvcRkaeFuq6WvebovqR2V+r6QJHazEmogu8djsTznTpllX5KkInyWkiFkiailG9jC
X/Yt2UQ3MybIWzOReVxMDMDF918z8b9wFhUoBi2qkCcGGMrsdgYuRtATVN+qNpEYUHK4X5zJqYG7
UZhCjoka9XhRHClW/HAc9stIHSIpUYITL3k0xCVvhcDYPge1bb35ZFiHlAXbDnbZk0+WEzw57ZfB
Qic4X5znpnmpJVTsGYSMi6UQ9tnyiBskmODVKEe1yvpWSgEfDZ74kouBq9Fh+Jh+WX2UOaLvhho8
TekmbJJDGKYL5jngsUjSnQgTCUdca6cd1WpOiBHJLQxTG/AuxbVL0DE4fErDe2l+2F6mP6Doz3US
mS2kKutSPEdji7QdEDdxG0bH5T65NhSkGO9lbjpbNF2ABisy5wzlHdjOqu5G7vons6cKICjLCcig
JHJmSCNELEx22tpp+y+DRO0/BPzoAjbYQzaa3YhAWtzJ501fsZd2bsMcdM4f+h0GM5sou/C214vS
jP9+BhSrpcvzxIUyU3NrC/wqcXWMyfphvga/5+8nrxBAQjGiVJl59IYfjAfO9cfJ6JPBnX3MZXrX
M/W5RwhYEaGmPLY7SCu0wApvCwz56d/T8nEuQ4CKuFlw8NYgY47Vp2TVnvQarRJD8e8n46Cv5ARJ
uoANZp4a5pIhaEvUxKi97DS4JVH8v/ICsbw7V+tJQmEobqzMxamSXdi7OdUeS3iaWKLS2qlplBYU
sUbV68O7KsaFBVWcTAkRsEDqGjvP+LM7mlLdWvWbdXYYlYtQQgQ0kAcNw+0iaDKjr9YwHCv52kvE
ceYiKdnZuhsCGsTKklT1jwoSt+983vCDu517gGj/4jO3PEZ4Wd12Ah6DGzFqcLXPoECtxiWM+V1C
WnxK4tZZZBVEt8+KtN+Ww6NvS46ABVKdx8PEYL56qO6qBu9pU1kgC+rWoE0KvOpmj9sCL19YnGLI
EPCgaNW0KSJ4hXojNV52C+rPwHat1i+/D56BB9bBYc/bMiljCvCA4uDMSHmFcJEaztLeluW3yOiQ
H73rdvZMNwEfwlQrQBKBVUs0cOtmlRP/ZeYl3voNQzXPI7fe2JreWnwcetMrqVEsF2NKVTQNFWza
7wOZw1Yvc6ldcLWYFm6d3yh4+1StdyUnqoZaUFCraLopOAIqw3u7nyBFv+M95CuqkQsJnMSrKx1l
vAO0VF3eZbVOAgU3wOaqj70KgRJ7a6InjEdwYv09t7JnSokeMICDpC9XvEM1z3ZyZ1Sfcmq61MWQ
RaezrloYi8zEG4N6SZp6HKDGIu+qYl+yL1X8wuIHFr+HvgCvUT8lCbDXZJFtdahs9Wql9VvLYepd
CFIfiT2XFO8jt8tvOHQmSsC7BJ1HRsSgVC3Fh3XFfAK181mcoFE0cSf2Ta8wSC1vCJS96BFnUgX0
07M+MdcEUotM8YsU3G+d5YV4aNvGH0qM4OnLOktGmcCOeX9k7MDKq4W6MLkIcQzFmpaFkT+GSB60
xtWkph2nQ4o+FPnqAM3l5ph2VIE6JUfY0+XZTIdkBkmRiiqC7KO5Bkr23bSftg3GHet3bzhpI2zq
GSZjzKUug244Wf2iZK7RE/vexQdk+8xggm/3STXqLIPBDLBl5NXeNj40U+UY7KZegw57YDjsBvOD
bKF8PCJOF5f94aSe4Oy1PWrMliBb6x5Rjmgln2eTwKHLR78z/QTX1sLO7mYDMjp/zgPN1ffxXXv1
Fn9RXJZgUAP1zkrpJPh4Hq16CIoJPExat7X+bcZjfFEG225BLpqA4HWnV7nVQ4i27P9zYS75pemM
xwJsxHhdGQgvoZQS0NyK0xm98jBiClIpKX9gTeYk7xi2iFPFaalEUommrtd4XbiU6+ILb8sZ94nb
+uw4XUcuTWFPBJct3JvXM5uWHPDq1e2+bvzMPmyvEmE0ceJUVq9JyiIsUqhjjJvsSeEADhOC7IZy
BbEhhyVRG64ciOIBQw04Xz2Qez+9zT562d410eB8iQS0CCUTXWYtbLbKuV+iAae87weMt9bf9Rxw
5gsCNPRTVNh9DkF4ZHN49wVI4YhN78frywa62gI08IqIqpUhIz7UeHWKjuVePxp7+iqN8jQBE0JT
amTcdeL5uMeMeVUp3/JSawl3o4QImKAVUZN3KNXzDKt6KWL92mIUXxrl0QIMqJaihqXFPTpHPeh4
a6Jmq6y/bofNth6/UUpIU8rihtP/Dc3q21l4rZEV1dt6/EYkgdNJo0qcM7GJAiu5T5p9WO+2tdjO
D37jkZCKIu77FCKUTnG0EVwpNp69Z58VX7YFERucKY6bGqoljDoOY5Nr7GZwrHYfRjDYFYfSzx9y
l8qFL9pOU2VDRgMlCMIFX15MsESrFdwsLL/FxiHNQsemptxd1ulMiODLS4isJMpxeogP9puJI1Gy
G4Le7651N/WHPdXbcfle40ye6NjNXDV5AXmG6Rq1y1ue0RF8Vevg285/3LD/qBmnAIinb78B0Ems
yKNYR8uiFgyuzu9Slhs++sO6Vnb8+J/dDXv9mXCVi6F1Jk/Y8XQ56euMYe1WxZmOJZ4TUzwn1nGg
Do69q7xlbz5TVRIXA+FMppAoR9G4DKMN0w759zX5UhWqP65OHlLtlJQcIVXOhzKrlBZyMOMxCNvF
GTG0cGbPITWhmXJOlVv57EqqtspZzS0clqIX+072y0Dy86vhjVfFF4HtUeNaKMWEnbCy5t5UGyhW
oE9Psd7KJfIkya90onKdCGyV/48ztUwJFAraCOdI64dq9iTzdup9wgH5Ym85vAAeNtpRo0aGjAFt
9nC/Csx1+eL2Pu/ytz1q0jWlkgAjvW3lZsN9L4qCJtx34ESj5lpQISUgx9TouZkk0EjpcKTddyOx
jxDfF9sCB83odRbj+5hwu9cwUbCwmLe9KpQIARXsYjZAOsKzk/CmVvcsI75/+abzBAFiu/3aL1Jk
czRvP1q75rY6pqCTgJ99UQPF52w6VMsCN/qGm4njBZtaTQZMEoXRcJ1h6uiGH76w1deTQFllb139
uSTScCJIxf77SIdnM44JqZQ78vgQVs+G5M2Ut13O9s9MKYBBn4TAnhVrtRxRWIenhB0oSGpXO+iY
Qt7uVpIIiYhYJqDCWBuZnvEbiCR38gST+oYd5/iSI/9/O2BwBNhaOgEhsik1kmXG0lVWlrtDttwN
mvmxsNT92lW7plSJ+OIQsCVPgAizZ60y8fit5WFnVP11vPLcdul8Cc+ezjSOKaZJUZ1WBDAxATXA
GlqZi8Gl4hUwnf7R5N5ts/ck0idfESsiMXBrmi0DpuwwHjgdVWfN//2YYJzYz0QI0NEWQ2VJHDrU
uX7EWGKQt6+HriiJfYMwlybkEJadJnLJ86QUNwOD5bTNS9lThTZUEiiOB2x7fY0SHlvTj6fuzo38
HI0GX5uPvGRVdqI79smmwJfwP3FEoB2VaR2r8ASMEo0ctW0Dfp6W9fyolApqE+PKTRSZQCsC8TUB
RWIr6vVigmcUbLwB290xUamr3ovMgOeuIQCHHbbFFI6wZuMrAfPSQCv5AKOAYRihtrxvi9E1G/Ui
mFprCRqt4CAwNQtmrPz8Wnr6z8tk5oaxoz+oQe5HATXO5g9p4EmkoGA/YmhaJ0NB6zPYcO5BsO2g
4cufMSQT5GP0pnZ5i7FsppoKCF5FQu9xlaTKKIcfQTBpnxQz95iByTOv29nAxVjDOELDAoGsgp5j
AOZZGijXWdI1MX/rmKvPWj8FcoLLJJWacXIR58/ECCG9qksxaOoE65XKXtblQ6vjlt505jW5Yuxh
W6fLa3UmTTgcQKWut0pI4zc9hb/u9UfrugtG3wiWq/hm/LQtj7Ihj78zG9ayWmPCMcQlIO2KASi1
7TXUYIGLQXymk+DyiVblylpDSDh/VszbgWJJor4v+He41s3cFdxm7WvGvCwjzhsXke/s/ws7/ZRn
TdiyEZSHqGWXOj/Xdkb4mhbJ3uyvrfTj3y2JsM/3ZagOWQttivB+7K4y80O0Pv6dCGFTr6uhXkAY
hDwaM9MNFMopmoULcwpZL+LAyW7iiYCPtKjqCWLsJI+v52GO971Za06eSQPYHGTijeYykJ/JEwBh
ntN8nQzgTm3/GNT8I/1THDkAxatPtdFTygmwYEzpnGQ2nELl7ybW1WLHTpM8SipRikpEqHhCiNq8
QRM1jNhk2ps8YJps1tUOaM6dbZ+4nLCfWU+AAjvNZ1sKoZBylx8ijPHr9/GL4aw49yTkuYcIWSZA
QpYXUjWjmBbzhouP0lyPTjUY7ykWPlNIgAW9X+VSSiBjQREgKvTV/EvUPOhU5xq1QAI6MHVhamph
gYBzTiph4lGPGrCAWB3eW/lb9q/rFgbQGiq4cYSQXcwolQzW4oJgXJ4NtdB33drcJqNeOqsVPavy
24qBQUtpHeSmJ27/Li/WT9nia5dl1CDaUDvEMcYVOKleIHFOXrYVvGzFkwwhdut2nuTZgAyp3dvV
kWX7rtlti/jD3nqSIYRsOUx1ivIInO49+Th7hgsWbU+7z1wTR9L+A9UGRZlN2Mq7qrPsBgMYwfaT
3s3lcNdYKxG0lNWEmO2avonlqcHO2mKAu914Vid5I4YvbluOEsN/P8sS5DHJo1iCJrn+0rFvee1G
IQFzl7Os09oIwdoZa18v3Fhj9CUHcUdoebn6EC+H2lze5c6ok5IN5I6qyGAMtCkauwEuhLbtr9G8
y9uQyBguL/1JhLCHZ+mo4X/3yKfYQxM/5gvhytwav6PB6fsCGvRFZ6KNB9/H08NNzP5ppOS5YNeq
QaSjhByxsFWPQMpnKpBjhhnopHJXGj/X2nGM397jYD/1EYtb5Ty2k17DkoztfpUfw+k11l63RVy+
29NPMoTolwqpLxa+5UwPxm71FCd7kPz1djxmB36nq99T1LSU8YT4Z8OkdLoK45XKP1F9z8YgQsGr
khO+QPiaWOlaoCVhlVdkPUb7VbNumpEIF0oNIfj7Aud9fcL35bp1Jyv1M+UfowjqRicEUYrwP3KG
Mmunouiq4MdGO/oHHW23ddN7205wGchOPsBR6ExE3JTjYpfwgXS5Zaqf2LmTsqdtGZS9hNjPtWFB
ux6WXTf3Q71LB2dAs7dl/mVoChAw9TJq/XqIqY34uxXL16HSvdajcTP27+qvOUWOWMEKUoO5KgZY
bdCvhuig1s8rNQ31D3vzz5URCY8kVv0/KCt3xk4PkuO4Xx+7t+LA77Omq3IitjS+0hsIagpokI+6
XdgDzIcRUm4iu3ptOGb9VtSHkhqg8Ltfm0y2bVOVTVxW4NTzq9NllT3NUtOOXp88lspDSZ1ELmTu
vwoQIrTr6rAKk270RozL4s3dgay70kt8q/jyvnmlHmd/D6JfxQlxOpuNOTVJM3qTloP/L/E1c/aH
hhFwcEmMgm51HWOpTFyKCbGaZ0mr9Xk1YhKXfo0Or8dal55lyyBOjb87gglen5MYIVxnu0mLGMX7
Xm1KpiNhmjDreqccG3dt+pfVpDo9L67WuUAhcLPcamtpgcD+rWuxXiCd3CVuXuCZQsW7NnWBf2Hf
+0VBcRYmRs0XLYZxQV5gtEGyOmiKQuUVJ0kvy936TiauX2UK2Xw1MQkMLpBpt43XxROaBTAlB7fE
21B72UUMQJPBefPE2+FeH3H5OMKUTfWSVN+VXnXlxt+W8Tucc1VOMgRvR8+k3ms1VFnQaxors6NV
j4ztMJDxLwUJ/i6FRRn2DMpkqg2K5S56rNopc4qZHYyVeky6hEnggZBVy9B0Bcb7FZMmfaxtra8G
L1lrV8c9fqL8+84KGO5MhAB7RdGuiqqXg6eiT6D+bI7P2wtzcfHPvs9/P9vLMzC9hVPDVZDum2lC
Nv+lr8ixQZcNxTTMRFM4P43gyRorsmyp28GzPkQFxinwaFXvNRWvwpOX3YNn4pC9vkexk0hha9LD
IrS6qBu8fhjvDSn1da04orfjZVvMhS2XL9BJjuADaycXaDSFnOglvpccTMn7NN33gKEmyLxpTz1D
UJYU/EFBi5zVrbBkm5oBuA0OdbIE2ypRIgSXmKUq6Q2da5R9W6TDjHFI2wIu+9zJZAIY1GPGQPgA
AZJ1p+lPNvqNdfbvC0p/XRcBCBgotVNFhhBLK50sHpw1JZaespOw5w39oMaZ2gyetq5OFD+mBVHL
TgkQ9rg4VsBfoUAFo8gdO781k932Qlx4Av3FSOKdVNeDp2Sc4E36E2Ou+bFzEt+4Vw+NB7qJAbXl
fuZFgUQ8R17eTE8xI1Zid2bfSEoPsR3eCnPmzNecB21041tcwBSehO52+29lCnhQdnJZSzNWS94p
AS/3a1/XwumP/IVy2Vu35jeqkIuv/6/J8a/GFZChKDUrMkxIVKXrSnbD6NiuN5ZysKvOmZvP20tJ
+IrNfz/D8bLA0WJoYdLJ0l3NKt1epvrPSW8RgEHpzayyNCi0PIye6pZBiuaA23Y/3Su71e1v5T3T
Xer8fznTUwxsG8hQLLTm/arZkMlqjNkMgzcHi888kBMtXnSQA9WTDuPkzJ+2DXnh/YMv2095IkHB
WOfNkM2QZ2SOcSz86Ci5UgayVYw7JUcoXIbCkzBhY1SmaTSXFdt7bR007bWsr/SZSM0pA4rUBArL
K3sIc+75/J282rEbwwmdHqNvbG8gsJ1j9+9Of1JIcPq+UMJq6bhC9l7STAcMBZr5eaBGuFJ2E9w9
yiLMAOghxtQf6zVzYnVfUWcaSobg7gyEC9aQQsYw5E4036ig49Z1Ik35Q/5wMpiwGYLqWwp/aNId
jV2yzwGEpjsFlsNn07xn8Nyv3i1si0s5xboSwruL6j5TUfE8OPl8GKa37Sii3EDYG1kBgh5FhhjL
GJ24WFAap+wzWXHBNk543GXkOxlQwIexWgoLYyKRrpR+lX9VOgJZCTcQb29Rz98VcwI30OubPA1K
5XmgJlgT1hIvbkG/pOh2CRFT+GoOt6n1qW9v5Yy467poKBUD4g1cBqBTUlh6q+zHwbQA35L+bame
K/svvy+seVsgwUdcgt1XvWbsJo737/Cps/8vLHSpDcOkTTiqjHqCl8iv9fDFWAOWkaxhF1f8JEgs
02ddptkzaExxx43jcHDDvEPk13vls3rHq+bLHTtsa0YJFHaBwlSlplCwMor2OJVeVz1nNSGCWHxV
SH/yUUmMkScjqfE4LbfW6m2rcHmXURkGyOmajBZPAS0xe0gtQQ4Mo6GaTv6S+SNYM0G2IwPGbG8p
iEuLyznkmTwBNxc8SktRMSC72nGimswHza3kKxgVpQbqHofZr9QN4eVVOmkoxE9n1e2o83PRUuzW
aq9JQWIH21a8CARnSgkhlBtVuIDhB7snGnlkxYn7yNdDkHSZhPkuu8NJFyGWlKbB1GWD61KDIjaQ
qVFUxPfFg0WfJ0OXhlBksjq/X3NXC/89XQx2spOtxENEaBdNrnQQYbeqX1j5tRHlh8GKiCXhq/pb
QnMmRgicLFHGbMQgFU/GAOym7x2r+Wyj6tDGAIsoJpaFWH+xubMy0rQaM+jUGx+SyCmXMjDHa1Wj
ooeSw5fv/LQwyQOTZMhJsqfWuOksE89FV3VEZYNEyIgTxNUxTeVwghxMoXFDaZ+hgMTKiAoVyte4
smfKGOGKyFzhy7F83yz3ERWUlBJC3Ftmh8o47st29az0T7KEsw45dYwSIkR+qpsDTMWFKKozNPLD
FOPI2MvEk/qPTX7LnYXA16VFn9poHLwr+bN8XArvB3SCB0v6gJ5ew1HfNMCn7dnE5r2tnypOVRv0
vqhkBv3kPhjbq64IhuZpGzy5if6smipShPdR3Y2aBhHoDHP0CrzX1XNb7zMrD/iluWp/2pa37Xeq
ODo8NEEcr1UwJVuvk/6Q1f729y8fDX5CDxKSXx17aOYE7Jxw7Pbj6PFastADg8E1BLrV/3A0uHy+
P5MnoILRRLWSZoC65Lt10x4m9JYnN8nkRofqmk94r3dq4VA9W3/QEu96GLmmoXFc0LJkIWtyG1KX
BzCz/T8r23Jn/BhvQp+4L6/aSZyg5FiblTXkE7ZY860Le2einpQpATwSzuCoBa1UMxUzVql5YDKY
hr1tt7iM3ScFBLjDfUHc5w0UmJPUjdcnVOG4uNxyW3LWBLf87wF1kiQC32Tb+phDE+OGvyZ3O8k1
3eSwuqC7/h9mol+GiJM4AQLnuiy0cIYjZNWtZbicfiIHU9a29SghAv7N6pJhyCmsN1of5PGgdseB
KtT+Qxz9VEQ8MYbGiHEW3APWpzl302cVJXK88Ta/AsP18PF/I6Ak3EI8Q1bjOC+1ztEo9pj2ucIT
BC6t2HuupNWTakI2FKeZpKwTzBcZNUa3fF/UmUiBiPARp5Tn7L8SmOZPyf1C4c3lfO6kAZd/Fp7S
aLTxj3NDYXS30ZTt87HyUxkOYRbHGtRS2/72h3PRSZ4AB5Fc26GVY136QAlUtCIorTu7istfqbXb
6V1n8JM0ARys2daGpsb6KBl7MIvGBbszQQpIRJDIY6e3/dRWCkRUq8+Mh1TGSYUoYyQjSIACJV3n
yFR4lmLlXn09vWT7zM92625Eoor+/CKIgppABsoxBGSwJRZGMYefFDMfliqI+qPSHhMjcfKByFgJ
E4qlQKhpjWbThKhiuZNqEFDeSimhDRFGYiWQXHQMBaccTNe7FHNSy8O2X1PfF4AA7TVFwVasUAFe
b6upDhh6/pcqCIlBUqxaVKIvwGuz0rHrNzMjPJmKTZMreYYFqP8MB8mAEpyPofSaXfgcBgualOW9
cUu+QHGTbGyn4syzJU9tHO6hj3ZTXv+YQo6beOvuPzPIKYqLy8nwTyAwBSAItbGuihGqqX1Qgs1w
No5D/aA03wbmDVTZ8R8uY07ShExBH1M2J6C+QvNfY7ksKI54zjjIB2WnvdnHImCpQ6VBVAwJEKHq
2ajMPI9j8n3fX+nStap83fZxYks1BUQwQBGKSxjEkJ7LTm4/NOPrhDFirKfI5YhgEouLrDHqOVk6
dlX1xljvbYpkkLCVWH6RtEOeWzw3SKpduTymlseqD9u2omLJEgBBk02WmhaMtd4NPj+sxJ52CJ/4
DC06iacczhKwwUTjrrQm0Gg55s+gqQ5Cb/jUeLjb3vU3EZ7pqHHN1BIJULG2UhsNBtSbzPs+31sU
jyFpP76GZ1ikDcpYWim335vqGhjdPn5Vbkd/OMw76UBN3rz8yHnK4ywBHmxJQ64NKn4vbFq3zEN3
sSonm4/ZdNVO+9S6NUoQuWIjHEvqep1yRgEr8D7Ytm3EYb3+VOlP+bI6bfWF8EZKiIAOmdl2WV9C
SB9YN/U1P1aijw3sI7pvPWlvvCl5pQbHUzIFuJjxBqW0fL/q8SzRR5GbMaQsBVVKR3iieLVap1mW
VRxrtXI3azfV+Hcpvniv2q/rgFQY34+X1I/kClTZhATK10WmPLMupVbneNQHCXiQG6wL201e5LZu
5FFlC8SyiHeqyoTKyYLnq1r6pOD9pvkY2962u1EiBHCoZOxFUwcRlvKsV/u0edPH/bYIYj8Xb1Lb
JO0Tm19DZ/lTk+26dj/Xx3J+1OYXYyH2PUqWAA6gWpgqJeXn/nw35x8GTOcdiqfSYk5rsUO9fNhW
jbKeAAiL2ceNYsF6IWaoLtdoWJKoqwwqZgQ40Ocx13LGHW66lZQjWQpGqSCEPpMTZQpnfN/QMp81
b4psOUVOnO0uDAbBiweTDfBTc7ZbsVW/M8EcMcx4l2x83UZtSl47mETkt5gN7rEH/bioKOrIj2Xj
6ES2f/FsdCZZ2NzVtsxYEUPyOqe+sT6UzS5ZmiBtbyuF8IaLS3UmStjZi8pSejTJ4QSb1Pt+Cn1z
oIrHL67WmQghXIvKAHUPg4h6vgrrz7YejMXjO3z6TAT/C2e7eZ238zxEeG5NlN1UfY10FSWOr9sy
qEURwlTWxlYzNaiBSROOPHwajMUp1YfMelAKqkacksV/P9NHWxa9nhfIWvXs2l6tG7PvQVQOSoqq
9VC//LStGuUEQrxOfSLPAy8QzENcQPt2TZz8qO8L8VplIfoUGq6OqQWdoe6nmmr3JZxMbNtXY1Zn
RcVzenY02ORM1lu+fNw2E7EqTKgbkBSzX2T+QDBivPU035jF7Vy/aMPHjJreTBhMpPTSY6XXlBiS
0ijamZ3q5mnlbitDiRACvxtWWTVqiIim69L4OFjP29+/fGY4xaTI2VVYc2GBBAfwiXpjZ/J7cFsV
O+VxPlbX1UF3W3IEDKWSgALSFNqxUcIH5vW10B6tjFCJ8jEBAdQmX60OdchejcmQZc4HUtl3BRkt
lBgh+KMJ12Ihf2nP7a9N+GKp/1g6VZDA/+pvlyNniyNEPPo2oM2IiM9C+R73SrsSfbLq1H9MpYh4
A6XUEYI/rrR6xYwWXF1FN0q1z+0nhaq5JAJTpOJqJPAPpB200bprudhj/uoEYosJ7wGD7Gy7NaGN
JmCAbBuSUtoQNbc3UnwXjbuamu1ArI1Ix7XOTZU0GddmqvzefqjrxJOtr3Xytq0KES4iIRdGq1pr
1mBh0L8sLdfZSlwrU9/nv59tYu2qzpEdwY8HXfXWrtl3M8V9eFmEJnOGCbwIiwQTaYxazoVfu7II
7f0dWOVUksSCJ1u/h8pPGeIBMJeL1qxtjvpBf81HdIGt4ml2zSN/t5fflcichAnuhUaQRAp5rtRI
4GTX7rpBcSrqcuWyg52EcI3PFqaf46rG1RFOAAZe7rUMQ3lad0gjt6BuKon1EQ+DstXkFpoAUGaR
fImqu7AiEuXL0XjSRHCxrl9atrZwsbL+aPb3U/LIQH26HSaXX8zZSQj/E2fmWgf0WIbcj3n7BPMi
v3DjV82xHLBb7UOfGhdJ2UzYZcqyk9Y8gwskXZCNh5Gq66RsJmwvLF8iy+bFSDPqd+ajPDpRGPyl
yYTtxUq1qFVQQIp698VVXQ3NC5VbuLbLeTS1K4q0ROF7yFaMCntMP9dd0vKusPQ6vBm9cnTRUOxl
uxFThzHopzmEd+EbQ1P28mqizHRb28u7z3/9g4m1NlUyrUXIL0en7Klju0pq0W/yhAZdd/73hDP8
SHoSJcADn2OUDyrWLlpLR1t2qZm6WU5s2Hxx/mxMJhbaxCmmRNgcVOO1dNX2NtMbp4a8GdfM0+TY
0j/b9tt2eCbW3UhGa8shv47P+usclVhs/3ffF0DCUDDQJ+O1Xm087mSt3RslNeDnD8nuaWEEjGhX
LVUW3mM3uOlhWpz4uT2UQXZT7ktlJ+34A6pKHKpImQJQSEohJ/oImZWPKWqhw1kgjUMfoaxs8ZLU
ybjQv9qfmCyAR1qESzrx/SkpMk8xUlcdjgtVn00gLpMF+FiSPkHpJ1asD2rsUOgf48E8PxbX8d64
ot83KA8U4ANbVNPJvBIr72tnNI4Y9+1s+yARU+KkcmbH0ljV0Kgrb03r62o/TMYHM9fcsXJVRrRQ
UPb78RxxtmOldhrXGU9Z8Dj0nTti7LV7+UnfJfechV4i4J472gZg/Lh/PhOnZI0+ZSrMV0mTM+gM
N/GxWw1XYUog7fbW9dtIMiuLyxScO3hlTWY/jDRklYkXpi0BGJQYATDswSgqkzu5gpPEXA87TLre
LawlEgvKbAJmSHoSL/oMbeQaw8eSUvXR4P5hGmIv6mdv2/8ID/9x13m2RLn93w0ysu7X+j7S3lNi
cdqYxGYXfURPEBotgbHhLktvSwQuNY+OWhUBFKqqnCs7hYhRu55Lw2XpP234z7aZKBkCECSTncKZ
OfBMV8iQHR1ZeJ+/7/D9c7MQG16Krqxijd8jWMoxYXttWN1OVbyh+vhX2ogX2FHTqGbMNwjwiblp
07iqlu2ahWLMJHxL7HUBA17R6Lxvuo0fq+m5LamOSmJVVOGqqlKlHlwWXIAnx2576Hb2bTc5o2vr
zm3kPsW+fp+8/p3tBAyYMRN8xNw+JEHS7Jv9ldbZYLbfbQvZTluZyhU/i0o9buey58ejKa4f7DF5
GCRrH2cYPZ7NTpuud6XePiG1JEczUUsmpA7N3EiLwe+X44OFUlN9z2ejLHflFxn1AzhJewuRNxBY
pwp5g13PqlHyZp5iTfwJtEVW1uz1Js4cO62J3nPKXQSg6PM+CtWG46o03etyUTh1ni+wZ0xlYPyg
vLHxqQJcSIkcmVqE9RvcNVg9Ph0sDtZbvHoGyV1D7Er8b28IE2+4F7kBnxDHP01CkpKhFbs46Jmv
FXfMUv1+9LZ9k7CieNltt3Ymo7EYl50lmvfT8aVf22Aq27+LM/Gm2xpBCtjzE01n3+rGbppfJ6qh
5PL792lzEtlorVTOS1xBQhVvDWQ/85N/1MPsSrt2N7wa/rbdiNASr731co0KgxfmYOinN2iW2ysU
oQeV34lEtHZs5tICyjTPVt05UJi7+CU69W1XM/bZM8rFd/9+7CI/eJq6YqBn4P9I+7IluXVd2S9S
hGZKrxqrqufBbi+/KLzsY83zrK8/Se+7XTJdLtzTfu6IygYIJiESSFimKD8ZdXpbLTlaZqcyDat6
uMu0+m4eW4rqL/PEGUfYu5VeJmXTonm+9Ud/8YyA3fQfuGV41/PKxpGd1LPuqeo9ClXYx8bUzkav
5sj/k+eurly7+l4Xr5NE0P3l0PhpnFiobuja1JT4zvD0enXmZXEkSiOFMESsSl9UPRuKCAjLoDix
7avqfcqgq2BQHW2cr38no7MpnBl3J9fWQG4mNtAFPuTPkmV7VhP7LZQP43r+ZrKU4CIKTUgA+rLV
izxG9KWRnzJHTVXI0z5X8VFaYiIp/wNZnC3ji7izzMj7JY2g6IhSNwtyFMthcPKjHapO4qO5gEC7
uF66bBvQdbUxxU5IALTV6LZORo91ux0j+7bUZidivWNDC+Y6K1304A6I/yM7q4q+t6UkB5CZHjPj
uzJ9rJRTo/+T2B+vA12uJd8h8f9kh1Sp0soqhrXCrPdbI/HqZxmT18oaQ3TYHQQkKt/AeXlDnY6U
JwXikNclqtYWsGb1WJilk0uqk1d3XU9Jjl/cxDv7BK5go94reQSgLL5fo5NJXc5fDsAzgHjOy3Fp
lJGKpcqOWjA8tKHt23fyJzNoQuWRQiOsEU95uRyKuU0gIpBm9aHu69uloxRSidATT/i6lyZtVOGw
rXuq9XsWfcrLp4i9JNSUkosZy85xIks0Y2FKkKz2Wq2CfOnNEslBrlENypTHBH5oFqZvtg6USH3q
9a8NJWNEWSFSAoYW5gtXDLFm7b7Fu5YzDBJmHSzE69zlJGLnLoEScNwVljbCkNldIC/Uu9ohQWOq
7vW3mj+/URv08nXlDk8ghklng6XyHbp9nbz00IYLdunsxMfFR+2m1+NmvqAEUylnCqxgNFMxSXyx
lDJ2N1V35zYKO5Xq/qBgBE7Y+B6aeeQV400/3m3poadErYmwE5+4l0Htk4wLB87N6Mar4SkjVblJ
rZD4tt3WkqHI3Iwh6I7Q6C8Cyd2ek++Dz+WLiidmuFSXBmWWkEfoa9sXMg9Cazts5tOcEfdSVJSL
j9ySnKrVxgGmoL433TrM3S528Hwb/tAh86uv188/4hwSB041Y5m1jAtILtLnGsN1NdtJx6ea+p4m
Iu43EdFkY3K2IBySYXaqvEJw363ty3VbKBCBIaI+tlWJASRqII5gpb4G17GF0uqmYkAgBnPFnOiY
h92UhErytsUZkfxctkPXLEuzNEP77RVa6SFlrKcAiAtvWNkxkddgnjOCUS/bcYbhf99lPnozA4Vl
/MtvcIrpQyb771mPMwC3cwdQLBgnJSvI7jctddbtiW2xp1GvmZSzhEXP41rbWA0ranzvG7j07obI
0xQqz768T862CIuuTunWRy1gOl2/k9La6/v2wVBxbaK965ZNP0MJh0CSlW3XM7jNlj5At8+Rohsl
e+mhYDKg2XD6Rxlf/26dhONAWiM0XHQAzJWTrSfOBMXNrHm+DvIHZvuvWbr47MyWqCjnClGtzgla
smT0QZjBLPWndu6OaYUnLGOZ3agpVG/szWBcJL/U528QNT5e/0+uR4wuCkHonVSyaMBSztW3YVud
qEZZFHHVdjmJPBsrnBNtOZUYcQpjbaOAHPR6QDl0O1Y+ZrfeSuRUTp4p/vZ1+zNidPFF2jJ0VhsF
FrDzmqMKafLSVZ4bH2kEWhX1Z+r97A8H79k6kTkiyIRpC/CqT8rXBRohCdSuEw+CmRAol0LzhpGJ
/x++086YAplMW4KJWtyjM0o0Fk935dyPHrXn4RTjBilDM3hg3pNv1nydrnlWYJetia1JXRAr2sMW
8MnjPOGMHzWII6Ye9XV9nZDREvcrX6IetG/6Cm7FV44jsZfOdq9H/nUSw4POrwB1l+TDMgJgMw+S
fajnl644zHp4HYXaXwKdjN2sKUPKzahv5uWUNPeRQd27EREvvk93Y81Sq8C62C+Lx9dFf9XuxoCr
cErH/lB8+iuTxAfqOaqLXCkB1yMC6uc0+pJFBD8SXhMfpQ0liWO7A4Ss2w+oEA1blM8zm/yMkq9H
9A+a3h3Kdd9N25hjdVJNn11l7h7yLLkZKsWVu/moZrge0zwpHh+s7P8+txWXsmea+kErO+gN3xx4
foCJa/NtVV+U6JYa2UPsoB8kskOYsjGC/BwQ0u1uwGR5iWhNo35foAN1iLoqhgaO16XPW/WYUbVu
FMuJ79J1NuEjV4cB8ffi1viECbro4DGP5q36wNDCUwdVWBNpIEEKikAK1SZHXRTDplXhIly60xnZ
AWXjL5tlEMxAuU9gBlOd4yiTYF1VTk7VP+cRAcD/1yt0Lb5U49UuxXBNANjSZ7sLF6l0+gozexjm
VX5YqaZcYsuK79WGmY6lqQBtwyGvsjdNK26k6Pt16iF8Jr5WD9lmWu0KEBlX1kMau8VEXnXwMrxr
buNsu9s2Qx3pZsTXZfBklD8i5k5RwMLKTwMKi1ohbu4OamVQAbX5Dt0y45hqn+b168Aw4RikoxjJ
XVUZwXX/UYvE/74D3Ja1Uiqe7TV149j6bbFWjpESJYh/uARllornJqYx8SFjbZbJHGW8A1l35pMB
LaTEUyEFgMkfpSe/vet1C2ON/4smZJe1ljYLZI3xgagmjrIFSxS7K1VIfpkXziBCUMSyYYyyxU2K
m5uhh94getx9WcNlGBuIQinSf0JYGJi72NcczLzbAj6ZKOvd7C0/akhgc8WlHj0p24SgGCW5KOsf
704gIiN7sNfc0SBlthQLkXJdbqXfrRX/V3bxN6QbOmN5NpQco9AOlpstrBzFXe4q8nWG54e/b+Pz
ivG/76BKrVYikytS5+pr03yy1s6xjIfSPDRUbyHlP+HMSOUI3Q0dlkvTvjGtdpk+4Xm/cCKV+Faj
TBJOjGjaUGzLANT1JyMNkqJ14iGc15u6M533EMVP74mqO9nWSqOS4yI7te7H9VVS0G2uvKsB5BwN
ou5OUqyaUTSIBi3/PICJGuVdp/nZCoEaVL0athxF19CKfhy2/+ltTJGPP6blp+vOukzjZxiBHKCu
KCWLDmepzf/Mced3cxFsQxew0nYzzF0fyIrUy+fgGVFgiA5a6+NawjDVDKbtKFNV139Ivc4AAifU
RRMrNhcKX0918Sahd3p7U4/11+WU3ZffEkizfaNbAC+fTmdQgR0UWepLKQNoNaIx6y6yjhklDUA5
TmCFJlfMWivACvgcK7Qv/fB2PRQILmACFxSaMay2BhPy4vu4qW6EWW8bxl3L1GhZvtev0Juot2Os
Yy2XDQyp8xepOUzR3Za/rvJNrX7U+g8x1T1J+E1U3VHLLF+nFVtV7r+2uBVj1LUNsYdE2Z24kyKl
bOG4PvLLJhjW45a9xurtoga2/K55N2fiEfV3UO6qtnKP7dPb8qE0NhTGjH/H1aLoTrpy5cwaEEX+
QddnZ6hip25f4v4Q26/XY45aG/733UnHcqmvKl4Ao+fqQ7tBe1Snou0Pl1w/t6aoWF7ac7d0E/cY
1L/YIT01srM8Db7mqo7873hQ/qn961ZRWZAouxOZVd1W3IPmXXVkQfEg+fLRfNlcxe9CDDO5Dkc5
USSGQhmzglep1EUZSrHumgU1BZjgBkvgBnXL/9+F04j5lo68Wk9NvmlONioh3mfC6/b8+FK9QhBi
d6We9doSjXDfBC3FaXLbzk2MY+INzvpphUBt8jTVofkm38QQjDtSOeVFKjcU1cQIBUVVxOLKou4m
zPNBaUK12M40q46JCxwjozozLrr0DCOWW5SSzHrMysMNQfe1lZ5XtjpNE9jLp+vOvBgcOxihc2sz
qzL5MfjNSu7q7vC+rr7d7wt5Smta8lrxtzo0jrt97mN8t2vUz9eNoHwlZClTV6mYaIKO4SQOu+3e
LDYnke516naQghHYKF2qzGxQF+0ZUZgmgdG+lcWHnkxQqCUREpRRaaeSyYBJIeRRO/xrIj5Vb+tD
t6K5M3LMQxWSnYoUKLd9x7SrOneNKSPc1M/J64ag/nHTH4fZd51f9f/QAifqoS+/FO1iQyAmOe+6
fuL+bHAhwUaXF19YHigD40L9GmOWqKl5xNbVBJrqUJxqsBJGWrFrJw/T4mXqy/VQvKzOszNK+JKR
c9Xq1h/jTx7yexWjXJH7O607HbS7Oei+9N+aU5k4xuP2nivLM65YiJGpTFLlHhtNV/+Zqke9I1iX
CBCxCKOuN62TuF2rlvpytIXSNBEQxPKIAgP2iHFwMfqavNEM7CJ3587HyzJxGl4+fHeOEsgi0oox
nwvIGHTe4m2YGDL8y3xeda0fYq98+7twEOsu7GrIS3MEGiQxV6f+kriKcyzD1jNfKqf6qEDCPfGZ
dx2VICqxCqMpzHlmJmKhiE5y93GFJqKVOxgKTfmSAhJYoyv62e5LLgkRdsdo+XGLbfsGf5F0l95p
To1boOabOoIvX7bs1lBgjs1QTTNHxZGnFe5yC0Vyvw/wwqtBOS7xqSpsKvIF1hg7TGCUeoBVFpTp
jdltLSu4vmCXP0p3BgmskSnM0KUaK9b6GJvjF14ZFsFysKHzrxQOSka9IjSoMSPEfhNH3KGIRrFi
A4ZBRTWoxtLDZC4vTVrKOL6jfsvXzsYZQo5hK31b9CN4fjacDmo7EKkZHPN1cqUnpNjOqLhUp+7F
T8gdopB1VOW4dQX0Tj35NBy3g3ksj/yJ/C/PE3FmQSStW5nwk7pTYyfbvpb5Z43KbahT0uDhuTuZ
kyVvS3vlxN64Jkb3cbUivD8wl38ulNA4pUYtEvFuCPmHktVZYfB4n6IPrEqdpCYOfiruBNYoDU3t
5gEArAjmtnIm2V+oc5jCEBhirNvEiFNg1NJbVH3o9dTJpJTgP8pTAjMYEqZPRQVAxhzfwCZjX+xl
9q5TA2WIwAxqtzWrXgFDxbIPN+twUqlPYMIMsf8js6euTXm1fwmZVPPApuNfmSA+mvS5gkO35L+P
+2ojlNH5sQ5E+kO4yRR2fFkZrI35FF5NuYeYX9V/xVUVsdzUVhSHEsxTrq9oEORXBXbv83TV9vtP
KY4cR/XkQ+ZuRDZJrQz/+27vK4qa940NwCS/ldP7OiZ2Ig/Q35lZN21Tkw0UHAi7JC7XQR43/H7a
a449SIcKEpKqI+FWYk6el4Rqyb28Smc8YcOk9ZRaFrenbr6mQ+1IpW8thE2XfXbGEDaMiVnmat7y
nKTpIZrwqZ7fFWr/BTB+K3Ab7KzMuAheN7/VfDyXaTnJQryUXfcUpmT+uvKtzWyWSfBUgQNs1d01
Dpt3DmQ3zqYIu2btygUKjjDF+iC9FK8/yruCVPdS1HF6g5snTnZH1SFcXx9DLGLTp9bqJS5fGo+5
E2vfq5l4pOXHx5+DGmH9q+tKuVqkmAdAoplOPR+svnUiO4ya8DqtUYbwJdxtziWWJJRR8CWS7pBs
O3JEEQ6FIByUW4R334TrxxWqfJrt4SbWvly3gQozkQDaIpMUEwgWHnRq6VmLF0euPl0HocwQdn1h
L2uN5mB8FCw3mnSb5P7136eMEHZ8nU8zprNiIaxkcZSxcVq7QAsHJeVJmCHWoimbZiRJic1iWCeo
B09UhTP1+8KWV/MyGWyudmpYYaze5IyI1z98ZPzc7T++jHcBazVqrNYrAJQXM7RW3PEUnuQOTvJF
fmhv/zNOhcrEibX5caTuMNmM18OUf21bzTcUCcrFZ02hvi+4Y65seLHeLEmMQVa4jGtyuwTpQTvg
88IaHT2QD+MN1Qf1hyTg7EVu8c4iTIKUi8VEtGnO5BWPOiaDV4fNxYQDrwzQBez+VXCLCikLNBHm
jYtMaOa/dQ6V/h5F/J1EpTbUOglEUNpq2shcb3k86af0ht3EvuRXN/Ft7zVfND87lf8ar9ct+8NV
2dmTAi+kazmoK99QnTf6qqt5au7Voe6ZTvexeu5OeVDcZSHVWkhZKrBFLOWrUXDZvDbLbtcKZVDJ
jKtVSpCTipPfatTSaJItLpfJ5fmKr7xwejgVXzCZAiXFsWd8u+5Ngj3EIjV8s2lD38OZvXoatufV
pDqWCL+JBWrLFtmWJMEeEzU0jn7S/eg4OaXuVQfeiAV9jrvofvvnulU8BK5sbVFiZZMnFWKgWKwV
H6J6i7RkxDx5y7G1ty17ISVOKSfyv+/2dl/PkBnne7vpjNdMixyrS79ft+gP948/o17srR61blyy
CH7sMOaw8lJfkl0dYoAm6Ko/aO8aR3FO8VQhhxiUaEuVmIdhB+JA00DxPaO65S6HhqVoqsosCzIM
v7ptzuP5P620S3RnRovD5AdGTpa5vDZnEMGQuMojbTHwFbk8zG7yiN5TJ/bTO71x+qA9Wjf2sX67
vlT8F38PvjOiwInrOFtNw1uqo+ygTgdVTpy8C+WMSI8o7wk0KMlQKYt5D/wsveVZOG/37F2FhMbZ
EoHzUlkZNsZv1pvuqEp4ftj8YiLSbsIMsa5KatakH/hcdrPoMTgtVHTZMU0ihyGCQKyrSid0pGQV
QJh6m+r3sXm8vuR/YO2fnmLCFxGmx5pFIeFteQnMUwXlQvve3hwlrI+8GTjCNR919FJ+E94jMEM4
j3HnhplF7CiNwaS8WgnB3RSEQGtWN7ZtNQFiYLMrWYHW5s5cECAXlsbSVVXWdcU2wQGCHabaxd1Q
YAyc3qWunsWPk70Rq3NhQ/4CIdgRWdWEoTeAGJV/1KEMLPX70tcOS6jOTMoW7tDdOZAyzJXXo2zw
hu5o2c9RT1TvUb8vcNnaGKU6QRPFq4010OT1JloH73okXzg5f/GVQF6larbJtAFiWlgoY/yQ1qeh
pPVPco9Orii9RaPjXy6PQGStbGO2HSbUeGOH8S1+n3xEYiUdrttFuU6gsnJJ5mI1AVJln9P6dayI
TJj4ffEydBtijPfSEGPa4HfGTUZ1417Yi/t1ES9DzUXLWnRNDd5a36dq0JWhTKlP86UVzq1fIAQO
i2cbg6+yYoCyxeq2kCbVHhPWu9A30aoPf7Ua4o1ot9X1sqLbzJPxrdU8vafM9RdT+GrtNmIxTKWS
M/y+YWdOqY5+o6dulRZ3UbURgUUtjLDnS7nbWrMDlJm9baYWxO2JZWSZOGfBa2sj7Px+kOzIgJCs
J92spyjkQj595dZfoTznVP56SCn1BMosgQfmZVS2sYFZxfZY1ce6/0R+gBNUYwr7fm1QrVlxiLxC
Wb+u+Io83slTgp4FdbuP5K+53BAEeumc/iUwBBqYrLiXohGY8ffWb474Cvfteyv1JCj3oaGlCplG
ECpx+Ij5zaKs8OMMxFQ5yebbPLdutN6aMnEjR/CPmOG0ajM1uMAevMw6NPOtQqVpl74/9p4TM5ys
xOTzbAAAr3fEhEGIaUCOEPrn8iFyF+KunHKakBTkpWLJEJBEeY9SYuxkhaK5Z6bWjmyO7nUmIuJc
HOKqbZUpMe63XDv1auqkX+Pm7TrEjxu+3zevoVuywmQmy0LQjSaeFBcVxBp399rkK7qvWLe25k/D
gUsFztFRpd61LjvwJ6R46diitC2tRkBa+qeu96S1do3NncfvhGn8TLhimtj5WmHQm7G0wFke1hMy
XxQf6K/Qdwr4XqKGtlJGCQeUUq8pq1k54Ia+9OrFclITgxklT1Jerpt1kZk0VUOZkGJpTCyEkSNj
6yrUUaL0OnbTOGiz+0L7POeyU0oYPPmu3AGNYRaCWgWkEO14Savz3K4HD08cbpRnXkbdEV+Mcg0/
rsumKetiLbmZKmXR9g0SU8l2G4u5ufRZsWwiB6JQhPXRFslaLBmyeV3i2/HD8rmIiMP2YgTs7BA8
tUiZoiQG7GhLlO2UbpxNTj2GveJfD4BLlUIWxGx+OkxIIOwmS4clwpJIaMI5NkESMF/7LAd43Aos
Auwide+wuFt3yUolZ43eb8BaMVAkzwBgze9huR0E9+sOAqNndbQVdcjqE+mQsNJZ5uoQ1/V7zrod
jJA06PK45LYCS1KpxW1O5xStGcZ4NCiJOLhUfW/pOsq1ZFmzLUsXKBVfQUoEbVKebru8Fj4+KSOm
+FYH5ZQccGR4xj/lv9dj4mJ0nyHFsid5sfIUNxWDZ883Gp7wq0fIu1yHuPTUsjdLLHkaumqyzAkf
dc2n1d28Jij/R56d4qb5zsLOKSF2z75Z/Xu27c4wYdsWg6JLxQzQRL2FxoCzyZD8+nrdsosxvsMQ
Nm4MVlDLbuEB6OfT66p+uP77lxO7HYCwYYdFYZUxA8A+oNou5AeR9ap7hcNOQ2h7CpGgUMEg7Fk2
q4tqr9ye7FaOv6J3WLWJXJVymbBn19RYB5sBwmiZl5mDW88tcfd28Ytv5zRhv1oYDNFFOla+H271
ZHQntCPUauvwqie7Ijjocga5QxPy/SZnRWop3GdBfDAOy0Gu3D5APuQnp1hxKRkayn8CRWhaBK2U
BMbJlXqz5tFNsr6j8ni/XcWPfnR5TJvMIaBp6Gk2c6eRuVZJ0SrlOfHjX+nQ2cY6bspJdRM3fYo8
3TFR07+EK1mdeDH5OS+TWBI1r1vLmh7LlGLcENtu7eFRRxlR7nTlTUxKGpK2CcywlFtcRwvg7IP9
MBw1NO656qsRjscuNCqyxPNiBrGzTuCJytQHq0n5khmR06mPrY5q7grjMI5/R0ji48Y02O06tbCr
+VQci2+9W7v80VxaXc0dXIkcVE2EuynShWGtW2/CsNYo3SjpT1m9BtdtoiAEumC9PqcVj4xeelS6
24iSFLhMqiaGDsoQ51ZFdRO7mtrM7GSsDfuw9MdoXZyK+oa4bMMZQyCh2Eg0S5+AMU2nXLrLKRuo
3xdYRyqltIk6JCZ8MoBtz36qFxSREn4Sn4hNqSmqHDNVUbhghoMKga0+VDAWwC+P2XNzr3rTXUyq
T1GgQpkJQwfWapYANdcHZQ5idmipShPCd+JTsTLILCkT+E5JwnI6qtqH6/H7I4B++1rVfy7+b8/C
Zbr2WgEbpAN7wSih280rD4WXeKZX3CxuPPiY4/r/sTcp33HDd+m3kiyzVTIYZlY35fYpijBr95mw
jWdp12zj/8MOo7Ebq9pyYPS+Foz3aG5wp9jZQjysBfLNSJ1JlEkC3ch1WpaoDh28uXhBNqyVYbYQ
FEqFg0A384bZajHPTswYZ15vOA1FBn/IGs8BIbBBNqEsZjRhhfnBeoJI7CE6KvdjUB5VXGCgPtcn
FulCyREShjOewA59PqMIqEYAKjFu0fgtrvSFT6oNqlMcKH/nP7EVVNuiuGfcuK2eHht5cOpqJHJU
IgpEve1hKNUox097cZk6PabxGP9KKnHqcJ9cCWxRcHtqt0VrN2BkR0zsC/NQC/WAHgnBA/YajJCH
dJ1WqKMKmBKXMEP5mmNUadV9NKiyMwpH4IJNy2I0SSAEshzj5iCEvj726ZeWUrGkQlscqmFETbN0
9Q8+UAI7QAvtB3bHc8bYlW+yO0pajTKL/31HPwbUK1uDR0Kx3Bex3623xfClo2Lhcm76c/9oAiUM
k2YtsQGj4jpz0vLUpbOjJa+LfFcVN7FOjYWgQk+ghw1vn5HMc6rsOBzzU3f4z303VWZBEJ0mskIk
TXK5wncJPiYxWXwkzgZibcQez7hmCVTp8Pt2dKcOuNCaUMSZP6NGispM+Cb5fRPZhqbYFjMMURTB
aBtNq0fckcindHN6J/MwasoznoovXOlKgtKvc51RL5pmqLbJbFPRAPxr2GWJEk+ZipRU7m5106ki
CAB9LahJJ5evm3YwwqZtqybVhhZ2QcIGHylFMMhO9Wb4c4CiFRVDXCDRQY1Vu8itO0z+992O6jfd
qqccwbdYXzYjnNp/3yUnbuk7DGHXrtmAGUwT7OoxnWa7haiWl95FweZGznZXhRpxa0KtlrB9tSEu
bb2ASX12qMvHtj3K7WtBzuy4mArtrBK2bV/15jBsCIo1VE9GoBxK1/Dr29XjIUipslLLJGzeNSr6
lfFrGja/ZPPXOfGM8T3XNIYJ4V4bTxKaWKM5ZE0sDwxHhjHdNIPhsKJ2evtZgTSCXny4vqEuctEO
i/t2F3UDnsNS1gNLLiC68GGwPl7//cvuOtsibNixqVU7avnv198g+e6M66NZUhOlKBBhu8bNxpqE
g0hRKIFz8tGvLHLq3EWy27mK/xc7VxUsLoZiBUr3dcUYP4wlDaqbMRj8xUetLjosr3vu8oluaioz
LEuFxI+we1J5G9Oc3wJtDxnE4tAQizGow2kOVDxLvEv1wNKZrEAVCF1eTJSZV7S1xv3ZgF2Un0b5
Rpu9+B0dhL9ACOuUx0vR9BsgFKlwmuwN4ymv+4y75LfziMEIm0GpB5Tw6xI1uOqpl6hFIDSqv7QP
hdG4jXQoClydrYTo8MWgO2OJ6XakdZvadnhjWewH2w664VlW/evmUBDCN/gKC8e8AYSOrS/HqaNN
zJWt1+solwPNZqZmmLjChF7lr17LNkm2qjpD2lM7ejh+KU95aOeOHntyoOINoj1s365D8oX+bZ12
iAJjb0q+DLGS4BVe8tPqdouJtaF+X4gDaZUWtVRjbJ3Z8CqZ3WIa4PGvTBCTrIR1bFUnmLApituO
6bHHLcZ1iIvH59lLopYGMw380QYEr2qvh8atlVstukcPLrFtCHeJihqqyaQpLxEASx1/i5p0cBAl
RCxTxggHgWJr65QVKXKBAu2Cmi9t/2jZMaU0hSkYbuqOpJt4yExpA4w5fBn0W91a/A4lucP3v1sa
vnN3MFD57TSLF6z0y4Mu3ylWemiSlzmlZEguMsAuBLi5O5wqadaJpcBpG8zTMobHDar6bBq96+Zc
Tnh3OAIF1PVUNNGAUBtazwpVn7ehFP9WN7nibS6Ua/358J6KZjzk/qQdXSCBSdYyy+xhGz4d5OYz
BgoqNvEldPE82EEIPLClE4uUBRDLYDtN9KCOr6h2dTJ2o5n/937ivTXic3EyT5GeF/Bgpbvj9CRT
L55EJIhPxbjHLLaqxR6tyn+sL6z/MlBipISzDCEVLJY4UjqNs4CROVXmzNJh6O9L/VtEfmhTR474
HWdDJDQqciwMBnaGuRzh9UL+x2jxQKiW3pjNTm92p3bJPud16UGpMEjS3IGcN3FOUE4V2CKtiiFK
OMNKfagPtxWoKZn963uLYCRRJ4NNyK5RycSp4rOmIyXJ3DZ7kHviW4taPYEpmrqb7RbT5T3bMoO0
w/ir7IlBQirTTto7lDl+iXWBLbS1XKAFA7dZTXmrs/g+ZxHU76n3J8pzAkFgcjmDhD9MKtXTNgZW
9VrbkJQlNi4VAwJHSNbMOqXjxsin3PJ01rr8BLweBMQJK74coz07b/GlhfqVHNLI2z9rTzA4YYX4
ZDzELGptFVaocYemDeYn6rGdI8KMywUrZ0IVH4uNaNO0XIEdQXG7+qoPAcVjMjjG3RrEeEopPpRv
75gVtg82sXZcXTBpyeB7VGOSm9dLoE6fUokS26QWSGCCZrJmy1yAsq3B1rwUGbE9qfXhf98d5Jqt
T/liIiMdUoxUYE92doqGl+tBRmEIFCBjRLiBgRrAkFmYSrZjxut92nZEEFCuEnY/Y/OGOWEwZVI6
P57YjTxRM2OofESsFZ9YV6yRieWIvw+fmqPmZWhBT9HMFyb3mis76+EdzYm/hJlAA0ouV6UcwaoY
8pOrpR5N6MgWEjX0hOA0sTy8jhur6LhhVvoGTdIlgTioGaj5p78KBbE8XFUSBrEhwLDBOCTN4LdJ
9VjJzeHvYISUYe0xYKXbALMiS5wxpH4Na/bPdQzu+Cvfikz4cBgwezUawMhenhV3TZT7kKhxqrj/
vPX1sazyw2wzx7Sz43XYiykKBFVkphi2oSiysGPTRDHiiDd6jCcExSH3k6A7yD8Gr5dBHFB6JxdD
fo8n7N6oRNtalgFPD7Wg9MtQWb3lSQm5xHCNFvf6sIz+dRsvuRbCJ4bMDNOyddG18tbOmVQj5uf+
Nu4/2toHdesc6MfMetBu95lBjEG7RFB7PIFkmZzbRrICL9MVr45R3WhWh2ykVEov7bE9jLBymDK4
2SuTerxVp043HGqj9dr2NWoWggkpIGHJlGG1xrXn/ssxgGz4PJWby6R7Nj1dX6eLRVN7iwTKTZLN
1DNOudkt/zrbDpKrvuDVGqKQkU8dhRcP+T2akHdN1mqudgm03t8C8zvIt8IUX4e5/DkxSnkPf2gx
5z0tSHtYHq27I9LumMW0BGQSlY/K5MTLp77xrjvyUpK8gxBF3OOay6RZiIyqMxwd40Cr5cHGNPse
nRnUB9sfCOTn7hKL8GOdi9ZmsKf1ucRr4a2YZ3g7+Oi0OyR+dqd8u27cHxjkDCiwcaeubIpjAKqf
DSd5NA61a3nqEWb2nh6oh/FACa9f3tDMxpgbHT394g1VFEe81RaIpfqU9o1rTSGLKYlrCkQwq+5l
M0pkgMxQdGgX1zZ79DMQlQ2Xkhrw4E9LhFOGbbYa2fxGsmuftglTNtW366tDWSFwH3JqM2t4ftEZ
qTOkD+vwyaBmO/yBJ85WCMyHhyOo+/LPar28MUMWoC8d0sJeNLjtsUCHzjtEUqy91wQCtCc76lKe
1WrKx35+KqTHhCoBuNiasccQuI817WpWPVZmGx0rbII6NO6NO+Mke00Y+X+3SALzyfW02CpPm8pN
99QOXBuVXqVQH2t/oIbzOglUp6xqhqn1WCdz8qwnPmIr86aDcp/Mnh3WAYqLiWzmYnij04ghlTFN
VWxJS/JaZ9GGvq0MD7D9M3Q+rjuO+H2x/2w1I7R0a2jVytihsIOI6hm/HNkKOpkM3UbGwoQo0OsY
0o2sQs1E7WQJ7ih5IKQuZtPxJp0mpF7fLh7tOzwhEnrFjI05Al5T9l63Ve7UvCzG6M8JQTwXeWEH
JIRCH7fVYsXooeknBlWyD5GGET3/S9qVLceNK8svYgRJgNsrl2Z3q7VLtuQXhlfu+86vvwn5jEVB
nMYdeSZi5kERzC6gUCgAVZmj4I5j2+EUPIkpVKeqxXe4SWmQTxljEgDBsxK6rIUm2Zlu39sNGkCO
i9f5veBsIMTkgkMaW9NQa0hopf3w9Pv90vL0yJYuWT2X5YrUWbd98NVGzkUKfWhamTWZz8nnIjlK
i3Pex7dd4vX7nEvQeMBpQcIYpub9glmKEtRNqJ8q69d5nH/x9VcgziUstexClZ3j09FtGnf22Gkg
2BXJCz9xuhPVI2274B88/uo6xJN5brIm6bJ/TGkJNYHYVXVBUcPm6KmKbhoQ7VXIi7essrtMMVKc
vxGB2jjy4+5ZD+9kqtqW6B5+05gVDvOSFU5pDEW4sKbRPv9V6Mds/jKIxmvbFPBGE6owEhPuWXYp
zdo0Gqt1g/mywTuzPPqmdGlBofq8IzCH5U++GpbsPzh84lNEkV4MwDHVox5/6sejDOV0RbmY0g+w
y5hrKC79IUGmSTnoy8Ej6i+dVyyXpegpa/tYoZqaZhFTM0Ej+3Zm+liNMrUDBrFlpzu0YHFDi4T0
U7kdXeJAGFFxDLcRVYxtRoVXVN65JWnqay1CilIqPhkTO9S/nJ+lbYf7Yxb/MKOUrSWlKcuBgq+G
hT7I2BlF1znbsXRlBecKUlC3Q99i7OgXxqH/u/YEiX3n0V2+sw4fiqVI6rFOCUFFCDN6tYo6s1Wm
RjJbEHYcsul7Pob2B0ZtBcDW2AoAZS8NaaFwjcpoPy1Otebpooa6zYkh4BkziAylYf6NaWi6MKo0
JHN1/7XW3Rn6xtPwcN6MzSVKVVSmq6aioH/8rRn9JJMgZiwJRfQI2lJDfjSS+6HdzVQQPrc3hRUS
5wF9pY3Qe8GmEB2UHUUl+XjDyvZCKBlYrugKYHPokGWhtxf5FriW35o1zU0c5ewkGeagskpuBxTD
lruPDN0fDEt+ixGrSlEu7LgvFaYzR7oNiVEwPUP9YrqvRHScAoMsbp7yMmlpxeJblEm3igK2eiv+
AfcQePVmsHkdN4ubpHZRW9Vij8C12n0jUvKpIAI/2Nx7VghcoG7isJ6rBoakNP7BxJI6SXVQK/ij
1SVBvsPymXfbzwqK20kDlO2ZcwCo3sz8dvxaS5mDg0OwpP6MBx+RtqdoitjfVxEBz4fDFBLE0T4E
7Vz3pCbqIf+API2prWziwk6dRFYN3gJs3cXPCWlOW4peR0QTxGWhuhGGmcXMGMcvpum0lu40k0NE
lQ2i0eKS0VixNLVhG8JcoCDIA+sz0jbBqUHkzVwUsDJtSRZ2PTyj6jmRNFvvBBfC5wfL4jnSizEA
1XsDhKWRXLm+qqfUMVCsJySI+pfw+U+0sXiidKWcGmuOMV4grz+koOQ3vPy0OOzRUlwjfH7gLJkL
A2ZYT8inAWbO11VxE1Te+dApGjYuCICmbyjUAt+H6qGnf22zFCQPn1vtA9URr4sFx+63K7IhOVS5
JcxOWdzoX1X9YEbuRwyxIFujqihy5UtcpTgtI41d7SFdRJmzuovQgDx1d6Vo+9ycEcj9QApBBosE
z6aaTGQElR4KQ3XloS2d1Ho8b4jo+1xcGcxcNzX2fQr6VJncpaJawM31vjKACytQ2K3KpAFAji4y
/bq1rlVT9MrA1vO7gK9Z1ESyBNVCvoagzYZYB8sGQpcjg42Cgmw5erBs40VhSO1tcixd6WAdcxcU
OYLbgm37XrG5JTO0OkhrZmDX6b1B9hJ6NcfD+TnaTqJX9vHLRpfrslWBgaDfowFiOrBHPdDdmhCS
Y70CoheNba94NYr9fbWlKVmkRGoBwLm7axh/yE5gERuVczPGRnUFMFTBREDrgup6umP9haVf7UGl
dm9es2PBx250VgPIefk0lVkZm7DHAjfsfXXIvcTNHZW4/fffDFCZ6Fy6NYJsueoq0TVK+bBdEGKB
yTOBqFYi7+lMLnp9sc8P4pbXryE4z6u1OJdjPQbzcUdsYuh2Z/hFeOrVH3RAS2Cb2Am9Pw+5bZVm
WSZ+v4oaXm7aJCst6hCQ0gLK4CrYkUYRLOat5E1HgfD/IPg6A1nuBkMigEggo7MoN1V9zKZTRUq7
zx/zUrBTvJxzeEdcw3H5dZGZ9RKHmCf5dkTYoD+Nzs798LF97o4gvT/hjOqG3yD9u2uuMi/zP0L+
scbnJjGazKCfa/DxdnrqK+irQyr5IT/BAxE7FLOr9LeT1kqD0jZlxMTCBjQHWh47e9O9IYpS7Ke+
G0pDNQ1ZNXVL4+sOxmaWjLoDzgimo8kt3GkfXnYvdIXhvShCbYVdMNQR3McYhk75OxmUo4D6DHIS
riVHjiQHdh2j1qCZ3fMOv5WwrGD4S5iwkIdsCkxWXRXaVnIfLFeNekGyr+dhBNbwVzEx6ieGjlnT
L+1o16PmyCSCYsBEBcRNWwt4bQ/nbn2ZxIFJGFBLTsMwXMbq4n3AFgO3f2gBM8GNwblbkKYJoQ3F
fSmS76W9DOrZocv3vwPhThGh3BbIXgFSBdTJkuuQ3s3S43mMrUhkrAzhgl1J2mbRFgOpV3Aq8l3W
/xoLJ4fAX+v3oiufTT97xeLf9/M+jIsphT1WdVn1F+X4OcCuLlL02XSzFQoX7MZW70150VihdJf4
WVnEO9VMvnctHjfOj92mn62QOD+DXBCdrBH2RFVlS/G+XwQHMBEAlxIFRI+pVgGgzz5L8nPdf+j7
7MKXoo3N4m/9BxLglcQgeBckdJfVyp7oIhbCzQdiA/1q/2AwG1dJUB11La0ZRm6iLY/sU2iDpKqN
N63/R1feloeZ2AJ0FIQhSPMJiZImibx0pHHNAV0L8j6r/TiR7TB5Pj/zWz62xuFmHpldkocJcOrJ
q+UL3MRWsWBuRBDc3KuprM1ZDAgjuFyySz05KVQAscnAsjaDmxtJo0EdF7RxVX/ayY7qFLuytkFe
M93GByZmUV7HrnEgP0TqlCLj2N9XTjFmkFuH1kkDunw/nY9Zepw+QjEOn0PlBi4uyDua11JrZjwF
qQ2k8Nx0QHYquH7ZNOH1+/ybOmQpSSaP+P6MS1FKbbke7UnU9CEC4WJZ16NBu5cBYirHEOpkhewF
ye15X2YRns9oVgP1cjezmguZhpDUVoERowOifLaSJ1o+Z8TtlK/pcDRyEY3DVlBb43GOrdWl1tcx
8KZ6cHTsbPJyd96irT1tjcC5dWQpcV1BysClaWDjydEOoZZRWBDEkx1CQFPx6Tze5tF1Dci5s95p
WmJ2AJRvg0smjhu487PiL0fL7/xxLypGFXkFi4KrGetCXJeModK4eXmRdtdpeiKiJnehSVyCg6fg
cKIZTIJ3p59+cwnLP6TBHTx9N+/Nq4+Q4q7HkEt2JDwCEoW54WzINo2uJP0pb+7PT5Ro4LhkhxbZ
WPQJMEh1KSdXUxbaWvT9rzB4OjBrlpO4GoBR0e+K/kMaNa/VPvCouRor/l2r7K2mLjs4AO0MO89+
sCN4JonuygWjxROAdeihHRMLKFb50A0/i+4uFK3UzVigKyYFaSy0MPnCFzQZQsOLyI3bype0vF3C
/fnJEH2fWykpXnznbloaV2n3E7oSRN/fyDewu6iGSgxckuK+4O1KLIJwJtaiw6E6P89vAvV+jr7O
hugSZBNGsSyZ4BBI8WL6FqY1ljZq8KKAhuybILnR29puJk8an86P1iaMiidlsLeAZYCvF42kLqho
ryEdkJ9Tywn7wdaqK1nEq7sxKTi2vMJwydPUJWOgzoDp5iuyfCvq/74zg48BrJKEmJgT/mVZNae+
7M2qdeOmAQfoRTyWYKgWJbYb26Yl48Ya32eyu/wjrJJ16UCUAW/+U28PqPpWIpRhH6TiOwlHBz2s
RiDY1jbW4xqRf5LNl04tx6zDu4Lyi1TXSvldCwW5wFaR8hsMLuHoSd9lKALBC9zjsouwPzuhlzux
0/wybWjYh06++0A/wBtIzh36AlpE84iBTKrl0KiDnXaJB/Uhdf5AqfIbJG4ZyRloxVA9DMdID6Pk
j/MuUgT1gmxb5JKpNxBc6oGCA9LlASCi+gmvzUynCTW/aFvt7URE8iXyB/b3VRpQSqYB4WdgNfFp
qNx+2gUi6pbNpfrq5BYXP+fRSEN1AoQmHUn3cxFqNP2Lw+HNV0HAIfj/WyOCKkuDQAZCDn7yQ7d7
6Sbbpc5yVUROibJoUKkIHum3x+0Vkss0EgnXTksEh2uTYxjtpfzCFDHWiyC4RKOsjHQBQQyKqeZd
R66lZR8TwSWXAILvWQ3lUFkKAxCJqjhNGRxIF7t6bwh20G2H/jNY/KuTXDd4+5kBoxe+3IDnuLkO
60s1QYU8dT6w/eivUFwgKJW0C5cM89IszV2WL/sE5OpKVtwvoe6eh9oSAcE6fcXiQsGSFZUsp8DK
S2Xf6Ol1tCg7abAORWg4kdLbUVn/ChVczpNAECK2J86UZQM9Gazol/N4FRLts4kQWwTXbX5jNaVT
JaKTPRur93HoFYRbuFltFlO4AET1hxhvhEzk3vpi3WpO4oWu6ECy9X6P4XyF41ZxrGXQgZ0AZ14q
uxHiTm6ENUxuDR/3MGKNBtEQ8is41aPFMmqs4OGrThW77p5I8YFzqoX2QkoJiHzAWcS5yNwNydiN
8Hwzb+0sVO1R/nbeCzfNWCFwm0URg2anQIOd2/Yxns7wnGXKt7GhCtbVZhBfwXAONwVNodcG8gYt
Sy9wU3ICB4t33pLNZGgFwbubVsuJ1gJCafZW7avGvTHvtDzbJelehQRXJ9qYts6nb2aH8zg1xjfJ
CERDseOr6Ll/7C7qp+U4/Yr22S36MQUWigaRc7lekkBsmAAv7L/1+rfM/EjSuhpBbscoWk0toaCB
ScrRQmFcgsHGMYggLJx3OJUv6Gk6ajUmFIbdwvSlck+rSyLidhJBcAmkBXafSarh0xo4j+tvneZq
Ij0gEQS3T7RRCt2UFhAgI8mV2q5SqAAJTtjnp1uVucVfTgRNxwUwCsvPFA/M4ecXjMgGbul3nUkw
45iJEdRUqdtWlwZ1z0OITGA/YZUeFnLXJm3ETOi7Q9yN+L8ozTm/7FWZW/Ztp1S9mcOKwKxsTblr
p8+jdkmMqxx9Ugr66P7Sf7lFT610MmOWjOTGbpjuGtnTRFqIoonh1vk06WQJZ5jUd8SLVc0e2tCj
uf5XMfldx5esttVA2fyT8C7urxVZkB2ykX+3/4MqUNFwbaBbPNXejDcQaDiXeJeATBbRCcomKjuw
Hns1s8+72faA/UHiifbk2MoaiEbAk8evS36pd34bChajCIKLKamMO5xeKdh2/wj6nLJ8INNHzgSv
48XTWuO2ol8aDRC9ea+nFyqJbPKxBfk6UlxMIUmEMjsCjCZ5VOmVFAkO76Jh4mJKOgyVuYS496CS
l5jPo+waogW49ZpnyaammNiqDIKajrdBpTYDatVdjqlAhRaUDpz0Mj5NXgnKhVqQJ28fDdEgoOLe
F4WB/OXa0KdNO+vQywNHyu+CsBYX65097qbZ/k0f+4GCC5j3CskNoVTomSrhyOPKlrxTsodSTva9
qJl5c55WIPwY5lVZjDmy1xC97TTsHTN9nERvEpvR31JlzZJRpfKuNEspa5rm7LLIAE92flhEG9jm
udDC+5eGvN98VyQFZcWyoyoLMHHl5EGD96+DhO40y3RD5fF8iNkKZnjQNWWVXYGCZuCt04V1acmD
vmAnK2MfPBxu3srHVi48Wci1uAmlWrhcR8mN+q7iRpfLZjBjnAsJkzsZrzoi2+qMeHA4b9KWD2AF
yQS3uWj55G8P+3iqk8RA67IeASe9rs1vpiGIaZu2vGLw94VDN0iGGQGDJJmbRZJPlHqXtuZdtwyC
TUAExUXooliKvJ5k3Kz1j3N+30u5LekXgYh4SDBqfAOHZmbDshBYZII6JNMOOXgDxbJvLH/k987V
3PAHP73IGgIqVhbjZu+F28jLLtKD4jW+WFt1a52uwbiIo7JNemY97FJUnsp59JqqEpBbbUKgtp6q
YCS1wFr9dvng6cDKhyFG1qQ8RPJdJd1/wJdX3+dMKGa9RGl31LqdqjtggXCMsD00Vr07D7PpYzoK
4UxcFqIcjvOxuDKIhIbl1h2ywQb5rt0VP4vqNAj3ODYe/PyjDh3twih5N9/VdrXdklmjCqDRGT0U
XrmhZ7qxM0EYhBVHikLB5lF2jcelnE1dtG2lAC86mXg9Zt2D5Eo+WJftQd0H3geESCyURbBNgQ0m
f/9USqPUj4S9WQ3Fhaamt5b+AWZktukQA9xMaFHgp0rq5mGpEwkvPDVe3cPF1cLwszWKaA229qA1
DHcQzLXIXJIZMDM4pyRTsqnp9/SQhJe6qMVzy/lAc4EuQuTS7F9uDaFCLqWyhRf+PvVayTen2kFH
sa7u/7uTr3D4bLrXg7HoKqMBqY98oQblru+k3s7GyknzSFAWvBVN11j8gsp7JUwJsMa0/L6UiReF
RoEDifX0dzZx05SUpWb2FnBCVboYw/Em7MvrsXsYDFGI2ExP1yZxoY5AjCtJWhNVC3F2M4SanYZ0
n5d0n2ndCbf+x6ILPKn+seB2Yik/wr8Iv//jJYSLhHqfKcU4wkvI9dI7TB8nQuAYdzh7I4UFy0/i
Gc8i2STRNLK/r875XTe0IFLH8JrzZar6FYoadBFB5uYF79oytj5WIMVkpXlqYGDBiGcy6hp0Fkit
PTj1acG+KOrh39qy1nDcQd/QZ7kmzKZgLL20nC8TEglW2nbweJ0rPuqCxtZqKcIgk6+es+/aqO5R
CYUWdJLYyEG9DywC9DehzEHGecbiLKIync15DBpXT+/TOLbp+Jn2F7Oo1H/TGVYwnFV1s0ysix81
GziHp1doPStEN5WbA7eC4EJhYzX5MOWAQPpvkymC+MVj3fgEj2mWYMs/bw2upt96XZB0lpLlWE+a
3t9MvenUeb4320WQjG96m2qCIwuV0Ggf4OYmGk3J0kBqCdX526K7mpW783O/ucOjPOQPADcrfYYe
u7oFwKJG9rQrDpRRs7pOVae2vCtBlSTSQRGZxE1SN5qNPGnwbrP6FEENngpWj+D7PL8+icKgNQZ8
f2n3zfytk34KhkwEwG1OrSRpjVJiyIrMmZGHKSBaYcLfsdNSb3Q7NNaLgs6mt73OEs+zHxCli2Q2
S6F6NKVDpvilLthyN9fOCoLbn8ZxGkowp6Kot7qtTRSGxb5ifUrlh/EDJWLoMf7jcpSN7ypgT6We
SD1kENyePoV1bFtDs9MrUYmYyLP5Aq4uH7NhnmBQ86T70yn3um+xX+yjT5KfHa1nIjjKbLGUQI8U
hWKaYsgalEnfmpXQsU5zECC40B88KTvliT1tmi5o8a/n0pbdBHQLunfeF7cmbY3J5S9WQMwu7Cfs
FNVl1h/H+qSo+xYKiK2QoWDLBddQnH9kekqtNoR5dXtCBtM2T0Xw6bw1IgjOMSCLoVqhBGv0pncq
mTrDoDpN9PM8imjM2K9YuZ9JylRVCxjS65UTpMQOhs8jBaOjddKowCm2cvP1oHG5SZwGVRFYI5IF
MAOSESTx2nHUvifD83mbRCPHbROBWYxLEsAmo6deZ+3qqfJIJXgH3Ip7a2O4rQInt75qY0wPFPyu
pXjcLXHknLdDBMHtDXI4diaVMF6lfl8mJ0MSsccIAPjSeGjimFOyYKCiCBIVu5Q+njdA4Fwvp4CV
cwUFMRuaYoygMQhxSEejl638S01Plai+czPvXU3Hy99XUOEs0RmNGEgNIsf0KTpqJc8qXOlTfii8
eZ9+5AJ6jccFgEUHNUm2wLRcARF54y/yQ0oFLibw45d795VNaRjjgdYAhtHdSsWxJ58ydbTPT5EI
g/19hREtDV3QK4n8gKKOEFSKkxbu5nbxz8O823+oBXYf6JdBhw06OPjnLQ5BOmcpqOBwooN5TI/J
tRbaoJFSD/OOeJU/V1767Tzkiyzx+nqIh+RWaKHW5jApgCxOKFY7oUoxcdOf5gOYBaDHVDnS87Cv
X4giq8t8F3maC0UtQcjjVwD/G7glXCiLmVYtfsNggWNmvtetH6p1bTa+mi+CHPzdlsth8V17VTBA
6hEMS458rK8KV/lcOlpuQyfBiW8SW0ZZjN1+E6lq8/7Dg3L7vG5mUzIvAJ3UT6NynUoW7nypd34q
+TjFg3Ab+1IbWdj0AMl6vzOfG3p//vv/4p3IVvAQg1rhd421qZ7r7bKoTv2LsUJlO2hbPxiXeBx3
q8fMEbFQKPxO+NugVzxu1PD6N0qVJKtOcgCJQnUY/WgXnEAjGd6qlY2bCFd2ZTsu7FxUCfDusY6H
5sYylqE7EKFU3mnc7KD7v3UeUTfMaoYbJxYKPb6LzDwgFymlYKB9kGBsswMIo6yL0PvJKLDRjkvR
xy6Ky0L7mC+tAhroTUGc1wOuKe3aC26HQ3WduORq+KV4yR1x1L3oOCKE5GJoO5qKGqD7y5npju09
oSd55RM9UHv6NbvQqHZ7QdQWOhCXSlElTGajhJVIr7NddkP2kRuC4152Qbyw793wB3sFEVm6vQ5f
3ZYL4jTJplivgVoVw64HB2rRziLLmOu/j9qvGFzUVlUp79sUGIvp65nd2rUTlo7h6dfzsquvRUXt
L20+5/C4CD0h/Wnp9LIecExxM9e6g2y6pz+jjdvHa4/PFM2NxM4v2FFWvxNEHrbczsDz1cFB/s+Q
Bl9a8CjtlT2k/A5t5PYHCOSK1TC34/Wf4eVv/EmJR3Nog2ND2g0unhd7f4HrMO322a2vA5sZKSIB
Fi0QXu5mTKL/eSs41Rs78COnduKfHbtpjW3NSd3QFe1L2xvvq51c1MkNHJ2iXMHmrwd2r92n1QPp
PyXNp3n4cX4KBYtC5wLOJEH2j04YUQgX6tUlFZUhizYnvpSDaAkEyQsAZNkuOKatzfxTcjpbKi7o
bnhE56973qTt8GKgVwandwqlY86maKiplasqGLV/gYXEiRwIYQWu4U3YmTrMl+SHTnLUBMnS5kiu
ULk4SkwJbCsBUKVkF2s3VBdVCm86/wqAi5oL7eYsoAxgqZ3Eum1anK7/a9fUy34Hdl6Qm1C0NZls
xa82IBhg9GaC4uAiym01+VIvgmPBtkOsEDjfTtQlg4CTrjr5r/CuulH2EBy2u1+Dl+yxgwvJTd51
n/MWcd5Qq2E7FhnwQDyy63a9Fxzby9xB0xGqeyoPVC5u4xR4cz/vhdvu8DqQnDuokQn2gEADL+Nw
nOWbtjic//62N7x+n/OGugrzcQCdr6PQH6q0N9VPtBJcI4pM4DZMRSuqLKjhCyV5ABcXFfEwvmuP
4KeG2y0bvSw6o8PUFCe8Yjmln/qaP5/kvWif3MxYVz7HbZOmUsxzXQOol+WnoVL3Ua1/aRTq0rlz
/2pe+HKYru8lpU4BpfcIPvPtolLcFgk2XsHk80ymHWRt1Zz59AJiJ6Pxc4iDa6Z33hLBoPFlMGMe
y/kcYvrrfrGn6Sapv5XtU6N9Pg/zL+H6jyfzhSNxabVT0AFHu5adVLdjRsx45U93BnSbM3vyCgiP
tke1EazQ7dweh3ndQMe3gkbOt7FOBT9QEKI+y8lO+pHd+lNXOQZ2Y7MtXZj0sq+9y5VWaFwcynST
TuUAtGmXkJO2Q+G6hyJNnFw0b3a1/4d8waaXIHsHL4WlobyCO6dJSm90ZYeDZ9KM0Eu4Scf7vhWx
3W6DUB2Hcx11P/zsqVYTzzGLc0O7T4hht7KbTol93ke2IhH6YxSwrRCTIC96O1O9Rluo/02qMya/
yupaawWlv5s53hqAi6akiHDXNzMAsB5aT8Rt/dCbnzN7cRRn+BLvyPPfWcTF1o4U/TCnDLA0bCm6
zpNEsHw3o+vaJi66Bm0axFk6IwoFV1qFMsbBk/pHc/Dm5K6Dg0+DN4jEvUQTxQXaoAnnCTWN2DLM
Ek1th7jQ/s4V+MsOi6J1HNX5uCeK7/P2oJWC0CpyBZ4/TI/TykyKF1cYoUuO8uPYMxOkj5pPPPo5
McAVK0oW3lWUsJ1wNVe87G6udw0xFoBSv76qrkFOinoOumuvxby0mwkRwFDmqpi6DDWVt4tJimSt
RtM98kiw4FKnuS5uMjdyk8/Ulm51FI/0F9UtAoYg3G66xgpWfQtb9umolAFgJ9ACWu03MpoC19hM
LdeWcQE9kDswshiAGB1chDnZTh2d0J93uDs5GodxbzycX8SbO8gakNm8ypanniz6oAPwd5165g6f
F1+3JR9FHq5IZ0toHhcFjWmIUzUZ2S00O4U290NnkyvMml8dA8OOPFEGIHQVLiwWnZ5HSQjE6Rp5
s2/scXSD3oBph17s9G5/mr6EiV05livUMdvaV9ZDywVIQwlA3yNjaCu8Hx7iPeojJxuaP6cJEXn5
lOGwIH8WGsxiIr9Jr1G5mCklhjnUEQwGtwJupA4tzvoBQBPdLnFooHZ5Yi0B/UX2RYi9lSCssbnY
Scg4tpL2x3tztMLj/huSe7jEqU27cEQrUjS9fK7aW0Nfpgxx2JlH3Wf3R7isuqM/oK8GSiEJR3P5
IhRe42zeWq0s5dNXPG1oqFPCKINlGCUXD7Gd/0SB6F34hRFqmsjAusv2M/0cRrZoEQmiEJ/UIguM
Q4VFITO+LIIrvfbPhwQ2Se8cCBTNEOBTWUbEBVfkEEhno44F8u6ggIZO8+lOFt/abjrLCoeLppqa
1G0eAwfSCdcLOmQSN65tigvUwF6+jHuRFsj2trgC5GLrUsI3JWZY6+W41MRVX+5Mua3b6tPiJShY
FguxbYfXFSYXXk3VSptGxTkKoh0uE0irneHC8CBmDhm7D11mkhUaF15rVbcCiIsxNNlJbiKUZJfQ
atR8xRsehTTKLH6dcxQutDZqPqCbHWjKdXF6EcaK7Gyn38QOtF6v0OLsaGBB6VvH+nHeQ7dX/cpO
LrLGumRCzqhFBuXrx9Rwpv0MnlSXQEzvmNjIbupvU23/P05AW5fj6wHmgqtJZZ3MCkzOP81e64TH
5nPttic0QO5Qs3Heyq3D6xqLC6bGsKDuvIHrRPQuji+T4ilBuUZdC2A2ny1fcUAH+zYDkMikt6mO
wRx2ZMeuNuljmdqSU7v5QfuEDu5LdS/cKdji/nffMWQuyIDlqqzrAKB4gLsiyE/nwVMfmKPKe2XY
i46um1vxH4cBJfFbGzNqDBaUrhAzDfBzyNB5vkhG0WYkAuHiizVrndqaAGmyB7V8HKt9IeRaEAQU
gxczQFO6FQwjvEKCmK3bHJrrAJ3whylyGHX5uKeiQvvtQ9hq7LigMkhLn5EaPo8WXxdZzHWzN17m
qRX0MW5ubCsgLp6kSpDKEQVQGUWoR79S1PvzK0oEwIUNMy7zuKaYoCV7TJWLGCTOHwHQZVPBAy6o
tTiARkmHxpJK1VGjyzH8paDS7jzAdgKNcr5/ELgARDtihmFdsc2Z7Aq3fYwpajgmR/Ibv/2cUaGa
8WY6uQLkolBfdPlkMpMM1a5Ry4MXwPIbRO3toU7doBFJUf9LNPpjIP8e15Io00kFA0cnvpozm3rk
WwitdKc7wlLUqkBurfZU0cxtB9tXWC4eGWMxLFkM2KYcnEG+j8afVEavZigLZnA7u2LypSBcNdDQ
+DYSDaFaE7QassAX7sl+2BOfnbWE9OvbwegVh5u3LA8X9IkCp/VYgsqOx6kDlYh9h4SnPRS3ljs9
C5yTRdH3Qf0PJt+TYxWgWoqChl2G/xY2rbxxN7uJ3TiZI7pw2F7Mr2DcjI3Tgs40AgOrdj8XX8dA
YM22R7x+nxm7OhibShKrlQZjItDy6IdAupu1kzmJqNaU7QX2isPtGllXVQWdgYNofjKeeg/R49F8
jh0mi5aDHNXyVVznWjei7Wrz1pqg8ex/rsg34Vh9qJI4wwh27uBi0lxLQ9s4xGiPqi2fcheyUhfR
F1GSKpo3bjtBSx1UIwjszaxD0t80zaPAC7dztFezuG0kSKvK6hmlHDu/TNXvQ8XghQ6pbSSj2uEj
eLqKInK0NGkQQ37rKElE+0SecZ2n3zYPFURmOlvDpE1X4ks2tmjfLbAVFDd2adCjg7QHFAseuQep
ZQSPzhcFDxEMN4ItpAilgVk07FhrVu4TnADFfIabnrCyhtsti7RulXEEjEVPbfnc/9cWn5cbydX3
uVDb0liKjBbfj+XCjpp7Zf4S9QL6kO39agXCxnIVJtAvXFh6DZDWqw6y353qK3bokhz5vo1tFTUd
f+sGIBN7i1lAw7GTQ2BSP9yjIg97CN2h0n4v8OzNPUS3TJWa+I/Gc320ozwEcYtLDs0evVlHJVBL
cYHFdhALGaDZ2dWR3bAIYNnPf+/lr7BcRNSXfkiyArAJSlW1C/PA3jDkk7icajuZXhnILd2ohixP
ZOIqhfpyZjMp7mIfP7Bza+OHrujQs+3vr3ZxqzdQp6XQ2eVnHl3G2ae6fRYMnAiAW7fKUkEd/eV+
eqfskufWJvvAxSMkqiiTY30tLvbbBIR4AFMNRTrDNzelKRg8zYLiHK74I72pUgGN0ebqgk6NDoYJ
dUP71ADxQzNFyD5l3/Rlr/X1xCaXnac4x6u9fFE4oqLlLYvWgOzvq+WMau+qUnLkgSrIu+mNFP48
P0dbS4qCEkvGVcGG0Gqkpxou7/B9uYcy2PcpuzD/s0g6i3trDC5zaUDbOZhR/Ts8QHfnwnTna81v
bNWuLgNHxEe+ea+2xuPWq5oWzRJVwDMNZ3BlVCuVXySHPpTfmbTQ8ii50sP5UfwXv3gdRm6a8hqa
nooFyBZ3+slT+MW8Md0BKZOGq/XCi68j6PC550HZN/mwBM1vyHfh+fa9mCyK69Oeye85WrMPox8q
efyr7/NX2ZIulV3Pvg/S3TqALnsUC84ebEM9YwF/s1sEJsuZgWCZsZ3kpWtCrjiFJM9DqVjOeWs2
7+hWw8VfU+PdoyjpADD9cXbSq9Ef9qDFv8vwGO2ED6zWuflpVbZyL7pG2F5if+aJf86fMlmhM4Ql
HbmMbFn6YSzX4yhYxkLrOAe0YomMfQgQ5oDqsYMEH7TtXRk6YeSIxyXU6EVftBsRBYbINvb3VXhK
SRLqAWpnnEz5nhegkgsdmv1XyrXf8eN1ALltBOWIQatYsC0KLnvpB3gIzruGyAgu78uVXq6iBUb0
qEFXKrcrfiiWdx7jXyLEqxFc8tdHZJ5nHSCjQxt79vI9+Yzt/XOwY+Vy3WSjs+BSlDGJLOOSwWLu
U01h06Mv+xFSGp2+o/X9ecs2n55eFxZY9d/6QA3q8UyeAfKSnYNdjLgwrbZxE9RcVPv0cjrOp+6S
JC6abHwIVokuU4W/gDt6azROqa7gFxSlXTyUx+UbI6PGS4O7+NFVc9XgBh6yOJ5qg2DU+bs1AIL8
t/aDXiGgQQb0arqokx9p8C3V/PNjvHkoX48xv6X9H2nXtVw3rmy/iFXM4ZVpR0VLluwXliNzzvz6
u1o+d0RBnI0ZTfnJpaq92ECj0eiwOgriWB5xBOTdvEOdtjveG0+J252S3zRslyrD1bO8L3Y8jopt
w6JKlgnGq41RskmmlygpBLLxST0SqxLGvIZXwR6hcQeVvz51wQsH/b7xL4u8ebutcJnzArIC1Wxj
4Pb92VjuZe3b5d/fjDaAoP4vwZiz0Rq6HgQJAFpPKu0KwQ7VQZvgjeGVh/YZvddO6Qu3vEt780S+
orLhxDiTWrUMoCxJdzTHL0n3vUo+X5aMs3JsRX+W1KZodXDp0tmbs+ta/oi5XInA6PtgyVOJkbII
0whXYX4PU9n2nM3ftpYrDEbfpSxU9Zas5fIJdSBnC7QlpaMrdrxT7QJFxvo+mWxeN8vm82ulEmzl
vtHEPaiJIBm9L6EYyOPFuwGJ+9IvdiXvNcvbJ1KV1d2ZZYkkGznQRkc+ImnpKnvURN3Taxa88Mfk
K08+nu4x92hYFbE+kXjLfCqH/RyeZh7P22Y+YL2EzF1aZJ0uqQ2UD42jrooljCvwicuS3co2reIg
YLobz7UjjXvnR660hbEVXRQWkUGPJOL9Emwa7UmKQt16sS9wqu15q8jYjaIes6gjUxykhyD/JsTH
TOdAcDSDHTI7WCXmg5NpioZjLj/x2Qp4AMyFmWhiqRglABTjyhR2sfGRxoqVGhiMjdDCqEesGgCD
Me5nJTsKPeyqrHCIErfvRc2SdFGWEHdiyXmMWqmLKM3wgvg0e5HT/9KutXP9S/Dy0S4+UxtC/il5
zG/M+4CrdVtxXTSI/oXNaF2aWb0VKyl2CbVj1img9j6nuqbiLV4AdFPnVlCMznWCpJZLDjGXpLB1
+aTV6EEdPpTMe5UIOcO3Fkle4sWMLUg0oFNlMHZVd13nga21jR2hVMwSn6Pwzij8wryWCi8LeUmv
l/Lpdwf5LzklNgtfRka9CAE+IH1J7fpUh5N6EyrVMAcQVVvjIfUNtBrB33F553rbi8RMbMxQQhmn
qjPmMcvnPldJlwZMVKT6n/lYHSp/OUUuKjrwjh8PrTvBieyuQn5XLN1o70RfoTOGM1ImSwlGQv8x
Iz+2nFQ3OMToqJGc+VDteKNUSJhLcIzy6kaCTi8yMWp+yvPvY/BDy451I9uXfZHt+2AlFqO5c9MN
UmfiIm+95hB1Tlvblld5NLu6/omJFn6VuJchN23bKyJrPCu8JoWArtUuvWnDk8ibUrvtJawAGOMp
Nl2iSLRTVH9gvTTflbtwB9phL/70IX9xBcYYUrCxxCgXhTSTfA6GvRUfqpnTk8TbI5alt9P6KY8F
7JF+NUPxu5vQS3c/0DP85Z/Ysu3w3Eok2sCV3zNhSBWohyESyt6uRS9zKxxyJ7Ot+SVMEbqoXBJ5
gVs6Phf03WCcrT4RMNtPhYyda9jNw/gruhGcYN88qT9Ve/CozMcoHEFzuKNaOSfNYMzKKCiFFaB5
Ev31iMx8Gz4tbuQkSHw3OXgndH9RbemXcLA+5F6ulpkxKG0etIpUQk07hECJ4KksHRONvYuj+qU/
o2D8YHIcMd4iM0almgqMOpsg6pBoDga5uVI/2m3VfcOQEU9OLJ7i8vAY44LqljCwCogI0h3wvaZ7
6dSjBYgYLiRH8f70HcU3H/KjX1eW5dVQ0CSoSAnElKTrtlxso3hqhN+XrRjvlLAtBdmUWhjG8bJ9
/+OyPca78JjiJqoP6sn6InGedZsNE+pKLMbUgBauKKIIYhmfGtx75m14QKofvCgxtzlj059ZQTHP
O9lSuwl0OTAB87cZvMOWehcHBkcbt53DFQpjaDLJCqRBeDE0wS59osio5NYoOgHliyfsUgR+UZON
LjFeYo1z5E3G2LQqZkB3Mlaynx/y3JfLb2N2bjLecEneKjKWRVvkIpxFyJeJkz0NrS1a35SQF6Sn
Q3TBcpqMHcFUGHmWSwiTHYIjTQFPD/0hOfIOFVfhGeORGxHoN0Pg5L/7z4pso/76Rv4pPsuoZ5Xd
6XHkFmFuh4BWCsLYDyvJOrMh+0HszVTv/afqW3C0q+Am2pOX2X7nlrnQObqwoGxepasbsGAlQA2u
6LUaOendn5Ry+9Bd8V4OvMudzbHMaS3JLck4IhdG8infu9PgCHeKA0IZP+cRzsocrWTzLIa8lOlI
Hh/VfAMQJEv5zvDiPzQF0YPmEy+3dJ1j+oSGxP0vGBhfc/s9N3TJcanZxEtX5moWFDgfdANasd1f
DXsMqTyM59CpvgouD5D3gmArb3Rs7SxTJLj15N+4jzwZ9ReGv+yJKAFVdahgyk4GEp/Bic/kse33
WioKzRXU/rCFuMJQKbo04O1klp+K/j4eOPcD7/cZoyZUGVg20S3lBIvoqNb3DNyAH7rzXkVgDJqe
RXUp5vT+9FH+YH6OPeteP9MTKP5ChzEsuEnUv1HXV0zGvFlJ0aIS+wUz3FcStNUC2eEny4v3M+II
rV98o9mpwkF7qEDek7tWYpeFnf3KHB6/+/bJef0UxgJqeYvh4LSDeXFq9BtFOk4Kp6R5O5yvv2Kw
Js8yJ1kGxePL40XxdfR/RDfTOfXqKwPEDfFtd9/8Gp94z5i/cS7+wn0p6l45/aLe6LGUATc5Lz5R
f0r3+YEWtuAWYm5fWK9QzPtsGhYJfDaAUuqDGF+NZeimcueE84+suSuaW03jnAzOvr08GFeygdHN
lKcZgHH0LGXPS/6UCPeXj8Z2ZOR1317M/AojG81I7gpghN/M3XLIqIpQuiHPsDwmbvbduIv2qZ/8
sr7mP2HXXa5d/5vL8nVZGW9qlNtQ7EZ8Afijj8Mz0nw+uoceq1N+HjzFs9BS1+x4esNbWsboGArq
X3JS16G46bSrTj/lsX95af/G8XgVjLE6o67HkRbihlRuikN2oDL2+Kt+Czqdrxic3OF2+u+LyVid
Rvt/lWl8sKChy+WlHhqRLtSpuAZuir74aHci2NnBy4BJUAaGZLx9ei+6KKi6hgsqOSz+cCuheM66
zz3QNHypvAkPJsXTTyYSeg8fWOM1MGPajFZs8oKu4sqyi4PhVyYaejK7PCxHY6c4VLbHq8fejNOg
Ike3qFYQoywYYcembPJkAiYYJu+IAWNAJezwW3Fyl195tnk81miMhCaYhpdBBVqAqUrXFLas0R/w
BVkIjG5V9w2C0YkXc5t6tw7IGpax5+ZYjk2eAVYRO8fCtLtY/h1FPPIsnnQvns/K/JhLKQs6JT3o
EVWhPLt5SL3ok3JvXUX7Zqf7jTPveYd/82SuhHsxiivUKZnCSqZqO9QMZKiZID6b6nsHlSnd+dQQ
M9nhsqJuOTlrROYNXEux8KfUJK1OsxQ6mjLwXqVkTlj3fw3BvH0n8KN3moKlFE7gCvhGZ1DAo34E
XwkG17iNTdUKvEcHR03e8XfFppwnlLNNShTe9TrepBjBmM4cW0pH6pJsjLku5CA3DRkwqNj2gj7d
9zHKnsbI19P+/PnyVnG1g7HbRWKMeko6SQ+N8dv82D4G4DxM4Dmizll/yn5JPNIUnk2RGZsitR0o
pGtgdpgFEBzRtYsJU/mhsYdd7PLCadxTx9iURI4yQZCARpHm5gAm/eqMlhlbteASo5f1U+mDoxtn
gZeI2XQT10rKmJVALiNtprWlngXllNxYToxsRIA2doxE8aqrJbHHY3/i6enmc3UFzLbsSKMeDTkB
J4dosInSZ9gHDwMOSHWNnqtH3oHfrDRYAzLeYlvlg9BSpjI7o7uLuk4WPBIp2dT74S04hJzQ55Vl
cawMW8cumUM1FBSY0tRzp+wV/eny0eCYGHb+YlVHzVRTzY6Apo/kZsBsmdJdeFGuTZ9+vXSMRyjk
qlA1lEXGpXCnwnkRD9k19Qb9A14F3pIxlsWQW1TpLcCKGrc6pKA2W1oH3ss3K3IUFCLJT1nNfRy+
X0dw/4EaCZ00qqnIOnP+wrCpumqAZ9ialZOko53q52i4V8yZdym8F+8tEnPeZCnWm6iCn0u2TPEF
O/9KfQ2TUx5kt/xkuT0HkQPIZsmMSIpluQagId+Ow1W9tJzH/PsbhyQyqC4ZTGD6Ox0U87GvKJWL
2QvteFWUt9W8u6zm2zK8QtDfV+4B5nHMi2DSojWfh+Fx/vdkfW9FYHSuEEvd0Oj3K4yDSu8kldfq
vq1frwIwN1iSR8bYWdAvrSmDg5YpaCmZjMQBxVThDIomfCDD/1Yk5v6adTlFnvnlyM5e2dCIvK/x
TtMwgGPapX5Yudy4Lk9I5hBNfQL+d3I9NPsK8//osRN7zdOPyVF+mz6oQ7kNOzy9YA5ToJuGGRvY
t0KPHSHd5T3vfqRfeOvnvFlGts9kzE0xzQVsHDU8tWh4IkoSzALiKPiGhQWOKanU8KSLIlsP0WV5
XFkUEFN3kg89vDEP09E6YuwVl/5kc9FWUIznO4LIubQowGCFuzi5rYOHDxzW1e8zbq9eZxgEUMMd
jBP030p7c+aESEiP3u3JCoCxBkHZSFNiAKBeJske9Ic0TIWdIPSxF7SepTfPSwC6+P8mFWMiekkZ
y4GCInJQ7MW52idJeHcZgo7kJbkYIxHpihF3QoTITyNex0Wc2G2dPhtJfuzbxpnU1r2Mx1MExkRM
mEuuBAvWcehQ8qJqh77LPl+G2LwbVlvFmAQ51oYpC7FqSaD+FksDIYDBALe9llccYbaRVJCymWir
U3TGFGAqdAqCBSBVy2kBfXBTnuKm49ylG346HdO/UNjLdGwEq8TQa3KEdFRyUnp/wlxLcFtVn/+k
WUy0z3C5xDYt6wqWcV31GdlakZTP6rx0qcBaui/Uq34eOIu4rRGv4jGmIe7V0mxMWLs0e0qSh7Z7
+og6vP4+YxraRW8rkTILvXIEgSjofc8RN1nK3SSScuUtdE2nTDNF15PY1n/XR+kpRcNy/7xcL/Ag
E3v6JT4Zt7zehA22EtIN8CqBjFTREbB8C9tAs0VBRgwjAeOacprs1NEQL/lQd+xbJOZUzaowmWYK
JA0htnBf+MP34jscZKS5R1fBzBtptAeNo/vbVvdVPOaAJTqauKwRoINSO4bxoEXnMPkR1j0GQP4Y
eKSi25r4Fxp773Z1LZRpBjS1Peft1ynnlAnxfp85USpIraepx+8X1Y3QniaD8/vb5uj1+5mThFa3
Vmro+4P6NtdLX4mf9VxyLx8nnhDMcSpjYaksEyCZ8muoJ7vKf1wG4ElBH7A6SZqwmMEwAWBuQcSd
i/tqrh1z0O3/BkOfsYIZ8SYC9yRg0gbBhuxarENHsDhXEUd/VeZ2bRKzjuocIJbxPY+PrVzb9XDU
+i8RWlRVTqJo22C/bj9jC+KxbJSGJAIvoS0pi6M3N2GYOGnLmxTGQ2JsAQhrMkyQB1KGYrqlOCzF
tbj4evJweYs2YYjZwjQsSVHZysFSiTVMXMfNMIT3+vSAV6Xba/u0EjhWZiMsBNu2AmJUziwUA23f
AOpc84VUkYKmgU+TvbuddeC1dG0eoRUco3pJF6VaSy1thnATq7egY+bo9kYg8a1AjN6FihUl6DYB
t5TXe6JXuCrqM/De78+ZJ7glryqDJxCjeWkVyn1VAa42wPJ7spbny4qw/VJZrRircIjEGlOOVx61
YODyuSGaxgXZJD7p3ab5WUExV06kKIHcxpAlwpCuJnLm8BzL3/6bPGyN35Cm8p+m3fY35TmXvYKK
eId4Q9OC23jE2R221k/sAzGcUixevVzpwf3Ec+A2tU0RNfWFl90Ez9JbU9pVRagqU0Jh695b3AIF
OMa15pE4ghs9Xl67rf1ZgzGXaB21ZagGeEAY3fPU30bZU5w+XIbYVLc1BnORzmVYaVFCAlFxq5t7
mJN1EMHGJZ54lfKbtmeNxdync5E24lADS92Nn7W9cD/Y+nn4bSJZOu+VW4UjG2/5SFlW155eWVM7
DoAz5WMOXmDNuI3y+8vrt6Vwa5HoG1YYWjoFZRoBo+r2+bBv87vLv7+Rm1Ex3u9V4RjzFiRCkaDH
gPbHlVBlkrm/BKc49S5lCy03//dlLW/xGPumCIXRFLRonYu8zGwbfnjUPEzPNRqnPMcvXITzHiT6
ljtwy5ZIAdgX+lpYxvY1Vp+npQhwojaLnAItI80TGXNhl/vVI4/nXqEDdAmPMYBZP3dJmAOP0kJA
dcq74Iu0H8GvnzsKBojb9F/Bsb4R52noLL+qnTLa+Xfqu6A09PyklX69v7znMp25C5/F1jVGZV6N
Tfu/z6K6xhBe4REZ6bvIrRM38Gk6THMXHetT/lLjIJ54KQmS/NInMKZHKEwhUyl2IR4pLpe+EEX9
gwFvW37Pasff1TjOaRnPJCqlw/trCeTdFUaDBwdhQeqo+UxJ3JTPD8Q5tmxBYxOOltnMEM9Sl5NS
Ld6gy97lXeSdXLaGMc47LHgG0UbHuiH+1doRQIieHmRfttFhzqXMpqN5ac8YW6SqRm50MgFm4mGJ
MYEs6RxpMs5FhSrjhDcsiWNeLcYytbUgKEtFW5fv+uosJPu6PHDWkGMQ2K7EOOzjMV+AISM8TPW9
EoJBc2UraF27bnZjxds03hoyFsho5EUJJQAuN7Mj9JjQVR7BK4/ZL6U9uuDkOGm35h6FBQdelQ1P
JRlbVEtaqYomXfapOrupOmC4mrjoHPu+vWmmBS5xU0cVHKMjg9ZjhpYa4gruMsPWakPzU1kMHSMJ
as5TY/tov0Ix+lG0caZHqYCS0wacPZbaLnaUt5Mbi7Hp9VE3uRxl2bRZEhiSIJmoKWxlXzJooKgc
sYLybnSU53hPFSHxLndCG0zZd/Whc0SUvit2w+1T2KgqxLW5wqbdXfkBlmJg1MJC67oLdqB2uNOv
JldA6b1FydUcBSnWjoZm5P74oO910eZydm9eGqsvYHY2QCNmL0z4ghGcPFSenpUH0wWr2/2wE0tu
lmNTkVZwzO4K0miNQ4jFjs1Tot60y2nmsfxtVBS8XVTGF9FjCjR2wGi9GTOEJ7+9ptu48ZBo241n
1GxwyyQ3lXYlFnP+y7BorEpHjsDowCkpinaKWF/f4uBbMud8SDx9ZU78VCpVMynYMeqkE73cm3zw
TFzXYBuSdukDGsy8YSccqGSaVx3C2T22Cm0Rh3IeAogpKdJ0mGu93FllWzmYij4eLh9LjpRs6RkG
9gVG0GIT1Z15LHzz0Hjtgc9suf2Qed25F6dqdQIFtWuyBMyuTvCoHsdd/LWpdtS9Nu3mvSD6l4Xa
NNYrMLq3VmBt05nzKGHr8uynLN0mKSe+xft9xpxEcRYNAakGsn2nThVdOeP2/G0bDM1AgzZI5dDs
8FaGbDInPRARxieSWOqxyB9DzIeh4Rr9E6+jY1vhXsHoY1YLJmTTMEQm7lUz/2S0GARR3aCxy768
K3+jA68o7LbUOaaFEpGAZus7akQqnQ5V1UTDbH4gAK1g5tf/rx6zQ2axSFOqUaqlAB1SHH+psviU
GRFH0XjrRn9frVslZH0hkU+nRLsQL7HquvnQE3YlCWPJ47T/n5/ayldLvlM7jsvxN2b8dakYMx7V
ZlMvKpZK/qr9mNzpUPigXEZBb/wQ2NU9uAt3+n/cHcaMmzEmhL4k9OIBdXbKcBZbY6em3MHwFO55
53Kv1o4x4ZhOW1ajiu2h8gXkifYZJu9CH7iMrdsG4a81fPckBC9Xlr9U6EzJY7lMfqQmvFADR9fY
BrdySMBxRvuU9A5qkzGpXUlQDe0ou8DW4bloKBMWHpBC4JxajiFi34CqJI2lRE7+H9KZP2RBnV0f
Snc86d5lNJ6QjImQsi5D2SnAIiO2J+NBzs4KjzeTh8HYhq4JA0OmQ2timIhVOApmYYGQ2/2IJKgJ
E5GTR5cao3uWOc66RFxtuvjQik7Y3rTc1vfN55D0FwY70E6TYmNKKbieHTS/wNiy3Esi27ztE1v/
RP3v4l4O0PdrufK/J74h5+8VmrmeYqsOyoWaqMV2cYxCuTe12h+LgOOe/I3n/orD3Ex1PA5xXAOH
SBTQ27+bQts8VC9T3wXH/NmDmE229VPxCFpNwZfv1PvL+7h9tF8/gNHIPp+aeCTSRLNLbKPNT6Ee
cY42D4JRSAs1rHJLLfB5gJuxMG0r4Rjczez8ervoTKwuqkSb6mqghpgyT72lXmAIB8HDHGy7k3u7
MlTXMgc/WbKbQDNGjgnZPnCvS8hcYWFqzGWdA1zTDkFd2FN0aMN/P0z0rUIy15g2NlbwUqoWad4g
f6vkXWo+XFaFl+6B9/fJqyDMvVUmFrI/BQTpEOwlDr0OU9yRNUlA/YXpFU/ZCXwvbu8aR3NfXWUI
IoWuceaNDtxov30rKmNaxDgrh4rYLikuijZjvEuyw+xVfnAwzxQK7a5VP3kZRYsRCt7lRdgOnL2e
fJ3JsYTR1OraAm2lWj3Bbm4id7CJdfJ4LNDexHsLbaclVniMpQnyRPrDWirvFh8DNXz1Vn8gZvJo
L+4DR/nJkW/7vvtrk3XG4mhaCu5rqsxfbgY3u1XcxNVRNXNHzThqx40McA4/O0lYBRvAUFNxuayl
mLWa7ce84WwZ6cMFtWXp/vJYKrtqwo5RaU4Keo0/4564VZxkCi/hMEamF8QOjGvQS4oWt05xI3i9
b3kK8qPNLrhevlzeKY5ZYXmsxqLr9TEFnJwc5BYzYzW34lUy8DAYq9KgYzIrqO0s7Px6ah012mVo
l7osCNm/S+vGmJV2RGd2L8CzG9LBFjV3UarD1Hzr4DZcBuJJwxiOXJkQsSG+jjz0lSJ1wv4gi7wU
PAeELRJUlXERrBYglZrBV43tLLuttNr9T6IYjFXIlMVaygg6bSWPGZiYSwz6BDPIfwNhTEFbjukQ
EYOTUd6grteumtiO6sfLIJu7L8u6pmvkJ7Ltm2K8xEU/Idgz9plj1ftFhjuq6raRxZzt3zQ1KyRG
zwLMQEgXQmqVu1Ryh2x3WZINIhpcTCsARr+yrp/FYAQAUUDVXvRAsx4nO0ZXk/wp+ty75JEGTuP/
e+rxN8BswKxrarXR6I2SFVdl8KsSPs/xA0e4Tev2KhwbKYsr0C9nMoSjW5f4PpTv6a4DtZXsqt8L
5yONK6u1ZANmkzLIuU7l0Hr1u6o/5dzGlc1bYSUPybtyCZcwr6OBtIEex8rewsgo1f9gLm8FQ0q5
gplUrU1bC1tTWRIaPjCrJ9V/c7Zm88peYZBJWmGotb60gQFR0s+Yu40rjmjWmgw0a/+kx3TbI1nB
Mf6sqWpz1i+AS0DDfaA0QvuLqk8z3dZANsP3gTZN6gqQuYUSJEONTAVgmz5F4mxHy1dpHD5i7FYg
jHXIst7IBVrEqT/q2XepPEkRL5jAsXUyYyBaJPRNRQOGpfxOwdM+YTiyGT8JCS+oRR/77kp9FYZt
r5TLKhb79CU3QWUZVI+MwZpOgMIIGKPwlkajhTfKl9T/WBnNCpq5mSxp6Sqd1rH+3UA56q8g6XW0
u+CZOgbjG17zLEc32B7LrB+kNKdSgKDu7IZit91zyrOv28mQlVCMsRDU2DJ7BUL96duLblHKdyhu
a4RwXyb5Wsj4gmzPBasKtzuIJyFjQUZFS5qYUgdaeK9mP/Iwt2vj31PsvblBFMaEiKMZqj2lXNRd
eq88U8vzspfuQ89CdwOI0sHhUtxV/NZLmXOtKIwxyQ2MQoqppwLP71tcLBjoC37fR7BkoyYBD8td
63dec92eNUc/zQ/ELc1TWc6pZEv3Sz3KxJqumnRC57VXG05aPZZcbgzePjIGRgngFNagd3G6Z6SA
wNIl+TkYb4PCqbz8rEZu5hVX6RPnbth2enTRAjeGhoY4ZmNNc64nhVrLgqvsoTnM18tJd63Hwsa8
mvvcTb7yVnO7CFF+RWR2NA6L2dQD3HgyJhhQ3Ln7rlxTBS8qXhObV460fY2/orF3wxQrtUU9Rn+m
hqsHmhELHl2Ob7e9ea8wzOYZ7RB3NbXNqelxjK9LzYuG/eWt4kEwl0MajkYpoh7VmYvfqnGepC99
w9EGjjKwcfoKdURDThVs0lz90PLreDQ//ych2Cj9FNXdnJG708Nw6Jj1Gf9cFl5AbTuT9qpibEy+
iFtVEwSgkDmmRqxlX+1nlIXO3InRm7uiKailVUCZY7BX9qzJY7xomoR2om9R/KXpMkcWHy8v2qYO
v2Kwt7U2BWodgMkHOhwcpb1+oM4hftXcdqpLFzFIB43ueEORrCs/MQ2FSJgCEe1+qPkCI68ff8Uc
WMP+3ygCu0ptzH/is2lsruEKl7EIaBkpi3kB7oT5cMHktKhgJJIesC/MHorH96DmvO54LUvbhmgF
y5gGkNlMao1mW4iLOGFsWygWzb6LqInemaha6D+UDV3hMTYij9Ml72PgRZp1jEY0LqjWQ9Z/qLmb
Wswwmw7DEGS2W9iQhSouxgXL+TyipwAKg2AnPH5DAyOKAuNXfiwIuYJkIgHZMLR9ps2S0x//tDGA
K/0+BlfIn74MnlH/m617FZHxtyaz7UWlh4hZaceaXx36XXSju92yr889ak54TB1cQMbJqsW4F4cU
e0cCLmcJgyWsK2oYpBcUr5iOi8YcxFBM2z62IB4F0nW4OfpoK1czWKJTv/zOCxRuP9hWu8ecP0tT
UC87TnQQ5Beu+/AIl3zXEz8mWH+52kIu/rvXxwqPOXhzVVVTjnFoDuawnaf6SyyfctUzxOdKy+2o
D7CPx6IDSRfvCt2W1MCp0CXT0iyFuUOztLcSECqQpJIf57Zkx0fq2k/2OSL06nf5/rLl3r6JXgHZ
TsWsGNJplgAYfAVJnxfftb7+4x++uzdv7xUW87Iyqy7sZJgEDCzIHswdUZ2ljuFJRxll1piBwX15
bKfNVojMsY9Ccw5aE4jicTjUoNzu7Nk3UdjGO3+bN+AKiDnv4FuyMPbiBSjex0fD03aYuO5/yItb
wTCnPNC1IZVA6u1ImPyEkHlVeFLx7bJK8HaJOduFZmDGw0KidD9MNbIXgeMn8gCY06xPuhhiJioq
V4Xr0bpJeHQrm7f1apGY06vqqi6oAhZpafZWvRubvRZyROBBMDdllSl5o2OujFMKnmB9SYznYn6+
vA3bT/aVGIwpEKOmCZDzlRz5jnqh8j2oZvvFTlAGQ4Q781mI8CbpH2S7ubI+Vi/9is6WJph12ggx
2YUsm3xL7HZdGPiXJaRFemdlVxCMOVhazFCpMN7DqdPsKkmjzFYXcK0K1mhbo3SK0KxbhbyhY7T5
l0AZi6CMBjjPayhHJyk3c9sf9NSCjleqrVWqM1mqd1nIbWU3dIW4hVT0Yrx1WRHcSUeUvEPZI5AP
SvOuFQL3MsS2SK8QzHnKJDHUUcSC9/CAonrpURncekmdUi4xnuYyFP3U+9V7hWKOVlKYTaBWgFKW
22C6CgzVadRTgHqVyzi8VXt3vsZAURvgTGbnxUPhyXPAgdh+TJjg3QQPNZhG2Z7gzkLzA95LdPPN
DhG4RW5wFr6pGGtGNAvI/zvow7os16bKrzBJ7tUDRtSzwkRVI9YvDK8EPbMjJCVsy+p82BNfazEt
aWnvL2OytkoTUehD7BuqSc8/NkBlCaaYdak8OnqBGkeUQlduoBccwXggjGIY2oT4c6mMTj+cm+5a
Vs8qjzfnXSkRKwijFGE9C0k8U/+xHyJHYF0XDwqNSXDDx/bH4oBM0S7uFC/xAq9y+yeBE5PmicjY
48GYWtMQAQ/uhV95W5yUBuX/IY9c+x3/ByMm65HJWbEMyQIcEQ1o2k11yL3hu3EfPHRHGhSXfKWK
MJ5Hzx44FpSxxd2C+eeYjo217TS7nBs713eX1fDdm4GFkN/qfoFRyUk6AYJaH2WM0+n22WlCkVvu
Wwfe0EKePIw/Vi5WI2QDFrHGtCjjnE2cgW4cZVCZg1wrS5HOpO9d4+bB70R3uePIt0UwFVGEQ4dG
AUYENenisR81VG1WnzPjoa05IfNNESzJQG06qht1dt5PYBZhgJnqI0rK0MEzHiatcrglVzwQxi70
vRkrMZo8nD6/LsF4KigPs9Q4l1Vrc6VWkjCGAZQPAkp7ASL39X4QgnOJeVqXIbZPpUX8TIYm65hB
/1Z7U8HE3LUwGJ3qGSnDH+M1qt+vkI4ynNGfTGfxaD4LwsO8aPT2Ar7iMqdm7vQFFYUWFC392s47
TL5B0o0j3BaGTOE7VVFUUTYZy1ZhZuGCyjhYnOnrYi52G3zrp5+cBdzapBUIG7otahQrCvKAa+hK
P0ZOfpeg7KwBmXd6IKbryuEVfr7jhiWDs0ZktqxuEZ6JRoj1pwMDE0WeKdcb+dV38ZYK0BSn/4Q+
JF6ihCcps2XNkAqJ0QF36J9N8zG3OH7zpiVdC8ZYBjOzpLBpADAe42uaUaAeRl85fvDVzi4jibvy
Wbp+kS1ce6ND+V4/vadO2wiD0FpMXuuR1cJAMpejKyTA2s1kIUlhV5CS3FtdTTuHkcd+/ZkmkyjX
wleink7d8F/PrmPhGAc6zUbBlCSoZtXd9YbsLfLV0OecXeMcMrbXdipRuTvIkEmTzqmGWZW3QsSx
6O+iR6wgrCEMwRyYWxBkvkPT2zPyj27kh1ezhYZ2TLC4+rfhCBaPNRwNUq7ZAJmGtEntorJ0W8Wb
9ZR0A+80Xz5UuBTfqkQ1SrmENqfRaRAszmUN3YM855yzfApr45PKatJGgzjLj+qMzt2j4Ej3KsWk
HekKHO4cNb+sEYrI2IkwmKdSrEik9ijpnoxe3gYpoctniQfC2Ip+1o1YIGPUxbmDV2E/NrYyfbkM
wl05xkYYS5IZaA4ekSCZPR3ZLB3kDbc0eh1RsE9j4ow8ZlOOEXz3sEa5u2DMpOvpbFN4vWkdCYMK
b5YjqDuu4oUbFeZpIGMlpKURZCPGdgkgqJI+qeO/5lp6e5wUkXGWaqPtLSQb8cI4az8sv8Skm/GZ
jF5y5Ae5Zfq1vzeyisgYC6swKlOqgDYe5aPodZ9izRVHe7HR3Xk0D72PKKNHI1omT3TBlb2TT/GN
uCt+9R8YCsWKzliSRUgF9JRhcXPFr4e7ASyRl1WUdueCtC/RgNWV0utWmGQSaWg8e8GgIM6kHZJR
e9bi0rsMxVPNF19yhSUGojUnLYTpXOJZQYnEbbVv0bjW7bKrkuO8cdSSLT9tMFtAK+le6brnbvqq
8aK1vLP9UjS6kqaIwxTkpABYevsPp9kSuOlV7Xaegnpqu3vkjSLl2KyXyOgK0RzjWYjoWtH0+6gU
nFa/SauJoxDvMh+MyrE1p7qUymEyAaVxowfVW/AafclC/IN8GWeP2NLTvOoNqdJgq/rqFmtptzFP
vXm7xJabdoIyBh2dZrlv/EVf3HJJr/RoPuJhby99+G2WlJMhaGdDit1Giw+JLPtaZnHexe+6S9hV
Ze4brUo6YTAhqn5HvS3SPt8tJbzFCe0e3V3lZI9ow+KcN97y0t9X+pLGiH7KKjDV3ewpNLTPuFMP
Od4ViSfcgh0DE3NDkYPKUdKXeW0r0KSzRFFpAdqWmNg3PdRJ5Sjyp/8oGnPpWHqpSlOBbcU/zNAq
3Glv3Hc2MgHnPw1CIvdipR26YClf7o2VYItliUNnAlLdRT8VdzpZXnkWbxRk6cS9duDRiHE1l7mH
pmhskijGQsKNRKM8Oa0DhopbGLfUOMWOR5nI2zfmpgEDVzOXdOyj4qa0vHa+NdX95V3b1kdDlEXc
4WBLYR6eXbZglHi04D0hh3ZdfJNMjs3fvrpfAeS3Ci9rgZaECy6Y/yPtypbcxnXoF6lK+/KqzZbb
7j3d6byokvSE2vf96++hMxkrbI05d+bZVToGCYIACBxEdbDIeOQ6xUMgGJ+r4d9p+QWJOc7mIuBq
mSiSiGlUaesJKnEVNeIItLlitPJEB4s80OimrXROqdFCpSzQATRpjMq9rH65viObt//q+8wxajGW
Lo9qfD8JF7vvwDuSfqqVT0OoO9eBNrVrBcS6cFomh+EEoFo+lGMwdhgkoCgckG0HY4XCHJk8nVNR
qICigoYB7f63w35+C/8sIMsG77pMvM1hTsyYNTJZ1B6uk7Wb5E/Vv4seLuKw5WO1OI2kT8/ijJ6B
fswosuWABl6hLWGervx4XaBtk7MCZA5opGdNORoAnHx9BjcMCLZvFsNuPw8vtLC8FW1uv/VmAhEV
f79UnK3zFkIpi0MFmEWPwSmVT3Ajum2CQeeTh8lIok0Zd4qddRT8/ygtc4brapxmkA5Sd1R0uqBw
0S+foyp6cTBH7xP8es7ycg6bwlzHbSc2jRJ2oxOLpyy9U43JjtDQk37myEWt3IeLarWijNHIYzSM
RQPkEvbCE6XRM++RlUIfIZ6AYlcLrsNxTgH7jKZHY5gamKHgaB0yiLXwbo3t+3UIrl4y1iPPdD0M
Y9xNtAGTllWZgfIo7UZX92dwXsTfruPxRGLMiNU0xdglEKktfhA8Zlki1y3l7RFjO8JC1URCvSRr
jyFyKC/KvplgNkBguc+c4e26PBzjy76cqSlYqxUBhkqLH8fi0xIFMa9EkrNkKmM5DKGf9CQEhKSl
wSLp+y7kdUbSVb+i1ipd0tVdWJNCMCxqDZvy8yQszigbvlJnTirEX/syfoa/xGEX4CEyBgL0qCo6
/CEUZZJLMVEYmd7GdKX0RzM/E177+3aIcDm37NtZ2pa1SGjmRt2Be6LGWFgU1Nm6BIO0eDTZgRpe
Xq7tw2v/OS5ZgTLGohvBDG4hqETtWXQ0MKNRssH6OZ57G4cXGQmO2Oe19vDWlfE6JLAEJoUIzN50
B78zf0woKCAktZfFrrnpo02ncCUhYzxkzPaIC3rBKGOLCXh9+jam1UukCejinVGf2WFo5O76gftQ
X0dXVZUlSzVETPJGQe/vujpKfZ7EVQa/CkMGKY/p9xlNiDLCBA4QVUH2UKyBmO0rlI6Mo5jiiWpX
0PmCp/xEn48xudQvfUuwQ+86ILVL1/CYrcvRHYgK5YTq6M/BSaMvoQme13K/ZU7WYjF7VspzPi8K
YOZpOGFo8WCPwsQhO+N5iypj5msjbqvRxPGufwwuLbrMHTEoj4uXebHPKyTg3WEsb85Yw2Yp1JhM
fn4rufVOIbb6PqA8A8XBd9Gnmcdkw0NkS9XKDkn7JYfi/6IZbj/lu9ghz4oj20JgvF9XDZ4p0Zg7
YBFQbTPOkHB2igBvi8f8MN0I3uAID9YBz8COFXDN15Y+0mnIoLVAG5TCMuouiZFoff6nZ1C45W4c
vHwIDGKnB/1+yFEQSIeJpn6X3LeSBy4dkXNJ/I3ZvvwF5qzLSDFljYBlVk/FEexvqJfSZrAlGw8m
GnUTW7iX/1++g59G+wLJnPoQXW1FQiFnfT50UX4qW9mbl869vqPbDusFhjnsWhyZkUHz7lp70LGZ
xkOYiXZDeImqrdO+3kTmtAudVZrG+UE6Le71DkVYYaVyfKC/OQ0XYZjTHhpJreU0GfYrY1TDVubo
bkbxkC92No9PhicU1dyVu2LOVjIOLRZPzLwsvCHL9+ubQxeFtcRICmAYuCSrhsw2dmJI3tJ2GU6b
WbS21Oj2VB2b9ta0dknEY0jflGWFxSgCSaPJKmJgZd0+DL+nGNX534RhNEAlpEfFX0s1rbbFOLZV
pCY787ZX3IzoHLXeVoWVOIwqTFEUJWkBcZKA9tmgXeok34MB5yeF3isvs8ZbPUYT0nTQzDlG3GeE
B6EldqK+Xl+9zXN6kYf176MhzUCBAgCxblw0T7zk8W1Sq45WVXfXkahhuaJ0rJtfFfNkqBFWrtM8
SUWDmbKrucWgnPViHX2zm8e4KSDOiAxylj5hMPp1KbZv/tWCMY59Z4SDZhEgDJ8XF/EkmJLlwMCs
1hKN7LxiAN7uUHFXhqBvSyVD9Spds++h9joOz1n53ggRR6t5W8PcCblJJ9JYDdxc8cUcn8fyOc45
jxibl+1q2RgzMCaFVGcEuy9bryJInknt6dmhm2c7Q4dh3r3qNa8Ei6cLjGHQ9MlUzBSQrX5T118W
9em6Kmx/H8G2KVqmhmLw3zcHrwh9NUv4fipPTjxZj12ncCC2M1wgz/iFwQaupjjGmgaMLJhc2tKq
B/FBL9DhkwchinPlm3EvvC88o/2BtebsJaxwGS0vu1xYMtQ4IL9Fh7aiOfNl8VFgit57o7XNwq5d
06bUKErpSzznmrew9PeV1msRWq5RrUSvW3On4q03ctW3X/2o+R3xeSNEeICM/htpqhepglUuk2CY
H3suk8JmygbRsKrizlUsdhRlQ7q0rU16jvF6raPYKwZxcXseiJLseOu3fZr/AmPJpsxoKoW+Blip
3WSKh6ZJxywl57ryb4GA3B8BqqTpGG/IXEyzQtK6iUI46NVzNNwQ65vIG0bKgWBjECvVY6tNKIR4
v3Q3WX8M/9XGqJImGphlrqJak9n5vBFy3LHW4KgPlq1Cz8MgRRoXvYIBPzLdfB5XJTRtw/UyJbRY
/q7YiSRl4pQiNI1VvwgMP/ZMtx93dHZRzCVd2cqUrMGYU1TF6RRJBcJ7Zb4VSVBM6CuR75Rl36Sp
rTW8uGIzhFvjMUupo1YJPd0QTnkyUSrXoH4od/Sg6P1Gs/OgQB8+7FTHCzQ2tWS1pszFggEikWXU
ELOKPw3aKSvvdR7TCw+CuUha1JKrlgTJrOpBVV9LlPLGHOdo66JfLx7jVjak19O8BwRpXxb1rkkO
Y/c8yBxnb8vOrVGYQxvlaAjrqCBT9FUR36oxuG4UNuPZFQDLgznWkVTJMQDiF/kwvugO8eKT8EJH
2bcBRtkHPG5kjkTss3AxJ2IsqHTd8gNR75P/d+joORl30S6W+FJCh5lOBmhXU94NIzqY8m+cJaNn
nnWL10vG2IQ8+pWukp7I1zOHtW94xkm9mzzZ5RdIchSN5b1ElkU0cwKB0HfjqCNxNDC+aI+Sfrwu
1+aZWWUxGeeoCCctTBNkMdX0aaqf6ulG5sVG2xZnhcE4R4ZCFDNEqHx+hAMRmFOfkLypQgdBYBlQ
aqli136bCv+6aJshwDrDyGzZlGijec7Qml8omU27E5xqL34XQdZDXN4Ygs2Ic43GmAarngnJCVay
cSfUctDhLN1N6vwce4DCAY73xds41kYoYW7qMhSkXfZGf1t2B24ssNlFsBKJfZw2+sbs2goYU+3m
s60eDD9xTVe8V0Hthwfq8ji7P0txeCOZOdKdx6utXMu5TIZJGKEyohioxsuouJ3IqbuQN4/YRS3Z
V+lBKeZWbSBddiwwBmW5W/zFHZHaE1C4COJcPK6CJKMNGif2UY3jmE/oR3Ypp4T1/N80VWE0NW8X
lMzMELf5/FNTcyf7RrlniwN/JPm29V8Jzngckjxlc0kFjzIMEDKzezMdDq3W+YYk38Vj6kQj0nNC
gdwqBsQlsk/m+hjnn1q9+2/Wh01wSZJVa2ONMzOYn5bEsmNMoyx4usSzA+zzdZU2hoFpjb9OZoE4
Jd4tO0p/gjGuHLXiri7jhaDLKOwV+i4kPXUgQgOzNRRKxwSHPyd8t6XLu13pWf9wN602lDE9RirG
jUjP6c8Xm2GfBjTm4xE9bPvFKxzG5ixWJNU1vWXpGz0ltBdmVwThEeWtSevd9UNB1+mKUGzGSzVU
Za4TgBWoU2lTFKd0yU7sX1LdE7n1FNv2BlwqaEXQTJ1tA9NSJRLyPKKSzd4UZNiy8J1yv9LC5fCW
Mq3wgtm/Ucu/MNmusKpQY3ESgTkfTMzEwJwkRDTZrWyLNuFW8G9mKFR0Tv0pIUvuNSdmtZQl0GhH
2PhAd7A8THs1qF3yTCnQS9zCPMXcdPtWoMzNX0mFbOotQCN1tuOy3tVjwfHIeRCM6WyyJYrqGBBh
tu/KW503KoyjGeysRYwQKRMJhZpOGA0u+AtaI7TVkffAtH0XmSaYbyzLEFkm9Q4dlqQaY5zgB/OB
0gohg+Raj/px9tN7eumgetiJOWHGtmgXUOYeKOcwnowYoENI9mP8A6Nt/FbmkQ3wUOjvq6s8tEI9
1undZo5fE+SUFeKkOvGuG4vNRJgqX2ShC7xCaZY2aicN26ShlsKntHK0ZjhzyUEPQl9+GjzJizzp
0z949d22vhdoxuD3zWzJI4Z9OHXkTJUd/lFjpAFtTWz2fWU3e7lzpoMBW0KHRWGcCUd3eOvLGP+s
rUk8GJBcbT6peW9nM0Z68Wo7t43xRUbG8vdITuUTmrKdClxsKYpUZMyNku+G1k/49/X2kf4LjE2M
WXm1qKYBsP6AnqqXc1X0vrghAR4kDrQUQSkcjvpQK/HxsrlAMmGQkZSFpJiA1FOb5kQsH50rdMKj
gl1DJb37/46R+lk9cgFkLGPSlObYSQDMh9jvBswa0Dt/aFReWyT9zjXBGPNoRG26VFQ58XWXzrAP
AwmEnsIOL5b/qr58dQgNxqComaaTGiNnnHGxZ+sPyXT14Ttnp3gCMeakwOREYaZXSnPOeGs3+am6
wdT3w7AjdzzHnGOWWZ4AUzfEpNdguyzl0SDHTtBsBez21o/rQtEjem2TGAuiJUJcynSTDOVFANUR
qY95NThL+LiMN3PNMfvbHir42TXVMhQNTsHvtrJYFssorIJ6qDcthiIjAbj7I3kdnPZIWTh5j2Pb
rscKj7XNEcanKnmON6WHIiDN2SpjAPaYYiRzCg6B7NHMnT7xY59XO7JpG1fIzMKOlTaROIekjRW0
QiBH3jxxQpjNvVtBMOY3l6dBqEWaQGkkz8o+G9K9LEd20bzI7QlWjGOpeBIxhliM5ajoCNbSQqmG
NS/PeH95qEzBva6Rm3faRSo28jdb5U+YnxFFuut9tJZyIwqONGyY36YgXoknSLNgJHF/SkxXiP5N
nmQlCWNoO0WI+7wDRKuND3FmBeM4vCiyyXFDeZIwdtbKFNUSJahBVBKwx6k2yUGtH3KCy3Nj3gdL
sZKGsbBlHA5SV0KaAWysEbjhx1PxTB+qSoecdIxviu9FN3xNQXtZRjYvANw0hyt0uggrJ0uNkmpU
CrqWoyZ+ykql+YI5vZYbxZKCzC53zMN25nAFyFgOpS3TWW1xfiOUeyGt1j0rewzmUWzpEYSpNDWT
gu3Ier+u/DyDxZKK1+G8yEMMOSd/wdSUQD3kjzVSQmZHuR9c7YAJYJj+KLi8qlnu/jLWpDeVvG5b
ICtPhuphGMn9cI+Gf9pOWPiY8u6Ex8qLaqeXXTmmdxHokLzr0lMVuqZijIUpl6YK8wFrHs59EGXk
VVayh+sQ26HvZV/Z2D6SFkFTSpwW8RAvNhrt9oazOMXtfFT3xOUmgOjhuyLSh5KWbiC9Rm3A4Ie7
AjGBel/spfN7XrFTH0eeeNRbvIbH2BxdrojWqhCvLUC6KcZeLzxKxh+qeBMqhTeJrVMtd6H4PSVv
nIUVOciMGUoNMEAqGiSFrO4QSPtmP4KZNjnwqnc5FwRbyF7VqthIDYA6JfMz9OLl3ezktXpoieVV
BjR3ee5J+p0jHw+WsUBSMqlS2mFl85fQq73RS97z3Mb77Jvqij55K13lUDySf0aNy7HxKmONmqUS
yNwAnCZsUFPmxiBiC59bzMwbTgJeFOYbngOzXWW+OimMB6PGcJwSuqEJRoSZJnklluwjG/ZJDCdX
J8SrJ90WatNdrISnxrxjwxijMC9qNIlD3ulzkoMmkFaVDAQNuJQ+yPoj9Xmmh2fv2WqFJh0SzJqC
tHTKsgIDh4bmdJd9y2z9e4MyGry+qzaP8pizrWz9girM6IejS9yJk20akVsLD1HPqav6G6db0y0R
HQOKwXLgVO1sCY14Fm1wzYPqLDeCo7rzZ4TrNuqmXfHx+lnZvqwtNFpYKB+V2CdXoW1yrCRNCkuH
qjkkfWSPzZ0Sc/yrv9mzCw5j7EJVT+TGOCefO8zFll4tYhf7yalQGW2+El8KiMtzRP7mArmAMnYu
S/oxF5VzJlryl+cYlPTiUxoIu+GU7bjVitsackFjvC696kRJpin9od03/X0Rn9Rqd323tp8PlQsG
Y9nabk5b0gMjOi4+peQUQLBr00bQaJ8cMj6LzKZ+IPhD27GloYWFuedrzHyu0gQKWfSH0XrpjdQe
LMdAxyJHMqoAH27DCxAbS3Ryaikj1fxaPBnNk4IWAZQSNqKrZgX8fQyrFPedvg9rr1R5DRKbO7fC
pjf1ymMt4z4rJQOrWiTpTVpM381JsvM85aRZOGvJPiVa6WwslgkYYwS5PpkwN06IXUkuD3rEfWje
9C5UzbJMPFSYJmtJUCrZddUgDHCKzR0s5CH062OH4V38V4NNX3AFxd4A4hxGzQKoSfsjEV4VHl31
5nW++j6jg/2QqrNoEVo2ScftUbZ32h7Jc1boJflRA3+tGMgpfteCQskrsRMgxph1bqS/R+GDMn8r
sy+TbDjXtZ0HxShcNg9kkAxAyYP4R5zmgqOkLQI13SycclIE0JY30/465oc5TOdk4l/LaLFsWsKS
Vhj1iGVsvluZs7jpjeogUHK6c58z+QPDtTzqYOP92p5v6DAf8ZXXC7F9D6z+BGOSJxO3W4ZWNWew
IkdoZ08VZA8dPYfJUuxEU/yyJ3i5Mx4SYoL2OvmSN4VTzPohFpNbNasjnt25rrzg6ft918HGMpqV
SHfd6c/8IQu4D3aD0x8Lj7Jr9Htepcu2tbnoGWPDBzleEglNO45mBoL2pYwfp/j79b3mQTA+aC9E
kmnKgCjFoBsim/TgWni/jrH9zrvaSsbpXFppqpoIW9l6yb3qgUc+8fRjdFv7KJ3nHU6u4jBGJitG
PRRGiNTCn4+cCjUmae+C+sgfS7sPRLtwxMQZeIOIeCvJ2B4S1mI+S3SzZr+NX8bIE+snzkJuhmOX
hTx796vrp0JbKpkLYEQBnXWk7DH+3TMO3c4IOEjbl+xfqnfe0hVS1ydWF8XYss5dMNkadRuYlQz2
n13xD0pWOSfr7J2twBIDQ5wWerKU6LFKn3Pek9a2s7xaN8aWVNmUomIQAOoOj/9IDqZe6FpO73Yv
UYtmSpTk3P274GMFytiLUhDahISoY+6+g346RgVXfJBRSujJ55lO1Un6+g/mOlHtvnI3nU/Hai1T
M82ipjyftXDXHIdj9gyuI7B+hsf4OIFaNw3aAe2N1U75VwwF6kpixphIKljnSqqemNQzO7RCTn+L
nc7LnzWn2fFuCM6BY9naUquTSTcDTSeT3ZZfK6sC3TYnHc+zXSxlWy3kmaXQu54OQ6z8HGNuJyd7
7HaFwwsct3321foxJsQgRWMm1BNLguy+PoA60EXLxXhOleu37Ssv7OGs4Dl7uNKVUJ+LWMygK0K/
mwTVHYSXgvv8yjncLGEbSsOn0VSoUiBvNX8WZ14r6Hbwdlk2lq9Nj/RaiAnEkE8/68/jTw0Cxjqg
BAg8reMpxNl5Wi1a0059ptAOCGQbnfkrdPxetSdvvOM3DpzX5sph/sAJQHnFU6p8ExKNxj728sfy
IHjqe//WuiFtFfYm+pwcGPfyLXF5svL0g/6+EtUkoC6bqPOJuSWd+LVBJi7i+B8803yuqlxhaFHe
1yk9xZ2v7miNhbQXCCbTjp+pfCiUeqo5jx68YyYz7ohiVm2Sh4CkTAu5N93MyG/6eAJAsID5L29x
6XJu0+2FtFRFNVWZDsj4fSHR72iIs4lHZmF/7o84hUfrq/Q4oYSvBh3N8mS8y5wEEbUVH1XnAsl4
QY1R9kIh4FAgJb7P7siOThQTb3iPsTzJGJPVLp2uthGVbL4dSUDqZ8KjgONAsOUbrUkSRN2AUGgI
HDtp7DUCr7+TB8LEWcg0a5Ip0uXqP83E0aXINngTybYt4V9bYlCfa6XqkAHEbDUEkZdDnb9Z/f87
tvpn3HYBYNwcvdSmUaQAvfJmFXuDnBqNUx20XRilXjAYryYU+yRqE2CEJ8OFh53ZlN05Sp10J79p
u6l2KLF4fKffRh7Xtd/2Si/gdBdXK4gUhhbGC3aJPkdQduTaoW24oKf05hue9dtOwlzAGG+m0q1K
L6lq53lrI7Flk+Gh1X+U44/r1oGnFoxx6GI8DVoahMrIjUi+t5iLdx3gby7IiySMLSjAcIhBrHTZ
Ds2R7DM/8sX38ijsmp3FLT7nnSTGIphRrHZJAjAi9rbV3edhapu8h2ueSCaTghFQRAN+A2wOfcyc
EebFYBiPnTzIMECUN4KSI5LJGIdpaodkGiASmpzsBv10HdpNat7J4ii3yZiHIqVjygqIJN2hrIW2
l3gRaJ3c9kxmpxr+da3Y7le4nGSTsRbw+wo9pTdE65mNjZV8huF4aTHWIQziIwZKIBuAkd/KLrwj
oA8N0ZmkOZkXHcJb3osq5wiYjFEZWrOJ8RiFo5a8aiWyndPLdWG3W09WwjKWQ5eyEl1qQEBm0HSb
0M49Klx87F6KW81BsF7aoiva/Mo8aiY+XMSaroi6gZwRRsz+brOWXI6lkfq/hgC7OIMsm9ji8Kp3
qXNdRh4Qoz+lGQvmTKOHQplQUvwgKL7cBNnScnA2T8NKIEZvsFm5rvbACRvFLqODGd3P4ut/k4VR
CKGWrVE7Z4yI4ORdaSdZZPfV58jilWpuqt5KGkYxyKKLjWHBnZ8L5Zlk5l7RZ++6MDwIunGrW0sr
8khfWuheMRJ70H2p/HQdYNuJXgnBXCFT1OhGTe/F1tMPwmc6Sn557faqq9vtsXksUv6LGd3la2rN
3Cl6ONbSAn5qpzgSDP/dL3vxrQZe9RVTqFzMx+D4szztZq4VIs56GVO8IertWr2NBd+QQYj1g7OU
m1b4spRsii0UBXQ1gOwD8T5qdehzSGcTDJLXQcXGn/7LOUtsmm3IQhUjByGVGj51auOqCuqFp8/X
ZeKBMIZBjCRRlmm8o/Q7XXjUp6c440DwNPAcc610HEOeakFsoIHJMb2lXOWhsIu+USYt6g4aiA+O
+mJfl4tq9RUVPP+nFWanjk2jSsDU+sOifymaU6fstRjXh1JybB7nCLNZtTFJqyakNk8z9tbwx1R8
uy4K7/uMiajquqnDFt8X50/j/KpxPWeeDjAWosLosGmkl8OYHijPcek0N/qxdquX4mt+/7MfhFd9
xsNkTMRojFJV04y4OIFmXSi9Rivsxcy862tHP3NNDRjLUKh47ClywAwluiVUu9QbO8VIPEw7iFCo
ZPJ4S7fVzjIQyeuqrLCkHuCUNU2VEh5EmDdJ5+6GkWtqkRO2Twav4Wnbz9X+AmODX0GNRLGcUMp9
bpED4aDyqJ1o84m4L7msU9uFiis0xldpzSiM5BRog2XLkaMf+p0p2NAUjAmy9c/S7iey9cwjVt5W
lYuYjImKE3PJuhC+L2YM6uCMtgqPKLw4aPuQXUAYxyWSIqUbQD7sJM1zJD9nvICR9336+8oeTWnX
F6C6wj2v/GiSJyvaX1d03vfpIq6+P4p9IWYWvr+Q+6G8TcjT9e/zNoExQsmwKJI44vszyM3kV6nz
CfeeoBv58bBe9oCxQyaoxrJBgYbNiOClo9zTOTnSLrqN9tlDlHrl63WZuAeIMUJpXkWSQQNFWt2n
UeqVIDz2Pu3DJG7OQePtEGOKQoQZqq5DutEobXN6TeYHjjicPWLj3ipTk8EgFMEhgkejRCRA3op9
+d06SQ5xws62XO39P6IydgEp4MUcMQAQqHhSbV3VQ6enO/vSrgw6BE/DQ+xySxU5qsLGw9KcpTIe
IdHod2qOtP8td4SXHEl9zK27+89ojHEoZ7GSJXp4aRZa9mJPD8Z7+vTyT9i1eVrJBryVEOq9+sus
F26MYFS9731hl/taYnOJZLed579OHUt3ZGl6i907C6f/UNxlb77Fu/hoeQ0thbTrZ+oAcFtZthPt
l+vEZAxKX07DJFODS8+eipf40gldNcjA0lEdip3Ae6uje3TFuJiMcZnTohm0GXjRsfdKMOaid4IS
2VM3tH7H2KOeY5E3T6OuSIZpKKaIMszfLbIxyCiyo66A3n9bktoWtWNtvnEO3+Y5WIEwFiwPRzwD
LSgGk3fDMfmc+Rp9HzEzjPtNwLFqG5zTvmnEdIxaUQ0QJoCyihHKSspY0GBi+kWwJ3V8EiudZ8Y2
FXKFwciEk12GSwsMSozWmqC4w/He6RVex89FGtMu8pTEFr/xHGH65z+oyAqYsdCyRYRKman9LF9I
fQ+6VafGTaA5xcTLxm8f8gsWG0omnVnOFm3C/jmCID6IkBeUoZRLof8m8d5BOfvGxpJhb1YyBiih
vNpI7EW7mcMdRxOpmb+yeGeBVw5IZJCuNmmDt7obgn6yMbsMNRSYLP+lOvFoynnSMPZYjFqQLEbA
KuW3cb6XeGWPdKOvyULxV7JgEks9iNTVpR1pKYpbfrKS857YeWIwPltljAIIrmGSDLHfN5LhRXHs
X98WHgRjZdMiG6Oe9lKr2T43X6I8s68DbIcFK0VmLMLcRIs0DxACbtuP4l3Zg5jxXdtP++iHcKL1
5mZL69941xZPMMZI1H1U610D2AG6lpN7eXzhCLZ5YVgGWCxUxHIqW0IyqzT9gnFnUIKIljm1zvTa
2cUPvbdFv7/H4E2eTJtqt0JkZFqmxEo7BYhRQF+CzUDatUHu8+q3NpduBcOYuSyyOtMiGgST45vU
qvaxknAK9TfvvgsEWzwyk6wvzQWSLDO6KO4MwYuV/fX94UjBlo7MRBWksYAUczYb3mwMuSs1Mm9I
yHbB4EoSegGvTME8jBUoGqkWPHRHMG2l9lifW4knVLgqtVPfozXl8V/NEkDH9C/lYwtJ4j4p6mYG
LALGgDJMZG6+Iztaspw98OzQ1m7hBVvSVAUjJnS2RzsXF3XC+AkURaI3ui17vEb0nil+v75hm5Zi
DcPYolnNu7rJAJNlfvky0wlUu+gOE5KelR2G5sJjuel2/L7sTU9zjctYKN3Sl7xUgCsUtvyQ36pe
5GuPwkv2dfHUfeHwjjFvOZljPDcp6cJKQfFv3D0Ic2hrY3xjFC2nD4AHwxzjsSOFNJsQK4zacU9I
ltlzhbd2kIPr/+KsrVaQ7apoJytUzRZQE3jN9Zuu4jjnW2d5/X0mhFTr1ix1Dd+vG+l+UFqvN+fg
v2kf2zaBnmlRXypg6Cc01L1E4HhKnfDNcuQ7UBE43YP2R/Vg3PPKtDcNyFo2xldJzFAq8hS4ybGT
bQNcH6UT73CJOIOn+ireDW5453lb42VUfOgoJ5IUth0rVcW2i4mEuilMIpMxzXIBjlN5RY7CMNnO
JpvLoLW5hStIxk4Wkt62VgjIcfmUNe//KrGqrb7PLKM2a2E+TuKAB78OD4uVK2rvGGdpK+FBHThO
02Yj5BqMCrs2+tLUxkqBPTPVKLWVfA5qYziJrRKEeu5WGvFL0ntkFj20aXJ7CbYcjzU6PfgrdDOS
9MpAUzgoM9B5ugNLoIxXd8OLA1m2pdTms2bwNo+xzAocoGg2sLid9XUaUdBS8JyprTh1LRNjg5Fc
DZO6AwLqCXY1SsYlO3ILDALGLBV+vmarFH6Nxljgcqj7UZKgjFX8CKZep15OfTLbRXgTp18i7aFX
0bMCe8kxMbyNYyxy2VmtJFATg5fWxi6exa/aTeQXyJCDOzrHGyEvYKUfZOOUlZzsA4CW51KT9FjV
jBS2VHuSnmAEoGCX2nex3bXTa2i9cWTcCvPWkIypNgetbwcJMsq7LigPILAEOyeGp/0TamzOerI1
cYWWVaSRgaXZ5kPxXvm0jZVyvuulHb7yH1w3g/K1cIyR6SvBasIIetN6k7u4YPTyjNvKEzDRRXDV
x+tLuXl/XywaS2BU90ImVdRidnlxSuZs34x5gEoX9zoMPbu/6YgkSpRLWAMhtaFYrHO3lFZdlCrp
HDN+WirFzuOd1WD9TI7R/CAOxQFfo4m2UklGn+fvVguVmOU4lQj2rPneKgOrfZRl77oo54HkH2S5
YLAshhmJxTorgDEbKDGkaUPjW+lYTjbb8zsqyjoPkzYxkxLtb3vzE682mCMhy2poCZFuaRnQ9Sn2
RFU+dkN7MycGJ5NCTeE1IZmbNFKXOiEiYAxNOGl65FXq4k0DZsKGw0ESeJVBH52F3zfuw8irqtUl
Qhc1/0H7MmgAbx4nVMvNbgc2Wl4y/cNdw8Axd+uUYrwM+tNbpw+fTPPrMgTXlWT7+5RpSkSrsa4x
N40lTnWeZiFSd/2x0+AccELbzfMEOqtf32fulo6UbVwQAQ07aGDOv4oEhVSlraWcij8eDHOcdEw9
BRKWSTMLX8wTJ51uLcVPuHXBH8Oy84b8JRDLz95NKSHhgAXrvse30pt6otPBxU+1M9zo71PoiX7p
Zg8mx/r9jdpdYJmLZFyy2WoWCGieJJ+yJ0776jzAhBb283lZOOvJkraPA1HFRYSUtNJO0XatidKd
dq/wyOE/3iHMcjJ3SGigIyjBkApwxlESPFD7BWSX2Raa44jPjS4+XJEMGnOachIKaKqCWIM/e0tQ
71InRmKeDqk7ohjTybX/28lhEKmVXHmnOticYQMhH01c0wl5qOxebISGIHUVgugkNs71A81dUbq1
K8SiK7Wub4DYIW2gIGkQuvozOS4gFmx2C69VcxsO1aCGbuGJQ2b5scNGLEkltd35Fbp+pNM2KTNC
eS6E4YZqm5fKCo3ZwFrWQemJmOYclqb7+jSWvnpfj+iiHl3ZnffTaJexzyPs2IRFJZtq4lVd+zB8
ZoxirR3iErDklKf3/XRTcbsBNi0xMsOajsEmeCpiToJhLASzVIBhnoTeps/R4CvwJqfYC6caVfmx
z3vk25QKA5wUgIqyxVZiSTmGEvfx1DlGpu1yAQqZpu4wZC5HIz/EF/QMrHAYjRRGPU1bfeycNntS
Wizd9yK+q6zbJDlZi2vq+6kuOOeO2vsPXsEKkrnWTLNT4rqEaEsNNjKSKsSV1K7xBnMqXSsyzCBD
1bCNQnHNIQ2PUWZrYXURt6ll6CItbvr9CKpjXsG1rDonCf15utUmR2w59+rmhbDGYC7WUhrbLqmB
UTZ+FSiwLKpiq+50UH4QpzjwrwSeUMwVW4V1OVQmAGXV79PdsgQz7/ll05ishGIzZ7W8GNak0IUL
KIt5GGgnE8MMZDvyMqfi6SV1DVklWaMxdyo6Rcwib4E2HiTf8Ke9GPQu5capwB/H60jdulHXYPTP
rMxyNFgZiIzqzlGs3C0tMEYtkb3Is4soYXf9wG1ZkjUUY0lKZYqKVIJcaqvYc/Sed7z25C1dAM8v
7b+TVQlzMH8XJtEsVTDIgn3SUFM+NCeRzG5dtP51QT42iFLLYYmGCLNrWDpLOpWGTZtOPSzH/0i7
suW4cSX7RYwgQXB75VaskkqrZct+YVheuO87v34O5DstCuItTHs6ol9aEXU6wURmIpeTKPFcR1dr
sNwVxzgosBVbVMTcOzQNXEwq2hAJtfgkIG3jTjIMeBazPDTkS5z+uCzL3vff/j73/RcwcGjQbFgk
WKHuig4B6LxbSRDOf8yf4sS2MNy3L7VE7jWLOcjZM+/ZRhesV3zqg+pZf9R/DKBlLB1RWLWnDSi9
mHjHqopu8mMZqPhYEu1y8NzUP6T5NyW/KHm5fHoiCO70Ri3SS6x0hbWL4ugFPeXK7yxO9KeMdquo
t3HXtCLSJhS72TRN4btSq3HFpjlSQBWwnEb1x0clsFK8m7Ev8DlyRt0RlRh3pXsD5BNTJc3kRdIB
2GdPPVyjfAxF9dld9d5AcDdWRkNTKqGk5CTGo5KBpVIW7fTZR9CwyE5B0K7xDTwFWnqaNcYn6jp/
1O+X9vEvVABLwggUHIU3mXN4hqVh5tPA77fJQ9rf1fpVJqJf3v8ObxCci5NCtJxqISCy9Is1fY60
H6b56bIUH7v72QV9E4PvZIHCWcvUZiCexxz65K2uAo5ERpEm+8QFMWzu/OvecQ6R+/QKxsKXdAVi
3QXJfAjNg1kIzI7g4F79+sa51aacVyUYnBwruVbqIBtSp65m5/LRsdPn3fX25DjTJkV5Oqns66So
97M2kxYVIXGWWCQL0/OtLPnSZ/UAWfpV94pcPZI+9bJVF/i2XRgds2wyJkZUkH++h8H2lFQNTSQa
G6XzZMuypcK46UYhdcrutdzgcLGo1OZjPKK06qyPvWtYNiioEFeFwTDhFdockx+Z/6+bt5nCbSC5
m2rlGUvFMMgycgalsVVFoG+7WZgtBHdTtamSNT1/lWo5MVI+k2J4ujskjb0+dM/GAWF96JcHETD7
X/+gg2+i8YSUSWRQI5XiHgs1UbJYP6fx19D6bml3tPwaIbi7rPGCb6dxN7dby6WcVKBhgk8/KIiM
AzKWkXsZZTfqBvslCOctSycK/w6kUUdjg30vtn+mA51yhUc8OJTvwXIQVAJPLkTjFL+u86TIE1xj
+fC69sBP//S+vbaRl7aoj3z3nhnoK1WwvEWmfKhqlvo8qQQJSCu6lqZvpHYz6VlwgMzyfNCKDQYX
nZS53PetjrQSyHpiYrMGlOGXfpw1u8F/eMB6k9P6NyG4tsHkrGGtlYusKcCcBqPEE7dZ6JUZTZjb
0ca+F0goOkTOJqrdQLSeAKxuPlng8JSzb22S2X91jDqezJivx+APd6kHrZXSPIO6KyCCzO1pdeSz
8oXVsHr5jHWv38Q1rH3B/oHk7zNRx6hbKCCXtfX1pTnkZXg9laJMy2v320cNecPhbrKhJrpSVMB5
vWI3f8hZsicL/dSzV7jpiTG0ZP++d41ZYuMNllPMOEqSMtMAK9HvU/RjkEWrY5n3uCQXp4VSo2cm
9vsghTRju3DqDOZNU4xBiYrTqItSHrsBwEYaTguLcm0xEAKwGnaKERWsLIvrs4FZy1PPur24oxc5
ybN4k5BIT9jfN0GBEfZRO+eALtFBp34ZVj8aP19WfxEEZxflxqqwCQwBwdLld3qP3eBViSxLLkgO
iGC4eGBpK2WOTEiiTy91mft9gu6CqvorB22p6OY3Fczr87XHtu0UcxraHouCWDdoFmQIcvvTCG53
4lc+I1gSk4nu+ssNKHfLZLlLuj4HqC6jQdxrZJEGsvvCq/sms8JXhy2qxVpjwM/rxo1U31rxTZef
JmyW6scnHOkUfgvnH0r+WBj3l5Vj755tgTnlaFW1J0QCsNEPgaxcN+mVtA52W1wJy8Z7CrKBUrlb
pli1hlQfoCQpV+2sTA7jnB8bIu6F3kVC9dvQdFk1dL50MLR5ucpyCaHw7LluyWtsOgfkZ+e2ud1/
fuWsEibido9yg8rJtzZDkloRUE35hMwV8qh2Xz+OdWL38SAI4HbTMQip/hGRHcHGbiC5ECW6BjBm
99nm2dRtvyTf8pexRVt0hYJFifrTJILd1dMNLKcupdmOUTuhltD7A7Ymlj5bLcXW3eYoI4jWaoo+
I2dRKqkZibQAzKpvM4ml3J/CXtTmJQLh3hSLWTShxQ6yxAafHE16xXGOBJdsz7/oSGtCEy1wLxqc
IFPX9ZG8Th14vjRfveoD5cRm1kTjGLsRMPozFcsCtzCB0XivFAZp6iIOFxSrb9l8HEbIflY/GGNa
fOqCQZTO2j25DRqnC3XZjX2NvVxOWcv2vLyU4WM0/p3GbVC4s1PCYSzJNKPqCEVfr8fyPwukdH/O
sBtA1DQsPENOH5R2XmfLfMVDPdxDRTcgR2oz39K9iNDYj30w+xvhuMA0G2gI1gIcIVW+NuO5Mh/n
dLKN/ChbJy0SqfqeF9M1VBs1dJEr6mt6cmMzlHmsQNGCaao6+j6nn2j0F70SOtrWZQNtR6bMh9lK
pYGKKwOXTdF/T4qgaBc3HO7XSPUu+yymWB9ODTUwqhJd1T9MhLR1R7JxUdCy0F6b9IZ0uatrR6KK
9m7tXtsNDqcKoaY1WCNFIE+igHoIOUhaOl2q0Gst6ifVLqVKs2ddTWcbE9MG9idXJKxFJpdFury0
eI4RtBCjnEpfMxabryaVc5xbJfbHDKf0058lASsJqD16bHGbLjvCIbW9i71F5K5cZ5l6LZtAzFMT
w4WJU/aqTToieJaxn7kkGHe806xkoAWFushtdTet1F+r1S0N2U9kYk8UHCGX1UYkFnfZJsuQ4kZl
B7l4qEvL9bfI/NckWXgXbY6OH7hJyq5TsxQYnXWTpFeV7F+WYU/1DRXz6cSgCG14T5I380gpk4EW
B6m7wj54BxQJgy4JzmrPVGxxuG+ztmM9dmxpUVYkdj39UpqflwXZTVezgVzLNFi/Iu+r9MlIFgNP
PPSvWLZlly4WF+mq3fmgAT8hgj8rosTGx3by14/zBsk5LFnv0noYYG3lU3jQwUYXYtWu7he3om6S
/a/0BsRdoDEM5XFeAUTUCkQ3V2VngDY7aKjIBe+mK7enyH2nKLbUaFCBpJ+Rx0OnrPy59JNfXeqW
v9mg+hDE2Jb2Imoe3PWSW1zuLiH4mNeyB27nFd9VtzkYnnWeXMZBVx5EXlKExidTDKwm7CcZaBg0
WJz5Wg2QRmzBB8umdKdAjgTav2+Z/vl+fHo0V4xyLXPgLctga0biGU3jF9ngDLl5VNtecKn3DdMb
HIGh3Fj4uS7oQjLAmcopz89E+kamH4LrtutFKApcFPtDkL9jf99gMKtUdSMutBTU1/WdGqSu5S0K
iKtHT/frQyf6aLtCgUpXRlJbM1D4fg9Y5fEwrqvWOav+Q+p/G+pXknwSCMW0+4MHecPg9WJqlpnU
CjAmJ7kpHvAMOlRO/4XtXW6OLO01udprF6Mieq+zB/8lZC4hMC5RncULkPV71qo7Y6yH2opT3ZFA
RGy5WzU2NGYmNRykqnF3fKrXwey0Gtp/rWMOGrRdbuMqB9A0YaWFOHO5b5k3eNyXWxEmGgnDG32U
dRjgWHsYvFQQcjBOI7Ow6YPyVfAtmZJ/OFFEpyZaxtCZwed10kLvplUv8ZA9JgFmfNGCh1lEW23R
SV4fVlVwxXcdHLJHKMYjlYQ32Xv1zM18qOewQfa++RRaJ9MS3Oldm4V47Z8glTtFVTbWdY4QPIbo
qzXA7U/d9cTYX8CMgk2dl09v77JtwPiwQ42VcJ7BLOBIyfWU3nVtEOYCbr/dlhldRxIMvZgoRvH8
JHIZl7IxwUqtuaP6A7o/qYtkw2t3uiuaqNn11Qh4iaZgZoI1nrz/PrQfy7yIBrSP53L4I5nnvLbV
0dCMO31ax9pusma91eNm+ZpMaBnCQqsJ7flLng+dd/ls2Yf6qJhvmsJdvySeqtTIcB3SV8LXDCQE
YE/0hRLvaiQMpWZSzL6YfG/fsChKGK2QOETnN1u8N+L5rqFPk23wSe/jJ1F3zf5F3yBykvUW6LzQ
d8fSBVhAPdyg99tG3/K1fouRam98+j/wBe161g0kdyto2nS0DyGk2nrLvXSbBKlvfs1vfx17u4F/
RQf/CSb73y84ZaHfGy7f/zdKetUgIYhpgcWR4esU4fbk3QtvoEFFZQSyWLHGaexoZVaO7miWqGCN
9CCxUm3wFNisO9qMbBEb2766vMFxQUNdqZEcSoCbUAE0Ozc3P1/W+z2bspWHixikvjIlHakrJ4mx
/hz+LcrsWbu/DLKvg6ZOZILpRovwi82kJTEVvYDZ179Nn6dD8i12o0PjDs9Yuw5/ikp7rgmM5e7J
mZaO/mSi4E3Nmf6+MaRyiiv2tvlMpdxWhfsS9o5ON/FmR46FmIR3Lmui0rwmcC5sGoB10Mp3o51f
savMMrOhM9+1An+zC2npbDs9uiYNfrOfXBZqRTAT6EjIkRmPatLb2ifBt2Jf/IMlVGRdkeECNHyy
9za5bnpw12fwMjJ2uish3myxW19JT2niKOcMFlE0Wv+RyJ5d2w0ip4N10Y79oACxw4vdSz5bQe9G
Qemn/niF+bnzuthkcBZ3uJPE3GYicZkebULmfKqtUCIAT68J9jOs2EJtXqN67KpY6VGeRT58P87b
CMs+8QavWMsV49XAI+fZ/9Omr0T2/CB9m73SKw+liFb5vyBSGW8C1qTB9yOiropNL73KPmg92pbf
PMH8Y2ALKy+sE+OdT75cVqHdq0dkC/vKqCarMiciuncUo0A060SRX8hXavlw+ff3jfAGQH9/hsjY
Fdqfca1btieR9fUy8iO2hEW8ekUkDWdIKqnTWpA6Q0GK0W9W60TnXkAusfvC2cjDuejZmP4zFCiR
68L6jHYJJBK+JigWz+QwoDFfcH67/nmDx/nnpInTbpXwgbTH0SXoUw0PA8ZFSiyavDa+tb/TB6aJ
2s9F9OGYd/xgW96A+e5Fcwz1uU4ALGlri3SqalvrciXl8hkUZIe+Ns5jHAbJmJ10dIbHa+delnzP
fhobfM57t2tGVMvAt+zz20ECYRsY4HVVEEMz7bskJGdAMefQNvECIbvOsBd1stP+u1Td1cJhUoFm
8q99NVGaVmefccaytu5mzQ6XT0t0z17d+sZWTfVQmlVl/Ql2FBf2+EW/7r0UBKGhM369jCb6NpzV
yBqz0Ss2opjRK6u7UVFDq0SJW9Gn4QzHOIKXUGOfRlU7lvKxuyFAgtQu9ONlYYRHx1kNYsWWGaaQ
hpGaaUHkjZgTHDHczjroRbPS+yZ+o9ecATGgcLQvXz/Un1H62E/OGbgCWHawPIiG6UXHyNmPDDXp
jjSAq9NrmnlpODvxeD0NocBQCVSCf/Dqi7kW2GaMsNF8lIbEDrtgEfUeCy4R/wTtR6ko+gKyqNOV
bD0MVKAJ7CwuWAN+JZoqoagkswlVemiP3WEM1IN0IIEoGb37cN+YNp7DCls1SIeHHh7ulh2e2Byl
ep98UpGqTXzRMNJ+Qprg3YBeO2LIlLOjBVaTJ0ap465+bn2k5R4km1Fm5V/y3yDvc0CbBf8hCwqP
+3fqrUYmc2q36H06Sxmym+xOlW7zJDnkE3ungxj2KXkR3GB578O9ofG+ypotxeo0lC4aqXbCRr9J
1TGoLNPGnq0gk9agTk0X23B/SbEVCLB3lXKDzZ1vuNDaLCVIijzusfaje+vGctCZ7K54srdngr0l
ItcsEpfzWkqCxS+U1bTa1c+mT7rxSMoI5EWpjQFQO0QyBtPb1jj8jUfeSMrF/nJU0txcAZtN36fE
8DrS20n/6/J57tqrDQg77o0fi2tNqZYGIEMuOYqWgo4Gr/ZMwU70ShDKib4c58VIim5KCYSqTm88
NYNsL93jZVn2bKIpq6pJ8KxVFH5ORgEnB2IKvDpJ8VOKXWUubbRI/AUG6BZZHZolTrmPAnKpAYSc
NZICU4I2gtLDhk9vIYng2++aEXODw32XTp2LETtSEVpjmVPrVrmNIXc/8pARO0+YNTixdaXYKC9e
8Ll7ihtk7jOVg2VKVg0J9fLQ1o9W56/t7d8cIpYSyIqK1AdvI1VLKot0nFms0dzUS32ao9gpWl3w
rfYUDqkAWFxFIVT/YBR7eYrGGjCRHN8YhQ7iLMn5G0n+geAt4YSWT/CpA6KpDpN6k/THXDTyvPci
2Ujx6t02N7Qc+yrEZmC8USvlUGtXLSiiJdJ5RoQ1GY1AHsGRvfqZDVhRrVNKWoCV8k1j/irEa972
3jls+g8ZL3x6vCjeGxws26jnakaepixljxbqdbmANNpsfDN80YzMi8bUG3vstaHIHC2jgOBvl7nH
RJYIfCwEa674NFGXUROHiX57epb8Bcsj2tsYS5YTT/KI6ungV2htYre/TIwuR71AIXev1hs4n4Rd
xjScigngGblv+7s+C8pR8MLaNxwbDM4/Jt1cWHUEDExM1Mf82GOPSoiU4uysDj3CTXrDXX0Q1cN3
9WaDyrnIOizyVA+BKmm/lOW2z0UBzl6suPlufEdrTJsYs8wsFn00TznG1HQwtaAIfmV49FZ/lp8X
t3LLA1am+6Ja514KYgvNmeIxxPhlzqC13hjtZSl8qNVdJs9n2nc3ph6mdpmLRvI+Lr5D5m+Lypnh
YkzmRolxos3v6Mv4bB4MrIiXbsgx9kfMl+lYEr+ChnW+Um/AbuuwgSK0AbTudCUMadnH4+P07f8K
9zScc4ymLq8MOeD8c8JDjdWMbcAWJ6LrVXKFXZyia8KZiNxqI71NmDLF2JvYjmDpYyF0+jINICYn
PrYYO/lBGNXuhUKYvMe5o8iHGRkOVp9CPVcnzDO1z9j6gWG+6lfpxy52DC6QVHbRR4Ke1ezlLzzI
BpV7n2ar2bQZm19pkwJ8hFmYOnkXYwtAir7fy1AiAblHArGaJu0iQBmLX8qZrWGmL1RzkJQ8XAba
/YAGmN5YcQFWgdNdqmLeP6W4MTn5nbRPlYXoRRWyHO7anA0Kp5aY7CyblD3rpEA/0M9oDwDTu3yr
Hf6s84oehRdh/wBZqhhNl9oHRp5cjo18NiBX65ajHd3UIMe2HurbEFexzu20s/G4O7cH6ee/P09L
Udk/BuO144LOBdTsaTRggKXq/Gk+peENtUT7pvf88haDs3IobYRLZEL7F/SGsRXy62F1QpvxEgvP
UYTF6YfUGmvYLJAHawDc/o69yKfnOCCBcSfC2lOSrVicktBJHVclhc4X+U00HtpZ8KjZi862v88Z
jblFe4VRQhTNOqvrA20yrGTO3Gp81nXRKrldWVAzQE2NUXdonBo0s5IPZMB8J2l+0PmmNQT2Yc/H
Wpvf51SAos7Z19HrGDirvoxBdmS1W1E+ZlcMtDUQNLkgMcfXiespVdrIwiexyO9Yfon+xvpYm9/n
YpG4T3O9qvH7tLxSQFPbjI1dDb8vX8k9U2CxOJaYmJYm/DvQmC1p7oiGZgVsoJ0j5QwaD9lOZfmR
dplAx3a/ywaL+y6aMYy6lSClhCZAO4l/NsotUb9E0onMP8fysSieL8u2m03aCsfdT61q+2rWIFx+
TRyMmJ1+JYgfv8ZBehKtZt+tcFqmaYETREbjLv9IU2u5JWqGEhxm9Rdbn1z9NF9bfn2Lt+4xcTpW
i6tNV/uObJ0w1NhVxTdw/vlmFYueg7iGNXp/y9Pbof0kOMl9NflHOv7xtqKLaBwpAOg3epoezNzG
C8fTvMXPb9Icg0qlB2aKIRARBeyaJRSpMfHLxgT5V1Y9auNqTUxlltZuyqAo7LFc/b5PbCNdDpel
3HP31gaMC2H0VGv1uAaYXN3UiT9qz5roEbyvkhsMLnaZpRizPQ0wplP2OTypQYHhZXSv/+EGFZWi
BRLxC8yaddGMbgFag6FzC8vL0pd+/n751HYrE5tj4+fnxxl7E6sGFTcpkE/NDVI9iF/AZ/wjtDEi
KGyR29X1txPkN5WB72AgvQSZ8rCNjnIfx3foB1f+xodsUDgfRcG+MamvuoCOge6cHLJjGshXIrOx
/4GAA6IsDaR+HExZgLG4G2Ch2F6rVbs1xqc1+3X5A+3cXaQIiI4AFuwNH/gNRoTKYzjj+4BqXSKV
Y+j39eo0Zu1fxtmRBTiWhk5hECMjdfk+I5JMWk0MSwEjaKdgNZdKNHeIJvPK7NfKvQy1d43eYXFX
VRvnUSsTtFg0vwu2ma+8Nd3Ql87oO+sT9AuLmvp2lO4dHndt8yQZGjQJwbor9feiQUUEvW/2ZaEE
58eXwuYM81D5AAwpy0+GRp2pK361uSqwcgJR+GpY0hdZL5c4ujw8V1gw2AhaqkVicGEL6et2xmwj
HhcDMmDy6lRx6BijaJxqVwzkrhWC1lzL4oNIVaXhuLAs/Jpcm9lVOT9d/hqi32d/32QQ5xL7lcsB
vy8nE9QKOWRT8i5D7J7URgT29w1EuJLE6GZWfsqmG5phDi3tr8MhFpiyHR8KRqy3k2L2YQMT6QTn
RAAza6ivIsdrZVhZobmxcVwKUdpup8b0DowzAjQy2j5jJTW2cqk6Yar4UGHh4WILsyvMNHLZnHdI
nAkocmtRsgIVH/WW0WyX6CQzf66I71hTL/Y6/r8BORuwjG21DDEArcfVbx5yNM1Rlz2XbyqXsU8K
S4TsplyQkCeSTpswKxUVZ5ler+g8B/XIC0vsquiBWgJR5lOgJfxrBkECXTQKsKj50aMDcDlPChba
D6eYCnKgArXnmaNLea3CnM1BUhlkCKeFrcgQrQNkH//S0XF+Fe9/ZZ4Zxoq10ZXhSPlBx5K+9dB0
mDvCVbt8k/f90dsd0zlrMdTmbBE2BBcfFX91O0e5GjHaObkNBkn+yhltwDi7AZKTXoosgM3osJpJ
btNMENOJPhFnMgZVHfqYDRnJ4Rdt9M36vqqDvzoyy6R4eJro4OU+kSxVURUb8BPG4/Q5C6ozdU30
qyN9YosJx3ZjIOxS+F8w7vuoC62W1QQYQVQ/m2nQT+Mz1n0HlpQIXrkfVY91DKOtFkOdOt7VLGm0
Mbdx1ISoGg2JK1XzARVINzeioJpKd6yb36U52mE+/GuX/h6Sc7k96Fp6Go+J25AxmKzqOu9Fc6Qf
NeI9BPe1orqrEzAfAKJcnThP/W6tvaxeBTHkThv5exzuQ8XFqrZLBBxyqD4Tp/ByXz/SW/nrhAHP
9tD0wv77j1mJ94jcbVqyrAfLCA4vmfXz3I9uZVpnWSXXyWB9wlDFHelqt1d091/r/3tc7o7NdMlL
PQRufBwWTGeVr7nKqnplKBDzIbCDe28R38NxjrlXJLKoKeBack3Tg5QL1H6nO+k9AOeP87AsyyWZ
EzeUD4yaOfIyp4s86Z6Nmolyb0I94ZxxmFnYX8X0RL9fK1tJ0MOeePlL6GfX1j1xE/Cj+6IePMER
8mXPVrcimkk4wiw+YtVBXgmKuh9d8LsTVDnLscY51jenOEFrvcnqJz2V7dpwquxRr79cVj4REmcw
5FQyh5BAEj1dwcP5nHSn3Lxa1Aejci4jic6MsxuyGRF1TfGdDONs9Q9a8q9fG+/PjOFvrG2JLvEF
G40S14wxwpZeLcgTqdhFd1mKj+7jPQpnIyRpTtthYVaJyraV+NjQ6pqjnxifLuOITouzCQl4KIaS
AmcoAmu+Jfnz5d//L9cGGxox+YdsJZ+ryaOolZdmTVzsecVCJkR7HjhfRrtubbZUq3KnwBq8y6C7
DhHVHux+AL3ih/aVhEqR2Vg9DENyVIlXgfY1x865OcOoWnWnrYfLcLue6g2Oz4VqszlEM4NLw+OQ
f0+6g1o+XYbYvT4bCO6i6rGp016Fizfob61B8+WgOtJiBdUc2UufCN5Uu0qxQeMuq6UvtbUytDJ8
KaubdLm/LM1O8Art3gBwd9SoR6LnKwA0e/IkVKmrg+QZXnWs/CUQGdGddOF7NO7G6mmXa1KN71O1
tma3R4qVLrHb2wWb/8GGCeH8z+7l3YjHXd5cQ8EJ9C9w8PJZDx/a+nM1uWYveNUIT5G7uwgw0aej
sFOcZr+sO78h3YkMRhBPxTkhzb1cpc5MiYdBkEdlGA+y2Qpumkj1md5ujOEUgmEZ66lh1lXNCcvC
VmDeMU8msOmiA+U8/SQ1yqKaONC2uk2kh0b9EWMNZy7ixBDBcC4eY5gJbdlFntZgbE5Jd0uMl3Ba
BLZ9N/57Uw8+7Tai0V3K2HdjY8FqYB6zI2OjEDG4C2wG/yxYkbIuyxbSKPBQsfpdWR2jfZjRoREG
l++zQAv4dnTscTFSVQNS3R9K3cvps0kFjY8iZecfb3RN1SiWcWi9O3mgK/Fz2aZwIezkzAdRxkAI
x9kMLGGRzLYHHMWSxMzLUarEWgw8r4djjeb3fBb4EIHJJZzJKOtwlXUDR0g7v24fChGN/L4f3igd
ZywWXcE2CWaT2I44DRTA6NyjdzLowkAGUfjScbgSDcaI1IIzDpqcQPsaQKL9cs0+TdH3an25rHmv
vvXDI2MjFmcZsmEJl3EAxnJq0a9XHGosXUIZ6DAIdFz0gTjbMDZWESUjgHIjkLRDlQtCcZHG8bF+
Mndo4myhca3LKIZSH92dZbD4jMPCOP7d8/rt4PjQXylhHaSZKXhxReVjYf4eReujBN9f5cKIVVry
ISoBseSdrcgvobkgcSSIJUQgXCgxUdWycuxKdsPyZsheUskrNEE4JILgbMFat5qczYDQEU8aSu7W
VgEUInjPimDY3ze+VMIEqqWizuxmXeFZ8Wqr8nSnWKJskSgcUjlLMC7VEK3M/cTHP4OuEUifPHJk
BPWZG1O7NDzBLRVcHn6+oEsUSq0EkGBVHX+gnn9AR6ZjqgjCpHN3JEHkWj8vY4ogOcPQRj34uhpA
tjle5nHmL9QQXVkRBmcTEMBiGVEKjNFn7NmZR1M7uu/tzk0fUrt2FMkWUfoIlISyashGSYpMNkas
hwJkXPmYJbKnGn3KiShEEURC/JxBYY4YAcggWdk1rhzpLlVjZ5Rf6skS6IbgDClnJLDSJpMKphpF
HtTzdVYI7INIEs4+lEbcZilz5MN6nBtP1tCXitWomC68rG8iB0uZoJsvM80LKZFoxfX9rPi1X52z
Qx06FJuVX5eF3Zs3oyhFKpKNsxjFVGSmGbGvFB0KkCwN802lHeteFgSsom/EWYw4TXMTeobrm91W
5pEIF9Cwj3zBi1MuUljMhCgpgSB/NlJGXgiaHiQM0MHEmCrzUeDMdw8OSxORIkB3gvqBQZBkWh9G
EIis53b01am01dmOw5+XdUIEw52bWZmZFLNzW/Sr2jjFUeaGkiOeedo1ChtxuOPTqjkhs9rBl6OJ
smqzM9vBsDTl3zioDQxnUkGgDzq9BOLgvJwOU+6g1XeaUcQ1ux8JbXB4sxrNoZmzULXxJi8J2F5Z
rCh/bI6FH/miSF9wdjwRHDp6Bg1F8cRdZVyeu8zKbJRSBBdoVyQKehXs1sEGP5nPgqkTVu1lKxKt
8kE/EE8JlAf2mGCkh5L771t8sPCKYPcpW+nE5nXeW6Ks6ZWEmDVu04pZy8xuTa+rvlxW7b03rEYN
MJaiwwe9EBxGmRWTZBVK7IZQORJFtlYEanTdW4/j7JH8du6/Xgbcs0EatkGjOd3AgDDP/yHNST0V
KondOes+6RIt7a4IBb5iTxe2GNx9Nbp2HtIVGGP0QKOTBuOQeZfF2GFf17HJ/U0O7uBCqzPbWFJj
pL5kB8rtmykmFmzQteQgyXtViMlpglZYMBYJx91eMhAwDBMau1IwuuxNi97K4lfyVHsrSE6axz7z
BuEEjOircVdZj7pWA3LsrnFtY7S5jUSJctGB8tlXtZ6mIdZxoJ03eFXiEK85qKmjH3PbvGWut0WK
UdgTuGfaN5+Rb0+N9TrDqBgEq1DRrQ9tdx2qt5Hgkgk+2atV2YQUowZ2vr7EJ1tH01n7/gZvUL9T
/v0gzTuV5FsCm7mVsGEXskS5lxFQi1jXkvXrst4LFOE1etqIMtE+LmkCUWh5g9qJ0fy4/Pu7Fnb7
QdhZbgAGeZJIr0AIghVOfxaKlVd/yNfLg5D/bi9g2aJxlkJta7R6IybGYx1zGLhMILrp7cHXTv1B
lWzRLAa7m3x8tIXjjEYb0tECOTs4s6KbBV+oXn7G0qOBdUdN4pFB5IFFeseZClBT6nUe4iyHFv3j
CnXWyjyNoWhkVvjNOOsQVoNCKwNOpPdNeMXUtxY3eR3Jy3w1Fa7d2umYf6fofOKVgsYqbftXU5F+
yttzAqbQ5JAvjBDdaU/tDXnGv3i4iSd32Be68AX5ZKxEB6PRCaB78CyMlq+onkSdcv6mUYGjFFgm
PhlbpDJJygFIGYLAYbiNiGYv5Ie5iG4cezldEon9fXPj6jFSpqIE0OiDA5J61cFy1HOJ1nz007j1
k6hfbDfXt7kFhNmYDaBapl1nybAhdfFJIjfFnIBa/prWD2nsk+xYZMQfetEovMi/8JnZZo4XMLVC
zBy9jK0N9+LE2F7P5mfL3DZOxB4pNmSKiElEn5GzMFGTT0lHcQdVpb/KBvTrY6BDouSKLMuzwHYK
jDPPHyqDiiwzCLDy6+x7FFCnccYXdhFxmmzhjXhxt/BUORNTjea4yNjxh7IwC4PkwW3O6O+Z7iZf
BWlpjjHO0DUfwEV4WVaRqJzJkdsilOcZorb0J1F/JMIlU4JbwadxmyJOjLUHwOLkx/gn9aKTNKNO
gfGcoH6KXFFCaDfvsLkVfCJXa7oia5n3ZpUKxe5+YeiiRmmE5R0Kt2ygm+BbuXyKAmvGZ3YbGRld
PcSdMJa7cPpaoP3B6r63EV5RiWC8UuCL+PH1Qa2pturwEcqU+pM5B2asHbJyDS5LJPJF/IqpsK8t
ucMin9dHp4wYEl0KrMO/9+IApLKLexlPcL1VLlwZx7qzQhknqPWwZ+MJjKl2289u2E/Hy0i7+d6t
gnCWpAL7nR4zh8AYjqyX2NceRhk8538YpRu0/KTeZUjBJeMfh8ZgVmvJYrEwqp9iyfiaYAjkMsS+
WoB/Er349OMUIchkQKrfgauGkE9j/qxb383h12UIZoI++rc3CCblxt0sXZzJRQ8IHSRUw7k1A3T9
a/hOYxPZ2SCo5u+fmYF0FCguKXrn36NZ2oqVoA1uEKnvpORL+Jch6xsAC2k34hhdvVSzGaOABZb0
xgElbwNRXqMtFJg0R0T+JBKICw8szBlFkgaBBnIfZ89m9uny5/kvN/ZNIO779OA4aWgKgRjhJOOa
N124yexIXFB3OaoIjn2Aj+rwBsfd2DnHSqEQC95dzP2zsj1IZJ8GV3XmQ+yJQp196/CGxV3ZtLda
PU0SJMXRoBLGdlz/6GcHBULBLRKeIfewiNKwHZvq9Qwnj20IMl1sdtCw90sG17DwDEVycV5/GOay
T0zoxHLf/dY7e31sr4sgOUVndLsOlr34sivbsWcK5BThcl4fNHZNTRluX94W9WDX620rHVTROOd/
iVD/+W58MhFjBlgWTtklPtTHwpuD9VAdKapbf1Nax0qH/7UW/JqRYVAUo+4BVFOvpccsvbZKUXVr
/437hsEZjHXIujlMYP8az2QsEYc+GPwJpLhxkPngORNcZ2YPLtwvfrwqU6OEzi1TRTsebRW6GLry
1/VmABcfyFKQIhM0cgoMlMbZD+N/SLuS5rhxZvmLGMF9uZJsshftkiVrLgwvY+77zl//Epo3bgqi
u76xDw4fFMHsAgqJAlBVmWZmOTCCGkP1m1Fbr0LR/c6FIq4sJQOFzB9LtLEJ1mmcWbjAaQ5B4pvV
dSgQ8dFmFjTEKv/F4O+/5HIuh7YARnJgIs+QJsKrquHLbuq1BNbmiK2guD1KznTc4iwmrhDnb1no
VcHDZR+gvs95XFKNA0gd35+F+ACFFq/RNP8yxHY0tLKBueFqG0xiOSrKCcOl3i+e5PZ+WTrWLvkh
HafMLnbjPhCJaGijsRSuHVaQnKPNRl1ZRgPI8ge7mppvEk9DgeKO7R76iUkmoGr5IJE9ujcX8AqX
27GiIIiWscJwtjvJQ5u4Y+2g9vtYHmAmqetEzR23ZRmanESIaSNX1Dwjvh1TKgFsc/9dWcNtVVWd
DnVWAaBHe388sCLR3xGlN8XS2COz/amx43aqbCn6aWRz1u6QV+Qup/RawZMNUpZ3jT9T1cVsJj5w
38o2bn8a+qi35Jihyddi8ZCKdxV2qcueT2B8uPzq2zqPAwNnNlU/yqN5q0/JTVgbRLLMth+oEIpE
q7iP/RNao80C5nnuBCUZYR9RxcS/WMBnAG5mpmDCrXiIbak/xjeKlx5ZPwN0MkOVYve/tKWlDOLm
Jq/SZS5rGKT6ile4yWO3Fw8KWiVB0Sh2f5gNsRESeHwHhSpLGiXXYN/YXY2lJwYUA2679s8B5N8i
p1mCPsGCfW/4XBw0T0IkG8e4AhVddLr3KLGRbbc7o7Ffs+JbK7SKMGIHtQiZPvqVGRx7qgM8BcFR
el2nYTv3gJjDwzDd6oE7RUSs8AsOP5vBZm1lRjFpkVFq8ALR127DG+ub4iFHz83/1u+yE7tqGSEQ
7f/3uku2c5xRmeUr1FkuJSNmYV6iRvaIEuN2cS+zwvb10QqC4+0eWpGNgSYhrnAKnwMIH9R/I+IT
7Bkrqj00vl6SateUh3NMrldJbRgZrBLr07QccurkuX2qWdnEUUSISrc0KGGTjNd25uHGQ+hD6B0r
tvF/K5NyPUkcQQyJWik9M2dsH0L9pslDPOgSu9+2iyO/wjLx4A7RsfeOEGTGoJRKgixH1RZbZO8O
7mBRzz7bl7L6GYXzBUUIrLgsgaLZxWF+Hh9qJ3BlCbue4mS7+at8wuPgb9HdGZNzhqGP2wGNrVBO
lf/oC+y2S0a4+Obhb2UV5w0KqvZrtQCCmhzFfH8Xx4U91gSrUhPEOUE0jENhDDixx7Hq5016owv6
t2jEseXyet1eOz+Hiz9hCm2RSlULY+riIWmcUCNyfKjvcyG+saTjMEf4fisHnrZonmg0xHz8gnLO
NnBbQiV0C67W2ITgQrI8Sic81xd71kbB3OePuLq5o/SHKKu4HWLMBqQhsFHr8WRjmb2rLhbhAG/N
Zj7GcGer2G9YcXVShUOaNMCQ7yeX1TRlqDLP8ahZnVpX9JbWjvasE9d/l7pne8QZl6MGaR6HGMEj
7jbS9nZM5lMaCztVpPbxX5wzzzgcOdTCiLpKDTistZnqaF9ZCZXmx6/iXiCuHojFxCcw4ZEPaa4x
hlIZXuTWruLAnpSXywvpF3Hk2R6OFvJey4RehT3g0Q6v+EzZNL5uclvPoDWAje+GqrX8xb50huRI
wpKTvonYECLlEKFk6YefrMZB8v0Br8EHXd5fNpHwer6bRxbk/88VSfk5Q+/rBfR6GYEaRL6HR5ZJ
zYjULNDFMX+GTVAeXAZ3Qt4mE/sxd8v3y4CUSRx1oM2Lhr6mwJuSHFI+EBMwRpPAILxP58gCfbx1
LcnhfdNyI01fxc4RR8LBN81A73PWgUv52IRLCpNp0ZMUa0l8WLorqX+6PEzb87ICYD9gRUbNLPTZ
gCvkt6O/jvfcwK32rPex6sm42M2JiyG2Vj5w3wqO46C0GpR6LGFPNT22tTenfjrcy9Zsm9FrRl1M
UoPHEdFgjeIkhAALl8qdYuhmNJS+PAXBByVBDw27BRCd9dS0Xic/EvOz6WOrAePJR1PTomQOMDqs
cgAdfvRj6henHprKopt7KmQkDrPlXoalzOL4J4maTCpyoDamPxQHMSa+T7gBf8VgdEFQdAG8Tspv
5RDPZS9LHtlt9E3TkPn3/bIxxBB+yKgxlEoWZhiDLgYoUYi9ppL8Rh68yzDbpI07ER2XuMbHZnZT
aQmhnOEwwc7/7X3pJ+WbHK/sRkd0FV2oCG87PFoBchw3tbo45RE7ke0n5a3PFGvPPOPV6Q6vI/tg
Rxi47RVnAzm+ywshWfASjfX0vHjTgA4oiSsmkPcWvdDpfAQueB8kPGV78s6Y7Det+Ckx4iwaDZyZ
giKBaMrtolf4jzi0U4axH7EC0Ro07IiZYUJ+PUl+pRHf3zxYrCaKIyI91VH8M8AIY7prYyfuezft
7UIgs8fZDHyk1/NocXQU96FlNjlzwXsJd9YaFNjD66pBS3cWqGiv1MsI44GPeFCVRz8hFEjwAuyR
nteVuGAdd9GnzJhcce7drPJrea9kR6F7loOvl32QGXABkD/VSGqhFeEEQGFCf6n6WIuvjbofq3wv
m6+XobaXlwk5ewW6lR+bRkqTJkh5gntQ9Mg37+O9sLj6nfjKmlGYXnmr/B0dKW/f5MUVJMf2CdQ5
hSAEpBbelYbhxG2O+yLWiFi046zBfbY2OJfN3PTNFSRH9WiPqllxhrv/IA/sqoqcDrGSNZxmJM1d
RtpcymcknvQHoR6xEGCcZV2n+de4ftKp+qBNf1xBcIfSXqs7SAwA4h8dbXScwptgR962bd9/rHA4
5q0HfS60ETjSbflDxxMuyrg+6YfpODwLn+pD5wuudLg8etvbywqTY99wQZQAmUL20CA6rD9K4gZu
sFeONTT2SDRqsjjendAHe9RDoEm37L1fQjPg7CuaryNbDBmwThjZUBgm7q42aXhlIUfD4VwWmsBc
MavwrivgCimnFA0oszgmVhe9aAwZE9fmsd03aG+JDk0T4eiUHRwLo+BlHEqTeaF1HKMHMXn6Q1fg
aCJPltBIkzdXCPz6mHiCs9zkV7qXetZhonhwc1NZTQvHEMNS6dVYwhz1GpLMrlzbKvb9u+koY2nJ
8MEHKguDWl98biQa1mjLwNaXcTscMjcxbWs35Pbis6AXKcN/918DdPAi5o1wDj5BclLFPMtToIbQ
DtKvZSRgp/Kny3NH0C2fENmPPYT1RGCY6PuYddpjF01uDdUVbaKuMwk35BMi5RwHR6UG1GyOO1yj
n/Ss2F22hoJgf18FTrNVJFPNRqzNjnV32xlE4EQ6ApuyFUCQF5mgsaXEmnmo0KgRd+zqoHZHL7iF
vCh68igV4QabMcbZ3/my96XMC3Vm45aoUD9SXLm5NaPcKedHayBIfRtKRWGcgbwMzeTMq0OhivIB
j0WGdCUFAWpLYzuv5F0jP5rz7+2/ZzCO++JeN/PWxNtxEj+oxVXSPUgDwUzb9pgqukia8sfOx4We
Z3GPJyh3Ea7z8NFodLuWoaXWZG5BFcixsfkQCkLj+18szveiolqauQRWriu+Pma3XWU5SMT0L7v4
9oPeCoebo8acJl0fgMOSIwwZG292m9+bh2YXfKtb99/n0IFyw19s+GcDuflqogpd99A8E74vsTdE
L/4EFsTjlOxW/kIlgWwT0xmNTe1qpbU9JISsCmhSp5ySBCssCNBcovdMsq0RaRm3f9VoG1bgPMGG
tH5Wd8tefWJRdYiuErTmPeUn3PY1Zej8BhVzrLFQtaM5P2XZspPnkfCTbSr8OX78Haok6pWSabBp
SF7F9rpX//D7XGirhUhzKhV8v59uF/Np0b3Lfk4ME9/6OOvqYKnYciqCYzR6xXIQ5d2fQXARrCUg
naBmJqjLIZMyFBs5RkxkR2+/PpyXK9/uOGpYkTZbrvG8e1Ov3QXfkbWw/EDWB9k5a3PQWBq2pIPx
cEZ8v2hifWjCKNLhW8JxnNH12PgsCFT1G1t5H4huBcIdNoIlb1gVN/Zx2TfKym6i0AlQDCxbX7r4
+29M0QqLmyKW5WvlJbAitUW1NuR3m11e3F8GYSvuo0GsCzGq3KH9wK3ITh6KQh+xEWXdQQ6uCtQN
FTfNhNSIyLR70Q10AnB7mn4CWuL7acpiqTRHFYAy06vVY0eaWGrv7zG2dcbh3EEZ4tGIFWznQ+0y
NcHSN26iH8Y1o2y6cTRlFecXSKNrm7HArVKWmnZRpo6Fbl3pSD72s199YboszifUSBEbtQUOy1VW
kauM994jqz8PyYSP7Z1hNYLcpg6BNjXNFMyUoDyks6ssr1Z7yCc/gciB6C7yoQtuZmxIU/Ltsk9u
LTIdEZilQCAELsn+vtr+wjbPqzLo2JktsyVlLys3Rdra+mDHMyVwTGFx21+L7tvGkvUoLdN2rSnv
luJGNyc0by13GSlxvbWvrw3jFluWimqa6AAzpaM6Xs9C5PTLS4Pr28sDeBnHErk11teRYEGVAgM4
nyzrpLVQP7nWE52AuTx2UDd+P09CK4bTUgPGkB3o6NqKFbiL1D1EqnStRsSeuPk6dh48S+SWWBao
ZVcwrwif31Tf0Taum93hmB5QbuGNp8D6Q/OU9+bhBqRSFxHmDYl2kEXZkUThCXaiIylO24HwcnnS
tihElyxFRm0UEm95FUmjCKRKzgdsloVbVTk0sJ+QiU6cpygQ5jmrpbXUoj4Z3Yi3CfFWrTVHU+7R
Y5AYOAqEW795XGhKuwCkNCunLHPQ/OdWoFJjN6OL9YBxS3cs5T4cQsD0aFI87yInPIp3hl+g9R5Z
r8nmmufdNRa3cjujFGbBwuRkV9lhglxq5k0n84nV3JhfC4cS5Nrk3hWewa1g2QjryWzge9lVd9VD
9vZb79UH2UayJ1mWQoJx63iIdS0WZAykZstHVo6QuJEn3bChjB8pqTbCOQxuGUejind65E67cdK5
NWg2FaFtPOSED27FNesB5BZvYYxzLqmwKYEkdItGxZLPEiOpdq3Mxy74hcHtkQrqkos5hV9A1s8x
8VIflC4KQo3+R6DtkoHSK6GsYoO7Wr7GWGl1NANubjw5+DtY9kL0PM4+NMx3RvocJaF7mZQ2i6PW
48gRhqAlqlkqQAzx5rfMV9WApsR/G8GnMkrt3PhL0HAZLfy4jMo+emlUOQIZrfz/CWRqR7vQnlX1
Rp6wFgbikpvyRY5Bwjas0JEJvhimjV2l0l7InuN+2V22hvnAJWs47pDaJBqrAkPYzS9pfT9W1Byx
JXMBgE8+j8UqNGPm6/80YouPyVeW6s7KAfH+/PWPrOET0UuhSqCsB7DFOmSmR0qfbwcVP7dBXrdP
6s0iriN8v+lHm+l+Tq+ZdRKXO8mwiM2QguI4wqwGM4PWBQLc+mhWopPLTptGuPhzrJzIHdr0NFk2
dE2VJUXn73+NvsDmoS5I0tZFu0yea+2hiR4vz8zmI6m+AuHIKGp7XVwsgKCp0QMTEY9uU6f3opvZ
7XCdM9q/1aR9jcjxUThHZitFqPNnysayU7gQhx/QxsBEe2KWS2Y9XTaRGkaOjaKuWgwIzCB8yY5D
//cSXWvG82WITadYDSLHPXqXZ7MgAUKpr8ews7v81YokOwlvGyRVX8bavM9cjx9HQGMx1F0rYMbU
FOmMOjrtYtaGfV/Z6ZXhx4fCZu9IAVnmvb3lr6zkOKmAYLmkJpi45bZDGXbhCbsqYRKjyHet/Jjq
Rbkdq53x+A6oLZTLc8jLwVD0u8jc+lPsS/eLo3vifjSIUd3cPVZYXDijFYUspGytGfHg1ejVF3ph
L7ga1Tx0k9dXOPL7zdiycshfBfCUWLouk5OgEPl5lB0cPeWVECETC3bgPtCurN4eUL/bj59R+u1c
9kPKEo44oEk2xGEBS0x0m2/v+t/SE1n5OV8JMdeVohsx3G2+H5P9P22jupfkpcRLyw6dzP8HOYft
8+JqejiuiIuoMI1pZp2O5h3rU5UiabdDd7ERCTjRcSF79VGjyDGHEak6qj0wip0rQkZad0pkF7mp
gB6B2lGHRsZg7OKvl2eOIESVI5A66xNpWOAjcv8pDWNba68gR/U7GDpUFBXcBkGd4r2fN1mk9UqJ
xiB5MdvF8PdSfNfUl8sYvyCkMwi3mKJRL9VMw+Clz5MbOZId7sS75cjYyDpQR8ftmTqDcSurnSTT
KBu4oyxXbi8s+6yjTnDbE3OG4JZUZiFP3WT2hMJVWF1J8SGIPWLM2M/8EPfJZwxu983UXhEFRuKj
kzyxIylLiVKR3i+68t46iJTSxi+W1BmQW1L9tKAiegBgf3zbNdxQR8vG3mPPRc1foUelO2zvxWc8
bkXFddxAQAR4Rv00QS49XG6W/rWNHxpKU4uaLm4dyVU5h2nNmt9Yu66yYygr1LvL07VN52djuC03
qYRmkJhHWJNki+OpzRdb1FF2NgTEBsh+7AW/4JsLlFkSGJOIYesSqGemuymrcUa7q+ujIF0JAxHa
Eovpbetfn0kDxYLuLdBq+RjgwqrJfidRSD/7+Rt3rBBwdqpMWQaCnC9Oodhhe5wMKkQhPODN91cg
qKe0hjRgvlaotjF8l8av5jITM0ONFc8K3SgtSQiQGTf30d1gNX8IwFFCXQhdHDFKmM2bdHgVfkc1
az0VHANUvaU0kcKmYr6eJ7eM/bI9XF4n1FbAC4TrU9Dm6JXydpy9X9zCNZE566u25at7tbNrYush
1uVb/8nVxJtVqWUhay5XyFeVYucOnMBOEiJ7hnIvfvWrqdxXEoySDHQGDPNdk2tHJHETJEPA8Hmd
Ro3WV6UKkslyb5Qfx9wrFeLShNoF+IdWKaqKKGW7wOiwxOZ4Z5Wu9jB6s5vY6eOi/uYF5ZkA+O6Y
YZdFRZAC0biVHd2Z9g3COAPbHIL7A9UPiBpCLjiQgiIzdQFDGI+ZLWDX1rXQzrvpD2eKo4KpMjN1
Yr24s+A2MHZa8lJJxAGCYBuZWbry7DArI2upAaHED+l4SnX/8kqlvs+RwVTUVitO+H6U/6Wbf4s4
olwGoKaC2//1WdKWkh0bWtB9EGjIIzgNw+heRqEIR+Y2/wQ9jiNRBQxrXY84yrVqH6KkLsup7AeP
SiynrOKoQEEBXNeUgNPaHfLnHUmunEYV9oRVxOzweZtdO/XQMmYw9oC7GcjH++prOKBkd3Q1J9op
UHOJCaemhpJP24zEuZrnCGQaPs8OTvq4V6gTW/GZ4Ffoyg+EjfLlSIfP4IRW0dQ2rBcxa0hqfY6g
5rJ8jf3ki+4NpUM1diCt46gh6SHg/RaI/FsAFhyM3eDIXolcX/1Px5JN8Gr5alExJAULFtrd5OJi
yDOkXei37nzV+CnUJJ3Lg0n5C3PbFZw4Lr2gsZakcv64tA+xQRSp/+J68mcAzOdyplUu5sIMe/rj
4mkefONGhuAOyudYE5imti1Xe7psE4nJMciMbJOuZxeUmr0wwXW7RBzxEJXugE6ayi6+XQS7pBoD
UTukwhNKOcaSpWMLUdHIwjqVn5rs2nJQ+IMmuemjZVzlRAxDInKcklrFlNcmEM1P/U4/Fp6sumKF
cjDJSezmenzJqXh5O2xiCrGKbon4995d0tbUoeWAe3pB92txcAzxWgmeO+ROEFO4fcr9CcQ/hc5t
rUhNiuef2Z8RcLB7beEhuNJxVzn56S31PvmLq8ozHnfdUdfT1ItoII1l17Ae8d6gHEavfCq94noQ
fmsLPYMxglstOqkRAmFKcX/T6Lu0c3udaOz0C8o6A3CUFWdZFSjMGrYLpJBlYRpeKno2QqHu+jcJ
8ozGUZZizKoeBEBjHfbZTorUuA70L3tQgXElquqS+djHg+4ZjqOsUi4jaRDhg+LR8KRT7OfoI1pd
Uxs26RJcoGOKYRe0E8wSHiVvuF1s5Ln49WF4oJuIsp98ySSOsLpCN5NMBFQXzrO/1LXkCIKaO6NQ
UvXSmwn9unwePo6mAsVM5FoFlur3zwu66kkn3Jba4UG349fqiNpSl2xIQa1mjjb0YNGnEq1EoGPH
kjbUXXwsXtha7m6gyUEqfhDDyT+NKlmvoIEuTIzLyivkwqsEKLILpDwfI4UL08a/ikaW1TepBU8M
n01/9KNb/Sk9/BNnCd8JQqSwOM4os15tRMa8TIcZgZ1dXoc+W9DoqEecILaf/88uYnL0kc+GLry5
I+tTqTrSXj3MnrRLPSqR4hc72E9nNDnqSPN8rtoKM9Ue292MMLzXHeuBNStRdmMKwSUq3iEROfao
DUlYtAiI4z17OEfZoNO8qHZ5JXp4LvXIjYVZcMlHOBapxQ7l6ngyRUdJ9Sjv+k95beNoKT6OHjtp
IKkscxrvsrNQmByd9I0YVqMJX6nR4MPw5ubx8vd/8YJ5njaOQ5rOUvp5wCBOHp4R2YvzFwkdRaa9
9Ske8Ao8+Clqd0hFRdIxOR5BdUttDS0MSw4iMpakfYP60mgv7ildLmIE+XzlMKqg0VbCwGZwiuRe
oHQc2Axc8AqLCzcitZcFMwQhCuWtLJ/S5CYqn3FVG8jUAxXBhRbHG8XUdGmwsKlqDbdOn82wsKX+
62WHoIaLI4whHPQoYPFGFTyFox9URMBEGcHwVwHT0Gm5mdUYrnn8VOnHWX4mywIp37J4Yoi1vJdj
LNS+QWVqUteuHoVPtRZgl0JQvczNgzojeS1rPsnySByTNg1UFNFAerVsGnwb/iQqS6Fhr9dT6Evx
TVh+WSqK1Tc34RUGt2jDvlUiMQPGv5V8yyn3A2/CSbbz49vfO6av8LjFKqtV1Irsris69Dtx1/sR
blhfGByC6ppOS9k8m5zx+GyDFDKyiVjCvtHRG09FdwJ3OCj7yU4d/TbInLFxZzd36TM0G7gPi3kF
zC1mMxjSMpAA3Mg/9OY7xK3saPw0xc9dlTlCEjuXFxvhK7wMq2AmSBCoAKcpV2p0l7du21E1PIwV
LpnELeixzaxAYwsuuRreKj67k/zUuioieou80NkM6Ffjx61uLZWTPGXRYXJgTWKFHbs5kvfkVkws
AD4fQS3MKXkTQkwgq4B0lL9xTtFf9acSddto1vIwUdql28HGyjJu80+DSjN65pLD56VHfxiWkpp/
rn4YDVJ8xL3hytTJbzNMXCFyW/8SlXqpN8w5kNXbwP3j6/igevqJziDeJP0VFMcnArReQpFlIYTR
YyXcyepfl/18+xS7AuAIJFOgIYVsGJag8irFlVNbV2MQ2/G4H9UHzbrCa1c+hLYc/KVSTaWJNcZ3
OTHHKm6kFtBG+SqV+3F6yUZqqojx44UBhAyahJkBjA4q8s2ddMqvU2d6SK+Wt6Z2mobuisSIUpBc
MCAUCYpM2cVY77SowLSZFEfst5+Xe/RZRM5Z9Dd1mb9NyromWoqkGxKvBTqPrRhECuo3huBTGwle
KkfofCg6yhwStLht2xmJW2tV1ZZto7QYzswburvCJF68t1nq/H1uZQW9kPVFDEvqOS7tcVns1rK8
tnut9T1qWXtjesw0qqXV9tZyBuXWWDSmyZIUAJVMaLcqi53nJrRAJ6iJi6H6IzaF28gSXMJNtknk
jMotPEuu5UJSG3ahg7PmLnMDBRc6vSv4jY+rUwJtm5Z/or0FZqvgzpDyNrUa2Pjvy2Lqo8ra0Xwd
zweBQ1Hk9tI+w3G7dTRIyP3W4CfDcBIyr4pf4m+XLSI85Y3XVgY1upWbpojhU4o+dSIj1g+I7fS7
OLfG0zx/h+/cSfKo7cY8oK53tleBZamaDOFdVNK9j5RlZUT6W4bBxJ2+06HENy0IWqYQ2N9X1llQ
kjYbBenzSftqVbMtlZ8uD9/29T16J/9rA5vBFcJiTnKnhUBQ/8LjIlNnCY+mYutPqi3NtnyF3Ngb
mYh4KKs49uiaLICwKjBTw2vSYzwT7EEaxdGHMfdGaVVIO89/LDg09356XbzM31Hlj8TE1FtGhzrD
kpAceTT5YmkDI4++sQUvuxp31V3h6aNT7XEXHNtNa+Opc3959raX13nyOO4Yx3nUUlawp7XIj93p
wlE17v8Igr/ey8U6ynGaweasfG+Nq6z6npB32mw6PgbAP83gr/YEU48apYIZ7ApMcrsry7Lj/bIf
kMeP1M7FqaFXfMXkR4Wny9Zt3zuf3Z+vhdD7MivFBp6C84oz71roxPx/WZanHQis7Tj/bCZHFzlc
viwhnwZZ139e5xTDhpokMjAbKDPb1Osmscr46z4JKV1622JUxfJ7Gd1FVHoFOXYcdegV6N1gAKw0
QWQ71518+89Lbflnjm5yjJGk+oBeYGCMIf1Lnp5i7btJtZKnVrDJkUaFGiy0IIE50i1Ln9b2SLtB
f/zpOH5mt15CZVsUT23vxmeP4EgDB6QKbRFh1uSh2y3L83kIr1uP7caVr4c21UB6O0A843F8gV75
hllO8HYoxLXOrDSCkyZFtcNpDc+mlvhy2eM3PRAasKYkQ3UAbSPe7y3lPEIsOa1wpkiH+CqB6rmj
VFnuXkb5aJShyKjnNfHuDaVigzNKDeW8jqJScDKt8kUNMm1T50tR4ig1lVy44fLvsHg2bKxRE6oG
WMkh8JmQWev1V3hh/x+kYD9y+3sobvCUOg3ERSwEx7C+SOqhHk9dTfgfBcGdUOLOCot5hDVTfKVO
+9z89BtNUN5bwXGeqdd9P1iwIk2PpnQopdBO0ufLDkCZwdxwFcLMgdUiqM0xUlAwGOYHtb6e+v+e
kvfeEI7s1F6a8srIBIeVQge+6vS+gJeF1zZzDLyfoBCLerjeuNB4D8mRHgpd07xHlrsz+/0u3LOH
8uQlhkKp4He+5S7EgZUaRo7/5nJkIsAYxtR61CHK1nzuqIypj4Tw3iKO79pOmcS0AMRYos4h/7v7
73Xx7wE4LsiaSh2hxSY4WnuoY6io7DSqzfbGe8w7DP65QsVbcYTeYuAbCDMiZhC/qLu+dJCo5KSH
VNtZxw65X+0LpVT6MUp6j8sRgpRLmSz3WK2FPuxyFDlKxuuYJA76ojhlQQQrBKnyLxlKsEhGOWAg
JenHIl6F4X5Ao9SwIO5lCJ/jm60Y/YSjGePTZr5Jx6dE8o2BgCB8zuLYYbJ6s9drQOjBo17dZxER
mlDTwhGDogSlMupwh6lQnLFw2/gOtfZ221xXVKDMvPd9nPzeAzhCCKtsLJUSk7Lgbqd+6EN/FHJb
XD5P2Q8j2ltq6/8Rs/JtYoZEVs1IB2BWvM7GCe9CdmARBwxq/DhOMCHUiHbEwJBDdT+NKEsKvqvz
KTM6z8j+88Hz/QBy9KBKVixCkAaMKj6N4SGOvvzBeBki3xVmmeqq6Xv4Qq4jyd16GIKXMPydTVuT
RGRBGhZGhrPBKHRRCK1KcKrgWuhOw3IdiA+/YcYZgs9rtRpFw5wAwhRfs+Cpmm8bKvTYnPUVBEdm
eoDGIo2GVTkqoj3FuaMXn1TzsFSNU6XuZXM2GWCFxYU5QZXHg7nAnGR8MSRHDX9n1lff52OccinH
TIUtc/wSNs5ieJpMLJJNnlxBcCSmxdXcaKhvcprgmC7HNvkUSLvLo7Rx/sHiWGFwRBYMSyRKATAk
1GIfzKPiSnbpY7s5affSjxkFb9TF/8Yz8HtIjtDMIajR2heQg6cfez/3v7W495T31D3Jdty+so25
4zpEFMs8VwsAiUeWohrvcif0WdwWk8d8yts4PksVMVOKElCVsZf0o0gd67fDwpUtHAFYYJioipkt
9ywshP7wKfoaPLL87wDZLdSmQ9jDv/SOViBLags4ddkv0W3Y/fen8ndOwJ8Su04xo2DB8pHvxy/I
Lz+ySOqtu4YzpDYE0JzLjk6sJf5JVw0NKyyZ083VqcaOlnYnXaaOCx/vet4bxXGChtQZq9fYruaX
X9hdlrHTb03IzLBCbKoSlpoijh2GsBDSgpFpiFp8Cf2x5cK9PGYUOfDPuXMwVHrIvDpRd2hor4Id
lr34CqHZCWo2xoFp9UY7yvdIWI4gelSYd+YMy9TrydN/MGnJwM3sKXJMG/kFyHilbuko7+CYItWD
UQ4DTFwA6Q1ILiTovjNRpWobeaHv3YMjibauqjrIYJcW2ZPHcgzTE2tLYTn5FUoiWTeRwqfS8SjT
OOIQc11aAkYcRfsZzFRUzyWluk14Iv+Ua4WxjHZ1sKscvkTaqSH9kFhX/Dtuk2pLP5mwQdjLx3iP
gptDjCzQxkauCZm/SAyYxgUO4VQMU9YDrMm8vrwKxTu1JSJSamfi5d21zgi1ucKItWgafTA89D32
pwYnSbYPRsRZaOOVn/mdqkJfC0IfuCx7vw/GUzhBYDAWHKVz2BoGV+xUqGFh18Vi8v77Q897OM7N
09rQC2RaI8qLrtXpRqNqyrfd7WwO59HTWEudCU0gJ8mEHe4a963ee5eZb9sH/oVATP9+xFoxqht0
VcFKRX1HsIy2oLwk/z3lbj1OBt//YezEIICoNnYL7XODrMQYrQVIgRfKEs6bs2VWKi1M3rak5380
LizHvBoc1iQmvw09KlK5PDuGyO2BkiQnopDD2er2a9IhiTr/fHluCHc2RPYLVmFdYSqNDF1WhKw1
Fg/TPsfDb7L7x50zyJLvLgPK7Cd/OIH/XD8Gn2GhqPVcaTMmij3hSG66C1zloQ6dSXJ0yPtJjsaa
en/q75KdhbwP7U6xBZdcxexwdOlXcLtiDeHo1BBgNmv1U97nTupkz4EdOuJJfrhs8S924LP/c4wh
GFnWlWnICDd5CiqnOiC30G1OHa443CWzm4f/4VxADTPHG3nRSUIxwcD2GH5BYhVyJ41yx9RYWMe1
ErrmFA1v7yvQEVYl2ZBFvjVoOQalPI0pPOkWL8an+Jg72q74wvYVOi9+e2Gcwbj5W4JiqacaK7Gv
Hgz5Xk+I0+IvwoszADdpSlc01cxoXvaVb6xpmLS3drEzxvYr62T848fvhRZnQG7CDEOR1LIGYGzE
hzhP93mEKC1rny97IzVwHN9rmgJ1NBMDh879diF9KnLiDvwXjPLTEL4UTrKyRVUtGBIdSt1Gs+K9
8jA41nX8JEKGQKYaaW1z8hmOrfQVgQVKokUic3Rp0Z1K96P8oKW6fXnUSKM45h9zoyiCBM6dXUke
EyDo7GZXHkKngu4u5QrEHPFJMUOlKWUwszkau3CfTcFy6HQyZ4B58EcKPA8cx/xdNWmzOmDgMt18
aJfsoJnxrREku0Kq3Lan+r384tB9xmMTuZqoMMkNKHLDKumxc/MbdJxyc7/Yz99YqB6TBewkHkcR
VSJXkyFhyqpvPU4HKMm8RYrTjeJXN6xy5jfq71gEcraPY4xZ67peHWHf4LGHzciL0V4LfbxKd943
VJnEL+59zmg8XQiN0ecKZk8ecdQP/Cwd7TH9q0YOEqQV27tA+KJZBHeQQ8qRB9yrhBoWTFQeF284
1Ncmep40O7anyHs6Uf0XO+dPI/m34mDSc8SMwGOl7Ez4ujBt08Um9qOxmeB15hvfLy90gk34PBpD
VcoaV9z/R9p1LcetK9svYhUDmF6ZJmgULVuyX1iOzDnz6++C9t7WGB6zz5VLj6piTwONRqPDWogL
kkOUfWjMfUnWQfnWbBw8sWGmNeKkMSMUJSMdnFRV4lrZF3tFXrK7LuNppxaPuN6cNvtWh7OTqKPT
NbGzZjcZyKpNbXTy2S8Nis2F2tvfhugGtYibEceF7cZDC4FP+IGTy8BXE7m4woFxO+/+brEFDxQm
caYzBdu7qJhokypX6ZyBehhQrlukTJLDUV1CHuoNxxkT/d2ucOU7badxpQ5UHok0WcHr6LpZmUP9
YrL2LZ/XW/eFy1uUTNQ0OdRt7m4v4h+ev6+HRPA7Zl0OQ8k3jsNLcOSZ5BjtMswYy3ty0vJyVPkq
S/A6SbQ0k53BdPtg9DD8wJl4gKcD9ufmsF7n1woRTBA3oUj8oYVRaYTcQtQ6dSLzg10TpSBCgFiJ
1qIJ4w78UhqTet8A9lFOFmKDCJcizs6lC6oO1QARbIgeqmZywrEJ9IR9J+yA2Bux3lz16RjFPIBE
a+bomICuQPotS0EAJWPsttzpwG7tiLiIW/OGKxOLz83Qa5Jcw/YiPUiG2wnIajm68fqKkMMvli05
gqeIdDbGeYY15KMw3a7d9z5vKKNGboiQSJyp06wc4708llzazyrTQC0T34SAqlziwVFVitOa8ky2
4CuWsOiTysDq5QeEeUF4WE28CPUjUA92xk1PARFQhig4iiVpFmZxcar1rjYOsX3ThYe/NELBQRiV
2egmgPrd6geQHECH4iKhcBhrV36OH1REQvlEHC/K49pCUKK1WcwWBSJNxWFHBkZ6DO6hj31B3yvP
JsT+0IN7dFvR7bVUfstpSbJidyt3TAVgv53WvjMo5ExKhPCwKbU5NVcebGVj5CtqFOTDqS9Ub1sR
IpBEUfzXsHxd6kHWIliFrZxAt+uEyzHWMa3cfxl49fp+xOtafk8I5R/983lWxLxW2lvhoPLn1Hq7
Ppd32r5wbZflfLTzf3gKUCspeI811Oal5xaizLWfLSBwLeogn2XCJghL/G14iBnpnJv8RVU+mzyb
xvxqp36sdMCbJ4/5vnqXu1Q6bTuWBGfcr7s3Rtqo1/zR0WofrPhGh7UUwVzt1W5XJx+IXaPWUXAg
ZpUzbeKmkp7WoHiojvN++R75mQs20tnX3bVyly8xZSvb95oiCy6lWuZZsbnUFvbxgyPrjF/qq2gJ
zB2PcdQHEo+Jsk7BoyQa0+us4xKBkawFipMctZv4pnVUZ9mTHczbIYgizhMBZA1NuTzGGQMt4O/G
MrxqvBlRd4bhX/MuXJ2Rej4SO/kSU569xZdMibKCp8+koXFGBmY984s2U7c2JUVwLYYir1LW4zyo
6ZOt5k4BqKKZYhvbvrOVl3fNmSrpPPcl0uQIe/r+PQh8AtPor5Zy8As5Oy1lRJWlL2eO/wuBlRcn
cCaP2fAmMz9x+YljQGf+iJFE3m6e3ZK1W2oB+f/PZC2p1WJq6l/TmN/xmG6+SnxcdbXLguWAeRUT
pHsOcc63ozrlpX3zTKwSoupemrD/f7Fb3Dx2Hr4zRw6A2exwm/z/j12e504UEU11adAvNfDYNZPd
sCoduXSW6qmnuMCIR64iwqgaejc1K/cl0z2fYh124cfCRUfwafAQT16N1LAgdbYFTzJpdVaxBXrZ
8hdNvq7tH9tbRXxfFUprmNCTVRbCQIbpcxd9LqmAmPq+EIO0Sp6rM7/R1hVUPvtOp04T4dxF0FQz
rGy57LEh6Wl4YY1H/nsXHXhGibNIURRZlD7855xZdpWpdZ0M0GeCWy+vIv1t1eGf3kHlP+BMAMP8
ixml2JAF0+xAmLnq9xqGlRWfdxZlT9u7r3Dz2QijROxUpiWjpvNnUbQAG0gBCnH13fBGXB9IJ+G2
AgPjreLyQ1u7ZEMYtZZC6JGaozKkK9Yy59CP4XFCYiVz2Rwwz3CiOx7sV1Syn5IpRCDMHNNI46kz
1ZL8Sc79caFoCQmfK+Ks9sVSALgKaulr+qwAdrEq9RtbkQNi74ggQ2xCrcsuNWJ+BfNr37xCG4Fr
4N3ykrcJXVz6hDzi3hI7UseiyXRrgl6L8RKapl62mxrvH6As6uYiFlFEWEWPiWJOJYShY3zSb5L6
sc96SiNiBUVc1Un7LynAdsuHwkeB053AP9cizUajRxCPdfCK/nqytaRMjdWESmOgBKof+Zi1fMoO
LyfbX4m8FylN8CNm1immwqMMPmT+D5ok5uheoG+iW+VA2Aa1kkKcYaAQhMZ0SNNvmwasILG7Xs2R
o7WO5q7Xy/4NOGq/3Pciyqqhr2UPrjauXq6iRpgH2W6+Nz9N/Breh25CeUoipBEBi/qiD+OYp2Xl
eynycgC31B8bgA1LmNxntmNobn2jOnT7HeGwRJDV1ZKtemC431pzn/W3VkVtHXGBakKEYSbzOqq8
f4Pzucg++o4D6QHNDACiB2zRdyogIG4csZU1n9JumRnWccaRHjwreQqZw6TVt3RfH99JvbdtmkR0
L3a2as1/XkuvLLcAXfEsKQ4inTD/ZIb7bVlUdCi2tfZGpg3tgs0K3+tOiy4N3poyAhKXVyjjI1Ux
JGyDCR4lRexWSjPWMh0M32rK3ZJnu22ViPQAE9zIbJqcewgiiv7BanZV/aGvDmNXe5Lk6/3HbWF/
aO35GfyIHa6hUaiWxaNFgNKCYA1NE5Ffyk4WOZ0bze7wfrwyTuwlVZDfY9BQMlDFkyRHATWMu/1b
KAfKxOik+s+BhteTbwLqD0zQPk8H8kFTaicpK+X/P4v6MitZlDGB4dSg8LJsNNayjpfpprxylvJx
WzVqT4V8SMvkSLJ4gMLm3CmN1lHK0MEgjVfUna8oAJ8HG/a2SMJ7MsHJAE9ciwueikSi4qrs0I5m
xgdd1txRt4hbnYgcxPbXFSBN0cAPhYKBbtmLrN2qE9pwo9+ImsUG2C4ZWYx+CiQ/pisrBhDUYXu1
CB8p9rwq4BCbMp4D14vyhrHJBdQQhhiGd626XKkauwHixA5o1YTJU2IFd8Ka7N/s4ywHU3JYx2tr
cdb+Sh4e1fK2rSmiJWqn+DKfGf2ShJJe8Q6p3tqN+i4DvERKDTZQWyUEJsU8o9+yg4zw/RpICBQw
qrHXPoUBr//0wFCmcn/ESdYFt7GEczZWKk5yVqHAmdXAsO+DTuv8vMab1G6IPaOuHF30HKVRdQY/
zHOQPMhHnlFK/P4pOujHPHLqHeWpqAX9zXkwpFl4Q2kvecVwMKKP27ZP+V2dW+mZVcxt9W9jnrzj
3dHKvtAxbg1MeTwHQ0QNhLu4LM9AOC4r+ANSwq/yKq0cTVlFcyVA16TQ6eeb0Q7yAgMAxffcvNYH
Bji2B3M92OmXbVUv2v+ZZMH+51BLQN8Myer4flYVX0KqNpoI/SghwgHQVjtPJFMK3R51djlx+0Z1
5ox4bVBCBKMvQIWxyg00kbMoUOTUqVr9Rs2o7BslRrD1Zc40hsEhJAzq+5WdJKlxMgoLjJIh2Hei
hvO6tpDBzMnX5S8lpiHjhcjyUEIEG6+BNR1VOTYlDCewo4EcDdDP0+O2eV28c1/NS4y0s5nFudJA
SBkeu/4TOkGdxNhljNDlcqPrmRwhxde3aREXJeRI+1EKtNwNdyWGGgwPbIC67oCAAnUIuoH3suc7
k6v+enCjcohaMIGBNnZXD0C/id3uOvTCk3YPFLDQaUmkp8uVzjOJgqtgeTcCZwW2kZhPQ3qYxn1U
XbVD4lQhOm0N26mNm04nkHIvOtwzoYKXSPIst5MFatYjC1ht3WZmFGxbCuUDxbg7MVoz7GooNqPz
MEPRUf4Ir8upgSpAj2XUPMdllZhpGLLJgAwnrKOULiyaQ3TwT+pR0Q6Nvt/W5+IdbLx+X1iyMgfo
osXwfaYde+nQaI+F/CxVH5aVqnRQkvhBP7+sljDGUDAkqYAJNPSbYTA9S/Jy9pDXb9ukV60EJ2vK
5tAZEmR1voaMjrIPPeuRY53Ke/TmfNtewsse6lWY4GqBd1dPQANDFL0EM0BV7d1IgsVSZiC4Wi0a
w8jWIGNywSbwubwtvi939nVqOJq/7Nnq2AfqVUftl+B4Y7lthjpD9LKst4P83K8AiLgrzC+NSYQx
hG5iTVYDUb1q8KmovL0GkWNDpW2o7wtO10y7VDOBL+ra3cEAl4C++6v9f/EYZ4Y99JNd5jK+H0vH
fvpgdIcxIhzb5W6H12P64uDPZMSFBF4TroP1SXtubgwU5qN7wHYYTneKPvau+qQRccpl3JgzkXxZ
z0TaC2br6xoiqxasEjog/CNf6x3JR4PPO8zfebHf3tPDwaSqgp8ooqKBYNhdF6NR8IX/PPKj6/RL
50XfpoOMmig52E+ZiOAvFrVo1ZD7i/wUcsr1YTfvTbf+MXl4FeNKXp6otwH/4m/v4rPVFZxGzqZ6
LGNITOZDW5ZuXtxMESDb3tR8cCZHcByGVsxaVEKOnL4b5yvwsjoRVegjHOBL5ezMUprFHtLYgAxV
DxY8tbXhVrN+bB+yly6JjQUTq6+SrS5Tzz1geJ1+07zouN5XpwnVNnXfEI8NygRFPktDtqxkNfnm
gLulBRjmoUN68quUOdMzC8r7hExq/SFC+3mJiLVZ3Yy0mfHR0+6H7PJBYdzIDhqZ0TqN5vuAAhUg
zO8lu3i2ZUAOtmoQjyBtIuGpXVwnyd2kf62Xx+1do8QIPiQ0AP3cSwiWwMjn2AZqYDlYDN6t6rtt
OeSOCU7DmlhndQr04fwF/TekQP0MwxLFAWCVxxjF7YrIlhAeQ+Wany3gatc6oEbhpepxt7Lb2nja
1oj6vuAf5ricIpknfGIWOeNQOGb9/u8kCJ4hzdR2KSYs2ax9SNHgQnXLEV5BrLmmPeDEJ/79RO38
0b4ftM6pTartibAwsdKayllW6S2kGIAw6uZgTrwlRQG+IS556oCKVda5N0Pc9BBUP1cf7OfOST1w
SLn95K0+H+anLgi+wRv+Tiy4NkqnmxgRR1SpnMz8NlQnZ2jvC+nRol6lxEaJWZ12yJIs5Zo1GN6K
fjTaj5zCR6dEiH5grsB2zDNhctN6FZiNxqB+W5/d61Wn8R9xdiQjYG4yIEPDoIGHPtdeupZOQ3FW
8qh3a1uEcx/WWmjmEYTw5vjk+E83Wr2j8JmJ4y+WUMcyXBjg/xGzNscyO5DsE9SGCIe/SxtQQUTY
kAa0myxxbctbU4ql/Q9JgJ+XmlgvjfUVuINcixjwowzwo+EebdWgfaVa2v7wKv8pSUzgaHKs1Cmy
d/D/GBl1u132ic+uVYcqKErnTR0Xr5YmFkrXrLQ7qYK0oryK+yu23Mjafts7U+G3WB8to2npR27N
bMfzNQuG8jiGTeYqHG0IgQ9yvFMKrM1tuYRhiHXSLmuzEQUnbNn8FEb7Krxmqr8tgnKlYqG0M60k
r7nD4bSv5nMHlJwCY1tgB9NcFQAE1PwAcZjElE21zmpq8DsiHW8i+WawiViA3CvBKQx1boH+Cfag
O0l/SmN0O6JF5loGKsZOcW3dyR75ZH5EakbavRAm2I20jia3ksY37vm8XfhoOMWB0+dGAbWOhO9j
gtMoGJpGC/7QBZrwUUG3HS8MqVd/e7qExIPUIEe+8Eh/qu56/dNYf6jLz4QJ8oTnhhsXK5+6BOea
8QuJt9Nhis83TaeEPugsDuLGoYBlKJMXy6Cj9F+wpe7kFtQq2r7fMw+oOfd8q+j4/qWJd0tBIeML
4MismXmrygT8XzhEnDH7odnZN6x2UjAMgV/zZdL00GsENgVx2kSEoHStmK2HiPmVcnRHWwvyRva2
t48Swf9/dtP3/TpYC69UztaXSIsdmYz2iOhLF2KJpNDGGTTz6MXF/Lz5Nf6oeI1bfG/c0MO2Pca2
G7nqHv0H7rZm5L4JroSpXdFa/EB3fvehulG8todMrQDrpQKZgJv83nbo5KA5bQnPL1ZH0ZBjN0kF
yX2M7tk8douxvKqyx20Fqa0TfEjZdsxgPKxty1tDfYqMv7u/xJLoWnRjUfJ32ajZqlulOthpRlYC
lRzg8duqUM7XEBrCCzvv7Ji/0bgTAbdxYBYvBAm8TbH58pdZFkNIY47JlCqNhXNltadWdXt513Ue
oRFhA4bgNbK4ku2M28D4VW/38R3HjYj80Smeld267nmbm+S9ae74NZoyhBLHquTNZIwQGmVHeToY
LVF1o5QSvMUIot8G9IkIN8K7RL+bl9swI0T8obD3M/4U8Xj61c7miCcQp9ZJbtI7nqJNA8trfTPm
ODayxzvsqQZB0gIFb4EOIZYrPEfb+TKYSBoAHzvGoXkpRsUzybFKeEVDiDYykFqFK89CT03iM+2q
Xh7KCNdZ/D4vyMcD3/aNG8wQPAVrzRVgM1wYbrDyTr8KDzWgslAj9eH+dhRKFaWbEHUoyzLFDZ9W
sIGx2eudI3Xfpxb4afK1VBCD8NS+ibA9MdApK/D9IGO645OL0THD2GJ1AKkFgkSqkMMXamMhTcFx
qLa22EoDYVp76Kdvi4oibL2flQ+gKbOKPeFCiG0zBRcymYPSmTwWHr/mePVpKL2pB+ZEj5xfk2ZH
J7ZNhO9pu9g2ah3KjctdraHUh4HQ6quJAn5GIX8TV5cp+JEwLscq4s+IsPANdidRoF6EnzL5/8+i
GrQg/PuKiPtj0qNjc/nUSj+I7SECX1PwGFGcDQrjby+0MLcOfzFE73sAlVnPCC52fxnKm4LDSLS6
Ljr+miwLlFEYmoYahxVUDpCKrk3BVZiFHEUWT56Pz8rzyrsbMifyC1e/1n9owOQlX0KkRMFbRPMy
qs2L2QWcvxbAehPAclofExFHNL0G6sP2vhG2IYLz1KY+DXoCDVfMJCpX6nAMK39bBGHeIhpPog+a
rHE3US9PhrFPF2/7+9SaiVA8a2kOLOKokZ1vHPmbS2pdzhwYOhbq8uluoDoOKI2EwILlgNC2eWFZ
a+/X6i5+U2/ra+AiMlZ1ymxEJbdu9Jw49ho6sx5Ri0bpIDgF1Zr+NbTJld7hrkBpsmpgao03eKgX
ju9zmhuO8BEie1UB4qPc4g/w9DCearRzKztMLuGdytu5qRcPkVQQaazYBHeU8mueD/Ehb3c9BfaR
9kTUlWsJPqLuNJvNKu6l8H154ujtoVdfrSCC9l+mbIl9o86r4B/QcGDrYGJGGs3+IiepE0YDel6o
rmDCOERAHYulqVrwMGJGmm70e4oWnNBCRNNJVqvMW/4KrkvrOo2Um0GPvXhVCOdG7Y2IplNWq9WB
B4eHerLbH7L7OOiRolDcHANKFGI2v+E2wiERRiez4zbJuRtCzf+90RZOM7YPkd56cWm72y6P2h/+
/7MbvdJmvUz5/mjNIUrdNX+3/X1qfwTnkI5KhxkE2HQUX4fDYQb8FTVkS4kQ4oV2TLO24r6gwMez
K9Yec/l5W4uXcvrWjghRQqzI01JxM+P4sLm3fkkfqz1/UzNM/FcYecWoa+9PJ6mBD2pKJ3ffNgL4
6sptwTtk2TQ1HY/t/nnKJ77xUfc577F6BbD4w7bClAUKziFO446TMqHbRH+Yuvcj261971gjhdZA
VMVtEThHb6IFiFvc52XOEAMLl4OkDJMD+rSvyR3H0yxdKkm8rZz9Gza0EelywVMIunIKzSvTGJyS
3cvZ/fYabh8tTG/9erRiK6yShtvlsB6a7GrJqScafxX92SgxIfKrgCVHghizK7iXip0S1AHQZQ4s
C+xd7ke3VLmPiI1sERkaxAHpUPMj0PgKgJrBUr1f7gAIDQaGFtxp88ft1SMtQ/AcCR7ys2JB3nQc
B5CCcSSnonJNMCvnNsbZ+TuUKtJtuxJbhM8xqqTUND6xloBDd7w18x/R8pXQi6fctnZNcCVKAnZK
zYaMGM06SvRt7A4lMPOWZ5S4Xbm4NtKTQib3KcUE56GaUtk1LYTWlWN/1Z45yYnkfu2Yj/ZMuCzJ
Y2+c6v3psWxZcCJJUqCTmieK+yA91KqznrQ95gz9qHDzG8B6k8QqlI2KfZqTkSYy48kmAFXGLqeH
L8BKk50skKgW3nJFZrf4EdvYzJeWsLPrM5TkRFU6COz8BQ2IeRB7xrevK/gEER++p57fRIeZ/RKl
nIkbVwkDnNxbyrv1KweUiL7nH7qTDNwjSjXCe70s9ZmoJh9s1vMboLbvK6ygQXhHoiJpv5z/MwFq
X1chWMbRFpM54bWB4aDOHa+GAHhtCK1AIsPh1/sd1Ui5nY2xX9KkZ2KTUDZkmfcMjwlzNMVdh89D
/T3NGbCPKBe2/UqxX5bgTNYENth65g8HtrOOyzUgFtx/UKI5JgGlGBGi2i91mzNpSrqC9J6nBzt/
woM/B4KEcpOho5xjjZjE5UM4FBE5p+2jvkj43SNhEEnrHq1S9U0EPoSzvLyCliqrMrNMxRBciFRb
c1pbHOBjlz8uN6sTer0zu1blwGV6b1zCn+LEpGekLsPQyRDXetOPBO6DtzgOFVwkYLBdqn/q8hq+
ShOynnGrt13JlVNU9E/dJ3lQm1SL9GUH9SpDCELqtB7qmSPrcViR+LnZZe7awgonj8/x2B8ZmUMh
tkxMdyprucTlColocaowSBOiQJPeWqjpflhdu0ThiXou/cHyX5UUHjFhEZqypHGR70G0ypFndsap
AjiA/z9RKFEa8n09O2jrvKzDGmPfpCtjF+3LoN+v98YLxZBENtn9wU++Kic+b/rU6pUODIgN4Lcw
WjEDGUl2Vw+4d1frTdP5amDt6fauP9ylr3KFOMXu8jFTOT2vtB/86UPMgTS9UvGHoDugoTkkiwCX
w/JXgUKM0mWTPcozBI6tfKzjbJeZmHNc5TtVp7IGly+3V1GCWwnjsF40MNy4k7LTjMdoII4doYqY
C41Ns+r0Ft9Xu9Oo387Zuzb3TQoziPAfYjq018rJ1DkuoaLDdQytI1vxQTEUZ9sJX74xfy6WmBRt
YnkpzBXKFOiM1EstmACgKrHcW4zWbZbK3RZH7I0IPD4WiVatIcQ1xTFUTgrFXkt5CzEnGqYtM7oS
AuR7Tg+1XiWjP+qcCcWtgnynUojjlDEI7iIyIjxyuTxd/5LFE8AS7hZdCoySSFL84cX0ulGCp2ja
Sa8TfmKLlr+ltef+AMiN4/RRVTz2dfX/l7ZGarcELxEWLA6TGTbY5+9l9rWziRiKsnHBKSjy3HY6
v5FNPXIYe5qS0B2KjLC5PxTHX5dOdAiG0UtrDSdrvR/8DozgwT89VzEgQj7VOX8j3cuK+7Yg+6dY
MTvKciOs7RHasTo9dDKg/fPlTb1OryKEIGNEzX/SOIhN0/wAyalE0hcQFiBmRlW0GydWCQHr7Rz0
2YmnBnjbeZ47celr4DPC8O7bqnavWvGw5+wK7m3AW7QK9itsT2bhzsP7PCJsgtKL//9MRLKmmda+
QDWFx7F9tyb7bT9HWLYILg4WAr1IePRXSrfN+Bh2h6h9ty3i8h2OsFmzQG4MLh/hdC4aEl2RxD1C
7Ib3zAUclAdu08WZjzxLlAQN1Wd6MTY6kyic11U2WjVK+UG6Tj7zLEPsKZGj3lq3/B1ivml27Eyc
cG61vB3DcOXckqqGFKU/ArJzyDrCFPhXfnvlv0oRW7dXe45GSQOjoAyCRGXPDktgoB5IpdguWsSZ
GPGoajErhh7KWPPtkl5NeO9Q5+by5WfqsqnZtqEBLfZXq46jYe1bjuX6z4Mq9Sq0NSOLnDjj/9D0
flmjV2nCjQRmcFVOOcxaUyf7SbvSm2afvInx/kwlwcjH2Ex0tE8DoyV7l2GuxviSUnzXlxMvZzIE
s16mJB9zTmwASKVAeqpc3ObXzaH0k3dvGts6EyWY9Nqmc60UEGWyr+YCKry3XAiv3xdzZHab14rU
Y7nmJT7lln1tDpNP+J2LvvNMhmDJgISbG42/Os3YST6jv/Zrdsx27BF3wgoAielbEhgPhEzu8n8/
pD9t7cXyz/y1kneLwnj1dP2aJC7HRrY8awT7a+lgwm43fdEoAgVKS/6LziSauY0+Yp4tLtTkajSt
nQqmREKry/70VSvhFpJVsOIwDog7HAcABWQAmoQ/jQ5qgPMaMGIRL55XS7GZbjMmG+LUyGLIqVGM
APQC2pa9Pk0M/VDRt22VLq7amQyu8dmqySEb17TuUbqXMSli5G6m2N62iIstypyMVVV0cLPqvw32
VcaUz0sVewsa8zjXV+oZ4Iy6SRGZoIz1TrrmXfRyeSAZcS5pdyZZHPYr6lptxriBZIA3XWMo5n3l
jvv1Jn7A2+J7SQI4XbzizwUKRy3SpSVkVQn00YPOzeNTNADJNX3iExaFl1duRXWec18nHrRzicIG
2rNltL0FiXXI3FxhN1aW9u4Q66fIBn5fz5Hd5Yw6bBdvrnOxwmmLk6Ht6g5ijWsLk1q8ITE5mbsI
qTlwVhMWdOnGPxfGt/nMSHXgjNVRCWFDcjTXCdBpQQESLmAkRvJ1a16xmSrEkxvJz+aZyFRBzozF
ENkhYEZqP/bG0DVOvb9ggrxunMgjUVC5bWztpHA964U5pUB/jD22qx/RtXOd7azY6X0OQhKtxJKS
Gyjc04nZ5XWO9n2Ps7fxunmPwSOAgb3USlDYI+TxLdpSTriy25bZ0phCnJ4rjmIEo0QWry8553Mr
Ea5qVk9dY0jYMlmqAlsdrie9cZqpOtRzu1P0DGzd4xezte/NKdvbxsc6thKHcHWXrr2z3yDGpqUS
L1kdQc3Orw/c1a378BCCDAONAU5yK70h738uTnA3pTHajYHiuafOh0y7CZH6HB4JlYhlFecK9Wjo
SjmEDI5hu4ISGEMLnFMMbDA76UDdedTBE+cJpVbv12SFOLbTgs4tYwfMc3xMggcO5b0akmikl65Z
jcmabjLbVi2RMxx9V8oCunosouQjQ+9PiZfU1HmjhAj23zRpPaslDrfdK07VnGwjdWf9aXuvKCHC
CVDgkNtVh5BorT1tTK/00TrOa73fFnPRHf9csN+6RLRSau1heXFULx14wE3oDnRW4aLLOBMjGPeM
p1EIbBeQMUuf5yp1lPQNsffrxv/WEqI3aVcUXI85D/ruKp8P2+t02ZbPNBAuyWqSzUiXIYCjSi03
vAbYR07+gUN0xJ9ytyWv5UvZzXOV+JqeX1sJyHgGCxInF1MlIfq186BoHPtB95tTuq9iZznxTANZ
9Lno+M5UFe7LXsmWeFoh2DK8Hj2gqVfLjv2ZOXYM9nXeB5q8CWL+XFnhwuxrde1DNBhAWSXgBeum
ccorTo5eHnXJocYiqLUVbswZlpJgECP2qnlwKhmV8shDy33Yxu5f2o3gLKIslsBWBctHD++t7Jce
h7rW0RzCfW65Uz4S8i6fNLSYAuJRU1RxGIlZVdoUVoHL2eEBeofGL44yONqesht9TnhXUGHrxfS4
xl5lCptXDn0RrhNkqrvB50zz0FZBq4GlYAifUwDPkqMnHqHpxcvsTKqwh21m93OGeWFvBKKr4Wp7
6449ciw+FIRonGtqXYV9HACHpTclpIUr4PLuVrKlgRIgOPxOTpO5MnI4GLDvHtpHDHrGGGTA+zTI
PwDWtXDTI5m0unzUf+6cWJYHR2HTq+hV9qzr+pCmKCiHHmeKDm9Dx9gDO0cmoipCS3EeSZmqTC5G
CIzyY5Le5BqRJqW+z43mzGnGdZZmjYrAMSn2i/09T6m86B8ugtclEy8CvdWyXOOvCSSskqvpOvlk
nWAT6GXwa9e+W6hJhsvh/auhi7NHCwNB4dRCInjZeDcPWBctr3qWrnmmeSLRyaglFNz/GNZtHvNX
aKE/TYByH++3D+7lyOZ1AQVvURustCMZ319V3wAqOHIV8YdtEfww/vZCOVsxwTXYVqcOFn/xTQ1G
6lrUb8ebNXuuOk/TvQI9t9viKI0E3xBrYD8bU4gbxs91UYJb611jPW7LuFhIO3OypuAf9H7IFHRR
xl4Gx87nnBrXOlTvzRVUNtYLEiSgNZVvhFTCyYr19qFcV8xO4Lyq99qzHvC+nUbDPPp0UsH9Qto6
YXti4T1CJgLABXgxrCg1rEm9UzLd31aJEiF4CDWU5Qq9QThNg5+geDJ/3f4+5SDEMjsMX8XsETaq
81fmg4kPTIPaDYzQGtDRWwSlq5CxIrVNXOkzt6fEVjynPWRydi+OIGd54V7/h3qbTOFchPY5M0WR
6NuI7HSRuL2zHbBAMOT5VTkq/tumNc7lCJ6iB6YPBhD4k5gB70Y1d2mpeFEDIpkxId4PlJMVR5HC
gYFCkd+EvBLFB1d7pzgtHrDAndKl2k0J/yTOIy1F3CcMEJDetD4Wfb9bJOnjEA53adWD3Xl0S4Wa
7qesXvAeZb4Was3PcZmeQOvlWFnjbNs9/8KGzxUr7nNoZJgixLni4Fh4hMH8OBbCWwr7Zzbx21hS
r5ZREUJMVd/k7LaYCEPgNrWlhuAerH5s2cDdLBBv/J7ZpTPmLcAdNFeqFALZldgUcRoJ7Ss2xt8g
K+s+ldpRnR+2t4S6M2zBLbSlqvT2CgFJ7uSHyVf96jhcx0G0ix6VBpAiaFR8E3bw+Q4J8YNurc2a
KTC1QV3A0XIqp+RmkhS/X3pMQYWE2V0sIJ6LE5xEgUGXuATsB1yfcawD6aYLkjsVx/Ztw/TnooSw
Qq27KY4bLmqI/cJGRTRZT9G6HBjApfQxc5o2I0yECC1+m00ChOYszRAppcpJjXpHz0Bz0kSUpVxM
WL9GTCK391orTcG4pYSoART+isKKdsQkAUZB3lKMf11FTRxMAryCauUGF7UeSulqVo+jtN82/O2D
BcaKX6/DWLPWPOIbJcnWBymxvEGiEFmIC0MTh5CGJgPQOL9yecYC5Rov+m4jlcpbOPHWJtoeKYWE
R8ei2fHc8denVVefJUkN2pCimdz235o4hZQo9ZKtJkSsbe1UEzoX2OBq3VOBxqbBKr5qtbKDvoR9
8yPzZ3eriV0TLK8BRsjvpa68q1bH6C1nqj3bftJrquWdWkPBURggb4OvwIYBqj2TvjXa522jIwI/
TRbcg1SU0yTN0IXj0DJXRxiWvMeMaaE6ilv69sGmYFapPRMeHotSLjWadHhNNNoPO+MwBNIOkx3E
o5q4RzRx3mjs2naxa2jWrN1NbMmnxeyCbsx3aVs8INvky9XDEK2qA1xEZ42ju0XNHPTGqY6J6nCo
rO72Ul/YSluzTfxppqYb4jPBXOdeKSVWen05OmYDns2y9LZFXNrNX2QIgcBSdVNV53rptR5HeUCr
vcc+/lMsyQG7Lz1uy6NUEk44mvtTSTW5OGCa9e1DOxIKXQhsftGH/4CzJ0KkWiWbJqyZUlpu2x6L
YnBM0PdEKOL9nSpCAFCpUqKPCyTl/SEMj00S/N33hYM8mG3exR2WKmfAkqjmIy8gb4u4cLB+WSzh
KNe4NxIrgQo8mFVeeMd5MPuGq9BmmL/RFU1VVCYOFqmKhXQt09BL3CSOmn+NuzrI9JVQ5pJpMdlS
LVO10e8iPte6pi+x71ivJbpWo30SHrYX60KMAi1evy/sR9+ZbNBCblnm6Edz6kY6xil6KpV+UQ0w
lquaalgYLxNOyGiCEzZS5tIDu5Ez2L2jZf4bFDmTIByRyZRy4PAvpWeHn+z+qNem0xgEWtjFxTqT
IR4OxaqTFy0s6WTOp9K+qWfiTqUWStiPKP0/0q5rSW4c2X4RI+gBvJIsVrVvtZX0wpCl955ffw9a
u9MsFKdw1RujeeoInkogkUikOVnGSRFgocpQv4wa41ZlgXd+pWQQwvlQ1KzWtQErFWo3evQ8yUTY
tL7mapmEm422ZRjlHWRY7jqPV7sGnqa6g7sgAzUf6O38cF4g2bZwg7CyjpQk85hWwNOb60H36uh5
lhU1SCBExsBoVuahsQBhtf2hHlCz0B0q8/W8HNsbY2kWgky4LsTpBWra2+pSLoVnNK9Fdig+ELxl
pvb+ff14nRAZJkkXY+Np9mtWbsOxcI0PEIYfYQgHXWnCNKxTyJANl7l21YM+epIUW/AjILidRxB8
GVfbHdcgwGYdxIjot8F4GTDrtp8ecxlRwfaWv6+WcNjZojG0amu4RrBOvW64s/VDlfW9y0CE417W
pNSGBrJY7DJK7ubxceklRmvrsXO0XsJ5z3kJqIUwt9d8ruE9oIgKDDqHRNvr/ttz5yM3ykrLhNPf
L0aEUkrA2WjHbvdFeT+FEogtn/ZIJOHE5+CFrAquZc3nPyS59Y39ZSnfWAY52xH50oI1QBJd+he7
Ri2Go2lblAqooYIplCO3a1HpoDYMo48jX3vof4ANeJ+jR0pG6S0DFMNyig22m1IdCi/+PSMXXPmg
3nKVX2gf3VFY0mB33v5sK+M/8onhuTFV0hCec+EpdP6EfKbbKtNtQWQupgxGMEMYWoYaIERQPUbv
OuUujEynGSVBhG0b8S6KYIaC1qY0iSBKQu/6+AYup6vYbimbWycTRTBFrB4sLaohyoBRv2YYOmNE
L/TxY7fPuzT8Z6wsXjLNUxC3ULy8ILeFsbhzWF6rheGd3/9/sRTvOII1soLaRvkIxNEe5zdDEfn6
Pfk08TkZvqwScXOLdF01NA20KbpIW5y2fQkWJAhVzLfRuLfUDqMbfyClLfGgub05uS5WOII9MtKl
DdIEOEpzaZRfjPi+6q8qo3ebanbqOZXAbR/aFZ5gJWoWF2ZgA8+8KVB6aOEJEn23Uqf1/nD/d7Lp
7zJE0TnpmqLPyhiIlqNfJiaq/JeD7fWZiylzGOW9xyCaj3Q0MfNdSpHUeLG7prcDHLDOX95yi/E+
eeGsKTnGYMqoiTYdoxWYYDG0uEVrGze82cTDgk8x/XFe82UAgrmoa6Vi1gwAml5k6WNo3v1v3xfs
RMzUehlMfN+oPuWZZxTSOoNNS2TohsE0nCdD3A+rbOwxJ7h1Q3CEvAR7XrdsPaj3YNK8LO/5nBvm
yfhztjHRTqCpFsNEKNGxqGidhAYtkDp/rsCVHJHPmv74gZUD4/d/MYTTG7W6lU7opPQMkJsbdeNq
so7G7eOzghAObFKXdBpaBlX2Orzkd9qB7LRPYDPccwaZwG0lT7zzy6aJMXTbpr09EOBV5FnpLrW6
c1TZjbFp9P6RCUOfj2+MKBxSlmZB4an0tdbS3+FAnHJ4xWCSX6gIcLVS4pPLZBJOaGHN2mTlXCb0
A2cDmMoIu7RkEwq2ktfMXIklnFPahqVeMMC0Y9thjHX3qCEHZrduNGC4YBPtSk37vpRXM/XPq+FW
mRyaf5ilUUY1TRcXlE0k760eyOqehDs+JiS4UF6WT9nvxcUcKb9/ldWU89NzfG9RlZoaRtYZ1FIR
YDrewnmewimPi9pbptRFN2+UfU6UYT83j2oxSS6tU/t3jCVsn5Hpiq7TvPa65JrhEDD6cn79+BkS
hDEoYzAUKmOEiOYpp2afgtko95j6yxr9BLOELRbu1OCmMG9jljrRJHv28PURIZlJdJUSwzDZ27Ff
OU1lGvZxpCC2PDTxviPMMZvHibCnsa6uE6pcDUV/l0eYU8lMF6b/rw85NRCws00TM2sNXYxyMyPp
gywDehHemsqvmk+vkQU6Tz2oYwxh13DjqyizKfE8UDXbyRit3GocJ5eEjerp7SgRSQYnHL40Ykmh
GnnhjWnrFPqtXfhxRd06ko6rPyWDOxZMuC7TaKlQUAmkaaxdCwWhczW57XBTa7/7tHQq5CYyhg0d
ZbU4p2aTAyMeqiIvodmmcBVUDUuaNMlwo7HbrnltiNfGuheEe4zTKEdp/yzfoBMVfYcTh9nohZmA
5xFwef3CclROp/5Yfqub3EVJ81R809khNzDvhfwmTHbkN8zLWlRLMC9D2RVqlqV4Qo+Ptn5Fy+cR
/PKmAppY6Q27dfpXy2oJisoWU6+sGXIqhXM1+cqdfQk+5JvwElVI3t7snel34ERXuTce/p6y82hH
xcAzinLjcq4BTWZ/CRQnNTEh3vAsCP73Fm4to6CzekzzTG8A1FKP1JzHsHQW+7MeIFb4UlY/subr
ecANm40NJJZm25alqmL+YWK6in+QI6ueNGufps/nv396pfOVe/++4HlpdBiZkfJDaM+OoX5vrMth
fPjfMITzZg5mCaMCK2kq12Z6lZT3fSfJf0qWSRw/2/Vdb2o6lmkwYqfTMidgh/NCbCLYpkGpreo2
EVWsUjMQAbUtXFTjp2V+XmTFWRtcV9gJStF7bGrMMsS+3SWfco3G2Al9jxBk5lSY6/LQuqXLduFF
9VJ9U2NnedEPsqqCDQ0wVYsgHk2ZzfM2xx5Io7PW1ksl9/TyR1jt04Dhavl5fvE2LpU1hhjistDd
WdgEjgHsvdMHv7O5d4LyMMna5ySyiLGtANTR1jhAliC9Mvrn6Wsum4YuQxCM3NKYOTKPDKu13MXD
U91dTvGP84u1oWnIq1jYEhMDYtCPfrwhqPZv57nCozvXLibTp6VEkzeuv6Pv881au0xqkTLFwPeN
KLucgn05XEz5XQAyzdG4JN3snBdna8XW4gjvx7pmZIp6wJVl7KBopQfnZTR+OQ+ypWBrEMGMBRpr
SWEDpM0jjBbZGUO0y3LrspMGpbn/I9zmsCS6aeIRDlbLE5dvists5NHa7HryYqS9ON+eckMuEwfV
ZgdZOHpz9QzkiZB/Vu2TzHDX1WaU89WjESrmUCaF1bNDifU8WT0dfAGY64UXiGEZJ3nbMbOagAwD
dUdmMcemeOWnZVO8zrVhOEVb2s/nd+tEKAGPn4CVBgY57XolBV7TXOTRZaM+RYksQndyijgGNdEv
SQlF167g+eTFxKZK6alrz5c6iKHjl/MynL5SdYOoqoWbmegaSlwEuzkbrVHbSUBAcDq+9HuKKTqY
7XhvSslNN1aLqAbeGLwMgVJR4zo7VE0IQtxZo49Nk4LQqLhNDVmZ5oYS4BFDuDQEsSXx7RsmthnS
BLmjKb1O0S8eW3iPekokbc/Z2BmiwvHG/6ZF4Ncc735sVp2dhCkFTRK2Z/E5i2TgDW5i+e7sde58
+OsgNN8qhvIHqsKgWmIJG9EnWplKSd0wY5/qBOWZevCdotEkTYrdebXY3KwVFF/llWpbNQZdqxWg
Kq3bpf3XCqlqK/15HmRrBVGOgtva0EwDUfVjECOMjLq2MgKanNjJq08IOZ4H2JJiDSBIEdVkpFYA
gKa96ErMo6w81ZR4tqdlwdgVA/uvItpioRNSeGkudR9WQaWSt1nN1d2EPvcR3FLmVSFtOj/NeQDL
AhMY020AIop5vGJqhQkGE7ITGHX8xnuIQb3IXF/8KZ+VEWhsSmZZFFqOQAjUXLjyEGUO0wXvz7fB
yoY3HUBu5/Fhx4qUtf00rsklIzqIXmAfYMIFyWJbq8H0YMJ2I+J8x8eV8XG9Se/bTuAEV+A/lmj4
lvJZsA821U2CYJkgXGtOs5EPBnUZJlSZIGatZbyH2wgMFUtwhDVEu483S0lQx49TTBEQuGqqH6P2
fF67tyydxd6/z/FXZzRimRpnkQYJSHiodC9sLK/ASLLelsRS+Nof+QrYG9tQKcjGEDoHGc8xUEVS
tTBTLJUJqlx+RYx+f5H7MurmrdMKM6q/3Xic7O4Yhg7gjIiLhrpaU96V8c2oVXsrkVUnbp4hPHzg
INj8gSLS+7A01BqjwbZA06oLA9WWfBgVDLfuc80uX8/v0qZUKzjhAh9qZFrnDHBanLgpnRxWvizS
WDP310+2CNcqj5JoKpy647UDAWWflwPsdXDDw73T1Y/WwzSYt7J62YSFLb1DlBKxbY1g2r1Y5WcG
05DbhKtDcd+nXpn5Zv9UjU9/v26wq2hi0+AvYKOOJYqKPlGiBgbBnL6OWLZp2cXpp/MYm7qwBhGO
kDEhJgFzBA8ONFO6a4N5hV50DtnrXvRJdn1v2rg1mqDgbYe557oBNAMZ6z/ugn5hX/fgHmjA3Mck
aY4t+7OGE26/aoqsMaWAK4K7Xn8MBkmrwGmaAXaB2Ca1bZSwnnKgmOqEy5vBANW78La8zUFsFt4k
r4NLMYm09OdXWXPCaXABiBQ+ncXvCNSsCrdEWYKnSi1L5hbM6THfrUUfedqjg87GyDAHvet4vIyd
A9Kl3Qc0heJqwhGz4ZGLHVRpGAVFOY0MJOzjbvEKf7hKrzGHDycsc6l7Ho3fPeJppmBVwCg8TcMZ
4CHnlWUPIkzq6ZeBuQwDDXXqadquyn5HmRMr+/NIb3f4OSjBPOWWPpSLDqjhh3nZ+bMbzE6EHhME
OzEINTB3yyVvJUWjyYUEeUs9qU2YaWsW0mQisWk3xw2bu5a52l1yD5zX7tD6VfPn8F2SC/tW+fv3
IVkjCq/rRA9H1SBAbGawqOIhWpZfWn2HQymJFWxZSEpMqlENUw9gC4/3T1ej0sDEXIY5irdVdddh
HuWg7JRAEgHZXMEVjGC9rCEmOQsbxinKG9I7+fLj/B7J5BAMFu0WWhK9ZshYho+YBbNXSeSbY/ZD
2gQhE0WwVdZgaOqQQpS2vAfpxaD75yXZPFEUwydUFa6eKTrOCSa4Kn0XULdvUN9bfLbGrwY6BCOQ
3akf0TIU2usIsIIeSpxGytrcWpbMgtcMlscydCryZLDXWFalsbk3KxhBmQO7gQYmgFmqy9y+6vXX
nD3Hsaz+bfPSoiscweRatIxUOgJH/dRjPE7hKzu03vwYPd6HjSqHn+c3astdWsGJNABg2yo0MwRc
mx5IPbqhvUvNv+5T4NfIu0xiKGIsqb408KbckWBeXsh9mM/nxdjU5xWCEF8tCqpn2gIEhkqQstUc
vf+ImsHb444YHhGiDBgVY0WkCRHljp719CqcajD0elojKQbadJHwsP0HR5Ckjvp5inTgjJfxA5/s
lrqmU3zjw7ti6fyIf0FDcgJBSYrKckHbUoYynShSqGs5eJZxGgj1S/A4essu2SmeIbmDNpUNyYr/
oIkpzT6mtaqEQKum1yrAaMbZmVOJJmwG2EATho5DCIRiAm6aVpd5PgSmWfUAGV3ioElpH9+8cU9f
Sf3Lk0w01HqNJJgEzDTJl6kGUoSR2JWf7wMfoeO9fJu21g2808TU4Psh4SLcC9YMz5zxB2E8p4c2
Vq/q9FuiShmmth41axjhUhgwEyMeWsAoh8Unfr03HtovmcMrE6NLW2YUtq6INZqwT2WTVgO67xE4
rJ4U+iVP0SQafqPx3WgrEv9Atn7CRtG2sPOQPwRMxXBZPR3itr4qpaHQ08rzN4V43yfhNLUUSZhB
g0h86IzCh/h4BnHiPWzS5I5esRsPjenlMs6zzVOMyWY2Pg2+ZkRij1W+6LR81GadYvz3CJqueFdg
ri9mMHP+eE1xZIq/uZwrOMFEtXVUVr2Gd0jbRo3XqdFlQM3Fy6mUGmdTI3UdFX7oBiVUDFFUbafN
LYMb0e6aaz6QezqwHfvKGdbIvaxnb1MhTZsBytJtvD2OV7FkAxl1VJC5VZ99aQbUrLbl5zhc3Dju
TGcg2u/zd9YmHl5WKloG+Mg/QVuyoFHBJYvHVVei561PfwYGisRplmCylZpfLLOMk3/rkkQA7L+A
IidYWNA2aWq4yaiLAovmULZOaM+L5Bm8qR0rFEEZkyibyrGCWCzXL4qFHMqW+VmsSu4SmTCCEqZW
ClL+FsIU7cFUsW7q8/nt2XxuIw5CTV5BgTizYKBGvdDijmJwZnSdXDRo6LDvm6v5fgHbHvfFUtWR
vUO3l46gIAwhUjy6+d9XV9ecJ6latTlzE/OBmPs6/2JII1cyDMHIE7VRM9hdPGImhH2Jn4Dz3TR2
5qN9R/bB24y4UcrKuL1Z74IJS2mQqGc1n8Rctg+56uaGrMR5+yy9AwgWvu5wrpsISmcPueMr6Scb
pWD6dWJJYjAyQYQz2zAjtxLKBRmf0+azER7OK51kd96cm5UG9JOeNjn/vhUwN5tflDbwQvN/BBFO
6ES0dgoUqAAxom+GySkIkwfU8+/Py7L5lGEI/VKEqyzbfst3rIQBNyZTppY/AkHEz1s9u6t4r9+B
Ug/3EvNk8xW3XmhrOMEiRENg22g7QOS3utHoJ4u+6mxvd7Lq6W2xCAEHMQKy+E+INsC7VOaSpcxV
6a0J1r7EZzvtttpp+f4PM5KMzHFT6VaA/O+rdRy7+j+AKblKikNbS/INmwu3+r5gdlgQKIlVw9CN
purMYeJMyWNU3VqRLLkuXTrB+KQ9sxK9A1JyPb0N1AWB0U3rL272wHtRZI7KpmBUMwyURaGUXnyz
sT4zYOoi5hoof8j1PaGhmy07mkvuos1Tu8IRNC+fg8ksoO3uFBaOBqIT9SWVTa7bjByivPwfYUS1
A78dBbEtomne5GFiFAg9l9yh9i4vHdAEurzJkFyHL6RwCpkDvb1xK3BBBZsqquKR4qmjfx3CHd3/
uTfI4BW/h53upb6MDWx7SblXBN8I1W2CoTUnayyhlswNQvI8V9/NtHrsssY9b6I2TxYiv/9BER+k
YxyO5WIBRQ1HtzArkH1KbO22F7GCEIxtWuZgUdABgdmeKWa5fFZ3rRtctIlDbkA0pfDJ475sIA5f
HTHKjCqWf+QSFJJ3fKUox8Elv+ctvfm+RcOKfFy1ZJPEnFGY9CXaQiGbnSu/jKz82YGpMptkJcIy
GEH5RpKltaXC4EaYmJvMV4oy75gtie/IVIH/iJWRxVCavKsoZLGmR0O5tmQzGrdt0fuWCKZPazFC
cW75loDae/4aWTdR+rrIiiNkSyU4WuaS4RpOsFS9O4yPWumAOdRJ/BRNoR7sRIPZnW9NeDJLK8MV
/S9Nn7TEgHSaktUO6RFxWfLnQTo/YmOXKMqZGW/ZMNWTsgWGwiljrivq5mrjT3F2iwzV7rxN2BCF
IqOroelFV1UiOuGWkZdFpbUItmiXSr1Xar+TDnvi5084nxTdLqqFABVBNYRgFJaMYdJTitT7wMuY
vPhTjrCoY+xtOEb0QZd5x1sxMRhvHUVnGoqFdTFBQvU4qyqkhDCN7c+8i+rAY2LVXkaetqHliPqD
BI6hbdc4yVWTRI+ajqFIi4UV2H9HZ1C/xPNVPf59puQIRzhNZpYNCusyRFqmux68YrP9aur2pbSO
fiu0gkIcA4l3RB/oSZlzqGg6GrlBrKTvlTveO4uUyWeyRwWQn7myy2LjFbMGE+ud66broyoCWDaY
Oyj2mJROOb1q6sWiSczdlpav5BJLnnuqpm1KcyxgAaK+nRo/z1L2+C0t1wjRKMKkDAdJMEbhFIfd
hByyq1vOn7mGJupRUdPE/f/kRqZ7/7JX73iiEarbwLIz4JnkjRABjorXZR7HQw/eQXbJbl3t2K53
PMFHIR1GacUF8BrP+Kzv6n2XuPM9p7LhbPzKz/K18v7eNmlIi6PKG+lqkKQdX1KxNcZjl+F4lTGy
qSxyCssvK8lzYMN5wKwxgj1DbS85GTQAtpwaQUxoIeeeK3x6YezfuOckntGWqUD/naYSCzjI8R/L
oi5U660YQUsQ11b97UgzJ8xvyuTT+SXbujFWMGLQqx2sIWgnBCtxM4L4PPPjVuarbpVJUDQhI2nD
iwWxMceizJOOmiPoCcw5bRzNG/dR6ip86hwG1Xh2jEb75TmGCkoza5uLuEIWVH7qlLJIeCjWxKia
frwo2eIWod8PP8+v4tYD4EhEYbdGCuZcbCavPel5PQaqE61bruqNw6ddSM+yRDBxRhMbjGrJ7bcl
1fzIre54vUvixb/KH6Aic9vH/A4DvmQFLzJU4V5uF73SZ2Rh3Fx7alCjnyqOkR20PHfOLyffFvH+
R7INuUQd3bsn5flDQOs8xYPV7WZbzy7bWclHP6eVDnaaMLTKHfpD2+9hnmSHsk9SWU3e1j2jo7AG
rTtIxpliKTXt8qQoY0RKQK+7V9WLojgsZXKhFftBfz0v6eaKrqD431dudVH3zWiXjGfnm8UhC91F
c4aKL83aFWYmCT1vnvUVmHAO1dmwMZoNYKG6M4unJvh9XpjNbVt9XzhtrToGpOQRpjgbNbDUJffa
zMBjlLrLkH0z0X7jJJMtYRbauqnB8Ad/F31WJnoSjlfQiuZ2WPjT26gvytQjzUMVSiy+DIKv62qT
EDuF9eKJzKY1d21+SFl4Fcji6dua8C4H/xErEDogMRvwaOCc/ySNV8VPqflgfSCASnWUAKs2Ij7a
SXsFKchoaTOBuddfxpg4KNIAabXk+G7pGeiN0SFCkZU64bZVZ3Tz8M58Ny3bq9SKXoZa9kTY2pI1
hHBuOr3MCBrIUQYSLOaL1sesdg1SlC9VvIC98Lxeb4KhEhyuhY0bTBfOTdzbdRCghgLzLQ66cY8Q
WRtJ6hpkEMLRCVQ9rTML/qad/1T1S2MqnGbZfUAMVO/h+QFyBFU8Kdpc20vN6+e16TYs93XxHCT+
eYitnV8bbmFbBpAt5RYuQjdZbov+uflAqBfvDBvOBDwwTiUmHJIur8o8mJEUtw5Dex0lL+d/P/99
JxfP6vvcZV8dwrKtbLQz4PuF+UPXfbJ8McCqbhzOo2xtto7SdZOHx3FIBGdBGUZMuGMLAv/q09Tt
uuwXk4VTNiFQDKGB0gYljWJmeB6SCvSqsCboCXrt4xIxSBolu4X18cUHhFkhCVte4MjEY4tLRamL
p8HudkpqPxijjPtWJpBwBjHyCigNBFrGR97qOj4P+cN5STaVl6ABg/AcMDhjjzd/AQ0PUxaUFk1g
2Iimr9KBs5syvAOIdbSgGSLjxKv+DOMHTb3aTJxe350Xgq/DiQavMIQTMmN+dB8suKuy6bEeeoeR
r4lSO0ZHnEg2zUMmj3Ba2NClJSj5mavMt4X23NODIasp3YSgaA1HlbWJRiNh27UQM2xtE1H9wWie
4imdnamdPJ0Etnd+3bZO/vpCEYAmprbRMuJCGZuH2fJpfIUOsKXyP4KC6BkcFXAPiIGmZaFppPe4
fu1sdqyk94IInfvZpZFJdHlr3UBl/w8Q1/WVIbPqNK7hweLh09meObnR+HWIZTQYWwdmDcJ/xApk
InbXNilA6vZr2cE5Hp3zyyWTQrAtvTYHQ79gubQwQgsOeWUBxhcTWdOpTA5h78euyRsCj8VNkq+T
daebv8+Lsfk6XC+UcLunpqUUOYMcgz95tpv5s+KwXe3Nvg6WLJ04f02TpRvwu963XzBlil6q3dhB
ohhjHs3+2qo7R+s/8JwA2T9BuSciLuBXON5+UqZFZZQwZ539PUtDzDbdn1+37TP5DiDYF4TJEXCc
cLVEdv7NDuxPJiXg98UcMEXWYLqpAvAqUI/PJ0iKBdlzjybdRbERmJ0bp9XQp6t454WRIIilC0Qf
JmVA+58bq8ZFPaIrM8n/Pl0Hs/KPEGJBgVolih3FgCj0yXa6MR0vIy0aJLuyGUfk8X+0YuKqRLfx
8b6bGAACYm2eAYhQx4dUJzrWssRtdqpf7D4Y61jjCVagispo7DiecoUZXw+Ic/hL4lIvc2yHfjZc
Pqgq21s/z+/XpvKtpBSMgs1K0CRZQAW3oVMEfjAmhyb1Kk1a0r5RJ0sN7jWjNcMEt6pwjpAKoE0Z
AikofhXjdY4C40F1pvLF6p8SsB3afexokeRNu72LK1ThcCVBGCfGCNQoJN9rjMAszfApUOj9XFpf
MvuLosZ3RpTurVI7JEvsR3n7cn6F/+UnIGBg46WG95VgperZSo1x7vCu/tF59mXhh7vBMTFa3S29
aCfLwW1bYR7X+QMnZrNRPKQpZQI49VNxzfO+GGTt1h76mJZdBsVt/PPybZ74FZ6wr9oCJmezAJ6W
fG311qljyaNRKpGwh5PaUi1t+MkonAxToHgIcHAwnhkysX2JigdZifr2nhkW7hc8YLSTWmtaNmDR
TPHCmz7zMOeCXrcv1Y7tQ4yDTkJXRuQnxRMOv9oze5w5XvxbCTGPnnf1gYgkOUy77PChkhgwFLw/
9QXbNrSa2Y2oBHXLyvDtoL807el2+JQYyuN55dh0bVZAglwkRGOOAsoONyMXWQPuxd+ZzD3fqrdG
bgnPTGSCwa0ick/UeaZqGTolXfsZjrO9N3e1izl/lZOhbQqnLHByuB95KbnpttVyhSuoZdSgE3ws
gKt+4vOA2j3LnfgGUcDKzS/oQbmoI8lR21xNxP5QhaejVUPMMKi2glMQIzAd0efc8lrynJcfeOca
3D1A2hvcAGLe2wQF26L3eCD0JPPUIEGfHn2IwvTvKygRGXuHEfQislPV6iN06uTj8Dlklge6fgm7
4/ZivUMIN1ueRAkGlUASFQUQgX1l6dTpZFwX/HeK79C1HILLa2CKYFVxPgPF+Gm0V+DhRED4gACq
84FztFov4Q5R1Tbphw7CLNawM3Mv0cmODhIQiTCi7xZYRYZaKyj0kAxOk19Xbe+2xvVoSnZm++S8
SyN6cKyq4y7knSzqnntW4SVTXf1p9P80R1SjlJef7/WZbXozv6snnDKheL+DsXcVhLZLy6uWxlna
30Sh+0U2omNbOvArW4g8oxFDfDCMlaKH+YBlHC+tzOU8y5FfHPLr4ffolf8PlvRNRV/hCXYomQKU
kiuwCmVM/U4zd3mX/dCloQMZjJCB0EoM3BsWiNWaw2VnVn7RU7CAyRh+Nt2JlTT876utWjChM+xt
roQYlGXoF7WMr2pLDoSFmYUcrY5HEP/7CmBoWU/TAmHJAWSWFkYZKUF7SGVFHFtirFEEAweeN7uv
SqCEreFECE1J+Zs3fYY1hGDgunKKjMFCFFcJvQ5VXXAaBjRzB6mPzhhXv5IxhWwq9hpQMHYNNWMt
RBbK1dBZWbmDVz0xP/JtT7OueHuY3E+RQgp2D7Na0Sw4A3KMwb3D6Wkw3QI18ZE7oWhSPyTPsv6f
zY0DvRSiZGgiP6kWroaGZGOGVWVF6Mb6T6PYnzflm/6KCcOAHj7wRZ8UtdZKHlUVlynCwJjIZZnL
i0GnQ/+lu4y+kcY34GTKGfI39f4dVnwXoPiiUXT0loNr4AJ00UMWO43xel42GYbwFgg0DEEy37ar
fRhSN+q/aaX/v0EI1i5KcjT3IoPsWslXI/Cm9FGXBZe3T9ZqqQRTVzVFNlchvPE+cg00Xw/fqwO6
VJNbXtEDk/7tvEjbKkcQZGAIy58wPkVpnMZhgttpzHZlcMNkvfGb3wfJE8GbBZwuYoFuCXLYgtOW
u1rX5sUNNVJkYwp7DiQPtY3dBz0NyGlAI4TxjSJfsN7ZwQLmAuJqLLqIjdFpi/421GQndMNNOYIR
NKDGZJ9ymkH9pfbPRXrdl89Bpzlx8nR+V7g1E3wGHE/wpHFKO7zcBV1GylfpZs4wxsa8cYoZtdrj
ghhFE0xuicCTxerPtXQy4ZbuobXcwvNdBcPLCQOPWuMd2C8tcTuf4ilT7plrOiVIhSr3/0FttqEa
PG8G1wcRLuAJQoJMrxkVMhLXvoEpqvjgp3uC3JbTzM7i8gY3upPNYtvEJDoYrXDNayfla5junUYp
XnRuQw+BcZ8zycbJvs//vrrgldg2i3nC9+GhOTEueVZJQsLbm7QSQfAhWrWOU4WLAHL4sXE4+dPy
mruNhbFLUejIedO2LkLOVP/Pogn+REaNpo5Qc4YuKntPf2OIx872wgvSgPQn9UNPSkO3ecpWgIJ3
0epRmTY1ANMGD2mvuy7uI7d28321UxDTn5aD+bnYKRd/zVkK02GCn4ZnjBF9EdOTeqAlswUbCf8v
dur2OYweNFlIbtNQvWOIGcqUFMhaxzBUVfitHG7adnSCShL52NRCdIehXljFaTZELTQrm4FvH1pO
ouZrQYf8pi9i/e8z4GD6Re0JD1SBvM0WfDJSpKa5tJUKipWHKXC0FtWg4+G8JdxQvmMQwQuz7TiK
g7RW0dHOO8szv2nd2E0vTHC3xV77OkmiA28PwGPbewQolmuGoLhC1LZRQUgxeN1FfKm4P/ILbo5k
lwlX43NIggFUBytkRQSkqW6X2CXJFH+ZqlJHI3uskO9zlXSVU6iR8nx+TU/Vg0uIW9JETySYJYUl
zTHXuW6HQnUjZGL0+Hsha2o6Pb9HAKKOa3Y55AkSZG6doRK5A6Eju2z67+Tv+y2PcYQFnOd6omkM
QeziXk1R0wdylzocHT2U+M2nh5YDoSMays6wYIJB0nMjUYMYAoEWKXHybPZyW7nRc1k2dqOg+xhI
OFJKrnQVK3GklscOXIUw7VcKggau9tVGNJHnfvq/D+wdQwraMCYxxo8NgIQncp/oqUMy81HVO0mA
5/wS4oVzfDOqfRMNLTcWsQnp2CFqbW8ZZdEd7n+dHqn/btQJF/AQd5URxrAWjVe+qJiVNHRO7qoX
6o/ooB7CxTt/kk79tPXaGargDuZJHNE6g1CY9+nOZe7ouPLr+VVt9i34kopv5+Fkayi8DfIiKOs5
BJyRFfu23E9xh1EgstrC7dP7vobC7ZHMEWNNDJQ+OxgYrkBt365GFMtJpJHhcGlXvpIV0kyZNRyq
gsDhWywvwBg6e5j8ir18YN24+8Krjji/3jESChnnMUjR9l+jRofEPhsxn1wWVt6+qVYowtmtbTbW
NQUKuiJmt7wt/Aajsy7Sa+RRMNU99WXJe34yT5R9BSicXNCFdJNSA7BNos+GgtRUUnVgmIkfQ9ox
N12SWw1nOQyoRO3/RdS3oiHUuqI64XhBkVKMe4XbQ3WPjtK3MKNHboNDea37tS8fxrhtF+HNoErp
DVAQFUmjIQ9yWPqyGUrHMqqX2pruWIIiaGWuDgx0RDRNfRCb7+fuFUN+faUDAzyK95wsfPqINv3z
W8RQ9VjkXWeV+C1mcJ/18Hk6X1qUJRNYDFOnSmWDqREg1mO/093WaV36JUbkqX7iRFwfeo7Blr0v
8du7Y3Uc62hIjZkjojMeNTSKg0zWXbhfLkfPcjlbqYw0iNuRU/V9X0fBmpHFiFXFgPpWavjF0Lp7
k8kGJm0azJVMgilT6kwJogx6arL7yN4P86GSVbVthNSO100wY0uX9kPeYN0W1AF94u/mcEduYyQS
7iZ3vNYPIXiTiUQHZWvHbetqs8JYrXMSALSsJ7cHz2RmF5Kqf6kKClYzmY1xBKMJrOauQ1gQ7/Ph
UB3gzN39MWn/j/qBzet7tV+CXbGQZ1XCGpCdt/gGaKTCX9nV7Gs7/SpwR2lTKvcPz2mgYFWSMrP7
JsUqjq697y60Ayio/ehgHsKP0J1DTRDKYcihqmijEHzVbrTQE99D26OL6P9Iu7LdunEk+kUCJFHr
q5aru/h6jWMnL4Jjd7Tvu75+Du3pWKbVYneCAQaYCXCPi6oqFsmqc75MLhXoG0oLHgJaxd5LPd45
ZtVDFnhMaVJ22VzmIfAgsG2J8wDpEk6xtRpcCwQmfpMhN7QGlOR2L9yk3zT/ueyc7Uy7Mtb2cdGo
kQs3V+VWFQgBhPK9dcJrSv5LLwFMV/jaOPqxR1YyXN5UJc8uJqAJ1XAUSpqXhmu5KC1wrVc8jvDV
2mexdkz8gn+3zI0CGI3oQW9Bphc5vVXwZh7WY3iBw8RwVytxEw/AkW/KiwBav4YzXw6PkhtaoZV6
wm77g/GWjonfGgQhEQbHAKffze2JZNC04o0K0T/5U9AuTGKC1pTB+OC3wDCbCnQCuy53R5z55i6z
guFl256VyzbqgLTtAb2eyif5BcgNgfw2aGhCokOAoDy5Ni5al44P56DssLbh1r3iFxpbWegadF9q
DWiQHjek0iJ4v9Plk6Tx7hBpaH5ew3cgJhkFk4blknHzUDqdS1ntwl29x8UaGPFb8CLxmJ/Xc9E7
HJOLFD9QxHkGXC9dZ8GtUd9trxvvM73Wq4s8oWitWoZ9K9pBMIsWiYeTKoDZc2zB9zpfqnW3K9Xk
phSIM8W55eOgO1cDL1nxFpVJVpqUYGxmwNdr3Ogpme320Hg4vD9qV3mERiB5rx/+0Gw2U01ymUUq
1lX0/hYHwbUsGsVogcijhuMuMpOzkghTbbEM+6KvvUNzSeQFh+xAXwwjh9dKuJ5J3l2GSVy5mvSV
WOKL1rnvqdqTFndHifx3XheENwaE0L6FpiNMnH/cX9pWNDUS9fCbqLZKnApTUFIonBvFVe9fgDBJ
cTQTVQi6DlE9+9dJZl7M9cvvOMICgsmJUeuLnShgtcDm8X/K3m5XvKrE5PZ/ljuXPyzaJ8LmMh+m
cYI9Cca4rKmH4LmecDLU6ud/N4h9ACvjUte6EAbpuInXDcuv9o12+2erZjBpSYqqdCgNGNLvZEy9
4KoXjU2SRckV5f1w4rVl8Gxi6iUpm+rRLwBXKeouaXLLyIiN1nzOJsJxN4NJQ2FT4T13AEwRx9+S
UDp2fu9yVm411S0+DzV1mW8lI55i8upvZDd45BQ6oBu4l+zayq74fRHrd/K6iqYIGROJn/pmcNMR
VYaORKdHwbM+iCc9xeuunzzkfeahM1O0cOVsNxm6PM3srBpc0QTqCp82zMUfwOS+xjQjKaM7GLmL
v1AmEd95Fk0L98DgxOblPhqtW2BMVlL9TFCIBrD4EOzJXnAp/QX6Tbztr7juj++LyuQlrW8bPMzj
rrTyU6eoX+qh9aqE547r28Zi6ZjcpGLqHiQssGY69hcZHpVLFySFEO74N7cYHJvYRhOtSoNC6QFW
9sqtGUDcB53hc8drR+LBMPVTMpt4uAaPqS2ET+XwEghnIeTdXfAWjpUlnisfN2+g6AX7q+aBGP0k
4CKb7rcZRIt4lzE8i5jk1NdhbE7U59BgsTf0fN+FgYP/k9OmsX4gefcGlclOaItFK0AKHFNHzUJ7
DCRwpO+Dg4qhoAOVouRfbVFH/hxPoJlA67JqfqLLTIvJnMwWhUth6t1pmNQboYxne6IjjlWW/azM
3rT0qef1tP5D2noHZowN6tCoQadL7xfm3YRGq/mkXegeGjGveAww61n/HYp+30VGRvtLKswxsn7c
a3eNKJw78WU7XbyePraWkcmB01iQ0hRgTXqY0HMu7bUDZRtNodyyjUTz2xYQk/+qocTuEsIWs5Bd
oTqq4UPbENf8axSet5HWM+37qjEpUBLHrgUNlWj7c75vu0NVOZl/OZQXQ6vsNGOylJlTdKwe8aBJ
87cvMtkQY+l1r1DEspvsVh0c9Gb66o3OGxxdtQwbnw4iJRNEckyGSpVcKIJuwM0JFNzozR3xFJzt
eIlwPZ4XOEwNNTXp6OsZcMbAUV6nYzJbfmmt6XF06UU1/yZt1dMXiEymkgrFrzoTiKn0U4x+GLyH
yvXHjQUAE7Vp3opBWL6ZpN8px8GrzlBkgkLS0+jmR/5F+GruXQAysRupjezHFQWEPmqa53aexN8G
cebNo/FWjglgwRSTrFKAUzu988bCV30PHQ1DssRtEyvn0t+uZ8CFaUwol9OQptkASNmjr9nj3sex
hGp28QUleavIxHKXjVGf9YAKZjfxb7vWrSPOlThvAZngnYa+7sMJEEYWWKZ5HYv2dj5atwHSvGhB
osK5DEDcqFOktCMyHxoNLDXxr2bBdJPQdLZx/uG7/AJi6yS8GtaSWQCo34XX5Q7fZV/9/7j4W5WF
8Q7FZCJpavsmTQFVT9dTdlQT3OKG+2171j/MOwaThWoIPQVpOOGazryJEK39y/bv/0OagyoOWhWp
/hbjx9Ekp7PS46IAnctwZrCBBTeCjUW7ILaxSxz/lrds6+9KYC75G5Lx5zqZSl/MAFk7vhfa2bH8
8vq0dBv/DG+L69TVYwvX+tuGri/kOyjjgLUfGEM5A1QU91X4NY85G+66g//6fZnpAoHUQR6bPbZ2
QX2u87MfKhbpv/2RDSyDTTxDpVkw6QFY7a0q6a2cR9C6uom/fxqZcbfYEIaiVLFKgwaP0M/hWLhZ
6Knkd26OFjjMVjcLSaT6mFS28/pRkx+KgJMGeF+DesOiaBTnTKo1iRZapYFjoIhmj1xS0VUnqQXH
sVahMPciyxAbkT71gQedWMhyRptKhItWsKv8SuSJi6xHzAKDNQcptdFyYKgWVWyUrOGveZ94vd27
WmHlbkSFGxuOYevlwgKVWr5YRLDeaoFQUctqq6gwc0X2mAD9Fh2Ki/Ip3PdnXnnMW0pmG6+QnxqT
ArbShTHbYm1YMoTvt4NoHQTkgAYIE9DyxmTtvM7UOk1xOSAMDzIGrRrz0FUP2xjrJ1z8+N8gTBwZ
02QmcofD4PiMYhjvryauyztHxK2K4HBLVZ5JTDQNQjdrDX3Lkb3ROUsXYFa2dVv4DhlRt7RRhnNH
/7gGMh7ZdYkMgWOsonyDStxOjv0JGgf0ifn0m4XxYjUZRyzEqUp1HDhB2HapRRf95G1/Lt76MX4n
jC1G2ioYoxqHWjn3uZe0nAKL7mmfTn4LE5htFjmikyd6V0T849wfcuF7F/5FxpMv/QS9L8fFV78O
rjM0kPVBfxwCDR8jN53RJo0PhBR+Ie0UFKfpCXMHr5KygsN9PqHuxdq2RGOcPRkDWZ9yPMXWu+Ar
pWIId9M3CeNXztvoadXttr/X2mIuARl/r2G00Gf0HTuPzxMxHnLdOCZjeyCDidZBdTcHGWdD4S4p
4/ByO81+aGBJ/fvXsUBqpXiYnuPL2QXj8m945NJCxuPjqVG0gPb/+iB07LwEDBDNwFlF+hdvfTbG
6xND6JMgxSqm9V2G7h6+mgt1sy0ExumHsh3DSIIVjVt9BYEApm5y1HsHgqbBnFfgSTyvYMrKRJwk
OWrQYoNRPHoBlxwFt7eHx94uT+Gdft+hH2W4m/Y6f6yDFndbhjLFpTLhZG1oMDQ8GMfGDtzEI153
+FO/+NRrnM2S0YwBvpk/H4T82CZ7tTtsB9fqtg82e3SFm9C8g8ojjF1s+5qaZm9jAopHdo3d3Lcn
/6Jy6OASpIWu1ZKXrVbdZAHI5I9YzhXMbr1WN/hudmP3J+WOvtcHO16mX/X5BRSTOTCTYmQl3l/t
0D9PWWcZ8w/O6q26wgKByRNTj4bpRECijw/9obILT3NUbzhM3BkL7ndicoQ/CH07iLClfMS0Q3ko
XzlpzNEdX0WgUi/j8NpzEZmMgTllVSgmIMrfoyc6GY1+QDQDgjBG3kF5Y8drulk9zC9dkUkgutCV
aD6mG7P01ou7yx/inwLYaQRH+ML5cjw3ZPKHPwRz1phww8EencnFMNiRnE2vBwU31zC6Up8SxsJL
mIQhgIuu601aH3YW+HpfnwvIZXLWSmu+0TCZSDCVowTWyDlBrh73FyvKzgBBfGNUZhoA0lXnkh3Z
G2B0iW35qnMmJ7ZEKz5rhbu9spyg05mEQgwjm6MWmFP7Y8q+pdzBQc5q6kwCUaNuzlS6mt3RbG30
bRseJANsqOA+tCCJbwJHBFleeeY9TazVjcvFZLJJHAeKadB3rKFMLHCNG9CU0ExOKbB6+FNRyGHs
DUx5mG76mI8nrTBKsaTdiGDkvKNtuLGTgW7QrsH+aL1a5im3vIlB+qufPPQdlSWJr8UohNZ78vZU
K+3b/Zv+Gm8JVxshF9ax3aMNlDINvwWOD8GrC6W4xGi4E+5MO+rsithJ6Mw/iR27v9ftsURmvCaJ
eqVpIqzrUEF1nuxJYO63HX/VPxZryPjHrMuJatA1JFVxlRHEdihp1tx2d9s4qwG2wGH2HPCESRjR
wJ1ti8OF6Cjm/fbv8+yg/76oCKZoGgVVw+9Lyq3ROeB8M0p3G2I1hBcmMFtLpoQSJjoAofnRC5j1
b+a+s2My4SLqr20k3mIxe8oYzPMsVUDKp7u0/CrEf2gJs40oPeSQKYsVwjV2w8E8acqIwe8xsqZY
eNq2ZT2dL5aNyQ1q3waGHMDDop9odXhr0RdsFQ8feKWirxH8w/j6pvyOyd6wB8k0z8kAzLBA1dF5
KALc5nl0/w0LD12sjSykMltHJUYp6Xx8rLHC4JEvnXLNBbZNktk1W9k2FWd7Rde9A/dpEu2cg97I
R1cXkjHOpTpEPw7u9OvrEh1a2wDUvT5b9A7AxCpYPBPcqUVwP8236uQizioILV1WSmgVEa9FhQbm
Fhj990XgmlVdahH0gW1tPtTGjkBFs+fkOJ49TOCaJI59Qu0Z1QYTaINlGKmlzgd1OAxpYm8v3vop
HPI8f38eJnjz9m+D9Np9a7LwL8LJitAbKoMEirc7rW+C73BMLKO5Qpfhg5iAgZLraFbYgM3AU+em
sQypvgjz4NonmTNH8h+6IRPXiqwKZRvSDyfuS/UoGzd/tpBsqyO298nvYgAoIOm0Xt/Jdr7ujTax
U0ipE57EJieu2Ff7VpAEIrbAM3JwMe5yg3M24bgh2/EopKBeLCX8fiKo9WOcDc151EG30YnNV9XH
vXyjyB0nlNf3rF/eYTC5Qq3HWm5GYJZo5RSMA9ourYr8NDTex6I/tBHGbOMjFHHTUc0B1KPXhjaa
9bo13jao2EHTiao24T3RcfKGweSNQsogyES/lqKewtJpaskSi5qzfDwQJnMETS5Uo4BUGzePk/mX
1h4nwmvKojXc1sox+WJAi1Km1zCkdRDETmPHDuZEPMpvyj/V8XyQyRZKZvoF5EgBhtSua41lolhq
h6eh8+b8nhPAqwGl6ejsxpwsxLkZ5wPvbx53dPUe6R0vJREp7MAzXd2bXZzj9jzyVh4e/ffFVpK3
cyrNM/CM9lYqH6b0y7ZBrw+knz7VwiDG59DxrxQq3XnBR2ti4PCoo3fZVXEa8EG1q+CcPDjoUnGb
AnQwlLiH32ixXtos/gbGJYWxjrK5wt8w7mrMOPR7qM61R/TzgZ5A6Nxti9cPdgs0xjknjWBHaajF
+/xAnOasXZPbFpNz4V7ep3Zsh8c//YqMi2aTMU56GgByyl0QmjtjWDscs1az1cIsZu+qqsI0SQIM
5fzWopV5dWZJ3tsFYmpHDxzA1UTyDshKOwZdAaKYDIC1aRVPIS4QBVd7Uek9GObB6AyHyX/0WI0H
jFYYaOvUwfTEfDzcvSWgOEGZDx1WUdnRYoTS6MVoDTOwjdJG+9Tm0YLQz/MpRhagzOebdDXr/Qqg
QVCpgSVXPS479L4Lb/LSKHRrMBT/LwItEtXK5TjhbXir5ZCBR25QKEAlVmZyTu+DYA86Gpi8hJav
GUNgXLmWlduyMcCqf6mYx57Xj7Be8C0gmbTTRfooYv6dPiGMDjqRqdA98XKNEjThKZXXYbHqSgs4
JgkV46ALCT1vzF3hGOXXpoxdwpND5oEwWaYUhK6o6AlUrn7gS2EMz1YJJyhWa5OFIYx7ghuz7FTo
4NmJ79uRpjvxoINd4FYyeaN9q4GwQGJ8Ms8TTUxo5dVG39rwHBf3nPDmATD5xBiVMJXoDRHUnYOv
wRNVwaBc1OlDH6FPV9nJ3Lt1DiRL8yOoQydV1A0qVKv6XfPfpa4gwreIY8akNjPHUKBXT2mIt3nx
r1bhlIwcA9gmBz3Ok7FQYUAMafRMuhhlb/ur8ABo4bUoB+Sm1HF8wEeJ2h+aft+O9vbv8wKfMCf/
HCqARKc3G+SOvjXQ51blS+IpKXbH0ou4vbEcgwhjkG9OcwLJdRTzz43r3yhwsdgJ/oq8xjEsBdO+
3Dfe19a6T9n8PXJYTTWwRmrhRNfQvMMZTHbJyTiMkEL5PuyaQ+v5bniIvRftgddmw0njLImar9S1
ZujAlf/fQd3t/s0UzupmtTCPyaW4G9fnlt5KingylISzCn7UPDubChJSrFgxtwt4tfBYADJ5tRVH
yFfpAOyO2Vf6thE6gVfWUPqgDeK+y30PWz1dLACZJJvXhdKAzR0WHqtLzY7c9pTYiWxR9W/UOT84
IbFuHyjpCJ5M0AvFZA3FDAtdmPHdGndyiVN5hZ3YtMx5fSt1pG/beOsR8QuOLav0Iox1DFC99uiZ
3XXi8xL7+vK9AzAhDgJNZWppCWWce0fdVV7iSd+nnbITUTrxWCP+IaG8ozEBbqKzUSoErF6Le1LR
pXwLVGVX8FJXcHgNYOtb/DsYUynh7CzXKv1U5XiXGG5axJbJ3Rh5IPQDLnKwMBKQOPsACSVHA+N7
Zb9yvrdW52g71SOv/T7cZjOeWzBh3akphCAp/QYK39b5bhxxA2zdJrZe2pPT2v+CIonnJ0xcoxEG
wrMi7Ox3vTM7ietf5ydQxVKWjN3M6Uzl+gkT1DLUOnGlDq+s3N5545Aml8qrJAruxQ7bMbZappmy
iP4yDIBC8fTjJxRVZchQDeKBe7xLi0cdRJOCUtqh4P/Ofr0AYqo0qdfkWJjxuF2DkkwpKqcAv9O2
LauOsYBg0lMOQqIwLwGRkhczuxZ5ClWr7v7++xrtvFi4O97PYnOmTbBjfiWhk7IFSUbMadNbHQUD
5+ffH4RtftGjIhQGESBJqp2DtnbSWDxVSvJIAsyRRMJo+6V80QdXJel/p2aDbLQoEUnEOB8Tzgll
PfVFNBFJM0TGTw1vQOsfbHsHYCK3VMtONntEruL1h+bc7oUzniBwV6TcbnvCegwtTGEituvJPAW0
QW84js/BvgNbxHibRGgTyXbDnjd+vn5ts4Bjo0gJMhx5AVf//5YvOAYXJhJ77mnutmnUiT/VbAso
Jo6gaWTqtQao+OB7JabPJK9CrcYr0dZbbRY4TDDNc5bKSQ5nEPYN5HdoUyUG0cU7zTJv6ImH99LB
+WQay2I5DSponCjHH6VlU3d0Drw9FheiI1sCdw58LVVooqrrBIq4KGeY7XFOwn4IepwZyyCzKuM+
4fX/8wCYWNKKsGiiCACmcQ/qQEsKXrb9YPUDLU1ggqknuj4qBJd30pV+VR8I2vGVO8Np3clJ3fDI
+z5rG8USjokoSCLpcVuj1AxbDOcbpU2gVWNO3zNjxzFsbbddIjHB1MlxFhL69CTsq6/UEQxnvI2f
aPOfb/P4c1ZDd4nGxJMUzCDKnIGWXsw7fTejU5kcqR4YfxCct4RMSAXCNHUtfdQYqueB3A3YPxL1
qCkHzgLSspVNEQuT2M6ZZjKKVNbhGfpd70T7yiO306PoxG7g8HiWV6N2icWU0O3YBBI0TVFCg3Yb
b/HGtxSVkfY8uxnoy3n3f2s78BKNus5iB661QZZGFWhK+ySIl2N+HXWP26vH+UgKkxnqArQNpQmI
EfJmMp4yRAi99PdJxcnj1Is/fSRJ1hSwRKiaqDMJItWFSFEGekk9FtJslTrY+SxF94PQ6jBv91i4
6dyaHO6X1aQBIQcoqEMyAhPMjLdD9L6KDAGdcMHw2vRH6ebbo3Sjej3aJ/4F7SD9QdbMJSDj8301
h5qY0W7UCyPevw2qVjElwHRKV36sL6Wjb9HHlIjLu7Dam7LAZs+P80z6oCmAnZNX3/QPJYIB6kao
by/BGmWV3qja2+7DW2F28oFkwWSKHVZYtTTVisBnItj5SbwCKQJmb5I7XqM+10omJgRZHEApDEBl
sil9SnuaPeUwAm4Au2MGGUXutcNaGC4XlomRpK773oywsEKCdwfDd6lSgn8ILvzm6JsWren+DQPJ
av1oqFRgh0BOWzKZLc+cxMFICLpu6LMO2fd7ylVP8wzv+Xl1VzB0Edx0MujcIRD/MdGoJbLMqA8U
qT1UN+inBy/+cBHgRUzjVPxri7mEYjbWrDcUfW5GGQO2vvaE/9k9xKEEOXIpRB8KLwGs7g2LtMMY
pmVjnCa1MMOw+LrDA6OCwzq97OMn69VMKlGtJaiBKOjmZ9ZQ9oOipdtQ5VdWavwgw4tMZkfnSQet
lloLHCanJZ1eZyXFmeLWC3vfEUd9vx3VNEuxWQx6oSokY1QiGyLj8Cok0nohxpFc8SKws9X7aUev
2Hi76et06xYOsylEOKKLKf7z+tiUXtOp/maH6SyF0iPGVnqFUsjOnwJbtMQeamCJE2pcErL1PX1h
LeMjo9/GxkCvO6Tu/wTUiS3fvd7y4XaFF2trOwRu2iCJI4H9DH2iH92kaOpJrXPcQJBKcAOlt6L5
fsC4UZEVVqN972Td2f6Yq8G9QGRb0GXFyAVhxtHGP6Mj420v2useVYHiVc2r28ESi6mPqjknmTYC
q5hsNUCizKGzgX6CpzQ+vN1W8dZzdUPQKJu3KUHKGqoKHxdU9oseMtuoYIKv0k6zZzALU/q14lBe
tnboplCi3l7Q1VLmHZCtN/20AA0QZBzsrmtq1LRNgr6nahK/pm0X7+c+7TxNN0ZOTK42bi/sZBu3
U6Ev5nmCnXh1Dz3KIqpB0XtAO2hmm+h4HZxwnx67E6+p+h++6a8FVpgdF4d9Xyf0pYbcmXf0EC64
8cN8k36lF8emw7s4Xs1vsmkg9nVI6LDarVJu6kVeAk6kwRHklqRxipb1EHxHYLagkKi5odCGWtAO
V5UVtor8kpRd21hKL/vHAlR+90WZde4oKwoH+9P2p4g6+F9x02CqEKpi77vGOh4zQpLOnvzSbrqz
UkA9vOW1YX1yUYoCyXc8XKiyjDT6MSaMsZbqYco7xESR7Gm5Utxrh+hieBZ39aX2TKtBGhpcvaVP
h1kGmFnaUa01XeqK7lVjh6bxILESSH/RBrDkjis4/clXGDhmzxUxgz2A5buzBdnuH2lPSHrXnsbb
OUU1KHi1B2YL9bAd/p/jgQGl7rU4lZUBGeJaxuKCnRXTE9N9vPMP5LJyiO68Ni5FnAz+qbJgAJkM
Z0IKogi7DFaSr4J2nPJv03yR8dRbOCjsGzwZwq4NG6ylJD7I/n4WQP4qnArulCrnm7EPzWU/9jhB
A6dVZc8o1MOQmNb2J+JBMBlrboIszGd8ISU9omch4clLr7uAhnMsbtNQnbNRXCWzqg56DIBz8pXe
t47w8uKR3NALVyhG7LbtWU0aCzjGHqXWIiIKGNBp0juwD0v5CWIcfwbBlHxCKoj9MAJiznvLHAXI
pUGGvFeNl22cz9UWdeaFLfTbLaInMpvYCHU6bFRbbQeSi3KXndsMUkivARs42cM24mouXAAyudAf
jDApKGCr5G4YxqMFVtCzKqE0L3/IHU9mjPetmAyY5nqk9xJcI6Lbl3yCroo1/ecShC6iLiu6ji0S
XOJMRtCmWFGSJOxsXdbsOH0k6c+6uyj6y4wnc7j+vX5BocT6+L3kgkhJ0gNqKG1Kyxah3IAkxdsg
XHbFy66ry7eAYwpIM238Xq8Al5KfU3Qd6T+q//xW/GHx8PTDWFT1bSZoAaKp020/Sm0JdKWRxuvL
XE1CC0vYiMr7qVAi+o2myhqDxBuN8b9WoowlTCyN6thlUN3qkKivDfXOr76PmJSoRzTQqDMnp/I+
DBNGdSMZs08/TJRja5VndF5Ct9bgklt8mud+tUk10W0kSyDKZ3DmvALrwwCbxOObUMhz59B2ko5T
T6/b847DxOkAtdrEpHGaxt+D5ntZXJodrwxb3VINnIcweYwTHzuIC5VZ0poCMMQb8agd+4PQ2Oal
7pauhp5qydUe/JN44h2r13enBSzj4IIEvSbDRI05QN2aNuEnxwzXco3TXBi76Ip3y8qzknH0Oa+V
qokAF8ffhfaRtLOVxbfdyLvLWf1iC7MYb5e7vumDKsUXK6CKJbrntze60h0we2f/G/rk1RBeIDK+
KKRmaqgBEHGwc/rJ9CRV/q/XYdTdFxCMG2pVNMwdPQ/UUBrod2Q+D/1uewPkWcEUyb5RTbVM161K
oFnWP0G51t5G+HSgYoxgKuJAVJum6mBEIJ4h1iGVN1HzlCe4GJV6a+AVqutb0mLNmN2PQLirgEYC
HO6N8qGydFe5IkeCd8DiQeaI03y+YIB14BrDYQ3a1pBUZ+A0PYmLYaxh3c/8oncUO78Kd4mnXYx2
9IIi+b+rsVFAiRBV1nS0fZuMT/ihXxBtbKh9lHHVOND+RD63yZpfLGEYv5hCfzTKGDCK+ugbZ4wS
bnvFWuG1/H3GK4oMjEi9gBqvC/29IktWFt2i98bK/dwRVR4lKU1qH+4SmUVjvtKIGwW1jGBNjXYz
yUmOMX2/v6oOtN2MJ7qzloreTZPZoiivtNrAnBNCKj/N9VHJv2k6zyAeBlMJacGQTkXddXhZwbMm
pqicxguO5Y8UktZihEck2bDwFOD9yUdDX87H4qjJ8eAgEVjWYgYtQy+7mpzzOHGK8U7kvQnyLGQ2
Dt8f/cZPqZ/3IbRWfPmUJ8P3Sg4P2zatbVDLr8VsHIXWDolP4IhBn1pRMVthpFkEKkYBl1qH/sn/
7IV46vy4fMWQpCRM8dFkcJKnmErDC7uJYjnMMUKFAYoD9/qTh8gki6iZ1TjRsYhBagWvJDG0S3W8
8TtoCrR26f0eIhVrho63Ionsk/GcmRDT0iq4iDO40R7sEY5JiZ92b22xhNMguOolCzjm60G6RZ11
UmJJcZIy46sZ3B9ScLftIqu5agHCfLc0n3HMymCTHmg4iwqRlwbqqW4g/toWTh2o7jaeRNPRJ0cB
t4iGdmY8F4lM8tUNM0iVCXGWF1Z2SW/KKH2yZM3PlFRgPqluUVgBvaebQmt44H3E9UV9h2dyM8E2
VwcdTWDtcBH5j5ExXvbBw7aRPBAmJZeqGYy+hEUthu5JM/t9WSqN1Vb/nTiT5v73xXx9SF3cKWhB
3fsz9Ujtuy455qO6953ILhq3iVBnU/KiinPyWi8KFpBMdjbVtG5lHV6JMd3OrQ+vil4OHtyf3zqS
oiveO87qakJADPyCqoYPxCBWYwS2d33q7Cx5iNLUmoInUvA6TlZrK3mBwuT/VJDEXBaB0pQ2VYIK
jukPDPyP6NumN1u8fqTVGoTSNGKngc+xLfZVTEo1zkX4YQrVnBkD8Wb4bdsLORBsW0QY44Y8LAEh
KbYZ3fQ8KeVVVyB4ecI7vSITMAZ9zPni0M+hABk0PDS9UTwl91K4620IlqMjHC9E5LrmSXqsOQOh
fFYS2ktFiFF8xGzkrIikKmihV37Sil0W3euEczJZ2zWXEMzGIk+CGvQSINrxMsksscV7hQml8sre
/j48U5hMKHc+HtDCsLW72Lc0YYRO3eRUg8+pRnnmMBlvSiZS1w3M6cHjDMUhSzFv26mztHnmGLR6
/l6uHJP3Iqkc1LTCWV++0WqL6puBIsZFvz4djKk99Zr37MJZQvbqvh/aLBwK2DaVX8smc+TqDHIG
nllrFfbCLPbiPorCWKg6oAzH4edbo6K/L3ER+Eqyy2v85a0iOyAmaEant+gCxy1GfpDt3Klswa73
vW1iPDy441088daQiWKpVFozpB8t1fd+dBnMO/7BdS0VLVeQKWWEtCdyqlIfrA5vAyShg6vvJrXF
lzcpyG7Pu53hriOTKnxBzaRWoaAgsyAXqRM7fmn1lgKVnAbC11bIOTDzVpJJHOY4aAUcEvrh4/ea
3Kukt0CQywnn1aXEni8Sg+iayb7AiNrQaEGCz+XXBNfskRWmzm/kJZzAiYmOHhS7TBQHs+TrcwEz
smYn1go0FLy04+xN6x/nHYSN3EEaNH+cAEJHzOhEW/KX8EoOqNG39ReeM6yVuWQBx9QQjS41vTgC
rjS1XY7K0py721mEwGUuHvsp56kirn+lX2vIxnCTJIECPqTWrssvffgtan/H1Rb2MEErF2k0DRV+
P8wrdFpFt/6QOYZY3W67wmpVtFw3JnChexcLqkldGv1x6Q766Wfd1s+9SzDykPI4sVa3qoVVTMRi
tIKkgQ80LTqE1QEqNXYwnXxT5mR0Hg4TqFIRt2kYYvXE+apMJMuUS7vC8WfKWg7SakpYWMTs8YmW
57VZAMkQzzo5EPXUDl8434jna8wGP07F5L+uWnxhPpNd4hrQYPwC7RYNdyX06E2+tbwyjIfJ5Iio
iuUoqGGXMntJfFmX2W+luV8BxPYadVKc5Cr9RPOYOWM8e8QX7rYXjuMFbF/RAP6mpCXwNr2InVIN
doF5j5snJNQf20C8ZMc2EhlZBLUYGUhFIGpeEIQ4+kp4j20S8qK19WBFcV1fKIGUf82EIEN5JqK2
qHIwi4bTkyTNOcdnVt2SiJIObgCVoC/nYxUtz4YYK2WMPyja9/pOGJ2y42SoVQ9BSy2aQumYG/uc
ZQpRKJgDdt98nveB2UJWkscrvn4A+WWGZjLRFZbG3OgZnES/ap4yN8bo0nPtSkd6/yOf+IMd28um
mUykqXNNjCDAsoH55KGU9EOsFdfRzOt6WF+6v7+Oxj5y14Ns+oYOs6QQTESaspcy3jjoemL/tXQ6
e5E7+YOeJgIwOtV6E5aKd+otSvXBkZ2Ey2+3HgILPGYDnluwIAom8AimvujlvuDmp8oBSalL7+p4
/ZjbS4jf/ujgvgRxbrMFHF46d7kueVLaettRzYNgtuAhVY05QgYBeejoP4wjtD6cfhZ6g4Oz7nTv
gcRsVkk0k0xukDwk7dzrXwrpRyXvt03hQTBxVPnJ2JUZYjWszqGyj8Vzxxud5EEwoZO3vd7INawI
u0OixFbcXXUN5+DOw2A2pTlQhCin57Q8qjyxQXdoL9tq33DeY1f3jffMxrYVo4WrQN6h2VxQLUGL
7Ez3LV+xh5ZzAUyXnb0qJTQ7Y3yR4LqZ8TCj1/Son+DEyWQ/JmTXQmyzTa/7TOBstusWvQNRV19c
I8oBNliDnjgL6UbuvmjDXsg9I/6y7WXrAfOOQj/fEiVRpqYeYU7a7LX0qUgft3//H3LMOwATKaQN
i3noACB78Rd1h2boS7G0xhuqzVd6c+vwjuo8i5i4iYo20msCQD2MMbNdTzdEIM62VatOreqaRvBf
Ii6+Pq5aOpt6ENFTbKjdqiSz6mYXySnHAVYNWYDQf198mk6tfDmlV14GlJhQFeuzo4ZDdNg2Zf0D
LWAYD0jHdAx6euOFJEl7c/tT7tuYkdxJ4NpR9uhZ5XHt81aPdQmpidpygmFD7o5l6xrNTVTzJFtW
w2dhFuMGbVQ2/gipdTCyHFv9OxlvlciRzIrjCevlzgKHyaFjo4xaJ8OY/LG8oOKTyY1+mbQOjukY
U5lwgxJw776oe33KQZqELgBVMcEYwOzbSZ80AeosMN3toUbTX3SeCQoOH6wfpvc/0q5sOW4c2X4R
I0iCG17JYm1aSrI2yy8MW7a57wtIfv09kO9YFMQuTGs6uudhFMFTCSQSS2aeU32pdq0svyADFHbu
yORa5CaF0O+p23SgY3IOzqbYtxt+UFBuZMmFVc9f2Ccsr9ZyUEldAq4uNn176mQ8b6sxfPF9YWUV
k6F3EAtqPaf/Hui1a9a1pxaXYfGtNWT1T6vOvsASlpdhqiPv0GihZ7a16X04XqT0/vwSlkEI6ym3
rB4SAXx2ihMlmWe0VwO7PY+xHiYWdgjrqZ2IWiszfK71tS3X/piDi2qfH3i3NmVu3rkZ885jrrsB
SE5BN4hLkSEMXV+A/M+eMnjYvNXjnZPJbFqNEfg6b+2ANOmrzYsIq0U6saMAAMxjfgkOp+QUFMhX
V354r+3YhisVdfib7B69ftBfAAsOqA8Ow20CwLyXst1Fp0TzDIhwONvpImw9TXJmWR3IBZwwkCyy
J1OLC5zpy1MzPGaDrLSQB5wPAWkBIHigndZdXIwACK6CHYXsanekvKXrv2gsls2Z4IeNMhopVQFV
gGLXHH/qcwMdn8s++FTMW9gkBHY7pFqoUTw+jVWduvX4A+ewzLZdvfs5OrnrBOlXVgRHFEx51ZTj
/JxtB72R/QoeWc+NrHB8zi0yQPwO5qq349Y58vY12++/osN/E0uJOWR+KcqYWtPU2U0EtNZ0s0su
KsSbb/Ua1LsmSstkcX49qLyNsS5sZB0ybawwsA5av7vktaElsirU/0PRTJ8DSUDhg3VmMF87QBfr
fUB2r65swEVJ71blsQ6v6/rAyC6LGM5w00bvZXqTUhOFvUyZtTZjfKnzuGlBXT7fBT9jpGN58zT7
kT6dj5kyE4XIkqA1JyoMeG0RJY2nQWl1P4Y08kxwYX8ZhjF6MBy93laJk7hsKGSRQBJpxEwwquVT
8MHCWkq/D8PWyr6dN086nEKkCQddH7QUHtqg5dD5XnvjjxwdXRDZ2uiFO+3nZwmgZAHqQryBiHlb
Ug0DytDfGO9TH6Q/IF9/5TK6kJ2MP5JCYy8iIPdDMTa4KSDIDA9eeCiqD0ikm3jMSiAlp7gZKt2w
IjI3PWg7+1bzkyNBDxmR3DQ+clEKsML5rovHALpluDMN23mLckU/2pbl1rovfscHfcsJBZzrQQGJ
ouyyxkfv44p8s1dYHT0eBtK6ADAbTwV6ApObKf5RZQeI98psXD0lLYZWWBk016zIGQDlKImHDevU
jfkus7sjqSH4NUZoIWD7Co/ytlpsVQc3OsfYg/veH9rJt0tNkQQj2e8RNmWzT6zJivF7AvUQsKOd
HlPn/rzzrgeDt9EVFgud58HqeUIgOXAmmj8qTqqUPUpmibBEtLTWqqkCzNxuovpJcbyp/33eknUI
R0dxmkZBoMItXayLoMjrJIuxCktyVVoOtKEuozHfngdZD15/QURpG8SVPOkIgldtagl0ZhW04JJZ
tqWvokBZEVlcqkOAWBituOtCQxtLhMj6frDvClnvHJ/UD0tq8X3h3FJHRhzEFBGSTc5pmOaHNhz2
oGTfp0ipfsaHF1jCtITmXFVjBltUyLaTq6ryVKn8xWoAfsP4cCbJWxvVsrAnOWQ34928bxLP/FY9
aqivrzW/lJy4JNPz4UiiFVNGTcCNY3nJ8vJYKtXhvJ+tOvPCIiHaalNBigGVpN5kJ97Ebu0681gm
SfXIQITIGlEShUONqenC5nqKal8JoKaQyiQ1ZTB8OBcLU9OZU6YDbCmT6qJW221QWdeaEf08P2Tr
J9PFmPHfscCJlXxAHxHMiTidEFdBmUN33jW/eZkv3fyvXiBETqeB5EZbw6y+22rWffm5x72FPUIU
yPusM6MMAIPdNK4yx5d5PUtcWTY3YiTQyq6q8T+gTr9Lp2PUdK6qfeqVcmGIEAJ0u+/NhnGQNlC+
afVEvUFjg+R5f/WcwLmWoTpv2aBKfT/9dW+Nc0kwXEEb+6Vx12ffi+HSqff5+PgpT3uDEqc+i1La
8tXZoKAcD9b+pLicVFfzjYvySZZW5HPwMVq/oQl+MJS6prCOG8aSck+s+MVBkTt4R+d826Wo9u6C
YXITvckkoVsGLDgHqpjYYPERnearkJpul8euk3oz8cv+a9o8SUZ13Rff7BTcROkTXNoDwI25so9m
FQUKyrVV9oeO0R9VA5GOsXWrYN6N6rZMYq9Qwck0NrtOaa/zcLiX/Bwe/c4Mu1iG2zC10CoNP4e/
/BjQDJn3UJ30OTUESBMeZH3E65vKX+tFXjKrwU1XnQHnKH6vXiim5IFn/d7gOJxkw8BDrClE+zGv
Y9qlOLoMW+2luedKRy3z4kuoXiGb63EiCK3wVJn6w0caGH5xWOAK4d/Rm85pGHZL/Vv66OzmDZci
wkhyOhq38zUPjUEXYE2RKdmuD+ibvUI8sLTR6dsS9nbzU+NcU9khat1d374vBgETbwXKALvm8taB
tLL63Mla89evsouxE5Y+jrE9zfmctVyKl6ueXqs/0bny+uyYP8kevaU+Iqx4vbOLINGBZ0Fr9VWw
xrrh/fPzdXpJjt114yG/6EsWmrq60N4GUlj3ETOcqOXPdeoR7ztufKwgJcszf7IltjpjnLqZEDRq
E/HcFo5jlnQBbgjdeDcFvzr20ExfJcasHkUXGMLBTckhm6for8ZwbkHnGTlz4y4/oLXUi7413eY8
HneyD0FqAScs6npCQ3iZAK5oMwCZ9WaI7X3TlhdVQCRv4asLaoElLGQ0bs0TyviRNbWzbZunWxN9
kefNkUEIa9aoh8kcJ5hj97s2+JKTh/Pf/0gtxoPRwgZh0eZl0ENwAgDNZthwnZh5r97wPDN40ySn
649siAKWsHgLO59mnb94K0l57Gmxr2MrcUs6bwwIy0+2fWnoyhYCH34f9pJoL/MLYSG3fR0qjYK5
SlUU6iZ036JmdtDijVKpkjlbT28uxlRYvz2FIlLGz91gDY+Raoz3uIDtO9e56x6hz7ypHmQ9n+sL
GbJ2VHccNP8IiG1OQ1AoInGrIa2Zf02yJ0uTecq6K/7FELf/CFz1ecorj8mdfnQetSctdw3dm7aB
i9X2ECEleCPrrV+P98jY/r9h4iGgnKaEmLy6WjuNW7Ltd/mVXrm21/ntQd+Hd+qXT62HN0AhXHVJ
hEZ7Xt4TcHXgbMjdqK02sa6Obh8rm9lSLvRp/Dar80Yl1aZW7UZyyOSr4GMEe/sFQgRDoz8eIHjt
cJvGp96ILioaeP2IlmE18rtcNq8S1xE59J1RAesud51qdPZxCOaRyA49lqJ5+PzQrq/AN7v4D1nc
RisQ6s1DDSDKIMRW5WBNz+qH0qi9qXUe/zcsIar1rVa1pgOsrDl0yj3tH6P8aYby23kY2ZIQApqZ
TJOOx2eceOwvKjp2jP357/9DdH4bMyFq0WqOzJi/EvJG3XSPXokDuaoP6J451RIsmR8IIYTNddsy
Pj2zehOp3zPTHVtZypMvnn927Q+1mmOtGKrDYM501LYGuEKdS0gcegneytn+Mw2y5G/oAPHDe3/r
mpzEEY9Xs3LssqsAnAKyBP/5+f9QnGlC9mJOGCBYyEDMr+/jxPDPu4AMQogGLIYyOuOP/e2Q7vOh
v4giR5pvk80L/xGLpTkQrWaDAjsM3EZat3/IvQ7pk2ifbwtP1g0uielgOXyPFlQZKagBNBMbieGx
3XwxuOZVcs0OjRfKE6bnPRvUZe/xDFL3c5zxWcK9VXH5Pc9gnnYdXw5o6Tf20ZHeGzKypfXHt4X7
CbEhNKoozRzUOE1g+uTiU9DRPRj36rbwQfUk8ZLzewboaN6bSGgcDBbfJk30nFd26cU9qMvi7wrI
rWfjU412C9OEUNG3LOvoDLQG6hoEHe+F3xTh5jOO7zgUHCq6Bpq+9yalRtwmBU89GcFNg1cAlUqn
iK+dj+HoDUIYtUCbiBnESBwO2+RGgzoYenB9HcTnXLnBfp4lR1D+uXNwwrAlWtRmDa9UJ+NTMX0J
kK5MX0xkzzVaQQy72J0fwPX99q91Fr9lLhY1bWeVFCrg5vwUh1vDUTZdfJsoP8/D/MMe9YYjxFkQ
y7GR8hYMnl020OWJhvMLLgAc3klrH9aX8hsWD2QLm6xi6u2IF8ZGl7yyg+ydyrV+TqfOn/Fqwi/j
/UUnS9isL643UCEEV1ZeWQaPjjbs9JV6qP0Wj0cXfZBqnp5Y41aJGlnGa81S4/VijoZ0dKXzvy8s
rUIjVyob4UOx9/OUuqHpVdIXvTXLliBCZCz7QOk03tpSfWW+tsk2ih/flt+4bs7occdE93vkM82T
xat161ABymmZbOjZvLeuBZ0L6blvJtl4Yer0TlXZYaC55Eyztnniae8vjLCvBaatDqYC+9De4GzY
OBs7CNA7D+dXgMwYYaq0NBhHwlsYWX85qp0b5tuSyMoN1k3BpRJ8AWihELtlrQ61aEOEJg2F3jud
H8j8bfXSaqhvAMLSSsnYjLMGgOBK27IdZCcO6nPzm234umJP0W6++8ywvQEKPjBOrYlnIQBO1nXJ
jnXvR9Lm3LUYuDRKcIDEtlPNVBCb0qw6Vo1zGsvBy4zse0ugQFWnhy7DPa4bd+ZI9rodXGRR/W3o
4i/Z9NBZ6j4Jy8L938wWvKXOlBEbAczu9XtmXNvaPdM/5ZBvIyssayua00AZ8Wg5ZbtehZrHtJtt
GWPceux4A+F/XwQoixVtocUAafr0OdbaPYKY1yT0oDn91dyrkqUs9U9hs67t1hwLB1OpnSpUZhi1
W0K08WbwOLnkcDs7friVsTKs7m1L/xG2bCNydDyaw0iwU3NWn3IHdVv0+m/1jVy1UeKsYjtOp2pm
rznwDDJ3/qBFm6JRf1TlcEgy2z/vhKvv2gvDRF7LKjK7PMv47L2E37XtVev9CA7TTXfMHrkKnLKR
UQpI4pcthBcLhK2Dk8G4oj82xU0zSB4X+bIRD1dLg4RoYjulQ+oKBlVkfhyyzgFLUXnVadPgnR+6
VUPwmEYoF3XH3vTe70uLtkNS4xFzNMFeOWQPtFFk0sofjdGgVoucJRRrkSoi/O+LtZVCtbGsKCh8
nP7EIvCvx5U7MUl6eKWAjaMAAxXhmq6Jm3AYgptmHsF6kx26A5IaD2m5HZ8I3mb2jc82KF7dhHdW
CHYJEkuy7B+Dx3toIS53kwJsBgP7ZhuM0BfTor0dp2it1b0w3v7bGXsPJoymbTU2CQbQByn9Tm1O
eSPZyD56xPvvC+F2KJuE9BXG0dQ3rcZcZtj/es94jyDE2mzOgwgEZ6Cqmv0gvkhmX8rN+jH4cAgb
FJkO2itM8XyRmGrSdXM/eHlxw7I7vUNdcXVbEVNiyvrMv+EIcSBosLQoA84cfiH9tUF/G/XXcp5c
Xebfq4vINCAZZlPd1sWeakKGjkxZO6BLBVn69hnVXGoh2ZVkGMKmRIzY1GcdGFQlG6M/afpzbTSS
IVsJ1pgb2zRUg/fOYXbehwPGWFNNWTN4zVfV4xXfySb+xQpQBJLdCAIL5YDdt/fPr5pV0xagglen
QUYbXEwHyCb+LOyjkT2T8st5iNWFs4AQ3FrtEs2YFECwpvFs9KCWtYSCc9XbFgjC/IyqkgehWg+e
2WrukDwnzn1RQViaXGeGJKStPGu9nyVhY8hYW1ZKi1mCTs5jhX6O2AP5x/UfzZx2X0rm5x+8wnEM
FfTxvIjhvVfYVUOqLOzgFUhxusX9eMiP4a3FXOqZO80fa9cq3Hgr6wf4BzvfcIXYbdt5HoM9dcCr
SbinaGtCd5an3ZaxyyCeoRwa2f171U0cXbct0yGGLtJbkKCgsVNjEkeQ9JGTEkqcZOWpDjO3ABBj
UqEmSdnCD2ufTe58mR4Vv/wag/Qb57xpb8gyPDKDhJmrc6PV6MyXVkk8ZpbbVpFBrK7ehUnCJKWQ
GTJqBoiI3UX1vrHvglyS/ZZB8L8vDimZzjQjrwEx0pfeeqjsu/ATdazvZ0YIQhr60wMWYeoxMz5X
FncO+oE3EpRQCZR19vMF+v4I+R5MCEdo1uzbtIBBECo+8p4FsoPU/VGWq12NSYupEWKSkVEyKxT3
0Nn0deUlmE6x3rpJ8zCZMi5IGZQQkgwzrdKOr5zZOVnaoYxjr3LucvXJDGVHFIlPi3XgFs3D1oKQ
lxc5e6c5qYYkd7R6PnkbNVN4ZewTMoDJgI8a6FaH4bpUHQ8PuC6rRsl2K7NEiAYVrVWchbgbtF9J
vjdkxLGy7wurP1bsdM41fL8vdwkaGKRqujIA/vfFwjRTtPKrFWa9Q0kHr9NL7oKf0VP0O4egGl84
xr9/Z3u3ckwxFHTIglUEJpnVKSOHIpKcsNf3nMXsC3GATGrUoDIbs3+aXgVnghvqZ7/5Psc1lmVV
AJLQJuYejHFMWQJKWijAfI30xp17Y1PJCIulRgmBoM3QBqC/BoLTHyaZ3DOvDdfecd1VuWyhzC2E
YFDq0P8wuF+35Q3ROzcwv58/zq0UNr5zAzHjUBiolq5zIOi33CBtn0H1sQJNob3TUVHEqbPNO+eL
7JVGEhrEq0tkKiyuHcBOJkJDs4v6x8q4L7NaEhgkXmEJgWEoNTtJuXkpvQ6VX3P9ok4/zg+hDEKI
DbVJ4trIAGGEt3OHwhr7Jlcl0yTDEMKD0tK8Yvz0EXXHNjqY7WUSS05UMgj+90UEKshotHUCiCr6
Qrpfprl1Isl+sPIe+N7ZhJBgZE5SZAVCQpG9Ps0lG8Ubp830k3wrL2c/8/t9W+3OT89KBdt7UOGI
wHooF8cclIXkvg5bVylKtLqPN2A496fJ+QI/3CpVvGkaepBg8x3uzPHEEsJFqdvKVJYY1BZk1eZ+
3OcF6Gg1j/howZOqQkuihSVEiyaC6tLcwFKU6aCiP9uWHhj+iz00TnmJcrll+3ranDdRspDFB1Cb
t6t1/ETJuthLzNLLVdALlD90mfNIjBNfP4tca5KkAZBdQBJrTg9pkEhe1yRLQHzvpHWfVaC0hC3B
E7MvA+2xklWfyO4t4g0QPLWjGeXAcK6cXXuNNmnwmYB+OT3wYuFaevOTeKCoAN8bBeQ2+RnM2JFt
CY1p/adzxx8gip0uu8BIjRNiSG/bkdPx7Sqe93+e3qk/qrsYotY6NEtlPeD/gAeFJ900obmmCg5f
Fp2Jaj/u8K61g4w2r8nf6AdeeK1eyPKfMjSR7z4NncQEuRcu7y/GrjqgrnGn/zTc7FrdNLt2f35d
rT8VOH9te01zLOJxnGf1mAQYy/kuOfzpBEMJnvVaON+4hZ9u5JpS/3C8eQMVtksUFitRwk1U9vyB
OQOnoe2FB86pjnyKnIeB740f4+MbnrB3pn1Vspbj2RpmUHEjL/4GybajXoLfugGirMBsLVyBwgfC
BVAGs3Sx6FbXcsi2ThYup8a2LS6a8uig0oJuz0/eWqxyOCk96nopxNSELWeox0qlFcFzCyoyOyQ4
yCjZ1VbtgA4IXlbwnyMSXIY1BTMfMuWeGRBXm8pNOOs3zXQcMimHy6oxoOq0HAybA0q49wcDR0nH
wjAKOGLv4rYb3fNpCm/Dq3bb5D6vjaquZPft1bUG5/8LKmyc2djp6WhzUM2t0MMRbXLPupxv//Bz
yJa2zEQhjowd6DIqHUEyRstBeQwDiT+s5CQ1NMD8NUcklK3jQtPaEgBZ66fXFZRr2U2o44z9WrW0
Oe99q8esJRrfExahA2UNsW1kGLy+wn1y3CgufeJ1ItMJlJ6ckKPZkc88+C0xhchhxzmptQYWkuI0
Q72WFl/OWyWZI5GKjmmdFVF+lCKleRk79k3c1LfnIVYX1WKW+E9YjFtlKdZgmBg3DROj1XhFbzxk
WNwqkjUlrgba5XAJOyUzB3ss+LGpexm//lH3Vp/Zs36fHqxtug0DiU+sHW2WeNz0hWljnjsWjqJI
rDh3IbuNil96Ihk92QQJcWIejEq3Q5g0JLk36RXS/akk6q1aYWlE5ezw0IUT1ylUyufGBEQyXoTh
Pm19y/rENcixDPTXQFoEWujCjpTF2WgGUFDzjPRohfs53+WdJOuwOlALCMHNglQhhRVnSNvVNyq7
o6PEhHXnWgAIztVETZag1oO/wCa6i2548N1q1+ZtdM25eOhGJiezPi1vYyY4F224d/U5lmZ7GIr9
aF2kqcS5pDYJ3hXY2qTGMTDYcbjkhDEjFL6UK7rTeSG6++/Z7BCwF0Mo7D+Q4VazsMQckfARaW/I
QfkI4v4n4s0CRHBnk4UToxVA2hydwNB/Q6ge2egacWpCIJXKkpISx3OE6tJsrhPaQg4D1+/Mx4na
NwPZuUTiCiKvz+C0UZfmgBjnbZ39yNkukBHTrkKAOBw/EOKCuggRTRCumaIU+VtcqdtxM9ShW1qy
Z/jVvWCBIuxnrVF11IIEs8faL2mHgocQD6XXulK6531g/aSzABICTjTqHVPbBC9Uj7y/orx6qXzO
8oT6t40pqWaWggmhh+QGKBRDWMWfmXnxaH5lQhWX7rpduJVxS8gmiv99seeA8YzZBeFDmPbbMXGu
SW14SIFKqojWD1eLERTCj5qqrLUpcJID74TITiij93Lcp8GbIrmVybxCiEL5oAdsGjFZZLBcS0X7
XERchz3h6OOd9wvZ4AkBiLQN8qfcKKbuw6jxSP6UQrv9PMh6VF0MnRCBRttmpd3DnuxSQ2s2yAE6
dwjAceJC6WxTQr6hkwlc8SESr3w4C/9n+YotiR3psjbSAFnoN0l3YVd3KT0hHvUg1DhvnWQIxT5E
KzJoYzIgTeYFdaAmk20sUGCdB5F4BBXiRKCHqT3EAKmjWz382aRHcM2l4fN5FJmPi3Vfc2hlgW0D
xjxxfe7xSUG3Tzi41rbadTIJ2dV9YjFFQpQIqpo06DAeIHO2s+hPM5QJeEjNEUJDZiVRXRjcu70/
1THjxbzj/QfFTkY8sjpBVEcpgm1YOnQN3kehpFbZqDkxQp75EmbXaZ94IXlMw89kNJwFjrBgh2QG
eUsJHGvy6+SiNMtj15/spDmcd4XVyVngCEs2GOp4phFw9PZy6H5ZspPW6vp8+75IQ0WKvG3CBJNP
48ssZe6UzW4dq+6A6l07/0zF0mLURDYD2pKgnXkAGsgmHp7or1qWnpGMly4sUItmU5ZkQGip1wY/
UfUvC6L8Cx8i2mLExB3cDksFjGqYkV1zGE6oN+423JvLTXQ0K5C2SgBX49oCT1ieY6VoikrhAU34
xRo30CBxq35z3svWMSiYty1KHFvkWVHCIOhQxINnavrUoeu+y0GuEsjq0Vf3H6rq2A3AdsQLWt8v
TqVyANPhWppPLmdVGe7io36jPFaP+b2G93BwBJ+3a/UEtEQU3CFti1qZen4Rvg0f+cU79KlXUwiW
/jfl4av1uks4wTecoQADZg644WXekgipfUjOOqjWtVB5ZXomHrSii/lh2svej9cmcAksOAka1xx9
4iObVbe242rqreF8wg/hISCIsMDxh9eF95MX5UGBzjhAsPSudx5be9/ZkozMP0zXG4YQVTs6NmVp
c4xjCaVlSLekO3bT/Da2iR9/Rl8Wyp46atY4f6b5QdOHjLOFBvcZo3ZQQXFfRG6wKZVdu6VYzdCy
Ii4BEfNnxpFAT5QYJq8MFDbDtunaoe5VPDuF3yPnWWUXw/z1M26/wBDOyIY1FkmUaEggH7QtJ64O
9rMXuLyLu/Bkj+xrIZcaEAi0CfSd8O97xyjHPpiaElWOjrpvtW0l09Nb94oFgOAVRqoEYJpCCe+w
/dMDN+zVw38rlss3VDG8L60RNtypQ51vO8AaHt6LbQ5vqA/oRJLs62v77gJGfCLu6szMOl4aqrTO
vs980kauZg6uklxX7S+JO6xGBwONfIToUMgSq5PbeQycyMBDWnRwdvWX7oTWMeY6m8rP8OyJDsI8
gkiYJzuLrTvGG6zghaxzzDKcANtVp4HemYkvsYtH7w9zZapo9IDak6GLr3dtGdlDpqEIqHvta213
SgjiEbblMsrFg4xufnUUUeJtmxhE3RKLXC1niKaJoC6eNalvx89IIEPJ/Om8TatjtgARNiwtaEpQ
6MMvEvLoxI+5LSnKkH1f2KFac2q7hLs3K32iH1SZEPT6YkVuFu6GpBuxhWiggPUzyjOMUvMyeXwF
DbwKQttxGcdpX8guL6uJU7rAE4JDiCcoc5phkHoEGXDo5VfTc06RayF+dkQ/NQTvNoE3yqRRpbhC
nGjZEI8sQFD6D9Ve6E/MRaPMCLoMTi1t3wzMNWQy7Kvz92au+KjXM6pU9Qhz52zbh8fY3H/C/xbf
F45oRmt2RmzBrNGwvtZ5fRUovTQdwj8irFvIu1CCjdfGy74oNmWMGcQ3Z4dXKYT75lRCm8K5q6Ag
iUzV83l7VhYtzkWWTpADRm26WCSj6oEe0yllHjrT9lbe+lSBqoIio0JYCedLGLEuptTLuqztBCrK
Fjirsm/gKHIHsO8r3WVbyd5xVnzgHZgwR10RzsTqAVYXoVto962MHmsdgFr4BzcCMLe/39GTLo17
q4oYeip/JsNFqcluAuuz8gYgLNqxUUetrAHgFNFNOhquVg6Vq7YyqthVQ4iF4yp/d8e/7w1pJrvI
NBMKLj17SK0fmiz3svp9A/1YlmnxjK8wUE7GMt0qcoZCPV9FLl41pPl4/hM/rBVThRKRafDyAj6U
i2fVpExaFgQgryF3zlUD6QqulGH6yePolyhBleXG1+5oOCAQWwMtLQbu9e8LPHuoaakzTA0XSzb8
2A82sYfn6gPPXYcb9V/r6IH43ALDAdTGHNUQr4TWpISpmcCXGYp5sFLM1GfV0ydiwAJD2FPplBuh
Dn1LLwBDVxC5IE4yg5/nMVbend7ZIXjaHLbTFGiwA13BrmLunKD0GuZXqiSbuLpywB5DHX4Fw0Xs
vTvYU6jlkQN3KBV19uIkHm+0XDM9GrFMclRYe7ajGk6MoHbToAso7jVhMQRlbtl8i3utUnfni2CL
QmE03MgScKtut8QSYloFlkaweAIrOXS6q/v1rnoycGnWL3FVd9OtrORkbeUu8QSfqIdMn+cSW1Cg
XdXdTksl8yT7vjBPkdOg6TiDPXFxJO33MJZ1aa6Vcr+bHf4LFgs100hL2vZ1dlRPRw+BTV0DurSM
uVw0G+1lD+UJAcI77+hSrxACkk2q1lYV4Fa9B4LXveIFl3oGQp7/JtfMT1Fi9FtOk3CFSIuootUI
MN7J1u/SHdnxehaZN6ytqiWMEMdDtetD7N/wvn5XGjfzDDLPf3+woupi4QrTBTWw1qlnLFzUhwXF
Qz2n7vmJWbMBx26KvQJPbOimfe8PJOH/b4Naty5h9yrTvxgNhXrZ2GzO46xNyQKHCGnlVmc1CFyB
k5CscnWzuKpZ6rehtQEp465XQEtTdF+ZNH2+6nhLYCFEGKhWBJMPgDWKKod2Z5gQF7NeeE5EkzJB
rdWR89eu/wwnEQJE66g6DUu4RErLm35i29IILzIr/a054E1ioT/YIOEJ2WnSY8kIS2ZSPB5P89jZ
lQ5DoZu8UVBdFYc5pF1kx8jVLWthoeCRGQP5lMKLI4cy9Ko4dysFx/6euHP5cN5l+PIRV/FyLLnB
i1DlzHoY5Lirew6OxUR7crKLGPtwQ5/M+vd5qLVquHfzJkSMOo0sJ7Jg1VxRsGkpd3NVpkjaWhtV
TS/7zAHrfLm1mbFxiArV69Gt0tnt+no7tjJq4LXL8LsfI8SVjGSthiQ8sisF6horVOgrXp24o/fn
8PapXXQ50MK5Os/iqGhyDHT3KnhUHpPU6/Z4EtkQlIK5xU5GmCZzVSHo0KSepqHmPhT3bgDVTp1E
bqrJKKMlMOJrWVPGdZ93fBwNPzVvWHfVW7J3We7uZ5xUfN4xExWEhzPGTq0vVePLHL+c90yZDUJA
sQNqTR2Pz7X+7NCffbib48fzEDLnF6smETly6nSwoXrJCHpudD/ZRFBd8HDQ0XY9KNjT0yyrBZUZ
JsSRYYK8EQ2BwCrw7hj2timTQ5srkuSAJFyJF6G2K6K25LaRIDx1bbapu5+0ja5ZSv3zwygzSAgh
Kssm/nCPSgLo3AYbRn9Nk8QZZMYIgaFWu5wO/MARNx5IagLnsgpHdMo+nbdE5tNCPCjVItVxwOfl
Co1r05u53P17AE3V0Pep4dyBa/D7yF4Mc1uMOYaqHX2tvWSd5Hq4Nk7L7wtToQ1JQkli4uWaXuXd
j1C/S8enlG3PW7Eap5cwwnSMHeoZzRhmxJmr3AU7nAI96nWR11/yy0cgcbDXW60Ya5Z44rzQwh7Q
5cI7WVAOXGzKHblG6mlnHeiD5Tp4CVMBm+2sL+W+kLie1FghZltDOddRC2Nz9SqIfw/Ro20goUI9
n7blTkEBQKIeQKYoOZ+u+eLCZvGJTB26qc0r2BxGV0ZzLMKDZBLJSgBfAgjnw0mp9SQJDH6FjMGQ
uxtAepEq2xGJL/4em6HYYPMZyLcbsvj+0wROgyJ4rK/+aJ/4mbTbQyAE+tFo+at2mSfLDqxFpsU9
xRb8JjNiktU2n7r62jR6Tw8vE+lEyUBE/8DRlyYGjELxeDx5uvNdk74yrTrD28A5giEmLaYErJC8
UzLYKaCxdF8T818LsBk2ru4WV6O0X3LVPxaYgl0sR4Wi0wOTS15yjp4apzEbb1vkyElRZFwV6+vs
DU8sfcuDzCBVgMnSd/aJCxWi+/UWzWpe4rMLWRJWiiZ4v5alica4deQErWzOwx9t220YbSYUHlQ7
2TOAZALFQrgRenKzTWDcED9M2bNeSFbzauAn1NLQRaMb0Md6v7EYZUdTG30TXhE/GPpTBiql8Cps
JPvjP4zaGww3c3EzGey8Git+p+yUYUOmat+nL5M9IToheeVkP2KIMsZ90HtTbh7mYNxW7DP3dm1h
qbCF1mHZWTm/T+vlrxgtPHl/JFroSSIVX1AfdpwFirCRpkNAa0YwnngFnbxwT9CJ2qJTaESv8CuZ
wSbwseN45Z6CA0ACzo+258CF7TU1QrXsZoD/4R/Ots7BvI4P/CUn3KQ/JGjr6/xtToXYwhRtTvUZ
AwrtVZQIF5v4NvVeOtSTgCY1lvYYrh66lxMoxBUrwissKNSRyr8buVDUzs7d4PI16cn71yIf2rZl
LzuyrC5AwwL9IJTT0BQooA5T3BGV4saeHJSvvM7IDrwpcbXdqzjV0/Qj+yVLgK8/0r5higwyrGyN
DjTizBu3k2958XHY9wrII3CxeGWgnaUxe9VzMHiGZiH5gRzI+/VZJ4VVTgb2dL5P9Nd49MHr5gPn
E9UvytZrJa+2q1vfAk5YJdQMq1bRAEeUUw1FZHCYFLKMzioGCB3xtISqI2ilvjdJUWilTA3cBe91
3uDoeLdNXuaOhZLz1jqObeuagbVgiUfzpmFBmpMIZ4X0LiPQYiSuGX8qeFH+FmZoKAAS06ta3hhG
mwBEj49h9DKnj5GsgnzVjjcI8dyIN01iRByi7r852XMMalnkic7HDBmGsHnmVjMl1v+R9iXdceNK
s7+I53AethyKVaXSVJYsyRseW7ZJgvM8/PoXkL/roiA28Vq9uCvfrlACiUQSmRmhhlgrJYztKbT2
YT48tJnJLX2vBqeFNdThFxeOpsxlVGpAUr+17p9JwPRJu9ZteZeCHpf30cwzjP45C7jBNPNiNLB4
lrDTmisobIzCfnvtVqOCLNJRYQWMqx9Y7iytnyGWCYzhaN6XD2/iDYqdR9Adoqlced0ULgdyLSws
IZlrO0mgpCAm6ImNTp0Xg8ZGCm3r25+sG80evELY2qYt4egqL1aRiIEoqCngguv4bOzCI0ZOTrSl
EwKBewHtJdvmreU+SzgmCpmD1vbdhAVthcAWg2/1ONmZGNliEXGQ6MXLXsyyhOI4+plE9D8yF3No
VtFYhkhv+sD0+iI+zVbhSHV0gxlzr45K3r6tueMSj7mapQGZgDkCL6ttaSd7yZG4EnEMb3TEwkbf
jDPt9TOvgXAVFZwRElrRTFS2GSurQUBzs2l1ziiehCG3U8iohTz2dx4IY1ovFEKAhpcOZBheraAV
AL1H0pdtx+BhMFcHyVJDHWUYos7HoLi2KuRyP/4TBDsPUCadOvcCINLgepJ3QXwaisM2xHrAuOzH
2+vI4jhJxCBTrgODoDsVqis7aB6bJwNcjrRFbIRUPefpcDVFkxeITNQdk0Ah0gzE6DBiEE65qp9U
cVe5f+ZJo0dC3PblU1ZCHAVyADIcj7lTlLiH2OaMU0ybnMrbaBf7803zLO56f7iK/PQznXAYE7gA
MkaicXBIEgmAUZy6VqT/sArjkGSCM+iNF+aZ11j1XUA0H/9HUMFHO1P8mYPBKjHIl1LiiZatluuW
fw4NqotdjuZYDpKOXgt/hn7seV/uqWxh6XPrHnQtP8SxhenMfaCPkpYIBbDGOLnqpN6um/TQ5eER
z0EwvXISBSICGHUrSXozWNX5P+41PbgLW7uUSlm2wJ98pbPVI+YMjuVVsLe+QfaX8tBzjhC1Z8te
5oZAtqhJUg88jZzC5GszciZHabDa+n0mYrYQgELNEb9fy9YjHk7uo2pEL0tzxCfALhAl6NPOus1Z
RJ5RTAQtSJHNCl1EEtv0VgfXuCN4za70TLu+kUGUyxWr4UEyAVXPwkks6ZEJf3dodxoPjZ85life
5pNdgJoB0YjbOEr9fmNt2WehAhlgic5lmruox/SVFmhKrzhNbnQl24LLmwxZTSYUWTFBhq+Drp4x
cUhVzMqpyF2Mpjt2dXrVGCBOauUvasDzGmnVbS5Y7Pdh0wtzkgswDRyQR8oGm7rki7aPveg29q3r
aSekeIhNbrsn3hPD6kbiepU1SbZM6La/P4CqWVSjRtPqsCgPsyn5sRhxztzqWxFYfv5iMP4ZEIiU
DbrQOeHX1g0hlNs/geFbeSN1UQbuWMX6pbXAY3YuT3LMTBr0UwFcXrlbPQaHEPPbkGyHHB+5DyN7
4sSx1fzigshe/mMy6akgA9GoSjtQb3rQspcRV8tuNVovYJibMaPsOJYEGHKad8au8ieQGr01iJd+
zbsW123ClI8kiW9dje89wyy0YM5oMq1E50y9UYTTrD5tRy4eBBONpVwcioRC1LVml+V+0EALmXz9
byCMh9dp0+gqDfmi6PfouTKvs5LDJMKzg3HwlliIwfTGluPrsnjSG9fkpZer0UjTVXRbo0MJLxzv
d2POmtIYDTCAJUqR+UZYS/uyUYaflpQGvtTpCefTbTUuLPCYrSGqOhlKgQmRonzNxe8Bj2hnPSho
lomnDxWd0uykthFmDQQM0C/fuqDAczofE42H7DCjaRH8fhxHW8+cF2jU3GWeoekNyMGAFn+dd8k+
utUxekoZJmmBKzpy78fVu2qBx2xXEGP0uKTTAHTIwUIwwDSHagdfKshAyk+hy6PhWI95C0Bmv+Ky
KkikANDobAH9jNCqKx7rvXg7PaMX1O3QC7Xj3R3cVWWOltCXCh434CR9Z887ymEej7ZIbPRMOG1j
i5gg4TFLrB61hZ3MUVMUCE9mdPzLmm6y8RmfjV3CI8qg+f6HRAPDFbgRQYyOqc33zhJlka5NlKmW
nPq3+yrxre+dK/jkqB14s16rBi3A6B+z8MxYS5q26wGWD7sIs6GK7tTG8KkreIHCfFMoeSulQwIU
+k0FbZ/bMTtIYC6m7m+8tMF+O+aun+4FHnPeUhOU5kMJPPr8DLyd0NgBTsAEXxQOk+hw8FbD1QKP
OW8iMUZhFDD/OnZv/WLEzUV7RmceWFvUXbUrHQuvuO426jqojhlY06Icg0yeEeuigBFOGGlAMRvN
Y7GjB0LPye5XAz+mvv8PhO0aNbUmbQvKc5+hCW061/nolumPvuIt4aofQknYBEuiiaoIc5bDCI22
UQ6qCWl8apN7AbqFMedO4UEwZ7ecFHkSRkBMxa+0R8zX9lHHJQpaDb0LQ5hdEaYxqcQMKPK98Upb
CywPDA0pmkNUNLyGbsYpfax6wV88TWTaei1DnVWFUmBZje4EteCaFa8ivuoDBsoruilBLZ4dKzLD
ashlAZ8iZljbWZW7KAzalvBV6zihb32HLkDMDk1QiCB6CYoGtHjaSEScRP6aDbxRPB4Ku0O9Yk6Z
BHNasbaFBg8poTt0v7YPJ2fN2M5HuVXmyPjDZ3JQyGOq3GbZt1j7to1CT8WHq+KyM2zvoxIVgZVT
VqpR+BbPj4JQugZE9MYoskNeEkOXZQuLuSnEeIizmVpEBzalfewPO8kjXA2P9Vt9YRNzVwhD1kU5
XuEwOqC8qWUK0a7C8xs6Ye0JBCeDrTxsr+LaTCh0rP76nUrP2OISbM2q+0PuNWl4wUCLyTl1Z/tN
qRtPGm7yk9j82YX1g3sBpW66AE3MIh7kHHuXytFT3Zluq0Wv24atejqms2Ac1O50Vqc9abqSiCMg
lKlyNNwNZHLST7A9WrKp4H8GNLRARPLejrrWdZLluPuaea8mP6LgpjI4G7Rux1+ID6XERKvKYATN
idJmBnrCRc0OktKfq4rstlds3ftQC6Nzh4b6gUYX7fvQnf+jVAPJA6pcbb7gIo9Se3Yo5aeGV1Fe
ZXk9XVmAMnFPDyfTAKk55bNoD8ZT5IIDJ7b/8D4MdvaDY+PqcloiJQqWJBke+H7H+naw5HgCSeOf
B4r4mPh9Zmve26g3CLljN3WC79ugq96+wKTxcuHtcqH3mSTimorTL6b6o285l/tqdIIOqqLrGID8
QAiKT8U5lgZ4IebQDtK+3lMBE3HPa4BbXzpUzCn7CM263psRTUKXSIYGucDusUC7SIsiWEQ4Ode6
P+DA/g+FCbVD1dZzTvQO6SsttMRe+VTuUxtcdui8GQwO3PrWXNCYgCuC6BQf90CrzOjKwPSbbY6J
4mzvP2/h6B+x2H81B7826QEyh34om44pPxqE49g8Qxi/rqckNYYYGMWEThPQ/gkaT35j7cIFZ4Uk
mjo6BNFQ+d6MFoPXQtYYgEhaCKRn0E0yr7t81A96Z5GvZUVmyZuNidvcueoTCl6DRTARqRbg3yP3
uZaXiQjjokN8Q7t4Ct/MHe2N2bsuHN5k3eoc1RKP2bA0w4NiG8DTIdkF/qXMj0+06ha7vN6d1YIT
xOcUlQpwo+TGbFvcJmOhK1hTShOjO+kO2jbBDs+lyC4k3tDDmo8swZg41M+12JUKvtvL4WeigDLt
4d/7OQiCDEPH17uuse9KLbSUkzrFslUlfh6TqpM9ZYK5r+aa12CzlmIuoZgd0qSqzeoKULV4040P
VfsiBV/6lEeRsHZylzDM9kRNSeYgAYxZKHZM9L1VgZy84k0MrAVwBZmKJMu6js4nxr/NSgG1JI15
c+lW3SGRroz2aJa5HYRXY984lsYpLq8eZZRWTAyvo02N/eIsM+Rd2oTkqKknu56+innoViCRiolr
aBMn/K0+kIE+7S8ac8UbmRo0hLLPgSlfPWZefG/czPvAVWa0nTeH2tdLj/sqR+8JNmVfgjLRKjHj
pooobV/xe/Dqu/hY7ys3BPsNSFbK61TgXCTUhn+GM9hPUaPuxqqkKzpbqW1AZGYcX4ugtbPurpFe
K17VY7VsdTEP38DvQ2KqtJAMit/oKXXNHsHaJv+6nRq0pIeVTTXZBjyAPlS3sWue5fP2OV+PWn83
1BDp2i8uNK2vhnSgufWAihmde0dH5XikUQtsWrynztUzuABjDses9ME0qQArOz9oXnoNn3n+tkGr
EKKqqSo6itC+TY/Lwp5czwLMCmE2IdYg8N0HdmBdVxbXJemefPAREZTQooYPE42dBouqTgC1B475
hUJGu6fv4OQocELxP1yZYM+SFWh9f6AtNKOGGHkBdeq/an0Qsgp2VAsj97XD9vqtn3DlgsY6xBjn
eZoBjRJw6A7ZaWfxRX37bCj95ko+69424upVpmigMUF9TEJD8fsdw1AiydApCvOUkx4+qoS3fqsu
cQFgK95tHA1FHQFAHcbR00NlgMRv0z1oQ0NAJqFI9TFLp95LSZMQfMYOxlNFRHKqOi3eTZVQvYai
jlphKjbPjQAH5gTVj3+frOIbTbckcJFQHer3C2DMsj60MhIHAXTmTjlpmiOPpbTDi6Xibq/1ynfh
Oyz2HXRsx6QJMnQi9TsaaLrryO1t6xqFBjS/5Q6v/5OLx8Q2oe9rvUyQpwQQoMIAsp9A4IdSVFHC
ceL/+wDz3jzGefNo1tu0hnmjek6Gh6k9Bsqes4T0N94f/fcYTBAjshBNMRQInPnV9Gn5WHBUW6nf
2vv5EkIrjzrv4ejxWQS0rsbnm6XBO4YjmKsD1KTQTlTZsa+fQENPaT3NxkmveU2LH9OK97DUaRew
qSJqYWcBFuPCLSSbg0Ms/h7is9pxRiw53q8wmaxcimUg1gCakn0+nVTz0PFUNrhryFwKVhPWci8B
I0ztERU28pp4qLEZ52CfHYzU1pw8cUOXV9ngej+TLUkqUQexBa7+TSrsbJ/cR25w6o/gU9CcZNf9
4Ebvj8n0+21jYkkUQmM17IGIAeX8QL+5A9f6HuzhMRao4cob2jIc7pSf24eCOuHGmWCfiUt8TU4R
XWDZuokGjOCHnBdiHgAbR8wkkhsdAFJ0Bn9CWXG8kOciKhM5wrLLKhIicujfZOiCWeBjTV3TnUq7
cjs3voNaBrqDbYXT6bZuF7iIDQmMjuBVen/MIC6BwSQR6cogXgvRbceTt18/XX9/n737QAMlGWWF
30+DR6O7G9tTon7/zN5fIJitEeWy7FBTBBuPudcQkloQAW0j/MPmXCCYzVEFYpqpBSuyyOlfqV+D
n+lK+A6FrmN08/aivpc5HkFX/qNLXzCZMN/kmgD5CnwvCtV8DrJwsGuii+6kjydSjCa0uav4Purn
YN+YWu9tW8xxC4v++yL6Goosd6UMg3W9dIxevmqU8rANwV1UJsJDSVZVwwYY0m3r1g+6MyYOcesA
2mdUj9fcNWQ3QQT4M6ZpKMKB280AnxwTi+Mp1qoJK+uI7Td8E5PwX3cRIQIufp+JucI8i3L79sAU
nSvympY3s8pxjdXdWUAwh3bGNENFImrCfDtL34tPnajL7+tMLbQYBLmPQwQ7KDcpO22WwW1SGTwG
L44VbH+GoSIZ7UtYkWTqvo+gx5Hy5CpWSMLebQYriJwmiiDhVZF+uiiN92w9S3bsCWhxRdXSS/O3
0c9pz+0bWk3RFgvInN2qs8AgT32Aykz/SdFoV5TipB6/f4e3jsxZzRulF0MdYIG6E+OvY/LfvO3D
IJ1ep+gQQiBKp/wKFPpON2fudizgmcDkYE2IgvuYUFeIfpXlnQnOp22A1WtIg8oZvnEwUs2+jUJ3
Uw9CertaKapRxn2sxXbNO5Y8EMaKYJCzoU0AElo3cXWysl/6fN62Y32hLnYwwcsQ4iktGnzO1KFv
jWdN46QD60F5sVBM9NIhUj6VAyaUpFsVTQrnyCmcAJLVeW0PKB1XKJxUP3jzKbyFY+JZHM/z2Muw
KjdBVSXsa1m1tf5he+l4prGfnnpVSpTSES//J9F51nbKVX+FyRsDaWlzkK+su+xpG3H1Br+spcIk
JnUn9mpHzSIH2i4NKn8wc/ML4JzVY5naplrsoY0KmHbMnWwcPNLWbiTzRuh5MExMG8xSDmd6hIzp
po1vw/raiv3tBVt5+6Hh+q97K9T9F2mH0MYg3ARJBeQq/rTstdMpOEQ/Wo8Shs2DFzhitNsG5dlF
/32BCdJAswgkYA5zjq7HuxY1XJlHC75+bvHIApFcTQf183uQQqjGfBKp71m3cjDanfCybQU9+B+y
Re0CwKxc3bUCpgsBUHQxSL8nO00OZX8vT3dtzK2r8qxhlixt00itZ4Bpt/isNHapCzpAzMHLr9EZ
DORu6vPqxf/gGRf7mNgqDnEjKgTDB8J+3qGjIMLDYAb2kvBQnVDgvwLDh7e9ojwjmVBbZ8ToCZ3V
TKNTgI++lhdqeQBMqG3ExDB7umXiMTvnLrnNHsWXFtLobwyfj+QbLx5xF5GJs1hdBaTH1El+C1/q
QwKdYRl92zImlelzu0oc4eHfN8bSI/2/jYMW9XvPT6tQx2MVMEEtYBuVT6SHsVc51/v6Q8cChQm1
KonnztKA0rpvtU8MFYW+4VCihNq33E9dWChCGZKo4ROCTV2rIRjErqUxA7Qadf3U6s9Gx+nEWHWP
BQbNMRdxCac/Q6BEEj71M07zwxjzpv55CExQsjAcmIKvDllXk9iG+lyV++0jtO5wCxvoX7C0YZbL
OYqxTvVziY9mTbTVF8NTvwS35Q19zVANu+cEwtVwvoBkYlMGGbyipleIXiW2oB+j9Hdacl4cVoPt
AoMJRs1IIq0sgDE1qW2BvYDgu7x4iAy0xH4qDC2wmDAE5Y+wwesNzmyOcrH0S+UKSvLcgIlD0Ibr
m5Q6Wu0q5KTtrCv6aNe9oP7o9CjC3fIlc1ZKSogKoDwHIzA0WT6QgGAORlaGEOEcZVzMjYCmsf6h
urWnHKM9P0Oi+/HhcrygsZkfMftBJQGig5Hjeopb28xL20j8TnrcdngeEBOGyDCn86AiR5qtxO4V
BWNQoZ3K38q6dLaR1t387wKySZ+etkYyW0CK5i/QcId+mW2FPMq61QR2sW5MgCi6cVAngnXLS9OZ
RhRqIAgLXdipfLLifRP+4PId/kPEuNjFRIwsQ79R3QJSutXv8wdc827ig0soPFAld3GvvXyC1eed
LypMxBDLDsU46os9WH0Gn6C4qbv9Wwm69gNHe9jeufXjdrGQCR4kiqo4DrBzhbgvjRdZ5gSn9btw
sWtMxKhNdSR1giXEc+UfEbH6qTRsaUbjm+TgzWMf/Xsd5PdLyISQKYb2R10AsjKvBvUmxPhkDxnp
7YXjuTybvfRpFs8mQILmLGjX4vA0fOrz+rJ0bBmhgfSsHCrYG6E9tuqzpX4q51sAMAFiSq2xw2wg
TtTJPBboWXFCL77O9/Oxqd3AfpMW4L3lrrRYvNsdtrSQmmakqBIWjvYKDNdUbmaAxFvokGPFmaKg
G70RaVkCXswzEhBCUEdIRk8ck9gOVf2LlKU+feQjSnaKR8v/T37Bdp1j4jkooXOHktP4LZuOU3ge
udya6zf+30PLtlskkTih8w52gT7uPj3Ijuo0fnRbX1lvyiDy3rw6xi7vHZHj8SoTKqZGD+pphGVW
Cw5F0XKGiDgaaOu2F5ATkVQmYERWIBhtBeOS9iTo93rLcQqeGUx0CMO+NFVKIihL95i1skUDs4Xh
z/9mBBMdRL1N2pQStyjJQ2juZV5DIu9mYof7xaDNW9l6cwHDpsrbsTeDRLBFqUJ28XzEJdZb3xbo
+ELIEGUgtrHOLEvLQF8GshZhp0znWeZsyz9YdAFg9iXRZkmvNAA0XnymI1bRF4w2/KYEvPquxdU3
/fsWaRqJLojMJilJbKRxAERzeJSSZ51XuFjPv/73+1i3998bY9CMSUtQCpyyK3l0hf5nQE5i/WXb
1TgLhz7m9zBBJuedrMIM/TqqXUpsn/mVYGP6nYrLZzuSoGrFYxzl2cZ8D5JCLaw0h22kOdaN6TRt
BvmolzGeOOGAax6T9uldDtZWA+bNt9ptdCfYEHF1ZWIPL+Mx622aQeSfi0GXnaOHYfGlOMkklQoJ
mGUb+2la71udxwSyHoYuEPTfFxBDXFdS2QBCsh4j8XsXe3nMud95EEzAFuswlmMFEFH4owKTnm4G
NkjbP5X7Xwxh4rWqpUk70v3pjKskwAt27ndcORWeuzHBodPUHrSsAIHajYOM1SkN0ZZ1v495YYi6
08ec4WIOExSQLEZNFsCxVUxV3Uk2WL1c8RB9T8+Ue5x3p25HVeWtX3/hBXNbNIFQAE0as9ANcoxi
GlLPsYnjB28Z2QLEkmKzkQvqB+KuFJ418zQOnDIzXZWNVXv7wl5AVGk/zbQy+zbrRAd1Wi/al1yd
Vo4bvH1sLGCirtVADg8YU+nEWz1qIl8Df4k7F8J9TLR6tx1aebvDhIGhGDElPQDOKvcgApZ5j/3r
H0do88QgH6ZOPrCCKmOpBw3t5FC+jM8G3j3dxBO86W6oD9Vh9KcrXkfUqissAJmQkPWKLsgS/A2v
bbYa/g4xAx5xp0xWz9AChQkJE+SOs9ykNdpDvE93wrm+0k8NWnQLiJXhHWL+TKBb4DHRAbLyZZmr
wGvy340o26K1EyPOA+j6PbQAYQJDh7dDraEgVoSuueIGTw6Us9yTfGFywDLoxDse9eTqqbpAshOS
KBFLQhnQRh9zcC25dgbTJ8GuCs5W+6PD60cahZzrdvWELSCZZKLXqjoYUCh0wiFwmyo5k16xw3Hw
tZp3yfKsY1KIKqn0OSRYUPoh+Kcg+f+jJsaziMkflNiwNGsCTDSTnSFBUmKAWjU5kJ73CsZDYsKF
gsfeTKAGibp0q+jjnRY0eINNd1bNm3Z/o9D6EHAX+8SkD1DSLGZLB5ZQe8E39Uh7G3/56M+TfD+W
8RUguiL4y3geuTKdgZx5gcsEEKVu5iwe4B8tGs+IMznSG93123CrS27iX8o3yp0b4Qnf/UQwXiAz
QSWvwzAUDISuQRZd8P84IA7dRuAER1bPoWwtNQBlKd7CzMAJipNQfG3Vl/+GwUSRrCvKQm2xb3n5
kClf6vZk9PttCI4bskKRqjUgQXprokRjEfg7+/gQg9gd4uLbONSdN1yQpdSM1DaNGwumzKKLSQKF
1/3B+30mPuRBXvVkhqvVxa1mPBjaZzqJDFUHIze4v/Hy/z4D72NJTUuaTISZdkSpxI+kgeNR/3DB
XzCojYuERRU1GXRUEq1mJDeSm+7CwhnuWk9Bx78g4Lus4SRi6z58AWTiQhrksZnTL5emVW7mudvn
WrJPCO82XN+bCwwTBoqkruNihF0DpIyG+jnkcc2vOrGJ+RcdfXf4SmfOSRMVQ2bSkewyuzXxRQF5
v6y8zYycc9+tX+sXIPaOjXJBq2UNQJRUS0IU7XovOIUH9Rbpyi73TdFJeA8PNB/5cHIWmMwlO5mj
KqCZER0LWuGS/nein+LoNA2vQzDZObdDYtUnFnDMQYpKMk2Y3EJJoXiZjBMka20p//6JYLDAYA6T
UKRgo6iBkQV3QuDWw+P276+fpAUAc5JqCYNJyQAASu2GlnSvvzK8yqVMTG+6FU/beKsOvoBjzhE4
LWOlD7FFcXLMypM+cb7J6G215QLMAarUkKQWTZHFyqnERxGjCGbngslD6e63LVnvOl2YwlycXWd1
OQiI8Qx1zL6LXu7qID65kg/DbsBco35FvNA1PV5Twmp2RxUV3hhE0Nz8PvL1SiYl5YQXUNlvD/lt
uwcT2Z4cedy76+t4gWFS/7kqkrGkJYyi/Frlv6XsujDw3tUfc5585LpHXJCYiEQmrU4kOkyVmAgI
SWGOrpFFPEaFVRRLQiu4iflGsIe8XzZCElwYND+o9PxrlP3M5/oz194CgTlImUnmAY0kiKwlcYvQ
dCvMRnNcjv6VH7x7gcGeHmtC+ks/XKZjfaJjtIID6vKdiZJS4loub2Zy1dcWcMxhaqF6GYgNTEqS
Y1Wfsqn3Q5Lb0nitSo+Z+lj3nDO1ejtZmoyOAQv9uyxhyJz2QWu2LdZwfArBAIqcUZF9GWeMs5Dr
7nAB+hC6J0zVDw192w1qCHFL+35vOeJt+lXFHA4V2615m8eDZDxQDhtdgMAnHvrNg2zU9iTzCvm8
1WM80ETxTW4zrN5MTu18mo17mXwXFc4HO88OxgdBBRQINd2joVdOIqbm7VIzX7f3Z93xLtvDOF5q
WU2ra8DIgqfSlO2x6r1KPKldaJPhUe6PGW/ekv7VH0/WBZEJq7mCZp9ZAqJkPlrZdV/VTqdmnKSI
t3RMUAVNVxJD8wsfl5axb+bARyna3V651RRocYKYaJq0cTvnAhxbk35r06vZn3UztBO5Bd94a2vB
72249e/lCx5bLyvnppfzGF5deaNlJzdUoyn0El++C/aY0jJP006HipEAXWLOGeZ4u8Yke5ZEerUU
sJi6+TzdiFl96Bv0NyrZgWMiPZgbrqExsWLuwcYzW1jSCvxC4Gp9Y4elYh4yEtnU543ErnewL5aU
CRRS1CaROmJJB6d3BVt3wvsYiYw9SH8klYEZ9Z7Oe/rgnACNiR7TWOd9Qj2n0K/M5JUMma1LvBDF
A2GCx5CpTaWM2LQ42RcYzE6OIW8MlwfBxI62qoq0qwHRlrdGeq2E9wmPQppzyD4Ml/WjIBMansbp
BqMatjV81Zq7qgmdvvzOZe7goTFRox46KxIGoM3hnT5HTq6WnpINfo5hqiHEc3Oacz521xv3Fi7I
RJGgj8umApU+kkwqYFNhqmG+bz1K6RZ4/56TEx+iFzCdKecWyVAnIYF9Vh95lZVfN6HJYa/5hzNl
6uBmxQiszjJRZblYWCq9fIdjjUKuXNnm18rJro1z7PSecDQ0VxZtrmIH/dM/ho6/sGwZCrJDpt5b
gBWPMkZ9/6cNMnGZ1lbTdfBc/Z99bCkqGAU9SZuhc54l3YOijUCuW/2pqzlfV+tfiwscJhb2hQEl
R2pQ7YqOEtuZV/gBpYSHkAS+fpzuihjep+LvxTYmHgpNnolxAEzp1rqlL9qRq/8svRnFgfFacD9V
ylmYyMTBZK7UcjQB1w83pfQoj1+iiJt/rgepi01MHGzLWJ6juqfPvcE1Rh1i9IjFnn7XoZkUJCjW
MSH2tFfP20u5nn9cUJnQGMe53gw1TDNU4zyn0aGMzZGT46w//CzWj8mk6h7DuCM9arU7vT38hKGj
v8Q+VeBMPbTmkseRk5LyVpOJkClGZcVMAKSgwCkfdMGZ5P320vEgmIjYYiwlxvQ5vrxykFuiDh9W
uWPwpsE5KKw0RY7eI9miG1RW1/FIHCXdo9mAs0NrINAylEACA0qhD3JodS6bVSlWuL1Q4bU6Gapr
EPjIf2wv2OodsoRhNqWyok4JWsBEh/m5PdA7JL2iYy8y2It4/fOrXrdEY/an6y0rmwegBdcSqDe6
cCfZkTsI4Aub3CTH3enwqzZr52kBylYEykaM5rYDqJleKfWu6Dn1V97vMymuqBI9Uif8fhH2B1HI
7/O64Hxx8yBk3GCLh/TQHMbUFErUTeLJS1V0b+aTv+0J6xCg1FV1S5GMtztlAZGPahxHNH7H9Wka
v+T5efv3V8gXZdQZLgD0D1gARGE6qq2Oyw89Bc6cgU0y7IljFYmbNeqVXHX3Kpl3Wf6aB/O3bez1
s3SBpv++hDY7s9YyxPHROszdrrEOOa/r+h8O0gWDidpNr4tyGMK8GlNPAx5mvXEfo7e3O4F89HMT
ccvVZOJ3bzaVqMSAy1LJQ+m1s8Uy+729bPTss3nREoOJDWkUlSMEDlCirkVX6sVjPebHcWxtOek8
dTb3TSxy2NK5y8hECL0bUmKVsCucMIxS7uarzEf7yYkqYNXcuUIeHBvKG6kRBUsFnFyB92CabKP8
1de9rWu5r8S1UyezSxR0hoMzR0tyG3wSnKSX45usAGHdY6JNCEf4TaShU1tyighkdWD05NV6OAdc
ZmJIMVSVXojYzao6p+p9Jnnb3sL7fSYBJJZaxGqGpSSxaYsY6qlnexthNa9dOKTMhBDDIPKQtTCh
30nPo0teKydyW1vxybn5iX4rl4PH2xsmbhhhnOORG3jt63TU/fFU38ZehomUegJlRXmT7dLK5rVG
0kCxcepkJpDI6CPTAmpkkn4hwx3ElSrhuut/cWzjwTABRFXlMomo34VfqVhQdS/tZQH9E/IdHbeJ
9ig8YvaaOLzWWe4mMlGF9FLfj9S+ypsVB9J6R7xEOc1uPhYP1rH2uz3H0rWXIVDwGpKpmeDRNpld
nK0szvsWlyedR6UvXxWE9UK/28m0sfrMk9NZT3IWeMwGqsZoSiXNNzL7K1X4bBxIF8BnPAHtyOmv
zv65beDqwVvgMTuZtYkhkBB4SfU7JU+i9GP791dPweL32Q0zy9RKpgJ5e4KO4N9C4s0l54LmmcBE
fSUOx6hRsUVirZ8LTb4Jis+Qay28gCW/KuQ0lXsTVuiJeVfPw06Oa297odZTnMtKWUwmOIrSEI40
E8Q3G94veqhuVgeIb3G14TnrZTGxfOpDM7HollSmvs8zyc1L7qsID4OJ52ILQfU5hzEpGDO6xBXO
6ktFbNq9Idt1ZUvE1V54h4fjayzXVTNH1tQ2cIRMupbVOzk+5w3nM3S1Irz0BCYeZGkTqFmFxZtA
CBT44A/7Rnbho3Jd/u5imxKIhbdyxlfk4MQhi4kLU9d0OZg78B2Cjx8ZAyuJA5ETZ3BDQH7ys2fh
jGxYGOoeremA6+rm0EzqLpXTA8fhqUN/uKsWGExomEPM+UwyMAZndGUHNMXHcm/4OZiVeP7Ic0cm
RORWNmUJZC8dZb6TlH2VcvIw+t//sykfuBFCSDXNwQCv6BvBtWYbzaZhB+nXQvTm8DVvvD563l49
ugFbiEy06DqlGiYDi6eJUDkSb2XrKBLfGmYbo0Cc1Gl79WSW2VluSQ6FN2BV6ZMJ3bzkvG0L7/eZ
YIFO7rAUA+oI0ksKCQ7xv3maLNI/YPEJ15NOCPsE20MO9SHzMr8/Wj6B1FrInfXajkGQq3sPpcqx
WQ/UlljNbTMT7Uayw5yTlfAWjAkGViikEE+HPaG+m+W9KnDegHlGMKc/zwUJb5c4LlPS2LPsddmL
pO/+26Yzp1/SxkIsFSxUkoknrdFdveQVSnlmMKd+VKM2sOjzVNFpVyQTdqmQusLIezGnq71xFNkK
ACHdkGczLLGy23hyTRRhy/RJqTlpDifGsO//RInGuaEx5k3Q5cry6EMbOfJCJV33LWvY7ADvAkVN
s6mmqSG1fBVVLy1mtKtDGWWuUvM+LDl7xL4cWWgxL+YMe9SMmW2VEAnUM0cpU04I49zbEDh4fy7F
2hr1tySx8eQjCtkuucPkL8o1Am5RyMqLLvECj8fbyzmobzWrReDJuipSA+rkfRc/CVK4r2JudOat
IBMM9C6FDu0EjK76Wqr7mDxWGifr4UEw8WD4f6Rdx3LkuLb8IkbQAuSWrqxcS2pJvWG0mab3nl//
EtXvjqogTuFezSxm0xGVAnhwcHBMZhOZLdi3kWaIIRmJFK8OMdHu5bpDEIFwDqE0IqIaOUAU6QZK
okXmjbogQaRej6JUhfMI0TKZAWVRFESr8HrMjqj2e9OhdeTvTL6cthA3m7zogJvhTrbLt8YJhbHI
etro77hH5dNGmKXQMfSHPyI6QijB0bblDZs+XpzyvtsIB4rYeb1ynvkUUTkGZq6ezjOMXoUkbJDY
FjobrA02GLoyzvWvKLB4PlGk0lBLShZpGe3kD2P9kEdgUPl3GFy8EOVymKros4IyytNE9nkoaPNb
j60IxB0MAp10g/v9uljaLGCFBmQoifFSz4fUPAat12Ac+DMreUfivJKZmWTR2EVbK29L8tSpAoNf
/xrvv8/O3Jn/acnw/68Gks+7uDB32mBuri/hHzzrOwbnf6A8ppp6iTUwmYcMUdW2/KJtu223l751
X6194smgtElsURH3H87ROzDnlRSlxM3L6hqjo2D8r95QaI85y57dimiI+t8191CCgPr6f6yC80+Q
05DMnK1TKcCo+RfpZQjvSYLjsx5LvINwDgpTG12usvTPmH7tiru6PGYluu9iTWB46872bxy+IcOC
1M9QssXk1W0FiWrd2BrCtzI7Jx9dD0bEZEMDVSLvesDWS5SUImJpJJ8JHIR74gb+Ujnj6yl75ik7
gS2KEJkzPLN3cIeMCWWv8+hY7GQv3UvIDbbu4mggM/ykpIKpvq+Q8xRzXRld2wGPfBvwhCVOeyPd
Gl7jFV9ntwRivy0Fsfk/ZAjfMTmfUamBZJZgmYeom50bfrDpN5EfHGNQKX7PETshwQKZbxHqWpvL
+Uo5T0LiwVJa9oQKb1mbC3uq5zvVrYSyMeuW+b48zp3kRZ0YYQQgLfxeWo1d5I/G8nrdTtYd/DsG
5zmIZoRdLQFjCvajfq81DwakBghuRiLSjBEth/MaWVjoXWQAasHoQKJ+QQuPU5HPFJHPzJDzGpaa
BhRqO/AayzbqDl2+vb5f62n3dwCedw1C1LQrAwBAfKVBLzVLgqtP/euJMWWbOfSXAJAd1Cuug2fc
RRhoTGYLQPMmeTL8zE83NXS2kWBLPCg6e9fh1q/Jv+2B52CzCiugCntPT3RXTttEevx3v8+5iUom
Wt0Qtn3Fr0V+zmb3+u+v3xrvfz/nEpK6VZUWVCbO9HMiP/NWtsfY62rBA1S0S5wLKPpY7SGwjMeM
uZvJMRC1XAqOCq/fAolPXaclfr/RvaLcoVhaSAJDZgfhmllxBz8KonqizIvF1WzH+TZqD1r1sxrf
+u5uGl15+H39w/xDjPL+Zbjjb/a1mjYlvkzjTiClizD2Dk6M+5PeHDSwrqOJPhDnBrKCtnpbASzq
2rtRHnxDjwUbuAqhaTKUHBVZVnmVkXoJYmi8IW7QoTxdGl+7/u36GtZ37B2BL7VoQRIpOQECS3Nk
bvmsvy0bRhnYbFBQFFVpBevhiy5VAY2biD06R8M3sy+TaBB33XOeLYeLSKIgDSQwvcP/32l3TDe0
dAZ7AR2Bj5z63nJF7WWiBXGuRu0q07Q0bF9svqr0hyJ8T4oA2L+fhViRRtWApABQ7sbfrFVTSxz1
HsqUj4PHuIflwPlcyHO2iZznGeOhkRqWRgGr6c/pKQWraSnZ3V7bRNvarxxNskWYomVyYQiphtxQ
0VcEjqF8A/Jor5lmwa0jNHXOGylVYxotq1cxVWMmkDcOXvTCwqp5GwZu+nL9aK3617Nd5HzRlOlW
nbGYvyJg87O+dtJjJOI6Xh0WMc9AOB/UKlqTZRQgbJJC9RIfpIgHMuJhNnjoC7XVF+tXb9OdyO6v
L+4DYVhQWNDqYHnEqavsQv1O9Td1FvGli0C4oktbxXOhmQDR6NY0vzbqRooFuQeBw4CnvTxfTWJ2
6N0EBrlZXsNt4Qeu7kopCMnwrkXsI4zsr1u6JvMeQ6JzHHTMBeIZzSjCCsjQ7VoXfUQ22VZOgCGR
L9ctcf0N87eVaHxBJh4SsOs3WKS6QVuF6sVeaA+HGJLKi8N4g0F0I0Bkq/hw858hsk975ramwZrx
HxAHvJjYO204oG/kdXEUD3Bvwgmf1ZDsDI/zH8rCVBpL7Kphz8g0UsWp7oyfwW8FmZH0OHjd5IKE
I9uI9NOE9sM5FW2y5LnLceHAP6NhRbETP71JHab+Xu3F9S6BE9NkzqsscUwrkDH9MZ90C1qfECPS
rVvvhhv6RkTHQ2StnH/JpWgArQ7gGu1P1Zjxrv4V38RHxQlsNG2DdsAT2A7bsiu2wxd4zE6Pi5E1
M6ib5J6gZmB5GNSCerDk1K7sq255F9/1dk8dAbDAaPmST1VJEpGZU2vc1jN+MkIoGYk0b2pOo/vt
D213HZHt3rWVcs4nMdWyqlg4NPjdrt2wyXMWeIm61ETn/2TEZ6cxZGnikDm5fj/5LIjA49jyDJS0
pA2bJAw80YEUuG6+/gOxVcXKWAlDt1CM+a3rGHX+cX3zRBCci5GHsLE0BpGHr1b9qC13gy64wkWn
+5SMPds4DQSvRprgdP8JGWKMYVpOsGUqy/8NxbVoSZwzieIskUwF36mwwEo3fYOCKBitPjWt8O4r
T8RJZ4uamwoCujVQdHU/9f5QbJZpc/3brLspyGJAik5TIEzD3XLQYCgMEzECu1Z9JuRlusWhPBrI
C2Kg6VMH9wyNC5J7SmZdYaHWf5hRSiiVGZhnYrJBlisar1s3izM8zvSKqp+iDmM/4AMje9nL3OZH
6yMLeZugfyy7WQT5JiEed7sl4RTkXYD1JUeyibds8KM4ZPbgLd5/E6OsOv2z5XFmqCR9FKct4GrT
jYMviqi0LlwPd4lpy9JQyqJW47E6gp0OpAvK7fLA5s+aTXYjalQTWiN3i9Wq1NElwff6T1fpcNDd
1j31eG5KwZt9dTLS/Hv7dJ5MV4mXCtz/QGv8eZ/etrepV/4VYL6uPLZH2e1u5pdS5KjYTfHhJjnD
5EJlqne1PrFQefDpT5YwtBzrOd/JbvRfSI2vBltnYNy11STJMBbs8+XpYxS8ye0+Hjfhp3rUCdVM
gkKQZvG8SiBcmpU2NNAVM30Lq02dfEr8xnxH4AmVxoIooUH0P26DNRuXm2FLIaIpoVgrbjZmVv3h
G53Bcd8omPpqbCXAdb0FLu/7Mc3seLmdoaoXfafjw3UXvHqXnKFxHwmCwoqpM2ITSFz4GAe+wxim
b+apIIRZP8uWCUJYGVzbKs+t1vS6RUo2laE8du6pOuKGN9J3bfOH7Wh5u76stbNsQArM0gnmnjSQ
4mOXz26vMVzQ5hfn+Gh7drMoh2EbvYAmEZ4+fBTKoK+cqws07mbBIE1L0ihjnhczpT5ITWzyxAQp
4Xd3ovaVlXDwAoy7VgJaq4ZcA+wPzeSfcFDeinJKK+79Aoa7TYiB+nFaAKbM91KO3MTw9fo3Eq2D
uz8KQ4a9sU1j60j3TL8v2oKR+BOmR2SZzcBhWEDDjXFpCmpbLTkdkYDtXhHJHFtILkpOsU136X3o
NMIRk5V9u4Djbi05HeRi6WF587RVg20R/r6+bSsn9uL32baeWfaS9sPYaVhObb7S8WckebQT+jwB
CD9gCaawroIOHXsKKKE35y4LXyD69Rxss99slOuX6jY3kaAxYu3Unq+N9xJV0qDHMcXe9XsCBtCi
sEllW8+MGCj10Z0uelmttUkA0IRLQlMJ+s+4sxQVJZkp20wWuS9Pip1+C3bFj9otd8h4OOXj+IPe
f+bqv0DljpY0xF0WssrQvGd5lnqjlW78DLFMHdoArOetX9zoeRRR4a5vr6IYBN0zRDZOTvrMdOK8
08t5TJmbOuV39sWL+ovllDSvuqlF8TZbBXeREfkMjXOKRFu6POyAlhb37fhDrWRH7R/D4df187B6
3s5guE/YQDmk0yzA9F3sjVHrqMHmOsJaqHaxEu57gSwoGUABzxoKyEOzK/ymxcsheYmPyP/FdmJH
YJwrRLxVa+9xwBq4MQ3ZMk3+NJC+hfCKhNMgQxPF/N3+EWvKHHLXHlk2WnmTBYmc1WN/hshFAy0l
klxM7NaU7hswCwfdNp8EXfnr3+t9VdzN3NSWXOs5jL8p3oIAdMyC3/8HK38H4OxObnG46ggA4541
EiZ+dejd0TWc1C3Es2+iLePML0vMrF3YlvV7fW/51SNkid+QxAQi4yKMHsYfwuQw26KPJ+t9hZw9
ppYC3sgEKxx8si/c+qbbBr6yATeRP2/J7Sey+Bd2yF2gOFdFkbAvZpJXLTgYyn4pvwiOmGhJ3K3Z
1EVvmenpo4VgIgev7LO6azz6wCjh6E5k6EIj4W7Ruc2LNg3w2UjxS9Ge4+RJ6/a9VDij9ZuEGyIf
ysibstghQukHETZfTO0bZeqCEZervDExq7RsTfgRxQlhoCCudK7vrMA++VpqM5hhF7Hop6hv5uII
8u5AdIuKIDivkavVqEesnJ7ooR3Om74dbXP5cX0dIm/I54pIS6pWW/DF0BiHEa/tdOgOxUuxNVBu
1Lepa96mIkj2h185Z/zo2tRKZqESfKjaSzD+p3vLCxtOlrNT4Vso37M2bHh+0CzOlxBJC4teOUXE
0zFHRKwjecMeSIkg0BJ9Mc6BWK1chRifRO5c3oVpakczpqOi0RZ8MtH+cY4D0X1F1AKGQW7oiUAo
cLOXDN2nmRf6wqhKhMa5EPC4d6PK/D7jv8E73aeokbksV65u+23+Q7A4wT1mcR6k7jtE+czqK8XV
7iwFoAUY+ExwX3ilZTdfF4/hXke9/uEsPmmkyhrtVQkfjtR/xeG+0J7IZ+qpZ1Zo8fJLIB8tRpXd
aEkLhgTZzc3fqvUv18G+5XkkStQ0mhiGotxL9eOS7udRxKu3lnO4WAgXaWShIY8Ka1ezJj94aE9q
gMSVf8kKZKQ6R/8h+jqn3tl/dhgWX0GdSEw7TcaymmY7xng1DaPbJaUbzLk9z4ZTqqPdpolrZoZt
5Ntq/laa+9b63hcRxGFDN5wGN5kkF6M+dk9yuyqfr9vPekz+n8gBLcCX+y6RvDGkAX9gmsN47qzk
jqqvhVCH8fptbsmcf9EXlbRLDzMd911ps1JSviFPyWyXR9aNIv0SkTOLzgXnaUis13O7AFCi21D6
S+n8aBD4zHVzUg1NtlCsAJUxt3d9YkUZaWBO6WxXGFictoaX6+6CuCvZRg9KYk+fyOiDY+YdktvH
dOgojRAaQU4nuPkzJKnuDM94mLwMA7mi5v1Vl3YGx+2ikkljk5zaoma/Mt9o8vW69Z2GaD6cjzMA
zkWnkl6ZCovypEMHfzkxjfS7qcB9TsDCZroUFfHuxMLmVoxXWRSpiBbI+WxSTf1SDMAf5hejuDdG
gVtbv8HfF8iHdkU/KVnJbETd/DGRZWPs2UyrqFjLPsWVneTDOnWe6RRaAKqkGzP8TfqnKN2G/UG2
RKo2gj3jiQmMFBqJpwbTKtg08jMIve3rViE6WHxkN+dlBb1vlE/Ri/fAsqeSpz+1IHNHFWRT3IiM
QIjHVnx2+Sy5nqJVH3vXuKArYd4p2FFHfZ1fNYeNB4haFUQ7yDmOopKIZS7AC+cn1dol0/5fbiDn
JghGj9WpBwBtqRuagy3JEH9PWk8fLLvPjlpxnFp/7ievQOzao5igihQgVh2wBmIjqhmqBU6wyz2F
vEVYxzlSJEEBgcvgr9yKbYxQCUxFgMIfr2poCzQjw80r5o6ava22T4Pw8mIFlg9H630p/NGSDT3J
QDSI55m8mYgng1u50e2sUtAhmtrGtAu1zNHM+8IUuEf2ma4Bc0FRO8ySPs4AHhTo9Py1tIc+Qupz
iAS7uP4APVshFxhJuW6VYwIgRnQ8PCnbfPMT5IpOdCjvRI5qTWCJyGdg3GkbzBRTKlnCUqxIALLp
XlBj3CqhbSE8vzePjTdCmhkJ0Lu58qJQ4JFFFsOdvbari1BKgZ5at5Nxlwy5rcQiD7Z6wM+WyJ2/
vMwWJdGwn0n6JjdPfSdIy338YKbBEtQUFE5E0ylfzUL7z0KsJQHD7H5y2YR0cuLCHrx2B21kAdqH
1QDMtFA5QzGVqTZwUYCK3usQ4rUYmOpn4yBjEvKQW6pgePmjWZhIgSsWhZoGijKEl99Fp4Kq9lFl
eCzzzhoyWB5ccrrZZUlwzWkcqNK7MsZYKlHD6McLgMPmwhBVHnslSGvD61wpc043DkZ905310O46
yN6J+tk/GCGHxzlHqwxHbVCx1nTxerW2h9IL09frlwD7my+ch0kUxcIoJIXwIgXf46UDDod4Mss2
NrxAWXrwsCpj9xhJddnaeU5yqFlJhGY2PgQmt5KAioLjD04T8KqCJLVGDFR3VW6JUT0y9jFJ9wY/
u8+9YRvuils28xa6wq5R5gf5paqqqikWUQnkIngDraOsKxQstXIxbcfa96Gl5LSZM3ls9k309T6m
/9naNBXnD7JaCp6Ul1sbG0o2pnFqeKAjrmKbxeGlk8OjIL2A2vxTd8syy6Jg/KPRmCarWqI4T3Hn
8MIpA1jxaFOYsgeFlqKWnCF6CBTRtX1qVrzcy0sUzjt3irkYOkNZ2n2vHQztSwOm/Zw4RGptvars
Jdr2oMQzqSiu/BDBwljO18d55hKadE1WA3kwv8fUbqOtVEWO1H/X5c69fjZWDvwlFuegK2tpSQzJ
KE86MHYBRp49Q6zMX343dudYu/jHdcAPN7mlYuJCJfBsChbJ984tIHGXMC4zeuin3mE6ZztMz1DH
sQ3wrV1H+pgW5aC4g0eIgXnXCVDh9/S7np3orE13cOLYHl3Vp18rMXvBh+f9JSbPlVDTau7MsEEn
86a+TSnIEkKvQQkiuQ3fEPPNL6Yol8NWcWGmHCJ3BCVFxlRGUOGW2Px5BiubcqdvRcHKhzPHwXAR
WK10iZJ12EwI5ThZcSPVoWcIw/UPvpJD4cOvKAxrdGGN8JWaHzms+bx/ZT1toS/qQRQtiDvecyfL
mc6+VCy9BDjR4EswAlE8+SFg4NbDnWRNU3pFTwHS1/dLvCtDQUVv7eNbqqFDZRQR0Ie7pTf1ujIz
ZfRYDqTwpVttMx47oRbz2l6dwfDjtLSO1KEK1dHLi9hOEWm1Ry30Bcf1w92FvUL7k6mj2QA6S3zW
uFPbWZ11Dd/+FX5oG+8hI2EPmY1OFPBki0rwH68uS9Wh5mQoBsU98iFnNUhLGRuD1CPKip4Wd76p
nSxld5fD5GHSR7VA7VpUclrzSReonLulczV05gzU+Gv5XYLiePKo3fboMyjQiqoCMfAE27pypHA1
I/6gAIaIFXekxqmbEjrLvSfv420X2YEbn1ZYR3bhCHd15SNCNk0xNdCPUhmacJcBQWENSWmZDdtV
xgaa+dnipk7vslINulSEAYgAz2A0AGcJC6OU9DAzgDfuqyMLV02XBR8sTvbmbStSS/r43DgdA8Yb
blLFgnbaJZ7caEo8FmrvqZVT4cRFPtLmd/lx8jon8kTLW3EfONvvaJy1DC2tsrEGWtbt8c6QROPF
ot/nwkWFJB1UwhUQQy6BH0YguYCmz3X7W4XAkBZCRIivIjt8uWG6lOVhGACiM77Ey31uCn5/xTUZ
MOu/f5/hnxmAnDVxbiGj7uXlfYgHxJj7zf8+48a++hkI99VNrWvkyMAiyLdsNxx75OwNj8Ksoy94
jgmjiJUY6QKO++w1ZmjoRLGmSFXtbPornm8ls7JlEb3U6t7hzayr6FhEnxD3bQxazl1Qmr2XjJWn
TNEDTQO7LhfBmPfH1C/bPjwUTAix4fGscttH+0iawd8+4JCSPRMVCXbaBiqYwo37EDhbjO/G0Aw8
gHS8frhYKA0tGkQL7T0riPYG/aFKP5cisbUWbfiFc92wVz4SURUK7kzKOJf4mgeKD0ava/hIVfdq
GTdVtZHIq5SLPM7K+QGnEwor2EAT5SLuiM7ZPKV1hyVNcummUuDVVKT8smIGBMaN/mMZXcGUX0kH
M5CsLpm82HKDPtsQ1XJqQ7SQtavvAoaz6ngcY0Nu08lT7nD9YQYjLn0dqTVcti4UkqFfPoicz+rK
8N5QDEtB5y8/KhqYcyGrRTh5htG4Zg1mS83N53Z33RLWPpFmKKzCjF20ePnTOKunjKrDhDG3p6o7
qOTr9d//+EaDWZ8DcEmZwUjnugiQo6aPsnNiAWTDp85PphKlbkWv65WY8gKNu8KzCtL20AydEDAY
/p+ZOsXLhc3Ha9+GIBsuI3KV0YXOGXYQxOiklYLJa+Iv4fAEWoukHwSXw8cmVuyciZhSRoRMjA+5
9zgysyZqyAjHvUAnL6dO5Bu3gzODhjjBuNHyncWWotm9VVO3NGhWY+QeIS3hTD1Bp2CrNT1gH3qk
QQ71TfBEYOoslE2+gFBaOPO5tpvIbUHjyIIfV/nMfARBqlYKrdFbFjm2iyRpbIjBuZaYmJJdCtx7
E8lPWUX+U8Mrnu/ECbUgzyslGL0sJp3CWIiaIHdHvLXnQ7/MQ3yrZSpt3bStpNGZ5yC86eZawqMh
yA35q5LGSfM4KlW7VaDrIToqK/EgsnxQuGaCataHmZe0CxYj72WEYy6jKIi9SME4yp+p6frH/0yx
ZqnnaPz8S0P1WpFroGlF7ljzl5kiTROL1rSy4xco3K3WESU3C7KgsF3aaNfYa1uUeLzA7yEjNN1i
LMC97m9WbIlCQxqGa7C30enldBZSDeGYL3MBPHW+k8r9WNwForT9isu8gOAOiFbjSk26efLqBnJI
evqIaWVB1lcEwfmXprSsqp0AIc3HqTwkheDpveaVL9bAeeWFxtUgqQAwnzu32WmHyJ/vBwcUU37u
S0LhY9FX4dyyGaIcMcnT5I3Z3gx+Ndq+FiXKBRB88ipuFEkLGkCY884ge1ocBl1gW2sPqPNd4zn2
wqqZjdTArk3+n2wjBkFYR3CB59pigNlWcAV8SP7jiMoGDBkkHxZm4TgzmPowiWhhjoibzPtILh2t
rBzdiDdzaN5UQ4wubigFXj9AzHo5F3mByVkG6VMoelM6elb8Dbms0sKkaWtT2b8Os2bh50vjLCJC
+Y7kBDDUuguGQy9MoK45HhnDgwaIkyiyS+zfzxzBkigIOwZkZGZoB5yaAdwQtGZMZfZTtSD2qc7g
2HrP4LqwW0pp1EdP6gP9UEuTacdhINsV+p8317eOfXX+C2kEeRHU8wz5Y51Eg+x6MkToS1zua22P
G8MJ1CNJKjtTBF9p1U9oyOiz8pNifUjADDor9GXqDD8xO3/m+6ofHXIUOGdsqEtwwlbCN/atLJSA
FJOiBnS5i6YVjaSP9RnhW7djDSOMYFQV5oNXl4U3MW5Z3WQS9hxObXSmGSZYVust/gLdF2gq/qEF
XjzzR7QX9qaseaczQL7DQZbDPBxTABo20yCOMPOR/4UFOvR59hmdgBo4iqDNbB0TJVhFRxFb5V+u
Dakrq52ixYvM56B3jTazjWF73RZXMXREqCwO1g2+xydCwNZ3EuqfY4uUunGctdmR8si5jvKxnIXT
ZRCEwTAJDWKa3GFW5LDpg8ScPVZRxqXrRHfBlpEqSzviCbDWPNM5FneSy4QmZLCAJW2ZyeceqKpz
u9nqdvJF8VJ33A5vAsi1XTyHZP9+5jxqOaXZpFpseYNbPUHnBIwJkIHt0SzFwu5oT75U/3sb92lT
0XVgIvuuq7yGb4y3kjqZBAvF2xLdUvGz5SibCSQ9w80niuUMjVJTJ0h3WRrvjy2pNFtKZUiYSrkt
T06WRXjRCi6v1YN9jsJ9vDysIijdA2V0it2po8JNN81hcmRoixfPIm6B1Q93tijuw8WEqEnTKrNH
pKMcH0zJn4RyvSIMLtwcynwo5Q6uI3iWwcJT+ElhVy/j/fIAYkPMllhvIHCSBI5fBMpFHhC2DZYi
xMKqTPJiktqauniSKX/CfZx/Li7YCMZ4kpDcQ1+/dZsi6zV/y0Xy5ScSdP66PMfgfD3RyzLoS2BI
W6lnSoWuddd+h46ak2/0J7yuwOGbut9JZKexXe9Y+CuatFp7U58bP1+DanptjuIJf0N0jO5B282G
bmOHfmPzQelb54zbReD82c5dWTXfN1K1+bxksTZ7eOY6g7Gd0odyeM7TTYSZ72kRThavvV2RiEVd
HLk4gqjk0oU1YxQWVjnPKH4OruEXbuTHUH4x9qUf+rqglWl9P9/R+MrJGICrqU5wzNVNfJt+GW/n
yQnumy2aztCfuNVqu0wd0cT56pk4A+WeshSTk0kdYIkUjybQqLWvzSxo+RRBsF0+uwiyNGHZAZAf
1ulO6f1aO6r57vpls3q9na2Cu0qXcKyDpMUqzOprOb8OVGB4oiVwHjiyllieZSwhxGwEOUJaUrUE
OXkRBPv3s13qjVLRE2tBo3n1lIVH2n+PiaDxSbRLnNPN6npOYvYhUuJHyy41BDG86Pc5/0pS/LhC
8RVkeUv0H10oaoYTAXCeNderwdAnACCv26pHtfnEAghBLGagUgqtRs6MIFmmWGlAkKsyWrvQZNsQ
yRCveTCCN5VCCSbbVYPzKJpa1FXRhnjmmKVBHAjyMM2G3qC/pWqa0StJEhrZ42DWXzN5jopP2PFZ
IonX1uhNXO5KgLe+XGxoc5jNXdCK3Nia0zzH4DbRoPqiJTowjLtiR33GdTdg1HIX3JmY+M0/U+BG
/gKpTx1FJuPDa27KanSUz8ADQTIrcIO5iuBFDBq47XgQ9aisxmLnaJwnoJqczFIJtM430D3kUSTk
A7faag86OvI/1eiBRIlpmahl6OhW5/yzVadD2JjtjM66zgsTcxvKv2ifiTpcVz+ajpoZegehJ3Mi
ZT33Pn2UqfEMmEGHJiErp6YjqAnbXelOiJuFPRDMCPibHG9hSlFwQLMH34KZG5EC6x5Y/EIYo4oX
+dqXYjs57e7Eafzl+v2weree4fGxSkUbkK3EwJMNu/yq+T0+mvlU3rBXf/N9fhSXjNct5X2JfLCS
1jW4XAZAsvdPeGhvgvvkZfyZ3ZagQ6gPmahHcc05ni+Ru2brmWSVHAGvyavKNWblMQzNz/QE0XMU
7nSX5mISUwdK67F+sHgfucFRumHzo+hO/vWJz4beRHQEqQTPcZ4wq1vUqmq7avJ6tJ5BoSX2psGf
bOqxTPvcnYbQhbWiNds8A+VrCGFtWFKS1hPeJpMfb/sNZiDd9Gg9MAmQWNwxs47HCjiqolCD72CZ
tKQqa1SVUYw3N0yYc7Ap9J3N/7LPit3y/NHD4AvKfMi1odGA8yhSkQ4RISiOauUrCkd+ZITHMQkO
USzi61rr6AKFEXhqWW8O+cD1TiFFTC0yTp6FLqdvsrO4FHrqxSE+RrfxUfWR6nCJ4P5Zi6POMD8k
pQKpCOUFKXM5C+0WBAnVTSLiZF/dQjZZyVpoUMXkAp0I8eYo16wgq6rZm2rlRLH7hS4HxYqz3azo
2ffrB2F1URalOg6Xif9xwWGXT1VNmYlUy/2wuJVxMGPB43i9DgCjQDID/Q2qxp1sbZxAqLq0yIFO
dvXKru5w3yae9Uw3pVs8iPiT1paE9OvfcNxFShKtzsFdznocbqW4tnPFbnpBwCtcE7dvw6CGocpA
utolG91D++oheYGc2OxrXnonGp5bs4vzNbF/P7tFNfA+gDycbaG8L7NbAzK+w3QTCOdRVm/rs6uF
27uqiQ0tqOGEWVMuOFWQDDJuGKNKtQmcWXR3itC4TSzjaaKTcrrIUDq5zT00UB+WB4ylb5LaFo3N
re7h2dq4PRySWQ+LEmhVsDei3rZqEDHIDo1Eg1DskPJ+8Pwm4w5xl0EkvVTZspZtQW5Iso/7N5N+
IcI8uQiJe7akRAvzNgcSK4FrbuJLTmaXG3KfHYyNiY/WbsOX2BdZ47r1n20l99igixGHJDvhsvw8
+rxS28TIkoUDHRe2qM4hCrJ0+dL8Wf92qlk9i3jY9ByrBwRgVwlYBuOU8h0VCC1srrvGdVRTVtHu
A54wyjvjsomrCI/O2etBUHYS+rkhO/PYeZVtOPLBckV8jWtvODSw/A3Ifc5K00sFM0Qoe0RfptQd
IBzXlY6atW4oPUciasP1OPIMjvuK6lASOZTxFfVNt8sfort0EzvWQ40SLSPWykRUXqtx5Dsez1U+
gAS4KNlxL6L5NrFayLqJOs8EO8izkmtmKBchBUQWtk662Gm22HHrqgUyzS4dnesWsnrTnC2IC4yp
PkxTZuJ7tdCPH6yDlP1OhGOVos90+vcz31+lZhag7oAXBoiS5K+ovnkphGFlUEqcyLw+9+49WxZ3
CYxVZQRliWXJezWDolbsSZ76C1p/rLhoiTvJVx3zGR53DZiRFUW5Cry+uK3aXdOFdo/gQBbkwUTm
x/l/Mo1yPvWwjVrz58zvREO2ot/n3L5qtUMdQMrBi5etOuxKzf131sZ5hzGurJFq7LP0z2AqWrLf
8iKAWL1Pzr4E5xHiOl+08JTtrH9k0yFQRnucbq3WX6yv/2oxfP8JuOKG2WpO37xxoVBvZ+a8z0T0
ROufhFX/ZZCrQ7fj8t4IK5oa48zujWWnzT/K7OH6KkS/z5lUk41NGCn4/UrXXKPR/ERrBZ9k3ce8
L4G3KnTWKSkBRLT46bQhuheKtLn+4aJ7x+Asa9AlWY5MYEwKKj6qF+71neRoX+a7DsRbbLZa9BQW
rYozNHRvFo10CiCsTYUoM3jJq5d/9W3455o+DDFtsw7OuTpOhReo2+u/v35W/t40Pn8Gbts+7SkS
WzV6TjPDcko8BUABgPfaZPcp3VyHE+wYT0AydP3QGxK+UT98r+fXcX5cYoGDXIOwwA9sWZhIx/OJ
e78bxbIkkpoyMzhmPwvpOH9iRg6Nq+8I3IVZQFnaygIg9MsuHLfyINiktc4HDECxiSSMX6PbhlsC
Jr0h/haiG3dMH6sdFM02gV+U9zKamMTtN6toGHegmqbKGODnJbv1jLQYpTDATocACjqQN5gtVO9Y
ECztwvJ/dwQnkVM4M7TgfOhP6TXaWYuM4c8u+ZZJB9r8CESkpGuhBhpBkVsgFma6UKy49JeGJIVT
kemDR1WMPGnIikFsoAIldYBYQ30JPNETcMXkLgA5z0MTLdekBoB5aEvGAwa8jUhg1WuN4RcYnK8x
l9oY8wEYf4TVa6fUbXRwutQLEcsjte5Iox3p9mfKriar9+gqnu4UTemXu9mgN3mWkoaZxwDzaDEC
GHosL0x+El+2Q1c0cL26m8iLwfJ1TJHwI/rSBE6TSJGx0ubY/aLJTSuasli1ELSkKJhSwNg6+VBm
GsuxbfLsz2bWmOdGVlHfdegffmHs1JYrCT7fyhWLpnogniYHwO5wuYkpnpparcyDN1PZm7RqN3et
QDx07Tl7gcG5JWvuJEPTgTH4s8fG4qm3fOl9EAVBECITdRKtfSX0AZoWRUeiipfl5YosLQ+JPqmD
V1gbJfLz6snonwSXxUrm1zzH4AITkprljGMOzT7Qu9J7ErfTgn6bdhqPdZ4uqTthWlaxiVouy21e
1W3tZsQcb0EoUbd+3afD4vRaEIT2RLX0jurS3NnToNAY0s46iBBbM4oxbaVMw8P/kXYl23EjOfCL
+B735cqtdpVkybbsC59btrnvO79+IsvdLiqVXdnWzGEunqkQQCSARAKBvMhl0Z2tahb8sRZEOA0B
kxq7OR61770gapNtyhLoBlEH7P1ALNLcluu4Ch0Jv/IUISZ87buh30FlNQjVkwxr3TQ1RfKpwyFV
zjJHaeqkURR/UQ3dHPyikWRfSIT8RxwLky93wqI7tRB3siNYRnNC7yDYkeo+LiW7CgdTdxE5p8xN
5SUOeltsUGBtyjAK/WlsZd1rCBWKzfkE+IpUEQj0MZhDAlUGGk8NYterW5sqhPMyjiiGF6qzgEQ6
Ep25//H/YVCWFEiFbOgNquC5daeIHchLN7Pyjgc8VPSRPCug3cEaCSomFG0RoNyfkUeEC+cs6voo
M0kzOoM1h88zwjgdGOBC0yI6NxBX6bRqjju8gS7R5OnaIdTccTwUqXdbbczzDq8so69DQUcrLVJv
mknbhTjvrYfGbdQ5hTvDS49kxQ3aw3a30VgObA1GhTg8FvRLJ0w4isG+nvZF4d7+fYbCkBBghb1h
GfCStINsWjHXihTfR0yQfaQvU2vYPc8Ls0HAl69YmNYH0mtrTqI2quQWIE2a7ZdhOqLA6U9Cwcvf
WH4LjbG/cShlpZpZTrJJjA2dq+TJHcupHMP7tWUm9N9xDYHurnB0alDXci5ogKsHxQ7xaeKqdQ2x
9G9/ImbUtBAsoThLxuQWUe/KGcwtKNsGC2OXy3l0mh15BW+2MYo4NZiWUm59lnj3N77HwLMYSQXe
jsKJmpBXSorXAjXZ6umhVe+rZdsmvEDGFmvl46jYrIB8sQ9m+LjJH47LbkEH+nxufv4qH2rYWfHn
V65XPpWK04GyjE2mwd+FbWdrzTbRT+G0D0V5Wy0D55uxju3af1OPVqOZSEKSQ7Z+8axk39Y8Uyd/
LPWRXjk6SphwlgdZ0+DotHNzxK1+b3jm4y+C/tCNOGiM8/sKjJJmsMS4UVqAVdaM6ZQOvWY/jJgD
wroPWRIGmEUdM57Sm3mEuqu0rC1h5tmueTK2hB5q2te7/pH/ts34PGsouqWxHIvRKghUm20raS8r
HFNj2fYrAMq2RX3GiHsNAPNrtRs3yTlya3f26ycZa+v4NVDmB7qqTqOsIY+UytBbwFXdfmoeJWlT
J++J5KvPQ3MAFMMUyEoDDMywHUm397RV7n492oSPPBIh3gci/75yeVWUN6mexDg/xaE1PTXlzeSx
NaYiK0Gmin3vxmuAqBusKChg0urJkOzOHWIb/CMYP7CcVHGwJAxbZVOf92jCcK0wiysqFaCMNGs1
U8eYOQZdT0HR7aI6dxPTtM155LwxswXEdQ7v8hjApYNGUOWt2JAz2+uHvjsH5TnikTCR+PbGB5Fl
UH9DEGlXH0kLljypYkAMPiGUGratL+DxldcKzEq4oLUrDvWtAiMfJbUEjvgwPRP2ImwQd0DCOoMN
IPZ5Dxisb4QnO4x6YS4KmTdR7EqqqSuqRJxMJCv97MzWcQgOctPiOY1zNWWKtQai1SdX81ToBAib
olFoxPpdMvgy+4UX7XkHiumR1miUEpVcHEt5Blq/Fx5/jejFjvpIGpZyFJx4WmSZ3xqOsvQsrMYR
iTrJjT4OPchJogeFVyJhOYk1BpV/WbUQgawRGJaRF7ao1bHbWlLr3E6/OPZAxwokQ42ojUABQdJG
MlNHMb+aYA1Bp6x9G4mjM7oDqhRypcY0FOTB9oPkvsu2WsAJTByVvQkUY5cLWQkrCLBzvT2UiX9b
BJ6yqEyhyqcy1iP8vjDMjqSc8na0u+xgSI+3cXhyUPGh7rQ6jDp8lKg5WVinU3PiAzFP2rXJ6KJC
MVjEpB0d7EYhSOIsxe9ncoS30k2Sf6+Dc22dlhQdr0+3hWEqbQVGCTPPIINJBoDlYWOXYAvSj3Ow
nyZORGA91FhroSjPhqk+WRwtHUIdrTPZp5uj3du27i5T1YWL+VkuASfb7axkI7KvvCmKRW2Msgsy
LTAXd7sCVzLMYXoYt9gV+2Ijca7LXBkpN1cVY6A0gjZ55U9QKzpi6HSfSVtmvSOjn8NkW27Jc+Qk
mbtlLJSvq/t8DrBlAJ2L6BVDIMS40SnB0/dl9jnguCNW0F1/RMrpdeQmnRNjETDzUQqRN5enQtxl
Sm1nweOsna2Q15HEsU+d6p9JArOrY1zXvCRpn8Cjss06hKx2sON54H0/1r1mJZ5OJc7goJqNOAIW
KaaKoNqLEOurn8Im2Ydu/vn2wWN6EYVQ+hngX9HpyeQZUw91b6iTl7b3i/KlLDjSMB369ffpR0Sj
ioq562GMQrtvAjfSDynvzZ15a0JT5D8y0BUvQcniXG2AQapRy5OyjU+TM3mkdZybQzA/Dvr9CZuV
Dko76nDNnaZ2mYUApZx/cU2jDLH71UL1H3gXeWjUsSqHKsHaUaCVntjgYBV+t7U+Lk6JXct8Xhym
LYAbHIvsUdID+fNrR1Unc6tqORyVoJ7r2BurzTtsbfX7lJPv9bgqlwi/X6JoPX3jLhBje9oVAOXd
l1mxar2FIYgPGCYgzj3fjF+yn+YjqUz2W15lkg2IPBmcTJJugoj8tcaUtNEXjdRTag9z6M9kCZt0
13mSY+LRn7B03VYg0/Gt4Ii5rCJJn06m2KDnE31Fw67FXvZ0p/sd18iZZxZ0RaoGyfByRPlXuRSK
XkbTsZd0myWwY32rhBxJmKZ2haAb+dHyVRUJUdy89HYsdLbA65VjeuwVAvVp6rkbZDOBrqyxtce6
ckAnakvF0zQ83f4obPezQqK+SgxuG7hryAJebzK/H+wmvPo43SeM0nNZ+/7F5H5/HJqaIMrVeMH+
J1yZsBzsQqp5mXACQQY6R32exTFNAZEBvGMKmbSlTlTZobWz6IAWV6k9lt4YFjbuGLc1yDSGFQiV
IElipyyV3KNSNJ+n6TzyAgRPCMpnN9Fs5VU7ID4EnwcxswXrbok+3ZaBnXWthKBc9bBEVhH1ECLE
jqqN4Sd+fFJ3JiYGX0SfkCqEXHfA0xt1TsdRKKqFrGNRuo0F7obhPYf0KhLdboq+ybGaKnz8rH5S
m9oOs+fbSuMIQL+89KU6BJ0IgDB/NIq7XvZu/z77sKATA+9gJva3X/595TBLvKy2E7Yp4TUEO1yx
yy931N3gYN0uKHYt949HEEHXCf4T0SL0Fni2pBueRSRuSSXXgluiw3qn7lGVRqupjCVxZxmEEP2B
RwhBa5AGpKyuyIVurFAFcHXMwBdbU+Wkb280SANQNlaFRhYO2Kftoj74a2WIa+4s0MSRywu2L/Iu
EuQsri8SFB5tc3GkWngTqQR33IOH3incCXMUpGPX+FAcypJQYJb2sCk2C5fLg062aGgqYmCaKBx7
okvwyaj7Cic4d0CKouIWU/rRA2/RJOfTXWpjK9uMijZeajz3u6O0nWY30DjVat7vU9kc6B8qQWvw
+0X0bUr2c8w5XLRXpdVF8Fd/v6oki1WrxPSaowzS6uku09w/PL80BvkbVhhzMOlZHcH6hIN0/tWO
Fm+Ur40nokJYbP6UhYSGowJRWrUgqtMgUmVuyunBMO+kP23bpSGoWKTUYxaLxEOIyVYpt/n4GKqc
D887s/TaiEFtpEhbcIZqL8fybcwMk3WzymlExQHrq7mvpVxAykkYjTjW4wKh5Acpu+RAxO0JH6v5
kpbMW+48C+es0t3Pc5kNUmsAEWt/SnTYo4cqBttauQvsxqlqu/rj3R/Uh6MbI3u8go/ZBETNli8L
waetuNPhG8gMgcAdPeWcLpoOINOKMM8lwGXdVkdho+o/KBHP5fFAKBchVYU1NyZAKmNrtPcTqEl5
9B8825ApN4GWi78DSPqTNHkqh8AtDkiLpr3okzU7E08ojt+jachAlClqqNYIbqT8kLtzwauYvHm0
oC2B8hJa8Y/WyIC8jMHF1MEuTXAj5dhSxEvAedJQ/iKoQO8X65Cmmw5jfAwk77aL5f0+lUAYeBYs
sxAeVsMmh/gQ1hyGGfL/fxPPMZJlYUZcxCsZFVQtLQ20qS4Ed5E/idYnVdq2RevmiErtXl3+ui0M
055XYNRNbC47lOcs/Lgl/9D6O1OJbWt8uo3B/vwrEOrQZKOiLFkKkNGpIlc6Yu2dI3wTTsFzs5+5
JQbiOm/pj3y/VQQ0usTs9QT6I4eHXPlHHwM+3Cv/m+vLxahXUhHVrnBisRKRQWdwBc/Y1+B0lR16
1ofAn/0cLnWfuoHHy5Z5X4s6R/UiR+YiQJFL8rVO7lrzo1lyrI8HQZ0eo11A0NEAIlJBggWOJj3I
bCn8zjEJ5iFaKY86RHkLzi9pAkyyAwu4HaPwFHo1aBe/SU6ynbeTYHM5/IiZ3TIMKuY22lgVuN8I
Lhk0Xp7I1WawU5Igq355lr7wbho8C3nzCKg1WoCVlRDySJbugi96sjFsvJnLy5q92DXv/rS5nTJK
+jVQqkIzqBfIqIWe1N8P3VFMOS9CnE9HvwbKwzBabQUIuX4JwT278FZK8wAodzGi+RNc/rCNri23
SfeiLbzmOI6Ra+QvWB3dPkA3ZlNAhKpCg42M5bOYnzGbR46RM1Ouq5FrlIdYyr43FaKppJtcuVMd
SZ7tIpX9NpEdS+o+LNXkWg0aSLr+sJijLfYd5zhfuG7eGD0hbRdF7Hh4QyGpR4ExtuR2KG6M89/X
a7w1BdiNgPllJ7wnyRi/+Yv5Da+w9KU0rC2rH3TAttV9IW4CXp2Ceeld/T4VJE1LSsoix+9r+oco
7Owif567zJNSV+o49n75W2+okL52huD8WNoUCcVYfZfa8xwcteKgjxs1OA9VZ2OvzWL+vG06TANd
iUcdAfQi642B7UNuPnwU0o9d8LlNPtyG4GmQOgOg1JHlsgHEUu8mPbRVa9+PfpdsC4VXoWA63pU0
1Dmoo7HVDeEC5ZogrigeEZQru32xQBiAdaMbbsJJHhdvfTIqUDagORR7Feahbor7fiN4xsnALoti
w9u4xftQVLgEBY4sFwlso5f2gXGUi3P3Lne40h4VKiW1SbW4B0QtnrLuTqy2tw3hDbHNJWasAKi4
2Cd51KZYdOkWz93zhHgItuXps+5amSs91EfJE7eBI3NOFUdx9HXUwI17SohfisbHGAe3uJv/tEhO
yUXfP9VpNLW8AUTRbs3oUPMqfRwfR184e/jcMiI+yMLsYuiq5RfOh2HGj+uHoQl5jUhoZqMDwGTZ
ZNhP8JK/lk2f4TGzBMlxwr2x8z4K5RPSDG41JmWQKwd2WtuCN97/Wi+Su+BIaXg93Tw9Uu4h7UMr
bbCr3a2sXbHsCtnn6JEEgxveQKa8QVpKZjFPAIh2pCI2oeVQ2TeglC0c3uWTnfOtvhnlEOaxzhWN
nNbROUngFEv3GGsutsKJUIiDVOzptmw83VHOobU6cdDJMUKzYROdI/Xze37fxFyfhS4gVGxeZ0ro
rp7zfEYuNlkbNfmrHTiBjn03tK4A1LcZS3WRcwUAVegWO5SlDuPoxI7W2AEpWnNXCJLfe2sLVzzq
+2SjVQVmADzJxOqc6ggGdrdYbFRA7NuaY5+lKxD1ZZpQiMpmRPI3BnjLqtx0kZzgXbe1lfYo120M
bT4qMSJr2fpB+0VB1avl1EbZFvZbDvoSg5m7eVgu12lh2ET9YyflvByVfT6vEHQyBxOr4gxSDFja
QSiF+sQefWw6ASMMdwc5UQllAAbaDrAg2AI96JsHrnHpJi2PcUBVUDWS8oCyIU9bvLYX8nlvwRC1
rq4YQoF+K4EczN5IHKV1zKmxq+TBGreVvtU7jrExrPqVUNQxHdJOS8CIi1C0gEs6sKshsVv9Ly5V
N+u4vgKijqtex80ykpCk4TJBFscbnnUizTz/pZLHcqav0KjDWhWZoEXkW+kfY/CDkTU4sA4LjLm2
MWAygqQmPKIpxrkFJraLgpKA9HFSR6rswtbMSLIqgjI3edHSyFY177ZvYKtRsTBtiLUd+C/K4qOh
sRorWCIwhvbe4qIN/jDfZ4TLCtzmAqctlSkR2RiDHb7YFkb3P9RNJUXmqAGsfNC/1f2uWTjyMI0d
W24tRZVACEyXLOVGxjhBZUTeKKdQWqz6Uq6DRUrNnDZoDiNcH7Iljs2zxbqCkuxpdcLkRMqlfgKo
DKaN4il+0XnUdDwE6haGC3WTawsQWvNxljehHNkCbzCUeXJXqqP8RNWHmpLKwDBktbTnWv0+gs4n
DaRHobUmjsou7BBvvNIKjUi80lkZxShcx0BTyJJEPOqT/RmVn2/me61CA2Dtj8/kqZBsmw0c3uIO
nqyU80iLKBTnEuh9gvfwb6nwEhU/Ai73IyOcoHB+NQzKa2h5IPezBZgq9fVNvI090zUsjwzn8GeH
GeHxFRgV5uu+TBZZ0GH63Ye8OA+lc9tV8HRGuaNJD7qm1PH7kpK7efgcDqpfZXsh//B/4dBhHkPd
0pwEUNpkqE6Coe6g9wfNVXg2wHrdWiuMrlCOpqXMSm7CBOtteHch1sPFpv2CWXkSieUtj56Z45zo
euUiaXM8pwDM9MCWC2k716OvBPER8/KuKeIuACqB/0+ZlOMw5jDp0xbKLEEPUMyHGd3VxfRVmx9u
4zAdFPYRYvZRV8ms0+vjPOpzAbY+GEe7TDtZvy8MbClG+L+Nwv5kKxjKxgutMkDpiwBSCb7yIjs6
mkssD8Sjlo73Y/Cpbnizo8xTtUKkrD4yOrNVDCXyNGN+iKTlbvhTZl0UB0CT8lt1JtWeHqLA3OW9
GoHH4BFT+VXyWS+2t/XGEcKkgryA49SHCyDG4LM430+8DntmJrsSgQqAxTTUidbi9xdUrw31XtE/
olZkJ8MnFHQc8GbboszxRm86N2m1UZadWDWm8AV8GGgNw2e1E7j60dhgvd7hXYnYSjyi3lWs6kQ5
zYMAVieZLZg1TLxNV/1eFkb/9mdietgVDhUT+1Zp5RokNhhUOFrIxebJbk27rR5vw7DPKjaMoasO
3CP0TVoEm0k6hnBDsfpsxLahf8l5GdG/HNQrBhVg+wUMOu0lJcJGPbJdF9xGXnzsXckD97HLa/5h
GThIVLDnTibxlp4WrSaz0tscxhDMXinsBN5cB0tlEkhAyCoE8FLTBbzKEoslLJAlt7qtoPI0jNtW
57hQZiqO7c2aoogy5nrfpOJBIMohGlEve99kB2+RD4LzQi6ffEpl5gfConJQiIORQQQvw2ublsdO
RCgqYWvHX40Qka+74uPoEyKj4I73Xswy7RUcvSggFYR6qPoKCmz8EVyH1WMt7NXgT0cQiVNYw1CO
Tq0wnhylgKlyPyyfetOueESabxi1aAzK2fXWmKNhChjJcQGP/bINMbr0WbojXSSJR4b9o73hdrwl
LUwNKiA6weJjSxdpHvEek3xSVNYIE8PHSvdMzC+lwmlGVfS2d2BbBpawq2STI4F7bRlNnweaEQOo
xcqKwm1PNQ5vsSW9C/Ih+ajc38ZjHq0rHD1NkMQ16iMWDLE2j0FT2rp6LlEzuA3C9A8rEMouYjjd
IG7wzcAmvBhfIiHkAJD8hr7OSLpu6NhqhY0DdP4zyLU1lwPObov8vqu+WAGWMfflpkWzFG94lPVM
YkgGaGJAQQZSlcsXXMWjOeuCLu1yJK49OgRzjNLZwZO8m5zLlkPX2OEly+G17TElxEYpJCogJ1Lp
asQYWBK4dia42PhzCTI3WXPkyU95TyWsHBklMRC4QTT4cyqRNKUw0wVrhplPIJPP/H7yl8VdTOzk
a7d99fm2XTCziDUclVDiXaMLVAw2eSOZOcJo/k6wHAw/Wkgkxu3Y8LIW4hze2MlKPOpwib3VdmkD
vOa5/VldRkCabTHbozvu4Hc9jngkCboBR79taUlUgR0JcObH4eVXD650N/d2ulOxuzn0581tQOY5
u4pHx8mx6BdUNEmcFI5F6kglZwsF0wmufp+od2X5sgki0MqEdYjJXhucQGrtRbeH7ss7xLDQNIVd
UlgLTo9PpwFIoCNpQJ2q2dThJlc4+Tjb7FYAVEYpYKlamE4jKkbJZTlJvbGcud6JvuiK/IZbptZW
aMQFr7SWwr61eYA46c84s3+ZAQrb/ZfeN9H/I9ux2zjzltcBzvTsK1jyZ61gSzFX61AFbGeGZX0M
G2zHCjJzCDytbhPTvf3NWP0lhkQ2r8gaWdZL254Qjs2YWSKydMkODKcabF2zyR6HYLfcGV/H585w
6xKPOe9Z6XxJClbglGEqQmEscywhKShCJw7tuPiYKE+3JWTpE6Mpkqyq2FUC1/9an7EYmtVEDnPQ
fhP1QxAlTjJxHBQTQ8ISYFkxCG0nFSjlMQ4SsFPjAHffcH1P0KAdjd5tOVhOAivaUCkAQSD6Y4jT
WtnFPIxTOghJ7LXqdA5iHVcQict7yvJ8axDqhGma2YMcLI29enai3eSaGAohje1F408e6V3mvbfy
pCKaXUml1cGgNXoWe7PuD4Yv/jGBETGxtUTUcepGE4sMNUiU7OYLMf1edbPMJgNqiddzL73MJ481
HmVuAUavcBeFQOpJ32AxoEOoD17El9FVMBHHH5DlKZAKxUnQy3qSAg/rlBswdXKJvlmxdy0QFXuF
dkmR10CBytk4kztptyUEMtG2+Q80PMyDdDVyOvIa1ZDXElY3ekn5lGdegU2qCS/aMjGwIBluDxU3
TMm9NrkSbSstbAJ5oLkJhE2m+dXECeis0CGvICi/FkVBK+UqagXW+BjojjlLjvRD1Tnxlnn1XcNQ
LqFWU7iEADCt1+xK0Sn8dCM9iD6yFHAxcwdxeVJRzmHJRS0fTVRFW7ysRaDqGwtbEDcpj0aPKxft
FLqlDUCZRV7XlJdwm/nDdgRdF1YKdadsw2MI5NkD5SFA6toUdQF7CJJ9VoJR9huXEJWnOcopdL3e
a3IFiNgaHFnZF+28jZ+zqrBvx4hL/YHOXNcWQXkDfegb1CgAVOmN2HlLjgqj12Bisr8LyzwQHFFp
08gZE6HHEctn/E86Of05R2D/dYuq6VO7NoQw3SDx6TA+NalWa0s9aHFATz/Jy6Er1Co+qBPCxFbK
Y+U5VrrslKt6AiKZQU9P/VSpoV0XefmUDoObpwNqMkXceGa2YC5Y6nlVWt7no/yTnltdXJQBrj4g
n/+qaQ8q70GKg0ATeqhaFWYTOWb58G0q0PUd2KLFq8FwTIRm9ChrYSlEHSCT1Hh158bWpo3vlunb
bQvhnS16J8AUY94U87PEZ4yeiD0twQ5Uxw//bTqYpznKQYl1EatYuIyLhzJgI31uC1Nhdx2ve4IZ
A6/u1qIcUy4oZaVWgKnljWY+qu+Z6AL3ye+QYRE5V1lKGgSCUVsAINsz1csuqabD9qro068ml/JP
ifsvWcsKkPJJoNI2rZkAWoNtjpsy3Ki8x3Ge0iifNDa11eokDGrTY2CeQaN/29LYv4/eJlTfNPSf
Ub9f9V3VR+RhtTJ3jbIzKv/27zPrOVg68BuA8nWDjLHpYAAAGQeZT2R2GdWjfXSnOHtEv8AZH24j
so/oFZDyNHPRpG1DnnLnEUUj2S3hFafiuxHy+qmYWfhVMjoL6nJrqacAQNFO36eH8mN80rxpxqUz
8cbPPX+yhtFuDfv+LRl9CZxxm1B65aJKfa+401bzsrsEDZZcVkeODumeW6WLQZ48I4fQzlhH6EaD
QzqC0k35jJUHz/n3zBvtwuHV0Xm2QnfiDkmYjMWC8zT5wQZc8vHedIPCbrzogwTexcSpvVq0eZeb
f3G2V71SjknHAm0zVaHX1iPboAs/PwU+MgC/Q2ek8P22ebKvHlhfbFh4nZDfkH+KfSuKAnmZnx+M
s/zTfJiOZB10h3v9jqw3LU68Jz62gCtIyk/hOUzo2vqi18t8FNRaYI0giSaZk/7FEZB5FVmhUS4l
GBQ9XkgnAGH6BreFi9UY296/1G93PLICZkVfXqFR/iUAb2tWNnCQnV/sivvIaTehl/3V2cZGQdnd
7rf/p3iUf6njqdMa0ko07hff8OtN6rR+jvn1yoldHlUn+bE3meJVOjqpaasglDrSL6JJsY2p0ViS
7Cz2jRSLCvPNlL+UKm/RHs9A6RwnRZNuX5C2Cq12SdtSsIv+0o/DPnhEQQ29PdK98I7RFbzG/D4T
dLqjtGabVZeP+DI9y47sFb71Ic9Ao754GTZd2DyyX66QVM6DBFdNZ9J01rn5t2En2ZGruuZZ2kgO
YSIIvIYTCJmBdiUi5WSCMImskjiZYkxOizAcpMbwOKbJw6ASoKjPgkStIZR6Sna/yHgtC50DaMRx
EluFi/Fa3uMQM3lcyUX5lkivpyIgilyM3RD7Qve9X3gtGNyvRbmU3FLCphMB0o5u+gGPx9hbiLtm
eoy+mTYJDXJoc+kqOX7MojxLFIRiNWbwY8HXCemktB0+DzZpniKs57wJJ54fsyi3Mja50WJVG5Lw
TfitwUR1gGF0wEkoYefn0P8/xVNFqjVHjyer7Ih47b71wi1hbo6KXe8nH9Bmsk0kjv1zBHyzwsiq
82ZpB+BFu2AjPUGddmeHsq3siVMx3JATh9iGib0m2HeliAb9ziFHZVUreoirk/iUozVx+RLWLufA
MVNAbMv9B4M61EWW6i3OdOxpj4MbbqVt5KID6QFEe2iZzv/iGgnbJK941AFvpjTSpRB484wtXv2m
dMBm8qlBGkicFs9JsoPPFY062lmdjGBhAFq2+9XDT17WxC0P5l/SkysOdbqFYRSHTAFO61kgptqm
+9zpbOz3G4/kOYO3iZ1nGNS5NqKoNqoyjrEtGm+hqBJUD4HCaQYnqnkbt68iUad5wYVHCCUwwMq4
SoM62q6kJ3Fw2oYTOdke/zcOTf86xcu8NAVkEeWnxMRaec5livf7dBVWKcOxLfBpyvAUp14ccv5+
jp50YvCrK3slCGMlkkOqZX6jp3iP2RgKqI6HPx+vIe0e/xxUnQr3SamrmRpBT9KYeYaZ+4XGWwvF
NmPsg9PIfnrs5KB0pRWYadAsgpE55LxE7ovxVQcf2X95k2O+spLtc/+gUZqb516ouggPTepG8YfH
xDddLcXbN/E8jfouR7dCo/TXZfkgYhUy7OyrdnlkDT19p12GUmSwO/L6MdjBYoVHOdYU7FqhUABv
1i5dIINooyr6GH1anGgrbuUPGKV+jy9fQVK+NWqGQE4EfL7Wi3KkoNJWQP5ZHtVnUNriSYiX2rMG
3vGucf2ClHtNpbCPVBGAao/72HCYosiRuntR2BvBJkEfa4qYXE+8T8msIqxgKW8bYTWEMBLYcP4a
TH9l4X2sinbzJaoVW0wqR1VeMt5jDjuBW4FSPldRjUnriHIjcHSQtp7yR+QuHybHJAOIp+L0nsbj
tXIpB9ypXV8v5DCm+Q/MyNTRx5HXzcM78HTfXzGqg9IpwBAUT0VBZtmarvJVReUHj7D/YSkp0xlf
lahQDiasI70JZeDND51bg0/FSb10E2yVTd+DXCXzQHvIue2S7/ImjqE1FDtQ0XyK/aSv/XMbjnKk
Y6OCl2qHSHHV+qM1Hhf92dS/Wu+aWZCvYPRldxHNZTICgFmPJohKF2SIy6bxBg/JjTseeAeQrc7f
stH3XKmJjGHUyZNE/jjjbq31nOH7fzGQKwLlo2stbDFZAoR/WD4DV7lrPGEDiuwPpcdxYOTXbnwr
miUbDclhJWpAE7E+oP2KXZctBqnQ7SVjh4j1XW/f5zGv4lFOuhxHNeiIcURHdKOM3/rNsNVOyoPU
gMYU1ui+p51ybSCUi64VqZACAVlVAj4hc3iKlu3M28XO/mgWejcwyIddvLQaA0nKU7luYixjWXzN
xyDLiAJPeYy20V74zttTx4WjlKjmwqKmKljNyUabvbofN9M28E0snMZ42H9wIkwrWYlH6TCr5TkF
ESPJGy57+HDtA0vN+dfLEo9Ug13RXaFRMc7slTICTzPQHobSlnzZQ7f8hxn7RTdCQzYPb7Vdx30C
JzK8OQmWAV5d7CoTsSrotdcK2kVspLZEf4J5Hr738l3U8GyfrcYrBPn3VeIqogxfCCkggo/TC1ks
gVkdR+zt+riAgYB3RWK64ZVAVPrVVlqlqVjf4pV9jqdfXxq/xkvoWEJkN9m2Eza3XQnTM67gKJuM
CiUQcNZir+jFvTbGtjp2u9sQ7AxvhUHZYZpi3clQQKQO0+jYB+nLiR2eugtNWLMxvhhPHEDeF6NM
0SoESSim/HquBSc7pKjb5q7l8kruPA1SSZa0jMtQisQCtdxVrfnYRw0nNLOuTqCbwqWGjDlgn+pr
CxQSXPyiABA1+jwsa9fXml3WJ/46Q1bCqGARm4GpDUlV6eb82RiqyQoqKC4Qv8bt4sQlGP8KbScN
vd8LpSMJgm2E8kFtqu+3PxrL7tfQlCF2RjGD0hrOMc8W0a7nj/IQbRN0P3Zp8mWopE1p8mavmJAy
ZtIxDyOjj4/6cjWIvyetgrSj+IDo5i79vdHETqqPzvR16h9uC8jyVArGtiVLE3XDomns42GqhtJA
J1VkfdSaQz4dloRzxSZ/MO0MwTKO2RvVFHVU2V/biVEoRVgTu+/iYy16OtjYLb3Hkf4xp7pzWxxm
NFuDUR+sxP6buS4BFh3FPbkEZyCb2IjPpG6kddw7FFN92MMMI9DAu0ZPxEuh3kgp9tx5g5agWXpj
lZ8miXPOWEcZkeQ3BuXpc7ls08EizhBV2WEn8wyOKQP+fNibapnYavX6+2A/eYy7ER4GDOtUh3am
HQxe4ytzrAf7kE2MU8iYYaWb6SYxkVWJvBwL2+55bOzoSbBbJ3EFZ6gcLKQEUzGoxK0dj5uRLdsV
l9JdK6ShOhPcMd0p5peu+yBF72krWctG6a+JutYwIyKbeBfriW1GnNoR26hX2qOMem4TdNGrGJH8
ZyhK3o2X5nLCr9zbt48QcdtvjusKjKh0lVhYgZyHY0TecP4mThnRKMjPKJiZ2VptVDjE1udWtEKo
bTkXR/GnWl0oCsK97oIcW8oxx0/usNyhDVYUXsNS7hVEnWGvFhBPOWPxAXiIUC93tD3oEf3M4a7B
4aERZ79SZo8KUh+S7hawcaNZHrWdEQtQFke+TCKEn29/OmZEXn06KiJ3XS9I5gy0Rsjtoj4lxgMY
M7qK49CZqdNKh/Q9OdfKMCCzgLDHSL7sWhm25QuW+in7Elw+0v3EOwHkDN0wSvqqLJuDoXULEDus
w9TJk77uqG7ngYzXKR/RSci7FnEcB/0gHIuJKhkXVZoYB3B0a2/wNpJzDhp9z2sCNU9SDTKpG3OP
Wwn23mEI8H2vG+uvRXuPuZ9nBCo8I37s8EaU77ttgME5vGyTISXesDBTKh3DZbj54D90wWaOraps
VZyvTFr8VAJLcm6eWzPeZHL4oAWl25rNLtNETpBk2+QVl7bJYhmLuYkvr4nTM3maGg6Bvzz0ruxj
han7rn53LID6R07aInXQXGX1pWMAFtnetSg9qKi7qX59Drk+mWmNKzAqjOXlko1DiR6TXMXLVKDt
0xLx0lD82/6DOeWzFooKZaWWh3Pbo6CSHLFiL0OYNmP0limY8mnR5xXbLSZWxB1pMPsP9WjmIV9J
SRmqZcZSsLT4hMu5xPjerxUx00P//DdRjXdbWqZSTeQjErJSLKWhLumVnhiJGGOkKW4/pI2TKx8E
3jAOM/VdQVDfTclUsAGkgAjN8EkFv/GsfhGyeFtnupPHo3tbIGaRW7FECZRVKDqYFhXbDENNMLmK
sxcdw0/6vkcj0oJm2h+//GT2kJze0xS/RqTim1D2lpWRZCEWT0vyoCw7KeZMJbJP9koqKqqlUqph
SfD/SLuu5bpxJfhFrAIz+cp4orLl8MKytbvMOfPrb0O+60NB3INd2a+uOq0BBoPhYKabxn7QY4Jf
O91RptfWQ5owO/O/GOzcdIxfgCbbmGDGc9Sgboq5zjy0qlCxdcUquz85m0Xd692VZiLpNkx86kka
/StWqUEQ95HZqWBVkPzuVHmlv/jhHVWAFxxu+8pmGrLCYnKtogvCRpOAVbvxDXFTyHFHn1uHav+F
TsnJQraX72IY44VCkgWFPAFMTE7tCP0bwQbxo3V9+WgseL96kJRSUCbFsDYTqTJRLEOlAJsHptyk
2Zfqp+u/v5lKmZffZ2JRm5OhQVkUaWJxzjLDnegwWPGc4eb870DQuIXKvKyqqBUyqxUUddXEQQQ3
IH6uOUsXo6J20Lk6rVu7ssZhTirKJOIC2nhKj5RaA94XpdZSOT69tSlrDOakYjnNUVOAMS7SJ7lQ
ddtoYq4zX0cR2eO56LoaygZQlHtig8TYN76aUMOyR6dwqRCs+tTwGA62vOFiGLhQ3p7VSFNR6E0A
ORuPeAKwInm31H9JGacYs/lNtMZh7ouiEVIiT3QBXwcI6BeyqltxiWZgSr4IBvfCknQr571EbcbY
NTBznCZpNPqa7hylpYBIsReV9BHgVvPmXVRbc2J/JMFWDMmAfCJBwYY9wCER4i4KlNBt1cCuSWIP
cvVsSDUnGG3u3AqGOcfaaIbxAJ/ETPte7Y3nAZEoN0AEm/DIwDYPmKEhm5B00KSwPlImmGuvYjN0
o+UmDA/Tsh94lbRNz19BMO4xTakc5SEgTMNv894KDd5k2LYRiKqYLIF0K0tPIuWRovQylgvsRWFo
zZhKNANep8OmGZSVFVVHWMPWHKE7AmHLDGYsvV9Duecjo17K6veZ2y4yw1JNFbpMgddOdg15b55w
5vZJXWEwYdtMIynPeiF05UeUs4IK3XA/R6DbF6uZX0kI+f1wm7uzAmVieCylYyTEQeiquar5mtJ/
6bq4PS1zwQt4PCQmkpNZHaQOqiZuHX8WelvIb6Tev37xbXmBSlByBLMUnIAtner6oIWLoIXuYHxa
yH3Fqznyfp85LDV4eYtoNEK3kcM/Y5LfZ0Nsf8AEUFZh4gtp3DtOKckoDX0QQeYjt45S3BKVM+Gz
FbzU1e8zJhgkA0EoJVzSwb5lSZ2GTlwDw6fqOeYSNm7t+BqLuQG0CSVM2QBWrQ67ZpEOMh4TF5HX
QbpVHsBCYdPBgKBi4d7epAT8B4sSl7S3f/wR9eGOKH+N0SBYguaJc/Cc59MuznROI8SmL6xQmYNj
6Go/xz04fdSRhJhJFr4gt7OuOwP9y9mMVAVDo4wHMbAvsPl8VGlLLocioprpV8ljCXVM47ZKod+8
cJC2tgqz9LIGsjRwCrMPb11hTnEhJ7Rg/6mZXpLwSzq9XDdmy/NWEGxn0bx0soLrBkNzeNcgqVP3
syvGeIcl368DcWxhW4qUTh9rdYItIrr3F8fIbyverbnZ57Y2hjlGplyNqUjXq50qJx5FL80kSyP9
l3ZSwaguW12E9zUl9euO+x5Fjw3rFRqEycECh3oYnOOtv3d6m2nLGP+spqvH0h4s5dZA1ZKAFyaz
P0KoCfeTDMOQDbyVMomqWRhJXsgDEsj80M83csL5GN/crtXvM0upJ9ogCSp+v092JXFVaVdJ++se
sel6KwgmEPV6sMzmAghxeCxjO0gXSzF2Jbc0v7kzugG+Zbx5mQY7YpiEi1iQYqRzoTTlzf1RsCrd
GkCPTBVUY2JJXIKqTUywQmoQ/FNBv8Vcq0kmh/VcwLYktjBk8dT7am6FkOcUVNQycm/+zJ2kpDvy
zgEvkCwBqpjlsqBmgFxuOxCrF56xz46yP2GsSeB2HWxWoLQVGuN/RkLyPqg7bN4tyX2qFYwGSLuG
SFmEdVVtfH5y6aY3n8fWoIxT4toSu1wCKLnP9rLXY3Il+ty4iwshA5fXWMFFY/yTNPhIWxKgNZlt
YDot8ZpjiAmnfP+v3qs4LmPQq21VJpqIsGh9ATjtnKHtAHM5ppv8pZ/p9CTlkuSdi62rcr2YNAKs
8NQyCCH1DDxJPKvpY8hr6OS6CJOdd7BFIjkAgm/BPZQA7fg+9kV/OaD6hQe/zOe1dfIsYkKw1pNo
SShgGUL29FCZvO+ZzYi1cnomu0jG1Kz6GUfMyNEEMIOgqLdaaK81nCxmM/iucJjosVRJjSbZHoeL
iHYexlba11Y6P38g/l5Q2IeUdJqWLpuBoqffjOZbH6HkMNxMEucm2fyCoiKquqbhuno3hlxBsqMf
yhbnyInBD44PzS+QY76V9uAQccZTKVp8FiQuKON8YV1HYT8BdOqt2S72xkGwMid5FOzxTrzHbN/X
7J4nEbK1bWtDGf/L0FzRaQG+EmbhJDTngPwV5B/wjDUE44GGUE54/QJE0H9K68Ia0kNgfL3uF5uB
bw3CuB80iKo8yLF2gxd/xxsGiEtrJ/lO+apirrovZ9FYL8wxW0LCucHnyDTZ3eipqIvie/e6STwQ
5rZKzUFVqxEWzfmNIUiWKZ7zkkdwwQNhbifRAGPjKAMkGY99iIroYa7d37ODuZJ6o/7/d2hNfLXd
g8UdHMpP1zE24/Zq+1n2lNros2nMsCPoQ3NA1mOXfvUjT70JFzslOQweFNnnYG5dfmtMuraryyit
II7RC8DsvMEhbuEMP7T9gLdr2i0U3kafruPxtoqJDmLSqUsYAi4L/az6bBgWV/WbB8EEgyYRJQ00
+7iMqj90scFnx0kivI4kHggTDpIxRwGHwOX06JMc3+otXx17s2K83homGpQjSHS1GhhBavWgrTC9
AvoO08Noovc+9+rPvGucg/huXliv+jxsYuwOyGR98owRHj+2DdECabhNJ9wgD3rdHagJbOp8MfHd
wHBGhlTqqTsMHu0kxBeCRycneL3Vm5N00CFCW5yq4yWBndvLYllcQgk1kWhPE8ppt/jlnurWfayR
YA3FBCOlbCrSi6jyKOQ+VS2R3BupfX3V/uGeuJjDRCOxRspq0hJP57y+z9hQffYxqgfS3+KcfOjm
u4Ax6TH6qcc5oQapEIuqyU7UWnvhibP8g+tdUOiBW8WhHPWeUJqAksivhd7clyprvs2eA3zJN37g
kofri7iVUq73iYlELbQQSikHoBwZVg6CTQjlZcu3aNhdx9mOFBfDmHDUy0UrGAnCUVLdC4MVGY8p
byx1K/1em8IEI1LHUSNqIO8eqicpvw0I55T+w8V0sYGJRDVOlZEG8DeMvUItDHIVyS2d30YkoooI
jT/ueGUWno+z9bFQ/HvdlscO3Ub4CnRMu5vxSvdvplE5u/SuSDancl6GsDDMDo36TWvOvcI5R3QX
3se6X4soM4FBXZYWkk1wuGG+K/HyYwh7paisoD5r02nSuQpVHAdnn//mOI2KmppkfBNNi1ZCKJVA
X6OnD4UQJ75FX6HNj38cZ5SZcJGI6FiZI5gJHc1e8Mue81VDz8u1ZWQCBSnyeVZFmKVr+7CIQJcD
zZ7bNpsdI+WECB4UGyKMqMhrmvMr8ugYy84sdrkoWUX/ifuUsu3uhirh0kVnkfSqN7aOf5mUmQV0
vdyRConRvqLwEx20a09UyE7hWLbp7hc0ltcMnXxAEzMc6Aaq1Y8D2SsTB2Jz8VYQTOavip2ZSBIg
8vouj6FDmkhWOvxRtS5ReL2rmz6HRUOVETc8JjreXh6tLrUR5MNQwfmW7SHgKaH/pjuaNp6+mgVk
Pwk+dBWOH/IwGT8PtGqelwWYhBRWqv0Qo49cHCujGEdHuGjyKcYCBjKGZCGYR59wpg+8f+krEMbF
B9OARCMt3GetaBm9o0mYY22tKeY1NNPo9u7YroCYa7CqZiWYTACpt6MLcVrMUb80uNwTt7B5L2C8
rWHuwyrNuzKqgRXUd6N4FLKX61f6drJiYtoGSyeBa5zx7WhujLEqcVjlx+BMK77lWblT9tOhuEED
4g9uQXQzlINLDjUcU5Pedfym8O7U0JAmt66jfpn+5vKRHwLIIUvgmzr8dc8bUtgMERdMtjzQTrKZ
iCG+PtrlHDXQKAP9UsGJEVt2GRALwuMA3ioJywg/pASDRCnqhn2H6fYGcyrT4IpCdUpCXhq25RNQ
/zBAnA4eTLDsvw0RU1Wl0BfEtSQqD0pynAgvBtEYwzr4GoA9SW0gtBEBQLKX0cKLuf3wENuaZc4W
/dAQoKvD8UKeScyR6vQpM2sTiMTHsM+XzCltzLL54xc6/CAdoSzLQdxyibWJzLkq9CCSBfolkEF0
KTma4teFFye2ISDnhM4VcIKzHfvEEHItpx/vQXAqgn2pvJQ8lbLNCuWrZNT/Mei6rq7aNBwWrSxe
PzplL4ghvUaZTqaH3qv3eWXRhk35a/zj+m7xDGP8b4AGnyznADWrsyrv1MnN1f11iM00HQpiYMHR
8RT6rt16mUbIcw14CW28HN3ddGBZcIXCadAzL+3GXeZz6Tw3vX4FScP+ai1Ns1/ackaobdCjj05B
u/Zzmz63UQHe4IEXCTcDBjUNLQCqguaGt3By3xZLoOJOnIPSKxJh16I8piTJvaSM/vXV3NywCxT7
/THpI5k1CpW0h9A4jvVe7jkMUptlCYi0/G0O+9Uhq5NUQxIDSd8heQoO4s540jIc3hQuyJ3T37qB
12DMVoVlIwoKzfkoZ6eIQSnjrkVpUfClnfn7aExKlg1FjX9Ak28Nf8SoiG6rILoLQaHJH6jb7D9Y
28YcaU1K4lAygBacNbyIlj64Tw8BQiCvjXMrq10DMcdYTcJC6QV0beRZa+XNjSEnliTvqvJGjjip
2WZ4XzkHc6EUVV2aMbWpFc8t5EJ5kxM8B2eujzlo5GakzmeWt2AFDIXbhMdWyTmuMnNhxJmszClt
CsKdLFpF2wTWYuTP6hKFjqQmlXX9yNKfe3sFo9fVAOEuZCEJUdmBIcFsksWIZ90pwD7RQ3qy2FnQ
S5M90kzudaj3lr2FYg5TWSaN0jaAGoJzVO2a8mYqnpOIq0P5/tC+xWGOUWhmUycqk+78Itq9110N
oikIf2feKO97jwMYqDSQiGm6jtfBt9GVmEktZ8aoO6XhJCOWcODxybz3ubcIzDlthZn0Sw1zoPNg
G6nuDqLuZn30cn13Nr6m3+Iwx7TvSxDlyIPuzJCnoqxNqT0cyn1oo8DzgbToLRhzUCt0bk1BDqMC
qdiBuvFBDp+aJvvvt/tbGOa8kqyEjArB7ij30iHwKc0KMsxz6Kf7ZDek1r+gaNv0vpVDMOe3RelX
yqj3UWJ3Dc9RaCP4NtmiTWdQFZ5z8NyPudyDQkrNMoOBOQhQilMlP173ivex+80CskWPaoFcdiPB
mp48RZqfikc9NK0wPGkf0PF8C8V8IA6TIbXdBP/TJcFbIFKrZIE/i5+vG8RZMLa/KpywdfGIBSvm
P+XkM/o+OQGVd45YtnYSBQg+HZaMDgVTBpfhCP575AydH3q8eQWeOUxwIKI0NWoCMDxN26EUniu1
fbi+Yhu5/9uNYQKDCM0VIxmAkaAxIYfkhn6DcYXUp9Mf+jOthwLedDioNHC+u5gu50hiI0QwaWRZ
sFHZacFLGgoGYGWw9MHpHYwIOyOYzDmQnEArMcECjLVjEZlADHIwxw2WMLu5mH3MPUwVg9qKqGrv
OCd6Ik19UOqOdG/4Jni0TFv2E8g+pE5hczn8t1fxgkaj1epbQ8I8y5TPBUWbvG4v7qQ7PO+2TnJD
2YyVm5pHk77tkBdA+getAAVRqYpszuER9bOmoIhY8D4AeCaxLm/OAah3YFJL/GIvQQQG0hlP0Ayl
Ektkl9mEU7XcKF3RA3CxiTkApOnDdMyxZQ04Gqn8/LDTMen58xknsGNOiOLiMa5P8iUlQQm8BWQQ
uEJQCcHDUX0avlPqs37HbXqiXvD+rF0MZDxfkPTUhAo1AB8FCf1HslP76kMueDRnEhxeM9/2QbvA
MVdkg6PRizHsM9FYZ3oSmM54zJqv5cRrJjEXo2QuchJIr3um+Xgreopesj9SfNtPM4guAqt0yGeC
3lbh8KoEd/7vpcA3PsOWAutAj/OxxDkQTMUulJMS4CUu4JwFzkKyyXtYZeaQ1Ni3uLwJdW/MSkvg
fY9wDjRLOTF1chFVMQzp0m+B+FwanIDIs4EJGENadWMQYqNSCcpij7GiWX3/x4cuk18ex3YJRWay
9EsEI5bakShHuOyEB7Kvctf8RLyfygbXIXlm0f9fxUFTiuaMjECcyz+H1p6zr5r8u3eJyQSKRFE1
aYmw/6V5gwYXW/+c+vFpCc+KR6kQuL0uPKOYOJERaZmg66o75FDe6Ef02rnKvrP8+WWxKcEy5iVL
3iMIJ9yzcgNqkY/dmGMhx4PyF/0siXF9Fc8/9ShGi2cjz92ZuNERAUIfNBSm3cMw3Sqifd0vrv++
zo4Ja30fdPKI30+UCaM4soMZKv86xEZNcx178Erw1vdECPYVZo8lS3N3Cd38mRYZoVNkDxl4TvzZ
o9UyXpnxH/Lev88YOpTeopK0GWcDr/X4fpxKi2ptCq52im7aPWItlz/muivqhAkbQdNpWUewjhJU
NlVFAgfIk2y2nN3iXMU6odu5OsZkGvGQVACG1hK6pxYi6JFjnHRfdLUfmc27NeiB/edbS2dnUKMY
F79CM41I/qPO9uJ4SsuvXcW5NrZ88HU8EBPBEDdjZd2TZoIYGF27Rdtr6E8D49VH1m0FoTIqGt08
FgmJYEiQHykHdHgYv2Jyb4J6IybG/xVvON1xdu3WkIzXJ2o0F2kAq4Sdehs0Fi3Xpn56UiP7tXeD
/5i0tVtrRMbjq0SXoZAFIxsH3SLpdyqH0p+7HVW6oC1YfYzxmc7nDc9wto99uRcnOa6MArB5eEvq
J3ngVE1oFL+2kIzPB2M392VYwQkh/NXfCIafi6cuO4jyZ06g2t4y8BPKeJ/FkyZzn8RaSBRVzLCA
Xvr8U2ulHS36Aij4ytHc8xLPzcgIRslfgEzmaTZCM2gDAKNT78qevBuOKHsufu/gVR16MpmvPnFs
3Mqt15DMhRLJUhUINBGYvGYv71Bm/6G7vTM803GuhEdAshUWV2hsvSaZSNeJKQyURL+d/Eg6KLzx
3233+7WG7EP+Is1zRJZUd7TZLbJ7KeW9CtOD+t7/LgDMsZKaYqhFeuMnJ8qMvOyKY3LToPGK/zSx
8ZqEKduLQ7DFmgm6MUoqAYv4OniYMfZzIF9VX3abM2/gYvOCXGMx50rOwmUSC+xN61LyKvrd2kFG
EJ8jmlf5S8GLwRzPY5/vi0IDzdMCvM6hup8tPlzNm8qt9wreNXlHi+d4TCoaz9kkzTW8YlwKS5PO
maRYaXDPOUzvOXffbhcTMDIpysR4wXb9ZIGElMjoUeELXjLDs4aJE0EaNLVGj1EEubz+j2G6b5S7
67bwIJi40IZBvWTUlEIFfXVpZbVH5offwmDfY0EtUEhaBjME4T4gu1GbLa3g3BYcO9j3WLRcKW1G
P3QLxe4akLRaS+xfN2ODp/XNtrNtoBVa+tHUDwzzkbzKOwhoh8qcyEnxQIrPKspBMx55Lr2Z/K0O
LNsNmieGlkfd64FNwAxbODWaRUIoS5j+4I+feU7HCaxsF2jfkTyAwiicbnlE34PV9TwyAK5FdDNX
6WxbDEqv0/sPrE7P4fFVyyW0FMuw5hPaWz1ezyTPJCYqKPHcYgqMOkf7qDVOm3ICwnYG9uuqYOfY
wzCfwdwHe7rqKYUSQXMM+oPA9T9OnsK+yUq1GCcjhZEwPAzP8zpozOJDG+oitOCYcvIi3pFiQkNT
LF0nyIAzRWjMRlaQeEHBeSnnrJzCJOhBMIxo36YmgTpfDG5TSAkZYFUY5z+uH14eEJuWL3/HoHq5
TZLSGtW7hHxVWo4ncDxNYZIG1YjyFN25ugN+z1J385DzzcQ7Ogr1kfXRieJhLioAKN/oYJF8EnfN
Tj+3L7TsnHoYzL++brxcVaEWrwAHzRSIUOPsoBfda1sMhJb2+FWxRDvbCb62o+KAHEhOxqAw4SGX
48JIU0Bqld2ArDRwJtMJdvVJdslR33cjx0bepjHhQc3UWAgCJA26ciqnG23467pBvN9n0oWikMt0
oeFn7h9aE+yyC699gnc1KUymMIajqgyghkFSNzkEtSkbjPJHZa+8jgNOqNgXvjpy36q47sjECL0v
tVqcgPva5ICxs8jLjuCv124xhOiMu0TlpZOcxWQ/6WttaCAWAUTQeGoW/VoT3OwY7HpHPUiOcsxs
XuMQL2NWmdhBxIDEeQb/CM6iRyfrYCL8H2N1Dl9qlGcfE0GMPl7aQQVYrR2j6Zb8ZqLEfrYXVZmA
egO/n05OPR6yHAqLnESJE2tVauIqZBRyrYJSAFtUSE4PQgG9eRTEc53WPF/gXIgqEygy+e+ErHVn
F9Udt/mh3hS72WsscIWes8T5rYOsMoFiFAY9qRWsHYkOgeJWIqfKzNt7JlCYYRjqU4ffr8KjkT0Y
5Mf1v5/3nakyYaLLC8kc6M6MdozpCjz7qg9ahOE5dC7Ou1LnBFZOBqEy0aERoepS0O+XKj0l3Y2G
JgQe5w5nyViJzS4VBDnSEVvlxpm0+0J44CwZx8dYIuQsMxWzHSgAYih9kkTlNUSr+8Po0fG5Gi+i
v+cFrOpmlMW9ao5YtaFFyGlqfza4zWk8q+j/r46oAUaYJm+A8ZPSMvdRf6oTtNzNTu2NuxEM+S/X
F5L67pVyisYEBW1a+tIg8G21t+Pptk33JphAphg6UzMnSeK4HUs2BrlaZY6kBN1C4ycRzXDzcpNP
PBLAf7hyTYOSKULB2GCCj5p1pRKVKPTSK1c8jXTm2sbDLjqg8NpGR19RKSoXLt35Rscs/Qy9ADNR
qMu0fBIbAAdnKgCf+4EX3yk7/jzg9sUnajo4majAEFuW6jOpqLO5Q4kXNTa8OqBW5GsnJbPbk4rJ
Xu6sN73b3vnICo/xkUKRRkGTgUdQhbCJnR7R6uyUk1fua6hs8L50t7OXFR6zhW0rxUOQo9drfBWT
q0FTr7siaPHpBxXmljkdHJv3IpiMwTWNURaJnZlRMTOxpAsOdZIRKypTe24PmvqJ8GSHt+1aATFh
Xpo6c4T4Di7gzM5O6XfFjlB1Mxyh9toTfSHlvvVtVsQkvLZhgk+SwI/6Np6ALD7sxZRAJ1x8atEY
1X0Hg7I5/Whzr4NWKiSpJuEjFZ8VJHMMVDPSCnFYcAxMt9Lc2Lw1eK+km4FkBcHcx1kD1eB0AsSU
fDK7T6PkcK3Y9onLwjFblXdqUSQ9upGn4ZhobidX3ii5pvC7pjBX8Zi3y9Cb1JT41NVuqX/qhN31
CL8dLi7Lxdb5OjHoS9OELbiKnf4hcYy71H4p8fDa1BYvWGxe/CswJilvlkgYjAoGRb1hx7mxw2uU
yzFo85ZcYdB4tbolc6meJbUSf9Z5R1/8XCeOlFgdpCxohpk+NrwM8B+O7i9/YIt9cpA3fUxdLtoL
j/T1OvUraGcUzz8lILmEY5shVyHoGVegwP2OYV3LdLGE/BXtE6ZtonQGKPos+7SFLfEFTmaz6ewY
/hF1BIn3BMp6WpgSxDpQCI4NS8jPISo9mNdfQk5VafPcXnB0pqo0yFlRmzriuqj9aI0OVO6t7l33
DR4E434plOEMWQREvriz+ChPVsRrMeRBMN4HWt2wkRNApJIv6542HvPuI9X/1UIxaSBppFGrVEAk
OhSY7TD6JPx3GmBkKysI5k7vS7U2QgKIKPHk3BUCXtThLRP9/9UhRUUeLMoDnGqs7PIvvBLvaju3
p4cislvMU9JzE9gLZ+G2y2Irs5jbBwMruU4SoBrn/CYF35c0WuQu+2v2IJtqhY//ghR+M+IhSaDK
h1AjZKvMmV6D9YQ2WTeBVwqHWOasJO/3mauIVDnknXv8fh3ey5BXzDgsGtsbdfn7mSvIUMaS6BWu
h8rczaIjRF7RfvvIqfwFwZaTc9EwopjOcxjFTWti/B6KdpzYsn3LXbaBZZGdZkMQUtpYPx9elZR2
8akAyRIVJzEd3ocaZ83YerLe6fTlHmtWlkd5fFGWm1r/+ntrxsSAwoynMKOjV4Jxi/HWOfpUJJzT
wrOCiQF1Z3RCQa0IVC+fvizoO9A433zcbWHCgJLHZtA32JaoR2MlyBK9ajfY88vkdhgd+liNeuUF
zPkP0iSJdHpYOke3Fke0MKjkYxgAPE6xF3FOznbdRoPsqYls5L0oQDjnRbf0+DAKzsNJ3Q27DsRe
5RP1OW5/wGbSs8JiLAtJNOSGBqy2saAK3YC/hwqjt172bLwQhxx5w8+bcWcFyGTZuRiGZl7js6jM
D8uyjxv/Aw6++n0mrvWq2GdFCYOU/iEUHob6plU5G8QzgQ1ttai2oK5AcWO+09DQ0/N6bDdP0MWG
15rA6pJryyFqkhxrpFPOIb8xbxZeJY0HwWQ0pVZk5dDABq3NHlKlfcgq9Vhzh7PpUrz7xgebmwTC
HIjCsoK3iVYEpKP5AMgWwEac+/Fe8pQd1403E9sVDhNz4q6S6ljGAYVWG4RwMC9xwMyirfu1F3u8
8cvtdGCFxkSfcY6NuRlg1XzINSu+oQyguV3s6i8R7UlOvehPXl/AZkFtBcmc0zZIiJDMgMy0H3JT
WWjz33WTTdRjE3Iyg+2vkhUWc0STvFd79Asj280s8GdSwr/IQcfml262FjfBDA9vRXluwhxaIY8H
pQ6BSFtsZMRW2Y92jc91k22vv7gjc3IDQhZ9SrGKemFle/rBNeFJVXDJo/lthrZr/Vj43GoJxzdZ
2vEo7xNtbOjW7cNdfU/p0VS/uKElw8L+72xHSMAve8dOehlRI0ghHTWc5FObeprkXg+vdCfeH2hD
gtaCaLyXKpGWZqiyBF+sxWBagnoetC9R+dylZx3tjCHvrZZ69TU05qPIUPp+AQsILoshtyLxISy+
92ps5RH3SZV+JF5DYvIisTeiVk2BlKLG3zRH2bBqY98Edpvt8vhbKxyCRrKur+X2QdNVkUpaqyZo
VPBHreJ8KJRxrU+IWlJlTx6l+HJSFF0VRw5cCZex1fk953Bv3l0rSOakieM4FqMBSDNtfQIlSxF9
c9fN2jzMKwjmkKnBNPZdifxvQPNp4Q07EfzsHfcwb3riBYY9Vm04ZqFQA0bGW02qqLaELrDpAcJy
dizW9phyzOKsHHuy2nKJ00DDyonE0YrbYOTktFsRHqQ9siKjU5gobC1oUTU9Uo3adEaj9pvStKax
dtEMsWinXO3ur+/RljFrMOa+lBsV6lYywIoqcepcvclL3qfTVqxdQzCXZJLNQyqP1J7gLu9vl+RA
yMPvWcFcignk7wo1qAAxg4mleiyTmPP9txWA1kYwJ1TKkixC4REI/WJ1gUXM3usjZMo8tTHe7jPn
cqwmxegmrFatJ3aSfovlm2y2YzpcN+2vrxrPJuZ8zunYTMMMqCiQ7uQktbN4clPhHJScu2IzvhmY
N6YRToEuO7N6clSqkZQ1pjO9ZHv9CxqdXdPNv3Ru/LWxKnDFXjdscw1XcMwa5qWohaD1NR3NDDH8
5pulO6GrH4pgPY+bigfFrKEAlUBJqgDVTZ8nedepx9nwpuYUJ0/XbeKtIVvkSM3GDIyGInkLGtMp
1TzKAs7P2bfA5gXvzS/r1Z6xBQ89KXtlToD3t+4iRKh8xTL9DJ+6vKyWLhN7667BmPt9wVifKI+t
6UhaeaxI/hxprdWa35twQFcgKJZSZfHMkFdn2Uzg17jMba8F8Sjo1FPIfZd5SN+RleX2C3nJJSjB
UgZtHrXA5qG7+CbbWDfNU9RIMbVUUm0tfonK2CGY1xliTlKxGdlXQEzYBc/XHCrUX4aEEFuMlsIf
grCyf9Mt2dCLLDCS6QoGuq34GigaIsz65Z2f70W38pOzzDsIvBVkgomax2o7j0BsXuRHw1dcumUZ
pat6aD3hns5qxF7++bqd26AmMXSZGFB3ZlYTrF+GEabYtqz3zUi00uS0/Nm0vL5L+jPvz8EFhl1N
FdyKig4Yqpbk1J3pK0k7+FM3fsw9LkjMKlZKLYVyT1dxfjSbzDLLT9dXbLN6BTXLX0vGROEwWZa+
bWBLsq9vEBrxnpXv2z0BtSsvfPxDsLpgMWG4VASVhEkHLIxW/dThWOCBgUV17j/UGbiyjC3LGEQn
nUTR+sPoClbvT0fIEFmLPZ/46e2m5ymaSps/YCA7L5lWZt5KYmk6M0Rh5WoXyfsiq7y67DhHeTNg
XIDYFkt9EmNBWAA0Cm5FPtU15whtB9sVAFNqUo2gyTIVOVR/kA7ZE/3qNl1y22AgDTSsTuVz3YKG
73fHSSVERB+LBC5bxslROoM4YZTAyUO3AluHaJW+5tSmZTz+JJfgfeNvruEKkPH5sWnkuMsBOKe7
rLipeW2c9A++ZhDj55nZ6mYdZqazJINVmH4e6pbQPBgdSJsfr5/fbVNkRcHcMeTz2EanuiwNFNdB
rSMkJxMDISLEla4jbF76+M75G4EJdo2mhqMiwxiliY+mEtyp+gAJIqmz22SxC310+tg84oOZk8tv
p1IrYMYt+rKrs8EoTEd87Km28wG9fWfhmdIk5V7LHa3ZdvwVHuMV+tIKdSfC0HS2ov71kizxWJl/
iSVraPB6YB74bVW8/WNcRSjGshQn7J/a7BRy7E3v+u5tx9yLVSzJiG7ENcQdsYrjvYr3Anrxk7vp
IHk0bfrvDNEGeu1++QpLNhItwRj0CcBaspN0v+JRtmxevKvfZxJQ9OOIowpGEycRT8b3rr1JVI63
i3SX35/diwk0WK2KPAXoPPOygQmYiCwtjGv7yV0ENXPBjW3aexY9N8+UXIqv9sZz+HcMJKpYaGIO
aO08uuFO3MWfYkySGbe0l1VMLO4HH12u97Zq0DAjEngd2XbzVgUzfqAN8I1D/UwDfexrIqQniCNh
ZEnnVEy2Xf2CRv9/tbJltqhdDXI1tAK/yLWXB/vrrs77fSb50402q40Ev58aaJ5OUieeOD2C2+53
sYAJhWatVdDdGpFFp49C7Svh99rgnFeeEUzQm4x2GkoTW1Kix9Lwi5Lz+/RPvLblTJCL6mZqFxSD
HUmu7LF/qIfKjdK9JO2ub8b2rXFZKiau9Z0Q1WOHzZDrJ9H4JJDnUrwtjdtcba0KkgUTrxecYxjb
az5HqJAWNfYGJNpL7YLzzhq+mdnDdbM4HsA2nJNIFBPU1OEBzSlSzzk4eGv/AxAakUXDNFHUY2fn
WwU/n2ZYOXz0WkPnogvINhTOWdlskDZWKEwkHZdkEqCTjBTonhyc/DtICJ3cf6md3uv+WiCL9sFn
+TUmE1rjfhZB+QHM4aUElUOL2bEXs7Jn5980AWwepJWBTLRBrjSrqQB/iNSXonyW//y9XWKCTRT1
k5xXM2ypzsvikPnOnDiOsH0fgJJbRRc7nnAM5gwt7WLKqdnDhH2sgS0HPIAuCs3J8+gkGGgP7Irb
N0+T+3fh4QLJZguhLs/tkNLw4Kc3ijvtpgeUrtA/Aw0QzlHaPLCajk9PyAa8Fyloyg6vzRQqN+NH
LU/OYSC7EFDeRTqvmvMPK3nBYqKeAsbGoaBRVTsrvnGgD6TVsXHLE25yL/T+O6E/0qCVaczGDWFR
LnkC3wuFUwnCoTps7f+RdmXLcePK8osYQXDHK5fetFu2LPuFIfuMue8Et6+/Cc2daQriaRzLzwox
u4CqwlaVyUzJcrqZis4gYsIzK5aqI/cObaSHqXpmerLXl5fLbi6ZJDHf4QqsNmsHA9dywVYFgnX1
fVj8Z5CpKslwxHTEcMlB+AQt4XIgmfWJ1FeNk+9TWfvbJlPpam4sIQn1g1GyKcLcpNfTzwEKWLgX
OHBC65/JkT7w0lpZy9D2wWI1U0IqInU4mqzmg7grnrSnzsVu0ku8goHWg2/tQEcpiS2ZbwjZaRhL
q1D4xo4qlacqAeuoq2eyNWQzWaDkSbMoMd9rf3TLHC7gjuL5iex4sggP1ZGXPcm7XTaz+QqK+89q
76jYRkNCumBbZF1p9rWyyHItd7B3iW8FIOy7WjVUc56q/OiJBXwr3B+0x3mne3kgzw/b+WiFJuQj
JU1rMwyB1j6zIDcgIZzusNrHv6AUtLMrnMykTigzUMhJlTm0CjoycJrO0bcNTUgvvLaue2iN1ydI
mkh8gw/XheEUuw0mtTSzWIeBXR65inNwoCDLjtV0NZPgcoaSeIYuXFfVhTX2eHbARoZdp+mxkx2g
N0PpPFUir0hRM6PIRlhidD86qBIQJXBkml4yG4ScRFjXd6mKzcQU78vyisgaF2Tf539fRU9o9F2b
l4T6dXtMolPW+JfnYDN7r8ZISDcsxvUnaKWQbiAenv609ZsF0x4lEpjtuwwbPLuOY+mQ9xDmuu+y
SslnjJMZu13QH9vH2E88qCXOfoUbZCkz8nbMnPH431fjNuG1lSh8K659N0yXiyWGx2jPqBvfLgEY
aSVJaNvVznCCG4Qts+qlgXkafVTYjqBQx5QU+0qHUHAFux61JCXAiK+t/d95bkFPHa8Tk5OBbvoF
NChs1SFEc6iQVLu8T52Bv5ITPXG7yCN4wcjLwJAdNjetwhqkUQMX8BCpEJJbDmH0HBRqDu8Dzhla
gfnLK/VQxGDvNR9aM5KZ2kzgK0DxbaE058rQHQCyU125uJzEtVq0H07h4whX/ODZaQ0ouH5BlDRM
s+jvd159R7CHgCDQtborg/EgIzjdmrc1mOD3hZ5VC15q8ATgxMpt4kCqmEVLjzaKInb73hncy/mD
O524WqzxBMfXlaKf4h54Vtd6DjN20DfxLkNsu4iGZlkLrbIGHOVtLLNOVxWloI6PzfKrKDJ2Rd+S
I69bxColubveHMAVGP/7KnHMZtWH+QD3qNHgpJR3Cz2YeA3qmy+XrdpaZiGV969RQoApYKNfqgYD
Z+DVaRqflOVhVihCwLfH58tQW8lpDSVsWThrhMoajJ/B9RK7YBwq36mDyyDbcbUySAhkO50aoqOC
AoQ2s8dLkO3CnWu3D8DglULuLQzQk34Zc9P5zpDig1qrVkmRMRiWxt0d+B0+Qy1B4nwyCCF4y36e
bbzaOf6YHQ3jk5x8in/gXQCtbBAC1hrz2HBKDoDGbA0NxcuhPvDUV0vrYyWuLd4ZV9ZC7ULnmc9M
oSZxmDM0csxX7Uc4xVf+JvKUtHkDhj00H/gZmfeQTAxU8unyxMtSgshQEtqlOUTQUAQbbHjDmT6z
PeO+xrvSIl92JpMNnJATmgKszlYCg7rqicRuyjK/a4IEFAiXzdoOVNRNagaF+N1riK1yTzmmVbIw
PG7m9g/V2iUJSBaVDzn0GUPYRaAOVqcQUUX5W3Ys7KMtq2nfzmvn73MbVzbQIR86MuP7UdPmp6ll
3XU/Gs7TUodfWNnOuzQZHy4P29bFABYyB/KjoIPD3auA2amFXk4Jl2yFVNzJCBpP+dRe9aiGUG44
ITGviJDVKGwkhjeYgk8kkcGaHM1KQdNfz+rVB7RunTffF9aHHHxkY63EUIubd4XzlKn3jfpyedxk
JgjrgpqGk97rEEcsDNVTuskf0GNxGeK/BOrZHYRhaqPGKYcQLu3c1Ed7txwMH1d3EL3DG89H5gTy
s2cwYczG1tQcO+W+1/Vun34yddW/bM/GkL1BEIYsT5pqDgeYg9Lh1Bsqcoxt86/LGNvZ5myFsJCy
tIqYPsS4UCt1LyKTZ8UHRgc/npgkF8hmR+QTHorC6SA3ixKEK+c73wqn/gB9BgQO56yV9f1LBk98
HpksVFYQk6c3/UnVcZtxuDxwmwVRq/kX1Z/quZjUggDARr8gvI0//c5toD3jVUTeCaVvrtz/zpPI
4qLodjWPDdDMx97vcS/jHM1Au5t3HC30ZMKiksVB46O7SqxWo6AbKeeJ2649TFna5+4QfZYMocwo
IZVahWUn5shRfvH+a9w4eN3OfqDYkHDFXtlxReqBQn4w1NqpFQt40H9A5k53dpAcicf1kuT5gUfn
+70WVXXHsAl5J84UlakJmjHUIAxK4TovDWncZL4vDI8Ud4rhXx7KbW8/gwkbO6KpIejmMFGjGlSK
q4+SLon/suE+A/CpXDlEX6lKUXUAiH5pe+WRU0CDGsRfch+lV//DQXY7L53xBAdsOycc8xR48/CF
xbsBzBbzfadLhm3bzc8oggOyAczJoLbB25KFRfXr8t0pJGliE0HXDBt9kqgkE+v9lN5QM2ipIUuY
oWtE3qKPIM+qJCvf5vSD+8PRdJxbibjZhox8Oi05dqhIdgRs99n+snttJ7sVgDAdhJSGgfItx59z
H0vrIQoyryFQGe69+fCRZzEQi5igILKI846HSDHZ5Bgmjg4l9r+GdorsJ5o/XrZo079WGEIqiOp5
SfMOGPNUurUCibHZy55bWUf75vTbuNhC2y9B5Z3gYPmMjDEtcLCcoihXf1KszlsciRdv2gL9Df48
aqBIR4jNkjl52kOmBRwjoCzLngiaWsI+YPbn3x4zh1dfUp0XX+LB5m0OMKoFVyMpfLnm3LuJV9aP
Wv2gfyCXrWHEOzNHTxjeizA1dTN41Cl2KY0lI7aRm99ACAft0SY11OJhyVQ/tPFTQ28nY59F1Q46
nousFmQrd75BE5KzXtpGq1lAI8wFXR6/H54Oy61u+dn16OPe8eTItDw3TylwOc4GpNmmLgq5G5Qx
R7HxshfNrnaiz4aX+8tXXHzetL8cd3gxveRR2V32j01D16BCljCTipFOAyhkUyKUYta7CNVwypfX
4g0NnOAyBocNz3fWgEJ4JY5JqlEFoJ1/g8pnAyJUaNfHsmKorY3DGxwhWyjgUtcabti8n3bmrtxF
X5Zb5muQdQ8DmQ7nRs54AyYcLFLdScBmDLBY2Q3Qp6Jfs48wRr3B4AGyWs7bedTLhQ8cKH9/oZL6
ANobMLcrJw06ttL3kY193hs0IXHMyuKUug409OVA9lA/hL52XPYjWrNTPJvK/JC7mbDzWsEZoi5W
O+ACspgAZzeHJdkxab/5xjXaGwAhfZgoipoonyHe196cIANseuPP5ljt8n3CJFG1ZY0Gui3D4doi
77rtrNZRc6M0HD8er1LihjIWJO5O4miBi8hyIDpNIBMluJvVDWTWc6TbTP1sLq0LrQrXjVvdne3v
kvywNW5AgFIpuBM1BOdbr7PrWYtKRiCpDsGc5Go5DC75nr9w2tpB1gy2NWxrLCHpGsnYzA4I5gIN
FVD20ZStUpvJzuYbFMNQ0dkrjpsxNFoxt3McICM8Fzi8RDfaZ4O8ssdADnVxVZkeKg8TcaZsivWd
Yuh4AfXb4WOjnSR1yG+ewHEA9eRg3L3Wofz+ltVZwwjJLh3yeIwWwLTds1G8MO3JGX9e9oTNyVlZ
IvhcbUaN0TYZLEGFfncKyz80QUhvJisNlSX4vq4+QUvEyj91jgTidRtyaTaEpGZaSZjUOoYpPfKV
bjhERxxcOZmPhHBva7DWF47C9i4Zh6nS+YWjkR/a9DDKmHa33Gr9fY6/WgumfqkWMuLyr3FGP2mv
Z2hL9bdTVXma48b0V2o8XJ79rQVuDSiMnE3ibEwprgJD5Vpvr2h6ymU15JsrNuhpHPAhcpJWTcBo
eoOZXQwM44a3kHX7FvPDfKg//y/STzyZiL6wQhPLWDQrSVgxRggZfw4MLwvaHzV0uo1dscPZ8uvl
4dvMPGs0IY1WlBBwigENl9yobshO0RcuH1Ec+V2Q9Um2nMrGUixt0RhecrQeDhInLlceK3dcLWcx
3f+tOUSKJzh8kRC6DAbwSuK/doTinqY8QPKPy6vK+8uleEIALCnt5qbGeDajz0uewFPznZMMwbz9
/7AbkjmLkMaJ0+b1RGEeJ7ynu3Tn+N1PaEPx/lrP+vKHziJkc6dpFntpYZy6/7vR3Lm3fPWO+fM1
OBUDVbLG88z6PhKo9lp3gyOikNl17CVYMyDzZhVE8KBa2Dn3NvkcFtdapuKgLcnC/HOX4IREr6DR
ekl4oh/IXw37llX3RnVdGZ+qXhZ0W3sXB12H/xgmJJQkgoR8UwMpRREjP8DxdM+fmj9UxOicoYi4
f13MNioUvrKMRftIQvOhrqQcNdtO+I85RNR1jWLc/Ic1x/CW3XRdBBB0C5YHXicSxa6s32s7xFCK
BdJsy0DLtRDS6RLbYTXVcTCf+GIZHuvDCIERl3jNLr8pZN1ZmyvMCk6I6HLpQMDLAJfO91rj2dY3
8BhJAmvTIXRqQvdUxzONOIJdVVvNSOAQUbvjt8nkyjrmLVjOSwSyrBN1O+ev0ITtLAvbLLIp5kvd
qyAQOmbBgA1gf+IlWe0JS0Fw2Tw+Qu8Ca4UnTNgYpfbQxrAusXZTsWehZPi2Z+g8esIMza0DPsQO
9tTLbZ49R9Wdrvy8bMJmKlqZwH/Cal/TdfFC66xEbiimE4MieHw3GKq7LL2bLjdzI6nlkVkkJNqp
BJ1wyf1BnY9mtNeGq6X8w0kRkuukl2EadoDo2b4HmxCVfF/qZUI6XfKGWSnjs0Jd8664HVHzrn3u
UIqAtRd0TNILnM17KlT+qVAmwK4FT+pvJykZIYrcxFUcKG0w5V71xKtSopN2xEkKaszl/Lroy4E3
Z+uMa3PisJVzZPpUKFkO3NQ+Jss+HB+7ReLifMLfhdAKQtimJboFrfEIEE15m9PjbBve9J3Vj5e9
XGaIkBjCse5xmoKX53N2V6jNg5pa3mjJqkW2MjgFORz6zHD7i4wn+B6xsqjBC0AU9P6ILS5XTLQ/
sZ0CApnojhwvG7URum/ABD+kbF4YZWEUNHELuozUa0LVS+fqS8OMwKGL29JpdxlSaqDgib1mjmGj
ORFWRE4D0bnRQ+b1YMgpwYwoy+cb+xYYCNYJMCipGnkNxJX7WYZZzzmzcUla3KfYxJOXER447jSZ
Nt/Wy80bJCHROpWaK3QCEj+aoDLmYBxNMMNPX/K9THF860hMcR1raVQn0AIXudTmRe0Lo8O0sThF
QWPMZvbc08n4nOTofSNkiGIvzprsqVLL/m7slOnTSLr09xueKDEwtDbUM0w0nLwNbVpDSigPsePN
MzXQyM0yz3szkoTdVqp8g8LjcjWDuIrBdVoKFNDhXS8+T1rmp96NPuuoAIpP5Ntl9+Q/Wkgmb+CE
1SW06rIyC8BVZB8Wn3RNcsmw7ScGAltHWTRWTWHBd8wIqto2Un+/q6GQFJ14kw7f35Yf0mKDMWcs
YYYSNeuXlh/wtAfrgZ+4Qp/cZglirYJukeyyezOZrNCEmVKsGk2TNT9OJtOhTSIvqumu0Uu30LT7
ekn3hVJITkFby9obC8XpqjonMSqMJgUj6TV3EOJGEGlOrpObOjD36Sc5W+7GSvAGU8jQeGECbV6P
3YEeLl4SuS0oqUgWXPZDGYiQmYkSV5XCzw31NDzNmrIH4fxnJr9d4+72zt91KObyKirnHU/OkJpW
1U3AgXxkff034aR+Y9oeFLs8flSuZaSk2xF9hhQLfAurIEXowE+c72g8d078mQLCYJxeZgmwyj3K
SpSkiMIOIZ2hsjc1MFLdj7/4JRUKKsCRS06qDxJZaUnU5tytDBS2ClOKhpkqg4PknQmhsHsUmrpd
/nDZQbbX0RWKkEgSu44nksGo+Lgw7+/27ekTSspUaK3Ve2v2JYAbHK9Ydf51FbECmLYZ6ltnzBsv
al6ucdV3Ze5J0N/Iujlk48f/vkr5VtJESjbAsrY9tAuadne5jLhkM82vbBHyRqcodcNePWJBBfuR
EMkuZ3PfoTumSvByAUkwIUdkk4OXMZsfUqoclfKtfhuzh94iV5NleCwrvMtzsz1iZzghW7RxoQwq
BRwdHtn3fPxuy55mtwfsjCDs2pxJN0oryZH07AyvVj9k9ZH/JUb/BXhXtdjkeJrrAGB9WSKfdwxx
ObOw8zNwePLN7062+ZUMmli5SImKg14BRHOGIM2yG+LPsS7ZTsgwhFSwFOY09BX3A1Tn6zUaDgZP
q3//RIzAPA+dkAlIQ7uoXACi17PnDN9w6q6cH5c9TDL/YqGiUmvJ2M8YrAo5Oyy+zYskYmQjxf++
CvohLfOl4PNfsS+oQ9Gcm1bbX7ZB6mNC1NdVlNC+BMbwzG/HGtAOZK8kQnxDJK9M3MY775DFh0Q6
KHqXDsiY4XfwcKJOOvNsz34gqJTGe7wvvf3bnKQVnmifikLPqAVe9itNXOM07nnpb4Ob01dtH657
nkj8YnsZWmEKmY7ldtdDcIGv5kaMTuYSGovLp/KXsmef/4c3hM39ygpOzHRq4VSsANx8mmdw65ND
7Ic7tNPzTu3iDq9Akg27bEyFxJeVYBHMQpy17OrOgSCCrPhcNoAixUcZU3PuY5w48Fj/rPvLQTtO
oPiwdlwSU1Yishll5+ETCcEyRUMXTw8w7Jpd2l1VZe1aTHbrLUMRsh4dOqvOFQVHfHqf125dXEWd
L4nlzRV2ZYmQ9DR9WWi2wBFaPwNFgOGNtwnqmuvDvX4D/iS82KNm6JZI+nVFy/g1p2kQS0d1HrRl
xJq5GeM1tiQy/IHepMUzTb8a+t1ly0SHEyGEzapmpbQYDUAYYZG5TZVcM2P4chnjndOJIMIMLRnL
8lJToNBb5p+GTj012KZ0kfZpcNBf0yW7Lpp3qtG6WWN6U5nfmJPhXv4NPHDWJw/xJwgT2A1pNgwL
7PxbSaI/8M2kXLRCNpz87+t1pZ0sRhXAlPTQNj9KaU2w6IiiHdxlVgDZoFv90MSG31uHpZ6vaant
a8u5N0eyVxVZBfI7oigRTsjxPc0n8AXBnlcReTyBg5vT9KIb20uO6a2Ju+MKkoul10rW53dHbRFY
SPT5UFqKxv2ym10dpXl5BXLaxoe0+0vraVfKMdpZt7ImPVm8Cem+nxViWDlA0ZBT6KObdQemGt5l
T5SBCCl+Qcuk3aaYQT12KXsKkRlTyTK5DYEtGvr/wO4n0oJbXTMNQ4h4W+o7hV513bGUUgmIS+Pf
E3TGEGJaK3DP0jrAMN0xQJ/Mrv+Rhx7bjT6/WbV1t5fVfsmsEkIY1SV4V6BA7IbFdZrcd0KXxk+X
Z4c79Ps8cTZLCOB5adHYD+Fyv2IvVtj41nJfxD+o7BXr3WZNHD5u7CqOl3apwZAHHGa60Qu/m6tQ
zNKG4Nnl5BLynQX33UuGCZFM9GJU7QWAg43a4c6tqi+ZscfrhcbKoNBlk7UJZ/KicnA/4NpY8HJr
mBxrZhUSYfMcRa07zY8ExOPldd5mLnilJOl9M++e4cSVMuv1LNHTwuAtqXn5HynR7vZ8rQCEdZLS
qJyntMQ6ue+P+Q7lFkeo3Bju6Otw96x39f9cdkSZRUJ8hYqZQBoIFmXAGVC6UvqXATbDaWWREE4p
c5bcKWBRCN6c6K+22qvLpz+D4DaunNwIQXDfm7nhRwx9gVDn1WZ/lu7N+Ei88+yVIUIoOalWsMqG
IYOy44VFUfAXUT0DVN8jGL+lUjbv7tRfQ3eFJ0RSgyt7I8wxMzSzFrcm8UvmRKc4S2uvKUcXGcRt
k2+poR8ZyCyMYfjDiROWRrUYk65qgM+c8DaxK3ch1vWkKZKQ2syEKzOFxbA2qyEsFW6m82JqLxb9
NJuYxEwCI3NDIVEM4WA2TYjZg4xmr985zY3a/SZxqzBh4mWPlmrWuCSA6EaUjYY5Wp1sq/RTTUap
K7FFvONJDbSQg3sNWajXPAW9VG3jF7Vk+iXz8q5DNbSKxRyRWXFrCWrQR2vuvRCKV7HkZCAzRsgP
UelAcXBA8LKJuWGouyXIlorjH2UI8aIHF4lVlKMSHnJkUGUhKK+O2ieSPl1G4XnmQobQhAwRxXlf
5DrmZdHsF7uCXIndy1QhZBhCVlA6darmGBhOmt9ban9lkT90YyHu45qaVVcDQZvxklAyn1BymtK/
/myshLCfmTqkYwz3cshBi14mQ3Km3T4MnvOKWMNbVgPR6hrRyEsXuQxEe9WM7uQ5Lgni01R6l+3Z
PDCZ4EEAySh18D75dg3K6rlJjQijljovRqdD1Pw7zaKdah5D2av8tgucoQQXMGjVt9qSITLb8VjX
wxVlsqt3GYTgA1q/KKlhAqKv+6PWV55u1J8vD9h23J+tEBxAYW1qDQwhOYU3LQmM+V56eJBZIeT8
yDQr00wB0SeB3V2Xw+GyCfz/38f7vyaIb356mZRluOD7JDKP1XIX4z26firm/dxAa7E42ark2m47
J58Bhd2h06hlPHODEueRlLhLrtym8R01uGzXf4mdMw7fCq03VPPQZHUDHFMDzRnuUzhR5TGdXXBV
Yhsqa62XmSUsAZWCX2KWHA59tHp3VMzc15djL5svicuJb32mntpRMQNnsjJX7X9kdApCW/KEKQPh
f1+NnUZQbUR6gAyledtMPzR9vq+qD4Cgn0tDYzin8BbrqWg060aoM5zmopsx3+vFr6iX+NqWHTaY
ByzIfUBvWlTptclSDYlBCRS7Q69s8D4y32OvKfE0PrViCK1ReAivRsus7KY0TKB0XXS08v240GNa
Ey9pcuw2xkMIAsRqF4I7tDjQUPtmN2Nw+SdsJQkIOaHVFUWElmkI2RQ1YiXTzUjzF1X/Pk3DDdMb
ydqwDYGaJrSSgGb79dC3MrItDK1I20TzzRGlI9eWvbtswuZU4eyLhl0bBVQiTYCpNzEt61jzDfJQ
m4urqDdxGEs20FsLHG/b/n8QMdnFqIoa6wTjpPVp65aT5XZDjmsZZXKddvbG2PxdxWu+n8a9tGVB
uQw9a+I2V6mWsJ1nk/hpbmsg2tcydjfjojAM2iHCU9DlQdw8b9nA0nX4AXHElrzerOpkSUPiT1rz
cybaaV7mq5woB6V/RjVz4rZZXbrKzF5YCGkau5A44uYsWo6hwmS8e4pN1xlXhik7hALojm9slJzH
GlYS83e1H15HFdVY8EWIUxGxZpYaLYlDUqJxvHkw2+tedtDi67YY0bgMhLg3pRs6S3bYo3Da0Yhf
pLj0ySJXb4JRnz2b6W6NN1xZvt1aPBzdJiAiw9C9Kz0rFkLrcVYJtqvE+VEURt+6nV42YMtXjoS2
pWxjuRXNKDqmoMtHo8U7wvwutgdNKSzim5FvtS5SlxeDatvEknLXoat7+FTvZUzHm5jgaHAgv+RQ
SOm8TZNFDIaGbMKgLmauqUGc2iA6hbY5+SwJgk0gx9TQX2tjaRG17RSNJlaI5djXrSOnbs3BS5RC
fBQGthGW/+mp2NkfWQTAeg1/5Nd478huaNOXpUoQ6MtdeT0HlqcfChTPmiYodwuQ68ielLcijSLG
wdGpozpMrGOJeCrTCoymk33V2VPc3KKU5QMDucYQt7d5q9EhBUZV3aPu2fy5+CW0L+pDkV6n2il0
eSuhjNFg0zBIaCGNqToqWIUNLwvnpVzKXvMbVpouc6qHWonSHYiSJLlqK+gQaqCwU80NZpJi6VDl
3amar2ZHm3yx6MmJfSshkpwsg+F/Xy2cQ+TQqooA03flL1YQNzc618JrA6072cF6c+xWJglHHsR6
YWvLovlOeTVat/VyaErJrm0ruNajJvhEVU1hW3OIsSDBbIweUyRFMzIEwQHaPJzSpAeCpWXmo562
1U6xnN8VuuVLyMoOsf2BIQHWM5k0v4PsdWT5RW8EA/Ugl2XJDqKSWbGFE0+tlOrSkhn0H0zz8mmH
dlI3byTBKgMRjjuRttRpo2LUoh5ECcaT1ueBwj5dzgiSqRH3032TmGloAqQfsFyEozvLmsplCPzv
q2gxe21edAMItf6UWD8SmZzP1sq+nnY+jKvvO2pJdWXG9zuTBQ40Jyuz9Kds2bXmt4zVATNlrzsy
i4T4nyMSRWzA7A/jV2PCA7BsUysDEIK+SFDk03TcJEX7ltbG3gz1/Z/Nuxj0cZ84MQOEMyrN84T7
+0clWz5wWFtPjRD3i52ZxjQCRC8631m8bmmDzDhctmRzh7xCcXgt7coBWDTbcV3x0RoryCSmoZfE
vZ+BZcldoCGWjpbqjkvzMOXYVRqhsrNI8oGj1PonCPmgsw2ojhD8BMKq3IWC1anXIkkS3bz+WIMI
+aCiTKHOgmWH3KknXoPcH2iGflMuCRkGsg55SfZxhL3daJmd1vGcnYVfcz0Yx6+qLGFvQljgx6eU
Ova7btM2zZyxM5GwW+0/huWmzY849y87x2YkrSCEMYsNZqEyGBBWduiS+8GSbLs3twKr7wujFOHc
l2cOTwWMXbdj+Kym+U06RYERRhJTtv18hcVtXfl5TlhWZuMIP0ePvQWB+vZHecUZm9WDLrs3loIJ
WVXVclTqZjCsaP9f/KEa8eD7qq3uS8speHyIpzO6Mk3IqCaYjdLOhmm0O9VHE3WGmaf2e/2UHtJA
urGX+Z2QXvu5bjNoAcK1S+qpheJpeX2aQupFUfwFfWDesKS4d6E7Zxq+UXDFDNZwY6U4WhWDl4Ad
57KPbgf2ynohF4PIGi9yzevE2s/aKwtl4ZHvKJT1679+u0HjdZu0QhOSctbQeSAO0Iz5pcL+SLFT
d0b9IJ0t6JbkLJgqEkxNf6p491Ja34OoyXWGXuLOkkkQaxbCplQn7AsRmeV92l8Z49dQdo0ngxCy
8kxjHOwa+HCVneL+EXe35fCBZ8KV475O7TomJ1XVI25FQh/nEHI/9NGSURRKcph4T9fUdhgrPBSH
ftqhRnCnN1SyG+BzfiH+XlW8VmaQjprjUsEMDQpx5DAcxl13/H3BX8H1XsveVjCZklY2pYCJyHBj
xvFRmWS3czx2L1kiZJKM1laadYCoY8fN+t4N2YHqpmfTR/VP/UvIIxNZzLAcgWU5oUdiez+zNOgW
GSuzbP6F9NCO2tDlOgJWZem3uEy/jY2srZt/4tKoCTmBtIwuSQoIVt0u/UOl6K4D1vTIb9qdXb5I
8h1fFN+j2VBOo7hTRE8r/r5yA/QeqGzoO2R75po/OfVg4WVe1h6YPwXVrtzXsuVsOxOcEYUhxGV+
TIcMiIo5uxm7zvNfc/d82SwZhjCG+jTV46C3iKG6Yt6cZ/4I6Tu/xn3RHwEZwn5XIeoQ2iOAcqMP
oqLbd2BnkrXgb25swPGscRoQDVRwb+eItWY4JVWB94cWlbYnJaFe4bh5LatM3nTuFY4Qr1U8qEY2
Aace9lN5r8huvDZnZfV9wdeyOOlYhFs1n7bNTZmQoEtOzLAk+/9tFAMvUg6ue/Hc8Xa0BrXt7BCd
9j6dMq8q/WYh3iwTntjek9lnFD6Wq7gxOrUZUwco8Ss72990PZqrunK6HplBwvSnuVqzIgVUmD6i
dE2Lv8yyQ64MQpj5csqaqjRrfmxj7vAfbIDc5OflSNl2rvOAiZNvTFk59rBisu3ONZh+IoomYxHn
R4h32czGukUhrUnflRuHVdSohobcglpWQt3+mjPEQodoOXB6EfTqBJeN2h63M55wpDHDfJlJCLya
PLV9kJEnR7oj3R64M4bgz2HPRmIvuLGtc2/6yetzi7+yParUqKs9W7tsF97K5EDeKYW+bg5W4yh4
t0L1AQ1cPEdfFU/D4EIXEjJfxlHNPXOPSsJDdPe7pNwipOjlc1cnaYhMquaLR8OXJKq9pYo+kq9X
hgmO3joLBH1KoGRDfKuhVNPTCvQqqD2ehC67xmbfAJ7d//VFweGdJtTxPMTHkFw7mavgQTBAqR+e
SfrIVR87ejcFPRQ2ZTf8mwXCa2BhgR3BWDiZJl+TrouX4bjgpcRwdVz2gwo6A18gPVy2VOagwmJb
RiEkc8FAjXM3cWuU6E0fS+n/DqUprLJJVYVpEWMo55zsYyMCAoSMh/TPolmkj0XRZJpZNWAaE8wG
rHAtejfLpMU2RwvVX7rJn5XwWv524ShNJ0vCYgDI8CVsT2oo87vN8/sZQDzMMaMp6sFCvpis4a5K
QbGUN/7Y6Ldl8V3VZg/vhEdIDLl6rYS+ohUSdpTt3LHCF056VTpPneEAnzxS0AnPruE1Xrzr3bJ1
7Ycld0NXO8ha57fP7StUMRM3S0qyAahD4084uFvgS5m/9aar3HCaRem9Bf/eu5VmhSdk5RTlMIzN
wJv36AviXbX8nqTQPa67CLUZ7wMxtoITEvII6psY9ZC4Is6U7ygivtIqWfU6z0eXLBIS8BKjImns
cO6ITHoMjfiK2cpNT2IPlfluFjaSrLG5dK4sEjKx0w6tWoewyCq/RpriOebNDOa0Pxs2IQfXClXN
ngBEbz8bU+NF/a/LALJBE3JtVmORNHAq9KOh3YUzc7PyOlSMfV3dj73kDUqSOYiQOWK7jfuQ+0Df
5AGJ4wOEm58um8MH/YIPiPXpbBiVqun4eKl9MA2mbxvok6WZb6ulZGpkUEKaANlX0TYKoKJF9efv
yUS8zPmySIt8eSBeMklIDInelXpRAucfYSOQ5HjaXflaOIAdoSRQt5f9s1+LQkooCynBpMhwMICs
+rODxBCBz2EkeBx4VW+DlPcHL3NWoEJ6SCK02OGFAIPZ/DTpfbtIJmvb9QzHJiizRMmVEEdK3CWo
vsDm3aY7tIQ7leQ9RfZ9IYws5La2brCFMAvof7i4mgp3SdSbPy+79/apzTnbIYRQGNqhU3TAacwx
26up/QsP1diPgVer0D8PzfTX0A9HMDsT1zFqGpDJkfWH/ZeV6t/fID6RNSgsiYsKv2E8tUe2H670
W4iUTd4EDqByz6T0NdsBcMYTAq1acjW2UWviD7lHH+ujEYRH9TG7jl/+VlaSnYmkBgoRp5IBxWMF
tlGvgP8sjXruF0fe6Czb724vJGf7uP2rk3gxIMuHfNeWTN+LGiIdIE4psi8Sz+E/+n0aOaMIETY6
Q6FYOj/vX/ev+mj01r5ZIO3Fi3RkQygzif99ZZI+ObhkTGBSbR3M7JqRyC1lRa3bGCjDs1EuZrzr
RsiXbrTpiDyVx/Nz3nR+i6JaaNxOH0odZxy+DqxsWcC0aIwGUtMyfW2U70azvzwzMjuE1JQOSqqN
Cd/46dm+iY9W5RyiVgKynZ/ORgj5KVPLCNenPL+W+XhyFO2aKXP9odsL6Cv9MyVCdkqNsKyyElOi
PjAIWPAStyb189nlnL/lPpQ1iUmsEo9VkZUms6PDKgjXnazyR1OYssPAdtj8a5J4pOpA8lHqyv+R
dl3LcevK9otYBTDzlWlmlINl2X5heXvbzDnz6++Cd50zFIQz2NZ9VtUsNdgJ6O7V0GRyqFLQlvxD
7T47iL5FkEq722QSca4HW8q0iaQI9muDDuSumq47U/lII8X5K/FEhlqlQhdinFrRr16ZHNWhdS0i
yY7Fl/gdCudvSLk2hGbQhfTz/Cs/ti+KRw/mDxXpA6PQkTlRcTZ2/k6cxzHppFjtBLi+W8GL23tp
d9snbrzIen//R3Q4I3H+QNX1ipQNkKJvY0Bv0itMxrpa52peCapzGe+LkDbC2Z0j5x7sZSX1gPYJ
31wCNqcSX4Fc60jdxK+ucTVMsc278f4FBaVME3mPETtGYzNb3qjbBm1gHxgzge2/ToU/BewhRvYJ
/0fmeT5Zzn00jd46GSvldF8UG4uDmK2BXzZ3jcfizgzByO/rx1GiqOz83sVFvLZS8JSjP5cfLIg1
fSkp9u74ahG7LdSlmw7tEntzamMgWWJ6EjDeYbXFMq2GBjDwS7mz9lw51+V2t2HroWyvnsAesFLN
drDvEMsVNd7Ik9U0dWSLql+ZcL/aJyza8wbl1c4lPl8Qvd7gcGaOrVWxURDgqG0apIu/ZJuv2JJj
Ez3JvEHhrBubnQ3w2gBFv8WreP2d0StHfnoobyINNA/JEYRVRHIREnyrN5icnU+okqMga0MbzfLO
bKjqxnoCBsXUClXyNzVk761CPIoPhgsKuo752QxwR6fYm40CcN5qqUty5a52wJ0/9KCTwtphW1cl
Agos3CY7QM7C9RGMXCnB1b817NZd+ikYikhWQhfqxw6Es2mUbLV4YO0xdRRU3cFRbirZjnMJhMk9
rtpxUSikBMRknZTmqOXPcSNxEkJrOkthclcQDbu5B2NAWNaLbXYT1H3VLf5qK+VtvcqIxCV6YHIp
QNsbmxabEIda35fmWJNHR8Fs6jX63iUKIIrRew0wuZsHVTGSMLFODRM7gLAx62ifls4rv4x+5LK7
XJmEf5zrvgHkvEVqJUM/DwCMt9sF8wHl35ts4YlEq/mFouWsZViHCa2uyvnUVVlgquXny1LIIDjP
oNGW5roBiFyZ/alL/TiXdALJ9I3pyO7OkRmOo2OHHu5PRuaa61WnTW5n+lMk0WuZJJwLmHLS6YYK
nCiN3Ll96QtpJU6ozuBSJSBtxTwKP/I123qsrBR5RBsoCqYc0WyY+d2xvom+tKdychdW1yE+2wOl
Pl3+TkLHsIPmtC0qMOFrdYCmKF+tBCXhMSCy2Sx2RFz+YJMdCBeaBjCRxq0JkM4o/dH6sphXMWhJ
5+2pHVZPzT5dlkkIhwkpHKSuY1MM54l0rEZKZydHWq196rBdUf05114WBQve7/EKdBlMqIY7MM4V
abQAg2JdIF3BsLc1nijUwzGdwAHn9GUk4afaIXGeCBsu+soaIRa2KLig5h4yrBdog8sgQlXcgXD6
UGGqyMaMJx6H1SEoZxWXn8+g3XJNNdDBOHMZTGhaJjYaayrm6Gy+i8NpUSPDmC30Xrmxf8bL8+Wf
F11DsO/y/PucMDUdsnzW8fv2eqzwJlYf1Af0PqBbSA2LYD7K+tNk8nB6vk2bbkwd8FZsui+226Q+
XJZIBsB51RQU9JjVYwJZs7/oJRpnJd9fqGSsqwbbmTVb1TnbSbMCNE0mHhLJNmCz0qqfsGDnabBK
ifeW4XBmk1c9NnOkkKRYW29NMda7rmHVSp4mZCi8ySyprs05pBnwukbX2jfn1ssL2cyY0AfsDo3T
Mz1plSFjDQdVh2G+9TpGaw2OzOup5Ov8D40+fx4m8C7o2eCXr6oVSLQAK3oVRqhHTl6dumBx+xeD
hDLBOH2LLNgnKXDbHIzps/HPfMfXbdRcjbQSPypW7bNkXDivdQWrPNmrfTpi1n9OwsbQXi9bj0wb
uEiOHquyUhxANNZLGodgC3MdGbeE7MS4XN7SE6svKPS67QbXXK4qtMKakd84Tx+RBZ3qbIkrRuM5
O62M2ikirHTzt6T3NO0GxFZepkkqNv9D3c4onJVGdMB+lhUoKh4rWfKreBWoTP+dsrGjeZcloJXv
PyLxxlppiZZTgOmH6MCYlulBOcgJ1cSKdobhjNWJkjxdTQy+m1qdYCr9HvsMpPUf9r9ekoWzU93W
Nn1eALIeUCBh/VysJ8i8ab9sV8pB3hohVruzUJyhahgny8wVeCN6R6fxruiwdgKValP/UAQ6A3Fm
SmNzikHUBo2Ik/XzUK/pQamWeZV4A2EKt9MFzlRzMydZRwBTVbFnbpVrZJ8iFOywYMA2X2gmmSqS
6QRntbSclXTLoXr1+s2ervPUv2ytomc7ZCL/PTa+5t6ppTGNEbpi019G/nvTHysYlwU2fs9fsHwP
K3JmV/ouKtFCnjkjIvqw1Ck7xdptaje+iw7jIQmjcMYk+pXNXoQkAUpykDxbXGHrmbPakJM4z13/
lOfe5YNk6nXBrvjCe1KnqoNhYFyOB2UI12ZsPWIqB6Nw0P/bxdshrz5dRpRJxP6+j7hmVSwZ6gH+
qj42+bMtC+nioHTWDN5TaGlTbliN6zutE87fItqH4Ju9LIPw1EAHgLZsk+rvaIJ0o1H0ukHn7zat
jZu0eAu0k9u22NzciB5S6/tlOKFIOzjOeG2rbanFosYIhnQ08k2a7eqyTiYZCGeyqYbtzHPCupmj
MiTzcNPbxV9aO54uyyJ+Vj0Lw1fylZ5OXV8ioHc+GOzBngyCAy8LFa8Py9OyBfYXXdroJvle/Aq0
ys4MpUyAOTS3zfq8LD9b7DdHl12tvlwWT6jdO+m4AK9tCem0iMXctHkYVhVMhePrZQhxErHD4OL6
ZptR4czAsF+U5+mk/aV469+mA/49trNh+noZTqgX4FayLQKiJfD3vLXXkepKHjmwp7j5UTgvVQSC
FJk7l2Fw0ba0SD6PBnzCsj5k23PW1J4pK3kLv8xODqYjO78zd5uFpnNgmOSqnwMz+kBRAht7TUfH
/l6i2pz9KJFNm4SV1K32Szqlnt0Y2Jnw4/LHEH77HQq//6HWS8wij0CZRky14gbuKcF2Z9yyrpQ0
/EBLBVqXTNMiBrHQeMud2dgWVZUlAwhdHPpEwRVFtcIJjM0xJGFIpAAUtEmqisKRavGVo4yAgq8A
B75fq+n9svSnOFeCFFQIl49PBsPFHrWNmqLsAKPaz3n3oMaZSxTZW7r4G+2E4SymdnJrGzegDGHH
yvdszp08r9jKyTrXe1mdipk7H8Ip2qINbKcGTSaflDS1sVnZVFI41Lj1BuxUUdhidiwT70/TASnJ
hw7xjMe5uG3KaFy0wMPsgbuaWaCrrubICrOiBHwvFZN6b67NlHfUxq75qLyjazjTzG/KyLU6WxLL
hankHolTiqHJLA3v9RQ7EmiYfflnq53uVp+77+i8wiNA8iLrIRFl43tITkMa0pA4TSCc2adeN56G
v2N6neNJpXReatlS59+967yCgJsAnEzUBHcRX0gaG3Va7X6ifgPGxFn3GzAXaQ8siVjzmygKE8O1
ZezDos+3x+SUZAANVl6ji9jvUzRI2bQ66jHGYBSNgENDNoglA+N0pSXK6DgdBGy1/rFN2xs8nofV
pldeX0+S6CtyISoBzxqhyPxMh3OJ26z0le501E/n71mLh5stMHpJyBWFqj0Gl+/1yqZZdQuMhlaf
qng4jqMmMeLfXFxvlQIPzwYClWNDmnfjkSU4Zsxy0keUSDo9MLH9KQmxeHP1ev81umerDlOfLaNt
Je7q/fm9xeVCPU3LOM7YWCkpE1dvvsfD1VZKbp8yDO4b1RWtQW4DjLq3MPF5NOZv8QeatJggaGAz
LFt9PzHZ9dXqjLMNGufnwf/nHtgczWc2nvSRkbm3YJyPWrU8jvoI3IVmlbkVOBziyrVlnvC92r0F
4bxS1vdUi0dIpGh/1+0pkz22iz/L+cS4T7/F+VBHBYSY7PJ2WYvrBLw2KwZcLgd5wQ3jrRzc51ei
rDLx1aBihyUkAbkF2R7G8KLQxBSNeRxeEknq996dA9BEV4EF9/p+Oolu80ST2hz9bFxuKdao1AVm
Gpr2foknsMWtmwtqa4mUwo91xuQHljZamdgvAR1Xle0GxA1HYj5dPsf3XvWNVPyLaKlghHIaIFWv
gKi+AuEk6QOlvluWw2UgoV7sROFihWqAYSvOAFTrVtDlU4iN9Dd9XEpOTPKVeBaKpJ+dWplwYko0
PugoXZhfyHyt4NbU2F5SzB+SCm8DmoUy9Lvuf60cSm3aYE31djvPQZOe4i64fHCCTJN9ojMGFyiU
qLTXNXbwiUCow0gl7dNwZaJ2UaOyrUsmaZjZvIsYvxdRmxYuAzwT+4LLzbwZCiJG/XM6mXbrlTr2
BibYK177lwWTQXGewjISZRy3eAIpSb5NVzNYWz8vmBkOMxIX92tPSBymKfbeS6KiENchKJqAKxY2
yeGyy0Fq6GT0tRrzrUbc/egy6wWPVS+RMt4Y9M+JEPD9dnjs/9kluXZrTIrurDDi/LnbrjHKYxSS
9xahce2+GgfRELteWh1frZ4KVzXKr52pofOvlhQGhc5iB8NpYqYgWxptwBC0jRVUc2tDdbf5kWgS
XyuTh7tmx0a/2fMGoKL62tlfdfuQrZIqjdC1nmXhGybBmdSRCO7PL6ItmI3Nn4c/v1jjw+8guGpT
ktJWsRIo+DwroA7o1ddpljwaiqVAx6VhguPZ4N2ds1o1iJ0RBYcuOmhrHtLk12UrFbsfFMv+A8H+
hZ36jtOWRE0KCL3xJj1oTmxsy/TNBs8Rhtd8YGiFndoZj+nGDg/GOag5Y3DOCvWk0lsU7e4c2TSf
UMFYEyY1VYOAkvctyOxgrVfXRSOYZH7MfbiS2O1lb61Ca9lhcBGvXqN6rCn8tqMmbjR/UrLcG/rQ
jBOJIxXnQjsk7mqU5arhrAqQqi8oWDSnEuuVwIOg+ekJUcLHUlSwjEoCrdCL7jA5tehJket6ghMs
E+uutayAFuicnbHLeF1uweN+vKyGsg/GaUW7oKrathBx2KrTqCts7PYhsjvJUbL/+l3420nFxYZi
UfMcPZmQSntMoexLcFkM2e9zjro05pRdY/H7oOjXzYfZniXRTXZQnI9W7T4hawa/ttVgKNKdZ9AD
HPCOJQkF7GcuHRTnoVvw6E/FhoMCldUNJcWLRpubFmu0DGe6QlZ0X5H4cPns2E++g3TQXmMYKnnf
eG6P6O/fTMRtI7GLk9OA9wnrfAp3yLOgmTEg7UTTHSU5Wmi7SHKhFXvBHTin7opJFnXOKbyg4abf
u1P/e1E0htqp1z6Qo+xh7HfezQvrEIK0TwelN/KHtw6qB4OilehILJsRLSv9IT8kmdfWLkY10IKV
yPaIibRmB8e/OG8FeKdalsfivuEpzlfHRJfUKOleEin/HoRzujlemuuKXT0J6UJTtYMtl3Wei7zS
HoLzuZhWSJM5wi2jW/SAzJPfDI5PDeUeK9hSt8/+vN5gkT0e73lbrYhjG3iG/hTPx45IjkzQSM0A
cBfCICJ7g+D8Xp5tWzEkuM+kn5Vnpgg086xb9Li6aAILsltZ/i9WhDMe5wBLslQm+KNw2dBtNy38
rk3RSfDjsiULQXQbDdt4YHvfLpdZUY/Np2TydYwjovs9SOc2xEPLB1yhg/iu645jUYtPjixSNBYm
pSdf7cF05nze2r9s6wOZ6h6D8ws0NZukS4Bhj+vBThMXr5/eovQSUYSmsxOFU4PKRq8caILgXtdw
al4X2fI1oX/by8F996EaWmyq1SeQdrG+G7aXvgvqU+zl/r8YAWNm+M67WTBxG3NE78uNk1HDvzcx
etzDanLVYDtirWqgfiH+cPjIBB9saIfGyRbF1EoVW8FFswa1cqRPgd7ontUpP2Mia8ERTNUBDHt/
sOACG1XfVQjjzRmscc5mFBq6G7UAxUv/yLqY+q/0kQ1Ft8/on8peZN3woni8g+UdOEETYEMWwJL+
yWi+6PbqD4WBl8R7JV/ccenDyyYsdLToFDeRqlMLC0vexid7UucMWefkk1pPV7ddl8+tYSnH0p7T
u5oY2PiCPQeygRyxmu5guU9J1pSO5gDY1fTZ3OB21J6wvnZ1p4AGubQ0KjS7HRyXrplR13ZrBTgj
unfSo5FILqGilAarUEDHZmlsNosLH1YMwtqpj+ChujK+dubuIc9p766DmXjaSKxvalb+0ptkc3Ut
kWXwAi9MkWCg1ZtiSJHyXUdxv4Fc3UHKRuehdGc7O2x2/bksu8fLqiI4xDc4nJB1PLZTaQKnU7GD
HKwRnfl6GYF9dc6dvEHgnDDpHCeNV0R7JTWw+ry7S8bGj63Ni9MquAwl1vvzF+OgjC4zxjyD51Ka
xl2Gxy57JmjWmbXASA+XoQTnRvbKwZlYrGPNyhIDqksjT1kXb0gklyrBub1B4K2pWbEKNUlmf9N+
4TEO77/3o5W4XSKrlsuAODvS9LWcYwo937AOPM3v6vTF0D4lkyQYy06Mu/vQ2lwGW2HmtHw3tb+1
+c81+c15cUn5opj6hqEc+Pb6jsRHe5S4A3G2919/oBNu4HAZ4yxZDADkn+vvzLspQRTiQZKNRTcH
6JksRZIicjm5ghWP5hYB0XlOn9LSLfzENwLl1tY8AyUu46vhX9ZqkQunBHzTOkGg1BA93kYOa457
q7fNyY9uGxb706v04LyQL+Bwvy9upaRDglTjDRx3I6Axag1lZ8OFu1u4Yd1UfGUFumsd6nA9ypi7
pMJxvo5oQ4n9ZhZSjc/qFdtBPhyxSw43Hqximq9lD4xSOM4bJeNQzesAuD6goem1uCbGB+WWce1n
h1JyBxakGDhJRvJu2ppK+f1IVtcOc6HDukrNCG0QB3dk8IrMVcraQ7PDU9E8SVRFGKHQL0RVVPII
WjDfqkoZgXph0eCf2mAMMCNbfGXbwhhn47YG1ENnZuumoSyVEqJish2ZqWpiyRWHSpI8IXq0IccY
8Zg+PdZY3NW9XBZNhsF5qjXV9DGrcQMysdUt6hNQsluN4sa1zNzEQLg42gaMDi1eb49w1IdyMAwE
X0e5Muabog/bP59TBL+Bhm+kI4vBXZXTeUsZzSTulsmPI0MrXGUCF4HXpN0SeVthJahDVNl1NCXl
yxQVyp8HyTehn5PPKrZJywrIV0X3ivmtS14vfygq1PpdlsTFyCgB92VTQzpGVNHfdfeZ79z1mDTV
T62/4fln2Fy0UYTmXSqDFoSzN7JxihgPZtUTE2mN8WwfdG/O3fYQg1HFs8AY45khinLXH5jMxNfc
yctpZq51GWiPcKD9smA9uuH2ie6mGfbK/3mwfgPEBdO6zjMVtaQJxGmHOH1R/5w/4o0gGhdLc0xk
Do4CQaa49Mb5nmC5T71JnkHFHvh8XBoXzZZO6e0kh3oMfvJpAqnydN2UoCxjMzjVrfb1sjYK8qj9
mWlcMKurxgLlNdC2+Xlp7lMUFlTlqqnDyzASnecXJuYw01rRcXSF8x2z4m7VP63TVe7c9jHW70nU
XOihdifIxTB9mWZKYsikmpVvVSdsX3JNOferDIZzFMQZHUzlwZjURz3xmhv7CuWRwDyd1Pu8QNdm
cVW8yFYzCw3YAvOLSdlcPf+Im40DHgo0ZsDp97H5FMcS7WMO4N295/z7/KW/25K1nhX8fqKDMTey
PQOj/GlHgibRvdJIDh9QC0fDVZGgo+xdV1yszqo2dXhHaRUslzS0gwOSoMq4MWPbxV6aYJhs/zKi
UN93iJwzUmlVlRt7J1LHEhtzTT9PM2+ZGp9Ux8tIokT4TRTj1DBJy36jTA31Q2u6TVgfBrdwwcvn
1Q8qsgzpC7/QyDRMhhPETayi5mx5y9NhBBX15GvP25c5yCKXUW4HaaA/LI/6PfkBOqvSVRlxfurL
GvRk4FzM7pWlrQZQdOBJ7GEzbw1MSeRq4tW4YgyGn8jWG4jd5E5Y7nRBDVfOwwQ83GX87aYK80N6
IiGIyNCBKNv3KnhVwac8nyxn6tjCOq6tArBsfk3MJ3ttwtH5XjnEnSh2hfSHURZrhIa4Q+SSBCee
MoAinbObHzaq1sV1tzz1K1rplV+X9VRoETsk9p/squOLRWo7KthB1ul0olYX3W6N7QR1XCY3rZP8
OcsOS+5sqpm6iuZznpO7USvsu42gpRH5SrVj7Nzb0tZlpmzv3JiO/NTWTCTdfM+RMWqKQWrIpN2b
V1W4vNq+7s8h+aIF67E/ym7xwkhg2Bb29Jo6Hr+4I9SmZpxIhsSjnF6aNKjXh9aSeEohhKlSrDjW
QGvLj9MUSrNUWbsivVeXk46BRUtFPW0qTx9Qhh0Mp3aVgQRgdOCz1nlzSZWDAhsbcTTFa+ZK4onF
/nGHxZ1aTox8TlksS040dK7bg+2v2NisXWFq8ZgciOzuxzzCO6XY4XGu39Qq2C2FbEtoXq137UF5
ym9bn20bI3+pr/KihBjQMDGagrfQd9Mpab+QjpoAHPoc+wrb6bjFRe9e/mKijmxkcGcUzhEa+tA0
3QTNcJC6bafhRnGpW+MwlZ/DGmQgno1++8RISr8s1skzMucVLWz/XZUZyImBJYZZflow4IOFkOFl
CWUwnE7ibbRZLAXHqGlPSfY9sxp3oJJgLYxejmnoFso6mBDmRBlSi9C2tGBeLeo5xqFqbkeQmaVO
UGHrfG1JnuWEIu3gOJGW1F610bBxUyl6j9BXhV7hXVamGUL926FwBmYVtGwGDSizd0s8lI282nOe
mgAaHyqIkYV3+UOJLXoHyFkYHUZ7yjoUN4bCW73FR1b8zGgRM9tb/SqQpzwyCbkbX9806DVm56jo
m69HujcS/7JMki/F71bGAEzktD0Qhm1xEw3Txwl4ayTqINE+fqsyKdAE3unQvsrY7nsd415jj5dZ
Oz5O8wPG749JTCWOXiYXlyvqSdktWN2KdA3sBK19E8PHO86vy4fHFOydxz3rA/+OM9ldFuURQNrq
YegOcfUzygPaY1Gs8fn/h8Q5QfQrpuimwQnCG/paXLjtEjZ6HmZmiNVXl7EEk1/IYHZisbPdZUy2
QadpZjU89iS7giQsvkI7ZhPgEQU6jjsTnrl7iYMSte+8AeVdxhhZdsokbJHiYlivxuY40I1ibxwG
OKVXCWECxbbpoAWAmDp/X0+iLopyC2rP3riNsLlni+q2qyWIPQwLSzduiLXxDMd9vpUMVlT17ET7
X6V5Y8W30ap/zDudQbjPpm0xOioIQOh9c2OE/WFxcy/5jDov2HDZd5OoCTMhXvvZrQGTtSDaRWvK
WzWJahJnaqGhoG38nuYEqakb32iPelj6ii8rFIh8yB6NM+jFNuxOyZDyjs4Y5Aa9LjF87ZKG/sjM
3jUnJXDyWcavIvpue1CmRjtLmPXFWbYFoGWB5ZmbGW62/r1qa4mzErl55Di2YdjQSMxKv4XpS6fv
jAkn2VgbOtVGN6ZSih2xKP/F4B291uZjPG/AULBr9DsJCp/NSFvBXHjgKWPNAOQYeYtk5EwYMnei
8a6/XWsLe9rRJdMGA+vLGw/M0sjoOrdsvbXzIDNtmZycnthVn43jCEA6gMalCoj6tybrMZN8L97v
l6SqupXiLEv1azS9ZjI6febr3lvW+Vtx7qKALxwVA1fIMhpCUE5aU3YAX0cTSeKX2KbOOJzHKPXW
6FcKnFHPH6f2l9LlG1rYAOYMrTemyXU6y1ZKyc6O8/NtpaCE1OL79Ou31fgrmSWBRPb7XFK4VnGp
ouKC3omieV409VBrMKjLrk92buzvO7fQp128ahPOTd9OxfhzSb9lw1G3C5fOpQumbomnFaUZlGqW
atk6XkX5ilTmmH1TJYArksqNO8x935rgiVcnj6YfstcdFvd5FMRgu01wfFPYnXIwGZpfo5v0hj08
gVLztbUkRyn8XDs87nNZzmLFGbhP/DQaT9vmHPtFeoMUuoQdBve5mr6zjW1jn+tgfZkg1XJtn0yf
Ps4+MG/jUPkki1ZCC95Bch6d2F1kYfwE3tY6FPbVZHxb4vsik9SXJYfHDztaQ9mjXxAojnXchsRV
ZA5Conn8rCNpl22gOgBirfS6yN2qxVXp9bAdI/Xlsk2JI8X5yH4/iO6MqtMap5lXYJEr85fppfhK
ToDKUH7SQ5BVD74s5ZSoxe9/aAdoJi0WrzpQvWK9G7qgwc241CWRXaIHv+dQdhhbQ6quQj7tO+m3
uXdz8ms0wIIs8Xmyz8T5caNYMM/GMjFafDWiQ7E8Y5Q4NDbMQ3+9/JXEZ2ZREw+cjq3ykc9BMwOC
H7y3bd/FxYFgPU6WyXyQDISp/e7QLD0fmpmFiG10i9FrtgcdpSe2NDS+QWvPOL+ydOVDc1SUouv5
P8Jxx0iSBss4Mlzn1OG7ZT7a/VUt28ctttgzBOdex3EZ1bzHLSfBjGhrf59lnA/CusFeCM6hrr1S
ps4KIbJTd8KbiAuG52sNDIfVo3ybsBSNc61Do6xps7Bs674sft/b4mDAjgO8hzBSFxnHihSP96s5
Wl8ytEZiHenis4fA/jbyJ7e8STC/Lt3LyNL7d3nYWSF4Ti6jb9PJQmaOUvUc0E/1z+E69UjYf7Kv
FT87yJJlid7zI3Z9NSVaOQOupMemTN3lm559uWy/sgO0ufR4tcesiCx8MDRnPDKmTfLQ44k49hij
i/SKyK6Alw6Quz8RcxnTasbnMrC8E1ybcTC5WEH073bVCr2gSpAhWY6GaUjuPlqoJCv7EWBjVXhU
+znltxmoi7vs1ZJxtQu/1A6KO8Vk0u0STAOIi/ZdSm9XrXc76XIbofapOpuSNy3Uejhdd0ptXKcC
nyo2rk10btNj92oF28EhB2ZdSSC7Ogmd0xmQTycamqK9hF1DZ0z+5PRnMUsaWMTat0PgPlE0pU6f
L4jxzY8lHE7jS8neDNTf6xM/ssCJ7Yf/7wH+/m92cUSdQBaTo9Dv0/RFsZ4b2SZhqTicei8x+Bkc
dqfuE6/7PUM6uJHq/bMExcG+68vGK9a6szxcXNRaR1VaA/Kkzvy4zqhyI/ZWue5fhhHbkaVjAEgH
OxLPbqY0OmLIBjcU92GlYCqhedjARqKUPzUaXoYSSoSnI5QWUfQz+KoffKsGvv5p9lcn/pbGi0+a
5GZWlw/p3Q6HC7tF6pjROgCHdX0ilQjnr00w+xqSiMLbni8LJTSjHRgXgZVkzKLEARidX5sorDvZ
q5QMgAu6FNMBkbYCwC6bkFTPeiFboSl8AqY7GTjfk6tozbH6cQadkx9/z7+zNuAsdDzLwitpi9AU
TAd5QVFsUBh1NhxDUwnY+t9mflsDCjUtG/75Tqw7t2xX3/LWkJVMza70jU+Xv5VQAXeA7Kh3LsJK
6dwOKeSkykKDUvlVOnbmT3Ma/P9w2P+xwxk3tVN0HYIRqrtjZrpjlR6MXOIg2Id/F2530nBqDmq4
WstqdnxxMx76JEmxMKm/VtXyJa+zEzXTg0Ua/7JoQm10UP418AqM4j3XNehsaV4q2YwW/+3Q26du
kRSPhJ9o9/tczLBLpSRzhd9vrWgNNQWJS9nr6GmKJd9IeAPFNgIN1Q/bUtHv8PYjaVs7VOkEZah/
1YVfndg4gfFUZ671LXoGF7l88bfo7PaInCXXSZ5vCYbf/PUx/5Xe6QG75JSVlyBHQqMsyICPpezF
RXSejNjMII6BBuTf9fadKtpaNGa9s8Ku0XmTLq49FMEk00QZCCeYvhktnRIy+8VguC0a+of+LyeV
pUiiSLUXhfNSTYFebVpvGC3KlyOWCgeNDeadPH+KrfygzrIKi1goS1dVjJ9RyrNxxj3e37p8gbNw
vsftt6i+1zuJBYt1EIUA9O9rFsbz2f+w+zobBkCTpcFUYgS314XoYsaG3e2g6eHvUXZWDJNdqkRe
QyOqhToY2t3fERipQ92vq1LNfpJmS7hWU+mWQ0FuSVHcxAWbPouTRyOqc4njEB2nBiWEmKAVesco
kiJdV1rm7MsGfKPbl67rvGj4edk7MZfHu8Q9CJepL0kF8uYSFmbXsRtbxW28YhGqpd+kTu1dhhKW
MBGzNFUFQwrS9nfRC68HuVLCyS+BfrWdGHvzhgLmaQHdqCxZF57eDoy5lp2iFLnTte1U4PTgoCLd
VYuv23a4LJEMg/19h5HQeI23GhjTEo7bwWrDQQYhVL6dGFzIMhMlSrcBEAv9e8Lzdrf8pD16YMJ0
ejXNb/8/eTgHvyxFPVYdPpCdvI6Yty2yo21K+AdELl1TcWGzQdqLMMKFK0Wr82W0YE1F3ueG3/R9
vnpzv8mydGGutAfiNHst0zI1RgBtXYDlVl5+/Uf6JjSknVyccpsziBZnWsMxRbNrr59yct0psRcn
suxWrHTnA+QUG76osOcCHyklV7nSBLr+CxXT8COacAbhNFtLh6HRFoCUQ/Nk9zmuu9PjqskqNzJl
4LSbgoZCKQ3AoIEyAHebhw3GH7LRsyScTufmlM9LBjVQpyiMk1/gsvGj/Ovl4/p99X/nRjVsqES1
3wLbFBdpk3wCv3GXI/TR+GtRf3HW/OAUVthn3W06z393Vn8g6XLUjD/f1wMaijMy37GPUaiojjcE
xK2stJt4MeOrODZlTbvslC7I53BW26oLoY0OFLV/UaZv2hBOSMioC4YR//JRCtV7Jw9ntqOjDw7S
vtkfom/1fK8n31JL4oKESYSmYdssWnUpuoM5nVAmmsJk4FQRiJhrcK7TQPFULWBMn82VfOpffHxn
QC7do3pEchALQT2sw6IFdk69xkjcNVZPmrTvT3yCZzBOFyMlSRp7BJjVgdyf3OBu74F65fJnErvX
8xnym0yzXtG7nqHwZ+gcloOcvkjoKXZwnAJmdh7HBma+fdyybrcI0yKJE1wWSXJu/DJTNHrWaCqA
RIb1Y8gw/DeheKMWkuuaUBDTcrDZDZPfqOe9zRm0YUhBPLagQuSsV6Sp76tEk3wbGQSnbeqoLjkC
BNoJnfJ2LMuAluvL5bMSKvROCk7H8jxWV4UNEq71j7UY/Lp9KYzpSJyDKaMEF36WM5TO3Z+TDVVW
mgMq7n8MIGYeFrd3JNcKyYnxT+NKXNVWYwGjnbUbbXFOdfTnu1/gp3dicH6tV8hmRWymlQ6eQT9X
ZZhj1imv7/PqdPnbiN3bDopLRcZ5oZHNJgixStR8zJ8sMLwmYepNa7D67IYkm2+WaIPOjneXB89O
v2SxgeOLOuxbzF82M3OT0fJKrBJcJJon/FSWDn4RcMHjDYITLl5StA0smLVI8626KxZSHxfc1C8f
oQyEE6g3WqtXB4AslXNnOPnRxsX5MoSIYhHWfxaE6f3u0JbaNGwbtFV+Dx79b/ZB8+nRfMAT4jf9
Pn4geNCTFfT/j7QrW25c17VfpCrNlF41WLbjzOnxRdWj5nnW19/F7HM6DttbODd5yUuqBAMEFkES
WLi4TGcShWxrHsO2WLQer002OtGqfYT3Yw03l2jA71oC5i5EraYC4tBrL2OSrljXluptbLZyB9Ju
vP3IRuW0aOerI8LVLyTdr6QIQWXV9qAnUw8us+KTXnyrcXGoyk+mRiUM/DtC+vNKjuB09hr1YdNB
zrjTdmxfBZLb/Og8fkO+7EcKvynbCd631LKZqwOkLfrojOzYg6mFUUMYL23gr3QS/M+qUwvM6pBS
nqpvmtcEzM8SsFjI4AVJA6rT89Lh/5U4wflWfQHpTAeHKBa8g3dBEYCW+eObH+peyRL22FTP9WU1
B7hFHAcgfr3NZmr+3oVz+SsRwh6rjag5VMEC52Vt6xnWA97ZnKLajwzvAMztrY/baHEBkF6JE/bb
QcItJGugUST5WXRUsmD7+5f2jHMB4i11ghleti3BGzofQ45QXSTd6IfRNR1eXNR8ouq/CH3Ep/xw
zpdZyiFONZ3cOCYDUSNDhJD4jG8muNhdZu4B9d2QBpLxWac6NAnssQRMADUQDlwjPAAt7WN8ijFn
NOsPFTXL+NI+8WplBDSoGwMlAgPkdL62q3fprk/det95I2rxa9e+0x8GqnOIsp4ADUxJjK7XYD2p
b09FlzhyNT2htdjddjrKCQRIwPsWQ98VnMAGjwKKcchXOp4absC2+GAxGlGVaDiloLBxRIdwEQw7
3M84Ormz8vDbEiSgQRTPeT1wcEsPvIxj3g874/g/vIdwn9qSI8BAaxaKnpawmHQ1HXlna7yzBoQp
aACxEZmF005vSFPO3U+8X2iXma2YeM63PtT4eLmX3qqTY7uzi5Ki6wQES29oTXolUTjqGe1o2BI3
5oibuyxW9jO6n/vqDdUCr8QIuUPEiqjAU/7gheveNo6zfFAoKhkijkQyPkRPtawLd/B1F0p4D07u
pYoqtqaECPiAYkNtmnhuAoaGRH2sOq/oiBEOlAgBD2QpYkP+nJAoX4bZt/QfLXXPTYkQsKCWpFnW
TGjRqZUzGvsxbJxyeXoX4IjsT3nTZLZcQEiaNQebhbuyz71tEZQeAhI0ZoOH+wZeJWFgrtqVTohK
9Kj/tC3lQib/yncFHFBx5M7WCor0GOqzpqW7JswfzcipluYGlQnvAWpQdQhH8FZVRr3mdkvk5lap
8uuiqP1tjTbtBhFC0KtGG2KALOxWq71fVNWhAGnLYFF1BptbDicdAcCeHbqGpEmH2IImLepLZ6b5
rKL62ikRQl5g59g9e77pJPNDrt4n4ZdtS22natCB/4AzHfRIViSTbwLKrYa5CdgFMMP4Z4wJvJ8X
b0TBDnW838x0IJCv3ZlAZUSbSGhBoyy6bozH0DxJ0Wdz/LitF+UBAgKAcVNvFZ5Ppd1h7q4MvOhm
T+8TIZwL0D3G0JnEs+j4OkmD2n4cyKPi5hYNYwkAEBVskcB9DMzfo1D/2AX2wwoKlKNyTPecQ2+i
kjXK3wQsqJfGGjuOnCzTrubUDqS4IvCfECEWPo5NkWss4fng9BjaPyODOl8TRhP7KAZjrPqKG23e
IX/yomOm7EYXN7Egi45/GYfqDUUeLwCKgYMCDkSlFaZLyuFGqwMrZm441362UM1cfLH/NV/jcw1f
R04DIo965XuzWVYu02MnS0c03R2yMAFXw42SEPeY24d6CBSwYU7rNC5yrJQcRDe8x9Xy8PytBZhI
GWh3FBsVEbLPVXJnwMDWQrVkLi1SumPE6v3cJv5Q5P67wvaZIPtMzCyzMl6flZLvrcodpK8s9bZF
UKAqVv3EUy7F4wpVJld2k7323Tqod8MPdr+AFF86aAOhE7lSAk4oUZiGactdnk/k1bzIL9z4k3KP
iby7MpB22/pRKyWARINJ4DlT4O9mO+1qVQsslESE6bdtKReVQqmMrmuYyovzm7CLsxolkVmW41jP
XF6aM++tJyN77mVFi5KnEKf8S7iEEiCL2Sg2skzx1dVKwMZnqhV2c+NhSj5GE4F7F73iTIB4+Mn6
vFH7GgKW2bdvVTd2G9CFjpETF2DRyH16oS7ttecSBQu2q9TE01xi/IOxOKESSKt8MyJH0Rix3VKC
BARMOmZI+QLVQvV+nU+J8cBM16QeVi4B4Lk6AgDa66S2aVrwUU+n0MBzpD64obU6oJlylumrRvEM
Eh5hC/hXY6JP1mfQajT34+g28+O2h1Pf53F2BkUReh7QzwN91tib1MfIfnrf9/mqnX0fHq2HKc6I
Xo4x7eZpog69pEcLKVCLCTBpiTIfT71GgQ8fBY7BTu50x77y2Vv0yzdlMAHmJnNNUY4Nf7btW8a+
aNXDtsEuAdu5gwnApvasXxoN38+678V0jVJvp6XaSLdlgF7v9aKo8YplkSGjjtHLEhs+k5crKVO9
96iCSkNBTK3ZoRxjaYpB/QD2t11lDyeVlc62mO0VwaCF12JSk4G7JII2feKP84NB9cRuAwuGWL7+
vg1+tDS38f0uwt2uvh879NhF90tChMqlGnwUvoDLEY3CqLn5q4rDmME2NGS4+DiZgexPQeOGh7Rz
w93sTidzX7tx46zE6esyoL0IFfw5X8ssTJUUeUJx1f/EnADfmk+desMJrMuZ8Ih/idYXaYJ3t9YQ
LkyFtGpxrHtO+4Jnkz0o+cD8Uh1UTzqU1IXfRWeHQQ0+ScfQxTEcpRLLYbdgCx8VVOGDHKhsIr+h
GI8uZwpnYgSgy2opawwFiycH9iMfgzzu28KJv5k7/vpEzRa7dF8CPuk/SgmoN81DmoVIIb0Z9E1D
fZVr3+r6E0j1nFr6tR1elP0EB+lbY+7CDoqpC+bOMGvXJGy3zLa7LeZilJ1pJHiGldRhHs8Qkxbp
fSIvgb3abqThxb+OEsINCZX+4j0uwrxUcKrAUcK+x/imO3Qj3VZqG2yrdNnbX3T6i/l4bofF1rC5
ao/liTs7CPMe7A/LjrPPg/GQABBKLQEIZaO3sponq3Z2MvW7HtwUEP4WtD3TSUDDuEowKUiDEMz4
OKnp6mSr7hN24xuDeMo8825Nf424/RpWqbrCbmn3PEyzCKxTo+H4rP4P1FCU1fj/zzIU3dCrLlag
0FLd5Nn9ZDwUOtGOxn/vlj4CNvRl07OKQcQUuUl5mt/09H1uMAEOhrpdUEzGdQh442i+wxiZKNCu
taOGlH6x3xk/AiTUsawMYGNC0ljfD9HBbP24JmKHWhUBDqJwiMOVr0q97EzTdrrkoalnwpcJIWIl
FljxFXCFAHM0oGg93BTswzzfbzszsfZ/VWKxdU3xOszfAdiOWdjNGcVxSqkhxH0TJejJl6HGKrdO
OF5nWecOw+/36SHEfYb2w2nSIUSOrq00d+rk57YAYgMQa67kFqMswhqGysvaQWdoXUb7XLoZ8ozY
aXgwbESjyKULdhNNBuXEgA6R9utgZ2CdRbQU2R4u9zSgRmpbL2p1hODXjW42jQh6WSilQEOd39kf
lL4mlLqYxr3Asi4gALijlHnuIKWyP439UR33Y/whsz9aQ+lLC1WyT0kTAKCNC8vKVpgwlUIH1MTO
HF3L1VFO8Vr3uU+IWwsqhAQsSDvLjnW813ksma8S3T52CaUQIUIcdY3BihVoHIFoVW8di2ZyTJti
AiH8wBBOQxjtyTCgGiIk/UfZHBvlVBaEoYgQMgQgkNMIhaUmdwLjKtOvkuVmZleVtdt2aEqKgASo
Uy4lM4SUJvlUzKE3NY03GD/ahko1KIvxRTvbmUOz0OySb5tGehp6y4nzuzf132lnW6fBf8SZkK7u
ZNwcQUjr8flAid9fmc8dyHxYnk32H1+sfgHjn2IxjCzVQFzxWp5UFnoSMxyKDWfyeZe1JTnWgfnm
Y3NqDnxyrf2WW+1zkYIdIw2X6EXfYAuyqg9GA06+Kd0nTXZ4i1+8aCZYUotqKw7VGgctdqhrv8iP
nfIxrf//Ax2wXi9SBDi1x3KVRwVSbPnXM01z/9vucDk7BFpfEfnBZVR4kSWAalkPxZQmLTSKFx9z
ldF1sN+2GSVBAFK5m9ZqrLE0oXxtL/uEGvZ7OYReNBCgM0oSfTUjfJ+Z31Egu0Tf7NTfVmFbBG7J
Xzv0MK9FbMUQscTWF0lujh3D3G5j+vQ+MQJ8JlltppmOdQfLfjMdkgitg28YeX/mW5Z4k7QYkj5I
GWSYeeQsypU5fcqpgWSUuYT4N3UMYJwHyCiVj1l+h84GNxl/bduKABlLfFFnhT4Ya4410RRn4Cjj
aN8588piO0ag77JdtKsIT6b04v8/w9G4j1d7yRErs/k9Ye6k/sp6Ise5vPH815lBav5ahAlKj1qX
uDNrkZPoj1E1B0z6WdkzIYjSRYj7lZlZZmjA6K7GtdTkJ/JvTSVeNikZQuQ367w0IY/MOj1N46FS
T4VJlKxvg8tfgykaa6jNwYCrTXrtDrhFyQqZsBSxJOJD+ixhakPCMR8zl/xs/FKHoztY+3qmpjsT
5hIf1E3dWpEFcpSZMNOO4cGq1Q95vQTbkUOJETKoGoTD8VpDn7H1pyQYQMjQPL5PhPbaiw2r6fRi
QqA0iXI/1tGVMo2zU0/dw7YcYvXFl3O9USJbUmExa/rQNkGeEpca1NJzU54HfNaHhmrh+4Y1++bq
qvVXluiuQpEu8UD4+7j2J+rFx/II89ZXma98MX/NbH+0b7vZHVcMVCx/JWnsbVuNkiaEft9qXZFx
B7Csx067jqL9PH0d88dmvCtqYkv7lzvjF9UEDJAnTe2UBsKU1uf3Nikmi8q1oyv/46xmyruFbCA1
lqqRQuDaqP5s09s1eyTJYQgRqpANqHFmG10LEWy9k9gXvT2s49P2ElEihEzAlJtKK/nmltcdBgwr
ZRAV7eAoIdttC/qX+9s/6yOOf65ru5VmHkLpwVxA+DUEfPgDuKy1QN0B5UiOB+5dG74u0iHV0Zj0
Kd8Uev3HYtyxIkjqk10cK22/rRoBDir//1nwtlWUGmUJQeXyqUi/Nu/MBv56dBnDVcs6eLYxlZig
cq2jjrt5S8/Fy1HAUoV8AMPVJ5byVCo3Q2dsMVwiedtLwYsHCHAwdkU1Kxx8chY6lfLZQntZpBPV
YpRDCzDQRAoICXhYqtYNC71U3edUNTIFNeJkWhUjGNdkha30QNuth+RoHuJP3Q8bEx7KoGT+tnsR
GokPLD3YGpVk5ECz3LXKTYe5aey9MgQY6IwokUG+gYyAgcBJ6Vw7Bf9tJhEbAgUC4kBJpS6bSSr+
Y7nOze7NA5rcQSWtYTaGeUOWPxL7qjipItSXsWwY5GXzLWqHXXjEOOjeQPGWUGskQIAW6ame8OxQ
0kNHWeHeuuooM3EpQEnh/z8DmilO5aLlq1SVscMUdNNGrWO3OnFSp8QIUFAYdd+qNpTpw2tbzl1V
vot7mRBCgKbY6d4kqBlP+HbQYL6i0xfNbWxRHRaUDAELjLor64YrUjWLI6PUvn3fBQrmoQgr0lb/
OUhjau9Tp/zA1GJHijRXaorbsKfGvPGvbexo4hNLtLJUH/iROmTVfS/JN2ZdpE4z6oe6mw7DelWV
i6NoLbF1E/4gvrr0kbbogwaxq3pSjTtj+VqSAxs5wGypJpwV8qFQ54a7g/rPOBTzi3yAQL+7pSm7
KBTShVNDZQ0D+LMQR9Kez69R9upddOJ9Ury+IHQX4vBA2U8Ah2TVpTzi+14lX3f2Ryn/rQ4UTT8l
g///DBrClDHFXqESBmzW5jFCfvXONEQXYCHXWdSVHLvl5XapPmiFnwzEnTuRsokPL4PUDqpVwVIa
bnLq5hipn5TuoS+OikzcGFB7uC5ggxUappHwnUEP0Jd5z3NRI2BHPv60dCtC2mUgsjHdHVPlVVy4
vl6dsUG5TK9Br5F9j7TESYzgLTnCiwAhfOQlzcD2hHNw1n6XZKfOf6cU4dy/WOxFhhA181A2dsll
rJFXHzCx1pXcDCP9nOaQ+xgZ+2lbJVKeEDZWjpafjF+HyLUbBgXYHTPXip3O47WI9HHhcgS9qCdE
UBvndlKG3Pdae2emZTDFfkO1sVzOR16ECDGUdo3cRPByr4nBJlSdGIjKTekYUq/YpPGEXLvtyjlt
DWgTYwQAFiv2smB9YNfNwdz/DxPBuH/9Dd8vegnRJOVzXti8D1Sbn1kX1716MGMc7axbfdcHFFcF
FU/CtpthyMqScZxINHD3yR8ze7/tfIQziPOeGm2eayRXuO3L2c2UlV5RWnsWUxSchB4iD0YrDdMo
NxCTGz+M6WtO3b1ys28sCxNgYen6QkW7GTK5Ws2cyJLusvjrCg75JJuuhl69KSNq/h2lkoASWauv
UlXCE+R1r6E8VR5/by8N5dpMwAUTnUzSgkatf+YKYKg6Y07iAsh3xS7yCipR/Zds4Y9vMwEYzNyc
53GEvM7vPqo+n0RbXkkfcNGEtpnq+1sanDXlRZwAEdUU95USwYDKfGOUjmI+YeLotgkptxDAQWks
9GzlEFGw0O20xx6Vo2A3misvHI61Qmx+VCwJ2KDGmNYRTwhWO/5gN096Z6NAlUgcKK8TAEEHcqPz
HWsklz8z7aGiShoIHf4iwOhA0RfJ+H4TX3f118nwJZXY7ygRQo6g90mpdlyFMjxaWBr140K10VKu
LBJfjGgKjiebm+m+9/qDsu+vlIe8dUzHckpwBMjUkwallIAGdWtVesXtFqcnM/M0PAW2lH8R3mwJ
eACOH6mIluetLvdT1VUby6vHYLXMD5IFikrC1Ugjcp3PUm0j1OSm53v4dJwWR9sNAZ5q3QWTQOJ9
8gPHFX87Wnk0boC4JQBCpyQxStIQrRlyugV7UFzvi9Ry6hod/d+2ZVHrJSBD0WcamD0hy450x2J3
sVZ69hvmFuBl+A/CWQIgRGOcdOmIBZut2x7lafqDRvFecpts2UzAA2b1Y2w0EKFJuWuhyTGXdGep
IleiegOJ1RGbwExtDOeZpyJGpzgr6A2n05SPbqU5lXn/rsURaTbjSe3iyoTj2eFRMYKwvGUUXTyl
jZAw5KPd960MbUBf5Ojtj7J+VIpfo/lZI0/8hKuJtTsMU89LmzPXtBgPtHLqEC803FUP+Lw82cOQ
XMWdQpdkcKfiV+wCK5VkVUuuY/8Zr9F79GD7zE0OzUn2Ut/23lYw9MfbbQEuwL46SH0GPXv5zra+
DEPjSArl75QxBYywFGmaM540oOXJKc3aWbp9KPtv8D/OGG/L/K947Z023WjEM+4YWpzOwUN2qOb5
iJm57raYi3v5ixjxvluN7LbLF960tXyVk69kxF601dn3hY121brI0vmrmt5ZV4XVONlkupau796n
hhBK4C224j6CGLV/0LRApu7SKTWErbVL46TXbHzfiD5kqy9Po7tQZ3BKhrC1WrNsxp2FpZgnBcPN
l12WdwFTI2/bVJdT+rMl4b/jbEtda7MqdG6rVrJuRlu56WPDwaDuo55oXj+jN3jK7hs7j525Xp2x
6q6UgSqKuIwLZz9CiCGbmUUrM9SUlrZjBTV4mrrJKSZcC4UOhixdaXdvmJ8Cvvs/AfXXHXizpngR
fV7CxbdL05UTgPtEsc5crmA6kyNsuEo85mlfYhnVAIPPVcybVvbld/XArvvfnMFN0hyKqJkKYmED
TlkkV/EA1SKmOEZ2qIzC2XYa/oW/tvgXpcTLcMtKp3zmnYpDqjql8lue8ayTg6XQW7SvSS6DG5Go
liSiQbwHXws0BhQ1JFrtqVXd0riCl24rRYkQQGNSwFZqSxDBGns3tevJnrsbIx3fUsx0ZjsBO6Ri
YFPInxSjnt3M2ohq/ZHQhHAAsQNBWfXCNA1EU62djPlWSYNtS1FOLXYesKLC+/EEAeb15IdHSXkm
jsyC+b5fnDV3DMyib4ij7MW08sxuAkRgXkq/GrwJF/6m6L9krUAfa2BT71aUGCELV5VB62b+hq2h
GqjAdeu8ZLsx7xy72xFW5Cu9FUUCNEQszHW0RSOKjtJtss+OliffagGIuz0UNnokXyElT8CFcg1z
tdUhz/qQHvpDcS/5+gG74zNhYRtQZycinsRWhLno7DGdEE+TrjvxuCuWzB1Uiv+e8HWxG4HVS5o8
syVoZocJ4JWj10TAUnoIuLCumiqhthkIvu6l5fti7S2VKJyglBAwoS/Xqp0trEwSGUf0VxyV9i2H
y5foMfgvONvlVUmLi0TBYoxS7ljRz05pneZN7YFnQrglz4Sgam5plRhCuuzTUl+TCH3xhHT2fQEC
bC3S9Pw57er166RrcRjLXH29X0cp0K2F4DChkhKxjb1aFNZrnCGhAeHZbwut0PM+v5p+RE8YjeOV
geERgMA96W9AMHVbt22MFRJZ8OwUJ3PGS8Pj03Lkbbaxpx8wqFjFNX60o56WLzvdizQBfsI8WfMU
7Ji427DvkwS81uZKQNxlMH0RISBOkclan3K/Xif0UTQnCUyIdX23UJeq26qA2/q146E0o9AnXn9o
lYljT5kzWcT5/1+2vP+qYoscEGUyJEvMUWC9NYNkXz5mQTK5ubO6ig/2sA/mDXV4/Rf/exEpAE82
jHiV5yWcYeagau9pCDJM3nPk238Yy0J3/PIuB7RFhghj0sq5NLBe8uiZzFWP/1y5h9X1suNtRGQi
se3xGE72euGSWU/HdIaK/W7dqX6+YzfmqfdNVPYP+4LIICgvEeApGpU0zDpohzYss7q2qH4y6vsC
PJmlNucY3YrDbb6fwuuaotD5F4ewbXBroOkKg9ZeW2uM6xYVVCYqxXCF/A8+RNe904LxSAU3+Js6
PEAV/19xgj7gRzXXsoS4ov2+wCeUk274hMddzkleZAjp1rKUpl6DERwXuu2JO0Dhhif1kb8ocV6q
mfJwSp4AenKhsjXWde5wxcf+kO8kf35QH0e4XB00V5TL8RX5G9Ff1BMAUE7lYcbMPJiw/zaqfln9
KCmCcEKE+FyKl1JtMDJuwWV1iuaDYaJHIqXIRy5zurw4g/hcOljKqOWYCoVZe05XXilWsPiaV7mF
uwZ6+9kwUOrNnZA6zJKCBRTM22WUrRKCuxylDypKEULw5j2AxzloP2qu6oBqm57/TVlVyMjCZJbl
rIbUxtf4lUTs5t4oOz9mt4s9xeVDrLsrEvEvI8gfdxGfV1OlNYzVhNR+N6ADHhch5hcTXSJu78s7
zoCgP/RERFAiuSHOcjajNkepHhAQrJ13k6G5jDwuUrYUcCQfJ6b2POZsXOow/cCwSSf1gUCSy1vJ
i+0EJOln1TASzGT2rGu+lSh75UGy3fHIK4OnfTbs3ilPQJJxsOdeMyBPv15AJ4rk8Mry9MFZn3ND
quqC22gDSJgAJNi1okSq4BkWxl04yVhggNl0LE1zn1uo4dzW7XKe/ceU4ovrMFdVu1ZQLcQbdbF4
k+wHebG6tfm0LYja0cRpA6bWFmGpwjXGHW9aboLog/VcDahhwLVaOJVPCCS8RHyFnVlo9zP3xcUd
Pdnn43ckN9yr4HaUPJ14riQWTRxEEGPE3T+xlY7SgGnkxWddi9w2jlenKq3P26oRUSY+xYK8QLHm
EItWKXh/3bVIEqs3XcK9+IWAFfLcJGFZwnhtOR3kXnfkcj4W8eJua0JAkvjo2nSGGkkqNMGBGwPC
F2qEIuXeAlI0YEYF/yvUqKPa7dRd0Y1Og/4ezGEqHrZV+Zfb9ReTCSgxS1GuNxHiNj7k/PK3C/p9
iZh1V1/dh+5KnFkpjxNgohgMLcT8OUDt/GjKnxWMvkgiUA4R9xX8V2+g0V8Pr20UVTJmeHqoffzY
1qMTJdlOyrOPUfLdQl38mFLVWsSaie+vY2hJGusY9mNjN+DxfQmWu2F+jMkTCZEg2hxAzvbDpOuS
EL06vOKII1J5W7hp7/Qo04j3z7f11L0mEbfiW6xl1QYq6mDLKLyZja+leq9IP7e9kAgo8dUVlep6
UvPlGjQJM87a+mepxW/xPM1Er7mtWPpfNPGRavfV0CCoEumu1W1HDpkng8ZnpVboor3OBAkLlK/g
HRoZXDxtD016t2b7Ptq/wV5nIoTkz2rR+Zd00KVY8cx/O72JQeXs+3y9znxsjJhcsBwqjACgYr4u
BttRu+B9SghgrbRZUSo4G3iqVjmm9mD1/vsEcCw602JGfw8zYwiQu9MyH0Pq8ohaaAGmGWqBpxx8
OZ7RXEsSJj7WN01GPd5fDI2zpRDwWW6jzE5DBe0I0fd8HZzYIOKCEiAg8jyzOnreM+sWrBi70txt
r8LlHeZFA7FznS16ZFUJzNQr3j9D1+WDfGveyrseldrUyPWLG8yZNOEBPwM+diOXJsWWYyUobK2f
5vhaoqiSLmeGZ4KEMC+bZTHmiquFEhVOZzNegeAKByEOw+CdJ0Ke0ksI+bjBhiZhshIK7HXM6vgS
rqZbjcE0EynU5XvEM73E2O/rNg8ZHE4Non3sap/4afam9RVM7al2tcvuEqqKlgik5xP2WaBKptxa
kabClHEQ176hHCflw7YXUiIELKi7pZgzjgXo/reXTwv6vcae8PSLSceZ5QQ8KKOk0cIealiG7BjR
9xTM/ebyI9Wvw+y0Dl+2Nbp873AmTkAGqU+stgmhkh5UN4qX7qZob/ZefWXgsi0/xrPbMz/9RY30
IOUKgCFr0RqmfHPIm/sVQw11zmy+a/f14mSHOdtrmLxQulRcEwsotruHPSiVpAHGVdP8eipV18q7
WymhZmvyH/9X4vhiVFWAjzgJZyOeENXpIdpr+yyYdvG+IO+VKW0E8CjqqOhkC9oM2n1aXKcA9jr8
te0glCoCYkQrNsCoxjrFsul28pMufVqsyCkw56VOMFdqr1NBRkG92OzO1nZhoQyR6WHInWSf7yyv
jRzlnl+XyvtIcbdVJCJO5WY+Aw5dqavF1CGvk7/ECVrHPy5zFdSqseum0idHPVAWFUAkZonF9BXO
odWZWyStX6naIVeKoDNvmTwFrVIFhkWNoad2GlXAFaQx9VKk0FK/ZoOT3fDqI5Q9DTv5M7+ErtDS
5W3blXJPAVoWIxyXRoVEDDrzVv3Q6b07NMSzNbGj/VUxWEtWLPPFq2Pd0UA6p0FO4lSMkEOsmlgy
OFTMGqMZq4bh9o6lBKwOIuMHlonZV7b2lFCvLITxRC5iRc36QuIZSAt2yPDn3O/64bC9PhdHomKk
+X8PM2KrvBoZY9FosJ3Wa1fjUJ00vC4PrX0n1/rvKmU/QIHoZrN1p63jdTNQDz3E0omd8x2eGo2O
n+K1anQl/dYarxJtdthAMN9QyYjIT2ylYLoyU+Bk68lHG69vu/zR9nXHVLzVNdzhMb1/5/FNEzAl
BAn90kQQaXeLG8b7Mh490KhvLyDlIwKSdGvPEkVHkiUve2v2wnCXUGNiKBECakyyXVT98xlunq/T
Lr5CCPyqdJ2AYMoVBKiwTbbmXQVzGTPq62K09dWKP1nHsH3L4+iZy/MwP8N6tqCJWeIo2A0PqHiC
tO0lIc5BYsngihk+q7Tg+1V2mOZgpPgZCEOJBYIyOORZNsJQMw4m0vqgKLrDLNegYobSQ0gt0twc
ypH77yp9sO0bw6IOCDxv2EiRxAb5yIpKqbe474ICm7+/93v9CWRkaHmT9/oDVQVC+LFYKzhp8pgM
BvRhVfqkZfmNJHWObkiEH1/eZXXNZJirbspMrLedMt3UUPcCRx7A5McpiEKwk5a/YUi/d+m22Ivr
dCZPCJyyXfpaVkP4MzpQFOPaaH9sO/RFhzsTIARMH6nNZKtQaC7GnTRjZ40M1w5/dTFVbXt5O3oR
JcZOo6wZeGqhi5WD3cTEIOvh0Fi3U3Sl1pMzV1dxD+qb2tEoZyd0FINKGaSprFIILtA8NuruhNFH
s7FrKTmUd+hCVBXgA5jiGoKk/dKimJSXPo1OztBx3hyqXfZIdXpyeP4rys5MyqPwDO7aCTt4nku4
we4f+uyphZNY8gcVE+TL/bafXAywM0ncUc8kpUtY9iVo4L0F/eag63ZjQ3Z7mar5vbyXn8nhv+NM
Tj7pTVjKkFN/Vo+oJsXxKjpmbudloWPuVEfyqDMj5R38/2cSpbZGU1QHiTnLnAGwrkbgO/8ctY/v
s6Cw1Up1n5XJCDlJ0TmZDSZ9yRmoGRcEXoicFJ0cpkPIw1mVD2NyeFuJms4wuwVMNbYijupUlcS2
hhQOl6n3rXVTvelMcfZ9YTFK215rlcFI9ti46rfCHD2dvLziUfFX1BiabanMYoYl4kER6mG4yjBS
1SIbRVkEhlTdFy4aNbKT/gM3c9fS0xvW3mA6aKZNRVdlAWUHU1GMQcFuOCUHw7hW05MV77ZFXFz5
FxHiBaoKQGWZIqOYPT5m9kFJgu3vXwSAs+8Ldx6KOlRrVeP7MnrDQskfy58aRXJCyRDwc1SAMrMB
GQUGM+CsvC8bxZ+Xxd9WhTKVgJpmJ4/pmmM10OTpt3nm1TNxJKEk8P+fYYqppvYEv8NiVB+r6WDZ
H7Y1uHyHcrYa3JJnAsBTzdjEVuylH9T7+gBqkx34VxdUL3FikzfVwJ9JE6IyHqciTg2uzixh576Z
Esy+WgkHu7x7nkkRADKdpEgC4SuCBEUNfBZi7hXXScACPDI7NcaLvtOGQm6VtmMkrQu8zUL7B9ut
e1A/H1jAbyYjj7wQvQw6fyBAESCgCbsefDTQrvF5YU/ixzvbrf3el4Ln0ZUHQjtCnngVqtZhqi0F
5Om5rx7HQ3SUWne5bX83h8LDzR5ZbMad4G9U/aPgX5eiIVv7ZYDAcf40VVi/vnfmMnNK6S2pyIuf
iDSguTSqUhcj10cXvZvK3/nsA2V42rYfX/wtbUSMqJtaTzJok8Bm4KGJ29GZxqewxkivuXKTnKjM
JqBPvBQ12mSJLBPO2Kyl01inKH6YY8InuItt6SSARqSAVypcoJOk/bDRGl18C8Ovyq8p+21jdvTb
qCLO1klAjQY544iJhlicx3W3IoPzY08FUZ9fPGW107pJ7BiEhhQuiregvRobrNBgxtxG4aGG9w6F
OfqBM0yt1/KeqmejVk2AkHhUrCRvuIrlbSjt7fqHURIn6YsiTF21ZSbbsi02qZVzU6FdDEgvG6Oj
ZleM1W40EsnDZSEMxdimpWIcoODtSiVZWcPzEzwF+GhFsWrdV1YquaekCLuinUyrXqM1DV36V0y7
7f+PtOtYkhtXtl/ECJKgAbY0ZdpKaqllNgyZET3o7de/A+ndKQrNKYw0Ky06xFNpkDCZedI4ctUo
zX0HcC6SiN+w2RiNONN/RqE2MG8M+Fx0BrMPnsBLsGqorl/7W9YGTXJx0y6c1BWrdn4cMVm8PkTn
9pafrEftCCahA1P4wu6xYgMn7ZDURCO1PkGByXBD7btGRZ6n+r7kzha60OJR7BmgpAz0hgVt/e56
WFW5gAhRG/Nk3ZRpfAYC5gN7mYGCJPdLtSjUtP/ScNGTvPc1OSFI72OHGKbgZ7HahLfAHzW0YKdW
XSAVWpM3Pm0eVnMQG19ifs+0t2VJvetKUwFIx2InRw99IwDM4kuXhDz/cv37KjeWea5TTHFIswoA
eQHKDo/edMfSr0/F9/UmOdU3/6IcXvzkF1uRa9mMOkR3QGn4qx9MaxLFlo1CODHmx/LzcDxZQYuz
kFg2qqoIsSyugMktnNxseFKXuO9F7hQO9ENqxB6vvzXVYSzf/4kqL4LJjZzaYuvM6MC+ZPJXBnM/
RPzYWo8pKqSMNcxx9Ztyn/cHDa8oPas9qsDfPYRt4CVXIRqL8MgA+BYjcrL5YAwOutsf00Xxzr4f
ZzdA0o5RuGTqXQ4g9mQg4bKemE+O3R3qgv1Y+USzuwA2YOLvm6iRrCNpNApvwYiGuTxwXTWzeEcc
iscMFw9PhommRSb548DQ4ee25RTYj+J0vp5mr8dQkzPmKAT6Kfp9rtUt3ItOv6icXc3K+PSjCIRG
f1Xx5zZOvOu++FJrv4JIN/ZJJ2NLeoDo2ftVfx2pCnJU35d8bRFE3FVeT7jkonY/XVE8MKgoSvYN
4+jUNQ2d2C+axZzayIsxz6Cp/7+kiTChH/C66mvKS9quRBswaTu3+ypPUi2dgnx6p5vf6liRZFZ9
X9q/c9LwLrXwfcf+kGCghWqU4svdFRZHKYNOdddFgbS0KJN41LpoKaagtDo8bBhBk1Uo+Ml++wL2
K4wQc7McKfo5G3MCzEzWQ+vcF0V8cCrVUV64569R+1cU6SQHUpO8dwagVOWPqbNxyHzmBDNeOJJQ
lc/dOTL8iiaZPqJtX3AKNFHS0z6C7NQv737USp9VTwH7XnCxkuQF2CIYKqPyKWgQO+17oin6NcT/
v6Y46RQ3mmhGxeCPCeNgKWjEP07aJ1KHdfTezVSFUCooKWzqZTwWWgStcSf1aP1ucY91fVj5K3tQ
HYJ2Dim/WEhOH9UrYfpcQCwMaPouTnVoKw8wqrx4dlA15AaaYotTmOnFK3GvRdo0AM8hb8d58BoV
qbcKQIqfRppHjDMoz22qR4bh7nGphX+wBVwCgpyFnbQ2tckCGawpscKZzp/W3iHH6yA/npavOJyc
fE0XvXWbWVhmdAPbfSww1i7C9Iz7vGcHEzXbyN+o6In3lee6lqXbhvmiUD+t9L4kczWB18n9hiFx
mVcPhUIwFYZkoCKdSlubgNElrVc3uUdVJfT/4NQXMaSIXdVpjMx1M6GxpoFTk5NwajKHxpEdCzT8
UR4ojPXyhCiW0QVRCL0J3hlNxr6PsGuX36fWs75beGat/By5vOPsm4cijA8NahldRTjf35ousFI0
5zqqDCMBq+uNho1DJ35U0dOQMsWpZz+Su5Zj2IxR+iJFr/X6tGBQ6RQUd+2dfWiQoecueKRFa3Sq
ovzadZENmBRrMW2RkLGAizRt7rns/ao6KaoApAhb9Z2+ruIQZ2Noy6yBao77Co8Qbvxi+V5kkAPr
jJyLthaAyJ9/zjKI71F0gpFKovJe1Qi9634uxaJlrum+SCCmNOsxxhN+UKXnCp2R0WmIA21UeNuu
1qhhUZdZjm250rLKxwQzbox5ClCw8bXUmneL/v661oRhXyhtgyAtI/hXYRr5hLEzdf1kJyTQo/LB
ncyTMaYHVs7oV7EUxy5h6peQlODSzCzzRRJR01tiofRkCmq81/k2nXw9MTzNSfyl0mqPjfVnzSpv
ViWvnQJYTi3mfGV50o/Tj2J/fhhPbdiczZPyDKZfF/DHyt6EJk6jfrJAaB70LhNCIQ9PxlDv03Ap
hpse0zIzYzxNRnMb6ZNiFezGJ/q3cn/cQzbYq23WS1TBnuPSVz5ZC8uz2eCCctP+cN1z9n3zgiT5
phFT0tQjtBnhpR/MPGgiV1wzdk9lG1kk34y6eOriFQhlX0x4M9ZeR47tz3bk2/Z8rrHsrku0vxYu
Ekmx3eZRjSF90F2DXoZ48R39bYqIO5Ozax/GQZEp2dMf4gby965DrBdPRwlFfT/tCPSXIw8zmUe7
GxUb/16QQoUDc21sH6ZlCAVvnMGJes1cnQ6Lm/RhYaeejUSdPYSD+/W65nY3qy2SUO0GqU/NjtlW
L/Z/vIOF8yk6VefMExlI1fjufb1dhJJ2kswkzcIz8SJaN6ecdTc0K1VPDnuraCOO/PDac6eI4gTi
GCOv/dH9tk4t8WxD1QCvwpGeNqyY6y4tIIvGH1fjs+sclFMIdiqRqChz+Z8TyGnGDvdrfa4hC4o1
Xv9kOue35H5+TW4whhSzmz33rcIbFCaS32Fxhm41ZkOsH1RJ9dvyRgvrW2MFN0722fCbQ3HPVdu/
SpXiN208MHXzZskmiFmQMvNpU7zSc/02SYlqXPCucAbKbVyHWsywpbhnulaM7iosKq2diF80421k
VL/PowejbUAkaWptjmM090Eay/Em47lWpXx2Q8MGQIp1eKcCJ3gLABpN3tqEWvLeNl5bKpbDvRC+
lUP8jI1VLNysC5D5A8bEeJL1aBd/CcL29INNv193ul37bwSSYl05JXH0Q2OVpXtV87yaS+CY4XUQ
ldakMJetkWYmA8SJtPE4V+eU4d4+rZ6uKjRXOZkU5GpesSUTi7YQE8mdpP1CcIy4LszupW1jHEec
YzbG6bRqiYeyFZGB34n+JetVrqHG0735QW7z4LxTAO6d0LeAUrirkty0zQaAdPF/vnyMeJ3iz3og
CiJVR3SFDh3xazbiRV3k4HEfaGiT+mKZkxcPveIMpPAHR44FS8Fd9KZDg2DT7NZQq96bFIPnVKUi
SlNJ8QDzmBjrOGRB1c1XoTot1J5hKdQUlQeQQp+vW0qxmGRqsz7uTWNKIFes5wfWf1hmI9C6XuWA
Kn+QokNUsLjiFWAmvxEddA3SdQ0GWHt68KfP4lv3k0JEOmZLZ8ZQYjEbX62ufJ6nN9f1pnI5KT40
aEK0MhsI2VoFrn7TGbNCZ4qA6kiBweqybLZnIIz6Ggxa5sf8ji4PyTj4caeo/tv1AhMPELaD13hT
Ztw08qzLUBWAh70h9i2d37d88NNuUTjbrtKIg44D23QZMle/rlNMa8v7pEY2YXaX16XNgxVVRAq1
qTCEJ25iQZVM9Yy2QkSe2dG9WGMZKDEWBcj+Kt1IIoWDKorbuOeQRHTJW8/iiukMHnYLUSUUDLe/
z2iEU8IGT4oKhNBaW1GrH3RR7I+mb+Wjn6NNXtWN9OOiIF/Zt0DCU7bq65YqH0iCi0SBmkbmoabx
FfoeAjfU4xAP9GEeaDjoI8MY/sGCQoUzY7ZuoBpGcnd7rpeUarBbVKdeSWJMfDlcR/gHo/0NIXdM
GsQdedYDYm4/0CiMjjyojg6mDmFAz/cR9GH5QbUz7W4bF6nkpkk+OHZlxuLFfEaVgsmDeY4OpHqI
f5+JVTjIRTbJ7aOWdlkjgGo7wZSczHNV5CxK9Uk+75gDyZII6kvO+WcdRG/9yXxLjvZRzARjgWpQ
wD6eRQjBcxjikszKu3adE9Mcroid0ELnEgZ2He0wWzxeeNoRacJbVTX3buzYIEpBHed9LbdLbQwG
46NZ+ZT8dd0Dd8Ps5vuSjy8apgO4ZYwnZbPyluy2KL/rKke4jmHIlLyp2/Epx6E1QGWhF63+EH3K
Z8VK2vXqv+UwZE7eNiF2M7ewzKz1gUueZxvxonuDuvTr+rpuD0OXnNpyE5s6BXC0JKDJbf77c9Ox
aDZySB49R2Nm0wz26IrVXz7ZzlujyRRbhcoeUuSurba3TcyCQyPpQ5vf5e2HTkUIpIIQf9/EbOKM
cVK6wuSdHSzGozNaIApQ2PwfliPyMAbebC08Ukso/WjU4LEaA1555XMEVu7x1KRH4ygYMpfT2Cvr
s/fNf0EUbriRK64a4hIDqkuwgTfkm+kcr/uXUibpnGgvFoYIZUCI3nUhODhF+WVySP3MPixBhZ3u
9yvvhMddRJIizDx2rB6FNxjabdyHefQHKeDt96UIMxaFuUwVPLpOjh09dqqyW/H7XhwPLr9fJr11
E65FUYvvR9U3iLDSB1YeNP4XMW+NTkF2pzC/zHy7Nouzai6wlvpVnH3qVXO/9q1v66buWiYxqVx8
UtvmbPEVe6bxVH3PH6wf03az1uPPgvid+39SRmFs8KRQkNG1YoMBvDK+L7qHRWWc3Tiw+b60QrU1
H4pWfD/lTzFDMRg7afjnT9bMBkValXXFjdlwgPKTqA+jSB/qU/pjkLgoV/99ZkWsmA2ctEQrFDI4
eHUDHP/WguXVQF4A/U+q7gmV7qSFuSy0XJcCME7+tID2in9MptN1zakgpLXJM/L/7maLA81tanhd
psg07BafbbQlZ0ZddHs0qainaoMxWEIccEEU7dyxo5ib0CgE2n9wvthGLjgx+tHWqwxoxpOe+KLf
5FgEGG4SIJOD3JcoYWeByiF278U27kIE+RQUUkiXSJRDzryJUfiI3Q5kV3/lxn1CTiTHhIM19q+b
7B/0eQGTTiB9m5b5DNZVOHv0Wg87TAJAleXsi7Lf7otSoeJzL8KrDY55RtA7Yct3/iEbbRddPKhO
wrxYw0sf2CEOwW7snP4dyfduiL3gyeGc9LoFTlYc6Yv1qbS+VsnH6/rbd/m/5ZFDeJE7M2pUUWcz
kP6NUVvnungzGNP5OsoOdZeIERcYyUq6mUQMU24AU+pg6sALd8vzVyyxytcMpRVe288YuMi73DP6
OTnNE2Ys0nj8Zte1dtBj65EPZuqzSlcVnKrklw6YVeJY40Jhz3p+MPqbgXylpioeK3xG5i6f54EM
MRIicNESfGlpmB/1pw7EVOap8FeFQVUOIwTeHMn6eElJI67Q7WJ/bLPigc6qcWC7l4uNMaX9Jc5t
jQxCZ3o2NAjE7ztuaF46pUfNTQKF5wgDXFlwrrS72FmfjvOMCCbecZqHPIxD55zeUY/4470WqDo4
VeqTdplxpEayWHDU2n4Tza9KVcGF6vvSFpNbTVuXJswTTXWQsdhfjDfXNaawjkxRrmfTkiDm490z
u0vnk95gXGAc1O7zdRjFwpH5ydOhLntdvOI1oxXQ6XO/6gEbvlwHUWhL5iRfeJeVrQOQeaanhTm3
S/8nRRqbyCQzkTNSmlHviMhUfM++JuVf9l//TQYh42ZBguJ6TuIcAFn1uua3uAmq4otiiVBpyZMy
7uYlFgh35g29yW9KH+TWZ+NGPN2nylyOyvLS8u84HmFMsQXqXYHO7Se7Lvxh/XpdayovlpY9GyfD
pD/2Jf1eH89plmB4ceInuer2r3IxacG7aP39/yfHqGi8tG8+rrEqTa0SRlr07jQUGIyKGKZNTw59
pgPBXnduo8S/rjSFZWTy8TaLkcUZ4Qhp9GSy7916qFXNdgp1vWAbL2jRt+KJcdBRsYDYkqvoslUI
YjfdrJfV5pnhcAiBgV9PNS1uU6oq5fuHQ+PfxxGZWVzr0M+LUc9ixQxo028wbNk4ovnbL1Eko3pR
UFlFCgD2klgLrwFmG39pnc8X7nVRcN3yux7moALSRr2eOJv+qjRUZzF3FL1GxP4y5p1P6Pu2bhFy
FG2QKhxptYz16NqRiJZJZPlzHdD+Y5lxb07+oNzM2Mgjr5goGZpkgDwu+zxglxQlbVZxqKOHqFTc
kXbNc4GSL2ScmLYz51icXXdnZUe+nlNVqcLuhWgDIV2ISnvVU2JCa0z7TNjjpN9kX4e197tKcbsU
anlxWNoASWunLJzYTFNchozCNr1OS3yTOGGaOEHOJp/NPLBM7retfrjufvs1ZxtgsUVtFm079izp
ZtjLev2T96I+1c//rnFPiSWtpyhZNOKkAstCf/RwLI+168UocgclKfdLxRFE4fFyr3xDmrnSa6g0
KbOAOh+i5HYCh7OhIk3bj0kbFYofslGhzWPChxxiGY86RhwSJG+ar4IDrgy0s3Kg4u6ZYYMmBYwB
RxKOvmy8AtyIEU7LO9GdFN+BwRlPAtpZNWdBpUUpbjRr11tlDC3GvdV5mJLwoWtQqDVEYixQUyv2
wf13w410UvgYFk1zMhfS8bsKV4b0dXqMDto7FwX7y2lyPeV4KoV8cjtwlbZoWxQ+2QZJG5SLV59R
eXmbireIJnAKP32FHBzI/KhCVEX0knuDu7HieirOflPTewXDANavhqWIKioMKar0katNi8hcDm7n
N+kpwxw1QhU7mMr/5Vo+7jDUBYjWpQkeaYXVkQZdQG5aFK6qSb2VaFIQYVmtW5F4TVwfMUASqy0J
yAM5ioLI9KA6Aai8Qyh4s7SLqatR6iDcMdFDLSv9GffykYdkUmyb4ldfif+2FEM4aUzHWgHU668w
lLBTbWT7nkCYbRBDdNlLgti0y+O5ZpgPVZZn8RgzusN5mR3v+naigpHEKNx+qlgOmNX+0mqPdZ17
falQlQpDCoDT2K+uVgCj7Z80zNOi+hvqqHrA9+1x0ZcU9sAam3I3jsbAtY0HuhYf86gMr+vqHzz5
giHFuqzWzHaogNFo8SenTW+rNLqfJvq0ZCvIfY0TW3hgauygmeCoTOci9nvknq7/in0PdwlqVZmJ
7JO0/9eYiDnEAzJBOQjlKzAipJ8oJk7zWTWATQUkrdvEZBT17chxIqcaptoDX6JDTE/zrBBo33IX
gSRPb1Nr4msOgYpp5E5g904bpHYz/j5vHB5Goa//KU5ydVoXZFwmyLOU7Yc2jz6neas44KpEkTx9
cRvWg94KNRMoLgua3r6ZyFor9PUPW+5FEMnVl3h1QT6OvKl+tF635+6IRoqjee6CJShO6p4vJZ7k
9itqMFmVQarxQ4bLwWfBm5vft6cJaWIwjJRPKl4mQ+F68sNaHZv6rInMbf49SQIOEgcMyYvD3M++
F5h27IKP1fZ1FM+qspJCdS+j+t+qlZ/azHgqylEHcG/eGXrqFeWxr1E3Yvgt+da7ihOFwl3kNzdw
GPaOrUGxhfO9wUmX4lnkerDYz0pdnF5+czMNDGbsRJVNtXjO0UhC8SiuhetRDC4/Rh/iP+Ib/GWh
yUMA13VyMcMTYpEchUlViIl9gVN+ui6ZSndS1GhWfVmdVbiIlR/MpfOjWHXV2vVCFyM6CIi1iC5n
9NykwATKjo6oT1h92n4ti9LrcS4rbKWZRNB+4XcbKOncxx230cfaHQOKNmUQbmeHtPGst8uBo5pE
TJdVLbFd9SHVb2MP0Q1LpjTlqUnQpICtzJkH3Avop96ejD9yvguI3HnYaLXJR3G4mG5S6us+OYgr
5Px6OJSmZ4CbRc24vR86NpjSAwCbR44TJzA1LrKGYnxefyfG14BJ7G4tQ+NmRnFjEqqKGxUK/XF2
2Bw8nSFv4lUDLqvLkz2Z4TKryu53z1Eb0aSd32rKaG7F8WN24488Md+sYgxwpZptsX/M2eAIUTei
RLWbk9aB35uvh1A0SESBE/BnUe6aHlR9bSqhpHXMG1tPUXCAXTlnfpzexO4Yzqr5ZyoQaevHGBdu
Ugw8AXVi4mnzc2XFHqsVD3YqD5A2f2aOS605AKn03PU4SPnbyFG52e4GtbGNtPcbYzdpKZgZwcKO
ulaO+wfa8w4deEExm8EjaxnooPn9kwP8BlQ6ALAqEfTXALW7ybPik1t+Z6o57/t56wuI3HyYk2To
bbFwUcmAoto5WIMCBOy9R+7z8wi+d9xOU+WGL4zyMvC6DrNNVAy7cs6zcIq4ox3OUk1TPnJBoG9P
Ydl/HaLkHfj0D3+wabkXNMl6HR70rUqc3AoH85Ptr9EfTDjA3rtBkExVF9qqlxQI9L5ygzlw/PK1
FjYBtw/ieYsrZ/Htnw4viPJZzTC1wbY0IKbPnXEUlcnjyX1XVp5x0z8vaDRXeorCZvIhzbKzKqrE
hQG7VuWtqad96J4dEGFE8BY8fKF81QyyEzhFfBUPxv4a/9uA8onNbV1jNYR6my491cT1esMJrvvI
PyyEC4YU5te2mZGKBYZZ+0viC3poVOa/HW+0T+gRWgJxHFDX4+2HyAuqFPQLR0chm6gvjQ2stWXy
hiU7Jf2368KpUKRon5ZZ3Og6UCLyIWmJz0VGW1OEK6UGpXAf1U3hZgtQyBP6J6KjjScnFi4YrPks
apVYkPyLgsZ/2DYvGpTiv2aTGGOFgLo+0k/Cauut5ueDLyiv1LcylSalUMJB3aZ3OVLDpZm/j5Jv
euc+xsbTfzOXFE0GnBFTl2OlNdNKvQjeaI3skM9cQeatWFZyNrWPwZhBOFTn1stdRsb7XsksK859
VwK9nE3N9aHpQSwCiDiMTxxnmt7LW1yZ/83cl/2bw9+uwKTjfE5HKzGEcVp7wqFmBP3AeONQig20
9a+bSKU6KVoQqnftIFQ3pP0drbsw7aiiIU5Y+ZrqpNBgLy4fmZDGOvYI7/2JHLVjdvNnV5KL0qTY
0MW6w3sHMHZz7k0/bRVv66qdislhYe71iosOh0RMLhScADSow+mQPaA+zEPCILxumv3L92VrlJt2
3MzmYLiBbabaX7/qvoXkTxQwf0Wt5uIh/YPztCrdpIgLTIoL45RVDkhscOHX6zdJux5onYVxbR4V
sgkXvuYUUmjIlzHmtmhIGr/+7Gqufw4orx/GY65U5fUFReVGnpLTvDQWmG4ep2/dVJ1HvfHXKT73
i/nmumS7CwqHKGJg3AcogqQwPq5D3DaiiKjm9C+zbj7Gs4Lhb98RNxCSjTLMyEk1wYqpncR0LQOj
C6zAwo1YDC9Qn3FVEkmmsleU9GQZJBrdChffvks8k+qFYtfdjRIXoeS8XBqbo+kQCMW1T+vUgGf/
PnLQ8l77uWb5qR17WXL6T6Z6kZHj1poxVOEFyUhPNLWPjlUpwuv+rr4RSwrlS0baMhXNptmZvyVB
fNN72TM7ChbLyFe97SssJSfmytFG5b3QIZoXotfUabQbqyy/Xdfafliilu24ONE5SDBhaW/u9wYr
3CRa8T5ne7rvfgDPqF/50dvZj1+JCa7FvSoQ7sakDaAQewOYcRYtqC5GbmbgIZu111PePuvNn7C5
GRsYaQOJacQ1SnGDLNu7tnwq+fm64lRiSPtHTKy8XERrWS4GddUPVlV71aBYRvsgiHCg8bctKl9u
CoKxMJYBf1tgfDMhz8TUXxmRregn2g2o9AIjufWUEZK4HWAKNPzO1n2iP6zzp9FRhLrdq9oGRnK1
uNPLNRHn/RgUnIv14AwpKuZmr7HQmFuoFuv+8rkIJfmZZfUJKLSBVuX9iWWGV4+qvmmVeSQf69tC
swbRhwUexE/51N1qzOLgwFA11e9H04sokq+BHHHFICrYxwZvTKR/1uLS06wz3Fo30Mo6Mk9X8az/
w7Z0wZR2PhDuzcs6A7MLk9K3Dykmtw21Zx/1AIxWj61yMJHKXtI+uFRLjcww7IVprKjOfiLxh+sr
VimStPVZUwY+OAfmcp+smzVIfHHmi88W8h5FqE4f7a4qhi5azFZjxJR58Tu+JIuTgw9UzHCz03cL
OM/rT9pqBtfl2vXCC46817Y1y6J8Bo7OXrmCWIjHvl0r1q4KRHpJb3hP43IFOWZuD+eIx4eiLx+T
0fWuy7K/HW2EkUIRjbIRzVMQhhjeyjzjg+XzQHS3t623RqHo3WBBpwiz+/v6BlWKTNq4jJExAdV+
woP6XX6DKeZhAU4eUTqkSiuqVCkFpgmpJG5XoM2su+YQFxifwTDqVNHuqgIRf9/ssmQZmE4Fobu7
YEtfPbeNwz9q2t9oTQpLqZ0sXcMFBkGtXHRfceIPy9N1j9gXhOIArqPri8lF9pwPYL8w8bQ9gieC
O2Cgo5glZv4R2Ri7wEiyMLDwFG6E98Laxua0xiiuHR2FKLsRboMhhVSNkbStc6yh2f3C7dtIFQj2
A85FBimC5lNNbLBm4SaRzafVeJO4RTCheD9XkVKqbCIF0mIcewe1OxCEvjOioC5jz6lUa3JPGhNd
jLaF53iCASK/enDeMGsCPyheB//SbzAx+0Y86ubv3AfzLWY0YRa4/W45qbja9iRDGpyZDgY56IZc
oD7GtCiphvK0pp/ukpTfl7rzas46xeFxzxO2MHIIGG2ydqLmTuPsQS/qJ6d0/N9fN1sIKQBMdly7
kahMj6YYQdvwYouGLFYN+dy30kVh0rqpaU27RZRYE14/JTVKI8bU1ylGbmR/lM7YiiR5ROkOVoem
Fzw93dv9sT4TkNTg/QTNtHf6wQzqo+qqsps/3iJKK2rA/YLYHIg9RttopscD7Q1Gvdbh6oO05tad
fB5ihJey1UelVWmB5R0pwdYEXFaOntV/NPpbI3U8hxv/yUvAvf7rIiPRumB6AbyEsgcnSjD546A1
n/6LJ75oS7ZZwjpdlLGOY+Nxdlj46PfDx+sgwvbyC9TFUqZMiOKQtmONaFd0ysgrqzeR/lzEr5Mi
aKgCabcOfgtFftVZZGGGjSWGCdD76IjHDCRk1mPyht+o8zDX/cDUpTiRz7Q1yY8W/6F9qkGNWvSj
r484IJPU/BNXMNGXYIJondoyBdlijh32DeyARnOOUGivv07y8LqRdsUBhxq43MEcilHkv2puLV26
tAwvGk751xQ/apgN3JMD7f4ggWCiHpJY1DRsU35prYyusXoxkScl2m2kuffu+Pvj76ixhZACw4hh
iGVNsG74yP28eOqGOiyzw3V17W5GGzkkdaUEiT80YiHetfZjFr8rVvqKpX9CC3cRhcghYLKZw1IR
axLMzDbs10iX/hcxiExLUNKyG2YLunJBuhTZr9w89pbo/N9ApHtDmc2YkSps3ifzqcvej3Nyv6r2
1N3byVZX0tLPHCtruDC7fgSFzIOYttCeUP//LEgIkrBTnkd2Dwp/uwDKzn5dMUactGYzQaxuoU+g
Db0rnW/XFbe/Jv+3WF6UlifMXfJBtGxEs352TWRIC88ejcel+49uIH7I5kZSz7UZMw5RdPpgrLgK
v81V3Xi797itfaQTwuxondv0EAa3x/qMEY4BDcyn6cCOJcyj6gFRqU4KAmZDC7cU0dle2jCe3o6a
7RVt74FwQXEt3kVC4aHonATBh8wwNbX1bDQNzsJJf5O276ao8PPufd+rwtquu21wJBtFbZJ1kbjl
x059lzv9fT0qZ/+Ilfhip95gSDbSzXGOnRG3Ruuog1aqCMZTdBgOghIlPpSKa7BKIMlEC4n62GgB
Ns+3FX/UDcWOpvq+FKJ1FJ/QwsL3l+lca2GlugXtbgEXZck0JMi1RvHg4PvV+HnIvjTDUYveXA8A
KgjpZYfllDczA0SxgOfReeX2VlBPKr6P/aW5kUQK0HgoGLPSxfKvv5bPzg0/ZMh9MhcFET2yJ6rK
OCWcFKnHeEgtVkMq534I7QPIgv0h81YQvpNQO1urYoHuKxH0/qA+R5SW9zhuRozqqVg4deujs6VD
qzm66BUo+2HggiLpkC02XZFGhjcAJdPuK8Z8t3gimmIz3ffqC46kvCbW9JkZwFljHdwi1W0/qFqz
VAoTP2GzG2SWRbRCQ6TWmPM6I19YU38eLNU0C5Ug4ldsUPI+s1Yi2h/L/k3ffKk6RXj5Bze7aEoK
mOs46KUr7k8z1WH4hd/n1Tp5WRufO2sIuzT1S9a8ixr9mc2xX3VRFbSaytvlyw9YBzHbAq/M6EAH
d7Cc5qfGNLf6RHEpbdzA7NGYO9lfx9x9oJyfR9dVMZ3JapXxpKhXUsZRdAe8tHyVaU+xKrf24pz1
EwCXa8yBw6xQ+S6Sj2XWDLW9+tYxfVNilEbRe8YbxyvPzbnCwAb7jPkG18OgElNaXDXaSPvcEpi5
Nx5EK2RkBZpvHNHxcVe/yW6iUIUp9LTdCmUxpXWm10mHMwMgx0N/LlAqOWEbbI+qYTzyWpNhpLVG
44YYvYABwy7VD0wLx1FRTiNHJhlCWmiT2TiL1glJnMzrzZBV793qVTZWigi473kXx5DWm6W5Fibf
ASd3bkf3raUcNy1Ufs0k0umk5r2lTQQAxR0rcDxxb9MbzUcygKNwT4xyUa3dFyFEVp10REmqCRxd
AjE7t2/BrxdqvvnWvV99IwSXtKpCTAknrV09sktuDYCLnznGY4rp0MxHH9USiCOySrp9e7m4QiJ5
jWn0koczlkR63rurX9udV9iZ76oefvad+4IgOffEjCLtJyBUOn3VJMatURrHsle1xr5IHv400wVH
8vACECDqR8yzUNaMY+shORTvhwP1bL98Gk6aon9AWP2lH17gJEdfnRj0voOz+mj8nDxUC3pc42Ey
NXieMc6VUfd+ZL27HgL3F/EFU/J9StGpSlBy4Hcp2qS1+uDoemi51vMyur/5JihrU3L6sjcsg2YQ
b8Akq6J52/LWEzxD1wVS+Ybk6xhDUFfIHkGJWoUha96kEa9Mw/8EIvOYRPA/SnKAZO05yx6b9aFQ
8ebsriKCxiyb2piQKT9okXFa12bWV58XupfxB6tVFHXue/cGQbIHWYraXATCBAqMvvbEy4YT9K23
fE3fChJj7irUtrv3bRAl2yxWN+PpAYiowwyWKCgwVr3QAto+xsw5rCg4iD5eN9S+Fi0KzzIpe3GJ
xvNQhly5gcCKKpeGJR7NfrOO5odX49XxfwjSol2qIaasMzFoPHqv8XNXvSXkUA6H63LsnvY2KNIy
LauVTZMFOebpfad9W3m4Nsc2P7nRt+tAKoVJTpHMRaGPK4BY54Tx6AZxs57+G4TkBTPGkZCqB0Sx
YPhNRI9G1igc7UUDgGQV+Q6dtpgEbrcCg4Bxwr4VjCv8OTpw772JUt8kLPzn61Ltxp2LhWRyz5qQ
OiU5/CDBY1qb257rjl6lmqq9G643KNKBdRnigkwpULiVekZ1jkaMr7rvuMJEKmGkLXyu65ajPm31
0cXr6+RVP5Vepsq0qWQRrri5qNXgMIrWGrI4c4wy0cGbqzSMss6f3N/lhpDdQci7gXJZv1S0AFSF
bsbyOJnv/pvxhaib7yd526RVBH2tQxFm5beyqT0tC6+D7B/jCDVdzF9Ffa5MPOZUSDyAvFWcGosf
lajMz8/VufXAIqTsi9sPBBcwKRBY3TINTfp/pF1Xk9w6r/xFqlIOr4oTNieHF5W9tpVz1q+/zfU9
Z2R6PPjOuvzoqsGCApsgCHSvbPS9tpcxaKsvl905H2MnAxwMdEVbS+gmWR3RSJ1GVhwRI2NrQokt
EWb4o3qZQm2qCvghr9dK+mTW9435dNmT84H8ryf8mHglWTp4ivFd4tbyIddtWx0GPRKnF4LLhiS2
Jr9liKcIULntH2I0LBNXrFnnLV5na7v0W42k1BKdejc7mDaxh8fUaxs78rudTLSD/fYy/nMXnfzk
UGEQpGoUUyzldJi81dV2xfcSmnOVMxa2bq8/FK8OQgudKPZA3Zqp2Oc1yrvKmgfBgudQzXVWt3Mi
b9zVHuYAgjIgGyGJ4OeJyNqkD9cmh6c9igKilx2q5+hZBUdScdc64g5VJaKodP58Py0tByCa1mqx
VcIg3hau50K4gmrJUcx1zzLXoE6odILaFHw6UYpZJjH/6k4OWv21iaqD3BOHCLUtOATpOmhOxRqM
xJXi4BlLUkx7UL9DAvjyrqCc4YAkNWu1SAVsPwuz3YYIjvf8cz3852I2F/18y6WyDrIQQcwbl8F+
398yMhLMOTgRaEgSV6KoUgmn+MmGRtTisdYR70ov2bNwNA3wnJnEhZOIOo2Dk3lMhjwdYGTNMZBk
WXhITfbKHO6SwXzo4oYoGBG7ih9umPSlb6QMH2rIH3vhKMXE7/8h6/t3F2nsD9gcw3UoY/jZhD8L
eAswqeamrg4BZcVOc6iRIRN06sZeP0Uf/ioANfYtN2YnPSkxi4/ImI392jx2UZBSMU7sJZ5sbLWK
cqgUmEiT2oHUSAVCEll2IoNYQuoTccCAG1qVFB0+UTvHVxBPcdvcIjo1KFc4WEj1Ie4k5orRW65q
No7Vm7jkdtddRzGbUqeGxkGDIK1ocJLhTrpnT8Pjrj+gHcHGrB+qetTT8G9NQhxC8LqiQ94oVVHD
s0Xx4/azPg3OGO9i6zrE01oLPSg5PYIv3k5CgSiRnl1T6FxDtM3QdVXkTuaiKeYiNmFZjXAQp5Od
40hetN2kEkWDs4ixMcTtMGFax1StcYPPB8O10tsC8/ej+agaqZ20VCnnbDBujHH7KrXS1cJjzuoI
4qscP6CTgFi2syC7McCWdbNxzSKqC7gEbh81XNwEaoz2msW51xj6QpSlzofixha3swZdb3G2w5Yh
O+Xe8Kug/FqAyf9J92PP2lNNreefNjb2uG1WdHUtqQwLGw88TImt7ITI7u3htf2BAL2q3GlnWpST
1Bfj9luTgsOj63AP6rzZVXwmIJChj1+3uyvwTDkTqYdDLSvPMIRQnOQyZpGvHUf9Np9LRxG/zvWr
Atqf7k6Xf6j9se4OXUuAPrXAb2iwCZ6262VkOKx8hu8p+WyILn0UHMPR7dlbHuOD4F8+ZojFfVuK
jUGMKphrhPTf0UoU6cLK+DJ2IbEjflO8fMOwU9i8FQ03RtIysookw3qm5S3aQXZV0H4dcbMQMtu4
WcHbnTH4/F/4J8hPyWFLL4m5bDHT8yvE2zCcHbqN2/9gxzb9SEFs/bdUYuNnlZmZrGjYHkjqnLze
9eporwqR1ROw/Hah2hgJxVGt2gRfbFhmR1qujPlhBYE/Iof4bOdDw0Sp2JBVzA1ym72ywv9/4KnX
/ihOvV1n/1USigUGag54l0W/mCHKHBi3c9J36SyJztxGTieo3lCb9lJSOr9nt9XWDofJC1KQuOpg
Z4LiquHnpR37mTMaTo5tFSESYtUOSeA6Fw5bqxw6L70wQ40SVls0fWNIzNYAXpWTOdXH3O726q5B
EZ5CS3Yq87f5rVHuq/XxpPdyA6PqteiEQe1X16obPUm4U7BXR9KeTNjj0FmU6i7EK4zoiAemOW3c
RKqrQLCw8str6KSuChGVb+B7wUFeYrYqEhMKKf//LRlP5bgb/G7fB8PuMjRSUcMry2Z9nqNt8s0S
FIidzpl3tYj2gbC0MYF3p++s/UgaJdZTYf+/2d6RHOdxzIKmeBndZLfu8g+M1VhxUhzo73nQNyUR
Ol9vD3K69KuxOcXIYTKL2BdL0GhIHZxufL28iudQZGuC86daomJOtUV0Mssd26tJ/nL5988i/NYA
2xCbBRP62czadBUda7f6mi/t2mN/GD3wyvmRSx2XZ7f0ZsG440RapE4xoJTj6FNu64bqqANrdCUu
TKRPHC5W81IbC8gonfSKXTGa5+y5Tx0FAvWoFImY3KVQ42zUbfziADKfcpBt6TAoxDbaB0AzVATl
0fjMhEdpliHSPw4Z1xUixw0zJwfiD9mDVH3qCi/grnfFnaXYC9W+RX02DhSreR1xACHOlfRKnQ9q
d5AH4gZ6Hi02S8gB4TRBTTkCpbbT+hM4KXVntaND8paoSo4OBl0yGye84t+jGiPH6/0Ai6izuDLw
KfH6D8l1/jX0jUDxykBHCZXq+2BL9Rv8ntzkn6TKcNb0IYXRuPAl5XWev+etYavprdbdrZ1qX97d
BHoYHHpoS50WNQOottuPfWGvuBpetnD2xXqDHzzz9biGRjH2MCEeNF/5CNb/nWV5KO5oh8q39uZq
51T7JRX/vKAcLp2okkWw2YNMD4yEbuy3KDwLQe5FPiVsT1rj0ERWjcxsLOw2psDGOk4g/d6Az461
iKH/+yuxoGzU61KEcFjSCX2cdwuLkD17T5B26p4JmIskZR8VihyKCJJUt2sEv4oFr6IRmFnbr6ty
p1bou4v8edhfdowyx4HIlCXoAwbPgYMns2M9+dGxmw+jpNrm+NhpHRGXVORzcJKuOmiCDVgr8sdZ
/zRRwtxnC0ubuOcZFhtBmcqQnTG9CxwGeqy7EhqYrEfjvxLQvKX5J8zg2Ud6ZZBSoYQpafXF9jah
NDCJteL5EytsJ6PJ8PuCfi2IT0JJ0clSBrgcQ0kbs0WLCc5jsfTyHjOjJqXM8AccUkyMs8noweVn
2qRR1aD9oOMu5GPb3DfOuANtPdr32DYFkjfEPVI6H88GDj6MUooq3wwUTbMgxbrJAmB0kd7aqdt/
KG9xEjvhlXxb7EPb3GWP6kOvEenG+eU8WeZ3Uj9nRY8+d8cS0BJy08ffLu/UP5zFJwPc5pHjqoea
Fgwot2+08s/hN/1JvDWQYCy7WbDVh9YnTLIQ+B31/jGJXOLXNDQXM3mOQ5gcoWn0xq0pHhv35+0y
f7ZcKQkuW2Todskgl7tDW6vSB7aI5jhjJCG1Z3CldUug5B/m9OWyLQbZl2xxxzCe1GWxLfEiHIuD
+aM0xKV38zgTr1dZylF2VDtDIWLkbNHIlE4LyoJok9enYQENjAo2QezTI71RcYHG2zCOysyR7k1b
AFvWfE2rI17eFhovkdL3fZ5lbFtkhvQgRO1hNvv7dI0DQ2jBrltcDyJFy/MHLD75yh2ZqBSbHR6Z
WKWgv1LApZ/29ngYXB3EWS1V17+8+zSROzalfIwUAWUZVKhul2ZXacQ5+QckO3nDb+/SmOIJcwyo
trASJjQWDv2R1VpkVAXyZ4oN6g/5zcket9u1qO/1ZoQ91sCgOsVh3EXB7Mg+silaRYLY6Hxx2GTK
0n0Pa/r98tKB48y4SfYjqkiyLR4j931Hz7/O8RVhLc/lslphLlINL67a20YMd3+1u9/Wd7PTRPGf
6CuNfZtAiKpw2izI+0+XzZy/rpw8YQu7MbOKup6YYPVyRjW1UwWS27E7N3+7XhxsgLPPSFsVVqTw
S4P+zOy/sm3/TGZObnDZ9KivLcINuJQ3nircyz0lB0vsT77AW0uLiPMRBiR0sWpX1fTt8ncgTkeN
f9gLtWEqZYbmePv6mfyBEQUdP5DxFp7Fj+wSTpbtqI/PgY5WN1OSogXNqYqbir3vGccQhfLLnlFG
OOAZMExfjw2M9POxL/dqeF3PBJsMZYLDmi5vxqJip4OkJWD3mexouqnImz1xtvOs9aBoS6eVQbR+
vThi4wh258S35hWeaEDxyjQuWDlBuLLI92bCP5nLKrJmSQcpYqcu2oWiCkQvP8rx6fJnIgJc5rKJ
RdCiOWRAAP1RNZScyaTYzikvOKhZIgMvC7irOV19V066PYyxG4I39O/8YH5uAE1r+7TOmR+RZpdD
DG5zKjGgVor5ubWQC5I5JfgaFTpZ26yzxZHIW8+ulIzZOPD7gxeSHwg3THUe4koDFkTdFzNKvLxN
v84ZxQlyNqA3ZrgER5uUURsbFUulHBvjXjSdKhmcwngYTOr9/Xw6sLHFQY2kW7kpD7DVeXgecIZn
wYuC2kOSvJePC/UAQi0ghzmSGI5gzcO1zZqOZnSYs8d0osrBbNP9ln5vPOJAR4PMHe5v8EizWY9k
hhJVubOCCkTP1K3wbMSdTPE1xWo1akOEbJETD5I9Tuiffk+HtrmxwCGMpUaDFCuIuNz6sob3JZ5K
w9RHf9jlzUl8F75yuJrRACJIfBel88r8o4x+CJUo+VImOJSpejXvjRSfBQMhjrmOzgplaDTJEKca
9Uk4mJEWyGlrORZMWnxVfpSp1wYWPReiy2BubkBmNKspHy18ciN5jqv9kNyl1VGVjobq99ZVWlAZ
2vnbziYCODAY4nk2Wg3rNhx+vtiod+Hj6oFQ3KWC7fxdZGOLA4OqBFEIWsLZXQSJ515t7NTX3dmB
rA27XHVf31Xrkg28aIPXR9P5Af6mjOK0zgDZYMOy1QJEp+m7wu5kgTs+G2sEEc4IC1N1E2vXpXxv
UDKkDLR+D4mTCS6yxyGSl0rEM5Og76AxbH8fE+NGgMKx3URysEw1RXvwh+90ssgFuZ5Yi2iMsDhp
kNao/SIYNLS9KEFooxn2mD8bRJvq2b5OdHX++6G4sDdFddQ1BRZjSMj/nF9VHkDt0LisqxNv5Y+m
pzy9B5RONrnIX5Mk6lsLny5qv4bxrh97UBirBF6cL+xtPONivlFGfYlqFiCI+Z/vQlFjg0QCjzQ3
zUeML16xaSXhW6s5yfvOw5OL3Hmod2nddiz+UREalo96mrqNRIqJncfEkxXuROz0phk1CVaGw/L2
2Iaqpac9JI5wb/plYOwpesI/gNa/Fvlrv6S3UbwssCiDsYk9EoW+csCV345citLi7EzEJjT5O78F
BccUGnu4x/jLQXkNgxJPwKErdFCtGnzjYB4z19obZGsF29YXtj1fCIjFSevTAVsCyq/sRTF2Uqjr
2sZ1/QVceNAQkB8u7wfiM76hwuboScJFwMAuDMrSU9Z8tCQiu6Vg5e0qvDEw1XWjpawaMDmTx25R
iJObDKUoZE8+2+GX/TmfEZyChMOUOVrAEJfBn0b+JBifivS5IlkDGbxf+kgchnQxiAmTGjY6T0K/
w8+Oou7jmwTRnup3+EMyffKIwxJNq2WpVGFNDRR/uk79BrzkYE1lhXT9JqRevcjQ5+AjRf+c0uuw
V7vDWzUv+ywU9itabtB8PPg/SX6E2o4pvWDq03GIUlRSnKfIs505Nu28nI5Np+1WK3+8HCHnI1Jh
7y2ipSvgM/g121IXeckMEw6CGkSz2blj7qGb+iod0NwRYELiPXnwyR6f0GeVUraizMJF/ZjPfqOF
dth8uOzU2bXb2OBS+nJtJTOZBWSo000k7ERrl60EUlDrxufzprQmUalHErvVyfZw0zhs/HZ2xgad
bS2oUykUPotNG6e4HChb2rgbejhVDwep3AsWkYCczbE2v8/sb6BJESvdUgb8fonRurq+lRoIy2ne
Iky7VPhgVQQUvtWMfsONjT0Om/J50ebMQCCEz2gtRmPxvG/uGSfJ9AnMdm6EBrPhiCcVL0fniEh1
4DCcuGSdQy1DjgbkxfB2bKTrMlOfpnH2dRWSJzpS5Gp8z1ghCKz/2Wa8AqMiJuDvm+GteD95utOW
dvgpdhMnHGzlvnyBWit6O7QnaySSL8pPDr+kqKn6voGfmvlNxmt6uo/G2yrcpxPZs3W2z2LjIock
KRRk5FFiLqJxpQtC95W1WbQBhSDnz4CTIb5ToKrHtpVA5eUIlfZJC6NbuVe+iKvyoWnUfSh9jtsW
O1FBKhnp6POQ+gclJJ/Hzx57mz+Cw5hVmdo1m+Ct8oikGbAZu/VRvcWT0jvkrt5q/Btj7I/Z7E11
HmcRopfY+2AabQzHzJOgGL/9FWryItpj1JrGHMOImj5muOpYxzrfXzZxPmvdOMKBjDgy6cAUqIms
9cBmlTq/2cs2w0sq8f9DmKiqiSdFUQa/y6+Lps2S1OmKwR4xcRJgmja8MzClMXslmprIR7/zZ87J
GrfRysXSW1GCtXQfHiS7hJ7JZLcfoC3imrgyttdJ46XfqdrFedA+WeX2XN9G/aK8Feazw9zfhdIe
lFh2Xmd2ngdjle2I73c2I1f+tccPmpdlPs8qu3WkCXhI0Uxlx7Gddw4mJ8Bdj80uS977cr6NUW6r
KTEG6AwRRosWStcq0wndG456y7hpaW70t3L/70fDyUdus62iAGkIhNRbQmsByfTxWuptU7DTzKnR
/cwYpfrvbVA/g8HIKh1LdbPb6VgRWcz5A//0d3AHvhaaoQz2KVxGCpB9516ddd5ffk5uO3ZVpbYJ
axLBtQ7ZdOyXX/vIxsfU7dAeA2ufqMFlk5RT3Kk/dGVj1R0sKuprkoi23BPVKMoAd7BryiKEMdv1
s/FZavwZAgGXPaBwhZfOK7K+bRsZFtgdjrXhR/eWp9oiVOynDxTP2B/yzFMUcLjSRKGw1uNbNIYB
EwaojCtWEmJJ5vRBj+yqpqLi/NF2MsmByjr0Y96wwJMUTz6wduj+q/QZOjWLn6JvmLqknq98nfY3
P3QeL/Eg9uxVaXGOqC240rE95sfcBmmKD7IFb6FoHqlPyA+ea0mkQ60NHmY/FlDnlCjvqU/CS+/F
O3E3ku21BGryI+hain8ta/9Sg+GL4q47MbUn6JqjvVH3s1sQHqfu5SA9fxoZFrgzVYZV3DbLxAmj
/OxcUPPvs/SgFBisz17+zga304RF1dOaNXzV07FX9735mFBNoSzSfofikxvcEa5UkfATAhmPJNNk
bSGU1L8zo1QhRWfgiAYzJw+1XV4oEHbEu2aLY20I2FAUtCofmahx4lN7+uzH2VjjUHfClGwrRrCG
JNIRBmxhcbLH8r8q/7wljRszXAwsowT9GujqOVHzaumDLXbEAXW+cWNjgYuAKKkEtczxUtOjOBLt
dGAhJKidV0w3vrTOYsfEYPb5fbsxyMVDrFtQQDDgkhiwh8fmMB+lm9Gp9qW3fG2oZOcsDm6scdDb
I1baBerQjvEYhzabJoO8duRG8BHVumm3jO/ZtRuDHPAqSTF2XQqDufxD645q9aRRbBjnM/CTDf7y
JDRjqAzovwUdhvNTIdpyYsaSaWJEm4r086fXxhqXuqHQY4Y1Zl0cc1H2oZHbpnozFkFqXs2LJzZ4
UilvxvigJo0NBkiDKjKcTQY25rlUrm6KREwimFebYxrdDySf79k778YABxyLXKhjEyIg5YB12YZ7
KbCC/n/RXadc4UBDywTZBCcCIOrHtNjTS4mKSX/s0Gb7MPnljfEF5MHfLgM8276/oe/GOQ5AajnP
EzyNA+ClK5Ba21KOjlcpRgNQ5ly2RDnHAYlYlLOYM/xdpe9VcjO/796ycYUDjmQV9EZigZC8zB+R
R+2yQHhJP3SuEMi7uLHJwKc84rBDRjVE6Up4pKN8BUGn3J2P9VczwZiL7NeH+nrYUdQclEkOPYx6
TDqhgo9rv08Mz+weL38kajNbbDNsqhBKOCtGVsCn+GpBJy2j9E2+y3vrnk3LLx8ouijCH17LXhjE
vLQm+KOX36tmD3q2y/4Q4c3L1w9qWkugREbBc6y9OLWN7FoqU1vO3kEJC+bMf5ILXnqt7aZetVYW
3JaxL5bJ79rlcyJK+8vuEFmFxZZz83VSHVzYBTsbu/yx7WR76vbV/B7Gpq0vHCS0mBLTlIKtmfRD
WF+TdbbT6MdlR8g449DA7JdFSJkn+nN9NTSo3SSeudcyO7vCYBWe30GTTpgkjnp+9gSNM3MEzSXW
Duqx535GfFXHznqAJAHYo6k5Zypz4ontJZDao88N65j8QCkf74DVd7Ske/IAHVp26cFMCPlizM6i
C3BucfiQxVXUDqyVStiN7uJBfTSzK8d0+4MRNL4s2mSh9rJFiZ9BSbIKzSEsP5RQI233mRf7sWjn
hg2iiLcXu4S6u17eBBLf7RJlqTSaLLWe5tu02hvikyZRc0qUV1xSoRidjOdOZuMw+ywrlCI7Cjqf
FcAQmncrUdEgsl6J74+e1tgYG7Yfeh/zah6jMI6ex4OMm5BxR55cl7cC7o+/4khsrRBX7PHRrN3g
JShsy3eNO6AFBVKodD8USwD/HJSQQv3VWthYoIdoYW32wSiMKe8i9ZCOaocCCfY8EZDPTt1L1jhk
WXLMuAosXRN01Ld6NH1eJd1DrO00KIqm5dfLqHL5AJP4wZbezMHnmMG3MP1QpoeWfHGhPhWXZAyp
YsSpygghNJvNyAs3gjM67Q82aUJ/K4YPlxaPw49Kb7Mi0rF46T7ZSbskmHzWskaVg4gtzDe2rGqx
tmoHM414P/c3cXaQVPfyhzn/qv/vkSzxDS1hJDQ1qOaYK7gDPa479dMEJczPus30V6F3hsm1Dxh0
0p8Jw8QXe9vqm0NaTzQjlFI4h641MHzGTBXBk26MABfYI3mqEUj1dtBurHVSF42DhPjQr2uwORbX
8p2qoPF49lK7dqz9THG3EhHPt7dURWWIQoN1zaybKv1qpNQzKmWAg4t8jccQ9EDYwLE9+7KjXDEB
JOUBXdu9J3njtVnYVAfl5TxR4udfZHBvNQO7eYk9yAinp0l5sJbbbiB8Y1eQC9vrbf5w87GKurCU
iKWjXaNAEdwtxR999WnKu2CmNM/PV1w38c8Bh1aBRWZkaVwWYyR1dgVbfO4x4merT/mxSN4G4xLT
VoiT7PzXM2XGUq9ppsghSJyCUK+uMUM+hOHNrGv3oaB4l3fY+Y/1rwkePbJR71VcuwCJeug02s3S
fRKqxCaVov8AISdDXGVDSlR9HCOGvaBwUtGaNh/VuygIZQfZzeL2QR64kuhf9u4P1ZuTVYYvmyAJ
F20CeRTca92f+LEeIW74NkZMhf15HD6ZYuCyMZUukIxJCjhYtIptQm6wtew4f7nsEBERPGBMrRkX
ZgYjigxuJq0EoTzR1nI2ICAuIYqWBFYhnuVYytZegD4rMvtK2lnarZKEtl6MDvqi7cu+nA+JjSn2
p2xWzDIwc13M//8wxLoVq2gPdTYfG2oEOPXXSWxrn+KAomalXOSKG7W+Tmu5YrSgLm9D2Z+SzG7m
2TYjSreVMsTBRgTKBEFb4GAmoetJsg31OmsFNy++Xl7Js1GxWUgOJ1ojV5MpgZ3VDAbrWyMRxzDx
+/yDU2hhNF0wsWDyothapzxPWvvjsgvnk/aTD/wTU44LXlrNsKEG1c10XQVz6Cg3hYJideUKEFEj
auPnv40JEU3TxGM4f9aXvWbUocHiPJ/8UbrppN6bwi/du8ZNwcH3jx22tpsgl8M5q+oIdlLle1d8
Clf38sKd/zan3+dOeCUcl3HK2atSehUPLzN1fTsLa5u/n63j5u+fp86sc+iROtE6g50Xjcv5QUnf
FcAnJ7gduUBrVKhi1rGQCCjm97toMojvTfnB7cUiH0Ik5FinMlJtCfTPfZvZ4vJw+WucTUo2q8Xt
xEbJNT1n3fNS3TiDIYHqC4Rc/bMqmG5sEnuG/cm/ZUAnY/yUadWEsboI+DRzi5Hv0prxQJrKk1dF
S7M3WqVw6lrvbGsNe/8dbkJf0JCx6y3Z5IJObRdrjBIGCIqAxeyPoFz4plvStyZBYq5Ez5fNnT/G
N/a4IAzTqVu0gs2cgVQVRBJgAc0gc5Hu5OP7ijAbW1wsqijZCXkEWyYKaC9sViCCEluJhAV1n9zD
yN7usndnI3NjkItM7K1JMxoYzJA4xOFTFgEEE0KR6Dy+bqxwkZkIZWhoI4a2erDq3TKqYX0/NG6y
Z3q7oDchUtc/2MMUmGkq0Hjn8XyqJHPR2PzegK4PqCV4mWrre/aAoB+nnUz1p56vEJqyxtBcsVST
86+tLNlYw5G9rUq+4qa+5UyT/Tp6pp89hk74hcDdPxjURVnVDYivaFycFKE8tpM2Axhf5ANraIye
u9LRHyGezujEwZQRdPJ7QgVb7h+bXKgsUmZiHgo21+ajjo6W6XWM95ej8fyH29jgFrKawmxRC9hg
dM2sz7gIEkytMO6P4Uip2509vU7GeHb0fmmLtoHemBNHd5Z5E8/3hDeUAe7a0TVrI4/DhIRZ8fTA
8FnbuVrboY8H/p/s/+9TycEo9j9fSZd/PTKXQu/kQoZTk/axg5B6GRFhQDnFXTUgRDJmFlpcnV43
PoZ1BRb03CEWjkHqb4fLxgn2N2zO/bheigwTU/gyiT0Ptom1S10Qi6jB6IivjNMqcnHPiWyqRfMs
HG4Mc2dLVhpJHEOD3jFBzVYrt4X8okqUd9QKcgdKVi5Dpb6toKt7rNbOXjhrz8BszOr9L4Vbajk5
tDA1PJ9hYyExULO90IBtwJT151AagtqiXofPPwhtlpCDiWopkkkbYEyF5nV1w5jBQBmIIWfGCVa4
+XNNcRJRH40Djbyz0mQZ8NGq+mgot31yrVEzrcQn4wdhylzOKiOCUy0QFg1IdkHV/wgneGrMPpUE
KdThhF62bhj1tmA+tlQRmq3EhX3Fz8HIaE/UlxmAlO41vwDB6HpQURWmfKFgnG/RshZrnsIJdv4h
F113pvvKeEXrgMpgSGMcWIihMag1eO9ZmQUtnrmrf9K8wWUoYb1v6PAU3fy8u6ksSVK08KxKdFvM
PxkJAa9UHHDgIGhTF2K8BdAXP+eRO6of9b/dovx8S6iGETRqYeMnp2fixa4B+Jnf2AItlxpWoiDB
4CBBXk0jnkX2hSKvRn8Fpug16IN1H/uX8aHEOMH8rgRw85k4SFDzYexaFhOx6r1l0Qf5W/ORUYsr
bFDOI84rYl/xfVrd0ujlyDYvdAOzm/ROgHRpeJccLGcNlKC6En3Da3+wt2LM3b6rleTkK0+QKZdz
3kwdQrI0v+p55CTof7/sH3F+8BSZTa/1wzrCgtC6LX59VmuE5yEcSNZ7lp1cACh+rGWt1jybmS+L
7kYPOPV9/Q4UAlKNyQzJSw/S+8aWN6vHoUeZ6VnTG/h0CXqlMJ3NOqj1OzNm/Qu+xPTjiGBhwX7J
RQYAm9xmYVM7ESOerZqvobhAD6qyhVq2GyEQ0pe4/2sPOURJwqjQZbam8+30RuqvCrbljBqa4Blf
a+g11H2IwDCTyzeMIjbihqUAS/7dyJxJiu2kp7IolmdeWkcOVPokF4S+hlvsjJGuyrf5JEQJ3gSZ
/plKFFcoEOPveIMu9qGF1jd2NWdtx7iYx774bfJFt3XKygkdcHZc3nfEOvI9XCCxTIqC4XSoHcP4
0JjPQkVU3InEhu/bGqZuNDSQxjlSOvpN1QTY6O5lLygTbM9vAt6ULDMdWDQoWWW3WueUIfVtqIVi
sbIxMQma0qIriB1owi2aLlhLUIADBr2/Mvs6zrAjadbONkOcgINv4WoMiE8uE2wOjHREQcugciN8
Hr3/pQWJAGCLw4w8b8dVnbGEct065hf1Tk0wvEz2crEv8fuWssATjJKJDgaaX5cx0dNQyxWUMdL9
CK06UMehs0o6LC70dQKNOqPPx8XJGodLugb5oDKGNVl39XvrlXG0Mv7g9IcUetAAQSsXeVAz5Lnk
IYdMbZQkXSLBZhU7g9c+TQ+5j35+1V1yByJUiJXkNj70geBq79oFJ285uEJxtmCzQawU/yNcPmoR
VWOjXONSHm0yNRD79KjFV3b+tD79nM8O/d5T0L5VPgjo/CywphRlO/EZeUkVK52zJJ1htyl2nXQU
4u+X4eMPwPvvyvFKKsMqpHMIqQI83i4g8u3sxqkC0JneIJ9C7khJrZ7HkpM5Dq6yNRWSpIK5yHy0
JtmWpPsy+XHZJ2rNOLwKk1AdxBZrFscPQ/xiUj5Qv8/+f4OHeTFGWdzChzR9jtLXQqYA93zCe1ok
DinUNG6SBT7gmzBmrLm2ZzDNQC/IEfCmhau+iBtFeCvbb7xcxNFPeccBRxUN4lAPDDh6v7YeF+p1
7g83ypN3HEpMimBIswoDnaeAgzj1R4hUoLDK0kHtE/XoTQY4Bw19oUlTyCIOPVQoeqL73NbvUAC4
lpwUtMBU2fN8AnryjgOKrBMV8KfDu75DL31+z079Gk2m4L5fDqXy4XKo89tJgzCXbCiWolvgNdf5
XHDo1jJuBG0Aa5VitxJeu8EKpn26bIR3iTfCreDaDCXkDGFEHr4U806wbjHjJuido1u7cH79O2Pc
+imQERmnRcfTAijNDKzhMoG1JLZr9AGvJfTiqSFWYgn5NHAaY6uAMtfgNPPnbtppynW4EmkgZYKr
VE9WaUaKChOj+iBLO0EJJu3l8rL9tqu4j8S38IshGvg1lAZBXsOGLJBqohvnAB4sFzNFkU0SX1I+
cSCbCHNtFjN8Qon1anmpUUI29wukwP32RcRUuOBWnUNdxolI5LNCI4r0zjDgpC7fj/pBTB/1NQCr
hVMrgUBVJX9rDeOXlC3BBufDQjOKglkb0Yv+mj4JdukKYBVD2vYqviZPSeK2AdkPz2e+vFUOf6GJ
mCuVgoVVg2g3vulOM3QcntIDVUnkoZ43xSGxbMlJshjsG1a3s/RQGVQfEGWAQ47REqQ0XbCCohRI
C4gRRmp+ma3GNuXkXeDhYqmF2RRhoQjBarE8GfUHYTEcY63tyxvscrxD3eXXYEijqGrSGGulC5ON
JNdexchdFmrFKDMcVBgrOkokqEc4sfxSCA/q/Dg0wWVPfjsRf10zEIL86oom5mqXFrABQoDohiUW
IfKJoQbVASiGdvU1VZShnOKwIocqoDCzjSR0uM3pN72hgYTHu+wWZYTLyhS8N1pxC6+a+DrEjXTx
soXAcRZMfw6230bJ4zZJYoudTWoQHtizUraPd/KO7FO4vG1A6vvrB5K7KK060xigVwauP2iZPzAO
xQR3KEjtMmFdWsuAbfVLrnFQUMqZkQ41XAsFzdbLx6h4iOranqLjPO4vfyjiqDJEDhXMup/Ultn6
yRoBRRbHeoAS5t0YTEeqW4FaSw4gxnlUMpVtKKm5brP7ciaaj87+vgkBENO0DEPlG3mzeq4WNVMR
dnnsGCMyoprqbzqLcScTfCOvmcSmnvUw0etfW2uXgpw/q+7/O5f1Gy5s7HDYUwvD0okz7KgBWKuc
9YPpRlcKhrAyv5+IWwblE4dBQyLIXZ0BEmbzuRaPdf0JA8SuRCnyngWFjUsc8sjdGBbZAJeiTHVS
GZOgmmuSXPC/NYzwK8dhz4BCldilbOXKb10TxKuP5tNq+tAoIEfMv2NeM1V3M6667TM0422dfJFh
p89v23fjJ1uHbapihHE+sihUeqjAgz2z2bctmGuEQ6reDMpVPjyb2f3lfUytLYdS0EwX00yBzTCK
AzORnXbog2aavb8zwyGTXgtJj25m3D7EQ5q4g3hsI/+yifMn4mb5OETKFiWR0VU3gPyHvVF0Qb+z
OhvkDfEu89NnqqhDrRyHSZ2+Wv9H2nUt120s2y9CFXJ4HaSdmUmRLyiJkpBzxtffNdS5JjyC95wj
v7hc5TJ796Cnu6fDWuVMxRUgwxCORnoYBc5q3qY//9RIZtKVVBOKqJNwalV97qTcycMX07oX04GY
LS814rhAlpiijpUuiRYYQhEHx7Rv7ueeV+XmnBjLS4GWd7tgdxiJZP+1rU6KdJe2PscIeGowvqIz
h6E0Gshovug+BTPKbhqAsukku2gfBM28OM9TivEaFmi8tUDFN4oEP4iQHQdPsfY/w3czvoktOy/6
KEtpC7UWMAZgTyg+pocAm65YBRlPaBT7//PaJCuRcQzxkmqNMtKDfO9AmlV5dBlv0QDs+yczlqw0
xj+YCkZkBZpcTkJyVDG0apVNRgwr5dyo3yZVWUGMk6iGHsCD1D4yLP0px8jpsKGM9hQRdzyqh+0U
aXV9GQ/RzIUctzmUUs/lV8VLD6YT7MLHxe2wksf7YBw7ZGvM0hgWQYh6IwW3EGRXi19CLkYkvTxX
AhRbZq4yRcgNEy4veKNjJJjhDGycn2FHF8mmWwA5D16NHtE1iUyG0UlJPmQ0w6A7muldt5MOupcc
eJ+KfvVrYhivoVdtD/AnHJ5ZK6RFdSyJ9vngG5JGqtqreY0xjpNSWJ8RRcrY0tushLOrLMlNpgUc
HiWeCGouq1xCtpIkE+mnKsenNM1IFf3keFqewTEOYsqnvJJpwGi+FPt6AXRi6Fq2chYzm7K1iSR6
M+9L97pUnlDGT6RaVypGBaFyFmHh+UfdHfSKF0M2zNxSDPB24h8GirKMEDlf8rrPF1QJmmf8yzEq
US9KdAzKqN4iJ0RXzX0PkhgzuwUgz74AQrLccbYnN74ffgP+kmVIkoxm49+/X6BGeYnXFZKZ8Umb
z3nNsY8t5/Q3AcznywUh0fVs+PV+a+/pQ1i9wYokYIqrs7G//tk+XjfMBbMUqCJqmqaCf5W5YGnR
CLFQdjQ3W5yWxAd1P2PbuuJCn20YyN8EMVerDEor13MICks/k59Ua2fyhry3Ek2QAYHSCYPzGkyE
sY9Sj7o5WiADo7fx8oG3Z+5DX2tJ68xO+to9cc+P/kn2/NYimbDVTBCnK20PgL9qbz63P0Dsaht0
Hi0gHfIa7GK5kRu42ZfrH27rONdymRCmB22zCBlUteJTO97V9Z2Zct7eH4vAV3RjJ8MwepMuSgIZ
rVq7mdoc9MAiolm4Zd+gHL2kP+NwJ+s7YACV1XloA1exxicFjKGiIHh9F3Ou3tZDcP192WmxuhvF
SJrxg/Q3dFN/6jbt8osPnVuf6PBxxS8Xb3mc1TGz02NGObZi3uDzFqf4oh9UF/1bW7uoGIFvWoLX
C8fFccyJnSEbwRNpFGLT2/2Uk9RqSNpZJMhrslj33NWPLVe2Vo65km3VyFMWQFhY+El/q3ecnI56
qmv2w7jKpKgywwhweOGy72JXjY+DfChGngvjfSPGYS5dZ3XlBKsQ/d7VPBA6OhPteRaEbujooO7Z
Xb97vHNj3MykiLo0xBBYaa4U3xg6b7qEJk/XDo5xKgPmc0OoRUPA4pVf6VhftDiNu8wE4HmHigdT
wXEm7HiYNi21uQD03xakW6toSFnvgv+Z3RMJ/vrysp1AJdPNWWohBAyoVngj9a//6quw02B5uQRJ
YsGah/SprAqSc9mKOfbMNgHjacmSnoaXOcVmgHSQ+ttBuFV777oiPDfH4nghmpSFQN3cjN05sNG0
fovZBLdyk6/lo37M7iwn/3dXlW39ZQYWl0BmDQuo96Z5qs3nPLzkPAoXjp2xo2BjZCZabeATyYVr
diJJGqw9TOT68XFup8W4g0Sfq6SmqlSDREyUZOqG46R5Epj7HwZzo8cqvk8r7ubxMHChMzkejQXt
srReHosCAoIn3Z8esxuBzre/y14IbKT/AsB+o775t6vJJBNZXI9gu8ORtWZ5lIP+IBSJLcW5jRbt
Q2/dFPpX0KN6VjwMnI+1me1+xiAASvw9na762QxHGmCNHpOIBXw3Rto6Eu/rfe5lNeGRm2wLNCxN
Ny0ZSHUsDtQilnGrpTVyxD0dri/91AYeqP/fUalshvOVMMYWzTGvxwagLrY5KmRo8B4XbybzpxHt
KoETBuk3+i1mrEQxRillWYRJCIjKsB7T+r9Ak1KPV1XjiWFCUxobehkmEEPHLONDtZsxiF35PEyQ
rXKQpa7UYUxSw6qPlo8VTu6pOaluEpHiqBwEEI/xKzQ8m2BbQDPQDBVDgzAdnCmyu+zkiihvv9BO
wm+8aexN9/Gp2ofqqwrA2DWdMDeQ1gcSUQzVAQ8lx51vOtqVCKY6M7edYS7UyGXjQWqdMUTxxOCg
TdIvfcXgPh5jKzXkWU+tALNsdmd2x0QcnDFVTr0xvhazQSQQRHdtyXuRbExvrK3iI3KuZKZB1QSt
DpkxJh48ip6oO1kDcqzMTe54uTjPBj8mWFbSrKCopECGtBZQjbRkjTfPnYAya+jxIEi3Y/7qizGe
Ipj6MYsnqhk257F5CL42IOE86Cjr0hn98chzhDwTYfyFGdbWHIkQWE0YMQdGY6nYIi9SbgoxFZGy
EYmSylYXZF0t46ZBwFejw1zv9NqNea/UTYe0EkFv2+ojgeROLqsSIkZ1dpIRqyjRexqXt2ql+Ymc
vOSzRvpa5+RoH12X36x/JZZqvhJb52UjxgoVC1QmGVP7+UU9UKDaH/dRYPfvcIuI1eCavLVuzcvI
G8zZdlkr+Yy9TPH/q728gxvCXY6qkzzPIGsAfycXPHHTY5k6AP5NTEMClvXvylZCkKWtleMzpmAF
AnG5Mv9J1UtdiWA8Vi4nclyZBb1r9dd8t+xygfRffrlg6zv3/HgaMWUvFPAUUU4hLi1nUtcjqbga
8UQwhtl3jWymCkQUJ/UApp6TccRwojvYNJGTJsD9/68L4B8vrNUZMjZZoYO3xEuJh/CYkkAR9mrf
kNDI99cTbGpav5v+pzUwpqfOWlZNFTxHN6ueZSKHH4fnImpJo0ycOLZd0VupxHgpA+uBkZlD1uTN
YDOLD5Ejv3YYpcJk0LF94Y0X874Zk93MczKaaky/WTvKTi9PoacGSedcP0CeFDa3yQYpUgMqJSxz
NADaGUABMydWcoSw0FNaVGtpWcAYRv1FwzuFx5jB+/uMT4iSZdZMelTC7M3mj7Dnubjt2PGXmbFc
Jqlex7pRQYFJvEhh4cbRKZ95lMHb0eNTCOMHNKmrwGEPz2YlQULCIjotfeG2celORb63UoFMTWxX
MpczbPPJ9WnYGj3eVfxopLY2mxTatW54n1NW3V2913f80bPtzGIlifEKjazPRpjjQ7UHNXPiy+Kg
IXQXnGoDlX66RKncyhzb+4fo9HmsjIuox1FOeiyi2MG5k50U0MXqrfWkNEQ4SD/AUsyZHOSZCuMl
pl5YsqiFiiIANxR1IXN9hk+6fms5bk9jfEOoqWHQj9Apyme3EztkTGpsl2ptZ/oQOdeF/YPjs0xD
N1XDlNnBNyHvlqak75/uXb2jQ6S5L4Hp5KYDL03jSyPh7XhtZ7vmXxLZR1AQVrKQqpAoWUShufVd
7GOVmLJNVSrhDa1uX7xPaYz7MCrdyIUA0oYBxedqctIh8Odyn4T3keEWydusPl0/UmoEv4etT4lM
hoGSRgsKWki0ShyhLB9MDaALhejFwkKq3Hi5Lm7bJj/FMZ6li6IsE2lCv5hPJSanMTWBeS5O+WTb
CX8KYbxILcqmlNZ45y2KI5gvVsAbmP4H7/EpgfEek9JgBryEGipaLrJdeQsQi1WnV0AXD5ZPPP3V
8qByGj28s2PcRz4OlTiNUAtTcEQ1ppdM1feJsdxd/0S8S8Yi4UbNZNUyDTHyWT1ITn8ODwAIsJWf
6Lsgjf6z/OzzLBkPgsdQX5lYLrfjPiNT1ZA6OQUyD/CAd3hMdpE3VZsKJaRUWExJmom06X0yPV4/
Oo7hsQNwQ92kSd7Sk0v2Y3Kr8GA3OO6BHXobpkUpVfo6bc2LlN/g/ZZMz4LyNvcSAY1PyUN54xwa
OwGXZ7VcY6uBzjE/1qFBgsYfak7B5B+i4l/fX2ZcgoHh70GI8WVqd3AUr3CCPeiJQNNCB7d4FQWe
RoxrSIMuAxEwvlC9uFV3sTRvUDjX9Dcc2l8Pjk+F6G9YJzFKaTX6R83RAl8mxbkaduDo1B3NtbAA
KDqJmwIij89zR6MD68s1UQEGvKEqkm6yDgJUkoFYJfT1TZkRkT8dgx3FO425fKtbYWMtiskt6iRM
43CEKMXCWuN8Ksa3MTygr2Dro+Rdv1WbDmktjPEQgqSHpWXFiPrO6FI2EgpuUzv/D27D6/ps3eK1
OMZVCHmuNEEN3cyqtFsZCyq8ZsxmVrESwXb9TE0WS1mARtGeon8ru9wfyOipXnbod9dPb8vi16KY
lCJoVXNpZ2gzTZ6UAhP5XZm/XBextbSGVdC/DI9tAdaGFKPZDBnWrnOUmEgPYOH1ez/3ra+C7oAp
w5a/cYdMth4La6mM4wg7oYqEHFLrrDu1Ue7G4nSMhvpSDMbZSnM/BQ3PIA47oMF+5WjMuWpsZ1CR
jahdqMaUeAy7TPv3zpU9gCrYvNYCz/rZ9mCvaW1thRAVjUf1oDjhoTgmAFEsya86UOJzaRI4N4Bt
FspL2FUtPVn53DnRbYSJEkrJGJ7Um9mBW3Z4jY1td4LlJt2QsOamMlfOMMs4MgI8ODVRz0gE0FTS
hXluq22ke3JYjaQc5PLu+kfc1vIvoWwtYKlTTEUZEDqC8zQ9m9Hrv/v7zM0LzVyXGnQQbXOSXGky
n9Wwbf4g1aX82v85uN/KAUJVWoWEN54Wq55i5F5U1g//Tg3mmnW6Mk1NCDXK/NDPF4WHCP0PBv6p
AxOTDWBBmFEDHdJnisabwcI70rjl43+3dbb1Yl0fGROeMzWDhxehDyblfE3qPRzgLrRiZDcF5wW+
mdsA+15FU9USUSFmwmTaiEFtGEg3KKJRdZsB0Uh/+JhaJIKjcOxtc2pxLY2Jk70hpwCFgma/GGIE
OuzsS2504F3XzZiyUou5rrPaDmORIC/ESMaDOJlfZUtyBJnXvN22jE85bD4dT8YkzhMso/NGt9u3
PnYIiHaeESgpEmDLK7dvuqGVPObGTmarppKJzzWCX085lfeqjR0m8NA4mg/g1eG+fYjQ5mp3Ii9n
3PRFK8nMM1wUCx0xGp+ucwAcZnjLLvkmKw6gxW0Fu5fxw1DYEs9eeEKZm61l9RSXKo432ac6oc9Y
6VvgDLaZ2ZafO83TePyDhVlrZaIyc9eVvgeeeY4TrlQR86dSMTiLUknOACoA97rf4hgpu4MimWFW
NdStjGOXeVqzlA9DKUiOJBft7b8TxSTe0xAXZdZAq3Bx5eTbYtmqzAMDohbwW3K/shDGlTSmJHdi
AhnLDcgfwMYcP43gb8V+rooNg2B2rqvEvXuMMwGhRwWMQHr3nPmn5kW09ToSYMC71l2y60A2zElU
N/2ypAD+XdeBgc2CwIdWDuAhM8V8Vxfb9TgQHf35ov1qzLzdsc0RXm0livletTC0g6kjv2nd1sQw
mWrrP2iKo1ysp55ykp7Km/bmvxipoDfq94/4qSPzEaUsjvVOgY4ZOHEuKvKq4NWyddIORCYiYgK3
os47VeYzYogxQFUPEoXd9KXGMjeeT91OflAfW6d8RL+IxFg25NV0eFKZABEkrQhQGkgNusCx9Lui
ehfTpyrhNcK2L8Vf58m+oyw57C1s3CDFMoCDSBsG0TeKJw335RU+D4Np+53zaTfsMGXchP2iaVCr
dUe3vWA8QAc6UnoSGnL4mgJ+ZOE1xbad2KeCTFzQ1KCawwgSy244BnHuFi0GBnJeYX078GF5RNUV
U5M0JhLULZ5Olg4xQ/AtGmNiLvddflRjdxG+c/zKdtD5FMVEAGMei3jOEelGXLzFKZz4LvKa3QRH
FtrDk3Wrc+IAtbXf79ynQHrEq3JMFJZFa9HQqoc5lh6kgJhx4EmRcZaibjcHLepoiLRT4XE03Xyf
Sp+CGS8TiqUqpBqMMxHCnWT2qHSndnEpxvdkWsjy1hp+2/zB5jIC7KdQ1sOIZamAKBA3ovDb+YtV
uD3vQbBZ/V7LYHzKgqAKxh4oNs6lmwTjvkuCQ7G0+2a0MDIg7fMOK4RS6kyy5Af1qzYEh2kEy4Ze
7a+fMc9uGT+jyBmmkSL6bVHmj1/bsdp1qa+l2BLoZHJd1j8k838dLUsuUClVZMUC1P5FCZE5wr18
O3oGwAVDL+YVrP/B2XyKY5JRNVLlxaBN2NalDBSZZ7nS/fCikt6pLkA1dDI7S3hRf9vffApl/E1R
RHIXVtShnnW/vuj2cjQVYiBESXZcAW2wAioqj0CLZ1A6436KQQyyll7R7EQLfMjzE2K59RdKe4rR
RuCz7/6kObqyYZ1xQxjp7eWCRo7Fyog1AOsLdOT/M2U3LQWvpTC+R1KSKEyps2vdGQEDPMN20hHp
nnaJKHlnUXKcznbg/fx+jM8B/WOhVAXUmorWybDBElqgxx2ixunmPxoXWmvH+BojijG8S31Njsma
dsTqeig8X790PH0YV4MN9TLXSogQMV9Y7AAjRETZUf5kS2KtCeNHMIxnyTMt1YSzs4hPLfBvruvB
cVQGjRWrIDTVehhl9DFSGOJZNqeOFDnAhUNVvTSZet9VPccz0l98Jeqx5AMY5KrUOUBEpxSrFFui
cwWfjxy25S8My5IkVbUUEPwxB7fMddnnXQR7QwsqUQ2iqa85D1di0xWupLDL4oPW5pJeQIroB7qT
3GJAHZsf5vfsqEpoxZdO8ZQdeIOuW4nKWijjf/Vk6ZdMRI0+E/vAkS1hBltJtXBePVuGAaww69co
ym+Ls1HRSvo0hzCManzMkuCxipedkQVfx0Z0p1zniNtSai2O8Q+1HA1d2UGcXPgWBjXEorCvW/pm
mAS3KNZmVUnVVYVx5lkkqKJq4mOZ52YvfKP4oRmw5JqLeSwQPDjSthX6lMb48VrMwKwwQppRkOAt
vVjeQgKnfwURaI/Gg7xLzrx1+C2bXyvIOHU1BQUjFsFoivVDQbJcip2t5zxOmS3Pt5bCfClh1sVw
aCFFb9EWzz1DHZ02P88jr0ZJ7Zj1FGtBjBdf6qHQix52PqvVQVbTtzIK3CWXHFUq7mVFPgT54I1i
QephAjAm74XDtRfGxY/NYMzGBEXVO8RIzAo3kt16I36PUzrjziwcjslQA7ymMOOzpBaomG0LhYsY
Iz0p+NjUvXKZ7ALb5Oou9IRHjkCOjaqM829CyQx62oJLf/YuCs00DTCd9BQ/agc6xv5fPPs5NsrO
JudR1Ar9h/M6AVzoA1dm2HWk+ylhA5smj9GZ987iGKzKpI7p0PZDSptGem+FJOuSmAi1NZEgjh6K
JHevHyrvTBkvY6Jeii0ifEQ5j4ihvJkVx1PyTpD+gFXE7pMosFrqxvpBAKSCecgG4xAYJc+BcayR
JchNI02bghmKdO+CBBqCyou8apdKaG+nt5TGWLy/fnISvVC/2b8ElkVTMU3VFJnANggjRmFSpAba
w+gKsMaFTDvLlXs3P71oh9Ibd0c1Bfv0eHdd8qaFrAQzFlLHZZFbIy1mYIMzdoLmoEwAreCc6OaH
W0lhLKMFuyPCNKTIoUwm5RRI37Pu23VNNqujqLj+dYaMdWBoycjCDkLoqEWPxH45NsfYNvFMGh/m
3Z+Mfq3FUZ1XxtgqeTiFtG6olDdFhGpF4okZN3JvFSzWUpiQ0yRtIshgNrVBAuvXfUqiFqUZfKBB
NvzIlPwsq3eFEn1J9NbhHOhmFFodKBOFOnMKtXSC96CdMjqMu+xA/eVjwNnjIdBuDuis9WQijliI
iaDQ06TcwGAykUh8Z90nInCEJXs+LaEt7LWEmC6vwcQzTSby6ONU1OEEwUUKQhP9EoI+I88frx/l
Zkb5eZLsxKqq5xgD+njCS4/4XnWkEDl/rRSUYHrOV6NWfsWTfIy5rMwysVKzVBcYTC+8VNnPXuNN
TG86x5UujMfI+nZMWnqXhYIkp2qPlUenO4oPQooNsBIl3j/K7VYCGedR64k29hIE1sVRyM9TcFtp
vF4f/dHXTo2e6urUFEGtrFDCqVFGTNrvNm9VdPoEKPQHxKm0BLEy9o+31UpaIhZzKZT0CHfqAcHl
Roesct8BOIe/M80x8I+btxKmlWaz5DOEjaWv9d/LyFe5iAk838s21RNryrtqgKvoD6of43G74Nl5
aZ32JDvizvrOmwfbfH6uj5DxF4ZSDmJIq+OYjLZnFzQqZ/AfYgsieg5uFDtzrX0xkoTHmcm7XYy3
SEZAfKkfbkr3evmSJO/XHcV25v1p7Gx7XZRFzWha+rVs6Yt0AqfuD8p+VFw6X0q4c76b4wmrY2Sn
V7vMbOeZdk+E4K2ub8MMeWmzG/HoMM9Gdqjq+8D6kwbRWibjQGSlUEU9xF2LFJsutidOWNrdccBc
H0l24o7b3uDcAHaaddBECYufUFI8jM+0pQ7CW9v8rmJYi46FD0+hx+vxceyE7alPTV+aaQIdCzxE
c8wpdOn+uqVwEje2lZ6aNf4srSpWpXbpuopE4kWJjYva8QrQvONjUpClsZbWqHB8se6U/Z2RupZy
e10Znggm0xgGXbEy6uJN0U8tB/VYQ/yTZv3a7BiP0RkI85EFGaWbzxgC/kX63aMFdMHiDxcfifd9
GE9RJVlqSFScLLZ3nfAtmIVXKW6PWZw/XD+8zdb5SjO2FFeUZTfmIGO0qy89drQihK9hpzrCOdiL
NxmarxKoieadGHkcwZxUgAVz7PJGK3oZgmnGDddrg4fBAQEpzRCtPa+B/Q85og5wHoy1YpiaOVK8
/ayhp8+/5DQYu/6ZxunIaXaLj5WVKSNZRuiEuuDwYJT+wSv/JZktFc9SYkgNLU90Dvhw7JYA6AQ4
7Pke/uMc8TKs7cfgpzTmMdgWllI1KvRsnKS8oUO7aNiDISwjaehGX8eP3WkB3BrWLQ8CdLPtY4KV
7D9nzHLXCvo4CLmOYmTrZo+yHdmLSLpdbMtfaI0ie+u5GKfbd/9TIpPeAZ5T0ktaLRziXPrRS4py
j68sHREGc14Db1MW4BglGkcVxWAsKEsA65KUQWcbY/gqgpKHpGJX2nLZc9lfNz/ipygWkk4qlDhf
VIj69XhqyfISOPEhOKmPwWPtgJgcQ4Dxt2W0je9/ci1Xohn7ERq9yrNA6FC9Uw/0WqJ67SbPg6t9
JJi8ycPt4sVKHhPQh7IXpInKaw/wPzsKA5aBR1w5zyWo2DV39vq9kKJNGToyJ3HnfFAWha5bIm0o
FojO9HujOqT1Y1PeXz/OzVC+0o7+91X+HAhhILQWRETjIRFup+Jf/n2q4urvT1ppADgbf78Xz2N6
lA3O3992XisFmPhdIfIoYk/PiLad7iKQ/4HW0O0fKYEnb5nnI2P87SW1ksaE8qRTdXOkx6U8qEAh
XI7flC/mT3A7+DrKq72T3jbPi6ueMJlgW3teC3nbf63EM1Eea6EigJogvsFeCjgqnfIMJAOi+HTC
tztn3NcpdRnX9GVcSlGKopVNEPirqTfsRo829XgrI9svrE/F2LGqDFu9cyLDnwAlRPEoMWoDKswG
S7byrgNEAy+D5QpkvIjaFCkwtaHYaDcxmRwdYM1GiGCA5Mwf9wXW9XbXbxpXJONIKkUxR4lehdHW
/Q+QV1e4GBhuDDCKN++sx+vyOM6DRa9rrdgwRhnidLR9Nc1vsd8e3F2XsblWZK6+G+M+wlov20bD
d9Pv0ovsAojqqL3NHlJOJxfJdWGbOedKFuNKjFDWg6WBQsX80rdvUtYC5f8h5AHZ8C4Zu4syh4JS
lQbkBGdaLVEnUp5NFMejS7sffP2lOPPykk0nrIogR5MMSzLYinzSZYGoDEgSxkA6YtN3N6ez/QeH
txLBuElTGMxQpz0vc3b7KCGl9T0ebvuYxzO3beUrQYyHBHnQXCgp7XV9mT+YogMn+G6eWrRGM3f8
xhvv5spjXCI6lvmSYirTHg8dqIEp5Sz8/3HxNV+NSS6Rwuf1nbZjzkpHxiv2aTx3iwSZAaL+rgCx
VEess3E3I2uNHZ51AFJ7O+58SmQ3h6bFKLVmwqmmYnOJE6Ui/VL7WGJyx37wBd1AcTewo2l0VEN8
aDPj0vaTmy9vclDuc0vy0gEbQU3tiGFFluRtkLRzpljPQvC4iJFvjKXTmNZllqcnI4j9KYzsUcQy
qWKRvOtInRqkScAOH1i2OfwYZSwIgHnPmIVznRSnsI3tYSnuMn1y2jrCOP+P0PwiWsdI8QcRaWh+
lrriZ9P3SPkHsNSA7GmQbgRsy/eADZd6xQlEsDoumd0Wo98pL6N1yXvVLoWv8nKfSM9G+EOssOve
BbsW+LupGnrzUruq5VnLRMLh3hRCUiy3Vv0EbDInKV4E9VaSkresfQmC0O46Ybfk5xo8y3lRkLGT
z2ES2GowEWsRSDB3GOg1yJiGXgq+1tzyDUF2Rnk6tN1rMgfgaMxPsdGQLEx2QX3S48qZq5kU9cE0
Lln3liTfpMCX8q+Z8rNGBVIHauTQ31XLDNq5k1q8J5iCjp/jIdybvYn3XPsgJ+VRnSW7amYbY76u
aNWOuqhOlyzOEBak1S+i/GhKJTG7m1B7jwad5Om3QkAtqTwlamd34dvY4+jbyB5E1RPrjlRgdMn0
xsnb2B1CwY8mDaclkgZjA8HYEDUEPHv1aPTHtL2ZZT8pAAHuNu1FlAw7b0WiNQ+y+m5lppsoXwur
c0Vd3ndFZFtWT9JSxcDSIQPP9zjdq2XnVtKDboG+Ms3OnQJQe205pX1m61XsmYlGzGH2KnyauQ+f
e1U8KQNGppcJ30p+mo3MTTu3AGmpMfckiiRfUF7NvraTvgF29+SKjWDPRUKyICRtBuyG9yjAhF78
mPUPRrp40vK6BL0rmndRgzHBJnUx/LqX5rckACtpMDpRclSMksipRQYMNcTW3SIOX4zassXZ2JU1
3DqgGqr6vVbfyg4zcplMTB0pgFoTDCngE0x36TI/KgUIAuRXsb3Vy3Tfg+OvsNwyxMSCLpJpTuwm
iOw4fq2793xJyBzioKev5hw6U1LvJqN24rZ/GRUwdlC6pJBU8V2aWOAxHR1cHDDGvc1zg98Ykz7N
gKH/nFgFvtlLID2ZA354spC+M0jXPYVx6meD4sjLqQq+C8lTo71ZkmlXuGdZ/6OZHtDzJHL5EiWR
owxHUF109UMvR0RO0JfBBEI1d065vLeRbMvLYxGe49k2+0cBP2tJzpVxDLEGEZj7TlxCkuMKZxLe
50JOTOkmx25S00ikRi8wXvZz/VM2Y280XwvsF5RxTqh1aoHmdPrgJCFKNaACMMAMYL2MU0C0cHBU
AQyT8Vug4boli7eE01EIdgD/sQ0zIVUJboTKHurMneHlZszeLVNCGuER69/3o4mSqo5kdyy8dNrr
C7LeqfeKBC1ks/UBVWQXVuDX9SVBsVwTzmr8Lmn3gzERKdJsFcNbgPU+VIUADOcfpjp4eRneg8jl
IBhflgSJmCo9KtpebkQ7kKJdHeg74FDZ9bAAwjb1cn28yee9jq3zODuKg+jXhnJbRoAHrDF0VMcv
lgKCAL2wpyomKqxbyCqvnQA2Zj5qakkk+Wha873Wgrs0PBYJOp6q8KrLsSOZX/ustisjIBLUStr3
uWxIbi5EKUP0r2+q8imZ3AEgbIpbNNEJl7etHmqp8YzgLswXoGDLh8gqXT15CkY3iqL90nfuNNd2
qku+OMQ3mTwjNgQnLdwbNSJj+1bj/0v0FyMrSS0+TsK3uThonZfBEbSGCm8yk7Z+EMxdrBoHzMTd
G8k5Fb80IkwY9YXFrDw5800hcU3hDqylblZ0rpVXfmqYuw7fP9JCEsb6KVISIvSq37R+I2UYFn00
h8qJpmdlvg10r5nQAs1T0sQXJcRAToaZKlzYsZlhL7d9Mn+vJ3FnRoE3B7IbZpk9Grg+/WPT36vj
zVjOjoX0M4+JrnigM3UVPbatKLG1/mEwQdplxXYbRA/tctdaoW1E38LCcCXFeOssadeZBsFNSsfR
EbuU5Fh9y+LlflBmCi1szYY3WRNoopXbrihdMBEfWqgmx8Fd1KcXM0nf65Qe1uQpau4tSXWqumwv
LaWTKJEnmjmuUUGk9j3vECCFJ9NKXbP40kkwWxh5LdRASwrtXtHsHE4TMGFTkznZcpP3P/J2L8PR
SEXhTLGFZzoIUbTEjvKATPBforWLENLLFp9zAQXu96GZiTHdaGXk5ADTk+DzM9Grautoph1R6wGA
7Omcg7Q5JPL4JR7LhzIC93aoBaTEOGUjvybDe2c+9+lwH8wy0Tpl1xc/hC6AlwCLiRE6QvxdnC27
kMP9nDdu07zP1UHpW/xHjSzS16zwU5R+NCu6aSSZyMDPN8vvhYWNwuKi1U9Sb3htAfB+5V7V3xND
dkf5sYHbyuv3rs5Jqam7Tto1wY8F/eppOjegwS0Gy0vhwiphOPbBbdQdG3m2e+tUd5qb1+nh/0i6
rt3WdS34RQQkilR5VbPcYidOfxFSdkiJKpSo/vV3fO7DATYOktiWWWbNzJqlNDrTyrPHPgL7b+Ov
mHYWLQisbZGBSn0c6pqEaoQF1mAIFUWo8jJHpdQ7gd+bqJ34LA+lg5FRyg6HDt8vQZci9NGyC/2c
xHR4WimyskUR9q0Mif/nYzaAp28uPSiEu7ryUDeIx6V4NbFr2ufStBeWe0dZw6w/5RGfcB+CTq5n
ZFUXH9J9WgSSvxbz5Pq3Yf7lOG4XWAE2vUQ2wJYYgWcnmNOH60JeV9+PgzvenARa00dMicYBgyIl
6L/84XWuMuOe5fRW+TrMkeG8GYiE/dXIADsCf8cuQwenrWN2rauAc+ydqA+ON8bjBCxnfi35e8cz
CiO9Mb3jeWaPlldGjuum0jOhIG0ydRxRsu/cvOluwRzVESaoKRlEEY3+QXRI+l9lyqcXl+8DAkCi
7cRhDxiggh6lqHFPrtySER321IG9v2ihweF+Fr8rHbF6v++4hOOSssUHM682JqgWOaK9dOr6ZWQZ
fgHjiRL2XdYLPvKMj/7qFxUm3CSDZE/eAgQZlLu8XULGVaxGdRCFhZUk/MyyloPTBOnQ4Brr7G+G
J7e5u4r9uHaReu4LGfbU+fHxQq2PRYkHiQ70KKhM3JBvWZy4/GJ+jxtkjLt+CwdsqcG/tgqxPkRm
zj0rQH+X061fBWyMeNglDP45Bs227tmRzbkJVOQu/aFp79grrhz73HZT0lmn1sEKql9xyqe+V58H
be+8vIm22Y8riikw1sPsXPzN2bMaFMzww8uXRZqIsPaEDKO40zGTcI4U12XAIm1JhF4YzA7U4QBz
6mD1Ca+fGJ7qaCFUz4IxNrfjYRj2C/0peXu0mzZUwEYl/V221wCprS3R/zUNWfpU5HnYzSpiq4kU
agAq34ogIYDDNjCrfsk7FVoFHsuGk4iog92gndCGYK0wK1t0iWQTrvBn0Sfu8I/UMi2dLrSDO9yP
pf0xjB+4r+rSpHZxlkCxrWk+XcDfCscr8famc7GixpciuJaixiupndfjoNMDINKrGa1d3f4U3Ze3
mafee5nlAYcCD4pdO2L5ZN4GCaPsww2Ho0W9a7B1bx1uLWotoaM6wFygqolHrtM81vacYqZRrJ1/
DZUXBHhcN+enxXVUeO+j42OA11xiPSw7Z7ps5ETXn25gL1KgeLD1N5qa8YNTPJUaC+9twccMZo2J
mPjB/bjUR2KRyKdeOBWISFYvyg3wAwswGsHEjzlcGlhdHfqX+9eVuZmSazpPCty5ijZ26wMctNMn
G1BNl4+r97NNjxpDCNomLPRv4C1pgY/oN3ZS9dishO6s/G1BhV+ty3lgKkJzRnrf5BX5FP2Nof3N
+ggMR6LTbWVveU2irr363tuKy9P2BtRcMlKVDOfuWg0idPv3zr3mzpJtxg0b1NTrVIQWh04qvlxE
qQd5FQr3rUR8sdXbSbt4B0baPdX/0DT2UoqvSTkIRgE/KhAcWt5U6Yb+PH0F7admv2Mj4g6f3/Y+
TfDgMh0qqcNq4zB00FvfwTC7YjC4Mx41EOKAflLXg0Fe/ymCd2Fl3PuYuQnH9XUrrj37a91XNlwD
VsdUqJPJUzP/+Px9FsBL/wSKQUYe9HwxDU177Om1Ba5q4rEbd0OhQuzHCIWTbpAGsiUGnXqTcVB+
3dyijU2OYhDTbwdEaqNDGFWpI1KKp9vOLG42jDrqFb71JrqvLbYdLACNxSFZFajYN2AIcHKr4FYR
hPl1XzYBvAn+eSMNO/1XOS9WDSSwPufTrevH0DJVHCDYhgV/BZnRQo45hhW61okd3SceMJujN+CG
6KNQDFO8EvUwGiSmoMLoamCz8jrOn8zaW6RKOt3FQ/BlC2A6o2OngQsocGJbo9iz0BvE3gXmNBEx
xh4O10o/zxQd+QGkQLrGxK2iktlX6dj467gu3GeHodjwXyuAhlofRQcvM9aoLK0YAbShwSGHyjZ2
xGdgpjCQsZS/9+thxPGyeSjTCEOFCrOb+LdiOiNXz5utdltOY8xTDAtjpd7YnfIBbAPwgWs944m2
XnOmHCUxf5za+jzaPPT6Luy9p07K81p/CMdK0GmQjmWHDtJuh9ryI/Dg5Ov7cDE4AsqHAqWasK1r
Xap4QqBiPooDCZ797sdR3n7rDjXFGEzYv2kT87LB0I/MJuyZoVrig43yi+NIs6NKAio7UxagfukR
w1zb76s497q6dKROVQ19GgTeovNdhTkKeZtJ92JtOiNuHc6td+gsFY09/iZyP1XDDsV89md8Moen
C/rdKtsGDGvDBgiY+AA1wzfgPUQv3HiY1ekrHP6/PeA/2/q0mZddT63dxnuk84jQmcqobsojn1FS
0wW1sziW9IBQ/euKIRzV8mjN/l/vl5lUzxJHjXhvtyG05scWUKbEFWwXUyqdryKAxOUXyTqh/R51
oeudWpwwVl/HxMLp3647QnlouflDJdZMbtcKvuvCfK3uc0OADAzSx+o2ruSTbw+o4jLWz5HCjTEv
e9r8cpM/2v3etkjSus9sNnsWPM+eFY0uKocmFMGctuJRD5dFfYmqPLXAcaUeElfzcyByDMboL8pJ
A/BWDbrMvAnHYPc9dS2sKPkLmpivLl8TIDi431+UjybRrQ9nrw817gBG9KtlZFgvYP4BDPPib+2r
vWU/s/I6QJMmS6iRXqpMEHvDPg/a0waA0cGv3Mxdyud/g/Wg8TaDDvOpZTiULx71TrNfRyqgaeC+
QNtN0L2JUgffl3IjAUxqiZPajBU5E82M/teadd8bJ5tdH0Emrw0euv/BQHaoeQilHjABxg9Lk6Fq
AWPy4Cxs3+pXZb8P1nzmuYhz0j4bpCZhEpiIOK+ypufxwhBABeCkg/zYzfB6ijv/74d566ZzLnaT
/LG3dHU/ytnaUSA83xMPzRiEvPJ29fzpbDfT8qdR/Sy5ildxk3MebuQqyu++cI/SWlKh5ociKKN1
+lQ+TS2mdRQwkhJMbbe3SQOEBQkgb7482IX7S0GCyPtjcDBNBA+rBdImfp+UPYnH5iZpF46el+RM
J3m+RDWeEscCasluaL4ssAoFZBmGOrNFEnS/oeL21W9bVf8wpTTdGmdne0u2YCMhpjWiuUjApaN7
pYhmjrHUViF2kt+GjV0KAwriCVVK0nZDNGFBWWWTEOpHM87rQAw7t55C5EAmsxregXrCeX2i2xIR
F9Ut/eq3W7BcPf1LxxaZGyCYdX+cW5J23XCGeKXCEi6NCTx76HfiB+Xrq+0BB/DOzgLgIr/1dtOw
TFiwiLKAQD/dFrWGsnzomoMuTqRT6YbCbMCGGYcgdhzrd2UybeWGQ286cMJfSO1fPAP0YrVpueFR
50VWiPfNlftAtIlen+navaEI3ZclDWH73CORBJN38CuOe24wUt0HUZpsDQ+ly97mBt0v7YQbzurq
qNTlbezgL7G7A0FBZ/f6L0ckzCYsJ3a5k8wVOuhnk6FsBsUCCwwax/I7GyP+lnm66ra4LdI63sfV
Ie583skJaTY+SWlOv0xlt3GwII6wmONiRQzGaL3YZRlVtLpUpFsjx5a7PmcH2KVwiRRZN5DIpebK
tYejXe7tTh0nLGHp/SndXYrO+c2pSQK+3nBB4XBpd5bkn2VhLnSZ9qNnodp1IwdgfB3eSTdHwYIs
+wHj0ftPG8OIHCOiFZdu0E9xUUxYJ3hKbRnLmsVW+eZS2G5mNKzpLioacFdOGffAZBOfIo0aClhw
NifbfLbiPLs7zwP+4eho0KCtXRUXgEbIQ47tocTWqMMR7vbGm4DSTDw1KI7ri5sDYeLTKqAODYwL
4MICLyGiC4W+ztaPVwFSc3Mn00JfSjALh7woY+XhK93mw2qBE6h+luJFqBQ1lAGx0i5oV0RMCwVx
1hXv3sIiPz+rNY+WzU63pQ/dFUV8f+fQznkvn+A/Di39mjNzcgYAKQvQp/b2OK8TLxeIqsL037W5
+O1bi3fRdF/WcnGC5myAKvgQRMG4nRASE256QobwvlZih/bCsDcs64I62oSJ1vVPusBadAmtEZoM
axLYcIA4atRvn2UNeVJ84ZKKJVCOWV4aB6VP+QySH0frazV30eAgCdY8sckPff1Koep4wBbdOMTu
hI6V4lrgbzsA3nT+HseX1guyfsaVCTxjBmRrM5Dgsg8ljuUBWkUebI8cMJNN5UVMS0I8dmpQnVNn
PDf9sCdIIjbBM2uvW84Sy5njOr9XCLv/kCqge5/nGzoZH/Ly0thu2Pro6u4RHgeq1hbBvXzBZKqo
I/2PmN6s8bACzY3U7nEYzOCJS1xBoFjdYjd03rmTe8amc2G9llJG9VjvlgBax2jbOyfPY8cjN0OS
cpozggmPMvjqgd750jyiJ6N2y4i0T2L9xshwuGJCm3/r+a8rh/Oy8mi1q4zb6pSbHCLMX4XBdRuY
qdXzQ0LbyAYfukksPu+hJAO0mXdaEnTcVeGg/eNm68dcu4DAdshKD9KHh0oE1CbpM6eZ3mwXiQBb
Ga9yCWXTnz21xhTcvy79sF790LXsj5LLcBlAqlsqlaAKJlScA5xsTfkk7dcaotQwTQlbvyvntTRD
6vZ1MoIC5kVSUgzL8fdGBFkOC60EsvPNk0V1zO1fuB1Rx1hYAi9Oh2NeNelspkwCs7Q1IkH9pMZS
DziaEbqkb8toWy6b6LPS9Z8KMMWL8U9qKmLHHOx1p6cOVy1kw/mtUm4MISZ0rEw58HBYDWhE62im
Eo3tI072Khpwz9JFJphHuWMNXv/KwIgTu9whaDBS+Dw91nEAm2dZjDHr37aiwfLrdv1ohTMVl6G/
UPwNKb24sP8QnpEKH1cIQe2MM3BVPM3xhhSY1BIn6FDfOnnKPUzaAYHhTB9Tj17u9vterwwICiVj
PN/N75POyuFWQ7kLSmBImun61I3/lylQrqU+gg0Fiv1uWR/a3El81WYt/SLEipmPzhN+Gh0SsRZv
jEP140Gct+poNe89hviN2+sCRpe3f6VgzwubT6v3iXd6QzduKDnC812alMOL7uzEbbx9vnlxDeS8
VDuJfhe+oX1Ci12J6lthQoFtv/oThCrnH756T+MZA2TOLtpi2isHC1tyTJgwU+o67sVlDf5dR/Xw
NAGhMnwDUmFUDqqrAIQWtArH/R51Rv2LW1xGCVEGJYieEcKJTF+vzvIVfv0qoQNyHh2MRKqKnc38
yBB/N6mvDVJROXaxyJd01u7N7eAjA8EldWZbgYxcjnskKBMIsB+tWsCug8XjKM3tW+VjLqRpwg3P
yiJXw9aIg3+x8AEcn4Y9a1MP/Uzg/xAKXoX9qOHMuzEiE9fLPDp9jV0X586tAqReK/1lbAGC1DwY
a/xEummC/QCuJeRBKsywC8az5bzmYw58gihhqKPIk4i96V9tMwhzBmsCxb4FiAuanXkIJZly5E6r
xHUOTbnfAg2Co85cbtJm6iOXXRm0htF9NahkhqWNvBpaNi6zgXlZAAmjURAtyXWABCJPMz/mHYu7
2n9SgUwMK8FRf/RbhxP+o2pIZKEs7uoxnKH2eWAJHGZQqboPrfzesJPp8ka3Kaq4gAwKFzyK7r4k
SYOfFrILyfQvKINIQ9QLch875Q+xwqGDXeKSm17amKnn+8B7mj8jTjlSdYcPIEFgLuDPvlcXiXl+
Ey6YMmhhQVr2sGMLsqqpOJsSRlq7TKj/BzI+hmdxPyx5wsAlNTaIQBTSBm8gKD/nvkv45kZtdS3E
xyaAiFYsm0KeWV9h7u6FBrjL9BeGhqHMt2OhkYbW+Q/MkkdZaHjUpX60HRyCUkSIPTqOaOnyUL06
88tYX/vaT3rrFJRT2Fff3KFo4353UWgase/r6tC6b24rr81UZ+Q/jhdndQVvV5MfB+8y5+1p2vTj
gBOi0gXEB2SyQc22LBNzB26lCqixCs4LfcqtKerqIc09vscoTmy4X+7vbTQ01S1MaxOYcEDMwoH1
aAFrqGeIHD99Ka7U2EgdoCCgH0pP4tY8qaLPPI7BxhderYce1adT4/W0v/PpS9k++DlFGiOKeAYw
sICn6YvTUhztTuMChwTLn/MOQrL16eG7h88eivMK4UfCy9/191B0LDo74+BPRujWrM+zBthx02Vk
zFVAUnN6PEIT4LBCpojuzxZbQVWMYjcuTVgFLoRB50qr4pPighlyEHAblkF9riEol/ZR0Hf4Q6Kt
8SMCtO4CrBb1MyWn2kPTQscg9rahBEYa6Ij2IdSneppw2avYiD++Aqc3SKEB+enIA3p/oaqjlKIy
sqd3XbVZ3+X7GQdOixj+sqBgdmWktzZdwLYHhb9Hzx8QU5c6OF+CGZYKCCFgwMzw3W+YhM1ZGBhA
BaiWPtbd6PLYMvlHR342C3H0a4d0Xxd4ATwG4uuAmJH1Bynfmp+DAm+93cI6v8GSkbKhRtPpdHLG
Q2mBjJjQHerUYP7ldlrqP8K+eFAn4D60wEvkLPKWJkanynnFIrcGkzXgcWsbyxigKYAnqJrh8gNm
aPAa2hvPs6dj2A5Tx4Eb3YDJrCFclMGOYSKy1V6kKj4NgdzssTeQFyd0S0WO9VRuYJutdJqCTIw1
+Kp+TwMvdkHuqzvILefi4nM0OBWgGHVoNyQcnCcveAms6VWUTSb0TeDyKQsPOvqnJev4ziUyoaJi
kS9SuSftrzeE9+I5XlRxFgHUxXwNHX+C+kv7xLMfbNziGJCTDr6CxsXDuYEXNXivu/XsGHhFiRuh
cSK1g/xVLv6d9XT6C9NwcYygdHEjUi6zsnGiCSRZY58k7AGkeZ4nJ8HH3DVquDhsjmoPMrm3c22s
uxbQUrTO6V7ucptmbH5mqBl5W1w5Wz5y+yIsWDnM72p0pPoX2k87n5lfsdZPAm1DkLFR8dwUHHuD
/mn9q0t+VAC2bTFox/1BWgJ0WxypfQ2uAUNpOUZBjPY/CtDYV35UbXZEyC8fN8Q1HZv5od62aEAe
PCcq8fwAAURrGAQSFFjnwKhipeiETe4tMO4AbauCDDI9NAHEyxLP3vrJa5V5cPP5wRJxrRNp8XiF
16MErTJbXmxZUA5Bk8r5a1xExuCdbMVpkV+GTCl3boWUb4oHO2OWZMUxGWz4byrA/riJqx61/eCW
C+Lm0gFM5iyq9wZXnfamq7tdOFBCk+eJASPofBooeoEwCUqihpXhFPxhiUWorwe+hrN+oG4XK1Lt
an7dIMgWHegquiAUrMw84YNXu2GGxTLKWM2A7y49L/xi8iAx3psc5cmTP8wD8YWKUfMXx633GyLz
JaKaKHN2FLV5DZqRcEDVQF83f4wrc+x9DC4DYes3OJGY3b4a95PD6MQpBZ1/0GAAmPAyF2XBQJoj
Rc8KhmlA7Yla5UVVrg4w9GZqDvbF+I9uNW6ZRNA3p2S4ZOqzabEK+xyH0JQs7ssynujWwpsln6ql
OUyyTdf6h0/wCKEsY3u9ICwb373CHgTbPM8nAbZ+0eUZ2AaHwo8HUmVzE3+U6SwJSGAIFX4X2Za6
rN5jsdjwRvEH2rcnCuqUdvQTWka2+MWOBOPOc8eTtIfX3idx1Q17m0Ll6v3EHVF1ggGBhyx2BhF1
npPm4saCDnsP1QQqhcV5gMhbWN1pARsxb/A14CgXlTlPHrSmNxJ8WMXbWL+hpKFRB6K6hxdDK5oi
aGGZ3jqC9cQglpxXFzY4gxgB7B6x3mxmkOtq3QmxvxX/7Ms5HqZn6uFEma+L9aXRbuEMKt70od/m
72787HGctQWmVTKYn+jesvp0Ve2V2vzFwrnkYMKPZf9NbE2H6rcqaVzXaY0p04tAFilIasNvBEVR
RYpoKExk0+tYo1lYQJJpbzAGguc2YL6P65zjU0Bs+CvzxzkAs922sCfCZgIVC00M51yr2Nu6fc+/
A9fFzWb3CSg6PjeR4CukNJjGMNSrW+ZPC7cBPD8wWKULAZ/p37UwciXK/twCO3QNVJGlDQN/ep9r
C+acrJxQq7iZQ7cgVD3kdEMA9JgGyQWWY1P/DNoWangOzAgODButraHgl+ANPbgINxyFPn6PJFZe
J46RcQXhzlqHcIOvIgSqj3rSxgR2jHElIVEUt4X7QAaZNgXNBlxUs0PCgAX/GFoiI72geXZaot7a
fkfI5fzOTPYyqfCMEHIROwSiMkj4aoXa/MYILiJwBKCvQt3zcOWfykMJ6V47hTjF0UlKl6bIj4nK
GSYNrDPXy08DLCPTbEHk40kTHL3tKEHA25V9aAd9Y0BVgTW/8RUcT39dcWkv9nDsUGdJlOOYExQN
EJVozQ8blpZv/Ljh2Sp+EPcHU943r9oD0XArARtVW4UviqflFMQzL6ANWTCAlEs8Y9q5Gstz1xdP
SCdJZudtwiEy4xFtkIGVLw4ltvYAhYkMb5XzBtSBSgHCRz8dJeaZVy6JEEyH8g8eHOr1h5HV4G6w
ZkSeTAOQEUAMETzMbZRld0XTvdqbf5o028EWBBelumrPPTDUoPRecZAyHTexV/ztrroL2iZtbh6J
K7FT4CshiHhApZg7zb4ZkbfudBjaAAXpLiJbbSJbuR+K6rzK3QS8O1b2uS8aOHDc+5K7zUNzHL02
Ex0tIrt/xVEVa/tzgqpgNN87PnuUECoUTBGVkBeA8x38pqAN9G4AxAkQFbDgGlAusAydMp9hhxfY
HLIHFhvg4RIY/3ZniMpyOU7Wz7ZIrNzHEd2gw28//xrQXa32YxdzwChWA3J2w8aZgCMgzjtBNJou
desecbcQv+YGN0cdD4D8yD95G8Yvsx6YH2Re8V3VSwbLfCqa89DRxBFjpgA9MN0kHmT9BnTzwC0n
0/h/mj/DNhVvDbQz5S1Rp9wE7tu4QMiIwpezijcNQ5ezWAduJFQ+yA6L+1oX7cN2N852Iw4mLy4r
kMSiQLlO1EnJf17THgrW7coKf9Km8eReiUSDAIcjpDH7umq+5raCQ9S9qR4zVXW5m7b+2KES4dUv
5BnUg266rmI/Y8NaXXBxeuh4BeyUlv8EJOjP3q6FJrCO9Sse3VK+1EH3jm6Qc7m++oHJuu0i/Fep
7DN+JLZon2qsQZyQUQ5758TmzCOYylRJkJt56IzBx9oGUbeqj2rkn1s+lKjA4BKy2rPbI3sXx/Mw
g+BFiYefo+6QkvtJ09qZsViMBmIgHfk5OVsXuo1IZ7dPBXyYrZ0IXkXMFPGMnykwMqdf+b5Vf7yo
YxssX4UaNlcdnvwQsxl7BlwP3B0Ql95Hf0wmC6STn4PHGePAp4nV/pMEANbvQChJlM8KFAcMJpKC
DZOHAGT7XF5WO3MWeuowVYsPLZxc25Evxa4rxu+xqA8BKt5tsRJbL9k8Ewh1U9IGSBgr21MjQNNJ
+wUuk72pxoOiTbL5MoY6IyBSYtyYBdNFUxgTdyzPRLPsMFcLT8RJ+9qao7YYHoYKGmltxEvTIa2R
YIYIICXB8VV7GIUE598aNA8MWYtg7vp/ttgeC4Uvs63Jp3vHriQ41hWw6bbah8XpM6P0h1Vjuho0
wZVWRwwoOBGbgEcTO6uHC2yw4cpmdL+01osPlJFbfTwV079iovHQWvvOabI7WcjyaS9Bl82BeZ0Z
yBzd8JNsPSSos6yxXgde7Fxc55tNEq+Cdaq0D0qQb8yvR04SjFs9pxl34Zn26sTvcA+r+cuDe3Fr
ZTKUQWav9YWAcvIJZAk1wm1Wm6O2rQRPoQsZij3Pmvs0ECxlbDgzve4c1X5YUFuCHH5ud0ycTieL
hnlhgQzPewqABJMpGKJObDgf8DrdtlNKHB2YHYsSxPLMp/fCktcl1w9GQ4TyhuVgeagTGytely7L
AdFCb9wYFBI8/AbjAAQavmTzpWxnl5Me4IV2z84sE3gz0K1q5ri10Q5o5vMcOA9jj1LAmapDk9dZ
27pwa+BwtnueFrZ7spBjO8klHTbvFgzDn6rAFzd6+cI0vr2ocGHD/zZaB1uncKlmdEYFd1xmaBhw
C8/Vu2sf+uEsOuw6OHvox1I/cZAfhoNi53J358u2GbqKjPNmDfmya7Ebm83CSAHEEeOU3q3iY8Gb
IORVaT9ZSxu5ut938mYjNHSh3+nBS2sfGuTq4v/Jxw11oSehUiB4zqVXVfdZcBd+9ScjxxwvPhn4
6OqnHr4ZVDNRacNFKUqcRAq0zWVqnhx98dlZLzzWM1y+cAnnVnEUBqgfgxvL5pZbL3ygO28CMTrf
cV5SowDtgD1qgowqb6+nj5xcKZhLINWsrwgkdThBulBXd024i5i9Nz7Z+6rAr3mw2KCM7m/Ldp39
R577RzJVsR5U2tSwNcNssnE/0+76J4AW3akMzZ3LDg7sHsRShWPrhIPHotyFLQzynIvRd7YHm8jy
XMEdVSr0ZwMgVaVORPvHnbfFfiUeXD3YmFaPLOviA4RfyfewBERlNT2Wrh03C4iAoctoQ4/9jDK2
hlMBs+HxWOcCkLgt9o16DdydaI7SgyVLmj0pCJTYj25DXbPE0wKcYIIFkrj/kPuwfXjk7Ezei6YK
KvJ5wYdsKxbKAnbEof0wdZU0PsQHpm62N54MEE8BTLTZe+5BYByBBTh4nQ2aikASWHudapLRHAI9
KaCQ8kjXZzFBJM77swR6adCwsbXmC9RUpa8FuooW/tTimMvplqq7d76/cMWe5IhZ5tuWuGDuhvpz
u7tNluYYwFfbapDrNQvNWic5zegdqALcaP+tm74EUs7ZqpK1B6jq8FzgeKmbbwXXzdbmoPUL0LXv
mmZyvuru22mHmAw0Ij3IOMgjDi6nDm0m/be//eux2V0+x7330/bfrjhxeOmX4Gfyno0H7zNJHdQ/
W/E5FxmmNcQSqZsLfClKe8+dlUgfxqVGf2mW38bgKMaE1MXO8qfD0kEXbP3UnxkmLgM7goaY4Byz
f2W+QSFCTV8i1hAcCLpWEs+UN+mf6ITjgmCa8fKUuwaCkz4p2E3NiA+rvnMw+0CYIfFA/QeIDUGN
vsB322izK9gHY/AULyFiXE/tdKJcww3cxb29htZ2/h9H57HcOLJE0S9CBLzZ0nsniTIbBKWW4IEq
+MLXz+HsJua96ZZIoCrz5rk3DdnPEgfuo7/0QQxJ9DVk23i66dTeWqIjxKQMpFCKzWPbUrwOzN27
k6Zdc2t86Y2RC/RjTJytDMxjqPyFSjpO5bMhEa7tDTP9q8li9cE98qB+hP1rE7jfESpAxOLuJI2p
DLneGfbqCB4mvLd/zDALQYLbEQOyOoLntnY+50eHfqZb7wk65BPfkPFzdOM8lEWZ5lu4ByquuAS3
yLgF4vdn9nAVoX/romTh6+hpySNO/vXGiwne6bnRKmb5RZcchJ1zMx4COvRBPjQmf13Iy9NOM9vU
lnEjL3qMg7ueU9PsUuNH2dG+SMtLQ60NKbAgWWpVeT8aJgDdwg6Ni6ipKmwcGUAPp1DjvhFasIqT
L9eLj2WG8Z163oRqEI67tE34tDeFRKBQYXI4lIT9xRI7STdcR8ijOjeWfQboU+uUPdklGcXS0c8a
VXpfpWdGFsksjmg72siYp1n3qsIfzUs3gUc8Dl+tonJDMf8agmTZFAJStQYe/Gf5h9SnRqPeHlS5
EeOwlfhEivjDkh81VRSbh6jCPid9q9lf9pQ9OvvFCn9KsdcaDindY59zOc/AylJuoLpTc9tzzkVy
j/uP2rtWoY9DwVgqQLwoqtZ17K0q7uyAU45/XijsD6mVM7P70xlDuE55BxOpKfdHxFrsaL1qd4G/
s+NxS4LdvE0PcXu2i2yLXoII9eZUxzz5qEYW7TFoydNLVV06zokcYDcaHc4GF566EivF5acp5j4J
70PzFTk6wglnYfvwn7YajBqWb6GVxoey8BY5E6Kwas5Wcgm5OdFB+vwyFf6xw7OUwlJa2ltsvruw
QwHfaoF2YcVvHX6JNo8WSRQBxohFmm1Fc2581jSL974I18745me/RjPgafjhXJ7ks3RkFBi8t5G7
KMueAZ03y5x44QZnRpXC+Zaei0Dk0xrcLSZDfTLBByRzxQCHLQzMCh2Ao73L1Lrf46XTGKmkjKcc
atqQ7qbzGIeJZh6WMc6xbIE4cbLNwzj+2GO0drDbjC2rxJ42pmA5ctdGnrGSlZjbpbvsDB5sHxMV
L06WI9ce+nbr9vWqxvxTF95c95o5xNRcZb9PD8VYvE00EoIGMKy/vfQj4pjmIusaQP5fe1q2XrvJ
gQc8WkdpvBrg6oZZLAbMcgLS/+nu86MXPb6TKzDXKLJr9vzo+q3sDA7dlVSnKXhrul8hu40bTC8i
Ni9a/ikwc3TKmzVJdJmCaxPX0DXNI7Po703URg3wuIeDhfRMkZyforCLIKorDmg+2nyIFrYAEg7G
ddc32zDejIzwEAZFhSglbhIRvhj/gtj+Lupg1bX5YkRNZ+mwrziNhmQ1+TYtNJSCI/VVFHONoTxY
T9Dc4ztoKgjWYa4Gtc69BkebvegDvllKg7FYtiARhtG/JYp5i/abUEnKQK6Z5szs5hSiHTY1zYJz
rwZAfVhj+7ly5tU3e/DG4t5qat3blHwVI6xq/CCJwattqooz63ZBUt1L3KlNNGw90MG8p8hx1tNU
L43COE5SzA3xbKywXFX1IXLmU440y79y6btrcxlWxaqLE94deRoZGZtP4UiSQDvkPJLxMo50lPmN
QaipnbngaMHRUwfRWfs0RqPANqg6lpRLEE33WRkHa6dKt5q8Z8xSa8U81zMp0s21A9QSMI0tQ/Pa
2awQ6PcZtUJSVf80wzgUcO1294jkIQoFs/N2W6TeWjB9j+x9g0VBIvsZKFyjD44j5lRjO60+poxu
3O6mo2Y6JTWgdq7dryz3lhHUW0SOLcK0oW2sDLgT+6g03ga6k+gWjoh3wBZZMNB0JKsy7JchwzbN
cb+DnhuG2Zxhwqe2uBrqr5QgqxS60S4nNG6WZjyhR77xANq+sL4TFgQ19pdgpIAdqkYJjSUkJ2Aa
bF0ieEHSel20PArJpTLFTnMOKl8rXGNW8TCr7yl4kFu9TOS/otaP2eQtPVq0sv83ggIUDy7LWlyJ
Bl8YktI3j1YRQ8ghO4XYvDgENWdbShcxol4q7wPmoEL7GfFPMbQf+MmbNIVYAuTkNDDkOkHNMlp3
3aGfxGO40vKDNPgFXPGEWv0oY1iqY+pwEKuzn4IbrjaDuUIiRGX5HZGEG3NrjmrvMl1lvBUM7yr8
g9esovLFoWHmVBm5nf3H04QqfS49tLIkuoNtLjt9meGPZJHaImiHfl4kHuodU6sunA+Rz8ZWbNP+
3XEpVWw42ZeShUj6NCzMkkNngvGOXgR7ghgYNmO25Xc+67651+BLvQ4nXneb8Cfn+wp+WmEF7hO0
tuLgsnaEssdAmpMpo6501YgAm9k2z52th6QQ48ApGWULnDreNcWOpLbPCjI4eFO5cRuA37Q9VOqe
NYeYSVhzQr9SZXigNpDViXRjeOie2aJGd2Otn2GlmnhU4QXqpUtwJ/IOxfdJ/nkjjHpPP9rmtwZY
AE8xqyXDeRXuGzJ9B5yEyaONnV3h4OQsrg6Mh8zy3VC+9SEAzg69o2tPqflbp6u0u/fYLXKPou42
MXguJWbI+qtuNn20Szow9PRUau1xoKMX0cOQW3ZM9+4P0GNogFABHfcIGiGwj99dO6fZyW46ShiE
uEzxIA6M3qk/0ytc3JADUFFXey+6vcf+MZdmhqhXLmkHN9qUEa2osKtCco2vTf2TMrMLkTh54nL+
0UHWh9GhbsXA+QtnNxdh/Z7yOYnwMowXiWHFrF8C7NcNh02QgHydA8bgJR8SYAK2nXj4icHIUqas
U3bWzU2gnVFu8Zb7q1THV+4vWy4S03wZXEwnfbfp+505Vjx0DN27he+ApWG/9VcJM8YwIG4SKqHp
+lkmn9VjPFPcpgVaoGZwXmb/shTiLWLViYFYM12a8TAOZ1HoyzA5DSmLQIaUgSGXjn+JQf5ImN45
9pePmNv2P/iZIcE3qdcy6a9WwkUaDNaaf2oYIE0o0FheIibWPCtXZU2gGsQuTNncbzGxOePCcX97
i9w55O0KUUtCynX9MqP3GLEFpQMFmLNEJGGNkMFm4G6ZIOVMhfh5HudWzzrWtkyo6zkK3GuYbn0e
usx/K+g+DPOVjxuVVueeK2YNDVeuV1dP7VuD+eO494rfQQyLkdq8sF76xmQPaj6r0l+di1l6N3YD
EEIx/poVHUCy0nlGCEGa1YAWqbIYEjUJQ3P90dtvDdYQE1Wcu9MU56Gg0JWB5TJXZoDaed0VY5P0
eYnbvTmIZaV2o/1jRivDeNh2ubHpJcu4gqag16leK1q/GkQC491I56jj1UqFvtKSo699kQUQKeej
AWaunm6Qp+yfk0xTx5fMAWc31D4f4oVoXicM/TI2qXDz52NjPSLQ0Ix1YNGE+sotJQpnqVOKm+aw
M0z2ZIc4Kdz0Y8TzEGv3galVMuLdd06wdV740oZwRna77Nh4WqT4ovV091yV04tkbQLY9N0+8rut
4s5P7fGisyo6wc+X9OJm+gvmPnu3mvKZw/i1kKes6bcDWIGfFCcnv7UdN1PUgKTK6MLAZz86w00o
sJm0wKLE6CtOtXNjZVxwBBF8a8JfacrkuewC/NhJMROGNQ+aeF96ch3wSU7ltIlFvJIA5UHYlZtM
ufcnqIJtxp9bdr40QmvVeHC4Gb/qVNiCUhpWJI2oA5IOl2WoL3ucSrnC6jpKvJN9oh3K1GhmWl5y
dI7eoqvhdu22tOjkWrZGaupcjeR4dnLrFcVHM4CGE9aVz5rQxTzRf6jaqWZEm3JZqIXAe9z5WLAR
8hzwqnkMvyhze5OnCYiYTF9F7vIPjnlWofPIen8xGZ1YJ6bNqGI4Jmb3YmoOw8Fx5tfWsHaYy8ki
ebdExh0VHxt8jVHaX0bj2XIW3YDEZT+7PY88a2l9lxbyim5Xa9PRNk5nznXWdEWB9lZrNMsm90cr
yrVyoKg9sdT0+MGqK15OHZHPWLJrd+tG9JhOPt4GCKg0AdF/gnZasso0++hqCWxCh32smraDSG59
DP3vFv80oV27knLA9ub0EotKQdVbxjKAvfW84KvPGTqApLqK6IKgBYhn+XgankFab9BRc1tH6RLB
g/kwMxr/FW6ArmrdR2pd4EpwJ96IZcYJM2ivIy2pYCbMuroejl2jYLONq13salWuOrCyeNKXFdRn
aJIp5Xcz8OaLPjVLDQmzffSEIgwImdEUXSN+PDOtzxXEodK0taG/SceYFYwwMiiDSf9z8VE3+tUZ
qp0Hyw93UoMdRPEArIK3Vs8WtTg+5ZbaeYnL8lvUq9D/EuW/3moXmdhnU4LT8SwgiQonmSdI4zo5
CKwTp8ZDkL5kNGa22W7zYesTncCoiL7EW+viNAoeayz+CbyVS9OSaAyB8DwXJjYqmqoYt7Ixq8er
O341+TWFY405TvX45Bsgey2DBabsgbYT+h+D8LH8LJGjam03WReftSVFeZcc8M/RX/HZMR0tMfU7
9qksCRzR5pr5E/ok2XtMIItOrZKhWNbTtBi1R+ocpx7dPSRfw9/3g7202pD1mcVOGz9T6+5w9g/6
efSdBW/y3AiJ3FBMnqS2l9NX274/rzQjxBSYkR9Lhg8Vhb6qE8zc9T3QF1Nxy3MczUmIQ4xrhE87
BJDxfH4r4D8GHwJei3NyH/Wot/hwtIHfmIFVTmughec8XTMtgZZAk8HdqteHxF0LXlTxTNUJiVko
qD1pBHIMFbllrrrg7lH7VsW7SL+jyVzg45onZk3VfFfO1XV5k2Q9x3e1Sodrn6TznmSHQb7ENf/j
owj3qvb3HZRt0dwUpIBzjP3vnAR4ujTtMwODB1AONGrKjrGds/Cim3DOA97B/NrKW5uqVZSfw+HH
aGklOrKGICybs+dMaw3fhvT2JDtMCfBc9ZGMvwOIpw2R72kzz78m7IrIoMW6DMdxcjALyC7wV5ZA
AzPAKS8c7zhiMBuyBDvnNWy/YpwVxbbFCYMF7cl2lPxowxNqdFdJEi8a6xxB5lbJIYwD7DiHMKf5
m+uCP8SGXrqM7rfCU1RrP21GQvpZYoXrmXDjrzGim22ADkrCF34cuESYob5Yh/p3qh0ac1m2tzbq
d4l5sJ9eYfdYyJcqy2jK3BVrFXkgFafRX5tQa/4MhUWBQP9OQgS1vx0B+L5O7rYJLvl4xy8U+BYP
F0Pg9mKFxx79fMrjVeKR2NNxLrifQufps3dOuHcUbaSDf6p/N8UeawFAVblyQmOjq4um7fzcfQjz
EEJn1KGL7Pg5PImT+jcIUJafLuftZJyewG3m+CjGDU6/Cpm5WnRjtgi0rzZqqJf+ZPBS4GSmEDM6
OheGP2vpHBPmxNaA0axeBu5nFVCSL3EkzZ3YpCa+hPgIJ+ieCadAiaZYy8PUyq0pOfMcMAv++uwj
iH4mRoiBXDX4TYAhy/7Tmy5RQLSIv2gUC7/z02SbVEubdHhv+3lL45I6/8i03SX5kqjqWVut8ZPw
NHk+hT0VTsys33t4NaiH3uNx0rd1sM36qz/Ns25YuHWwtJxzhSVYo2JI0k/R+kxVu6Xtq3mPQcMf
aeIYaDdc0Hx/bX3V2l8r+h4o6vpna0Ydz49Wj2ThEUbk7O3up+ISETxNk78LA1AagcXI8GYTAQFR
99biZiq49tWqCXYmH59v7BTONyjtRUkBX13b+IH2voygsIsuXNkWBTdJMum4bWEs/OCQUhLj7/aN
VzX82AhRzJ9H+VIGPbouD+RwqdHe8WXOyWlaFn0965p9S16CcG4TI75wZE66DfxZ7sTA7AHmEpRO
4z7q3yO4UmQdnAECvFmECkmOkfgYbApWUvbVlSibzr8/+fpqUiBODG+YP2sEVX2Kpnx90lep+S5g
3DwSEJq0I1qhWEUCk5B4/r8GTNmIEOTF5Lwz+UtMVABWDK29Fy3Uldqp6eiU/jo2s7XUYeMZ68DP
BuU5R0YvPormwA8zBZcRSj8MucNerHYb49OajGQxOQzS8NCHs4iwg6D/bILivZPpKQaCxHvhKBQN
BIZvTf+wij+RfjjJBmfe3Ee6UUDUfWRvqDxmY/SZmdMi9upt6Klrh0DDXuJZ5y/kFL6Dil+L4E+v
IW8wHQ6gV+xos8cXp3+VEhXrnZCuLuUuRTbzzkldbAb/OOUfbfohxEakb6b+iKly0CBAbnDRDMem
uTm8WAzPBhs23zX2nRYxAOObDaa1V407u4ODXeoFbhsOcS/sVvmQLl0DwKlXG19EZJgb+HS3isq1
6jyEvP81dsvaNqgSmVg5ZTXn+XfcV2PYG+ln5T8mLp4U47IeXWuX59ZouwVV20KxUKpbIkxhpgNt
qtSHNuzbKNsq0gN5wJ4RU2l0ckyCzOOdaP8c5r7FRTQftv9b5jwlXHAMAWZacR77tUGbaU5HN3nV
cy4+J9uIQN5j1oH6frEMMohG1T8qsrDNFiKHqzlgyzn6l9L6tYUAnHZHBsIrjCy8R+Hci5yDRmaR
yaeRU1bPmLMJa1u5+5x6RWsNRkr20kCbChieRriOhOvuWxLMGOJjGFkoPZxT1K1ZFEBIGxax+qPL
Lx1Mawn+WvIfltgFp5OM/00eIzBjjzJHLUw/OFETY1xsdPOU0VDmHPzSZ2IbMVOr94hnS2gdc+H3
ryP8iJi+g6KGokX2B6CvdoMo0nknf0Lir9wAwW94Lcetr+WUDR5mcw3Cu/ZQaeT49ATcXDr6aUjX
fvLdZ2cDAMxAHcqCJc5DDOublGmdYR51UguG8WXixWcvGBqGIBMD6XiiM3R5Tklz0Ytsb1WPnEAV
FyGyVPea+WnDoax1vzkoTEuXWAxXi0M20D6e8IBS1aKSOzs1V7KAeEeV1Kyzcm46pI4d7uF6S7Fq
nb3D6BkK0Q22BdweS4lwDjG/gGjDEWF1dN7zKNw4guvqUxcPa/oOfWYQgFPqKhlB5gF2w0OSg+Nj
IKvAygfk2qxemOFV5yRHCx8o8K0vaXw02caI1CGNObSyZl6W3elpBCgZjkHKBSOrkeJL7PzUzonN
8al9CuSmU/oCxnIZDEyCyClzCOfxiKRkvcFM6ntdvtUGqMBW6mxPhbeXoNYKoq7kEO4iWPV5QLHr
3a1sXYqKaf2m9xkMfMdEmFiJsXJROAogV2VfntWNXs9tZjuT2kfMgZ19Rgts3Uq4y1asynI9JHt3
sJjaTVvHXofZxrVensSqlV6NnOIaI3h7dh4RWSkJmV+runUXUa/vEhabTMG4TPCG2pBn7rRO8OVJ
Ga86JqdB96PkZhh3uYiWQ30ndGtgOlaqr1D+DDkGmvLREZRGHjSTyl2GM6r7JkFvAgutF5IQFLY1
zlzjURr3rIbERq5Ngx+djALTRljMZnb5nWfXIudl3wqHA+JaMS4z5YqwCtHsGvPKP2d4zwmNGxU0
Yk1om5uvdH1LOE1EgpbbhHPX+McJ22HE8fnuvfGmwbURUqARnSSzZe59m3n+aih8yGL1BDFwCWr2
NrJenglDyM2Ti10zBDSgpGO6HkoQEjZsmJCOwKuudrBtE1r3DMOsJV9yjLay+fe0A+qsOYdmjG8i
OrlxsEkQ6AI2vIZ08PY549QceXIHmOfCVGuDMtpUqC2EoKWE64XhXWAE7bgSZUkKlsSvunK1v2em
SOOFHAL3ybiJwN5UWFrDnxBu0BSrhOycHK1NXVIJa05oS+YfbJNARAaBwYj10OEb6N6D9N66H2WM
GNK+GymIW5vtZPrR238OwW5WO6zCsMMlnq4qPI9FHKCiNhCgvy2gUYQwV/Scv4zWJ2eNtrAoujeL
e9LroMPLW4XQ7Dd7E6C5o9HzGrkcXJSOnsyaY2dVc2HHS0kIgReyTfAuGU+rjpL3l7xOBjWXZzBh
ntbbiE9cWmyuAMk0Jgz1ptw55Ehi41TjVxunCy/w+az+JWZ26vtwwzFzpKib19EtfRquZWZex1HM
O6baSe1yn3jzbGxmeOtmKv6ywgDPbXat7etz0jQSP9U/bxK0dqHmwv0YsBozPSgqPl7DXLr+uDbs
P5APnGv5oZZHMRAlk5eLkAPNs0mnt+yHSC4S7Tyavn2O5dpncWBFjh3OA8P8tZweyIwHCdHPst/z
bj0ytCIkAzfim8puRXfyxuycZMV6iN9t97VP1cnhXQ7GHWk46xB7Tod1JrhMdgtfcAicnTvtAkUk
gT5Bi4T80YeGSkdV65anKqA3SQxB8M2evCCztxkv+6Cc6AER1iD12qMFCzD9Jsr2WaxtpHNJjVPQ
fDbZJfdfAFNdiQEPT5ErtiEcpRbSjHM1pUfT/dZYd+pod12jzuVGeD7Tmk5qAfT/Zy+nrWmOW73i
Q7XR91C7Le7UFGupDF5bXT9HNXWzvTGZL1fDSvrWSoKV6Gnw6XI+xIk+H3ubUT6djTnRWLX4W8Js
pUHWePTn4xhec46lxpUzBsSV/5HCHFWfGYCEYibRxUtPIUh2/0pIjCm+FRZ37PRpW9hDij8v/nDx
M4gUBYB4tER+SGokFX8/g5fcxDg23PyV1p+N8Xv0vi2JNIhBcEo3SevPTeUfNKKdcOj1zNbDQVto
8ZfZhgut0m85t3RKChKeISe7AMmtwop48Bx/U0kTXNa8Yqa7K5JDTRdgMb1U8bVGpnHya0813G97
bmAtfZaJf3rlH02m3252wBlRks+gJxiVylPFFKVswaze9cxbPqGvMO4Xo8owglEWMX0LubtI56IH
kxNqDh/gM25DA5amdKi84eI42Rauctd09jKetgEKVh1+5NPN411sHQbH/Sd7GRg6y6XBe6CaQ/kE
w3aTTG9e+GbYp2LA/eYWx1o7KxsPClIhTbyPLhKC5LDMjfSf2xRsTawR8CALPXFhvP1FR33BCG3V
avaqg84lt6fivYjHFwxDrjx6/O0uuRsgnXn+EpgvjfbVN3eFj2aajmOxc8pHTZnoMKuMQJox7DuA
Uv/XiGMY7buUoy5j4zUHsW6uiBeYFa05S5r3VrM2slg5HL+sHV34wda3tgb9k9V8BUSs8Mf7bB6M
45/G/WjNm/78EeQ1RPGxDJdT7X2ihk0NCzYQ8cPZWZk9H0dMIjAYdWTT+xuHEIM3uXbRtuCrM/1+
MyU7oEr+RV+CFqwLlkaNcoHiYqfEX5XF2jCo0yIQynLZ1Psy3Drlgcg38FS69jH8V/j6lop97muA
2VtRNFCzD8P51TjTnAm/BCY1q1hAIpnGMAswu0HJmPE18w75cx5AxAyoqtm1s4zfIgtfLP+drod3
ap/jH8w//O4Wailvwkm08SGmnfUnpruA/U/zrAUDodxkr3XdxrY/a+eY0qYKAg9qZBuxHcWrFt/L
bkey2lieLWyB/DVxcnO0awHK7dmkdnpkBiFFmdE/JCUozbUMW+Yf73bBB0mX51vrIP7M+Ot0mPkJ
StgS76SkEFcLuuZSw8BMRv8skpmYoNnOR1jebH1tRZvQWJNYNrik9dwb46m0ky3ZAJfm07wB5VTZ
6Tm5h0qiyNDnvWJNAytjamsVi11lveqk0zBG0MM/XZoIoDCCJV8SPhuuMzLegnzd+q8sPjTAYsba
O2e89jj250Q3uMm7onRurZ3Wv1TGEWeZo0PfkX8YLTv50vC4u+6r532ZpIw0RN5Z2zC8mOQPJV9t
eUw5WFMg5MRgQk5MUum9xdruiUnWX0Ulfoq2TJe10a0CBE3X7K8EyKbr5iko5Qgj0zoH++r6oxde
+JbDmOFYfDWHQwILU/lfFtY/fbwXcYPMwqSQXjshSifZpxRVUXeMzdfRIwUIbsJUZ2N68Rwc0c21
IZCVzB/DnlZDuUvpYQLskuOm8rDMFvdU3QoSBimb9fTi99YpDEkOSV5pPA0QZ93cl7T5IweCQHFo
MwYQY72uCh6FOn/zmHK1vdrr5USyzTnQgLshLBz1XtgvExPvTP4EbU9Jjl/wubrEwubVvgaCH546
pmvWwUiat3E2SvJNuFPDZm/l468LrgOUtIjLuzak75UszjXIUTu4S57gD2FHWICaeKn3YDeT+6kl
wVvZD99Bm6/zLFyif6J5ZySx5e2xSrL3yIjuXo69IiUtgEyrVJ/msc71Y5TcfNYGhWdTJfJKhwNC
RgHhjuvc8uYxW+hL29U2hVmcVd9A8RGePUi1nRKADGk+hEGlLgZ5MnEhzOvYeB1GxptlSoT4uNKl
vXdtk8SBJ0VK7vSgiOnythp9c1vqW3DnfSXGV4dfvDfSGxr9NkizdaC7Bxm/Bwn+M3o4plCetRwN
fdel/q7Eqhe5PPfVRJYK0dhZeGois6RWr3hEOekHZtZ6lWMBDqgWnX6XNTSAVP7TEG2KQW1MjDxm
gV46utPC8d21TeehZcM2leSggBARN3hAJyfnWxGxqK1CgU8O5X8s+RCrbt2P1j5PQZ5tHUHQmneC
y6oktyn5HWj/nchaVQ5Ebgd7J1nT9jzy0v6Mk+phoPLUlN+tob2Ybj9XfsrvWj4Nw6TlFETCkfbF
L9AahMDx76VRkkKjfun2Fsw9M6JdMNsOAOJWX+yxtZz6lKRuDG6K8aIvzH5peTz1mb4UbXl2jAou
0nojpG1XMWlyRDK3CZkoIORyPpaG1qGQ7kl2/RvLDe/IjSmTKI0CtqLUk2W8nsYSjdDj/PF0gjYR
LANmxhXOz0RSe7HS7Bhp8QXLN075oD/yLa5M5RHX2pFViGFrKJGVA6J6XW48T7s1o7EXJZ7MSdQb
EaNtye4geu/FV8a2LIpN24zpM48OgWOwSt4QgzydbthmNpm89S1s5T/TjbZ2JpZWOhIC2wPJYbXK
KkLyvFtdqo0YFV1qZKxtczyaIr/Gef8T6/eC9yqDAaQm3IaCUDUdmlpEIUK6whyd7QZfnWpr/CuM
8V8SMugjGIKcyPQRwQFEPrAHLGce02hXJM3aXbcP1NNEbZ+RnAHTmlVUGPtGM6+ureTaKpg9EcgE
MDQSqWBZ3XeYDFelbMg1e1iGsVykif5XhJR/LTxJ0lrEyuVbBn+HaoLisMW3xUvAmB9dxSQ1kNla
VuEwp5d6DUZiAHrXfM63kKQlUdxPW7gxLZ2R4Dpr0hF1sPzTeZbjJdBxwheFo+0pgBkG2ySNTAY9
q0GABlSW0S4m/IVvykQON+EhqUpsfuq8CqyzrSbvtRvqeFG1OrUNtoGZZ9Lmh62mbfQ02eTAepMr
r77R6BBjRrSYXIF1p+TosSYYI3fMo5e6o/zqPd3dDXlp3FTs2FtCQZkfh2NAdI2VH4Sl1Qe/Hor9
2EYMDWrGEFMWwCh8V4yBJvPgjxTUrNSKC/3hmgZ+tFAGcKo1pRqxU1oHRNRXdnTwe5Kd87asD0FX
u2+FjQTZRN130/hPwlW8DXpWYKGxMOENVOitN2GRc/IXUQte2kkL175CUCECxX2vW29hNgg4jdWx
+EFyb7QtEnMaJ2qR9ZLFAkTcgIwA/KNsNGvDIvBxmuhMJh+KZ5rwoowA0th3e7EpRLWuWhNRd7KD
zYgneG4mPG1Nw9742CgQSQq62KGy3pVh9evUFxPp7IQnpK08FdEz3SdVKaIxDClrRChAHVMsUyMg
+tTVKXOGfV9kxVJEFbm4dfnnK74ZvSXQIx7rce83z/OEI+PHwWA70xTVtNs61zCPeiqbLF+QUwCH
ZvTtgn0EgDNJTqVLv3Ew8uqhGm/YNEb57rshnK03OTNZqsycR+NIZk1S/PKWk4uhiI4yWKyXzIbQ
jnYOw4RVp+O8s5/IcdZn6THtniHFiRXwe+PQK5qJ+x7pcSNsgfpuV/h22Y9LhANWj6I0XUzqClyj
C67RoDfbWsdoUxVVh/2/gA5+5k+YFPFkNPX4DyvEE78kS4ngh+Rt6ELyTmKy3qAuHEJEpv6ctpkP
hJ9Ni4zwAP6oQMyHuPe2Fq/cAUKBzJCQzQ6gjpEXthsxtf7Kzclx63y9WIgYRws3Qs3GMEVKaC+L
7JhMwz8AuuFYZySwtbrtbceilKgG5ufgO/UiyOt6BQrCpj8rLo5hZ5Ge9tRtsuEPNT1cTKnJf9lE
jFyc/zg6r+VYcSiKfhFVJCF4tTu67XaOL9S9vrZIAgQifv2sntepqZl2N0gn7L125Ax4CKtq2xkf
T5tOkSk2GtRXnf3yOlU43qm8l07h52qZbyt5mfcU8dOq9c9cBsGJ6QSrQ7+wG6vZiLrLypNsu194
1uVXUBqDyijJ7qZsGq5lKnOu/KzHL4GANupa/6RNmj/GRnrXAjrDFT9AgUERhUUw4kpttZ323Sh+
sSvQmaXFPzGX7kup8Q0jnHF3UUY/6feWon5mKBNwsQGgYToxDuFuNXlx23th+lgrl04jDljy2HW5
WTMneuSbNJzgUJASPYKVmFHSMjBppocmMiG2KfxkSdRKVgKmOEDDFBsziQL7eROxsoAMqnrmmoWx
ihqCEWrfsC8eDXyrUVFSp3Jm/esF7rtb+QnjS/Acgy+9kV6ucG+RAaqdYLhA/V5mr13OFki7nX9u
iwjDqIdJ+BjPKY/b1JJJEjasVX0SSRBBt9FJJmFbseG5rPtnFDP7LgBQA52bQiwM85OOmxloUiJR
DFzqEZYP+wXN/HWfca4HLZb6yc81oozM+81kuhzoAODeyjY6dAmrvSgBSFYsIbEbGehBqbrqG/YL
E6nBJY1+HER37SgaF5k00E/d7ALNAm3mZGn805QxqJZaxazvkdDkOIVu13Yop6s2HmbQqUoSRFK3
7sZrUnFTdgs7vxLAdrzMw0H3l3pzQrNV+/R/oSvHW+Ov5Xs9pHdLMLMYpwq5dt2AmnUoXB5LG0Fi
TUZzK2xQHqpINuRdVCWTWMffjaA7vQyr81RwwhIUF+7baiFywQnQmzBdv3fcUSHng+HGAChdjmVh
cg6MuHSfAlvrctvlmbmbIvbHIwAVALZMvseYfeAigjSiKKFU8v16eV10BU4tCNAvTsAc1UXD1lQW
me0ExboIAGpEBl9Lna/9neI73zlO/LUYRu5EaAZXYWD+5UG2An7wf5ORmXbC98bWz3Y+ysgeiVcT
xdDXsrb9aHU4Y5hBkDIJduhB3k83C1SGj4opJqTBAXGU1QJonzJ7d4qg1hc8qE9eP6pNOfsk3cRC
nEZyws86V/W958bLSeLfJVu+JH8mYLnrrbo7QlzKrtQ8dKemSrutKHIIXV2iftE4ubvQgEkpEbAe
FmAGHyH8jU132eFKYfUhXnP5HhPKcx7bNNrXq0cIkNvNG7XAmhgjxI99EjO3jmKurmK+IS/mlVEt
t4U0IRpzULF5H44bKpn5fYI8RHCGRyftN8lvnSnzVjRhseE5oGPK0H+YgIGFaiwsI0lRqXzMliIa
55PyYvNPJZL/aCvWh6HP1j+5V5NfwbwP4uAQoXsOa/EUra77xymaeELkFZqHRVmoiV4a8+HWNMF2
3NGItM54lB5sxyDI4pO0Y3/OsSWeAzziB+Nd0M2XRAdcKMt71ilETH1Rt3C9XHGM2wA7w1S7rMxt
f4SXIhHBUoAj+A5vmVVRffb6uagxW6SxsrdVayjwiyl5Q6Uy7aNyFn87loYMq8XfyjWwvFt0ynKO
nrWXzH/WKIJQib79UM3VeNMG/J4IfB6FKsvj6FAo59X6IEBNHrpRzvBDIrtvMj/cjXkY3MDb1kiA
Z7Gr/KK+Q8F3Ifm61Wsw+HbfDZgxmhWEgg/FCHO+BY8cip906VrGrWjB2ymcmcyVMByz8Oz2aJbD
ih2Ebk33FPRQ7gMV96BSPLT9zWqyC+Y4aQ7MjVfc4DOBPFKEVOHAbd2Uy0yW1UvX2vEgewCR5ZBj
wMkzHNgj3KCu91/aFFyi78FHs6uI+EwzxhgjMFOtuQX20ZbweRPHsPT1lw7rhk97xhXA2LjGhFEh
8WkZci3WAko0MZESoF6vcTZ215MHw8xpPCQxLd+4XcEWCQjT7ELKr8Tpy30p/HRLtgX/KEYHIDH9
8UJ04NWwJtWK5bs3uv0OSpF4WPKl5C4SAJNGD45jlIE6yMHTy47112ixgS/glPZZDBfZUGacPMy3
W7YhlxCiUhx7nXu3U8U1qnGvg2BhCm+k393HkCuuTJwld4QfvowDTCbOFIj09fjGrqF+YKwFmyeU
z9VFn7WYWm7SELzDKi8T8UmvzkGlyI/qWBZ7epL30bbFZkIOcKglaNlhQgwZROHJdS5quLKmTkzQ
U+URYyNUE3SXHWMgM3hIlpA1nWyfIaJJQ8aCiCm2haOn44BKn16O7Cqcr9ldYnJ1SrOw/5qVbH4r
P7YbNVRMe/zeeUcMhZObDpw1G1MFlLndS9FM6sZ3JVLmyhWnteglom1g7VPPIlIqnW1aXqAvPwvK
U+MOxTEKlfOwmK7cmAiTVtG7rAI6IKttavzrMQn+RGPtHXjc1xPpBfjuagEvKyoMXu9yFfNX3Nru
eh1HvJUDHBJqLCYPBfuxoktvgsSzZ5VT3u1MID0u3lJ49zZspr1fj82rheA2gC+0MGnKMvxMJ4rU
LeIzHR2XSId0GmuiBtwgc/lkWvy2u3ZOvPXW2siVL1VG+9SkVcyMAG6e2BK6kahjilrHZTgxTqyU
SFnDJI/3u5H3RCcyh8law65RpYY5iMuwID6UUl9EsV1zMVfETnpjVncttiHva3PT1UAjd6PbDMXZ
RlLjBYr58fyXMQGV9pRJ49C52RlsacO6HEKR7bkEF2I5kgNKyZZNYuY681c7CQUiSo/TePTiKVPc
qaA2kBcbDkH7p4tn8xEH2FUvY7pZ3w4r2C+c6HV48VmxB6LSS0zFCjbqFitd0AStoz8STkHGuI5m
nrKjNlVuDaJRU+JHokvk3yhXffx3kgTcgTMGFoEMeewWVmHKl/K9ymeiUyp/dsTDJNbBefbyapiP
7dQPGLxphltGxGPTYwIIAKOxzWscCTA6S2defIGqlny3JCVAgBymsSiVe9Xgho5eAycOB1iDWY0c
2Aucoudma6idbbDGK36ecTSCPVrUGiT4ccrf3Y9RCz89GFHu092twBWKtRcjor5pmjd2Hrz5LUwW
EKxDJ2b3lPbTVNGeND4KV0yhPpFtRV+dlPYp7BDPielu5BHCSxtcEpR3UtoGDCUnMzXpzENwgCi2
FCg6S3+6My5Uu1un1HPwN4nTmv82NKbAIY4jBVTzk1N9YD1IAtsMz0U6iAnuZTMk9Z4m0Wo0cl72
0dSroK3qObXUuZhMGx6GrE+YUcexzOuvcVpz/2URUWTvYkpjPChA6tviqZLegESNRye8xMfh+I3b
rQn9zHnmu4afHLiu37MWRTKA6K7XPWEr1vP8dLn2CxMY1hwNIWqc74izkeu4dby01O95CV5vUfGU
HmxU2uxsNfalH52vSQ3RPLDaOYdmWsTOi4fEBccmwKaEW7cKs+InlX7dvvU6ihFSE2eUo2yCiKEQ
QUT6PPqztYcOAATcoKiCVrVY1jN4M9JZ6ldnbDufAVDbpAw1hGnfjWp0+jUZL2dEj0UASQ1g9pBL
qmXKY++Sou84qFPDubroAbTWVRQsCXuoqdNJ9KL7nB/sWlUODA6WAKup9mLJfe9QkvbnH5pY9OGR
oY1YbiO3SQpMFR76My9shxpxgfBq2CNgdvzvGKIgaiE7Dt4VJsbl2ZE60ZsSrfSKRlNqWvdayMe1
74GyGmtTc6BIDaItl5tUrLbKTL7rxqOgd60Ze5RRAeKVNOiD+F9BzBuZrCTarwc/cSe1NSx9xr1t
YvZPiKCzBRCLsP/iyNOwP1RjvjvZoPuiFMlJ+2DWM21rPNkw3prmQ05OtzLTHlsmDkE2NoytLJLo
fAVzeQ0pf/ava0LuQTZzwjIi1Eg3DJw2eojamer3YeY8SxJGY+SupFjUkzpP8pPN2DeAqpywrIGW
oNmzhUDvtLQ5pPasm0mYGsH4JMy1msuxRZ0VYyTU5cXh3Sj8gSSq+jOT7p4heRg1g8Ie2y4oCPLB
YGbITB2sh2ZJ+uXvUtdNSA0eVgVAlamgnQh5u/dhOXLQMc2QSASumiBPeS/UxFVFuts6sY6cEsD5
H3FdWVfu1rUGMQH+SnRb00e8qKLWOHwoBnp99MbO/ZSzQPUGKQcba95zESPG8I7zCCbgxoiG9AWc
b50DrWKKeD8qvUSbVK/9e7im+W7y2Ocok433jc8SyfT8OSgONUUYjlQTXdQGLgpSaRjULkUyIuls
JxIVO4LhcX2wJlPpbRz76B5Sp2XrGnefo2bv28imxLfFgr3gd/1K20ssQew5r36ONCWaEqZQTmNu
wZow4bADltw2wKIRJIgTlEcZVS/8MLB73AOqau/c+l2KnMOvhpprDwcl8Vot9b1NuPvVmIE8yadl
3eS+ELuwzcvnClQI3kpHHmILeq7uBXlobcUywQuQhPmCqNcr7XgNuR02Ngt8JVCyOo4WguMKsAVV
Fj2MDrREioKFN6Oov7WnfWiFXvTuKY441DQXPIAW8XocajqKTdLUAltPsS7Dy+S7EXW3FM1lcznI
LReSV559Wsny0ZkLWpGkUMlP65hCXZcmGX4GWvItHmHU7UMU/4bhmD0bMlT/NAjEcNjyiceg3eZt
8pmjr8bNEVa7ii/ySnoOJCL8bIts/gK+WfdRCr1iQV1MWNkAhafJ/rRc5+Cl8NmA14bX6QG+zZYQ
J+fgfwUNbm1YAUcZomfCdoiItLtoywoMpDagqhhi+IiljBIAaiO4zQAQWF6R9qdw5l8FyEyhsQwl
4uQ+e8n4UQB90VMueY2O0ykloU5zUW1455ePIl+WA7DfbBdUsfpkUPPTzFPK/gEBYd8+BYHsEFu3
DRJr1PSmRlct6yraBDrfUFosDO0YIViTfMDigZif1+VxNqSGKtf0B0zg8sZRcOfc3OPSH1jpRLP6
U2DoOy9FHDI34vm+kr1wPn0V/HgJwVEmSbxjuwYuWuBs3gREaoIQTJdT3YrpjUff/toCbPZlWQty
TY949fr8gRCeaqdNXR0aJnZAL5f2a23G5snIAYLkQiDEVb5weEinzc5VK8xNltvm0Y8ycnH0ku7G
BqWx0kF+jMW4QCxzvNtQYXWeExRHOq4q9DLCO5byMidJ0EoGg4yOGQhEkWLWz+OKkDIfeZZbWsDD
BDPPXCyR+IzSSHybrg4fdazDA1hxnkMnZMO+4E7pEgZC1GfwfxqgxZ1mx+jX6YRMH5LA6oQo2Fya
iFUad68UtNflL+7AatNx/+xzDww7NMPvepydV3qqfjsODuaoYmFYQlgFPeKqA7bGHuw63mL/y5C0
guWvjd9cbi/2BBowo6M95y0tEMfETTmeRmy0Cv8TizBkqD0l1I9HesKNNrBe4rm6wWUebaql716F
k3vfaVUNsGnaAUB81W+FKTDyy9ZTd1mGwT2GrfaniWdOHJQdJ3ZHaNd9By5j79dQUNvxKFyW42xR
Ppsucf62cdCegAnNb0HPrqXx4V+3CrJAlgz4O1D1bOUU9ADZ3QEIeVRtRBO1eMdX97phWs88OYwI
dArw6M4FxhMZuutW0zGgrb7U6yknHYhtZ0EeHOP8RZvnQ6efe+5cKvdXHSF466oB4Upe0qPkHGCb
buJuqqYK7bin6/ycWQIRVoeTjXuzp7tKXlWESKsElaea5i9MZbHFXFbj2mN8b32UcFj05Y4ABdSG
khMaf2pXYRvqaj0cfJOmJ4+y8yulrH/qI/6E1J1Jy3JzcKZjixY2JJqnY2u0ZwTboDdiG5pW0Qq7
wzac6on49UG6kOIwTyhT2/AuqIp5j6oagRs7HTQ+Ity0XRy9+2EfXpklUtf89uY1Emt2RiliQWFo
/Rp64DLowSEMZMmCSzmqym+ZR92dL8kx2PmTgwADQ5p3dGscSXNfYIZdwz9hJthkr8bcuF10CjJ5
F3RILAbcfVv2J9mNa0yzpTAQz0CF722GHhuiwHXWYhnKJjh4bQwIZQC6vLWlB+q7LcsDNjPzZiSc
o3llVkVa55GGCelIRFUYCAd8hBzVnSTREA9vPcU7O8q/HcXKOWGl+GAc6DdqGeejnqLuI1L6vbS4
RmLd4mEgCOK6aYZfxPAtL+MyzbteoFNzpkiSteUAeC8x3BcWX3EeU7+g4Rb3qqnnJzP4F66Wtynj
4MzKTQEpGBQjV8EGqmrBBRZleOyR8eARBSg6UVZwcU7VP5+bf1tMCgB2WBke8nRJyGCEvgQpNdqx
334oRrxFXYp0ku1IeEpyWq+mbM/ljFVymOboCizWBKIlb54oyftj5RZosz1LdkjSBQ/Q+ixpuO1L
VzCmL2aNLDRIN0CoNBRI4B+WLeR1MMfhTl3Wwyx2kXJax9tObbYc+nx6bW3p4+lXausvwQ+HGEij
miqpTW0JTm/uXllEqpdYN2fWaYAMfQKeQ2c45xgB+cACcRXEHZ4ZtBaL7u8Cloy7WkR/5jL/LRZD
8jAQMFOL5bMtht+RTpYMBRz3IZ5aSGXFrl7wAEy2vxMCzz6tN5VAi3oXKy25kTP3U41I/s0bLiF0
vq/AxPA1XrEJjmH7tw+hDfW5YVh+rZG1Iv/p8Qmu83mk1Hys3bDbpDAQGVzAbA51fsmNyYo/2mOG
DgbvwvP1vh2IPqHJe/xOxQuN0XdOXbDp6vqxdFGrjFhZwtB9jMYEo9CFesmew2EuMz5JBoEMlMRr
0iXfXSwI2GH+PLv/W8tjtZE1Iosq9dTNKohGjkoCU+UlWsWH04kQc/C2vao/07w/havL2D52T0VQ
/ECin/fgHg9lVz4RHXaxWbXjxoMHdxVoRM1eyAdz/WHHJHRCyGfurOjklYAmUxSBw2vt1ft16sBA
zR2RlJWb7oiGBvdBnYWvJwTbFpYhMRSVve66dP7C00kxj171SoUXdKqWf10T4Po3JV6CdQ53Dju9
gpyfuSUM04v/0axvRQYKQBmLIgAzOePV34gNM1Yo9zZNq+chdb7dC/AdBcHn2q+behCf/Ug6KfXa
p0+ZT0YzA7xCmHcGHCdIl48hmmYEFoAZZ23upTKA7yogVnLI7YFECcpJAg6JH2HgM+AAgVROGIvT
yLsodeKHPtPbDIgdwRnOB8zRPcAjfG8eCDIq/PVU6do59BenwmrTj9kZ7bXlMoPTEt3laj1nvp2g
vSUeZTAJRdLXr4wYsaF6PpJZJqw7ZgZ8tsmX93GbTQ/+av/aqkpOl5XoDQNoWB7g5K7DrvRvK3qn
rwBFAy1vfsyqPLuRpjlRj5OyO6MPEDWgBoHCGysDREzIQPgmsnoD7Jfbe2JZ1bgxr2Z93bYuc8OF
M1TU+LulU91FQ3ZeuZyJGSN12ffjH0j0H9navrgJqzDGKrymaUD+jNf8k9USHzl+FXw1Z04edNBH
0A1N9B20waGmSj7acH0qx+i17uuWziblflxq957WUH6iqok/Jq/9WPyw2FLDYSWy43tS63qb2h4l
j5sfEhbejKqqCM/7ipeY7x7/CmnSXW+6z5ye8F0VcjraCw3UgK84sEzG4u0+xcFKsEtR6kOryVPq
Rfqko7rb+6CnKzIBLil5HZEw3rJbdfnQa8PEd7IO84wJEUCD/nTufocsvDFx024GoYisGAGTZS7D
zoowynJ5gH6EzG5Up8hxXlyuiWSxf9uGEafmOdjHFcNoIGPtetOHNcGjZXnSROngbRn6R6Z6060V
YXYYUuGQldg7t1TA6FwZg7b7Yer9v8aM3HoWCZ9MmcGTN5dTfvhpdk4K6DTpVPzrg67ZZ6ixt56f
/XEb3BEli4zAmHVjw3YPP+7dE/E+HJIE9V+ZnCKvAGq42AT+Ret4e5KV6k3rJMGJbxu4vllb6BAO
o4mHiL7+ulwbEquMG3u4bcYowDQ0j8iaLiKCKMkebZWS62eGIn/ExtGQxBmMWIc654tQ9fYpdhOO
pcST9d26rAwFSpygtCIWiKxlHz3lRfzP8Hv+kPkZbaZA16+iYMWHN2h9cprBPiwgi2+6oCY1tm1x
PZopCXGcTThUEimbR9UAUOmDZNpMcTAcXIelK52UcwK6Pl0FFmgjI3hMGonDUe+XEhwOjsxocdcO
IYSe/wWjR50XcYKtHc/3NDUYmkwuHh3Tup9qRoqf8Wsfwn4NIWtUIQ/iiqDh3hGNvlHtEiGmz6sX
s+bYT3gB/iaDKvZsUKZDVTnJoxyXZV/XmE2QSpQvphvf89yNCkrCgvgFLHCPnVMmx0q1est3vcVX
e68ycoTCNQCEVi4crIyAzSuBGVzPbN1fSFQqiANySDeJAWJUDpfdCFPmOgvnBaZU86lov69SjWeM
5+9VAHamV3H/rKNhLGR49b0eI3KTQf3txvg8k78LDKRDBNqGOiGlJ2l2THLGL4TI0GK8kqdxyN0/
U1SMu2UkSLhvu/6PDGdyZdDKHNgcyptq9r8gKPz6Tl6dKnZFO61YTUgXZEoerPeTZZoyFbgeFyMu
Lm5dcP7NJ78s9DfUweRYJN7P2rf5Y44HDHVykj+4xHIe7YgZKcTHshMXVgUBCfCUHNcA2wsM6wNk
fetAkRaX8pmn7ph0TFJSEaPo4YfcC6eFsIMypJvjAH3LaO4Sr4LqT1jpMScB5Kglz1SBXR+nYPzp
2vkdm99DrEi/6ZIVLj5L0htdQlpsWVc/4G3Jrspo6m5ijWOuVz4/TdBBR6wjYJjOEB1AePkvrsZQ
32f0Wwu76rUy9cFj5LAdczglKOUObkfegMzVq+xXxcVDW+pNUXkoWPqV8J0KZKlQ9pm9sqYFW1sj
TU4sIopmqbu31qc/SWmyP+dAoQTH07r1IZwxnhFy4xi4zzpOxbZjssD/E1l3FAfqo5zkfOpaIqkk
2wXOFZUeQUqwNo8oNOXcNzBaF/olR6Y01utKvnJ1ifJJveM0ZS02gWw4DsVc7/JqDn/GwXZbRmwv
ZdWsRDTFj1WvSNLrUWDzScBy+BGzdyf9anSL4rBQzdsy4YZAMNj9Oqm5BCbobLx2/bDFML9wYJRm
3NGAly+WBdhWsN56Cf1weIzltLD69WDMKRXcN9XAio6T7JvK7GX0/fQgA+YjQ2kwNCUErqQVgBM0
LRaJLlbNbDTDkeaHcbfI4p1BzpMdu2WMH+rG/BRT8ZmaTCVEaGpovwyUabTXivwJ6z2GE9riqEoH
Bqzx41qMkMe94HtoYWvZkRV5HCItXSvmY9jO0WjzVB1Du1jeg/DJBtP77EjM0mu34MUOsa7AiNmj
pxwOsvN3fVQ7bwBmecbQrv7q3pPH0OhnXZErBLYSw4ZHZmu8DHbnOvUb8V8JTRtvZDdyw+klwN/v
Ah2fOzOeEx65Y4xdncwVippLgnZMbmcXMUGL3AjZCBOckTIB2zdasLQ8hX7yqwqY3QPr1BYl1XXT
4YqpLYSHJQFPgxHVPZskwzXC6sW6Q7Q1gR/sC5Q4y5Ii3Rd/Y9F8hR58lp70ld4NsFOCASUgaZzB
F4wmpN8aP6KGR7MQ4T+yWXg6u/OcdVg+MRPNF/mu1z39b2uZJNe+rjFIv3vzIW/FeV4U0J8KaG1x
tHhhbXPUcEjMMx/8yuFLcC+5su6dyeN9jF0trW8XXIBj9MjKEmw8xqESjzg2cxgFUdFv++GbpfFR
0nPWM2cMs44p4N2uPxZ6qXQf2ZuZ6hiLWDcW73n4kK9kW40vxcS6/tYb/8X+bWF4LBCvs/JBeFmd
CCfDmoz0nkhrL/2LRnbjC6IGCQVxyexSHegSYJpBX91667cVHmpLmLejAQa1ta04lJhPtHrs6xIr
6lcPq831yRtOzj7B3vi2ab9orGa+jywh0yawJ6+Zvwo10bUtt9qFeLhUGUDLmhI/BWob96jdEcQ+
QcvfVQ1/YFB54bVfk+tjBT2kBnNY47Hs1S14P/da+Kre2st+KWgYo5UGMEvOJjlhuj8F+b4kOTPu
q4yzeJ4OaP9uLZ6FmmB5FjgIbNC4dgP793DnX6JVg1pf5yG4tiQa/nni6FYBbscee0PYUvLpdHkm
RvW+98pnNVyOpeFPxFBK5/w1C5gRxKHg0yERFLD9OPQQjfx2De/ZIIL9CMZxnuoLVYtd4AAoM2Z4
NaTlg171vlqcfZO+YGGjK1ru6wVZTe049cbpqYcv/zJKxTlS/k1Wy39J770HqmquB3eKN1b5K4Ta
t4a16oANtk/W1zL76Lvh1IRYgJVf4FtxY/x4yBNI1I11sptNwopOQJnlyW1ius9SfCyLx1YaTu7a
6GMWiH1wgSmCls0QqGGMi5abAgell4Yny6/HXDC/HgLqdDUT9/Co4dsIMT9iB5Rb3KgYqpb6iQx6
rLUXd4kw3LxlcugjHG1TfpQz1NAer8SqQlJI1ne5tI/zJRRLfgU0KEFrfiYMbnmJC8tk5KBkyzmd
85RExmojl9ogbLyIMITTb6rQ7kJDv9R283wouqbfu2H/4BVfsVC8Ww0i3xg4MA+AQKR67c0EoTv4
WL3lt8WJ61QdxUwD+ZAxHGlisTfu8b7fDfkF5F39S+fmbYx47dcL1SuX9lbEivm3P2uycpezxzlN
MqtGj1uBCLP9cy7i7XxBCnj80BbklIpJik8FyJLxlFqwput406/JwYXBMifZMcJ6Pl06/XAgNNPH
UDkHb23MHKSaL3wKbzlqEpHK1jwYcpSmtn4J4/lqQExcmUvSAw6+0GyzpfpHfc2V7I9EPoR3TUw+
T4XUIB8eJOZAqfIXLy6Ahqmnel0pvte//RT+Y1YNrk4/Is697VVx9KrxXXcd96cm+KNP970KP5BH
vGdotpJk5LKoyr21xMRZ/1U38X0Qmo9o8D5rYg9q0PuuerNAeHKpDixqMW6Pb0FAhm6c3qYwS7tS
PCPrA6QIpLLhPWsGoJY+qjznxfgMQ2bMJyz0F6ygUmHKCsMVUTUgdJGeAcxuCoSVnMdvsvxSw/wn
SoGc2zF4XVHZ+KRFXI1zd2sr+5o0Ifdp8Io88C21cBUq4u4KBmEaTb8m26EIkaoFyfCvDDFlVcWn
k9pHpBeUDsxSX6xINyMsmZH08tyuKMM8yrayGt5hNhwLdzwGo3pjBLeDS8uOFlV61k84uIH6EyKS
Rg14ClybgCesJxmD3LskQF5Z3OY5nkf/YjdEkkCTjoq/Rs8s8R+9GFZB+4Bx3r6IshfRl9cF+F5H
4vqWJeu0UJln0WO9dITFDc+srISpCkmY5hKvi1d196BaHucmPYR59VEsHhdlvn6Ooh02GhW/0v02
8n8Abo+u2EHs/07GECTj5UFPmhND4XaT1Fi/+uCLbHXuovlb1eFTlTH/GEsq9Gj97kHy9AXvYY5R
C+/an9xhnICi+moCm5mG8mMW7jZHryPqdbpiAv8x4WBdm+pOxkty3Rs443OefXjWPDWYB6voiREJ
niXn1faksWaE/ZQKcxIxT9ZTvNBQkZt46zfiXJNRGkLR0chPpkgdOtImQlwOVV7cSAegTOLe6Sz+
vnzrKOKvGD1v0gTrTNuc+5zg2NAt0Vb1AW8kGKjW0zeVu/6JFoOIygB0F/qRvfmXGePbTiz7KPkR
7cqetrb10V0wZvTTsQ8nRLCjvctTBuBMI27RT731qgkepzHRtPUZ4dhxcQx6w2qgXs5FmRSHbuJk
LDgAZruSQwuKrW18jsrorvE4iKMy6O/tHD+PU/c8pvktSKdvbsQDq0mQhkzfOcGtUz3TfHwR/vya
p8X3mKxfUdUDg2T0sUvGkqzMwaBCQDFzRXELJKk75WzeRhPsEFFt2/YSjdC9Z+nw4HOOA2J+ZzLx
FnWz2klVs1vTR1dLzbi6ec1YE3ZKPFZ0FM+On6yknZCgWde/Dm4e1Az7pPN2PlvqjenHFUOu81oJ
irmsgqhWGCwcceanu0JSyob5DzOCp9pfmAhEHMx90q24Ffynqq//pgERXCkIUJ9j0r0IolUxADwv
oJQXi3MWLYkmOqtfMJ29V07Q78LBPFV+/SaWxZ6aGoZfW7Zggrj8tz5z/G0GNQMfMQRAb2yghzEi
Q66wAngKx0f6xx2wEWg18Md9hNkcNnthvP0syvMQ0/OkkUUQW+kPFq883NJ/XvzoufYwqTtKnge1
PkQZZYMgqTCs77KWtJWpvpdt/TZAJFNA3GKdkZVkq7PvPI2EngHOZv7s3dTMS0tVPyTR+CWaklrE
Z0KErAWgZELAHjPRvAmT04A3eRqHTVMuhzIHuKYSLsfEhr+mTp6V8kKIKHLZDZyQO5q1IzXVvc2n
vxW/D206SXReITf2Mk0nw+rdxdtXO8BZe1Hs5vjSINYC1VOPEpoZIoOn6px39Uvb2mvZuFjJc/Lg
0W+0T8l/HJ1Hd9u6GkV/EddiBcGp1SXLltydCVfim7A3gATLr3+bb3JHN4ktkcBXztmnAkLngWiP
ljxb6RW7ro9eB17+h7DTb1bHG+v0RMeKEUSuSP/mHTSMVJ6Z0c8H7OZn5MErfflYoAV3PfGncPpf
Q7fg2JvRF5Pv8+a4+XNfmvfaaT8CElJAPeDZAmRsJb/1wj3Ll4x3C/LeJA6TgybNWTDSN9gwK/Vb
DuQGZHFJFJyxy3Mscrkbx46MJIx5D1kFh6tneLINezKsgl699plNYLTmfNl5Q0AZjs2xQR/Fa/Q4
OgvHlGTTfdc2koGtaOOF+4Ey/SUAaN4c2MPR6PbQbrxd4fqTT+PUQqCuUJhJvBFLSixbyRe2rZRV
fYxEV55LM4QMDYLRc5rDMJgFBlfnwSEfgnQoEfVbqTi4XdvjGkk8u/APjDrw5mrPz9NfCV9YyBFV
cKENOZHSn/xLrvvIOjn1PIl/E1/VyjnwGaJgOCnID7IX1Hw4sVSFsgFYFsO1vgPsOw+EufQqUu0x
7UyA0jHVFUTpWOPonmj7E0uU95ZFBRqVVt/zOr/ZNP0zURElLLtkSsbHaJLWrawbctvz1MP6FSUx
SF0oUTNyw4MjXoaEXZLYm6FxmwNGW57eRCKm3iSddNIz33E+PGlgVZ+pZwtegQ5N265i3FtsezWp
5oJxYcgvrp8mVwNyCofsgDDd1iOU4WaYOTe4ZeCN1Pq/shFRdxj8RMX7zEuyfWOKv8S/A5OZ68x+
UsaN/W2NLHxnO1HwX+7azn+4P/qjbxY4FzT4hrw5b4ZqPTlZc+cj8S52mjVEfeviOmcdCNdOhzww
zLGZP7c8K1DCZEXisxcKsljQWicQaoXMvBMFH36eYY6uKNm5Z7Gp9i/IHcKXvF2Ze1Uk9XOZBJ6/
lTT5b00ucEGhk8BN5jsulYrJ+QGcsBLUohbK1sp20wb0aMwS1pQB5n/XEfHVN4FFuO40Nfe8jPPf
2CLUj2fN3CxByiYv87kvN8Rdg5IZhF0eR9k7xdFitFtvAlLS9H2oIpe5L2GU1mVCKLD62pKKizr0
zMuA6v2udVALLPYNuzJkY7TmWOLarW+56ET9LqpP85jGl6yfy2DHh5rpIwYw69Y1dRhsEW4HP2nN
8GhlNAIJg7XETTQHpQW2Yxntn8kxSHUcfyYM3BOzxuKU0Cw4WQT+KhkqoiuL0U/vkqH4o9LN8OIt
Q4JvxraC6kl1CsmPYJAcHF1k/IS6txbiI4Y3E6b/uRP72vJrYMN2k7kUMGivJZJr5xdfqpqQMMfW
iLcPRYFggaDOtT+3V8jU/mscO4B2sRnmaNCwTxBDyqjvqWjEkG+DZaznKyR5tL0qj9j3FmOwsrmc
aTiUthvRFzcxcOPZrXuSsvk5wXYbT34D63ff8BSxw3eHnHyPwBFTu9eNDQ6k1KM85U0PLKxif008
6qToDocULEUXZZ+6SBhv5ANRnU0gtIUs2luA/6MejbeDl7IgRveLqoWYbATaCGGLp5S9JYhKx2KS
VPhC/Rd1FbOMEolxuXUbulc/BG2S5gQgkKjs+F9J3YVoL9tAsmpxhyn+pGpnAoiBKiDDLfLyC8c1
+nqnU1QMEvkCVlhP8h37qLg3btynhOAEUfk5zHKBtJlb/SUULOsepjRkrBG0aQKb2k2y59yvk88i
1mJhrmVUCQTP75etm88htFsHjQk7zHG0CBTgRYQPQZvSPfQypVDVIg/ZsaWD8xgWpn23pW5+0tlV
QJX9PmBmJg0EZiKj0aM6WaDs/cjM7uDMkbUcWV8FzIqIPgcbOL06mpmIny/Nsxmd8jFEFffH4Q4g
UlQNwB+yJARehZrx0NFr+BsWlP3O61nk7ADlsTGy3bn8TGi7nU00+iymMezmL32jh2mHllx9z9pp
OMNSD85eLGM88Jiu8DdzajAFYpmyzITezEyPON6LZkvfYN/n1ti/YiQh96RX8fs4dyzjaA4lf6IP
1y6DVyrcakMDwa5zZhFtuhTGa96W2SbQTVHvWtuJ3S3bpjZk/4Dn254a/x5kJQyoNPNxV1bjalSI
6ja7DCKEtFG5WfCzRC6GOIO+0j5FCeqPreuCC51QqQybILQYN9ehXkdUolEHM1cNZCzdfBVpTbYe
W/6PKKIhxCRM3UEP2pLUbHXI7EzFSCpTY0JdUfs2AT6+4zxlUVszJshl+caSGueAH0GN2szaYDNM
Z8AYM2Bl/0kNbUP6UEjgTpZZCaAeIPOe5zfVC5lq6ldZZWDvC3fO550PB/J5GAiYeLBkbsEelHDt
UzRcyECECyPY90l8V1HnfZQmRss1K7alD34aEUGokpEeD4pCR0vfwe5zZqvcY0cGWSUDLt7csmV+
QRvWfIcYLPkkQhsQ8RR7WMYxKHZ7puRCbNou714Xi9H9PuHcYnyz4nw57olBHVQ7EUmyZOVtNW7U
DyYkl+0hTshX2/c5G+4b4d3WzTZtGe34CNbgFnvFt4RBKb4Th6Cj28RSCFuvzWGHbBiCEoMy5UV3
17Q8Ty3DtyPFZo1lfvRs+eAKjMjsD+zixeakYdM6uRXTFrfjK1U8Eg8FAuNxwzgVb3dNCg2/2hgR
4WanQlb89vX80uZW/hufe3pspQMzEpGt2cQ4QHBC2LQx3y4X6S9ZhkzdWvpqgkwpWO6pVWjWiKWJ
0Lsaa3hhVV2QEDVEpDOnPm6dZcohcbnTELM+7f0rCNzot2915nnGKoY2rGkZtqQp+JiN6Fs3WoHB
JRwUZQBODHbiVghOmwFPt98nBqxE01Gz+rHN8jdsZuAUXuqeK6uwGEkIKb/9nM3/xmkiPHhDMcSc
8K2l3rVYxdiN4/pPTIgdAMADJmg8kYYUg6KJ3VtZJBUA4yBTz1mt6d3ZKrCe0KrnCxoAu2FunxRq
lMYpk24TyUi82H49/I7dbM0JIDZUbQoOqA9wA1n1MdgFEsPC9q2Qc3Sp3yeGXG+qDgmidNKWJn3x
6GBjCXfGZZc23QpdKfAEGvjAbsK/5R6R+DiXknE2QA0rw1bcRfHa3Xfhk8LWTQy155NeOZI4sbOr
aDiPPprQFy6iZESDaUvIhzUqVRLQwyBH0jh1rNDg7L36suIpgZRCGHxiypyaszAKrkNHtitdPmL0
PLTrc8odS7EKOyO8ycEnyxczR5p/iiAgIqhEDjE9OFYImYp7s4D1x2NvIwaz2U/U+L7KLZmVFukC
dZkj6jbINS+9QOUlVKKjt85r1jjCeowzhA4Ne6FOMLW/MUqtK9BdQ/cZBZIebKp8WgnOmabbT57J
PSAibNE5lwsyzXskI2tCavqa1UKg2MnIxuvmIHFPbdKH85nfUIDx1AnjlZHtIOoFjNlEpqU2agVN
cg4lZjSToucBUGH9Q2MhskL+bvRU/iin98iz6HKsZ4Ufuy8sjon3LGx28YIT+TnVA1/D0mYj+Sh8
EZIooQiQUh0o591puuipmC3xV/tBfu2HAQxEBHEUDI9qZmvfQoxpNtbgSbEbw8Ltfg9JXWo+Up2f
WoOW2sdcuotmh42AG8rvrEyXpxhlyaec7Py9DahNO4xHp76NXMwdnJnCS58j9n1blrnOfuxiA/tH
Y9CYZUlIZ+zuHUM/5mQEly1jeGuV6p81Xb7vTreIqC5LZEd6HzYcCL7QS3ziuEKcjUZhx8r0A7Eb
cToanBRmMhp+SuU1cS65M+A4Ix0S+76Om21YZOU/d3Lw5mxiVTIBCdiDpXu3snx2D53qz2Lq8r9Z
FiM+alRLxBbSVQ/oI/SXgox6Orpg02CrYVcSptPfrJKquAt7Cv+lqYpuKc6j++p6rXaOp3p1TCs3
ro/1lO/d+v+BHiEQIcyc2B7xqpFeIP8rAHuFffaEAo/xSA4bKutwmPDk0Wk1XowghMGODSw0yDCh
LVn+B7/S7xwu9IHmieWlE/+U1jyQLAfER5iVjIzmdmymv2hzmJkBZihZarDFfxGtv8Pele4hI+Dm
iAz9Yf+7gFqL3Z8ZDzo8sE3jR8o3uEUh7R2tlGV2nWuwVOBctpPV/hkz8exFJMUNmFBcOpKt5cMt
7nyn2BqBsYj0+U+olOskBJFUyCK8sMpdXoQvqMEfJzUux8CDSRK34x2P+5+sTt5RRz66SSEOVp04
R548TM2oAUMieNp8uc9AlHdMaF9m9PnBAl4pLPvjmIAbHGL3FSzELQW5tZTljy+Tt7iEXGZ4sLKU
tEQrdVdzA5OjLLtXA3P+sPF+uYWDZKIGxQTjQ9B1irG5+ijSM5m9WuWyb5S+5qvoecR+GhHO2KHF
RhHmDEfj+ftAzER5hO2N/AWClvpbYsFytwgby+blq5/0GSYiQMbpiEJsBcN8UK3hE8Ctw7vYPpZR
y4yXWaZxJmRUZAKxxrD2U4UkpdUs06eR0jFGpKWgJGWARqTQb0VoPvpJtRsvLYn70PZ+6ceLLkn8
lVpD5I7SnYXPKqwItMt1zX0SvnqK8jmis2dheAm9CAX0ckKcTG43HpM9EhHEcuNccj1LZzek0mco
lUtwSJFHMmBysclTfCi8+aIb7xg2DJGQGFRErEbXqg0HgstGqMLTKjpNnYi6D+Gh18qQfGKk43pI
PpskXg2aHZQ5e4LGVdQZMm467JpzaSP8HmJT/IJwmyVS0/9CX0++SI3dOUyYj09hcVRirIl3g9pt
VehcpnR4QUTFsmNMnh1R7adlfrAiBjaUrKcRwdmGBZf67RGxFTL+YnxC1JvbDFygdhcfQtgJX41G
Y9D7kskqZih2mrwF6Xb25LwbDXE+6ToFI5qqpv7FYvotY2+XBiOxZVp+xJX1SCABuyG3fEwKB99Z
dx3S4G3wF4ac/m+77LaLVz85VHuWBrcW8fBOYfqvdwwTwuHOmIb1oP/El/AJDuNscu3sF00EQ212
DtTEwvk/O015u8jjnu9U8AfrFsvU5dBVye+gKN54nrZqcT/aPIcAx+p8b+IOJVNaMGXnIGk7Q6UW
rV79hUjUvMatV6xRwvObxXJC+pJRS4+vykISlKkN2AMe8mQGzmxhSg3Ek9Mu104MPMY8Jk6PwNmy
zE0huEMNPD84rfvdd/I7quw/y2rT0DOAB8at33Vsv1LfHqCY0oQ6OmAcEkH9g18LNFweHL96GYZw
3ipU1oyYmBZVa56mlzmvrjUQfOJiNanFV0MjccRWxwJz3WUxL5VO7j6v8kqUgW+YeIi6RXgIK4bR
NU9wn5NqUUKZaW3vus7l9WRQxNv9reqYtwifAAI54ddp8hHjAMSi9fs+KosQEUyF/BucGYjMQoAJ
6SOqO+abAV+P+ogIpBqGP4nWj0sVg45ND7GJCLHwPIBvDvdTnkGxwTtGZtYyavihMas4+BhZ14ud
PctPVzA3VD71Ratm57/SIeg4ClR5buPyhlP8BHCO4dW8FttlucUrgFxH70l3WqOAu2NPyQXZP3oc
YGjiptv6iTyl6T9/aZ9wL+7gABxru/xHtCj7jcHC1s8eR5NOmy2MZxPFSQMXi9cgJfk7ZtVaRBN8
1KhvbnE27Ttf/iMK9jjgkzm0/cjQWePfWmyX1KMql3xoYtpUc3sau+7ZH5u3rCcAr/bIyRrntD5g
Mie7CrjahhZ23DteeOoq4Jqth8ROERPGFLv4pjekBBjIbs6j/GSGHyGsrUnKo8OQBb3Rf75jncal
Y2vb0DkR2owZhXF7pg7S9Rau/7YjsAGEBE5O7Cl6KzPDIVnaRyvpdp4NNbinGAlNtmVD0G4CGdA4
hewUa7Vcizl9dSbz2rI+k4QjNDiFN/0aPojfFpxTvfVN0m9ivFWOV8HERPXkO//1If0ZUyn0oAA9
S7nJ8VAPlJ9Sz79CsM8k2gCnrMV+nJarytSuKtT/dRhjMDIeO3FUniZNCDpVPKO9hngzIu7i4j6G
6pt1+62uS1zhxLV1PXozNi/IfW6A9Pe80d+eA4R+6v9InJAWrgxTkX2EZ7wrqz+drzaD9I42B1Wf
RNeURCN6ZETn0zOe9AP++50TOhcf+lM3iZ0JsxMOYtAxNgcwH6i2L10PfRaRw8ccpzumAdfMcNpN
EPww3v8dEVLQkj06gXvCCUowVG4xELeuRmTPBGMRwVbtC/wzTFJGn3ypYTuBMbUwV5ST5nwsOQvV
JeVX24ay/nCt5Bbr7M1jnTgmtz7ut2VaVAhF2Mkj132faoefzaCxjWeq44d2qqBLpA3bQw9U7X40
3XFaWDiokK0jNyqVUjy91LZAQgocka0e8UTNLxR51C/ZTfYhM1fHflvqDEhX7VmAyEz+6jmYyhrp
vWskZDzWCXxnYHFTUFl7WVo/xdR92Nb41XbgcnXNitJP3xqH99mOTwm++m2fUx9qzisrbWjBTcAj
SV7qJq1s9HVmnT9Su8Aos3AfVJjSKb6gHPUwXVtbHd2xQgmlGNM5RHtMffsFXN/wYU/FQYT4hIY+
fY/ncDkOdT3vqSRy8mhQkEEhsC7EUb42oTwDGmJ3bMLLargFmjRNB07o8ZyulCU3RMpIgAEDUd70
TeHocjMp99GLohAwJAXX1ATEr5kBS1bh/YkHOG7RCKcPDHJMYcGo1p2LO1N+ROrQ4mjA8Eq4BGcH
HZW7Y3sgvPyFja7MCKNOQoIYCe+Ot2i1D3nh/3MKDyZUAE8CaDDtWVz/JMHHLNInkSGJGJILcDRy
rWX3pivUKkv1HubirdV4UExV/kLkOH7GLm0FaAC0b+YVy82GHchTIhaC3ar+vXTTV91QhyTwK0r8
PM6cv491DfU1Hf5VNq4yLyAVTaRp8aQdFoMLwssnaAEXGCcvRIs+6pSiGnfvb5B5MxmmFHHG7iIA
oj0VVcWKPuwkH3n1lQuc0fCKdoUSr4wrG/i9GcXlQKESY57AK5i/Tzy3W7enh60XcrE9cL///I6K
wB2at7Cn+PGg6R3oLNqHbmYXrGRI3HA8RHBfwX/hjs3PQ8ozogaeamzDOxerXORj1IoX3ZM6nMj3
3ocLVS02M3wLMYLo/+8r1fgFsAfvVWCV7+wYLFJ8HPdoNZE6EGOMxJX60J62AlrmVkSq36d2KA+Y
7ZYT48T4ZHQSHpcO4GLQetj5IQeic5XXPA6XHaMquo9At5ss9+741gtOyRLGboNDLYkHBxpjvo0d
3Lii3K21DprrbcfbzJiddK4sFexFM+jTmP3GrdMz0JG85BLn1Y4Jf7yFBvNuY1veLjF3Oc3OeBis
CQRPhAU8GazhNlbCx2oYDIR/BdkMsE+whrQQkFnglQ+pLoeT20CI8L1i3KmSarTzEZdkyAJclrxB
GBLE5aMrqsxzhMFY4/bfDNk0bRLSDRvFsjauSXV3WOMPDSQLZKl7dDVbqWHv8CUB2nvJunGgfWBk
WVXi7udTCRmw+DIuYguV+9nWXhNvGsDRzDC7XRzE995nu17U1aPFXmOni/Ct8FC8mYrpiaUT7pWl
Y/O8OOIQoqf5qXM+mWZpfk3w3lDZnuvIhto684vhaRvN6DEkjV9pE56l8ZkOMe9J8fpgyHhe9EfC
lBifB1rP0dDJIJ1jTFwsFgDsdCLnHmKdLiDPD+XvIeMF7+MYtUypj4tfHwwNjhUiaIckV28di1h5
DJ0I5wcvOZVGsQxYYbcF6glls9zmf8ebCAesQuJcMSnlIgVd6vdMJOKkzgj9KRjDDoQ7VTN2ogc2
nfDHoBiSbOk9FoykHxSXm+tG1CxQdMjUsJ8a5Il083+bcAadHubFTkdsI0sgPcCrvsZkOLB4fShc
9IgTZTiMAeSbowshnVOFQ8olr8YyP7M9/4LhdCdz5dmekc/a1XiPnf7SzYwYSzs66R4OaWlzvICm
jfNwV0/v6fjUa28XgEpWqXUQIE0Z/0F7qHYjoIOOjyNlxlDFxZl907bwA6IUnJufmFvN4vbcrz/R
EE6vOp7OhHA4vBiNwz6rsx/LGd7jQEBgHoxnERMPjamf4kRqph/J81iS7lGL4W7PQX+IIxbtFgUh
K80AbmqWbY22MeJQpm8saNvjiJ2oNgK4pGTqWfV831j6nwgqTLHNWHJDsAjf8MRN3yDSPfqWQIm8
ul2Mius90Og3/IrRnxzTyqBZWQuc5tr/mnE2TQa4UBXxDnIoFFuLe+hRYMfLk8A/Ih5/IqmzZBug
CcZs+2OAjKrsuivM/i0ZERBVRHT+f3uqu2vOQ7izfSxlReOQ7pIQ2uUoz8HAQnizG7Jsn3r1Jxpn
ogFKOY7Pg5405wM2cO5Uwp8alEJHxeZ156OOXNmCAUh2GgrOBwbsqXlr2FQc5WgRCTISgwvi5Ccw
MCH1Sh2LiUCFlANBgnsvKqtj3ICDN351wYrU9+ExbaonWyr+gvgWZMS3R0F6sjPl78tikOcsHJ4n
4JIyGS/sU4JNl5cfg7N6wQMSwavs9+Q26o8bh/apyNpzDAMGTnt35La9MQBBbmyIzNVcEnhVZVc9
2pHk5CKdNG6TtdEB0pPYq1sxm2g5UySACPc2Wc1ofS74FFzTv85ojzAys9DKgGsxdNtpZLdol7dL
uuhjG0a7AoQ94tse8EHxyb3TkuXT8c+LwiLA1flK53C4jGAGYM9otTE1t0eq7JuarHPp0En3cfoD
/yO905q9WPHyyiYY40u9HSCkh/3yiC7+n91nmCNIDAfnYWkutppOam+xTmIPkH7ZHCc76atHuYYr
uWNIoprOWCJqmecEaTmIvssZ+muaJsexQMrYIrmIZ9a9IgXZh4j7Gfyeyyw08Y/45uBLJ9Oy7aS6
d6wkH0a3PkYwZ6eiIumpi54xXh/CGQFT5ofhhVEcXMCA1eJsM1topsdeyt/B3L+5wKM2tiXf9Bo8
VEEmaCHTx5EHe8ZKDg41OBmOX0w7/zFsupHJd2Nj320QCG56Ga2pAQRF8Jpc2lC6D+AzL1U5vU1o
nlegxJvlls8CqOIDIop3Z8BBwOx1JzL2rX5vvRb4aRj2DLsCRhro85DXRtPj1O/SG9koZ3vWQ7sZ
IncY/qx6A/y4aHDzh5BMBjvJX8WQ3KYYSoCOj12av7bR+GoX+koU20XU5YWMkm/aIfS6PU2MYSBZ
N/jnTYeAF9xLiMMHFNAq/94honyScj7PvFMtSkQ8zAOiHRUEhFR16ftUDvslJ5bcBlslVodyMDsX
Etm2a5DdBAEJUZrziGaekjXmG2YOTnKrBhffNTlte/UzShbsnvg7GEIpHHAcGxlxOWF2LZ7DEXGu
ttN/U8fV6So+ZCLN/V1TQ3ZDve1PAnOm94BV6T5n5qgFCHkJDEBOR1B0DMubs5uh80B83wqionCZ
q1LxB1YvsEJiw6PAymp+U644yhl/g5WUe6nwlRlGCPxnudMZXv3Q+yBKD9w+1w3N5fjeYMQFUODc
ymS5+gtI8nyRuJW7jywa9pa1EpG676Xx/wtLrUDmIobRlUOmoiqphQ0GA/+TPfCtSuBjTIbmoTIJ
BmSE465RhzonQL5BGrLNc/8RR9FfmTmf+CHWuBL/kvhsmRKDDbckJQDWLAwB7+o42R8xTgetZyqO
4Cly5DaCKYx+xKffdrFtuIw77ZFGPvL/S7gBNOZxysFdMoWXkOYMBtIXAgwyoeUj5pinQb1lif1P
FYaweSc8e063N1EITyTC+MHIMFqo/Ze4QaxMFqgbUMGMgI6qvfC8rWm9d7+haJzxpj649CVpUv6M
cxFvKomBkajWrXb58673PHo+ytPAiTctMzUgaOs73JDAG2RED+bucMV7/yMk0R/4RqfyfbazvQaL
MJD/2lX5jSHFvsvqG6EvV5HwbQTrJhNuLBfmHpL3v6yIrvUyw5CYyl2PGn9DPgdsDmCmItqyFLx0
scTszCDYcQMgMp3NXg493ORiZo46yDij9xud5CP+Pkq9OuAZhzN1WeJ1dKK0fAwqmE4Dc6NDUnZy
rxbOlljS+cgscbf2yKPEIK5i8Mdn3D+kvbxCVP5SJriGGJMzBueWyp8aAfss+Du7ZGBENaAzAiSr
WB8R9FCTtvkJUzle5s46xqgcNlqK90Gu33MwoV/1KBCS2bowuTjw9OH9KOWuhsZRtATe1lh2Gpes
v4H0jbbcdzEixb6CwxeR/TRHP4UZdgHbj1HaG37+d+MDdUxBPiPyvhkHR21oex81UyKiDouTHpM/
SgV3r+p/sH9N6BcYvQpLvU1WcV087tI8+EJQ1G34ILbW6ogx5OqxjDAsp5edP+HPdBnu4D0Ty/iu
yy+lPbAoa5M6PMpG47+MT46Dww8/0dauqP5t3wuvfpRKUOkmJwYwAIvoEuwZQIwc1DweI3+qtmzb
OJiMzbhyEP5O1yn3IrqgrUik2maj/wFfMd/VixFHnFvkLUA92krLu/KSP2rddTs3zZ8CK0cj0ZIP
H5HdkDUkPPUdV0cPyZuT25M8PbBooHCgk8IR2Z4zIX66pICTT7gM1Q/um2WmFeY+XgLrMJEXUeGg
GRk6ZjirielqqUdH3RwhpdF9xZ46ilIeinGFsbPb2hJoyLBCpcDF3d462F75nSBi9dkWc7WzaKp4
gK2e3QCbUybq+tYEDWG3jfue+RiYHSa0C0l0iqbioV2gPZYulXNRY/Cksn0IbJMyFTfAzSk/rXWw
UjXXBW3w+xBwH3R+95bl5qWJIX3Ucf8DI+rOvpsYx6SGLlcuvB8F6Y+9k5OOMRYXA0xtI8R4tCpE
mF4lu11XjB99MT3LOmC9ZQ39cVhzb2IF9x7CRMokqknP7BytR3a87utU0B/17AzK6Nsb3zG3gppl
irDzPeerRQxmtXP+FJFWwAvV/kqrmEwiC6tSAueqzUI0eqzp7iBtl+2gwBa4bV4+sjhmwDxnOaJz
Qm9TDXB6IOh7Z5wYxIK99gjt+OYm6a1gNNkYfeqQS/zAgPiOgzH8Ynx/UnVwjol6m0cgWFD8K4Xz
E/F8ZBiYIPUv2D3UImSWhqKD1D00OnuSkw99g5w33tpNXO1t4HmkZnRsexjyIv0JG/qseoTiDPNp
o4Pp6IX1d1p6oBOnhHdyIsOws7qNJngLOuLGM+6DgRf9QLl2Am0+7qRIuYgA4J9m9DUgDkAPFosX
YnEE2TKFnBdhiWLZd/YeCrIwjmGrkzrVAqmN/eJi9xhOMSPvpokHZUIHFU818ImQIqk+hNWyz6u/
OIIeshYe/LiWyza6jQZgA9nGR6SsC6spdoGzLf/MTtRvItDvW7t306uNovUeG989uFWxHGLwg5uh
mH50E3xbiVkuILBPsjbPWWMecyNenNqUmBmL/3yd30YpNX31iDFmkL9B+f4LZPlI3BmplBXqYV9Z
8sEY/+YTwSAIzTpNnlg7KbIWFWEfcze6Z0BYYDbn/isv5n3kGfvR1/NT36DdSvnIQCBeclPh/VPw
TTJ8yrb9xfz1FKDCIdYDnd6ApZGXISCLw4ey2WAXRp2RITTfoC13HrTsPlZAbA0MosCH3ceEeGd5
hwH7jwqWn7LR7yG2ODWjcY6+w2k+tF3w3CvxG9fQk6jQUUgy15h7ukTGGSrWPK7aT1ahFa8pIgAH
muoTfh258bFy79wCGXOTEmTe0TO7veILL2gps0q99GkBbDezT3XcniuQxjsy07GQq78ThacNFOlQ
5uD/Y2RhFlzXTWK8ZwXo1Q3pC9DsMQSLSRQEGbMQKNNrfZVWUt1bYtJZnZItQ/uvchKJa17Ntn8r
mLDk/a6yoGWH9dPASd+uWxoOu7m+xwnIwxi/RTqfgd/uK+OSM1cnRPmYo8nqR0t7e8fnzJO9mA+2
ip7T0t5bWUBdVZ0JyagOZp0BZAXNREtjupk6uP0hhtyZCTvG7ZelKr4caV+XfNxGffXhW9YrQnFu
R8ecPQXPqlQnpavrAgwq7tRrWlbOrk5T/VwVQp0LopYWRAcHVfApk7y3+OQDACzBOiACdp7V89Jr
ebUdmr2yrT9Dh3c1CDhSvSl5Laa4eu0GepLYQ2kwXZa6JYBE3UjM+WzAJD7YXvZcd8U5X8hnc7Gb
0w63efDuTEjjV0mMmbuXqSBDdbT/1IKGPZIIpEDoQEUrDUkPxZOy1SMahWyTusSv6CZidehPN0Kz
9qBltnK9gokBw9BwyhhmR0L8qnv7n9EL6/8IjiDK69eQM5ZWg9444JFrund0e/EDtp1zVbFxtpuV
fz+95RZHmYdYY0cHKLYBrkBc4wBZKiarLjg2oTvM6zktCXrP58hXn12DkESk8T7IUaCn3qrBA5JV
IbAAFc7P2EoUdYgoQClvi1wckbQ/WQmnV8YP7au7RGKgi+6My/2lc58tUsoKO9lWpX7t6gUMyhI8
i4hYiiKoSFoj8KAJzBXcx0eVjD82BikcX+huBhK9508GO9dUwE+IFVYB1qF5iWS3ujZm+e2x7Bpk
AP90jqDeW09V+ZMs3UbIYq0PUZoQRLK6+0z9xpHEJweFDw0Exhlfp1+ltkLuPXPqfCTzyc844byW
bnZH3k4WZJA+hT7V7iS+w4jIBFzFiXZZzLWPjQr4gTnSGLEzxCPWHqj5fRI0YTP5gmnvHkfhXKHn
nrBTgSBCa8iejfpeVFa/N7Z4BR0EYwN3KHllosof67b8sfziMBX9wa6Ls724uxRi7gN42x2JDNus
kadk9D6xtHL5OcEhIns3xN2AQAY+1pRgJFa/nM67J0PxYrhoI+Mwpcv8XW9RewnzP47ObLtRZAui
X8RakMn4KgnNlmxJHl9YLrvNPCQzfP3d3NfurqouSyQn40TsgCFlLjnUFnNcnMPJTuYnndxLShjP
8JKPLJ6vcCCOuVEeLMkHqy2+7T7fFD1Zq3EmYhYkOkcQgeu9aSlzK/PuXGTZTWAEqGvv1Obzi5mV
ZM1FCn2tIdXK1L08bFyHMPTqcrh6sYypE5DtWqTuS2479T5wtdfRUXjLOG2M8b0JR1+3SD7ObXIp
Rmq+qsYadp4JMzkJ9R1SLxwQb3zhLensegoJoEaS9igAJrdt/ax66MEYOdhX6Ht2sDfN0h+Dy1Ta
a/LUsKLQU5TNJTlT80vmSD6jXrL2MScyY3N715t6x9HHd1krcFPCBGCP7L0ROvId0/YD12Yyj/GG
cDveBn2PoOoh5PKQC7zkDBywbQx2zVpaPMZksFe5Rl9i6hR+KVMCwBAVCo4XYzB3plmDJfJ27Mde
dUEpkaVtp0hTG+7MT8KT/7Ez+i+TJlfWoAVwNULsTyre8fTZ7kaqIgKqjWPPwiekY+lOQqgtjfth
6x25qIB5IDeMXyXrc2pMXxmOGF/y/BUBiIhaUNCc83YtdFQP1t4XVQ2AHsefmmAzIgwuaS/Z4C39
igrzR+KgHDErQN29Zl79MybQAjX9oE3ufY6Di5YSzggSP86SZ2K5r+7omfg6p2/wFZ+BYaYbw2Pf
XRnMd4g2XKWHE7CQQ9AFR0E6qKEqiP8vyjjwCCigAWPQv8ZIlp0DIALfOLnoI5DTG+0vz6Kh9nek
6BGVNDwQ5T3RAXYCFvFPZchy0FSwOvsVc0nDXdN1x5L2U15c6UD+3H5vquplsqdw30B+p+ZLtNd8
4gHksFg3jsGNBR4xP4GNp7Cti4HAbZliT+8IH7ONAhfS2zg/mwpbFF79CTu/ri9a0b6A8K1Rfb2m
nuNeQ8FysFSQaIkpegwwr1TutPjPAFU21FviZ9HXnYNxJB1T0Fk2g8AY/IxefJx6awPZkK93vHFV
dJCRkn7h4JNxOyNax553ZLFDK0iPdVP71KaS9Gn80zGjWvarBiLR8QJfTeFBQ6MyDO02gfEa9Xrt
eOJDurBmO9RYo91nOh16vPGQdcFVwFJHOa9C1DpH7foq3QlSoVBhTtXsbb1mPOtty24M1pHDa4NF
33+g6ZgDgYfnLgU3LsUUrpktKhujgPOehgGSCv0jfhDbIO8Ti9KH6GceeE9NutAfiSswtXQsDFEu
f+K6rY4mBvlnif6xKZbgfj5kd2DCw6qMm8IfTYYppJ9TPoR3kMqokg7tSsKh6i2pv4J+QDFNh6/G
NBNM1nivvKC5eTb5+wqbD1f1iCfSg8YfRJg0IsclG5arF63Hc40vyVnFjZ5tMc5SNlqZ5tqi/+iZ
13/DvOZAZmhopqumgS3K9GoXzbdhoK1n4yW3Ugyn8GVXtWlf4pEaKrYWD7ZIB8cKKZmacioC6tuM
rbjq1F84FFuEHtbknG56BkKnCbT5HM4tjgKXxNhextqVfcCFxfS2SsJ6W9hpd6LvdDoZKS80EXCG
USsi3wPE+wv5ocNkxj9AQm7LXvGRtezlrQAEIva0aOJALuNsT9Qy32JeCf1ieUMGJm4M7g/m2nXq
I+54dkFdqQP/cYm2uAD5GNqBIOV9eqiTRt9EJQVQBJF/2aae+8TgkW9XYUpgGauxuImI/ZmhjTcj
ru/sAapVTairdWAX1JQBVAGED4ErvB8+8z5/1c3+GQDsN+HKbZQwT1E0exjpduE16IEXgLWwqDlG
O2M5Sd/cwPCe69p4nhh+R+Hw06jwfM2H3ptOYyL/ISo/5qjdEZu+jrJr2ULkR5P9B/cwhBu6wN8w
TsC1UNU/ZzTvhD3qQyps47nNFxaOd9X466+ywtvVpftPwKZlqj2KlrpabGR8SU2/CrtDlugvmr3U
x+IEDpJ/bonJTdW2vhFRw2ZdRafQTj5cRKeskltB65XSrH2ICRj+4EHQjRvHzgnTL+xLg1YZvOW6
pd+rKL97JLeJrSf/DEs+enKjKGJNfsoMuYP2t+8T7lfUt70By5EfGqzsLQ5i80O0VKYXFN5vsK7G
K1XVLTOfNhIk7NtvFWI/SItM/w/NyGk2coj7o00i4VDT8fiR6nFzcAhAdXGkn3RT9LdcFlioVeki
KUAOxHtMNpl247bW/tlTF3Ph0+d9D1zjzooqfNKnDmuMN2B6SfDmndIuSte1OX10UxLddDLRW91J
9X3r0muCdBDKdZ7lw2Kmh+Tb55aJOCXIZFXtb0nghfp3cLFdaeQ0F2cVsI5ZPCZsDgdKmNh89YCd
JAfAF3UZ+ps+8W2K9NgjPgG4ZmXHs82GjqQ2pDB6/yZN2vdB1F/d1KY7R6/L3wJjOTOlFQOv8+gX
2xMWzFk1aP06x3//yMUosCMxJaNCY0PJMpPcW43m6Mzoj0b32lS6OGlTII8l+bAzwqJ3pzTAPjTQ
0fptaPdkd9I+RkyMi0MlwJaBTuo33qTeuMcF6DkZRTPt3JhPFN7jHcC1ECG/OufULMdfJyK3E9VQ
GmtMbdj4sD6ZFVF604ofQuVUA5LtyP5JXTb/mcsBDMuQFbWgKFs2RX+ZAi16mhqRnJBT4OCxeLk6
iYi2bpWPPrEQwmOolc02CWR0DlBfdqNO10ndJCat89UAR26GHN4F6IcHdjuB4+sU0WACDSNUrDgP
3rIEYs0kwmkb2Nh3CvDsu4qH7INsS30ZsyzEmo4bYiWJK9zaYrIehQNNFth0HD1qy0GwbxxG/qsq
mj5nmY9LD5qPmz+zP6CmqvfYCCk9/NViSWpOC+yBUTGhS2bFaqp2iZ/2/GWa9qNi6P4LNa++GJJW
zsa2UsyfFQjT1svofucGx7C8FNqhvXx1vMF3WR3Mh1iyA4wCrXkNLTLP8O5u/UK/CY2ZNHXsfJF4
oAeanzgXJzh4tzFUtLtEianIZxjBM0v/5R9UZv4T4J99a/uM920/9RTbN6PDsI7sSPunxOEbrgcd
y02ezxFwzjm5t9YIIBkk8VkPMKeYvH82id6Cr2qgg2m2iH5jkgy87vXhs8IX+0dnBuVtdH6toIlS
VjA28o1tpbsvQzLHzCrFDpJdv17kwFeeYO2urGneSjyda3MCq2aCy17z2FFlM5XVLWEuMyCkR7Qm
g2sXa1Hp47NCMP1uopYKoVJqRyoX8TQn2dD6gx4E22gU6TEIKRxKaq/8KolLo/4781bnoX8ibFWh
K3gJPi/C45M5cvzkvaKzqRrizQQgF5kF31+ijR2358WiNfO7rZbzl18UDpxXbBXEFTxC5leuRs+u
nro9NpUu2uXzDKdRg9TiFKJ7CvT4zCab5kwkH7xJD0uk6ROlqPGbcD1SzeRI16nufBfxxP+SOQL7
UmXJi9bk2CmLxF5PbANWjqajgMUDK6+SqbeqUd2QNzEbE+fcaFnYfBQijr4ioZpD0c8H2wB0Q3mf
Qn1iqQZgGsNomhKR0u3sqRfxs2Mmywt2PtaxFd3NtvgOoBltzMKp35zx/85/ODzshOYvxV96a5Rp
eSBOhSSUh7TvFZAXXoa2pHy1xM66Mtw+eitl6b0FpNU2ph5/kgWUWERGeU1cXTvQTCW+QEMIChpA
5fRruHpARKkZ25adRmzTxOIpVP89YpB5spIu/GschNZibrt900XlA9zWuIewPh5C2qCoU+3oZOJB
YqbLBV+6EI9YakqGM4jhknhaP4Bm7sUWjiWNwjV7l3Dh8watmh9OkiR+p8WfFUnGPcBO98uKB21H
mWuFnaR3ngJ6XkHpa+V20J361NRm/h/bkO67tPjszJl3AeVl5mH2hqzB7C7BmJbA4e02fvVCjHjs
jW9e3Kdf0OPnkeR7lb40Hb2X7hjrle9mGY2oY8ioN8BRuI50ouB002hatapB/vChzWQMunY9dCrb
AT41H6XZGXe2a4roe8/0WoKpQhj7pieufUQqATsYVjtMWw96WajhVmm9QZLo/usNsjKIKhQUwaZb
a55+JebSrzK3Z9c8E7qu+ph1xjhU7tGJ2OsFFSbMDPN3GiXWkQrDhIFSTV8k73d82RYLoCuOdoVV
yO4quvEEXYwvTdkYF8ujDjECSboacW0EU45+XcBbnavGYE0uxBDT+CqDPaiB+DcQFaVYvHTXknmZ
m0g9BKuWuXsVmcx4KmYZH1R0HfJ2mH/cgPkoz1w8RTGws5L40eKeo7IxHBDhZpraZ3bTr6NpGjy2
BdRgN05/4j7BgLBgG5t0GAksE5OZSMNvs+UiFeKiYG1XmM8Rs4xvgiLeGgbpptYDjGmkiXGtkslt
YA1OiJojwM1OpOYL/TX6hg7YcEeLEtT2UFuQaG65rxnXP2yHxXBccoZlCTczQy5U0C4CNGDXyFjJ
GD1PThKdpeu5LIRdrr3xZLSXtsJChhPFYXWvme6AUSH2jiECMVV53ICORdp4RO47x8cI110zmPfT
ZspNdnbJ7ASvyZANj0nhstJDZfmdWXncyDydmt88HdHyTF2+2lX+EtlOgmE61JZAcATfc5AfWIfa
rctXeTUWNu1H8xKiSwLvWpty3AeZEAcd8yLGezq62HCVwS9/nPbW82+QoYsGiH+p2meQoyULpRof
OaHF08x7ALg4lYQE0WkQ0YvhjzkifB3aQF5KHaMZH37pk9cLjoZo352mHvwKS/Uu9zR5xQt6Vuz/
tlKhdDdddueClfx6TjqcBQwFkiOuBOiEarKaGlonNjYX0y3rvOyPgYWXR1/B6MMkCLEmAzwwD0eP
Nb4P5IEJWBPDIRos+4mGXzqQjBpkGtnXYh00rb61oGruQKHKaE1VCg4QuEjRnWTV+K27MGZ3ozLM
H4itZuOn4Lw5wTHB/NHNM7/2XBnQO6P+Pzov/9NUS48fxRnXppEwNHUMHyEh9BAIaayb6iMfHUPb
1NiVn1lVVhwsiiLQlFAr8jDlGblv61BeSPEMFGzm3bKraQ16q+J88Gd7cCI/KWYJMk3iENETw9iZ
Igh9T5usQ76sUzxaHHlrtDEL8gQVDXUf594MAXVFmtII/KruMEQS+VjnfUM9Sz1jmIbRsE2xvH+n
tmrvs6yiz9TW+VxaRruEXNoey+anbTCW5wp3eTjJ8qkaTEYbc2wv3DUb/uTIecsom3yfLciFE0VN
uDV6XOQVprFKUeGtRTEpogZs77ZBMqG9IwGc0qgKnOSQue7JtGleLAtgjIVrwUlZprckDOwL4XkP
008AIZSQB69EYKLhE+6bJbmTuFti4NM2cTCITvQMvSUxsaDErVDknAjfhVedbMb0o+nhwCZdDxid
rgC8nl277LIc4Vp3HbwbCU2d6wyG0awvt/TLpAfG8ATm6OyMxjaZq+w0JCR3eKG5zgljRn5QhiLk
iG1Ja/Zhrrp0i9aIJ1rvWQPtyJRpmFM7bTBx69HjlwYcSQQWoQqSa2+KV2LB6kgc0H520oQnYHRz
MlT9SNNPcZIt5gLOUP6GFoc3yhC+eeyBsy+Jy/+1jcXplI93MGgtFlEv4r8wcNCwTACpMNPZvNJo
hlkbOtCzkjn4pNezuVZQGp5VEAnn2+KCzkvLS8vktQbWQpq5bj7MUhxT4HdrJ0pjlqZ19lJrytnz
PYKVhBaGtjJ6Tyw5imPF92NDT1BIpdCM4S+brJXpJC9D1CMg0eN9KhWshwKk1xouZb1iYrRvND5Y
vAqRfYDmUIzctzrk/2z4TrJ0MYBRw+eK/o9zUvheSxwm5a5N4Ehl8tjE4KYBzaEaQrPFAIKYf2yM
xLD2neuy3LLjrPiN+2k+kLmLQI6qWXuhbgnoW25rV24JKSOKKSFY8IPfYISOr13qxZdlW/Mhx/xM
0bDCh48lMZxm+oZqgdnWTdpyz+UXSRTYRXMIuNcAGM1gEogeqAksCkb3IQUIT9yrGwzj7NXK2Tqp
V/tytMlt6rLwQze/hSHMkAqEwRbDJXWpcR82yUnTybq52NcfoYOuSI1yks27OUocUm6TW//oQyaX
qoUW8LfTjr6aF4/ZzILzmEVIl6DwekynmgXbsnX1nTdo8qwlc+xPbf9vEjBNgVORe1q0jByH3Nzg
d0xSiSOqgLJFRiwOF0cWaWQvph7CzPSjU5fjTYt0/WrwZcW/0Ix79kntBQc1xpgZAY27bi8vrI37
X5rLPIZA5fogKlwYUxnlzaA2gk0y6NU3fpL4O8imWWzGdll90MqGp093/s0apWlFXQ73BoqILwuE
fCTyhnB+OodsZvDV7HsDPgC7ZPxlCEcDPgipyNOLCbt7H95ssNzpSvegvtNcy/jf8uPy4oBIdGCO
322NS6p2h/e2BJ/lpAv+Amu5P6A6sdewc44jnmHv15n0lBEFXzfkhRiPV5SqnRNBHi9gBQFz5Jr0
pJouoWaPPxw+cD3EamXNZBpXmHFDnI9uQXesA6QJCyqGvxP4A/jjlQfP3ppSpyb+Icp77Lrq04UX
7KdhaXzbuOWDtS5d1EmoXePDbhOCF23skiYw51yHsie8IH9noiMtNnZgRADiU4nzaoGyqLZexEXj
EkUWbovZjfL+DAAzHfYmoTZSGTkEceqBdfMpp/nxxQMXli4E5sZe6csFCbnKSj8dLmxnwt/ZPcwA
gmPDM1pf96L5SXJB4BpH50tzyvuqudSO7hLIHRiKVqEViel9kuP8ziwekO/wmoUwVAnXfW2JJGN9
GpRoj+goKlhKhgx+LKMLbrUNZz0F6jHLsy6K7F56mOw3KIjVAPMsdp60hlyEbyWqAafXRQAVRKh9
lzwf2QrEIDA+8mQzF1jZzTfVsLr3A1YqtxpWC9uxdGHISRN/wSERLNAefUJ723ZgS8h3YAhxbLa9
Cw0wGvrowKGNw50hM3oCooF5wZJ5/xdUBVSATnW6fRvSAOv1xMAG3Eohale9xuK1Y8n/Ug18xuus
Rz3b0/ARH+fCmpmbJC9dL67EOR9N97NF31UHb2gKioCMlKL6SFjyh9Vok9xncICLtq8DGpzGOvet
KUl4x9YAxamC0RNAhV1BfCoVON6IRdkWQZkyWvxoaJvdquGG0O7I8lPkGk6JybhQzgYmS7Nxq1+Y
Xlrr2xg77A04PeYMHC7AavOGINBWViPw+siO+boWw9xNWEEmSChhZAGZS13SzpopUcfhr3OBYa5w
CAZAMXuQxKj/bCfI36x6pj/CcXugiXCPq03O2/ToyEq78iHzG0/Ka1G2ZEz0LwtjbrZt/GtHenqB
YtV+O9A3n6eK4j4/xbDrrkteE58lgBEPqowKYKaMZXvqFrzFOoqF825EYfIw6Fggj2UytHJvHBGr
BGZjj5uQVmMzqWT9RLk2EJfQnU3z0IZB8ZZCbEBbx1TD0tGtjauQ03w34orIFaaH1wDPy3kI6TeC
p6rqR6BU4MDQwx+zcpTkEfAAOyE1dQghmG2rn65pLHqvCnf8In7OfZuhEfMQ4g26dY6geUHgSfMt
nYvmVk+y7qNJreyfmGYyU4tiss2LmY/AsBXDSF7BcF+hw3FfprjJ0SBl9lrFpqI0To3Tij9qfaaj
TOLgv1Hq6kU09nhz8I/ZxyniZI+dyivW7Peqb22YPQkZcjIfhZUmr4buKDZUFqhX9n04BXgQGaWl
J+MzwVTCsHQ8cy10nPqaVhbkgTToKEihLBSKwOCV8ic15/i/UadwePnrYXLSbUDTHHtLpYETBYtD
efC2tWkR+c2MLL8Jl4GM1E0Iqp8K8eljiDqBgi9GLdnnnGu0lNNpB3yhi+wNNtsSTXYEStpixQj9
5eoRrQGbdicrIsQGNJQuM8qG+lK7D4aWaP/62O2fRBbCm0hGq3U5vj1Slx4ZwnpPgzR8tSCwiGKm
Bl2ETs/q6Af7J05yPh4du64JR+Ri9HP7Ycwe+WsZRuZwzKBVeJzFduUbjQNEJcFlfsS1hUoPlovF
Kjl1F4i1ppOw7oP/xBzwZcADkcsK0C6zU2rI8iEiYX6AeTNPsvbwwhCcZigr46oMtwHN5Tci29zN
B/ICiqfUXbpnQ9d9rmnzcY5amzrVUdCzBw4QVbnYZlUMQ5N7R8a73lh+w6CzdlZXLYdY6zkXgy32
8GH1aQU0tZzCc1JDCAXPQ3uIXyYcqhbxV9vBrzmY+mVKh7z7mPPIe+E2yWfatj120xg/IP7kqkl+
B5SvW2GKpbtijImdhb0j7a2QhjvtAZPUv0gtXv/fEAr3ouUOxl8DYwOAJKh9wVoWEy/npiDbD7EW
qwhYSeHiyNbckC9ag29zWxs5s7QKatD8TWRa85mwGaiJQdPzv7nsgvHJydwF6RqPA9nxnsu3r3HZ
SqiYmsk75jbIlWNZzlioI97OfIoxFXlXiRXik/N78mF4exe8N/bdRde5xVqSvE8WZMD9aNcqgD+V
W+ecbomMgYaXPYsWWthtFJpkzTtDXCbTZD9d1rHzYwuvUydD1/J5ZxQyc3w3SGL7XefWhnZNPCJ7
U0JaHw4zIPf7QYb/4b8KrRc3FRx6KMPXJLP/Eu73LyPcCXzlCa0WoOHRkNKxjboVLgxewyCliK70
/VFzxpoMURW+NTOreE9xwyZL6ZkMLm34VZsD8AZ4/ui+PTMLZNs/xUbEFFjpHDyMWDrh6K3tye4+
nKljA0Yf5ASvdM4xZkVgPtr8L886ej0wXFOVO4V1Qv9b/5dWvdoUesOmtCL0X0g5bmnYAlosgWvM
I2j83qmZ4/OkvVsxpV50aOfntk5/9CLJT9jgnCPK08wVGU8kbGP5KkzoLhBfA3+CBwj6RNM1FNHS
ezHwCLLFUxFq0zj8BFYhNuT2jvGIu5dzfUfnKeFLj3gSbvO53reldecuvh572klm533gFrbElryV
LZtHkcNkkBG02mnKrjPd9GGprcy/GUqoootd0saqfansln/FAV5qe9s1/a4mm+bI5KyP+55Mvghb
pi/vkgd8ATcC9Ei7S6FMr0P7iicDnAVM5FKwnTLYIkVbRU0v5XLsTiGZ01vW6tG6N7EjGp1BJ0t9
JRq/Lg3A4EHgp5P6BD5RzCE78mSjJfkhKMpD0GK50mSdrs1c3AHkEbpkdRMuLKZi2pkaBFBTvrFK
hS/Lap2HKKzaj7nGiJe6IHuiaDdEDXs5aEV1Pp6L3mN9OyXLBQgWFCU9sP8L6pvME5iFc6j/qElS
zGZvXHRTZBnAaF9UOa/sMX+1qdTDgLxK9GnnzvXOsNQfJVvAucZzPWA6ABOIbgc71wke6L+EUqNP
Ouj9QiMwSV/VrCDPooxE9m9fYJ2TD0kFYdgwS6VgiRr3SkMfpoIFmhZT+SaBWGNAZupNGLsHgpNa
8BCcjfXCrugau/UVMIQVO97rYEx7RJGC7B4NAma/G6R1Q2J/oVbYwUlmJnuElP3cSlg03pmBaifn
oKPgiV8jZt7epYSdQVun4QPoAYtoqN7RfPAygbwPY/tledDao/BXeBGRMth+Wq7Topnd+k6geSj2
/hDFKO6ahpRKigCmjd5nBzNZNIqMEzPR6SB1+59YDReMtDVBOvxzyypgGSlM8hjmwin1OrYYsAAt
+DEvuBcOs6v981L3J+6IZkS028ft3qZbVN8irrn8FbwMaRDL2mtfBsnBiro5OmcA/DnicYTuWWOH
by2EdoJr40TKBKPJX47c0j5TToMsx4563Ol5kQ6P2ibhEzgSVCSO8prHTHXg68bfklWR4LACTeXA
dRiRLDuO3Lq11sM43mMjRfPoz3Nd+lFFoKufOMRo1/btCg9iRn5TIMau0DT2OYmbsWQpg+UUH1f1
W8Ll1Cr1KTrzk092z9lDB+fSV6KFKW5n8qkNmhiINwBM6rnnXkqNIy/6CIZseQXzd4sDY/yd3UJD
AGTgmEt88piBWj+R1XxyPCLPSS1IyROQfU15rz1nUK2OQ6jjKA+n+hWPffOfM46P1E5w4DVXnOxs
BGBlrZ02PJsDbQoZ/+7qouODoUh1umaCz9A0vGOmZdciCZ7UzGtJ5/XPw67sg+VxvuHSozPbGBs/
Tnkyg/hntOXFKKG0Wv1HNxvcD7WNKwBwNSQoCMUScSTJaJcG68fmI8yMd2Q+IlLAIBTrjiySgGxG
Wj/i+bcY2eJrWJ1kOn4Xioci4gVSckMYoGLPWI/WTRm+t5D52oDH3mpxJjYtWkoyUoXSmhtCQ/it
MmyopNPIJ5riTI2yuVHDMK2I3lDSm/bWedDNYTvCkuHktjdGnv6TKY3ZrGalL1DRAoqYQLnM9qkr
GXOHbyQEovurMV3AEtMaPg81aQ2rBuTjJ0RSVnDG3qAIJDD2lvteypOA1jqVLHrCz3TJgS85on1V
kapU2zKGIsvaoaw3XJMnMTEeLqf+L0a9bc3aPALZFI/HKe7gPk/k04JVGhqvBndfIHTKO4UKhooD
sVe3Rv5wfhZlQcgDaTSmohKt9wkOytpuzdegAp9nl1+a+hnM8LPQH31DwqL/Lx5Y5eTev3HkJaR/
6ghWlDkoiZMj2I3TYgItgZWDk+mDo6SnYYK9xP9IY9NCwNbdFKdG7DI0KehUO7YrOpB36mkN8cmN
j0NtCT6lu5Cn03Pjc59+SGb+SZwo0dxamnEcuRAG/YtZX2FOVom3UvazTZaOw2Q9yP9CyaGJmWzM
jJ1VGrteJyvCgrYmxJ4cVfEvNM5gG9nUOWulIq7WmFGb/5i43Xg/dUzI5nXkNJwRQvKKvKtzHOPd
IP7FVM8JgiqqfB+avdNelf2SW3zJ/+rxExlkbxS3ufspZvGahBzmw5vV0YnA5qtfFNfeI8P2UtA9
3k0IWETBxmFRB8sNfJct1gfgUVwwLB6wacNRI6JrlWMCpbpx1Fn6BH47nJndE/0pLV9tbPcj7JTY
F/I5jL+N5A4kdD2zEHLycZP1xzIw+b5tPVirGew89OZ+5xidrxks+qePKLROpjHc9PE+isPQU01L
5FyGZCA3hfxrMWIkL70kzfpipFf6ftdR+rDsz5mHyWm+B0HAVMqdk1yJR7ABouHg4JBjnTKMrr3G
q7V+EHWNHe/hMkFOmPCJ5/lDkh6wyp5zaEa9MW8Vyhwq1Kqk2KHSzF1a8nAVtT+Ht7QMfad/UJG9
NsYPg/JdSq9YuyNcA6jmJHBPtAn4eEn9JrKOCH0ba0jWHKsx/fUOFTS0P3bcz1htERB/T8FoFFCW
OxsuR1JdiuRUN1u7eZYcKcGTVGCizL94St9HFElM8OAsdjZfGzD5NU+HM6qLvbC/GVEh/hmjhWdU
mLu2tG+TqT3VweDjY+ZmueuDWypcrE10PbFb05S38UhN2/reoKhmSuiiGDfTZJAyOFc2ktk33RKD
go6lH1qvPERowmxAVnN9UngH52IDHsdw4MZlwX4cMLqTkolsJrGUUkIaysi4iuCLM2WMf7GSv1Al
uNM0Iu7GNjPEU9c7p4VrnA53a/zV1KmzztVcYutKt3wRVkX9FVJuGpM8beWf6UKqM/5m7vmVts+I
JSjkDGd4NdslwB6vBWH1kIOZhqLMvJOA3bEp2g7ap+V8m2Dr3b1EjO5xDlnOJSjJV3MTmIPvoUv3
ihfqkP9wF10XPT9FWvACRm7CEjtMZqtEcduktgnzwuwBWckJwX0oUpmZJMOgkZST7S3qGBuPtXmJ
jDcXxy7YPR4e67IcpFohz8g2G0EneKXUpi9Af9STb/BDj+FOzukGGcHvc3Otu65vEVfmYruqx+A2
V9X7XCMFKIcQb7futX7XzvU2U4SAVeIL/tPmwk3TJzp2tREaibE7rHy0L8uxtlASMkqvwTesK1hY
OpHj2SZz9eKaw1o4t0q929mXKU92QBYCGj0KvErponpGrFiFnXqysmqrB2o9acNpMqNtGLur1kw4
PaGFN39Oiq+2RzcqrUfOtYjuebBtfBlMFCW6jBwADIG27tQ9cOi7XYKxIC/lBDPzPZcNJ9m3hVOq
jM5e+WxoP8gLEae/6JJbCVhTxdyx2HnAemS7O5BbrPO9Bl1MURzHOhgTY0Y33z7DBqRbv0I64H4Q
a/rXriGEwHKXCBsUMqqf2n1tAbJPCewiDruXAJmypwWe3kO8C9z7wSoQnGjMjanAj1gjRBQuRSJe
SnjegUQLNRwSKiICW3uC14o6wSKkzPdj84+slhvVz52mnWP7rPFFQ4cjIUhSEntr0H/L5pZH+5Ex
dTKRFc64VJvhnVRSuogYzVISRQzL3uZzyLrtpY/kptKnjRZdkcNayVk40NkJCKRo/UJUUP0tO97G
kiNy6B2yf+LDUeUhrnoiL0SQIftsq855s/L8Bs5m5zbwg5p037LTICp0sPvmksZKgyUwXqyYl3iC
731jT9o9FGLXJBhkG+F+5cr2BUVd66LFpBcKvdjSCUh5a/6UWq8TDNi9I6mUFLX49joXd35N9a+D
Iq6YDub3RHWrVuFo1XiYiHCizaElH7Ica6Gs8fMKlyeaBTrQFDZ30Ll3xky34FKc5FI4Ef02BS0l
Qp5K3ltigc5URDC7/pSrkXgONPiEypxVgS23LQFpcK944rM+ZW3m2/Iz7t+YDFc2FVc6OAXjXnwN
wnxVXXyy+FK5C+vQ24k69LEYr436MKSXuKT7eqlQBny2TGLENxGEpL0v+kfBbRXZOdR8ktwJo0EJ
EoiVddDAxZ8xAJAcxZ/hET33/GokqHjQQm6gOUcKq3LBUdBsBADTkkbtod1lrbWR8jmYVgmJV3Zx
XC5/lOHTz+XK3+h/HJ3HVuTIFkW/SGvJmynpvYGEhIlW0YAU8iEf+vq39WY9qKqGTCnimnP2URsv
3JZISeAOkcSGQvTF0jaMf3pWkdTsgbsi+Jy/V2wzLb8yisTvsWrMbqO1yNfhBuJaH5bzk97f/I6o
8qF605zjWL35MRcfdrZBf7F5Tl2w8iPB3xDAnGw9WRxSpUQZvq+Ta00eoaC7THFINZxLHkcy+kTo
RaTGP91sE3XnMP2TAzWrdZYzhKv7M/gJcpZWveIe/aecTc/Blxmn3pPfbh9sUnc6MiB98ZtkY5IA
NfWvrDHQ//lYNAq41J7xNY370mpuVvih6kuIssfBYd4FiFRm6ARCb/w34Velt+xrnPlCzjL2LxTN
cNfNbBcYHxT2Sn7jdRqae2OgI2d8MuwF2fVOQWg0kQnRfwL2kNcxj0CHNWDUFuKCphH6G9lCerMv
nf/ahvmT2y+beue6+9HL5y4BoBZZKOExqlE6Iva5M1V/8VlHKvmRFufZANHjmmJ0NeWfnfYxRRij
+31cnYSh2AYsa55kpdat/RoLHXKtxZ7+BPih4b88Z1Oww6JSICIDP/VbCUNbQNaL8R+PC588P2fd
oCaXt4LBVEGbaxcHjzeAyQ0l5IdrjQ8tCf9icW2h8ur/z8o7CefEwXwo0PQUa5NFFHZU83cob2kO
dDQ70RYtRlxFRfXqFyuEyOiKsAePDCT4HgmqP80aiSH+5zbxsux3tvNkrEuA3EVPr0nxmjWEYgdQ
iJlLNAyTOguvCl+IKu+t1eztOvvUh2rvUwBlI5dpuoxypiwTIakMMKwNuzhgsewUMd3QfSqqP1FA
YeB+4fqHJyO7/DLfvDV50ll1kMr+qDt4lnOSe/pdZa+JXPMmcKL0sFWQNJGVfgzMVyRYmzH/V6Rf
vn3FIAc9i6fRWo7eI/U+8/wvbP9k6y1UtbFTxC2fGoNm6KmL0nwrSZ/lFofwhq+WE70MLpGLHdAZ
rgriUZaeTS5nRFgbJx83quZcQuIfkHYzbkZKK2/8KH2+jUqHlO1vG4W9Lj5MxgEa7QIJJAwld2kz
MoO8vG39baKumSoWJV2EX+H6KZqN0xtLDyVb0/0B53rBBLEsB2STDV7ZtjiEZKXmzn4MkbVpJeeY
9Z82Pbnx4uBfMGeggZPKd5ifJT2ABnB7REceeGsVIt2340XVIkvXXp3ymGr/xj7nRFtFmCj9zwwJ
vYPhP5w+iH27anVIUxwSMNEscgdPHFR/0BTziJ6bBCVzc7IBPjg8kTlrwzcuFyJYIfEziE8xm7OH
kv67dL9Fqm1ZIMHGTN5QzRKD9l9Tf8nh4pH17IuLy3sbfdbqi/Ih664eB7Sm6AFuDNIYrkKjq0g9
vMMiymkljb/KP47538DZmgvWXyuhHT1vxYT1MDGiCAleRKXLmulFNqRgMGdt5VpyAVBZgQKt4dwN
yQqp5gtheHGIZ2yJ9mfdT89IPhNzX1PM2eEpKt4mSeTlgGSUUddsleBtEHstN75645VDDgYamU0h
cJ9yEUMPpH9OhofHeSXbe5CcKxNW63bofuDYHpD0ouRdNAh8GpjpjcAYEi4cUu24FUoW7iDRP6Jm
k4zGBZljEb9TIyW9uSTe22s2gXfsmHWgwZghS1lKgI+Ae7PPWLiTgblEErhAJMEnT6KMRcVEgl/F
iOqd7d5qTIJbq/Z+rS8whW8DZFLhMudxDod2KeYRa7kkwIlR76HAgNERPBfNg9Q3m3NHrIf6iD4T
NmiC8cupnNMsvhMFWrRma/EVBPimjeo9yPsDNjTyQF5YHHJMvatkAoqDEeLssG4T5/Rnwm9RyAGd
8CoJgBt1+w6ESGqu9P4/m2NhjH5xtngM4zh4Adsici/WeOj57ChUvG8dwCg+Wjgzu4LffFDTghWl
qbFiCK9IWpchUDALFqRVUjay2wq4cGZdV/jboQXWst+MrrukaCJvwRiivfK7TR3vvIBIIsbtnsUY
ZpooXOMfmDxw45ctY5WWlIqOHjiH6I5pewj2VcH7+T6a2PqaBardHSJ0YD3/XLlSiIlqjYHjRdUk
82k/1GYIqMtVmn4H6HGAzhywk9LKTzgelmn6lRJgQWwHl8xhsO90ddlnQz5qqxCcY4S3toH5H1un
L9Qjm4TOM0DDT2vpGH8BU+2cl3d4t/Jjbt3ADuBS/S+Cw2ljm2uKu51wBTX7ge9IcWdb/LTWddR/
+hKoGVoQu0lnzgpfevxENEGBu2ssl6IhkGsgEWLNaC5duln1H9r9S0S++jHzEVKG5MssJzV2TBAY
KpbyEpNUYM2+b6POv4ewObLBAoAymgfDvw/EHaY5ZVTZpjeNKLR0ci+pAicYAFsh1N0nigwcHQxr
hkoh8+Y+7PNtlOi/k0Flnpt0vAEX3UKk7lrroAeqOmSWla3zLKAxM19drD4SSnY3W6jgkpbpe+mC
KTe85zSAZMiChu5MVGDCRWbuzEYHbYu2aQM4r9hJ7lxzliYPES+T2seq/RdrPVBlnZIzn3eWjIp7
3MNmzihdtx+EnGLLcpY9rXnnWRsEFgsZjhtjZDRS06i607+pDmGWGPdxDBF7hOsBJbOd1LievC/H
sK91F2GbdS+lY5J0CRUWgyfOn9rcTDXFppb4Jz2yP8Yeiv3g0PlmKVJ50Zr6Eukg0ZURlGvDWXtw
YXA9UGeTxoLZ0PwY6GWWOWDamNUVUWNM5O3oIhSzUD8oAWRSZiYOjwqG+8Dhkx6uLnHiKNs3bDkX
iYZAmoSrOXyoIrZSL4oVkPRD18PDJTg0KGLITH3/o/n9vigaCl5MXYyLoEhydtNRRIA5J8QVkeNs
S7KrVO0Ap0QLnbS3ht2YHuSr2L4NGTnSCeiRwNhU1sCBz9PaAtyVAXVy+JPVaOiR0I8TMx4+wAzn
ZMeNDEngBTXFUQLFnHOpKLBeHJeimwga1mn2urd5CNNtU4230iweme6tsrp+8wTsXEHCwHJCLcJB
JHYTc9iweZepdpYkdGcMg3sQACbSlL41ADY4K+Gqe+yPq0TS+rjNuhjpY9uIs5s0KLD5TZWdYuB7
wqSn4k0eQCiqejjlfnEbex26g1glLkZOUAu9Kn4hrW60GQsOfK21cCq0KwMr0phVZ6eRG3ziO59S
LzLilSQzWMlsbdl301OPaE4jJTreiaJbLXjHi/Zokn/aknWkYdRPCgyJerjqQpaAvFBh9skQEeMP
/NI4TT5ToW8qQur1Ytz3rL0Lvf0OI9oLBDQ7EltuzCwWUK6+KvTXQiVrVKALGYtljbu1ssr3MTO3
ZmQvEejzAOlXw/cY1dXYwFXEcYfpKEPgLOJo0VAACfEdzXdc4Z29OXct8XdT/Or7hDjH6JGI66N7
hvWpPsJZ2c5eZV2o4ArUgjrS27G+X7H2DBjwehN0O988qQn9Prx4s3MwtJaLQiPEoDZJ42malRFG
IyphCvy4VrvCezXxVaqpP6Z9/kobgwKIBiJXebhuDaYFU1gzcPbOdm+d0j7dpxVPIDZZ+iQvyY9V
zSIizq4dYl2HTf5KkeqIF6i/FMDOUAfyKqoFadCKi4aKsk6tV+497FzsH8LLJK/1oO8kyWUGJ0w5
/ulDgfp/Xg44xDzAUPajeOWV+n4gJ4DLzGSd3PJOa4w47GQ8DwHtfreXGc9vdGHtfHfAaDF5T45p
6xJvOo27wazec0K4mCZdNUIsLRanlWQ12ZUEk5oLnZF7SDntTRKZN0hLjee9ZqqJc/4+CP+cGWzF
0lywsDQ/Gt285Dpje71uN5q6TYUEvF3AQr97QI5fGo36jjgHymPeAWlXR8GDIwXdpexRFtd8owYX
dhn8YXxcaGPycNry1yUuXsbj1pbzfdlB5eprBJCDRVFlauMzws2Ad+HsDFC7YZ0iEgyjTRT4p9gz
36w4+S7yaKvPbAdGc0tHkhzSDP0aTsEKMQOnKlMU0wDnpUFMbwaSikfGEtZMWpwBRbhU93aW7uLS
3qdjfGobD9e+O54zwQ82uQQYlz8Zwx5V5s+6YMlRRc0bFA6I7x8I74+pg4qvIh81ypbEcWxyAYAm
qK2DiOuGIRmfoM8PLBCXjiRVo61YxpXYeG7+4QUD41ydC6Km8r7nEvNdu8VxCO5k5k3TFiWlwZtt
b8XIAzD/nB5RFjxomO0y78709G8EcubN8sps7mGgVUN8MBgJW4ehRN6ii1HHhV5lRO91OjUSzIqE
+PMz15+cTdmYweSgwcSKbmx4tVPnOURQOh6dUAcdoSrFWsc5fYqRZyMXHpphkyTx3kakzPrIb3lh
ZPjlGiJjnqWHe5FxZQWktd2QcChIyVG1teM63uK4K1hwg6oIe+vpBnnybbF7ZWgI8Y4SrdsHndYC
uLZt8CVme+rIXVrpTWC8Wvgzl+QaUVLTJp0Khpo0qsBlYUOXSNNy7afVOugEdckzYLQOTuu+LE5u
pgNscy3ziMwp/VDc4fwsXLEttuClIZPwkimSK8i5KuzDJCP7gW1Ne3Z+e0ZfPiGrT/on2b8IDke3
r84csIyUTS19hcKDZd1U+qrocEM5iYmS38S1RSMTLKaxPETeFMC66PuTF4tTaOrTLZIKmoVWL0zR
mdvQCob/3DRTzBaTQVsR/fRXEcIKtL2C9u34pEhoYXIfByR5uCeNn8p3E0LAwUgatTSZa0s8vpiL
CODKc3BJbS7TTVzAJctdjCBureTR8cwe9ydyk2DmORljB56gnVWrLpEgB0/G/wyPiJim1MKFVmig
n8PGg/dma/YxqbArsDlhIjPVnb/Ta3m0DanfZJEWOPnL8eKMzH4QhVxj3rLvNB60l8nPy3NU6Qx+
3FLtdMPF7p5rhhTbtNXf+yIPDvhJJ2UkW6FDRXRrvX9RpNfhruDckXFfbTqTYz7T8+bUSaM/8bG6
F/TB/qqXLdG0dd7GDKMiqa8D5XiLtM3EaxcDPUD/ivWsa5iBtf7I+rVrc0ac9Syq94J25eVes9M9
Gpms804N6uh14M2/m5YlW6MxpkXeTh95BZCCxhSRYlsUCCeQnlsMmuhMo1K+haH70VWgxxJYBYkx
k0oSoe3JoXKXhZflr2bQEL2SBAp/NzrA9dR1w0HqfnDEwjLd+4ysyhRCallimp9soz1FZmifI61l
lj/lBouK3FyFUKLTSZp7W3rR66QZT0Pn2aiI2iKfceKlV3hoPbP7zb3Zz2fI//w64jnNYaLHaSkO
fTKoVetlBc4LMFIQCRt930xYGNNsQl+ArdZCuxVw2PLyc7bm8z3RbHtHg6+HMGVf5yp8jtiJsclw
f8EN99Z6hWykS8J0rSU1Gj12SsZbWAzAOML4OaBj31n5DM+Yiq/cDSIgB/b4nVkFuL5Se5saQqnB
hGGC1lHqmcgIFrVDDCbLF4vlZq2qY6clv4YvHTZPlrMd0eNhFw+4xQoz2Jaxn+3MyYQ51HTXHpPE
emxB5aQq0DexzeS+LGHjhZAogFUUT4abPjsmlk5+QS5LIW2Nx0YpYirzcYvdMVy0dC/ItKR15Kfr
1mbHLjoWYUFsCVJDxCia2DEgzO920DSfyFB+GtNkaZemoc3qLcXcH6FWXyYqF8ikGaUNNlLkLpzi
78ER9s6urOhhjrqG5JjbNrfZfFqi1A5Z5Woby0m+iVou8S41+y4kgY+Sot950jT3CaiJVeNiVCbE
2FhK8KY3MOrRilks6b4F29puaNr3IhlQcQ4U+tAlieDU94Yxb7vzrW3lMBAx47ahv3dVjswUwjSo
gF4H9F/3B4NCvBRgXeY5Tl1eKkpnRT+D2+DhF0wv+cdCyoMo+MbVRfoSVaQC3CO8EA1YjfIrXiK4
hrQQLXribwbCPma3VJYMmxyeCoePc/HdbFu41g7l8JK4ng3CmIupyVte28+4UAueiovpBNua6azB
eCJjCVCx9W+SGitgv8nAxxbpdB5L/c7fBU01La3kTDjKorStnVfgtub3yqvmxD+x9S0clWaw0V00
CfZQbdJBexhd+g8qxQq5+6YjwMKfWY2xOkaFfmD9xmgoWAwFaYtBwlCo/2vTbJ2RZBI5irUdGU0F
kZBIjR8BlSxnr/eZOtaLXjEMt47Kcg+IZFgIvc2nLqGKhyFiAQn5pGqLFUniUBGcu0DDRejr0jXd
QzWWm8RnK50j3NRLdkZs6tIJ3W/ajXBZR7bnZIEQBWq5Eb2HTwFUswy1p4cHEYfPF2GU8zTj4INc
uSV+PJSvZnDXQ5flFIEB0SxByZBfLQYzFMwaumPGcIC4PmDSCQJp1MJb5bq0iDE+fqRGK6wKyG4x
rNV2HG447hgllfxJw6mBpHL0yJEUPsKQaSrxt2NP0ceDSAvsnBAcGxY/DDXq9i8pewTHn26f3OvK
Oxl5tXaIslIy+ct4buCHXiziego2a74dHyw274bTLWgeXkbj0QOAVeGb16q3FhnfYEE8Ntz+KeFF
M47kPh8UPyN8M/JvmcUMmaA09n6LMH1IvGEeXFN9UF8TSKEXSzUOyFDvNZoQlWOCWKdW+G55JVso
cc2deY0c+ylttPs1VmgKUrupV2lXMFautYeDGECfevZTYfZVobJ/0XmJoiT+jdLhUGse6xH0kxq+
OrMncmdSr5lRlw9fS46+wY63rYgKqHl1bRJ023Wp/D/dQ5mCuPDuivxXR6ySiIZ0Zdf77Jl9cfW7
6ZZUqPfaHO8xjzVSnS+Cur8L1CBZAE7Mn5VrBFK+xg13aDnwDE5+o1/cac4SrnuzvorS4RAPxk85
MnmzMyqVsbGPljHLJ5AOD2H3W3b+zYtb5CMsO5ZRwDHq5s1DyPYr0BGpdv6yRYbG4I2zh1/iqE/Z
u6VYOCWgp02NvnVYw/gvlnGIFjNu4MQTOZzW+jPIxJ+XVzODoHoY3Eukit6LyPnxaXNDrUO2Ig2W
bPjsSN+1f4XmA1ZJrhNDU32wTmUkSQxLCH8LsNLsHPafJkWo8PU1Veo2AORdTuw8gvxkTf/Az8Uv
tVm4iy4mZ5RriwGm4IlMLcpsDvJOAYrxWxOPLpahtZz8dzf0thD1HiKiDq5Ac8R452ijEGB1nGYC
tT+Q7+1QIh4xhLnsOJbwl39Wbr8aiUCRkJMS+N1uWF8LJvlyHhc10G9qGJ4SMC8RIORJZFA9uJf/
jKhY1El0h26wtPmTuj4eR9WCxI0JFGkTXhuVM6Uw/hQP+L+YfPZ1GR9kMv6NDWj/Acn6Kve1BsZB
ZKFd6Z+VS8B21h5LEdxEEB69vDN3VpB+aVlG/QVKv4pATGibArOWhkycaBK0chbQoUFLz2UgtuBT
WQ75t0nuFTotz6QOrSTBDwPkmfxohHQ4XjSGy9KdAMvM5zwX4VcZNIfK6A5uQ4SQwySl4zByo3EW
kHJI6rpKVppRnBqXsdIkonQ/DOKUpcMPSxZ2OiEbbK1x041jmPV6tgi/QMjdA5cQi7JhL0BWFSdP
FP5zO4aoQRvc47L5L8zdQy0IM2+wsTFsoMiomO8aLCJRN9yky4cuSLQr9LT6JoOoPVWWF91EVyAl
ntSHIzBukSmHv8GCfuNp8SLoUm+Dp2UOgXDUqg7bN+TmWHM0+00Rzb3AZBWR/F0wCiQEJ/FCpGVR
B5c52gLugD6qFQ+d8deZJTb7wIT1gM1EdUp4diJAPLj69Ceyiks76MxZzasRRfIjUK21dHPt0iiu
aKg2tLCwkqaKAYQ9KZRflAlesPcYXGae/Vv4xklayTMMRtKYUMjWpoOfkk8xGVE+5ID7WF70BnzV
sEPQht9wFXo00jiHv0wxbW3fWIet9aGhEFZFuR1iuyQxLj8Gyt/4bvgbzvR7Q/66HTE2g3cWns9K
Qj9gZ1lYtv0O3ng1iWIzE477RB29Ll/ntn4Lu3R6mTB+DgW+Fa3zWNkiZEx7DxYpivZ6/iaBSEoa
OJXseN+DHTctZbUpiqdXVxd6YP2e1M2PVpGYMliUO6iCxUpyJAQOpswwxnCt1zrjC7XrEGveVTjs
Bs/4LGdPUxhw9rqStlt1X4TvvBN3g3IgOODqYGfNNlK/6sP4TfwOA6nxo8j6A5bSNUkCAIfTnwSw
UmefyXP7J93Aepn1djF060UKU7rqj2oWSWYPl5mVwCk86K9k667DfAEGYENzdwnSiLw/xD+x5EgS
JEfMF2UJ8RS1A1aZSto/cb4vGOBgi1uKilEGvJ1VynZDB7EIUngnunHflKcxv8dooyQL5760GLCZ
wJFLQEnZSpjiPNPNKBcI1+nW41gvJ50MU8HH7X1XEulvUa2xdd9qHRRHYK0gla5rcQsMfVlpPxpd
chVMx77tngEUPbO6Oe2Xn7cgnaaT6/1LONVGSB+eGz/82t44IgRyWr/D+6c0bFp2eRCmiJbwHMQQ
7Jsqh62qo99RlFBoFIgxuobruA7DnSM4TJlTv8VJxGaYaf1UPgxHW0qkaIlAaBEWn447EjiqvavC
WKU9uDwepQwOZjaMa+oeLDvQSM1k39jt97ws5jFaaDpnGqCll1quBQIDLTgTsfKXRhBMq+GjYYHv
mPTyaNnsz7qnnu2JyhQyjJbS6u6OldB/NHCVDN5wNg/eBnjwTTEDXCZM6sm8JIOt5zRNa6zQfo8q
nfnpOxMNrkFro5LGXjAyYArBBbQEHEjuNEWu66WvU+oOexU6H2HMOTlqCIpFc2hdmewTn6DaPAgh
d7bwUANnUOu4s44ymF99y84XwnLALuBBdvzsZIGiR5IhmZCPxL5Y7+44Q7G0o3T/gJ3MsWhA02uY
Q1YEEqVBkRzk7RoKgkmF6o6r2jRPjtXCsCRJkkWWW4c+EUiN83AQdS3YBAVIItggVDo72tgB9eEa
A9cn1KhVV3B12ubA0CztdqPtXcLM+vbyAmsoGJQq57OwJM4zF03EkMzhhuie8NK/cDUjuS2tz0Tv
dyp0sSb3OzFEwTr3szvWWPZa2hIQKw/JjKmOQQuirkH+gJT8v1qLb66DHYDcszNpDudpokEW2Vvc
eHczB0LSVpTzQcocSfUt+NaZVjsBRGQGReFo99skQeKTV/8kQw/h+qva5z1GFWlA+eg7vl3OJhMl
fjOqkTgJ7GoO8LhCbPUC4yuYHhLO+5UVu1+ND57FVMu+9QlZxO7f11ybTD4Nxr0SSYFeJec6Rmoa
gckJtKckjKmbNFCEVI6kCK0hiq9MeNYvDQQMEgixIZvDh1k530NSLTsjIeK8wqkLZh1FIIY8Gpyd
GfDZkaAp86UBw8NqCMnR3EWfseQEVwFGgtDw6s8n+MIOLThq4KwwPaF1Nabh04dkvCRI+hmxigmZ
FMedY++N0DulWfvZuD9uiU3fgDU3mYfJIu63M1/m5DsURjhGK3XSaKeWPMfOi1P33VqY9gl3HjlV
GS722AeFL+fEevNYlCQKIDM7BFCYbYdUS/bq2wTsGr9VEAJaZNkwlicZacdK5TeMNhPlHj1M0FPM
x+uqr8nTZTvv6lwTfQ8caZo49fRPzNqEg7E8t/roqk9AM0JpzElf3SZqA253GPS4t9AAZHvGPGev
ImogRRiVJ+UhyfT3okJenVlo+vn/OTV3qdXbh5xdUdINP2mjtqbO1qXM24OXuu9tEJ8n5i1wJfEu
hCZBgAqB/7ZpwQ0naDTxOVOSVLVLA0OgRlME75nXu/uBVgrJiHOZgvI4g+j9QGy0wUd+a5C/hnq1
x98Evl/JlU9SbCujv8jV1EqxV2pi6hwR2i9Qj8mr6KNdF0QoE5W06McDY9dNo7PodQ6gIEJOb7MM
anKg51Vo7z1E86t+1nBPHq9yPyfx4eJFcWU/C6XvGob8bYt0NFdXuxlZlifVxaOeRYcgnoylWHP4
VOqDvZq7qMSP/0DcfYZ5e65y/JtJjnW/Jysp0llPwy3eAUl+STP9MFQ0gPovbrw3SUNPnvSyCAl5
y6gIreQ0IfOLbEI4hPfIVLhTRGpZZrDIC/09ZujnpBPF+/g6JLB1NULezdT9GJLkL7T8r0K5BAii
AIDnQ1Ex2ZsqDX9IESVkrUdhl5st+HKGFC9e6y91S/7A+Nj5Tj8HjTBQ65Lt2MPkzyGBh/rRZCGu
c5zMSX5CU0ANHvO5hKH6ZBgDIpx+U4zzqVIiFKZO6L1Q8dbp5a4gqQnR/zEQxbptzI+4oj8jPvhp
R9pWkczV9/neBHgGHQ+RU7UxkceZnnkrJmI6jGIQlMlJxanGHL6uK5w/zeccZgxn8QDIct0k+sIp
m2MAsDYziaFnU1Tiis1dLowamlFfIyRkhfamxLRmzkOeTbdXRrPLfcxnlDALp8ogr0UftdlcgTQs
x1ofXwy/jalJgVFiQOUdRkG1gJJNU2J1VFIa5mVG/imuFntk6VEyPbW7VUlINSGR42vSWNt5hNp2
H9HkX6d0Ogrylhv6xSA0Tr7lBWcC1gAYw0hnLCCr+Og06FTBsjTkeeNZj5adFj10dDZ4tdYWai9L
tNek0/+gChwLqbHGz8ST8AEI4k1MfhiaPazQ+DaGa5qFJ7vR2GZ1hJhU2T+h4/TOS8ikgfVfKIYf
bLgDmmlYMHziNqMuO4ClJyb4HxmNbXpzlfOpyEbIsXjW+d7V5+lK0X6FDuKoycEbUaG4JgR4HvGy
1fCqPYbakwcfJSzlHtr1T9NDY40r707LHQ7jjw6C6iWU0dojw0CkIcV/+gklYw77eliN8zq7sO3C
vhlut1J+f1XjuPYdA4x88w6R7FlRM0Hz+GrIZpoCQbaW+QIzBtpp9EVuG6LQ4pX1xbb0ZsM7kzEx
/eW1vq88k4a2OrUFaReCx97HhP7SmkDx09YnYwDmuEeH1jnMb0W4TYLsWY35ppN3iTKjb+XfUOCC
AN7tFd6PgPsLw/ON/bdOzoX7nbOpHCSIVyEeKIb2cT630awy03rYGbU4FEGaLYwU991A7Ay4k1um
JfvC5Ti0c9bjLgJbiTa4Z4KH3AL53hK1zCofDAQ75tbW2Ael4LSRISEAoIKyDaxkGKEhDqc2rCRm
QiRJARxDB2Rg7kkTRCOqP1YpVSFYxm1qgRzxowjnfM/GtbBQecRpiJfcdhlbBRp4LOpOUkEAACD+
XfqOhRuxGyaUyZz4S+YIDuq6akBMgTgZgNlFmnV+4HPWN2D3gIRl9q5xdFInxKbwtZ2emo/G9V8N
nKSoi/sHRgpUAaBCyijetX7HPcaCo0D1Q9EgzjLSv2uQR1VfZCc1cl7j8JtpLhZiVB7lIn3vhIYt
37raXfsj4v4nxqy0iesg37QZ47midVgy0n8RPv9HyvlV63CeOs34ls9HNXPkfaCG+Re0opVsKKcC
BVArGI0nU3RG6X2QrBtcDMuOsDChmeDoJYzMSOGRotHVHPZMvYtgAIKWYyGu1EG8YfGgg0YjgI8S
rmVE4pCogho+kUGoe/0Is+JW6NoD1yftTNX+Q/03LZjwP0XZviIv+S19Z29o4SNMjF85RVuQNL9t
2vsLPYRCUfAUkSuiPYCmXTml7oYa9FssiQaYIK3uTTLLXmtd7OuBBQkJby5a9tE9MJHEryltRp1B
lK+y2Hxr67IjXMfbWBWxEc7QolnVD0bbg+/PN0YD/oNqB4SIqX3GASa/ScqzaeasLlFMh3yP6Br+
rNRH+wql9caxyIORvhkEnTB4K0KF9s4r+Vd84WD+LC6ZTTyPNTz7nCoM88m5S11IQxMrNPiEv2nP
8GMuPOcZAqshbUUmASKSuqG7Zn3e8DfJ2VpKQUgrCtVLEidHTcqZmd0tB1ldMH1eSVOlNy4piDwL
nSN10HYIqof0hleIoy+xsOqFbPI5iIZlLVUNrlzkb8b4myUAjLC8bFwaUJQD5s5PvKXUzOdAfebl
kbvQDQM8FRDxHE9H7ZPoiqk/JgybVcMrr8oWdsEWT84pHMyZ3nbAhq+tEyvajwM8AYakC4hoG7vj
CpzytaHl3yyFcsS5DbndMvDXVlnuWjN9RZW1cdNmA+uqILr3aiYO6ttSoxUJxvylVuFHBwqp10lV
cxtmsJpKd0bGGpPGY6c69uAIwMl0B48y3y5mhHrSUkTK9Di6OLxx1jvZZwxNnetq+NBIn0W4jQOp
seQtqzFJgfriBqn6nzzHOkRYForljlmtilySAi1gmiy63qZO/8E8AedTl3v0Jvy8lXcRNoYQq9UX
iicG+U337qXFe8fMg8Xri9ay9KgF0pVJMYkr0YPzvfJVzYfZlcpo4/NZOlXzlSDBgce0K63gb9Sq
t0h2KxNsL+TST0BviLGSkZ2Rv26wu+BXC99F7R8mPwB/j6ciy6w7SO5dF6pf1h4bt5/T96bZixSh
DDEn66rV9jav/LugCu7kuA9a/4EJBgnbMGzLhl1HHBlnwkLetIRksmA2qtoE3ZSIDnybBK6WhJGO
poLWq3Lao8FIoZuX4L0PopN8qEgSscXhXmBqAv60xj3PKlRJ3L6c8KZ8SvJjYo+hVmBfE1iQuocc
gbsaCto/jyqUW7z9SVIHcFmGBJDEaR2iCyM6pBxEZk6Y1eEkBd7Kx4szIITQNUJIK3cDOX1XxD/S
gKfq9KZkRoR0SArvQEO4rDqGA7G6J7RuEE3grOuEq3TLfswPLVtUnxxDx+CEtGfXlT3chwD9U2Aj
Qypj3A9Z3u3Asn+DkF/HBUd2G16sDshgEmrbIlJnrfBW9aRtQGksSRpc1F1P4AkD646WC70X5FKo
8uuUEAha4F1HEEWPInXAfDHZybOq+ULy/3qOlcDUrtKNDk2TMCfgTGhNdE1+semClFc8uoSA/yRQ
gUaNu9TBKmuy7cB9GOcKXluwL/7H0XksN4uEUfSJqCKHrSSUZUu25bShnH6anKHpp5/DLGYzNeWx
Jej+wr3n9s2+cZxTVmJdr7KLbzMsjQz9UPDinroh2k3G0mUjGypysG1483NWOIjVE6w20Un2+e/Q
xvsgAhaEhxtandiR5rwtyAlVaXYFZHbhfHRDmUuughbnEomJSBOI5MTqlDSbYLmra679DRqJdGsW
6Md1pooeqz5IVWzt04A5Ml9KmjevDDfLdepZhzTGNkMb+urU81PRqbs7kwBRRsxNg9zSViAPfaJM
FOWqixYpy25kQUM+iRM+7ADBlCHGd5e2B1MI2vwS8Mo6oHdILFALniDuYi7o5+xEhDT9KRm39pgw
48en3ILN4hDVXvq5QdOxRAJAAgk2jmKYCDZ/I0jETuEmDQrAPKXgI8qAIxIp8nW1ejt4EjA0pmnc
oT5RxpAvgS7V2pEQxTcFI2SgWiNaeUGgEycUHSiBnqVDKST9cwRKwrUM9n1D2Bv2o5PPtNvOJq+w
OHjzTicFDh3HPUoEwh6bydXQ/PTTh4s4tEV2TlWBRqJxnuM5+cxHkNzIZ38mMi4Mbwh1D5cKU/CV
PRpbSIdUcdrLNASho7nPNpMEUsKm4eiAAz3odnf1YSDghvstIbqsok7SE5h2fRrxSjGYo49ALp0E
zW/jAHSwNPs49soJJz7n/bhAxVQRYyacshhhg2nD0JSDym7jMEgswwyUF6TQiiH/R0qCDV64kSlA
0n/pkzpJjpLdhO1oF9AjhdmEN1gngTSxn/wG/qU1MDXjtUgHCMe+c1OG+5NNwytDkquG2hfV0fTs
Cja9A81P4GgmRBoN4GlQH5WLXRvOy61rvYMU+LZjfW/3xWlEFhgxciJDEpSIwcg2Fg1jI90Nrcxo
QkFHTHW2M/BwWwjVDRsO+shXFgfZX+pbf3M80PCI9A6V4W6r/kYU2R6wUpga47+m1+u/yMDuACwe
vGLpcCMnZM6Yosy3wrQK9CTmO0/ZCCSnQzrPNqiY2Bnyh2ZXm5TNhNKrztEdpfURKUeztKmr3vOs
lcBi4GfGsTG4AQeV218jxTK18M6mi850bx/b7ZNWWFtaOIyPgmKhBuJskVE45+aD4+Yn28bN0I+o
bBlns7bmOm8KHCCD9uhN1XcXfOcUbXlQvyDzxcoavPcgDCmvHDYhi4xG9FANMg2x6EAP4q1rMqU6
Acu3k0dPmvvM/HGhhLKDzkPV3rWpfkZHwnrJ3futOoDXQdSQbCMMdyiEyzO0rG30v3l8ydvDR1E2
awRVGwtcA56wS9vof8n/xOJEf3Yly7EOTRnT3evk3JyMItgu1b0YmmKd2vQ9TRwdB/Q5fGR9D9DE
uRWZvm1bkeyTDD20LAgKmQfW1lmQUk20wyXu0Bs3CA8RYO4XtEcyOC9EqJ9rkR14bPEh6GdK0Ath
0E8cEzMJRdCQRk5Enk7Xjs9uS05WTcTtPLchw9ht19tIzRGU9sCTBvuf4JMo8wdQ4EmPKRcqAjjZ
PavynWUFgC5wfSLgxXXT3kq7PQAe5pz33jG/hXoZABugEgBD0BRkD6AB4CPzoXjMSwaqN1OSollA
mTmhXQ5UbO8GOXwhY0Ixp3QyfAVamXAqe/MiOQnWflFsbKLrGI+48JyLO6DJlwk28M6bORWSJPoa
sMCpSOZwHfJnDcXcypRcGhkRPobK5rBviJK00to8dPRhdAaMmaRLk9tx2drEbVf9C8l4+JBLCgmw
VlHInkbfIb0ZXpiJX/IeWY6yuGbgOotDq1dggvrmEM/Bei4AUJoRHjVggeRXNtXG7DV2Z1EMNQEw
nzWjdhUOJ4CHigKkncXZiYz5wgM4hYSLEqVmgF7JZqTo8cj8Aj4Y7UEvSBhH5tvkM3BLm/suB5u4
gRHpkYLGyZhqh84sjxQC//TKlBvlqF03t/+qrDywqsjWZjlwyRU8E3XqEZqQRYQjGsyTmjELyMzE
FSxcnxjpOSo26ZhJRMDJMxHgBl4D7xCx9YnpCybNePK64ko2IOSXYCs9Y9ePoKImKDN2gpqhRkej
8Nhp7hVk7bqM4wtGctKLsqHeOCNGmqR6DtjfthKWZwMHkmI3cY1TrepfN8VE6cEHpEkCx6Jtaws6
ASo1nex4y5g4QeODjB9FUFIIuO1wXFpnj+HV4l1zqdtijfAzwRqm1Gdg4OOw8diFI5N51fBGrGoC
o2bQFxuhkUsvwdGxtU1RkRgmyt6Bcd5s++tWsT4FH/uR6G3C850D9xDmr+MzI4ZgiU8Q+W5ej0BS
5R3g2Yl/u6gIEOcAHSeSCnQuAEc+Fj7rVZZ0w9aAjHqqO9YlvPVPTj8xQLCRNw6S8Ry8uTS9WnOM
m0d+aAp7tPR4QUV3bLMYvVPXD0x0y+jo9EgwIU4r5qssOLgrib6E7uBlw9r3QPc3vPGleAOvk288
y84xx/LiZFk9hC7IY6hc9ZduVfe8dnZi8B7jdJi/O7yS4CyyLtkkhpTU4ewtGKTg80EP82Bqi06s
zQM6U3fZbLrtxxTl6W3Q2nHHSfYaRcZ8wCFc77oKh/tk2+2DD+WE7XAtgbf59FGGFFthl9XOGHzE
A0lWG9SVkGR38KP2ZW38M+aUUV6eNlhlNH2hDLmThxDYhJEdR/BF6FlPXYNUy1bOU+ulfcNIU5k/
pJRGd1KbYQAPsnskHJCuHIkLiw4NC1laDigkEiMPhW4wVLODAL6EHrO+wNvD/BmL4ZGJM1LDPDFe
CEZhLuCpfC+TmEFKXn3NRE8fMjf6LuhU+Vwd++IYpJ1gurBeNFhFmzgeELUHw/hmkFt7tzTSBMc8
QJJXwRLkXqKId1Suwk7v6gU8xytJ2gSKCQc2V+aUD1Ybt6ukC8pT41fRLjd0cTctm/a3549MN3E0
sY5iyM96wRg9ZOt8S9Mhh4rB9mwxXDEeqifMirleehckOfoDg3Pzn9llb3EVBFfk7frWLVo/7Hjp
1/Bs7fVU1Qiz4RH6+Lq09nPSymOScoNME4oSUQRfk5NhRfVoevA9gTQYY8M8kZ3SPgyO+86RZx0L
6pSd65hiE3kQy6o6cZG0ZLRAtrFcpQX2AR73mM0Q8TTpB79CQvBZU7+0spzMjVa23drhVV4HfX1v
J0SyyVDv1ThzLcKWvbBxh1ZcB6xtatE7O6JcQKIMiiJZH9vzWEKkztjEHzuLZ8Doo5ceW9U2UTVq
NxdDv/IMi7dFFNx/c9Wx8UKQk3HQIWfeW/2gKLUWOAWKr72rjR6JQq4VPBjdH983j8HWw/0Vxr3u
YTY2/1WT7V0cRL8spFF3KZA3OQveaZchT36KFqx0wSoxx5DTpRfPCShA5tqYr0T7dCA4WD7+66e2
O7dF8UxgGqcQyiHyH+KT7VLknUwdorxdR/sRP8Km71OHY5BG0+XQ3VSWjn4/wgaStM+xbpdEE6PK
5aCv2ydzZq9lNIwYWZqw+7RdvHvjyKCi6cv+Ragp2kxM4jdlkzRgGHKX38+OTnNVPuRTlH4SdPHK
XphZIgGN7H3ao+ZIKpge0kzpF9N6JCxro7Oq3E+wpHC14WCSwHxxLXjldijcGZ8+FgDHRnCZVUaw
IaTLf9DkNBNTrulMpjuJKHxM9mKaqoOxSEKr2GesUlQhSjFG/rImD6WAXTAjF6yYmD+5fjxCoWLh
JQL1r0EeOU69s9KyaWTYTpFnVmT2mMwliI/BJzW1iz2/xugDWHJVyFSCo2nnDdFM3WZ0WXH1efdd
AL7fSCfRdowWg3VtdWcHAQAPM1jKNFPJkS/CuQrE45lpXJH43bsAM/HIDnk/4I8VbfbrtsHRSOQn
aqfvOS5R4pkeC6Wunh8j0RD7gcb3uxSBXNsBQsfYwhlbZJ461rJ+UQgUdynrHZA//I5R6Q+PsRbY
z31DpoXRUzfVM5oWJ8huwh6+h6l5xv3WbPiTvgmAYNHlVLzHRfKX2CzEG9v2INWYeuiioYEW2N/g
ufohrfq8NvBrrB2X+9khCnjTabYeOrV/rQu2OcDlnpDkEALaSXqoMfY9bP7I2FvbJyy3J37UbxBM
A7cgKLVdPMH/UlFXfHQaG5loNsaHNktOAvHtJpOOdtA8InSjIioPVZWysAcUuyX1xofnYQ60ku5H
SeAVsWSgvxQJbjT8CWmcCVtXb2As1yJ2OfRL/8ZEFcM8vy/u1+VKJpQDWPhk3FxGD/AK65ea3E2i
btqQqSq80YWckFjpI9GAgvosOpgsVlYpxkZVxkkIApgg2bqgHx1pSjM/4aGI0psbe3CuWu1JCfcK
ess7GrI9JE3Mln0h5IxOR8608k9x0txjC7E5/H9onrBhYevKXVUg8y6URwWY+buowMdXOMYeeDaZ
t7r4zZR+AzXHVqSbyC2NJCAWlhhQxHE0K+PuCK4IvWEOoOeevmsmfX62URgiZft2vM4qYSwk3VOr
8q9KWeWlnnWhbxtRfCsk/zurIuWtzWF19cGQHvQmfeyCQG1pPPU9Rdd9MPViNcTMpCysHiLxGKLZ
HnVjVO6Isw0u+gj7J9YmoJpYP53aVWurGcn6wxAhWpfxel7L54bpGnPCmDc9yYGwULpv0GkHsFjT
YkPe+s9ggSYZoH9FsGKvbi2frNr75CzXVpqbnJMUvE9ke+CEFDg/XVIcwpkl4hXSwE70mgPIPZUf
JIGx6Ra0GnqX43wcrArNcgIc2LLTkCFdQXyPKNBo43lWqa7vipkiPs29ixraC4xE1HWODpEwBQrD
10wbhp3z0dEdTYbADmzAgkP73rIGZoKVVZztdT4xPsIVBFXQeyKewPrygiY5CBQtrxE5Gmevseej
FuBtFCrXz7LNvNdh6suXudVhJ/TNjPQkn9xq2KnUQFyA+PZPZkZ+0GyNnHjVnWZAS+ugWGhRbC3M
te2BT+pjs/pzalP9dHaASq6whgIsmDCzy1RnJDgotC+DU6IkXNyRNrVdiiEUPQrqZPs465P5m4uU
Hac+NvrFj2ZnTWI5bV4VyL0FxBZ8hT1SLgjwD1WJnbJwgVbrGaQ7cP9LHiDaUy0lmIu1nOLAwqbw
wkYe/XHGPSyy9mqRdhDifZqYAZtsegOB8ht5S+j0qPdHF3GNY6MucPLvUslzpZH/64+SHAbD4n9D
bTKuKe0/mVHMZ9GX6P/kAqjopThOc2lv3YaztZjEB6fNMj6mGWvG4Vqm5s1s/HxEJ9Jide3tBV0n
mV9xGgB9qL0S460nFw5HsIq09tbBKSDblboeHNKMmdImfkwzPnpyhZawvM8amKCnkkdO/LdCcpvI
0jphISl3gbIP2VS+VkSxhDrMLoSTDBOM+ntRyKTgaPHDA6It/c/YRyzicIUQ4GnuCgef8oj+Qt0b
uIOmU4Bf0xQZe9qJKdy3lSze3VRcJNtsaYmdNc27sRN7ElYuGoE56Ly5V+XLYDNlK/t5yyz8QUGl
rfGkVDLlkZtwTPK+dBJEpmp3pvIwvmXoGyIOPlIEnQFTWuqmV0OhvzUSH60BEpzl5AqsQ159ehGA
nAVhAkYTkw0RAGed1pVcR+oUraZN8OEMZlwFLaerg0tatxcwfHoGDFydsoWtG9UHEMsXoobzVCGv
yWGKd/e5s5ELYCE1g3mtMAPnxrAJGGE6zHVLOj8z94HtaNBWu89G53GA9kNE8oaedgdP6ZAp8Uri
Nze2HrwkvXstRHVXCXvX2LOI2SaXeMQTlLYlHEfG2AGjCkNn/GY9Wrl7C2gyYCLTnDVbVhMrq03e
xpnVhNm+OGlinqSHTXLkoWnq5C+dcVhkJSPucToZE8uCxdy7sKIjlf+SVLIug+S5GsutzTILLgnG
8/KSIl5RefSuj9EaFBANP8orcav6LizK6QNFwIOT9ztpObu2/NEwboHiPyG/3eCP2pMdcGhwG2BR
D6cG8CTukWbmqAVuOWOaBMMJ2lhjJWSt3NrftLr7Yaf1nub8KWMUyPRmTdrXQ5AUZ534w7buOePS
Qj0MzcJdUeiTClJyoxlcJZpakfx4Pi2DPvXuBio+OxSJnqPpJ0QnrXniOnmsYrVIF4+8xeQrWeAS
vIn5DfKEJoiwiIsj6uu1R7KgRaAsFjPvwzcR95XBv6LO/UXCGGI8XilJkDLbYt3IvxtdPJr9xI1p
Ip/V3kgaZUuMa0nXya8WRGpr0+eQGE++9E/p4MM+i8VG8+uHCb1H1I80Q4NLWQH+0+n7ndVpJ1RU
HxMsBMey7kmdfWkkXzUTkdspy78UyJTJeAp3O/pFtMPgXxYTUmkXry7OAH0mGZvPgNt9jYh1PSbm
VTP1o6PKbUZUAtvTl6FxHwzPvGZQxYRBoOM0LbImq3itlvmuykNSCk9jwyVvD4azgiYUCjgJXfMQ
A7oASP9gMrDHyQOegLbVTe1lVpn3F1aI6aV3KV/LJOp3bc8wc4Y03tgk6sn4aDTBQz2XjxErQWQA
vMVGW78RJvSHae3AouksS2Ota6jCOnKZ5+yjco1HCPHbNLfPkocYoKj/VBAYg0Bkg0xtg7oVThrs
paW6WM8OGxeMh5TcPS6k6B/2PF7bjmn90ADxK3C2i0xugj45wQ44dAS2ucvVoimc8m09onMJ2JiN
rHYdCq51QUanhJU4uJ+FVz2Y8Yi2rgo9TpILxgxKL7pqO3etXZHrA9pfZm7ImO883C+jGLb8pawD
/5iCfUp/grFcMbnTkfH0NvwFk9HU0AIgivJfrBoY3Pt9EqPU1Ev3UkTaSWoBw8mxD/PiWgU0170B
x4lRDrGtn2LI/iRIc4004wYsCuK5re2S8GQZAreYUe5710OJK+5BUr9yw69itz4z/t5EJgdJlh6Q
En4ElnjMpAtkAuVCXLwPlUXGdaYgc9k3m68EGNqyqego3X1/UygARd2wKc0sdJzuWlX++6JO6Wxn
Q0eP0tehZyezls91fLJYrFKoHWjcesw61qbwflVPeVQXKaQJBF0F2kmr+ZBtQLVWxhsrwSOtugM6
ASgPDlTZcUpuIoBkhnCcEZYKHasKTeSTjBUASprmXh+eW6dpTp4bR2SXqgczA5wX6O6uMuefRujx
3qRyyjJjeb0B+EU4v1JPhSV7oMTh+JEmJIR/psYmLmVqtSoNxjbNpD4r9CYATFpEucJgrcPRNQM8
lvdA16HgKAZboOEi4kS9gDFsLEe56q3h7GUac8xyR9barWQtM40tzEMRQq8H1EqoLoEhd3vESjdx
lcUAfLVOv4PeqDwECphLIjG/2oNkQBeFWjItG7PX0Z5PwOG2cgQNNBnmXjAwHAjnzaXzUaNgbNoh
TNL22ZhmdqH0LJQnhLGFOeR+Z2aorg/pD27EnwFZOuHjIwVRVGlhbdN664N/Kew8+EYM1zQOi3Rg
gQFbLdYh90LPqeRNfoTELcLSg+EncvE6/VWxdxZECPS2QRRjd9QLLkKULc+WZ60ViXTMqJzdNGgF
6uSxO9jCYeIM2o7udidN64CwYofHkyFtPWW7aeY/HIBLNnhQOFJP/2f6xd49kF9V09+dRFUPXmO8
WZq14Yt51zB74e97JwKsJsItKvfQJl/aNJgYOetPQRpAMo4PnYi+mOG2e5soGwZqHP2jQwdNqsIu
1earS9hJsWDLqgGbACVcW7N2GHKW4Ab6qsR1RJi07VEkgMnzeqcZcYc+ORrCbgKoF6QoLHtmN6ei
QtUOD3A0+dyR9KDx/bFHPJ6aaNqVAjy8hs39pmU+pXz6kdRFtwFFLzct0ru7EsUhX6QMhOqw5fRO
RJ1MWP/0cV9L5uOO2x5JXcEUt2QHYMjkr6XOGyNJLGO2t3V9ZENobqU7/4v4LSrWH/pohvyUAwF7
r3XuIS9wQ4Gn15+TR9AER3xsjJjiOkYVl3Bz+ddmqvYjcSfVsonyGJjsUCM8xJYR5hV2WJhA69Kc
Hom1QlaDkXE23c+GBbtnGRSV6jNgbheBBhpIJbAcpEROHQdrUmkh/1RMo2eUcMy0SPKZMEKTWg3S
4QHrCgVvDamd+0t1XBt0FXvqnms2Tp94V7+SeX7VHfXVMJSuaZEae0kHUn9x5f0ycXrovOjZs8yQ
7xvFJuwqns2rAuI7kAkQugaSpfJiJ7CNhqXQ1ar+RjwRjAIlWQ01dE2Gi6nDNm9qbJCtD4cI+Mza
TNt3Xah3dIKnYBguXjzeLC+52Fm+x01y6UT1TU4SScNwf3cFaHKzbHYwEMJWty5ubIVBDQiUXvnI
+H/Z7RyQ9+9TQ3EVjGs9aP+S2GI2Sz1Vi+pBtIAUGy+DjdJCgTFuMjYB58o/180O9O5rTfCAMOVA
3pOfvIKb38/XSe4/9na25fu4zanzYsG6dwkwNDL9xIiHHWFzQQzyUzJE14EI2z7sLLLaY5Ms6/ar
DIJtwuY+L/QPo1IX4JQ311OPxKKEpc0/5RFl7Lov/G2MukLk3kG4MVhrZ9+N7ns/NF8dSVsEsP+4
TvfPaPxHW+Vkh5K6cehlsh74gegx2IBV341JNC3t1sQGUWfggH+f3ALuJlyS80ikaCDvgt1cjMrV
9IyG8ib+7quSiGrXfNG8cj/XWei6yFLztuMOsF77Ao0v9kHysBjLNBfhCBZwxavFSWOpG8FZnwon
ryLyvKo5lFrDIMqgQh+grVssQVn0E0XjT8GwJNCCk8ZD6S+kqLzoKVfkV2SRX8bq2wqcmbOeTRJH
yLbS212cR78Ncq1UTpjAOvMRSAfChOCZvcnG1SwefuYqzsDYenniTTBhJZF5Iyqeyn3AIYEz0YrP
WcrASsfD6o7GebT6vTGNmCGzS2mD/DfH5MIy+pXxCfotBjGNcICLRN11zBGdkzpEaWTp+1KzbrPB
ZLjwdi2nrSZZSpvdgYDvfVt5IUQaNpTObUIF5BTZLlHqmixMere/ZGZ8Jp5o17j1pTWSkURAiEoI
irXIUetK5r+MYOZV5tCcKnkd+Hb4+LU7GcAre8RDECFBHyvk5hUhjWyL153nf9YdZT+sZ+nSxvs1
J/JcXf7XeOtJGKXFviOWJWwn4xW3x73KczzgCeq6IWKoqVfY8CvOP4x04OKti1lp70Qff+F12zqm
eyVZhDDD+OhzqxFpwkdIpMyLZnRPmoZqlcSMrWtjQHAaplWtZ9jHIAHWkbRUgkmgoAD11oPFc25O
7ntb9e+pPr34jbcvy/Ebb3OOLJ/WnAluC+iNOqAnEECL0Pj45jdxM+FYjY+pROYmrRres9vgIGle
oUwdpRXzFgH7bdhjE8uyICa3TV88FpE8lX2yA8mKJWiRM/oaejcayF08l6cF7IAno0bzRlZ4gXuZ
0NQdjfjV7f2TFnxW/PHHmtccVNjBiVvjOHqqR5wWq7UPf4lXbAT7g3iJuiwGr6cF3YV90IGeNbgk
JkuzFNAfzI2CnWPrMgimLYS1Lr8SFI7scKPHHlblRhaEv3Q10MklpUNDVFNSGzGDC5VlPcY1FrKm
5b2kMiIi4inJir9mTnE2kmoMAGzczQObCJ0BI4OIJCB4psICqIdmmrBnyj9M25ErgaZoIZk489tk
FL91k7+MnI5sr+5N67wT6MpiIyIWSmZwycHrd8NzNqbMCKvhpW7gFRIEm3ZfrWzMDVP6I/SKl64U
7DribcWMr/bFI/E1iCzg7NTJdsG6OJN3xRmAUwIbZJs+JXqxdk3708yNJ61CUd61z1Yuj8Rsfxp4
Y44eaa4riDq3fLksO8sfGSl77D9gB3RW8lA4Lpnh07FFvB46jMJXVgBjcKImQxwNROFnQFjWFjoK
s6EwV2JkcG+zm+sCFNtlYFPQ2U67nVM8s64OqjWnAj4QYHlxMrZjCf1aonF7DGmOqE+PglUJKt1J
Grz/M5amAaOXBhdyYpSPJAkIXBBET6TobbE+n0aNLMvCIGQMWPmbZ1f/PHu8dDU71FH+ekwiYAJx
sSnSnkoYwjm6IVg6GkvrVr9TfUxre14URkF7lVP8F2geulc46LaDZ6pr1IMeaa8WR9XOFRgZ7X5r
JjcUmC+sGL+0ID7XDUAot7xnbO1Unz06HJKl0bBxNSH7+Fm5S/TsK04S9lN2/x5HwIkRmYkRdape
dadSRfccZLafxZuxlTsXZ6LUolvLpjo18EEL2tUZErsBZDBscd4VZcyS13OhHM2ryflzp3aPch2E
l2mGlsmuyEqDu0OnPfFUEMXDXpvmPJqDAyzHx8QZP4ucSied9X0Rod0YyC0YC2fYDGzjao63flE1
a3L4p/cdsx2ol4HjINCD+gjDKZwj9QMkbBeDjNmYGV/OqGmbLjVcZpyATgJNP+e6v506Fz6aOy8k
P5OqAgmzBxWgHsd9Mdffk9W2G/zSe0ldV5nDOZu8gx0zXZnz+DQY6rkvFTpGTNRFCYBg8b0b2KaZ
MnxrtXUWi2a2Nb5rf7rVtgHoa0J1H8/SBMj4ZjboRRo3udXEYiuf7AunugwN2uRUfvZT8GPJ7kgH
E/a6fLZcrKeBfjMT3B4W68Nm2KsgD6Os+VV28ypb740T/Mkz6SFrVF+JZITfwJVRxQjit50/o8EV
dG88/aOWQM1WJZGXc0hc/F21zGJi/PgR0FsdrKYRm6+5s4xBzWHrs6KGPdiyjKiHN4eVkJbDpRwF
jac2KCLMPWQ3kGvrHvLFst9CPFPecUrpm4aoasqIX5GTl1P6O83VD9Sp1zbxP6YATnBOUZosQ3fS
Ovz81eCOn4qJ/ZF6LKhNiKXaxzils/Ez1smkqsYXYDoP3TBsi5HBjg8Q1p4WKdOzpJtBB4mFIfoh
FXgtFD9WWEQou/IjSs1ny4/f5IQwKorKt7hx5o3taVMoXKgXHpp8TgRx7wPbRByNmx/Q0XWGrpy3
4qy3HZ9k1H14eP2LZD5zyD5UafUgXdbLrXiK9ZL7GdHkZgn2ixas0RQxma7m+FsOJEgB97ph17wy
9Yu2IMReAulNu9loRoyqY/rlW1m5An3AYsIdbyqJnEMQ8N47HQIgzUeCOLe7EclDwAhGd7sPhCDt
yk37O7D8bjN5AjUEckcCAz8HHXU7AvJXYc8Pdm0/p3W6tfUBZF9LtmU+4YsihBLxnTbqlyaL3j1j
9lDSp/ZRn7O/gtXi3umYlZDi4VuryiIdD/i/8TH2GEU8C8d0yX79kLWlDF3fMo9JX8SU0MapTa2e
diA1f0RuAlNhs/5cd+6L1kVoGgGEFogjnxNFqBPkynd8ANCOmwkyLNKwVWqj1MxncULX81ZJTk12
w8A0ZG08setcuZ7fEKkCsKlR1RTGtmwR180+Ev/M3UHaySAwuIdhYD/tiEn7y4q0O2I1aeDWcXN0
s+FtMx24uLTSHwcX96rSF08N0RErK2OQ71T1WVJp5J6l8Sqk6sUYEvUY8Snf8MFND3nMh2sFyRTi
BCNUsYje7WTwQ23Gio9h7dOM8Bj4uKUGHp6m71EpsBFYBaPdbdm1UEHjObh1CUlBhrebx/GckD9O
glj+oVGgVYZ17mzzvQt49ArvlT7pIBmcr3VFOZbGP7a1MDSJ4poU6VHa4+AM1yhrf3XspVRXCXgO
Hw0+a2XUbfu4dS6WXY8bT+Yc9N5OGd9RsMj3KMFwuZ1tT6inJtf3JoYvbl8M8wOKq2oyEGAMA3Nx
6srcJZekqfoLFezZq4sQ8Qvg5im3Vy6RPG7fArzUN7mQh9YcH4VBTx9FyFRF7O5HopVHmrIdjf0l
nZoHxEd7pQfLe4Yua1n5T+x+guFr8ur77FL/ElCBNbH55/nOhY3g3bJJrOd4Y4K8TUGLrNwRqCHF
7WPARYz0MYEVSA3OFKYVEXu54Iuaf8P8cg8W51m5yU80JTuhOBd8ZT06afNaGOKk9Vi/icmiwmj6
x9lYzCJejjm/8v6lgLPiIieiItjUMzJ9b7qyB3kj/LajbjSehVFdZZrhxC8fGidn4SsqdU4b8iPZ
PHIVL81/1a4Tp/3yB8HX3N1zIqGK1D9AE/yaItStmbHPpqWmyq1zZtn3rBl3cYoYlL05a+60e61F
eegmABMsbBAs7XK/c0+2OzAwTd0B3iqjIYjc5UnO09GSZJhZw7UWeGELh3GhZuP6dKPmb5LY15K+
KUBvck+aEXGw3h6+xvc0568sTPe8on+IQ5EuBNp1NK3LMg4J6uCRuTJh9oZ5NjW8Jb1t79nlwlka
4Ph6RZj2zovOtSD7jCXYW+ci6ElhzGv+M+Q4wIZuhOmh+7Uz8VJVCBtwnMQ85gkZudziPpMBIjNw
2IuhvsADfWstdW5RRftsiyueUXgZuKIxs3gCyaNyoFdXeIOZ3LOwZeHrwGRIwzrPYGhSWZi688+P
h4vpFVefJo8oY6aLgolm/G9i4Ko1CUCZbpjIBVHWYUzFzmiDb5Yt6OsE06R+JgmlVgdy2nduWm9x
gjCr78G3pBQ9mluf6iTLXjp7sC6TCZNolluyk28N8MaKqSvdpPxBPkxhyOTUh7QQ6dMZtJkB8Uec
GCchIrJ/+Q1eDGWFBpIYvRPvSZv/SiyQ4IR+FcpwZNdr0YlhPZNdkBYgmQ3rDf/qWuS6uRbF9JT7
xaX11NWRES4ituESF1vvf5L6nN2CdNzqhbNK2FZXtANj1B9sw77aRaqtoA9tq5x1TaVjyDQm65NV
BDGyDgMsPui564o9VMSlS8E7DQej08lgTemX160Zf8QIpVZN1ntbdFn0Vk44luQbauOCovdeBpxf
M2zUNu7ucV3vvMW2UPBaHv7j6LyWWze2IPpFqMIgDIBX5iiKEkkd6QWliJyBQfh6L/jl1q2yfWxR
4GBP7+7Vle3IlyxGBC0DE1Gi6pV+wi6B/CXznaZztuiDcyvb2YFV9zxQCr+FlNBWAlB8YMWCzjqO
fnNI0ujYRsGZB/RlnuzGUj25XfAaRjlGPDYwTlW+GC6u5HGiwJOHFT6RJI/SelQnahKAqkr+EKAh
fJLDM2P91BXE9pI8+0cL+6LtCBS54Tj/vu+4uY7FHGjBnoINLot5x2XxNpcUWNEl84h17mh2mG0g
02C4niiH9kuwyjrk5thedSOXygwzc2XzP7SlZizfxaUdpL7W8mFGXnWvJkV9XaQ/zKR/qrDAq5mc
D4KvCwGOzjsqHuFVoaGjMAtQXE14OvlsAnVI/HkUJ9VvMF0p75qXcOmVu++14aeUN8l6xsnCdWWQ
IGIsYO0ae4c29rZ5Zy2NMn7g/eSwqA9+6dGj5mdrgqhwXGLMwCM6meUAgE8NtU4Tfz8Y41HEWJRy
ikmkdHOSXjQhZRHz57tlBUel0xgCCcL2bdRq8BCD0HCaYPfovOYGLfCDl/gHjKpvQyW8IH8M6YAr
IMTm6GeKIO9D7Dy5Rbzz5rvMGK6GFDMImQRplsc2lhe3xrmoyY3phWsdykkQdtdChCcXiGBF2Dbs
sn0f1utUxXs+qbeSqWnw+P0Z+V/T0qTgxa8dMArPytjm2zms/HDa8gLgPWavw9i71Dn5GA8TAVWh
D6sim57gRBgE/CWjn96VFv7azXRyeFnalgt4wjuaJqVXpfydjAh/iLpFWnjPyHCuzDB9KsBZ2DBm
9kzRF1ZN62DsH5SvYu6FLtg7/JJJKq0HlINpEpd68C5DDTfBntx9lvCa6GZ2TmWxlcP653GePY84
5zPxBj3oNoT276Q7J+UOOFspbCefswGmLoJ6raEqgR/eqsB5wkH0Z7vduq+ze6sFj8x1d2Fr7LKA
65PZ34Yqc/CW/WuBnzt1/ZL0IHpDetgXiNGrJo/VsrV74HM9mQJ2fWuSkV8IntOqbQR6jKvPBcdu
uHUDRZ5a0/4iI6V7ha2zT79FPrFI9ivad2LtOtNn/ETcCaSGqyaTT3guXlE+Pu0ifY4D+xqhQGtp
8VOY7WsNJG/fqOGcuh7KUgsnyryoDMoFiey1FY3pzkxpj4lEvmmsdI0I4JJd5EadQJYaMstZoKM1
S9mbtDFZbbSJ+VkXneZu8I7eNat8uDpvUZkHVICEO8Htu4dCMTIZxpX5ofUZGCDc4lbBmWldqnL8
JzqwbxJqbMMZ2hfFvzLkH9CCg6q5Q3fNszX+TznkHSC0HVbCJ5cWPPzYv4qpkUF+30gKBQzIBpif
TJBXkiMcoz8CydnyxdH0tCc9Zuzj1lYHtHXgcIagoclrkYEZSaHZNRMNcgrYH7Fq36+eyiAygLsX
Twg/BGX/okl7T532C5/wliXBCl9Gj7oxPXfCP4waxRkDoVcyWovBiMC9APljcEvWjdlsBzfWlqnZ
GgsmtT0/1LvUC+hX41XRERNYLFbzTc8GyzZ4onTj0GvZGw88DUmIxU4SEgmYgdIt2zcVnjMj3rlz
uVg7u7jlaO1daVIEi86l/i9YVzOvVQTZRkbTOx6w6al3w2ljRQWGJ6tioACKNk7tT5NMaxP91BgL
vmzW/Es59OxINU0/6qQni5BpbogivhpUOZs0sQ/8pNNQvVutd/QUVX2jr90k0JMVQLV5eAwgsUgW
kJDoyMljKFHmWTd9lKSIgYUGMnrE8cQPxmPg3rf0vfQnT4Bka2b/1ONhg7tL/p6U/IbL2gsdBehU
A5bFQBRbF8dKMCYXJNqLRqPh2LKxdMv6pKVQu5r+5GkpRFq5ddMeog9WOEKzZBP09RBwCUWH3eYi
RJ4pIeGP7ZXph9/PdO0i8PmNa6x71+XSVbwii86cVXxQXm9wohffQaA2WNe9hR25xIJb91TRvb7o
YwpSLJlg3eKzYGUHdSUAmea5z8qhuXM0cDXHjrPqQ0ZorRFfIZ0NImD3HaAAekYELD06sA4h+USx
StTg4w2GaziU50EGN5vyVq1yUTkxylNgPz+6VXPi5u+x4pIeVHkfrD5owLZ4Y+a610ZNuLzBGDjh
GS0wuFKx+YhLfvwhi7H6lZtxNHFT0Rtbp1ucemd3CriI6TvlWtu6H9Kl1fgEPuWnoSOK5JKlHKAS
lvVjEmwbw+NP43ZmGy5nGZVQfhjfMo96HtiWLR4aB1cOHpo65BWqYxZrGu2CZHLmLn/K4nxdNvUE
NHk66YIIHkESk3a6xgLuU1INZUR4i3P8i9YMDq2aT1Gjh7Lh5hem4MjhTnKsNdThcuk1wQbD6VfI
DatF6nHL4l3WvU/rHX5Bq3G/S/ToCG9O5pRXybJoEMifQTifdREmI3wFq2pevOj9oeWGsRwynKa6
F/6JKNnySt5MmX9JKv/KEv6cZkATQ20+yWZucUzIcXQjFDzyMpm5Y9l6sPSerLd10wVNmxOdWrr9
2truUS+DY+QDWof77ljVSW+Cc2C1Z6Px70JgUohdhugpqfikPe4+/TB8ZBk70ArfOqQe40l23puK
ScP27b4XGsUimKGwJrC14rGie570I9w9S5y91jlZLTBZl1eJU21ojF3rnv3WDf7FomwNQfZoyOK5
6bQP9JlHScc9woB8dXSbnKmmpyR3SbykU33KvY68Wk5iXMTAszNtlwmzOpjoaNGconFzRmfueQzW
KXdfSuewyl4FQphD3WUNoA3EZTRHOFfmxBEIanKVODgSIWrvCy5T3DkobQkKtS6cAMags5XAkUXS
bFLaRTU7XhFUXnV8zMJ23u0+f5MEXcyJjXeck00wSA+G7ouT8fJwXONlNGWzGqbk1ylIljv1zfW6
k2yIw5I2N4L01GT0iusNOkLSlq9Wcddj6IHCOg/asNf4cgSdNgPPbbRz0sYsp5OKf6KK5U2p8sAC
5Jsw+dzB02wFoAtNXykT4yY7i6C3KWHiL1nVRpfTh6mnxOygLIod9zOM4ci4pAWmEnFJFu9j42MX
NUk2hdAc8AiESPrFB/Bk6n7lunTaN3LOh3YmzbfzByp2cUbNVtIxxM6NMGQkGxpDKx0UD8D+sAkO
mBrxHLfYnLSF54AjwB5g9j/kmW5VC7BKoyBtMuUJiBtuDeOFa2YMKkIoST0F9as9Vg++33n+7IT4
M+KLn0ADCnmW/jrqi1KStE7yGMrHSDExsJeFrNxTQA0JxE4O6P+hV6cxIw43RSbdn3z14FoE6tJi
wKGmAqY1u/xWvQO2I9Szo7lkOzFdQh+EyUp7jplmDADOe4BVr/SLvUXte+Sq1eRoagHX9eBxN6tw
46YhyINugZm+s7iKZv5pBGPTZf9GLd44LSNVwpUqhLHavRvRh5q2NUZwSXOFogzaDyeKRj4hTC5r
77twzI07UXDIrj4sFwJbao8tsWuTt6IjRErHSY/nxkgnCkZw/8FU/xBDe6QFCcf+W9o0Tz1B7JgM
sW1udNT9iuS21YLXN3dt73/hjj75RgmlJXuGf4kCB7Yq1HllT05/tGbugoiuGYjrsFHvbTtsmpEe
jync8ol/FT3dgrB+rOJKly0T4s6Yqievu1QeX8PmWpLRzGiUmow1YuLFrAC1+Z25tkl2/59MA1pG
0m7FzeqbCxc4fO3JowI4mdKvEYJU0WbYXz+m+mN2eTmkW4PgjyjJUo7fKiODC3A3si+W9SPC4VOR
L53qtaejrfJSR5fFhUanPLNPMGxaFJquecfQ52zL5upEX3YZLWb7duNcp0EdUxsYkbxgCSC0gAju
4LBM57WHO+BNUngY3luwpWH8VcHoAlYox9cCfRzF/4fnYmjOovFWZoki3ZP+cSSCU7ttiPgRJWBO
13dFpK8Bc28qppEI/KTHF6fXjnxlMGatI7AX+Ec6uinb8Js4EyUOgBfEV1tK5C9s5eHeVuMRsQtJ
kGOId/yU/pUFybiKQh5RSHQ4jWQFvjdVTi2TCmw5g1T6v4rkRk23Y0vXRYl465jbEoE8kurAyJBH
ADzD4jCHeKGCbyDRriTYJSontyncapeK8d5T6wlXBtUkk//rlBEGyPs4YyVNopHlsiwhQQdlyM6F
PGEEwzUix1ux5OoIrLj8a6camFlB/fzJAXSI3c8q0dP9hsweqSaYEExRPpbrOo2f8/ze0ILlkbHp
sKET7FqFAOQdrNBRKrjtPPCUiSZbR9OXKG6x/dQIyCYpmNHhL4v+Ya3hI4XJlMFurLiwpagDrK/o
z2FkK3ahSSMJ5GfRvZWUfE3IATmWXS4C2960+OG7/VTQjmkuK/pqOxvrUL2MsQeaCfQpfPamaDCn
uaSgNW+TZMY4A3N+2GYvNWvGNhGOAhYUzviv4CjIEsb9pmGk6wxC3n8qe48GGgT6u0+CnCf+Pex2
NWqLwn5duNu6SvHCo/bXWwvWx4Q9ocAaEvS4tQtOZMpFt7J94XAmoj9Xi5w0NnEW+BLb/4moUK8M
ubCqezc+69hHbRaW5njwsRWYnbMoHNhpSbsaWuvc9T8DXwOW5g+D+DaSiw0oyNNBiVCjGDiSixYP
kZkhTOB5TXHMoFFwUExZ/ezk/i4cSAepYGDHArYDWpLQby3iy8QBO8XfpvgLmpGNi8bw/GLwoJBp
WLXoGsp4tay95EXbMsoVbkUU7dlL6fSIXfij8VtZNqf/mX9IZk8Qqr9H3CWhijdeI1eaMHiZIv/J
fmPVk48zzLlYns/2Vr1BEn0WubEe9CcJrIWqi5vNf1JB94nnsyKJphxaAJITreMlHpMKkIlVP5q6
BObSLUyxdxu6xmC7mNYJkwHok4KhJwYgLIGu0FeZeuxNqm3G+qdRr6gfS8NGcIiigzFtXBqV9JoT
p2TCNd8zIdGi7KOTPlksXKBTZdcwsq89A6hZVVuRQVGq7omRIovB88uCDSQIFowK5oz+6vDkyIRD
1kQmyXlmLYC9c0NcH74SbrDIDSblTunojwTKumm6TKO3HtCWpB8foYuxhfpjzborjCcLi73kgSLn
x4N9LnD81+rTBq08qfZRAd+iFJsfHDLypB1HUb+x3nyyKIWL0v6G3SPnwXbJVtH1C8eYfF4FaQjf
DQ5910KPNTYRr1M7K/61/YWF0capPerAb5lGtg9gIt5PCk97+ofjds3gT88AAfL5Zhrr4ZPoOU3d
5uxGxcmn7ntC4m9xCE30EkVdtIe4v/JJQ87ZCaLMqwF0SYKhGuaZYNWN15qaQqM6ZiEFtbzGiSau
6SY0tSvaTGxQAVdvUMePZniezZbSRhWXCzV4lBDRcj9A3HCbpcc3s2wPSfwj0uOkQdquniU5NVL1
jOSEfxHhDP50SmwBVewmmKd9RHGS/jcOP1ACRfoaUkuY6DRz03ZrtIRlY/1usd2EpUFdLCey/pqB
8rXJ7YGAMz9Gg6gY/SJI7ryrnHLbUxg+ecMT8dJlUf1YRfoSxDdet3yT3oMWjKXK8JLK4SWL9JOe
hIewdi6axkYW/Nu8gvPVg5gAikW6NJnsFMlGfbo5E0seJwYD0WOuZeOAIAk5hL1lhhvcRbhxcHPV
qtoQYz1xZczVq/R2Rl++AC1By7yp+i3q6DdxMCP78L+NFLu/t8GDuE+c4NYPBb1VLoy90p0za/4T
UdqVgUKV18bWHsXJHbJ1gYuRnMwKTYW7C6v7lPlcE0ejcm5DhFs/dLpnTbc2Lu9xfmJbPMxpo/Qb
LQ3bXP+B/L7FPA/VlnZ6hZvei5+x+6OhtNgGKE6xiRf8fxCbj3okG6cEr8xh704fQWiwYZzePA6S
hkeXMf1JJcZrC04d8j3CS7ODt5XPcNmNkRCnnB4qipdJgUErYn8jgFfCpDETZsOx5hYHWMOk8x15
41HGGt/6J8h125r/WwTDDrPiiSsqEOlyDuNtWzOA6FTFT8rpvry+SdmIp9+Sl0UeTvsxGjmntKPB
b2SwodnBFIfROHAb1FqbQm1nN/jprx1jo6Wl2KQsmXIlZh3QKOtw7milLlRGxsFkB2Rg1Gy9XchL
VOc+ndA/iheiCV59r8OkT/WWhLpsDuQSnVVKeUhqo+Sz3/YQCmvJ6UZPi6rWEnGo6PDsD3z4YbOe
dPZj1klFeBRHZsF4l/Y6JYHNEyVRRQG3CM1jUbd5wRHNe591Pn2xpHv9ZDx480gpsxUxDZ0c8G+C
ISRnE0cwc8WyhdUDOP1ZVWCbQm8e4igLLkFBOZC5X1vLdr6hIbaQKqh1DM3u9OxYPHEsBw3+AjyX
lVfsFWEPgGJF+2tmHxa9uJQzWu46LM+hrlOZ+cZmdmN2SIPdIUSo53KBc1vR76J7MEBC6ABy25mI
Tbp60VgJZGPPW1e/TBZpW+PHmnc1Fi9/Lj1uBwuwOU6Nx1wXPutNsR6so5reLME8aSQbYwCHMX0V
4bkGh2D3g8CLMVJ5B8wjAbK1hpYDXcN3n4t4cBhtU2fduARlwsBZmXREbmwvcjYZGK12ROmymnfZ
cRKkdb7GGXmiFuA3LgtCpXr+a7b9W+Wkxz53PmK8gUkt9rHtfHa86kz253SPbvHSOIs6ofUopXtI
NluEcvqp8j8ZQZ3z/f55mrrr2FFq3Hdz5IJ65tRG4PeUIKHMR9JN5QuxRHejl4579yo6FqwRJCFz
oxtHazPQtqM+fUJl+0ha4yGaCTUgsL6IAa1qU90bQ6wJANCQ2n60KP+VrD4ika09z7n6imJ3vB2r
XuDimsIKXRFCZ2N9sQ+GaZy/+gLhqqjGnTMFXwKziRv2OyW6rZfmZzPD/m9xZnmTdsAXBG2A7t05
1Ds11lGavIOsXGwVkr5puDe/pVC4TMHkhhaoPyznV4eMrB7rksgu3247InFrW49GRHsvwZHt90fM
JSORML53WTaILUUAtNyW1BQrTN20K8ySTwlBmJYG5Tn/7Ml/lXMI3iucY5ipg9OQWBstBBe3rFZa
UG+CsSbubSPIB9ieATOdZOUQbEs/ZJveue5980GDB9Wfxjw9ZJU6YiR/NgRv7qRF4/DUs43ZuSUT
0QIapOkEUSrFgJ8jRnVRd9FUuQTvdO8im35Sn8ZT5MgSHIiW6mvGgbVea7iIO1fQAAi6Q8XVOtO0
Q1zKc0eZsTZ4L4NHdEiROxx192aO8RUox7Y2AwoHg6+pFXenRiEA6017tKMfXYr46GLDwyH64aY3
+F7GABVwqPEHSxLYBQW/Bm2mBc+PE4/Y6PgXYaXHokQqVQB7vFOQS+92eClcjgnpyU2rje9tB4mB
L8eTysd1n7R/jWdx+ffHf6Eq5AZKsrsqCu+zCgQ0j/Ji+Wm2AgSLS6iO92XRqdmn+uLb1bVOqq0+
IGS7lbGWIUmtAv2mNnqCQsVOEx+BA66BVFHWMMHUAmlLxfInkM1NYtyh6oF418HqiYTnwWcbw+WA
XTj531bFnqFSM+Gx0g5lhcBfu9MtxMDsl8mtMgauVX18ZtI7l0m2N4twH8+xJH5HwwBtn8DywVe4
8DSWyaBcmBvw1MjgnFPyASVkgxa4Ehw4ZfbNEQshvNu3vtzqFtNmL7PvbnYoumOiL5LSPvq070k7
WDkcuSOnjLI/RaZ9KgJCcTucPAJQuBpgGGJT48nyY7wtTp/hUxxGrtGBjwRqU0iDsBC04SnACiEF
l1a98U5uHX9kFMzwW+UmIfBsC2oZqzZcq4A7N45PmAC0yfqWtqs1493M7X+s0hg5kB5neHfsfJGi
aJdYa75TbBf8q1CKPT15IOmyxo4eI19HHCAwBNi0TVPy1dXxZ5lWf6JkGAmD8g7iGXIzu9hjNlGA
7YbxOurQ0soxWsP94ubLnzuBMbNQon2b7k2+KNeG7CivnNA4ZL5NgDlnGuXZBJtrPAoM9ooPW8u4
Sya0eWR2f7SrSzdm9n0aYaZ1bh4qYl3uCaIMYW8ggHk0GUws8+FBBVBPsJefnT7SHGsdBjbFL2MO
JpgBFymeGi8M0ifXVdrGVt3aadIXywt5BjGe0gAHAgBUnxb3HHvpS1mMl6JzVmRs5ugVAPnOA0rb
ldmDKsIzBMbXeuxP5FOwT2pgbkLXpx3CahbtHDKJtfa9trq9rTlfbjUJ+lGZugKSZSczdN4k5Jz/
37l+Pu29PtyZjj8bfcpjjUdv3XGyJEV7d8gMmBl8uXgYfmOKuiY92OoQ/5a19VrKkPVJOc1PGS0G
tKmH9TNWvQvXS7oROv8EzHVc6MIY1zqqPUL6tWgxMTpBCTg78ci8ZSviMUdbL+FzFssEB3RL3ZhL
kF8PjV2qB3vTjG2iq9rZ0MYPEytxlYu3caJ4nCk173n1T4ksSYmw57ayJzPiB+swdHNio8750nEW
pUY9e2LtarY0hyKqX0PT/s2mkcB2Tm9fRfQyDbsLNPxPIJDzdvg06Ea3pfGSRt5pr/X+awpHu0nF
N5tNDPYZgwwX/9HBcRl79tXKaTGt+zZYRNFor3KLMkRK4TBVcGblTu+u0ibHhAeQ1OkhSAoF83Au
U3EqXs5FhONyCB/WKKbtRJMmAeqSSj3gC3wB1rIAKqCI8jm4tEl5duh2cX3ptX6XYZbBTpLPVsJD
G/Rbuxw/CW+uUpZVSMB7KQeG0zFbC9hzZhA/OgMNKLlJncUJJr1NUVR/Ot3ScNTh71dbLEGnRBsu
DlyIOC1bUmlFsq1dDNRdC3myR64iHhA502ut2LhG7AbCemQ2ye5aiSRVDt0xD3sNAjmZVENqJ2Ub
j9I0iZp0P05X/7oxARVvxjJHTyW9jIEf3kKPAE2WnxR22pqas1Vreg+6Wv5Nhd3CgSPgl6iabVj5
7JrmWxByU7AH9yXHxmuaqB9RfvWy6NQOYjUI99n2DdggJVXJuv7cSfWp4xQWIcn+wrjHbJbqqf0Q
2H9gWCyw9PzT8KUtbLKvrl1u8K3sdZMMd9WRE2RLMLJK19ttEvtXglQ71VIQ5lpik1LsUzLuNgzI
9Au8WCXZMb0ZPkzAbJrrstVJzAPaJ4xKoz+wmv9XBeOac25LEgqCCF1/WlCg8spnGx8HF282fWXh
XZq2pqzYKLasQBig6Kcnj+MQnCupBSpTXjCGUnfPDo1Vb6t7WGZwdihq8P+/9Bt6ssn6lLlH24eF
desccecj/+w7/lSHIPgydRlXwq69h9ggYFcsJ3ucMMfyMsjZoNb6wcq1DXkT2rot8GkePqW6scE8
5MWrLPz3wiGvT3ZgDc5/Lbp8iwUIjIodH+PefKIl4oQGDPi2u/aQjMcxpmqRdRuLg01qY7BI+a1V
uFqLAQSRDUelN99g9rOJguM3AaBqhHqZDOPBmmZDvukERXtRc5v2YbaNTYT8wLUo7T0wFcN3CR9J
5V+WVTEL1Bd3KHc6/RJ22ILBd8iedkV3H/B+dYPL9QYv0dhrdzhjFz7nbTSwivG+sm4CNDn4X2Vi
814hkSQJr4Ol3jboglXvPPczHQCqnQ3QxFjxeZ+b3jrH5LPrSrt3dWdDr9Fhe5KsaSzfWhkNvdq5
zoRbbqvpTffyJ5BBe9G1TIEVJ1Ef7S2yToza+y5vTi4LQFYxX1VUcsXp0AOm0bpjsD0KjoFFFNK1
6DJBFmFy65mLPEt71R1SUK697XKaKMF41hgntI6ZUcCpxoAN/zNoljyMe8zezUJ1ZLED7sCqI95M
JIkXWIuYJ6lXxP5yy0Jz78tsR9qd+cu5h2MTrIvOeCJmkSzi2DwF43hDp8IKNL2IjBeZ9NipBCRe
bRHOV95VWUc0KNvvHVtRvo8y3ZagGA/q/zSvzjIksGxx7bX6zZz9beXEjiR25G+EnkZ/Cakq/1+Y
9PuonbYGFaSGab8izO9pRktX0sHLMPIrA+BxLYV8j5i9l10FUtaikWRghV+GzdmyP6xELi1PUFre
iF9Z1t8jxwP1fseqoA4smomfZdefnTbYBY7a4cRhn5Tu2fF+K7P8JbRog32IMswoGhOEKfE1FWsh
azYI2ZX/GIbUZtOZxplKyvWE/q576hCb3MATght1DK2NDwRvZm4yheIYSVipBLWxm1zI6zZ338Km
11Fo41vpZXPvLsuOyf0ZW+g/uXa02/QhnWDlFwEdKFSAaG5IZMvZNHn9iX36PFBhlTh0/ZCRXnUV
givoTxLt7e9AnZU7qUc5UUNZzC3XoZpXEsto8pYqTPcNqSneDie9N7mHRBYxRLBX2bhRPZ4lBRi5
ogBIqvZF8tq0y+TZV3wFITICOK6qZ/D47JnYUxG41DNQyNOqrtn2uQQ0qgLLG2S8Ic373URxQJdV
X4YRbIh9IkaJ4dvGthepuTjYoD/E8ckVy4czemTbbCEWll6sq5RDjK+VRUt1aPs4P2CNNDTa1WUM
/bMdIZLg07ej5kY2ht6Az9rtue4W6yzpudsxrQ8giPv4RnflseoGLoeleLZI/fLfDvh3UK9jYnPp
5J4tJvVrOGRjPF39Nd1XSTdDM4x/HZXHi1EYdA9CRZZaGS2DlnuzpZBJgBjGeLDCamvM+5Ve98+8
Y987Y/yorPKn6GE5VBw+hdSOJrBufDjOMRmCb9aPFB/Du3HDiOGhmfGtAByM6o2KYS5EQGIMKgUX
iqSNpORc2PLbD5OtEyk6V7VrAi/GH/Brxeb4jRnsrR/1LxqT3nyD2owKw1w0oyU9ULfp5AA+5l7Q
Vs7VoGh3KJtVKAFjGkysPQsmMf0LtW6HK4k4YIkZMpBmsPDGcsfl7hy0sPFt3/0sWlq9CgtVAWDH
MpvRKXq0rwn9kg3FwAkFQ9twYD/LyHzhHsMlOYw/Y6M4uyNW1hQNW0Eka5zGAPjpr+Fn91sYWLQy
mOCPSLA8DypYY+SweHC9h0q5qCTToUqbVdNj7xjGmvJhnc3JB6yvLR31GCBD9GEZ4HloJS3I6OUG
R+5KWfYPEFM6hxV5HZ/4XNH337mdQsFLSEchbjS8Vfkb/PzDhlxuKvnR51xobHIcnaIdtnF5Y1Ez
QcvFxVEVJW4arIbs6ovqXbCCdtgcUurrPieY1yMJacag6rrO2FB6O+FhzLXtnH4k91z2+hbPxbqO
h4cDw28pcKmRFXwqu+Zi1eQLDVzCQfg31LwOIzpNbbwqFg5Ex1MfqA3VsvPUdzCabOsZjr0PSTXO
FEFTtq5F0N7a0X02uMiS9t1p9URfIeKmMh8NQNuJFM6ih/qap9rRRQWEDfcTG9q9aQPAZwAw+YWb
XY3cmqytOLmNrvlRUSHOSDUnN0Z5QxXCPM0yZK1Z1NdM/UuOJXvlwEkuBEKGwSucKEHFy4aJVwZE
71zprbVe+4vT5ircbGlysSojNkeIXdX8Hiv8XecjvnNGLkzl/grdYR+Q0O8QPrLIegCKTFEKdIrx
Rkik4WA9dwPYM4+WHMwE9vcogleAxquJ0xwCySankII3GIPGsI0cJlWfHI0ztju3yp6diJGgwXbW
cxGcOqAWOaHoNiiP9oAZOJm2WsuetxYr0yt+sT2/cht7aYS9m6MbNpz1lr5dMYiHk3FN0/VwWygT
vIG16tmqmZq8c/ygL1bWpaY9G2QkOpmpXylqYkbyt6FRPpUTynpQUafmUED+E9scW4O111PviNiO
CNrefCjiHrjpjRf2V61qzq3w7xwRt6oCh52VW/oZl5ijGYRGdpiZU48s7tH8YzlrV2V+bVLi9xPE
RBrH6b0gXRakR7cbMTi01zIyT3EikpMEapP62Werq3VGpcbCyKatV/x4PU7CfLA/KnaUyC2Pubqx
MdylPri/bupeTewLVoMpxk2pBZ3DMCTtAt+YNd5lCBp94dX9yhyqjR/pvxywfBL89jCv5kZ+ZsF8
RXN6JXW6D9nzMmXc2BusYI6eJm3i5ZotB8BGljl9EAPArhb3bGtF/F3I7IdL+apzkqMA9GtwBmZt
9kQM88CYtYwCc2t56tepnrFkU30mqivB6X/VaJ1xxZw7jOSzP84Z8dGTJlKsuX0MuGOl3nu+x7kO
bQCg7Lqjsc1y2NtX8pPzFfJacEuSfgUI8mH40x6ltlgkAAl7oAM6pBDAO8eEUMHCTsp+fhM+Wtf7
TEJ0mF5xiPwI0NgGCmamUoJb3UsTuzsAW0szlx+6Bn+XC1fLla72wnd7YiDx/a1GQMLQEIdR0oLa
3cmeME1Ie3pexkfbL74yc3iFBXf3WSuJsuAKJusWs0f0pI8uKg5TYQtbdEzddaaif5HJ+mtw9kZW
8+joH42HNI03VEM8YX101z0/3foDBQs6p0pmcJ+y1dXB10B58dK0UWdGWoKruH0AS0IeYa8onJc0
aBeSG1CRm4d6IPHcmMVKywyMw9Y5CtxLnCO01011UaX+Dyw4hsQtnBci6MlXUUsWay12mwZ+kItX
WnDQTV606qDQeOD+wJbadK9r4Vnr7b+uQynBGeRwbbeS6CVCkelZxkUxcrY/vzOs8TPkXeEPbJ17
mGiV3R0He5gbYUjjzRXoFaVIiVaxOwW1otCZedJWlm5vM1wBgYYBKVDGzFY7W71+B5eIa2g07E3c
pFvIEi/K1Naey9W6g8ezEMg6sZUdNCf60W37y2ZJ3VrMgrbcoy2yxmWGMdy92+PGMKNDgslXROPF
a7kX8E3XpX+kGwfFGqNqwjqCPRTBWBblQhi4hOAy23656ytEcVP0a6uk8sobv6XBpN6a2abqfaxN
gcs1p3zOzOp5MuMIWGxFSHqAGFDF9Z22XvoIhiS4W4nb/AK49HC4iXJVgLBVDTRiIWpLbfz/CfW6
9h9H57EcOa4F0S9iBGhBbstbqUpevWFIGonegqD7+nf4drPoUbeqSOCazJPU46xJzOZUYF+nChFh
dJQpsBFGHC81UIrcdgoAyNY+rlhC2UZ05E8jqIMieHQyGfD1kZNRNgtRbBBvWcbMzApVDYDIC1hW
1BrlepzjzTNxv6QwC2TCAiGN5uBzgv3K4rjBNNzUD1GZ/mtqx39xalYSY2Xkuzkk5raTgYm2LcKT
0olhW8bJQgVloNhKqF4YgZfatrQocjCURxFWLuAWwa6iu0cZBA7Fkvrsd9NJBiCR6CbkemDIxay7
Ug+tGrxLPPPSekw/HxurmPb5GBG3MSMzroyMAU3BAAaXAjYI8aPgOx/mwZ5e3Bkeci1dATm6gkgL
XeOR1JE/4pN+ytIxlikCapIKZnY2Bf+CYGDUkZNeAB6gfReevLsVP2tykatWCbkIUZ83e+1lJYXm
jII4DbmCU2r8fTX3/b5vrLco68CANoE6xnwUiPnZJ45e3L/6A/toy9XZzuwlC7MSWVzvswXJw7Ti
QJ7SnY3DZtPlntxnXQEteLZRYsP3PNQt2Sl9oeNzt1AwKOgR+Au/NtetKhHTjXF59kOMYjQ86SYt
SvizcUG6jEeAySoxrRnPt7XkbtuPqW7NXQy9946oIkWEPLx3xCV955YsQMTbYL5oqR8SaEJrsiP1
eZqS10HX01uCAm9jBWLaesoptrbnkr9dz+UNYY/YOl31D5IILjwnQemWD/8ptg1HA7INWGPHWLk+
uQfOTPb2oIG/OJX3bC2VRDDQZvGiZVvcg8wNgDywKtKMER29kFn81LkV+LsI4bWRtOjsAUOyc6U3
QvkoYv3e54zfQxNDthplvXWhia7G1sR1CxEecygk0zTJRrY1pXowPJt+PfDij9nnG0BSe1e8kWQh
IWuKCadiR+K7q24Y0WJ4Hfs5YVbEZMJYwlakDymjKSJhog7LGeiImaWy6wPyDBK/3lX9wsghbig5
Fm76a3lTs58KgmuUS2fWqfYNgPJAuL1o2eUb858Dsmar8hZdXc3SRCgm2FEcU9CzAVzhY3xptWci
JnG7ta3K+TDGYbTvK5z90tI0t5jmNlOfAcMGdXKcR0XINwyKPZP8eU/mroUZzX0qnOSnXNC0E7Sy
bWzgycFp/FbylhyMyEDbGMXTuY+M77ZVWPuSCpxXOug1UbHoojrPZG9ZRUuQ5NnveWqiasZCPiEF
wTHHXtod7m3ksZFmeMuL0XHcUwZIE4kdMd/I47DGW6Q6rfKkslhpCFTZpAJuhCFOfYTNAiKZBWmZ
QgHtBDwRog8ck8jMbDHFWj19JgtDf23WJeFeaXMaVf5Vuqa7qSwfyazQ32MngqtZDHIFfdV8s8hj
vUoZDWeg8TRHjuf+lDWWPoezYz1Mzndn+//5QU74GKFmKCCsjyqoG37H5iocv9qrzqDNSlxxMR3s
W5hpxr3votzQYZD+i9nZU4u04XZ2GErLZakVSDBZMom7r0ACrOOHGKwEEzRtEX7kNSibb9vqYPYG
LGj/U1hJT67J2EPqgbYhVukGGXd6mmmR/mB/5ruUUQGh8mL4YRVon8Iqk5jVS/8aWU28SwCRpAYN
PqnCRJWUVr0NbaadkzuVf07U30gHU7fYoXWs+rF5LGKhzzIxDIyKvKfCkOEOgJG5a8Mx+rLaontt
iP7cCxtgBIxmsobpjo/1XJQvue4fdaG4qRoTlY6JVr+bMYyj5Ta2mY5mgkld5xgB8F/DRSRPE87s
qu+5r+NEYWBZZEQMTBcv7YBEBEtDRh22KyVpdWAKA44qS2ywxzNBHPN4O41+TkReYXFzBYr3zkeq
asQOqywzrEm0x/QYksaIjWUku210J5grZBuODS8ump67p3hnGGei9+o69d84yIzwo5ElYtODceSU
AkrS27g2IsNPV0A7gs+hhFVQsFxFL5NuLJfcC+kDwQ4kyqwR68EDpa69hm9MrwrG+B0vI+HfCLJW
QQgZupkMHPIYU7f9lLeniCGIAYtnCygloFFPPRpr+rgoCPlwKl3UwBMJR69z9WnlnQTHhDCOKBEU
w35Cvk8Uf2TNcNMZDlpy6/4rYkl4pRndcrAmxvLFjtp8q7UJp2KJsqpU4G+l9DDhInDnh0hvEwas
1GRaOHjZq2In0Zmu2KEXzDa4oJlgkU0FnGRf2+hYY6sL330jht2pyLUJc2+LJaJdmcKxz8Hiy3UI
cYKhkZ7bkPlIGk/GUyqU/C9o+YjyGC+/qslEQNGKerTL6ms/BDjY857uCEERNFKXMUbIaQ+vCF5K
y3KP9ql8zs283w0IFFaJ8B9rw2jNteobaNCZzbHJ3N0c879C2nptyf7M6kLwQHUTQ+0iX89Doo9s
baB2eNQQtCV9T4Jxc5nVxPASlSI3aehtePKZW7INW2HUYCZent0I8PXU0fVC9PXh7JR0iH3TdIfl
qngOJ/WNKuIUNll+m2CkHOZu+AgFagxHIFKUAuRhECBz7UJEmlheF9FhMI8bSw5X2waxMSU9HrLJ
L89wqkGQYbVCZ9nr1TQ6+Vc3dcMNKwdfvO09cB33mFdl7O5cd75SoKrdyISekNtU7sQiT7Mkgqaw
fAuizD0wOs5XA6FejDBoEoKGz6I0NJjj8hPfI5yaXMXkzDOh77HGB6ukG6ZbyYW/H3w6CU1zvKob
1CyV00nCJliOzk38swg3JqIYYkldqio8JCoJEuKF6Wzcuo8fukAWOxS8FhRqGyGNakfOfoYPJKCX
sXFXkWo/EzUj7c6Uv858KT4GQtxo1fClxRYZp6OsioeY2PKN4dXw/JgmQKOjD+Qa6Xm0S4vNZtne
W9Z1mxqb3GdPIOHNCXuL9GsewbF17bOnqIqMhBGdaMSWZhALIQwcLGfNtLUdiTUqcvG25fwUhLxd
/Uuu1IF+5b3RvAVtnOXIQDwDHnMPNSmHZ47KgA+VXLmD8AVuz1kxQXZiitIeDUVgQgvFv01caUr0
0sqO3F/Swn5M8LwrpxUQKmaSg4amgb7ppX/Sx2xIHDl1uFIjpX6JrjSfvBvrqZIZexBAW0F3BSwA
0VsN5HMgnXvdoiBn5+a9tg1uS+GzuhtL8IpGpr0vgZkWlE7DGd3GZBmvbVlVX2pEkoeGqf3G8NA+
9M7yazjyxpF9MxX7vtppvj2XtKN8mB2wUS66ZjcjmJunoNwUGGbXvtvqh65lraVZnJ7mfJw5cqqp
ORYi+VKKB5sT5c+ex9cm7R8jpNdroj+eijgmIEhD9iFLk/BwrHBXsmCbhbHAEW4HI/LV5GIaPsYE
mxszzzH8WLESGBjwficjYbmqUuljrW0ioMDcApvJmpvjKXFLSI7FJmfmjJ+7ZpssYXqau4mIsYjB
RpbdcLORtEPABpSp1CLsKEDT2jjUc4nRN69VwT28mJahblRcJ77XVGcIRhxaGWwKRN/0xaFS2bkR
xkfjOsm1qCwahyl8kpqbKbDSz1YIfbIEYrG2rp/8FMFUB9lttZCzdpBDU3KNET8iThNbRcTGMRgL
gBctnKBVETDTLwM2c8bY/KMih1xlshzAIUIgp9X9RjMeW0SPhKY7wVQ8CLv58h0oSisPGnFu+C6a
A6TemjCVs+OTMzo1OjiHjOfSgakc3kI8ephv8OEHw5T8ahOBcG13P7IIww885u0X0H1UJRXavQF9
yfK29hfp1aToDJmUGNeshUNBX32Z7QAFeh2g7WBf+tn6AsgvJmPQx8AfhV38dn7b7epGLcMhAK9j
wu4LuzqBPJXCXqP5mzzNdQphjgQOh9lAUejPhlYbHwnjepDl7pkPaMDZzRZywjPM7rAlpK2zb+R9
wiBLJ7XkmS4hGsIyo6M7oemsqRe3sUnWABGe6xhRzEY0SfseDnN0bEObzDvHk18hbq4/rfyJrzpn
Ak9YxlPHigN1YqtXLC/EZ5TbxTttHQVD1TiAFkOKFGArHUOY9ZQleCXzgDFgwjQtHedXR2BoLpzW
PtoQjzZelSO2rOO3FjbswXdLdcAg2R/0AjIr2TX+BzpR7YQtgg02ruB3jJt4zSVBJlc7kg0F5959
JrQ93/RsD6AJevZJRwPA5NyDGDmEgOpgMUDZ9TPxX49p5ZI4Agfg5OPqUCL6MHLMWUPqVX+QtCmu
J74lkpxNDkWJ8sYKF+iZO9/nyqnPxlyAlHGl+zinyM+BJZt7Xv7DiPvuJqOGcY8Ooj24pG5HPGGH
osQL5LXIyDHE3dkfgjyCD0CJdK0GiIe27/YstJAOA5hmHk++RIN2XdcWUXWIATK+yBUKuYUqWOPu
6R12CjMl1rV0aTVDh4VP7KfdGuUe3kPVTXz2aHCpiWv9PQvjC9YXE38xFruaafCtthJxTgO0cgpC
ABCUwD0FuMbYJAOJLSt2AKvC7LOr52v9A0GtXHOtEhyexO2jrHqN/LGOIg67kHtekNmBRtnvqkM6
u+9Op6wr9EE1bipPGHTWUs2fVparc1M2QHbKGXK86YMGatitKT96KBufAy3y/+O8D8NV0ejop86r
/lf4vYPVhbnMjlsHpzpWegqLxf+DisVxNgB+W0LJHcxTWlNuOH7tf1kDuzc/x/G0CR1hnuIRm+4u
CEsADQEAdtAEJmq3rNzVnhhvkxdUN5p2fFmmsJL/Mpk62yDB2VSEDPQs+q4tVsNxx/reQYsNpj6s
AcakqjIefE+9F6X8FlDrEX6jcDPBmsI8bOmQxDyHXx4c9lXMxwXyaJCUYlHg/BcSLvAmSwjxXUbc
hCq9XysJva2nOQoH1Qe4C8MJjoSBTnuA0WN1PEbCVVzkhumdI1oO5mRBy0Y9zGc0sIh2VedlOy41
7FLWvKSCB8VwCDwCLj6M0ALG5TpT8TTBtSg3Bvqlh7zlfJWsjqJDE+OL2JS8OReyyMSNbO/0Pk0B
3GJr0NzrU7StU2o1LCHxxuEBpneR1d1LwoEMxpZlE0KZsSFBgzYQ9AOI6VXrQnYW+mkI9ZUQcjhv
qKwDmBdTRj/XNuO16v13CDD/6pTo8Misv+BMbzt7fnQZydSyJOnNgCxdhJiEjK+8rm+ijA62z0mD
YOgbZtVvX7THgfzjCuteKaeaUPduyxd+LAvvwLkRbVVEPWFlzauBx76wJ2rG5jcwQdm59Z15Fa5C
0nvrWf9a2lgHBJgAZSY72WEVKplbtEiy7WK2d65eEvtEtxEFsEw2MmAl3qy858SoPbQXqquNtRWZ
0B3V12CC/u+4IWuznv4Sx2Q4A7RgpXPcOIFlQCwPwSm0lTtuVIzuVo7twrcb0XGX19ldePgSp2jX
fcwlyWsG5gA50+5rxr1maG4mH0WAU1yl6ZDZg6trwP1YecGbmSNOIRfwUtIlGmJJj2mOVjtydUbU
qABuPfLLATz8BKI9BCbin7LrV6wLk7S8TDz9oaahrfxrGZNtX457p8M7hvJ8RCgcLdovTzQ/LE33
nNhHKJIfQ52kDwBBQ1SKJD/LWLyGoXxQJS8QySu/sbb/aT75DsXJhvxv3ASMj7dV5rxVZs3mhqyN
yUguxA/GmK3KWzGOzm4sccvloUtV5rw3Lb9EDnbNxCEJ0SP7LwZsyVJorcg+sPtfmw1mP5Vv8cAu
NfiQnr21PJaayHtONpsnstQTtpOEWdCPG9HdmfnfXfNhYPvJYj8V+tfLn1q9T9KbWADP4Jxlgw2n
u0aEWAvKhgCzkfGYAQKty51dIGi8tOlnFps7U4abXqZHI3wc6p9cvAbOjy1Prs35TLJ48ZROF/L9
toz8Vy1+z3A8ddhGSvIaFdvx+p4ULDjnQzYYrNL1W0JOgxlM/Mx3xl5rwN/bLPweGYN5jBMXBbJb
k7Jd9WvP+LH5bhPUkS0wGICVh7C654ymdSN2k7cOoRvL7kNETOTm11aj1W/wsjyP/ckLJZZm6O6M
Iqi6yIx8qrkGqIxx3MPoSsK/yOrfbERNnZ+RaNFsMrN/S51DigEJH+TOLUgk6MFmeNRXHKxn11hi
FomIYKMeTWfABpsWxb5F5Zd2jIHfyRVad2zteh8hJbkDbYFq88nvX9IKAN/d8ljC0GRmUHw7+3Mq
n0Bm73J5KizI17Q0bbFlO2SJ8hDFJytBaVVD1+IVtIO96u+FOIzLpYT+RFvGVRofFfmVowtQs+Hq
wEGCNntrh+j3oFZY7b8Eh2CIVdsYEFek0ObG1yzU5EJvpa9Wk35cPiCPEw3jAAOMEogrw+xDB6gS
cMfKwmCeUgJhr3Wpano2Cfy6KdZgg38ihlC4JDn9/H90EqsuFThn7gEGH3xs61oU2xBbF2OmFR/F
2rTlVqC3rxxvhfcd/fqQQmOKx3hYN42JF12YQ04crV+Q2m40I3bDzrf0NUdYMdSos+1LBcyJ237D
ZAW897h3RQO6BvvL5JwLHkBhoDQPpi3pTlSkAy40897ZSGKz8Mu1szM660+LaUc2MWgW2CV0eKgR
+WdLVxogAI1S2jfWBHL450z3kEIp1X9GGp4zw2Y85x2LIrjLRp/GuTwW6XWYOrSo3VZhB/d9bhH4
U2YZY8MMoY7hUodT5LEGBWjr1oAoY3r9jx68R5EWe1YqmyD9tLFzVeNrZT5n9u9k/CyJC6p+tTjO
Wj8mpE5emY4jVzWh9CHD75KNaTOsRgjJ6oK12Zekdxqws1d/ral2BHuyYcZkWngeMgIqG/ExF69k
jK7LtkU1e4XcZQxkxSChiW6MtZ7bhVIQAHtxiRtujVMcSzJL5j0kmyP+IcX0RqEHmm6kIR+rKNlF
Q3hAdbMz525dA/I3iyfXuPnts6e+4uJfAAHBrqgtB2AZuJzZMdQVu239mXl/U3GMkwJFECNe5yWv
7yVP/jg/6pJUrWPVJ5uouVSFs86iZx5nUuiSdc3iSXJ7Ug5817w8WfekvYeQSZM7YKEQ9kMWKbZu
6dZX9JEMufwhOopsXjuSqCrzQyJiyBh9aGDhfnMgVh38zhuhesglvuBU7uqly7dfivCuuXqaYtwR
oXOMeNAYgKHoczccwSsglqzN7wphRczW0c6TfZlYm54E2kkdB0XmXvRfn6q1pSc+zQRjVr8RmjVI
1aAnazZL0tLAf/twF2SA8RKcXYlNwHTrNZTTDQFXD1P/bpvtToPbhDeMJkU8Abo5WX66m5LPsEUe
SeYHg5ytsAAMBZQ2/kPX/022eU1MgnQkovj7FOo9F9eq9P1V5P1rCxiGNsrYz9Lgi+bzHDzrZoNh
Ltp059QvOQfL1N67CEdZBQYNX6u0+LDMCPkFyAR8wwXzK894aTxzW1QUAzl6AkwZFnA9/6q8+oY6
g+MmWkw9WxF88iaq8WUyOybpZy8mOc46GRAepfMBrGKloh9gUM8zYfdpvocwBt2YYf7oKJZwFUMy
Df3MpJf6cuJbJLgo7R1IB8hNXE5SrJnr7Bl4HVC1LF49U7ELE5eAASUcdS85g145MBvfaDc7D2j6
HRMdGq6xAXv6XOVvcCoafsMGd7wqv5iEGjMosPotsvh0kW2bnXpg8Lzvgpcxxwqd6v8SQc45MEkf
5SG0/0fobFhpX/0MpKbNO6SDo1dM5oqL5tNM6pOt6nXDGq6bH+Psw3SdG8TIeXhziaTKZueKqoIJ
t7sO8Dt5yfIS8oXNOT03difURzoEC4Q9VMG5B3E6M0oxTMZSxgVcHwafbyEgo/XbaBxOORkoM7bQ
jjTjMNi1wUM63Yz0Z+j3efJO2IivZxbuvIuxOT6PQfsCJGadc9kBv5ckCjT1k626Y+1Z9w4dse/U
p2JOnpHZrI0OUnTxEccQtufYfG8RP8OfYFEg2nM8JotXl73IcQ5SrD6XoeClD+Gl4CLMZLLBpLDX
/c6q3oLc+VDJS8ayRYngFqrmEri3dhF25e62jT667rGMyIPAoNu5Jx9QRJ5vXQtbnHwY1MZm1Q4Z
eaPL5CITvc9nUILe+DHN9EMA2PwaAUw83tuYCWfkbby+OBswQjTiHtGRKkKQdBbdAiV2o5uf2Jgx
CgvOJoeV37zVBIKQ2nIxQvCdi8W6Z5CJ9QWP2zn2bYeMdO/kWahGikj+zl5/MduEqYN/aFue8sh1
b305vrR2eBsdVr1phrC+ctjHE7UKXIy87yx+cseEzNMvzwZBrxjUnrIAI3XovnGk30WCqdKqT4Ib
KbUtNtaYYo3ky1PbiVDNEhmc44zYGVxIp5P5mk2M/JBcXzzzrfOmlwKQUAWaeUDXGBcV9aMFCZwr
N3AIJvuzsz8mBq/EAB8JVMGeXFDQ1N+o6xB/lkevHgjErTddPLyAmnfSaZPV+tDZ+WLkfeBe34Ju
/7StdyTJ24xEgtajhf+D5bWYai7DtGxA1EsJnJw1L7rnZbLVrymY6LJbgmjIBYxa3g+1L5naSAvJ
aLlxy1fSO1ap8RbCEEj5AIAjdNY11v81GG5qJMox20W8wSsD93yJr3hU8alHNsgqAQ86MM+LM+sD
KGnI7/KaWm+iOVW+sS7cn6icyDM0NyECQ6upUVQbAIM4O0ZN3IP50gfmR4VHBh8hVw/qcXn3WYjP
2UuCYGNAkp4VhMYM0SUNu4Pbe0dvIGarGH5MK3+ypwDvAX8OvqwgecflpaqKOtjatXxzEPAtQaKx
dVNx+sq+j/EhfUbO2mrIr51TvId9xgZrOgd0uo1Uz2ksjiPl1JjdsgHmE1Eajvzw4MEMXvs1zR/W
xJsENlUMoAVlcfBsf8c7wp5+kwS7uNgTPCktdcpRRLLp3IXqUfe4QwH0UllEE+Y396mZSbVALOHU
IUE1n7r191aKSToqn+cu3CCtqdIP4hZXlu/t6gX5RQkO9LxKKeMJSdQeljHzzwLnnEj3YsEJJYN5
7Zh/CU87hu+tJGy2BJIxjy3UpnpDBOAqzxziqvGaMbPW9i6yKDN8cc9bi0Spq2dAAntOrAd4xECF
bikdpIU9vbTDjWlxp8dVuHVchnsMguy0hwU/n4NhXLMjP0A4Qpal3p22+2en78WPGZ3C5MtkByFB
8cwts7OasAYK5oUX7zMFikbD/HbJkwBIjDgJ7t0+h+O2SYa2Pti1e0ISdY3clN7Xkde5bvdTkj/D
zdrgFT61sKVWwugSqjSA5mNzSqBfNVO3LZsaL0iCqryL5V8+ouhlX8OLJkcoVinYtcjZO01zzJMS
Y3LkfxcI0ozK+RLKv3qEh5q++QfxkG/orRDERZs+dXVMaK8u60fHshzojsQwzcNiVsfep83s2BUJ
NC48dQBUAeCuXGWsGbs/JSC6uxbTiNkgKkEi3vnpfYjtm8Yum8/mX+HGjyxkvpXXEALGg1tr0kOi
qm2YssgTlr9HbtwRJFt4KUR+0cQzO+ayrXP7j0C2CdJU8P9pYO1mHV6ZgeKmbJOdL8tkja2LRzkF
0gpKgglmsi2YGjABfcRigIQ0gF6VAmp/TXsp0VmgDO01bEyfKdEE4+Xui+DNtsJLMPFjjWV8rEEy
C2uE/FW8S7CQuiTAsI+fwpx3N2CHG4UP4wA41h0Vm2MM8+jOh4+KYKMTc0dEP5oYWuYUBbHB21Yb
VMrknq7GImYBFy1Q2cyJMM3bPEytC/0OYBMoT3f5QpL8UGpS+cz6NanQoPeVfGMWd1JkMxYRBA6r
AMA5N+oiEhvgWdge7Kj6KVKKx75NsaRL9D2p/9OFDg20gbAFGww621ytnGmkf07GP8xI1P09FKlS
4FbrdXqwCTnCHIOfzMSQP/RpdpzAbD+WmcPGSGaIqCKW4IxNsE/6/yrbpWhNFqMZjiMt6mcrK0gG
GNqN6/S3AR+UP2fves4fSFTE6kZptwojcrIUpJZuMq616U/bcHAeh/9nqS6ZVkx4R52Ox2FgPzXX
pxbJaFHGL16Cb9Eeun+OD/GCABT/EnnsTsuR3B1houxBvfZQ+uKsbRA6A2FrY5s/GgS4ksJDeiKG
/gpgycCvjzcDAEATIprgrFeLjdTRNxGVW8/wfhCts5SYkuehjA8VMmxGJOm6ilAvBvlHbrpbNzJ+
e6TGVR/QsJj+FwvicjNk7C9ttpX4HlKK8Tp/naBqbJe54GoUxILGUHId5Z89Lzn0QUYgbqDOXpn/
Ttn4rweYZpNd6FgVJb/cmTFSuiiZCVK06ldjQhw/DRPjexpBiDHdmNMpGCE90PAZ8BoJHn+ZUQ4V
NcBPVDDZ7D9V1sS/sB3AtbdowHMSaVm78kRF7nZwOwfYebNm2vXld+WHR7DDyrLxivGJbZs5/GTz
zRsok30XBn884Hi5EaHS4jwHcEWZS0ffdseXNcVEXPeuSTwKGWEGqIod3e5jpwm608T/nlPwsw6b
7S1iO6Kkhmbj2PBnCrd4VdXwgiHhXi1jnIEN5BjUPs1bu/W8gPzFsPwvilrEV1V2YluOKEeino+h
uvUzqgOY9092C1QQ5+erURmvaJnFLqkBPA1OGW0z14CX2J9FHX/2w8i/qT/DofO5lHR954X/tpp5
J/oKoI6dwO33mfIoBribron20dDtBRftBhBJue4z/1fV1D2Zl8Q8zgTKsM6NOTFAc/jFfRrIVM8E
MpWBDxYpXUUoI7xOxq1s3cJ+NRnUmL5IMRrywhgtUg//tKzC8SAbKzEa56EgOtE28XeFVvHZhMzc
yB1YVG5bYTpnRonLCvmgh/w3QEymQZPOit7RCV+7NPvqC/XDHh01xDD8SRJgkLdikvcblhj5Br0P
S7to+OdNAwKU9JHTk86TtIe5xoINL3k144jZxKyyGC7E23Z2Ng6LiG3s+0Bo3IAOPAvOk1t916SW
Bdb4Vib21a94qUiaI2mkfnerac1456mL0WibqfcUt+Mlp4lFQ6cPetbEqk7PEZqJBaTIs9ydndxI
NqlEYpgHIGvMsgXU5JffKlgw9sRrbnggs3XQZ+91iiiZmMdvUIr/hsg7mi2ndVKjHKxTZusTGlGd
i+mgkYknwmE46F9GE4O02YhnlpMbgoSefD+DPqdoJPO6PKnlbBp7VA8azhy+XjSDdXAppvQVRMa9
Uh1QHgSNDGZv46y2SWhem7GEQIuBGWc66JGuevKpMxIkyysXKkIr7e0ipWO/yz4Xy8PQPqHf/67k
U9l1p8nmtqY+ic0lp7OmXhq/8+zFH8/SzQ42iLy6YaPoYnOYTX7N30VYhEz6aqMiBLUIGoBBxDix
VWaTTphjOJH27MTXOaGogzYG8ogvVWp4HPBk6+QyERGaxdU1Yt2lbeRBBkIxEAFJne2cJQjGffcR
w4jOXdsiI8ObKhiW64q6HbqT+RPO7iHg4fUK0GMzMBBuBCiCUZqcKB5O7TztR2huWfLYle9BE74q
LV4zorWCwtjmA2Dfcj1EKOPpKE0xAgtm/jr8tFANXPkrMuD0Cu4A6QQrbxAbDOwr7F6HgcQHYdK3
4QF3s+dgGfewaiNyYw3Kxes+xXi2dbjyi3DlwZMLIG1NNe8VEQVA3RGRO5xeQXZoQPHhslNUTCzl
vbfI87dYww/mfECQe1CRdfTDBR18zKcnZpXX0KcAzgMyNY5VgMNtkWpisQJb3oUgtqnIioh4aRQb
FkZhU8fbTGUP7hI3w/xV5HqrA/+QTAW+faZxJSBclpaHOWbVkLgkf8QvUzKw+zQsjIAJ8M555j0W
QS35N+NgB/D52Ir6JTIKc5MA9GAxtO/HaacY47P1vcZIa4vBfrQXHgP0b4ITts74EvBs1RmRseLF
Iu4n5gywxSt6bRQ5ySHO5YOW9p2SiL97DLgY22ONc7fSYGNZIuFVMOsnbYynesmO7DCFrabKvJZT
uK4jdQXkugSasYrK0tJ9dTtLXUZSt4g4wqhmyIEQZv2hl8gs0+j/cu9TqfIj78m2GxbNYfbQ4EIb
oKPU3KSS8bkimmVr5ANzKg0wwSJETurwdaY1Q/uMkku1R7bQK9y8b6TK30lFxpaIRG0CRXHs4ohN
llUyV8/d5wZwGguNi9ZoSpY8NFiFikZsdE0Y1cguMtc9K78+Nsa14V0aqQRVejIZpMai3DWj3MvU
Rc2DBD3tD8iKeazYBZV3j8KkiFnJFf1r1MinZCzO+Gy2KQGqrFNufORQGAnhSxUzt5Tcq2sYXvP4
XyO7bSARnobppRPQjpm2f6NHvszjVxf7z62YNmUZv8FKvgxZicDPPDFwuTfx6JOXQLtMc+ql49Zy
4TcFnG+yQHk1vGhonCsLn38X5g9DiZK/W1aiUfaFc2vvjO4hFsyGPlOBpgz0BMVs66O6I4uumhjB
wlahKGHlwEYneYGbQSYokndinoq17KiqEbyD8+K49fhq1HzFncmuyzvqljjDMvsxtTXuGiM5KaGv
bRjtkJod6z5/VVg4VniNXs3J+M8D7MAG6dNqzO9Rorryy4Ka32PeswyDY/PJ7FhHhSntnCrNt2ix
1fKD6BSvEzEozVI688a6rfyQgObQfpTXNo4etWGj4CzereWu7snjCjNCLNp+hkqSPhmKBWtR9ekp
HPgEVGpvBOcrIOmemTp1BE4PDAToFYbBL77mVMFPpOnE+4/q2KMunV1oel25p0Y+UCOwvyEnw0ab
YGfsQazUvdQgZEGSL/D96jNKKd8HSIDcc97FSYN/tfJpEOA/frSeX3dbKEEVgwwZMZbsPYYZ6y4t
bPiAIVPqSlrZnuKEHJzEqJ7dNO0O1dQXx1C104GkFXKlHHBRHq0WR0XqPdd2AppeemxAhqJkpi3U
bx/lwzmz+F2SyZ92AXajlzxuUIgTmbpMAFjwy8E5QCZfti0gbxF5eF/DIPBn9EtYbk5b5pJQ/D+O
zmM7ViSLol/EWpgggGl6b5SSUtKEJVOPwHv79b3pQU+qq95TKiHimnP2sZjT9i+tW3qbpKx/SnAq
qFkAZmc5Cn2RmAK0r0qexF78eq3De5rGs5oMIdutSafvCtfy4KJZCVB8oCCRHG4GnBNEIQgAo2DE
8lsnyXUCr3yAy17tRq9lfhq5o4JpzZiH/jl+ltPAh+wn67PIA4iCYUOtY/WY6NIJx1sZQNYg//pc
yKHnGqbbyzIwjzal+WqUiANjmUPsbHkjM4s3zRbFufem8hh6lQOHHXcN+2EF08Dsd75jZyezU8Ea
DsDWjTVIBCHKjBoAyHsqoJ6ZZf/thC5TXO6Vdd5p+lI3WVrWqSjXgJ7sZQk8jSZKwlPpSOhbhGbk
g/zIgtPogSvo+DEtl0I5NSEpENxAMRsgffhyMvymTZPXj1DhAvXcOt4HAQOv0daCnRT40KqoAXTp
DXIzVKn96GvZMTGZD9q0CrjVzS8Ulu7L1A46y4OJZ8VIepxbCZvPoGqJD8lbpPAs87GzoYTckFNV
8o0xViVqwv6oEBttMlP161BopIX1vflh1yN+XTfIcYeXGg1EbG4nL6X1N3NLHmHsyltvDdqpse3m
OIJEPbdV7x9qBq5jq+sbot6PvZ5zGXUhcYEt/hQ/ZysGqUR+lyT9bW3knoTFYwmw/NjY1jJB7Ehr
wZa3GlZawioKbdYXYULVdx6axFwNkl23wwfPCgeCHfQUVuSCwrCtQMFmMk4fvdHNbvPBGBEBVtW+
wp1xUbBpTlYfh/tay7sdNJoM5YUV7kBcFBstkM6intgg0uWWF02o+l9OuLUqaZZshdia3TptnpNO
h9Zt7ROOOvilto8M2Gh1zKMGGp/8hrbV2ZMk0E5s6uC2L8KB40Z6M+iW/MlNhFp6q8MqAuM/jTvC
igEwwORgdFTjPGtMW20y3zXwcubjZophcSHZ/38gInbKUh9eRqTqb+RLAycocSKIKp2Jpo1kS2Gb
5jZtETiHpVJcpmGhvw60Wcu6ZvNYx5ReFoBx2qay+6xdHVnWBK9pMSHjvEvQ8VcdBuwx8BgFxMAy
nl7kP4cWDnoRM0TDbxgf7LgjtEUM0xof+zPyaryiJk9qIUdxqMHzUKqgIGg9/deLEX9JO2nYJAbF
MpVp9avDXfs0jLb7xfgrtqUhPlWBu0VT7BUTWzqYAKIntz2nRsNOArizuyLrw3v2JkdpgephqpLp
IMn+Xg1q/JelpscOxkzXHa4T3O39wZikewAl+uXOKiQDF+SSZhI+QdXlJPS6yMvzEViv3WRvRk5t
NBWAINxCBiuXUxbQPXqGuK7rbZ9l9G99T43KgZ0q/xeBr/mBXsa5sleb7qgpkRFMzUwNTFimi0BJ
HiPsr51lAmsG2fRpFhK54mBNTAftAuI7UuqOmo+JTp98dWoOaJm0epkRgoFGIrUedeCgsnFrBHAG
6jZm6IEgN7jxrB0eo3GlUzDhgbRwSAYWQ48qqboLtK6EAGOrLQCSmv6fFRnJBWBqt3G14WGYGG64
8TEIZHhpvSQiPc9vAUmXeUfGybhsDOO1rAdAE+136Kg1E8OF2/WPaayXY+d6AIsqCq76wl+x9qxq
WwwK4bV4ANch9BWaoHyvlXiQYwBPU737ur0rEbFAEtukprHVqF61IN5nFqOP0P+Isx4CtfPqxfHB
J5uKq+1g5M4Tt2yzzLJoXBI4uHLIazTr+BPEybo0zGMes7PqSUhoDLoBN151ZLNNdvheZTDTSgfX
cz7SnBXEFSebtoJLQt3job2j2wprGKejO4ALJfTV8HZ4CV9SrblEHicOQQwfYa99lz1EVAzLZz+0
yYtW46MNkvAw+P6NgVy+CDt5axlnADdi7uqN8jAUGXh5iTYutZ2tNbGb8QjTgoFizULUdiYeNB04
PgzH5a7lJGIV919FWcoYZqPXGlKIftmAX3YzeTcdcDtD4m3HyQHfIcBNlEF6LknxntZhUuUvhUK8
CvjsB48lBKwJ6EwdwPmciuhroAvZGmZPRpfFNH9SBdIKyxyOOQorTrqXOABTa4ldEhVHz2+evkBg
2mcw7U1EiFSKlBho/NOlHhCra+NkPHWaN6wH33nDsXmfPC6/EQgI2+MdZ258oi41yQjzdmICptnh
bZvquwzQpogu3KW40hZ2Ky6+TYAQtBxiwt/0xP7UyPYDDDbt6gHbvxYd+wohSNn/ZIbFp9s3Rs4S
9c/uoZz7YMbadz9I0AHAB8Cw0w/OsbembtH2hJZFaCW51ggtc+S96zglOBARqleIdbviiVZ7byAZ
Sxhk1NZL20brQH+YVnmPzPpelO8TGSQ6HW9ndLtYAwTXLAGAijDi8eDvKBO16fnxTdSleXc3YVpk
Oaob6a2silBSOM9YKFCC/pPdMSKwvLZp15NHwqbGqL8tXASOhX4QLJJ14bRn9fGaYCSBUJpCEQu7
cA+RYzO4cuvQATjcmo7/HHFoBVoL6bxBxqlxgNT2L7B/HMGI1X4kljFlXCekOgTyrlHnUVC7b+1k
bfuc69HT9iTocS6d50Zy9pUDk6vB6NT8U3Jpv4aR2i+ABwDNnLO4jotPsNQoIZqdRYXBC9PTebKV
nFUajwQtagvGf6qZ7MS/PWRqViiL0uB3+Aid8nWEciEycWjZeAst37YGkoFzMeDacX9sCUl4SOBp
46Uj4C+o+YHQG+wrp7pNHniCgpR7Xvh8evhELbqATgXoPuANMy4PKWC5abDyhH6NvpjVKz5JtJfd
odfwa9bTEu8Jiibnw6THd4JuVSIogEkj2uNU5vueJCDf3scog5pKbmcT2GT4S6+1FjGitQjBSPHE
8wEsFpkRAZcM3m0MuP38CT28XuKc4Sz3YUOM+qxcenRh/CiVBkw3YAWMkTQEhT3a9t5sAQ5ExSGR
zU4QBR14ZFfD99EFPQZbazh8KG2qfan0NdvOXQ5ZLIk/bJ/kRgfSBZ0Z8lQSKPABaDOc9n2EhTei
dZ2QvRRbckQXRSo+a388GcW0pXxeOA2Age5qspfH0MJfEXx6YngJe35cUhUcVfwntH2YfM+rphis
PnJ+HByZ5NS131yHJotZSw8r0HHvoGsWCqJ+ZpMXykucEGyun0KHQaB2JKZvW9lokS31Tj320LAq
t3aCbERbp1mOWLg4QIJj3XB3iO8cyOmGHLqOqv+XI/gKsanSTBeDt9GBsHMfBolL9oHcoMhHgfcf
aazlCHbX23QJkYJjh6W0aUiWi0nL+PRY5/OOe/MSe3gIljXWYiBeeCV9nokaQQEPvNHW6F07XjrU
WtbWiPTokE/RV5CB5KXDiw9pPMHIMONui18vfdf6sPizEpUtHYPxP1mAHgHklrvuSdi8lUV39tgd
HQYPg80MC+4NMz70hX3PoCIsMwnbddHZzUT1XfyH5pqf03Ac1KUZogTALzc0hANxFKTa8CB62xYn
DXCJlh1dWCnGUUa0HGKXKxnhW88j6VUZThGWk3SNrLhIrcXtNPdQBfbNImS9PQXJQZIi2oMJJIdg
2I6gvapiOIRZu1WcMGrCOKja04T3Ko5/VAouyPZvJn4fxIIGbC8TUjy2v0XgI1Xkv2CDfvQZGnmA
O/K0JqwTCV1wE6wmZBU+JdbBOmVcAYEyK5v3LO+ONaO7EGZzLKDwsFhqKBv16Y683Sa6A7SSbmAE
DPgVvJjNSAtlVx4sY1A3xxxkz2SPC62NLhZQz6kyCX0gB9qono6Mj4F1r4EJeSOj/OpvXqYmrAlD
CLa1fc5hcOtgphMMQYt0zuMUuAw5URDgg7KooZ3/uB4wckU8c+Vv8xnZZsLqNfvwmML2alAj9FLc
K4niDMXNOOtUGBxIEhCtjMAktFq99uGHxtbs+BUBGE3iN7hYEMglFoH+pILg7NojCoCWV/7FDwWU
OR89DVU7v7hiwPSJ04NJqs9DbjnqvSb5VRThznR/nGEG/m2n9FnZHySQQ1HCDyrdHZlgmyjor9N8
0fiPHtthxxCmBzZKwUh4PGhpgo6tm8vwxvYfzAcvjG3hsTfrhAQfNEL1XQRo8WM03AtzRIE4Fgdq
zH1tmTffm7a1zSRmHipVhxIseV0h5IHsEBUM7YujZP+7jKLkDLp8bxfpqYfrzlrkKPAM5E+wqBsz
VZsRuH4mbKYDzXtZv+bYIEob/k0dEbXhq13T0RZDpEJkCTzzJZ/UydTTN8lYRidlloWxDJtPZdVb
j/57zF26x3HlowRzNG5864p0f1FpMRWKfiTOYqlAzYAdWg9A3KExLFK3vtEIrNq4vA4M02tmEEWU
59tO/EmTJ3W8T8p8ZPKF8JSb2/gvrS/fdIMMpA5v5vwKZWb3QiuFMn0/EucSuCGFBuuYCj+hgwkn
dd+9Dg84UQLSd+9dMTOggt/c1b/amD1cQAAFMV9uiuAvT6vV0DqA3pmMTJJVxlb3X8zigXt96TCU
lfYXaaueFe8BxN7TOX+AgfDYIaBICI8S2svEiqjHXKUC4Pb3RluN5sUzUenc8Q6uSktjytavWeIt
hLnXGC7ocI08jgFriFapuNrTsw1fk+QoU2JPqWcnsrSod0siEdRAOaf9SiYkswkjL/EoQxeBL+fk
LxoIS4GqJudz4CziWaJrjX8EqqAUB7IY0cy3a0BlL1F4NdONSH5EDmm+/Eqjt5iNJFoD5HCBCXOG
9sYPT4yVeOwR89uet67cFXQEtl+svgvESzQK+czR/IYrsvTmQIfE/yDYaRVmB0XFamv6Sw93a6Sz
rjmKQn2H1uXIc3qYHwo4JOjhxkPTUuo6VPO7YDxlfF9h/mPP6D61M/PXYXw2VYUaEClPDpTFC45p
jJzBdTDAot4gwcTtbqp10QTr6QE5OtCrLe6BBXHFJBLBrDSTo7KwojGSr33mPr/CbI4JOGV1tSQA
HR01J0ZJ/qZIIylvCNEuoJgoEHxKxuUtSX0wufa1lx9KAzTIM8tIySrPSeUsHNCLDrVU1rvHVOxF
dQr7o6DunHBoWOfeQSYl2LWYwwPP9UUk4jgG6X9cFmTZFxh1wCsAMUKNWOztOtrqNsRcNbSEEyBU
MtW3TQPU9d1H11tnmXOzRnG4q+Z0ZyPRlnM+CNpCLhDt7nPtrVzD2dYO941gWtoRVqFD981iDzF+
s3dJeJA4EhpdvzGxWuMGX036pRl/Uv+CvhmYAy+6MraemucJ7iGiA+kAv8Qx+QVWc85CEC+SxYzM
7NfSrokOTlqE/cpZu4m8JGZzY61irN3Qam+MIDcDR56uwQ9zKsbBHItS9qRcg4LO+dX4oH9qq1o2
1BGinvaFwjvJPWYUcgeLd5sPACCd1nuphthH9zme2K5/ZogMlnqWHUbSeYO+hu9HKDxgDzQfwOgQ
1KFJLtcRJJ1IZ/3c9g+pNa92cM3ZXvou4XvlsqgIUel8IsepAa2AhFNvV7flZbZdlQCkXOLiO8F8
mF/FWm+ThsTIiuw2HNC8IvxYkZPdC338rwL8adtk3wzZTxrWbKKie8MAtDW8lR8zC4S6l0oE/518
7zQeElxFDDe1bWfRcPvjIeFVKG24IeQ3Bpa179mrJJOJ/aZ+s+3ilGZfPhayCJDQQPJql/c8jfxa
Cdsk2RQVLN+ZjiVZagMzmhKkRJUQt2h7TApHWbwPUO4FfSUzdMBpDyfvb5ShS0ZnHz3oUUD5Sy/f
QWggL4C5OyJGsPEQ7Kdl7VnrLi0eGrAcrb5pRr/Bo3Jt6IxNr2MslxLrpoCNwBqMfxur5zAPE4Kh
2rM5vtZEc2c6oS+gMCppUVMYq1zxuuqfJSowVERQOl+owVlmlitoNdAOwRu1PEdBlDcriMEKH3kE
FJXNnN662yzp5rN17c7OGgTT+zRHZQLUPQj+vLZYQYIDn27uOpxSgac2EfmHXWodsfof484+V8C7
8lH9Sj7zKtbbbW1pnwN4mpCoLafwT9rMTW69fA0bAPVbgAabOeqdjzDukoKDLTDJ8IgibT/mFc52
bXZTgg4S1jsKj0vRpC9MsfeRPmkY3bIMrpcdqYV03YOjLEw+xqpo8iPQZzzfimWV21AEFxH/bZn0
SP49ua2LCggXRtaiqc5G4jMkbl4w/Z4M3d1Khkct9+wyx44jsCNDd/miXGVRyvzCzi8SBM7Ux4xo
OMl154jUlFZG2+uq/iym4ggMQSx7i1+iLL0TNoO1nThnPrKxJj033VeWdFnbaMNXXmbjARqeYv9X
1Vcb0Frej3fDCq29H8SomGTqbFxBdUzAHHZfkloro88OYSSq35qf9EitBpFNoH9P4A0jm7H1Y2Fa
40XkhQVTCIwt/GLCIILc/qfC0HwxJMitgWYH3AK1+12Y9dNMwaVI1RJnYj7s0jQ2gd61iwEE3L4f
UkIyojyunq4BrspJBQFAenrTNN4IXOC0WsXwLyzzH8/s9gHDXHbu0QZrbbaQ/1+D5sfRGYK1NeEj
1CPDO7sDdZNhYFmybWIBM70ghY5pMvPhOZaLyJ+xaoETez962vfrvnShj6TmDU8Qji47GNYOhzjT
nogAMQDkq9jmZ0mHFCBvQyxaWpZiTrcBCeHW8kJimj9stVAaR1twBBTCfNN5ERZMZxlXBCOLqiJD
7tzidKHApZUZq09m3Ht9csyDHEKAqwFmw4GmbW3rwR8Bdk8ph09hMIocqdOX7ejyHUM28AfrX+iR
CC1Hcs70OO7ucdd5/yy//VYZSDYtqgXNF7BxqspyT9g4cagBOh+qFcCM1bBnYBpfUwnI3W7xLLhR
gHUgRXCppU2AMcoJnoExkdrNagmuo/MyVsgyDGjyftfHdIBYtKhCG+SoBFqoWCXkb+QzLsuPLkZr
2Lsq8qtLpU8tEmvat950nYudTxLeUIncNWEK35bhvVUD9YBI/fGFah4/m6O3+ZE3rqQxjY2XFmNC
T/6BP28SR44p1PkOwuC6gLIaYjuhjZ4jVgOK8tA528iiVdWyRM9P2ISo7ZnguOa+1CFoxX4MpNtm
1ijgl5iZ9jeKkeBSYC4IpBNn+KnsTlGCEWdR5LzYRc0fC0Njq3n1zJu6W6r9z1U4LCf0mKg9LIuf
WNnNZ8gS0rdGmwktU1rCPyJv3Sj/zxnMZ4rxbgohbjhs/Tv/ZWAqGOceLELinG3JMFZdxwgbBSTe
utxPKTBViKItzjBLe2beS5KVu2a+J5CHFR0FbV1xX4TbUkDDtP1zK9JjHyHhxmdqxSvc9GH5iWFq
mUcFtppXXsLXyfgsIjC/lh4ttSB4HUgTKqf2Q2C/02KE3bi62PUcBLZturJmx9wLfSwebZtGo/+X
ORpUs9/QCg8a5Ml2mF0H06uGB0fZ8jEbuMZ0Z8bTE0jQtsMBkINnGWc+o54y3mIZ0bnJM3MGgtXb
93Js/yWdv/PKYmsDMIFP/VA2V1/oY6Mwhy1e4rcoQiGFWOme1IDRXJ2rsHBKqsKRjX7j0kVp72Kw
+Mbk7IPL8/BRWxmF8zSEGzHv4PW5lyToieWCFz016XtrM0DbkOTtzQ7FybaRe6dl/l/eJxc/R83L
OpMrUyKiidNj6E47RLb63jO0v64Q/rqX/Fm6Zj5aT0JZ7+I/RwzZN09rw0EVsnjWfYyFRVCcpoyx
cZjELA1Ll2s3wg6NVn0dWZAdNTseV1QhiKRcYrbcJjzVdKhpRryUMsSJec8uFuhYWoqTAVBqzSRk
Uzr+YXJjPDaNdaB320h23uggxtkOcKenvoSI4Zh8T9uhEp9+SlZIP3ZbX6h326m451u2udpL0YG/
aONigl8P7JwWoMyNA1nb18bXT8KtmbtxMjYCBHHA0ieNiwEuDimeUu5LpFcLvRg/0OwByc4tADLB
0+j8e+Cgf53M6CqzuTqygxP0jIa8c4oCljbrMECyVeWfpAJ1a30ACE2UwpI5HD4l1R8dJm2p0xzN
1jTX6I9SNuYG3I0iBOnvdNuKdCD624NHyLPt4Slyol8ZV/0CwtoIacClfgRFSv6vLKvmChimWJWl
Nwxw9kiyiM03C3tIoOJbO42buHIoO23iWSBUy7ZurwX9Twh7YYWs+B9AFz6z7GLjV0/cT3sOpcaC
e2YpQK52GB1qW4CRLoa9Thxj6rLwgLUzsS4Pa+fKBG5R5rbFgNZbY0a6BzSPXEsQFzMekeDBlg8H
VoowHNKjMLL/As1uUS3kcIjN4Es4ZCM4LGxNGWBVsZKjnYkVvmlrNxoJ/VHot2sc9RDntOAkQrNd
Vr2hXVh0fvUwHeOIhYRIWnI6wMgwURY71dTDkq95yapYIfOJnp1BIpwX+5RAeXrwJL9rlPsk+tBD
MzqG5vtlwoELRqqXXoWLsIxucMAXCG/3RuqSQkQjS77ANiYdXtj2m9AIaFWYtFsTrnrkqWtK6TgU
7tFiG+oimpjnP1ENCQzJWFlP27CDml+zdyot5klRtRsKxmj8zFcSfje+2zNIcLCcjDogM0iygtF1
PZB4Gx3HEJpcX0XvA0ZR39PvkU2vNvWXyhOUZLZm4oI0bwn0WkBF4zY1nVvtqrcEg39jFPe2+Ej9
6hv0Btd6Vr72fXKKhb9pWmdfT3qxVFN2sQbjGSlZLxzyXGSa/egjQT6Z/knW0K33zXo30Ut6zG1t
pfurnIVyKuArWMiyRMCMi0ZpY8JSo9FQ61AzAfyrlckAFfBceGWX8Mu8nI8+VY+Bfp95Z3j2ZuZO
ZjY7mY3PzKqITDS7N0c3CO7gtYWF2/ol7bi9sabplQV6uiRq+N6wV3ZDWhgEQsYQnYsx3kMK2fdj
7GB9dW4FC3LsdaTKyOngmAghyTc5VDpWEZdGlAQF6Dz5pRjlycE27sXkf3ml5H/Z0SRIanTkzadw
AMcXfbTJO1EfP5ofvBU6mW11GP2rSJR2cDoWAWdVmGhbYtgP8D23uoPtxGUfNgXvbmzv/NTTkG7h
5ZEwLVtdQSiK4EvkyTa0nE2hPEKwLQhhRIAFs0ZcxMz886mfBV0RdrRqU3ZoKqE/vumDWCJ5OHQ2
Nz/te9RXZ8/uzin5N0TAsYAMDYeQaDNDci53ZadOpXRYGOZQR4cbtruLW2cAW1w0JvKZ5OIkdAOv
ZY7lJiLcjacpqpFzSaBaqlrXQKsgx1z7hsYmRSicm4DuwAcVSXGVfXircICnmb2pe+uo9BLRTPei
wOpBwHvzBnIIJgzcgFveumDccfhfNL4faoErq5VjPf9hLsMER4Nqg6s8IWhqCs/BwG5SqSdKjks7
YwscSfRAAEBYej1LuGGktTS/Oq39I6Joxwu4NhVe2SYYtlGevMQRG5HENt/SMN/CAXwUNahFK5Pn
eOoJ3YXOJyYkIL7B0CtoqaOsA9HZrD5YnfuDt1WOfsevsmwj9EEaZUhPlZC8+aQghE5x1hBQ8K9f
rLzbQjr9Z9vdzRp1Jpb1Lsvo07r6gYh4HbmYE5CDrtTkAs9ycbBVJG85ZOKEoM36nsV/PWVfGg74
EwkNn47Uxm0rGucUGtnWGqh6o8jlPcQPXeE0QIA281fJzVDchJTKUHF7GujqvY8bdSSpHaVIJLiF
CUDxPjJZnxNUTYjBtf9copOX5pQTDDpgPFUV2sQAJXSjWJ5gxcf84UXFq04q5dYdKAPMyUAQja2V
Pwwlg1V25rX0iRRRlpEhkUETVcaMxeJiH7rhZlAd9vLmTRBI1IbM0hlN1ITkxmiFNT1iNJfq6/9j
cgr7u6iyV3rlJ1qwgyPNasks/TmVnK7e7ISGDRRWIBuIRIOIWAU71I9f9EfYEONorQYr3pHD+J61
Oht1fONag8XaNI1bIshDBmZzJVFpU+dIUUEUZZ07N5oWKyKBwN3L8exbJ5tiGgVThO3MR5ky28Ac
9UAG89bMtF96HGTjUns3U4pBL60PZqXtfNz3Czef5z8TeHJ41UDUHCifWMlAKID01XAP0Echrgaq
a439tptVjnbMRxqncI9qWjwAGtBplh4K9PAvzOofENfAAGYJZZhdNAdRSMq4b5wb1ZhfjpxIOENe
NARS35qu+G5T9v8ZoqY4mv4cqagqOXWBljC09OFptlXxX9Q3F4NrB0CmdtaaCV4VGDpDwLhQ/Y+X
18Wi1E13oXUp6zViDCwHMRQTEO3HpK6/mLgaDm4vwgf2JQXKZEiWjrB5ociPRPFKH142xDXYxhCu
G4CIR+BRxtLop8vg1Azp5Jy4mWk/xkSOEm4xRG6KlzY1yTOHfrww7OmKCkdixhP3MGpPAcwmcAyQ
6li0LUxk9hh3q4oywngkrlvSy6Gq9igjVSRxXShDnoxcZKQLjwcVlxCwWPJUlkMUgbixofzLk+qq
exQHXXSNqIs2OhK7RarzZRiVvJCpjAhKIyEPAznk2BcvTQ5tg4PPrhoq/LokyCitd/zMJRgJgEzh
sknVr+0I3Fn0+SBsuD2awgSa4l9ykBpTxZxEzER2gfJ/zi0dllFd870ULuU4WInrGNOsANUNUUOz
sZWdeCkHg5cVy1nN7JbvAb4FSvsQigrmm08nrjZpbV3JQl+4knFA0ikeydL61grvSvirWgwCzn5c
KSj8Qf2uNGLJWkPsgBZvDB0Jhhs7Z0IYiRPXmPkMydGLrE+u3k9So7yNFvvXpkyRsg3OJoJs5ir7
1U2pO9isYU4ZXO4hWGbsej0tab8SzZ/eJlh830kAt63XaI391sIp7dOKTB0cTuiIlykiFqxrdCxm
BHfZWkOmdqi1OCXdXVe266B02dmjyV0mpoz2cVU/conRL4n+0WxXH22t5/sqGC/MnS6ahqvaiJBR
ZkD7E4rJxOrOSnkzkxEeKMZ5A5RkdB3CdGt1VG4Y/Mi6xBcdzpaj1OvrJVg5ni6aQgxoN2xeYgVr
eFoCS4Xeyj2DdWUVJXMOTcesm+7iA6kJ0FtH/r+aRue2jYb4CxsTk3yAWJA/86UmtI2vdMbJWvcl
ovq9HH7iin1pFAwEcSVrX5/UITAY+nbVu00AAUuO7sAQay0LbQ8h/EeqAb3zDKlWGaXReI4hs54I
Y4TE3frhs4YyfWwKiOgoOP3udQyUfmwUWRMrlOW8xB1Q5hWwtg9lRgSblU20iMyYryYlXs4xEf8t
p6FtAZGkIUdm0banqnIeFiQ42Jr62i+p0UYBEi5E6wHS75qb8arKXAGklKoCiaTHdsLn5E4wHeeV
e9a82Waegj2zPEibg33V8/HWNYgBSrL/YM5aG2bx55ZGS0w8dfF0MemxKomgwqXAAFgV38AIwh6v
GckKEzOQ5RRPAiHJicvM10ZPPx2LDl03SVBrhxgCT1B9xnmKl2Aoqf18ZzPm9sZhsSjM7A8z0EZD
hq8DfwfNMi0D4txF76KszpOfbnZZlB4Vj0fKhEGGT+dJF0kveWdQld+jwdt5IwamxGqxV7RGy5Wt
hi9ZW3ytA4n0KAv1KfkL8KcGs02Bx2kdDZaBxrXmhIzr38zkm/VSRZpTYN5d9Nvv0mrrJap6dcVp
pciRTiVJmqaixsucAvq5iFiVUg6jzSOzxIMaC75tSQoEC2CiAPiRxE8050shkjXRLvQMBiokqzpH
8Nlu+ghsGP9e06bdzSDQ4xT7ydrwyRN2ERCPMqbIQOxKPc0Dpqb6JRqMNx/Z4LNIEiaxKJUKPKWL
WsVfCYODdEqLheNj0kgb65p5WGN0cnOt/NUaWDz6AD6m6t2gJmMpziIY2QEg4YSZevFfVRJNq6KP
JkTwl0VZtBK8AOUYn8I2eoNSqFYxtspFX9V/TmHC/hg+R0nwQd1m79oEopDQlUPUptc4Y3bM+N78
s1tMjK1OTnkZ67tJJK9+n5M3l+jk/c45sETldZ94sdy1NzroEysOcYyA69IR/J9uzcLGc+GYh6a/
c9tM7jBJJNzdED/MCR6lCiSQppmeX0XMry0ZXFJiCNeSdFZrogSl/WNmyRwl3bRKWzH2LjileHVK
I6C1YVBi07c0uOYmmRHBopxTJoTxhRqt5t1OnYVRx4SCKPBAfsq7F2TDzBH+TUKyMzpGQ0cLPOqy
yRpxjp2S9s6wb6Krdw1GqrM90cWwgIuymD45IamPhIE5wy8Bk1KBXEdfWN+E3t17bNOQ9L3+I+b6
voqcZZ1le9u07IkB72AH5KYY1n07RG+uFr5QoV1dcpgMJ87Z4pYMCEL7GY9oyMpBGN8I7j8NV31F
XCye7sIYRPsoVHOaKqJTsLnfnEwjnU36/2nJ4G+ChHcp00n2qY2Gh3k0wmuBB3szcQe1mblmJPRO
Ei1eR81IPjz+3FWdDpQTvm/u06H60ufwYWNOOA9G/TqM2fcw6lsZ9R5KeofQZIl2JE3qn4GAdt47
8kyTKf1AlL4wUtx1FRHKYxQ4B2sk2wps6wtyf3sZkX1nNeSnZ3q9B8h6jjk/VJx/+y3zOkDsnI+G
9moDk4aX0apXq7cN9icwoxEr6ijP+JDWMQrbU5mk2TFqpr9SeA8Q4Ej3AM3R7ZnahmRFRnM9uD0y
pN6F7vOBu1vR1O/E4D6nEIKgH6lvM2PRHXcJWbShZhE61PwzGm5IRcXiKnLaEU8YGgdfOO95cxJG
Vhaj9eVYuwdqz2Ghl4DLrHwDO3tRFfDwie8mlmsbGu2RARnlSItPNq2uaPoevcaN3nloVZpygpLS
eCfSkN8aa3SWOXluiHqZRo+/wuE9FDbXk+b2jzBQ4uQWWbrCN04nX5E/mql7wSWtSEi1USrDUN4n
lLGYUBkm6ZG81Kq5ebbNqSFm2zzZgRWxYct8YOtkkPfI7mWmldku1bbu5i3jtS7ex4YrKBuoVXTQ
wkjEwKtg//ofR+e1HKmSRdEvIgISSOBVZVRVKqOWV78QMrcxiUkSz9fPYh7nxoRapiDz7LP32saj
occJuzekB4wNC+9n3ia9+EsHOLtT1blkph1nL8CXM1+78TFpfbY9dV++1jVFpZMYaY7wwKCUWapL
zsGQPHwacAVDEn3ODevRBysr9b9+rQux6OB4HH27voWjFrt6RiBdZhZQpM+9nZF5enSwenOnHahC
IFbBgYu66hV2+K7XNEhaNQRUaTTftEsOgtgs/3HAdlfODTmwugHtsFED5CLBwpMdt9mERcAefPay
Q2dyPijMqe/uKNpn1/IfKytEnLVteVd0DhZXGGF31DsQ30wNCNJFlmsR+dDov91g3U+Zu3VQSQsu
9BjNXBRh4tl8LkJVE/qpk9Jiph5D/hj4R0Fn9VeDtQUlhLc8gXXl4O0wncGzw+hIH05ZdlhS2tZM
D0Ux5n+Lbqk+le/YLOPKDi5671j9f0s/jvhDkgDeiqj7Jx1b9SGlKYCscTmTTpf5q7eeJZjZXaKc
pj2PaSfOpJ9a+nmKc+zp6MVLXXqhvaDqD62V0sJqGzSaxOfj3SS2QZKbjbfHNzmsoyz3ddNTEOMm
wt824NxxUAzxIxdPtjzGplR8XPAShx3JiM3S59mmNBlmCtlW9uPs0y8z2TbYJvhgwkBlWDgjb7P2
B3D77PKytdNYZdwCZ1sl95nM+dx27rV0vHLjgSy+qyz9Fy7ptE8RW4CrQeKPfNqJ1Zy8QRqixkdz
L6ydwT56lCnjEG+CTS7kcnSD/L7PZbfLAE2EGpTF3MIfLBmCUvvbgAiyPYJ/QcNh5pLUPhuPcFtT
Bh+D6IlXmfDNHSkWifvxv0wb8TYOMMeG4N4BusOno2MLUHr/fLoEj2PFB9/zXzNHnjh1wMpSwMKJ
GcBXtYcnRHmKJGcUhohsT7SQ7JupS+U+1P9l5GanmVh0BQTouLyPzqRYyRKRRNft4u9EEDqssYGJ
1OkkV5RhtLV18dyT94brGgyAxmsoQhZUNE41qsli+Fx9zj4n71cgsy7dI+0/RNINULFhbCAFhY2m
Dzl0boMQFy6G1T4lbnIlXTS+DLLHGywJSWtniu5Ct3rxajY8xIoeaxAnhJ8ySCqldc0M6DEqv1i3
+uINCY36T08Eu9TY/2YiXUSRSIDGlPreOV39C7DMMtiyKdaCkrX0ckfe7GnuonKXzan17g9Z9moa
bXH3zLudZpd1Dpu8PZh5KK6WwW5sd8uLyQAYYK5BIy0AacZU/2Vj9T322mwJY51Zm0KRy1gfB6Fu
jh2UeziDYDB6OYnHrvH9axO54ddSROrChcBn+ne7twQ5ne8f+DpXMs1ERyNOui0bDFaTbzuIW+2w
GloccW5EbKtt0LmcrklP32xKt8wJUKfE2t4Nnx3F73/Bf8anksDZTfplcSjHkmYL8klo1CmH4xB3
XyTb1aGToUdtu0UejS84HALlG7YOmWu/Jzap92U0A8OgH5GlrppAPKu4ZtizW7A7lJuSVAbE+meU
Vn7r5Ujmpcef/ci8N+HgAe+FfMTTjj489Fih0coH2lQvrknd18HnuueE9O71RTbcj2oeTmXCJjGC
SHdi119vB0ejkPMnoyhNB/bPAGgn4M9QNM+R43of7jRCsmjl1J4Ge043Vj8ub1Ha9Y/ZIkkWSwap
PSna+mdZdPmKv5LRvPFYA7htU60OBW98iBPxPXUZR0gTGIYUvK7uFf0DOwjxH3BaZeD8SZuFZLaI
xIMNopOYO7uJxeeRL0JMVqD19b7UPHpQsu17AkH+YZZefz8VXhohFvOLkTOE084idOAMsNLZQ5/p
HCN9r3APb9ylYZsTtRCCMjHhPYMwsqM2uyaO7xDFILkBLr4i2eUNhGsVuw3MiyNvyLJ2YHQh/LK9
HKBU8aeModmtDlbXcT7ivqtfy3zg0Ww6m3+jEZONmMMMy1HlJ7z66c4x506l5WMvquqWWpAhwK6W
5HkzMnMbi+KRA8Z58Bvw8XeRSHoEB+1LPpqw+PNy4LfCYPrQNNYCO7HJ98U8BIAPpuRDAhDcQFsh
TTmzlJk6bmBprd8WL/IaFmMsYcuuZhEKvGrmBrBQUDKSc5a+bM95QD5Z0c6551KqfkrHJVRV0FUi
h7x7c6JUkyeL8pNpCvHON/MVsP0BM9N95agwZ1+4007H6q9VRPWTRwsE6V/y9rIFaTEEBUvyBa4b
qzggKFxOc3pK9igJxQ72bfaT5bhtjYPlbJzsdm+NzXiy04R7XF7+chKisrrj/OJq0UG/Hv2TnQ/D
f3U54gRWbnvwcmc8zi0zhwfHaLOk8XJlQRHdAj1z/MvQOkUJ5sKYxNzrUNURSK71UuFkk+wZ5TL1
x81L/1aznt2ZWmf0SuIBdozFHs4euEixlqrHf4zHWLStFgCy33bLJkgJlZS2u2L5Ow8WMwktTBEZ
Rd/O9Kby/C2jV+kS881f+O/BC+0JwbkdqS7YRlxEIXGSk1ZDX58qZ66Jb+f4cZOS5dsSJOgxeUWN
1+iOF+Kr4iX0enMp14AJiof/bTfUA3BMFvN+ZjgByxihpzZ5hAd/iCeLSq0GerJV9S7VgyQog2Vi
Ca9JlfE81FixZzxcsIxRyBLuMD0VQ0OrNrHiO6SenUpOsuaFfWOAnNcg0VCGND/27i93sCTalznb
cqB9Iv/VHjmOX+6aIPBrCHbUpcbxmKzxm/zQ8LJAEWsE0j2tieLcO0724SUlaFJCVN2N6q/ikCc+
NQVeNg//AqP4PVJvinogEuoCeTjc52L2u+7IKkU0N/6O/hVvt6YoTEXizJlEi3BQLMQF/KnBcjyL
4jGGwf9Wk2NH0MI8cMkVN65Nw2qA5I2Hj2lt+8E66tbhAOUhBtewSTOnPmeNC+yUzLuiWiPC1J5R
kACSnuUbgk9dlO29ZWkpbsZI/wxQnC11SDLXPRvBLXSXdE6R4RnO483ULf6Z9YE5cQ/0PhrLb/b+
qNiKFFZQ1tuu1cu+9soQioyJlm3TI3tvFKSmH5aIAIfYsRxDVpsvFk1DB0foHjOM0TwTVAdjbyif
VupTKFB91RR5fzFq1nuaRLynpAD1ZkngTx6YaSjJ8NhD+OVtX3xOhM+6m+1TFLgLYxHBhnPt9Dnv
BRaEeMB9jIfotSJRegoHmOEOF41jOy2rAe4j7LAc1Xndn7i45MdgqXhDtU0KjmUuypvI2/l1Xjx0
Y1g4a9+vaZKtCa14Rw7eXOt8/Or40jgucmy99hJfl2zBzNXlYOG3jt3S+oF68WxPFCewPMucfbiQ
bYRnE6BrTNGMd7xjLXQ3WYISCMeUQYEv0Mcv2ccUl96RY6dAZbLzWWxlmC74nnhv2YNqHoeBXTxo
CzviRw6b+mCyuVjBh3PygBLnbiJtPQknzzB0899B5k0bE1GeIVLxa3pHXDP6Bl4buyUeqrpc4H+B
t/rL8c2GJgRdyhwaR38JmGPbSZficXARve4sYcBCO2NT4i7VNGkWc7J3wTtHXOdWS0fvFN6yCQd/
bNgr5NFnT/E5Ygg8LrWZnXa+1o7MAkhhffmVuu7wJ0t8cetLqn7oH/4q5xqj6gD+sltmMEUEaNjm
irG3Pnhb6vLYNJpnnFHaOUnpzc4R+RlOhJ7xw1pSkq63neJMmZF4Lq3IBQvsGdQYpGhshZDLxXMh
aDSd3SqUmJJGN9nF9FQkL70n25bEUT4VFMb7bHm45isPARhE/h1xZ+tPoCwpCDsK27AJ1QLwKiB9
zKap6fhD2FP95dM2R4WVs9ZSzlQ++hsNKOGfYSd5jSNar0J6Jr4pm8DJUFp9PX1MTCXeY4CKQrcC
Kyr+rjnabvello6qmDirWI0HXPUPUysDcai71r7QP8hKL8rp8GMjVkt9cox7JCJcfiTtknwpiQbK
smoIU/kAft16y3kw3wV6YnXwab5hjmbF7Xx1SdX4F5sznKI1t5gelR9N36GiR2JPHp5CJ5H1ED5b
piUbq9ElcuiyAXRNhr6hEpXywsTbubOeP0N8KhYfR6u7hJaFrTVjp/WCU3K8Ci6uOw/dnk1RIyFw
5vFp7G3rb0CLtJMTsGgMt4xoEAzmKsA2oU18zYsJgyRWzoNyqRWkmYEK9tgWmABTylkHOvc0F18Z
NHt0VnbDeTCiLvnxiJucCsfpI6wY7c7UTM8vjts6f6e0j8W1LZK5uNCpmGF9bsLWelEeUg3hD5/A
bEmwijkzIdo9i/SuH/wVniNnXre2GBnp2rxqPmJizy8jj/IPqejslkLGNPdOYAP9biZtR19tbili
hlXi/IM8bu0srYlfB57EyktOyE9jSChretIZcf7GE+utpovMfTGTOi7rablGWUTAf8pd/sZ1BW/i
FDlqZd0m9gIGe1CwkgzFg9X9PAUWFK0SLBiN1TnNunU0rkclw32NtC3UR8YIs5rxpvCvFQ3kSjXl
KK9ZUOI1hntFLxD74T64c/GirWhgjbIQ+qP8iu2Mh78vgH0H0njvCVwT73le5gpGjUv4A0dCvkA5
jeoVpI/JFvt2AlLt5FByrLZ1nQI8qBLu40ePyjGGQoMZ7h7Ga/TCK8Nud1PtYqRPGTzpnG7aj6qv
1E15vnq0TJ4BTx2L/CfxVdHsAoo1otfc81waqUyY3LWqznaTMTVWB39oUeuK4cG0wGX6TnJa0E6z
jUNy9e4SSl47vZv+sBHyDi3/E9dSmR4A4RdbN1L+dRmk9+kAPd2OVhjcwCIrKoNIXkPwnUdvE7hc
VlirS9zTTtE9tgEab00B377jmHrjlKQzM8q69DGfDc11vUmmY+RCLaTbgWRREfntferAJ7tr3TH8
rIp4/hNF03urPTprSAQyv0VTDC/XjLJ/ptB1PnLPQBKgmo8PiKuyM4+w/dqAhjxUuWYzU5hQb60Q
R0oY2glmLyLft7VX77tOppU/oMcdMRXxr4vr+c0Ulfvijwmpjizz5gNbIqqWF6xGbo5glIB4T6Yq
evc96u4RBkt+pVHbn4aRdbrwi+Gdrk44VvVio86U+tFi4geylHvLIwQo96uPuf7fUZBExr2rsVNR
QQGAn0lV/LgWo9RMBeQ9IW51yNru0jWYnuteJ9e21dRdtF44PjVrY1sWAQm8q5kFLnB3RpQ1sJV7
rtHm13DsH5PAdylXKJN9yPHzmbZVSVIAEO6vaTgitxxlOFEzyy9Zg4aWPC61yj+QCtzn0Ais6qXp
cJCkWD/zNCweu5pO0Yi3xgYhotl1bZidSRd7JOGBpJqy948RbWgnTygy1UThiFVVwbFpR+eengcq
JSInenFi75NDAsE0t2BPWnw1KCOInEGB+11bN9A/8o5v3RxdOBCbOkvbY04n1tMog+EPVouTjueO
6EqFltchpTzwWRwfHF4dgMu8EONqkEo+w2CCepMOL3KCiDctROvtjmZL0CzjGX+Q88sBYP7BxmOM
THLKXLRfRUcupMNqPan2BQnkU9ONGC4zOfLycobmWdHOvtIvPwuDp2C7XhIufK35LLz14C/a6WFy
sZjV2ike+mCMn8a0jf8DiCwenBJIwgYzo30GC7Ri6Ib55PrODz0gYueNLb0WgCz0sRzq6GukBps9
g8MqpqR1+5W1KQG+nELVmafgIQcP8U/nTCYd/599wXbX2WBGhHQw1AN6mNf0pCh0iG8aF4rL4k3N
e1ylMDXz4nfA2LMxBWJzTyT7O4hC0ICNN76Spg6fnCYY/5vCIONEZzD0khDk4uQgNQV9UJ3JVQBS
KhLzVTYZb23X1bdW9cs5KpGAUpPJ/YKf736um9HZmsA4/637fJxYMhzw1RMxfqYQiZ+nMio8htzi
wabZCNyrQPCSmYJdUbrwASLhsVfrFjrjbOWmAq0A9I9zUlndfnqeTI5pvuT/qgatkVTCQJ+OWddG
kXJDvZGuEtzq+6nAiqqS6r22S+fF4kw4lw4d3LRA4Luw/fbOjkYMD3GS3BYu7Otx4pRUJIjsqers
6qkdODJ42lK8m3Q7frROO74DVJgxgBTyZo/Cf8bv161uDdLrhGIJncd2/5e9RrynOpyfbMYKpDJu
gFLbnL6DNxx6ZbIz9rVhj0k1ZwnfDa+1QrGSFjuYquGmBTubBRhta+KPRGQmokgI/RALtULxp+S1
tsG2Q7TzjxmOpkdrdMONVad6B7SuBCSXj5fR4ivSOAZV0Kr4NJKK7/p7m7TCnvGefEnv1bxj0sgk
z/ybCbh0nC1MUuWjjuFXVviZTrYVOJ+0DoKbV8zzoYD2MZK+AkrPtK5V7j1MVTbujY+vAGMNE6uq
YOx4Tg52urYPSbVoGn+sR7tIa6hBFEUmdRyRzVcSzzuf8ll0DJ6kLj9S20mehp4q8BzwECVtqG93
C2GSfV7J8tU1GCWqenxdpil5o/gW/aYhzjSOJsLuK6tDj854ZxpJRoriLlxOpATLNAOu5ayaSeGF
h25KpjMzK/KRWMSxFR6nfxCMJyFc8ZaACDvGOnDv3Szyj7xwulecu0x7OAD3drAucbw8OOAuZb/N
dRcyHFs+T09fbSZIfcdhjdUbP+KHNxcOdBXsV9DG/jOLl38zQtJxp8P+2SqIDHlCtzQF8ixi4cf5
vbDRHP0I2qul2r99wwUYlAav99UnPmylCbBeNn1z4yYzsXnPincgqi9eVHvHaupe7GFQcIp6ibsC
llrUCwuOGrxTsjZ/pOzKL84zYFAS1vhQiPDM/d969BigdklA53Iu8H54KkHgbL1/WVISlsfBAZMn
5e6igqI/u649nztuMYQsbR5+SaACyhUA7ZgrbhLp5d1Wy1cNFhOjYBrtkxQhieExPkObZngCPwhO
o4OsFWK34Hcxik9AzM7FHViPBw4wAU+1r3Vu/o3FmlDmT/PDZWjNjrSoDywX7ngZ0uEq6A5DT1mZ
2tgmszC8RZg1nuNEw7TorUXu5ogtgsg4+lmwygdTVs5BZVn0Oq11JM4U0gKVeZfYWvJfDuT/ctws
e2Gh03atRUu7m033Pq1+rNgdPOYyf/EaZZ5sv5/vEiTkP164xtcMetQpTwOxGbwE+2tTR48p/nE8
Mb51ThVhXqkKaM0L7M4sS34StIUdstm0Y4LFQTLnhsUI3us6I5it/alCSY9Grg0kAJeJYq4KGvEr
L7j3Nqh/KoViRKr7Il1M+NaKpTFWilsh6SjEGl8qfHG70sz+Bp4ZFyZgSKjHeQ8pw/ai42TzQsbv
ElwISkBhcaLgpaZRnmnXcs+VqgEgJF0LSVEGFRfPNI9+QKuSIkzZAqZ7SgThVISJ7xFJJEOH296f
wP2RF7hKMpnDoUpWuddLGvc7sIFsefimYF/gzaHd0Lo2LGBpXXItzVbEYwGTcOz5XEWm6CP1HXW2
FJg5D6shcpQPKrunXu4iQ/DKZBuduj40Q+f2B4sNLXW3nZNlDyHtb5/20PIIDhlBLd64PkjSnIv6
RbHQwg+dyeeUtVYIfzBbXl1M7wgJRSleHV/lN2TsscJ22fIIUAxqg6hvHP+90oP/OEQp3pB6csf+
XPdLRYe1BdpvI+sx+iKoUPH8MCLg+xIkhVFFx0GgV1rqnxBrz6ApZc9CmaThfaPBqRGo8e/HvIDH
vjTQ+TZrEp4YMlwi4sUap99Q1+VjIyf3MYZThi+AnvV1MBWECkIduvEOv1Pj7MH+sXBx8bE94G3p
cqyQikzNyB3cIKX6sB4ozChvviBsyATU89YxlcguDGnFG5pnGd7StBX3hor2T2excX1wZSM8NBb9
lG2NA8KfjTvpziWoKM5IVfWNgafaFrl+Bs1X1G+2cMMLfNF0up/cPnvNg7wwdzV3DzJNVI/3ex4I
UGZMozhjcPInnFzdEmMd73hdtxvAa9I5ZmOYlNui0ObarxmvFDDt1tTUyTxkk8gfGWoGCk6GnOxQ
6jh2ckZaA8beQ9ol2nXkh5PJJoLAsdNL1lw0fK+3Kqa2gJsyBXEJBVFTdRStvLPreL71qbbe5yZj
nCs7rFd3UQ3qnxPYAAtgr6zY5ixDze4jiqnL8hkElQ7Z66vhMnfsDrHhgSjRPL9lcqy74SHz3eYe
JcQ+OH7ZH7SQpDyq+bjE0LMJyzS7NJI/rfCjOzU3fL3Yjacjx1H+GYFG2tk02ar1e6BDteLP0Gen
qocO2VhBcxBVEm7HPGguHAAZSNrhNDr2I1bcQ1f5QAsyRYNcZ9GFTonmZvTm5YwtIP5R1v/DNoJX
ZOM/0/ILAoOcpW0zUwx19Q3Qjr9QW69HT0toeK2/1YW6xzr6luf2a+slfxbZ0Oaw5sVndwL2yx8f
Bm3lXLPe/+kyCE8alGbvaYPqbNTGoNGyxkHnbpKuIgkO1TAITLIdK6C/g2Hdkrgz2LC2ZtWsEp9O
m6gjzdJ+NgjpbEFH5KuGvYYDfXnveYJynQYryeDS/V12JeropAdc53y0Cw1atMScS/nTD2Zaf0s3
FLsJusto1PDeiJ8IslSoZ4YjeVdqyo/xzlNTF5oPzJzBrYiBEOUdee7KA32AJYA0wVzaxzrFlixN
X5M5CMM/qKEhi0rA/hyIfwrUoockJjRqZbBWuGixe9EFpMGUbuLJvSf4TqbV57kzAI8wOtHKuYwv
ZA4CTkTBLOKwnWnNnkJr+95eQhxO1UeRl0/txBowGHlts8ystngFoPAG/NYcL2HJzm/ym96Z7qhQ
imHO0Lo3msrijqIuvSoqovbtZSEavmE/TLR3BCjQgFqGJpCQ+Ymi6jFxHesNYeBMt0p/R/hL/XYU
LgPxW4LtILIAiqUOL5DWcRZq9VKK8OClZKXSAgpgVuGSSJb+gc7a5GkKFzq6uSnvOe+49o9WA9s0
T9sDFaCWs69C3/8OVKu8lzphY8wnye3fWC5QjWd5rUVZCVXgtAf5qWB7GqtDkMeEWiH0RptOsjB+
SEdJJW4Kpo24O00NB6KmEEZI1aMDGy4vjJXheqrQoBUBKPFYZN1Jb1Jv9BMLetwFNUR51fK0DhVn
M7n7jF2GHTbIUmXMkLouE0m8S5HWZ+gWoGBKd11AowrsEsWJho8Zfe9uQYpLtlDekHFmYd6M64M7
dukD+uUNNV1NmC8fjOEADhQeMSwO9Da32zBRsN3ptiN4XbCr1NRv1GpTOL2FWK3MtZLwTkzcBbua
85juY56n2GrPvPJp0vCnaJeE8YRwFXFrCqOs/WPHAbTuxU7PgY3RX7sr3SPaZpgl7qZ0cVCS2+LI
LR3SABTODXUCPaKprJ97x/4KXQzhNd4lVq1h7741VZ98T1rOH8ES/rRFtgZFcSVUGVipMYyAjSSj
OPVIj/zCQvEVhWL+GzTyX1TRb5kKXHN3o6yi5zrwJ2obCoacjWBG3TBykipeF6A596DN5GsQXJg6
3U0+RIK1ADOlnRYsMZ0KYjkbYaT6hpMcGzIqThlqniDvP3sa3CsTRnCdAGPvKCLvkXGXAmp8Un45
MnafirJx/lqq+FEjxrPNYA3zryJ5ddNOgnaFsDX+Rw7UgsKcVGcrJMVS+XF9IR2ARqoQnTiKKT23
bc/dtRMvBLdmrrLZkm7zMeDfS3qxn8fgj+FUhZtE93TjK7lP3aV9CMVqsQ2AxDa51o9cvliLdLN7
P0fFfDS9kTOQMlhk+ZirKzo/RTGVJnqWhcRlGKro85otokE6hqVqaN3Zcz0meV+MDm4qyc+rbFj1
RKTIKS/BsjNja392ftw8OiJrGYlFdOrakiqikU7Ksq/ah9qTxd7OWkhqugdbquI2vpIaJE1Y6OSQ
e1PIEjhuOFnb4KuHkLFvxhzzvqbW/dNbcsp5TJ4yHfE59BYXi2AxsFlLW+SFvLc2skPTsepuxXZI
b4vqmuB1M+a3s6KZfU3J4BvVJGS6etg50djsA9mB6emcBeLb7D5SrCbue59/CLuhukbtQv7VAcQ7
ZwLHRDeyskx9PFRZPO1Yn7i3Bd7WPbVFOcVpfvXAG4S0ZxFY+74vfXYpTXWm6kVd6dOAcUrS+TEP
pH9ZSme1+fL31i71GGFKYegELvCohJfdF2h4fxeLtA6xtJA+Q4JjKp3yjUcKHLiaIzfMAslFR+i2
LPzbhmyUH3+FZNjxHTJQb1oz2C/RYlW3Nob0XAeTPLRLmgBFwMSWCX++CFbplC4Otwbn2QtERe9L
qIlVV6ZAdWa2pNmTbCk2nbFnjl9SBmrJM4f/vsbI1oc4C20CSN9RMRHScelo/EZEL/lSzvRkaQHW
n+/oP2waCfDUrJP/+jod3tGAQiziZAEh2CLC2KDHOn52xmH4syug9GSlo7MJSxzyri6n+8DOv2gT
acjQ5Bp23DJjKIzJpuj0AWw9piWuHGc1FRg9Sze/L7nwXrTXybOlh/BQEu8iNgzZD1tGdhyNye61
0wWnjoTqfRQ5ej81E/k08Lh7t2T3NpPb9ToUPk5h7V5Am7e7cnA+9DyWB3/s1ssnL4mCifQ4ANH9
U3U1oZKMLeTg85nx+D1SyRPjq6urajuUdsmNIvnOi+hZlnG3Yw3lXqsA/MKwpKtDtFPh6i7PUqxm
UcpnunR2ds2VrwwwYqTYu8LJ4KXp4/Q0euAu79hVvDVFTg4qiZJv9kTJNfY8suFs9x65cVQ5lW9F
ggA444gVhNC8FNaSm6fFcEc7HCMY4ID73qbd2+1+ZfyGMj3tZJSj26mxvnhTuZZDeXZ+gHsW/BZY
bulyhdJjuKJvfKAdhKwS6hN491ibvs4Yy8biyYJSMMjuR5Hn2rRKfOFcBF5t03pEAh5zslVecp5z
2j5AErDmmu5G5ErStUtyko79aadQuDzWWxspuMuhHp/9Sut7bTo0/dwAfbQAjY0gn93NjJ+fqAqK
Hl4XzJJM/ovCVJtYVx1H/i1ssFcwcN16RvtDN+g/HOJX32l/fI0MtfBiRS8AbO25W95P4ma7y6ay
JLqum159ZK1N2I6cO230GhFgQ8rLBrYh4saeL9qR8IZuXc+MA5FLB0XpjNzY658WP8y+tCsCJIDb
yZPhKxOe9T3n1K/3A6qQ6O1TQyUEO3B5l8v6OLElu2sD2oUESDFpp/iwANGW0r8qD0tnLc5+zh0D
Mts5Mfar5nnscjJuGCutYfmNB4osMrhSmfZfe+NQHFYfXc3+DFP3veeFbwsq+OQPVwfrH/i7vU/u
zOXORQPVPpmrB+0Tsij77qUrok9ozZiazXUYiv1II3oXLi+VeBTOAD8qvvqFfBtFeVIF/i/VvKVc
0XUBoJ/cFK7fIeCZokBsKaBojoKFi/Uo3Rp3XPUObfhvGYb82T0HtmMAJRjGhoMkUD0RW8QRZ74R
Mj8q1Yut63n/7JaR1IsnQINj8zbWWNTsQh79bO370bdVlGMvsbMX/+ZEZAJGRiZCWgQxtD+8QGMj
LS91uxlttz3jiYSkFsUB1GHF24gaHMJXxUuXsm8dwrwhb0eqNtT6XetCwHUu0F9yKLvuRKFR09fH
2Zb63p7ZefurX9tPvZgXvAY3OQ0P6UzYIRjK35w8yT5DZdyHWKv3ZFxabMX81kJVnZ3JoANYSEdE
bh1wPWN0UMny2HawPK1g16v6piagFrafX9PIAlweJ8+FD7Syo2mLy6U8rOwatmynOTTvCurGwTj5
SQrfPg1C1viTI7EZm+mrthzeM8iWsLitPdycALi++Oln72IBJ0H+gztAOUZcrVXX1rdywX8g+4Ub
p+aesPoANfQquBqH1ltIYK9X3Agsrh8/UYd+EQkLujgGI8Sc1JPDyghXeu0LYYi7xKKYjCHhzBkW
bSP8X2OtcIWqbRa1F5+J76CG5RZqUhkBpOW9b/JzTv3XJhnSfDskyU73rN1Y/vS7dOB7slJME3X3
QSv5/cAJwkqVKqVkvYIkBPqldMiQI2v2UXVSU/+GN+aUSY41E6zJ4fm/0a0cmMPdWoB5ZmI7IySP
3K6Td4Ij+8VVRLvWmxNTARUoWEBzH4nOsummoV8QJx7Glu470T1rePGohnzjwAjAQgS4ft7AztmL
GKKyDP0Xq+3/87tmB7HgxKuGtIFlnkZOEUpo3TeDsCI97wFV5ac3/M4nb4r2XZm8+i0cCnJX092Q
ZpR9YoNsMsvbJJLQyGBVPyi1zJ7VXwgM+m7FvVgyIl6WUQiBn/a7bsGoxuNbGXl/nElcOaCvRSzP
0s5ecKgDSYqQUYrO59O0pKxDJ+9GbcvFMvBvUL7fIheT3pCEF0x+fCYFb+ehv/WrcxwlmDcKBJ47
9uT5Pk7sg0b1D5ACjtFQ8+GzAaZbTIHbCRCUlY3f+ASyN5bEhm2tSY9Ye719Y0p+WSnSgxjGqyfl
uaEDverB7jVC/zaTZM8V40GEtTuPvC97m3PL8sHRrhq4qKvpZIL6ZLfygQ09b/VU7xucM/gOsJc3
Pq1sqgsPnAHoTvLUNuTvnJlUMzw7RH0+yYfY0ky8jfrmCfokVQjwuyCXS40k90GnxCxRvYzzumrX
7HDKGHkn0igMvO0Vkzee+W9HyG2/3lGzWVIhOFCMJXPf36Uzn24ujDudF/Ux6vsXbOF4ZKJJAIuo
t/BdXqsQHu/slLw3FE4TLASg/WyigI2gEK1nYxK22WskyUfW1Urqw4PJT2UlCIJ1cMVut81N8VFP
3dHS6NTjSA8sh40pyzcmIuLus7sNh2U/WOOnsgvyKZCmTD2BGFS00dQxAxOwbIODvO/Zq67wgSn5
49rgTez/cXQeS47jWhD9IkaABO1W3qskld8wqsvQG9CTXz+Hs33xplstA17kzTwZRo9MDJuyo3XF
hdHkw/UeHNgrnooPAdbZj7gkUjJSSRjHRCpL7j6LRsNXr2pws7b1yWb7BbDaxYjVi09sPxm6F46B
O783ElzENhkbIRlI9Gwd6VXiz1i4TvitMv27bDkxUZs9D4G3ZP/XIHISHeNaogePsODr17MadTLF
UrHfY/XkCGVqJVdDng/HLKhNbmRPWjJBU3KraxzhPPdRRek47a6iy59Qk7tZ8N6roKVS0itvXTmw
Kmekdsf8jG1gZ1XDhmXowsnFcXLl1cr8p2KOobYDDR2tew4FOQRPo2goTTa2Zz8wBW1LK7rC+r/h
S12EzGsJIu6Cuzms2/BWG3I1WjgUnI68wWDf7bD4CpphZ6fuXRXDbnSSJRRDfOpQX8wIxoKzwpl1
8qi4m1sJLTGCHbM3rlQbfJVMqJCkzWMBZ8fVsyezKa1F3cccTORIC9kciwrVrCdhrjCn6z+0kyyk
Wb7qPTBrtz070/TI/fI9ra1dn8e7RoL67ML0FNEEUswJC7/Y5xN/g2IcNfuM4l1xHnVmw96kXSs3
LwCjgcBFr1kz7RyHpI1CL49tLgmFRK2eAtjSXn1sJRF3yxqP48R9s0gnsB4szxd666NVuubC7vEM
59xSNsWk3QPM8U1Y/ahSXsYwXFewWgPqm3Swlqr1hutUlxsCU6Qa1HTMBScjawBUDF4YoIZSI9RP
+SMZq36G7y01hcBQOgZ/a4/xy/OgiuYG3mpue6n6Mmc3GcsaILoxI40LIlJLf6K+brekC6nBxX+2
U6PUV+NgcpTU+rcp+o3e9z9s0chRVepDS50blA/+bdneYLk7GBzaqWn/qwMdowgVCvqEqEoDx6se
DxnbCXkz2BsuO+CDC9PkVy6ZE466k999OGse+gCgqh8/1H59ob5EE+xlMp2ghl9chZMGbw8DlP+w
WHzber3G5HfhdrAgH/gWVP4bF4VvkeGNivlYF/PzE4DZ4G9Z2v9qIf9fTtG+NB3Oa7qH2Xa95438
B70RkE34KXMaIYqYEAk8BbbhHbp8AdNppP6Qef/cOnCgVeW8ujlzkk7OMKu032mYoCMViD5Bd6Fh
gBAsz7mJ0zW1hy3WcbyDIa6oebaPkuCg9f2eLpwTEwqI0de4b+F2yJcAi6IAOd975o4h81wPAxkd
WvSU8QPJ+Bg2/V44zbOh2JWLbOBcpJvIScNdTNPQAscxvQP+lguIhl8rXOt1w29HP3nwcLIxo2aP
WlVXZNcG6HaRlL9NYD2Dcaq44pNgKzX/KeE5T0UkVb2zkRnTtOEVZPaEeA2IoIP2uRsNRyXB+WFj
2jCqZE9ms5pIabPt+pjcGQPjQtHG1lZc8VTmK1PHUlh3RyzBB7PFKmMkG2lT3GOSAsbrsyq0ARg8
Jv5lWtLDaZcvwuRSYhU33F2nWiABDe0qCT8x/p9SW85hnfyAO+vZ8rXngJElt8dj6XV/xKG22ZRD
N+PLqQfbhkg/Jc7DsEvs4aJlpJyGeuRNjSzjZdDwKozUwt2nQvyaWlhsulGjr5fehM7HQEAlFwW2
oZ5CU1fQD3E5NOXsy6xRdCk6j1l4kwJ19C27wZVCQYIUZ10GAr0LaAo0mU5Jjc7Yr3VGabvkny/T
H4vOzR6UNEYTfoUdkarB6y4qShw0lvhvGKcjx+2xdnK5Qmon+2bE3l7TplMLo5fN9T9YePjpvOxo
BixqehLfcf0ToeCMobnqRHnopToYONFIV3/ILsKazTZC824VYwcKHuHPuVAzMJrZtOI1ezseXyNh
gLEC7yDZ2Zu9xQCn5j5w2EAmdTSwws4Vt64BZmtkNCSdIGbCOOuIE/P7QgY07Fteu9s24rGaNySH
Q8/hiCrWRkPxUIOooqNKQ0cGnW9XHVSL6KcPqP6ysVALfHYWj5PCgBTlhCsMY3RPEN2g+mLjtfZK
JdozLjBiq9Skie6W0gzKFfRvJuT1g007nnWo4fONQ3UhdveUS29pehLUuTyKVn71JjcAP+IHisY/
90EPtngScb9CTjvanrrPdQbYsRigImpwjea1japD6hJegswop5RfgtFdgbbFNGyOOSUF4Q4FYhu2
3ndLuasBBRQn87MrmXT9ZFw4pXUF2YCiTrRNObcKmBWXJ7WTenHrxvkPpEKL1zgXj2pMs+JquWob
T/rNVTaAanx/UfcXROM6qN114lTzgsNgn6BhcWDylGijkB3W1tQemhS4jcc2LyeviokTDksr920C
Gog2hYUQ4xrkBpwIa9g5eGvW3Fj2XBt2HN3RNoe9ggKZW1ybJ0GFH7G1jApn9h/uO52K5Rqe0kER
Spuj7RT7QB6Szpmu8h3Vi5tpxD0e+9LA1pBFa0vIbRkx7uIMrdv2honSXIS985bPU4vdb3ESPklm
LGOincPJqcgJVs2k/5RacJFC7VKSSytioGsRFG9epq6BNDZm1m2a3If1jsFQss8cmqPeYpmHvB43
gFxYKm19rHvLGrxzJyjgrCrf3yP+dG+2Cl+qlPyYim6lGMvDYEltYfCoXfrOrB+WvCVJQG+IU9IF
xirjMzIc7rr2yPTBvbObnXy4y5eWovuQR8NLXmjrMMd7Ruxp5RjqxNL4HcdYvtJkG86RznfgjBg4
u0yHEjQiKJnEEDjBVWlfsq5/YYXjnIw2GzDIKUS9/uw38brJcBQ4Ew9m0yKGZuevxnw/NcadARAk
VeOexAmuWLIAi5KiucKt/jDskUGto09sqBufX05jDNfK5Gbp4jiOUUqoSCZurcVUBvf+oyqziyaZ
lmudSdvC0b6QmRuevVZ/Yu2FG3pU5pY/6JNr/Bv4MuYNUjYrG0sqSQvtIwJ3QtsMhrOILOiavBSM
on42b3utv55S/WigU6aREKsOiOYKoTlbgK+6jQoCpEz0A8p8vy1IUywGCqgWdjP8WprzabmNgYiP
sJJmbzi2Sb14Js/Ojja3Md4mIsMfptqO3WW2n0Z5tkiTLVUnr2nW55tJZ5qywuEpxfxnawRYIlce
CrZjW6P2tG1QYCwhwDhugjZ6D4j+jmx2l/7oMmnL+aedgRHVgw8ZjX+SqjM6xRpjaegkJfra/Yf6
/Kv12b0vBl59kLHlasZz2UzULHGb3urYFLnn0AwbpuJd45Ne+M24FUN8nfTZctrnEPEMfvElvO7W
rLCPmXsey6D+KGemKDpcjnjoQW+D3HIpA5/p/S555oXVQNqjGPnQacZPpxyX5KnCskb8YxMUBA/p
WH0hQEVopZXeqScUvGaZPm2Jl77WHhRyy+vsZVWzzNRnO+DoWRq98H5zDHWytH4R/VR4dHj7CPs3
BR+wSPNxJ6l1WmtGtmcWQiuBfMd/yS4mGGxYDW53Id9x0MOWkHI6l+OSRlpYbSW/shqK2oxDIVmn
/TpZduD6++SN5lNkersO6MHKybDFkeA/G1EP2NzCYSfx5wvPEZv/EehO4/9krAgaTBGgXnx8qBHW
lOHCo+sQgHHYYf3iOMjPij9wUbj+M7Zl6BsOLqIkpYRFCuoM66K8NGVEGZUNwKRl5+uAghcFuw0L
7k/mq5fWavalyX+aqPzOdm7lefOe0IofmKk3Qotewbj84kXoQY1EdEYm3dbuIE4ht2Hzy6fH/1Bt
jypirxt61FIXzivOXc0yknWClLE0Q/FFwa29dKiUXA0xcG4xB9o1n6iWT0dqz0ZzZQXuYaKFEtfu
t0xD5G+FFdutjmPZ8Iw0P31gZntaE2ZBKn+ji+7JmdJnc+wuxFtvXk6eRdbU/ojS5WWGcKItsXWs
9F3Lwb8r4lGLEkNQ2OY7tjFo5/zYkukfF95q2brdQOcBHIgypzMwgwLIFdbhMlEkN8szYTi3Nehf
Q7/oJY0DrEbggNnRrq3KmxqyW2eTD/KtBuSx90zn6XoyrANQB6QlInjQeue3LnLfRWQFG9BZ54m2
YzjI06NhJFwVA3WpdhXuhgwTS0uZMoYCAl7GczKxb+7t9yaYjukMl6kpTZdtgTgj3D0E4Bcx+h/j
BNZIZ5Wf+XnIfBk8ILNLLrrgFC08tKRjus94/oZobvwdV/kH2Uh7H8VIVE23N3uCtW2U8mtkB1Ww
jaIjKiVmFjp/QrQvoVb8lFn3TybBm2/Je1WjoPs5lhPHpJjAcZDuUmVOay+snJ3fYJJyITSZkBlY
4ga/tEu/e+VwHmZxh36ZckE6g6WAKNsNXWn7vMyDzyTp//Vlj69zXlgqec8H8NJxbX0Fmk5B1mgD
F0s4FNvyjWTtsc0bolK+PLeG0NZRh0CMmKTr1nsfpK95HaB5D8mib9sdjCBeoGvGO1rMOGmGiYZQ
jeA0La/pNm7oZSzt1ty0ffXr4ISASQjVFybb3zgQ7uWSYC58ke7xVoEzS4e7EXI7N2OWU6mHASGr
gpeQcNCqF4Dw+hp+CwbzWxvpFi1UGF2whZIWCKa7HtTHqkfHrtOXpkc8MVL1Kwvm7SIsGDESLB16
wHdpSB3GqT5ehsS06YyZfvisf1n6TEAUfHmLRZcCFp2JBjMaQYthzeQWfaFeFLz0gCgwMaWv9Zzr
5+sLvbP+wAJ9bLL0rNcDe9aS/qa09qCD8wwlHVCR4XT6bRP48FM7v1s1IVW5tpuU3wGdqVu7hlM5
SdhLYTo2D6iLBCRMkPxRXuLL85kmJubQsESsBx9B/2y2YQV/qFrr6MSk7wcd/AbfiEPCan0zKueF
P8N+L5MeGF8WNnuKGPqntOTIMZMIyE5qa6CJ3BsugnxfN1zvGd7eOjDqRs5xFCTec5jXXwV7ez8d
jiSJHnWV465rRuJg8Ugpjo+5sy/ovBzLS17rx57Cvbyzjq0ejlvdd27KwglRsqcFHu5gxo4eDSrU
JjI7xg9Me30ZQRQLa8BTqBd5Xl/MST07ZfZPb4wPdpwtq7smPZLbeY9zrgSZxfun+8GnbzeXsKIv
r6/GK+EfeDwZ1wCbEtBlSsh07cOseq5sOlCT0lxadnAajO5sVpSBVRMeUYpxv+FcnIvMzpembdZ7
j6X/vqjM7RSRkx2yexuod9GO1Q7D/FfXgpbWXSrLxoA3YeQJQsvSwZHGs9XWe9tESk0oG2xN5z7K
/BZF3WvJ6XSuE/kZJQXFZoDfYOT84Cr5g62rLfWmJOrV0Nwap2xvWIv5XvVktoncem6EfhThUMjZ
hqFzkp70sCOgkDJTkHxlMmgoNMFbA8uKXwvGD32t5/aq9OaJKlN0qvT80hPDphYkf6KO52EL0Nrm
UOx623gGcvBea8GrQQiIFINPuEgnyrIdtaw/FIOSc/Bna+jOPU3EIYLEgaSQtrCHTaTYjFB4NoHJ
kGn/rQ0krtPMecqy5OJLNB9j5k/yNv8W0IBUm+4A5EEfy/s7mEoEuz63CJZAqktwR569ovhgy/gd
BLQ8cswutRI+q+T/WPMznfScHu/Mx9rvEpNi2eMVw1o6rBP8+WWahFq3kvK9kw7tkguGbWM68vnv
tKPWUNIR6uGqaRy5wRoGWpaKYVRoXCdBPWZb4oo0VCjSY+Rqw1XoSW0jzemZkffW2IILecPKwB1C
uKA6chBgK8KxtJWXK0/3v1stSV4GdvOzgwl5szfoDAII9Ygbms90L9oWRAOBO9mABOJ8XOahla7C
2uYy2NGm6UaWv80szTuXVsjmP+UxWpjtt2HJixl0311jJxtllQdVBfvMdHa5jS+sY/m/SAgdcpAD
/pJBuh2h2QBwbxMX5hz8P9Z9hS5hdHkVW8BxFVgfwIOfZB+SBTC4OYoPEAKXXIAxTzamlV1gZR9L
BBHO8Bl9B/MSc5XLXoyFD9sM3I3aFUEToKARP5K8+sVhzfMn9NhW8njDhUHe+slj++TWDNeajcBk
UFkXg0jxOvHUdKTki8lcDuV0IvD3DOxzacj2bsFstL35vLRb7istzGX9HLTDqVbtySoEumme3pN8
LoE3Hn6LXNDhgmutIGOToOED6y/O1K3N0DnWEX1+AewspsZjp+l7+OI0JaY1oHTe7YQUluP+WjVm
6cQXDzYtL+jO97SvTzhskFQZPiZBHC27ckHd1FN3wFmWL5MGqIvvXLiJrqpSRw3ipxvbEyR39kT9
tCacCaI6Cp5r01lbpbaV8OTcsd46Zf8MoZu1N38zKQbBYte5GIDmiXadTIfg0ARRobXPtGJs0wC4
F1L4jKLbU9O0NPjqLepJgljHMqCXOcEVtnJzDN9XNVmywj9bpniuYw1vMzjIMIsMoGHJRi/yD+FS
x2Z63lceRP42r5qHJQvkR8oTagLbgW4d9Gb8yzTXWhMQZyRKVmBJuALa2TkvNaqp2n5VDfpOByoU
MuBkafJk9FTCtO2Snu2MVzG+slClrZP+lAVJcxBCJeE8wziATHzK7fZvMOzvMW9uw5CGS6MzPqMI
sHfdGTilrGuHJ3aBK/tKInmVk/hWjX8mvnuwG542NtQJtnH+YYgsuMzj3nXNt0EkexBve9tXpOjz
5GfyxHqM9Z1iZqr0ZE9sfTNaGBKgP660ynkb65EPAA4vzWZpKL8bRr1MGh8GsXYJFD6z6lMIhMVK
cYXa5qunO8eErF3kJety5CnUR6tBDseRPHHe0ZZTQhwJekogHfduc7aQB+A7gOXJG+4DDC429OHC
GOqTB+MGdSox0QWKD0Urk6mBsc2Lsx31n3E3xIvBgJM4uX82lHIsNRZ9HPm1CYOrS9x8pttRauJ4
D+6s1a4x/FvlYOg2RfQBM+5WaJpYckxsLS/eezXkwMpLMaPTM+urXTIhzZad90Dk6taaBhah5QOP
aI6LgN1TPVjdpnTaejDeAZXRuznJ+skKxqci8imDUrVNKgabWS/IawBtiv4HC4aQgpyrFbVvJGN5
6tITyhfixdbCF7QSQr6uftDS6rNKSYGFUmGS1jV25l+CtblMtFPphQdXuItS9T94Sl+FRHLQSRbC
xl77fFGgjjZPvdS5Edb+OwLVKUX9WmMx4N0srH0/OmvPRM4Qob9OaeeIAiwy0kdt00dMhlY1DzYH
Ad+EaIyivWcCacnYfHLSpoPzFZ8rrVjG0nnYY77r2fMvm96kC8EekGaaVzAwAUcJUFG94LHhN/XW
lD1HtyL1Ky+F3QBQqej1YJkH+GHBkpFGzYiYOiYw6utzbc3GRqyw29iIa+a9rM1xU0INXML0VitO
PkI7pXSWFTQ1fi+uv3d8GENTCURaEO/Rk2vLBj1zENkCUPkjKoxJ7IExeOixPZtXR1Lt0FH1FMm5
FxH4ohPgCyfX8EfWnudsNb2hX1MqPE8NRIC/MGI9eVHRrQjsTtxix6eh079jqejtVNWXU0DMoM3l
Ke143vs0d+mW5cD4oY5QdK8ikn9jrh3mLpHS0PbTXGXN7PQ26EQrvDAs8WuollEm+Rc7JQUmJfM9
2wwWVh16yuge6ea4kYSjOtqn9KvlPANJEKwMFyObk9xGL1iTAJsozk3PhR8f3Mqd22HlqR6dQ1t0
byTA+O4bIETqFW3WvwHBKBDtW52uMav8KFX7jk+pwJY2sgiKTNNaclCOVzfy2VfTSaYVK612nki4
f4N222Hv/VGuoGitPqgkPKRUeUr4IfMdF8IEfYAdvtQuS//MOH/SrQjRuKh3utPunXC6D05WUcQc
bZGY3nBLvwhLmzYxEQBMfybIdPlW2zFA6ZxaPMzYp2kaQdga2VZTHV0vncRdqg8ES9pD61O/3M1W
OYt+HTeKcJ+IS6qqLZyXV1VhDYwzr90Iy3pLAMnx5iA9+3W903id+zxSEDysNaLemi2CvpRajtcl
XRKKWVAztDFEQDd7YL1yIdwUyidJl6y9WJVrLvV3V9DcYZxgUVzMmYTE6U+bqCe3WNSwd3WAWs1h
YP9ltG9W6p/4Ov7SxvNHOubQIMMKXCidCw3CDHx8ZXxMA58kUlCDYSQl8scGdW/0xiea+54yb+g7
AwWjDSdSlAPxrPrvkNBvVkBzdahTt05gmPd20P2LDeuSGeXOA7QE9wpNq9wIdATTC57H0bhXAgyC
qXLarzAtaNIaVzUNOaqO1pHDFSx00aQjOMzRoSBIAhTjQG5pM+UjS7V0RYDrW6/cF+AfmFI7/Ubx
F+Rmo0WYFNTQRFt8Z2t/HJexrv9ovv0+NSz1YvMW5xQfDul7X8No9LXwT2g+EZdpxxS0FYFzwov1
NsT/z8pcVfV0IgxmnoOyvhJGeo7qkVLjeNwWmY8Ar9xtwrvGPfoUsiSo4+qd4C5/SQEIKV+TCkCC
8YifuKXgPKNL2KzNB7XUp84zt+Xg3sm6XnmNy7bud4bkQ8/sm6rdtyk3e2gRKEN5xxW7cOIf3dPO
YcBVzBmJlQBk5DaG1/Jmp9417dDrOiJthUIG0zF9r+xUovbNRHDsQTSx4kbveWJM5nSNuaQRe/bf
HBIo2wQe24J49GtU6C+cWp96VDILNf5OgHDeZH37BZ3O/GGD3BF0Sta1/YUnYDO04hxG3RNe2XVt
Dftsil9jOz5neJeWdadBeOblLVoD91/kxq+tLN+47jwiPd77ZAWX5pjtxZgRf7FJjWgW61yrRZYb
8uQEVgt6mF/9xkH+W836kQoDruAuI5/qxMrom3Q9oerHYbRPivzK4/nHsaa5u7x593t8o2BDFWIG
gzxvv3bA7IAmwujdjGsRXjIPsCFdv2Fg7aeUS+KYyMPkEUqatPlXz8iEP8U33n3gAT45eMjoyGBs
nSd2cA6FX42xbtL6WAp5crSATxPFDGT4pmiJlAiN3ux+mQ+sSt1uWzjscQ117lQw73dWUKTp1w5e
wc6tDKtcY8q/YWDbV0l5tLCQloa1HhNkF5d+Caf5ZnNOthyjp1WRbarK0l933Ww+6QeEPJxGUvLy
bFxTpwm89YLN0j0CbLv2al1jFdxx8grFAtu9DxZiTOWVeyNKd26uDh3kuxj354IbApXJ3LxauSqM
8hC0v10dUk1MJBEYt0tSkV7aTZ38zDca/t2keTJO93cPknNVmWfdbCidbU5tbkIiqKBvcGz0OhuJ
nJ+7y1LaSP39iAIJaAAPS4WCgDv/wA8CrqIG4Yinr+6hnuQoEfao1gSgdo3DGQh4p5PR6wijJnkw
4mBBwCpf0CSm0pWwIq5f6rNzqTTFi0KMfuW2zKpG/TYWJW5AZGqk301YyV2dIPj0O2Y0BlOPtcwo
roFKN9Il82lqvr+yA/M0QeNZccvduzaLH0XtmT4dskld1DQ9AYMOuAyCGa+bH1/JYxOYu6GKjw7N
kjr9ynNMdnKCT9uZ7TJW9ma5yEkjuwNrKM49ZSFdxT6apOA2VtkdgeUncvgfB+1lwo4qmnKtF9oX
68mCDQztE77tHXxX/Utc47eQNrteSQl22Nv3umU1PxnGCv5rwKzvMdqVy7T+yvCYd6kC2j8ccg8q
XiqZ58my+wxy+Je3hn2vvBEGh0X0hAZHAM/xGerLF8D6ZF93Id4nooxI30nynnjgzkgJ4jaIphsm
VAxwBj7eIfvyNe2sNP+E82EfIGRhAXjkabNz9b7dkPm6uZhWuEaZDwo9Nl0Lz4UlwTJsgyfNLu86
W9YWiDsy0xP3rO8y03e2im+GAZ4zUNpTnmV7SGa7ZG5Z9MZPLYc4YUfx2oGcvUyz5OTweGHmY+hK
W7QkbOFSmaAxurVKmOkdF0A+9e/cv0Ry5rWvLNk26y7SjtD6kCw8LmxNSh9FbPw5Krv6MUqAb5lb
TwSvCe4fnSZxVEyGHN+mxloLwUawiubieG61cWAmHpJNnbE7jQs2pn2T7dLa/eN5uwJu9x7gzzXw
tKI+zYGFralzq+Mnz9nogVEMH4bfXRNYGYtuVG+Ti5Ge/lDkDQZ8DZ9Xz0pSj7aepWZkFTuZsXto
NFaFuuDZA/9cJ/oUe+oz63B40Q7Yqe5IlPI5keqbOGWDo4f2XWd40SU8IjgAA1/QhnIfy2x/RTB/
7CxPFAYtz4gw4GQSjtxw7aR+jururhzrBy/av94Nn702Wru9OMOwOJG0wz9GWR1IbNS56WSIGJgg
QcWaP8Gk3JJDCtRj2SyEhFtTh+uBvlq4Q6Absf02b7q0UEr79RRr52AsyFVJ+DuTRW8yK2Hh10TU
qbE18/MkxR5v3DW0qt/OpU2jiQmbWHIlY2NP89qGJdjSncd6VatDHfhr4ZOsVEi2MUT10s9JKjGo
dQKEbQXBePYniiocl3qc3tqszlcZObOGyzjzLSWxIJ+szFlCdHNwTxFQ4Pm2FkCnSHUfaChD/8XV
J7wNtvO73uv/Rr7ukYjvSdniNw1XQ5pvDZdTEQxI4aTfTRx9TAHnnt24xzJRD32sf+xsZFJtL4Dj
x5WUnHTC4JI1SXYzZoutiUrQ3PAfNN/sisw5V5VzxXk6p7O8g4ClUNvDt6apvWEWFF3jmfYr7yqD
dh/wdM0m9zERpiJFzyZ85GAiFNDE5r/J1K+FYf+TgIWIMoiVnQw7MQ5vsEZPaVEfPXzpVcNXvOmg
tNHPmrKD2bmF9ZCwZ/HX0ncfZMEK9Moys8eDpY/7Rg2nNosRz7mqE8wzyaa2b2wo3hO2wiwMz3EU
nZKAet0mes44gnwQgqLwSE12BD+dJoW0MufNhvDZKu0f0lI7ItqfdET92laKdzZjY1ndLBLQkPlO
LhBbqu08uIpG/KzTLbFMTHGJmREaBA/aDQ9Vx5/nFsZlmornnPFkJ6fhX4AxnULoitq9IbXpYwlf
IMtvXSbfdcKSBpA3XXdm+SnZxRq+xQWtrk8uhfGxQJruuuLHYkZllQJDUIBgjrQVPyWMgcUqMXom
G7pUqiy68YFi0Cnrv7CpQqih09FI8MDNDU2VSzih0sie17zxqHLwjuZ2LcOW9dJp+kfsgUXwPL5T
AUK/mSVHCBcpvxA9Ic4F+iBusY6Ao8M/QrNFMJceqcS9DkX6bkTjDcnxlBeUKkg7XrVp9kzf15US
0p+xwxBYQ86yKUTz9IEeruTd7flGTKO3At++EVViUAgpuEyGOQxpDVJhotov9vFiK1tKhuwIpcv1
oep1BjNyY4+8jaSkeOVBQc21/0aVyyaKCJyVczEg0bPNFA27SUu2YGw8Tp+kpQiMbrGJAOvG9muq
LQJh0vzqN08RnHXAyEO+kWOEeJZy+OS3XDZnw23WZlZvbDiSK1snfZ7m2jnRCS+l9BFiu+PanTv/
LGUnB5dnc5nq3Ogb9wPiLd0zRKgffVHLd5YY847JB7/Sx8OeX2k9R6DviV79mnPZvBsF0UMIjAl2
OGCOEGIXV8aiHplG2h7oZtO+VWyv0mhQC0YZ8EVpv2Yjuc9aD9uwC7+m+KBedW9xwSbrzpMoeBaj
/WRXcb+zKyo+ejZRkQNZx6+Tu9ayGCOju2vIoG0JnnWw3lqqACIe6iY2ORgrak0C+Hds5+W7MRzr
UqOrg8Vm0Zln8sd0FoTvOrt+o2FSCgLei7h4bjriRxrUb1NHa2UHuIos56gziiC9P1Pa9NoYxU9D
N6gc84cW5Tst656dBhpDX3zSHvLHXpTYsfrrwkvLla6UPLy8qVqNzvhHXItsgc/3uILT17BKa2SC
T7ZDAgsuQxNeCLjxqK+/R6F/NyK62F34sBx0xCE9DgMgkaZIXtLaWIVyNvILNK2ccZ4e8QNJIvaH
Og3lcDNWQ6GeQwhjUne2FsxxgMMFFrFa3xYVfg+3EHgMRjRlqjga3S12RcVTPy79z9LS2aN2wHaN
vcEmuiryBxZ+e2GJ9pazME7wYADYLsDHpcu2g5GqOKUWZc6/x7HMF9TBgdoMNhi4ceMZSm6gd7gJ
xrTEenNT4yHLaVg6ylJboVLiIAbvtQn5Cr5BhfhqrsxyvFBhRqgL3LWVa59o1dsmtL5CLXnJ1VdN
vHyJtLVkp4n3isD1nDf4ynrx3FGSEwArYI8AtHMQ/6LGxbTs9PjMfcFJna1yBheWd5/83MHLZWjL
nn4Y7eGfk7559LD3obW0ewFWLt+PjXkmVAJfRSP4EdpLmIVb6dZHaWjPXlL+4IW+9KZ8Gn1rIgdZ
3rku5mCVzPdOlhu6NcE0ZJCulIvswNYDQ4uB8ZUGhU08rwVj9vl5tMqr+qg09U8ahGKDuepGcY3t
T3ZqwQYfAbAFhETpTSyelSBGURZvXcjMbgd/4DdwTCr0hjF8GzgZl2Xe76owBA7W1d+hyF8Q7SBo
jvdMAcsX3Wwarc8FpOOFFeA9ocab3bSd0QvoIy1y0xFWeQmN8BVw2mImAzUYlHOctRBRzughxzzs
tVU4QMZv6pcUR1cfqFcOkm3H+Ny0tBsHczANezg6xpYGJbhtLamTYXS/KnDLTYb1EhUvXDHqmM/S
q5dxmd1d6u0XtJAHKFZ4r4sSBkTh04+RhtplSvrT4LLiNILg0I/13QqzLS61P08PPr00QYwTzROK
+3tWOtvC6u5DzQhl4G8pyreko0wVfzUrnjqlFjw1n3v2E4FDSDjLtb8C+jtxampmySxHoBDQ0hat
qf145Cj5itKNG6k/5i1090qudSD/BXR9Rxs3bDKP7LogmLXvXU0tsEh2uV5jAKffz6luDRgJwefa
M+7PvDDHYEVbwEAzSu8eR/qnMdrQy5h3yDczrhH+wi5PwMX3F4XtbeJCu/iO+1cNMf5YdthAHvnQ
DO8/0s5sOXIly66/0lbPDRNmB2RqPQSAGDkEGZxfYEwmE/M84+u1UDJTZUZSDKm7Xq5Z5b3pAcDh
cD9n77VfcIpbbtlBd5myxY5oIYfmbE3ZJfDiSd5nsgD5amb3tCo/YefsLWotuajvKWLgI1LEe2Ml
8iafGrwi5vBco+zErMtJ0tYf0NyX2IRM+j8+aA70ujpddHGoObvmE0YKQAlC19dhoCNPTVqErSq0
K5Tfu8YK0nVbN/lGCdA41Dj1wRUkQexYVWVf6yKtH/kwQ9M385sywzDGZoqIWVw5EsXUFR55/d0U
zavAlIcCBrl0E/YFGxFBfGA3RJ5aI3GU8xwPBAYYHaO/J1kmNnm9spCeDo8VvkfgCsgPFyFQq9cj
/ViWBYLZ6IPxYYe4DCbDSbtm2mXol09QYOJ1n5BxGjWgXmeJOwnqBmmWjJxbU7Qdx+th1bbAOTBP
X1nK9BmybK5myUDhFMzPWTr8TKrsk8bv9FCJLH2lJj8+RGUFzxZqkZNkOsJGtQAvBrL8uVWyamdY
I+nqxDJiGOpfS5JzVrWVtI4Kl5Xzi3LsZH2NseieLjd4kwhOJkRd0fbwYlDDGwnqCzm4UyyLeUyR
FOOIJScbXu43P8b46mfPOmB6RC6fQxhsckP9wPzsCYn6Xzk2QANyFEKkomT6kzDFTaEnV5VFtiue
MvySOE8h89N7JfayxqDOPAXiRsc4kgdKpC1lHnV6NwbrLUqrO5M/WtXadFO2/V4tVQJ6c+qAE7DB
RUvXUDbVplspxWAkacpD3/Nlz/KpPlgUlO85ty+Z8dkK0qrJlidSvDkC8Lpq1RC3BFvH3O+vF79o
K7IBrR3aC7RQVxjycDGV9RUeAYNSA1UZDI2U6qR6UWHarxE/dB1ZoY7oH1tbNJVUmxt0FU2m7oeq
Qb6abYtCHldThPrYzq/atL5L9XozTf9MnC5WioL3AwQLJyJ2JxRmoTa/Syb+Ls3C6VaS0esqo3EE
QvhrFoBRRqKDizJHLi50+Nfq9EGiHCLXvuWhqXhFxxHdIeq1kXDwgV1GEvYZqNvBGa3hYPW4M5LZ
XUycrahQSljLHZjWM8Wk0OKNjq1lekYbHblRV7Rrnx9QkyU/yQ1YguyohUx5EiWhWhPM4FrT+BCE
8SMgtg25l3s/SK9KInoiO8ZWHLp9hQiDClhfi4eknN4maF2KAJaf9v2Nr3QbjFFXYRgcRJiTkaNR
CVNJrUnRnNH+3FoWKgPqdF4GoYMDWbnWuvk1WWTXVL6g0ox7Te92bNX2PkG0c6mtwVe9B6lMfmKP
g7jdqin0HCS9bMH99CRJegkiloYAyVx14a/Zv/QrFC7rmdIkjx5eXrkRxNKxEO5aA78O1PPr2sgd
GSKSk2fViwhqL8zk2WXBjFw8u2C2Y4SGsWptmwxUb6m3dx2EfRh6u0oEp1odn4lSIUo7vpZyfWu2
9kMRIgquC8C9JsqeYab0QOGso0Ymo7tNQg0sSon6DmELeNaNNVH2GGcXOAsMso7kPGX6yGzSQyxc
qbjq7sul7+nftRGEKV1q3ww7uPe7/JdpxTe4K18Cjtt2W+3KojuYLX11UgogIUfd26jKu0lRn0sZ
I1FEk8OtfBwrUExXkyjeaav/wqXiRlPsauRedwSB4EbgKG8aw2kpNGTxuAKevoPG7Rba5JZ1uy8t
tDXafKMFQJv9zl0KmfzmmxyXqkFsIKWjkxTk71VqH4bRx4PRXLNdPtpdjO8r8vBJvley+ZgZxgu9
658RlsYi0HaUXK7Qd9KpNTdDoRziVBwF4d4reDVbxZ6PyAzB3orXuahOWshWu0rAEKfTwqeF4GOe
6Fe7RjYezCJ46bFc2Iv1ykzbX/yVR8ycDn+wmWKwUtmwQ9K3hb5J11G6zRNjo/LVrrT+fqYxICbN
SxrmJzp/2jCrLu23soHYkUQiFPd8svhmdPaz6KVD5ffkIzTaOzEmBGVmzZvSo2mGQwtF00Yo6V+p
VbfFFOA1CeFW9JGmceFAcEtpWxwyYCI+W+g2JdQ+88kz7/NPslBB0RlebSjHQG/WWRMgnrN/JTYG
vb7LXfb9JD8BAQ0UagLjvONgz/cuTyTCNqUhDj064DrSu2JoX0Ghz3D6aVha9DxGHB+UQypQkqaI
lF2Nn/EFEq9YlpichbykjbcXdUHnRH81UVJ7NW0AtA3hSUnLXxla0CaY9H0QZIRAxjG7azyxpGN0
A/tWFM9QckR0bQq93Osl+E5FWC+KX5tXMMNwHgAs63Tj2JjJK7h/b6Q3I0mtS8Vp0w3ajcYGQCI0
V43Tm97Q8R1JR81UaGpp/jHzjaMcFs+FpTpKU7p54r9ReeNIQZxJV9nUPAEWJA5cpPu0bkhjDm7t
wL83qU+u+rh7pS64EfHgqMx5ehC43lnE4SI9jXp8N4OJWzrXdS07mmy9TU1xStES0R94qkviKJaK
HBRuqTHdocvRBoKqmUqAKdN9LUnA95pVCJrFJnS85Ju1KvjZJjXpSic0mvOSNndOghphqKxflpQ+
BihnzFR3KRJ6usFPlCCiiQbgaEKTpo6buyGy1iJFeakaj3L/g3MqiIXaVQDBtZbgnQi8wpj2lRZu
7DRk55VgEMm3+CivalNam1p5w0nuZ6xyKg2NB8NIb3MUtZQzAOMjGXHHpnoOmNdlIJM9i9DFXzKg
ba8nJ0AlYX1sWnqs8klBXyz4ua1QbheBYAiKHKncsA+JYekNdprQg9i1F+Av/Nx6riSDw17v9ka4
k7vhrQmse6F21+NEUkM0H7DOH4w+vQrN+pkwpOuuAGlYI0JcUTTbQqdAfNQT+mo1WK2UoyobH3IF
d4PHo7RAgUEwudGQHRqLl6pBtzoZ+o1f1WQ9ZacSrbBjUa1HA3M1Z6ZNlSe/jjgAdg3oi9rcCGve
oVJYiKAYmBAVI9MgN7BI8qeYV3NDkMiL2SDYANGz6nX7qmUTiQio3oRtjEITmbNl7ZI+xPhVeEY9
/OTLi/0KybW6aMW6eTPO5nFKtR3BfpupQywot7dCcHsqq9yQT0kqvKTcdGVy1KX6oSzRegyqm8uJ
N0ohocKtdt1K3XrMJLIO7bsQ8J2tjteKFDpGn72FUbNXSSzNRfI0lKkzSfYp7Gkm0TFD53qQg/Za
5uPYUmgj1AHv5viEqPxurMCIomTphu5JARlXtDPVwsDTwTbiKfAwyjgQvhxDy9fNBDpb6PexYR6J
ZFj5hBIALFy1eueMsv0EbvguFlRUaZ5dl+YIUIsUAF8+zmLaBk0b4FIbdktSkjL6CCmLjZXl+wbs
oqzqG80UHwbYSF3vNqLS+crQ9mwwDiXlVmtlVCr0aOvkgGl/3TKZ63BAYxbpvIR+tE8CjvpqA+JX
ugm6ikMOYPkR3HYJ36lXKVcgLE5ongEhzLdhYf2giuN2rf2K1WnfszgGGPWpJmnbhMa42iDgqyIq
+6q+m3XpxOef7WO+N3EAswuYgOl2G3ZEnpjGT51GqWRAJPX7VyOWMIDUd1FN7x+Aa0W7kRDRcU0s
xZutgu4Ig33ZsS/soFriAz9gPXrPB8utqQPYlYbwLwSSm991tX+lSRxMzQTtqN6dSHo7gXfnthpb
MQBICwhuxQPq+XVCky5+51uIoDlCNycsghSDA04oN7aym1bxN1VpeQatUiOnYCza9nkQwW0aRtsS
4SZKZO2VQ6U3ZNWhSpqHoAOS2FWPhA1UHM/bnxMCE+jch3ZZfJU5/Gkaybbyi7Vv4oluCTlfNMZE
YZpmQilSfTBbSjH0kn6MRFwFlLg1rXNbBZeAAYiKUtSSDqLFr+A8Ss8cwhcAlUgoQHjh+7juGo6k
fqAclnqIgdawVmm3doO5x7UN+E88DeMvRZmPdszOJGLHOorwWuWY5Cp8C7u0cfMh2+WZ+QAEHFWJ
FyCoyevYk+ZkqxKssy1Bb7L9plpD5lxuBwcVJLfSUAS2e7/0pBgRKUnc5WNS2j+CjiNmYWxlOQs8
lKbObMl3atHwG+0brZkffAJutxDr1lMHb5vCW6Gwg4YxtcUj48ZBd13G/pJrYzmVRZd5UPN12wO+
reRrTGzsAyoJqXBo3/jUoyaqkD0HVBYc89Ecmn07JzcUDZ96e9rja3qrDFJOAuRpOlpghBc0Bzpv
MuyrAOE2yuFdoskI8CWiXJt5w3Yl4994VAL1lexfzmGwPug+rkx+KTigzsOwxVxaXO3TDH0B8VKQ
afeZnt7nZPkYFI4StfyM/NoFGQCbJnoUFj1XdMMb2GW8QOGhqYd9C6y2kDlLloFnAnXrMR4Oi/U1
BhcxSMbekOqPFJfNioMBhIH+NSj4lOg1NW9VHFVDTVAJBPeZALSBOe8woEiBOtxQrqcBgsOg1Ztt
IWX7aESClOLvg8NBKoRXoy6eZt4qMdx0k+/aYbdTc2vfTe22HWhdUGN5C2vOK7qKJqonXU8iLgfP
g+3Vlo96JnypEnPHMqCs6rZ8yQiCcA0r3EUluLVRXcTC1ucMcQQZzWNUiMeQwA+nK4Ez5DHlOyUb
PmDMeSEd7WFkYTMHOP31rpPVra6bDvEez4XkP+eiy1YzaWYz/KLC0h5VlW5IUFE7AT9q4vUGH/3s
F6jCa9aSkWdYW/L9FPpHaUx2dtY+63n4YwxqYkQiBTLpAGdampa2dJC7Cc5LJA0PvhTcAxXnfDYP
v0CagHFJrrVQ+0Hk/WIEK0nTkD25M81NBukrUod5DayIHlxBUAapj5wz0xXJIwOEuYFfXBg3ugIo
BtJBZmCHt1WiRC2VCRTVyVPADhh6O5t944pUPojS05sa4QIgMAYXXrTODeNxjAo2pMGNlJZsITLI
1ia5ZwES2SjwX5TUfE7MwGsghGVzcm/0805NMA8IBXmtNU0PmEke9LGFLxW56qS7Cmo31K9sv6Yt
4iKsj0QmjabPNjmC1FN5qtFDpKt/pWDH2A8L16wivo2kOIj5VlO7o4wCfpalI/BBl6j4G7WTDznf
UuIeIUnj2dnbYzVsdQCoOGgxqAE0Is/HljmmBvrAQTN4k6to3xDG5BhUD9UyXltWBjJXcnxcE7bV
PpBmm2E86o+h8G/wyHqDoIQRh9QUzSJ/TtnarLRxuEn86Y4uVLVRQ8kDr+Ea1XDTLBHrmUQYkFXz
GkzpNqRZUBcFRmNJ8yZC86Y6Vu5tirK8n/B3ero1oQ4xiPfYNcnQCqxgG6piW0bW3jdOCDwAPXLw
L6XmmoL5SU+L27jX6c1o64GEBpzxh7o23CDrXBoeBHBgQ0om/QbGqtsFtktd72iXAsANvScTH6Aw
rCPhq2iz6Qw0tXaXj0TEFeqOVIcrWGlu1qpLH5ZFKEdDG92rzbhRxp8NlobRt0GGZKDWlUPWxfdW
119BOLnDC0Tzp1Mei2VPybKWzWJP/rWjZFYCrkV7kJOG4hfJObqvP9BWp8Q3gTGee/3QUUOjUn6E
obLT5vzRqqM9klFQd0O/swaE6FN6BynfIwf2lIThL61mYa67TTPqlFgLJLfRNYkZHsFdMWRTWA6d
1m59JXm27HCLt/86lqdTX1Cck2NIs3juf8Zp/cQJ4EMS/YuvkpgzUG8zCvzGKVXWxNKu9KE/tRVC
kDIwcmrJWDK7IDY9E0T9Vswczo3CJZ+JyNDOAgbbyOybkYXMGiICi82JFI63+MTlld7gF5C1aZPr
yIxxzxtZu6twjY4De9RaYrnU4okwSXsfSx0uFRk3vsCVQFDZnFXXDcijxGfDR8yqJsBDx8pdX+e/
yKdDRYDtzaZk6xDEd5+lVC/UVNkXxmdSpS/+bP8gRWOHimOnjsExDuWtLqugSuHCVogWDblnr9m4
SlacAG9qYK0gN4x5c11SDQD/TxO2+EAtgAZbot3Qvo0ky+UaSINKq5HXoZcIZcJ6KhgnKXy1yXCL
NnrttAyFZN/sVB8zhqzV79iiaNsmL1XO2oQvie81kSxC79/aUSMed/7MSG7Q1WGT0tKeJzIe6oll
0h6QgXyMY7OLeLDkRhdU7eHHE67XUBNmB4D8AgOBuWksmneluSGB8KccwXrMQDLqxZQ4ZmOtKZ5T
X0+eNDt+SvzxIRujxoF868pd4+Kcvm9kCNl6cBrGdkVFFzt0dkqoHG9ifWidJJj8Vcj30W1ki/SG
Xr6N84GY23j4iKsJJTLkKjtHhSfjOc11KkEYkA0hbagVsABHKMYKyCX5gEBHUqW9IoimUVpwyxOl
6wKA9GxHHxLFCM7AME+lKPLGpGYDF0oHHbU9CvT0tu8st/E1TlE4RbisVT10rIaaf5gsY+koU0SU
aKPIjc6OZnEy42wb0U5wVJB+gMD9YUkEvhfRbkxt6CgDGN10ql6JQX8P0VTgvvWimMJjbjw0ynyK
xuFtLqjQ1MmLkOiwKpTdjBDibjXJ81aplzqABXU4DmGmSaNFG17s8mmGU1TQ8dRJWGiHel9WNsZJ
/YABFKNH61YKLWx2zZjiZw4bSWLvDIh59GF01GE2J0PkEBAk+F4XCU59sRtKlkmgU4/2gChIM6fl
vNLQdhx+hpCYmi7eNC32NAWKlGYzI1VK+Z150ufgFwHmW1qFR2MihJuA9oNldMGDFtTTptdLF98y
noN0V9byrp27X6YdsbPjpBtWP/SmpjiYYxzK85cINJ5TxB2mwV6npZu5coRv1hcIigcc/vBTdIzB
UXQkjHWtqrNHPuFujA1uNBId0w/2fWhG67jKYeiGB8kMEWLq5WNZVlSG0PtU1nPbEb0u5OMkGcSf
E/epUSenErUOS+Sb4DY3YyU/DQmxJyOCs02Uoh0yB/+1ykt9UYt0gCdaw1zlKQJ1XDIfk9YSVoZl
mySHdgkQlRspcwR5Pk0B8zxL+59Vo8KZbnMRHcJ5GKjd2ApEvpIvcKOKFSuNCfOZPCIsP/FmnDCB
FrP2I2ipePtFRu8lNmKozja8ZKv1b32oBHhKa4o+Qnltapg7VllACmeX6ciigApecmqQpyB/MpLR
WkW+sI9ZPcSnsbW3SsZ8r+g/0g1Kik2M+fJpVgJKu1HyJhnVp4xDcsVTpLuQqSHbs5D6Wpuh7LUg
Ek7h2K5T1Ry9KURq2dWTuitxE1PU6421ainFYWy0LYS4G2XMPw0F/ZMeYkcftJCMGOTLTdu4Ay6s
QI8Pso/je6irYypAyOh5gnjBd6Imfwj90SlABh1yH9+GjMELQTrZ8XOKtUHrqv4mUPwMwHZUP8Uq
wpDGimOXn07WTkA9K8yJjuEEOCAlq9ZpH6UcDdP3JEEeXsfSycDRLnP2KqzuXR6ng4qVCNLeNtCD
XaIPQBBqzw+Snzal0rkR+MqnNaEML1YW3lWiORDHjkyn9x99Hw8l5LW6tZ6tSb8ic3ikPc3s6qcc
gGPgRpq5y/v6IUR0CfTigZm3GezOMw1WxhkMEXFFZaJQt0/0fZVyp/2MMlgcvaeGRoIkvDVOk89k
mh5qy/LMyjhVxeA7tjxh0upOcW2erE5eJ5p/PZnlu6ojF+ij/qMs7LdxogUrWKPqKd2rhYS+QvvU
R8S8ggNG0eMElvAvqqp6Q2IC+kCfncrE+urLlJnHyniJx/azMLv7duy8kp0v2dTEhNXJYwD6ZjSs
k6HOHEog3ClGs7Wj9shG4hErKGnlBMNFQ3Ag/rDDWiOtZcKd6MSPh8rsX+2WBBKlcmvGjpJsPfQU
ELpMZa/nLyXpu9ywgPTTkaHYH+jZBujkFsXD2rCHnSwkN+5KD8PxowG8rohQ3I3MRaV1lVT5CLXS
I9TpVQTTQ1eatxMpUi3+oFJHj5XaOxt7jhbQK5qnXTQP1wEJ3jbJ9iPgobStUGtMqlM0vqcMrdf1
5rUUGXS48ruY3kGXd6+m2u8VX93RlVvbAyQRGDEjhTj6mMc8Dvapj8A00X7NPZiWGp4BYT5sHweJ
zBjIK2n+pjfmfVI1DrEPYFsEL6XC1sW45eWkH5oF962eembPeTicxG0cEPBRK+s+Sq5lapNQGfdE
Bz/XfnXVyfEJdQn12Rb8ke/HzqDQ84J+f4V36ygogGft6AV5/QZA8VmXK3VtJYPqyGBrhJRjIEU4
FVZOWGCHK5uBOspQvJgkpQ5aA+jH8HK2BHQuqNSyoJBEjV9FuuusWjiFah+orKxheB5rG3heX2B0
k12jlE+lFD9IYlibfEJwy3yOgc9RVYnJy6OxMam3g8Wuji1csfiLyuhqiYVr9fGqXCrKIJuXUyQk
l43aT1cFJ2aHEj/RaIYTUxkfkZb3eQ7MDg1ug7OrlwVJFMhWe7RXZWbdtbr/3Ba5ScmDePk82zYR
zl0YDKtMK17ZW95L7aJHHnTK6nSlrFJhNatRt5Ftmw/2D4ltRwc5LqZHGSixN0WYCLTqpke4PjKd
4gjn2tBvByM+afHws4HnT1iAfI0cYNuwNPv0F5IZ2oY+54Wra+WVwH2jxzws/6OnPaSWwS4u3hPp
0Rr1G6VADjSvcUm63XiL6HZGSQr25Bq++jZPf9jJViL40CIMin9I6msIe8GKn5tF0kxDYywr5BLJ
xiLzLnlEVCvpqaMrJ3uCuIo+IfrM4LOw0O45cvY0T0uOcNbcbiC1cND2sBYgcQ35hGqPeqAhocEs
Qml59IEaFieLQp0ZQvwYd+bUuqC8nUxknlQ8JsYn1HiOINcSLo6wya4o3hE6fbC7eS9XCR3nisXt
2sp/zihNbG5dwpe/u9doo9SIx0PmmwI9b8LGO1cVnqT8s6DAjSTV6VQOkFQEfHy05DM+JZRje5sC
zEB401scP0zZvm9ivnlvapN56oxujKxnH74TWwA8/3zc69StTbB0A8whuA+NX+xTfLsVvjsctSPN
FWPq91GW4w2I3JaNxWQSCC32KI3vDCqIPrbajlazhdhSNhC4sGULAa2QuQpulPansZ+6TxtQkB7e
qWjhTJB4o32XJf0W19WjXDxyWtXEsBOkNdp0jDrb9sbxtWtMUIoortRNQQNiWDIEhKei9JkHwhOs
RyriDYVdiw5m0tcEKUHgNnGak3EqJzDiDdQh+tOkd16KB6qkrVzDJKrNfoc/x2Jfw2vLYSCc5O3i
jCAh5IBa5iW0TwH5LxJnRfBO11G0wZ/tBeGGFKqTPN5lxafREQVuF/uuomsoW+2dKiKU/dBJTcpq
1QJ/mg+EQQEuMY9BMLDak2admxsQyT8UcWf3rzMy25HbhRCG8G1ooeAdTCllxUd8PFBgs0GwR/WG
/EanR4o30n+U+Yxq0n3LbjvI+C42HMJjG0fD/UBFrYEsB2Nv4B2Z50PRXdnJsMPy5GrJ8BFp1Qve
nsUvsE4UvsZ0mRVXRI/8mZ7uk9DmOu4m9bkhIyvieCOpa8PcMhN0XDdROdFqQSGosrEPwJWDjyK9
mkcJXpls6QJpUTO/K2yOWgRbWBX4L8kLFXRVFOaw72/H5ol8KKcaDFYgUgVUpHGF7U0d71iUuqLr
PNs/WQPHv17a9HgvG9TIsnljB4+Sn66lxcrNG1xORwkiF9D/6xAaZ0sIW4g6Qn+YaUcaCKwUgl47
2vcte9QlJzhnNURth/uFkoZhXqFPhp+kvwEDph/hyBT//O4z77BPAW4kND1a/btupUTTmVrNpwNF
SLA0uzknsSqgJNSi97w/Whh7KGMV6wBbwzzzcMqK5pTV0zD5J3RS+URL9pnN9avoHieDzmHt8k3Z
x2X7TNws4nz/2RDlc1chlTPBHUKfzborHzZWbvmnKKXi1g5U7CQTgZ5Z46lhczOpypoJx3edg3Pz
FiNc8UbZkt3ApAVBS9TGOkMe+wtLNTaI+NHiO1BSa59oHdLDfZBs4zNnndOXLYdh5j/trLlCc3PS
E4q0RXGYdb5TyuT+49/+2//8Hx/jfw8+i+MS313k/5Z38O2jvG3+4x+K+Y9/K//3/737+R//EHQk
VdvCAWHrmqmiDNX584/3+ygPln/73y0hlVNvklUa7+Sn3K2uJce6kl9Jb1khVluF3rSl7q8cvx92
+Vu/G9X4c1RjoG6ZoMN35vFmGrAvPHz/9yvKhQGWy/7tslLFz402IF2lhiu7ZmF0qI/YK2KZXMR4
l26i+uVottBkjTa2oYk/R2tJoCNjDHn6VDrljsyILYtviVh3T6lvWx3G2+8v7+uH9q/xrD/HS81K
QIRnvMI+0u4LQk5HIAniavX9OP+X2/ivgeyzgeJpVGoCVByBzLD91YEENUifsUcnwSlKs7vjO5xF
OlWNmwtDa9/fU13+c2jSDitTyhi6ddNduyP5Zh1d07/eUF3fpNfdpUu9NN4yo36bMXkgNenYMl6/
1tZg0NfJtfoTV6iruvJWpfiyu3CBFyaNvvz5bwNKYycV4+JpaDxQFm6xoXnrb8UGteaGyrl6/V8c
b7kBv42HCo7k8oHxkB6sZS91rZ28I8573W4C1776L452tq6U5dyqkclo4VV9FR3iW/q3T/LacJI1
JmjvwmjLZPh7Pfk/81Q/W09SynllMCQgPJgq2gEp5Gp26Fpvmu2FkS5Nk7OFxS4gV0XLtOSsshbr
asN+GYWuQx/OLTfqvX1hwOWXf3dlZ0sLoV8F6HrGGxW+zOPsBMVt31+YG18vx/+6fWfrCQledV1b
DKKRXmEPyR0e/QtDKMsP/etCVBMmk2pplnr+oakjvQRL5OO2Wy/TPV4H22Qf0RRa4cZeJ2vfg6+9
idaW8/0TW5ao78Y9mxpdZ80AyRnXT55hTJbzMbFLJ2tu9Ulxq+wxyi+82F/ezN8u9GyGdOHYEdZg
t45cHs3stVcO31/QlzPit7//bEZolRC6wAZE9NyWppgzRshii+zSN+3SZZzNiT7IpUA3uYzGg491
zNd0IMRK2dgbex84QM9Bglx4VJeGPPvaGI2i6xWsEtxEvbxCnYoPrCrev799ypdv8L/un3X2YQkT
KYTizf2j6dC7iAhInFqhhODTMjxYByqL/5nL0iiTYk40NE2cPTBjTEDp+RLy7mLT1ocker1wRV9u
dn4b4OxRYTghT7FjgMEZPNVpnHmb8yFRXfqrm+/H+mvy4Tm1ZUPHBcQk+2unk8QTPnuxGGpiCexa
BZOfvS0Gie+H+XvjcTbO2SWxu884vDKOvDf33cba9XtcnCu825v4//fxnA11NusC1NGROjGUafac
RF78cnvhYv6accsIqilrlmbLGntulqjfvrxRVgXWaFeZa2/1O/BoXnAH5nSlfqA7d6L1xe3oX+/R
2XhnK1DWyjJpMIxHSlpCPMaKxFYv8CDzUJvQnGXU0Ls46l+zcBlV11TFIhvWMKyzqxzKHFYNQH8X
UMNu12ySzbDW15689b0L9/OvndMykpCFbKJaRF1y9sRsNa5TPVBTd9pbm2W3LZzWU5xlVcqdS9Pj
ixlvyoxjGgJbpaqcLRf8jCnEcIpnV34Y0Vjg3MuCC2/wX99GRTOBTqk2KzeFT/Xs1uGPwXNAio1L
IkA3vST8T0PQ31vIU/llO6r/ueFotpLnF97nL6aKqcqyvZwAhaacP7TSLixRBiStd/g2Ur4kiHAu
PK1LQ5zNRlzNkV3kDKFvkPbNrnGIT7BZVtRuOI2V9xQaLrxw6hcvHE/KkglPMs1livz5woko6GiO
RJnbIzRZSe2LRB4hh5XrbGN4YoNy/xrP1U21q4gW+ucWP77LfM4Vl6bql9eu6rZpKYqu0Ev/84cw
pYBn0JJ39an9yBswYNXQXjgpXRpjuRm/rS5qXZh+GpNKrXT7wvzRVacLD/Cr2ambhs7sZ9+GvvTP
AaBcNekEBJrILRfSmIv32Kl/xC5xxKnru8LR9hj6u5/R2ncuDP3Vg9QFGmVL1WRdNZaf9tu19SPI
h6ElYiXEprzT3GgfXAuP2FNtv3zdhDv//H7Er9723wc8++7kc2pmfc6AS5s6IbawKRBh+qX7/TBf
PbPfhzlbweauFEHZM4wRoJwHR5Ktvx/gwnWYZ6tWZ1ltI0IGmOhydMequsuqC0uH8uVF2MuiJQuy
9syztyyIBrmuwnqZF5xgdQ+Nq0PNV1/J696bPXXrO3ffX9WyVPyxl2ed1KF465wiFEWVz2aiED6+
eL3iqgZplUq3VoM+Rv6Q2gvrsfLFF4b1noVR0YVi2trZQGpRt6R2ZYlLIviH7gHAcpJddAwcPHDu
pS/M3ztSLstUNBWtlCHYVZ09rNSXC052U+K2LhkobuqOB39n3EAl2mRkhjmXPtVfTQ7T1IVQCZRV
LfNskvPMyOBJGU/UIxoZZIQEeU7kWn7/tL4exoLIIfg0cXV/vrzIOWq1trCoTaFMuJiJEk0KaCk0
dCG+H+mreWEKg3qqSTqybZ69TmmfGtIk0QusW3VDMXlV4u62oRL3u+8H+mrK/zaQOHtS/RBIhRQS
UdhiN2rN8X42Y+/7Ib68a/+6FnE29XTiY4WMIRMzfvtCDsPBIA+yBMX7/TBf3jJLsQ0Vebcu5OVn
/LayqnGXK+NoMQz+BN4jGm3trtXsH31gXVjslrt//taaFuBYnWWcI9zZFYWqZc2dYKieMz9EtQ19
unW9iS+sR18+GyJ5Fwqlxufq7Iqmsa0k6HmJK1cfZvhomBem85eLgvnbAMst/e2W4cktBJlRiUu7
yaHt7sa37ZY+o0ue+sWr+XI0Qcajwu7TNP46aTVdRn50yFo37P07Y50iClmnB/t6cjNc+KSGX5gQ
Xw7I0U61ZVvT+Naf3T9axgQDGoR7pC+TY+4zL3tEI4pR/59Pa4wvzArli4kuZIVAR5V9mqmfz0DR
d/bcTmiFOgclu7fcUKNx+i0q0YnqnezWmwSB1H/iKQr22qQMEvOqiH/WqX57iuXs84ot1rHGU9aZ
1++ULRLE/NfgEqu8Ne1Ll7mscmezXyiyzsLOowRneLY2qXo4G1lDvxaFCUIKB5voKthXg9O9iA3t
gUNzoT701dlZKIDM+YDBQ2EX/Oc8HUD1E/XRQj7etAQ9rQLPco2N4tEQ+384bC5v71/Xp1lEGCuU
BPg8/zmaYiuxGUXM08br3dlFibllmv4v0q5jSXIkV34RzajFlTIzS3apFhdaq6HWml//PHredrGi
uMROz552t80ShSACgUA43APMuAVU82EnZxmYbFVwUcGpJfKfLpNndYFCMBiQwaIB4aYfwq2E/yH0
VHLcK21gia0dmjYqxkneOhWBvres2fnPcFgO3mC9LgCdrVN74Z3q/0+X9r04kZEecdeUdVM1uSy5
mMAjyyD0xjr+3R8V2y8Y4fOgqoJRiA8YgaCq670NKGN0BckSKcbkv1wG/OtkgufH7YBjEFcg3Bie
iHxD2qmlIH+GfAyGTgUHDVfDV5EFzB+b9JogqHzVFiKbTVPvRgGqkoAOgcVtWDG73Q3Tpe7q6EET
azNIW0Cme0wPPR4fe7tfFg1ouC1qGr4u92WhV9EueoqXbe3OvMQ5kg7m3x2MhgHqx1Kr4Jq3YBMn
rO5tkq1V7uiQgQOYDSuGscjFbAliKXMA0C2egGIhj469bbI1xi140logsWvhYrj0QVJ9q0KgVK0a
qj5fj93aOXHx5Il7mYHRVdHiT9wY4EK9LIF4izof7/J2M/44NvCrucInF+wIIENxkcfTKucKQFvK
DKUAHLXn+lyi0xOdZX8MJnIv7LliqTL6ViLqB5TF3IYvMSQx6AJq1dlV4y+MJfTYlV0DyFmKaiFx
4b+8NdC3JR72R6zVZD2G42M5uMe/v3eJQOX7aoBtw825BmKytgGZDQwsTnsuPChk29D8QssP4lp2
6eWBMFJn6V7O2tpk/76xCUCjpChgJAdN41m+sM4zxmhceb6Fxilew1In+njs5V7KsiCfZuBOge3L
H6ZTEzVTUuAzDfEUaHgsqoqT/I8fcCQFK2n8nRNVNOzfeqU2yVLFIEjDwx7gNAUYuYlY2PGCQS5M
DXc9UwKLzFsDogUIawl1AcBjjAAkqLerOZ+TUCMKgX0zliFbCjg/RD6/6wmK2WRIS7cDUWV0AX9h
Xz0ff4+dqIYnv03wN9eiMRa1hA4ItB5vtPBaEIhO3k4qM9HHQ9NclnHqa9xKNUmhovLQ0duqxOe4
njFR0kMsApNXwMQTy7Xni4o2hmjIEp4nTa6QgaZWX6eVASHWJrMzMEumMeHN3h41VZw8KjqtqD81
zoQ1grcRN+LSlT8gzTjZxbrF/NkHKGLaGFk7Uw9PewGwMcc3gZoJDNvRCHMdJIzA19RAIJlKOyyt
cBl665LO5bWw14dp7GEjvzYvKKVPvW3dmDY0aOzEVYlWJ9t5nDHcTkAwhbIFUCW+sgU8EA+dWYba
Upw+4lrxYOTJCYe8PWiCL4Tx5+Po3om+rTm+9Z8NZh7rEcyBFdOO0zsQJAP07kUzAZbY+U6WhP/g
QoICyeRLPxX0cXO+1JULXdUYWP3Yy/TLsSuspcOvHFrQOipMSbTQkX6bclRw8ym6CfJJiAemEOsx
DGgvVs8Ag0NhI6IWbmcrwaHf1vi0YJaGFMUKrImgKB9fBqN1jt3ZX7FXA1zUZRMiRJowRGy05zW5
Q7enS5+OText1jdOcAdqAYKwtdbhhH6Tn6OTdMJoi9O5gAe7Mi5S1MWUWjMu1aWYTgWnM8wN0o1e
3wiVf+wP9fvs3zdnNZjcQQKv4ffT7hRiLEKlktu+AZTVpmjiIsjXalKS9UZvxXDgIn3PHjo8DmAe
NrUHP8VLSx9gHpdIB3vlIT7Rq0kW9RuflFkFG4uOMBjmuboeG+hRisWCSZd0GpUGwOm1A2kGpEtA
PD5O2aMVgdV6FgA6P17b3VgBeBKdNE3HectnQQgkz2kDCQD4PnjRieENdRe8rQAc9s6fAA4xBby1
x8VmB8y8AqJLKH+c9EvtFwgXT35Sbppz5VrnqiWOxr3ekIU7k4yuiYTXLIsriXIxFlFxYTymZu8w
Kh6TLU94mb6LPih9yQfsvTS/tcZ9Vhkj9k27wpoaWxBIEj9YYpOeFznEvBPk5YJ2GAkH92IX3Xfk
XuQUHTXf20DCWFO06AmmeMEro2JqAqI8ptoQx8l+lGyscFuwgaZSlifwSzgNXnICi40j33c+680A
0uis98dRuZfzt06xJLrZHYJeKhishTmMNzyraKpB+GyBpGoJTitDm9wxnInCdj9OFFz1VcCJUehw
eVmGHAekm2cc0JZd470OKK+bDEwjjhD0QfyTesgg7XH7QLWYcChInl0MdoE2IL9GV+ySd9/7Jf4A
EbtLaGG6uINuIoYNMFQbyBEEM49Xea9IUDYuc6EDxUzMIIMlArOjQHhbGCdL5D4wdQsMKGCCdI+t
sXOaP8fRJJJ1TcFDrMW/xa6p1fdQ4cPWCFi51Z/+Dh6ql77nFGywSwOQFviYb0NnyBullw04BcUY
p8mgWF6AS/SqG6hr8V4/xpINWTd0S0SHlAdHGQloJyB2VwHLEZ2Eu/ZJdzK8JBpO2F2qc+WXAeQf
j9dwr3jYmuTSi6jmFnYDTGKEP0xuwZ4XTS//zgRXbmGWIJIh1IfPBJIBqX20xM91TVSNu6GAe6ps
or2Gd3nuGwHf02POEjZGv0dvxDxPfnyiu0l7q4UmD7jBdAwKoK/8NhTGEE9radFWbgsm0aXvTnWr
XWKVuuntb+WNHW4r59C9MsaJ2QE8WWePAZGNvpXH4N7WuSASPuUVv3hgwo+aCtbE/GO8XIvi/WQ9
HcfA3h5SAFLC2y66/7jsv104pkbeN3jKc7O4sUByCS7YXtAwwL3M1qOiaePzsT12evCpAYcLYAW6
ZKHQZy5v0v0YNX2xGODYt4znNL/pImLJqN9n/m5+HxTUoLAAp5AbN+BJuUlk7/jv3z8eNw5wC5Zj
4F8rO2bgPHiyl3mCozxgitVW/cJPn1v/2B7lD5cGMJYuYUYK5lAVQJEJ2swydQEnXeLygNEKkHua
8E2ku97tAYoLf0TAptcvul8HEMwmTvz/Yg8oQ/QWcCZZXFivuYiZohXn4X9mCszaBrkwKAIBtsI4
6Ek3iFXce21C7L6aZMu8CYt8EDHZVmOWE8QRkNitzsIM9Rzw+7cNyMiNPJChjVMUeOab6xvwGlbE
+bufODZ/ABf3HaBVudbgD2APesstBkpjH/pQPiaXL5YCrVXnOG529/XGHrcPEgM0CEMLe6PK9Oj9
CXwRcf0Qzb17bGj/a7JepAjpAQV9trdLK6yJhGlMfE3p7u96MXTFc+2xt9HCjVztTNhjKfZdBnm1
x6MbpkrXex368+4s2SAqY4Cr9RRep4Un+qyf+wfveXhq/u0fD3UolcYSQHyKlJ+AjxHUhuByTMLP
YEMiHGOwjCPHuLOlyaM66Xs4Bm21YAhAbe2DQNWhkYd7j9rYeIgOXTHV95NgUy6AXQkj5a56E35h
tjBl6banxFHvgFDNT5lvEmmThfc73zYW+TTWV02RlLAIbopkPKUltGROxPrtpkp0EgFR0gwLIAEu
EME3o4sDyvoOtOS/ynrLqz4pwXInfWAYJcg1B8cmd73SJLzUo3eNA5SrOloBTYYSQ+/QdZAws+EX
oJgDY9Kxkd3iE82131a4uICWPB7SJxwB6bUZDLcgFHAzR76bHcnBoBJu0tSFhXKLy8/VOpf9AOVj
t9bAgQqlKQgwFX8ALrS2XnEZubHScZkTGLF0CL18A6LjeNl2E+Bm1bho6DWl68DzDgY/0CmY/eBI
5uDWqggucOID7ZW4W0+4VAssKuSuc0SBzFiqQzHyw0H7ZMaYhAUnmwEqX10Gv7ygp/6xi/vfCb0O
EW+beB3nMm+jQAq87xHwVuKP+lNoYur5+7GJ/xJ8v23w3WUxq4XJapCU6k/qBWIHzvzNAsAAz8Kr
AwrXE0b1Px6b3N3G2qtFblPNlSJmSw2vMt2f9JNE1fDU73PbyVLzZZ5ieGQtt3l8h2mr479//6jf
OMBtn3Cx1tVkB+LoVy+y1wSWl4DXz5c8jK25wp8UvBtr3D6awII3ZwmOp0w+N80CQkOqPtwPM1wN
gLZS3k8GYRBdGuIBV4Ra1EEb4CmY4O1L8o7Nvuu7IwLPTf8xwx0RgOiMtV6jCi0hs4ruXXUjeCrY
JNF3QhXqHX8k9mNHxritk4YNZhV0+CSZaDcB6inhCjzUqj3NIKcKrzpRIbLEfwmL3/7xE11Jq5Zo
LsC/6dK8aD6U2NzsOrwDFSema6g+PfHN+MeaqdGE0jDh32jJ93UVfioBjVOt5+NV3C+rX7+Zye0l
BIbWljnMtH55zSbYw6f1AjqR/8EjifhkJretNKnNzHXG+ulisMo2oNVudAGNYG1HZyvQnPYryKRs
NjREj9eQH4/bZRXocDWxh6Ogpb5GbAaZ03rAD9igtSGh1vsZ6jVS2MfdXFbGtW6S1cCW1k2jYmxU
IARdiDKaChDu0ALxUlqVGVazCe/BTTGLn7P2zxLhqx/GWz9A7drOYwwba+6w5wbo0DrqI3IIEIV0
ibm7agzByx5d30PTBHUarS5J0bcWOhDgR+pnbQIJ8nHE71YVGyNcwAtTXqYr4wWupcaXe+U0KzUI
OOK2AYuM8HBsbNcjACQ1XUKjBFjJt+s3VEYFIoMGL67QLGOXVHOmXsZ3w8Cw0KMFvBU4Dy7UJA0X
41FvcXponzAn2Zl3Q+Iee7GfJDY2uFADlDBPyww2qhi8E6pXBO2VivHZgLUXop7Is2xR3mX2jTVu
0cZhCpW5hrUuBW0jk+ypL5nyXRN6fwx/Hru2+4FMGSAZdNCAUudSklhFWW/1oKASJgO6JRE4g8wI
hJ/HVna/EZCkQB+rKoBfXEHUrKOu5HgWdbsY7N3xhR1VU0jUkvvXeJOVkUB+YdqCOxHXQsnbTI1Z
g4LhxgGScrPAwgAoULI+tISIJtC+U7/NWewyvMlxgDe39VhgI4n5VblKPrq64OuRnX++dOhKSBJg
1GiQ8S+CBYjejF6AU6VwpycvUnk11hROanfltka4wsUEvWUla3DFAtXX3eqCcjPQz8bzGDvLr44E
9e6xdxLixgmoEfq279GhmVGktYI4c6XpqqlurexGeoJEsSTfRAPxmShT3N7t+xrczFCZdFcrt5UF
9NuSXWjf9OapATGn1Hw5/l77a4nWBF5ajF8MAW/DYl3aIQGdCyuSotsEcAawpp4HnxXP7KarEblp
L52rG3Nsg2+iUBkHtewZxVu43Jj544o3xyLDTZHIE5QZthk2ZvCxFtAX4Uaggk9P7XIbCl0imiHF
8ic9pK1D3PeyRrAMJ8whOT/JGD1MvrTrJ8bahtJ2kG8jVbZLcg5+Lw1ujXIpF/yjAggd4V4s3o/m
bUvNtOzliu3vcxtsNspEGn6918ovkFGTQO21UjNT1Cfi0l8CXYM+K+GDUsfeCOpk1Czz/CX9o9vh
xhn+GpCJC9QTIabsTk59zSaNZsySJGchmG/+bGgP0+6/9xN/D9CWQR1zGdbK7y0ECfzaR1p3hJ/z
pble8Z5PpSZiGfkLwaq18oSnOOQL41m2HFOAhiW4KlQCKEZEBH8XgEJfI7QD3GqVn233lyAFZvqB
SEWslOMLCYwCgBABcBLQ8HLHLvixBRDx9SwVqRfVa26MW1QTa7A68Uk8taNH2NvfRa/22N+zSRJS
pyZZ0sCeMt+WZ8NfTzXE9nCEgHxmdRjqP3Gp4Yrdew2mt3CM4HLPZpzeGh1rqxvRC2anPpvnWE/p
x/kyuYwQbLDzT8cu7nr4aozvJTVDFJbgqcW5VX4GS7sUEVGxV/ptnPlViG5WcMw7SL2BcN2F6gG4
SC/1+NKYX8XwLp4JS2xZ3sUGmxO0VAtYXB6oaBqZ2JgpvhUbXuoCBnBgw4IURcBumL+aeYdQrNZ1
spIOu7eDuNPomp2bLhQ+fverbIxwca5CTyQvDBhpwtu++t6ZT8dffbf+x9w1ppQYJBZvzG9jTFYz
WVlZ/d/g6QuDw37yU7lhdEriKRGJWnnXmY0t7vyTQ4wsVQOuTHJzBQTdx6LTvh27s/dNwA9lqaj3
gfLlQXQFUEVQ5J3BDSVCCeNGDAOjpqqgvdSztcGlgkQvczMq1hJnxN+j1gB/3EA2CPCkyKdI0HYd
wlwVZuN0w3w3SAB9XihDGWB4Z+IOYPG6SleweTc1UYrvlnaYvrMAbsILzbsRPChBNVBwiNnzVnTK
3eTDfAVBIn9wVV8+CeBdJ0KBMsjvHksd4qYLgSVlA+tgUPIhnnQ28FIv+4qX3OkEznPv6MNEtMwG
1lGb83wvhjyDKc/ANS1H6a+dU+s+NIMwI46lvQDfWFG4e1Mxa9AQlGDFSkADnGcXdLKJhSMc4WkF
ICpZ5FCOhSN9gAegBvI2ItPCI7jW9uJu6wkX5JCmyA1Q4uHy3HzIlS8JcttILBblCXc/bzQzHWfI
0LsmNLuX9m6Wofh8bijqJMoM+2abcwfMbaM5FzCTQfx9ld11gDAInt1X8+Wf557tknGZtFA0PJkx
Q0YLJvBHqbOLjPgqlC/s3ze+TAJ0DiCky87Q5667xNOPAY/qTUnE2N5RvfWEuzL0XT9oPWAW7pJF
IHt+0UanUyy7Ci+qRQTB7hPW1hZ3fSggPB+nLApGX7+knxIA98R75WZ1IPAUxF76jAA//k67ZdXW
JFdWgSsDOj2sMVR/Wi4h2J/Ms9GhTy37uWd9/pMHGrQJgXkGnZCKOfy330yoRWi7pdCkhdyfk4eD
PYjDjTBqRGjsHuRbO1xsQM0zqZOwQHEPvDqoVFJXcKAux+DVdUAhBvYT3atTXIToQ9XF4MQHWN10
RPlxnoiwoH6fi4oS8hoQP8Hvg7EyTj/UEIQigmA/wb16wAVBky2RmbX4LPm18X11hw+VIzhTamsI
PcVp7rLSts5UN4owyqNjltAM09mAW+JyjhlP94dGdI8do0xIb8OtEzPors0wIXcPcgXxjeeiIEKN
MsGdDUsiTcpSYOl0sfMwFuQnEE1pQXR07An7xnwZjwsX2t5ogGOCnjsfRgNSKRY76bQOUpihFEEx
6bpU5PMEgUtj+SB1NXEF2k2vG4vcUaGHcTTUAw49pYJob+RPsmybyj14pono213BjSH275s8rpoN
HlpDuKZMV2JxCqfMaRTyTXN3E22scBmhX9IeLSe406i++YGN1iZe4UAusmxwY2XE3LlD9ez28zma
4RgSQ5H8Dr6P6VpNMATcJ8JnkPaeMhSS/VXTu0rAEGcAkpi3VI287+erSS4e577P9VXEtWIQz1b9
MSyIsKB+nwtEIymXHCgzrKPWB4DpB6JM4fR2T9zNqnGR12tqZModrnnS3NpFfAnFp8n4JORSAJ3W
4221H+Svq8XFHiQvu9YqYapVhZtS86BW8zNMH2pNPh8b2g1yA2yOgJIajPHzbZAbgljq+oArhZhH
fo2DqR9qNzWo83U/4jZ2uDBX9b6QTfY2Mn8yA6C+MeKvgxvQ+sDem2snvKWy+C5CD/3v355xp98y
oN8+6rDYY5JJ/to4UGsoAmjzQaYZkgJAyVa1G931E5ERdwNxY5dlzE3akPOhiEHJBruReGKaJVmY
EtFBmeCORXHqyw4sE9hLVXqtt7HbjVRLY//q9+oG32kK1zU0BOYGSIcdwx+eYzdxBne6Ri2LB3sK
p0/a445ErZaTGYKROEjuGPNg6hbPhdMDQR1BnWA5FR//Vdz/Kj83XwlS1mbVGzCXdpkTQwekbiAF
33jHVnY/lMkI7ESM8bxDN6ajPijDGJZuqH+C2LEjNhIRbft18sYEl1eLIusrCFOUKM0VvwRxYuhO
9xryuHzS7qmvRPnDJdm20tahW2DMgojLOkqeNf1Z4G0cYn/D5ssUSpxHQg0bEMzCfEjiLdFJecjO
7Kl7+LZOjvT5+CPtpUCMlgIeYAIh8A4jYEVSY9WzXLrKAOXGoARBjun/iQk8CYMcDZy5fP+uSbQI
zNAixImnK0hYO8bkNRAFPzayd2Zg3SRZBXQXaEbu40TNOCH5wIgqfISANiRBC+1m1AlXKCvc56kA
kEuiBVYs+YdR33XiFUQF85zoBO0F2tYX7ljqKtDnjjqsLPWLWD390XvY9veZl5sgi+tQVVIMSkPw
8LZLr2T5eqbecXYPIHxufHXdAhaTn9Mpx0lMwRHNdubiQXNvChi7OjS5fKYyA0gAuNWdP8EEm4wI
BPTCeKznB0NAs6aCwpUp/EHzLVchxKxIRATs7peNCS4Cuhxqai3Uzt1l+aIb94YEtT3iZrlrQgE5
BxAb0GbkO8RZCfcqHSY05S9B+JRn5y57Ot4tuwcOgO6/bXCJE3VeAQE/dIjlgFF1Q7AZMMYfbIKG
CXMU3+SV2J975ePWILc/RxNCsIYAp5qcaXFqsfI4DNXPrBDnIM1n/STqefQvF5L7VhDojfvWhE1I
kIXavVDdQxuJWEi2UPwVcOsXt1eNWQilkoVc5zUv7NFtjGzrC3sBq4P5MzXNRa0it3PLuMi6hkVf
i7tmp9+25lNn/swgF6d2BHKDlVHvHQPBAUhbQS/Nt6NbzOuE0zjgTS/tgipN/Ky2PIh/XxVZ6Fc1
9NWbUgBJY0uN4e8bBrsADgsRBDVc6VpMkEzKE/i4XH69jV0xgnX5NBBl5G4qVzG+rWoKNhl/d4f+
xxrFjKUm6oo7cErJEHZOJSdJoKUEUtKvx3Gyu6eBftZgUAMXHVe0rqsxQ2sCx2xrzq48LD+hbGTL
Rvvp2Mx+2n21w7dvzCKDRmYMO8COo84HaPIh+gm9OEyxuM+3aMMaZ+nHsU3CNX6+SdArkOoWCrTC
so/KAL6f6DolcT1sq76Lxo1fXL4CSH2Ani780uTrrnUg0lr3kM6Ebl4RGGrr6tqLhPeSR02w9eKm
y/+gn2RuzHPZK8GoiZ5DY9AVigHYUGgThtiIttJrxPGyG5UbQ1zKEs3WhPQfFhNisr65iHYtaF/D
0XQKRSUuAdSScpkLnOMQq5MkVEzW46Tczwvxxr17690uGpes8nEsldjCotUuJl0d3Vnt2JVuP2Mo
zUt8asyONMflDdyvBwzXwh8M9a1+e984rF+q2qBK+AoCQhCUUCD5/RUEFTOIHzGizlOoSeWY1xMo
EFxDdEfjszRSAiGUAe42LSmporUqDOiNE1l/0c8o74XxMMRngnMQFLyM3tzgAnvNh1zD3QxBEABL
9DyfzOvUt5Og+z47Jvj0ltOsOUvxJ8XAxioX5U2z1jO6zJAD0yDAV0PutvyrHn608mVtLe84Pe2u
4cYWF+bNHM/gpYWtQpuekzx365WiINndtBsTXKCbRjHUpYpFbLPKDqFgWU1eqKPbMhHrtptqN4a4
EB8SfVWkGr7kykMZ2tra20VDbFvKBhdz6SjEEw5G7Nrqs1BDs3O5K6aOcIT6KNxxWDRWJrcjHBGl
z+HoTT11DhIGeJQclANN6EXAgPxh8kRPOmWB+gNK5a03e3g0BEmTpbjHgUYsHA+V6/tUH9aGBVr/
DWpI9qA/hCnhF/vA747B1wDg4XFpZUrRpMCGjgdp1WjAa17bSurq8xd18o/9oZaQSw2qmWlTzoJN
L29Dw4NG9vHvU+vF7G9uobOqTc3MPpEB+TCoAKQd6A6J4TbKBvv3jY1eBENs1MKG1sa+AUFgDedD
okfEUu32oTZp1OQywJKD0ldjSeZvvbzoIjgpuuRndgtIHUq4gfoyXBoQY0Gx5AnWouZ7XVwZ1JAK
tWpcCmjlAhxSM/JZ311k02shz2sUJBM7ZYXLAX1YqFkts6zpouRmpSo482+Er0yiLH1A5eNYUPkm
Eg/1pfi5gTlZ0gTicsxqditDH1Lwps+M/L3wMSv44zjE2Wc/2K4W19a1oE2yAM+EfN3cJfWXRfii
m5/jfxkOlvw2yCsh0vEmCCtWcp2Lbpc8HHtBfCi+q1KphlAA+lVCngbsx8sXQU0ddQiOjeyCAzZb
yOLTQR3mamrCigjWUDYoXDntx/WCq98VdfUj9o/FZYVqUut0Yef1JD9pzaM5EFln9/fx+iKaiijr
7xijG9VKQROOJq4pfo7Gj+nsHK/VbliZ6A1B8wnoYv6kkcdCnusJV1dL+tmPTgqi2FK5xDP1SSg7
XGBlRZ5HS48eHisOEcSPVn8LqjHLGb3ans54KxXsqXPixi4MYp/uLuHGRe7wGfQprvsCpssMGomx
ZAsa0bnZPUo3Frh4s6x66FpW+WpyBC30oBB8WbcN1Y+Ep+PPRfnChVu7xE1s1vAlmjDHKELbqSbV
q1gmeZdpNt5wBxCkF8SxYd6IAUPWrCfxXGG6VLQjNyeib793uLHFHT9RlWVpU8KfvzmsEjAY1RCW
1G0ImEPglNKG3e9pbOxxx1G2jpOlVrBnLL2jqPEHDDW6Sav5iTVcD4LoQMjch8zGwwD5gKqOgj7v
gY0YK3tQlKuoUSjw2fsPaoh4ZBAh9oPGNm5/bxNuMUl5BuVmvDyuQdVfcoOawnn/Nd8a4CKmjrqp
n0UYyK8Z+Eu4ZbqQ7KU4ImU73yf3t6a4wMmrKDTqIo/dRn9c809FdWOFf/3T+H9rgouXVcyrqUEv
1rW6i5l8TyaiU0m5wMWHUHTTmAHC5vZSnPiWUGjOJDQGBE+EhOgDUV+eq1kgUFSmsYQPE80Qhpuh
uy7+8931ZrV4gC5uEHoL+R0Elzf7EloZ5/VKdeeLXtmaU/iWSwHliOXj4br9IMm6UMOg1MnenDf3
gJ9e6/FM5Ntf08ZvU9Rbx7jTZI77sRVYUGv25Al2DP1WfbKHABJ7Qf7X4isAJWQ1XoVU6u1hp8vx
1jR3moA5RYxiARGSJjYa16v77S7xjNviGaw7hft5cQEidgfqDNtJlG/NcnlikRdFXFWsbF3Z7Hk6
8tT78uPsMGor/Sq/IZmCmR9HS8zlDQkyjLW6ws/RbzAkqGImByocbhQotTPE3v8yIUZFD5c/Yj0X
RkWBSR1TxWniDjJ4iSk+UPYjR35xGaRdR2jvsIVsgbMrbFy2XLmUfX2haD3IT8blkrCKDGE0YAnT
3q7+lwoohvVQTDZjnZSvrM///Pn9bYhwCSUV5QZsdli+pAoALR+rK0WhNh7bWAerp3KQ/3ZBZ0KQ
sfGGSwRWPqaa4UN373txjk+FT80cESmSH3sLS7mdIcuCbL/eTuOp08/Hp8kv7M2RO1weEbRxlKCP
FINAMToVXnhOzs258GnSDsoTLmsYbbo2U4FYyNPrPnnKI8oTYruqXH5oQZOVhyYMNF4BRpfcF1JH
6+zWU4D6mRsb91+q80r5xGUIU0itMquweFMZhEIgUeIPRDpQuXQQ1pNiFRNiDUp4NniZ7XR5zqlZ
W8oIlw7CQp/wFgQj+fJRMgZbqK8KituWWiguEUxDDW5g9vG1fHroKpCnhpJ3HMmUCW7vr2WZrX0P
E1XdXVnJZMeZcTo2sfMoAlk2vOFizN9kNCCcjVZV4llLsFRL7JSyLTNFv0e0PCS7w1B8euoh+UCK
ZO84tjXKlzCGNVdqU8BolX4c86cU9PjHbrEPzKWANwa4vkopLN1qjMwrKRjqFU2JwV2jm15avBBk
N8fG9hLOG2tcwsli1PtjjO8ULXfi/KRFDyCh9XXjh6TepuJ9FN1CHZ6wyX7zyEMu9+hhI0S1BQ97
f1l+veMmgfoIJAi7BgQUQHVnQ73xkH3QTZt06iaQzasJTgigeZWTuPgZJR5AmWD/vjGhZWasGQIc
avr0m7YknzCaPOf63fG67RQKbxzh0k9UKXNc5rBiAloSn5rhHMuXrm2JkKCc4RJQmwtWJ8Ts6zQf
DAA+avNTQekz7XQq32xdhctASjIooanjo7AhTkaoUjko5c6izxA6gn+8cJRHXJ7AHEs65iGMSca5
mx5aCeXjYhLLRrnEVyKyHKIFwrJR4y3O4gFbghfh9Za5lPgNkfsIl/hCJJ9LPKanMLam19LyPRfv
1J7apjsn+DbeVC41LMgKQylg2RrPugMiQX7RTrGP4fFP5epEpdPfUPS1RG7lOeuLKlog5AiLeXde
qutMpHoPRObhixKggpdYxS0XyLDkVvRKH5BayHj603V1Fz1SSOS9gvvNCnJ5QajGWTBqmINq6F9M
NTTxgA0d7drLnhSvrRwSmUg5yOWIWB/jxBJidsGuz2yc3PKm+8FlrPIhqU5BhjyXKkxDFHor+rWc
EGdwAYY+Sw9MKSL3BFd9ON7F1HGvcjmjzLJskM1fOYNZi6Fhz5Dk7EkF41ZX04mCQBAJlycyCJtk
VBYDBvX16xppEOFYbHVY7V6JnGPfiMDnp7HNAcz9CzujxORUV1emQlXjRFxofFFhhmIasUg0v8yu
BCw5Wt26q1wAvf6CSvxfusP+ms15mJhoamYtrBWLekmqwhkLwzteMZazD2oIHhJdaXJnDOyUSs/J
KbkkAVPREE8U8Ib6MFzxsIxyrS0sz0rK6go19C2WifBkP0vIkmiAScVSVR4T2Kxm3ltVhAbA/2vH
x2DZPHeAq4KPKLPzQCJ6ijvPUTh9Nxa5nQRhIhmSfxAy1Vdnzj4l2Us5X2rNyY2L1f9cukDsoThJ
gS53z6yNVe4Y1lRBrUYrjNw481P51CkuSRN+bAJ0bW8DL54nMcxbOKb156kHDa/6tBbk/NHuwfjb
EY2XyBm0YlVGA45Ij4vDulAm9HEMXG2bM+t9mQ8kb99uJtpY5DbUqkOfryvgl5nfJ5oUNOW3dVwv
/UAF4268A/EFKTtFgUIzW+DNzo3EsRyWAYmobS/R/KiOL8fb9r8E+6sB7oBahlkQshWeYNrDVx3W
IZ3RAjYw1gIFYVpeaP9bvdrjjihLMNJBD2EvPZuB7CVeKlyZbu/9GsD8oJZnijVoPwRfDXJ7q10G
aOF22M1moz90Ebitu/GTKMQfiIXczeibL8XtploZoXfVwg7rODPRbibopXlWUHqRLxCF0+6d9NUY
j7xt9CaUW0CK3aX7GkFjw+yeFvOD1N4YA0mFsvM+xBS7/xOCPOR2XDS9LXp8scp0G6F09PtQkBwx
etB0p47vK8XOFqj4SV+JBSU+nMHtsbnrphWAmtgVSgiGh0FzaRwBvDJOCBG4yRX+ktH7tauPhFli
x/EgxSkVu2GRYZZpAHVO9sW870/qmTG/FL6gOSUwNoRJInQM7lDrhawF0SVMTk5yu3iMzXL8qF8b
CJ26saknmP0qcfNBuZxSD9mIYWvkFGWwxV+ED0UgnosK5Jky0GoUQf9+nbixx6WYTJjXtmY7kL3s
T5lbOZkz+YY3Oz2wsjVGtOyJaj1SwcOlGdUyk7BqYFOeIGT2ZV09QSVO7f0z4HVfcIllrKYiBFol
QrfrEme1I+iDHWrf+44S16IikssselXPnZDDFynxBiNIqPkc4vd5+CJEoZNuhGo9IDeaO/TQoZDC
03GIE5+DB5HUWqY1uJegchcFu0hvw6mx84kwQgUaD1gciy5bihKOhDfKJ9mRSjvFfUu1e09ZbNHN
veVbR6BvqPOTJ/dbxEkLR5alWN27PDc/s5v1tnNDjD1Dvj2/WciHPiJbmFy2WPTV6ucJcfc3U1Tn
6Kn9HQMy5/xCM9+S/nHJYgUyQCwEWGMXWDYj2n/ToXuPZ0UVlGhG71KMCWzbvLtIvGYLHt04YlBr
iNg5akyPk/a4CplX95ndAf4jrfeRQTyyU+a4RJENhVS0NSIzVl7m2VGLIOt98I5BlfhR7Sg1RyJn
mOyv2ZRzoHFZSpXVwxPwWkA5ru1Vi7mLhlLCoPYblzLiSu2qqMAiqpZTVi9TDMW8P+l+vn4nHtuo
x00IRi+YiPIrkDB5RnYVgl1cjp+OUwe1q3lc42IludWqMNT6vVvcQgFTcExMD0JApAA1TeZOp4US
Q6bOSB7m2MV63IcaW8CgugUT+F10me5Rh+A6EePpOSB8JL7XO9RjlfWdaMBcpUBebG3nye6k4jwO
YedLkarbklBkZ1XvKs8Sw29Nhv9LQB7wBH3N/L6Vc3vRlr/yJK7OxJ9GFOw8VHJqsxaIT/xp06XH
xwbLcX81OkNlZ0+rl6KvRNYnlEUu5dSRqlbVgk0y+5Lf1zajrEwXXOcWt3fGyskd5QfhJJFTLa5E
kQS0VvUVWUAGok2BVEPor1AskoELpp96/8t1/3fl8K7BIGYrRpnhoKF9m0bQwp4z8ySLkSNhYLkD
n+GAkc76FryxNuEntbRc/rHAUjUXbGmF0+ozxur2Cm9K58llvRqIXVHFNBXXXB4CCVI45ylKzbGK
7xqMEOiKAA6ml2pUPU3/gfI9CRStsvOutXHpbLKXSkYSiXv133lu8Z2IvunGUK3wl3Ref60k9ngH
3guncUXFqZ4qfzn9y5iy+K4EhGdMEJVi4/Su6IgAf1fPSdB6sl/50WND1SHHRRyEzd+eLO0kN3Kr
wJp4WV7mp+ZD5JluG2HXTK7sgmlmOukPx9HEPt67k9rS/4+069qxG1e2XyRAObwq7tS5Hdovgu1j
K+esr7+L7TnubY6suscewC/TgGoXWVwsVlr4D02mjB3xV5GKVddjbFgRMNI8daCAm09CkJ4oF2vT
hq7EcP7OuubtIDSI7rSonTVG3Y5mC20oX/eV2Vy/Kykc6MjqKJRWBGUG6U5LjnL3tP99SgsOYao8
NZClxver+ZMkO1U3gd2YHFGy+Va/0oLzZswERYPockYdLmo5tcN4rsHayAo8aicmHCdqwTgoKSWp
ndTQRCBH+Y9SSc7YUm+47Uv4ShsOPRpBnzqzhjbSU4+bZwiMx/Ayn2TWPvFEvcL39dF5gMiKBcwf
C4RN4sc+P1YFcZHuG4DOw8E6V8Yo45nljtGlHmJby85xRNUqbPqXP1dM51Fg0rN41WUo0RSBOnlF
ZNj6aGuKRMEppQ139vu+Lq1agDbDqT7Wvuh1yKUJXnRZHVTrP4NoiO65Zd/8Pd5gkDWPN8qYSSOA
YHkYXcVXRqc4CbdRwoJBQTXY6heqd2P79XO1nhwq5FIeNXGG9ZQ/ja7oxYMd34Fo5FP5aJ7RMnRP
GeHma+RKHocSg1T0GhKGkRutg6NPxzFtbCM/9KFTRKOtkJNNKXvh8GKYCivCwPDIrY3jgJrRanZ0
PbarmUBX9p29rePAopAVtPNgaqXbTk+hcppTzJnMDl3/JKFqax9oKVEcaOhDXutSC5VK0Z/qQJUC
ufi8yO9bGMq+pG0/7m23+MFd6pKtyhxClBr8KJpgLDRKEB/yE2WJxHl7/SlXD0dTz3UVD67IVZq7
MbmbonttIAB9+6F1pY786/laBXVN+xibpAYsCFnfrefoW2+rNuMjBWeU9kJmbii1OBgprG6aOqYW
IxoOZ9f6gHy86bJ2cNNfPbG0+8ihQ5KEjbyuxNVqppjKmK0LNJ3ar8KMsvfKG7TE1tsPlUI8k4lL
TH9tOLmWNeShkYqQpT+w9orw2NvWjRVEoH7D//MIkyQA5LU4/Vpa06Jba8SCxsdmsZPbj6s7shpc
DL8dnVBym0to3zLGOyrNQkElz/8VZoUizjpuBO0ufB23G7qDbwQsEFY7/w+yEOK+fmXgu9JUj9Z6
aROsa3pcULFUPSBR4JVoDZIQFFDP0wcqZ09gpcQBC/okJPSoQWAlndLqU5+UTivemch97O8hoZjM
5UwHpVqVPoScGONTtBt59fe/T5w5nqFLVXLwtLOFG5rHLFFdpR1sTcgILYjVknkwsSIkRGWYgzi8
mxpfWzJXl1u7kigKNcrwZA5DwqVOhDaDPmrQHjNP+xIeh8mRMZkPdOVe4hbUg4RAD74jq9HLKIzY
DTPn0100KqgQiZwon46hXB6ltqISYUyBncuTn242KYqEcB4U1OzRTQ7Kh9jFwIzuAkZbdNxRxQjM
jHlpEmjV0O6JobuYjPTrLSCvq7zOGrTLUfGOYA/YQiRw7/xB5b50LYazj7QyjL61EImwTFCpXVSK
vmWjkc/4RQBnFqC0jfSix6p13uINjw1C16Gru+HBYvSbqGvN31Hlcq8QsLd2nIcqxeIYJSZk4rny
iJic8qOcEi0Q7E6bQTUaPmkLWqtY0JKMm7El25PODv4VIk5KXFTGD+nlEaORoG97yC6y34PJl2z/
2YKp6w1kAHAlLY/EOQpjbOBw0gMDDLHJDUZgd/7oYeCrXd6YolMd9pFr86hfy2Qn80pmvSZZjHFX
8ILuajC4SofCkR47hOpWr0TyoyKCKpSKnNc6mZIxzcxGo9pZ1Ps4+ravzxYSX6vD3ShyB7K6lNWt
GNNZRm+zjurUWLP3hVCLxtcKdAuuZZ0dBBRWeur7IWgCzMRDBhaM1TEAhPIECK34eoFQMoylFiCv
jINMbtCndVCFj3+pFAcf0VL/U/LDTjcCtl7yTq3hqk5g6lkO8Y1ETQ+ntOLgpLCMSc9ZsKttnoX+
eyPe58J/9pWiRHDoMUtDohQJzK3AUETG/+jKdbAvgrBog/2EqwOUV0u1KMziouyozBd5JepSNr3d
K5M2OFRA/3JRYUgnCqNuwPWY2Ggz8no7bNwKvQSJv1DGRlo3Dwn6UlQzs271oT2W/noWnK/63eq0
tmwnrvLyd+vHIUKyrqMwtpAm162PpE1sW/EUO/tCSJ04XICPZDYzi+IxnjM2L3M27J5R2DuFu3wI
neWREEjcHHwFgCyU89SpUKvzJg8jw10N49BfRyG2gYlUKGHolIJ8OYAa1Qly5pD3o9sg82ITY8DY
DSnbFTCJpI2i7PJfpQHZXJvlAInxkVVnFYfkQX+Ob0O7cOtvxnF/PbccxKtDwNcElFoTjxPbP7nw
2rS2LTFY+tsqu0zUqMDNN/u1KA4zkmSthiUDZrBZQLLHUmX5l/KAigcEfREnsDGuY185cvM4DNGM
3kQLD0SOIKL3Va/7hqRDbUtBdG9icHR+Q/EZbHVUX7tyfEmAHs2mtDBQYeaSvhQg5GIPWob2GJJ+
6eFOwTl29/UkoNLkgGWeBnMo8tfL/1tf3ovRX0IlXwvQ6kqtlmhS+XkIosb++iPYYr1QLTfkrnGY
olhT2Os11On96HE8NsGK1hGEWZidILaTBtSkTkoiXyBgGZGhqqxG8Udlae4XTvlBCVhWVTyHXkdM
+CL2iy8TEOI8Vk1WFqNLIKVI7XAi433s5b3jYPNFAVqpZh3qxfHmKkbbjFoPk2rtsrfOYaWhn3LB
fJrsUIbWQTJaothsM9Z4ddD5ZJuUqn0XMmtpPAWz2lNfnez0vWmjYSDoqDA0tZbs71duQtlq/0Ta
2/JG14+yRqV2CFeHH4pkhX2YCMzVUfvcFg3Ljc17w/r+VyeYT+pPmhUb5WtwW7hBc3hDNodvPcyv
94SDiEZT0zn6URvF4r853NDo3eCzQ1XcWeRzhFo0zvlQQIsZtazo3DIe5fKzjKIUclYieWo5nEhi
LellVg/OZvsobhMIyp10u/iim7m5aldfxNjf36b9l7qBStdfrU0dxEIyFByr0Z+8brWTkxbZmYMx
COktK/nIMpR86EQ33e5iQigX5tC7Xh8Gtnf9cEJrWyTeigkR+mW+7m/hAiK4N4poWpYgsLrXUFHR
VRu2eVA23zstcf9yAbm3SZJO0rywhz974eXP1uCwoUzJTetZphPdi26KUDPViUNpx2FE2/dTGoKx
0tWyd4p6P6hPkZrYf5Q3/3nGsIictyHPU7RGEsSs/bo4gwm26zwqFkeJY4pKkpn2v/dLwYRuJEQ1
jKn91Q7B0pRaKeY1IpDIBgSOhwztI/KBLPba9rbf5HCw0VqzEEkj5Py313YUYe65ndxXfv6OCtRQ
WnGokWJ2AUZ1IRDL2H8RpQkmnxX7kFpt3xlvWnHAUa8mGsAmFvDVbDOYblmY0rwoNx0K9SJHjG3B
pWad7Xu/MA5ux0DRqi0Ri4x23oguOvC0noqbCA+JV7/mYBY2+d7c3rx/wqMQyW2eMKlCj1IihE3e
gcTLH4JStA1HOk0XTAUJpOP+0d5e1Ddp3OYNZWyCDwAoFQ+S3crrKc+F4O9EcPuWqUlazxFQCtmU
wyq2QWFRbF77ry8D6vx6ssKyXKtiAsKnx/6IkMBta9hsk1ispvgyv+xrRCATnytN1RCiWL18GH+D
Q2hLw0UW2bwgwicjNudV6ysvKRImQRtYoCsW7+vkTpmJzSeuqNer+ur7WZKPUrri+7V5ipCgSYuv
okilyykl2N+vhEQRLg6dZbXKMQiHw6QTWWXq+xx+a00pC9OE7xuqVyyoDcFO7G83hQJ8zjNfFcE0
C4iY71Dcd1QO5mQvc2CBQ4vxnAtzQHOesYO3c1fwo06KsEVZmgIMB/PYUn2W8xdTubSGJ2p+mlAp
ru01/Amt/IiTdW7bSasArW2KKVthaickOSIlgnOHTK1axWKAiHpG/5oMViutIR68lAjOHUrmtdJi
FUvWSl9WxQ+pAqvfuK5vy8S5QfocGmHOKqxYMUF/z2ZYCI74NLmR0zxFPuVB/sbu3uQxha+OjqAs
4I+XXuWZrc2a+4ugGj0pWPziPj1ZqN4hJyj+5h34JpQ7T1KmZ1WtGIgtBZLP/PPeAM3eBAqYxCff
geSSchfstIZaipJLQNxlAqvCFDQNHrwg7+k9lhQMDXuh3p7bqPemIHfBiknfrrWswUwSNwbTaL6e
xuKRgAxKCHevWqD1y5QZesH5dxAO9KJP2bd8dTNgxuJq7/OHcHGN532plFDuppXDMBv6DPYSRn40
3tSYE2887Iv4zU37c/X4oSf5MIvKpGD15KC9qF50YrFAydFQg1E6VMaRONH/GnqiRUVbqhBWR2el
v0/7T/vasAXZAVl+4MlY94amltil0W+PAxzy5CgEoHkn7lnKyvkxJ23covm+wcY0iLfHTnYaD/mH
/86Yte6zD/tqUcDBTz0JZ1XUViav8/QT66kSnDlC8mp1dL9wE9dyqWw4cV2pHGpgDHkVChVWcpFO
mvwVU7xtA5GXNrsdw1t9XogrmbB0lYMNc0m1WVoBUmM0OlL6sOjflVgm0iSU9XFAYZZNFhYtVrHN
Ndz352jQCTVIw+Bgoo9nK1sTiMgvo/s6M88RMG4EG8XQr/lClRhR68YhxGCVszrLWLcBHAiCLHkq
yHhCK/H2DZAQw083KZtYKYcUYuYRbVQYZyaAm00KBepcUXI4pyLqyyLRB1ideRODNdrOXQxq9IT3
3UfTDm390AfCZK8v+8pRm6ZxfgYYdaPwVaoINg7VsSQHxLCO+NVERrDy0wcqJ8jsbAel+Mkn0zyr
stFgNaX4Eiufo/6hGX21uchk9yB1+Wucx9FUidXKJkT1LiqBzt1N6PZ2fLsc25u/NEWN7e2Vc6NP
QlgLaEnDWHn5ope1I9WRU+VUwSK1eBxSgEHaTLsaJqLF4KDV46AvOjS7YYRMnnpivh72jYMdoL29
4jBDXKIwHVIcaBVMhCX8tc7vMM6TSgBShs/hBiLPloUJibjpq/sFjTfWjTIQwUVKBAcVtdjHasHu
kHW5DxMnVT/OZD/1dnz7pzOhc892AQSxdcvObwOHWnKxXu+SGwC6E9rdE4IdxHv6N4HgN3kcXiiy
HDWhCp30Gza0OXebG+Exc9ZbkKt6miPaU2/rFDsQsZA6BxfoexeWXIKSeeGPzYdq+ZDGX/etjrrw
de5lgtGrZi22TMYlfDB86azdGl6FITWvMZD41NUeGahii7Vj6jqHFWMu6k0+4QCLp/GYuuFka4/a
zYKqnzooK39fQ8K/4MfUzHkVLzVDiwQUQUMFtsHhuV+9Sv5syKVdod1lXx5x9/M1TbGlmw0ijq+e
59zd5tqH/e8z2NlZPL6GyVQUkGxN2DDk++xwCSzr3Gjfzf+dMYjVKP40eH7ESaysy2CxF6s621Z3
P4Ptz3rc14S6Dvl5JnkJLvqFAcWg2fppCOD6VYanBBYm/FR+7aTf5prYHVImZ3tiJYEjooBM8UEP
xucGA02yYA2iZ91vHfFMThghgIova5KGfi2NAtsl3f1gD4k8pMieddtC50JY2NQblXpm8WVOUt2C
jHhktyOoPA0z9qzGPFSaFXRLf0kXA/XAqnFIjeKoa20wqEhwZvIzsbPUIeAus7VWMbZHxioz1mPd
aYLwqLv5GZVdjIDwPnQUQiIlkLvWulWbOpmdukkOKsmPFaLekoBig7vTkknJp4xFG9rhg94/TtOA
jiQj2F824mjztU5Tqmfg98TWretT390lUoSs0pcwpg4BoQxf41Qns5E1ORZLVl7y1Qoq7dAKDYG7
xI7wZU2tNC6ggIUy7Xia5Kch+VstuJvLjOS1sV49zuYuHm618kkMiV2ndGB/v/I0q0QZtI5tiJRe
MuV2oiYYUN9nG3X1/RZNbeO4wKqM8b4tvTklMsnU95nBXX1/zVo2+gu/H6Fg7EFfEQhOGRJ/zLtM
U3MZv7+qz3P6UMPxiv6zfyYoFbiDnY/qqsUtVMhnv1wPBrVEFF6a3Mk2daGQF5Za/ZHyZOwUCM3e
vfbCk8V+xILxhUfDILaWlrMNaW8tJEyW0G8TMusg77sIfL1REhUrGKWhEos26450GA/leXhljzYf
qdcY4V/xlUdgmJHXKoOwQnuo4Djq6OQqHxvdCzHSiGwjJyCSrzUC/0VuNTWgywp9VXe6YvCm1F+V
xdk3u9cerX+7WbplqJqIhDs/CCOXx0aqReQFCxsdOwsmxuuo9rDT0j4KznJf4SZDsVhvYxAGKFMI
L2VbyzfhnNGDEDLTJZawnsLBtSr8W5vPo1icQKRCWcu2Sb7J4uwfLCmNnrCmGln7KKHqPuw+itQY
r994Xf8Vgtz0r0AU1kbXrkyIdre8Z7FfPAvfL7BIDZXXuUPlpvfXD1ndX8Xp8jDMqEmCD6TBxzrk
xqdEyO1xeiaMZNu5e1OLHcQrfK3GeBEzCWqxeVcYlesV38aziIF8EvpM2hskWfYFboPhmzzuyhuT
Hs+Z19b27tEE6Xc8EU93cqPYL7jSKK/NbrZErNxroYmT3oX3IZuppduMez7VHYtYQ0ol7gqMl2Fc
8xIZ0na6R9mYKB/+bsm4K1AQx65uWddpHg5BluEZ2Ffuvoj9E2TwdRdtNlXi0jNrq27HSHFLxY9S
i4AEap04SJgTsFbXLDzUzLorxNKTGo+P+3psIrmkmKquaoqoKrx1jXGpzjVyJlURmNl5GL4L/SGS
U7fGMMswovy37dCDZMgmngK6afKnNDE7NKrqK2ztpr/oztTYme5gvFl+Fm4Wdw7Q2YdG3T/aLVk0
JFNFiYykc3jXy62spZjX4g5oZSlEN06eUvqZuRnieJPCRwEiUx2muIeUH14F6FUfo6OFDFEZkK1n
m/Z3JYtDO2XuIqkeIUsNGLtWfld9s0Cg8zgBXwvfRACnsP8ojHglk0O+ee1SoVUhM0pP6fI4qY5p
UvSCmyh+JYOzxxLW0cwDZNTNEYxaCLva7fJomhSR4+bRklVJUxXc9prCebF1g1RhZ8Duzea+VO6G
mQoJbaPqlQTu8FZJJ7WrCQniKUKHQB7bSmSH/j9FIEcThUBEwJLSibNyU1OXSOvhlVnWOw2TOvqI
SqRRSvH5XDnqxXlSVSArKqc6NjtVPWo3JUYySDeZO3wIKfo6Qic+p2s1c5cbIgTq5rkcvk011Ri+
jUhv+8RndUHJEiudAQns9osbtHJkjubF7/NbyctghjZWkspUb/EBStKVUM7MxwrGoSYwDjadebhF
1GZ0VUfCOJckMJ8aNkOmcpsn8UzWRbIv/8vHvZLMFvzqstesAbC8QDJr5mLJ5WjG/FvWu6I5HUoj
fYWwytdquj2J3G2PFsKwjNfXg4ARbyA9+e8wfqqHe/Muu1KNu/Y7RTOqJIcgM9KDTF9PYbocchM5
t1Q/g237WCfGy/71SZknByODamjm2MB4sjpYEV1TPu9/f/uleqUThyJLU2SjLEEn40k/ZV53M2Kk
xOosbnqQD38y1eXaKjkAkVZrCM0YANKK/tx/W6cbYXjYV2j73vqJu3yuN04azTIZKmblt25+GOPW
Fin2IGJTeDKLRI/VTpywKYPoYThNiAfOvhLbl9SbEvxFGMXoXmI1QfJ0F5aiG67vVQMgmBGhHAom
+Fyu1qpFmekQNDmio/ixM9xEs104QmdHeHGwdkE0SzV4kb7U7r6OlOXxyV3Uo89TypQ8F7boROf1
HBiegZHcaPD5k5Dbm5Hzyd2oVdMkw3hTd9E1e5YxKozKqlEgpHHYMORaZ6oRRKRH2Ykd6aweF192
aYCljI9DBE1LRRTtw/jK8ibuL0L17i/3hUMEsGaGHWCH2QRjSMhZKq0/dJg5lntJaVP1+qQdcKAw
x9FgrAoUYoEl+V34ot633ooSrq7EbUEVpVEeBp/ktVqhFIYQ4hjbCeMtQIlfe2CZydBWzyC5JjOT
xI7xE0b6qB9QOosFZRP20cr5JL8ordO5k8s4xPN3+m1KvempReWzvJkc10knvG4iCyKgEuUpClh+
qPKnA3kDUxpy3sZcYRgvnkZsC2e4GWhLPxR4eGEEE4t4LkhkH8hV3X4M/cRIPt/b5HI0CT00ZLUh
jMFNuE0w+yMHfxv5GCJ8Gj7da7aGhaZ7duYupeaNx+SEif6YIvTJepA8JMMwypVAR3aKd3wavjen
kBIjFgdIlOZzkqLkVdLsQu1tdFhrmKO9f+SJ60bnICWtBcFoNSxlbdwtqpdE3xLzZMkTIYY0Sg5Z
rEnQi44hPjvplp9giIV433usaF2ZaB+YskoOWGJM0oaThjVMj7MMXurlWwFeo+LCwqzRxxQDVEij
JAyFf6EL4M9N5w4iZdTbzM94oTsJSmyjl//nZGVKHvdKL9PSsCQGZgxahk/VJxOFK48tlhTcHeNN
+EhmggnD5FP4kqKnasHegBoubcAnKAf01LZaR3/uT9WRDT+zXgq8Lc7U1AZiO/nE/hgj6DYwN1+V
joVxKdP/7J8C6vvs71cPF2vEhDzEwdj3D8J6NP/Sa+ST9oIuF4IsYK8ipMuNDH4pFRFnBr0DGnyW
PjJB1RpakDBPt2P5KKixnc0PshXbS3mnRL4pUrPbqCNtcNBhaLEQz8ztaTzGiVccZkzQCn0Rrk/7
jnLjCN/e4PDDDLNOmF7ro1df6m9THDLKyAgo5FPy4qiJxSRjCevltkN4Y8jv+jFBSQwV6di2NtSi
iIpqKhbf5zkWaV82rExFyfwaQckx+BNrfvs+549aertUZo+k4JSdirW2a+q4/Gbr3yRwW49Rraos
s0ZLdumjlcBrv+iY+sXGb0U+SVO0vfdv0ri9X9W2rDAXA1dwhVAGc7Ebx3wlAik/s5mL6Qk47+yv
4W9CN29CuRtkrsZp7A0sonjqj40zoK15CUDYWaPJYPUQBl0ftRfteV8qYRl886COd4RsFhAqpcb9
POlHYaVKBLYnjMg/FeNbBusJlH8VK9ZoXRakwby20qlu0EcWoZkHFXMPCcgGWa8L5UoR2/hqVFcg
i5kVep6zVNCqXCrlNha8uqYeMNtX1Jty7NK8kqGj86oZdAA5o8v8bvipm2ReeZZQAia7mEL6lJ4a
n41QoTKslHLcDZIO6FptWBlsn2qBPIEf2ZzcGfPA9g2EOnn8iFUxCvtSYxZSYpQrWE8jrz+XZ9UW
4Wxnd2TfF8uj/vtaeVtPDkrQkv5P79+CUyDZTaAfpZOKynIyakktIAcpDUZNpqyazBWe8vv8GY/1
BI3pprsGsuQulS158jm5+xMuY+nqMHDQIs2yMk2smFOwjqtyHDV/iF/2t4w60xyQlMs65gsrEIys
j0N3GoX3+98nTJ6foaqWXZ5IJVQo5tUW8ocsrexh/jBpxzWicvuvH9uxB36g6iz0tZXHr+CBBzuI
HoogP8/gxrNhiCBgKN//oNFuUfDLesSpeO+20/vTHvlRq6aWi4nOGmFAqXhSvSYwj+Dj+9q5mBjm
LYfmD736N4EcoAx5HDJWQJS3f1pMp3xODtknwcnPteZrua0epoP4uL+f1BHnZ66OijbHCru+lTvm
Zmdec9OflQBPpQf8DOKeI6yTH7gai43ediL0A2WZbeUYba8lhIjfhF3e1pADka6WtLBmzYD118XR
T7Uf++gBE96x1E4b4LIjrIR9b89IOSgR5KFNLJY/T/vUy5XaKWTtJsxDp5aMP4ouvqnG4UfT1XWx
siH2ieXl4o0+EY3ElBvCN1+PSp+EygJdzHfgCz0tNxJOGohkHkoQJbH4g0td08Tq8R3YTdujAKuG
+XXwCUD65zbZSzn7Y6y7+4bO1mZnmxT+AdtNYqqzjrNizm2rHr24yz2Uo4DfffTDFW8WiYp5E/Ch
cMH1cZLEbGb1lzkitZ3dZbbgsUd6aMtueYpPVC0bZfp8CYScZomksbNcfNeDpUOfR+VYTnJUW6TE
UuweGVrfvEcVjDTW0UMiy/xTOVLjPMHoLhbCxXxDwxHuDJ8RtCZB17jFZfZyD7EkKvW3eQldSeXc
n1Jcq7Fh8RbTPGf5l0w5GdlNJX7r/2xAwJUkpv+VhzfllpDJ4EhzlaRxo+FBJ+tINu3ySgIHV1G4
dtLKUn2FpTnW+J+wP5XmbRWfLbSQSk/7h4DaLg6rzM6azXRmdR3WJezupvGk9H/igFzpw2NUXPyT
hG7yk9gc+iXYV2G7l+lKAOfhRIqM0Rrlq8m9hmNt5dC8tushkn9SvBozKUh3cfMkv8nkS9tTbU3z
lRULjJadP8dIVZgv0U31VfjE2JUz1Lr/0S12JZGDq1TJUtFMIbG81M/dA6PUYj1G4NQCdAAtiZtl
Gzqu5HFYtcZJvpas4mf02cCfzGN1xKybhcXVMeSacjsIS+QneUpissaoK0CFR2z3bvm6piAzs+fH
9UG3GW4kT1RWfTsJeaUkhxvr1EWZVmFR1UCSMVei9AfT6w/WO9HvEU4U3KkGX1vrTAdqhiKlLocj
Syr36WsuSBUuyvQtre9jqpp907e6Uo4Dkn4YmwpGioiwdDISX6NoqUgT4cAjGg3VKjMI0O7ie/AS
Bcm38kN4mB3GYoIGQjWy9486tWgclEyiPkkpizlL03mKjx2C+H80ROdq0Tgw6WJDaiogihtqfiQ8
WuH7v1KBr5jH1OZaEVd8P5FvOrWxx/V5JXsACHTiC+bzaYq6kl1SvcvyqBlIScYzq4SpjrkXoSba
21dq+83wtmp80bw5KqGaRhDIJp8ph7xEByQqfeDX2BmKw14ozN90EhVV1WXZ0kWdL52KMOpvNlmj
SdVH/tAbbmadW1O01ZBq4N9+cl6J4nBwKuc4gwP/I2mr5rYMioHsBoMrnnI/C8pD+MS0bG+KzJFU
zMEmI4HM4v7lp179ALbZVx5HsYp9GbGyEraZ6dcVEUHpbsW2Fl5yUm5Hp3xvLejZzVxrcv7MsXpb
aA4gyzk01ZhpH1vvRsxXBhuyvQreMrw3ycp9SlEOEqtBUcp6ZLLmxhHX9rgKltej7K5UQ0dLFV/Q
v1ZNST1x2AburS8Hk2jH0eWpgtj5rnfZYPPkFL1Lvxunyg9vBULaNia/rScHmWDxlVSZ9d2F0wN6
Gce/1oaDyLUz10RjRVXxkb3e2fha47Y+5Lcl4hPkpb2ZCb+yTQ4tIyGaDIUlxjTEClgmPPKUW5ZW
zUluyt/cNoZpmbJugVWUkzUrVpfNoik4rHpC9hIvduszKzpFaA45fioWvg0xP8XxsfDYFDJhXizB
KVP7UZOPUmarJTFImZLB+XRiq/WTpRuC0ymibRaxreaDncqLmw1UldDm1alj4CbgUtQsvtxKEqSs
EztVwPgCzzS9dPisdESzxaZtX4ngsGKqawucLGCdzeuXRL4kLXXLbF5rVwI4gAgjU0/lETrEx/oi
O+GJPWdFdNsH4iX88v9Iwmya95VADhoUxHE0JYRGA6bLM2R4ZzlF7K5gl0loMmZKGocNqS5lvShC
veUk+bU/H5IL0gY2hgE71KVCWQOHEqlV1r2eQ1SxlLYsPJryt556I1EyuPO6lnU7FSIWL5ZluzD8
Eb1ffUrE2rZR4W2L+JqqZRqmUO6YlMvg/UOzfFyDAeQkGZjXKFTYDohdyeOPrBwmiSVh5YTkIhZg
RGGkEYlTSg/9d8apUDuI7hBvP2Il+YoqjPOcMG4dOq4YDDNgREJTORo1V2ITiwxZ1kxRBMLyfaNl
KExaqMuCgwicPXRfh+ZjWyKurhMosanMmxzeAY6bSQblO+Ro6uS0kl2B8aceXcIhpaRw2wTmbaVB
G4ng9F/LI6sVye/wXvaSy3qSXmMCuTMTprgJf1eKcY5iPzRG0ixsAZe7uHdiaiTAtpN9JYBzBK2h
aGujgBmYNyaj/fPZa5xxQGEEAe12bqLRlTQOzats7Wd9gDrmXIFY20rvpLHwGsNw1lI65EiQNUvq
9vJgW5b+DkMZqLDOxnqi+0EEm7eCKnCZj12arSmUUxxWYLxw8sS2whNjaAnv50etu6SN84PYUfvf
d/EXqZzaGBYdFlHBpE6j7BgmiPSsND/sm+eGdf4ihP39yqVfEEIstAlClKi0y8GelM6e9f8dNX4R
wl1e6Wp0PTp+KxfMYYdSLR3RnJ/qiuIX2Aq//SKHu7ZCTV1DRYcy+qfXek/QEFWqjaeRgYt5caUb
8aC95BOh3QZc/SKVu8HkdljFUjEr1xJWZ14frbp1ytxdqH5Laqu4W6w2tF4tFGgnd5dZOA/S+4TK
0LJPcA+Qa1X4xiO1WKWkXCFCs3K7Ge7M9mKJj6v5NOZeCHKn5T/71rd1Z/4ikANHU4/DXJ4hMPxk
fEwOjKSsPNSt/Uo94GtguyA2i1hEvg8Jlf6SjIFqlQsOB2+pwE/Zmxe5pKiymaXtLSQHkGVYS/Ew
QK9y+jAJH3XTSZsPnfYlVghsIoyPnyo5aLKpgyIYzE3JownXvchPRawd9az53wNev+wUBxRJpa2o
NIagovlqNJ5oHOOReJFSunAwUfS1NhcM8MI0BO31c5kibN5fmoWQ8/pg2tsdDie0ptEKKRWq1xgR
45DNnMUfjuqZCl1va2QYhoKHomTxHbHlqlq5lYNXy9RSRyltRSttMzwZEYHiWxcyduenIL7ktlWV
Ia0iFXdFYN0lhxx85X1ki3ejZ/riWW2JU7SNE2/i+GMbKrGVGNBLRjcfm6gnBWxGKxUU375338Rw
fsw6peM49xATJ8bDIM7nWfmDaqVfFo47qKuloEJaw8IJzccc4yak7+UfvD5+EcHd47lWWia4gnAr
dZjbWH1dxUMpETmSbVh7WynudDZrNDV6rlTwgiJMY0hgaR+jmUBraju481lqA6tdYNuhfdfkyu7T
9/vXwaYA3VRMC+kVWeJLW0O5lVJp0Ct3TTXkQLIushvMQt0Xsnkmr4Rw1+g6LfPQidDCAv9cNF6W
8YOpdbZae/tyCGX4vBxi3g0oTIzKlcoXrTvr2bv9729eMW968KOmZiFrRyXDYpn59xSkF0b/uYg/
d+qho7qFKE24YyjqZtyEFSRJeXVp29ot1IbYFEoEdwyzsOlzTYIIYb1vkstAFQNQ32d/v3JzEVnt
xXDGps9Ve2on6ajnor+/H5tH8Go/uCOohJailiNEgNneSeEO9svi953o/p0Y7hDmhtQbq4WVWjRQ
n46XCVYsKYQuW9lIA/v635PI8+C1C0rbehXGO/sgHgt8we5Yfaw7vaj2+F50T4VrHcPP+6ptWjSm
R8iaiNigxs+rRgNzFokrhOaD4M7qMReDHlnPtPLM+Hlf1KY9XIniVnEY+zQtV2ySnpVPmJd5TjLq
NbJpD1ciOCcjWrMh6WqIiKX3y+yiGc0mW2QpGdzTY5CHacBLHP56Mx0LVOqbpXkQydFQ2276lS4c
Zs5yqk5jAjn1xx/zJMHy4xYfWZ07yEkPFMsUsTt8+/IilnpuFcxJH4K+fmrLx/3dJ5aNb11uzHXM
cJVV7pBHdm48DlHhJAbBgUItGj+SOtZmNHSyM4QyApC4X0pU+xle58+nmeXIfKpbbtsJfNslPrAu
6/9H2pUsx60ryy9iBAjOW47dLbUGy7JkbxgejjnPM7/+JeT7LBribdwje+GNIphdQKFQAKoyYzqj
iQ1nedmucUdcBem3tn0hmCd4lqACA0WjyGZxE1P1yFLDvANc2F9P5tfwShc9SgiHkP2EDUQTS6ju
ijBRxkPY2oaPKlc3hCIFWmsYo+2MC3f3smsIB5GLDAVJrCFmB8Q8h/5AF4Ru4qyaTb+vqPtAS4cg
c2cr9M1RZDNnXJQwpRQySSNzxTA7JKgeJvnnTEdhmuZG5rc0+XTZPNGccQGjH9vE1CvAyVLldODN
ySLbzATnKxEIFy0o7VCXZjI/zIg9Sk44PqiqAEMwbvxlu0mS1HrZK5oEVQXSYdQ+rN3VaBW+rh21
dxSOgXzq987ENy9Pg9rTHAPnKstd2QZVIghI8u6BagPApViUdLIRy/A6EtTH9HlFI2PmMddjTG4F
mqRl79eVfil8gBFBc6kXWTTNLHTMFo4oN0Ov2Kn+TY1neyjQoFfJB0XKDlMtcPv9BGNjMBc8sGdZ
JQ5GuE5obT1gnUysjKwE0Zvpdm7SQj+OrfDciZ4urwC2ft8sOBOPtqql4SrX5EJKqdPGmrW5dlHE
XozHRX+UVDetBSIme48zBrQef8NwYcRI2iXqc5a9SD4aVBhV7wpSlhRFSXRG+Kp8yX3XhfEGk4sl
nZRGRt3BtL45q/1n1by/PHS72/Lm+1zwoFoVWlqN77fWVwvzJo0fLwPsB98NAhc5cqPpVskYa3TT
sRv22J9KhzXUVu500I7wzct4u4HqFY5/ACqlVh8XlmLO6+o2DQjMp/gAOkX/HTAWVfGCQC1i8Pty
UpdRXWVLjZPaQ6PemPTakAQBZHcRbyD45aRUeZtTQLDuJOWgH7MjWLcDUQ3OrgdsYLjFo0CYjmoN
WzzdB6m7WiOBh+215BkYpd9DxS2bicqSabDVadD4p1VDRrJIXavQ7CjpXSgDufUUn0DpdFT7j3MS
+c2KEjI5ceQke1ygDZqHpeBkuusjm1/ELSoLZX5ZSvGLaj20x7DwRnpqUiErwP7IWooMJQ/dUN+8
eUqDlM4tXFF5GH7WKDltnND9Pgx2cszucCz+/K4c2/oNyPt+FJWytpgA7JrUXvrPSv7pPV7/CsDd
EeJ9sKviGQB5M3426s+StvyI9Hc8SMNhXlG4jXPOqJElbAm3eLwtE7ejBZQTBckG87o3e8YGhNsi
06kZ2zVGWKIojCHKQ9vldrw4SS948dt/wNoAccu4N7skVTRYw1hPIRnRo6+scozIrlHK2l3T0R4a
D/UeAh/fj7sbXG5dD3He12MJ3PH7iF5YBe3r2hcmioZSZ1+YYrPhujSc3CJvm9mqoIULK/12AOHS
EEAIwVnAPoc2qNzrnoT2MV+7hMgtYjo3qZZS2BeeWbcLG9Ty6pcqhlBXbDcz3Ywlt0tWqdIabQPr
NDN+tAaIFqPxHPSyeDdWs+uh+yc0RsOmiWXranZsC1SQqR16mcbm0NbNT3SdHRJ5tiNtOIJxRZB3
iTyZ22CjtVrTJGYTXZqgFvrZZJIdKYg2ksilLk+yxvMSJxDKLJcCSAutnTVPXWh8p6BnrOXV/ZaY
XoQzd5+A+g9kGfFjpxTuvw8/smxZiKeyZYDYFy6xOTrSplbHUO4R38K7tHYt8yafBTbubQ1bCG6m
oQlsxFOFu8qwU9C2lThSfIpKwYyJQLgZa9uE4sUSdhhRUA4/UKmZp98uD9Xe3vNqxxsKaV2rp2Id
AWGqpj3NN10r2NYv2/CGNLqYrTDVTQC005Ule9Ps97X/dzZw+0BuVVDxtjAX0nwlV5/KWVAfydyF
jyDbMWLuvnGnVFripOhhwjAtVyZYEOhTQla41YPeeH9nCrcJ6Ok06n0CUyr6sUjAbfZXbmvwpBtt
L0+hVOD7eJq0Q9T9z7fT/I73qO1wcSEelXAhSuWBMVkPGZqvlRmLXYCxu2vJqMbRVd1SUEzKLfFy
LZtpyBqAoMGP4vA4H9pDbhvBCC5gUX+8EI1b7WGjLkbcAg13eWD66JwZabZqayjORnv38bIP7K4Y
lL5B3RzZ4BvC6LBYzVqFRpprpk9DdmNa59wQJBsiCM7NrKGc8rEERIYqu3A61iA4LCzByt8NLRs7
2I/YLBuwlYA/WcKTUVX+7OjkzNZsXx6pPXk8Q95AcK6WNpaVtzHsCHVXPxXefCgPS+4w8p3YEx2A
dm8kZcWQiamZJkpuOZ/rWzlaUgXb2nQqB7RwTwGrHkhbvzkyudXIp6JOXRa53kSeDSLnd5Isq7PJ
DiDy7eiCeuJQOOZ19FFFUSmaTgSxZy8/2JrH7TZEGVqQbgKsKH/ImdP3qKQP7ZKKqkl2/UIzDJz0
FGzP/FNPN4QkbzUkSeX61K13iyEI16Lvc04BpSZN7kN8X+qeNetJ+Ka/O06b38+5gZRpkWat+P7Y
3g/J91i7UptTJX+97Nu7VoAy3tIVw9JV/ok3xJHT0FVEUbl/btODInrmY7P5xrU23+c2zahexr5I
2Cgpn1TcwpU30/QhMdeg1dzBvFEMgXftr54NILeLxqADj4mCXZQGZkDRpgc9GLxi2vrLZV/6KFw8
7IOXLGQjvIk/FonaxYpgIaOi08HJWAXKjYmXOJ/6JUgSpcS9PGVCE99EPH1CnT6bM/TwRCBuCV3l
BoKTUKUv/OEg3JZEFnKeHuPSKR0Is/Cs3Oqn0p+v2oOK/nb2RBKfRIc39vMvDSjn+Gva9V0fwbwl
eaLNly69biPB2t1dWxsn4QIenmaX2mBOYqAkVZlT0D1em3FQ9oLyb9Hq4mJdq4TaIOnYOMb4g6p8
GFaBKwiGir9hqdDkEi8r8wTjMCRXxuTWo+BwIBgqvrtSCxsyWRaGqkktZzCuUGcymsSf6/eUScmv
c8J3VQ5RFnYpm3YDxcFTawbd2oEgqH/Hk+IWhosPyhz2kHcGzADeatOb0fDUtE+CFSoaNC4mmHI6
JlEIEBJUP0ns9NdgKrbnQ/xN+TI9h9/BvexIx/fct21N4+ICbcH5vUyYqmo9reBuE5Xu7t4dbQG4
QLAgCZJkNnbjd0V266MCRqzMMR5RmrdAvbW1Uw9i8M7lwRT5OBcONLMhhdUANM2JDam4EmVhifzt
MohowriAUMpVmuYhFuowd6dhtm6V0UCDWtw9hUQVrKj9NH/j6VxUIHKH18sZFuWRpwcG+FnBNVDh
2d4K2hNYdUWHmMvGvb0nUUBQuMyI3+GjJdtrZROvhGJ25jS5owRaa1OoZ6LtwBFF8v3E+belGi8S
ExptF5lsp8pi51cXR3sgMvjTqJv47ymCfPVOjXCpRkvRTygTgMmDZff9lVnGftoXAncUzJ5GuAAy
y0bbDiVGM/o0Dk4YDNh+e7uEzsNRBv2G6DhweQvRCBdKKrm1VM2AZ1rgBE+bzG5FcswiBC5smGOs
zDO712iNb7L5JJZ7FgFwYQM0HgRlyjAB7UmdVx5rH03ljNd5XHCGAsGdDTIxgdNfjhoaL+tUJw2U
OTTEwmH50pPWgXpi1f4lBhc0eikzu1aFJ3TkPjOeZ1w9poogUxHZwcWK1aqrUmUXgKpJHC0BDYS1
2EWjHi/HP0FOqfENwNaiL9HMdt/wsccZl11gZ4G22kx4EFK3H4RJpcCwl9CxSZslai7DWgNQy/x+
tFW8RoEUzXST6/ZnQ10mNZuAgE2kCy+C5YKEAva1UVtYLKwzezGuxuExzwXbP9uR3iawJlEoFJhV
U+XmTCtbqKKxHWtNa4fGd6OeOmvmhsaDcG0xF7sAxZexjcZoptECqGhMj+i09/LiCrJLbpvLvqYg
f7IGUfxj8e0SJHsI2UzcWIwtdmJAjn6LVrljgxPWuLiqjSJRb31EAfr7Avvv8XxT5datUdlXmLOh
+mdIR9tInCkWZOr/Jay/gnBhnWCLpDFLpRuPnhQ/Q2WAeW2cUX3oR75Ii0E0bVxQV6Ol7TIJYO2Y
HjJt8aWZuGBstVdqOVGnoXXYdAUrnM3LpXljK2Mzb+U4SOFoAnNyiq8GlAPKq+IYH6gde++aMFb7
QmRVlQ1e5zOXs7pfwgRru7Qem7S3QcF8MLX39PzJFq7IdFmGAB1fMmXlMgnDrMI6y5HT9Lcr3kyV
9svlcdsLGJRQxaLEkk2N5wQ0i3qJi7DGBQbr25ideDrGRLCR7G2QlGgmNYmuoRmZS3EhHT2WTVXi
gA11bfM2FuVhu9/H+CiQ5DEo4dMwS5aibmxibMDNIQpzPAQm9uVR2j0a0A0EF1fLrNNTvFWxqCA9
aH4OsnqX1jb4Wmz42ME8ZLiZUEWiYnuZ7RaVW7RLUvZ5EwE1I2eCuoy1+aHoh1IkFbrrAxvjuOVa
r80ULhlgJMmpxiflH6H81G6mvLWEW51ahKqXdgIEEy8bH9i5anZWZ/qIflLRXs/mgo8EWywuH7PA
lVV3CbCiTz0CeBf0h+aZSVEVyMpFvrebWWzROOeWSRypZYxgUOfO6BKv9nHqOU53uJJ7xi4vTJj3
dt8tHpeV1XoiaXoO62IiO0m72pH51VAae0ClKH1XBfYWjdvrIzWPaQh5TfDHlkcKfgRWP6ycUwjW
ei8KS6LuUsFa5hO1Poe8QarjuXlIj13xIa0FhSgiT+QTs2mVxmWArI2rybZ+GvD4gOwMlxegAakD
YUH5XjZBZUvDC7ouE0g1/7krddAqqRLWxdq78QgWajZ85UEOwlviFhAXFpFs7y/l33h8F+MYVjJk
XtCXWUiRk0NCoVKciTqXo+G+C76CcClSQXQUQScwSm5iXx8+FAbodEZnLBK7WAV7x14qsRlAXick
N2JrkCoYlKBwSLICKbxPrH8sM3XMNbX78HDZtN2q0y0eF3JRKRBqMWR6cN3du1niaD57LoJxC5QH
hyM4QYQrejc3o1SB4isanEyDfxFbVGtVoSZVvejZxI4CSfT+9It4z3KtjwIL9xKlLRoXQEw5K6NS
B1p8NIMazDShr52Y3oq4MHp/NDeWce6v6kikSQgs9bz6zQ0rUTbd2ptPBS4TUg/1Sp7Aut0F94rI
998vEUlziS0AlT0ys9eDAiS5MkqxVH88J8KWkd0Ft8Hj1sKcQmw26RBOhuZbFNmJmduohr5slAiD
Sz4yWndDFyEIR/LHQbtr0mtrFIzb7pLemMG5fdU3XdIMgJBoYsuSO2qdQ0J7Wg+TqHd8N8JvoNjf
N4l6IpWJ3EiIHkO6nrtkgah7+uHygO0GjQ0EG9ANhFrEZSE1sCZBFJyi2VvJxxGEJ3T0aX3fpILD
1W6atoHjEo4FTfdxMcAHpC4MjLq38wjvzLXfpfeX7drfvDZIXLKxxP9vWAcKKwMiOWntNdYLEyRY
TbV3XM5sIoXKRYquHnOVMqco2m+1eYhadK51gr1k37d1PGJDuR1FAdxUIVVDhjtjv5fMr0QJdJx/
yfzpXcOGwwEkO6mm8jzW6tJpetcUuGRscPlTIkPLHGl0rQCtd1eiZ4p9i17BOP9Go6+sRjHAcIUL
IRQIONtGtdgaFTFkiIC4odOaMq5aHUCF+VC0DtUf09wTjNx+OH01hnPtIgznVS+AYWY2TqG/LrnZ
m8gM3a7/6Zp7NzwouqHJINugOJX+uXabLB+1vMpxmLO+rtOXenAvmyT4Pp9gqsmSoVE6w61m3T8a
bfghWwTuJkLgtgQJqvHgdgaCjpRlCBO71EQVLbvT8jpILxnFNsBNKG7qGgZxnjwNJJeZswYztCcV
EMGDOF2wSEUWsZ+zgdNyXNCHM+BqcqdYd7mIAXb/ELWxh/2ADQCt+7KLY0y6CXuSq9xnenfd9xHk
k+i79IhgfxDicUun1wxSg74fTnBKPoXIgtgpIE0hpsnYjvPze4rR6MY+bhl1UUXlmMUEcB0PKtSY
3FZUXrm7520guK0hn/R2ndkcEXqvDMdZdZQqs6PcMeOrIvp8eRGx3/vmiL0B43aGdKKxUfYAk+rG
hThROlpOvx6XWrADiXC4YNBZGhlRnQG/MLMndaaHDEm/mrWnrp9FoW43L3616YU7eOODWV4308p8
MO28+liAkk0HmYnLOo3BOi9YUSIPpFyQmOJpSFuNefxjfjT84sSa93rbQp+OU7j/AwWcIGTwajeJ
kkVL32HK2mdTs9m73nggD4O/tngfBcP3lSgVZ2vogo9QLmisCzVRkQ/ACE9haYc6/R9EEy1kEQgX
OCKzq+k6AWQ6MU7P8RA7L8/NDrllGX8bWKXw2VcQDXmZGxAfjY1lAFPJqPSozIX0ae4jkdKNwPUp
FzLGqe7ClKHUkMHtQ7sDhTI08TpRAib0RC5wtDM18ziHJxaLg/4v9mLfBEkQRZ7xxUIzCUq8/MvR
Y/82dbPUuPBBlKrXsQ/jDus6PP96YqbHabIzLDfc0zFMk3iS4Cphd0RVIpuGCSpClB7+ucmAkMOQ
tRRvpir6KXIVxQHKWVU/zOBQv2zfroNsgDjzVsOa5zrDg7BGr7u8sPX5+2WA/XPABoGLi2XUKunM
ioLz6xl8mLKdgj5ZC2QPnAhHAZZg2HgWnmxsQYVWs9qR1s6ic/pxhQw05DlPWWVniW3eJuw5M0PM
EpVMCcbxTfGmppMQ1OHY0nDuxUEuE7x9iL5POYeIUF1LYjgEnR4TDeqzwzuKsejrNPEyGMYsk15f
AaCrBK8SR2m+LRr38vyIpocZudm2unwoh5oVUCzaVdf75QDSsvBrOIicWoTDpUxa3SYTYhLcgL2N
asckJh6Jg0b9y0lhv2NjT7lQZTQtTHrW+6S8taS/9WcuDBSq1pg4pGOfP2Y3mp9dVY55p3yooRUv
O4yhGfGAXonqXPYv+Ta+wAUFSlTcdTQYvzAP2I4fneor6+sygKiRLVsRnmi6uAiRGlAchfgQgl1I
/LAG8/laepa2PuTlw2UHFKwivkgTp8NMWiZMWN3Qo057r6OpIKDu7vKvY8cXaSprUzWRBGMayG9+
pOX1FPqXjRAhcKEgkRID2opAQFHuMh+N5VBLgkObaJy4fKjEC2xXMyOi7Knufyb5x8smiDzM4iJB
1eKefFUwETTIbiw/PGYQB2PEunBpX/ROIxowLhygYIHGhQmwCVXMKFgYn/La+UuDuFCwNuvURwrz
4fPgsatcyQMPbYarY3LorohgfkSbKv9MvaRTir4NwLXu6jM+jeRE7iDK5NVn0eoUjR4XDEZ9HVsN
jL5uhfocclPLqi3s59tP7DarhgsBXVs0uczaetAq0PqMZTJ06V3zPPmzR0abCovS9j1c0akCGkUT
dXt/hu6xrAawGwCwz64JODMLwXYq+j7nD6lUpnPBCu0KC2WynlQL+rn2Y+br7+d2hojOUd+xcvZ5
fFjIoelR11RdSUJmE7bS35yM1FccbvYzaTUXjdmB6+jYiQ7KwTy2B/pxGJzJbfzlUBjvCqBoVLRw
r2YoL66y2VQVXK9AzBir1Zxv8b9unUB6L1itu+dn9RWDCz/lrFbJHKK7Lz1Gh+Le8lT0EeIIhncl
Ycnvvie8YnGeVkxq11ols2d02Z1k4hVBUfmgM3eQij6jw/csutYVQXLOZxmj1M8DzDM19U7Xhrs2
+XF5BHcRUAGLh1WqoU6GuxLorbrMa5bu1rhsxYtFKyLS3406GwBukxtA1DxJKgAGcq/haJf/lN5T
s0Q1BWwSkHVRYcufISAjuUIM1mqXKtcFet500MLRr5fHaX+jewXhqwLXoiALZbVsOK42P9n1XXFW
f1SVbQXmQfyIz5b9m+W6gePmRY/XxgrxUAGCaOpLYW+PFrqv9QBlTbY5+JeNY2v/Ehg3RwZRwoSy
auXYfOyrQ2fe9pY/paCljj+vpkiDTYTG5SRLJS0tSg7ZdIV2Ww2BrlsQ/EqPNYmO0RLa5ph9vmzg
bpDdjCZbBZtQNM86TbqXvkXct67m/ZB/Lc1nvThehhE6CRciZHmG2nIH08jJ/AmpgWNva/fNMUWC
n9wK6zz2l9Zvv9e46DD0pmwUrIaTNVKrTo0rFP1O/hAerDNYx1zpqB1bTRBxRZjcdmUZpGxKHZjD
6q3T9xyylfOHvxxFbqtKSNLH+QQMpXGzmxrNf4aXhx47s5ADblA+CvB2t8aNd3DxY56hi7EoiB/6
Fyny0o8E9C2hazmSdvWiGinsqthd3DpBYayOvcvgycxwpwypuwp7cQi9z+WBVl9M9PTXNCil75dt
EyHxLjIrVVwR5HxFm9uV9UDXe/Rke017tkQFlyIozjOksBh7DfLqLt6L7VFLbB1VneitoGsJdSrB
Stt1w80Ici6iJ5VpVqyRt6jv2vZJI2dJxGq9n8puMDi3yMmCAmbW4qPdShB7cV80WrGUneio/AQD
aR28p8aXviLyp9pCp3KY5SwOg3U2LZ2yUWxTe09CuwHhdpZMJTgQshvJqrpZ1SCNBJuJaNz4pkMS
0ZQaUAV4uSc0T+wEZV633vTS9ZCeRXnZviuoqCbWWTkxT9MWWSRFeR2bpvmqkX505GbKni+vot0k
SQfBl6ZZqoFH8z+3DyNdGtNs8ZKWJYc1O0WiKdk34fX73P6bS0VVpRTfL8vbdgz65WiJdN73t6aN
DdyuW5C2lRYJGPqX3mXkTeax9pT7xYUSGWSuLg+YEI3bcPtmiuM2R/V1fJ0gsqE9KfLUo5y7TPs3
D0R0rEI8NsKbDV6RlzUaMuBpDwPepuVD6JqlXXusYJQcwOR02T629N8kTJvB5MJqjCv9meaoki+v
fz1qDb5x6oPhcBlG5HdcSCUxiuPlBXPWTk9q5cT1j8vfZz/zjRmGjH/I/Bkxxp+jNpdz2hYxcnO1
+KGF9gLG49AMIlEj1K4ZrzB8WBtTi9JFQbl/sp4BZlSCI7To+9zylCCkMjU1TklV+72BkIIlIkAQ
AXDrcy6g4NcsAMjociWNkVsP72H3oZsx4pZnRkiZKgRjFK83MooxI2pPrS5wW8F885d12qyPfYKh
chc9f+66/pM0r4Yt9/pZMWfRNrAb1DYWcUuyK5s5ywjAIsM1blkIiF0oO14ZX+TFZpfe/1Px524W
AmIShGmVqlTjlkw2R3j9iNiScSG8Fd/N6BKvUfofBYzMQXYi8FYciNsK9+59H3kF5jISUuazpM14
0TTSLxXtbH35cHmxigC4xTrghWKVWTkHre7ShtqNKqK+FyDw5MxoXyhBwIIX0l7/Rs3zugp2hX2P
+D1EfG/RtMS5PiWwQCaY/djr0hSbdnB5mPbTj1cP4LUOFUkfK8KqxyQ0m6OF/vmXqixqReSTFUDa
KRDd0uwvK9T5KdC6oDr/Nm8Mdb4YKnYDM0d3yXTU5cKN5qfUEsltiIDY3ze7XDUvoRWXCBKz8kEB
M2Gey4dpuJu11Ls8iPsz9WoRt4r0BVIhUgIgRZ+QvIefmvxzr2uCtoh9f3tF4ZbMNE3ZQAjGjcpn
Y/wSgjPkshnsA2/2N1NWZUtlcr98zxxN57jW2It1Ufwj6wHytlZ1WrV11fWuzUX3nftJyAaO2buZ
njrB+1cNYYffTwehG/rW+VcPkKg8bneKNmDs7xswVda7VmLhtRvPRX1uYjtTBK+iQoM4f8NT+H+e
X2df9mNHu4p9eld7FjSjBmKL7jN2Q/fGIs7pKjmyMo0xm/VVDQWhvEiOCVgPR1ShpFVud2Gjn5tM
VwVOIhpIzgsbJaEE5J84roCzuEhbxxq6m7kR6czsrt2NdVz4rimZGp3BdES1aRkYzXJUqk/aKpJh
3V1V/w8kE57BM6zmaUxXOAal93n4NMne5UW1S/ZMwSmpaaqOyyc+jMcrrSZlxCmVsd1SNGetvuzK
YNXLP0l4+NMPePpzRd29uxn3BpT+6e5LEtIwY89y5TUjU1OPE3iS0pPoBP5Sifs2ZLwax+VhqwG5
RpmRljRW9TgnZVDn5Y1kKv4sNcGC/WQJ45/DAnUEKuSgYjZcwubih9InedwyQk8aTK3NSstil3xe
UBMVMNIrIY/6/oJ7tZULIcZg0bougYfc8ziiIxxSuhO4A8YbGkH+mIoC5L5nvuJx4aReptmsJ+Cp
5T9F8ywvgsJNoWdyEWTuMtXImZN0XlyARkRxsxPj1UqOSPwcMqBWGQJMh06UOO2/4m68k4shka5I
NGd3KuSUHbL7l6LKewghQMpZtBBEg8jFkbIJxyhm5T0yyb3RkA9xFAtuiPZD1e954vv5siE1Wtpi
GDNttPv5+wIt4vIqFN167GdqaI6A2jV7vOXbwC3QOa0je92SDgaTvmE3vXMEXrkWQtilJ7nv0XWk
r4AK+TOIzD0xayIhrWkKywmzoMb9GkTnQUUvOs79l63zt20KfyYd9UTrLNgGUZ8Whb0RBDLoA9MQ
QlehL8pA953iFY2LjpO2DjRvYBjVnntyn4i6PvZ76jYjx4fFng55mWP3Gpmw2PlXk9t4tRaYraUC
SQWKXkUyD/vZ26tRXDiU245aaYMhnImK2vV+OlhVCSYMFBXbIe2dSpb9MlffU7C5sZQLinNXp9LI
LhMUvNvk12Ey2nXtyJ2gfUvk/AoXDCdVHYouxYhqtnm/uqWbohtAuWnc5gjBoluRJud/CVGvo8nF
xsXIdL2xXlzE/lXWUnvk+0tu6ooyuf1a280gcvGwoFZWoVuEBeIQ6UHr/3KY8Gg5GM/4A8GlnGgN
CH2Ui4xFX0Q9qmzZ0V96CAM2ouaRfP41ovGXyBeViooWOd/3aRZjV7QqEEc//qi9VDBDBLn3mARO
KJSH309Uf8+gyoWUFQxnaTIDzVA/6NHJku9TUU/MfuR/heDiSCSbeVlpgJDAkVxdrQTkH/E5fFeP
36t7qFw0iSdog9XMPdL6nOSBvIL9ORYd/kS2cOEDlLh5EmdYYFRPU/QCmE+dYgWlQtylelcFwsYg
LmhAMtIMWw1BA0UOUuEb6+d8Pl5Ou0Wzz8WLZhm0LioAsay37fqt0K4TNbgMIdhFVC5EpMoyTDGj
ZVnpT8iGz0K6HDavbxPcV/fiwoKiUIiss0vONLHjj4qvsC53aMTgkdw4MU4g0buAyCIuJNCowbtu
gkEr15tRutK7d2VKvw3ii0KiaFmQ9uH7Rf1JV561DoxyjVMbgipBgRm88CGqTrQaJeNYlmnnmMXn
MRQAsJl9MzGWbFBDlWWd8FWIBpljecyR8U2t9qwuud1HrSdbcmlL6Q+ZithSdu3ZwHF+EPXSf2rR
9PJJtTL0KgpeBPb3gg0CN/HQbSazir38JV+pTs2HJii/hQf9V7JCDhDe7UUBZ387+A2Ko/ef6eUg
44RTdQBVA8WvTlWgeeBNB6ZbetOhFJVi7KcQGzxuQ7AqGVTTMsvTf86oHe3s7ix5Y2RLj6PHSiUm
0QFOaCG3P5BRLs2B1cn3ufMrq8Vr+HX8iWW1eA53Lsej3ZC3sY/bJsIpnZthgX1kPWb1YxddWaJ+
scueKPNMkEk34emVlb8p+rdYPRORhpjAEd+0mk/tWg0Dq8CXDnqQgYoFKbO12g20Ac0XKviot2eB
94uM4rYKvZRnOrHuDKP8LE+fKvJweV7ky+FC5okgl66XigaF5eicnV2IDBtonq2cJOhcUtnonrUP
kdtciViPRO7ARY1FSooFAZCJwmT2HEI6Cr1BgyAS7mYNG5/jAkdjmepM2Nm3BXGn9bGP/H54LOtH
wQjuXvW8wrxcQ21ub8Mhgq7WS9WyP3iLl6GYVHKsR+QniBSiXVAwcC9Hgw3YCsKmsZHh5CoJ4uZE
w7NQNV0UGV7+vsEwIH+VShQY6XH5VPtFID2uTmizyrfoVtQHsH+Y2QwfFxlmvPcXtYlZmhzigODI
YSViBfQGUaN/uDxVosFji21jmEyHNLRYkF0frM4j0akq/b9DYL9gg2ANtFIqduUY694q97as3ayK
YMkK3Prl5myDMSh5VuTsbr0ZwmcKUV6znANZ0Y9d3nqXzRFBcVlkJMlpMczME6YnJNxj39l1dK8o
goX6NrKiyQ0yK5aOkl+U/RrcsEn50iiqEplO+z09Dh684D51+wOJXOms++WX0BMpJ7/dcDlIZvpm
FCstNFK9AeR6q5/ZfdV8ID9QZ2IEihefBlukrC4E5MZS7Uk5zjMApSv5O6s0qZwMYeLXNZK46PjN
xsHZx0VYec7VVKaAU8E4munfJJHc09swwSFw4ZUU+oRKh9h0BmcGERl0XyLPcjBnrGC1Fqr/vFm8
f8LxbaSmJJdWZ0qGoywgg1LXk9TFd3ozu5ddXuSLfBU9matST2MMnAmWOugZQjgW1w/+aGeao0N7
EJWr/aOon0cwWyaXjIVzr0gduMAdOiD8qYo9KqIONZED8s2keLFXwzhPTEc/9woo91HEAZrpXvXV
28l9mbF/n2Nyc8YF3NCqlcpg63p8pidWytUe6p8mkmgQ4QeiFFM4c1wUGVOoVUg5HFK910/kPB4b
J3YNR+2D6liio4N+aP/9OYGzkAsjc6q3VU7glf+RPioCetTO2j3x2Yhaf+ucXBBpR7lvVQsDKqPT
3bVsxliw1LZ2Hp5LZGsgmugn5/KCEK07LpAMuVzLsQILzTACTTg4MBGY129/B8LHkk6mRSTBLo1K
TmcQ0AEqrtZn9mUYkYvw5WumMUG2HPQ6TvWzM5FtgIcVlHIh2Jk7A6VEqSd9Fl2gvkmw//QQvvd0
JMXQFwq80kSd8brM9kidDKQ+VPlJokBg35tclAPj4ohmJXpcsjgCnS9UhkLGwO8P0VE7jcH/oIvF
UrM/rho4NC51U9oirNYQrqETaPuoHisKM1jfVvaxtcvTdBDVTb1NFjlELqCMJFynfMVg0iC+UyE0
1vnSPdPViITkAW9yHwZlMKIHxVQM0H79mSBIjTSHoWEaTl8WB/NrrBN/Mr7Fw+fLU7Yb+TcwXACp
LTDg1ODPcrDr2GOGWnER2ZMIgYsZZSPXfQtNZyePrqqE2ET4pCRC4EKEYhl1NIGdzaHpydJPGvm3
eTs3FVx0MGJ9WFq0Jjqj9SgNn5LubEyC9+bdKPc6DfxzYq20ECotADGUdy0qfYrFlhLBWX5/B96A
cJc8moRqCwmj5RSx031itWygDnBJ6w2++SK/1UqigMfuqd4s0Q0kFxAkpUMBTo2pMRX0t2Xd4i5F
+q2dbtoYvH8kWm6GrrhSy/Q8aNO7otEGnIsPspRZg6kAvPNkX3GrIAvIgw4ifLREB8KXe9EUcrGB
VJ3SlSPQ5uzLmj0vuW+JNN73c15DMVVwhRu6zFehgVgOhB8tIt7oVze/msKsc2mHdgGlw38vnfbi
969onEVtpg1yNwKt8sCdFwaFl3wx3cyyl2f2Sos2KmH1w+4GsjGQi3ptD9YgQgHZR25a2SWIJhI8
d5PmwLSa05Mo8f0va+LVRi7+hVGvrEqINbHUjmVB56LDhpw5euLOLbSo6UG6E5VdCGeRi4hqa4zK
MmKXpC+8AMohC6RPPbjiUi8P/vW1JDeJXHCcpgjPClaIFZheaXKwWIJHbuEIctGx7OWRVBmmLMHV
cY1KI8ZOqZxZ4yCKPTxRPvO2MucPg0CX/+fGyE6xktkBL+/w8SUwBjvCoj6VboLzX784Y3llBPFB
TF2+v8L/31egnvAnsiTFuk5LIDfLraT8H2lXthw3jmy/iBEECZLgK5datKskW5ZfGLbb5r7v/Pp7
UJ5r0TCn0CNPx/SLonkqgURmIpF58n5aDovyLlfzBiHYSz3MImpWUI2+1cCIeZ1EZB/XjcQsywQR
DGMahQrDBDTmJuO1hmqm4SX9nxs1hF0SbIeZh6hx4rajzWyXF8fMsgvlttd/WyrBVDBTraKBR3+x
Rh3UdTih5l+OjWTLJNgGEufjVION2dVQrmog3b6XThGVCSGYgjkJNNJaOJ3Unk6oGj2izVOy2duB
5Ns6CQagqetoMfh5yVFSjudrK0ndYi7+RU+ITBjBEqiZRnKSQK0YuO/1k/I/01H9rlNiprsajTHK
FkgSTde9cmTUz2tZzCCRQUxw50FUzKQDxniFEYd32XkQWw/OEeIaboruNhm1psQbgKD9d6vSd9lo
ERwXFy1TPWpccnBBFNf2Z24+5e10Ep0+W/NV3nGklTnWFP5OL+6n4aOpXCWytgmJwp0vwSuIOOmX
BRxyOPogBDGD6z7cKcXkBGkh0ezt69ivaEE71w6tkPBsqgRBhqWbZyQAMQthZ9y1n6KT8S/mVsgW
TjAGQ5kxteSZloXg7u6xPIR9ltwCZCsnWAPSL7GW8ehHUW+yG7b4dX2cFQmITMMFe6BNSRqW3KqN
qad2t0n87a+sJhGsgNKEoW7h6ura8Qe7vJrYXcseL0NIRBCpTgfaG0PMHXFqP5n5jTW5l78vO5Ni
l244j1WwcMVa7nt/uWlBhqDfKd/zI8+qVYn3l3CCCWhJUGZjww2n6fFS43IfPBNcJFwQZu7br7Ly
Nokqi8ymVd6ARsXA8jXFq2VeWXbv1VkqW0MeDf159fvldzS+iavDWRj9MOv8hYOPzGmepsM87XgB
Q4ZnyTTaXV5CmUZwkVdgzdzaSl9DJD35jJF/zsye/w5AOP65oc1pzdOQY3TbV88TkQgg2xPh6GNk
TFmPIVarBNf6qP4I26OtyJwb16NLWyIc/alXc0ySBEj6cfA47TbzeMUUeDfBUu22EkMjE0k0BLQc
UhZiyYr2U9KhGBtt4oPEEkgsppg3Gdr5PxaTIJMwvJL2pM9IAP3d5ogV2KArxcwdLgkqPNyUHEuw
/Jvph8saJlkuXTACeackxmQBBIV/S+oS+8GQhYKSU6ILcX9vFJikxpUYndrO2JZOQz5dFkJyG9R0
4dSH4/9L0fr6J7CfoO/E9pWPrQcC5X3dObL3e9mq8b+vDj4LzDweeQCdR5rDajeIPqeVrMBaYsrE
AmsSzVkQc4OpYWg9T/sGO/1Kcxr0ZMjk4ef8whEVZ+mUtZEiUwZ52sKPQIIKRjJHS5619hSzV8le
ScyBLpgDK26SoeXhBrvNnjlrsuUX83kwFufzlAW6MuUTzEGtwcNFPE9gdMcpeMhkyTH+319YObGC
mlqalvf8Ujssd7HyonQPpgpmFbVwyofG/FAlkqoBiTxiDXUblYk1xJAnVh5m/WTImu9kQQgVDELL
NL2mJlRB3dNHTn/IjsoH8zwNWp5WkZwjsY4aM+d0qySQhjIUdhwzTB+SMdfKIATToC+azpZz2KGo
t3R8TZjtp7mUdZMbsUt6IFgEO8XYF4PvS3/V+3xSaOgH/1i+6bQ33b64JZKsukwNhMCAhG1b6hXg
bJQo6fdK8UVySmXyCJGBPgVFHPN4PbnBTKhzK9/O8tEcMGLu1bkHXVKJLLPh4tycpuyS0eJ34NrP
YnR4oHlwl3decLD2bDdfB34zOpeFlC2iYBswHCogOg/oaXfqui91JhFJ8n2xuLqmIyEtzxxM5W0P
EpdBlriWxCFiWXU/Dkvbc+c94vEY003cvocCKtYRnIuyhKsMS7ALESNJvfCEwZLubqsb5V7fZeeW
H5QPhdaBolcQmYSDzH5vqwWzDExZxZxV0xQOlhYqk6YhWeHO6tkN8okPyhfjFg87P4cpSlO9m9tm
g8KBaKASU8V4BX1o3RgGKh54b0E02hx78D+1iYM5TssVmDLxiqP8YzxfVsXtN/oVKP9Rq4iiMsve
jCJcv4Ydqm8azN9M98mPELEyvUcC7YCKb1VyV9qWk2JQPNLZ4FLn8ccKElMP/wNZjC9h3TtZJBNq
04jYbwiCziRx9R8EdsstyPTCvOEqPv589jPvZE9Hmyq6guM/ZyXQGBppx3qsYRC8dGgGtkzV6dvb
SjY0ZjNaWuEIe1X3fUJQJQiVnP06PUzqN3v4nGanSmaFN33XCkjQ/ToJFaXALGU3n2+L7nte7Mpq
khjB7QO2AhFcSWh1mH0OIsbzjbl1yVfFpV5603v8fmaGTi6zJDKpBNditbgR1nybRjf9QjzrgMbB
w/xKneoLihqcePcvAvbt95uVlELUOYSTMjMFhzo54nC56aPphn7uFgfaOz1GVKZe4dZf2SJZXZms
gospm3YKlAGypt1NQF/08q7MZZcfidqLCepSK5VAnznGx9FnP/i4yHRP0fvp6KdxFx0Sv4Jok8x7
SkQTc9alqiF9sAC2aa/U9Jig8DdLvl82i1sY6GmwTAO2mOBfv5/oCjNFqTK3uMw31r1ams9koZ7S
jd7fwQiGg7DAsHINMGR8sq3nobsJ9cNliC1ju5ZEsBkaJTPF1Aw4lXy2P+qtlT/oWv98GWRzuQxT
x4ppIDIVr8HWPActbXjpQXsyxtmJMk+VUsRuXUtBt/YLhP+IlZXtx0xblszix3f08VD+qPiZk9zp
/nxQJPw6m5eRNZZgm0D4l88hZtIg/f2Tg++qeCkMxKDnfu3KKf2/W0DBNHVJpqksAB5BI8P4Tc89
2v14B4TK8I6r2nzyuqBr4dLGwTBDEezwxHqvne4CS5IC29a1NwhB14bWZhnq7yy3Sr5M5JGkksvH
ppqtRBA0oI4J4iMDx2WxvmSJs7AXIiN627pWkxWEsPFIrgxjHUKEDLTo5GCfyTebvaw3YsuTr2GE
/bY0ZiVxCRhcEp1kfCjIqz65kfrI0sfL2765J2hN1C3VtJlmCtuutU2fwxvgFbGvnUxNnT76ehlh
c1dWCMKu58uI8DFpkOkwv/JkdACGtUbiu2UYws7r7UAzNkKK1ASAfr1knOZVor5b/oyA+Q4Ur+h/
MEQ+1GUxKtAmUEQ9Tewh70nKK61mblsdLy8Yd/nilZ1Qw7YR5DNii88tdK7MSAevh6ti1G1UONnw
kFsf575wx/mfMCglocCmBqzgBF8WG52dqSXgaoKpXS+2jJBhc29W3xc0rK7LOF9yGP/RfulHv7Rv
VRnBj0wEQcWCKddydYIIvU7uy8h86VgoWSWZFKKGqY3VWrx0L6y6b0uw3GbDfIgwav7y3m/D2FTX
UOSqaiJxaKtN/cxiwMzqMS0+FLmjRbL8LV/wP/XrF4ZYdm2mWdzoLV6klWv+wt7v01v9FH2dQSOM
ZMDoyNoLt8/NG55wn8uVlBkdT+ISJXfy8HlEVXm2+OiT+qu1E+mRh3lu4qjD2tnTXR9hfOVtnO4u
Q/zJv4GiC0LfZBGUWQc/dpzySMa8bTHrGuUJ02HKnWZG0friNmBBSu9tr5TR/m4r+BusoOBLnYUx
Cq2Rm+6/TNWTOkrkkqidLWg38uxdhg5NXp8UOWW3q9kPJZKYNZkMXE1W8Zmihr1e8KJeyzqW5U0r
a4/bvDCu90Zwmq0RjW0/A2DazT5/Ni6+Ji/qfYnuxfGgV46830Sm2cLlLeuaFsyeZ0QC4ufZb53M
451kio35Y7yyttibticrvN+MDlZKKFze7AYsMBVXwoT+o3RPLTjNreKLpj90quwOd9lW6GJ5IS0U
w9YMDnXsjhjke2LP832/4y1KyhEPCphPJzlhl9dUF7M/pME/9gBrEX5cdrUTufdoQnVBOrbLPjJH
Q1dIspc1K11Wfwyq/l01mYKZAVoGKWlz00e3VpG5AflwWTAZhmA5TKWfcG0ERtqdpv77BBIY2fOv
DEKwEibNBvtsAAt2CMhTEPmlLnEeMgj+99UhttS5tsMZnhZs6mz6lLf7opBdrmQ6JxiKMFumGHQI
PPHT3CwedafI4VW0Y+bWx3w3t66Mvmz7PvfrRGGoze9ijWlaqRmPUZYnZPb5CBoUnZHHn5xiMn94
2RDqqmA1qnQeooQX4rMmRdF/4RihJFKVmEJdHLs+l0MEXhP+WPbY+90zOaAVyA06Nz9yk2R58mO7
uWmGxkykxA1mivTQuFnkIPcyERx/5Jlp9qC+NiGmu+H6co2i8VP8nqpdsgIUVnFqjTKxBwNRTH6f
jE5Xf61l86o3lX0FIdpZgv70eULAz28WTXiXl6DSSQ2ZxePW5Y947A1GZIcOst7OjQgw2uPgodt6
n7vLKT0amBw9XstM3WaV4GrdRJLRivQxC1ug0QpvCJwJ07gLMLfSM1BfKXuzkKzgH5TRZZFoJgVY
FH1o4i8RootGNolx84liLZFgWdFDaIS9pSMZ96myDvGJt9JmXyd0QMNrOKCyQAr1PYUJa0zB1EYp
GEyTHILlxD6AbBETiMHoGJys4nsrq7fZ9IhviS2x9w3jEBRq88TWEnwmkVfQxRlA4hi/J3xewYhm
15xZiXEcyM5EuVON+X7sTScdAom6b1q/FYxgak0laqwiBIwyPqnWF6ZLwsz/ouC/8oCaYBj0rA5n
lQN06L/QMdu4OrQ3XAvk5SnnFPafR/cNS7AQWkkDogzYGm1Pdpy1oN3VR07AL+vMkayaWNmlDEoS
lTGA4vJ7UBOHxO/qxl3nNIVrWjz1FRl5TpNTCxZe6JsP5jO/1YSu5sT30V42HkomkxB1DZqiDx1m
t7hTcqMnn/TuPbHKm6aJ76UVxTytpoNA+XxfWVdhcMtkBDBcly7sv1gzNJZWnZYFIILiYxk+M3Zv
KZ9IecPITWm/Xg4gJWZAF3QNIUpFA9Aou4UG4o/A0TCQj+TXafGO6oCVHoiVQ0pmlFGOsesuXhP3
im0/lkG8uyyKZOfFYiFwFVfNxLV5Mr6Z5Dur/L/7vqBZrEjTsNHwfSuEAteaE9myIHXbs/06+WKF
ECYYx3lsAyK7qT92x3rfXE/zsfOJe2bm8ZgPGrRBlh7aDuzedJrylV3F38uYNqViAjaxnTL32V7j
0zLd+Z+FDwcu/wXTn0xQ/vc1okGWDrd2ZDzqXRWjP7Z0wvGfy/slFUvwPW2UzhlVAaLueecChh1/
sHzt6Tyudx99eAejHM/jrNZR9EKzmrXRCMAGVOuKgzbH+3BPMXKy3I0HGSufbAkFjxQamcbKBmBR
fCqC62m5l45tk50owTgMGcZ4VhzCME+zsitl7WWyHRJrhlicpXORAiBEsTSnamDH4pp7Bx1hanUr
Cxwlxk6sICp1u05AVYLbMtrZcmty4nA369+l7RkyD24IpiLrhzxRW8iFDlQkJzGk/qi2kRNjGmgd
YJ5XTg614vayUYwy+YSYNUZlw9TxhFtVhC5qDejoY3BLJ4m1tu+1b2puCOYiA22C1vVcLZ4GMFDo
BzVxOmwasq/gVZJy/PPFuuAODcFWhCNDLTh/SsAkJ3plgXW8urZSR99zAhb57UKi9OKYzjjLlSHn
EYud3IzoF2PTt8t2SXJwxUttlStK0HKXO8R+OBwLjCqUEWpuQlg6ZXghYQwX59/NK+sMnQYjLi8Z
RtGO/WkxR6/T3vM8tgIRzOsyJ12HKVhQg2lylPo56CtfkYVb3MT8sfkrEMGk5ihmRfsLQHiHS7vv
DumRPyi8p12HWKatqagPs1Cg//uCgUUcg90X3LyK5Caq/So+mu+6968ghFPTsim12wyphbD6mMeH
nHxsrPc8Va8ghG03h6xI1QBSBPNtmTtq8Nl613PICkLYdH0K484oAFEV91XtY+7U9D69etsLYcsb
PbWqngDCrm6r7JYstzl9TxC/kkLwnVPSgs+9B4QZgX1fQZmKGynEfcc5X4EI3jNLW2r2PE1h0FNO
7+bqee4k9fGbBv8NQoyqg1rP2pIvlWUPHooqfX2cD2kTeBl4Fi5Ls2kWV1DCRS7qCm0OUYrjlsvn
mUQOkXEebruVFYLgNNUiHGo+jQytEoPHWyWCm8mdvdDl4+Flb1/boccKTTjxoT7VeoiBdC4ucGgH
XA6Ds+zH3eT/bEGW1drIlk84/Xra1EMIWkSXhPu4e61lA89lmiAc/QaZXxZx69IHSFuWt+lYOUnT
OU0c/51aU8ECqE3YRxpP9eWJ7SZq487WgRWHy9omVQbBCJCmJsOAYl6X3KM+/jyOEPx8WgPaUF6p
ucimV2zn+1b6IJgENptF2lgQq9uxffOQoX63e4l+tN7iN25nuoEvy1RsO+lfdo4K9iE3BzzLTxCx
sO9V09XjF2U4Xl5GCYQYX9ed2qVNDwg7OhEMkKiP3Si52G8/Xr8tnBhUjywdmvS8cN4CcmFcena2
i9pd0B5Rx7iqd1ntWBK5JKdJjK+jPK7GzIBcrNoN5Te1fNc7wEoowToERWfGKt4j3Hj+3IYdCLVg
WiXvKXx//wxtfu2/GEbPudllBscAG30c/DMXfkK+KJ1fFA/L8nkZrd1lZZAtmmAilCwJWg2RrZvl
u4ze2sXp8vdlyiYYhjnTWVPxh414OZYTaDWPpizFIzulYuzcjij+jbmZ0/AExYeFYmgImKVhunuP
7hrc6mVl9jJHYQiGgYRR0Njc8RFelZn7KDfRLSd66XfRnYlQtFadQcY5KVtKwTQommmFPfcWrI79
CVPup970SJj9nSkX34gGXVs6G0Vh7qLdtMl1lEeOLRtpLxFFfBnSYn1cBkTdblpkt1Noh85k6Gjd
yfd/pX3io1CSJ+2knevoxs/t4lT650rWQiJzSmJZYxMpSj4yyNL6fIhetjNCx/BbaF63J4kje1Xj
Pu6CgTCFmKEoanvqURDMO7Yq8lUPbpb0aZrQHS2bfyUxDeJ9sWGocUpQFu722r6Mryvz7y4mpmAa
0AJRIi0Bfa6m5rSoN5U2nQLjb6UQYgZTSce6GICi1qljqngVHCV+h5/1Szsi2AIzYraBp0ekmLvI
i8Jrol4P2TNeqPcDu5am32RHR7ACam50RsjRqvhG6a6mOnbL5PnysTlThVwQSZweV6ogxsm4Tjef
ZldzTYxfTp5ylyfhGgfTD4qDvifnPjA1cUdZT5/MulrCtQINIxbGeULGFrz6BCTMgcdnPy9udKj2
yd6SZdi5474krnDJUEw2pmUMcZXraccbz5qvzUH5Tq40TBo0Kkd5j9NFWx0cOTVR5CvKZ6g9LUDW
4ubaa1V/NaVT+fgP/kOgFYAgUDGkE8rrAFARZMeoX+LNoO+d4YoTwo7XshryTZ0EWSrqszRVB5s7
fs4qcd/l00xH/kQ9oMQkLnEPnAuvyCT2Yvu59Q1G1ErdxizyodO4WpAdZx3Pvhq3PN83HwpZa8+2
WV+BCXsUjLh5BjFkajyQTnAOaz7cAVUt7rCX5xclK2gJG5aAnLMYDWwYS64adHaO16lMKTbN+Uog
IXqlYcJmewFEnWNIaMnHAkk2SIbA/75Sg35ICIsm7I8G6nmLjxFpXi4bJtky8b+vEMpwiiNdA0LJ
nuLiqdXx3vauPnayWijBL6mzHTYdT2F2O1Ac8sKV4dC/lrbDZ89rXnSVSdlat8/rrwNkCU6qGUqG
Wt+zwTOvTBcDQb35tfJ5A2KzH2TM3pshxEpAwWFZrRkvKADGy17RejEI/OZin9vRlYoOgECVvgzI
1EKwDnnWmU2vYNMG21l21q6/xYyHa+3Ye/mz6lWPiifL40jURBwZ0I8LmVIFAs6Y5Yr4JTw1srBC
Zh/EcQHJGI12kQNDM730y+K17nRQWky29H9Wt0v52LevOW/bJs4KyMa0SmaGdTTuef9mjQRVAiJ/
2rkZqHXPraq9xFFJpRSMhtpORbjwnChFyTEo03e1gmmho8dbwMnDIjEg245/JaJgQViULEbARbSf
quN4t1xzt286xI2uc0/xZENypXiCPelVEqgqBg7j9d7js7CG69RF06jx+efwLeYr73keWQko2JZ0
jpRKTyAgRTJ+8Bb1Naz9yzaSf+JP3//LljDBlmgwvpNJoJho+0Fi8Tq0F7dOP0tJIaWLJ5iRcQhp
ko2QZb5SXepmXhq6ijud2D1/jJnouyh6VoZZ7FgprHhKAl59l+v9MekOSv0UaLlnxsxRZE8aklUU
O1eMvE4ohtPA02CYHvO6WfVCesjs0+XNklgqcUhAoZbELtAx5yrlownWRhTA+1SWIJGBCMFF36Ln
YuGeP7MOY7Kfm8PMJIZCBiHYCQPko6hPA8RUvCaq16Q/Zv3L5aWS6ZstGActJI1mcIs7Xp1j2lv6
anrT6WfuN0fE8SwB3PDKRLd1Df13vFNV5UKvoo22MGiQxrqBDkxj134OfQwufkII4Ggv1lFW5rll
3onFUOmJewE1VFEVZvzBSNQSFJoe2Wko13YXDw1T+/DY3qDyoXfUa1npwyamTdDQa+mmilp0YdvU
YqzYVMWGOzfO5BFvHA+Bh5Xca95iuuYu9WL5YGH+UcFAaRi3SW1Nx+0e80J/X1aaZSlSZzl16e20
A8kNKFTiPXnk9R2dq8jxNuIPkLYzvG6bFiF/NFM2ETglB1LCQmVu7zdH/UC81A+82J1mf/Y4piwA
2fKbv2EKuloouUqzHpj8BmuBJibasecebW/5LqqlXGxSOEFTrd4c2lEFXN2gUwx8rF71ErumM/nR
9btGTP0mnODE4rII47gD2rgUjtnfx7qMkYOrgKAivyGIPqwYrYouQEjQ+8zjb33PKeFlpa4bgbAO
VUN6hjDcxUUaW1CL6P1YUsNtR/NY9S+mvnipnnht1LpaN/iX7cmWHtqGSTHzDkblD1KdNIuqBek7
RFGdryqPsay/estA6msAQemqxMgyKwVAaTidZ+H+5WIS0g7T6AL/35Eab73z4L6v63BRFFZEzNQM
qElO+xSzmO0GFYLUT0A6GDzwUTBNhmkwoAwCVZ8sQ73hm38DFfwZ0hCE5kZhuosxOxlFUVhten1g
u+EQO5f3bOtkUdAgWRZnXgIhkmCsoszslSmDMWR4EQYD4bXhG/vA4e/P/6LIe8ONUlVHvtAgJm/T
EM6xPWRhQWdINroIDnGnKD+0qcNN1YJH78hw5gPzG4nv3lhOCrejUw0tcLYqdvAkYWxM89QZbq12
J32avEHJn/SMumlKvMvLuQ2FOinE8AYiNeFc11ESFWU5GG5SGnfq0t7ZYb2r0+YrNbT9ZaitpYSx
/wUlRKdpZhBStb3hdvlNXHxAf+4SfbsMsZWQolgxojN06hJVfCppwtluzWjiAQKaaVIHlJvYKBuT
BJPPsrvKhkn8DUvIR/UoRFKUZeRYnA6iw1wOHmbLTOLWsiGBwh94wNDwx6zbdrZ7as6z4fbWUz/5
SfWNMsmZ2lICIMD143/MFJtMmroyEcm3hltpyo4WPzTUXJKyPkyyEUsb5p2ij1RlsLgmY2L91qJO
doEuQgOFMHWFTvqm96rZ/qDXdecVfdEcgymQ5q43gsbfQAUj3FpjbapGZaB6lZ3JIyMEVMSAK+as
8rIIbmstddBpmIRo1DD+zLzm6ZznQAMjV+QYxo8yRjq0NUNHk6aNNvwXhUZgTpFqM8TFwuEN9CWc
s4wf3uC+L59TWYeD7PvCieXRW53l+H7VHrTprtYPl4+r7PuCKa8KI22XCRaBZk+R8Sk23mFxVusj
1l0peZCidQa/34BLqivqKO3XQdZ4u+mQ1iiCHTDalsU1gRTBhxldde0+8NhNfJyRkpHHzlvWYA0m
eFok9U0tGAAWGafFLh0lc8r4+fK2bEuEwUq4hpiarYklL63GEjUw4X/0e86mVO9TvAQ7GS/4RpaJ
tRLz81/wON0Jg32zmeBktcwM9ZLbH9Txkm/VkZ7nl/bEU3cdBim+64jCn4NIh1GQufAjvLpFphl/
G1QgXtB+UVBFZL8mSe3WujQjuXGvwuffgITz2QZ2VLb8fE67yVNAivrAI+fMMe+LE0KH5OodBTec
nAbEieCmRIGsoIo6HVkSp/AVJnmNot30jvFv+D4zMI5P18BRJBzYrI17FhZYObyOOJbhI7XlLDKa
pa2yfFhO3LfxSMsnEQvLBtOqR60eIiw/am7rxFfhfga5VrWXlRNvKt4aSTBwU6hTGjCF3/CzI7vC
VNQXYz/5oas6uGYfLx+rLWtnqnAKFG/ouOAIYiWVVsaJpZhuPJ2aPkbpr366jLApD0gzNWRGmIlw
QThIY5EVg67HSOzvBk/FAPThUFxP5875cFdKMqf89wpXQroGE45Rp0RKa7QAC22PRc+R5pm16k7h
YzvKwrrNpaO6ifgbrhq3m99PLLUDWtohHg4stDKEB54roMfx4fz84zS34S6XyLZ1c4Nwb4j8F61s
BEje2jGcEjw5oUeIpwvYMbz9ximnO8ySpVLmC5mEws7lvUIj1gKv8eK7xSvAJKL41XUDsmYkYfYh
WjAv68qWI1kLKOyePRYmBvQCUMUEr7hwSern1utljK1YaI0haPxcJNmSq8Dop/ssOE429SYbRMqW
xIHIZBGOMeXDzGuF47RfSxR+jZ1r6pL1km2QYPqiWM/TfgGGNn8mRYNo7sflxfovh/eXyonRCm7z
lAVcig7GCPMCvMVRXPXpZ2efjMVwc8lgJrgxB3u6+HLf0tKYtByHV+2o15TWvs+n7/1Yv7xHqBWO
4JEqY9ZJMkScQ4Yz5NQYH2MVXocsHx9+YstG/HGN+sMmreCE8KgOJ1XPCoild9POiC2vDeiz0ad+
09X7eKokZmJTKVZwgl2qhjou0EsIE0iaXTdVt2oqG4Qkk0gwRF2tKX2UAqK2n6b+0Bl+b0Re3/s0
eby8VzJhBBOkVAFlZxNkBLdmcGLp/97NgdoajExX4d3BKi1834w6Us1ziVNqmbmv9QN42+nMPulZ
L5sduHmWmE1BzmoiGjJUYdXGBKluZtect312+TvpdE0fKNLohR/vTInb3TJzCFaIxqitm5YoWJJF
c133ULpKi50S4ymGxzLd2URiTTeFWuMIJnuhZtoQBapgkHNOmZNNWR/0x58+SXb5k8JxzVy5wEFb
0rxfQpwlOF3MYkKGQ73nrR58wqosJt9SvrVsggmvSB50eQzZouiUKV5cSRZvy97ZGjjFVYqLDf7/
uzC9wfK06yFM2X+w22uVZY4mmyKyKcMKQzA+eaoYGWuAkc0pqj9NJ5D1Km0hrI+QoAFlV5YsbQpY
0+Y2CL5pw/fLJmBrldbfF7Y8TctqYS2+H2W7rjyM43VDJCZz2569WQFho+thidJFBcQ43yPhM9C9
pe/NqnJaWZvtpjDg6zRNCuJhJLd+3/KwNvQwNHEs7aH0pgREfZPq9XUtCT4292QFw/++OiZpFGl9
yWF48AG1mt7RJUrNFQCXcwVghYapLCniAnu8rsZ/5vkpk9F0nu8ef/jNFYagWP2oa1M3I8BWr7pj
dBw8zQULSLonJ24083/4kW8JH8Lov0PjVsCCxtWQbkgWADd2lTq10b4sU35VFIV3GUcqoaB3Zl2a
uYqI4PyYy+t0GgTXGKj8YKE8yNyhqvRVQxlhLVF3mRIKYWMWDiVIQ/nNpbxdputJGxxWHC/LJtFA
sbjKWHoznEOI1hmxk9PE6TNJaLB9HXrbJrG2ahmLMa9GiDHsdBR6RjtNd/j9a/QKhHExWNY/XZZp
0/uYjFCG3LeGZLFgsPNZAw9AB4eg7cMTb/xL3cFN7lSPv4DLnvo3V3AFJlhuA2NyoiEHGGVPKvoa
Za+nWxEChi5ZKF4wGHJcginCwzNJjLlH95gBfobka0q/LcsxmSSKsLloaxzBFtmjUecVmlBc5cDf
xjDm3a09a//zbayXGL4t1baQA4bDsAzTFO2roSmLQlq0xBErf6Fm6A7jwAmL7XeYCMsCG7LF6Sb/
yEZWmtYxmjPglJXToU5xeBnqdxSc0xWI2IJXDCAPtxXLdOfM48xRoQ+eWsuZHnt0Fnb7zLX+eYeC
rxEFBc8GGgV9D7GaXda7POk5HcidGnr8wqd49CTB4zommvg1nqDjaTMwI8TrD/Bmw1HAmLC3QFql
HdVpx8tLKimR+dapWiMKWl+EPYaSgPbARTVrq3/L2MfLIm1/H6TcSOGauimOV03iUaMWtU1XVR5G
PDzrueztaFPFrV8I4nTVyA5ZyaoA1wczcIruaLIvNf1+WYpN22qtQARF6GjFkqAHyOjqmcurK3jF
TzR6phNhxE7gqpJ29M1X0jWioApDYsQT4WIlN5xEaDmwG2OPJKgbS+tuNi3fSjhBB2pNa+ZpApQx
Jrsw83uExbH+PVi8y6u4uVMMb254qMeDvcjP3gR1ziLMiHMT9iXob/ra8vJOk1i8TWFA1mHCLYGt
VZwWmyejXi0LLN5S2KNrjYZjTMORNsbg1kEl2aWtQBnvE7/AuPavwj5McKUEkxxRyEGWHR5oMdKA
ug0F4TQ6kj2mJBLnsb2Clo1Q2SQwt0KkUiw92r0YMV0k+Z/riUED8YBZR83h8k5tL+IvHLGOk8Vj
h4s0cCx2a7ReFd0r5GqSjUPadoXsDUY4VZUZqIFRYPl0sLr+PFS66n77WcA/ywKI7UO8ghOOVFpp
jbXgPQOel7uP5WCjN2sCDTT3vYo0YNmqE6RQwf/fLVs8V1RZJvQsm+C95JR9vPcm/KA+sM5drsBc
u8v2uv6uI/YGKSgkXDMz7VyHiGnizT1GI1XJ0VZ19+/0g+vpSu8JiqUbhITocFsWr9T3C7Ytqz6m
w+4yjkTfba6nKxzcDifWoo4Kh/m1Uya3IYdWxiEk03XhdpNbTYrBKpCFBOO1WngVSmOb0LdxiC8L
w9f+D+e+UgfhdqNoUWxPAw5VFefMUUm6OKliVn+pAYKJUOOWzUsII9sXzMZksUr/tBgZ/aGDC/M9
lJQrDccA+9/3J2nmXNVSvnZnWmZeQskqJ5z2IEg4d5iRyqmJf3kdLysFEfsAZyTgcZnHOubLQS1O
qfow9BImhs2tsgnVz3NEwI3xu1w1GctKJybcff4d7HpO+K7EnbVCEJShmKJGV2eOgNQnbwOIv5te
6/F6zeAkm4W4qeI2xdGnqq0zsXao0Iz/ROfwSm6GW2HXu22yHIdyf3lrNv3hCkg4r8k8Y8BDgmhS
UwyYnntr3Bf2PiPmTYimsMtYm2qwwhL2qFrMDnQCwJoU2+1o4sb6jdFLHO62z1ihCPtUaW2aKQ3u
HHbhWE/8whYco6915hp7c1fhmVGTqN62U1whCgd4NKM+mFPIFd0suwHElSjzxts6p/ErXFlKVyaf
yFtL1TxhpIZ84Y90Pl83zpwjyRX3iwVGc0nb9rbP1i9l1AWnX+jLaMdcR8wSM/vim3D4OyUUJ5Mv
gZUHNr+LthHbFcHkF+hHnNNdaDI/kJXl/ZcFZLpq6Az1FqKT76ugzPORe9zG5xdEvAm7mGxaRS6v
h+BXg0nyRvNfNOQNkq/wyiuqc9maLYOJB+On+Zk9DkfkyDyDXlv78chnYV8+aFI8fhJXeLRvdDQG
GljQcwdxslN89aH29P8j7bqW40aS7RchAt68wnY3vSga6QUhURK89/j6e4raVTdLTeRe6mVmIhiD
7KzKOpWV5uSBjW6rqR7i8/Zx1I7DkDWXlrqxoF2eV3bRWfZANuozE/vrJkY13n/3jIOONRaa3Cih
kDY0X0qpBYnleK9o4n3TGTZKU38m3bKvQvlZM+fU1tqQiGRQKnKgonR52o4qVOwq47pTmx+5nhOM
OJQIDkUsBC7qfIaKovY8WrcZRXR7/kr57xIiZ/PWJpJ4VEqJqRAria2uN01povL5UpYJY6fkcGjR
tkorxHiAORgT6YXRlaEdpkVCYuKeMHL2g3mbQEEyHmzooUD9Cido6OKx1GoAYRtJ6gHjEFnaXSm9
OcElXVpL64Eu5wls+d9bTUyDshMiwqk+CyWn+S/uvSB1SzyrKnJTeLSyKRdDUASj5c61oxxk8KPH
P3ONkHnOTE5Fsr+fHG1LLFdDiplIo3NCMKxaKnFNnxugiqalY1aPQw9TrKV2WSCidzvNR2+P0/ys
L4QHRnLaX5W/Rk9BvjekBqieMxw0jGB6h4IiQvSGvdWsWPIFRwA5LLVuXfSy7Mclsqc53imZ9QGA
tAAPKPE1JDakj1vFWJw6scT9gKFTZpDs1p3xqTZsFtV9bXxXXcJWGT5xtgp5qiqi9A4xV548B7w5
a56tpom4exgsD2D6+KwELNM8opCeuSWmJwfL9w/QJL8Ry6lpyUKhhDHESkgFhsUhlu6G8Pu2bgyX
tlTjty0dl0IpLBO1KOwAgEMAhP19QNX5sc9sieEuGS0ZptBcIWacLjQwPmcHmnePHdctGdwtM2F8
r2jlkBHv633pak8oq/HKi96Ld5kfpg5FeU7pxN0qUVPoCogETacqgkwJIvnX/JGajTcmwF0rjdik
lsq2Rzzkt5m3frec/Jd589rYntofCYKeiuMroAorV5USFS/gKGONlg3YArRrLZC8/I7ycojV43uy
FvD8YqonRJloXW3g9XbyL4HqrWAnZMMkeMKSzJLxrhQhROiDNbuLV+LWp5TgbpCyXgvFHPD9NvoU
pY/RDEIUAuwoERwILKusdKZlmI5aXsT51dBcqdSw0HMX4ZttZ7/h5Fbqq6hR2xxqAAQO6JBnPULt
rsbItm6fHkrVph7I51zcNxI5PBC6VluLAXatXrFIJOsPGCO79YSgDcqAFEctIgcNWleVdcTsYPRR
tOMKid0FsS9dj06B/9zrFxnml5JErZT1cQCxyPUkJxgQ5SSdL/XX1Uq4teS+ceggJS1Gbo9Qq/fB
n+uXvoLXqzM7QiBdZS76Oj5A7ne6bXxWXa60sakkCBTX5aIbTDuMtb1iLP9/L+mNGM43rFcENnQB
Np9ND4b11ITu9qVHmAPPUdLWyqTEMawPuSzMQrdLBPXn5se2kDMO0RslOGxQJxYGYkoY7UGo3U6c
QKCPe4iIX1C6cPigJvD3QF8JMfpOHvd9digpqKZOK9+LMrG+2obJYA9SvKIQdswc854FzyyXPKzE
PW5y2CCnvbQOzKo7D/zyCNWpgm2AqpD1sxb3w4X2eXujznnMb3aKQ4dpTrR21LFT4l31C6wGzhAg
KOONBajIVjDJocMnPlifSUI3eft2Mjl8EIq1r03cgaCtWWNX9tigM2XFiPbklkk0SKJgamU5vCit
sKj6GnYflRdW7uTWjeSzsh/drVCdN7ngOQqoYqZzRUanq8vntlSxX8KSYW/rji7qnR31AM+CzXS7
rp4H0OW9MpGCp/bT9rYyw9+4+3mmijCSQi1F463Tyo+C/iXPiCqmc+mmN4qx7T25NbNYSuRpYnaq
2eYVI5ep7mI/CSwHL0jjLt61wfKBqv43MjlQyaexa2bmDYiLN1XfiiHoc+JFQK0bByhNX0jqwPZL
Li+q7LqKiXUjAIsfrZtrYQKSWHxfUF/G+cWKriqKv+hcMv/NMnEQEmOw7iz1kBHqqFypfaSXnHjx
EBpHZRbFk0jBI9+bJVmziPgxNmV9QUsbJt6utvplxnkar+noILU9HGg05WoKBQMNc70Riy+5+v9P
sb9ZOg4jxGXtwSbAtkf6mYZ36Xw56qFjpI+99XP7gG4bwl8hrUiUk15JgEbTupekB7XdqdRg4HNt
cyfayHzuCpxCdV6w95MipBfVZAbg/vN69VcowhNUo5/KqNpgqNwXKZUuYfvwPvxgdPlbdCgxZQte
BtZRkle3La7yPkIxzi9WjyOJX9SBICXbNgvwdrwV12lpYk0dxC35rlpva7J2gNotDhbEQu6XIoSA
3g9rVORMQeOY+xQlGIF1tbiynX6NUFFsb9sIcXuAXOitXoZeWrnGrqw+cjXkgww/9eHoFgF4UOPr
6pINWcDPcant2/beZJFDkLa2kNjFTHpnVX5EixsmM7z4/SJRLCHv+PAoakFfJ1pBeOqOVRr0KZPZ
KXCYb4U5UuiUZnGl38kM6kSc38Y/4vj8k5RgwqCCyeaOIf4yqht5LJ11dohNO+9nHIVw/rumtNqS
jhDy218E/9+VvEeTjstiZc0T5Uid36ujOO6ojUrRSnkSms5sfqvqhxlDVZveaToCGd/B+aMc7owp
uW6ETcjUQrIVPHzzLv2ufe09xpdkuZRWlGUo3ImbhB5svxbE9S5j2crBQGXuE5TQCCiGtPbUnFDK
MriTVhZT26DQ1HS0+ipT7pHdHSoiXPKOy3RcQe5UaeqsRTMLA9Zuflk9/iaBShz5Rvgq+wUmYn1g
tDTw/yiQc+0zXZa1qoJpmK3pJpPk9tNu29ipZePu4yo313kCFYWTds9a/jxpnW0Mn7dlsF/5911y
1IK7kzPF+K8MGaPXLG8t032ZBWvrVtK3bVHUFvEdl4ksWlHFrE4N+n17M16Yn1u05T/+9p2WO2Ts
ZuLuOreEoPVBX5qkY1g236E/CIZcZkMBT93ELDbxNuk0V0kJt/Ps6T2VwqHEYAzJUEQ5Tm/ulnvZ
S/0aea0voh/VdovCAuoGOXcjn8rj0GKYZWFK4Rg64+xbghtRHXbUqnHwUMqrrIUCvg/7f5bG9TCO
aaAaAwXmDKx54zvVg8cFa+7AaAw5yQLUm5AiQIFO5zKmmPRAhRqoReMAAnliXYlWCLMqoN1cuc1C
BM2oZeMQweq6Ns1DSCgKr1mCfCjszCgpt4UZ09aicaiQ5NIw9jNMWkZ808QEzyyQ71mfIKPXoYYt
nLv/TneIgwcxwqSuPocwpQH3lulOVeNqhZuinn0bHIjd4Z2H0ZxDBEpwhErtpS9+5NP+377P+w2h
YLQ9AtGMm+ZOTLIrDEUgzJnYfr5YBalkcV1brJVU3WnzRaN0dkuV6RH7wTMzlLOSmhUqYhyhXpyx
HO1iRIzFDOaFuE8pQRwEdMKg6a2M9crR5NRrhT3P3/vloSRriChBHAaAP3colhSCJkQZY8WWy8+q
jIZ15WHbAJilbhwbhf2Ok5CKkc5Wsy4obUiSfTlIGGB5s2R2MR06dKTVOE0GsYKUOXBoMCZAnDHC
VhV6bRttoCSrY4RUq9O5t+DJAeWnYoOrXYJNQMoifTHX3On73WD90ufWHsPbiZrWSJ1SDg4qQa4L
I4O0OfpmxE/jEvzTJvEeworUXVM0MAYB3oilXlvxpZD7RfIoLReKWO7I2hdik/g+5UmrpqUsoVDV
KraYe0aVgzySwJ6z7vbJJqmcfzALldLO7NR2Xn8pIk7ZPLAwt3HV7EtPmGxqOCyxTfzA7FUrLAX/
gDzrflI+xZO3vU3U9zlwKJTIMoUJ3w/r2yo8KLK//f2zsRW8WjUdRJYSIhmcnbVJJXWKDgEpeAUx
eMJ70cApmPnUzpxX5I8cPoAc1nFsjJg94MxdY4/DY2ISLjwlgLt2SrEv5IkJ0LNdXT6K4+P2SlHf
5yxLnyZBzBN8P7b2XXcIG+JAUt/nPM1ejqZKivD9TLoTGq9tX7Z//ztH47gD7AecwLJSR+sSG8yU
HqTnaKfsxp30tXPLazZwMvLJxpHz3tNRHgOEE3nykMRtyyrcMBxvBfcZC+BmjjCDH7bCI5EaDHOO
H9Y6sWS+7WGx8ikq2VE0M3tE4htMM2wWoO5qYmBotuS0duHSMaazYepTudztM/RG25kh9MR0Blbq
zCbCjbnLClk/Fjg+Fca5pKM1hVnN7tZ+Kh1B+VotT9tmch6mj7vG4YEijnFmJBDQTP1LJZSHpcgu
WpPy4IhVAxXsW+uIssYEtwDkWJnPwjDMNiodTKMsugSa022tCJgDj+pbcVM5tlIrQByjYG4L31Q+
DY1vyTN4Guxa+DrVrvEBwv0Tg7T44LHZ14UcFpCZiZ2n4BpScn+ifJ93XsT/3TB0Jb3VTO27pldy
4IaheOUekVW3cIzOViUb5e8oNf7YjXeUx8FIn3RyvbALQ1vVwS5RcZFYOoFV21ho8fFiSezGVcyg
04rJxfO1SbGNkNbHuahziqbbhG2NGih+fxN5S2oroIVnxtemLmF8bAv+doiPS8YjRKxkujBDWlQE
5T7bYYuuMgw3yZFd+t3BTpHCUwvIwYRuFlGnFVjAfAgW4a4LiTgMW58tjTiUaLM572p2WVXSnSL9
yuSn0AIJN9XwwxZmQ8zrqT65QlIlnZAAhq2pUulO6UuM+W8F+qGNKpD6jsAIQqdXmzkRNtbmYrQT
dCqlyM6Hw1qbrq46ovJ12xyIvXk90CdyBM2Y1ZTdF2l22Wjfxeb+I9+3EN3DBAJERjlrEwXkXzIJ
nr2OhpsGwYQxorzs89GkowjOvDK5ijs1S/EUOrDpaFXQL2jDkhy42PuIsuWzwUwQ3fxRiDO2ZEK8
gs0IdFp91z7rqBVuMGOu0XfdsxWkKPGOyEEO5/foj0iebTtbQBpjzFCwVyI7mp5k+UN+/VEAdx/l
YCafqwQBrEos7bZ+kamOxnfuhaMEzl8dRUGUlw6rtt70GDik7LIgv5j838ErqiOKWi+GgCc2Xa9y
D8J3rFc89M9GIn9SOioS+w5mHxViv+FExhjNciLnUKi3Xielxb7mYYASU4hm7TqPPEdhnPNqzk04
9jEUEpPkHnOyv4X6gPQzphzk32Qjetg+suRmcfeRMpXpLCTQbVqclQ1TKN0Qz9a5CGQ/98qgIR5L
7zwGjvpxIKGbKuKNSsISlppl92iYywL1vve0g+LkXuRSpJykhhxkmOrUN3GJBX0df1X6sT996Xzz
numHaVvEgp61R9aHCm5JS/yL971KG7NpFnZxDDjAhVxcJRblCJ1/cJwI4TYtbooSJKAQ0vvxZS7b
6q/XyVRB9bw8j4u9eiV27kN1Kq8ttv9Rjds5qxeKSGJhqBlDNn39wDKYEorcHP2F8blQNf/nN+5E
S27jsqSqjZgt5fhi3Cj+EAje/Cl/ZJm+ZUfhyHmsP5HGYf0yl0uL+n9cjpIbLo6ENilwMllOAfbY
4ZUB4H857ew0/+VngJ/UEGErpsW3I051snZx3sBT7y+j+bBKd5VCtGRRIjj00vtUS00ZIpbqOhs/
p/IhooaynMWsEy3YTzgByLBZyzHsICLP/UVKnLEu3Gx+HoZDQSUY2aZvLRhn+p2YKEuhQtTUts4k
pveC9HuwQi39mCqwZq3qTEAWtYCc3Sv5qqqxhfBxH94IZYK5X/YsUQ1671j70RI4a1caw7D6EFK6
2HlNbPsoIF0iMNYw72baldTLlFKLM/gcVJTjEGElx2bfYNzseJ/0hLO+rRSe2txb25SWKppGtluO
GYCl22svygvWECLucoeqTTl/T//XDCGNc22UpZJKo8ESjhH4O2ogve42li0dJK+g22zPvq1OpHFu
jqGVjajH0K1++V3PEe7zp+qFRV9akFslTx+5qU/kcZ4O2PzLKLLwSuhfZqAvo72Pn5YXwCGorajm
pPNhixNpHGpoRW1otYS1FGXT7sogB7l+l15GtTMWe032B+VHL1G9xNLm6cYOckCixNXSjuyoRY+d
FMzudI1qSISG5X0xYNIXWFmdBtedz/hf5i/EAm8eCAjnoEXRq7WPwBwF/pcit/tLVooZ7vFcth7M
m+kS3e/usIu+E1LPBitPFppDlyFTMkFl534JVp81IxZO6Gd7Rh0luFSq97x38h+QgYocyDQ1uirV
EjabKrFtZZFdZ962PpQEDlXaKRRik6FKJu5n9Wr5V0jhX+ZDPw/SaGC9WlSDoz0VzQTqXgpUeHOR
L32ktOS4OfzLvOjaIhbYKcjQOKd+NRpHKr5tLxh10l4x9PTyVJRu7kzICMFwlH6Wh8/zj7J66pdA
Ka+NaLdqgrstkjD0Vxf9RGJUG1XXa0CS1Nwl+qUleHlI3Jlsm9+9phH05OBjGrrEQk4UvqL+UJmd
k2dXCrjX9KsURheGhyokTi9hd68u84lOZp7khYF+CBSwohlnze2Eejiz47+lEgcPk2AJ68r8qA4q
RJpf1p4hixjq5G/vDiWHA4Qa3rc5MJtr1UfDxLi+vYKBEyJxNVM2wCFBlGVNvrSQYmadXcqJ0y43
qGyxt3WhHACeTzDva7mJmBipfY0RKxcYn7GbF/CxrB4965CwAp5ccMjqttJr7JFYuFP8qCjEJUx9
n/MwQiFK5xVPPKdF3OHayrvyStCQZdpeNWJvZHZlnNiyWCZpmGlsbxB1VNCFF4nXITWRiDAznnjP
iKcuVl5PqFA56eBZQ4h2vE+h/oEGMzb04/WFg1QEhwSS1KlgaMCSrfouT74JLUZ2aoQMdiQ2jiZP
mKSLTaJEzM3MlUdV+LHMqRuOB12ZXJQYbO8NtWzs7yd7A9bZrJmZQVdq7dTFnaqFdqscLApAKRvg
UMBMxHg2Wc2KUXwRlIeyQ+nCRyZJWKd7w4GAkdSdsRq4CJaAkVY2gfmZTVlnhMBlQKZlKZU416CY
omXKQkgDVwdLvIEFB2PK3O4Zk9adFLEYFm+iohaEafA1Z2ZpgIUxwzqyaro0/iZX/jDPdhejDlry
t22DUJCnSpLj0KwKZhsz2v4WvEXVXrKTzCLggQAhvgZt0XO9qhnIGeGhGe4WajwGBdp8AVpoCams
xdCjdVlDEmvVEJzkEiS6yJ7rRFm8TO0QBxCGKCAkjRHNzrI4wmAzp07asUZr807zEy95MN3uS+fK
fnlAD8etsBcsb3ZY/aj6nR67ykx+A0oUtscn5zvW2npSEiyuVcueiSxMB/KMNAx6edcUl1VMbSb1
aOVr1mRQ3YvNAIFLed0g1xS+zJqXt+j21X0zzg+9akfqcz0S/hJlqxy+qPloqGvdwutUpYsiHvYC
UoR6SNHJnLVVkMdibCjGeCC3+XY511BVciOBGFm/6KvYkVNyAdlt+NeOnYjgbstpbTHmYoKIHg2i
bJxshOFmqm1hLkkZfKTLAUQuf/ThHuFaqGpNG0HY2u66yo/wT/L4nQ0snMjgDoRZl2Mz67CI3pd8
w6+CNbLLC7AooJGYTVoh4ybUCnI2Lwz1gvnGUEq/GjyW4xKcOESjCBO47NSWuELPmt6JftwV2jVF
aLx6BHN/GKuDaezqkXh+UCI465aHJjVnE0s49LLTjugsKzD1MM0IwD+PlCeqcBdoVTUlxtlDznRA
WBU8FNlV+ZRfzCC+qG4UqnSFOkzcBTpNed1ZPfapxoB16ylPHj9wfx214elbzK6dcnNiUMSeBTmI
ir0V/9oWwnb37+OKjn90U4qawTesFVIszwqrh0kwS3geLgRzRPnNngwUv7M3fwTxN39RjUJXrXA3
WhRHSeh/KgJ1Px66fRtErvxpW6vz6QP1KI0DOlOfUfQwQ1rcBzraDFmiuC1s8Ua5E31Me3VKh3So
zp/bo0z295O7yoowCKzsIXMEUIByzce5xbBFVkqCWehEGoHUkIO+SG2aWVuxcWx2EbN1wQMjZA1j
ZwwHy667iJ62F/W8vR/144AwFmSjFyX4bU22l0FZqxLfP5+LPNk0DvikMoGfzSo3GVUEMxENHg7i
jIs7wUowkVAmnJ3zmbsTiRz2ido4SGqNRcyfZ79FO0yCeZJx7UmB+cw44xAVN2yqmIVaRw4Ny3U1
EqWEmqJ0yMZ9XX8I0I/7xKFgkYuTOoK/2Bnq60m/nITDTDH8kqeZwz5VGXtkE9jC7TUfRAnIUcff
GKUHO1nrR5yj4y7xJeptmUQIfmPBQHShJH4p3o1Unzxle3xVuoj0fhcyhVq3Rr146cZuchVezpis
3gflA+W4UMeXr08PG9WYdQZQ802a2Nk1GLOccZeorojkO4vFgA6fyr2fv4b/GAZfo57WYrMYrPws
FvysddJ0l2r/dp2oHEZU5cDYISGikIMyvW5mT84HWxMiQg51cnmCwl5dw1EXsX7DYfB889AEvirY
zWRne0QAHPF7/JB938Y/4qpUObAo80GeWnauqmUPHsNDrMaOYeTXVfSRwrATe+cAolV7fZJi6Aa6
/Z1YdTtVMP1/04XDCB39P/PQQEQBIs5adhLxl159GahMNHmsOJxAUYauCi3kxPvs24JjhYK9CDNn
mj3YNFxrT/I/n/fW/9j4X1NukrUZWwObJAbR9e9rMb/ILldH9TOMDKC6Z86/F497pXGOhjRKXRyK
kCcHjH0H2TGMc74cPdOPDwXFF8M2fsNZ0zgPI5/VqtFMCFM6r1Kuu/EhGq7qPrfRhUsdMOKW4seN
1JgGW8kVbvt4P3hp8ZoLAwFjjliNO1yyzhDDJRkLmQJbCnLwsUxlJ8rMA0CNCYqRMKLvYg3yR9VP
kU2qvO0z8I5xGhJS+ZiSDgLStw5bjFKPxWKBXTZfogRzUr9bbkZHAlkDhqXtSZftPIAc5XGHzpr1
NZZZYWnjxfuJZcuc2K++vg65vPpPIhVJM4oo6jzsH8VyZ7CSFUVcFYhNMJRhaW8i8dZQCE/qvLX8
V8ZfowyQel9BNsAeyb2nxE9tQ0Ditg5/TS3I+tZaNBYe7zp/7W+j+mbqPpJcVI8qcIdrlBoU/gxY
JjmxHD3JnVREHFanmHWpleL8dj1XM01jdQrW4qP9qbYet62aWinuCOnr0I2FADWKFrPefqqmbY4v
2yLeuXyPS8V+w8lLJzSivOtZEoGNDl+ure+R19vJfnWmfX4tI1xtueuPbZnUsnGXbz4piznrUEsv
Lybz50g9tt9xyI46cWAQqsnYqizSOPr5aGt+F5hCoIAuFYRmF/HPxDdus6dtnQgAkvj8v6yKCW7H
VwBa2Ah2v3DUH43L2g8yP35YCQvfxh/Q577dNkWZ0m5kKVM19PRxZ613ymxPw0cMECOJXycByiDB
eStFqDE+qhFjSBkftMRP5c9lvCMW7uw9cSKDswZzEapRjiDDklHJxFqtBAc8BsYVu3gzn6zwPOtV
nMjjjENflNpSOlTJWjs1YF5F5VhOdMkm52GkGMlzcvYMn4jjLgpTr2K5qaCeuOzSOKi07wNFqnb2
PJ2I4GzBzJs21FNoNCMyZt3GpGPEfuNfV/lRAB+9iiXJynsTAuRg8jQ3737PdwjKHUh2foEq3Wkx
5aZHyyFZO0rsFk9GLEi9GvcIOTrSjRg7rDarCCbFNhDgAplq4WtgoHQJiyTWk+cmjkfRqsUOMuW7
bsHsatbkaFwL37SrwbKVQ4Ua2cmihDLncmuNubuki6vWrDGnAw4MmwCeeLloqy4jZmqDkIoTUxqy
v5+AflPOjZkW2FCcPHsygpYaukBYvcEBRyjOiTRFWMJpeCiy/YhKiInKF5+H+ROz5JDDMo3BGhk6
1c/63WtVojvaQ+O26EaVsUnNjuLDodaNw47a1IfVmLFui/x50B+MiqBAOR+LOVGJQ4u5T1r0+kCl
GaXSMLwiMC9rr/eSzysKLck6cOp0ccghlJj+0UbQx7hPPtV+eGu6fR0wt1lB18+QOvo/Wh7PU4yk
QaQlE7O82MNDdQD3HnF6ifvE5F5xS581XSNEWEJ/ZpXmGI21T/bFHsEfB12oX7bFEYbOExZHVbbG
bYINg6FH0t5Uv48JwYRBGJ3JIUO5KhhtOEGE0O4S1BFV1Bx1SgCHBrmVCdFkQoCm/CyiTxh9+W9r
xIFBY7ayWmCkhlN3uzm9MyZ36Ql3iFKBgwLcUE015FBBRVq9uE2oAc/s/99AZ5M7+CCOqcZCYge/
+x6Fu2G2s/pGMrzthaIQjecdLmFL9Vyz0/GcfAerE2oWUctROKVhSzVYFT9c2HWEHJ4sItctDWly
LF3aH4rqQaRonc6SOKtHATxLRN7kbaqPuAvUK0YzzOZxC4WtXTOYzj3EmEOvfSAvcbYjGzvGkwyv
htVM4Qy1Rn/y4OYhhyMKtnhbajamajqVi67GCnOLhY8MkbVO9eUen2GVCZLSYhPjWPSM8CapPtVx
v6uqPWEtBPbwHS6dlK7m1DOjhx8rogtZ86Wd6YYxSMDqR8ZUkJPxe+KgWTxWKFJapSpkmlIwFDct
ya1I+EE8CTEGN6CwiJmjYr/WHNjJQd6zrvc6+FAM/cQwOdBImlUo5xKijPpKrC5b/UKhWNOoLeJw
Y44KxahUdqBbb5ivG9Et9X/0GSzOZwADgdQZzGdQMRrE8Ned/rl6mdGGzhzV/kOZ8pNF41wGWcfY
dKuHRnp3mQ4/BuNu26q3V0zj+1oa3VrnAuz/zpp8VaX93Bp2axJLtm3EGt/Nggnag5kzB1/QXrTy
tqSydoQbp/EsEUWcTQLqvFjxgn7o71cb6ePHYg8fzhVc4/P2ilHacP6BlM+SmLOXgxD2oEzr7Lgm
LnBKAvv7yXPBSsMoq9hzQTMfJuMhovqaqe8zmzj5vhZObVgxtzorDmV1vZQUUm77ubDetwKUMhG1
vMKGLyJaQarrKYgOQ4rcRZ7bol98oTldKDPmDr46ysgm6MyMq8+yhFLm2i6p7rltp0TjQ07iMmjx
yo5iWt3gERfX+1W8Uv/N9cFsr7drh2SquHQM8TVtvZlBltcXsyOqaIxKKUZLYtH4BhRNMIw5zyCq
7Q5dc1tkot1QGXvCx9L4xpOsqFOt0BmAGegG1F5UJ8OoygxDU53icnKbW5HugCV26hUvTgw8CjtR
rdhN0/wafmXX6S04zBz07v/S70E1F9o64yneUzFCCoZeY5anYq05wZAHqCoH7C5FWgS5/eXmd/0e
tbDU5nEgAd72cFkZ5sXll3k4zFlIN4qQGnFIgfKOVh4Yh8NUeIz/QPDWwLyvH2cga0IyRpxXSRVV
dA/LGJ/HIaveDOGsMyLXLntKpW+tdDWrxMPlfNJRO8rglm1dy2qqXhkQXOOFJR3zCwVdlbJdBpRP
fN4Kj6K4xVP7XtLB/ISXcXcoMm9SG3ccXDFrnO0LidSJg9u6kuOxZgS7RRnMaeo2kW+KcLMw8g18
4yGQ8NMiOPK0EG9/ar840DVlkJPVE+QmkQ8KP7uS7LwfCSHnHxbHVeTcLVUb2mRRIWRQn2PxWpBb
Z7GuTOFb/8EenxPj4LC3WGRRMBmFRH7JMtLRIS1344Gd32mXGh4VSD7fMHeUx1fnmOEgyHnGOvX3
zTVrg032CAU58o6KPBE7xZfoSHHYDXqPRVyKCxFEr/1qT+OPbTOkZHDvsK5vcJXUkGEZu3DcGdFV
HhGhGUoEBxChCHrsfAIc4UK50aPMBwNMUPfUaGVKDIcR8RDXY8R4NvTVU7XWljS3tj5EIXyy9+xH
nFwWomaKQsfYpMv1SVFMW4sp9t130PvP0eGrboxlDouF8ZOKASL5bn4z7sRb1n/QB51oU0WcBNyp
HBrUujoIkwKFsux+MN1GfTHmTyYGim2b2TsOxVErDhDMZJ3mkd1JcWUPCDXUoGvLruY75c64YwWj
uUMFHdl+/x3bOErkYKE3KyOMGXlSoYB/d19TzPnE9/nCmzUWU0x6h0ZydDXFt7n8kQ7Jo6nxhTaa
Dr7qwsLODOWtWnqDntkG9fJ+J+z0Z5H4AhshiRfUr0HIa0VIYqMQ0I/dUvLqHaO1EjBIOHEtwU6+
E/ZwPoJxFMyBQieLrRkx3JlA5+KwmIzlYeh6sWelvPlEXLavHXgbxqBx4BCWqSqFBsSJB8iyI09w
OkZsjjQSq4OxHEkMij14Effjl/AhDiZwnf8vzhJlNBx+xGKkzFOE35HNV7N1PUkP2+tKfZ9zKnTM
KZ+6Ed83y4s1fW6oOT3nM/gnVsnhhawPS1d1EMAqIcD644d702UpOEbBE7lUJSzhR2gcbIRZZ6JT
FIdYUV/m5UdS32G8e5RcivPj9sJRsKtxcFG1ch+3jFjfZN2BpT/vcoRiESBiBimrAfWMoxCRZ1oT
k7HLKjbQYQmqXyyNJVyHl9UzqypZvfTwz4DI90KhUFAQMrZ1qfLNWp02/EQsIWF8Ou9LNHEnWzkQ
Ub0yW1B5SXb10O7Wu8Uvv8mYzZcG1OONuPP5ydYSuLzNlvmypSgHTSQd0qRwx5Xkima/fAM+dA4+
4O8ZxVQzzcCaCcC4WRQUPc4YRV4GxQVZwEZcynxFSdGLutbmUGvpLvXoZ5k+Z8O+6alLmThcOgcW
TQsb7Nm0ikS4bPNLS71Ju+u87GypJDnsKNvgcEOJ12QIV6xggblyruzETva1cNLvVWWLz6LbBmZE
ln+TR4xDD2GRMN2GJVWGQ4i0Cts65QnzDUUPY9MQT4DbQd6o7OLaMhUOR5oe+ZR0waIKu0xHWZW0
ay/Wu/LX4KaY4z1cUDVVxBHgy07yOu3jkbkJJdi55fuyvjbSf7ys+fqSYR6GomBer9Y75Z69v5VP
IkjYUEBA1x4RVskXlqz9Yo4ao28Uql0tP6lWa/dg4lESu86p2kTKQgzODcnmUF3WEMEf9SqP3fES
eTewCBeWrX0N7xFg2KUPZPKGABODA5NhbUUtYW/jyTk2jOa28T81jJIach5Htcq4r9nsC7ShLRh8
V/oIB11nl9JBCdi4atzZVLSGgC+Dw5UkmrQpZ04OfDscdWQVXSN18Ihp3BmN04y4dLhYCtsS/e0b
iBLMgcw4FnrVMJe8MbLdkit2tIDLqI4CRHEI75xyhAwOW8rQGNE3DiVHX7hRwQSbob5LCSQncsDL
6lPRf8o/MThcUZYefBnMgx0Ov+v8swDTC3OM932dtEeeDALH+BqUvpzj2hCxlr9zpskBNaKrrQM3
mTz9mgqrEBcEX5GS5XIjl4wXNkyf8nTXm+4/2QZfg6KsSJclrEbOEn+GglfInS20mKFFmCBlF3wh
StaLfWSyB7UYJDnq4oYg8uRb4UG/YUxp046KKJMCOTipYqELwxICZ7+4ZnF6EFLV9ouOOXuvlX9U
xOD8hWOopgZ6cuuvmaRluK5zz2oGdA0m0amumTll1Nvb23W+5Fo7imEoehJpQchoaLQFuSHpBkM6
MUg7xdzMcYdm3UsM7rZrR9hTod93QrJHmdxtoCzhkGgKVHtckPUovHA/+M0ecZfdtnLnr7ijHG7L
jGbN07GBbrFS3K1lY6tj5Y5WYstpdtH0KyHuPCwexXFXwFzrAzpnIc7MQ9uKP6eokV8wx0v7UFb6
KIf9jpMtkxMd9ZkZ2zI1tTEspKoxYSCnbhfK/jiQVzN9SKwKUurnwWOOZHOl78V76RPz6Rg2Zb1N
sbhQK8iBfRrqXVpjvBc6WCtb0w+acV9ioKWzbRbnIfC4fhzEg+kbNJ8aNNOMQ/p/pF3Xcty6sv0i
VpEACZKvDJM0yrYs+4XlsM2cM7/+LsjnWjRED7a9n6eKaxpoNBodVrcPVB5blKydmDvULBZSakIO
cl8dwS97SxKHef1zfQ5d1Qlv9RvlIPWIZaA8FLRSi2bpx0TPAGo8Ir9hnVp3cQLP8NMWI1U1P/GN
j/NByp2+7WX9XMyX+3SF2lVF32g9zvJsvFhhnr1sMMMYvNLo7dopkmqJ39zPr3iC7eiS3hwWBVJ2
O/20nIudfTPfmtd8uCodpWFb2ZoKFqQKQzVMuUKGwYfa8lN20KjkJpMYqRcDvVpAy0ziNOYtByMI
Z/WgdDT9n8wO9ym5Y0RioWTiCJZjiSp7sWJo/qh+nJKHoV+cKZN0bMkwBLtRmU2VJxHkycbHwLiL
kg9LJ+EokBzgF3rR1ZKlrR5XowkxmuhBS66pjNxSJoJgILpE6wod7oVb0a/M2NEsdsLW+09GSKSw
MwaqDXbOZQj3SfnVjp7+2/cFa6DEdVNmfI06cqYF+B/9y9+XrJFIXpeYSWFp/G5VMe8GkRM9+cRk
E6t+Ezb/edhF8rpJIXFocyGeW18/MXfBSKnmy1D540d+C1E/QrP0jayHXqJeIpUdjWpV13Uc+iK4
ztXv8d9Vlb1KxZd2pb6TShNb5TVSUYd+7wcDLLCyUcAyM0mEk65RI0wXXr0y3ZJTgzhr4KHJ9vuM
Ojz5ZFEpmnDm9YTlbThhxTDUBA29nFmInY296qG99i+Z/l9dViJ4CbqtJ6UdQSuUg37iFCw26kg4
23SK+doyl0TmrIpENkY0JOBW5/bZVV3uBy0HcjQxwm4+yM6URPFEKpt4Zk1c8MocrflgNV6dvLt8
Zrf3iak20SzTNg0mGDbKS41aflnzyjNOQsz5piywa/C5ZVLXYPNme0UTQ2aGyTQ7XBD04fEJ1TcO
vJuoAtFVhNkFLtgUTtEBVCh7GdHVpmla4Qqmr2ft0Ba8R6Gp3hXZ80JOf1nEt8IQnk0V6nVzwsdb
lH6mg/L0f62CqkszzwSBHpSjlTzVZGIJno9WdqSpO7ysg/lolQ9t8TEbZQrCv/EmqroSi2voyjSZ
WTky3YRYlebltcuzdnw4AgZJhT1CSgTGQ/Ya3FT6FaRgDdsWQzvsDJA9aIaCRnWa4uGy2ssQBFuo
LkGiLzkWbiTv6v5jJ30qbfrAKxEE89dQNaGUdy7V/oTBh0jWedEX7ZOxJ556mGRFz7JjJZi/JpuZ
ZvCupZl8ZNlnanop8gjgVXCkresygyFGw0xzIQt6pHj0jWIO03Qo+h2PLZagvEAsYqj+m46L0TDD
VKli8WOl9JmPZl80s99qisQLfmEjvqDlYgwsSxozLBMohHLoSjBRMrd6DP3qwxSiHYOCkT3y1WeK
l1rkB34vbQqT6KMYIgtmJY3pi2uG3K7qc8Yy0/8KotI9JtUcezmBmORUi7Eyslh5Srghjs69z9kv
4Ay47a73ZlzQ/8IdkOEJVqSK2pLOPMaYz8hj/G9i4OIkEYoBNJd3Q+p/F0d9PYOWYEbGKe3SvsGe
qvewxq5xCE9jf2j80Sv8CF6IPe4vW5XtgOAKUTAraWsYICzAqvan7rkB0W0J+lTt0wuBKsadyiLh
/HOXlFYwMnGcGv3C+wRMVKgUrTdR1bV7r5W9EWXaKZgXNUWey+L1XX2OKXXWI6rhJAsnucjEJq85
n5ahVrFwrc/57PC4QktCcB5AMHcCJzGcOBn/iwTRVn+91oqKpHbPeway6crqjxEmDMmoKGXqIPZ4
RYpJ03LGuumfBrTL0gN6wxPHuOYMQfmu/mJ4kmWUnDKb30qruzrSaKkGJYRqPFTNxrh2FL+mjoYp
k3w0SRA6smWUXQdik1dUa0EM1m3u0S07EOmhhsl46Hc8v2XeyTqipGiCGbHrfopU3uc47Hg+LTyl
rv2ZZ0a4713LOJCkcIIFadJhKBYbwtWZx6kdYxQv5SN2kI96qaQF0JJzJk4TxoShmDBeDz8oHiHn
8K9esa/m6Q0JUWbMJQ3gBTMMAFTGT61s4LbsUAmGYtb1uKu5r2h2p1i/s5CkLiUlrdI9ER4sdZgU
0UiAwevmmFvu+9Gt/MFnu/kABkXpY+/ymWJiw1euzSi+t4GHEc+cuzw4Ko0Lv3Ryf2jdNDrqg+Qc
83P6e8POxAawtF6sYOI+D69z5g2phCJ/y6dBFXtVdWWcI5fvESa2g82RZqaE19gkId5+8540kTcS
N5uf/6NcfK1X9inUFKsbWshFHzuvO7b74FtmOtNJ3fHnUVzK7OFlfWSqYC7SLiTFHAOv8drvnGfH
fjBtrzp0Pupe3LhwOE9bl8huM9l6CmYDXS2tUTKcs+QIZ5KH3WvXvLHf83nT9cuYKKRxcwfZksvr
e/kZwMQ2Mi3tiTXzZ0CrHSNkWc3yo6mHvmpETmB9vIzFj/IlFRV8jzwYoqHFwB/M2/hmEMcePkXB
DiNlav0J7oJEMH6mL4EJdqVjFc2qGYLpe76L3YGHdhppw+1l+wtD+at6BkNusoxXSgXJYTTukuh4
ec0ktouJSaBeDQnT+QbBP+Q1USBuUT/GZ15grqDX+z+iCUEPM86tmvHq/x+lc+GpKsE9Uh/5WWsS
R5NohGT1XoRfHe5sqQab8QG9cf49R02ZKX2kkctq8OJvrRC6hi6YH8rP1XnaEV87KO6yN/ZojEPb
qiwlKLEdL9U9KzCKAY3KrGCvlFh12HhI6Yj59E+SPZItmmAqejMeq4LTL7Xo+0fLmHpdu5zhdg59
hmmevLBXefcfMbn5Wklm1mU9BQMk4y94zuFS1Pv2Iwj7+FPMwEuXJG5VSLJ0MkEFe7Gg0S+lOrRD
C+Mjmc29VTFXIphsywQzkWJCPLMoMOgtn15R7HhFBvMw0e07eG65kshG80ks7ktYYbWUQzMTJeUW
Y7GOpv1A7XcqBkdk9Xmwv0mE46f1gg0Us0M0XwhoxgFlgicGwcVyb9yUNtqDuVMgK5OQPF0YEWxH
aM9VVXLOrmFX1i9NAt2h8o37+ZntyJXtSWtpJGdbTB71Td/QgXN4Rcf4M3cNFFc9ZuB57kB6Jo1D
S5w6MYtksiXuUu6I1H4Xv5SKgtTN9rIIFOAg39gV+075j8ZfzCFpRaTrBidPaV5iPKmv+NUVfynl
CA1IpzjKJBQMS0itwF646xNkfnxj75Kdfjffhcc6dnisTm4vt8sdmU4N0zKoYVPhhCMmGCUx754q
NI+Am5tHeTgvfeLmmVvi1gGBHQrRLx+LbbPyCioceSNeusUueSn/HB6HvD6EWupdhti2Kq8Qglew
TDTp4wgQenlXGdcNCjgm2aNme7d+YoiNjaU+a+nEmy2iI+FtMrjZWoqSP/QKOMRRjoEsc7CdR33d
LbHDMaWayibedDG6/exwnkHMTD1aaINYQFzHi1Ppcb6STaGUKYnIRa6PIyVzCqrf0WX36g/gdG/h
OfopcMg5x/QpWdWvREVEKvIhUvKkULG2ffnUtTf237UTr5aS/4HVJRATrc1ZCJkshqH3PCRugDIZ
IXEDpkuWG/mNZX5VFeFgBxMYbnQF4tSGw/ko6/eoOcTlzW7N77w4j961svC0bAVFh0GrhywdAFmp
d4Z6mkb/P50wsRMyxkT1yeSWow6PDbnF09MsP12GkOq7aCjmIk1Lvmx9crD29g6cJ36CYNV0X/lR
jc0KXe6E/2eFF6yH1QczizvgWtfZO+rRQ+I1B6vDFETutoJzcx9Io6nbd+lPFRH7I5NimbuFG0WM
XbLQ3lS6se5EXyiU44Udskr+2waKDZOmGpfamOME0LbwTfSZsr52LT2VOXgSMyn2TGr2SMOXnrT+
lB25zQq88U7bM8wFBkGFl0sqzSWWX+QlryMWRCZfR5ZftTNcgnNvSO4vvv1vvbrXrRJsBwYwdePy
Mnse8miH7jDuOKOmLMKzPV751UYZgtWYMHLHGAqIgqoZNGgjxp7dRp6aOCYqAXnD5XyFPnpHdcYr
mcWSraJgPXTMCFF6DdDhct0wn2kf2kFSYMY/cWkVBdej72mpZzMgxk4pKg90MCmGP83K6LE8ovel
ZZiSuZMSk2gKiIluZhFmzcIp0O7z6cQGiV78JlTwUzHEJgfOmEsXykVCjQlmmzkLqNM6tKrwxjeZ
uy/ZIjGnm6lKoC6cx4GPhKX5cxHBDa7eXzbBEhAxkRsm0zCQiUvU4+3SlbtEH73Y6CR+tmRnxEyu
lrf62HBDvwSdb1Z0Z8SGf1kSibqJ2Vq1NZtI4RAVOwSlO8HbJYsXdN8uw8iuejFJ28/D/1pwebvS
/JnVDp9rzx6rGgkkpHMeFhl/v2zx+O8rV0ZRVBvtgjDkJhJiscYcmz1fFoofjAtHVUzK5hoh5vji
TQcGdGxyOj1wyrB2SrARhk3pXIaTCSQYH1DX6FrPO74aEB2OlRMbuQRBukuCKRh6DMeyG+7SnuIH
zueKIO8zz0nxFr1MOtZ0u/qMYZAEtYipU5Wfs9UexU2W5TOfc8Jrp8yXcOj4NTr8m36y7dV7hRJW
b0qmVmd8GpJGzlX1aGqSC1b2fWHp6tSyuoSPMcMoB8be67JJx7/Zm1cBBK+v7FojpHz2DLm39giI
H5IdfdAMvKs4YaP2UUZFvm0ZXvEEby+jy5CaCfDmGMVs7QEjP3a0uprtd5fVetuW/sQRA8lRvKhd
U2A6i2KlyPfTQ6/a71J1lNxyb3VNV4nKGGHUwgxPFAn+qmtlk6ddEcSY4n586ffAEBHT53dQtf/j
3KEAxZ3atVrTpqCgiQRUMzhakJzHvHAGSzZOjO/4L/ZHgOEu5gpGpYNejyVgRgao+UMJrtd+gWHQ
v2vTsQ0kGv5mowQ4fgJWcF1OK10ZsIC9/hgzDJK9Dqhkk97onAAh2IPIWmrW55CosG/V+v2sdG5m
XVWdLGj25rAKOIIxqDGqtipLLkrzntqP6vDtsk6/cYWF74vGYJnRnztCjjD9oOifq3nXVY2TTGjl
Y/ddeF3IAgOyvRGMA9p9pnxhAAy6s44qchS3WOPXy0LJNkcwCMyatLhF9ZNrRPvAqNys/z5XiWfI
xtO/dfB/XT2xUHhphzlXNAA1HvcXNcdEV9G94oOF6726Ix4yZkgfj4fedFrZFShZSHH6dZwMdOwm
LqR5xDvJjo+djPLnjdsgiCdYh2BOi6LDUrqguj6pJPoW1e3oVEG810jzQS2r/eV9k4kkmAm9TQpz
phCJLces1Ny+Pgwon7kM8vZ6EqQSrIMV6lppJECZJ5/tYzxoFZ/1fvRdQ9UTOeRf6oME8U0WgSOa
zMDwGcuy1Re2npU9ajIyGBhc27qahugRr7wuPhQJohGYe3UKW1cCt7mMKzjBZgzgCzd0vm114yw7
A4X5OlrS0SZ7bAxUUKR39S2mUMlKRt92sApSCqbETJth7nRImRzTG4rHLtoPbrrTcsK976JB0g9y
aV/Y9mauZBXMycyGUVXHtH2pYSu82Ecrpv6OD/VJwf24JM4f920LUgq2xVKyJSgZpMQ0ZSW5jiJJ
VFqyeaJJyaq6q5jGv5+eu/4fa9nR8v1lBdm8U17XTLQcJE7GIiKAqBq/Ca9p/DfX7+r7gtnIp6wg
6YDvg+dcRy1GYB1C2XiCbSfJUlXVNBmBlyTYCtvQ2zEoMgzVRD7VOCPp4VuRw0sU1EMn49N6GxjA
rmu6ZhkGsTVL1QTdVirQgURahV0BWnmKfdt0ig8UB7jZl4M03rx1K6/hBK3GrHgyxhPg9D1Iu/bD
gXNX6H9OuChIJehy0PWBVjLAGOOjaR+UunPK9vGysm2e0JUsYgoVCcbQ0toGvp9bkP9l/dQj2Mic
8o5XeMsiX2+zHb9KJbrPhA15pmBsDjSj/jxh4hZyA8gRNA5IEgkSt9FJoY6M8GfrTK2lFHS+qMaw
q7mCaO21RZ7IJMnkSzRCzJ3O09Aos1G3bm60p7RLTo1SXcUJrHljnbR02bFi/JpZgcRUbHlSmmEY
NrQeQ+LFEmG7G8MBHUyYNIem2Ek/9HPjVKo/yAoVtjftFUisDFbizspLxWpeqgg0r3ikXn0deOTI
5zIM98N7ReL4vs1NcDVZIQqvLA2edcMCIM4uOXHChdHXPM7dQjG/FGV/YPB6yB8tSdB0y7xrJsEj
EmNyKWoYf32aYPq6mikFJuhESeFY7W1SRo4tG9YoARHvECvIi9lMAKL1+7E8l8G1PjxdPtYyCGH1
bM2crSI0MGR4eNbAFmd8W2TetQxCOFI2Bgv3Q6s3rlF8sonp9Bhmt1SGzFvacs5WO0KFiySb575E
o2njsq50aTyf66jxlJiBqDp9GhcaOSCNBBmt5ZVBc8iNSqIRm5bjVSMo/33lHFZNMShZjc0qlOvF
OFVUchvLvs+XefX9Tk+nLAuwU9lU7Md2PqPKVbaGsq0SPM7ETsu47LCG5YyqbYfXAdmIkQWe+rGn
LhitZlR+Fq4serF9t6zWTriWB7JgnmcO2Ua3zZziTnM4nVV2RZ77Y/MvGFNkayncy8poTEo7Ao+G
ucMjNCR9vnyuZAiCfZh626iNBSuZKKmTlXfUlPCJbFr01yUTix6WrpzzfoAIHftSNH6n3kf9QzH9
xUtudajEQocqjlnXEogRonZ6uk/U21xWvMTXWowprSEE8zCxlNRajqspLUq/UMi9wTq3XbQbjVoY
Iav1TtKrsizv5jW8Wj3BWARxU6QzhVy8urPfp3u65/WCf5wa4nfTCkawCU2MWr2Z3xJZdZ00J6V8
Kplkh2R6IJiFqU/VNMkBYY/TP5aiXQcsesrM0p8UVWKBtr3nlTiCeYhbEo6DAp1r/cHjU5HDU8OZ
jY4oiTr+cb+FsHaCTaDlspS5AcGC9Gsb3jSyWKZs4QQbkFpLVNcx3xv6PS5OfY+HNea3yJgDtmFQ
A2ioVNWY2DYS2HYVDDpgEDv1Bxu9Utk+qa4M6aQgrrJvz5HNDAx11lUwbf56PxRkmaKyhEp3XvjA
482x330xfXrqHjixm5Q4ZvuueMUTlGEO4qpUIuCNrraLF6cC9ay9OPpLUWV4N6EeJLoePl42q7+5
KV5RBa1gcHCngtHGbcCipIXoYcl2lqfeTrlXfVa9fPfHNXIvavgKKKhJMdqaNjYQMyHMVYf7xtQd
iUyylRTuCpYs9kQyHKs5ghNbPmgOL/0j37Kn9B2v1M9c6hiS62P7fvoplsglEHfUsJYKYi36+1G5
HtP7y0LJvi/4lXQ2J1Lo2KestZ3Ess6pXkquWJkuiIyblKGWq+COZQtCbP07n6tqef2ONg51O/dv
ijR/1QWRdVMxer0bCg7IiRfOsz/cTle2mz1FCyptERhzm93lZdx83RCMJ7EIs3GuxYT8QqeeWjPC
Ix36qM/lTb+PP9vPGri/033rxezhR42vrH5/a/vWsMKlXM9qh5JiwNrB57L4mDeSW+slxyZaqzWA
cAGDjUSpYN7gecXqTZUXvtYFmHnfd26uGHulyX2j1nadNeaOGv3x6HXs4xpcuJYTrUzqpMkRBQpY
iDz6eDVVKYoAYyLrvZGto2CU6zFTFJ1BTM0OwNt4nrP3EgXZMvtrWQQzPIEzSI9RtwFPpjtWt9Ht
Xq3AFsacHwzg0eBLAPnWX9o5wQKTrCJa0/Kdu2/O9rO9i+91b34ensZb+bjFzXgCIToFxRvSqJYu
2EaaEaOy5xfxQGFHdxG6wXiLh7ZvB86z8i9qsTf3jGLsNUajI7AgFln0ab4kfYJHQWK/i9FfFBoS
g7/lfJIVgLBlXZ+YXdEgcaFg0nWreEWWuI3qtfZtUuys6t60cvfypm2LpCMVDXGoLdbiFWUcKHg8
4obJs7u5Uk9JIhvPs71T9BVDOFRlrOt5UfH2zu/LDjVXbngfXptulDmNz6Mw0WmQMXdIMYXjhfxP
bPYT5Gq85F36YO/K++TW8gY0IrTHMPvbqCShlsoIommEilFJ5Or6umyR7NHv2Ulx2n1eO+m+9rQI
ZbC8myTZ17JW6u3te8UUrPFQLzYdCmDW5Hmur6fwn8vqwZfpzZFeySQY42Sp6RjyPCvB65sFNzMh
Ti4jOd7MK61XTlCQNJmqpB0hBQprgwpOY3pF3B7Bhc5Js91YIqjLWyv+JqK7hhV0pGwULR4VwNJl
chr1ox75l1fvJWlwafmE82zQvgyyAst31XgZaH12Y4YpApkXHMktBWMHWhHas+H+i8LUTVusa7qN
U01VJoZ19cFUmnSGqYqOPZhPOLkQudPB2Nvts30pef5tauErmBjaHeI8r8cEKbqKseDb0hIr95Z8
ocSTrOdWJI+sgATfsUmDxmy5VOPJ2mNG8qk4RDecnjr+8z5F7gnoFjXhWqnIxgjKwUZFNwoTUENy
LorCTcaHWXsvkWfzil6BCPqBLuK+1lSABGCy4C24ijs41uPyMqsFT07J+m1eLwayW0w3dANR/V8f
gnHRRz2JkLZLjjwp3h3mHU9vyR5G28Z3hSO8jIK6mRaQucE15ZMRfD1zePdG7M7P/ZlioH1xHchO
2uZKriAFb8CY+0lfdKxkgoLv6TE9cI8/ebKcxpnCf+Hx8515c7INVG9ZXE+QM/x1KZOctkqnL7ze
qXLaGZXKj0S9i6SjwTc13iQ6vFLbBEuCoPHWZMVVzAg8Ajv18sw4mUPgZpkKt9F2FxZfN0H0TiOH
MdbedZMmSVVvW+YVvHC/IMam1FZEcaddB9d4SnFSvg+2b/gt+pn0HTkoHpW8PzdLbsgKU7hzYnRj
9kUAkdV743Z5nv3lzMehayDcR67IPHVPqsd4XaY0Kbtpx0yb2DrRDaSchfPRpYieGLEG7786pPZ1
0P9z+bzLvi+ci5GFOp4V+H7B9F1ZRRhN/scze7k6rkQQ9DKdy8HOdBVmK7rS9W9tKqmK24z0rQDE
6HKXW1qYRZABBfQn4qIGBF738oCJOL56JYuSbi4YynEpgqWIpog1uXpGk2ywOoA1CbI0oXlvjLIj
xg35m5O8whBscBd0RtDULa+lQTy+eWwNsJbL6hU3IxJkhSKolh0WVp8PQNGDO22nOOaHdL/sAwXz
wbonfpBkRlgmlqBrha5mCckAmJCnpPGj5WhTiXWQ7Y6ga1Y4lpNRY3fS5DrvTkMvIR/ma3JhZ8Rq
3CybK1vjaxYESJM0w5lk+ZM2WleUVM+qMUkeX5sm3bLB06IxbtcFU4tZT62eNyhjKNNw12vh0Sye
5sTYZ4HqXrYDMiTBqup9gZLMAUiV3V1r1ielHHeU5m6kPF0G2lQCm6rU0nS8S0TmDRJ0Ra3bWMEy
sdHgfrSS0kmGTLJw2zbhFUbcKJPSVF9GKIJ+3xwjTMlK3xdXzYxxOgVo9jpZN8W2f7HCE3YqtCtb
0Srg0d6ZwXgauQW6rjqHPdZnJGv+RXvopqqvEMUdK4eqoS0QNbzmlqB2AtlDfLPciawghGvPRGsh
YSkXCgSxGNUwHdRjNSNYU3r/ooRm069YoXGBVzljY6mNZOBbVpz5RI98r+37c4I+11D6zNp0ItD3
DCpcVbUtjFX+FQuBLhIMBeVXxugP6Lt+HvfaFX/dMSdD8ew7cOLu9L9Iuq9AxWZN2pVFFxjwIjB/
wBnsm0U2hn3rbFGNMkRNLMp0sWCsGoJxGRYDnll1n1Zn2r+nysOfH981hGDD87C1umUERNEck2DX
hg8Nk3lbXHNFI7vGEDaH9LiaUDyAeK7mxDfhIT3l++yDaoMlBdsChiOJ7ds6SSs8sVgs6auoowR4
g3KtamdVP15esy3buv6+YBvaZWo6JDcwkqHbl4Y3m09141ej5OrbNEFrGMEgjBMmkMyqjtN6Wx27
O+2qNP3uxEkwoyv1YKAB1CsU57Jom07EGlQwEVna0jrVIVvnmQ4ljoZq2DkBEYuG4YS77BSYji4t
ppYoiMivQQ2dRXED0PFUgUDypTs4uxpQeIxBF+Htn3d2w4NdC8nP3coy0SqwgyREF8mwe4IdPEwg
85h3s8eb8EfnIAsC/cY6/TzHIn/7kmrJaPNDFrxPjk3kT2fmtv9Y3nLfUnDR5QPmX0Un2RhQifUg
gj84dWU0xqj0c83wBrO+/cD4RwkK/7LCyM6aYD+WYA6XXgXIYh7a5KvVfrj8/c2Lf71XgvFYFmuE
Rr7oxrIzd8uhOvS7HwPDYnnPv0QTxaK3qvh/i0vuJ0/zard0jYev+dHapbvob945lFAbzOmqoRli
NLdOEcpNMhNqH2HGHK90CvfTCQVcL4RHUgZOfnTfmGE8dGzTMi0bPQS/av00GmqjEetHlXt41dwq
N9qNjoa60B3ewwzLngebqvGKJ4bsmNmbkZYDrwbHhdkhqstktHmbD3m6whBM8UBnYqYUGOp9de7e
5aemPLJjfG6e0H/kxLv2oH7pbsDFdSstG9tUlRU0/31lRBrbTiO9BjSv5o7c/N76aGJEZn1kV9n7
+svlY7B5lldgglnulbxuBw1g1DzmUeRMwYclkU1Rl4EIDluAeaOWxRezU+/6ASOhTiyT6DzXsQs6
aPO/sFq0IaepjXQbgv1IGP4/aUIqrZvYvsZW68Wv8BVOvCx6njXAMRy2D9E+CsNhg7DanB2050Ax
ZHeKTNkFY6uG5hSaPQDz7IayK5X+xUN1reiinTXMIkKiHrZC/VjElZP3+4lchcP93Dz+hapRHSl/
pP3RQCpIUk79/6wSpmGzznJMtrO0z5cxtm/EFYggDiiusmZEoN2Nn9gp+apZTnqKdvlz73Wfs0Nn
YPBxuJOSLPO//kb7VqiCBexQ5xKTAKjKgXcV85qNGJOt3M4pkCSJDsRhVzG45lSph6NeRhbvlSlO
x7S2gDyfYpCFBJwnEHQhyUlKF7Jpll5lFPtyxnaKJqUCEi8TSb6Gp+Vm8Gevf8RIeinNyuaLkq7Q
BCPYkiJqzAJoPFAHS+/me4aRGRRE9O1fZIDWUIIJ1O1AtQcKqHi5z7tnk0j0ftOrX4kiWL9US60x
qPF9rb7P+txr46sQE1+LdCfR/U1TsQISbKBCrGCuTADp+ySAg20cODdE34PEkScho9Dtr/6mpGa9
eII9rIMMxMQDMGlxn+rf6v77ZaFkMglGg7FeA0Uevl9iUob+CRwIzmWAbT9wtWqCxejUqNJTDQjs
npNH14gndPBd6necaFPmsct0QTAUeNxVSUAAFuvvKrt3avpPFyJQYkp0YfPGfRVKjHQb1RhEgwqc
ifqJ9j7ur0ZpNF2yNbrgIuVNyEjMjV4H8kL+nJuuGtyFvCUGLtmt7cmasyWLJxLFJcrSTITidRXa
rm2cwf/rZH3mRN37yyohE0wwCJqhdGAy5oIF1yq9IdXh8vc35UBFqw1KRBTkiKka1pO+QpU2uuaj
ifhBYKuOSgs3HRM3UnOJ9dmstcML8SeaoN+p0tFoTHnA1osGp4q86I6XGw2H+Dxopx9UkxUm0Mi8
9G0TvgIWdL2qyBCpQ83tan4O4tRHx5HDyvYqCCKvXtpdC0YwgoqMuWq9IYs/Xl7lzSPwCi8egZK0
dMoLyG0xNDNboLLtbCcsNYn9kMGIp8AM6sGeAJP37+v8ENPWmdK/iQcyixHbYLzgmivUyum0MMgw
WQxgtEjYRoVbYXLs5cX6zWa9Qgh2Fmx0/WCpgOAkagZIx8xrzW0ctKl40hprfn7eeEumYaiaoRHU
KAh3e2eqmt7ZUIzmGf3DL5044b7yc8S/OSGv7EG1eZxtwiy0VmiW9abYtNUapW1RbMe7pcoCimBI
DAY/Qm8EWiGIAhn2XFcECI2uM8fQrdbpCKtOVrA0TluidHFo9HqXJUooi+Vt2hI89DWTGgYSz8Ih
06dBz9ug5F4ZXvqY75F4JQau+zw+Te5aL3rgzLVaLNHITa1/hRUj1A3LjJGMgC0G/aOmdKODrgZn
tprRkyimDEk4X62aJG1gFXAE9yib+Zxi2EJzpT7yHsjGIVdK4thHaZJGBipsaAIiN9aF6JftPMPa
N6AejrzYDQfHRA2esq/P1P27rCe1bQNFT/ygv4QkVqe8DtUK9ZmoRIrIuYjOQZ+4CpM9JzdfKisQ
QV/ysilQeIU617EMQUAAVu9Aw2BEjSERWhyhr6Er2cDNF8orohg0zw3Mas5qiDXs2IlTiw+nEu1v
lSvz47c2DfFX2+KpISQ2+O+r9dPmIdesDKdQWyqfNpFrZJpfR7LA5GZh3BpHsMZpR+ORdfy0P//o
s1J85emhB1nueNf55Tvk8DAnsZZNrpCJJ1jodomLSekBG9g3Zn8fK42jzrbsHuCaLZqytXCCtxAQ
PVu6FCitz0kyyj0aFj98/TErCNe3RDe2rNcaTdBGq2DpvOjQRuM2vLHDlwHi9Ev3wfTt6/k54XT3
0/V4JQ2QStZSjCAuWhqoxQijAimfk/Pg8ShphChp5WOMz3fOSt1LnD4ZpGDHyiUdJ5sBskg+5qSG
y3+dGNLt27paVwsqTnvqSYs2/wUo82kEEVy5zypfHV1y+6OKN/sX1LLbe2hbTCNo0jLFYHNaBeYU
o/7A7UYT0yB3ffig1YmTjH8RqNI1mEYTtY22+ibK3LMuIyNsst6A/ql/CBfqRuYnhpKX2Q5k187m
Qr6iiRpioGSDlQEWUjngmcZH4w6HLkSHt9shT8bHZUQyGo/NhVxBChrSt7Zadzbu1KYGJUnQeYvd
+XrUu1kp40DZDJOtFlPUk3GJF/A3YzGz8+jbpQN+gX14UtzYpY1Tv1Od8nGUxgo2ncw1Kl/0lYWu
Jmuw5xASVpmb3+g+H34D0p/8qOL9ISur3Dxwq+XkbuEKrM7iuTEn7KBqFIdqKnaFXniDJntpb12o
ugYmPKrZlolQxK8wZhpghnaGlaxr0H5m5zm5W+obU78aw/eXreW2QK9IgmmOF83oWx1IJjuM0zGN
kRRrZBZ5W+9fQQSLrOR0tNQOIDOoOHfUSx6Vh+JDBUZgtHJETnSS3dq/UcWfiIz7D6t9ClhsNiHn
JtH3IeTi3bedY/iTq+5CUDLWj4qnwYJJHNjf6OIrrHDaplDJopnzsNBbdqLI1CouMuBndoVyaffy
xm0m3HUdnEPMZoi1iwOVA30gaBFAwUpyXr7Gh8gFy/iuwlDlxTVO6llexbypKq+AYh9khcLeqKaw
ybp1U9R+PF6NxJcItakpKwxhAVE2n/ZWB6FGV3nkbQ8xJu8xxwSVtK8iESJdRRkgd11WipL3IDdg
JoRqvBnVvJlX7pur1J0wmwDjMrzyi0RA/r03rtBKQP5/Vnhz2BLSGMBTT+NnPuQNpeAY3eX86E2c
pCPCZHiCwSpATBXFLfBQrHAk/nJluvGRJ6TBUyAdu80/9kY4FNITy9ZU2xCrU9sOZriZ+Xuf1Ls2
ma5Ku5LdoTIMwVGOpt4y04WHLTCWr8DkDzY68T4850fqp7f9If+wSCqCZIiCMTZGK5tJAkREZT4m
Gdrp+mH3N2qxWjnBDGs5mmXjDhj0VjdQU9LvKxBTKU6/W/6PtO9arlxHlv0iRtCA7pVuOWnJS61+
YbTb9N7z629C++xeFMQm5qrjxJx56JiVKqAqARaqstzURVWNfuAgrh4xaHnQCFoF8cbOOKKWB9WA
J0d6qWsqW3Rx1qD3HXMna7y/5G5xI33D3EF04vC4eZVGFsB0uRcRgNGQqphhppttxk9181KJt3XO
ibL1HbvYRv+EBcSozG3f0CAT+i9tfJjrp+3F45nA+KDamUPWK2CpSoTkRnQT+g+9+GUbY53fF+vE
uF03BcOsa9SI/WSrBZ5e8F71q/HwBHjAQ8xTxO2GWV02+IOC4VUy+TCWrs0iMW2rESeK/z0UXvBi
yzFpdd0uAGxZrI+hajLKxKhJeEd9BdnaRok0tRX/07s+hgJMp0Fy9Z/bsOtmodRcpm2BJiuhnxpl
WMoTHE6ZztV0bAXOqc/7fSZ2m3GchCbG7+fC0Rd++Obr9t+/nhvQVbxJ6ait1N/KBxbuXIRprXeZ
TOUq6sga3OlMC+bpzLHEJlaU2dNBcmXMmOS1R60+YwH0NzI1fYGsFnLhCwmQayc/jBgOIO3V+wG1
ZzXeYni9DavesQCj/74Ai1CPYGS1VNsQ778d5eSnX6rPTRZyy3BWz8QFEBO+ldFJgzTBqrfsH4TU
aRtsdvh829xyCZkwFpJQqZHHhfZH/AvTVefwmkg8i1a5fGEQ44HBNIVKmmPlhrZuHWidn2Yh3etq
eaf2Cpr1M4FXIsDbK+ZGX05ZEaUjrEqDXaCe9eI2ze+33Z7uwofLxMUoNsUHtc5WVanvZUNkF0Fg
VRj/qah3fsCrtOAYwyYbRL0ySU3jq+vv+2pn6l9ingD9qjGGDFUbvENohM2oy0ImjJiTVtt6vdfn
CErT+1h9zVoOFa1/gFxw2BS6WCj9ZITwBDF7nrVXbTgoxUvon83yStW/FVB8myeraD9zQ1qgMrf2
KBCGWVZEKKQoTmue2vQz5/ni92lAL5hBbZNYFmf8fuw/ddWdwUvMrDrA4veZu1Co5IJYo97QHlD7
VySpNWD+VMi7i69G6QKFJVM5b/tWo1ZEqZMaxyj4GYTEko3XKOCNo6Dx9yF4FlgMlxqNmvkj3qjw
/VsfqGgXnf/X7ni3SI5bqwyTioP5f5Tdaxh4ME47FdI8yDR5fZlw6IC3RwyPZnE9DaYIi9LxRR72
qn+bfqaBgSwWjaFR1GtMaN6iNCoK1pwfEnyZZf7jNq2tFoEuURjqlGO9bpQebkB2ZW/5R8kKXEgv
YtDmNcHbWuJb6TeMR32mPdwF76RY3TAIP6EmRBcNfKe9j6RpNrUh8iGxpeY3db1TIEjiH43pM7WZ
qohpDrKKx0lgvYfp4gqS90iV2fEoWWRCAWCGMSVJZW2v5ZpPLGGYDYuMTvf9HDBBmTiV/6trVUsh
jfN3KMyamTW0z4YW3C2ipmIad355N44GxxQa/GzALkxhE1ZxpAa6RugBoWdWL++k8Oe2FatHwxKB
IekwnJpJRZsd/G7Cm4h6KmwBeuzZLbT8PnPRX2IxhF2IRSK2E7DaH8IPKuYsYVCAf6icrrCKR9q4
kP7ipXI4zqAxJB6Fg9rKNTBVPPmU37rqOtG+bq8h9aetTaKbuDiHZvBC3KAuwxbRie3faGNv5+Uv
RaBdEtyJbdwNYzi8G7M2V6W3DTOO4jXNa4/H5jA+BVxthzVaWO4Xw+NRL+aJOCGQ2k5Beu86zh46
VE5En7gnLGEYWog6LZylGRZpeLBtXrKM85qzduotf5/hg3gy8WVLf9+/plKV7YkmX/lv6tydYRih
L6JQDwrgjF73TLW2xYN2MzlU1+z/e9g5Ht5UqCHKeH1WFY2VOwj8SW8EE5LNQ3mOuycj4izZatQs
fp+JVMHvdBl10zAl+DZP93V7n6mcKvrVTMbSBiYyK70wsVhmTYcgO+0VPsT34z49TR5NerbXfHde
/W5dIjKBioxuZ6YFEOWd8EBL9zF12SpTms9C7dFnOviWaEygCkVm9EICtFyKdmHenNJ4PGwzz9rd
cQnBBKgh4nKiT4CQ8rRsbaUxSbprQzO+qjRBL60gMoVTL/jNvNsGXj2XFv7BuHoCpK4mAJ6qs9B9
83kFnxz/Y1NCZll3OmZIo3QjEd0w0p2irw59yJuXxYNhDj9NalSjjmFGNXwbwp+pmFu+zqvD5WzS
m1cujgc/rNJCqCjIWLlhexjxBlqEuaWTXTbxjnMamB/OosvGsEmhvCqytMkA1rgDHi5y5NIyW7oz
ccsXPjE1/Y2GIBkqywYthGGYm45nq2a6TTRlggqOu3ZP2x+oWE7zwpOzXX29A9n9RmN4vES+qwok
3FKHFIOOp3+ofi4asu87jPaOB8fcFf/LvDtKQx9X9ILKuLouxVONEiro1B/a3pLdaie/6jhycWfR
vHKXiRZXsnLdLX9DsuWkUi4oQ06F0Gn7Q/8lQLsxLRnRUWXk4K3SSV39lcdWPEw2FPJZkjMqIt0b
3wZxn5PS7rkVhPRHNtaSrcaM4yApUxmGYWSlj/E/2W7A08mbbNmwF7xtjqIbswXGni/4CpUjKh1d
+tdx/gUluW6Y3+rmM+mOmYnU3shLf62z4mXfmPMlKdKgrWuEw9x80aRfQ8Vh3dWL5iUACN3DBZMk
GPNidhrdI0Ww8+ZO0l/L1iuzQ+bfyObd9vLxHII5W2qjx1zbEWCZcOXrp3C6URLO8cWDYOijiYw8
bFVAhGVpleZd2+iWxs2TcwKYMLQx5ymuyyFQxJ305U08TLT9fXFFWYrcd1wxHrowW37HEAYGbYxS
M8IL1OEFszJRBn/CO57lj9wKrHWy/+1vbFpvUJQuTBogkV31jV44I5vctNCKpFfO4mXbHzhmsUO2
uxrFGpEGsLYeLF15qsYvnfxL/Vz3/oLm2SnbYVsmcihhv4wnlOrt1ZN/0Bxllz/jiQvJD95rBscJ
WWXPtpBCiE3BrizQMAn2ro4fcOG2thePevKGT6gMMxSBNOCBE1yU4h3VeFCmU6xFjlyKlmHw7hs8
g+i/L1iiwGN7Xs/AGqJ6Z/azY5qDG488PSieSQw/dFKb9S2lV394It2TNh0L836OR4sUvMJzTgSz
eaMpHog50C2KrzKIoaJALnRMO7oKv00oj+Pf3P/woXAJLIYykqASNC0CYAlhPh9D47rr4IlYCKyz
vOemRXjmMYRRTHMQJDVWsvX83fgo7aMdRl7QmXjpEeekqz1tOyPnmGKTSlWVt3jmRYC1xlOVX2GK
0d/9PnOViMswHkQZvy+Lj3Hkpgovjc2hIo35OiVSXU9Khu3BeL8rRawwOCgLXhIj3efaZ8o8lp9Y
zBk1FLnZpAOwep/YoiS8an71uL1e6wF7+ZhnvA2yChFpQnpnV5QdPtz2cV07SaHZ2zBrXq2jBQaF
YSayBgb7IUISLJzQFxAIn1BLkmPwoavea07rCrt6N8zc5psVhgAeWmFkE8qg+BJ9T0RlIhTCHDat
XSdfZ+kpT54y40lO7iPevejtq4ah13dIzAqWTQztyRRIlWvcQZvHzXYYpKBg5ihepDG5ine1XGt0
03VoW2u0xwfZbIZjp1gopyToWzRyGrvolHozyv8ri07cMW7CfeKNwj7d1de8zuiV0H2Hy5BuHei9
LEbArdX4OtX6a0HgivGuRNc7DGbbhABqTVoLHfkGCv2zk3sFxIatcd9iMoWwG3eildtKbPFMW4mC
d7DMHqZBLseVD9NSXfCGQXvOZekGdbA/t6OAB8OQrSmOydxNsC6u41s/1m0olHqynnvbMPRnPnjk
xUHYq1mDls4xMwCjGr3blYFVd8/RfPb7sxGJVjZ6qcrJonIMY+9nRdKbkLHD+kmBaI9V6rUhyqur
2dk2jOMd7O1MM1RpkAkMw/FvCRgBmZ6GSrEFfMZtA/Hsoafm4hozR0Xp1xKAklC/Snxk06fqhsjm
7u9gaMQtYFoU/6Mhm26UmNiyelv2sm1WOccYTtyq1NgFSh72ENBW29Y2J3IPUtln8ifm6S3jh310
jWVTKLUC+29mU4cLenzTQDUxFRpOAK3VHb0DYvghUwo1HRWsmHYn2v/WxtILWY9Zgai2xJRnZAX3
qc3rJlvLFwNXpTM80M+JXXm/hvOMs6uEFh8SMcauf0wxx1e3ha+dQ/PFpa3e8p6O6A9+jGGDkLcn
UZlt5iyUaRBUgk2rk/p5SkanCGVv0H6Jeec2icJ7HVu5BsK+Cxxzq5Gh91KhkLq155swssoDnY6s
3IOgUMQq7P6H9wr6g1v2sRHWVmmulgDU7rJvOoYjy7cpysTHZ9Uud7wWiT9s38U8JtD8Usrloofb
9H4j3kX6iLRFVuj3uKyM+ECu9F8YdDPcjlVPbmXoFTwIgzw+qF1syNYcEv++byThZizKxt1mAN42
M7HZ9n0rQjKjhcRYaRP1McUkasO3DOUqjTmFOOucdlkD5vhujbCTwgJrULSeJj3IvR32j9vWcNeZ
CRO5bqrOb+C1NHlI7OwYO+Mp2M22bzU3eGG95n1A/4EQLlYxJzeS6L4u6EAs3AgjDwtLtFtUl/iO
iq4b09Ye6GSH5xSTHXjqcGsp4Xcxw5zmg99VcT8COk/x6gb9/tcWDbQ+GmjRrthiEOI9XpW5Q+l4
a8x2bBERdaOKQF3mYfqHJmczGyVCBH3QEmbgVR5fiJTjpCbzTVX4bS/7MQwlqEqsvsTlDUY+W0Mp
e2PMISKOk7L9WmGEfjSBQpVqCImm15kUllDyTsT1e8Rvp2GnVhcB/o+kQBHNwaknzcKHgoV0oK0Z
nETm+tl7QWKIR1NTaGl22CxhfAmjG7XiDCT+w8fABYAlkHxoNDGEKVGIHje1s+nsltBLbB8hgaHf
N2cF5xNOqMN2qPM2imGT2JiNQKVLWPvXknat1opl6Lx94q0eQyfpOPtKS9kR59PRRx1kMke8/A4P
gyEQDO9S5CyCIdOxPmR3/X5Eu8G/khBU8On0iQzZkjVMhjWUekilMQENp+Remu/b5NiR/fberBUD
LDAUUXx/WxGkOI8xRgIf21pvSx1x9aB+rARMHSOxp1fq3qzzB13TPLPIbEzq4gTx+icxpIR1zUCu
Bdok7/FJ3M6kn7CmjQtGVj1p31utlYIz0F0Xu6bDk2Zc3cQFIHN9GUgQqSo923pSOEYVoNH//jNr
uoBgLiyEjD5JfEBQFaD+NjqW8BRUnd+VO541q7GFEguIhmATPoy5V2o1M0mGXEmKZ0V/n6I5PNpt
m7O+YBcIxuuNfvbjScphTQKC1Y8GytS2EVY5FgOW0MmDyRjoEnjvA1HRj30bZ0BQ3LQ4JJgBU7rP
2xirC7XAoFYuvmyqQS5IUgIjEA+6+jWAGqfMi6XVm/ECgyHYNBECTEVPcfhhtgaV4aYio1Abg9SY
ChFzrprQ6s4s8BhirabEQPEL8MRdGmFkWun1L3Fr+VcBeuRqqx+twGtft9eRh8nwbDPnMTopsY4N
snNoPj+KCXH/DoJxuHDMSwzFgMNJ0zkevKp+/LvfZ2g1rDqDNAliRoJcn/xNaTl1dusJzMu+sIlr
0Sj9XNCwL7Wj/uhx0TMcabaiA33JMzHh0/krezSGQuUpjRulw5ak06lWbsaEEzp0PT58fykq5g1A
plKS2AYDqPPrYzlgP5I2sTJVsroit6bkMI0eBsw1OMorjSdBtx6ukOrF6AbJJGylLxF0fzS6Gq49
7ZPkNPhHlRc+HAj2chyE8zxN6Dix0+hJr2ur7b4X5aeuDMpvO9j78NAmrZpRO6Y7jE6yp+vqOrM1
p3Hqb7SOVDh8oj5Ch+zwfwvH3oqjsBgzeaxwyZNeE9Mts8gi3Wc+DxcYDF83ZR9JpIBREToH9Ttd
fm15tZa8zaE0tKDrqY6yMJ9wnVPiK798qrWTWT59JmwuK0X/hAWERORa62gyXg4eamlnGBymXP/6
WiwTQ895rpRVH2GZeg8yIMFeQaeW72XEpd+42P1r01F/btvEWzaWnZWpzMQGNpE8sCLjqiuvy/TH
32Ew9IwRCnU8VcCAbNL1bMjHqFKvhCjnnKY8UxiWzopmqnwBqxdq7UMs6VddgFRawXtk3IZB1u69
F9RJUshxTh2N1nXc5orXm/9sLxj11Y/8+Z+jQeLtPURbB5UoxrAEb7U3sS7eZdLsbkOsX+N/+xqq
iBmMIRZEmcCMXvDIMXODYxNbhYKJ7akb3fBSKbxFYwggr5U+ieii9eJoGeNdRf+redi2ibdsDAUg
eymQjjqALs5OFWKCSknsbYg/nNSXraGGLjggk6qoQE8T4mWCKnzujZLbvA5eec6PiWc6NU/Phrdw
DCUMpVgnqQS8Jsy9YZZOwyg+C2nJ+9TnrR3DA1oQSQ2K/Vu7s8sr/x+Vjs87BLvkqoCuTL2rK64A
PXcpGVqQE1kcMLAPx+lVfRiu6TucZo3Pb90SXPkQ3joy5KCnkP7rTaxjLNP8z2EOZ7cxeDkFnk1s
eW8uFQUJKJ3SAYv9A+1hIJZypAUP6fXfndzqW4gvfVGPZAFDU/GFkv9Sg9RqJIxI0z/RQqVj/CWB
NCOEeQy2RqUPUGXWlvjeDvUGuSzNEg1n7HRLFFtnO7hWfXCBxDiEqmtlj+sPMgvdVTtdkZyTL6Ox
8oFWF7/P+EAG8XS1LfD7eIKzcv8maSG5m7wE3HLJVWe7AH24zk9CauSUW+v2mM/PmnGjtjxX4xjD
3uFFjHLOUxEYPbnPwoM6/GjiJyni7T7PFOaYmPQoaSUapAYKoCb1XKq9lVQJh1Y5O8/2Ms1iXuoa
RamaK727nTPerZr+mRtbr9E/YBEqgx7NZWIAQLuePZozElDQoO4UO3OGPS8u15P3i/2ni7pAixIl
VoIZZNN7c2cn97kTO+o5r8EE9TOE7E/x7sQr51m/PC5AmZNCFZqslql3p4VFjrrXXMfQS8jMtxnb
qp146mB97ulyAcocGxNEU4uEptRbR6S6qV7/HQ3fDcTSJchOlbt85xfuNktwDWVoolMnsdHxEIQE
oOTlTrVrCN5Le5duZvcSeeFOedyG5AUBQxwB0aUSeuNItBs3JP4HfSiWGn6iKXvJs6zclBrKcygE
WErT+C4KP2TzEAzP23Zwwkxn7pXTMA4VoQ+xmdm5cUC8QdK8bYj19OzFI3SGMGI/TmKdHkpkZxzN
k3Ia95ndo62gOnQPDcpCOdSxfuQuAJX3weaXUwmxcQTb6E1uiIJG3ylPCeZFZJ5QcuE4rqAzRBIV
caibJszL57Mh3M/5sVd5bb68bWLoI9Ywli8egNGEdz65D3lK2LwI0hmqkJRuHATKhsORKquEX2Kv
3Y/3hhXfVxA61oK/XjaGJ5puRAFtS4/e2fPrG0OwFe5ENrrRHzleNWWoaJoa6uLeO0KnTRMpaSIj
viqeFU/ZC25JJVAh34Lyau68kvVdusAxi5hP6CtJIDZpp9lXBSUG2dN2JNH//ZY5zJK1qSLLoYHm
N1PRLH8+VvOXLM0g3PmyjUPpcguHodO+zYbcJ8Ah4nUfvqqqS6AzXA93gfIohPttMPpHb4ExTDoF
2iyKJYK1SIg9qGfSn1JCLDWyJY3zScPZH3aoS5L2fo66EyQhi52fX0nBw7Ypf4ii3w7AznKJ867v
8xQA2nX3j45D1409wW48vIzOdn6u8UH4qYdRcoFkyBU1I8pUv2Ug0VdC0GaUvWo5r32VE0cKQ6hl
pIbqGGKPyh/pVXkg0F0SbPlRfsCDEWrSeVXiHP9TGEYdk0RAOSqWMQiu29pNOjS8+S+VcaeIe0Hm
TRpYf9NeLCHDEnE5QzEBs2PtrColyxyb0QnMsMAYiRKVrln+rEGy3DFTP7VwaQ/sppN/Km05uuEg
p/tJkvA401ellQSBYfVEGTgRshr2SJ1j2gSRJIV1WyPI2ywl0AyrGwhVQBuhefETwzJDnvuuXokX
QMxlQJuD2NSRMbWNa8mDUiKK8xMUZNGbYuDwOv9Wg3EBxjhuMU2zMFQAqwTIL+T5ru56To55PR4X
GIzfBqaYQ5NnptPLojMEGPb1qf7evao730KL1It+kEprmwJ4e8W4rj5UYaGL2CtVuy/FpwlT6uPz
ME0cmNUIWRjGuKwuZaIxKlg83xf3YUWOQ6e/tCOxsnS0u0C1pSz4sm0ZdzGZ000bpXHUZ2DKu86V
3dSrv0Nr1Zk8xcaglRffnu63EakRH06GhZHMcZfIkoAhK1hLv/CtSH0Q5AIJDW7+jmZnt2DoWi8/
zWZdmvMWdmmFXB5rQZdfwjofnDEN0RSTGpOl6/3ZF4RkP4XZVymKeGXob0JeH/6EBQMxS4uyk0kz
fRAeFD3vyFH4gkvrU3A0z+FziUw//Ywpf4lWc6BzPLhzQ2hYb6Ez61xnrW9MIdDFHa3EjG8wFxyP
dAfZCY/azPHc1bBfmMqsdqLqkijQB40uDq7K1nCMvnW3/eYP9//LmchcKYiKLqpUoYT+T+5bBMPH
g6+JDYUplUqMl7s5t7cRV6P+YhTbxEzkslcaghVM5Ssdw/5kTXAq+XuS8yrSV0OC4HoHMIX+572v
QsIdzRj0shTOZ5McWvOhET5VTbPAYCiMBIEvqQEw6BSG4hhj3p507+97l7aATzr3Q2DdIy42MVyW
QhijTzPgpUgvT8de2W1vzh9yLxcAJrrqrBfygV6R8itaxC1Z6UO/72Kr8RTVMneYNr4vToricGDl
1bC6wDJhVZhZWAz9W1BLnuTEHrRt/Sva6ibu018q7+RZ5+fFvjGRNUudQiL6sZNCpzK0m2fav5/Z
4s9+snoX4tH7puDYuO73FxOZQIMUfJ/11B3TsbL8AIdB+0UYH8WMlw38wx3tPySNfWJLuy7PghbG
SQ/RObnP9ikWNMbIsgJFXrigOMJtezfsM14wbG/iB/EZRRdbKabP1K3zJtvutZCPbo+iJ4NHDB45
boe3xr7ApY3Ui35Dray7I4bzuHEhuYo8cQhye9s0kWGRAemRflABM+cY9Tb9LGcMBinsxNQ4/rEa
2tDCFlFKoMuYa/SeropcjNKqxwlOlMdEkaxc5o3BWTVlgUD3b3F410OcZKI0AIGIVm9+r1vZTpXX
wuc4As8SZsmUcPJNuYYlvXnw5ZdpCDnnIs8Q+gcsDEmzUJTHFgDleBrS50qRrU62dfPXNiutethi
vei/L2DGSUbt4gwYLb8VNa/RvpvJZ7xrAUEtXUBUUpsEaHlAWTDq0nOz8gptfNGq2BmUjEPtPGsY
ig10sxF9ao1R/5gwuEcwHgIycw53+iMfrkcLexhelZQoi/oQIFOv24bRW2FxHrOXMY+siDtrdPUu
tgBjGNWf9SwSNPjzdPxXNGTeUWX8/n+YmclxaTa7LBR9nwkq7Mom88ZQUm/qe87ScfbnQ3Y5k8ZA
nGHNkJ9l8aaMDuP4tO3Q68feZcXY7HIVacgV0Mhsf7TFW8N8tsNzQ/XD/Do4lKWFn59K/i8gGTJo
UDErRAEgo+kmmL5NiWilvEp7Dh+wWeXYEMqADFg6U/rlz50VTbdd3tsJ97rHcwO6h4twDQ05mMYA
nz+zhK9HK8xQ0p+4kCV35MBpUXMEwbCIKxi2fkdfrCHDEoFOxNrUsIbiZAumJbqJK7jtsR+c9BzY
4p5XbrL+CrEAZLiiCUKhFTRolIcH/YfsSiikCg7GQ++KTuJ1XEWe9WX9nbSRmUAuo05sWw2ph9q8
yUX0mvFKz/7g+L8RFAahUNJETWWsYBPvc+TkYuTkaujkn1vLvKNloumO10ywXiJ0+SRnP3RmoxOj
MYJVtCqdQMUuOLZHmgSc9rwe33Xa/W0eOwZ3kITo32QURtHq8be01yBs6g0J5kz2vMN3nacuWMwt
QpXCeAxTmKWksid004Fg6IDZ8l5ZOD5BGN4Qy0JRmg6hNvnnormZufnn1dvqYnvoH7CIZR2thXMq
AoBc/zt7zXekc4JG1QwbxH1m4+0QwxxFL4mNUAMNWq1ei7b5xBZcFSONfAsV14fiNrbIS/CgH7i3
crpQH4/ky34x5FEqTWLqBPuFGc8arVRzy++dYFUO9KTRfBR4Em+kHm/rWPYgadZNNEmUG+iNNUKv
SmJ3+ySj94gto5h7RjfVcRXpMEozXrLinwSPiAOKrHTzrPmHSeL1nPMsYuij64nUqxH1Fd1Jpi/9
/GXbnD8w/O9NYmUBEl8Vp7QBQHiQPKrYpFzj1coKoNeU2rz69T/Qu4nPDFUiUP1gNqgTci0tDdC7
dv2WxELHdOPpUMWIkerlDxxfZ4wLHLNZw6CTPhoBV4iHzPxlTrvS328v4PoN4ALBbJCpouUtEKlF
XYlhEKVXpv3BDGO7UIvP3NM0RRINjMLBiBAmkus2Q9qfXtnLurQ041lMvk79P9vmrPvDAoQJ2nCM
Y0Mb6K2ptqajsaOPY+V3iBnKXuH5bsFZvtUdWsAxDgHt5SHD1QbTwDH3LKq+mUVkZdVfgjBuoHTo
L+gl2FS0VwLZ9cU55bWo0m3+QAsLOxg3IEVpDCQGhNy1VpecuugqSHZ9p1h1fyoDj/Q//26j2A8D
pY0x2+ftRv1/A+gNxfpBlS7F/XDSHzloq25+sY/9RiBDNefDBPviwtJvcKtwdRF68PW+RuOBU1o0
uRNfI9nCoVuOf7DfDUMxv00Yx7ejeF1EulVKB59knK/6Nal7NNX9jix2xlSZNaLc0re76B9TctLH
9kAwYS3ZYeblaNPhoUXt0ARWhMQ+94BePSYX4PQIWFwHhDBGZpW+5zVuctZR4la+oPj0ITto3rTH
QyJvfA0vxHWGR/w8aaGxAGvp9XAandLzD8MtvRDEE3QWeI2LNLo2QoMtWikSrdeMBnBVHDxHYhha
vY/OmEDe+3L4EM+RG5A45HDl6q1nsagMr6AkK/fxEkbfLW/9anCT6SSTGyl8Mjves/vqdW4BxbBL
pM49yek0KvS1OjLo0hRRNzU4KKO71u6HO04k8uAYpukjoe8qOptKw+2R2Bin6Oj3VCXDPPLn9q5n
dC/GGUzTxCgUqunTuG+/9A6VqlR0K//en6T72tVrXBMgB3c/dd5fngus0kk1SUFGqNOguNQa5dQq
6x/mwGE1GlkbnmnQpV5EXia2GURmARLq8V6MRLwCVw5nuziOaNDoX2C0foDTPEF0T7U1Yr9iyVJx
I77T8CQrgVlkwSYY9VnauV1wsqEczjZYYpE1XTcSmCeTY0nK8yS8FuJsyz33cZZnJMMoeChs8egM
JGj0ajtTtiQrdjK7tYTUKb+jyfsbuAVtUFVryffbC8zbQ+a+0kd9JE4CoGdMca+GPLQqIv36DAbq
OjAjBMX0bGHNJJWYf5tKGAcnO4q8zzuOtv368l1+n9mopJt6oRJEHHLmrZ+7yfDYyWdS36U+Tw94
/QKOQSf/mcLslC6Pel4QQNV4KQntxO33uYg2/NmmGnFmzhVJWt+fCyCzP4E/JqLYYO1UxXCzsj9r
3NnwvOWj/74IsTlOyjmmNqV95bQi3sX1Yi82v3y1li0S+Z/qWF2sIUP4Qq+ZQw+jIHm3F4ddpLgz
b0Q13YaPzHRZNYbkiSTGBkSJ8CFLkt0o61dGj2SYpHBOyfVH14spbKZITYIBcy6AQ0uy6Rd6LuH/
Bdc9yrJRWODKhTNkFk/k/g+nym/z2KxRI6MWV6cBVamWiqJ3OnWloGKF06tyPR8HpDPHX8gP3G7H
MWdVWbHvpKnRbN4BdjYO8fCDZHboc+joD5eri2kM38el6vsYDognKC9/LD1k3k6R3fwocJsrr3te
SQPPIoY5aj8yczOm0YWKt7yVrQiDuiB/b/3dwrGs0RsK0h6AacS9pN5VndWLnMOKx0yEIYqhloNM
oZuD1MAVVTDyHe2KEhPx0H7MlVTgrRxDGpUmB/OQAE4RTpk82aLxKMQCZ9045McKfUfzIKvdiPDq
jSezDS2VPGxvDHfVGKKQAn9OzRJmDDZ6opzU8W8npJifIcWE3B56ZEoeNfE4g80YBX6qChLljPQw
uZIVueY5cNV7lB87tPpk2uMUCV627eQsJKsdI5MIX4ImMAOACT9nlVODyPt9+f0REuYjpiFG+H0J
TZPZSe1et/9+Hi2wwidDFqQt8QFAz13NjlzKdepOcqET4Yx/x3OstncUiySdQjhFWcQQt9N2flVY
IFx326j1D7vfVMdKSFZRp5IKyvK2ovyUqzOEmTBSz5UUYvmthoZG3hqub5JpGiJBaZXBFkSE4Zhm
EEfHLfNrcM7OEF05zJkl3moPwi7dx274JHLYfP0GfUGkf9HiZjEqookpI0D0JbSM7yQtt4h0m2Pw
4vZKrpPRBYfh1zxr1HlKZYSUj/eGV2G+mXijL3kQDL2qJt4/S8p3+fgQtc9dEiMt/3PbjPWHJ4iU
/7dDDKmKCWrh1IHuEKqty3l2sgTKx4nuxhKaEHPxNQhNz5inX8QMvD7VeILSvP1ibmZIxJezGmEd
1dqwqyiVLSGQT11rnKFAz7m08xaUYV5zzFBDmMHWEVVVURBZse/bgONd0Sj1fLwK/l5TtjMZdXeG
LL+dvS56Y66io4DsQhS9FYuVu5F3o1gP6gscUwyE4mF50ihcYXaqXRGMfk3N6Huk1r4jD3FpD7M2
WujArTiGcvbujUEXsSbLvV/V9EOhTz11vq/r3q2Cr2UqOttOymGRtxN1gZPGWhpC3Qz7JttFflXw
pntw/OLtQXjx+3GaRhCMBdPrMQq95Z+9fipbju/94Ti57BJDGFWummPUwoj/ck4tBDVV998CQp9X
8La6NbpCMBBYEhVJY1w9UcpYMya8eUXywZRbC5qxVjXeijkv20t/6IOvX4DYnHY9l4Fv0teA+EBV
M7XDgBzJ/6Azu7pHCxzGyacmnY2KplzbL+WBnsayO55aK36e7eYgW6Eb3PCke3mQzA2jLWI97wtq
WvHqyw+Jep/VnMsgD0J5f1oRMU3bgT7lmbXjBz/mxG0azj2J4wkf6l3ycITSKCAKJKalJrSn/CZr
HuWMxwY8W+i/L6IoVwRdEmjfSa3/NKJnvX/qg5rDOOtRtHADau0CpGoykRQ9/Lr3FHz9Zrumu67d
0U1dyEVLntFwjvlV6lngMcfjiBGwuSHDKF8p8KVt7ro642SjeRDMCRiWdV6inxLlYqI7FE9KwX0r
4bkAQwZ+0UWKSskAXRC7YVfsiGKJihW+0GkkdDR9SqwxtpQH5ecniPuyemwqGkJE3TQ0AFaVqzZ4
VcJf27/Pcwc251yQDEIcFQAGG0/heACCnPe58+ikOp87sIFDdWzuGYMoUo3QGh2yo3pR7X7wiIdR
Lvttozj+wKaf9bbMO5EumtH6jphGV7jTciDWS5wWG/P/SLuy5khxZvuLiAABAl6Boqpc3tt2Ly9E
t7sbxL5vv/4eub87xjJTinE/zLxUB8cppVIpKfMc/jesllFBnDIceMtRu8seCBT+8sltPrdBDwE8
ilfjAjc7P86btX3uXWEK8aHSlGkhvIOr3TX8sS4I/QThHM91fBStTqo8KwlIthArstExKpW7fUSD
Jr3LGV7OJI2vMgghPBhjok5QD4dNyuiq6ZNGDLc0JamDDEQIEHRCm3/GQfT2biKl14Y/plx27yED
EWJEPCx2UvBHD3tR3B4pnF4/gRLL/zsnEHn97Aq1saTHnPzJghhqEzO8NiweDXixYCpxOslaEhn+
orpMyJLDKseqL0meHqDeKhMkl2EIaQIeoXRn5sVndLpKk8uu/H5+zCTRW2xNyvNqQU6P7xfm72Iy
vKG4Lucns1Nle6sMSAgKVU8sh/GmznoXXqGMBGEh8zmtUv08eZCNh54uuq9kl4g8cTuTQDrcMVeh
qIzr/2WqXfCnEYSMrvNo7W00RWUyii/ZXAkhIdTbour5XDX2Y48a4F6TNZBuryMomBDdNjRTVDNN
KhQlOIjfngqO5LDwNHYolJ/nPUKGIQQEpW8gvtUBg3b3rMjdrPjNJpkh297waogQEKZaHZesgDfo
zaHVR9cwyC7M7xKr3Z+35uU4/N4D/kESXzSmtFMatYQ5f4htloNxtPa8wFy2s0rGTXzDMIZSt4gC
k0K1d3Ob7escfeWJGUgMkgyd+Gih2m1JCDdoCppj/7nc8c7+5FPR4dVOvbHQGEc+jwfZcWXbt1+H
UThL0FkxKJpdeB550Nvfai99ieSR7NxEiQEiLKhScLtMdwmiw3jFBVsMBO8Binayg6XG985zaEJg
0NKQziQCWhFB21v1NL/2ShRP1NDrTX5UO2Kg944c5Hex/5JVvo6kECV6TkFMEyCDG/S3umv3w8GB
6KLb7Xj1N2tlgVc2rkIW0Sy6g456+GXjTz5/EYh9817bL5CBGA9Ech6ULQIheCyGkqGTCMb1xe/C
vEnpc00lJxoZhBA6zJiWo8UhzOQxHY82+B3y+vP5RSbBePekUaSKbmsYM6XxbespwjN4K7mT5yNx
xgHFF4zIBvF5k8KMyXnMlH2v/O7N3dKekuxTv8jCrWT1ipJYalMsEZtgT9z6uQNycNzHnx+xf0n6
/3Fr8UFDa3PFalJAMF7cXUFuyczdcXSrBMSJNoSo5wPN3cbwz+PKLBOihlPnjGX8HSW1T0572RvH
89+XeQL/fZVAONqcdjYq5nGx8Qv64q6h+pWM8VgWEkRhrLRL1KjiV4QUmdFyrPfRryzxtAvio3az
9D9U/grVhf9lESIRpE5Mog0N4EjxOx8GN2+vluTp/LhJ/UGIBKGj1UPGz7N/KgkSvztAzTE76Rco
/dlFePvUXfbjPKjMGYTQYPRVuKQVDOvRdYLnVVVeGcr3uXfL1sZOjqofzSZiZehkkHBSoK3jhY90
v/i6zy5C39b9+gvfedlNJhOx3dzuV4CCgzM1yjtNAWCd74r+S9o/JPlFTGSJ8uYusYIR/LzOlyQc
RsDwd2MDdUD2sTpQqCl2aEiS1ntsrqoVmrAHJmNS0MjkaLyi3Gs+tb9icBz2zyTIdupn5dY5ypqg
ZJDCNpjRUulmnY/jcsyTZ0s91PrhvPvJIASX71AR0TUVEv9Gu++Ly4FdFTJCaRmE4OE29FKyjncX
JO3nrHoqUr+Yvpy3Ynvlvk6OeK/m8J6CuQYG+hdfull73/6JMk/O6jv74MKkHsqAZPOzuXYdQwUZ
mqnruijFCrk+u2cFLnCqJXD0m2F6OG/W5jpafV+YnEQdu1DnnYtj/0NLkgBnAtdKr2cYdh5IZogw
RW2jp4TxBj+NzbthxO1xwXbnITa9AK1SFC99lmaJ2q7KRKPF4GdpJ4Y/TwlknWzXoEyWOm4GuxWO
sEyHOowcwtMGzimCasqrCLJHJy58NHxffmX7XHbK2LzGs1ULxfeaYVPbEAYv7JzeHkuDJ6vj7Opf
eN2PsjM+taWb3ppoMJUeBLZuCFaIYqrnEBCEaVTn6Xh3THfhkeiu800NOL9IJiNG3jp1rMGEd6a2
G0FR1AJscTp3tP0mCj09v6t6lC1MTnDeS7YccQ3GQ/4qdTFoN9KQj2WiBs5yNDXJ9zdf99cA3H1W
ANXUsCZSAFBlXnXkzPPGEWoaKiRvqr2sE1hmDf99BUYGTaOLhaf8KRrTnYGmMV+vilzi8jIUvvJW
KDYxx8KB1rWnVs/L9IOa+/NzsrVy10MmrCiHqWM2zPg+MR6M5KTnEIRIZW9lm/nkGkXY61p9rlne
AIU3dIBTxkuvoEaEArA8iAJHckstW7OmEFmVgsXLDDbaF6JY6pX7NkE/qRpwtjbUL6ueVNt6Ky6t
7ROihFonTteEsK8J0H5k76ugvrKPy52+5y3U8YWUa0viFiIPeI2m4k4b4Hzap+zITvqh9KIrkM47
Vy9lsRfJPpS9DcqGVWRhITNqEqgDI9sdeqk5K1Bzmn+WzssujEeUvUIl24rMSiFgLFFnsjgCIlv2
NRTXsx/nnV/2fSFesEKLo6TH9xX72No3toztRbK4RG5wrTbbEXRGPLrelOND2oEH7f68CTII/vsq
PrRLWRZRA19v1QkFRQfiXOEuzj0PwoOAeMZYuTcVgkTOwGqZlwApZ8WNBt9STDdXbkrjAzcpaxwh
TDhDOje1A5w0PXTZFSGXVAYhC0VUCA4WM/WkMfmcHzoI4RRB85kc2bE9poF9/6F24rVFQmDoWVyA
fQMWJUc9WB7Su9AvTss+hf5WHpiG9BFQZp5YoFLYlpkvfI+dgsmnXhLYt8td73POtcz7yIP3yjqx
55Lg8b5JVFgX5ietudJzWcyRLFCxudJpGFmGGtbY2kU/PCwycRLZ94UAEFlFM1spDHDSG9s6tL3k
Tm2zj2A9QvwPWC3PAQV/bWciTjfPL02peLNfPivX5m5EU/mEKAr66HCnHc+vV5lZYlDAawZULmHW
bH6p2utK9nYmyRrFhsk2taaU8KShsOYaTwqo4YDKfOt3Sfo70VBNyUI9lyR3720iBH+1Q3VHt6jz
sjutRjKPTKqmqTGA5eVqJNes3p0fs/eB9O33hZlKu2LIIlsfvDa7CPVbs9jPseRle+Mg+xZDmJeO
xm1MdGCMSE+bW+2B96CZKcgDu2twhHq25f73LPUtpBC6w5zZqI7EsHUQBreum1SSP2o8gr3dG94C
CDGbGRbT9QgAyREbgz9EfvRUHDnrb3MoQaixG8En0wcQUdghwkomTeYUQjBXuyyMG40PqNn9zMv4
crYaCYR00oQQDsIOHS2SwOj8WUMpTBHQI16j20DDxWHk0c/xN+M/P1pgTIlp66ZtmzoV2/lapbK7
OcOYTvb3LDJdXdnlTOaMPHl6N3ErEMHhu9lsF1LALhDqVdAenw5N7nYXvEG/2dvScqKN9PGtUYLz
Z0Y9OjP3xPiSb7w6xBvCyxA1OEaA61cpHe37GPUWTnB8J1TTKeOuUdhZUE3FHbQPJjd2GpfO2vVo
VpI52/aT1XgKC4GaVWEONQAHqEXo6LPOwNnef+UWxodq73ydZS+UfMTez6CDGxcbJLWqKOYW2gzM
K445eE1zSNAdtBxbabq0ucLIKwb3olXYTbU0ZamBWePFdFCbCUYTlF7VztrzluDx5Fy2svsqPjPn
zBI2ZWZbUw2qeDjKcm0Zh7Qf3Kn80clY/DfahLiHvJomLIBUD2vFiSA1zW+YHTglJ3xR7mP+bs2l
KrEMyu4DNLVvUYVlECcd63sVAwqO35Z8YlQSkGWjJ/h9rFdmqTt8mU2Om6fzxdT+yMBvZGatLDK+
P/W+NUXw+Kiq9bAyAZUcI+q295lfQk90uStqVM+kvp27sjtZmccL8d4wK3XpW7hGrV4VeE+JB98m
kuRpE0MnlmrZ4MjXxVryZM41J02twVNjw0OTz03GlF/2nMpktjZyQwzfK5CYqkd2lmg0AVB8yTfM
DFT56I7z7YfsNF1oHpQsCrf9LOMt2IyLK1Thxi9PowkbpY2gAW7rLFgyfVZ2ocPKzM0sNS+9KS/C
2cu6jDHJyG4cTrjFjoneWSTFoAl6G0wmVS2arMSKUw4LrOUXCPzuVgc1oCI9Cm0mJiswYd8O+6Kv
8TPm8YIdQNl/gCgXdKP+u3TvG5vE7hfNmsbWROT3UtWr+4cZZUOJ5Fj8L57yz7iJcnyLthhgwMWc
JccGV8LT6deMjqUQ79jTjhc0/+5VV7kk1UdCyesIvkznKvYXUz4zB1yHHlO/Euu2jwlkqgs3D23/
fO69GbNWQELEt8LSDIsJQFM87POKulbBvuHfeyZr785Dba/u16EUgr4ZTkZXUECFOZhd7k0CMefn
8xCbW+bKGv4nrIYNPOFDx2x4hEX3lrPTjM/nvy8zQYjwutk64Uhggr3sM73xcuMJnHKSKdneHaml
UgtU+oYqPnxoo8ISQ6tHsPI1x9yNe685miewO0Oj+vgnSVRuVdnev2mbA50rTdfRiifeMSpmPEI0
AajOeIr6yjPLk5LJuoXI5sa1QhGSGrY0lbLUUFQNH82b2oVkox/dU66KjSic7ssvKAD9DWXN71y6
Hi+aUs3QLYfXVMg6W2jQtEBp/dZFaicqlLIYR6+kmU+LnRHGHqsib4mfzvvKZujQVDxd6cTWKcDe
IuHevUOSM48oYuOi3yDjCdgvqp7CwC3Rfq0c2+LQSmUKt84Wa1Qh0CcWGOuzehmRNfJ3unKfqCh8
1y909K04D61Mg3HLa9ZwwnCG1FLilMFIlUuKeH84TC3Vm+6pq3kEpJVF4uvH80O7NYfrzUxY5jXi
1TIVWIaxoXlVqO/IXOyGBQcO5b/zir7ZY1RhxVtzZ/YmT0nG6tbSOzfKBmhDfKBa/S2M6CsD9syJ
x/sG9Yf1tbqgdR65wYEdFdsbUA0dyS6Wt0Ll68RpIh1/HQ3I4lpM3FRflf1dOcuegmQAQrZD1L5Y
whKOGD6CCgDKPc4uvepccz9eEqxs1F5LEM+7oiZS7+djPA+oXRm9JB6CtLb38UR8pckkW/PGUych
65ETtsxZpSNIFoGD1B7kSUEcGEfUbHIquFH6Js0nXjyRrcH4KK92NHtAh69BMU1JeWe080PTWd+K
0TlYxoQO/vTh/MLaRNM0yCYTXUPUEkxz7M7Os2oaPdyA7IwSMm49LkJ6v19u527wz4NtrWJtBSaY
Fi5qnDGKSMy0r2Bhm0fqjeDm0b+dh9lMfdc4QrRwIhCGqSZweETU/TjIE/+PlGmx12/x3H4eb9MN
V2YJEYOkxpKSBnBW74Xx0wyB0VhSocVH5p1TaKZmaUQ18Z+wtCKam8Ogq6M3V7cdaikbiYtvf9+m
OChYtmOK5zBVKac0H7XRK9pDaE9ua8tOk5tXUpr2D4R4AkN/sjJVAyD6iwnFFly7l17W/uItYL2I
fNnRa3tSXuGEEasbx2GDghGLs0tl+jFCDC7/fn7epSYJqY3e1ckcmzCp6tC86XJC7+hCvXVSt1cC
giKSKJBthP/i2692CQu2AoHtVEA9AxzluEmsgq5zjeP8jPRpF1+Acv6zxMbN7GI1bcKaBZPb3C4T
8CCPuGOHLLCuJ6gS+7PPg9/CJI4oHVNh7aqaVXRYCFi77PhytQ1yQXo73WFdBcU9WCJ3f2mgsHot
Olqxzv0SGY1neK3LoDv1nFzbAQuch78E4+F4FdytWjeMhsAreY9xgfJRMwID9gS2RuMUekMiiUzS
0RRyw7LSceWgw7jhy7gzA3aRetaj9VK3oB56V0bMs42HxMbQNRMtXbqA10RlTscEO6Wu7+ieK0nb
x77wqp25L4+h2+0tSWK4GbhWgEI2OkyRNjCd75YQDFt0by4nXzJnm5HkFULsIQJfelERgvA+I2dC
vQkW+U7xikP2u7zczb6ckEBik9hLtHRzk2kOACfUiVlzCTqve4lNMgghcmkZy0ZIliA6aj4OzkHt
TYcePTcM8p2QU092cmbbbUjTsByNUKqrwsIGPYBp5ClcHzcCrp2eFmiqn7dqe6JeEYSVDM2SqO4c
ng6Sy6ae3I4Go3X3EQzbQQgCbwcVK8AzpaFaDL4Tr6yf6XhnhZ9zWYvLdognrxh8JFdBYnBYEuVI
KDySHHi6OR2W6/5Z+VZfckEwGSHv9ql1BSdMTKqR0ejCFibFXtXjsRTcgiBzdjz9WzW7LXvhfwdB
v7Tod3O+dKJjKC1DV0U/h6wR7ZMUTsho4qkdWhFSEFOFP8/P2EYPILL3FYzg62kUh2ZuDGjjb9CW
Ry9Z+k2xvlKUtmeHMj8W+gPpJZgyy4RNmuRJXcc5LAtrl3Rfk/K67kNJbOeh9F1KuDJL8JIpsZ0C
1yo4lGhfoeJQqd/nyleTyaM1isNkRECbqfsKTXCSqmwmsKRgEMMcLNjkurROUE32rFiyvjZf9nBX
Q03bcUxbE6ubqRKTyslwIGFPbeaGM66LtBOXnk/QokdcCL/gHkXWKcy33XdjuQIVIoceKfMIhS2E
+PSYMmzJWooysie7uxxkZyCpgUIKkNVNRawSWEOQ3BKv3w+nwVu8/PbiERzq0pv5zbvF9YCKW3Jl
q0o9AW/00u9csmc6GbfGMb1MbwkGE4/BD87h/JLjrnduOIVNmTFzdhjfwHrl2rAfl0Hy/e0043W+
xLJt3a7DabJhk3LokdbgLBEHxWkO8p+pz3zwjbQfef5djaLYsEf6VFksHYjlxHZJNx+JXXqaokm2
sA3ueQSrlWVCsJrwkGIwAzjO4aVRfgcOveUw/OCMivyoZH6vg+ExvogCqcrrZtBaQQtBK8rAgwSl
oNEz5puCPDcDLqScX+c9Q4YhBC19qPqqjJGuNcttyFRfM31WTpLIKHE/kYlwMq227bl3mEgKC9Wr
FCZB2I4XuOHlqiXUfPHP1Q6t5k5t2AUQuqk7FvTb6FzR4aK1YRf971Vt3CMcE5fXhg6pD+EgWwya
yRaGxaTgsvWue7b3VxCYOQTlvjnkIVQt+6NceWt7nl5BBTfUR1ZXudXjZFtfhcrPuT2M/72Y9q1d
gruVSmqYqokdhWFHodHTYAZptTvvbv8SbF/tEPxt6UuHjRR2aDezifNyDsUtbCa5q0M/AtrM/EAi
UzqSjR3/feUcPWuqtrT52LWHlp3mCJzQklPPds62cgphw0rznjnsJcFI3c4HIX7rHjU39JtDdjKe
u93CWatOstbRf9lLXodT2LvaxGg63cKcdVNALowd+uXRJO1ZHhLFBc/onCTa8WUNg5u5x8pYYQeL
5iLRFRWoObvKq+dhiFxwN+/AJS5Z1jIgYd+q9ZmhbQZAUXg7WM9m+ytDcihz/O3r5Fd7RKKaCiSp
bBzgIEMCsV81GiCE2uxGNIu1ZXjojMdywcXlhAVuz54dNZJiNIl/viOuiXRUmMewsoq+G9FPlTzV
sg76f9mg/3EUR4gfRkfHntUwcTTd7KF1M1+5Ri+4dUWfeVszwolsg94+Na1GVYgnndqxHKrU8E08
qCygEAfx8S4EX1exw62vbAFyA96nOK8GCoGlIHECOSmcA5ebzteDHn1qU+T2gbJHl42vSzYBiWOK
RDbqQCNa9xjOAgsP3MeutpCr0Pw+TrKLYJlzCIHFGRzFbhiQsvYqHw40vWSmpMJCBiEEETqETRL1
mKixvE6rR7s5LomsPlA2PULIKEvLyAk3owuqo+5HFwXamRGfXK6sISv7lXq7EDfyoa1JOMMi4055
Ho7sgvzkrAcvKkgnFsjwtrOP//c9R3zIA10+HWkF45bIdhtQvJfhz65IIJh11yfBX+2gzvuXh2qO
9Qm2hXVQYCjrPfka7RGmuEA5r4cBO8buLzGF6DGwbFLDBAaq++oYe80N2xlftWuAvkiiG6X0fXk7
ZXwdUiF4hHYU26jwhNvXh8z4koAX4S9tEgJGyGvtGQ8Y/0/EolxHbrTvdgQMdf2pPvnnAc+HDEe8
botZNptWAosK63GKctfJ7uyogNjSl/M43Lf/PRA64nN5TSc69Qv3fZRrt/s/zIWNlF9JssYcVYga
VpnFup7BJ+zH7Ijq2CDfV5bLlSu5VIn5VdpmKBtAIYQoDuocHGiue5Xf7/raI6gX3OeQROy/9pmn
XKUP6U+usitrN5S5ohBM6hYSnbYCXIVGN209fFdsKrsp3d4sTai7o7nD0olYcIRGvHDWOhwq4iNv
oCz3DurbymP0ojwkrVDZNOkVTTyuz/GE0eRoU+3TO/tOL93FR4MbOIqL8poTcn2sWwFvEP9voXhg
pwTn13QBpmr5CrujuiSL4tP/zu9X3xdi1Dx3DCpK+P4I9Xol/+5YhzmMXZu6Duo6W/v+/DLbjPkr
ODFAjaWWmDzhJ3Xi4rjoVVrh9vqjWn/ti8N5rM0NmlJeM4qreosIJ057IUoXLQnesxu0mHwtw33c
SkZv05wVhDB6FDxRbM4AgWqqFEkiob7RWOHOsZWLZJy/TXX5sUsjFDqAt4WquiES36ilY2tzXb4c
pPlT7QImbrc6hQfau/E9zxKlnIDb588VphBETBV1fVZbwPPBQBiDmJQzH5ae4pnfpl0ZoM5ZJsG8
fUZbQQrxIwzHvJ17QOpQGONFaKA4UyGmo3yfPNvlVbmciWn80P72Cis2SavxFNozAewA+jaQvu7B
F9/iIu65AG0Iz7vixySUOOqmF1nWS3+dAT4e7sirk/ZUTn3GTMzaMMS71KkOVchit2JQkp/sW72c
vPML41/G9hVQyI6hJKXNlgm3NXHY/pY/vRQD4ULBKfw+6Jlb36qufEeQmcl/X5lZmZneNUmOd60s
iK0L1TF9K0SpNWm8wSklecNmrF6NqeCx/aDnkcYXfxnj6ES0XRZpMl/hq/td7FxhCC6qF6iRHHF9
8dLnQlElSUyvAV09r1i0KlemfLe920GFAk+Dqq1qIs1pCwXvOouAZ+xtGxWLyyFB9RZ4RztcZLgs
kIl4bgbQFR4f49WEEZKrlKrwy5otV9UyH2OtugRzpyw350H/3TiitxTvqSZqdsTK1hBS8jkX7UJT
g3ERe5qr3KN9B9ruoODwsr2Un2Vz3hxDc1B+ousAfWuXFUV10jOON+eDu6jFPkfh3TQ7ezSo7nFN
el2X5g69DPclfdSqxYU4SCVxns2xXf0NwhIkgz4ZeYO/QYvp58TWT3nTWF7Wz7vza30z/VvhCIuO
KEwFoQBwhtZx4/JKD003dB5bGc3z5npb4QjrTXFiVk+dgnJ8M2TelLTxVUfaXla1y/fsd66yghGW
XAHt9THsYA7BkapC8mzuwJLmlbisyGRRUoIlVnpVoAK0BrCWYbktl/lFd5jQvMlru+W0q/zPPmOW
2BRfsKJSVBVQvO+Ed8HmR87uKn0j31xpDkSBkTZYaKvhv69WNNQk+3xgiIrajfWJN3Dmezwkl2Dj
4ATjoSe7Q972vlc8IYLktMxoYzNESHNws/5YVZ9GA5nL1Pvn3Xz7MnJlmbCmm6lWFtMC0p+addBn
HAg4ckuMovT6eGsUUbuoWqqJN39DvEsIQ8tWqJHiDAdRNz5fOa6OjRuI46LiJPKl9wgyPB7PVrPW
T5UTVS3w9E8DumC5iNx4y4+My47f0skEBbeW8to8wUkKs+9wfwK4UNvbzU2XSG4BN9OPNYDgFaiV
SFmG//PaP8vnPZS8i63ca/czLyLjTZTWV9lVp8wqwUHGnFa1UfFBJL90dldZnsQDtyI6KsZMSNgT
wwbdwNtZqiF3ahR5zGepYzgYFsGf2vHxWb+IQPvVeMWVzDW2jfoHUwxRs006YqsIh1F1T5ujxp4k
Rm273iuAcIZK9eR/20fduAOv1ORVY9R3HrUZEuK4GZS25/+Ld7xCCt5OUyUtR74zZpfN5XTJG0T1
HFdMYzCXCL+4q7iJ98unvzRUcHonteY4jzB75G5EfShqT7za54KhkM5Do6H0LmFrc1l5i6g5U2Rx
Qy2+L/ObXV4bxUDtfufsyyDbq7KmPIlrWoLv21MV5kMC44rsZoofnPQ6Kx//cgCFhIYVtdGYLQyi
V9nxT6s+fegDzlrD1QBlPRMyzxfyGnWx25xYMMmJ9k1zkqoXy4ZMyGdQ99ekYwZznDyoygurDYjs
6mWzomvtA0LE0Drals0MDJ7MFLw+bu/sjcPHKtRWQCIZJtQFi7bnzmYZv2oCavLlQZVas5VVE9Vy
DFzD2ZYm0vprcZdDfwo7MC9m4Sto/jqhIAiVTtijZCxfG9TnBLWsr2jC/FDS0prg/RHlQJOv4N0Y
kj0Q4z4lCW4IOtSzTnsIdvoooOmU/XlX33aNV2hh2qqyAoFuB+gkRrOhPXnz9KmTVZhsZU4gEdUI
0SlaGUQmUUU3Ctqq/GGOdKexmLxSRU+QplUuFpqkK0OGJYzl0M0ocYhxJ220lwY56bHm0vbTMH/5
wLitTBLGjYZ4X6oHmFSnp3mOvIEdmqaSbMObceEVRHT1ujVDu8eVMErgPjXOqZYd+jcnf/V9YUMc
1KUmWo7vD+OpHO8m8J0rhOzOj9RmXcRq9kUdpTFz/vful/623PyJZ+rKte3/or5FoUer4fYLbbQf
Oe+vUYU9cHKWzgLLGXbe6DuNLzp1n8ayF02Jr9l8/la5bNmNS9vw8ev8wQ/5WwQqBw99hSNIdm3c
/FG5CT1VgiubNv77CrbVhyzLGsCGxTVK0cJqdENLxs4gs43/vgKpFbNiBX/badUIPbLoF2DRtdkn
F1OuSx6fN++C1nMl7H8a6NpIVry8LdILsJbe2UjKup0NdjDwy8o41TafrdZwQogw8gzUkR1fVnu6
NwMoU/1ssWMhB8zQPtPhMVo2mFJIIVygRF1LJjy3eAQJhfMFHMFe87l8nmavPA5QfQgLX7LqNnOy
17UtFrTkLVmMuYT/OxYKxtNjkh/VuXC1MciHz0WXuUXDXH38lEvP5Zt75wpZiCqsVUJb5avihTEH
jZnJD7TQXvJ0cDyk89/FSLGqBd2mTTb2QDPK26p4GjOZc24PpG2CjcrAu5xY/Kw3ZVgmEd7+Fu3S
7G7D3A/nCQSNtyCv6a3Dcq8oied8aH/RNQf1hZoJAgIhfEXm1MfDVONaD/qxpnLqkRBkoaRXd3ON
r0CE+BU3rZEOM5oaOnOOMncOreyq7cNo9LMwbe+dtukiiV/yT4qXQ+hq/ccuIXb1tUraWgHkGN2F
xn1MgvN+v/19E60L6J4wVHGzSZ02HmIH7jAoF2n6Q9W//933hXlJuzzvJoZlBaFIz8l+9/bhPMB2
qNBfLRAmpeviSS95mQwDIQ1IM/WDssP74mJ59BNfQ84xiiWDtnnhhJ6Pf0ZNmJXRWJK2Bxf2Cz0x
Ggr94aA8EggDOv5HqN3WUMK+MrNuUTOFR4diR9m1g/ewD50QV9YI20lByiEbuDWWEtjDHWjBBl2y
BW+6GV5AwWFhcu4xIcapyzIYUYvliTtV6qdQMThCt0+2WLbWJ7gecT4jGp5+RfZPZSgVok8hf9r6
PVZ4uzN/xLPfEFkM3Uoo1jiCU+cG6dV8Ac6Y3k7qY2seFvv3ebeWQQheDYmOVJlMB+kYmtiV5Nbs
cFFLdYkjb6FAK+WfaRGuW1Dju5RgPcLMF3GgFHi/UgufTDJZue1rnRWOMGD9mMRdt1SYmKXZZaXl
N6y4ypXJzRx7b2XsQc0rjzT2ZW1X+2aJD/U4nyZkiJEZ/qgKGVeNzBuFwVUnTa2rAWZnNHHD6dpS
dudnTwbAx32VDLYtWMJIBXtbZTgsSXbbKkwydZvP8gQcpgZFY5iB6P0WI0+RkFh87jjtPxqMUC3K
ezrR/HP7553CPJ43ajvSviKKKVI74qV2UoFI7jBrQXmFGvT5p77nHBLFXvtqyGqZeeB5t/mtAIWo
kegdsV5MnIv9qN+G2smZD3n6UFlP503bXgeOYYMig6JvS4iAeHG31NpEWcW84LpivGum3u2Lu/Mg
22m7+Yoi5NFOC3G9iMEr6Dd+la+fFE89Kt9Un7eqytJKmUmCe4BVV2uMAmCLucMW71bNkzE8n7dI
giHWS3SD5ahtCowpGZ8hj/psGGrkDmT68Xc4gh9UxkRTO0RdRmVQt7e0h2rO3EHKvk433e2f+aFC
NGwip7PDCl5g25+mYV+Yi5u2d0vx/bw1MhghGC5LmixdjlHL7CMLn8rxc8R2KsgJz8PI3E0kk6+6
pTBxk4Rd6mIJrGA5hJcU0ha83lVOnidzBf77KuKZVM9Lk2HszIhdKOHwPXGqywhdWOeN2oShxNFs
XgQBytu3MHNX1XbKx66u0drwKY3vWf5wHmJzelYQ/PeVJVmfZgSS44jdeuW16Wetsv2CXBSKJHGV
mSLEnEGvKiefgNOMp3Dax+knp5edxbjHvgugK1uEiNMXTk8KwocrfBHZ5Gq1ypPy6NwtkIb8CLMh
WaEJIScyUFzBVKDpxK3DnwokJizJ5GxurK8Quvp2ctoI8qRUB0SHPij0JamyLWd7k1shCLGmNOO5
6zihXJd5BUP5Wez1j3HAPCvHRpftWCCL1DKbhLAzNzkbDQbECXKr+VwdQnX8SOnEamrEt/9kUpUw
GzBuY3G7KFcaaV001LqJNvt1/ZDhLmdIvaZ/XKR03zyanXFBnVu/Wk5M661Jz2Ad5G4KPHZFF40F
UVTbhQTTTvc6Kb+mbDiFEJHbKskM7oWTUj8ijnxvkv+uXoX3B2TbpqGaYJcXa7GICYHcOMOodd1p
SL7U4OWxPtIASig4B1UVSQ7UpN6OG2UtM3p+96+Tn5R8TrrgfJjb3h5Qd0UoiKCpJhZeFVNihnUE
Ixp/hl4eOK9Bc7brdvEhuTC/Sin3NkPRK5y4csuShVMUp9PLLVe+iyGjof7sgxEUPPNhnv3z1m1m
jhalVHNwa22ILIakazMjW4Bmjadi+JUaz7kVBwsjSPnj3XmszUC+whKCbBJmhVrVOZ6C8j7eFWM+
E7c3ivayQC+sZNY2ndtWQcuItl1ii9VrzTzHip2gKHQyLvOmdmkde+et2dz+VgjC9ler+ZBVBH6n
hLrb5ejdS92ZX6bJinxlpgj7X07ritgKgFD3qg8GqFylVRmbPreyRZgZm1pZCS6mCR0CvHhhQlVQ
B3kBXlkYBVLpFplBwvZnj2EyOiHmhnf8aJe1F/soHk41VLXMPn/aR+lVIcnAt1fxq4liEUhp2MmQ
gfnMSy6h5nmpnQb3ucZFNSpOGNQVzvuGxEKxUi2sYto1Do9JBhqP69Cbpe4nNUjYDWtWxlqqAqPd
WV90FAbRyh3ioLvgLRbzYZBK125uUKsR5L+vNqiucKD9FWEEiy+mC+baHS9tVz/x543Oi3eyMdyM
Fis4PsYruBzFcHWRAi6KgsiK/cq+1InsoXL7wmWFImyCfQvxhLrFKEa/eYVJchP9Uu4XsJ7cm+Dh
J1AxdssfcsUvyYITdV6gxoJGf75pcR4ydki/dQf70tagV8LfMmLZPc5mlHdQhGfaYF8HjcHbsVzU
yKqcpcL6+j/Srqu5bqRX/iJWMYdXphN0jqIlhxfW2msz58xff3u037XoMZfYkh92H6wqQZjB9IAY
oLvCe8NQTa42YK7OGHrbaFXZSdSCYqzZ3L43k/x5C4NGLqUOJlXlQ9nIqi3X9Y1STyJx1LZLzCtD
3P2fBVIOHVPECRsFlkHphj0E/xhrL6cS0E3ItwykGaZkor2cQ+IuxFxCWuGyHJpjl3zQoFs5aTfN
QLUjb8LHyg4Hx3KVYBysAbtPwiSoLVvpyM6qzcO8MsFFRBAWgyFVMLE8zQ57OQ9O//Rnyn7n0FOs
7C/+Lbl9M/fa5LM6zFJYzZWQYOUE8NI6phZ9tYbRFfFvp7jUYzteauk4pUFI5PPbUfhzx16DZ2V3
TM1miCa4Gab3VoeZ+6CwIfbs7MP9lhVGaYX0CYmUynNbJdDq7Zs2BhuTiW9TtDWyKbT39IMqEj7l
wQsKRXq+12VRM8uaWL6BmVIVkiFodnhsbuKLcB0yMCU1DnhiXMXe92wrEtdGuUhsAnlZog5GjVZw
C11M7KjqP+3b2Fw9rJoGnXJD1/h30C4M5nSyIqQDjW9BTx40WpFmEY5sVoGVlRUuXUvCooYmDyKB
ja721+GIr6vspv60OJVdA3Nl4HBDGWXYw4f92igHGEZUJrPKwk8+MMXZ/Gq68lP+ik1098HWnaIw
RlcMayAUXz/YV7Fu9kYVqhq+U1pP+6R65WGsbOM6Q5yzRD6QCIRz29v2Zo67n5dA7iJphjmx7L1g
bPwqr0swyOGxYj8+Nvt8XslwDBAWiWiw+PX2ikwrjxoQaKOtYkEJvz5kxSl+YJ9G8/3ss6pwlnpz
5b3nRXFtlwsZUUwUK2E3S5Co35TafDI7C6RrpA7WFhav7XBRMidVj1ot7EStZx7GQ+QHH8Zv86fJ
Y6N0dKPj5pW5NsifapACd1lY48r0GcNleSiOTHXov/DxbwII5pUQlQbecvivc2MJokRTWAVAah7D
WcB8dRa9h69u9czIpzdtV1p9OOOZcSgfrOmmEEvHKG+tgKId2XRm9WzKFdUEMRrBjgA7vSp6ci6M
diJoC3GZbBbWVt7wHw9xWzWCJMPKq9YyoP6EzN5Y7AYVh/pOAN8INf6+4ZcBSmt8KYNIWxNfPzVW
yGFZGRSbknRAj6Z2N8vzQzRaHnGIN4L8Fxvs5ysbRiFMc6vAhn4d3AaNvKhv3Whe41kHvCBcdeId
fQvvf7HHwdOQKVoYoQvFac+tx+yBGLxEdXJx2CR/5aB7jhJvpJaRwykDlGqG3mQYhapuiz4CUwfZ
7rWB8b94xUHS1OeR0BjwqvP1A9PUqEu/s3vM1OQuCB8U6v7f6r7+xSCHTZmS901TwiAOl9vfxtD9
nn3JK+/a436AsF/EXZW/GOIwCSPoqlSGMNQvIIz9btQPghQ72fisU/p8GxfXL5a41Fdust7KTFga
hnMYnqfsOJCUu4Q3MocUVY8B/rZ/3afsUp3i43jQbsJzjndM5QGv+G7p5tCgunlPbWXtHN8/Yi1C
F4dtMjjak3wWvfosHU13/ntqUEZmhLLSZ+qlgS3XzsbJLGRXBzsVwKI1jbAYzcIxFoTPcb+cBDnz
51g7RLXmqJp8rwkD1W1JbOOrFM3Krp5j0rfqYHeUIcl9t4inIP6wH5ObBxpjSnjs1kCdwWemZltY
s8EWsxLOi3oVZKKlfKv6AJL/NwPccQ4DqAobCdutO8zTNI52TJ4EL8OB7mWcaYZTrWhTH3+bK7ey
yp1ppDSWNWoxoLG8TaLbofieZX/qGXec46QXjFqHDeOpuWDMy8U83n3udPbidLotY3DeIkcAKb+4
g21YeQWKC9jEK7gdqk+lcSpyAqaIkODZTeROiYYE5EHQzRiveoxbRKf0LikTfEEjyVhdD0ExJLmd
FT+WmGKKJxZK447sUHdNZMpwomg/CF1gzy36Mmsij2Gx+xsuvEWZxl34pRJElRa/uqHaRvZgQIoj
AtZ2KvF9sIm1K0NsPVdAEClSlg0CvGma0BHxams+BcljWH0wMMTzR4DAk40mBXiDJbb7Y/IxSF5a
4fkdv1+RdEsRRd1UefrPcBj6JEms3pFDxY866SCOVClwM7pWJri9j03VmpYi6B2pvor5JS1P+y5s
bvvq93Pb3qhNZUIgs3fi8jZXW3dYvpjt/VQTK7UZwisz3KY3RjjH6Qg3yvYxHU9acB9W7r4nW59J
KLW87Qb7G1aBZY3SPChsqeazfrZuQDHofMM48YsKSkPCFFv13w7LyhR3EchaN+RlhlVrPUYdo91E
0EIOT7KfedGXd5BO/eIXh/9o1hXbaoFfaX7WUUCSCPDfzAhWznDY3/Y1ekN6OAOaCHQZW5BkZ+ON
5KJRoczhPaghUjUo2f4cJl/zCz/2umN4zWwDNJDN9T9wYrDg3dkmvrFPmrUsTlhEdG56y+h2ahQW
MXXL9NeGGoTelJAOEeY8fWcqGMWgsbjoIi9PbhrNTyj6xE34fNstfs4hD4tIkE2zd7TgMI3fCu1R
TUPXUlEPUGLiTtj+KlsZ49DBSKxCESMsYHRhonmtk5+F296f3Rn/iXbkUbG+paK+DnaLA4pwkqJa
ErGCxacZnLIgCy18iOkm7mArh/aU+/NN4E0/8IaFUUiSRIUKGA5CoioTrUqG9eDagNww9vKDeAdi
Jger+18GPokjYXE40oNwHsN32Ez2rpS39nCP5pXgNIR28lKfpmsoO6iKyI/78MUO9N6x4AAFomXd
JLbwEu33dp3dFNVLMHxemsTu9QclpSrh1KJy+BLKEa7OGEHUuOpZArdc4gueehoc9no2f33Hq88v
EcTBTFLIEO+dYG6RXwZVsVMttqX5XKmEX/uwqfFMn4ZRFIbK3BLPEOW4sSCjI3nJmXJnH1JQ7fn1
VpOaCLuVspCUH8L4JQ1vJ1IAfP8603itvkbqQcjawRX5IIHgIfGnxMmQ+rNroPxKUY1QHnGgUot6
pOU6PJrGm0o/9MXdNBPvSPsgqYkcirR9lzYB25t5+mIZIZqE0ZulPE9QjYyJyhXlDQcZc4e6gRLB
GwXfz12me5IE7Sg5dffP7Fb/wCqsQcjxaxxk7VgkbQc7IvaovVWO8j0oDRnpanOQc5ucRd9PDDX+
8dSUk6JSciyh9WQ2tuK34KpDaqDYLXiUMw/gex2u/wGCqfXk0AIE7f0o16+x2JyMm/g83DBK28mp
T8orRzAa2RuHWNx9HNZEDjPiRYijjC1u601ud59PduQbXnzJTHRLsEp79N0svX2jhE3+jXUYI60b
Gziaj6GXj4Jnjbm/b2KrNr0OGv49VZuWMEIrAfNr9qAkdTDd5dD7bCC5OgTOREAiaY/7WlnGKmuW
APYEydb89pA/y/fJD1bvhMgoVOqvFP08aZEDkywf0zRkd1kU24b9T46X1vZyqE/iBb1CJH8caZHD
FsMM+zxkCRgIp0AZCarUq37fgbJO9kFcFNkUXFJxwgGMLtSt1bSIE6G/r6DHSDZTUwY4ZFGEuouW
fxwa3PSYpnb0VN1o1/KSgHkTTYyQgHhXNfBnYgntzF/RrJ9jORwzOAVZzj54BHFRSDGlEt+D2quc
y+p70DDrJg9YImAVr+oS5WHWHHw/gY1EuDeIEVoiG3jNa1fGmqqx+qSCMfHMAp9RLet+4lGSegQ6
8oVqEUSsUjsi3MMec7qV3/e1PYynfdigjHApRz9r+iC/3p5RY1fiV214XqLv+zaIoOPL0HkmVHrG
1qstb5T4Qy8SOe6WtPka+vh6czYLUJhZsFLsJUTFt98MOZsveepZN+ER/3/EkFfrhn/LbqAdJrSN
3eErqrIlwf7DrwoQaf0a7FaNf1rw5okPbDyHOwpKxK7uBn7nvdIICXb+cX9xqQ1kP18FY4QRThGU
gsiwiruxu0vLO5ViHiPSA5kDDcFUZyNmMSLlidOXXmE8ZEroBtLze1wxNR3qEXh5+A0oKknrwOuK
+lT7FSUkdPYf+vjzn9ngUo5WXfQWvS745jSOwXjthsWOkPPsG/mXe+PNEy7HEIMy6wZmpbNs1g4U
uZHkRJGjHAav9uMnZDUUU+H2IftpkkeL3jC6MhpgUjMPU/8yvaPVGWfs7fdzQFGXqbQMPa5CtftS
yWd9IEBiM47xlGOiCRLt7nwnidBg5rmfS7y35IOTBTdiV9tFRSRJlBE+khuzHVUFRur0qdRc07xT
KCJHygR/28W6GkwaTBhwQO4vU9JBCO2FCLDNr7jVanFhLApjENUdrMSji8wE/TapE5Z2ehGhdoxE
yNu3x9bltyrCyhwXz6apLAVgDZuD2chOdvPwaI1fRpnKzVkGt2OHH7BYMHapjFU1OIHlCZH9+o7u
Ri7gOxcAoez7hxr42n7oe/NN4QKbzdmEGHVA0LVe/dJZd6zNPgKZtPpkJUd9vBk82Y19Su+YiBOF
S591o43TUMeSJvJLX0Iw2jq1C3ExUjb4hLkdAjljy5lEuVNYoy0sx7A+/FFs8MNRUYN+1c7E+pno
hdEER+pmR58kN9Z/7BvaajYzpNVOMXdXVx1GsIoaFJUgmT3g+Uh6Mr8w+vgSMwrRR7DqgD5e9Fl/
/bvKMiu7HGrk4zyU/YStKo0WLXW5nYK23UDuTPhHRT8HHUpXR0mmsJWMT1n8qnDMBCFkSEPqruiX
bnSmop/9yr0Dx+FIMI+trAgwqc+p36SPXXOTNaEniVclPO67RwUjhyFTbiVpFmAVU4wkRuK3fpYc
Rnmyb2X76n3bLJVr71AasTUEER51/vTttbnITR1UT3oopWdMTtn7Q4McfpgRiIKsEH5Vbi49/KM9
r3nW4HbomQV/b+xTJAbESqocdAh6lleByuJR+qyj9VLCvPr4Z7ulctARG4ZWJgyeoHBkZ+Upqb4l
VOMZ5QeXKzeyPqgLC75EMg5xfdET+aSO1FVJnCq+U6SZLGlM2KlSH6oL0ygFstvm0+KwJo7/QIzK
Vn/nSKkcWqiBlQtzjJULntnLArrbXP0EbPpv3fubad8q3DnMaHLhf94timxb8zWuiGn17TazlQUO
IkxI/rGpeLSkaIkTdp0t6OcGAq+qk5QfZAxIy+bJFIh3Sio0OLBQslgd+wFGFRPi4YNbpQtULKie
PcIK3zECYm9BziPcj7E62Pp8DiTZ7tSnPwMIXgFHLvNpEjP4oifn7MJYR9hzdd65yYzn0Ci0c5+C
dcoxDiEsVN3jpIRjRf45m1OnS1pbgaLDvmeUFQ4jksDs8kmAYx30wuX0MCdYxezhz4xwIFFCH6no
WD6tYICz19w0/5xTbd6UI+znq8RCAxPh1DOIsNTlrpZR2FHrB7OlzGzX9d+OksZBQwEtciFO4Yv8
0HuMB10/yWCMZB2iNBBRTnHIIEdjhaF8GBvVD4OCXr/gk0Vp+bCzv4N1GocNkhaWZpAjznBWvVS8
xtM5qdxBrRwL6nQkqyi7SvfMcajQ5oulYMwRLgXoG87POR4LIhPFWHbLUkOOVLrJM8OgptLmMR75
nXl2Ups9f3SfqgsQnckY3rSCL1wXPE2TvRPEhcX35QuDrgkxS3Oh+uQOeAt3p6Pl6Hfx30zIEPT8
zh+dMJ4yJq7Aq9fEDAXBGCRXPWSt/Jl6h96MRtASgdMMZQTjN7oBKFEUlQwjct04ivE4JWBwiU77
nmz3MKyscGDRCkqqJaCCcxIQ80v28onJmyUY058eQsWJbut7+UjV7Lc/IFdGOfQQNTU39J5FpROi
hb0FH/p0YQ0F8SF6MWaYVYr/EicMLX47DSu7HJoMmDSakxRLChpH0YHDR9TM0nPg1u5o2RK0PmQ7
epAN8pVi+2SsLHPQ0shdoQcsOWRaFSNu5tgBGQe0Zb3oI1Lt1tU/5d+s+fAuRihDWlnmAaePB11I
YHmSL8b0rRWuBiWJ9lop21tXDmXK1lSg+VHjM+wqgXOoPEw5Xnxmd7lBemr/QxQm3hqMVsXLDjWR
+WwmdD89xPjzr3dRVKpD37L7bhE7DLNmtmod9k8JZYH7YMknIGhhwEJlmJ6houOGpHhgAfDvSwi2
kl+d0EMFSpQNQjNpP8XJ3xW+m2WMlLS+JRHZ1T6umCKXg+TobUkZER6obT6ro9eMgj2RIhKbKf1q
TzhYiYw0l+oIEZFdFvQH4eJOD9azUDlM3htf5x/2N4iAMZPXDA00dRgDlidUn8oXA71zOmocuRP4
kEAy0HmS+hM1MkjtGAcmU5NUghxiHRvzDhK24uTrKEoZ0lUfvxHesQjeCw4OPbpWyeeYVaVaRfNV
3TGUQwUS8hHTkcN5EA7B8FSXR8Lo9hbqYNXErACYNbmgV0HzFvQ6Ky1fypd/vgLR8N68TufGPvUM
tH3E3qxx8T8GcrWUCa7wMroaxb1M1dyo389FvQEFnyxe4M3E3gSTp55sCaHWiwv5xMiHtGOl+P4s
gVEV2qTTsUNzzewpZ/ZQTG3Q9jl+WzHuEu3EbA5m8LY4dXbWhUMPKp+EQFbKBBfiRgglvSDCppjT
Hb5h4+Y0kxnq9jF6c4OLbUFsG6NmOaN+RY6KOcHXAmXuNEfxpIau8aD6x+fq8K6nYkjZ/X9089ei
keLGkLB6QRba5XIewf9tkbJHVNRxF6OeBEmksz0SGm9qjjrmUxM/PmC6BzfVckS/wn+ppxDb9htb
hYJQNDuWDkuuDLFhtqKois7o6LXsaYaqJVPLxXOksw8ZhLf8rOcU1K0oNPA2WVInlXU7aAkL210L
b9vGc/2OZh8HKjtkrXRmFCfounJm4yT6YPc5UN8zlD8cZmRa22ltCWN5k9pl+Ni37v6CbX/ertxh
f8HqMzpvsqaJLViQVb+7MInm4qa27PiEaWm3uVJFDsohDjIsObAqDXJwTjrmdqA/ywO1P9s31c9j
xVPBmHXPCOJhIZ6TQzvZsOioWYcJsMVvxdtUu9MnKMf2j/sLSUU8ByLVMC9tacKsITx04j0WFX0z
xGZRi8chRq7g1buBeiQK/4Gvm5kddu+ayFmFAwcXYJ3TtIytXqLoNo6TLaTe/kL9S6IEtlPo9UBa
/Tf+N1UOBZDlM4VDxYcF5ZgDGqwU1X72aW4JthnalK7i9vb8NMo/UlqT1E2aDqPVgheMxpHAN73U
NuEaZYVLWIoS2hs9u0lAaBPeqrMtQmIu9FBhe0LaooDi6QRmkQP1nEGZ5TIXuUwiMBLBbK2JjpA6
VQA/JyIb2w6+txXkoEhI66GtWHqkCx9b/bhQlODU72c/XwGRLBd5gtZcHCDzYEZ/h+Wn/c2hFon9
fPX7E6kag4ZdST3T1BhjW6v/bqbDvhHKCS5dGdrISEb2kBVUoW1JD+l4v2/gXwoXb9vA4UzUVqVo
NPjMMJ4G2dYxMZP45gnKtU6k2xLaOLNzRkt4smP/e/r/ZpVDns7Ixaxgrz5MZS3r7fKMhnqn92Xf
fPLyU3LLJPKEz+hKdwaKjYICDIXDJPBeYcaO9U0EX8AQBUaPx+ZputFd6SxgHsoT7YJW6yWihX+R
rJdeHssZDsuH8K8+d1PwwTmJGx+0hzzy+sEGvqtH6PkQ1xdll0OQIV9kEavNLvyvTXaBBofdB/5+
DLEg3NlM/ilS75V0XAL4hjcOJxP9YUpsVVrcSKGEzTctGbIlq6CdN02L27k2nat0ZlWZuMZYF/RX
VeGmEy5VkRPIu7lsPw2BuvTXw11EQztZSTM4Et61wm9gOrAs4oLfTvxWNvitwRVSpSFsDLnfDB8M
dK3q4nWZH5Xyth4+LNlpxLhX+rK/WZuIsrLKYbuigGcJHcCAXfWDWhvnRSf7ixly/xYPKxMcssuL
UJn12MIxPzhAKAePrV2C99blH4YDwaaIgLZrkSuLHNarTdGkGdsu9TB7KEL61m2gX9TKDo7lqcOX
ATj7nvvy3FD8G9txois6NMR1A4T7v8aJCnbCPGjhatp+bWVfLj5Xo7e/Ydsx/2aC/Xx1z8hjIAhZ
DRNVWvra+C2IRXuJrrX1ed/OdtME+u4sXQcRoc5TK3eZ0poh63CZH9BrPF20Y/cRacepwSQBBjbH
Y0zJ22+v3ptFbtukIiuj3mR3Tw1uzBq9x9E1BIcZ4RgL6d/j8c0Mt0lyFGSd2SPkmS5Va1d3CR7j
5TvWFw75u4/71iifuO2qhk7JC1YWr82b2Ipc03puTIqpdzsm3jziLm1dl2sk1qieqZ0v9Z48fKhR
oumIV3/KFe6SHmYtjxQF61bM/lCdRwnjR1FH7Q5lhcN0A6+hpaHCSnYyLmiThKCEdrRu288imNhU
Xzz2N/nX/T36F7z4uX78bZxFUl30CtZPehIUz3xgYySYOP1aJnZ4WiInu4VG+n+oY7B92YlEnogw
VZYuaVgbRSx/LsovAtqTMk8VdafBi8m+j0SI8JeybGWRrLCgl+TQ7mOI1Byl9mtmEvkji4E9j3is
l7RGCUSspK4Ox1wcbKtqnAVV4xbfRYr8eaAYI7cLDG8wpXKgoZvhouUFHOt8+cyYS8Jz+BwcNVQk
o7NEgSIRnXzj0AJK4mhgfRtR45oHcB8thb0cdXc6a4emdsoP6qV+Elz1cX/3KLMcimR1BaVHCU4q
emQPIJXOjQSNm5S8z3YqvFpMDkiscBK1Qn49fHjRcNLJFhzD+acxSrSrZ+M0USu6nR28nT0OVfBc
aSmCDpNsRI3NnlZflVvVRgsz6I8gpE7ljNtfOCsfOYCRBFXqg4WB5aG8DV6kY/A3xszPy2z3p+gc
YNQ9u1L7Rxnlu4qUxYhz8NzhBa+35zM0r1ikQhweZxECv57oLzoQpnBKor69nd79XF2+z0hY+kad
2ZVaCR/q5T4wqXYpKmR4cpq4GEy1L2AhQD/ESXKFr/E5xfQwHtZP+T2bm6dqfFRmwlPVaD06mM3x
NWREUPqCYdKCrnnyV3l6bYYgGdA3T58FWRZV0yHPzItAm1MxGyWrkorBx1T72Cs/FGqSYhvGVja4
YxCIs7qIKsjoxIMJprj4HB6Y8Knm4PMT5Hf7cLIZFStj3BEYU1CKZKxKqmnHeLkVKco24vfz92kQ
ZsmktXAmaLMPUmt8EROVkIChTHBfS42ZCX2awAVWq0hyyalyKpmnTMi/ZtpDM4/JFMKLavpYSy/z
4u7vwuaV/LYLfDttCsXtyIBCITREA1sLv2Rz42N8Ig4piGV/6G+X8soQc3T1yQCVyjZrTRgCFbG/
YMSTUfhLj/nJ9OWbiNgYyit2mFbG1DKPoyjDxnTWGRfVrEOALzqDP51IaKjd4a7EJZD6cMphB1JT
uuosBTHQud3julo17i4c5ljU6hAGpFgqbpS5k+zRFCtPR73IThqjPSz9/ClK8oseGrmXGrlBuLiN
ras/gQMFtS2jTFKwcZ2v3YXHwo188XNxgz/JaezhGvry435IbhchVhY5ZGiMeW5rBkOaPXqyg3Yp
aEuwz72CLPoRqMpfiQMq2aFVY33D4BJKl15/rDKqbrNNJ/PmD3//lTlGMib2KD74N72BsajlVGAa
GOyiliMdLgNK6P54mb7I+PQjuWyIEOWvRiiDqnoTwbh213sQe7ZjL7nLcVX1btOiEaty+iOxf9un
D/I6OkgMDNXg8u/cqEchjRhZpt8uR/UH9G+g4YrE1MGzG+t2wxMIqGnf90QAoYL/t8tBDMgiGnAU
M7vCtR6OA1Lxd01Yr0xwwNKkctLLzMQ/E9bxYfSjY0XOfm1+k63McLgi93WfFIzYdFErrx7Cg5T+
bRqRF1tf9TJ4IPZrO0Te1o0DmT7SqjZhtLcdYhOz92e0gXuBn70qS6RPyZXqQvmXROPNIocprVSA
21cAz18Ohhc/Rt/SYEuPoz+8aKCkpxohtw/5mzUOT9JxMKYAPeAQw3mM8B0ffAwrIuaJJTS52mxk
DlNYM4dGUbmoiunMlvaHJrhko+qEvqxl5oVY3MddczbVwt+PBLbsv9/RPxeK16sOKqFJpJwFQnBG
xcg2x7OQ/bAU30pv+4D4KiBQwuRQQpegaTno8CfppqNeZWDwzaCzUB+rhHoY/Zc77M0xDhk6UL6O
vQhbrSefJ3z1aB+hn/c9uLQu45ERhvco0eDl980iBxRWGgxyOsCiDmX7NvtLLx7U6uP+dm1/g6yM
cDCR5boUiwZza7aFO/GlcBPX8DBri0EBN/fRuu8RFqk456BiNDpTq2ZEiAqVWtWrnw3JE160gwUq
+Ol7dgV5gfL3vk0qTjisiA1TDCCEimqHedC64yB1dpt/EZev+2YozziQ6PVUU3V2vFTom2fSWZGI
80ugEM8DaIjmaEWMFVsuF1COHpf6W10See/2J/5bRPDcf6MxdD3UaVG4zBDrwh2jy0t8cXSYwI3o
SwsmOmaaipJhzw5w/MYHCLlnSY2RsUWn5qTd5Ae0MJ7x6e3GLlVMeCVb2LPF4UalR42pMFsDmnah
eijYOM/sYyK4SA/ZXxXm2ZIbEAtRoc9+755dDkPQFRDmdYel1a+9xxQljNmtvN5lVdn0Kf9KdjpS
i8pBSNWXCiRwYDCcQR3z2oTlVUi5PczbknhFhD9PAjj3Wl7VIotOTJy1wZdhcP/ofPGigUuulm3B
qLeD9NyWft0T+0OkTBYPE9oMBjkGE4H00BnnZvheo11XOFtxTViilopDihkSH6mgwZIku4vxYWm+
7K/Uv3z//P/d8RupXx9Dn1dhh7gR1cMYC5d4Ht0OjX6T+Ukpw3sxkC9VDIKQchB8RZiILIA4Yb+x
/cmd+L+lFB86d0ETiZ+5KrjPDvlhTGzGMlWf0thrTTt6po43C+p/P2W/sQB2ZSzrCxMrKOq7oD/1
1nNKlSIoExyARGIk5KUAE1p3TrSzKrsalUhRJjisaPRs6ooAwQ65Y3sUHgVMls8K+Uy1H4ka344v
6BhlkBt4EjOEyL3E1QxMsNvKl/wU37PnUQl3GVW8pqxyWUeZQGMvU+GcHNyP49Gcn/bjn1o8Lsdo
AiEMFHZRVuJHPVbsKf2eZp/2bVA+cGghKWoUjgp86PvUlvVvXUTc9psppyxC4Ass44pm8s9qsThH
ZsrmFoSjcjc0LmPbyQ+tr2QuJI+sM5oA3ZRICLdWbm1TxuFalb0mbcaMG+uR06K/pPhOKzDCa1Bf
i1v34NoId3zSRMrGooGRzq0zOz7WB8EpjozP7zWVdlviO4FyijtLepKNRl/BnhWp9iwdo9xylvd0
F66dYn/EauXmWJIzxYIRdS69rnkytMpRkr/3g47yhDs4Qhy0+cyaGaz2rMieBZKEnsLurcBeO8Id
nqww/9cDak6eOnuix+p1lhN0B/VpOsto4KYHUim/uMO0pFUtoIcHmN190udPqXSf98STLuUWd+fW
lpRUmgYTcnzNAKa69Nf+3hAG+EKgaDV9ErK3MaN8UKzPaUtl5lvZ3Gpj+CJgjJcdM2GTZxEmSKCd
OBy7c6+A2fO/ZHOb3wFraxwSKP0c5nMJd5a74jJ62qV/Zj380kH+BrlcV/4Yu1RRh0Uvf3OvTXK4
UI2lYUWMGYHxS+nil3k4mkrjIYXZ36nNr961IbaVq7MaWqGchDJiIf0xO4r/T3XRcMoSExf44iDn
rdmR2XOMw4aljYu0D2EvMr4K2qFCuU/3c8mfVAK+yV3jAEKeSyOXC1hSFG/5FjygMwgtILmjX0LV
K36IaARF0xi1nsTx1Zj/q/VUq8HQBwZL4zk13OjD4gqynT8EbmcHmAw6QICDfchJxJGmlpVDjVE2
NAUkUEjYBeFlCAwHc45fFwP8SUlwIxvUQxd1wDkEkZMky6JXthU5PEFh/iL073nRXAUmP5evgMA6
NVjT/9R9mq2/ULrdj3zCBX5UMJMjNAix6z2ovxVoNh1N4vYgIoEfuB+sKpwS1tmdtZ+wSot2I0yn
fR/YMu8cJp1DCWOJs6Blc9KmLjoq1DON/Ec8eVoX2xD0ZNzv40I8olFecXgxaSFUPGuYbIOPWfrY
NI3TUKpM21tjyKaqKpKs8UKrWpfWRqWhKDFbT2n10FHkfZsPgXj2/2mAOy1TE4apzr6LgivGu534
HFyYphq6U4gN2obxN0PcOcmgQC517OPTVHwzeUG6GmBaPsvs/TggzPAFc0HQzbFnz8F1/r2KH6dB
89oULNTE3v9LGv7THV4dJ+vampGXsUab7iQ/12C8FJzltvgxvmplRV86SiyH8oy7ekNNSdOKlQf0
PLTjJLUn8WxUL9pAXbibryirmOAr6EkpjHHPXmbDlw4diu0BOuTPKfoTG3xbLARcb1YlIGpmyEwS
XLT4rrM6njuxZjRpYnpSJLsyT7k+2vI82QYe9lLfzD/PwWcj/rYfKJsna2WWLffqdgpD0Oca7JqI
xfHSZcvVVKjngW0TqoT+YiZN+5pwrEykUZ/1raz1Ti1B3sOMjnKtEXG4iUHSmwkOg6osXaZBgAlN
edHSq7jcNtQULGWC/XzlRZdWkWqleo/ZpXs0n9uq+XUCVeV7duPND2431HzJq36BH0P6ZZqvxUIk
I5tO6NAhxtuJqMi80MRgStIC8h6EtHAJiu+CiB6u4eu+D5QN7oBa6qAplRZhBn4OvcSyPpbQxq7n
OHzPWq184a66JNSLZO5gx4ogMh+Yp75uiCrDZuSuTHBhpUqgPasTmFBlFdz2x1TTCSe2c9KVCS6s
AnExZqGGicGfvfTYnJSj4Al/dWemzJF5lZNd0fy/v0ObEAqlNR10PCzWuDsoj0Wc+hgQmhiVV6rN
sdIbdxm/BlJFFBe274c3U/wQdxQpCRpcmKydBVZXpCSO8RH1OtxEtn7HWDQaFZKb++5t5kArm+xT
cXVS1SnQpbGGTSYrrhwZTbvqy+SrzGacr8xwcV4EVabFTLIxSp4n5bmM/xIo6kxy+bgYV+LI7HPm
itZqF32s7vQ6POpZ4yRactFl1W1y47mWg4OCmXhBNO24ic6G+iOc3/O+IK+85Y7CEGe52Ur4S6TJ
cIcE7UIyRYBFLSh3FPKmg+Ask0CU4tyZ2htT+Vt5zwTq2g0OYC1NLuUqR2EyTGTbtIRT1CrvwdjV
SnHfexlUaSbBggkTbBmy3483S+nvR/h2arKywaWrUTZri8IaWEZnAvF96qXP8YE9tud+8EjRwJPW
OLyQxH6pJBEbMzqjJ9itXX/P0f2L3sIjSE6pRIgIAz51HaqhVOOa1b8fRo9VHxTJMQxb/Nx4EjS6
pO/NQSgc8FH/2ZryqWwoaGO1sNf+UbNBMgdqbd1dbhU86zICXqoiSi0q3wzSWFU36wuL9rvBFb32
kC1oLsgvLL2sW4dq0tm8yt4ihk9mqzlKhszAPRMMqVf2o9vHk0OsIGWDw4gGaq9tWyEqMaZRgQJF
Qae/4MiVPZ3RfxId2XgNmTczmP3ti3flGIcalqROmcCeSwQQkyhQHFQSRz5NqJYD8jubYtOgINnk
ECSCqkXXF9i34LpAseAoHQVHWWzMbOQX7aw43WE+jpa7v7TUynKYYo5tZ0gNnFT126l7npuI2Dsi
JTA5QLEkvRANNAw5QbGgEBcdgrQ5N2nuzVJM+LJdYFztGAcnXRpPy8xwfvDH/yPtOpbr1pXtF7GK
ABinTDsoS07HE5Yjc878+reg+661BdHEtc9IA1WxdwONRqPDWsigDwcUHWD6NWjnKy8rHeksgbpv
Ijb//0VAkAHJFi3YWL3C6L8ZCsOravnSKhh8YSBzLlZvNXIvUWOHhNP7/Y3bHDu7uHDEjpGFEKsA
qxdug5twcftr9UvsdoemcTD7fWd9akJHOdfn2Jf5F4nFiC0jes/QEtBxn90/tt1VrUnY17bfqy+7
KAI7rm0e9gm/FACGckgw8auoPmkBk1cF+YExidFILgWRMnIwLSOmvH0IROblaruKelTyVXYF8HBq
x5fYgi+JRiVcSQadOIvh6qEz+iq5AfDxgxHE5+EoY7OVKSW4kqLX7bDR+anuvwAZwUkxizhPlUwr
mRjBecwENDy6BTFZDMSHChAPXg7PnByqbwwm+cHAwGV+kKGLyo652DGi2G1ZkRxi6aE92UH3yHEi
hyB5B+Cmb4onix5lBi94lbJMGNF4A0wxXnfVnRTydv/7hggPQJmOY6zhAs10G81leVCGrSSsk4kQ
Hi7g88lAkgIVxv5cd/dtJcmSyL7Pr9ILP8jsoUuHCebNxoOhBEkriXwldyMyDK8F6Cw3QM+MNeL4
oOFPdEwE2YE82u/JubgHUZuXEV/iX/eN2xBZII3JnHv0xnEr04ET5hqu/jX0yo8UACPXqmcc04fy
RpbElTg/AEW9VrRpgbOd8G4oPl7Oh/xqEzSNk8dnKKQjIvx8/t4rAXbgtTBjqdI1IjCLuaJ+YUS3
Zbd4ZYYHHwFPYlRKllRmJYK7yEczjLMV4vLmJrb+IcNfjJi/3IiGKoQa1ZKaqzpjx7Luehm83gwW
xZNYxWY1+NflZLzherToog781k1P4bl64CX6BVxtzdPf0UFfqCNSPEZ5mQIjAqJW3e/RPJtmpy4l
Mh++H58ZzwZ5cXTNlM6qws1cfRh+skC9ATpt6pJHVESC+nlyfVEd80ROkoWUHK/nV8yF3LAgNAz5
s187pPfJVe7Fd3rhjA4f3tXd8nNzFwWyyqVMpuBFstFqS51HFiu9b/XaSdfDrCSSFeVW9vZQwY0z
Gz7VZoKVl3mmxnqITKiNTo4aL5XpM00AhkRvZyCGaPpPyUJy37onT7B6ZTVMwG8oA6BdzbtnarBA
92uOYti78uhvewlftBMuw6hbq6o2oJ1Jv6voTAk/6rIOLIkIcf4TN5VijysUKun1bAdFf4j/Ctab
mr/UEJu8urQwzCKCGsrRygET0TntXfa+vJqR8wUwM9A2pG0WMrWEO9JQgRarrxAJ+LVWv8vmq1RW
zNzO+V6oJRi4mnVKlnC12NPo8SFx1rmKDys/Z6fQidz0M0sdWR+CTDHu9i9Ocl/2YxxbfC0j86ks
59twXG5ZFD3sG/r27fGyZfxnXIhhmaasZg0xrX6MosOSSxp9ZN8XLsMppnoX8QrGZN2X+c1gyCaC
fxPEvGggeIbaBrTU2kDCCphRjmZ5Fb6bH1sMajPXOmZBfiPLYWxf8C8SBd8QN4sK7G8cpWQEP2Ay
Pdglht2twck1w8nUUObUZfIE71CPRZesCTRkAJRm7mg71QcOmB8/2W7F+daA6EoOQBlEM5usqiox
Q7ERbO3DqYo16NpraDMDMAKzTH/8y8T5ryUV28GstkjCjHun/ltyS13mZX4EPnolc5ZA9cqHyJOR
Mz1Tze54eHESNOvtkNUm30XSHEI2PQ2dfdTz5Vxmqt+XFD0ruF8mzRnjh0KZD72tO71q4aCUnmpP
dy1jt1M73qkN/au7ztaYbVkEwKWCT+uGcYxTHb9MC5FmiZIgsgZPr5aHYl4+Vxno05is1WX7mP4S
KQbIZTjkdhfhJVCotaNYrgZ8uH1Hsx0RvUgQHIEypnQYnsuMQIHN5+96cZyU93YiKSbJxAjeYIw0
bVRznBWjSXxaBR17XFKgccksVrZggg8oWK11K+Vex7zBZO0sA3aSfV8880aP2zrHhox56RD0sZfT
4u3vyG9S2r+2RAyF7bWniV5DBse30Pz1qLLbxJ2A09y601UsGxaWyhPeyzXVpxhWxoNT/grrUAOJ
P4xgi8wC8yRr/uYL9PZ4vygnHKI1W3PazVAuNibqdA1GNcy0zTBpo3+MrHUEU7NxxcqIOe2kDhJj
l6oqhAz60BrhOEB6+HnxYyB2gr3hFAbgTgPJu/Eo2cjt59OLrtyYLi7xGiBtIeVFac5Eg5vBye/K
q+JEvfhBlqf8TZroRZYQMAyZnldgF+VP6dmjPp8002/5EIzGqdY9GW2y5Bw852svVMuHuC/UGKoZ
453dU7RgynL12zfci0KCx6i7MbEZjx+6wovGf/ryMMlGbH4TQb7IELyF2nTmbJeQ8f8VObd4NNzq
0H6ciGPftB+Yv1ylMtKn30RGL1IFH0LbQVVIgrXTDlzecBPHjnKrnZB8CZbTqjnRnRQ6SrJfVMzd
p6NtKC0eg5Nbnvi45fAjOmeHxLWcBvVH9H/Jnp+ys0YFt4IXI/LA/O5SjmjtDtgVEP285hPmLWGP
7J/9sybTT3QrfV6o7XOevjjO9X0mu4gl1ihSpGe0r8yI319d+SMaVTCpfS8byUSdTIbgLuxoXFBW
R3yhaD+z9OtKD6XyY3+ZZG5CpIke4poPOEIPepgAIZYHQ3QGejC6DIH12TjhbSJD6ZftjBBgtFOp
dcYIM+jIDQaWDf2wr5IksqCCn2B2qISlgVVbgC9nro8avc3r+xw0s/tyuC/Yubio4CuMZmG05Dd/
pV+VBjzeYvtJ90ByVKAKXFsyRg/Zugleoq4sNKlw/6fm/ghYWxmwgex8ijjshKirygq+MX57Dagj
PwaK7ik62YAaiMD56u+vH9+HnfVjgjsA81QzrzwjQKf+btBiDGwm5ZVuKKtT9MpHZFlkhMCSFRQp
oi0sH+34G1orrxL2VDNJTCs7TCLsq4Y2+qzkK8i7dnOvm13jnzDA+BdyehZBrCZF35SpxP9/ce0m
kZYsQwaJCzraruN36CLB6AVIo003fAKPXyAHQJNdV4y7rQuZc2TTtsT2IeW2uMkjj5qM+/AaoMTn
8pZPb8qGa2XXMhNcxjzTFNwK2Lg5wOCMXzwk7zkGxuRRh35VvBrYALJ+BNnCCl4kbZWFhLwLch1i
EMHSwterQQYAKHHwTHAhVImnCocau8csVB1AdjfqN8asP+2fNOmOCa6jt5bQCnmOajgbB+us+aQ6
8jkZHtN3vbtcWY+yyFqyfmIaM0cDHbVUeOE0BPBFtoJQRJKxkvhfMYlp2eVUpQqUUoELSSaAbS53
ilk49Xo3kMSJ4ljisN5cLDa18aMB02RbmvkWynBaAV/Wksmv80fL1PyFdV6W647SU0lB8a0jEUQJ
htFkC1rdxhX8a94aEKSQOs0ht+hpckOnRpKlkLWuvrFEQaBgIUVPtYzk6uTPWWAAeLI9Tpm7b4Vv
LOK1CNEiyihW8gnc0X4Tz06Vf63MH/sC3gIACBKEG6UbR6tMGkjovcnn9AvWuQBkl0euLE9z9DPx
iylIUCGXlnPePOwEyUK0CcRUoiQ9JFs39CcoDm9A9OG3H+bbJJBNa729pgVZwpOVZZbdhya2CrNg
TywYDtqEshEnVERpW8pyJDEMESLYogVRxwyaDYvfs+PU+VZ53N83mWHwn3Bxn1RraaU5g4jVPmj0
ySo+7X//rfsTVky4PhTdaqjB7aL6ifyJOxyiB9Ptz5PXnZif+rYnw0CRLZpweaxFW+Vhgy3qlfNa
feyoG9KTRCluUq/CJ0EpwUVQo13SaIKLCD+TwA7iO05p213j7ILSVlbkkLg+TXAPabEAzXGGQvhz
yG1AeCy1H/aqUzRKsK/Y5toxihkKW8cwnSmIqmvNShekef0q9JPMq7UglA0kSkSInbCrGZZ9qNHJ
n4zaWTJ/qtBKaUjc3fY5fVFE7HtdGr0AUiw4NKvWCcH3F3s51it3CxjdclxLV9b29DZTzk3iQqLg
hTjuTh7mWLr6G08vcRx2Q3FyAKQes4P6lOFRAngteN/2syIt8HF7e2OPF8IFt9RMcWpoE4TrqjcN
p7Rz1vk6Wu5BR5BUs7dvJJsu40IY//+FyxgyS1+TDMJWtOtP51DKO7jp0C8ECD5pmJapzrgV1rkb
39cBOI+vJiCxX3PiNWmuTqaO4KDSWmurxIZBdj4JDCBfjVdrBKe+uuUjGn7BlF3K0FBkZ0BwUZmm
Lzn0h1/vHlfL6csz4PP/3SYJHgpF+aw2e4gIgV3fPSapxFPILE7wFGPy32OcAy6mINfdCgjDj2F4
KqpT18sGNWTnWex2tdNOIxk/z/xxl/jx3TMRy+QpZ9VJvFo2jynZILHBtcPsapTFELesd431027c
Ifu0v0GbXv3FyMVeVnWhTR0VMPKMzK6OxLuePGR6hEKaKcmVSAxcbGptlWq2SQ9Jy3Rn9uYRfUqS
14BMguAR4qjV1vDZnrP7vv5Ah+/7ayXdfsEjLMs6V/YAFdiT+a16xDiZq2GaFGFXBcRC2fNTKk5w
CX0fN3ZX4fDQwxowrzmshdOfl8BCx2zohl/2tZOtnuAN4rVIGpNBOS30l/QqbSRH9e0L/vXVJDat
Nr2mLXEGa05PybG/zr/lXnETfgeJ61PFJ38/z6kUJFmmlOAftGqhbZhypdBAmN1EiiTds39Cidi5
qvT9PDO+RW0H0uDlW4OXbv/H9cVXC0fEydLBJEAg526A0nNon23pyNP+TUdEanGalDkhE7TQ0E7M
sZ6GYAI4YH+IpCHCdiD+y+EQsY811kqFDhF2pEf9S3FKb/6avDfRasceeJJxOQ7S2im33N+HJaAh
eB0pVEMeNwbY03z6MHp6YF41bvSZN5+b4P2OfRvGh+ym9JUmsw3BW/T5YOk5D1BU8k4h74fubLVP
+2dW4iKI2L9KrajMCm4arYdACO1O4ak+4iXol75y+uM5J8EOBQ/RAj86KnnMHKoPyNeq9mlfG9mC
icHCQFLgjGLBYjVI2cmKPXt82Bex7w+I2Lya07VE1wTfkyIB6910ys3w8K9EiJX6fransmwhwmy9
tDrrsk7z7cTQywkS+1Urc+iXvsOec8aX2NWvonN+NXnxsQLUTejLMq+SJXs2wYs4e+oUvTO5iYXF
lTX61JLs+tsxnmez4ggGNqOa9oxBfyFgzct1jm2dX3PWOffAb+fngXYfHcrjep4/tAh+aejKYPS2
je2XVLH4qZGxWNLGQMFrXgCnGH0xIgXdNPE/+9awHV+9iOGu90K5oUM3e4jxR19hCcic8O4aPizK
3UJkvXXbkfCLIOHhF6kZQkV0bfi2+sFonHR5bjRbs9tKPxAmGSSVLZ7w0Cub3kBLFYQN5DCT9zE9
9Ox2f+FkIgSnPXVzz7ICItDq5M5rfszKyilGGeqcbH/4z7jYH5LRiI4DxCTrqbN8jRCHZU5utpLo
9zenFg3RaIo2qCUWWRvazksXw3kO5wHdGLxiYj+uh+pUefztIBsR2j61L+KE2JEyVidtiXyXuvqF
ciKpxAKk+giXgTEk0zIMEADkfeaaAYjD/AiBw/qzvW3Rdi2Lhrft4UUh4XIAnIKpkwnylORz2rtd
FlAmSblv28KLCCFYHKoyM1oVIjJyKO1gLFtHzVwjlfJQ87P4NiD5JUisshZVWtdlC1sgT73HEfWs
1DHecYzDHF5WSlr7m5jrRZ7ghPRkUAmG8vmNwUfa0e59ZT9mLjiJH59zhQGp/6W5i3VWhSprMoVY
yzby6NlE8iT6sdyvrWOhCZuPK8kMXmIfYt11aoup1zsIDMl51k5hFiymbC6Tu7W9fRN8UrpaXVVz
m5/c5Sd/kBmnxpvRLhNftW7057xZzxfjy7YJvkkZ2pYmGbZtWoGpcAvOUmWSqCRxE2JVtcYOqZXN
vVJcBqqR+oo2uvuOXCZCcBTlHBlow8GiWRjl4jzDmqRFRuaKxBIqGUMLNAlQAmjjA6aeq4foAZM0
81k5tA8W5xKQqCSzNcFRaNkcRpEClTDy5/QgvW7zkyYLUN4Owr3efrFY1tZ9EemAWwHAj8t7PtOA
pG7aOvFj6ScYCpEdWYlXEoupU6Irms03agF2NtiSgtDLv073E7DaWkwdS8RJnK3YOG1ZaRnbC6TF
9HrUMAgMQIFFO47hcd/8fpN2+HWKRJowpi66TnRYR+PzJ1Lm25GDB6DfO0NAXN2tSge5G8lVIjF6
sWS2hG2bzhUeAUsXpKg5GpJHxm8efi9aCb7BmhkJFx5O8IcfdfGMPvJmQf6E/tuH34swIZgobW1J
rBl7NfcHK4PVS1ZLcp40wUXUrGjqycL3I8uzmBfpPklkC7ad43jRQYgfAJ3YZB0PiFqCK1cDBAlc
xPAt/IZZjIN0iFV2lgQPkUeDVpa8GLyc+dHF5nitX52oE/sYk/x37kic+6gj08pWJHD8Ng0GmjgD
iIWTP0Y9fO2NxKmPWYloHVuw6DCPnaq6jrtbc70Zs6+S4yq5Y8VRD1bXJmJlKMMLtQyN5zOyrHns
9uhTaQ/65Njv/qVE/osungBxoYbFyD2RCejawAwSfzx2pau8X8/2gefAZBIl5q5z53EhcIqmNM94
qLKUtznizO7RNv19pST+Rxfcg1LnS5Zwk4iQZEuPnRS3SCZAcAmt0pJK4ceJfh4B91uf+JDTfNT9
pT/o5xyz2jKRMomCk4jLaFb0HB4vHg7NeKPKeLBk960ueAgjzcrE4Pet+cSj5MZdr7T78kN8VI+y
zmSZ+9YF/1CDjoWNvFSBR5Q366Nn9oabJVmg64NnGMqRAnhvmAeAjhEvpIOfgc79X5mIIXR/D0rf
qSFvudCNo20F2SjxuJILXoT8tZLE1KMOKur0e5rdaTEif8UbitO+GpuHSaOA9bQslRCRzJZlwPko
VJ5ua5hbqrgA2eAM7fQ3PvZCjHhm29iqMCX+XNoe1CuVesn4YV+TbQO8kCEc2iUjdsMUqFLE7vSh
DqoDuw0JkrkMWWoZcs/m9lwIEw6wXqWmvvByT41HWZd/TZLbSPteURlCqWx/hGPbgD6ZVfzesGsv
nA5F5LWKxNI2PcOFKsLBzZSiRymb7019bgsvJ5Iij+z7wmHNF3tN9AHfz2M/Gx+SVILasP2AeVFA
PIpKF3Y2pnshIAc1BXwqNr//aIPQyJ/9HhTQsm4DiUbi2eytFF3evFEjKw9WeFzrQGLKm/HPhUb8
/xdXnE2VZkYq7D/dDAXmQ0PmTPccJ6I+sH8wVbgvT2JkIjS3Ulk2AIywgBk9K/aVTs5rJ9kkbkRv
3v6WylRdt+lbeNc0BSZgoyJfbC21N6Du39ef7KIOavoZFCpum8u4mt5yr/KI60KisIamrnaRNiE1
2Xr24BS3MS4EB+jZXn9Orld0gVJHuxquERa5ykk2N81tek9dISgqyrxUV56U50CfBL1DHOizPciQ
hbZN/0JJ0a+WRoiji50DDDM9g7jbt+5t250+0YATvMoLkG/9HlMNi9mGYRLCbBGHalV1i86EgRx8
tU+GMR/VOj9lZu+mRilJYb89ZQyY08QEWChlgM8R1hCYImACZqT3h96sgXMLOqzUUKP3+7a/kd17
LUZYwrZphkWfVWDkuKPHG4XjoPxqveuC5RtQ34AYNso4ojZuKojUbV23CAiCVLGvbVIBRdh1yYBQ
CfEYTyg65cfeN4L+RnZPbZSHmGqpJiIv0wCGqJjY09pajZt16f0+uDEe9ACEq1c/+qPeOShswPYT
cGC5uvcXiwryI6LZuqFiDwWfb4RZpkV23/vl9Zg4q6e+778C8uMQ3TMXydqv8gTmxlFgqg3aJQYD
ZYSI0MHIxeUJS6vBN27qyuF4vgR0hMAtsz/r5wrgo7bk2f0biSZ8GihcTFucJDdH7GMzYBsT0JGE
B+6nLU/5QsCJyRta/rxqBAUN3SSGbhgqEW+dZDUTzHuPg182Koj6mGdosQNaguP+3r29DCDGAuIL
1bCeqCq+vntWxTSspOFi7M5Z7B8juWGzbIJtI4LHHqHhg5oaPAmM87WUeDGy1hjLwS9+8vx2HTuJ
4Rqgpl68JIdDphJnsnXm4LBQ5NBB0mAh8fdaoNUMdtSaZf/skaeb2cncKZj9yFWPMpTnjRWE/VkA
NVApBUiE4LiiMAXnsK2AhZO46nRuy8dCElJtL9+FCMFpjbRS0cQe4VUPbm9OANAfk2s+ckid/6Ff
nv/g17cZp7aANVBma5opGnqY2ZNmdXbHi1Vorkz8wk2/gr/ZfR7xvpXOAmx4fkJN3DIqsXRiiL3S
RAV+oz4xLs+E8wAETeUxNNW54B9A9QP8xM3HQRYEbR3nS6liHiix4q6qMJHia6D55HCtyqNxWu45
djFwbzGfKom6uImLq6qraNCGz4KdPGdeL4I8ojTr0A4Ufn8OR4fWdXMi81C5c2wYGCyi4WNqE0tS
sdiY8IAkQlVmaCoA20TjHLRh7Opu5efguQfzyXRNMP6Y4DMlLk88KMEcRMEsKXhunQk4L8RyuIR0
Km6p1UVpE5lR5xvl93C4bqPJ7UZJ2Ly1oBcyxA3M0yabag0yEL58GwrMm0XNdWm1rtp9Ao3Yad9P
bkRCnOZZpapNDaym4MEmexjTjGaY9PRsTX1nrN1RTeOv3/elbOv0IkV4nIU01wa9hRSLqRgAq91Y
NQJwtgLT1PYnWf/79i69SBN8v8E0OzeMpPM5TkRu9F6BN1TBZMnQrfONKwaMSSaCIM0UlMrbZtGq
UkFKt8qiU0QKzUszfZGcr80NupAiKGNXOUxRDVu/wGXqlLT3hjq9paTylnmWXC+bC/ciS5yHCO0s
iWkKWVkHVskkcUZVcZrwn31j2HRRtmXD3BDMMUtkYlFmkzVlBgtvv/Xe8gFY3G7hZq5So4e2B4T1
n1fqQMdxIY8v8YWL0pswNLUFG0VtfQ3w6P0MfG4AmlixDAp2ewFfNBNOE/CcrTBSoNkcxpOzZgA6
1zEJXusy/7dxl1EEAUzjMTE4OgWrSPpRyxPFgJcHMkv7lAamX/9cXU6olLvmtSxVsHVTX8p706wA
BhvamZDHBxM0G/xN9UfUzjzVM2dX/SqL9zfW8ZU4IcyJaysF2zjEWaRyYoxQk3fZ8nHfDDeOL9U1
21QR+OLwMmEJS6Bkl8lQdj6+P4Q3QG3a//6Gz7v8vli5LXE9VcpQ4fq3b8b2pgR0JY0ew/WJpp/2
JUk0EWu2VcxWajXQxDRavxxCp8StsS9i68J9pY2Qh+itcg3NBNrw7pHxhAJqegf6pBHzhpbTOujZ
PeGhrt8BMU7iADdt4WWfxAd0O6oDoV0B7RSg1syNQwkmlft3+wrKpPA1vvARGlL+0xzmnU9nVOlK
QG/G5rFPZfxDMjH8/xdihpnWbbtgq8A8gvT+U5xnXrHK0ExlBiE4PHuO83UqsVnxNJ0wv+zHtkyE
TBHB02UxKAEogSI12DIH7SpVJkdfHvY3RaaHcMO2Ca0Bq4itx6DrwWwtz6y+/oUEHc9RqiGce4Mz
jPnMcS5mbLs2VQezWo9GLcsibK7UhQhhM/K1jjHoDBHRkh7UEjxjwNoZJRfC5kpdCBG2ozSVXGct
hDRM9dI+9ArttL9S/GcKcT7VLyQIezFbTQv4by6hbr1YuUuLG2rkgT1JogOZJoJbLtq1zzoDoSJY
704KNCG54e2rItkRsTm7sBOSMm5Wzfx5ZddE0cHRLXnb8uXYWa7nh/zFQY96smBQDGqs+ejYYzCy
xzy6VTA6aA2NUw0ScZsqgRzbshDDaEC6fe1X4lkDMaUNcX1p+LZ2tvOjQf58+JdRJPp4JhNxGxFx
m3CKKnXVIKQpvw2a7qz1xyG+WjT7sL8/myZwIUe4awq0mlQzgZzWPkwJc6xU/4s7BQ9ypjEkblRN
nKkbNEyDKGTuMMzORqfHiIATWkZ9bFAPlYQBW9EuAC7Q8WvpqIUgG/V6a7Q6RFviovI0wH+AlSpX
cXXfeGZyKA+aJIbfWDyG4R3UOqiNbIcheAIlTidEoCsWL7Qjf0bXXdAuUfvnR4hn1hisQNNRoBCk
AEkxXfQER2jQ1fuhXd3Bsq9CNZYtHt9q4RjB5pAKBUGKqQFd8/XiKRRYcn0Fr9N75cl2OHEon9nB
oJDfvpdFnVtbxSiyEaZq6UxH4eW1tGqaQaewNHjeg6R0BYlD9jn2Ric7EZ+8/x+SvVvaMayhSnVm
60jBvpa3zkmVz6o9+PlpAB0dAB3zK3auvOYdOnIDmXr814tryXQGJ8HQeW6LOfQ4a1lLyhX5+n5W
03f9VEUPJfBZ6rt80tTH3JyS1Gm7Ufuyf5w3l1XDaw+Zew3yxdG1uNWWEEOTEHxnnPXrBvbfBfYD
Z7tOz/LiztZjhV3KE/xHZ9iaPVaQZ70ng9Nf10Hklx8V01VBH19LkTGk8gTna8c0g+NAFljj/Ehe
dOYMrbwuwR9jydf91dzw9K+U4+f/4mIBRGUZ2iaUy5rbfAzBOvxDNyQ1gY3L65UM/hsuZKyqoqxh
CxmtEqzRfZiclvg4l6ljhTeaJWOF2fJYPH2OoiqxKUpKr6UhBFYBzloPfrx8XLpzq7r7K7ZVPGLM
QrYQCXpGLdElgki+UUBAPPrZAtqMyrmJ3fqpONjueJ7d8cv/ctY2bR6pDUOjRDPJm4KV3adJwgBq
5s9Be+o+gw3mvel33/7DeaxPLvm+r+TmIiIjSEwgEyEzKjhKmhJlbfQenc/0ZmC3dibDTNu0Ox2M
lij5IW1jCgJKljI1VrvB73Q7d8aknR2wkJIzMfpIcoVtFTOZdiFLOMAxvGLfoskew2CZ4XAoM+WR
vzT1Q3IfudpRDlqxLRJFPgwsmciriNkAra5Qao8GHKufo1c8dk43A5RV8fWbwbM+xXjbBrJJyq1i
zsUxw5oKhj/OCrFU+A31wLncVkBxKV+mgPeajTKYB4mTMsTBa3VeSVxNEDa59hNyOD75Su973lJJ
PfXYpt6+PW6ayy+fb9hC1JMuU2wpCffBIJhIFndtTTzcJSd7XwgyOa8XcF1Gao7cT6F+6apKBP90
NhfJg2RbyIt7Et5vWhWO6TDCGGs7dMg8HYu58VJV8fcXbKNFncEaXuQI1lB1s4VuQMgZzosbPfJp
GVSLwnsN5UTmRt8AFX8jA4vf9BoXMoVHnR42gFyaIZNNV7r1bswlz5LfmPiLUoIZjC2IcG2+eNph
vC4D9NQGygGX8P/Q07HpcnXUKQ2E9Ejxi2nlhdmztvTViFJGfQLq12E2nejAiVS4hXcfZVgJmwIN
Aw8u+A0UzsW8G9Pysm7icnzGMigDcM6NPfC4R5Rj0YBWubrpT38OoMEQSL3IFFzjlKm1kdMCSkbX
o+LnqWzHeLAiRomGgYAbdQ1ivnmujIll1WZc81VUnqIjEn0awIANIAZRoMA7/wNxxub9jBKUpuGS
toCpx0/gRbhRhqAqqOd0hGu6MR3NjTGYkQBqZwyimylYgcwV10GBaRdJKLVl/XAaqKZDT6JagnHa
Fu2mpIxxR1uHtL9tZQwumwZiwi4svMxRc9aFI13DHrXZhkX+d+QuB4Hwjcln7o7tZ9vTZfM0z6kL
cffQ0qTqaG1CP4KIrwI0YkYnLpEThJHr9VgfzQMHq/7zSUyGl8SLIL62F3tG1Wapxwa2b2AOqXrf
60GCiYN9l7j1YLmUIdjFXLWl0reQMWs/h+ipr+6Lxk/ox6WSXSSbloB5XLzCeJ+RmGNOS/T1ATVw
9JUZ+Lbd5BlAEtpXZusa4S9YHS8gvL/Ezo2RAiOkn7vRNwez95IlDP287TNnLmcZHsmm172UJTiJ
uEuieC76EV63uAXBylE98VbBwqsPw/HfqSW8fTRg4ZS5OYyYHbxJ9Ps6vjGWx30Rm5tzsXKCqcFh
DC2gDoE60GCshX3Uu78oMSAR9LI3gqFNXagXWgwlekCjjfTLWqdO8sdw1HhxXwoR4ogWnfZqxaBG
ZF3F/dVcH9Lqqzn4/26xRJdjphXCdKhSVIbXtsYhGmbJ63BzP3SkzPGYQmucGLYivzDWZg5LtpuP
M2zK+rCvwrbbvBAgRCWWnkRKCqaWZ7dJ/RRjbeE7zTHAcJz605WMeEIqT7gH5qgqq0qFvGpxCDCW
6rs4aJRn2DX01wKCX9pYy/f6jZv+r4a6KgaupZLl01hBok5qH6Q2p7W4B19I0Gn9w/5ibj3lzQtJ
wrMtN21Oj4vNSpSnKusdVUGL3/LDHipnqJ9skMfsy9t8Z1wKFHyPks5RthRQrfdUNzxz7MHCja7B
Z++X72W30K4pYh0F77OaZtuwle9cdFOlH0jzb0wd3xdcT0jQNdAUDTIH/Yc+Ql/ENP2N/7zYH8H1
zFbZ4PaBhBagkN1SO2Q9pcmP/U3hH3ljbgZyfujxsYkpchSsWZnRIsQ7aVFP8fw9Z+9aRXZZb27F
hQxhqfpp1YZVgwwgxMSKW1NJhUumg7BQeTtnFVYLjbHpOWa+mlxrdrC/TM9Jkr11Elx0ua5FjEo3
nkPovK2RW7tlzhz0GBQ1O7B/oOHh0/KJD2PUmaPkThUkgawXXqam4L+7odbn0cAyAtDS7CNHV/zl
ry7Ui60S/OsU18AFKfEom8nYRKBhIxjL0ZNWk02XbSijIbLmsT0qEkTMGeGyi4ou1UY/BHMPyR0j
vVbNv7i8XwkRHI426lPESgiJagzP3c6ZE8sAo7ZuiFcyBD9D+2VpwHEJfw2sjgSNqsjwPgLU3+Hj
EMpfwAazV+KEszRzSqy4h0roKh1/tsMcfpnqJFMdtpa2DEJ1O1pEThxpSt7vKzY1KhFLa8XMkYY6
t+84pXDirvUzOq1y6kt3/4xtugmTYgSbAAIHNvH63WCncxnVcwP7pr6eo0FBct9tmBwzkaQ0bcLQ
ui8WQseyUiaD4vxE5cG0l8SpEubNiyoZBNrMF5ponNTRrG+ieiNs0VSqXd7M6Jo3bkaPt9mGAN8G
zK7Hyf2ArfswrZ6sC2tr7Sz06KtYPmpZYqK8CsuR2EmBHGUc+UbEDnacSmKvrXABXK0WEqBMQ5er
EC6ABnktogXb0xWra+WFT/rsH9qpB2XRfWYMXs1SQxYy8NMjuF0NHgI7xsNJXcxdDyRTsgnsB8iV
c5oxIJl97M/Gc95mOVoYaJcI3LARdA1bmqqipRXZIv7/i7drWi6Log3G4FflFVkeG+tUVZLbautQ
aYSpFIuIxO6b3ALpaAyAH8wf8DCIN39H5xJPcc5fLSVG5B5OXD+ioXzCy6T0zaNf78YwTdWJ+/Nn
ICHA/5loM29O/YG3tv9F0KVdihNMv6mM3hyeVbOOPVDAJ3/fRWwExxrhLeUaqssAGxVcRN6MvZr1
GHce1H+q2cVAjAPQW+n80sZpeiVGuAXThpaEGRBjzZ8xj+Jo5P2+HltmdqmH8KxoJ0abzISAOPoS
q5VrxYe4eNyXIVkrsclwsNNiVCPImMFK6YydgoJjY/0faVfSHDfOLH8RI0hwv5LsZnertVm2JPvC
sGUPuO/7r38J+ZtpCuIQz5qDTwozu4BCoQBUZVKH1OCr7kOt+PPwvRw0/spTzg0jrAfgVfV5VL5W
w89tewRjxhPCoKgVxVKGgleKqn2EssepaSoPigqCCMBc6N2KubgYf9+TZUmS9CrMaOtnW3bkudhP
WuCY361cdKEqcDOeBAbdoWMUaoAaJvsYScqDGVFve9BETsAGdRHPlDJIzZJZEzanJH8o9fo4qYdp
+HMmavXN5LPfscBRtRENcSYmp7R6LxqPipLs2/64bczaAfINCrf8rVGPZHOENc2OdaOF+yzejRC5
ZIJCtHXUz9t4q4MHvXcTzSsaSlq4HU9Hv4WUQx5xl2o/Z/1b1h1V5YSCYYHHrZu1wGFBfDF4VB3z
2mIPwrU37SSn3Ecn6ut+c9TRJyai61xdRqaigQwBZ0sUir8Fk0wUZU0FxjCe7rLkKYjvxloUCkQY
nDf0qVXSisAb+vBLYbpx9yUVUa2LIDhXoF00az1zuGS+tolDy/tIVMe6Ov2LkeJ2AXWe0e+APpFd
lN90RuZWtNiPyaEbXrbdbDUhwN6sW8iubA2Nx2+nBG2IOY51Es5Cg3SqdLKnku5SM/Kh7LeLhtrp
2tadE7x5682+lERSF2thaAnP2VlHKFGbKeD74qst34Ng5CP2oYYJvTA48Zm8GFiXTYESzCX4F/Dy
QPCGM1/9nfCI6hDX3ALtj/9AcZ5XyXLQ0KZAF34bVY4q0bM0jtJZMrVGlMatpaZLKG7WwOCbQdcd
VoVHxgqEPovMiX8o/uDFjBEmdujT9jiuztPCNm6eQsmOpFQBoAVut1mWbzpiPG9DrJ1dUIl4GT8u
MTFGVU4MhqE6xjVrIMHrml8eGm++Z+STkbjSgQU3fr9dIPJpSoqu36G0MWPxed7re+WAF6oI4pLG
PtlnjSvMiNnD/xYeF9SbUqqlWQVeemyP6sHeqb7kJ2BGFtXUrYb1pWVcWA+J0ujKBCTJnvdqarh6
Fx86CGmMxuDXaXhqh9avbe1bmRpOgRuEykgFR961yoHlfPLZTNlZGJwev4FxQStgpCQQewETq/5J
9VmRHcH54xAJHHV1EaKBCwJn6PpE2fHbeKamypgWcQXDYd94TqUdVQ/bjso+8W4WLxB8eWRnUbWX
LPhpjqoLw46PSXAmRndtqI+2YXlzXPhNEPz5lS/Km/+xi1ejjEN5MKoOdqmQy+keleCvbaPWPWYB
wHkMuDaHuaAACJL/yQFF19PX+Z6VhpW+IrpwEcwTX/UZI4mWxxpwKUG3OGk+TZCQCQ0Rgfdq3FpY
xf6+SG+6LO/ieADMCDFf+5fVCYZt1Qw8BqNAC8dpVLm9/T4YSWtbzVtEEO1gyI94ax5xzPnI1Jga
yF1QpYpybfYjFkbIUduWZZqBLxlaGwQE5MZXsAew8l/5EP4SraDVIVugcdtYPoaBLmdAU+PPKQjO
ZVEpx2rUxU0YHrU13EK83mouzNFyKle5hDlhcYEVxPQ/eke9/90mKHS0tTIOjSzgOBfIxhEPXSbg
5BMCjlP55o16hf6NzDFfdYSh1o23tNwV6UmzLfFdmFjgcrOm4ORDc+bhkkqc2f6qDXs1vrb6Y256
QSu6rVqftcugcrMWKVKmGSw+WOlfmSbdxVRUfbseIRYGcb6OyooQ93+AiCOHEUfmoRMrbuTmICvY
kQN4AkV1YKsX3Mu549KOrqxNY6oYJGRZ0n3/FPyE/C4kNVFoPx10qNaKqn5Xg/vCSG7/SLMwa/Hw
9RtRwRbNuIXkj9SpLJ2SZ/jvdKVrIgUwaXUsEs8wdh+pHngDwSUbimIFo1EAIlOvlPJJH92CCp9V
VzMaS0PxMto6UOLGDVc/WmlEIY2xs4IzpY5ZSi6h+7gmjmR6ajY7U7wvxYT1qyHkAsuTEYTNPHRg
hAbsNVigdlAf+gQBUpcRhg9Cqd11x1+gcSM5NCY2KAto2BrLI2OiSXwE4MYj+9bvnkT36at4uKPF
aR61UrrGF4Cpo2FMTZz8HSDjvV1DywnVP/vpoN59JN4v0HjdMLyITGplwjoqgZngKvzAU7KmyjBD
BR+TavHVZrJVGm2nwZpeDV21/4l3fxdvwYIbwLWNGDVSeBNEVxQhvIRBjDvG2EonFJjIX63vgfwL
Hazb2zCLoHw8B28Ptnk8V6Mai/MCpTFHI7Px+tVruyL61aAkC1E8JSKy+PXpx1rCW4Bto8GIW1NF
a2coxEDVVw1CGEZgZd2BBs/V9tneFpJBr44buoqwgrEV4wnnbW4Rd62ldbkCq4zA6fHgr8WZW3bC
SC7A4ZNmKAaHIJACTvtSPEYH/RB77aFCDbHuxt9/M+sIB3LtlAyX+9s2Pme2ZqgkQ9Ol30Fxecee
R8f8AMHsV2Kd4EY2HRHZ8ep+tUTkkmhN7kcljwlqkEDcfQuSLCf2LK+mTnRErMCNmjBWiGxkf18k
U+E4S0UdAlFLHDt08iPZzVfl1TzuGo95THcQ0SOtZRpLG7l8aqZlplgSRjXuDnTaa52gzULkKezv
C4sKCUdVpcH3g/hhzI9Bf0VEXDYiE7hkqS6wkjMTEHKNh5wJO2M277ejxaoV6OFE5TeunVB59NYK
NbSzCB2EeDyUxpt4lI9pjTeQUUTDsgpjorHW0lGijH9vYYg2VSaZELx1JGP59ZR+Km1RucR6QGIv
vOwIgos0zseGpLbMqY5Ak3owfEZyV18p/gxWFBDc7UWRYnVuFmCce/V61qlmD7DYiJw6+5XrH/Ev
sLugSBg166gVfDtkkdrKNm3sfmcZvWPOrZP2kWtKRHBqW7XD1lA6jlFTcBHyFsaKaEfbDqJUSutP
BET7xz9zMDSxYELAs4Lyr9f2p7ffnxvS232s615v3caxk2bHed5tQ7y7kfuNAdUrdBKg2ZV/8tS7
qsA9t6F7umP4aM5xyZcMNSZM+FV5bB6wj3vbiLw784Bcvq/XcW5kFIBlM7lKeBUTqMaJdFlFINyW
RxVDnsMeI5d0303tluixQ0TFqAIM/mZRSjNQgqNCwxs6iFHTfSdljtH96TUwN1z8s2cz2BNEjTFc
wZeY4NYm2xW+4Sn3YE1+LQcTvrHzORAPyO1vdDbCuAHrlNdnvTMQZTdPxHb0RK/dVjUEC5VfQTwY
F3bqXisGgnITTw2OKiq1qGD4RN9nf19sNPpkRqMuYfQkbZeiz8ISXNm963rgDWBOsgBQjSBQlBkG
yKcIPLWSyzrEWRIvuu4VTQu3n0mZWTY9yNs820qdqkK7dHmKwhysjz+316doyLgrgMSK5zYIAWQk
ftjsM9HVqmjZcOtftps2GVt8vw5O0Xya8q9TKhDiFUFwq5/IWaAHMSAUe7gaosbJB3qisugBTwDD
n1DR/YfUGizzngIe0cDcKUXkmKJHacG887oXhPE45RZs0ZSThJr6MncGeiVrf8zeyHkyL3xh4vZ5
mEDK7o3I3vEMeU13tqt/qy2wLLGbmFTYF8rntTwit/i7hoK+boRpoDKcdjVO3fBnyTXZbVN6M3wm
B1HLiGi346UvoPqj5FkFI+mjhgJxxWH3kuh7vVHcFomOLZQFe8eizRvJBwiz7fQM5Daects/y+6E
qiwNgoJ4p8QIf9OR1LnzX/IzU3UnB9FrFFury/MsD84FDb0prKRmW1SgJ/seV0O9CuKDxnCygkBu
60/f5Xk4LnTkVBnwqg04e77qx3Ni3iai6PHuxek3BrJhxV6jUrVDmoxQJNY91GYFuKFUrkIvQnu2
T24LFDRE+zl2DtsRcX2dXyC5UUQsTBpzIjArPifxVWP5cne3DfHuVMmbxQ1dXBYo2WqAQR9Bvmyc
8j2j/yA/ye24G2/ElXTrYeViExeFuwzk6lCTBx7jBaruKCFOMt8oIm3n9d3kgsOF4jTrcrVE+uxJ
+ie7eGljQQLBfud7D//n+zyhUljLWQe2Hd2D8vovGkJJi44Hg5Se1fd+EjelI9m2wB9EPvhacLHY
9HFDpeVo7GRrWj4FvnqwjsG58oxbFGW3vu2JuJdXlzEOMzgDgDoehD5vkwwI4A7JFCAlI/mvNLsO
g9Svv1HoICnt120/XHX1BRKXL+VtYEHzFEhGNLgglneHtHQjYemLCIYLikoVZxbowLHXGD/i+laV
71v7eduSVQfHO5qMAmn0ivF5c5+DjbBMqOEV+Q1BtzLCRWu7qqjpbT0BXOBw6fI8qN0U4Tzj1dOd
XnpS/5A2T3HQuyPouLufYf6zEQWL9dG7mMa5Q2wmrdky08wQd/LHJnAqIcsn+9nv1tXCLM4RwrgF
47AlITG/HSGT3vjG167yElxxpSiGM6Pd9myJTOIcQupS7Mw24Ioa9NQputfRr4x2FPcjMNB5xp0r
mjf5hWvYGbWNAqxuQ506k+FQhTi56L5u3ZYLCOcRQWcOeh0BJA6OvXFfBjfN8Kd15K/bhX7B4FxA
65KqtNsEhpATKOU8vTq3o+jlZ9UQg3G+WxYGi3/4NsxJBcEnJkWer+fEVSC3RgUTsrpKFxDcNkTB
tdqmM1s9YeoZ9FTP13WnOokuOBGs768LIG4fQn9aWkkSbCmfMSXHHLxMvaOw1+GP3bm/TtAFj+cz
bssqjZOJ4Q1POb2KNcuZRFec7wr7eBDumqvJWyNLU4DER6aXmfiKXx2ZXnnqitr7Bb5gcU6dW21W
5iGgiu5Lkr1Yku22wtrod7eQvEGcW4dg6+6h66Z74f+Ktcgdez9QQWoB4h1/Oxis7qqLKeJCHDaO
kORQl/cSs3R0/Tapdcf60TV3bSq4hRB5H3+FW+JVdpjHAIe4ezt1f8sNWKGjf7NuISECRSJJdC/B
Rupd/F4Yx+Ws4Iey28wG4nTPipmZv2tH8rPesUbm7kqIt7pfLPC4/NU25qBsWQAPz/aDdWr8wAOZ
bQ3uDlT1eaJzjcgbubARmaEBoRKg6TrS1pR6lOBMU1NBoieC4YJGESg0L2bAgLVxp8+/1CA52GHk
bPvh+qH0Mnb862xcVIktMxjlIT8Tt7lRD5lbH4rn6YU1dBliRW6BYXyvlaETlPzqQJSk+z5zs+gb
OLW2rRJBcAFjjvOxsQggquAhTO6T4tayBMmqcOC4cKFq5lSOYWh48+30V3WT7/HgeJUwtc7qzGRV
ux8i4USRVVzMGGmflCFzvCLYSfINobmjfSi9W7gD+w2L0wWN9FJOIuyJamC7OVRiLTxDz6J2O/ZL
NwKEzQWIzGppZY6wpBt3pPw8RoKDmWBn56kakrZFaTsL5Uby0JU4N8tOoqJGSlQ5t24H3mAUSO4Y
7wrnJr3orAIa317RfAqHnxB22Pbjf9mTLMKI2k20JXLT0aQ0xw01Ui1ot6guqyDOcEXVdC5TUolP
ol2Jha7383KB4+bFqpuB1jWyxxm+lRaQCLMOcqg5ieRVjepkfbATGLi+VVwQudBdRoFRTAMMNL4V
j+q+862jnfqqr7isZbCPHdEh81/ylgsiF76HNNEqiWXIr1uTh/KhwAUzNciywlMqooNbdRALt0Wv
DIx4RH27nAJzTLOms3HL2PwopXNtu9vjx/7/uwlbfJ+bsIKUGQh28H0raxwa/WSrVTcmAcp6rFvA
cLNkoIsmg+4UzNCd6JEpSGe+/gkMbfuheGXIkh2RivTqEl5ActPUGhDn0glyCJ1qTjU/a9ZfpD5k
2odyywUOt80GpS0lYQKcXjtno2923+1YpJiynoJdQPhNNqwoKg7i14Sof7HQdwBJLn2XnO3QlfwY
qtiidop1L18gctk5TRLaBcys8Bjcs5Je+av0i9EHl34rCXZbgZPb3G5rpUNhdK9YwW0e3MWGwP0E
rsCTe/WTrrZVxKL54FXkodeeieKqtUjERGQG+/ti6+szvZ5VZgYtyn1ipruy+7a9WtfD+WJWuHCg
lihLliSsI2j0oGMBp867YN+hzA/VrcKLO9GwcbFB0TOz6mrYMw5P3eQnuNBQtIehfNo2SjRsXGwI
knAE/RNsCppzr+zywt/+vnDxcJEgDklaTD0A1Idq2oHjfR/uEzcevAxCPbvCE8sDi0ziYkLV4mzW
4xnPo/MxzF3bfhCYxFbfv4dtNOS/dTV5wB5UM4Dh9TGmceNbciyO+S4VSkhu2/Kuz3NOSZBU4H/z
MkXfBXlx1RJNdMJkC/y9OaB5N00ZHX58/U41932ksPOeBIoYvKSNh/CpLfEuwsKNdBbxuPyLR1zw
uJUaGklpKTPw2r2svzaTZD71c0bqKvkZ9M9Ed+BriCj8hAAAyEJQbMPXmDZpHWhaNOOy4zzuo0Pl
s1TfcOQ9Mn2IcIrKVFYmDZTQIAGARI8BwUguehOoGuR6hXcmMnyR81tV2LWovp+xNwBcyA4myRol
tCN7OFCiDPiGMbvou/yvginqgixvEizilTzlDR77PYvY2qVkmtF7gnf3/Lbpr/XmbPaH7UUlGjPO
KdJE6QMUmiK20v1kX+eix561LfWNDVzwnlJ9rHIUInuKBL6OEm9ktltYPtkzmdl6v20NCzHcknoD
xgXvdMpii8hwOEhonDs/87s9nhKEhR0sOG/BcMFbKUlAlBCDlsq1U84/siz28vEUW36mCzY/ERQX
xotQqU11ZMOXfe2KU5I+ReqTMt6q45ftoRP5Ghe9URFDCj3F0NHyRZl/2NZD3/4pDQ5Oe5gelK2B
4Rn6j/wBcwSr4RTPI3uEU3CnlvvBvYZC6hAcQqoOqiyo1B3+VFCHx+QGUIPe5DQbEw7NxV1pfk5z
3xa14KwP3cUsbujqMZPSWoNZ0Cp0xu5mSPapdr89Pet+8DeGyu99/diPKAEFRhSasaNm5AYUFHfE
6lyQJ+30cRbdvq/kQYu5Uvm6epkOpGhqNm6uSndhuIs+sT7R/tCfksjRUjeuXDZj0V7UsL2W772B
5sJsX8pKOQaA1u4ZwSI60ZwZ5AcUUp1iuT8hGhdkZZMOtDSBlv0FdoLP7K4AhafoicBdQSRUF1yP
t5d55OLt1MqdrWXMV+jomNXXFrJ1254iQmDeutg04rINwZ4EBCmr70ylPLVy72xDrI8Ze5Fjlyug
RuJ22qbMtAK0oa8nW/YyE3uJmz3/3tnFUiRrB2nwFF3gOIdoMtXuwB6Mjf3a8MmuOM1O4JVX2ufk
yHRqux+iJsHVMVwAcj5hj8RqixaAbaSiwDaHyttgq6LmwNU1vUDhfCGfVCkwKFCqGKqjiT+QydVj
fzSeo1ZwtbeeiunQZia4EkOCxHmFBbq+uNQG9pg2uTWmrHB7VIhCJkHD83B3MD7ihQs8bicexnKQ
pAJ4pnru8HoSCl5L2O99twUvvs9twVaXjWAt6dix80WPnMT+mbxsO/lqAFwgcBtHPViqVCZYR2UV
+bN1mCIfb9FOHQ/uNtD6alog8fuHmobQI8VYhZ3PHprQ8HUn3+p++Ek6lb7xSQAnGDq+/mZUJhtc
PDCMfs+gpWo4ihftQq91tNv8MUbPqFO6uStqIBChciEDjfm5lqGy1wvsJ914aSFSH0Qi0wRz9jrS
i9hX1k1ojzVA4nM1IUXX98OICz5XxYWlveteGtsPqdO64b3oDnjdPNxmQ3UK99p8vU+g6kMys/3Z
DL9U1i7Nb+bE35641aCkm6Chg5Y7uOK4EURZD/rSxhZ1U82xzw92KVhS64N3+T4XZevCSOKgQDiy
yshTmoNmaq5h3w6iesDVJH1hBxdcK7NJY4UFVwIyEZakK77ta4dGcLJ5J0L6mvktcLjwWpU6rcsM
OIwosHGbL9WJfoPIOG6tUTrq1zeoxvZSd/65PU3/spwv48hcZeGEbRGatmQgNEFT/CCjJhd7Y+Sw
NljZkbzkxzacyCu4QIueiZzWHbzC1KjTVOoh6ERijuu+fTGIi7VSWlaB2cCgJJ1dc+7Rmd95VfSh
4/tivriASyU7DioW0tv4HI0nInvbIyUygwuzg2nFvVnBH9q8dDJ1z+QVZ9EbqsC5+QLzybYnkikA
icEl0yGUd3vz1Pqie36Rk/E15galdIp05mTNickB0VN5kMZddpb3uNs7ieZGMHZ8pflkq3JcBYBL
5WoPliPPjvL92PWCECeC4ULD3FQzLZgLROXkdPGVRGun+tNORi4u8AXlddG2AeinEUc7XEYMhhPM
xk7tdMG2LrKF/X0RBowWHQyhgYVZMh0P6zFRaiepnrZ9eq2uFTRh/6xNnVv+ipnlam7CmLhwynP+
mZGHRvfasVG8zptxK4XyU19Eoiz0Pi4imBVUKqMJXq48TC4L4qGX/ihxjdj70V7ke6IlxcUFKKb1
+cyyf0N7Nso7vHE5hXGnTtd2V3r9r2mme8GgMjd7n1xeBpWLFJk8mnLHpi56ZJWUuRfdJ/54qh8x
oFCcNz8L8NjOuoFncBfbBPrL0UyRAKbH8dz41p16Ez8OHmvhmKhTiDZGgWfy96RzS9S2ZomEdFU/
a1ATw63cPn/qT/ILCgsctkuJsj/mEFsWcrnFXClpLymABFOrj9v1w9RNVwa1j3qf3ZIoE5goSGV4
XufZbqRSZauCtN3nTB2PVp7tLTl+thORaJVoMNn+vFjmUOGywi6EZVbyVFYPVnwm6fO2f4gguEhS
obh7rO2GVXhf0/wcVccuO/43CC6MzEXQlhPLWQIVpYjhOaDgIM4Fd1iCVOUdqeEMjUOdpSqVdKep
uyoSbPCi73OBIkjDcLAHGCGTvZbuJVkQF0TzwIWFZgSbbTzi+7p5rLsbKTo2seCKVBDrTC4STEXY
BjaLdXkLKYG8dsxYdtNKdaQIRxdQXKhN7RmqqJNMYBlPvT/P0lQ3LMPLVXQolIe5Ad/e8LjtY+vX
OJe9yuSCQN5WU9Wy+w5yX5/b3jHceC+hioS8WC8qMnKxZu6qR0CnHQ0YOJgZ/FG3KruoLdlRI68+
k+nOCAQet74RLgC4M1k1jbECdmvckp7m1xcuUP3jqpLdHYqvKlej2gKMG7+BBIE5T9gmuvY77W4r
44eOEkpbYNOqLyxQuBwsreygKQ2YVFu3GpreSt0hvcAVVreDBQabt0XQ7LO5UdC8yG6+oJIILZPE
OBPlr64sQdsqsEeExUXPlqR5TVNg6dWzmslOmFAnbQJvLtyYinRP1/OxhWVsDheWlSjNH80EozfS
XfMXK1qJPckd78NHdGTPrg7HoMJL5VXHsC2VGBrEE6Gs/hZ0tLWom0NcYZfo/9dlJ1ccm4Avhn4W
rODVxGgBxEXYNE3GjFB2M5846Hp7lSGV79Kr7pmJJSfC1G917hZ4XMSlNJ9GJQIejoRFMO2mYlfI
GE49c5VR9B4vMI7PwrSq77qyZTdUX4J7dg8XQqChSF3tlqViULcQFVEJpo3Pw6Ie5ExZC+s6UjhJ
7mWo2SpBXD0JVsDqir6MosHFjdTogm5kOLP6oo2fAxCXNw/bnsEW7Lv8bgHBBY24yBS1MDF29rQP
imuiCvKT1X1x8X2Gv1hWKGMKq0pljocbUtY2ofpMTEV0iycyg4sVaDaq5lQDTG0ljtFD3a8XlY6z
JcKNFJGxUi2D4CbvHXkHmc00jyckcxD0urLbB6ugB/A3+LHUfobyyK7rR/+P5+YNIrdoVfQxaEoC
RLQW57h0VZ4CsOhuY6y9L7wB4Vaq3oVMJrRmlXOjp7kDOizpzvIYFbv6XRZ2SYvweCaPssgmuQ1g
lAST0FMMiZM7exc+qeBIh198EXVLrKwh2GcohCiIs6i5eOuAGUiJOxJjF9E09Pqau6iFSnH2XTCK
bCW+d44LCrd7KEnYoUUMuwe6Kz0WghJfPjKNGJBUCXeNtXwMNoEXxFIgY/2uR7UNa73IjBJ3B5Ez
ucUNU18LvJfkXD4y/dYPneTfAHKrWCfWqBRWxW5+2SruDx30fcXlGetzdbGLmytU9mpVGgFm1mJH
Lq4w3s4oqiFeCRVvbOGmqglDU41jOLzZ7mI8UYv4kNbjxMUIbk/vLIm2IZucfHwaitrNg6McRE5D
v/c5dapaECTWnUEjKMyAEA3a9LlMtiASVHdYXAKvQ3zX4KkfWmJ3oeWm6JDufel4EMkOrK/hBSS3
L0k4ZLaVhiHMbRA4ql7hT5IzKU7nhQftEO6qq+HPT6Dgb7wYyW1TIa3iWM9h5Dw95MGurfbbC3jV
8xbf5xw8ScA031ewqMh+9mDPpYOjiwRvRBicd1dZW+Yys4GWd0aaOoGFFFqpnG1LhJPD+TdB28Yg
R2yobvUU9YmdPx4SqFaBf2PXIcSaxz9lvMS9LCYHOj5QV8YTl8xtIYFa4QhaJQh++pUiuSoRTP7a
YW0JwJ8Gi9pCw1sJAOKHn839fKC+cQumFNCTignT/mVB/WPOa2HcImXpUru15Bxo0Amtjw1qHzvo
xKK2hD25k4P1KdiJap1WY5JmWwY4yHDa5bt/iykMNT1IsQlTv2puDUOQIq+73uX7fCZh51XE2Aa8
ur2Km3P00nSP224nsoDzAcSfqlAZQmsdpexGFVHz/Mus/GMC3+SbJUOHsJrDhOaUH02UQRRueVC/
9afuZT5hoxU+1QgGzeIC6xzjsV1PgGhUP4LHoruX2932oP2LY1+M4gJpO8azNDSYd4m49VmDBi4a
BAcnaKHLl/9/eIBENnFxNKb23I01myZINORHqr2U9Oe2UaueACpAUNzpRHvXJKa3s55kVowSo+G7
Jn2T/lRp6TXaLL7PxbdcsqIwnSMcvrrYQrCBngoZZ4E7s4+8y+cWINwmbijRPJgTjLAhFW1Gsiuh
WatTnHoS3eCt1dlipC7jxa1N3AtNXaMCqg3Ab6LtgqN+rWY+O5d/iIoGYNBtsWRikHdc8bKd03gk
cLhEKz0ZzbwTThSRpDlBIxJbX3W1BRTzk0UYleapKYCGtxhoJtqaO7aZE33gZveNPexHLEBoIFsD
CBoAklLH+G7G12YrqK5gU/3eFS5Dxvlb3ShdFLaAGAwld3AUQwl+XYauXbTXRpXFB0JQ/P+RNXTB
5NzP1GdiTTbziVp1ZWods1Gk8rW+TC8QnNvFbR5NBXO7uN0R+aqbBMO2HtsW88/tCFY/SInKAJLp
lUoxOKbdvvFsiCOm1wN1RDy6IkCeA95OQ+j6VvDtaqfsmQ5C+7vTUd0lD/NXETGRwL152tO2Ak8V
VCTYskWqmDhN6DTNX9tuwIZow/UItz2kVtjIeg0MkoMvDYKJ2CeqX2NEcrfpIbjQ9JG6M2YZekVN
bXjb4AIH4dWkbWmKE43NX1ahtHaMD/Xw9b8hcBGClo3eNyFWllkdsslPieBoJLKACw7ynMjQB8Lw
ycVdYF23wrYSNv5b88OFBmOisTxRAPzWsMO9yU/5AQzILvGko7DcUORxXFDoNOl/eWmiTk/RPP6k
k+30lkhJZv0AcVm4hIsMeWx1eo32D9xl9F57ZHXVmhcdZzdwsv9Hvr2+1f4TiHjG9K41K61rkZIQ
qrla5eYVCjusW1l0UBbg8IzpiZIGrR3CLC18wp0tlMZ3+XzKup/bTi2C4bJGijaJvCng1MbsUv1O
s77Pv8JMVMgh8AWViwxlFoV2zyJDOileWLRuHRGnm162bRGhcNliKMd1Ob2G8LH81OSTF2XSLcjt
99swq+vUgNoPOgNlBQribzdxTQuksNKRaLfldRNfjaI4sGrG4vvcYGVxE4VTXeAhSQMxmVXegd3A
yWgjMGN94SxwuOGaOriXZrMjijeBfLJxq1+WpzlMDji9T10RO77ILC58mrRFc60COJtETtm7fdI4
U+j8t7lhP2KRYCVVYZdJhLELpxsaPcpkt/19kRFsOS2+X+T1FLRs7o30V5EcE1RDdaq3jbG6JBfz
wgXOWbexIEdgyNP1kP9S+pe8uGsTgSUiL+bCJtbK/yyxmr2d30yil5T1/GZhBpdQRa1cNIEGM6RD
F+Jih7XkSa5ieNWx96Gc9t/s4Zv4q7avwY6Be0wa4XavHZt0R3IqaqV4Jyf1epy7WMXT40R6UGtJ
Bpj6ZUBFGqtoCs7DXfXMCttTR3GtvXSc5I8k2AtULiSE6Hw3cwljOUFJIr4ZRBx7Amfge/iVNEXc
ZHcHgZbsIebyrW2Lp22vFoUbXpsejYyWHrL1P9wP6AzJQFIRsZt5RrDLGvKKThDgBOvIZmt5sVYr
WxmSQMZOrQbfwGRUkcGlL1Uj6HhZTXrhFbJtm6r9TgIpDKMq6tkjQHxkBCn9gYk6tr6oynx9hv6B
4et9CakKQiTAZMFdY9wN8aft6RF9n9vUUKqKZ+kU31eDa3UEd6QgMLOg9S73vAwTX9grQfZ30lR8
Px0fxvkn1Zq9ariF/mxOz9uWrF+9LaC4fS2PUyMqO1yO00f0VTnseWs82G4Wekx2snQPIlbH9bEz
ofbBWiZkXutBs9AM1UhwtIx8ndQXRXSF9C9B5wLA7TpSbwZ1OwEAKradG96BdBPFc87wNTmjv9lT
J7Bwl6i+FfGUrO92F1xuJzLHICSoaESwK6+VamchOfzQo7FxgeC2oSAicR4XiApZeVcXj1T3t71B
ZAK3C0lDGMdTweYm35X5oc48UzpuQ6zHmX9M4DP1ZqSBnZlIbmPtUwC6sdpkNT9d+fABGKCAoIQo
TPHlbThr0rTXbBM7z6RfSY2bqz07xFNRPFsdMEQyBYLQumbyyjWDRduCjngaVknoEBw/1MiRq922
LSIQzqEt0xgVtWYVZrJ0IqHpjGqyp7kpmPzVhbmwhfNfXe/rMWENbxQ1NXZQofzrPyJw7ktNmke2
jHqUySTXSagf5+bL9lCt75sLIzgPTsLe1kqCCZEOOeM178CfmD+x5x3FLT+Ja1PWE7cLIF+fZKCj
crBiVsZz23vsRQlqmTeqD75BD530gsxG4Al8bZI1akFHWU97V/8wkqsaRFnV7G0P4eoCXRjEZU8S
qSWzK2EQVb52tZv4VvUshYdtEJEh3K7TDYXSywS+llbX9fgDsg9TLngWE7izwf6+SGhAW07TnPXW
TuSU6leN6GDLlsO7PXoxTszExfcjvdGDIGTOXHZPCmplQ8VT0FripLF0O0DqfnvE2Np4BweBdxAI
a6ryTueQJLM1GKwJJ0OPZtmHr9IlY1o5MWh+VXlvtH8sZYWsgEC7729I/pCQFbJajPJr3Qu6y17r
XsZPrO4l2+duJVC6XfWIBRifUs0gxhpqlKGX5Ayp7WR8qoWFPMyrNsaQJ/dK9dgOiwAGadfW/e92
68RVv2VnZhL9CLnqm/HjnLzp66CxTZgEIRhXixOnrhJHCQUb6qqfLwaO8/NMjdsEROYYOPPQqkdd
9HwtmhjOz2MdQo5mCsfrkwKX4Y9TBG0Rc7ft3etxe2EFt8eFRCeo2sZqtQxUEzLipcqV3OYrvDr8
hPpc/0Np6AKQ2+0yM2gLm20Ucvddyq5NXUTBJho3brNr7MTq5ddOs15xTL1EkdDV2H1k8pmKJ2Tt
oF3FH0Wj3kpBU6DAivk4FydZ8j4yL7aGJ0w8K2o2v+NkE9HC0ZhxDj2VZx1ydpYX2VBzncFpOR0C
N/i+DbjqzQs8bvexwL7Qk1KGQfK10X4tx8/b338tJ3kXAxYA3KLssyIq5BYA08l2NDc6GUfdZ6rt
H5HIYcWk/wwdtzCJmo64tQNSv6+PijP8ytxJdTTHQG0LccJ78ziZgk1iPRtZYHKLNW2pokhsuuST
vq++0V3rdPviiEcLB7r0IvJ8IRy3arNIyaA8hlzhN/9otMPda/l/pF3Zjty4Dv0iA7Isy/arl3JV
9ZJOesnyYiSTxPu+++vvce69abfaU5rpAMHMYAowQ4qiKIo858pYZ7m96DwksiixDtpcWjxh05Is
N/JkhElbvAKOt/G5uFpxILtH2eLtbt6NHYXNi/pxGPAVOCAbfLVMbbyUNdaHy664LwNMJBaA2Fay
3JcJRJMQANysIF+RdcPHU1beTdJHrPXUFA2mEpWhLWBtPRIhYVI9srI2RfA2Or+7HpGcWg54SC2/
+weIu7tBfCtN2Ly8tRJ4xNoE97U61RjocFdKIUylM4zZVxixkA0wSiUKu7keaoWa69Rw57rR3Tpw
7aNA62PqwS0cWfa9WytBF5zJVPRyEYx0vFwxZQj1TlsPqRXykjux14DS/WbVcN3RBKmfM8jIvfYC
okpMwBGCUxKpn6BhM5NECyfUZ9LqVqu/tbFktm13DwMcw1BXjkz+iqoZGBk9aQHZj4eNwF9xPAM3
+9gf2tPKoCzDRfj1cv7KITfSBBfRVKABsjXNy66rE/pKIQ5l4fRH7UQu+revJ6/+ntnLGSSg9rqG
Mo/Z23RbbQVzRqnBC2uEixq1R6ZPLWprsqaf3RVTgawIiln8S6SkJnneR+hoWy8eFQO7IPcbXf90
OXb8zar9FiKOJLaKZnRTDCHRNT2vuXnsq++5vY5C/4OuydUqr1aNUkJVHX1FFhHCYVbnlC7r5aP5
1HurNMQRr/Ksm7VGWNzINtr6OVGchoMTzDIUXL1iibDXh7kox5FhkQCgAVYe4rWG4QbGtyT7lrzh
nqgxEzhtKEaCvlXwCEwXASY+j9BZkuYnkvP7KpVlt3tOtxUhZAIhVzolLiGCNfwmb36EoX7Kexkn
z97FfStFiE4djpipzdE7l6f3MdLZPL6em09qLLHXbhTcyhEO/SHO6y6JoY2Bk/cT941D7CnODMcY
gJ8NOIV/sG13ddMp1dA+y+lrENFhLA117Tcj6Ddrai+JH8r6wXjTQm3ECNFJ6cKoxXs1UjZQmGTU
CdQfQI2/vHV3nWEjQ/A31UqGOm7WZVpuSGoPxv0sK+PulSa0jQjB34auVFuSwVpt84EoH+MQk8pf
O6Y7EUBtL2uzG4i2sgSvq4cmSvIA6ijH5aAD1B/jWQckZWCakY9UrinRq8CwUUxwPdL3NVNVCKMt
dTIF7JbGuYk/mq1bNR9q+rORPSbsxfKtdkLCaalTPtEClpxJ66hp6uJJw71sQdliCbE1aI0RNBUQ
0cWPZHhI67tmyZxi+krj8g9FCRnn0EVgwZhgvrC7bosnzGuixdIJg6/UKOzLWkm8XDyf1JoXKecQ
lalP/Ktu3NcyUi3J0ojT8RFrAG7/y/F6ADTbJQrwf6aCEAw6AxGbRlCBl9zPlfa9inPQbqVdGHvT
yXTjZCJKWV1Qo4oreMDorHgxGOrI/eSj14cuUODw2qucyqvgx2Xl9q2nA+Ha0AkB/OvLVBavcAYJ
ApO5nM9nnZVX8SSbqdx37N8ixJcepledbuAR0J16v6DfgfVBNcxazB/Tt5SsNf1ZklA7TNUlIWkE
SQSvFgTDhpavhtRuZRhpfxPsUG/RDKrBaEI4QEgt+rpVQMjkLhbmR4qD4qkf2Lv/lqj00+U1wtVi
N949yxNiw7Q0AL20IE9pe/SqT4EW+XmqpoWtDtrkq/lQfgbriIVcOVTmv/jCgso2wTbYuA2LW8Xm
SQpgnqxqyneq0pvf+GzS3G56c7mjXQ+Os6KfPmspJT/ifKHE1/KiPzeE1Dec0ja1556En+eYmL0b
5jxrnNZI6D0vwuBnYNbpE0Vr1yGL8ir3Mh0Ns46mzn1mjyzpgUXL+3BydDVoD1mnjkCoZQQVIz2a
T3jHMA5Floe3VqMoH6bSCkI7qMBtg1fvD8SqgDA1kW9DgKdCgJpZ6T1S0OxdmY3gCe1G9GT38RQo
/sz1vvLHikXnJDJMxbG0ADhimtYaKLuOPLsOMYfROhHQ8yqPNkTND/logOEvM2nX2klidX7QFfyr
2Zj0Q0KARWY3nBTHvkiWa6MduFthVpfYZq40eBKbqjCxQYlpAHqyN6zWNYqKGbahDnlkRwubM6+J
Gn495gk3nSIKJ8OnZTresbnu0wNWIwQqebmUi5P1aWSCg7pvRofmgRIfzaThmo/5wqkA1MiSdpiF
M0rNU9NAA8bbpIfvE6Vk9EaZo+4njwzlMdYK9ZG3gXY9qc10GxV4DHXNES2eTm1amazvf38HWBrj
+EMp8vOXcSOik2plCzKk7Hr0mLccO7vyVr7gf3K93z1EwNS64lKDx4kJuYUWzxXF7C1ztciNkvcB
tbVOgqgsEyFkFMGYLLFRBcwtVT/IP5Dkusk/XN7Gu5t4o4UQNNAuShqmQAtqOm18WzFJT81+Qr4R
IEQJs460OrOgw28GhgNFRNB/PXoCueCo3knRC/aUYsSgmE/WUXpmwvkRMTJgag9Vg6l8IICM4Z8u
G21vXTbfFzt4lp5N4AfD9/NRscPQ1s3JmXVJ7UOihAjXN0dGh5mZCpFCf6cVftFLnGt3t2y1EHbL
gtsE6wi0YH6HUVrgujrgNALMPlAnpdP3e+ctUw0dd3QDANAigh7rhwoYqBCWzl/Kvndj9lcfYL6t
d4js7XPXcBtRwsa0QjVFyEUVJQuvx9Yj6ft/v/q4/f8+ZwXvonyxaoXDo/up9qyIebjRHKNYRkyw
uz7Pcl7ht2f5nBsRJqRQ0JvcFXA3cMmd5vNfIBayGZY9o22FCVmKGtdlwBoI08vP5nCVa96fGA0j
ei9DMwO5eqLkIZoD0O2UD2409XauSO57e06GZ2EdzXvrm5NYAo1Lqs2piQ74YLnhloPE7pjQB8N8
uqzLbmFXw1XfhMU0Ffg8L5XRwRlRAYCZob5VnAAljUE28G6GYOjC6BxqXMCXkJhvt8SwkShEUcJ6
MEigmIx3zsQJx2NX+WV9s2iSd+59MSj5W8hXrVeQ3xHmyeJhgmsPypc2P1bWXTl9HArJmbPv2caz
GOFcU5W4ipccYtZz2jiE5+HXQ1D4C+noLUVVbSNMWKxI77UUEGnMLcZ7ZF+z+jTIIJz2zoOtCGF1
qmQCmMlqtkp9Gqs7NCs7ZmdfdjqZDCHqdNVctTOFjMV4jObrJTnHtaR4JhEhDrubRpSEVQ8RSe/r
waflS0Ik/rW7QZ/XQhxwV9QwYhGBGxvDFdJAe9Tagzp4GU/Q/SY739Za1at6zEaYEHLCtC6ssIY6
wU1F3bX60xzVW3q/blK9BlZJK9FOZj+heIYAquSqiVwqCjqbNndtiLyz+/hHfvAr39p09pgZ8sHx
1yLxAKBk7yO19WJ2vCxkNw6YGs5pHRnCK2jyuiq1WKs5c60yOnB6E1Ew/GIGtS9kt0iZpPVc2qhD
42yK0SKAiNPb3cF4N7TH6XrFeSHvysE2Qw8U7itnCCBU3cs67kchE30J63MIfwWOrpm8BtAbnDE5
mWd0KBznu6EC1xQo75CWBsS7LG/X9zfiBHfU4ySvMg3eEQSJU1r5EXiq35oF3WVGPzpFOMlMu37w
lf9vBAruCEZTNdKy9ZQ69T/X7gjFSb4pj+lpZZ4aZNyE+wv5bE1hIaOpKs1shnpGd2btO71fzlYQ
2ZnyltdvrM3vZVt34cZjlDTkcTtArX45teZTEHnK6F9eqv1Ly0aGcECZTCGZhQdPHFDLgXipF58x
iljZtav45iF1w0Mqi+/7ScVG5uo/G720pFzGGg2i6AwnDpjPnKWztQZMa9mHlaG1DJz2LfF+I1E4
towkAAXtCC0H9ZoXXtJ8a2Rv/LshcSNCOLVIO6lduDo9OmasIbEbciqC75dXSyJDvI2lVUPDNIcM
szmMWW6jmDsZT2+QsaksCCCrZpn3o7ZCP8z5glHR22DQ3IK/JbRvhAg5+DC0STy0q5A+t1n7jVK0
uE+SHFm0FnJjXLSQvaJigX+IU0+Djnul1pgA/WZgcwncBoNVliEZwZcJEWKd2vNQLVII6VJ6r1jo
uckwqF4wUxLj1qCyDXGiMkKIA/heB+RMyEHZzp3q6lDFxh/aS4hrWsAVPVGsxWWYOkjea7GTxHf/
zrlELVZrbnZ+bJr6uJTQohy+VulDvnAnbaTjbrI1EWJabSiTvuiQwr4kp+RuHXfDIH9EfvXLIWH9
uHaZyco/sgUSglrBy1IFFcTi5nNziELmRVruXbbeKxgT0XxCGGuGiul5jBXqDmtrZukXx/K0YpLL
W3rEQ04UJYQz3VJUlSuw4VJMRwzdekmV2+CK8xiO8MtqXbYc5pNfOsVklGGYddAqaY8Z4IEtidku
u8MrPq64zkjJDHw/Trg9KS7VqJ0akhxcJkSIA7QqZpq1sJc6aq6eWniVj27DSLcv20omRggDJQJn
Db6RxaXk1I/nMTsssj26OurfRxrg2r1cjnma4rmzYK6KUdscjwVCdKhdW7M/MUk4eJUJvPQytMe9
lDWGWmmyAlYjfnj7iwP1iKzgC0ADj/MR7DP3l6132akZEQLDEqtVO2VQzcx/suY2SoBtFoCR/uGy
mFf5tqiWEAs6UMCVWQI5jTt6xFuJAclpAi93DlpPGQ/qq3dLUZoQFYxpWUDnAyOmmc2/aJ9W1sjg
c/Ut9ieHHDCOH13JYSRlXiLEhzkKW0omqMiy1laKmyK7qVlrL/mRyBD+ZQqKt3VFBYJuFfzyktnB
AH7qJfcAjDvwv8aD6hB3tWonbaqVhCXxBm+YKZhZKwT04BEQoGt7XIm68USclZEpOzZO5suSCYl/
/vKrzfFIwGRAag5FMeLmDIpuL8NXqjijDD9jN4pYhGu48+qa+gpXJxiGaoVLdxXtr3I5Z/3j9G/H
IX455UaEEA9nNlbz0EGVOLfe66l57prvl3fZ6mGv4tRGghAKjaJp1LmDEpEZfQUPit0a1M4I6MIX
1bUGao9l4PNQVjiU2U4IjwxvoXXOIDbrx49aXrojy78mSuxf1m7X+zbaCZExSuNuUtbIaIz3sXIq
Gsmhux96LdQ8UNQFVaUpbOCIKZlhWXBv8Enddp/WR/TooHva7FBUjeKDrK67b7ff8sQpJjWL1Qlv
9kgo+GzH1NeK0pEej/uR91krMefvYmPoaAkp/+2EL31+yhKndUe3AEi5IUO9kCklePkEX2jGGUbU
mk8pcRK9dapYdl/ed/RnywmObk4hXWoCnSaWXpu9ehiC8aoeUcApig+WrlxpAcPIiayquBuMNqYU
HD1VQPQTjSEBXubtQpiN8k2ef69lHUoyMYKj6/VYj+gpJG6smXad3Q7McNrIL0NZo5JsrYTDH4//
WjVoWCuSnLXkYFbv8d+XN61spYRzv9T5UheAw/oFxK4dQVp6WNFMZUDsMk2EA5+W5WzpA8QAIwJ8
DWb4pCyS8CATIUSHEFCKc19DRMX+yjSXqZFdyPLyyyuP9qeXyV+zvlz2MVa+rZMfo26cmRp8xP85
moUMBHQ/mv5/C+ni/EUXRE0aVxCVqj16mAe7lHKuykQIoaCLRz5XOiw256qnGanH8Up22b1kBhMC
wQQwIrS5rztyCFHAqt2sxfMFSD3tJi4fL8uSRFJdvAaMZRSgwQTCgtSOET5PQE49cJfy43ygrhw1
U2a/1SM3uY+mVkY2TrCf3nUnMxlPgSGjQJLZT4gAQUjHYVSx6+OgOwSDF42dz6lbVh8v2243N/4d
OXUihAGQqoMxO4IqZRCiITuzASHjk8iuzMnOA0nzhEyYEAxai2hVn0LYkIKeaNAJ4LeUzk8t62wG
5u2ixofL2kk9Q4gN8zKVgdnCM9ZuCvVo3AKmxLJ78IaWSMSVVhJU90MR2iPR4oJOJ5G/xcy0ieY8
JqgVfkiN61L/bvX/ss/hv8nqswjBhg1NiFlOq0Y94HRvO/2qqH9ctppMC8FoyQLE8IBBRF3HHh4O
Kj1zw/n+spB9X/ithwiCoMcTT60lIi5uhE49+y1/nLTSNkuAOz1eFrW/l55FCRXcdFRaLeixKiPm
4MvcrjCFWlZ2EEncez8sPMsRwmrdJCHuKlBp4l5UXhXh8bIeknURyfAKTqOlNbAuYTA4CQDemt4p
ZSMh+zdY61mLVctNcEvHMGfZAC10e+XbLdz0veKEPn03H/K7xgF4q/dvO4sFnxY7RBqVxFFUQyR6
88fGrYN/+QQsfl8IpkYW5ujCheFI8001j6URoOFAkoXIFl8IpEmoDgAkh5NR1Wf9gy5rz5DtF2Hf
a3HcDTWBjdr5EcV1m1Xvl/46yJ1xTCVRbP3U69vqswcI+1/JpzFrQqjCx/iqyOlHOluxHavR1dCO
B63PzzlB6L7s3BL7id3/aZqlakyhn6Wg+OnRTBI3JfYTe//rsp1aq8X3l/rUJYe5uKqDDwH9qVaS
aCNTRIgCS9mWyjhBkKlWD4vF3tNUEmckcUBs/m9Llmr5Gp+tVgV0iD2vPdAy/uO/OTp/e4Gx6rmJ
A2iZqNsmXg3W2+OZnVcCtNSZQ5ccwLvuye7cMrOtSm/EzSNJc5quSikPVfWj0yQtr7L1F2LAWHVW
0ERQJwFwYTZfZf3TsrTeQDxCJeuzJ4piQgKTt6CHouIsoo72haymyN06TXFi68m0vlb5dz06L5qk
KL3nCVtJglKgT2urbIGkhT9aJcB/P6Z/Xd6Wu7WXrYhV2c26pLwx825NEDG6x84MDzloFGYPKPit
ROj/ZHBvDS9i+NlKFCJdExIgqIOYwEVHjY2R8KUADP7XJo1s3tdXNYAkZA1Qe763lSgEvCRNdUAp
Q+I0sN5mdedaCZh6JJZc04wLeonDLT1JRsZnSJmDBjdhqz8V+Td0Yt92E1DzTOOxR8NVp1vutGj+
1EWyHb2XBm201IQ0qJ4mHWgykF93gECPgacJBA875L3mFaZsZFFiUhGQuASngMY0CEu0H3r2o6CH
y9aUfV976Za6XupGXOD7TVsU5y7X6GFOGknMkAlZf9/4ftxr/7uv1Or7zLqL/y2j5ZqXbFdEiHkl
HTiwKaBE2pU+qZ1JO4XVdBi660yRjaZJgpImhIo0w2xPspb/CO78vU6+RMFs89DMcA+jN10rq5js
JREg6UHBFj3Sr2FmzChNDUVHPKezWtmjlXjmoHjpEr2b6Y9YT2wDJMuXfWI/Gj6LFJYL0zZG2QcI
VZqFKZ/HWLUjaXv+vks8yxCWrE2C0mjDNRz2tnZY37XnxNa9xhtd69z5hWOcFEn2ur9vn0UKK8ez
noxJBksmIXGM9sfYjHbXu0Yk8fbdzH+7ZEKoj+aOpjmHbszHG8ihRxNw7eu3YHR9Z/jzNT0Gnvb9
8pLte+WzbkKsBxEuyae10Bm2zX0+AxuAWGcOOGPW5Md+liUZMg8RAn2RBH3XrB7C2FVVe7Fy4G+p
ET8bEZgfL2NGbmXo0Fw1iuaPVXqI+UOuondR/yNfB3LxSzHJGJeaZUKTuP/amHZUfI+qN4XY/68N
F4cDAqUsqyWGCJN8qQHkVUWyd8vLm4kTIYi3YGqZTBO2aqyTFZ8q2SFxeedwsS5IWR8Y6bLmlKHf
AgSzV69n8i2xQsnd5VVn4n8D+bOphKigM21qA2xPN/ukvws/MKd2wrPpGjd5DJY16qYHGRbZZU/m
YntA0objfx+P5rJ0NE099Lz3x0X9Qx8QQkJWL6w2F/jAMD2R/FBPb2hJ2+4WYf/rPE6L8NfzgPU4
GO/rBqhqb8qRn9dG2PM0Xgqir2tDM9UbRx1UKRoQAAKJpf4mUf4t59XLf6t0DWcwVefC025r37jF
3v80AZdmrTVK0bclHiC++cO3+3zmSB6Mur8NwvE+bBKc4+Hjn0Ro5CsvA00VLVVerFeMuriNM5S2
bpIYjGTqbdHIQqdMIyEcxKGZqhhqXdzRcrruR93bg/Xjsja7ItBXbhoUBLDcEpwhUJGAWJOKjKuI
bMyS2Rh1KOovl4Xspj6/hRjiEaCHtUrLgKAbgxGnyVW7QxigxUO23qSB0KBKPHz9S7+6WGzkCWeB
BoA6dCpCKStLQTyUKMCuBt/MNNpo/+6dII/PZYNEJSf+ZUV3T2/VBBSZauGkE+t2c9uxPI4p+gvU
BWzR7U2aVuc56XG5Ca80VQZ78QqI71eY3chb4/0mH7eUdbi0g7y+vGqrBTPbt7HihXFiL+Z9M36z
0ttO1mK27zHPOgoRkE5mswQ1jNtnRyM/TYYrnbzaPQY3aglBcBppgEs2RGBoBHCcVSpZpn1/fFZB
cPphUdD0q+L7vLhq05s5+Bi3X/T6agHDfG49XPYJiTJiHQ8c1eiQVNY1YmeQRNUygvLd9QCoFCYN
+IprKwQJMjesNUr0tEw4zFtbRXsVd96gAmWWhQkU7TW8WdKmiqWvTZ6zyY8ZIIqqUNY9pe5unY0M
IaymgaWMSg0ZozPPvyZJ83PgjneNt5yjI/DvTqhW27Er4+rdTYk2cgXzTWER5vnaYKpoHBAEABMq
fjT6Z+mwxq4bbOSsv2+26pDxNi0WyCnm6abOa69alje0sdKNiNVTNiKiAbBLvIQIphK3ayd7yJlT
ZZLbl0wRIeY0qaKVJUVz0xjOpyABZFFK/9DfhBBT6GwYjBaKkNE8101xBa5E77JL7+6adc+YQGKj
GI59aasF8KVhmpkT5gsCp1puKZ6PGvpwWciub2H2VmemiaRO5G0y53qMsSqTu4S923yO1asF82Mj
keSMuyuyESNsnXKeI6sarMmd58kJMNJJ9DdZ61kRwVrmZOI1ikNCaQ4/i4CfZ4veR6PxeNleu4uC
xjUDoAg6AWbFy0Uxi6wpRwWLomb0UAHanuWO2svGYHcL+Rjv/7+YV91s0fK/tUdNqXPr2xXfvrPB
FTe73T9A/pNoJba1tbkBML7AmDCJ0wMmuyimD9Y0TzYZa0nesyvJ5Caj3KAGE+vsOSuzXKn45Ooo
J9EZGC7FTzV+esMiWYSChxloyahmvVykTAni0ZoxyBL31Mkn1V2+sExyQO969EbG+vsmklGkpSYv
49nl5EYjn0cZVdSuoSzNQI6IfalyIUEsScaqnKSz28fcVubF0dLsFnFNsjH3xRgqJtQtrIYIEAWi
Hq23ynB2wd9UA7/a8ic63GP+0Lu8JHvmQlFRxwQbTmdThFQqx34YcgXmSuK8sNFBeY9C8OC+QYjG
LMDWEI6hLCEolxbmPLQpmV2lelCmd42sGr+7LbWNACHri8whq6IOAtj76hShYtBdWZhzNW20dhxl
45l76cZWmBBqiJVi/Sk8YKl1m6d/qZOnL56Bjrwq+n7ZcHtesBElEnOn1RRXWgxRDGicc3iO0Wof
hJJa5b4+prYy/xAK1OWXOybJ0c4fxnC1FiQrxbEtUWR7iptQMT0D4+XLqUbFNDmmXa5IxjN3B5vA
22IByWJNP0WaLZ6Vjca7bnaNOK38eY6V+UiUInoYmzb9ih5XPFnNAUswalDiztDr0fIpNbvOG2NV
Rvq0eyMCxu9vOwjZyZj2Sc4T2AEEg0541fqpb90ofnKWVVF2Dc5Ry0cVDUhvYmeTwiKmdhOZ3Nwq
uH7IghnvVllMD7XZZArwqOMFqHdVHL3hLq2bFkgRNINopjhYPywNXwwCqkmWDCBnKtXEWcgQYVR7
sNwaM/JeG/PRBm+grDi5Ww7fihZ8jJq8S6YFotV75V4tgfyeucotO03vyV9zaa+4GOMRxMWXt89e
cNtKFVYU6Gojxwsyzpv2wNX7bHx/+ftStYTAhmt8WCU9BJQjfeyaxdZn4tWp9kAL1YnGyiNZcwJ0
mh1MxE+Lyc86swAGX4geg+AQpqok0O7GCxyuJrJTDNSJ0XwO4y4DZOYE9ImPOSls8JG7lexKt1uh
1YAKRlXTNEyc5C8DRjWGU1aq8N8GoN/r7Diwo2+L4zqUEzr0yrgrjxI7r2moWJXZShQW0sjSJhxB
XeSq77i/DvrHvn6zOP8MbnnfiM/qCYvazd0YthqEDdO9Osx2t9hs/vYGjZiqgYYPLFn4I6QRFKX6
qQ2RFvcMM52/WgFObQoOb3bID+MVlcT4PZ224oQ8X60Sk8wA8cI2XypHax8U4NHafU0+/KFeQorX
9ijYzTn0gr9nvyAah6PVHfSb8pRhxp/LMCd2t+BWszUGbPI9U4szsjS4KK0Pba3Xfl0f2iyH9ADc
4X9Rd3i03O7zW7TEePkv1jED9+aXQiuqTnPTwEWID5qr8FgcQHN1bH7SA1icpTgee2GMPUsTx//V
rvrfeTHr4amNh0NGZWng3pHEtJUOUEc9CFQFLxVarFwptHVLd5N2nibFi8E9BQx+bwl6ALDKstvd
Aj9jyKFXmHY8rgkhxIqTkgASHPdO31Dt+Wn0FUSQ5AktI4u3Pv3mkg23q+BGoBBBlDLtFE2BQKDK
fkWjjx124Ym3X4a4vbHq5PtbHAQXBMNYWQNeoZpjEJhqEWaD3e6vwYVf+pH7VzX/75ZoOpel7W5u
XHmZhXP0NZgsaVRtrLMB6bW+HMZc88OOenUmgy/ezbIZkFdNneoIj+LpUgUkzIMRcpg/eiXuvtGh
OZalvc639ldMEkrWFRFj/laakNPTuammLoS0OKHgXtZsYh0i5W6SZWO71ttoJexlFg/dWCUjclDg
sWqeMX5hveRyvbuBf4t4jXM3EMK6ECKK0E8A/hPJ8miyaysLqSRcDm+/QtRFxmjMCmD7MQoM3Dl/
yIjNu9lj3dWCR3kNVL/J0xTK6G72LKcD8BsHmMaBRScEjTJBG8w890iYTSAFDj5TesfsW/uyd+8Z
T2dshWlSif6KsFQziiEneQv0i7g4GV3jVI2Mr3Y3o9nKEKLDxDI2twtkNK56UN3a74hNwYfhDB5a
RbzQOoAmUxIj9q33rJdgPeAihWPQQqbWnPSktgvtIEXA3JfxfL8S/MJo4hZ3PtyvBvqEt2GnpKkz
RbJ2Y5mU9ffNEaywssUqwQ+m4vMcUrfVvTIt3hDktldFYYlIp6W6mkGVOP/ZTj3Gb38kCApv8bVn
ewlr0rG0VmMNQqLs2pxvSxlw597r0VYJIabFSZ3kgOqb0ZiLXjGyOHdae23lH9vhSZeVKfb3zbMu
Qlzr1SFKmYFVUduTXj5psaSYf1mXV/Ad4GrIONCmsfsZ+zqb1TUIt75MGJK2Qys9D2XtLd0kOcX/
ZqP+X6lXmB6D1kxKrKxCDQc8dbE9eys0pekWDTB+AHsAJGRfhqO2a0nkRJSgZgkiJ8G/Qak0qp2J
hipjuYrUG2WShe9dU24ECL7N266fWn2aMRlkK/fsnNypg81RxjLvsivlkXwacQJem4fEkxM/rm4g
HrNrwvd/5QSX14O0S61qWd0kuW0Bp6CYH+Osddh0u9QlZmJ80kmOw914YYJzizMKnHux5z6nswmk
nhK3ZhV4VsPggzzAUWp+vLyZ9xIIsNf8FrMu6yYsaUpr5bkFMW37gQdPXf9ESWPn4ywJGquFXllw
I0dwD561Zc8nyAFeNnBZP8Xt7FTkOGmHUsrrINNJ8JSpMSiPKshK1eDQUMBiNJ3bU+WG5LIrwW6O
vqmeECGAdGGttLREDts29uB2p/S95SU/R2C326NrHqJzKiMe2t/emwrVmudsliytzXTQ9Bzb2+89
8wyG+qvsWwfSPsUv8YQLiETJIbxb9NsoKXb+KI1mlSSHkswPzisqI3vXntbHYkVS0N/3kufiG32p
WjyEk2KNUK1r3Kx44ArG54DjlvStM8h4ymVLJz5RFqUZ1iaHsJWoLz/GXvyYOsUxPfFfF9TlTYfz
Zt3Ec60Jy2huYMVZ8erprORerkteqPeCMPomLdDPINOk4oMo4IkGPRmVCSmuF5snTUaMLvu+sD7j
rMfdiH4mN0RlLo2aA+46khRGJkLMxgqrzpYJpQq9eujzz6l0QnfvGrC10foX2GwfJTEWY4khwMQj
Ncbru4/6PF/pmD0OzebIh5+WAYI3xPlo+Xw51u7u3K1oIQhaS1IN2VqG0e34Nsod45AdTHf8zOzF
CT41Z3IlQ0PYdfKtSCEWJsGclkYIkdZx+KsBLlru84fatW7IIQM5Kvf+UEXhpMwKABvSHB5IMf/c
Ou0Ps7JDv3a5HaCAnb7LbjoZRNre4bxVUdhXytyWBhAzUbYDTW7YYRq2nK5Dld9hJMAPW+IZYXqo
2c/Lmu6dz1upQuBPmq7IFh1SrbFwrOEpxIC5NUpOZ8lmEF/SydRmmrY2OBTWSZlPimzAd7dasdFC
fDs3VF6odQYBwc3oWYfSN5zaLU8rE2Z8kJVgdrWhRNUoeDKsV8hKiTVF6H+qEN3L8WqglU3AHnJ5
Vda1FtMMDqIiboKP0ngF3FPTWqtLIGS76VTYlfUuNNCwkTp9CNaMR5QXJFnNrhM8ixPXB481daUa
EMfLK1O7tfhVbcieT/bOxI1K4hJRPDmZTYzrEPPLWze9LT+g19tbAA1qq87ytOLQVjf/FsN6bXzc
ChUDfdWxlidQDAzRpzBP74rRvOrK8MPl5ZLZTwz2NGZ6uZYUMqSDU4lWZs7s+d8yNYjKCBEfgBb/
U6az3vXh97I/l7KB772Uc2uvVdHNoRJxMD/VBIo0UWHPyoc8Qf6XXs+zLI/e30O/HdwS4rnRDHFo
9BAUjqWjZiaeQwP3zxZFCOEVyi2JvopIzMdW/5g0qV2xj38mQ4jZtQKSpGZd+ET7XmMUjXKbvk0P
dEMzdKDpr7AxWrUFDGyGcJN2h2G6Zr1fmg9vUeNZhKCGBgIIMjOkkGb5BMjZqvlmyp719j3rWYRw
zqS6ZQyTisvMtCQHK7IOfTSfSy251Y1RMka871u/RXHhYqGMRsijAgbTh7tp8TIZUeGuKhqe89FK
s95qhU0CFixjpGGD7welw/rlPknGwtb15Ui1b5cXRiZK2CYRWca+SGvk9smQqh4fO7P3emUGmeUU
m8YILjIpjtJOroUmf1Q/Vtg4XNu5EDRjoGcqIck7d3xv3qBjfH31zf0BJJB36wi7fCbn9dHwUqAQ
PsNR0xQLjzZuEZu2pqDz5cMc3+X0OlKeLtvztWu8lLT+volvGm+TPMNx7eagEMPDSTLJGIlfHwUv
JQjOERg8C1IdEoaeeVV1LCwYMJChRMmkCH7RMQ4w0DRD3k8B/dJ9A8CaU82ny8bad4SVDAyvgUhC
xIdCq2iCqFrKzuU3/yHtu3bsxplun0iAJFLpVmmHju7g0DeCxx4r56ynP4s9//FWs2Vxvh5gLgwM
sFcXWawqkVVrMSli5Sg5hhOfCnRaNY4kVhhnjvW26sHarfC4MDRC9LNXJOBJeJqpQUdl+OBwwyDs
PYTd/gUd1eYqrvC4mKQEGLXIp6Jzwyy069ghKLaEkpMCEJWLRnhnLbs4hlFmegqaOyk6W7G3v1Gb
Xn2xg6f6pJCBn2MLdhjJdWHeKqX/kd+nBkKCqWBNuExKpLqLwiCBH/TPGCBQ/lcBMnRGYN8vv8/t
e6haKNJo3LldAHmM2BtL4jSJoCti4xvhLQq323pKgyYhsMJqvAoKYUxJOR3t4Tx483VzEH2ybm/K
b6P4mjpqDQI2OsDVsXqWsu62HanggG671gWC6yvRazzYtSFijaxd0eHYGidr+I8QXC5g2mNhlGNr
quIuqdEEWzpddL/vXhudgW92hm8VRiMgyqgCS6UeqlPl54fAZ5TnYN91RNcyf4hplzXjMoBuZQkp
TObLL2PkMLjIT53s14B7z381cCryO4vt4irnDFI6ZEuCXcogNcwY9lwT/cr+5Ji24snHSiRdwvz4
fRS9WMjlBlOuorG3YOF4Ns/p2brNr6MjGhv/o2dwQWFKhiJe2HEakpdZvQrnW7oIrlG3LcHYBRqj
IbWncXUBMYJlNHVkOfXAqJnh4X59okfRi/D2Sb3AcC4xlrQd5Ar1jjm/LNBzG0VfoZv1DQht/r8d
nAeUaR5mMoEdAakctbXn8axpI7QqnLoVnKVNW8A9ZKL8VU2VH42gIPWM6rxFKsCYUhs+LJHganYz
5lwA+LAm6eosGxoeImgTO12wHNI4uLIqgRkiFC6yZSQqy1aGGQtEpzoIEkCsORUxxYtAuNg2y0QK
hwIgnXId6a0fq8Yh09394CYC4XyYVqGkyjVAzIrYUXMTgRK5XAQJeuNGFhF0tSucC3eGEshzC5R+
dhT/JvdCJDfjmd5NXmOfU3Q07Fu16dEGeoPQGLTRDdLJXUP6HkemV77Ny9msPvfzfZkUdiSi4t4O
nysorjgYll4JMwVQxM5Okxs5ypHeM7Jn6ifn+n9+52breLGLRaRVrM6atosWVqylY/VlSHVvbskT
BjF6O8p60F4Mdyr4f/bXcttDfmPyn6vI4mqhxqje0vSxN0tbqRvHnEV9Gyzqv8sKF8v4UZY+TEI9
0IBCtB91dA6VyAkT3+if9o0RbRf/8VgOaj7IAXDiz0wMUTmGh/x6dFHQOR9plnyzXTyxYz2G0iQx
MIiqt9WnJhQ91ov2hjtXsjQPfWLAH7Lr5tQ9Jo+BS0+DEz7F9xgBcy1XDW3RpOlGl+tbq9gftXLC
pq6IkhF4vJq5FROp/0eVIM0c+ogyRbd1Xz7mXzSBH7KDtOchXN2QD2ohKSpgIyL5mOo690uC5N5d
k9GwG/b2oIuePETLy9UQoLqK5abC/nXm3RBe0fJpHA77Dsl2aM8qLnzE6CfTJhUQVp48Yebjppk0
Zx9CdLS4oGGSAcMsKSBU/cpMDgaV7Sq+bqTjPszmYpnQMkUj8kZvXDROg0WqCosFcv06vtGnydZi
QXrfziQrFM4LMKCajvEIj+/8Ev02taO4UBpxLUelHsZHwMnhFgeR621MdcPlV6icI2DeOY6bBKh9
5cj5QbFsU4McRwEZZ8npv1EIx4M2KvBmV7UjT8QJsx20VvCck7QYsCjnCfR16gFMzuinPZh4MbBz
aAvic/0kMnfTJ1dwnMMEET4FE1wLuGOzLE7UxJatE9GIkwCEZ83T6r4Nicxs0hRyJCU6D0cle973
SdHK8dx4ehGlSTXBKYPmWj3jQg3N8Vp26CEe7JZ+LLwj2jxrl6Xj6fGU0sDAhgE83M468mTPJLGn
8j5VvX3DNgucFQ5Xto2q3qkj2yKT5E4QfJmj2NHb2l7op7YWhCjBwSZsJ1fx3ohMlKILsylCzS6F
Nh2vuvph3yCRO7A/YgVSBLkOpUm4wxIMPyC+e6VlSSUIhCIMLnYElWZUUoNFC/sHw3xs//eXkDdR
gheqViEqVxXMpWtC8HSoNp6mKJJLpUGw+0K35gJCWOeZ0Rf4ytEeB2jtshkk46ZHFZNDulUk6Sxa
Ni4cjGXRF4uG/e+lKbCHqvucZKqgsBXFdcpdQ5YxzayghEVp7kE7Jxls1dEdaKfgqc/RtKsJlx//
IrIKfJtyH3JLAI2PPAIs+srCW/MAeje0OkYgxC0wbOUVt6yHU8RWJ1hQyn3YLYumGymBH2ZUDu0h
KL41iYgWcvsiycQ8CyYx2DgrFyESNV0w/DyzRGlkDhsLwiCNk3yWv6IxwCkOoq6DP/jkBZBZvTrB
wZhPJWkXVouirXG6ZnMmsZPl7uJ93CsvcFzAWPpqLGNpgn208/Bw4ui9oLrejrEXBC5cLFmvo26C
QU1I7SFTT1l/TBpkXvUpGUUcSNs+cQHjK4wyyVDHs9XTMFY9XCW94LJKZA0fMoxZJUsOf+gT+lcs
Q3Wij2zMC/W2rPQHWR9FVct2KrxYxIWNQOqVxqgAWDBadoqRNNBGJMbXkXyo8DRNAsoAPALxn46R
FYChxMDSFSM4uLqnJkarxvy8n5/+UAJeULhD26bIfnokw9/cENxUx/ZgPUCKRLGLz3BwP/Qr97Wd
54Ph9wLMHWQpScIoUAA8Y2irw4hfK7n7tm27xgWBO7lJXJVdyBByzUQ3T2ePWmk343VWKN5S/b0P
tu3oFzDu3EZqU8/gOMdutd3XqR6dQKMf+0i4YHAnt1HjJoN0MIqJu+lH+1l3wBiLTwT5DlX65DFy
FNG9/aZVFl6JGAOdrPAUGWPY0LErRlSzJSbr1J+J6J5u+6v7gsDXy4s1JpMm9a/x/I69D41/J253
nB56f5pfb+o1ySZP+5vFNuPd1+kKlEuPRlPmem8AtMW9s9WcEjB3xyJJnO1UtULhjla5yE2Pr0dc
1UMlObTjvoyJo9EUvDZWKn9GCxXSpLHIT1pikK+d3n3PO9V0zNzAQZfxl+VK8rJv+NaRYJwIeFjW
cRX9uhurZKYV9Rz1FB4EFudrE8U1pigdPVD9tDGdINNF5Q87xPxCr/E4j52kto+CEnjRiRV0KdSb
7Mrr3RbvTJKb3Yh4yrb8dY3HpZtZT3WCsXl8PyTWJ4i8O5VOf+4vIUsovEnqale5uGWEVkBqdiRa
uTojQdtJdJeQ8wD9Nj13ww/dcqzgmMWrHVNYvzHB/CQo85unKgoPcVm+RD3xVSF56naxusLiYtg0
J2ZlxjBNZt/jmp/cs8Gf5pj9QoCpvpfoBRhE42Cb6dTSDDybYNab8gOveV11OSWod+o0sEmY2yWG
YmbJrgt/f9+2nzstSyEmPjDfjxgVjGdh7BUcx9CNbw1/OcY3Ye9oB+p/8Bl6BcY7/pKEQVqqqHuM
BzV5CTrRs/rWyVJXAJynK1bUZX0EgOWx/MXYDUJMaJU/WGc2mPiOopeH7W26LB5XZs0ljaRpwuKF
FrgT6Lcuok4hhU4xipIci4rvz9cFiauvJloOwTIAqddsqbezp/GQH+RT23o54xgEqbfALwSAPANk
PMx1VFVYyQY1t1c8aUcq2b1lGyNK/AafFKLsI/JEXtslLBSJhjNMNIridqKjreTEiSbVSRQMoQ3t
zRyD7jUCA8G0tLctEWWmrSi58h2DS0xzEFrDVMDicbkphtuGPu0v6XZ6/b2F/PCZJkeYL5rx++hp
9XTow9etdtSW1tmHEa4jFxsDsMipgwIc+Zw/9HCT3g/u2F1l7BLBy6hoybjQSKleVlUGKHAYg9+g
sFX5y741Wydslbp4hnQ8cBkkLVh40tExC2kNszdtFRT6ifJ1H2nLljUSt/3JXGhxUCBJSl16Beao
czoP7n+D4JIktEALa6oAsdDI0dFeWHai0mLLydZWcJs/ZLG8mApKi9rrICVzrdixV3XQNtDv2LtX
hivk+Uo0oCJaOs4N2iyDCmmGj78oeoA2TzkLnGBjVg4cBpcCjedJJ/1oVIqMhcuCs6ocu+HUZT4N
TzO9D8snc/nLmr7vb9XmF+AaksskRZvirTwB5OgYd/QcnK0rXP/f6qfalW5wmq6rT5HXH0UXK+xn
+Ti/huUyCrrzNJpN2L8Jj3lL07rD8lktgiu5/aRKAo/f/MpYg3FJZZ4qDfU1wOLPMVo2T/jOxX1Y
4AY+OUS3ic5YQw7GaX9lBc7yutfr0k2J+zTUsLBtda8q15PoJmKzXltZ9RofVwBpCYmUKINV6a/p
a3obOS1MguZV5qSn0S3dWNiAIDh0r5dlK8SOZFVaBEA04odO/9RkZ3n4vL9qgjj4+lW1grBop+qV
zi74Msmj8ks3H2Oqe9YgaFcXmcLFDzpHNNdSFqLac1o5g3zoDEGCEjkA5+JdSOpoqhHSg/qnIV2b
oeDuS2QC59WSHmdqOMEEzEzZGe3Ajj14WiQSyRYFJb6XNidlPnUtcJI28cZufGnV/Lti/SU10t/g
1TPD9EDr5FtMEkExKIgRfIetQko5tFgakZtrXQPbrI5P51Z1JFzoiHm1tpfTQi43wLhi6dxy1rqk
l3i7Q9PlVxB3BYfxJjhZXu1OjoH2l1f1sNDt7X13F4Dy1WcNZuNEY2lfHp576aeSncdMsIqbJ0oB
3ZnKuE4hkvX2E1ICXW+O2IfgB6nxLgiP0zAfyqhyNJH8hgiJc/iyqVpzthpcgtUmPnse0qJxG5p8
xVRD7u6vG/upd+ljZRS3WXMm09hSYVRaVIFXzGPvz3Wf+mrRlA6jf/TMaNYPWdCIvlg3d+yCzD/p
KJm+TC34JFx9BnMlsVWl84zscd+8zWcHskLhrqhyo8vatoJ92h1r6FmOgc/I/0Cu4IbuR6751mBc
RdjMM7SvRoCpwRer+PyhZ93173PloBKl0A03mDGz4hIsF/sEz/1APk/yR8L6at24sD5DLvGfdUsx
alIRuN9gEyE9I/uDd7yP53NNIx1XdRQGlb/GX8RnevSzYoenzmOXCdmzqDlpM5OsrGIHb5UU025B
q6EGnyvM1I4gCyxmnGR7vGcSFyWySukbXWIdk5jlZQR/KCTucszygpvJFTE8CwIF5QIFrl5BrJFj
/eqJ/qwNKB5lmY8LaEdJu0+CkyTaKy5S1HOZgt8Xl73mi87COjjVcGme9w7UMV4vzUV3JYLN4rkE
9TAZjSAE4Gw+IiVW//vYML4RLs6gcaFhhvRjn1Xs9poMEGhxzOJpFEmfC4KcxkWEfFYb6CjBG5rx
SiKnYTnJpr+/MYIIzreZN3lRtFYNHzDUztPodTY8U7CBNQ9l/VR2ghwo2hMuLKiyXkyEpQupAw2Y
eSuLutkVgUtrbEVXR9QY5WGxQLQMwWOPWrc3zNEm+wFkYLMTKDZRz//Ij4pit2inuNBghdB1LZi3
QQDt3qDUn1vjLjE+oBf11uu4+EDLHg1qLCGpn8Lv7N098jGy+qt3Jw9sIUJCTkXkHlyIKLWumNE4
g/uQH4pv+OAmPLPXSclr/dFVvMHpfr1y0wqRRQvKxYuoyayx0wA85aHTYX5dBl9z9W3f+UX5nW8/
Tjoj6yx2rz+ic1x3Ml//GTs9DEP6cOK/9tG2vV/HDJlugk9Y5nyz0PBuWIPqEY+TpmNNvR10x/+G
wHlhhebIrrdgDrjUbTyMY/LC3kf4w4pdjOAccOzyfkpqGNF6o0fcxJe/sack3a/Yin0RoImWjHO/
TGmkikTsmccLDrqT+OlNdSWfZp/xaIePkJZ82kcUAXJul6hDH40SAElrPXclfcw6wePf9i2I8nsF
+QuJATeKIBIEhBRfV7NP4Hcl0vySufQufoo0HwQE/0JhQ2AZf02h1ZHa6+xZKaGt308N3uIrgXNs
B9+LZVy66swpi4IevpFXid1XL7H1fUjRVfC8v0fbocEyNKrrG6xqWhmWfZIgK87VraIZjrKc6Sz6
3N625QLClnOVSMKpicdlwEeUVSUPeUpOc00fugX3qFPt7tvDjsz7mu8CxcUFWUpiCbRFKGOh+Ebw
UhWXvvE9X06VqKV/2wcuSFx8UIewjdoKK0fV9FPb0htSC+4x2fnYs4ULD1Hct9rCJn4MK5twB0aP
ZRv9jIL8UQUHvDxUx6aNj4sxCSKfyCe4QBGFhRZh3hQvY8uxaL+A7QwaFSKfEC0fFxwiUFHUUgiQ
VK+cHIrwyfx13xU2zUCfB/6DjiBKyLdep5TJTAwNJ2i07ml1i0EjWxY+2GyW4hcQPgAVaSIVisru
9n7g8hB0UpGPG/sb6YUV4pWwd2/TvVdwXKEc1ZJJKwqbSJeBxOGU6tcB/jWpvtyK3mNZhHnnfiss
LgLFg2qONIVpQWqPmBY5j4fQsxwlOYKwHG1Uyml/vza7S8gKkPumXhKV5IoM4xbw9Rt+/2y60S/w
sWNMRb1Cy/6DAE9kIBeWGj3udZM91NNP9Jwel6PpDk7xPfxXvbnb1fTKOi4ySVUfFAlbzrHx5/Q8
etANvcoPlRd2Z6WxxxINT2wmIXM+0ha8XlcuUg1KrpYLKzOUIfsxJcSlZvZtfy03T/PKOC5UJXpJ
lgIaCK4e3AbFHS5t939fcJZfS+tVBtEzqYzaEiZYveaaGdQ0NduiIjKMzTy1soKLGLU0qKoEEW63
WbqXtOlPZgnyrzCCWrr1gdfX1Z7wF9D1sMhQS8ezg159zgbfCAV3BJuBgsrQicCIz3viQ5wkGipS
hN8PMQmYJ/MpVauDtTziouIZeh+CDtzNlVvBcbEiG4rGrBfAKRh91fSfZhUcpjnHi6+/7wibjrYC
4mLE2FW60UOwxC3r7MaayU0dLAJbREvHhQULTeazOgKizeNjKzU/zAwCsv2JZqCPFrGhi+zhokKf
NK3ZzwAbcpD3KqGtiwZQtsPqasm44z9FWkxavKHgpbBQITvxT7t3Xdqss+DftFhuHtYVIBcMZjKF
c13AJp1VDsVNC2bHeRAcIBEIV6QsE+a8sgkgxOw/jYHkdqF6Hubc2fc3EQwXEiCv2xZFgcUbstJO
wBcdDodMpHArOD38KHw1y3NtxcwJyM+WHvrohta12whfVzcT3mVjeOY8rVfxKs7W7J8LUVR3V5lt
Hdj3n+R+6DV8BcaFhKKWYugrJuzLonEUcCgvzVWBrlQrgk6oiElr+1N6hcbFhWkal3FhzC/kUfkR
HFgdRl2MGYJbC99/ovtQgVfwCmRtQQISdswrhkcouNVNjk+ZH/ueJwhDPNtHpKZanbFjOympE5WR
k4ZAie9KaHOHo70PJlw/LkgMeZygXYetHx5n8FEBhib5zjjIborZZJEjivydCxCkHeLGYtnCMm8K
65DIGQR+b5T8Yd+o7V1C5Q9GIEvTeb2dZqrDoGJ8KW3ToSENMuON082HfZA/rNxvFP5uPDL6alYY
D8zg199ByuIvjcMadgov9sm98nMfbjtfXNC4D4AQrS2mnsImKZEfElk+USrURdzengsGd3IX+HaU
ZcDQZ4eNrE1XsQMK4OBx8kp/PErHOLOvxN82IljuCMfVHCeSjoXUp5exxPAivR0r1TNUobOz3PDu
y4YJF/3jGBqX4UsjiixLet2y8dfsmX/HXu4UV8on09acFK+RxicMnaLZJPzrI7tnqFSlGoEOAef4
ldHLVtuGSMXZRH6mRRTeBclgCXLWH1zyAsPlximEpGYiB607fQXvsLdcDXbrxk+YkHMKIRHS9im7
gHEZsswWU5UUgGkQWKzBe6YfFPJlf922+4Kg6/N/C8eXyyOKPkOfAGLcscG/gh4x03OiP0c/OqKB
tj6AYUAU5NlmvPeSCyZ31BSIURRjBcxgOWnj54Bdmrenub9d0kUUfkVY3JHT0mQi5oSI2KX+4Off
s1NpOpB2cRNXcsjLvZI+zv6/6epmu7NnJHfoUlqCrw+PpG5OTDtIqDNqg93Ud2WDYQY58DPlpi1O
+7u5fdAvC8sdvymdplTvGWZDH5uhdWsa/qXMqWdNg+AobIZLKDujEV7FYw+vGFZoi1TGKtKathSn
ukm8JBO5Jluhdyu4gmDWrj5NhyxKSz0CRNZ64IG/+j9x58wpryfPxFW+yC9FNjFfWgEm01QHxYTo
ZcaqXTV/kcLb35/NE72yiAsfqmIkdGzgjMFYexqE10urv1ehB7UPs315v8LhIsdsSXEzsXK0GK+S
GPQkmPqHu6MXIJh8+cfihc6MxmfRdYjAvHfVdhqVJB0AG0BSNEGQJLK9TALH20wxTOYK9AEYTeKf
gkk6KRBzA1OXHgY3GTmqwzMxvyxL7UWDYXfDRx6DV3DckUqCqdZ0CZQrGtqsp/77FArs+cNmXQxi
q7ryunRo8ioyURTQm8FFDD4xfTrrlrr9j+S7jhYRy5UFN5CbcWJlFHeywLPcqimUZtwqCa6q6o4O
p2Imt3F13HfE7QN1MY07UFEo08WasVehXn6G0JKTJobQ2bfDxAWEO1TlHOvTODNjXEVxjR8LY0M5
yXckP0iHzBNfp4pWjztdkdXF6CYHoKQot0pR2EbW3oTj4uEFWhDQt0/Ub9vevfwmSVKWFhZwiK9p
daWUnydR+70IgkvGnVa2YTgx8q6pORZpdAeGz5cqjURuLtgmnnWqU1J1nqEY5ibX9IDrH/C30Kfl
MDnRkY1ULR+5xbi4OM871WpyUS0NzLLS0u7Tq17qbHlx9/17s7hYgXDBQUskaehjgIQS2K3KxaGY
x0jk+TBG32fRYRJtFBcn5nZMpywEWKmpuWP1xdVSZGBIDUUcHts14cosLjzUGjS9WoNFpAPUEUH2
aXiVZk/oa6397CZx8l+6ICCJbOMCRaM2fYwuRtZHMUrfK9InmF2My8iWp1S0aYLjq3Pxoqr1BJ8L
sK7TIMxsnnUFDdHQtGzV7/vesQ1kaOijNTZEKIaJBMtkgHRKAesU7tQcK9DsGve35vS4j8QizvtK
6YLEFblVFuWySRm9VZqfLOqpbeUuGsbk46u2ng66SZ06E2V7kXnswK/yVlsVZW++cmqhtUyrn2hL
QUJhFyIloG3fuBjHHbIK6sVZwtgFZ/AyqhrYp2oL7WwithARDHe8SpnI2jBiDSHdCilmC0Q/0QQu
7UL04rKdFC/2cKfLiBuSzgHsGfDiIqkniF+IYi3b7z1/4I4TTao0AA8Pazkd3Bis4KZbu8l3xo0j
/kzd/ijWLgZxB0oKglhBxz0qsk+Lb6H9OHWUA1N2YZwnohY20epxybdXzbwfIphGMfyB2XgrtCVD
/o8LyDMNKIWqY64UKNqj9Mgu9kEqiNduiCGz91nRpJjA9XiGLhBazIMaYQEVxXwpafCFmoda8fZj
xGvrzI5T8LxcLQhbVINVsgrk/QbNJU1tK3hASIeHsYq8BDMTXfnT6E+Y1NmH3twzKCGbOqEbUjlZ
U+tUlvBdUMvqZyPW3KVJP+9DbAajCwT/6VEstIhkHUE9Vmcwn5QuRKDPTCgpVp73kQTG8Ff9UWcg
DVN8JFokKT3sHCqnQdTDsekRK3O4gD7FSSWl7B6tIH9rYFLF81UiyrnbDrEC4QK4qqR6rNWsjj1q
d+GRHLsjtGQmUBXFvihZiAxiq7pKFnKeyqSWmUFQE6/vqvKnLHqO2yzGVuawP2EFkTeDkVns672b
oNVZJ3Ymfe2CwcmT5/G/OgEXwwdzDKo5Qb1ilMFhMRc0SQaHfT/b/i5c2cMFcWOoqKxmwECXCIGs
2SE9hl7g4iNe7sG4w2iD2Y2qaKc2a4kVLBfNwYRdGuhcw+eUGt6ZkMabQuVqkWs8cJrBlxxlLWEJ
ctISQZTYfk5dIXOhva2qSFJy+KMWGZ2j1C2eOZf0VJLvNC7Pk9bfG2pG3FTVTlbVhl4rL/0nOZE8
q6GCG5T9Q67J8ltfwng1VOQnViPWEvlULX10CINMEaQZEQr36ZWFVtQOjJ9dsTDUv5BqQN0h+ft+
tH/yINj91pRKU8wxLOFGRWH81KLMzmX6rM6iuzMRDBdMDBUdZy172pBD1S4wX1ig4FWEHHnsZ94l
sd8+oslcHOnLrpf6GkumdQ49E3c5zt/MGGN3/zD198dRNEGxn1nQ8/F2/WZTkZKZRa6qtvw6PtJF
PeLdVYtF511kGhdT4qrHjW0MoOaHfK5O7LaTERmPX9l4buT91w3jwouamdqEOy1wZ0SN3WS/lNYv
DO8jvkchwEQgV/ROFyuSzTzQmQZO2GZ2Fh0mHRKNImmV7fpTv6BwESuJSQyyGKCkM0Z2oBbhDrbh
GK+NguJ12243W8FxYSpc5qJTa8DJ1A8OxC3BPFk7qKOc0SeNTb8yWQxxXN4+YL+t5K+Cwhy6oUuH
8q1WMdAa3eh14kWpYMO2g/8FhItIrZUa00Jhm9p2n7XlNkpDv6tuTdLaTenL0ktXitx+81vlspz8
vVArmVqjFbBLOvaNX4GdZjouB1nC5AajuxS5/R+yzMVELlDNnaxkhQwTtcfpK1SUz5BLQbCye3d2
cze9Ez3Jby8paN1N1dqQIqsCtRhC00IR1xtOlEXHAOR1+fxo6B70tj09d8r8tH/s/nAiLphcKDH0
pYmkHA9s4xmds8fwPOD2RodjsoIh/VCuvIBxgSQiWhCpFsAqXDEE8JQ4dPft2Xb9CwJ3wIciBDVu
iWctPGdUqlMU92UpWrLt6HvBYNu4qh4r8I9DjZAtWeDlt6zLJT7M943Xx3b9KlIqYnwQGMV/YmZp
nrToXG1dBf1ps3EfKrUT0+P+yrG1f58uf1vFf1lGmjkqmgXny7TcTQq/pA9GhLvqL71IPHDTHAOs
f3gOlFWN51ptpDZaxoE9wMfaOSk/zXV514+iS5rNiskE2Z2qWKC55BnAkhjabRJr3anC4b6Jsvtm
FtW/2wFihcF5W5SZVm317Nnx2jzgjR/XGeyaGrJ3r+OtkSAAbtYXKzjO8cwuUEuV9SmmcX4qS/3F
0kbqzLl1l0Ufmrn/jQX9mbdOvvQGIaYCLL1VMJVEwr9mOUo8ag6jPfbtRwLDCo1LJlJOF9LKQNNI
fStXya3c6/8RgiWX1alNqjAaygz+0CbkqZcCD80MgpS46dgrK7h80WskCLsWVoRSeyTR93agN3ku
eGUUOJ3B17WzmqKBhXXfNn7Wv2pehR6u0XTIZ7PmhMzRnvYjw/5JejfmF9bVPBDWSioHX7LkvIha
ZUS/z6UgBRvxz0ldwv5mnJTrflAFm/86AvIuuq22hss82qL15axi95n4FOP0an3rMBzEtde2MSYF
1wfIpEEl/dbN6jFoS1DQovbqewcqLbZZC7xsO2WbFwj2J6w8Gfp6dKQKcpxU2IPf4dllOurXcfxK
1ioug7ajzgWOef0KblSh9d2FCNf6LLtS0NmL6pCgB3OkqM93+x5jZRnnCUunBONgwrIhc0jnZNeD
O3tMwMHw2tRvv1poCfsgodIKlfONxJrHzsLJxWebS43nsH7cPz+iBeSyBLRyJ4UuSN+98tTTb2SU
7EW+G0bRpQiLYLyPo9MBUuYG1S2Lb3cYSUwLCZpHrnL3/wU+g+PoL5hoEd/Sbe7VGo3zwsnoyzAj
QNNsEJiXv5oTZrfd6q/5p/64eIVXpbYlvHHa9P01KueMwxxXAdEwWjj4wScKz7Ac6Tk/sfLfckWF
ymaoXaNx/qhQOTbDHjYGzw04njFZlh+WB+Mlv5YOpW+dRBcwW8Fjjcd54mJIba4xDbM4+KKbN6Vo
nnUrQYGHyDQ13cKsKa8nN8VtOmdDjbtIAk1ekAZ/xTjrvrNvmKCpJq7BZNkkpq5xNUqhB0ZgSqRx
K2Wy0/J71YgKu61dWUPwn7dDno1geABEHHjqGQqmNtOVlU9TBYIy6qtH0XeZwCaeMj2rKcj5ILni
RsVNYJ7MRkA6uLEtbwziSpN+GgJVYmtWI1/Eg9viVrqTHvY3RgTCJaapq9JWHwEypdYtGpV8cyy8
sf2ACNQbW7iwUM81umtjwNDqxzL8rYzPk2joV2QJ+/+rhBTl81hJCyAyJbLn4JEs1G5HQa0t2nPu
6MtmaMHLAVKmj/rixblozm2rdeLNSnGHfZBbMx4CIKSfFwzNF26c2sbDcpvZ0UN7F33qj+p/dAEu
ESnRkEq1zmwa8DhgpfC320E08bsVot/YxUUAPSlkySRA0UJXP7PP49RpZrTjs+pU3KAmWkee6iyR
umoYmVXqQfHjq/qQP+vfMP17E9iq3T0bp06kybr1HLY2kWfazbQwj7UUkBGY44oYM82m7KuKbLeV
5Y5Z5YwtteWod7vuR5XN7v5JZo7B5Xmgm5TomCpkX9Cc/2dlJ1FTbqA7ey4qd6ZXWXyoQMI2F1/3
kbZP2gWJOwR1H0x5PCqNK4Xldb/Ebji1hV3XokS7fdguONxRMKqwbocIOJTGd2wNzSYRLJoIgvP9
WZJGEuiAKPvswZSsq1T/vL9YbDH2toXz+64tQRenAoHRJpbtnQZldfWXJYrjAkP4yyCwYyfFEjBD
chCcji996uzb8Yf8+ns3+JugZGzySJfhX4yjBN3vvv7NuB2c+hqkXbZ034iOk2Dh+G6DeQzrKI3V
Bi+kGGoxutKdouCG9Kivyg+Meq7PDv95hg82ujQhVk/OTD81JVeuRbdCgkPDC4CpcqyGyQAIvfwx
aNcWmOKKTODNWzRGb+zgYoBEc+iQDFiz6FQQx+8xyE695pEJ7BVH5dOX3s0sxxET0LNjsuPkhIsI
iWLJ+jLDuCRFw3bnBWpt59JLocu2MXgtLsf3nVHk7VxkmCc0QFks1i3q30M82tr8tA+wuVuWwnRI
iAL5Ha4sGkgo0X7CQjYZe1K17AYkoKT/wCuxpq5gmJ2rmiWQezxSZ8gYg3WXKte1JDq0m4doBcA5
REdKDM2rzA5Xdvpb1fTil7C2LQ/XBIfi3Kh++1fmVU5y2F+/zWS0wuUcosj1qiEycDs1x+Ngvzw1
ow5eFMXvYsULpw/Vlys8ziEizAJlhgEHpMkxXc5aeT+KstF2RbHC4HJFtOSolUFV52anqD/Xt5lb
OpaXxjb0Kky7P0m1XaEPeX8hNz19BcqljyVOuy4fAaq2sa2gd3EmjchJmDO/O72/MXBV8NYLoziQ
CS3YZn3trtHo6QT3hgfyVtBtVE7oi0ho903CDMZbuDLQDbljQWqcvSj+NiofqWdX5qhvfx+yJURp
TPhCDl2DarlW2odoFBB/imzg4kM+TLVJNNgg5TeK5ncfkJZZBQbK3+aOqaYwhWD4M1ov65tO5Fb7
8Y3yPQmgnCpJxPZAnY/Gcr0Uf3+EhOmNCVwICIw2VeoAEK3hkBxEWZpoNE+0CdyhlwI9nEgHhEmj
vjQnB8uwBInm/5F2Zctx48ryixhBggSXV27dLXVrl2XrhWFbNvd959ffhOaMRUGcxh3Nc4eYKqBQ
AApVmVtv9e+s4BZ9VcXKGBhsoHbTV6NAJ5SGq4t+WHBluQ6uG1wmotvsJNIoF5nGLft8aZRObQGr
WAdr3ieRKCsoWPM8OZLWR3JMoa7pGiD4Req7fJSc5UpWbLqTj9Wj5XaJYCi3tiJUQEMGyiLINenc
ViTnyJmBEKpxg9CX4utc3+vyDclE51QRDOd2SaRFZLEoYLLZlulN3aJI9VSJFtDmcRg1KeheNyxd
/vD8ocRxv5AgqNzkEIOfsvxFblAxqNmvRQcXySnT3H+/E6wBOcPAfDJFdR7Vrjpbo2cWbeP0kDUQ
OMZWYFijcGuqiFrLiEsJ1f+4nEOt+V4av8eh9SkUHcSyeIK10IP3PkSrkmZV3QBbOuW3Rey6vyUi
4cmtFQQWnz8Q3HCRFGX/gwZDIrnwyJTs51gVzMg/+MAbBjdYDYGUWpGG9WtqnbXjS84Q2q2fH1Sv
2kU7Udfd9uS84XHBaBgXZWws2AQ+lbg8zrNPh8N5L9tcPqgz0Q1Dw4OBxm3OYNUECf4Mt9Yk2Uev
6amYo5MiyXZIk/vzUNsz9AbF7dOpBt7BZoY1Se9Fyb0SiArvNodLVcEwZygG/cAyh3OAYRQTAHLQ
FluR3ZmeEv37LjGqUlDdU7AGgLeA8+RZDvM6G2nlUglPGx1FXnuozAera8zPxE+IBaAEnlJL47P0
XVRPRaCmUAhAZtNTS6aui3cVszacsdIEbrD1jkPVNzS+HH5Ci5i5lBmiTb0vDtTPfMnRj+aDkdo4
8daHxom8wGn88y6x6X0Q26UKwUPEh2fSmNSdoQVsQRXfamq5erfrnmtwX56H2bQOB08T0QGExQov
vqA0Vp4aIzxjuW4hQ6ruJU9+Yc8FCRobPOui9LPdINKE2/L3FSifkZz7pazCjoEa+5Dcl4ngTLrl
7hqx4O8sB628RqvVZRJe03VpslSugclKbvXZr4K78wO3aQJVVZ2YGD2db10I+8rKihq9YYn+ZSF4
s7w9//2tB3kK/o0/AFxMiHNVU6q2ryCyhQ7PU7yjuxmSsNFFvT+PtDlYKyDuAC9bkabhDa9yVe2l
oKfQPBipIDRsprw1yFBbpmFAc5By20ORGXmnmDCGGCg11rzgkPxo/ewLGCFRR/eJcjAc27FmZbAp
qAafsjAiCIC2loIe5nTwlbh02wHLdI4FkYHtMfxlUYMxGtENRcbZ+P3WDVbVPlLKuXKrqPS7pHkJ
G3Is9O4urg/55KN55vxEba/VN0A+s5lWbR1YtczWasEKW3IwEYC07EbZhSCkh3OkaEkTZeu2AtHK
Sj7ZOVdkbmmGwZQj01uk+YVIuYe6NbABiq7fzAs+DqhqGSZqWE2Tr0jrtblih0zsUq0GMfPYDi2w
cNWmGxo/iujn+dHcXMDY2hVNZ8kt/hCuFrmptYFZuab0lAVPoSUI4NvGvH2fjesqBlEjqyBZCmOG
aazu8zhtdguJngJtjE5JH1jXtSoKe1uQuqJBpR1kigpaxN5DDuGyqMQaoR82KFdj3x11U7lv2mw3
B8r9nIqquURw7PeVhQRv8aU6ghy5UReIezLimQhpSD9WczutBOfkzSclbTVfHBqqfWtUp2O+/hdC
GAlHniHpLrviLO5mhmuNxp0v+zwYo0qxKhQuTqDyaUNHeWBKn53XH9NvZgt5SlE19WYcNmVsWLgW
Up3PvNdDXnS00is3UKXLqlScvi7uzEUkXrXp9ysY9vtq1kqQwkW1jGNaov8OUnolS1SwdW35BZ7X
/hjCHQRT2utKxA6CATrGKIplU8iay0S3+/o21gVb/ZY52OJfz0gUQrbcKT2UM62dU2ZOsAvzb+bw
cj5MsCDOx6T197ltuCyHXFF7UrkppJptS4ZE9JDcaeXkx8v4YkEk1O4jprQpqlbaNgzvwKgSUQne
Md/PEx0H3EkkxF01uBiLY5kI4hMLBh8MUxR2ucGObPFSOpbR66VZq7jeyDupvKhby1Z+gY5VcFbf
NENFwb6uGKpFeSmxKMwHU+5RONZ2d0V7N36i7wvTDk1taphQ2eLnvyRKJLXBgiAEKXEUeOoCZ978
/1ff5+Y/KZSqxPZfw4lPCaSNgvTreQfbWva4xBDcwPD+YfDznGYFWaoKBtSoN8pvUOYtLZ8on1lD
cMFMCQy0HNaAoMqRtpd1cJpEjfgiK7izUJEaytKoM+oDp8nJQPpXvoyfufOvzDC55DxiVj6lENRw
e5n6y5J48pA/Mq3nz0wI02k3wFOg8AsjsMJUGzICjzLudA2ST5VDprv/hsHt1KOEmvRpBkYalJeh
3OOiMl6Zg4iPZvPEiPLJP7ZwQWRJmqisKw0drycDUuJohAvtg4X0ZnjQ7OSKQNeZCk7FmwtmBck5
W2NpyG0SNNmq/W6QjsJ0I/v7D3Fr9X3O07TQmFpjgEmjmd/nVffYpJmXytKhrSvHCJMXmhKBR2xt
aKtR5Mkz1UGhnaHAJEMFQwKKOdVhAbF3ZUsgK55k77xvbO44bwZSbkdD8bqSzS18I+uVo4JWWc8o
ce9D80yRl05tWr8ldd4FsrhucGvqdFyXZUs3dJPy1+ZQK9KB9hSL+DRfDLENeRw3cMOd9Kjb5UPo
iOXNRYjs99VhBISu02gy/ywUEOinlypOVudHcysw6bKGq7QOEjdI0L9HGKehGtJErt2gV8h+rnTF
kQhU3OShvT+PtHnJXUNxW0UdZ0HUpZi4YLILPI6UO+2gXEmP1q7bhb7oEVZkGHdtl5Kh1yu2MVXW
fjLRhHTIU0EnhQiCm50mGKpCLmCQUUKv3MnVOwT384O2DYG8gKKDbZTw7LdDZoVzyqKFVH1dqutu
PA7lr/MQmz62uhWxf2HlY42uSyoZ2a0oGcBvghqdUqAHK0LgQt5SN61Sh7gIQXiujL5Mok7SzUFa
WcCFPGuphqGbYYEpP0DjKYeUT1AK7ldbx8HV3ZHPcvbSYAxGxEapUy8DY/DTqLfslDS7yCwE6aDt
8TKJaSFNI6t8Hb5WLsaA7g/kb00puC5xX3S7nFbeZ+b9DYXzXqMOkn7JOpD1SFZgm62Od8quidzz
KNtz84bCeVcYSjRMU9iikdtW2hf1l7AVHN9Ew8UdFizFCuVQbWFIYo1Oiu4W2+gzwULcvPEiE/Jn
UrijAjHjOoZYVI3nXaYzx2h6BsvV7MVR2AvOKbgTiVGK7OKWTVkkRtIasAs6ei9GOx7HyfrM7IAK
lFCKfAiSIu/Xfi/heDdrmJ2+lC6S4VJOk2e5DgRHns21s0LhAv+STJrZTUCh0jMa20KiOnp7a2Q/
zruaCIaL+GPZS3InA8ao953uqbS3w471Pp+H2ZyWlTXs91W8TEe8r5b5ULshzqRW06eouM8fzmNs
e9sKhFs2Oe2kJiWwZblGnx46Y/LH8DTdjj4k7JzkNhM+GIqs4hZRvCzjWBhw77GN/aJML3KJCJbQ
ZihY2cStoDxLwrCqYVMp7yX9Ye6cSZQUELkAt2SKpoVAKYNQ55uo2VUjlNcSP5pFRKoiU7gdJyuK
MJcV+ICUfmunr6N2hOyzYLg234z1t/Hi09lZ32ULYyBBxKmOTPlW/tZXaK5nHB3zPvAGkYK0wAf4
VDYdaFdpA6zq68qXpPRULvnuvGOLILhQUGSm3HYtbGrHfWnd4ZXaPg8gHDUuCpSJhDfeBka0HgRP
IWDZXLISNd3W/OTCcImATVKIxyxehYMJ+vNVmDGLPMVnDWWSI33XUOan+/JlslMfztsnGkAuMGhh
kyfqCLhY2QX6caj8898X2sMFAr1qhxalrHACJ3huDuBOPUitvex6l7VfGDfk7jzg9lIycX+Evj2u
IVxUCFurCyUV5/QlUp5k0j+PIF/Km040T9uh4Q2HCw2NPAZ5ylIKSQO2e7tfTKl6JJElx+hJL9vM
qcBMd5TxAvzcjVO6T7FjpXZe9WWxT00rgSBSklG7JNH0a7AG81ek5Pr30SKf2pMtg701gzkED8/v
HaqPpllZemz7S/M0Q5kkuW6iL+fHfNOJVhCczwZ0GvWcAgLkzE4J0tqhE7gRmzU+C4Gef+O1Ig5U
gpybti0ZjApkfG7fRM9aBo6mDF13tqJk14SAgz9ZLO8TNqFx8G8/4kKyNTVzaVWYX1o3dht9l4dZ
FFpYcOKNwnv23xB832A2pqESs8yDfFsdX6WG3c7We/svASaR9M6mw1ICxRNioqeTf++IW6OY9bio
3QHP8/TakkrbWryuFzZNM4f6YNYKiPMGadILo04BVH1Foyoq/LrO7gJncOSvuh/darlNXz4xV1TH
EwiYmgio5d67+CBNICYtkfQ2g3sFOiG64LLG1vJHi96+zy2hXA/TxaSQfcsksNCY/tR9NZPLoah8
gzzMseCJZfPpDY2qSN6De0pGndp7c5YcInZ1nQNuBksTyLRu9BtNgtJD7ted/Zmi6BUaXxwSVHFT
pQRos3Kq42MyCrIam8FBJ3hIJnhpAwnBe2tMVQ/jiPndbHa+bkVun4m6TzZj/huExmeqRysKGwUl
Q8lkoe7acvQ0Rx5Z33/CzVYw3O2m7CPUJlisMoksTpjnUNBr/iME58lyRNqinjEZafmkBldEJJC2
vR2jQNxQZRRyqRq3PcZSIVElhA3sEJjeGX58sYR2AOKGGXQNhVfsTFGCVYjJbZXDZM2GVABzgSL3
qTpUPpMMDSHFewt1SzB2ikLd9nVnZSXnc3mrggbcBCJT32ACEhCGuWn9BcpfKB97Rk/k7XnXeBXp
+RAi3hD5nHUYoGc6S4A4+M2xA4mb33qDW1+1TuR2+/w4yXtGYYySZ0eAvOn8K2TOK4NBM3DEAXJ0
CHbyKb6AdLxkg50L+wjYwW9R8/zymachqKD+7UWUc1MwEOhUZeOL5xR5glbXYaaCsCEyi4u5XZOj
2JCZNYNRkOlxnCxRMnRzR1xZwW1U6KmJlQpVlG6j/I7D2W71H1Nw34FIVjBFmzuipZooBAU9jsZn
XRdVsopmwemF3CYP1Gec1uEhPy4Oain+H5UN25nxNzzeGTsjKhILHMluTtHq55AL4mUoMaxwYdkR
3PU+lcJY4XEuGOpKWavsiImkkFfS5S5eRG0p20Hk7Yz5QSVLzZBhZPmy2ou/qH6/i1yQsPjp4S/S
X1F1yD+M4Z9jMy8uG5pqNUUJbNKeh68sZkXuq4S8BV2OWEijvb3nr8zjItYC/udIWQDXgUeQ0d7R
58JWnA7FrqIb0qbbv0HxslmgYsRmPcM7tOWU6NfEAC9Gv6+FHFqbK3iFw3kFikdK3PxgUhFcNMNV
rbV20X87v7S27gWgUvtzueECEW5Ls5qawCB5dpND8FMy6h1dul2UJraiRoJrCJsFPsqvryFsaFeX
8zjvIT2TQoZT1yrTYyn1aGq8SEPCG92GB7xly/a4WI1Tl6JHj61ZQ/BQTBTqKRZqvt9Da+okT9kI
6Cw2cqdRpW91lN8tltE6eJkVtcxszd0ajQuNctlr48IMLcMT6U+LdTWKSEa2zoVrCPYvrMayj1Ip
zWtAmNn9kFy0o2CuNiPGGoCbrKwbIx1uzg4BPd6QETIChIzpDoHXG07SQcSGtxky1oD82WpEEXkR
Y2GNzugpkPKxrii2YQnvkZabC14pRDPEHao02vUgOwLYRI5t8GvSLzsRc4YIgotJXRY3BE1uuMhV
D+hnAKnE3igEb3mbJROrQeMvwVaQZqY6ML9WHSbRmrjprpRsY7EzJL1Uh9jjEwVv+N35wLFpG57e
calTLVzCOdtqLQ6NfsEbYgV++kb3ZuN7IKJB3wpOxhsG/8YnlXmNKh0U0MTIgYdabRfhTksHJ47N
UzzUgpEUWMRXyEfomQinHhap1sWU+02JQkBNVDK8CUJQbagZqoaiCS6mm/MiV/2Im3Yvn5oMtXgp
qo8Enr29cFcgXFBXNXRojSlAut6WsH0cVHA+mC6qT0E1LvtMQ1VEdLU5VStIProOeOwpInjh2Jee
lTsqDpsxxJ0r2alF73CbmwgScRp691Agwdexz3Uzaim744Xo2zZ1Rxqe1Oa+WDJ7HtHSjXcMQ7SS
N5tJIfj+Nyaf+ycTgcCFkcC+29mZXNVVLnUncfWD+hwfzGvdn/f1U/p0fo1tblkrUM5Z6iFoFNIx
Q5WLlkJBI7QhsjN/priLnQAMEIix9BYfdlWiWui5w+mz82h7Y9WOLKpK3HT7FQQXbJu6QPaHZWTG
9JLWl1F6mYu2w+3dY4XBRaS+7iA3x+5Ui4XNqnBDr7skhdP6xO92UAmQHs7Pzub++wfvg06AkSC5
2UvAG8vLOXqslE8t4xUAN/2oNVCTJsGgsZeMHOU5enwZyXbgl4fSlQ60ONYiNpXz8/RBMKCeMU0q
u9GNEC4dpchOLc2pkKk5P3SbK3hlGRctenOpMojAIzSpx7R4scjN/LqBXZTTXZT/rkWEjZv5jDcX
R9nt+7MS6mVpLemYq85ffMVNvfpXvst+NJ60y33jpkAc8T5jokmh86rKWEGcicXQtlqt4LpVqj5F
eqiWnrP8fnjEaWC4xRHYOQ+3GSrQw/g3HGdgGxAzQWMubvsXAR32c6Td5pK100qBWdsO8obDfl8d
OtMOvHZ6DJx4KneSFLhTID1IhilI47F48OGegCI4ZDwNw7L4DG5MQx2NJ7iW5Cp0HIvpuZbs2Lxu
NH9MLBwHNNFrFNsSzwDySVyatrJSMbuUye9KW/ZaJwHN2Vwf0Et7mfoi99gcR0oIOifQO/GhB11e
ilLXJDSx5VLoGC0yiAtELSJRNft2UNRRtAT6eQXS2FxsJylqwVttQt+xcsFq/JhYwXLXd7vZJ+4n
zVrBcXFeX6SWatJfcOjjWfLf6Gg77+mbYdcCGSVe4gzzgwasWUZJX2gYuZIOtpmCWjZ4OY+wOTcr
BG4tTZ3VZ2rdoNMqDaGS5UX9C5R+zmNsR6QVCLeQZhq3WUQAUnsE7fqodC4d3Z3mQ+PNULnPTuRu
ELGFCkG5G50xB3LXZ8yyx8Gy9QvLz9x8N960LrFsawcp853I0TcDExYw6nRNivDE7cr5Ekm9OlSV
C10rCOqF9lDGKNS6z0XKlduz9geIvyyAWCpmRXnw9Ol5aU6d+VQrgighguA25HK2oEDMhi8yH5PK
HfUf6iTwi23vfrOCO7pLQdjHMQhkXM1a7iu5vMp1UTZVBMHtTAi6qlVZGKhgHk4hJR6akr3z3i0a
KG4FFcZY6MYIK+riSisvBy1wAtx/z4NseZYpy7h9gpcEWx8X2rLaUjppYrORyJ4UuXk+ohPYG6y7
8zibZ/81EBfUwM8uF0GEiEMjPGQ7LIwuexQhnPKTDj4Huzz0h8STXFFngshAbunE8pCWuMoBl5re
qJzS/kHKQntORCO5NV0rA/kUQhgOjaJVMFACUWne22B60UZRRmzL7dYg3OLJlawf6wEghdE8pGp/
0xa35yeKTTi/h68R+LXTqnk0ZRivIUh3qrx8LzTF7uLSD4ba1meRTp9geniVYRAqJv3YsVFLZLsM
DwmUoXDrLWLBPUA0O9xigupaGc0WcELlYeq8qV/sQcTAK5oc9j+sjnV5byhDkQGjJ5qt4lphqoIT
nQiBjeYKYYricFoWICj1Q5U8qaKGLtH3uWigyWnU4vSBkFPfyNVtYgqyQ6Lvc0EgSZQ4ClM4l1Ld
xtFFpQqcV+RN3GIPZFnv9ADRrGq/VkltJ+VNKrlq++38GhGYwZ9zQyzvv1ahPl/r1p06Cyo9RN/n
VnlTasMy6hgmkra2GfwcW/czBqD/3VQYdRPPlUAVBceJFJwCMrZ584l85hjx+mkNFL8m9pb3fgpt
LzKjywfzMELwcEfjwxwLTNhc0Oy//x8EF6eIGs/LQMHDgG49JwjuGzn1daHk6+ZMrFC4bT7MqJGW
0li5DfrAd6y7x7hrDHu+Tg/hC1ODCrxJdMAUYbLfV4s8ChZpQjUkmputA3rpFkkQRDavM6YCDgQZ
NBYGyAHeA+h1EYZpBqIUaT/51Mdu/4S2tt5vrrqT5c6foSFawfFZvywO8BzBZqppZ0cziBcqlSdr
veDyzmLHh41LVcBoY+Hs9YHTpomUupStAc37fVFBJ0w7joMEwasucRMz3oHf8SkyRAtpM0tsvqHy
oWDq0fioUXCc6I/Bc4UccbmrLrNL/Xr2WQdF4H1i4a7guIUlTUpSmA0W1lCaENEZD3khqjXeXFgr
CG5h1TUNxiyH+2VWZo/lrkQPPxGx1IlAuHWV0gC5Uubjg/xFmz3T6PBiKYgQmxe19dxwCylJgiFN
S3gEWp9dvIShaFp67N1oX0HhxiWCUpHtZbUaOGbzat3SOsrQcA+b8gSUUShtdwK3/6bqLssSNMI7
oRCPOwzQVE9Jy2JTHjn5d81pndDT3Rji9UjVilsPhcPJHQ6gTaYt0wzfQylqeMVeyYKD9AVNllDz
sQsPufs9UjDn/X3zNLoaU+7A0EvLpHQ6m0ITaui4+BL5spx1Dy8ipBDsusIB5eJiKi293ONdiRV3
XFHUpKHU4oriQp9446eqVUxUvuHaYYEeiS9IlMY0hoQYRjMNJ5sUD2TYnR+6fzDnDwJfjwiSO5BE
V0CgdnUcPcsvd+ZRtxUnuBSryv9DIDShKmeCDc7iGVVVqpe5wgJhYrHnsr+kZdUrJG3HzGFvOyg9
OwgsZFHiY8h/w+RXgAxuUqrgnNT8BEU6K4/Bu62TxIfoi/WXEo0o3m9vMm+I3BpQFs2YYg2IUxMd
w063aRAc5ElX7WiA6BzJMLZDIQpkIju5VSDNoW7lkCpB5VZB8Cyj7tPdcGE9z19ZNa7lCsucWIw/
N7DcSrBiI1UCE4BBV3rm0DpS9cO8DuzKmYa9NXnG+EzGn1Mh2MI364/AfPK3E/GsrM2cz0PEDJV3
JoRhl73SOK/CgYgug6gxaHsPegPj9tJBmwJD0eGxtH4oghGL0A6Nh/MuKsLgNtOyMFAWlAFjkRfw
PEK8l/a3SSwSP2M72Zn5el2cq60HbxbxQkaMW6h/7Y3H7jM87et54XZSNQkHeapghkpakPpgD61T
gZNvXt1WU8/tnqaSyNMwA6JUbuf0cmivjP67EonyDaKR4kKGWclmOUiAqcrrLrn/5OFaQ2O7YbKn
F57atZdDUEuPAIg69YKAT7GptWMfdteVbr3IUWVbU3JhjmCvUkKnNrrrIh5EG9mmkav/gTNSD/V5
QbcYrtnDZXVkUlAxWKyU2odcz+iqTuNIQg2yTU9fYXKRcQE1J+kC2N0m0ddBlzNnqb5jeG7PL6ht
06BGDS5rMD3KXGSSKSoE+4hgeMkxypxgejr//e1dU/sDwIegZYqnwsgYQOPiAdzHC+eleju8vid8
SkUQFYhvaFwMkmiH22UDNCaaGx7ksrD7+kJLvp63anNyKCp/oQEA5js+PhAyGaOlxwh1Q+FEgzOH
rWNQwQrenBod73CgtCXo7uGmJovbPK/kELaQwDd16WjIomerTTveIPiSYjNRA2jXRnAy+VoD71zR
u6C6Fpw5N+14bR7XZegF8l1elhrKk6lAQqhdhn1lGl+nLKACjE1DVhjcCl2KaKkhGoQJwSULNVm9
ntoz8c7PusgQbkliPZIhyUpcsqxrVbtsRJXrou9zx5JyVis1ofj+GMSRjbqRzpZRP3TeiO0FaVA0
8lMTtJ58yWmRlE0vsWcQVs+oop6R3ik7E42vzS5wJEGaeHMXWoExk1cbaVClVafp7OUImyk4VjpF
3VXTXsruBFZtAoF3AQ1WKpYk/6JXt0M8DxkcoPtJNS/8PrmSPT6y6m5lxyQ1mv3i5W7s6gLgzTl7
w+Uf+KICdbtSjnerMVQbe87iJ4gMuwLjRCBcVMP+WoOrnRk3Xo5oVy4v8p3+UPZgoUY7SPMqoi5i
LN1cUSvDyPuZy/S0rNoYhilj6sjVzZD+Dvpa4Iwiw7i0BTGVJVwseHy7qAcr00/jsgjOwALHsNi/
sPJAZVL7eowAUQ/UW3LfzCOwGR8m0Rvp9rpaDRgb0BUQGltoL7FJkm/jL/rFX60Fce9MXufEvrCT
YfMOY7K+NVBdQgeBC0bFpEXY6aTSjY59g7ta7k17chgqh7Vg535y+gxVEmQW/gBy0cms86zIpKB0
4/nZrAy3jZBKFx2MN70OBxEwhaMp+CPpcN0s+iADJC2/LMZPPcemJ2qNFGFwHmGMRmO0LTCG6E5N
fy/PlbQTLFi2OD7cH1ZmcL6gQzmSShogoiNrjy/QGpc6YAJiviA+9Gy73gqO2/2sIadZGluli+75
y3Lp79JxuB/RmDks7UGbNbeq5wdV6g8V00uswQdMFG1/3uatUUXlCF6+kQbXP/A410EmL3KSInG7
fGtal+YvoeiCubWUVxB84jsI2yVqA9Q4TCR3yYhmUHDkjtW0k6zf541hRyt+/iyIFCGPBH7QDxzK
IekrqORmeHkEV6IT6Yqt6/ItxBn8MahHh3T1qV2ySzqpgmKOjyaigIglfPBkDN5yXnQxoCONdTAn
ukns9sULHfzCqGwimiwRDPt9FasSYyJyJ9HBjSLpkJXPaIvaRYXkBHnpnh/JjxH+vUFcmNKCeSmy
nCHNzV2ZTLZixS/nIT56HiDgdQSHS9AC8OfkRB8yHdLxg1vqy+hmAU4aoKV2cFbzzgNt5OTeIfHH
5byg2qCqQIoOrDZquMQmnLxyrUDjdi8dc1Hl60aO+D0it/NbSLj3k0UgUH5b/s6vsKn48PliT5/L
IzuxmbktKprfnLG34eS7QOsqjSZVBaTV7iP63ETxv97039vEbfp12ZUERJADUgZzxioHZlw/nv7j
VDErVx4ejbm89BNAkDtl3faSp9xJj+b94CkeCErcScDGJvQNLuSTBiWjcgzA7Fgdkp+xlzvI2v4E
ib0v3Yy2qBl6y+kZ6zqoUJjX89s/yUc9bJV0RKlretHQnw2ZrtOf5wdRhMHt+P2kZAE+P7oGgVbc
4psVtTuRctRWKFobwt1yIUEDEs0cIPFYe3OT2lOb7KTpOQr/9QaFRom3EePrieRUCrLMBFDZfTeI
baJvATTB50dsa+2sMbjlWpkorw5mNmL6o2r5tSYIdYLB0tm5Y+XVoyYHepbg+1XWun0XenFCDnOI
JifBqXnjSMFGC8UGTFFJ1vmNqFD6Ph2UHJbcDy5rbmbuDBFsdLsXjugwyzaB99vtezBuOzKyWs5U
C2Dl0PjzuNgp/QHtUXvuUFatCqL4tle/WcbtSL1WVGHVlqOrqbItyXdVE7hV+olr9nubuMUzx6SP
pAQwwWPvdYf0InD14+jPbu2LT4Aim7hFNFOtAKNVMaJw+5iBoti8aiaBawvmiD98tU3RSYXBIMg3
ZbqKuhOZ8DbUJPYo0gzbqG18N3Y8xRhJOySjIowdXmLDq+rn6BFnPL3KdFxr9+DSkU7guNmJFE+2
V+8fz+AVggM5zTISAlaqbpv5oKaCIdzczVeLim+/kKLBTGYTYzjiCRFtaK/aI6mTg94kw92A1b8U
jujULPCND0LBkVbXYQbQorwO6Q85BaHe7jNh723g2L+wCktBZISpqgPCondWfqmM3vnvi0zg4kMo
ZWM8KGxiSHBTWPERjTpYvv9e//G923GRgVaW1ZUBzIjn7E4topt4+n3eEJGH8UGhwJO/PgJBSkx7
iHQ7Ej37fLy5vLeBiwSRYcpdxJZpXL6oxrUZPdPyJQeYlNtJ+yMVZQU2nhjfAfKv4nTuoSCvAFDD
4eCg7Jv9cEF+ym7iWa7oaLq9/f3xM16mQKuzBq/C8IMqb10NOfem/BL/LHIBVZPA3TRul5Xz/H9x
oBish5AQFIwnz9UsOtwLnEHjzsFZmSlEHmCNXvwq40fr13/yNY3BrxZlDv4ssCfh81OAHtSktE3T
P4+wfUggCmX6F2i25sserZ6SbJmT0e0vFp9xT0rOfE13ipfiEf3fN3nB0VZgnD1krmZZygGGV83Y
hsi1nQbmlSnpgpT15uyvcNjvq3FrK1rMXRqPbqp8S8NDU7zUIokhEQQXzxQtGKG7Bgglk208zrZp
4rT51/Ozs7lYVnZw0Uwtlqo1ZYCEKt5EjNZ0tGlebCNP3Ukigq1NBMYFtsKsQc2hYXIWI9w3wc5s
rudyAl+HID+yGd5WRnHhzQJtZ5Gz28JCQOszg4WJ0Is+bi+r3rxfgvampEctFCUxzs4Xy0C9d4nR
mMo4pRjKxjrNpaOZ16mogG8zGPxtGCC4m8OEq6NpjhjAnOh7kLnbIPy7Pe8QIiu4sKY3YZQRNnbZ
WDi17sfKL9r9OI8hMoOLaRVp0nwKMFLoDni0lukwGKJXMpEZXByQpAV34g4QtKKZo1fFl0bKUxvN
tIfztoiA2O+rQFCC876hMqYkJAievxq9smfRhVGEwUWCPpvSQg0xJx0ekuUYrPoxpmd/3pDzcRrO
xYWCNssRM01YohkQvMPzGLLRoIn+OXisuU50mxPZxMWCNE66wMhgUwkmBBS8oqvUMed/3fmw2g1g
EhcI2jlXSdfCpLTL7KVIoJXmnh81gSvzhQtdb1mZ1gBhQBUaCDzDb5Gi/zcXez1crVwsogFZzNeJ
qX+gt12qfyyiS4fIDG7VF0NkWkuG5TKgoZ0u1YWefv9vA8Wt+Rmk8QY6aeDDxn4oLxIRZyubyg/Z
gbfQ+HqrWg1SOaPFZawwEf1S7LVfYGqAvIqrVTcgsfHrZPCTSTAt22MG2ViQQEP1h2+3qIY8jSID
+QizlPHKVavPRnx/ftA284UapDr+xuDmJUG0x9kpY5cNe2DsYHi/UyCucN+9ZihBCSpqJ9/eo98Q
uXnK5xn8OBAXdgmt7BFZlgTlxTXTpxAtnX8IOG9QbIBXUyYrBQI0yx6R59R8DTkRisVVw0mumiux
0KBovrhIrepZYKYD4DRDejC1/NQaL+enSzR2XJzuTKOCwA7GLqmDb3JY21XRPQ41eGRSU+B8LBh/
dPe3seOCtanEHV5lAGXml5J8U+CaQ4ddIoFlqHn4b1ZxkZpkpZHnGsYtknS/RUK0qzJnIBehSJ5N
NEFsia/8gZQqXuAnADX6zyU5TYugQk8wZnzXSNPLUwN9VThAHx6Gxmt105tTm4R3YSa4HIoWrsGd
1OSw6UgAVQfowCGDU/jTnl4td+23/MCEwBSQWgnOvNv76R+HMLhIgZyvJnctAEu1tGka2VXrS6IU
jmgEueDA2prCUQZIZnUn2QycMjdRpmPhUPKMGuX/5HcGc5eVO8hBpFuFihOChDR20h3KrN0VlleI
XlO3E25vQZYvHjVnpcy1EVYFKQQmnfj74oJCA3K/5c9e8wavdKudqHBGECoMLlRUeReoELNEkg86
T3S+1zGQ9JckCw5AIq/gwkSQN2MoVTDNgDy3/n+kXceS3TgS/CJG0Jsr3TP9ulttZC8MSSPRe8+v
34S0q0ehOaxVaw6aQ0ewXgGFBFCoypyNQ5w9V5RSBrFuDQ4g8A5ej4MCI4tZ/5PK2ilRCiIWyPXE
YUNqotMbR60RJDGjt4AFBxQujnY7OYxhL3Ql4qGOCHRe/7BvWHH3j9UkRygmLiV3bnI0v6iP4Fk7
ztmfCyixg+qv1ctLp6mzUuMNF+GQGsKN3itnoaYKWrbz5SsbHEJoZqZXI7Oh2YOLELcTX30DEg3H
KtzpzLhNi4OkQGjP3V/HmzGoQO5I06E1DRrc39fxVOkTCPWFwR1iwZtnpJpyyYtQ6LtvZnNFrcxw
UYhq0bmezZBtU5+K3mviwI4Me6DQgvKGC8QMAmqpVUbsSjFe9Bg5pi6+oZku9s2g5Pr3QSv7UUyH
CN5Y85vFgJVytpecWFWbC1cxQaKqI4kI/dvfjfTmCJ2WCjMjhfHnIBPu+7bx9mdl+5C3ssF+wwrF
Za3rGk0JBlSCgSqm8EEVc2pxEbtM3xUEHNlIuR0GV5/YwK7sLQmaJIbKGlxTFW0Z8gNm/EmbH6OO
knCgBo9DcCZDNWQqDEnWZyu4mKqzP3KUI9yyESTBAC0Yvt8H76Po0xT5uiY4TUERmm3n5lczxC0c
I5etVF9gqOoxQ0ykpfyqHKyzeiwOf84WDZxb2eJWTyjN/WwVbNCKj0FzTsimLQZiL87FVwP8Q0Os
tmhHLhDSaIjTz+Mh9AS0E+pPoo+SRJ96AGc/d88ad8obrbEo6wjuCFVxk9Tmh66Z3pgGFF/C6qFu
hqMWQsla7kTieEnEHv/2oMQlrpwx7LZNdzQ6/RCElHQMEX78u4NpFoaysHU7QHG+Tz28SHnFdCwK
Ii9ADSGHD4UoJJHUwg58+jpNhp2n8RGKqzdpgMRQV6t2CUlW1aJIBrYB9hdO8NLDYleGS6ebwIlY
B9UnRL9Vu64JgKWMcBgRa91i4EUcRWdxfkomXxGri1K93QcKKhg4oGjrJBXiEEYi/WtU3Jidt/99
KhI4fBCHJluUFDNUxC143h5kKAguqmtI/r4darA4bJB6C2w0CYJaM6J3kmbYotTdCCWlhUa4w5fn
KXhU0YwGZuQ59Zf5qclPUVAfIFa77872kRVvUQok2TVL5pP1cVlYVjpgC298cFCHx+o+PaAXEX0G
iyOcxWOG1xx73+ambyuT3BEPhMSV2LJXKaOo7G7xNWl20w9CRDx+UWa4c4M6/s+zEnvsIrhdbDly
4pO8qJsRsXKHwwZrUkA5LOOslRT3k2n3+cclOeyP2ObiWZlgP2F1XFBjVACKEiYpD+ZzImU3qUUd
vKnRYn9fmYA4VjLrIUwgWWwDBJrE9OPqGBnv9l2hRovDAVGPRnXpMFoDxHc7/avUgCNHICKMMsKB
QdaEYS8tMGJGllPW/wSo+Gsyb98TasQ4JJhRKZKPIcLYFC6t+AmPXbaF1FPv/5UZPnevtn0vGAXM
5OkknscoK50OG/ZZn5rs1M0TdThhE/DitHCNNT6Pn0pVFugGAmHQ63/CoPLavr1bluoZdcuuIFGF
KhQA/TiarwKvHaex0nP4Zx3jzz9lMzo7+t6BqiLzQp/a7LaP+iv/OFiIhmgc54i9tsx2cGBVyCCA
OWoH0dec1KdWLou0vdHkwEEaFRmnY0RiMFeBbQUPUViCyn36OEzZsVuG2FUa6e/Q4geh/WpErV5s
QRQOm2K6eGNjXpREIUxsnodWg8ihRTnWbSmVCBL1YJ4LPz1IB5bioISOiXXMS6oMKti5BXZbHvLQ
CdSnfpbAoPL8dwuMAwtRC6IqhNI1sk+fC+mNMhV20l2mkljHlC8cXFSQfJR7FglqE3syBOHHEGwp
RPKYMMIrp5idIDR9DCN6/F7SI3sqJE+IiSQusRvxGsrBBDWPSMCK7RbJGTVQP1CgQLnBnRA0s1cM
sLciV5eKN7E52FUaXEaNYpDZTjZdw5hXnhTCAR32CuxkmSM+RM8yiHJA4HubHiJ0CNr15aciFpVW
pdzjQMFQ8B6LbkFA+nIbgW9luEGX935QU3PEfsIKA5QcysaBylbOPLxLtP5e7iguMnL0OBCYq7oo
lQk25Af9INjov/UDN7xAPBXP2I7iZB70YG+7j/ueUYPHHSB0wZhzsIWObjvl933e2ZZoHYWkIw7G
lBkOFfKWwajEQtCQp+9NXo12DM7O51LoqD2CMsUhg9iZ/z1IqGlgF42XRaCED7/vDxuxrfM1z3KZ
KrXINoVEaD7XVutpIQgMGuNcSPMxN16V57yuLL7sOa3ZAg5hDvXVOt5n5SC2a9bPHhHhsP0usrLE
YUU9Fv1gVUCjtA8WV53DE9hxP7fFueujAiQ16M/XSzA+i1PkTGlti0aZORaKey6DAMzXBGLlEbPJ
pysTyHBWU49VUaejX4+Z3ab9ucne7U8nZYWDkAnjOZsNxteUl7up006NMNzlA1U3RMCIwn7GCkbq
pY2qhA1uPHzWzPdlQ5wjKDc4CFGjLBATdriFLq9b/ZMLnat92x8pKvA5vCjBV1RE7HpmhSaeHC/N
eEnKjx1IfaL6VSVQq1jkQGPSdC3tRxaLc+1Vyjs0UvuJdNp3aHvMNE1Hu7Rl4H+/z0klJEuDf1jd
4LfSvAnldwLFlUqY4N+gkakpJ9B9A9lRjVQu3txi3VAyvNux9csP/vF5zgcw4hkwYuTapYNU7VyX
xD1we+6vJjhsSOO0rxsNj7NKaN2ptWMpt2GNLal6k85f9mflX+4xV1vcvaLMRbXCazBO+t8msJod
DNQQW175tYmc2cdd2m+P+xap8eMgQCi0uBQSVktU44yPWPHxmh8ST4z/sslf3WKhskIALZ8GxCHc
UjpHPE+lHR+Z8gvLVysPo+KgpPD/4gyivOOQQa/THF1A7Jqm3VTCbTVTCQ8qxjlcSKZuKqWZrdXy
JgbbaXfp1cP+DFEmODhAVq0C9iD8csiwY8/RnaoeJbvPBAISqMHiICEQA03GuR9lFaBBbKV3ZNcK
+6Uvr7GoTYSsnwJOYG6wjDQxqiRB9jbAvdUWM7wlyKHT9smXPI8MpzHK2zqQX3UEuxrlhq/LBwUv
FjCaJp0rt180Mz2Cf/o1c3Q1wg2dXikorOiQNxZrxS5be4EkhZUQ87MdCL+M8O89VbCAx7LGmcCQ
R0fSHmU58zuZyHf+CwJdrXDvPEOqltnCHilmHdQxjGaUUXvJjbc8MFVVmmaUcouDVy3Tm76IMEF9
htJCzY/wFgJxq/0J+peEzdUtDljVKc6YCi4qAp56Lz7Wh/gg3/8USqaFmbdX0tUY+/sK7hqthW78
BJckvfmmCkiJp0lPwAKxmPhHHVDBKlPCMmwxbrVmHtpJiOVUOQoY0sIKzG8U6Q6L4Z3Vq3JYmtZV
oFdsBIdQA8HElwQp3qY/a3N4nsJjNJRe3h33Z419cs8kBxhzmy6FnPwwCcdQ+teVBzGw65bIRVB2
OIwIUGReGgvmq5zn2LGgjJxr4cM0RIKdqOb7fac2NLTxMKxeo4MDi2KGUpfMcjiDX9vYCk0IQla+
4JkXs3OUgwyymsjrb0JSQ5tYafxzkCU0eVmpWNo6OsvT0kus3E+pKy+bk5050zj8wDtg01kGxpLR
/4CBYnK6YQEgmqd47MHNlMpEtoqYPJ6eYVTzVIgyGBTQlF8Z/+DJBjvkG5USxaUc4xCk6Bpdm9jz
iZk+RcrXELLnTKdx9ksqYUnAh8bBh6TMcT6Y8Agj6c4gI06bJyIGGajuzRILlRVC1doyd6UOZ1g3
O4PD5ii8ZVQQrFGt8QlrlENsClfWRug/yUEAh6b6GN5ZNgoPz/KbJsRNytYeZnc4jDZVr0AFO4cd
eViPBhhSUOqRDU4gP/eguQrMh33PqNjjgAMXtRnsTHBMR5uKJZwX4YNWf5kKYrooXzjEmOay1poA
C3cRcQ+YP2kaDsyUri9hhKeDCJM0Gi2WDJDkyM6jB0v8OC8E9lE2eHCQmqibBIxXX8e+rKHgIe/v
lvDb/qwQ4caTQhhRAnIi9hodWHfZfN9Tz93U9zkkMEbzv8mZQCpcEZUCc2Dve0CNE4cAYMJFu0UL
DwTQ4WqFLQsPQU3RybPB3sEAnf2I1aqckdktNHbwGjOwabMmKHSrQmgZPVD0ExZxetA5CEjVDLfD
GR6ph/BY+N2x8RgrG8VYQA0ct+o1cRIXmRWIBDiIT4FtRgloxgg8o+afW/Vmn+lFxpZjbBm9PQZt
YxcaseQpG9ySF8d8qlAJjAR1lz2PkeiZAiX/RYAXn58Z+nnUeobKEUJYFI+GVR+kb1NHxRllh1v0
yph1iZSyqUeoQTDcRJpfslnR+fSg3k/NDxK4lCQE3AwFDSctSRMNUJdw4Z23YxV1FfAMu48NRSaj
RP8DJRBIGeHCOihSZVY0+FZJMrrVFMcyIQIsv92Hg80RXLnCRbWg1Ap68HEz19oIhwGc7SVH1x7j
wN23I7HIfQEJK0NcZINHeKx1VvE7n4VjwVSaHf2cAxkGO/ne+yDlUNh0yeBpLxzqQYvykgv5Jo5z
YcxZnGSSp0dglUu9MC3PYkYM5+baunrJF0MIRjRDZwxeZto/Un4zZYf9YSSCgi9+KKdsCQo4gP3n
fVIfc1W2X6GjiEvEygfu1hyhkLBNOwxWLz6g62qA4hyIkff92L40r4xwG10j1YMYsRfUSRVuTdPw
wKl4F3Rybc+q/iYP0TxbZrdlLB4tNXpXyeIpI38Ei+2dkOSbHXUxkNNMwG+I69ibpVMuvTOSh1L7
WlM8SNvxp5ngboBcOdocf98Pg0wZdG2cBtcQO0fIexTnoQgw1JyyOu4P7PYyu1piAbraea0uKLTJ
gqVFB8OX4i3Zh0BEBdDnNnws5ue/M8aidWWsnQdBkNUZ9HXygnaz3M7q1DZbZzC/q6XiGBTv63b0
X53jIBGKflZozSPOeOo823E9OVJTw2rTEoek7VQV5E3+N2EcLILjaQYDEyw1X+dzMdgSeplAqA06
wHdIYr6h2yop1zh4TEJTFvMUQykqgz2KXmdALJVKKW+j09UrHgZrMTAaBcEB5ldnGJx8pHjU/2Vd
/zLBt/xErZAbE/MjuSwsF894SmInjVzRZWofM4GHpD3uBFDGUhHF0YJxOwhPjDstRqmPdFYc7Jmv
y3Jco8LkkBFHjUBdmLFZaE4xkrGmuRzVidRs3jw+I4stKaqmSSLPvZPljTxmjYgzjWPYssPutJrH
RLmiMzVh2yFxNcW51NeJNrShhIwDKiK6N3X2sA8R/zJBVwMc9FlLrQp6wHw51+9YPIDaASRcrIMT
EmOiQ+0slEPs7ytMUhuh7kDjDKgd7Ej9NIV/LmOK7RESGarFeHjQifW7gT6TxkUE6a9r6a0dyR8z
3SWGjA3Ji33paoE/RIh5ADWEfkBR/W3RuKzdJ3IHu4icsXeYABjInojU/OagrSzyq2jsIhPFEDiv
C+d4PqBw8y9d4sNMLQsz1eBS47ez/T+XxjfKIbsTIUNOlaxsh93KIy7slDCr+qaBwfK75Ode4g43
yXvVFn2IfX151UvnyhgXc61YlEUwYfjA2Hxqh/rUpBSzHDVD3FZblH0s5mzrC6KTEd6OVGLwR9Hl
XtBxe6uAfuQ6KjBg/+U4V9zpOH9cHiZHv1d9+Rh4yuuIVVfjxu2y/dIEmmDBJmjmhP6uCW/rkoo8
Fll7fnEbKyhdhToWYKO4zLhjQJdJuWNCYu0zrhqv42NZecSBQ5oKEpqnGDhM783hWRrfCjH14k14
xNdQJkWooyu+Z7vD4rMm6/KgnzrbOBRefE/d5Km44IspDTkPmziHR63XXCY3vGmehLt+BBNz+Bwd
pbeR174PPhNwsXmKvQ6jzMGFrobzUhYwqh6iADvg+Bh+UtzqpDt4l7xBalc6qz7o3bPXqcH9BvB8
0WWRga8D1E2D27mSH8Fi+E3zejewQye9DzyKcmD7rLlylkePJCkndFtiaU/3AvozinMRe8pwMsxD
GnxroMaNwqBY+0fUb5NXPcyvbHOwEpS5UKPTBU8q3dlU7uKCytAQe5nMwUoRBblczHCu9qLnn68B
htd/FX8ojNY31EZGDiYHKaaSN3HCBrPr7elr0NhsgUxH/SILvoiQSf2/XiEcwiA/Hxq1ifWIR7d3
4mfzIDssr2E50btadjWnOVinV8gH/h6kHNCg8NMqQra/GbIDidASynpgW/DRQWQcrMN0939sqZtX
lGus8BWaijgoICeESf1T+m4AEoyLV7ixV7xXIXF5UByQuJb31N76LwCkS6YG2nkD//1+3pqTaQyW
FIdult6FOHnodTe4iKF28cRKeItb/c46pn+utcbG92qVm1SzXebeYhfAcMrtqPfxaLuPcdsb+tUA
N4GmMTZhwiBObP0gf5yCd/vf356tX9/nL2KlFLcTGLVwAMqeMvmtGXzuU2pxb/qAhndIUBgSlLK5
qamCEm0JascuX4h6bzlCP5gJqoZQHX2NShumZGWNmxKtsDpZrLDOUmn5bIhfZy19SkxKFWW7Xndl
hpuYqImGomHba9zYzQfc9TwmnV3dRN/1Jw1lKv/Hytrc0a8m+R09S/I+qKQfCDJDJirypdyOL6LP
WvutZwojGeS+OBGtrHGH/QlCoCMKrDFrcnkbSp+M4EM/ql6G/p/9EKSGkt/GVbNZuk6GpcZd/A5N
8dP77qg8LmfJmZ8hgeWpVOKGiEh+74b+SiZLMUYSMhi1bUjl3YDO1H23qPHj9mt5gQCMosKGGoSH
FJINZTj4ZnTQCn/fEOUMvzmrRRDjkglnspMlHuSKKG/YviStIoF5urorT0ZVW4UGA+O5urDkieCo
bvgsuhVUlF6VfFoZ48BCKNqxKQYGFsX3ubpFynV/tDYBb/V9Dh6gViL0coPvpwE63Qsvlb6r9fO+
DWpGOGzo51SJhwhbYLocB/O2Q/X8vgEitvg9Ng+rHIy1cAK0ObYSP/bgrZYlwclEqgWVmny+A6KG
pEGxNAhj+eF/ZWvG7eKI7v+jsEn5xR3opUEF56rKQnmeD4F8TkTNl+tnWSdCejsIdFOU8IRhWLz+
YZEn9TRaGL9ePAe9Ow83mu7sTxFlgls0BYQ6yr7FuEVpaQvpJyvuXPFV78CWKCsG2i91hRcOXPSs
yboO4yVL0nchjh7DgfKDrbcX28DKBAdjalqYcs0Wf9rG7hJ9rCXdjo3EbuaDOlHMmNvn8pU1Nqor
qBGGRpbnvEHd4pN61p3maToaTiDZ5Qll2zeBQ8lAbwbcyh43S2mltllq1FhIKMxexMKR6wnnrGer
ILjBNiFhZYiDNWXIRkXr4dgivNW6x8Ekvr+9iVoKHo0kCypZ/AVcCGKlTBSGm59aL3lW0QA4HdPE
XR471Dk0B2kkn0sZVL4MDUMSLUbJKfICj2qbtK1Q4Z2gLQ4hzr7paLfGW2ly5fI06ISDWzOlSSyX
Kio6mJY5TLUGI8mSyoQxMbfrbrTVxJnCgzS8gu1lZYeH1kQqwqkKUbUF+fr7ucDpaqIKwn88v/ID
t7bBHa0sSSsNLTNY1EUqntSXQ5WCOT8KXKM1IDuB4kgrMi6a8alL29TRYuv9n4PT+gdwOBuiQGUp
Kx3X7TS59LXsGIr5JOoZgYFbQb82w2VXsxGy8a3M/MyeavO+oJQViJjgdTRi0Ywr6LbhiGW9l1G3
qtiaOrtzSYzWFgSu3eBAKbJMU2p75kY++kZw37Tfx8i0C/ks69RdiY38XmhwgKQPvTrVGVzqz72n
+e2huamQVWINvPRDFTU/HCiNVVNN7QLHhuCTAELlkuqtpQxwh60EDaFVW8MbVMI81nr9JiJ7rDeB
bz07HDDUpTWh/wU2NDu8U3yQFTopNA9UWzuzKpHQf83FaGWQ74KIW7mVqhkGrWC8UZrhggPLx67t
jvo4E3eIzdPX2haHFLEeCLo2/0AKTz1beOHJHQiuD7OjnEt3PqpUyzoxYzzZFW5h4yALQAa8XYmn
cYlrv+rLb/vwQxnhcCHPZ6WfExYWgVfUZ0shjnebyaD1sLEfsDpGjDgTmXMEAz+3wsItHQvlKbd4
y35Gpg3a8GVnU9VD5GRxOFFNi9a2KiZr/KG9gbO/rV/yk4Y0h+VS5G5bm+/aRQ4oSkOpE5lFRthr
H9S6g+5g4gdZcNsqg1OJ5lOcDdS1g5o3Di/yJSvzSUJw5HJ3kJB4FrF1/V1ocIghVgkUCEs2hsZw
rgX1JKV/u/3y6pS1WSrayBCDRQd76hFPxgGFB9Cipoj3iRHjGx4iiLmJEgNAIS39TkW1e/Flf8BY
UO1sGHy3Q6UoTdfnGLCeSSIsTtpJtkSJQhMb7YsOh1yvm7GGkUpCW1lU2a2e2EHqqNVrph+XFcjS
m6qk8xXBYAdWAlARA36sztf1yRPKVyHcygS3cKqmtkqth4m5z+8LRboZu/f7U7I56SsL3DIZptpq
ihgWarEAr9q7xiDOVZtzvjLALZJSkocGas1ImCmpUzaa3ebPS3Dc94Iywu2rjaW0Zl+quMCO8tMQ
lG+SeXYVUfk7X/ga4MiMs1GPEVoJaBXS+bZCKqOiUIXwhe/RDoREEPMSA1ZL1fM0Coclq+w6MIjo
3ewy1q4Tw/OCY/c0l1Jn4fuQncZzU9olBMUcyY78r8V3szn+f8rjm8tzZZbbTwULGkwZC7ixLz3J
fNv1+qnCYx3FPU3Z4bZVKyiTWkN9BmQfFlvEOyBSG6qU2mHwikKT9Tiy+Vzt38swxXo7wxC6WS/d
3B6yuXpNgc7aBocD/VR201gwHAiXL5K+XKLuNewhaxMcEMhhltUGu2aNcht6STF7kBKQUQ2Ew4hk
kPVgm0eCVRhwsGBOIFrMJ4xadNLPkGk8qt54i3ewzhb/GcA5PR2qT/lT6GpvUmIT2j76rExzYBHr
Cd5vRZhuvfROhW5G5UE0w0GayKG7CAl85d+sZMFCQz0b1kBTQlvPhAcxpCSNiFDnOcLDKpoDZB9R
DyIZB1W+EUBmAzY+W3mVgvUqSPhqQTOVG0tlyYDgLQ5z6EzJcX9Rn3R78Rrk16lTKou5F+eF60yZ
HFZYoSookwTHjBgyLfLiBHH/PC2DF/XBYy0IRDqFGkcOMhp50Islgncgbm7HFDk20e3nd2b9tL9b
UW5xiNHltZiEDOHBvoFMXqk+hTgPoyHeMczalqPE37f3IuJR12cylT3JQG2fYfHKpGAoW4ZFDxen
+wB1jmMLOevYaUs7sDsndgOPMMemZT1tvDlu2sw5zxTDjBYnz/sRpEciY7fMVVePlMyOurB8jzpn
81xHQeJOhiH7rTyZvq7EtVvJaJAek0b4093ux29CKIFLwVR0yOP9jtKTJuVz2Fuz05/F/IBmjeEy
vGmdyLUcQzyAdcx0oAiIUzUVwzwA8Ia5oJK63JLQCDA7Zf8o1U+x8Lw/2gytXgz2yjE+mMbEaDsZ
32e1BO0hPYw+q23745IQ3g9+C1ISIU1F2GnQtnNvnsXJLdzEtTztVnvIZbt+bns7OZNVj/xi4e2y
v6+21zEHcUM2we5PcQLJtgDZLorXUzu/7ewWhfpnzWmfBJekraSmjtujwlzK1NqC6a45VqfKDz0b
lRN5abdg6mVtPST5IuUstzWFRtcnWYQ+IiuVfXX6vBgPivl+0FNfGom42XdO4XUEGgsbsMHmc9Ll
b50hPYRTQS06ygaXEcqD0cgaBTbM2+GioeILPZPBMb9kd6pvHptbyHO/318NlEUuWbwUWRkWbJlH
bP9DK1v1x5QfvwckLhG/B6QwifOQJ8zEpffYkkMm3BucyYGmtBN55MLjs6y8PebyagFYg2bingF7
gwWuaKaTAPW9x8mZ3fFEV3vuR+CLPsAwz0qQzsBaJRrB2zmKS0iMyo3sTUHfn1UjRNV+g6P0/rS9
SILxTnLoEtXykFdslceZDUrazBGgJMWqxP0YCcR7+YPoFg90Ex0Dx5fgqWqmpWiGqmvcepujOc1G
FestwAtNJz6NMCuoD/vObcfkLyN8q3ggF1WhWTAyx5Hd1FB4kqhk1/YOj/fh/zrCS86Js6DMogwb
DWhGIAYXuYJjpLaO9kMmb0CiMuUTt87yHFoniJMZipN2fGf40k3llweIztnFZyiqvqHz/y8eon6G
yNVFbt2ZM2qEtQAujuciwuFTORqGbWDd6bIrHykPt9fB1Rq36owAOuuFBmuDpDvF8K0Rn8z8kraD
E7YTEf38uZP3jNvCA4icZssAW/n4aZLuNPmUK98bSgV9e8pMUcYRSFLwv99xZBnqUu4FnMqsKfHH
Yjgv4Z+mLn46cjXBreKmB1Gn3seL0wqXOD1omTeL7v5i+hekuNpgE7eCw3SIkW0dYGN0cFC/TIrD
qnxyp/KGyFG/Lt7yNvTzP7zj845xJ4G4slJlCGFUaJ7b9gNZ48Hfhvnvczg0dumI5/1kccwGheAi
uFzj0tY/66PkiPV9VxVExG3j3q9B5B+OIbw0aEIBe3HwJgKRbHhv9cRl6kV5BOcTX4yDc7jRpSZs
RJfux10RaVj5Y+0y9rrhW3Gg5uhfMPDqFIdJkjZDN7bGJKkHq3eAR7eW038oT9JtdxBccl9mQksv
946rOQ6PQO0qDlELc8mJMRINRwlkRDLuEBQUEQuXfzk2zVjNFBkDqUofk/TDXFMvUOyX7nnCIQOU
IeZZK5mBW+2eNTJNN8ajBWTtPoeOeCT7ciiHOJiIlXhOceMFTHjxo+qknj4CyNNLe8q8Cu9d5qPg
/x1q8GR6YxGNpsyupMLReJp8+TuaINzAVe4GDWXXwqF9Cn2yoJ2KEA41MkMN4qH8ESHxMXNx1/TK
i+6Lx/L4l+5x+CFHSt/kLUa0+aB9bS6LOz5KRwOMQZ7yoJxRu6zZIrlFUiucf1ye9FEU+xz+jU7w
IHv1QTFsq0G95eDpfnUQFLuleIpIm9yVYonS1poleCo9VRYENBU3ARU+jjqsAYNVMlPrnIBK/pF5
MIe87VIYrHvFz+fGA/V1pr7q2vILS3hNpQ4JyUEFyawzT7WXVN25DSNq42Twt7PKVbYqVxtnrpap
GrFVF862eVDRP5g70FvDvukl6MCkaIzJmeJQpRkFVCWlP6JjckXvZ/yz85rsd+j3tIiaK2qeOFCR
JlUSBgbHsfI8B4KrotU8WUJnf6UR0KVyp49MTjTw7MGKXNxE2lGb3u5/f9MLRVJ1nNA0SeHTVGOc
DpMISklnlD6OYWfPijcaFBiyNfIiElZGuEhIdVlOxQ5GZvFQYAUxyspRP7JG0vFIvf1THrG/r8Ku
kkYT1aDp4mTW8ogmYLusy09117zmRKOopmXIBv7hL0AoKq/TCl3zjprfNOaDpt1ICXEI3PbkaoI7
X0DQZm7LHCbE5KQaF9U44kH2NdN/NcGdKaTCzIQxRnj15l2e3lTlXSl7+ya271GrkeJmX+3VqmgZ
akNaW/iae7FneaBSHL5LXu7LBjEvWwtG12VRNhXUXiovWp2qAtd6QZydcHo7lO/6mVj2bGfjY3n9
fW6Pravc6oRImh1BR8I++pz0si0ph6AGHaBTLVDr+UiM3xaOri1ye+1sClFvLfBodJjgLHpVnRxZ
LdarWhyogwsxfPzzUZAK9RI3MKYWT2n8GIUnwhvKALefRqogqZbB5ud7/j3N7OLEdgak6WI3RJLc
k96B6oowykbo5Zxpqo4KWRV0JBwkGEOkL0upIXlwipE/i5Gy1n26B2nbtasZbkdA2XEhybU6O0v4
pjIruynf7g/eFiCg7OOXH9xmYBqFptUSDHRBZif5Bxl5seZP6fnYNUrXUUmMG7upSz+22RV+GnU8
xIapz44hR04HnjaJKsfeduNqgY3jykLUJ8o4CJiOscdFqUodPYI0U0Mh9PZ0XM1ws66apmbKFRzJ
Qf6tvJ/Up/3ZYKP9Mqqu3+emO1qyudFVfF+LE6cZNFfIcXm23LyH0Hrp7RvbTEOsp4Wbe7nDq0us
YdCazGFvA83imv/IT+OH4F7x5qP4WByiW7Kveht7rj5yaKcO2H4SNobhu85l3Wfh2/Zr77Ka+dCV
CZ5fasI4oCtlNVGDFi6GQXbT58GhM/9UoIkLbr5LMA/qLJ0mFnrdoz4cRRm1BipBLkCE94tmg0YZ
ow6Fqc4kvRu6G72t7Yh6TNlGtF/zwncFynGRFJ2BeVEN18pPqf5gAk3n09CHp6C/k8Kv++FHTA3f
E9hIQrBkYIh01Pl+FI7hQKQEqO+zv68gAQqVcm+m+H42vV+Se51iNt0cL0NGm62sgHOQf9g3Mkuw
YkFGur+7zOWXsPlUx5dQA19eZGfihzoiklGUPc4fUB8ESR8DqZNTd0rP6kk76H50pu6KlBkO4gJD
AMVOpGDYTuxhiG1skkcTa20i3Wr0OKQr5CAbwgGjh1JKDNl7q36IR9E25GddCKnLwmYorIxxQGeV
oiFMHXxqPclHKvw+P8SO6YKnDA/m5T2Ie573Y5saRA7jKtUUo8nCie4n9+lwVA7sQZvKqm3Cwsov
9jNWIR7lCzicFPglKcOjOj7Oo3wU4onaJ9iJ/cWudDVjsRzRykzXT1Ffapgr+YCua6e5Z+xhhhef
tHPpZ99MArMJryzuONflSqMFKsyZwV0Q3wnpqab6ETcv9vrKJe4eVEPy18iYjf+9yCvvhxvDKU9o
UPWFU0S1mbBw3htC7lIkBKoSygECYvIlH43rDxFaC9RTA7XK0h1vSui8ZA51bSW95CCjy5RCqBlE
sWO+AtKU+GFAlpLx7NR+c0vxSbOo3nOSg46o6duyY3EyLm/7+D6TC2cUHjPryerxJNlSDwCbyfL1
JHIYIsWDEOUi7NWeeZDc+iB/bP2f3Xfgg3ncX9IEhlgchsRh2Uy1AmNokR3qp7Qljn7bp7FVSHKY
UUSzGAcjw/cYjTXZc3GKkFbOncfA7xUneWQczdQthjTKIYiMjBr4L4Eggx+9MW7a2344WQ5Tycjd
RgXjoZ0dTI+iB9xe4RrKomRRx/2JsxpaS2MkNawqgelZc35IwDgnpw0BXNtT9ssM3wwghak5zgVO
AEb10Ki5vYTUnG0j49UCB1XFMrWpEOJcBvbcJ8sC24tyFLzKExpfcUAp+sf9DT8Om8bVIIdbRVRV
qcUOgkx9KPheVZ9fE+XX73M4NWbFmColglA2A2SLI9egjsv/AkpXExwopXGoh0aGWZkf5AO7dkw3
1ZfoO541Dtk5c3B83neJCDaNQ6XWXNIizjBkYvMlrt+mwedoPO6boAKNA6JonLQgiWCCielpj0H6
H9Kuq0lunNf+IlUpUKL0qtjdk4M9Y7+oHNbKOevX38Px/XY0HLlpe71VflhX6TRIAARB4OD5b76P
KeumwlroeUIXo9Waai0XlOuA4/4R/S35MwokhRQru9psqgYj0NYszHV/e86vedTM6QSY0V992UNn
H8554mZHHFL+cCGsTWPK+u682OBxyzZVSqRLM/DYMzhxMHVxslGKazO49HMlyEvu+7oNHOfBlYWk
hoIxGC9RoH6Zu+YnlMJN/uJWbv8h9Fo3vRLSJIlk5Ly6XJbmMFGAkjvZIehMSF163dsTCp/EQfW+
bW1E5BxrXaRKUmpA0+38uHisniW/QMmxDT5qPxLWhe6a1iscHxiGBlhKawZXWpmdD5FtNo/l+Om8
8otAOB/b5/MiLwq0JEJ936jZGnouTLREnUf5xdIZMjMwSq131A65loYKHV5C9s4mYE3q7eTYn+id
4rDOTzxknEfcl+sVkPODidYmS6uP7AZU21H8Tbe88wC/UPhXBPYLNnH7GulxGVcTnPkdOeW3+iE8
tofqOf+4fsSbGRoFmotZcEkVCcWbdNwqLWiGoYDNUeovlnS1y7B0BILtG9WrYJwllxiLNlEKwaY7
84qArp5le9GWJSOYjj1RT+G7LqOXQ9d8heNsmBQlkVMDQhmf2TSDHA9N4HqIgvVkfGNcZ0j8uljM
v6m6NjawnDHPndSv6gTY2Qpk40NmPv63ZeSL+urCiIdIgcqnYJBkBBaVk1wREIUR/zeKoPcqCZAD
1hUDLZiGxtduLSsGEGXNzGKlxevs5FQf9EDx5IPoGrJ7Gm+AOB0EC2dPKxlAaK6gw4cx/fg36wZG
DF2VKTLn/AW1npvVIAWuAsupTWxWumW65uhkRyYN6oFlgadgG/3unNzgMXPY2PGk1WNd5Lg8xnHt
hOhj6qtv2UjdonvoQZ2YPWgin7vvDTeQXBw49E1ThRkgl1N2/0K09oQ6DB2lmOyFSD+OIv+7u2kb
QM4bxgkknFesqaEg03XAeMgFZS7KYgo2b9dBWRYo68DioxC+iKa2anUkKQRTehgW+dJWtV/UopFo
e9JQGTpuWZaBbhXO885TYpUyJmQ7U/kwV9ehiBJh9+q7BeB03KzlMlEHAKzfVuQT0pvMeWGmc8jh
N8pW9wLDLRrnb7t5oGYhAU26ACXZcQji0ibHHh3+j6xIppBtYepiz8VvITmfO+XpPPQKIJsfaJ3y
kxNCtdkxbdNHb5hrCk4U0X5xrjbr5GzORqBh1JYyIlzSRKf9O9oMdoi8CmTyvQrE6JLOqgGRtpiJ
s7qKXT7EruGaCl4op8fUE0/63dP1LSQXOXWNmiJlAch+au+pEQdmlt63zXAU+MPzq4cKoLf+SVao
Oipsr0hQPy7X+kXsLorfY78WF4/yYAc2nOZvovmtcJyHKsIhLWtmyJjTHkQrRkE06GJIUlcJBjc+
QEu+D2Bfds/LyuyKd8VbVLYUG1dcZ3NcxTJQO92P0tSeVN02W4yizvzzQLslDlskzoXoqR7qCOeR
h89GO6MXRX5r9bE9r5dDdqktbtM/jeqprwrBYSNwLabMuZYqViStZ1qDwIBdz000lVLwXjbHwk8e
8ithOdx5UzdlzrsYlkTblDnL3mVvDs1deByd0Vs/qnbiCgs3d9FUFO7qJpHxhzOKlmixoqaQTb3r
L/XD+EQ/Gy9NhLVDb0Uh3P5ibtA407AIej8ntWMhlnpiPMv9IXESUDn+Dpvfrh1uwDiTwGwv0tEG
55rRXOuYD5skguh+NyxAivLfxePUX6paklsZFq99fhkjkrsStY1PltN7spvW4FT+qxI8kJ1RFFmY
FLRnnHYoadMlmtSwJIERrG7ssJo/C6XyrFhluRAdPC/PnO8sfIPHHTxNWbVooG1ZUtkIZhe1mTdT
0H3U/ew0HlZ2CJFnxK1O6dVX1afMtdxZNFRg/6wgmBirGCa6HPhZFlGiaksUZewNbjwmXv+kx34z
OQ0KwVl7FlKZRnFsJ4Hls5V8J/krKj/fQgsR11pTikYixThIRfLYLrY+KM/tglFMo4gSbd/BoT7Q
wH+yYfEVND2YRyPwiSEJXHVR6aWm2h9IF/Vojq7ap3mdavSJtZW53I3dYmh2mEvmXUUsHVUCWq8K
Ep/vZvS+XPI2ASjnb9uh0GGoCECfdRsdVCyq7w+hf0s/SBlOaDatPnponuTPAj+/d0gbG1zO3a5m
OqlDAu+n3EyeZHdOHdtsrgixl+fhMnrhIdO+nwfdxzQ0lCoSC4vP+cCuSszMqiBrE17n6c2Arn5V
lLMUYXCer8mtqcYUHaRdq1taHdP1c55558XY83cGCi//Jwbn73otytaUQYzkR2bekOLu/Pd3VXQL
wLk7dRjXDo1IyG9dDl8wsPlaQTIoPhQYkSM8l9iP5a1vi8XWcxNZmAMIS2eDCePj3f0uBZpxXO/Z
FRkT2FNxXnwvlNkCcoq35CmdZ9ywHLO81oz7IQ160Odoqn9+Efc36d8Ll8r572WWjVVlWVcafpmL
2Nb/dPrYT8N9BeAc9qQtQ2kiueAM9Ueqepnkt8Jgcy9oMF5vjTwZJl1AJ5W0wOj/P3ZHd4lH7AbN
HmXwd3nxVzS+s6mPuqjQUtQzajfrc3/MMSm8P6VfGD/Fb2S3mLG/V7x/14/vccq6sCvyEbJpNnht
X6ZaRQFjVJfFDfiCdeRJHNqo76LVBFaZO+QESvU2YKUYjWVLQeHX6KIR1BLsHqWbndM4H9EUiVoV
bOdmXJQVVzusB8vpvjE6fDyousNXYTi7b8iv68k5jYHKydTPQDQ/oKcEXVUv/Ii3rcfaWH9j/0R4
nOOoLTB450xbFhBGj0flQvKU6xrvaexqHjrrw3l73g1ptyvK+Y0MPYRyy/SlgstQssalufyhq5tg
7tvJGdblqtSTBxI2R1XO0SYXa366jM75X7F3utBN8MD9iCZbo1wvG6TESO+EEbVrzBZP+7+Kdzcw
nPPSaBouw4QYZfYXD9NDTktyOzqyrzv5abnoSDCJXiv33OVWMM6bydVs9UUKRCIfF+m4TqJKlD11
2QJwqY4kB3t9lAGgfmbJ7CYYZdvy2FV9vGeNa6Js7O4hugHkX+Fn8IAlsVYiEAhAkQW+UCmy5Rvm
OqMHEdhepnSLxQU2iZbWLWXCsRo5NnTw94rXBJvE0/NFU12pMYPJ6dealrY1P55X7/2L1qvi8a9R
JIkHo4wYQoIGscKjsj2zGYo6zpzlmLnTYRHeVQWaoXOOa5GWPpQNYLIBS4aTeGRyygtGK6Uhr909
KaKc764r2W4X57rkpErp2MKK88v22NkdOwyQZ1DR6Be5fzro4CUBt1lSzmWkdT4UGrtvxNaNBcLu
XpAGE+ke5ysWs5LMasT3razEZeWrZD51zaOSBAvyJsPHSkRdLFJCzlPQpAl7sgKPapd5ciMJdVDg
Y3liiSEaezCQYHcmZ3ZXF34dHer+eNG4km6rKt6Ucb5ci0x498TeKAX/KoUCe7BHKRUSew9zi6Zr
Rk6CHr/w0D0bdveYe9NT8fW8uQmWkr8PFaSQp5BJWkV31Xorieo0X2rA+RhrKxN3GZLiCGeVhr3K
n0e/+rh4KMXziivLGw8suhsdTI4eYNrGIXlIA1FbIdPsc+jM8DdXC0XPomUO4YGNos9sK1Q8SRpu
1HIt7TxbBc1Mu6/OW1k5N6Lo/Rq1LWRNPhYfZWd165v1kMo2GppuKsyGMi5ibxFlLYUrzLkSFGNn
pAVNNHOYs5thWbOgQbkF2GYwuKc9pF+yTzJmzw7Hwo18cn9egYRCc87FrBeKmlUscdba0oGFtuuh
S5nedi9kAcVNghl1os4qoa3wPmdFH3oiQerOY5W5iRciS/bJ8iY/RHjb/hMWNtj7/6OsnOOJwwH9
cDVA40v4Bg8JaRZDLLcR8uABK5VIg0i2RdQIIhvl45ZEqYxVhlsY6HMxHWX56bxYgu/zvKhWssjj
CjJkxwDjQneSNMFNROBNeUrUUikq1Btj1fTSdIypc7qcjZL+jyico6FjFs91Ak9mdpdSf61lp/Vv
Wkg39k05b2JlZqImLJ4rqxRk2GPQd5WjWaKXFlHcSDk/YiwyON4jiDI/L57hhEf1lvz/NE1hlZYg
9KGc9yAjLhQ4vREUuwPe5mJnvaDXDA3TkB3rKJJNpGuct6hTRJASCvocVTnh6DZEY2r2HT6heHyW
iQ6mnLcOP7EoHodD5I9DdX5UMxX1UpfmNF/OZR6ct5pfBKqvUNwuaaHRYbhjwTxQ9kV1wJj/MEg2
GZAy1bz+qnTa3j0Pub94r4jcXjVUx5Q0HYjlWoR2pkfLxRQaorTVnmu1ZAPPDpqqaobJr2EZJUaD
fnx0sbN3TSuGUiQevU+cAZNHb9trGY9TIraNHR/xBpNbzB6vibrGMKUaFd/aB2IiA08FvWR7W/YG
hVtASymSujXARDqANl/1GPHQUDosBlHQ9WdeC4tJdnbMksHDh7k1FjzHO5bmUUmzRFlXp9Sc6LpJ
UAeZeNE/sW+h2BPdHWMgbo3Z2z88U72qCWdjrGRr6NUcFRJonXyh2CB4p0Jx6TcpYHsXuaIR53sL
+waSO41TKR20cHixhQkei5GzhJe9jX5+9DbmQrKgHW1hD3GqpusUfKDvynVpMiyWCrgxM20qx4Fm
1I46/E1x8xaGW8gx7fqutLCQlnpJp0tL9P1f7NSrHNyy6TIK0VJM0XYUxQ6DAlXHjIMF5dqIi2V/
DMordXFFaawdnXyzeFwQY5i53KPxHkHM+lAWP2pdYGWi73PhSh/qfZeF+L7e3mXqP2Ev+P4v7s7/
rtq72tuOqP0i4QwZfTQe6H6DPtpvk2ugfdvuA9GtbP9EeUXjEisE4/Vao4Q4aqfZVqbYeQiWXxLZ
VEiPI1BriwthpqrQ5yiGYPJc2hUaHOMPcu+dP0NEGNwBmYZWBToqiFNJI4rq8YqrPVJNsEWiNeO8
eTboQ6xQBqLeqfSyTp+L5SFShK/F+8HL694wYTfXO2q0BiZdAIeRefbHJshXt5rg6iaXkQnJtbeI
spQim7U4pzDNdOkwkBX3nR+r3x61g/kp/tp7JsiYV69wy4AIAttfhIOvUnJeop3KZixNSJlerr6O
gjDlPr7GKelFQlo0kXZwvmEYkrIeG0C1HUi9qoOuBWP8/BcaCJ9NNIKXHso7bx0lzPWYoMyg7o5G
sdoYZ6TOIsr9lyf7dzf/DQq3TWHbhrk6A2VyZIeVnxgvXcN/V3NLN0Dc7oR1H00DE8dSv3f6k9KK
RNndE0wzphYiMqroHICK/1vGrFa5Xr+pmqdPnrl8Pb8l+y51g8HtuwEe77rEoYrsMRjk3PyBevQz
i4oyNGeOIol2T4gNGndCTKDkiucV1Tr18tDLd6kw07/rf14B+ERa1WC4oxWhfly9q4+GY8m2eZt/
Va5Z2zPKhh+6m8y33E6YH9h7UARP+/+2is+m5UnZhX2HZZSD1ac4mGLFWa/ZXWo51MQ9v2ls399p
OOI8RSeE6jo/yL6uLfRlZij2BqvRsyT1d9GgoH6zLy+jGU14pno8j/cLJXkF5BRx1ZGbN9BX6HQY
GNd9KQ7VP7jw9Hb7UfNyELneC/B2Fd/EiEJMmVTBoMJ594aa8qwMqCBbb5KP9dEvXUyYOKiPs5Nf
f/nQCk/6fUe7AeR8RhUtNDIW3LtHP7sfkJIffBnppBK9eaKU/P5ibrC4xSzKMkwXlr/qXUzqRE3s
2tsjFjN7BI3XV9H1aldXNmi8fStoU6I5lnKKWruZj810VzShkyvPpSoasyMUjTNvNQo1ssQAM68U
3/LDIwZPBiFmsGOIs7ARa//q8SoaX7u16r02TvJLTq77Mh+Tk+lius9R9ge8pogZtvfznRbq25Fd
QFGewQVpFo2KMk8gnXKDaSuGreEhMWpslISzbrMstbOb6TBciN6odn3mBpaL2yp5lKIwg89UrGPa
XbTth7+xtg0AF7OZ7TioSwoADRkMaCQepa6Kq1BDOdbY2our2iky6LeqwMpFcnFGvoRN1owTlnPJ
Tvr03Qwfz8u160SQDNIUuBCd8lUQdbloDQIo9JrVt/3wTxQehSOE9lVwg8EtHaoBinQIWQL1avVR
h3DoLxQQaUIhDHANqMhEi0JCZq+87zcxtIxQRdPgHznvEcs55qRlFPZcw4HgwRfNlbqf+/1B+rAi
DpVvZsc6ofHRF40x3hXWVGWZMcJRovEVmtnaa1a7hnCSxJNuVrfwtK+A/TybbFL3KfFFKcPdJrQN
Im/hk7LUkRJJ7FksBN8rsv3hx5duUq/8KC12/aXF7B/JFY2U3bX0LS538ytIqtfVDElZCMlSo3Fs
m0dQpHZ+cqzgXTI3jOxq8M9rrLK7ua8r/OJfN7ea2mxSq5qAW8WovsAI4gZpow59d/LxdsYQcdsA
fwtezC4SXzj8hXmvd4q1webcTBi2kpkztnvUmoINSXEzD60Fzpyd6AmMfIFoc/fMf7vGnOlYGcgQ
Kgl4USRfSwloVTLRW/ueB2CXJ8VCE7kKl/32kihni44hjAYU1iyuElN2qWpcLprunt82EQwnCUX/
Z5cyfgKzLzw1PgyT5grH8e2qBoZWWAooGS3yEsFsVGOqUbWomTCFjIz2QC6mlthF/CGe7pPwU5qI
Ok12tWEDx511izx1BsieQZJdhcFcxYcovdbCSzB4emNa3NImdIdOOhqDb5W1PdTL3fk13dWODT63
dZludbXMJh8l5a2sBUMj0o1937JB4Hata6FzowwEjOdQntPvtc/oVOUjxsTogRWEDyyBmQb0+3nB
dmMkFLj/u5HcsYe0ZqNJGsP1fw4GzRx6VRwjFOZF7l898mzRuMB2rs2+mmeozeS0aHhlnQSxH16y
Bm/MiDtZj+el27t+beG40ykzy5L2bNvyEFMIrdBLpfFzoRSBNJr2eaj942izkFxka+phVE0TOxwG
W/78M92dXMVPGGWd2BqaAkUVDbsJoK10XHhbYs54U8eQLsxscroBqVZshy4jG6jt4lNr/8YJyPT8
nVcG5b5KwSNJ8eetC1urZJ7TGdy1+WUNbpzqcwyfPGIwc3PbOqWjCNJ3+2b3CsetqZaOuRqmkNA0
nruU2jo69f5q214huEVsxkYr4gYSMV4yisglOrXoD7LuWAM2vRU9of/C3uDZVbALG2BofruCMumN
sWBnauOhb624Zrc7EG6AZPr6dzjefqGWr3jcjml6vciGZAKvtQkSHShkmy+iQLmTFdcKKgRmooqI
3fNHe0XkNq1JMW5P6SFhWd0k612KuZkYtXd+23YxwJGCzJ0K9ld+VGFbqhVYgiHPDMr2JOnt0Pwq
6wL2wh3vYckaiFnRGGMpYFN+u1URpW1EcgJzwriWdlQujRpjNYjRei3J/uKE24LxbwnqUoVLnwLs
JxEL6IDB+5e/PLb/Rnn7jh2/QeMiymGZMEZ70NgcA5aZGlDf1V70p/kE+gaohLB4f8eQ3+Bx53cV
dQmYNiAdK5Bm06dCNwpG6reeFaCa7JA9WaLy5L1uojeY3JldRtIKGnTI2NRsUS/LFz6d8VCUTucu
8JO91x1TpFTCTuBURNKyf98ER1Il5bTRgQy6ozRpbNILrl076v9GNPbvG4AoT7NlmgCgjxdL5Cxg
piDH8xbG/ALn6QGBvDjS4yr+5vxGHk99Mw46ZDBNu5sf6YSBUxjiFeWPcfjjPNZevsuSkYZXFSIb
KC7kLG2Vc9LpCeShD+ClwMv0bK/3xZHVvAopiHZV/xWL7+wY9HEi6PfCi3Cg+Z1TfEZu4XsCQj4p
QOvkKKQuYb/93UJu8DhTS6YiM/oZeOkLmScbrIgJbwjlzq/hrs5tYDgLw9SHce4WwFDkXsvsWBq6
QKv3DWoDwRmUnkZxZzaAKC+lZ+sidy3TJ7fkVr3xYE5e/UGaUJNfYASuc162XXXfAHP2FKJdJc4t
AKOTxJ7r+FRXXzNFdM0WrSBnVEurxL1csRWcyhNCObsrV8Em7Z4oG0G4wz+ZcP8zM+j5PF1042in
eupY/6RUdJndCw23BsWnZYpQaZOIQJboCyvcQtUMhgbjsp5fG/4CthdJmP4U7RF36i/SWnU5M6tI
uwAFeWD0F10kGjYuAuH8RLqGfTIwP6FEAZ0tp54+Kf2n/6Rs/DSaPOnDtaohSG2Agyq9mHADi0SF
43thIDYIr3VUQ3s/crhvPbiUajpKHYFCgg5tjeFRQb8Xo2r4nbL7X1juKxqnd9IsIWmo4PjNflQ/
+kvisXJcDa8Y4Jaz4+vSsFV0wydCqsS96PONmPwpUvYGGl0hZuOVR/OEN+pb7SoJOrcD9RqhtshT
CNeVU0M01mACucoCjVP5SBHMMwYx/cTEKx2hmTHf/d63v64rp4/DoHUGZfoYXrGuPcbehJYhX/Nq
4ZvQvnf6H5TBc5dEoNGpU+Z8Dd0n5DYX8mielwXq8FYjNW2SVE3Gysmn8KRfVE5vW1eKg6FPJ1Fh
zt6b+EYtDJ6tZE1K2uoyhAFfGN7ElUN9WDC7gXmm88a8rw8GkXEfIZZJ+Kz7QKWENKOMkdU+HmEd
NFs5oWtesj2KPWED8e4avhYs8mtoRuNkTCXkYhPJMP/skFwOLgiukUwRVbbsJYW3JYT8Gk6jpZRx
xhTic43LOHH0i9Q1j7o3PFt37Cop3QrTN7tKuJGPiwDyRtMifQVmrznrJXhWneU2X2zIiJkvudMc
El9EC7QfG24w+cN/zpCh0lGQKZ9Up7Mx/8mnHtOW+PSf5eO8ciu1OUY/QT7txgiqe7QueMaxPjDS
IzTHuumdKGrbPdA2wnGOOVyLoqwlVm2a3BfTYxxf0fi7wARESsn7YF1JUasLodjrAWt7WZ+SgAbp
Qb4QGcBufLMRh/O+w5oRDZz/ePhRPmaEdWpm+rdK+SqQaDeE38Bwbrek09zGCWBaN49dVliR3ZEJ
I8iI4uonkwkmOlgEkvFPPykGdnVmjY0ayu/TZAR1eLes/UMzJYIomy3RuyPlVTY+sR5qtO9MFhhY
qVGgpLR9pA1qG8z+qg2TqzpKEV5nciZAFVnZix/d3CjxXqBPeQRYo/1q1P9IquREOfLqF2Y+2pFy
axmXqhKBa0mQ4ePXVVcIgafHlU8GNZfKv4n0kjFVchGn7kyJg4DIr1ErN1bV90L+j0icH0mntrQ6
IiXuXMgXieXGWuHEYFjGaLTz6snb9E+RdEz0kcFXaRDuIO3rCrxwZZa6C8FrXeeWK54jRSMi9kHw
+qLIGkEyljOBbLBMee0gTVnV9ty5WvJUCxnzd0EUDPoFgIm/Oc9R9OWKQWJR6q43IEQPZVBFo8jA
kRzkAhA3yleMolwcNe7qBDusDQ0VRcjpvo1Ewry0lGkMU7emzS2e0y+INcGjUDtCxHh+r/gD7WWv
NlDqWyi0nJSaggIYN5dwMZeVSzKX/nmIvUU0ZF3DO7WsKtrLOb6xLCNr9TaqTEBEH8dcuiM9uapW
0eV8T5AtClvTDUrSx3jm04GSDdRp23ur+fbfxOB0odHqSqp7AFggI5NlyYnr+0lYkLe39SCANhTM
DtRgOhwKjZc6JYkOguZpvbEa6abL429Tph7ZsKK/EGgDxZ1VEZXSbNUM0NbCw2lDZ0/GN6sRUAu9
o7JiCgZZMJVKQYUEOL3f7otUs3aSVEvdBByKq4vmR9u4yq5B53kFM/Lz69CuAnBFfF0D1qNQ+LqI
qXdXMza/gPN7UYzpUvOKX9AvxI+K5Mkow8NfLOUGgpnARvm6eSLUwNxpN8QcHkW+1XJ6XWnueZBd
1diAcBpOMfyhySWAqMX3yXqgaeao1k3Y/WFq9eeGWRouQIppmXzSv5SWVbUSC++S+ag4eq4/L70K
xpz66bw4zEFvz/kXHE2luHhbqqny+VV1oNmIwyN1WVpwuGJpQevUBqLpEru7v4HhtNxoJ103GhiU
Tr7l1hPeL86L8e4awsvBHUSqWkuWrDCLbdzihSch9W+XyQ6PNXL7lT89/vlEvp+YbOaTbOAPT2Mc
LbqSFQZMt4pAWq+o6HX7w6cfHoFXtsSIRjpSLFs4uqZ+2YdPtXqKRAOXd8+Gl+FVPwXh3V29qBTP
c+jhnKwqwGSJya31+KoVSPPuFsyLw2kBXtH0crSAM53MQAWvehRogYlCyN+hQBSicSpRm2ouNQRo
+kOUOBGu9wWSCWnhas6MzKOI7WdXxRHugOLX0tk1/633medyBM2wgssvbT5b0oIZzpJwLoMAhGdQ
actGLxUCkBEOHEOKfpRH6qe+6Ur/KMnxpUkVQ1rO29YeJkXYgCYpNOxp/NkRUbxKlniscPsIgeRQ
2Gp3PI+wp39bBPYLNo67lqMuM2oYr2L1dqdVdpo8LUkhOGn3PDeFN1WhZyjV4yfnhXI5jLMFlDSe
vtXph2ZM/VgyA10fBd5od8U2SFw4ZzZUrjoVmleXN418QWLB99/lM5khofMBRbeY1okrC6drNdrk
6ByqLLb38wGv6cSLMPdW/1y1h+ZS8cSz4Ha36BWRfxcmtK3afAWiMjSf1vbK6qxvhbAInM8RcHJZ
XMi90HaI9Azq3Vs2+i7wPGu4fQuq8d4RV5Hs79K/i8h3l4WhZo5LiYgEFGud16oqKGfk6Md51RaB
cIGXLIMhqwCFm7tUt317bzTB+e/v7gtrBsDwQbxn8B0Ws6ZlmkEHBNyg77dXVQY7JjUuinEVVAbs
CrIB4nTaWhbJpGQE5So1b9dIvZeHSWCgux6bbjD4xYpJadYJMNpnlFsyrcZp9ETTk3ZiZBKjsF9u
V98wHgeTyTWCAIizI5BtttqiAhDkcAcMW/UztUxtmvaHOC8OgzG7SjrahYbC+Ub2ifHHVOAvCv/6
A/hX4Gyhvdyb+AFWj2peNq2YPYaUoYemeXTs4ZC6+wt92QByFhZaRZHo8oQYWUV76OhL2ohJwgLi
l12lxDWP4rpJsapcPLGs0dSHpoxsSguGoO4wKSDZM7+el2TfCW5QuGjCkDFOZNWAogZtCC56zP7w
LadAY3nrsvEfYo/BfjcfLNMNIqcuRjyiGlcBoqyPP3ILkWZKdHepk9w25nGyp1X7U9q5nwryv6XU
+PeWsuoKIzIXZhIyK5uqfTh6J0Mh340V/I5X3DfCf4XU+McDSY9wO0sgZNH6PcF7WY0Aw3AV84GR
3WW+KLw4ryxITrw9/ON0TtZugoQxSMYM061jTChqBVx3TBd+vXMoj3wLElkTqYuYHSyz4VVd4kel
a7TtZYwxU5GX9SIC5d1Yg6iUUFys0WzB4S3TMLS5NONqYEaPnZH5cVPcaE1y0KJFEAyIoJjj3gRP
5ljOSt1g/fTKdNbiKoZhN/2zKSrD31X+jUhsHzc4a9goekyAoyKRGGmPXf9Jr1tn6U9GLtit3bNm
A8VE3kCF8ko1JcbqxdUyHhsyzN7cGP+c9x+7ercB4ZxUpqpGHlHIE+naUxUnH1KQXMulaE74vj1t
cDg3FVdzP0wWcBoPFaS6z0jMyOPkE8x2hDn96VPOi8PYwHE+KtNQFptRrB2dig9db57CUH/qp/T4
n1aPL08wOpqFE4PRSO4bKXHmuTh1mSBvJVo8PondGEUko6sTduRJjLwD80bczAHj6O+FhEI8zhnJ
RZ5Heg089W4F+TLjjaRXE26MrCxBdGPcP8Fe94pwXqImDR3RlYug+kaNHc3/Kd3wXOYv/WWMs/X8
ru0blqGYYLKxCOF9u1lKI7WWFReTCnSswwpSd/c8wi9W8BWCW8EqXTRNSgFRxE7/zCKa1Ect/wyS
ftCQCftldh07ug4pGkBk1OFyrmKY2nFZawN9lCBqTy5L6UZDT5QUOsUUNFQQPO0tH3jSceuiJsHD
CucyUp3oFK8CiauqVRPIIIkPaJ18Pb+Ce/58C8L5CyVXJbLoNHETVOfYS2wEJMYdSEqXG7MX9Tft
OUFTQfk32oAwv9ziNLAy+lxvVD1xc+VSib0yeZpEl9XdRdtAsH/fOPM2QkY2bSBPPz/FymP+p31G
zOFtReDOJczNI+U64Puj9NmQPDoN9mwI7Ea0TJyW5UOWackKLSvShzwO4mIB0Wtwft9F68Qpl9JM
FRlnYBhd5mVj6RSWwGezL/BB0HalOM3SVCUu2xEImTwRu51AlzzMX+cJ3eqdjIKe7C+uAVs87igq
0hYJeR14avYjBJ2mVrjzn1LQvew+ErAsda2zbPlb7QpRbSrVDRQ4a5ZHmqHBLNaQdmtILmqN2rVL
DcPkiI4CJI2vZcySMF8rSUvcwYzA4y13va3SCZ3wJayz1SKByu06UpOoGiqULAOP0pw+hHA/sbJA
Mu3GumFHkeQkIEu3ZVcFeaWohmxX+zBUBY/gGuTjSUiGOorlsl7hCOYHhT5YorDkXa3Vy0ZZ8DB4
KiZE5ZPlGXLo4VJXcNTH/HYIsqDzm2NzU4qZBOQdNQfJGDwaRq5RzFx7qxLSOGmxWneJiwqygPW1
KEFzJL9BI7x7fm+ROIMayZwMRgqk0a+PKg46ktqNO5963N3lAz3+6bAOtoYWxmfJkAu6bnCubiZ1
Nkpmj02K0f6qugYuu+h7/HM/tAXhfF0dRkVWFEPiNvLVuBwHSaDYe750+31ue0x1kAYlx/fbNve0
6lNfonxG+CC0p88W6vgVysY/Kgbne1CgmxkoUEncWL+fl6t+8s6v0rtKlZe9IMinaSidVd4VJeDA
oXJXLhhL5YFkFmWd/nhgxHlmgR47YUUYi5o4162jMhZPgYppItbhdn40o5VEbYE03w/EwQbmnKL7
+TY2EQez7oS/8AZwBArGwbChPCYfdltS2MTakKJYQB7qj5qpJbcGlQTR1J75vEHhQsVmipOwQsez
O5xmn5VfJh/Mx9Bf/PgQn9bJFtXw7Wge8GBCeAVArQ9frEJMuRzjrsMjuPKpC2O7R8e4aC7WzhkL
DIp8ooyhYhht/tb56FGeK5qMhN6SY8AJ2j0TTLupkoNhIUck7C3aVYsNGueAJt2wkiFH9rcqvDB4
eQRw9M/lD5YaEmdq9o4kHcQRmsGYI9BuzWlhPgwpaeqGvaj1yB4eO8wwy7pT50p4Yc0DRfTW/gtA
bAyDxZ2fD0/bsFtRNohb5s3gMf6gJEiOg4uLBPgNRK8POwc8YF7BuEAVUWpBJnANuGMdXyZ97iTK
cNlGpd/38p/72DdQ3EKClHU28rWFfc0IuD8UQv7JXcVANylRQBOkg7P0rRrWOhpW0ciNx8irFpfm
1Jcc5Q71pFi42BPVAO/a1QaMs2M9VOMR4SvsmNSOjteueay8Jgz+3ONi0V5l4pQhkkZ9airALDjX
oe/HFec6m179GyQ6bH3e+dsNFqcLmMed0aQEFrlj7eGMXUO7X3zFy0+i0oh9N7jB4pRhKcwaKTz2
BqA6Joy4CsixidzRYXQpdZA70VfBSrKVeicdAVsPG0hLEF++1Y5GkpsmGZHl6F02CacDu52TOay8
GM25FwhsRefJu0YgnJY6Ls4KSGd0vD7wBVWg1S9jkOmABr1mzALWDWqo0Q5keWS+1gPWqJALx9Ps
quUGk3OO1VDOY9HDeSz9l7h7QEeGnSyCK85eGADB0J1oWmhGf0feN0e6Qa0Qm0cffjLotjXIZn6K
VFa+YON2zXqDxsVmBY2zOLaA1vtsAmLppn4SrHcvE1R8SSDbTgj1f6RdV3PcOLP9RaxiJvHKNEHS
KFuyX1i2d82cM3/9PdB+10NB2MGu9kkPqmJPA41Go8M5hgyUEBsVZuD1snV/jFGFQzcB2XvOqoCY
fWCIkBy5O7SRwJyytCvbGsBfOFtordPmP/QkP8aiCizXrRsGQjXUJy2DLfurqzItRQlfWxnLsUCn
zmxHgAmqbqdPpIewYGdJjB/sE7mTcqVGnyo6OMloHqRc0BXG9xUbEYwPHDW0n60q7ijQ3ddv3iIC
PAdmH6xvtORV70QxE98IzjoxW4SW6GScCAQmWv2UFdoeHejuZavmW8FZBOP/8NgIjUyndjZd6XMK
Pt3OWYrsP0phjo6kgkO3VrE5fUecNBz91lSuBhHlhWi5mPDPTOomLg0sl7WcyuplFKFNiYyZ8WnS
kochRrlx1Uaqs1iFG0maoxW/ck1w29If+uGK2Bgac0UsSrw0TYRTIw3GvoiN41CfsDmv1jw4tigx
xb8eztLYMvgQ59NaULWWo7z4NBFe7LRT2jrZ9XRdeai7566I3lVgdhoTIkl41BEADqKYO1jO1BIv
BNig9fUztm3bCMHgtj+0cVr9sujLmqPnKDGeMEDspVodOuhx2F+Ww7+HIOB/gtj+nDwdSJzoeCD+
xdi07sv+RDGzad9EJnrk8OPyjTRm7ZBGCjVTgTQd9A/uAtz/18moc582BNytbX1Agrv1EsSFBzlp
dHeUMsCmZma4J9LcCU42NcWPpnpWnXG7wPjQVknCjwHvEpq6KrfDaxl0NppXg1/QM5bOTYf0FhTo
guI814KQhlNttM8CSYVxXIC5l/TKQoAxVHfr9CXSYqcYfn1mYzdCGL8VgRh3kS0cDQ0PurcnnuS2
oU9r8WL0Ma572Qhj3JdkzLmSxtBoKhdnrV9A9Vuo3lg9X1aK6yU3YhgvNuTWmDYrfdaR72v6ZDaC
jRF9n3Feo5EXYCOB88qan0n0EH9iygFDNb83nnVXZaKZY0pvYdt6lNVg6V4vrw//fG0EMOerzbUw
jjMsEDpLakqIhpqx5a4xqPn+yaSLUB5zhNbQlkqdvrPn3LWP3U7yO80xbnqfPkCsu1kwA8UPY0xw
WoPKG7ElW3aaQ11uJRXPAdlypUctoO8r5M3KIHeqxKFTo6PkXF5T7mEFGpBMQRrRV88sqd6Hc710
cPfR+BybfouG+sS7LIK/jBsZzDLWhlLoBKMjnvbY+XTMvL8KR4y2TxhMjY+zaKRCpBITDOaNqWB6
BGYYLVlQz2BuHsdr3a4DgVr0Ox8c7EYtetw2FbySaHPX6FALwy/NrxaNVpSp1ajdCgx91A19oipp
oEH3914xjrVQZjMrbUSEsVQUzmKUjkFU3M8i1Dmeu1PQ04zLGYkFPFHfKyaRsCiQa01oz1Eg59rX
Yhw8ZHtiB8hOAuPg+aStLMaPp6XaalULWfZgelVbu7H1eHmfePegooJdBTP4lgl6w/fagCovC0fN
pnWPlmKu7ls/3ovpVHhWp6iWYZkaRvI+9LkrrbWEsoqq3pLaQWpoDtgOvWoWNYMKxLCd7l1Lwrac
sV6pHP05dxpQ5dpbEtX3lxeNuy1AblXQEAF/xL4OraKYxlZBST8m8UHG08AYEveyCK5bwNDVbxmM
W+j6KmxzGxtDYzPNq3YpYLVotYASI0mHKH26LJC7dBt5jCEU8qJ26wSdbPuRaPs6vKunw2UR/GXT
UXlX0bALXKb3toZhM2kIFRQIgPASrOg4G2sRehX3UYCOjt8ymBPT2hmeBAXKAxOo5WQfqBY784+8
xb00oCGnCoZ9nolcHd0K1tWhmGOj8ApUlA+zDvqcW5UxIyPRhf76qruAWM+c9irsXei4+tWjLXjR
c10QAORUWpAwPwwlgD8vLeMKC4m9yrKr0j61gBQYBdvFG49CCu4shjFBTKypaTsmdC3XVwAjA3Ol
3bf78XhS3Nz/Rb4KM37UyD6sJAXiNxUUCj6MKIRJOJX2DMVar0anG7g7rQeMyt3GJz1AJPvwiTYQ
WpL7f3nsAyjUsqHLC8ir453dvI6mu4gA/7nnaiOCCSHIXOfJSEUMbe9Iw68kBivNIiKD4LuLjRhm
r+S5NfpWflu5v1jYq8zpr3qHgoXovTMIno7co4wOGlRLYfHoYHp/lNtWaWZtgMljuicJ93kqCPa4
qwYjoAVrVI7YHntD6xa8JGNYuHG1pFdVezAiwWAZV4WzCDYeV9I8XAi17soI4uy+KAT9qNxDuvk+
s/EGmVIrifD9Bul/OWhlb256RxNxjIvUYDbenmJUJzUM04+aecQg/D3qbYIpDr5xmRiiR+UaydAP
zRFDjfkqg6rir29AhOQh2UUHgFnvgI3+dPmW4CWRlI0w5p1ngYagsWkZuWjBshZ+qYZDORfOGgWa
tLssihv8bETR/29i1Lg3AHdoQq/0YAQIvPfaLt5ngQhZhL9F/798H9vxZ0wMxQrE9O0hW+57Q7Bi
3JfReck+dN+H6ClRwgxL1rXoKUGV6658Ic/GPSVwWvb9TnT6BQbxof0+naIecAHQCFW1e1piJf4Q
ZE8asILE6Gz8g3RePiYyGcaEZJ0NYXYeOl2+swbdW6YgTb5ctga+zznLodu4sYbUDFuMgkNOlKWP
hUKeSP/TThTvshSRNkwQZNS9Uc3U7bTqH0sZOfkIzguqWCnwPyKroz9ko45hxobeLRA0RIB8UZe9
mgyC8yNaMeYW0PNhHKEKjmr+q5v3ZvXNEhYvqJv8EBL8PqNokHivRm1Vi4oZcDzrQKqUvkY+0teH
5pC8/gO4Jm74sZHF+APMMBNtUrFk8s7EqDF6S260B+OmAwwWPUh66162BcEWscA8wyxLlkLPbW8f
Mut6MgQRHF2bC2v3lv/dmEATtlEx0NgjT57j7n4irROn+8lKHWK8qKJIhx97n5fvzWtsxGlmlkhT
C3EjKN3aHpByxW75Gl3btxQdYHqxvqoiDBSRhoxvIFWnNI2MOMEATU5/TEvFaeWn2nxNWn8GSOXl
/eImzBHw2LINhAUNzdzvjTGPmqnLG1y24G+i7QSRX//oApDwPoidLP9wnWUx5zcprKbIK8jCqImb
Jk9m5kqm6l/WSCSEOcFJUg3ARgnRHKgljjQvTk65BgXPZZEQ5giP0kzmhGqSSjdp9FUOb8rwz8t6
/M0VeF4t5uhW2mDqUQJFii77kidy7BbRwyD1B8x1++OY7tU28+MKA1xGcW8nflIAwHxpHi7/DK6m
FoA+NLxuaZvfe/vIFEu35zZCSnS9MwgC/fS7JQpauE5jI4P+f3PK5nRJ8iiFyS/o6226A5iGBWYu
kkC13EhIoqkjRob9UtX70PiRjoKbSbRKjGVnEbhT9Q4amAqIYK5Ivi/Tz7yQN4vE2HVM+qFVVmwE
RnN/VGnk5xmower8j2kVwjRyb6iNLMa888GWsr7Hci1IoZWBdNJk17iffVCQ7Qfi/TcLY+x8Do0q
AyRq4knmszk7ESY8PzF7AcwG2oICUAr5w7zPEC3/u9UHcmoyf6o/UWgBoIJBuWQwgsP2xA9jaKQh
fRjJ5vyMuYWgkVIhwSh99ny4+jZCmE0ZaK0oV2BjIejT0q+US7lHoc2tDhXYRSPhTLZIHrsvmaHl
4wR5IAeJwSJFO+9HF5DP7Un9B2QW3CN0Vo+dpIulyIpUGqnMIWBb5T1IE92oF4QPXD+wEcK8YEua
4wQvNO7zsoMvkNxQ1NLIf0hsRNBl3bga2kYcThVEZF9mT3e1fSg5tod5SuVIq0i1aKJAtG6Mg666
bijXGOuWdjrayFz88ZTkM5mFjVKMh47UguhhCKW0MLpFU+BtqIrsTbQ1jIvulBikWiX0INK9ofpm
9P2ym+HfpxsdGB+dWGRtJA06GI+TT+dPCwySkJu/ukGTQARR+TeGYFAqWzTuoiPqvSEo0qiVnYae
h9ob/MUvPakAk2PrG0dzX+6EQPr89TuLY9RTjSwq5g7l//Wx+kJLHyVG5JFpjPzZN1wvFiLpcwNV
+yyQuZBW1bLXXEZe2qy/qLYvZa9Zc4jBb4dUoC66JPhx6kYa4/1kpZwjhXb+jz//Ui55Jt+6axl0
zqJcgGglGceX1YNlqjoUK/OgMO6WXpR8okfyoyf/vXLsI4nkEca6qWUAxrE+KJ2H0eG7npZ80cjb
0hnboHq5bP08L4EufAT6IOECWg7j+Ax7MOQBbVNApqzRLKU6lvE6DyLnR22MVWwrhfF9JXoMsxJ9
Pp4V+Vr0RVodUsVOrj9eVoa3QVsxjMsb6hxEIrgMAfYCUBwMGCyfCRgoyQyFagPfBpusNZdy1BSM
53hLe7LN5ItS9QJ3xNXhLIHN1Q4pErXZBAlNeTXq+1gShItcd7dRge3rImasmuMCAfou2veP3S4O
prsuqK7lyqkCkNiIjijXxDYaMZs/LXqt9wYEthWmKhP9q1JUL20uKiOKxDCbr9SzUU0JxPTRbo1v
x9JvRExDwrWjm7e5w42maIkNSgsvJaDyoq3o8GlN6sxu9oT4x813keB88uYCDXgEQLpbQOD5+A6P
wyWMFDn3pH5oDlIsgdQrNb53Q1RcV3NDpzBSbdeRIvbbxsx2QMMyg8vHintjmSid6zYqFJgyYRxf
i5mgOSVd/lZppNSSUuRkoGKhpED5n8ILkreTG3FsxFcY6VQMc597au024OsEwkrlFu46es1r+QUZ
AlDmGodOEMqIpDKeMMnABam2kKpZuwHcw+UJrIWXF1IkgjkJaEIs89WGCFMJH7RmiAFmmgBgpfhE
SQkIA0SVDRvPcxat2RwrnXQd/GBq/jSl1W8HNCM07mVleNf8VghzFswSYAN9N8Mw4/wwFuqhX8lj
DLikOLccZYw8wHb+uiySv35nvej/N8evqJI1TGqIbAYdPcqNM5GAhKKpKp4HRrMigJkoYzNwP99L
WUGRAtDyKfcM69Br+y75jBWcv8/e8gNAaGNlxvel6quO0anW9Oz1x+WV4umAkBboUnQqEjMl73Uo
hzWWFmvKPGVubkqC/TcVwf5znaGtY4QOnbsozLOhw5Bk82wNCzgTHutrShYGrlvZL/cW5lWSoPkh
BHfnbf9WIHN89CHK5tSAwERevHDyqrjz00/gDRtbIczKTTkyAua4Zt6ild5ESrdZ23utEKFz8SKi
rRjm9Oil3vfVCjEloPx0cEKioWI271pVcH9w18xGWRn8eOhHYucts6HKZLQKZR6gH+TSNbujlAgi
Cp4IJE8wDQsMV5D9MRF4ndvL0LYVYqIMnfA/49otB0EajedrgElJLJtCGHwYtTGqKNLXqsy9NU3d
bL5P41syPQ126c7FftFFqDqcCXlESGdxzOasI6bnV/hqzyi+VvpxSE+h3TsoaTbGqcOYVJnfoSNO
cJ64y7gRSv+/cW5qswDLpIfQpdwNo+yk2jEahU1D1HzZSByxmI4QFnAmH6Z9jETXGlXBZgEw13iV
wNOBhISr3SCzmj3hpvjXhGd0sm0rkDm0ktboWmhDrXGu/XKw/aSV/MvOjluN2cpgzqxZ6JHazFDK
UF353txZIOWVXDnZqY/rEehE/nJVixDM+Nt1XkjGRvRpjGxpanKvKE9dF1gZ2ktFnfs8L77VizGJ
IluWEeSx9D1zk8vPi/mJkGf7feqkNiYHoAuUABesWzECyw5lrCSyD2pWeZf3hz74P9ocZv9kwB0i
6cFcqKNWmchPDojMQU1B0tLpzNbR2gTtNIE0i3BI+BvzW9qHRqe1V3pNR5DVqtehEigyAJv3lxXi
ilAV1TZVGz2RbEtQuEZtP49QqBm1oEi03aKkgdIIUQ24h3Ujh/GsLQatEfQjUgB0aYqacAFCsNwO
tG+zG+/bnZ26siibzLuX0On0WzVmrzIM/ESEYPWKLndU/TGp0eWQfbFskSCubZ8FmdQHb2xPGrM2
00roplYP0bizRLcS98rYfJ8J55Vas+IuGnOvtKLyelEpT7y5ms2+1uVlX02a4uRoGXC1EBNil82D
GxkBLV4xKEcm2j8ZfzShabFuaiyi1PpRAzIfDV7W9ozMKeydhEeT5OkPl2Xy9+0sknFHikWiQp5h
krH8K62fyHJdGyFGigQpKv6uncUwHqmvtC4aIoiRFP1GShW/iz4ziLBdPMYpSTEBsZ+Gx+YQyvdT
9y0GWcGyihI5ovWiPmtjfhOgafp1wBYBzAykwacE0DQqrva0Kv6rNTCnODelbqzoq09vgvgJ5GZO
HvT7WT7qDp1gX/aYr7tsDNwHOwGNBaEALKjeM8Y/tCHsj2Q5wFco7VKzk9z5XjkqgEIJ3VlQ5BJK
U9+vZZfWUbFMkCbtKdz6ugcV0bWxoynYyPtMH+tWNeZsdY01W7YCYZFdO20bFKDnljPR7c61880C
MscJMYoVriOkqJiCnVflbolyX7BJXO++kcGcpRDcpXU9UBn3o0cbgCU3xe4AZQDz/jfxzSJwEdxb
ayOPOVjy3LWNQY0iRMNsORzVUHOyMBBoJVo55mD1DZg0VAtS5tfRe+uXc7ugk5zOsx1q7PmNvf5X
c2dO2FCC36tdILP/2Xu0wDHukZRDIS/I/ehW1LrNdR26oYERFLP/Ntv5sCpGjxkYRE2zktzXchMk
/Sw75bRmDpC9RB0K3F3TbQvZP5ALAMPx/eEKtWhUprrFPVaHO02vryypCBJb2V3eN5EY5gwvJgYp
uwRiivDOGk7EPvWiu4O/bmdNmJML4LjJbGSIkEl4mpKbqZ1vpN5yB8tyLyujiEQxxxdIdG3UqBAl
7Zfj+voXcqhxil+Mb4MXUhSPF+sgC97BIqHMeW6tLh6WHtE6oujBUczv05zfEhnYP6EmuIa5VS/k
XX5bBf0tm+srU+QmGycoqDS54uhL6zamcWtE6Hdb1W81xrQU5EjAiXuUFLTPKCKGX66uhgoILLDj
gp2JCRN7CWDxg4VXXWn4FkiZLHUKFsAQY8pOtJfU8j68Hs6iLCZQXKK1m6sQokAO7yFX4iLG8eo9
hRD5B9Sg3HOwkcYct0kv4ffpc7XzzWPpdTfJ4M331q5Bfh9YZlfRj/xZhCEhWEyLOXtjnMz1NEJm
3O5D/VGbFkdRbyrjc34ScEc6kijA/mPbUbReDwlpavhJb3qjmzZr4PGBppm++29EcQF/Kc/SGK+8
ImnWSCb8pIph0kgD+NtsfR+lX5fPOvdxudGJsUTNRrd+OEEnszyl1o2WKo48XgENW+tFz3Huk+Is
iq1L2ItBOjOBQvGMB2xn29+rUUrdOSE3s64D8KuzX9TPcN+BMOf3MuqMRQJaB6R3NdxKQ/IrNQX7
qBWLIjhuKLKRwVigKuV1QlosovFIu4HLW/IwlS4dEZD3w4/mh6jEw7f4s07MVaCQolrDFDpF9Z9g
GD7NfYQWlc4fBzm4bB4iScxNgBLFSuwcmsXtq53tF+TxGnDvisDfuVHPZgEZ3z9mPRo/LYgpddUx
ifTSxPHzf9OEarpx+XZh1oA2gQh5XJ3WSpx4wju2dyNh+pPrcU0CLFeKaoSq43tJa2PUjW4Y2Vu5
T/GovzUeWh/UuoF19xmYEQKICJWifygWm6C2xmLRMp1kiAru5tgh489UFHhwp/u2MhhPFEm9bZkm
ZDT+5OvusIv8UnGtB+3U5s4bd7avpY7QKLiuaaMas46SFWWAVkLu3WpI6iRahkaOIer+iDJc0+iR
mYKxJiJKNPrRD9cl+lBQmjMxHsPObJslyClswCyiRC2t34yu75zKtgvPiIs6sHJbvS/iuAUJjpXs
YvQqC1KKvNwH5tI1C6C8mC+R2fQbaXSQxaJI7q3DW+U2DvrKs55HP3RUB1zQL9nL5XPBuWbeCWT8
YxVNTVwQK/NIVB2V6A7jgbfRYDqXpfAirndiGBdZTHI/Jw1sCOQp7gpMuPAgH8iu9KNAEvgsjjN5
J4rxjoWq1JhGxRJa2nWSXi+j4Pu8noJ3AhinWBV1B2gfCKCkhvS1pOzAfu58itbwnSDGLaZtbNnl
DEG9PTxI9Z99GQlK3ZzkA7qXVKTaMEJLgNnP7EstxaXaFGmNq2sEUO6ddiX56y60dyu4zokn2ps3
0Jr35+u9PGZzmjBddNTtaky47aMHLYgB0xe7tUcGxwJwFqCbx712M4NU29FfNd/wUXjvF/AVaF/E
6P4cq3z/a5idtEDAu9Y9tO/88B74psd1F91hJwH/Kbqz3zAIL2nObGbca2qyJpC1GA5NWGTH//F1
ADvzYXR7NJ4felAYfCbn815L5upT+6SWqzjHIi94ulW/7GbfF7orOOEfr733Uqg731ywnV6pbZNh
Z9FDr6K5Jw1yxe1+YvOkHdVKNP0pNF3mWjLsIp61DgInd/lF82YlKOyNI2iosX2iRwbnEqTqASUZ
YOkAwGCT0klFhtZY5Aqm8tfYdPddB0py75i3xi9wc+7FlI9/o+FZJmOeqlWNVjdC5nI/B82JAucU
hqvstCNqcvtUhIkh1JEx0RWNQ1OuQZ7hzB4gNJ3oqF1RVkvT6a7TKwwYefLDZbP56KzfLytjm6Fm
hCZBOsgLuzqw9QW4L6J0Bv3Ex4N3XkXGMGtEfb3aQsTc7FPl1GiT25HAVEWvAJEqjD3iySivswo5
k+mNHsVLTgPia+AwupUDwFw9l67QqXwstb9fPiZGGrJoKAwFMpfjG5AsQBcmwMiKYVk+Pt62gmyW
KEy2FORaTQjK0+souyIaSpEgKUtMJ+7uEiEs2eW1xAzde2cC0pWGLJ1SgXxtwvVAJ5UPy+3ovti3
tO1aDE32MQx6rx9zDy4ZCG36eq08u3uo89dCvdYbQaTF1UkDwLptAzkew/HvdUrLsWpMaYYHae/K
InIq9fvls8QJHqHEWQLb/JpIy1K36VJhKnUNDAxbh559TSm3zaAF2Y8oYydQiG2FLUx7zfQcChUS
2bezfZWEoXdZJb4IigME3lsVPdbv1yxW5N5COy/cQ6OBj/1PsxUI+Js1O0tgTq1lrWjnmKh3APD9
txI8C9ExfAIOjHpL+W7LG1H+m2tpYLs10QVD0BTJOFlQV2TAv9fhZO3v6uyqGKcsRCQIf6PVWQjj
VhMplNu61GAJ9/ZuOdW3caDfpb+AMkPZkKNgFaGscp2srirEtHSVmGxWX2or8BUYVuVV6eOU+9it
fj2URBBkcM0BPXPoH8c9LLNuoU6mvp0UqNVFs5PVuKZ0wSHlr9xGBOMIKiPvR02CPSS/+lfaOxvf
IpOo1C7GhP3Kkw6FyImLlGJC4loCw1A6Q6nZftbxkI6GTwX5G53oL9iEZkllpWpa4xShEYJyllTu
6KhP1k1zKIIoENF9c68KgDqb6Jt7w2R5L82epCEzVBh4NgGHDK11x7iVacnM9rJsBTuC/BS1Xy/7
CeoHPtzxZ5lsljvsFAyglWbl9bVluMD2uk5Tw3J70NE49USIN+Vx7lyWyT3IG5nsHdVNCdg7jMob
zcyZe7dsBzdSny8LESwmm9xuyibKOgVCBmPyx7p2ZmhkzifFdOcmBDSfAJWbqxRIi1GXMAESxOa4
2yauY3OGTwdkjxPKtx3JnagT9CNyLX4jhPG5er/Mq5ZByFwEmn3KFVF9RySAuWrVuOiAojnB4AGb
bgTqn6FXW47kN15+ikCp5OS77hONCrh9z1qx+e14yoYUtJLUc+i7cEepVDM8gKZADv4JkyrX427E
MeZn1VFXKgXVMR6cpb9JokOoY5hdWPcQLCabIgDCErIHdLcq0OgQ+UnuP+PVN5owDjCazVm2MNzp
gWe3b3e6JDA30Uqx7k8u7KVQ8P3SHn0lfI617zAQJwLP4+XDyn/jbzRh7vYmsaU0RyslCqf1terG
7hxoAWUisD206w2ucqT4FvbDKvDwXC+xkctc91UTdZXUQ8Mm7xw5PBXWy1Rek+YHAam1hG5YgZ50
Rz64W8zV6PDvNqAAGT0to4yzOkOgaT/XlRMX4B3NvcolFDoY0CGYMTmKEEr4VngWyaiI6eJeCQmW
VlGvUaHCs1+gE73YP+qEqp6J4RkFru/9tWVYrZyP0lB56+1cOck+u2/3CkqXi5deiac8uReWcZbG
2GSemq2kZNgxfb6VrOMs33fV3rRvGlHbCnfdaKMlKgQYhGLrX1ZWtr1pQlCWgO8bsyXqqvuXl457
Z2xEMCFTNNhm1BXYmrZPb7Lxp4TyKxZTtEEiMcwGaYOVKf0KTdLrNaCtMUbkgH3rofMoehW4CR6U
r6InDtd1bFRjtkkpx6lYa8g0bOJa9Z5g9E55ahbBhcW1BhM8fLQvBsDM9P+bAC3WZq2UJRXPnFmG
m02cfgEghZK6dg7Ub6lvdp/ZsbM85gIel6lPwatTecQqXqKkDOKlHp2+Ft2J/C07y2HuYX1RMwUE
oG+vasvYh2hgLsj9ZV34W/Rbhk1TJJu1y5IOVO0ywuexwQwfMKWBc5A094aIpJPrY897xHIeAVN8
TXtkOb1xukKKU+4eNANJ6xG9KkagR6IWOk5XPsKJjTzmVCV1V4IJEnplv9ZAckx30h00ZnlL50/X
hTftTX/94/JS8h8/CGJQWgY/AZrd3q8lxV1t2wgPhQiFPUDqIwk4odpHXEne/XXIPvUa3khk3DpZ
x3FR6XMLlbxOCSxkX8Jfl7XiGuFGBHO4Kn3qVjuHUmOp+r3krUQOJlGiQrh0zJEqG0uJGvrGmtES
8hM9KP2hBBav7knl6S/uFNG7kes0Nnoxh2usm1HNCVJWaRHu5Hj2m8YGkFDdhm6YDt60il7fgoVU
mZPWteg5KGaomJhBB6zF1q1EjQDcQ3bWicVLVtEV0ip0r5q5DSz06ueJU63fynl26+mhFj0UuJfj
RhxzxlC+H+PKgDizM2+MQgvyRjQyxHVPAMghKmr+SFowYXq92BPm7ggMXJHAC3Rn6KFr1k+WiLqF
vzlnOYwqbVapazLZWLm0i5yxv1Hk6H4Sc0RRq/oQJm30YW7hTrES1RogJ72WfiLsC2zNsYD2OwT2
bfNE+d8sT/72B8ohInvnb9ZZQ+YuJsSsx55qGE2F08tfOxFDH9/4zgIY79dJ8SCZs4UQE89Hf60Q
uFvrQ1HJDslMt0fBybHW/6oV4wDTqYo6jBhWHpJOnZOlRemosgj0V7R0jAs0i6xeLRlLZwCbZ0TX
RhgK3lgiCYz70zDOrFTULCpgR9Ra4RaZ4J7nGjgQhFWAZ4MxjGWVy4t2lds+RIpHf8BU4dj+UFZB
94VABAsKH5E6X2QVeyFFD82YulV92/SiyR2REMYhWPmsSmSkGw6o4np2qjBI/uNaGYwzCA05l6JG
wluGfNe0FROXaGAR9Ovyq5PnDWGHpBuk+NSwxIbYN6Mn+5St03oePD2gjQMi98a97DbCmMPfN4a2
tAaE1antqMUfE7pxqt6J0ahu6vvLAQPXljeyWD8wrqGp0B1KyaFQgqQ+XP6+yAKYI28lOPANgS5t
cm1lQGx8aUQ5WJEI5sCPU5hPZQQRab/r7b2t/iQidj1+xLNZJubI5yMenakKI8uvpdvhlPnFs+TG
izOAr1W9ajrX9v/bujEBT18leT412BfL2q/NowG0p15k1DSG+XC9nZVi5+pMzFl2po6FK8hJMo+j
8qWID2B/QsfXwVCu8v57Hw/uZb0E9saOG8VTrkZ2DJnNeDtrR7veXf6+wBhMxhvEUzobyoSNmtvX
unjOAFWkZaKFEwlh4oLIkueyKLE5YHLeyZHiRSUapMLyTl9qPy/145Sb3tqH6LvUwCiIVr4hOumZ
+VJOvaeXquAMc8OuzT4y/qKtNX21wf/sFfM3zToayGavs4eG/stLK3KCbDVv6KupMUKoPd0nX2id
OsLoNGBl/lmVWmQpjOcY7DBeFgD5eRbJHF3+057/uKyPaNkYv6FVjZUMFQTYzY/pW11Prhp6kojR
V6QG4zkAtFOmaQqD7Isnw7zS6ufLWvDfzpvdZzxFJk+hpXTYFXlXX1O4wL+acAnGwybPDOQXEVog
Z2QGr/WzRLYA1azDOg4WJNavc2D/Qu/HreQDjD65xiyJq3xBeWhnn8jTZUUFh85iYgldL7J1abFd
aQb0KWK6qCTPquhoU/9wwSeyNaiwtvqpz6Bb/9p7yT4PQg8wJfea+0/IwgS2waZh6yTvlKGDSpUx
OprUONW/p+p8v1X0F2wSRj3AWFoQacHd1qmjWadYPij/HqrovQy6cVsZKzrIzBUyRvQqN/W3LnkG
GoFzefdFS8V4g7W02q7RsFQNmuzGDJ3z8dfLEgRRF5uXTCfg3zQdDmqTPkZa5QzpD6VzEtQ7F1FK
UniCGKdgTHNIGhqz5geK6khuZ0/z1n29T67JDdmNJxpWZj8uKygKYizGUyirGUJBbJR8Xx66B8oC
RL0EihhvjRJeKLjrBSeWzVa2eZQRI6FnSSu8nDyrRujohijpILAMNunQqrrUqS3WMlqeG+uHIgJN
Fn2fiSikwpD6jIb+JAGwWBI6c/jl8saI1okJJ7pZVavexjoN4Qt6ZpvuWGn+ZREiJej/N2d0afNM
yRQoMXbDcTbaAwlFoOmi8IAlspKbkWQlXSjjsfhCm8Up0aJmoJ/5n/hO0aIxDmHS7FwCmSgWbXju
6ucCwyfz4fKi0fNw4S6wmQDBMMPOCntYFi1xl0Gx6wJp1++ErPUiVRhvMC9mm2EGH+EkeVF+QhQg
IGBqJzu5njTMeMuejIFCUTaa09r/zm+zWCu5VlqrLGG/luSAJMNknhagVCpPI/lTRidE357SVNRH
8jc+CO0yui4ju/FWVd4YojZPAOqmzStGVDjh2P+YazyoCv1VVuvd0ERBD5BCp4975FvLgKR5kAH3
bh1ywd7yg7/z72DWPA/lQipp/ku25q/F4pHubrHMQFnb4LIR8Tf3LIhxulW/aLHRoalFHSvfrq/S
jLjr9P2yEP7x/i2EzVZrtZ3aIUDQvdV4IFkMQKjHywIEWrC56gSYWmodQ0Alf7Wsm0HBLEMuSHqJ
bENlPK3eD6TMetjGYnoWurJpOUZyzcSnA2WAj9yJkFD+xmWd143xvDmAZUzSwgra3MWoQnl462N2
5eZAkenKnSawOv4Qhn0WyPhhObX6NdKwjnbuUwAMAM8mN3EbzC7yCHtZiO5Bg+KPLuwsj+7r5rg1
dqV3fYJUZU3QDVfDh9nX3evsq14SiByK4EipjEcusy5eWwXb16XEtcFNHdeZU0k38vq5YPCsFeOY
+zSV40LDthHAsKzlXZF4/83cGe+AzvZitSqokmtSYETfpbg4jPn+shChvTOuoRgLrQPbAOIjzKrv
KGZT+JX40hcJIaC+/wcPN3qALlgD2zNtjk0ySg3UIs1BP5Jg/BE+1X5ceNUhvBL3mfMj6t/bxPZM
r2gOl2qQz8Ir9ahTh7M7z/AbU/QVzUnoSxts5/KKCtygxjgQWYmipUmg32wfdPsmqQUZEIEX/Nj4
W3apVMLu9Ki+6rvCz5XGHwtRbUYkhnESSjYWZahATJbuAdkQKf9gro96tkumwDqGrklyldredFwD
Suo0OiG8EABl3nqmRb5BpBLjG+ZC7aY6hkrJ8BxaXg2/N/17nCYaz5zNjfEKWiatg0qv9FabPRL7
a/88t+jNzgRWxs+4kP8j7bqW5MZ16BepSlnUq1KnSZ7k8byoHNbKOVJffw9n97pljtzctcuPrmoM
SACEEM4BQh12V00T8HE/B9VlNKuh0iGo85N7tt+JtT4v/8gwmrK7BrjYVNRHeRtGeHddK5Hc+SWl
NkyVjBQxB45tN1h7owSgpZ74fWIFNtY+8Re5SR99GXL1oayIow/wglw6lYXmDoMueMc2HW3153BH
PfYNsu8Uni3XxUGVwn1LhPOFmxa6ksHFYCNZIqNgfbwYI1CMOqRwLQymLyBuZ0tvoo9V9nOXTpgL
xqopRXUy4lLz+TSOgWmAbWOSMMmNHcYOScjjb4Sqs3b87jNpgEGEJRA4RH2zyI9hKJiy2nS41e/z
1TKlbJrIxu9H8y3mtUPw4dD/zuAIh1vJ4MKtJGlqTJBieHJGgpkuvqWJEN62M7SVDC5Di0x7aPoC
11Jqrnmsg/CT5A5BlzhqQAJxDiMwbJsLvYValqUF4mIv6rTATkw/XETr4aKb4aKHIY9hpFdwZRam
aIj4XtIrHatzf2ZgXMSQ07HXJAuX05HTZH9eRkG2LvAXfltJJ7KZESRJniWbjmmNmNx7SuLPOb2P
sqdOEywcig6NCwZR22FMIWbaxJhKMJLBsbU5cjpbERSARQbAhQEaZ2oxsoS5UirgzxZBnYrq55d1
ebdemC6mDch15jbj05TucnobWYJEZTu1/OE273YKtbKMEyBosAFffWfbjuxnfraTv40TetbtzvZE
hfPL50ZkLhaoakFigDzgQ8MM75peO07L98sGLTo2LhKkOYoCEXtzLL1zqL24Xe0M9cOfCeH8X6Z2
PdczhGjDKTLutOJjHD//mQjO/0GlGqIhBBFp9NnKr5X51TR+Z0Bldfuc74fZQLoIcEdeWN/Yc+lk
89fLOmzXjlYSuASgGSpVCdl8ErluD8NOugn3zaG5LV3RLrro1jnHp9OU1RN7Y8r2mpa1U4M/Q4hp
tPmVvNKGc/puxrZHx7Ir/YMSaB4wMJ+LQ+SmAOwQ8eJdDpvk7WBXH+SlrHbanKPoVleRGxmI/sWn
pcOqydEiV/ogggRU2J/+67SGvBUkVvJiW9OiOoZqQH3YAfCqAHRkDjY+2y2u1KDf5bvlTt53hxTV
Drq7bCWCu3t721ey7UL6pzGUJR8T7VTXX7v2D0VwQaHRuyxTmaXPyauhOmx4oWr8y2qIgunb98BK
jw7kmGVrQkj9wghO2U6h7aoPMzLRf7PsJAil/GByV06NtrDUcJwfaulKONwtyKkAS/3z94s9KFSV
B8Rq0Prcq9jcl/z6FH/HvpAv74nsCo6Phf5LJsjFilhZSK2wmKruqKsFGZAkYOpvjDBJIAl2+oTK
cQGjsUIjmxZ2ekEIBBAIA8TsYW4dtplW7/rfGjc8x443B1wZh2KU45wSHGZmgc1gLB4rkJlfPkGB
H/HV3X4c+rKizIel9FlrzduM6k+mJhprFNk5X+S1p1HtR1avyQ8MEKN8GEHds6Am0AQ1gxkR+JVI
LS5lqJTc6hMDai3R4JnV6KHdcJ3OuSBECNXiYkTepQuNc6hl7+0H5r6xZ7tRBaAPBvqa70S4P9tF
3rNJqFwSUdV1lSXs26t4ZuLsG/1hcQ2XoUIKK9jMV987l2aBbAn0gO/oLoaOTGRg83Wd4XT+7GUY
F0b9Hy6t3XQvctAVLopIR6zJfbxslL/Q8iyZ01IHQeXQyeiOhWrz0mvpA4lCkPlMqRPbyw1Vpl1r
SlepOjltmO9q7JAI/oDtp9RSGNatDgIC7hOXynILT09qrwCKUeVgka0+RKfmmPihN0ZO7SvHFtUC
rH874KvzRFW67TB9Fs+Zb2rGaWjKcY3vuG8EbHhVKzjhbf84C+DsVh8B45er0E8qbhPrZhoaJxON
f4pkcJdopADyTSM0neWivitaDSiB6kEaRMWVX0Tlsy7s71hFyWoqxyGZ2WF51A+f44ce2z2MNrN+
lT6JckbRzXDvm4ToH0k6Ozi1dzGNIhUPAtPbftLO6nBPWlcbTawwCS2W7R2Gx5S50aF4xDIoAPtF
Y/O/iGBncdybZlHZTmQF4soXYG6CVC1/sG5yZ/4uo7UeBaLz+4Vrn+Vx+bDVYBlLKmEVEQV3HWvD
RU+1T18W/190vzenUO0fwvimxIwdzbZtIGwMipthN2O7Ir0HBqIn+u7eDpVnQVy8iLOpkIwJgvrJ
BoelZ36zO80Z4leBcYgU4gLDHFK0vnvY+kJ2o/Uhqm9m0LehHOMs2k24HCx1J8+iYMiCwft34Kwc
FyzialJTWsNE1Nf8UAPXnHH16I/j8W/8LFEjkxn4JXFc3IhUPaxlGWeJhXmsQNylaoSRhd48SdPu
8nFuSbJk2ZSJahMACnG22AzWLKUUz4yBZxubh6V0bQI5Wh+OERV9TWxZyEoWX5QdCjqi7YLHdLCT
0RmlDnxo2ld5Uhysnj1e1msr8q5lcdZYlGaYTGz6olX6k5RmB6pnu4WKgIi3YuFaDGeMqdr0gO/E
8Zn9/ZhHTigkuhRJ4CxvSBe7CDWkcQzqb4TlKacYCACmQxzlM8sbC0FpezMcrnXijK+Uhn+2YyZ3
8kEX4KaAnTU99klRBZLXCORt5RlrcdzbNXXDgnUzHCEZQcNtnpS6d7rqaVncSt4l/f6yXWx9sFvg
lwc8paXK7wiDYrz4ih1FNfs4A9FDtpsCVrETBcNt8zuL4Z4U1JxtZdGglGZ9blCtA7NNMgWXVdls
lK114XzXztpcS1vo0vn91eJlSMzUu68GeG3eUrJABA3xC8v4oRW/0YCMEK2CGgLV65rxIiPXvwVb
i+513nBVfZL3ojgoUpHfZ8DESocyOM6RQSUqUNEegsTNn60P1Bt3w365M35nOGF1qvyKQxPJGVhP
mD1m+yq9kaq7THm6fHMC6zA5n07DKNNqZh0gziys59Lw2vjusojNGdi1GpwX91EotVMJGQysfwLg
I9gk9syTDRQTlWPzCAocv9IE7rUdrSy0J7CjClIuzplTaYhpzAaZ1GwfDbeL+Rv9A0s+/z6Xe86R
DlxQgs15iXxJyU0s+v1fmPhZAJd66lNbhWrChkYChqzKZgWJF16NLmPYnT6KPtI3O89rhbhAYcfl
pDUtFCKZo+6Mr6zfzXKLaXBkvPmHEoVD4suCJGrbAM9acpEjzrVuUEIAAmgR2rFt4S2N5quDCDtO
YA187lkmekNrA2Ly0s2xyCfa5BPdFj8Co4V2XREGgEeuJ9/Ad0LhNghGbMwCmbuwib35nbW6LX4C
ppm7BaCiUMieg+ymDub9Am+iuYtaryvdicY6fhH+ftwTPxGT6QDtaAdYYwOPRW+JEV27klu8dC+m
dcgOb3QRgoxQYBsaFzikcEpqS8GZ5vboZ8A7q2l/b1XLy+UAJRLDRYowNXR0g6GaNp4m9ZOip25u
ioKgyAC5cJFHTVYrMnTpUKtkxeXCr/6KdsBvq3Pg0ALqxZUOolsTacaFkFILAWXJQgjIKAuKi9rP
8dfLhyc0RC5sSFWS2B2FYgPmi9j0hnbP5mNkzG6Iu/bbefvZCrlosXRaFhkzE6boDn2VAZYYdr4k
CQxPpBSPepZXwCkZ2OPR+dRXvDSoMZjt4oMkkPfNR1E2I7gmHs1Ijpqxa2NoZfafTUwx5aQI9KJ0
L9+USAr3gZANQ6K1Oou03XE0drXyQRUtDgqMXOeyCaJRgvI1FMGD72Txk2QIEk2RAC4iJF0PfjsL
AtrwdqZ7KfMvn5HoEeSZEhqrMPuZWbO+U15mr/wGOhJfuVF2o29WjuGCUeAg+uzYVAokv2ANBdLo
O2ZIcChbijaxjjrwa45WqaSnXDIEdYPN218J4U4uS0wT/IkQUlaP5ue0+pqLzk4kgf3/qvInd0rW
UjaJgC0Xp4w1b0rbY2qIiDtEp8UF0sLqmj62IUYfFrCquIkiQu5jUZEveViro+KjZjFmg8Km0wGy
4xF6W2DuJbKu1E5xZvJ82eBEh8ZFT3lWBjsyIYv0yUmuTkaD7ogqe5eliM6MC5v1MIPWvsGZGRij
zqqrWn+8LGCzkPjjzPANzUplq8uvhgnMTjIbyB0cgvHzalefjFe2L5wFwkz1ojoQxlVUlFKJ1Clj
JrAjR6zBBoWbuVbqJi7F3k67w58hAurbzu/+bxSQyUXPdAzHqGUKTkeGC5GBddf0uqD1mwPrrdt7
wYGy3/ulEUIeF0oTLR6TrkZrCSTMqKRrXnRU7nOnOuQAyRfNKmy/dyvt2Imvrg+X988wlPn3tgKj
yu5ll95Whwpjro1AO9EFcqGii6dwmtl4ddFDpfFBFX05b+YJK324IBGqY2tOHQSk6Ae3xavWJEFZ
7Vr7+x9eExcrSDNHmV5DUKt4zO4jP9nJCmgmZQDWy8KLEunFhYu+y7VhZFHcsI9LGqjkrxqJvyj9
EV0PFy70sO1BAAVbV6Tiziyto2Y8/tm58dMxSaxJNGLnFh/IsfnAvjOVnfRh8VM/8X4rvzpbw1vw
Wll3BPjrtGPmVk4fa4BDowS2TAKNLgZyS37zsJUMHcTVQ63izNpWiv0sMQK7KVM/bUdBbsqu+EJg
eAtUK0F0JHkBgD28GDQJ6iU+tpF8M4FsNCqMXW5MzmyVgo8XkW7MXlYi7VZRO/BT4UG0ameanaT8
ZBq+wCJYQLukFxcTbMxLUT2BECABvvEQhp5+ACubx74sQ1fEECV6sfjZmES3utDWcI75AaB2QbZT
bwlIQNkGqy0YVRGdHxck9N6O5ohFowyb/wS1Sb1wZREAwLbTvrXHbc14R+8MvpGqVDqk94W8z8on
I3kWXND2i3QWwL2AuSKZktlCQAsakPGBba72RxTiwegsHURv/PaRnYVxz9+o2SZFqZp9LmsOaVwA
9Lvioo1IJc6wJRoOI02A5InxPEYRHHuMpVpDRRefMMIxmF/kEGelOBMHA2xZmOwLzKiv2WMx79WD
bXqV6ihuCn6mSNhQFhkF9w4OeqJVITOKbMGGg9W5g2g1QHRRnG0TSwU8NKR4tdb7ZZ25uTIfOk3U
HBSJ4R6+yNTbJJpwU1Ev4QM5jdx6rp57OhwuW7nowLinD4zRWtw2UKcytI+1bF6ZfeNeFrH9hv+w
Ah5UJYzSkNXc8RqBvNnQn5T0oZLAgj2JHFZwZjyOSp3JLZF7CBqOWhYA1pXsLCQoxKNzIOeY99Jc
TDWK180FXmVxgaIaqUFJh7ua0r15tE8MahW0BfOxONQ37a4TJJMiNblQUddRG84DxGmA7Nazu6HG
vO3vwCqg1MiGj1h0tbhI0WMRCusiqAsY6nNCb35rExA9fYtgSBP8BDyNzlhKE61zvEZZF2LOSD/Y
KTDIQSkreMp/ken/EMQXwtVJLvUExLReKwUEbE4Acz3k33s2Nfm7DEQrvfiy+JDXJNEzFNIMe/os
tRH4bppcdyKZCvoI24571oszuji2pWGMIGjq7g2Qwo2fL3ut6Pc5K6MlQEFAK4xGWXinVoHaCib5
t6PC+e/nDKyql2Y0WeFJ64qnoqoOQ6g+KuZyVWWKQBQLye8zrbMo5lCrdA6DZvPUsyJamtEru5R9
ohKE7CXQ4/hkRabAP0Unx71BC5mACB/BtEf1u5X/FRve5ZvZ9v+zOtwLtAyhSTIN6lDwxqv5cWw0
THEIzEvoN9wDZFeaShJW2izaQD8WmKUGxiF1yu8yWNBiX5T/COVxD1GzEJvarC8WX5HXvyHYRlTV
AMHWo6QiahQI7oivdyuZLbWSAe3MqgImMdC/F8Gr94vk58c18UXuurWXXmUEOhXmApH8mJ/kO8tV
DBApzjsZ3CUiEj6hRC4kjMqEAV3mUr1nfC3vsIHh93sQiYCR8ln16L5MBZb4i2+Ks45ckMhnuR1L
JjE/pN+y44iJdN2ZwPKJSoDAibcbcucXQ2dXuvJiXavzeqgRkHr2tEc3rKPEuFksy80OMuadE+FK
i8go+ep4OlVlOIfQT7UL2Q8bRXXauusdw7T8usNMZK35S5h8W+zJzbCPPA/FLbCvRabE6nsXApjO
RRSlDmVNXaA6sMljt1zSyOm79rsup/tqQMVxKv2sM9x2/DLqywNYwwRzQsJz4EJOU1byUrNXDXzG
pe6zvKraEa83ThTR4F9UPJnhXNKYiz6SPC0LPh0Qfbqr5jtjXwELo6s2KFH7IzA+/oXI7SzubMtc
ABqMQtfpAJGVBXi87IjPcWd6yT//O4A8kbPyKMVTj2komZlWXDny8f9EQ/JtljiMoSwJ/jvHOHjF
VQUhR9EVVebXWg2TFsvCKlBL5y8ocRHXtIPLLxO7lXe3thLB3VoUlt2isWpdhm6lVTaM0Kjqrlvt
tpb9gXy6LG0zhq+kcRdGAI+mYYgS6X7iytVTWwkyoM139sfvK3yJ3wSMVDSxxc8G67J3anJfVyLH
3rS5lQiusJ9ilrstKojQP6hHI+h20fWI75ThKsKbJxqM2za5lTTufVj6zAJED6QtXwvTmW6Wk3XT
o4zmxnsAW77mrmiRYDturCRy74NkG1Opst5Vg5iheNq+35uPvc/ApdNrEZTxZXvAbMHPD0Q/aEYH
XDPYQ/XNJKwM/nzZ4Lafu5U6XCKJ8Ywlpey61DdmsHHfBdXh7x0M0WS8yPi4kJ8rRt3UrIPVAi0N
pI/Fsf4ddMtzQFBkLqgPiYntIRkizA9h83mpTqpoz0N4/1xAUHvAg6FHyjISVuNk+K363YCelbqP
PBGM6nYve3U9XECwpkwhlAUENsSQfyq9+aQV2JZZ3PameAydzJtOmeiiRDrylf3BHs1ZiiBVnwrH
mA4U5F0TVmwBEbXMz6an1N/ofCTtXm7j34sfBL0JmRHS8kNKOYiupEnCu9z4A8Y2Mh8s9jdgIw16
DGiK0Mi3/essjPOvODXp3AMhxrPTKzJeG/pR4F7bNn8WwLmXnWWyGrLvtM5XAuqCvNpf9sBCCDHj
GrAhwHI3g1iz8i7LZa70/tU6i+VcDVtm2tSzBkNkFq7SfmySK238XBZfLov5haGc5XD+BmrsvtQZ
RlXfeCYyKMYnF8cBY3pmuAXCCT3RfXHOFy+yGZnMONigEgNCmi1HfzQyQLuHTumHN3HqzQI0C6GS
nA9ivBvoFROUZBPsOhZ6xr1+YBZZBfbhdxAILfXHifJfcVlfR0PCBhfCnnitOgQ06h6TgR4u35zg
IPkvuXCoAc3BDF8BCyTZVb9VUl6pwb3LwDTQFZA54SsqvUqmT3b6MdY/XlZB4Fr8oJJBo56CLBQv
Fwb7R68sT0TEncTM94Ib8d9ncadMU8EKBl1LPK1/IUoXKOPXZgqa9MOfacMFCjpkpKDse0iveqCP
50/D8lAk4+OfSeHigk3DTi5ZF7AGTGleOFXnUX1x/kwIFxTyQhmWmAWFgTw0WhBW19ayuyxCdDFc
HOiqKa4LFt/0JkiUQ6mBxJLsMtVt7fkPteG838KUbp8kEGWT27S8pvZ1L+otvr2nF+yM/3DKlWWs
dAbGqLXe0N43xCszwMBYh3b20/CU2B/GRDD6LvAeg0vTqSFVds1mgYeanBYr2Sed5ZGqFZze1kUB
2Fe1CBglLWzI/JzA2nmTt8nY1Z4i3+nKSS9vsuiwmIZbJl8vm8RmqrQWxdm2FqmmFul9DURjxsKY
346n8FsYZIfQkY74fvO6E/inBEK34uhaKGfri6JExCqhn/phiT2QSHS7+WTc0NvRJy/GguZM/SQ0
F5FQzvrLtExkoCphn++2vCJHxWlcJKEeONamwAzSI7kR5UkK+0neQtd6cl4QYkEjsxroSV57L7+b
gxDfPgC0O/XHxVWwLa9/pR77bBDhLQt05Xsdy9Lg5a1xq1p/Mk1fn7799xskiqWjjmCClR6NG85C
EyuWwrCtPXpMH8Od6idHNEBPERDMblG1CKZTRz2BTPab3Gn+JJMpvar7xWY0hoMBmcvtgEWDbkfu
lPvlQ3HQ/Bq4ucK0iTnzJXmcF0qZkVgkxe3Vke5g39qxUPkLc4fKBzL4Uf46Si5B/Qlk6Jc13chD
f1KU80mFxAMIHRvsJldaEGe3KDw6WgOg2UUwnrFhnz8J4vxQn3uplStoqCu7yATykOa1wFKaMOWi
u7NouEqkFueAVE4aeZlxfzraFfGE8tbwlBYP0yzQaiv1/Ektzu3mVF3yMIdaJi0BFXE7z40bAjOy
Pljgl0LJ3zVScNkcqe62IiU3Xoi1bJ4QYMgisOaYUDIr/Sj7gvk+uxcUwEUiuEdIKVJ1sGSoN2ay
E6Z3BW0dIvqGFglRf3Y21Je12YygRxteG9qt1l8REaePSAQXQ9JYK+2SvQJZojokem6ja1nxL7uS
yBYIFzR0s6ZFHEOIbGDQpduNe/l2BGvMb+Ma/XT7TOVViLKn0FYLG6c2Jk/m9GiN9wJ12J97ISYR
LjRostWaHYu7puVaf2PeVRgBzltnCICsNVyx1+Q35gx+0ooLEzWQwwC1hniUSkGnXPfT1dQLvqxE
tsDFBtUo4ho8Loi16Mym2eSMg31QbVGS/QaYwp8fI88mFnu2ZJ5JY+iKSY0SmaU7Y+VEmHSiHwie
r2UfXWOJLIiD/hjGDso0juJnwbAX9ea2FF3/AZxf2XOaVEVO8XAamNlIvk7q86IJujQiGZxjUaIV
EaWQEYejn0RZMFUjgNjq4LIxisRwrpWSSAnlAWcZYVMA2IvYQl6qp8sytvJToskKoIYsrIioPDaC
PoaWNBYwjMFyo+fyYAQsbZsmx8occ0CHxABFKShY/ctyNzLwtVgeJkHSG7ROOubI+ZXeOHNxyNTn
jBzSQYResBmhVhraXDiXpnHqsVJbe9bDiH5Ts2tP8jc0f8AyjPHCSFQq3HqF1+I4A9Ql3ZCLhokr
bjN11xgYAXw0C4FtbEshlmWw5PDdF4ySk6TqrLr2JoU44XUZfR2y0WmH3rl8T1s2qKm2ZiuGgtYn
X/fMknjRTbuogWX6KdE/xtm+iATpxFbIXYvgzDwxC5WmGUT0ZnawrMFBTi84rW0bwByFigU/fLLy
ex1pFBfZbADapMcsPftEUFMHr9QbLIKYJWlTI8yR2rauKagVc/F81odYzVsY91LVTjF+xBfX5Vt5
d/uqboL3HoPnOgCe361w1FWiyl0Rma5dXcea38mTE9c30fCfeZHe5BBDx54qtrhMPtFroyYa5dh0
F3qzVLPTxt9+R5EfAviJRWL2RKJpAiK29n7yp+kxbBVnxANxWcy7C/lZD35e0bQbm/YFxMQ1cdEu
rZ2Z0r8uy2Bn8dPLx8ng/H4iUla0Gc6qz67mpHSL8CGL9/HwrYt2hfLFMGNBCH3/9ctJ5J6haBiW
3FCgFcozbJnUwW64dsNaP/kXRG+2V0/3iVd8qQ2B/Yl05VxWsbBjUzPJ1UxMR15QXA8jzPZEBb2N
dUXZh1V0quL0+2jPoeAu3zdXmdrEsFQD5AIE/fWfc8BhHAbAT9qGy5pPJoDz+zcsSJZQyHtwHQuO
+d033M/i+K5THOuFnKah4YbZA/Di9mr9OsbfjOWVkE91L2pyvXsX36RhYVNRsWphWFzoGDPaNgPz
7Cbr8SQTZ1Bvo/5L0szB0hBRWGQW8s5myVkalxVKxRhSBXN5LnnF2r3buOMXy59d7TsmwQAsIJqn
U0TacVfXkXi2OiBowWKBdBKwy4syL3nSa0wzmW8sXzEM90G1HOvxsntuhsyzqvx3ozK3UjiquMYR
GEnKlBzw4N2N6nitorp5WdT77jW7RHQKNU1VLE17y7lWXylAirSMeIGFJpNXHxhjzvQpZLkUZlBA
9y6QtnmJK2lM85W0uW+HuF+gWXyI7q0AuI3AhzA+MM6v1Lc9Uea27X8reZyJGr1pmAk4Z9z2a3nF
ZsPYilViuGzaoN01H0UCWTB5Z6QreZyRjkmUwi0gjxinZHhsI0E39F2Kw90WZ5SxTZtUznF+wEg0
xiAhty0ViFA3Df+sAw+/mlR0wvI1uyNF8WRCnyfpOR1C4lT5nUroU9I0iduUxVVvyLdk+Joo+HNI
frNIphcqw10bh9eRVHzUsjFQG+LMHbgsTNuZqr5w5lx1BmM5kPGqiYrGSStRaXAzBq7+fC6FjlPw
vKU9/nyjUn2p+aj213l83SggKv4rEyGovU/Wfr4QnsPLKnI5eQvw6gdWh2SsHRL40j2MO2L0sKgF
AV5w/yr3jCY6nU0LkL+uFL7axBl1oCMqojx6M/ysTpAZ+cpJiyq2UrkieLTGapfkB6LGTguOK1p8
uBwORNqw/18J0uXYms2YWVp1W2uvdHTHYX9ZxC8uyEbir9iKYvIf+Yskyzm1UtPF5xvyadNVnNgD
qdtO8ftr4X40S5ze+/9ZGpdYmWaXG9SGNOmkHslRgznIn8rcifeM4VSEDLd9fmdpnDWMzUT0tsyQ
2oC5JdMfhrF0R9HA2y9i6FkKZw6ZYhmEmpDS+PKRITDNe/0bw/SJ3P5a8oQQY9tvxFkeZxW1lEfU
NCAvvTJ3rLQvufLBfqJozNA9FnYeBBayHbPP8vg3aeonI6tyWAjonaMc+0EMRbs86S38mD0T+bWo
/yQSyT1L4YxQWBoQid7+HJ5I513WSfT73DO0mGlhzj2O0JgeiP6lEc0mbCdH+GT8v1fx71CYauja
QYClugw9O3br22yPRtqeeKNbqR5Yi7sDlowDUR9NYPN8MSakRTJVNiSbxkuYLo6EoapEsB60HQB/
aMdXYdKpyEtVgReXKGPJxO/MqyV7UESPuSg22Vy06IrQLMIQuoxBtGdoEYsNsCz0Ar161510ITI9
e/ouRCebixfAqyjKhHlWPbh/E9ZCoP3KRqfl/Zj6l43wF6nl+RiZla7Ce2G0iSHXEKfuRoA3lF54
mO7YqmwS/GfwmLdn+CyKixlDOCylCnJLF98fpfxJFTHhCa+KCxI5lbsmZh5rAFfslmESp0G0A4aa
gYek3Y2T6MtR8JLwg9lxZSpGI7HD+8AApdDg9JZdfEORJyeeCAFZ5FRcvGh7rSzKFMIIHhKpLLwC
bMa2oBItCEo2FzOsiZplr0OIQYNifsmajwJ7u3xkQAv52d5mLaqWiQlQd3rrsOppsuvBxxzI2AxI
n4RwIZcfKqAd/CyvSyeMWsaQN8Tu8sLQN0GZXLrGtQbET4ATyo7o++nyPWEY5GeJS6orE9URmIZy
N9mxI4fOOL8IjnEr+gGx2Qa8vmnIss7dE+gX6EzLEnWuYmfdmrvFo9epJ7mJ5FjXVutgbciRHUkI
MP9+hgdOvBLMz/BMjTpNI6CnXCl+kpd9MvpFd5QWz6aOhbmTqD02w7fLym4dqC6bGuo8GkG1lXuI
q9DQY1LiQDvzZRh9pDmOEf2hDM65aitJxhpzsu6gokU7qx66widJ9JhseddaE+7WzLCNJXAtwfjp
4BQdtuT++6jq2/38OCz+w7C2DUMObVQN69ydv5Kdhto08VSsUWPdR4xyJ7gbnu9g7LIuU0NWpAT7
cpTsh8HwQnp/2QA2A/vq3PgPOCXq4qFvcG7gQ2Y94TggV/Itw+xl2YtyuCxOcEv891sdFelYVihG
1hZ1GLByGbl/JoH9BatH1whTCdkf9Knyxa01NIBFIKKie2H/v5Jgj0qRNITpoJhO3vqtEbryIEjB
NpOH9b1wD66tSaSSe0iRj/0BOFMPINrIKsfaMQDWUPYvn5pIJy4OhEWqpx2FNKM5gA1TBSG2cNFm
63kCYBD2rRQUTN/RqE5ja0eUZZVGDGTZ+qB5gGLaoxL9t/uEApU2v9vW8rgTJIoxSzVlluBb//DA
fLWfTJT2gO4SiIrBLIrxueVaGneCpAiXjMpMmqw7efZKk8pJu4Oq+TGVnCIXzL1sOhLKzobJUPLf
4RqbQ5b/3cFoY+IsKCzJhcCRtiPDSgR3fvac11WZvDWUSrdeelcrHc1IXc0OovYll/0+7T198SwF
9yniMxVK586zblBy7ydI1x56zzwa+2yXn8yHxc/9SIjrJjpN7omaIg1och0z/xF0cFLhWPXzZQcT
6sO9T9QwGyXCFLDbY3GcAS5kqPxWYJ2rAb4hMsZt2z/fHT/zKFWjZaY6pCm3DDWaleXUg/xAsVUh
o4YgekUE58fjO0wqaIjnCOIs9a9OeQb57OXTE/0+n/fJMU2pCmMY4/vRejCk/eXfZ6b8znlXx8V9
GGZSNdeYOEew7a6qcnFSgEraKuBRlN9yKk0DloKNjtg7fCYgx49NLaGLozkdfXtwyQFIcbPLDDt9
EhrC5smt5HEnV8RqP0gpNLNAaoF/ZRCwGSl6qxxZHPzNFoeOOiMhmHawZX4vpDPB8xUSw4Djhv9A
FiS75Gp4mTyWJQnD/OazspLHaRgNdjanEuSB+PSlQOWqelnc0MFr6YX3ImIj5qXvDGUljDOUoqKh
io6f4aYYvvmbrSHetwBEv2yP79f6Waq5ksOudZVjWNOUNgC0N96KS52TB+ad/giYY8ZBWAX5btSw
SexcFrqZA6xksv9fydTzUWtDrNy4qfVlAatRVByafBF4Ggvb7w7QAsYt9MPMNN8Q7mIlGpQIDaKu
vc/jK7v/C19bjvW5oovA1Tav6iyJ7wXnGRZ7tdgCD9uOgXoVu2XXHNS9aLpcoNBbHrc6NS0xc7Po
ISYCxtYuXNQvw1JgPJpU2rFXJUBajNnTb1yUZYAjBzUQtJ25pxHtvD7LS1xUlR/K5b4tjpJoy2cz
IK5EcA9iG6dpDCQQwy1UI5it1yQpd5ahO2UrLMoxl3lvEWdtuIexHO0edgdRIJ8CX6TqxG/8Lr1T
tJhBZO9VJ4yKApl8g3ko5kYlOmTKx/ZQFQ4YYN3esQ1H2YGaEGX2Vvcu39lmHD4fKN+GSRulIqnF
tCxOVnUziL4XRL/PRcGyGNPaTmETk/EIQm5b9Hm9/T2yUoCLfDld6mUGKJY72g6rnRa7bHJbn30m
drIjvKHNqL4SxwVAowXOVhFDn/A6uWF9RYJt1wSEay0YhkRRfTtdWknjQp8Vgdp4Ycopt5S1eILQ
s3xQRg7of8h7FKUFPebt+L4SyOXW3dLEZRdBvaZ1yivgh+hHhu1b7ofkKndYBZzuTdHAr/AOucAR
0yidO2YkjDnSCkqPHPSH5q1NIYId2M53VxpyESQpaDmomK90+8ivD6yjZD42WcAWVOheRoAUTCZu
x+EfYYSfjbVKLVXyDLpF1ks5P3fdCxZFSgkt1VD3L/uyyFz4HkxVdEApZedovk7f38zlYLvZlf4V
OMloXYiGKraDMdExY0Rs4JRw1hnbzVjNYCV2w/lWa68VAhwMsIpooi3lrfaIbp3lcEY5Zvk0IYlH
DNF/gFsl1qE4sH4MEc0r/uIUz+I4ayRZSucyh7ghB9i5wxokDIZOSQ4m0KDY8vdvVZ9WCnI2SarR
VssBEuOiNZxoLDunnz8LjGM7cp3V4t6zItW6vmcpotJ44Wt2owOPiXi6uWfQemKEHnb575/PH+L4
onE3tgYWWSFOnhenkr935MkQzmSKhHCV/hx7sqPOcmy7fcGaqRNP9+B7FRzc/0i7riXHcWX5RYyg
Ad0rSYmS2rtxL4wxO/Te8+tvQnN2m43hqvb2nNiXExOh6gILiUKhKnP7CHv1RDjCjFZNZHWAJ1ns
4P2iO2aYQGg/Jz/za/QqoMnN/FwSTzKUX+KhVvaY/8Zju1sH95rlFG3mNMPxsl/E7tWFkyxXhjBr
a6wdxjr2TaQ4iRaB8Ky91+pxd9kUtYLc3VUuCknF/4VeoNyM+eeCksihtqwuIMSkJLPdGPCl3SXP
nP6+dAen/cyZDPK9mZBpwDaov4aEABFS3U8h2qrxfabJrRNIr9a7TjV3LTvOLQVIlDEBHUwjCKJw
gjHJCg9zdErQ8rMU/gK+0omICSruBIwo6khC1xTiLi6/p/3jDGmJwvAuBwP1sURxvDBRsxhPwuDz
hIw9vwLxiz8vgP4a96KSKMInQ8AIeerkoi1gzh6uWt0b53urJiCCMiEgRC0l+VLwL9TgzjgEDhi1
3ZJi0CbXTQCFBY22IethxbjBZOu5dmZ44bH3OC295FGNtsSmNQR8mC2lC1B6wmfSH7MeHYLDAxEI
xIlkCLBQsK5FGzYsmJ3bteCc+nUkle3J9Mt7lZQnoD6TgBJmifk1mQeeKj8ozO2ynxWlMkN+JAEZ
cLcfwVnKkQE88Zi4htRksOc88cY+RaeZSpTbKZcEbJhMpljVCJd0dMQk/c5Cp5kyEEZIpwRYmHKk
sCHPT/LIHWe3QNrMCf4S/D/UbPHIWPnUi/q5v/lC/iBOdWjW3/ULW8Va2ufWjhqSbmHiod7Ue9EB
jfq5Q+W0/3I/+AfaxTGPMmXpqM74gOXsYhYZ+sWSG33U0IzD79/k49P2jf/VnAAd6LS0kmaEOb60
rnUabyL0r9jZTvd58097FX+8vOuI00QkBeiZyvLYxLdcoIOkRFdKbUJM9rFN9y1e8i7bIqJTpKVm
k52oMd9weZvuUHR2lKS+W1SyJ2cTqmy0kapMw3+6gIx2kae1NuKaHP9c9vFB/1h8K0en/D5x/gbc
WLNyT6HjpmsrkyI6Sk2XYKwNmXPux8jZzaPSe5dXj/KK/wmrrCkwkrrveK1LDg2naR67jriabt+7
V04IgFiXSZ1oEtYtGM6SidGTuYCxy+l2y44dZKp4QjkkYGMyzFLDWsR6BQ3PDDmt/a5q1sohAQ6r
GNLqc4klGyLm5FrrxKp7+aNwqPsNllYWBCjMq5iNSoIlg/IW9CYckK264+T1YBzS7Ph6Yrd18umy
ye2izKtNMWEKkqGXQLaMBLBwiqO6q29AR3aCttgxQM0LlSf5iiz0b57NK5tC1iQFRhu2Ob5VogEG
811wrBJ3OGW3MpQTpaNMcPbwD3NhWUUt4TYJ0LlQ4cMFil/0+3FpT3N4bOLuOun2KSMONCIQRVnh
SS1CFnZwroUS+dTeV8WO+GR8eS75w/+C1d41a7lqqgH+FNfKnktpDCfOPZlCa5XaVQQSiVlU2eGB
0MabjFtHYHCrrmJt2DXRX4RDm7fFVTwIUGHEw/8Kg+GHwVs83LOdABdhCTsNFKgB5EHAoNhfUU3n
1JcSIGMMWRrXvADaKDDVqNDVIM4oyoIAGazP5arlyzdMH4v8xzASWS71eQTAgFhfa8YzPKiHwNPD
6J7NsZOZ9f7yByLMiOlS2Cq5rcdwY5HBJsQK9B/ajROZJXVmEMDwW35kh1EHJQAebufLW7TvQSmQ
eZwriXM+FpQwKBF5ol5H3HR9pVgwaIKlbL4O2s9F/3VmPQHs1AIKOUS96OGs8gUcIenTTq4eYiCK
Hf7sKwmwwIqiCBN+4LL6W1E5SfZzoHiJiHg2uZ8r5Ckyq4c2N/yolnvwteRUn//2ZeAVCUwBCcCy
XClNCfCc/V8N0DYUSNs9vv9ZCYs6GUh7AgTMkbXIQQeHst5N7lsMmEbed+1Lt0vv0aTiv+/dfuWf
AAjVXC1yyTM7foNbrgto0oS+9MJZWq2QrCRRh7sp4kNQmt3AwzvDSTEca5dXQ4JD+x3ZMpJX6VhQ
6TJx1oqPjBoa3sY6wwfsoaZgmGiMNlCyKA9BEYFx8LEkH/CJkBTfGOeGKQHj+YvVJf6wKI5mxNQb
Ad+eFw5ci8PWKuwTBnEnKYZTkn0qjumB63+N991JDs8M9IgTAi8IWLIEvNBjPSnCDE6Z0P7KQdBq
/VWAStNsS+KAogwJmAH5arOVOhia5MgdUFKwMidBmzk1SkF9JQE47CpnMUj1gU2KzxTQqfSUJ9t3
69etJRIjtXEWjboJV/pTduQVrO7AN7KC+hX9qEIAuiXgBjgvQqPnB3unXlfxvmWPSUKU6amdJEAF
pB1KY1kQdGrdYeYTFxo8gWEOypn1b5q+RzGViAUKDMXXxKIIbL3BDdgdvoMH3O99jhZy6PGXKT7J
qBJ5OQVP4pNikdty3HJ40u9GcFZn+/DBuseJHx/bI95CXvLO+X+zL/EenNcoEae8zDLox0KGjzY4
XDMz88t8D3Fo7/JRTIS7OONlNXqm1S0cG9tvvXWX6dSn4ohzAZHEoS4F8mbJGfW6fYGe4uUQXONC
em6U8sZDRaVJZ0XIS/YEnBgl2y7jCsFYfe8yV26cT/zlMtmjRtwc4tjhB5jtveulavWxBNSQ9bIC
zTiWsVceonpXmsdy3F/+UlTQ20LGkTZGoA38U8kP7J+gD9D066sQkrGPVA2QQA5xxKutyhTsYFjJ
sLiVzIMVfEHr5WWfqOgTkAPid2CW5W0kWnBSqiedQiaqtCMOdcnQUbNDGWvGfA0NFaVv/AivTdQU
5wNKxJed2VovXdZti2mWrMgiKA2VpmegUUWZDzCohP6MZ5bcJO5RmwXhlRURicrUSFU7kIHnGBgv
W0etMTAuuZObPufXbK8e2o/5HVmG3vpQa6tCHaSOk6KMZvhWfRo+BY3DCU44V4UV7FuPdwMEiUvp
T2+C7tooh5Z1MiODm7LAHJir3qgnxRtvanRlM8d+sH1M1e4Kl5oz3DyZ1xaFbGYxumEcKrhpNzvm
8wJ/CI3tZT5wIv94LxG3SCJibAGrtDGymhiqGW4oHzrc6aRTrPt/FJS2AExNatupVsNE3e1j41DJ
7khxY5LfSQCmELL1aThg1ZgfHjIvfpBcfRcf/1cPubF21GVoK+FYfyYhp5mNpEtA6YWq3Hw1DA96
9mDk33T0WbK9kn64vIBkTAgYxVgMAAHXPaagASHoeZj7Q7P7Hxfy/SITMM//dvH8WvsmXIQUTenK
JDmHYHQdBp9aq5/cRo7uWtk+TPany95djsDf5IJGsIYxhg/osqV0jBEujtjjSeFdNrN5dr16pYiz
qJKip12PZtVzaxsfzMO15HMG1TUFfMiBS73uEB9NESdRK6lshz7BR2shY7dEEJVL3eiDfoLAjhuE
DjXfTS2jgBu5NvWsy/gyTnem+TCq1/G7Cg7rJRTAQu1ssMiDyctd7pTM/VsVFDq7Koi5O5+eUqGc
EqBDbfSCFfxqNyqlUyzXI2YCU3VHRMZWfrh2SwCPVhmiOG3hFm+D4Kk81GC+GDxNc2ltvMvH2G/q
QaPW2flcwphdPdu16VZh/EdJALKAt2eW2Wu9MikIPKsznQQ81eCPxuXg8qJRX0bACDMKisRaYCTr
r2Lp2CC/rb9cNkHtWLE/Pyql2oZgL2+zGD7VXyUnQztq0pwz9+6RbpQjPs05k1sd9mo8J4EUIdpA
IuSxuXOnjAg1YtXOmLGykEVm1WgcWZXsi10ciuEln3784aoJQBAxs4a2Emxkx7hFq3yGRuzYte7y
H1zEOSNp4Pju+PfTQjkfzSufoPRu9VUNe6b6IdCf6umpSXdZRSQRZDDwpV2ZGfUh61NuJrkePMnp
/fAEXXk8kEp+ccIsCrGJqFgQMKHrC7ABY9bFzdPjPN0276rer0BHnKsHG4cdtCmvH/AzHbdD7VaG
4M+vZ/KpIrYruXwCKPShjPE4DIsgQUof+eknuVXuLP6w03bylXGrUGG49e629k8ACKXLrVDnoZ4c
wev4ofWz1m29NgavY+OPJHE5j+oLUShO3ocgrVzsCOYab/JAa9s61Z6Tl/MMsO2d/9AWs3lqgEdV
llVVU6DG9zYgLYzejHKPcd5uP30KD70PzTR9V3yQvXzff6TuBZvIsbImfL8IEjGNZcAaK0JHVq8W
o3XVnJKc3w6TlRnhqyUMJ64ywEz8M/xqa+4CbbTcl4+F4k8760BTGGyixz8GNZGRxORNAlkKgxMa
9mzmRkHpYHreySBESADj5Q8GUue3H0yVpjGdQpiyDyW6eNHuKN1ihmM4MznSnm0ngCvX+N+zQiwp
0RR7CEF+whNAvsOTjzroOC2HzzcYVG8qaU7A/WkC925uY8K2+NR5nMgxQsGp/c51oCufgkciUDRR
NLI240CRFiwmJlPmE6fFDHdofGv3+HbFbekVPpXgkg4KJ0AV2nIUBTCp3vQ/m4ETDHnNQX+ALFuD
7JMa2yPtCUdAOeDCgBEE0Axf97vuqB2MY3y9uBoeV2OPLG9sAtgqWgQ4USe9jMCNiegEE0Gxr/2A
6+ju83vVidGroL1rN2gag5KlKVsgN30bnfWiRfYo82nzM3VruItfMIKL5sjKz9zh8+W9t4leK2P8
tF1tBSjCxq1swJjUfDLZ0bC/SmT/3iaSrGwI4REsgaFH3KFGc1Xk1bgw8O5IFKYMT/sSZXjq9/Ij
P33e1aKjr0wLkTJUS2h3fJbeeFCgGBhC3Ed7MH1MkYCJgKqJUn4KgTJP9TQqnHQhsl7abm+h+tbH
laumVDFxMwVaeSUcOXJWRXmH6VV30I99cKcW1IjbJiCvDAiHzVJJ45TVMMBuOAVB67P7BqKjv6bO
qQOU/7W/JQivxkTNw6hMp7Q3QVZc40Y04KmrHd0keZrsysk028Hk6uWQ55/hd3uGDdEMxkmbxNOm
l3rd4nXlyY5eUrO/StoY4/WZfc10w1nmwb1sb/trvdoTTpsiUEpICKDMbFT3XfWdlAmifl/AC1PG
ILVu4PfjInbS9m60Dn/mgIARRZ90YESAAVP7qzZe8pR6mN4MN6aZYNi3kbFpwsZJDIgr6DpSxBG6
nibY1asD2itd3rZH3x82EU9nkJeVFXA5iBwH8TRbWcO5seM8ciwweiQJSoXUDto8NFZWhI+ejosM
jnrQw7Y7bZ8jU0sgUg0hW37ogxLsful3lz8S5ZYQBSA9Q1PLArdY8aEY/arBa2tJRPJ2MXfllRAJ
9VgsYc6N5D+L6+a4B7cRKKfq0qmcrxDcJhsISIPC0ZH0WtjkCSg3gi835pkWz/LKT9ad7FVu5AQu
NWVIraJ4XoQNaLsq2Gvng5K+SOiPtv/wQwnBLplLhClDHn/VfVYdqvJWSqkX6e3oM3VVs8/yQAJ+
y0VfFikDC7L9hGk83kUgocbJQnSgLThmpcr5/wuj40UahAZ/mxRLQuMSBHpuw2TnzSPkX7J9gPrW
7PZe9dj5oTebBIxvf6pXgwKMy/1kDhJno+jLxhsh0AqGOlMj0iO+UL+dFYZs67ZtKAz8V0J6JHWG
pWX4WOB8P2jgMfol9U2mSJsfDLxauHjItmKek/pVGjYYdig1QWdgvqH+ANbAq2QP5ZTuNELYGAzW
40F/vgwXW4eGYTJkmTJIqBSRoG5OI202GyS1tVQ7hnbPOgIBtz7P2oAAgMrQ4d1HwR2riq9N6UYp
fkhUOXXzqrO2IWBeIcUWmthhA/1Sv2reuOlLrdN61VfMWXuZH1CXOcotAQGL3l4akPKAnMnGTbVy
JMgMqpV3+eNQRvi/r6Jh1tQ+MDGF5TIQ61Y3YY8vRLR3byLreu0EpEOpO4t1HgDdvkcZCCRdvE0m
SlyQumk+J8ZZEpqsgQo7YT+Fhb6gDAqrxbUM4uV0N8lO9S27yj4Mu9DNTtGpjfaXF3Pztrj2VMiW
lSBNR9AxcqZiZY8Johs7hAqGBkaZzn8v/cXangC+mRXIUR+Cbld9mF0dr4KTU300rif3PBj/ruvi
ypxIF6YULO8WTiqN0omMbpb0L1y9Uc3AXX9vgR6FSAY3uybW9gTcheSOajV8Y+sO73Jv3fAh2JfH
bBftDOoc20oM17YEEIFyg2nOMZby3KGxn66grHgEy7nDL8MLda3a3HbQ1AMGMx0ch0JwYuIWtzeG
+1uQnkqo6hnRV40cx98Ox5UVIRwlo0O3RIq7VXsyHnitK9ovj9rDgsQQHXjU19o6WMAL9Y9PQjBK
APnRwIM4EhrXfOLEjbzrs8nRVw3hIs4QT51lfJXEIxN8wpbGLPxPFmctMs2oiz7krGVjCUlksBzd
TNHk1JKfpO/AybUpAcPKWAt6hWdrkNPdsfIpVpqDWb2jD2NtRIiK0e6LbB7gTzcV7hge1QBa0hGR
Z2zh4tqIEBQNqDerJEJQmPbXtLgzjXckS+vfF8OA1W0flTy0y8zNoMhnzM4QU2cK3/oXPr04YNEN
qqXnLb5HPqJq0PuQxHaUzAPBAMjqIsLa1m5duSQOWUy5PMtNAZeMLHLM5EXBSdxK1NV0a/+srQgI
pNnBNJo9rOjBPv46eRGklKQdVKKG0y/2dKpkRbkl5DSLUaPcqCHj7ItbG2Mq2o/5PaP4a594MK7S
iyoGiXOdwSd0wHnm0mGGI3YMg0gAN4EOBUxTRooMmWexztLqxjAmOjyRDoY/HZeDib4fBVXaxg3f
l1mYtiUzVdENFSKbb50KzWDKW7bgymMc+QBgdp5JBsl9/env2imVQ3N4EcMdboF2R8HziCmWLWxI
26N1BS1oTH5WUKhooOxp7JKSIvfbAoe1HQEcdMsoRp139VVKCNKb1FmokXzKggAPhpoGjFlYPNl6
kgb1Koyj4+UsjLAgFvm6KQirlq9VWvlyYztZ955m5dUqiXUdTN/Ny5JxC6XfBjHUmcg7LuWEAAaD
MaRhYWOZ2OCd+/8ebN6tHDjhUd7zC0fhks85/DcvBBkT8CCNqiVtFNjkvF9cUVNJ8Li+uNFheAl2
pKAMZY4vwQobJnnIq8qAOZ4sQ3KMT65Vu/FMrBf5FPfsJkasP5pw07ELs2AVHqvdej53LfGOyjb0
eK6cgypz9i9HId8plxZTSBhCUy+MDNQT7jDUrlk/6PNjqcZOwLwiX9xMU5zL9qiAEXKHZZZrJTZh
L2/6v/qgeWktij+AACEmgEMXLXNo843VTJhMupGy6KRJmNitSbJHKjQEkBgrve1THonS1a9HAfNR
vus9/qoe7pv95ZWjIkPkxuo7w7ALDnrRMQBbf+mHPp4GXD4f/Oe7TBdOD23JMUGuwrdfD7Thrgvc
AUO7GjoQo7/Cb4RzW4f8Kux1vtSrXVYH2VClGpyb3cFrb8eb4DhDwfaT/ZX3mRS78TBITkApbBLR
KFJATKgwpSPvexyk02xcxwuRKW/WY9ZuCeDR9h3mEEO4xTtn0DhwmEcHV43BlffcJ/s5Gd3LK0m5
JOBHs9jqUOn4bvP4EOKO3VCPRaRPAmQsgyZPtQKfOrSvLF7mnZmYzuyZ2Q5zN4fLDhHbWbyDNoUW
sHjmkdHnuw4D5Evvz9bBKjpi5TZnBdYfSwAOexxHqPVi6ZrMVfYMlfzqm3yv+NqpAGFCApGUp+Xz
ZefIxRQgpJP7sV746dKffnF1gqRb35k3i8upf3L5fVQ1Ky9FXgjFahZcfRDzqexzRbb4pIVOdoXC
NOenhbQOccIQO1tk0grKHHwuDd9jxsucHjpov+Tx7vIyEjEiEkHI86gUpYwYScyDElyxmpP6HSNy
qnKz1LNePCH3gG6mnca8lXSucDpXZ54fo8Nu5kyZ75IkWlsT0MO2F+iZ/EIPiNaivUmWnA5qtWwP
/kWnP0zE3Y4H24VkQCxUTFaUdAq/MTC/O8an2Nd9XlYi/SLOTUNAEIg8KGHJ7WCjcTbV0oXO5lfm
RLeo+fhkxYeKQCHnMOV66pMA5lrMZkOlz5OHIx7WK5MLsXv8TTW4NUFBHhPFOgKKDQFPZAwHaHEH
uzIIQ1qt9hqFmsreNsFshSmyZgN03x6bQWOPqol+HHdOn9LkPg6OlzfWv+DTqwHhU1mVkob6wg08
dB5X1Cnd2DfBTMZbRmiw+Jck59We8K00I1/MVIK95MjHR4KjXZwyJ3zmc4h4vKAatfjP/R7xr+aE
T6Rms6qAjhbp6OJU06dg3tld5Cz2kz4RMEh6JiJ9m6tVFM4gdwl3/KpU+tVVzRN7iDTsC58a+tmG
REuD5hc41ZnI2NWqWphKOT82pRGyih9sPXECZfIyNJEQMbK9nV9NCTA1LYOkshFxPvvhLe+NkXbI
ceyXX+o+mUTY20apV3NCzHfZFNV6fg6RDgHZHcY9f5yhzq3trfVqRoj8yhwKdGbAq9p+qvKrmuKE
+pez5NWAEOqplqdBISMgOk92uegmZ8zmawZBRSKHonwRwjyoS7nSawQD2t8fVROSNzKlZbz5fGap
aEo5C4lq539fZfBDGVhh1gzoiQHQHfGM6oIq+6rD7k2fzRPuzC7Z9bi5e6E9Yui2Kpso6r9Fv1Gb
AxBlYwX1J1CRockSm/hb9iMCGwYvtM4KSC47Nwnd8F3KJ1z25G/TfE+svE2rUFKGAaZZ5aaP+sG4
j3BoogphgGIdjB8dldf/y/q+WhRSj6XRcqgDI+xHV8YjGnQF9uFffQ0Amb0Cebf2nCTe5Z3Nw+I3
dFw5KWzsWJmmaOxhsghOUnFo8s8TOD/MJ7X8PFIl2E28WtkSdrWWVXoyVljQqrrR5h8FyDale7Mf
CPDYzAVWZoRdPRhqlAcSpvbKeZewo9UcZEYgPWVC2Nd9Ird6wI8wu0W7o/RDrQ+pQWRqmzbAWohX
Jcik/qbqmLdyqc5SCxuD01s/BzTBS58uf/zzGMJvX//VhlhvaPUO/HEDbHTeuGMu7wrvroZ7lOAx
yuyDJGWvOslJLRwLyuxHdNCoj5f/gk3UWv0BwvbOwjocQiyma7WPuvWcUU2dxCKKNYciaHsI03RA
LCibcYqt/cy+XHaBMiFsWkhvpn1j9BiiUq7D6DTad3lAbFJqlYRNyluMMtPEKrH0dizvovwPvwJ3
cYV0VV0kvbrg9017urXL4q6SZurmzZfhUqgJuzKcWY5hTdgwpp0KPbF4V+EV3Q+v9cZZIOxU3VBn
B/VhhE1aFllsSAW+vW0e2+mUqaeCyvgoE8Khq4wo1qk6nOqsg5nfRpU7Se+BmtUOEXJKi01lU6gI
L1P5gXpIVT01xv6PIlgsF2jyYkZJwD+NfGP2KO6zU6QRF6Xts+3VD7FGMDWjqskGjKDPeXCWa8Up
3e6qc8yHYSd7w81/mGEgto1YMlCmRTesGAGQZs48O/1Xxald+zFGn6gz7IYYddX5QOqIbAY6bz3G
c5zCfhM6zOQktEPb5C+AnAaNK9kxiIRjzga3UNrLzRA08d4IMVc8V4mDEyY6iyI8l8DJ5KDg57sY
pHvfLgfI1kLy9hBQMDFd+U2/SZbjppjHErdraReX1wvVbUD9vriNijhTQ/77/fCiardqQOyhTQqc
tQPCJpILsDcXDAY675PtnNmKaqd8MXfjfvaGW/XQHzCU956b+8qqyKc2N3ET6BKsyrUbRx+S/vPl
z7L16W3wwdga76D8TWbFykB6PGMo3Z3lg2pOTqD7TCNOt3MLq4jbayMCbg/M1rIiqHFHstBA23to
fnGq5qMk7STroyW5QQvmk/k9RfW1VQG7VTBvGiPoYlzrBi88EAbPXXPHH7V/cQlSWjzbAfi6kkIA
anikncKcmzO9aoISn5YRSSlfpkvLKESgFll1LPNMq9ZkjFt8mNiNXlwN8cPlkNgs5qwWTszoJgyk
jRW4lAGzyp4LXkwH0LX4LXSheHVFIVR/iRAUn5AktR7UCpRZ7lLvMhVaAGj2Ry8q4RTPAi8snpjF
Dak+9SbPT9pd/MgVE/Ub21dx3SzIScLNSFCYZegYfjMs8b4p21leDSXCPdF+6slznL8QvqhbvqwM
8H9f5VrDAD2rJIUB84mXiOKHAX2ZY4zXhwpzH+96vUfp8B9/hOzUruUglGKYg0YNn8kId7YbAAed
DHOmuPVNaLOmgmKz7LE2yhd55SMbWZUxveJByK8VyPNOxZWNsofkUQ1RmzW3tS0eoStbASjrW8uC
rf7ETtU+usPD/V7BGM1/oVTe3l6r5RTQcAyrPgUHE3/sa0B+Xd5Iblbifs6lQsGJVDkNdYhsA/DK
pACFnTUkxZDhC6I4ex0flCv1nr/iFA9UvkwupYCChV7HfcVjv90pe3uf7Zsr9YnLG1R+f0UJVHDA
+21Pr9wSANHs+9HmVT63lY8pwjC1ror0JPWxM5fPYfCims/Eztvc2iryFw1SrwqmMt5GSlx1UaIV
OY+UfscTs8hLZGfIHXbXn+uzKK5QunmUTSFeWinMMJtcgM8qeGLWT738etmpTfxd+SQEhzRksVa2
+P3UdkvrQ1Aea5LqgrIhhIUSjEMsR7CBdpXsU8GlL/b27ag5ZQJ19+oW9Rz0tuUEhebmhcFeuSYE
iFTPYzpO+FxD6FXXQBFnuoIKAfOiD/2ZYC2kSS03wfnVpkglZxShVMkNt/k/Fgx2lH8wB/17KH+Q
Ve5tNFmZE6ofcxfJOlhbOYHR7PLeUQlZTrXjXD//RfF9c8thIgg5vKZbmLR+uwHCdm5ypUu5d79o
hf7bXA+Ph9929sqMcMIxRR1B5goznXTSgitLid3FclpMHejqc908Xd4BmztsZU044PRwqMxGgrWC
uUN6o+vvyXBWv8/tr86XSZmbXk/xjYz5RkEVzN6xbvdnLgjAlMaRZFY5XAB5YaA8afOny7+/uYFX
LgggFLYQpjdm/L603Ov9D1Xfde+63tsrGwIQGW3UoXKNZeKxxeuINoh7Q3TRccV42QnRrXy0Ne+y
Y1RAC8gkd3UeMBuO9UXiMEiSsdir0p9xsNem28jwovLlssEzDc6l2BZACfTpLaaoYVH2FWiTQ6Qe
I/2Rh5F+P/rZe7OX7ZQT2yend02FrBZYnHiRg74yixELLLM9b0tAEtygW0vSz2BR+BQT4zb+vn5R
TUALTVanJlMTRE3kGL4E6qb4S+p+l27qawwtgXOCGoknwlQTcEPT03iAXAq2QXkbdEiLZc8Y33Wx
XHklwIVS9wna9WHkV8U7w8eTUJ/5u/eS6myifBLQA4O1XaNW+GpKe6jZfdntwvSBiMnNq+XKJf43
rBGqqRN75DHJDy0eGA0GyQOv2k2naZeB3KXZswfj8bJVAnY1AVNkvZBj9IFDl6WWTmGU7sORJEqm
bAiYkpW5pgUJFo/no3wGgQ9eQW/mUHvRY72v/loIrN/OgFdLKQCKYrXqWISIjubMQpLsxxG3M/7i
F53+AycjD7YLaKIJaCLj6aAxWzgYvDTXYCPpnGgvfwY93rXtl3uM9tbfLn+1zf63FYqIHelK19Qy
i2CRE5NiehSdMuEOQPmx9dCU5jYvoVd+JGxueslUqG/JKCDi/fhtfOrNMqEDgydVn2SXudAT9YJn
zddP2rl5nCKe3vqIpoyRCDSDWQZjTFhVKKWnldrYIMllOIu4i3yPZ80+vi89mrJ2CygxWALqRLC6
MgWkDW/9yyZrLBLdwmz7z+r7+U5/anDldeTai+8Hf7yK/spcYk05+AqR88amsP0gb4vSX4si87CP
Y5ftanQKK8GOt5wWfkeNW25sRFPWFJRDNBNj2iJjOUub9JfQrWU9KcVRD4jHAer3+b+vECxB7lAU
KuTgEutoSIckP1xerg0UNlWQXsiqrSAsxKEcNQlKkP4utpvNqVunfpUGzpT6l41swLCJJwzbBMWA
bfw2GGMqnVmybrRdM1L3WvG5z77ag77Lv182s+kLWEOYYWH6hokyLqE0BnqnyrbbT1/y9L4OK1cB
585lI1s3ExMLploq5nwgoiMc/qa51FoVaLZrB3veQZrtrc8Dujp7dJDOXu6Fe2rmY9MvxkzFMnVd
hgNvYyDsmS4VBfzCU8f3xlAduTRPrfYe2hV4BpZ2UE1ZGHcVDpUwNOqxrBXbVe44jRYntjJfdF9z
0dDvUU05mzGxMiacJ3JnS7XVcmPDVWP7FpoDM+k+mIiY2No/uEbqKPzKqgF94bdrZ1Zp3E1ab7vD
fGVOX5SCyJr4mohos/59EW3mfFZiC7/ftaOZ+lZf54cwluSfHSIn8opKg67UHA8Lkdps2jXQ/2AZ
KvBcRPKhy8MJjcy220gQtWPPRop3NLDyBZ0zypQIyWYAvhoTK+edhskLiXW2q2m4TEDnST3kwdfL
+2ozHlY2hG3Fcqm36xo2LOUZFfNqwfT64A4UVS3lipBJg80lm2wLZubsZ5HfFLlvzFR5hv/GbzGx
coWf+ivMttpqYawdoDh9J/VOgBtJfgOd6/5M9hPtKPUlyiXhiNDUKG6mCKHA5mMOSUXzczgQp9Bm
4gDS0b/DTRe2kTplaaRzG6PLpx5SziAYQ0eAdywnN+QFi6/QpRUUdlU1VE3OGh4MXzJ0wvZoc7S/
jp94tgllUnckNtM2phucGA6KDDI7321XX2zMFTNLIL0K9+Ia7WXtmdPPeoqfNbf7D5xTpEEB/RqU
TeTahEE7cuIP5zH8feqqDVqLGeTXbY8SiNl65zWRJ/zjonCIWHYV6oEFi7LudNe4MpxAgX8b4D7E
JcTnQ3nk7JOU4hP/1d8+JBIMjP2DQkERR4zisVYHdcZW4Hw5+Q503dAf6fyeyGK243NlR9gDGIkM
Y02BnSJz03/Wc0z36KhBYvuO7lgTneX/uCVsh7plzRiWSGiiGtt7lnxbIjzahMOVBWEH5LK5pG0B
h3LocqXPiXW7oALW/bwMuttxaCOXUTXLMjWx9aTUMDwNuk4cIR8YOo+iu/jGbJ3lQTuVeLRRoFJI
9UtvHlwriwIAsw7DMDVyTshudk5uOnb8og942chiP2UUI9DmKq6MCUi8JIuV1JUF9yD+NXyWJGzn
6dgb7yDoMdWVHSH89DQ1k54vozbfy3iwGZ9ai8g7NxIZ25BBp4W0U7ZlVUjOctkOTFY1lpvW10oz
umWg7Yhg2Pg0b0wIoBRFba32OUwwA3IxnI+H3w9/dZnLPyBjsR8+zM/yFTmiws92ASXeGBawqVci
pWuhBIexh/CQ4ulQLiDdwtUR5UND6R1vxfzamlguRIeqJaVma4EtVj7xhv30Rv0Ru7rfHjnyziHx
5TbO5zf2hMwGFf8qknR4N053Rfwo5feWTFRnNmD2jQlhU1lVFEVqAxOQRpo1y+0rv1x25fCsVx+a
9DtLyFsQ/8ULn+y33qpAstQxrrGIEag9in0Osqge+ov99X8ZjKGWUNhfQ8jsXGKwlss30pw6zPym
DtTkNLHDNBHUDVbOXYZFNK3jUtxXFKRTTgiQPkRKEY0afn/ofKPa6xgFRD8FEWyUEwJMDFkUya0N
I4llXJnd/NyZkncZJyg/BJgIZtsOK75btSbwh2byhqn0+4m5l81Qngig0LBYCpQZ29RExZGPJaFV
8bKFraxhvW3Ekl9ZxEWpdggrdtPuOBLELyF4uWqQVxXkJC/hj1g3SMxID38BeHUb5HeJur/szcZZ
98YZAQOyJlKGAAJ6aFwpXCP/qEyqlyr3GvWeRXx+kYCCdZJaNBK+y2jkrhzNftWrbjjPx8vunJ9c
LyAM4+u5zsnR2qHkA+xk1+Et73Nj9/puwLgHJ6xaHv9uLEm/qadxl99RhxLlJv/3lfkO1rPZQGxY
6vMiXc0YIOuHvy77uFVzfvPNBEgomjhK6x7fzHyqTcwNFVBCMK7NGZwlkDviZAPA8hNFKbRVln1j
VgSJqgxjM8TS1mV7kyTS90KVry1NdTo5vEUfyPUUpnv0GWLoPDiEZXYz6Jarl8F1Jb1Dg/vNnyKA
yQzBPS3hy9zPd/XyyWiOdkJcXqmNJwDJ/5F2Xc1x68zyF7GKObwybVCWLMvWC8vhmGDO8dffhnyP
dw+85nwlP/lBVTseYNAcDGa6zcKIJnWACTBRuWV1UAwqNyOOnlgfWfMW2pwLtjHTKnTNpKDSujP7
q4gRcy+EJ2JLIWaR8rZpsG/JHB9NNfZsg2JpokwIKAKVDIyTQ73US/FEbY9oR9epyzaR7Yl3wjrB
G4TC8yF1Zx/5nZC3LL5b8eY8ugwBQ9YikSbUEmyvNydPSh7i7HVigRYRlzUCK8TqiBFZbVPzzMGu
mJuDCjEygiym5kSorRHAYolVTapAvY2G0uyqS6swaai07tLU038WTECG1sx6PdX4WQG7kHad3aYH
/AshVvv7iLc3/ZvtNpAth2IvOF4iSuHzUnfkf8wLaDDVdaGiZoBvC1p0OWcXKEPu+OdY8vVHAnuJ
244hwMKEYU575a5yLsnuigdjdmS+E0Cj0psf5yPbq3swJFNpJoW+4kyJrEOmsotwxFofz4yty/vt
DIzIh9KrtrxJjmQvDhGhVKojXvQt9J1KFr8hTJ7ZupxTPcO7n2s88AauejdS72LEkRAHTPLcKetU
h5PjsLPMY8Ge2+Qdymbn0WIKt3spKzS95RliEb3Iybc8uu06opZLnDlTABDTzhM2cTcaLZTtu5kq
R1OXUZF0wqow8royfuBal7decsGnCI/OU9h/VMGqQfVskYEgoEi1zE5atTA4x343+Uug4ZClLxE4
NULeqEtVp0mDAqSAAqha2AiDC3urrBbe6NaLW/LRNrwrUaIb1I4JEDLXrQn5JZhL+2Ot7QeqsYoK
bAE22qbIk4Gvn4USeCN/miGjk06ft8GJMCISZw51pFoTz30zx0/VypuKD0r6t9cfkSKRrb2KRI9j
Aqdz0YN1L2tu9y0HwwoGIm60w7ZT1MfFEnILtOJUkoLd8Wp/jYP4lksf1RB1Gjw+jYHHxsB8iu7y
MugW1G3/F+0eal0FxKiU0ZrUFuuaLHdV9VwMu3QkvLzUBwdUsjEhYeEh9beOgJVhimFcKqDSj3YJ
KyPMElTSwNx0UJ+mwUsfrXTvtBh5U/f0jAaPvt8vTSfjIl4N2iIXRY1vi/4tTXeVfqyW2yT/Wpn7
pb6zx+/bW3r5G3oyx9f77JJkVRprJrPEjqrfx94bmL+k9+nwbFN8uJcz7JMhAbXQnG7ndolFdZCW
gttraSZXU18GkgXrcnJ6MiSgVb6OkTrmWMA5lKA1g++k7ZttgFdwfCXLd9YiT+YEtEoXU60WBX6Z
N2uIyU9Yi6EtqII98p1aJ/+JTR4+Z/vFqm5lC4N36vzqLNd98mI0z9sh8Ycv2r8u6aJOXLUkcV+t
cCkrIIqt+dkD81twbCFvfeN6lUiu18un+mRRKLBKtV7pjlQg13DuKsRfnboa+7jt1nak67KAXbNR
RjUe1nGw8vY4D5C+q2qvx6BsnBX7gr2vjHdySQCqeMolfTJgbpmee+WhoR4sts+TLorC1UkBlmQZ
B7cAg0duBh34LxPzMa4o0l9qbwSESOe4cfIOhvpwBGEegHAPIQuQiJrXykN14Nw/yLAjhygeUmYF
vFiqrFVThvVTOj1os8mNEB5KTmWgl5ON0zYJaDFIWa9ZI8zE0pNh30Y68TGh3BDgoY9sCZ1TPAzK
74N1xWpw/Wq77cj+w6Xr5IQACrWcYsh44t8M3EfABx8m/8yPfI4Kjy8kjws/J3/+QKHv7L8I1FZG
oa4cyFniFh9bqBFKgRUYCyAPcx20WB9lT8AGW2vTKnNgr2Ae5r+VtzZZ9YPC0IyhQvuQ6tUiIuIt
Gz5D2FY1l4jha+VV811heUv8ZXu3iIh4Q9+z3wdFoxKXPX4/bz4roOpu9OvVmd1tI5QT/O9nRuS8
nSPt7bPefOjqm4wif7r4+9AgkHmjmWGJl9F1sPGAzq8EHZSpzLUNQIn3HhfOTPC4OHMBsy+TXmVv
JnZN9cz0p+0lunytOTMgIHQ+9vG0FjBQfzIgUTrsnFvO1qqGFS41GvG+d/mMnlkTdgTl9iIv+Ie7
sHz72EH3vCs9tN8sruq3u+FdUXxmTkBtQEJdqrwOUyzjJyNX9445vCeQz0wICB1NptOnMUxUEJip
cAEoC7fLKar0i8flzIoA0Hk1ok3D5Oncgvv1iPly9LdqhkNEG2VGwOkW3WvdPMMZa72d2H3fhUpH
1H7JgBNgmqk5JEp0uMIJ03i7/7x38B6Cdnjc2qm7GhVw4g1U1aYy77m1poAmLmSHPMlrUY7Y6WD4
ihafOE38tPz2WTjtk3gVXU07mwYDC8iLcVnQ3ER+/oLnZE5tN7xQvLPEdokXUdtUFEfht6RkxB1p
lZHYS7tGo7pPqC0TWQj7Ipmcmj+SJ+As3VloFZYCTQ4siLuMkECjmq1IewJKRGaRpqYFe2O4BBjB
3sXPM8jYwFXFe99jSsqbWkb+9zOMjdY20lQF5tiU3rABfFh5fm82BREc/H+9FRsCUmgOk8dUhZk0
km/SaQ7kpiXS1IvZ/Vn4CTBRm43M1AlZgjQ+RfmVk5SeFD3V7afUeCEinSc4W94IUDG36VTo/GDl
h/Kev/cNEEuKvZ6s9FHLJuBFjXl1rZHgkylDlsAzxmfCE546bXgicrjgwWNh2op9WRaPP11Ghxxq
YaEa4vX8H2oCjvBGJJ9QqzZWV40f2fUwWw9LGm57w4NoyxkhX9Bl8/+bP6R+VzdHh32I5bCIP29b
ufzgewo0W8gaIDGazmaDNZseCtTZjhMYZTGA85JcGw/prYZxUNyHiOSBWjr+97NjWk9pH0X8EtFW
n7UmnMbdtlMEDIhDPjOo6xumYGss6zmeDiVUKCiNTArZbAEDhk6165iXyUcH8pXQyPKZwsXpuCys
FrCHUiHigVo0ARHKEUIUWQWD5nrj9Pc2FW/UogkwkJuFaTu89WQZLG8Fe5nWfzVq4ohSTggQUOjW
NNi8mIVOF9eUHgaqR4dKE0RWAGY6aNExYGEMp0AFc53Jb/a8ibndJZ33V4HmCHe5TpL7YZFgrI+j
q0oF3Sn6m+b5HcIxEPf8dTtxBChY07iVJZ5rO9LqTSukM1r/7xwRUKDvnZilCSygDNdMB7X+oFEK
PpdfGc+8EE59g+mTMuO3+j7kZNKcX1f+zLmkI7cFK0XuqUSbBXVGHR7yZziTaTNGGXOEtPzQBW9C
dr72OIQOSqcseEcH9n82SQAENdUMSeObxJoPq3a3UvpE5PoJAKAv0KKJU3jThvkS1ihUsLBJ/f7Y
B9kHMwHDUuI7H7bjgjivjgAK2qJnfckDfGVOEJfqIckpTUP+3974zjkCJFRRk6s6WqI9GdcuO5pd
A1QlC+5F9q6pD9vuXMY4cO/x2StMzAm2lAFybA5L0NvTf1nX28j+UevEil2uNiu/bIjNvJJl9nEn
p1iyu+X4FnShdptAZbg6oP0tJMn7Lyc9J3sCBslFo5SSznB0a4/fi1gY7/QBhFF8fpZM6C9fi07W
BCjCkpqagvkytGNoYXPkXG9aB34q2033y1UU0JRK/Bd/j4+TRQGaoMWxdGbF9wxMQKBU2muxK335
qYSQ3mjftyPkcsCfrPG/n0GGk5tGK+fYPdX6lBjf1pjI68nwEDCpMBWjX1W406OjXYe+LJg193xw
ietJxSE5YE05JMDSMpdjq2iwB6VXx4WOrpf69gH0gLo/BmC5fE1fKST8A+6eFlFAKnOSu1jPYdN8
/anD1O/Xh9nDIy4ERN+Xh5+MCRAFQnBrmQcYG+MvY3fbvEO2Hrh++n0BM1bNjFSpQUQkDWrd0tWA
IV6d4iUmdkns+03xlIN5CjjB6uEY99GxiVmwHdkE9ondvl2jR2tqwYTWo+2hCpQSHT717P+dFQEf
uiXpxkrDas3289DfSdL9XBGJMHWExH5fK7ZXZVCBePyJsnrkHAWO18RQFI5cXnrK3ld8/BUCYuNv
aZRGP89YumENtPaqMIhKGj+DGxAnjgQbQ5OBaR2LNqkPkvoisaDvV+go7rf35g8ZxMkPAQscp6ug
HQI72eLWKBCPVwcQdfqeAu4RMCKEFhEMlz/tJ3sCDmjFFI947kDRtsA4evbNWg8svcqUj7pOrCAV
3AIIDIsdxxr/SMRqFiZp75mZc1vXlNQFhWzikHO2JpYdRQi9gb1VGOYXPMY/LZ/4CKFDdgQScSF2
8cqzIU86/1bEQ+3P4y5Vp1DPn1fnn+3AuLx6tmOZpoXhbUfYp7nOlFaFVL2n9rXfjF9wC/S14fHv
jAhbNOVQsBtZhlM7POf6XdM8RBTT/2UUPfkhQHWqFYPTdnjX16N7I71JZCKe/3CA/jUAKZf/Zgc6
OpHlxsZCoXf3jgtASQGT3ySgeNMib86MKD5Vviy/Y8PJpJDe2V2iVoWNM2Qz3TO1z1Cg8nFrbsx9
LntN8q5zdLImwHeW2Wka17AWTa+F7efJSxpT8H05YT3ZEBK6zjBSxnrY6HGJ0fz4GGHUlxPExiSj
6nZAGGJTQazW1eiMiLlu/KKDKaCl5rQvI9zJF36yztPFRp2U5S1dnLtjEUVej94Bs//UjdndFH34
mxNkyAJ8F32VFrWJhZukxlV1N5ZeG0q57Q8Id/JIwAJpaNLJsnCGpKt/Bab6/fCJj2RL5GP4NvAY
soAJo1OPstxgf+zpNe338dp7FfVp+EOF8+SRgApsTuJpUmCEXRdLsH7iHLdpqBSu6Td+ASqegDc2
UWnpJSpY5I2/zIp9BdHSsDHnZi2T/Ygm1NTSGpQL5ueybvbWiA7vtG7cdOw/ojUk2I4UIizfimRn
YQmKwn6ZdGxiq32LMWvc6K4zvYKJw8SI37apy9+ok5sCYkwji3TFQVCaq7OfNe0mN/EUHNuhSj6d
ElAodho0Y4b5Tgav5Op+sD47zcMyDn5RgC87CQdGPdhTi8jB5WwRlcEu9bjDBqrLweoPFbjUndxV
0RJSUbztxDl4C+EzU9malVkS83MwBxPzODcyml52DRDrrSP+x/8m3UzA4xtDw5nZWW9iSVaxd+2S
3fWtcWeRw/WUZwKcKB2DelyNPcuht5E4zNeRnZsKxbFFeSIAiVOv02DxDCYp/2m727wnPlrU7wsY
0seDM0kWNkhWHrQGChXN018do7dO5bOtSEqpGpIVW6EahZeqXq7nfj1eR9BS3zZEAbxILLtWterE
K5aq9zF9pgYKOOcHzZVeJ/D117uu8rcNEhGgCgBhyhB71vmlo5UVr0+fyvG5kbxtG8RRVYWUYowM
NYkGbE8J2mOcWXeC1GjLe9PMT4Nxs22McojHytlWOYtuSwvPyEBPuctq8Oiz9FpVqHmVP1xzfyGr
SMUX6xEmaGMcnQ79DkUAXqDalQ/rA+dmL3cDmlMoLCdNChmGZiuVGfHvsbMf3saPGVrgwXgfrvhG
0qUbaiUFcECdoCiyDitZjk8SGljZnZXttzeL+DypAjB0U6vV01uyucxui9KhAzqdbn5qir+MCgEh
zEqJSqXG0lnSq4m4UJnb5H9nQywtG9XUdZBO5a9nt9MaZNJrHxMnidgSkUi2H9PVWSS4UakjdEpe
VKf52OZWsL0rBJxqAiboUdyaKKcBri3lmJavTLeJJ2YK5kQ6CDRPrGZuwoRq+vqRN5HaeCppHIgJ
VSjDv6/U8euwagIoGMPE7IRXCXX7qervIQOn2v8o0nUxEl8iHkcb90GRE8IaEQA4Nfx9kz8uFLsu
tI7q/l3D5qfsVaSMZXJitNEC8Ely8EGN/mJkrjEd/i4MhPO/RFWTSrw+pM1PWfspM3bbv08GgXD6
NUUbY6mEgf4bG/FMb+ydxwEar8f1hwau3Z56y6IAVCSJNbUkTxR+RevBScvAVgNq3ytQqqP23aK/
iuLQIs6RWDaeaouZWEOUoyDZsTzKNYGelD9i0ThVhjFTckQbn7plXslcMJE8mhhCRa01D6b9ZBHx
Te2ZLmJDjMouGjGRMV4rGD6Mj73bgiv1p0YIJblCwJ1YSp5isGouOoyVqsp7Pjvln7GhoIhnHxtH
Viwfd7KNTkIHZ6kHGTgXGnZLVDwgXOSXHlWqJneMe3yWnWhZN2iyAo/qb11QAyGq3fI53mXXDbiE
pj0l2Ex8X3X+9zNzw1iv0RscRZCeHL6O5nGwMndYEiJtvWiH08KCMU7GLJvgVrdY9agNkoW7bO9G
61FNKjeVbhuKbYCyI/jTSBjL0LQYuNc9xqDGZ3fxfDXYIQFMvFD4W0icuSMgH0hRZDlOYMbBdUiv
X3updNVhLykPbXyo2bfOSNxm/rZt9SJanBkV0FB3ok41+LtJoabHjEl7CR1f2yYuh9+ZDSENAlGD
lY82bOiv5i6+0l6i+77yMVL59r4pjyFFHXLxBJ8Mim3Bqz1JeqogMGbwoVjWQ7q8RlRQEAsn9gJr
k7NaaQanchDZFGC7rynpU77fG/Eg9v+ic19OZRNejOVnmT1Uy/3S74t2nw1ETwy1XMJNyeyqOJ5q
uIKBZN/oW5d1mKyNKRHUi1nK2a4I6ZANvtm2NBDf6SHZ5yHXBDfxBfzbzRdQQc8ruZn5c4zaQtY6
PkTmoSLJU6ndFyAhrtZBmToYSa+dJ3vXQuN83iu3jeaNAR9Jaq4oOR1qkwR0mCumRJwdwcsx/jTe
D5gbZ1QfAv+MbkWcAAam2k15GsFGnXs1tM3io4NhZ+0V4yIYQnqHtIJjnsWDAAtVmzXRmiMemipw
miuz9ePx499Bj9j9a2qWk8c6PEp+DG8TAuO+HsIRcl+8way8gQL0tkUiMMQO4Fy2nZIZMFjEzOt5
91JFJMg8tDY2yRZyobpRZAyjIPQ6XUaPoeGnYLhSl2u9e1eOctogsQ0YzFKN3nJcUHfKJytsoG60
3Kl3P2tC1kEhHKOWTsCH2rGawURFDWTRx7G8XckWFMqAgAxplWc1xFb5MBSvZECtKYgSP7v+GQz5
TXMVv2xHw+XE9WwJBZww2tSRTX5q7Wfefq7t+5d1gZhs/bHEXaNMg217lIcCSCRlEjutAg/n9Zbp
r4yaCyBAyBYAorYmqxoGHNnaelZnFJseDZPIFigTAipoq4nb3wwX0vQ6kv4BG6Hr9J+3l4nKSMSG
4Kjt6rzI4IfBXO2p+qiC+yANJQ9UvHIIObQdVQq4/OB0CgSxK5j19VQqbzvzzX7oPg5oPeX0zeuj
snMs/3/UjiTWUuwRdmbNZhWDmxKkQha05PlS4TpfchdTMHx0P79JvkK22ydWl4hCUW3CbFt9MRxs
oeGOvnLN++D/yUGU6hzzI327oazxv5/dNrJiaqM8hZNVf63N1wklAUD9Pl/ks9+vE83MMLhveaW9
19Q7q3zcXi5qkwSImDBpY64mVkuqbyR2B7aPmmL7oEwIsCBLzrB2HMhL+9Drh1Z9SDSqKkDkDmJX
8GrFbYqqPrahxaApxrpAtap+0CFuVfksoGKM+AiKDcK9pC19k8KjKT/KzqOWHkop7FOCV+lyb8ev
U+uIvR12quWjVmDvTcA3V0LF1Rl+oe41g+IR3C8hNdK4vVUQhf5vtA2JOTITdUPPqm/y9Wu0hNZA
VIy3Axokzf81MRbN0uCiiYBT3SG5le0P2wHNEfr3BMWwoVmrao4qVlmXRa+iIkG1oYteyhhP2/sM
XTdOfGi0AbzQN/L0PrIy9WRSwICibrWh5H1E9rO6IHXV/Gpn3MqHCA0KD6CB86f9u+aVzkwKsGA6
9ZJGvO4eZU9L9ZDW4fYqXt6lk0sCLCx5LWuRhN+vopdefoipKhc/81u7JGDCUE1anPIyqDzEh04u
3MzSr9FlGljm5DtsIT7rf/gAnvwRUgetT6uqZrDnz2/SnPN+p9duAgq9nbPjVcO19Eqq9nr5NJ2M
CslEzmIHlRuEeiv1fi/pnPO8H/ztnbpsBLzqkGWwLFM8spNVqpnNwNxhJpGr5scJtkpKnOgPKcvJ
inBqFdvMjLFEwTC9BkkEV6lSQMOz3Oc/3uQfdlSx/3L8newJRQFoFTaV1sEro7xjTZDJRNHhD6nx
yYBwZteh61nCm4pMTGIeIMMYRr5tBubdz75JhbjNULsknNdmcIxo5rvEkmc9Dms0bvfkJl3+CJ58
Eg5t00pMkXMY0W9KkMR3uGFoN9lB9vlLKfUNpHZIOMF9IqnrJGEBM9QblGuNyhou7xDUFgwui6Fr
mmCgXnpLnVegavIjPfycLdIeQSTHtbLp17KLG3RmTQCIpAKt5oCT5LFc2mc95AHr2z4m0pSLqHdm
RAAEHfpeZlPByJTH4WIHERp4OunLvGPP7wAFzTG4ALKjWrIQbu3Sp63Cm0PAsFJDVZzdDQmBO5ch
QYeOp607GuTrhCMa5ytGv6QV6Ob/VGmvMHkDraWAc5FOJNvCxQ06Mycc2Cmpx1zrZd7xfqdHidtK
gdxT7QYXg/rMiLBuDZdgk1eFZ8O1i86Q4V2jG2cGhCNq1saUY0qb9zfdN304N18VRgTZ5YNzZkM4
OIM0xGXDnRiOPwkVnABtW+PRQpfGtC8n4ttKbYxwciYVkpB6DpeqVHXV8lqLbyKKTl/hP/JbvnDm
k3Byen3OW6fl6/ZNU/i9zlePaDnGtbm+Wh86X3vo0QIFoKs96lN0OQ0/2RareIk+RvGiI9DTA3/f
Hq/qF9a7BgTF37LwhecO2bt6lM6MCpm4nJWS2o4w2kuhrIZjidGoNCOyPNI14bPeWcWiK9C794yn
6IFLOkke+yoPbh/YbyS7+i1V/CBOmFjV6zsN7KAq/DIlEDow/XpprMM7wO9s6QSkAHNNLucLnFqr
D7r2VLZfU+fjtgl+TDfCURznr7pGnqsBJpi9U+3rYvhQOPvY+rBthYJYcaK/6dEzmzcw02IU+aiE
iq+41U73F8WfAz65Rn3UKb8E6FiHRMNXg++OdTuyoOo7D/R9GADadoyADLGQJ0ERVMm4X1N5tST3
RrlL6mDbBBVnAmA0Xb6UWsU/F0bYlM9a9Lj9+9TeiEW8BjKeip7AgPkqtz9nl/ZzvWt8yHhfp0fr
ELVEcf/yJeYU2L9V8SCiVS1v4dAdy4MVxg/mdygaug7G/+6za64zF79v3vrMqAARVqHaVpPBz6js
AkNqgkKn5nBIx4RUQu/HTM/Ruc4J7xrOs5vsuSx6pPklhNgCCTe0xR32FMURESOOABRSoVdyPsC1
zvqUsecyfiJihDIgpBMFbuhlq8KvLjm015y2ut930Au7BcRCuQkDOsuV8S70c1At0jFTDhksQNdZ
wZAxPamkcQH62YckuWdxaJBKcnw/foe/XzbEQYJOmxuLxbDRBc1HrnRY7IYJPTHjRwzNQOtwJm5P
lyk0oA/x/06J0wNGaRdj1gKXdLxlcKYtfnvva6jJYlRiR580HtRbDgpBj+bgvB8nONiCj1Pxc59T
dvggUsERc3zn+3acXIbDk3dC+BtVrJgNGng9zdo71ud69VTledvEH5LCkw0h1ou+jxsrxgpylfci
ALX0jXKr7JBV4CWooHp+Lgf+yZoQ+ANz1DXKYW22D5P9Q6b6Ri5/p06/z/9+FuRQy5alZpzRN5Lf
VvPg28OLWd2qeeNtLxvlh/A9VPUZ6uM27NTScVAatzAK9+8sCNmzkSezYqrYe0w+uEXkXElFS1Rc
+X9yK5gFRDBybS7iFSYc47Ev9wso8wfmStntUBOAR1gSRwbaqJWdooKlUm68IZs9TQrM+PNY7FaN
MEXsjDgzkPeLimZamOrMK0W9IxtsLlOUnyBHHBKYi9WSygIG0sOKtAviWtk/8Q3D6xVk2dVrPhto
BhBe/a583o4I0rIAB11uatJiIeh+khiWfov2HrTVZl5dBKaL1gH06UmSm3sWIdRMoYQqoETPqnQy
HDj9kwoCMvSBedB98CeG0S3VKkMcYnGaIIv0piltGBunK6nyJw1c4rprxRQB8R9uOb/QQhXQIs1B
oBHzT6IO/ZLOU17Gr/h8ZAcMf3jd3bI3H983ZHQWPQJwKGlWzHMGAIzKILWKoFu/trX+d9ghThJU
ipRXDg/Rad3Fzm6lSnDUGROAQ0vAjTTyaKjW0h3nR0ndbYc68eETpwfYnOvyOGCVWPQ8Sp+06h+d
nCAhokwcH7CNIpHHAjYq46ocrhwt8qT0IzQdiM2gokycIOgwwJQmM1aLHfhwTHqHZosCAtCD7xzT
4/Bi3BsftpeP2B/xqUsrNLBkGQAK6Fj22Y1NzalSSyeggZzhlWky4FGtfWO1a8SV36D4Qt0GKTeE
ZEFyLMNa+ScwWgLJfBjyh+1loqJMOP7xXKEhmGerKmMehB/BCKRCB7wggplKUn8rWKumM2fcD954
sKI3PT6WewvUs7gVvq/G9wvSNCFt6PCUwFK+9V2ghCDQQSVxZ14vUKeR91XkD1RhlIxuAQsMGa09
UoNjFH+0d+hKf8ghZ/qW9Ovf9FDdM93VqTca/qHbSFzEWQJUeVnR17DJla50Lw/11E92XIxbddmr
GbtU6zi1heJwQZVo7drzvJVnySVEf5zWm77xF8JyZ1AqOUTci2MFZa12a8Thdc0bNymf7YiSziAi
X5wlGAYmL4wnSeqyd8ZQl2OX5AkiQEIcJYiBrarJMTy3n6NyP0mBLs2uXMkEvhK5pchIw6a2jmJ+
gSkwdMg0jICtPl6RfSgJpmvnb0PGH6o7v86XOESgOVOSph2sqQ+jzym+Mi8KccENZD/zcaUm7FHO
8b+f3WeYYZVG1mGjcrSMq9qTWb9KWey2TsBiknGZOlYCdtSxZKhtCWPQjEVJMYG6oHzfoyAxHNR9
upsJAo+LvuEJCtcYW7Plt3T33Le8RM1KmpB9GZ/Gat83D4xNbgweXBuUntv7djEYz2wJroEGWUqa
Ba7NINZszUNs3Jtj5fcppQ1COSXAoWOy1TQWODUtd9HUuyx70utDCp5SDH0TkX85Kz95JV6rKilb
y9mEsepHieb17sYJMFzwAwNcKAFTfHoXUenMmPDw0Ez5EBcOviwgd1GmxZXw3rK9SZe/JWcm1P9G
uzzZw5gk2KXyk3bH22VSqAlWJW9s0o5cX019fNezw5lJ4U61xK1tKzK8ypzrbA37mWpevzg+c2aA
L+tZlEeWUbV1CQOTJ3vJfr3SD9buTZzusL16ROSJtyYMUsmsaEY8UY7HyvpYF09ducewXVITLl38
eJx5JKRNzI6ZljHs0qI8SOknnQUdxY5ERraAe1FW2l2WYNU0/bpzHqbyx8ruNYRCnR0m6WCWbmp8
srRjYhE5IRXlAlBMVR4Pa4sjZScvA/uoZQSgk54JACEZqJprMTwz3CngJdK+ByuT7jaH8jjti5ft
oCDcES9Ss5IZdjnx8AYTpfYqo76zbYAIBvEWFee5aWo5giECT6NSHpQRzMI5Nat12Yql2baqKbol
qt5Kml4PToJdMTDUon5R6o8d+cRP2RAOaqGgryRKcH7i7GBUxzV/6pN3Ja7WyQ/+fzgDA2mRylWp
YGNU/LfOlbvshskgLajwpgZ8U+6Xx/fsz8micFiLrnKyaoZFOd33mOR0bg2qGnA5JzrzSjisjWnH
FWthw7zRd/yxODrEz/JhCE2XT1KRVNZ/+E6cnBIO6SCZZbzOA0Z0ZN0dh8WT40/jco02aAaRA+PW
bj9J9esygqMXE0Mg8WiIY3U5nTj9B4RD3GU9Mocc8dib3xNFATmlnzu3hUK+7PEv3m83ndPSinK3
XZxiklTB0nbBFDBQsGa7cj9jQLHFcwM16UKcAFFZCEpWBToLsKy2mXpG8kFGr0uchH8VkKK2rbTw
bqoBHi22LzVXzPLicr9tgsfb1qIJ33S9d6Jm6rA7bRSa9QSNzH/W2HF7iOREjOS6vpg1n22RgBs4
0KWySlCW7kNkRW/h7yOHTSefl2QrDDI7FPMZEX7ihPHcWgqLZJjMyqONNCw3XHtGA5xKLCQVEAJ4
9KZRy5OEvdJqX1MTr3S8bF6J1PwPX8Rfh8kU4EOpEzMeTIRd+40d+ms9yHTXuM2usw/zLTtSLMOX
v4gnawJ2GAwPN4WCtWPGtZk+V+S8NBUPAjawFRxjmgF3xrC65bco5tf70bMe+Itk7FO1Pgp9xani
VrMgxo1BZrTqLF5/4DI53N4CIpwCN1KqOE+BrzhhbPRSZmkcJaLMte5mEEMXx3lfvqgHtNJ/sK+S
kJJdJrZMnDieW32NdA73w5TvKhWKZ7pNJM9EpIs9i6vulJWs8gSjuem1FuoFT7pGPemRWyVARZtJ
0CPmwKQ88Uk/bW8fZA3P49LODjM/31Eff2rhhHQj0eQ+SviHuZJfh8X0mEL1+BFQawkIsegStBJi
WIgcIF+0H9LOG8yHrJTdJiNSc2qPBJzILWMqVp7KdNlxiL+vKChpREmCMiGAg173SSlHAIfGupcj
5i6gyCwoI5e7Wk5fDEtAiLFdmrZfEM9O6bID75mvblbLjcLkGm0gfnafH1Elo77u1MEV2xXzosui
EVSBAIpy2K1+csVH/YzAfsKcElizkFG8a2zo5Kk4dqwoipwNPG9nSbDUr2viKcWX7Y/95dLsmQ2h
aNBCQ6UvCriVoLD+yDlL6itwJ/GByYxGPwLdxTZFTN7U2TIjQuQdV5zPQ9vwrKDzi/syqD3HtylS
XQo0bAE0zLS347aHf2O4hmqAcedgLnBlXD0zzMLmq0O89fIY38iexBbGxZYKp4X0jTcPeVBkmavb
N87SBGnmO8p3NSOOHA/2LXMCguhdp7BpxKlu8zAbPmvtMZuCFK/qEtipal8nZXeI5MkWYKS35Gpd
uEE7atxmDSbrGoUTjKwTZRIqrxGbGXVwe3dDjOD/9818vIJIu/vz0YBiLSCA2BYwpZFUcLWq2DVU
27XkPoldZQGnYPfYUOUfyi+xwbFu87lAk+vPtxD+xGTem/545B1DNfo5iAIDBVu/NTcWVeNgUpRf
gbIvC3SSmp0hY4az8c27n9p8DVV+IkJEHFBGjwVI7lOYbDvDz5S9Mn6swNZoLR+2sYv43IgTyVKm
OBHeuQFdIJ2fq70xfJkpLSPKhgAfEsZour5GuOvKbomPpnqdp0RZg0AMUbtI1asqz3WYkLOXTj+w
sfTU6LGrnaBQ7xWHqGiQASEgxmjPi2Pw+8J6NwT6D64SwvzEmxx04OhhEdKfMSKPEknnnUkfpmLC
Sa6YeiXb3Y9V6ohQoEwImYe8rFU7cFRypKPq3BQkvxwVBwJAGFZmOIqOVeMioaXPQm1feKPb+Oux
vJVBaW7fZi/b4b3tE2iiAP1n1a4ijtQ2NuDTWh8k9cMqU3PQl2vr/97l8IT0XwNRhjZXdcTHeDmO
h2bHQkxfgCNbvqI4OrYXDz8qGNJAbjqk8ESJjR2EIT0j7q+XnsId4ltvyzz7OFsx6I8iyjjWgQoE
hUho9UWIbCPdD74WZHjSoRpot5HOFlnnq7ypu47f8GXTOQD0KnQy1s8ThAL1lJp6pcKBL/K5c46V
oGkIu7U2N451y6b9drgRHyZbJJ3POnusCxkLJ+/MXbZf8TZbBwX0QTlp+rs6WX+lnbYspBG6Jc2t
OgIT9Ix53cD2TDKITIx0SAAFS05WdVixO1zByvSq3bz4M7TXeakY6g3UgyxpT8CILstWqeEZS+64
JUTb5r0+HTkrEf+y/x9p17Ekt7EEvwgR8A1cYceu3+WSFwSNCO89vv5lD/W0YC84LZE66MKIqa1G
dVV1mcxctOIvnC/GMT92XhxENaOc5VCwGQ6m3hy6Vn7ssugw6zeJVgGC+Xuvy3YIMpahCq0MWyck
WRzN9Lryey2b/vU/53ocM9hh8kzrgyQlsB8QstTDTkHL3Ui/hJEfgcFAyhZOZsNxKpevsboPS6fl
Rl/jtHvpPKUScB39RFR41bXriaFxcTkrKa0m1UapQCn90+LR4aOxtiIn9VtsCpkA0gYMgRfgbO3S
vX6aPGd2ieMryT35f2bf24uHySA7crodcTNkwKB59wTObbn+kDAur+6VODmNy9jMoGhx6vbSTt+D
gMaTuaGAd55M9iFP49R29BVtSLMzqocwTsDtfSSKbwq/5dAMVcbyPkFwZpP6OWvRkQroCM2pzS6l
5dQfDn2Mhcbc4VNcSJtH+CaPzewFvTWVLMFaSvUayYBLWfbgZHigaw6B01mlYiefC93qPstW7GQ2
j4Zi82RX0ploLgtdEwV0M6ttvgTLa7mgWFq7mVQ4hvn1um1u+p2VKCaeD1k763oGRfPyRQicKd8H
8snkQUdvXvCVFCaaz0SvUjOEQrPwoZVfVWxTSCMnb9wuf6yE0Ki7Mvs4HXJZEyCku2xboyBR2N0l
E0bnTeJ4k80QvhLGhPAiJrOpEwgLi+Mg26bM04Ye/LtqwEoAc7u0WkyEzoSApnWBzwr0Qso4GDcY
rQf58lHgZJC8L0RNcnV4cL+KOIwQJ8cfivI+AGmGKD1ct7VtP7jSiYnistlgor2AsfV4vaYHymYW
eTGWLo5R4dKR/djhXaXtVYGVTCaSkyJt67SGYuIBdVkwWljlobRzOwaqXNYCWPxHUkScXONENY5B
viOeShtzHPMO6g5qYrWTr8gnou3n/DYT3Qk0Dl3qRMEh40EobCcvBtEpA6JsGhrzLWXJ1LM2wSY4
nXylxDmRR8sSP7gqeYXNbU/5Joz5pnM09bUIXm0sgdCXR3MkeHdEB26zZdtRvclhvmM21NM80s1O
I7WGCwfVdEyfDWewDUv1Zk+xqS/mPXd+YbL/iGXbzr0xdKGRQyyFcNCBDa4KGFjXLclGuvCYnLm1
6e17/yaQ8f2g2h6K4OKQXyjoHYqc4KGdAcSagP6Ytwe+DRrwZipsDxr4Lt040e122UdcXUqrvYkP
4VlzW1pDoLAogqPtAfjyL3iktl3om6ZMUIjLnnRqSgEL6r022GHNc6H0B9670DcB9A9Y+bR6zhcJ
aIu4B98NTGPEB+D7f1N8LJXaiYtM77ceQqvDZGJCJOIhlmAZGPD7j8LyMVT31/3nZYrxmkJMTMCW
joRZZShUugXep5lVv+R0+bK2gVi/mwDyIH2fn9oeV0KxqTf9Uw0ZzyLFS6WOFTTsy9CSESMWgRcj
Nq3ClCRFBmq4IbPDezI2ZweZoh9EJwdg1IDoQaYHaI7Fpl1c8Dg51w91u4i2Esgcah9rRlLQ7Rf9
OdqXLxeiMcd0ix1wlv8l1uSmYa5EMsc4anKtl1SksCv2mofnua+54GuxAdvjmFiau64i70gZF90m
C9E6gsm0pbqPNWsaOI2nzdxhpQ7jmiVw61RZAnXqxkvBLhAcCt4DgKMCO703Jnox6CVEqOlj2t3K
gX/9iLZj5psO7PSeHhRJYNDpvR+rSSVWCSlMD8X7D53fW4RaSaNBYOWZplBT28GEOtPXOQNOCwFz
GHIEcKjnQMj/DJQyK7mXeVeLmhXrPggyAmLqmmYAk+hnqb0RFFHR4MHWgFwlKq1BshaPeLEr2Oq3
oLBaBZwXopO4fBPc7PSuZLOsqERPQyWlvUl5cJTbH3Bi0Fj8CKiOHnv+NAv7F9nflmmuxTLRNCJh
L+s6Km1xZgm9daFadwxwiWg3GAx5NX3jWPi8lGjTmNZS2c+bygB+osoOHmjH6CAUcvdT7/QnCl3L
zVG2LsdaHBNIa7P/u1dP+UtUW9nFlJ58vlPRFWqfKNLU/FuEH2uZ9G9aWfAgm30pLTjYwQt82vrq
diLoyZFP0+l0XbSv38+t7G8tjgmtcjpI6VS3yDJJAPT7e3AlenNuzy2ngcOTwwQDU2rTRovw5fr8
r2S4CafUnitHiF6uq7MZdNb6MBFASQQBnXocX+PknwdAJqV/adg8ssg9zdKFu1bkZic81ZgogLpK
gJE1HGHexq6uS5ZZjp5ROQt3tpea9xU/ozF+ZlD7JSO0T///hzgBqLE92RQ3EEQgvKRk8521Okw2
R28aodJrldri1yJyplN6n/pgeOvcxLR/j2RpLY1xKX2dA/6VTsaIi1VguhHs4iMvGtHfuHKCbFqe
z9jjSuloXvldgodunwVb+AtsCboXHQJe9XXzjbPWiPEfkhkpgJKHNOO5cwK/8EJX3WvudJidEsU1
HloYxyfrjOsoctS26wrmkWReoflxciIFpwLK8YjsWGg/B5oiE2g0qwMoBX3yW+WZ9ZkxjiLp5Ckt
MZBiq/cSZlFoh0U753tM2iCB4z1+eSfGeIu0rQ25o4O1ZR5ZffMJ1V2LKLV13SnxpDAOoq30rKmp
j53IvhFsxSytOKw4QnhfhvENejuM8A1QJUjvqugcdhwHvlnvWX0Ydgi0r1XQfrQQIPv9S3Mn7Uw3
ji3wZbr0DUEZvfIv4pEPvshRjB0GNcYsJxW1ank56MGZCwr9PqlQRYXgdWnoRAMtB1sCJwFo0slE
Wts4hzd0ZLLZjV8XvGVzUH9wy2bv1PlZGlsAV4oREXeGNPMRPQRPjmyaxgh2bFfJvqWsVEde2+J9
UGRkMp51FrRiykXIzE6Ut0z7IISY7spPGD+sXuCLMEAeR951o3/v/BihTK6mC5UqZAuEtu6MAs+y
m4i1+LRXKlrh7RxaM8+5v3v9MRIZd2uSoZojerTqGeAoXu/Hz3MCdrHOjXbiLnjIv1xX8d29ZuTR
T71K1SpDD6aAHmscH5LAxYj8nHLwc97lFowI+iesRDQF6YtqoIeI3Y/xSXVUg1sB5Fkk43EjFbzj
ag4ZhhHdZEHmj5HJMQbqfH4Ku4wajJ/NpMCs+w4iQnDDGOSlaFzJuIlav1VewHlopdyXwpYtoL2K
wQ2N6KrBDnT3ZmpiorFDmU0Gahcd2RQTKyp2kk8xfKMDKUDRzXHB799iUHMtlDHAEd7RxIJpgwGY
cLcAzxK7pcGJLt7lXlWijjpbpsPb3750sNnDXUtlzDBOp04TNUjt296dW/S0i2PQNNYiegL4cRRi
Ca0nd3/9d+NfS2UsU2zUwCAppBbhMYlHKxe9KuUt5W06kbUUxjbLeCrDgOrWONkTRcpW79oRvL/E
x7zAORYt3q7D1p02ACkuiRro9XQWwm4B5nDUiG1j64pokVyyJjy5kpiH279151Zi2KkEGOaYBh3E
NLmXYM9w4SYdF3LN92bxjyaX5H7lOsx+IkoV4wZEdTlGlgakhHtSy4tulfEckR1GciQTa2WF/Gls
Yny6dp6kb5IZiygXRFHzOZx1ubeDhGADbpIUw4Nv1a3YUD/FBlixura06ygE8TJBMiMTkoDjt1fm
e2Exh9oqVFl6Gsagqy1xJJo7NwY4whq1AD5llRHVkTMxPU9NnpU4hBGrnWCQApCu2IKi1NGkpLNV
PQytUDFrtHMmZfhutPx0k/O9L6FzdUplIMiV1uJD1I2la5c6Ru6HKnrR1XfpoHoZmgPa3fTx+uX5
hV2/fRzm9ky1AgxzDWJbd3KE194PD+m5Ok4YlMPgQmrrvOxtK5CsDY65SKIySIZQwhp63aFFIkxC
++FzR6ypAkoQndFo7Hk3oHDEk0zj/DU7ZHx/04tIrlOoCnqUwKeNydDPjoqP9zh2hyJOEsC7WEyu
XfSZVpZig4tV3YrqA3fIkWcvTJq9DA0AfSpoE4u2SFsd+k0Tc1rG9ESunBiLuRBigm2KZMio050+
YDP9pi9zqxwyV8ln588skQWzk4w2DAh1eOIh3pUa5mfC0wRwadnK7pvzuOt4ru8XUfIf22fR7dqw
UCODGkTnpDcxHizUKJzUzk0rRkesREsu9Xi1PM53k5nQvIhGrgc5hIbmTZVIoEc8pjzOPZ4MJhBP
nTnnoQbbi6vECisvaTAl8Z9Zzy85xtvpMZ6jzQYR3Voo0suHgdyby76onjk2wVOEcRZGJJm9TKOT
6ANXXT1Qxi5gfD3FsIzyqXCH5/E3ik2MYoyfELXRaJsMQtM631dC4WFF2FGyEYN4wX07m09EaJ1y
ae+nPsayDw+PfFNnkPbIuqIT6R12bVMItQRaXWAuha8qomGsgiAt4gLgbHrDNzFs4BcqZVS0CjYy
eAP2GjEl7eh3P4hgsrO2v/4hOTqxKUA/YoVi7CEMnT8/E7r7TgCcbB1xxGy+oI2VUlTpVRAd8mrO
6gSfLjpV+/kmPLRe9SLZjZW4GLDieKzNSLYSxtxk9J5lMG5Bqbm6kdtPoO60IukWw+32nx0ec5tj
ATR5UVw3NhFu80a1DJAQh4PKkUJ/5Z2vX2lDP+Hq6ObJxDJvjaNrc2IpHdnVYv1wXZHtZGMlg7nO
olZEY4qFQOCBLGgqKLth11mzV+8pZcFvDNnRi7wSx1xkbS4lQ2khrpNCiyw3atlbeSJavXCWImJx
lKMB/doBMgF/KrIlS0VIq76C6Oh0IWZwqg+Z4QW7waUNP+GiZ/vF4L73qKldk80kA0UKVzX3kD3h
WAunfq6JO9iil35MXFAjfwCe+HVtOReazQy6SIwjuYPtG1NvlSYKDmLiFSpv5ZZjlGxOsAxxVyUj
/YLt4yg7Yc/B1OZ8MzYDECqjMMYBv58oDxrZDd2HEfBwvfI8B4eGV+PleSc29Edio/eSikOrXikT
aQE4W3FvnmeHshjwIKx4X4j1GjlJuho8kLbQ7Pr4JQk9ReC5W97nYXxGaahqK8+QQcfQImATZuXO
tDtXsSeAdgiOotlcdEJO3GJxbKdBBQPAgk822sG96GaOmVvy3WDX+84PiMUdHnnXqPnZiciME1GD
bgLyOnSkpZT80O3Ms2TjdWIVNq88yvtkjAepRBLq/QBRJgq/6ZfS2OW8LXmuDTKewgBjgzEFOD5M
HFfgiEw804URfqK7RL9BBP7z4bFDHTGQcsoSWYZd56Y9R+YO1Oa2uhTedW9E/+gr7o8d7Wi7JMh1
HUrJPu3/DyiuCX73G214qo6KWgyARnBQLPyiqeZiOc80NbPjm2GwFGfBYln/sXPju/mUuclfvFfk
dsgEZKCpipTCil2bjHIp6SsFqhlnw5ec4ja3AahLzrTRkXoZADk5cWzTCFcCGb9hhBO4ulXoqAWf
te57Ip0NHnD9thGuZDB+QxkLvaq7yx0eXcFq7QmtDhW7EoUbev8ZBIV+tJUwJunI5mlJJnqCjXmr
ht9U3lI39xMxHmJS+jJVBZyYCkxYGnzzCzEDJbegV4pY6Zfr5s57uF7Od5WrEUkG02uIXE17lF5l
VzuGbmoXuxYEOX+vCcedxSXS3vSEbxXJyzmspI560fXKpX7Sy8+GOe0SMlnN3ET2IOYoqxEbdJnW
QMn9gv4EGEqXo/am6199ScY/xkJDFoN+SVohiN1JhOOXPlH6i+igEqvhZR9cO2WcZRAYuqBpEDjf
t2CLpizK6h16jTKqcYinvHB6XT+d3SGtxCAes4sbu6/2CKeOcCM/YtgaCO2xJz/80Wm+48wkXVlo
wwTlOq850f62iZSxPYE6+F9sEHIuic5ulWaTqBGNZqgUGlJ+yYG3WoFoEov06G4KDveK8M6SZswr
Y62aVAQ7AuS1rnqgyETGnXRDt6RwIx94SclmHvSPYersZmnaZHFbGPAAM8Z1pZOWcupw3NNjHKaY
CVEzUssfDxSJg4Lp6PvWGz3Bl3eZzeNi2ezTvvlMnd0uHRU5iFKad5Pu0rQK3fg8HQXbzJwfXi2w
4w/X7XEzFV+dIeNFydQqRSNRL4oNYHLXC38RctOiX6CXtxH6w9elXY9yusi4kmAamkCkBxp0p0J8
MmO7421sbyYlBlEUEf8Z2NT42QKlvgtCs74kjjGWm7ud5lPr483a/MJJvcmhN2Fl6Wa8BHJMCzk0
QaUsRNL00DrURZn75S7kNYI3bRGk2OC6hFIyOEl/lgfSGbOPlKGxlVv9kHxNHGRAHiaXFheA5K7x
wGNJ3rpcpizphknwltdZOPJE1Ykx6wXK9voxxdqJypkk2jK89e8z51dpIimromzsvBaOU9GfY6H2
mt68HfvkGEe9O05cFMkt8wMx6SWHlFSo9vMZAoJLVQMZMrN9XVyQUSNPmJ0ESMPIWyOEVV/8gikj
zqv9/RwdcqGVXHbmY2i0KUl0XDK6X9P7oKTx6z3oqsDjwssjN33IWhZj/0KWpXMgQUdai0OS8sHY
S34I8q/KbfftY3EG4fV/v9RricyXrFUjVkWqXY2iRIDxDuOsp89/JoOxfoI1OlkcIKOsvubj/Vje
RxrHE27fMF2GUaqypiAw/mwdsRpMSWxcYtfoUmDo0h4TjI5iJwkJZfSc88LLViUTd/kfgYw3XKpU
l+IYLmQkwHqPb+iwem4Hg63v+4/mmfi6V/nmt/++CUXNcSWXuQZAnSNdROuBot85cu4QDwQO38KT
mHl0C7/mzpHSk2MfiiuB7BxpkJFUbMnlZP9mjEDFwKMurHbCJ5QQ7MgNb7XKGu+vm832zXtTlY0G
BogjzBzhAPkPJQounGCPJoZbgFNB4LyGefbDzpZOZVyNRYLPKd0a9zHmyBIMxIPoDNsulDT6I/dY
qdFfO1bmUhjKEhjq27Ei2foo0iW63sG805F8nLkSN4PC6jiZVyqZEx2j6TjO5dH4pLyCBwrXxLTz
17TEM5JCjvPYRrbCOSKQLJsKHLakMzp2ql5EGa2nJfvwuOC9St8d4pFbJNzUbCWH0UwctKmYTMjJ
9vJ3rB0f63N0i/UNiwTupR9ZWxLPV2+Go5VM+u+rFKLtTNCyD3hPmvUeMw5DfqzG/fULwBPBvMLF
cU6kiJbRatlvlF0JSrz/DGdOvclKC8ZtSkVmqCHtVufmctL03CqagJMrbCZbaxmMp5yiMEkGBWq0
bvHU+whp9ws2WxIKEuDzGkzbIXSlEeMfxbisy4ZKy06gAz1mj5UI3sz4RPdhG3/G6PaemyJs3mWi
67qmyCL+x4RtUZjk0jRRpqMPtXhX23GIMLCAcSbaNb5cctfzNoPPSiATtYkSjYUyI58sx89h8tLI
TzdNGHNSg198uDe1mOubjG2xFO1lIk4rLcA8eLHfZ/BQInhqA/c/Uy1cbPFNHHOL5VnS5ryBuLZq
Ad8P7Kn89fqF2jg2lAQNWVRN+n923UqJ5L4bRRVp/3SbSXexQZyqfBwi3ibbhj/6SQ5jD0naJr0y
aPRWGVYeafvFnPzrqmzZOc4LibZuEHACsOlwr4gtHjDQZb7vUWdRdrNgVUfVCm5/7Mm1u4mDxLhV
QluLZDNhMSFE6DuIDGfwFmNEwkHZqrIAWnireoULhFpbfeBF5g0nqIoqgP1FghqdzE6Q94k4C4E2
ohQZnFvjNBUR8Lo5g7obceonGcx1EgozGY10os/Bbp8fjL3mU+q133l2/iSHuVBkDPWkriHnB/kW
EMmc+FxhobLzx53wxLGQTWtfnRxzn0ZTG8rawMnRzrFpRbZ0DEqgHpi25hM/2anHQbXGHa/7w/tg
bGBs8rrWO4jtFSzOA6y2/poSzgfbStd+OkkmNC6xqcr1ACGyHz1J3o819mKnYD6e4hXZvII4z0KY
OJkvaUia+GIhFHUt9ZVLYYI36LTxrlYxuyprOlE1Ebnaz0lFJqPIH2kzstCpBsNI7abZp2I6haqt
La+VGXI8/OanehP3rtWUmpOpDBBn0PS9Lawu+ND3vJfSRnRcK8VGx7oI5ticIOUHRwFG1dEKsrGr
c5h8imqtfbtu+DytmNs810RFc2OBbYSg06ucnMzWpHIeJ5sufnV0zFVu1DSeuxJKDVqxH5vIDQTe
hAJPBHN/xcSsEiJBRL3cNvoh4qH3b1+ilQ7MTZ1JIqbRCAEg0XTomFjgqEBE0QEf1dmFz+uub8cP
TdNNeHHDME3GuptejrR6UeAZDpOHPSpwsP0FcrTdtCOXFWsMbM9HHsPNVhYD8/tbKojAGZRJo1G6
YFFkWr+hlYEYBNZgm/OiXeVnNm8CfevN+pM0JvTnpRDPKpVWZHZ0p4IvG1sEeJL4GvoRPHexnQSs
dGNM3ZQGguoUpCUnSlDb1lbpY5jgIJzTb+i377R9/RsFo58UZAy/rTDvJMUQGY2HeEbnY9wbGudy
bZQcfpLBWL5e6HPbDJAxTxNIJe7T6CUqFuSFVkJerjuL95hmiCNr82AuQQuDRJ8Fsij5ZnCg2DIk
tIIn1Plu0n3+FNrqDkNIIAv0O098uC59M0Svvh8TxpTQ0KOQSLRnILgkbx7NqbXzIXYTIMddF7UZ
wVaimAgmZqTp6hiidABlDTGoQb4UvSdXN/n02AbwyO3jdYG/cC9vF4959ymxLKYd6Bhspbeip8lp
reIRQ7XCC30WxZIVe7zUg3v7GA+jYBtjmDooScmzQENnUSbVv0Ggdxz16N1iCjhrw2GHQWtpIkBA
h3rSY/pygVDwiDsBSMTt/gWw/HYw+OcwL5qvyg0z8t5hySHNjAFJUb+GvJSKJ4BxJYo0F2FGIKCr
RatVCxBDi5xKAE8E4zqwfTVEeg0RTdYfRM3YmwqP8nD7QpmSbNAoo7Alw9EYBDJEeKKI/fO8WG07
WNirynh9qvf7tBev8SaHOa2xnsZoEaEKwXPE6/Ya6oUYqjLdidgUe0vBnqS8G49YcuJVgLfTmzfR
zClKiYSl2h5RtA7uRs0JMHxXcPGGaJh6b9xvQhgPPLTFPM069KMvlQJBsx1RTKfbd+KOS2FwGUm8
Jo3xwalU9DNJ8dW0H6eZY0StBZxtItnLETBHNq2mIyV5Dm5k51+12rdN801fxhGnXQYYdMBRXxyH
DHC4+KAnVhagTTe4tSd8DBFdfy/9fhPKuOQhnmQjpkYUCqYrBYIlyQSeP3OueyqebowfToRUI1IA
gymxD6X64/jyZ7/PON1p0hNlKfH78uJG46cAG3HXBWynA/+cE7u8Tkgfl10LAUnnF2AwSgs7NvdC
/doRzmwr56jYYkNpZrKYU1WSdlcEpYVNBY4uv0hH35RhPEcZAVRpodc3O5Uv6a721Tv0ge30TkQB
PnCvnxzHHbK0RWSpozKifEVti4x3NBR4w9rLGn0nt9P367J4Z0f/fRWhmjaMjS7GJZb0h9E8lL8z
M4ZWJN7GKq0REoUR0JUJUXKaecbJTnpdTtQtdTv5yZi8fC866pFbr6Gu9J1fWklk/JI4pH0Q6SLq
eI01vOqH+hDsxW+NGzxO7rivfG4jY9PtrgQybqislEAUGjxdaSEZxgEEO80lfu0VPg/+7JKfXFOO
8T4Aks+7PIVyaM6g35X66Qm0gYCb4s5o8Y6RcUAg+c6mNkVWhiXCpkTpEJNMoqXuB3uYkQrSeg35
dt0YN4Pk6iAZnzSHSytptAbQz7eydFTzj4vy4bqITXt/E8GSzDddZeohTW9F/UMgLl7TZvvrErZ9
xUoE85iswikRYwGfqHXLz/ERqJconNDZQRdttJ3BY5Pc9BYrcYxrwsyGKJo1xI0yBkurzs41t1E/
RNPzH+rFpDBpXU0NRvnokzy/yV2A+FqtgxYkYOUKm9v35Fyqd0Tz5RCRLIa07ETT9NzvDiWALOgA
B+8BwjE7dtg5FMp56BRYulk9FepiabPf6ZwsevtdtfpMjJMollKqpAz6xC9TD0a/HyxdFXi6hpcE
/SZelYFn6IyjWKpBxFAKlIrnT0IHGsns/ro98OyO8Q9jZCyyFEBAoUf7zACJqXxq+u81MDmuC9pO
21dHx7gFoGEtNaGP4PEw+0VvU3bCEbPHdWJV7vxVw5KzRfeqRgsQJ9dlc06R7T11uhJLeoevppif
O+PDMHPe99u1oDfdNMZZDEFZxJEI3YbJ0wEggQyaDmmoT2AaJfd0NZd/tzj2rjEeo1viwJguF5mk
QNC8K4rQKgXn+snxDJ5ldwYQgqgvITQD2IEruvkhGK1hlzSeck+pAsad1HMe99TirsRGjX7MVS4j
BMUgSTLCh1qnlqadJ2AiBBioVOK9rkxWCDLV6zryDpL++0qgWoN4rwwRTNrxOQy+jbq78BbTeQbI
uA15AB2ORINJreUH2Vj2UcGN9Dw1GFdhZkPZFxm1wdChwC14FD+gQ9jXTu9NLh2TNu/wXuV1jnli
GQdi1rI09QnENlhalMY7I2rtTvh+/RNxzZBxHkSOAKZBOZwnj7KthIfo1kDB/EcniNxJyZ/ZBDt4
VZNaaCIVH6yaRjhd414BeRoGwjm9NM7hsSWTKRPSKKM+MTEyLwQDaENtvis42mxX/9/8EzthFWt6
Vhkj1KGY4ZQzgkiuvq8dQ0Lox+K4oz+EX7hLl1yxTK5hJLmoRTTNbV4XL93F95Ej76PvnUvHQQI7
Bx8tLwvg3DQWyk/Dqlg6GRCZBZ/HcD/Vf+gtWCA/KShaQaNHGRl+priK2lsiYBE49s4zDMZhZDnQ
c3QTUrRb+XvlhZ+6nfAyAeEa+zJ4RH4qsKgY85pEPKGMB6lndREG6utHzUvDQ1Ie44mTQPFEMN5C
7MQpk2boZRQ3wvCXKBzUltPz5IlgXMUwi9ESUC1U4W4c74fyplQ+X/88HBFsUQS9xzDSQ2gRzLc5
RoDK2FKF1+sy6GFfCYNsOSRvFVlJqIxi+FDLh6Z5WII98gxUESL7uijOnWEhvzAVkUq5BFFR/RTM
r7rOGV7h/T7jBpR6qklDo99SnXvhocl31/9+3ueg8lcBXFBqbRwFZAyd/jAnLwvo7DIuoBZPCfpH
rISEhqao3QIl0Mp8aR8or+F0r9yMEjZMAotCGsdcyjmeTMYLgFsLhVnqzKITBuC/9i8mgFDJzfIg
3iqH5YWPJEt/8JrRMR5AqUZNzFv6riaVpYkPqnwzDxiU0XqOyW13i94iEmEcQVV0UjYGUK17rTBA
FUVWPgL+WsQg9XwsEve6hfASdJbWuZJHMpkFxNVoNaL1/Gpigkqwa8WaMzzpZQ8wTtzHG+/Jw7I6
L32V5ehwou93Fm3AYDf+sNPOMiDcMciX3jWWuuuei2c5txQeqinnTrDszrqydGqk4U6Y3SEVdjWA
sngEPRzrNOSfb0RUZOoi02vdl58NTGo3HEfOsxGWz1kd+qZVqIAM+GcoXFFUQAUT/3hOxR5vXppj
+iyV8yKXgRImEGZGvVNHryPm+/PlQ6lzUj4afq5cMZbCWW3UWJ41Gp58OvaRY5qJLsXxCge8+pXB
+I65MquJlBc54Q5rcB+KL+RcnygWulTYlXP9gvHMjXEc5STWEki7kJ+TnRo8yO1e5o7MUHu6dnKM
yygQdtVZwRdqXoPzj2qSvIejp1ww/ESSZw9MGgESIaNrI2iU1SWYX+c0scmkB3aagMB8EAT/+gHy
XjjsgKeEq6TV9IVDcSIUL3UjQKFbqkP7mfouqflIERwN35E3S1IazvR6ocKu+rQyHNzJd9lRrqzo
Q+f+gPtMSo/r+zmOg6VwHgLs8uoyVG1dQJjdpBjUAWs6gDcpOKWwT4bf8/6oaoo67R2zw09tQcKh
pzMtyT7eZZ5wAyqNkK4nAasYxPB3yl5/5nzObWP9v0iJnXyagPiczTO6P7Vr+HRPKLW73JrQnr6U
j3nzatv3700cU4BKsVwiVLSGURo3XXWL1qYlz5zcfTsjfZPB+PulaIxQrKCSOT92imIl04MViqd+
5EE7/cJ3vUliEka1zpQxr6ANRUAG3pwb3TaAlqYD/f0H8+n6p+IdHbXWVWJXjgkdQIZaQ3MustYj
Yw5o1m/Xhfzier+pRP+KlZRWIYUgR1QKJuGquwIba2AxfRgwnVZ6TWnz+mfbd+xNHuP+xzzPU4Ee
YdQ8Cf1L0X36Q4UYj9/2cyXkdHyKUnxg6c9TbgIPYF8W3YTL7N8rM73pwzj/YDb6PqcV1rw6NtLn
Ln8szL84KvHOjHH5SR6SHxNhxWv8AkQsdzoqmCv5LPna/Y972/Ke3DxTZyeZlFEelW6kxwhYOwrH
MewMAB+bWKvlIzZwTJ0dZCqNJCrNDkYxSCfg5wbii8TbAeKJYJxEinFcsaZph548Th32piYr53W7
f1FX+scYLpdtdZkCitOT99Cjc5qTkWG8vva7o3QzAU9fBCp76mFQi4cJ+Its/k0q4ygEPSMSoT42
Ejw642Za5HiZPXMGS5XBwBd3WCmnrS3eSjnPe1wOZKXwqIWCJlIfVbvjj/Vrh8B3TDblZsnO5W89
qN80ZZzHZMSCMBfQtO6eSY3WYOujGsF7AlIv/j6fe5PCeBB9kuo8NWAq8714oJP9AxiIO4xALy5N
8HlXjRO+LsSDqzPUirHFiB/EhfWplE6ttI+TyY7L17zgJRwcR3KZe12JSlJQnRM6ntjXLxVcyKjw
yhEcCSyeHXapsJ5Ih4/r7KZdbqT84bov5P0+k0/IcqFqhP4+YO2tvH7tO87X5/gJFsmu1spODRZ8
jVjcyflimfmj0fFQM3haMHmEgR+uZHpjp/re7F7MhAPRvP2W+8eCZSp/9Z27qTYr4/9vLEoL+AOw
5Tffcm9y6GGu5OSKXDRZg8NS/fxGBiS/6Qov8f5Hhj7xtmt5MYmFrAtKQ146ev07ZwCXY+aEn6od
qOZPCBkPPBA53jdivEDeiIWqVtAtL1Mn7esbqTU49UdevJCZ5CHSpzAQA8ggj03jpA8F0pXumB0B
uwawAPO7bDVnHsYOz8CZZCJIusUs6Dt/LtzJPCbE5jKFcES8WyHKMyNI6DuqWh7z4tnAgOjy5bof
2C6cERk8EODnEw2F+Tx9KHWKsASo3d4WsaUfgCnl9YmF51O8pzlR49cf5N9xPiuZzOfKl0I0MhEy
TeNjGLsBb8Vh0+SISVRVU4DixJbW5TkgShjh9yeQyJYflprXb9v8MCsBTBKkJ/0iKyJmhAgBxqTW
P0hyb7Xl8jtheiWGcW9VrXVaPUKMWjg9lJhKP68ai2MB9I99F6ZXUhgnNzd1PswtPS20XnPg9eSJ
m59Mn5a8y+PI49XbDNMrcYyva0UU2csASgmzeMhMyZeNwW60VrJbGeuaErCtOQryzIHJdkZVEJZi
psfoKx5ATs/dF608hL7mU/gJvYaFFyMn/G3fKwOkduBYUVRFYoT2Ri7oSx0DSrA869r8ZejjOyGU
LbMlZyEyrCprdmLQuW1vPpBCtUkmHTAAZGvmwut1b+q/+lOYK15JtVoJcdLaSxpU/hSWi7UEHeFV
c6lG7+xoJYa51YqpaFqsQuNLEcYJ7xeQc8fn/qN+oieduIaBJS0eTNd26gwMDLCLKpIksnBMsmgs
qa5jKEETiD/cGSAECMGT0eSqVbWdL07mCZAuD3OUWaM4WkXcZHauGN+vG9mmVa/+CsYjDOUk5xQC
0W7nfSD5Un+nYaR9wr0dv12XRI/x3TGvJDFOIajRVZF66Fu3nSXpn/petOrI1+t98D/SrmtJblxZ
fhEj6EG+kmy2GatxMi8MuaX3nl9/E6NdNQVRXfeMznmc2E5VsVAAClWZlTdFjAjkzVS3guPBtTqa
jH2dVHEOw7riY2Vafp4+axJ1qdweFFuhCEkhyvpcLTugmL15A9FWNxi9qTb93pA4mVeDR/HW9nWW
eB1EZ1r5pguj9z2zEqduT4FR+FKcXqlF68pGuLvsb8oBwkJuq0GbQlvChXc5aPPsRPVtAXmLyyDb
RzIbczU6CpjgVhVOE02w5H2jmjxHcdK08qb4ot/1Hh7LDtaD9kSgbUfrTzSxKJGagdXZKdC0R8X/
9CXzIl8BcayxU7+yE+8UBf0Wgcnj5PewPUMKFw5pkKsFs+t8z9/PzegFde4RVm1uZGcfvvp4Fapp
NmHflwExulyUNvOCxAn81tP93A8fFWKcYTPxoO6rma8ieYwJaXVhtWGUePjmpKdoWUq86WDdxy6n
4THfZy7V+LIVh2s4Ib025gztoRq7WBA+tdI+bd4ZM/WouBmGaxAhDPvYtqFNDps6374D2cqe7dLr
H4p/EintTnlQfD4tIZWcMRtUHuE/2p1+sv3pUCWgXXHKa07w1b5Pv7whRFb2ia+modRFeaogRH5I
75X7THbmO/4sMR/yLyRDLc/FYtCv4YRdIYvBHzhP+GbZ9QjhjAM0IZHO7NapPfvd6zsBqVqztQjW
kML2YCz2kpUtLGy8GVOamTdcFQcTNH5YAz5F1La1qNdg/O+rFQcay8IKDYCxGoTTeHY0A0rVZfNu
t8YQtgacm5o5yBGSjccepTsV82Oga8Jzi+5kNaqBHXjdyVkR6sMJSX+a0r6otVcv8rWd+UbiGg/p
sXhQwaxkPpCKCcTqtoRkklVaAUIgABqTPw2+snyU+++Xg3/rfLZ2pJBARj1N5UhDMKLbSG8+yeW7
JfyH7O4lF7WQQvKkkg08//GHEMhpuSiyH9gzf4p73Vd8qmpLWCU+qyZmEykqiLxcyywdK761psmB
WrJjMerSt7VprvwnPqcqQZgsHRjXME++y5PbvL5tu48q+zYqZIGGCD/xAVVL8RTXTtyHvYOumdnR
fD6yGe6jeVeCFJBWgaI+m8jrnsh40Vw45HKng7ReQQUFQ5rmU+9NO+sqeUeRvhABbwupQ46UNppf
M3H5AhInpfyamcQOTUHwv6+yUx/ZSd0ymKRZz7nq58nzGPuX1xS1YdpCorCtSjf1FuHHn/24+kMA
1qHwyB/9bI9iHSLSrS0kiTkZVM3gPjNNtxmvoTdIWEPFnZAi7K4qJq1ErjVB7t/c127pmh67aa+5
CJ50pI40W1eZ9YoSUoUEHpMC9JfYHq3PrfR9Nq/KGA1UieYM4fu4fyGs40fMP+/GlvhkryyJPtgj
3Icl5S6Q+10O6nF+ZfakZBIufylLFk67bVuVocUPa8yCaGznWOpbHgjOvrNE/nKmL9OsjHxbVPFe
9UFT/2dtblxE1gDCQQLqS5VdBPBWwb5YRe9k0jXrLefyN7m8RC2RqHxqwecSRzZ/JbhTpAmXzC+p
9XQZ4/IOYclCGjAGU0mTHIboENFc4o+Yg3Xy7r2Wf76MQ31zIRUMes/anIdXtFwp0Xtbo74IXw6X
4ldY/qqxZAOERjmB1W3E0uMSPUv2sashWZXoTr80OzMnmtk2y1jrKBAyAmYXQOAWI8yqD9a78GD7
KNeix38CzZn14f/TU0lFhJATKluxppZ7se6f8/S26p/7nnjVIfY6S7z+MktO2qAHxnyyv3IF5OrQ
+xbEiA1MSoQ+SWFJ2CQ+ywfoaYsmcJy56g17bF+4Elf9LGtOgJKuyx9DUU/o31OzmZfPK5Z4HTb0
lKECCSvD4KVuvhoDDkV4Njf7Ky1kxDomYv/V46uttuiapjJSWGhbz1P/LL3lwXUVhq9huvp9zAM3
Sdzh9xV26K3rpqAG/LavTRqzTQ16v4o4XKrjZhiCyQp7wwk64rrDBUw4J4diOpwT422nnzOckCvM
SVVqNmOef9K+qub9HD3H1fFyOtpOe2cIIVukUAuWZwaLzOwYt7mbT34ZwB7y/WA7us9AQoqowiEo
bE66wBteTU6E+LE76EdjZ+xnr/Sam1x2qIv8drydMYUsIRUgCIoMYJYKVD7f61Czv+w9AkCcKB1j
vQtzhRuVdM6k+Yr6+HcAwgkhXuaxNjnvRtPeTNN1l329/Pt/OJn+dJE4PjouvR13OgB6Lt6soTqV
vLefW689pqgE2ETvIBEE4hhp0OZ5lOdAa7N/agwhtq0zJtQzL7FIxcnRWhtG1G8A8iqYXOGlUr1X
j6aT3XLacqphnAoBbvIq5xhWEyYNuJXdKMi9zjL3gxr8ZdoxhDxQ6jLTlQF5IDnyOgNIS6HjdsiP
vMcuuhmpMvP2CeIcE0JOsKbOGirO0Ws3R6naD5HstsatnX3v20MXf5g74gb2+sr1+5HlDCjmhjZK
tYLzlgQD1N1et9r3mRM8xq4EcR8bzEP8XtFSbqWiUUgP8jKnaaACtt3VnzXvqByq9+a36d0MBeXZ
wf+r3V9mdHGgNNVTO6x582wKFolqcibreoyoBbB9P2MqmrEgPGKI26zc5Sy2GxRM5X1x1Lj42nN3
iN0FcuzFKYwcalX/ofh2BuRrZL0GTK0PqgWOZD0Y/JivXFnH2B17RznJHlf6We7puvD2wjuDCgtv
zJT/FoV9p/S3Jlm5pwCEVWeg1NaM/PljCnecaxlqQnv9W2M4OvSfVC86YYx6oZYC9e2EtRfnam4p
AVxpfsqOfDIk8sePHRoaVT/Z2R+pbrg/nNzPXhSW3tzEwShVvLj+ov+jeMbVdAj36Id7Mv7hqhLB
rtz9zzuOqmkKYyY4wHG7lrkHVsES20kPgkCtA2lfgxe8VzoQ+Rg2qCCVHpR4KLzfPfornhCco6Er
oWwAj4tQobUWamhsFxxaj2vW2B7FDfd6Lfg1mf2KJ8Rl0LVWmOTAW+wIgrbtaSkwajbm6NNMQ7Tm
FEelr91Jn31bJulq+I9fAhditmVBli6W2mGnGLx28tRdeApvWq/7nD7NeCdMvfEQUbc/ysNCzKrF
osQmdHVd8zl+4QMk4SlL3Ojlh/CLTSZu/nuXjBRiNqpDIy9S4GVG5o/ZqVOe+7lzS5nnU+rgSnlU
2CRKJZ1kxo3LcnQ83XZKibKT6v7dohDvmqA8i8CLj6AJnvtdeGj3Em+BfVx2/D2GmtKiQlS8aYIZ
rarMBjZJk4yZ5TE96GV4H8nW+y5tdr2ueGpqvps0M3QMPXu6bCvhUPHCyZZBTeMSpoZyCGlkPCF2
6W7W7f3fwQhpBv1wuW0rSudWeemM4BwKP7cFEfmbpqiKYqOwBk1uU4gNZi2lrkVGB51nxSmD63pR
XHkgtgQCRJwyL+Q+DUwGf03WMZm+hvaxsF7e4KuzHWInnJJXObhP9M41sv5WtqRHHWzaoZ4dLsP8
vqEiM65g+MF9lfkXG7cNlcN0wwRiSekqazr/MgTPb7+lhhWE8NUjGTo4aCTt3HbInaV+H3b7RjoU
GnF03MxAKxhhTymXeTGGEDCpiVtr/M60dHye66m7nknp483susLi8bHyWoGX6D5sgdWfimswMqCy
lrrqU7fjyeEtNYdfP5K4gxSl2qU24KTqxp6vperrTCneUBEt7BfxjPHyMgHErNzYODKq6G8b2//5
av6rHcIm0ZhZIUsSQJTmQy+/pPXucqRt3Jx/BRAWP/TXwQPMrYhnzC9WfnnTXEmFx2YI2L/qY2ke
gUisH7ERojGLvLMtIPLOFT5rZT/Ys8dctMmg/AQJlfxLQLmRiHSxFSIJGq01VWSfXuv2c4vXkFry
JDnYSeHiq2pMZG3KRCFFzLkyR7EJuFzZz91dEh0v+3A79CyQpqADyFDEKr81lomihAFSkHVc5utU
OiUWUePYuA3xwDhjCCtIno3JqHW7Q6XL7vGyzbsQBpBSuz8etwvX2nWknuam4zTFgNY2tC11sc0o
txHrgYqtyDRMdQetS9UxU1MnFtXGTR22rWCEVZWhCGFLLWAg8+W2Dq9S8ydnXXPku0CDpJQMOZM5
d95A6v8rsLDaWJZB+pQDy3vFZ365L64YCP1lh75Ybu4hZxtFCoB4kZghDdzGHq9yidMrtTNNn5J2
IIJ9Mxg19PEptgI5BrEntar1XB9kaNVKaIeVLMdS/qnnxzcE/ApDWFAVFOxBxcUx5DYbnbAyl9i1
ezl6krI8/XYZbOPJhH+ls0Xi9lunkTyYQLM+tZnDz7GR1zlJ5sz+67OJT93uKBfyZbHaHHUrK1hc
WVhrkCkIE+lqmPOdykafMGx7eZ0N4/+OFc6C561/3Xjod7zjzULeve52ssfr/t+oJunf36B/9aOQ
QsaibTLJMpHpK7dAQSyEDrQVQViKT1qQc0XbxmGoAxJWiqyKXaV1L8+11uOoHGZOestXdP7ddsuv
fEy9eOCX5PjLZX9uf7afiOJ1pxnxFj7GuICk43NRHkL9oaWExjYqG/ChrliKZqG53hAzYh0NQdfN
wPihCKcpyFPdF17cUFxwM363P8aKe9ksElNIj0VmxhYIRJA6rs133VdeNYp8jBDMKD8DH6Qb4Fm4
jLn58VZmComxMaxAt3IcCtK68eQA0iMRcWzfPumcIcRzh2a1ZQsyaOwtn6rY6Y79jbRb0Frq/bie
UmOnhEXikaMfln8P16NyU2WhMyrPl122eaZZ2SPkxKEvjaYYEBlN9BxpXmbkjhQsaMPHnmlTQ7uU
NUJKrMNarUwDYEbIdsusHbOJHGzjv/HbrWdlEP83rLKTyaRATip8oCH5NFkntb9p4n3JibZAoX89
t55ZfgKlQZNeFdEbutB+WWcik02Fh9JglgCuvjM+GLwDzdU/dk4DCtlXkgtQRFz+fJRHheTYRmbS
trzAVnbXlXRVqG85I668ycNn5c061DVc7vD7kdkf2qS6Y3Hmd7VBFA9eqyyXvpqQLJrMnJaKO248
cRLc+BRACnbE2wNN6MV/6hKUkCR6Ntd9wwNkjuTcHyooIylGVjp1ou/1VEvc2Wy/h/GUEslpM8+f
XSm2XUIZSVZiXutNyjtVe5/UtxrFmENBCC+kFrr51TkFRBdV2E4GZ9a/tjL10EvlQLHX0ljm2TRi
wCh3wafuqF3xg41dudMu92KyF4T4XmKbJQtsPdMVJA1Wt/vF7LzAjF/yklPSYqJHTt0syYgzBwUp
5BD0DLVhyg3UlOZ6XNiHeBxdvYfSe8I8Sy48s9b/bqHZ/NOuFloDAQQT90ukLb0KnSFlT3GQQCOB
qopvh4hlWgbaWyANK6Rg1FYVOUVZw9XjY8tcZfwUU4/OFITgPclY0I27AKLQ/qmsxovUAlyQlLTO
9vlaP1sieIwFnTRGKmDKf8xTC/Xo5guXqy6fwCWHlqT/vTeIp/YznJBpp27ulJHXUDvlRR0PaXsX
cHbfFOST3y7ndNIyIel2TWWyvIZl8n7yZxCg1HtOnG2CDdw6zAdK0vQP6/lsmpB8ZTAqDkYA07jm
2A+ibqjE+WzPSzckKfP2Bn1GE/LvPPa5JnewrvGCd+j/BQN+K0HNB2dRFPHQ18WeLvtz+4jzE1Ak
htCjRovDHIBq3HnduM+tl3AyMTe3j2OS0p0H9++7yxlMSMFyyJJuluBLBvVA8LfzYpiLC1ILCvdd
7yWH+cr+Zh8uW8hj7xKocIjr+6VTc+7SuP5qKA/J8iCFkwPGkjedNs7GCcmjt8pMinlgVlpyYH10
26G+ctkUyn/876s8uKSyoRg8P8n2ronfzz1FgEFFuyrkDTMqi4jxaFffNcfCUyABt6uYo6H1KvcK
dLBRmeMPN6Gz24TUIdnTErQ8JgZfP8WHwitvuHKGepc88CJR6E/UFk15UcggVqTbVciTlaJ+T6cj
6zoiEogcL9JH6Gplp82Ez5Smp2V6kexHg2ISoZatkCdsW130eIENVZy4zXI9sSetuLeMB214uhxz
1AcSWSPKpqzydORB985C31fxCFGOq+mh9XiVcvjeX6lEPy3hPlGDFpKKqhRx25ToOUUMpqiKJpS2
0+YpxlAVVWGWqZni3TEoylCr+eNi3X7r49sOfOPxy6h/m1Lom8hURGyXQ1dwQhLqmgI1VxACu1Lk
oO7v1pBSaW+ix+xL/XUsndDF6nK1xKPGmTZjfYUrJKXQQmdyw68O9bKDhADJ8bf5rVa/L2QkE1TW
aESGXXo/e1WEu1wRec0k7d4ShCsc/u9YZb4x04KoB38FglDTXMPngua52zll6aTH6TPUCkiBJ8o0
ITGBmaDryhylNXS+uHWo3OEAdGVP8v6yadswhoG6k4mSmi6s5LDtq6AGltvkg1M3hVMvoNdkC5GT
tuP9J4zYgMqsKMH2BJhc/qi1B1Z+1czTEh/76mBR/NqbOy6g/jVJVDeZpnJkNi4jbllAly+vHcv6
3JheSfFdE64TW1JnfeoreBWLSsIVC/xDlvGtGAbCc5updmWNsITUKlNiMGzAc2XjaYm5U6Tbifmt
fD+ib/SvgkHsSC1TRRrnGGXxNntMxns9framl7+DEFZSqYdqC30HnGej5zzbKcVt3O8uQ2ww3+E6
sHKZsHTUdFDYYGC1LmBq9esXzdfdFIObKQ7O8RHMcCaf9fj/EN/xPPrbYW+FLOzt4GyKw0aHdeq7
Cm/gypX90GvO6C879dB3DrVVbd9GVnjC7SCWl3zWa3ywzgfdESeli7zsCyZo/Pge1MlXVBMxtbSE
bJE2emAvGIh1S/Qahmy8l3pMzswRRuvIgiSxvMQWVFMem6mb4Ms0jNwsZN6QmQ7TqDEkyoeiqImy
tP3CRuAk18rXJvK4FyssaFdvjssu2zGymXF7V8Rn+5FzRXkTa66K0Wr5GggwS2f/04VUZy3lOyFp
LAW0I1WG76S+w7itflJdzuggPSyhY9/Y78r7/pGzIRHrjrJL2I2DqkZHRgJU9EvOOyD69m0NjpoX
8KGjR9PaSR+p8ztlKP/7amOerCrr6gELYMYDTfpUoe6vBA+X7aIwhHTSaMuUFNorhuSAdd1dtNnT
zdi9DEN5T8gdddExGSQxuInUT6X0zWKf/u73hVzRmlldRynMqFMdQ1S1J0cTYQLlKSE96LkWGrOE
ANCMxBmXU1XOThcRPU0EiNhnZrLJqvMSIK2BxqxdZVxV9u6yq4g997c+M7lJSqOHq8zumgXXc7mb
pw9V8UVmHy8DEflUlDJJowEZvMc375vY08enFk/QoZK6EliQLiNtX63PW4Wo79pVaWWzCDZ1nuzy
0W5oWMR7rqXY7f8fdO1ENDMhF7SLrjQ1P4Qt7WEMT0FIda8QWy3jYbJa+UbNMl1VAWB9GpCzlQN7
aCHADG2TA92cTcWckAKUYtQLC5p8rqL8E8SqZ9QvS0adkbevuqtPJGSArJlyVuX4RCMOYE78ABq1
q/ImBW+uinqcYyCHmkRu+wOmZdsaVHIxIi1gKm1qWKOJ67V6k7+EB4iTV958r96F9+MRLwaenrjk
AOn2pztjCpkoL6R/H8aiY3zLe2TivX3DqZBTD+QnRE76w933jCYkJexIjTxKvIBQudaN9YznpOo6
PYSn4kqtj/NXmYup4DD4tq3pJ65Y2lzATgLCWOB2S3onBaM/1vUxmWNiIWwvtDOMWNRUp6FiBWDG
5mtme5VF7OrboX/+ff4xV+usUmwDYjS4YttScMjk/pAsaO6QNcKMP+SnM45wZGFSVGD7Q6ngB63h
ciW58110iwkniI1Q9F0kmpCesqZpC5k/UIwQ9lzAGVs+654OXqFsh7bBp8u5l/pEQqqyrCkeIgMu
VPrZ1TGNY2XUgW+zEcc4e09MUFKlhxH/SlLgY0D2sBzM+0L3lZMF/5GPElRMCEnDKJmcTNx75k14
q7oYpDqw2/kuZpikBzOJ3x801c2pBUW5UUgbsR3qZWoDtRoTXwrtU1dQ9IDbG//ZjUKukOOuqusR
QWgX6VVv4nI69oeqlX01GHdaQ4nzbYehqeqqzWRmMbEnYerMQa0G7CvtTvFxy/GtY4huLd49FWAY
7Q1huAITY2S2JTVMABZMUJJ6yN4gGoF79wpACAtM+Jms5Of//tSVeF7pMR0Sfclmt/1QH4e9dFzI
qz7PCr9duFeQQkzkVjGHDT8MFlycJedc0658zK+Tz7PHye3Z8bIPNwNkhScESGvqLI34JMVY3AbW
LtUTh4EFHvftjNi3No+GZySxJSGfI6MFFSi2rRoTwoOXgW1Vk++6gbBocy2vcIT9wxoLGxyqwJlz
b6w/FZiwpuZmKQhhC+m7KJ21HE5LmsStm3DPMjATsHR3+dts3+RXpghbSNBactTYPz5OcWT+crCe
dLaPPqP8woUOyPYHyjBhFymaZjRsC4AhWolZtZsMFIVTihuHQuF/X+3AJSS1MSMElC6+NpUbzpBS
jUQUbOZW07DQdW2hx1cceK+knmnJBKbS0XisFcWpQmqectuKM4LgqxGNommiAEGtcqc2n6vOhwIX
sWgoEMFVeRPOWj8DpNHdbgyccrw3SeIleTPnnC0R8miMNsZi4pYEN7y3PD79R7tENQ1vp4AzkJBP
C6gaTqPGXVbue3m4Xqz303gztpTg5fYlYPX1xSyqVU1sFwBKjtZJAe8nuidmDa/+o8c5ZCyM1x1R
3768XLe/la3JisnvPKqQeFDAraqkrnpQ3TlFZDiS6bOQevmiQITUMzSFvjQxl2+Pnxcl2jfyqVoG
wpLtTeFsiZB3irgfqnaE+/TsSip5WQ+eM58bbXS0qSfO49sr9QwmrKMk0szCZLAoSdGGFEHNt/Qu
fxjKHGERjZIujUXCP0ynO0Y/HmR5dpb8bu6gdVK9pSplns0RFtOY1jWe32HOUh0q+bkY3lb4WCEI
qyiSw0GWLHydzl/8xUt3w0HB8zE/p2Y31NGY+jrCSooKcykrCebk4feMr9rny9+Gimfh/DGDkbTk
JSNcIwy0BUvXXQjxPXyjN8AwU2GcDlhVDcFnDdgTlYbDzIafY2BrlL0+eXcZY/vwuwIRfGUO4FgZ
GoC0UAmK8EIDPnMdMndcbZvdU9XpzS8DQiTZRtldhpTrr7tokWPUSirr3o1YbO6SQfuWhv3oEDZt
3sNWKEI494OZF7NU9mgn4eoD5V6Or8Jr4zTssxvLJlLBHzx4tkn4TKOFCW+zwkod3XGnuooT73IX
x6u96lV76i2ff47fjtor04TPVfS1Zk0zwBbzkAVPy5Q959anKpecotedRqNExTd3vxWeEOrGbFRB
MsCV44j9HIyDkxW4s35IU/IJiIgNscdEBnOzrjaIDa5+qKGlb1E/t7pXewMGZ1IvKd3Rwgmfaqzm
m88Fj4qdJnNSDwOz/w0WzSv34+hAzbL1xlem9ID5l6OTMlPYDFnUW1ac4gtmkteGeJccKSlECkHY
CfvFaOxhgUVhmC370F66XROC9uCyHdu8AOfQ0Pg/Y3UirvpBN1LuOH0/XHNRWihtHItT4b6p5LAC
EpJGPCiFHugIjAXs3V3l9hY1sUV5TEgYcg3q2MnENwHDgNNX09dMtb4R7trcNFZWCGkiTS2mFSbc
VWde5/Ee/ulROUCw9br9EEag0Mr96DslgkAZJqQLW2tRdeWZcMaNXLuf4q+EVZurx9JkHYdHGSUb
8dsEZmC0Pb4NGFleZZ/U0cEoGKfHD271tzSFrcCEz8SYsuQtA1iYQaAh8tlwk4Wk0ixlkvChMPYW
THIHFM7njsFpL4p9TsE/HlOMZOm2d9mFm59oZZTwiVorDbVU4UYVe8OqvNGi6mnbN4sVhJDEUfSK
ly7BezBvlgbhyq6rdqrmGDvtVZgBz4QYFCj/d/5GFKL+Q7XB3fNrfmjUpVAiFYYZwSnvhn1eLEQq
3VxSKwTh8iKVIcSdJSDYlacGkz/GH42AOohf/D4wQ8jXE3g2i9IESL6AsSpy+oFiUKPMEPJ1l5RT
kw74PCYaofHmyMYnQ328HGXb80MrX3EzV9kaHQFxNk4wgw84/rgxVxiK5iIFFFHxdgmIz1Eqhqrj
9CpgpXOhlXKIrPOfFlw87rpDs1NeG9jZQNM2bX+kM6KQhiCbEYGknd8wfQUnvgiykDhW8qODtktO
sWdfB58Jh/Kv8tu5YWWkkIzURk3roQNk41mgNl8OieIat8VBhlZHdGKF21NxQhkpJKZ5akp1iOHW
xDoq3W03HS6bxP/7SxYJmSjV+iofZPw+y7PQVTIwQulTuTxlaVQc6yF9ifRBI5bw9ul55UYhN0Vx
WbeyDDeaN4PXQd0pfI5dfDYXpWqPIgen0MS2BYjmJmZUAe3HbaffJ6BH0d6pfrYLfUqlkPCn2MDQ
lFqqphH8GRWuneDaa2L1MX1nsPFOjvr95a/3hxX+cw2IbQzWAv7ulB8wJj/YQx/9BFIb6FN5JnRR
mzcNOpw/m9jI0KodSGgGOFK2H6M882NQQV22h6+f36MRrEtMR/WWqUJgpEk3oVaJhBXYu97GqBRz
EnUfadS9Yzv7/sQRrx1QW1PGScfZL8FAY9bU7jgHL5miEflie/GeYYS9Skk0TY5DwLD0eo5v8+Dp
sruo3xe2qc40g0pe+LWiO4JTtDaI8OLuvvA5NGGTwtk1zSsLvz9KIIbI9nn9rCgMXb3HEZuixK7I
mxkRAOL9oqzSPJkVIBaz7ajSg5L9k0JEPn4bnRrOrv9GmiZsHhI6VVH94qbhAs+nu6b3KUZrud6C
dCSnu7aPl2c0Yd9gbJy03gaaesPFEfu9fYtG7943Tpwl0qQoeai44Elqte83yzCoWQO4JZnfqUPt
9JH67nLobXPYrBwobBxzZ0hTkmGpdh+svYRBw+nKPHY53qGnHedzL27y0gu+E6iUZUKCaEAP3Xct
UKPrxefsIc0XdFZK0IWxHLTdHmbmUNpE2xn957fThSMti6W6U/giBttZ3/Q71P/2+ehHEXPShQIj
7BMJX/RqblCvB5i13ATJbT0QLXx/2AzP1ggpo6hyS1J55oM2kM+b0ayPgc97B7AZPlLStsRq1oX8
UaWhacYDwPqgvM/YXdMZUE4I0ptZzf53BQh+8zgbxj27inlWpyBt4Lde1ioJdqjiPq3lr1WMCYHL
MUjsHb8xvLdq2HWvKQpCToaXpI/RSNSntvwGxmbZxjmaMYiN/2pLqMq1UbXYaGMowi4vsVZ7LD91
MjldsxXbEOcwOCWPYqAT7VegNoyDqm3gtOrD7GLuzx/ep/v4O5ZUdtXhPCY7J8z+4aJIXRcoYCF7
ZHWj9WoIC7P2lMi3pebLwUPcHDpGbfUUkuDLqeuSENLRWFGB4RTdMQ5x89W+VsNnSaGK0Furd+VO
MVV0Wa+jUQbuNFvrqo2MByNL/cvRtxka5y8mJojWmrNiiLCkco3t1EhrUbcEQ2c6LR66CQv3Mtpm
ulhbJKQLTEDbBSjRejRQoa2Ei/rqx2qHyasdxmp98qhOOVBIGKNsJ7h3AO61FQ1U8ynb1YbbgvkX
zUeu9TBpji7vCCP5r4rHnLWRQuporKwpbQMhonP2Gk7Jk++X3q+9/Fr1u30PNdE3FLXWiMLpYzbT
Oez5ZdlOZKcMmSu3oxMw6sC+larWMDyYVjlRb7qpNFXAlHnsSOhwylrPSolkRcaImET6qkh7fkW1
Iyc6/mA0yt4PmaedOJ9RQa0yyiohdxgYhtb7DnjWPPu5Uh0S7C660j9cDgsKRkgcSlYFIF8BTG7O
V5OhH2RreAmkgGi/JEJenM8LliBO0xkwM6aFm4eUGh3f7MJdBYE4lCeV1VAZOqL7Z8OlazBHfxqY
Y0DUHm0G/iI5xreZEuimAkMc08MjYx003LTxxCf+h6sAbeKg1sJKDuluY56KLqxisZFGGYOityU8
ar6mqn5fuuy29kosYQgGkqmK2FbEgb2oDGa14M/NY5066rBju8zBSB36Iy9H4WZdbf35hFQxjApm
pHjXQQFazbKu7iam7iGX6ar2/IiOyVMghTv4ySvLd7ERL46xNAc25tROQCRJQ8gl6GAsl5yn5h+K
pzEe89kuPHJpYfkgXc/7y3YTq098B68KiBYk+KJuKx8XU3Wz6nMw/d0KN4REUtjoTzD50SA2ls9D
usTO0piGF6FN6y+tEXKJVmRZ2ipwnlnoX0oL07EsUDHjPjmXvUYkE3Fyj7Vx1it8J2uKO037FFHN
attRz3DFUS1IzooVoEIu41jma0wuFrcuU7dMY4fl/fOclYd8IVkptqPgjCfszNI85KHUwx5eVH6l
HUSbQuJEiyd9zl9VtgyQpGC8ndif/7DqzsDCqjOVeRlKvrwj6KnkOwgKd6dp95GLtqLI+7a1dUYT
1lazBP9WsufTuFM8cLu7y0PvLyidy9DGeBNVKgZOfn5G/plX5wKps+ZR4feL8SS7usupN7qDsS8e
khNV+uCR/XtWPkMJa2yUI7sPZERMVVtoFb6u+7u+f7LBhiCNqWPPu4rkm6OCVFhsmBlkydLAOq35
UM3Xw/KlVL8t0WNsUkquhHGWUBroNX2OlARIYWRcKZriQeHbQfnK0ZTsk5xAh8ec7yWTokDerL3o
qgw+WNXUFMwO/fr9qnkexmVoedUXNRB3uYqvEr+5Mnb59QKNVzzvFLr3lgarNSjff1dBo8eKXIEC
FDVTOUXTid+31KLb3MFXZvEtaIXQS1lRzCkQIkhTzDvwmB+V2wnqPlya+S1dSWtzhNSy1LFqJTXA
pMyP5tSZ+pJIxuRnEpLIHKVdloLnwZUOi4+Z9IP+Uf1YKRAsgh4c3ovMHscS+9vlLWDz4XdtmJBM
ci1t0Z0IVOVxdMMDv7N1vc8xeWDYldP51G2e/+Rvi3z14YR8YuZSG8gTHjNV5jV65g4B2DnivSHp
O8K4zVPICklIJ12KTSZQ8dXKXb8z/AyHSki2ofkgOqhX9pHKlJv76QpOSCX13I2NkfGIxNqya1dX
SiL3Ewji8V8tukrrNXytKofAXu5YEhWGxMcRz/9hJg9WV8KGUfVD6TobXiLtZJhvucacPSWe9eUh
yTHNDzvsOPPQ1hg7pllTBE6bx4EViJAg7NqWBpWbsuSha+Y4c1vtoSorYqaL+ib876s81C1KpQ0N
YFgK3Y7bpSCehbbN0FUGUSUT3N5C+lbytAjQw4J6A9SvyuuqvI91woTtuxfGm/7DELJ1ZNd1pnGM
6PhDtA81vXx8bSwvdiNoyqiVuZ280Y4D/Q6Z4X+C01CxXCRU51FYXnwFzb7QiMQZRto3SN7qw5vy
wBlNyANjX6M/bAEaLxRF4DsofhDK3fDNYn7/pnoNfPmfcUIeYINiWFLBjTPvtKRwl/FGQVnoslHb
YfcTRDxNpBjaHlkEEHOIfTsuH63GIrZYCkKIvGho9bSuAGEU+qe2UaZDIMcF0RxLgQihBzY8NrQc
pDKOcfBQk5RGFICQBmS0NQVNC4AClAr6fTl8v/wh/rCFnr8E/wesEoC1yH1ocAs6D8OHXu3+H2nX
tSO3smu/SIByeFVodfdkT/L4RXDayjnr6++q9jluuUZunjsbxgY20LCWWcVikSxyMQBFIs7O7Jqg
3s2c8pUakLdtEs6I7PcVInqDMoxlxrtW3X8F6YFmlZ4eUoWB21HNWY1NzjWYczMZpw5ysRpp8WbZ
s0G4t6o9eAXmRBqKLVFMzJu++AqRswqmPGVLzpyRBSNdy+cCw4oz8fOCLhdT2V/eNWoJOZMQSV06
qDGEEyo8ynwWavCR/LgMQSkeZwbaadHipgFEljtL39pT/JHHJWa0/2No+N5Dw8jiRs+BUOtXhVQd
9OQpM6g0+2bYokiSihnY6vsZxSD3acZExKYMoCMRPge101aaAxLwPL2RlkMk7T6wbCs8Tu3QJZov
2QQ8Xd4FQmsjbPqI6VwhcGpWJGlZoTsP10F4bJvcSYzIuyzDtk1YQXDqZaRdFKgVc6OcwU33saff
95pTjqAxn112pY79rqIcnk2FW4FyCsdoU61sACjGxMTVl2D+dlkqQhN47zPrmyJLUMuLa7TDcNPY
H1HI1nxo9Ix6FoN3Qac+y5fKAIyZ7o2isXPQi14WhNoe3v8MhlFRlxkQo8N6jcB8HNm58713uxfM
wEW+ebonENk19i7oWQnF3UKSjBJblXnurIKE5aZKB/zAewtEBoVPBd+bTvwKjLuRUiUT6oQF37ER
7eKh8XPwbldmWjnWEpsuIRrT5UuicbeR1OpmIrP9ivCyiHEfuAAPkg0aKwwM8Hu3PrBGCVZuob3h
Qe4y+KYZX0nKGQspRNWcJgM7W271wHhotS+YREiUQVAgnL0wxLjMCh0gg+oJKoYlP/dqTghCnF0+
u7wkZlf1TCOtbFJcS82NB202IiLu2paETRfElSFb/LiqCqNZiryZ4arElV2Av1SfWrsErdDlXdnO
ZShnHG5bWiyWWkzAQTn5g2Y3bIanZ6JTNbQrb/6s7yofr0ikn7+9iGdYbqOCQJcFRVxYwW1pd9cy
6+t6i/5RbclRvHgn3Ss/CEG3j/UZkbPzirVMQ2lBUGbnJVeyUdfkTpjYVu7oY70dpq2WlTPwclRF
gWShzcp4nFxG+21M17rbedG+e5YS/0Nu5hnu1N6zcjNDI4/CNsRyTsJuvg26J7EjIoy/GOLf68cH
t52q95I5YP1U/1ffgXGLmlS8O9sKGprDO+NJpCCJLTst8kqqSVO0XMtPW8bS56ymqbM1Hw9/+8yn
8obbW6aqJjpnDcyI43mbsjkqpqKc2ENY/SJjy0y3R8bXT/bprnyl4DYPwAqNU0dZljNpEYCWpZIt
y3aOaYiXNZ5C4FTQrGYr7RsgLPPOCCq3EyL3MsK28TgLwRMymeCgLfQCEJJkm3gJRjPKlRLt5rfG
W3CO1avYDURneiNgN/ViBctFuxr2r10qwGqPg3sayfUD5Wdgu1IZURnhgm5xnxq6ZeoyKM1Bwy2y
dV5poaRX0Is+RauF3//TjPZ4HFzZmW9KvOYEg9PveneUMYWxcsjxXMzV4O7rP6C5+zrrexRUlfno
6AamFVQYB1b6AzjmpBnJc/bAT/EjbEWSfyDy14ERqlWiZqOj4OPwHdme4jXw8/h9+Udy1D3F/rJ1
6v4A5C4COdR7NbUAKPoVCEbCI6vWNfwQyxmTBGIbR+IPMO7QlaYs6oqKrVTUH1m86/vPhGZuARgg
fdZVXVfeF/hFoTJo8xKCbQ7cOT3aKBEXVxg4zhjRQH1/p96qFO/55patMPk2iEqfhKmUgNlYp+s7
Ao92glkaqNctMfNb+0EV6274rOj3/i0k3wrRq+GSBC0ARxDIL3dlfKXNhW2SN87GMf8Dh/2+OniR
XMZzyhazc0+uP/hWB1tBJrDEZGyKh5dtPX/U1kJxXn8qZNHQiwCLzDsj2y39g4KqJ2tyhNyfZ8K5
o8A4k7IoUzUpTDIjSN1huGcM4YX8FQQ+tqHbWUvV0G6eMgMtnQrrgFAV3puUzLnVYrHClsH5QUyD
tvbANTzDN+H8tHviFGz4rti4MxpnROS0rTFQqsHGWfYphPLrnxhY6whfAswFa5y8sOnG4i0H5Q9U
zpJYpYxObA0yZofuYHV2/Vz+rEQ7APvX7CKhaO3QG/mR0tA/UNlWr5RUHlJlkcsac3nnH6F6LVOd
2dsW5byW3C2u1OooBTLbuUCN7DGwfIwe/v8ndtcy8N5jPUd9XEfYr2l5KaX7nBqRRG0N7ztqYalJ
RgIA/PGKwZkiFnSiChqPl8Ixd8Vvc2dT2bDTP/v9kf69dKdDsdqaIGmaLmRKnxxY4qD2m6v8wHgc
/q3Cn0z0CgnzaZs5ZJtk3kyuYJcPCV4tUke162tQbzjiVeZTffTUkT6t+QoTz3JCbE3AlH39CJby
u7YA4K/w3bxdqv+/N/mHjnCuCJpcMAIaTH4OXgOvpwSLWAoUeR+h66eKx5VIozaoSZ1DTYL5ICyf
JIkwTNT3OQuhTeoCAMhQx4E3VcO3tmyIJ8Ctqsw/1omzB2ltDH3YAUOz8caQ/TiF05rToXvPxESr
8DOqRx4oV58wuBJnJGoLvr2sAbSU0G9p50t9EA3dvWzWt6/938eJd/arTh20JmAg6rHub/LeX9Lb
KiD2iO3BhUPLc1j1+pSIA1Nro1UcYfkmz1eleFXMpZ0Z3mWBCHWQOf+iiVOr6E6nNgztCRORAsKu
nuzaJWE4p2Ka2zwMhZJdSdN17qHT1xd3jc2qzSKiWpvaHSbs6uyEpp6jgxnrVkXPVn+lG61vVoUz
Dj8uLxpTpUsicXZANQNUMpQMZ4wUOw9RWK/P6Win87hgXMeUukE34cbtgx+FJYxEMEZtGedZSKUq
KGMD9CzbicmLmhLP68RBkjkLMYhyoswKdDwKnkfttU6uzYA6rJQMnIXAkPbaOB1Wo9mn8pXe+pd3
aCsqX5sgvtkWNalmgOpwzHD8ggnS4DAKU7u70lJQQSnH7laE9iX+8C8vCL71VpMSdM3NQBWW3dg/
5MM/l8Viy3JB8Xhqn9wKo3FmUsnaVZ0rfhBhWJD2rVW8QTIdtaZCYUIVFM46qLmg9hpTtSLb9Ym/
JJ/pdmXqEucbcZN2zhBHQt9kPxtsA3VPESbBxteGX75FHuUREZrHN+GK2jxOaQa0OT82Bgr9Hi9v
EfV9zjbI2rRMInPzguJqMd705dO/+z53+melAL2agC0p5xiNc8tOH1UiMvtLNP37luM755J0kPOI
OY0Kcksood2Zo72USBQXL8le3muoEaEeAylN4wwC8i26idKk0YnV49CBJzK8noany0tHysW5CIWi
90pdA0QoMK/MPCpXSPNX9vgm+Zav7i3BpiLqTW2QZAXGzMQkaL6mPMvEegpYFFiEz03zPbFeLou0
uWyr7zP81Y1XajoqaEN8PzR2MngVLTjCAdVpRQnBqbTQ5HndiTgyqfhFEr/lEVXFRwFwOi11QoMI
EgBlo+4rFdVc7QLLdnmptgOw1Vpx91oo97Mi9kBBgcjnxa2Pidu9xjcVMgCFZ0r/w+AmSi5OqUND
rAK5BaIeH2bps6kRu099n9PnrkUd/CnHsCxXU/owNB+6ps9Lxldt5XJahjVzBdLmvq1vwF5+eU8I
Afh5hWoWdCGKQhAoDMe6u1ML8mlv88ZcScDdYBoGlJT9BAlURIhCYKOpebyZb9Kjfi8eyoOiwxGV
kZUs7CDehS61gNuhEAroRFPTrPfV7Jap9KnJTOmwC77MDhq3j/JbcZVnjno3uiwhat3rYOImFnb7
Ul3hcnKnQdtGmM+IuD+2GWVk7mffNA/S4qmv/UZdqiQc5+R3faHreQc41svCRl3lvoLaK5amNN7+
NRpTq5XVi6wgRU0EQgpWICm8Lnv5UH43blgReOHP/e6ykpLC8favViJjYBEMG86s7Vrf+jSEGL+m
7tDA4mPwwmW8bZt+VhnOGlroRMsVzIZxlvSTOh1xbRgz5ahuPuiAkPu3XnLGEHdSWSgK9JLN7bkR
7NYJvaCytU8oaGRDUFlzq2jYD/JHGidRAnZG5owiqs5nxWTiaciLLq6O0pIc5PrlIcOb9wdIGv4A
4yzkOMyNmI8AG9XBaaZrQ8CRG2Nbhc35V7vGVxspeaVb8gQkuQjtxIjdyRzsBuSBl2G2Lebv1eOr
jQprThI8xcFP0nZLdSwoMs9t5bNkVdUU2VJFbsEqIS7iiblIsnU7Zre98qLNRH3Kdmwm/cbgU62d
aahBFpxsYnEQXwoXz2u1nX7R7w32pPfSfRG/jQaxcH+5/s+o3IOptFhBa+lAZX1hYJd1658BCl+H
o3Jk1MA1Wfa67W6u5ORscBAHsWKwu8d6nPEUDEY1NnRJmu3ySQb/a7ir3MvKwTbnXXi4AuSssIBp
oXKBOaXOLJnWocos1RdHxXDVQA7tpdUFOxkF40GKS9VG45VOBN0y+/47fAXPxGgF0yy8Iv5plxkT
xZgx5ay9BdQXT2zWVOlNyXXgF7vgILzk12iKU3eGU2Kg3hdTACURO/VUy86mEq/+HZzB7kIpFMMY
W63NiFp0xVvkG5msgaJQODstVm02CRZWOylbNzMTu1bbXR0RNzmFwhnqJE1TTE2ALIgnDeNptPyc
TNFR+8aZ5B5EinNZQBJhH97GezYvprpqTzTFOapaqLT9pg3TQNBvYkCNavDpTSGIJ1mxIJIxTTdl
o+3HivT7NpdthcGdvXHJIg0UWMxztafdcBCfY0/A24AUOZq/eKk7Xu0pubYdhRUod/5mjDCtJZXt
1eTpCDB9FXVk4U9h3g9e+IaBeMSBIwG5A1ckIfoFTAAKe/04fkIpoxvsdaTYtWfBDZzL1mU7k6sZ
oirKGLqj8m3rajq3hcKyW6pfPbX+sO/s6BY9MChSoJgGt/0TNr1IlTA/zuLzd1JTSXiwlVgRQXWQ
PUm21ZfwE7Ohhte6mrYrn/DQiDclKmLfXtMzMp/DG6IIzKIikOHvzUhH1ZgjV4FYdrxmVAtUhu30
LPHOZq7guGupAnvaPIGtBwxcrvRZxTug1y826/gRnOLKfJSc+h4TaosapT3Dl+IjA8HRz/R7ofkU
35QqbVknMg6KOWW20jReXy6LHWQWdQFvWpnV7cQpazsVZi8YUJ/+mN9GTvWY7GBlMufXeyTMc/jt
ssJux37nG5+7BpapKoaY2YBYSxzBegIvrStM+0nJ7ajdJeQsmk27JqO4AJSV4vvWg0wfSj3Se6Qx
8vtM283K82V5tlVzBcDdOIEitdE0j3ijBiFm81g7xif5sQOZvLxHfSqpmpsbtoLjrp46HhdhjACn
32Cq+kHXndQPD3iS6g9gSIzd8pvydFnCTQdmhchdRFFSGn1aDMzCdIfWT/3Gaw/ynnqrpjaKc3LV
bECnrYqNimdUbpZXukoVem/H/WdJ+HBA6vW2QfiNgiRXPvYRRvqozxhn7bByW2O24yeQmISVLWMK
4eUl3Lz4VsCcPZHmMU8qRMdON71m5kOgfU8SqjuAWD++H6EqrXbQQmC0nrILG1u6GiI7cFWXMRXm
LQpNEgz3ID14Qh95EhwhxIxIQWGiuZaEmsccGbwGczDi3NEc80pwqdkUlJzs91WeQZdToZdibKKh
/RzHxzZ7urxX2xHCarM4CzUVgtRJGTthDyYIyOpnVpBU/fOLGyN6ppg/KHk4+wHH3SwzjN5xlOBZ
Ng4pNUSI/f13d5lsYeqSqiGAPIm7Wi9Tk/K2lBFam/Ndn98Xo2DrgS8aFDXFXwzhGYjbmGVqBt2Y
AdR66pEVRQve/Dae+nEzhyQdYL7iJbG4XYoHtRBSC3EchpFgAqF+ZHzccENUT9yBuc2n8lvb23SW
jtumqVkWUSiAVwW7RLyRFKKmfNtEnL/P2fW4Lee+NPF9IXtLxnuwANjJQDzFk1vEmfIEpDl1oQJk
AEX/hP4r1Ozi4nJYTfS8z1T38lHaXDMQsyNxgXYRWeVM+phYylCGqBIupFszuImt3eXvbxdSnQF4
gy6noEcoTdToZodwr1x1e+Em2ldO4VApq22jsELiLPgojqYV1RAFfzzRgyvoswQZGyPb+dZBoaz5
pnqv8Njvq1PbiejXX1LgCfvswJg8BEd40XzRxSQrh2rSIPaJt+GG0qBydgaYMjeYSf5PTmXcKQD2
+0qaupXjWYsAAHolO0d5VhUdCFXYvIdWC8bZg16x0iVi5drz0TxWeK0WnOEIrjCQv822dSDDSkok
zh6gjEGX+4CVh1dwjKJ7Vs4QHKZPxhfhpjwUOE5UR96mhVhJyFmIPo2XqlTZLjVuHH8fY1f8yJwu
g41S+M+J5VvIumyeu4FhQC6H1SYmoE1yMlv9zCQSPxGbtr2Iv3NTp4BzpRd9YyRYROSm5ocUE8lx
2TqRq3ySMH0HfDWN3+/TVwKSHdR398Y5DSVxJnAUAzwILYBkEx1Zo2HkqgfNlzDAgfJotzfsLB1n
/gppziUtBZSVibZQeUkR2+ZAWIrN6/0sD1/8ZnSZYo0smZ6hGGCEH6vAh10erZFIEG/GbSsczgDq
2tyFQ8UCxfqljfax/GJJjtVdD/JV0VOHmRKKs35qHowt5nswV6J/gSuxszzrZrC1q2mvX2u+jjee
CIEPpRvbNuT3hp1SqSt1TIQ+G2QTsCyUa534GLm6Gx4WcP1UfuYsb5d1kR3YC6ooc1YRsb0Yxxrg
EhUHLvNT64cZoJ8SPfINkbD8y/11Fo0zj6ogB20lAws8aNU1I16OduJ948mfF6/zQ/djzR8rfeHs
41LloiyoAOy+qw+sDjj0ZFS530p+9bU5CgfSlhAHm6+QU2sd59oCYGoPGPMu2cu+2bM0Bj16hjjY
MmdDzLhFy3ABqKyZnRxj3EI98dph8C7rB2Ed+XRbMGLsFWhuYR2Ln6OQ21JHFBUSx4zPqol5Ngth
DgB1kJ0o/zxh6IJUhnZMdf1TQJzxqCdLTmMRCxblpp2pO1X3BfM2oUZZ/sUf/K3lCmc3qnxEoM2U
LjtAICd+0FBHwgrrP1TUetZuvjxuweUvz+zoKkLn5tltpRpOL91aVNHx5sKtEoHMYq0sUq+HVVGl
SASW6WOvXM3yD/BPNTFxh2zHBSsYzhI1kRo0YiexS7E5DHesBYKxzxjH7oFOWW+enhUYZ4oQ6SSL
1QBMmF6H+aco7DBG0L58dLbt3QqEMz9dnCMa7QHSuLPpMAfadNXHydGOgd0cK59sxtw0PytAzjuL
kDEu+xaA3fcMBFi937xGL8qReTFUNoncLs7+6Pk4IzQAVutZ3xU3PHbgBBleWGtiSLYmbqOZkogO
U10WRX5wSbGErVDOJqK4xrXsBYF96agamiH7g4yMI0l0vKnzKzxu69p2WAyrA149f2mMoyI+S+kr
xmARKrJpXVcw3IYFmpAEAuakoDbgKgiPOTX4gvo+t0lJnI94m4EYc226Y4A+r5QqCWXm7J0DsRKB
czCjuTDyogFEisw9enDZmKmGtb6z6WAfTIGc4fhhA7oqJL2lAE5vdk34FjSPHzm0KwDumjDG2FAL
lcnzj/7ACB8wt/JJQ+6NFUj1r2QMt3lmV3jcdVEu8JtLzMlCOgQekRt7IFPVbmYsnrhvPzDhzzBW
YJwpN1N17kcGVlueYXlh+nR59TbN6ur7nA0XihLvdrOFwC1BHkS4i5p6L7TPl0G2X8ZWKJzxNpBl
LgWG0iGFPqFQKDxixqPpy+D0DTGRGJX8SD37rOqr8quBCAwoGTnTkFh9pmX6SQOvq/5oiaVdpEQi
bvvqWInIGQYdEGHG7F33ufeqe0azE/vRy+Dh0dqnzR1hJ1TOTljDlBWiDr2IJ3cyHnRKL7ZfiFfy
cFYCDcTz0qaQJ0GKxB5lwEivuRHYcSC6Vh8d+wZ9gEv7DdMb/tH7hQg9iD3jc3R9Ui+DKUJjaumL
IN915c/Jmv6dLecLsAJhwo6VELFaIrfTc0cIKdtE2Ar+eQX1HpOkmEwrMMaIhaRVZ4fXv9IUCjUF
hW3JBcPOJ+SKrJIEsWB3k/+rW79FGl0ln6Woq52fKZAtkxq0/ek0SzvdYdUY4n16YE5L4JARmkhI
xdkOpdVKrWGaMO3y29yb9pJf3CZ25ZDcDcyWXlo/zk5okwWOWwubJfqmP98muzq5MlBjwrKBaeqk
gUtVN1FW410dxpJJQjVBOOlRx6DO0Y+P4c2ENuL0ng0no96BCavBJ+qKOWpFi1lCMTtk0rEmrQbh
W2ic1dDroJTlCQCMzlXFZnXwK8qDjO2iW+QJl4+fIhDVpmIMKvRdaQ49iKrrY4fiPKnTHOL6IhRD
5zyMZqplpRUgVYupyxKmLgdu6CN0O2UbA48arkZphc55GGakqINRnfB+Da4O3GavIrRio6stDIy9
LB9ha3Um/ipcFJp5zOQQcNOguG1sgAijdM2OChfZlXThePGTd60oGdV2gK6fcu136c1id3f5bYGh
BaZrVVD6zikLO9PcwKMoRQnF1zkjkiqz1KYZsEvhVZVeIur71BJypkPu9FEWF7aESmIXkV+omO1G
0WxQQnAuRqiajVqdTm/+OFp3RbW7rAfbiZDzna9zToUwo39jYnq+9JFXtWBID2KxsS2zdlJN3dVy
DBXpvWRpd1IYEbfxdlXvCp2zHdEUKKJZYI+Wu2m3DHaEOnbmGjaj24PFL93RJ41YUZ5rxqziPM9F
CCykyyFHJ0cy6Z+IRSVcAJ5eZjA0M+1HYIyRg/wwau3KxJ6O7AUwdK0nAo1QRH7Qbjl3RlAGQJPu
1GNr5168TxB5627yUh6SfeOEj1QxIQXJmY8+m/E2zGx+uewFzJysb8zaJ8QiTL3BNnJloswxxQxC
AxjJdfp1xkMqkk3FqQa7+KohgVE4cuDMV5RolH5wZiPUMCLZiKGSyfwqL8dpIDvZiAvT4AyH2Vdd
IcgQTPaNuxiDQsHStsteFCfxBHr2FLVVnAUR+ynsM+bxgh3R01+kPYpUZlfzejdA81R1o0HS54+V
YZ4PtsGZlaiVq6TIcE+z+gHkG3apj+TJ7tcw8oWs1yJua4OzI1Yy5WqtQUjtkY2zyHBf/4rERDfx
LJfyqQjV5BvrCiGO04GpZmg4VfUAovzR+Bb2VHxJqCLfX2eM+jBoA2C676wYOX+IXPEt+4dVlbKg
GQzPBuEWUH6+ybkhsqFlQixh3zAt75olQ4On9Lo8iC7z88s9ccSJbTM5M6IvitmCcRq2uLCH3X8T
UwKq0oBZ7sa9WbiXIbdPg4oZUUhPmqrIuXXlOM6y1ULnG/XHnAxOK1xZZEnGtlhnEG4RJ7GK5mwC
CHL95jE/ok3ZNa/hyn2f0TOIvu/DvxOKX0Y91MWsA95UyAcrK13RaL5GQvR2GWa7KtI8y8VZ5NgI
pripgcPoqYzH0ftFMZnNTnq9OMyc4O1hP1NstdSecRZZMPQuxW4im4iakGQGQVVk6xYh3PZZO8vG
GeUyjOdWbADSG6BqcceK0nUKgLPDcyFlHVoMoBQ3TWzLjuwp+xyPJ2CQ6l3R7XwUw38ooWJYuioi
xANt4J83aBf8NzkQypiK/pCGt0JLLNtfdOI3Bu9OaYnSWkYCGyV/ic1Tz0TCyPsqrzsKNxioaDcP
KeaSUbWQf/Ecz7jcQR4LrY+UWWd9iNV1hn7co+Imu8CdQJSGxlXla7ojX1PYFr2PZs6Y3LmOevC3
TxGTdUZWU9mNtygK2fnqvY4YyhX8fKeXLot7P1QfYp6BuQOewGWIU7bIsVHsgxT/jd0hmlRCX/5i
/c843AFXpEoSZxGLWnvyUfTguJZYzQUxaOOPr1RVw+a5tiTFstBHjXJT7kQIlqUZqbDgRHQZ6Lx3
Qz2j3IuoRtlOaq5QOE8kmNJOQU8EHqWuwfWEarxqHz9pbAq8Qz4TbBr+FRZ34GZDX3rRAhbckM/z
1xPvuifeFbo9u7lLP5Bub9gZkH9oaawurqVERHwdOeknDMtDC1FmoLk5v+9uglvKrdu0YSs47tBZ
YlCBZxvPiYnmqfFtrH+o7HQFwJ2wHvXaciCyBbzTZy/cM291cIoCPV/oU9pRG0ZoID8EXuow0r4w
Zui7/jnTDyooF9WJooQjN4k7VRhjk5g5ezOfj9M15pjvY9yWbIA5HmF31PPytkimbEgWmOpNnrLE
UORRzguIhEmDdjXvy8YJKOKKbeNrnUE4iQpLaaO4mlhybPSgeV6AWRPfkClA/dPwBTV5+5pyAv5y
js+YnBcQ9MlYJkhb4RxHP1gnmeqC1+pXCTdlmbazcSsBOW/AVMJxmk5gsd1co/jvyFh9J2eonRBU
4YVDRZ1/UZKzeJwxVAQMJkOd1+96Sie5szz0+e4KL3ykStQpJeFsYqovsxIzJVmC9DCMX+T6KdYa
+7K7SIFwxjDsy2hUEkhUVj/D7g7ZTXvWFwKEUsV3oRgiFsMQTuvW/9Ndq157w/inOq+I/7NVlNHY
VA5TlFDCYYkamik5K6ileTZaMYwu+qR3slf74fP8puKaRLXhlVbZVF/4puqbIno2FdMw0Z7NrWQh
LopYxArCpD3eT71lb17nB7wVOMLHajhWWHx3v5FkRTJWKDOUHqPGZWFn4pquMXmDV97/Dz7V1pW5
xuMWUy4RjvUi8Bo3O6isY3O5Cq6lo3Ccd6yGvaf8cHaF8E6ciQko4LCQdU1ROTsSan1sKAN2r0zB
3QqeYnHYCeJxvu+UY1p5whI5hnUPsnk565zLJ2Lr+lxDc1YlLZCNbgpcBFU62Goiu+3SfuQ8rDE4
OzLWY5AUrLqoOTFOZ6xx36nRtiYhQGNBhkUt6NY5XyNyxkSdhanoOiwoJrKguh2lGPKb+YMN9WxQ
DY4AwLEOJFXf9iFcbSN3JuI5jyPZgpytZmdoEwDNO3ujKcFgAxaK8o0uptry/ldy8s/TWh3PGF0I
RCR3zRG8CKIBJmAL88wxNKgdn8tKtkYv6LLo4bLabDJumJJpmmj1ZeNTuT3Fw0I8RKrFEoZdbM+4
cWtHfzMcA8+UCTiBWMhB5RT+ssBnUG5b5TwfQlEN8G54DI6ZG38JXPmHgvJ3eM437atEPBVta9EZ
jtvPJgildBwAJ4kvU+izKlZNJQ4HgcFPMCszsLJGFtaxk14j1D01qT3LGXHIqYWzOIuWynrQWexF
RbN1zBlhrM0x+FHQG2FFTuEJB/lDl+BKQSxm89ap8jme2DM288ek3bAbXG0XHzHIbqjQns1O4Pza
UZUHWznQNSYz7CvMoglHrUVHgWOlCQxZ4LaV3ttJFf9c2oVaUwqMczjLDtXvRgPtiP/BiADTN3bJ
I8h5Qr+24CLJbnFTuv/Lc/P21Xs+ehZ3W6SL2HZDAClFNlgINCiu/gPTz73kiiYTYCr+/mb6fQQs
/npolmpWZAh5KjJDnCD5gk+3T2+mbExZVsBriE53lW+204piyXpTYDnePrNb9kSFuBhk34Vhd8fK
y25lN/hGP0VsHr8zLm9A1UIcclGBfL11W4zfA9MP+hfCVBK3+/v6ngDdaSXKoNlJiJzWj1DpqN79
ekSnBshvCnS+g/hKHzSB6Ile4UZQkJEUrP08T3ZUEyl5CoQ7Z0tWokxPwfWaJ4eovw2mq7zyLq8a
dbNxp8vUhyBRIyaH8dUUD+KALlk1sVv1Z06OfN502NfXKJN3ZTcqDJUO6xryNG4y2JMbOWiHc7sE
Lvt4zWZ1tXT5JqUV3MkaxzQsexOYp5G832vfcvreVh5+zR0vqKGS1JZx97U+oCm8EwCX1W6b53Yz
uKaYEZcZ4UzydT2BvIy9mGDT6vmuLj5hpvllpdiMSNcbxd3IoJFtqsE4LVq4H59DT6xs9ZGNgWmc
5GdG0ZT+5d7U0HhuonYcY0b/VIxWTAIMZ8fRFaZbkD7/ejM0UK9ez7tf6bOPRXLSGZJT/LKT1BTc
pcxaZE+sVC9wRYwgwJAz5uYI+F/qSY8J8d7GnxE57VcbLclN8MoBkbW+p54kYTiRbrNM+fSc3Rjk
0+j2rXJG5HU/mcoyqICoodtJQIVFPtu9l35iTqTgyPfZbHem01+z9ifheiIah7a19IzOHYVIy1CZ
kGOFxzZDBW4IRgH3sp5uI/y+NflHUjkWpiZIcKuM0Y+8PUYdNXlm2zqeATjnqgpz8NCIAOisr1P4
Ji53PVrIs9fgI9zTK4+Kfw2FEZbVjDk5mvU1mr5EKbFSZBzBlnJlevOmnSbsBwgxJFuz7PjWPBoo
FUn9FrNvdw2ad5Hnt1zyrWbb/J5XkFN6BY1jicFcxQTN96k3XcU3mtfuRtTSzfugoZzFbfN7huM0
XtGRuzOYH9W5YCSPruVjvAddkavdxijDrSa3OBYOlXfdNl8r74Z3++HdjJIBr6r5PqFJgDWWW2B9
s3VbO7L5jDNlnzdNyQqQ00trXCwMewNgcv1rhFzqT5hq/4t9BJUxny6fs+37YIXH2edoWooUrPws
Qzl6rMYi2unuf10r6fAhNA1EhGCYM02+4TsNsmQUWZlWdi2i+1rZDyj9YSPy5sNHs1DIsP4XjQt2
RUMeY6EAmmkgv8zKWKNdsxfqXXdiMDJvqcGQTAff3QMrQO5yDQszS4JTqb3c7iKl8KY+eFDVyu8j
sj6MwOIbv0cV43lLVuuJKovx2Husm72K7GEv9lhPeZce1F3ihbsPlXeYZyF5pkCxwKAIkz1bdi4r
Gq+drMWDN2YNXjeo3uqvxo9w764BuSMxdIbalqwhrEPwC2ajzHoNZMKKbloXRdYVSddBwsJX3FtJ
KKlqEqGaQ/g0Kp9Gza/Fr4Tyb95pKwzOUEe5FS2FBQx2Z0dv2vWvPssOPaqSt/wMaXLATWOyQuRM
tKxUi1aN4QS/JPDzfQIOySZxDGfwWCV89qzPxDJSInJGWlaHcZIDiFjn+1G8rygffDvOUCxNVDAH
VZZN/oRlailUAyRSv7Se8Z1NwQ4O8lNkQibW6Bs4I5Gn2xbpNyKfXmoapO/DCYiCdSeLP2vz6UNq
cQbgrhipQ0ZOa0+bNHvKde0bt6W/5Lb8QzpGIdI8MSakEoaYEoo7Un1dd1GDlhankt1eeowTQijq
+9ytYpmz1mspvh/1VymqEluipoH6Pvt95fOE+jTIaYjvz+1uKV9z+WNn9bwp3MkZRn1pLAbQHsVj
DLc6Q/1LJNqpYGNW8qcCnOah5F3WBKa7726Ps27zmaIpyLplnIHJun4qsLWDufbQgQTlMsz2lb/C
4bz3uBkmCwPo0JxybA4IGFJb8JT2xJ3e+EbnUu+SJCB3D2MuZ29q7ND+py3fS39On9JDdlt4436m
PEVKNzgTkWZ6N8wJ0ATc98aDQDHtbX5fxfQbTdNVS5Q51dDjMDYGVgRbVXgVtF7bwSE2iJ34d4oA
qm/V0CRctHyXijQOpaGOKCpL0HtTIWXIFOF/67zZjh5WWJwlKMol6Mf5hAV/+q71p72GKZylnR4m
7zbzwjtzsRMyLbCp67ooSZaq47HV4nRwSmPQnNcsz/yIx8+vYGG8Md3lFmqo+TOqe5GnhO8ifwuc
3qF8bAqbU8d5MBKpYA8GqQ7+s+qYKV6WPGVz4WaLVwn/jD1ZLLK5o/AsLBDnGpbM80UopdTVAys/
b732Jb2Kj3jmyVwMU0J4nn+IkxGvSrJlMbp4hS/BmqykmBNpYqngXwVfxif9R4yCRAx59/tX7YnQ
181YeoXHLWgM2rpfRRz56Aa+9H+kXVeT3Daz/UWsAgmC4ZUznLh5Ja2kF5YlW8w589ffg9W1l4vB
N7DkKssvW8UzDTQajQ6nvdibDlWOwYKdFzzfwNlAWXN5nvfb67gqWOGga6B8oVmFsqKxQlhzfBzd
o9PdJ/Xd+HuvpDcJxYqscZ6c0opn1OJ+//kqc/34hp7oBhPzlMU+UgOzAhMcAtaSKosMgGmtv9TP
mqZ686kAhDOfhyBFTzMsXJTtsg8/Q7Xxvk4wUz580E7T7b+oQJCegJVQgkfAbR3IjfhmgapgOU4H
84iOwhs+HKR8ua4X3ABfmM8VFBd/5RwsVl0klJf5RNb3efyg4cnghn/+NwzhEihMqypBUQVhwieW
fKjY5zx9vA4hvzZXcojOtLVYvZPybbpZdrxqLt3zA0U3+TZWdpRIn5MrMMEgW2Pq1HMJgYYkPsah
9oFM5s5JXL/Pl08KwVT6J9iLcCyLrp24LpyWzw2KJjac4Ys8D7mf3FHkUnvkOL3roCr5BGMxdhmb
LBs2sakenejWCSLPWKxNT2PF7a0QTsyHhVmU20kE4QIkop3kmz1/uC6JSi/EbJg12USvI2wVZ/rl
Y1x1c89+kg6eu8RX8T8rjpOYD8szzO8cNMC5gWc1JzohvX78jyIJ1mEZNRzZDBjWbY9GN948FYC8
69+pumqH+N9X9iF002ZKAqhCv9yT6a5S0VCpvi/YBrtpk1lL+FHCYGyK0rHBVFg4ebL37bQywTSw
0BjHYAFEinDIcfa7P7FkD8k3E4FJ3e/vefZcHVBTaYJgI4yFWNnAqxkn1FHlN820saiiVlgFIZgG
lMQFUcOviTxtjyzvkNFzPTNwdtcVTrVFgjVIKmdyHX6E4vScaruq+OP69+VxCofYlFFCDVucax9l
4QS/rOfFPa7ruYOXgR4l3Kc3bYNBTtrJOAS+sqXmNXx6cfOtUAW1wJB5M6riAQHPryOO0XDfeuFp
sb3qUKI4GeXxm2dyHtuNsoeCn89rwIJmOEnM0iYBME/Qo9jv0B1sJOh58WS1Z0fjd7QEUyhsHX1k
Olb5/QkuGjaUqT0i5WEfzWQ/LUdNGWmSi/SGIViJrsoHo4yh7PMJ+Yb4UO+1jY6qN+bxPr0Cs9ot
ZZmfClOwHHWUji7qz7iTlBheCDsY4FFUILWHpArmmm3ib9f1VHoOVgspKIxVRkkwW9i3fjkxuu8H
VexWBSAoRhekbYA6UGhkhk73p2FSOUmqJRMMhlMtmJWBsCOoPtKn+RZTqxCMJt8xQgBukrZVcoRy
3/hS09/UQrAcy6BhTtYMtUiO8aFPvdDnZcn5BxDI+tmtcuSK1B6+bdBFIfS0sLoxIB5DLcpzDCcQ
YdwthmWYnv2YxRs+swrMpIqyPSl/gLOC5d78+opkvZtU/AVJTpxIMblHTRZ89eikzCZwDbuynhet
qWiGTcMFSLhVMNa23eR3dFvuI3M3nXitabPBHKLlIVZWCcjYaNYiCjYksYauDfncDh6Njw/xKd7r
oOsjB1V7jWoLRUMyjaggMvhaWp871Hl3fzS54hirIAS7oRtjoi18EeMY3Kdg+NfK8xCqeq4UZ9kR
jEWD+T9WxHUxupk3XC362/DE/OnkPs5bPjKs+/KfrJNYIUvTzO76EWIZ81cnKb1K1RitWjfBeNgG
KN1tLpGBNoYqAuU++ermT9elUIEIFqPFkN6+DCFFRz/RZq+jOo+oaBUUGGKSomr1aCoplNlCKKTq
Q4/wO8tW8bjLYWwLmVNGXFPskeicqmpqXmXfVR+y6KaqZs9QuWby543zBsIt8Mr2lIajxZkNF5Bz
9JggperONkwsZlqhikGVkVZJJFgBFtCiqkLUW5G68+gIcuQs8CbVRGi5kXsTSTABztJ2UWJg3eJa
+6tYDDAZZNpdlqe3mjP9li14w+ISr5ZvpGHmEh3Lt0RPQzx6tnFKh7+uq/T/cG/fQARTMOS5ljS8
Fo7eayj0wyTB6UD+jP34IyY3n3Rci/eq6bmqnRI8icVs58JMAcn6U5l+m+h+Up1Uftwv76I3qQRz
4MYGsj48LmF29M4ooq9GZt01A901NnmkOtmwguyuryT/1dcgReMQVabBeJFmbToPzhw9IR14DMvh
ZCTljTNkqpHuqp0TwxOBUxijybCMFm9Yt36AJdk3H6IXEz4mWkkWD82Fh+sychmuyCjGKzDi26KB
hWWdT3yAVHegYHDP1Y3c8hv9n+27CFQES9YQvn3xMB9spz4xK/RnzIBEK8v9lNkfJzbcRKHmj8Tc
XxdRZbTE+oEkbpGT7PCgzHBNgV+93Yd/DRvrPntCZ6FaVG4Dry2pYFBcu4rbKsQuYknRHZfs6NOy
j2/4sx+0m8psDXf3rsEJNsWyrG5hJeC4k4YOcrB+didkL3bq4cCKYy5GNoocxFh6xPWzzjZz/gBK
vW3Q/U76+O2KEcn6ePrbtmeADPpN726q+et1dVAJIRiSqghAxMYrk+fggQbbeDzno8JwyJ2xN2UX
DEdEoiocaii71hwq63FRzgpS3FkiJx9hQ1YNLQDA+qx702fr1O/Dk+YjsdPumtnjta3DR3dr//mf
1k5MfpIlqe0u4Nai2zXDpw7P3lRVZa3YH5GWr230ZGl6YDjJMWnvDIzMKBRGTwUhOBYgsa5DkgMi
cF+i4pilp67fXl8phQqINHxk6rt8SQBRhrdd+lgzhQjy3PDbMRG59pIE83RqnmCrPod/TCgz7m9R
QHcOE39E7XYHth0v2NDf2X8XQ1iogaQQmGFhi1b+i97Xbaa9Fqi31HPbs+a+uFRx/uVlnW8gYj9s
ZWTMriZcuwnqEI0NguhfCXruMMnh+Dd1sWIx+ZG/MKFwmW1Xx3wC3Rbdl8kJUQeMC2Keei+v/6z1
z8N8HDAiMs6/LuXH66ohPbwrNP5rVotYG8NMAq7gXTedOh4d6TBHvrM9I1I0skiVcIUkbFfD0h5d
m5CL6F/i0S8zhSn9H1v1z8KJERBNK1I3qwFQ3Jg/xrtkG20rjEOF/Sm36XOs7pWWumRvEoml58MS
GMagAzDqNwMa0TAHaTm2G/cu3IPs7yuGvuroQa/Qpq2iC5AjQ0MYatswrY/blNWuDbm74ObAteHU
tldqDxaKjMCj6bLPS6U6AVIPwn3D4hq0wqpI5sQJ9wO73U/GJ/TA3SyvU9cDv1WEDqTGcAUmKH+m
BUs95ThumWF4Ltr6AnPTpPvrOv8/NOVNJEHpp7mdLNeCSOEf7nN4KHbdGZ06JVppu80B/FwK8ytN
wuApBZIb3bTQlSyY+CyzzdoxEOPXdfh8yQP6q1ANm+9RJhZvKObctA/JSRkRlG3cGpUfyNXG2VoU
JhEFauuD1CRELQnI5Esv+4NPRSJoxfB/Y1ldAlOMaDvRDfE8BO6CnvrlJ2DpsR0fjJRu2i34bxov
8dWEOxcmxUVxp6s7yJvYuu2IwYzcSNxpccbBj2Z3a47mzprMjUIoFYYQ4EzTuQaBETDMr+gtv0E7
LwaBDV6IJ5E3+R1YaVTqcnEGXqVihuXYJiqkRZ8zjshs2fmEMlVSeIsBApcw99Jp9q5LpoIRDgFz
tZrSGjBOlWKQz952XnLVCNbLR6Qgi2D0sxK6PxsAaXbdFvyTG1QyhxgU13nlcT5WG3Q8KQ6bQizR
Gy2bzuzzEYhu65PyY8N2CX25vnKXb7j3UomeZ4hyYwwqBIZmvFGeBZvwZrwpd8GdqmtMroL/KITo
hDKrHdPUggo2NL2pGnvTG/rvqfkbhmCiMFV7pHYDkXiQ+zWSv0s/Vt/sjz8HY7XnIlFs1KUVfl1F
BxPpQVYEu8h3cmWfonZI4yzpBn9+tHhH9313mO/brYO8dArKa1VYSLprpq4j00rAHHsRk5xmsBnM
TdP7oBsLMBN7vM335Bjl23FbbtXH+OKOhnhrOG6eV+IVvZZmdQY4DE3ypvbRZoUXWZ+16DZcvl1X
SJnOr6GEzcNIA576AZSN9HH8wYk91/50HeLCT+TSGAzG3XUN6+IKw2CftGpYiM7B+d6IjktjeNGU
e9ScVZp4cW0JSPw0rNbNjsZ8mqao9/HoRp6ngBvnHJkPUo9dcasalSk7WmuxBB10NJCNodOi9xf3
S0U2Tf+r+WdBGMF56vmobZSHYzxIc2iHW5bvldkWlQiCy2RbRWCOCUTIm106HoF1feel3wdZAI/j
o5lCpAuwktwMuiDo/NA4Y2CGXuyuf/8yhcjX6A1ADDS22PC4jfG7TfNzlj82oP7Qap9N3/R211a3
o/6Q0sN1TOmBWUEKlzoozwN0QwKyt8ZtUVgbQ1s2OVPV16pgBBOgtcXcdrGGdmLmd9Fubo5Tq2iw
lZ7LlSTC0Y8wSbtzU0Ckdr6rdG926da0vhm/3EchbJJwKuukTmxSACcKxy0mnNzlTqzYlMsoAsew
LNRpWPAhUZH8/uRnZT6zlC293/rNDZ8LXu6dyrNABc9HT/JZzfNZ5S5IbwX45WASpxTPbdE31+ic
znYJVei2/IEfbfhoAu6elFteunFd72S7tQYTVtFIiJNNGcAW06eoxDPAXGSAPt3wruNI/a41kGDX
gqZOq6kGkLG39nRX7BYv2upPnBoV9MBnF4WT1xFlVgKd+8j2GQ66+kQrMfSm2Zfgo/ST9jFrnxJL
VWgguxZWAKKVsKY0LbMcAMOO1zLme/oEDodpM/kZekOibntdnkvmFygjw5wey9INlxLRC0fNV1h0
MfB4JJtPCZ3OxYGvXrH/5by/axogIgMS7lV0OAgWXBudcM7ZWPhkOSTod0k8k+6vi3O5PSZa4ByH
UZR8Goboa7V0JqWV21i39IE5m7FTEBtcKraJBgI0RNoUElBRBGugaZuV+D5KbA5a3/xIZnqMR8PL
k0k1j0+yNWhVwGqZ+I8SQyzqIsyww5hW5auvqt/Qg+svp/bIGUJVB1aybpRCE/j/KDqRha0p6qRn
KBwq/Va7s527UMV4yk3au2Af77pYfV94hKWFYwUsMUsfvWMo2bERL+WFcKqyO5kYGNXN0CIEVksm
WtaOZtNsJUbpR2S7kI/F/MtF05BjBSAOiC36aDAHXS/9Ut/XeBtHDJQ4RmjuEJF7vq7Kl5fqeyjh
7h6dLnKyGLKYYFsLEGFzd2EzKrxQ6YJRHUptmQwOr2A/7crs3EFfSt+1911xnFVhBakQq+/z87Ry
cmluN33R4fukymfMyB70E45n9dD3g2pODVdRUcVsuOzoJXKZc+G5TyONOpeMpR8uI0gfbMOz0/I8
xcUmG7/gJfn5+vbIVs5GKSuDVqN3XwwChVFj9rrRY+WWH2ak+f20+NcRZGcGZsZ2wd5IeWfd+7Wb
q9CyDXso/RElDB615zsrmbwioLuynb7VebsNNWcbk1qhE5JL1aQrYPEKCkg4JLTDSk67MwW7VL2Z
vJ1x5E3ZPMirmjIh05E1nKDoTZvTYYkgZ7U0PmHpVycFn1tjK54o0g3DJedQXD4Gtu39cuow6IM7
NdCPNu+82rTyXVcFdHt90yR+FhYP9w+uBzgmukhGP09Vn+AKLHyjeiUcw1RxkKamx/6G/Yu8t2Tt
bAusEYZrOAYxRS2krumETGe5P1pnY3iM0mOYKdZNcuUBAnSsuE85SYVwNVSlSd2BUX6lBl4QHUhT
e7l2nyir6fg+CwcYZtsAJxL+MSYWt5lJQ4ohsXKfD9ECBd0RI3zRls89YmWto1Qo8IYQnloARZyg
c9O0kGCIlhzPfK/AfNPPyxY5fFSuLhUGyKGs+f/pJsOtykxJd2yFLLyVQHMWO+MyI8HG017zMXMC
ZDcUbpAKRND1OIosiuFFuW+6d10feRO5zQJVJbMMxCbco0NPLoFP9P5AJW3TLKmOFqUJBGdlfBqb
EXk8xXlSgQgXSLREXZANAHHc0XNjr+seAuPH9TMrsQw2GhJeZ9FCJUQXmOpj2yQGMOwI81mKu3BQ
bIdM29YAgvdTlm6Tp+GY+4uhbZovfUs8bT6M2YfrcsjX6k0O4cKgTdUshQaYZrrrLa8cnsdC8fxR
QIhR5zHOLbcsJgwibvoDC7+lsf3YqFoJFfshhp2nKElCmnDFah71/o8sVLxOVd8XjmAaRmmGbid8
37l3+4dAU1hM1SIJp69zY5sgxIx9qB6N8FCHT6Q4Xt9q2TVj2/zdZiKAYBmvd/jKsSrQgGtTDHXH
c/4nh0C2nTz6xEc1588qt1oSsTDfoXGJV2ip4dbpEALN3HdHHWTgSG/45ofhxBndDC/56v5GX4EL
TExz4e9sjOpwBEwtyxJtDDM8tdBBw5v6KuLZLcr8gYgm8VhVZivdtRWeYGkcXRtpTFIgDdQP449d
U25CprAEUhDb5m9uE/KJd5xj5tPSZB1AkpfI8llrg076+3XdkKr3CkOwNvOE0jt7qWEyl68deczz
x+vfl+veCkCwM2McmV1YNrlffO62nJE62Lp+8mPEJMPIV+oe9y9EtwCE0H8vmZj8jLJ06iOONp7G
xxjkbcyjYFniw6YGhrLujbuB24g6P/Sd+/9NUpHj2G1osRQcO/2k71x0caUb+mjv+WyE8aAqdlDs
m8huXJXzVJgG9o2hnshGlZ/u1DuFQNKbaLWYommqEjDlRhDIvE3mHa9gYi/5Pjg0DdK8mGx1b+yS
c7FXDQNWqL3LRV/Zj6AtGi0I+9zP3L1lPqTarWP8coAY5sJBfBPPfkp1sd60iu2Ik+DAXEzTJm13
CZhIbf2LFm6uL6F0lxwQCiP2Z+tM9ByNICBWV2OX4uVYs22dKsqHpKfLQXiYgQaEG3a+lqu1quuh
cpyuRbTvlX+OD7vJN8ujts/AAfLrxRPcCq3QBKsX2yyolx5ofOaC6Zd78wO36WwTYZ6gasIDtzzi
UV6D8aO+Em1IKpKwAWC2A0o2F5N4wS+Crt2HKQy9pZ/8paTP17dLpnmui6A3WOXBkSUyfzR2g0f8
VGcoe94OI0wFZkogp3cdRHKqwOXqIFCHi4qZpuBQJINljAspM5/ZhyC5y+p86xS110ejAkimHO+Q
hPPbmG2mEwdI/FK0NsuBRbsBPCacUGQsf318Mt6PCHTjErYQVLkIQSSOvSRVX2S+mbZgB9hYC/Ps
8un66klO1BpEDDckpVbYVAdIipKJnPmV++O/AQiPPV1z5yaoANAQVCNl5dHSdIVLKUnyv1spsdQ+
mDqMRViAUWUb6wTX8iX8OKLC8HbBrKBqj14a1SQBWZgGxhpBaFgjgznis4UVtWONbZX51m0F1ip2
5jOFbUzvmT6BhAXxe+WrmeuxcH55LzUPRruoBxRJe2oMZ5uQReLalxkofEpP2sb8kIKVoHuM/N9I
WWFNV3DCrdH0Lg1SAjj9Pv/EW2p4HcP42d3/m2ok6dFCiaHzGj+kCKe8N0596+qVu6QI3Oyr4wzG
Jz/AvFrzc+DRj+NZtZYSu4QJk9g3Hj7UL05WS6exSs0AngWuK4wY9tAsAQYkQ3FbSfVyhSMerjGm
blUi1QzvafrMuzCi7Xc3Ba8NagD34U7VPSZ7KeBJwo2toYPQVFTKvMxtoo0ursfMi5/iA1plt8HR
2ZL7EZMD6akElVX57fr5lm/dClTweO0c7oBeAtTY6zu65dV4TuT9rOjJNtlnBRw3suIxWMso+L+G
VsZ2ZwJu2GEw0kZDqVy5oXfsMTr8qxmQsmNngbQV+8gQUBQjl2NqVlqXIG/G+UW7fMPbgZkf9/vJ
L7faUUmXJdNNBBVBEmvh2cXEEKYVtlE0J6Tw9TzZ1j10kyxbM4q219dRdmu6mImExBaC9pDt/YHr
moUUDdL5CLuUu846xkArndRbBv86kEQe3GOIXCJtZ0AThEsT0aOwTUiY+aC5MXK6CXQMcku96yCy
k/YORbBWxZxpeVpFf1/NfEpP9vKdD5XkPAWpQucll+Y7NGHx2nqKSqsGWg5CM/eUpYo1U4ojOIYd
q+cuc7XU708Z6Kz1g7bJzvM9DzAQPH1UBOoSZYA8CL7BpSaIZAtnarSsyqSgCoZrGJ3yodp1bX6m
UA+vzqgqiydbPJwkhowkvKWLAzVX2tTPjZX6dTcc3Kl66rNCYSRkOreGELWhG7vC6W0Q3yfkKa27
56wMEYYlim1SSSKoQeMU1CpDSIKBpg+jgcq7YFD0G0glMU3kn3UME4O78f6YDklkJI2dQ9MyjHM0
wh2cg1PYj4qgmcyIcxcT1XdwLZDxFkRhdQqWoAQ4fCwMO0e76jyjGmEzo2pROwaqCdkyhVvDCfpd
EAz5tM00Q6r4h5WBxvT7khxcVXmFdPFspILIa4GFqNa1MzdG1ACFYlRXFnk1CkcsxYtRgSFe8X1O
l6aNsXBT+SH5ToaXoVR5EZIbCLbzHzHEhtXSzCtDLwChP7NnPr+cs4ogVfIz5KNy/GQCWdADlCk5
7JITPaPLErShkfqluVscb2puIhXjpdS8rTEEl4GAqD/JU2A0381H7rBziezUs79yx+hfVOVKnAZ3
DSgYuHxYcInrADS/DjtOYor2ksqLY7gpvBLCvGt21y8kmWlYAYp06AN4Zlor11M/0cJDEIyWN3ag
Z7kOIjtFaxDhaZWZU8+aACBL9NHVztTpt93XNEtVCqhYPYMr6CpyEAXRspQ6cPi7dzpiKuqXcG88
zzuK0Qr1i/47N8RaLv57Vnh0pmNfLMBzxu3ETpal6P+Rbo6tYzgj8s6X7OqZW2RpVZLUH0AXMt1H
Kh4PqTXFw8KGb2XDdxRzKEHVESMfRr5geDlhZHhCPOeD6XHu0fmQqFwsSZDWXcMJ+6P3bKjdYkr9
vLgrQJe7NHuLRJ6e/1XTX+5VdU1gOa8FK6jFEZlym7HDfFzSQbT0YGC4B6gS++N1tZZZIMScLZQl
oOfSFVdvCUzdaKoy9Yup3ObO1m1Svxv96yCys2OjTAm1Khbjjv17HctIy1o3BYg+65h47pXOD1b8
Fak8OdnWrGBsThKwUuUlHtJhYAXmkfRh4uVW9KlEW2eitYfMJkgSVoqLXKbafGysgVHnLtjeBH/B
iCwjS60q9aOJj6w0AaO6IKTazWc2UUos3Kwi7UrfI0djj/T/tXsX7drRs24af95yHvJWReIvU4c1
nKDdyVyPaR/AdhvTvRU8xebTEDxdVwYpBIUwJp9+eVFlkTY6iTMH/uIUgAUWlWV2H28WVRW1dG9W
KMKt58Y6YayEl63V9yx5maqP16WQxaRQ24BkjWHy4mZxY8ayw6wDAwBBhqHB9q54zjfmMTj0n5tP
fMKCukVUUlZvvoMUNifPgoYMCBT5Wbdn2kkzHgwXNV/FHavOQf0y96dCWfogdR/Wcgr3g0FyjPhL
8ToKf7hwiDAFZ0ce2K12O/m8zEeZiOL3qBBycHmPo4VANrEMsQfctpa4Lin8fHbvwHcIT8Ehfmg8
1BEo231l9mIFJXaCFyXTTEL4k2JADsB9qI2XpPwxODd1+huWYo0kOA96HDLEB4AERoCebXPr+3Vt
lBlY9GkiSEoRlMd87PeWb6wG0sY1zlTa/YGRXE37w212mZIXUXaoXOJA43nUEK/Y9zCt3rdzluAp
zmtb41Nz5tSIxpf+Mx9R1OxR7EFV085k1gK3oIlKKZQGozn0PaTuVrM+pzWsBYnQ0e4zZPTC8dP1
5ZPKtQIRDhbI2VO8YGHIzbDZ56XrF9lvyQGyFBS8OxQPf0GOPpr1xZ5m7FDu1Gc9rs8oKTIPZqqa
zcX34OL8oLqMKxTSQCL76GIncTwluDAQCn0gpR155lihPmN5Ccbivjfq73UWKZwI6fo5BIkTJCYd
+BLvN2nqYxo4CdS7XPo/2mraEdM4/MYWrSD4T1jd7SwgNrG4WTC1l7q6Teju+velerb6Pv/76vtz
bka94zLsT/PNNPYOpmWO8fY6hvQyd2HXqI6gMbokBSWY2nhotBS+dvoDTYSvIeoBRXmowOO03irf
QWoUHBQK45ZFru616H4lkqZnZRvUEMlm3/rFs+fWryMv6FW8Upe7zwjB1FnQuPOwo/jyb6IIBZX6
Aoud1ovuhZYx32YOi1Vzmi7NNXDQzqO7DPXimCj5fotCW+tsY4HnTTskn6LutrH7Y6F3Phr/vdGJ
f1kjAMdzTmjvR7JErAZtAy3UpyJENWjwEBq7fnimnSKTL+l7eI8hGFQ6OhFKNoFB9suO7ep9DQIy
vFx4P//y6yboPZjghecVLbphAFia/YgMMBHGH01V14hUF94WTXyKg705RuPdK8apKx5aVZvfpU4z
rkw4PDju+sVjb9HDKJo0JMqgY/q86xiohg1vCv68flJlYuigoCFIC0DnqHBQmYuDWjou0twa9cYx
27Kx865DSIwBF+UNQ7h0piLBqI4B3mPwEVWlfBR1vi8Off/a/6S2BhKH9T2ecHzM1JkNvQYegjKP
8ZPh12BaT6INuR8wHBX6pnm5gmlEtYz87ysLNIaVE1kxIGmyW9JDoaqYUn1fMNpDB/9xwuwkP13u
i/TRCRXxRtX3uTaufn+dwR2fRny/We6Y9YElihY46fdR8IfiF1zUFynEuW/diWkWSlJm3DddNG9G
rVIVL0s8eLTwEcSqHTArmRedYqShCO/EUGbMiW1ujM34pB+a87Bx7e3Ph4oq4ysTyyDg7yBIeZGL
mEIVpXqWWDikKNWftBuUff/G0VkDCEcnacKsadEz5BcUJQgFniTsztyaz9reOqvr8lTiCAdn0UC6
kgYQR7O/ufNt5/rXxbl0PbA/eOy41MEEwovmt5GZbYRe3Mx35ztWHib9MVD1+uqXXiEwEHsBAuoM
Lh7dppY2ljvOuW8FtEownwL3KFile6Rh0fVfa+V2qqYA7eaG27PTGIUk3ep901tPXWd1saeFraHv
Oy1wblNSm2w7lihX8CbTiNmp6mmESTJxTD4gRpdtry+P1FCi2wmBFvx8xBGFU45O8mZK0U+JpDAf
U4pI4oEcMeJrn+/sh19vWsBCcQYmxCpNFw1J74984eZdpzHU79ntaUrvSfiUsZfrAkn3ewXB9W1l
VXQNBcbMQv2e0X9k/UM3F55eK1JZUs8C8Ta0OSJwiHywIEfv9CUeNQWqEz5xiutsZzywxwWdtb8x
swg5H95Qa7kUbw7dEqCWqO6s0m5z6G+6Cdgdm+zN9RWTnUAIQglymCa6FoTnLXjAmiheRr4pj4N1
HkLF+0W6WhQZGIRyEKIEmcj7LaFa6RptWPKq7/IuR23g/MXoXzur58NMFNJwP+v9Cw3vshWY4PSN
WYPHRgOwLvvaJEj85Ydy8NzmHCQ7y32wGsUtLL0ATJ5rxrMLFYLi8hlTmttaj+XrT2aFEUx0G57m
Aow95Ds7Ff58thS9w9Iji+1CLhAMWSYSW+/XM+5YEnW8eaLbJh+4X+tsy+98Ki059AfydF07ZOdp
DSbcBjbpSnBNQLy5/2hPN5SdE1UAWwUhqHhKwTMzVYDItZuoORn6p7RW5Elkr5u1FIJVYFPVgRUK
S5YvmC0AQuoOxFT0huTgiVb2PUrB4AswxPwRaBOtXAsSMS2soYIxqr17f9ryIZdgy+WzfFEbzWdO
bJyzOuImO8h4KP6DKwgZFIGGEcnAHdr9SInfzyo2XqlkaEeE0XPBZSzWsee9EcdWCQQnGD3qPoFF
xeFcla3upd3zdcWTqzmKldAxiFVE3O29mgd2y5ibwcj+ZDBYzs6fyQ97X2M4OPJ0qkyXXLQ3NMFu
xBHLdMrRkrLyCncfJuE2bD831U3VPyokk20UXtmIePDTezHoErGCNsoc82eJD0VSreu8waswoyvw
QJhwm206VRhBaqbQfmkgjuO4xkWHZ5p29mJUvIB50NAM58E2Jta2GlkFbr041TEhYlhYuB8Lrcyf
tK7TPyUVyVu04rl6s2tqLbupyVI8DVWgKWy29PWEsmqCShqw0yF58H6rwyXJ3SqBXoE8ot+Eh8XT
X0nP7MfgGXUbO/WDTWZz1ojC48NYlsIJa2x37j7r7LZ2PvZMEZaWKvAaQ1DgcdT1nIHRHXY6vgM/
y856CG/So+4bvJDr5bpSyQVC3ytzLEQnL6JfOXF7t0TbkW0+Zc3e0G9sQ3XVcVsv3q026vj+xhDu
gnagc2dPCbr2Sq8o8dxBAcepOMyhP2FGtJoSTHaXg4gZcWkHzs9FtiKlhR1XMz+TqBwrdum+34G2
Qsn2IF26NxgxUxHrKHpyAsCQ+lMdPJnurQYa1OvbIzvyK1HEcGG+uEPXcfPSon7LMJ8KVYhV6mWt
EYTNCWKmD1bPpTgNN/0+x0is+IEXcIfbXnVepYqwWjHhxqZFRoYuwnlt0LnFp8ppG1J5dewZW3Jw
fE2heDLbjCQ6KqrR6YZMgmAegjxvaBfiINWZiZ5qy+uGLakPbnmulBslV4Y3LMEwkNQirU5xjlzy
Y5z3vX6TlfvruqCCEOzC0Cb1ZM7oSLQbPwVn27QzVB0yKgjhNmPIng4sx4pl9aNRfdTAo8Z+xw1d
74oQ8ZxmJ2/iDGK49aFALZd+iPfusNUfyY7wgfH+9VWTm9M3LRDr0+yi1bQ+4eb0MypJz3yUYeUP
Pxafj6P6nSjLSjixUs3GSFV3BIGS7zYnPfb7VPGEVGyQ2OdBSF2Riqv0FNxPCyZdzR9Da/kto/OP
LouO6IwGy5i1EGKMbjv9ZKqC+MotETzOsCpMp1gAEH/iwQMe+coxD+/nlqgyLqol439fvewdkmjM
YgCrCWLTmb4Nh2k/h0yxaEqhBAuQIZmY61wo57Y5Gn+VG21jPUd3BJOYslvz6T9qtWAM2qQ0jTEC
mrHnYePlMI9ecQ5vfs5rVRZYye+hN5UQDMOMLGk3xIAjSGHH92WpeOyrvi8YBVJ0DgkL6HUxv5Dk
q1UprIBUCdBDjqgLcfHkFr7fMxoVth3j++0hMu/LZQce9utbIhXhDUK0M1mthTmlgAi7ZjO4qHMD
lex1CIkUOpoykXQnOtiQqSCFXoMgvKZL7TfzQ2VuOvesFYpLRuZTrzHEydp9nBWscIDBeUGzYc+n
iqGmd0N283PabjH+TT2tkh8NwUEE+xvCVchUm+wiWbkk8bL03VTjyRYeeDQ8QmuhkYC1mzeDFv7i
Gx4mln+7vpqSDUPgkscT8Va0Lti6ZjS26NRoa7+tv0/6H6aK8UfmWulg/DFBeYhiNDAlvLc8iLin
k66VtZ81W9B07+Nb5g/z6yBEclbV6MikWYPxv6/MnBuSHkUAAEv6PQu/UFWbpOwlyHsW0HQMihz0
swrKtwSDhvkmWC6MuLWf4yfTr18pa0ZtZ+zKXbhTkcZymyJqBWpHwZCDBLOBjPl7ifSySeq2hFYY
SVptF627yUl4W3fTbjI1f2Ldn4OzKN7YshOGmlXOeIddQ3PGe8xwJJmZalXNuTkIHEZQpabb62on
uyh0uKOuYVBOmeQKGLVGSzZpXe1rFTon+/1wiH6MpRcar8T48fZ3PCBkZZHOIFhF8H0KCznOxVI2
tPl5pDUPWYGXAVEle5+hNTRSPF/5rxd3bQ0m3BSO2TjmbALM3Aendp/uMcUUj69fZwzETAZeXYxS
WB3FFMIitpaj9VOf1IjXmk914hxoEShudJlVQlzW1FFxgAJZsZJ0xNh6J7Nwogr3fom3tI28hp4S
1WgQqcrxfn4YIRSsikGMIlhIv3ArETp3LqZw1amXqSbTyDHQ0oDWJsqLnd6rNapfutL+P9K+rDlu
XGn2FzGCO8FXLr1JsjZblvzC0Nhj7hu489ffhPzNMRvCbXg0J+Y8OaJLAAuFQlVWZgEbrdXvdFL6
KakPUS6j53mvwADSMYTw/9nhghCxYqWOohIx4qe5v2EEokkQfxlB7gA0DeZ0VUAGZf1m0WdChwMz
Oy6otJy3uLUNfFG5ZLlKgb4t1t6bSfVQrWXkQ1Io0J1VcnjZAnjvJjranLjoUXXi6RfGWZ/SKmtp
OFVgAbas+QtVl8PlAEEERlBvw2wuKBERi/hyadYoypzFcRdizUlm+bOekYlNcs2KP5dIADzX1fo6
dNqcPrq5/krjtTtmK6Rf/KFvMyUYbdKO/qKaY3ZyKCBax9hs7asqsR1Q+TVZme7QfU47fy3njIT9
yip23bKW6r4A3cnima66Yga5MkvN79Y1Tn1tXbWv3TrTkwnyui4ou36mfos20xjE0Uq+JJ1JfbOn
jRVW5ugAEQ35j1ChNGm8eXS1vyAiVIFzdanV+Dj3BkHfM+/UL306p5q/ZhW9NVOneBqGBs/ofNTK
r102aCXEOW1aBaj0JJpX6+N47Ogw5LtoSDDBMipUjwIT/aMHk4wdgs4MgvEMCn548GUNJd8iWuUU
6guWc5M6uUmekaMZWainmP78vCSNpQZLG6/RHqy3Zn9VKmXWXMeUqM/DaGcnvWdoLUhDtp8LNaKm
X0eZBnnVeUQpq6ltcuzSZP3a08w4on1pvEQQY0AZMrLsBw0jORCdK0ETXw4lCmCuXXUyDk0WvTmX
hBACkib2f0Y+cn621V7LlWmy2hA8eYHTH9suCaP50S6PsnqKyC+3lti/b05anumDhm1swyRtvHra
67bk9pUZYGFsY6AdNLXFxiGoO0ea7SYq+X3B3YStwhAhABeArfJgtSgy19K0MwoemMUr6y9AznkW
KGfGL7PeepZzlSmSsywITqAttHUTTCqA1r/Nq29WBOS+1ZIxpSFgXs9ru75UTf46jvVx0P49gRQ+
vmpA+0ZFpRWseOebVwAS0RjQgw0XC9SP6c9Ft1HG+XI5NgkuEhgBZgEQbHQEeCB4BzryFfIYKEBB
Ut66yVaf6rvLJkRp89YGX1d182kwR4Q2zA4xKZN2v2SetodOCysSymodovfOmTVu25bFcDKSvVlj
k0ralX1Hfqx7Z2+AZUl5MR/Sr5fXJ3LyNw7Qt3ccPtT5d1qNdKZZD+r9QX/p9dtO1rMUJeq6gd6X
hbEb6EjwFyIhY5VWFXyu/rmgKcI4F9BC/D4EalAG8U4GzpDa48JCBmHINitgj/EDJD6zl/v5deWZ
EBWNwg/g1wC/dPAWAX0mHsJcNtsOsTXRGB/Mna705dm0JPhPoYtbSMhcYKYRKrjMEk3YWelwXYZ2
lmafTMXsvCyzDaSAw4/LniBgq8CRBfmGrQFsxt6g564wroVLq0ZnifkEZeU8bNBiRl/P9acdYFOH
xu9679/L3JwbZSFrE5IARVuitNBaDFQfuuxqHCX7J/Jv3LcM18hAujwv5wBIq6Y6bhtGTRxSne7n
NfUlGyezwa2h1Uod0P0IT/ewfDXgditkDBLsW2u+cbEtByIDiIiu2e2yOLeb1FZfFwMmeyjKWvW3
GkWeGKpp7fc0leygyAO3prgnFB2J02srdjCt/q7GHwN9VkGiKtlCHZ+ZTxu2Rjg3HwEF6fAgYZe5
p56SO+vA9LZwdaigWJCX4S9/MVvlxgCnPHHnLMf21XPYtjfKJKm+ia52oAtQQgKm5j1EbHHTam5M
/L65ZyEv39PQ3NH9ILnPhdfF1g5b5+b0UKKX0xLHFJNQ9kkPi53i1xCc24ObwIfS+43beK4E8CoM
sFubXJhI1jxRdebtihFOkHj77HodrkU7UN0bdi3KB75EaQuQBigW6NDqeDcYo6xLC3WBiYYa8drx
GHUhse9l7UCRmyORsACAUgnAcNyJUtpBTaFYgw+1qAG4dY3eDKy/L7u5yO22NrijFC9uBG5dk4az
EaxjUOWybhb7Af4YbQ1wx6jXqFoWJgywEK7gu2SBk/m9FtYKyCOYMGUWkgf4RVCZQStrN4m30DGA
uWdkEg7nGYZiu+aoqDQcigOox73572WVzTsLtxB0CChVYTjm3cTKtGr66JgFDbP5Su9va/qBk2uB
+BQ4P5Rx3gHh5sUxYzIgfVDBu20c7GN+zA7ybr3wFAGliKcxSufv4W/Gas6zsiA/HncsrUxP6X66
Mz3ikd1y0B9k/AfCT4NxWjDXQXgNYxHngaLUUrXMshovT+cTeYXMUmzKYpHolNoqxMIw8aoyUZhz
E7ETNWqCZ2zIqPKhPhOs3sND9dX0Vt/Hy3hf7Y3j5eMkWhSKzChnw+eIxQ/+DUOv6LmDB1QEaMVy
Aq+3dFhFdM9CvBM8SQBFq8jvzheVOSZNqLMgmwT6voaCBm0eJ03xregBmbMskRDdgqwkiqODjO9d
GbHStYmMNqxBvDNgYJHxYNyYXnc0r4q9K/tgoqO0sfZOOtepzGl2ITOAUbPFYywc9d4NUS9ZvPZ6
DWNfPXyAYRNqg79XyKM+m6zXG9eBzdby4gfgILw4NI8ddHShwppLVTVlS2QbvrkfwWut0MaEudh+
LtLdWD5+wAM3y+GqHYaT5njg4/dR8l26F4X4TfJ02YTwWG1MsCVuljAOiYKgDhNjjmKXUvmLE+3R
U9yVrkyLS7xbmD5E4QZUZ3ztt3DIqsbKTMOyviuWv7pFkjqIfh+DugisOLCYaOEiRNI21minqJJb
6hMgsjaoMS7vlTAfQhUL8qmoLKsm/4QhlZNEuQkL5BvT9UJF0aN/tYFz3x11TIejDru7bFHwdVDj
UHFjgKdJQ4H0/Oukcxc50TDX0JQr/TaBSDh5VY2nilDJ0gR7B0MO5CXwhgY4jgvg5orR8JoZIunR
6D+VNLy8EEEsPft9LjXRTDCJtBZ+P56/OIoV1t2jIQUVixaBqX1MmWDQCE7GRVOSOs6STUmDph0F
+eyjW0jOo+hahcgncji0zAAh5p/LfVbkI3RiaryLfE0LRnA697fkqN5W2fEPqTLZJ+ZyLoNx3aLO
xbQz+DGKpjSncY6gFpU31aPeA3zaTTvqDoFjxP5gzUE9ASzX1r4zg2HEck9t/MWEEM/l7yd6vZ/9
GWzvN3GiqSOwW9pMtCpc9vXVdNIGSJMzHQ/FH/H4eFrZ+L3sDpEtnjvSnQVlgsmE1eW0Pju7Yldi
ZsC6H0MVvXk0DyWrFHnpdq/ZcdwskibZtA4jZKB0d/RJ4fXN5Ee65CiIosjZVnJnTY/sxBoj6HOx
aSLTtw4OkKK4i51vao3LuNxVX2Tdf7HjbryIO39tWVcL1HoQSE7OI0Grsty3wfTSBWzwe7mSTnvJ
dpJ7KTid0RUj+3DzTkOulu0S/Yvjs++WB0mNYmPld024vlz2UlEAMB3QhSKUoaTFS5IVfZcoMYVi
GMRrrwiZrsgom2UULgxZtY33gaqC5eDcRbQME8zFjAgwJl96ul/n21YJLq9CFPRxw0BZj/XldZMd
io0XZpDSIo2NpvKAR45ZQE0YiIrmjibfL9sROuLWEHemp2rK15j1/9H1vVZuoTZxyPf6Mb9W7p1T
vy/2neT1I0IDvMFTWRqPJELjdg/pYFdM5VtBgT0g2xHsqvQw7ZButH+gZyDaSYaG/T9z/Cw4unMt
TRxUn11qebX7tHRVOJiQuqaSTyZyPDxJIM2DQTQMtDCv2XyyNkd91SwyJGrTLtNPs6zgIyDegf4I
nqXoeTi4e/jWygBizri10Pd1CdqDdV/VDyhJQsW4b7/Q2jZ9Uytnr8MAZJA3ICMYqyqSvP5Fns9o
lNEKAWzpHcUGtVdQvLBuyFL9iG3NG/SfFpU21dkdzV930GkFiYwGubd3L8nYXtxcY58scz3zxObE
jE9Rgvz9j6h+WCHuvTUWFzWM3KGSdv7dBrcFhZaG53g8aDYGHOwXZzFSbzFv9PRo6fGRtISEEzqp
4Tgo1ZPkAAoeZMAWGcgoMVIIghkuYbEJxlzNZUGZFVVdpmPfREG8h7Qvu0s7v/z6AXusawq+YXQF
340mjWNT64OF46fuyZ7hKCfDQzEHWiLNvvDXH5fNiQ7F1hr3Osri1HZKgk8JRpjcS+o88xUiK6gI
ExP0HG0CyDvwU/xsbscw9v1goLR7PYSMO9e2/Obr/GDt2V2Dzrx1117JHreCs4BDiDzTBPoHfERc
HKtcU0lrFx/OxO3Z16CWhNi37KoRXdpbK7wai5Pqc6L0sJId2fwsuavqIL42MDA5HdQSzGVeKxki
EAXoM5O8R9ZaUg45TP4SSsdQHri9QQhSH83rai+d0hS4yJk5zkUiVWkNqsDcr+5nttPNQDegO8Qq
zKqX3AO7YEncUtRyPTPK3a+TXdm9ytZoeSyBB4HiFT2gBYrBZOt4+QgI6jtnptj6N/dC0+EeVyeY
UjqfuInXxx4gElFA7Q884FDCZmBWHGzcedyiSKKMtT1ETdh3gWOdkvjx8kqEX4oNatnwe4RmLlJa
Zt7jgdiikTarj4seqTtoTueS7RIdZsxmgiqIgYHASsFZqRl5RBRXzB+msLnr9rU/TUj5mSRzD5dg
bLGRrNnFH2YQHqCwCOwbiKNwffOKIlXZp0uazS40gOxd1XgJovCaSpCC/P7xRrjvU7atky7J4gYZ
pgF8EtufAT16uPyN3p1e3gjnbmle2VaTYiXmHJK9s3t7nFGfTZsY4GqUaUy/SyB5e9znyotpSlE1
gL2b9Xl46jz0JdF+1xpAmYEaCtNb2XzDu5j4ZhIpkMs+2nsAXKykM3h2GzdYb6F60BwxHHKlVlhi
W3tzyBgpa8e7vK1C/4CqjQ2mHPDb8VgTJwEWWJ1GN8BAUuWRbLB9JzmCK1WSYL1Vc7bZyNvaCGtY
A3Py/iojhdaP8zy4AbCgaX0aDH323Rh6LqHa5sl3YiflfdRO3ddh7OPFj0xafsp6NyNep3fkh+Uk
aQs1jbKIfYdiJBBE20X/1S2yYg4W1e5AgaMs87euVIzMS4wqSbx6LVZgxDJt/TSmeN5Lto6Pf/yK
uAc1ENRFTfveDZLeCRZQorbz7NHhFdotY69KjAm/02b7uHe1iWJ9raidGwzj6pntt6R+svPPl31B
fMSAkH3jOAS+irv5VTWbLczYuEH8OoUOVMpcv/jJ1C8Y64sMFC5cESpy4NEDLvx9VS4310ypNMS8
ctqvtbJLO/Wq7CrJs0xmhisO2FVvGQvevEG8flvJS5tWnj5Jh6t1LtdmvoA5btaGR+Hs3UB3PxK3
nHLsXHI9BmtQ3yeP6b6inrVnWKeuDiRfin9J/LIHrV5opKBiy7dvTK1RGnt13QBoFjCbpafmKv78
Z7yoog3EA+J/ptjSN9e82w14NjQRRLz0IDMOJDplhiQ4iO6PrQnu/ogp4KrWgNU0zQv0TIch/I/b
xd0dA6haCkeBAdbbxSB2APAsKgF7duU6klPEv8v5T8P2c7Nfed2Dq1iFrVbN9mM17DENdRhpH6xF
J2kKCA/sduO4ELToSkHTDrZ+vXnA5rqb/QZzKawGJWtRC29EYAjArQNdBaD1ufBAIldLwLiGu2KX
3C3fgFu4M48DU+MJ69vmi1ziWHghbiwaHNakXZoxNRKbfbd+8LWdCR4Nt8R43Oqj26t78uay0NuR
BNoMy4CjzMXZHE9aiK5ijVn14pBdZHzvR0m2JDPBRaR0JqDRxrM9KPUXsLf7hR1M2utlj5fZ4D7V
0JTakHXsUzVKENPXfowDJfv7vxhB+nzu6XbTlfFICTQO8qNu3EU0yNK7yyZEdyy0z//vcwCJdm7C
XBXdjKHqGrjL7LXasVO+x/ZfQMy74/1lS+9eTm/ndmOKi3NIgoAhnGGK3Kw7E/WD6qo8WqCalpfi
xed2Y4sLeItWtZqSsWVVXoTRoWaXAWlpsCJyDRCQLLG87A2A6ZzvYquh7Ar+Ojfo28V3yGmJG39x
Je8bYdzbrIn9EZu4Z9dksgqCs6qn2h4KRsdyaD/pJfFyWklgdcL7YmOKC3v17OoNtbAevQURffJQ
SUnR+NrZL2fA2AYDfYAYnlsMFC/iBFJPCDxQVXO7gNAHJffLeoBqYew560tb3xbjy2UXFC/rt1Fu
WbETz0WEylYwKV97ppO4PHzAgA54Edh02BwZ53aNO8yGni7swD5242dqB5d/X+hnEPgBXhSvFzDh
nbuAqaZJUwzItcZdgyFJd+/M+/9mgfPkco1St0QjMVCR6is/Y1B81ZJLVRhyNovgPv0Atm9ILMDE
CnJSu688t7zrtaOmXBvr8+XVsCjMv4lQ8LaZphgQ0Dxli9ZjKtLtdKxGMe/syfpZGVWgr9RLobre
p/pual+WRsbhJHSzjVUu0FG7b4ibwarRn5L83hkkp/MdG+Lb4dkY4Nwg18Yi6dBRDVRt/NmarVdr
46EsUXXDVE+VKbnnZocJoEuPJFeRModIAXaxNoR1O+9s6KrpaR04Py7vtfiz/t5rznP0JFpWDN64
ASV5gDJ4U9i+Zn+2gQFe+9G7bEwc4DdbwDkRyky9W5XYgnlApZ+x+ut3yw/7lhW/I19G0SY2B80H
HdAntEZ4aNCyZBihhGQCu08Gy7NRHsmAZy3MnYMHSLP/0IUCmVpAKjCgALm184O+alFlm1kKYTpy
rOk3qh0y2TDgu3LZmxf9tsEXiPNFm/q1h43Jd7z+mGIAUfuruS39HHRVaCX3oDgKZTmuMIJtjHL5
hrqMTlSwhRH1vhk+6dNj2kgepMKkls1dY2IdULV3bIjLokzo+2ckGE7LyXpm3HDxlzQL2KQA3VuT
LxPNFlsEIxS6W5AufAcCjmczN8uxI0jcGdQ5A9IAcLwChWjGTAw2POJ/wP8ZER1weBiXf0fd1hYW
cQZrIPh42k4L0tCe/Aq9UOb/xuTLagnCFYK6DRgSYmBL+afJBNUyQOMqgvf3CuYB7YC6fjAinVoY
lmIncxPhgdvY4x8miU6SumD28p8OyKWhoOnlPjgtwVUGLhrZcRObQ3Ea0Gr8DxW08/M2V00dG2tP
Ahqw0mexS2/MxyEwd9mpvfrXkmbs5Jkba1weYlZ55I4jrDVBOQWM0HI+6EfjJntyMAGe72RHXXQh
gVMB2T00SWGbiyajmpZTm8Ee3hPeZP1VyQabRKkpqjJMihTgZDS1zrdvbYx6wGwnFrS0/hA/0t4O
BrCBKpL7XBQ9GF8h6psY4nz3eHRdGkPkusE5Ax8iAcPBaASdjHNHdJFtjXDPxzXBCFIEFEUA0oO+
2pkthuK8SlfcaV/2WXZldw59slpjlORFwjOG6SbAx9HPxUwzd63XFfo9GOkjQb9bTlWM6YwK2nOY
1KFH59QCev1viTCYH24Ncle2PSh4kNUwqKdrOJaQMprLj1zUWxvcyVrrtFdiZmP6Rd2aPSq+8y09
/urJywgcRI6IgwWaEgz4wtHZt928kQbMfmQKWthBbD4TEigQj7W0vVPJPhVL4fjEEkOdGN/HFY3/
uE/VdTaA19BKCQBl27FeuPVp9iMPMDY/lr4uxYv6bYz7THGM94bWw5iGAXKXvFIXYGEaRIasZyw6
XttVcd+q18wiT2IdDkifUxK2aGeVMk1mmQ0u9uHrQAcKJytwwKCnPa6xn8sIg0XhzmHtHVCoAm7C
Q3n7sXUjTGEgGs1f7fpzTSQ+LVoCAhCIhUATg5YBF+3m3GjHki0hB8TK7q/zfggMGfmbyAgYvMGq
jiGC981MMgxJZfQtFO2Sb/Po6dnqWbEkU5LZ4L6F6jSQPF2YDeB6wyjKUDJj+rF178gosIWmAHHS
sSIHTSruwBB3rPRhRFDNohVg068qNcNGxkQv+vDWxgh3UFqqkag2YKRM1L8bhdwnuiL59jITbJ2b
ADO7A+7ZFCaS9jNVrh2ZgKvw8tksgfskKZmXaJkgZDhl0SslmPiCyELQ1jexOt+ltmwSXnjnQNXS
Re8afCAgAj5fT1WCDCllN2p2rFs/RWKHKYsb96Z6Qu5/mg7/diyGXTlbeyywbvavTfUk0XS43IpR
vOyqsK+orIQhCpdbE5yrOUafks6FCfB/eHFy6qBMYoZTd7ycgos9+vfOcc6mlA7toYOFYKklYCTa
O+PgRaV/2YjQ3Ry8AMHJifElvoBhRODhgGAZMrcKuMAvkfWRCLD5fe5zECdpJ5AwIqGKWndH8e28
vDTGK3UoJJZYUORvTNzIeJC5qMi8o0PIiA65wR4H55+pU4bblLcXhJm8xcisIUoMYBzPGTBE7uTS
Egdo7E7myQyzQPGjylPj8M/mP4VfyIWgHNTrXAco6HOHLnpliu0aGYfZ0UcrMkHaPUq2TtgXwgj/
/2xwrmbrpMu02EQ+AzwVXkPgCto1TRjtyuvhcxamwZx5Mpl3qVEu0q0tJp7VGQtTIdPp9a5H9kxN
Gv5eBPZt/nlFfJBB9kXRD40hPCQcYGEdnk5TpUmdAGiJ6GCDc+mRdLffK/eR/ls6/Le8lxUEGZcd
kDvcBW7rgz1ppYPX3ui37qkBS1AiwcKJogOjRmMJNpyeH4kZ0N5rFR1pr2J03tzcYqI7aGWJiDB6
b61wT5WqrwZd7RZ8o3v7/pcE0wIG7OKJKRXEgawMJlsUt295Hw0RbiiIIXTQVXlOrGcp74zoOG1y
K/7dbyl4KjjxivtIs0Orio5GJ2tWi1axNcFdedY6EZqjzhe449cyu1P1H3r7eDlsC6PQ1gYXV02A
wVQn1/CG7P3qCCzVSb2zr8eTuvuTaqFs07gYNLQ2BsRdbNpqPCjdVS4jAxK27rbL4QKQNcxdX+cw
YOQ7cAsiqMIHlJ27RzHmKAWGsc3hr4qtNS7ylGuvQcAS1mIoimHzWKUV43g0QbmJES5Iqz9sfy4Z
5JKuNkqjdUnxtUju5U+sW8goaVfqZz8XVNQg+iGrb8l8kHuntmZk52oFHwQDkUein1Z6jGSTIDIb
XHCIulYxxxo26uqHXvu0ujOq8LKfy0xwAQFoTkwUdPhSUJPPneP4rVI/EEc3vsBzrIKPODUVAxEO
7C8Hx5qe0yj3lLH7cXkhopwRdBhsfBHFA0Ts81t8jSrMp1cwE6v32bqbwB2h0iCVdYZkZjhHU4nV
VaqKAGqaV4Oxc6bvph57qJ15/205nHvV4xqDmBrLyZW7fLjtx2VfTfc65Ef/mx3OxaypBIFlxr6O
ZntmckBtzovz67rdX7Yj9LPN5+H8jJo9BmrZPVcOX8YfTgfU9SSDJwijDko2+P5oGqCwfu4CKY3Q
vFdYyG5RA2aJIwna78kTSxvlMUe4oo01bueSZEItEfWDwCG9p6Tg2x+8Uvcvb5s4bm+scPsWdwpZ
qxhrMvfrNX1kbFOMaWO4Uw+yHojwDsJ8D8HrHgjTt1Rl87ADGX42JlB5CPL+usruU0eSBAuPzub3
uStIrQm4JFssJSuWa6c7pI31aYn32Xi4vGfiD/N7HezfN+twIhrVKbt8SH9ta7u8etHyvy6b+P98
lt82uDAAgvCUkhp7pe9Z9TANo8/GTf+mmqo1klAgWw/n1okOnmLMReHoFLFXjRB3eCDkKFmQ7ONz
3qygwpuYDTZNL4Ko8cfU0wLNiyAnb8Otix3D3zd72SUqcwnOuwl4RckcYWkgM/IgG+66rVd0uyoL
Ly9PsoX8IKDekEGxJqyOujira0CnwZPK9Uq2kJ/m6k0ow7osI0jzRzpikkAC9BKnpL8PkM7i38ax
3WLIxsrFblmPQxidmJZE9lShofYn2s2yLeMyUi0FrjxrsWVGjKFrPajsyO9yWXgT5m2bJXExoV5d
2hTM7UwboDLWR8uC0mcPLpYq/knYln0ltu7NJvbKkFgQkUdrOTuq+idnlJ0k2ZL40BCbE/DAb74G
9ioGx2RBu/tu3c8hRtP2shaQEAUARpd/4rbOxQejhBxLxFK4dfCqoxbUp+Ix3o8n7RQDmrcEMYzK
Em7ZLnLhojX7Ftre8HUKxUVUbb1y2l0+skILaI2rELRBHYE/TW2WzW3KEqBy+pItt3EvcT22K+9e
DJvf5w6TURkQaVuQyOVzeRp/2NGPVV9QRPuay5hkhUFuY4k5zMbj1s4ouoaljDoyhKT45lpTGFu+
o0p2THhiN3a4s9T1/WABHoQdW2+W1rPHK6OVXEWypXCHJ40TozZ6mIiyzsvzTy5N/fmbaewvf3vZ
t2F/xmbH0tIs2iRmZvBJautkR58a8CtW+udW5mbi07PZNe70lGOhLOqIMo8ZGXsMUPlWoUO6r/Gd
ZgwbEkWBWirHUuu9nJivGXHCQl9+gmNo1zpk362Pl5cuDvKbv4c7WYmud/NSY+2V6wF4xUSDGEem
Ov8hTklYgWIYlH8OGncHR11p6F2JDeh3SRJEeyaLpTwRzetDhv7PbmpJfiY52XyBKHZXMx8brHAq
HtvulDSSky3bQl473YF435orMMAGPKdXJjoAQB3xIg+lnD1mny5/Mtl6uEjSqVPTWz02UFfqu96q
r3oqufklJ5tvvVl0bExrQCwsyOsM6hP0+ScpLQkrml0IiAYXPpTCUlwthhEdw+FmOB+iXX2kHhuT
kPGsyHzO4OKI0dp2tbKQWCe+ft/Ax+dDc2XcaHv1eQnMgww+I3UJLqKoFvQZ+x6Ls4FcZyJMIJe/
NzAiXu7Qm5M4uHh5BDraQHYBwMZXp1ujXK2CZezNd1K8oYOyHaDRrjd9t/Z/wtQpjMsEbAlgkgPK
gK9VJ9AqKQp7xNOqtQ4QMf7LGTQIhwxHTJBLgBNCX9yY4uJTUSoNZjNgKu+ux9ynQIN8LIXa2OBC
Ulk3DrDrgMZZt73usc+FFPRk37r34B0N08cPZTO/7dkM6r65bzB1tCYGpMgDJ28egcV/mGQ8y5IP
xA+j2VmclMqAXeuGL0Xi7FwyQmqg8qWKc2xr3p3izVK4YGRkw9TOGQzpe0a5Nx7io77r944kyxXF
PAK9BkDYwZAOneXzHdMAXUb903Ewqgo6P7fwyu+Xg6rIzVCwA5sKxvfeE1i6dpJbBVUxNUqWam9Z
aQIzY+Pro4wcWLiUjSVux1zaRiYUGxwgnq8zdBozyYERRoPtUrj8rzIAZCkbLMW4rUA6DG0kxc8V
ryg8vHCulyvlOv56efOE4W5rko/l8TRQu8SaSsa8OOyVEPOcZpAemWR98rcMyyr8WNDpBR0GNFHe
kbYoY2Yr6jQ7QaKnGDbBlf59ziW3rHgbN0a4wJPoat7rCoyw9nOOsW9yBOJy317XKO4Zn2Wic7I1
cTEom4xqjnqYizvMmY9gXtQ9DFZ/5EP9XhRfmOiUxWStTAf3ko1laQfn4fvqD9fAVEkxpKIYRDa2
uK6ZUlaRFZeLE0DXCtzXJwBKw95Cnvnj8qKEB2pjhztQlRWttB6wc5N91VSfTCniRWaAO1C2quTU
MmEA2QMBJlH31LDzE8AEAC9WMDcBQhs5TbTMKvv3zSVhrfUKFO6K7euPQ3NfTk+Xt03icDzmbYqj
3K6ZKxT6D/KklT/mb5cNCL8/NBJMGzwhgL5x2zYowA47Q4ocqH+1/27mh6E/mcPushHRKgAjZpBK
FboFPM+1mvSxpdDIgRzR42ylnlXVfv8RKNrWCBcK5j5tKmeBkdJV77vmtTIwG5S+XF6JMOBsrXAR
AN2kPEZ25wBR7sYBw2xER+VvU8NMAMvhok+a5FIVfaCNQb5TRu0kGdQIBpOq2heJfTBXPShV7Ufh
fGj6BmoZ7PKGxN07vpgRLJoJ5CYcYJ+QoDY7lu6n18o3dVdDpFqW8Au9YmONOzuOmubtsGJlTXpt
Q87O/Wr8fflriU6nC692MJ9E1Hf49Wxp2zq1GMsENArMB3BjXv594Qp+/77GpYiqM+hO7uL3ocgX
G/d6+wwmtI+YYLAZHdMgwD+dB5jCjClIRzscHfVkxHsVoLQ2Ci7bEG/TbxvMBTdBLGussmohUB5Y
81Wm3a8y5J7s97lqitVjfkHv8fvu/DWNMbkrm88UgppQrADXOGYYMUXAR7FUUUoyIUxSJAJjgUkW
gAP3y216zBNoZxbhIFWbFEeCjU226s2u2YPZR04Pm/lPNEbQhYd8RO81P7vaU/bjPpaqQQqrUttV
cr6wLgm6SxQWAd0KiySoPjPJit6rv697JhNagHlYqvEu/HhgNLMxJocmoMUtc2GA+D5tnaCqX4zq
kzNLUjhhfNv8PreotExjq9fx+4r6lIK0loLTuIds9PNlH5eZeefjKlG6EWY6WniwU05oaa+fmvQD
wAZGAPfPdnG+viiDQmYLdpp1R+lVpwdWKmH9EHseQQUBM01Irt/N/WRtmYONC1fCNauTNKB0gppl
47PBJlxBoewKYp+Afz6CBpHNXYDHEnHi3NMdZTUQIQyEOeAAKIa6m8WnMnYHwQdymMwk0MqI17hk
zo0UubJOMxlwnAzVm6Yw1dA/6I50+PcsEg5SEbxLoIIAkUFuMQCeFFVNY9bCmg9mYaKVqR7mRZH0
tQV7hg4FWwx0GQmGS8+Xo8M/aBkBr6q0B+gkmvVNlu8vuzRLNbjPcmaCT6lJ0kdZglm6MXnQk9u2
wOQ7CnP6iG9UePW4bz4QyM8scmFWq/XY6EDfGMxg8DX9VJWUNEWeDQOoIRhAcUIqkHcCq4iUkqF8
06fhTRYdtZEX64YN4y4HvLq+Xt5BqT0uZxxztMl0N4czPFraWzanfIp2mCxafOvEGo2yKqAgmp4t
kEsfE1OzapICmE3Um0Z9mXpZbGAf/b1T/G8H+XQxK5UkyWasaDjZKNi2N7mfHp09hBXARS/r1LPP
8c4YwXgsElQw+POBgczFWhgpSmR9ZwUFZMJM5VgMq1dFQ+B2svF44d7h1CIOERdMwdze5eWAisKC
+R/zW9z643P+ugZVMB7WvdZd/+IrldUARaf4bdwI9NEoB/PAZVICdO40QLfP7eRlKQaoCs+QCY7L
jHA37FCqRpKx8RYyvCYgxR5eNSIpN4mC63YdXNBzkKWOy4RQUTUg/yi8BTxrmvmcy9BCsqVwt2wM
VLS1xljKMleIQBjUG7z8++VDK3KD7Vq4GNFRoxkKF2sZmjswQ3WynodwDaDxxoMBE1ooXJ1H7snA
6FRcKqhUdA9OOni1DTpXGexJuIiNES52r0U8V8qAx6paaQd9ru4Nddx9YJ82JrhgXUzG4tQR1qEA
i0iXY90f/psBzm/H0oYYbo2btDHz6xIsow6Yg/+bCc5vyzSLMK+HbXLz0rcb48peWsnREL0dGBL1
f9+b81ltLUiipdgn7bH//gtsgoJvGnTPDJacnOorXRKkxR/fBqMAnipgC+Q8eARztKvkePgSje6s
0T6SjzwbsajfJriLrU4rq5wTbFyrn1LnOuuv1V5yWctWwYXjJXYpmTHLHUSMSPJqNSWXs/gc/rME
xPvzc1ionTOqM35f69qgmSownWjBbCfhB1wMPOp4XmsgZOfbqO5Ic00vcGGW9jMaz3kaXP59Yejd
/D53StaxycY4ypDSNMYuyZYwYcRL7rBrUtmBFO7YxhR3WuaIGDFJUcsbMMdRQJr21uolqxFmTJrl
6BjnAbWhyue1hpLnQ2HDsbRHI34jVWCTWANIPEH68z05JCft5fIGik0yaXiQK4CJg3/u6LQ23HnA
AbXaYHx+w/AC+5D9LAcoNf4RA7woiQJ12j8WHc71CE3trrVgMQfgLNB9hhrOfbOHPdZXkIK1ZPa4
K8eMNKOyVthjdOXpod1HQX+adm96JjtZX0Z4bqH2BUYHDDJBR+j8XFnOhHin2cimNes2K7OXepF5
idARNya4kFquULG2KEx05JoomYcRulJ9vewWQhsOGBVVXNIgjeD2bKDaYKsLewT3Jz0rQI10tBpJ
cVy4VRsb3C2dTwUtqWoiFeh1UNRG2kOjxcf/tg7umu6BQUD9A+tY6dEyjpicjWSD8yJgMuSvfu8V
F4MUp2oGxr4RKP+PtOtYkhtXgl/ECBL0V5p2441G5oKQtBK9B+3Xv4R2n5rCcBur0W0jJrZTBRSq
wEJVpo3JG4z7nbRHNw/tvXE9S0eBtxcNbOOIpaYD2rVf/QsS6Vk5NojbZmR4Gd7+6ta/vGSbIdX+
iSCWXVEgUIwM3eooGX0bDNRysqvZGsKlkrjY1osp1u0MJPhYjFnJxK5ginLg1FAN3miX/bzjfLFJ
IPvWkKzbj3/Mqp5YOVlXNvxlwYlvmvk2niUVCZ7yxY+1tTGCo8VVStulxaqZ7bHCO0/ksyH1HOcu
cvFpI7nibJ/O88oJHpfpEB2hI4yZy3sD1KoYVZINj8i8QIhjpC9QjMgBkS6W3xb6rktCW/8amfvL
3sZvY5fWTQhmqaUNi1HDCZhe3PRxtjOr/jBPx9LpPqoQZr+MtrlwjsbZIVRM74tlsGi0jbjhyW7O
v+nGnT7flIvEoO2EusIQLodRQ7IlNWFRfM0CduStB3bYBAvagguwMMneeTYdewUnBATi5uMADjk8
Z8/HuPR19+nykm3/Pm8IwZg2Bur5Bq4Ojs0qiHKqyDZZ0nroQfaUSPKls70pZwRhwXpqlZ0xIH7W
rutH8XBUwOLgIulcNmTTo390tvxtiLBQmlKOKVl4Zq5eovoxIxgLj4JKNq0mscYUbjczxq6cSYE1
g9bc9q1vFB9rUkiijWRTRH781lZmanUAMa0DGQ7oPbq8VrLfF1JzZGusHBr8Pl2IX7fWXi1YeBni
X87Jz20Xqz912bQTWvZs1NJ4NRLnJDSeF0jxWDtMvewnyQeVZPvFl5YUDFyQKINJjnrq1ZCAbzFG
sxYUQi7bJdt//vfVeYmzalYAhsBZ96c2zm+S3G86IkHZDJtnZzaFsDkmLlkGKEYFs55ftSB/XWju
g5TmpDvFp3SWiW3JjBKCQJs1cdcPgBvKj129683Uy2QMhLINEsJAGxWqyvg1ysKVxu0e1ORLxEav
n14ub5AMR4gDpWEo3TwBB0w+XtnfR7PlO51vV1JhLX5KXuW28yaJPY4jZabTjFg1g9631yD29Jzj
cErVm79f/GVXHIlhYmltmQn66SvAJabqq27jj80H2h2XWNYXJgMSokOS1smY4+0sUMryfTHX+wL+
befxoxq7fxboLOFaZWnpHKOdApWW6qqb7zVZ36vMFB4IV6c1gVwGM2qs2cI0bzAOI7sZocVgE0kW
lRwg8V3MNeNlqfg3W0zv6hw9Oo7vVO8vO7YkaFvc1pUtlmL1zcQPaUFvlfkIXbo3/L4LHj8V7Koa
2NN+/f0e0u22xml1xuVTRr5PiuQesPnvX/2+4FazMebDmOH305LuZ7edvWke33RdWoEIDjV1Ne2L
FG9gjjY/62VyMMc31aRWEKJPadVAOxs1L9zIJrS+U9PDswqlHy5vx3YCXeEImYYOhkUjB+tl3Whf
nVO/z/bL3nky90tY7JTgTZWNFZzgXh3VGUqrgBuMl55+VqXqIXzpX4XLFYCQZEa10nVdw7oph+hW
+crF+dih0oLiujpWeKGsf1thF5Q2trZCFFLOXEfGECswqf5A95ZfQbwuTK5/SKbuxsPfsytvGMUB
JlQrOdESBDmF9MNMmo4WAabWHjAMmch+fzPSnH9fvH9GelnYKf99kry3tfueZ7f0+bLrbZ/UnzaI
109rId3QMxwiSqc74rKbdPp4GUFmhRALWORCybQCgmuxq9iud2Cpe4rqN8jwrDdDvIM69YgOQBWv
XTT/nlvhbGUeqd8U1s6LJYQDfMgmqkGxIbbzbnJuzcq/vFTbdZTVjgtxgMf9CruOyZ7ZaxMwXXFl
4+Wh7/HFyUAzLLtnbO8NiGQJWklQGhTOqaIpo1XFKIRr5K/2I9G+yRoL/8WiM4JwLo1o1jAegKo+
2TfoJ0LJVgmXB7R+cfos6ss6cDYvAZwZ9x+DhCPZs7llcQODbPKXNTwWiutXbagpe8lGbQe4nzhi
57nV5XnRO8CZutPf816o7A+n+av90EDNHi1GEteTGCYO9LKU1KM1AbBt+2IHdaYwW5ZAwbt7WETv
Llu3HRPOxgkn1taixWrMGGQwI3mntIOXdqns20qGISRvWyV5bHbwC91AT2B53+nBZSN+FDdf56Cz
FcJhrZoU7y8jclBbN7tOAadwpHjWWEF1VPMrxfxGjIp5w6h8stLRk4DLzBMOcqQMYFSysV1g63Gf
lsDys4fhMN9PmCufXqpgPLiy51mZSwpJXVU6I0LTFlb0boY6dBJW35L95GfP6SEOITYh+QiXWSiG
jr5pI4sALnXftc5TWu8uLyH//y9tnxA4HFq4OjPhIOhBgyznvgElkRU9dvNTYT/8GZQQNDC42WRz
AShrUDw7Lb3EfUyL7631oZDVSLcCLp8egIICWJZAnvvrxXts6mnuUYwN6pI8gaX/yxh9MqXX+621
W6MIrgB5kTRpc6CkJn3fpzNqCmr0ULrZQ2a0z1U2Sno5txpuwR51NktwhtJptRxSYbiKZx7rQnJy
0WqJl+IPKP1lxBvBovBfBMO2guIaVvCRqkoslM55EKmNx2aK/Gr6a9CSOwLWlcsuwl1A9EYCcndY
yYfdxBFRg5TtkNU1iAbZzjJUn5qtVzI/Tp7d9LZWIj8p3sLuAVHrM6ZgHUv1aNAjYI6+BZ4crua9
PEbX9id3zzWMs1ly+9j0Tdyh0eABlQPr1QhNZjC17dGm0oAlP1fuskwFS4HkWMtABNdUSnvSe37j
6EtMP+6cNqgmSSTcikzobv9ph+CMaREtEylgR9upL7RGe6ctUzCQWSFsTT9FdCgqZMiiDKcewpKH
sThe9jgZhBCUKngGyluwomwijFW+qPoSRIOMKG0zS64WS6QTMPW0m7IClmT0vrD9rLo3mpelOkTO
53EYvTnbJe7zZcsk+yMSDJQOVRPbxcvNkBoenRqo8Ug6ICVrpwsXGKhJ2kmSw6h6NjDTVrT3YN/m
U3vk8bIpMiDhFqNPHS4xLoB6kH7pBxo9ZrIPNBkEX81VKchuoQRRDnyDlGt32VHnplTDy1ZshlFC
TIjtuCYUMgQr5jiqUtMCxJJ+wruTC1lRt/juRrImNRmOYEpRln1bZDj7xVJ6rPywVGFefe8cSTrf
/OYgK3v4kq6XjCj9TBjSQnxtnPRAf5/tydGGEsIPrdTSCC4v33b2g14FmHnRhYUui1/xmqhuC5bz
HsV9H/t8cLzyC7/40Hwt/mm3RUFf4nmbKX6FKbj4MGi5Cf0KjJA3UFSmrnPvRrU36pMWYj4BTWxv
Ka9iTX8aKTjJMFeuNiUwsu96352uKsvwtfEzs94SvVc4gpPkixlnhHdF1L1+lRjVNe1kkzSbyXwF
IfiHESVUnykg0iPd8y/sDsJI8in/bXc/r5iQ6tzImgrU8fHcamP+vhyqu0iFYIJZjjs9lsls82V5
dUFZ2SQkvWy2FtZlsGmwQkvZWeVb0tHq94WMVxZpvJAE6ajSPy6UBO74MbNkzyzbG4N6kOlCUsQW
hSXmdh4ilQEE/+VR/TZRW/RdRJ6j7ECTkRkfTETxy4d3M7ySn5Bi/ktBAK87kAlHG36QJPdKEdSN
pDnqX+LRGUOID0ZC2qwdgNGdhh2v6cS78iq5niDFWUp75GQGiYFhjqe4nBEYqPve1g9ZFIIw4/Ka
bZaryWrRhFigFNBRr3gbXhfOYQFSdAxo3Bue5uvhfKiulr8u48lMEkLCoEyJ2XDf68qrQT8Mxs59
y4PF2iIhJIyYDjJsExCWUr9ncf0ObQySE7R9Qs9eIIQDg5n50s6AmPTrCH7cEybxZRmCEAMc1leV
0mJbxureGR6W5HB5HzY7wNerJAaBqBtNR4MJ+Aja5/dgxrg1jupTF2g+8cpP/UH20i/beR4wVpnc
TSgrRwUWoccUSrkL+9LX7V9l1kv25nWodjQH41QOGB646prgYZ2KWStlwuCeWqNeM+4S1Goo89Re
UjSR4Qhu5g6NM8wJ3kD7sdprS+aNKFNH+uRZmeQS9HrlfrVI8LZyqiq4Mh52e0J3Tq54bh7tSGaF
l11CBiO4HNJOlpIZMKNTe1rzRAsw80i/vmUogt8lrUnbVAGKq+zQr62S60WmEC/bGcHTUFtdIHMO
Dxh7gvng68r9PlPqWbrk0+T1Gf1lX8SxMyW28YgIjTqMqe/H+uotGla/AgjJpq+HyTAY1ip2PyOG
5doDyK8vb7rMBiHFLG2LAkuPtcrUG5N+MGSzebLfF9JLY8dJH/HTWHe67aVmre2gThhJdmLj2v7r
SgmHvrbTwowbrBTEI8B1xzl786CC+qcyefHnsfK4iIQb2JILrsSZRaICAnF2xgrEALxee6X2BRw2
nvX7rWu/2iYc/2xIImrw4x9PT1MJL/gY/WEsE7sJp4ZqlcawS71BXrLkuxuXGSi87dCYFP+yw8mW
TDj/daEvzZIAaqHxsc5Hb+m7WzrJxPM27jVYNQccTHxmAzNtQhAwLDO1FgOHMwMt13fVVzzzqtij
Kwu30TvdZ3uZ3sump58BxfmJ2UITRhrDMJuVIaFpWA75W9ZuBSHEg2FikOnG6zlX+xj+ipKr0ZFc
C2RGCOEgaY0YTx0aGtjc+ZSAT6gzy+c3OMDKCCEitEO5UKuGEbOr3ndJFg51fltQWW/cZhJYwQgR
oTeZYyscho6Kl7KrCuTNw+JPgyQ5y3C4v6+uNaXTJ2Y8YMWG1vQK7S5W+qCu9s3vi4394s+2EAUK
tP6UtIM9xXLXteAI770o+cOtEW4A82SbRWrCFhOTH5EdB90w+7MjK7LInEwIAUlO0gGcJnxSJrnr
3Om2HMfgspPJIITTn+pLYdAEq2WMboKXwjmkFpN8C25GsrOHOUJLcTJVEDTLYEbUtn7LDoo+eFUn
2RKJIWJ31+JU3dhHiCpjrYUohftFJGNA2rbDgfobRs1UW+QfGCMIPHUF8gstAtIfbahf1JJbhgxC
2PG8VepO7QDRlneZ8tThZtnnv81xwQ/I2Qxhy4coKUDGCYys+hpBulT/6lDJR9mmGa4JbgsDfF5Q
If71rHdOW+V9N2PH69mL7SJMhlumycoYm6kLvALQbsYwEd6nhGO4DJ3LFhcwXViDxZyLmWd+fsVC
znSS+8X7y2dly6o1nLA5uDktBWngx07xrcpDln+nTPaoyFfm15KWo60xhM2hSdZONAJl3OiPYfVY
BvS4POZ4TKRe/RDtNMm3Gf8nX4ATj6aSaSrNIcoG/rD0OeoMv4qrXW5mu65o/MkYTpyB6/Iqbh1U
6IFC8hgzLJzI41ffmMYin+MFq1hHuG8+j7J62sY8G5ZQIxaf+CBQUhWcL6GTiaeDCYkGuuxFWO3r
sMfHunEofRnFxVZOW0NxW1c5rbUxNdzYgDLn+6IKp/Kqtj8W6pfLK7bpdyuDhBVr9dbMHAVunrg5
yNemUAFhDNNklAAyGCFx2mwqNegHIfagiOs1ZHhgmvqh1mQNZfxUvvK5lTnCqQX/0TK4M3DU6i+n
fDQ7PLyWs7d8wt30Lb62ghJObGU7YHgrsT8lvVvS0ySTQJeZIpzWjlGFUu5qNCqCKNEwhEzCsjP3
9pTUHsbSJfZI/E3swCrIQMyBM4xqTRMkzV+9anltuWBW7/BHLid2XjkO+jz7FkAYMrD8JBmfbWa/
qJ1MUmGjTMwPK9jDQEFt2a+askmi2qSfeQA6Ljs+e2qG098CFH4U/H5Dw69gwqUdiWrR4gqhZyy+
pVGQWZ1PnCtbr33LLAK0UUqf5bc37GyeEIsGEhvUnRDOs+olT9/R9CtjdRCniX95v2Q4QiDKLVIY
48iZRo0RlKYBcW4GMD4NqSQ/beYLtP/yHnpQJordv1U66x20V7BdZMEFG1fr4X0Nss4YndvdqZTB
bRRf+Y79xBO7geNOb5qyczE/UYSs8iqQ+qBcsU8wbr839/HjHBAp8ztfq9fx6YwpfjymZm5bDWzs
+8+25qfVt7fs1fn3BS8c+pIpTYdRW6boXotWtf6bxlDykc65bAf0M5DgfCVe0CEFBqCSlB2aDuj7
pisOhS1THJPhCM7HYuo0Gp8djmY82O/Vfr+4j5fXTAbB/75KtDTp4rGBMHvQqw9wbxPCT40lmdXZ
Dubn5RLyX1ua/zCOTkle+ZU5HXNVC1l9GvLZU/VS1usk8zMhD+a6lhht+sMPTvlyo8kUDGRrJiQ/
mkzaWCc4OyaShfOZtKgkLMGf7YuQAAuLoddZhQ3Ufmo/Ujv3Gtnnyr+kiJ/7Io6hlSNtWDvx83ii
s6++6If2vfbJfEClMvbk7eFSPOH8u2mTMMUAnlJbT3YMsdgkjsDnnfutQrzFzLpdBE/U4qTDENSw
KybF9iYV5OxvWFu8PPFJC7AziH3qcccWW+/4o6b6keanqP3g9BKX33SRFYTgIhGJqU44g5IeU+RB
/WTaGO5qyCwxZftLbQUk+Ikx0ZSBbwr3iT0L5lAPmhvFj/b9Tt2VYXJnHv9o6V7dk0y9ahYVcFXx
DSJr4A1VULGVgPB/86s8cbZJvCNFucuykVNDgWrx0OD9Pt4tzqGNiFconw36yVUktAmbSX4FKCSO
kepTEumwipb3hXbsFUQpdpX8Ph83cu4KRkgboztHEUQx8R2Q4HnbOnXNg+VK7pebsXaFIaSMoprm
gY0wRckHr5vf5XrlOcWuGJ/M4fnPfEFIHYpeaUOhw5wJ/pZcpWXoyvRqZdYImWMmrqLMFSBI079v
yW2ORSvK/bzE15OWSkLu5hVstXRC2lBn6JgOFsAK1vsdvR3LdzU0G/L51KrH2g7/bPWECGHSmiyG
jY0am+ZA2skv3fGhSmoJDN/v12fJ0n+MsJBXLeJUS3U1o3gfatGyptKv5Pd5+7hTnwGELdLHXOvw
KoCIEFme81nv7vPx81uW6gwhbEyvo6d04gQNav5tsh5t+6l3vvwZhLAbywQ6WtoDIo8cz8o9EIwH
mfmG+uB6qYRYneC641ATe6GmRxdKau5dZkggJNvtChVhJ2pjYnM7rOXQNEd7kLgTP9MX3MkVUrg6
lcSmnJqJxu+nOIz7l27ZXd4KmQlCMKYg49EhVI3ov9yY/X1tSFLzv6RMF0UsTE1omjjbZyhGHdcT
Tl75wXwyTpxvX3sc/Bi7Dp6x8SDratg26IzH/766YsfTrNZ1Crx57G7VdDmm7N3lJdtOmGcEvmsr
BLexU3fpcLEi0C3hLYg9WhDl32/bAfIMIxx106nrDt1aCJDVlaE+R1MSNiwPdSf1YzR7U8kn8fY3
KiQE/r9RwrmfqBVhahV4/Wk+jS9gPg6VUNU9ctclng7p+in1ZCN/Gy3siGe6jiqnhgbFV1qXNuY1
ZzaiK6mlWVCpB6X4kLh3rf7JxOiEeuIkAObvE938iim4fBRbTqnztnmqQf+yqU5ZNIdu/vvUkb/C
CPePumEsVjMkOGpCUrEjfiS7uW2Gh9XiCa7e07TK7B6GdLW2n41sP5uhKRuX3HTDFYjg7a3eG3HE
e9i1JabgBRr3raPvNAWH2JgOFV6PvXSWdattHuIVqOD76aR3qm1g7bTuaJtXruw6sB2VVgCCs7uT
4xSmBoD0OrplR+2Q7a1r7YGTy6sH61aRRFn+c68C+QpOSHiDHjd5xAdC0igPDOM2ZZ9VMF1Mk8+k
5RLZ2gl5z3Yx2ODwvjvaaSEKur6WyrjpJOaIjbdD0xQDBFAxGKxWt7X9YtAx1LvyBOIwXHuWJbwc
cLc/Zc/LJ06dzBjWnWqL9y4G5ld7txzKAxQMd1zkt9zLHna4b13YK3EAJRrcIiv592rfZ6GlHYs6
3tX5kVSSzCg5vSIna9b3dlXUMEqJ9NGr06zwok73Tav1Li+fzCAhTICYrLZLF4G9HZ70zt0teuGb
8+QvhgRIdqpEcUuWmWUfxzBJtf3/K1q7rd8E84f4kD6A5kvmGTyIXtosIVA4lZGyBv4ekBv2t1BR
YN4Oqj/5vEN7PpSmf3kxf5QrLiEKkUOPNSdqRrgHH5Wsbu1dfzMd2IEXAZQH+iHyY8z3dQfz+TKu
bBOFCNKVKjOHCYaW7oB2jRdwXWuk8kZDNtwtPWxC/CCO1YDdEpsYH4drA++Oid/vumvyQw/1TS9P
55MttlRSDUqKqg2wkRa7Kjs2yj6lbjhkB/tNX7crKOEyvURJ44wxVlDp+kO/fEqrg90qJ2X4rMUv
f7RZhnDDGIzYiC3OUTzaPi21kMANSTF4S/TXnwEJdwwzRZdQz7hNDkgnqsOQR95k7eJK0ve4eeVd
rZ0QQsjQxEnBaynaBC3XybWusnjxu6I/JU77mGHahy1KiFbl42X7JIlGfGSntmNZVQT3WCpMIeu9
N9vvJvRiqPNTOj5cxpLEY0MIJaVR/jN6GrXz7Nllmh96qzUPkz3UkkDJl+tCDBHbL+0kbboZpEHB
GJOr3rUQkmUQ29ZYUJtRXRf8IMIpLsEqP1KXj+B3Bb4b6vdzWj8ZukyeRQIjfgH3eZErOXfAUb1J
y6O9HEyZHst25PtpifgRzPXNmo4AIu/i0IqeC3fZV+otGSU+/i+B7wwknFqli5qeRdyWk7bLDtGJ
i2xqvomIHgVSOuxtHzijCUdXp9pI6YgNGk/d7LldqAXljgaJn+Dd6TseBL0kkD2lbB+nM6ZwjNOq
w8Bribhkg2wNbFjKTrN730mi1qsc5aYyZJNtMkDuPqtP5amomqrlRsYznu6qHr157Qj2GLM/VkTN
PabKeg03O8Nd6CXovLUNg/BCfu7ioW4nXjNnRkiWY33s91Fogzs3JLlvY8TTaz306kp7aLbdZwUs
ZOi8KguScwZYBjpLzzqZh+xd+SX/PoX0Sv3yplvqCk043z3JutiiMNPKl9HLNOVkN+AaiEGkWdZE
clWVLar4dhU3Zjq6/AqZ6r6xL4mXPoMq1I9BUe9E4ex6zTV43KWybJvuczZSHM7V8gqCXRCgw6XH
8PUkVLs7O8mCpj5M9PCG6L+CEg4/iS21N3JkOBUEClN/X+Ipu3Qk94Lty+MKRTj09kjKJIMCGdri
tF1y6PbGR+algXPEHeuHrplz6/jKR1mw2Yw1K1jh3JOqy0Y9hXFO6Wq+5uaWZ8ea5GYsAxHOOgrf
ZU07bJYy5mGiWn6vh5f3aDMTrMwQMrRDGkd1+DOfpX4kWdiAej35Ovy+ehXqNisUIYCompmzmo/+
xsZ1gzkcU3KYNlPm6vfFOJHMDL2K+H0tVb0eV9588Jtx92dLJYSH2q7sWecT34b2bOjp3rW0uy72
6ljSeLldNTxbI05BdPo8RcOPI3qtOPv2+W+BSO2hus6WHehpA3mklUQFW7jIO4rh6ia/jBJVRc3w
Oe89rKmfpI6XvamZcGWeEBb6soKwNwOWEhsehvV1dGxo9p8uohAWlI4ilPNg7kK82cT4CuchmKD5
RaJw7MIp/C8CIBI/tIWg4ERsgngfQM20801zn6EglU+SF5LtksBqAYWoQPW2iVvyT8SL/TwYrqKb
r5OPesAJrWvvL7u9JAaJQxOWZbhqX+FinYwoQlS6P0ipuviOv7q7rwwSwgNEs9Q+49ow+h05mTvt
AKq1I58wan259pxsj4RYoag60zVeB3XsJ5d9IDp64SxJqJBhCKFCz7OFZQ4MWvJdN+27ft+XkuQq
2RaxPTuD0M7fyZWoN2y5ierg8rZLTBCHJooCg58pH56GGtT3Ja9Hz6HVEpqxrAFEZogQDugYd0tk
8zuemn6K+vIRNTxJGpUkOUeIBSZpy44RbEfnPGn9AwPPTlO+06GHfXnNZCfT4bau7uZNPudkbGFL
9t19sk6QngrbQ/dBueHhppaWVbefes4HR6RPA83K0CdcrQs9uZ6aF0dtSG9KHV8euTfFxNOb1DMn
6xhpjWRJZbsm3BvywnHTjJfsamP+ZGjZdc5cCYTMA4WooHRpqbcxP6iQAYpV4uFD8tmOZAMpMucQ
4gGZnFwHfxWcQxn8ub4t3St0NXj0TT19q70SYsIwkhoze4ij9hA3GXg8GO8v7n9fy4tftcAbjs4w
28DH2q8uyBasWc65nty02jHzW0Os0xBLgs/21pxBhN2PSKSmTYOtaYoYAsIBBWmkbL3+5ePvDCLs
P1ETK035A082BmSGjkIZxLsEhPanISzui52MUlQKKHiC3bqOkvB6cOQ+1ccC2l2FT2OvS0FN8l+O
r2wVBY+wMcI3Mn4RcucuOrR0ATFBrgTVSGS09tun9edSio9LJHVYrfKnORW99h4oU3scpmdJ8NvO
4mcQ4Q6Z94naDPzdwIwLPFUYYbyzQzK+V+kJgSlspdQu3AFeXxvOgELmqCe7GZgDB9H68Us1QTHb
+KtT1Ju5aN/lY3jZvO3NQu2PswGSV6RgNomqqi1530jT3VizHqQG20WQXX0DjImmTs49xlWgfz2+
NdQXDRBbI66SF5vcNdOVokogNgPeCkJYNpP1Q0dLQKRa5FXx5LGZed303pUVMrcP1ApJyLujG6mZ
MQHJZf84RHtFD/oDlLBC3MrfskMrNCH56rGRW2WL5iS9cnfUBhfPoN9VyuL92Q5xR1nl+CiO0c+L
GkqgZYMXOf2xHcfrvn1L5XxljBBhKycatNIBigHKQRJPAQRy70gtS+ObR2gFI8TYKrZBJ2EAhnaP
1Dg55HnI653ZB4uMUmbz/KyQhOAaF0o69FybRHNvBvdASrzq1e8ub43U4YSIyiiz6ob32dlcr87e
pTt2YBYEqvJb3Ze3E0lOkvihrnaqmy8Z4FR8pxus8xkepIbY3dfjx8uW8dV5FerOqyd+n7O0h1hZ
CqTJzT0FnxOm6yX27EV0T5ydMXy9DCfZLFsIEW5vQK2dItiNSuL4bdI+JXb80ql/XYbZnsdcmSUG
CNJbGAPmXr6HxqlfnJzj8qDs83B8LytBSTxd/DRnFYa+DS4rZID/2Thqy1Nq3sRW5dmK7LlXtnr8
76sI4XRGqvZc7qdJDX9Mbkqo8eiadJiVL84lnxBCBEpE4zBYsGjexxBLxIWl2pu3RpBcqztnl+1k
Lx3bZukOp3WE9rDIRlcYPWFJgTH6VmNXZq/cOaS/Vm1N0sougRHvKgh8lduDDS9IE63zmvELmI4e
aFZKqigyGCHRZk7f5CwCu8HQlI/EcjzFIB+Z+pbCpGnrnMEPqreiYrOaWXWWcvYhq0g8aiBf3GXs
KDlFm7e7FYgQWudksdOE07SQvQOtj+VQvydHeph/NPNEd81Bl1z1tqPR2SohzOJbeu6aCg6uHNoM
NTX3XU7mQNfnwEFKlPEX81977ef/R9NEPWea6U7bQloYQ9stNAeHQxv+l97Qy6uoiQLFjWUlBeO9
zRHDk1rfsk/z+OHyTsksEcJqgVEaY8rgDY32UVmeuva6jb1WuVbT267R/fENopD4GPzpGZoqxNdW
zcui6mFTqk6eYj+UdeV305uSxXl/+MKuwp3aOznkynFg2XSLlZurm0z28r5dWFkZIoRUTaFGV49w
cf2JBREeeZwjBurD6tpAoHODQtK4u53YzyYJoTVzBkWZCDaq7xL0SOxzSHD3g+9MXy47xHYQOuMI
16850iJj4cxhTZLfxIWGl1z3yJY/Oq7gAf91g9K2rWbwIeCaMpcBw1RNqkOn477HkBrREy9SgstW
yU6SEB56CIIlbQqvQ/UT3wBeN3z7I4AfZbGVx+lWYtgjD3jueJVOd9L2iE0D8NZt8vlzMLoI3lbP
kWVNXIS2nJ4U/TgbkraIzW1f/b7gXnnesihHig2mutxr8/UCLwOfvuRDZfPGs0IRnMsoikVtalhR
24d8fLHtg2s9Z+TexJZc3g8ZkuBgUbJQMy05UnJdlN/ZuBvY/cjA5SQjQZHtjOBa6ENQrVYFUmIY
kLKrvEYmBUd4EH6Vbs7LJl7qadYVaYNMHixPo58XfvUydGE6eHMRGD64aoPB0x4wKtZ+H9D1gOHp
KEDuC+XTptteYnAiThcqC2Iza2+U5jDXKNrEvW3c9TlqREPSQLoL5l/ev+1VPSPxv6/OE0gY437k
I3ezGp2GQgvL/P1lBJktwomazShdTF5kVRuKKvwcJKrm00wJ/wxGOFi1w/45WArJ9u5SBcNsHd1U
JlG6XXfHfMX/t0Y4WqU+WA7l8535OCq7cp7wDNze9HMbQqjUz+bsziRl7+FF+uNCPv6ZjcJhS6yu
ZB1/L8mr2lPqj6lWBpZsJm77DXploXDQsJI6BoyxYfl18oh5BDSmBKDnPGTH/NbaZaguezIv3PYR
2yK6Yxk6dEx+9cJK7/8ZLnOb4wBWU5BGDG+59INL5P8Q/OyvHN2sVCu3F2Qmne1j++RgaNuO38R5
sAIRLl3xnA+JwYsQk9F5qhk01hepbMj2l/MKRDiyNW3x1MNLa7kOhv0inA7Wc5V4/01+dTs+nJdN
OL1xqg6KywWGZ1KC0vI7y17e4tNnAOHcdtriqBMvQ+Xs1NjXvXs3ykaHZN4lHNnZmIpkKkBHUGE2
NsYLoFm1oHlJJKlQtlTC6ZwaF6xIXHUVr2OZp5vujdG7u8urJcMQzqY9lo3muMBQ66+W/rGX6lXy
5X6dAn9uh3i/Uuq0wfg/tqNPqo+MddBVYx/VmAR29vuy9fhCOfvxDz9fnUioskd9EWFbCtO0bkbH
7U5dZ5svc5XIGJ9kVgmHf1Fds4l0vjV1PPtWuygH09ROTjLansoWGV/f9jfLyjQhDigGpFJd7nHJ
Sx+qLxqa0hTf8BzX+2+NDRr3rUvbJsSEjDmWmnCylSqcT/N3WuzJ9+KQBzRg3vh1KsJSCTWf+dku
92XUmps+aWuq6To6plJFqtjFaYuBEtxMInd6dFL11mmo+5azdcYQb2b2FDll6gKDLKCCKha/riXf
fZsX2RWCkIJIXihFzMdQu6S+su0ODD8Yn/yeFZ+y5i03ohWU4I1dlvQK5boerVoeLbX0hjm+1XRJ
qNh2whWM4IQV2gPsOeW32TvroUXjLg2MwL7RoaSL9q7gTTncNgwXvPca5wf/NcGycpj7pmiwRe3j
4hzb7Htt+5ej3+Ye4bvMNkEJptkis6OW9HPXc8o7g14Xy7ybnH1qHPUqrDXreBlq06lXUEIwT1ol
XooBUOWMr5pSOZFUph0hgxBiueGMHdFrQLDpKgKxp6zZbjPonU0Q24RMRiv01OD3Sad7Se27JvVr
grnj/5F2HUtyG8v2ixABUzC1he3u6fGGZoOgSBHee3z9OzV6V4Opgbok8m7ugqE+k4WszKw0J/+4
fFT7OLqC4RhdlxV+qqTrjTnWpo5VXlCVGEHZ0em22diJyI/vGjmURv8HxP6QjcNoWepRMXrkHlvq
jqi/KhNY6CJ6bRSaSyTlqJnrr9TiNpCcUnfrUFu0hWxTh4a09qYKryNDxL7OLuIH470B4XQNdIRr
WDWQS39UT9FBORTBd1Wx/2phrj6J2rv2A8gNHqd4YJeK8MIEXn4MTx220JrXk9vaMkYkNFEvpkA2
nqotyrK+VooBtb/bAX0cQHOMJ3hCOEJwI96KqDd3Q7030fgdzlLbN4qiQjRQO5ZziKUSD2slIgzc
v7h/66HO2e9qCHWtVqEUpDVvamLdDZYIQiQHZ7u7Yo30nH2ikR7XWLFp5CcY8Lh8cUUgTM7NfZoq
eVR6JkdLn7vxWpueWxFV3/6VxSoRRJSMTp6TQ9HqySzXCUUQZXHL3qvbxwbslDosEm3sTv52WaJ9
B/EGx0kEyowpyiXAlei+lciBNpgHu42LkySa498xeuiHVhDyGDJKRHyPpJUhJ61YOZCQXl/1YJ6/
ptqpT73LAolgOFUb12EinV7Ah4c51mAjrQb2pYb6Sfb594C4D7WaZU8tBUBm81mNfKrnbtZ4VSyw
dTsf6N2x8R9oKIk0SYBpu8+Gca8vP7BgVpMaW0pEw1L7R6djozq2vOkqT0qZtf0aq0ULy2M8a+0T
Vh/ainqviwjsdy4RJIJu43/YHsDzsZWkp6FUQBFaJbaJ5WgYBevj/15LRFIE9E7QYAjEN3tiiV9c
91YJDyEbnqqv9xEIX4Ys9y8rwa4sGxh2pBuDsBpKb3VDjbZLLBoeixw251NiPV0G2cugQRh0KZqE
WrLGU9goRqiTrMSHiY8WmJjDY+2VN5UfCYld98V5A+KUTaqpri8hgPS2OLQ5XmGqccxMUVfQrqJt
5GF/xubUmkqNU10CTNI9Y2MCqHdvEv04zCLeBpE43NeJpibt4gLmGh0nAxL5tHA19dPlj7Njr999
Gy7eoWuapFWIID6a+5d6zP5QQ8lRsRCmjGWHZqWvyJPAC4kg2b9vjg9lUTbWCMiszewu/jOcnsPM
UyrsuG5lbxJuUGJfnYu23onIRT/q3BTLQIDXFvrZLM0bPRFtHxN8KX6+LymkOapT5lil3B6hCGXz
Z1eIWJJFKNyLtUnLilopBLGW0p6mQ9s+EFGrxF4yeHtaBueAQPae1E0L5a4WR3ocUYCtTmylp9bZ
+DKzN97UwuZOwRcyOF+0yFmiLRRmKGwf0uGqrH5eVnLRwXF2oU4aZWwGyDSv6qHqqyPWoAU0FsXZ
TJEuKBpfSmy6KavUGjBFeUPVn4p+Tcpn2bol602fgSr58fek4szDnJnhkkxQB6o/6PJzq52E7Rii
g+OsQ0LXFX6aXdXsFLZfu+QhFa2EEn17zhpILQqi3YJDa9TMr4jqgyBEYHBEEJwBAC/jUE4GIMiQ
26v2tUu/XP4Su0HOm0Pgk1UqZrHrpcUx9datHE/ObD2ExrFO2qDJni5DCb4I3xwYNmOlTTOgzOZQ
gbB8uZNFZL777g15BI2YqHp9IDQdqqbUMvYUUf4ctBPVa3dKPE1YSd6/Lm84nKUpi7idZPbkwSy2
Xa4PBDvBouLQjZ8k7AHotXtDxDe473neEDk7U6lGKw0z3qZUzx5XlLWGMT1J6XJTWtp3qTKonfWj
e/mDiU6TKefW261jT1ULypfQ0EnXq7Fp3VA7t5V/GWdfMd5kY/++wdH7Uos1DadJ+2BSrtTmOhGN
oe1CsD3IFIsiTZnnxIiQoiNNATOdysXz3GVOVNFnc1gEJ7bX2Qti+b9xeFKMMaHKVMbQ8c4Lg/UY
nagno8AaTG7pgU5VxMYlEIsnyIA/mJewhlhZd85TX0VPpbDEynT5g2vYiMTpeizJhhKm0ILenTyC
MU7rGAXEZquXI1/ICsgCgUtonJ73/dipygqJihegoV4oPxZHzMC6w9Uv5F/efStOvdV+UkmmV3Dd
xZ2xOgZYuBQRew77jUvicKpNhiYBaQ3E6ZfmWp/TE11EO51EEJwvrc2wM9QUYiykemnq3CaR+f0X
LuhGBThfqoULzcIZENjpFMqHAZujGkHyTaTJnC+l86K2loKDilPp2Fq9Y1LpZaD18bIkuyZtIwnn
TzGBo+aJBEkMNMyF16dTKCpl7DrUvxE+tIFaiTFMCsXzdzIlxU1NUrg9JlkOZJp/EllvA3mqyuCy
VPuYWAj4mkGAgXtvQHsd82cRFjJgoUp6rDVvbCIUniJb7o6RiCx0X93esLgPJZVp3WJ6AVmevrzK
zOV+GkR+56MV1QxNwSoVQyfUlOlroL9xCDFRwdaVywbWMaBhvPYrR/LiT8TuzmwaXtQwLoTjLqk5
T/OUYVkIGpPDoL9LUYnEOlw0bR1bJ/FHQcQlhOMubKJNcdqmisF8RGszmrX6MNZOcmRdEQt2y7mX
tePDF+NOk9OOmEQ5lAPiTf05tG7N/jd/n9OIcQa3GuskcfPhNNXXaiPQbuGBcZeWjONYzTIOTL03
AtNvrqPAuFUcxgEZuaFz+bQ+liLfHxfPvI+ur2I0mfLF5/4MAq0/E6jft8lny7Kxk21wkz8uI+5+
HySXUI6Csn9I/pEOzCw5WrXATneKqwMpBOHV/vm9AfB1jYnoRZxqkwHGU2Rj7tcDwp9zylayKV58
KiX7sjz7J7jB4x77XYJyrqxCIO2xPC+e6WsH8PqZjo5qLoJWtIMJJBScIF/kWLV+GJYcAjb0UaF3
RMRv88E5MZXYCMQFJSU6ZVDUx+8nuTw7Wg/aJSXUMrfO48YTHN6HcIvDYrJubF8j63LXoGUK5GCr
zwhPM6f2iiNTdjHJBLs578ITDoyzfGVqGOPEDo7xWWMvvKcEvzSzwMFwFi8blirUmULkYBrDjnb9
IDg0kQJwJm6e1k6pXuX4Ovv9MXdRa/Ukp7cttJCgeCfuIBBeKs7qpeharpOZ6Zw3ebKHoW903NJn
NhWWB5VIQKZhlz4UZwLNfG710mQneC6PqtegNFl7PdpkQjCa/Qsj+CEMf//FPmQFsd247XLgDeqp
jB6GGv33Oh63pyr5hhVji/zTyn11+a9xJofKGY7eKMumzXCmg3VT1qcCz8FW5EzkyyfJJwmnWaYg
qoVkxKjtqQksOSBlYFT37XBaO1DTD0c0417WT4H94JOEY9shmmkhl5EHquEY1TVVBCZQZHQNzm7o
tTFK5ivG1/l7e2ScHqM9P2Tn5I7xs4mmmAU3jk8Y6lZnZFUCM0Wb+966+e9z7JwqcCYj7hYjbGUc
maZ2NunPZUKdUsQP8TFjzKFwdqPosCrJzJgUsa3bIabSOie8M46dm98MLlsdbgpU4WNFiYPk7EZU
JQm20kCwBPqXaYdc+x5Hg612sp3qsr3MmIBqnEnU5if6XpwBicChbVgSYBFc2yqowYXLx0QayKcS
O1nvY7PDzZocNt+XeCOokWtvdYZjHUSuiLSVHdQFk8inE8e0r7t5hERzqYFF7Yu13Ej1H7QIFOvc
qQIDLLjB/KRxV41qXrWQrR0Vm3SYgCpdJRHYJvYNLknEhRkaaCnKdQUIVgX/2YX6OQ6VExjC/Ymt
tDWpG9eRp1ARSbgIlrMcSxtJZWQBdoTr7IIsmPzu2AaxQDqRxzS5YCOB0ZXSmeFgDxnGgBlLCn1m
ubHKjb3/3OL3/p7xfGBTBvbInKFpkt+Nxx6Rjeh7CSXizMeiFsOaV1BBNWAO8pCdkoA8Tr6MbJ/k
ht5lLyK4wiZnOWQiYyEmqgFuVqLOdKhzgY4LxeFsRDWGEQYPYA3Da8XX3OgU/4HSWeeCT90vg1jU
LyLC45v+aivLycA+UXquEdSs4FNrXDOQGQGuL8r2CdG44ELXiqm0WIwIklYscCvd+UCOmM4KGj/x
RWP8/4CmYcU6Ft+ZH1otFPT2TKqxGOiTa9FliNa1LNAze/IXN70SU2zt26c3OE43aKRkShHhDa7I
L6p26toGy8j+61TK6416w+DUIyWrknYFexiDhEW/7vs/JuWXVPxvCP7t3XaNWVUTNLCTjwObIxOo
OIsaPlrYt9/ndMBoikoLM3yVUj1P9EVar0l304qaLEQf/3V2b/OGKyddJ1oJmN637mWPjQEbIKB6
XepOXfPpsl0QCcW5jbgzVyOpGdpkPCJZb9P4czu2QVY07mUkoWCcqzDSoljWAlCdN2PMED37Rx2r
yaWgwHSz6NGzb+/ePhbnL6wIm9t6doUm7cpo7ttEkHL+h4DlDYCLMfNSrVNTB0B6ZpWNzCsaG3sQ
Xa19XXpk/hBVN0QScf5iWI0ZC+hwS6XcOoxlczKFzlykDJwhqNU27BZmCFLQ/oD0oAHTbLt6sWiT
kvDwOGuAF6FmTCEOT74vjxRkmLEr/zBsxanc4pa6liNQvf0X6d8fi+fb6MZQ0uYWgjWLQ07gtbqt
r0iPXR+llz8LU8KCL8WvnZHCIY3MCtI13uDVT0MwfyJf6sPasm5gr8zs1CEisyHC5AptfR2OeUOA
SVCmXB6G9eE3j5AzFEaDaTzrL7M0uqpjONFpfaiOOZKAolVsAn+kMVk3FnCIdbnU8YZzC+wpn/xa
IXbdC/ozRefF2Ydcr1cqFczn0ZNage9VwPDyD6/DN5Xj7EMaY1Cg0SCEdCABhktjpwn6g/pjwCR1
lNo1ss+y4BuJZOIsRALun76ZIJMhH3X9iogcrOi7cOYhn+q8WBaItMZeKAVG51mtYDhJeGycZcg0
7FLowQPlGterv56x7RzlmzWYne4cOalHj6LQTnBo/CaZqSyNsGGmyEo/LVZkm9qj4ObsJ2X/1gTC
xQ0ZpdiQi92V7tSiIMXGHtqr8jC40ReMIhxETxd2QBeiFH6HTGNailX1kCfXVFsvMoeMd+MQYwMK
przOGiqXooVUAq9BOMtQzqnUJMz0YA7HWbT7fkztsHqy6FFwkOyHLonG2YVsjto+VQBkXDcvINRm
89rUI3ar+6rLuvNUQdAqCln4iZ+sXKq1AdkaihGNErCdELFPXCk5zt6CvIQoLybyi/wuGbZ3uFSY
9ndee9QPDSbZTM96DG1ssbkNPVVgpNiFvXSgnMGQSVWsRc/gluynlamuGutn2k5XSWh5SUhchOz2
5Y+4Z0PQRk4VEMJo9EO1OTajuI8r8NXNhZ/MCDN9Q0SUv/vVthicnbIm0D829YDoIph9RqSTXC+3
GPDFsk0xjY5IIM5g5SBCS+QVYGY/fbLMxm+q6aiq337r2PiUepxMeSpjAM1V2kM4HuXlJvrvi+bx
RNscG0/LifKiPHdmx1I5Gl7wVRCNXudXR7ZtdUgdYSl77zpv8Zjd3Lh5IqWJSSqcHLn+6zNJHnlS
Hxdc5vg02NGny0e4Z+i3cJyZylQw4UQz4PL0a6zldmcJ3O/HcTPuADn7NKxh2EgpPpL++Fp9u5Lv
9CA9/JuExJ7N3QrDhS80rqYW02ZIHmH3tdTiNv0Yq7sidC+f2Z6B2MJwQUyyrvlUaIDR9IeCvnTZ
OU7vs/JLgwmQXHIug4nurcGZo0qRszobgda6LIWU+uaD6Y1gQta85TBrAksk/FycmYiGJl0Lk5ki
5WeW3KbwXml2NvJvK5biGJ3ThLGThLdpKWBG2rXy21PlTMa61ENPGshJD+YtWwWMIfan6Dg7UtCi
LU7UabwbU23w+Ny60lBtXlPgDafRH93mgY1Cgh5ZCQYU8bF+51nkWARGkU+v94lhLqMEUzJbR7l6
VuTj2gkCeEVwBfisethPSxyx2zY5srN8wxKs18nvKJBeepDntUGoIC/8S0/J7WFyZqRKNWlqsbzb
rcr6U9ZUP1YdZABG7pprajdJdlNjY1VJqnNeKz8VsxPcSNHJcjaGqnVcluyOdNNXpGmI9c2QBRdD
BMHZlrRT4oEOgJDJ/NyV1XHVtCBbRTsRRNeAT7JLejGOJTMu032MfVu1H/u4ErP9v3vQ/dfZsvfm
mR+q1+ShNwg7umaO0Mrr5mVqT/RZYMQEXo1PtGvF2lo0B4rUO4PXH7HfDtV906s+996K5WnioJH5
ST6KAxE+5svAPWFaPBv+qtYkTZG+Q8/R4LFwJ7pGAtSFgCjuiwox+8rxBsZ5BDoPWpk2rI4wS7Zc
BVn8UlWVQAP/QTXeUDhPYMZV3ZDXloxr+aT5JZr4MkfH+PbyWu4RXep9N/cGx3kCcLMsnVW/Fkfu
sC5M6xO7Us9LbK/JWREmv0RHyJn/weqlIWENLSw9hAQv1qGR0iHH5ZbeL/ho00GpUSYUnOm+ufxb
Rj4FViRYs0VXyDj0X8uMOi1m0/PEtoz7yxeAGaAL2sgnv8CR2UQZgXQ099fpbKaCN4tIN/g9y0kV
KiQJAcDSyIqbeHgjOcT9i0Qg9ERWQ4jHGXy115ZekoCnfh19xSce641oNJt1seOG+ZUoBbJvQd6+
FGfilyZHvyIDHE6zz5gEYlfCTOLrprfCLxTnP8/gvxrGN0DO4Bd0yrv1tYcwdI34SvumlyKruK8V
sE5UNRRDodwhVpkGQpO2RVPuy+IwGxViwhctVit6kFS2AfA6EYT7/xD1vEFyx1hoySjr0Wt80LrF
jY5uOGxRuGfdcP8mjyTE405RqxIpi9HejGudfdP9HCyKy139h+msDvELP29s9eHyVfuHgPlNRM4Y
j2pad8sIyCUYPM3HiPFkq18aV/VRc60cUWpp9yOCVULVVTSL6/wDEcsU/9+19dE3rf9ZGoKrvWsY
N7/PHN3mQThbkSqpBnOdoPAZDmS5sYaXy0e2a+k3EJwedkYSVQZ7NyE4G62TYaReb/iUnIrUntPO
u4y2/4E2cJwOUom2Td0BDqnS4C9bJWM5LNMH89j6l9FEx8cpIFZvk2UkAIuxRDGajlm4OlEoomQX
KQGnc1VbsUcTUEKtstflelQOl8XYN7ibQ+Ocf6tNahqyCFtSbNhbR7GLPzNHfsQY7uhZfh30wuXs
e/UhdQPJBQBGEfc1+oBhcmN0l7B9uupd/FO6Jr58EA5NCwXkAoBIlpJl6mHgWxflfeRaYJjiPxLE
bMRP0ftBBHZCoBj8+89MG32hLaQzwKFYHlYlmEUsISKZ+BffEnfKKLPsylRjl4K9IKxJseU1OmeD
M7ls8kLU0SKE5MyFssZ07LGEAPkjxpc9BAWcZHgw7MUF7Zcv6u1navchsHnTEZMzHbOkNOqU4qtN
9CaVzlXrxJi60I9Zcbx8AUSfizMa+Vpo48hsFMHznF6Ns5P954FQDeyjumURmVCDEl4WcH+3SCBJ
ujv3V3VWubLurcmL3DuFdLY00UudfQju5N6hcQKFaqeWEwUastpn1WMRW+hbj8THG90Tlcl3To9o
JrhqwFFiKEgyv3cidRUlBSkBVpHP4EWy4psyE3ygj2uN2fFtMDiBsiyukqJ+FUjxsUrGz10WFObY
IYhMfe1MB/le9PDaU3eiWSoiKAhl4cO9F4wWlRVTFkKBqfnJ9KsAkYbbuZOruqyL+xeKsFs4fu6D
4oFS0gpwmIZuv6R1hieJc1nR99wjMJB1hlgmiHg5S4+25hJEokgT1e7qy14GxZC/aIHq94HxoLuX
0XYVYwPG2fiO9FaoSg1C0NY3rHMh+f30C/WidwJx3yhr69rSJ2C0bvfSHzPPAoXw8+yoLACsHJFJ
Ynr24WK9icR3PM0ka8ECBriVOEX8vbNEzn4vqIVAFB8HcTsxeT4eOTXzxcAEi2vcL56voK1vDVZH
9p9P/2ZD7z4cZVUIRJhYKMJd3kxWcqlicNHi0ccS+9UYn+jypTzEktfahSueYtlViw0kd5ctK+nb
dQWkHF2vJNDXgyZqrxdBsH/fxLVaktWlCbokV28Ocemv6WOki0zSro3diMGFZbpsYjGvAozh1Pxk
HJgxI0TNndUr0B8rSpjsG6MNHHdzpaj4f5G603Kaclv22Gi3fh2BQ/5feV+hanDXN9YX1cyUComn
yZ0RebqZB4YwyOiTDqMsuhP/i2zXXo0AW+reFJK70ODerLCzF6h1ju1urHEoc8LeYUWxMviVvs8t
Gl/lS+al0pSeKcqjdc9eyewjKjqONEdY+AvPuXdoXF+CJVcGiSzIplbx56VGnAsKSMGbZM9CEbgr
BcsGwO7PPxnTOKosuQRGTs7D9NiJipbs/HkLCL+BF6msq/h/7vuAfqSqUcdBrIQZtL/az9njqhO8
SXbFgBwyvBXFsCV3g0srDcu+t3Q3Gs6p+jyIiFT2LATZ/D5/eyvNGguwwbr5fGWYrT2X3hr9uOz/
dr3tFoS7s4NaRHmJfXtoODdONYpO7PLQgC1bj1xRdW0nWkbv8tuJcddVT/MukWNIpNX3Kf0StoUT
V9+n6BzHmUDHRIfH6YBSzRqo2wGVah7tfa30hu6/Zya20rzO5Wws+Ouma3CZ6O6YnAf0mSx3xPo9
KV4t0QaCmlGtdRogFG25G/vZHQrlUxpVnkALmAv9cGPePsyrlmxwcrqO5pxAC+LzAg7W0pceyLH4
vJ6w8cA3InsJfhOQ8+mNUVUGhgH110Y4Bhi7SZBfJcfXaqerCBpz2VX5KJ+lmGBnNkyZ77YyajSd
JK2Op43ZfhrL+jvWrt8u60uVJqKVMLtekJA3LO4FWhZNHVNswXPp4+j+NW7L0n2yz0KVfzFYuefk
iYHldCAgxnI6/gkAkhEyy4uqg+g6+4ZtTUHS2JlDFyc+5KfQE22IYnf0w1G+wfFPgCRcSJ7rGr5c
4cvS97j8MppPeXRNUh9E6Pav6MkGjXNH4OJbaLIAje1JZAMWeW+rP6a71bHsEkWRNRQY9f3PB4pt
A9SmpvaBbNIaJ62sEkV3ja/yKQyYSQx9DJHcTwhhfmnMAtMcb3CckV8SNW3AXg87pf5JO6czn0Ph
Ie4kst5hcDa+MZUZWw2AsWLSjDU6+0mwDFiZ8W92O+95RdOCWzdVFWwbfBahjkpLspZFd1vVlbLr
MRNY3d0PhFXEMgiWVGx74Nvv2kHuDTNusV7Ei24mD2v/rsIfPfiiFae9Xw6iJ/aePFs47gNVyqCq
q9bgA+mRTcjdony/rON7tmkLwH2dOTWSilgAqJPqbIzmKSGto3a5hz7DX7lOWyzOAXeVtupahLOL
vpVH3c+82NVv1B8t5kiQfJZsUTS5G6Cj/mwgGCOG9sHwrmOrmUNdw4Hp4d0KTrG8SAJTbRwzTAOp
zR1piByQzLvW+mjEpqMWhte0sasMpXv5mF/zBrzh2v4pnF2WmlKZ6h5/ivpVvS+fWMluBSU8lioy
Om75kHrp4Rd2WSErtEXlHV2NvTtNBdRFOmNzVxI9lKovkGzPe28xmApvvHc1rOuiRdCg8nPnNY3D
kiZmgVFtEKBh20HQ/SFKm+z12bwTi4t947HWS0mCWPFRwbpNRNn9lfHURvbgxjhJFECxifX3T5O7
jHltNhZK1riMUZAQd1wPeik6zb3IEYzW2BaI94NCZC5ylPIxNOICGNIhNQ/Rg4SW4sjLnDz0ssJh
nC2sTV9Ubt0NxDewfDRJJLVEgxQ+onSVHsNgCMzITpz8RfVZPVn0qtzz4ls0zq9m0zw2OjtIYz1q
2VPYpY462sa02BTtUaoo2SuC4+5er6jxFK0VnjLH/qjYdWmzHuYVBhXFXtlNWTsf1lSHXlPYwk43
9uMfLv7bB311KJvrIfd0bkOI6yqKy+IjjA7IznrPNHXEnI/24/J1FOjPq0ncwi1VZukL4DTFsIvo
T7Dy27ponGjXK21k4u5fk8WmVDCZ4u5I6VWbifoNRIfG3TSTWLIl5VAQNSAnxppXoobCWs5ZWlmo
/LsWbCMO5wOVaNEGmaljXtnSIyu2of0Fm3y1e/D7/IvhVvbXX1IJzg+GXTFYEoU+rvQkT9el/DzP
B0VU/9pHMUHzTQxMWPCRStO1epJMQIm0p24+5dJ50B8MQ5SP3dEFEzkIKoOInRoftgyME+qGTTUS
MAI+juFdL/IvOwr97vc599K1FRjmY/y+IYPVxF8yXxKp8571e4fB6fNcrVE6hQNxp9ytkeGNwLWD
4RjW9Vf4kS96xIiOjNPuKLTysK0BF05YY3FqZ0FX4U4G6p04nD5jW1i1JBi9et3crB2yYPDjAxpa
gsumRiQGp8ZKmAw0Rduwm8RTgIZMux017zLEXlnrnSicO+xTMmHpEI4K/ZGvyU63cNrDemOpTm4r
DuvCVu6mewHqDqfOFpUvYiylVM/zCskYgR5b8rcGNBjB+SGa9BIoN8/vW1lL1mcmxIu6c697cnWt
WO5lYUQQnPNTRwkTMxQQg/xkgahcv+pFEAJFULkoU5/o2nQF9G2pX9rlACqR3xOB4W98mtmTvMb+
ZPx++WMmRysq7a4TuBx2JzibjMyMbpoo0prahzwGHbJZj8qOuCtctPJjRW8n+m+G8DYXsQPvJfC3
UHwOA+yFEY2SBqNMmLwbsFh98tEc3gf3ovfP7qd/k0nnwixqLIOk6y3sTKvZ0XqiuWfqoledCITX
L4LtnrkEaQakz2I3qp5k0TKtfSuwEYRTsMSKm9jKgNG6aKtYbc1dD6ZjPdbfvmAwx6OuiIBv75lv
yoaKbUZUNvSP/MoKRovbqmSIrKOTFdMLNHLMr31z1KWC+YvdG/QGx9Ms552it2sLuJF+i5KrtPcv
36D93zc0LM4F7d+HEbdhtfplkGviEnKTr16VCarMu0qApNX/fp9zBUQpm6Ey8ffPzSFbbVI+qaJJ
330RqIUdsmCF/dBSXljpOORtQdxc7Z12HuxBxCu6ly4wEScRLHpBWZny1liVk1wZ55SZ/clLkBa2
7tor08nOGmp56kH/8iuPg3eI3OUZrLqc5TEjrm6PrvzCxm46X/3+60StJmRDYwOSY0iPcXGBMVDd
iKOIoF0j1l8XglFPu19iEIMxMkZRK8CeUmzhOKUwo3KMpAVwpLrT2qClj/N0vKzXu5HbFoOLD+Z2
rOVoBsWsej+6Olgb2oN5zR51TCBh3mEnlbk9QL4YiqNL+pQyiQIsBBsCeqPcK47i5afpIDq9fW3U
sUGHlXoVmZ+hmGUtzpUMeYbqZxhMq50gXZY4gystdnxQXVYhE76E9gIfBd1XqFJQHeskOQ0xa7kr
m8zQXBl1GLTLuf2BsbyQg5A2bufNZbLiKCqXBkj3eb49tMxTc65xlOHXsHgdEUFgdwW275L1X7ON
RMID3XlUvoPkwu5uNXVwcr/qihxje3PtjweQ5uvYpMIaEkTed/8DbkTkDrOwrJCOTEQSWOkRCsM4
5Ap0mGdY6fPSrX6LvixRUP46zMAHMtuD5W6dPs00LtZQc6WovTMW0K15arYqhY1ofUFH8Qx/mcjH
RiIpPeazlN4Mc0UfkzKOH3JZMr9acyhhtkVJ62tilIrs5HUafyqGLFmxWd0odHul67wcaL9iCfay
tINpE5Q7Z9s00zW0l3RWiZ0hYjunqzXJ7lrS5UWX1eaT1aQaCAYGpUCaMJXyX2gQwxc2NI1i9kiB
p3gfKBaJHPYrwZVppa9hfrJU1Y4U+1dMzgaEMzlDnhOlBnmLa0buK+2bi1gx9/TAQB9wGiyikt6u
GcVieRP7PQ1q8PvZE+y6m3WJYvpZORDZVzFzlAiC391wR9lg8H4IixQnEkFpSIDOGUZdRr3+ZIAc
RneaW7Fr2HPmWzwuoBujZGrrxtLcosvvS9l4UEMl+KXv9GZhuO/UD1iA3Rj4Tuv3v1xD9Mzyfe0N
UqiByLgwzbpw6/h+ZmmVWnQyAIzEcuima6bbmYl0YhhitYk6km8V9N0fVbTBC8TcP8q/xeS7nPuC
pHO0ArnN/M5b0Ctu+qzN2Zw99ZYV2TJfZNn2NfINktOWWSqqZTYBWSYPsRFY5Ic2Chy7CIJTEFTS
DdIXgIjyQ9Xddp2rT4IsyX7s8GafTXaym2clkmPLqqXA0G8Vn+l8h1EVHJkK0vrmSjj8I/B4PF2k
latLs7aAS8/qqX5i3pXtJS/U173kYkZnkWJw7q5XQ3WVQtzpqjiR6UoXDg2KBOL82zrFSo80reZq
txOiyeQ02qOjBaye9W+4vffleTPuHBwrxie5zlQiuh5DNzcFRnD/99/sLKcOyxQ3rZbCJunNkxZe
le0vvPG2No+p/EbdSiWSy6HF9wjj2e7Z2jhD8AoTScB98QhdgWM4AqHVb6PVz/pfKH7Dv74dEfcJ
wIab6UgFa+6CpBjjj8oxR9zby3cVgYCr2uIgat+uviFyHj2v5AorjCFSTR5S4yj3ObgyjlFzqutv
cyKQT3R+nMeIurlNRibeXB9CFN+0w2VbzY7no5P4Wxi+yCaDQKzH/JXmGr3p9NgFs3Slr6r1odJz
v00SQd2L/bmX4Lj0T2yOdNaYU2+wsimJYGeWJ9nqHGUNvVIrbK1LDski7PfYNwtvUnLeoeuaBcP6
kFK3Ccp7mJSOvMTBzlRE2ulD5IhbIf/Bkr9Bct6iM6WcdkxS/Xb+/6anwe/O2G+BWqkoZ7sfLFma
qsiUyiaGVd5fZKqvRA9NoDG7x1qswgGMT2zoQUYNcZxs0TLD/ZfEGyIfXTRxTkdjBiLbwlVivtjQ
bNCQoK9Lc0qw3WEKTdQsuXsXNpC88lgUnTQlINVmuqFFfEoaEQf1biJU2WBwmhJ1kb7WDEMbA6Uc
7E65R27G7qpvCNyb4T7PD7N+M86fL19DkWictuiDnGEpCmBHkI8kx1S0MHhfHTdysT9gY+lJLRdD
WwPgf8nD2K2vGpfNZtOjiFV0N1LagHFuJVQKyZJ7gFnRtRR9KcLrZkrs3zsxzrFkhSwbS4grXWs/
pf6u6e8v//6+DIZB8L5Bo47G3Shtmky5N5Hg103La7s1qBckqaLY+y0Ynlevz7BUapkAE7Hthg9j
4kzzw2WIPd1CugYPUCQQUXrlJMFzt8/kFH99/+pCLNGd2bPpqmwifWfJqHvyRd1aMSpzVmfilue/
6Lkxa+CrB1EWYdfGqciCmsjMyOjy5u7I0GOvbaWhakSul9jJbghbJOBSp0Ex3usx2CBEZJed91Zb
RP7SGCroSdsJdYSTFagvDbpe1htW45OfxO/P3WPciMddGq3Qoilmdbe/evQljw1Aiyuku5aAzcYp
xFCJjo7B95YgKmJliA18rki/GttrMHDaMX2W5Sv8F7YpeaUEEqkHarnGJIg2d30GcryGSTQoi8Wn
DZSupVI1mSia3U8n/fMrubFr/Qhju37pjuh2cUQvnF3dRwsAdtVjvbjyqlMbsyeRiXaw5wTxxucs
8UwRvdKelWDZQtmQCUYO+dG8uOvyrFlRAcgKr25OY3eWRAl5EQQXboaV2a4hntTuagWhejWY/0fa
dTXHjTPbX8QqJpDgK8PMaJSDJdsvLNvrZc4kGH79PbC/a3EhLrGWS4+q4pkGuhtAh9On2ZY9O7eW
aS2G4CIWS42gMMAo/k5uFt8G+Savdp8PGoZJ5YG8S3gzfbZCFNPZU+lkU9oAMcxcdlC98Vnzx++x
T/02YJyokseSG8lzauuyi8i1ZfIRpbolTih1hqiyQ4qc3YjmobCIDykxfCfJjrOSXSD2J4tdby6r
wbuHqOFwQo9/mloY52i+thD7S/RjNp21WmJQsu8Ll5VsbietsvF9U0EpfcncJZKNLpdBCE7XSVIW
jxim4qMsEHyNyqHVa8lJvrkrq1XiP2Ftoyl6StQaKS4wep61qXE7Un9GquFF69jN2MvKGbfhQAAF
n4C0o9gL1dVjjWHiFTJq6oUePlTsKtfA0PvJjD7tn7ubnhZV3/+PJHIJJYzNRTEBafS6vxPYVP4V
bEKoGUsv31UIaq/BBF0bDCNRdApPV7fXaHI1+ivmyMK+kqV7wykUKYamOMAgeVe7NGzPfTa5RRxd
sGz+ZIaOpEll8za+FkrQPiudzCofsIL8kWEiHFanXnbBB/3OJ1026Hdb1V+3S9DDbjQmtS8g3YhM
vvVUEUkohN9IxduEYWo8yYlsJ7qF/6nnGJtta/nMd0i/KqKnUPveq7dESpu4dWlZwwjnRafOER7Z
WDN2UG55VULmJVeYaY/5vqG0w3XzcFrJJBwcjOaVUlsAM5fTjCKB7kBlPA+b975XgVDU9891S5Rx
VjUDGD34LjPkfhDgoVfmj+mUifrOBiJ7jSjYUmQ4yaTFKE0gtyxxExAM86ioHeNp+1+S0tuKgcGU
yBOhhUPMO+o1Y7SlOAud8DozX4r0w6jDoo777mh7q15RhAcTGlDMrlGQ15/1yu1Y5eq56hrsaR9l
04jQW/P/sghKPpE+TJGuxU1Cvaj7O2uQxMP+RRteAQT1BnUsrUCzwPeGd+5w5nPH6z7aR55VGE7S
/Dp3MW+t9hXvjYZbIF9cctwgA+0bZyVHoNR1PlN0G/8XXZDskhhWqZoQefACcGX6sFhP6HCNyOf9
LZJBCNrdFlEdFiNWsJlvI4wyKVBinKuRt4+yffq9aoJIPKq2iaJqXBPKBFPfkE8PrLvoqKFqERWz
X2Wtx1I44aiYc7QKJBVXPNzEMfmK18vqj/nf1cV/Gc0nhRMOi8lK4yruABd+zm64WtALdFxVLh9L
lRxkRAKyLeP/X12R5mE2hyQDGuv8bPgU2memXOzv1+bZvtouwT1kDVHqxQREOhR/oTV0xJg8vQDx
YUkDsmRNoOSVNC4r8RYi12jOIrwUE4Amz8yP/zKDnLoxqleOFhI2aYH20ORxlgZLt0/IXyYtco+W
c5aGegwbG87Dj5IjPvn652tbXkYnce624D+QnbDCTOdgRggC3OHsmIuXRyGqXsmfeXhx1leIhRzS
9IeWpP5A0vsxV4+hkktcsEQZqeg/4gE0RhzGnE9E8dhyncq8Ll+UHadLhYeN0qLQaI4BoZ55Ei85
kqMRvG+QAA76X5pABaeBUIijq/wwGc/x089zXv0rR0Z+vKoOw6WMJFO2coLTUBLMUM4wkA19Ca3b
gqKyie7ydxVOGGi3NmzI5iB0+U9nocztiOFYuE6Y91y9tVMB3s864A1FrTdLJ2lsX9JXeIJUYRjZ
ecmDB+oZyRs+chDmi9QbZk3IHvD/4nZfZRMcYV6OcwNGZP4gmNHomgRq6iYXi8frXLrTJHl/bO/X
K5rgE1Hlgta6EWjV3PrVYF8qDTtNseq/x/W+wgh3poYyqwsNwCQtImF14lf1Kdcuy/48y94gMomE
21NdKKmm1IDKlxs2dGDQ8Kv0aV+czTDfWgEFlxcjHBJ1XCHYYQgWn49ttkCfge6IER1mnBIm+yqB
3CoSXEGKYfQ6rmmZmoBEXduZnFBEd22fVTfxY8kjTqaBInFCjxaM0I5/ILVgroruFW8ovYnnveCh
1PiwL9n28fFLN8Q5NSYdirzn0b+xu2qjqxbja9X2qp3cfZh/uVa/4ghOg4SpmScOcNLK7a8KlGO7
0wkX3WsWLAH5kBxkXeQSTTQFrzEaioMubwCS+rosrolzE8lYdWQQ/P+rWxMNCdIS/F0VVXeUnaj2
XMvamrYgTILOP4r3PA8w/xOiiivDbPse6cIs9br6A0FRLJH2/vDFF4/DNYpwHM4gY600MCz73bm8
qr7wGgd2KlEkimaw8qz4MoZZbev8XQMK2mCzaDbLgSFNP9aVlyuf5pS5plU9F1HsOkrqa6PmVqQ8
TUV26rPwMutBRZGQy9FGi/5YTkfWorpTzWt3avpTXo/Bvr7K1l3QHsUsOmNU8QONkfhkMr2+o77a
5BLr45/ZW3hBgzBIWpk0DmN1yWHpwKdQ1Rf7ksgghDMGTG7toGdoHGjN5maZovspnE77ELLFEs6X
qDcNvFWgPsp8V1rHhnxbmGQ/Nt3iWmOEg0U3M/BxV3xDeFPcz+fXdD9/4yUIco6QbTiLR9Uprmhv
OjxpmqWZGqm8xn45OIfoXJ+MI3rvEOSSj7XdXL8VmKBsU1lVtEBA2i/Ss/WlnB7CWrZ8W+cXKGt+
ycN/wspVzTGouyJjQf4fdc7DGBRL6Wbgt+/UyWXjKbY/WsmxCt/xYFijCrpXdE0TVwyCWeVNZN9E
FnIxoWz09fZeoY4dpDUW6urFvC2JW5VzPiBTn2nX02QFVlFjME51xWbjpsXZEj4bYXS0bURYosQz
B/XDvv5vnaFglPn1A4T90zG+Cw4cP6A1rhbjZH4a0w9G8bAPsqkkKxBxBzUlJuZkGX7MGtdY/Bnt
eqkmSWBJ11LYsTBzmpLVKAhUpsP/zwJRNde4x/xokAYMEs+x6ZxWQgmeo+2qzlwKCBXlxedx7D/b
Sum9Z90oug9tE+UDYga1pVNpTgx1HEv0oJuNGxcvTMYsuZltBC3nLxDBO5ElaqoZzDxob7Rmt7+Y
HrPPGKOFhx45V3fJN+O/pDg3T+0VqHANtvqCkWrBXoXXaLT4SUVLNZegGpWAXcW6kZXdcCnenFbo
ekcI2ULZgpjZp1GKSPIyoVawO2vqA20dV6m/aemxnDW/jSUH17YuruCEW0maFtHs5BwuQnamAAcp
czvDzUE/Pjz9hwEu/C61J55wKQlLsHMrDHgDQUCxxrATxWtnkMaCGOgoW8tNc14JJ/gMDXQVUV8A
LKKPcFmE1K5iSgIpm9a1whBcRoiZBG2ozoavKWfD/KjIakc3ZXA4f7WFssA3HZZJ3YZ124wGKAQe
lzpQMa24MCXB5E0ZVhiCZUX5YurqgnO/0IzINaL4bplaf99FbGNwelFCeTpVWKeuLXVb5YqWNN80
sCPKxrdtugdiqLpp4g2J0hjBzRGm6x1CntiIWwaK9O74EB/yy+7QB1d88FfuycaJbz6R14jCsvV2
Ns+p2UCkZ+u+eNDcxis8XLEbDGhZABkdlk/7i7hprmtIwR0VSqGXMWbtgjHxSGE+UUD95iOpwcPX
I3UiHdK5pX0EXKZo7tV1jYhkoFOJUfZzjFsnRY1RgK4Mr/EYkpH57KbPIGHy2E12kBH8bqnKGlQ4
H1Wn7alTd7y++BRGz+nycX8VZUIJmmKSIa0KFd93uo/N8ClTbsdJUtTBPyG6ubUIgmoYTZ23LAEE
URsvJcdivmvis16rrtJLdEImjaASM+aiKMwGlD7oys1oOYqfMEIClpj3++v2L9r3SxvEOnN7GMui
oIBKr6q/f0yIxWmhRr6DAtTxJOuV3xQMFwrdREkWWkaFbbLGwRhIlMG8FrD6TUcnfGmso0SkrfMd
dH6/QISN0vSltOccIMTVz9UNjopz5lkuyO05IVbpyfIWMqGE3cLZHi1jCTw05JfhRdmBmFYWitx2
TK9CiTkE0rZd39oAaYqg+MIr9PhMMTv3s+vhMAX5qfwga93aok6zVwspJhRYlo66UgNzPE8fO8wG
+MF+iiEVh+widFzNS10ov7xonl9Q3ljaSlbhAkPSNqYVX9DRGwPFzQKncBmCKs3FdJ0fZXV8myE2
QkydV4IRzf7x/9Ubb2jKmOAP98HPigMhjZPi5ZfxswNKJ0Rx7mT9f5u+cIXH/7/CW5ZFcUwtwc0a
E4Kiky0Lhcq+z/V19f0arUkhNSFP0T3M1sEcGnffwmQAgjOvakbnwQHAGN5M6clsgt/7Pl7b4M8n
JoiqDVSIUsGAxxljqJKwW3w227dzpj+qqPbYh3ij2yKGYLRKWnUL1dsFuUaMkRue+SlYeWB8zFy8
BcaDhmaJ8mj74fd9YPHNK+CK7B0LC2elafrFDzGSotFu6/JOA8PpJJszJ55WIo4QAI0Z6wmtIV8/
N16Z3VpG6jomc6PoKpUdV9syUWqh/hukG2LoXY2yOJkqLlPxl6VdNBHYI4uDM0jUguvt2i38FOkV
RnQLnVMtpB4WX1WvSfjRoV5p/mZiSYQQnjL50Ng5nSAJzqnhKnaqIWjMpDmgbkxWg/rGo4tYghvo
wwWUF3gX+iaGr96Ozx3YG8Hvc9d9bCmfewAyMdlwGdFwf0DCtnCjphgvI3YcDDXvLLZzrCDTJ5eS
8TLqf7fyWsAQLxRLqbMZM14RaFE/OfQwIHaV/C5tvoghKLcK2uqYjZCDgdBzOPann6RlstqVTb1+
Xa4fd6eVI22jtsM6FYvvIMqOBiBbrz1HP8ayfgbJtogHEC5nDWp/sGRUvR7ra8X0932O7Pv8/ys5
eisy9TSvFp8o0aleunOdyFrAZEvFbXcFkVXamMcLlioZqm9To3iJEp+jgZ5CI5W0Km4bzmpb+G9Z
YVVsicrJxnJhcvK56Nz8G++Obvys9cmZN5YiHyC7C8mWULi4FrXTGJUGjRtB/2GdK1ml/6a7Xskk
HHmD1jBTHbB+YbqcUat3MVFEmTVVCdSRXefzaV8jfkTv3vjSFZ5w/OUaJrqQCfJ0geq1TxZOP4y0
PDWedccp4B2UdeinHD7iYR9404e/4ortBQNTVDviqqiqYFaNL2O7RvdeLDndZSiCf2jNaK7yFtJF
w1czyVxMnPZ0Nff2ZZHovC6cR05rFSUqu+GFlt5L+9OUIWy5XEyy5nmZNMKhZLbx4sQddw/l3YRz
ornvZOUH26IQ26CIRr19l4VjqNV1jG1Z7GNWfVfM2xlFqKw+vGfFXmEELVfIrNGhqhcfLO8uwVwf
5SLubE81E8nWbJvTK5Cg3hWd5ogODdyREx2b6qatzhnaSibz0GcS5ypZOvFhpmup08cEMil5ciy7
U8++LUVy6p2/37N2Dp7NoKsx0CDxT6/Xxv0cRiU8xJAsvRsW8zUaulxQvh+y8nd5Wn+er69YXOaV
h427iRJVhf0sWnbb2tVlnvxuy4IIIThUW2laS2UpdggZtcoARzYLMAfHoLdUVveybT+v0ghaZ5pN
6lRKBju1Q9dZHrqEunn4vL892wfEK4igce2UzRXlV6umKa6UNrm2fnt0qbBkIhdk72AMSasDwoiX
CUQxxmfNsCTaLBFDpIHMqzlKjQEYRfNN1ROXMMnJs20uv9aJCE6ThE1cRwY2I5oV18wUd3Bu9fh2
bI/7+yHDEZxmr0yOtaDPy1cxM1xnxTkpv+WWk7tdkh72oST6RfiarqyFjgwUNE4CD0BStxuvmwLl
xjJeSxmIYP51X5BubCBP3qOwomfBnJFjzWSxrG3H+bo9fFlXsvRGPth1he3pi5F5iGrdL80y+51h
HYZa012iLn/92eoJjqApI6pnOdc4cpj62FV1v5GNTX4T4hFNR3ABSgfLYfz6RjBD4WgfGqSozKdM
8/uAVyiGgSJLCHP9envBel1IwR9grk5r4rXF4wvFMzo3Ue4Z+uUJYeMn4sm7hyV2K7INljmC/Q0F
3ALGGwWcLj3L/T/aKLFpUs+iYZwJIHSWYCKR7nWMfs4x5ebPYAQHAXpyO8wKbNWgDH5JTvEc+Usj
ieVLrMkSvIOd96UdD1BzjE52o/pQpo9zIQmtS0zJEtwCGHVBdIw7oV+aD8lceaR71GP9MHe+Zf+Z
BxIblVDpS+06x9aYIWjvjS8lT/eaj3+2MYJriJRiLMYeG9Ow+A4DeI+01Q9D1nj7MG+SfoKtWoJD
YKZe9AqFO9Vuky98vEQM0ryocuuAM+r2SMEpB1kwRqYPgn+omV2QccACGkS/18rqMA14fhX6EuwL
x9doxyuIdDBTX7dpm2ENjT4PzOU4RANmdn/JbInuce+ygyN2KzErNbBZwOGk5Jgs/aO9pz/KmDkl
Xkfkkyta7YdEiPVMyWWmzXfpNPyZ1xG7lQxlSfO+gBVVUGilq7BD3f2oxxIYmSSCQ2gifLKvsGBK
mnqJ/ledS+49Eg0TCeTqBIwH1QyASfk8z2c9q9xBxksu0S6RNa4IK1Wj/MyZukBnJ9X+EmmuEn7b
12HZYWoLjsDqlMawuYfuDY/5uqddZWcFFJBhDi5deikn9tpcO/CYaKqpbiRoZrzmrVDB08dkg6tn
4OocPfJ9X6pNBVhh8P+vLj6GQ7LcKYDRKrcFcsjlxf73t1dtBcCFXAEMYcjKOMEr3mj88N70NDc9
ZN5Qu9mVeogv5QPmN7VhBShsU9rEju3wVXMS58Oif7e6wXey5TqR6INsdwR/3VjD3OMJCl/TfJvV
DsUgn0hL33MrWAkjOGjLHCylHCGMEVpfVUzD0sMkcelsHve3SaYGwrWttejcWwzCNCY71bFyKKa/
/whBjIApU4v2FQpJ5jJ2qyG/iI1Y4mskQoj1ZpiYFIFSFxBD42n2U6F/2BeBL/ab0+V1M8TA12CO
JshzsUj26DyFmXkqOvSTVB2vNfIUNVPdOS6+7GNKtEycG6EQJ4pYA5liMnpJbr/EyeyCzEqydDIz
1QU/YPKZinjC88Aon9iXBOyrE5CgD+ITGHuvdVkcZFsusNRYho0WejHHXiymEdURIlWVlXpLcUh0
3XVyCY/M5nXAfgUR7tSjoy+V0gFkWbSbjCX+OPcPGgX3cUhvmGKXbjPmKOGK/Pds2iuucKoqVm4p
RQNcLUbIJXVZ+pgaT/sYbypYftwXV8IJO5bHjlOVoEv1NV7hDs6pS+OGeWUOqu7KT8CtsI/HP/dW
+V9l4hu68uNWZ6ZG5SCxqmvVPdgmP06h84fLJnhu9OwVcTxCog4uwkyPYftxmSUqIdM7wWtHY5UM
aQMx2vbkNMFELgdZCEYGIfhsZVGnxOS7XzSGq+ufqjYPpkhyrsq2Q3DYqjbOuIwAJDPSM1o3T1H0
u03egoKJKXsKntfWnHgqvVPAEcJObeYu3ad9tfoXx/NLrxwhZ+HUhg4SNQgynJcDIhTH+rIOeM0u
n1oC9vDDPp5kcxzBJUwdmuTtFEJNlunp1Cu6wstbydWAK+qOrTiC/aNLJ54Sbpq1kqNkLkAhqRuX
3ysZWapECRz+/5VNUmfAqB4dOFF7M1hf4/zr/mJxY9iTQ7B5hfZxW8X4vl49Z80HOt8RFkzLxSCb
jSJbMMHy6aD1cUcAZCSpp6RXddl6tD0lvSQ8JVswwfqHbrHSNOVJC8MKCorZ2Ubl7a/Z9iXhVZ8F
6x8U1g8ZFyVpQz+bnhYVLx7nIk1uLPqFVv4+muwUcAQ/sHR1CmI9wKn3w+z+nMtne2Hkjz5OASmt
+f4CaiL3TU2cfBkmvlHkQR1f8D7dl2dfETSRkQ9tukYeVvh+px9nesP7VvTvuim57ew7AcwN+afd
FFkzh2rCURDtV06JEeOIlhTTyzAEHzCYieqkIV8p5Z5Nlw2SCqaMr0KGwXdrZf8sJHO68GKu0gZ9
/5KflrE4z5WsAlgGw/+/gpmcPKIZFyXtj3XvGfPFoEisRrbvggMIy3pJK5WfNfU9ZU81qL+X76mM
1VYmiGD+VuqoysD9GRnKgCi3bUt9pXzcV+F/MUnHxBgmolNMiPnnchWh2bcRRRlf7zPf9LKAN4aQ
ax0Td/Pf7gv5eUj/AhOTY0OSIPnWYeGy5GVUAhAnuo2MEG/b6F8xhCNaTY28rmoIlBXD7YTEdUm7
YH/RZBCCRY6gyCe4qnOI/E6pyMck/d3BJ+JKCQapIs45YSo54gLm1zG+bhXiKr89aUIEESxSp2kX
hiDIxKDn8cwb4tCK5Kufxtq177VAPRWqnPmaL/+bUxqkfpwm2kL/qaDVcaNh0LODZ+msTw9Fnl+P
U+5WanZB0gd7Mmw3L9XoMNYIIE3NTazIKAG2FX71A4Qjz2KsZo2NKoo2dgIt1LwaQztzvFeNvrxp
KuuxGEcXvXZHvVRKtxhbNx27h30F2jTt1W8QjC6fw6oMO17JwTC6PHFZFfpddr8PsumlXkHEGIbO
EBmxeOVLFzbuFD+A4jVo6xubyl7HMiDB4izMDV6KEEAtq3w0pxrJ4iGxpSnvOQhXAglmp/ZtZkwM
96FhXr6ktuU6M6qCl8KWuPdN817hCLYXqnqeYJg1bK/7OJSfhk7yfcnui9ELZAAtUzPw/Uw7t6of
Dk+hKlEwmQj8J6wOQdKZRl+FUDAUILwUjvlU5pIiXBmCcAZSo2RzrUIIszoqOSZvy9LBMq0SHIVa
h0PU6QBIlvnQpvf6iDiZ8ZRbkiyjDEfwBwktGlvn16sF9aPtp05VPKNBQP7iz6xRMPksHHqlKrEj
tLXdOPeyxoZhHvrywz7Oj9LdHQcr8qYi/May2ASQasfkPm1p6WlhnPlp0rZ3XV6GPstG5YJVnePa
U1H61BkLiaVyYfZ+g+ARQAzcxCGPNhtEaW/rSnnUEZE56eFM3HzMLC8ujOZsREt+nDBYQmJfkh0V
iVb7iA02KtgQrZsnLxxU1zG6y5GdI0uWy5EYgSF4CqqXeqOhTdnX59uM3uZZsL+Zsu/z/6/M2Gim
IWQLbGA0qiBTnafWkEUdZRCCp9BmBYQ83Hnr2lM23DNZalC2Gfz/KxE6Vrd5NkAEqwHRba+e68G4
Qcvtw6LJGNxkoggeQ0/1OcV8PlhyYb10VXqjWssfqpbgLNCukSYqr2ouytybv+th7BXZgcm6nWSS
CM6iIKC+zin0anFOSxG5jvOu88EyePsOsnVU2PV+RHldXGOp+vElLJ8qWSZoe9dfvy/s+pykTZXw
lze4nv6eh/YmN5fHTrmPcLfbNxH+S9+6mlckYdMbI2tru8Qd1ggdz/pCVdx18pd9DP6NPQxh11O0
UBs6SqwQI83cnrpZ+tVQP9lfmv59V6lXaYSNVzsSEVB5ILOFxqOkRgUHaB2+Sbdn2z//ghGDpWAM
XxBZxva3rX4k4RON79T0Q5N8G1R/dnqXGpJ2gG2FfgUUDgQCPlO7Ubg+ODZ4BzJ0X1pZ9Z5oOX0F
Ee6HbbjUCuGhbIddavRUWF+ZrI5Yom1irJSMaZFTHisdI3JWOufC0T4p0bd9dds2HuR9VVzJ0WIn
nCp5HlN9WFQYZwrCUgcTCBOvKQ2Pjp27j/Qvj6FXKL5vK++sIMLYVS2gRhQJTFc8lZYcFSg5Ku7Q
Ay7D216+VzjB7YRZPDdIc6HItws/6XwaUIvRaUvyuC+WDEbwPozYrKkHSGW09zG5zfrRTRtZ+fW2
U3iVRXA8tK0aVZ8Akpb1Y3ValCF3k1G7omEIlvqsPu7LtGlBYHHAoBiwRb4ZZT22eMVRA3BR9Xfe
fjVltZBbawayCQyvVg00c4rVaWMdU21RRmjC3B4qzH0vDPtYmrI0zdaqYSIBJt1QTEI2xS7EPk7V
sCtQ/bKw2E8z5GiY8zQP+Y2RNY5bS0ulZXiCT+gH1cDEZeBVfTx5pJ8O5qK6dgNitmSybzX0nezv
02aKaC2hYL1qo2mWPaEyrv2oPPIQd/9Sn5zas3+QsA6uLLW6uXGrFRVMmE4WmEwrSIjwKkokFw+u
3R20D/tibanfWir+K1aOIhtTGjk6pLKs5NHBPJg5fk+Ftok4JMqfdHCiiH2PaP1JckyEwYOvKpND
m1sVngnxA2tkdYRvOFd53GuFJHY/hpjEoFPcsfz+wAcjTKflWF28j3ZAhBIOPpCf63RSAMXy8BiH
IUgH2API6iRat60Ev9buh59fbU8Pul9ihkhwZMoVyTwHI5be05+4XjRBr5F2WNqCV0X2hfrsOO1l
18hYz2VSCKqs0kRLSAqIZiBBVKegc6WXpqyNarM1cS2JoMspjobB4DW/6UV1gyPvjDHsx/muDzRP
d6vYDQP1HemVNaJwIKlxjvHovHHQZhj5wWjqUnswXE3/uG+lsgUUzqQkTv+3gFFCD1UZTA4I3N+T
x10LI9yGaR/9D6QlD2P1BG7HfSG2XfarLgt34Gox5gbVpHBoxe08fNC/O/aNA0bVTtagvHXPWgki
BkjLMU0ABj2Y6eDXtRsZL3FkubEsnijZFbHSi+QEzHzcOO0QEzFe7MhjyXF/zbbd8681E4u9Zmuy
WtoAoq+ve3S+Msn3ZUslGH/EihJ9fPh+qSxeN58RxPKdwU9kqXXZUgkeIAKTTqtZ8AAaolMZ6uTz
tHNHYO4v1yYMbiCqYxMM/fxxhq/cZdO0/4tYU/VpmR9bU/WW9B0BUnB6/sIQRIEArEMyEmqcfY61
M+38P5OBy7iSwZk6UtkVYgRg5/MGi/h6fctsGbWxbKUEz6XYpE5UBmO0lk9J4ToD2GTeZfCrlRK8
ljkvKBvnodEZiVQM2PBCjL3A9ATVLHxDRsq4fT9boQnua2ZFZDZ8X/rGt9BllATZkamecT0f+KyL
MCgkZRyyJRT8WRQXNat4nyb8WVyfSvqYyEoENs3/VSbRk2lsGmnOuQnqarIwpDcuvEzarrvpA1Yg
wlWGzEpb1JxoAUPIA3UJaks9tMa5kFX3ynCEKzuptBqNF1zlxs8R+0qm8mSSzyx/2LcfGYzg0pRO
ZY3Ki5XzbilcsCHctphBWBioWG7D8s+MVUz5ZEUFJpn6Bxijh76lII5bCGA7GW+RRNtEuj8LY0c0
YkAVWK9hRnTqKtVfbS8J53AbEQNiK9+mC16BgjtkSAaA2HHywWzR6ZzhrpEfCfHnejqGk8SEZEar
Cy6ic3q7jQoA8lFmlpcenGB6sDAOjo9opsEkkU+2iIKPiJFuz4oGcO10qTmXtRI0smCVTP0Er5AO
nTZSCq+gFKCQqJ8WOnlOHrvTe2qyV3sl5oPMSB8mk3cZaRPGZqClIWmQMz39kTEZgm/AjdAaCl6Q
3WrPRu3TEVwVtbvQ738GI7oGXU26TgeMNlvntg9UJOuqxfJq2bHH9WlHwcXEzjgac27w3LltxRcg
yz6qC+janfJb1/UfzVI2YFqib4ZwVwjHJaElr9XvEA6z7C+6cq3JroibsT7T0jiVqW46uljE3nTI
a6Ov+6cNcY5xcqM/MW8KjEDB/E7Ji3TTRazQhK1qiTnbA0/fsvqJlVe5AmK/6qGfbjVm+cR4zwNr
hSY48yVs/pf01NTvJHErtLak48W+8nGLfKMTKwxhk4oObXQ1r8eqVNMl9IKOV2F254yfQfPvDvPj
8K73yQqQa83qhge0Jpt7LOHQfm21yptI6hkIl4LndF+yTfVbAQnuXLetMrcyAMVJUBNMEfUtXbJ4
m+7OIgbVLAdM5mKZWUJxjBOKB4QevgxZsCQw2qpwLf09nvsVR6wwcwymjJHJHypW0KpPBkaLDPf7
q7WZYTdXGIKzKznthkaAkS5/T2HpFXF32SenbkyCSaufDTW/HEfd7fs52EfmGvZWA38tokjLMHdG
TS0bwFPyYVYPrJR8f0sPiGpofBaH6ljijM3ZtKJY4cRqRY3BjfG3wQF5wad9GbYUYY0hHK0YxkIK
JQZGOr5YSetmk+aZyjWdvu3jbMqCsbq2oWFety0ysRRTaA92yI3Hml9YYx4Jiy6I8n0fZTOWRFYw
oulkZVqCuxF6fV2FgXnWQeQd+sbiapbPB4wUh1DKVL7liNaYwmXILMkS6z0wqTK6tL9R4qsY7XwT
0jYGdWv7Y1od9sXcXkwbvEOqrVLkH/7pibRi0RNVwQtNm2vLLevySGP9S6fLlGPr2AWX6S8c4dAI
bWIXJQgEfaah4n2muOFREroNmJfB6TZ90JX4eV+yTURAapi5ScmbEeRtB6rCyK5nf1Si49Ija5jQ
a2e87WbVX8JW4gW3DBiUmb/QBOUvhzjRTANoTXJuutMiG6izdegS6wdjuWbQNyO6Sx3JHasfMD6s
iy6UMHX7JTvayzddz7+qo+J3OEX212/TGRJbo5glQm1bJYIyDqxysiFjs1+iGgy38hQT11E9VcRP
zVQmt+CcDy9as674Y2SoI3CugKPZtU3Uz0puHFtmYWHQOkL3tmGDmfafStqEo5GzVp39vhwcr0e9
kaIYj0WRepaZBKad8mLOxXUyiafZWvQ1Ljee1THdLrqRjzpwjVQ/KLrbhYkL4kadvdj6fWS944Bb
owkOp4v0YloGbfbtTAkYKjuN6nv3ns6TNYiwqakyhqhAhkha1YH8FLT0mHgrURxuy+JhtsYQbCFH
oyg1S2BE5WV5AWrrA/UtI7CvyREEEtcymsgt01vDce1Z7VI9Nv1QKGDJQXzhpRrSg5YUx32RJBAi
yRjqAjQwygAibseLVFcul1lW3L7Ju7ESQ/TETK2qZIyw/RgfaZ557iphAWan+tD2+9lHysSLfFnC
TCaY4JZJWSaLrUMwpa5uyRAewL4vUQeutjvaIM6SLENWmOYEbRho6GXkhVcnKtahKmSZss0Te72C
opvQm05RVAhTfwynoLzQgwTDbpnjL8f8GVwpt4ovi8nI1k/wEEOIuTMz5ZANuZgTDRNNZINgJM6P
Cm6hzvPODjEOwwdf8ujihnAyaXZpqO2pXTJ09aqqr7fJedZ7SZhbtnGCqyiMwW6iBAqplE96+zxl
sTvYXw36vG9b/DNv9QNkeSaOT0LFugE9qrPEikaMjaZftCZg2pdl+qy1lZu1kuv95l1ndaAJfgl1
g1UDAwadVjG7eXZVT6XbyUC2zoz1qSl4o7ZS+9yOARJjNLHbLm1QFB+1McldQgbVoyjTb2V3VYlg
IvtUQ8tSn3RcDsjQXHbRLWmKW1TUv8OQCeifcB0wCLrlhZd404dtM0W4DxSlcWCVEgzgUios69JM
ZHQwm3n8NZZgyqxlalzZkAg7FR7LAyity8vxUD3xKZnFy74GbhnxGkwwYrwwBmVsAdaoqtfpsTcZ
arAPsb1Dr2snGLFK0zgBpzWcIGY7MAeV2jbsStp/sBkJWosi2Kw6dW2iWT004Xb+P9K+a7dyZdf2
iwQoh1elmZztdugXwR2snLO+/o7y3mdZXa01ebf9ZsCAOMkiB1ksBi9y2t30xPayR1eKl6Q2+eKy
KTlTlkUVRR2yxM8ksyIZtUVRBovyhOv5USrsBKOAB6xO0V7rh273vy97YFUX2ooi57BCKY+DPkjn
9w0Wnf5dFlOnrgmF2DytFRFO09NEE+YhBVtDcDSVU1OcNIvoTdh0VhhLiHYjA3E9tmT+GbXgglyO
GHqDgB5bZ+bvmbs8CY70fXKw5tsbMa5hJ/36hA6uKHLwh3OSUnkGxQIoXh2L8je5MWjLZayZ4sCv
69UkNhqQaK3EqbTvk/QgRxcllT7bFJ4uQhOw0EsXcSf4U3gor0QZhFDjgDCAvHW0H8tTt59vRh9e
xFFFWzZsavX2lqpjYjtb1GdZlsSv7Vmsaq7mlkVK6CXBxI5GlQh83aSwuuVwWlfq4twHMvztmKXf
UL5wk6J/7LwK/H0+hiGbaM2TUVCInnxOBWQNYzkbuezcGukEUz8F3YOJjfbRuP8aHU4PslkX5GSo
Ozc0lgthiryuMD1Dqo513znnSf1tq3+wxFd8VUODafda1bn6fK2P+6S70yui+njDG/1Jg0uSqIoV
92MEdtoo7NAR8jqmWN5cZFeiOjhxEz8toupaUngdqPopLx7Oc7ih7SBvSTqWMYqqpv09tQ4TpLKq
A+XvMpo5RawqyJCK6l96P/zVXXXY8H2e4qaafBDkx9fVYZkGrdh0bl/9rE0vDu7VRfeqgKqJ3zy7
FR1OrnVS4x6PDazIMFyanZ9JtxjLd54VhgR/Rpd/yI6fXyeKcpX2C2SXF2/y+L0Qjm39LSkf0adH
KOLf5vsnJc58sRNBz1K8mLq9gShi8ueQuqxRisDnQbCUJShirPJim/4mX5h9yf3PHiLzXkuPSI84
9KSFjQfaP/lih7i6Xjea0A26hEPSLwXpfcEgRtsd0ovg/n3ADznaYSOG+ZMgFyuhvjhWuxwEWeV6
F9g5uwo7vWs+o/bxEzc4Rk0TUWdrYM8s70oMK08nxQIk5qGxV5bCDWMqIbKt5h8kONRNUcFVGRJI
BOpzbDgAEnukXOK29n3Q4BB3kKqpneYCpmTupvqoSsRlkOCBXyRvSUVTDxW+j5bNQUXm8RAqh/Om
yn7i36b6Dwv8RVBDswLbVd+5kflaF+hWiew5uZKWva7fasVOoKJXQmT8CvnM0iepjcCSYAV2bL0G
1ArrjZTOH7qlcpBgJmE0YwRg5xr1AXVobnW9YNFf+9J4dePKvuZgn4lLBSrUSTG2V/Y6GiLUuQVb
qZb6qTY7la75epW750+Lkh4HCzrqawpU08ApSbeN4VtUIR/1fQ4FwhCTHqYSsqsStGXJv7T/vb3s
z8PhY8jAEEIUNkDd2ksJe8as+5BaAkodBWf4slplahfC8M0itrv6R1d4meGdPweKBmf449LFUi6A
xjwaD1jRhKaV7LKMqBv5lh9VJMTbiLolVeIf3eI2GpsgzzpXDCLVDibNmTt514/PXdhd6Gb3Ce1a
k+NOv9LltJ4GaJem7yNrn6u/z0ttS7vW3+cOX1GwhrNbcPhi37hGq2OVGlUb/O45eDxb0+BOP10W
UU8x6hrltNNy1ZmzHL4MiZ47SmXJ6IgJhOV7F4fjr0Xqldo2BbW7lFUBcwjHFsX+pVzWpb0oplDY
RaHoqo1dHbFgL6gMnR2xkvVdUZfprZFpDUYxTliHHuAB5U0rrdmv9FDAc14UGeXF0gx57I+inLuT
FWeNE8nZ+ILOkoPSBzmm202pW8bZlTxjPtw0phhMUg9XsSRgSEgwxPm386LfjKbXcuE1VscynzSG
7Od8px9zLzgol7LkTlh9Ss+u3YwmVtT4soFEwboia8EplG+IJg7tTvAMR/4p+1gk5FE9UFsubE2M
C2iLbmgkSwIxddeAVLpT8OKR+1R8vmXzazJcEgSvg6rQKZBgGDZ2HzpqdBIph791B1jT4HyXnqbC
0vZgZUZnrBw+d8FJahq3+d/nU6GJ6QNY+O0Nkjmg1tlk5yND28cblCU7WUoUEZFawCS6coqxOWRd
mwBPOn95DvfSXvAqb35GWbATu9Syqs2Qec0Th15FqmlazTScLdAUPTZ5qTtZDsoAd6Vv3dTEdY3k
jkMzU0itXE5Ar/O1nxpWHYS79GLwsMQOo9eST9xz1szxsIbl3I3JmJP7/nebVtf6PPnnIYJAZ41D
CC2fZqPOQALbitXqUkq889+nDohPmA/qNPbAvs5t3Nkxng1/2Vuv6WF0Q2x8Nl6+KDI+TSqoQjFH
TGRWG3mCVNp6+UJwtC0yCwkqzdJk7Z3jlYInSqqmM+MoO7DOxOkUPU230g7PYFgjnODFjVwTS1Fk
/19RlNDe/B8lH/q0t5dee1ZNagzfJg1Z1hRk+iykPzg8rRQtbOMS4GCZqZ1XD4lIKPO26awocFCq
agmm8LWgMDrmDk12MNXcUe+tHVt0UFKGykDzr5AA6V4LOyDxrMDvvRAWJTTwzt+hP03yK7/cKaIj
XUk72UdkuMsDh2pP20TxFUHukCJdr5pOlRDkBsdBuxYHyU1QLFVTctz0SCs6HL4G8LJzJIgsmN4P
kmdi/Btui0T2kiLCwaoh5JI1qpCenruYf28PyJFnr4QhUUQ4LM3nKm3VEkSwIVvrbRNdpOUuqGzV
Fa+nt/ymwaUtc6jAYTO1o6wEyKFqPAtFlAk4qPF28PVj4QeH8NIoveko+jLWPAdXPTXmeNO4ViQ5
lM2SWG8TPBu7WuZH2nFKiNJ+4vt8FrFQ0ekhT2BJVYwbXIOcqsh2xGkx8zxjUPwGDA1jwvCSBh7k
ydNxVLFnuqFwyOzRVbx5X1NIvqkdOpb5mKiylhGm/wl6lVnXRjOCXmce6uI1SZ8qi8qKbsrtgwZf
1r8oepCFNWgk5qEqnyKqxYNp8F8yW32fA9VISEYjYBqut5qHDjB7Rtlxg0m3WXZfxI+fOaEVNQ5g
pVQqp6ZTmGK3nnnsdyivxrM70h9swy75rMZ+/DnmuLBVzSbdRAlZ5yo2240ROctJPrAG/XlPDXLc
xNYVZxy2NnikjqsZpPTiUXqoG0B5tu+oWaHbHmpFhoPWrm/GoDBwXOpuuGC4UCWOeJhQ3V+6wuET
W54Rj2MYvq7KGsIIkRNgWo6dUJtL5075y/Srl1u7oYBhMy+2psFJri/GrowN0MB6HMXXd/GeFerI
2P59yVq1RSSyBToq38SKFWecIJNUQUkoowpd9FRsXGVgEV+wSt7Qp5KZJI+cs5qiUevjGdS0BYWD
2mxLRu5iJ9k3Q8KWV03x+wETMWPdi/pul0TNsxlZpy7ScQ9SdqFF+c5tUPk4Vs6tLYlgGmIIB602
iKTQialRm9X/RVE/SHAurJHCMsMLFnDrYnDjfeajufs1sxe8Z2PgzEIEA9sx/Oo4OSgOsrhVggbk
Wk/xczjpObHnm9oV/dKFsV8NVP0LxSD/1KhYbVapKSj2x+hB89n9vg7d1pUcBi9yQ8SmTF5/Q9k/
8nzPo6wC7CStVc1iDAqNgpe4Gg9LsS0p7U3SqbaCrpt8+Fz08yHUdxGsaJa60CelwmzE770ksGWv
3ikhKkiGxpZ/wqk6mLl380m3+sEqBzqZtnR9KYCsUO8LxdbrPVrpCUfEvnFOnBzotFHUDSKjsdzP
TrCr/Hyn9gfWJSXbmKH4rfpUDnMlSw5vFnXSIyvG+SXmvh7ue+P2PEfbJo1XfFGWUaTNz/VZ4kaJ
EgXfN+MnVb5Sc0Ji27HOx/d5BJvyJBpHfD/EXEs5doS8cVPq3WqTiKkqpihapqTxZRVYy4VUrzLi
4qA6VfemD/eTMn+GkRUNjpFej9oqW2YcxFh4kiDYTTpe4Srknz+PzbhqRYaD2LwWCsU0QKbALMQY
+xyasbnoMRCm74oHTckO58ltwsOKHAe3ZmB2KOUAubZVf1rK6NeT6smNsiska7InKT20xfDwNZoc
5s5ZX5hBOiHLENhprdtyZlt6b7OK/xDdUhJxGSMkygNusejZVLQw2RHrDoO3QT+i39W1hIvU+trZ
8VibBUOdIEuPRANco/6qCok/fR+CnyG1kmfTaD9OjQdYqQuLVMDGLjcLlecKzUu9pO3PHxJhUnwq
KG+apFASkNDK6wzTxcfI1oefX6PBgak6o5nMMqAIiqLbQ3+jYDJVPhKHsu3iTQOdhZhehuZCBukr
byQLlmCNMzjpngeXZW1z56dyizlYXoNaeKqWe6PhBaHvihzHVBxVSaAFYKpRR6dPn1AVgBQAZjvd
RKLXYsuE7EzUIzTDnr+80oom5yQqfc6NlCneJF0sqZNiavk0OYVEFsczWZ0jxH7ISpadJg5ZUUCW
8q3y3B0yP92p6GMrXhcvxZomKge+rYQfR8eBoYCLGEa+g6+i9vTwsUf7u/l2Xge3Q+yV7DgEHIJs
rLEXCI94t73HAk7rCvMepAW3S+UY2GzNQaM5I+F2t8PAFVkOBIGqVhN3IKvcwzfuCwQS/Uv98z+X
zGIk4lxCQfjWE1SiYi7me0Q2nDCmRVkwi7DFdAYiWUMJk0+15qEs58ryzhXbFoGLsz085c74MgBB
noVd5vX7rvCJIyS00uSyA31slXU2IcbA+Gi2KTWAZ3FaX9sJxwp3QO0QP52nuKmXliRrqFlGHTFf
ZKLqdTkGw8DqZLIXuZMvwsbcm1lPlPdSZDi+yiyxrDBBWCPKohsbwS7Q3jr9U4/yK2Y4fOwxjEEJ
YzAjGqeheOzKxo7jndzFGHhFNKdtuuIVKQ4blbKeq37ucfdJQ1v/naAC1jJDp5QdGUtOz5/Rpo9c
0eIwcR5iZKRaCG9M90r7Ni8/zn+fGehfULj6PgeFAVZzjlLDoph6vhgW05HUH5Mc+rMi7xf02EhG
9h0z9wgLo1SCQ8QFqwEUI8NhDUFqS+GEUjAUhczyFxWcA8WiQzdNGkF4jXwx1buxPUohUQ9LccIB
4NSHSzClTLmbzE60i7m8jZpf58+IoME/20dWOoijBmlVce4Uipeqd71GZVq3s+4fmqCxbOLKKcZS
NCtZAirzrXjsXyMkhYQry4kvzN62jrlv3lF5IYovDhiCJakM0wTFTLGb6mmJHdl4+ZroOFQwdas0
O4Y92GFoR2hCGpErQPcGYaWEFf31cJ9KyCEOIGMZqZ1Wd3F7rOsHrUXJpjen10p+9zW2mGRXZxVi
rKcoSUxy4W4ybovCI/sKCODROGAQA6SOyx4kyvRkzV5JQQCpbxwGCF1vRWkDAvJl7/XvddyR29lV
Y2OahYcnR5esDdj0sCsV5/Cg0vO4R20QjPX4nrK6NDzxXrdZzqpA4XhL2dRmvLKix4FDHk+NrE1g
MRFyuzWeyyZwgvT7XN+fV4ftaP2DEP+Gn4x607Y6CAnGj0A4aNN10WIoPUZD9z9GREmNfDIsApUI
L8g/5Hfh1IvFCGGG1U9BcDDO0NbUE5ZxjMr38+wRqqhzOIGESS0HJbirZnMvl8VNmqXOeRIEFPGP
0YmUz/E4goQyXo3JD9W6zRTCGVFcsP+vbLY2citEsRmUL8xdSXwR1R/nedi+Iq60gEMFMU+NoavA
hHSNKd2Kr+z1A3qzw9LOD4oX++gEolY4kDQ5mOhSq0YfCLiqPVYz0DpRZJvIJIp4xU++Zzuq7p9A
Wp1DjTazwlhgsKTuzCMrYIsPwk7eU1VllHJzSGG2mRBaDJwM85tg5F6OqsjoJhGuZItEJYoWjxKY
wlUpTL3l2woTAjQsJrgxymPHrm6O6bPKpcqJUk8rnPZr0Qv/LG0sfWJljE1NeYvNxu7ye4HsbNm+
JH7oJf8wnVoWyvxzULH2LNvc74a98Nq67LHJcuVPlbetqHFoEUZ9FhcsYrbqA6tYCI/ioXzGaHIU
D6AEjNrBTCAHn5eRhrKq8xoBtCgUP8fawAy95C5dqKsvoSR8u0ujTMasMr2XkcXCHdiR6tyxlt5v
W81tsoRQDAKsDB5KQsWIUxNXnKC86FF1Zv0+j1WEZzQ42GhqYzCbBd/PRUfM7swAu69umugTjRrK
ShU4sGgGeKhsgiosseZ0ZXrUNQCHNRHOgzobDizSYUlGSQQzkn4YkofY+p3PkpNMdqJQe/2oc+Gw
Qpb6rBBCaNvcGfaIl9RFJWIJ4mT4HEtaRkU+VKCgi8fQPJnqD8k4BQWhXxQm8CmWGRea1tAhM/2y
Ogjo4TNv5N5j74cF5vQZvXde3wi3wedWSuwyVroammBilgxu7fH0ILaiLRW7Mj/04UmJv3bD5Sd9
pHGczi2z12q61xrZ7vujJvw8z9Q29KjomBYlvHnxqwSiWYWCzzgqoX4GCuTlgywTctsuULf+ocE/
OwxGOAJNGbzNDiumzHfdMfvvPnufqvxihvJ3MuKDGHcFHaZINqISxLR634uCHUtvCoqxhJsyvhiz
mjDbbZ34oMY5CqUV41GLQS3UT5lwkoXKG6vLAYOdxPxXjDXnwuH8ef1LsPRBUfkzBEw6Xbe6jgmz
ctgi0siXD1HkjP7isAmvvR0SISGhIe93sFXMqSS5UaK/gzX04X0qt8vay4XnL3LFfsSKSF0hbk4m
ENEvg1vNL/zEtZza7RCCOgnWxVNvExRTnO8YVTzFiowpQZacBR3uanM7BPvzXG0D7cdR8a7D1JZi
WAAYwYg5LCFKjMSWiFS23cYHCc5tDBUqfVV2ISiVYyGcEmmX5W/6/KOgeCH1jvMa2aAuZc8wPUHR
hI/BwkhYetoltM7HveCa7rsjpMdP6m7FOoo19pIddHdVcCMG7vnT2XQfKsZPYv6AbigK34LVDqbY
SnUKP3gsDiYaZyJfyu3uaCE3H2Mq6u48vS1+1uQ4lRPSWTKKOIGK48k1viXHC73vA+aRb02AU7c4
kTAd3gKBIXPaxwHVgZf5Sd5VB8SvXuooAx7S7zAB5v+jT2dLDdekOTWcKwubsTWQnlrL1dE8VyFN
jxqNLrxMDSJzvmW6a1qcImptOAdZFyMIq35G5kuW7rWSeG0gjopPlppSlYdFD3YsbHirzcwm96JT
FDgvZSl6OYYlKMTtcNKVHqPwxIfz+kbIiR+BqlVYK1WMkFPZ3gWLk4m7TCEisK04b3UU/Po1I86X
dGrAhS7Utpgd2yB1R9kdesLpUawwaa68QyE1ipUy9YrMXdV44vgkhQRWUyTY/1ckUBdRinUDMJC7
V0uN7BCdJbLpf+1IOAiIMiVPqgR8lNliOb3Ze9kQJJ6sZURYQnHDQ8E8qE2k4ewTsGHmP7CNb6cU
r+e5eUfgM4CjcVYvj5OuxBJT4tlGB6WD7GdjswGFNXIqliNf5w+lox7S0h482U190zv/AwjU4dua
gkEbNN1gamFNHjyhnZhHU+q8WPspSJfnaf2Lt0ClCRoOMbWYv2xgR0AbSCUzp7fge3NAGQMSzW2I
prAS5a4CgUDStml9kOMCy7bLxFpLQU4K8Wrb+TPaaZqD7ix7wzO+ialfHzIvu4x259ncxqUPslx0
aYwNknE6yJqzYBfSgxZRcmTI9rfSfFDgbLkq58istQjPDv17HidyU2fGhljUKNPdqtsa8kGMs+qi
MyVzHkBMVnKnLkO7whr0qvyliJc9ZdyU6DjjLjHASJKYzTVh8FbU80FvFwIHSSXk7LrIzDoxDfAz
PLPGxHZneeL18sacerGjejMohjjzrpexTkoTxFT5QR28sr09r2ubIaWKIcn/Z1KcJ0cjlSxWKgg0
z4uCmyErVzCc5K28SB90vyHH8BAM8btcqyYp9YJpg9GXz9U4n3r1M9OTVixZnF+XxMEw9BBKkJjX
5eKNAt7VXEJszPTPWJDFQUMch8sgWGAD7VSsKzpyB1v41rvv82pcKmylTokfU1hVbVe0HXNakSP5
lm+O9vySYeDjIyafIc9iejJVi04dFPv/yhkHJZZ3GwE4lFvFLqW3PqZkuO0g/1E9iwOGfBCmYchw
TvOuuFD8y3ZXOs1e/MUyyqkb2cm35jO+X0LNnWUq+t97pAF7iWXUEKPef5NaJ7CORkx4/W14WNHg
ICi3RDHEQmn2kBI9GH69Mzz1enE0p0HtD5VoIalxYKREUaG2zFcYk98c4lPqBXCJouTKz4qDHozP
uKYVcxwcyaZeBxXm4WNvzqkeTxYV9JP8cHCUj2GnNUwn9Et9FxxZdaTqis+BzbpnPpOAUGVLxJQk
LPBEvfmfKi5WRaqXVojHwqFw5sXBdHC3VQl/sen+PojwgBf2Q2QuIUSW9skuQ7Wleim1hpOVJ4Ps
QdpEpRUtDvlquTTHoQatDp0OKO90goN5gToJdOhj1tBnjGlFjINAzZKbJH33g81zKvuieR1TxbKb
CLEiwUVC0YjbTSvggIIysa3IcpTfLfUozezxLyRf0eBwDtNhYrlXQaMrX6z0sgMlqQfoEU8Ym3C6
IsOBXWflbWX2IFOk40OoZ6dlkTWb8EpMHud44bAnGFRFb9j5i7eiZrPMZHDQFlu+R6YX65HxdJxR
i3Mo8XEANCpNhQIWkDTK27l67PXx1KE7AAlzgjdKgBz09Ni018oaBNg8548sgx25FqLwyuveJC85
orH5gaBIWRMHD5GhdYWpgKI8uCZW7yW+gFdxZ0D3culWO2rG1baT/0dFFFH8E46soVaCTIIoh9Cd
3xD6uywBGwp+eoGxNujGUqkdBOdlqogcXvSJ0klZD4qW8U1RT/pAKOSm/WL+HOY7GpaGP/7kKE7z
KsUma6Stq0dJcCy08xg9dUybTKyIsP+vApVINpNWwcQmN2/s1stf2cADlmszvueljUYovBVTheCb
Sr8iyRkzHlXTTM3Al5r/WoLrCk1EAbrKcsJ1UJxx5tx0YZ4kNeNs/p6YV1jUfl7DN49HQ18mlnyY
hsyvDTMTLVFnvUH9qy7aQ955dYGmfIUK9DbJ6IqK6RCWjlnHnB0JOpzEEFSw3Mq1ogdJd7ri23lO
Niu91Q8afAFEb7SBLIY1ApNb/ZYN1853pWBXms2qwrC2xw3ujAeqan5TDVZEOfNpJtTV1R3kJ2BU
tHqZTXftL72klrsR4uOnfcZlrEWWCvGV2qmOjul4Pw1EQmBT0VaMcHYaSHVUmAmTXn0z1T/D4jOK
vPo+Z6K6HE1DuOD7SV2cOqE5JeSWdEpK7P8rFGhLrBRHGSLAenJq5Q69GXr0cF7JKClx5ljlUZGM
IUgorVfFD51GhAjbwa+OhTiKaogwR86XohMXYCZjSCgm67WGq+AJLvRUd8i90W0fms9F8yt6nEut
lCENJzaDVx2/l+jO0YT9eYmRHHGmH8yapEcCKIg7NfeY1w6QapJDL7qT4ULJEqzNAOiDI36ipyLp
bSSKoJcdQvTODE/qIX+eHNNmDrv80SQEgm4Wv6orghwEJIERyHUAgq1mD5h/h3ceNmynRiXEGybd
yX63G/dkYnJbE/9RFH7KZ1eboS4xqnqGJV4WHmoxaeDXdGvcTl5isz4yqlyPosghxNgIQtzFKPNo
MMBDFfVTWVDP+JsXpZUo2U9YWXBnCKo0BdD+JsCVRb1RxYOB7EotTnZBbZ6i2OHQwtCtUDQN0NLF
S32+kagNZJuFvGu94LFCSOLczEBg7nPZXqLXaMmcoIzdXhm8pmrdukQvfxIEzhJSKYhtt/ShHRyM
CAMA5r0pIwyeFvUt0w2nFVI7EX4R1s2U+6/rxurEOPxIijBcqhBKoe5Yy9hwwtMNm+GRIVY1S+88
NerIOCgJAykQWNWFG1c7SbxUCwKriO/z7435hF6WKcf36/Jq0HYWlXQnToVvyyii/zsVS/2p1A9j
4atyaH9izzrWIX6cCf/i2KeBisnWOJNFS+xETO1YeczKu/Nnse1s/9Ew/s2xUXurGlrISlXVm1Kp
bG2MT9JIDYugRMaObIUIRm3VMVaMIP6VLjv9Rwk9Hp/IrhympWe0WOOxIJQiZSjBjKT+7gx/mm6q
9HZQSzuZL2vzU/fl1flwwDDMaRI0FXiyytsGVjnNd9pYuRNZrUvpM4cCWC4nyF0GtgzrJcVkc/H1
azrAGX9dtYGmMUaGX4l10xZ4rSXqarYvxCtZcSY/pVMZLkzNdHSWhHtlHxy6vX7RebJf+mZuU9lU
wgPx3RcYAIkJiqyWMSgrf2hT9EIkiMVKxwxrr0+pWUtU8MB3XoxN06qJBP6yi+KwDLjwh164iy8W
JBkwCKnaofqY4pGwKb4Ho8d48FTBcwKWK942w7FC0UBhumNHnB0lSi5eWCqjiXVWC9/kL7HptuPg
BPNNP/gF1TFNYJHOgUTdm10/scn6afYkRD7uGrZIbWclIIKfSoItsJhJEoEbaTgFsW4n6t4Y5p0e
XpjdY61/pqLjQ+11DiKUIsUzBWtLrYcLzfS75qKRrsfu95fsl2/AWJa6CIsQchPn73P805yvhpAg
QSkBBxFVJCiKpjJ7Gl7rPkfl4o+oxlyj/NJSiLsTgXZ8jiEMsiISY5iSbLh9fjdRV31Cy/j8Qr1k
6ZAyVtTqMWtPlvRCLgUnLJPvroiNAStmLBxIMO+Dyk/l+7a6jgLCdROC4rMJUWx1kxiAEUHTMWZZ
RAXMw5cUi2+kKNI4C1t259NN6VRjrFM4Kuh6zqmrF3HX4zspYqnDasQe8kKHuHDPxksCPS+XXX7R
PCqOvKfevqjLLN9LkWpy2yTMPbAJyJKLJa2CjQoiV8UzeXid/zgvRuqgOBSoagxVjVpQqwI7WTq7
QF/e1yhwEYIY9XNask57K+hsVXqKqZHHlIMzOABQ4QIE9JSx63+R+Ww+FYoL7opT7+vXwmyHjrin
wmwCcwwuZkjauZJGnQFB8ITNi3Jb2rPSYu3saz6Qt3/5fOjI91iopajNkgkVZOPaCnfZV0/aVeWx
Sqtqp8/ul86Lr36qkKVtzBEaMVdX1XI5U5N8CYzjeytCIxOwphuiC7ODkT7LCBq7t/Ms/Eue9p+b
A99OMdSBIIoxJJZd5I+iYyHR5SSonaj2tTt4CVpPnc+Nll/diUxmaqt7hBoumt7LEFxSm06ry4e+
0+x4bnbnmSMs1mTyXZFp+6SKewatAcZUWa+TTtSjEQ6CX5ra6oYRyha+LwZeox6KZB/Hbid+ouFl
LSweFfDAP1osri+MgxVeKLprUFO+KEFxsDCpla4ULG9Ql15WXrUTIShKkTkM0IVyKgvWlBaguWpQ
gx9Bd4sV0ffnj3uzpWYlqb9e9iWpaDFuGDkPf/Z0p9wVpatiSG+2Fw4pVatAeR++qqk0l2lBnyfz
PmyWDTOb7lR5rFC+uCSvJgSy8fVNeb2UksJecTPJLZDUZGNFpzv09GMLJsbJk76VvW2euYTzL4VJ
iSXhI0t9dyhjQZvurvVZ1QKdyCR0w+KwoNLMqc2ZehsdBsgnD70a20rqEqpBaDhf2tSUpdVjIA9z
fLMjOyxYCP6zRTTSbcXD4zFqqgjD3aSJdwPDQtZFxG77P+EniIz/th9X6i9TwlL3hlD4TdGtCHAR
SarXVp9r0IkOm2vzaW9liyMMe0J0m2HdigqHP4YyB0sagIq6m1zFhVV1tnQX7Fkj+nyKMbXz5TxF
Sm4cGilCPqltOOKqOhV4mXysK6JZYtvprVji8KhrqmlK3i8PmApcO9l1vgu/VfvldvZDZ7oUT/We
zJ1tx14fRPmGvzxOMqTooOgyBokVN2ynnuB0xx6zZBUnd7FYxzkvR5Ii9xYSpugWEll8Iu+KQ3hi
FHNnumsw/Rhdu7vsUjoQFDdRasUj+//K4yZxHQxZCoq1J2FvYL1rOlt+wApBTzwJD+mP8+Q2Q8sV
Naa5K2p90getVUAzsVnZNopvcX3ToZR5UAdbD+zztLZzXytiTGtXxDKjM4qCNboq1+EVqzLOnc7u
nwub1RnTo+223cuKHocefVkmWSRClHHkMMAPj8Ji95U9+qwKWL1TiQQRYXXvtfcr/vpk0QZFgDBn
60own9TPzCRir6j/RcP3Rq3V98Ohm+KKNeX1bews5T4C8C5U8wN5Shx2xJk1qgObmiFfItrARITI
1d1iP6Ehr4GbpJJ3BAJLHJBgu9ZkdCKE1uCtMVMPGeo2yH3HlB3zTX9mNWJ/0Qwqwr46RE7mTns2
w2JxcBF9f1ykitwp5ZM55BB7UZsMzDyBGJMDK1vLd9Jd/fyfhSWUZhCaJ3OgIWKUnN6y4UFyeTVL
91gmRpgucUoyhxNha4ixVsCUluvx2HtqZrPdtikSu7Pk9i6bHF6fqMsbxRWHF/KIvEvLNFFLvvfi
20wlJSmmOHwIVCMXKzYfTbGui/LQL5iKEP46LzlmLX8FgR82K3MBhtUb+Yj9XAgwxt+ofbLF6HHu
a3sR7szoW1OP7nlylPXKXKhRJlVuZTrUTroGjrMMEmuEUS7Ne2NXokOTGjFCnRGHFmathLoxQ4YF
a9w1UcdDcLR9SIohaapkYA07p3mClKd9qiKKVnQsyjNjPFqYh6TPKA3f9oQfdBijK3Bt81Ez9ISF
t7ejh8K3bwFeZK7YTtvAD7BnSPel1MbiJDxqUaV3FIucHsazhZRiDRZj816vbjoJN67aO68Y2+f0
wR6nh3k0mmUkodAnnIVvjVG5WmMSOf5/gbwPGpzuNWKEtYQhRKhcj48W29XlTEfzp4bVbWgTIBii
hMYpXhPNYRQLjKFYdTp1b1Vs8xQR5lJEOOdkKlVhdSaISPng1NXdWFV20nwmz2/8IzY+45bogykP
bIt3icUT0rd5ufvS0fM5tmkwF2VQUKkWaKcwvpnm3de+zzmfeNbN0Jjx+7voLp5vxNg//33iEPj8
moE6XNTWwTwS6zVJrhf9uaR69gnr4LNpgzhoVcxKW7TqWHZe+alCjNURMxZX4BJhx4ASsQc9rPxc
sKCxItCLEhFn3VEjtWaD9T1uZ2HSZ+xOWAkxUuew7co+9JQzbyHMOpQ+g4k+bnaKeacp11MG29Pv
Q/1nWn9Rqzj7nnHiesCyqsF826u/C5WwOkpknGmPURXUHdvRjgE1onYzC99l6sGYSf1v3/+PwPhk
2iA1QoLKUDzjyoMdC55kYmyy+jJQPeaE9vJptCHMhGRiG+2rRjyNpeV2CvWuQrHC2XgT9Fo8dziN
IUFTYK9jI84hyZ6M5PG8rTMdOicyzttj7rvRTUyRNQmz+jAgMtiPeMmJ+ouImo77L6HSx/FwHn/q
8dxWseOZj4sve8teVWy5sv8faVfWXKmuc38RVRgbDK/AHrMzdNJJOueF6uE08zzz679Fn3NviMPF
X6efd9VeyJZkWZaWOuefmWQorZQVykh0TkyhBVFfeF4PRA3TvDrlKu2fW1/iCv7HVedVLMEXWNSj
GaUzyIHsGdKO8SF5LiPcdmb+quwQoh7+7+1dk8kleAYtBP9ArgEyIQ2I375pOCap8WcGawkOoeIp
qlI9gJgpEhQlCAExy4DLJmfIRBHcAtSvDksVh2UbHSPjUE3X0SiLk7btlYhNMVHh9wmJgdGfu9zW
wYWpOMkVqDD1Tx3mgGaH8qp52d4hibITsS1mbCK9KUqsnnIVPs3Ug8OR3kAr5mv9nJOmEsDtdSSq
4DDMZNBjtZpPPM6cKNwZvY+5I5KEi1QqwV3QCdMtEoaVHM8GUqvTCVPXjv1+7pBJ9/KMkmzjBI8B
UmhFr2fvNFCXZmc6fdneJdmizb8vwoS6pMZg1rNijKfOOqAGLZDN2Nl25EQVvAMv00w3Z++Q0swe
iu9cd4vsTmlkbVIyHMElDNM4afncWBCWcN9+a4c+WNT9zq24xC/MFvm/jwyiCn5hTJEvneYakwzP
HmV5V/FLYfROWj52xueGWbgZPG5vk8TFEpHcLvWyqmzncDG6hDcglrXJVQxWseRp7omeacVkb1cS
xRAT31OSVJWKvhzX5C7hn5XQIR96I/1viApKibe6N/Bi9FQ+b1gW2C16X9MXGku2SmI/vy6QC/1G
E3Q8jCYwTPpQ+4col2zMe6VDD7yJwcoGIcxkYvJDzQojVDGRwFX8mYDUrf3a0fCaKCs4mlXqrcrN
OBa1NMw6Nrj4Kq51KOI3jQYdLGzfYO5GruQO968Nbz/2T7mMxO795r9FE0xWiycjipEHc6v8JQRR
Xp86fvm8rdLv4663GIK5elqUjzwBxuhf11FtK/0+rbiLqeF9ILlTr7wxv8USDTZLchob2KV/ApT8
EHxTb/+ZBiidyrKSk3gLJpznM02bin6gHs8pnTtzQPtnEN1gwPuvc/a4vYqSnRIDfpV4asI8gKX+
JzzkYPAfoq3E3gZZOfTeiCSG+xWLG+JHQKG+OyeW50cwH/U6iO8qu3v0dqnkFVYmlnCWgx8haiIN
G2byyAkG1Z0GJ0Q3mkSu+W82rEp8L89AkhBb02y9yNHzIyqPduRMHM0unMyR5effu6K3iygc5ZMZ
t94AcnAXMZGdRV8U05WIIzEpMdgf/WwoMgJxKlfZJyc2N3ij+9k4lS6pQD+Z7jG20QaN1m4bWLZb
grsY9CEKutm8JvUu754Zc5h2+jMIwVsUnpGZtQmItAv3/hhcobDc9oP4sA0j2yPBUaR65KH3H3tU
6y9xCgr3spJo9iqCZWgGUzHnVhcfabpONTM/LXqMQy8e0Cz6pPupZDtW1WABIRiPgvpKz5yy3mXI
zV/QZZLafkjDI0pKTTc3k+ZoekYosSUZqBAXD0NrmYWX9m4eGYHddNVTpvWfOIHR6kRzrEzGYbyq
dAspBXMKCcifKxOAlZLA71noSlQGPFKOnbOtE2tAXKWE6pbJVE0XVA8t6pU5dQDqzMdOQaXvLY8/
oBRLCEHtWDmqoxEBIp2iQ2Cm+9yXDTldC1SWEMKppGd5qvZV0rsZyn3tWgUTAiam2LFWXrFBNrxr
/l7Rry7AxBYQFvSYKGcCzKg0p/TuBs0pAuKO44NfHQPZI/jq8cRxqVW5hd5US3TjVh0RUydVjxIy
stePwV7ZtZHt7fkhOaLV+5v0aruqEgtAQffq3mN6RgGI5ENwyk54vHECN/hWv+Rfmh3DU7/lSmdL
rB1WSynnj1qEsiUG/ramhfe71hmDX+zTwT67CjXUMvx/COdkMgpOPclUOqk64IrsVo0PXvfs/f6E
V0zNWSyjYFkKqYewxnACNyJ/K5rbgMvflCV1V/V+gSGYVtMTvfIsbNXk3xfajjexm0a3iifzf7Ll
EuwrVHSdDzWWy89vDMwXjB9M2ZP7JgSHur9VgC5AAVSQQ5QIA5/zzI6snYmBbtvebtV0/7NeABEu
ZRqpDRbVANHax6ztbSU7F+1XaoBy5DGSWe7aYfhfBQCYcFKhM7Gp8OCOk2rIr1u08Wpm8m1bnpWy
sYWSAUM4mIpsPgpnW51u8XKHBtvAzZ6DfXUkh+zrzAcjT33JNkpwD6xVmiFPAAkaVlvtY0f/W//9
YQ5vxZq/YeENFBzoJtVmZVD2hXluyOcyklyb1o705e6IHmAwjXia77ZjfObRZ2b2J6/76U0vdIrc
7V3atFJskuAJWk9vaB1CmrDhn3OfPFv199iPwZr+gThyKZPgDqxSoWbRAUjJbrPmxsLdU/byJtt9
wRNkas3D2p9333oouAIL2hXB9+31Wt8ayhi1VF2nYs/jNOJ+VA9ziGfVKA8IWXTToVDrEuqJbnO0
Dl2hVN973gZd36RXUMFah2TyiyoAKNpDSkcbURgxht7ObK8IyyUZ6/VFNEyO2b4W5ZqwiFWJ992h
Q5g8Rg8RxqHU90XxkbiO/BeCCu5Uzwotyrr5gBtvElB09me9lzDCrDvTVwjBmbIqnYYAlWAuqCYO
tV5civqHPiUvGDKU2VXv3SfSdqT1TXqFFDYpjVLWNz2kStvHNjiOOeIFa2+Umr2tDJINElmPeF0X
XMewA5ymZzDSgliJ/v1nCIIXrfRYMVIGBC/7zkM7QPcWkd1c1+3odbVmKRdelA8lBklnwKh5ntts
sO4Y+mz1zsrsQlUeS4yf/TOhBJ8atbraktk5WOBib7rzVHEnxxjuP0MR3GmSl1atj1CCxPgWR8iG
B5WdyEizVxNdfGFAgi9VEY+CHB8oIOUwUfblufSGgboC8eiNvLlBpnCCR6hZhnGcs0yp0jmW5raJ
7/Sq5Clz1ql3F5dXkUTmG89AkBVW0AcewnoepVWhEn0TZwx3pGYB7fH/VoqhmMbEmG3SLHR4XvwE
F02JWd8YMP4BZdBwgdVNnWqqJSgDC+OK83TEwrF9P9k9vdNlD9ure7OAEDQhza3BnEpAVONdbmEg
+gOTjSRc3ZkFhLD9LY1BxjIO8NaoOMi9/mqMZUPF1iEoB6WtxlVmCM4gH4yJZomKIISbD4FhXFSj
kRjmqnfWXiEE8+eZnqDZFgtl4jm+zM46Jmj0iqtY99t7LsMR9tzr0InhE4hiqN1gTzFHG3HuxsxS
bH9sn7bB1nf/VShh95OponWFikxwBzzU2lUVPxv0uA2xQiKPcHexcML2x0pYqBEBxnQb38x9W9Nz
gQh+cl4oHsCCXXslS9euZxVeIcVm9SlqWgIGAcRYB8wCpOhLjR3MRNoTVHAXZ4zOk9jpyhvfGxnF
1vUuVWqvmWXUPvlf/7mpgLjykvwkZ2NfHDxn+O3HsbeA2tvTLx4jkMOYE8zWm/ahCtbofthtb9y6
TXGQHZuYNGCKYYLZkX5oWQ/nA1IQW/G82vY8TbZy6xr4ijJ/xeIY9zuSV/NoO5fr1k+jDt2saJx+
yp94rzgKby6RhoBLMyq3CttzMSgHXwcFeJpeBg33aI+6fya14EnIWCZjUeJ7MiU/Dpmxp2ks8SSr
IlPVgIJyxjXxnt57YzmNs8ileq2mqd2OD4H2vC3GqhdZYAj6oYVen7NZIYP+IUk/l2HtKPGByFgn
ZDD07e5NEKSYMsCMSXDX575bYWKv3xO7TIhEU1bVcSGRqChhmde5iVWbhufQOCay5vJ1G14ACDtP
lbjn1IcsmY8JsCAud9KDepdmjv5pcoz9eEyc8Nv2Lsk0YV7ehfKHRlc0/i/ITCV2POV24VWxMwSy
Rn3Z4gmHilHVHqc5ZPP8+lSPxk6Jf2yLIkMQTpIWxJYWU7A91PhhDX91Msat9ZB1sT3CMZJ3Ckas
NwCod/+QT6g9GsIMex6am8xEQX8kj1hEYXVNmBAKuHFKL61unWkgY/eSLJlYRMHSEdwwGjbFaoN9
CY4QZskqMSUKJtZQKF06pIU17wpTLn2FbqaMHA2wiW0vlsx2fh3IC0Wuk5rGxSwKuS2f4vsAvdme
a17Ci3HbX9J9cCaS82/d8YBPV+eaBiJiQaGJVaqgvGU9aphHm8XfKrQyDZcqlQQvq+vHcABSY87X
iEH/wMKqBeU2TifyMy32egkWQUPi2FZFWWAIrpr1CR3ZiFxdmdQ255+0uHMYniH875JNmp3xuxvS
Amj+fbFJFUm6NOt+5ez/pfM2X4wTva/3+SnybVCRHLYRVxV8ATj/vgCk6qCTPmmhFeF9W33pf78l
C0EQniBBqUxwlIqVVXwKDb2d/5+zCKMuz1WB1/Pfn3/6BkR0BLHXjLreAmQqrlXMI0f+bOSfthdq
Vc10ZnCMASQ654I2T6mnZ2GJC3Kp85dBV25Kq7nGHHr3z2AEHx2rXNMHHzBBYNqcHdWwsytDUma5
uukLWQQ/3UDJcj4XZuj5cBzr4JJmsgulZLnEHpjB0/2yY4AI09Hm7SE3OuTrH/5oscRGGMS7PBwV
gHg5BkPV+5LWdup9JE//ulgi40zlk3GyLIBMWr3vuedGg3YoMZmlzQPVNrmMxVa2coILmKBfwThA
Awq9tnWfOWB+KGQ3WBmIaPaRMWA00KwBxLf1CY1wxWeuSw6AdTUz52lWBpr9xLmZWj01NGvgmYcw
u6uS8gjmMEkIsC7HK4QQnWndEGOIDiAyxdsN1MKElGrXVTIer9kg3rll/RVGMH4rQ7UUiAJRpADm
j5m3nRzmmEbGMLJ6zCxgBOPHM51BgxAwOci1NXINnqNDyo4FagS3DUcGJDiAtmi0FiQBCGs0ABWP
aXmtkf2oS0xHsjsiXS3XOas9C36ZKswp4mKH940986P9tjQSPRNZa6fc6j2wzkAJGnAWD8ZurCbJ
MbmerjDQs8oxIkLTxejJU6M8D3g3pyu8Q33wTsgw5d9rdy62Tw75lZwbY44p3uncAlEwUTzjVUra
Iy5UP41Oc4p3Ch66wEk2UxcrJ/1Dl+oF3LyXi0AAGUbDHOc0Uxeh0j4Jz6EvGx6yuk8LCMFYwZJb
q1YHiDE3912X79rh5wc0AcRdxGKmYWlM0OvEDLPWMLFLfhrYeffC2NM2wKpGvwKIGq2xovY9DQAV
8+wxGuwSA+/C359ci3hmgSI8bBVVi4eLFCgdHdwoiXbjWBwUacPUvN7vNIzrmkUYhhpbYtUzx3h6
q9VC5EjNGw6mRaUMd72393+f6griLHCEfdcGFMQVLXD06liGMBXXKyT2uapaCwjBQStpy8q2AwTB
dM9AubAPRQELAME1VyzVaUIAYCloTulbJ+RPVRAcNPPUtZKr2vq+YNgJ4mUQbovM1TGeNTWDRrg4
kcAppy+k/Dbwqzz8iHfmrzCCgwnKtleLCTCo9Tt4GATN42NeSUDmhX+vY68gglvBrqQs0QFi9aXD
mlsVpUGDdwfj1wpJNChbNkHNzKZvy6kGlFpje6bWHijstKWYGnO/7QXmzd4SStC2cfR8RatjIIXg
a4z9bkes/oYFL4E3/T2Zo1vRQVLDKBNO0D9j1MdeSQGJ8iG7+jH0kT1ql6rYb0smgxEcaNWTiLYV
YLTooVVPqm5h4HRjI/EriUBWHampEYNSU9O4WKjL2nEMNc9DCX8PyiwrcKcIbWURd7blWYeZJ7dT
9JCo4vS8bihUIymgEzmjhz4YTlPm7zWL7v4IRuwTUDyDThxdgG5laOCkRN1T0OG2DnaibZxVa8I4
7n/FETsFpsmauoYBByV3doYmPP61pphB/X3MJBUiqw7VtFR4H82ymFiWW3ehFnNldg7avUJQzJWF
ksfgVVVbIAganUWt76EEai78ZUZrp02sHofYy1un9P32W2Gw9rC9euvK8CqToNypkqadmqBulrWT
XaBOlyWd438sofcqmFie66GUvq0nwCTBY4NBJJPp0PD7tiiri4cAhxOqUm5qs6iLaE1NY7OJfFSf
xOmPxrslpMJo9evi93vqcXIvYObPWMB0Vom0F0NNkmJdJwEB2Y0tfd+UiSI4U53reUkoRIkwq9Yx
vfakjJl+lShPgWLKxu6uqvVCIEHpmgA+gGQQqPOHqyFoLkT5e3tnZiV6dzYsEAQlG8tBLXgEcdRU
n/YJawKHje1fJcgOvVy/TiJ0+IRm7YQo+txGXs/wvkKLJVcKicmQmIDu0f+uY6qrh1AFcy8Oqhvt
vJvs78QhP7YxVx3SAlKIVGmFIousmteT1Puo3xdQR147qb5LZEk+GdR8X1roYo/ZKij+g3Senrje
E0fBUkNyu8kO6fRtW6pVR2HpICfSMIWZiBXvKg0zS0kR7DVdaVPafOq6S93LytfWBXpFEeKvjLM0
Vlq4WD14DDJH7Vpkyu+C4pAkslHQ6zb2CiW4Cx7mRkQsCBRh2tyQ/NVgfl6cdbYpC/VlQILDSKw6
YHUAp66THxFaRqLS8fAY1D392QYJPkMrZj8+QR4PIXhE+oM15rvBlPE4re+QRRnFjZ8hgHirchh1
ZqgZmZtgKnqVxuV4pVlZ/KCEmlMFw1fUTElO3fUXNJzu/0EUlRxFoBmbj6jknzldw1Gp7WC0G/BT
au54lPZTrqv6KyB9K6KmBBrK8QBYZqje/9H9xaIv23sllUnQ8yYumYJWQIQSD//wD5p34+1MU5Bg
1qtsy9Yd/Ks8gqZXVFVIZ2HLel87t3p5p6R8ty2QbMkEHU/LIDRM0Iu5CC5f/AL7o/ngEAuP2zAy
SQQdj1puWnoE1+p5+V0bY0gSDyVvGjII4TTsg7TXeo6d0Xjg2UnRPqEG+SNvDQuNFs5D3Sv1qddm
BePK1RDqV3Equ0tIxBBLiXgyFG3lzytFp0vkFXdTLevbWPNrmL7NEQxpSJiIBdNDjCZMPbU6t66+
UeO6sK5K8zEIfvz+li9QxAPcTP2sQ3c6OBWU8q7Gg8YUy8oV19bKRF0L0YllEe1duWKjZENIlA4H
dveYUu8htT6gVEsEQamMFMVxrMIdJSjIMzGb2976QPC7RBBUyqyD1jB03B2tluJFVn0gzVDbhcVs
L5NRVq4Z+yvWu3nHSWMZXc6wXix/qoYfMdJLBs8k17rtTXk34njqDJQOTgBJp9sp/+7FkoTSqgte
SiEcK0gf9hGLsCclT/cki5w0Q295UD2ir/TKNOhB79Mzt0aQPuY/srxxA659wGsuP0E4aKwwYnnZ
QUbQbJzyGLFB6l1oZ0qWci38NlXL0AlBWwPU4O15puI9y8xS3rmNnl6bnmqPk7/vKLdbq7vujfwY
TQFmNcay0tO1UGGJKxwKzCSFH6PA2aUBaDO93DYrENKzU8k0J6wkQq4r5auQwtHAe5IacQk/4XPT
ZihPUxHLVd7Pj3ijVxTBkDFJyI/7FiikOsXhVfr7oyhMauL+anLCDJRvCBrRo7CGq7+8nbEj0YnK
zulVq1r8//z7mwtDkUVpBJ9tjifL3Cux5IBerZpdCiDoWpBz1uKm0LkzARPo8zHktHTmqd4JR8A2
7RqYlZ3eyiarrqraQi5B1eo6U1BlN8Mq9RGjqjyv2KWFb6PUwmatTNdkqyjompkmZlNQoLXkPLHT
QCUh76ouL6QRtKypuhqtO3Dmef5U5zuSRnav3m9r8urpTQxdo0RTQQ0gxPF16E+cKgFuJehaxqTT
3nJov2sbWWPIKhOKuQAS/GyRdERHqzwu/4dpz0GYOt6lJ8yicH1X9pgmk0m0Hq8aFN2HTIb6Gew+
JgULxfSlk02uX4WhqmZwMKugW0yAwfZ7QT63ORXg70PNY9CCoy27UpTD9hatqtkCRzDWPMn+7eWK
WvMeb/rfSlq5H4DA1AnQOxFC8eL11h90KTWbZC5FSjx26HrT6cfmYRti1TQXEIJp9kEzdJkOiKhD
TWrqpOkP3tk+UfZo49uGWl2wBZRgl4028WGkeMLnSXxVl9qhHmRNaCvSMOTMdRN5cwPvkYLZZF5i
xYmF5wxSWi61Tn7a2hnmJiQ/LVmr8tr7+hsswXJUPuDUzhCBNHvrYR6jqTjjXXac2/1jsNkpn7dX
b0Wt38AJaj3yGK0HGUTj6W3t1Y6pX+pYxUBzSeQlwxHUuiSMDZHGgRNW51o9mRU9k/pbMX7ZlmfF
i76RR9Bt0psxiTTI40fPbLBpj+T2B5pG32AIyl2aHPXDHLIMqLRtD4x/LWQzaVaXCz567hFTDVV8
v0diNCXUpCOqOHzX/Fo3L2VW2NUg2f0V20FkoaJaFO22UG7BdgalU1lTqmCPIp8z4zqpnn57N978
v3im9bnaqBn+n83z3R6s6cS731csNCaA2U/XdAOt6IJt9k2OLq2kmNxSyU+Weo/X1V6httWFu21Z
1tZqCSQYpjJlRetn+eS22VWdP1bB75//bwQRLJHpiYmGUAgyoNwNvNY2x+gQdvgzIQQzbEsUrZct
hFD4o5rejrKDf8X8OJvb2tAqwnRVfC1jSDip3Egntw8sJ+bOlFVON0l2YtYa4WXhDYigVYrB+s5X
AVL2hlvGB9N/nHInyX+EzbGUDchcI3Z4gyZcsgcz9mjMUN9qHY2DujMOkxs44S51+pf0En+edtWB
yFogiERE8elsnFTaxsO8jmXoTt1dMj5ntWrr40Pkg5BK9fap/qzR+pC3gVuSwQ7J/VRUTmjNFYw7
37wh3u8/Uy7XQcwBT2OFbBDFJ2FexnnQXBJdx7XlqsXLtorKFlwcekxGZjHMhJtAfar7bnqD8TY7
fh/8DJ1mN+a2sVftzEmft1ElimsI1te1RlUFZja5fpE40XcvLWxFkxjfWvbhzRIK1hdMCWqNcyyh
eT1gKhw5+o8DhkfPEoWujMZl1V+9mqKYAMgnow4ilNC4TN8H6SktPuKvFv8vnIKmknMaWfh/reGO
YbqaEduG8f3PtkU4oEqqoJwgxbYoCugh41Of+g6TTZBYu6282RfBoXRW11EdgTdqGsOjftUc+y8m
GOwqx3cnSSnw2tvkGyzBnYyUB2YUQrsxuqmv7OrC9/7Z+KE8lS4dbYLRW4orq6SWCSgmhnuMVopG
sES4tHHmdjH/PL6U3/lhnnwqm5si03Kxv9Qr+7Apx1nL/0Ji5lgfmmOY2xhlBuZiy5XlJaVwwrkc
ZJT3w3wuc2LPNcnKDpV7p26HR0unOMiGOsn2T7wHenGb0zKEruglGLlm34TbjWK3e7zwEcf/dcX9
SI/wUmnE6clBq6co88QZhGFSl+hu5rjWd+mJOO0JPl/eIjx7u40TVhyezFipt0aLLcSwtifqRnvF
MS70U+ua++xg7j7QIPxGPMGVeJqv6a0H8bieuk3Nkavcb/uRtWvVGwjBkfhlqujWHPhEl3r8NT2o
u2rO6SW/DLsGw79kz29SkxN8ioeCgIa00JN6dAroyXDsuF1+yU/5fnyW8YtIfL04R7kFt5WSNAAL
/U8Zrjx992N7/STHo9jFQkY9DfLZyFhJbWZ9CTDJZ8okZ7BECvGanQTIWPezG9b0L8x/amTjXGSu
QuxgaTQ1TxUDANl34u+0c3yM9pbDo/M/M6BlOjDr1IYVieNdSFgMTT7DFcZ0aIz7KGmc2kJWNNPs
hkqeF2VhkzjpRdXoNKEiBGHTod01lwpzUg70m+c2YMKvNXd6yt1wTyTB2myZoog6MtYaVXE30sQg
o2dVrxqg73KT6HN2dSlfxuF+W/PWlGKJIPiGulSz2isglldf9P4Sy3omZBIIjqEfg8AfAvw/KsfK
LLU1+AXkkeQp0fkc2loqwSEoFhtNnkQI6R3VKe9rJ3e0EzkHx8IZr2QOYVUblssmhBnKYHaeOp/4
1fcoB7H2bj6ror3h1onjV258mVVe7vYkqykGGmGWVSnh0Ic2r1yquYw/JSPegagk6bfqzxfyiUFG
OJR+RU0AaX9Nc4VIioNYcdTbMXHU/f/Hoc8LtrF9XAgzcm4p3RBBT5LAvQ1Uz67jyNXqk9HGCH3P
lu78kd6LcYZppYnW1BBQb65odLJCib9Yu2EuF3C2u8WjUGyZ8RCG8xHffjG6NnW8sZuOJhipGMnc
qe6e2t63t2VaO0WWmPPvC8ywNlKln8MKpn6uHiLM1DtsA/ziwd/aJcFbYNaVFfUjVq3isT1mihOB
L7/1v3T6X2VXOmr8FNapY6gcGZaLgbbFunVz3KjH6jR6L0F+o7aRk6gXRp+V3N9NFYitae3SktmE
XNT8SKSMnmuvZ3y5KoIHModhaGiDb+77I/gprdym6HeNmi+qZTmpd82LfYa3VB+PW/SpDC4Frg29
eS7J4/birR1Xy+8QHFTcKSbSDtDwgOCiFaCWjDi0MNEax3djR/5QFwQH1RjjCG7BX379fpruK/JJ
l06zmHN/G9ogRi1VVk9eWUDf8Ki6n7sV/VN5UsG67rv0z8QRY5d07Hqrwf0e5Ef7qLWT6FzEu+39
kViPGL34JElyEkCaln0p6iNRGZ7v/xBDSIMoueGregaMUbnoCPrDv1QZx5JMDMHxlLU61piqBCfQ
3PvDJ7+6bmQFpbLTQWzoitRaq0MdGPrDsG8u04UejVPoZJNDnfnCJL2gSaIUU/A7zMinAcz78+He
72beKF4e2El5Muz4c2XHrndfyl4hpEIKfkPvaewNJTBRnOuU2meqIv0Z3U3GPgYbOkHpRV4Gu7Jw
Ccf4V/3eC2X1Zr9GGG8ZmOAylDylVjiHf4RP4LrJ7NzYT+FtlN367DYzD1VZ2F734qnNVV10jp58
0zXNTurIzpT7ChP9Eu1zH33athOZQxV7XeoybgnSp3M6xz/6T3PTaLbnvl2/9JhMkP9AXgAeQEqc
LfE2Yu9LX6NcLp7zHsbwK9qaAxKj2o37OdCSBXjrCgcSBkvVCBj+BUPNO8Tite5Dw0Gx7+e3fS05
StdPg1cAwUzjKi07nQZI92rMDvSfqnXNg1sWPgbhRx4NdAzusphl6do7LmiSKdqoebDWBNd/Ax1W
hoqjupFk3lb9zgJFCOACopGElxAoYd9j1emJYfe1LCyVgQjbUiVdxJsynP1A5yp24OQH0H34h+ET
FMHNUbisXFKp91nVvIVowl5VyFabRgHUVre9Q7qLH/nOP0U3qqsdZYonk3D+fRHDlXGiJpWBzUJR
pZ2i2KZDUXZw2jZhGYjgTi2Cm6wfQaCC3SvtjcrwIhZK9GE1k7dUO8F/UqWfhiQDiHqI0Px/9o8o
ZnWUXegYDJuF1zfpSPjV69FiowR/WdKkrdp+NiqWOkgC24WuOxbSarUkupctoBBdxV3MI2U2Kb97
DNhfhYGKYwmEbP1EsplJT7MSRTGIF09kX9+AC+DOqhzmGnZ9Gg7Bjvb2KLtB/Jr3/u7EeV3BX2m3
hfolBLVsQQzB4sRun7Rd4qZOccV2yWncBU7iKrvxrt4Poz2n9XqwHz/SyJYlgVed7+IjBFeimk3V
RLOVG4Pr9Wel/7yt/tKlFdwICGNQBTsbNAOzDviP5qt7eEi/WMa/I+k9Z7yXYK6qDAevg8ksFHCK
vT6B1eVWXbDRLdw63dHkV9bS33W2eks+WeB0defXAlmObHUpTY3qKkNv5TsC7jD1pjxhyujG/qeK
nFVZta3k/8VK8g4sFk1jeaOrK43dWyDHK2SFgatpRf1VBjq754VOloGZFIUOGaJTdUKj+jUY0vxd
6xJnpsQIPsDtjHqH/y4ZFbTPrEcz8AIc/Vb4mGu6HZQ3uoz4/defvLOzBYiggSAYK4Mmh0xhclaN
2qnCu0nZ93mLFuidgieBHsc0mrQ0h9R30XjBocqLWxWMl9YuGneVRm0wD2MSS9C6AfvudfZQ032u
n7Lm0iXfhvK7Ut+mSW5L4+JVH7v48lkjFrvRIyT1ChNfnjEDl/YbvQ4ds/qsepKzftVeTJ2bBlg2
jHd8x1yxxqZogFOQb6F3bDArkX7okrzAEM6L1DJGNe7gYmvrgYwxFPhglA/bhi+TQzgqOhRTmNp8
JtU4zbvk2ugeTEvm0GZ1ea9O/1kszP14uykFDaNMSwDS8EP8BL/mTMfw0PPDcNb2zcGXPnmu2/0r
oGCTYPUffbWCkZjTzlIPqS4Jj7dX7d0U2BRscVGQQyCDnkNwByHJ2YOKYHtr/odneZVCsEJvAPNN
lM9S6IVjBj875aA29w1JnMBIXT5i9rGVu5XZOWZNnbBM3e0PkK3i/PvClpRWmyI0fSAY8i5xfNEj
SQyx/v9oJZppEdk7KmyTtGXth6jWixWQVWFQsCSOXD9IzVcAIZDMiaHmrEI1ZWcooHXCVbA/R/7X
mD6AodVmgeZqhXfIlSuzf1ba3PYr38k1c7+9jO+y8aB+pHARJqqrMN4Lw6PeriPxFC+Ph0B32k6b
MP1b/ZpE9aPfV4Pjo5nKTsqwQA9qEdig8pmeSRMrRz00Imdsq8Jhgac4g9VAxeL2y/anid5S/DIh
CDYHNMMoI77Ma+/96Utj3nT8itSybpR3d3IRR/BkfR/qLDWBE510tkMhgpvuCFyA+oWfcThXtupW
juL+Ntm1iCt4t2GagigNwhnXP8YATjCpMHYY6hHY3nwOXellTLKimuDqVFOtkQuEpCrGTFW2hXwH
OiLw6geWBce0q/vg172sP8pknZdw6WN/iQpaH8OYTyNDLBIw87IMIh7pThigKG26ytlNbj0y5qrI
hRv6123FeffALcLNHnLhGzo6WalRxrrTn+dZnd6pOecnf06tyNNrq2u6EE2wn7adCt8qgFXvxl19
T45mYc8J/n1xH/1lXUYk3UxnPMrifNHJiyIKxpEqfjSQFLCB97Uqz771VSkft5dRBiHYRYnopKIF
Nq2rtF2HHFndsF1b1M42zC+t21IOwQ4mjSccHIEQ5TLtjV2d2P6xP8xljLEznfOD6cYoJ9Eu5amy
5UkD0c8LCykm4q2mtsY4BrqS65cwa06qwo7bEkoWUkzAj3lsdpoKiN4w7TK6icBLl6Ibchtl3ZOj
LpuCfIajZvr/SLuu5rhxZvuLWMUAEuQrOeREaZRsS3phOayZc+avvwfy/SwKwx3srh/WtVWq4pkG
Go1Gh9OcJg7F1KtNh9M9ODmenI2TYkot2VPU/rwUmxKVJKGgwFkIyWmh1mfmmPWA1B9ZTEnbNDfY
tS2x5e9sLi7i2RtV9M5eXc2FmJxaZsoQyqkKs0mLl7w9GojjlsKAKXuoXOgk3jGU6OhHwuPvowVJ
1Thq2g5bptuB5LJJBGVrE1u/L3y7ttubRqAi6yZrAci5UxWY4xqZmaz5sXMxSuZsaLb6OHiGFx/0
f5sRetP5BRjnO8WsPc1sAKa23+TCi4PazoYf19VxdZtQekEMPNstnZ9nFmD+aaVMAWJIVbTVo3rX
5vohmkUNiuswmmmqRFdBlMYpfdoYRokrh+DxfIrHBw2jV/rv/0WSdwhOyWPQ4pXNYDKIh7r+JhE7
wXvnzzA4pdbNicxjBYy+fLa0c4LI+ej/W77ft23XqKZgSrthqIRT6lmOydzXTJAhfQrUdB8F5DXV
RVfTukNFZARsiIwhMryboYKaRbHY1qtbtBLfoevS7XfWA3XoVnPzm7deO09USLpqxxeg3KsqmjEz
fqBM3+bHuLxVBoG/rrITeGESFgDc6vlIcoZxBFvXuIpnIJ6XbDtPeoh2LM5n4aaaQfpZPrAbqnKV
fbvJHdHKrir74idwRsIYAmoFPmQk+V/WfNSiL6H2fF0RRcvImQZCGtqMzKLP3YFER1/U5in6PhNx
4ZqFaV5KaYbvawUi2Vq1T/TOuS7C+q20WCbOJigxbfyeOfRkq3nDa7E1fhin0ak/a258wK7cxqfx
5TqmaGc4GxHVY2zUTKy4U+wYZN2pbI+RoKz9LWx9TQU5KyFPRdDM7IaXD/622/4qGmBV2aKXAvu5
14A4lwxzW4YiHaBouaptQD19qDVkHG6D+psJ/q/rSyfQCD4M2sQqBk6NwBqiXRGf4uH++vffeNYu
hUEkDCxsRLVMbtUqKtdFyt5ZZYPkJyosNwVSKZVdb9QDxhZvM6dHp4PmUKeK7Bg1b4NtPtJDuxVd
8uuSvv8QblUHVtAHMiTo/thsR2tw9fbfjgR/M/HkNwSf6K202Cc1U31Tnu0qe0jN58wQMVNfxH54
FM7WanFch2TGiqYnlMO6bCxUatPaDlDBYAnjZRfVBDwcZ3mr0ghISyFUuym+vpUro3UfQwP3Kupl
pL0o7r9+lt/XkLOyJG0qP6sBFxrumNd2k92o4dN1pVz39xYbxXRlYQdzg2ZGwB5X8iH8YaHrobeT
U7HXPoWuKC3KzN0V/bc4kztGo6wUKXvHJQ+6/pr5X5V5m4/lf3FhFhJxVjckbdGggR82IzLtwpJt
qdY8SReE5S7az3hl4CytH1Z9oLOFY9dw+jLi2dFgTIp6h0mSGEuGzNqGqWH0KGpHFqkFZ0bmKiAp
jaH0uoqK35bY6ozQUPB6XTHWUagB8mDwkWh8d21YDmnYtMzyDl80LbEV6TSRb3+EwRNk0yQwwt4H
3XvVAADmIdQLO4xEIWJmzi717rcoOmclJAyvVWMLMPJB8zq02gzePyHkvwik/tKIdxzOPOiDSqSU
AodswzvioCzynGwHb3aZUY8P6Y3odlxHRH4eo8dUxcJQvo+HN6NtEJcJVJ0au3rf3iVuUqALZcRL
u76Nxw2zS3R/fdNWr+QFJmcwNJJObV0BM1YVR68xcRhslTomaRSxchNlyfY63OrmLeA4o4H1RAcl
c6fHCK2cQTJqdiJ3t3qv3BZjt2vKzCtpf1AnS+TkMLW4UJsFMmdHAksdSM8WdzrUCN5l23lr2rMb
/4M1XT1sCyjOlgRhOvVxDSHRD+HI3SYzJ7sRVSute20LFM5wEL01pSFghvGkeRaikaiWfWIqIirx
EakI51/oVWDVM9uzrnqQs59TdCO11Jbr81D+ax7Tt0P3LhTvtVlz3pGcOVUgTmo3g9s+ddtw09t6
Yo+Imsun+CCavLF67DCcTJcRkcHbUuN0skoiOqhBzYIy0W3toeFs32yTT4mj6Xa1Lzb5VkTjs6Yg
mL+NmgPkUS2dpyNJJlmytByXTdCBO1wJdzIxT7M17q4ftrUbegnDqXyE9t6pqrGYUinbM33V8tA2
re/FKDLJax7oEohT+Nw0JZASsCgT/SYX96blXRdE9H1O1bs8DcKpgyDUPw/qUR8e/uz7nIZrI8YH
qC2+34yfEv9mFlm9tRMEcj/EkhTwBFhvzsfCK7OGtp2aGuujNLo9B59l5XMxKLZmbjJhjSy7lng7
t8TiZAFJgJRoCXSr3YC5zsGsxxvqwo3e5m6+FUZq11RsgcbHZIY5a9SWxRfjfeuVe/+zHCGEEXos
KKOMm/6zast2IHxIrh2gJSznAwSdn9BGhZDIohrtOWl3rSLQOcGevZVlLfYMdQ6odFAAkRtR7aqz
HzhWqzb2KJvBfuiKcmNkViA4sSK5OA9AKVqjMllIX+2+tvOxDkbbCvbXlX31mbVcPO7KV5o0CHQG
EnzOnxSWq/urtWdn/PpPqhJWX1lLNM666kjxgpAS66ifWXAhZtVrrnbw0W1eOuJY1pqpMGXwoijg
1zFU/qUKFoVIqq1Md6pkH6ufIulFsHrrGg8aKaog4Im5gx+dtDmJMz/KSzz7LXty4qcZ7pIXoRer
PMY/658Wy+uqO/9W6B2yD18e7HdgbtswV7vo9ATA2ed8L7uIB23IC4iwXflkHMWFm+sL+Q7H7Vs3
xXMURIDLk4fGP2MW1fWFFK0j+/vifOnE6hNLLVjSuHwaC/k86PMWw4a3UBeB7ycShbue0haT4soG
opgaguzVfvA/XZdlNTTNbvP/KQV3QQGgNM0KCOmpMx3zoO00zIA4dxsN1M3GGWlGO3aDjSx6tTJj
fk0nOGNvlJVeNTNw/dfyJDusDaNw/I2xYelNYmd7uBa2tCkPYhO86jYtZOafexgCnaFQBhtYTPaw
K1zZSR5Kb0RDhp3/jO5wQNA3L1hnwRng3366mhKzyyCvcdNQMC3kXuBiymyFVK7qjdvIq/5lyRvz
R5dCco/ADhTS8tQBUEE/Wp09TeZZHZ4FUgn0kx/605bDHJkGVnJwKKhYXho7cMlda2vb5oTujRdx
DepqLHspF2dMzNhMmo5ALuQULPSkvPm8xaf2qJ6TfZ7umHEWl6ithqeWsJxRGalWDhU7J/GeVVAU
2xLNIj4CfOKH7bp+Kqqua7KFZu23vy8MjF/WStLQnImI/P9kq26EaBhaclChsn2L5WxEIb5Vm7aA
5MQbrCTLSi3FXad/C7vHrvzk66pNtUeBwrDvXBz7BQ5nO6NMb4u0xiUXnoxt+oPN850kDKdGkQ94
QL0epehV44yiocvrd/kClzOkTe8PeqRCvlZzxo3hNAhyt3aIunRQnfQ4fqICn3VfZYHIGda6Ao1L
zSRlLeSqwyQdj7ore/Ex34qIVUTbx1nTGv2vlY/FdejopfRsYcCTPu6i/uf17VvfPTBqWiAKYJx2
H28+xSj7zJ9w3Ec1tGXDMc2vKOC4jrF+0hht5/+DcAdcItXUg7uKJauGz8wsly48csc8irM6q7FT
c4HFqb3cy9M8jxCoTt96AbUzZjshH4K7YLDBA+FK98GPGmfcd0VekWgtuZPQhC0a1HVAN93XfDoN
zXPjbwRLuXrpLMTjtL7IspFSDHBxlBqJHtCOF6ggKp7ryZY9FZ2Ow1Gk9kyrL8/3++ZxWo9LRyp8
AsQZ7Jut8qMF3VlnJfjfTxlCSqiJvi7iqhuxkJBTfLS9VV09wCyTbb3PDuZe23Z7dSdKVK1uFjHQ
JsXKQg2+S1GaK00Nmwp6In3t29vK/KZHn69LsnaVMlI2hG1B2Q/T//FsodtulpPOIE5Y3zTxVtEE
K7Xq6S0BuJdnEYaZ0bcA6D3Ni47RAaGwpLLRcv/SbegBA8126KdHj5Oy/zPJOE9kxCi10mCSBdVn
wwchb/X1zwA4s1T6eFAbEUpelMaV/cA25W/XAda0erl0nElSxiaclQkSZJ1mj7XlzpPkza11VMNg
Y8Xq2cyJgMFvTeOWkJxlMqRGaxQFkBaRnKownsb8uy+Z/+F9sUThjBBtp6wmFVDK8VhS0IoK+vbW
jqdFGIE1CqrRp8RJoal9heFHFnIQfvyKmtFg26lGesT062pjyYm/SZCkPqZKpu/kvgwFerGyhgTl
NpgZoeHbF1ztEqbqzsk0Ig/Sf83HwB7o9yERjIpcObbAsFAqroL99YKlG5NCRtLgPyfU6L0ZSXdd
brjXtW9djHcI7vyAq48mfgaI3PheobC8LW/zSFREyHaaM9wf5ODOUKVjPpDuAyRubszoLkp/gMva
HjoRPbNovbijVCRzRpQIOHPySZe/k7oX+A8iQTiVG9tMiXoFANFEHRWjGmbqFUBJ5u9/ti3c2fHV
0FdBlIyzM922yi2VE3vORoE0q8uFCweBJt1AGJYz2mpBYkXteuLUenyDgNTnqZhFMfCVQ4ra2HcM
Tr/aMk/7RBmwJVFmmxiAVUWnWHsZ+9doPPX9ocagoOtLt+aOoxxJxoAqkOiDM5m7tidTi5usAqRx
72/hjd8EB/lOOZi25qSu/E0VRRtWl/Edj29/Rfo4l60CeLo9uBpI7ptPrJh6RG7c8PobccnE2jN1
KeGbl7t4w/WUjiAhfkPsN+pP1c3P8Qa8BtQxzyyC2JSg1xeV/K1aioWY3E7msSYlus4OV3WfpuhS
yTFqLny8vnkiEM5SqNVklHHPDljtqVVgx9IxlmSRhrCfemGPFqJwdoLEnaRWzB7Rc71X521w8Es7
cthzLap25TYTzUIRicXZjT6uKBjgAKjNn+nwIy4SW+/u/2zpOJMRTVEWUQtK4efKNsnIVpetb9Eg
yoxfNF4j9vNB+Ti/v5vzMaxmyNIc2g2B8tXn7Eb3ErdXnPmYOd+zPXqYMpAbZj8wHeEglbZIFRnE
5f5RBfELSunF3IIG6CrGpxEnmZ6C/BipoFS876W7ehI9OVbNF31H4hZVpkFYzz2QMkqOQ1aC7ADP
euPHoFMbaXMHpKO2r2YCd3rdoryjckucgvFrlAhQ8e9ot1a81Tvr+bq6rF5lC8m4x1SYajQfWxj/
oPs+pJOnaOdRkb0pFrWuioA4c1zmJYa2WR02q8PcQ7PcF/KMhGs9PHRxvLsu1N/Y/t8rx0dfS9B7
Kl0MqQZHRdWmkWwK0zWf0BZp+7aSYKbuUZQoX/HfcR7eIblb1DfjrE1nyNcG82tV16YzD38VUXcT
q+SvuEvu21nUzSjQD50zxQgsUC1poB9S0GyqsrcnXdS0sAqBjBFoZeAdYKjuxxejIdGW0G7CQmqH
idxq/6GEF3MG3r/PmWC9V7tYq/H9MpAwFHMmNm2au3myHv6LRiyAONPbzWAXy3sAaecOPWOZi/L4
4/BCEO0svLyyRcHOVVO/wOMshl/qViAz8xgH9DinWnBbVlHlYha2qJVLhMRZiblJRlIFkEwtfqpp
ahf6Q11Kgrty9fSalCBabGGqLV8hl45jHQYxVG0qkT7RkVcmvq2hj1bOmv9ikd6h+LMb9nSOwhFQ
enWm/V9UOeTjngSiysl1zf4tEZ8s8ds+yEd2eJTktR8wnPfLdY1jy35xOS3E4A5nkfp5VWJrHBXT
tZ04wxHVxqS0m7SJNrSKWrvoKtm9Drpu+Bao3Hmd5ySdtBlSsfIg1bDlBAVClmOA/qT5EaIuaUdF
JmItmIoz/L6S3Bm2DL/qlRKSMnotSXH6Y/PMmK/70fbd/uUPJeQOMhqHtS5mj7vGLU+qM31lBRWl
W34G8IO4YVikJtw5HtEjaUY6FlRWX/MJNSNmKrisVs8vAhiyarHon8md39pMyaSqKCAb9ONs3Bjk
oZEEebpVIRYQ7O5aPBSmOVLqRgZEJp/76CyTT9c3ZV0EuGDorEcHks59v2uU2cIrEjUT9fdRdYeu
smVRnd1asoOgqew3COdABFWRZgqravlVusPqjyVX2coeK92pBJsiQuMHbqARw0KTJdAQ7vupbeYd
ecJpQkQbnR97UYvRWo5gKZvBOw9JWqchk61x46fJJa5/z4akBTfVZnRRQ/6ZdVInm/RG5NgKdo6f
rTGCn07XBgDDebH9Af0zYehMpuDQrqFgXhbiZGiCAxEdp+IzTfs+IKzCK8q8qFCOWVhtm170JllL
arJBTL9xOD00EtnQSY8MHF49Hjkwono9AKeW7Z8Nb9oVR/oSCcz8qqIoKKcxVcy3A+8Hk31xtnQ1
C1u/QSI1P1G0ZYxoyyCPxZ7121l3ou0SonHmaMqDPMsYWvlMv9dP2s5y6Wv/c3bJDj0MzvVjvWY2
lqJx22ZoypiA0hH1BN2pUU/psL/+/dWbYwnA7VeEypAOBO+sMKTdK3bkstwK8XL0i4lSYSJZOOtR
NF1ekBxQzXgztIdU2PDE7nP+vl/IwudWQgw/zPIci9W4xdfwBcM8XEV3GVXXvFOf2p/xLTbtvnw1
z+Q7qzuJNtIPwXKKfgJnRfKaGHJfQ0ZmIRVwnGIU0qO1rVFdkzuKIOwuWNA3wqiF3vvqFKBmHPJq
NQr+UYo3i0j/RAicL2NWcSkNOk5zOH3OzN0QP11fr1WrpBB25ZoI3/MEZ5FKy9CaYPvibDopbfUX
reDf5pJ3HeZvziwGkhFqaBREHB8txJjlUpwNsH7h3rLsaKfstIfueXbkTXMOXdHD428O1Tscd6ji
CFUVRAFcfjLB/Tjv2sOvio5/kNtmW3Ch9Jj7jSmYrKKQnxcH+6DRjjkW/XO+px54ODbUNez0VnEZ
DYFItrVXCModfsNxohWlOupxBTgz8L/XhnpHaumnXyMWM6mZwGda1Q4N9THE0DAvWea0L206k6BG
HAUyavg8h8mPbI5dOZ9EfX0iHHYKFueoT9oqHAvWYkIKydF65LSjqJTcdp56gT1fXb6FSNxVFcml
BnpgLF+QfRlrV6eHkT52s4gTY/XcLmC4O6pPR6UuWUcE7fRTWDY3VKGCM7UOgfmEiOsb1OLZ/mc6
zXqIwfOO7n+b5Zu2F2Tc1uhRiEJ0uCs6mh6ozC3VSMGmPJRs993BBcMdLna7cKZz7Ub77I0tqL5N
nhPPd8G/LiRBXNWJBTq3gnMZtnoaoeK+lvtPCQ2MnZwrxK26UTQ6T4TE2SYlk6QyZ3RP6CjJawRP
TyoRaB07lBc2goAU3kT6EkOtuYOEIqVYLmVWhNI+DLJb0efK/2xldqOONgorBIEKdo9foMHGGvBO
LFlWORMxWkZqqDo0g2xb1qjy1pNGhMUaqzAo3EbbggWpeELxvoxaqShxN6V7/5B7/U7bTidxTYgI
hlMEKcnrxEhxydIz2KoO9VGHexQfut1/uaIW4nBqYFWNOUTymzjtSbKnT6yriNjDJnupt3+Mxu0R
rebar1klGdkmD/NTvPFRjdttrJ/VWez4rWbJlIVsnOdHE6IHevzmmFELdMhghfWyV39TbaqT/9zf
kp04arAah1mA8oX2ytRp8TRhQdV7I0RpXgMW0Gjb16CogreEgnTR1SgS0+Kcvz4sDAVzcZjzxxjn
Mzf1gntmqqIn1qCbPPruv50oyFJAigmycZNxjKGe6OPVFZdZXes+jEcm30T5QymkXmAfuDjMCwDu
bmzlOFN8Rp3We/FdxsbVaNAUTKEApQSbipfpAuuxag4XgJzZR7Nx0NY6a3XK0LCQV7nja+qumAZJ
YBTfnoUXorGgOujaCTqOue0qap3WcQJfnWwNE9zgHcjK+gID6xoE7NDZn9o5yqaoG25MTGwybLWw
FTzy+k/WRlg3zrAufwsCK6rCCsN4m5kXYTxF1dtvGTDdbdw1nvLzV42z6Em5/kS33rG40zhqtAl6
1OLgmaR4Wm5HD8EuO/S7Gu2ZyBeOCQryRWdjbVdRHWQq6O3WTfAtftTTTC/ohHc6jLVhPmih8VUi
0004ytvrVpQZY34ZlzCctoKnpsCAEcAkyRclPcdoJDSk1C5jVaA8q9ZFpQZCRrqBCfR8qSCVmynO
WPlqvWGsOJErudTtvNmB2731HVH4cHXTMItY0eBq6ZbCe0N6aDaxX1aGM91PDraNcXkEtv6AmW/O
7I7bcqu9XF/L1UcTpuDoVMMUAGBzegIKWr01WkAyhj/W7F22Ng4F8YpN6A72IIoPrOkIpaZsKBQ1
SoRv1dMkSc9Uc0RRaYSJRwOYGbXGjnoRG5S6dtYophoQMI1a8ES4mzZQrKFo0KoEufrIJj+LhwQx
I4wjeWFUCqAE89JPJVra33hwX8VPKLZuvJIu8bm7Vx/8Qqlz4Kf7fq/s6p2+BfvKVt9f3781Bx09
rwZlk7jRaXYBEyYtjSf4lWnuzfrgZZQKnJa1HYOpJhTPMx3XD3eqK90PqkYCBJIpWzmNvCGLN10s
GiG11klOljjcscY8g6FSCuAgNnvXbfudsq325PgPPBX2i/m9WSJxt0/RFzkZ8LJB1lo6l09sLCu6
1kFKhhBw4gVnkc6vGawlHuddYkjkCGYr4BVdCs6LJ6Wf7XF60SKBYVxThiUOp/P16NMg7YATNvJD
2BobuZPcf69vJtFQA6Kyf/lir2LIwn4sBwQ9ohiFbFOYuGFRifoGVlWO4gmjycDQeIdHtfy+KlH+
hDh2n4FnOe9CZVOGmH5hl62MaWHXhWLrwukDKCUJYkbsvwsG/jSk2pDQ2sAA+y+D/0xqhEj7W6SJ
wvj5OtLae/cDFKfkea9gcLgGqArTOzrWarXPT/4WBNIyOC0Zl2vwpHr0NWoPjPcfvSz/fgM//ABO
95PU6vSmbGDvZ3MTN4Frlorg2lxfTsoIXlDVfLF7aOvVkr6fDSexHo3U9Gb/mFoBarHQejhEAk9y
RechzzsYt6Agmgn8DDO3kTBXXs2yONdKJpBnNWuEvKtq4KELFsa3u2YROsqCRBsC1hkX70FLooKE
Bf1+R/ot3lhujxmm04ns0m17n9+IxnyuSEdM1FyhKtlE0z7vgCBdFSiRAVIIMKNhOl1pE9FmrR41
CzFFEzjoWOb8Yz9NFbx98ZyRleixnzA4pyqeE+jHdcVfEwQBYEtjDxjmb+AILpYQ0wAHSw96vNMw
5C9Ljb1P9afrEKsBWTRKIoiIEli0RXMYZUarwdfQP9K42W2JWEG1SW9/9XeLLPraqi2hOItelSkr
3wAUuO5TW+vM26Jrnwt0ElyXac2LWOLwFh2RqKxiDZIs5c8GejPO1Frc0coaUjgLiEcm7nYVrqel
65w8clNYlSI36OC9AS3NIwgtb6Rte/MPBrat5U6WSJxECR16ZaiYRuNdEjraLsRs1GAvbVl4QJQ7
WXOoQajyRneBHjfwd31UuyYwWwwI0Vkab/RY4150jwI/e3g2UJ2MQUPCJ9DKhul42cmKDtJWUBVz
C1kZcWFGIWXMZ9EuOpS7X7Pew+11vVjRP7xoweGBGD3OLV+RFiRDh6o+wMBfOkp0vMu0/FiY7f11
GPZrObX4AMMcqcWpreXKokVkgHY0Pinpk5x8k5pPYfz5OsqKbfiAwv6+QMFT2SjUEShJ2qqTW5pd
AzaDPkav83Wgi7F50PEPSJyFIBIxDd8AknZGlMbO9+jGRTwWE3oLnC1UdEuJbd1GDqZ99OBBFjnr
ol3jlCMgcpX7BXYtIsXNZJlflV5zzXR+uC4m8/mv7Rp3xMqBRv4M3XQ05Xs1RamDdzkMFaa8q+a+
Tl5asxM1aijsm9cwuXeIog7grtOxsip1yH30ANL2+/rLeGSM/9Gd6UW/2qvFZfKryoOTpuE4KHhw
cSoqddMEog2CVFV4SMLIkXxRVGP1ECCpKKN7G5VD/B0MDvDBr8DX5HTzDkNNbdzSm2AcnEwVVnit
ruI7FB/NbMD0lrPYCsLQk2s42b0Wg87Yyb8h6s3mouW2+RCcqx3qR0RSrq4jaKBRWmTB7daZYVsc
wgbzWsnc+ghrAiVubgNRNHpV+d8B+EIfMvkWMs0WlH80PatEh7iau5WkedeVf80L0NHO/D9BeIem
bJumnisIYtwrHj2OO5h7z9qON4gxCpyaVZEwPUuRLVZVxMe7UAQjDT6ssyObj770U08fg0xEQr8S
x9CRIPuNwRnHXOlTZWQ2Q9qxGodimx+ztxolFpe9vnTr4sAXRHUc6BkNDsoaIjTWZCa46VCFVT70
1fcsE7x/RBDs7wstKymGEfURIPQSlD89Kq2mFyRK3euCrJ5YA6M40HtL8SDmdNkaspSkcDCdyn+k
2X1MXpPxtpq+X0dZu+oV8I1bJv6B68SZWcw1K4K6h+VhE05YDQhjgIwPogfbWhAShF3vOJxp1Wlf
zcEIHOYxoa56p4BuZ9dsWIMVEjmVLaqwX92kBSC3fFERxxNaVsEMEFZeJ+uYYZLuYv/H9eVba2xZ
ykW4Jmm5VFUwWUEuNrp3fipqu9/oHqpMNyMGOiBeNuxjt9v5Jwxc8ORNeMBYHpEfL9hD3j+sTF8L
wEDyy12rtsZeB4l7uf3DFeW56ZPRj4O+xopG6n4IYnsuMSFGVDq+FlvAgiIhy/Lo8HO4w1Xk1tzU
qAoEl5E9ucgv4Jb40n9JDpKTHmen2eduAKqHTeyir1q1Q/e/ifn+Azj/Buzn/pgj0e808a6tt2W0
T0NBk/PqDWniGc7KESAod91Hfmo1UcdslNV9rce6svOUnEYd8/ISeqYlMn/X1XT1MKDIB02V8DEQ
+vposeROVfQWr3+HThVm8m16edcEo+AiWTVYpmEhxKCiT46PqkkpqZq0hlRW3O7TTnvOtN4bk/YO
rQwiK7/qHTK2cNNAqgajHz8KNI1mlGNUH3wMQzkFxD8oZfYtrKtvfmQmmHenYZxeL2iA550LvPeZ
e4a3ig5LiWj8R0wprUaaR1bjkPIvQ/2Ry4Jr5SKLwQNwmhdHQzdWFgCGg7lltOfmRtlOHuPXESed
+d3iwfgVLMJaLpg0FXrt+vBFGs/a/KpmopjJhVPNA3GW30pydIBqACpPxoHuUk9y9Yf8iLHQt6qH
Y47aRront6JSW9FucfbfnLWuGQ3AdvQo909p/u36kRJ8/6KCUzfKWcPMU2caM7uPH81AoG4XOfpf
C0cMA6VycGX5SJCvDXoldVIDgq7OnU8Kqnf1reRqtyyRxnJ34Q19ui4Uf5PwkJwGQhXGPKkAicEj
qDwkexQguPJO9PBfX7t3yTjdC2gaDX0BmGL4qlt3leiJeuFt8HJwOmdELZogUWjt9M+Wjfny4PcL
PqEW4NDsaxAlaoLq1gsmEx6PUzZtiOJynhieN97Flh2ruLsMjO8ObvR+0wZIySuOf0w80WX1NzbD
xExM8Cfi/cYZpX4yA7XTKWwGSJ0whdMJDhaGJfzDPgd2TywfyL/kfEfj9AOEI0oyGWbz5sUZjnIE
P95T5GAuLuqMrB8inomLUAePxylKNJFs7inwWJmK7gEX9DDb9qx88feNl/V27nbwr1JiF2Cytf/t
04iH59SoGaniFxbgLYyLs1SkvVBYkdQiSgX+duZhOO3pEl+NC0xEcSTdjaMndIVS9cv1gy2A4N+t
M5JOHVEhydCam3psD3oJG5I17p/BcJHKrrBmMIMAJu8ep/5oBtukFxWMXniI3HLxXSiJDpaqIAaI
+sq4sZB4dxNip8dmM36Z7lTWpXmveoxNSn9Jarsr/1BIzpkK5mGS2wHblVf3ZV3bhn8O/c//YSHB
sYGMNQptLpI1iZ7UVhHCoITlTT97gRLYoYhJeVUnkM5gZsOiQPnoz2R601pSFbSOWn+Tpy0BhhQL
6qJXL5QFBneC6iQIwqSGpQenMQoI2PMSJlg4toV95sIuLWC4E5QXpmxWCWC0UHb89rMfojMOdPQd
yCAUeVNKlcDXXb3B3gH529+YpjnpfADmxr7ETGrRaNt1u74A4E5SUlR4CPVQgBR1+W/dXVvrZgDX
RAjuU6Gd5eMzb0dqgaZ+VIUOjTvIggItljxWmh97khNh5K2nbsR31qrnuQDjzk8VylC1nukdAdNp
We3bZkb2SUdTusj5FKi4xrZxEamZqU+aqcQ2JU2QbjBG2nDKHGVCoWSIXj/CHWO/ZYGFYdsEmUdg
/SqpTNnLtdyNjuoVHh79ortp3T1cLCN3F8cGutQNsHI5GWwcGGPlr/DlHUYiiYE4+nb8zFhjDUGR
wbpnhWARUuIyJi/y4bUm0LKmVjDSfX5ESAXFzCjucsaHFGUnrNZKFNBd38B3OG5RA6NTdc3XoZjl
TTQ5stTYmYhDct17W8jErWQLEkmqBzDoswKRCKoo/U3U73Dnz6hfYISq6U1Gbf9WlOwVScdZYKUO
24KMANbzaBvlnRP786nPg831y+QigfjreL+vImeFdQy/DWKKTUO9BoZY75UjGr29xJFeJ494GVoP
RfSEf3Ma3iE5i0xRGYszDtHqzYhLGqcB1WMsBlZ4kSeaAbFuUX6DUS4IZylR03Qp5CvpjirflE6y
87hzGktwm12E5bmF5DtJjD4pCzQNYMOYpmBs8cZ/ykGH66WutCEPgm1jVvfyVnsXi7PKfoken5Jt
m3EDxiZUhUcufYiQZa5R4PXfXhLvp4APStEw7UzU6DHfHv2AGAjpv5QotIV+oMiwEK3k6ktigcZZ
ZiMPkzAZgJY/Dw6IMt3Qg/8h7w1QbKRo0TYEiyk4apQzJIYET40NOnAK0uibrI2+92Wc7s180AWu
wbrL875rnDXRZ1+Osg7uKespSQ6YrLpV8IYW7ZdIIM52yKmWK2PIFlD+To2XWLvpKhE1nsgyUs5w
dCEZGT8o3NA9m+KVuMErG+bSO8Wp25c3qdM59EUUzl73rd4XkDMdZGgGP/MBWqkHTduNIt5RwQbx
46SxblJNUvZ+AENr/ja9CGUiW1F/uWCD+JHSjfK/V10KOqbCqO2RPmv6JNA2kUkyOSMxxqh9snIo
tuVLXj9jfqtU3kb5eNJ8pECTureNttsNw3C0jHlPZt8WWCmRnJw7Z0kp5qH12C7jNX1KjgFq8h19
tq1PrWt48g7k2SAufrkOKsLkrEeeKhItE2xhW43HzO9uNNl46NtEYDREFycfgiNaW8QDgWysEKau
3GzbeOamw6WZu8lm+oIUhIjjaDXmwfo8WFGMgn4xTv0ta/aNcoJsZer0CgZgKt5bXMc19tG+dRkL
UdO4JlIgLCwsorJYO3wLdP5hY5p1P6EqDfe2/5S2d5iDLlLYtb1bIvAvG1Npmoaw46fb9DQ4Jd4b
CFu5ZoyBkck+vTVUO3skAsdVhModk4QMNAxMHBNF6uyZ9c4GgVuH3/+9Xi5l485CP8mZpkaQTc/P
evnFyrcy2f4ZBKf6SWbAKAeAUHzPAEePFe5JJKJfE2kBW83FW0ZCdkwLCVYrwfCL6G7Wv/yZENwd
mfWSGtMRQhDLNdUKc3h3YZKKLBPbU95/Wu4Gd0WGRpT1lBl61vgSOt02Oqh7VspWPFobUdkL+9g1
MO6qHELFb31mhwPNetCN+JSg32xSpw1iOXZDhEWB68KBPQe9LTrsBCdcPqpa5sswTb33iyHe3+fH
9M17EjvYq88+5GJ/o3HS1XKTW4EBNObO+9XbbBRyR2zUjTYIwE6yMH//N5CWjCHoqmkhcflRB5N2
DueM3SvN/5F2XcuR68jyixhBErSvtN2tlrejF8ZoDL33/PqbkHanORBP467OsyKUXWChUChUZbqY
xNRjK7KLa9CDDzbIZwTfMKzqknfd3LpIoA/mDybjlyKU68SKekyeRpaM69F8TOSHhN9ptv31TkDM
12tITcylAZAQvBdcpLduF+Ug4Bgd+nRv8Iqmn+ZS6M1lbRnzAUkVaEpU0R2HHlx1Z+yXA2XdEndf
entZIzHnF7Qau7Iq3h2TeM1RcjJck7LEplwtjZ9ASYd3l+AsJnv9wzhyKEMJFNHqKcDjQHigzVL5
Q2LJO367FMdF2CugqcfGiFkRpDvVTyX4kYW3yXxVzf75ALkdgP/4h05NXgXgTm9CXZyoSaY91q8S
BujOA2xe0Fefib3u9Xoq5zW9EDUOlcDKHLjE1WTjcumHDpfumPeJmFOr0qJ5NikaYiJ9prJqiCt9
9BWLO245kx6zn2PxafWY0NFWQqS3OdDIfevSHN/Yh0fTJT69qIfc8gMvVOlM2AiSau6FGV9L2IkH
2uIOXbaL3sNMhUPxVOcr306SQdCDAVzjE418heEbsVtQru0PvRvvahAX1A6afiCNxW8U2LouSSsw
5tOZctp1ZQEwKNofWky0jZ5+yA6869L2Iq5wmI8WxJHYFC1whIvFq27om21q/+gx5WzlDr9PcPNu
K0loE0WqLYJsh4lTebP0QU8jYudA7esp87rn+RqMwE+lI+yJBWlbp7/g9a1QIz555gmUDVVdVJSY
9QEoxiAtEo1Wq/6UhIi3uTfDxwqGybGTuYhrdKsgx77F4wQeXvAmLNoZuJ1+vytw+5kvRF8KwytQ
JmahIUIIBvouJvUgTqCywGOCig6tgHd+YSvcEMazksm2jWReygYj4h9jCu7wPFjlj8muLALlkPJZ
4PYtbAfNlYnMXmhUcyTVgM+n3lexZaD8TaNmvJ+e0KTjc5smN6PmCo7ZEosJRiGje3fRFrKjXu0T
VNolO7/BQBCXR2bbOhmj4rh3QiKD7QWdszou0P2Go+2WPgLVvmlLk9s7kl244y7qnPNhbHMvrOCY
lEQgbR8aOeDm/Neg5FamvUzl43mM7aiyAmF2OUjT5USgIPQO0Dzk4PHVjhAddcZ97oUe7/a+6ZIn
OLYdtMnCIMxDGsRCSDTllZWVLseiTadYQTB7G/pQXR4kgFiupR9U+S33k7f0qLygh/fAI+3YjpJo
6IOQCIb3kEX+nYhAjKXXqyzt3vtLBmzsy8mJbKGz0Ii0WGhULJ5ohXh845V4Nt+3KIk0qIA0sBa8
95WtUqBEJ1o8hnFna9o7b0GHm0eEFy4I4rpCDI3CzA3ueJ1J2/6iEQy+ocuF0lL9bW+BR+QmhRQW
3l0XYtMDbxQsWbKCe5q9BrmVXHJZLjbTlRUmE1VQKZzLogOmgIodwgo65DHkfyXdmq/gEKXjszbH
hza33gqR+aqpHAqCBN4o26zRWJP87G4IXvFARqlZseouC+VMcYVvvFehTVgIvUI5RCWoGzOuayxd
aEDyDnlLUspegezGR9F6cs25D/ccEze3yQqLOY3CLJtiSIjQ+zHloACx3UV47B36FTM7feOgsaOH
79erFRrjNpBaMYWgg2Woxj7PBsguauV6DLK3Xno2tM5bTDwq5hBxywxOYWvbY1fQjPfEMSmCXoah
tAOdvhKlh9KnNXrqO9Wvrx1KKzzGd/KCzKSLgWdcji5Ndo19/oJT96pDViHzJkc2A+oKjUmte2Hq
oC4AtI9XdTx3DJ5ppyMEPbunDk+z6rdA/pLv0PERXRMlTC0zt3MzC7Jaa2SAer2rQ5FYl1zzsYcy
S+NPg/u1fH6Fx5yEpiC1eiMSyExCCK1wysugc9Qryt4l7oZwx3tgoWfepyR0BceciVq4TKFWAK4d
xBelK58XsXSWadir5ZtmGpdNsFwFqs57Kdj8lH9gVZF5pW1IZGLgCbAkuJxncJvPvDH684ZhZvbv
4I25SbnSBXw32m1EczPiRzuZ+/S2nSitLGFiy0AyZBTIX6D63dO2RNz3pMgLPKhCutGhKL3z0WUz
bK7gmOCC8m4XotkY30ufMXN0l6J1jzz/OwwmishpoaWdBAwpuDSVy7q8lggnUvHMYAIHkaeiH1pA
BOg+kB6laTdW9//OCiZaZG0kxUkPB8iMvZBdquaVEXCuOTwfY2KDnPXx0hqAMAbFqVPUF1pLF16a
/rpCITuTc0vWebfGzXcoaeUBTIAIFjHochogGkfzaZ8vvR3jkIEadmPRjuavPJevAZkQQUpcEjQa
5GMTTTeRFYR+xL+mbp7RJ7NYESxxKHLoHcCsHkNhmp14IHo0XbDO4+UQvUumc947ePv2/S11lVKW
fZHKbQir0OhTYV46xJsalID25R6PaVw+gu14By5LouogpmAL2FKUGmbU4XpaB6PbivONmTb7L1l0
wmAcfijaDs2NwKAjI7RNcMEKPtI3jnmn76Wf5+F4FjG+r+XCgilioAX19yS+Hs2el5jyEBhHVxGH
4mFGHpX+LkenQl8IePttNXPTEl29tDQuhlbDia+bb+iYiv7zpRhvD2bEpYyWrMFkA2aUyF7QrJTv
aRnhi2f9Hyy2AoRRTw1CIu9Y793LoMsB1SPqrhnu2LxK6HbIPYExByJOw34YSnwwU+yPIEjbxYv0
EzpA1nm/2L6rnRaQLVdXRlInOe0TQY0QlJmYHLkJL3HEi9f5fnbolJ6UWCVvP/OsY85FsTUEIaWv
NVJ/Ife7BvOdxXeOZdsh6rSC1GFXIWPMKpBF6zSxf5+IEewfs2dpXmFHFu/lhO6ez2nZCYo5Hwvc
ibSgxcfSk8GSQKiU7lOtdqK+twVp5H2yzRvL6pMxkQO0L0oIzhG0GZQPWQaOvOJnJNtSgvpgdRCK
n236EJScJIPrJ0wA0Wcwrpkd/ETt7PipAnNF4nVvwlPzJN2KGAZLIUHI3XHUyc+tKxNTlLAJ26ml
zqlaHyy/QgFiUDq0Uvk9925Nve4cHBNM+mCJcpW+WxqX6dWwT13tGzgWKhCd07eVGZ/3geOjnH3A
NjS1QqwbGVgXbUmywhHPOfS6K46W7qqvLei5HLqw445rKSdYsx1OYSqGpVYAlz4KQ6rNLW35G6Uf
lfAQIV8ELvelj4dId+tqNzYBITGombC2r+EdOWbXE4biAglH3kfKQBKM4nF2Cm91mSgzobGUVLQv
MjYCKKseK1XEcCnnCOIZRv++MmyKO3lo6cbIi9E3BONqWMQdx004oYxtZmqUTmhNeso1TnC7OGi5
dMyr+oWePMkvnnPwVo0JL6UYSvVSI25W3YuevoThhaTecAzi7DRWC6ke8sWYB2CMt8GjgnbcxQqc
crQyK7kSndz7UvnqFDINJpBkiqr2hLZ4GPN1Jb6p3ZEUd+dt2vYDTGqDLBkcbYRxtkoowOavAyIO
RqePesxRp1/zgxMG42tVWixSlGPbZkdaGUu8Zod6igb+bqq4nvAm+nkmMcdaqxa60AkYlBWSY9I/
NQJnybY97WQO42myEYZhTnsB5em6zHYYf7fm8ef5z8LDYM6tpYhw66MRti2fjPDQKC9yz/FmHgTj
XE1Hql5fABFHi6uKi0uG9qqZK87Xp6fP59PptFrM6QReL/AMGoBJ3vMZmuaiSsi9+2ye9CAQA5cR
+hjBO8xknqUZY0Qv/wg2l+YPWpcExTimNyFlQhnGW8Pi92ZsreEalEbAVRQFxVGzQGgb6W5YWL3Z
WFE0WbrxdN4Zthx6jcLsUXGGNvViAKXR/KS4yrj3Yp4Z7AbNu2UE0ycSFvIQU7YyT6s5mRjPBvoT
VitV6mY0qCk+j2ns5X4/6xyGC54JzKaUlFItY5HetEUJr0UYI4t8DLtY/+5LMNuStE07Y0QJoSW/
7vobw+Bsls3a+vpTM5tSwfAvVMIAUL2Y94Hf+yU0usml8Dq5SGC5tPxbm3MNx2zOJW61IKLvI0Yy
Uedd0GgfmHj5nfoaeUckWehafe06s7f6iYQcaznfjK3GzG2oznlL3c6oLKlX/MKIj1OV/D7/0TaL
WbKoygRqSniDYhsvkjxSGr2FleR+8swfUFgAWw7qFnkJvQPFyw6ho3Pi97a7G0gNwSqDU5VxFNHI
50mWFhQuumMeQUe74bLy0djCBlZZPEEwriLMaZ0UofhxBdZ3JSbxMIh8qR9olzavm3k7vEroagMd
JBXWZvYvXnzwU0JUIVuXNnjU9rKgW0Z4imNrcGnuA0alWLR6nv7Q5kKucJl9HQ5FZGYzcDvBCeeb
GAO2572DLtOnZVwBMF9KGeWaBDkAJvM6j3ZjpqN05mnVc2DsKwxRnEfb9sUVHPPVIlNMm6Z9X0fc
Rm3Jqn0cUiOx6sSabMw0euNuKjjMHrxFZLZ5GQvDKOPNxx4Ln0x3PY86kfP/P21kpc/w1gijtCK2
4uZF+gphgXxaNbaOupSKUbcaAMzobiK7vrg2eYnwZihcQdDttjqgkkiNltQEhIIhHarM07iCz3/K
2Yx5Kxj2LA86MkwDPkWddpYo/VTMb6XGLd9v1VrW60U/2MqYMDRE3FypMY0nplfJFFjytA+DuzG7
JVlsJdV3Jeex7m5Wu9eoTIyQIpJF8ftexRu/hvSrLb0BXB39PjoMicNrFeEtJRMaOq0p8mKBkbp6
FxRH0djXXGkJHgYTHWJ1qXSRegWpHSGzZ7fwhDsJrUOWcT/8Hp5k6/30cDhRYuuiuV5JJkpIilSX
Kl1JxR9dvNB6kZOJYODNrPFYepLwJeKRNSATIUBmEOQmDe+6eV0tJSbh7BzNdOfNoh/kTKh959lY
eWUqTrUWxhTE2LfZXUlqK9D3bTW453E4H40lHm/aBm8GIMmzFbA+JhdicoxCTrrJM4WJFsVUGktS
AWIomkM9Rrskjm0QhXj1vNjnreEEV5mJGFpYDzqk8bBqReG38XJsu8U7D0G9+NyHYcKFKo9xiZEP
TF1Gd4NxCMlozWZkLc2PVuI1PPHMoR9v5QSQEgzGOgBWLvV23cR+IxHOivECkcxEBoFE6LVKqD1H
5aDuhCsNI3SahSAIjpavvFyutg7LahLXydAkNcCkebKMVrHC5Fj+rxLWtN1nDcIEhDRUQoIzHFfA
qbbHUb+vwUBTT1wKsO3AQ+nRFFylRbZJf5LA/I2GPzrZYNyqXurW4S62tWv6ptKBM/ORlyj/Q0J0
QmR8Ly1ndJcvQFStnHai2fkh9/fzDe3ipS9U9dt5X98ODtBmhI0Q01GYOoGBIdlcp5l5nN7n4X4K
bozAOQ/xD8nyCYOJDhqOQT2gNjU/wsLPHiIUI3J/vil/aJaqgilItPiUzv/g9SdUJlAEcp2NhQrU
8KnVHeNAF7Jyx9bNoO37/5jf560k8+WiwuixyMAzLuVll99RabDg2O0KSref4YEx7615x8sytmPV
yUomfmRVULRijQSK5Ppg5dVbVSYXWllciEJ3AXJUTg/J9qrKEESSiIZxNJZkUlHGsU4mhF9lcChJ
4rIjYFd7UBzR6x8wXuRzfIf6xqdYfMJjc2mlMPXk/aJVETu9IzvjprpoX1S/3df3YClwz8NtfsMV
GrMbYvO/R/I8vubxYZ6uymB/HmLzg60gmM2QlJkwRLTnQgK3n/kzr5/KGc3rYKzLuCRGPHOYLaC1
phxr9DKnvc52uEOy5tYg5D2IYBWcd73VHkznS/3R8spAZh9M5aAM1YIyhnkvedRB8MFAM5xARZvP
T7NdIVqhMf5fFiSZtBLLKfuzG19kSA1DX76mhQzaaApVt/Ofb7NXYW0ec5i2cVPI/XuLkxwIVhtq
+WVVE8klQftzFOvM04z0MqjJfGH24/RTK7rGXqBwxDvUt44mcMlq4KaUQBb/aVC8b7JCNyYQaiAL
hoSkVFiQLidWeJx+E6hSJDO3qLzlTmtIZnc0edoO0wLIKTvKxlMSeln4i7O8PLOY7aFGuUJGHa+0
NVhQFjScJ/fCFWQULPWAIYiOm+lvBrS1UcwewQv8YOQmAKcfCyg2MqjlZW+4z1jyseEKrXHRmM2R
zXk2JDLQRnuilDLgzqNqgCVYlSufxyXARWM2R5JpU5/I+GDVC6a76UxQ5MmQQsvf27D7He902Coa
rNeS2RtkKScoUwAvMRY/b3NLSpvLRoj8Pux+i2LqFFHkd0PGSTDoorFnxBqWhtxVDh323RyqExZV
KW6Iejn1nHrR5p5fAzDpZq/U0TwpsIvogl1k0FSQGq8QAr81E78n5WHJ1Is2anfoQ3OzuOMcglvL
ug45jH1prdclOOLpmxHt96YkfnTm44tnLWS0dfKe8DI4EcFbrqgCZwHzhZNf4argKk4YOR9jmzwl
061wgrepP3DMqnZDACnJAnBiFBzj5XGIWq9oRs5lbhuFyj5jokpWFWYPVJE5Nw29mk71rT6X9jLu
Ch67J/Vr1gE/pKU/MBi/V2soTJszkrDOvA6HH5T2sM0MqxsqXtTfTodO1rCfKAzADUGtGaHsSQmB
wLLYoVL6MTbMEw77h9P1BMd8ooKUWRTRyxwNV5gkdyJP+YYRPwUThQmXlIr3qZiqS9GPcSQJKOEX
JLKaxm+aN1njDTTQQ+rMt1JprXAVLMpGi0lfwiQqhJBDCiMRQWkQP9CMKOd1+m9G4JVnqMyRGZQZ
VAFp5ao/UJHICDwrpttndudKburlHSc74aygypyecabIzUKNqxe/jm8kJEXjj/MnNA+COS9TMagG
hRZHsshvxsiSwAaRZ8WXHJ3IugTnQ0nx3TNXn4mAMGwKaeqqIruh/HXRvel+8NeZ33i0E9u37hUa
cyxLRiWJC3qTbfW6eADzO4bcZvoAUe8XFzSmdnjPazbc9owVJBOXzAVvm+/TGPKAjjGqyRI+Gg9a
ZOk+coFfXBM3D5EVHhOjRolMGdTVMe0Jxlw/v0Nm5dz9it4wRShfJ1fExsCZE1yRCqRA5z1mO4qs
oJmgpc71EAx03qWcrQKXYrzj5r7mpMcSBKd0ePGCd4/jri4TuFS9z4aeuk/n6JCuwoiIsQcrRW/j
bc4JuQ/HmxmCvDKRCV19KEZzQ291I05OAVQpyMX3tINZ2PNs28p2VlBs2ThOK1WfTUDVZQLdil81
T+2cB8DELHOEdJo5AMAob/JpsgSBNye0+Xmg/Uo1KTXM/7OaR6OeYfirR6QfvMVLoUkAxkgVk850
4CpCkwpnZmTLojUcu73FSpXm9+fn9s6UvtcF51DZOv/X/5/Zy0WrzFk/oPQzVyA96fDyrMRWMP6c
C06dfSv4roGYTWyYaa2CoxTF7+4hHJ5n4VKWMk7o5WEwu3UAEbosa8AYcYFPX9R0n3wp01zbwWzP
pE1jNaXfHxfJAx2bkFHgpDUCSqDBC308g5i9Wc5BindygM3LdT9WVo9uf4FzKp73AOjK/51VgP7O
GKDMh02pDJaSXqUqRhkm0DnvObH0vCujWeVvoKgdzKTOkGrGyU7zoQ7pggP1KDV29CTSmofNr7HQ
j8FmTKePBcYTBjLqdUOhH6sqheeY6IdRLvaNJLiiNt8UJHM0M+GYef6TySKTZNTVAFks6oN5dxyr
16VwjHzHWcmtVHptFhMU1KwM2wBiR0gEyQvt2NZdtNugOS5EdZh8+5do1OJVPoNuoTFKNCwiuRdt
OuIiXZh3tAm+ukMq7XPQ6Pp8/mSGLBFI9HzW4x3qDnxeNJ9pFPeDCkS6y18ad8H5N13+P9oNeYCM
j4AUb451AvN0yZJKa/TT0I6c2G4dLfOaQ+SaDu8xettHTjYyPqJnoyy1BXbCoofXRtHsmzo/dlxZ
783cUJVPOIyfjBn4pvoAOAH4qF+GY++nj6FP32NG06JVRtPhnVc80xhnATXUglcgusnrK1m96U2/
4QkcbJt1qh+yNJdZXRFDF1DToGPrCnrA0tQFtaYzuZNvgo6133XcMaXNLXfCJEwkBk9p3QoNCjWV
Mzjvk9Y+SOwcExlv/8a7e21GyhMYSwWCNtR4aluAtdNrnB/kKrTP77LNr7QCYEKxCrFPLZAAQIKD
QHZicEhGThzkfSVW862XokoYa2DQC3jxrf5OqSmGQze7+EbogDSuCO8r0fP9U+xYmcXsqzmbpl4M
4BhzBMa/5KBlu7jGzct4TRLefZX3jZi91WqhHsQdzCu0GtMzs6enofPvvhKzl6JugcQire8iZbbm
9Abv7VY18sL7ZvxbLRqTmMlTjdkq6gtpZFP+kOwabFbfpgNttm6v43teTrOdQa8AmSzNVIqoizIA
Ti8jKBLATCTvBluCLtW8w7Ba/293E5Ox5fGUijOBVyjC3TzfZNlinf9Om7fEVZFVYYJDXuR6lFNf
EG8bZM8+RL2dzkqP4o8Fzb58XrXNO9sKkK0ECUIU6SLdW8l+fqKE68KVuA8HEPvKO4lX0OB4OlsI
qnJtIGKIbIPUoiuG8l4rR84th2sQcwirNRrKa7pziyOd3IVo7cH0oUJhhw5vvIhnDhMkpGVSR4M+
6afZrk+eqvo7xxto8DwThVQmMpgQ1lB66m8zJlpzN9iHe9NP0K/C7xTg2cJEiCEXiwTMDqjRdR4R
HzWV17TLc21Wz13RlSasYyAofv+dzlxSlRBDQvYX7cAjtufpWry/ip9bPSY6QLlW1DFngqA3FXtT
A6AaHMwKrGkiBmiy+iIp28dQ6fdD9Zvz4TinosoEiiYzwqWjb0CKL7r5ITwkg5ddRw65zPdQKbuV
Q6tG5/4DB3arxXO9mZnokUIXJY7U981Ms+v48EFuWfm8hq1t+1TRUEy8XMgmAzQEoBlS6dUky3pL
K1+V8E0uuy+lFv8FIex1cgE7DF61kU6PWbYLdKhpdbIvCMXj+VU7bwuUyf++lIxhNA0VvQKJ1dUy
33XVRSRxghIPgolJYAcMy0YAxKDvuuFGk38t4c/zVmz2F6kQV/34JLjy/G1GQxoiZfSToCtV/K3Y
aPlBlT270Kx8r7+aIGOouIpXPLuY+CTMmVSFGb3PabMldJpHyHQLL+Rtp+2U+WQb/R2re2PQxeUC
Snp8IrS+Lg7Y5h6ri8E2/dIruEXizSrGaiGZLCaZhzZuaxiVY8a203MrJM/ghrPmhKfhth1zT2Yx
AaoCKXdg0uYsY9GtmRS+EC68VqXtI+SEwUQiVcIUuEGXjlIud/elDd6qfXcFoUSu6Pk/RPgTFhMV
6mnGkPIErNZVTQudgoflubkwCkvB1HnpJXih40U8jnlsZ5SWqkG8FDRGoORMFQqie3FP9X3Cey5D
Hscx3jOPlRemUp/H0gzz0AYbX4kuaGiPA0bOWwv8ATvzlWAPZKB75j0R02X7fI79Wdb3LHiFW0sq
WjBFusviY99fT+KVGaFUk90r5UtRPyrBCyeUUJ84B8iEkiiQxkjvcfO+kC/lAz3AVI9SJRtOsdNQ
HTIsw8smtCtyE/pNUxXJVDWTyMonTuE+KBppUQaUbMC2mGXHrLIKp7bxvoshtNgyZ0u7SO9Fy5Df
FbH4HNGbW3L1A5iIppp5AIEG/IBAvOwUv219ztrStfu0tisAJpR1fSpGEsbswbImHxaH7IYL8Zpe
kHLE58zn3Vi29+QKj4lmRhtXSjMBr3NM00p39aWJepTohT+ponPo8AA3j4QVHhPT6lDWk4LiGfE+
gJqefCS9c34NeU7ChDQxrLvCRJRGt9sHk8a/6ARRV6Yw4UyPiiGvW+D0oDUq7zInccBFq9u6n+yi
Q8YbUeesHFuqKdomqg0JcIK+D/rrnBwNZX9+5TYj2Mkits9Z7iZIYQ6AQF+rXckYQUxbS6jQO8eV
s+NZw6Q8C8g0DZFCqdbglHfja3sJ+njx52SXD90VWG9BqLTnVUO3vR2z3ppiqGjlZkcsUaBsDRBa
0xNoctrWwqysr16BJxZvajgU0Cure+eXdDNgrBAZZ1TkSaw7AYiifjGk93XLSR03uW/p+Pp/TWK8
UA3BLjSLADB0nOFUpCx0QauCDrbKBae1HReIxmgqs3k7mWMZ649DCPW6YMIdpmohy3pfGtyJtM2N
fDKNdccwWsapFYFwEWBK4lZ0Jav0yVVArAFlnNFZrpLvlFkuuo38+t+axzjoOOECQ0BvYDfiWwhi
8OT2vGPwfFFhTtGw0tvR1PDhBo/KcKe08/5Z8tMbyHJbmR/zyojb1bDVcjJnF6gGFm2IsJwfHKwS
2jgFN/YhxuXG17yjmsbxT+fYCow5x0I5TY2e+n3XRUdJHFyjMvax8NQGgzMMPDm7zYxkhcacYpEe
D0MSAy3Odzm56orrqXJGrbF0+UU1vjJZutpyCnOGzXiUR58IFjKD0lV3bbS7mkfgyP1YTNwwMVxV
K/Rjyf7g0Fwy/EVZ6mlLY+gs3IbtzRvUagGZKJIUaTVo9HMp6BCnDV9yh7rigAYskVZKeT1zm9H/
BMdWFdOgjox5odFfv5tD2S7yXfM1kqvVd2LLiUGkhnMZAKWD+hAdw8wvw0vNocI8JeQiebOl/7Cj
VV0UoVOtqywZuNmrVaYUuABEe0pynF5QpVvx249yXzp0EIqTK24H4BMc4yJxKQumqAAuLEdvlLJr
vAt8JSFQTxCMWzQZQYyiPSFye0yT0taU2kljRy16DtA/rB2OZM0QJdVgh8i6QQgLs/tPPlDc1LcR
KBUpdajsDI8gsvvS2p3gmFgY9kTopKTH0AcZQWe+k+T78+F9M5VSTwBM/EtbuYYmcAcPV+4SSJQm
zyTlq7xzl40JfI3UpnqTwo7R1nw6CQDOiOHCRA6qeYtijdxRAPrFP8f1k11M7AvrMBjiBYBUOJS8
a6WDm+vAY7HaLtOv1o9x7r5T4jDUgSP7hk+c8BB45ECH4ATuleQfYu3JJsbLu6zT0qwDlmotHi2M
tuhwwLu8cKt5imTzbNsOfn/gWCa8ScryUi7h6tP4XMyzNQaXmfDrvPvx1o+lvTON2IT3waYPUdTW
p8T5oye5ygUvDnFc/ZO4Z2fMpGpgDxGf8smJ9cbq0vslfeOYtHk1PrmEwSRMA4Rke0OESS3aNfCo
clva8SOGFZ0GA/XiG29OYzu8nj4TEyLGNi4aogBuDEI77nRXTkeXYxIPg4kSoiRkidoAg0p35of0
srmGDNlz780OxB1Sa9zJvLx2uxC8WkYmZKS9kBA04n3cgaa9/ER2Oaj4FWv63e4bH8QzX3w9WmEy
USPNwMVhhrCz1J08/DXxpBp5cZBlvYO2LK5AJgCifXwHT9wFe9o3NIFsgb7scReR9+GYkFE3Ta/V
9PpKc+l39bjEMhzdliBYBybZV9PhPVdxoobJNM/pupw20wgL8z6zyBBYARqE89rieCRnk5nMa4dU
tlIn0Fj4LmXwuHQWfYYDl7vd3yeH7JG3kjyzmGtWU1bLgL5QeGN1VUl3ob7Tpt/nbeJ8K7aPVpum
SDGob7RFYFWBeKUlEq+Mvp0//wkWJhMstFJqdBBg0bLd7I5+7Ka+9pCBr5CqMRDeO/lmxNVkVadp
pgKJNRzSq4rvCPLWeRyQrVfyk9G+CsOrLDuZ+hWBVRVkUbKimlTnl9m1RRrFQSWqSJIiEH1BjhYt
V/b5b0P/xad0whRFDf13GiR7mQBoGMIQxlSUrhxDp9E6u8lAUmBIxt3Q1m6R6s/n8TZ9YYXHrBwm
/KsmNmFSn03XjS46dfOl9uMVBLNqWoKkzKBkzHl3J0GojRzTjNNKvW0FATMZqlggL2ROwjTKdR3M
dXhpGGc7J7GfJikvId96OdFEEfk4VRiR2UCAxgUp0jOk/qJPWeghTWO1Xrmnaia8GtbW7X0NxcSA
IFUwyyTiWXqRie52WVW4irxMdtGS3zmG3dw5VZYLhcjDj/Pe8M6Dwrgf2oMIVJpUjJHohEEGK0Cg
k7yhNZjye3YDptHBImhyCR7okw2le24OkLKghM8HKp7W78BY75z/EVtn118/gvmaQqFpc7vgR9Cz
RAB+6Xc7xVnsxR38cSdxvuxG8PgLjglVYUG6NBgAV4RXGCO2Qn0vQr9J+oJy2l84zNYu86pQ0gk4
ueJFw6GBUtTEiR6f9oGk0eEnuCfRMAbJvrhNmSIQM6xMm1QP7fBcqv7/+mkYAMY/JsUo0DIBAOW1
c6hGJ6VWrMHI8UGtyHvJ27QHjQyg/zMlWX33lHVcn9Ecr3WiaUdJAlm2eJmSb20VJKZ13q5Phy41
C89nugF+GChcMSEqgYRwBCEV0zbnq3j2K/Meujr/DoK5vw19PAXRAoglOSrqjaj74cLZvZ8z2Xcz
iAFqKwhXmOzhoUPyWFMn2bRr9T9KGYpg6XfdIUKGdAio5shl9MiVKaa53V9Bg8KqGFbQJKLIOksV
VZh1oxsEXykV43pXyhBeTvMlsYVheg1jE1OmJDTsGgoRjoivyfl29NucQ2dcsg+HJUZTrWlXOWbw
hJtM+i4EtRUaqSVySWk+HQIIjqIh4pTR8MIAkam/Ew3RHHRMcsexM/VY4cpDXfCmaiyZPqB73PrZ
hvsDje5jVJxknf2eoVzH4ygZkRMdZ5tAa2UYPBSBIBdeelS8G41tvLvr57s/LJQMokmYI8SglcFY
WE9qgFkRCJ+NNgRWIRQO8b7c76weI3FWh7az89tiEw8bG01RhC4ou/XihgxmFJHIGbxmr2ECTrnp
rOg7rXPNu5rbVLe1pGs4ZhuKkNNukhJw0nXb0H5RJ3QHa7pT3cyK7giONO6Kfmoyw4qqhoo9ouvI
6djqeGmkQy0megj2ucLDLJad5QNal1GgwrPUTLpLKWidCg+/g8xrwdi01jAxLof9qXyKn5OxaHqS
GqFDxgt1+CEMvDebrf2giUiI4TCghWUTL0npMmVpSvTcmljMwkNRxQebaXJVOiKXtWjLGk0CgZCE
V2ZJUZkoHYMeE5xnVeQo407Xv9WKzgklG8cA7DgBMM4RRTEJ2xAAlfZmDt7QxHYdfjvv8J+yDXgD
1spExgsmXUNmsoBYX/q8GVuMueSxNY2tpUm/x8RbeDNfm4tFdEnTiaFI4ND9O1Lpc2w08ZJjHy/2
KN0vPD7tzbVa/X9mrfRl6OaS4P/X5dXYO4XaI3HitXfzQJhgFGWi0WegHnbUynSSMoGW2vI7mvX7
899kc63AyEugKy0ZCtvRWC2CEExBEgHiWycqVlO/ngegv5M5o4i2AmDOKCEQo1BRUniuTzyMAvkE
KoH8UMOzg0mcCynPW40AZhKdefQ14+G8GZ8zc+q8KzvoD1jlY4PY61KhvtsR7ubH5F75NqHfz59R
RxV3y3TgVUM2d4uq0OMB2qOfhGwFI55GVYIDSFWXuHMnfRPr4BvKq35LRv+8ddtYOlIV6PRKn15c
+lHsUJfD7l9ixWuTmz5UrK4LnERWH88jba+jBjJCE7OYInjR/l7HMjMTw1Dz2FFexYN2+GAob1SU
R5BJOPzJ9o0ciWgwzAQbIfRZ2eJ3h2m0OYzb2GkSiBSprVUQHW2aP2fomfc8rodt61ZojLf3dbN0
cdvFzgihexHPjOjDvzTQBwc2O8/Irf95tp165QqPcXulBT1SmwGvJAcdlDqDd/5z8VaP8XpRFkgh
0f8fBM8hUpI4uGyzS918rtChcx5qMx1a28IcD5pQ1OUkN7GTHWly8vFIYfrh+zwGr6FkM14YKrwd
mg+GITHhlYALDCQ3AIurm9m4FgaXYw1d+U9x7wTAsg60aYoJz66C35UWZZ5Br9ZVij6c8Ud9LNzY
kyrO+m1ZRMWnVcMQDVXXGFcYIjSNJ1kWO0tzK2pvqfa/jtLD1XQTlyuoaisoNzEbN2lUMQsKLXLa
XnFkU7FSaG5maf2VhQOEQQwQ39MX4L8DhKDK/8fadTRHjjPLX8QIOtBcaZrdLbX8aMyFMWYH9N7/
+pfQ7E5TELcxq++d9jCxnSqgUCgWqjIVfdBp7CWH8bm7Y3J6oFT3qufiJveKQEggurVRazzuyFZS
h8lHDXhG6kAc82DuGb0/+NMyb/Ezn+5E782bQWKNyO0UHK/UphyI0r58ZgRVoWddt7v6evFZR4ck
ohNhB4d3xTUef4i7LpUxRxp5DTofFOjnWKBo+YgDHLsEArDGPvaUxBMy42855BqWO8+SQi2dgrDZ
a/TrSQ6IKmp3YztzyS52q62u5DzCFNKkwq7yJ5uOTY+SWyY+e6EwdulOSUSeKTKIyysbq2lppLJ9
u4Ko6Vdol+H7CY4SFF9Zg+x7XqNx5tZLyGWaKOsbkjbAwpdyYOygbSWoPQI9+yCHzHon6v3ZygMQ
C1UT1yWSdF7pAhpPQ9TQMPKK4tbEAwa4btLemZJvl4Pj9kL+hnkjKakNVlfO+LhXsshv4zu6lPvL
CG/ngNnKQawD+T+BNfzXGfKpKrTlCM4Hn9euWVcdZJC+xeiG0CDAhs1KBfF38/5aQ3LHrMb7Ra7G
KJDEkVu9SNot1NG97Ce7++nOFhzrrat5DccdrzmjrVJJsDBDxJIsT5lPg41CIcUwqy4qHmxl8ZYF
vTB8TKNSwQf/JoIoYZMSBMn8Lyo9jOGdXICzbTraX6Vsce1BF6zmZsyC0i4uEh33Ga9oDj6icBhL
LfZspb6KZXnfdcm3SG3uBX6yGUNWONwJG8li2PUkxxAH8dkccrRrPqpP+i29U3z1Skhiten5to5b
VGcZMC+xOyol1Ph6rKM+u1Hr60fImXm5O97pj73uMxlcjDd6l23cPNQrTC5MqnWLHM7QY7y2d9cL
eZ6nclfLhm/UInWS7U07W8cFSFuX01RmXtIpf1n0NEzfqHT7vxnD7RcBtWOtLYBoqlMP6oXheWmv
qSI6zCJLuPSwDHurMzrAlFF7hW9kh3TgyqWle9mazWN13ho+EGbtYtDIBAyrAGpgj+x3fyIaIoLh
Uqq06PpkyOABNunvp9Y6mRa9MpXvCw1/tJV1vUjxcco7QQwWrCGvsdtbRZVHNYxb5jsNr1j4/oqM
u8sL+FIjfZMD2CixKwjySHq5XEoG/7tCYgN3MjiFg34wnZaQOZjq1oKmOnWWZVA8zRjSQ6lXktPA
Pb0hD8GLO46fjaZJDnYbqYelpPd9sVCM1xlFIPgbtzJMkA6b7G3RxuMmv/xjXYM4R2V30YiPQjSm
eCYGDfSX2jm0lh4u422tuw2+f5CSonoAyNdpURol1RSZ2O3E+tBZT1J+QycRIZkAg3dcyBcuajsC
g0C0QJFvhiJzVUVgyFawxNsXqrd4AlMUXjMqxBVudM0CEE1+mgm9WtpZcM1sxUb0M6B6i9cvQ+XZ
2We91qR6VGJPbk1Xqm51ajlaTh1TWApnm8w76gqJnz6UtDZMSwVIrJkGDG6QMu0/gaghwGCaYN02
M5E1FudwpV1Gg6QCi4UVNj7fYBav9hjZhbwPW8EabuZaazj1tcOZdCEp3mWRiXwiEE7U3eIxDaaH
uERRh9X6auh6CTA3/e+8by+fWKvUP05Hrdc7WFjIw4NiVDtpjk5oZPsfYbiULkG1bbZSZCGlXFo7
ySaZmwx9FYxjHgmugm2LoKZu4wETBX7u7my0qigo1IK9NpZaR++VmzwmAcEg3uXosHmo0C70Dw53
gXZzgUGdBTihbjmNfUXq5/8NgAs/JvjIjcgCQBHjua7RnMIQLNXbhlYk9/bZBr5rNoHEyFzmiD4y
Y+lnusCpOxFH3v1J+iRYML6AWNCohf4VwAYyQEg5ym7yUBI08Wzl8muDuBNkpMpkTzHWrOuthzK8
6bW7MFF3obZ4cILL+yNwNL511iKRBOJNYC3Sl4KcaPG5KAWfJv8SgH47mcWdG0sfjNSSsGadxyZX
I3e60g8Yy8Xww/hRRK0iWjxm8CoWdF3RdrQCmGrfhXQ3TA9JeTeq7twKOvtEK8cl0voSQeyvBVCu
I6KVf5m27aeqf3l7/iWanteOCwS9XaEJnR3Q6JoVQvtguNJmFPXw+D17JV6GTc1JRWsoPFJcWChp
XcV5DVTZdIuDuQO5D9ScMP//J/no9kLiykCJAe0tPMV43IeaGhb46DL03J1+gAfPjUbBkdo+tmcM
brO0cp5sUgKjtx4JpMiMTlB+EgFw+2TiIZNMMQAaC88/11IqSG1Fi8TtyKIsORg/8ftRMzrDMIK+
1nILq/Yu+9t2BnReJy5ch1k5qylBkjU310uaYBb7UyGl+0gSXAsvCc7bBOg30Js5L5L0MyidsF5R
cZOYPWwZ/DhhV7imOLnVu43UeWiy98xhFhyqzRCBJgu0lWq6As751yFCr0yjJDHShbGt9+Oc3coU
HJmdW8yGlw+VwPW2j/AKjgt/WqeVIW5wBApI4TrdQdmjdeXJ0nwatC9F5XE/9O/42gIRwm8TmTut
omAJXeG0lYBJ9QQCz6RvSi834rx1hpT+vOwz2/F9BcYdLnCExFVTIuPTT73PKtjmzXQE7Qm4omMh
08PmQViBcQdNt+lEkxlgRvk9NJwEqsLlJPBOkYNwhy1TEHHLCBiSlnvy+JQVwxXVD83YOEUjeBEX
2cOduMSUk7ljJSfIEji17Q517CbCcZLNj87zqvHvT2FZoWFxgUWF4pm3OiaZpm+S21Gn/2QHOqRa
RA2LbInenO8VIPfRsdiJVDfsK8DS05/hELp1v7fQ7oOeFqdXcI11oo+AzYcUWzNkG694pm3wqVmj
17SWrBA5M6aAkAbuIsWdQBI7egVY/cwKvIWC7Hl7786IXKI2NSAcaQwz9mo0QKsjLuJACyMByPZl
vLKLC1epZjZtrtmIyQStRX0Q/0VPrTfHjuJHR9Fsk8gkLlgltaJaMwVYVcVBHBZu3DfXvUp3l2PG
5nW5son9Gav41KXFEoUaVm4irRMqfxmih8NtO1DpR98gOG74/kQ1wuDPosEZML7gVMTvLIpRVcFt
KQDhL7Euy4oqGrBY6fAhTYO5eupS//JCiSC4c1QrS2JmkYSDm0DU+W5uPN36fBniX+L377XiZS/A
iR3PcYu1AvtmDR4it0CjObmxDW/w2eP0fx5zZB9s7BXm197wrzGmXZZVvgCva/E6YV1TVI3SUCRp
Llo5zpP7JKRxJrNwUH8jqlMMvSNNwf+4dOyPWPkxBe+QxUhY0c9E900EFgrDizXXcBSXJeeJKXAH
dpW+Cat4BjFQ0iPGmybRzhhDWWpR4Byg4LuQxcnke9CHZ50s+qrevDFWSNwdqJo0LGgFJJAuPrPJ
B/j3Xfnp78H/xFkECe52+F4BchehAR1rOSYoEI8ZpBHByXpqrqrMU9BTpUHdq72a3uX3Z0T+Uhyn
pCM0BGI+et2hwoBl59AndCPOmLEEyaIgWgj2ju8Or0xVUi0ZK2q3vll/rPLOTWN/NjWBj4hWUuWv
JbUo7Ipt3QCG7caxjkzx+TuNHRPXvs+eioUfjNveYugyYV9wbxq0xzAGV7xl4UjbjvnIGsLBIehW
of9LW8n2RO+dm6dbPwOyxV4dvKzWEfMXhN4i3bVqoKXUaRLBN91mGrjC4FJNEGL26GcGBjgBrmqz
PMnywHqWwSkW4m1QrgQOIsLjjpzcpBAHz4Fn1aaDqgkU3U9G9jCRT8QW7Zho/bjTNsZtH/YNNqwn
6S4k1t7QqWMnRHDPC2D42VQSVk1koXnRS5riquqRkCUY/DBEEm/bRwuMogrm0jSFv1Hw+m3YrUQT
z+oeOlSxLN3X809RIgt26C2nEru6GHXp30DcpZJgHrXJTQD1Faijl+9sFoHe527s4nilDYQ6ZU92
UE59VzjGu4SJcSZTQdfTa3+nrJ+LpEmC5FbZTYcM3fqYZ4GEe30YH6HI83T5YmN2vLlnVnBcCGn7
iEK7DHBh6HfJU5gIHm6Ze735fTYNgPlaNkfK/GZ9fAuztFr28p0cWK4+7emhPrxzqIK14/+Dw4WJ
NImTjr68TFG/O6R+HpTxFZv/Zurd1amg+3es2wqPCxlmMUYp2tBxiS29Y6uDE0aiW2tza4yX7lVT
1W1+aFmxaCnPOVLnRXHKn+NPCNMiXdNurMjRb8GwgMtLOJyyiWni6Q0zn3hV5Rs+lHppczNBPTCM
D5p2m4tUBrfLQSsAzt/CtLCR1wCAGqPtm0q7eHYtFxhhXWa/brtqX0Tlc9pHaJ3U6hlaKu33d+zc
6i9gN9zKI2OihFQr8BfM4R3V76b3fYKvANgarwA0NV00S8IXMeNtUrwUbGyDk139agamniLKp+St
I7bC447YbHa0NXsYtHxn/U5R5CwPrOSufntXPr9C4g5ZWCX1JLFv/T55rKtrSh+WWdBuKnJA7lwl
xB6pEuFc1WB9MYNsDi7v/uY9tTKBu3onhfSdHb+c21PcfjFZG/B7rsIVBHfjGmpfdBpGsr1UAp+M
XXlLC0YPIgki0GYScYbh3+LbFqMd9gSYnp4oCjxdt9e6cR+PgV6KVJQ3o/gKi7uU6q6NqNEBi70s
5z6eJgLW3SYajRNsPt86ksimktnsaFrLoZA+lcvD5c0X/T539O18WqQ+weaH834EP5cmeADbzE5W
y8SdfEqarIxm/P1a0R0yZOR6m10bfeRnlu1dNmV7RzQLso8YqAC/+usgk0kLJFwT3Kvse/QfrVvx
fM12yQADVX/j8PLZWRVRaTaA0x9nF/NuoGHKvukQXywhQWcIXtr+5XY4o/F+ltXzXLEPtVm5T5Xb
JKkc23yaQWApzZ9iyBMStPa8qzC7MpG7kpY0qkrCGmfK/HGsdGfIfAn8zZf3a9v1zpZxrkeo1ROd
NSwlyQOxnpLkr//t9znXa4reWGT2XL10h6nZCePy9uPGapW4W0YCa0apModTgzAAV+V9Co3goMJ3
3+ypTvOhvZJFo1ACH9e468bq7DKMR/Z5+9Im1+1/sfiKbrXNZjJ7ZRp350hJNbcme+BVgx6Uoh69
UmxHdjsM+4fe99l2NOOKvXGIJeO2v+BX0Nx1BB5tPZ/Y8TJOrJe9Dyxlh6YGcO0Qd/jLMh3Rmm4X
mVeIXOAoyUBmUmBRVSPzaiULhhZUWnF7nGQwX0wpylqtEoAtwwtL61Ak0+Gyo4ociSeNnUajzI0R
JqNF2wUlo9fgybl3oh2B7FropJpTWw4euy/DCs4fP3/Wy3Mpoz0XD93lVVcHqVBDXgTARRE5HUaw
g2FdiUNv8sUfoUOFbzdy0/jydJWgauEWtSMadxbFZ52LK4NRx30Wwa4qc/OvTAB42icfF1b/Kf8f
HFbn4kyIKrs25sCLfxKnQfnnRQF4uZkgtdAFJBGyDYqOCN81UOZNaA0LFjY8hQGezliLgo7pC+2n
jA+gUaiHJlxSLuykBuSO0AaMT7sjq2/lp9rrfM39s4G07Xz0973Aj8q3VS31OeuW1fWrRnfN9isR
9iBuZ4pnDC7IUJqppNGZj3j0Rrub739piRoH+RF0sgf9Ud4NgeSJyBxEsFykmcqMVsME2D6P8DLj
ZeFek7yuGbyqFbytCg4f/z5D22hsMHiOmEJpMKrgiohFD+0ityBcbmL2ctRpEXML0ESw5ib6hfiG
o7maD9JwUSbEwsWbusk5TPNPNWUnaTqIt1iUBHHtV0vH1JGNebjFl/C+JRSQEC0gF0bkzgAjpQ24
wjqU1Ze0ebwcfgVuzstU5eCHVJMQmbHR9W4/HiQU3yGvdBlEZASXomipLaEZgq1ZinoMQYWkCS4j
iG5PXqEqifoxCZWXKD94KhR0lv0/AkqiG0WQ/fDcD3Wi9rRkFzUjhlT2zZ6NnKfCby6hX3PRwexk
A8ICWLVux2hWl72M0gtBDrLAs+d9KwoL20m+pUP8FzwvBki3Xn+6xOGg9IkNw7Jr8K245Mq8WY76
rjuJPie3TVshcZeVVE5huiRAUu/7Z9VXIF1LD6M3XiOWC+dtthObFRrvfro9tmWNep2075DL2bvE
K/+S3NrTju0dKCiF4oab/r4C5C6qeAiNGJMxqKWVfqbu4+z+srdvHtrV73N58VxSFf6H369iH/Mw
tNhJ74uqKwzO+8AYMNlRz7YoUGcIArGeqcqPWFxN/MJ919PcCo67k4wpbiaD1VTHbpeSU9XuKyVz
cvXh8sptJy1nHD7JxZQlHqU74BgV+iqZ6lCcOqwKqKMY6KtedDQaV4C5eWWsMLkLqorkMC8tLOVc
uc21DWaaFlRyJ+VFWnMWXhlCG7mMVyMYBbES2Bg/95jIggxP4sVBWYI4qX+Snego2jyBv/O5Ltqi
h1hWmYHySVO+5fLz5RVk5+XNnWujp0iF3pUGgaHXgQkyiklaNz3ebVMZXBG1I8ffSH6cwH5/GWiL
tgyjtjoEmwxwT9kad7JiVLtrUwZSgqz9uToMT6k/7MvEUQI0MaF78Fhi5l0YeTc8RGfM9EQloGcC
Q9hrA5t87voclGUQm/aNLwbe3hOwa0G71oSycLyLRA2RzOO4BV3jvdwEq0p4rKdNX9bAC78wFWMc
AdRvKp/prKiQExVczhvb9wqN8/+kUzCFqKGl1VZ/SOQrKpaOnjz0ylfB5oms4vy+Kwi4u0dYlV3T
PRrcIB9qOeyZCXVLURrIwt+bFVRwS0KsBsyX/HhItdR63HcDalO+/VgcIIfuJI+RJ9/V39Nr88RG
H6SDfkN+qKK92zhsoAU6I3OBuRrNoc+ziSWgZeZQZCCSn0IklTiT++tjKDktxU6wtuzuv2Qv56ES
3p8yZYK9+pfoYBzZg6F+aHf9dzDMg5NBdCIERvITJYtR2bWkAs6a4tu4Xpw5kh8umyTYQb5ZkaJM
n6LogteASvlZN+GNotLeGeqbxrbdsWiDOEoFB4Et0oVF5NnYMzMf7aYYWeY4HBj3knHbHpKjKN3e
SnjWLsKPlFCSTWGuAEfNUIYeSudlyHFnu9ajJr88ENjC1y7RjrF/X4UUZTDiqMVgo1fH+7YencYW
vXVsZD26jCltG+NYmgWOmNcIC8TDZmI3CCMLVFHJ9RRDyk4WPItvg1gWnlmhdfGGfrOypjotoHXr
pcvBJCc1uaaigZ+t+xmGnDG4E0znQTIURkWDaZzZAVNkoB/mBgVbBYn9uA8bV0RQvrk5K0Tu9OZh
nVS6CcQ6OzTSnaoLHHvr02FtEt/IZZapOlgNlo0VoVlwUALGDClmq9/27bMpfBtGmdj6UsdAUm71
ZlfhGEWe7cfNvr3WXCZB0QoHmgQ+wXdzmYNNQ6sG5NLWOwmVmjncmcr+cjja9grcJbIOhkTtDWNq
1IMVIK6RelSocaPAlWNOFIS2KHIH6o78QTfc1lcYiObOiOzeXh3ZcdKVHDoUiOl/Tw10uDF7j1XU
xWrlmy64AuMyK3Ds1FNKWrwZ0NClI4QhddEKbt7/KwjuXM2SNvfjL7IvZWcizZ7vTMiHM4poUXP9
pkusoLgDZZKiKiK7gzXVCcWTql8cefp+2SMEGHznViHNstnH2J6CfI+mwpFzdxj/+6v+2gV4JvGY
ap0qddiVBU0X7L7toAUhSKpFdnBpWdGVcLIUvw22LGfsr4f4IzVFTDkC9+J7cuQ+b3utxIaQTnFG
tDOr7yHcfbVW3A0HtuFsHmpAgPOZ0a5P+4k62j37ahQXLUT2sEVdnU27ihR8L2BjaHWjyfe5iEhu
623tlTXc4R+GUu9rCu/SeijrLJ7i1O4E0eQ9kzRl9EkFwg6jEn4HRd4rYC4QGEoYS1GFZYzrH7J5
yGVBqipaOS4KyHZedhWBYbbefCRp9tRk/12uD/wsq8jJa6jPbQyljwg2VN+JEz+MuIO6/YIM3Eci
LpzkuRyo8SnFGo1WzhDK+LoOSxaoDa9+ZkWLMqBBqeODjeGJPue3iqln84DHZVpNT5OcJjAvUjz2
MRr71udQ9tBb4OW3wor6xQ0DGhcfIEBRVKkFtHIGzb5+VF3WXTlcFaZjsiHywh8/Ck0UgXK1zq5I
SGboAM0O8R6t9X8N+3DXepjxhpqvDCEB4ajSdo70z50BO9mftNrFfMlDVWHXU55HzV0TT9FJycl0
TdD5cmiVIT9Jdv8w970UaIOOJKCOYu/ylbJtNXomZAhUMJaN139CaCS5XMX4MDBq8Ng/zumny7+/
nZ1pZwDOxsgsWvw+Yv1yy0j5WxyM6sp4BK+GOzqPQuY+kT18lFSacoZWIWtEoPsUEXks3Ga/BPKu
3o178sN8at91YZ4N5MJmmyjKZMtAjKYfE2YFc8FXKfv/33wirhaQi46FFM8Esju4ZKr7qPaWPvUU
6uat+q5L+WwHFyW7XIpIzqJkkxQ4ZkFSYehCmJGJ9odLk/Qo11RqsNU6VIfxoYuc4WNDUahgdZnx
sXKlxBe9vAtW0OCCpaHFMikghOdBQCGz7qXxcQIhNIg4XYGvs8NyYav4llzdbtHWx3KmofaM43JY
IMekhy/qt/ax3tHb9J33jq2AWAlp+xt5g0bXlw5qJNg12yG3xvHXkIfMStd/1FSwvX9nPC40dyGG
q0yKT+7iU/rcxY6OhzXqp+6A3ns00UHwVPJE84//ctudQbkgpWVk6A0ToPgQUoP0RkefrgRKOyif
s0wr9C/vo8hG9u+rsFzF/RwOC4ODDihpv9r0fY5yNoiLUv2goHtOYwifOg/N4jvjs+Vpp8ltD93p
nbUzKGj/4yRciLLoYo8pJsIRPI7zfNf2gr5m9ue+9fvz73MhytS7BhzoMGfR0RYVq2432gdiRbvL
+/IvH8RnHC5EDZgAp4sOHPLIaGUYLavpaqfOl718Z3uiZ12RWVysUuR+zHoJcKXR3i1QJpnD8GCT
VuBuIrP4xk1QcMS1IqGawOZI8DSzC5+G49+uzeTqBd63GQ51Fe91LzOLvIiGiW6FPlMQpSgki9p+
V9jPmX3KQtFXngCH/1qVGzWPjBBeR4xvsfJlmEHE2n4bp1BwcbFteON9Z3v4L1bolBmJyhiwG4gX
OFLf+MQebsym29lx9qwvhl8leYAT/XTZHZlXX8LlQmGSJTFmP3Fh1v0H0jxG2SeQizplviNERAGy
GZFWJnIBcJxMa2gNQE3t6BQEccMSyceJdosLetCYXHRrxioWCnXmUXP08AtuTUdY8t7+llgZwwW/
lICHNdSANNVedMdieRrkhds9Y0xrL3pp2jzDKzBm9iqWt4mhjJgHR3FQvTbmxLMN6OOJ1k4EwsW/
LpvDUWGvkeqCbz5oDsQ3eqkIjq0IhAt+xTSbrV0BZFQ/Z+YX2fzWjj8ve7QIggt47SwvVpZiZ5Z8
p6LqU7f7tPrPeuzsS/n3jmBm7/WONIo9ahBfxNf+fOrN56oMxklEGrj9ZbUC4b5Xyzm30whE/958
DINqN+xlzLIxdVHhsx875f8eBaCX8Nqcis4zqRnSPyXTNMiuWBPin4wrb806vlo8LhBIDXjJVbZD
VuUOntFi1DHZxYF5P2du7xm74Zm43QcxI/rlAKTwX6paNJbEkrBp1nwbms9LKno9FS0jc83VOQ1H
szcN5hVGFhgB66Iyb4gWTG59YIzr2ufLnr59564chIsLU2aHS9oxBzG8MHIZvwKb/aKSM5hegy/+
whXNi14+XehdeG1intlp0+kwUSWf4mVw4+qWYDZQYJhoIbkw0fTWYMkyDJMg/oie2AR1qCzaybeM
unjeFyL2g+3kfLWSXNAAQ25cKgUAw8xX74sXWm3rR9Hs5pfkXBTQtwsKZzy+U2EgCS0UiX3xgNPh
qF3X99DVRSHcpU9Wj6dnVCkf3jGKtj52L1fayjunMkwSyq76cTnEo1+QK0Mkqyk4YS/LvIIo6sFs
84k5pFU5UQLCcMERE7jfy4lYAYx9PzRpChtk9Ril91br56KhLZEvvOzdCiNK+sxsF4aBecrJ067j
o/45dfOD4k+1I2wa3HzeWbkCFzSIRHKjZbWl6MCYwSdE+RJR/k9k50Wrx8WLXNakFMSieA6xgsU8
4snR0WWRvu62D0BozlJNdFzyfaSFutBCbRW0YadHGt814/5dweEMwAWHRWr1SGG0fmygY0JjdHxM
oSZOAgMjYiKP3mqdwqk5o3GRobYGaOuyHiYK9YfJy2cM2OKg5k55DbW+55ndkO1exODOfvXthfwb
la/29IqB8Y5OxYX897hd4+s7VZhYbmf/Zxguw+iaxiwWRsdoZT/jbkfNAaT+d8uIerx9/65tAws5
1KN18kaWjYalnTeMTZU+F4cxWD4upqNjIEC+Vvf2oTcFd8i2G57hOF83zbDUNcYNiiQ2iMolMPLM
F5jEEpW3u3TG4C7DuUhoL0lYPuV2wcss3i/c7FuHsSKUNr3iJLp7/+Wj44zHeX5uh+q8jMAjwNP9
Miiu6B2bE0FdVZCos+W5ZBrn9no0gY4ERUcvSsZbmrh5MdxoVnuDHmAB0mZQAvW2iiYY0F/wT5yD
MkcDtdFGN1iWLyWJr9HqCj1oos3azCkIKBSgDQhKUL6u2aQ0TEmFuKQHE3To7szdchVCMstyBsaP
LYrr22bZpq1CGhD0KtwCGhQk3BWbX7TyH+MSDEbljPbusgMKMPiaSygvS5UO8PGhPSbDnWTdxCI+
je0ck/y2Q+NChCplddoziQKQxJU34Gu6x6Ng4jL5G7wpfa8C+8dlo7ZzoxUi28jV/dvWeUGgZMvi
+0l2FYyY0b86FNclDHzZ3n3536c4wC50NpD7GomncgAvHTzdmG9H9dFOBb+/eZJWv88C1cqcWEsw
gMAmZTULtV79Cbp3iYq5ikhElr+duKyQmLuskMBtGuURGwn8h6cwDZoEgxWjx5LmRPcub5TIMPbv
K7hQCpVynAFnV/e5/tHoTl19U3SfL6NsxnG8C6gWpBdwjLgYG7ZtG09smKyt3cQqnNQW8bltX/Er
CC6syvNE5pTNSqvBCEKLbKd90l081e4zxL1rddcFjeHmHy/btb1bK1QuQKSLERFDgmHkVtmNwbRX
+33rTdACm/fSdVgK4t9mrPgNB8Xv17sFnsdSzRicYfua5Gb9D9L/T1sFrYzXEFWMJhsM9GIdDbeb
HurhfR6+MoILDTklSaQzD28+DS9PDmkwKpjN1JH5hcL2QtGScZGhkjPQSbKZOKN6zqPYBX+DFAkf
v9jCv7lpTYhUolPeNMAy9XrVykIazZFN1MpoEcC46ZGJfRq7Pxig2DxKKyQuEnVGYyUDCIo968S+
NMrTmFwpC5aPzXmNV/YUZK4h0jZgbsybpxAICNg65EVV3rw4jVs5raEtlqAjIT3GMI7tluiLesu2
NQxnWwz+LPStAUYfEfKMuyx8eMd5XSNw0VWmk2SrIUTL5vvZxU24H65sF2OFUNNDT7zofWMzPCgE
i4a5CQi68IdJTa1siRPKgpJ+ZLle9nG51zCuwegfc1G2LITjTtakJBgKthlcZaWuXWp7aqifO3vy
hkT9Utb9kWamr8dF7izl4JtJdaXopaALYevArW3mjoJcGPoyDfgjyiJypjL3MqS4KnEEO7npK4Zq
mQpU7xSw+r4+cWYxN0lUvAiwTyBMggDjVe6mboxRPRQekWOIevI37VoBcotbRmYL7isGmO7DbHHs
aW/2ou8r9le/OWgrEG7xdBtsrrrJQAj6+PqA+nHQsbl8Vk0SdbttJmnKCo07b3qtl3LSAy05YCiF
4vl8/qyd9NvRg8I7+h8c7a4VOikz4ZKJ3BHUC2OYh5mZaLqMyTPZDaBWcBu/B+qMoe9AJGq56SqW
plumqkJKjZ+HKfu5KehkQh6bfCHwR5HG92Z6rdiyRvAgrEAshTOpbHQ76Rsdopmf2DFvP4QQGVlm
17xX3AIbVxSuwPu3vvnXiFzapvaSouUxEFlzEfpvSf6h6vHi52Q7NvCt7zR6C0JjaXLLCH3nog/L
bc9ZWcwldHEXEqMPSYQWtclrgTp8s13lvvFHlKwb174bRFwc/7LIkJWFIDwxkUm+PvCNFM49pp2g
KQsCb/MKNLBeuEMXkstkg+huEeRBW8cd08ZQhJdtDfMWnIWlKg1L2yCM0e4hLR7C+lS9gw6QDTT/
huBSVinJm2LWmCZp/9Avd03vCbyEhST+qK0BuOzUTEkxzAYAtHSnNi+TNuGh/VxbaJ9lAUX0Fbbp
FqrMRgQg/Mj++3qPMDySpApTj+2oN30vDun+RbHws9WhJr746v4Phi624skakwti8ZIlYAlgOqSf
Zpd8190UGj/6ndU75EhcMXf91tFb43GHXUoypbA6OMZofxxnRxoHL+5rZ5pOKMuLbrm3xmGu1ACf
M1gwTdU0OeOibJrCdhkk1/ryqz0n9Kp95S/H2QPhlCdiNXrr9K/hONusKknLxeglV26v7fg2m28l
UQr2Nhi/huAil4Tv29FiFrVDcmghC11Y0n/3+9cY3NmVxnSszAIYyXX8AK7oYP7MIhMr6EX3onZd
0Zpxp7is21mFBITkzkqQaF9n60O6iCQmN15bX1vEneR8jhuTth1EGTw7c0e/vsFMJ9SuofzVu/PO
PhZ+6oU+/fafI8grXH7WMUmWri1KGAfyd/a5wTD7CnKEf6aftRHkX+NxQT5NB4yj28BTbq2gfqhR
jDV+0IO8s3Zgpr59h/TvazwuqZvMOBtjBXjm4wQSr9RPUrf4SA/dT83X9/GOVM5/zyNfQ3Ix0tKb
BGkktjLBlRJ+truHUsTBsPEh8BqDCxu1rRdSGMMs/RQdGlCSlW78ocA8H6YmbE8XvOe9rSG9RuOi
RrzklhESoA3RA62vWntxy/oobuMSegcXO+zIHKrMRngyMBQW7+sAi1h68iMj1Ecn/j4SPSkLzrbF
BRKSKHWqTQAs686pJy/LZieuDoJDJgiJFhdBjKEaJLNhTqg46TNUQhgd1zfdG3fqp2jf4FvmHY8Q
2DITnfYqPkohdMQZ1iInXiJSIwqj0c+EHHr41B1TPI7Ke3x6v8e+FRhvXw3qgqwCY9uSufFD69Zu
7mLupdhrQehIR0Y5XwsC1+bGrSC5eGn3sVJjFBcbZz/21YewvJ1EVKrbh+yMwdN1FHVWUIvArBDD
EY65K082NHnRy00x1veex5xXW8aT0amhXoTLCLjWTFw1im9Vy97Veudmofr98o6x1XmdN76G4qJi
pOdxYmHI3WUPl6zcM4JFqAnelW2sFpCLhM1QljGGPGGRJH9RetmflvIZneXBZWsEvsCzz9F0UaSi
Z/uU7JPuKteuqXBibfMIr0zhQqBJ9dQcdWBM0mA8LFH6UPVzdaojBYNCy/gpkY3uTkk79FWnxYdB
o+hAraP7KC4aaDzomG+g5c/LZos2kQuWWRo2di7hT+paxdGgE1pE16P2ADY1CR+MZoYqpehq27wI
VqvARZVi1Ajkt+A3sQLdBfoYSciLS1TXqt1l24RnjwspmZ1pJEpg3HgsnxkBUByoijPgfV3e256Q
14J54qUDwYWTvLe7MmcuNOzSr4wTyvKW+3HH+PxTjCGK2r03BiBfHUCemq7IJ70tE5wMJgDMnjFm
MFFlXuipT/k1+8QeHyO//yhithCcFJ6tzjbyttJBLugOseWU6Q3aFyByJupRFTgmz1LXVf2gSxFQ
VHTX/WIhZrecaAx642P09SJy4QWiH0qJcjlw7nu/hBiORycnvB5ceTfqIIpCu/SVJHJMQSDgOev0
Wu7ypHzxFLon+/w+Qf3FVR5aEIihDc61FF+0awpz9gveSbjggycb2qQsjiqP4ZfJ093ccHbMa8A+
8H+kXddy3Eqy/CJEwJtXmMEYDj0pUi8IHRl47/H1N5vaFaEWNHWXZ+M8bIQiJlmN6uzq6qosJ75S
Igf/sYYYOvSjPIYjmb7Wlj5qcM6azb2qXccQ+iblXQhW4WuRZqi+LRDmQ/hwE15njmKPDXKjCsYa
xH6ADo/GtlBsBylKopeEwuU4psEtVckYm82YChr4aVHZ0uJFygPBZQS5aBy5JBNGxTZ4XXFQO8bk
UVsfpUn2GELnCdesclf4MyX7RWxBvjIp1bsomAosaZwIj5Hympj5YUjjXS/WtqwnD42GnHOseZct
JfxU5y53uPhEoyXB0LrvvvbN93CoPCFrd50i2FVV7s2qJj4h4Z46F8ikQjXUSw7EIRp2US4cl8+V
TL3yEFte53gmacPRqEeAyNI+NZ8squ2SOux09ges3ugxdwJFNyUAxmNyyyRZ9EOw184lwvXoSI9o
Z4tygU50jk6kPJGCUcGeXmq3gJYAxry4IZr4SsxKlHHeSVQ2m1pAjkQMTZDmUoV92nLPavRIBRgK
gItLEjXQ5pxdQNSz7rfX5V1814i2tdgQtsHDXy97ljtRqg/b9AH5LROdrJYmcss41uJsZiNYuRcf
BespFya70zVHE75d3lXbt2LjHYhbPl0JpC5n/Nh6s5fvM6grY0gKXsIY5dcirQa+TVjvgNxyGn0u
daLMABu7u2JtM+arlNsxxD9nt31IC5s6y7f38TsiR8VSp+VIJ2AtFxndlug9HhJ1L2JKxuWl3PaT
dxiOiTOhzs1lgmFReDL0RyUjbqV/2cm/APiKcbMbkPPvYQcmND/LmLOKVndX/TbvFC/7/LHr1TsY
R7eY2RgkGrswDtP1ON1Jw1PyL7/Lm70rZuqnbiziDPaUxcmoXEF6TKhHDGIbvXn/CsIQAr2c2DVm
nHO7Fe5V/R81v6tjQluL+PRvweQKppi0OsgCWDLL3f08RydR+9/bjVg8+v49eEJYElM1BliSaSit
MbSjXEHLJFHv/pUTv6WSV5ZgMLtkiA0saTDm2R9QyG/HWfGxS/W7MRwHVCFar3FdEBxBSN0k1o+J
mPjqQFE3sfHfQt+VMeMyZxjIzXak4DfqS2sdBvP75fWiILhNb0Qt+tZT5GN1CepSil9CIK6E8MBl
lL/cRn4tGK9CZvVybggDFmx0pN38BVO5zjhW/fhg+OFr4QmHNqcgCZ7m5cjqtsG8F3aLHHbZgWlp
hl7zyfCYZlfmBbn9oZeQdwfntcjqpa8WucJKWkxjD2erojmheri8kNufC/ICqoYHfdPgoq2xrFqr
jE0kS5fnSG2cVvwOYWhi6bbZ4B2E/fvK7SDqGkRyoGPlMH6hHI+BZTj/zgxm5gohi62+6hQgjEjE
RNauDDrbVPaXQba5890MLjIozbJUJ/S4OpZ6X9cPDWYftNe98nwZhfoiHBUUAe68TWAg99Xug9jv
u2MeEOW3f9k975ZwAUC3LIGuRMAYjxNqLGSvKuz4u3hYjt0zkgfn+RN1+/tLWPUOyfHCEgTd3IZv
kMMLe0MR7lFasdOwe8w9LaREfCv+pQ0Tj6UIyqqCozTnSvTVyW7nU2UQw6aIb8UXUSSdIWa9ChRz
+YypMULxzRz+96lF7Jz7tXC8kmhtybXQmVi4RLytittC3l32t79EUe8AHAV05jAK88IcbjdmdnPL
gqivql0OtnSmxQEp3zM5MhCTNitzAXCdKzrJ7Zucrhs8slalclf5dHsmaSBHDph1qLV1hK/UehBz
g65JcFuhrPinaiX1VEKicSwRjZo0Gh2z7yvTskD5xG5+jUtkU1kB61IR3Lr9lr3yD44vBgXabmZu
QUMaBRtMkbN8ivAohLzOy+yycqnUhnpCcF9+uuw3BKnzz2whTFStHGyYzKcMojgDEUJSe4sjjHjU
2lQz8fudcDTj6zr0RSpKpUiJV7JIw1jBVHF8q3DGxKAGWTBkvU/WU4gpTNCxomc3E4vGS1rMtV51
0gyjmqW+NuXiHKqUagaxbpb8+1EYhgM69yxASDrqONvRKWPNx0hH4vOw5f8zrfGLNfgWpQqacZAw
ZZ8fL+ItFLjZOEK6G2+jEeE3+rM4ugiXQVMLCZ/IeNC+sQ0snvMn5R6tL5otvQ0EKhzyiZXd5S4Z
xzFGiJrmUTDAGKqf3DKVAeP8U2Ug83tq/26Hle8LyfHF0lbiGHZYyGGXPLKi5gH1IHg7fnv3/Pds
yDePJJhSVxsJFjSf7cDv/cnGffPlbYQcXo6pIHajP+/378eFGqqc9Vocg55En3WtB4fF144JBBvo
z0ZtLo4xyqjJw5S5pFhi1BfqM8Lx+d9wnsU3jFjqJGUqOyor6VnD1Kby9d/9Ppdj0FHdbqqMHiAn
4C+m7IQL1aB5mR4sXtZissax1xht65po551oK8tNqv3Ps6DWHx2Frb9zkGUmdd+XWKc5eFj6J1P/
n4vi8fumiD9Rk2Vd5h/voyATBoXFRLMIsdw++VQElh1JEREns633Bw2sYDgqHfpUjn5ejgTB1qfC
DSQMw9SHz1ZmEKfpNpSKYRQqRM9B0L+vWCYJC4SdNFhUlE6yzHYXYw5fd1gmKmDY3CWQPP8PEp80
K9vIqtsJ3BZkx7G4MtSHyz686WCr3+d8uDB1a0SdDPiluFZrR+5eJ2V3GWKbVFYY3IdJgjYXwwKr
NUIsxTxKGMylHlhVRXak0n4sfPrTB96Xi3dlDBKuR/ZhpDB3OuyXCJl7U7lV69pF6QhxGhBuwOfN
DHXCudoBTYZYSXuDDsysSu2Okr3YDnxWC8gdcEGTZnFQA8c8z5k9fskwNyZ1WldsXNFlgsDkkbrt
Fgb2q4px6hbfNRAZ4RyEOras9NAeiwObzJT6hif3B/ZqIGPUyiDY5kKs5yYqGoYsVZUMdLVwX28u
22yUljiExr8A8avezYUvRfChF5cVChejZImeFVIPlKV6XOJd3jxe9nd2Rv7hg6vf575WpihmaBr4
/UrFjGn5CWLU3eQZ+nEKd6ny5TLY9gVmhcZ8dJVLqc1JL0IdaJ2L1FprJ7vuFF6JSKpDMmo8UZ5B
fSLu/mKVkRVWmG3txovsWIvlh/W0x8iaDxwZ6PND+TfmpuqqyhGsluWZWUgBwqz0SQ2PVnnbBM+X
V26LWVcQfJmJ2A1zq4sCLtK6ZzSnKf/n8u9vrdT69zlmTSGwNYcqfl8KfVX9FEu3efIBT1tDcMQ6
N7mpodAVeejQ7+rPdeGLluBa0SfdPHS56F42aMuv12jc7pQazUoKFd9EmXeS/EWrIfECYeb0RSyu
tYQoq6W+Dvv3lVuHhoGkYAvT0vCcS6dZIYzZOijWxnCbtBemUuxS/H4RPTXti6Ae8g7SIfND+pG6
sDUSt0HHamn6IA5D10DtXfFlbo9m4zc5xQPUgnEbsymNVBcXwGAQt1C7TAef9c9lkdPNqKRo7MQL
6VJa5mE8162N4+4LuWGFhcWWUXnofxS3TAoU7QamI3lMLswiEniUjRwr1MOo1SpzinFJ/GguINhN
tVZuHekrg/jiEDnD+MU0gJO3mG+kmDH8Y/phCZVT5inBcZu5tTUWxxBDNpt9ocAc1Vd2wXN2s5Su
+Y0JRei7dFekHsQLqQsssYn5opAgzwXULME+K7+BCPPYXbXKVy11u/g0UyUvpIE8Y0xplnUyfLL6
iprIn+UUaGGL/bpE2VLnoIzvRBm4eSCuV5VjjlgfpbZh+030l522y3aisFeu2SB0cZ9hDHvrXKZF
win5ipEOj9rGoGNFp/RK6BO76EsiLCJN4iikSyu56EY4SvxDvTMhpMgm2w4ZcqKdH7qk7j+xqXWO
SvBqMsdawLYZmm3SPVOW1g/hgT2czXv9/vLybZZ7rr8XRyEdBJHTecL6/ZxuDjEsT8jt8Vw7QWUn
n9iHG86smiOk7qWMLi6QFz+9MM+DXpZCeIrqdwc2L5bpCIh7Sgx/OxBgcbSCyNbkmyn1MFvmtlaw
5cwDFN+ibC8rRHpv+zR7h+DWcGm6pC51GfdRFSMzjWc1+BSEmbOEg9t1Xy9/MMocjoSXUrdMK4I5
OSZ1GvVR0zTHoK4825sKgimmIimKZHLHc6oqcqOEuJZWknK05ug8QZD+sh2b11LMJf+Fwe2qOlXV
Li2BYTy0z6xRzvLE0MWYdK/y6c7v7U31jsZtqtBcQkMagQbtb2eGSEt8rP4xnPJg7iOP3FSbx5gk
ofiKiQRofC+qKHSljoZtRIZ7OXIGGQLxsRe45lXlQfABcpe4xL0J9MnEdqaAOfZtDCONmwSeGCbW
XT81h6TsnoIsQ52Z5V/+gJs+srKR85F5VGehYTbKYm9bGAUq6sRIx02CWCFwHlKKUj61i8iy5ssV
mzcq+UwZnlL+2Ny9KxjONcbWmNqCEYQyfaqae1R45VJtZ9FD21DTJbbZdoXFMUWaLnWgTVg0/XPy
mMV2es3qsOK71J/u40P8OA526WL08o66OFJfi6ONcm4zvJXDMaz6rq3uQpnYzuxr/0Hm74bxgdtk
QPpAU2FYNPQ+Arcbo50RxFFDCSgYLmabUzUwgwpmpMFtkl3lGGoVUjPTiaXiYzStNSMxbIChjdd6
+ap2RGHwdjyxWisuLkuyqZG0EQCdhUeFnNUwujkeFdg4u+RI1cmRcBwn5EscRGKKT6P0dvIY75WT
fsgwRe+ZvemicVGwLxPDdty5so9jhqSqraEuAdgw9VPU/iwn81Z1sy9sfNa8Lz/1RAxIInJMYS5p
no7Mu9Vz+szqJSIk6LIfxV5H22nn93vqgNzMCRorGznSgKz2bCwibFwedF99Zq0kLeYkZV/QlYMp
geRHpByfIw44pWJ1mI/w1hanY5hkexd7uWM5/W7wArvu7YicGENh8pxhNIGaMT+tjcrOkptZ/lZP
z5edhTiwDCZutUo0DLWoGUYMu5JEtOcK05Y1X+hzLy1eLgNR24AX7ZlTuZ1CFdbIvvLSHQrXTNgM
phsWxUcaGtgv4xGLZ7CAZGVYnU6sXAxw0P6ygkfVOIzp62UIyu35erRp1OYJSrl4w7trPd102LS6
8gmXZ0gR7pgjYmgqtdUYw14gel4VQhyrco6Z4087NNwczYNudx7KoJyQnDxC2sfWeLWGWRNKbWsi
AGgjp7gSHdXpzxG0VwwvyjGS7I29iKiGdBOOSibcFkpzYG5yxwBbvzybroqCFCYzS6n0Uk7CsUif
i/kA9Q28LNTG41iWd0Ya3er1QtxPqE3GkUfZTpgyPrJvltYocBEmvxxSbymGyR4wEYLwys1Q+50a
DY42pCad8kABWrMYXxASeGKpnaPMgHjV4ARC7E/5+NBFw7HuMAstr9xaokRHiSOcL2ib515YGhmO
Y9Wh6CytBtmSOFCpg47YC3xFW6FPRiGwg05PI1sycleXv0nyXRofO+NBqPaYXWub4h3mThPI236j
QfMPPfQQteTCoL4o2iIeVYQopp/k5zn0JJ2IUigIjr8M6EfrSomoeKpf1fikBpltypSwEnO8P8nk
3Q4uEpLkckI/FuzIq5NWPxidlyi53UmFrWoFHpGpF8O/MMo7IBcLCaIsL0IFwPFoQutg2c+v6IsJ
IhuV0JiSbN3m/6SlS2wIZsUlKzkaW0JzyOMCoEwwq9jhe41O9EM5MuFlhliTOmfb/m+qqi5DegzN
+L8TZ18MwVSzUq04s6fYlp0coyS603Kf2fWV6MpM6YwqXtl2mF+YfHlYpSZ6NbMyAxPae3nwI4ju
J+H75aVkfPjnSr5jcH4fYngjRn8Ao6nuMv2+l/f6ZKeNZFvFw2UkyhrO/cMSGhWdBiSjO+DZtW7O
Yfih41vWkF+RoGYuypxfmIKIwcwi3pWVG+g4QVIkd+THqx6PyuyxAB3CHzBpBcedbG1mdLOeAy5v
Yk+cRGeuukPUU3NmNw8bpD1w24NYtsLXugWYAm5IUP5yIArXa5By9Yzsn7vLpmz6NzoPLVGCSqzB
d3NGddSWg5wiydxch+pzQamjbUcBUPpGGYkIATZefHsoygW5yRySYccJWezWx0vVSfN/jgCnds42
K72j8TLcixZKSKAArXOzwV4wkaAwbfVVPvRuYDd3S+ngRkEFcpustALl9lIRm2WR5lnohpndetBg
9AVvwLQjt3cFn40JpQSPtj/arzVV+C0FPdK6HACoB+WuxWMLNvL+I37xDsFsXgWMYb8YbW8AQqn2
en9Qhx//7veZiavf1xu9CYUJv5/He6jmLfJHWGf1TThGUKxlrmUVfi3N11rwmrGqs5Cqadok0RUI
xwPdlA7IXLLvoIp+K4XnIVPsBK+GsZq6Vi8SEfXmGb+C42LcbsG83qgGnJz/KMunuLrP9LspPvb9
98TyLn+f7aTyCoyLdDOMoosDE2Cjw9K8rS3tgyu0TbjiibySM3/94zBaYXGHrCr0QioswNLsAfpd
eKe5szwVL2slSkOplDKxeXjBHy0VrUCXAFaVN0J7q83Ea+jmeQfpRB3ygoap8oWuaZnOrZWhjkUJ
/DA8Sv19Qjn3ZnUyMuKqZYqY5mjyT3VtEAedrid4mN53Lkt89d/RFXZa7iavvJWRwBj38aePOMQK
k3P2IR4rRZWwo3oUv00uxNlvzKsZM5nSGyqPTNrHeXogj21pslNJk+zyLQ1VOuH3e1x69sWziOe7
PCK7kzf9YmUf5/Ao5SryoAXmKJ2D8F4bCEbdPptWAJyXB0Vq4cIPABm6Z2zaaOlXw868GneoYD+F
hR2pZDMfYRSfFOqbVLZG9tFU+RgXvV0oo33ZLzaDlHer+GRQFwlKHzIEqUHGXfkudTf5fN1iauFl
nM1ttcLhzjwpyAZNw+QQt40mW6mCfW5+1aVwdxmFWi/u2GtkFen9iX0jI3iqrOmpDrMPjFSDCKiq
MUFaWftThz1c4krPAzAQ0wXCQ74Xfo79N7rbjR3pAtsJ1hUcs3l11LaSBG0SEzGRfi6umN9Fru4u
fnpgMRh9e9mO+FZ43NHbSiLUJosidJsdq1uofaZ0drsc9Z18sm4/eBNd4XHEFEZTOgpQcXO7r8GZ
TWdEytpvLBcTKhaMlGHSK9FEHMXbfvL+CTmCynpR7DtmoxZ7S3NVNJ8v++FfyOIdgGMjDXWriSqw
RYSPmEf2tKGh/NJuXSZXlXnaaJMJyc1jeLWQHEEJpZHjDgzM7IrNNFr25hXTZAyhskSLT7MV+uPM
fwfjj+Gkz6t5NhhY9dhiJJTwNZh3EUYHF+7lpdwmjl8ryRftD/GQJU3NPpXlJ+1JVjG+9/kyBPW1
VI6coINlGH0CjOkGiTi8mpi3lryXH3XbtJmStnCQYuIOSnigyjFVEg5TJDUgEVN77Mrr2CA8kPp9
9u8r1pCSqoirCSaZhptWTwNVtbodYK4cgKOJRGv1aBgBwN62mIpGeKxOxlvRApUcpihJ5SiiiHtl
kERQIFMdR9O+n0K6A9Pe2QAH7aBSgzZI2zh6UJVQgi5nGbqDZeOBZCd40511XjwWz1LRM+XfHFPo
/ay2VgisrD7H6Wkqr62E8DW2PJf2KkcMsZDpXSVh+ZbsSrZ+NMo5qh7Fj+i2rI5Fvo45Q0eaGSpw
iCS6F9rraSCIgDoIeWG8ocHbn5xhpZrSZsMKJTv+nDuhD1U3d37Mb6g00WaP7NoijhbScR6luINF
WeawSRDmcfRRA+4omJJjfWHyywVKdMgkCPG5/qiZKVpTygPATl+NHjeq6tGsHR3Fb4JXvnTabvky
XFfOTEbQFC5HGa3SGlqswU0y/cvQ7NPms5A/mAlV2fqX28EvRueV8maM76mUEPaNx8FlhZFWdoZu
SfUps3Feee2DMNqV+okq/CD9h2ORccDclUxkuBg7w+Z6lI6pvAngCj40mjpao4kgYV40T1kaCK2X
8FjRcFjVqfRPskMi1TF86OUZKDoAfRGvFW+NWBc2u8bxidUrwRjO+IpTWtoxHhAEzUdCGv/3ftb3
QXQUkr36v08K/y0k5tXzNKkqJ0nC0la9b5gYmmw5pkGptxCryVfWLFmNhlAWCQzGXjLuovpD73Xv
RxqfTNX6ugsMtgHwhnxEETkKkgJ3umeTkkuItR6IqIPlFS98Kb68Bq+PWaCUsEdGFUOOcbUGBl+C
y5iItmnsLqMRxwyvjxeUvZgkBVwxzPey/LCAS0jNCeqc5jXykqxpZ6tCUDNimixGcDnLJ93NkAgq
vPCGarGj9jOfRakESCylLAJhkmvpKdt1FaSfBy/Zz6fZwBMWySBEhK1zDNJIcheHLRaxcwcofLL2
t+ZUv5U/CwdKxZT6YlwQAvGOcYE6MxZT9DMUTZaPqeBcdgrGBZc8kOOK1syMpZ3ZCqqiPQ73Svg6
KKUtiPaEsqhoti/DSSzQ+BPPgrI+/vfnJC4lGeJ+YLeihZ1rjeZJbow5Iea3ESM9d2z8F4YT7tGR
6WjP4p48WFlMfQmeO89baQrR7Qf4+a5z9WOPmzRGvF/FBwxFwTsg9bBAWcuF+HODJ/8oxQdkg51+
CngziV2qrPsvjP++qty5LUSzgIk8bzhMCHDaL352PaAgPyPc5S/3pHckLuavK3OcS7TJIzLRj9UO
NeSoLosPExN/ZbFx4pNpy+0t9w7Jbbko7KPEYi4qYqIkCxa6vfqo+GwhLXe+v+yg2/vhHYzbcnEd
mFY6w74ofEKdtMNk27Sgscv4oAnfLZnoLfsLX77jcftP7ZuiRYU048viwF67WCWbAk1RtpgRUUS8
zSfvYNwtAAnvuh8sgM0lyiyt5FDX/uXl+wsj/4Lgm8TRQ1mLBdvf3a5zWW15ey4d9ZG9tGOKs68S
n2t7/TQZWXTLUCTrj8YJsZjyKEe6T09tDIHtrsRzgqoo8603+Or/EZpvMsg7IJ+P7ZpSazKZ3doh
8ayA/icMPmZa1rKbHMc9eeBQeNzTpNk3ulC95X/P9Rd0ZkFMWn/Ub7QjND8/Q0P+QxHQyj6OITOk
m38+rrSestOd0m8xvAlDe2ok4f4fF222ef8g5BUcx5CCEi5KbOH7Kc1j35X2Inzqp88W1QG7ScQr
GI4g5wXqFbOKrzagUg/Czn6PlH1HTlLYjE9XMDw71tmk5RqsGZPjbLoxJfOx7e66gkkhpoUeG77K
MUwgbmHm6HluXv47h0p3qx+L16CDjTq9NulC1zU8UummhkZ4fLtVAqkZNDlIJyiwjC2E/dvPWWjs
84p4bNu+C65QeIfL6qSvZKBUSE44uNjHOp79Uy8/j7d6b08aGkaRf6Nn57Ef/sP1VsCc68mxYGRy
z8zDJRSl2bvAVe6NM7sJQqCdIKpNP1+BcQ6YLJaRjSPAljF1FPlr0n8Rm6No/EPw76YHIrgyNVOV
FZOXA4GwltVYCRwkuzpn2Y7dKoKDNdmfTBQGQZ69+U4+9W1CGhhhg9od/c+xjt0YDqKI6aoIwpUd
a+HobhJEVeXL4iiOeRr/kYm13D5kVojcoRlPQ6XOI4xsvdGzdiyAxPD5o+Q0dn4T7gQieba96wzs
AcOAdI+mctu6T2uratmzvdFARwqkz67wTxh08XP6FhXObe47E1oXiqFjn7+Zv9p3Q2fiycmEeXJ+
GoSTPl/PlXfZTza/2QqCc8esmiNBLwCRd//k6r2kuZd/f3tXrwC4JTPNPEC1BgBwLjcCGm4xYNTN
/VaxIeGZPTORtNmmlZy2P9UKlwsWh8xqhrwDbnLoDhpEt/E64UFw5Yq10mHeDBWdUgvJxYtjW5hF
0QAvzo5StFOpGXrbv29IusY6LKDx8zsHoyRrKJQI1buyfhr1qymlfJsA4HO20PwXIZa0sAYV8dij
/wqzS1281fuSr/nDs4yiK3IkyLaD/zKKT+MuYZ5nmQXMcLmZletM8nuVKPOmzGLkv9pDuhQJUJpn
/XLS7TTfVB/K2aOf8T/fhc/Q5u0yhW3Ifn+edqKZXUWa8TypVCvZX/bROw6zc2VHhPlxjaJjqdLn
wRXs9nN+ZjJvixPYsv1WHnmkymu273gr27i92wnLhOH2wBT93uveNPrG19iZ/jPhNfHJySnU1+J2
bTHUvTq2QFTPWWmruFiWfrcvoV7sQdEKFUt706FuehQmt3ObKZ8hZwXMWEQX9LWRUlc7CoA7pcJM
D8uhhYu0Xu8lg8Mk+ixHeOrxADxcL2c8alO3L+bVf4Q0qy/HsUVTtpJVJ7DJPC8YJ1f74muHN2cv
ui8xVp0ef7yZv3zH4/Ox8lJpeW3NrCs13LNII72qDw1KuTOHCka3D/0VFheNpv0QQQsKDQbJAWPe
WISISv/clh8bT/BBjq1DLSfxAfnsrBT2Qq1KWM1hkDBHrqp0R4o1qu5/82qysosLQ8fFatM0wBrW
Wv/FtBJvRsNSvDT7UtBPhRjtLXG8Go30QxHAL2LhE7VGMM9DzhqKq+pxwIcbqfFSbP9c8EU+Nxvq
bR2rAr6XOMhOPz3G47EdMyYFNQXUfF7iQOGzsmYwl33Kmk8CPXHyIXG07KFMHy/HNJupodWH4gij
leZs1NmRsuSvbp3uleIg3i7qYKOH6DLSX6KY94/DUQe6Bvo+TtjpAo1UCPNC7wy1MBNqYSYfEmtU
lyq1fBxtDKaZaiVzdMs8S6oTBIc+3102idhLfNrESgPNyg1AzOJhMq+DYn/596mDkq9ii1tFNeIB
AKAiDDRr7Z5NGkPu6QBRVNmdrwzdLr81PtXbuHmxe/cKvrfRqPIq0Jhh2YIOstRJRpT6Tye1IO7J
1AJyNCGM04IQETiqdDfk3+aJSPwQPsD3MmaJ0pQjo/LOyuwwP5TzddUTt1OCEgz2N6yCGfRnho3A
jtwkrpxK/FSId2r6ucJAkaEgzKGWi48oAnk2xwk7SDZOBpQQY6pjhVovjg00EWNvSogDOkUz2ioe
ytvMrmQiOt8EsVQRF0HNwp2PW7ClL8w8yScmpmLaffGlGTHep6cCFQqFW6sxznIknICySG4y2LWA
LDsb3m45qeJ03pjt6oPyDCUSas9uHn0r87g1NE1k1icZwKOTHfIvote48pHVNwboMq2vJE/4AgUj
FQpU1qEklnY7nliBcxwrlkZTCiLAjQfTt3bBrQ5QyYn2rBUNNdI2QVBsg/5xHq7wOJJdJLmt9AYO
I0B5Nj4UB9mLkYWXH6V5H10jg4fW/MuQm3vgHZHvQmujWDelFltarZ679mTVlOMQJvGi5EXQh2NR
YAn1zxPa+ZiYt+r2u3k3u29vQc5lezbpY2UPd6dLtHqqig5w2Zh4WWx401TcW5VlQzxnQe114F7G
2y4CWwFynNvKihFMLDTT7NETvdoZPi0YO4GnbFd4vIzFvO2Cd/Bq5dEoxKbOtsKChImVPBnmTh6P
89LYQgpZCsIziB1vcbwyjpkQhirQ+uVs6PeCeJeHlHMQm9viWGUSAyGSOvh77Vm93Y6Q250ekJF0
ddTLm3Z7FUj2fBXfMiGMwqG2N+X7HLWoetLliolPJyy3ynQTpZRvbJ77K9/g6EPWglKaKgDI52ln
KQ4k81EkuPitsOtdfVf5mSNeWweKRihYjkWMutYyo8aqQjRP6Y94GnXi0U7i58vuSLi+yguWd3pU
DSljRy3d/RRwtJxc9QYI7tKPapddBT2Gv8cFqpTMhlUDLDn8nESbYmYePef6sk+gdP93GDOT0b/R
4ZOVXWZL6Z0QvhCrdpkQcW7/jhCq0lQYDQyRIUbrvA2r8aTr+Mo6twcVw2qoG+rlfayKzOJVQBWX
IqbY9QxPD5w6OqYRGhYl6qSkUDi2aNJ2NkIF6xY+q+1Vei25rJgdQ3gKKK7I04kdmPT7zBbbm4ii
REsXdUvi+/qjeq4FmfXDG1lxslLVnsTdHBm4o2idnQnK3eVvR8FxziGoOJ7LGXCC8qNojotU2lnz
tbZ2c0/dVrf8cG0Z5yV5H6SoZwaUVcq7fKqve13yL1uzeYNcY3Ce0eltvAgCJAtGp7litdnTab61
7hpkDYXDR6YZrcE4B4EOaiLOyCQj2RrZpVjZhiriCv4RTe41DHeiCGEmLe2EdWuEzw06ycKntPcu
r9sWE60huGOjTsQhqhVAQOdPyb4o+r1Y3UHnxRZMr5SfU/P1Mt7W1lrjcadIVmi45TMn14x90d/G
6ZUSE+WgFAR3YoS1NlTjjFZ3M9xlqt9Mrjb8u73D92zr3azkYwmIBWMn46U/lfGrJDUOUluOUVKi
oMROVbjTYswko+uYa0t1o0HSQb0aNMm1Ki215xmNLkZLbKZtQFVRNc0UDZVXkFDw/pI1Gsybx6c8
/25mECXQX1Tz86ATt9a/bNtfUHzIHkAfIykGCAbMdz9vQggproXzjH6h2KVOj2270OIKVUZVw+vm
76cHlP0mSWV35Nm8lrXrMfgWj6cAFXFd7lx2823Ge0fi3NwQFDnBmD0gVd9LNcYbILVwFALn5S20
8MyxAUI6uuGX9Lq1Ma3rkL/oeAl/fpNs3ZG1WwQmn/02Iszv1jNgNl9fXpRd7uV+9o+EaUY46p07
srmL+TV/RYD//fdz8bXJGFkbzosGgSTWdKg62j44hFessDbeUbeRbc54h+IOwzKIlb5jlk1KZKvG
VSG/RuHhsk9sPjOt7eGOwTGOBHFOAGKe2e0KFR8+5o916AAYr4anwlGvP3IpWCNyh2Lda2KQxEAs
rWt9OJsq4YXMjS99Ibasq3BMTuI5Upj03iyj5MIoCq8RMPRjMlNviiK/SqZ7PPIS7LTphRLiI4zI
QM0Hr5wSoiQzSgYYJVTHMvLClgr/2Hf4w6oVAHfsNpLSo5b3ze8kVISxAsWK3fNxy0l3gUOJ1G8m
ZswVHkdLWqzkk6bCoB5ZoexR20l7CWOZPDTiXaPd9UwVBVMLyJHTuIiqOfWwr1iuIxUd3e5lR6d+
n6OmWW8RPTOxvbS9qoebvn+5/Pvbh8b7gvHHb95qfdWbzAMKmz0XhN5giw+sApLpmn/k5Xv1ef44
flUJyhzs+FXneRfEvaOWrV8IKXFkbFLQyiiOgpRMkWSVsUOZ7oflXrAeMips2ezuWpvCMZBq5MUY
MQXVSEaCp3itHTbMRnxID9rd6EIXYWeG9miTT5nsb7+woxTmMSue0IVIFzMM5HA6xQmOLfqexEP9
Ej4yyW/llRpVsJUyWFvJsVLWzGlVMoG0YTwt4w8c873MtE2ID0a6IccT5RgnQzcwHMtm2l6Bq90P
x87TjmyYJFWoSlnFsURWTmYfosHaqRK8IMz2op260svKJ2JzUX7IsUMgp5lQMXfvdtOueWHCGXhb
emKpHgGjdNDtOu9rquqXoAyFo4w8nqQ+FAEa6i+CdYtZZYRVhAfyvdtSEaQYSQcA/XNzZcIFkXF3
xQwVHpDb2n2kj2XlgXwh6VIpMlSqgJaZ+yE7Z+OTHD8SFhGnFN/A3WhLLS4d9nLrTWjMYTWBxjUb
YMHqOfsTtaneJp5f2MN897ZqZGlbzLBJbHbKa+9AQu8GSrRO7YdPVmpXP4zZGV3FYQq4lHtQxKXy
BNJMlqYsAK89FHli+K71wvpohOvYlzBfYskg1fDhmtn1l+S4RAmEKTXZrvsZg7ZIKzT7ymO6scnT
vzxp+J5vs+3q1GRLPJWvAnRqC1etiOBp89l4bRBHI3P0f6Rd2ZLUyA79IkfY6f3VdrmW3uiG7gZe
Mhhm8L7v/vp7kpmhiqSw5sLjBBOlllI6Kaeko1FXMaYD3rm3w475Nhiak7946N6VHgf9OLvJ99Zu
21WJ4DYkROniKlZNHZ7qGn5f73WT+OAnkFFuGSy5Wc8mh9kUFnkWn70c2xGs8kUxXn9LEbl1UB3N
KnMESo1m5+VohIgpDxDW3wgyuVGwUPOCMwYJa4H1TvmT4ZY+ynZ+bT0b1AoOKu80pYzDaMEWYwmW
4uXUH/MgQh3G52GJLXdftyFzv6C4Ka97gmGZOhgPGcahv88D3LqYNezmwrvZ8sri+2Ylvkeo35dg
Ip2tpa+MES1ueK7In9z4sO0APzHZWQEJDpZWT2u9hgJYCTsOePAusLQ68WPHTz/9nX1Syfp1jzhL
lJKMTLFGuzIhMVseuI1+b0Hd+BgnB9P9a1s5yngSMlgJM8C5DElm+tFq3pOTl1dLLI52VkXCAVCa
pKW9QsAY/k0M3x9SPFWwA99RzyOU1aR8YlYUljoVHGHuzaCYPi/rrmkdLy/+MtmHbbOJI/8xZDGF
gvkU8PHKrxRrmer6oKFYsHS3LbJ37cX5lVYV0IR+EyEFat60ZVquqIFNOZTARiLQGve5eXTa9Be6
bhzHBWksvq9dE93W30eo0o7q0sysCuLunQra8l+IUPy+pTNbc8EPKrcRZ31d6k23VAHyvdzPx6Tx
VJ0i3b1yJN8JkWDA1JfRtiIIUYzU00tvcB4S97h97Fei5TsZEhLg1KM6iiFjMMCBlr4tKSoOSgkp
8JWkc/XYnatAXzM/VlOPNV3QUzwp1x6lvtNDinq7mHVVZeJAHhj2QOMzBswvT/GL5aEVButNVUTn
tuVE7EkB851ECQaazhqrtofE0uRgd7tVqs9WYvjaem/XoIwqE2+cCdy+AgffiZTgIFVmRXOFknOi
7lAk99r5D76+yTAfMfO/ttUjHEN+JLXWZqhKF7LMPsNtahfgwcDWkv22lGsfn5cqybBjzawseQ/3
GCPMBI1g7MFi+bsaX/FY16WQdPyEN8qtwWw1nVxJoVWfPI/Y0tDmnjG+bOtEyZCyg6zLNSOaIWNp
c7QxPBvrfVERYUs4n9wFzE1QUGqKOJ2HFnQo2Z2+L+/ZgepEupYofHc8QteLF4/S0NNlVSEHKyFn
F0Q6OuZmrdv+hAm/6ih6CqjiBmU9CS9aozezTofECttx1EDVXhI33D6ga2P332klgcUcG3jBNiFD
RdeaQIroCCJITzAYbEsSf+wGRlgSRjiV0a5tDppg1V3LPiwZd99WZllhu1o/R3vQcPXBtkQmbrYN
kY50yYK5esEqKOgGHqCqAEVpclh2brfrb8UIfhz0oIr0q2FvvLdEB4Dq0Z+5BHQ4UgAg1WunHMP4
gT2V/ox+Xj5621pSEsS/X7glY9CwWGHXPFreG1niYSA0JmQQZyf3cDp9vuDQBMUzK4Ji3aXp6g/s
lm4ap5SRPD43ltQZJggSlLJj2B8HbOt4KluMCYkWSlFQ2bYeBbqO5P/TwE1WCf/Pb8UGgeiE0da9
GkZ49PgPDZRX6l+X0eZIQZDlzbQkAg97dCSJCSF+cBFtqvcfZF15TfpOlnRDurFd5KYNWenR+iJa
uwrfCgZBURIf1EOh+dSTDnEly4Vfq0jVYeW4vzoe+Y7yxmSDX1o3Rf2qsP+/k/xSN7lrszN7d8hS
tQqi5oVrL1hEuu0WBPK6EnLY3dw0rVCl5GMwNfEu072IHBkTv7KBT/K3c1yvTROLtElsBlV3JXgR
Ct+8a445uJOoB0witOTuzDRT2LIuCC1lSp9mRw0bFgfbVqOCSe7JLKyO1/EChdi+sYG3A95kEzR+
o4wjmmnJIgR1TBJcjFm7Tu4IeepeC9kuDdXdVwbH1/7rXKFpeOW+Ie4xwo4yWwfrkjktxeeO4eRB
orwUs0uYkdBKnjOxVIxilCJwqyZ7bliyq1Xty2T1BKhTYqQelCTBM6jSQgzIVnEt3fFM9eL4V1a0
XIaqPFyiWcrCGPaDB8mX+BiPngUa2fmQvrax36Lk4es7VGBJ7ksitGSSCXsdCouLe7fZmd3pb5nu
JyzWQWvFB3oamHAKefKkVpcFhDEIrog9jhwkmMR7KPVNJ4+dKCY+OngEwJt851F5YDt06vqGp+/b
FzVofYz2EQhIaSSFFmuyeigtGHDq3Yc6Zo1nZfb/z+XznWtId+/s9HFdCw9UbLy95Y/J5Hotxe1A
KSJduWtrT3Uc42iW4ZOtvpt+MzeS12Nxe9ZsfRH+bWSPNkAuQuUC/UGJTdx51975L80lb8Gaem42
jQNzdTvEkRZilNrHC29/GEBVtBPdxknnswOVuFO+J6/FYnpRFhOHBXvsZ/GKT9W9fnAClHuDcad/
cU9iISNxkRCHJq8vmBvWRrbI3NlHa4+d2SBEKuDu60l9b34tR1FkD5RAyUuMlNUaq3GKfPjEioeK
mpAlr0YpG2NT22BUCBot5tcnmWiX+ONJtMX1aDymGq021UHnu/Tml1ZZDRJDHJnJ/lrG16Qn0OH6
N7cLbg/Nshk293z/0THyzhrSCXBUoj4z2k+dUfitGgyq5Sl9G/AytH8xUz/LlHKyzGwNcAlCZjr4
X1OL1BvBRF6NqHKlXhZQTnjdhmd5Ir+++LCqWnPgdQ95etR2rZc7xRh56Of4SPi6cK0fs8CzHPF3
XMgpF+4kpgs56sf0WNwLUkYxGV7dFVgf9ZVJE1tPvRoDJhTGX/+sO0sWGcKF5JSnXOkZJM/TW14/
92sZLM6HaHghNLx+GZ/lSHcJyI71eU418UIz7bLDfADzP5huxNRMRLr+TyLtLE26VVre8tGxIK3b
KQ+C+R9d/p+HQMN0GvepBsrrSdRZmIQbI2gETSWHCVe8fPI5cM0paKlRp58g8FmKBB7mgDcEBDle
pk+jFogvx2iX+Qs4Yd5bmC0UY3facfvQCN+QG7IGtsx6H8OKGpuDvFeCdc3Csb3pImoc6Fqcuaqu
ua5maKoltya3jQUCGuwmDLRy+jPO7Cc+UnP8107pQoT8ZZqOzKlyblSB1alq2I9RHKxlw4I4m2cC
Ga+636UsCRozMHPWUwR1JkG2LTrZMt/qMYMqzgmthsQDBqWahIp17vAKjTDIPNV9k943YMoyiOST
EiEBIUCwtbQeIiq+04yj0+8dJ/z/ve3SaD9i4IgMFyIGPB0kGfPVyMJV/L6vTUISpYz49wvMs41x
aOwFx4NiIugPGjBjVsdBy7xtha69hVwqJEFeq/Zg3BJO3en6vnF9hkStjixvXD+O5E6fa69Kl8Ik
xEujKo6qFNZLkT/fCpYqrH6r/XGn/QdidyJcXQnxnBxserHQzKleyvmJr8G25a4Bz6UyEtbVtaZU
izigVrtVwNzERq8Yfcd83BazrYYtZ0is5N2ozrBZb5/idRfPVLa+fSi2PBCYFwxvSDoETCfBYyP2
mBRH8FD+hzGzbZPZ8lBgraeZzXOIyrUv5XhMdazkY15rU9AmAl3OVFxNVW1NdRxs/pJip2xytVY6
VJLxAfJGQ44SB8ZxeRBvs0Vof6CuoKuheiFOiiEMwaQW6yFuGj4N2U1d/WkYv3DLXWokRc7aL11p
CbCOUBMoQ7BuaPGrkhFSKEWkkGFWltmDDkWS+C7G0t1h3GcGtZrqWi8Gavzn05ECx9abaU1bSLHf
rngM0w7Wu+LIvXFPf14QCsnJQTclS7W2SA4yaznlEwa8S/5+ralJtqsltwuV5D5tJVKqGM9HALb6
ztqDDMqPg/SVh7zdVbcoUx2ox4KrmdalROk6zdaiMSwFmtXv1dMa6LdiUZWtYttB/tId64/TYaR2
l1HGlK5Xa+pYNMdQkjuvjuFZ2p8t1YNGiZCuVzWLp4k70MrFgjdTe9P1djCnRCZyFVHP/qeLP+Li
Zu2jkSVYs4pwRa/eWP6Z6xSkUhIkQMjVTNUmDWo0sT/sihXvH43v7kD7NITJu+JNvhv+oB7pRdRs
YJ4uIUReZ2U9FsIFj+UbxNSxuv1Kf/4LT2GXfidBhD6WrIwnqNYZ1niwjGb2sWadPSyqedi++Chf
kGDCiV13RWMYPjezU9WU4GLBLvVfyRjPriC3Zs+Ypf37oFxz2EdmfFzX3YhOt21Nrj6IXRhN7sm2
V3tuOx1GY4/2g+IJzDM+jGDi8fVHPE3t4tM4+VQd5XqCf6GcBBE9vpl5J0Ap+cLv/s3wo8H/b82C
pJISPKxcHxXdgThjLxag5gGec/YVlpOgNdvE1Pr02h36krrqhRIbbi93Z6euq9i8glT+XN7+s87O
r2OfYVtVSbYTEz4pk9PacYz20hHShrTzJgxIJdxzVMpdiPRF7sXuu2h0ehfuYt1Zp+mueTZbn73V
H8UCpOngJntqlxR1fxkSeGh6opqxuJLrwRfcMiACWD37GTNHoIPGCtun+TcDT4KRVk34lDAItNR9
bO5b8yYnqRQoM0oAYmS8Xu0SMgwQNK632qG9EQOP5klHcpsEVLcsAfpyh/ZgJCOWV0EcV/Xcq+zp
iScrYTYqyOQm7XJAo2Ys3H0MMZeKBhGxVcMK9DvlzvEiH8Wxe2r64mrSfoYRuVV71ca+qxWIbNbj
bB6MYbckTx3ZEU6ZT4KPtuaKW2QQE4v5DjtEt2kclDf6fnlvfhF8/93Nst/GZeHVG9hhij/pIhGw
rdLtZwsiJ45tTSU4c2rdSxwQbFTOq1FTnYCUIaW8I1kmp0MPL57gppmBhQ0v0eb0psntXT5Pv5fj
mFIGUs8Nz8CkCT+xh1sFJdkpUt5uW0+E6Jb1JMyw1Tjq9AHWs9LjumAH3WMeu+BnvJuGP/X8j21h
lO0kvHDX0UgSkcj3y3wya/chtfJd1Dh+P1Dz89T3ibxdK5vAd85soZgROvsJCwys2yESrQGh+4FC
DeqWlns2jVRL40Fcm2M43mKbN1i042B6ozyKYTf33bYZfyLNcg1d1S1Dk1s3sVV5UdQJ5SP1lL4R
fT31Lr5fAvFsH4XUs/11DzkLkxOQdarXSYewrH7TaDeaui9ybJg/qvNLlP3KM4l2liXBR82qdQU7
IF5j8uTUNXw/UfkoaTsJLta5aCxDh4gFvRtfFwP3nvK8Yujtv4z+/sQNzxpJcBF3vV7EDqxn7EV7
WeXjefZBdEQNv7T4BJ/kZ1kSXMxNvxSD6FpP0QEdfM0AdtY7wzOxepEdlCPVEHM9jzrLk7BjtpKq
dh2YcgUBZpsEuu54SbPbdvbrN8pZiIQZLF0T7DOCAUfNOiVOFfbMIr6GSJ+Qcgw1TsxxqqFI/955
FH2pBY6pGPx1B3gKqeIvJU7uuCmdauKqBpUEeVfzdR/UFLKQeewAqlp/237EIcksr/2ganUpSs2m
88nuJy8z50ChVCIOSe66UfCqxdISBkwWCwsS9FNtl8Q1T4mQoCFp0ew1zhDRTaCpdd626mHbUNcv
p2+OJjfVTNYytlyFoZTutBhg6GKGx6cvRvZ+Ww51IOLfL/IVR211Y2VQpHKnXeTcGPhoXSciaijc
sSUsQIKigDNnxLEDChQv9tdDfRCz10lItaiR/izhQMmGTIkHaGStd2jEEx+p4F8Gs/Qf/1ACUMqp
V5OW81FJmLDg1aI2TCgnQDU7Kf7n7CiYAH5lh/IlosrdNgampdpZXLRj/GTYr2uPRTvpQeGB3YRY
BuYOhtc6R4atnZXy/FtuIrffpJna2Og3xD01P1hsj8leDAkF2zKImJJbbSJeF0aaQEYR3/XLYWqJ
mP3JF+m3g5Jb4u1hAuGUAQHRS4qNM+jQFNsD2eDZoKECuCa/Da5yC/waT4PaRRDpPPeQWIZxyI7a
4wpmD+zaI8CVVFBY+CKYjVIHZgjXB2Hn9EUQHTR3/Q0Pp8rrjg44LanZJ4EOP+brZ4uKf78QODsG
dn6JuHZaN8Hkm/EyVmAjSKl3JxGzW3Ik/Ijyoc8GE4qVantwMM0wHJUmCZP8Yz4Q1y+lkgQfSZEa
WqZAVD7pgdrcJBEHX93bbVe/KoSBFtpVNZWZTLrikyS1Db4iN5rst0sRaJGYu6OKIgJ3fjDaWYhc
qGjdZZwU0axrtZ8N/bVNo9BKw9r5Mi6hSq72vXphXUgTJcELV4gHMzf5INI95WPezuBsj0F17hvW
h23TXb9LLgTJXwBmpY+TBkEKKIX2xg4FX5+1O7HKKXlLfUoRB6VL93y3oGUjEzMZrXOYhkPdhXNC
8DNdhb0LfaSgbZu4MvsJ+jBs7IG/UWU+6velGB2qonRN0Q43sy/rclxcClYpAVJw5oXDYz5AAFpX
6vd/l6p4wP50mI/mrbAK8z31ynId6S6MJkVpHjsdQysDkK66Yyd0BKNFMn9V38ZtaCKtoMfRKCWl
Sx5rZ5UhFQKZghwmwvI+7Xnbsa9i3IVKEiaM9ZwbyVdMAAWYlXtDA96CcfBY9rFI///tSpiK/oY/
co1CRy+mZTXQxlms6LZdpurRSQYiUgmTyRUK7EebI2woAZKWHyzlcaGaj6nfl4AgwgNHkVXwOyW2
Qytbj9yhqv6UCCn8MVBeupnon466cIwfkoUgeCDgRa408LFL8QmNc8jVLzbI81cT3OFEfAq/2bgG
fqgvFCzC3AZ0sGJ+p9fV08ji/VSzznPqNNAcNwCihrntEs+F1xPxCyeTcKHEh97ffbhu74uVUKIZ
rM3/6dbOfeodmzorCRJ4HQ1qLmypO8/N9LagCM1IfSQIiO2SJ9yAIbH6WjBlcGxNRhuzoNQW+62G
yNsGhGssQd9FqYQI3ExGAzt+gDn75iUUPHr2PT9+Tl/003BcPEHeN1FCCY+UKw51DZkFQ9DWKnYZ
T89VNoKYkHKNq/1BZ9eQSw5uNqeLNkKzog2NE+7w0MUejhDtiX4W/uYdLhcbSiuuGkxm4Vsde0Ta
5SbuPyUd8VRImU0CCoePbi4aQzDgO2EINUjtDwt72fYHwsHl0oKaa07T9TDajKNRm9pXfzNVMIWW
Fzlc2i0thm3wgemg6Uj7y7V32xpcv+J0kKa4joGqkhSidRO5+mIMuLXF96Ny4G3iLSpmAKz3LdkY
KOD/R9w7C5PCtYysKo8XCMPU0F7QrVZ+4Ue32MwdRm+pJpOfgMNZmhSrKnxscBmkmQ9aKDbFmTtz
L8pnYpT2V7a4Axn+lYadpt8fVGLxtecgZkBTlbsHdeTOLMo3VTyFRe/cZrlYaJP7Wt7uGy0N2nUJ
S/f9XFUP82y+3z7S6055/kuktD+KHUyaF/gCzMcGrSmOZxnP2xKuh9ZZgnTNF3VRVckACQWW5yz5
LkuwYD2i2mu2vQU9mN9b1FESU9FHWNTYqw5oxNCy+M4IFtdL78UyiI4aUrl+K5+1Ena9CLV+zrup
YD2++/IeLS/v6uG+ip4q/Y+JH9BGr2Sxv21GwkNdVQpuw411I21gxzZA6RoNjPxYHsA8h6XCSUgx
9VLqSXf/kvYWNzSoZ+yjg3bI9lMoZhCo3Eb8zM9j3FUlQInaNO4aW8SBWZ/y7jXv9bDhz3lD+OD1
GvlFwMlggtJdNgrkWvu9cZr2AkvUhzHysn39xfHq+yqcDvMH4sgo15dBpWBWzzpInXxQJAWaZ1Q+
D6J9cYzeiC6K5KHBhlzKUa5fzt9cU+ZMctEnh7YbEXB4pQURi6Dh5lEwI8+JT9QL0lUOjgso+/q5
fxEI+MJe4q6DNNFXO6AwGh0b7NqgOQEIY36NjwtBjE+TZecw5rIgf1PDStUCq6eaKSjjSTgCplE9
tSuoIzqfsSHq5Nzig9RPQf9O5TXC5zac/2s754VCqb5ENZsgyl46r28SP9EbL2p7f1U+1/1RsVwq
IRV//JZECULcIs7GWoSbuu+K3fKl/4cvrmiP8b148qbGL4nb5WuGfKFirpeKlo5Q0RW1ovouH4kP
sJ88JJydXUIQC8tszLWHBHUMii9/L/VSdo3urbW/4EkpCynMovxQghJzjf9JgmbsFzIfo+Gk1NRY
HWU3CTiWOlFSvYZWbaCFPRi/Z88FmSq4zEVdXot89uoUNHIQYr9y0lwc16Twock4UN/6WB6tl+GO
YwddkmDQfX4xQWWd3pHVHsIl5WHMaYhH7FiGS/L0UKHu+49HWv2efWb4nEjwkbSNypSSUj5SFVY1
p8Jj7OSjbRwH6/P27xP+wYTGF0ZMq7FPSgH66nRskAx0YWJTFwtlNaHjhQxnyYfJmCCj2S0+aG3K
1BOEu11Y557KMJWbhRpFhkDpJYFHq7X1UhaQaZYPPA14c0zUYNt0VI7DpLRD6/6NrRHr7JQ/5kOn
eyb62DqR9OPRO9yWR7mCBB5c9Dh0oOgM7PqdUzzwjnA1ymQSVCxuPXLWC5Npf9rRH1qX4FOJ0OF6
1/85tZFrEarBpgWcMsihXhZfEFn2qqcX6CrXfOVkoAeA71bC/4ibS65MxGumW5UOkes8fnCz50p7
W7WPjtrc29b7iGoDJE5JHqQYI2sZWvGxpFUP6njTkXVF4ph0CREKbMzR8VIrUhjlM9s1e6xj9nkS
GJ6D8ewimF413F5/bPsedW5yaSJehwivDpAKhuDxc1IE4uxEXsregelSDcEVEJKfuZQtxb9fAEc8
Fe6srRAKwlgjPYj6S4QlmEsWdmixBMcisMSnEh3qkpanK3iRjlWjwF/S2zGIDXyeNfseZbldcew7
b35eDt1vfg/qEpKUYAzSYV8Reh7fF6DmnlKvP81gWC/C5ZUa96LsKiFJ6UzG2Eewq7p+nNOD3hNR
Lv7cjcxNl5Bk6BWOWVlYMCvvdTUotNvFORb1jvBJ4l6Ree8zBhYkE4cFCjPwXiqfDV8UZlzfinZf
VyCRJW/CbnIhY7HztnUt6NUp9/XyMflN7JBrGDGLk8x1odDYmZ42P/D1155CvyWgMu+9y7F6axE5
9ap8pUWLdvYOw+34BrqlFzVSoCGz3uN8SvCwQRq76wOx3zDGfLungI9DO9mn/MTvlyfCJwT6bbie
XONI3bjpkaWJj9js09L4aDLbO4H7jO0jgv5ooki5CTSW6x2awYey5lBRt+MXZWIei/RHu6SGnCnP
kwDCWpJ/MGkxR69uMk+lCg4i5rcMJ2FCXq8VSwYowvt18ux6DcryjwyTX7oyfjH7JSAO6mof0zkR
kHnta3tajFgcFPZFTmPgTE70xeiVBu3zDvYVeH2/slPD0NDuN00+PbVzh70drGxKIiaun6DNTNU1
bRfUyt9fMm5X6N0omixbtd6ps+a38/NIVSevI+JZiHRpT0W5xJqGPo8GWVVRnOZs9ePsuP7ayAh6
u//VRsrnJ8vsctuGWY3MK2+xWuXGfO0P9jNk4aOIpuP6yVvVWaDw3Is7Oh/VItdHmK+KQfPQTIlf
j+ohHjrPHMzDOLS+3jh3aAnwc73O8T+kfmxVnguW0E6v9zhr4vK5HirnP0ic98UfNMYrfjfCH9SA
9XS+1zLi2qH8RQ7FqVeiShAmLfroRaaHpiuvSQklrkfjWQkpGhk2vOuWaMgcsHZ2ce8r5XNWl0+Z
/ufcEdV5SpR0WU9unvR9A9dc+hqEP3zXW59XdX5Ymydu/9JUx0XUS08Fuf5v1Cfau6j1G7B3bePK
dW2+XXByRTHJTM3KZlzReZH69pIF2C/qWq919U7hNSGL+gCUC4tO1Y4aWFRFYfHrW8B8Yz/ZPnvI
78WYm0a99l337LNuEojEa1QMmXgL6ENBXIS+VuaB8BHb1bAMyl/wRrsnU3DxmxvXgkw5z/PG7ZMM
MtPjeDT/iEEyOQTV0QpjaEi94/8ETM4aSmACgk53NVoYtATx1CPz+ze62OYmPm2qN/Mue8c942Af
t12GSvjlQmQzqY5hlfAZ47G+jQ7ZyQmawL2bAtDv7pSAGh0QPr5lUglAqnle7EI8lxlgSc5O/cHc
w5wn6uWP8hYJQrq0V6ZMvA3b6CksSt03auqzhUjATQk6bMVpK0OU42pn777lIPWNUVrHKGSCjdzs
4AbZ6/ZRXTfdN1i0JGy3lxgtS1gei/ccJzDzxmurv6bsvkn2VhZm/B1QeVvgdSOeBUpnhRG3fjJF
Rm5lh95+azVvt3//JynyWYB0Sk5WxAbq+eJtjD1aj+LjT3SuaB/nU3Oriw1vv+btZ4nSoWUpL9xW
tO0Op+QTzuww3qCl8cF5K7Z5lb71tK0hZUFxpBfXcWorlZplIj9QZit0eZnszCT7a1sIZUZ5rGS2
Vl0tJiiF5tP930PUyb4tPHQArb7m51gpV8TEHU04o9wgr+dgEVMsyMyq5lD1KXZ4fUond+/mTshK
Z2eqb7s0IR7biexDbo1nbqRigyf8vI6NpyZaPmD3aurn3edtgwq//hGjvjmJ3B1fdVqClj2cWtu5
XuK+tfI4nLiXUTYkvENukjeteNU00bG+JuqTnfJbN6F6jCgRUka8VL3hlClE8C73UuO2t0z/94wl
/oILF7fKujIikUGN0+vC3uvIC013l0/vtsVcT23OZyKB36C2yqDYEOP0z2Z3jPlNN7cYOsPuKaIr
/Sc34lmUBHtrm2hxJGYXzLfre8zuYZze9bsP9eKhkon1Cw31GU0dkgSDypCXChf8tFZX/RG147OS
/bltPVInCfeYrc91JXAvveUfHVAjoyoQiCUZnhh1G16pyg11XBLwJcWku5WYdeJu5M9aOE6ZnyX+
ZMz30/BlWzkiXGXWPSXnhalnkGW3i98Ou3p5asbSzyzqnAilZDZ4J4+wnyAHLtTGZ1O5i+rbAVzW
a/fAVSLbJTxC5oXX9C6ymxWSCvDU5brqJQTEEUgqU8JrWmIPqpjysNXmMU0qz1TMndL8ykJkdE99
iyWZDT63G6xyw9aeIL4ddqI9BX1h+yFc/SUosO2RGkekXEFCCVs3c0VHi3VQWQ3aGkp0j6gx0thV
8SLNPmz7HWVDCSdaV5+mWggD20fidWr8pXIm322pyjwVvHIvX5nkTu6IsdHpVCJF1w8cYyxe9754
Jwa/871GoAVlRQkslpKjDa6DPA155bLHG5i31CeVv/89+0kY0aElMTZ62E9rj+kYmt0tq4gkfTuO
sI7q+8vJRIuG0jDhfpX2arX5bR5TT4fXT0cHoajl6hqYiqUrFgqw3mnRKypYdcX+C2VnBRH4m0T5
gvtUQe+q112IEypf3Ldpn1Sz4aBr2I4wDjswv50M34hdwnLijH/IgS7ESJE0OROfbQYxU9nh9G+t
ovCc8k5VT4n5xLN3v+AKF9KkUFr0nsVzCX4IbTwVycuYvzjU+tKr4H0hQrpkO8SoyjKIUPqjPt2a
7mNvD1423BQ2xTJ6/WnkQpYUQCA8Vqpa8Og2X8z34hG+T/FwMOeechKDgRQ36/UPgAt5UiRxl2N3
mOBdU/dsDxK5MMP97gSjn3/6SpZD1oKuIsRZoFwLmg29wZpECGTV56j+k2uLb64HKyXcgjgzuSTU
rNZouJawY/kmzx/4DDLi0mvcV6w43XbA6wMAFxpJz0vNqFTuIkSNoRYKgghQ8vnRSVxX1Xt3X4WN
4w2vVAMgEcxyjShhymDMos88Km+UFT2wdyonNDO2A1muCWluEyWZBRETllFZsJ6We4TtrjbiXdhO
wopl7jN9ENMaPB5BQWEduFv43cCrUOMoQNXZjllPC9NfVPQQeaX2u1aU0KO2TGVUGsgvbcNvmW9w
rEUw/iK0/MGQzLBNx3AcVbMMx5Krh2VaQKWJuX70qTyCEQUckZnfYMZG8+t7sAbsyVr8D8+PkkTp
Zok7TJXyQXd9Y2+dmK+BW6a/mYEkygl8SgdCP0qa0P/iYomauCmWEdKq1jMfyndiigj/gR3hOzSs
0Et1fvAaSTvJa1S+rlqqQl7kYBuuGNe2d7PpDbc9bEk1r1GHJ7nICj59E97h+r11YONdThX9qd+X
bhceuxj/ZVCmaLEpI489Nobb50NJkO6UvnKGBak2NJjSkDfYf6lURDHwB1SXTkS6RsyZj2k1Q4lh
/MS0G3v+aIsSwn5bkR8Tpu/F/FClsPI+AxGf608nZ892K1rWzR34FUDUXwTDDfUpKv7q7zIZSZxU
4hyzFOwnEcQJzgjt8PeLM6bIdttqCXfdEiNdIOCQTcxKhE80flLN+3otPYs9/54MCRDW0hnwWQgZ
a/Ghb9+5VupjHfvvyZBgQNNVpZwwRu939Z99dYitmzonxrBJD5BCP226tMZiUzSsvkw7MWynAEjH
0xCoQYrKClVzoI5GCv6hKPLVWmA2l38yqtBhMXKID9tm+zEHk9xMQgBU0su1VYAw/OMcGH5yQsXN
xh7GQ/tFUI/FJyzPKQlMIAJWLkHonWnlawqZUZG98H7xiq69iaMJvellSbRvU7IkcLAMridNbEJW
1HqT8mSBClW9cyLCjj+kfN+bUeZTM3u9blwRRra9t+KDaxWB2/Sei0HQfjoSZybiZSNmZTq1CIsE
a9ZDGHt09smNWF04ot6mVliE8l+2dFLKSRgxYPGUmffwe2XQTwXPjwr4IVjfv7dXLFqyZgppiTOz
JLwY8YiEZd8CLwavPKq7OrRvtIP2ND/O6CAcP/na3XRDfY0Q0SbvyS1mY1gbcVGlzuLl69NaRJ6q
UBByXYqDvUCa7oBWX3JHLF6LHCtRkaDoGojHlVjxat7vxym9A1VK2GrKvanq94ZpYQ+H7VnmtLNH
w4uXaR/HQ+Mbmbvb9iYh8Udn+vYXybM8RTWlyditcKYlCpI+bPDyqU47J3MOEce6rk8LJ4xwPSU4
S5RutpzV62BVsIG6sOgNtrLnOxBQNMG2Xj9B67MYyWt5rNRATyiWFHt20gPMOPiZvbNu+YOFqll8
ovaXU3pJbmubg56VIwQa9g2v3vU90fRB/b7494tMt0/SxF5acVJ27ZVW7UX/N3fdVxQ7m0x474WE
oiwVBeyJrp81t1q5J+lWCe+Xh3Xc2c7XJNJQbsZSUuWxSEHJQRF/UFaSLrTBGt1S06BDW7vhYCxh
PzuvhGtd/+Y420lKasFgNIw1hwwOzibBvwdO8tseXxziG4BKBCmFJMjQGqfLdWVx/TpvT5pT7NSK
+hK9Drjf9JGncsYuisooQkRiXY4XO3dTctukBuavn7YNR6gij+IsDtcmp4ScVW1xXdVeRm0BpCRI
QW/kPJ5iCyeTsts+CS2FeF+8fhWeLSXFuNmj7SQXv9+reezn43I7j8z0VgWMplP9yTQpyrMfH+VE
TLqabTJNY6ZuS76m63GTRzbuJfdg7UXSifb9Y3YUhQiafPGqI1wIk3ytade4iAcIWxLto8KM0FIx
6taoL41OTpVczWLOsuSquBvXUac4cIb4OO2Smw5zq/qT+Teh9HMU2kQieNUzLsRJtw6bi7zpvibv
E662uWryw2CbVFn5qn9cSJH8b60zw/wfade15Laya7+IVWQzvzKIkiZ7ZpxeWI7MOfPr72r5XEtu
y8Q59n7aVa6aJXSjV4MNYCE1wHCGdKvYTy1K86QJVyjmgxaNu32aKCzBF0uWQOFfBlZRp47U8ClA
j30VYrSmbxlvt7EoN7T48l5cDRCh6ZEvApj+zClPQTLH9PWnxcPLNNm3+nvL769OL05Uz0e7l9sC
fpjfco267FjfVLeKnx4p2TjKK/iBuDDLGs26GVGX6xbsWCcvAyWjRBwocX56K2XQfFi4k68QIGsf
U8y7krJ90/zVlXTheAJNLLKRNXmCFcOzFL+RMOIKkx7wbdodymNEdu+T/iAwxcqiUtEb4HG9TubG
bhVIfu+YAUOpAaVrSayimCrPh0Jpcu58czUcK5PtUObyTX/NwpAgCcrxxFw5BvUM9ZyczlQwKE8Z
emObvV7cFM1+sR+s4b6WDtsni/BAMWeuDvYiQV4XH1ddMNRf6zx0tgGorRKT5ojk1dFWYFMSnzTu
MVv1tUUi1utuS6h9V/t/xBOoYo2soigzfngVT0Pgve7Z43pvZg4vsS0DssSWc+pvXzBn1xfHqtdL
Eacqf/oxav1GjjGLXm8KDD417tbI9vq83vVr6FVq7SpJcWis9UGd7SfCaGobBSJJU7SwaAUWOT+o
6GtypiDytQ+mO+wKiJG4Mkatz9Rlc/3x5sJyfkNcsNe4SHHemgBdjknjpo9cxj30oCvzcdlhcu4b
Winp+knUFaQTMHTSFFtnmjK1V4iw4pkN+tlD9WbCTOVmvVFCwomufinYZxxhObtiieOsxrONXkRf
5FQK5lj9YIaM+PilzBEWcMlMM+1R6+G2apy8mmP7YjQyAiwrzT4jsBt2hJdcj3nOZgksLYVK0ec2
lo997Pwfw3GiO+V+Ps4+rz6nkiPXnfIMJ5C02Xdo4lYBZ6+PRnXXUN+Lv9d+n+7pnwDim/gKiZqu
sLB+1sflP+r01q30ynsgU//Z9v4uiDvjCUEcPq87Peb5EF1NZ282GtXTE5lgZML3RDWwBnqbuZ0b
8HH9hulevd5FVKsIsTFihX5RzxO+hLFuA3RhtDc6+YR2nRPPCyVw8DyChFkEG3rbMY4/xrU0X9Yj
2+XwMyqKolaM//sFD/VpJTfLCHPq4qmLeyeyjim+irYPD7VmAiWERTymswaQTuoei3pxh7khzidB
B7pAB6tptFO2AKKMPs3jd81M/ULFDUJNWaVMEWigjDpMFQnhxmaMp0ylv2koSazfCwOEkykc/dkc
ss7mTKOZLqca1Wtcye1Sp/syqQ5/R8Uzn5M85xPxVUKsofgSDoVNo9U558zTiozs0Dpl1r821XSw
4v+9medXK8WXcKmZDLYU2DA1B/1A/bBw4H6a0yQOF5sx8IRLaSb/4dL9ebQMfvQunN0as8rSahg4
ueuufYndLuhvNA+FU+9/VK30lC4Gd7vfA5wzovChN6Qs6Vt+S42zdgelM3cy54NUxG/CXg7WXP67
WOaMJ5DHaJlqj5ICfLTcQnrRne7Wm+hujJyocnjZQLNb9o0WbJ9uym0EClHrZFJbjim176vlGC2p
V5l3eaMRLEIdDIP/kIvty2cV4pUNmFF9ngeMoGanmuK+cA42DsuzjJZj6WC+WB0BTHCkIXBLoTNV
R4iIUEM6VvVrFAYdVbZKQQi0glF4pYosAmh42SErgxoITSXisuuv6ufAzBB4JUvU/5hhfPwxsqW4
k1zNQVyN6b20fDyFJzaJ6GFrGn0E32/80ZN9PlTX9jVvxqg9PuuE6mYjmFlsLE56dZHWCUuotk/N
+phQSiDX/75lME02ZLzoCUc5k7TaCqGk6/axr85vYuqF9Q8fe2cA4ewqk67UQ4j10h9CzDPDXIs3
4T7NMb2Af3uhv3L72P4hAjzjCee2xiTvBO+ToPsvXEPT3HOVINzRqst7eHgFjunpL9ug1/nwjCkc
4W6py7BhwEyVx5nlTiTf6NW3rD6W8vRXp/YMJZzaUOrsUVrBFoZ+ozdHeX5XUL3P5BIKxxZtFM00
8FgtvWVH/sI7TY5yvwYYQrdTT21QcZBQG3edb8+GCed4YVJn6AtAZQS5w5e2/yxp782Sui35b//9
6voJI2YWloTFWtJgq0rNH6qdJGPGu/49hWi5jHKGVaKGnhLnS8wwzGMcRqg2wWf49KjI+zQlcpfX
KfZsj3D5a11d2a2GZas09MOH6CLHNLglXohjRcEINGHaRZvHI8xQF3Qp50+KJjvN9Hb7GFFcwQSu
YPMCycoQxixPGYTtNNQ0JUGEx4pTvxBVaUTCCVRRpH2hMv0EN/jlY3bUHmt/8Op7tAPQVYjUEgok
gQZGqwhVoOlOcp90Di9xDz30QxUIYla/8BbZsTHm+d8IgwmEgZxzzIoUOxda96G0l9ltS4kZEPTH
BL7QulyeR350ddTROEVk3Mphf6dJHxpL9cqwCwg3IahClP/q9T4MzQF4ZuzkaJN7X79omCzdfEO3
5uLokDl3UgfDHumua2IPRRUwYzYwqsnmp1l5jHJ8xsRPdjt52/YRlCGKf1lhWJqKDJAsP8oDlM2k
mfAJYgFF9S+rHCa7Qh+GG/WZU/cQ45oL36iPETlihTpjYldHHClxKEHXE0k1Ps60fJZc6dN6XH22
z1/Nl39bOYE/2qwJ5YVfjlZ6TPubvCCSrdTOCISBsQoL3gD59o/qMQ5DNHXohHNTHiawhK5kprbw
8CW176TQCa07eya4/GoIi2APAR/GG8ma2C8b4cCuzYr36eE475LTnGPkZqIDAiRktPDh+nl7W0hA
4fYwRmuRpw71U8MRX1KnZJB6rwQz5gMWO8n7myLlS/sENyiKRU/mGTFzU3dOJ00HneVEXuaaJ1xC
CJ6QDI1iNLykfBlRAy1n3eCnkknc7Ve/7C9RBGdoy3Bu4Wr4Bt0vRxkyVPkD+8AORoyJlKci388d
1Zt5zf8uIYXrAldiiCZ4rJ1WHEOGG8NjKlE2RLqDcF9I9qKVBa9Y7yPvxy2vv+lNZ33qbiPMpC6D
lboEqe0Sgssu12dr5VZVqu63crZjCdUyeZXpLlZOzAkmrZrMKf+eLiunjKHR5BRP7U12W3UHrjFI
iylffTm4RBQen3OmdWrYAbH15sopWne4S5/HGwO9FIunflK/9fetG3mU+MO12+MSVgg57biYWcNr
9Etzr023mG0mrZ9Wy9smDWLLxCRhb0RmXzYwTk1elf6VLMsi94v/gIt3FxZlcprFMKPInQRF8yda
qn1D8cp7/nJAhZuUQQJloGTGkpgOgyJ113UP9KcNcXRtgS3mOAvzmZdnL93nSH1XNHekegC19QI7
dHEbmwl/xM3VDrXRx0b6oqKvMSdnG/AbQfxMu/QxgSLQMZloNS9+xWcaV+wsXpOg3muKU34ydsuN
fiCPL7V6AkWsZikZeYjUZVo5g29XjuLkHoYAfEi/j995cdPyme443F5PXeyrraK5zrUGWzbkB9tg
rjy+y1o/lavdvxwmXRaYQoGa2SDZwJFM9YFZ8duo6AgIgtV1WaAFnZfjSC0/sM/LqREp9AxvfeLz
1PjDmOFvm6RwX/uzi6AI+dfzu+r91FUJ8EobGya7sl/dS9iz2Ivu8sXtPLbTXxPPPlDFH6SlAnNU
RQx9RgWrySdFLHfpQ2T6CkrBFTfFhAM7dfTpL6LC83HQxUEYzSytLeN3i7zcFXbtxGnvFZQS0zZB
6TJ31gtCrKumTLDMCNUNfzVWZ5ZKKvKkIAT+UFkfQp0Uxzq9RcElr9Jp7gp3jZwp8vgQvGUff2up
JzOC6XVZIBO1a6J14O0JXGI7w6OCeY/ndUSfLkdMNW/bMynHFJgkqiotbFIYWTMIySd1i+GS683E
oodBkROntBLis2SbunSxYj4cValvYnhHLd8nGJamPo0pIaRBQQgEggGjU5+GsAkTHwvpy2w4hvy6
vWzUNp3+/cL/WqOew0jFNqWHaK/fFK892ouwTfzVVjpICbFNhC+eTvkFHDRsTbxPAG7BGOl6SO61
bt1vm0RB8H+/gJiLNgpNnnpUW/ZsSqhxGkPlZRuDYqPTa+4FCHT9p7FYALK40+JwWQvtcXnoPOkJ
7RsBhtZ92AYk3FusmS/lopB63gwTjkvQ58kx1/J3XTt7A2P7UCW7ordDAf10D1zYp1hSWaU8Tmu/
TKd7pXrt+Sjuu+Sx2pV3GtG8SbqhwBar1WhZyTMu0s0PFbAiWMrTdYKWt8ihupOJEEAR2EIdqzoq
V8CVWeks04uJh8jhndxS35L8+t24LsWHb7nS5DTkZdutt2AwDybl+dYB46J21i7ZxZT2E+H54rN3
NilDV8mwKnorH9Wd4a43/bv2Jrk1ILhu3KSZExNX5HVExM941TAtJBV/PWt40MgViVdjjOxtpS5u
o6rOtuNf36mfCGJtkamwGlcibGor65td2quTFA9RqrlRQzWP/sEJz1gC3zY9G1ZL5s9mt0ag7tS9
5C+Pxe0PLUmqT4gyTIjc0t7qDJmn85P8e2kdy8R2lRnqY9+21+86cZxtEgK23JgKYzSwfjXDECrD
S5nqMOV2qj+UFhVpXL+vzlgC86LdkakKr2daujfhXDt5f6tpH7ft+cPzzBmE/4gLZhoS6KhGHUBY
IJ2Sm+tefRN2CHpnF33lqGvKqG9vyi4hRksiS2MJzz63LQvWKPY1TdrF8UK4OgXDt/LCsjouSsWe
AVNWD9P4YYTCf0JEFMR5FXtu2Ty2qsSrVtBN5NTpscyJqIg8QwIjtKo99iaENxH2KTvVi3y5dEd3
8nhBuPSVGr9wfcksaBfZlmIy8ZrKsljLzREqqbb8PSrQQfzQhn93NZ0xhKtpqLQsTiZgxAdlV+/m
fbgzMB4pdfjERioh+4fA4owmrF8XQQVs5BYpDz80xyR/GE6VWnwFc1d92T5P1z3iJ554Q1myilZP
REwoRbCcdFwclUpUEXsk3kpjIlX9GsdAqF/S4e0Ueyk1w5MyQuDSxVTrIu34oq2PqfyUst2/LZJA
omXKZmmRJOT/K0jAaJazUEO9/3BuzvvATbw4/M1ot1lrn7ysPCT7dY+brvuCIaTo71Iew0/bBpFw
fNMu4KY1y/q4x6YYhlcfTjOXg/XNeDS+yB4jK5BPw/l+j4PO1gkM2sbalM8zrItQbZVYXq4+1PL3
tfNqQ3Kq8m5mEGRPd4z6vKEcQ6DUPA8xa5ev6jhDouiDOj4R68hDgi3DBHJQzFGtEu7cZu/yV/Uq
QNmGfifvpCM9xZKyRuAGNUrKKNNgTdbc10gsa0SO4HpI8nOXxERrq3W2saT8pEadi7Gjjhpbu7wM
FtvbXjbCEDHZ2sa2FS4JDKmyg6bczhHxCUhQjphqHSpzHvoFfz/sP5nTLk4OCzXI+WqPkIHZxP+5
esQca1T1TdqkwGABHyY37rtdc2DO4lAi55QxfDEvjmpWRStrQwDVyq31aameCirwpbZDIAMMFGqG
UQbCwl6S5bGOie2gLjVxSFLdqZKkGgCQUYCGWsvEl3wJb9konrmTMFc2D/6q/ehye4STr7VFb2oa
fFlp/RX51nWvpY7GXDVI31SYwUoJR5A2Ckww9bIp9RZsbI09txGVq67xYs+O8sSbFmk2IBEFOsBp
laKCk6qFIkx916H1bn5SAhTnAg0hEZF95QZsUJ0omxfbetMpMy5BTG5ylbTayf2HDDNeavnVrFJn
mgk8witF/TzTUqIQhIcdtHunTTunHrxtGqJuQVEVLWqzXsKw0tCVeiwivwfnPQoldKe5xeyrHdWI
Q/CrKJjHltzsIPaGt7a+2RkWdDZK3+QRhfqPMauom1euaxxF/MB1fhhMQeold72zBivvyDmOf/nW
+5MLxX6wVDZLptdYRzTb7X5IIkU9qnMXD99jNzX1nfmHb8AznhBOSHNsDdIpSH7+0XbauGHqxJ/H
I0qR+KDqaa+qlLNQ/igwSm5oUzSafPcO+q7EZOzc4zqV65E3UczfEvpbgEIUKKWflCLLIyyr3h6j
exQiIM2ivlFMN7+JbhcMyqaHzlIuKnCKUndd3GFgoKth2hGLU0S6EoRgvjGbehq7/sL4cw/Fhx21
6kbWc+M0PLUoTnVMIaHXQhACAwldyLJQX1bEYooTX9S8N8e1hmWl/kbNIsceqOc3/pWxQZBix1iN
NHA1IeOHT7fytj2o++xuesQMafVooVcilf7queC8gMJHyaAqeLfn0eAwvOJhR8m/W5RsH+ENOl/T
i9CjCzGJ5MSPalKkTtok74dpfO2VhzAPD9tcTEEJMUhbrIWcMixejhGpmQ8lNwelwSEjQtzrlK8w
1TBtHf+JmgKWqbdLqMPt1ofOV3e8Jy4J4rfok/0vRgBfv6Iv0ASiyoZqRt9/8oOHgbVrdOh2JAf9
2Ad5MH6A8NP2Ml718gtAgaSaSDZNVqaIrMfXxMbVQuWk+B/4zckvAAROWtt4yjUdFpnj8yKhA09z
FrRVTzcKNd2KMkWgoiGKIm0xgBRW94vybJI5BwJArB0qGyVcbLzP8+KD/PBx8cvdQfLV1TEGZ/R5
llJbie2hHEJUFshLiG0aBYxKb1OGvBEXDUItcoxKUAcpt10Z6IO/7RJ8nTZ2TJQWqPH40mA8JSCR
4eNB4rCTAranhhZd/Uw5O4ZYOqSMddLFMVaznG/W4a2Ba1gm7gxqw/i/X9JRoaDdYwVEpB7tPBi0
/fZKUeQgagggBWUZ8gBywNe8duTRYImYBjT0wHv6ooeRym4Qp0msHsJI5bU0B+yN0s/HnmlOJX80
Y+0Wj027xez/JqK+2CKBHFq9z3uVm5dZz0x/XFriBqT2R+CG0lxKE64WunmxM1TbKXIq8rt6S1xY
IHCCPcsrxozBA9rpJrMRDGGsXk9RHOEGSG396mfpjEPaW9iVosWoVfUU5sELRh2xZYmxYgYRrm9b
ZYiFQvq4RElVA09Cn/YaOo2+OIZ6W5L94Fdfq34uH2pbfjUMstBKXqYcCBOZx0NyNL4ii8HVWqRD
S+lSbPOOIZYKxWajqTK/KeRG2c92vOuz6G41pdiZevO4rgsu+QKt7yWVgqCsFGiCsdIwOv41Mrmy
q7mlV9z1R/5VEO0k4kQRfG6INUJaKE99fXq2xYiQBGUAEMu3+x2vg+I3/GA6LSVpSHmLEFOkpaFF
coR17csHJXNlRXfy/Mamrl/SNIEtOqVNGuvHvZHwfr7YUe9RLewpLvPi41pCimybfrfpA483v3qn
zdq0guwOHCadPq6h/dVoC+/fIAT+yOxYtscQEPbS3OfR+NLXJnHdUusmFgZlcpvFAz9kcujzl0Fe
kWc3u9m1T7VW9guVBKP46vT6fnEv1l2b1roCRK6hNh4y377XXn644PD5r5KhZw45/ZgLsCzDoCK5
4BRsjd4Sd/6S3RbZ++19Ik0SPm7kzk4ZW2CSFiz+dJd69ed23x9Hv3vEiFpKXu86VelIdqG6VbVF
IY4qLOt8aMJTv8wxOxoHyHMhRKJqGK87+BlGIKawLwdF5y9oIUZBp2jmq0hlWc7gvwd7ZwjhM2qJ
9LowJ/SwN4vLlWXSXXuzmm7vGyhLQlxD8R9lkkBGddyrccYzb/jWqN/zDAh/EzFuE1f/yL/ks11I
nC8KUaCltoow7oIjdmvkjbX1vUupYqs/HOHzKgpMVEooUYsMbNQPQRsUgri6r35cT60ztCjhH7z9
jCfQkjJJk8pC+F+ZOFBB3CdHjMX0lGOLpsjYpyJ1/us3fETU5iiXosqmDmhDebNigilkCeXphVUv
ehnhoZUoObja2GwoP40T1Tl0vB2sE+gc94UVZPvo2O7L6RYFGz5zEg9ihR/a94vsbhMI4SWiPIe5
6EZVMICG3a0Sv0yUyALlIqI6dTnLmpxNAKh0R513P7Iath8pHotQ38U8eU9Vy1+/+M8LKdBHlOcs
jSd4ZVTnL7mW3ZhDf1iUCglH+3+fRg5NlctdE4ik1xXNmCMcM5Rbv1k9rrgwOjjXUHjog8hTPvzb
fgk8ksZLrGcKbGvD3NHbN4x5/wYg0Ea6TtBCkrFf/WA7cWs6MbU91Ck2BNbQ05lZbAGEnD5H7X2W
YP7E6Jdq7BS97k1DkC6PVdvsWustsw/b5vHt2DrTAoPkVl9KXYL1q/LvWuZbGC8pUZENgSGKcKSd
WY2TBfuaKne7MrCVwWfJ3z3Q/fRyUXtjajulQroQlaDIyaAJJfIlV73r3vPb5L9oECcuTFP4JFrC
NZJCvnDSnrdlNkHhovIi3EF0wa+DmfqApdZQiGsWK+u7acAaWsVjtTpR92BQnk5BiDTRWZBBXGBR
X+uOlH1MrTwIqenHFAj/94sosM6rwa5KgKha51jpo5ZYTsZet536ep7nfHWYAitUdQ0VE34vwhfS
xOHukD5ILkQkbZTTYuRK6v8XJViUSwhUoSBO+3GWordc5LYLssB87bwfQ5apmJBaSIE0ikSL24Uv
pDEs+zn2TTPby+uOWEjKJIEeknzosiEECm/GKHfRMQrC+GeVf0b1sxK3ryjqLBvLlPVIHbh4+v5U
dOrNoK8En18vKTr7hjjnWC7LFS0YiHQhfrUzd+u+vCkOvJNVohNx/FRusKvYu90tq8m6iG/SnfWR
D/qugiiQXnufa2RwbZt/2y5LYIkIY8UL2YTft7bDp0tFfhSsgX2HRwUXecbgH+EExhjKvpoNlcOh
Sn3xY5fXLli3Jr5X/26YFaSv0apqyypTxXLAJTEiKeK1P1l1P89vElJI57rznQEERrclJilTDADr
dTm1LhRBOew0Z/K4d9gf1EP+fnsBrwdmZ0Rhu5LOZOHES4G0WUINZeooOVoWvknKu20cyjJhn1bT
hEow/yxh9vOUfFSpMsrrXHS2QyB1VVPXeeUxXx+XTrS+Z+rXpn3etuEP5/YMInD6NKgxhqfBiHkX
BnxwGgrSpcypDrx0u6EqzSiTBC7PG3NBcz3QCtCEhKku97ZCkOvVXWHMwHw908QkVYFbtTBSILCK
B5E+urHql6whjifx98U0VWd0hTpUGXIExhAkHfJ6S0N9xl+9H842iGmpotcwwnuADdUkBbjcnWQ+
mk3mmMV90XsZlOVZbXpZv4+qR6UgXIIyUDiwHQbThjpmNrhR+T2rnzIq5rr+rXZhnXA+67bT58iG
dXzIbblLHyDJ3DmmO/qyl3lh6pZUGva6l19ACkfVKqcsGkJALjXeYTR//Cx/qP3Jy77Sz0pX6ecC
Szi2U21Ug8UdRFUNJxre5s0TBFm8dv60fXT5WfntFrzAEU6ulpfKGq3AyQq8BSeKo5n7Fg8V07NB
pul5imULSzi3Sh1LihICq2fdzrScJH5rVx/jxrMwyrQePTvDbSV93TbwKllcGCjEYkYblnHL+ElW
3s6GX0HV2tSI5xBqswS2WOOx7Fru7Cmi2Kp6O32M0yeWWs6/mIIRU7/G51W5DrKRYP3m6sCkJyVy
rfnzNsS2JaaYtUoMo171GhBjf4zSt2NUeV3eOJpCRZPXX5B+7osppq3aqVnbIQWScTd6klP42exI
bqG7vJtYd9c7DERcHaozgu/2n13QFPNX+ViM7WgBtetMl8mfcu2TPAVzYzo5hoLF08v2chKUYcoC
ZYxT16njDDxMduYd0+Neh5COJwXFznykus/4H9syTuCMLDZUqBMALMNQLP3Jooo3SWsEspD6eLaM
GH4eH3gFYngYdiMkwvjb0UD4OoklkEXTdxEGnOPcFsspXOYZFzSB82iZnkqyTRKmmKWyWm1N4haG
zfkH1CpNY+ZSPXsUhMAR3ZwXjVoBQopeq+rGsHon+7LtbQSEmKTSLbZO9gyIqP/Esv2k3jfq920I
/is3XOy0axdPBHhetDD+Di421b3TS8iBLW4W36216mSjjcsDSq50gQ0PFrZQ+b9foMrzXLBphi+w
wAjir/zDEC8hraMsDvOW/RBRzketpBBctPNqaEj5oUzpWxW7RoA3JAxXNluY7UivxQtXp4h2+CjY
Xl3iAJ+eTi7sjCK1TPIOsEoTYe6PhDbfvtj/GwY3/QLDNqy4Hwq+g/ZtKj0OVNMTwbBiU3ukQ6ZW
Y/j7a984fXjDUEX2WTU/9NH7qKQ0Qal9EkhCC8t2ljhYjcl/ynNv3pD1SddfgM8XlSIEEO3Y97rG
N0X+qD3VB3sXe5LbLycpTTzteP+2PQJNqCk+rgv+4VFBB1l+m9uUbxNLJvYG6lJptqYOgKm7XXRv
qF9iqjmQcGPxNaCYpbQ2+hMPfZb1z/bfKLUa5x1hAh0wrUReQcXfR326Y+J9I6zcRjtsbwS170zg
AFa2prnyCFx/WHd8KDTkVe4LKJDx90myzZ8gVlGwtRgWvK/xQCFrd+hS94a3XIGnCIYPg6e6kFF1
DafA//xXCkCUTwicYKox69FsiVhsgISqhCkP6ugXy9ftFaVQhOihDSVd7rnndR2ya28wvMdQg3+D
EPhgmVeo6vLqz5a9Re2VA1HOUXnexiC+PCE29iuDQntsUi0Owt9dm+O87yanjhG1YnQnnjsQtTaU
1jK1dAIrhFY/5QsPHmYjc9bYD+fZsQ132zACROwUrDO9V4YRds3G67J8nFPUbb9uQ1BrJzYJploE
sXxODZD2MxERdyjV7p35KN2tfotibapBgLJJoIpEUlJNX3CsJmSmy12IKqfU37aJYDuxZ7DuqlGa
R0BALsNS3hXU3EvKBI5/cWGrbaabKXe3XDraw9d1dUPzZdsECoL/+wXEHMlFHCXYlaFjbt95kTph
g4h1okCE46/aGBPPUoAkWuHOy5tuep5n728MsXXNtJDq1phgSKl3i2ppqDBCJrNHtAGR/zkmPvb/
4MNnEMEQDU31enMqiv4ygwHkO3Q+uusbzcZgkhSVpNTgAhJQYDW9qcJsUmHV+tB7YTAEobcWjvzY
+9qO7ZXUoQQWr2/V2UKB4bKKrdDegstVUgP9hcrphkBKCK6+LrrJzigCqUmDrc/mCrPkoL81viX+
kHpRMD/96HUs3uXfCqgjUC8AhG0iy7FRhaSYDVRT/VIvN2mROHq+33bD65Tw0zKR5SpTbTttBEaf
vOrsYFHZ4FPM+fsH0RlAoLUVUWIV5dggLegPiQ8dp0c+nMHwltqZdlytKlFcqK+j6Z/siaWME+Ki
kmlJIvPC5nD2+QxA5PJ93IA5UsUYRYExyRBKJSUKuUFbBvMfdcFQaHWw1YL3jfDGMp5gyNsbPpW5
dWO/+DzUhG9SNgo8supTW8494ND3UM4Ps0Q4yB9eN84bKHBIicbDEFO/wx8lfbwavXALiKr46Z7u
/6NcXuAPlMZKrcWtyesnO/Ss8KM+E/XZ18PXsz0CY8Strg9KDXvmBq7QeY32se6PLPza65MXsltj
IrIblE0CeawycsVZBEA93w1W5naJZ0DoZPscnz64f3M71dAUGx1WmiKWuRm62rQaLwiTbhY0EKOb
CM/+vHhlxsTJIhh9rt9CfQJeNe0CVDjcbGmg2DBYeOFQvq29b4a3Cnv6R8OEQzzYkdH3Kx+L9CQ9
8zCswOw1p+OyPlzLsQ601A2pRinu1FurKRxiZZhaO59hWLsi5T3v7al0hvVRql8J6/iv3wLiK3zB
FnWWrqzjxZAyhq6o0PcpgjreZQfrCx+6MvEExzYitWXCcZ7zuNUgHAjLlntV8TvzkE7+NsT1KODC
LYRT3GVW2qICCPXMmi89W8HqIZc37tnDuu5nn5csUMVv/C9uLaNwqLVCqjG8C8uolV8T9ZAsq8NM
YzeEgUEFh1cJ98I44TgP9bLMTIZxeVmqN9EUGY/y0n7fXkLCHrHWzTYxEzRe4X9Fovh5+9D3mlPq
mGTbhFCRqSjyILxQLHrL62XQIYzJ63MW/1S1vWdf/18r1bg3CK8nllAseuvrDK1ZPeCM+oumZ45C
cfz1S+u8SaZAGk1iL6E8cC/PT/nPyLcxtwOXVuXRBc3X318u0AS2qKoyKUYV9sSDW0KR4sS8FkbH
HexgDrIdFfSSgAJrMGWVuzCCeeUtBmzsq0DHpKb2++Q16OBsqS5BgjLEMjhpYFZj8KL+FWRYyPsZ
FdtW9WHb4ykQgTNGGy0XTY01NO1jL9219oS3iffbGOS6CTQx9h2+uSLQhP5cZPsfpU2mq+g3YKXd
9I66Hik/F6iCGfhoaG3Y1OXHxti3S0DYQwCIhW7doEIuv4A9U+yyI//eGvfZ5ExfDCeEKkQbmI+M
aBak1lAsfGsMvdOMCpinZoEMyjb4pHwqMHgvP9LzDgi3EEvfUhNzROwGvqeVjxZG40Sl09e77WWk
MESyGPVOZS0wIKBwk5mLJ6/sMakolqU2S2CJspbzKFOwcBY7DuWDShUCETGLKC2wRPXQqhO8bbHf
9czPKihgFs4qE6tFmcF/xkXEohZFPKBLDjDsw1h+ZdRwR2o3BCLIsrbMUV6BHUf3YjqFvmrUUKwZ
ibNDmSFQgZIkTElivulZ/FgiPWfK9Zttv6IghONvlSmUxngQmfRvavsxo+aGU3GWWJplrUpqYjYg
JGEUz35YPQWT1wsXtUXKk/agoQOUbDu5ahJeqxRdszQDYc6vm1+o81TFEp5bh+OP9x3IV9wtH2YX
37dO8RztCqLn/qo3nAHFRHG0ToZujQBUs+ymHK3vKaYHM5ks+LkaAV3g8KbeC69u1ciq1zDBl4zH
dUPTXaOgi5bXeCOT+ln5sH7d9o3r32sXgMKnk5xU7dAUAExvTQmliDWUGGyUeeefUBndHHK8zlHd
wtRaCjwXd2OdjxogTfY2NN+u2TGmvmeu+4dpIHGK2by6KRzeZZH0WpFK9IH0Kca0KTtjoPqrr1tx
hhAObpN11jBFgJgKZR/ZbDcX3Z0GKfLtDeK/9LcvCvMMI3h6E0laVlUVInAV0+aMuylqfFlPnTB0
ZLvwt8F+t8nQdWbqqq5jJCvE4X/1vq5QhqFpcg2yKYUzpY9VrzgKKRb5++b8giJKHk1zxNq5B0r/
haeH6111l92p9wtvGEv36dF+Wahs0Ol8/rqMv2IK50qf5CqxCmB25aOsOf1YeTPzwtIKenbM5Dfx
ureoKc6/b92vmMLRWqKqGFiSAbNX0SHUHmo/loNugCB06P7TxomduwVbe8OSADVPhltVPivmIOy/
b4Nc4flfDeIbe0FOaEhSZzXHIqIP5YdKXGqiZ9LRHKi2QGzP1F0qdCU8Uuf/fgGpDroRqwUMK6zb
Rv+spkFvf902ix/ULdcQAol2TKV60gBhlpY7RQmOFsNIsGnXljG+AkbXZlRd7FXPUGXbVEBQminK
JSxo8VtzzKtx26R29cj02qR/BY8dk6xGFW5/2LbwCslj4y7wBBO7UVYWqQde93+kXVlz3Div/UWq
0kpSr5JavXi34zjJiyrxJNr3Xb/+HnrmSyuM0rzjqampPLhKp0ECIAgCB6cwe+sfCnfkHjde86n3
+M5l7vT5Muamka8gBQ9c0Syi1tiabqJ74XDDZC3e/Cf/tmur7wvut7KTTEsHfJ/G1r6MDl2kO62p
O52M9Hhj1s+viyc4xY4qak01LF7dOClGjH5Vd60b+aPi6EftYfQap7yzMRIPjeXvccdnGcWgI+3t
PMhqyDg2jduNI9J/pmczXaIekqUUK9TywCRLPwEGjExOXvsJTpow3oVEkvGW4Qj+MKtor2oN13ql
dJfB1acSWFd2Jol3ZThCfNH2NsYVzcCZ8MgCjnx3TlqMZPiqtRId33ROq/0R/GGnTQQldlygRXO1
8SOJvVTOKrltSaapUpMxQxVzSMpC68EcOhNJMfKg+YUXpl56Y3rlUSMOb4RCF+q/L3niOn/GFCRT
DW0xWgLJWv2DXRzi6SWVaYNMLMGzt0pQDuYEsSxwZyiP8Sh5dN7enLMIXEtWJ0dkU2MZ6950I/qM
8GnqAjT1v152cjIMwcnlQ5llJIMM1RJ5WcRutSDzejpLFFoGI/i6etDnuZogimo/qek3Rf8cTBII
2W4ITs4oZ6ujLSDa6i82XJUy9jWJCGKGCNTHIctU+BgbLdmhBZZzzPCW9rxtHuVntRVzQpYZN5O9
QApElqlj3E2fdJe44Qkx0T51w2vMqzBOvDYs9t8Vga2gBeeWxJNlztyJIinhmmHqENTrYOaic1nj
tmOwFY7g3IqhDCKqcWf9bIc7PokhASOB/WyGeNvt8LYrS/Juxyo/7YgJroBGaFQzMenTrdJrZXgp
LU9BAE1yP5RlXCQ6KCaOIsXqo7LgOkKOtHnCo8nltds+F86SCB5hCrJ4tg2uHeyuIXs7PpTBTZxJ
2N9kmi74hIIt5tgYcJ1hdDOyDM8lnhX962zEL+6ZCQ6hjA09TWP4nby7tufXMfuSp5L3TtliCQ4h
6jqdxgYgtOjLlA1uNCMTlldOaX39T7siJo9a3ayCqgTQkjNkqDInnMAoHOxm+x3t33zZKDMN5IwQ
eAuXQLUf4US7Ctfb5VC99RPTW+Ujewruusdm3x/eI9gZTfAIJou0SU2AljSfaODo7IcNdnJZKmzb
aM4ogj8IwzENEo5SxngUqZNbO9EkcdsffM4ZQ3ABQcuaecS8HFf/AoqXwInczAs8ECObmPXLM0Sy
Wx9Xrt+D+zMgt7HV2T2WzdiYEwDV4r6vr5LlWzZ5pe2pWgjyei/uI4lb3TbaM6DgGmxdVWgeAzAN
/Sq/mopdFEseLLb96BlC8AtNgUx+ltamay47o34yFcMZxuNU3URItF3WvE1pTM4CahqWzcTsqGKE
eY0cC86i+BiHTwH5VgWP/wlCvJoYEzWHkB93jHpK9TQjmpdRY29LYeKObKp8rJGwYGpHw76YuQca
m0eqG55halcVkdHtbe4LLuH/gxF86WJELW0xO9ul9Nlor8A6OozWLmPXkyzRsGmqKyTBpXZaFy9K
D6QgP3XLXVBIHI7k+2KMRVDf1oUNvm8uh6C7obLByJINEaMrnkNQehXf161PefGo2S+j9eU9avVz
M8Rntrmvs2jiIpQFiNSyB4x6Aa3Kh8sg2/7svBEir4SG5qhZI9CsMngb8Bzv4j0uOaivfgAB9r5w
/31NNQ4eCywd1LCoab/9oJU/SxSzn4cI1lLrGPBMi5s0zh1LmXyJYJsasMLhf1/hNEgyxnYKwYw7
PCp77ffcLQ79p/KIZLFT3WSutO9rUydWiPzvK8SSWX0y23A1zLoqlUObXGf/forNr4sn+OYsMFpw
jEEoql+b2hNpd70hY1vifcC/HTgrMQRfs+RGWbAaGHWBmnrLWfrvajE7rZI7Q3sdoTteixzbeJHs
Fz+cL8EKvmccq0xRCsBWmmc9aa+LV+DJJ7huFZ/dcerUfz9E59e1FFxQUCJNXPdQRLP+Rq0bEyGX
HtvvOX7Oiyn2S7Xh0Cc9uBTcuPwrS0Znqr4bMg7szQhhhSGEcu08aEPPczxtPN5GaGrS56/x3Nya
o3admvNjv5Bd16USD7tRdPDL+ol9VCkiyJYGEC244VevfN/6vNmoQbORvKF382RaySiEdktA5iWF
8rtEnQ/1hMGVuspc0hVfjHEE5Ky//jd9/K2likxNZcZAHF5nt0OEnLupm/3gc/6yXSwdoy5xV2Lv
gV1bROsieHuCjKMZDxhPvZNIxPXggoXpgvPoqhhGtmDD8uiNRi3xUje1MV0DUeR7CIt+VQ/BjVTt
rPSgQYF5of8185Zv83372nuVY+yUoy0bxSLxvWJXlTqVc1Jxp4UwybEC02nbQ91J0mjbL2crLRRc
Rp0ZOmYEA4WY1fU80/sxb74MY+qV0XTVLuSKYNSbWWvgi7O/X949iYBi40FntmSx0Rfg5smRgqq/
2Bf/nszvlx0T+w4ysmhzyROdifIlIG6S/ZhkOigxY3EKW7YkeRC2kKIejKM6xLsqMbyI5anTsfmU
6oNk1WROSmyvauPJVM2Ka+ENn53JidsW1a29CbXX0amT8cpwE7pgYoYQdExqpQYTf4kxiXZKs92Q
l+5Y4ilNdq3ZjtvOqmhwfVkFGxgQ0C65CVUsPvEhpLyuvAPfmfbAJVOO73p+WcEJvoNpeqCQBHBV
ezJBHJxFjpJIboVSmQSXUccogq75G4++Z3vDWw59gfGdILyYPU56Sx51WeEwDyou7ZcQdOR5V6iM
Z3bGbEEm5DSp2VWg+4VyryiHwZLd5bedPB4vbdDcaxix/OummU1XD9VQIqvXnvQCoY132UlIvi9W
E4DcpVctBd8P05cmeaqb/eXvb6v3z98vDkxa8E4xZTq+r7GvC3MKle4y6z4L3nPz4bUqfy+TODVp
wRU4sO0Cjmi8CtIdRZ9QJMvj6Js7f8YQAopUrZuozjjG9eAZmJSX7nUQpPMKrWwvu1f/wQ2d0QS/
EI1Jn9UW0KKjcmf5NUZGO/oHPq9LPSyj07uX92nbkojGbFSw2KoqDkEe+tFKwhYJln+qE6I7HEzh
cQHpBaj6q33yjsY4HB4rRMGSSNEuamACUY8Ro11Ry2et5Pjd1O4VhGA9xTyYRRIBAolxJ60tTKuW
BH0SBDFaB+FZq9YZECp2hxhiCF7+276I3AbDXKljoCK3Zt3x+YzovXOZp3+YXGXf7etvMj3YDBrO
KyaG6GUxk761AdeXr4Vymlvb6WWTQrd1ewUiWNJg1VYWagDhDe2RWzzZu+Wx2eEugEagQMbiLRNJ
sKR2mqekHxCkdOymiz+Eqj/0sqrgTTe3kkg4W2ck2eK5gBqw+MUqnjVwdyu6UwRPl7VBBiOcqRWp
0zDku1Or05GF7pBpYBBCA9XyHre9kkc4V9tk1AY1xZqNXbJvRuIkfXtLB7KLuljieTbvoisowQ0M
A9JWCZdpPqG1FLzuvMu42cvGZm6e2+ifMzTd0pkhPo+NxGziKECdEgkwLBNvqf7URj7Bv3PXILME
Wg9Gxklymd92D2dUYcNGpaeLjllnLiNXlnpSLck+/cGUzgDCRtlK05mjmSNb8CMDRxZvHRjvKUI6
/pgpC0beKEh+C35WiyjsVTmCUKOlWEQ+9Q6zVJ/MnXXHHshJd1vwveqJ0z7GO+aZzuLO1q55tNLd
fMUkGrNdkLX6GYJbp3Zaq+APQVDxFN5mH3RM56n3zUu8x3hSFF+ilkjGbrvtQ34us/jMFvdWoXU2
EIPlqE57FN3WxfGybcu2UqTPZGkZFcUEXYmul1fe1RLhtt2itmw37BUvkmgOV4wLWykOdLOrSE2U
GRLVEXHs9rOKBq7+Y4lxLLrsMVS2eIK7Lyzka7UCUJnR+voYuiYKY+P6RbJ+Egu3BT8/twYtTAPK
OZ/6zFExiE955G9t6b6L3BF5pmRnH21MVO8PuuTVWmLm4sg3vUF+ulIBnRg/TPJcEslmba8go4SC
hQgcscIKZklILMIf2FTrak53qX1TzZLwVgYhrJ5Os5x0FjYJzU4OCz8OWQueAmkl8WYQTc6S8J+x
uoRGTZoHLMF9ILoecbvWeNvR7eirHieykOn4H4LaM5rgfu06ayz77XbT+ModRbFH4Fmo7+2d/MgD
6fpF1umwbVZnRP73lXxFVIWG2kM+YreHJLqKtatBbU+asotlaXfZjgnOuIhCrKWCHdOtK1oeFaMC
1d+/7xrkQfpZHsHVksbG82IBeaoJZU0PATgfZAWUm8YDxQaRt4o7rhjhxkquqX2OWCNdQF4/2EeM
gJSdGNxAfvN2KwyulqttUVCGmuo8qdPE1+Rh8iK33jMv/zSSw4BJ5++hQMC6rQAFi02UIlWsEIBo
C4lQYksPnYxoe1u7VxiCyZKe9W2Ip/63Nh6wVIDUIf7eOb3PBwzGT/XhsoPd1LcVnGC6lJVzXCYQ
KZyMY7L4fTYeq1Li6TZ6fn9dOMFkzSUbVV1BJF3vBm/Ci054mu8pF8iX0Zf+YQFtlaKOnGnMEow1
wXNp1RC4Vf3hjf3/Kr5Br3HjzH6Bua31lawScVPTmWWjZt3G0GBxumnTlHnZtbbhGvr3qPir+veE
Wlg7zHJGnSux8Z/wrIOhcShGbhXD1eJrhvmB41Mgy+dsHrIrCMGQ0rhuQ90ChFEqXtiFxxJTyFTS
OMRa9m1b++G73sNWiIIlRVoYTqUdGG43NIvD2mzfNdoPBZTY71DvFY5gTW3asSSqgFMFp0zxdOPR
GiRhwrbCrTAEE0pjayYj3yD2zN+YefVh6nYn+oXzKcjj9W19O+uDYEvhpFll1EKkCSTUFZ/Q1e0u
L9p20LqSSDAhrS0o6Q1AtDtywr3ADY4hnvX+nu8kC/Fk8ggnXmdrNgr6Q9xKwR0eqD+kBiQVRzju
qKmBbC9/E0fz80Pmx3sdTR6Y2nIanfibZPEk8oj8EFWRDHUQQB0Sxa+uFVSGJQDMrqLMaUK8smFM
7PF9MdF5x0SWCLx2UTuasIj9afEtXzsw1KK1HnP4dGIF5fASITcjvhWe4DFiMptG1AMvuqZ3wR7D
TQ/zX/GRD8IJbmW8TbIVFZxFEVESlTNWtK4+ZtbJlvUTbp6BK2E4/iqO6MomGsgIYUKSuDNx9K7F
nGJJ1lIGIniJocyLYaFQQjar3jRhpRh5Rtb8P26M4B16UsUxqFMNPLfOO94sqyYO8XofXO/gOCaN
RBFkWyN4CqxbHKnctMLGWabHenq9LI9s1QTnYPZBkY01xMnnY0+yXULuh773LoPIHAQVHEReJXO9
8EUb/PjWBEkri7FkGNCGgKEZHdlU1k2hbKJbFjLyBrGFRSvysaUR9BH6Nu506tWhumORRCi+0b8F
xysQYeUYzYM4a7Az6JX5KwHnOWp/r/SUM2YSWePZ9gKuwIQFNMw2qBIeA/GYi79rBF7r/83GKa+E
3dS5n2C/DTDIgkTvNQxrxUA7DI++arOHy+pweXt+m17QKq1q1lyYILhm0SFtPiXj4TIEX48/bw4V
xxaUFa1Gu+HrtWendk+OnG5PP8ie2bfjbhtRI0iPNF0lgtMxuiGxNBueTX3oPI5k3vefZi9HoYes
2eMPOnDGEjwPGosU1tA3IzL8fBf5oAJT0d/LT7zxEMiebLfzhSvZBCuKylDvan7ORtctKn8QdwVH
TPMB3c4t3WuwXIRH9r/mi0MsvsIUjMqsZmuqVGCyeWeTB2Vx7f54WTW2tfu8jIIp0dpkKMAAxKTe
K2XnFHXhXEbYDljPUogRytTEQ1M00IrG62enO7Z7ZUfduUeeVUeSfrySsRts+6KfMonRiVUNIHAY
IVPfXg/zaxJhFGpzyq1A4vNkOiGyV+mhqkUR1/dwxssgBpblu3xvHkNsWOGkR/4SZaMZTbKgfNd/
t+azeEJ8MjVFqFcBUJNpeMabq5uhJ1Uh6ZHGVe0s4yPt1P3lPZStKNeiVciCCh21ZmmEZHkV7cqm
dTJWH+pBPSVGLMkhcju6JJ3gQ3K76HQjA5SJtPWofGnKk118DeybWdbsJFVMwYXkaTS1rMBCjie2
x4XNm5wp59OYGsfel954UAZJ/CITTnAiSkVaVVmAqFUfsq5FR4qnz5PTj39hqp9ETSSWTQXnkUe2
saQTFrLlg+AS2/rSBZ8uq8V2Y/bKtAXvoRM1m9MQGMZThoKGvyf2sWPylLvaLZ5vvOAFSRdpc8r2
kfnTAsQy+6COW7vsY+hI8qLVT2Y6uCqhkr2SqYdYbF/prGws7vHDj5xusgfdJN1Fkas881RSsQd7
9uXllFiZWHrf6WFp9ga0I0h/lJi6zT53eISQUuLJYAT/sYAGerE7wBigPTXCPU0fJoIRL8XXy+JI
FFBsW2wiDF4Z+KWtHJ6X6EMp7TVVN1wFQSO0jjSVpZpilV2m4FQJaYJiNBTmKgpYCplrLRkmgvEu
os8VjufOKPGCrkk2ajP4WCML/tBW87gBSx0UMPN4KBD51u38GR04vvWRl7n8+4Vcowku0WhI04Nq
CQtJP5naj66UhBlScQRHWKamGmczAMZ/rvPgqfP/vzNMt3zgWhrBB0ZNFGY5GO5dpQz2kY5+/WOa
JV4GgoVZVruzacNrMMEJDma9oAwBYOq+uMaICjwVFQfq9pj5jvZZTxYBbx3NBHEvwX2AMSZOIqNW
GqV6ApcxzoWnEz8OTxVIabsUrj65K9Xn9yjGGU5Ii3SlouckgYVl2XzbKMWr1shCUG3L165FErxF
NhQLizMukquijowXpbf7+EY/WjtMpsbIs9CXcsfz3y3GAGtMwbyGcdTmgOEy2Z+Ko3Ydn+bCH1wN
HL/FPlad4fPlZZSJKNiXmbestLiIGXsm06c03Etbkv+giOetEkxsLtOONjxr2+74YBYQn/O04PHv
OhV6L1vCLd+7XkHByIxZhwby63hLrrTi4xy8o/15/X3BroqA2ujYgzhGkDlgL3OXwhvox8v7IhNC
iC5SXVPGnl9/kELwFYX6USTNLG4dhitBxC7KtsT0EI3fFaJw5+kn6vMoEK8Rn9Vmx1nfdE+9Irey
DIZE494u0qt4uoyyrh8pLuQzqZxJ36kqBnZ17ylsXssmuAdiZWweQiiBuudV6CnI9qsX88jL/nI/
+S5zfttC2TZoTNH4qhFhu2IlLOeM501T61NY+22FOUemd1klNiNOgvTCPyDiZTJJugnkUADRNKdt
fMYHsYPp0Ox3iAHRUhJ9nXahm3qhJ3vF3j63zsjCw1g0pkM0MyA3neXN2YmqmL9Y+WH0cZDdgf7g
dM9Yws5hclyiWlwrVUxHONl3uDCA0JF52dWQeeQuOqgH25OVRG2am4Z3epXhyLRFSqyubxiZcWtA
GeqzzV6s0pfsHT8qfnPrugGqQ6YyFQT1+PtK60e1UBibCRTkIwMFCQo3cpd8aGsvPxI/OpHc0WSb
tinTClJYyHQhqpVpHBIDjozbTHm8LNOmzq++L5yO7QIHZRr4fkOnXTt8DdL0sbWZTOv5z/x95ahG
GWUaKqsF0xoM0uvoKzVcq0a8me+mw/jZRvfKTvfBVnx41+kBE/4HTnSKjRqPXTnwfGG+pI4yk2sc
JfvLK7fpeFcYgjIYfdCmg8lgyFHpM/21CG9a9lFJJTDbse0KR9CAcpgZxu0BB4zcnFuTD8Izviwn
1efs87Lqxu1zfgUnKEQWdHWBgmd+zoPyEm9xwYfY5cl9Xv+euYHkjrUZcK7guP6vTCqZUoy+TQGX
2KkXZweKlh+DYia7F9qDFxjS2qttgzqrhhArFZPWmzlXDaVw5ggchHyWSo6GXTfGOb3nKa+wc6TZ
123XcYbl2rSS0xi1vNK5nO0u+gACPV6lmu/H+4i59TH3Fc+UHJ7bhn0GFAKoSJlpnZUABIGI36T2
VaKBba4oD5etQKovQiCl0NoeZ14xMO/jj3/TkOOM9oy97s9HlKvI8GRyCZ4kMaxZtSbIBXYm9aE4
8lAUU1wUhxbehBCbP9thA6nkiilRG7HFoUeZKDMqwNrJtTrdmrLR9JtPD+RsCGIBGO3BaJBaMHN1
zx3kcsiuoKBeCHI2Gd/L5hIapmqpFIOgqCmYAF5SFpAYUZhAyAeQaF41eVrw12XF4Pvwm8dfgQgK
39NhXFgFeczGuhtt8xgUmAu4jON1PJHPs93fG9mtugSvl2E392kFK6g9Wu20IuaydcZ3lX0tK+/y
9ze9/ur7grrP5jJXMDq+dr1jFCR2MjI/o/L1Wo8q5zKWTBZB1du6SGKUUUHnDHJvTslD0CwScbYD
tbM8YuvbGCxmOXfYpuo1+PJ3JqhLXGvwRp/zYFdudqNcV7KRu1JY4fA0u6DRer5NljN4i8f2mhef
7FtUIx6r2xDTrPD2LnGIEoUUu+O6IIhAAg7IOEoSZ1T0D0n4HBdThATlcF1NSKpoKsp9+0y2xhKd
+a1wucCDf5tjje3CwUTycTdd877/jjqtj3nKo6f7BpLM2Y11vKxAEkO3uIKtDp0lqeu5gd/Ca87H
Eu6xAltr617G2I5PVhokeJM8p4OtWVhXXkFB3PamO2gPvUf8aj866bfLaNsmARZLginypvZ2Gq0k
wgCFZcl6uGEV/RXDi6K//LfvCytWNwHk4TfOIhtQzZc6s6x2cHtPzhIIy1XaoJFG4SISDxNx++5R
jXQ/LSUbL1smwfm2JtgDcUPCoRwFuyLV9rMpe8STySE42rQyLEXFMeIG800c+j19rmX+TwYh+NpK
iZVM5aFFljKwPb4GFXPzMZB4Wf6V3w4q1G/z0cYYNya+khhJYFaxzjsmUM0UWF7a9Z6tf1aU/Zwc
0/HjZQXb9AUmOLUYiOVVJrYyg9LEsIwe9erqYB+KHnP0Zq9py11d95J3yO3I7AwluvY5MA1Mu0Er
jfkln/Hgb+7KffJNPaKwLno08OAvi5E292sFKDh1Pe3bNq4h29AcSHTKo8d6loRhkuUTnXgdhcxU
VchkdQ862Jb0+WpQHmwpv7wMR7gFdYlu5iFvWdP3M25dmgcmjpcAdap8PITOj8VDJe3O27Ta1foJ
zqfPe1z2LIDG9tNoPLWLJOcpE0pwPcs0G3pc4PsG3htpeFV06A5Kj4lRS0xKJgj/ISsv3XZ1P+QD
gKpwH5k3tiYRZPvMWa2U4HzCCqPhe64G5hfLeesS8/WjgYa/0lM82avmdrCyQhP8UJvYeambQOv8
An0Z/3AXLjNqtoij7EHaXXr02EsWcftGsIIVwj99KKlZGBzWG3eKU/kLiCr4DbV4ltFUbG8YBdkf
0U1bF/ve58xSWccf6KoCI3zHBbeCVCbO5g3YPGMIqzhbWlmkFfwsuSEPht+/zaAGDHHwlOUVe9kc
vW1vdMYTlg9z54iRanhJLaPxtoxnp7d6DOJs3iUXOnZATWEzio6GX5W9V3HfUBX+lv+Fu4rirZx9
vE+P4IHDbG1ZknpbLQgzNdUk2DCR8ajRtIaUFfB0UK23xlUUUmcufiiK5ozoRGhuKHnADDwnSiS1
sptKsgIWrRoW0LcTgOf+MSvvc1lktFmNRKiGaTyorcTGCU63KOe+GfmOXfHyu/CAyeEYrtv7vc+X
Ut4ZsKkhKzzB3y5hnzObC5TqHxTzWGkPlL3nvEIWUkOztW1auqCECw3NoMnwwBkbTzkev8cXM/B1
6+FyUPGHlfsJ8xvLkYWhnhp/R9X3wZ5nV5uD+SE4tJ7m8vQq22WjRO03leEsmEh6hOR+vRQMhTMV
+9YlT1olWbjtvTlLpP9qVSXTlSBf8H01PbBxcJrmNu8lCi3DEPQNXClpn4zACOgVmJAd3YocFM+/
Z6UYHzOFNLrOxOrluinmjATQMjU7acWpJJJ+ms2dYCizVA2DopRE8D8Nm5WaVTgmctB7lORbJqNB
2A4kVwiC4VdNUGcJP//KHUnwoK3vEh9POckheNJ9HgzJKAa3z/cVonC+x23e/s1TsLwOXoy5fA2w
eHNGjvP9PcyaZAUmHEx5XwdWlCJstcoPXXlUqwdLNgBkU9NWEIIbSMAgBx5IrODQZrspvZun1O2D
58teQKII4suiakXF3KQAoRQvK9OrqUkyKLJtEetS0yK1OxoDQbtj+3xxQLLtqZVT1ci6pnfti2xn
ZBIJToCOWaGEIcfDSIyojB1jlBjPH3TbVnViaKpNxBKsJOgU00D9EIjOyo/hwThMTurSL+rbkfP/
iCW3RTrj8b+vQuNywuMDi+FzMFwVHdFYR94/UYA9C8RxqNrMUCFiHC8rxraQto7gTmcmA6/Rr6C9
jeCrNRDeJeaO3wODY9Q5g2vtbbxivo2OlwWvmwq/QhR2Lm4DJTYGIOLlzzEUN9e/l4FErM2lXGEI
7lsNsiCKE751xVWTPMzmf/y+sFW9GjFVsSADnV5muu+kb0IyAQTPPbUFyGU0CBCbvvKku+jHdiMP
acEsctVXdDw5iifLgso2RvDlWZrVRWoBcynv+uzVqGd5oCjDELw3VSaYFAFGCJOt1G8pfX1f7TNZ
7b7gtZc+s9miYney2FlKh3ddYmJG0rqxm3y0QQuV67v3nUsrUMGP65U5tApXa1wniqPtl27u9p/N
NyIFVKTsJXbLreS31NQZTnzGxgzHRu8HLCSDW+DHLtgDXatAAQXnvQq997CLEzRlY/4T8lOIJn71
E2ZQtCrTI8uNphere05k02m3Ff78fcErpKNhJdOI7ytW8yEq6tM8yRql/+DrzhiCV0jnSutCCox6
dv82qsRX3OwKZ2Jwt2BOmYxTSSaU6CbA+153LQDT+MZIXtRSlsfb1oKzRIKbULqlaMMSAC2o21Cr
Gz9ouRMitwsavOhko0jpPbG3bRuGqRs63pcE+027CiR/HQBt/Rp0i/pyTxLJjYW7md81+wwhWm9n
9TlN8Og+ZqDIxsQOYoKoMn60C/+yDcmABIutbDplTAfQbFmuYVPM2UofjKw8Dsl7WOPIedlMXu29
OtrN0jD7igAKE1UCej1PV8pwuCzNH7T757qJFUgoewosjWFr8gaziQrdWTzebc6uU3q03ooXiIw5
ToopWG2AKXyKVibW2zxZ4sY7xa0Og7u4pq8eAvc/ap8pGLA6JEtR21hGPfs+gA/PuG9iSdQnUQpT
MNl6tiGQAQg7fqb99xQ9QXH9oRii/7pdgummUdC0bYSlA+ti/JXvVXjKSq87tR4/ojAY/l0h80oJ
uegrJUxCyy6VmCPSq7q4WxSJSNtn+1kBBd8QhGljqFyiOLivdX9pH3tZV9q2Qz1DiL6BLaMJLbDQ
CnHfdCGuF8+XrUgmg+ATWFwtLMwBwBaXoGPAdkPZ3FaZ0YiPL6yPR4OC6gI8wzwrmINn2HbVY3yc
dp1b7WWlj9tXs/O+ixSzGNbaVkMEvJF4IVryEQ7Ve9vVyUH1cTT5sozxdhpyBSh4hSaflQg9HYgV
QKOs78JTcciPnas6oTQBzzf8wmEhvp+zxLLCoQJUuGDqxSGLR4fhAp0oEQqa/pplPGMS7yC+mmet
Qep2ho9lmM+Z0X3Dcn8i90okuU5zUxHFQiszxf8YlKyJ5arW0GkkmUP48mRymq7ylvGQtSc1AAed
xGplUIJXyBQzbBSi4DqmgwK2/VbQB6PLHWa+tuzDZePast61VIKDmJUsAylhgLgcPU20xQgWGQfx
1v6sEQT/YNpdgZgY62b01FOjU2KqbpA9K0QSBskWTXATVtnFdWdh0dJQfyz0cY/JLG7LFAdszn64
zM5/Wjgx2NdiTQtHyvfIuO7LD2SSiCPZmDeDXp0MdJjqtBvw/RKzxvXrQcrrw9fjgj6/uagVADpR
s9nssC+80QZnndPelG7rgE408nnHkuqNBSbIwEccQinDikw6IWro+ykfYr5ZFT2w8np6T7XvSune
MvAr4RJSRebYQ7gBrV5p405VuNMbz+glocnW2bTG4X9f4VQxw1QsA+ZjDbXTxL6qfDHS18ua9qZK
l3ZKcAd9T9BNC9pp8Hc0x3Ffuoo7+uN1J70byaQRnEGY1l1Q99iVOv9eF99A07bLQlkeReIPNMEf
zGDBirQA0hRJmDg6Jm13Vhyh0io6hJEhubi81WFeWjvBK9iguu7YmyL4wb79Mj5y8gY+P3N6tHfx
kWfwxkN+1eyHffAiJ/PYDCxWCiIWopa5OQxJjiUNf5SzU37kQeV0mO+rfM+7YrIbGZuQZHnFwtS4
Yk1E+PIaEXNSY2+2lhcVXsc+SrRy6567lkyIKKykydIQM0hcu3kbqRWekm9ooacPnAnZ9t7TwrSG
EzyGSXOzt0tYdFF+SAuvRE1EHH6+LJNE/8VhOFo+kMEesVl2NbuhojoMr7LhrPnvgSEIIzS0bOLG
/qvTaFDZZM42RKnQXDiX+zlq3VyTnE9bURhVzyDcA688U5xSFtsEYdGYGddliIbQEXyeOqZW4yjs
NN3TqOwJf1v1zpCCM5ynOdYGBXIFqrFfBjQGwLYb5o2WxOvKZOM/ZCVbUja0VmoAYZTGPZrDDn3I
HvqqvKuwb3FT+xgN717eM5lsgmu0+7YZdZ42UtPIKakPJ7ZTTE5CfBlnWwVtYuIF0rBRNvCraHFp
TLbFLzsZPXY4e4eX6T1D/UDm+BNCMNxQ7RdwgqVYvf6R2Y80OdayeXsyKQQNN8oO4yIJpJjL21gb
nUXZ1f33yyu1HUKcxRAUvB56Y+w7iDE0N8sE4hXJ0bF5R1uvk6DO6thRTPsGQJi/VTcg1++UmO2k
ufMRmZTdZXFkSybotNkjzRH0QGMaItebYvKGUZKa3ITQUMiIYhT8I47XjAYl1XKKS6eZgsUxU92s
sO+6WVpizHf3tzN3hSOc8FaQ5b2iwVaWyTdP4z5BC9TyqN6RHvyAvKdaduZt3m7RAfpTMuGUD4ve
0jOe5uCxLC7TTnwK9zzh+r6qvxWUyAVSFkGfhTMWcV50L1FijLfRvcuqsKnZZ2nEEtcY0xH+Tql1
wU1bf0plDSWb7nP1fcEB0DSwlj6HCCXolzNQ3gdgTQscOigOJnBXncSlbcdAKzzBG9h5rnY2TxFm
NjLi9MBb0Svbq9F1pPq1jzFO9nu89QpR8A05qXvQJQAxtTLPGJxAn90SxDe68p4hGmt1EJxEgzdN
WndvSJU7zN96nAtd8GMkHy7rhMR2meAemhmNLBXPJGtK6fbZqWsrL5GWjvCd/81ydcNAQ66JjN7b
Tq4O1qAYLKsfGee97Ernf1V/LOT0FV7oywKGzUIozPH9iSfsUz3QMZ0W4GXXme6MX3nXsbLDFBcQ
W4HOaj6w21qWct1cyRWmsGNFWAeUYsC9q+mR005uWlZOIB2MsOkDVyjCfpEZpWqss/H0+KN7xayJ
HXLJyMSjnbr6qO2aG1kL7WbV63ophQAlN3qUFFKIVe9K+s95xbz21Yz/j7QrW44bR4JfxAiQ4PnK
qw+11DpsSfYLw9aMed83v34T8u40DdGNXe+jQhHMLqBQKABVmW7jWTvWZwcJpvD7dbfcDFUrM7lQ
nwzWv8+/M7kt8y+FqHRY9H0usGutnLUd+NwdM30Kqs9BLZKBFQDw57NlkCaFVAAgEGMz/HJnefRW
Wmx28/uTynYUkYqKpoo/ooWDlQxLC6+nZ+11OjF2WQrEk26zo1PoKo/kRlSHKrKTi/lDMxsySWFn
mbyM+Rlt1tcdYXsLvnjCuwzLKnQQOipm3wMgGNAyzoT60ve+NFdxm92fdEqtnJ0/qPWp3sZLBmcn
xTPNfKtMbe3v6waJBowLExTXb/0sw55uoee2bk4mebuOIAhEvFBpojRhXVK4wQxhpMqMnZlaRz0V
lX6KYLjAoI3xQJIJMEFg7mai2Glv2bJIslk0XFwgWJS6kXpmTKI951Zkh7Oo8Wc7H195GBcLpD4f
6yoAhPk1xwv0sd+Zh2pfjNicSh8XDoIL2M0T3wWOL9KNA7QzjRkcYIYcNI7nlfpaVTepXApyFcH8
8KW5kRQ2UVsDRy/us2YXq29zLIhygsnh9UhVkHtM6YLlQpXnWX4eRfxkmwnlaqjYZrha+43MBBlZ
2pBoiT10d1rkzdZjkT3J6U0jHf6vZcOLj+plTyE3Y+DqOLjNy1O17KmIoGx76nUT+h4KBUPJh0P4
GMslCsSdVkUKifNlWJDnrp9dOkqCoubtqblAcXE5QGt8rOSYmlL5ktdfZUPw/d+smgsAPzedPuoQ
sGaaSWBPwMPmg+kODiq90MfKeHK9P5mdCxyzd+UKiQWh0THAFVpu3RvmQYO4OhW2e7FB+ZimXkDY
klqB0MxknTawCWK6dwoKMlOn8hI0IjMyeGE/kWiK+FQumfSmWmBS/Kwfcy+dUNWldk56CL8oduxn
TvYKwsvrw7h9ZlIuJnJRexnLfEIPNLw8fL9dfWc6V//qjtousIdH6SASARI6ChfBpynPM4ldfv7U
EC584067ZTrgjE5ZlI7IoiXGBfNQCTpijrjCw6swdH0dPHLpju5WkaPCM1nq39vFW/9dOJubvkOJ
ohmWBXJtvqMzNasGpbU6nglne3lj9byRb3kVujA8XMjuRAQtbJ4+uOoFji8smNJMHqYIcHOM1nEI
ny8UVO+WdFsOix1lIr/Z3ExWcFzkakCLrmcB4EJsJliE8V2h7ASuKRhBvqkzDeR4kdHshkPbCA7+
eqe70jPTpoIOpiOSn9ncWlYGceGr6pO5iWSAScZs57I/B7dDCYXXR2LuTSGH7XYWu4LjwpdF1cLA
tfl7vTfTOnmXs7Ps8sCKMkQFo6LJ4sJYqyZtoGWwLZ5ASjUnuh01k1tluJwXTNlmCFuZxYWwPKFZ
lgZAig7JYGvQAZa88KRCJYRgF6gcMaeiyDYufqnDrEsp8/t6lmytAtF35pJHgVkiT+RCVrhIC9R/
ARLorn5E/9lBeUrBJeIxNgPDFSnmbYfI1TByQWsmJTbShHm+ZavYCrKndFdETvCEEz18X2Tf9qxB
QQGFjug959s8JUqnLA6QhijSaZhOxp8Igxj08n1u+KDTraQLy9kpAXl4o9ljS4+6LopJ27c8Kxxu
2LSR9GQagNP5+kN3yHw5cejd2OOQPbrjuXIKB63NAt9ggeFj4P3HOP5g3+S1Og0gCwCbcnFqwCEa
+ZVXeeYZPXaQLRJVdG37Oxq6LEtFoyffVopHp9LKKtzPBUpp97oTWS+6qNJJhMGtYjx/apLOdmgS
Plj6gw4GB9L+uD5uIgxu3YLrnSQKe5tMxieV9ZtkX0NRI99v1tFlsDjH00iuRgUrkYZ+7Q6iPhCA
zW6g6MlqLA+idhqRRZz3kaJoqEZg0TK8qMUugv40FcTX7U3+H3t4pVUri2vLkDExiQn1Ny3eDcUD
NA5O5kLdWPuTwmWTQDge3cR4yuH5oOQl1gZaqwgLU2EHuRuh7i0W6V1/iD0qUiPZlBW8Q8ogLOIS
CWOe5XrKCBRy08+6dUsU77qffUwAOQAW21c5vBwmlVYQAPykFNId8AIwUiGvfkWjNDucVDvtSycK
Rmy2fwkLHCyXT1hx1ARZAVjWess43cKD4qt7UZfBRxfncNj4rsyberpANIGN30k7h/t2N+GQ0pZI
pzt0mYvutD84IIfG1sAKjepmaKQN0GIt0OzQMh11nBdbacbPslHuybIIpm9zGOEaGjwED4mUAxx7
y+hquWPDyBq/852MchZlL8qQNr0QFAdMsNMCDSsXjep6KCjphtaJuqOkHdr8q8ALP2QQbODQZUcJ
MSgL3L8OXNpCIKEDt/q/p4m1sOPh8G3xOpwkRWeBj4c6Do2Le2YJssYA1aoYNX2ngfpXQ2fIbQdO
BUZL0Xa2SDhte/wu5nGxbzEns54oAPFEhRZG01ZjwT7LJvrDegIHDopiFRkaPFycwO1CX4fVhNcN
+UGCPqmx6yX3+iSxbe0jhInGFviBpfE8vzWYi5spAIRhZSAv/twtPh2+afH+Osz27NB/cPiG3KCj
qpVOwAk+V6exdhC7QVVofspPg7eAmfkPg8QKkRu8dpCWOWvxAK8+yP50CI+pA/2FH/9dj+emL6zA
uIAb4UZ2GCOA9c13aYaATPkgGED2c69MFF/XFKRDuijMHCaDukAGNbint6zCLvZFl7PbbneZK2bs
KuBBnbtVWuZ2IEC1UaJo4l477J4EBm1Gh9WQcVGul8eZLBoMGo/6sXXofti/6ef6AIuEBKDbO8YK
jMvu5Migbb+8j572Rjx2RMNbAFPOwvvJF1FW9DEpZ7FoBcdFvrLMgoxQjKBZRa80oXYSl36am45h
BveRMtujaXlLQ+ysx6nbKA27jJuDhdYLDe2N1wd6czaRzBjUAh00uCx/nc14SfIYmS1WeHU76V5U
/qWIuoNFEFzorbplHOYIEJLyIzC9AuRhUSRKLjaXmGoRVbNkHZsJl1xQWinBkFLkNGiUHNriKNei
d95tOy4QnOM3FeR/a2jS4zq3OKIy+K6ol2O+xIJmBxEM+/9qfUVtqoUzg1Fb32wKUGc+lfLn67O+
mUOsRot3eKUOO1MDhlEr1rGQWsspJ8vySBUSX0eHjIuSfmgU1kvv0IYILBTNFedzQw/VKjln6Hp4
NrTqe1GKOhI2Ny6NcdSZYPsAL/evgzjRwbBmSUXEzf9e5Lup/h7Gj5qIEnx731rBcC4RFBSkJbGG
rOKW0fDQfeAqfw1HFKpBLR4tF4KB+/h8zSIHCExA1w1OdWRmv5qVkzaItUhpcZxXQX4bvWbImnBr
6/exDUJfO4WSlShcbc7WBZPvtqjCPA/Q1oiV1aGYmYaJ5BIrttzrHrkdFKFxrUGO2rAMvkJOzdU8
Ij1mrPbiuyHyFE/eW170jMTdihw2npkjUtRljvZh11xhcpFJAqOFNlFgxuVz1TwM8ls1nsoF3ZrC
k+P2KF7M42bOkkq90xpAZZ1mZxl69bLd9RHcjBsXY/jquHGWxwVFjEjYzdQ2q88kLND7nNnXUTYX
FtiX0fku44zKn4CrZsHFfmtg7RZnNd5HWeHUJc6oIpztpbUC4kKUFmaVJek6do2b1vvJ5h7e1iDb
Vfz3VxHnul3vvQ8ffGGFxwUlsCEPSW1h+GpD/dZlsjMkmVsGktsOvT0PKvJfQ3tLaP93aICOtomd
fOhupH5xwzDwjY7a5tB86U26z4dckB9vTu3qt3F+OsTTaJoWxqJST3NxQtlwtrxet180r5x/ZlA3
lPIS86qaL4GyM/RPFd6QhV3Zm2ndxRL+TUYaZGgLJoBpvdHT/AK3/INtfcWcMm2D/2/Y+E5PGneV
lBMMm7Ekd3Op3Lb5cI9aXxHHomB6+FeZjEp5VQXAmR9C410kbME7pdJ7U+Xkh8aG2tVN/SKSMtq+
xlmNJbfHofFXMc0CY1m8Nqf8OWVU+TmYS5WD9bmJHGwJqp+6haM+XncVkbncpoera83QQuA25ucS
3Ebx+NLmtWA9bsbLlXHsR6yyoGSEJtTCHMWsQe4y9bYpZItg4/NxxVu6jnYLSzU/3BuHVWZFM1Z8
VdrEYRolphv9mP69eyc7Ubv+9hK74HERLdQrlFwS4DWqjvB/lqE5qYV+J1rK2/NzweEiWdiRsZ9k
4IQNtdX03mxZf5ygoF1kDBeSSilJW7kESBZpp0bKoe1m1HZetn/Lkvb5usNtn8+g/PefmeKD09QT
y2wBFh3oG9Og/zvGrmMTt8GFnoiQ6eNDJEuyLmgfrpSrkVQZmyfppkDPX/ww32tfBzxsoSa2/ZPt
FKcumWqGTlWNG0admE1AwHmOVPi7MnzvG9mu9ede5OubLrGC4QYQ66jN0LQDk1CAtug7o6W2Tv4o
hbug6BytRzMYuiIhO3CC2zp3k/vIYXpNnS2BmjK2e3Ru9HtRbxoboA+LeIXJ3eNMqVWYNRvALvwW
Q72ruxvpW7OclenZMH9c90PBKOpsc1vFpEBVO71ZYN8yvkhNZZcz2GxFPJjbifDKIi6sJ2YQxv2C
ubL2FHX65/gu3bPa2KFxQIEPurVTI5Sd3F5hK1AuppdDEfedBtOkbsdYgsG5D4mmXTjg1jzzqs+i
PojN8L7CY0O9GkpJIWgSllk6bOI6rJVtUygTshmhVhBcuJUMVI61CvPGycufQXxVP+aeeT+g194p
T8G5wzs8qFLFypAiN+HiLwoW61EfARx1tT31N4F8UuNv111xOz1eWccFDnUYzaTP4SWjw97xcIRJ
7Wo/OSN0UMqnUHjr9xtAQ2bnTyKD9urXGTPUypLTjB099b1yZEyTxYsu28FJOTOm5WYnrFPazBXx
ePcfRG4C9ZBIipUCcXpbfFarLXkFHsotrIF33XdR58r2vF3wuHnr8rYnSwG8sfyrTO6X/AcxBPe0
7BMfo9UFgps1Wa/mxuwQraz8i1adu/aGkB81jWxTFskdblijEYK3Sg33EwTviL/OV64UUVyyqwJ9
OpuFZ2Q/ctFD5cYK+wWCCxqm2hhRYwJCKcgd0fvTaCFo5IlbB4pgn/zYiM9EeFbmcO6n99SylBoj
lxxmT7blfbWffVZrInq32QqFvyBxbpdOemIkBFZlJwXNI/Le8PLT6AZI48UVjhtx8BcwzucUCF8G
NIRZxUSPIKS8CePavR4qRLPE+RxV5l6h7GaUgvJvKveqeTtrj1oquJsSWcKlGFm01IYxYdh63dpH
RXZX/p8urRAuv+hDS5XUd39Ln2iwC/IvrSlIa7du2FYT8uFRbS6tYW4qjJZ+i5L9bzWTdXNLw+tw
LAhsxe4lJ3BS0SOyEJZLLdRsLFN0U7fOEHp1ZhOPEcYaoB9FxFNt8lrfKzfWQQh7fdIUwgWJzNBm
w5QYrE9wwTG/h1njrvetB2IeVJzKLdfaX/dHESb7/2rrj9RoMM2J+SP9UVu3PfWuf184llyogBrA
Is0t9t/OH9waOkWvTM8j3ql2Z6CDGOWE7tjZovfy7Xir4ilWtVCDxFdtmLTvItrhvTdu3sbi21CE
drl8v27a9tBdMDgvSVUjq5IEGPP0LS3OmfZ0/ftbuSe8/wLA+UNXtZqMBlgcHZ8ZMU3R2/Xf3T6z
F6d4DF+HW3Hx1m/C7QWSd4dqDuaRQbbQrS3c5By4wan3o71yYz6qgiAlmiTONaopm6KBgRG1/7ak
Om5olluD5P71cdwOuRebuC0kwKVy3veAocnXLjgE6uMoHRr59TqKyBv4vSOuqwTFb/AGcluMz3kh
SFZEg8VtHPpA4jYsGmzveWhH8zMNQqcAwfx1K95LKbmc6Bef4zeOSSfBxJw6OkyuZKuTU5wjF6Wr
IF6GLvOEehCwfukviWqLXvQE88SXHbSZktWRAeiw17wgedNwTG2rT1XzP3eCvGcv/zgETxe76LWG
wAGgxh1cDVS/6HYMT4tj2svXWFjssu0YUCs0oIQI5l9uRIk6qmOht7jYKs5V+MUQkjWyOPNxyv4B
4Puz2rySIJcFgBGaVlCJr3eBq3l65rCOBagludddRGAP36Y1DFmTkRlwpHwmBXgoBd/fdvSLOVxY
Bb9NLislvj9NN/HyKsu7oRFUO4kguMBqTUsQQTMP2VF3yuddkj0JWct+E7wvZrBhXG2sZV5UZgVh
Kad7nX/IJyYbAzrx0aYPC97PUn8Eqc4fxdMLJBdPoykp5DQFpDG+4EF8QZ9e9nZ98rc3CAiAoQFA
xVmGL0STjKFYDFwsOklsmzvLD78aoR078Lb+0OzUXEjquxkVVoBc3DN60tRxC8CqQd/2X5Pq6+gT
FnVtbh2ocZC+2MWv0jGL1Swu2MaX3ungoERB5O3kkFcmrFvfiJqM2Oc+rNl/4FB096t3yEGWBGEG
qwqQU+FC0I6Cr0v1HM07s7ytxtTre4FzbBx2VwZSvj6tiMgylBSIVt14umXuUbjhUmI6kvxYC8si
N4PEyj5uERetWRbDxOwL3VC9D/pQsFFtLmEZSnCWyqpyefUQNdA7w8wQw6l6ao3GVoJPjbC9jl1X
fpylCwiXOVRjVC8Z2wwHP18cdtWtu3HvMOICsqci2cDtMbugcRmEPLblTEegJRBxd6TcKG9pIwm3
i21HuMBwC2oaZuRCA2A6P7wz/Ho3DnuoMfkQxGCpJdMqyVIX/atm44jeALdPA6tp45aZFkVlEKfM
xgM2Kkd+Af8O1OlUm0a4LBsPjIY1Sv5kR7mA8onFFI2tpscAxYt/4YFkGDcWlAzHRJoE4XHTK6FX
AQVYlZgGX6FZRrk1QyIWSVr0Ct3bNDiomSDP3I5UFwzemnop8342gNEfK1D5t7dK51Ye+lZQcRI/
6bn9By+MyIf+MYpPl4aqnBS6YFuhpPLIGDitkuzLZvAEWwvbdT+sthUOFzPyvgPLvgrD5HOP00e7
s+4UEJe+SQ+Mf4J+QeXddcTNILwC5NKALLJMqsgAjOTnNttHaKyjauZ0YNgw/rLIJ11UeyecOy4p
WHBIABkPEM1bdOI4mT/sWb0Qip7f776Fj2dsyD4OqYmSbgp6PZmvJyR5GZGp61hqOLjmD6beW3ny
cfKWz7FQj+g31l3QuMgSqJGWT33P8moL5UGYwXSH1OAc3gd27YuL/beTEeUCyEWTuYr1UTNgXodE
Ho2sXvRkeCpqyDOv/y66ntn0FiprUFzF67TG0x5HJOqWfsyR9x41n950e20X7VFXdrjulJshZAXD
7TmhKld62iARadoMpYbyKS4DZwR5zXWYzbRqBcNtNqlWT8SAXJVjkclWs5tW2sXkXjcFmfa2T6xw
OJ8oR1Vu44SN2m7xDT+BB/aSveyY0DLZE8OWBeMnROScQtOCsehUINKn5TXYoQJoR29ViGiws2vs
i45DIjy+Ik/OI4WaFcOr3exQHZjmalpDjSlHfnzM/eBR/qMD7GVQ39/MV2eLoh0MUPRnP+t2mLIB
RdTHQ4zqKxA2EHUeCzzyfRWu0MDO2ObQRUUt1vStST9J5Gv0R9fVK4O4SJwUxqhkIZyekNulfpnl
x+veLjKBi7tBH5VTyxZVFJ+IGaBHI7K1aRHsJ+wrH6Ltygr2K1YDtWRmA5FIDFSav4TTUyHSFtw+
U64AuNgQz3EXpgUA1N1wmlvomAWgYmx+tJZt7MYTY/ClvXd96LYKMDSyAuUihZRQmuO8Av/u7Z8t
TtW++aH4iSe5Ih400Txx0SJV1VkpEszTouVuWfWH0jIhcREJYoQIhgsRgWIklQzZQUc3Xc26yXM/
FC0aQXzlu26hBFFLoH/EotHxao/uvVx50WnpFqK7DIHT8RxaVheaCSQnUSsA3nrCpAUUweIRuZ3C
soyVX5MmszSV+bV+u/iLW4a2DE3p6WFy6hPa+CY7PovaWrbK6dZex7NoDUMuEz0EZuOG3wY3Bf0/
mLRyR3XRLp08Z9/Yubx8EfONiCaOCxWdNuVVaQAY2uPlt9lTnwsXzCMgaZQqx3owjpk34/FHlKqJ
ppGLHSGYAfuWjXGbLCDhGM66IqqMFHg9T7OF1lbccLAtP1ceNA31ict9HYpoILdzsku4ULhwoYVT
0QcTUMzb6J4dLw0vjXF3jEZqz3KFB8rNQwP60aBRq2Of5TtNArO2+iCqWIab3mHr9dlWeNZt9jqY
ngNnEuy924N4wePcY1a1ulZC4PWFK8V7M/ICVfDque0KFwjOFRZ9ydTIwt1JW9w1xjEJBS8Jv8lY
LgDcNtKhdo/kMsJf57P1zMp+U6c7To7io+9cOEeiIeM8ImrqQWqgBeYEVog63HM6145U+te3KbYz
fNx7oVYMQWvIRfJ00UWuUSnu4XZj1PvN8hxLPyx5ctr6hZZ/064QbPXbFxlojvgPHhcTozogVc/i
U+vhria2uxN1I18Lbd01bqELRkHBlPUu/XLdzG3fuMByidJM41pPWbKZVvejeRYO43b0u3yfc++I
0FiNZXw/TgPbyh+kKrWz6XMve9ftYHN+bbo4H59GGqoS2x4zvL8M1DesYz9/arIfRSO49xRZxDl7
A8nuEWXu2EiK8yAndjNmYJex+z8oO8eGdRk5zsvDxLTCUkeaFB38HASW3vSiHFRUYyWPFNf9vb3X
Pl0fQ6EPctlSWUYp9JNhGlpMwjvZzx+ZEmd3E31X36UW41dxQc72Yr6YyaVOkqYWBVSbkYJC73PM
9wQ1sglqja+bJljNfGNCEsnJUMbsgFPeUZT5Jt1LmnwvIS1iJZmTCC96t3eRf6ziexMgEldXLTvb
g4ejAjtcgVtJy2lmJz1Zx2ZnCEnGBMOoceGjA1d2P1JMnSqFTqfuDQlV4ZNAHUAQLHj9KWkKZ7Wj
GMXCVPaVmjjgW3WvT5TIDi5ejBriRMncoa3qs1qjCGwOviyg0r4Os11wdlldGvsdqxRUgmhuqGTA
0SjencjrIB8TeqqKQxbgvrB3x/IuFQmUi2zjIgfpZK0fCJxCkjK7BAVWepRzQXQSTREXNZJyrHKL
TZGSHqXwpKmC/UJkAxcias1q41yHn1nWWTK/JNK9LiqDEc4NFxLmGEruDdsKybE5/GQSkXbFsXBE
N3ACY/iK9qxtaTZaGKyguMuLp3C5NyUBQehv0td/IgFfOFSiJyrXGUaGOPOJidSAS+uABp6fcnSi
2yORSVwcGFv0zCY1xi7QSjuPccyQvkl1611fPoI9UOeyBsil6rJcwyg1uOvoPtyF5q1Izeg3p8TL
yHGhQItzWpsTQIyn5kBdepM8RbE/4Al1eU7AfGAl3v9Mus0KOS5RgX8EzIMJmV2K0TPGu5ieWlOQ
KQtWp85FgCScwkBrYJJVfZlAfitq2xF9n1v9Y5Lki6rh+4P5GZpZs/54fd5F3sWt/rzT/52ThCwj
bXaT/Kkcd9cxfnNSv8w7t/zHOQ+sXkOISXNPf0B2xerfIz970W7HV20HMj9G4yG5ohOzwDj+HSxT
5NyK2dKJmtHO8/tYn+04FcRPwQzxb19FMxR5oWCGcuVYai9yLZih39yu/TN6BhcAFLNWM8LO/fMx
2Pnn1DMP05ExCP3Zu8IFiIsBk5SpSZDDkqVCX6SdNDepyBVEg8X+v9qkx2jsKovFTtm4DaWzmR+u
u5poxtn/V9+nbWRWGnjwnWZ8MounqfmuL4I0XgTBrfimrONFZcfIKTlVKlh7b2rhI6BomLhVT5ax
GXOJLZgf+m5yI0dR7fC47Ohxzt9ZAwLnfybl+zVQGlwg6AuFVlXEAqV1GIrCwR+QAhHx+YsGj4sE
gxIbYRDAMIJqiaxUfbmUvSUSlhQLtjO+t74u4jYhzJrkMDAlaXZBpxm28Tk4S0f1NXQSOwb78ShS
lN6cOBV99oYiEwIWrl/9z1pyc0FBCO5NCtVuB83uE0H6sTmCFwT+LSkYlqUzWTpotcc82ynDTawL
ILbTtRUGK3pZraKiQ6tyykKaujNBHS95Hao+WhRvicRbt2tJV0hcbMu0SK+6GUjJKXhQcelj6zV0
TZh8lNLb7am5ax7Hp9jtb0SyCNvJyAqai3aKms5BLgFa/9y51huISvFUYjntq36e3dIVV3lub4Mr
RC74ZUs56C2FU0Z4A1S8zI98ObS7I6r9nGyP0gw38PRbER2IyGHY/1eTmfZl38ssJGZ6v+9iHRo/
5T7sYkHk3U6LV9ZxcTGJZlJR9vKUaG+Dta8iyzcl9O416HMLTjK5keUHa67sqP1RJIKYLJxMLmDO
U5kbOQvKgz97kaPdBPfJE2MI044KHr2kgyYqxRINKxcvUdUfZDK7xKYRcdrAcmnzPGWi+hP2lQ+X
YKtB5eJJrNV9Q02gjNgBJvIYpfsgPSTlj0T1u/iv65vnZtC8gPEPUqVqaCNlz3hol9W6e1W/M7W/
rPHTdRTBwPGvUSDbmJOBvazJ7aGj5w6ah53gyCzyRf45qoNMQBbqGLbilD6y2m3GG9h8++/I4raH
TVM0KiN3AhPOrwssaCtF19j7Qh7eKgruHb5lc44G/ti5PnC/CZYXIM7luiWVl54ASL8Flb9uL59q
J3CX0J5YwbCjFnYNmfL5JrkVtWH8Zn1doDk/BIcQqWQKaHUHUmIXJb3FXi0cw2OtpCggr2xNdVUh
x9BmdSXebf49tPw2XgSkQ2nBO+zssZci1Ee/ykdWWxmIOvt/4zQXMG7Xy8ykSrsYYEzeiLpMKaF2
S9CBME6OP7qoWFnGbXxxTIqgQ/uOU6Sfk/opKXe9iDp4e6Fd7OE2uHakUwj1QrhLftNCWiJ50kWM
ltvpjqmblsyYTXlyoYIYyjQrKFabCHj+huKQJ5bgqYt51scIeIHgthUpqZRhalFa2FjhTVVMr0GM
amQSnsdcP85K/SlvUKDcKf+rog1Lh9ULLLeoQa/ZR13MKhqbzCtiDwoa7khSRxcxu23OkqaAGlbG
kygK8LjoUUgY2BpPeY2WntqscYJevQ2WPzrbrWC43AMiMCGRmXMvc2g3JHOW1s8l6l8PUZv+sEJh
xq5yjRGqk13Jnj7pdGN0z5H6cv37bNQ/OMPq+5wzxAulFmEu3RQQvxvuo/RWDm9V/c3QBI+42y8n
KyjOAfISBFPKAqjRmdFZx6gxogqdbrWb3PUnKHPe6o/CctPtd9cVKhfixxFlVB3bSyZIcCNFREqa
vfR+hQuS+ix+Y9i+W1jhcXE9T5JJS0ZsxtHhZ8wrjHc5txJdQcofFT9dwPj8Ip0rLV5Yxb80a/vQ
ktxGTb3rDvK+s1/xED676HLdLBa2R85HVok03GjgO9uPzgSSVdCDOQbaT+6Wx8FZfiSPEDFxQpdS
+/qPEKwCPvsIi6XM6gG/IQoaD3VEh0iWBHZub8irseTCxjzpUhsFGEv6xIgMGRmzdqccGP8ue0sU
VzWIjOICSFwXSdQbAOwCvyC3Wi94iRLEQZ6uoi2VyBiZQVqPDrWktUl4l4jknEXriy9wCYIxTRIW
BseHyaelHeHUN+zbLx0kbfpP/wUnhiBi8bUuWWZ04aQAUN0trg4ya9YyiQSK1WOapxw3+j8ZW8a9
LJJ1EI0oF0uqfKJxyILlSAhTt2nbxF1k0b3Rdtq08kQuhKjyPKIbCTCtN7kGiLojP9zlJ2mHkjnI
M15fWqKwzHcyJimxluq9mOc4epJd+OXf6a79MqAzk1UL93u834skkwUDybczqoYaSxXb1VqUnlaT
HU6+1oruXEQgXEKYhksOTcD3YWwOy6viMYmWkYLTpzxUd4yTLtstheBIIQLlokg5TeakLlh05nzW
1fsQ/SIiBkFB3OAl6FQyhuFoAsLAXYcavum1d90lNo9fF//j6fVp1kFmmgAgHHDqMr+biWFHk+FY
4dN1IKHvcdkHqHcDXMu+T1F0T97l1OQbyTEL9GcU3xR3+PwHujYsD11Zx6Uh5qA0acLOCYvU74iu
nfB6LnA9kRNwcSKt+iGkBiDMIt8NuMyeVOJ2GhHAbDqCrqiUElDgmzIXJ/C+WFtyBc7uvO3sQDLs
InkTTJAAgk8wAjmNotQET3dY3DBdVUatKHmWMxxLVP2h3Oq/aDARYXKnRlSlE7BjwKwel73erNu4
AHO7fXzK0A64Iy6rgRZR3myeiS5DyScYphZWNTjq2abCmqDS3U/mcxFDxnZ2qGumbhFFh8IJ85xV
Oj8NWWcWxYA9GaZ1nyr0IrGb4PCLWARk0wmh3vROGmRofCHK0AQ6hDlG+HnuK9nj3DmFMMSyEPoh
N1xhsKlcmRNWipGlJjDqfFfg/ZlJFqClMTJca1f6oS+6ef3N+F2M4sbPyqySDhkApak70Mh0AzP2
SaN9C4I2suOeHnNcopBBPgzh4uFK0bu+IESDygWsHCRxgU4xfyo9UtwKLX5O/2hVX0zk4hPpCnNR
JJioUjx4xKc0Eez4Ihu46FSZWtlbAWwwUmKryT0tZlsT3Uluv3isXIMLTrGGbqe0hRmmEt3WpXHQ
iw5l64Xf1I2rL5XTSMWTpVaPilU9X5+k7QDyzwjyJSvlYmlNzbxS1h4H8yn5E1o2DRcxBtjH0fhv
8XXyZFELMOETdoOCGtRxVzoQK3gsfvSnYZftRG3rm/O1QuMWGZ1oM1WQ7HY6RXbyrPa0BnGjFPWc
sGn/sJZXMOxnrNZyZNZ5GZYwqjZzqDU/Z7gflxKvmO9ASm7ryac/mKQVHLeS0jBQ+p5JIUG6pe58
gNvXATbPCSsAbh3Fky4rRS/DzbXUXlLiaMpeQ0KT16GziIhtt49BKzRuUc1WHpkDwSQpX8vZLrBV
Jn63r0M3Pyhuef7D604DdLA6iHtVxeJ2SWJGsr4YCoqGtZs4P9bD07Lsro/gtuNdILgE2sRtpxZp
mKJ5VN0pGW3S1zbJBY6wufWuDOEy5rSnWZpPmKf/cevdjAorHG4ZVQYdQn0ADtn1HlM4IaPta14P
Ae9uV788iKKECI9bT2QY1QkXlLhPSOZby8JGvzSCE/52/ryyiVtEg1nLrc6ECdzZKVgTJLoK3t6W
3eTgMQuakIvgDk9kE7em5FEP0U4Np1ODp7lFNah/3eNE3+dWEW5uG72q8P1kOMrWHZ0EHi0cMG5X
yiWLKgNz6dGxzvmd+ZyBnhd30HZ9qr5pTo6FKtL8ZXPwMa7+ZxV9YB1JSyNJkgZz1GZ/j+SrGQ/2
Uj/XxeH60F1frB+oRpqKSEmoASbtDUfNXyZc+AyGKgiq25vExRguJOikLbNewQTV6Y9Je7RyZ1DP
EaS9mvRQZw//n0lcZIg0ueyMCGBWN9pm8b0Yc68qJIFJ130OQim/7nt13hkdClBx3Kgju1YfIyF9
jwiBiwRlOikDMRhC7imoOPsp7EvO81sd24qfeaEvumARODolXGQoQYyl18zrkKI0J+ovBxnksdAp
zyG6q9+IazFEbs6FhlqTe2sOAAjlyH0QPlkSurCXF6UR3BmIBpMLEeOgJpXEnILIXwrziKUl8Afh
0HExogersLTosKTztTPFIVexWXu5eZjvQ8WmowtSSLd/EcWJ6/sg/VCGVCjWoiyANc5MG3K46f9F
2nUt140j0S9iFTOAV4ablCVbtvzCcmTOmV+/B/KsRUGcixlN7WzNg2p4bgONRqPD6V1626EN4vyh
2o5z/7kzjOcn1srPq5diUDXuF7X5nnP+c36KSHVqb6IgLwtBDSl3Vv7GPfpjN55DnivQJC5GSkrs
WnZseZ9OeNKP2S/b4fwp6U7B8fbPiylRk+cftAJsYzKnBV/NhR0n9Ws0yNzL7QfOah0Fu1HVRR11
/H6fJvsUD8tV2AcOyrxcK0ru+j5x4Wx8r3jR36Rr79NRBheW6TqKIYTTRpbR7JsQ7mZyDO/nx8it
btIUEzfG295Lb7NDY3mhnGtke1FfUIWzR4IxBFc/okHqnb0fHxUH3vuX5mBHTjJ6xolTUpem5Mre
PhYvmMJppLahdAUfTKeDlb3fdxfxEcSYB1kAaDuyQP7giI/GrinVBUObEZmpMRaYV7gQf5rRgdC5
fJr3ee2UCCU2PGidaVdNju1LQ8v2qwgd1UoZ566lDLbTGdjQVsH4nZDEoNoqZsmSbpe9rGQVbvGC
mGxpbKyp9dD7+bXyoLuRG98pbnUg+yrfk32BRu8YvFCfzsv9N7b1ZZWFK90ozZnYI5Crz+WvIEIa
GPwxvGaPak43O9F9yFs499PTedxt5+gFVjirim3Yqp0DNsx/2ZOLUr3iXcHY1ZoKl3xBKnNhFBAs
/TAUj1EgGwcjk0G40WlnVZXKD59l/GgUjPmmR8WQ7I/kgIsDaVs9rnQ6QAi7/1rpudMu9/9tIwQL
UiZLqXc8zookuVOihdEqIqfJH8+jbGfQVpshGA2y1PnEwIDsxo+cAAeTYT8kj5wCks+NaHb/DU1s
iqhJn9oLP82jq+00sFbbt7Hb+Zw7OtvLuKNlhkrsjmjUBa1lJWRTedMkn3Zk3CN4ou5KzKyWXaOy
lRRbJQalLoqOD+rkFbYcbED+jO15CZf8giGbT6U/x/QNr0ASllHB1U+p6f2kmn4apbu0T7wmqvzF
0iVWWKLtRLAKEYkNDKkAnNmB75Q0R7N7H1XCiyYSwSzYfVEui4X1A5HL4PG5Irzv33ywwYyE4em+
bMNkSyhYCYWF1IwJx9N/FPNFUZ2S9lpPLpklMRV/49K9bBb/JSsPy4hbLSieDd5hQGlN4S2qw3zr
CkTZ15w77j/acLGdwkpI1tv8TLfaKepRyXCVlZIStb/xjV9kEuyGnS5LXehYPZW4+l18bfr1FT3q
DyaGb91woobwfR1VLwoiFmT2sTqH8QTjwXg2V9+r5RXLZHvFd/1NDILibctn5GmqWArCEtCrZDpA
OGdbe42O9T27V9zOYXeT3zj2IfZGRzrtftt4rGAFZbSTpovMGLDRsbv8PWG69YbHf1b/ue1brNAE
hbRRB0UmjjZoXjm7+onno1JQ/T3pD8nXrna5bxGiR0Vi/rnPcm5xhTvN1KkWzTxwbhME4Z4H0YDV
o3ImVBDHiWMe5P7j9uFbySooapbGTacQYA676jg8xD7owp+mE55WmNc8fiM/zsu4aSlf4MQaEYuE
TWqGHG76lGsPdSfrNpCsoVgQ0nRNlFU8o0KvKgwcy6/UzjOuWg/PCj86NaYnS6rIVtAQfOA21sLK
HqEtvDZZ8+aPoA29RePsTvfim+yuPZxfQckJNATHt4oiY4oMCJgaCFvcJcPXebkcq/1/QxFvtCps
F5VCqCRYXCW7VDBIozR+jbI0qEwa4VZLUOSiVC2kiczWaWH1QxslvSB1j7+fF0imeIIFKYq+zmgG
oFajF6FW7ZOUeuchZHZD5Osc6tSyMZWQJyBI6VjfNfSfh/5CnIoT/GkuYhTUUbxpdM8Db8tmI3uD
cgBmiOOJgrluFFsFkWaDIVnhcEcqSdPG5osBU5L/DyBoQ9bOVZ+MoAbtQAea3wf1SeskDyuZDIIi
xCAALrUcEFOF12uhHcnMJE+GtxCgUDUpApaY/mKBCvS1nxFXVYmxbEuHMkaMXK6QCgU5TikjP9m4
q17DCPk0k5Aq1ClgkmRwBlTA9+xzR59S82cYGw4GIg8gj0cExFnUY6ZMzr/VhdfogjVSo3LWjUxF
jUb5pLLIURuZC/DWwr5GEAwQK0E3PDDIV31/ZpHnXDnz03Aid4vfnJT3BIteAwrap7OpNO0cgLzc
e/aRMvg5fCu+obYrP6LYe79oO9kw6w3/7TWmoI7tQHMaJMA09zyk0f9UroPL1nCmEx+YVuwL06Oy
Gmyp5gg2amkMC5EjgNIrex8f4FpdY2Arpwbl9ZONLF/x9lRDRgvcfza1MYVODP11hl1FVoByHsNu
nY5+MBPqRIb0PHB9f+3VvIYRvBprHknWUMDof/XuZBdk/7u8WxYN4586ByU4M1ozqYkSYgHnrDvM
w5WhoZRNuQ3sKwbawyr49Y6z9rKAYqSviDODWqAMdyn5XKCXMpel4jYt1gpAMCVjqKvNNHF5il9T
/9HU/f8mgGAsFjKFCeMnq26+NyX6rqXd8pvGYiWBYCwmq0g1hZ8jpbxRuxtDv4yz65A+BtWHwbyb
CR5Euzne52xvVDKWN77bZ7TBFuxGDGYbjaEl26WoJren73H8KayvDbLLp2OfDiBhk83f2UaklOoU
DPK6+DqysyGAl6FhPRUUyo8txsPiMit3bfqpmfYGWg97xfTes4cvmILRKBcS2o0JTLO7tGEJZX3g
/L9/u4ov3xceQzErSiOr8P2myiNnqSBO0qOgLMm6j7REYPu8ONtH+AVOsBYF2r7hhwBOIamjg1En
aDAv6RtGkDmMXKixNL+5fcZeAAWboTBi5GmswytAWGU4jvdIf5DENa6VK3LKPXvYsaPsepEIKb6C
kmG0MZ4FQpLScG0w50FVhuULqzsnDu5sxGTPL+q2pf8jo/goImEcDQNfVFgrx64w/AkNAOx95+0F
RbAmdOA1HQlWMqqWxLGCAf1KvVl6NO6Jr7QLeF7MpfDMOs7geCmxrIZl86JBGoeoqL8laPiFJq/i
SEtVzmaLck50FvO8p+IHu/qoO/+EvWYjdopLbYUl2JZRT6OMNLAtJvEU4wtRZydBmjX6mk0fKmVf
ZscJiqsnEhk3N3IFy/++ErGh4TwPLW4cs3wMowNTT7MtefltQzCKgnUGonzxEZOwhUW1BskISKmZ
b1vfaHp3Xh03Hkp89V4whENu92mKtxIwlptxxmyDYI8qtwfzR80caw+qXpT89t9kAc1NwVCVY+oW
0dGLKKxd1GfZiAAq1EN7rCqnDvG4DX+cl2zDmNgoKicYPIFI3BuOkUTTlsA2zcGtbDZ+LWlhguEE
s2BkF822q2i9nDVB10lmRC2buFX2Jk/1Y58amPH2O2oT3DNZOJN/7s0lAIZejWJcA3waAY7FYWEt
gQEf7ooP9+AtbeF+2aPPHaz8iifbqo1lNDDf/A+ccLqWOfnLXg0YnJl/bWVvmE1VWH1fUIWKWUZr
TrBUdvFYLT/i+EuvJhKby+/Fc0sm3MvtPCFFVQBjSQenLQJHy9iFFX5WuifVKN3zerd5oSB5b5mE
YkqdmAZeaInWK4IDFc4FbGuNZ+YNSzXMb5ocRPec2pbR+Gxv0QuiYOyTOJqiusE7M8O8cXJDydN5
ibZfYCuRBJWrSKCbvQ5TV30PMD6W59HZ7Nne+H35xXkNqC9v8d30dVaYgt5hLPISkxbLSONwN5OL
0VLdckj9ohs88D5hqCtGoWTaqbBGn+q3SR27INxFyvma5Lqn16mkwV62rYKeZklalhbFIvPhNoNm
g9eqvljmcl+Nd6WpeVokm3S9Ec2EaV4tgaC2JFGMyCZY9uQyveYzsxTX/BBfzjue8iRH9V6yzduW
5UWPBPcywiyrutWx5MVn46Y6Ypvd3NXul310zctpZUVLMrUVbp4WM8PDMQWcWl13aOYfJHWt21fb
av0Ed7Ku0mCyuDxDdVeYx1YnqHj/FAxoEwfdrjY6gf25CRu/r5in6eoBY0HhSntp//jfFvZNLtlA
XbxeQnfUE3gw0dea/0zdKEPMRHPLXbGf/z1/2CvNEdPJtAoLE2kv7KSOyZ/gPUHdqJVIxJLsn5hF
Nio6WoYN9TTG2Albj47fz6+bDEAwO1kKUgnKo1sau1GHh3zYnf/+3xwwpjEVsRcLE/Beu3AGHMex
6LEvSokoD9ktBxDVodcjRpinQ81c4MrGcsggxedG1ozhMg9wFtTTM0PM5AyH+Sl2FzdCSimx3fTb
eSG37dYfGcX3RqHmmI++ALBTdlmO6T3tl85eHGJhFAMLd+Ei66d+bg5/e9u+IArXESqBskzjr2DD
aB2qNLhtv8GAl1jWWkEbNx5YBcWwlegi6OLLArNPVWhnZIE4pHa6xe/LXdMhSt/0MPL3pZX4RhO7
5vwtLFDWRDN/KHT3/CJta9rLTxY0TVmUtJv4wxq+vAUrEMpyYZtezstjQRxnh/qO3lxmnJWB6s6M
WDDtDi1usPNiSFBEO9N1UVyFPLyXqbvJOhn63o4kjWzb3u6LJKJpGatpsbMJGH/VxewISDCe0iMn
G8JUO9ko420jvsITtGlZ9KDCvLDOLYuLrnfVXzwXW7q8m71JT2z0+KtSnsHf1IgVrKARVUUGixWA
DTC9pFa+0/Z4fq9kAPzvq+cjsUhfD1wuOn+pxwdDNvzX2Dz4KwkEhyUg08BmHrBc1NAJ2MM43ZNF
czsyOXXqzdMXNuiHKT3Y+a1e3lbzZZrh0NWYWkEzjyWfx0X1mq7fwSnwFrjMmubXue4vau2b/Qll
jC4dFtfG022CPalx1nVtcuYmc2zNbdBJ0MVuiiBOewxlBWcy0QTHqIArH9sano+WeZ+bD2bpF/1n
m/2s5t6pUiIxDrJTJbhFcdvVdcW936QYHHW8q6dPqvn1vDZsFB6/CmKIhTBhaJlq1ABkHkEHsfgg
svWj4AJ5qQ5l/aUfth+65L9KJtx/KFIpc0zJwTA3jPmjj2kLLzaV2KQtg2GDt0mzqWZhvAwRQGJa
LwrqUofnoN5vhqDAKw48dxPv6n9fc6DZuq3qRCMU5KLilT7kuWJVWjkgWRTf57xf76JzskcVPjPI
0PxJYg43XpZrOPE6Nxq0lNY64JBmdODHNgH1UvuXrV0GMra+DYPxCkpIQGhkaFCUAihd8evhQ6J+
lqggN2nCvW3rRLUIIwib6GI1Q5TkMZgaAWA5nDMk9+s9hmo+l4BXbnAtCyxsK8YKT7CAdjfEsaIW
A+ImGA4Fq96omPVno3mG+8SmbM7x5vqt4AR7GGLg9hIWEK+Yf5idr//73ldo3ur7glFKxrqKsxbf
Z8suiGJXDWTHdVMCinnDKGw2VUAJV0YUhmqfjYM70WOd504Av/u8DvDf+EYFVgiCDJ0eDVMRAiFH
n3BmncLwwWrAZRC/zyowjMLVwLyHd7NgFZCWZ9nSAglm7pYPB0jQs6d/4EXq6oWMvX1r4dA8B4Z7
E+FAS+Tf6xRLGfu+GdwxOynWKS4koeDt71NkcE2dDzUVjqaSskJjdT0g1+Trw91gy16ymwAa+JI1
g5nENoXVqhM2a1MIAVp/9vvr1OflLJFXYXJqfxxAtSMtgNu49GzDAKcFwqfQazF9FvWYcg7W4cHt
jMdsjJxOu2rjp/PatimVwXTGOTPQci/4WEMQjVpF6OCS5ZqpT9UkCdlsy/DyfY6/crGMqE5LquL7
LJrg4ajVo5kGxU1bWd/PC7JpysCp90cS4WR2iY6+pAJI2aW2QxHGwfI730BtYuX+g76rTblMZqO9
UEWAkQkOianmdVXNDHfcVWW4GBA8+6nPx+xYtpdhFDhweSG3bEwAVzLROOAC/wPLvbLVcrKhp+Bl
hpB84rh2aKB8GjpKZHQqm1qxghF0PWqqbugVSKfp9HIwyo/KQN6jGH8giCpUH6lKMOho7ICZCz6N
4a5LPnXh7rxKnN8jogomYW7yuicUixVamVfNkT8G00XWqe/IBtgvm0JU4XkUBsMYRXy1Wn+EVcg8
3YQiLG56m+BdlP1EE9J/E0w4tBkY9WZSB0irBF+H5EM+Xgzhr/MQW04VMofogWMmY2+yQ6iECNos
52tX/VhqhCkeqYJnTJE5YZm657G2AjIIEQIJDjY6hkSSoIlZ6RwZKEEYTxRUkvW+nfamg3lzqCsu
PkY/wQN6HnHrjrUxawVMQfCzYDNeHyMLncOBkcBP6OYH2g8YZ3rJ7J2SykqYJDiia0ratJi6Gu5V
ttzq3a5FfCn+gN4IiThb6Vdk1/7IIwaYjCCYlmEADie24/TwcBj6Hdt3+/HCvD+/dlvPpFdg+uvF
o3FXthkHm6PQZ8xLuktMy3H6KNjl8Bj10PJadNtpTD+eR96ySmspBbWf6qSPBgrgpdvn02GSdZpt
6uEaQLisxki3GhL8tYz8es/3zUXl41Xhleg40iVlpBss+xpWkoBJSjNN6L9wiWjR2I9NVw2uoTmz
5bSPOqr5Qj/dg+rJdIw9IYisoFnwXTWEr5CFe2TJAiTrWyBPNyrYCVXQt4Z37JpeWnt7R7/J59ts
792LqMKJi9uChfkIwIEcy+S2bfzzurFl69GAQUzEQKhli8OTKivoDDXOBzcg1/V4SKurbJRAbKvH
CoOf9tXlS+K5IRHH6NDIWt5jOBgSUC53M3hzAAiYZT6zFFFQEGO2dNQyZ1CQm8EzdsUutF3jPj32
l891HIUrnVS8vY6mRgicaFMVH6DUmpKGT3/A2728Vv0cnG1gHrs1Fqgj7ylvfhqjY/04v3lbyU0b
A3v/oIoHrzDqdihx8KwbroypvwQeGr7H3eLrTlE7+qfiank6D7ppm1eYfCVWuxkHwaywEpLmxYUd
Zi4zPzfJY8kkMNpGoOyVbILWWApbxn4ADn9l5fflqUH3yhXxw+MIUoD8YfqSokcoQZVO/em8hH+j
Pi/LKqiPUuejPpHnzQShA7IpVyYKPTzboc54zPzqiva785CyRRXsCiNTHiUtNpLykO04ODF5DNmx
qGSO8KY9We2eYE8wONHSQXCJu4AcSHthxIfzgkh2zRTc06qidjzySIJqXdTzsDetY5zcm0HpZOox
kPXibz5eVgfAFFzVMAqVnjLAJT16T/t95BWqk/1id+ZOP5TfZCkwySk3hSscIycWRKSxerW279XP
FgpCwz6SeSXbygAmB7CkoARN9L9Ve1ByY8aTvEFzHI8vxP4UeGOCWhn+MkM/+l1xZaGzV/ZU5z9f
fCVxSoz/AwvisTwtp04FMO/KU8CcXF5RjOlhe7Qg7ajsFt9EwwwlkyEipII27LUhCfuqbnOr42LG
XznJZb6nl+xjDzqTZm/JGLs3t+4FTcwvKXM1oEm9H1ylmUAee2PO30dZ0ndbHVcggjombdbnMxep
9TnXerIzn6oLbY9Uw26+kFL7cjP0ZrtWaMJ2WZEemFMNkZYJxW4LZvLUimNYxNe0BpE8ZCTfcbZX
eIIfOWZtkFk6pKPZ3mSuHlygPUlXFX8oH8ZBcrfJhBOutqYYTBOPaVwzmImW126Nwm/6FOmyN8Cm
QVwJJVxnIJoOBxoBJ2jRnNk3111hS2zitigmWoZUxMCQK3mt6LRIwnHpYKSUiTlUJw+kzw6Tlfss
Um60MvTObxM/N2/V4gVOuEsyfQ5Ci8f1zb2xM0CyZOy5NZTGwLkyn8MRzq9S9GXX1sAZds0x9acL
tqDFFElNDBaY/j2NNVx+/Y9Q4r2SakGJ9jGApTWofmmwT0rmzmUse+FumglDMyxe/WahAvP1XrGh
jZKpwpM60cGkXrqq8VGah97GoLpOGZxFWNvXGEkVaNWoJIjt1X5bf+kKTwtkl4gMQzg+tpVnU5BD
jsY6TsPkt3bm9p1soM4miomdQR+3oTIxeFz2UzJNJl+t4Ls2/khBJVen7whQ2ysMwcrVpV7GKgXG
Qg9Df9vYn84fF5kMwm7Qpe+7WMX3S3Jbzp9t61gOstzEppFZySDsBuZWt/2w4D2iKz/TAgTI9+dl
2PQYVt/nMq588rTIEJhhkIGE31SK+03/0pUfbENiyLYKGrDXL/vNf8cKpxlaMmgz5Mg+W4594vQb
GNdUuGHtaHe/O9owJyqTdZjJlk8woINJyyQlEG9QFMdkd1os83z4Jr+xZSvBBJtpmzGWMINgnPOz
ulkOzbcxwdAt3mGW+Pni1URymW4/MlaQgvk0xnDoZwSE4GzxlGXqh3f0mLqtxwn4ip/SF+q2iBZm
VuKdzxB3fb13jJbKaIWwoDxlWd6nfnwaLoIPuJX2y5f+Uy45VtuxNfMPniW8BLqc9mPP8UZXfZ6u
E34J93x0yfwp8M+r/wZ/FNfJFyzB75oS2ijthOcTqoZO6tf0RO4pwrvoAggc3Yn8wDfBKEGO7+Bq
fD4MqBWE/SNvRjuBjDYJTJ49C0JMdRocorwryAv7+gdCsB2WWc7zVAEiO8aH/md4ClC9rD/0Hq8K
6FVHGiXf1ExiU8IszPxS3+S2SqQDs2SBSzTsRp97sRNyJRcWOHawlnfJ1WK55/dvy3wRihFwuEHw
FhCDUDTXQXPCZqS34499fxOimIehglFqhjf9czSMINhFkLelYsZBHcIosdQB99Ulf1nZCBpamF/p
8tRt81E2f5SbJdGooH0DTXw8tf6mBcaeCQ2iAK/FIvIrGy24hv2B9DeKqe/6OJc8p7Zs5BpMsGDW
kIJZMYKaGOSQ9aETpd/Pb9L24q3EEQzIoOnJPMP9woEeECzHtPpjuM/wOuTE+lKeoi3vciWP6PB1
emrUoMuHeVRv0yW7YUN1NYzHGT5MPoHXULnKi84fRy9PSk8i6fZaMqIxmx8CsVjBUoKu7pYWD50v
fMaEdoiep4Lx8g66a9xRSva3rSkvgMK9OrZNr3cGAOf+YwfqIi3fT9Gv0U6chclo2/5mH1/AhNuU
tLjGFwaw0R19HfuYgEqU+OoOplk6g3fLu8IkvT9LKailljVxVVCApcWDMX8j3U6JH9+xXVRFNYZl
o0pLF312gnkgHdN4jByTYXndVAHDBdIzb/CfKzuNA72WEdBsybXGFKxyaueZGpTArJZ7W9mnyY02
SjK9m3Z4jSF4dU2l6ElkAoNb/vSUf0Rz0XBiuNN4eg/RrQ+SheQnWDRYa0BBDcNRH9pYBaB6ig+x
D06LRHNnxYl/xqnffCMurm+En5raGT/15o09e0TyE7YOwnPLIK9H0uFqvnZS4iZRzN6EukRx6TDD
cGryBUYH1LCfJ8yrl8jLnw5v5UWD4l9o/O8rd9ZKQKwL3pjfLpgGciaMjjO99jkAZWKKnHcej+vE
OTjuoa3g5sUkSVBBuHqxvpZGoXhZZsgYd2Qg/O8rELsfi6nltovQ3ilbL5xkWXQZgqCWSmuDCFsD
AkNsN+5RZSxLSm3mNdZqIChikJp0jlVAJEcLTPKcpW4A/WjuoPYNpGco9EyuZLf1pljwjnUCFgv8
W7je9BDd2/BZcdpQ7BA+NbLZUvw3v9n9l+8/p4dXGxP0dt9UDN+n8zGIXZrqHm2uMgSu36FlKxzh
CDGMMZlLjmMs13l/JyVB37w/4Kf9f6Ge/74SJKr0Ylk4AC/oQtJ8lyO3xmNMfHi8tGV084yu0IRD
A9KArEaJA8RBX73uFl6N7HKw4x7bfKhlD1z+tXObJJyeIZymFkM6uOKxm/Sa7NJTdQAVLDd8ic+e
ZCZBupjCYTKattApB2x9bWdgaKD+FOx+31uBLzPwm5fWai2FY2UyfZ6aDGBmcFlZPp4zjmI+nFe/
zXffWj0E96IP8CJaCEDIDa+Yxna5nKmFV0zLjuz2DbkSSPAukixIFCTH/3JlHgtQnaJdH29a41SD
xNuVbteWV4rOWMqYZVKCWTuvrWu3jBZrUxim349a9A9cqMffgQ/ZaKlte/QCJWxWPy9lYhPUTdLq
Ujfu8cSVXX+bl60FDiuUfRLNFCdlIovNUpZOuO73s9t+nfcd+EDbPd5EfuNrd8EDr2aOTrIiue1d
Q4m7SfBkpoaY+DFHlLCF2bNfEx7QGXqNaoDlOkBZPW9c0xM3llEibtpeePIYcQZQ1Lm+3rYp1Iox
CHleZg73VLEOY2Q5ShtjNLf28bz+b50xOCaEk6CDCl1kQ6rJOI4qRvzi0bdXle+z5cfyDOGWmVqD
CHofGp1OQ560MNFH33zgTUX9iNIX6tS3uRfuZHZxUyiMKUTRs8o1UjDCc1zWuT0BLypCl6BOswxO
2vh0fuW2vE+GGeMENT22SsUSitKqlZKClwK0bZXT1tQjQ3I9lelDNeT7XDNusjJ+KN5TaItQP88A
oWBPF5OtMTqH4nrEOzOJ7vvgvksP2nA8L9imwq8xBD8zowQEcdzPzDOn/vq7G1o9ki89Rl9A4b/J
Ttjmdq1kErYrm+eoXUzIZGIQcvS1DZEZfEe4gdmIoYACgyBEJFj5pk+qMuDVGcn8iW/Ne8IZ6+8L
Gt7oamqOvNCqbncxaZwu7mTmb8uzWEMIRqHDCOe24k+4PkJAI3kyDnhfdZiD6MVPfASKmssQt26P
FaIY07A6fVBUXsxl7osPNjhvqVc0CFIiO3zAXXxe67bujzWY4AdGVd5nRYMdUm0wLUWOSWRVmttq
9kcHxGoIIy0RE1WBkEafKYZX9dmNqn09L4UMQ1DlCRSEGeV1VQv7mGGNLGuntrpkqf7mgL5IIrh9
xtgrGeajIn78ZXT5PBw0abptvI+Ps1f4DKMCvfNibb5w1rvD5V450XaaVsn4G7HzLEx+yv3Qbw63
c+hNfuGHD1LXhcfbRdd2jSj4E2DMLYwUZJXP0YTsJgYzguYmTnSSuexbbsUaSDANLAn+KjHSi30T
HJblEZ2cTmM9tcPP86u4da0zeBAMwR8GAy6oOOvbqdV6NOJ0oYGJLVZ0sNrxyrRBXoKLSjZqaltL
qKWj0Nq2cU8JgkXxoqidhVswOZqzw1n8QZz+wXyoL2HGdyZBMdo75FsBCkYwqWITk6Dg3gZD7xC8
5asvRnkbVbvzMJuPEJA0/RFMsITxjGt/noCz3PChJjkmYBC//vzPRo1sqscLmMgvjmltTRnyVbT0
Xwlo9Gf6LVYzJ22Puazhe8N4wNvDrY5/UNoq0tkMxcKYYlSjW6vGbjaau0BJ97iKP0jWb8PUop2F
wnkBLRQG6QqHuUgwyoPE6YhUnuqCzGXcRzveDajuxssSzQzx7j0Zr1eQwmlOZ2s0ELJACPdUtD65
0aLn+vV8j8HLoQ+6Av0muu4v0ZMrfSRvbCBehozikYdUClzd16bLSjFashiT0bUs5bJjwa2tMwej
fZ0la0dnlnabb6knnicGWDbR5YA2RUFWWiL5llSQFdyLtUtPfByyflNRdwJrVLyTWsoNxwDuu0Wo
ahoW/icIODWWlkcRwxMP76LZt93yp3EFjliU8eKelqSet3RUt1GVhTJGMHmIA5gRgdSpOQPMUnZx
9q2lx6D6dF4/NxxrxFJfIIT1i6pJH7WFywPeDjQ/XfARoNFJppNbpwC/FZaY970Q8ZFQKXPU6204
uTbKIo2pQA2rJCLOf6hwhZE1Av8Fq0tTUbqxaRGjwQtB94caNbmgB2gjTIdNP55fsk2dW0MJR9oc
o9AKO0AFX3rf2rX7eL/cLe7iZxj2LdW4zaVj/AECSmmcKkHjMJdAp0kYQAmc6tI+pQxxLvBUuW3J
B1mR/fMkFVnNMb89xNVEZ6kBikOLEXRMCqvZqZnZ92R0eWFKU4NO7Fav7wpjAHvvRVwc3rGiBoCo
YWomrIdwyQxxNCqaPXKLpe3AxXBI3conez4D4R+QPfMVeyPcCxoTqg8mvdKtUgeaelcSb24vOfVX
gkkn9XcWH9kViFV/9xoqnszx3vITyEpScRJuOAZ0ziPQs3eetiuzZ0+Beuq0yy8xFAf94VHnnV/c
LSOCrmpKCSZq4P+CIxRopEJL8jy65XRMy59lXDhaKnnxbR4Jy6C82Qwdr29uOW0Ac6sa6TzN1l1q
3nKYUfhzXEBHnyEUW8qcn61AIpqSNRTJqUihv6Gjz7W86rTA4NkoZCmd9C5CLXJ+jC6ikyy+seWO
Aws0SjbAUAEtnAWizBh8FqmI2lyC2mjXfYNyosLJGdHAFO+ifXRpVJJHx9aeIWGJYgQsKTLNwnkI
lRIkewGib111Fc2PQXsq7PdsGVi5dWQz0CWIQZevj3hDlSGLzPzlzJk/sgv1pj4WfrYfVYm7uqn4
SPaCTxKF6+qbMNE4xHZtlPAMss+dVw0O76iLdgsyaZXbHs0Du5VOyduynFQz4BwgwAIKcsFOBwGj
JK3q0e1P7Ibb6ZxHwugHHnLmedI4QoWyRM6tnVtjCvdpRcA003XAbLNjPu218pr2P88f6M3DhtiK
zf0snaFg6/XOdYNaEN0CRtUceA3CdJhvkYeYPw8+L8aX3d2bW7fCE8vjl4JFQaEDb/jMsp12GZ8U
lKK1jddjwqib7grXeIfjw481qCYRerPFrL0+GxYqZIG4sJuk9ocqdULry/ll3NypFYbgMKCQ12on
rRlBcXJKrH3Yfrbb95wxioQn8obEsK3nlV05JUHA6waVbETxkhPajrXLdul+xHymHqymzV65VT6c
F2p7r1aIglRDOxgL5Yi83qG5XQ72rfI1BLciRZcBiAINCeDmKuJ0GZbFLA0NIq91MW8yiD0XIM2q
nqbyUzlfJIbERd3W9xWG8NRlCeg2khIYPA823MBuwNiXJZZQP4DVTgLHT4/oHeBc8f5Rg2oouX8t
kV4mzTgEeu8mRhYcSVZh3jZrm9Kp27nYwWhnrlqmjVdCdNdSu3dYkOfHhanD20MGhr9AVjqj5wml
Sqv2bphdzCCst9Jr4z0l4K9AhDutWTCaOKsBYoYPg+2Z8LKGO4kqbjyVXmEIqlgo6agVZOmfO4Z4
TRioHK7Rxc9rwm5kI4s2do3iYaFTNKzyiQiCQOOS1XbVGti1Y4h6mHg/PrOJyqLnW7qIC8xE+T8U
xMLV8np3QCqtgKZ47qGLox+5KH1ZwEswoVC2uLMTV3qH8d8taOMrPEEbTLoEZf8bL9jz4Iv9BKYX
PvoUzzR/STwSyJxxGaS4lEFLYit7FvE3ZJpc8yvzeSLZw2hICVo3nm6vZBQUBXnurCcmAEGZ7BC1
+qFa6UWc59dp1T6cV8oNc/UKiv99dbg0s6rDtAVUXH9saeFm7LJQbPe/gQg+QEw6OzEIQDLdqwrO
I+pbmqzhSiaJYKaCtM8mJHN68AifdCvaJdZ118jas2UgguWt9WgyjQIgM70cyeMSuiyU5Vr4DxU0
HGW3Oh5F+Md+wxuBupcub2Oc3Fi5VupvVrKbg0PNDloYS/aF69EZJJE5Ag1qTWo3QIqQy0G+oEI7
9L/e+bUsonUowsEIUE/Wu/XgzWhHCzHVrKWSx8Hmg4QHFEEhDiojPNNfKzHG3kYYTzByw7rs7BNB
OR67/o6xQZ/NXXIqP8mqDfSN9ADEwh6h+RN+jC3omp3bqtJnsOTxENoZ6kJMzHquNNa1+0qxE8sL
5sBENq7TflrjoEZuHpkRpk6wNHoMbGtKPbst0v3SFphah6nc38rYto9D1NePSlhlqTPZRHkc7UZP
nDSaatmp31wxxpmyQFuHR6PYi1SMekHDADvPm1eXy/+Rdl3LdetA8otYxRxeGU9SlmzLLyzJvmaO
YP76beju9TmCaGJXflbVGQ0waAwHM93AbSC28wPTIk5rt3fzLuNF9VqsWaqoor6JeQqRtaikWqxi
HBivRtPjEtauOvLmm1ctwB+QCqBmIpnMpuQlSRodVRpHLF0xB/PtSDjRzLPAnP56MSXLGGBhhjKU
+VgZn8jArQsPmO+YBfJrchjRO7sPLOmlNK+jVOIdljV4uTDCFnu0ro8TfAH3zqCLBZg/EsvKX+qy
J4andqYsOJOhSGgMjruo3EOtKCvcQS4V6xRXate4Kl1nTwmbWgyqMpR/CbrVRrejljRBoZUmeLcz
0Mb62ziyVt8wKQ0WogfnTmRPnDL3olzNU4/OtsU3D5KNB8Bj78e77oqXOa3s8jtTzC7HHSjwxRZo
0oNEzjrOOmdGbz1luvCF2WYytoWiU19QpMdgRe4K9wYeQJp94Qsu74GRZ439WDXpYHDdwtq/o1OU
+6UD3wzNOq09t8lsNe00oben4LkDGlRMKZEMU1YVGvJoEcz9GIvPvAYz6lSwIPIEp6eUM7IPpgPT
D39Ufl053P9gNctGgONTRUIDDlveSzSjGNpc+Dch1VFUQU+2ai+OCjm39Eq+3w7MtWDBJwmdgEVQ
fniRmEnUxH1v9o4RPofCD8hCudsG1vh7cLH9hjW2QJqTPBnmN1g7fJfczMueZlqzsa4GT3MKfMT+
JDsr4VmlVyabGlxapat8kReKVZcOEYU6GqO0k7R6iqAcjvztiTcbTc/TlimFMZWFWi4UMIVJX3x1
KfdJVttVM7syxo2sSQxKLd9vL+rKrmFNweGoQ82FUsK/NylMY4wiC0wCzMANRwKzzv7SBJPzAj+G
edZgghSHmtwXPGrklW+Edy4wtx1mia066ukGya1f5ILiZq18Cpdxv8RGy4PftYTncsEYTBwx+z0L
CqzRYYcGzCHdWyeOyB3uWYOrd34x4GgpLRKgGJZ6h+ZydKKuO+bH5NHEW0Dx+ldxoDNoNSOZV8aM
LuKIvuzR7UveANH6bfs70thXdaibtHEEURVnylIfTNbQVjv0QEPw6YC8LOYd25Xvk8vV05ljm7TE
SE2Jrt4byV3pL7a+n/CKOYK5Xfczv5Ic6/ETi0hnv/Cmoq7Ik6N/3pBmCoGQssQYYjmI9raF9XT1
wgRzmAphTDSNmqAFLxXDuCbEzdANcVuddDTd9uRI0J7DyfZW1/LCKHPCpKHHbCU1Wmu7ElN0UeJJ
RcTbMbojH9DPpGxiGOKRPpAxZ2NMEkEmyCmDxU92y06+pS8prV24iWtyXFrFvQtj9O8XqN52SZ4b
1FjY+lkYYRz2x/ZOra7ZhQEGWBWSzoWqwoCs+vl0G6FOp1c8eou1mq4pSuCMRNO1pEN/6b0bAkj6
0lZqUayDYqvW2bHf7fBuk5zeJqaPIJwaeVQXK+f4Xe2O+cSU8i6V2g55TSHuNYw2IC+P4h/DaNoY
teLs0goGyjhI6CMSRcQFauXv/VsEM67VNkSKjpliyaV4G79S5YU2sB55Yowft+y9MWYxo6KM5Xi0
EObQ6OjtNv8nI/9/svb3Npjro9VBA911cIhAEufL/3LD7y3P0PFeL3mZzytLfrwd3xtkbpHFSksd
dH1wqvlmLjsMytmqGQg9J5X/eJ7emWHbs5RFRnN+SjcKvK+W4oI4l4MPH5Oj9xaYuGtKtBV3GnbH
7JV919xJcu1YSuI28220PCQhZ6d4DjH3RxuO+RT1cChtGqiyKMXkxZrMC3CeFeV9fBuyOpNChFMG
2XcY8xZ+bqPQCh3e+1Wj/8AFzpnWVJdDTOPN04NsVz+qDro07mp890xOtRddc1fgMhy5eoecuGMb
lESxhjZsBsOxdRWVbl9Dgn5yjfye4yBdofe3xnsHGYRozayOMF1D73kpf2vC7V5JassP6QvZg77o
enretshBCba40oWF1pAEBtPlutXvCs2LecMF9Exu+cSARNqJFQbJsXa1/E9ZPlbDXm13cn4UqE6P
UYHP5J9tn3hhyICEmA9ZNBUw2Mn4xkmh2idInCYszrKxxZZaKqoy77FsVreTR9FLp51qFN5f+cF+
IfZdGhtqCCMiQiBe5KuwDDnyFytX7ruAsxhgiJJETtUZa0WJz2UvOqDfygf/LijIYy/6hBjle3MM
QoykXCSFXkqxuZ/qB03i4BznnFoMQAxtI1vySN3Rfi3kGCGTFO5G3oD2St763g0aHhc4VBf5XION
C/nW0/TtbTD3mH7Fuj2YduTkB2vPU1HinCGLwYUlLY0ktrBuYAn5mrbTydRjaK+CjDMcnjSSXS2d
6ehZzonAj9nRez+ZHKISU1GYSvhZNL7WXZkNdIh+msn3pat5uRHn0FoMSoRjCdK4Cqbmgz7bi6vs
llfIJdrjNytofhau4PKgj5eOWQxOjHky4wkci4p+bwgDeWh52qWx8y8jr6DYvIIIx6DC0tZXIJ0I
iYUvD9Nq901uXJFpuVLzGbf+5FjgK2yaxK2F5LVpW+i8xaeyKDjAtb3MH55U5lJoFDxoIMUe9b0W
oV1DJDoHVNbBERwKoMNGtstW6pYuycSGVrZ6SdlbaD8UTJKAbrLkSXGvn4qzIQa85lzrrcRUAJCa
30zKbp4Ogvx9ia7M+SSPGCEhvJ6FP2zh2SQDYK2QFnGWU5N3nUvFewUvCtSb2S3wSs1rieX5x6BZ
VupL2tJ3A7OMvEUtC8dEVkAM1elN2c7Cwi96MHSJJm8YYj1Kzl4y+CZk9RAKtFgzyxUUsyQnx0fl
9uW2Uv+k2HK2wUCaAC6zepLwXjHOu/qU7FJ/OKqlX+6kgL75J67lUtYq3hcEzzUG0sp0iNusxJoa
Rtg9gLxx/B7pU8F7UvrDxXp2j8GzRa0nRaV2pIcst6kod3g73RM/frECUJsFvLfL9ZvvbI8Bs6Sp
0T1Bz8JoPIwEc98nqGIoqcvZtfUE9bcZltAsWuYCWcibW5SSAu9Z9xKquZjiTHfibnnmUSCtbpeE
qQC0b6pATMatMUeLEBqykMtREqRHq3vedmj1hjv/vsRUCsuqUMWWFtYqKLWVeWVnkmTnqekXyimf
gm1jHGfeHsMu0oZsgFobGszwai7cYrbC1uuJd6pW9+fCHwYSo7Eri1Gi6wVFY5TUqiCnJH69X78o
lHzgmVdN4/nEACL6nuo21mFwUu/FBmoHHQ8pViP7wiX6H1ysWhFJRdHMsJDRiR5itxa+9RRPSThN
jKvX1oUdBvSWODXJQkHPXJ4HsPRNKF9wWzN4zjCol9bCIIkDnIlbydbIbpKewlaDW87fhRoDc30r
NZGOCTMnLI9ItNWcUyGRefvO4Bt4kJe+pQ9J6KFSnEZvE9ousRcXU3RFWbCrNo5toY1v5aX8MlnT
k5ibN1E5fZdS7ShF8lWqaidFHp6V3PDkBsw2stScwl5zh1pr7DIFbc8kJuiZxvDH360NgymTSFQz
pJjSS3eFftImztqvfx6cI+mtzeQiYk20f6TGCAOtqweiQ7vnJjCyV67mEQwUlt4IHmyOkNA6kGGu
REF7qvWBlGNOO6GIJtqRU0E4aPCF8kcxPgsWhBCA1tsLuB7EZ1tMEAv9qKD7HbYIAUNV32elBx6J
+RTHsxVMobjbNrfCuIpUAR2PGpo/FLBAMrGGMZZBxJs0Lfv0Xhna6TfKk46Z+NjVvxmHEtdpItrz
Z9D6wioTJmk/d3VLX+LkbAwsvd2LeGTZ9mwVcs4m2HeqwpiTJp1hIh2avVR9FxflBu1gnEuBZ4Wp
NVYQdDZ7AitTXNp9UzsmOrI1Tvyt48E5JhjAqRSrq6sGRgaxy3wZKsOuoBHei9GqK9LZChsJfW7g
UUrCXSAF4nTAg2iifWrboSaCfhSNCva9v26MTJG7UtSxWs38Pa/rZ6LW3va2r64VJmz+M0H/foEP
BtSqtbgBPiz44Ez3RsT5yFs9nxe/T1fx4vel1lCJZMKF1niamq/lktuD/GhhRvzv/GBwQEmzZBRB
6QUqpa9dDw3h+X7bwOp2XzjCBJU19gbpCxhoSDbb6E0HwWynV3hfIDzNDvpTH6qUF6aYyMrDURLA
r4x8XXhGZ8FxnF9Ms9rl9atCb7Jtv3gBwELL2FhIaahfguWBrOe+XXLOefwDaGoyOrgtC9y5zKlH
wUjtBxUOWZ1j9LYKourUT4JydqU75aD69B0yvhL8bc/WP5Dls1kmATU7HcdHgdlp8lU88ydoD5Ku
pQEPQqUX33H7xtdD5GyPOa75qJdVXqOmElreDIpl2iQa3maBRew0R3tQs8dAyE7hfDbwrLIn2LCS
3qKVnGS4F5PJiQ18jvPyiPUoObvGHGMTR2opqWsL5LvL5TvU4T91gM8WmAMs60OSFTF1IyGHtDWP
Ziv+3A4I3koxR3joW3TwqjAh56Et9KGtKl/k6ce2kfViwkXUMae30kFhY6awEp9ABPAtxgjG8BUf
pv0ztM8ddBMGiS+mDu+jm7dDzDkuQj3NcvC8vdVJ2iqzK4t3nmj8fsSl31vEvjQYYEgJlQyedegG
sukXdxZUP/Jfsy+7oL62o9ftpaQr9dHeOddiYMMIQQga1rjHu1g7qdLyMMip27cQh7eMyG4NvMcL
gsy5c9cz5nMipDGooYaaWIZvzXB34VW3V3ah2+36ZznC7tU2Euadprjbjq7v3dlRBjg0PJBHUgtH
i2GxpQ79Lbxi4Xrony3Q/+DiGkar3aLINO+qSq+QjrHpjhXnpv8Dyp9tMBihxUurWxNsoJ/P7x7x
DB9kd5FH/Kp949ApA23/CSmC9/k4AxuSRZJpoh+xRfHL1J+sf7Z3hrduDGS0WtGgqwo/H1s3zbiX
yGmROceKY4LtpyrNuZRqHR9GqnCSQdaQnLjDMesVwHNMs+PUY0Z6XctwyQuob8og0BYcw5sOiyO6
KZ7WeDchXfSNg6sz0dYraRyVFlyaxq9dcWflMcTvfFPebW/OHy743xH3Ydg4E/VUAgOQU34bHf0A
uTFf/SndyfisjXyeYAPnkOpMpKndOGYlbegs9G+z9M8Qcbzh/T4TarWaDkSi/Y+t8VMvlJ1cWZwX
SfoLW9vC3Ez5ZOZpRj/xlKk7Tr14wHeSQ7m84inX7db8+pfbw1xJvVqOQ0E9yk/FtQKCgsxR7oq9
9vacy4s5XoyzTei1GJK6MxAMYIzzop22wzu4TVyBknVAOZvX57aicfEOeQzmdiqIXhJQSPeO/l37
QXk6h6N8q3nCk4mnV0rLPb+GuCl5VWgOXBjM9VSD7CfBRxXypDAxnW6Z72bFJF7VNU/b27cajwrm
YdFyCR4ldsqYdFGhmyEwo88ektmtrMzeNrDqyYUBJhzVSa2LQYWBmDy22S9VOKRoDtu2sR4VF0aY
GCwma567GWlR6+uQZKZUReaJsmTQXn3LnTjvjTx7bL3NmKsyCVEZcMwnMI3U+9ofds0ICUQaE9UN
/7GFs4oyE4Zgkc2WRkPYD5MEatqjWPc70yh568iJBnZCOkuVBMNe2Cz5rnqZTpTh1HSl772/OOU9
HfMoOGDF84vJiaZYN2IktYjzCTzw6eKLJmgzCt5HIg2yD5h4jo+32vJFYpSQZpxHWjfQhZO+HJLs
ZCU3dfbQDLdc+jOeLeryha0pnvOyp7bi+krU3FJ7rQ3ZiabGicqrzvy1Hfq8BWTuq0iaaoHQD4IM
rJZqANl4sdhvm1j/1rlYPebOwihOPXQRbIh3ueqViHbIPOyTf/BkcUgLd/ZDu8JjNFf3nOcbAx1F
H5pZSosW4FQ3JR9cLXPPeYJZTy4ufGOQQ5zCJeo02ED26koYoSpAADUdKN+95UqclVw/XpomK6Ys
oUzChIYyaIWE+wSwkdUnUcDMUpM+cTbr44AFLixwRvxngwkIZcnFYohhgw5YFHeCM7wNWKR3/W7b
0vruYFrWMtBAjYnZ93Heh40RQpYS323CgWh4mwW3TcabxV7/TsMI2H9W6JJenKZqtho102Glmp3e
W9w+qGUvvhGc1ouvUWoR/g9UdKsZ1IVNZpti0gh1avWwmap5UGJa4QrVs8GuRPwTVpkmQdtWPAUJ
3nIy+waOtQa02HBUH56y8rVLZZsMvDLgqhEV5MEgvoN2IHuNKDMpSUmDQ0gwvhcNh8ZK7QJCa9uh
sQqBF2aY7AV8VR0uyAalzRhtq+admb8o6V6Wb/r43lAeto3xfGLisFDjQqhnGMs6KPaa6leFLM5k
tZwP33Uzmgk+RNy2oON+H4hLV6oxyTuU/fqnSkaj3/VUf6qCqv62wZZeRLTrL6AfoNdv/mgAZR8t
cH2p9smAmnnqCXveW/r61/yFRSavyJE15UIEr4gnPCS73I9DN7pS3Q4aPvou9shX6ZnXWsg1yoTH
BIKgrKBGoy8zWo6VHZS+H4MIQxfgTD6EjnHipvE0CD4kABd+MkEiCg3aFFKsLMjaGmc5SUd9L91h
Mv5bckuVU+eZcwTWU8QLiwxwqSXoNohAcfiu+EJ1lmN3sPsfOpS7NKcOeJ1b60B5YY/G7wVQao0m
pW0HD+lkU1XY8heot+xGtGGob8pFjsWNHurC1qIykEWMLs9Uuo/S9KXv9jPvy38Vhy9cYvKOsDOn
bEEu5dTKr1k+xvXgLc31NKDno/q6DSLc7WJyjW5Rydwo8EVp3PBOsJH6BuGp3CWn+Lq+7gLebPh6
4nHhHIMnZanHSkz3i+q6LW7pRvSudgqQxM3HmNM8sZ7C/bZmsI2geM0i4ZzDWvKrB71Oc5+70+s4
2lKgBZITH1MPzKT3vP7Tbcw0WDqNWYlBICtgUbsl99Q6u4+61MW4BudzbN0MyIYhBalDOpGJE7mV
h7agY/Di3HixGH2JSyTc1cQ70hSXPsb72Q4bIyYpdBBf44iBMBRZcOwWTqWBsE0ICp9wZe//ECJn
e2yImDOpkwYpAfFobpp4OXE6EOXjo/YIYL7dPgKcVWRbA6o0VPLagHdzvrMiyy5SezR4mrIUEjaW
kJ1ireOy6AxKsKKXqd1mJ5OIgaz9IO3kbXvzhwP9e/HYgqveRWIlKgiKqIAqvOqhEwHaFp4URI/D
lyGIXF4Rgucac8WAiDfvzAUG5zKI2u+QsbZJf91WvI/0ddQ9O8ZcLEMNdg/QCiNJIJHX6CSYDN51
yTNBQ+XiLikWqyzaBiaSXAKpuzhOga4PA+/ba/VSxtAX+rYxgKmyBN5ZPoRJRM9tvI9v+7sqkESH
CsFljxG4D7WUL2m8GuMXFpkby8ymKBYlWBx72Zk7qnnzxG2M4hlh4EjN+jIh8UwbfvdLi/akW13n
JKPr0X3hCANF1VSretXBBgG/yltbeOwmjvVUnOoXyjLNq0euRsSFPQaK9LgYilCCPSu67aPZlrX/
P5kuvlvPFlgKqViMo6qG/q0jzRKId7yhq12rcrZRgeMGyyIVCrqWLzGM6K3fyU/R+BkMvXCCyWwt
ddLjOsEyyeN3VbyqeqhiSqP9d04wQAP2TqUQLGqkCpb5Sv3/03e+3wkGYBSSaa31tkiN7CR19yTW
yzcUtXg5Cef4KwzKSGaPS1sDygi7yf+XRNZ8DP0JRdsuCB0e++R6Kf9ic5jD36aTVAkNDn/f2saN
4lPtD3NPMQc8rxkKCkIACeQ3ISeeEhbvvLLk9n1UEnOY4KsaKH5/Fx3mW+MK3cUgz3HHnXAaeOxM
HBBSGIDQjaYeUDzD45xcQkpaG6qbATRgfl9onH1cP1OoKGi6gmF6dnR5BAlU2I0UU8EWHcKlgnez
/mH1ziaYr9Qmav939eYD5U2MDqa7tMi7RjdyMKi157LW8Hxiz3FfmXWsIPMKZT/Uv6ABnHOG17fn
7BFzhoscrQfJiHjIZTD96vVe6lsHTDIcvOOuHHOWpWYYx9SCI+IBFLnuBMqVzOmfFYgfiTsJtZ9P
fUdhPuK/aGAONW1AUMUe0TAf3mh5M+wVWnaXgLjtF/qlPfGI33l7xR7rYVC0DlItjqJAliB5Ih1v
EemF/SFpvQAO5vKb8bypRSp8Um7Gux7ym6Wr+aVv7knnGmAoXbzCBRehsOflYX/Yvt8ZEkuChX7R
JBkoRyml3FLR1Q29kefBpqSohR9DKJjj6vpanu0xB60eSNX0b2mFuO/KfV/vt6+u1Rz5vJKsdlWG
qog2aFhJk9xHjS/lCaYO9xV3XJZnhzlelWAZS0ypyhb0K720e1AoQjedCHZX2K1HYUMH31t0I3Ow
cP1Yn9ePOW4FBJEw3A67lXgVjrs0f5BVzhLytog5YBAIyKyEAjvBO0V70nkdsCsEee+uf5U5T50w
avFYwYA2PVgoVRHLLesYg4CxnZZeBvm06CmW7wxIj20HB88zJm+eZzNqkxCGMwNKhMPD2HnbBrjH
ibkUaymTpZiirtY5JejdU7f7Kl0rQflF8qAX5HIFDmicbSAHqwRASB+DsgnxYDwsmI1CeRVaGMTt
vrwx/rqfO746ZIJ0DMF+0ILJsyYTpBZQaKIhtXqUKn97AdeB8Pz7THiLcazr2ozf78tfFa76qPbH
rLLjPGiN7FNQdLbFxDmV7VHUHHsVL/60PKfly7Yv6xBx/n0mzIVZG7JmQUUskw5q5AwD2r07j/S8
WQh6OXwMgbMdNqpDBSPfCdZMmK9zdT9gYKVtXmsL4orkpsh2Ss5TuVsHobNFJsrDrJ1GUYJnLYgg
RW/qnuqRg3PrpSlIe/0XacyVKPVZh3YS2CBeGOhO6kdX5a5xJUfx6mDhiXZwzJls+XKRxEnT6GZp
N6Mne8Cgffoq31BVBnEHpbHt0Fh/oPjtHZLa9/UP+vwTWjn2rIYMutg44y/aU4LykWM+5C/FLbkV
d7wC/nY8YpjpvU2jUtLJHODiuOz1KSglyRvn08SNjj/g+39bh8Ha94bqfqqnqYBz6V7xax/v3RYY
CCZILI270OItJf23/xz+YL56b42I6BZF9w+OWezUe9oepqJ9KtlT9b424M1a/wHhz84xqNFqs0qy
CM4l6U4+GP+mvKMzS3b/jVJlVA+fasy/iBUGR2Kx70dNhYOzhjknkJGPkLDRYpm3kDTmthaSwZFQ
Nk0V1/6/Jw6S236d4rlgdBtQ/pefu4rPy8hAyCwls5jRyrOmH4Ti2MU/OCeMBtmWNwx+gOgvJBN9
YiezY/yQXIL0bLlX7uQf0Gpyy+BTLxHnXWKnrhNFb6CeRu1Jd1UK4qHjbPrbPq2nL7/XjJ21hv51
b5IeaxZq/mzF9tDwKr8ciHhDyYuybNegEXHIYEFsO1sRXDSTOmJ6krhTGus3yO+POLZKj1HVJGkX
eorEK1G5tqKr4hPCZDTNPNtg8G4ooqw3YtzvBH2byMWqoD2WO+GJjhn8H55H1wPubI7+/WLtJiKT
dFBhrsHQjoGEDDqiaG27yws0/P+fLq31ZOlskUE+hQxJNNLyVpI/DN2R1HeGsO/lU1Vyvgh4u8Vg
XhGhjh4Z2C2QT03kVwORvvjLdmzzTDAgZyZTbCUifFmMfTZcicODPPzcNvGHO/68XgzAjZlF5JH2
ExF8YVO21uhqfAYdj0urBnrrbJtbP61nawzCxXXXDTl9iMrJg1j4EW9OYv2snn+fAbhunqppHpD5
y9HiCeWTMT+EleXGXc5xhGOIbYjWpqHphRqOqNng9onyMObCKRtLR5Yif3vN/nC7/naKbYZWEgkF
AhoGk+TOvygnt7lvfmhX8cvkAbWfeDnRelPDGSTYNmh1qszOFGBQeihP7V7zY2exBQybqJY9ux0k
DLmVWt56skBRy5nxhn3/vstLduLpo61dlzt62yqOaGNcc/+3VSyDQQsdKpuCWCP6c2MJ9Kh5EC3e
wCnnEBsMTnSQMpSgHIRIgZwOmJScpP/WqZwXEM65YhlH29ZKxplW48AFauvQdgqbYDsKeRYYnMjB
QFRpIixMyklrcjtOeC3r3LBjwAHvH1WdlTi8LbpAocK2p71YhaM+goV2kg4DmqP4VxTPLwYx8Mmh
mmaE7SHzzRDfZIK7vW7rXJbnw8QyL/ZWJjUGNaDZgzvsrV322rpUoHP6Kt9GqpucRlf6gi5vV9I4
IMUJPZNZUCEEC3tCnz/6PMKLmOYYyz7NOL3knJPLduiJtZ7VCw09Shks3hMRChTpLUSoP1Wn+o2C
bJde00tRHNHMJc/vzAR6i3HF2SrOcrE8jFNmhovWwUK86I4+66U9mHmAgoX8l64wSZhWyyTpJwQ6
+qxs2exsY9htRx2N2o+J/nmxGDiV8eYkCrStdRJqV+xMN5/Fk0zg0STYEnI/uQmdERRxHM94dxVL
zAj68qap3qLhaqgwxlriS1e6Hy2b+BCVhnQq96OJl8FYDMDqbZe1Y4lt06+6t/m7LDAc+YFSi2d+
97lvtPPK0uNwkdHOYpTUFYE1www07S4eeDUeujVbW8cAbal2y1jTzGLy6WNpEYzCXvy5QMG38sed
2joVTxuZu2kMToDHPharCia1B/rOoqNsXzjR1Xwr0uHjV265YP2j+ryGDObWwPgZHIko9KDbJFVe
UuUfc9i3au0k5nOfuON03Qtuq/A6X7btgmns/d5N7QLGkRjnrjeG71VPHKiR7sZaepKMNrKbOnWl
ZvTCTNs3zXgyh5FzKjmhKrMVrk6Z9SqjH6uYtsHDUu4Ou3pHe1O7IPKtv7XGwExMoHUE3js6ZEF7
+Mnbti7X9PG7DD5ZdP9vU2W2wDWCvque6OOP0L51fqWu4JSWW0E8+S1280CuvG2U42QMMlvmWsS5
zBXqYX5Sc5c2B4Z75ODhKf2l20LQBrHu8FLV7VsCsprvg2gIuz6KaZfWBE32PhMgpvmktrwrgusa
gzPgebWsOYEZCFBDpHk6Jldd+FZ6gkKt23+tXiH4tr2cPM8Y5JkirZp12qnRWbnd5Ojdg6zcwumh
4hlhsMaMKy0GnQxamlDaVW0xjNHswnvnX2+8/Z10ySydILreyhB8HfROkAOKK9eCHTvVU3iSeztT
nN6lZPzhvcGZJdjOJmW24BVDKm+Y6Nc0JuatPrV1LhX/qgUdhK7QpoWWvcxgpxVaxGynilZUxEPT
2jr4XirAdVtQEV5woXoC6F62A2P9gjgbZbvEMFMi6K1UI8e7oll5cgdNptAfId+FKPHiJ5mD1Ks5
5YU95iVATEYlUko4GUnd/VS0N4sQYnCmdYds5qAkZz0VBiTHFtyk7QLXquKh0l9L3n1OD82H6/zC
FSYTU9qFik3DlRR3XT19q6pjG0suerDsXNE4J3i92erCGvX2IjuJ+9kycZfTC+ZfabImgGqj1N0a
juh3AA40EEKGB1I8M2+SajXlvDDN4KIqtZqaanTPSC3YqM77rdk9qhbaFsuwPTRL51hxfVP2PImF
VUS5MMwg5SR01izP2ME+HO1acTVZwyP6Z2DrwgiDjZVRDno7wjtrvk2y11gOhDHYPmW8BWSQsR0j
sQ5VmIih+Kvsup0SqP5nH2suXGEQRKkyRZcpghAv023Djw6Clx/VCMxNNEHHN4H2uO3Z+mWGx3G8
HkMpx7SY1VvqropBIUBz2jDwibMcxefuoFE5Mgck4Kn9qZFPHXLyGMm0NJklrxg7owjzsEDNnvhL
eifLT9se0b34eKrPv8/EnBRDYjDPsIZDUdl1diPMr4XyVAix3WVf9exTX6YX7jDrJ2ezKddaifWz
gijtbKH6WXYFp1qwjoRnn5j4k+Ss1hIDRirdt8znZOa9ya+jkwGN6TehV11hsLBQksW0IP9MHx/U
K+Ohz23ZAQ0v0mDD62YnfbGeqARQ4nPnfla/qiBar1HFVGT+zI2y1E2N5hq8RImBdUNJWuqvau/1
PpQv94mLsQQeHK6u5oVB5l4pCkEQRkgLOmlyv7T3Vsopu0ircHFhgFnMXExbvaAGaC8A9P0Cy473
lBkNCZVXONloF4Md2rI9QxfD5t3Q64/1F+aZm6YwlHAZChxpWrCNdrEjdHbo0jmC9EV0w2OGRSUF
737jbSNzySShPpdhidGm4Vu5p0p2ptu4CoQNQ3QQf7YsfeElc84h7TTP6YhFLuyjkDto5vSN6ygI
utrBBJeHZs5n65aXRK6nWxdWmeO+SEmtGHReuPuh3aD+DpYstH0NjnA1vHTOvONqjPKClTn6Ikna
QW/eYql5qf1lZznlcTgsd9W+wjMQ2VUGZyd5FplLaCnaZESygDIKxiTNxC/1hHOdrn9sn1eRzcXF
WFrQyAkTi2XTPnfrWrxVbR1UIVDEfeIhzGoWcmGNARhtNoqlBoulo6fi5JAxMWxDUB/kUOL4xTPE
AIs5GpjPpHvVytJ1a7bf8G7iiOqnzFCVNgmUknRU6H0mqZAoLVsZZpLinzhy5/JJ4GlUrHpyNsG+
oWWq3GkhNdHn/2CZEnD7apm3fVHzbDDboi/NWJEKH2Q5aN9I1T2Mxk3cWvfbVuiB/JAOXHjC7Eln
iUOGh3sslvRcdL654LQuntE/lrxpyNUvowtLDOqjl5LoDS4ypwtvWq22Z8y5yJhqmOvdtkvrIHRh
iQF4ZVT/t/lLOIqHaNcHgtcrdnTq0f9PQYHLNsdbRLqVF98uXdmhekQhIamvZf0aXY4kvp0r0R66
gYM+PFMMrBuGqixDC1NpFjqtmDvxeFr0ExEOWc35cHiDmY+xgZQaXN0qeK3p/3LhVi5W5hI3VOzQ
HAu7C6tA7MOXKBH3yMRfcihSlsLgDL31Uowlz/jqfWmejbPALlfqUObU+BWVMcEmgpuOCj9RIZPE
59XGVlH9whwDGvpSJUkkwlxKtD0pDW+Mxj0nLtdP9G+X2OZ8JTLIoMqw0WCiOocUNXpYdBcvDGhh
+lncRk7t4FPmcdsqxzFW6kYhwEmFUKPyYVEDyBL83e8zADKqfZipFX6/wBy6dqtMd9u/z1s0BjZG
LbWKZQRbhx4vnqn1x6y0rksx5MQbzwyDGdKUq6B8ghuW8itX8Zj60lacCtt64nmOMZX+DxfnqVIi
UxFweJ30NBqYCFGORVDvzNguAE0zZgyGq+ih4WTbPMcYwIihMJRUEW73ubwWs/0g3rWdv71F6/nK
hWMMUIiFno9RChvSTY4KAAloOj1+W7wWZDu8nnXuMjLIQKLJakiJZezcAQLvxG6g0Hesd4rhKAEt
I467BM3ShsfxkreSDEQkJpSvodpNHyXkQ3VNQIkQu5aD6/8R0hB281AGPF/X0f43YrBaNm1dVdFs
wVWVnELhi9W8luKurJ02/LntHMc3jUk2mlAq2jSBIam5ivJrof5ipZxGD7o8G7cJS6ArW1FUxRqN
/j2++vyJqigd+DwZPE8YvBDaqtOFkXoSXsX6oZUPDa9/br1Gf453jQGLMrSkvA9ho/sRP9aPUF/N
bHKlPxtPyT78Vt2ax/aK4KPS2d6kPyQ253Cgvl8ACKiwl7CluzTfTT65puesPWLwylu8zhG/fqoH
9sJNBjpCtSkGQYA5oo1uOcsQ6Ukw2xMpwV/6xeBH2QiJCXE5GLKqp9qqfcrfbC6KXw6Fp1kgqgO3
RKnmzhjlbj+gmG5Kh6JHw9Bf/iMMtODNUSgyBf+IHAyKk9/+D2lX2iO3jmt/kQHZkrevXmrrLd2d
pdNfjKze992//h1V5k3cKk/pJheYCwwQoNiUKZIiDw85cV2KWRVnOmVP+g9ykNFzSz+p4FSUbMas
6gSJ9KE4Bqd2X3xCp+fBcKIDVmBUjozYUOY9RdaOoh+yoI3hxSqvnB32yFuP4aPl2a/1y3KyQYGv
HGVaSnIQER5cdwGIf3gMmrTQSYvbSPYe267P/TZVkbwD7GuUBA2Osdm1fnxfRL6GpTagurhR3OU+
+1gek8J7Tj0pIEDibkQK5aBv0rrmphtHGNXufbrLEgcEVfv4WIKwe3F/oQ6lQEeeVr3xprqpWRQF
QdSlNV3VBVdg1kZdaLkxnWkINQx6hn68x45hhL9wJ8shLgO8IE3wBGmhDoC4Qdroqjv1PajrbwJv
QGOG+kPtSJt2MuUEf2AGc9REDVcO7KwceE01gCk5ZBRF/sItvkmu/cVHFNQTrv1YDyxU+GGCvx5N
H74UIkG1jBVu7NaR1x7BWXkI/FaSc17eRUGucPmDbKyNIsV2J14ItW94qUdxE+KA986rYuQUkW97
Ulp5ibaiBxiyMFMnE1Kr4EHt7hN1P9rvJScq+YLijcfuLSVeIsjokCtxAMdyo9/HMBhs2HiVXsJt
aUw10DPBf5oQ8zOrroJlNsGS/hrec+RWtKsOqo6nYoaKvIxSevv8TJ1TWIK+QGwJ2QnoC0jPsA9V
Sx/qpd7nBNONpSXpJF/6NG4dzLQJnt+qYduCVrmmtSYwW/P50jFOfNfvhwPgPtUNZ5BCbo1Hg+7K
ATEXmZogWEhvUG9SxtyG4IJafpB9BRrTmchTnQ1Op99P+KB/vNiOS4QjU3UKTmkiHmltZGFUsnR2
h8Y3S78r/DKWcH5xF3XhMFcihDuud10wGyZEWPouxBgM6lwwfOOP8QaCJsKVTvO6qW07mc9DCfFN
jQsdfao9jtogBxY6Um5Enplf6AUSM9RnQMptXXSmLNMoai2cz5OOJgrgy1N+5CwX9lGaf27eM0sH
/xKumo3K7Nv8s2oTsw4MLsvhILAWO0w6DHGWx2Ff7GUMQptWiLSP4n8oa4lAGK0Z1FAvotk1pocg
uC9N20mQWANSGDh6lTpT+eFvnNZviWLZHTz+rWFzifHsjBg+ZOegWtrApmheupOl15e5H7eVlTzh
OKdsMaIxhLzxBKJ4Vz0MBz50yNkXY68/VJ5Ev4vXJJcHCghTV0EmbJpCWMUwBouCBEuAEupWANrv
40PrRl71lTn1rXnXZY5+Shze/pIRssgkC5cvbqLZmhtIVqfCzdIne/4Wl6VjzLcp+/EvtRRuYGSo
1mhQBeEtdhYsdXZTvlcKaPzag4bhLe+5YTXxjgSu7Ll+OSr79oRFapu8T0ka6pDd7eqPfOyY3pMX
jnobsQfnup6bUej3xxSXZ+E1pvaEb3SKKxSBQ28wAjeTLRjcNtGVFO4RVi/OYIjmbqxx47UK8Ycz
GIJzsnI5vzt3aIE7SaoE2znRSqIQ9dJ5bpN44D5GdXJn2A234z55/oHQE/icnr/ZZx9kpPKXKA98
N9vUCbUYHhGG6GsKNZwbgDE4WbNjP1inyKXEmRBpG7An9re6C8Rd6CwyXS/eRW/Fig6nw7q4LlIh
dlGdjrqcdRCcdk/R7OSao7ogtfsHd3Hzm9p8ewNjusls0Q1ETWKkQ0ZnoHWMU33iaNfwyPvQmoMC
tLxetxWhkCsZOqN8EP6c56xsyG4wYK0X0PLXgBR4pE/kyHetyTOXrQuIFcxYs8WbFsgGBesZsFJO
76JlxlvMfuGz6su+uAcSHFwdsifYxgWEKN02NA19RlsTvDeNo7LpOjKDRihzzMWZqqeGSIq3/0Of
30KE+wfimEwPJggx7pYdfwmFd/YjbwMrUh+9dQneKCScXbR0szU1kNV944uzkUV7eIuAgNhyVDy9
sJpZZv8bORklOjE028aadVMEJKt62ER2m0MaYN7As7szIFUeR4WmbvmiVHjygU9GSn28kVlALK47
UKi4AWIaw1LVWlhUwKntOyxoQYEHTG7aQfYs2bjdb8SI364rokmnGQwkue2Hm3nY/XEEwGoNYlMT
YH/dEp3WaCgGnWuo0c2LF5LXCC85vLiuC7lsAuomygyqBl+hqwS52NsIQPulJV3UAOJ0VM/sDzrc
MHW7vXm8LmnzPq0ECa8OZpMgGFsI6qt7ou5abCBWnq6L2LQ3ExtTTSDSTENk15mQKXdxMUOX5tCn
mC7Ceg1Pl6Ehty/tbzFi1d7qtM4qI4hhe5I51AtPxq0Bf65/UKReaNPIVrIELzRXXZ+E5gTWkelI
m10p3XexKcBCgYkapmYQ0XsX4FudmhBeoUXTMnmZDqiLYGmlAv/NwW7FXpbYbMUnCkOzDEz7M1UV
HSsZqWH1S80lguu9cGKgPDvspNA846txUKQkSJuGB3ugVAcHEp43by18Hrp8wmAZjrDYF8WhxIgy
kzwLNz3OSoSQ/y4FqbJYwTIIvmNDBWRw3PERLxmSZ/PoVKKhWoCSIAITV3UVaiczzeyhwh3Kf7Y/
K2xiDHFy5QvrHTD77BSPSWoUW0enEt0gwAfYDHjVt/Laqg0LRekhDyu9ozFyMqTYFft0/dpuXqi1
GH6vV2oNIevJMg/wdDsL9cByX9zwN27qFa4sqm+VOimMjnEkhalScUphAn/20gw4wunb4HGcHkq5
LtZRoBr3D3qZW7dLVW3KbJ56EhHta7ClbUZl4XWy0Ve994uTfqgOnc92WN8AMMB3yUluPMSg3W95
wknq9ZJFSwh5vJALFKkJaAUvOlYH8y7C/JzDE2wAc+yj9FrLVBWumZrrcxaqXNXaK46aH4ObsIl2
YNoxwNkA8MChPgyywSCZUOHiKUNWVyQErG1pn9WicZuF+NePVHaiwnOzsLpl0JV5cs3881S82Ob9
GNzQ7qmVhXuJKiLmTMnhiXWG88sxervo1A8tGfvn5nX+bR0iXYOaLqGWpTitgj6x2rWyz7O0xSZT
Q8iKyhhbBcIAasx7Y794X/nSSXqn74l3fu0Yks+zKU7T4NapbhlMLI8heVbLgasUVN+S6amWDsnz
v1eov1GVImBRDZAz1C/f+iZVKfOuCLGhc0oBosQyrRDLWosSCwxAfW0UjdeMSaIdFQxhfCELJg2x
cov2r2qvkheSWVnqLFlYy4j3NtWm2Kqtc901U8jalnEo8rjHKaNRakUfIxmfm+z3+b+vPDISrLGe
QF7vhtmJxDc0lCSDst8XAks86QX4iPH7mully+LyKtn1e7vt6FdHJLhCLWUMfCsQEXzIbnmsDI6G
V9sYac3+wZrQrboGVXWCT6HC2aOi+fbE0iRsxyIeYScPncdL+WBmPUa71J0qsKnxTkWxz2Q0CttK
rqQK/s9MlbLPgmECqB5CeR0ML6sOUPf62GProLTvw+3q4jas5AnekHZGVfYE8tSH3td3KvDf2ggq
3xkOfjy0iZu9XP+Mmy7rt0Cx4pZaeR9HMdwvxRbFEEiM/qZXZVFE9vHEYltoj1W5mFBrxMMY8AOP
F9pzvFScARzJ6PGWu2xPpQ+JbeVMleloiWBuUrjFbcDsmgY97w+qO8y2I1AjETadCoy0PCEpfijv
iSSl284hkdEBO20SJCXCi2JpqtkYSpxoA4vhTI1EcapPnMvG2BV3RujMstmITTVXEoWQEMR4l50v
u5EcZ/sHRcVBhoKUaiUcZVD3xpSXuO3jadnxtC5GbZY9c5qAap+5y/frZrnpv1YqCf4xiO2IVDXE
GdWTHdwHjaQwJDsy/u8r/2tr0RBXOX6/iPZzM/rd8JDmqsRFypQQPGQftQ1pO+4h858NqBGprP+9
LYDhUUkYMyzxPZ4SHY3PTp0AiJ1eptghfo2WkoalzccJOXeUO+SgyeY3tl8TBpqqvHuLtfWCJ1ab
agxTkOu7WXxr6V6q524QHXLtdoypk/enIH9RUf7tLRkd39YrUF0JFpxxW5M5Zz1uFqjOMSYJVPrO
PMnrTtveaiVHcMJDPVRZ2U1nb4UeCMaqQGb9ufsUY1kU9WuwiyhHTCxct/hN5eAw0NCyNeRagkVa
yDeUIkeiRU7dEWM4eOLyQXVZUW07oll4Klm8QHCxA6ZmahsHiwU5YFbnC+iqT9WNccufTOQQtpIr
sKnVSppwBeICLzSa2lgxsecPpXQ/7thOO8hagVti0PwGeoEnbBcjK6WJVWX4J3Tmjs0x99EH3NXH
bv/HGzhRy0NRAHkw/o8Jvt23XsMszSqsNCAXRuVdSe+r8UPbSsLHlmPSKLIcKKKyC/qCNsO/NCNC
Vmg/N6HlLgDnTkzKc7+Vda/EiJ0TtUjMZAIT0RkDfCZIuMPaAPcMX/NkSIytJ95amBARQQ9C1LmB
sGTSPWYpngqCIGBAnK5snWoZJDa3GavW8oR42EVZnWgJHNSwS96hf+nnCCOgIeKLvNJd3rqyt/mW
H14LFOyiLjnio4WCwfTY98eGyqiHNm8ttogaSCiwugmloreWpwWzUhKz4SrxNLTcR51DHnj0jU5D
4kiRVZv2wSjCCmOajQfaW3nxrOjloJztg2CwtHUneKTWw6AFCARkBDKbx7cSxv99FYxrjYxzNSK1
p+2hJTdzIoGubNofNuaeQRcGEcOkWus9CYwOdyppnKj7keTvKfEz8jDFun/di29e39+ixNJ1GTRa
Q02IqqIKvBKZ06qRa+SyLb0yMcKNsrRQ7+0AYkr1iB0ITovSYS9bQ73pVA2ToEOHZcCIS28/S1Ut
RhHr5S/fzSGZv1gJZH2LbdtG8wqulQKbLdaPy1aPrX6GbSuHBWuJ4hM7tmAO4oz9sZxukuCvFl9Y
aPv9V5qQRAwh3gkE3B9ucDd5raMewju6jw7kIOVr2bxDK0nC+U3hHCjZAknGFN8MSeWn3XIXZPYL
Zn72c5Dvmyx4MHpjt9iBq7fjp4mZu+vmyMPrhbIWtjSCjwblFREX1qTajHVYyEDr+ruJNqsGJpJy
eUbz17kuaNvnriQJx5qPFRrHI9KXziMgt3POvePHxQXWyO2fYzn4Z9NpwBFaDB1QoA4ED2Uifloh
L0xlYCktPHBS9gzrBnkpgKNTiv2A7baS4LzZ4kXWy0AtYaOnI47Glkk0dtFE+dsur12zRMY938Un
05+/KXeJBYLUFKQTkrPduocroWLhstbiuI4IhLI97yoPGPzg7VbpPeROQzSWtRzBqTRRkFsBlzO6
JjAcWMjqVp+mU3tkn/4qC13L4ndn5fKNdo5j1Bl4tosc9DnHu9x+/IWgQE/ijwfHkK6tpQm2ggW2
2pwvGq+qaFjLxAv2wbifnnhTEW5mPyMhLSPJ3ZN9NiGqKVM7Zg2DUD5D2+47rAbmqa/sKPnFuvbV
hMwgSMyMjjrEFPM73Toqie0Y9aFHvSG8VYhEp8233/okucNZfTc1XDLFbH/ZyPllFL6aeBFx4g7l
/XWXshXjkIAA32ebKtC7wjMzKGMlxdIVnB9oDyynzB8IO/47EYLT6hqtqgIVIpb6oFhOnT8k6f66
iC03tdZCCAL2rGggWYSIub4xyLsuPFz//e1TwmZ5k/tC4CXefhAdI25dVuHzV8FOWTIHDIZx9/O6
jE0dqEZN2zQ0vBsFxwDP3ha9xfMzdqt0T93g/83vA7OmmpxvQCwoaFmrxgUDZC2p3y/JcyT7Btwo
L64I/nYD+CldR6P67RmNqQmMrInucaP9UKuTOr6GwG7+8ZAOdzIrKcJ979JBiZQSUsrhwZp3UyfJ
Yje/wur3hS/NrNbIyx6/b9d3KSBgslVhst8XrvZYZFMYWPzvz/fldMgVyd+/aamrv1+4zySnk5qC
iseN2U1f3E6FN2pfrhuS7EML9znH+1JPG4hoyUO2tChBfZymL9UwetflbKas628t3OqpVPKsXyDI
+DAD6MxxAuxovnJ6hMiXFTc2cysGMg6Gdxj66uJjrJ/0NKQmgEpRieVqFQoc5d58Sm3wwtTH4Ga8
UWQBcyuoGCpTNRu3kYOw3t6YZMBGI7tJFtfEBIMOyHidOhqGNMcRC7HH+znGqtjmjmCfUnCq9IOZ
2G7efOor/biwxAvHfRfGruTM+S0Vb/H6bxI+rpo2+ljZ+Jvy2QEW8ovq1MhPBhPdn/bY7LE5TQpH
3jBZE7SmII3SmYl9IsJnRo5eK0uVoee0a0B+WD6Gvu3Gx9jlHXfNyx7bTzLU/pZprWWKlZmlsuOA
EsjkiIYZolDRVdxR5ZtLd0PvSTEvG2nfG4GCd+/yYUr0FgI5My1/6nN4KWf/ieVzcJuyDGLw6hYB
Ukiwq85aMF2c5ojp+19gXS6p+UeQ+XPUEOzFBKUZoChAbOiopr21YSXVllhVYrx9Gif/qFBX9TIM
o47vGjwS0ncjSlB4m3DKCFk5SNt4+b0RLWS3OTY3l0MH0WwA5iU6LdMzU77X2B9Z0taZq9CZxu8x
afzUPrbjx8EAHzGgJCx/1ciHpB2dCbveekxeJ89ViYbRIONj2/D1b/5AISIaXTaq2AWOxpj5Mtsn
KdXr5u/bqIPw0gEqpsJ3NqskiVolQvu5TpwwLhwlkeQMm1dzJUHwBlmU5MxuIEFXTpPxSKK92kuy
Q5kSwu0P0rFR7QSHZNIfJY2dUpZ+Xgiw4NSBIweSElN3F3DKhOjjECSF5Sfjrir2VNlfd5kXXvzt
74vFqGJGOdHScstXVHDBLU7CFkcnn+3EHYOHDPzF18VdxilBnnDj5jYPwyyCPgSDvMQvdgHoHf4z
Xr/HkgPJ97mI9hCHiihwlZaF1FSsidKKgjZlgnrMuNHCU5x/rtvDZMkYhS8sjYuxAIDRIQj4e8EM
tDJiMVEiy2/JsSpPOQJ88KfdSC7CRrRV4Rf1i3CbFdZgDKNt+pUJXL8Ohta72l68659nQw8MaABj
iHKuBrSc8HUMhmGJcghNf4hvhxScun7ZSkRcBi8URVCi5oh0BmS1OHLZmmle6hOoQ4rsPI3Bx4ZG
LPo8YuUj2kuyt++WSufRTn55ALAVVCqbKer0dtB9K3P66nWI3SB4+fNTQ6xCDDFQncSUy9soMsTd
rLTmpPtR5yYKc4KvRJOlNtwbvolUHB78W4bIsVzFvTKzATKwwFlrfyTfctzNNt+Zxe66MpuCUNEH
1z0j2sVjcWZdzrKk1n2cp1t0px49GGM03OU1mSXndtlE5UqtZAnPiaYrbIM2pe43nrpjIKYMvHDv
fOM9GCRrXurIxvM2vCkEmigXIFdGe1OIabbWYydq0us+0arbiaSNEyj0/fUD3DI4lFFRPUbjFA1F
weBY0aYFM6BUmWKXt45y/ymO2ClNWynBPf8p0ShwhHgVY6SXUnF5jDKUptXEhe63570MsV98DW85
RWoFZg+J596yi7UsIZh2lp41U57jHgHs6TWTjrOrCfOMrs88EDa+6lEoK8ptHiWARxYfpkSVXJDZ
5F1imK2l+xMDgeiuWwAdkJj7VkBCI/23DOHylrU5z1UNGerD4HVHDpWEDwdKFwvEd6Eno3nYssCV
OJEYYDZ0uw25SihnOBk2AsvAmJf1ZwtuCLHOUuG/L99lWKg4ldjXoftm4bA951mILAd7kpxpxpAt
xuywoEv2CtrQCpTRhD938QK9JFTuezYnFWQGfedkVbxj5SJJVLZFUBTxDcCmgDJ962TrBdN2NIxw
dadcv6kTQyGePY9GLpGzYXOoAalEBceBSeEG38pRWFLGJctwfVETcuLB/DQNdHC0Yfl43U9sKgTg
qAWHBPs7M/iuyqQhMLptjWeVP4W03c9kSp2ibzTvupStcAt9/itG472ulZhowhWya4jh+DYGRDho
vG7465TtePRwr4vb8BIGaoDwfASUKRehsCHaPJtDZfisDH0F5EFKFoAzvHM01Y2kRI2byhko/MLm
4CJQB36r3FSOLZgakUvoz2mGYevz5lw3sjDU1oEWTTa4sGUbNgAx1ARFNKCCXPvVWebZNBl1DX+b
gWOnZHhvB8+ZrIa3pRRqnEgmgXRGU1XMWZXGjJakCnTfeMU0BobnrHegKXdbjMimO1l6dGmFvO0H
FAkqk0j1xe4fjm+g3Ywed4Z+o/pMOkk77PLI8PuUJ2AGQLkwjbdH1mr2QmikM39SAjQWrUCPMoyM
dz2ovek0GMfr9rdxeJqKVB9pMnSCTK7v6hM13WAnEUkMf3QpSAVu6SHimJX5zBE0SxdEb6lngT1E
M7FxA2ubhWDfanmsRQG+VZHZH+aq9ZXB/lbZkeQW81N6G+gxb8S/DsbDoJ84cxTOgE8VWqr79rTL
llurtX1Du0/So4m9n1XjgOHqjy8yJKronNooaaEKIyjGGrWLWQS7QML7YnWvit0NbjXOu3QEP7Ky
lJL0gqd6FxoyAwrC4pHJiG534aiqOISG9YFhBp3eR8kzpTJQxNZBmhz9xSjea7ZojlplYL9oaTFU
zar+qTCS4OuU1aqNt5StQrFBTW67aNBurKyy0luatN3jdQvdUnRtoIKic1Y0cdbGhk/HT41+12Ar
RREe+1Yy97ul6NowhfKS0rZapNch7kEwPTQtqs/NtGcKpvyW7luXZjdDCEhm1fnXteMZmfgZ12IF
7WI9rYKoVLBMnIzvumT6sjQLBmbNW1ZHt0wdPxl0lGRw21eQExMh6TaoiE4f9caIxwaaxmjuVxjx
Nwf72DQyAPXmd8Oz4f/FCBfCHAe7qgN+oOQ91VvHyO6tqPdCSzLGuJGQ4oavBAlfLodzpCHXpwZD
wgOmMz1EUjeJ3BypPUa4bmRRbSNjfCtR+GhjhwyhSSExAhvWu/BmOdbo6zcHjBRoTvCiOY109fdl
noCEB44MNQ1QL9kitVprNFHeAELhJ2097sswjZykLTqHmUvtqVOkOLnNGomP2QwOa6n8G6+Dw4T9
UnEAqUrh1B8ZlktMB+3YREgXOKWbrNu3ZZngLODEQRbGl8SejKnYQ6Yg//Oz4M6IvxJspbQlVaFN
a1nLEOJdsMR1kxuQMe3UXfecgC4V06glaOyxO+9Rzh2ydcFt29QYLw2YTMxa6wSTJ3Vj6P5QWm3m
mWq50COJY3t+aLs5vWNVqD8FvdYtPoC9iQznsqUvAhIazPwdT4iYnjdkMu2yHhniu3YifupHO+vW
/E86G3rSYZuN/IijNglaPDYjF/zcWq7W2VhNOuSNvhI7HDiMJ85HjIbc8mnVDPx5113oJX7CAtsF
BOoo9SEEX4Re1Q4pXRhDxs6HQ8o9+97vBtAjRSf5yowt/cA8rqFnj8lzKpJ5GNjrqE0Znju13/vN
kZPydYd4P2AHGnU53a70fcr9lxAiMPmLeTlApDlVEo9cq0vYmTG1phaFBOWQfgwPnAIjdY3+n66O
3lIQlF0m8PKozl4oSKYSe4fylvrjYwRSXIaJWOuovUt+dlgYDMd2Lys5b9x6ME79FijcSDC4sczQ
G+rrjU9s7Ls6hbKQJ9OJ/wmrIwwLe6riAjpl5vdQj5xSNge7oQPW8PDOLvqaNhOzMdCAWzWdLM2n
5D7oj8Zyr81PEjPfsIM3MoRzKoZuRPMEMipv2c0+oGS1k8LwgB/20sIJ/OvyNs4M4kCpZqpA5V+U
tpVMzaZZ1TQ/VB9rdGhp+BfRBRJsVCjwEjUuOsF9Z2Yj9oBpcBXqLr1p78Dj4M6g7yzwspc3nrcV
+q84sQkct22cj1wcR1PGhz48Rg/scxc6447PrWnEIe1N/enPTxFvHfRMgW7EFLPwAtYKW7G1dtH8
OQj3dpN7ySTbybHl4s8FC854YFiGaHxFE+ZNX8+Q8Th4HM0YeNVN9IlPnzR7/Z2MalIqTzDEILFV
EucTqMTAvsEwCpD+MFH/sxBDy4dw9xf+Ae9hzihjopRwMS09TMakNplG/UU/FOQLQ2kz7GS2eIFg
tuDvVkIEnaJlyhdAvqjfq6WTVA6rmDOw2DHj97XxoU5ulzhxWP/9unVsHiXnhQLfEJ77qvi8ynK1
ySeFUD86NrecSineB2A94LvZoxNcvMyHbKr5W56Y+3cqOEzGSKU+UWu/tPXjMIK/MzT3GAo/5Y3q
5lO0H+Po0LHx83Vdt1zk2T6R3hnqRe3dKs0licKU+SYzlGNU5tRw+yjS90nSZb17XdhW5qqhY4bO
n0UQN8UFZeVcG+qMZTzntinfMxV4PTiQzysA2xvZxqcN3SDNhq80ETIv6lw1aerR6Anz9fal6X72
KNyooQwOvvEE0FA4gbsEeggtQf5HrILYuAzJ1EWU+Yv6o4v9tH7R0+e0d4o/b3FrAJLAKSMT5xmV
kHCoSxCrZlHhS2kaiuDhbaDGD0UbuUlV1G7cLZ+tUJdGgw33jBCAOiFqeJhFF6t4WaYkTc5mSO2A
/qJezaMbR55X0TkoVPvAXZ6vm4lMpvC+sYc4Ac8BZNaNmyWnoJb8/tb9fqOU4P5TWxmZqUGA8YEP
2PNZ98FR76cThzr9Tb0VX251hkL/xxzMsutGiLN6r+N7eEq/mP58FAz59lqKYB/YrVNkKf9Srb/s
ND/Z5S55xxPg8xJgl8iclraRAK/kiZCLFvwoSckP8f9XuOeJX377tQYbWB/tcN0oNi8z2GjwygYv
wgUysK0Da8xmXOYAIya19Wkypw+gG/OuS/kfpvH7YSbUR3rQrGLcaOCnOHmqx5ln4n3tGc4ZeOdJ
6SR5UUJ8RqwfgvyUV+5jAKF/QKMJPuph9Pv7+KTmzvxdR6zhpEX9106q4cZ3AysW3K/NOCxNbMGX
8aBV06zxp+evnSgA3fmmz1kWK+m82+X+C0TwtTThPKMm7vR+gbShd9rZqcDmA7LODx1I2qMnSwU9
GKco/AvKRUGucK5zPMWd3UBumB675EUJsa1OAh3dsEiM3zJETQqeOO38AF59OmhljqAm4xZZtT9b
pWdPBS3n5zQYFkm+ulG1o4hhHGiClh44/N5aCTGVZqxyGH+DVa+z8WKjLUWMr7aMwm/D867liLaR
xqYWxGc54ZdwfJZT+vDPLZg7MkYK0+NVD8Tlt4qo6WglZMT16mz0ufq9dZwf+ADzP+Fu3Po+lobR
b2AwCc8A3spSspoRavbUT5PJwqroxJpvKyUdMx900VSWq25KoygEoBqAMoSIA0zDOu6tpQLXUrsb
pxNg8d0gcYFbzoniSYb2NABHQDYJGuVz2MNZIE9UH6J3PC/FGBYBw+4ErARnaFG/S7zhlq+AowC1
B0FTwxaHwDQjV+Ihmalv3HGOlvacCAOZce6+yzjDN08QVOEoflsYORMRs2k+q4leT9TPQwAp780v
Bv2LojSqX2gSYpAOMCex7FbTBc1qI4S3dTgxC7rIX2fdnb/xZQPYFp7jueleP0JRKWAYYA4a8OX0
HJ/5jVs5CTYy0toZUbzStu/MIfdQvXowJhlXlkwM//eVmDKuWrVuFsXLg+E0Nun7Vqt3emAd/502
QmaWVeGMpYLQZlB29rgj5Xvp7qeLMv6vE0PLDmutMcEsjjDPM+KTjSlzbzyFX/Dsi9wMAarC6mQn
ePi10U+XRH3R7f0SaWOFAkj8UOQW8sEg7kOzILPizXbrDiTfp1RWt9n+QL9FCDlgAXBqV9IJhADp
bWa+NtWPWcZvJAYJUQshSIzpOMx9Di3ypXeItrOaByt5HejoXDeCi1ecIEjEYrQo5uggZwNDae9g
8RIaO+a98b3xtV23H78mkksrOTkR3F6rQZQoFk6uythTnCz3WAn9qg+zf10riQ2cge6rG2SDeDOm
A5QKZt+K3y29ZCZI5V94HfrEUxOcN9C7UzPUEAA+fXWH/dWn6KFSABt3hpv2c3MAev+o/5hGP3wA
q2IqySBk6vF/X6lXUNpP4DFWPI290GFfJZrEKmSfif/7SkAW2tg2xvCZ+iZ29R7x1rCcTrYZ7iIE
iqcoeKC0bEBaqkNM+JHPCLcYRzKJa922AFsmp6h0pVuw+He59t0E56ABXYqCBk6O87r0j/HrEDrF
z/SIRX5Y9TMkvqyydpEzizoKviKNTDtrTOg49Y75oEQeH4yJPIAYHrEoqo0xzZEcOAmcjMOfq3JN
VcGDTA1lfatBMBhmHNVuHH1S3VGbD+BsvQfxwu76lZMpKqabapHrUTHiaM1n/aW9n97zNYla5WBA
Bysuu71WOiBkPxBZVUNyGUS4S5lhp1ExQs84CQ5BTPzFzP7wcSB8Qyq8P7puCgab37dqvu9LN1dv
22Z//fgkN07MBmNrQO3JhIiG3JrpXRveVMHP6yI2DUIHJhfTaKhgiyB3mnVDQadK8YyqcdsQHdIP
hN43wb3xp3MB5/NaSRL806gtZkILSLLy79G3ZfmslH+Tia0kCA4qnhS7qixImJRdZ++W9jaXTbRt
fpGVCME52VlWd31f4rj03RTt+ulGWgbhV/Diiq5ECN7IKCzb6Dpwk+ooB5sxTLhobmqt8ac5gb/I
/RD9p8hUJUGY/+XXxAouqYxCYgQ1Di+Yli92Ye5z3XDC2nwgfST5TtvpxUpFwQvV4FU2Iw2ywo98
GPHXilj7FUDmv6gTvLU7RgRcaUJJP049hNXW/TA/m83TXMkiv/joFWUINZA4N4yxzfDNQmOX2J+L
/tGC78aof+0rdej34buQHZVFgqm4bowYgsAnXQVk7NEZutCEZkX22iCP7lWHJI/X/YPkW+E9/VaI
1bC+xlA+knU0C/kWGzK6HLvPN75MozwY8z/6f9shI4KboKNht/oAeWxPd7k/HcrRYQ4PxdW+vek+
X1dv8wgNTMNiEAK7Hy7KLkGnldOUI6NGiZgdFPU0qLIYuGkcv2WIMdCqQdSsjZni0fpx0pf9qD3m
oJuc75fI2mnBXVd8GNRTYkhu2aYfWYkVbFLHFE5D8bz3SA40SP1R70PHak6K8tTYXpV+smQoou3M
bSVRsMc66ay2GCEx/InaKt+2hFHQo/berrAhoNsHvswbb0b5lUDBNmlASj0CdMmL8l2nn+xB4hNl
vy/YYmjoQTATKKRhzLCrBz8vKv9fGSDlBrq6wzZJFH2qC3wlAI0t5vQh8Czj++tCZHoIUasHdjYb
ZuhRL6+lsjMGSZ6y+fBZfQchZI3TUM0z47+vA9XYlz7WUydJ4JgpdYqOnkpbNpW87ZZWIoVwNcdl
NfUTPv2wYyMKPdnO9mMwCoAdD7R46FhJYKoXI2BnF78SKMQsmgAKoFT4UHyUnbnhIffjx9xdcqfx
7b1yGu6KD70My7ldKvktlQnBK8/IbNUqTrYF5mm8w8i+j+UKYPJGz584FWbPSlm7czMRWIkU/IZi
kiDLcqQ44+QvlX4/dJ/MpXwk2LR33SplR8oEf6GkVRSTBcrNJ44fm31Obxh47U49jcCsZSfsPPAk
MrlLuAgvK+0El5FrSwvoND5jpmLxAEX7x/LG3sEiTQ7b0LDYVZFE6c0MeyVRcCIZXaIp5RJnEPZp
0XIb6YOzqJ1noZe7VMnP6xpK7rrYzl1YWZa0wKE2puUP4O8yploS0SRBkwnuJM+0Jpw13L0JZ1b0
DlPu+q6VWIdMiOBTeq3suyrFsVUAuqsfTNiErEu8+WXQJwMXJQhQ0d5/63sXpsZ9N0MPJUapBgg1
TKr2c7fvhxijH6F0CnLT9lbyBJ9loAuIrhUPV8fuNrypsW4RgEJn+flrt9ufzrqdPdZKnOCxOrOt
G6z3xRBdnzNP67PQiVhvSG7U5nf6LUX0UMvQt72lpvD9bepTVFWtzDrMRnu8btYyMf9H2pctyW0r
2/7KCb9zH4IzbxzvB5LFGrqq5/mF0W5JnEdw/vq70LJdJYgq2FKEXxTtZnYCiYUEkLkWh0p6gEqh
QIYZKJPhnDoi6EB9Pova/hfB78QbDpLmPhyNpIKZTtPe1QgkF3h+ald4hJL3pOuU1XmvFnO0E3Mc
GuESxs67OQE26Ggz7zbEvE/iQ1E9UnNXTpdpK8Ai0ShyWKSlY58nDUKiR9pZr4fgUIn6tL6rCubC
jgegIojkPinhE+vjY+w+Q4GOgK963ZKoJkLkEAdFRRDKdp7Cocm+jnMnNB8gBnt+jhYB9WSOOJSI
WnNOswb+mFG3sqzpGkVHAu5zkQkOGAK5lSqrRdTlMgRtN7bo1k/0fQ4JZhLoo8UWT0DRVItEMxax
fwjmgS8VCaypTHrksp4FAdIiATcneuL/bUsyF1l8w3rTxnMdsPOFPftjCEHC4F8LuPAmuPVf6DRX
8ggjZd8RSCyOm94ZbzIcP3U3WtV/nI+s5ST2GFp8TXuL0khqJbCGMscPQUf1EvR9YHFkko7/9vGV
d41b+2FNo0QjWCpttKqGvdGLC9iEDrEwOTnNKIHUouQcDlmHYcWer22335lr9INCu1TE+y2KOW7t
z7FKQzLAWKHd1qpPpddOhJfLCwc9p3iMJ4xo91t/SmgeQNgmwl0cODPoPikFd8jLGcjx+5wLiRIS
LZrw/UGxriUZ5CJlu43H1ItKlBloogqG5RcqiB1CIRJdu+gS+dafxrbKpjCxTJlsieJCC2BtbJu7
eo2zbQt1Wzw7OMpFNmy0S2E7xfJed7TNxZ+VhWZfSLjP7P3o2qpxNxCi9Eq7Th7JhAWWbFJc/llQ
fwjcaCcK/sUT6onj3ERWEMLL0hiOB63plrZrto+Fnfv96AzyjR09nl/Yy5F5dJWb1hKl563MtsCC
4qoWRc2B6giJIJdj82iE25dsHdUU0ArARdnYrjUthG5FINiXRH5w+xIpoqygLD2xJ/kJTVMPsYpj
CxRMf224uO2pUlFGXGkwA+ZSLfWS+KlKBInP8kL7e7D4+utOC9ssqGEilF9MZaVYj3qwGqStOVeC
dOEHGHg0xWWqkh0pISoYcaOzZsRR1A228vUINQL2nie6cxP5xe1XtFInSlUYi0ixzeQUT+j2FdEq
J7eGVV6LaJdY4H53ej4uI766pskMCnpuDKMV7GvqzFLptPKhtwTrR2SGg4qmjLFVsdXa6NE2DFMX
/TDP2QxuEOEtqSDEeaWSsocOS5gwhG/wCrmT5kOR/Etmga8b7zEgODSwwZ4fNgG8KXDglxvL0abH
TDRkAjTgGXbyqE/VQWaBABFv6kdEsICWb6KwC6qQyUHXL8+4FcZqqocGnjiMm/SWyW6mrnynXZmv
TGZj2Aw3ItWk5evkE4tcbJepMhad3gDgDu1He038WaJOjASJ9ddYoUMEd3yLsXBikNsdTSlOLb2m
uKi3tmp2CMl11m/PQ93iNJ2Y4CLbqhqzJg18oqWy6zTIENDC+zUTzMuTHCxR4mSqCEyUWugNcrOJ
Wnt13oRwariQLjumpyDDRpA6xk21rT56I8fb5LHe/pP6emH0cZtd3U+DVlJMjbTJ9ur7RzemX22m
K+kVZVAXoS+S8VgE1pOJ4ra+0pQ6M9UR7tJkrHr1TWouS406Yb/LLf/8aIpMcdufqU5gdioxmOrU
OJXtt2XqBMVVm67Kf6189oFFR7f4c5o69ZE9anBrMjwTnOfDmrHayRU0RMHJWqxwjSMADsGi4g9t
Zq5WqR3BOzMqwGsH4bAShKGb80MoWFY6BxVW2qMNqEF4oASzLB8mTfD95UuNk3HjoKFB43iRtvBi
Dj3WJFM+ENMpNhBO/JSshCy2Inc4lAjGLJoSC+6Yd4xZNr5pN8p9s4JgF8pyi4fAFfWniSaJw4wo
mKe4NeGelq+U+BE9z7omANfFPf1kBDnIyLSom/MBkVepkTNIkRO2ulfMz9CzEWRgImc4rDDUPpA6
FZZolG0CErpR0m7CNhfgrMgMhxCjPMSKOmPMjAikv/19Ot3ZQoolFlffJVwno8ZhQ1BJzRhY8MWO
HG1n37GK+nwtbyfildvaHzY/dVV0NMjTvqmFDX6NHl6lNHPa6EUa3s4vVcGw8TSXErZ0UvfwqCT3
vbGbzAejFBxbRNuTwcGBPnUxKo9hQzn0vhKhrS1fIQvf9njdQRoOdU7Bti5yioMH6HMVOnincW1c
fiIokkCdpyXA0WVM0BhvK2s65um788pOM5zGcEfY75Pq0hDtQssu/P19vks76GopkCt8v8x2yri2
rLU9CuZlGQKOJriTEdVSucrbFsHc342fUEfSJhtiCZalYJw+jmcn6Q/kAMc5KGFkKC5ssrJlwVT/
YCs4esHNdSyZrZyYGKhpxwpUQhBbgxP2gy1/V4gqsUWzwrw98SaQ8sjUMnjTarfU3OvS3hTNimjA
2J9wYiJBCxX4wuCPnRaXkzZvQqn5qTmxwLsIqUaQ8HOIXHWMZ4Wipoc2fq9uptY9jynLLhy/z0Fx
UMdjrRRY75Y0vsRgauhSen/exPKx3j7a4JC4kkwIc7PiQkbOAaqjXetQz16HIF3/B5wJDKG+x/2/
rfH3FQqt5Lqf4VGyZdn1uHlX1+UWrEerTEjQsBxjR1vcssxaqlA5hWcy6hem9DLU35Pq12bI4hCZ
4lZ4GmO85qb1o1Q8DpUAWkQ+cIuyzxVjrlKMV2O/9e2mmSQnEJXqiELAYmF4slIiakWa2bAwxssW
csA1CpnJmhFnSFtpP9ycjziRS9y6DMtMyucBdRhZeCuPTgA6wnK+PW/jB2B2nHsuK+sGqepCHUaS
zmWslOxFup/cGayUcFOQRbNleC6oORhIpCQPkxLGQjuE0vlVpm3DzA/1dRfY7qCvz/smGj8OFCwD
hXdFiNmaimvjs5VfzaKXQZEFDhJo2YZJPcNCIVuvUql6ma29xXYjWDs/SGf+niSbKwKCGlg60xh2
NPToqT7E6T3rXtm2SGZyPzkIBVPYYjkzTzYHCARsilpLME/m3eiBfGxjX0KZ3k0uoTjqFa4iuB8T
BaHNgUMNGr6gmRk4POIZB50Q/UY9qDucRrei0+hHGnPONw4oQP6blF3GfCPh51IvHVMZrkutvCRK
RN0anTumrj3GkbQCGaz/SxFpc/hhtin4fgjmsWlrP4xAYjU9SKXmnLfCVtE5DzncUKNGhnITPCxD
zc2LlRx8nrrCDYBT6tN5UyJEtDn4qOIJXRDsUBdt2XtfuMsSN9xC3MWTtroHXufz9pYTyONC4AAk
lqOhrg24NuVfDN2zCpDH6Y6WC46qgnTC5pADTRdRVkIWybMD+T6IikvFfj3viMgChxxZaVI5iBAJ
uXxgrcQiqqDzyARqrG93qtjM6y6ZMC9GiDo6qKgVV31wd94HkQ0OJaQWrJI5a4VQplWYXOfqPlIF
yHB+mNCH9a0bYT/GctlimOL6sQ8usuKXsgaFr22fSTE2BR4lPb0P74xC8dJk3jayKQBw0Uhx696S
MyOxWEVl0qxIvrXxwp8KkgXBHqHwL9V2EAxxXmKo9Cs6g2Ur3uHOY1tYqBSFltTKyh2Rkpdocri1
n9qlJgUSLOLE6sjG4DYiVv3zSAYOnm+nv6pwkotYya0VTS8k+mQmeCQes09EQt4llwJ0FlnjVr3c
2SDdZcGgdJOPljyS3Mkl2sbLi+FfSxZ9vYb9C8hA6vKtZ01d2krM1n+Uvc7BtS2q/RdsqWC25gzI
ShJMAULOyEB/wzKGcN2913v2ciKq+DqPyt+xZOjjnOodNnFPKkNweZalPyV0j3bUz7Ul2gGEjnGQ
YOpWBCrKjx2HcSSiQGdXbpN/JrrFvvXjnVT5WHMn+f4Evl6lb+CYdmCdoUyt1vikrhXf+AcPDgKQ
+HgBOTGmJmAzCSsYy5rnJH6Rpquy2pxHbBbB5/xhf8KpiX5WVOnj/ELywA2rENA9jY5eJ1tJb3w9
pus6uD9vU+QWhxLzPBZtxw6XqnZr4RJTyr2xENQPLIIfqLlAlY2LMZCEco4lyjBZSYSgSCNoyrP7
+fQGOfK+ey7ecGW+7gQDuRTxp/Y4pyaKDj2S4MpECX3wDzqmfZfkqIPuBPvf0oSd2uEAcLCzP+81
umR4natqBb5hn5rKdVDVeAuH2HA0rs7P12JR/qlN9jedBElDIDoVsNeocHIsXHQQtF5VTusY0HBD
W7LiDBeNj1YewfXmUpycmuUQUW1BwTyEGNJMOpDshsiHVH0475rABP/21c49LUL2hlOPb13wSSUg
TxBsw4LA4B+7ZsWIzIqh02DY26TvvTi23GEkXl93gola2n5PBox/8iI1VhbKOVlN5z4c0T7mnR8t
0fe5g5Ipd3GP1gGsqewpKWJHGQWrVmSA/fwk0ALTyMfQZkhe3xThPq1ffs0BFg4n38dRKwhHlp/Y
lelNISrMekPQHyaKKA4HGtTCFGmOoB3NjZ49a+jvE0pPsXHmQft0njkMUAK1BKMR5lnasH6V5i7d
oYP+ZV7Tfe1rsgPppvPjJgAdXsuoMwqQZLB5mVLFoe0boS4Z6cqOry1rM2oCiFt82Wea0qaOgzXU
MLg4G6yu1NWuR6ZyqL98bLJPaJX9HL3NaDAdNsatiO5hOe6OBrm4s8pkjpDoYVcP78vstReVmi0e
ik894gIP+1CnVwEzsK6hXsNyFNaxpbotaohDT9RWsow5R3+4IOwyWU4Lo8MTAT0kXeSYlttOz6mx
Ph8Wy2bATklAhUnw37fLKbDSSDWSCXFobbRi3WuyO75Niqj7bJExQmUsmH/a4RK8SslUow8GhF/j
sEY76mZX44Xk4qL1Wd+xB/DY019E5R6LeeWpWS4MtTLJ2oqx9yhra1e/JiBrtw/No7qaNrXIx2XY
OLrIRWDatpZBethKlZe6RFUE1HdFVzMiG3wQUtLLVYbpyru3uHrLy5esEgC4yAQXeI0GErNwhhu6
9ZBC1aiO1rQTXMUsHcpYKEBXVAYpNk8VVReGFEclEDZWA6+YtOuwIi4xqAOeNs/ofuZN/8QcnyIY
kMgJgwHPbaq1jvstqO3lQpA7LierR5f4HCFVqqxAbxtKSa40xBpdpw/KFlqMd0znCsKighFchPMT
c9x6itpSSsIY5mr7SZE3VUmcwW6d3rjuy0+J9G8FRtnJViU6saBkCgpgnmgLbwmDBU4RvIQnGx0c
pekOZR7nkWjZo6MJ9vOTjb2hWVf2BUyUOVkF6ktNHkNtExk3ti47ubo6b20xyk8c4hLTJp8rGW1T
eA1B4y2Fth81HSv2zxtZ3jOOVnjCrTw0pL6YYSXbf9WSNleMf0j9aJz4mcbAkzni+bZMvdLHKIGx
oEHLHthEdPVnykhOTXBRF+ptjgI6mJC1DjINaY8UWBkfz4/a4pZ0MmgcZk95H8+Q5gLjmvJ51jaW
DH2UaT2LpJMF8aZwcD1alSFNDczU6VNmrcPyc6vkkDKoHVtaKSIWXJFTHHDrUNvuigLbuVkQ6iht
UDs0I892ppvuHAV/nB/C5fTrZAzZn3OymKQRcksg5MO+d5PnXnQtORmeX7Q7ojukgbQkOqKFDz7L
Swp7HAN0cEFyLnZNM0GvG1cdfUscCy2WmLjYFNztLicSYGf9ywrnWdpOfdJY7PbwtfXiTbr7HNyP
ObhEJn/ySi/ZkRf5p5LZE5tcsk5SqtOSdagNrhG5MlTaa3d+gjCt7eprw6/RcrMStbSLRpODQz2o
yhRnQSw11I1W5muRbKiIr3s5KI9jyYGgDA2dms7oHQvsaacrlluO0ESmRuioqkh3WWCLf+2sMiuY
2pQ1sAf2xRjPTqVU6yaYPk3Fz1B3op79rxDhHzrRcZk2oQ23ImtdyB42klZ0hy2YHf5t07CGITIq
eCORx1q70+yD0Qt2eJEJDgZzUG8YYQwTcqt5MpSMjL52pfzxPFIwlPvuHHoyVhwK5lnfKwVQHfvg
hRxfmJFgvbIQOvd9DhTGMLeLOEcYhzqkAlMQxKnkgrTbtrNnx2hxkGomt5YVgVmRWxxKZHaQdUbP
Bs9252KnWfe/NmwcIqA0aarGDG6p+Utivtb6l/Pf/0E6eYxhbvljpx0jnZFoQCu+960144WX3PFW
fWVKTNX6F+HG5qGADJIyNHBISZVbM3uou2nVSKXgZkWA3t+xdg2aBCUGxouTgVQfF/0ogQo+ZU/x
1noHC2mIYyASaMFCWj5s/DWU32lX6IFZRpKNoZw6tXeCifgdlRxItxL0ZRKwDoi6Es8H33cEXmZQ
5FbXwCBpFIgPDiAAMgTxfR5Nv6PvCghJouADf8LEpfalxMir+3Uv0q5YBCHIE0C6SlGhE8yBUJBa
bdHnuG1Lld1U/lEYN0pdu+djfXG4Tmywn5/kKhUUoBpU2uJiZZ7WZau7EFXxz5tYzodObHAwVOFd
Li8m+AGG3fyx3dvodDI8Yz/vtHekDRDazn7RKw6BSimuZYm9BZa1tYNm+S6pRKTvy8eLE684FLJ7
pe9C9grT+8OKeJmvJE7t9R9CRcatsNWXTfZ3WH5ijsOkOsd1d91hoqYbqXP6PVM7NvbxHtym4IHw
f67JBLKrf0cfB0oWDYzRpsgoZcMPose63erk7nxkCIKPL4w3LVqrNmFJq3wZD0+aKXg6ECwgvi6e
qKU5mVAk9eK2eqqV51Dp9mkvSq5EVrhzWd6ZeTCEuNxtzE3db9V83YvqiUUmWHCcrFKQmRVyyKrV
0nlFovsodyIq4luUzweYwSEBKpzizDARYKpE9qZCvSQN1pM0u3jEdUmUP5M42uVSeN+U9ep8HIjW
ksH8P/GvikhdtCYmqvX+1CnfWPdfBY7sa2HDFpuQM0vJ4NBB7s2eqqzKpvG+dhOHO6ZWUm4tX9r+
DJ/eyTIyOJjoesVEExCMZfJ1mz2b1a1g7ATAYHDAMBUBAakTYqN97r1gRza5G7vY069kL8HVuOim
SBSKHCx0A0RQJMYzmsyNU9h+bh9o9DMPl0foMVmonoSDFFM7pzZsDNG8AueWr7RQyZlF7PLLed6J
He7+ncYUesys9k26qJmCPOQofeMT7u/mneFDo+l2fBFMlgDxTA4rkjyo+k7DIisyl66y+3SToebZ
2uuv0WN5z1Q+RfG3/Ph84iSHHSl6jM2Ecd8qr+wdH90VILyTHosNI2djt6Oi2lMWAWeWl8kBiVRp
Gh1Z/bNWQY3QeKJEupgDY40MYEfmYafX0ejIaiUIGuFsciAixzUEVFh6O621m5lRZWZeutYPcQ95
0X/CgruYB56MLIcjuq6StmCO5uU7wbueMblUvh7Ut/NBwxbwufHkEKToh6xIGTCbPXFI8JrVu6DZ
yWnijt0+E201omzN5PAkGPtBGmUsvuJ52NWPxCNOuOqdrnOiR1Sh+qEvLI4WrQoOU4wZrbp0gEn9
bvaDdbyJwGMiubhW6j6EjvAD7/yYirzkm0H0sM9se8bcdbtiG28MF8xxPn0ZfOKWnnIReqJ2NkGw
8G994Gmpm+gDa8Y7tQclDOgtpRtqOecdEwwl3xRi1YPSmIzijxbUkXC9Hor4nAQbAM9XIQ1dRYYe
eAJ2rVXcao6kTp4V6wJHRDkB3xlSR0GjUnYo7hqnW/Xb7Epyq1XyBr0Ml+nnnR83EXrwF6hBBdVY
ECR+IPPXFmFc+ICcFsw2uN00/GhniegYRXPF4UfbZZFmsCK/oLjQin0xr8/7tBxyumYT3TZVaG19
u43ag9KarQkyp0YZvSgEmSu1vY4GbhIQ0WwtZyFHW9zGZqlWE1FGHBW8Fr3DRI8kV181Kx1XtgBf
aSs6EC2H4dEgt61F2FG0md3QpdKqjj5Zs5+JSEZ+EBNHG2wCT/KQJATHTR6yuwTitDFa+9lmTW57
t/2i7nQ390U15stP5srRIreHkYCqfZvBonXQdjrIvrrB+SqhKm9CWTBpovjg4m+cDBJYCa5qiwLq
EeGaGsSRmswN9e35QFzsEIHex9+RyG9hoArNdIvRtewVF3wjO2XLWryqtWgAl5fU0RC3eelVZeZZ
ifGb7U0R35tQ4zjvynJyA8Ey1NYQSD3zW5VipZDKAiolW4j4+CA1+ZBhFdX/Lkf332b4C/syk4Oq
/bjiNLeGtAnAkBgLDnzLs380waEDkXUlmFhPC0Vf8qTtUmnYKHLq6iCEOT9mImc4bGgaJZY6ZqmI
wDoP+aOZtk4qUqcWWeEAoS5HNcnZTWNPIicmV6NROVYnuPoTTD/fboS7MhXVaZh+3Gk5NdmiZslR
6WXQrgF96nQdiNIGkUEOEEy8uNGWMc4r6688BRS6f+3a3J6foh9A3TEaOCyoRzLMMoVjoOmdXLRR
bYJtc6GhRLV/QwH6ShTgywv1aI9DhGSs2jCr4VddXKfZ2tA+CRxi4ft91nw0wCEBrYp4puzJq7Ad
Y4cuzKvUHWzclbHsQfT6L1pLHCqQCbRgFYoKvRit3r1XVE+S4c+x4IRzPsJ1vgNJaspgsm0EmtmP
fmUiJWoDT4lUgZnzU6N/JzettSgQarEtNM0OjG5ZKngS+EFm99fU6HwLEmiAY7sLEGt0GCDrtlM1
6hfdpR7eyGXtt/Fza1VeOX1SABdBJ6RIZ3Dz48iApOG3uzoyPTUb2B6RP7IlVaKRg8U5vVecyREt
LNGcscE+SSGiuJhNTWLGGj+s/aS8ttTN+VAXzRcPESj1jGcGfCMOT/Wm/BkeWlU5ThcHDTK4C6qZ
7UVKcalLF2n8kE6CsjcB/Oh8W1LWREVksyeVFs9teOFf95sxRF3BV00U41b0hCwaMw4dFLOIuoQd
k+Lxqu0vI/Xl/JwIY5xDBCrZYJnRYUA76KDWYnI88rYBtnrNP6hXELjDtyaNJJg6hb24FvHtDIkc
0XH5PL7pH2nrSRQrdWS0YY7vN+OdJaWuFu8l/c4wBaPGQP/MyvwY1BMzBs6rdcKUY/oJTHjKoUmf
JHpZVdfmJNjHFwdMhciyqkMrE4rO3y5LaZasuGLkTPG8NfUtyZ7Ozz+b3u88Ofk+F1+pPrVKwVov
pPrZCg9zfh/GD0Gz7rPImXAgEqUJizBzYo8Lt8FSZq2R4I+S7UxlY3Vr+acYgNSjDf61RhnHEMUK
8CkAETFbo/HBdIONviZI5M2t6OVYMEX8402HhtvWGmDOoL5Jr4OfyhdP3OGyUqu0I8tgzIQ5MDm7
sOsUN3iiJ/fFiD4xwu01ttJLdsqIYKr38LF/rvYHlON7ULZz1cMk+f0KxNSpL0qulm+3TsyysT1Z
SKPcdHgugtn2ObzUffMi1ZzhOt0PnuoGF2AjXuv35wNeNFvcJqSnUJboMlikup+Me01ERiIaSH4T
MlKVEYWw2gXFMad33b6g2hcygGVZVHDG5uTM2uVfbILcon300Ym2hvZ6s01XiUdMB4om9Vbbg3Xb
h+Tx+dFb9k43bRsluFA85kYPNd8ZkVuMXtJA5FhucUjOdvUY/tHT2O+sn0kY1KM1biw7qW4lu0U5
ZB9e9OSFdKKoX9wuTgwwd0/DLzCzeZiZATV160G9HOgnI5ZWWVSssuR5orozVqjag9apmvWr2DZ8
Ja1cOhebJK9XiRF558f3Bwvi6DKHx4PRkoHI+Iv0K+mdumjd32iedqWvWdli9WCCWeG8xeX1cDTI
AbJk5raWUMwo0W9V60kXsdgtA/7f3+cF0LKmb4IohEMVCs+NNy2kriZSl1xOYo7zyCt+ml1rZhZD
/Db7YLIZL7Rr02X0tNlKehFVQQmGjBf/hLr8YEaMcNKYr3Lroe1X56dENGQcFtdpjDd0Bd9XJTNY
kQIdD52VEbfq1D/OWxLEv8o8PYn/qsmVqqowObh9dZLowmgPZPCK4fa8mWWHbCgaQGzM0HmdUVSg
TInGODVa6y0E/zooqntLkJkvI9PRBucKyeNZx+M8Fg6Jb1INL1whiovjch/XWyl9/zWHmMMn49Z1
qlxIBox10r7EHT8JnSQVnG6X5+boEAd+ptmbVsje4wk0VFJIIRahG9rbWHQqY4jy/S5ytMNh4DTM
aKVJYEcKDF/qHROVxFRuHHO8yt8VZXt+5H4AcEdzHMAlRdrVJIU59a6cnOHLV5L04YW+R3gxsS5i
X7RchSY5iCPZGMcGKwYPvygffMUQlb5NErdvcGwr0ORVCqUlz0+ewd+A9DWRK6WHlyXda+Zz1D3Y
6ZNQXXIx5nVDIzoUfKFuzwFFV8j21KQWyg8a07GL57gZnNG46Chayn4q2UAjFp5n0LAJm9+GPOrv
5mEqdFaLMnrNp9oNvAA1Sg46xJ0YqUYsgKblFwZ09BsmMS0T5X3fGrSNvE56orBy+mEl4ZE83EEg
xy9ApC+6jF8+1VuqDe90RVd5jsKozdJQIhoQ/aHYB2tWesC0X1JInZaeOCKX8BAckrJuGbCIC+xv
XRtiGpQhRX8e7VRntnwCuXZd+CikLCzsUyscgIBtzWhaG1aGwRv3uCf1TLf5gqeTfmX402ZUnfNL
e2lb1HRbszUdfPcary+S4LY5yHVMWFG8lNNzOPrnv784S6cGOIiHgrXW1B0MNO8TaF0LlAVLbv08
u+yuVDxLQnvcNKGuGnXvDezRFZMoVC/CVXyI3XQLhrx1AnGP9S86yM0Y+LTokIwEh+ND+YUxWUS+
dj2puF5irFrNZxEn3+KMGYqtonZSNvFu/G0cVk1WRSiAx8ky8+Zkq3SCGVuM85Pvswg92SZp1Zdl
ZKBJtCvqTTL6lMy+Gt6cH7UlENQMkHMquB9B6HH7l5JpapF0KjYUNXRCVXeaPnc61cvH21R5OG9r
0SELaYwB1UBgE4dJvaRJdYAieK/DIVzFocB+CtrVh43/fR//H0jlrr9uvfS//4d/v5fV1MRh1HL/
/O9V9bm4a5vPn9vDW/V/7Ff//l//++0/8Zt/ftl7a9+++ceqaON2uuk+N9PtZ9pl7YdN/A3s//yn
P/yfzx9fuZ+qz7//9o7us5Z9LYzL4rc/f7T99PtvhHXP/O/p9//84eVbjt+D02/Fp+9+4fMbbX//
TdH+Q9i0WQYQEZCoY1CHz+wnBD9RFBuS52B10YjM+gSKsmmj33/Ttf+gydTWbbzXW9ghLKQRFI2z
+JFm/0eGpjMxbVOzdFXHb/31h30z+MfJ+J+iy6/LuGjp77+Z2Eu/xVHsdho63k1d1tm+h97ib6PY
JJIWGpZtu3HQXklje5E2lZ9Y8kVD7vqqhjCJpLoKakuKwfQDhe4yK3ZIimOjGq0JKu+75lObQNlX
TbepkriSDqZVdH6jbHljdJrfZy+JcQghNRZvY6t1EoreT6V05UZ203xTpKo3za8medOky8DofYKj
AMS/fc2QnS6L3aSrnLp9w1J2ks52yKS8oQa2nZ0JDQwpCncG7b3GGQI1fRAz6J1+eoxmqBmkFPv3
lsKCGntSG7p9V3tJ/jq2qtupk29Vt1X9VHTJ7Wse3iOSHWs8KPZdDCWb9kKdUlDfZG5MTLeybgp6
mQ+OoaNeCBUVFHrhSuMYSuLZzUGqbvRyY9qhJ5meqetOIL0W2cFWJvwRlRe1iVeYk1OazxU+qnRX
vXFra1hgHprXSzySaokfdJs2iL1Sp7u6cRUIjwa27FoyhM+jQyOtUT6vNhCQyrZUfknNiyQFiVdz
W80gF0VXVK/mjqLtevLFpJu20Bzwi33uG9tXJfW2S/WdFh2ipllNXekUdN+NujMbXqoPTj8j44De
SKJ16zCQnVFzdYJJ04krt0braPAxqdN1rj4VyMIa5UXBEddUtwGuX4YAzeR4KKIXCoojlN5Jtac4
fwcgO7Tf6WbmxXbqzOW8yaXhqpa2ELlzkZ84EWr0ZXt02tHezoHp0ih2lUl2QjtaFXHgZAakUGRl
FTTZQUH3pjZiEkbPpF4jq/hbZZwTbIxu5mQRCoYtRqs5qXcDSJiMzNo2AZpoaHbQJsMtunmn5rUr
BwfLuJvMwM3y2evRiGV3koPrLGdQBicIbu3OcDvSObRGVXe6LzSvlRzQRxE7dhLr3ra9UX1QNf26
j7qbWb2y1coFg5srRxiq7mps9lbSX89hA1Ws1h3ifDXXVxVAW9fSfT7PTt2g4caat1VTfuoj3zT9
ydqb2mMS3ESxF4d+02yldq1ar1oCjaN41xej0xSTk2GJDEnsWL19S5J2NcqFPynWmibzqsoerBRB
kw5uMo4reQ7dbgzcYGhQMCVdyEXoFEWBHp/MiUDRV6i229ThVoo3TRVdq02HkvJ51RkjpNRlR8Z9
fxq+mera6Dy6noL+0KJ30HpMamzTVZ443Rht9Mady8fZMFf1vqgMR3mxwuAyGkdXiSsEL9Zr2Tmj
nV9kMVlnylszf1GVhzrDF6froRlWAU39uibrvNcvrCZf65prEMmJaZQ6kUr9ualda14V9iZWrQta
1Zt2GO6H9pNKDScswDoSP1lWDXmwbG1Cfaw0mydJy528l51e3kUVWUnjVVy8aXaxl+v7jq6tZHBi
KDfOKKzp6fDKuver92j+w5RLVwkyB0+sRWz/kak385TdQl/embTBDRBSFcbbKB+COHGaDI16o3Yx
xJOPApRdGt7p1ux0ReNXJFtFurIBkT0e6rWeutLVRA7QQLQwBc0uK+N1nH/pgUSmjFhC6eiYropc
8dVK36bVH9RUXSi++5ZWeKPWr3Ri78L+YdD6nRK1nqzcJDL6stWr3Ij8cSaruZtXmp7tmE5x2OCt
blYPATV9OcCTXdps40SGjNVFo4SGk8YDtLVjugEb7R8g9PI683lGHeQeBZ+WM7bRW6+ujI9bP/AP
OG0WKqvWtAu3IAaWS5t2Pp42IHtuEM2hagWdi0AjDm0iZAlp6OUV3c3EPOj2kF8ibb8fxqpak0A1
HL2crpsm3RYViV2tt3p3nj9pc6Y4ymSMa1uXmkO5kyRXGR1LeZbr+B0ixZGjS5Yf2qO5U/T4UTEV
e52E0rsdGRf/n6PrWG5cB4JfxCoGMF2ZJVmSbTnuheUIECQYABAMX//a77A3eW2RwExPT09P6NPu
uFruSQX1s/BbWfah7LNAdn7V+25iG3HYrNvW8ibtVGzyyKNZ7/ICbQCVdCNKSqK8LQ8aBPKVT4Ud
zT+Owp6YQfhLOvrtemjjqMmDuLm1SF1TY3A/PJ3WygRvw9YlsStG7H9n79h51CRwX2nxPZtfyu24
QmgXUQpnOJr2/nQP23mLGRhjxqZPunqdD1PSNB3P5nlIzSQYSFiY9Zp9NoU1Blj/+4AF1DJnMovF
cGQ9diZCf5L6UjgwlGp+1ZTOMRnh/+932doN9mEK+I/K0etak2lsqmGDStja3CadtmZKtC6V/6rr
99Xx3ARy0WReuntSW20ykBY7WVf5veUg9Vm+M36/b+ucdFssDtosB8btlEXT9OU2+mHZyCcjlMCO
AhlcttZczrJp0iVc5+M82j+rg6yH4Tg21tultptCw1MiDxktCUz4unC8zFP4i+A2JYEjo0PU7Ihv
bHnsmil8nGV3iR0E+yYeE7fT89WpQ4M9UufO7raycXcH0TtC1brVBWn2OZdr/Nyu/XTswu0fN8un
u4k1H/cIL9YE6QildqTFk1rQ8v07GdJNTI0brcWLqt3n3W6dzJ+iRybf9MpxA2KFIOb11WojJuuQ
bdWGSOIvBJeDsNdJ6Ey4A8vMvuvScBM9w9wiSijF/Yjlcggd78iYPZ9402EaMXJfaBiyM2/CuqoN
RwDUX5Og89HFriD1Z7ghnJ4f5yWzqeSp08oXfxi6M5uc1wWbLjMrhjHdDGvVTsmpWvJpUzSpKdtT
5hoNMzYCp5W1uyAZXmpC2bXeuX/hzkXqyEkmAYAUr+LDnwKTRtHw7U+znS/ERdDCGV09K5V+TPOe
DbC1NBSmmlufayxcu9qC3Dba+lXQj8ggHtJLw/dU4Uwd4i64EVa3JZd2VNoTuSxjKl17UUnNRxt+
TbafLBHzj/7mkXTWGs3qcanWWtHDvCIf42NbZsvG3NWcvgRhKxJ9F2HIBCkv0MVulmSMuL5IfBgZ
NTIF1x4WaO4cGHAajvh2vODhd7y7N7LYATwDhU4Do7FIwtOFipe7mA/mbIbpYLu6EM321PL4Q87R
xSWmtKR3j/UAmaf5UGBqgLsVUceoNtkCKDgO2J6JZOS6A7DQye8qLu967xC5tFx5lLpyTTsLqnhw
Q1E21SqdadEZbP4R+8HRH/uYL84pmK9q2lOvh3cLIqa/hBkdpivpjh37x5yvYDh5zo8XX2NWSoCG
Dt+AqVskblYTFqgorlK5+JJXQQ+0v4ttq7Ta34BjefZ4EQYDRsBLChu1RjebYXrjHPWGHU4jO3TD
caQw9Yxu9TIkS99jAWCTaId8bL6ExnQ9Gs+vXG/J2r6uNrtPRHzqdPMPneUPy5OJL3B42wJxBsp1
XTgmAqaY09F5lc371rWFwNszcyL3k7KmFP7fqRnoqZ0eAaHDRb4OwK4ay4yt4N84rXkdXCZHHeH6
Ie/V2D4Fek8nnH5bHL0pyGfzrox8ZPy67ixRdRV0ogDOSSK+Jx4DtY7XbgCpDCGAxPfzbBcBWaFc
Ynfh4uWDwkjL49C3yYIVmMSyT8Q+Bc7wRBzNE6zAvd+w857BU651Lv4W52p6h84lszFTx/06i/1y
t+KjLbfEmO3CMdrZOHdKWNWOiw3sM5QjZEm2/2Zm+MUDToi+kA7gROycTH88AGuvMA8b9X2zDqmD
O9THO2wezkyPqdivtTtWxt9zGh5c9snWEOd1T6SAaShIzXVKbBwqww+R/YB9FfkMs7PauJkMvlhb
ePOar3hX3apRwZyjeMv29RuGHInC9Im1k4TNPzM2nW2Y7MUO9HxFFgvCJQtI0sY5lydKP4ws1vre
Hv2kAezszqYTmMkezmFUthgOKqUjAW0edvaIzQkYM3m2XD/pHR9R7qUOrJQC8ce7zjukulr8XRjn
0DU8i9w63ZvrVOt0MOaiZItNK1kj4PITRpXyYbW5dmNih/TKBB7vSMoaHWSY++0vs4kT5OWMY8Wr
6uxkqAMsT4jyEAugNnbfLCThFH+F6wOmBrlemwTQpXEOBhYkkYd1HvfOcD8SZDvr3qaPEbnHtjSU
WvaBxcdpce7i5t1dsQWukYXtlbHwUjvgx2UlmHVtM9VGmVzQE72DZWMq5EMEq1Nl8Fvrfy1rMxfP
cwyXopkUUG+bxntfeEQnmwWPWXt8NFiMFYwXQ9ajB7NCl4VVrzAc4fUHO2K5pdZsJG6qo/M8zK+R
NZTeevIsOEzwYmIUuOsN2SuZtz3lwX3bo0LTFxYdSEMTiwfHzvaO0N/gMvJgT1sjs0nsqRC8asTb
1l8cZz+g3hnCh2ZeswljJjH9F1AAgsU/jfXHzLGkOng0wdXDls7EtWnhhM8TZak2U9Gg+pr+xH0N
Tm004A28+dI8E4LcEHrFsF3hW5pt2Dfiuezaj/NhRHnRekfZk2K2z3RCQbgA5+7lHIisjqrGmCc3
fFqBfDy25LHfJV5QefDLsqy/oiFWqNYPsz5uY/+kBM86TpOOoBrt11SFTb7K8aYt8lTXTtnsn+vk
X1xU8GsRd2AVdqfo11OIP9VzXmpECcIwDqAVDlGocyeoIE4oV8wvretJ2HNGzeOmWWKsr10teaeB
a8BNYwRDQYI6VaucM6iIq7qpRgdiVB4WMuhgGdWxK/VE2kfifiXItkwlbLj24n2BRDug48HCHZio
exUL/xwahHaHhvlGw7upF6cVCzYFSO8rdW9TtFchm8tQ3e17nfksQDXxPK7bwZL0sPn+nXuQgSxj
sh/DEPN5QZ1CQph2qOGFmVFCDjeEhcKa1K3fu8SunUwoUaBEebEZPZBAPoxIzF403Ympz2j7soFR
WIcTFihnEx1T/9EPn3wFta3bJlvj0mTb2reY01PH5HVui9CzUxWgy9fOecyQdQf3IbTvnHgs7a1O
badtkiYk/0SER0+uklnnELHRoaTosS8KNeN2Ns2Q0VXmnMTlFPM8tNPG959Xv8Fh1UCT4IQoDZNA
eN+r2yXhjFesXtwOiYZOJ1Zb31tk5WvcJ0MfPTTh/hChhBRiyK3ondsPNMYIy/C9Bk9qf4P4+8ij
Fvj3Oah/u2YE70AQ7WPEDZWO3BTe1GBgaB4eTENOzvY7Gb9wKUgLVAnUX79GDueNbTiMWjpIJ7II
QgDZDruTV50IOefuJs+sQ8pxZMZaVSh/fd3gQmKvBZx8r10D11gpwUiYt2jD+hW/jBccPdi57D06
b/3V9WmOAedDEAd/9tCNqOzFToO/475fLBRMGpjDeF1ek2MHf54Xh2wPrdsXTv/OYyuF1+7Fb0Zg
3581ft06+0RtLzXkV4M56sfr4C2FqGF7sR6C9UgXlGzEPXbthkfFCundgU7JJvtcb2UbAa52Ud6I
T7uHjliyO4v4MJ2PLzVd0jakD+wvk8EItfEe7QlG54pcdr/CvGoCN7XEd0UadihMafhHTR38/mz/
SkDsxp3zBTCDiq4CZzYNz1E3H3nXptIuHGwdHhieQisxANenXoBb7E7HsF5SE653QxgjE5E0Vhcr
eggQAEkKmrbrvbehqRweH9sBfQE23tkDyTiqsbE+KSxY7Ef2gEEMLANBgEVw9a6jL05D796GBbXi
vbcPt9E6aX4chMpwK3DlHpuaJKuN9CM/YzY/EXdKvWXL4IsJqPg7s4qOdTKw7dMMPk4Eun+iTRpa
J40tCst1b830jDwq+Wsdf87hJ9OXMH4S7pLv24ZVJM5RzIdYiBL0WjBljvW2T+y1AWsj9wG5Zs+8
aa2oBwP5HS5kAkprD6ZMx6WnFW9EGt+ioKAkiZwiwPNnPI3rO3IfqOuANd691mlPQY+KdHDNUW63
rgXdoZY+ixZM9OI7OmFbjc2C77BUwr84KO7CGcvuZY+KBxWp4ecGuy8D7Ob1CuKjvnJSMBO6RfBw
p2RkzYsBWdXU92J2k4d9kGXXaBCJT7qLznycMrlDuU9vtnvCdoyC8re4gQHs7h7UvBSjpw5hM59x
GxJv+6YxIBtxyhGXc5f4hzjoRnD07Q8Dx0vB8JtN62KZ/5BXsauH1SUglIEJgykx7UNbr4ULqIIW
8FeLboevWDqMkO36bbHbr07d5N2yfU3st8PcmesdUVbmWp64RHGrTNENp34xpzXYYe78pJof255T
XLekXiWq9SDzY6xqxc5E4boJde9XhciDJa52vyNFkNQK3kN/y1gMDgBhFRbs0N6MKKevLZXV5kf4
Jj1CaoyCjj887h3DHhKV020ATYYaaOMo/btUmvkoOvCc7ZV7Q7piOtOZWcpx3QY2PGxaPgYKP4KS
VIj6Qg1Pv7Te60TY4cnqVREvBWgQ1OZ2EiIctdGUDj8DQh/Sktr83PawAxKOl0YdDD4+O1aK9tAY
NwVFrYzhmBQeuofGl0fVlc3S5r4pgxEYh/6/h9cfgmQPT15zoIKde7dPo/m6bPVRtRcS48MxnIQL
E4PNm0CrEJ1L0D/EAalDzlurk6k1FccXVsspXtosHmRlsBhh2S7jhMlvBhYy+o4wo7PNYOb6BQz0
VBKxlfIPRY2/3fqq2F5xNmeWcYsZDC/vgObiBtrZbIROo8YtnS03l3oGXHzfcZbl9tXKOA9GVRn3
g8LEuac7mClRhVPlYvkvcrXdJqL0OivV06vll97cAUKpZMRjWMfzstsg4aa0X4rFYMVdo88rvzbb
R9iYdBqwfhukb+wgXESIN4jqphZA3y2q9mNP9iLqKsc/L3JI6HZc9N1uwTIufPNXyIwCrEukVdxd
dXCw0MtYmiHt1ylfepPNL3zZ0sbg9Os7AYgxDacxOLvdhkeHFAyziG1C5DxGQNKjrquRvPTqWvtY
krtaie6fRv/faOK0w99mN5fOAsVEJfojUCqIMwRbtvFz2iUUpdPcfZHmBbKGQ+hhmaquUzbjEqj5
3Ysf6G4nHuU5ShmAmRKOIwmHYMQN73hzaO3LNIw5Gjq7jU56R5MZlCK6Z/kWWwdx3jbgu3DHouWb
8Y8j6Fm6dsg2p8n658ghJYj+41EHQOL8S4o2azn99vRPFz8plFGzeByXreycDzbddvm5xHO5tABC
jpcT0GoR9ija61uAZTJaN9XUnCZ2tGlQNGo4tB5NnaZPuGXdbbWbK8VQpUepP2YKsUeHYGqim16m
BInORdxrcO5ERnc/BS/O/LPndFjkEZy6/cfZkAWgpdqcjxCjVgQRGKYTGPVc/CmbXFM2a/2sB1P0
4ZgbR/8bgEX/6F4Ljg1gP/f95iNuQb2GDs8XLN5SeP2nlgsawIZZZ9ufg7b7e/mJ47e3JvSP3JkO
Bm2zAD0G4C4aNGWtRWqWImYfYhnOwQYCJw9EW7jOiDbFnkZL1qAHFK35TNdkXBAqdiy25t8+3/I4
6k/aOo/T0wok421zttIGz+efhYHfbj550ViAGNoAUc12r7ylrG1Z7jr+o1SQM6ZX4/9V7grTeutJ
mfG8jTIVMbo34rpF23OIdV71NCfeTpOQ8goE4xynJB6PfjsmcQTlivPO2AqcdmPtOcJK4l00Lxpn
KazrrOsfRue+H5/I+mmm4aCiEZzJlk3Wgk5ekEp66smQWvoXGyC2aaEJSJ479D4T4T7Ui8BL5HlA
l8RSce5sb7t53cLMDyvnrZ6/QpHEZs0DH57d9HkYyK172+VVIWattpvsxDy3qKlb274fR5M6kwbd
ux8X8hroMJftDCes6JHuH7C1TPQQnWB/cAc1X9JaXSYdnYPG3YyNJ268ZBRPMFfPnb0ZkmiT76u9
v3QM7FiAnO5v6dKragIZROMYxPb7PszwoEWQQ6odXauKFj8f1s8d5SLhL9tyjd1sc4Jsc8Vxcoa8
7nQST68eRxcq6N4XEHMhi1PbM3cR1lVoo26d75yA0o/RBPvSMbBhx7Jg0OAShfxI7bDo2+ag/TtL
n+IIKndgfh9xkdSvEiXBvMqynTTyFsfTl0jaNF/DHjy39eSj9ObWcePQi62waXb2rBf8maATN4wc
xSBJeji4aXcp+/6et0/ROOQqBlW3qILWW9o2cL+qa4Cd6In1WLduk5LZ4uSA9nbittLBG1kZACSr
ljA6L0575wcPu0YFPIC+RPFny7pg8Ejoo6cgrnMevXfT68yD502uX7PYk/jSOyT1ZljGBidvgBVg
AxxljqM+7SIETd2nnfscNmPe6uf4pEd2ndlYuNO9a6/pFpzMtCTMRnu7vg3utXGYSTrvud57J/EN
w60EoAMZbH7bUF1VCxnWzkpuzGuN3+6r4GGRogjRB7NnjR3VXmbYno3Tt1I8l5E6SdQ+u+QnHcBy
s7kLe35iBO3kv/B/5cgnk7+m4PjTeLvTpj74vk4WzlKXgMuecLtMCXLzgPewb4XxJIoRcyRg86nz
jkRYmS9EgkA90vnO3uHgfV3jp4bcWOEg4TrmG5nYwnBl8xJKksmo2KdX3j1E/H7bRKrvxeCepiBZ
Hkcsz2IHHRfq2SGH1pzdumqtkm+JiqESF10Sgf8IPqZu/2qFU6wWkB0jhXJhP6WVSoyPmiho4CQI
LrwXpTX6yO8/wiHHoJkqZ1DFNvNXPq3JAOyEzh0o3fBhie41CA4R3HYxn6xFlJjDWxDf9c7P/Z+O
YNweGwgIJsU/4g2SsWkoNHoyRLgZZsBzY7ngHy9YRJL/NT6GvS3Wpc85OvGTGQ8twAb6hkcbDYcJ
Gdb1AaPWDu/m1uNg0AEdchhMETR1keB7uZbdpLJgVZVau4NXv1v7b9Az1GcrMiNU8C57E6bNdxXC
vg5NUQdhQCRtDbc3ScG4rTmmF/ErZpB692tkfdDwZsX9I3EfiL4jS5S1aHGrAcxnAOln8BopMAed
gq1REXgwmIQwud220g8/Xaeawdbr3slU/WNvb0DzueDhKxysU+r8s+Eup+YPdzFnxAKCZvK4o3Jr
L5pfexQCLmJUiIOH7dAJvJXTUI2o2VHGjsu/sf0IGoJtXHPpjIj1sc5oh8nlT+0yFMEGX/bdkBBs
x58ew8VbeWii58GJUgV5QG52C52tLrU33F331PwL6+HaDAAsdoq9ApdBfA7+e4+RXi3YjzUhWQps
/aImbZZP3zrGs58x94WF9lkPdalxti33Z4kvbHdegb4hL1GpsprvcO7yyEBIhSatxUFpruh+M2R1
AjMyBjhhlTYSOvqpKWfBSx8+U/HbE5bK+ipAh7XeduWOk2zIkqQ1+dIFCRMKtfnjEGxZbf/Nux8w
15E6QqSys3K729OdfEWjukRLXAY1exr87RiR+BB7YWXPd5F53jgFdQAuBdhuiV8D8ev3eAbHqIkK
Dg5YdUXd76mP7DqBViMdGpp1Ij2oO4C1oVbJCbOeoMRABECIxGtBObeMiR/M52FGURs62dwF1dJd
whGS4THgFeuwBmVeDyFZjrQz1WyxmxrSqFvujba+XB3nUzgfd3sHm6lLPXbHHds9Hfi8GjRatZA5
jXKiw8Lquycj+U/IdhAXkBVsovD3n86UbIJn64q62lxt5SVq/HGlSiLUBhFaRpqsV6uRgFIvfoQu
d5vSrk5GiC76aTp7cf26uQ9WSIrGGU74wdPYdmjJ4Fu8zvvTX8GAlvy7DvDs2q0K3XjG+TIgvUYU
PqjqfwGjKqjzn0XsFdAa1o/zDCqvJuPBj7+dXafx3JRSKyiRjmr1qmVUz20PtgriAz6/dq1dQmX9
E1qeSqP4NoxoMtk8jRxybWr7OizVALhBaq4BHdxEqKnUq8ntTdyBeD85vvXI3e2g5HCgDFYbcD3X
4ASG0SklhvbUchnC+bCwq/c9gPRd7O4jRMsDjyUYLrYEAnedm0fnExQBd9Msf9e+6GCiWu9BCQub
A1N7MfpLSSN2GgKwPU1C2Xhm5uQinFGLJqMTgvhHX9JfgoOH8WranoYNxgzSLeohOsZYrWSHiDR+
jF1Lc5g4Ct1YsVvpgCjlSH2L1vnLq3V2agN5WFq8H/64SySYrgeTNz2ESGubB0p++ayJQm/TOS0g
CNFbeIzbuUlhWZdEMokh/MC2y0foRXLpitIGlPA8nVl+kLogqS3XedPwC+NIWo61P8EgNRlaqHUs
+wMNgUzUYQb0eRihHUJ3Mu3qh2XpkrkZ77Uj70IMeRjbOcxGoaJ4xyghSPyAZpEcDP7vNe+2oRo3
oOmgzmmDgrsbcr8NHsw8F6G73ltQbtT3E7T7GwAzJErm1rL4XWKec0ROn5ZnpyPg3aDPmpe8od9s
BjrB4R8cO29QOk7kJNBX7C1y57j6HwZbIUB5lgCbDfcONJkQAubK8tFlrvMA3bl9+1n379myDkBM
2dbVxd5D7OMSmbSm/yHsj/fWx95VBwVIZrETYMki1Uv/d/MYQJ2aD3v4G0G+1A9rKbc9G6A86ts+
CeSeDBAHdSE87437ApFf5tURNsd1uJ5xeO9gtVa/AYOWC0qTetD/dDtUjDtZoNFq5eWolorrDl29
90gjN0mQ0ZRalemtdB6KFZyFABJAo2TB4egX6JimclMPWrNzu61ZjedOCPq+KK4V2BZILeoghABJ
5GPUpLUzVdZfE45aLwia2dDeB85f33kpWnnxyX7yoTqD8uKEB3JxahzuLWtbmOs385XWFbazFPUS
ntyG5r5LKyeGvkuZhIKiBx+S0AaKNz0WxEHydOdUDrCFcPtrLWgmPyMcyBnKwL9WEZh2yIKGt354
sRb32um/5A5aoVkexqbLF+i3sDTvsUdtXrdgmlEZ9oHMhodJUvRDMeshd2z/s/DcxxufMTMz9CAQ
3gl5hz/EghfgNXYWLjhSe5P27glNhpcQ4FeaENzcuQ39pJvN06j7o/TrL5fgFg/rWDXEPFqt9+4q
QCWvD0oFDkbYdi43ffR0W06zdVk3oKJegM3aK7uxExdYKVkoBkK4mxEHD95FFQ7+YnKLcMQCbzkt
lybaEm/1Dn9WxnPEihZVJC96HQGJt+AQ6u+mnguBogyS/meri9Mp3KF+GbP7Ke7LkXlppPcj379b
CNhWBYukwXur+cGgv7WRV2L9jCBSIMROMVAROVtJOTrd0/fmlZ6L6oBdNfJnvSkMtEFE5z5Zq1Nt
owc+v3kYKanCmSdhqpsgjYf6MNEZu8dQgUNHp8XZMR6WA/ADaUUmoY0j9Ob5//b+IGxTwDX3IISB
Mu9zjG8ut6rR99O6Z+jsX3b7kY6P7vqx9CCFSM5j1B2EZxue7OJA8OWph3mPfkIBIgWZAVBWr7gk
/cfAPFT5/o2J5cQsPwF8PA8Ycly8sdyiHXyYTj2f38HA5bOxl3dHwL1vcRJiDWjABJWFRokDJBjG
pWWd12FBOQChCILZuOuHdQZ2CRD1Q+KD6XHuFtgYxgvVkPLFPxiUe5eg1ge/RTDx5rNE8Js3gzph
xfJThAX1OQgKKNW3ZzSoW09eEFB9/2ZbYk6V46b7qqFRMfVbR5yU4WqKC8ShOA3UJFhydA8f6Ns0
sLO/eqnasGRB2ac/OWM0JovWYJa/DPhaOR73vftQ686TsSY6bcc/vlsi0xQESG1wxJ1pXZFbu09e
Qe7eB/7cnFpm03I3KF6D1X5ZYvJNW/tOM/ZuFB1eIwpL4z186eMJEwmWP1U2Y2BvtUT3OtjKWm7g
RmFw9yekoo++FYc0cQF8cYmBERKsWhxv9oLOKKZMvXBJe8hBjaf9f/OCHVs+Eebs4GWLXcmsC+YO
BOcKbVXUvfdRV4QDv4/N3BRQmaNNjzC3jxR83A72bkVbqoRQo+sQDepWZ2vthSix9Hc0WzVAYxQ/
1g2kSTHmMgnvcfwE+Rxamx35PGOB5uwouOWFv0jDQeVjwg0MKCof4pxC+49b7VcFfkfSsu3GV4b7
2yrwgP5m5y6kCDH3kgBwcmdtbjv7Udcv1p3DQP+R79i9YC4FDes32j2sw3oC8sn/5BeYrT0E9ZZ3
CkwyeqfiD6FDw4P/EEpIktr8GiFfxrRyQ4PGt51aBH6rrgvtGT+o+lWvaxGw8WADz47BobdxYsD8
oZOPbrx3cuh2q81SnwRduicSQZTiLvaLaFAsipeNINlIzi/TqseMcPSrdPhlNEJYsJLltQsUpoLB
rIGCiLPF6iFrYfcLLGZLPh/M+hcRBn1s5q5qY+2VxvAeDc11xkJh3kI4jGbvsKDJNbQyM1zNKYzT
Sbp6Ikjphip4VaAfoUH1AC/RUw86OLF4twmS5MmZIW8EN75C+ehCleTcM5vLozOtnxyEVLUMEnza
atYUgjXrybGhMHf6ZId3BPoYrY1ir/dyP7gqTC/gsPVPK5QvG700aN16lGXafO3g3AS30e+H2rkH
E4T8F4Nfq/ctjybokdfzH7ACWZgS5xhvJg1GEBoGXcGlyTDkiwr9j09E+iZ2HvrIZBSsEBQMnps5
5rdDHSp7KPrIs0d1tWhkZhin7I8KXFdMPyfoHCK8Le5/WKIDycOTboA+ws4iguWuEVDBd+ih1YvN
IyP1023GT9Mo+ROzD20HCfVaqea4+v9Er4thmA+1/2WgybZ86HLiZ4dDYR8kqx+ifRcnA0Xix3IR
UrmI8DwoOUxgnS5d/+PqvJYjh7Us+0WMAD35mkxvlCmv0gtCZUQDOtCTXz8rdXu6e+YlQ1KVqiQm
CZyzz9obepeXy9a0ab7Tep2P6GTM+QwE88D5KN2vzGH21D2wwTb1S1G/B4hGg2gPd451qY6VdBjf
PVbJxBFBzHqCHNCYIhbaJR1oJGVU6D0xNqtKtOfUP7Nu1wztCjtbK/E5ihml8b1CtLWVQIQEX5Ev
nmiY2HwMWEDxiq1bD9WA4FiCLqLSyVcFV61lep6WJ6v+poUwKA7SmdV9BDowV4139dkubF8dmoSJ
/rK6S89le6zBcOaUKLVxjPJnFKeZHrg7c8QHEoYrrx5avVDzNunkbnJ2I52+734O5lPtt6spc1cJ
iZOMtqtlk9j2SsuB9vMQGnJDER+FQb0jHjky2B0dpOfkL7JoVHRneAcW/CZCm1Xp3yQjyJSZxoAV
QH0WNRRAdZX64T5AMhhwgB9r/VUVGA+YXhSM3ES+sXtOpjQG5l7gCKneTlwaQtMlyqnXR4b/ESLh
9ulHzaWZXP4O70oF/ExuUz+k6wDI9k5i+jNVxPuCKO2aD3WbnSq75giVFGwbBbH+yNqDLlTUyWOG
0QMRqjZP8fDPkrf6JpnbDmx2o3WZBHUkI6R5igwsFe5pxCnQ0aPXy5PRwW4n+dpoTr58sYBFfNb7
UsHJ5S9FNhwVLXpSP88ceNj8WTQYvXUjKFKnxxbICc5IjZc5/CcHtNW4XhVOyTRpE7DD2qO7Yk6x
daFs570HPFkCGv8LWwKv74wbD3FDZ2643dYLv72c1WVB5JzcyPX+iYTGcNx0pGMPtPC6PGZOuzKd
VzHtJNtZn7RHmW0SeUqz17LjqGjaUGVt0/obEnRVBrRNZDgB1nD6H4QgKXYyn6KCpds8Vkhuidwt
LoSyYxwmlpJePBp64xvQNObVpmVpSfMDTGs+zNg7jfmfmGq274KVrN6m8USYfzDvRNpu7rfOwpQ9
owUSWqy9+mvCCdJs7ekuxx1DlM04NlfwfXO5LayPRn2z0a4sd9jGrJZ2WtGecDdk7arQlHY46YuD
rV4W71877OP80wX41H+rVK2rMII/9QoHN/SrXQOSuLoRe3LYl8hfynmLXNCmU30Lqid/Fu3ebOlK
Gj38mUeO1K4s0zuYs5sf/CA11xWzWu2XNFt0QltX5gnWGMIlmzs9Z3TVo2LQh8jyj3S+X95igDDP
ac9YwpXPoXsdaZJ8M3XejDRc1yNau6VjzsbR89/ELYK3dqCTkrH+aHrGlGlVMRDoBVINU/MqQEH2
i900BQ+Mtt3Xvvu0yszflLlVrMcJaSowHrVXxk9O/ieUQ84AjaXKcDqcSp7lUzkO30U9v3s5uyd4
GO/gY5VDFqXecyubYId1cOvF7S+TwervQifVqqBTcBhn0VjWaG49C76RCHOTWGO8LUTUj1Az19jU
17l/FTz2Dj+I7adMQh7NlIcBfIIgzJ5xBcKtxUQ6wBIlfk9K7MvyqVTnPpzBPRkwBd9BtvPFba7U
y4yJyCuXY2N9yw5Nc6x2y/jd+ftmfNHGOcj/Okb2mHJ5YaLJR9FvagR19TA+9ZveRogDpRm9Ye33
RFQ4Ty0gSYxNKck1vPGlnN7CwXkIw08D344x/AwW75sj6WzoyM5GJeO5cfhtkuKoJvATOO7xVomh
XHOgyKZLxa+8sR6Wgvk5R1Af1CI5EszVNWhsxTLfwr+1XuRhzc2NwPyL3Lpz3B738UACbrLcdNoe
EoOSp/Az9kevSLZx5bqnfMrqHTv/Oyc8trker25vZ6tg4c2JW2+fKSPcUSnH+JbOaake0oH1Do6I
zc8cmVgp75njGjfC1+66MsS0sup6OoSaB6Qr6Fcs7cIvjBnmGuHfciM7S8ac9czizLNgriy0xq22
5ygf22mbz/FbgOXzYvVNshlUMK76hSMN7R7pgtH4k3QeGGA9pXnn44tryfi5E1tLAVNajRb5zJ13
bQq08kKPVYRnH67waJZkAo9jYkV37Lid5vqSE78ygUfvE61+hxaAAgWxuaOmO4R+u/BOrTk04SWB
FQ7UtYmLKnLpyjaZ0TFhKj7NeYhpMn/PrpiQX9XaaF2OVFaacbbK/yHh3HkcsEweWwYq/EBcDUw+
5luVuiP30I1fLqXaCyYE/3TLWWU5sBPwjNcD8KVGdcQH7aw0l5Ome3apGM2dTHxGM5wewbRyX4dl
t0p1EkRh45fRQgxbFGcxIsfgITkhJ9+dX0ZX37sTKsVYTO2Wjrrd+CqBwEjyZ4wYe3gJ6gjAz0WD
JlQFW39jVr/KLjvgDDzGDjtfnAy3efLss+/lXMh6Y8RZuO/LAo5ekRaMslH6MNJLzGSavc9MwR0m
XVG5yfT087mjhYMcoZ7nSTEdvL+o3Gjp1u8f/nzx54VjCudjZo0dY8n7hz9f7LTBKMUerqEOwyPN
x+hGPx/O4DblKjaxMHpV1kQ07FQyFTPNVpTi2N9fJl8u/3n5+dr/fPrzp//f137+tOvG//1tdbkQ
iN0cK5tbMPK4/EfOHwRmMdssWxsGuoZvd7fQjHErpBR8q3qyq5OhRfZfH4rCh+0ORdMdAi05diiu
T5CHHIT28wcmy6vArRDk89GoR7xxrujn439ehkyusnGADbaw6TSz5x9/Pqr/+6P/fJq6uL0h8oxs
KE6J+r8vtm2qyCIFhN7SUScX5Aph1j0xUVt2oNGynLuTZRjYC+8vbsasz76//H9fk9rID0YxoKVn
Pltt559+PqKPR4ZSM5oEeoZDX7Oau9K2tpQI1a7J+l+jtM1uVSZdd+7zIId9lOW2supsjwB6S3rX
OQWTShvK19Rl9jo6JyOz/5/PkyleTsn7//yFn+/6+at9yVMiTa/cLGIyzmi4//XSL3Vz+tf7DJqk
yE4/L2PIUSj/63Oba8B8tEc4cPAv7CYpvjqrsU6uW2KrCXwN0JoT1D8E73XXwTPQl1jOo1EW5oNM
0D+MrHkYbH+zmFn76NhdyglM1aeFLwhKDEIdsCXYjR0NiNtM+SUeMa32VnhcOg6K8PHobMYJIsvh
lK2zl1lfADrutnUEefZ2h9CKgnn6ecHg2aICGaAPfa0517AI+NBgAe3LsOMAAek3pAss7W+l4g46
GlgGVoKUCGNTx/FrLB3NEE4NJ58BF4IVdXwZjBfZNMYmQWFcZSkeP1EPp6YHjNGGeFoGT+wLfzkU
5QhW0E7VwfOp0UJA09qbcSIr5DgzabdVae9cbwEYE7rZTHHuMzrur5l0qkM6vnhJYLzF8N4c8TWv
rMVNdpZFxwZrLg9+mAL6ZsZuYL68sZdwaxrTurIhrJ0ypTez6a06w7rGCnefEGJcLYmRHC263tWi
GC4EM8fqanGfZaRPZYhs1i5dfq5iTTVWtLfqsvidQdE+JpvURaVPTZjGIEcm0017TfLVz3/tthLz
gxTuqazxIozp8sJJXu5hlkym3G548QzsLKApP39x1sjoJs3mobSgXeyq83ZujtY6hCg6M6akgH5m
M+hUM+Sruu3kSGCXJsyiGq3pcQTcopovfjUi6zdmX+htUlCCZrbh7QuvFLfSoDj19VLs8P8st9Dv
Yly2AxJ9t/wS4TI+ejghOZDpQVntvLdg05Il+67yGKzaNNWtqsVlIKv3nffC2lRF7UfJwmjSMet4
R0nbry2vAxnL1YuqphaU886ayvi7FLN7skCFZXFAHEL/VxWHw9uzAYA9vblFo7ZtPsyfKf4Yvy6b
W9yppzkogicThahODZ9ZQu8/dZY97CyEo5qLnUyW9+iE2nv0IW/pDW1C5f/7azq7q9KWC0nVT/21
bwUgpOhuw8L8Ht97tcuQRm4/L22RaBAE9WTZYsFz5idXb7HO0rq7Ris61rbkMrVmLHZFHTbnKbXV
1uwaZG2ni0+FacQnJPJiV9ntxDAexcZnI+ySc1578ZkKW9iXQXkOg+mUHOX7uBRkJd5x9kB9gZyp
LzqmiqjqOtz0eYOqQqG9bbuJvD6rqB50F5Q4oNxm590ltbbR1UVKDc3r9wAxLvaVGLF8Xff9dKbg
Tw92ll+6+92oFtjnZQD+MPsAVrGzOx15ffzbVuhmcdibJ2yTGFEni/lsaVyGzmzPBsbwyenFue8c
XqxeMCbskWaCi8eWcsrN1L8lJlNTCey3b0HUQwyFjypPRFQ3Jr7c+7+lCytYkyJ66/SAZFQ6zaNl
dP6tdHEnGWI99o44dLM/ffj0TkxSfR6XV7cNgFJbiYWHAtDLev/me277pHz5ngOiM5li3MP/IYIu
jVwjMU6pzrAK9YGFkrrEl6xPTbBixrw6e5j6RJyG9qltcnSiIgweYpyvJ9H57UlN87LCUis3sxDD
Q14RiTiZ8aMX4+fmrXbWxZzIB1vpYGNREa4Dk6OjDcidfWAlERZF7zG2w7e6m0P2Pto6a/CsV8KZ
OcwuOIiBtRkWfTwwI3mye4ymofAuVdhZ+2kcm9Wssxy+aH4ZQPHPuYv4QXDIJlmK5asO6pfRwgQu
M6FPRlpkL2GDwQbJhLddvVIrFRtJFXEgen5YmzYkijaKS80A9VYyQvXjlyBMOVwHgBZLauHueg09
97NISQ5Gx+CWgTIk1pOnW2dPYigtMNhfj5cQr6HfzONJF7zb/eSPJ9dJ1SEX/kaakENug5HQmauE
7J6WmytIFEc8eMzAhrgjEB8gwczS/9xfJDjtOKSzP6I8QmCOU3LpjHPrxhXfksIBTlLXv8YlE1ey
UgZZDs9CMgMWHUN/T/tXnczG5eeGChVymKiyae2mcbqnPD+MQ6hObF/tRte+95HC0t/BqXrfsnBd
G9M0dmVQQQ6PZn5VSRJfvee4Mo1rzGK1NVOizMxa8+n9a5wlD7ZpYX0IJXKx6bF9DrbtP3T3l8TN
AWTTRfzniZ4H5xJU1nLoeiD6qXr4eeCWkTFmVvDPBkOHEcRoz7VBYRcPYQJCECL1OInVXs2xMPcN
N+eKQRh+IDG8yUxZVxoY60pAAdVAWSBZaG/n5U760MkuhS9Ns/981HKOvZv0wJDI/pt4kkxLOTE0
WIeGerfn1oQUs+x1wPmYB0VUQJw0VjR1AhfggEl9moaPqY+ry5gCswWoaMomEgT3THqfsKiHqRv0
Oq6DnZ1ZCsHVnW7dHHy3iZ/tvCCXJ6IsBpHJ7VzP/8LEjNdma2+lFH7k2WlBOHCO8OMrZ8PheFsN
i7xnBHazGXNCEQrc7bKAoo4lA9ARi/1UYZYKwuCkXcQV2+s/sno7kDX9LYhQxgCe2q9DEbChoOjO
+ODcTmZ7/NrZMXeBlVvlYtZi6w9bgAQJnrvznYG40fE6Wc46LNsD8C6FzuzesEQ96X7Zt4mMRs5+
2VqCrq/uwqcljV9yMh2m3QgqfUzlp+MW4bNreqBITZ5FnN8XpnCavd3ANBaJPHqyj5IZD1rppIJV
ZbkuTbMdODsMsaxWq3xwH4uq3i9BSecHuzU6+9ItNSXsXG0LRliFffcFTMZ7MXUX+s/+Iu4wiQ4w
6hjU/N4oryVX2rfvsMhwnqfAWqeZU5FxEVydmp5cBGl3HIcZA911thU7nBaHYlKsw80NMZhgkw4f
OuECHpxfVPv5tR9Kygz1h/iZ+FQvFSlSfcmorHgj9AIRLt/UdMaE1AnY4DaLVBN/WVluR6WGI/BK
eSJE0dobwX3bWX4PcXYQAkVSGIs+9/b4bsbQZ7W5XEw9fgY+3VbH2RWtdODXgx7uVtT1KuscfdCC
0aADcqsmzG+Z6z6VqRcyYhqNqPD9i+Cp2Zipdz/K1fHvEyXEBnUOw+DZsOJ1OC3/rBTpHa0B2Cvp
4ygzqnRr5O+zR1IJsEITCdE6p3i2TwLzQcsa+WhX40PrtO05dsyHuAybtzEfQDcKfvW5fgyDxV+x
3rnXuEPOW8oKFR5y7JgDmrJbd7BpBcfypoQDeKm1bUkFQGdMDonT9BxggFrrS9JYezf8lVjEtsyq
OYduoh8kCjpghrUpzR7BRRpAls1jw2kyv0Sb7qyge84T61o3jV7nRXs0MP3hxLYWDoV2+XHH7Eq5
1uxxlxuHXozH0hQknxTESozu8jLlY/ns42U8U7W99Xby+FP+/RR9nHeojkZg/Q7sGvxk9Chgq3LH
AGKCErJ3/d1oIHyZ72ZzTqEFYNLdtIdIrdj2gowBVlFdJrBBxlRdlIl5Y3lDv2Xc2kZL/lt0+s1L
CB6QvsQI0nSbaXiUWTvcgtDepFZd7ft8mnl/Qkw1dKGD8Mh7mecvkUjyVcT0G0QA378XdtFQy4Zj
DPVdrMadVhMwNPJzw9X2VPBYbMjesvft/Mecm45Io+KJC96j6zOtcsIx2LS8sY2TwYVjI9w5rf/b
rxz3JKa/S+CCYM3HzuYwd4zbv0wRW2tV1e5F9C529PnUZ+OvrjTitdAZgNls7WbyQg+95WCMHZt/
BlkM6zkzUg6eB3pMHhcXniuFRMUvood1jmhFDM/wPPlq2Rk90nLW3zAKW6vcLD6S2fo2Hd9e5Vlt
rwsLcasQgPcZSLgsIfMXZnM9dHHAirsOOxOOnNvvRAqIzYi5s7P3liZi02Var0uU97/hfCvb/E9l
5fvex89VmrypRuFmUeGazabJGHTlRWNEIORbYTVivQS1vTIQE5P7Ke2clBr5nvq0/DnfOtmvkKHq
buxbkIBeX8LCBMzpKhiEnua/NV5qNTKky/KP3u3fkipeJzNqreNaz+1iMl9uN6ilosq7D9FY/8xi
zM8dZu/QYhsUFJ7kiuTsWTWB2truTzPBCb1JNIgjN4nKm02n3a07ZOnGhk7p/PJx6ctficsQfXAB
CseYwXWAJo+PkgWQ9I0oVelx7rIni7K0qb5j3+Bcykw7K2ESMxDG/2xVfKQzQRRBgjkKFX+fcEzV
pg5J5ZmD+NsZrSkaFDZ4zvv+V3kcFivG6cv0jddyLIHBS+Y1M5WMZyVnuyHEKRydB1IWKAuq6q/T
fjjeOIGW6986pHiXMzu4YTafs6TUMVtv4/UVVBhcUW1TEQ+DgM5ABJN5G3lWcO4YEVczUc8g3niR
F7mdzOGhLIhc0qvqxfDo0HvB/KVsP2h4sOrM7J++/UTEhlw/umX21eQap2+co/CzwEtv/IiTu+mw
9//FnPOzi3OUpgz3maCLJA/EfDLTPyr2Xjrf2znD8jYrhkq6LWyUBYaEJsd7aufg+EqtO5L5jipL
Xg3lM7bsMiqY6svtE8j8CuxtCtzr3VpkSmvrOpNYlbJ5zCwXqS7TuzRtWVwCVNbwHh3RljMTFFNs
mxoj/djff67UOfg1dpuAGMDNlNhvzoIw5rnTWnl/GlX4x/A+9l1q5rK0+wFhBrloNk6r3zKq0Q1p
GDtSaU9yIhFUyfWYsjKkNiQhgTOpXdPdMQB2azvfUlMxZ/aQc/0ZG56FR99U2BvbUa+BR5+zyT/F
gINDsJCKIDu0tyE8ozpj7J3FVhnza60xyTdJzn4z8h8G3kLew5yBpdC35LL549xpTuurM4cCU6P/
qWygHr/cuJP20WkRM2p+tEKmH9PQvcxsnQS/ePsgEXoT9/6uYtnyCvoiHPmE16QrpyxuyvMvFUhs
SdMvslsfkPgTVLzXWUnXVtTx37zhIen9GuuGOGtcAMRz5EfS5gDapb+X5hO5NCIaJDtaC0XlIBjU
5fPYQGwYZdSbvtibyd84mf4UqE4rJwVtp/uMyhLknGUOhtXUX2ELcmbW+eNSzMdSiF1Wcm5YCjM6
0oRxJXWUlmMe2bJgd2FXIqpneOuIyTskqEs8xgxnRQHDQbZYspln4k6ITzmhfdmR0tl6UvmrUzZ7
QNVPIZ7Grn6uy5KYBLtxoqC3I7jy+4WBTGzm+ThUrD9SOnuhk2Hby6piStA8OlnyK1ChWLlsUqu2
LU95MxabIv2aS+VtbJtwFneeHkWKY8GSA3QzQWvUo83Oz/I9VRU6MPt30wpO2Jm4SNp3dmLqNkKQ
s2SEuPt89VymDralotuJflB0rmF+IMccK6D3VNfQI0HW/kvlvOrvbkIsYzCKNVphht3UtU0PTO5x
5BGQZYM3Q+k/eTZ728bpSYeQz0xZ8IZNF4Uuvu57Jil61Bckp8cMy8O+uV+/wSfjxpxoRJMwO4oQ
O6vpvSSBe1adAecw9d+6aOTaMwcyU8o/6u76sx1fRxMGYk6Vdd4tq7NX5VwmJDpYf/suv4HOdQiL
ZNvNSfygbIS9asmudi2KKIndrRF77/yQCxPC7COfk4LIJJib2VkuBPuhlwUmqiEPwG6pzbXfYGDF
9XvyQ+agZHONTQr9mSUQoa63pouO6nuFR4iPhmAheyo1ZzPqiY2YPZK9bIfaofLhcKpKoI2AJNRG
DhkzwnoqvKekiLwPYT1tGB1wIzfaP7CpH/Labk6GYnZF7sFS5uea2ymwvXGvOAc2ZJGyAOKc0v8w
ZX9iaT71cfg9ewzkiESEciM9irObn1HaCDpMbHZu9bksfbOLi+4hb/x35VdEt5S7rPodG/WFZ/VT
/0T0oE2WuGwwNBXcZrU4BbF1ybP+PMfjrZSW3iTUe0w2XcpFzDz85niPfYYoLgQVbpmeyB9NGlir
vGjxR6KBanZXAhQ+scEhjwxmeTVs78/Y1l/DHKwCJqRbuwSgrpyrn8XjsSgOlRtggmneZ8arvIHe
V+bzlluL066nXkSzQX0dGewY1AQENY+kySyjuVNIEzSBbRzxmyOIeBNOJ2d4Wdr6FcanWJct5X9i
arEKl6A7tuzqFGafsGeEdsQOoQfIRqegm5YVF+AFSj0ssvBW2Mm6GnGxjUFNpqHlPwEMA5JAWqyM
dH4PsTq7LPR5dx0t+82L+f1NSmNpMJhbegIHFU84fcoMxWyAW4FgME57mlsb14RhEM1Si7/+2V0a
VuC8LzmQ3ecBIkdnveSOPlEkvTcTw3jyYDaVX7+W9Ip1ltR7letwNRK84ucpQq6N6Uy1p8Wwfi8Y
xjoOC2DyrHDUJBT/ixOzUN+r3qfCaFgL/JyJiaWBsUvPjLJJ55HHMZEbglgSqDtO5jEIQ5wdssOI
DdsvY/hkJjgKPMNforF1E/4zFN2qa8kw05CiLWBcg2qt0E4jy+Ob2yHca1sS2GLQ0vUZWddd8F6Y
j6MvqRGJIFmJkBTsuHkP7ik+1iDf2rb/7DWIgdehvubVVtnd3szt59aelsc+V/idTL577grgeGfa
TW3XR+4qyz3roUnVScoJyribkzVzmGsdmzKaRgFM0uR/zNFmNQ3izRjk7+wZ3MhxaAJmTtyMjXdC
otQbJ/Sulu4vdvvmKtskWW9Yh9kIFx8U23hIP7F6Ufab1ZNEcNjIzL/0d9q3SqdmS9rpc1cRkxTm
NqinRBWfW3FuCVCUQDC7MLZg0wrzM1sYydu+dSgGFnMO2z3wELKsZFYkE+9vnVSSXSAmNDFgse7a
eBenRFbWKFZ5gHlZeg0OM2lwhd0Bh4Pb1BRq7NXBkj8xt8MGFGKNMvLqpa8kHYGNHrnUpF3Z8Z8C
WZCakqQT5h8verKulY1cLTAqO4sytws6OipfvQssNGKRdTOOpqHZscJuQyMMtwYEougx8RsO82k5
jerSlsWlDZl8em1RXzn5r2VaAITNCUzuPkOhymN29qTpMRcQGmWmOH9mO9naqhR7qZHleyaqi9N/
ZZUirOqRAPMhonbBZG3jYIyt7FSk05beT63H+KsUEui1SlaVhfxaLcTYVSPRDqG01rnPQLJUqDNm
wfhjKsiokMu2KeK3HFpB3afrsuwfCzbpOF/XBQwceWMM2E+FDNWmHWBQzSR/KTnGrQVIBVPC1k1Q
o78Mp8TEgCJ9chiFV946ZfwVRW3gG/GnKA7qx8Wozt1ofvbIaFEl03mVhebt5zOSAisOhSePNGam
sPYZpazadMz3MUumtEW3CnzArXbG7BjnMUs6p40LOW4tj2SeOmckbovsu2tHImjJtWsh6nWafBM9
CepmBcs9+XEPbzO89lZ9pLgr914I8JO52NusGqYpSZ1+KzzIWVHe+hScKRbwanOWbRfsmJHlkwo4
mMEhvm9XqeCd62M8UqUzbquhezDT4QgTeRgMNd3SefrWdKbUBXbkWz57Zot3QEro7NqfTrPCMuZ2
Y7i2SacFigQJStmY7rcH2S01sTb3nJ2Kcs/Ou8+076atQTpA40xm1KnhO13K90E6xcY2Nh0dAo/p
uKx77HC1RV0/OgRVOjmwRwbME8oLoyLGD0F6Z7RxQLAsDt0/IeK3gsSnM0fPfOa1mqmbusdg8tTJ
a4isDzSoHYmDqWqKC1Oydy2qMXKThAQhYyVtpFTqFwidxl52jsfVyArjnVJzPpeBYqix0IUGicE0
hUeusudTPnrZjaJyylGH50maVGPltKuHYk8ZfTI6Eh+MRYho8bpkzT9mA/fhDnX3nZnsK+SglowY
nn0imZZ02mUp/7BrL+vM9vHdlv164MjBbV04KrJDbrOkK+INGgu3SHEchI80k7hrryenw535XTwC
Epqe0EGOHgaEGR1Yvhk0Xtscj7KIPzXPZSKMhGWX30OUzbPsNDtcWdEiAfgl9ZLcRI4zZcEiHgM6
scunrKpYB4qxCdjmpu1ixONhTskZWqbvmYnnaurbYOsxfzgJ07jlmcshadNASE72PoapvVWpnRL8
gH9cx6QF4e/Q7bweG4caW5MWyHANcmxIdz12jxZnzDp1YNDDJJnOtcnNz589JSPkEVkciqxbfvQR
bLKkrLKBPpr6vmBA66i64PszzIY6vtESpnvH0y9eZdrMxJKdM7E097P/kBfxrcgBWhzGfcR40Kpq
Yrb6OMtRSKpDoz/r7FPoziXHc1qHSxiAF1i/58r97Uh+j7Yk0WVM7omJrtrYjvk5ueqpLV38nWX/
2ng4ypeSlNiaEAv4IVZuFBGVg8+F4VcQcGz3Yj14Sv2Bv3+7nyoyVNnnTG8RTVZwHWVFosiEM3Qu
Sx45Ab3Q6vE4W2QnmgNAVtm/5H0dZVXHoBBYfTu3S/86OS1xztV8wDNzAdkH6O+rbqPKxYu6ErwX
5XmlTMlOQtzg1pJkl3DfR1nsRS7Q/Oijsacxtvq2yogcpLkaMC1s8iWGWO+HXc5oMLLbrKAFbu5w
0v1vBHgsVfxkDoKtFRLUv0u2QXNiXDWtMA6yqiuwSasj7akzv+smhXPN5WeRJudF4zEggPMPdgXA
UvJbRf+LGcQaTIG0Y9Gbm1F5v+d8egbowRupt7oFabXm55w5/to3HkPj2NpIpLlE7C3zEua6qqvI
S02i73Ky8tphOBRSuqeYOr2UqXNMWFAgszpcA6DYS0G/bDZlNMfkPrgt2ZBMZsK0/FUIRNNh7gyW
oOG4jAHFvuGOG2uXjnUSSa2CvQbIF1mZ7UKRfaIX1yRBkGPbucNfvyZWw8PUJ8a22JECLlcDCRpT
QQ5bUQLbayxF4OT8Sij58O86rb79XIZkeMtl54/qTQMhj0XDRl0SnASPs0mHBLSaUKExCBF6u5uq
sAwuLpNBr0JkMZCuvRpno8Ubb4TmfjQDMtxA4njDLMFbojyFjVXRYEAffqXYRehBb3niozk1zlWU
1vvQAHNqbXEp/LBZgVrHKMjLpmlND79UWYG4YjqYISupu8yKClJFKbr0ypMupV6NkXBw0YckbuEk
gRqzYiAZI7jb4hPzb55Xr5ossdIyslNvES2A04d3oWghRKaTB824cpzpV14qfDCO+vAc3RycNv4S
Kc5Kg064b/8Pc2ey3DiyZukXalzD5A5g0wtxFkVR1CxtYBpCmGfA4cDT94e4NdzIKsuy2rVZGi1D
ioEiCYf7f875zqYyYeG0fa32tjBvw8nbV237aNmMpJEOAShEp4HjLiGj8rtuIw0Qy39ziuCjygRo
2/ps+unjEOOCzoyGurIkX7GH3HUO6K0RWgeyEqq84LbK9c+lYZIiIlyJ4DlulWxJD/kZqZg6xcDA
NMjEDlNnBsFdgL2+BxIRFPLB7ckvK/oQ6p4jdoBKTFBNsd61DtwEfZ5lJRb+98XISGJlOIUt131u
+8bnTfXyVZx/GuGvPJO4jTyLAAFTSiCBpH9b0wPhqEisxHiyIkVFz+T8JFJ99QrDYVzrYeVV9RZF
EVd0sOsgbkrDfUcB/IhMFfKxg3QOzLjwsMVGxGPKkK1o13wayXBtOFVwwM9zllFbH6eebVvpqIuh
iPH1BmPa6BcmkGOqocwFUfJJhOl5thODHJKBnd17w03GSXNqDgUrB7NVF2suKktLKmSldA4ZSz0H
b2p0f0lpc19SPrsrBiK5lh8hW/iVwt+TzaB4SVc4+BfDXWbO8aoukYZGbNPEvvTW7bhw61Yxo/Lc
qz7Wv9etp6JYCOyHnIsgVATNZyc64enZ8kaIHeYDInfmxAJG4uEHagbcwkGjMRbOQxoiJBWM9ikD
qWGu+GRJ23edk5cf6VdeW5BZJD9CZ1VkH1NgbpS97IX4KYPJWfehtRLdcMw5Pu7mKXwcfN869sNe
wzu87ux6CwoqPohef0WtTBHVAo/BS7kKvFg94KrHJTZmNzkr8xSk7a4ZrXM2BETwatyZLd7clczG
awN0Wd8/DG3fsZxEa9cVATLJCgr4VYqBCCfLHbOkA6UQgPQayN+D2S35UJh1ST4+BS3Zwd4Yn3Om
P/DYgrMrTSrB4O60of/Jqsws2JkxxkzcvDpjwLAUUVIS1uu+42Mzh1AGasZIbB0J0J0BpE4fDlz9
dUrtxyrp4NqXxhCu0O37PdsO5gK2G6+doPwsa/6COH9u0EsRNLFoJUm7GoweZA6Vx9ATM9Dl2XWi
CHlmzMKcpME4oZpfPUPicbR+jQZctZJVlB8B3brjftJNOG7sls84xckad2klZw5lIpGbpmUk3xKV
HFHRl+Ge1QDj00ysKj1t/RxMZqfYUsBW36DS3dQ+K+wgTwY/45XTBkTmIr0TRVVtxkKLtc1OK1EY
58ukB783mu+F1MD6QWC4mMZKJjsj8xQAcI2/TrW/a2dwOhUHjE2ZGs/jxKI1SzgYxG8gPzBz87Fa
VD2Ir3EuXuZ5l2bVr370ru2Ify0Xzm4CZcU/xPg1chH+LKQsY0Yp68NDaQRHKyH8lWPODiJTHsxo
upQa3oiFaYeKMnBvZvnC3sPcaJ8EEo6OAqt9r+YYbd5HUhSo791TnzQPLXYi4BWAnOiq382D88D5
ajc4FhD4plj4EeWR4wZDFUdsDE4/jDVIQmlMVzBWbsJ5fmSl6a6yie6AlBW9S6SJyLMcjDOSCLbM
t5PBKiBacVBswik69OHXwsG5cu3qko9HbwKrLZOzmRLmUPNrFb9pwz64CpecbXJKLsuBq891TlR5
FWywQPiXxFkE1QuGgwSjE9R3dPptgNbDdZP5m+XDUZOVQckqcFJofYqrN5M75MpFceK+37zaTHdq
SU6wSqfnJB/6lR5YWUa3gtO/SmJQ+qn+5lnc5Il3XkLAo+5ugHA/NX0E26ndZEmg9nNpkARlpp27
AJvnaHzz2mC6wvI2lR65LIa1dehVYG3NuzY4qzgAGpR0z7EPVzR4KOPxM4Ouv61f55TdSt0D5PVq
eWvn8SubznpV2a21GdxXVlALT+R4N/fGnQE6FLMLY+fmlovw6Gmxx8I+YASUhGwClPmxTL9ri7Qz
PotoGSMYjd7GFkft2cFyZAXMkWwbeqoHyM8ynQ8ks7URJyiiSbl3FjZr9qmZue66smKfNZKAUzET
0zJYRkzjPhkaB7jWjkMTlCxb+rtGCHC+PYji2S7ntVyUxt54tvI6ID3DJCjqqvhg1E95rkGTQ+21
2TKxiYIy4iDKoOLszBbGczqzkpieywzQ6o8W+uKkyE45Y5SvpkbfBFF+HxXip5iPNZmUgA95wmRy
1caBDwwIsrocmdDGjHfYYZPta2S3z4vgprP64Ui0dDmoA1xkin/0fffFnLnEs7JRtJd+GS4ov0A0
t6NlkdCIhsfYYV5Qq/IZAzzRppA1ZmbaetUW9IJLZiYe40gEgBENykOlGWFTw0f7cDP0JfwHn37E
tkn4+jFndLSOR5XCLmAiLyym+myzsvXgwbXlzW6bO0QJjAS++11I68bXgb9lxkPGoiXx3AFdiGd3
PTfiQ0ZkE4ng2gRYOSwhQk0ZQwmHKFRSAkfSTQby389Ze2e+brBkX417w5h+xU77ksZix8HmXtMc
Utsh2Vj3jitb4a1iQhr7wNtiwRic+KAfDmsEHYVxlSvPsveR4ELyGJaUQM2jpJBXeRkaO+pKfNin
zloX6s7J7ObOGMg5unF7KNA4ZdENuzxSt1bTJ5um4iA8juHBF/WXRiIwJiSrNPYwBQ+EHnN1rghm
cXjX4APoKWT/wk9qZdbBdJn3QKY5sHtc2wETZ6+zv3DTSV4k1gMqDDbdjJoOTJGywTL9irVxKav8
IXXVyxxiG2Am/FUFdrXp2ZjVvdjju/hK2yA7YGXf5GTtbKft14SJun0g5cbWQLzq+INWIA/eTHkj
wKiSoQt9rJAk1y1ijlDzp6uiJ73SNYCmA6z8CFmnyJyN68E1njDlfMbQKjfRqF6nRKMBxE8m4NvV
UJDOsB7miUGBwOQxZwUI6J6RwMi4bdYeI748B/aHfTars5cwY4veYq6lfcl6s9uJiVD5zv3d875L
3T45LVt1I6SyJO3uamO47jMOIJUu31Mf3mJhvfk6zbgkEfizNnY2jUjulfNSmfl+bpLsBlP+aqBl
lQj0KiPQ1Xeg843xQznWW9n2ZzdznzuLjaRKnGus1pBCq7Umgsq5/YPI9IPV4vbplA1GVKQbp8Iz
a6EleHLgIGmZt8gEam0zc9kkvLDm4FYYK8pzyy3X0OXz1Iv62hv5H2ZD15Ycz0mD/3uI4OLPIrxL
BfHxCKASUT4ImZbOHgbTR0tltKn7pzBgdCo9vMdBnr02Fd0Vad2wEdsG5P5i8t/1dmhh4xBvIVk2
LUwJyMAqT25kgoOdDBALZKuhQsAh2YqzXyqU9iWUYTc2sEm3eg1cBh/T9BIJUJx2FR8BwpT8e26z
sYc76dFwNCAiCGLW6zQEFONbFif5KSKWOyx3UIZfY0yyvbM3wSSfaU2Bm5swNCpesTw2W2XyLzEV
wb2Oc5Trx5V8W3b6p5yy26AIaHItpluFBWydtClDXOsTQ2NxtAOCLi1jdz6esDocsY0zYu9hKc9m
kj97D8wEgz1YUwjIKeZFqqP8ajzXur+bc1lvfbbkDvc7tpcz0X9DHJwCWbdJz2O7bG6m6JFm6F2v
lHMr4DRJmxC2P3CPN2N8ciJpD1aT/lhVtu+65zyr3724j6FsDXdVyFMqxrUbeG+1w3LTYNVc53G/
DI5r3mAn2Ie29ROOSEB201LzmjLbKqAgRXjFMdZt5SAeANA/1wMcJjDR61JyuCobY6OS4V1mBQOV
Ud/0fV5uy6G313OPIdnbWCkIDN8X/jqwnNeaPsGBrdoak+FTajKltal/Whs1ZtdBTRDgRtxb2D+J
3Xgl6eriO0WlXye+Z29dHEzZYsWziumbKhQ2Hr1+HJKZ144hwhUWzmNui3kBupJYXtBgHkixyayt
K2jz0npKfHxwjLbNteMxfbYnBEuwCUt3kHHo4aBjQ9gQrPuMqJJKQu9NuNAUlc8sQfnPJqP6XS2R
HivoWdfknstK1iscDS1clO65roICRyvIiGhI1t5Cd8hxOJOKxZ08BRBajeZJNFBLiHIOLgyUIQ2v
i5j7tpka3JWk8K58NiOhg2s1TFB++27Yp479GY0Tky0H7mBD6BYQhwf2nLmBviTJuB9TqqbrheI1
JW5DQrx+b2qPN6SkGdDOxK9olO+zT1dOJRPkPY7PsVVwixDZzalCkF/lPTeByhFfU/CWgr2wCdOs
wWotATL7EVxvutI4hNYOHv61NkzcMUs1b29DjitoPOpRBDV4tDWFDoT+YuJYfhy/DK4n19wuD9z1
prUTGYe5De4NhxkvAYygdXdwJoyrKM1u6qXXDG2DKH3uPzHTx+PYz3w0LYMp+NhQUMJegWZBQIgA
TRHs2E423i8NEp6+Hrp6LKJ1SOLoVE86L9nCpHD/O6CdTAJ7cemdb1ENP4I3YqsK6a+t7Kv2GejT
WrTKcVIkIV5HDobDKlAwuyjccpXMWZRK4meVueUeErKvxVPpW5rDkit9Um4ICl1J9VOEWwIftrPt
8YGtjKg0tpODeOnY5s6sOgvKhHc3q8beWRF0hWp2Vv2gV65T3Ino1Ru7E2iUowSolzZPRvjDYPHO
sYsHDrAJzAlmyzIXm1SkT4NA42vr5BeZkleb2iR4iQN1C5YlQKoAQAjUvJ1i9KAkqe29aThPVJNV
sjh6FTmWOq5ZX+2azgY+zlm/8E6b93Jg1Z7wZymJe86zgFvhSJ+jjybCQtlNskRwi5/KodsPy4Li
F0ejHb4jyrRJ+6PppvBo8O5ciW+/Nj6s2vG2Kkl/RGrXO2WbGMfcDDzGzJmbW8epaAd5y5DzIMgF
XmMcJYQcmuz/XYbPjSTQyojkhHDGIh1gGc9D4NnxmyuMV80JYitV9Yzd86ELzJ6E2H1gde12tocf
W5MFbTJaOdwSK0rNhy1fwBz4QbD/yIPvef0BAWXmfeIf1/ca509h0ScArxHhKnL0gRnMN9amTRl9
snyBEV8wOEt68mNeuv5Gb7kx3y9plzidXmYrx8jz1rsjoiikLLM+JJCT3ELu4ghTVx0cMUZgXozq
a/b5PJ3qeiBsSa4FDClQYndFh8A8ZHcBC8mAj7GAKe0sCzyxzznct0O2V0Hx1rArSHR0nObszZpZ
kgy9rfy31uZYPoZQMJz4MzO4D301pTzWyaV5E3V0Z1kvkfPOFXc9chfMYQDBZ0QZDK6x1NyyMVqn
dfspgUl0NDuOLwRmKfAb1FOg9AmZfl37i6GCpwg3eRjL16bhVRg4DoiuPYJyyNx8VeA64CbD7tTc
6R73sLVxymAbnNFGNkKAlMitCxuP91a5Gz+8CxllBpF7EZBKSocNw+JKkBoJYgiPYQ7OOCkeSHBr
b/iJHGRQFTg0dNPgMwbWQabpfrDjF1GDcWCjOvDKcCJ9q3Bds42/cgZ7F3v6Meqy6zLDx9ncDbb6
tq0ni7ojVpOrMsk2acblCXXUlfeTGXFGma5iw78dyttp4gj0v29SfawK/vvdkfr1722rf3av/t9T
8sWtovrp//Z37X5VS5lp99ff9Ec56/8vbaxUmP5dG2vbD9FH/mcfK3/k18fSumrIf1g+R1j2+sgf
SwH3fxSyGo71DxRQBzaQcGzXM+naLf9ZyOraS4urXL4j7cD37f8sZHXMf5iY5W2+I1w7kHS1/i8K
Wa0/+36FpDDbt03ftoPACdhAm3/WsY6Y72bXBBUQBZC4h/obvfhqrGb33Nm93ORu8MjN0NgwRGfr
WNWXsBrEAe1mR3bmscQxxS6bMKRPZL2WbHT+5bX8twLZfy2Mdf/sCOb5uQweTTOQwvR4ltZfStnB
QCRljMdsZaDObqMhbbedqcOrhkkpClWJD3fL2X2vWpwMSMnppY0sLlgDfFjd29fejIRZJIuGoFc4
ZoaVbLjXQIh8zHxS3qZfNGdRHuZIx8e5K86NX063Mmg/mspBQk6B1xbQ4zcqIlppVrAszLIZrqMm
+TAnS9+WTh49N3lKlmrx8sUZ/BbH+ogkxtMAjPWdGh3nFiLtRoXjvZOMxf/0Ev3ZqLu8RGAmHYuP
mOUJ11p6ff+1F7qRU+UJu8KZzpu9nUjTH38/5LInkjJC7hEjs0zZLQ42N8xfTAYAsPLGZicZxa2q
OvGPWZru2ALoYzyxw7WyPDpqRLMgSYxLrY3XTuTTMRvs8OIZw3mm0e+xkmQPiFLvOh3Bgahr2qfK
kgOQn1ZXbRBPN1bS09cU77yi9V9GngU3B4c22Xz0XmbsyNihcD07PlssxzHJpjn1/bTIMH//IfL/
bObmFYJvG3DxOQy3OUD99UNEbjKTDDFGNvjjpxtQFaTLWJ9Cl2o5cA6nmL2jsjRQtxFc31RyRLWS
iyHDrzjxoQAaYXz5/aVZeUAA5eAgLPG13w+FXJqvaCNbh5O5yw0noSuIhg+VZu7aD7P02egqiUMm
2WTu4CJvCH3/+8FT06E2SBgzLJ7uh0rJ68Zmz/37m3GbT/eOFzNA5Srb0ZUhaQu8KyDU3Mk2pO8i
GOX69y9/P3gtfUKV50eQpyeqjeFerkJemQ96n++yyY+fcP+rXelQaos1amMEfvLmT9yIw7G5mNZQ
3VlODQmigTEjDVD9bUBdnQ2cq4hqAi1l9ZRXebrpIsc+ENtAMsjzhUUxF8fZYW/esiJsTW+4lwTR
zzgAo+eI3MvA2fIypE30jIdpw2xV3I9uTb/1f6y5/8064S0f8n+Wfy+N2b8vAjswA0e6gS1sR/yl
t7yZpq6IYocNNvdATa4lyxl5YYkZ7wn+hLeqZ88+iPSIc5hDI+4FFAsThrExQM52hzE9Bk5/6pW4
rZEUttYACT7MdHTK4T1hoMxOsu/yU1zY73mq8U8tX+oTnOXsMmKQfNq82EOQrXPXqLeAh8yLXh44
6+CaZ8i2nwM83MJV2SVgz2mjpP9MeXcnSlVf2tm8GRcWwm9ewu8HYdX/9ksZ1hvaTN1jmGTubTsL
5xbcS7If+3afxXUFOdKvECF6iMqRE2x7yJSpX2XvAm7E1i0yYE6OsCiZrPXNlMQH5YNAUcuvfn8p
iSPcE0OSXsceLKgxg5e9sBD6uimPGBBEmFJakEXube2F7U1YYcn4+7fPXlq//3j7YODwWeLatAkO
e/Iva5iRBRBXbK1XjU+21sbjeBvH3h0vy3QVEFjbRWYF4QwV9ml0eoro/AbcU4ceHpvdJhQ62jJ1
EQ/5CCe17/37Zgau4ybTLQU/6U3t1NltlzG99m9zpZrneukgzCpZ0ULCyNKJiJY3CwSgdsd09/c/
nPhvlh8WaWnzs7H2eHL5/tfHfVJGVKRb/4ejvUzMEJFJ+QJ5rvUuET6dx2qi9XHuXqPSE2/RjIc1
TjETVx5NcssDsh2GH5zLpIGvtYu0qsp03hpUFjI3ji/CV/7N7wc7K/wbJ3erfcHpFE9l1KxVbr8T
qut3Qeq5N4Vqy+vJ649JS+8SE7XmIDvHeo3ncz0E9s0gSXJQ1k7CyKUHJPKG5yhn/k8u5rOohPud
VYe+dfZ9XZUn3DroXk29idOO9mPjYOCJgGESMECezDm8Ztz77w9eI/+Hzwqnvv/yYfFsJglMss2l
rn5pq//X11MbsMbaCn/WqDexdIdrIqtMOsHaKFAxocxR7FV/iCkDTksh7vPlwbceQcqbl1R50e3g
N/uBv/n4nw/N2K9rHWLN7SlFk2xqnmi53lWptF5Ew4jNL6g2KYG6JCY9oxMu0B1X1rViiobDaxMJ
8JF+UM33+Ie8teGE4I317J0st775jcqgAIIKGIb5qxy/emCxfBsBgRF8oEQdnG8oJnLPForOiyVt
3i0PwlbjaujwgjXIy82SpbesKTr4c3vBKtsch4GSSdMKTYjvkJxqo8YSootnO9ZHg9TOHeDFHpzo
cJ00HK9/P1ANB+3IiN+FXuZBYWechswxTt3sMI8lF9nnIRh/N7lAEiZN15snwcDX7yZrHxiNfect
D9igMJT3Dlp4NfdbrUpxLmKg12lQDxci6eY6qA3amVsgbiGqCeOCNidQkp/FogbVYgFTKHc8zh6h
sS4vq/cx0a9Drdt7HdXlKQ7MZjWHbvmOMeoRQ95408VTevn9UM3AvpLGvi7amelA6InjODlktFPj
yzer8uvvL2Lnv1zEnuV5AYuT7fi2h3z454fOo0C6nAinreJ2rYWq7/ED1fu2Bk2X8oafxGCTzghS
TW8FcMO4GBSbyuygkGuOjs47MsTlTysKokUxKfp9lngvYRmw7rfxN4qgsYsN91JOlyqLAnpS6Szv
mDbeu9M4clzHSJRMwc3vB/Bg4zZMbKB9sVRPNV7LFkbHy9//yHz6/3o68Nh4s/Ni9RLCDtho/vlD
N0E/Dr47ZbjouBFM1ePvhxzAIkx8+34EUXyKtP/W5YLBQx/LVSv94mAl7DeFohxC4JG9McIAF6TS
ybNPOJasL8O439+VoVSH3PXEqhud+FmHQO4wGQg6T7YTBedPfhpjY+k2A37ge2XmPaM3k7qhvqJR
dvklyVUq2eI4YANnih/tOi5MXfZiU+/ftTRv47/rOK+XEwaTXq9KPJiW0iPVksSuVPvYpFHECLn5
Tgnys19o3qvs9tDFybefYZwxson5WfAeClJfzXxFbvFtcoLXjh3tavjVG/5PSah7rrGha4PGpzib
3rXDZosJ6Conb0J9zrhEt6aPZkxIzzjVzpMA7rVDbm6W7i6oInuFjEyNPeEebgD+2YfbOr8HPYzx
qUyQvfC6FjShtOotbcU+87IPn8Rr0GC2tBAKiHbjkEb1Yg136NBQo3/b+uR5RGgw8WkuyTiTeSvj
5GQUzDtStK7YAARcV9mDJdA0VMAtVoTPaZK+tsajlM2Dmjz3kLrwutoSKPjSq6Tk+GKUnB2MIV+l
TU/qTRvn1MdSP5ig5d1CP6XuMhVaypPGna3mBzDwV6nxFAegdOMyoCGwvmReX290hMHcwtPHTpUR
K5Jahf3oqsHLuC3aBvOsFe5au3zBkupgR0toNs5tIgyimdDM53xvBl0GQcrxVw4qg9Mmu8ZythZW
NrA4eGCMRuxpnkSAIYy6deroywShZ3j+dyPNQzINNLQnVI1YfREeovswcLutmxvIhgo3Xi4Gc2NV
Z848rE7F2vdSxroA5IvARFYnm+oPpTjkEPA1Lqid1S4AO+ELyJmmsbfp8FEYVYUyblwiFNelIHY9
VHCUgc1ynl5ZOR0sAF6uSBxjiq51dGPU2ZGfzNtQ7MAA3cb13YBbxtFm7PLJPCME/MQGSRxlR8k2
jrOWNtTyvh3MR6hBwIraK9+v99LG4QJtv9EKwkYtruOAwWaq5Z1fT0x5O2dRtgktpMiBYrKtWzub
n+dWlZsOVB7WMr7ODdHbSla9vbBRqjRREJfD7l5poTc48Y2kfA56/6OoAiqj9tA8TtJBGOl7s99p
GJWPtMr95G14HIUbnzVjg6llgzG6vJ2YFU/oXgBt7di4s+aHRpSfjLp3aYz1e2YJ6TCqhVHg7qc5
3RLDwPRhnWodMAfDJtoxH+sBeAwzMRUkyWfDND8Md+ReFL3khACm2Nwrqa6yxyS2cIr1RGPIr54Z
Rp+15ROffkFl4zKsg7e5lVT1TsbidFzXy43KeU8pO4jJVhsdBcDjVK8iOJxK/8J1V70VPPFRY6w0
KuVdiusIP9O5mMi6jIQQruyGi3kS1b2dBR8ym0majoBImWNgeowwlEWGH61zn9yOlxjWSZlIc5Wu
rnDnT08iSffQsFEoA26EkFkxVI2mfW229OhaTvZdZ7FLkWMLkqdocAKF0tuMU3MJKvoZJQzOxE0/
OwJ5jISp/8XVTWSObtdJcQSI8vkKreCdViy6T+r8ea7lXXEdXo8+V2A76n3RcKWRc7A3FhOLKwVn
jqIpwLTZLzpT0ddQGOe+3IRlYe4Ek0c/bLe9wJRBCnLaUz1ACyoQz9FmPEv50aXIUEEidwZLXoTv
KLbQ9EJU5ZGaGjZ/z2w9jFMwWsZJe/RbKWgg3PeTANxQZ9JXih3/NfRa/4YRzC1v+E+a87w60EpX
jW1QC0ePRm8Ml1FjkJGiIZfZ7mDxqpMnJ9Z0u+ZNCIY9BHLQwjSvNqK9lvkOfGNzNWT8NYUXvuKH
6g/p1GwJcqFFxWa9Ls3KBCvYP3UhabrMrsH/0fdnOvWvITkF1n0yyR+EoWibJPCgoxbYgNVgvLTC
4tTW87x1w+mlr5cKHnvEBReOGU0GI9zWlivXMuhLVElPJSigfcspfvl+kr8WkC+AP6IHJXNxVzp3
oiufyIXdt7ZsdhFZiG64JP22GZ3HsrJROevkwevdmxGjWZ2m80HZc7cTsBf7rk22hdbj2pA6Ooee
Xuoq3V8h8POFx0jDtP8w+OO0p1XbJ3+bAw3Dh5Jjx9kNtj7it/CughSLbj7hHyzhs9E8budYAnF6
3Rs+270KtVuTbTQbyz837qPl0sKUKqNYz0F+SSe6OKjtdo0sOxF1QDXPrHLjlXtoDN6GAZC5sw2E
6OSbtEpziHMWxHFOioPbNDfVQEN3oStzE2AO33Ip1MBhg4r/yVXu7WptftIs1577MNqkfMofudk+
NwpUf6A859Qmxklgvr+qzfCibG+8haNWbIY0+1XHxPACnBZj3nYrz0XeSxMOYOakn3yOXNvCqb6c
ISKrnZZPzkg/3OL4pJFaopQKp0GR8b11Lbr5NNjGhrea8L+Bv2xAihsb+A8NGBlHELERLoHfOACb
7lVYTdgW02Jfv44jcIyyCz7NZti3KTy4MCu5P1TdFyLejeIYDAiTioYC6y5dJUw36gRXmh+H27rk
TZmJUa1HlcFPJ7u2r4jo2XTWF9NpYLKzsnN33Ms+wiTkjjhJtQWOJLyfdfmYmRMyHpFd2WJ7HDHs
UDR6rjRQvSlJP9NZ3rWp4e0D2kjo0IKMLEr3GHTNjOP1I1+KlKKUrrZK28c+8+d/PljTwK2Jm19d
ePmNpA/jLkbwD9KhuMHAzhSyPEaZKo5l7tLW1ptiUUx+PAwLV4FDfTyAY4/KJMy5nklMBKdQaUi6
pJnurGtCiK2LEV0Ou/CDaCCZVMWJvlQg9wdHvab59OrlTrv1Yffsk1BD6R3fQzddJmrFQVXLEbcz
cI4Yoly1aUYlOY3QCWG2nIxLF0BawKfw2tWLHYfacS+XmDOwhytqMJBcHNHPe4XQeBW4ZBfVUJvX
bTXTP9dcJG6hjaIfkfM9Nz7Jvd5LaCDpjU3BUwbHja8M0OQnoyCJCZc1s508wiQZ3bJFSStollFg
SH6LuEEIBumV4J23dzsrX9ueuWukOxK1xNkBxAzCUz3e1SnoT9Ve1x3emEGYgMdxQEZTd4t6yCR6
xnpeFwB56E5ro/cY01cKjif1KO+y2Q+N/IZpZB8zCQ+rJvQXj+BJN3wnkdwbnct0uHoc5+wRiZXq
6cB5ChCwyfZFJKb9zSiNH7ufYWdAvfBsGxyq5RFsrhX+xmaZwN+Uc0+2mZoxqo2vcZfMe0v3X6H2
b2L2XSvCkK/a9NvDRKPBwPAg4kSTdzib42k+iFw9zVTeBZA2UsBvtev027wZSPErXG6Kp4REspln
HFC1sTHClNkqgaudRcQqdTF5NAk2IviH7jarOep7NpdkP5cb+eOTK2aFIjiAKx3WF15wgF+Q5MdB
eIcJJCLY42pLqATEVQ02lO1TncI3ZgIOxAtEQfxo65YMdqmMzaxxq7WOQQlvaW8DiyoKNYcJABFJ
IUQO/gLDEQ40/mgX0q4++YKaZcLuMySiccI9o/kMqsjVOOIJ/WaptUnn5iUJ1c2YB6QNaEkuEjoI
BzKCoguSnRGQJoW0ds4M+2VuNlU3tHt6Bc9Vyfvmj93Oh8dJLyijgiFV15K71KYz5Y5LQ4D5pgHB
NZr30Ze0t1M4w2cbU1jjugPK/iE1oDpZGZ92I0RHnMz4C7fCfV7VuKp7iRW3rj44m7LgJI1e2wUb
WlIbgACyEpOo0W3nlGNCPrXfTlxla4tnd5VRVajGG9hktzOUBkIsSbi2gWud5sVjVlItILk1cArC
lKvMhuPbuuRJso2vgLNzHV+5FlUk0CKtdTbrC16u+dqZu7P2iZmR8CB6S4UlFjT2hYIW12n+KKyR
iqtoODXC23RBt+CA434jOywOHuY1HI7ztTRhhcEhepsoNC0gZQTFUgeFQB2mvkQfWVh6A/7WQCjI
rW5+mFT3VMf5xpiSeUvaGatuSw2emwzrjtoByxjza6MtHMKuzXtX2gnzS7zBhY3hGbLCOZzecJ+c
04a4N+VH3srgXCCt+SMnmrhpbZvE7XyT2DohHsCtyK653vr4to1Ayct5xsLiY96IIJJuiugEIvY7
mUjXFTLYmg4t6LX20OfBRSK6JM+FuWdff86EE4Gn1E8ui0qty2LTlvwp32OKFl40pn36Su4LuITp
5NyrpCYuLGN3V8hsuppaTsBeFoz3ojQOKmAOm3U3lmV/2JE6WKKQ3P2I4vdlujfdcu2xvuxbwqGc
ZakTH5oEwEMDuMMzuIDEpTXiN3bgaPPue4josxKOeMpsd5+pTqyNxj2r/8fcmew4rqRZ+lUKuWeC
NBpJ46I2miWX5JJ8UsSG8JiM8zw/fX/yRndn3i5coDaN3jjSM26EuyTSaPafc74zflDvTWUN3as4
ibgtDCRGUi8o/8wTJqIOoThSBWVti8B967Lygr90/pVSRZG7QOEhpV7Cll8jD/WpJPlxwBW4m8yT
KbqQN9UAsLlQDi9uBMom5qiGlul6e5JXoEtoWsCYteYx996U8pM7LFp1PqdZqC3T0jGxkGLW+Ux1
wdZ8WM42hifypU2ZeJu0Cw5OGrDVxJ8FyoraWk2CuAvvSZnuyoF/wOg4f7cG/rZi4D4g7Qolff4V
6/KOvYTSo6E7QtiANxRwEHItqhpn+ZJhLqkNc9irIH1N0MzCOHySCSgRJZpkFTpAKwM9f0yF/Tq+
MrMqVoIH8sFwIS8ihmCBGKoNnGY+oH7g6Wp+syrnjLobLFXAcjV32W/NlrRON44Osm079D8LOdKj
3tRkfMxNlOTtWVxUh92cCXKzQXQDPtJ1LJJIpnvDQCEjVbQ1ilDACCmYefQcLLVzqWZzrXA08wuP
JK1Y8+oYs05HXWTVc8QqNNzTxMZ8LzIaoPra3bW9d2RT8xIUDOgn0a8bgofrjlEPbuI4YprvVMkG
N/BLMJ9BLTIemKLqqRwItycwyFBE4+ekHn71A9BgKLL03KlwmfQ8U0i2PLG3Jlre/WnU8FaNFcRf
FZF3qP+E5CK2OQmtPjC/NUX0ZGQAO0l8tkyfTEoKLKgUmtzAonSADo/uGqTuE9crEwED87CITnHA
nj+N7E97yj+NMkcEgxHre9xnJEX6GS0aIQ6g0yhZleTFHWlJk4/yEEhLS17CpiWassrULPCJ6hsJ
x3jV1+kbiG3Cu4S21gnZTDYvvcvuIRseBC/KsyKI5jOXo2E2PLUu7IMROKTnULCD6NGKfCMFRcL8
h/y4PrnVRrJuO2szCAi88uB5GSnswJlXAc0jkcLtD8bXW7vu2xevtJuYUJsFpOeIvh23owMO/vpL
FhA9dDtoQRH/zlww/nYHix0p+9d6oBaAc+3jOoFJDaN6zz1EiBHvwZG2ON8oJQfsBLyYptsRNWZZ
9ZgfczYD6wGV2TPwokbjRefRAazMSA+VuXISRgRQHKZlHWV/RvbSvXs33PQpgQUEmBLzcvVMYcx9
oMmR/Yi+tIETb5za+p0K/4JHnKtt6l7MJqzYUxM1CrL0e4Mnyc8AKdmM6visk+9h+NwOZU91C952
srVbf5IrboX3ROoHraXHc5bax7GVGHUiNqN0NgMqsHyOeODwnTn4gXpTU4UchscqDPCROi+YUKPL
rezN/FB25a2MmpMh8uRp1O0p/QHFJg1Gn5uN7AsMwGXowh9065jwNPSjXL8WtfUKbC7qxOZhtsqY
afBN/hn51R736q6UWOGjIeHpV9BMU4Gk77PseU4kAWhLci7hNPv1XTIiLzYelNLO3Qq70TvM6x5w
Sb+EzgdZF6f06iEdiSxhRqej97K2NSe3+FV71GESuxYcTh5FDiHQPArU7KJi5E31qtuL32MbGQeg
SlSuB1TCBdXWcLCY9AofE5tke8RsXye7QlFUlVCsCE9JLNx2tBdjzV8qPqOBsRC/V7VMR3oWCGNw
Iq1IWrqfdog8WNIpsBCArLJKi6se6H+omW2gifUYG1GuY3Y24yDepFt/kONiAOzDLwYg+0iCsJPL
zd9NRvJmlNRXi1mAt+qp4JzNasX4+y2n9h17uvuc2M7W74sNJNV5p/Wmba61aU5PdVL56zYECWrE
jC5699s2aop7YuofLv7vhW2kF1AQHpd7OC2zQFzNsKW/if5Q2l7vAVbNOM0uVkts2x8S3NlDH+wy
7R67pvmVWH8qT2fsoFlEbFDaHpkulYZg0XuWiBjnRZJPa2lyFCqraF13bXZto3BLMSMxs0Xc6YM5
TmrvNFhXepjUySiw3s31d2iG4epompIZ/iP3I7Iai3/OO9/QMxTKtzzDtTp2Hg0LlqvOciSG5lsu
J6HJDBbJoUJdVMVFIoSA6t4Kx3ghJsQWMkpP5cDZC+PhuuhAZfszEx3lAhEojsAei2Wg/HcepKxS
YfLuDTFEfbtkEGiyxw4Y8Xtj9WxMrGL5yDSJ4YHD9BfnnUnBWUa8YGESFGc9ZotjDfPSLZvPeDDN
p+FxGIxbZ+vSZ6qZuCw85AWvC0/j3KabWdIwUgeNs8lrcJHjYCMhM52wbY7yAwYVusLPRhwUMEOh
PPjoDjsvqn4WacOIuIHWx55YWy/2I2Di0kKKmxt8Zuqv2jSt2c4mO4uH16IQoLcIHfw2FVZDTAs7
BgF0hQ+y3seW4y4yo+x5beMnebF9zKB8CaoNm4N+TiGTdgTJj5FMPlJIzV2f6hdTjvsBQ/Y+ktgD
Q7P6NhjBuG9fSCJVp3A1Mi9butLot2rAsEqzyzm0LJoYyMtyJf6uVq7Ph5GYZN946noPx9ZvRAzc
1RmQbKgPhpn23Eeq2fo+z/2M8LtZf7KW8YMxjcweCNNMPU9WdIiD6CViRzIqLiAnYOUcWm7AtMY6
VFsdcotfkG/rx0WG09fqIzp7lb2vRucbFVQ2BvbZ2zmzsVVN/YPHgUEM3aBRyjKWTaOOddH5W8TC
P60x/y6ZAUK56D4tiz1yFsXU1DWXCTPFocE5nfrslfIHMoHTK9QHqfDmROqUghPdgFO4e+280EV8
gn6DpXLezzEHr1if8N29M7pmxFEAeI+Z0Q2190liJlpFhJRXVloAHUb+OPiML1tcyjg4dbPVFKQI
FRYbqOXxugqteJOAQS2gBz+LlliRRQ0Hbc8lgsVL4HcQeznTBGN2wz8K0iq9eNG+9tgKAT8gfVjr
HBcV+KLmd9I4vHcpoyzeyG2vmiuJuAc/CeQ2QstbZnwRscka2131BwVCLwKqsLQzisugZro/pfcn
SwhOK+vZSRQe17oksuqyXUbaxBRShYC/GWk9WD48y4IPNvwBnnwyDYGTnrwy+qmSSW67JGB+8zis
GM204VXQilnjwWtt63VQlfVqxcVWsGMGlDoiLynO6DBACnxV5nTxaOwgXKFvPD7aPWo914AMfVpw
R2OJGzE4O2xczsqciTTl87CMoXBnevIpbTDbM/W0nM10cQSDUJ8NRXNgMnDCMt4psv5Dr0v0bhVO
e2Thpve5DmhmY+dG9t//7YTxE/Dh+hiD7atBGENExwYP7DBnTlmybWeovtZ2/8MYiqfcnfK9CGkK
GRKrBlVpOUuLcoufMXmyooI6ZufmFnu3syEYaZ1qh5lAhDN/VStzOA1k1G8QDlYVu8JbWWyBRDc3
hEKyqBRCl1nuIkvHxSO63fBePLuUMuxb7fbP4HmGZ9W69a5V7Fm7+LPLWucSx3V8i+zZeZqd8K6o
Kb99fYl76ilDyaEdtss+dKP0HLBhvnE+wPZAmQL8wABFOnIaZkA5+ZUopHbMKqcr9mf70qUcJaxv
Pa6GAxyp6JpAobwabGQXYxt0u8cfDmkmD4bRoMb0dMf1FflvVZJVYtY1rJ0ugSv4SIcbQ9NsPD9p
bv7jS91I7sFwOJuJU9/8YgqeePH3rKX2VCemfYjg6L8E3k9dcmZGJMdGzuPsSCO2XNW2rI4YrQ13
6NAegvwkvPFkzqJ/ydK3SZXVjTP18BKaNkCico7gYvOtOcMgEzLKNpPv/So6bvylSbWgyolJyvpV
JsWfxM/No6qa+lXlwsPHmPmbrz/UbcWqrefXyY5v0Bb9j0FYLQPpKtv5c2+/OmAfkTDMTaDYgoI7
GsE8uOBoI5m/CM1HyFmEVVk3oIpFZyxJ0MtzJrlcEgqE78Woij8ion4HY2N2Ch1AQST53JUb6/Hs
h4Brwia8zDpuENC9T7t/mMpRuJZVrXZ1ItU1l4gcY+/+CjhRPx46kpvmc0zD7zo2+7fajiy8Ad41
VgaUAcAuePuItZBMy7eP+ekxhEB3kA8jV1aJYxlnJQZZsgU1Dbue4Zo3hcueykWjJ3ZcUtJuoxIf
pc2kXBrDYY7Va6ht+K+Gg3eo47Ye67MXIyu3iK5LfuNpO7RrJkD1W93q6uXBsrCsUxdN/UdhBQU2
uzP86ZTHQTYcJk25r1UJ/dSyb3JzvOoRrsZV6ryq2KZfsOCADCtmB0vuBgS+ODtGgK0+pKUkMRJx
MtJ+r1Peet4UEu1D1r5njrWsvNnh2tLRuneRpSQFL1ZQBh8O262D6RRqGTl/yljCAIwL45bE9es0
GOJg02HN0A0oUGuX4ZHxypW4mFgF5kgZSjSKE3Zba0Vlj2TNs2jvq9ICC1a+rR0YdYVTV9uhMpzr
5Kb5MwPozVi1RLK7R6ta6T31RBMcGOUbxRBp4T9MHqLTkMWzap1N7a2evoQUgeyhiupoz5lzqDqW
fSj9uAtBuJhSPWU+ugdc1H5jR0aIhU/mOJXn76y/wc5LPIDOEQVmLm0r2vCzm0XqY1c/NMzCvZOK
dvdOiUW6bEfJnQCA35L3mO3CuaihZ/p5prYzZ/5t01SXpMWgouvwz9BY6vz1JYd74FWZsZuwr64D
9ZsidR6mhE7nyvtBBIGNMBR0J1dIsdCCjlB3oAR09ZlSjvUkfH2Y3MhZ176783nggQccuq1yuVBL
w/OIvtNDr/VAD+0C+4t7ScA573nWEW3hlFiGuGAmbWQ7Wuj64wwuZ2XIqITwVE5PnuFBD3MjzgLV
w+cZwHaifKbdR5m31WVl/8xye1USus6sxvxIrWk6og9igoiJfDqFu7LsGFzr40sR4ZM29EfdZ/nV
y7S85UIbVPbeNUYWcNOpPESAZ3aiaL6bhQc3LYt/SbJ3RO8m96pw+y4K/zHYmRnUNl57zGkFHOcG
Gy4cUTcRJi1qjGKqEiQicaz84pr4ujwH1peZIvBz2Ko/hd/+8p+teShvCU9lOaQPaDw8LGkRqZkm
L8XDUitY1RktDbrDwgeWK8t+5zrfTck8PYvELd+CwfhlVHjVjXg6Uz02HFSS7MsI7HMKtlILJz6Z
Bn2cve2Ql82dY6UadQYvyi06lac5jN7sFoVvSLR1TVrCbzCQkoVhK4gQo7a2OeiHE8FWMnRJxyy6
sxmA4OvEGQHsrkzmq8aoeuvV+FQXABnE44CSWFFIEYbUJw9nokq7tSt6Z53YOiA6J3JmeBRFOaE5
rBJWqC1pmek6j3IfzqV31mMDba5J22MMZYdqxWETP/7/0c5rfBAL2STykhYIiX5jz8zmYZGUERXw
FpnwdTMRL7U4VL7p8jFbj+VwnHLpPY21oASk7BEoGmnsFKzr91TSkRGK6HPZOtZwsoKJqlldiaVl
ejCsUoObspuS/VCkORU7fEmDmGFDLpBUB8zZfofzX8U/VPDWWRl9dJmHXM56Dh0L+iUFARQWDnTe
bSw/2fSZ9l8bt/Ffi+qbQGV7lrO6zRZLfD536aYfS4khFi/jpMBvxLY+c5rnbFhV0bXZzej5OrUt
EJq9cbLMYdN1ln0wisBG0q/fZ1Tubaj4zG1PPcjBHVOnKs+OyiR2iL1nOc3ZK21L+VPOiAyad4cJ
UUo6Y5OupAIxLqmYzHaieQ2zsX5qkgBvt6k/htYBWBbqa08Y5I/iIFo1epXnDRTy2XFW/2efAy11
j4r+9UygxFZ8N7vukCOpr9wgIyT2yM+VSmN+N7st/xqgJtfgFAcJ+s0bzH49w6eAY5hJqCD0g6It
jAsJTuTCc6hlfcvHV39kk1J79G64hnugHsq5cF9B/SZhuonMLthmqTetCzk1G/6CfqKp2VvGbeu9
un2wxdRA/xt3xrueYSE27sEu3N+pP22zMSzgnIJv4SRXrobRgwncQO5IO7qFa8/NENnS/hSMa7dX
Lz5iI5la58X2mUfVOvqEN8AUUOf1sQLeeOpMWi8svZtq8yWzaFga2CAt63vtRc6m9DrrFZYMC2Jg
MIOdI/+A6LlsSU3AQCJPLE1m2csk8NdaMzrCVUGDd5oxqwvieDmTPqHPAOkps3DE+VWMLqICIKDp
XIpnf6Qyc25Deycz3e+CkuRkBbbxgu0Nrb9uz1/fiaCy4DCbCn5HHh+KKPiUTt9hPxtdZhNhtxvC
udhiDrSXzFfLW+WX5U32v/CG5s8++4YTVUpruiOdoxYlX5CZljNNWzhKdH8RGI0uKlHtk7Kdi5bd
zfRq6+wH6fA6xK8iNMXb1ze5/VL6hnhOtXh12B+fSufRSxzP/jcwLXsOMdDysijdNk4VXBvKV65/
74BE48Hg+K++dM+xPSlsZgTKEUS1Hr71f7FuV7B6If5gIILJaeOeacwrZGV/4VHquJYxgGn/4ZSP
rBwKdaehCk/kAYNw2rt+plZU7XUbHinFIqlg8LO8DIzR8KyE9nsW65ShhOUtp5rKooYCByYvRcB4
sbafGEg/DBsbMiEeZYg3L2lPnE+KSzlS255V/enrizEihuUjdpqvb834Rxkh1GfC658CrVZN3zS7
olfuE6accF9HYfTke9LeT5QLHLLmu9PzuOpAKw/8/pBwZNzeM7JcX306/aNUJ6SDCXiiNRLdVOyD
ucjSjW0z2bSpa8CznL+lfes8wZfELVP0GFsD933sagCHxQwfYU52M1sOSEb4Vzk0U8+Vs5/n35Hf
bM/fGV75kODMJyx81qJQsdoC12w/8hFgJFXk+bkcZgqm+4I+aPiht44J8YrWIm/zdeXZEQi1lsYu
Pd5FMMbvSDKY+8dU05HxMWKsuX19UZLNGLELsSmeijBNz0XQVkdqlVatZxQvZUtw/e+vn//LNOy5
uK6l57lCCccVrvWXyyePPMqRHvMR2jSXQU0tfRXZxfpHn8zGt86FGtljwwG5xX8Txy3Aa5/FTQim
VCUZDD6weOMlI4wYdMBTqIAMsqhEl8mDOGSHpHQhcQVAtOWPAsg6RxOME2GAAa607n5Dr13e8vxq
suaR9i03pFYZTVco5JZlX0JyA/u/f8ny8ZL+7Y4hkeiDpMCrYfmO/OtLNisF675qIQF2Rc8U1S1W
iU90vi9AI1vUKeQjJsdGcLymasE8ermzMpsgeiZdHD9HJsa3ApTPIcIPV/pu8zFGhXEoKjNZafYX
3zr9kDz6c9ZBa6omAsWq4O/p0D2H9WdvBt/nvIRKK2p0yKrBRlqMzzYbx49QduYB8uOHSsyDlVG9
Rj6KMqgMByeqVfzETOCDE1H28vdvyV+zLZ4ywSEpX3q8K8T0Hvm9f1lDdClEGPdcywZU+QWDpN9u
ZvyhY4wKdOMxoLdwB/SOZh5vw9D5+x/+lW37t8+Dn24rPgjs3bZlm3+5BGXuN0MUwTsIJvmZGtH3
0ZX7HpI5IFkgE4llHKjKmCktQYQdyHKPnzJVNNi0JOX//nf5r94IBhTCdC1fcVeIf38jWAaNuNAo
zoHIf41Nzc4euHwPTwgA3JMbgvXw5Nztikr8P84u/38YSxaPqO7/jsitPtvP//hNC0Y7PXLV//mP
W5F95tHnv6aSv/7G/0wlC/+fxI2FjdJE5NckcfWP/xh+P/LKwvwnkT7CkkQdbMd0FEms/xVKVvyR
47jeIwchLfMRNGUFacP//Ie0/+kSilAQCnlmg9Vw/luhZFTpf8/4eEIKspomWSnXkfyOf41shg2K
TQDJZplwgFs1nYp3xNqeub+dfVVlxyyx1r7GT0lbNC0UwfCkKvcUzAmdHVNfbakqIA5M3KpRScVZ
LCQpw1nWQZsUMaPhwZjw2jtVQ980rV5ZQutchXBeZYH3HinGbPn4gV0RtUhRx5QlOyklFgfxbnsW
BSa5YyL9/ZwEwYd5TOGniPTgpxhXZ46CaPXN2jVd2E5JA73fCk/4h1PE377AFuO/ioFanMyhIDbA
BDpgzshEesu8Sp4Mq1gxATNXIzs6gz33qs8GypLcnimH5zEWCNDGORAmgC/rumk3OZWkLHPRITBD
aIe9eKHnAWMgmMs1Yyr81M2uHBsXb12Ldbsxb9qOcVprnEAuYKSOYQLi8Is/Wh+UqoBCH3lck+vw
13bSW0u7JuSiH3TXDiaHO9voVCYirB07RHv5D+akwHCpUigvY3stjWKXQ6da0f50s3JS5cUwYxej
Z4/2rbVtk9UI3XotKDc4zZso96HTNQlp4Qp3T0SrjoF7gkPZqmvUR0laeZO59OlSf0miFUNoGExH
UyHwDoeQwddxKtKLFSkaZieUIzc/j2H9w4q4eMg/6k3QyJeuliZDfA8deOq/teKPU/gFCbHumhTs
lCI57SJkgBa7Rt1ayNoDqtk8wrr2phmB58eYtBpcbzqvff93UiMNO0OJ78r7NpY21AiR2miq3VHW
FR42/GWLqTTvFbjDXZQzJp9kSUAWknIrFGXXo72HNCeXg0m5gsjwzYyGvTddSLut7etNAXFGynAX
JfMpxiO3VXX5qaXiFIiUu2t5SiZN8jlp3ew49LMNpkBFBQxFzO6X6BJItLLNl1XHzAYz3dG2yBZY
/klJ9mFZHpARHeWKCBEGOSa9uDJb2qkDzpO9ug0Z9cwBIXuR9t6qac17F3khNBQq5gxynCvfMQMI
4ys9Cjq9TA/3iRxWoetYK3BjvE9lu0jhaS+B7x10D8PKBpVMg0y+6kswK11oben4gZIJtJonDY7P
EDL6ygoTkrNdDTc6yDYc3aDQEwcwATfSMPIoJKTsOB6EWE9dfxddR3iuk3TZVz/oscXvbipY8076
2edAMgxqbh4PP/IYErqX5W78ZL6rrrGWtUeAoantD7OxWUe8t2QOBSf69q3knQ0N2Oljiec2SKPL
OFTfg/JuWOO3wcStootnWLVMnyYaGNOcDqsIldRNI2sFTBO+h/GaMm1cpvcKQfRpwHPWJaUkU5lG
O51dK+rj6tx+D6jdxAHYkMTmwp6Yb9E0MZzrjGpPRKFFXxjWsVafTey22yzCqAdaBkI12QPM/W9N
6T91FJeSQpv3CfYNw7KDTcFspcRmeuQo4bbFYRYwyWG5PkVUHMax+oqgMl+bQCsV5RIx7nUw4FOn
1ACCQpd3dmjP86AvdNa4u9igZ6TEUY+EzprHBGNZVw/rjmdtOCoy4e7xU6ECeTa+5cZzfkKK4oOm
b3Dp6OE6AHgBgxNuyuiRoCDdsAx6CM5+C5twtPublcw9BD3clW1qvkfoJEuLfP4SjisFhsl0Mtvq
s5TRCJp6es0Sc1wNLYeKMMSCMVgRJe20IXJewvCHKS5RDQIFtcIlqMUNTRGQ1xWxTh1CDeLEz+Ca
0j+fS0p6GKwr8yd2L3nIbHxbWeSvJK0ZK0LTyS7LXmfEgEvepffUTk5jNzNpV+Evty7h6vrE8gPt
LDo/ZZKI0LoWOdHpQIHK7zPIt3Q6XpvSEmfqvld1A9NODZm/ltglrwUtlxt4WNFKkmBmTcyKddxj
zwKNH2rMj+FEgFTZWbaeMt7A2M+ibeHpCReG+RISG4yDkgqRUpvH1vCuzNnJZYrR2BpV88OpC/ec
qAACTt/dZ2SGpYaFR5kEPMdqtu52m8itFxYfgaXrY9+9MliPUWPnlWpNvUo6iUsv4ndqHfIq1hBO
B9mzF3Rd6oxAhTYnOji47nJq6Bwr7y4E6Cj0Hp4IqLyFlZ29VrnhgX8rt4j8golrXW5oYu/Yvwsm
Y1zVbcajx9aJOk7Z/GoqcErWzCCuDkATs48+21X9kdhAueluHbgv5xfPCfudLwdAr82Hmcf6kFpA
gr0xPLuK4oA6vVq0phH0meYd5UKouG78zXEw3+KRMi5CY31T9inqXUk3uPw2RJph7lQecP37W70G
L2UDf0yaNxv90EzG6IynepWaZw7H5ae0yWun9LSTltowprdXTQkqf6xm2kBJcO5IZouqUhtp99mb
nLOjSSAP3N2CUH6Xyn2Ou+Uwuj+DcARWzBZlN7UJ/TD1CM2pNmGm0eFza7nPd0bNyLLtpj3TdmdT
e1V+M0VYAHR1x+8eIcNupDa3mvtP7Y1y6QBePIkuoBLVeriTGlWv4jrs7kXtXJkzOk+FKa01+5Jz
n+v4I6dLATLnOie1cpTSjk+hTaeXNX74KRZUlRyQx6p7M0G0Qr/YlSHjrta2w0tlhqcSKvUzlmEA
d63DyPvxbZNhx0oNnJ1NYRan9tHxjb0Ft1oRh6uhzHD0BHa5Vi6Llt9r/2mA5LTlqf/Nfwz34W8M
x6//JQt7bTo2H59J/I/cJ++VCoTc5rlOTqH3Y3xgOpIWvC1+hXXykPsiAcQkN0Jzw5yMLHZc9WRG
eVJAvNlQu8O31NugrlQKr2p4oAsbB9sMsmsRFIPc0L4iT4z1zEg4JJ2w5RhZ9o19ZXAlXtw0UbS0
y+Z5blq5x9wyJYY+97IodpS/UwLHwHKDDX7nMn1GmPcLcJtYGHsDH1PaVQ+xA1ci27x9Nftb4QMu
dm3/o6ofJR3eNpYYS+RkMbIF+xUUL+2Y09wtNrmRvmWsWovIpoq1EsJcCoza0npY0VH0hefclfCf
Ay2pOpT9t8q9W8q9iIpgPIK9zRgweGQKZMP5MnHc106PqD1pi19CuUzBn33n+2hUiEPVOrdyIAHT
ChEcChwIOrmYazazlKZYrOYeW7MSCn8MNDPQ9E5h5MGAZCEgWy1eX5IqBhT4jd+SdMlV9YE4z83o
WL9NDNGbuJp3fibaTWYHkGgi+Bre65B/hngUBqVPHbkAAn79sa+Sw6TSAxu5Y0CNQQlOJkPGT7th
l1WAgqtm57C24wvdkX7d1sa9C91dAxIvn/E8JQbCqAOOrIIsTAqoD9uTZ8BqnaDisxTxytz+wq2I
kSclPDfNM2TtIve3HZvhOfzpVsyOCEY5KB71ozGtTVcWMtOATA/ocBlSj/nAp4LQLv0L5n3yMj35
knzpjsXKBE4aDZBGDjQq7SyjWwli+4+FU+ZiDVmZNwduJdSkZRsVK+mOO+NBDGWAm8AQYz1a4ftd
lDj+GkqaO/iobqdMeGqM7WPmbpEvw4VobWZ6zU9n/BlTleDQdNSza5/ZaZi+XpA8p0Po4pLTiatF
w36sjrkCB2JyI7IP+aqMpOIj4uqL/gQMfFFYtG+V85Ki9e+juGY+540Ais96YCJvuS3+R4LKTfHm
QXdgY5vszOJtyknj0102t+Aexbp3AMsZdJFMSGDoKUftQA1OClrAeSeJmEnBiJT0WIxsU2GLq2oG
pZ7/7o5wnGP7GqeRsYbIgmGF4J/bzds0ywq6J6nwQj5YNo5/4EMk3UwPjmQPaP6s+BG1GZ4lWlgn
frW2yY1wz8W0SmhqcESHZcpijbYXLmEPowbejGLZFSj63JjTTM2x7lcje5uZTqbK2oZdsXUdIDKj
CNe9cJZ1C/mS6tpQxsHOFrRpPnbcGCd4m5PxYHFoMPyWXtqOXrWMzK5DYTBZ2BDscojb2p8w6Sr2
VlUyHb0WEnr4UXf+i5Dz1cMqBYgTSyBAk65Sp4g0evjseAialQuqn/V1j2fjbcaJvZB0Di+qRryE
HBSxCXqL2JluzPV/+AEz4CBRACPHgJepMuZhRCtLkJbhPGIXxXaEhlBezWH6PpC9WpQyvRptdsPu
gR0srN7diQ1Xx+4YY3TWA6Fn/k9YsiH9YdA6rxXtfkn3nJrIkaSipk58xk59AhF6j4ul5nmCPc8O
110l7vSGqDtAkceKMGMVxJduTXjBDJF+LyvzLowMsRZTMQXFLYTdEYGea1qRLy5gV/KTnzOySnkp
hiX+hGgpCQ5FWAtAP4O4yLM/HPa42LgN47EV2zSwfwZ15W5pT/1VN+7WfVxm+CBAVvg8vsgJU0Kc
hNTKBW868omwueWPNmva/Rhmf8KKjDwkLzI+lcXJzFzHjIz30nDcJW3SLCZucRRtxg5tyt/HxrAP
tDSuEqvcha1jXKfERxo2UOhjdEsG4vyOrgjrxTg5Ykd2mFuRFV70F8qPSBqU+YqRbbKusiSHxO6R
v8udzYhcwh2+zFI6cpIRrD5bSKYfbnKjVWPltSMKQSCvSZRcM49lpvKKTZ5DCw5ywYEDqmiIWMIW
8QwiTNFu05KCoI8xcOWzNTB0y5zM2ACJbJfYnAlfheO0IljIqdiBFlNVh7HIn0Nuyja+U4C1zMmr
EYmGk6TRzWvurcT+8CntCdBwVYC6HhJV29OrziulooO7wfoM23MXPakBnX898+d++TJyJh98hGdK
zkr5nOiXoryN3qF2weMmHF2j3031OU6/9HglGlN3l2k8JNO9z/fVWzFeA3W0/E1Dj4PrvjRUMIz6
ez3/ER6R8JZS3swjm6Kh1XKuMJ40p5XSrZfk41cFj8to+BaTS6qfjfYznZ77Jl2g/NHB+Rp3E6fg
HVZ7XmKY3Jzse+HyIOzg4Z83Qt/7+SPs9i1u/fRuRK+MJzjzA+ml3tvA7VwFt4k1GyITPxlXMRUr
IvsdPtyZnEK/CoSKV518ZMFLh+G6xiFjD9Sp+PdYnZxip6L3JPgTGD81hIJBfAzMbjxyuSNPH24V
CMf7ethW89qeNimu1mb8gelrkfN+F9WHMx6M4VrG65IYuFz77cFR6HJ3mX+k3u0EZBNDZSSfIBTY
AZUpuY+bHuDD8P7YpoTY4GH+4I3dhd7OQxZ0VEKS/Pw/WDqP3cixLA0/EQF6sw268FZ+QyikFL33
fPr+WOjFYKZrqjOlCPLec347L64WHnIC38XxnuH4CZOPWBY3A8mxeJw33eiJEv3Dp1bgDOVO3xIv
uiQvMV1bGBD6Ud14IjFXAqVgg/KdE7tPrJFtjX+DeGwmmmit3aTfpbpFDAFmFHzXyr5XPK73qfYH
bd9qKaoKrBoVUubKDyX0+nCvmrUR+utqrAF/QXm47+evsP9u2prLC+mydDOtc1q/zQrvsQnfYh7C
+ASWbfbHtvuN5Qsd81Q3EceBQ6+xMZU2HDHFYcBPpE5sEpVJ4ed3p5FHYT1RVm9kbH+jTlPuR528
ToBK68v8GUn31iRoViL+IY438XzT1G3BZAQuQvAvDZGfWXgMsmcQX3NmpJLohKp+GpNbFH6gHLHK
LvIH/lhyas9ztSsQocDWQDtX7VPMMc26anommEAKbkE6Qw5AeKvQdTYKaE5H4CJFuIattqsI/6Qb
ZJL3gnYgC7odObjIU8CIfSC5KUh9zk+d0Kxko5wCztvc79kdFuODovSEsVf1y/CfBswjCn8CsRC5
fu2VQ1V4ZP9Z6q+k/ibQ8OyziEf9BEaAHvDBi4VtMO6N4TdPz3LV78LevBEl4TTNI+0JS0Esq0Vo
5d9H4V6Nf7oZ7IMRWXx/acMHq3mdxrhs4w2Lq8mgEqgCZU0ELtVfg7KTuwv0vYIYV0BrlucMgNq3
GO8nMplDQaTwx7QryzcTGAwqTJHbhzH1suUVnaWt9UTXlZKvDq/8O3l4kaar1u+Rn3OzW9jy+/Kt
j3dc2cEIFMlNpsVoq/gdrRpLLYPVIJ7H8MXKX5Gh8XeI1tkwsPN8GXTlCIx5EhCCWfzI9UNK/Di/
lYzsk3k1ynuroJlRqT4IHFQyVp1ui3TY1tU7+Zi8ZGHJAg8R/CJTaCr8RdM/qzsIsiO0GJpAAJxu
vgbRu6DcC/X+3xrYO3r211rXmTkzvmrDramOk3UkwcIS3sSZWf1fbdwk9dr1u3neTopt0VhPJk10
y0iBjoLXrD4V7V4Atz4Y+ms6X9IMV69LfTRFCxqhvApmCpKcA31fLR9helvkc5Cfx2QPgjoWB5n9
r8pbzKIcYUdx/NRDrrktVs8x/x5kip6o/0BoLxfOSBx65vEpcwBS0LjhrzaRaE7oCxQz2hTqUaKJ
seG/u0M0QjGMkCLXvTeygPnJ1SmIrOLvvr7mhP7y8anSrcx9LOfdyYqOZMZYayvxNa3PXY/v5Cb2
d9RqJh2/8M8zLoXjMF6F+LOD4kh+krphhLmpynWubu8a2FDIOSx5U2DTZ16Fn/1w46CZ80tmnofk
I48Py3yv1fe2OgrlbuzI/rPHhcTvV308llxiA9BU/s8I77P14IzJ830un6To0AU3tfouNcxcZPyt
x2toMeRhTwF2ovPwUQnho+DTbutfEjTWA9lyopKVUHw3+yfyNerP/unLLuOlJv5doKmusJlIA+1M
FHilY0p11lJEMjBo7Ap9MAp76eApdnNCZMuzkMigdfjpreYRuvj41BSj8Bvpnx6fFIn8QX/JJ5Oe
m8zNqZAq5n9j+N6HF5SsubTDVAaaT9Cz7ANbUnzD4sfHmJO5NAB1FIQXDfxSCTmRpadyOvhiiKnZ
r2JyTI+Scrfw7SvCV4wklaFZSEC+p/c+3WNJ1eufenpd2pcspnj10iZsPekKLm1GTSNnieNmpBpl
/kVXLBY/avgS5+9d1G/IUaOGZnKC+sw7Agxf0nraOjOurOlCtBoxNine5BOXsjJ6PD8k8btjSMhC
eOBTJxBeaVC7vUrs+IX13Xd3VE3IBtOILNg79xefTEcFe/7gWyFJ3palrRrtzQGl12G1C8U/o8TM
A25nzc+uInic+5l7c65fzem26raZxvmV+AqW0p2HR0Zwg4A1XT3l4V6d9wH+4PGZc+Xw/NL3MP4l
SBwXMmYCtrHtLLxryj8pxPW2p3GpalwDm5zkGd2fxsYqdecufZkUPOzFx3Jo2kdvvamGW2JXqUY8
ajPC7gsvXZhvFXMbiLty/h7MbSYfCalOTa9fnjDkk/CTmRfDOqn6gb+UGjxa5HnCtfkHRySfLBEh
QYFl9xJWXGMk5Qn8oQ88qyBqTOwEMPK8KsB+DXW5n8GMKFraIz7mOM2s55K+JtoxWV9uwy90H3EO
Hh7wDv7B4E3E81PRFaNk4HpNiwfzhiI+x2mfIZzlgRB9k260NBLtgSKGOn6tXCqS1QW30bzlP8o0
GVDPxaJ6DENgfxMLIK96SlFUTDMFpY5b9NbzcGpUzCkPIddtHUi2yXSX2j0bib7LBE5E4dHC/olT
mn+P78sgM9AYri0OioT+yGGXYoyYXNH81hsBOuthBEdW8zTxFwbn0c4Maho3tcGPRZJ5n/8MwuuI
k06qbnmEjc6zMESNZENp+X2c3EY6qqA8kj+Kp3qir0R4n6k+4WshHzepttx+yXDtK7ihSfSMek/A
MmL6cXyltUVvf8Rs23U7Uqf00IYEAU5DAjmSqSpy7cT/NANXCz5p3Ycc5ClWgpes3FJMy36biX7c
MIdwIQqFN7V/S0RLPbpc6hRZDCPOtdKlojvSXKX9GJJXjuK0wJcV0OJ26g2HV1amXkNCeoO9kAq3
XR9M2575DRCtR5PPPouz0w+WXbCcTPMMt2i024ZHXLy3lEIbAxFXotP7K+CMqdznzyrqk9VBLeof
NQZg+RSRYqVfjAyX3g6fYZq6ObH5AXUBxamfTlP62RjGJlK34oAJ0QW238TJNVFeE4IfnGY+iHvT
T8iLyDjoH5X2zON3vbmX5VUkmIMQVtFVzH057fhBKEGcjYOh3RcmBRlIGy2ZZ9D21meOObz0wrbV
ztAPm44dZAGsSpLPMb0m7aOUPf5KNjPk74dBwMLrKL2v8h6QKx3eFeO7JbwkRznkEezpyvmuoEyE
UiEFeIHGjJFeCjb6cblM03uePeT+W1MIUPjqYAVTkhV6IrXo6oqujX5s22MmO/KfsjwS/U2kr1AW
gW+Sv1q0KdgI1Be9vk7xPcteg+psdseyoe1lU6OXxzlBtMrR7O7xchnUfxSeEEEf1ft5cHXpoUq/
SfKI+5O5Q2mR+Gj6HAq+rU3NeuHM0ak7Bjpe2c9KQPB/DMRTRoLC4jcUhY1/KFnhmzip6Rq1RBvk
a8rdibkL7VT87eLbJCnSz96kil6NTRd71fTG6iaT/4KjlYqJIgaZFvhjSezHGfo28b9G5Z0Uf5ul
yVbFD5zv/BsOYA/0IIn4KH3PsXUuWc9iaR9Cx1rvXXK0Gocqw0S7mOOwgRzBovhhVTQgfEz5EbUp
UctZdstViVf5x+CEjIW3rvxQhIW59atWfJ5z4gub4lInH6Fw7Ogq7NM/xTqhIKXWb+j3YBUB7aSY
9PRLuKLzITpffNgRBmON3wu7gsI+tc0mLxt9uT8G4MLLV2/wGXF6UperiFdTOhGWJFS7df5qFR95
MasKuP5yIfOKP3NwBno9A9wEa5gc/ISnd147nRjdtccMFyKRJDcQ+cMihW7fqt1GBXHt33vhLZaq
zYQEimayzRz8Q8YLqPfCB56PL3LIa0idmUNUwkatUcuxGVf/JpLIKIC0M+kqy6gqT6X6MpZ+SCKw
inD0kO6D6UVbAwpFYnNuLYm7MHmhfhbzN0ungS/eZ93DDP9yCJ4iwWM7fs6Ax8l4TbVzj8E+bzXC
Lslfy4iDSsCPSoTr0SbLLmmxh24PD0C7JB2Q2fPZRYH9pcWvM6ux7IeWXVPY1B1q80ga2WYNXlK4
O7DScrwDXOAMXj44/0Gw/Wdpw0bNbmuX6fqYcGXT4kDszG9AY2BCnc4o75f6JHAchdeoPPFlqeF2
ocozehEKiNaBa+ZfT/kDzx1gwSVyWK8HlxJH3KkOxsOMmThzOX9n+9kCiA4epH/yXhlbJdjr60RL
C5z1mtP8RGU1YSk472pkXG/MI2V5r7STGB864WMDLg7pflqB630i3g3MymDRGBF+WVSRWt/ykRE8
+hO5BKaycbOxOFoDuK1OI8mRW5QwzYVAmPZciK8WaQquZedQqmJ6RcULHINR0JM80RXrnxCMCWLD
Rsy7SYfvoae6KgOMB+LspvciOGnTQ6s+NTzZPegR21dyzfvPcJjdXPhtY7RoeMSN+QiRtz46TeyM
xiEzQPjk67oB4aGLcATF1scaNVQSYJRSVWI5Vr1Xkk8xu5qjK49PLXjGpggIXDh0RmwQ0vuDDveR
3I3iS67Pg/MkTqvRXDbk6aMOsOL7hn6cp6NUvsoAKy3BKzvzVRSOxNwRAcoIzSRaqbvFfKHOvSy/
G40KGgy+Z0G/EJuzaSUy5LZxiNEA5BovI3+BFlBiQ2hHzee77fS9PNyq7i9p/xQDi78FHJFjPoSr
blg3isMSvZcYCcffma+i5QYWSZYJ3bT5buVdBbMw8VFsJenNXD4XADCmCEfSQIzzT8HYkfgUZu8V
z0Epk3dBWRQBB/8N0NCDQGFWsV+LXsDFVJUm6LB0ydVH0I3hcX7h7SDasksRYyu89bwiKxP1m4FH
W8Feql66xePliRhijGum00MfPWbjXbB25eZJcFROXpvxosVv2KxTfV+qJ863THmLWuwrX1XDtn/Q
9K1Zs/NsTfMTG44d9U7D+SkFgBrAdPLDFFi+xZuIE9raLhSWU7O7Zk+ooDdUJXCOMkQGF+LfMOxt
ObIK7tGYfpmiGzmKrjC7MncAqTdkuMivhvqlzdmWj1Sc9lW115g4BofkU16qGINvYW5xiejZO+Da
rL1Iy7Gp9uSgrbWrHeTFQHld6ZAICCLJ+yr9gJ1MXkvyJoqo3h3LfShS0kL3debpkPiMlZz02ovS
nMYAvL/ip5UdDghF8Oo/Mdk3RMBDy9e+kT0H4d9MjJc63UNseQacgEKNlkyBFxEK6vylcalUZyX0
m2rL+AoUlNQkCDZ+0wJBQ9ShUGZzqOVLIPuG9q9VPsX8UTSnLHktZzJvuB8dffxp0mcXZG4cXdgf
dV6FxtZkh5T1aCO+JvWWsVSwti2lq8FtzLdt9EGpQqh7UfJtYQevIl8avYtJM0GGHP4lxrIbIwb+
WN97C9KRo+rEot3+6bqTzralu2Fw6MlEKorj1LgDuRehn8n4DSB0YK7lJPebfi8NPricCAYZYNAg
3tlbqArod0F5M/XXUjzQ1Kk6wr2Gam+/lMRwokz1JI4lYcPvxTNo7UvjUEcnLRS3uUFrt/JZZK+i
mwIhqwd1flmlUv+FRq2HOFGQFIE05l4cTwBOUESHgnMkLd55sFusOBV7Xmdth+w1Wh5W+kXOm14f
WuXy9yaanwlXi7Jiot1Vndyp2TYsynkNNA/0RWWX+lbPiidkgS0EoJLLV2Y8NSPF6XXTrWtXAzIO
jzFwEzbZHU9nax2n6S1a80tzPH7TTQ3/9YjARgLkFFTIPX8JLyp2J1jui8HHGW+ukcZQPXMUdg+Z
OaUx79PyWLzFUesfLGt0pnlEvnij5YwbJiTMQ0aET8dAzU+RUAOtIkvmRoAJm5RfwnhCaZdXvqIe
a91DlYi1JWMKC+rA7qiUyCjkmDZgvJAKsYtsnx25TZCwMKylGNpt2nn53t3JSeqbIf+SHGFPBIXY
PXgAKqLhJVtfbqiFjlZrAXcQEbnkx0jXan6Eoju6z1rcEnALIA+y3zfI4Nj9ZU+hmyDZjgoBdTbZ
jsW1Z+8Xn8L4NuSnbAUB9Awx3ItEc0PEc2rDFTtqZHLhaNzShB1GNPROX/GE3rCCdkjeLZuGCfmy
/jopGwh5Oag6cv0sEdYLguiIxqGVTu16oZOoI+PWtIiNbF1k3Mcy37ffQ3Oq+g8+Kn0Ax1f3MskI
lnnPKqoTt3BiBO/xdthx13kKEczE8eXzhxodEG0JrEH89YPIWr3RR7Jmfxfh0TcXU/vWUjee/4X0
Vo3Lr+qR6dHfc+uZC99G0/Dvs2vYfGPzjjDG7qDu9IHkPT5RC/yabdvVgt3oShshALYeQL7UP2l6
pONrCHxrmTtmrFm+8THUmWthTWVNH7baiuVL3wKPRJHVdlc9FIiY1MUz7q95HTvFS9hA6IbApZTY
ZYtPe8dXZsT3sD638kkMPyABxngL2tqteSyEmxxCdoOhOaiFl9t0jbGtboMdEyMLOxejyG1C7viU
BKuN2aZFFUXsYwqfYQBRXcPfCmeVzOi4e42wT1kx5v+st1sg6Tq/DojPKKuiEZDth9QvQOY4FOyO
MV0fXmuXbABqIvxyq5b7yh+RvfijdVPmF5oZN1qDH0G6i4AXGXmeNPIoo09KGOheJZ+RxYKA0PmC
vOsTLTqRWz73vWKb1DKUDkl7ENRwptRxJOzg20A4mtqH1dNPR1b3i1pdo/l9PX2G9FUuD6o/umLu
x8YHgUubKTUJz0t5AmpEsS+TBxpe3ypHBa3yyfYg19ePvYAU3L0eCIRdcIcYnzrWAIMmI8ZyjUQo
ZlTUarvRYE/fJIMNrd1cLNktql2agrHfy+lFFf4IAg2CN2U+Kvpe75FK/s3dSSp/9PhLkWaAA2CU
9yz7w+BKAcW/Ah/DFcgBAM7STuyUzBjhBEb1GVNxrnDYDf+QgW4iO0YO7ENn8JOXLoHvyc0CYaFy
xK36CDu0Spr5H8gRs76gXkYRzd1mrQLfLw6Me3zqXbJsq6sIPyf5nUh2wpZ8LLsH1ylIj7RDSNCJ
VbkIfsL2nzi91uJlVm5TLrikLoL0tqyWJczWVdOfKf9Xrh0AOOxxPDbwmy0LL+oWB3gU6M62yFfZ
5p+lcKLNVM28jPC+hvjrpPpryHMaQq8vPprirk0fS3MJOs9EhqBIvzJiJ6HeAgkXHOxJt2vVl5pO
yqi8icgEI2gfonEPgtH4nIwOmRqzHaEpBQg4quWVG5naStahi8mIvIv8itiWXqTtHD5msBjpi1Nc
bmlhm8oTsbUcyGgnQuKRqodJrYUX+SE2bCf2xl/r3+SS+YADiiATBWt323/QRRCglhp9sbgOyo9I
RN9CeUxcXOXc5RTtv02usAHov5EJwWnIRGplpwUgW4Sn1H90xp2Jt2EZiVy6cVhCQTTuguBEkieZ
bzpbvTIwSmm+whfYVcdU9xVbhNcmLs3hBSEdq24/guqFBOfyqjOo0CcglWQ7jytgnNrN2BLM+C/W
TmG8QxjPEyEhO+0PaH43uXG1UDHzpA4PjlpKux3Jupi8tMEWagak/ZoU9x53omnZmeqSZiHx12eP
Cha+hYxTP6GAkN4QR845Rlo1HeQKZ1W8qwTS9iiy27CvdKdC2el0FjgWlmJPwCBpCgVbRBFwljA2
TAI1x+JjctoNvvkEzZkf7fJiB57it/gg2wNWtE75UZvnqjQTUS31PbcRZbfiRGUpjKfJsRO+6xii
1h9cAj0ZV+wXzi8iubFa5+e8dwzaPzt23ZCrRkBXmKyRS02zr4vFlUkIacOXXPpqU8kDaUSHsZWM
Z0YG8nhPq2Ol+mr5VWGaUqdzr7pBfKyt0ziiCbqvgImYW7suZ7XG1ynXr03+kRcrgOM1jTewLOXv
vfHbGz/V8BRlZ5BPqBxt/EqtQ7d05vApguI41KcRxugnjun0KVEqiDd0HgEe2/hHjd7y/nZ/H5Kb
iiMh9SUndhl18KG6errPKH7KMdaNjNJ0pJbmo1NoGTC2LD050dpnE3iv4LajV2OjKLGNIZCV8yeF
5UWdxYFLOt3Al6Dh++UqaHL+Ib5osB7VtNFF+whboY2QI3D+9na8fkMGdlI6CS511bkzdIoEz11J
jyIGW99rcO3NljiUMD/DdwBWDywL/KVrcfUGsg6nNBSOQFjAR3w3qCgYgT9aV7TRf29CQEeiAOKb
wXARDKMjY2CImfbE2Lc6T+YqRAcxHnMV+2x2JfprWPzIwKDEK3cOPAUS5Ch/1syIEdpHAx199lyD
eDjeE4frwJesT5ACiPOXIPsRp/g4Yeafi7vQXUG+7DgkNGmG+ma45Zo0b9NM1j+Wjn4z25L0q3dv
ic/p252bmvRlZC0blej41KsycFztWYfYgW2mreBZC4elu0jWW5GzM8kcGuIhIAyxrR51oIKrrNEw
dgT6IHpV42cIQ5KRgYS4CmyhVYdHTvnIjH9GCxooXju2cEzAtByDGOdPAOdN8kX4B+KLjcGr0RSO
NG5xyrUItq1F80uE9Q1lQDnnasQP1fA/Ojj6PPOrqSqXvU1obxn8qaGC+n47Wqd+XlkxDpa8J7YY
lbHpk/lAACiGycVX9Ro1jmKPPtDaivNE//5/wchvaIKSne5n4+O/CxWysaAM5qfiOSunH6Ui1V7a
m8WhsnYhD3H/F6lf4Qaq48KKvtbn+PzQ9SnfXCxkUk34LRmvSCHRrBEJEvIFl9uwLviAKGfuiWdm
j5eFLy3ZG5bN78MGNjwIpnLijAsgvhMmkC4XKhYgnj/y7B84tiMg14Anh9YnzVm9KMNNuorMEaBf
6BPJ5fVCxc/XUFQ+1bD8Y4udIBrWC2UE07YpRkLSwNuAnztPrA2FEYaoc7/uyJlC4EpaM7pmzGnh
P5OUPJsoOzDO+TCxd/M0lTy4DF2DkTv55mv+j6tDWZPC1ZJWt1tAyoSscwUydjO8QN3TgAaP7NC1
zP0q0cwQZk0GnJs3OSFIK9Gfw5vUVZc4tciXII2q/B6rd9QtlH4SUobKlWtQc3oKogn2gh3aRlwz
egVqissGcbojGKy/oJELkZDhRy/f4vmrLn9l7Cv99KWLLw02JRB9w9GbM1NbUNxjeNIBUcAKvunE
NhZsdmLxHQp00KA8jo865uD8b5A+ZxTHeRjYCM0Arf9aHoHcpv60/gpZYYCzZPGDWEdXWw4oWJEn
KnzCCPgB7cjKsUWSp0cwmWx4137n+l0m97nNdyNp3+exetMVZGotIbbVLxalxvK1CGb/NKI+4buu
ew/KI5QcNf+szHPsq45hvExbcxeoD6H4kOP90ulIeluy8qDwNCRS94lzmVWoxAMDDG/HvPf9DXfo
igjLMXJV7hwtfJOpbBeinyH/NiAgaCJyhCzfZOULnxQn8oq4Ed9r7OP5JGsvpDsq1SWbH+sfbQlf
JghDgRxoMmlo5+ATortVJc7MUicRN4t3Vb+zJah4mdfY1wPqSF36UKHXoUjT8G+KP58wtbTreUjz
WDZyKo40cdchAdFAiLKeNnOq3Bwkwo0SuApHFAqDsvtqAgA6qKMyesSju8hbUmatFe+YoYOn1CtA
sEhQwYn1ahRv7AKbPHFJlJy2KU1WPqJ2eClGYiJc7RpLCpJmZKu+uC92I3S8Rffv3YoMChLIOIi+
e1SNXy0MNZlddqb89ijEjOhrYROfh4Uh8n35gDxs03eJ7xejEQLtLGLBOQgCwZqlh0FgQUYeZ+Wl
pFygac/D9JxZp+nqYT9S+EldLsPoRL8AMlCYqALOEmphJipyIEz5wH9rmH4GJCfrIpRVAkgu+LJ+
Xa9ubTh/IY9TYcjT8Zk2b2F5bcULy7ea/kbEA4vJW7Tc2fWl6HNqqI7jxgS+INQLTpImlg02oE0X
tLBwZEehtd/SswFbt2eHg8sWIi/lEm85Erhb64FI1vFHawZn/VkAWNGvScCW/WWd68ljwaGzckJ9
eCoR89K5SWjJPZTp+Yo3Eifz8ArD1ixHzH4oYIXtE7hSYyLgTRxVSmJGul7W5gSYl0hEc+aaFOKY
CF59oT1LFSf6TTWJw6BEr+i+TWcgMWjDz+jzJkqAz5H2ChcvUg5aMWjmZ2p+6lkkq/EzmPYFXUTK
qZsvAbNi+yGKV1G4FCx/BYGw2b53UDBbl8GmDKW6yf02WBS7rHcdEA9s7iZp/JbfEv5jxZpcAlNg
SXPcRribCH025D85fzREan3Wwh1lFHmMML33tMs5Ll9o2taRL0M5AHfQRVrXZ/p5VGinkiBpJPcy
ceGKyByy0Er0WM9HNffX3S4i/8fBshMfquRqqE42+0ZJhl7NJN8chHpX576cbvGsMAjV5OqQ4kcz
+/reSRPwz7uhk8X2MJCspqlsB/GbYn72sbIxgCSvoelmDjRiaEMQrTMUurMp/UpRqTiTV8e7bH2x
PqT4TByBWy9Oj7PMjr1B8SzzGEpPIfrt5EdssN6Q7fYlYJQjRRhEwURGFID5omYIgfbqzwgBD0dE
SD75F9lmPRCGo1le6fcVfJbXFhf6zchoAeNeOQzsEutThhYLzMPNKt6SXQlSUh2E7NgMvpF7KQxy
2vyyBfLEJxaPe/yDSyyKvN66SBoiOMpoGE3Ku6n5tCDQOAb8ITJmO1hnLZVAm+1sRd6ovo8QTASC
JS/JdOyme6lvc/0IcgTPRF4WT9Ri7TDj0B2yeLp8S/jnC2moek8berpNVTb25Ni1236xJ292+VnQ
27cu3zafp7mbrJ3wrICyp303vDHFo7jZkO61DsIpjnmVs8OaMzBgBvhZtnUzJ8AZnIfzAT5W8GCl
sZXwFUxY0sz1qS9YgAZGly7BAmqHxNZoB4sDRMM19Y2vDCPuvs9R0wnAGuZI/DL6RG+SQLeXP8I/
4f5j697wejVUhFqMYAn1FfGZHzHxhm0y/WtvVNcwpKs22zZ5c4m16jnSySW7fTZmIERe5nq/wK6w
jUExobN6LFQTgokaQPpSfmJiwGrox4XB04CIFYJrZL104WKSoyR8BfVz1j/nSmfV6V0jkDddC9iG
iOYtZeKrov8i7JEnsEUuoEOYMDeidJh5fGdt2qq1uhmGX0PE2nTkcMV6w4s7bPXdoPk188lG92eC
4h/WzAZQnPV4N8O+Sp8Z8xm0tcLmQWMqqvCvTLhEssI16EX5EdOYIr+mLEPLXRl+ib/0NbI4V6Q4
O0wAESMaTCVG2l6z3bdAzHz/iOyi9KtRQN2s00xdV0gZR4xfaxreSZSiVREF07S6zTZl/ENQGDgr
QRaO5erJoWWIgKJb94pqYf5hIMmI9hngs4kvb/d5ebWaj3Xgqn454rr4MzFYsk12v4JXfoXhJ4dT
GFpjGkkXqlhHYMrDBGFZjRGCV4/1DjWR2H6165di+M849bmHUHS5mrZDwtPhc5v2bUDcLMNsE1wT
AdJiQ1Q5Fp6nGvxDIIGL0oDGPKMEXy/wFbK2nwYsiVgnm/8QtPbY6M+GnNVa/lRSyPEddNc43HkM
+syfv4r+0eZnEWnqWNJbS9Y8Gv6WgxNiirgP8B47cKLoKNuU8ST3lTii74uoJFDma0mdCBkn7F2o
r54yYZeZLeurEod20Lqv/TblcmQ0iysP+YuIEMIKFHRLIN3rMdfSkQ2tBsq5+p8dXmZJ21rmbyzu
o+IWdF8zbPsa6rq+J1RuMzI2NTFh2Q+VMZC/yI0fRPJ6M9+jB1oxb9APKPQiVa4WXwsbu+zikMNM
Z5Ccw6ytx+kCAtS1qzCEjX3uvmIYD4Jmlv1KeJfBW8UDIcyopyp4VX53XhtUdO4E6gOHEPV7EkHr
kq/Kob9ENa4T6h6Nn2l86dGPWG+8sC2h2MG2Vu5x9QJKhQ3IEDjAMqyo12J6kTn6ou7VVL+/Z6Dq
yFbVN+zYdqj89d4IKkvhp3IONz81S2pLg/E8tjYMUqk57S2LVi2yKIH+qZCjr2H/1SEl0Sc+UMTn
Fr9ORjB+FfxA4y/DtclPNN9l7V9R/PYBeVYVcvv+aVrEkPoq85vUqnb3XXAG7xTeivcYyT3m0H8S
JFRFMKxhgq7wOvB4CR+cOTXh6v2WSg3akeruXzLux/LMUqkcmRW4W38VGqrIqV5vP4qhL5P4WNn/
eCvWISwDqOF4g8AUrdomNoq6h9wdG0SG2j7lJFH5/7s8VLxDq1gDkInUpW2vf2jhdw4xSKQ3vyOA
Au5fKBTSeb5q8lDXtMxMcYVhz5mn6md68sC4L6u2gdQPLq83SyI83mUVHyDyuFWWAVMSfz9vhJf7
dB3JXswyAVYa01YQr4YKQEYFPGfLcAroIzUHzULmEHyZ0t9SsI/5aDg2S3hChQbikts/nepP2247
UvW2HFO81mN2HqJ1ACliVJEfbb1LBT/lSNIdjOKs/fVjDUTNbyvrIhQAnCaSLXifd1QBdXWu8QjW
wzeAGx0xbfwOoDYm7Juqh5iKt9ms4L5Gfz3kE8KYV9m9QrafAlBe7IrZEYprsew6YrP5DuV/WRfw
j2ZoEn3TFddYPJDHvdE/14LQoTswtdG/WkpO1FBySPVkg4Q/zExW1Rsf2pQca5fbdN6uqE3Qv1FK
i2R9JUw8xAoR1d0RdibIhBC7IAonbqHQOFpE9LIwxO8pEt3xoc9wew5rQDuwPAXoFiHsVqffmUt5
QcYlNC+EA8+sYgF7mTPM2wYpjXxTJF/vkU0xfTB1rbMf6vLRFcIjdOh66qN3bXJ6B8CAhnu1HIz0
2IosdwyH83moTuhXHGBlEXYXuEnIniRM4Np6X9sdTA9Hlq5VSAAfaIcB/mVsQln/of/J5Gxlu870
RfjGhWhFh3tPwjVebBMk4AYeZ0r0bIWMTXexx+pEnHVLlzmPGFcf5ibN+FtdEgKtyvz8bBstPHgR
o8+JoOzMayY/I/PGIznJOzIbfBNqTCXjg4oGUIx3wyWyYyTqEl8v5Gh6W89TLq4BscL4F1U7mWOK
RW9wBJ4kcXOSIIdbuJlK+RWsb7N5o02P3Y/m56HYdlJsa933mg0EfByx8Wrlv94j6CPgvJ9soA9U
+gEwIraAITA53k2saj/4L33YRdaT2eVe64+rLq7PfQV5wxA3p5bmMmQR0obuHyL2v1bIvk9edP7W
YEA9fufoX1vbOrcEnx7BPjEqrAyEeI8o/sjlwUtpmqK0iZ9gMWwQuOIsWig2wde0YqdpF3p98AYh
7TFXdd0vHCNnsKHtdP7EAshQnCqUAlyyxquFmCvyCRxqskMS/wutmyzNm2/SKUgmtrb6cgjaU/DD
ftH/hOKBCLvSJ67+fySd1XLkSBaGn0gRYrgtUDGT7RuFUcysp58veyL2YmG2266SMs/50QDMmzjr
sNMTRQiMShcmlaoFhSabiiGPibGP5YWIWsC0B8j9D/YDS2HXatotK9yMQAKxrNYoSZ3iXue/47NS
z3np9pCXPAvK0iToezoYaP3rtwrVpvq05ux4yRUUo/LQHX2mhzH/zBaBa2gQ+vECa+YQXwwE5N63
Qy5hDxkKJ4bLg1P715Y2jMoqX1OUIFSRbLZjCFGJtZ75LN5FyNsZmJkL7H9jlSGfEaudKp4wiSAm
5L0dT8XD1qqz3RzGc7xC1alv6lW+Akbh2sfqcmBm8BSs8cEcgqcrO763JzkIhEl88LvJhBESm2+7
BnhhToQFy3bwGbRfjfLxD512Hg2iNdJFZh6aOcwiPNxleA5cZ672zp5cC86vi8k7nSlH0cq4YNQY
ilOJ4JWZiSHBSE6DByxZoXRM7txFMdBQSgtsAAJMeM6s0hIBeEvY3ISkq0d1ohiH9CN0WOXxXQBg
IJ3pFuQWciK65opsQAwc7N9rlgHXrnekfS3CCTfBj1NQavE+Rlt2ZfoJe2VdSkcBKPHvnIowOUbO
Zg+lnLdAfzrVH0xNB6YbzMp7wnab7D3PdvlaRuSwCn7VEOqXM+fT1tadh+Im+g7bo5Q9wDhKwx0/
x/DNYEwt3/Ph0bMBC6Za6DrD/hOpBseNhjgNML98Kbo3J9VXhO915Vxf2M7Pv90fRD4m4GtJZIoJ
hcXDh0KdoQrsu15ObgeHgo0couIx8vJLl1i+SMVhjNcMeCYCNVJj3yXjQ00HqPVxFtgeQbg/kfEh
pfnN6Um8hiJ0pWVXCY65l/7EZJiGP3Jzqn8ZdqHUqPvkW3t0AFFSfyPOfTYZVzTDOkEq5tYLj5p6
krtdmL4Tb4KaZljpwVE1qVeAVPHY3cIz7AH3QNIQ8HHqtXdBntQZZwRjt2ktSNVgMEo3mJTndnyg
xfEPlXTz7rsGWn1kGfqB1NdZCbXj8/pViIZoe4LnBd5lxRMCu8n+rOU724xFBK286kGc0AQWC3Iy
fBxDWvccgx9VEZpw/DWvUj862UYMP0N2ESIw5EZdtx2Di4k6uZE+nXGXlPKsSR+hQYQR5rRHNz0l
xnu9Hhc6WE1p7evuVUtbM7o6yTGZDKBR3rz+CryIQwBKeK1LrjgCGBkdWJuqXA1feYyFa1sPQBL0
t/xJ/XmoXxrqPv1Uxmd/4uZbF50b5Ywl+2Rcwg2lDnKCbpxnCOJaKKSlRr8UAEa9D3vkNp7rN6dJ
ZsLdW/a1NW9h8BdGzx4qoUXeBXzJI1IZsGCsuDr/HNwyEeOYLJe8QvzifvnTNUsYew6MzxqBYpty
OpfnSSLdjx6Si6mdJZmiL21uIY4XitukvplM50FwFJycWIac+FGjaIy1i68QRL+2RrdccpHAkt9i
iBU26qbAdWCeE+3WjAwR8VfY/cQt6vIzLABaJ9a2AfObUSmww3+mtO7qnYLoGZy3nKvxxsnfxZou
11fPuv28Daax8JbAFcZHFQI3t79o2UZ0FhdsjIO6T7neI+kzHj7zIyy/iEpk9irMb0EhWWA4E7SX
lSEPqELUaeNM2BZbwg5CZ6cJqQWdQ9Bva6uiYvKtKl4tJsv80fHVaMrjXATUrtGkBsauMmu3f61h
iedcIV0qWFnsnWJ7WtXMMs0eiKly6dtArI2mlcPJ93m67aXj/xI84UJvV+iiUSZjKMTc0vwRvjrT
GUAa58HuRAq7pHzhmrFaIG0FoYUwyhcfotaW9ONZicV2VI9SeHFKmHvOAgE203Bfb5v6XMSHmhj/
fBu4TKdcAMMKbMOMlyP2uYKrRWAktHvidRAEObpNgaxofCFKjJ8fZRJZkh5ggZBpzPm86ptMHO5U
fcrmsq0XsNH6ucxQlj+SiNkmweWeAoJv/eE+5hx5GHUE9dOWDHRgg+pCjBhQhSiSacMTM5uer6Vg
DX5kVB92NTBK/Cgst9ZXZ8L8Wt9aA0k904oNGF4EFeXTj2jgCJuCI7eXA8YcoKQBeQs1VDHr0vwa
rS8NsECNi7kqnTreGaN4ArtyOSKnLefMvuVDLNcd3MiQffi9BjdHSTv/gGnyNYqucn0Ps1vPuuHc
6AzqM1Glprt6uVEiCqIwSIQhZoX6jw0BKcpMKdOFRQToxA9isAnXtFxUL1vvSG/ZTV/8/gJ2cLhQ
2LXlsOc54AitWCtmxkl1zkSYtO1PLj+66i2TtkWzDkiuAMZE3gc/apLM4DqtOdOYv4fsYPp36IO5
As3TcjRUBS8VJI5cgb0jzqhwKUryc/TOZvbrV4w78d6Qtm2JdQVJDd5C0olZRuYCvvBvPvcEAeN+
3a1GLotoQQDLcCGcXOzABAoTncJvCDHs8Tsn7c8AbBQri67/kJguYZwVbYNg29fcIJnbK0zhIOve
6Z/CYjqHjKUEzdjg04iRZO29Bt/x7lCphFSjrjahnaw8mNsc0VHWLMlpn1dEhPWI0y0b4IR8s8k2
tsmE2rtCf6IqHMtvXdO67JQLMnEqfuOaCLh/Y4BDMw6NeRDHvnmLZBLf+drjHhYzQ2l+8rRrMJ78
9MNw5tG0jSWJYZnDaQ5ZjYx0HiwrkvBmmCPULc1yoyA5Fqbcz36/K+LT+5oUEplesTnYYkuBGI6F
+NKMV5CxHEQ1sC6tdgtnvx3TPy5qZEPgRm65DjYDyeLFo/R2sXNEqclHTx4Oxt946ATQIKTck0eB
QfJmBfdQ/27U+4RsT58DFoTN2kxc9Tths1sgZEmxuyxMAkDoV4eMLlCG9ldL22vdilhddOK0tBHj
VWl71P5o5LHvNBZ0GdetFq4SlqYQ4LVGUovlBMIo85uVqkyYBtG8coxvy+LJVxE43NqcL9VAKxay
2BE4Z3iWKID4oqEflhBNDDCsgkD+PUCf0l4dbtG+OvULBCfBIrYg+xY9NB7eLHYpyIG1v+q63754
hKwftjkv0ntkIQ83LoiT8f4uIjZeX5xPTNWVPNNzduUlazZpE4BYIG2IDBnce3hZ7WPQ32KIo67R
ln15t8eXSbCjHJLI8psGVLO4SA8WWv4zNiXCPJ5WGrYlRmw5Bh6YvQhbKdXcbYJqLZ4vm1U0LPKN
bU8bnrVFqx5VmsfbC4Q/g9bGfkdZIQ40r+STvfWsTep0Kgj5CAQ3ExS4iYu3uDuJ89VD+Uec4/xX
Qk+hJ5+e8htHnEkByo/6wKcHyouKb099iwEjRD8cIqhmPmgFVHCH2r5bJpY165SrRkqvP1ytfKPZ
F4wJFVYHXydr8ZoN8H6QINYNCS7pYhz90ZbIJCLZ3saGqwsP9yJxSHoU+L+z/PfJZdqad5wORSRF
vO12dcQHCPvM1QfMAV8gcEGdW7c8qKvJtcaz5Mo4upap9a4mf7DzZvQiTsBHri/rF5uq+HwvJSio
6PWiooMB0OP6KFJlOdalG4zMCMgpC/nheT/BmLkdHkLElbr0ozt/Yf7wiUTg5udz1SKX4LfZqG2p
mOJx4szsbzEbKmbiSXmKqVELP5I5I0t9/kFbllesIOE8Hq6UhJGZTuv4cAS8aBGIND/5tEKdI76I
psSpp6uE6JAOQ9FaCnD4LXkYsnkoHPRc3WHEeR1nOPaJbspQLSeYpqddzhkYcLLAtVZLol/EDJbF
6/7ECYOpiaT/d3oD0HvNPgOUa1yii4LbmwQwwH574XDCl7az6KSUEyCZbwZh7a4o9QKL998VVLvx
QCpgjvGBjUa9696Wt1z65GkLGM6d4ScBd3EAvAKAXLuov70JWLsmXoi3PiBnSdhGCNWq2EOQjL5T
dIIGYD0UxwkkoGusmd+/UHBLcy4jqEdhWIEy7teCOGjCr8YSDlM7fda+yCdygDKwxvCq15OQzUMd
IozDDrkyvWzVWRc9I90QfxpJ1N8EvaG2EYSleRnit0GQJZy1Ar6t8Mck+5FvMR8+edZ5dQE7zB1M
jQmrV3GFJ4G4XLUS7uIz+/ItML3mj8uKhyhc1tHIaK/OaVaZx5g3xwGsgwlVrd/M8Tit/E2tvqRl
uJqMgwAyymTlrbh14feESEgh06dFkUH/GnkeCFu4umz7Foofgrs+IwoOzNRzvepDlWBZNDSXJO5U
GLfOrY/Oxf6LGwIatD8KzYf4aUVnvrQFgX4elwXCD3v2qLxjN/e4Bz514wvYnsZtXFw7b4FkmRIK
0qQWijItw54fh++P/EP8fWtxaARISyGyGDYa7Zd/h+cOLxi8p2Zt7XA3GECVPaiY+jFq51Qiy5im
k96sV71aIo3b1QHynDOw4YK9eK7YHKUB6sRFTKtvstEKlPM8HJ2d0YiGMbt86J+d+S2c1Wb4yjD7
8cnIcPqJOCl4PZ/UYyNNQCTEagbGQYorP6kD0FtfOvREeb4TJ0FlkYS0TJC62OOX2vNJxNjirY+s
Ih+7RrGkf1ED4BjnSD9K6b6Q/6z8rok4I+hO/y0uf4bKJ1OGZzfY1em5Zq9n+SShpNwa8T1Lcf+u
Rqr9VhUAdSizjvI5pmjRY15hoBze90dZHMry0hrfNn/wcaKKDQVBogjQq2IXaRAuMAHPnHmrMWRx
O/JXCNcUDWtOgiV4l228lZ/cpuBKkE+EULnZed0l0QS4Sp5sMJFPAHtYEvCArMffTFurxRDEDVAH
Gmu7Cn0UL3r4sRJOIDpSA0+yCC3ZdbK0rJKDclzZsrQWeV8GinyT44JfgSqGhdE77BXM9qRcDXD8
DcO8zHCVz79tgZJzt4UkiIn3BxZsRGuLoKtMZi0UIjfenFYX5HUQLe275eVkByLaS2ik5h2ZnGyJ
rLaiz34MFXaRJ6lwRvXmKe+tts2rM0S9XlxxzFjOe5xY/P2SO0YsHl0w0+S5A/fZuD7bpZd1mM/G
uQ3B5PUv3IQAxyByH2yypFmBMDIxnvAPl9ic+Zl9zM0hNLCq3g1T+qfxNiYguSNlW/Mcki5Wu5mz
11paxdhYWIPMcic2IW/CKrQtqB6BM6Y+/mAibYPjqdV1Ee1jeWNILkm/8nMy1uT1mjbbL9JQnkl9
+rCQgibrbIObQ90TPCiWI0zGI1EpiDubwLW6ZuOEV71GNNbApK/p/OBpCn1cs3Ddy178LDJHPsOd
3YGAooqngwNz76Kz31n3hPUg51sW8zD1brNBepeKdZwGjM33WroRP9U/be+IQ7MPicgc572D3tuJ
Zo6J1l8tllrSLtDuLi2QICB+z2D8wvKwoE5dLz9biVKpO3B4lp87tBw+QLmBVFCBiQUyoKn74FkI
y4998qnaTJzEf9ZgNtg1harKYrCtxl9mU75G9l2IXfOzyFi4tINk8EvUXO1dCMRS4va7enwfyUcQ
oZQBie3c1ton3V9R3lTUHuRj8WyR9UlFwJnLm5Am1OsEOzJqwcKaixzJh0SlxGJC5cO3jzeIOY3w
krXqFfOUb58ICt2mgDDHMfo54BecffUZnaMAIuVPxZ80dg9rvImvozKffXgo4GHilVOtdBWb2TYb
9zGgryb0p3CNpmzTT8IiRthv1HEh5q+K5CSJOwpjJHLALHS1F3kT4jglfB7O2SHHhehscOQnJRl2
fmw9mE4fTzy51iVmuWJDpmmhfIUaY4Wzk+TPqvtuNdBHylF0OkFEpFMBYVBYSEhRRPrBt02eGNck
0pRbIq5j+mvLq6ceyowy6QaJ9/Dvgfe5anv2imxJSCBaO8P8BWj1iytAhs5Nnyw150gKLLItkfVo
zOTv0f5kk6TN4ZR6AH7f5vgWqZ+G3CyM6qXBHBCQAyw57jsnJKkAIAjxqoA9/eJPfKeh9CJ7cj5g
8yB4CBP1huOZL6Khswz4E0dFyjJvrPXQpS/MS95s6a1w/kx9x6mQSy8PXYVVyLMxe/HJSKJcnSUu
6c55dDQLvvmGjSYmk2QVLyM3IogBSkZDO48yJ/TpAdpYxlfefOrMLkVwnSQAB+JwFgBc4OISokQq
Y5PpqrBpaCPgZoT2MaJHb8+/YmCgCD1ix8Rgay81ouuUkUZbkChlBeAwC8teK/WGas4aXMaajnmn
scTEKOV/whTlOIoO5oeEik4EZwndKf6W5J8M0DGSOgQj0byR+a+Y19TuJmRMHPBUwHr9QWvulvEX
wjgEzQWSxfOJBUNKaJ/Dfh94F79+YEUD8F5Si0klrMTfy2bnvZN5JxQpIIsQE1wFcf7pdYfAPGjt
uQIISn9iMk3HdV0xVjb2QqtFg86vvSCy1PtBoDlPWDejsECZQ8hPJCAB5M7GCb2k2Hi7WsVGhbkv
Q5rZIHg+q0RnldKHVmuzynqj93Saqg31rkgqp2Vmow9J7kR4YwhYAJmnJf51lHxsFGjCM+NaByqG
g3qfVGDV5NsXROQEvAzxRHdp/VuEf45xV6u77D2cv9EdqZTeMkTSf4pNV8B/jrdjVq9wkHFszK4d
kbBfABzlNqKLpnUM+IGDiMGgq3sJsSbiw4yfTl2Y2haXRMQuPdPNPUS15L0J9brVPbXpqhov4eeb
OLHU5htrlljY2Yej9EMKvoLx2Y9YtXZUAXe8HDyUKurg2qajg6M6w3rv3MIaZ9JhGC7WGM3Tvp8/
YOvCvxqNaP1MwktWheRmfOopYU+zghH7Rlw4YhBMfWvirb0/1IykkxKvaEKajfesucnVB8ACc5g7
aYBhqx6JfS6/hVzO48PYNfal5IrWUO2JTvi1zsUsnZqrKr+C+seO6RFdotHd9/0q7ARy6C/NhVTd
AufCnyITbVHqM8QmMxUBAL5Gg9qtArURzhKvhzavuJo2irrtSSxHo0sqFnYN7rO5wl39ScZ2cJT7
Iz17LPI8J02FQMK1+7cazyYXlbiXQQuQaLlytk8Scnc5zwj49H9UawA8x5jHuzGYF4IE/dlZRwAr
7bQXSUGVh9nrizpVuTgWBe8OwLr0bTVvk/MAPW3gWmw2sGE6VmAsHsj/M0kvPUBiX2HrmB5juZHG
dafeU8xsUTUzKCyg6ZeE1ysz06J+R+dF4CZhXvnKWQqVx6RcR0yVwOxq48wVtVs4kP2ZAS18sNUd
5mY9/i7UL4tlokT6yN+akT2GzV8lwiZaEkEoR/u03qBk6opdJB0Jx55VmGmVdZ6gVee0NKhjQAwo
vnctdOaa7hrhxsve69aZjY6/tkCxhOC38fiqpCUfnBi7ciIHhNccMYP0EpgVboeZDfWge0fxSfjq
e2rt8omASVj/8ZCH1aLu32uT/E1GL8uhDWbP1zsGZ7wPaJUrlGoRWu8GXsKWiLCLlxpyC6k4SvGy
HZ4W6hYy2qnqen9AXWeXcVHMlXhTFqdMZdk6iV8gCl/UsqAFg+hVHlBihAfDbHBkIGyxhu9hHQIf
scwjjT0DJ89jkhpL6Vzj2UAdT8eyMhXLwIZfmFFoSLVeAptzBoPTfO5shwck/aSI0tHruZy+p/o1
JTPWID3K17+z+qgVt0n/CJCwqWji2gcDFVoQ6Y24t7BfMAiFjavzgpeHZkGxMoWnHkUJGtGaNJmR
Eqbi9AHeUn4L7drg64+WGWiyhxEpTu4KAG5dbO32DHP1IGp3ZhhftXzI8BM3FOxxXvlvY/lU0ToK
+ZPKw5hpKGwNpOtA1R3cOtoElHEcpiVS76jYWPnJQBMeriimYGiAZCYWEPYm2EUpHdu3VAarnX86
dkQ4ESf5SJU8Kqza+3Cig8SbC2yL1m5B3EFQbnX9JoQrcvgmPlunx3xU3Zvw00nxBwLZVcTOLEh0
5Wb/GIsvxdq2BN8kX5W6HsZNGD7G/pXWb1L2GzVfmcEtBN8wVhuL2ynykDucUFPhPto15SsHn6aP
4d+2qKgkdlMQTG4x8zF3e16eST70qx8bT2vW3CewJJb3Uc8gcL585ZSXO0MfQWc/aMXq0DbJ7Zec
7wAcuMCz8L0yvUOHVCTYyuDxEW2bmD/i+Le0l1OIidS1CEdU14HY/s91fpL6h20sc5vAgfySpGt7
xrJSnGL9r5XNuY2V8NtE3vewlsaSPD9B/nrBTz9cEHtO4iO1tp1zLzG20PgAuvLJc1aWSJKtlRey
N/Ix1FsBDhnoJGjsYMnSAhc9xSiedlQD5StCWT4mxzrbmoVgvLvxJV5ErB8jOCYGZoU0KjYQOggD
6yvigZCUZwnT2uk/fDOTfGxR1Pg2qj0Vj4SrlOIG26n5QUtX0XSStWch0cQ+8Sx+BMgxYJdchXBE
Y5nuDeMtz96T6WBpBwyFVfyWcoQV9gXVDdmrKyYGXV2ZFgKjc9esh+FcWCgXHDcuHlQgZCghWMtr
Mrf/t2JBkHDYp8lW4P8Nx5NuuKLxJaZ9ZNk2HzblZMRFCRkkStLWdBFL9RSXEOkknfAejFidmZgo
QFNuVU/w0Htd8dgJnajgIjm+lpPBusIaUUcNVaM/g/lF7dciBnxbUo/dnoecipTdYK6Fky/60HAf
4/YlStdbCXFyHByGbiV1K6eDaCRFA2Vx4Z8bJFBMP9/WW7zztZ1w9FOTKv7ipt7Y8tpX170+y6qV
Jn9Rj+E055AkbFQ7BOy6sk0DySOHV0FYPqvQvwCVR+r6l1m/waQkDml4PKv7zf0buftAbqEMg8Pd
EOY320KQCltRu/XTqjcREJtPS+vVMk44NZKvnAgSGUQcAKr0/yGbjv2/7gAcUj6RcYtO8zmqK0Nl
SGFncNvqI0V+Syz3cISo7dQtDQQwHBsEukgZ4J3mBaPpg8afuV6uNY1BZDe0v4xwCElBdvlhw+ya
RMh+ewCLR5Rz0XBXmX7ogjWRkXEM02+uhyC9WyT/SP8yV+J+D9uKpioC71VWEzlad18+FDzEJuSw
NeDSfB9BMywyrpXqgngqldeZLOJUpXjvuCwxjXWwiGiMOptVfJrr/l/VHYU4gEQI5Np8Tv+up5PA
wKLs3aJ7QXiaJsJ5DWxv6bvRg0RhucbyOR3S5poVd88g4Oq7qUSA1bFApG6C2tU62TtfdnHWkFZL
W4v+oOAIqJnGGxw2QUi62KnR98xKac0hhDEJF2+xkj9lCoKQbzgi8YHwH2ohQADvpAEkw0/h7Wwm
cQoZKlAkmWungfQZyPWAnWayy1CpHKqQRCKBifD6o1XER8vn6U7maSBeCOVpYW7ybm8FBL1R8Eje
Yf8smOIclasAsl+jkG+NuUfttwD8Bfq9FmxMBzgT60wy6KuQ7r84xx2ZLKb6RZSYl36JB7qk0SPR
ALaWpCXaybmtSYkLMiD+lUgbdIDTRBZrNWISqfd+CQxx1kz68b546ecBZiW4bg7IBnGopnxULaaA
Vdv++ZisGZYoJG5QLKN0wHUr2NTMv2l8OoFzHpTN6Oqu42OXz9EONUvfev5+y/zzbIZJ/6MLrUZl
027+48GBoZJcdCjnennXO1vSpyOanFJE1c5Pb/2Jn8Ek08Ir/XldX+ocmHHpMSLeywWax/xb7J0t
oWHdPQKrlNRPcpTlYo8/nSwidSQrx+GV01ajfhmkx0SYs6U9x2Tr+xc0irZ80DThpAYS8XehaLlY
6bQ05/tBeTTtM3FetYP49JbLR9/bFOHBAjycV0TIbVCwzZr8J+b6nuprqS917dfK/jKNeAY6e9ym
+YjKh5N8qc5dngVLv73Q2DAfXW0e5+8yrILQOZroGqwhY9rKMa2+2vagEV4T7ixRT+virvOyRwc2
oFS0bPMY0TAJ0y3NfeusGRgxNn1AqOYC0fKC4BdOWawsk79swaTA/INmqzMTaM3K+IZyJbMGjSFp
QMIwbi55EaxvICDQXFQ59AWYB8u+1+k16b/D8ZyrP32obpr62lQalDJxQJTw6NZn0u+n7FjD1Cbc
ehMUQaHc5ZuJ/iHd/Ls6Ycb8m0i+Ss2Xgd5wWBMkzSN9JORMq252vu9YHyqncAm8ISQLGFnsKWr7
rWPYGF8i+6XpV3V3apKLTBBYvpeBQAGz7IWB9SPywfQ4K71MhC8bDF+8lOmK+zrqjt24n2r0tgkJ
x7xS4GYyMVhHjgCTGQxhRXgNjD8OBTJTLH1NhY3n/3IaIKj7nRBpDIC6DCoedkj9t2NmnkAPe4jH
WH0nbcCAhqxrJrt+F8fbdtpgLpiHf0mNiOjVeVBa30O9USDr8MH3ywJ5nv5K+IP18xh+SelO5bDo
iRgcbh0ISikzzRK1oCO7dbIfyTsXhltPyJEgv/bC66pi2ik3ncR9bXFmH//JqKQ76NE8K8nedNtk
p/obW3qqBj0xK6wamxjXl4Gao+UFSi6E/GktinkRSnuZwlMOBMySIDI88JkKJ0AvE9a3p0cr24cj
oaIr5JFLEiey7tVjda+znaXsiYqrioNVXNoZmYRoEYiHKe5qfYX1L7CcW+jNF1Hqcoeik2r6I8Ws
I/eL3FKQw+wIUU3a3VvLxJiX97p+G5nn66tVXR0uUU1dkx2YAtLFaHQEUFVKV0N90A9ktccwqObp
8N7pHFjTNzS/CO1uUMsgz7e7GifclvR2cwP83XfvNCzMcSlkQH0AE7gDWQm18uLcvBF/wZrGdnLl
Lpb3Z+uHCX100SPu48SSg2EWFCeVSmQNcQJz11qPdk57doY92ZojxDv57aCZcfeKfc67+mizyKt0
THThyQStL7IG+dBL0zZSvk31o3BgT9VKXaZLbM9Cs+AfJbQOkRAVsF/EbpqtSEcXvhlteFnArDER
FHMkMTmoM1nH/W4y1zTGm9lZKQ8RUi3pbLLBFYjNn4bxoYzXVNpkzs4gv6sGIFVqVwpK0qBsAjbQ
/GEJbI6MhPPM/FA4BSzvXfBlxPWiTrWyt7A/EdIx09LDVG5jTCUJ2h1W72WvXezPfx/geMNSu6T/
L/IOsnPru0+SXrhiJO+AtDpTkPchZc5WYmXS45vwM0e8ODJWztp7Kc5niNSlJhaZV4KTsXctA4/e
zg9+ROJcRTJAvs3wQDram1/LK/TczrZuUEaRfe5Y82LZpqegvha1cAuZ2xYrx6i+dO+7tn+RzSwa
BIEWcm9xqujNCRrEjlhrF8zIpFcRY6sNoOk4lhUCEWlh8lAcbwcNovza8MKY+9R+Fq8hIT3VwjHE
fiETsce3HZClE9BH0iJg8XgsB520DAwnGf/R2tvDNhh+ersEncZBw86KxQxSpSKTU1ioU0qLjxOd
74iFajfmqfJWaH9wJfF3a0wIsBuhevOVnc7CbRtnk3IroedDKEM6Lj9vHhBrQLHTnNZjxdymAA4Z
8FgLblb09JMRR2i6frrJcbvZe3GM1s5ScaFn3prxFbUbm/VouJMVmUhE2hvQSho0wDRyPB6YX1Lw
N7T+SUVk/QWiYc75Ilv7graHBcrjznr3xKJOAhT009IhDVkmV3anXdXwmeEPsrDdwTKGZ1L7xvBY
tG5tP9HQILvndcTS6oxXJbyTLu2Am6qBdyzUT1HWwgnUMqqQJdAClhL+lA4XqT3K8RO96iIAZyZm
Kt4hKw3Ncz0PXCzjBgZz2tm9td8sQOoCt1nb+jFg7V7r9jKKT8zsKZEbLWJjGSWMuCU60jUdPHRc
EXpLeCIOV8TRhh0gESb28R3STAuJdGAas1/I0Lmj2uSsG68k51WykAPHpyS5I6Qg01clAtQjlMDa
B4K4iKHhSaViSCZM+J9eKOCVjo9t44JYseWlCWYC1/eeg0Yo73Fs18RAxSia+mptHfT8YC0e7If2
bFpSn848YWGWoT5n1cVgwVtCNTSG9XzbBXcbybvkLHqPVqUPRIbRHEAyvIhdHk2ZCjCrHisDqPzZ
IH3w15B2xbAXUz5OVIm3jTeeh3PqttK4I6aWh1EjU4/8NMNaPz+oCiTXUe4RZ5+TbpWLhC1SiZxH
krrC/Vdce4qa/Q23xtcvn8Tk3EGGeHWIzCbX9l9gH3JdQm0hIi3kMzmt7oQpD2fyFrCy+oY9z7D4
5wTby1Q5m9yMhtZQZTBjjp6xSrrk5rE880x2DrVz6y6+QJm8NPLBWZ4RMZIX4RuvnDckmL7jiGI9
4XMg5RM3nLfIh8MYbJOK7VlAsiQpdSf67LNupQ0EI5EdQlUN0fN463FXK+2KX5tEmj59jdHBTnZI
0D1iDuy1jdDJvOIcmdcNjNveRyNPIniqbUMCiA1KKo8QGeDxsnqMapBeOBEa5RneSFLmFwAhTlD5
9wz346JBDiPgSSQqfbya0reMwDun3oXjVhiQlXIpzMyqvSvqS6hRxUyWP+JOImx4XKtHjT+X6nKG
dJn6ypJ1YetY7GmoB0Y2K6h9jiq1u9DFUYzXvKXv3oeLFMEUkBGSwXmBaP5/abTCSMS3N5AwSpB6
sZSeuJS7ajXdSYr0UZlmw63SiSvxD2HzNTirTjhm4R/9ryx1leJkplvKYbBI4jdFon6fioUAXrx0
ITHjq4c4efWQmgQVqMpKoTeTZY9d0SCKSoj5R+XeGm/CixV95Ki+7ekitjkrPEqLaK50Bx+ZlU8p
yNMvN5Oytr3H8MwAXaWT5N2qcmc5e9lYRRE2Z8IxmxHBxTURau4ADCZ6PQkWgPkftO/QOZsQzbH1
Hq2CFUmHU/hTShxtuTkfpL+ETL98XbbEOSIMrgvce841k3d6T3cgWxxxu0d53DjyQiYUYhRaP+XQ
Nl8HPoaGubSuzsQe5uOlpMtn0E9RcpCR2OpnxC9J2cxAAsT1G2kbXt6y/KCfhq86hjDwKaES8WIB
T2u/FL7KvP5MqR1UGfo5NYlDyxEYgPaWDIZ+vmpYYIV+UjrVCD2km/gFW5IEUnk12i+fKtMQ66Wa
ImEhFTFeI0BvK7SN49qIXUl96kABlKAI4KXcW0jJWIQsfI7Bhj65WcMSiPKsC7nLupcekAjvnaJ8
pZHjOjhYILDtKcjdCBgET+wSbij7ZC5IyqMUPI7nNocowKQILhBIEvd5ip0yHFdQY1ylIDirNlzT
G6xVF+zNAxu9XX2RwyeU8PZtErNKB01qXIWOeXC+xYrdb0ryO+oPve2XGXbNL94S79K1uy49KNpD
2IZBbP14Zw5bVSf+eUHvytT86uVba375qB1yxLZKTQIz0IdRuqO+NMy3ETKV6LtAXYm1LTSuwr2k
lwvJP1TOEXp7VaM8htYhpkDMyYp96ZU3wHsLbYBPGh8kMEdo+cwNt89+y/7BQJTcmHSjhtxToesN
w79GuYbeM/2dotMXTcS9i24zm37zjrVGyFl3EeUN2Sbi85KpowJ209ptkc5rBxeYDFm9JZiKREiQ
iNw+T1za0IBUbXZPtmMwOzM9kTUSE6CJZkfOTnSUuAkP6VBfZe9Aup/QdJGxxhzN/y1EvOKCwNLF
waPGVyFGOU3lFTuIdChg6AKzjIGiHUr5lUnvjXPHwWwAPKi3LHivCW017+gMWnEDhzjL0UdvdZuW
h4ccb1oBDZioaZtLUm4zpDPEFutM1eNXXiNCdRbwS/5vT9+KRZQjeh4hDScijqHH4n+iZnSIOHLg
qEnRgh8nT8sPj2LekP/j6Lx2G0e2KPpFBFiMxVdLonKwgtMLIbtt5pz59bM4wO07AeixWhKrTth7
7fibhT/sD1Sr/ZYh/4qMh5GZVntI9XXJhFmj6Pypg51RIJVF25Vs2P445hG45EtT7ma/ItvreaJN
i2+9ViA4RAS0WH/Tq23TztxkM3G7lBdExshftZTQZ7Vt4j+tGT/iHynW+R/EdrMlP3JbAObs2co+
MjFjNVkE2PdGA6p7t32NHRrLOO5jnyFylOcLjY7cgiHcOzOACxWXG29pFTxUizT04UXVT1rD45ZB
+TxIIBCMLgLzOBum4/pr/prHK3572a9ofmAjazlLDJCLzI+rMxj3ebiph1cCCuhiG/3iAMHNqQJ0
BA6QrObNQqT/as017Wl0WGEjWgq2y+IQZifTPmNcJCr24bOVo55ZdCUtl4Ln16ZZgX5dhW+Kfmo8
tIk9a/UvI1lnPsupECMUgdcgGhQDKRITOXEYLXYuDL3K7F8HB0k7MJLTw0dgXvN4Y2m7UrnVOdqK
nYnSBXKk3MkUoY++Yq6MW5Ezo472Rfc7Uv+m0SnpUIJntKP2s4o5pMvtQEwQaWVzh6WLZ5VmYGQ+
E64+mxCtjoUptC0jHLGXeG+VVT41wa6TOOwtejDWLj3OyGhfWSClioo3cZn3/r0y5alWor+2Kr9I
LuGu8jNjaSriMk2z64haMc3UP91wLkE6vaUqAKpKAGlgnq9F6McCZd9wEVfFlrjnk7A3o5F/99NX
T5qk5MPVB3K5fOVkwZKfcuu9TsGjBd1aMs8JSn+fw7iP0vRYUUmGastKVTzQiy9aXPxgYvqrREkK
dhVpIf63LCZ3A5NlCf3Cmw59oHGZYgMpjY3DMqXt+MJVMYfm6NJau+j/F1qoH4/B0J46tT3Zjlj7
hbz2WqqycGk5f1cF2kA9UNDNYAjt4mswTGtFGOBGnbUaU24qw1ljF4kkQ+YOZCLb7RrLHeizZtZm
z1lTqc0/aUSsGuxX25l3O/QSCfnnCN8cdGNjmm/tEL8okD9k5gFTJ6u4lhqk2BEWnTUAXxxWUQ5N
xh7X+YTOhexZTyK9Ai3p+dW6mNgAs4pqtG8OY6XrNyIlc1Afd72qHJMgOxRdSHDYtEmQCbYIH4TP
vckWYUx7stccHiqkP1rqtoW+buk5SwCvoUFvnMeXKZWPzsHq0VnmpZj6YxAVa9MH7Ise2U7Ecijn
2JyChm5Ca5ggfFSOVrgzUr4RVFgpvjdaMCf9SHCfDP5w8jEFQds8mDAE1LhcNTZMUbiP8xojj8Rr
7YBhI6OMeGI35jEKg/LQ89WgMAGgp5FpWa6j3MZ4BpYItD3cYreTgLRYX0yC5PpZBFSRRSO4KQWe
b9kdhPFU1O8JoEoxnz3/hA3AxiaCoIanVbP0ZGLqUVEYXIAxlRJLW5COn96/uSxJkK2Y7PWHSxQw
LWe1FKE2DEzaJJSBsWRRbrL2g9rI3sJgbmxEJyf5KOirRofOmaCN4aQ06B8Ihpws6DSgtRqMziYD
VYs18TihE2tgPqfxMmrpcAbwrqzVi9RYaGRTSHBhI3e2RrnhPB20SyXpYAIpYY9AYf45Bh1W4Xx6
FPtt0a6CWLyYGK44gX2V3phOM5xcb9qPyWc51S4vdEXM5ioxkddNFLrdP6NhpsSYJDpL++CF+wzX
B8NUKuUl0iS9ZrfO+WHjVxjmbjS4B+bGFmSAsbkktp6K8KubrhTdafxW4PFtySALbUR2zCaQoYVK
v/SDdF2T7iB5RxK8HgkZAC8egzJPlREeOxshwrg1ALj56apG22kwCFFS9cFEseVYnN/eaebaEIWg
wMC3UVfbBm8b2vn5xYU0tEnO+aC/d2QY9bP8kv9gYVGqRPShs6QlIW2QxRiJJqOP5B27x0hN1cLb
G7Ffc113+dLvlZUWorf1BjdDgjfhFbCzTRGwfqwZr9FUIswukCiEI1UJaCANPXsmAKZiokyBQHVz
pcZXqUKuhV4AggCah4733Mg2OlCvwosPRiVWaTXSbdDAMRhcldatKtiDhb854GOLGYbGN3yme5lN
upxY5+ZzBKRDH13zBnK4gy+sxmvY0BnTiQibsRsy05zkDAepQ4F23YZiZ0MwDqiX0V81f0b6lFiJ
ZzpFrTEPZlk5V6zs70XyXnUgZ/U9DK875PqaThggECVi9qOETIoZkYueS4yJdlFTGtrowIaxXvng
9ppnk+5tAGgD866a3ZzKrZ3zWnVAJLpqb/pOfZFRg7IiWmDGwtWU86Q0FSrar058Bz4s0ZS3+bWX
pJjSStYrbcAWMhEO0Gv7pPpoLFxhrBH65rv33rvh5ASPxDkX+luuHevwQ5SfQCtk9VCSI19+nfZS
DFQpJg0LY36kCYVGPViDGaD/aGgJBv45H9y2NrgykFAM3s7pPNZT/4weDHD/2yJamyeo80xEjd4S
7pnC5guEn/I140NJ48tQstHXnplk9pCIRxGBd4U5gtViGUFS8DLMBjmhBMg2cijig/ozUy1YZprW
UUCUGm1gxyO36CMrEPWFfHbfU3+xra8UNXQyeavZ/OEYIbqSbxOiyl+g3dtWQLZg5hYwjIWY1OBy
DMNnWDO1JxKKaIPsr28RT1qoHcRnjdGgABwifkX8J5lKFV8ZMtCIZu6upt+4FLgCSId8VeKzqGB6
fYaoqmcTnnYNI7DrmPdElS9jDTBb+rKdcISWz854WMOdd6LHC8LKGLRcrBDIFS4yczeor35xTwnS
BX4U7YmAFRY5QjyBbL1JPMq3I+MhNVinbGbji4jPHUStl1b7UAXtv+IGLAQTPiPgFzZ9nI5DrazX
Jnq2UV+kobeQbAIaqtCghB+tEiKiFHDEMJCqvBc4Khu2Bab84F8h9MP6ZD1TTpkhp2qRa50v/f9S
7AStHyZznRu7lYGr+9Y+o9817WIZMIrzINnGSc1eCWLk8OV1MxoweWnYA2sMFWgKEQwTishCm1/+
SBKBl2+GvNzE1XLOD6ERsdm4I6s4M6pSYsJUTgYxbLQZ6Ya8N6jRIJZf7JT+oT+SczMioezdfIfP
cUpd2Mxzxa49+J1KvirHixUd/PCqgNdD097uVdyLuHqMfJs7cPseSfVvAveqgP1sGVOY4j5/ydPi
q8KW4vOSc2fgl0KyLgQR9uFEyIZMnRK63CidNhHqIHQVGt1TooLSD1GoGw89Kpd6dzG83NXFVTEe
CumSuvYtvLuVfgv/k1X5ZGX/Hz11gBPcomxHClWge2qGZ2F+ZtWptX34RyZBG7SHvzonSP4aZkS9
/WnBySCRdH4ss/RXtR+a/V0Pe807F8Bn7H2GEEboTBd/k6pwR+0tjg9KtC15f2t/pYfStXQ0EeKv
Y/jtvcM6AwpbeXvey1AemCawtmMZ0+xV50AUD777Wu4r7JbprZyv2fBp0PeN+l0Un2mKyPaPP7Mz
HnLjxhMyTh8512w2/vQI+dLyC9BvEt9QGE5wMdWTIWsCuklL1rb28KipA1LSD2vdOEoWKcz8G8GJ
+Kly/UQ42yvnorbMqI5eebXan6zclIPE4EvfEmLiIzQ+m7j22UyVxUMLbJ6YR5a/jyM4qP5mNte5
QhAqWlw3x74pLlmcLq3goIlrZ94aZigJ3OJrZ5FutpOu5p+i7qpRvI/7qKSXO5GQzu8t5bYHbTFd
AuYjnnbT5WdViIXJnZrEZwxt7BMdlV3gueL0qm5j8JOmT5Fu2Gm2xjVF302zbk5nrdniwNO1vUpa
iIj2njpiql2X7XuoInY8JPFF5jvbuwYM3qDa9d6+YlXZnYrSNWrgC7vWvOotIkv1MVn3Hv2CyE5Q
0CtaRikY3tTnHMMOb7wn3ptsVxfHRHyG00kdbgYHQRs++MoIjgH8z6XzqznmQUyI2bgx5z+OTi9a
Z98da107vjM0AcMe+n9K98ZYXozHMGJx+lKARaAk8/WDxbIO8yJLFB/DIbPLPr8X4k68EALYsxVh
QcJ3OF0UsJDz0uJuyW3DMMg4JHh9I7dwWFeYB3bbY/uRspHvcfzQ2c56V+rGeO2ZZ/6mii+qc7cY
xUqTEWXGiY40IbmY1cO2TkEFc+g1KPdpgIp/O0xIIjfA9WRwCZAvEhnh6OfIlEtPpQpfc8mxFrdR
/Q7Q8vv+1Uq+ATskfKJ5iy6PLJehoNbi9OxuBGEX2W8CX7P8F3P9pcfAD1ctigUZ2EvhvXnGpqvQ
oLglliXnqVTfo/+condL4k1VDk56oTtYrqlAAtjGFWdprv8ruGskHqwBNU2do+Xpo1XIdiv3n+ZA
PjSlHmk4aDvz5DQG5NTTgcasHwLxjIO3vHu3rEcxsoBZVdkKM5A37pvuoCVfBtv57OwHV5P/Binb
DBS09mh0d5V7JfrhcKzNpebjSViErKXA6DXnwjgyYKmZFGMgRGaKIOGZoqCU3tVhgVZ710hQP8Hd
0G6a90/lA8gffCPK9Gq0fKB/BbMyRIx89DoiXTC37c5AWO7zrb3IYe97T6PeFYL5WP41+j+NujZ7
xt/FsR9OEXEx3TaKzvCMaeBlvyGjDnM1B3z8Oz9N7aVuj7520KoPemwVomcUvSvwNymjDP2na98i
dV2immSt4eyTnA3xNtTe+K4mxU9dbZHlDZLM0fQlR4JEsAROElKNGZ68hZhtBFg78VrinEw5izvY
kOBsIbUvLDjPKfQwRqFLysJC+otISmZVv/MDNg8PioZZ4TEy95lYc7S1xltBBgD6RTP9q1jjh2RM
0gEuUKKA1uGVFWJHGLKvbFWLaReKVE4T2e/q7hMfRDMx49p54sDw0MFVHfkfGjNuKuCXuscqzK9p
MJZtlC7oqMlU3cqWwFH915gDFahperR9MfxaVc4qe05U236V2dVksFDsgug+t2m82K76pkv14blL
xrBzYdShGLUr8jI81FeHLPnVcSR1jH9DjIVmeO/HD9q7nPInukTpK0FtmeeW5Wx6SH222gcZ34zk
txWs99XPwfgpzJ8y/ysR9GcL0ZMquAv6f1Y8LDC4zv1hq/ybMw9T+rCuuhnaO1ywmipEYZgfXDGs
Mkb/0lWEm3hJyZJKtp7cpc3Wq0GZrQWBPjbwqvUwkQ1/beKblAy7PwLnlLxV5C5AVVRh3CGxo5LP
/hLn1qL0LX64RfnD9/41h4MDqGZmzEIyvhRMRUKWiQdermW5QA0IobR44ijsXnhogvKdZyDRzwrG
rPxtZK6XbDRzM2aEo95D/2DDhKZGqXYVf1OSpbt6GFhj6yPXMfVHBW4cES7Z6JDJ+HRKHAlsaNhH
vbDBg76hkRIUrvmbyL5HDIg4J0Yb5crWJF8SdVpTAPtQtvqIi4KDMfEL1ig1FwKPzIgUPrQ/NkYx
rowxQg/ifHXp9O5Y2luhVgyZWFZq01N63cw6fJVcAhoK5zbNTiO/klPzFjN1C23j2OnYRnsJNija
1brOI5sj5vjxKpMKYtyaMYw4Z0i3qSz31kBtUOQHDxV9KtkSS2B6CqJvpAADqMo8qS6W7V0ORZse
WtOe3VirQM1M9DvWJbINlHPkW/FL0O9FkAKaUNM2SbzR03o/9PqhV2I8dC+T9NxpLFyFIaVjRyAM
UVEGEEKCj8GjRbExA6ItwNG6Ns1mnXaEUFQF8dWmWBbdFQLZZrKDk/D811q2r80AgcMZabkPTXrz
gUp3z8aZTh3FURMAEojVVUtp2hbDrgy/VBQD6UhdC9+p1dZZmBxTItnLDG2KiXCYUDerO3uc9YJm
Xe1uGAQK+zz6wyZltNcEQESQWo0sdXQYQFHzVPPXWb4b4oKJSY3LYu2lZImoaPe4GuGAje9xlOHc
mQ4tGg4xYJpsDs70CBN/OWVEI+Uk8pDnFRvjQi0aVMnjto6/O1xhjGxiMiWw+m34KN08wajizda4
/McHhkw7WmBfif9MhiFkgkK10pDX+euYH5TmhNTS6I5A1DESLw0NYRfgeqUbXYf8MovIL5PW0KQY
KxA62hquZWQVNXkzXQmU316Rzcx5xAfNLFajbvQG0BNeObHDJYCo6bubqmD/axPOndrqr5jcuvSq
VNM6D0kqa/2DLsadrNsb/sQpHw7IMw9qMvJAiXOWNa80wGuDlDqcNbhGIUUM5NTDT8ijq0q2XymV
92Tsb0rzO8hw09vmA7yuKcer5if7rvA3BjlaDcbeJtEPpVHdlTL6VRLirqxZ3lv3B+dhD8Wz7Inp
tfrvqM5uheC7Q12Kzb+X7aVXhlMvxCmzplMQIzHmlGwCYvbYhDnWbBPWx58avlNLstGswVdXCB8y
UpCSMnnWVcEhwtpiIJKBgkbeHMhgAy06krnOuQpoYqXJkhzWsp2FH03J6ugI6OzJhGAllPSLpFfM
/cs+jO9joP4lug74K+5OtfM3iP7WSeM1N0xItN3SMqZNT/J3ZvZLRx3OOMxQRajQxnQDIR7lRceL
TjuTnQIq6BwJqBnGS4/vdG8p4GftTxQPOHnSp+4dgMuw3TJnCYwBGbN2iG4S8EqUdy0sb4TawITW
D6lf3loH81lqaB/5GHd77Qx1n9u0zD/8fqqwUf8Myvhv6AlGQaC4LcHOHbgyHabyDuPDpG1fqnIu
NxDpJDnhbGUsw4PnTQ87TMluGMNXAhARNinGS06qb9DgiOs5QbOSgF2dfavAlkMkzRoOzc2oNhHV
y2IqWNUYZrUrog+dkCoHYT3gAfJawo3Ugo0xeTtdVttqhNwLbQXJZ1NEe42Wtk1QfaE/SSXrdpnu
psAk3aiH1mdsLOgUjnrsSJvydNx3MEgK1iOoq3iH1rIOt3kfLacCp31TvaojxvEoAHziL3CWbG29
P1g+rHxVWXqB9RkC5Uq8dBH2PGdk36p9va6slshMHMJ1RxcWHUIatjHMd2B1roIAd778q8nGkmwI
ZKj30mg3Y4v1qVV3InofOr7cohLXqR0+1aAm54NWOwrOqhA/JSLdbC89D2UhEOFyWJVJu52lAIzl
W9405o5krwGQH+Kn5bNcN9h3RNXFL6pdF04/EwkJPOMXx7C2Q8tdOSPYLG5oo1hmXYddCW88ahiR
Tsda4fM2p4MRqHvT1/atDd0jhK5PgWCz3Teirx7aVQJjKUWmEozU2Bakn/7QFtGpjMJdD3JyEEhu
QSNgHfSK8TgwbAzMZqOPrav40JrMfB1BCEgb50RXgz9r6yvlaf7HDlBqV0SkCPesOMKT2Xrnhp18
NUyrRCoM+YZtHdVohJrdxApQMvUsQeETGe8CVSKKVFiLBtR+4ouLVgHWOQf5LglcTz8Rn8z/B8YW
/kPXXrScNpo5S3MiC7QCexSGP8WAPg/c+ej8q/X3am4j02eurG3vo1AftvmKt0YE9yEUDIEBWniH
ivl3VX6HjKP8uGPIzmDL+mwqa5kwPBgvAedYAGuyFMrChtThBALOKgtMSFnYgFWBg8K54J9tnV3P
we6HX61+meH1pscMRd0ZuLy67G2ebPrO1aFf0EFrDPWla+YXZDAZLUlerSvwZ/bT57BtmJ2zYafB
DlpyDmGZ6OFrg3uMqqgZ0bcfSc/Ck08ddAgInvBLxvslCOLYrZUvfgjZC8GbzO4FF0+B39YmZrdZ
OFySRu0gJj+k46tdrlp1M9HOUvk2JGwb1VssNnwcdbJTvLPwn5Xxp+nIy++28SyNm6XTu0LvVVHu
6jct/Mf3PfUhXn+lYC19+x2mG76jqUYzdnDDmSR3zIESlkG4BNHfDkzLmM1bLrJxTDAqK+I4Pg2o
vMwA+jiDggwDg2KTxtIW5P7xgDvKi9XCJcSP0kDhaGxo61ize1J1p+Qjspgg/fEHYQTkKIxjd9qj
Ax2pcY3Jo5Lcc2bHssMQEuKL60E217M/+qMmbFSjQOKyLudZG1Nhc/rWAWEWTNSI7DGI8VHklx0j
RmNflPpInLxq8R0FA8dyvAxya5UQxFOxnrOUhIxqZ+VdBp2FXOxswrHFjIcmnDcXXSmJCzxF7HOG
JlubXuJGzeycrVyL+bXs6BfGLdIPEtFYEJPNEePg1b0PUMukPoCEzYAU+zuwyQMTdi/S0SI1C98i
QAPbu3Pt5W+QcimqbMMg7xiMkk1/YOn04O2P3BBxW0t8Vr4RyauiPbwoZUfxTKNfVfsQLQ3FxRu2
ZOs6bsRRIa1TJL8KEziQ/2OMF5me8Z2wQqSQnwqoxOH3jHbTsLS1x6G9ZOxgRtZX//fbdHIy/fTD
l168ZcD+JrqlDg5CUr5lPq7vD8qoVP7z1XdLgyfyiDmqxa3t2MI0ePqtlBYJqXn/ZtkHm48h8Oq9
pfxLGuKE34L4daJtJihj0h88HVLuA+U1nO4+bGoGKIn2jFk6+NOHn2N/hVPNVp+TZhFZ5oILlZk5
m2flgzAoxOi3IMXdpEAJ+RhYykqEfTyOzrPNVXeKBR6ue4VOpkp+B9JZOsGhG/6Zqcnij9X3qGDk
XCgGQVXMSIvkjg6+QfFiWl9RwkubfCCa5FkxlG1/YxvCPdIO1pnYXRDTL8MmWbLDc3PLuY5Nsp6/
Sm1QrmYGWSNWPrXGPHqrZbExfTSMA4Qv0ZEHCwk1Rn2KMFZbTVqwYqqEWSbAxoP9T8tWTqFtHYXU
QfS8g8WVKtrlaHq7gGmT1xv7IS5WFvvUQgFoRg6q5TCSNHo34gruIeIa0UASCP+unm34O1Gqx97v
Xwe2cYnJw4L5OSXBcwjiLT0z6UVkOXWSlfXNjzgvJ+MUGsVGIN9QPFTzlBi2CFyppi6vmszxzM0r
auW+XGeRtZpkgvBFfBYhrJNyIDgc8p1cj7158iu8WnnABmQWQLCS8R8+VAsZI9Rj7Nuj/qA8WBZ+
tGrKmxnEpDKSaheguQndYGLLh13ZM1HYIfBNaKBVVYE2GLsaf4Ro4AnXvX2ZnUOZHbBAgxwpFdea
nDd+aw/dk1BRPKfWYlJRBWhwQTSIWGUM+5qYK0ghpgEVDhBCCpBp0tADDxzAyCMTFkZ5z6oNC06R
rOAWLWq4YOY8em7KZU6JQ20WNIeBBJgo609NOK1SVB5ZBPnOZ/vfiWXfjKu+93YKEyC0uQK4VMXP
G3p7E4LwNJN2LUcbqCcrdl09t8zSJi9dOYuK/BLDM1aKHFejQ746XbYFpJIGZ2UW/Wbssb2gyGic
0O1AR6pIXUNbQ7w04cI5WhbKdXbfOag3v5HrkkkQI4tRPiIR7dJSbuhLWjVf2i3Rb4r9UdfOUmUw
SZ3OL4Iq+JpEm2Gqd4Ek/3MxKQeLhs6irIpZPo7MQBzAPyq1pE9w+m/PJMhAcdLPFuU/JX5XC6ZO
8bDs8cXGNvshjIpOiB2u+y5h0hRnyLSSHZxuLfJ5RR23CIvZ7xLRFsQfdklA8VfIcn/EKWq3Z6N9
t9gS5d62tq6x+WMoXx09f6xSzYjXKr5FeHcx5+9NEbv6a+Af/TxmSzh1vKb6VJjKPYyqLfOZfBWT
RJ3V4XFuDYtiWjr4dQZCUvKrDlCmc5Po3IFUSMJPbbhX4ttOjnr3a2abIXxXFTfS75IEz2wdq5eq
+knldh67j3m/VenkdOUQ9UsQ5p548yAGl69mG69SklVE+ROzMwsbBHfy2YrDbDrywaWjAFXld9aj
CL86bDRMVIaeMUtO/EXT5ivHJnT9M9DNRc8oL2Y315s/6uzNxMDkGmm7CxV8cyEF5ZujPmpFLPgL
wHtYEebacNAsYUswX8sMD2K6twTZC6jjaAMt6JOUJJbAIajWhBeRFF4RYcwWbP4xaYp5wh5ZTzo0
GPPEexOG6M/1jpz1m+5cxgjGPsVlA+wbByIbCKRYqpX+a9mNC73eNhyhSmyymg/dhG1kh9dIOdUC
jV/f7PyKFJYItoHvM8CFuw8rMoeMUWnNssK/Zwysw6xHxn1YOy3793otsmk9OPqqH1S0qYNbFPVN
0b88jmmbwSuY8tDpF7oTof6q106pu53lLXUvdEVjLLtYul1Rosn+0kfaErg4jnOqw4enBS+Tc0ly
G6m+DeVzcCu8B6r0OFR1fA/JT9NieIt5+azyhpo6ELS60RPmQyx1cs5j48JoWB0T3vC51MDuQcZe
7xCcgoq4REbKJhfcJKx6sklorDN0LmkwrlOPob3/mSF3ipBV+Ma7hlYYlVVJ+tlU5puxccCjmKsh
hs+E2iKcyHccBwLbEd9jdi1Kss1I1CCnN9UQbWUY1tlc5azhHY7HTmUy3aBC+RuoQHtSj+bzJIJb
PbD7xf82r9mrbuQWfmvYEGWSNYs5rerRWwxFTewfRkpeXIPZoiVjMmHrHKJo0fZawqNMea0sAo1/
wVVHK7qOw7ciQv2GkYPyrlH2XQdO6F/BhizXMN6kf1pD6S0+p7YlPMlfojSbB6qF21X2i0EHPg1E
1ynhprCnFXcWuUCHBm63RdJo4beHqpd7WWOx0Np1SHDGmIIONQrBcoM9THLo4oAkqLbjEpjOIOc+
kYKkTJ3NUdvlIjtqdn0OeeF0xFVEr2eb9SUxjOeYlscCKNgkzoaADWPzaLxoJb6I+aI3E8WdWq6Z
mlFJNZySvl0XLblKiTj5TnArO/E2O4/0EJGjFoV7mfBQqAW2ECLqtdP8BIhI23Sj+o/87qOX++DM
5KZSRx60BsaXBWYtPFkC6l1e7vrJukzG0XOC7ynObx6DqVSp35nXMXnOIfE3ICW89h/IxqCpb0lu
oKAAOMdPVcT4Mw8G26Y9xQ58pWjmBVQnn/jq5OG0QLYcdMvJI3WilY0tKo6GtzavwZxQrfQfCdCW
WjG2yciOHEUUsirMhfHo5n591oICkXpS73mADp2w0JkYnGlIkk3xKRBizDYDpfpUbXZXZg/pdtqL
It4ySEWBhWjdqS6hRa9pcoONVXWsaETDiCw7K/nojApxhq//q2Xpmr7/bvjmmyf6q8cuzlHvBABc
E96kUQG15TBPewnXmsW5ImkeCXj96dE0NAZTssTamyM+sCheqxWvOq9Oppi/B5SdmbjnDmIYMT4c
hTiXQaNtKsLk3Z6itTSojC3jr/fzrZqUruhDt+q965Dbb/zYW2z4Jx1FlF8iFuzRbioJrLqUYt+y
+rPjYNNrKeXZeL1WYc2pg+rXx3BYFZAXkXIH+k9QkxxWkRtkK4cika4sXmH4LyV5EDEPW8Sesy7r
gw0Vi0593poVVx/1+MgWTW9LvMRXfRouU4RVDDufUqEin/GmAWHyCIgYxkcJsBNWlB03nNDCY95N
H0jhqM/HI998tIkfKnbnhPEma8vVSIp8a9LMTfYtRkChahE41/iIj9qVABWt7Jb66RpnueKPHw0i
hSgwXDSuLHrJlfeq+8QYv/WJvtS0wxg7R7NhEtcyJc733kRgeA/DFLqiBVbUGhD+6ByLpf490cwJ
zFler/5VarISvbmJOn0/xvoj8VXXbM1tUbD1JKMV0D/KAzcN/btomhM6iD8/N5Z60GwbuPF273Z8
3Toi1GG0J02wLVGKBGizItLFYi1xJ7P5Dhrp9vYVid+yK5NTRW0T5ofRyVgQsfBgKguzfGtj5RpN
n3Foesk7sglK7zEOmbKkIDn31kE4gsj4EPCPoGljeqVaLSUzWdLoovUhPcmofh3yDTGycCQHTzml
GZBQHUHKt5TDRuf5nVKchsA3QrbGkmjcmMs+m5C4TOJQ9tjiWhUhr7nHh/1utvbf8GcTbKpJ5lHG
kc2ogH7BhG9hyHPVW9dxtm825u88XdNib6+xXyiD8lJO9kH11FOujlgxx3UzAOKySMbOu8ssHijp
qnplggmdXWQGXS8DSWVIxdWteiOK+uL3QBkwZwsnaVyakZcaYIDwPSCFNlRG3W1AE4ix24MTbu1p
2RnyPa+wgnrsb/K4XjCTQPk2reQpy5BdS+pVH3MCvpXYQBfVFDcHpVqYojZAW6h/mF3lDmQecFux
7ousRSzbXccOGoa9GGOwNQ6h57g4YoeNeOtd25IuImr7ZZmOh4GVEInvz7IhJ67eyyzdmE590Idu
m+jQmZlZdmZ0qAKkmS1h7vJYDnj0DiJAn5Sxv+pNAnKKbaNA9eXSUUJUPxZz/EZbkKee4uvLuQTJ
PChYFzRtc/LeEgSL0fjTFqlbjM4ClJw+NJt0yt0Y7dQYGkRdSdgCOpgJbdFVlquqnVuAX89NPviU
XZdXr1UD8Us+LFMI/Omwppnc1qTuNsz4LWK+azpyfJiHkmAqla6sxLCQx5826MQaAxAYU/lVSiju
H0qU00mhjRAokv1gyUfshonF9C9derNxEsVfWTfgFj4Hshm8JdHzDn69BkrtCGZ8rroLBpskR/U0
oiZTBXMmLuCqC5mT6LNkDRF2+WwqVFnIt0KaWp101izEsVHAdpwYg7GZDzHYCpqjlPzqKcBB3UXu
u63D1VG5sBsH5k2JdRD5KiJJagYiU3666pCx6JbB1xh919NHN4+IUjCGFkYfeH78MZ+Z0i5zilyu
Llx6OfvG3JU6tk5rr7KGCivJfIaBu2qizr5rYbBRxKtmkdRXhQ00bQrEQBek7LQauc/pHDZIREPe
TvgQHDowYcD6KpSi22Y1jj4nRAZktkCsLVj7Q/5hVzJYGjr1evCeTta3HjWfCUiYpVDDpT1h+G20
kp8f+V+6FlF6ZeIcVmT82DJGUSrhn/QKrxbwkRYj5qgN7dUqgZylkmFNDmiu5I+QxyZloI0gO1Nj
SDRpcRJlc6khQfpliGi3zWy3aQ6KxxWmGYP8j7ozW5IbSbPzq5TxWqiBw93hgGy6LxhrbsydzOQN
LJlMYl8d+9PrQ03NqLsla81IVzJrayMrlwgisPzLOd/ZmRKVp0Og6rhuW5WCkyxR8FLWNGiOFfEj
shDeOQV3ErYNdzWB6DvI0WFmqsrYF1N2zlokZ5+HD2moFJMQfqM4J24RadXsT4bRdr63JrLXNeZC
zyiSO7EyO0b9aCcDqnUmyDEqnoQhs8LJh3egffux8I+58A6Bh1mZAdMuoEGoUmQD/k9/3OAgaXrN
lbRRkH2Atk109hJ4XNS/WJvJpA9CxLDp995Ut3njPOVKA9qJ6fnr62TqrzPdnoupoYr2ERLYdbkO
8G8lxXjBgRXHrKTmUfNd0JvHrIogdHjRCIouewyT5N6I8pCXePVXX9Kq9y7rEsQBeP4BTSIEnBzk
DCIgLG7e0KMED6Q+/JA4NRcxnmZP4Nho++CmzMFh9aDsXQI3Jo+xtacTVIHb/1VVxsrUACiIZ54h
LqJenQWX3cBaNWkevVn/kv49iRzAGR1N9E98t7pwxzP/20iMredD9+edZ4+9V8Jjmt/mksgENsn1
qVKQ0WTCSRK3TzJrsKHo+aQKLi5ppyvHjPIUVldpn5VX5RCdAsMYuTT0WHHhTue5jK/bBvRKmkbI
xvcBz83dHMP5zFyg+FVBINhaFEexJIA+Ugn4PRoPfYdPMWBSvZOLGk4dV1G7JR7p7kc8mPwQJ+um
QS/Pud7oNdAfZ29d98uKR9PfVE7kcokhnY595cyHoJl/Tm353ntEcvjC0qIzxfcY07vZc0fq90Wx
BgRyFfIjAkvZ+iyrh4idrbTlpdsiEjPMD9ugvRF5y1J9gIab5gC6ctNDC8NJEbAQ2MmvlNA/477G
wZKvyBvEWzUh0Z6afVYxe+ti/W6bZjp0ICFdzWEa4GtNkErESuZiSTyFLQsP7k2OdjRk/+5nr7iT
n1YzeBjVS/ongtDclTX3IqJXjRCgXuP3rkTRmkuS6jLE22FZvjRj5p9lGl1XNYs0H3hWuwBe7Ix/
jlix7MeKhk4q9ehCmGPXdxJkizYGsD5jtPXc9O4Hyo21eGpXhENLDH5xTldJPbx+CSZmOnaccNcK
aiEihcr0TRcwWqfoafRg5iasN0WNyHIU8WFOCPVwuO5V7//IvPEq60giqFZNlCLGCa/9NUXRr0Uw
D5ipC9IG8Vyb05aiHKjiFFay+WJptfbGRY4fut8jpj3zjKQn87y9WjY1tYdxOZXhZSvBnQvHvIZw
80aINFY95gHNhNTRB/eakgcWgwr7oPGaiHH5KWTrgDYhXhBqlmdARfAAKyJ3ZSNSUJOEz5Plyqjm
75mPzThbyYUVytzUzVPOeMrPRoHkm49DGcZ/zqmmKv4cGH8n6xgQv0u0sNMRsiacKrqOsalJiHLB
xmJb65KVTzG9jGF70MCsotKhYUM7PcQelU3d470dGzQVtqVaeAjz+sooQNeWGO4sT0HZjKhno9qg
RZqOc6VYaC4Z4IlVXs8BdAuvSW61ek0lOIAoAjkabbrugNgICAkZKGqhOBotBAxj5odeNtdSee6+
XQkzZbtlDRQbjxVwQNNfFO031rS3ZVADBY6cCw+kdjioq5ojzp2TmZMtoseRkwfmJ1RWR+Lg0Lbd
r2Y/R1TwvsP+rEpvPEetRKrct38ciVZlB6+Tl/nA3Mh2hKUNPSIP7dy1yOoKyi7mp3gWhhJ710xv
YwI9oAd9aJkxFIhnsLANBL1ovIdTi/d9q4TyXn8NLeLOcLwQcYPvFPl7FzP1El3/UAjMPtajWCm7
FSYTuB5EV0LVryqJ2aLNMaa6PKWN6qB+ETq0rP2FTK3cVw539hZXnV4iErEZvTgV0psp+J5ZRIqz
W7Gq16pFA3IzrgSCeEHIWN6BOIcEOR5xIbrQurfjSAj93kcFZv3uwaL3gbPEZkmF9UsVdWzBJAO6
5K4z7gfLgceg6whYDI9E+yLeD6cSPSguOt/n7m4EysHIxOeUTU5tySHLS6Id0m645LrErJhgSLMb
UWf2oGDABVyyCnXzGAZ7FADPhdtfi16DLSIShHv1pUL8S7P2UnGZsh3Ld0lK1kdj3e7gusQM9+lP
PZJasHgtPR84XrZv7a5jXtw6+swVx6Zs5lSPZjDkI3v/IotZO2Bo8mrnUOeGryuBhg/dW7sQZxR2
78hqmaxaOI45pNykzr+OHlNax8djqOmfTBwh6WU2NHL5MKN5UEVV7EfMrxTg9W6aMBaF2RCzjRCP
YERrk7o73YUFAcXMFSuyaVEsoqTOGNS3XkO8pQgBSKzjAY/hEpXuvh9+6iqiCFTji+Yu1Vo4NgN7
Ht2pxwqR/ygrQOXL6B+WvoaFENzHs9kCxldoAyPb6gLJRmLdl0xSGSkx5QihUeYNKGqpu9eDV/Uv
GOdylUF98ON72VjFjQz5Up6YK39g+xuxGhvWvNtxkmLKHr9kLiNtT2t8254Gs1VcEsOA2ZCF1ujY
m9nTP6OV/cOoP5zFuuxbZ6b/BWMy5etzU1yUEwT53r43DgKVNdwY+3Qqg/uC+HVlD6jD4uT4wTcK
BqhxKWeiKgnLddJnkS8hwz3kTEsTfkm7+8JttwwQwFDJgG9oGuenBvaAytl04yIndsjL1t3D2ucF
ns8IG6FCRqvT5FkHMj77kpllOob+KbMFS60RD0TYqouIR+q1AzWuKLNXWem7pXOJu25/JpZHppN7
/I7+R1o3mjNthTqSPjeVWK676i6uIz4NlznNMMNWMwFEKVrWMa4xV3kxEZnYJNyUhchapcwDQWHO
dUysL1wBsbTcDojNDFYGbLm9mjz1bKMSEI/C25tWbrXVipw3bOCzwTb4F2c86Uv93WRbCGPJnsHD
QwFxl3G6Gz9Ir/nG3mXxKeecDA7P2GkGitF9EcgI14B48iLmnW0+f0nGgFiZSKrDOOU3edcztgrS
Wy+f8WJRd8Upe4eis8AzhoEgGObTjfudLIp0V/tew3U546qaup+YF1HHrliN3EgecpP0l1Hh3zd9
/1aPOZM21Hsni6xhHHy6stm/MwYJ8VTX2KJoQ8IiEKdooIJzmbY13NRVTYZvn8XbbMMhfLUPtsco
4Ls5TL/qIflpZL8c3e56zbEIDRTKn30WzHQ4gKZ6zRXJMKAcaCa7/sZZm9vZMbhbZR7svYxAtgi6
iKVDzKKSGdGEqUlaJgx5iAZ3ufRlT2KPCJm3BO5t7lLAyxjeakUD3RWoIzEHRmnFai8ezqTh7HPp
QHIR9L2DR6zylO0aZNo7McsfsxxYk2I0CFfaTCeTh8aOl+Da37wkxGjdsYLKKzhrLg8UrENK0n72
mxSuI3tAxY0LPNB/ihT67jQJPgc2wBLYrOXecw6VWV7G5IfTlq+V0772GcOCKMTJUqf2JUhizG09
H39s1bPQT1kF3RvaK3GBhvvR1B9E7v1aKV25jHkiZE63S0g77WcYhnkvQ6Q05alI63NpLaRDXAZY
P2sHD5wbiuNCljSWx882gb4R3TRTB7cVNuf29ammTERmSGjH9bQF4/WKSXmOMG8PWjoKofnaxrnI
NqVFsmmTkwi3jt7q65WpcrMZ3AdrvxO5/m7QMLlrcCXGYj8NukOvRjHCeGU/jERYBjUV8jKJxzlm
QU6KO7ODd6UDAVyLd1eGP/xyJpZwIZQySZEAMZCEi0G0bbqVvMwRWTKRO2DErQ3kd5SUP5q1ffTd
4ZgxX9oV070jx00daUED1t+qGYRBwl7LxiuygWLrA2cM0lKQ193DTEn70wC4AXWJncBNlhlOEn86
hjEsjyV1iA0fWMAaUEuDd02S2wSiss1o/ZKRFtpLWBfbrIe2JpCaqAsvawxOlKo8VA6H12T4mvNA
nYXDU2SavJn02fgcDAGCa1fikwqC49rgjEP09TKX1Y+kZt60dixJkEx+C2qL5UydnDkj7DMIWXkw
c0yr6PzH9/VpfCDm+aEu3ScZe09sMN4xqF8Nmsrak7SFZfVHl3ROkorDzC5y3PLdPRiVbvYrHvxb
2z5mDAoA1HCSLev40jrrRyVRxbhYFKP8eZ7ofVTXP9cSR3dFWWZXdkH5vdcq0gGL7zXJjkFb78MV
JkDFhGAoNZqSUJ96iLIlv/2zv72ydKBDuTxNFrYhhGOsDIs20kqe7xvh0N960ylwiBmQEgteFqI5
cF3uVvwU86ofNlHvJWrWNE1ekjKEXPuoJ3ycyi/8faiR3dUp7skGmSEPLpa/LDu5FXRDEO/bxH73
sZdVCf7hViLLTPzxfWqcZxtmyan+NkTZTPbaNV6ANz9ZaTEtkJaWtUFSM4KKkwmmYph/kOLhbaoZ
L6X3YYb+lZ71nCOAROKUK8q/3TBg7QSgcaXGMT4AeAULZBQB8W5Ncu81dsKPsU/uU+Ve9vmAuZsC
ptbQCrzBKpzIiIbyOYwPpc+jJTn0PqmXBjNCE4XnNqRxaaagPGjNg9tsp1Svn/Dt3nrRZPflyGcW
Bv2zHBGQrebddbTHdgviOPcqvXzvY7ykGrveLu55SZ4+BSio8ovMaS6XQZRX7dS/lOFzGavLvKp2
BTq1xc942s0FY0BM4TU70KKql8Pa0okXc/Nr6MyLiM9dJO94R1d5jEFx9hG2QShmfp0e62Wm9BgY
0Uy5+JCkkUY9+701rC/TcNmmkODQnNGcpUEclU9Q01eKwUHG895EFMlypNhO4oh91Lxv4Zoq4790
k4KmKlW954k0s9732GPy6GKvxz3XjstO8paYD8fxgSj6J+0yxGTX+RxD8yEKZWHPsSn5dPHSBwxH
urme2E934a4cU874fnH2LT372ogI+cL003O413UxzdC8Lme/AfnYGc62oaHzVz4rziG50gW1x5wG
7efYLRr+9VsFJo5N4nx1Q+rAKmloZYQ893raKB2oOiLiaVjNZDsmyziXRf1r7RBzlKWgmdf2yc+R
EyEYONezvAm5qeOY5Mi0EUfOlwVWv/KwEt8CQnSC0NkEDM4LMD4lE9G2TYNTAwNzbnBOFfo4Q3OQ
iXtXKYTiTeTAS5oJqxx6OCkNLNnGZffS6+Uwd6TFUguKtDqYpIkQFn4v7POqKfvzXOKY84AeSCyr
uEG51jQ71KoEqm+haFRdjWCBa7pR9aWYCXnuY7RHjjUXtNb7uOR0LBSzkCmDV5TETIymnm0Rozg8
ERvyLQ4QMFbL9DXwjLlsaPZNxnyaEXm2onT1sdLbocpu7Og89NzHTvncvsmWdZsw/F7tD/XVzDrf
ZpLPy62pWMXyGJu6vghnc9UO9Sawvq1q11ymLDB3uhZXS8K9qkni7kx9eHY6MqHjiiGvGzm0CqRA
FTF0Wr0oc1wtty9ZzK+hi7bVN23yOayDgAE+NjSEvwedcXmkHrTjeoDdMXFmsvJyb+EdZPu5wnDW
hURY1NPPtaHU66P2bnAwNeWsNeuArMeauJkqR4+XDr29VIO+D5axfqwQo7HEH1hhfaHXgazvgkOO
Elwe/Yk7/nJwK0LF1uaV2RZllgyY2VCiLys2T7fAz8gDn+jC7jOKGz7R5pExVEA/G7zqSHzRCz+V
aEGj3JldjUhhh33mzEgSR+txTAjNmN12QFbCsGhtZnRcmlTLnAZ9TpKzp30AfcJ9tYl0UBYMl2vU
fVSbdiG7MBmdZlWA+jXpBuqcqJLk56j2qGaWCCpBMx4irkqZX+Q+fw88WOIwOboDen7uX2SJtrn6
JlBqDg6XmZvqhX3t8It5zoqGC+wjt9oKUXRYXvdk6waTOJZNfe5L+XOtV2IBS+7woXOIc/PglqS4
qHlDNSbu+9QDSqoneTMJ5L6i+ojiZtrNM3xkienQA/SoRcriZ0EMm9ARt6IuyLptTo0OkMbmlqVn
lV4VYEDAKOOoaYx50rpuT7ma93BK4rOlQkYwEv7KudIOa/wqs646x2O+vWXaZFqt+yaWrEYnlZ3q
XpIPTsAD0i7H29ukJKdWOuVZ+ojd2n4udg0AtoCxMcm+lMpL8I6xqhoF1JygeOesAhG2jtz7q3W3
xAr4vMYEF9PtiWlCcW9LLnrLzaWzKPi5sokCGvF7zDTMjp5R2tKswLBG4xaVoDtypimfg44aRlYL
gQBJbrF9N8co77+7A71ROiZf12TszimxXJrZiTUMadOouSnx0SUtMtl4RVawLMu0m1oSc3LnqZiZ
3gS2lWeePewDRXWIiQ7vymy9SZXANR+vl/BeDrgpyEWtwvcs+Dq3EKh9F+1GE+d3cTo+lUsAxar2
WL+g5q0M96W12uSZRfnWiO5mTNnIiJLTpvUycCjVfVKgaffCzUqfyOfez06zXL4Olf9eCvqlKEeR
qWZ29rCYBsJqpowTkx1IuYKt0yxzEyQDqJ9+uRGk9FKSwGKQdIThvFnthnSfsag7xeErt8x+J2i9
sNIwnBqqfBcG3aueeX5Lza3eCv8l6V1x1Rr0eJ5FMZ96bzyrjrMC4KkVDIE8adBSIZkrnOS1jam8
8vEoA1vv63A/aeSTPm1s3VFoE44b8CQLJ+JvEuhbMXBFp2NfkATA27dnC46Yo2KNTxLqVVoMy3ml
C9vx3Re6QoRZcj+B7aF/IUMsRkAsU4USfO7RLy/PrR8Np4xr9XMwtBe5jpgFhnS/uCXvKuM/i8Lv
D3rN2Tkm6pDEcGMGh/BVg3C9j9fsEMLnmJMI/KOv2O7Fw0NeoELFgjHXC1RM83OWjGBtWB87jWlj
iaOnOdEkLRU8aNSQfDSe1cwrncspjoihzzDIEGuYdBFP64XhRz4TvelRWUOrp5XrBsaO4YNX0pZG
fcHRT1D6jP7Sntr5OgrNxBPdBYGvAoLYyuAwtNsWryui07IyOFsqPBVBXrbnyD2M9XKzhHj66kpd
+N4wXQA6uR3dr/1akYI+Vgjxax4gmLEYAZj6CCpIN1xRHUGdlnAqkAfvMwDbtmh/sWDMDjJ2znry
YACHzFbph9SZ3gFnNsPiNNX3xkJeaDAB4K9HT7ncJqr1L1FRjhfr0n1kqD5gmRbOfpno7RLxzAS2
Q2HZc0egFh57TZahu4+WlMQLPzk0U49+nRxi6ZiI7ynu1rofjynKbgO4qQ85nojHiLSYqoNMxLcy
aaoDW0fH+CFBfvZhJmLNQpghFYNkbIMKdS36j5Sq51KY8d4hpWPfFeFLHkU/Yttl17InKyI2SXSR
Og0EFIRyhSIQDT8dKr6aO3ziMfv0RXxci5rR0EiDbot3tAvgST0PfIOa27MfhD/zyb/IuBy5L9nb
iayawS3AeTro6FlxmP0QXpWK1/ACfZUEUE30kko2jAbokeOCf1s755CU+VOweMDqF5DUdfLejcj6
qnwEO8bVXrg6BCI+X/jdVaKm+G5ecWevVLMI8QqeU+QExTn75hgnTFlXt2pyy/2cMLiM8ANcdnOP
f5AnmMckCyvfAjQB9doEI+FkRqDefaPOJhjLvUbBVSj4D54XAR2qGFIzm/ANlFa/6TCVshDFEZW/
+oIiQg3etPeNnY+yrF+693QNT7HEw2Jx6Y5jcyiXhzVM00OAsHzvcTSDHKZCnJIXF1fpfm2QL/FA
fuO6fyM4LKeqnj8WpchvcvAHreyXQ+E014lDkepAhMhZAOXe+qXqzL5/7wotj9q3Tyqrrlf8nevA
ah07E/tBksXUD4FN9BDYHCq3Mz8s601g6RfrdgV+VyBmmtFbCwCMdSzkY0hXrxJCHXSmr/OBBjNV
003vQMSVmyR70cioaSt7Mp6pFQckbYwwjbfbuCGO97PcJtsY9cDsFD8y3OCIHcDR8eDflMcoRRO0
mWHPFKbKkF9ZX/pnOo0kxN0V2na95C5/zgwrVeajTMR0dW89edOukvJzQomx9TAFCkwscrTydeut
+wSWqhLzHd6rV6VNzT0wwVuuG8h3HZrBCbZ7yIGp7XhRRmLhmr4rBiTvq4OBpo8U3NQImXoPzHST
iblZFwELnI9t7vcISJNLNK7gnKOagboIcA1MHbh3FNxhTFiPQvI+RBy3UuQVTvkOZmgmQC9CEsw1
twcUc4TRpLU9Zh23j2m1TCaCkttFxP4Tn91Rduin2paJZ59QiMKmRfhJG93ME/mBqMSM6OLT0vTP
eQuhCbvnuC87/jRZ77ljb5JYWx1GU31xAMbtu+zQIlHbI6tOEVvwOErD0l67yZH84fh6hC7NnatD
0ThASesY7TjpqYm5+4R+OZ2zpL9Vo+E2VfkoJ/3gKYpLROw9o5GhBduydPN17pn17Lssd3EiO58/
/fYvf/3Xf3mf/3v8Ud/VBYvGyv71X/n7O2bCLo2RHf79X//6VJf874+f+Y/v+YdvuUnfu9rWv/p/
+l2nj/rLW/lh//GbtnfzH7+ZV//z3e3f+re/+8uBJ0m/3A8f4Ks+7FD0f7wL/h3bd/5nv/jbxx+/
5WlpPv7y6X3rLrbfFqd19enPL138/MsnT3p/HKh/O07b7//zi9s/4C+fnuq4/l++/ePN9n/5JH4P
3IAyOQhD4QpPG/npt+lj+4rj/i6Up0UYhlobl/Mz+PQbT7s+4afE70KGmp/QynhKeOLTb7Yeti/5
vwvhSeO6QonQ9Y0MPv37v/vvPr//+Xn+Vg0o3NKqt9sv/vRb828f8/bvMtJVrqsCY3yhfY83un39
/e0hreLtu/+bllHB/oeTf8f24lpfAXwhcWSFIJzt/uaQ/PnS/6WX4pD+7UvJxRuXlZdiCnsRbuFq
xBOIXf8lu8xO/48vxUH/25dKHGfy8j9eCok2hNiFooCC8ohC99Sg8vznLxf+H46h+vtXo+a2fYwr
cT72F/aUn5DrH7uTPf/zV1Hqf/dZBXzsJnSNkZw6f/86bYBmyWS/XI+59lkmbHEW04KETTdclcuY
m33TvMLuzhywA3mNeqCaXb1Lu5gQjBXmwM7vYgTNUakPcrLOwXHq8HrkJIGCpjp7ZZq6/ykM80n2
3+arjJKBPZLOz6FBQdkGihlsUROcWIBzCNcWqXQ7MpGJl4W8MltHRx+94mUfCkM1PvtX2VSooxMK
DxMNRbMNUJBFVkC9sQL2WTMWmGKj9chVku3bmA6dPnU8Ky04Cb2xuR8djHnUSv6pWkP5kS6OgDpd
jT/bSkUn4dIClBFPa+XE5PMNPDuTyEGnOBOj2TmqefIbL70rwxVRJcoOAqH7S7dZ/cu1n9iK2Xw5
RVKu15XJ5xuP59fVNPekqqp+Ki/4gwfQ3hTprYzd9qDybmaBrjWyFmvdW6/tSBwpp3R5LbqyWe+9
SQXyWZVzOsD3dTN6NWQX/c0qChBvQ2zD8o1Vdi0PmvhW3CGYdwHaZGH3K5QFANDWi/v4OBY1OM9O
dnXMPH8oyulAhL2QB9kMzGSDSpn6otH4vc++jsFxD+vsED6hxzGjBKhr4AuNAz0aDlHFuDZxloN0
NaW9jDB1fEYx0v1wePqx9oha75cic5XY6nhC7+wMDj3EIUyXjlxf9kIJ6y3RQgv2vBB2a9RG4/Vc
5K4EudFU0U61ZngqBJCMbX3IjH1uS+LX28Xd9Ix1OdqfAsHFtqIogtsiXCCHszo7LiHwdJRVjY9A
JjYaZzDjiT0U0nVTeN07CrdDnFvCVtKBwSbZ9vWdwn15Nfhl+EsPaXtJwc1slekDPGmfhSGyzTq/
YbONZLOtPPnMZnxB0U8Vwvgvr55qZ0E7pIC8fPWR9wW7zLNkmrZ1p+8Cpkn6VNgsx8oDG/RLWE3I
4ptK68dydsZb3DRMxArPWxbY8k52EJkLvHrU/lU75hHUgg3gvnaaXAGBfU5iAWrbVuIf1vlXaqeK
IcRgrpq1EB8VYtcfdVlEz407TFfFmGKgkPkQct4TWj9UcX8RN7KFHbI2xNQsxjIKTfDpzEGF5zLz
kue0tTDtjJngUkyhpl23fG64YvVIGAl3fsyIFv+/bwNcPekUtNkuw5/z2ispwVcA+iynuXvwbQr1
fw3Y4yI6WATr0QqgTlppYt19xz2FqgE1HmJl80ussSgytHntnCLcBmMrmmvlBF8ov9V5kgWbKb+d
EcukyLn5TvzUk4yDKwTpXsN6rWyeXSdpXtBtu/edH6zPi3DgHmcitY+tgBCGqTNrd/HqDMQvLC4x
cJEuoH3PWBnCLKh/AuZoJthz0wbPGWnJJ3qN27jcBvAidL6VXqxeCr8wrAtzJE6eH2jmoUjXAtki
hceMccFcxTuZtMXpshTOozeZdDqoKFk/bOoRueHkqL29uYgPbtQv7T5xJ5f1qo1miE9xTXcUpP14
qhwveUQv2LzDoWDckiXrkbmMIm3Get3b3IvprmTQFzIG0RglYD1il0zrfWOq8q5gpXHvc1Ff1Zr8
JLzUYG5j171fHVQZtrHReRq85DS1AFHo9LFjlNpeRemc/DCLH195sul+6KJV9yN98PDLlHq8072B
X55Z/WVq6OA5dRAEemWMVH6Vh0wv/UfODPU+DtjRYSeIjjaBVLRSIpC4m9sTGx51ykXnPfqjDC88
i3+inSeA1qhhxNGjit1axeDRJnXyba3NgPF8YYGURJG8TPqhe6TCb18cWarvqVDpYV5DC/Cp9r64
o4ogOXjeVT2HAc55MipwXkDc34whpQROv0iSwnuGV4oLeVcbp5855OV8kQUR3pIGfcNOdUzfQsrq
HMkABshDrxSrjFWP/lPn8qclC81edgpMAUZIdJUKdWQ4JuT+pPXATaIN3xcNMggcg4PgTiC4vFrD
iCd3JbFAKwyPCZwmzCclL7CfEoIGlBuk3+IqYEFuotYcFZfIeR4DnPhkjpbnIi6vVRSRejlX0Y3q
AMZxV2gpdahHAAmxXgldWklINF1zcgLXXPW4gUB9puG1FiVBQczOgQSMGC+ixALJcfKwfakCFjpd
68s33cFQ5jLVm3FsAazplMDgphWUg+2TlcD0FolbLLAZdVPiMyyJ8QDocrhXYE92JqkG7CB+8WWG
JH2K2sRFkYi0conNT42n7+yObvjaBR3pmHkjstNinU2eacFlS60SRrVz8RB05DuGScweI2wksqy4
RHSeVQHqeeMmD9aF7KK4lC/lHPvPNu7iq6SI2tu1DvADKl35SFhF5bD5i/THlE64LiFO+yQCc2P/
3A5zWhxil6krptOKdBE4YFB18nVQkFFs731t6fTOYWeRco3Ctz8TKCLO2YkTE/5fdD3/uZbmtvmo
Hvvu46O/eWv+f+hrxD/tazCcjR9V+vZ3vc32I3/2Nv7vPstDtu6Su7gbGvPvvY2Qv8tAuj69jef6
WlF//9nZKP93ug16IV8oV0jf8Nv+7GyU/h0ptx+4SrtKhkrL/1Jno80/1OUuXRsCZxXw5nRogvAf
uoAQHTwko21WawRSazh8mSuiY7bE3RF9G4KQZUTkWWyZ5oRXLhaAZ5f13W2HBh5lD/Is7qbokNFM
p5V9ZPxAhGQIgKnHqZRk16oXx6Czgm08W/LODCcur7fOw21SiOIipLtmmBxidk0dRJfjcEgHxzkX
XUKiZMmel5LGQZyyr2LAi9YBxjckermq0hy7SH1HZduwuBZsfCXqtSqZ8WNkrrqaVm5NWcR/43lM
ZdTY/axNe1FVyTmvWLoGVcDaq2Ks6kKf9wGZM9jT+1SMDOKWnMUfl00VpeoSgTx73QHTeRscTQOQ
QLGHIP2LPYhfbPjc6i3UrDBpYYk0n4kpVVyZpNqmCRduY8vDrJlSbd7exVUYF0fAgRKMu51mispJ
nsHdpIcWPS4qC7IdpY+opMvR3FQJnpE+u0g8G2AShR4lCPBjgoH6yEBLqNoXO0ZfkHywZiWXczdY
gC/N0N6EYffgbIq1meUKK6TbjqL6MxQkjAibYmEVGT0LmLQIoVDfs0qbctQwBSL7zzmqxKPX+DxZ
/GEFfoapYyYJYBMRfl6Vj+5zs9mXeGgPdUz5NPman5c+cHFqHVkAG/Fn/dIihggFnWULWk2M3Wvv
pgjkm/aJ+SUan5yHEMLJD8+Jvzl99VFNqCSqqCd2kdhVr4JyMtUYQXRun7o6PE5ZsLKT45+JVoJD
0SZMBxuxD+YNnFwTxmg10VLICqzDdA01iQRREFEHVQ7+hE2q31lAFm0nP/c9sqymH2swhV+FdvCM
E4UNX4C3vHRY+BhRw/l0fYJyUsaWk2DuW7Niu0g68B0BM2n84g0bJCKpCs00bbKvQENDsWkkZgbj
Weq7B4FpwgiO39Jb6vfB40KhDkZ1cQn+3lytxca/y0i2bBWSb9yZVWl3c0rIW8jQERkyPEhy78QY
bpPTm6K3RCkmTITDBkOhB7BlTMypItHgoRqW6VgONSADRIOZxWixAnB3+GTq5TRn/gNVX8p1QOAH
GHHCAhLS93qBPrqVyCmKavk+CBLAkqU5cfp/dcr8dnAn9K4l/e86+wgs4XJs8tDjMntf+xgm74yV
DnZ5eRltMrlsLvEaOgeh5XeWoZxaQUkVju165bPtaz38D/bOZa1uJd2yr1IvoP3pHlKXdb8CCzDY
HX0YNrrfQgpJoac/Q7jyZGajzqmqblU2SJttY1hLCkX8c84xUUrgEZBQ2NvW4nbLKHmGLbGzK1YS
iz3NjhTSCqtEsAF98TMYYlS5eTK3STfsBpeM3tyUDh3oeJ96UlXgltFy7MleZ37d0PbdLNSoD6lJ
ktmhiRxmojBiximoizAJUK0toRl+E0Qa4/Ax4MvSATlwozDFJ9jZHqdcEV/P5gnbh3FM0xmxcMn/
kIe0N1Ntw/wnixQF13jAo921nN0nm+uRzQx6P9bMPSMEHRGi91pcHUW8q2BqjSzydCzJfVHaBGM9
7kGlFZ6vlgN0xl3rDRU/tnTWPY4AJrWQg7QfPDYGDGwQ56xulnkyE/8NcgQCfIUlBdxCOtL1pSL6
4/IQGIvi8u6w8NbzIe4Cwf3MC5MLtk2cZWij9EMoMzg0zB4i/STsg+0uYaQMlZodJhvHCauzhh+S
L9xWr4bQH5Sfk1kibtOksWthQAQlrisQ0uggAWbI2Bl7TFgaTZ6ruxOBD7iWZUZGxqOI09e+vngQ
SWAJdh/9bLzVafZjEIBviBucsP2Zt7iyAozsROJL8yMLZ6aJIa3mXJ5Nmnn83EsIsjsPKTMZr7rL
g+FpLmk4Tq0kwozenzidA44OfqvBB0zg99vRBw0eR6++1P22wEnQoCNvIqCkPXnNzvtFa4NAJIdM
TpjKyNLfDqfwOMDi5kQmJSAGWVmJg5xOmRjpA9/njPNDCbKSsdDcyQR1kHOXveGcPkjLBOm22IBQ
ZultF8FIaUKxasNTlHdPPVu9hoDANs7yz5B1GtkIwVlK9rUprk3THXd+9VERc77D+H02jIhVDMRx
wR61XIxBzJJByLkVsOnmpyriYT/52BNy1J++4Jk3KowSnI/TO2lGDeGZneuMLllIUvh8DVvfsIEe
QqsGJm729nbsjeZaYhHGVwpL06kiTv/ks0uVkenW6clTE2Tq0Hpgfr8TDs6A2YrRfGVeAsGMQdLD
h8+YYEE/Jz3YRSGOL7t+zksO81W79GHQTNZU+S4vDUqtsIzwUIMMYXtULTHVXWFwuxAp+22mMCWS
dWap/FgAM+LOLO6DFJtdnZTtuY1+sEnY9QLKez1yUs5M6OFEz3bzghjJZuORu3QpYrkqq3skoZ2u
jHFJkfbnxirpqBrmX0TLGpxe2U+D8CT9AVB6E4kZpz61+cAJYIJmVoDzwnfkPOEmH9aTb9wCbCo0
swdXnMXg9tc47RdIsO3W70U2ARmPsI7OPk0kUdlM5EJj8Mo0RlRNfNXFuPctR1Kurp+SInsr0Wjc
BDsPmFQ4i2B3hO9QDRvMFKAW4irMgNtPJR03nY81I6/pypLa5nrE3mghaK3N/NRrlEE9hpvOiv1d
usTxNYe2CH+nclHwW60vVYO3fZE/i2Y4ReNALaGt1hlzsztTi1M3q/60hB2CKdJnRZ9DIdTGzdx8
lxWs9W0AMUI4M9JgVxOGQr3kZseQVPrjz95JcJ/4lHGNBZIuR9qN61cks1iO78ZGEC31S7jWwluo
tvWK59Ima4Js7ysF+oubuUshAwwx27E6BTdtBbvB7h+/qfeie7YIjtAawDaToGPjYdMx+oCZGueu
zUjetjCnJRHQABdGs1VOQ1NlU2SEB6ngIuqynfy5WAVuScNsXuPlIgQcL7Zbxqz0unCGted4TTaB
BrC8aH3SetOSi+2dowZEsJoxSBmccw96ksnWmEgPTTNqnDcvoe7zEEHhS0WnVxEc71H1qOOFx+oX
hL+8HBrJcogF6zohEbgSWY8Ct5lEEiUisbudOux9GTM9yXiR5VA4wE6gF9m9RQOgn//dOEFCTBP5
LLLbdU5cYR0Y8JsWleeucUgwLDDK0IaGLSL30amYj4Y2xKwGGWXlxu6dLfe9G+BLH92G3TsB455a
yl7cdBTePBGDBp0nqjuJyxrKNtY5Dvq7RQC5s6jp09h8rdngMvKWos8M1TnYiy439pkmVN+NeHq9
FLqF18CotoN5z99UxDUqvgV/eqFPeD7IjGp5Cm9xwUFXkQlb87TBKNK3E+2J1nrO2f1mKYl3M64+
6j4L8LhHBLFTw2KJh6vR56B0aC0pifRSs+D3xheCDRYaSvtm2L061mcUcmstBfZsyV7cnGn8JdQC
2QwwbTZW8VnZMUZfwoLrjBiMrdJqX/InHTzOTOQTih74KjK2qGgfiZL4I8pvQt0ItklaM5EUa+jK
7Co7IsSzdtq1NdgAbyx1Busbriu8CEVMpd+Ictqb5D6t+ikNYW9gLdmyHafpRLCcF1UUrheP04hX
ZwO528vYB3pz8mYD3ae6Kv/Bsn0tTX3pm/mWir69eOAB8YQB/yU1bKHpbqW+j0FSFcaY3jpUgJfY
UsSyLa4FYNy16JP9DO0CBlu2wN2oigxz0Fi1Cg5BTETdlqF5lYstMbw6s9sduoG0WjvgHSux7kWB
fG39GWJes1T2PneGgQSVMhhTknB2VlNQKiefWEDrPezyni1euBgv9ACMe6zoNBoJYszx+E5O+hwH
hLT1rBHIXACFTvyoGLCvDAOhPu23dcsbG4Yz+Ft7ksDHSDTM2bOrzB9q0f/H0b3FGbgH7O9JQT7I
8tgmVgrFPlQZ1VJBdVxqZmbOZbs57n6pkFzcCO2J5bXdkcXblwk3tVWfmJnikIso8LQmisC812JK
NyORj5M2SoAlmNm6MinhEsSseySaoAjVe9W4bGViBPa6ptWeKX8CWIEmWBa5ciXccKeL6BQ5bBLt
4DZ3/i5K02xDDBHrW1peCrbgAK4TfD+C+8nh9Ns2fO1EslGYwhel5ksIp84eWN5KzM/A/eJ4HVfF
cBkhau/Nvr0GnQ8qouWZoCt8pxPtC6t6XvwG7QKccKbPKMkSGPLkPHW0pNeCvc07fC7Qohr+7sAy
ss87Qq+sOvbRNoBhh3FLRygROEMqvekG4svhROxuiZ4buKXOZEjY3md4dscpq/YymblmJ7LsTghP
bOEy5MZ4MHJQW05irJ3Me4Sjr6LKfqYfR7bMpZiGFntAvw9DjmARqtbeL4CkIB+qWzJU1tEyoLjX
xqeuqvBYYrRXerJA501qncwYv+QUhKcUfEvUYnPqA4NCunmxLpjVuKHs9kj6VB6xwkKPH3FbtrW1
MUzznBUheTo6Wrly0z0mAfR9k7qgiRqtVT3BHEsZrsuYAuSk7Y6oS4epwZsCBF7gd7rTpv2ejHl+
AHpZ8rhcnn/VBQGa3JHAoxnpdRbST8KiDv7I7ml7t6aTJ6p2lwQFA4ypoG3ShSsYwbopdXLndAQc
B8Eh1w5nYvWG+Zxjx8DagXBh5+ohH2jM8MwElnvIaVTstIfn2tPk5IrWck9NqDc1ubIDu2vybZSr
2csK3A1/R7Nl7YxiPAPL2UmXe72wweeKPCLWwTnWUjePhPh+1MOLMc75oRoxzmkPQNpEhUkgjkZi
2muAB/kuBQ9KFp70Kj6XPfJPdsfkioNdCVli6PTnrBq5ziUuYIeNnbtkBsspeo9KYHwGze04zt9b
uJWspDcOQndyrMWJh1so2ujgmwTDffA/Q0GMO2c9UUmdbgpnJP1qwAnDOg7P6EOlLsX1TvJoDTD6
POdmOlRkpuTmRjvceQ3LT+twFIxUjal32vTjvKjWEmp4SFWK1Qi1nWPMyDLH+gRtyT9Z0bgpczZ/
jJayThlnUBUvWc8TxrQpkp50GJ6o6l7qVjKOTwF0L4Mx2aZzJnolInnzFmQX0TWOXksCmVE2G86S
4bSUCr5YxtHdY48hTUp24niJkeJJwnq3NoOhOTnF+DVVPTiOKfdORsIZC+sdZJlxirZ58Va6AbJa
Xl1b2R5xN+49Ys8kjTeNDv4uMGGDMKHrN9IFWU/Fm+qZUGMNeR8QEj3yPa9bzf7EsEfiYD2EvnB6
lNHfUT98BCVnagnzRlkh1Q3Tqp0qVmr3jTTJy0jWmOD2+BCNAD5p8IRRyeJS5hGJeXNYV621D6MC
9pMFyY9TcNYbOPcwp60hhrx44bAfq+JTcgLk0Z4t+xEqlZz+OI5DRxZSXW2DecwMQornDTFzj/ZZ
ANDrqFTpzghzcvLKPNQmYFBh2duuN946mjU34sAFhObWrEYvkSfFEZy54XuV2BC3ShL3g4ASkAuu
BJ/+Dx15lGM13g50yXtpFA8Tuj/26oLgW5yCNWJHdg6ccpdE7NBKJELXBmdIpzdhbsyNd+EYsjd3
J9rUyCdpY6a9xWu8Da6gkcfHKPBd0T9Mmooj5XqK8xVn6IfYD9ut0SrqUT3kX9jCNJNp9/41D6LX
OVYZlqoBX5zZT5g6lxucNcvQ0bAvIeeEvNFn2fv3VDKmR2+k1iu3bhxXPb7mb5sk111pRIdsig/w
uo65Nb3SGOY1AO/wcLKRf2cfhUswpqCxcOsTGMALG5wH/IxsalVHBtE8Gan5o/GdvarYBfqgBsFT
R9t+mXWm1S9hmaxNeFDzanGgB29NC4GgdTXrgYz2U8wlmAwDN+oo7hPD9HF8M4FFiIani4IVTtmx
mqYf5pRdRI2qKRNgMs0PV8wPrcEDJMqgCBndhBucjY/Jk+gubXExl8iw3HrTbSa9C0fiMXbHey3K
PbzOhNi/Nx9mRkYHXo1v7FRnFecyMzIK7+O3nALwID8K0nUscctXk5C/qDyAIw7UVeJlRBTlZ2ec
Wi3MB5edvzPefOm8BTq72qXzFdgYAR2Sk1BdOi+9um38ZC9tZqD0wAFbNErA5ETrIjVOgq8u0gdz
SKnlQPUqNkpM84OvYD15UUWMiBguAnpy9kr3i0O/ty3AsDLuB4Ea+vKI1fLddCHlEIaCbYF1FNM7
mzdX/7aEf/J9m+2p90md1zt9qDwBfXULuYV2STwQ0jQzTO9Ot8M24K5ce4oOAv8aadR2x73JGVf0
F9MtmdFU4lE5M11Y+Dooa3Cex6p/SRpIUUmOnDs1JkZOm0SmBBRS1wrtbKy/5CTeAgM+Kav7JYyr
g9Tpc52nHyP5jVU+NH/P9lLDGGtjnw9tyaG93Fn4Z54Lw2Pn7QEybINHLweAmgM+WQPCp7OC6xtn
CDdlYtvElCAgyD57933OaHD6tUHgV4v0aWhJp+kj5knCCvhjeFYyHXSLCKB4rI4TUbm1GzB4m51s
n4UvTFXjtVgqupHICBFLjpceGXpAbbvIaH5qVZ74L8aqj8ZxnQnFBAwFeMtciGQk5rRNrnu9a9rs
1hh4B8d5tjcOBCjCYoq/xFefiK00k2QGZxnWrqmzZ2vgBXPV2WgdyLD0rq6y6N7xOJU19FlC/Hqo
AvNnXajfqmci5jRktrrlMGzCARv67pkTELHkyTVX32MuutiBlbjhKvYYSYZhA7g2njdpbT0Onfws
sLQSqoKMEPq8GpMzfubFUSTU+oARS3Z5gdFDZPNGGuUDXo76GgA1zdGX1l3q96usy18bzDJYGRpI
7tRJjfkIjsp5YTBYrOaQUztIRVoPwJej4O5oPYfh0q8tBW0oKTbDBDhFif4ZXuKEUDgSfG17wbyG
MSdnvJ7qqXB4ZNB+jJcuuaAkF5n5lL+7qlmL1uVUMI7Q0zCyspyXlvqZxPGHB8Sy9YenSHiQGGrr
tZwYJ4mZVsJywo/sdQwuEjjiO8vmvk4MB/jhQg5gOjYGZBoGtoapmPiZuSfgCuk7tgPPkclcxPBJ
Gja19wvqDsPdrjtUQQF/ZcEENBAG7AKAaJxx8lDlcWiVpMjXYebL/YlNYOA6lktAktITmm82yrLx
d3A+QMrOuDZq7Oi4aO7KwPF2uc8LweQd4KvGIiDdN1O5UHQNIvRIr/ws8TsjbNSfutv7Wkt6X5gh
tGb2vbgyLTRYxf36aiqc4lg9Np3dkYdpKQyLJ34yL64vkzvz5qQ9pcd3pWKAH3vSPxgEgTJtUmhd
DvCsbNad7jMc6vzMPFcwgG1fA3Yv/xei7v+TVlYLeyKe3/+FlfXpvfofl3eZVv9uaF3+0v8Ufe2/
PCsgPe06CKx+YPn/Kfraf7mLdsv/hG+H+Ff/qfo6f4WhG1q8T46NyBtgdf2H6uv8hTJr4j31Qhtb
o+v+n6i+gn/9X/2si9yLn9a3fBfnrCNCJOl/dX72mVeR14GZENYV+TKdMD33DsL/PXvUQQgGbWVg
3pUZLdphPpwz/Tc+sztRof+iapnbEvudMXi7mIe5BQKFbH+zfZaxA026JFSanUv5t2iRIsLmlf6i
j1ZMcp/Pq3pp7S2BYAiPvSvJWHKL9UcZv49++5GELQPx/El3AVMsctPEwuW5J7gHppQBdwBkfAlg
th7orqqpoe0h7tmlvRELVsQBGOUjykym+BJYb9IhLPdWk544QvNt6y2H0XIVSQGAqhyoUWaL++zH
5QXUzpffYtgqOrrioIzr7hqO6mRLglI+IRrsNmvfax79yF6DdFl/Xzr/3y7+39nFLS67/+Iea97T
f7eXL3/+z+3l/uVwe0CX5irAkMvZ9h+3l2EFf1nCXD7pOdxL9uLl/oerwvlLCEFzPH4M/s8U/7y/
bPGXj8nbDxhKW6bjcb/+4+b/3/CLu3awuCb+6Rj3cJy7jiVcl8OLLQLWgH+/wxp8nSnD4K+0BZ1n
2Um0A7cpmS0V/a2isAHY81PqbXVfVS+ETGXlyscupU4Ml1G/aYxpvuaeOzMqTcuPzo/0ke1NdVCe
RZcHnY/XxDTvM/bk21CNDvDDJyewnCMjpcHnaaVSJv2K/d3FG9L2xbLo3eAp9aoMC/65M+VMlmG3
5Ez23+0cNUyO1c9iMMjc1OSye+yY2MPsF9fyms2QeTkFigHYOeVPd0OLJh5PLh1TBmHK2f2YZKsf
os6z7uP6qkqDMEtf/siDAOTaPIf3bQx6cywwI2JuTI9FW92kY+ZnZmj5uWxkfg7MY1ADsuxGkT+A
qkBAEhn5J5cjML5GRvO9+kmPTf445M58iSYvIo8WR59AZ8J736rD+yQdP0wlxkPXMTCu0qE/le1I
8R7U+E0fCsp9BAPPoTMBMNfgo5NsyHas1NSaLH8/qGrmaY06fH/L0JRPXSKnPdpDsDfZJh5U0+dX
M7epGTDS+2Y29DXJYnsf6mipL1fhIU6nOqeWgnm4BHBzLENtHL9/1Sy/nWyXsbjT9dGiKGH9NAza
3TqDKSg82qvfaH3tnUBfzd73TlNc4lkx0IlbpkR0LqUq1W94WoodcrezU2Nl3tz44vSlOTD91s5D
jJL5pAl3M8Bu+73nqOSpNEYaMz0yQ1lvYVJuuKZcizy6MbvR6ftDn1UeJ2mXtuRHEwGS+T6Z6CAb
+13daQrcg+fMKP0zTyd3lzbUMKY/3WhtawnKkCg+yKzl23RCdcb8XjEP8uuz6WpIYcvEyAPsDe0O
c7rGafRopwTAvdQOqabP7Y1vpAHzNN5FJ6yC+z8/TRCWlDlbXfXQSzFt/HbuVthvTZo5MBeFreI8
Es3R6ftDk3kWbYfLt+AS9QMCa7jHbGL2rNtB3Ub3UPnMTGLmAXdkBbeVa1i/EWkO1If198nkXvLM
NY6R65v7HCgoHQ8j2PTlg8CQauMsj/B6tBz30kwfuZzQmkIvAqI7Wg9eeylIpX7KDi2snxDb2uwF
lgB13B2wtpGetySbyw+34jxB1ZApRXKaAWE8AJyp1j2mYF5wl0gYLgR+QOvTM9v0HDv0pMvOV8c/
r4hBw9sQhfJxrjFUSj/JIBblP0evCH4YA7ZHYwg+gCUE1z+/czOLrPocoWQt5qnIjy9VrcRKpNZL
7kkEpaS1vFOnwxmbEmgeYUtivt5sPo3jKAAJ/vlNuHx6MEFyG6WiB7K7C9rQerZq71mB5oLd0SUP
LNXNz0D5vxib1nRIFl/BRH/9sPzOy4N8Y2T5uP/zowZF/KObVHf//SFsxIOQ+skiy3Osssp/jACL
hkQzVmXDXiFMBcSvBpGX/prccNg8tNVD3WVgdgfKmg0ZkrGeaxqwlj+JaI59K46ZyudtfR3gcvkF
h0xKEv8Oqq8k9uggzt3kSnB8/AW/CPewb0UEfbhv/WKiVtJqXnmLil0Ywac0QXL8ZmnxquF3kdQe
B5xKrinAIQwqK+fF6MVnktlwyhsAKNbg2y+qiD79khNV4+rpQbjtCdQg4DLC/SeNjkp8zxtfVT9C
Ak8e/NRiw29N3lMej186Q7wf7WE41RShbuBJAfnDAwSGA9aRHTcbKA/TxWyA0v15NXtG2OeO58OK
DVZyGDkTx2ZSPQgY+Lxq84mF8gf9ZNmTEXOGqCfrKDtsvFExJ1jbpP9Ukx9Ggcw3MtGwsqvAuPgq
ieY7swnKdez5HL3xr1cgxfAA6jfCI/TUpFlI55bd3c/NrE8z+JOmj+WxyPsvc7nJpUeU+s/qjRDX
7V06Z90RVVi1SUU9SQyFNL9nJJHutNIpSmnavHKaaVeWY3Z723PXVhtAwV4+2H4U7ELztTLXyvWv
uoshIIHSzI41xDAWkINbNN09ppHuXk6sqaL25Fb5VAXnDSJvm3vw4cEZX0eFnWzSkb0au9h/KmXz
4pX9cGwmRvIC/zriHt89OIyEUy8Fs9hsAA8wqG4pJJ8fOeubq6DGPxRUMrn0IdL84Nb33xdfUMFM
YUm24u53rtRr3DK8c0PDo9jIhfU8y47bOqFwFSMVnMX+5ozmKcilw8rI0rhkkUqamKqL79bul+rl
OgQcIGB2TTaiWNMJvW0kQkruMrF1cLxt27FxXhoACqsxMEEKpPKhB8q48hDwqVrXz1E6a9p6kRSS
MZ322BpqQG7eM4E6cexa+gI8EvgHw4KQ3TxiyVdXZ3lfpwEQpBf5cldFglegnqZHLI3ES4Wsr3r5
4M1GcdaOhgjROz+mJH234Ga9me5waojvA2diSJg3wjrlEyYI5nXZOibx8jQmJmUNgKGQFbX8NO2j
mVBglbCT33W5513LmYZZEMXCSV69oIbPHDG/po0kYJnrhnNQNBFCQ+js67mq9pFftj8nNdjneAw+
6rQp3//tF3FMs5jobUk1KABUbHhrW0bDNkxqvArLOp8sH4ArTWfLjrc5mQfi/xGIQCdR5wXMu+4n
e3xP/F+qrk8xhsS3cFEDB7tzbnbGn0yLMTs4ZL6hEgy4D2w7YQOHtVPmsv3phfxLQEHvTAdoKTxG
B6aB5Kji64M2pL2zzSC7fX9YPpXpoD0YjXwMZTVDVfDfAuTEhqln4sClUOUwPMvA54lJaj6KckJc
hNGPRKlOojf6J7eY+/upxLIKuT9lfIQHz4QS9KBborw4CW525b5zb4X+MZ7r7lDblcWsXIbseVxz
7zLLoqx51tsuGsG4U3S9TkYhLvDBsdV6zXNM2B81nPUukXHNkDHefa/M1rI894e5U5csKatXw6Tb
etb2/BjaOt3BaXED5LWEQ+5L2ncn1yA6HikCUuTr7PMMRfIc2d1mAvW7Z9MksV4480NqGr+oUWN+
aUT+p2yHlekEzZ0zTuUlxyV/qXt0PTY3zWtgZT8HlxvCGx1rO2W6/ZlN5gkuuHfySybIcdn83QKL
fk2Biu2sMbI2OEdgwDjUkVXRWJw6z9vUPiU9ZpxADw4669b02Xp0gvzBSeMBfVmjRGjI5l3LhgPw
VvI0j8q6JEZ+QKW5ijzzfgS1i+tVQYaHGtXfsMjkAAbt/D1ynUOTmPuxE937NLVbB32eSZ2N4Rrb
z4Q++Dnw6VoNyeMY4a2NZhrDhwo9ETRj95gSL9v18TQAqDxhEsMNxS/MNNEXN2qofahP3vdnsS5+
P07gNpeIuLO/KZWgjLiip4eaTg/yN7xpLnx80lU3I/dVw2XqZA2fsKMxreYlbIPpZyGs5Yng5+mx
oqfu+1FhwDMn7iaRvm2DnZPqh3seC+26G+xq7WetfUCNxU4D7Xtfuvi7KzgmD1PYio3BBvPqauVe
hY+pcfh29NHgBH49UBc4Vvzw3Zw9Cp4I62JS9YvqeWS0sVSnHtFy1Vuud0wIKH5vmr8/6B7DNvZE
CCfegEhMwEqNGPtEHdKu0VfuFYN2s+2tgIWnjhlYxGN3nnkafC6/mFTWvfme8UQW5ge6un9wo6K7
d7IMprM0ETaLqmfTkdEMzUELkkv2OXf9FxCV/tnn2Yb1oIMXUE7+JbAbsIn/+avljSV6kpy+P//P
P4F07MogOEgHqRYNKmFHOTVXNn0An8yFqd1q5BpNBt9KZhh2Jqae7y20TUMkRqqKkYyTrOtmgWkp
3dRsGQZahpDE4y7tzh4dpH/2CS0w0l/sM7B1tzQQQwb7s6305tBbZ5l8wdvPU3s5hWZT9WXNAVpb
4iytaXiN22ym8FEbw7Nt6p3pF/YDXjEEJds4f7+VVZBhTa9gwbDuj0vl8feHfrARupYP//K53m/2
aV6+JSB0Vi6X4nE0JLOntr7Myzkydf3z0Fn5udBMgLyJN/R70P1n2h1nycakNSEpWhily/Prz0Ns
eWalZeyAGeEhRkMJcp87UUA5Rs4l6swFwlC7yGT8NuEG27SwxE07tHdh47I/ScL4mWq6jyoBd+/z
r24Z3P6qLU65sumXTVBO/Sw69isjv2Mbt9ZvRs3izh6j9yZP0ntAxt2mSwqxwQoxPOkim+89rFhs
Q1WfWs9GoUviX0BkvjeOy+9ETplDh6RWN7238pTqH0hJp2dJuYfUnd9uCozGOmkOkroy6lEMgZFK
7vGs1I95NKT7iB7aFX7y7ppP3ubPzmt5D6EU/fnU9zQB9k4NXTf3T30MOsZRTnyL4/LXMPW/eOPG
s9Gn8ilywn5PEgVbNBShp9ny5VPQq1WmMO+zDapvptngBO7oHJzCPMRhx7fRi4Kzl7Ce0d4tjgQm
toBBnWEiF3f+NHY7qkrLG/pFvALeQDVhSGhNFLm+J5nkb8cYppcSeICHKtqaeN5/lo5ziAzbf2J8
x8Pay+v4waiLYpPRnQahC57ttSBpgYXV+4gKwZ2Qi/6lqirWduMrC0P9NrTUuDJ83UJMnQ5BVP2o
Z5NIrAWJdE0ADFrHAJ2aMFT15hr11cUHUTmgXtwKC/P3Dtop8PqHDf3D33vuBBj/XaxAJFYou7vZ
8M2jto2/dRwXOxPb9lZbHYdmJddajNl9NvTUHkyQnOlT1euOFqNtPNEH5OCsgWqehP2xHZcIq0NT
J9VmqR93j8CrhnsDB15e+s26xPbS6FvlD+/IHpSGKjhKFhtVMhsrk8DXKrCeAqN+6mLrxbSJuvVs
o++8LwHLL0vi18TNnsose2k8oDkBYpdP8mGeMdSGOCTTkuO+292wDHrQfle2K05ZAksvMOF5JPLW
JZmDKU5vwMDQHra0PjpUv9LcSUQ0adpj15s7LbMXgLfBOnWkTxMMFHL4e+RPX8zaIwFnGkQBbMjv
kl5bUIpUbJ4jQVeeHBUe05agRBPCFTd1tzbDDqPjlO1Adi4gxladMMdtCGhEP6k1XlMj8sVJwoVP
xQSYUqvfUenTJdLBh8/TUFzmkdNs74g71ZNUcfDmX4r2w0rL8mJKDGmu/iUQh8++SW3DmJ1VAqV2
bq4hKN4NYaB1oT17FxHWhUDrUAoz2Y/OJK6pj6JLMk+vG7WtSsZRVWkBl5+owSJnuQ5jDPSBj7+w
xrflZ3hEyIO5e2LCxT5VNNBmkXVjrMLVEfmvCRxa2G9dT/54NJ46N/+VzlTuJnr+ES/9XnaVbyMI
yUcVGPEed0FbRuZ9GDfW/WCY750Hhx6I9lblQ3yINOqRWWfqEsTGLm/jXd7VyZkikOTcMm6bWqs5
jNyA1IAC9MwxezEc27gfhVHDs+owbPk87Xqm3o7/3MmgOinQUTUlTC/EPTazCh8BsISfXX1fACoT
Svv3VclN5JGUPRuL7dRWu8nI6FGrGKTIGCHSUsTGnemxACa1zoBscmg177ANGeDlboG12KoHANmq
mQ6oFIocE7lwJxhxZbX4iWqo23lBDW86BI9FivEhqHJqD6gQ8tL5hjcaPTKKMMDIgycSubYN0GLt
ZL9SPOE958HsbV0EfRyULm5byGx3rS7DC20HUIKOcevTkt44FlVlOKg9SRkMsyuCBU4FbWr64ozx
lWV4BecQj4vdaLTOpW4rYg2yRihARtuckDZPbUb6PY0wx2Apdixsy1TOcBLR9RWx+jg01iYrIs60
TbRjO5w+Fvmxq8LqYJqYIDtGD6uEEQhCrYMXqB/dnWwGdji1WV+0dcZ+W51asAnHwOIVmemqBG9Y
7Asx7iUJEtorJ5ARS3+uznR9GIjmmoH4gt2rVmlGNBWvh4tbKnlrgv6LKuW5porLrG84ItCkS6yy
2B9oEI3WGYM+4fxQo4w3jcQQxFJ+nDy58f0Z0phg1Gebzr7DllaM/SnsDdLlLVTUiF0+6wLz5Mp6
Isa3jkJS6sR1f9UJBRZhR0Gn4L+9Sgn3vMuPdlzbFzU092ZsPghhf5rNYn4pr1r3dFrmRkGVTHmD
sKe2ymir4xzLGK8YMjJDN0bIglGWUw5HYv3XuC/OuRN5ByMMdo5vj0cyhbs5w58VB8MHjyj0+NG+
96buKRhT60Qf5cZNwOxW4hc6KyfIubZWt7TWRxN4wK9y7Hh94cnSIN8CzzOZVmhfHAdzfGNiX6zx
n/40TNGeGhDKA/WkjkU9Xuu2LpvKOueLH7vZvtZyfqNL7CWihXl5DfDa5a/a1l/tf7B0Xs1xMlsU
/UVUEZoGXidHaSRZ8YWSbZkcmtTAr7+L+e7LlOUwlgboPn3O3mubDlPhGCnTlHePyCv+OYWfXksH
UG1NY+s6RPaTy9GDPogBuGQLGSN4IICquWSgHWl25ke6sUengoPUBsLez45mU+/86FncppbJQpIg
F6iZ3K+CyX1EepmudeUbe1FjECYvC1HQDA5rnB/91g5OqNFfmrqed3HwFlv2QzNzTig8HPGW9yvr
i78ppEWnWpwNNrcBdk5C7nE888AipxpHzEo5tyZgOcpFDBwytt9JNH5vOiBOHqGskcOsv0mLf3Mv
/HVT0ZXuFDgyYc9626Mxo7c22Kt28kP60LlxqnSNFyjsGaxP/ypM/PQDF8xIecsd4yGdQms/jjo9
4z80KVxRg9pbPIvkCai53mkF/dIO6y+87bi9huIZ4Q3N3NBGqpJzOtVIMqtKTR8TEMxYkDTiBEuu
bIC+sIibG0KdaT+X4jJoiQHO6E+We7Qbj30S0AdlMXyvTuF9MZrsL/16VPipA6Fw9imZHFnfwMM/
UOv+LqC6UqEtua6wMSiLEgMcl2qH6Gy6egSeNtQ7Bwo12zrOShO1gmwCko4qcZmI26Yt4m0aSw+L
kNZ4HLxfegaP5+T2K2/3XuL7PlqUORwNR2tbL6yXBCH+taByXtsd+uKJ0GzEE+VvlpRvhTiWqgvm
yuT0a4MFBdPE8DML9aMh5NtOBV28Sz3u4W5vt3b1pebggosfimqQPT7mTUY3P8t3ObRAyCz4NnJG
DUXTcuv7X0zZSPpNxE80lpLMDqvAFeDeIh/CKjiDT/THNb2dFsd+5Jcr0IjvKey+vapfFRqON7Pu
fhx6YzsQKntHNP1jVZdix2f2o5AhelX4YWorOPKQvEpLVSfisjjMSAUZD7juOmS+lckCz1ZFfDcy
bpYJciVhUGYbMRAQDkbSAuG2C+Wd0wDUziG9wlc0yR37R7rWn94eaUDQykEvRFyudE6kv/mrNgsJ
7GyHz7gCyV9EGY5a3VzBmv1SanwMsNUSYZRPm6lHEV8Mf30PNVkvs+e2GhExETivklUZQWZDmeps
LOiIWP5BtNXyCRomB57CoOOKpZnIDdKkinWMIqTqgHz2fu6fXH9UK/YMOph9nRyNCKpHUA3PSfyT
1htODv4hlmNH5gox46H/OcR0DuqRhh/LMsqeuh54NsJNCBftCLLQJHUcrXY35HvOaI9WpoOjn9h4
teN+sZ6RVFti4UPNhWlNduFNeO1eGLLdM+zaBLGksgvN7FU7Nyx6/amsyY2OrZYBWrqwMhYXobcE
UTjiS4DgJ+3K+ZN6WY3ty3wgBREpPQEhbRpuC2aKuBzIXuoL9SUpPPEm65RhOz9y7aLfcv2WHLlx
FOSrmaiWqiPopZnDCU1vsZjpivIRhbSxLgaQiZCM+y1zXvpFTkCUXnRzK9xLbQg2el6y7RuI0nGF
IbJ3L/HExisHDRY5qy+yVpexyI94iHAKDdE1leFvJ6WBmUdd8WQm+Sl28Q7X9sRzVAwHCYIRhGBT
X0NUgDx7+nMmvXNbWdhqIoH401PRt5d6LCUgVUOrJbfXclamS5hrXhcxWlMIhE09d6c6FZifm+Bz
JHzskat5CRoFi1znTMzcvT8X6iTJMcJcWRwDM8Mh6SFFDqtb+F+uT4U2bVQPwjM3pAQ5ix9qWuOo
w+eW/iWqU92Ssd7V2eTTKmiQ9hlpvsbXE68rto7Q8P9gmQEAXdJiyyl5wHf0QF66JyP26WUW2MFT
8j82YRPY/DsQT7YLKqnxFmwuNGvmGtPHUisVbYwyT3c1x0SFRi4iNiqYutVsE8FsAoOWXEs8gcE2
sGnK1f60oU4VR48zNQnN/iHKfsdybnZMD+jYZuGmSJwHnEbe2hjdmeoA93JPLpmzxEVkHU8sR8TC
iQJc8Q7QTMNsTgLw9TgV6cmOI04uNoHBLtQCvgkz3c9FxoRQvjem849soHXWiBtIKQIvw/QhTgxm
6PQn6hr/AfzjtXTVC/R5yN35fLSa+t2gQMKYh7nsKC3jX0xqKqUCjn/Xj+ON7QJ0mlRL2meYnMwG
Qz8S9QtzZJo2Y2ifIdCPF20b/cpYNsbZddhzeSmnSJ+jIMLMA36ngph5/+0xzcQxm4dXVC3OzVks
rW4I29Uomfvef6/y97KWqCdjl4LBMDsXYbBEezvBu7VT78qsn3pljjm38lVtxkRjZ+j+jTavrveX
Oes/zUr4ezOy633lAxGNemE+F1K0J7lkqt+/9GxEsA4jrirRtzn37Xc5e+WW/gUdLPTpVF3esM0W
illuVwzUy4TpM2abmirzFPqcs6G606czWHGgavHXKl2cZ8C4fPemH52LZcIz1GN2mYk6PtYWRttY
IAaq3dTiS3/XE+S4sdyYVLsur6H7QwsLl4l2Uw3hua6j7X9vF3SoCrIxacjPGod3D5ICxiKiWgAJ
D6lf3ERGxmlgOPba135E3Ct5bcRtsU0T1bZMoONlnkZW95cN4AZtLyB75n9g70NVf9LuNjj0OPrq
gHgoI3FPN3/OimAg9wCxpQrc9Jn25pNsGufiQTh99ueO9crTIruKIZ1uedN/Ijp1XwLs8c92SJwB
ISmdh8ZAT80TKF/iEeH98+DvPF2rzwYzkwtNaB/F98FPP1PaOe1hnOzoRlG9jVE9wbk0grPEZzPU
nNfuL3Hvn6MKWdXSI4psGZ1Mx0M8PXUfkRkVvzVua5KexGvYISUe/XDRcKwSQt2O/7VN0X+yXbXR
luLZu6bLi29Ap1NRfVBj7Z3t2Vy4xq54MRathk7Cw2D0zWVaJmBBJJZEKehaGrbB/S68v4W95B+D
hphWeKPFg66inqvn45cbqOncoMGYHrruGUdFgTbT9TFEULOEO0jb1qlqcTTdX7Jormtsh/jfWxXb
NKZpBWwELWqyclFEbCCcYiVDykDXhQE68aMYAlGYPJTdGD5MypacJskbyBdtwTQp9BGy/+skht75
tCe60s4vuRc6D5acxUMy7gt3YhGPXTJwy3YCz+3VYJqWd7y/YNVjDhw2FFrKykOGhoF5CSAqcMuk
5xEzUWG7V9HZ/a4Cq7+Naj/HgGg1L2nSzev/3r0LOLnifd1VWWi9RGFIb8D0ZgFDg/tI1kGI6pnv
NzBDvPH37lIu4BffP3c8oM2l3fWTM69jUZ8rE9KCXHQhM31HiCfjqfQQkXDQYevKw52eSvVYt1jK
hFcurWmA7MxWQKu5hwTG+ovCvkX2m3oMA2tYpRme1m4qxxZOQpFtCq3/BClT7smUPK2g/M4CBO2q
99VwQmL3J+obwNyLcHkslnaxmuSudNvmiZzLQ9iV7pUAPxgl9w82T2p49Zz7z7UpP+5PQwYgcdsx
TV9jl7LOTiYsVkt+VcfjtOsDoPpEQpDOLf7c/xdAyPoaecdyURmpRXTEoSa7VAM8t/tq2WEbK6Yi
45vV/3+JiFlIKys9G9PMH2YZpUrUYePuUee2DY3q/36VRs6p9/Lt/Rrcb5f7hajQTJCqKiHEmRnn
OEVjrsyW21HSmQoG+CWS/ODd/SmEazWzH1ud/djEBTLEWjz4y8ugKKKkjzsfWOITniR9KGTWn5mO
0d22nXdfI8kcnV5ci1b82CZhqEwIkkOfFh4Dvcy4Uq/HK+HQWJrJdd7TyJ2I0yvxwxDuPrS+3NRp
JdE9YHfKF5wxypn9/eagm8d0/5RyfCHBVD7mHY3AjokOn5G5iTtTIqxUI0m7xZ6VqvwuPUg6I8It
Ut9pX075lBF5WlYnH5LPf41bytFLp5nR3JddDnTkR947un4z/mRGXOzhyRAE0+VomDA1x0Elbi0b
DW7Zp2GY6wOiuIBnk2DhqCp6nP0Sm4VKzQNEMDJ3uSEJcSokVRu3b43c7TiQiHwEMFA+9Mv4Pyn7
JbEAh0DXwhUTif+K7OIZeURBhjxR0vfZ0BCqD20JjmGOOeKSXQQ6/20mLWaRk6UCSOLCFmw1+CgC
F7VZg0Ttbxq+xG3YHbSVtTs8g9XRrDhhd0McUWwtnedpaX6Pbj1tfCHjp+qoCJm6GujEL4FKpv90
bHctVD2MYjM0RLdr1GIyZphzFxGADVsgPSzPTCN/Iiyp7/898v4I/D5N/8IHmr5MWTJ3A/yw+W/K
E9jY2u+qJkC2DLod55bFw8XkgqZ5ZrzbdwmZjMu/kNd3YHjzZ9S3yFv4KtKU5ungIr1h8PZKagI6
/YDcA3MeaaWPV1cacodjwT8jTtwMYrBftfQe77slMhbMWPyzukjHvYnQFvI9Cpb7jknS0ngl+gCL
tmEDdxs1gNLRsb8C6W1nH2PvvSDQDpXefYm4PzAEGkIfwXsFBwCn6H2Vu7/M0VRshp5tQyYYWkha
qvegIK1XmH7PoNWHP5FbPUcjnTh7LpmNCZxxXYaWGdL1/f3nAEyFI0iot1qd7UMB8/JefE0tTXB0
yNOeD/G3aJlqmEirrDx1j30jmjftxfskY1i49PbtJr0BHGUfxzsDGp0oyCT/70eOI6kPdj99/7eW
WS7Ae+bXEK7YkLu87w49Tm0YfLBt/Dr/rJLhaZ56/Ydj884R/fh6VxXhfPTJP2aK9qdJUBX4GU0j
rsgwHVnKgqNuJXmgVfjPivLuzfUMCpWCobPbkIFWDpwC/IDY+lSTOoo+BQ0nrJMegnkxseQM08ly
OByPCjJ54uh9x8F5a/mnkoH1pe/I8g7z5sWwLeRqk8nHlQysvR2psHs9X1M2pdSId17nNCfDItEM
tAa66iZnAXY1QqdIQbLl9kpGpESpFxytJVKmj0nOBeZT7cMMRYwCbLmNHBcVpeuThq3hx1cFEFxf
mea+xTvYqer3fZzUa4DiEF63Y1JxtoJ+xQaCA/bgD5n30jikqxuNeiESAjZE4+z0ordydf2dJdK5
ONbwgoOeGbE5NE/ZFOdr5IDNrjC6D9WB8ABFWTOZ+ijIE6K06rJDuXwJjedlovtyvX8PmZQf2SSz
c+nLz/ugW1h+fXWGifl6lXxXQkyYRcoRnnr4fZ/USWr0zVD7nCLoI910gxUzkDQZEuWphxKII2QB
h3lDZLkPA1IDhp0gFXn0PJQQbuX+X0NnMYiklWUfjGL6zUncQYPWkxXraNbJZrz6wzygIjRhproS
p+DY/5ZGNB8Ml35XoxbLkwOsrHYilqiQJC9SBSkJEj8fdwJf4boj6wxhSA29MXj4b7GMkfjq/Bcd
iSXihiq1gpzP9J71zddFvNP1UD2Ev/murdPUxsPjXfGYpsB7MyY9eyim8TVIC4R6Au6D4cXRI5DP
Pxadj3d6JuLYaCICYz849YZ0joltvkENfrbmPv1rFNFrHcr8rYAOtvP8Bf5geTiv7eAAPrb+fxUk
7K65mdN7qNPkAx0/5R/DWNuycbZP9tGDI0UDTEOhXp4+VpNg43lFvdXaMhBTwH5cFqj7C9md45W3
PzUhDFhiem6y65OT6ELW/GR6jedi/jbR3qx6A47GhMhhR/OxfJa9/tXOZv1p1flDm1LY+5puvLXM
gHFAMTPPXAAdSfICh5/5ZdxFUHuS+Zz6hNXDCKxvjf68HzUQP/c3cjjMmx/NeDbRplwyS1mXwiBr
6C6UDgrieaaIjGW0Yle7s72r8igkZW+TkEh49Wn0ekyM42PZcBZ2wsVioWgd9sWii4zSYdX61mMI
wsWbwn9R5KBqMHz71pM4rE1wb03VMRlBehOa2A5jL34DB2gfOF7TEw76J2cZV3nM6NvGIAE9H34Y
sxumKh+GCEsGFEtza6ijE3n5zY2epRXQmGW2E/r6ZsGZexnznWsYqKRJUgJp6j22OUsrIhpwTgS9
FG1FL4P2C3TSdt9OkFaA56yxsnDIZlqO1DNPNrlUyUaHwTfKaJANgTwXRe4fJCNRo4alSlug845T
oG36Wdm1TEisleMH9Ye5y/zgyp3m7COvwxKGRHiFvo7VUFYHUdJ/CeJbDl5wPQL/5Gw1fnck4G1i
Yf+0ffOPvOhgb6akbI/EAKO0W8chuiImB7/lbOyHwfMOaTvQo439z57y9TgmGXxaolHQi2JAz+oD
YFVCbjw6kl0drbu6J4NGovNgcLZJwuRF5fGJ6hnbrH0a0CKaczLS0PtuC0iFSKf3Vu63e+hUCJLp
PAMOKi45pRnivx9I1j4K+VnCpSIbS5Hrkf74FrkRkWXdumCC2cjZ3xXGsNdJkKwhXzVCXdsXYdvj
kWv1qVwrBA7dpEe/1sd+wP5eG9Giz34v3NS4uDXGmrKLHpE+G0vKOjOdoxf238VIq33AlUSlSVZo
g9qeVre/LNN0Qer5J8qbaW3i0iVaJD0we2k2jaJ3jYd0N2Wmdcw9BevNeZlIUqNDVRI1dTSc9k8z
pNEhbeCghCn9BwB1D5UG1OEsM30clVqTrorak6oAm8Ju9AyxRUeU75Ba81xL3Jg8BZMmtW4wAdMj
MIFhYZ6Hfvyel3RMKIZLf4BAdO7ulelP56axxDb1ucBpTduPdZRuI7LmlM8dC1Lfb0OnXkI9ci4N
ZghzuWlnPqIY+I+dqssUBy+yFAqsibHlVIRmKZ6/OokfSYOQAUf4Yhty71D4jp66TeaePtZEKm7d
MWiMcrSYQHD9B84c8aEoQJVE4lVjflgXLf9XRVo3ZhJGCn4nrx/1wA2UZv0XopVw3WJKWAWNuzEJ
XT6WRL1hdvdVeHDrhAmaKJ44pm9FCUOXKDGs4AEtaZ3vsoWhbQJ6RFjoviUTFp5wUSswZu3a9m8e
yQuDihDleUarulP6BJ7qFnTBdgR7k9F2gw03/EMR/dSVDA6jqGfYjW2fLZ61p0x/K1d9nOdBfqb8
SewnoGe8NNjaZTKd+/ZJAMRq5XSom3KXYsicBomKGEodXKLXYUlcMpFiWDPrHSlcMx3LYIKKBYKT
iglDTA4AyY322rPVWhf9e+eK1z5VPGXLtpEVSG1xVx9QmWLK5OxG0udaOT3B4bOD7NmV334KlakI
mLZYeoU5G6YLmaD7ofrWzYw/l86ur8iezbJcgIyYcInO2SG0pg3Xvx7MDZ1gmhg4VPdRZMCTsPZd
0xinqXJ/5nne2RVzZRadGcTkVswYXQOXIMbqP1Rp/iugN7gVdfbWcyNtieg5ey4uOO7oN1GzPBEs
DOm+NHkehAedGhlqB1/KcMNx58UI6RsTVOLyFXLsR6WYsNtVi06KrFElbHrubn+g1DiWU/ttmsz6
StBIDCzxtQBFdX7NLaY5BlglJFQ609gCO6AZ0yyPI/zuHanH2W8dddcQEcPZkt010M1zNZjliQoX
Th5j7Bds6tRUKr5QzjQrgFa/TRJQUytoCPIFuYesAexnR3Oy8cWFaLia4XsxbrW034jL20Ck0OjQ
fGYDPW7Y+JGIgi9G09zshVabxhjJ5cu/EL6ydLYxxI6pf0lmYlQzO7iJxvoBxpXtgiABUVNCnair
jzhG7YdU60SkV9qXnO4+NZQFlRT/uHemddfQZ0xxz7h9T/hOmZ94Xm+VVcjdrB6rvB22CQeyFVPR
eSFXn40aLjU+bBB8as9vkrXWTHibQ0sefUgkIkkRLHC8WftjNK8SenlTFZIkZRef/FjFJg+Z5FRB
+QLerUIE565bDZqkSO1xRfPeOMvyDYmmt1UFj6WdRjtJ0i4gx84jFPQ88D5tj4DTyLbOkD2PdWKs
HZtGTmuXuxrv9ArJD56GkOkWASOoZ1cSYSyMFYKPlIP9ugCqx0kRZjXr5krF9XIoBmLHg/SKEiGl
FIqec/Yl9kjIpRVLhIQbWSkQagqKGIln4uaNCCQC2nWIwPo1WaV12RqbIkDAxyATPGT+PQ7mt6Mb
axOKi6siY2MiOT56gXHqzG3lBt0WCDjNVIshhNEid01UhRO96BImyQnKuInwOrA3iAL37cAu7Ce7
elTDufE1U9J/ncssdLQY/aeDjxLdh642ZicOme06S+a/HpF/j23VsJViA7WmRJFZlixE/YfKjn5B
4c0YqPsPpn3oTPdfq2O9nYTeBhUAmtmwX9rBuyyCNrBThFUSYcqgz29W9R1kgnzcaZh0+BXnHScb
1x6sJ/INKIXEbYYhvO0IDGOKE3O/dFgaQsNYUas63Cb9ossSLGSORSheT5fGuoH+7LD5mLsS8FJJ
3uSx1cMfEYXFXogtPIidY6c/mW8nGKuQVrP2P3h8RKUPDHYMgAcaCGzLpNRrwAxHjgEGxZNdbbrn
KbYw1ev3rsAdaPIEb0CC0DPX/A0x07ZIf5VOq48F2Just1+Y91ibtl1IqAaBBhpQgg07yJiKD8xw
f4sGtrOHOIy4vhgsIPpB5IAwS8MUzcV7blWckBetV+Ew07E8f1/04amrM29nJMAjmeBZDZmZQ3Hq
0GV0oBE3TDV5GAkSAvc4Jxvbtr4rt3hrSjTrEyKvJg32vjt6x6JHjBx0+dqsSBpFRN060xFtc7yb
1FWO7oHrjICkDi9ohWdqWOs2t1Ch62TY6Lac/4aYtFCAvgLhY5FuL1XqEtBaLXQ6lEUrqcBkG4u+
u3xrQ/RmafYeNeLRJzhmQxf9AGP51ZhoN+GK+xrgArfkLFo+8Xskma5rlwzIPt4MeQ4S00oG9mG+
Dd/D9ugbCQhtRHZzhGSb8ilOzW8W9oYu0CuecswBI1gT4JiIgfjhZIYhUDN6JI6ycJ4Zo2ST8WSN
IePk8MnzwEUPYMiAaW0dK2fiM762so1uvnQe+/bQjW78hq1mDcnaX5uJj66Hqf9uAomWttXf3r5o
Eizou/LHiYIqUg6wgcRsXDHD+axILlHpY3I2o/nSAv0oTJOE5HT89iASNJ4v+VdkcsgqewxIgQnE
Y24HpHHYsPYLZIF7L1FfrHZMRQ2dn5rM/GJy0W+qxloobHRDpoTACPgUbaleC4ywvjt0l7xnRaOz
Sw4x5yU+TZoyfiGf8iG4jMyobVN8Ombt76N5Zn4Fi8xFcs+iFHfbJmglYbpyW1ftNfTRZ0hDf9tF
fKYlba3s2vcXIejWwc9yxNBIto0xnbJpeNIm01X01ZSitDdWwMc4JwhDbRVTeFPd6hy2qJtZILGT
gdFFNK+tUdlXCOlkI1pQxitDPNRloS8NE182pTlOs83oVX8Nn+sNTbLdZRFN56yVp2LooUSIbNxY
rVcBGKm+BQGZfGxMEok+eR7N+E8YimZlZt18SAxR0Po51gJJ3ewmXFPstittEPNdDdVXYKkei0rm
rk3l7lmy8NwKXIaiINvWjppVAttrLxZd9Gw8lBxpDhP8N8N+H+uRW1vrlSA+hSOZM20g89nbJAmZ
mwaHmMSbZFbvYUZ8nDd4uz4S1NRLj4fJ3c2Z/LOwQJclhvMIkAYUHSSldeL9G4NBoR5itZq1TNbE
nxLVHlu7YUbuXJqKWiuAV2e7qT4ET60iHaXiX1bEMJO6uOrzkWRDB1UTYOsK+imjgZjHX3BgC6AV
QADkRVMngZLDCXZM/iZzx7jSGptNa8ozchFBzs7Eml0gs0c2gxwwhcaLcmEdF0Q2zSDcZoYaGMTG
TcfKp3qcjwLBB/hZduicQqTf5LTnEA0dOa8lK4ORcduLkhjQkzb95hjYPUsiu0PBghOX+o8VpMui
c0o72MbFzKScRjO5gZyJOAsMlgfV2xrzjeMZUOdFhK8x+DeOwVaPPKk+cbcycF5Nh0DjqUt+uVP1
K2wF5CB5yFs8lCU1ZBkdFemVoyZh2Naz3hlM/x2UEIkOHyNZrMYm+po5Mfd1cVUxfyGpFqOLQrkU
frARZOu8ht0WG/XJqsiSl+Fwm7qaSnhsEfawBXI/72ld5ZvK9uWheSPc6N0vSRRPieoEJ74ArZEl
b8vQYjWi08LYt5eYRPTvtGfYb8+TXDk1PLdFQB+WDjhi48Wz8BFPY7xAaG4GZ8wFPWyeZEdl3bVg
/WyXm11a1LPet8XxbIUpXZ77/uTDOSedUX40gUXrUWHNRqXAdGblTEG9mxys8Jwcom1KjAxcWPLI
ZUR4qd99lV336hXe0t/TzW5who+w7mBByW6FLWXG6hcyXfoebNmjDGNg5q1h7QJ7mWxW8AHXd01v
clcOBPB4wvV3oYOWGhgewsl/NoUDYYOiOC9r8XksYkrM+iVeDucdRnRlR/MNamwO1tQ42FNvnntE
rP+91KN9RnCErIJ8KUjD3yFhk5R/4lxK7a7Aw4XbIS59EBvyhtfjdwSTBAIaIQ06dok9yyU4L27/
ZtwPDX07y38OxHyl3Uo+L7FswMUFDl1/IgdnKKYrNc22XA8xu+QwZMFmSiliqhK0IImruyohwdyI
aTDm8Ni2qvEpEVo0XU0Lobtq/wQZWgFFe2/V2sOBKc+fYamlG6P+CIPaOCdehVE1oLskemdtuwSR
1nm0GRQ9T+ada6tt8ZOHxKV1tkEB2M7XwWeU63Aqdav2LQnnCEjpSzqJJ6KbXj1ohgTUFH+8zIa2
O42vQ4rxc+jMaSPcooV3vuQFyB73RfzjwDzb0hLTREOHT4yqCAKvAvqknnNl8DLRCJj5L8r+Vwtg
PI/K9rEMxt/ZkHt7v4JpVqnhD3PR0ffLHbxScysslx6CVaHwSYpjhGMJPtmsjnHy1zLiTRcn5r4o
Km8rywOst3JbtehqHCPLoHdukonWxhTkT8mAAMwUCqV786vtlP8YOCO7ECeaoBm2ODufLQboiAp2
BQNdcFb0CHnOaAkgGu9sUJRhxL3JU4HtP0FpkCB5tATn5fpXNjbMW3PZc6nET+CBWQrlGD3mqCgp
4RpMuFn+09tzu6/SdD4O7rCTnbgEdfLS1GOyUbX1K+52ZQdwN31gWA6FzFDPQZa/pu0NwmZxq3uu
KXfJ1rDK7MM1aC0Jj+q6wIkRACyDpdggCsyBXoWsLWzdFtPzalyJSb8bUzvv3CLnGmB7YsJDanxS
OlsSNKJdPMl/bvzSJVfTKH4EEDdEqUSDxD45YnHzOke5uTylbMGpzMEd1zuq7e4Ytv4Hlmx2FKSh
4Md3vaWbU2ruu9RocYJaPUqj8tuZifywpqC/1lAhW8Q+hKkCwgjn/olzSqLIK2gVb1NalH+hW/6b
cxzcaeJf7KH6AH2BADUyUAnyl2eaoUEvDmTM4ZrTkfVWc3DdhZM7rztRHZsi/DJII1jnGb3Lkt55
+DLo0j5ph9G3s1buNB3GOJZrqVgvg/45DMN537hlubUIWt2xI+BO+knkdm4sjNgG3xNQD3vbC+Re
A157HY/Qyo/5aarlLanzN89x1SELyq+8j+eV4eD3JPKr33p9xII1nM2e0wPt+d9J3B9Qw5cknTF2
DRnFTYXC6cp6t62yWCAZyf7OS0BiqXHu2j3PAxPR5hkfKKS0JD3MpI28FtWI/84c/0HetK4ZmYg7
A0I5Y5pKUO9whBtTDeMzg3oHGPJ7ZDZHaUJH1QyzFXA7rL52Yz7mJ+KPvadhBHGQowJKezqQ/fhj
1NYp1mAiTaPtN5H3mYz9n9b5qhj9DonejAVtfjbRva6Dzy4APh2/asufiBzHd14EjyMb4yppBcKF
t7QnIqazDiPDN4v9y5unB5Kfv3MoJt2s8nXLkMt3nD2sMmx5Y3ADT3NlFLqSSH77IOOoPNMdmApU
iUAVGxpCiCF/j+WL1drhDe3h0vBF6lGXziZJTJfMWufIEDt+rG3/HLriH/ej+hVXXbd3Hc5eqTNf
GatWcMhiz/1u3OwN2Hmj53HrlE5+0Gm+zfluMDX05aHWnYdACHJZq+gdmg1nSj7aNw5vFlbrZqUU
OmDRIozLBLUL0+VbZ+MVsh3nJMtyPvYw1aWL3c+vATUMvJG3V735aybGijVY4dSR8S5wIuInhunf
iGDU9pALwFzkQrHWxjO9OtIy5TZ1Ek7PC35boAUuwmVDn4ntQI0PMXNr9URjFnDdnDCKT2IwLhx+
9zZJVxYy6wPJzuQCJJHeBK7X7eOJH4ei9tgJapg8gGMI+LUNbe8VL0CIiHIThzite/4g5KldxKAP
Nu65XXSLjSA42rV0duBT051q5mM6tj4+FlL0gt9tyymYVFfUdyG8SFWxtxTEYiWDvVMCu1/Trnp3
8tetixXCzdv8YEbpdPDk1MKOJwVgqrichiKvpQn2HF8McofQtYqAIJDI0BWjpHhjBjQCA6fbmwY9
RmOqn5IyAEFHLdHnryZ0f2uYX1Q67MW8M7DRrZ1ifLUnuPsY0rHyg0bRMR2FQXInIt7FkNO/o+Jf
lMvqK2H0gffTE0dXqhdl/ILN8GGI8A00BE4QEI1Vlb3kSlksqRE9kwCzMC5HeACzBCytnkRofJeO
0UKU8R9sp7CQdRBIUKqMyHF3MbMrn31fOfu2Tr4HPiuCU1FB57e4BBer4ge/Iz/bDecv71hr/7HO
G41biofZryKaWlLsCTxs1wacTVCgpExTSK29bvjuI/DqbqUXXn5VkVETv0bZ9KURGXOP8jsdR7HW
8P91P03B2X50gg/moJ+4pAuH2r+c5Rca4a0f0IIgL+rvocweyDj9wiHNMSFRf2UA9cWt6l+Yad+Y
BtG6oGXLTTmuOczsw3YSnNt8rlyNXOJuDwWrDyU4EMe7Y5RtyKAb1o+QtFPvraVVQBswTLNDrOXJ
6rz2HDWweP9DEhnswUUVAz7ELYwzY2ICd39pmEYE2NoObAmczvUkzwo68xvt8yurfPqELI6TAYpx
tCQmduEEwfhCWXDiwD1N+BAMTo0vrpuyXYzZAwhKl01Dm9tBhg43Gv3TSlNeRLHIjt2g/DUwaPt/
vJ3HjutatmV/5SFbVQ0+0BvgZTVEUqS8wpsOEccEvff8+hpUZCLPuS/r3qpOIYHIMOcqQhK599pr
zTnm0+1LlYEQfZFUAEytbWD+Y5lohfwkleJ0aHM13RqaHLJmcyk16L13TCS59VCV50qlvpfEnjix
LA0nZsChR6LWwVrk9n7pWMv1oqKFZEJG03CE03kx0FsGarIOmbZF0893Uxt/Q1YXX3tSw2yryI3j
FMAY1kxbIN1ib4J0uHyNjtUqOQfUUIdYYVtJlpEwIrk7t0qxTYlLu49U3CbrugUGmmF1p/Eb0ypG
y9PMOBvX8XMYD89gmZB5L9FFibCpsB5VLmsZPJiw3hDXuW3R8dXZML+XaqU6Sgz3GogxyI8l50sl
/aS3lz/eatOyamUgVpHJUYLIXXEuEkfPFxVBIG0jPf8uB4wDxJAxn1Wc6t7UduuLxNXd7G6ApAhK
M6E682ovL4LaYf/Dbb9+JpTL0Zhamr15/IZjddwzckIwnC6XwAzm9wCBl6OPn5qea0cI4cUu6qd8
V0+hcTIMFadjS6dKrtG0LmbCmlRKbb/7gq5Qz4qOrjAMkiIrvtSrAWtIONkuQlDezwM3RYMQ7SMT
qQfVxJyvS7gf1kk7zXJtSPqTZApM+Va5aS9xKRsV4tevxxY4TdJLPMaS/N4Ps361xEHfB1En0dnl
CfwCffs3gdjKH/LpUJEopohrywBJImmmKf5OUsOkaGRkEP0ga2pUjMG/USdmSa0chW3Fj7OoueRL
/Fr2afRsyJGPWXp+l4iTp616lW/0pjFmKpt0g/gN7EgLyhkS+6DUb3VQpn6eNUyXZ6N6o6kIlemu
yY3sg5Pr90U30wchG1IAMZrioi4n+EcWv4UhwVOpMgXHkVfIHgrybJXwdPtgdlF0Atfz56+CrK1I
xn8B5Xjq4NYsTVJoyUu4TW9Ix18iyHNVjQ1TojAem5x+k0QtmAzy8qFlcIyC8L0oxGWbJ9kL4Vf1
ERmFSgQW2jEIK5VPn7FE9dvPF1GhnxJTRX7UhYeJ9aSYbfOmRSlehEzFzh9Vr1WEIn3O4/l6+2DS
Q92rhGa2S/BK1ChyGj4R22rbdnr4un6x/PO7k8C/ivWXsWjIF4swiKE7qu2+VqKHOB5pEavC4w3F
g8g/Z29baHdweAPbHnqNymZ7w4gUNCI5J2NDi5KeXh88jvJjzjmaoR5qTuC3N+q6AHZD/NpPWsrI
tPo+1kV/MRThnjI3PRZT8DosAPUy3t+TGgu9l3UU+citSLhbRYZxbpWHNlV+KOTBoG9E8kgfkqs4
KX2Ea+pLHSh4THVm/U3TwIcKeu1piFQsswk8IbRZvqy/iOny4yYgqZSu2i00MGj7NbiR6MsxnWes
ChuLjLgZY9XD0CmqJ6/fUedO9rMJZy4l89c/0lBSkpu9yimS4trN/wCLAGbjyI/j3Zcmjl3TGPyc
utxvM7RcTYNQHT1he1DWD6BN2gOza20kJkg1TNn/0rjKQWl4eaHPT7GeO0EybL+UamGTjvc3NdQy
aRdrUs5BnBanoQmDE/y91E4yyruvx0gn4yLmSQNN6qViSvTCSfNEo03Y0pqtSL5oo29oxSurdRM8
ZvQSwuLS5P2jPOjyUx5FiFJ7069UVH4QnwdwNujpZi66faXr/U4mxu1LGSoumVf0EbkCjfFYlHN5
pyjZmhnCWS0v5Yd8LoU7rTM4ptfdaV3d4Wak1l5QRNa8SenOpUEzbyHjyMXErzraDNkAfww5d01v
MDWJyz1IRskmIi/EnY70TdAE8VQVtfiMsHv0tcHIvusFw5fbnhIQTYAtHXdx2vl5vfiyos2nYJmD
czjinFe1UPGKVl32qihslnAov3csW4z05mcEyOa5xRXoc1D0inBmbF9byksGBcit25qKQEdrPs8X
UHovJMQ3eJNxPSmDkGDmtZq7Wmk+C5mXQyiQ1YfY0kEVbunMfguXhJCQqDu2mth5KWq3bdCHo99q
SecPs8iJuW53oU5o+xjj6uik7F7BG4uxzbhvVGN0bqiDRMvnf3BCVFNkYTDHUxGIJLDE1j84ITLU
bYRY5WMZ4NROR9L+Rmt5bkeOT82CI1gCA80sOMgm3HZYdx8IMO7u/mIR/B1b+wXV1FQSoHVVlAGk
/wFbW5cqOCLF+ilZKsXyrO/LSELBU2iHMVH13bBkbwncRhjcymOCetPVUNbCmQo5oX4JMG/C0xws
Ci706ZiQc41lVUl2JKJEdxR9mxlolmMGd1jfRtfUC9IRei3f/cUTgUH6y2K+PhHdBAKva5akiyzb
6xP9ZTE39YFzWrkgm65BzBIe4cl5fR91gltBL3WZZtS71bklluGjWffhSoT8JGqAAOIY/he9AfqN
aN8KjQ0hGOj3AKvhhKPLFyEWDlMUCl8g6C++8b/Zhg1Qxr//ybqhKppoipaK7MwQ/wA0HSFbhFEN
y13LVheGmqu5l9Z54bUZo90UN+hb08k7cxYU4CJpuCsWKT2VI8mKSFhkcAt07r1Sr5DU0ZDZhwat
70KTHloj2bO7za+ov229MOWDtRpxbh+qKnL0gIil3AyCPaeg4YyBjAEZ5OVNatAeBjPUEL+36I5p
pA+RCNLdUnV44KsoUU0Yw4sW1LlOFY/t+uH2md4p7wq8IzBsKvMHKJInppK9TVLO5M0BnMOCHsrC
qPKKuAaDnGmoXqhROQisqq9Fz2UvCNGlNoTmZS1Ho7YqH7pWOARZjHRfT/CXioS7LjBBzmk0Tv40
0daoKqTBaCspyuRnBpzCgV0/uWeB7K4lJ+JUUZq/KJ+s/3bPmIapcLGpRA2jKlf/cM/QPIgYgAjc
nZz24rLeETEVPsyd3pziar7gudvIkaDnnixUsa00dLsqccbptbJEp1UpG5oBo02VyAMWem9cAX6d
ViALRR2yu33Z61DNp2rl+ojdfd1n6U6IBDySjMbu65jYosSQTU81G04JqjS6AxxsilKc1vUUPbCC
POizkZ6aWMPksNDKXNX6+bo7KhZ6jtgqtKOuE6AN1eRyq9xnY4LJvEjZQYWGBk66jw+aqoYuIWcM
/8w2P6DP89NMNJ5N0KB+Y2ZctvmARTTKBAZ8GTg8cFdD9PW1VivHpO4ZDq8bdaPHtb8M5suUW3e3
auH2AafJHSROBJxqQBZcTtchmKP+iVgf/OO6OD11jXQNahIN9ClHwKfKtOeJAYWVUTD3TjHWHcOE
sNKo0Kp3BvtOVVjad3MVbA9EYNn6gCN50AVOB0BK8M9l1mmJi290V1L/H98rQ/305wuS/t8WJGuF
ImsW4WYIoEAY/b4gCZFOb4zMuw2YAmvbYrcBzqu3W0Fj4Deokeh3C/rN0BDpOI+tdbKUtH9QZhaj
mSsMsL1kQusdKkAMJtpvI5YcSVCehj7u7nphji6L9mroWntfJ8xnwiDmIN7QAUukO7HtchhqQvZZ
jdmnVS0nRPrCQevpak4Nw/FqGYVdlSitW0XYbW5crqVF1D9KipfEQ+aOYTZfTFylcWMSwbZ+KPse
ehRC2Ee54vg6T5OJoUDUbCJ5EPOva8GkNEholyTfjZr0M87i9k0oI8w6ZfcSwnoFx5OTPJqI2TOE
4NkG6qx6f/7CqwR5/76sWiz/lqgplsWWxmv/+wuvKHOvYbIl+Mm0MB7qVUUQU17mPtlJYj6+J9SX
YFVJV0mKUj8GVQBNqWg/GjVtzo2IuDdBa42Wt2SCj+yOcZcRnlrNuIZpMt0nCVm9ak6LU23w/a/l
BIursTeC6e1Wbd0+kKdER1kKv5mzjIFUHyz5CSjcFi2WaIttP9kBoGB62nmDMBXdMcee5QhqHf2t
QWs+Ks+hQijln782kvjHFwditcao2dQQoKq6Za570i/bZAuktArqFFySEUWeMIeiH2Hh8qOo+joG
mljHdbqvTH0MWytE5Yn3tk3Zc76OqpVEOBhj2IdciUfUalpzWHqObYoxvmh6yJydklk6yKswvO/0
n/TSJADW7V7OpfZJKMRuP+FXBXoZ7pI2mF0pLRW4QiO5bKjaGSRy7oyZofUJ8ZpMm/KTPJqMUtUy
P8V9wMhrYTRqzVa0a6MiZB5q5q5AffJMCwr4/Rw4k5iOpyFTOtqjln63tCbCSl5RVlH5aNZEZGMF
44g/BIujcepwbrDKTANUjGsMB08BoS6tJIZggyTaa5GgaI11iRcYH+Rbjltp/fL2PRMJgC8QNmys
DrywTsCCazqhF5214RygfgO17tK4LMPNJGkuIoQQ8dokzYdaJ86pMKNxPyd0CLVOVx8bpTnHVQtQ
uTfekSV+FkFS3YkCDa4yxRVy41ULsFAQNjER1Zcrpvr0vlotscjgf8DpjQ+3r8Kqj//izpKUdWf7
14lZ07loWMg0yixZE1VZ/EPjACz0kllRnW4ws6vejXRdr+Zg5PtkSlWtibjAGA/EUTPhVksS3NNB
/R6W0fugac0dk/8AKE8H7DJfLEfpkM2zcUxe04j9YeoGY7/AYSZnF++Z1Kl3o04OSdnU4ZF8vpxh
/Gqs6c0SgcXb7TsGq/xBywET3r6c46S5CGVAUyLtnTFNOFCr1XiMJ0nam1yJnjJr7Vq7MJKX4GuY
uk4XY+x2fRQV39tRv1cr48yOvRBVgKFgEA32tcQCyFuPC/ldAxR3ASgvOVPI5vo9eoTqW6wy84gY
qDwDxSg3sbhcOA0HR5XM4q+jnoB8/euiGyXU1BZ8GnisRTo7I9POvVjUxYOoS9+i3oi+LQDc4nny
0I7Mr0ztSQlrJd1H7kH0k4EIJxJH2c34gR31HRk04gxrd2oTSF81R8wMwCUKEcE8f+3QcYmwvzak
+mJhGlgd2iPiYHuuIW/drvzb8j+2fXugd7YSvKYrI+uWcJ5e3d6+HFYCPZq9O8XMjzfTh7Le4KJT
gos9KUVl8QqqOJZjq7vkbTs70A3KZ7oviDqANgOVoMWrt4J760C2tW7PmTBDQMycIaHFkckCEjS2
+ZeE+aaDRD3wACezdPaJ2HpIMZY1RXZ5y7Lpoiuj+gl+0ZbY4/6iKpfU9SL+/SJXDfZmVbQMalX9
1jb6ZYlcwknKjVriFJCkKdjZOnMSbqnnCaYzOUpz+AN+GayLnvOZATUYWVULtkOu72RdukyylDzR
FerguV4qMfGLJYJHhV6HKWSoK15aItnrwPCQCwCPCm0POnkNUDfD6yVyjUyUD12S2PUi4hQ3jAGg
WBxTaTK3TuRWuw6a0T9V5Hu2yEsR/FnaqRu57BSEoknxWKHSuTcm6euO6Mi0v36dFhpLsMO1YcRJ
RN3f+ke6hAtgKpq9NHZDR78myY/Fm7H2224fbkhmraNK4pYSGaBgaxOtTVT01cvMeHWbG1xDqhFW
L2mnP+oWzuBIBd06oNHbCDHhiMOI9ujmF+XvqhxywnAirqap24cx1AjaMVLl63uhNKW4plBha6BM
9wzwM0esFevU4l5AsElSGQ1pooxXX5mVtYhsmwEkm4b8ZiXCGx3IkbkYjLMQz0gHIEkizbn76lQT
FnbKhY9J1WZfE1MTc5cc0E/RDTsz6wgYEtK4UpIyz4RWDPImWdnX+A+M4iHuRxESn1J6I9U2tSxt
r3ZVP7EgN3uKdfUeXhVRa538RKcxPDfkN1lp8wUBQEX9ak5TdggCMJniLL7FUEXPwyr9j2cJAHYx
Wr1v5rQMWZD0O6w1yDy0mgR6eZE8mTnugNkJufUZb5Dg/3lVIBPS8csVT3tVl5Gn6Oq6tIsq7DJ+
/ssVH43SPKtpgMgUM2Amaz6Bl9ehXO4j9pwKardfMSZk0AUtYTJ3klomfhdeFQUhTBA9R5hoEtCa
s1QcjLFXHoOsOFuh6X5tlRLSW6kF1DNBG4BYAym1oubsGeft9K7Y/vmTsX6PCeHJcNfqGvuTYuka
L9b6ZH95MgsCGyYKbbKxYgH3ADLEF7VCI3FzBMoVy2W4ciFjpV62Vtd76ljjbVwPTWJVo29vx72E
+gezGSfskPRHp7t5mEE2xDQj5dV9NL8MBg2ljATqUtF/YFxDiJTU71//Uh86Aa2HUMHU7beZFDTA
qGoZyO2wuDfj2Txx5/RsJbdc5jiWjkqdoQ6+OdwNhO+HRpM8TbSSYxsDY68CBL1yDE44RPjySEfF
cLspVY/m9JCRvCokBVeO0GkPOBvHk3Tr0NfZJwZ+rL1jTsjvVGPG41andJiXPYLK8iyM3hCRKTiW
YIyk0GllKz3NLTIxzpuEzo2a7EYqE9Iu+BGlARqhahx8wdJ2S02W3pRUyosFldTG2FPsx7ywb/VJ
8hRqwehPJiKbW15GnYnfIXBaB3ykMcDr9HrzTDcyw9OkCTX/9mUFSvMvLmzz95P62uFXFDKfJLRC
CpJYZa2Gf7kWtEgnJkXvfpQrJnleVhjK1/SiUtbQAZaXTSWGwjVZQYGBKZ8MiBv3Ko4TOxlIZroF
KggzA70VwFkYE44got1hBAiBDQAgPZHXa9hj33k1o6FtUlBK4FcL7CxpBuxR6rwB3zRc5371KyBQ
kCiudpR7kNaCXtmXKfLy2yWBjvhfjuymyEJvmLGw3Trbq2ZbY42TR3F0ucGWvWwRFg3dGQGlAdtb
NHQ0c7JMPqamH/HVFBz1iW+uptbLpry9Sxa4+ulSg7y/sTP06qKjMgJlXZMPEJMyT4XSEihzR6yz
XQaKuLn1arBtzcdYzh9HjJB7YSiRv6yfhaOuOnrfl/eLyZZTHGW9NSH9hUDAwuXQBYttxgxNMukz
arWesi5hLovg1wo+4qx5vN3z/9/intZf9L2s5ibGDdr+r//6xy92PrqP375wizUS/q7/2cz3WA+z
7p+BRuu//L/94X/8vD3K41z9/Pvfvpd9wUD2/ic62t+SmRREnlzNf5Ll9BEX3ZqY1sXFf/yPbfNR
fP/5Pwlzuj347sff//aPR/hKdxJ0+T8tg76oIWK0VDj3scaPP9vu739jAvmfkqYosOboKFgMef4V
77QmP8maRNqdRnvYXO+ftuy76O9/4yccXJgdcoY2RI1H/n9Jd5LWM/m/ai5TsWTNEi3uU4lIGKqv
P7TUjCYlYgTukjPaI8mCGyS1fuTgrfGEO+sTe4WPLOIvWsZ/OM3891/6h51CmLCX9Tm/NDmqe+mi
nwlnvCyvw244VlvCo71hr18M17xm36z72NY3gb/scYJtAYhRRi2uvIkd7Sp64n38sf5/+e2Xd/T6
9fz/o+jza8l72f79b9pfvSzrIPeX9QvDGh5Z1gHHmM6FYpuVXT6bn8YlP5AI7OIh2pLIJGwiR/El
B1SNU9umB6rbiRzDLo/zNfamF4usGFu6R52x6TZMd+3w0dibvmJDCHKNvfKkZZtyi96ILjB6DTfc
4s3VduNfjBqM3w+P/3y5EenS9Vbpi/2hL6O20I+YZitOdix2si27zU63yycO793OihlDbkgTOQdk
xqFk40DXOsFe5eS9rT/IbMGj/2p9z/Jt82a8tHeTDy07dBbU9bv2aDRb2mbjVtkvuaOhrPIiH1PU
uT32wUbcMu98Fe7yH+ar7Ew26tiN4GX+dJIPDF04RO0T19xi9ncir/kpGxuhc8xzvB0P1vHP31D2
n397of/rRVh3rF/e0VGX2kQo5PVC15edLHqadbFep8f2PXoACxE7SuRKrxAkhdopOOKby86K3Kmz
kW6iAA991W297gHsoANI5LC+08hkXfMHqZ06Ig4n/IlQY2958ncO0zZqMXDQKqYAWOGb6qCiRIwu
9KIbfzqkrmyDmHnJXppvwXbeEsnkFx+Sm52FO/wW5dX4WJ5Qtld7mqopCrPrgBpgT7HnGg4GzvBT
war7cxUIiYcRNdXT6Bif2PSRqdn82vQNV5mDlNX+81dRXuvRP64WrI+Yl0yWDdH8w22R0QRHx8KL
CBUuiz9EQKEEn5ibcK87jYvp4DxbRJdfE0Tth8xP7oS9fBgd2p727Ed/0RVR/91NSr9xPSyKGCL/
OMYRBwESWKkpDrD6Z30PA8VL9/lpPGnomR847Wsvk0S4sR38SAdXhHNgG4hMLtI+fYyIOrf7I0o9
y7Pu8kd923nNaYSKGdhE2oigen1SaPTzGoZQb9sXg1vza/f8P86hJEv5vU76ujV/fQrrC/7LVWkw
kwgZrmGq2/Y4aRmDlldRepS1g5z4SnGJsm2BZI4MJx2LlZGUaBmIpa3GZyFDg7V4upk/yBos4+Fb
XHqpzEzDprbGrydcQvoXrzi4JeJHQKqUG2uTPUpbJAC7wLssO8NfcNOcyNn2UEzSg6OfRbfxSCYO
lHw0qo94NrtjdzQudAVtPIRlv0UFrMRnk8yBfRscAjxvVK2URMYm+Mmfhwp6I4Nqql7zz/Jzei2O
Eio3W/embevq78lueQ1OoWnr1OivAT31DUku+cZ45AHKQ30A9ebTAOkPK0T3Gs7H6Kc6HQkAzq03
XH2gwkJ+kLgjtCSvXBy1Pch1AyvJNRAUqNRr0Y/alSA3qIwPiZXuHBUeMpJ6HWjwZkXUnorkKaAB
r3tdtwJZML7I7yNpUxEB80ozfVBa70HF9P2P+RnlYvkhfdf31mX43ruas35E8u1iVDw8l67yZu1K
d7aFneniOrrT3uJP3W1swaGR4BYnJvA2wx23d9s9B1NnuSZ7wUlfhi2eaf5Nyx0NcK6NNjObAmYL
whNwRtmZC5jSrhzUPUXkjnv+DuN1RKSbuURfF081kk/WWe0nePJ7xaV3Pn3KW9mJXKxtXvaenZon
vUTetSFIY1sR2esK25Ic1MPaGUJowej+os+bbFft2Le2xRXR1SQTTYatF7uOXKNA3wxcE4eOVIJt
/N685W6wA32aerE7+Wvl+iBtgVM9hHftKTE30YN1rp+Mir2QT3HzMX1w4vfbZtke4LemnnJYXvCM
dofFlw5CuaOFeCRW7dv8lF34jawkw0N/YkpJSDuP/BjZy3bYWa/zHrAS8nN5v8LgvpNLHrjiGZDP
tjim94i5veot+iG6+kdzNfcx5pD7/r4+Uy775R20XuNAIwh6xkt3qN9hZm/Be783PthjHB1PTEs1
3bHc5Yzv2Sqhr7OxW25+hDMXbvSH7rlxp0+SOJDpaTwvgV1yfZJbivXQ121D3Cjfhof5YzynsY9l
FStDCqIegOsTuhryhlp78BduH5RWTxGvlAN7zeMVse7JQbJKf04PQXpY0Kgynphs1Q0yf7F8YBmW
5rIfE80N3ghFI+/QxMZqC6/q3oD+9KllWys40TzA3dfsIvDPWK0yu/q+/CAQXjxbPxg3ecW79BSw
djy2u+FMosU7PriVeX+NduQL8FToxCsOV0B6DwgPQZ1cn7EzmuUhAkI0bILP7tg8skq9yp/hcC/u
qzXXcz+ROy8ySjO2/BX3uF6rz9H0Gsike8oA064jZ6TaubT0IeJLSC7bMhMOwePiNb1KLb7he9U4
thZqVreBOm6q5xweCPl4MahX7dKj1SRGlOlMxox2OIvjqbnQEImggS3HTHCwyWDx66z3TsGSbC9H
izWuBFvF4McZnPxMVNADi+m0EU+iy7riLk5wGp9jf3qYnOIqu+tejE7Es9xhV75D1rfCTXZB9ag4
PPHUTbaQIJ8V/EBkGPLSxzYYCl5hnMTFj9niIuW62CcX7hLlG5dG+CR96+sNieCxG3vwBRvqwGBX
/lT84JraqItYwu6wylIFZgKIynPK35lvcl88mYs7f6T3BjkFx/7MGVOSMWeSOP+KvW+m1Or2QWUv
gCHO1i6xNZYzrOzGj9AZd9OT7k9ndZs71q7bVh6Lh2c4BXVV4Wm7OLCnN9bVEDHXvfQDT0/8PL3C
X6qfOw00g2t9x0LaPrN4LnZx5HEJOTtJr7O73jY7PAEPXK4yGR5b8he84ZgemofcM3zZBZDiuvjH
7hffcAc/2OKJsINHfUOW5tWwMYzaitvTYtnwi8aNxSuqAr1MvFHliL6J9+W+fMc/+2E+d+MWIyi3
zoT15R2zWbXe3OuuPp5jt4LaBQr4Jfs+RGejel1zHBH4i878PuyaXSh7NZyBdrccmZBcFgfwIQcZ
zc/e4uf0LNu5S7fnITwH++pSkG9ugyOkDEPiy8lCuFtL9HbLn+uyXUQbrsyH+dV0JM88Bj/k3bSX
FFAdLzS/cefIg0v/VCenh2euetZ0hD+0GTAEFQfx+wSfg7aCaZ7g6ZEM1B2iS+MPPtrZaJvaDEP2
7SP1/gXBAqg7V3meEXbhaHOUypZ0x4AkjKHnJzkczvKIRt1dDgxCT6lb27GHMcMOdhBj+b54mctN
doiBxTwUH4nBHVgeCaPl16GBPlouHtRt57dOe2TOkWxUB46GN1/Dn8hbiDca0XVv4sfiLOWb74st
vjUvuoOaLHMCRzsNLuHZl4K9flPv2HORfbFnPktu9xGdcdy+mg/qttwCO63cjENatI3tdLdGwzmp
U7CJS2BkSQ/ZyM4ge1kMVdEWH1ViJtBkyPb0tNIU3q3US6FyO0Xo05APwyMxfCIP+ETXOhSduPWi
994vBTs7radRRgMW1vENO+Rbe8ETKaKP3OAkE95kKmX10Bs7Tl/7xtdxItAm3XTusG/wHoWOQUtt
J22DT+BSkc25DZOISFaha4D8dtpz8MxlpzJfsuunYGc6vH0xqeD3+pvEgocvbLPw+hie8dw/plee
aMB1B4jARs8/07qyziW09tCV3osDdunokl2MeyxhiehkD6xbZI4NVAUUzPEPZVs4iQMU44lHvE+e
CYFw813F1YczC3D2Jjovtb183s5X2cEsn1TYwMgC3OVbuu+96gp08kKu7gbehl977DRcFOvVzHTN
aR1MFOf18WkuOdMLdBb+zMTnJPI2iZxH1Y10Xki72wKhdoO3+JS/t++hq92HPHboBo+9U3Hbkl3q
CdR2W/awquEq483O67t6Z+mb8aGwbAw54pHWPZQqvgrfjL1mz8eclWd4ylwr28hUdMvbAHtmm16X
fXzl6OJab8Udpr38+9hRV9rJAWfOMzbA4Dt/4nKR7P6Kur8VHORgZenrB2EfGds8vKaxk1713i6x
mtzBRd33u8aO2SJs0kt36t46Igg6FHfDuwKL7gMogjwfJspizdX2gJHctPUjeogTrBgte+iTp0x4
iUlMYrcih1XdjhSx9E9b5d7Iz6GwI9Y9x2DUHIxzHZ+ZN3HYT13cez4K9OJB29aefp18g9ea6/g9
fFrfVWAhtAionhZ/NI4EPGIuoGdNnuxPSDjiZ3+u7eFlshxEPv337MNgtE8mwmeGEBrZ8Fl+UO70
N+4XG/7FnlICvAKs7ecUThSclcukkysCzmDD+dtU78OZe9Bnl0Wxif2DdPpddV6vjOSsX1DVUlf4
BZh7soI2rS/4GSWoxqlM4P7aaJoDZPp+OMGv28yH/KW9tNfJXlzwdk5+ZV7wyBvkt1zw4W7e8tlR
5n+FyxvO3YzLQ/eXJ5zLH9JeDeDtYop2o+ABZ1LxCeelYdTvJxea28ln8kIobAWM9RlbOeUqp2zY
ya7y0VPjlhuNyavbfTaFh/S++xT6p/AxO0NSzP3xcfmIX9sflWWXndsrx9jydMkBXVHuWic9sXqz
oWIw9SgZ7M617HjXfRtsMHy+YH9nxSVzxDU8QBzC/nhMtgLLsHlBj7FewL1tcRfG69JV0a8Z4818
tDyiVrhBKNALT9jClj2MlFK1LwOYIdtgi+fxqXoqH0IbpufP4Rxf58f8wlFF2LMq3VpUgZtZZ8Ii
FLbBtfuBwe6QHMPCyx9AC+HPu8789sNExd++o0oFvYVRajf8ROsdX0yuuHGTkyt9TojLvOO/d4Qf
5UPmdV78Wv+QfsrdxvxWnJjVx8kGOtECEuMSZJyt+mo7rF1mhyZM5A4aPYbSKVbXqp0RTTTg9Gh2
3Z6UgmbT2PjXN8tn+AOtm8fT87RnQOLhd0IeC/a3XeWILxxvyPgU/C7fp/o9KDgXksVBPOJyTowD
zGHeP/K6nofq3LMuRrjGFLv4NC/t0dqPF9HX7NzpEGocy2N7xKkESJbaWmGw+M5il5DRfBF4DyKH
FSbGPT8c2HbkdEuzKctddQda6GKwPe7rXXEHuCDbJ0/lIXaWE3/KaFuJE0D4OAUuMTZkaDNz0a7C
o/YYLveIXkDS/DQ9yj2OLeflwEHbNYm3Y5LN4QcCpdM5oi2FlE2CP3i3dYdBvcM69tP8NlrbanST
E6HcHpZEIhARs25oVrIpbKeDtIXQQGqqDxLc4f7D1wM6daIQUzaUsd2r6BY8Ohkirb/qvqg4dZvd
QBgfRndNpnEmJ/YRm4dA2jxhfNRDb94q9nqKNDmmooHgTKd4cbsjS6jeoTBzNK+lqMNgK3iTy+XW
2dm5uuf6cMTNeEz88CofG5/UL6d+ZEm9G9zz+kbjxT2TiSpzzEz2xvUpeh4d3lYKf2c9jQ7bzyDZ
yofBm33U5K/rNZtfudhZLJpzZPLY5aWpz6F5rwxHo9uK4FvEnchIdwF6euBtoQ8FhZ0HY08GExRv
8teFP1LLiCGx65/6jmrLGTZr/2w5h0+wsw7mD1jSEQe//MTK8TA+4XBdS5/2BAHaC/cUhIHy0Lyg
xl71U4T0PRQQxd8E6iBCdw75tXB1NpfO5vezh2zWlUty9YPoEC7D0Vp2VD/eZm7Dxc1T8LtTStOZ
fl/itT5tDdHDnI8k/iAc8k+ZZPVL/sLJebxbT++ju4QO9J0GEIZfPuP99UtfvMu85UpuhPFGCoCt
u9Yup0XESygndm8b68E72SenxuO+eUPqlVIRRe/ZUwffbkstM3iVnXnC4c8bdNLv2sevfpIsSsjP
8NUwOlh//ks/aUmKNRpep7P+v5k7j+XGsWyLfhE64M2UBAEaUaK8mSBk4b3H17+FrDYSpRCjuicv
oqs6apB5CXfvMfusTaEXYfWSk2mlbJXVuC5P9PikuYd3XAz8vNZRj68H2Qt0jLUam1l3KgHgQ/b6
xnDDx2Ab3P5+ZfKPq0kqsl+NxqKpHxWxexANmC5TxK4pakHYXY2X+EMtkd+stZXvEs7QszAXPUdX
uckd63Dyen+qIAMY+PcvOKogR3EkF4U+zb+A/vT6r3M+JHew3IzavX7++xVLX+Uw/3yWn9Y7as0A
cBaQsHDF9DPPWzd1/Y2xbagatYv/caWjfgwM0TBQVK4sO0NyuJzW2U7jmsadufp9JUWb/6pvLw1v
Jq8nQFTRmG/ypxc0HWI42yIXVairSgcC4u8NxH8P+ZpvcUXe3lV2cWhrR14ZO71ytOAKM2qaENSq
GtLNfX1XpqviVXnsGbSiuMfRl+185tJ7GKt0OHIRdfsuUa8MvFSgO2n4WwlO81pv0xcZoMBr88jU
sGH3S+2hAVexgLKfgQ2264834XHac8K/CGcEjOzMxi47hOdggVaezUR4cVFswh10WaqYr5igH2YQ
i91u47t+Rfbcus1O/8DV0A7aLYVNBqait+YsWNZufxVeYQzTL80nKIrUKCQnpWg18FdRFVoGB3WZ
OZ6t27CAWgiyr9WOMhjkYSpv8tbcCi+GQ8vpReMHZY7PaZg+6QfPSSlSYrNFLhsupftNvsSGyjrn
6V0BovnTjNolDvUK71I+n5zJ9mEv+zYTnEvKPs+YY22H9SJxPDc/r2yUkDfpXXIjPo8UNKn7nIlu
cJOviHpX6rZxOPuu+x10D8BvTsz5jQaKPyrfCfdM07OrF88mE9Le2l9R8XDKW/9Sp+IxLM95Cm5H
br4wbudGPvWki/gMKyriMSgGgdPhm/s63cxh9Rgt9IvwxiB4JQnYhDdU8Ms94xmUkebTf1nRWRg+
6nqd8qJgGMtYKREoWvmDt/GjJeBBCKYU/FE40yi07jSE8iFzTMSHw0pbMtoQz/0IfWFc6k51G92G
jrnr0dgwFk72Ou6KZM0xQrWMN5j/u4GPSTpP9b0bF3OjRtBAvqwE2DfaQxWtk95u7ShZK1jZbziO
MA4CJowT4xYQLEF6gqRqQlR56G/yx5wpARpwCEifpYKO2zKbdXkQQxzZYUTOjvbRlcZdkcnZinMO
q7WxDPeTS3XsT0CZuDAkrk61dZSfdrZ5GBPhPPM7unp0amCbiQy/ZyefK6q0CZ3qBhl8dsY3sErP
LZpd+Xu8Z5vdipvybK4xcYYSS4gLaTXcBuuOPg/HrLDxTjSc9J92/c+/7PiM8f2gnkpjPmMQYJz7
635l0Ejg87kKdxQ0t/NPpJh8RWuVbFXhboHeorFDTkAGZv1p1ErkBCr9x1f/1jwbaFX1Tmm3Z9qS
EjseSDuLZKh7AEBKqM+Zf1U9yOeC3V7HTv9i2L/vgOaf4dbjHVC1FIal0Mnr+p9u7acdsI5gwJaR
pdi28NCQAbkVs4WDk9TaAiOGhYHADW1Wmd1neIKV4jZS7PQuOEh2v7ccDR6gG6+hIZt7KDpwek1S
VthNVAMz+MaMUDWvPkN045PfP2vyor2lJgmJrAVMRXHAxOdo0b+nawe0h7zMbO8wMJO+LK8UdiTt
1b9Q99VlSL+rZ4sIsEkklnKMA/w18p30rr/UqD6H9eJpetAelDNN+zC32Bry6lv3UnlZRxuRxjEJ
wTOjTDwv1W02k4Ppnx1RyUY6ufK20i69qthihYO5VPeY1G3NJVujy0ZfyAsFVLzptoYNyoh2bFDZ
KIGjM2ljdav8xS/snAI6W3t0UTB8ngL/rdPcFhPSo2DVrsercs24KbEYWDgcThfE0HPwt1QW9Uvz
WEI4cKne7tdCtCIde4lWuV25qrEAqeM74n20tNb5C6BGFf35wTorX6Kncp3s5/IXuK2WsXmbEHHo
6Iipl+2KdEBctgUHiHHjMW6JtXJ7j7CJqD1yg1V+oYIGXYneXh7JGhb52VA7mju5lN7+2pFwx73S
NdfqF8XeOMT3DHzR4h34jUzb9DaKKFnewlTl4Oh7u0/nQ5JN+Y6FOrK2foFvFsKhpfyCkbJLAPoy
/2w8xOxmU5xR7ppvermO9iLJ4vm4tjj6kk1wi21vvlau4XGOJD2P8T33bseTpv60zNcyCquFtmC8
icfn7Y0ztjT+4OAoVASa/eBWy2Lf77CK5TDx3LrmRVY2yZnk9DzxfC096MQPjAW7w8Xg6CIfl+6q
HwXxsH/XPVS4irkmX5rCqyVvKcluxD9vgeTMPR/K16t+iSv1BwhYosuBPhi9t8FhlMBNNnPuPdem
LSfb9BQqiZAoVC/rfXnbr2hf0e16qSj/Y1Jl+xcejTh5G7A5VfYcMs6GgAvz0oLfeiiNHXRK299a
5PyTyYYxUiLeNiYylKy67l6Ci7le29vnc7YbXJkmPkkraq6NuTRRAK6AvYXhbUjHJluE5oUqwRbU
Gci6Er21om2xmgyMS0nZVMUqvpXuOwpwNE3Id0rbVM4tnHYXI3ZI79ayd/RNG2LdFb8geaOspG5k
6odAuybbcnL+k4ItrBD1XlGYHb4qwkfVPKv1JWTMOFiDlalje9I2ceJCJNHvZH2RTyDplvhID3b7
QQzVsY167yMWOouGBxBv6QK+5S+FjYoGnDgOqK/Wq/EAwhpalhO8hpf9beA9ahiT5ctyWHTmghEm
9BCEG70N6OHZcnHp/ZBfKUDrZwOQ2FX8XrraTl2BEJLIPap4PaQrht3LEZbZIrjj9FcvdHvaehfK
+VyT7Gmz4T5MXZzq/65YMei8g8m4I5ugMtk+6oduCW8n3uBHS9VBtrER9RfTVsGN81l9HR+Mlb5R
XArR1/kbrlwyx+YZJIhMX1DYdJLn8IAhHh8Z9guVDaeSMGSLmeSKx8Qzv5K2/YYJ63Nhr23v5Q0D
cQhs9zJ0ADc8My7zB2OvXuSb7GN8iLQdzj0EP409HlraJPj74dk+D+2Bw6mYqkZsoBOUGmdh92iG
d5G0pCXtPY7SLqiupdINgkeaPung0gWMb5VzYVggpznUFA9bm9xpJdFKtmzx4FFRbOnrsC8y7Ekp
dnTIfalsvRRrY69dNR+1U26go+xUdDaejYacXN+4VXggEDdvZxXSHIn0GHUtmB1ckkZTCp5WyUfv
9HaFZke+Fh+VfbOiJgry6DlF5oQ8R9ma7aJ2lKvg7nVaz02ShgSY6Ak1EzM4BwPB7QZm4w65grzw
5wLB9WgPdEuFq/lHUJ7YgJDcBrtoy+GR7MMXD/DPTbtGS7FNXAWeDDFaRWiWH+TqRg0Y0nmunnVl
CV2d6PCtHFDLuOyVylbC7YCrns1WrrKPqreppDGdWEsHQd5a4iZI7ovzcTMMy+CSpB0PVsJH+ne3
LW5/TKwMPoZwV/oTMAS7NZ0hW8Y8oHRhVkvPx6yCsypjUnaB4sN4nFCcwXQ55PdA/Yhm6JANbr4z
MbY2FtCmyjXjBgCdUvnWeuTS2CnhZi4KSru38j0DnVXsUikSzFVPFcYp55eQ01Zmuwcy+wHGCgO7
tluW18KhXQ/vnK7SIX1BhC5fChvtRKAxS3G+hxlMZSPAZdZZPUq0DLnSqtwyFRsP7g0tNOpHEK7c
9lQV4KcsVUXw/a91jhQsKPaVSQoJZ+aTXtk11JwsF639WjmhGjzSFP+VD39e6agC0AVdX7QMCP/J
h9N1uH0wV/Q2bfPJZ27rzHpQHjBiOEveWgIH23ooaLG0d0idqw2hz9rYFRthViQgFCocRtq2/rt4
oP01bZNzZjUdaQcadUl36Sn5wOT+ao5zQ4Dsi8qtFtS2N0RDNN9kO70Ac5tSYcoRuFXLjAoc097r
8lq05d30JMzCFQhRdnPXbijL/3XH/5bm9qJ4z66b6v292T8Xf1Sz/1bR/qWb/fd//v8Q1coyr80v
ktruOXl5rt4+q2j//JG/NLSK8g+N+TcG9i2U5Tppyr8ktJL4DwSN/A9yMdP888RQllezTNYU/2Ey
bGnBJJVRtloKhYh/KmgN9R8Kvg8ScH4A1ZQirL+joD1KUQx11s4iiVMlnZl0S5aOyjRVKkVg5AUi
G0kW15IxUXwGMH3XiVaFolGiSgrcNNMWQj4ahyLF8iAs5JTTaZSGTVF4rZMyQ7PqpRZEdVfKOrWM
sHAydPz0R1J4NanI4HRV0APoI1LFPjPLpSaUJYpSy2gv9DaCHR0yEZfRE4qBk8a1bNxNNTcEfYYa
PGteB0Ixz17FsjZp8Av6eIiHYkIw4pnXEYgyLLG5CBlntVrFc4s02hDF+rafmJ5ZNAKmi/bQ4ny4
MCPJo0GqxGABoJisxLh0Kz8xHXOQ2TXToNNFB9xhxnCOgtWv4G+DQkv3gcDBC+hqFxTtRofhhfcx
cNRklqwM6XT49P4c/trnPgt4v5aZ5oeCNhqJtK5qaKUl6Wj3EzKobFne4ZpWjxFCDsF8z2J8yTG1
QwAyGN5trpe7LqBv+PvC6reV5ZlQQHFLlhV5fmO/Frj61mLGMPV0R5006UKqkvzSM8vqbIAkR3qm
A5DMRsQimUwPxrKm4hL0ekyvbMD8dR16nnat1ozkqb4+PjIk4D0NuKu6DYSBNw0PYprFilffl3Jk
rlvQB6j6GjGgchQ1EVGCBXy/iDyD0aogRkxR930OJbynzT1aansb+Jm0qxJd3xuCh74oFxSMwkBO
Q5abhOrW9BrmCXqA6rQypjjvgP+F0aGShOG8wBjIEXCKO5NGNrgktUzbKOQasprQ3eVC1z8pFcNc
J8qT8wnyn5OMZ4kQnvuJla4mSwqP9esdzaDbmmNIT2RSi/MADUWvSO7vT+37Q/u6xJGuVckGXR/a
ue0iuRICgybZQwTKxI3vPzZxduJong+qXy5In4/UTxWAJkBkqASG7yJUq/qz9q3uT8id/5zux0vo
Gm+iJluovpWjtzBodEHDiZZuaIn8wlKCO41qVspsJ2QMdqroOmuwferEi6mWNoxpbRpsjsUI4JEv
uoounFfe+MZ4IFVM2hmG/OgP2kc1gLvEAsY2UqxKBjVxfEVZ4vOGhRZpXmW6I8bAQyaQE8duHb8W
Y/GiNhMo94LanMRgsw009lwD+jq10KoDwWLGST5Luzhyony4+f2xzlf59S4YoCBgVUgMXsw8iK83
WjdVv0hLuoEC9mWUUrwxu4W68NHWDdm1/PH7akezFN9f1KObXsudCX4bS54oJ2Ut0V+T8Yy4rAwK
In9Mi9ysr1zgc+tGjpxUxvVITjVXj5pdnJrjOsOU97941SjooY6W5xGT48oeXzSnk6/4ABCJRd3y
sTacE1f9tUT311V/XuKoRJc38SgF4ORcYU2hh7y1W3C4bCSqK76dr39f7UiB/s/VTHXmTNA/wITn
6yMN8NkSg3BiM9AqTJCwEjD7Ur2IZayr08Kxpv5aF7tLBr1s1UyuJelBqcttP0QYqT0IhX4R4N3d
EOqPAw5sLTyE0sgzO0sR4nbDWx7wHLBCSP72HmZQ75OJYhgjnb/Jrz87gv+RN36rIPkDkGRYrbgR
JOX595vzfV9hEfgb7JgUczXt+NArrVwuzUpxGqVrNkkQetsoQBsQC+Fw4nqOhOvzczD0+Xs1RYaT
lG99HEOwCmbxE8XRSqNzW8V7FaB3kymK1QILcXwipoDayaQmO0VBCqJOQFstL5w9A3IBFG9FxSo2
X+oIrwSzHJhq7HDq8UZVvh3H4LYscUgwgflQvjCQo6tJoi2MkdhDD+pqrYhR/haHIiTqPNdiuwyY
D+0ZAly24Ha3gcjRB7VswNYPMU/ay9lBiwP9xLv/0w2XDFBsRKA6SKKjjGSEfWEIYsagDIW6MMGB
UBHuBo3o7PcHO3cWv+1jjJOrlmZyBB5HM1ES+pkhmpIz6A3lAotushnJ+Xsv4dpSGkhmf1/v+4n7
Zd+0jg6o1jO6vIhk1NX+Sqc9JZ74in+4b5/3Zeu432AZvQdxW3IqFC/adoJiaZ3ohP+8BAP1hgKO
CWTK1w9uKATIj60i4YEYr2twz11SrtXSOJGUnlrmKDbBqySt00CTnFZBBF6g5C6YzKY4/F88EJJ4
Q1FUXYcBcnQ1UwbBICGzYKiFcpranniRj3QDfz5ngAv/WWB+Az+FJGkDL3OAckapd7DrpbTrdgid
XWUVX0fu79fy48v8aamjJ9Om8QC2ZuBQLpHWtU/4v1+KLWVFIVv9bysdPZxRS4Q+guvkSOazjpBG
QvaSL1v5xNt88uYdnUkYukyEytw8pAlOdx1c+2fJuYbEA/jiiYjmSBTw7UEpR58mgYzgD+NcMmZ8
uLsmsap9W2nPiP0VnDje4/qEDOHHveA/j0s5+lbZ4qcS6BUXR2E4kPD9Nk/EKD+vAA/YImFSLevo
2BpTiSiy4faxw2WLUe/Ryk3N3z8biVJ1ETKYIYmUEb6+4OzSWhuYveRMxiYS8NG5aOPL31+3n/aC
z0scBUKixoghUEfJ8Y3rCjMEfbzuhfzEO31qkaObFfixALmcRSz9SmHWBmDEIhySE6/0/GUcHzif
L2V+ZJ+2A0EgQRczVsmYCjW1pYpToPhiZHcm842VfiKY+Hk16juioarWt6nCwaunLC9ZrTOGs0pu
aUMp9bgMVH9cZR307dnVzrPEi//ieWF0rOiGxGjs8REBdcqqoelJThPcNmA/lKtuOHFw//i0FCqw
ss6gNcfQ1/vY+rkEzpolPEzBvXGC3+2q7XTiuP5xFYgbDGUqGmHm8TtRaEOZxayiFJsGNljWOHFx
iu72w7ZtMiCuKWBKZPXbgeoXujFFliw6vrjv0I+kG4tLEle/P5NTq8yvyqcXL2qJgFhfdBotpgd6
qcpv1vupYeBTixzt11SbEm6lKjp6tx/qj9Bz2tTFr/V/upTjLD+O8srDTVLE7fcjihZMqi7zt6Y+
8RL/sHlS3iJc05jJVYGxfr1hcZhMVdu2SJ8t3QkLcZsXp2L9+UA+2gy+LHG0GXSZ6IWB33C74mmF
WdGlUj6CPdpGEZj5zstPvM2nrujom+n6PBxqtcZ7qnXD4dLMTvEhf7oc1QRaq5GIfZuGb8VaN4Sc
vz8PGzvFLra2jFcILBQ2guDEzvbjtVC1klmKBOE4IytSM8HyThJxuWEawDHUE3//n8j/27P5tMDR
szFTfZDblAXAYDsMUrnto8zo1TxyhcHcDVq131/qUxd09HDMVsYBBPkpUweOjgX4f7FhUpb/zw2b
P91P33/QzGzJnI+GMrRtGdOiSaT3RAj/fjTwZZmjGDRrScCVlssQBeAvaKxkSFTxic3/r/zv+OmQ
isu0JjAxIHz5ejVGGfii2RM7CY1Q4TxHZiigNFDLD6OvG+Wik31lPeh48DRAzC+b3MLVuw9yWUUO
lE+ryq8P1hTUd2mEx7sc60+lCoBWF+hbKkq6icxoPQ4U4GNPQ4baWFQ9ikrN7w09xUio7nf+GDMK
LQgfdWNNGcKAcWN0IbFjkafieVijZFGiBIENJs65tK+kmEEqLQh8QA7ABOGHSZHkBpLM3K/VJvKF
Pkz0S5MQgUxgTN69jhPkChbYLKkox+YKg5ASiGJpMNI51a/xEOcCf3moAEOAVkc/Io5SJj00H25C
3ArWBlZQfT+Gca5v5ajzbn0PBhuop+m+08LUTQv8JDFaGXeaSOguqhCZVsZU03s3tCI+lDkNIvxm
a3hwTVDTN04yJm59I9WXmdGqB4j4+YPQ+IGbJ1Z2qOt2WhoyrkNZhAe8Ibs+RqFOHXfhWZuM7U0g
R+qGTcLbYC3Qv8qNNIsKEmqsS7mlfiHpJnJnr4tdVY1CV09CiUl9mYFJQ+imB8ss66UOVWoZaxAa
F4XiyYoTViBZbSOjMbQMxnwEjxgLfX1tNrpfQvBr4SZMVWdlDmAUf4uzD7cHcL+3LoJkuC7Z1dd6
k3YHjYbWvVcIqFwbOaVBlIJ1lbGfY4giSRg6Gcccr4dqYnouC5pHYMeCXY0ADGNLQM/jh/RwqhwE
NshCUxntqCk/NF9DJSRBGTqrPL1gAFCq3MYLpasCi/DzskrF60KrkA+k/gB5q4xXTZpbF2Jletd6
zvyPWNXXqj6Naz2VdOC+wWxv2kbZgy+1TbWQG1UQkJ7pPUUcWUq118DUzNtCM6ObWK6seG16cIK1
utCcDoQAljO9VtlZVlZXalSIkgvILsdqeixp5yR5K7xQIvSvdDDpHZdjGndKALKkKjNglVXTRPg2
d9WbN8kgL0NREdYcKeVl7GdosUxaHoPqqQ7YeESyKjZzUsxwQjTRTcHBEy/hTta7a7FNTIQrXaYE
e8HShcDBQ49almEM5j6KewNJv5zjcz6lreZT5dU7xi3k5LqEwPRmcFpTUzTVVdS3zJhEQ/KOJbF6
iAtGUqhxeQyYeEOk21pYDAexFFGhmlA5p5VupYgUDHwpS3w8x2B2/8iYL83STAbh1gQfQiq253Et
AIgvZcRkmYauJtM7uVrJMJH3WhWhz80TzfUKbKXqQCSz8hNcuMQocaRatF4rBdq46k8gDgClVh6K
zykbGYzPkcKaqsB8jlBtSrnKl5E3oc6RavgLbCqLnnTRiTvcYrpCMleaSYxeTFqDwKrz0U+DFoZU
mNOMFLLGVSVDfcVUSlio6L4XGD+81GFKWdLX9c6thyBbFmMQXWXV6HZG17HbeCm2xkO69OCLX4zU
1V6Nrp4uzaLw+QN4rg5KJ66mUA2vTSy02CwTLHyFqEc+Tb9Dr+Cpz/jrYIjil6wfNQjuggVbtx3p
0do4xeKwivGs3i0Nv8j711FuckZ2SL/LiynRkUibOSoatQYYmcyc+N6ClBEhfKnoBmXkeTss4kqG
QxK+5VtPD+XrThBoj41VTf+2Tht1EeZNUeEMWbf3UTIWbjtBBV1Y+MmvLCnCdA7DSWkrSVK7yeIa
N2zQhdO6a2R9F7JLLVKw/uDg25cWHouNCWKM9gwSeVyqllurQXQ+UNt2ajKPTauLs295eJn5TEaa
gffcaG0DB83EET4rClSSvEd5So1qhgYKg0/pzRgqpomxM1rKZRrZVWn6d0JVKEtfsJp9pWgBQ+fh
povKadPHKpN3RSvchnLS7bBJG56KPkaJVZBinaWFmO6aLgDN0Hv1vp8iKQDioADDDEM0qXKDRy7C
VzuNVUDrnvJcdobwFA9ie5bjzK5ve45ReB8wECQMrwb2bgWeXhmK923dKhexWCG+Mxlm7WCbJKrn
baZ0OJRxhv6VTZERW9W0q7aGN5Ni9Z2N7E9VwWRwVdXa41gjB/PytBMwitTILUKB1lOOAda7GqY6
s2D++AKDWzikvs/c2ZQoKeRImDPMEPjdHd325GBSeLnQcP7G6wDv0zLyghPFlm+ZnKqKKqM7gLQt
ivjHrU7Tx7q3UpLRnaqBNzQXXycroD4++4f/zUDuaKWjHEhTKxKSKGbSeqpXibkfGv3v1vm+rnCc
/whmWcpCwgpVvcXKBTh69FQXJxb5Fo8eLXIUYQ0cwdD/05HX+CDP+bWg2L/fqB8fCTBD0muFDuJx
dWowegVA+Hyj8kMKg8ST76q6O/E0Ti1yFMZrYOj9qWCRvL3qkminyf2i1E4V2n5cRYPHqCHzJ1U/
ulm1XxeF0smjC12YwnuPu3YkDNpVqrXize93jV3qOM0yVNkScS+h4SWr34oSPcTmtolUtvOapk2Q
EEVhhcnepsRp/CwFA5MbJpB8ZeEXSg0MQGgs6G5j20OmAc36IdUGrum1L6OvyjXjElvV4iMLpnit
j3Hm9rkmb/UaaXvaViiJR+hjRW4U61Et1Eu1joplCaKS0D7B7c4IJMhCViu3CxMe300id8aLLgvS
uZoSWpPOZlBFUlMPMU7LAQ31cdEwxxgrycYsPP6wZPWam+dYKs2OJis5MNtlgikTs9EJg8hlY80m
0pK4MTwzJSQY26rc9Eoeo4z2fMviDTWMM0wl0S76nnSRV5F8UQVh/F6XSvPRew3N2aABzT952AOx
/3EmYUIWyOal13XT4GiTrsZ23TeMWsSY66ynQOsJECwAi8hro/YyHxluAq7MzjFA5g4DD6fMgeBw
dLQ+09dsbYRlUS+dNdmAMlPzpIMcykIKXkWoUcJ3Wi+6ZelrF7iAaGeWUK+0XhcuzFAu1zos6pXO
Faz9IdbMxRAbGfA7vWPgM2WRS3EIpYMZe92dMNNP8RIN8HqT46tJTON25bct0Cq1DaSJ8k6ivWQk
HWu1K2OckVqia89DzK3S5IOHG9Rpuen8QWKiveipM8QNhAyatsGJLO17RR02owaakaBF1yVNnL+a
Tymn6Idhy8beul3SN3eB10Jsi4XoSp7E2FGsSeTqGvOhtqR6LwbBBw6j8onP/3sBlNIaI3EYCuKm
8622FlRChl0Kzu25FaIcVhaGDyZuBAuCFeTkCci6A+f3D/SHJVG+KdjfYCWBD9FRoa2A2J+lgolC
cm5cyckiC1RmuRn/g1SVx9uyPNljmlsTX7Nhimqfljw6cvANSH2vNxTHY4YcKBdc1nIBVPlcEYd0
IXmtLfRX6tReKaNy+P1qv+9G8nyl89CNZEkk6kcJv956+phOKEGwGt1lkblh+1l6ukWqoz5rcf7W
NlB1vJsmyHdaUzydWP7bMcXy1C1pPljm3DM/2nmxnUD1EVPhboPOwC9FsjaAKeWbURJKR9HQ/0zy
JN8XNTamJEbTRYRB3no0lGlRZyY64Vh+zFjhxNmGBcXxM4E+yigm/8KRjwLF0X1JUx+TYRxM1lOh
MR1ASnyNyXHvDD2j6pUZuBPmYvjdFweRys+ygCt/wKgcoWwZtG4kM228JoceL7IJXTbeqpCMCJjF
jVXJwFxkqwEqNcwDywtR7XsXd8mKkMwwM23b0N1/97TJCxyxGARpSZ1CW8pFFPU0gMwKRfmAgnmR
S0DPCrSX9wMpC/OMQhKthUaX90UatiRb5NYLvQ2hGzSl2l5qRsfRkuF7sIxLQI+DXpFidEMYLK0J
n6VFlCgosROp7l0Mnf3zEIO8lVJkAPYw6ysXohKQpeeRbywHPc0AchfMRmTy6F901hAgYwzIpNIi
6W6zglmK0RhHKMYtcq7esvhXzYEg4pMMJHGs2Tnrqsv3TRBFz6jMrNtJLsWV1ioVA4iRCkZ0ENQE
pXqqg6HU6A8kdhXUNHUKNWPEFD9DtCpZ7RvUUESR2RSqJS1U/6aPoDwpifVsiBNGq1Q75iNDFsez
YZy5dkqCjSW+ELihT4wU5QaMv6EOuYJOV5jJmNoRc2g5TveaNqUbMrreVihFbbWq0g+N5UPXMo2i
A5+gVE7uSfCV1UamHtJUyoAO3zKkRyzimDBpM4yPa6HNV+pYX/kiY5dRJKvPAuG37ZvYrshh+hbm
hgYESNuLSWsg6o9C8nSob70ie+u4nWblrL+sgJ4h3pyHuPBargP5xew0bYmbz7BqtWiWURnxK6ae
aBPIwhSeu1EJG5E6xana958OzZdNC6ULRwO1Yh2KL6nM19OBvF5SYk9XXVHjK2mahqGERvBcQwlg
tgyF99Sa6vgYJQhLV6Hgq7Nd/VhukgxnWwY76+hcEHNOrRA572CLRSG8hpTcsLiL29EORsKZxhwu
GlEaXVmSxgucNIprPR4BfUcDKLRKBnr4+340/+ivF0VARiwiYaSFfOd4ln4wWsK2CstCqfRgl0TM
fyQiVxabWX1D6YabjpUQmU+P91OAK9+J8+7brkPUrlgSomxqvfOh9/Wmjp4vlJkekuZMghCfw/CE
uYMCQXCjJIo+fr/Y+S/7drH0xrhcEW+iY/FMJ2NKlRAiMXszjdROu4NSGwBAi9iyfa0/8CKPJ67v
23Y/ZyX0e9nr1fmfo5emo0+uJkU+uhim4zHJAOVJ2d2JJbQjHQAqsLBuMJR067J+LQxptOspDTa/
37rvx+Z8IRIqeiZV+Za1o3K8UXOa6l0wusaYU7qRR3MTaYArI4RIlA8K68rz5MAOBdFnfCxTd5mW
oTK0JPXt91/y0xvzOTE+emNKXuM0ooriomi88OVdZY0rOetOxIJ/LAq+vCsGujlZx40R/xFCsaNz
2h8CK5vCOQaeuf9Wi5ina6WXsZ7gUwmFuI+kNLb7uXZYUIjMhiZysyGQ92GPkUZLfSXxPGatSCOX
tdnu6NbCtklp2h+KZEzWeL/t88qE6KPoG5yytUOWBRDfVWnA7MjS7CzvY0zu1f4+LbOXoq+lpVSN
FO6ntsH4Ne0348SMk++RgrZwu1c+uuxgTNqbRNE0MPhmxSldK/Wu9cfMbpVWXaSDuNXxHnD6LK62
cktTSMt4V6QAYAxOqmfE2nnm1C1z6Zbvg7dSpjtFFcrbTIEQiJt2umlS4iO9alT8zIT0np8proiS
a2BBRXOTBiWUJSlcKxFOofyVrTtU5al+ivTtnQeGrpKGE63z2n1LKUN9AEo8+vjzKMOjju9oirWb
+tGgDmeCSwGhOqbcArwFvC55TW67OHmtxzm6KIsTX7j0bQvlt2iAkHFl0vlVxxFdpGWq5xfJ4JZJ
Cf/Eqt47sboxRwUuJpiEHkZDqsCPDJjBxKWXU8Fklo4pZQ2ttQmRGzK/CPgiVteVlw+2HBgpbYPq
xBt97DBCcZVXmSkYi3EXMPPHW61vIc+NDalxdW/gsK07jNnCLCHAk4DwSNVaTrsnsTGcIQnXfpky
YCqriS2nHKUGNT2/M+0oGhlV1uVLRVshBdIXnYTissl05u/UR1SiOD71GAbh4NQeWq92mkqH5osU
V5hODXZ82wjI1hQJ9S9aB4Z+jrUOYz2mnMFcj5B3qkvkES6iPH+hgpHYv285P7xuqEKQgVvabP3y
7ZRSa08PhDjGYYICpYyliC6scYLlMflAz5ohh/WaANMqBRk885RVd1Yije/xlGTE9H5t67RFltIo
Favff9m8637dpax5uIR/RDYp7JK+Hp9CIoemCMHYjZQUmJZch1sqrXztWfg0qGJ64l3//tmxHH+B
SgcbocyxdMpQI4qSbEWu32UQrkStX/tFdcr+6VtC+n+Uncdy20i7hq8IVchhyyySorJka9MlyzZy
7EY3gKs/D2f1j+0a15ndzNhFEqG/8Kbouib6Jws34GH99UdlaUdAW8xQ0cY1uKzyvlpyJPcpCq46
hH7e5J7J75aos//y8/50NSOkY677D4vi1zPfrYcoIUsLg63JanB8DAhYVEu8HpreIrDV+cvN++0B
jiGA+3HA8tv36MCu//9/1g1dN/sVkC/m1SWzU8KAsfcT3dOiE77838/J7+U7hutGcBzjFazR6Ff6
wWBGcj8IRNm7KDzWPVTmdeCW1bYq2JBnNljN4CkCQEl+K5lJMdux9VpW5CD+5Yv8/qMj6Ms2LxPs
9MT79RSy0sEefJG0+3pesIqoyLPi/MGZODTPseWY9aJlc2vPtTnkk9H3yYjOrZ0ov7lI5CEtzYiR
opceNOFrf3nPf7v/WHRQ6gmqgTwf2r+e5KIpoKvz+mA5cX2yS8CsSIuci2SehqT727X448cF0bVy
0Gm4vz7ndZcKt5GUdGIX8rA6xjZJSPIko+HLf1/0P30QC1gIdfBOovDXJt/uEz1VIMp70qIw2sW2
t5vXU4YVWfkX1OJ34QvLFbhhEdlPFJnfDuVeFrJVFIR9iItFO3zOaiTxiOwD/Dbw7+kWtVqS+zmD
AvAu6ntLKNR/uN0Uf0M1HPfXo5FvQpvPmxx7IcT8X49G0hkRjWAgic/IHt+BQ99gQIT8+kqHOYuP
/77EvzUBfJrLRMEYhRTiN2xgKVQbTha8isp7bK65da8mPLf6CUbrqvxSlv9f5tL142AlXsUGCGJ/
fVIbGRm7qvi4pZtuCUMK0TdYEi+Q6m/ysT9cxf/9oOtV/p8zikDkpmYl0+wbT1VvWepGxzCS41+O
p98Gs+vPCVnHMVxzFP6qTcon12f7w5sQE0c7XdieaE0WFqKo8Ot/36c/vArUSdjz8HA4En9Vw4Eq
G8u6Pp96wHW9AineR9XX1P/L/fF+q5T8IoaGxLGJSrzm8/z7uqUOvLLeIkeckgyduQwJYF2u6xYz
Lh+6j8CLvXx8HCa3W09Tgp2ryrej7YoRAUQ7rKYakJWtZHuuGjkdmzzEFL5pnbssKdLDaA/OsY1Y
scjCh95jlL3VYz6sgtKKHuoWa626z+uTl4f4PxateFxmkIZVAlEHN0+ncaaVEiMmaqlcLmbAbvq/
L/Ovp3wIc+J6rvGKRbHLQu7fP9+JW2dcWoVCOTLRtnAjANjcP3VafvvvD/rD/eSFY1POpIYg4ldd
nzstPXTyBdKm30OYuoKxVTlIFnfBNz+EL/TfH3cVq/+74WJ7i46QVhByMuzXX8ZC15NFL5lv98nY
f4oidzCAx3JMFhOixqHBWJVCu6mGePiMxsh5ZDlakEuLLHY9WFlJGIBFnGefe4Ai4/BQ6J68vkD5
71OUFmeLfN47T/91d/Wn8v+vr/3La5zUiT+1GY/jtLv6zWW7Vm3kBmgJ24RG/eUi/Xrz6QyvnY0N
veLaLP/aRjVdkIzx4tVIQMGciIVsulXbb//7TvzpQ+gkOPvQ6/5B1sqWVyd+0ewdTECze5Nt7Oz/
S6jld4DFXJ9ljiTiGf/9EM8RhdOTVr1nDbaSy3Rqm7+JGDmxf+t2IRjb9lUKyAMc8c+/P0WVTj2q
UKX7qqnct9wH9d+MuimwQ07o+CEGVdHa7hv5MxwXvJID4YsTQKe5WYYkvIESU+/GApK3U4QEPug0
vDfGJ3red/C30G78qj26KTA4aV5D6QeQcbxiZo0MXTS9qwBPq309Lck30mIFXtqQVcRBusbHssUW
VX0kCLk/BhwaRC+mqFY9HOJhmdjXkG7aMY40P21XpWz774nAn2FfThnHDFr3lgQY5XQTznmmSFZl
mJELwt5m2nadHOxt1gGFbbQd6FfbyAjvZZMU1cbpnAFH/zyIL11n3Hu3cqObuWRJTEJGGNuXxRap
Xo+ICIlBmohJ3zdu2S2nbhTqpSTIGCArU04DHSeYjh36djzUpzi8IyWcM9gxWkveP3f+Ap9JvJkO
P9EVHmLt8iIX5T23kWvtpIXEmcM4Ac2wi5jVVoTbtRD9F5ApFTLjXr3qoyw4WrbKVr3XXLnwVnde
wjLdsZRr1knU4TMToyEtLX0oCbW97wQ/iDHdWUWZj7yqkXj8iBIP/o5diblG/7m1OgF+zzdWBhUI
shuISZTcj9eBc8ZoqlhSCN5N1+/mKw0hGpwfRZarT0g9+Pjbc/ui1WTWVj1Nu1h37hff6279Egwz
ittyA731i44Sb5VxifYzN3KVTq67DpJ5+QjtctwPipnOSaYnT/gaiyJ2XFkhkhVmdWuVsiEYAzx5
MhNhrjqYFvo/BmAyw8ZT4/MgM0BxP19sQ4DjYC6BIlfc7SJ9aEOEx54/YXYp0CkAOhBEvSrjkWDZ
cFLWj4SXzRnr4HYIBG5EHUZEqiZ3N+srR61jMtG3Ed6rt4EFhr2Jk5wYlqVX/qFrE0K5YjSmK7u2
JNp1r+4x+Z/aqdzk0ZU0U6SjvU/sMsVq0Sm7zyZegLHKoBEvbu0lj11r69sg6/pnAKsOC9veGn/C
jY1WDryA21xpDKPNktXFyg4in/2xX8hPXw2qPDkl9Xpve3mfbNMY6e2qa8pon6SutWmW1CdfWZ8a
X5eXwk6dZx6I2luZAetiZ56OLVxXDDjJo11VteJRraLOuiuDKVnW+lrMxnCO2Gvppf9R2t1jp52R
OKhyvNemTx5nsPazLJuOlKuo7h+XJC7OQ+h/hYiabqN+6d6SoX9RQ06+qHAmXs1mtuo7p53dR98K
6qPwjPkedFb0WufZeFOxSEYJw6BlT7Pz5spFntiq0JQsk9gJYl5u20Q5BxXl/cqWRDgpLAb2xVA8
19USsTvS8/0gvBA/a+9jUNWyhdA6vLtOx922XRLJUte99RMTk5OQyi8D9TGBXVlhSV564zteLeEe
tCJ4Ko30t26PrUCjiuRG4yE2uEN3nCMWBKuuWHLCGAk7iKV4q4L5s82DvTdUyVMmZPYg+CKMtDhM
LY5+7gNRnJomguHt0kptvOvms25TotSLsWu+qUpHT9jfDocsr8Q1cPpqwBjX4/TdShWsZWSqM6kb
eKnkpK136n6ZB6ypSoXRhq+wLXcF2QZWoajzClomrmvGxaqlUsm4zZawvxA3oF+sstL3OVcKR7ZC
b7nt2C9Y1ElIHNdk88zZghDXr5yK/r5KaowFoaesSOcmo0piAoOix1+nWhuk0PiZrKFyjHf9sDA9
lv5bnc5AjnWOXayunUsUKWsfDjiVWjLfuCzntn0p7+pakRWRWY/QDyGs0qVApfaFd9uTdr8l/1q/
t7H9JYoaGH2LtyWXWT/4YiCeQQ8DZ2cavvYFUqa4V/nJDubgMmMcfCslJIlpbJKDBnzdVlWevTGi
EXNY83qlyQg323bavbTtbJsV2OQUpfReShdGqU4b3BzThkFVQqyopwBPp14RBpRrv4WKMeizg5T9
S0oU9XaUsDB8RLdryHop0RpxuC+mMdrSdrvPfprFIIRUoh3mN5jwpnld7HCoiu8iPykRsOQLOo9w
8cG1y/q9SzrQ6E50Bmljn9xOA7kwVk/bFkj7pmXeMuC0odzLePihIKKS55LdsxItHgIHo9eBernt
3FETg5GO8U1ilm5lt5jhLIkn7hv68mY1ujn9V93HR5/7mqzD3ilXbRm6z31SYH9u+VgbjuYyAxge
u0DpdaZ8v1w1/ajMSQWOA5HVnoOtNOR35UEQbfMRse5OO2rAJaj4puoCb/cuggW0JO2jdsTVjW6e
h9OSutmrDYJzg3eLfOuSBm+syXT2lm1YeBf0JaFpmR1vstJMq2oAoYdaP364veaZcurkMFSu/H5t
k9aKPPZjXnnWR8h13S2khVc0SGa6x2pHH+u688+wOzEc1O6UXnwTQadYpvgSFKk+xDTMlxolKR55
dR6xAyhKSKXkHUMMIN2oAtH4VGrJbmRWJEcrrcS5lA0s+HgxpHBwTv2Qg588ek2ecQ8zD6uupiNJ
BWYqhsTA6etBWeV90ztYCqW2cXeQfQjutFrOnoGN6aHQ9vxtin3/NSnp3OXYdEeYNXeMp5gzB1Ex
rodU6K+JGy4vXV86FzdXhI+AQB9CIuKJ/fGx+vMNYQtppZt95PDLLK7qJuJM3ttmCp61Te2FPi7W
OH+YxymZT5U9UIAhpK6WZa7Pte8eDJcLwlmn00c8LmRGpnNIZFQK+r52m5rIYYOjAd6PVowlZest
mymc+cp+hkR2dKzmm127ePY1ebzy0rF7GO2w+DGFLEw72ZpTWXXVd73U3TqpCaLBmiL+9MOsw96w
7m76KCSqpeM7Vm5Z+jt3LDx/rXPZr8Gqp4fah11me12El71ewj0ARrgWSczOYaz1rbvE3MZk0vVe
Czms05I/tVaFd2KJTothe0u4zlsSY6SJMfpLOnyo2J7gPCXGpTg6lI+zHE3+Rlz2WK49ruC6KyUu
lfDe79I+nzGGhPNyLwevP4VtQltsMyGthG9PZGy6Traf1XT13sMOrrUG67FMIMRHuHecm4w5bAPm
2zVn9g5ALzKbIacUxMpv/EG1NH1xLLzV4PS4GGV9K7AOdS38OgcNUJSnkMBbm/gRHu6Lhu281/Qc
q0Ek4dYVAXkDBFCvaw03a0JVc/JiUW48JO14ZCrbvsllIp6BeFJsbVz1sECehx6RBdczUHyFCAkP
IFK2pCAV4jlovbeurNsDhOeCkJuyxOCr1kTttDX+lP7cRoehF+V9YDeabcECVd44XvaR+5Y4cY9c
wkGi9hhnS3c3YxSxK0KwkZU39O6DcSJIi33rfq/i0NrKQOv3QlR9v1KOJDdQe/FtWvQ8eQIa36UC
Uz5HIuh2bZQbsY5rM93YC6JjFuHlgp3h0tEIS2CJVek6pEY4TXMMZvJ86XrJyLEmheNhn+r8OKCb
2Hppo1h12GOI/W+GisOuSQqKtPViDdFLkbNjpdcTj5Hoq3A1+SrZul6ZvLizj1fjGNTRDk4H20TD
cxDYpb8PJ1uYG1ey7CjjmEwZUtOfhzD1uO+FXMGbEpcYLew3opPdDXikt/F9/U/rmd3VyZXmJ5Lv
IhynEvfG6MHqJ7NqcpMQNJdiQjBZL4XQybEwfnbMB7r/FWZiHwOCg1tHBDv6E2uESDnU+I6349Gb
Kixbo0Ifgi5R+8KuOvBGRb6cGyz9fkwj62WMa2s9lV636mZcfmK/QuBTQtqZi9tsyLJd3QtCKMqr
NQ17KhK8KxFufRVl93YRJFB/HFhQfaBuZrc0x6AsSlwu0/o2sfWb3bK67sYy3tZhMV0GmJ1HSL6E
ZJYy/ajn4TrRDRg8rPzATN9Du0AWYFfTbe+A5tumCz+jumRNmhVLdobgMj6MQ2lWusvyb4PEv6Uw
dbHX115bdRwjSkDb2VTZTI5jzR5sVfQDT5oBA12LSscHkyF7SGbEHXjfkZ4bQz27LM2CubbJwiN/
53tk41Ijcu+iimy8s5w4f2yCTnzpa0GHxHZLbKwUYtiqLwDLtVKIRxgF9zlj86Owne4uVsF7k7FE
LgMlPxtpD4f5Su5cgw7qow7S7tp+eqecgIHQK91N5XXDOnYGADMzxDSUen7v7Y6wqnH8ivgIX+ul
qG5H5bZ7hbTj0JauOaf+5B5K5eNw2w3LsJdzLF8bPx55LWDtOsirtkUY8qRXyqzSoqnxqI3t/mjR
Aa+XJcJHPjZT/KXqvJ8lPK93VIfNTRbjaDt0cbIyGhhV4GZDZadLa5F04NyWMIlkuf1am2DeltlI
jmKorY1m5twhniEjZ1TLzbJ48WuOkmpVeZF+CwqvPCT5FB4KtEYfabTgVxo3i6x4+K7cO23f15mr
HyTMb7pSO/ie1cO7I3V+017lcknVh+sBqSGqmHjaJ6X9UdfRQEBYLh064ww40xpmdeA/xluhDFsF
Eaj0zoDaX2gEgR4nf3CfEpfOQflh/2Puy/DBa4ZivcSpupOTD3Gudp0vtqXJaZySuMWbvGimrd0y
XQYlr9nEOPzWzMOdAs4+mXI56iWKT/kSvfaNru5xMBPrpeyTSw61cd908KWMOxAwVbkm/zTTjD2t
7IliunLH5yVROzhudLpOb69jq+zvdGkeZWn3b8uCgMZ2mnEVLnF4aVJL7PIcXh5Y4VUsk+hAriRi
ynodleNjbmtCg0PPYEW7OA9tK5LuJhwkjt35ILfXCfqk4sY5pmRx72fjiAdtRfOxjro53Y1REcHi
XEh8dPOyI3RTef2RyTE7O2kqseSl8mHoXOdvMok1AdGQIK1NHcbyAkoUr7hHBRFK1ty+9WnJyFhm
Xvs1NUkI5zEjTaFygsO8tOk3HWbjm3K9aqe9PgICSXT3D12lPrscCZfEOMVnmtqkQfRzfjFOmazS
oRE79irTexKN2ZuEUag2Q9RT6uylOTq5DM9NBe/HdFcGd1tVANBiyS5oNRt3X8R1e3FdR1/KdNbP
bpe0942p/KchmHiRoyWUB7uui4NIMybVZKhfnMoh8Lbo2KqSzpq9VW3hvKbFzIQ+siffOfAlupWO
l/gQj7V5mbOwRAppddsaMdptbCL10GT4uDNmECWyiPx7EJUPPpsu+jPXXk3U9pcgSb7Z3lQ/jNq6
quqKjD0uxZQ5albHipaZMEp7PHSyIfPB4RTT5Jf8GOcMy05vQrw6kQ7UKFp31cxabetciXulTHmO
Y2oqvghvehoH9He5rA9lJ5ASaL+3PzwLfrtMoMqEs++j22IaCHMxnmfJtYT11kw7FZUEENVhjvnz
lKIz0NAY15iK8n53mFu+Vf2cnGd2kpumrJdvvSeDXVNdzcsairN08zc/F9ORW0/eNk8YE1TMCTAr
AwY38YkgWOXBKcS3fkhTdyUlyVMdKtqfflDxpQAk0bQEtGYLD3eShbd+Q4otGvw70WOGhvL/hzU3
43FqCfkqpj5neszvmsAN1pZO6IEmvc8Tj5WgqriDBNCF4VNgBcUPq2qu7ahS9z0sWDiGM3MsfQW5
hSjmSgxriCZRbUuFDAbUgxRw1BwOqgI2hY57yGznLasyqJJVvus8Vc+rdJ6yr35aORdkMt+cdP7O
RufaHiDsMMwLhFD57Q7x5glFnYcZWCF2MOtb0GOtXm1ms5UxvEU5Uw8Oz6LEJazvNywT8adGBXcb
oVzArUyFYKVuXpFHuZC+vbIn15YbghsGcTNZZbanlcgel07KpxFs+0c09kQV1L7z0jQzf0SbH12Q
ET0wxw/WktOktujqsnG573to3IvVegffJe4hCTp1GmZ5F/YWYg2Egc+KifBFL10H+Wb6zDKORF3G
9oMNDxVLdJ4yGMgiKXH9ZzbaLmZWG6vmV0R+RQ2y0KzZmWvjzMqWxUkKe1vVwXtehIBfOcuN2WnC
i/DGZY9W2F2jxnW2cL2Jam+GdB2g+RCJSnfS0WdTVvO3zNLzZz5xVunSK24SN8q3thcSE6hpwVEJ
oleQof+ooehtnCyzL7NNFrBdm4+p7ss72ff2amhctNxxBG7lQ4FuG6Lrhjr4SKAab2o75m1Pxh9G
Q2OJbOM/zOUUkhQYhTd5TIoK3gw/59ZGgZgfNN5ea691+oPVVtFqmlvr3PSL99DYRUndpO9EbWqd
60o+5+j61pYwCn9+a2d6711eWXrw1eC9DtVz4FuA4277Cg6pbujmqUaDla4jTW4f68YV25SjKeor
VL8dHJMc86YFBrIWwjGQeP7Tylk/6WTRYWY0vXXznPoPjpOiZaqr7rTE9qlnaIwtRvouvuUZH78m
ypvX80QWoDU+406z6fq837TjoQHYLSvCGh1FltjYfi9M+jQAnq6h4x0cb/yux/fSDVhasHos0wGO
GwH1Q8oVmQdISjrqvlc1kV8ZnF45V1ibT9mmyOyTNYpxbaJpXQtBAnyfkv4ZV8ek6wmNxUwvmKsz
HqBHzFeuCgW4a3myHALPbrcp/LCtF403TBOEWIpCrQCnXz0/+U5jmWLiNZdrf3HEjypwO2IGbMao
JmUWZl8vQ1yFrTj8ktcGK+44Ivdb8XetmxH4pkitd6vyieyrJ6LLzRJvsQEkxyD3njK2GmNADkEa
bI0XXKiiGG0LmCBGXVrZklGsiOTtxx/zYLZt4Ntb0VVHIPJdWLRHPzffcj/+PvZOt4u9/LgkC/ch
yg8OljyMV463zWKxZ7a9W9gHbt0iJSBXl+8ThMKbcmSSCTCMS0LUr+pRu/rDb1pCRRBkFh0hhW4v
D0oQ6er6/ZnWISCTxJ/v3IUuwOmX4NA7bLHnlHYBmMReR8Ac96hUyPAL4Ygtq5ERElJgaPQu09qH
986Kvypt+17POZ6Hjk7MMUyIq0LnxQLaisVXzlX5OYeQtfu4IfBTJXcmyapN6ajsNHukUMRZ6r+y
JP10HS6p6Ca1RVJxYuXnPkxuGh/QC9PCIaF98ufgq638Yu/Z5j1aUF9VU0yOVpGZjSrZec8FkS2F
71wXBfZwLtPyqL2weyvbCNn9bKU3zLrTSro2ke6z1TMOSWIUmcx+Ssd/BWfOLzNOnZtpYDibWjiz
sN5DLPIAWe90R3BpgpADt+O+Und179c8Ta5onhFFi8MEkXVlQf3dNYUiBLVuPrrGnX6WxvceIs0n
TTFOrtmMC3+KH+UhY1hfX+HvTZA0DVrsPBw3KvDnm1RkcpuEWUBnhze3P07R10XiHsmUfXEGEdz4
I3Ywi5/TC2c1XQeWj6u0B0JQJpOPGV+NwSF3MTRQXxxLEpFVp/kXiPTqEIhebjCYyPCtMJwXSeuQ
n3zV4Zm0/TLAcV+j+CVQqRzFvYlr5+zXDkHuwyQvyZSf24G4HhNK71ApFHWxNmSOJMK9C/LirgpU
8emwdF4VUsc7T3obM7UW9vMijjbzvOQ3HRVJbFw5EHowddNuSIhUQ63hEMRshmHfd4F+jbP6wwqT
5twaHGotN+k/DGX3IMqxwRgxXx5EJydIvX1zSF12Pau6wDoim9LPibX1DzUTImrJyn0JTUGghi9Q
6UHiJw7SfxisgaVbbXRAezdERPgmAFya3Ig2cKpbADEC3MqMlshLHqbIeo2KKr2tPZZ05dzcTYnT
75bI/YkUxd8APHo4TFfwlFPTY1fBrEnd1vZVF4UtCokpQ+aenCrOt7Nnlgvee82miihLZZOAGKVs
md3Oyz+VrNrjNBET1ta4lslq4jRNIiKsggX5tks+pYiQ0FQ8Z7Qdw9pucAu1IZmtOkdxrfFPsKpR
/4yy6rEG83kzIJFHDvn03E2DhPdjo9oIyRXJJxwCZgvtXhfPDMWuB/y4ptbJPaSR6L3vEPM3ReYd
2sUivtCE5UdvRwPfbB4PTiN8QISYytP0oExFCRaXttGuWcJPFD/0Kktljgpg6IipWL2X1djsgrh+
nPRwBQNzvXEGVWyHMGNCbEm07tlAcb+KGSmUJJhbQfSLfQ35b7Cqe7fUj+EAgLUSGIzQFQuL1m3s
kFe1IDabpR2Tk9/V7sk2pc0CEKMYnXKP3WnK1kFmXi0k5KwcTIZiMI5P3uQcx1HlTMj4LJeCt89e
6pegyvnbMDq3UUsVhAifvQ8BglM3kJelFtbaCso3X1NYqdQ2oJdNh9bpK7Mpjo0+69HrPzovDX5M
kX5li1Y9pn2Q1atwgB1o1dEVmLNxO2JZ4uUYL7MdJX1OWuT1IvQlSstcLFyy0OqYb+XIXqSCd3nn
LZ73LaUzwTlhIkl80DbqJRD/LsnvkjSojmHM6iKM+p8NLDOKSVw+xqNd73QIJdDV1S1gpr+bRtd/
G6ZpOqhZqY98qK3DMNTeVpV808pKKnxZAmJzOqJIfIbfIm8cykp7nyB+PULNjneBW4R7XbTJUSKZ
WqkOp1ttI6DFhs8FLjICq0zyeHUDwgwka62sbMCvH2LQygOOPcPNIznZWlrCndJM3s+y6uotTj56
2rmsqAlymqI8Z4dapTXMu6z4msMq+GwHB+Z55zoWUVbsmO8wh8+ep8CYp6QBJUYUXT7FtucTs7f0
86ntx464p8FttgtV47kYS9GS8J4D0Q/dvNxGKsILJoQXwCUw3o0btvEpWVK6vop/f2xwFcR4mSco
M+lXW7DciKJBfZ9xFvrJLQGfTwYI13Awxsu1EWnXaJ7F66ztCoOU2azrEis1qzaEks+uPIBWNdXJ
b1OLMNcsUOoYznF0KSec/+NwxhZzqi5RSvLukmaE2LotSS/xUOrXxRfdbbqEZB4xP9M1WmQHSsJk
rquzSbfVunWUvNYtImlS4t05QCpe6HSRG9dlN5ovujyPNpVSIOzl3YlBboChcUtpA/FYVcP8UmWT
4F/T5GRn9T1MQabUlGkY5G92SfbqxadcODwytICHKKvn99ECLu66iRBwEUBcDBqAv9LHbCnl+NxW
c75YGPCE8kX0rrhxB3yrGz2zPvFpPswKETH7vjyv4mCzlE1+M6Z6ZHnGEBqvcZGtlzsCG0KCmmKJ
MrMbDLYnNhK6J/BE/c3xqobtA5LQY9Fks4LgAavrZIjYDHKzkHJ4xRBS+BDMGXP15GUV52ckE29n
2pglQrao2pAsBQpEukD7pXAsBCVAIomNbt4XLG2dlNip3Np5vSSBO8AtKK+neW2yhhTzIXm66l93
cDPczXSVPgc2IE9dt2pncj+4aDUvT4C00WmCjIqVd1oWr14hbjxYER+Y1Otbu0aB3qdeTjgXmtA4
vWZbYLyYOKSo5cqSP90iIG2o7jZ1Qqnv0o7VYDLgQb/qZ58oNFDVirFRMCiYoHqZccAzEA0AVSjO
ESlYuecsn/GiHAOuMy7MJTgubKY87O4w7UEU3+XW0xQ3QN9p0xDi1tneSSQ6e+XwTY+jSOoNbJnq
LQVfKzdTAIN2HYxW121NnJPdXaVjH9AtB4k4GXbE1sYP0/ETF/3rWshliPPmzF/5xeDjgB7jcNWp
xXsFeLX32sKTL16y6M2zArzH6jl+igY0RczWCqKgUO+d3QiEHk0KONJm3rmcq3ZPZRQXYSHJF1ED
IDZGy7JZZr9PiRPv9evgZHLeeMEVsG9dtaBWUoYtiM3BjXM3Rjp4bgeM+DpX2VMskqfAyQG5Kows
PHZdazX3VrJqlRvvszxOf4bWTC88Dc68rFPhIYrNWVnqW7/FzYs14Wj5G3xbu5L1ZOp0lxY0DOBB
GyWYbeKMyFSlgzMxFMWZl2Qm02NgDZNFczadehbuXxvTWfoGQo03buprd7weysD7Goa1PIfgghfA
9+Ati0I578DrbYmfoRXfantZ4tVgKbpLf5rlpwxt6wfguWWvQmHC+/wfwAzpU3QK5hwejBIMotfq
jAzrrppa9+y7cE6AP+cPX2mfNDlj9XfFYlwwpJQX1YgABy4XXn43lPWqTzrvAA0gWzesctaJdMdd
ITu1l0IQE5YQPVa6+luYG3g0Ay/gvsQWcjVKOFPD0uBoI53IEG6n0/Fs926ZrckTcU6BzkCzIdOt
Q3ZM+1mXwTfNc/UdioH7puMcPbT0FJiSbglGBPLbTn6QfYYcd19yv8Oxp/eym/GKSa0aobL0zB+0
6KUdbNf/m933OynuH5s8Bt4wghT8q50691IEYa6q/ZyVH8x01aqbUCW4dDH7zIgveikigPbM+YtX
+J8/F0EXjFInxKX/32Q8U3ut1/ay2mO/AZPJrY+dGV9VLJx16C+4fk3Bps99+///sTHI+T/+s1Hg
EEP0b5b1UPTgZXO5n5NIrocJplFFcIQSTbyxguVHtah9Wy9/4UL/4ccmSG/hjtmQQ3/Lp0myRJNQ
E+X7qbe/+rq7GG39pJy3L5Ucn1lUi20qguDmv2/tr1xv6JRODKns/0g7r+W4kW7NPhEi4M1cogCU
oadISdQNgnLw3uPpZ0FnZk4RrFOIP+amo7ul4GYm0uzcZn0SfTZQ7NcV2ITtk5pU7+wJ4yMptb59
LbL35Hts/f3/s7OM/qxyPQRbQV8vdiixE+yWw+1WTivfmxPtKESp9pD1XbbV/rAuD14GR9UzfXbU
lxP5Wn1IKvx6QyFs4UkIbQZ4v4jKoj8gaU+EM8RK5790hDo3yufXtbD/rNLjYKkWXf+f2tMoIeyo
FbMmD2lMiZIIAIgiuKvr86kyX+etZmsjq/kUWlqzBcucvFShUiNK0AiPSvyw61bW9dxrK6sJrKm0
nMmlTEuQF5fPKFRn7oEhEDzRXqV2UDdW48Wpo0Ua1A/SFeBGP66SkeQJXd8VlGHzwZJ2RvZYWd71
IX0qvv43pjMbq+JrwSfG6NMy7CGcfVLd8ZAfiqNs40Ju6rf/gxB8+kpntpSP40kk9m8vFVBZleGx
mvND/L2L9iVhi0ndmeNjOf9syAL54R0PfXdcylx57VnVN7X67ndPcUylXe5qRb1rexJg30PTchrl
dy51dtn+Fq0bS3rxt5oyLh0JwIhUmDAG1fxrJEsRUgZvlilAaXKI+0ljxwxgmR77Eo3RYaq+llOl
bSy0S1+F0CS0HZGvzntrWRln50Mjm7qEMo/oqXvz1Oz7g/qA77FDxG+3RZn+1IvECoD1wuAsKMOS
uYZ/Q5ybcKmUGVkABHKfIjfaD790mxDfE1K6T9fX24WNSgeSotN9AswH1PzHgUkd3kEnkZebEOnu
qefeX//5n3q8/o3mzMBqPRtK06SgiSBbsYIWB0Z8MuKHmQCZOu7TuP0qiMcp0ykhdUY59Xg+Cvlz
A+Xj+u9xYetCwaC/hn5mjXbR1TjTvmwpqIe5SWmXTZu7nr/qPGSuG7n46c6trAYrhaauFbilHp6P
q3mpl+zFL+NuEdDEIdrwAzatrbYvyWBTm5YxNehH8BZFQQknDxHLne6BjTQ2Rndh432YwmUpne8B
Azgodfx8yeKJMvdIvxX/aONzMP6+Potbn2q119qI2F8U/MOj1q1H3tuTai10W03f6Lu6OIH04NNO
AZAR2P76/hDBKqkW1DX5rmOvdfv2oKMAPzmFgxinc31YF8+QM2vKCr0xt6Fvxj3W/DukHt1iLx7z
e9x4zpB447y6NIXnplarXdKrpqmmnNWO6l13XBJh3cZd+D8Mx4BvQ8uf+OlIDNpm6MaU4dCAtsxd
6NHAdBrdyovQbb8+dxcuenqAFUnjWISfsD6lUi0RyTZGs6eT3Jt/6lW268XjbIwbp9WleTu3s9q/
NMrFejPGfKLFN5JsdOyoedrYRxeX3bmV1b5t6UQaKyLnXPHiKTpUe9Mhp+qJDmUyztZSuLRrz42t
di2vV61L0Qn1Cu1mah5pDYjM1FVy0KVv1z/S1uSt9u2UgA0SlskzJm8Kv/LOp+7uuonNqVsWytkZ
lBlmOlclU1e4vYPKhxM72W58Ko4pvWnCli+2fO6Vf/Rh2S1ze2bNgJGl1j0jUvejozixZzxDYPaW
01V5lJ83xnZxkf8TaqJRF7231fw1Lf3HY8UbJA8g5TxN+W8tux2iXZPfBvlDTmVaOLSOBWpLeQTb
aJfiU/Xm1/3GXrvwGSlGpMqRi4w2W3X1awDmKcauqFmP7W2afF/CnbQkbYz1wsx+MLL6jgKVX5FF
qJOLUvJkN/YEigLtESXxRQK6HjbsXZjaD+ZWH7KTrTo0yyVYQ3TMp/EpMXaq3CCGs2Fo2U2rFfPB
0PrdQy0OLDjGNdSRl4TyjqL9jbN9y8Tq0srSbPLlARORQbXkYdjS0fiEqMFjg+2F7KOyZEAIQH5c
9UlnFGItlJNn3umn3Au/GM/9T/FRJ7nJ9xEd/Qb+YnMTfYv36faeu/Ao/mB9WTlne84EtRzqFtZl
zanLL4VMUgMimmS99WFE7QUxU+2HIn3bWJDr8MZ60KszmW4ffTAmzFYuIgleuIsdyPm7yM32lHY4
+T2SZg/xHpHHjc95cWky1wgiopADxPPjeC1F6ktNTzlVKKRywIcjiCAy1wa0v73Yq1sv80tHKCQk
1eQFRcM5L9mPBn0jasyogpMhPbTImzd734m/Dd7sqgcaETcOk0teAtbo7xY1oka0kX60plEnNlNJ
R8GaY6Cu3tjRqTxkx9yNvP8jcP5r/F/Bn+Lxv3bZuXbzpafGB1urpRObDarYujl6Ku4chNJ98BS9
Nm+tK+14QN81B/Jc//mz4oPJ1WTqvYVQRsPwNFSaqDtS8qXOBfqMOFgbR8uyr9dHy/lMLufC2cbQ
9Jl+hcaHWn9cvlp7UPbhQfy/MvH/4yxumVmtx7iMLWooMRPl9zOVP8ljr/4Alj4qL7p/0/2nbdPL
vmMdGviPQGVJiX4c1TymLYXhmJNEp6DKTdloy760r89+/j+K74dZI36Y+/x8M57v5Gl4E/VGIwtS
v1hxb5H9/+mPWy3tlxf9fw/q35+fGU1HoZdIA40eghCOYANxPIlH0VPwUcINj+jSbX0+vtWaVxL6
SsMCU2guBMVr1xzM8fn62XjphDo3sVrjvRH5gYnihNdZj5HgBlTa9+OPaYg3FvjWp1otcMmYUI4v
hNHzhUOhfi/aByvd18JjQpJaPl4f09a0rVZ529RUXmvY6iMoN4Kinfw0+jbiGV+3c+myPp+7lZ/T
kLYDEoudMruNG9+lkPJw3cLWSFauzRBRyuUvBVHyLFPUQG323rfGgPpamfLp67ak5VOvzyACUgq1
mviovJk/7tYWQrLalgRcxWlXHzM3dopda3c0SdvDbeoG3hby4NL8nRtcrQli50RjTULkbQhCcqBz
iEbjjUEtW2Q9qPNvtKzLs90KKkRHVSXi6i/82hMiGV9fSG6TpPiVGrQDd4oZRDa9al+VtvoORdj/
M0y1SKeJ1m5M8KXhnv8qq9OwmBoEVNRw8prgOE6uuUUCurTFOHFpRFTFRfdt9fOV3Df1ODNGDxoE
Naz1iyh0bhkKHPZUVOVLRXn/+/r0XlqfZybXwNG6o+kvyLTRqwJbUm/mH3W/EQe7NGnnFlYuxtyZ
FDIEOtc+Fe6+m5TO/98IlvVztj7AGkZdkzBpeX1M+jtKmYHqXDdx6Yg9H8JqX2lZHQldjInWP+W9
29U/iuoOdanrVj6RCTEBrOz/fX5tmcmzkag0YUblYoaQTXlLcfBOuSn2wo6CWTjL3vQiHLc28MXP
Ly3MHaC9hrwGhQ/hkGhWjYMEG57SbyE6yltX/LJo1/tXPzOx2r9BMRppPOP2UXk56q8FQWbzT9mi
n0CRhlTcZ/XGgtsyuNpFTRyNKAwwJtpgDjQG/vPEsk1/9uK6/u9x/aMLnX2tWa3DYVrcWbP20tIt
2t3Gcrh0mp9N3Dqd1SUZTQI1F3v9/b9eAqGjOzLx6tldzvItV+XitC0UfbL1cIHX78o6javeGCTM
AUX6k1l1hExFda+Vc/kInEa0C8CrTiIav/3UrzZO1ovPHkMkWw5yToKytSzUs9mEfUBfY4noU0Pk
iIfILnBHG6C4t1CNtiJHl1Y9qRuwhSbMUdlaXcqmHzfIeBKm8qdDL7tzfGgH9/rX2zKxWvWRX6jl
oASkGuCL2JlhHbIBDqUotRu6mpfOpvMreDVxEz3EuTaQyrXohPSoTFGX2qRwT89DvEsEip+uD+zS
MrF4CCypGvI066D8YIDIFXmLU/L4yu0EKYY+QpjK2CZpBB6kgJ9z3eSla/HM5DoyjyBJ24kRQ+zG
h7I5xtIJKblO+iv9MbWn66YuzCaCjmTfKaSA+bb2oKy+oSArW5IA8UwflK100z4GyYdm4nVDF8ZE
PEExIHiqIpzB1a1YWGk3llKIITVJA1vMUdbLh2742wRBcteqYnyT+eYfQ/KnX9ctXzi3oBqSvySf
CLF0vc/10vQjo+V49M17gchpcrz+8z8pr3CFqdS/UBACbUKDy/dxK/tCUzd5qfDmUcJhN+bKbkzH
XaWgh1ZpYHEk8P5UXqpK/R6KG7vhwrb7YHt1hfZTr8hZjjvTBfB/XqjHq/3D9fEth8PqPqMzxyJV
uKSbgRJ8HF4QSVU6SZxUwxQBuhGt4buPuII36jSMml1ZnGolfrtu89KyPLcpr2xC06G5F5uRDFJ/
3I3GFx0JPm3jtXpxaEuVFmewiX7A6lwUAJtkpoQmkWjGX01wSTt56ACdp/UrvXr7LNgKNF/4XLg8
KhBiCZi1tE4c5WM9iH0bjp5Sf0+i34naUBuyBfW+aITvRfEZO/rTVsvSiHZWyp89tfGG4BlWVZps
uG5bJlbfxwykmXg9Jgrl1HaeUf7qrT/Xl8CFbUvXvcpXwUcEt7H6Nq2ZzNSNK4MnqdCFYkqfFWXD
47hwJn0wsfz52R1c1uYEaF4m2Dhb9zSRGDQ0oU5Ij0zvjgpn7iRPqIjOcbNxZFwcG1exQt2O+Vnt
mqrMsIClxdgMKpAH4mbd6F6fvotjOzOxPhiUOq8btDg9v6BiXkOhiGZZV49FVBFVJ6PPAGKAv2H0
0rKgXBlCs6RJn49aSkiQV+3nwVOkyU5138mU6TFVy61tdGn+zu2slh/VwTCNxmnwWDt2SZ3/LOSP
1+fvwtEA2vC/h7I61MdyStDMwQTw4Z2pOlpP+1oa2YN2VLqNS/jCcCyEWTSkKRYxkfUxBLENJbiA
LmpZhXqo3uZJsnGGXzhPyeBB+IdnutSGrkZjqbWoTCMKOnopHfwKXcqePlV3XGRsCnN/feourIIP
xlZLDx1atI5NjMU9dJ4fYuQJ88aT57MJlBNozQYJjqoHtRIfd+5EmjGy/FbyjFi9MdwhA4kQh3O6
cUD880o+3n2ETfXlZodTr7NhP9qRNGA7vRVLnqWiYDSE6Ysu+r2D3B99LPos0XNgPcxjsw/H4ZDJ
RQjaRz/2WQ/nTr1vJC6TQelufVHYiSL/GKbBUfvxm16O+76r6SVvmpteRQ5UFkFOx+MpCjpHTZqf
Wgk7bwz5x5TCOEvqUbtRe83W0Q529eWsEuHxoOPkmmbwms3pm5zTAIqefVhpW6U2nw4T0iWsTENC
DQYHbp0UqiVetHwOykRotaF5PTiVSOP9tbqQiGiTZLckcWxVEJtm4wNcMkxJMRUxhKGoaF59Z9RZ
aZmYesnLjfZuNBD6DePXJomfIVB5pS7/HISt8M0n+jGCQtq5zeV3OrsVcMz1kGehRIUYvdvVIi+k
DvT9kYO2rdlUd7MALiATawcWiLCDGJmjY2g9FSXkj0ZK90quTDRjatJvtQzpd8yKXwTpGlreEzod
Kx4sGW0rdhCpxiPl6y9BAIDE7IU3MTF+51F5iqEw2amlgTop7yawOwhppg9KKcV0dgrVfyrbtwwY
rD7AWGp0+MTLC+hswKM+UIIvlhLRHvW2FitbkRpa//vIiVoAvwUwuTGDHHX9lPh0JEkKBFzeVDBq
qaBZC5K2U1FNc4rvtehwif1bYYg3LeSgKa82fOTPDvpiSpYXfUDaYj89f2NTSStzGEhVFWGCsooy
3DSADKimLiNnNhrTTvxFFlistG/RRG+wNkzO9dHKn+DLS2RDocQZTR7Sjp/c6CEKoGMk1ECNVtOD
BZPQ3qk0xVOHjEb1CApPVUrpfTupiOUEedBrNzIwt2fZKFNYYTRnvYuVAGJbqRJ5sg11BhIdLEBK
VCEy2SbsFFEehM4r6WKK5gmppYYKrAT19hukl3PV1kt5RtUty1w6gUwbefXq0Dea+CDEUfeGJ4ZA
JbShis6+uEVCtI/9qXcURDW/A+hoX0ILXOcuNQvAhFIU0y1GI8+QeEGXJaGdEdCAITWY/t+6rV57
KIW3dZcGfwj9+q5i6Zkb+SjGAyJWj2NaiXdTGj3JPcLckNVosJmUdyVokt3cUCIEusBvH3UDzbsI
7OkRNdPe6cj83NIwU6uQhCFtdBnSLkqkxOAoYw2BOnUALxNXrNw6kW/hcoGmQJamuVX1glwo0rjZ
Qxv3P+fRJ0w21L6TxOGL4oewLIye9lRkYe4NEVgeoJYDnEy3H4DiarVG02cup5JbiX34bWwrlZ6y
3pd3Cg1LJ4jh9Nlk8RukElpf5kDhoF46fHemlb/McuGFIXgWCzlc+pcrR4WsG6KfcTBFWnnNXIf0
xglffY+nSVxwFukLbcTKsU+DpRsPosetJk8Arsq/gmjoTpKUNIeGQOmkgQZ95j/kVJa6Xd72kwae
r4i/DwC+Hqe2PullTn/ZUP3xxUzZU31ouqWRhPdWTVRLLFoxd0wUC52s5oCnhhOCQ6m2+SGN6rA6
0qipmw64Nv8+DERpF4qQjoF2gd1MpupWqBrhezcW5XNsWTKEplaUPbmex10cUHt6y7UGCUqCUMqu
m6GJtt+aED3cUBF/hsU47csQeXkQTZZv46XKX5ErFW+TOIt2MtuDZrfKBJvrK67k99Jz1qvB75L+
Q+BoEpwufYANXdPxkxcRzCJtetEjU39rEf95M+sx/qYrwTvIG8B9QV2h2MhUpTboCOmHQQcqyor8
wImWtSqz8Wc9msLyew1MFtO405sWaBZML4DNoVcO2b0ZBKpHMTjy2yPkESQYacKcgc+k5V5tgDAU
eV8d9chI/865hW5D0D0hKZHZAmSdn35kVR5+c/lLTwERTr74KpT0IKWdRZWRDDqDNgmI0lJufEs6
PUt21lSFhlP2FQyDZkhGWrP77q1WBdnJyqpyIVDPT7Eqh4igo0Oy4WR9PqGJ1KBho4j0xvKMXF2+
vprNjapAnKpbwxHT9gS44S4uxXdz2KwdFj/f9ByNtNTIFLXLEARXxsLWyJt8lHxXDeLoqHXIYlYD
uQexHdLHYQrqA78BFKk2eYQ8U7tjVDyHRkCVtspJmuk0G6kh6oqxD0KnrYKRJlNzcIWeqRM0/l83
6uFOTpN012p0pZt6kHpTUj4F1OcfS178Y9C2v61QQQq5ZYW5cwPPU6T9eIGnCHY/df1xaqcagV2Q
Gmmc8FyEItkjcwakOh1eJi2YbDOKflKx8MsXdHZXJ+wjld5HEEhvbFXzvhc0w6nmNjghNudaYph8
AaR4K5OUctu29F0LPNkj2W1wJQB3IZiFopNXIQ31cRIABlgkOWRB/r3cdYcE9I8b4y48hEOZ3MlI
uSNg18mJrRmABwnrCI+cOubfgSoq2+C72Uo5k1SUy3LXgvQ4qLTjepM0GXeGMYr8lThzJTi4pzan
dbAFT/qYWVLm0poaBXZZZekXvYutXV/DxTP1WUbhkvK4NkUEcpS71rPCjiahAlFC0eQ2r5YqIqi+
8wkQ94S6vfQzn3GKrKB8Sa0URDhNLANYnS7fTZCi74pZfTGhVNllP8YbBdaLI/PBm8evE3EFUEDA
7+DZ8NHRsULUBouItHcq/c6m8Es6lrU9K9X3EkxtFDiWNYk7TRa+XL/7Py1two6ofHHna9qFBgp0
B9uqB2ft+cYX4F62ws06/CpGEaDJoxJ+vW7tc2YBc3DkLZwNjLKnPo6SjiD8mhlz4bF3RJfuUkd8
6zzZK7zAKX7+59Z4JhOgkXFp1E9aIY1YWANAmIDaksEFQLordsld6Vr71J0O1caJ9NmT0wj5LEpQ
qCeg+bk+JTr4EiMgTR28OujxUbjJrBv4BYVXdPFhmP4CkfsGvMieta2P+Gnt4L6RpyZ2R7zcREny
46wWHY3qVbvIOUFntZse9yX3lelOlqvk2OvmF8USoNInenDMcgHB4+vz/ClEsJjn7cUBSYuRtv6o
o2FG+gxawsvkSbGbUtYdS5verxv5fOAvRpYSeiS01E+leCkl9E0uYETUheRB7kvVKckagfOt7uuQ
R891c58e8ZJMPEJRqVCFvvCp1qou48EiH0+vjzrq+7D0H+tRHV4hrfgb3veFgamobSDtxOvtc49h
Gw1lUJiNuLT/PRJZAD4icKLTF9aUW015n4tSJBoQjKUDgRczS3R1k+V53yCyS1Z7TNFgk4I6cuce
lEof47YDGy72CQoHX9K2Jlc76abd06AdLFgc6Ws667DdY58L7vpcSxemgJ5VkVcQPbrE8Ve/FV45
2VvZJGKrKZNrqaGxC0cxc029kpxmUtufbRC8BZUZ/InERdG5Hu6aUDjGtH/tMsGSd4k4Se6YlahB
Qkb8z9cCdS1U+S7H8mdpmjlUkDjQKtYCxISv0BSqxh4mEy7bCPD8+lxcWHeIICOhxGTwL+tUlN6i
Ry30SyqK51/UFXSZmZ65WXa3ZUb+eGKEXdprlUC1vogk6k5ECAWyn+Xw4Hq+Pp5Pn1Zjs7J/loYU
ouXrIJU8gOJhS/uulqh2I+RLOIJvVqDXgbNx3danQa1sLefUWaxgKv0RLsi8vOegqOKST3urj38C
2RQ2Qj+XLSlLVTDdUGgQf7RkiXNrzPSeuuzpE4rsKFJrvQL8Ya6q39cHtfzSH/2CZQLRX1oah2RC
XR9NlXFUT0YMHhOgDdgv5TsU/q1Q4qWPpClUnaCYoy5p/482NH0QjTTFRq7KI/w/kbxukUFkm1Gt
6RcRketjumiPQK+0lM5/LmSN+7Cg+7/2kWgoEbFrfrQ9LJ2C7lkz3XCrLkwf1HNOcGU5WsjNfxxa
G8o88DPBdKf41JHrHDdu/c9DoTocVJciowFLAHvltpW8rIQ6TWIKMWn3zcG5RvAudp34CybM2/Vp
+5fN/LgWMKYsx8ISdPx0KXVDzdEBTYJejPFeaNujj9udW/EtQbElZJIda7FwZq2PdkLwruTjX2Po
wOpUUAHHaPyrx33ryEo9OrRV8bKkTcy29G9+Mv7N1WlrVX1yLQnXnb+aVrHKSk59qSQk7ZoLgKSy
gQNlwbM/NrzYn/3m7/XJ+fQhsIZ3gFwti4pX8OpDx9Y4G9E08GIN9gqcsGq4IZ/UJVvFMRc+Aj6e
SrxZ4iVofhJGM5Ywsy91ltslYryfdbAnkTZAKS+y7jYoRLk7Ca2ffZutGBydWCmnyBKB8lSmfDKG
YSlyESMIJF3hCeGA0rbQAT4UVKBaSfsqjkvIKY/p1QLR3TjXJ2kJKX46TxDbRT1OAmoACHHtK0YG
CNEgSTgkW8o0bcvPl9BSHrYlUkr1vEv0PHblrFBalJ60dDcRGDrJkVY6llH3zxnKVa+A5XSHqHj6
kEpWmJMlnKyDgeAMNMcmUVBlE8PbbCioBw3SnAfsAN0+zLX6vu9MGrayRrcBdZdovsST8atPh/p5
qaAli6GF3V07qt/8Si3/UgVVvRSdCBgIvB7R5rHwxhbYIrj42a56OfsC4yYFfpSM424C072zWj/6
i8BJtPOLfP4mxFb0XKJjbUcQ47+ahnYjaUp0H0Zq97cypNoZTOiSlAX57zPE39aV5+mrgjZjZast
DKBYQ7X3vtbKyo3xQG8t9GRuIt06Ji1phTkGzQ3kONScIJshj4pW+x5mIuhCfwyFr7mmV19lioAf
MiPPAHKnyq2gt9rOr6Tp3dR68ylIxuQG3Jry6qfNBKG+037PtKTGlOOlFaoxKr1es6AeUBKb610l
hoRdeVkFbhUDZJfK1HT8Hhi6HPeRPfd1B++uarKT3HZGsitLQ3wY0p5dN/eN7+haWqg7SY+iiaBo
nz53ofk1HKV3Rc2iIxpmKiUNMYBnaWocYRCzQ2tZkUcgTr2NAPbfVIFIvKoKu/yoQ2yzxyZY8t+a
fJc0SUjTaYfgjhDLlReEvnpPSuidZ7x0A4BndhN0UUw3Un1OhMlIbwcJXJldjdEAZD7q2l1jgWey
+LBu33elbHelqGZOJ5TKSSrF/agCNh6aoT8VivS7gEpEoHPU3sIJgXAx74qbKBkdFXhWedAzpf7Z
kwr6GrfyfNT4qHZfEMtF/+MJdRXpkKaEZ+xZzn6bQf04Tn4AjErSwmZvgGkM+YulQlWkmMQ/cf9M
N1ea6KkhM6vauS7IHlUg8DBbuvFB1N9B89NOM89stwstQrYJ4iO1LANiSbQnzRwQdQPebJelUrwY
fCwWOyqHB7BU6jOYq+dmLqS7qYpnFIegzJEVNYm6tONzHuXfFK3wF40yYM9hOqgHPZ71U0CM+Gud
avGhytDVUiaU5YHWWu+w2wwnzXr9RB9/QE/9Eie1xVQTEH+KzJdKUrKDMaqW244REmoVBVD2nNbI
L2SQ3NPJ+uWb/nzI5nk4GOCCdNtva/S4ZYSelIiWDZsisFT3BHFs0VqJ5nyHc56dEkHvD1JWJvBN
88iLLV86JFUR3FZDr7pZEQ1u0snlqZrQ1ahNMT2k46A9wUIO7drwI9nOUUzYxULfPKFP9jQHtfRr
UgCgT4FQvFIo9VWAJApgexhPotEX5S7NiC/rVYRIVBkNxq6ZtXKPJp68Rwb6Sa/E/EkQZ1V3BKS1
3nsz+B2TZJHgtzVQAie/7Z6gTi4K8kT2T5I8K68K+m5vk9I2P0ZYNG9N2QiP8L+nRwPEltPB8vOq
iCWNDmfyNHEB3PbBJB+lsW812+hl1NyNoX0RRbVA3cxo3oauQwCjUMWHWOJJOWcdogFt0t4mYhq9
+EOWkLML03InIvJyiDkHHox8BLltVjdz3Yo/ZhhHsLKpVeg5eoKhHU6GMcQHya//WqjGa7vGSEuV
OgpNPWZ0F1u2EkfBVwNI1a3iF/pgN6J1Z2bWaCsyuxrNJ7IGw9i9d22R3Qro7QDhD9BMJXCjoq6h
R08VxRgzihZyd49eyPglDFvtp57KiqvII1oFOkroGfJRSB2UbklJthcNpGfAuP9qqgLlioHUB3F6
47XsLHyVomglGz0OA6WgrnbVBbreJnxDewKMFTBadCiiINU59zsdWZzCqgH2clSxTEUUFrCYvxuE
zh8qvTLqO+QgtJTCNoV8EiNQHsQQmrQEy/43nT5IFUqJIKm7SCoUqkoqRf6eimG3K9o46exE8+t7
LYi/m3Pjv5nxwvRL/STdz2ja7Qzq8F9i4riEKOuy8fxEBx2FDLF4TBozf4qGSbhvQk2io0Oui5d0
opJmN+UpPbNJHMkJAZ9Be7TkWdoTCH8K9DR4gI1nIsEbUZmW9QTAJI1KRmQ+QWu3fvoDZQXgeVPU
99/nUTWcuDd1inCC0onUrDmGmtk0Xon4A1j6arm5/WifCrL5JpstadC4EuubAf78n6w34TsigdYD
N8xAGuphnQPKpZTSkax5fqPMMXxTWE/tDsKudMyHsH8v2lz05MJYYO6VFbhEhAl+xugK/RkG5X4o
Av2OXmzBRhZjwhkYtJca5OFTbUgDfubwq4s1hFa1vH/QRGE4Ihgz/iwNc6LKAO2noQl50CO/6XL3
nqRRa5m0VIp2AWgCnhmSr992iJTsO3Nq1V0ypNmjX4sNekeNYrlDPoWxA+c5zA65bE13g2WOu6Q0
pfc4CydknxpJvpN1dKDQTyKlU5C6rVDkrYKHGpS0g8KOsotGiWafbv4OC2mg+LEdAlQuNOt3ZKnR
LvFjpbYDddJPVF91N00fQ5ENxOyYycl0o9fSYxOSHJFJtZApSiWUQXPTBRnPpQIw0lM7RCx0dERR
luF4TG0grS06lXzypx5mkMM93zy3ZVjd1kh3cOaqRWKrPhF0unfSNyEs4FolUYmSIEKQ+hfqHoeD
FlBFYeujad2XXVDdFHCr7+oWFZh4jkXBHiytciRxyl+If+gAm0NoMfmSFgCjfZcHiw5f2Pjpz05N
81dZQM61DSfC7Vlcak+kStl1ZiZ6xHgyb+BQ3qkd0mcCMlWUGHRhvdOTVnOlvo6dSUvFL5GuJ65h
jhQczVX2ZRZleLL+JL+qY41DkJepS981zm8h0IUkd1p5TKy2dbtKVO6Mwqc0WVDH0ua0UCDbtoZk
F0KXu3EY3pBNkqj/qeEnZ8oYV9SU1OYtUo84oUg93Yhd9lcknvClN6303i+T6ntLUfwL92ntcjaZ
D0BoURQglvigyaH5nJpN8QuqPN6MWJWOqFVkbQ05j+5SIzHeJGQJ4a73hRtr2ujgqQx70aysr9kE
oN8uhkqeXamIENpNjZMYlNYLiuTEdIkDewBcx4DkrKS5WSwXbzQMLSlveereK2CDxzRhyzr9gg7c
xVqBxoGPaMizoOa3aKv4t5RwPYdx3H1Fr6fcqX6lfO21XNwP2QiQvDfL8mXKWLujASZTFpPiQe+H
/smfJWuPIoVMC495Q+6yfuMB/FxMKgH8sh8iW1e0zC4Uq/nGaw/Rp1bPHST43pEKmpxaIJmSjqP2
h7M//iHpQ/4NeKfmVuAK3aLMJ+mUWCZ8bINcFLIpvGCCTOXKMOD26gXkYqOlpAc1y9eyJsFV8wzZ
J9bko1qaV68GoggnQ+AScsiGVS9TYOaPnWYMewRSyz2yTMGvtpO7negrEBTRXuCrxgji6UOKHq+B
LEIwRacOb/wWTmd0D1Ne2cMl0JCIzEGMx2gFtB1GcniLu6Spf+lIfjq+MUUOumYBC0miatGMbsM5
mB2tFtE/6xrlVeqV+KmtZvU9HvzQCUylcEpOAU/QrOB714ItrfxJuqMaPdkDsfpVRb3xR4jq38by
NIK4fVNOlPMnev2DHOjwgJ6l+Dv3U+UuRYENSQTROJp6CRK3ng9lmEEXKiF5xkFpHGni0H6iH2y2
NgqB4K8Ru86oFYgM8zHXq/gB/TztK2XoRwiJxb7glXjq1RzVqA5BkL2hJz7C6sALCxU1jyBHkzOG
+aOUKeU3pOMcIjv+UWtUpAB09QuOLKeClU475LMUmzcVGHwT2ihlGvKbbyHhZ4OQ0RMSgQolmCiU
CR65bEFy01LLFceotM7YoaQ1vRWRXxeOZnT+61xnxilJdWmX6fqjrgvPomTlBCO0huB4Ac28jJBg
dA1O+ckL2rzhDVXkFBhJSn0zGSNehwicGN1V6YUnSrmXcWX3gyBLt4UChpZMJK81cGnjQVGE5n2R
weYYirRZfRKhgZ6AgKNdAOadX0j+O9QyZ5EVJz/TMtFuW3UiSWipKWpt6KOkFJ2Fk5ONSuVQjExv
RLU8XdVca286E5yqreTSLzjSaDImvQJ0Oygco5HmFxzI0GHZjzdCEHYIVc2Zs9xUj9JkqUfFKmO3
QGzck3DCYcvSViIbwp1UZX+AClNqN3ZagSKMkbpID/Q3YqKpXjDj01kVwQ+x/eHX0f/m6EyWG8eV
KPpFiCA4cytSsyzLs10bRtvlAueZ4PD17+jtOqK7qmWLBDJv3rwnYDY5W3E06DbfUf5CXrNl8dkV
67p1/bR/qp3xI6jK4omMCfegNWaZzFrhjywdnaHljtvOjW8MKgnn5xQC91U3rWDkn3bNNi3ABlL4
F9tEltemq9WHbYv6sAAI/oCkJ1TUu8H8D/yQ99flFSNwFFzjzi3WZ6KX9C1nxZc+rfQu8FzVmZKF
JxdPYxuSlYC9IO2nXeXY898grfJtugQn0Y/0hoJtZ8nzcGWgUz0OYsivyWQFryZxsacuV8YTJw5Q
EUcxeNwEvSFO8G3c36xofrPJqI+WzKaH2eG2gq1tlOC8IHGXw+Rv+bcJpFLwWJ6e6+d1oV6InXR4
rytBODD44fuCchp/O0X/LGWf3mjXC3ZHWgFornZAT7h5KO7x0CNv4hmSZnNgBwN4T0UA6QTTZWtL
oSNdEMDIIVhvatUPezkyiqHMrHgfSEs14BtBtfSX5w4AgBkl7eo9uyqej5PHptFuMPn/ZUtj7Xo7
TyHKrWInpmB8xxpcQYlt6q+aZNz/Ksx8j6bZ0dWlY/67mLqN7+XV1YNwdSQJM/k3Fp3LVndvbAab
BlYESfc0ef1zj2tsy/3WfrVtU21lV6qtlq0ZuqKdwPSU3VsKlm6nUpMw7dVeTkHledw/5P2BRi72
vPRJqOp1epjqof1TpRrc4wgCwbFbPJNTkryqfrSf564hiJu78pqJoI0S5n9p5BdJ98e3gWqUuS8u
Bgl8j8x1rktPP4B6YRO1krev/YCNKJFk2FlGnDybZWOf6jSt/k3psAC4nYYXk5x14oqr4JQE8Xgc
2wQOhj2uRTTMyN6bosm6X2VUwT7WprsJ0rT5IwehXxua1jTCBjJ0cEkSz96KdZEk1Q/VN7TPIQ97
MnSPlRPsBEswL35uVycj7RfBmxr3FaSIBhbpTNb4kLrJN8AeuFsMWNOnQgtyTdDyd2wujju9mETu
V7AKfZA/mxIf3dnPq+rWY8L4Mk14Pnd0SFIDxVN2wCid7PdlYPZb7KapPxUdTGRcwd5eJQ1uuUSQ
3ZMMz0tbvIKWWfDYTMhscRZ5usWPRBNrwIHCdBXbLxDU7u97+48C52ZjNtrPxsr/Ubbtp1PX8MAL
r910sAZVwEpKee/sc2NMEUDb8cPL6gmcJTid1cjzL8DobPySYNrdVF0B1PVt6zYx4AxtLBQ7aEJE
I2fI/XENg8kojXsTtrzP6XJpyulc1MHW4wu2VoOvPH61Y07m0fK6bTvCv7INfBbtEOTn7H48tvZA
8E1sDpdhal5VEFxFsT7UmKluZSqdR2V53M0ygM8dgBUym0Naf+R+8m2hJmAyRSLMSeqfugNV8NGl
gODpXfdyDl7suT2NDiXSNAYRE7MrBGY2mv3PvIULPPkj1w+YJuFQu5qWczHbZgOyCSJnwcs5ptc8
tZ4om98to3qHb/xfB55x08/lnoLuMZfpQy6zA6iar7buD+6Ko5G6C50KIlhd0MT66nEceJOodfcl
6Q7hBF2kYCkEQzTqkc5AS6f2tNcVYa5j4xRRW1fOQ97I9UONY3Me6A72rsrK66irZybAh6HwT6aw
EAe8d2JnQ3vxnAdfNE9r7o6YCYF2NI61LycqmFWHbkIEf08m+CrdbSDJYGf962/HAU5jaH9j0oG6
eA9VUrZzA3oWyjT+W7v2bh0JKY9Fe7VVVbBoHu8mwb0oWumGsyZdrdefloWoa9M2kVPdHtZ2Vfu8
zp7hL4/Yg/v/uqUFBK/42XDU7DAgPuKpd7Cp6BcWsq6piZC2FmLZsiRzJYf/5AS6Dl1T4hwelgXK
RXCol/oRONXnItXDilXZMME5VUEAp22+SkYYXGP0rOv6qKn5NzxIpO8y7x+c4mz0Ld4qDwZCnACC
cxK3x10Ikl2aX+DCP9iPOq7T+M83x3uvHGo744KtCYmfp+nSWLAx/BRosuW3oVMax2yll1mDhpj+
eI0SPkA/eH+46WG2Vi1HZ6KeKpX9dJ14czXg3CBZkMQ62Ydpg0biy4miAuRK5fWvRu7+jbkkHO08
Dkv846rl8y6O+DH32ZQzsTaprtLceBsVeA0Sm78nDU3OHi+iKCMrTt8JUO4BTMr9gmqwDHeY0Tzu
RdZfWicHRaM6euD5Biby21v1f4HbUGhyzER1Mfdhm1uIB33zU925VIpKdxP4AOsLI1Nb6Q3zecIY
u9d1q58aDFKhs+oT2cD1bQoKqEVpnz1Qd1cfcTUa3hYsvbdzjcLcD2awbicp2t0oUrZNm8G7aC9o
r9ldfhzietzKyvimVPrPrfLDuFTHwmZ1QCccUcS3Ptr8fQw3VLLPgA8CKJIPnesfLSd98UuAFwpV
H4LqGg2G/d9geC/p3Fw12Woinr1NDVUGgh57b/ckaMQdNg545bxoVLOOzIGjcU1fdOp9yEafs9b+
na0Va4NZvU+z/ExH43ucu0tMMDteg9BSHQf6eMlr5zi78XUU9HIw0H6KVZzwt/1wb0Fui4f7MzL+
Spj2VRE81vO8La10v7gNfhf3ZPQBNnoXTkNlcJz1p1KIK8+wi4EKoTPoD6Qgw50nT7+e2F4tBJMV
BqA3Q3UOac+wTEaQNAkCbS/Sr0DPElPxTHaGY8EeGG92kanIKo0vaaPRNQKcr1MEwyb1nCe7yP+C
7Noac3vJjPWajbT/q3GnGvaQDZbIzry/nC7tHsftR221F91V79zhR6YAL1x+VGHFsme0/MoBfM28
+TPvyPRoMvdPeV8QUd4Eg749tglyIWwUAowRDmgQTvUCRsL1L2nnMbUgy53XBvuYmbzMjX+SqzhY
1OmlPxCj2B/rKkV4A+EidcKKCNbU0BvzdBcr8zcd6BHUJMetNidOFPlsz47EDD5NJ2hY+slxhDoI
Ww1n1IiCkYz1YXalcc54nheztN/LzpeseGBPbXv1J+W53GklT3yiM0n/H4ZoOX8TJttVgM48QHAd
YISbNrBDpuGnos8fmwI5xhbOV9W3KvIajhvh1E/NtMZRsqS0BsHEikXckdAtKi9aA7HPY18/GRDA
Nq6d6K3n8vqu1PIhYfcmsZG6jnrDT8NOGv3Os0cc8FPZwSEbdZT5E28ZK337QmdHZmPPK7+jHXZ6
Zwt6+11Y8UNpIy7Y5itGjTKcQI0yaVo//Uk8YsJJT6tyHgHcwXmCjc0FBbSkUvS4IOqAttYnTKAX
lffuw1gsF3+oL7Ygkh49k8lGBmhOuQErsvbeo5Ybau+DFRewJq5XR2ZR0uyCdVtYSUaUY718zcKq
wrBep0lUDEhpuW95m7ZJotUyPUpKNFhv8k/FhBTpV/4DDItbFcAsQ6z7P3puS7Dxn0z2Jv9dcnAC
e92uc/LaO+0HHcN+hBURek79MIsYPSgbzo7TELLcykfsMgNoq4UMgoDyYyo4TJW4TCCPi2Sat3kg
anzTVIt6UFm4DN4RLzWJyRLrkpuO4GhWXHmLHdx3B56SPAFh2HsPhiw+hLlUB2NAmil0Wkdp0Ptb
twYcXPfOA9TzyB1YPm8atyP42zuyFCs3EOFv7oLWEkP1jqRYvYs962+dV8T+Ld64NRa8p34rSHHh
advnRvzVFf2tX2Z2N9VSRH7niig1E3PTkGsdNsn424xFxh9XCvIdYyEvBVaHdW+fDsEUdmZ2zJUn
L6UBpA3aUb9vlUelV7jJC4sTFCBd/mgJP5q6hlc6f01EhTKPNHetrLnaexM/QHkPZslmWWwFSxjb
ziMrwxM90YFmCIAOfnOdcZsWU/FoDoM+ukb3rxA4kxtvXYi+4fY2ihbGCtSt2rbfVNNyjIr8I3Go
GdmB+G+Wc75b3fhZ+YjfuD0RF5bbICoETk661HX87Woy9+u0yVZROW/GGnBAy+HYudkOQ3e1ryD3
boYYqBYv4ICeBZeMYfyrw0s0S5BNBnsfZaBF6C72c6uLX5UExaHSCQy7xfzFTrNlThZpU1FxtyKN
BCJwBH/kVaMjwU2gqstZSKchKcbIn9unjr30pEPuQyH9I8bgZenJE5xhVKw9Q149gQEuVxqqoIpk
YT85DX1Nm03zw2g187k22PmgHWRhqn8zp76lQCQ01ioFeKIJEYt1nrj3jtnSu+fO+XBd4LkmW7WQ
j/Zm/mNU5rEcWyiAYJuxOZtHJHUi0x13K+VwC+ZjDe3lbKFcVKO5POOwTC5rC6Upv7vzJ804iD6s
365O+tiPoBgNiOccqdxIWVCLsFKm2uO/4xRL45cKXlXYzDXqR993sN/ixHP5r7MjHVl1FP5gsjWT
7+KygU5YxlBpu0tW4kBa+Rd8Z4EPU8kIYMQl6tMU2Ue3jNOBqoPFG3rRwUyv5PpNoUqRnNjI0H5b
3pLMV2Ex5Ozc5kJskwrD/ORL98EumI4LBrZiYcWnEs0bVeN/aORvngoudW8Gz0NpVKe4pMor26Yj
UW3yNlXQvLMRc5R9/GhN/PCd4diRb4kpxCyAn633/wWsejjK/C9Fi6LaQDtjO25nr79llr/6SLHR
4pufs2s8p0PJ38suI2XodfSt/drVqG2SoWr+t7acsFqNR2N6m3H/bhxkQ00PNHfGj+xdtUmIIqpV
yjvZ7U0SFTSvJQM9JFRt9udVQ16a/6LHPDhW8zO7Kj8ks//W6747ZGkqo3YidWKJ85vQNJ5yeaoE
BWTXtrdFzVkYrC6oFhgzXUzKoLHy3U7QlPMNda3NzebP92U4uTFnaE8lTJ+wnoISmhaHpaN695ib
QF1qu/RW5NyUjkvKv4jcAkKlGH8c5hwbmmGs2B2bZqg5xtZhYrkdXJDFVUHKAVsJ+k4tt6M4GTrW
hxbukDGmyavMN7dK5z1QIvMs7OIyug7YRIg3KRzfsGQUQoTHa60prl1eu5GfTotab3W9pKFTa2oj
zMtIoulzVifGxp/5lC2UD2GodymXGzflo99Neyegpslh8oX1fevPCfKD46eRx8YGuw4Kp2rzL1Er
9Krgx5/4+rS5xiflKtjoIEX7unnEhZtuzMXh/CMr2Fvzfl9l4KVcdZ2WP7MUXxUTu6juW37G2BZb
v4HcKnsxE+8wfdEps1vTN1/MGU5VU13mFZpdFXevqvY/UgdysJ1mb4NnvTWiA0qJQhMn34qB8xbO
0m28zzsWfzUiJiGXZaqYG42sDkVck9NJeZhWWgNYUZ8yJ4dffVYqYM43Wme4W+h/FvkxhadpcdxD
rZPIusMbWH1oIzxEdBKWdx3Todkigq4wlxMAbmZa4npouxwmp9W/eEX+47kssNVGPnwYXrseM3+u
o8Av/vlTcWzHln2Vii1hUciwFaN1bOqGtb5sTB5qsl82xK06F8OhL/GKpXvSSba8ymW4FvwwYWXl
NKmozcKz/RBW6bSJl/gS560dzcNIbYKdQlQNtizjn0qt6hdmW/wrszta1+nMc28Q2zHFTbujLuPB
B1AUog8yvZ7qJGpkb+9FCXbZdrHXa6YnmTT5ooO0vnReZl2gd6JyVnXvbZbVDSIL2lPkUPlTmRaj
PwF57Z1zOfWC2iXXy8PYWbvMjV8FbRF8Pm19SEKVHuJ0wj/Qe2ZY6ID9Pm3rPXG6wWMP5rneiHxG
Jx4Yyv9qXqujrdoTeJXxNXG8x5G+9L1WTmfB6wK3CObP2RbCoUVyYbKFzdC6+9xm+OxoCOk9IVDH
NGarcGMosCIwYDo+oX0aOzZO3zkZP+fCZsLcu/5uZnmxYDwG2pfypynufvFHo1T2xsMOcKb9ZIAJ
LJ3xc28xbpSVDtGmfeY9WQf2l8XWZGOU8mW0enEVaozDDiUInmtifzclvzypuOzhGvpY1gId633i
L86x79fieZ1cRlMVS0rzwDPnFGX90vprmFp3OQ1crQSY6s7euXZjlhoFK/0b6CxvThyDurVK5xmh
MUPmTd3ryjrOQ1DIOOogBb/WS+E/96Z7NRNIwM1oZxeQ8PcpaC9zWgJf31Rvd4d1rNYHf1j9T7ta
KCrcZR1ZX5yrj1oz4fPSwg4ntbgYc7PhkS9wvfXoUA/BjANymDz/VJmrs5Pivn7IMb4pUFZPlloq
pCNG/vzIAAgZuuS/9iD1j3aK4mXoVqYFASXBzObd65z+/ySGRFxqec7z3HtgB64BtUjsq5pl946J
avwumW7Drx2CiKCOETsJtNRonfqSN5uYJk+28UsvDfOMW+M9FXZ9zDrs3h4y/r6ZKJYKZeQviWEu
rzyM7Xblk28SK9UfpBfU14L9UbpBZQ4FiLgBnGWbli8ZOeFnZuvMYzFxnctFImpzF7/j+XuYG6cM
s6I1KRb64tRkfsKVZ09cw9W6b5M835VJem7i0joz17OASHPTlAHkT7gP/1QG5wxrTobCu8b4KmC5
tUVERMlK+o6b7KgI/DDpU0CKTalftOnpx9QYoHhOdrGdujXDHsmMa+/KHMblFBNQj7sqs49+7Gr+
0VJQZBdVJqQDu4t3QlmzwkUCIY+l5sN1wv8TMGh7IdMoP3j96B+DMpfhdA/HEVWf/lpWit2pmUxU
3SRZxjeVoyTQc7qbyUz1BsV64YxlZ39I+U15OuXb9uexDcuZwrtqOQ1Zxiz7vxZa/GvQw7fcQULk
b+sH7BRehWHMX+ZlN8m43CUGP0iYTrZcucMpXx6zJcvuv1o+GudmHLWxNLc5a/h9lC+m/OfNeeVt
cBj0f0YYQf+pYS0vstM9oxXmRlHu539HslH6LWjeD1C366GuDFSvtYEOa2kz2wNRHkN2m/NzXDlx
tMY6e1eJex/LmMpFt3ONBb5yjQOyAGZc+RrUT+U89WtrXi2gP+zsIkDF651bOLbqE4tmnm+sGF0i
DtR1gF16ZR5LXbjeV7cX17yNy1p9Sgfx4TDGU4CXd+r14whT9LU375OkUY6aN6zCKijbexSJ72Xy
wfWn6dHLRXN1zWyHMm9fei82or7Js5Av8S8w2/6CLlZ/c6hPzofonB9yg24xO76wEx0inSqYvnqU
RdiM4xrppQSCDRibBTOMlx1jVK6BL+YdpIY08RJBgmwfQeY6/9UxeO8+ICkAX/i6t8minO2x2s9Y
xYRI/GvVdj/aStQum/C4GD4Zewu2Dba3K/pukwVivylTINNdwDwc2aNZ5vw9xk32nkhzfMxwMnxS
SsXb2fXr4zDcvYUerYBTO+qhZ8ratp6h0Y5X/21xPBgZc5Vyp4xuiwBoKuuBnb7liCbPfmLNAi0q
fH4p/DiGk+7YcHdACVv//7fJNF4xPLjop9rkh8QuBTzcjhQ/2rmogrfgPhp1a/1NqH78QYcqFWMf
EWAYsu67RXAnI44Q/N7FovldFutRY18gnN5Yuq07dCr0apXcmKvlUTFxLrGdnL6Vjh43Zpm0Ye8P
AldJBuh0sLoQGXg8lV4CtEcwIcbBObzPLej5jcSLuWxShJl9XhoXSgEdagPa6jLXWZjiL+K4mUOe
8U3rUJJbBo27z2GEXXKumET1vfUpU5aTE11tS3h3qHJDcXC8YNguhl0+UJU5l6KS69anMDrEvX9a
8yIje34E7a1BHJ6TvPjO2QN9ZO/f/yzmpd5Mrk02Pl7k9t9MwsBpSZl4BEHy5MYdwz0ng2O+1N5T
o4ryGfX6WtZUkdveqQaq2+Ws4G1vBjd/KjIsYVw9i+tux54HQWUKuKAj8DZp6Fc7wrsVvvqsPPaN
qB57Qf6Zb+gcvGn2SEKg9TKmZV5FK3BC9BgBuQxXQRdCwSz2pA0w31kTSQg8NfrF4teR4DdMpow3
xOCPIZnWod/wlEjEichiC11ifp6sZ65MHP3ceIxjm0WfPaqQFyxShGzFevgadT9SJvvlZuzKV+6S
4Z1Jl3Hi5ElpxCWLgQ200LAsspOknPnqY/yNVWvuM81zPPoATZvGfjN57Z4aU7+YVbfuGcTWx0Bi
YE/N8afloUn7Zrz5blDsuGzYkrLxG6aLHthIz765ez/Ia8g3bCW0oW8W25Sdht2ULyAm7rtBHsfM
fox5ZYdcsu5Hosq9kFE7ozBuPfl85zpozP+zc7nwM0Iy5t7ZNhX6XcdyBCERVU6OVABn1FnY3+/s
Jt9PnnUpG9JLPGp5Y4hVJPMJjHkW20dYoGrcZIWWPrHqvQo28agnCtXA25IoUESjofS1mYOHUeN2
RRo+LYb64Q0baI8re6vj4uysQxNSbidbKuKBOfMs4Egv0EAqwzeOTFuLt7guvunjrNvqCrlxycN/
8spsvnZ1WWyDsaRYIbwnygCB782CS77LUuN1UHOnomYF1521w3OQrCYJEpk4Gkvy63YsfvdUU+HM
Tkjo4yu/1h7aWUzlOat52ZCGMJ9yA1HYpar9/wr63vSG7EHl7YJ7tudQIZyj+M9L9HcLL/cEIHM9
y261vqalpMiIh6x/ss1gPCEB+aTrWOmuwH+2wfkhGcE5zROh9IsKEej/doxBGerPHpNJp09ou0R+
DmZZAy7LViYdnsmiClKSw2QwKt3MOzhsA0WA5FDDeZSPVDQWG/SMkTRFBqpodpzcNI54MimWOoJu
yiB+NgJw9vGKbzxryjsXNp0PhpEbmMoYqjVeC8cprWmKDSsTIVX0vCf1rt3noviTdJQfuViMrS54
HMY4BS7ECtZlWHrS1Ra0gLtLpuOcdTTmS2TdZgCdvJErrFYlE30KuERaXb837E6FrQNKbKodyt2k
0rs5Jtxho5uavPxOEHUytuc+FeRsOOXv6KCGy2FuN7Xvf9eF0fLSjZzTfmN4O4Ke4shjDt6uJtgw
lgydjZnSPvZx+ygrlJ2uqbJrk2YIorVZP+UdkzBnUvXWBESzd1bv4NqDG7W93zxQCCRHrhSgZyUs
5ESON131z/GafsQ2ng5s+hgtlDNbWyIwm3O2Nv5TYxm07H0QRI09pFHQe78+D9hpdtYsyof7eVtU
7c9QeMk5GF10hgp/f47GZLP4YVvjlsnL2R6yX19VxEU1zQig2ZTz1p4Dvucsd3de3Z2VWJswX4Md
FHOXxcOB0EZZ3g+K0dq2i1U83Gcm0TLM8kJST4CZUbQwze/dXz9AfF/lDQ152HTdwFsfJ40XYg/F
ptBqd48RDzm8WdQn7xAhEVQ4UeVmCfIf0QAybrA0UA3PqXjSjVGc49nsmBBmrLZQMzUYEN61e9+a
ImYxKmsH99cAF3zjLiLFRNTRl7t1nD44Iu2joBOXMQ+4FWUJCaKcgupj5TvxyOytBNN5vwhuiucw
wnPMNKmS7bZnXhnpIIn/sFQQPE6zuOfbtHP1KUwv2JoNJ5dqsfNGZkvqCT51Yh3ciVH3OvzmjtDI
3HG+zfh8YT0m5SeSbnMcaJvJ6+HuiBNnORYA1W+YjsRWqLTa+yarYl46HXSb/CwTnVXpLvmfgZUd
9Hzy3TA4xzboc36r1A5FRZHS+O/1muEVq7yiuphN1+6xrS37OtP7tsOlIBjK/1coezzDMUXW9NsP
Je9SRpNa76jlsI4D0W0FOvKFrJiF56VTtznP198knvN790HolI23gNfPTl4zqZ4CPASzqf5w2fj7
Gar8JptM1uuIkknnTdLIITRSNt3GMcfGK/J0uoGG5ZRNjCo0V1imCJKoBsGk0kM8Zum5JiJt59e8
hNy04mdpXb5Lr2NM4ZekuRtlxFxOfjhCPHuDYR3KXJVHzqnlkLRYT9XApofuG0mBnhR/3FYz9IrL
rjnIvtvJ0Yk3QIx8gvj4eN1cbMxaDF8zrvnX4j6AlonST4CI3SvXaf+rU8M9NBaBFEFn/KXAW795
sMedlMohXiQYTS7Non6mQKPT07P/QBZou+4t2WGBydR9NUWpM6V4b0eLq9bz5Clz11VqOscrBO6a
ZcgfW2SDfKSkdwkIM9qe+6jwsVvL9LGuRUxKDBB0LPQZaru0Dr6HCiOqu5U6Qdnr+hVlk/J5iUw0
ubAvMYyQNkmVvMp+ugx4B8swCQb3vcFQ/75w/rkbWt+n2tYiKvzOCnuraQ7kZfBXkHL9yD8577o0
YAY0Kdx7d7aZJyrd0Zqv0x+KVjO6ix4MStpyx/s5HcCR5JuVITLypf4NZjGiKDFsGMbpA8mG+O12
+GlYnJObqsStVDiJxjyoMcnZs6Gvk3/3+HlGyR+rcdrFzZPBQ7Lx8vLPGnNiU1AeE9IR/F1S49lZ
+OwbIub161RM6U8uRk6+malFNbT7oFriwzxTBUm45dGiqi3WyvIpbfH3zBrLjV9bhxxvYmR4+Uha
YoHaIoLhD7m0H7KXC0vJ6MzJwr6YEbTxiZv1JzYTRuS2XxzoEOSWy7Dl2CEwXTGIhZRDOqZcnWPa
p80FSdHd5UHD4t3iVqEyrMusGTN2Op7DtGaHH0758qNdhYCoLGaYvSBeiEckeJuc6mwWVbopRSK4
Lujk2YdynsRY4nkR6XNi5sU7w+btnPnBtrAaA9XGqrd8zzin+g4drO0bJkVl/+hTkxzJjE/Zq+Bj
Bnr8EFjwDm5KoVHAsWV6be/SWlhXvIT1C5NHahHHzp+tJsje7VT9+LO0vzlGKFp0/9AS97hn2e21
MSy96+OSzCdNS5CWrsAhJDGkeGvgcBDw5IpM1tuhMY6DaSwHSpWTJUsdeQkdYpH2LSFXLishjide
a989WwvuJL+e7Ju7sgNEFLO1xwBsRnUubo23/KWXYKoR+CujGW8K7YkVHid3E+ZZjvhyjK75VwW1
Pisy8/BirCXW+24kYgwGOHNPU1Itb0Yl+0vi9N0nkV81xcM9s6uYHHnTWYmrNmOYxCCrOLetJOjU
pl+xe+PNThP9hWKZbOykS/7vHQqBlLSh3TKPnCofQ0dRO1fLm77YEjUf12pt3kuZfg7kAVHsO+eU
aPMQclB2rn00BHYQ11uX5XKDz83ajCsybFux9CunUe26uZXHici/KLF6h/iHXphxKOqyvtZ+ftY5
TuI67xRyslHfzaCsgI4ZhIDSS9+lrqddPo99yaxqXU5D3XnvONAYNhm4/hczYCFrUCVBNfcjotXy
E1NiRub0OD67iVl8je26TU1jOI4rHTWGNBKA1UTTQUL8rUDrRnC4519VzJ4qkVgHllHU1Uu8fCun
smbw0ozT78Kq5s5vqUGbtCrPhVWj2doTxmG1qkczidNTnWMBppI+tsHwkbgoWY4vbRiB3V/Cvq3f
JEjy37jWc9iVTUn5Vdd16CWBp0A8OMTBretAzpLjLbQCEw8W3dO5bQpSkRvteL9qTt2dplPYDYMl
96yrtqdYr8U/ayamIvMwEGQzYjXjaqqmnVM1OHBcish+aGCIZNrbs9h/GKyG+aNH4t2inXFnVIw8
4742GNeRYrSRZsF2N+PrQxos9U0oU/OgcJmonnWStZvk3rz3UVWGEKs7TjaiHRLmy0Fh77s2G45d
7wQneT/qiBd7rY2h5gJmtJkIHCcWaWzpdmy65SvtLCtDFaJY1Z5XxCyeZTTtZhvAIstV8EAymneh
3IWAveq3uq29LSOgfF8lS/lOLg2+lIH76F8mYhrJimt3MwgX48NK1BmKj7sx0cm3Y+k41FUd1ZFB
tsGfrqLy1B1eBRxhZJV2ZffAEhGT+2ChGnX84YJgyhNqWQzzE+d+fHrirUlU9caeNJPowcnPg50y
1eDNSjd2S9IWDyKTo8AZrzVhpecR8fzQ64IhFJ/TPpOZ1mydAXTcVE5x2C9F+UYTlJK91xbc4H5+
gJdORw5g74Ihc9ijSxcRzg8VJco71PcJLrAzYhqtDguAs1AfFvUNZz6OYc6/rSGMs2umt9YTGPES
Ni9VwvRD90xpNv+j7Eya20bWLPpXOnqPCCQSSABbzqQkUhM1bRC2ZGMGEvPw6/vgrV7ZjnL0pqoi
7BJFEkBm3u/ec2uMUKwAgx4faAeI69MwjtF9qVkTjbqNyGuq/NmSXXGTuJgrXLdKjlNVV5si9vBA
TShNAH+j4jDYiTyHvu2s84EBhkEp5tHyMvMmIrJ1YE+UbrnNvPeZnRXT99ALNx7c962T9vYeLu20
QqGyDp3mGOS7jNKtKApm8iLeV4qYsFJZ0O4TxYamVHlUrD2Hx0joRP6e5Z6F1ZBwYPtGbHwe2Kwk
HSpkoVv/W1K563kaNIorETkYMvVDRtz4NGsQ9/1UzTe5CFwM19rcTpE1Ps1Nbe4z17lyUwcnxnOk
notEXRv8kafB94dD0uTHiO6S7Yine20RINm0pSSCZX0zRPKQsPPkqOqPp4pE8Coe8hcQgTTnGY3P
uaFjs4OnNz91BXL5GgMG6VpOBfeShr+LCptv2mU42CQWMzR4ZKHpljmjP1CSHO3wxVJGyjPdwINt
9528+FYrmcW2KVsWnZUfKDP2ht8aSS7JxHvRxg50Ryss9gJBfSu9ZHqcRCmWHZZES4nwwWirJOaS
G+0KPT14EpC6iNi26ltdmQxl/CT2LhmGe5yG9vcZAiGD1Ro3EunV2cmrbeUQmMH9fUzHnvqWUnBY
XwzAWIQrhH9HjwO7hZpU24liOba40zgz85eTddJdsTQmEra2+cHuKvLyxZbGlPuIdUE+jB3+Ci5+
QBJG4Xylbm6sYsfrdqR/7aPppPKub5DoazV3HIdou1il0ZjeEpNhetx6fnebGB4f6NT2DCTpIDh7
rbDptGn4BD0/sanIIBtUBcp/S3sz/Nlydd6mlcVuuXCdGuM6ZopI1cQ+jZ6RguOI26Go7+YBa4Tv
fbCrHR4liu6KZMx8ZWYv2PlFZDUKw6wewqBqf4RD3+2xRcevpiiNo+OCn5mH6F5Tj/wf2lxBrlDr
HaGK6K1HWyYB443MhwMiID85Oft3fQeDbVd5/OLbMvSGu57U0pZUReqtVGc9kN2LJV5UNc/7iG3n
0YxsYpkBCA7iU5oApWnVgDUdpGlpfLiWk57sPCVN28C6S8qaPFM+22eZDnSfgL3cGWFWgUhwsb2I
mq+xKE0sTmbLbi5kQH4uoi5EhQgzBDUPN2yIV2kJfjNImz+zRvaHrnAKY6VaA6/WGDkz3hfXUPvA
M9Jm3fOvu6qzirUIq4lJnziiOjHFm7Cw6SC0NyqM549G59NDMtrtum9CFKLJ4qThR+NGjWW7s0KL
MgdbWsHZ78r6OcJ86u8ddXR1pL11jTFkT5tRf1MEDcbBvpT5Y9XhPlOlae7Cus/2VsdZSaUh67/l
ReShTTweAmVgA+W2RgtWbAil1eVvqZLLbFRiutJkMfyOnFnfjKwsqk5WeeOVn7oo+1OCE+9+AEXB
9RX2lyjhPFANytkhmX2f+RR3DliV9egpscfjZN6FY2dekBfV3iqyINtg/sXdp3LrzHxieHM5agNw
nwfwDKzPBaa6b7KEqFpz4GxWqrAKPvXUJ8kfYVvZWTop+QRji6yBDp31UNXZS6CCoT5qZs2ffhi5
36XdN/FGWx3+0CJO7hJ7nh+HWeJ3BEebXP3Qz2/4mnkBxrbqZQBh+Gw1AblCROzXSZkKH7zGSGoj
OgPTxbEzo7u/9oFbP9aZeHCrwNgwcdrTbAcRzk+yu1FqJVfYf8uHseYjqEyMlklQZI99YaeHpMNT
D/lXHFXeQZGtAMYS4LFWCjvsT06DDNYL797N6v7W1B7ofCDg5ZmVz0QArcJjNGhgB4Rdb1yFHka0
lepDt1dPeKI71msn2uB5fjNlqQ5m4nWH3ovQ0fmuINcMGFdSp96wRUlZTPr8aLSlv3ILnENgMjlw
VMQQbScmWtYvDoTFkGBDG0Cs9r53U8KKUKKnosd+i/1R7zLWyNWkcbdn2Jj4KPDwg47EqzBDISlL
D4UmIBBgiPTkmBxtyRgWZ8sx5nXu1eV5QinTazQbf5/NJkjLxuQaKivvRdbVS6naiEhzm/c7o8C1
1FScGPDjNm/I3NkbYCMGdXzV8aftJeWn7JGt9rZpOfyt1vPOoyf762RGD5CRicezqwsJJxKX5wxq
L3bEesZODOk1LSy22a0NEaAsiSHGxnSosaxs4tjKDsY49+62q7LuCof3GLLYMhcJr9Ms9KYeOQlq
ASdKkZFbQnFA3JVMt4wJC5vCl9bZ6XKqxdrGLv09Jd18F04cSEyDXA6/d4QfbVIfSdSYkAUEoNAG
oa8b+TbaOfpBiprEa9lC0MAu0yrUTLxhFU/7iA1vkbXyNI02M5o6uWMqPB+Vj+8gNIESAYZ39zLT
8xvpxW8NA9jnqImWnO9slIjYWX7TmSbx1t4tDrURwCOuwIrIPMMZEoG6FQkjKCB3MTvkjriUYebY
DNPYFqfGrApWINfKoeE7zTdy8N1KDQRFKwstwescjsxpFzG8dScGo5O5ByNyHTp73JCjr+9lLW47
TIqrKG9ww5Ul0QrskD14E2da449oLzPZ8i1/PO/dwiiDldRNcc3gVSBSs9gXdTG/uJM5PtDJM9yb
ffbocpBeVyX44DSwiPHD5t2mSQ9StPbdOz8lFSDLGRdYOM/Ro184LCSlnX1jPbT23TDHRzdxBanE
sLo0OMN9XFNMncugYnyeiQErVmE67Hn7EiNUpPVjFBn9HlMGkRR0KNrqklrv2W7h+pNiXMvMoqla
W81edfkTR63pnGQ+oG32zGA/W2aLnjW8OnAUrtgS/bvJp5g7n8t8E4Rjce/VyfdWDP0lRf29sRuq
OyrdlOyH7WiP5IH3PoJF4cVgjjxOviviQKSHI9aSoYagR4zHwXqAoFA/5g4+EJ1Y89qj8JmPKc8v
cRalFnM3o/g+djVs65p8vGh79gyuV/4ABF8F+PI4pDKwN7hr8ZZA6B59cbJGz9gOSgNPDAtNpmes
POenoszgmcjAIhNPzlsSJHpFtqo7ondz7haZcx0iLGGcwKPZXVeT6aBMT/WxG4pNTrvSOhnUq+6w
GoWGJgImGRuT4hjYyYzjsPM5bo5OIB7KWsSM4Z2ML8FtOcN7nWWtc0yXxGrK8FBmzrdI0r/U4dm+
iw35ldim85JXdbQdh452K85SFwdoL6OHDKdk2b8UaDvbHjou7j+vubFTZzqFnkYaKqYWTzJ+FWoZ
XjjlNffc559xrNJLCtDmZ9JMwYuSfvlNBcXLiOcD3S3gVKaInrcUoJ4EQ/F9240rKS10gwmO4sDp
CDM7MQonuMc0rtYZgwrOVxnwNAuLiANR5xPOGga9AONK6PQoMW28dQcMT0hw86pdlhgFlnUbaB+R
wyuvWnjWoRm6hwrhbwsCo7hPVTlSEUGfpkb3XRRTwSakxjgC3T07mDXojdpvX4pykN8d3GFIIywQ
jY8JteAf32fwWwdmMy9RTwKR0kkUwPRWzQ6oVxTK50WVPZm19A8JCv+Jx5jaJdCxdzmejCN4lfqI
0xVdIKDs6YYBo351GVUeKiO1dxEbka1INEHI/iHCHboKMgImVbkokbpEUTE030Flu+oiqinegp2f
SczVRHxGbA5mDwEjrtqMuMFE9MmxcQXPAL3SVUkSnm727lQm9C4kys4/NefGtTO13nUeW/c+A7+M
IVJ157i0k02E4nHwBqjFZLiCO+gYh1S3CtIKoJ09cwbuA37FdcewNd1OQ8fxhym/ee0bd3xSBdve
lV0u32k/VpeUsMdlNssThHGBAML5hp9qbjISPxskgOKtb2E3+Bo/aztO9dkm57+GJtZQ4NWTEYs6
B2EvHN/ZE8Zb0aH6Dm2a/ODY+xirgWwGut3NHOFSXukIEo0tcVH4sf2ztU2M9QJzJUI+4gZevFPe
4QDVeXT1sgZjFsOg1ehqyNVD7FwiXXWPEgfehtBDvC88ebZmO3pApGUBZyrrbAdbO2cnzb1jY5E7
JrQpN2UQDpsSgqlwq44BBRvwOKBtoG9TYOxxhfWT7epaKAKabVwywkaY3oYGH3NgUHDA0N7chgMM
FIPG461r2nxhgTOxQ7OHZzvhie0bs8OkbSFZRL53DqXhvFW1k2ydBnI0Fjvy8ngnzFcqyGR+jtls
vcahy05cNJj/1CfbZrlpAvDU/cy3SJaKSX5asd1P9DeFK/7C9rA/BeC0iBLqn5oINfF0Y3GAcFtr
VBkQfu7JSdvnorecCC94SUI1MAOm33F1HZWTHgJIBk/0HDFA8rv61DC2nQnoexzuIH8T18S0hmiG
jEQIvTCGvRBgsgvLK8YVYl5f75p0dN7m0kXprRlsfM7EAsl2iIr9ay2JVkieHy6YmF78TMChr/8D
g6h89L7OH8ZvOSjppyppYg5ijQm2e9KkU1cWUKwnbWFUSBp3erWy3iVUTLKzyeQ5B5a2i7PsoWTi
dfByJJnKi8Q+AUT1WOXm/CQhhOwcS8W7OGzwxY2qFXcFXtAL1jt35TtwDg1JzGnso26fGPlzzEqz
zOzQ0laz0ar3WVQd+ftIplcF4fWGjafrLJirMtqWXh2NKyB82JijQBV37BdItbBxCxkQX0JqLFZ0
H4f7GR4H4RCCTA1QwK2MWUtbRhKHHA0SFl33VlYukB0kAZC+KeM3HCrFZ4S75yXuguY1Y8Z3oMEu
5AA4seUf/OFeJGTmhD0xpmqS+kySpdtTqDFuhq4pP3rHdB9dbyh5m72q1/RoLOti05wsI22JhQEI
urVxgt6obtI3MrCMPSgt68i8b3EcisXRXEXFrsu74kfgmMlnG6pY7LzMiG6UaQanCsfmxjaDr6is
1cGiupO/FzF7ztoSPdZlhmDKIN8Mor6PSPh94+YOUR+rcsusqoYojCmWzo8ORrycwtg7aHMBrBs4
8g7xMo60JlcdObRYab8rA/ZXRBof6P/Sa6J96QocF7HOuUYCYCtGAciqz2LzvZ5n6GLaeCJuP+yE
XyYbG19CuQKV3x/Br3W7YOzTC/BGyf0wtvW50bV1086SAXUfsJ/xGsJyXmF/bzL7rnfTnww7ycYq
0ogmWNJzLpsfwhjHq+THPQuGPffxQORzVRTTDfqkiyJKgvWmDb3uJmA6cs9ITGzLRGQHbYSEr7M2
EQQCm8p/r3wR3fS5xdFg8oA+DbCA+oJrOygHih5kZ3+M2B9JQbM9/NJC9A/Yz7OzFAzV+PiWwCFJ
Bk/ZMWiGxoY9z+SADW+/G4J2ejHY4m3Jtd2kcV5VhyKr8x0owPix7URxsFyFAU5ZhQeTJxpJkDNi
3Ihmij7bug1+lMGSUZHYKlajJQ46jt2XEfTEI38lOPhzS6+QYEb4YJmufah6ZmLKj80L9Yc++H4U
14BpzOST+eZWwiZi5c7VFaP3OjGdWGUM8unpwJX6HCvfZqtkdcWXixFi3yh2SQzwv2el+WWbvfys
fZ1egjxPz45upmNQLXqWlDgscM81MRZL2hZDLIk88lD1qzwHSuRmRDXSEHCTHtmfb7B1jJSJtCPR
zcYQxS6BxDTsK41qfwMJBY3EMAuPJiHB/ZuZmMRbncmdIdherTkNGNc+EtGBE7+GuObgoIGCuQyH
863KdXewfDFg6o6TrD32Ppmc+7iy/S86Q2MbIaDRyV42IBRXjL/zcVvUmuYgYagPJCv4Ptqfm3Xg
zvLWk53ct7UOBVMjCE4WxTQsOLX1lvpFcG/ngmPMGN45YTojlGB0U7IdD0YkKPQYDSN8phs12wg9
iie3xOkwLgEf7TkGOVLIlZ7RDHj/g0vLfHk/tGHwVRd9+KMR+ZEE1XwCPYMLIKBBzhwx1g/sLANy
VQxDt3rAjwitJS8OYH0UBRXZ/NXMjFGZmyFNG9V8n8gs2uZG7O8B8b3kbcuzgArVTdea4asJ0+5O
dHNMfrF1T01ZQCDh+b3P5/g6ggAkFV8vNsfJvQvrwtn4g+9e/MJiqDj4JzuMqPFKsoAAjCYi0kXu
8uRLb4Hm6Oeh6KJHT9Ne0wwJiqbNRwhPI7tz0ibhAyoQItvGjbZ10gSfHqTIgwnG7tinPFsGU3YH
JnagPilUezeTAFt1Svupzuf0ATJfcwxF3jyauZ+/FgrfnzTz8s0GBvIu+7Y/2AyGvybiMqex8yik
6EaIpxmLwyaMEmtVMXJez0Xis6gBKQRA+joSxjEEa7hMEXyVO5UbsvrxmgG4cRUM1m5xUV/oli5v
etN+7uI6vED2cO86m0amdYCWvlJLFiOdsuRCxUX+EHhW/soLPPs2PJJak3Bg5zc90kanrtx1TzZV
Hztd9I9OOnc342S5b1M/c7UThiA/VDnY9JCVxUcyjuOG6Xb26CRkg9ccQxsivxNVprmERNE0ML0S
x4x2PVrBDlffawfn6i1KOSRkUFiwKQLJKLPiaYqkPCaRtZiAo0CQA48f8ClEHIiVsWttr1tHk5Er
ejiqx6IKgvvSVtauEuTa0Ebdk+3gCRPKjPdDAo4gq2SAaxkDGQ8wB5BO94wfx0NDiIc3Y0xQ5ijy
67Kt0E3zHYsGI+nEqu1nUdtuvZpgYeUUIYT2O0AtdVtHSzZXY6fm5IOAS+lNkxT2TnE5S8JfHom0
EbLVdE14lO5acyCVI/u8uM9Jy9zj2UgeesIbuzrhSqmzmLYVR8VYeXHFtrsBNgtlHa3Zbqs6xIeb
5NDOA8eqgPj/x9SZZMM3QwK6Ql8+NrEYzG3ZGqBNMWb0Zz118z6cy1f8mtTKB052mOXcnKY2dDhW
D86F54+5gRQ1bN2+tTbIi806izHuk5HpEGoIPezAQIo9zaSQnWU9MwBPUxkdg7q4yWc0cyxl3PNm
HK3NwQxu2TYFt2POg89wEcO83F8P2iQ30uT7OLPidZmL8HWu7HndKDs5qDYcVrQmtTgUYuM5nqvq
mYIEXEuxM5F+j3xIooCTf3iqr9Zl1JqfIGCMTdL5yVub+2rvxk76w5I2owSc6+11MjgTr4CWacEO
tAlORQpRYp5UtqNW7JB3Hmw9WoaYvVnpDigmfhT2svZ9yIPvKQiRt9eOYKuiXOQHLOglcL9ENu2m
zge9FRCX0W8rqlJDLW0+uCk58qdbZUw5Gyx0JIZoXpxwYzCiOQlfTR/RWLpHhrPkGoy2s1dZyJw2
R+f4CpoxOTsMO29HzDx3tm1kX9mwyAl84h+hZlYKI5QjiG1M9h1BSPuVECxFZZ50g6sVlBMPbdt4
wDaD2oWTdAm3j5jHijR46OJB3DZDVS2ePAlMKkMSgGXTe+PtZIxg0cxQXfOaNDnsiQikj2enrMdy
7h5YlAEJCGeJR45e130SMx6uxZiTKRzy2BUr4SJa5z4lWCzYvv09cS3ikuGcfrPb2blldJWQIqyj
U69teRjqqIFzFKGJtkXdyh3pLfkxYLB9RzoP9o4xAtdn+T8TqWOkCbkvffBTCKq9hQc27PNrYgqb
rdmUgJmJn3vf9neErjHs9xgP9i5OjKMxJyN2an9qjmy8SLYEFkksyeoXgv8hipwXGTBJMvdWqqgE
jeZgupoRnHh0MUbPwwhkjOnksGagp1+yUBOTpgQteehcN3UAwATJPe1yM1Y6woEmyg7hvD4+cMfb
XID4kfbNRK1Vm/osV2lCPyLgAMDURZzOX3Tr8jt1KQ8hTgfjxu3gz2wNZ3SegWl+xth+AHQzfiDq
7j/HRSXPjE9jZ6VJAE4bp3GGq++xffG9KQXFUC7EziCNNImjwltk37Mdp9jJmmJHV1dCbCIegKtY
IdmJURnjQ02Aq1yijvF3AE3DHas75mgMHfWBIjCecdYIsasLS71PmnD4cqAlMg9GSUewFi0yT6Kz
H16A0NAGFVWdFjfecZwrIovoV0wCPL9fNxZcD4K+zEwqDP1jLpqNqPS7UbMSILB8hAkmUEzzwzqO
ANVFNBSx3XAkjjfV4KoPI8u/V1MfnfAhTAfuyWaTuzxDDJblx27OYRDDcNjLsGLsyebsGfQN8yuM
qzgaqepONoNXxrc9I+KNw6Q/YYM9w6wfK3c3FK0b77rJeh9C4sbQhT0cZsSTs6Zuz8THrbvMNK+J
VvowuCK61FVv8r/ySvk4FATeW1vu0VAomnPopTJdxdBZiah5mbsJQkVWGXtsqeaTktXwBMhfP2Ug
O544HQQfAXuYdwZ7kGzl2D97PT2uFvuAVWSw70bZGBdDMEly0ZWMGaZS7MkX4Sfh3H9XuKNxnkYc
xCsk3vgyi9neT90U7s1mHC6h2XJ2zvtYfotSD8hbV2xwbcEICZL+0I9FlK7gGZu4fRrA0VE5rghj
2ZeqqafbNC5uuixw17ZomzUW6nA381axQnR4bVsH2mqKVRT6NJGrftmCWMy8n2t8S0eCHmpf+fF4
awLFcTiUwKmLstR9G6mNPExs9sEn0vOah61AL7SQv9rpzmgw8pcV+GOhgjdX2S8KxeJxivTH1JNB
ZyrSH9umSFDXSiq+uISrHWyGZs3k0Xj2kAfeGD/Dy+HozkYjsE8hyI/NvBy/jIiNXTfaJzgyDyw7
qF+N5HDutwt028iZHi178FQws68FMX8LG+hm9Kv+0TRmGHW00BbHWDL0mIc223U2p1uEjZ5C0xBg
c0eKKs7rvETKCbwPHVSPeIf0Ss9TAUMNOXLFZXt1Jy6GqqhWad0dMP5dqoEOwLmAYqNsaxX3s7XK
Gtc8Umr/GetwvOV4VHFzsIxbvpld+tRmBu2pqcbyEE7jxa0BZMm8iR+r0aKZjv1zkZTpATJ5YTF6
rlDs58CHLuISv6IC0wu/57N8ijkg8gTEJWG4ruuQGQ7bby6r4JE6vvBH1/rvFE/4RLpQZQmCL7Ak
lcNuw4hdnSuzShFm0ff7OTHuPVWqPexAIg+A6G6HEgFyNWQVh7/G7HeApuU9p0mcAGMIJ9rJ53OI
1Awge9roPOgZFkflY4lJA4rsAvHMJk3QlohaEQi970vWJFxS/K+4KOx9PLnDncDKtsOZAOx3aqHo
53XivTjQMp9nv6kZf2BDTxPjHPHDblCsuo8Ct9s9pjpAqSlTc7O0ohf2i5pKECzEbkjK3+xjcQn1
nPzUuey3hIl7kkrCWBvE+TFtde+6GvY89iQ1H/q1zslSpJzbViUAlHXguC49iiKTV3fMTCaaGYkK
SEgdYHTTe09t1D8VR6c46uKbya+Kt9Jbksdsaok6dDK6S+3pmUdzfHJKRhpr6LusEbQgbHOwYcix
5QTLnk0wfheC2badLrdoZuCxI7/ySY/SjEWmVnskQo0PjP98UGKIt2Q42pe0apMreSR0nU4oa03I
Bqu4hBzoz4W3jHse2xrvQiFNQNShzaxd+MZjT0QoM2qQDwipZ6sm4lBLI/lMWKFWHHOStVyGaL0N
52elVCnyde847YGyiew2NgOTp2rGzq53K6aShMf5WQVh4xC+U+BWL4xN5stEgnOdWGO40wCy8wzg
Sd4X07VJpuEF7wHxB6ufFSCPftzOAtmIzW+YMpWbsodR2SURNSKsldIwnP0hZp82DLjgMp0ZeOiA
E2SRAm4UpyXKDEny95rwKA2u1tw9Ni1zjg5ySlG1IK5cQ15Q6YJt6fQOs6yMCUtiKuNie6CZZ3+m
jkN6jwbeAMLm2DSKba/aJWpkxs5JJiJ4aEDB0K5gPzbVjMnJTGsUG0eHwcHNBbY9GfaSRizlfLLD
brbEEDxMivijdiHT96+hZyDOxrQnW+fPu6LJ4tuY1f9iccsAOuVh/liCZnhk1gxbOO28S2wVfAfh
GHywg4kOWWcdwyZFUYhNb93W9pfEpbiOosE8w5PQy/B7BqvbNwZ52JYokw4ncduqqbmJ8vwn5l1g
8akrgR836lvu1sNRSH88pCBJt8WossuYk+6pRQcE2p++nLzLDr4k2R7xIOBpTTBaI8peAqy+POpn
bpBhcul95qy7FaEtXim5GnZ5VYoja0lyx6nWeRoTGd9CznEP2WAN1EY1Ibhu92tMbVSHOW+tj1TF
4W2xNFM0Aj8wsT5yGG1VH1sfiiJfbfWUjZRXCD/Hgj913c9SWT8c17OZ27GdW0VUmO4nGwfvqvC0
fTdbbXKvOswpwzK8GmRVr/s+sw6q7mkDofT0KQW5sotVvJxPcP+tyO7iu2Eme8vJpHvvuGU2NtnY
q6qpbMDNaLiHEDrTbgn1bE1/bHdo4sHZJGSRMYx1qpt6YBbbmVrf2Nw04+KkhZ1HeDrb95lNUoKA
YuzgYETTwdEJx3xnGUFw2zlwDhaORvfs4V2gjyQKFgjRaDp7lDnxMhA5e8ANYGO+1JZzaULGX2sE
qCnag/4T30jHL9KxavytqBuCIjnsuLKfZhASlXNNM6roykImNyi5DOy7UT7qKRmfMQK771OdJTz8
muK4jLs2WlpYHEgxXMzZ0fd1k5hfteV4B5kzbK8SZPp14onuwgBVv1ZeTrZ7dKriBsQlwaeEU1RM
p+Ey/rxrHHB7/8n467BnV4PIOljsYLLybw07f6hsMn2qVh3LorpJqV+afPyxjomcoaIQALY5sRT+
xgs99/9f4SUsx/VNri1XcVH97//8d1kYpFh3cpYjJo4V55BBitvWuJFvpzQRf3mp5Uf9s7bJRU/i
+C0p3gEB/UtH1ACbgJwfgR4rfNKAOFfmfBtU4yYx5IbBxe7fO35+//j++WrLn/9XC5oYTSoD8InS
TDw8Age31+g1/l8avH7rdsI3YoF3ozmH9itGAP98ERZ+u2L8xltCiOi/8omtowG4Dr1QYiFLiYT/
+7tafuCvn6Hj+w56vs8eVP1ScYlFgAbbXpDI1HLcKlH5h2oYcMT6Tbr/95f603tjB2vTgyaVZctf
vi7cSj21LZML/SU5RYEx7zK2uDfcuD9lkJQrdrkPja2c47+/7B/6QzHzeo7pOVyWlrJ/aXrrOoXz
zuI6DNhLNZ53NIf6TILs1HPsCeP0MwAtVxvlhhqSv7zlP12h//3Sv/TZQVpm7YE4ulXjNQ/dNW2j
oAuuGLw2nDD/8lVaf/ouXV/4jsuIbumh/OfFE8qoquiScrciU2hz4HFOtRll796Crmuodvqsw974
6AtlI2p7zzXu7ZWnpXxEAOi+x67Sr0M6nBjmGNDSKjYh3oSDQjvpwyxb1e18pj4c/mvUbMKTBVts
2F4WWAyybKb5l3vhD2/HJYrtSWXSzub/ei/MQRlgiUnUlr4TtSbyco85KzvSwD7/5UHyW8cZFwYP
EFKgVAqYTNr++cGxppeVRh7cViH1p60GKa4J1KVLFoAWhPovX5T4/fU8k3sbCpdNkdtv76zjqA5B
xne2oMWmHcVKnObWmKk37Yr6nV0nQAut5brdN4e/3At/eGXh+ZLRIqdOZZm/3O5iSFmwXKocfbq8
dgRT47u4aLodJOTxyfbRrUufVkeG6NUNcRfnYJXMWUsXUofE47ZBpyOSF/ONR3V5NzNF//r33/D3
O8ZbvoWlytjm2f5rjVo5zsT/5jBgfbaGH2h85TpL++oe2Ip3b7ZAspjJZ3+5TX+/0jxpMbwUXAak
xv1fbhwXYySKCQuJTttq1wyQsjr6AgRNL6d/f3t/+PylFJxaqbFwLPqM/3ml5UXbjOFsE/HQ3o8s
4ixWxemNOxCT6/X8lyffn94WL+N7npJc3L8+cKOU0K2b0dGY2+lrMwTU9pFmUSb22n9/V7892ZWj
aIP2laTH1f+t5zLNKUCAfs+Qy6o+rXH8rBfN1FyrpkBEGzgtir+84m9vDSubzYIllM+Kwi37z8+R
Ni87pm5DbZWDt4FEQdxm7zO++u3/+53xOvR3elQJ/748zqNF8qGb1bY0F6M5NWB4OO0ODbloUmrr
9co3i7/14tqOza//j1VZ0clEv5K59DxiNPhl3TCBompg/WQ4gthf+TKE4aAwPcXjXF6ViEuoynWA
Pb76CvKxuYyzxHBlduXnMDXGW7B04EwBQ4goi0Coy36+9xKnPTpj1nJWtmKGiwVx0YVxG5fTa1Ri
mYLEHt9FRkhyPu0y8aHTybifbRVwxK71l1HXmB0aHLVZXME+Docs2XbCIEfhUBJObpcMmnFjmU1J
vxwBSWNNn2ty3wYF4AgtQ+9znl0Cpf6A4wvhV3wfHdxWdpp3y9gXGqeuFqinBFtSUsewJkAGYkMH
nn/0OH98hmkSbMDIpucAKf1+KibvEpWcMQVZsC2NMlgWCOChZVbSWcBO4TsPb2PP0Az8c6B3kcIY
Uzha7FRuBnd+PJj4Cqxs41gaF+nU3lcYhT9pcOPFBftyO1U3RUg2m0+ZHkezH3edR2HVaPMhewGx
UBbZlZVNO+j7dBVWU4RVm5kVtibM4oFI7pYzzEpCYQHTsbDqtQOSqSqtR4A3ZxIH+2EIhqsMBm+f
A9xax9XiEpiKZkfM7E6TtN7nmCI2qUtVGUikgONswjSR9F0dGy+RHfQHinKJQMECWJcOfjjLail8
cyS+/oX5isPOOXs4bx/GuRavvTVSiCYs9si5/I7Xwn5qnMA8lVjrYDmEFFTbLadCJhO4Dcf2Qvp2
+D/SzmzJbVxZ10/ECIIzbyWSkmpylV1uDzcMT815nvn056N37NMlSiFud1+sWCtWR1cKBJAAMv/h
zk/5Iaia8JiDodFYihdZi1Z3GX8fcirzTDjNkkUQDmpnyEMzjlxFyWcqn1SpzVD9BfrMYu35NKD4
H2OTlS4K6PNRCxJ66WLQHQAwILPy5IuE78FemJAWs2Z6aMuke84KuPWRLZWgSnREwSZQ9XOtQ1jv
9f6DPGdgBRFXghSBGgGeRvWAXKQmuJ6odHEmVTKBElEh3mnzaL0PIu0DAoG6W6uI6AKEyvjXZFeo
Le6Bk/wp0tAelOpns6Dm29UYE5ogy4U1vp8U+OCZ/9jAsPVUv/9kklwdcDkwYGrMaYAGPpW+/iyZ
/gOkQtBJtfW3H/Xdfq5BGhSyvaOsJp3mUXuqmw6P6DrbyTWlQ4RsPsIKfGiMsnCKElh4bnyoVDpw
MHr/GkPlg6LNxT4es3tOQHBkZADeiXgISuDfd9OE9GKeDNVPmhAmLizUFnmegderB0+ZwEkhW/WI
+pK0H32pdf3AkPepxbMeOarmce784NgodP0KX+n3ERj7XYWa7V8RPhOegR6RncKOBHj4anXAzSAk
VQ9mU9LnDPTiGWbl9NeMalQOz9DD2hFAeTU0j20AXRY8Gii+qQLBQoMF+AO8b+B9UCfYaEAa9PAD
NBgyCoTVLxA9ZvDy0CFFnwuxU6s8xj4RRGA/dcnjnHaNJ9C4pPCBonJgqeM+y6jkzEqoYtBTPiCe
Ve9LHOf2g6VIx3m2lO+pikOM2ukYq2RhiegYKl5SaZ844EuPYWrIvNuckxFFRVyNm33SMqHyoH3h
tISzYFUVvAbjI8UPdEcCUE8mLD8Yau1H1JvNOw6P4IH/C/CjmFRY8FJwNyG0MGO0eLBqwVxrYYtG
gmIcgqiZP1L9NB7kKAY/3qk20Dm7rRHtZr0aalE/+mDGnso0oCM9JPFPVsIdFKLUlQc6BTZ+mqd+
sKCAVPiNveZdk3+GRh07Vtgpfyeh/RCzGh6Rk/jLxBDDKyZ8YFjl9ZfMUjNPDhpp18r06ESRTHve
hcMpzXuAF61aYlc3G87QUsMF+o9C+4jIgIzjG9SCeC+lfLjAx0BAn6P6ZCoG7Ng2wZIM7IEXVClk
n1zn+prF7d4En0T1S1SPC+x9kgYd8FIxPOS5Lx/qXvo1JXPkwn2w7wyUOSdanLlxNGEJg8oAOTvl
teKZgD8eYMDhkzti5YHPp0AmsGkr6k2WgjiGH3R/p3bxXcSQP+AQGjSSZ3GE9Kti41xYj3kKebCO
UGXTbRAcexHryqGYEuslnQ3rQ+IPv7Ky/YrNaHoEl4JqLPAILG8QkQ1RLNi3QdFBpq+BlDGuBXzl
j6l5r6PwfzRsrClyY5bvkczVP0aB+DmoSX20kFdDIAPAhaHJzWtGTmFvNtmePfuIMgQsvbH4yxaw
MScFiVE7Hb52cWODnpKg24vShfveelT5/tbMxnxXw3ZFU5eWmUQ9+74uw8JDTe0+rpVvftwdZRV8
lW3mpyCp36VJ9z6TCwD3XDJo9oSZk4MCeegU/z0SLVgRKzrOFwFdfD2sDFBNEY2mtrddNnCE7aTR
P4QKWRN3w5+gf8sdgEd730rjzzm0dc9qtS888GtI1Ua19TRabjarm48ty8byH9mWlfVjXQpav+ef
Cdesx88jDnTOHNDTQc0i37VmED12CZoYaV99C2IDYkNfkfCyPkGZz1Q+3b78LY+ht7+Fx6CtmBoW
8abORUxZPZYA2Q9RP865l4NINb9lqNJJd43pRsYRSasqfrkdbn2nXYVT5fM7rTBJa3m4hEtxQroP
TerV1p9e1ddB1sUQG2kkuyRIRd9ChK4cfqxiR1nwBjgzRxtDWt9j19FW99gQgWmuoZgemqXTT6BY
Nx5uYrnnX06RxZvKXJ449mqKIjRdol6eck87BMfEHe/r+/KY7rg9uDAOPtkPfz5FptBMWdZ4DFw8
O0ytjPS8EKk3J/tIwjkFfSb+63YQsd4Dy1ezKNTims3VX5jLG/lNpXHGXShIgbJ68qF3ZJcO9lF+
xgjNw9nckf7FkGxhakvZUbVNbVmVb4KFlao0YhhTXNSOpe9gJRQHG4/ey1VgyIpCdUWjUqtp65Iw
VH3UiuUp9ZBPHjVPybeqGper4DzA6v2eWy1ubioB5IN1UFxMsS2POo5bP6Gj5NgnbdpIU5eZ4Tzg
etmlXVuZNh8tPkVHccRG1QuPAEY2lvdlRngbRpdXGYGrEOeiIIwePUgIpvou7PTbi20rxCofJLXN
zd4iRDg/2eUHEBbdVl67Ov0q5EJDgyx+UYYIYk5+rl6pJ9q73HgJu3f/YgiqqqusL8oB8moI3P/j
ccB6DWF9SOlHcHlj9HQ7xLpsQ1MHFf9/QqzymDVp6LjELDDT+Dj9MtpHPX9SpdPtIFen4k2QVU0D
75oIpDHjKOElGA9NfdK2pmJdqFmPY5mqN5t9mpHECiXGMQxf5WBf2T/p7ZqmM0b7duubievz/s9H
W8b7JhilNGx4O4K1DhpCXnWIfsHMhX2/VxzlGDkGvIyNebqo9a8HuEzkm5hTJSaBpXHq5VXlRP4n
VF2C6AGvG8MH0ZG/U7onX9lYf1vjXKXrAFII3RXmbZqP+HJJ/ca6uHIeGDLtC00glqja8vpOlGlp
XWldkiHkt7MOmht79VE7jS/Vg+FNx+L+9jLcDLda7EnfUTm2CScfQLx6uYOK8978KHuVx413I/+I
ZXeen+AMjq1rKBR9oWmtvp5SYBJsAMX2Wm/26MjiHLCH+eYoznRkhWyM7dpJYQm6UMge2IowVrmC
qlMX6pKaeo1LEWgfe6Fn781HqqJeefD38tZ63Iq3+pbzhOwppiWsjUPn8i290IFl5PZ76YBbzHO1
cRJeSyFvh7dKIQHyEbJYhucHnoIfupw8xJG59RGXH72esrdRVllEUztJgFxJPfgyLspgXn9M73ma
HBCXO4iN1X9td1mK4CPZlkrvenXUUsoqpEieOWrxA4U7sXXGbvz99a0bdko5QSJP8ZH7pOc1bI0f
t9fc1Tn5ZwDqaslp4RyigyYvd8Z+nyQ/kgEjKPLSf4uyWmjomBsZRVNOKOs0a/rd2L5XEnsjNSx7
8WLi3wxltbzsQqsRsmQo/XCv9K81TwjzmwKn0cz3t4ezFWm1xHQ1wJE2J5KK+6DqoJMpqYGnB38P
8/fbka5PD6IQ+oLTUdaoiC7QKBdoJvknQSx5N8Z3AJ5vh7i+xP4JsTqUUIpBZHMgBIrxBexoZWPX
b/39VQrFghosFJ0eT63u2uQU/7st8s/vX12vkTWMMAHi76MnDd80KjbeB9cn+5+/v9rig5K2dpcu
U0B1FFvFL6r2Rar6g8IZLlTz+fZsbEy4ubpUBzIa+1FgpV5Rf7egZxYvQvFuh7g6IapmATsAYIWS
+vktJJOGvsR1I/XANuGkDNrmv/391WbPY0kaMUjCZhRELMoYDlzKjRCXN14IE0vNA7kobYFPnA8B
5XJaEIEJRUkJEYl66LvMzWHd4732p2OxgLyAE6LFBmph/dhtYLqMWDqFXlkhYOjQi7799y+n+/zv
rxYvZVJ76Je/H9uHnq4kesnTxhNabMVYLWCtg5JhGXysGuD1TnZ5TOOfsB8c9WnwsEl3Imvn782N
sMtfPc/GS4GAjAX/CBXH9euQunudowwYebXRUj3nQEZJDesX/ZVSWPcDugVCJhJA1k8IlmFtjCDa
19vf9nLjWpaguyyW5AmYYTVuv2sGFN1tyRUzuh3zXWfYXixxu4fLEGB5fjvaxVdWDBVkmgoehGyj
aqs01wXIbM0DvQO/gUUegkXe4SSEPpKNzOUfh9IVC5dmPq1J43e1gZEcnkbyhO8iL2fjWllYjoxI
hFvJ0LNvh7r4hkyguhQaZY4flDJXGw2lC2sSWoMWiZ/+QlXsdQSCiqvxeyvMYjCVf7yxl3i2YMmY
VGQuCqyU2EN7mkqGpkA9H7SmO8aQeg/CakMvaKzT7eFdpELCsTosmtg6RaA1Rs8wU2OB2ttul5jx
HvKAjrdUJ29cTC7rgEsYIIDUzTisYcyepyshBUKJYPm7TUVnYIQbfmyiCjC7lNu7Wl38mtEqX4DZ
D0gz1I+R2SI5LU8fYP5Kh0HK3NvDvrJWdcPg19DBpvSx3hkaVdZkVDrblYbuATM3ZMSCGc0SqdkI
dJGnGbjBTLIHgQ1qYpXe5oGsOmWAWqMaeSbEfJxMTX1sUM27QEof/3xUy12ct6iBssz6IarkAjU7
U7bdIC3hYaryMR6n2AUb4m+cCtd2xXJ8WhRaobGtTwUF9SclqUYbFLHyWseQVrHnObLG5m/4WyS4
HMTVRjr9fRE/y6eKKYMP5j3G6Pigq4tBXQLrJcXYbj7wbkpkjG2zBu2GAKlWNytxdZ1y/M0yCUpn
FiBahBrgvAOymX8vZryEzD77S9VnDWUqsoQx9B9zrLZdDI6qV/y2qbBhT0fjTXPwuhR38txXXoD2
4V7BDqS2ELyvDDrpdpvme79LPmp58E1KcJ25PYmXn/Z8mKvcpqpoUgc0P12a3f4xzjA2nWJYk3YD
TSoMLRxdEO3ZmM/L/UBQk+rFQpblrr16OWAKlSXIDZIG8PNwbBUXesgB6Dj37bfbw7saicOWMgln
BDps55kAyT0k74fKdlGb+4SEyAmt0B4WC4iY24GufUdA1KDGdHM5JFbfMZzyUjGVAFK6USY71Ljx
SVPRe7UGv4DUlv0txUm4keeuDE4BOqss6G22u6WcD87ADE/ri9J0f8uit2Je1AVSH7RatXUubYVa
zViu2smogf5zfWUWdx1ICHxjs+Zk5Bja//GX5GgXvPFRWVQvSkAaDu5x1mSmO8/VvUoCd7BKVO/8
YrFGWUwTULKtD7djXlyemBvgD7/bLGDW1gkGfS2lFrCnXVvO4j1iEp8FSIOdbC7GDIoZ7md0M70a
0wphgmy5HfyyNEp0E06LLC+nvvn7OHtTpoREDstGSrGi+BvrpFPmxg7KQa/iIHuFE7qWuxFvmaxV
ajuLt5zSb+Ih/z2omk288V3nBsfck9z5/fgyeeji3wGUeLkd7/LQZ3igAjTwzMZyNz0PV4HE7tAC
MqC0w2u3qxozbG0LKXp58hFEhZ2n8nJUoXacB5HgDgYkFQPC2n35U4VrReoyotc/HYoFm5yOHJBq
AdJwtctTLY9Ude5VV6t/4T3hoMnxx9fa8wirPV3Fo2wXBuYseq7jSYCrK3IqM26p4KQ2NtrlvJyH
Wu1p/MbSVrZa1S3nn6Mm71s8429/ruWjny+08wirhRblYZ5VFoPBZh19An966qUft0Nczvt5iNW8
NwOW3K3FjGCuVRd3Bmxa0HpbyP1rn4pOLxAEAbAZmsn56lLghqe+RpR6fo/Tw7jV7Nn6+6tjqhy7
GlUy/j5Eb+yiWjjjRFQ2bt/XpsNcOsjoxHORWpe78RUE+QPCCKYkVoRCz80nvzN+al1cbkz8ZdeA
99LbUKtlXEJvRD+CUI07uagbeu1Rf0QXya3/D3X1rXGtFvKM2ocZwh0FJXKXAk99ln3n9irbHM9q
JcNeQ2FgYoL6H+z6kzi2x4QbIBkTzOg++vQfw61WdWWVuSLrbE3tsXX+J0OH3ztP8zIv8NT/uCxW
i9vSkbkZORTcuHWt8B51J1X+F1nt7XJYrW8bExIVXL0K0c1TGswLjyi93f5mVxaBbdmGtZyfhkJD
4nyLGt3QodlXkwh48XoQZREckozciVtJ+heh4IeY5AP6EPpvvPab83NMRRK06PK5Uyd99SMw0KWJ
t12ny/bWulsOlFUGXago/z/UaiEAv8tNRSpV1zIWei6Gy5w409x4qjmeMuOrUZtQ4e9EDmLH2CiN
XkmtZ7FX6wI331xfNDfcOH8nkpdY/1yOu0DfKPdeXr0sosDx0HkSwMhaZQq9KzL4KY3qGglqctgJ
Wh6YbrCMH3Fhgi+Py83thXJ1WEBcqGaaFPnXN4XKjtsQ3zkYvHkMDCn4Eggs6hIwT1Y2//m6txc4
zf/GWn1CNVZaXW9IG0gN4zUT15qnjYiazOG0Vfa/UvTgQ0KkW+q0VE7X2T0Q8RjZJktF/VD97R9K
r9jDa0YaybEPuVsezI21uaS8i6X5Jt5q4kRtYRaSEc8WTixcSFm35+lazj0b0CqtxwF1k7YiQDft
lmYpaokn82Pj8A2PgZdt5Nyry2IBpJBCFh7WKn/0vh0LGeo1vkzoL4bowgVot74DTfKiYRK0sTAu
i8SwfkAu8uKg2g2DYzU4O41lZNXgkUN3P1Yv2ETAq/6J69ceP6gXVNSOtiPLW5/0Mp2cR10dYwy/
jH38ftz4YfYQmL3zH+wXdR+7mI7811ir1DUqCQaAPrH0Xe8o+3Af3cknBMFZin/c6F4+ppBhc/LQ
4BBYXcvNojWGQTB3mkA6GRL+YPWOkQYbnbXLJUKYhb0CNBja3PqVOHV1nwTQJNzYp+OJdF6FaWvd
lw7Uxw2owOVpxl1zYRpRLdMFhMfz02xKtdaIx1Zxsxxz8Aqn0uQBvyB3Y4stRazzPbzwHA3IbhYl
hItDUxVNqI9mqbhThcdZauF+aZ6KQHpJ8S3djW3yNyIAJwUYYGbBpNmIvmSIW9FX1cpAh3UUmJXi
1o7w8Gp2pb14Ug+a9/uS+P52tGX/XgTjay4NA0252N8tximDFPvgATX0DSLM/+LM5AgPTPO+hNIy
Ud+/HVG7+nUpdXPhhlMNE+58EgU1xAmEmuLK5hwfEgQ9vi4mYg7uA/sgFonbx5UjjX2JqXb8GiQm
QgWK3IWLYQcSQIFuO9WsQ7kdEQltrUz70WuzOGTRYlI8tfoJqY5wFw4op1eRj22BNh07IAzPuhn4
99JktSd/TpJvcg3TxRob20GY7Rew/NmTqvanD+vE65r4yZJa5cHQMPsK4yR4P/SZv4+0LN2ZI+Xz
2x/l2h5SLUF9ge+ylFjPv8lsTrk80it1zQj75/Ebzh7xHn/p58Duft4OtSyf9YzjhIHvuA4xEHzP
eahU5HljI4jGjfB7Ev0ADuMYBhqROdq/z7qWfrgd7sqWJTXg+87aklXSw3m4Rq+RnpgUyhyhgeeK
UD4rBc7xmYi3tu2VgZ1FWu2bclZ1OYRO7CLigFN8t/h59Z3Xa1H1ilrtIY6V8GHZuLcHeAnOQnp1
AWf9Prfo4qzmrjE6c9YX+iMyEeUJAp2DujhWke/+T+TkK9mBVhuHpJA13aazf/4957AwGz/FJqge
7hOjxLgBH1gE1lBOSR7bItkNFY6P72stw2Nn43i+vNuQ4SlZsTspB5ItzmP7mCrYdivj0mLiQa7X
aGYZx9tf80o+MkGqc1Fb1qa1vm/4ObLrhlRgwQCKtIZJ13Sf8bt3G0g0GfYTt6NdGdBZtNWSQaCr
RUWFaH0HL5cEkKKAdDvElfVPB5oeF+VoZHB+VznfvIqGTCQqWCPNtRfvBXw1j9gw6vtCqTYy+Vag
1TKskNtJSNuaW5ieidZWXiCPpW80t67kKZ6SS3+ZaiIyHKsVoAxd2bU9gpaNpN2r1HwRmXTlxf61
/Xj7u12ZGmol6InT+hTUZZZ98Oa7wXyECdprpCkTK5meawcGwVPv3o5y7aO9jbK6UOj10MGgJErL
qwe5CKcLpePUmBur+tpnextmGeybwQy4NgiavJo7lcZBjtpfQ46tTE3JTK5f/sWILGFrFhJc+kV+
MLWk7eBFAYBFItewUA/jNqahtXM7zDLRq1OEJqDNu0rnhilbq1OkRZW/omCuueloLNIyZH6EVyCG
zv6rqIpDowpYH+1Wrr2S/bgzgIXlXqZctrCTLKcODAPLhdF7h65z8otmOX0Bn7exgVfIU5f2/Yvw
MVaCborx0ATFK2yxMEzqXvnTRtPStKabDAlFA/+z1omAQO2LLrIhXhnm3Vzi49xjcrgz/E0s08X6
IRLyBJaO9pGiwQ45Xz9jnUk2mn54k8MbxEgb0765P84t/nfdNG1AtS/2xHkwfdXiLZKBdqdBsDjJ
76u2wvpC3M14EN1eQVfHpAmxNOaXctFq603GbElKRRjszw5hV3nJMLl6Fh11uOO3Q10cKsuIlhsP
+JsrNQC7KuwKFWiKKX15l8XxjmrH8+KApWiSp4X2l9vhLgH2v+PxdgBAcuXRLMdlJIaS4k3XhE8h
Xtlm866rvnbDdEClED/s7jkdpLtZzn7ejnx16hBG+t/Aq/MMg0wuyjWBkZC9M+tPbWm+zlAXbkfZ
HN9qOWplGmLiSaWvtPRPYwXWqKA/lqI0PJ5oVjtq3DoypykE92Qr9pJYzhIP3xaSjNB4BAJBWEOB
EnWKDaWl/FabMu4BSDLWj4rfWceaVw4zi/nqSdLxyCG1a++TzoCW3knIomRo+W4s4Wuf++1vWZb4
m7RedbUVqzLfITLzH9bw0obJt8x/vf21t4KsLnwFzopKmhEECenByWQMyP0pDdFfFe7tSNd25Nvh
rFZPPBRRjdil6obAMsbyRMf5yeyAsyKvcTuSdjmJy85QKBJT3LzAxMk5Whx6oKluZgT0dMb6gZS9
pdq1rMLVSiEI70sWCbSJdek7QsvTjoFbuENfYNDQyqYnycBMZPjZeNzTzFw8yYKQRWR1PCwtvKJv
D3P5YOtfoEDZQM0LZtQFbdCY0FINZkV1k6bbZyh++FP4LojQRkyM9/jwtEbz63bEy+qguqhSKAKM
jqICzlttzQT4gTZLgqaPOaT3vm7g6VmHslPmKn7VzfjSF718qhGHd2Kw40fdj+5nXQnv62rUN1bu
Ze2VH0NJiDngjgC9f3VJ0HAVmbGFxrJ0RCUJjfO7AWQLD2i1Lnm8IC2BjkP0Xsswu0atuUDttQ5e
sIFud1VqYKo11IX87fYXurLIBegrkxRJK+4CdlwOBl6Ti1IlMDDXrsUpaOv3pQBlk4U//jAUzxde
aJzctMShA63SA+XNyewrDUrvzySSHcnct2Bg8Gn6N2HAIOugqVGNW31lPcOUNFPE5LYRzlH6h7DS
3+nGc42f3u1Al3n/94D+ibS6k0N3wr5B5qlZifJBLZKDwLtVRBh2zQ2a1ONLy8Wvyu5NfyvTXq5r
CxjKb3U6UJnyBUQyKOuqkSykr6tBPjVg3kYDF9LJOGnmA9fA+0ivnivKm00+7GDC7LW63ejIXGzm
5RewrxZdKgtQympnDUWcTr0h07ctIy/P1f30Ky/9Yyj6Y2Ddxfg8b3zti/x1HnANteuzrNcGeZ7c
zKwOi7uMMaKfYlrHLND29U9GjT0KIkGyM5vVMdEsN4obJKWV3fQ1i8e9nCgnTalpLlre7Z+mr/Ia
aWVp3yBhuVSXcfjmn78593j75d0gisVGwkKBYnDVAuuBXNr4AtfCgA2lAquZnBOXheVJqgI1kRlB
4Ayh7M71N5uG1O3BXNRvltGQnJbLtQlffU1ukUJrsHEClgEhRl5RfU0k/yTS+jjbxdHXxCNqSUdk
Skpt/JSKLejvtTG+Db7KEUUWNpGl8Smx8ZScYUaCxW7RpNINSfnTzwm2GOTmwhHjbANYdT5rqm5X
kGyo3thtL5zQ8n8MA8LqYo5+3f6iv6sAb889mpbK4s/DGWqwTNbILakDrAYiCH2K3tedwsKCBqcU
pGDQIUA3K0e8xKhD8TnOxmTvhzWeCCi3qB/kxIyOYxkoaEDr9WfRIJrdKLrsWpFmv9Bam+7SuflS
x4r0VI5pcewrykIaHksfBh2bnoMkt9NnW0alPY0BA++aIOgeAk4WeSfyGWXL2wNdnyW/x2kt6K3l
OnpxlmQjrqcmqs4ukgctYsvynT1nI05PfZjsxxBbrj+PxzMQyI1JQYmi4/kMmoEYs6zCJRk1lWOO
MSlvmE96GQJp1v7wEbgMjQYIAEo0I3jirrKd2pZhrkWtoNNSO0VQuAmaKABytq7zy5GxWirwdbka
8VRa3marRZnZojMVlJndqp3u7cF0GiV/1Cftk62Xe/UX3INTh8AkfhFeXSElPx9uf1J7fRVloAyT
GhMPeBK7vrr0dv3sj1GNuIs+2/Yv3SyDu6jNqnKnUK/rd+nixISj6d95H+WPFX5e9PojaNJK1iJY
PZf3Q2jFqNxiL4Rxn7WTo4yGPR6Pbhaiv+TnFvarCopouHdVJeJrkV1/yUup2AHV/9ZSI9kvauAY
AOFdjd+RM/TVL0Dx9a6o5R+RGbxQgXmeMv9pMAf9gEi0fE97qEEAhbolnb/Jm4oBo1o1TvctvuAf
fFt7EkZcOgq2uV8DHdkspE79Q4A0zHt7xH1P7pviVE/GWO8GBJT2ndKVR6SLslPJYNzQktU9em1i
N9p4FeyFmjfNLh7pfeFkUByMxb61Du3q2DbEyhIfA7whf/UxdXdnKZk/4hmQHyadt27adCdbksKj
mTfFX02CjUetYsCM65HuWiMeQlFoIZKUCfFgRtMBmwbd7VBmdotozoB3I3M/VWbmZVn4uc8icVST
sHnkBDLu+0YTaDyhwd7AX3KCKCs3ludFdmZx0IbmnUm/ERTN6moV1o3Ad3nmaOCBpwRIYVvfyj8t
3LICf6+95cpOx3tdU22qJhrLaFyOuUZ3uBU/Tn2WOHpY/GH39H8CkTooqdLuWx90naxnshr2sms2
mhc1X/VJhzoabSTFZceudjQQUJUYNPHVCyK+JtVRgH+R7PL28vqfZtP9NWLaIKxnXEO+3969Fy8M
UoaG7ATsqt8AxDXZoo2kxUMtmt2EEINR7BSjOgxq8CRhfkTZB4/iZGd38V2jq+heVfvkJwY2G6tk
PWJ+hE5BnHcsvwUE4SqHVbKCx4POj8iaIHHwdjGOUUJ1CdtJ7LWVgcVbYZF9e+jrpfk7qAm0l/ce
w1/fwfSctntk+5Pr6+37IPHRgO8oeIaSXm/c9tanHAhssRwFmkzZn87T6igIYk2bu4SHZNknytMo
qk8ikppvnd26zYTt4O1x/X6Wv10/SziERBH/XTqGF/wZa/QHYxCT79kphoOw2UhtHa6iFYbIY9I2
9P1jmsW9mBAyiUx8EHzTkyvdfhxRUXJm3Nh3eF5wSOqLa1MfmnRt9Q0Q2PoxsPxI6tDwqBal+Iu2
eVJMZkaLDDm3JskP1WhFLhee6l4baFFYceR/NPU5O5Yt1nW3v8/FYvsdmfq3zAHNwl/WxZu7N8d/
WKeW5nuk/sgN1HFEwqzBsiMRwV6y1P08cVbejnkBxWe4CK0ur3mOSQa+unjYfSxzSC7ExVqJ8IPT
kkejDmpPGaroUMp1cJR9yqpYi+TuJEfTO2W2pV96UnxPM7Vwau5H7wup2hK4vXgV8rsQ/PitaKMB
klsr3I52VBRJCXysx/lu7w9liYt3/IA1qnmnGna3E4k5P0Zz8GCkSfJ+4iqKbGL1E9j4ll7171Sz
WreaQHgEOWa0o9kq5xPTDUod91qhef7UFQdpnu+DohAvouvTvaXV/VHyW+wK6jIpX32rCp+FkZsH
jOOwCyurb6GNdQ2qev0B/yw0+kL8tXd9Y1NYbcwXnF+qfaAbuRuayXeaYwK7LvissFtRMk/K0RXY
q+wMW2nxuxFcQySEQc2onQD/yJGjxGr7OaV9d6rAWxzgi6i7uYrCry3Qnr0646gVobf9EEym/VFF
7mEjRV5kKyaKShhUB66Ul5Wwqp3BAGi26s1WZu1mXc1Oqb5Dsrz807RIIGaWSIvOMlJH57NgqA32
DZWleoVaY2aW+zmCkvmjr2/2L66kAE3j0chtR0OEeH03KAsJwz0Ni7o8l42/s7R8Hin1LSrvGsW1
0J/uaqsPwz1CkspGjrySA1jzPFuxsgPwvM79Vln2Ck8P1QvhH+0oZ6lOFql4N+KVW/vmlxF/hD88
1Zed9jbkcki8STu4keE22RISL8BdqZVehgbn87BY20ggEFLT37isXPu8vHWo9HCsknGWb/AmYKRI
Ua9EgolcbpzJcPCxWFLSBin9zInNpyjM/r6d5a6t0bcRVy8BA1HFrA5wAqyyea9M+WOqfJHTcKOM
tK7qLB+SSwK69nBf+V+rK2Un9WUQLH6Dau2rP305rh+xfFb2aJA3i82a/FpIcnzUq8RRhb3BRb/6
UYFdaVQl0RlbF2TBMalxMPSqZw6RtteawCM7Ze/mCQ1c1F8/N4ZkO93gbzwml8WxSo0UcWjbWNSA
F/bo+VwGYR2IWqqXrYJrH1ac5GrkX98NjQ+to57sZGO1XplK+O8CKjXbA2+EVcARn+DMSnLsIyPy
p6aAIPD7Uj+R94c/XzWQDamGsUS5/61v7xkyApOIIgXhVHYf5nYfwjKUPpkSNtO31+eVr0gNeTnl
xNJ0XztX4Ow0TsB0hdeqavrBxwDpixqgrF2MVHLC8svtaNc+ISYPNpQuWtwXx1nZd0OtjEhYwz5+
Ngep9ERYDndSSt3mdqT1C5wdYVDQWPr5JG5LW+07leFgVtQpnioCcxeLsHMkIecbS0Jc2Xgg68Dh
YPxBylxPVGXgz9wua7+wMLFIzPRhbEU04u5eKj8sjARfadp2j7M+xzuIuJUb+Hn8FBh193GgqO2A
e7LusLXh3wgp7zSNgglI1iVOPNQ4eis4B9z+LleyPAAbyp82Lg9cvJcZepMBsVX25zkfODPzMkLg
23DVKB0+JHFX3UVJ1zjcN7ay0+VcUMoCgahB2UUmbt0+wuI5aPVgaRpFan2PP61+n9raj9sDu8xC
AmwXa4sERgtwPTBbBUe2aLl7YfYVs9JjbtHN1VHyQzS96/K9akZ/3Y54UeM1SATcWxVVp2gNH3l1
muhjL6lS2iHSnfujU9XGERdj7VTM5icQHOYjjUrDmYr4ZfaV+jtWhQcLIwPv9q/4nV7P86ACVgZt
AHMB3KrruqgZFPJMcRIBNyBt3ys/9rF77OsH7AHkB1+VtIJavzYe7UEzuMg2s9sIijK5VQd7K+3T
J0NGPFoPwuY+jrB9xoFOTjExQHtoZ6ap9TmZW22XVFr9VDR1+Mfrkd++pFRaeZR214dHbuWaQZ4x
vY46gienOKBMiXbouqk9dDk62CXIlI2Ju1wqi+SHAAeGws4ltlKrw9BPIl55DZYr7+VYt0/Yvwf7
CULtHQII865QxLzXu3bL1EK9TIDApEBQycuaoTa52n4+IpC+FsK7aWojPaR2hIpQWyXvYWxRCPMb
5VWdO7AdWMICQ698pM0T9W4iRR87M/U/pbC5D2WQ1o5Jvd3YD71dH0gTxWKkgN84b/pp35gQsvDZ
NeV9Pdf2neRrwwdRG+NLIjLlkQfg/AMb6BS0uy7F77oGz7O9GSsWzxs94MUD4HanJxhZpmUie9bY
/ql2BjuH+hSIzAXgpJKkz7OQlKoK5rOq8PAcNN6jGUjJrVCN06z63tTXw8ZDQb085UjRdOvpBnOk
XhSecbvB4o4LDJpTGIRiCG45PLTx8oj8+L6aAg2jR5SwdlYQ815q+9dSE8hGpHbgtnMfOiCkrH1f
mz94HxmOP1BftZJCf7LbPHBltTOnXas00WsiVzI35tDud0Vhj54+ok3uB3b5mk7Y0CpoO2Ev6Cen
MS+f28yvg91Irf8b1UfLQx2i2rV4ILqhURReLOaN+sJvftcqVZCnuCMinECDat3UVaF9mW3Q8xli
/S4cUjyo/HBYHtcdWy8NvnLOPWMwWDtKPUa7ZsiLXd6jrICfNvYE+Tx6ag5uAzkJDosoPKLZkb3k
eSeeOcdwZknCiKZL8UXOwsS9neeu7By2i0ZtggUDNG61ZFJE3/XSShVvxNzxMFohztR4RTmGNHy4
HelKAUDhikJaQhZzUQhSz1enwGsuBnotPFTllV2ShhC7dECPhjASoO1FljlVaN75nW/dwUwfn1Ix
Z3ipmifFGsrX27/GVIh2PmlA2RYxJFmHv8Dcnf+aVuWSqwX17DVQLQ4KZj8PPW7w/l6FcvklRxmG
NlSo+g++kdYn8f84O69duXGmXV+RAOVwKqnVYUVnj0+EGQflnHX1+5EH+5vVaqEF/3PqQXORIovF
qjdAYz9IFXhFnN0wi8+Cx6LXkTrowlJ1SimqvxXDQCJCcRgdzLL1W2eYVCM6irEw4tgY4BhR91L+
V5wP3Uk1GvOfpJyb82BV70UxCF0shkO7Fhv8a+Si/ojRY0Sdqosykf6FljyO3PLUmdPjshVdnfTI
CdQqPBadaD01QipN9lSXtUvRR3P6OLG+FCaI+mluWzeqGu1jgY/Nt2nO+3/aJA4PWDhOztzhUIm1
QvzVlKvPVES609CUsYv7AwqfSRR/jcYBwHCe8vApx8cKyf2fbdIqH3ocMS+qL3zMaYt+jI2oK9wp
6AHW62nBspj8jT4eHXOe5VjXB+HOvr1Nfn7XN8kPUTPQb+TclAT3wnAORG+IcKAsM7m4DGq/RwLf
GoV8zlAQfiALWKciI9HF1CMdohlCA5/Gpij+UnLt/f2teOuexk9TAQTqQh63vE6ut+JQtkbIJTkT
P4rWAg4h/lhWPcU72PWFqHAbA6jNENWth3OO8E0kC7W5BluUHcsvqeWPT+kURI6U++lz3KbWDpD8
NkZQnUGvlziBhSMVs+u/rzYThHUaf/Zig1wLG2O81M+xHu6kXL9Jx6sjSWWeq4tVAB+zLl5rclqk
Y8w4WjlndtBkk1sTSI5G3qtu3g+f5FTyuFUvlEzo2yWC/FcqxAqCyEX4aMozRj9lZx2bTBUw2xDo
pZnGXNMey/DkwB3ZtL5D3ZEOpsQBG/2uP02+VDyHUjt/zxpg+PpkQETuB9ew0vQ0GaqXaIlADiBX
F6lYkFk8v0h5+UI2NdT2Inem/tilgf5JxA7mky+1v0R6yW4RR+KzP0s4rZey+aTLffk8mnqTuHKe
SeUJTlSGzy8KYocpacf3weQns6PorfJOgbeGK7uEGXbemnuwoNt3CuQxix7E0u3ZoJinjDzTkfb8
0fRdH8cR20c4g96f2s5/GU2R22lHFLi/wzdGJQ8A6obsBG/8NV857ieqB2kweQPxEtsbEzHBiUak
IM/6BRaZDLUrGHeyE+M2O0FSDyI94sgg2m4K4cjgIkhhWpPX4uXoNqLQArONplM+oiMWBXmLvVBa
ZgejEAJn1CDIpl3XerhRyaHdlfVxEKXq2FniqzSY02koAsyXzFl0pU5uj5RsvlNj+Njnxt+jOOKj
Nbb/tDP+n9mQ5QfYTOpfjTIn7mT19UurhJODdY32T+AP4VNeBf4ILhzHojZLpqc01zvHn7AKTbtR
OQGeemdWUeWJoZodghZb79jClkwaaG92PJ6OeHvNnlIUVJUHUfbCzq+eKCs+K0HdnKUKG6amGxun
tPziYubi/EDjZXo2Zhyo60hBPHyoMJfNk4e2K1voeHGKwK5snspw/j7KY+QhoV+5IW+dT4oq/ZPB
5nvILRx2lGGiYB1Oz3WGAU0pqNrzqCEfEBHWfmLALf95nGclwctxQ1OVWsee0MxxcB3kyZNT6Odx
odIgn+XqfH+DbkQ4TPHAfS4FWqRFVslAWglWgtzH7BVAkJOh/pkOKGuCBL8/zMY5IOPgIUDSQSl/
LeU1WX7SiGE5eYGlnBIj+GaY72ARfOv6+GtsFjv6bxv7/2q0da0GN+HZUitGU6LQbhrc9sQ2d3rh
SzHMO59pa2a4XGGGgX7nLQSlwGowQf9p8rpWFvEq8i1nqVvYmIoFTi5WL4qIiN/91dy4nBcNI74b
dD5yoOVvelNzkQY9rFuZ+Qnl8COY0chQpz21pNtCFI9nGMyELgl5snWjqLBCBfAIkcto5PRbNPIO
MSZ5cgUe+4dogLvaB3lk9/0o2prShjuB8wbFCaKHNSXLgUmN+si6EBY34pDjmIZKS5z65wyLcJfm
Wv4tLwnhVqs0h9SiDNyn8Y8sLRYeAQ3t+8t8w/Pnb8C3kSIT1R9Qnev0pK6SQEtVfOajeqzLgypm
lzkM1M8Sf9lDHRbB52wUCSdGHuIHNdbJY6vIHbrHxlcxblI3L1BydHWxSZ1cy3drhWuK8u8/D7Dr
YjINNGhd6ihmmkhlLc5eVqTv9KrPDiQrxyQKujM1kseiy2q7AzricjchSNDpzd45u31KcEMCnlvk
/uVb7GOkT3JLkQhHCEmL3DAbAneWJswNDaF2pJamdmIVSe3EYpm+irXhH1tNTo7z7Fs/VSuI4J8W
2kMeSfWL0iB+DS1Ut57QtpqPRoCCdGzRU6+QiLoovb7Y2JnV96bQg+eW8nVq5yHXCFlscjFnpSts
+Jr1ebGQcwQ/S85qLT2QBqlHjA7Vd76OzEtbCbotZk1uWzWNxCkT48C2esN6ruifPZS4XDopPlsf
y0yX/xGUttNBUjXzKc3azuvEeLSrqMYys/dxrk8VJX9AiYmX3EyHJA4r8QkT+PZSs3GRo8NXjT7/
cGxKiEm2oZtNbI9+8VzlXfdgztmfCg8sMEY2K1cGAnzcG8uZfhMXcm79OIk03WuG0TH/pirhpMNO
vLuNPVdjrDW3+ctBaPEy8WrxfQlhIE/2gCrKbei5HmJ1J2mTwIEUliFKCZOMNmhfYuArz2NW6+cA
JBuMKBBuuFqKB6UN5PdxPUujrQZW9mzQdP6YkGMM6M+IZe1MDWTxXAxnIAdWao9VIT01oZIc4qIO
L7WQYxfRxNHPMEfUVuY4v4aNnzxabWVEtt9qnWtm1V80vyhpalP3oxFxLaTyL462z5n4rnQppq2T
YJ3iMhW82ijlH3qdF646JDtMvo06Aq04wPOYqoGRhTa5+r6SOtSwx0jOc0Rp7UwXLjh9xp5PKe41
Ald9rqMxcGScWr6bHY6oUTKOx16ThSfe+slO6rDxmXST9yE5JhCqG9jZnAKd4usvBnh6cZgGsXwN
9VSyh66iQSL7zdMCpvwi99OHsW//VA9ttdd/Vzne7HXtd+unY5MALjLksxQ5irJzzd7mRtf7cLXc
cSBmtOgYokVXEj/YlzoY0WhPdl7Be8MsJ+7NTMakxF2wYJi5OjV/Z8qzuifWsTkCyIZFsgGRxXUr
A3lo9CSoi3sxktuh9lL2xZMeNzuv2K3tiT4d9S0REsSt/0tH1KFCLupegoMwGkaLxID0jTN3wPxy
V8Joa1LmohmJ8CYA4DUk1lewDy6VhigRfkq/N/0X2g/37//bNHJBg8iLSBjkbpKQ6w+j+b0UlKWg
eaVcoTrdN4abN2lrF4bUOb3e6sf7420cKNAl6BWT9KMFvU55RNwtkRXImJFgjf+0UxgfhGp4qNua
nJIS38cy0bpzFMuPsD/ywx8PzmtRpYcK7J6raDVZNk6ANQsuB+1QPaffEzm6pEVy0cfsnaJe5IRa
pOrvlFc2Jry0OpkpBpEkxas8Nq/a1qhDInA6U+zwuyKy8fB81aROxXyU3BMgXe1kVf++UP1gJ3nZ
2D9Xg68eCQmkrcyvWO00DjNbiwvFE4LOi0ZD34kjvz2+r8s7gGZVmNFsJbLIdcVVyuNhlEOQBVqN
WHNuVobpCEhwXay8nWw50P4uYkGJbC230n86PTJeG2tU7Naa4sqmj+GHXijhiWvApz5aBn64taZR
RCgFGQ6tdvKtJrQrGq5qEn+LdUF6NZq0+MrT1bRxM3gORoxgwyFTP/UpFIDIZ7Xnso09vZTLpyZL
Im9sfd+rk/Rrkgo/ADvA3U6s8RwlYfuu7n0cpPSpxuQa/63C2BMeuAXIgvag0cFrF5GSWxIkJ9wa
mpoFinAcf0wiA6xkEaW/IE5QKNaU78Sd0O0U+WWMM+nkJ23gxpr6kEbW/KDk/Z50383e+P1O5b1K
9xMIzDpgVl1QB+okjB44YTh3lNOPId8vgaSrBHsSwjdhhsF4ZLAzFtIwpanrMCMbuRYUjTJ6xjwS
OWejlzK7C7LCNsM4dK0JXfH7Z/0WZcCQYLgxRSBQ30a2CJHmIAsU3KT9wMRsuLO0j8AfAe9N8dy6
VaV8XgTUnC6eBS8YzHOEsfI5C0FJJiUW7bYW0cSZE7Fzq1IvXopRyM5tGdHrU0uM30uhtu//yVtf
BBkmi5489IebPqeWweVOTEzbZxbwkkW++jyXBSiHJt9je2wORflMV6gm32rXlH7VpyY2015HJQPY
Km6nCcAS3KbNnYRu68vziCcC0n/SboTCBqxfYIJ3o4c77fA1qQW7AgCS2kpUXXzZVHc++8bEyEtV
BuK2vNVnUNpBj7tWH7148v0jhZrX5Un3ONfSDnrs9vFuIgEuLmUlfD5ui62aNXQ1rKoRoppuuGXl
Sy/FUKV2aGThxYjoDpZjz1PKNKefsch256rdu01vcQzLHyFRuUDxGRjH+vrGIcoPI5FbJEei25l0
q+YBaU0/hEh+TXKT9pLsRy+wRZWj0dS+kxTqO2lAGVaMcQ9w0kaJHrWy6V0sQptDV2fBoS7L0StN
c+aR6OfHoZK+T2L3/f5W39gVYC/Ib0HTgJ1c34pyW2cZ9t+jh0DYozahKCRnT33d2qrQ7FzAN8Ur
lghkMjkUcODbCkKu+L7UR8yJvyZ9AMWeuH0LRFqdOv8Jau7k9rWZ7+z6jW24ONQumDdq04asXMe7
Lp1jENkJCwlG9tJRZv7lI9EEaMuSft1fyuUOv7p4gfLBdoDkAT+G8v8qwajLPmu1pBu8cqiHT2mS
H5p0qs/8z9BQ+0F7UFnpBRD+p8Q08ifYoCjgL1oeC6rneo6KLArgyczRC3KCFFKB9RHzu5NRofd2
f4o3OdQyEsJedHTR4b1RLvOtqINOxaEuM5M6dyd/wMCieJIwoHjh+pw+yGYU2aEs+e9yY1K+3h99
Y4HhFFIlI0+m+r4+YzQ/83ZhTtIDyANPCLOnQJVRutWU5hIZIv6PuNm7/tjt+ddtHBImTCF5SRoW
0Mf1Ao9NaEFhI8K0rRjYNfgisYnkSzCK/cKr2LMB2zgovDGWIjnXgk6Gcj1cb5GZAalALCTU9Cfz
736OJdsXKuEhzetj3xl7YjA3ZRbSjuX6AVbB6/qGnJohhy9AO0Hri5J/IpuZ0yVVvbN3NhYR/LlI
s2gpywPguJ4VOZcqgmQEmNLObhkPD7NSftLiyPHlZk9lYuPUvx1rrdfjx4nQBTjneGI2RHZOAcPh
ufPcZ+Ke8fztt4IjuZQk8RBaJC2WWb95T7cNr6TYaAcv89OvuND3hwTns0VFwfLycoAjKCTdH5+D
RXBuIYAjErRI21yPKdWxalW61Ht1M6YngQcjCsXJmZprctTnToK3MCmXTKQLdf8A3n7CJY7SuKGL
Tr18XaafZtPoWl/rvRQnGnCJY0AObf6EUXxqW2lPDek3nv06oELJhgGh6wiGcO5W88wpO3ZJw9r2
C/Ky1c0CfQNVf1/PsnFUZrN7TIXyG17XyjkUxncCkjBeIOU0KDpIB5LmJw6UiNkJpaF22ZAR0jhU
1rpe8yB7ZKpbp2XzrhJy5Z2oDfornrKdi4RY9zkoQlzt6fQdRn+evuTVrNgDUrGobsLpLOTg3Nf+
U+ML01GVo/Rvf64Su230/nkSgmyv9n57PJF5AM5DLAD5dPOiwwpKjac8GbzRl571XphiO5m5Pv84
6yVBBw4ARYTqDRY419uKjnnb15nfe7nf+njt5K0d61HpiG21A+XamBAhHAAddzLPgvVNOWsQ1fNE
YQP3PpCoThZdP+t3NuvtbbGwa2BLIMnGGV1vVrnV6ow+ce8pSf0JOaTWS1G28ZqxzcBe0bXtJJ/n
cDOd7h+SzclRXlhSbKor64wql2opb4S+97qOB5YutqUdBeofpzUyYCquB2BwEIjWxfdyGDPNnPIe
kfDJKyLDPyez+JcW5+lOdr0R34D+mMyDWEPJZhW1m96sh36UBjrV+qdSlh/yvj7WfnAEK/igqntK
rLeBmxYcdlzWUnHlzbgarsKhshbbafAqvaiduhPgX/jRRVUH83j/M23EMqyDkH6Ar4h0yRqRZ04I
7LZtQOAeVO6ghqeD3EYNCnpw04Ki9e4P99sPeBXMlmIlL2/AcKRQq5lJQdLw/uJ0KVKV6/acKgLI
E8l6yk3a0pmq8UJpo6+BLD+VVn9J9GR+yMncXTzTgB/0cnXK8qG8wDGKHholfW2mbDpq5vzTB99p
q5X+o/anBy1TrFcJlzHbTDTFAVolPSiCHDu0iCvX59CBhBRjICLKXpja2CoKF8NCwNJAn6yzpEYc
iygMiwF0cBQ67ZQrdiY2jWNqaXyopEUUMbX2XHA2ThuD/msSCDFgfdpIUtuSBcUuMwhfM4AiWfTP
/S+3OS0AlTpiadDE11q2hTwlftITfamp1Icg95+QkUQ4fAz7r1o8PNaVmfzxo0ym0aGxKcm0b0t4
jRAbAjXi3pMCCXZXBK6gH5rR60echBJM0HZeZhuhkg8GvcE0KI1yGK4jf+cHUxrM5gTQxHoQi9QG
1fWZnpjbG4CoM7vyy50bYKMoRG2eOiX6EvjM3CgE01zPGzTVJs/HUs6W22/MuXJ0H7tTpX3XK+N8
9uvZPCSKmDnR0JwinvWdlh/n2P/KPR3Ykuy7iYXedScBElDTMfRSTQt3wsTt/kJchD9ysUkgHK2P
bVQmmQxYjqWJTTuBLW/2P+/vr80RaKuDS8RzEX3f68UPaoAsppHTWK8m28pqjBj/PPVmEv8NYS29
/TdJqgBvJp4yhmiyByKOqbkxbiDttLNWt8H7epjVNtJgf3ZSVJB1t2yhpl/M7bCX3dNZ3RtGvp6N
3IuVEi2zMZT3A9Et/BJbn+9/k9sDsSiLkjYsfU9Kc8uf8GbBzKGxxGCRawwNvXUaP3TTaD61iuYF
cvjZ918GbY9c8dtx8/qCoARDEXjRb4AsvU6/zEAfuIIncHRjl7ppGz2X+mfTEhB5rzUEWEw7LYcc
AHN2GaVicVssHF1uPBH8g51A89ZD6YsFSkbI31On/HR/RW65H9yUCCQtCnqUzW+KDI0P9zaTusmj
YY3+iTw4C5wahrxbJ70dVsnFz39lVvE6as2vbC5tY9Jf+6n/qYSN18XWUyxWH30l/6xG0mWQtUe/
WpSWoktWmO+pxz8iNndJW80x5OKXNaRuO3Qfkg7EqZJ2jtaiDWqGh9gKEaTpeyfV6p2QdJsQkA+A
wJHBqS+y86tvXsG+KOVQnWiIGU9WWz8aaFQ7pvIrMcqdxbzlXkE0pRMlQ/fihXODdwpSIy4iJZo8
NVgAG+YD8CZbjY9GIp0aPXQblMtkQNDTxQp3tvZGufR67CUevdnbAIMnlDjiyeuRVkn62dZMSjbx
YM/jcARx4YSQBYrxB025nQoAqQC/vdrjIHdQhpIWBcobrWwUbbIxVM3BE2sr+ezPYn8J/Kp5GcQq
eUYYEhpzOM1uVjTmZSwTYrvGS47uZ+YfIAI3R6kRCjfTCjy549ZyS7Gh/hMYY/tFm1HJwfGpfhA6
kV5DjvqBWetfpkkLjqFklA96UXZ26suf/SIeof+HwVFQg8CVkj69IBWxFJJC2fWDfHya6lEqbeoi
kavk0y/fGgucEMrurAeYcwoqJEm5zY5TM/wY0hwl86iK3jVaG7/KVSgdAWjOxzowPxmCLHi5IHtN
DtaaBrP+Eo2kEdSQW1sYQsTpALq5Q6qOB3Q/p48T4k/v42mKHo1YSc76JL03M8B9Yd/9HDCIt+es
0z833ay4MdR6XG1FPpiZ2UpGZXtosuC5qSv/KZdH67MBBNnJpL7AVq+oHieyiZc6nSwUxAbFCcY0
ehryurKtINVOMhKxuV1CWT7iXRDaIxwZO/DL2pZgPFyEGWN6G25GcrCCIkFKv5x9hGTCHgXHwqz9
2VZ6MCndYKbvykJ87kt/cHu5jqAe/bofjLayhwUuiA0JidLtA9IM5xzGNKXWxnoFLiwKsm2lTyld
zRrB26hKna5uj5L1EgvmpWw/zFL5jgrzORweURA85hbQQkE9cFu59/+y2yDyuwJMRx0QLVnwKojM
mWikKLA0XpLFx6btpqeYZbJDtTnMSqr9uD/aRlBGewTAJJQGEriblDsV5Eyf8cPwRKCDv4JiOjWT
0r+fRl3+IFgFogtZlsdP1mjkBwlVOnsOxQHrNuyFhVASDqDxtXdQS3408ph+HiUFa6HaFxyhqXGt
y4G5AB1nn9YYwk+17kgs3tjWPfFfLd1hCCFmar1/6ZdYgqF77ZTDBPNaLNjsZom6cKJwYPWad0wI
A/Bwf/7r1IlIQs9iuaNNCu6qtsoEpEns9aqYUq+Jn6r+I2CDnZLI3gDKdawManM21XBMPUv7ESWi
XVRf7s9gSe7eBsT1DJY/4E0whsHnDwlr78lH89Ic9fOAdV993FMQus1nAJfwglneMHRg1hhetEVa
MSum3qN1SjgdTkouXGC/PVEfedfo3zuh2Pk0GwdhKb/85i1uAco1TGkGo+s9029bp5Ja8VJOJXh5
YZGDDwd9Z7zNGUKdhjwDE5e75Xoh/TrVkkmlIJLSdeMlXetuBrmZ/ZcpqKIlg0N3kD6bKmju/U+4
HOm3nxD3dC7y/0Ze/rI3n1DqR1kwoMt4qj6rp0hvPuEPD0V2MnZehRs3Nxy5BaD8Oz3kirgeqQgD
sagRuPeCuX/AcTB+1+IcfQmp1CE5UnJ/0eV7Guv5n1YzxkOn6/HOQ3EjcQF4vrCTyIyXDGaV4vOK
LwSYJL3HEa9PhlGL7ghzy0l166ExsKrvorzxtHgeC7sJw+9z3wfnpmm6vRb91vf+Lffyr+jX+l1m
lUnQV5MKhMZvKndop5fB7PKDWaoq3xzmS9YU0nlE2Prr/c99CzxDMw43wCVT54FAnL/+ClO2sAUJ
gl7rDgfJTd3gkDjyi3BcHDel85+PBiiMhIk6/wJAWz3dxNEKqzA2Ky888+DxYg8Jgsf52B8k3NGo
Su8MtwS0682MAxLsqoU/CqB0fX/xlOj+LafkVfioV7Wr5xGOUlLllor2OgnpTyFVnS7QPjbJ9LeA
IKU1KCdARHvOmevASKmbZqaFzgVKa9ZNpiiUmpT1fjx4igzTOywoI0nRGTFIZEv1tDuAjenJXHPF
ldFk3znS67C/DA5Igqcfb3K6uqtPrKZdCqy0Gjxhjk9GMDxbZrKXCy9303qlF9s2k5sbwMCaphsO
chkMWUO3eG6duR7IgcVDqGqeyGmGS/tO6f+KKvRvTa5O7S9R03ZKyEu0WP0BtFWYHG15ekhrnFih
11MU1nXvlcljUlgQaUX1mxrok5OHvyBa7JBy1mv67023bC4a3rT/l39/EyaVyA/iUhBTT8gIVl61
xyG9oXeuB1ji9JsBhiQYtS6aU49WzUF2cncxnhpP5UF7Nzu+Tc/EHb7s+T6sr7n1oMu/vxm0bWHL
k0SlXi6VRzN7lhp34uRoP++fy+3F+1+isy6LDyPfJ6V3BZLlIWweDdW9//vb0/jf76/7pdBv4GSK
/P40wylwlSmF6WAn8h87P60SttX10Qp0suaBcaqxueSFfxZAfYT5Hqh/Z7m01VYok7gIcbBOvRlN
V/kyijtHZ+/3V18dhEHS5zSxAPscjdpThp2my97vry56bbLqSBWG1BP9w4gM795DfO/3VykLZUgk
IX3+/tZH76F15XAvHVsnRf+ei/821CqCwusbOyEnM0fUl3c8XgsQqoydGLoziL66GycVtyN5Xj4D
2KnQnZT3e+fuBiu6zIPouIDYFu2fNVyyLifSP5F5DM5y2Ut28C0/8SI6ym7ipkdhZ2Ots5r1cKsH
TUV32wCOnXqa+KHoxh/y/CJN8qXR38PePSCAOO1c+OtL4PeAOHsiAQQj8waUkVlCW5ox8cuSPstW
YEfhJ+PXHL62486W3oowEoChhUkCGHTdbmtow5kgsVIvKb6r01dBBB6X25Lx+X4g257Pf8OsdnaJ
vqTQLSenzvulOuqqepvzHDjoUfSebHCnx7w3q9U2j9sgkQWd4SzV/8KbwzZQsREFfHqHcOdLbW4N
7k2wlFQNbyoLbY4ovbXEHN3ST32cf+vr0oUF5ABlBuoonHNRON1fzK0wsfADlKVLD9ViSRbfXG7U
72pFyntunaRxplF94dm1s4BbRxj5JLrluCeAZVldCGORyX0rdkQidBmgiTuWMX72KSzfn8nWtng7
zOpcyQWliVJkJiKysEZ7LIwD5Tf4+IJ0vD/S3oRWa+YrCSYUgJa9qX3UoWtqf0fdz/tDbH6WN2u2
/PubzyIOvVAnBms21mH1pEoIJghls4e+2ZvI8u9vRhn8UgvNkSUbhcIJkLpDmYtK3/9lKsga0ZzS
FsnA60HIsoskl1vinYndKqqZ6GHvfPrtefw3xCoiyIlSZdrAEFn5bDQ/YWDGe1JqW1EAahBMa4hy
wBLXs0DQqmjHKvUi8YhM82Gs9ZcKlVr8hd7dX6+tfYzMMUImkBQQ7Fkfl2wQp1mNlvBGfDMy42Ki
GUIVtG/tFE0DzBPDP23rL1fE2zFXZ6cd0HMS2jj11CRyymx6jgKsTeTBeBnC2DX8qv0/bIrfZRxq
e1Ry1q8vBM0yK9T5YqL/XGrfmvHX/UVcPy2BX0jUMCgZgtijq7sK2lkn17oQBMg+XDSveWpP0kX1
4ku1c5dvDEP/ENIi8o3I0q6NubPGimJkd0uvrkMXhq4cfxUt53dM+GX1cJf3UJwbyQo1GTagyAMe
bfJ1DSwNy67rM7n09E/t9/oRDwAnwCk7k1zR05x9UtzWgAp5Ef17BrwFB+FBk/aGMJdeVzr5WT2M
J/UHcIH24NuBUx8td++6uCm+LNAZ6v7ohrKm1F5WR62D3R5MWl1SfEGw6ZC65jk4Nu6/xZds5wve
VLsWlCNwFp6svJNvq13yqKRTGBH8NBsRJ7ex5wftoB3xAj/tJcy/g8Tb5/jvseDbUgrggN/0V3Mx
gNef6oWXmM/c8mH3agixXSq2WZeONj5K+EsMszM2AJZiO3yem1+B/hTQnkFI648Ta6qoEHYAPuAp
f9MKDUo9MKZGLjzZdCr90ahsQ/TuH8LbsMwQVFn+5YfcSNqj1WwtGnMIxdGvEXRHQcCwGnbmcXtT
LoMsHGYafyjSr3aLmlQ6/auu8MzgqRaP4p6E98YRv/r91d1iTFlHybktPFXxn3MoNE2UHRRMeJqg
c5P4gDuVE07T4f7S3V4Ci/sG/FqKzkuTaZViWFlPSWkaE0+ZPpjxaxEcJuHBtF6kaKcjvvWN3g60
SjSKQQ3yoGIgaXz2hS9jEzlt8X/4RG/HWP6GN2lGjaqWERaMMWWHJH7Vpp13x9YWePv7y9395veL
IoZHn/P7rXbUsmMZ7Why38h2LOf27QCrPTZYeoIRLQNYH5Ln0dWd2E2e5L9Ue/IwOfygnnJnD92+
se3Q34RIAzSaZse6SGvpiN/qTUDbS55Sm86OfozQWo+VFD+dDMcLNZijQxXlvS33lnG+v/02dgVq
YMsTDrQS0OzVF1ODLrVgC/PqHh/y7rNvnKT0/f0hti4WcOb8vkUZFrnT1RbHVEkP+yFnhgfR0T9X
TuiKZ92WHNnNXPFB2AlGG5tkWcYlAV0kqdcC5CjP4D8edTHE18k/KwCjiqDpjvcntfHVrgZZ5VFK
hZtQrcODnSMTCtqTGB3N0PpUY8bwvRR/zbG+szU3PtTVgKtF7JUW+xOpib2+Os/w1RVQ3epe2XVv
kFWMSOpW60WLQZI0gPDm1BheT3tv361rn8IxL7jlcgQdtdpzZZZn4pCUsYeZkse17+kxD7jOXXql
wYd5z8TsptPGoV5K/zIYddgdt/tv8lFgqIrY017qs3IyX3EotsXH9tjsPLG3lo+XL0AG+rLqTX0p
UFpRENI48VBxRC4k/zYq5ofYquWdnHq5iVbZhYHOsrlYv7KGv7VV34RBLYwk2qFW7NFiqj0hDp6g
Sj2KHflFlXXSqW/Ex9Lv1J1hN6Z3NexqC8ZqINRy58de+0OIn7ofsf7H9QPtaoDV9pM6OKx0W2Ov
aP82/9aNv/cqgBuhgQEMNAqQPQJzvwrvXaCU3dzoMW5lIHkSldWrop1wt7VKS0MRCC5MohsTKjQa
29bq6xjZSdvszlg4R8XONbiRMyxKLv8bYnUNBlFCtytmCMF8meSHCZ1lXMRCzbKjfCeY3jjjcHiu
xlotWUpuN3RdFRO8g1PIfbjciYQe28d85kDFvLT3IKFbX+nt9FaJWKdo+aC2TM8YfoiqI+7pk23+
PletBYYC/es13SKd9HIssFuC0vUyh2jQ7ISBrTVbenA0lAF+8mhcLo8357ObaJ5P6Zx77XcsnR4R
13LaUxXbgxee4kt6iNw/r4uQGJNDLG8bAtB6REXwRTNt+txDbsAcvwJxjfRu5/hvxdG3g6yBxwNm
AsIwtbk3NMInPS++z/F4iiTNkQS3FoRLICyiTmL6ECf/3L9tN77Y1cirSgmBUJ1TiZHbWIZH2T+b
6p52/VbqdzWGfP3RzG6ae0RTMQ888kCkPRC7Y2v3dmsb9Ackp3XCy54K9t68VhHVSDO9C0fG1OtP
mpG6frtH3N8egWtiSYYWQ/LrWQl6PwYiYpjegMBCcCj3vJk3oh2r9t/vr0JR2w5WUtRN7jUoJJq/
ou4ijV/vf/y9IVYRqDGHWAzbjkUq3isId+g4Wsw7e3tzDDReoeBAjYWeeL1MEkrA1MGYRtx/mRq7
7b9DHrw/ja00mM7Tf2OsPkUdsVKI6OZe7/WPAD498VV/7J3BlQ7hBQrEn+Ppluf4f+OtPo2kRHOk
K4yXhZhR0Z4FeHB/Spub680Iqy9jLuby+Pvk6HzUXp/mL/KuRuZW1QbQxm85R6qy8Cquv0zSZSjf
h2XuWbKDotshdgUHQUfjmB/y4x4/ZGMbWCiL0QSkHMV/qzjTRhDm6Z/lXhHDUrML6XH3ibys+ip3
uxpiFWbQMOxo0WU5mNIjrhZT91EcHlTx0/0vszmRRV6NHGGxnFlNZMpgfiYCXwb/qkJ86H7UwvH+
CFtZPAon/w2xmkgpKIMRaxyZ1lu+S3E0H3V7KRUmbuDuyc5s7LSrwVaBspDR4Shjwpjiu6gnWtHe
bJYfuPkscKGhX5Id3jDP0mEuA0vky48vresfu6Pv1ifxHJ3/LUbukWuWXXs7HEP9tqK5acapKNoa
E90SL23w2+1NUNlnKX4Nyo+SsvNw3NxwtOP//1Cr0JZogjYFMUMp/YchPVsxNsfyQ+/vJD2bX+jN
MKvoFs6xMNE1yb2cdx3Nk3ynULH3+6tollZ1bVVGnHvVfDaKi7CnfL33+6s4YwS9krYCv++n1GVp
/grhzj22fWLeLJF5HcoiJSkMBUil1/w/0q5sOY4cSf7KWL/nbN7H2s485FlVPMRLoqiXNLVI5X0j
z69fB9UtJlG5iZHWrK1lMorlBSAQCAQi3KEXgXKmyoHCDPQcXCuoUG34G3kQ9GW8LTwThep6hs5O
GSOai4s+Ouizv+8B6O/v2DBbzEjSEByHMz6fvrxIhyTAuzxu8Ka3D8OxX7ZIVe1IlUwlZk1QPCNE
Iyyl/LEH+XEfZtNjvs0We6eWe3DDgkof58wQIMf40TIvC0u+2wfZigHWa8IS2KC5PV7A0oY1uZ2d
9ghrcy1nQkmb7Bdu5PPeIXiDYva+mBtGLoVYItxFF+ti+ZK1nFcVHgL9+eqq0xnTgJw2EKzeWcpT
/0x4rpm3/szGDzNJJmUB/7WAELmyNJfIvg4apVHhtXtwXACrBFSr8hxnFsZiCgcQTag8HQHeXDH7
XxjNWEWzUYnnoKAQL6rQhh7WvoHRj9jbk8yet9ARIE0TJmts7+oQhHC2onyuhgMoU2L5fh+LM5zX
HvnV0qsyiNlDCdNV1uC1PMqP48QZzebSIzmOLApa+8/qSaDZ3A6RgVhJJx/RFGRopzI5gg9pfxzb
fhncgWgIV3U8tzKu30LFyhJPgGmhohgo7nTQH6JL40oISMAvAt8e1BsaYwVhGIoK9M9xHtejTZ5b
ctMbH0VeknXLlmnCE5XAeFxFPPt+X5aVopC6ieGcF80rejGwuv43VmcF8ZouWK2/YlRqURuAmJF3
DD+9KAK4ar79xtqsQZhANlfQkIci/dJX89cSYEoM20Dp3JZ94sgXPNGNTQe9xmOi2lzsZhP0qT/i
QOqgY9w3lKvJmV0kALzfyNvgXeTnMr1+ndUcivM4WT2dQ+iiOahrORoL6uggdvI6jf/1bfrv6KW6
+eEBun//D/7+rapnCNDHhPnrvz/UL+U9aV9eyNXX+n/or/78p/9+/1f85l+f7H4lX9/9xYPAB5lv
+5d2vnvp+py8YuI70H/5n/7wHy+vn/Iw1y//+uNb1ZeEfhoEZ8o//vrR8flff6DhaGUr9PP/+uH1
1wK/dz++PL+c/8LL147gd9V/QkIUr+/Ig+IKjBeuP/4xvtCfSOI/LWx1emmV8BwA1pU//gEufRL/
6w/d+idq2cFVAhcAIfDXXElX9fRHmvZPKgGD/8AcgRp/S/3j74G/m/y3xfhH2Rc3VVKSDr/93knj
wQOFnyDowzuBSuUBmErXsSqbFlnV2Uti4i4Fmi9H/dg2X1fT8RfqGoXxAGcozM5BSXDXpuYEiusW
HDl92mhuZIGi8P+HwuwXoiICUDTwXHYSnj0kqJGFHPe8PQ4846HVGA0WbCd9McgDqFyW2SsgBT2Z
0qFPdE4Qw0SyP6YKZZioj4CKL5iu3ztLERmGXlwgJW40sbdk5CqJ549JAeqpyLpW8g6d7K2LxwJ3
f+6Yk+AMlv58vflNQSBdjblTkwylrZUdRS9FGh/y7NeugGdAzAGXURk0NQUQ+ojtSvguiU+4/xGo
Je0P6DV8XYUfZ0DM2QYWWrMI0SfrQZwPT+ijhybTg/wJiU1XuW6QRBVd46R+kH3Zjj3zGnVGTsxp
ats0l9VaMgdfTSAqG034Cu3cQvjwDipznFHS2doZJHvuTQk04XJwJ3iWFJqYzji2K6K5Wq0e6kRy
1T7+uD+tnCG9pshWdqKkJsoeEyxfjmyhetPJnM/f9EevnTzohYNzZKYslds0QV85ct6q9aSaIYQW
yXSTpyJx9geyDYQXMMQk+J/JOIvGQJkQ6M9mr5K0r6QQhgO4ERtnioSGYwWba0Trr+BhQdV9Rv/Q
kjoimg6nIXpq+L1RLbtKvkQDXrVNxd8f1ebyrLCYbdxmdW4OBbAkmRZs2CqquPYRNucNz7xIt1Fi
VzZK0CdiLVqFWtRimQUQh3QixM80xSuLIT7uQ236JOh/gJEQ9GCyybgKEew4Wd8qswd+vgvF/CJQ
3ga09H2Ou1LiDIuHxXgLSVimPiTAauPkFmwGXhaKd72RXKfxwnlZ5kExJq43Y6WAJx11m1J3PWfp
J7iFz20VudUicw6TTdPTaEstZWDCRL736mnXLeYkmbNHoMd8kpSo9qy+k1z0uPa+Oef1IziUmx8B
3rv4bn3Ys3eYH573DZXt+RIEDXX2ClDVQEOTjl8FidO7ynfZTj1+zdKmyUP9FE/DuDMB/P0YY1Di
anMHNK12F/IiKDzT2B7PCoHZVGHZazGIDjCL/uIvbuZFXhKAyQWZMjTq+PtGzxsOa/TJjGpoFWBI
yAv1/dI/7X/+5v5dDYYxdMrWNRIJnz+0ty1Si6X+2CYcs2NvLj8sYAXC2B3Rs1yWZoBo6B/HLTbx
sitoKYpPibM4ui8eosX9nWGBaZbW1UDcnk7r6lyqKx28RhQRnsGCJgjk7hLT5IBsr80bCGNqUg/6
IiOEqaVZ/lIT6BfoMueSuekcEN3/PQ7G1ua+yywxtWBrOfmc5por1s09ZIMvJkUM9qeMNxrG0qSl
6rIoApSZZ3YPwhjwiXCKQ7aN7W00rLEtyTDEBlYFBeuXOO9tvTcGR9DRE/z/GwtjcCUhWjXEGMtU
lh5IE5xy4BVUbU4X5dFBNZ+BvnkGYhyKeYRkClZmAAUVnn/iuOacDJvTZViGiBpcVE6wJUFRuAxJ
JSD4GcvrvHNz8dbKOCa8aV8rCGZFFlUBfXY7ziCC98ngN2DtgNI19IN/Yz3A6wU9XBAJo7rp/XY0
WnOwQoKL0tAOyJAIKFVuGkPmrPq2Z8Y1zAA/uQVuT+U9DEqwtRh8k9j1s4UEVpVYDgg2W1vVk6dc
HzIbUfH3xJLGQ2tkZTClCd4GQALu5ClojvaHvLl4q+9C7WflgUqhycql12ZvjsWvU2SMjmp1KFnU
1YIz7M1T3cKTMNL3oChie3WasqzJYCDIkzUono4HMmUQcrNcM703Ih5xAw+MiZMj3IPVGaopXqOP
Xoy+M1mp7pBHehqy5Rpco/e/MYursTErCpmzQTZ7wIEFXTQ+ybE78Qqr6UY9uzOtIJiFkvqxBCEb
nJIw3EctHvChrSkcreUwxN8s+SFqvP0h0c/bw2P2gqxNk5YZODUk87ikt2n2a8X0Pw7b1XiYI2PS
m8ioa0yZijdvcmW9EF4tJMuAcAbBHBUpFFNqacCUmSCjdie3u1YOeC3qbOuj8AW6x2AMSZ3WBY/R
/tRtBxKrsTHuSmshx9brmLvOoxf4xBsOyl1u67bqywfjyKuB2tzDKzjGx0ek+mtnqY0DiaBOsk0e
4/82hAJeWRTHodidgUhj3aiyGcfIDKXiIbEV+YSyR868bW9aVJZS6Q1U5jLr1ZqkK0GnAhMvHFke
bUUyQZdki2oBCdkx2F+k7RG9gTFrlOjW0KQNnHAmKc9GsgR9rvpKLn7fh9nYRiAjExFhUTbFMxmz
boZmZIY+dU+cP1TVR4vXz7ExjHefzzi6iqhqrif4fGVoLiT9UzsN96H1i8wCdCe9Q2H8G+jd5mVa
gJIW4cVUxsd2rAJZ6477k7U9GLQhKuDYpvSv7w8jojVZDpIdOlneNMDB9adG+riPsRFKYCg/MdgS
zCkED5KQ1zjje+VDDSbmKk8eZ4U4QtpzhrNhz4ACUThtTDrvP1SWeEwUDcNBDcHnKpxOVR0Gg4WH
xFlGyzonYbM9eW9ojEFroy6YBsTDvEV2CitzpPoyqXh5lG1zfgNhVmjEc0ANmXCcCqDMA9HjkSQ5
Jwhja3//MrafGCyNhQXaxzZKgTH40aE6NV9olYd87FzTVhxER/2fXFYpar/MYYc3CxHvEnhJUs6U
4jMxlxJNLLGLPpRH2UP9v92VTnY5upEj2tEHRIP7Vrh1Nr1DZI6/NCH5SESY4XiaXMHuAlRNPs3P
kyM5pTdfDE+lkzvj7T7qpkGuhsk42CYMBSMsGpjIoD0p6XKTosMii8F7mKtfxirjuFhqDHuzylhk
VQ1WZA2YVWF4lOPMzqIrfbiCWs48IEoKZoPXmr1pnaoK0nUoq8ng1XjvP6CGhWrNiW4BPa9tdBh9
TXNeg97mNlth0O+wCpgbU1paM8Yc5rqgu1Nc1FBLzCcUO7W5v79cLAXyj53wKi2EpjoU1jG7TdUK
6MNAlg6PAf0nxW2C9qAhaLajk472gdGND/GpIPZ40Z8Uju/aHOYbNFuaMAphY0xGivBMUhFo6tKF
KIbpbasmPA6kTYeMnDm6X6GmfiYuN1aJNOh5jNRshZiMRMcY8slabUMXcX86N61jBcRsOXXRlKlp
MCSRPhBdVXLO2dSbcwZSHNCPgi8OndLvTQP3mxZyWDglo8z0o5r4Zad41ci7DL+WhZ3tqxUOc+YT
LRylZcG+0u4Hlxyz0+SHgfk1je3QnW5nX3TNC9R3y27sgSfe5724by4Y3nAhXIZBnmltlKYQmmGL
ecyl6UXowM6mVRdJon0aiyXhTOnmmhmovEd7O96iWYpHqdeiRQxzOGZR9VHCBDVxXmyzDQEWHjRE
A4h9uqwLQS+yeIDTQKudDYrq6TjnlfU7xgdWDwUFauDBZdkP5kmwpKlBBmNovdEQoO+ycBA2lwV9
KyAkxwP8WXO3klbWOFtIWbS1trhD70WWcWPMluHpgsV7p9w0dUumxEKojDnriI9LkE93i0xvh2DI
rZ2xOuSEd4/aHNEKhP585WrlJKvHERlZTx9ap2pBXppnD2EvuELD6w3dNIIVFHMyikSvS6kEVGWA
OF4THo28+7jvfranjCqtorsInWeMdzCsRkQNNiA0uYz9KdIMG/a4XDXoV3Z/HQrOFHoSyPyda03m
mhKqXYpzMOtrN5Ijxwj7Z13MeCVSm6EaFY1BfhG5rDOthqkelDI2YdX5kRybwLoWU1ta7MmZvNSG
gumF9iyKzv7gtpZqhckG8CmZBy2RgTnVB0X4vCi8a+gmALgewAsMGc1zPhQN0hlyDMLYKDsYygdZ
PewPgG3IeD3WobIDkh8qUwi3896uM5kMY1+D4acQW79f2mM3Jcelau/kovZLs/4kjTPC3LE9lePg
DLXFuSlsL9vqCzCBmTGDixwJq8mbT92n7ABac2+wW0//MLqiC91rl9cVQkfEnljrETOBjAZFGqkZ
MaVZ+rjkJuj1QbIO1vvmYZx5rb2by/dzcGe1QalUdyYIrsAfH34fOzjCh/3l430+s4+TXAu1BBT7
HoluhOq65b1+bqWHwTH0t3kgknhvHo0axxlJMYD2s+TrDnSBPSmyowfhRKs9JE4ebvMmsoZjgmYw
KiR1lND5uho9zW+CLAgvG1BvL0F3KXniYS5s9CpzDnYuLJ3mlXM35zBdBkGfvO4kB6OHB8qT5UGy
xjfdzg0/4LR3kw8aJ6pV6Nz934Z4dtgrSdUvaYHBqgGOFWc5mM8DaIGkg3E9PXapl52MuwT0Lp7o
h3blJ/fWs3RT3IdO44Vguekrt/EKf7wwOEbFnQ7mrFuSMi97iH574RVibvQC6ZcQux8V27qCpTmJ
P6egGbbTy994IHpnbYwzqrUoI+jnm7zB+C4VAYHa0f5+2cqG0hZo9PGi+ALaHgyCUJmxqGZYaWiY
HtJxstFDfszF3EPDC4RSkhNU6S6WfPkSwy9BhUd0BkUtHZAEcPzephfSkVxEDQgkftlITzGgm6SV
2Lk6JnMBXaCh26aSOJA4L9XH/VFveokVFrOeeEbWIlA3TV4ZY2afNIXz+VvRBPjOfo6FmdR4Mvqw
nvD5iXApW47YFE6JlOn+ILYPCh1KnvQBEdlfxtctUVSSEiyLaBsBD5NrJJCmApNVepCXCJIzF2bh
z+ID7oVm41nGB64cwPYsvuHT7bxyEuEs6bUUAl/O763yuMS3+wPcijBxJfs5Psb3gWen740Rnz9E
WmrPYi8erEa3m0q+CcH1F+yjba4Z+D7Bj0N53NgIUKhVK0rAGOflwgkXalJfk4EXW9B1P3NwKwxm
xsDN36phSTGOYN10Crx84Crtha6o2Etr0xrs+uPykoOJ8Um+2x/f5myusJnZHMSwqiporXp6RasM
lhaVJo32TNBCbfdNwVk73mwyB8g8Dj3JO4w0bL+0oACbTZQK/UZxLmpm35aMfomVAfZzT6a8B0hh
XMvkVOqc03fTwFefz7gJMLqh97Siy2Uc1OSm+qts/f+satqeJLCKyRKym2elVFNIpiWPkCogymR3
UXVhJd/Rq8Ex7O2QxfwJw9ZOjVVD+jADTKdP0cnoltoTQct1DHU9OZagPbMFI/2WgqgLvDj94pkN
fFWIbYlMf/Xr5Qh4vgdhnInOXfzBeMYsK1TB6pGegKipI03oFVQV1+IKWG7O7AqGiaGTvEg1CP7g
uh3m9hg9imXqJuPL/o7aBsHTAdQPIbDAVomFOS47Ot3Nff2pCWM7KXyLx2q2aYL0eeIvDMYEF7Xp
QM0IDG286OovPU+NffvzkZhAhRPEOlh6trDTBqOKkOnOoIwQDZVrRORhf5o2HQ/EA/6GoF9htUsz
xK8JEV45JY/1+GyBF1CFaKDZP+/jbA0F+kK09wEMlmeFG2mP/maohaFuuXfm8lLWfiNAgdSwhcJe
ZAnOXlkhdGc1agXTDTu/Cm+y+q7tCxtURLHAcdWbI1GooCx6tcFsyLhqYzalUBCA1PbpFeS6L+vx
6TfmaoXArAmoPtEoRrfhoAfN/DlSeU8oW3sDrzU/h0B/vlp0o9Ih0plhMYTySVC/pOSu177sj2Ez
/lljMHtDRsNhONKU8XyiBYHLIUnd6KNqD17kFO5Mr0YtL+jijYvxX4WRQaTWStBKYRRuXHxessWb
8eS+PzQeCuO+iq5Mc1XDyKbsckAfaJY8FQNnu2wmOqAZIuP1G8kOZD/fL5HUmxYhQ7V4xgfZ0Z0u
SK6KS9ABuMixcQx6azzI2eA9Hw8/9LrxHgoiek2RgnnCq5B7l7PHPsIDiSi5+7O25WjWKMysQdii
kiKorXkSZNVMtfbl1LwQ6vxBL3kdNTwoJmWit2h9QgXO4iVF8SEKiyeUmj8OmXhTxOXn/VFx5o59
cDXMvC1HMVm8oaidfngoIbDcag3H4rZcjgJic7hPVIqeESxlzWQlBESdXpk9qY3mFBWPUXB7yn4i
sJlBosd1FtLSUAiVZiBwis0bMw+qnBN4UlNiQ+zVQCzmUgT10z4qaem2NZrHpItRXFa2f8azdTeD
GSJM1E/7y0ON6gyPaobpKBQ/p1yD1k7YarJAE560TdiJ61NlfGqj1k67L1H2O8awQmNM3ISQUJKK
EYyhIsdYGq+iTjsYQsYptt60hhUMY95JPMSFYWBQw5KgakmeG6czBcnZn7rNwBSSSX/PHWvaUJxH
Xf8CGMizUsZiB8LwDtoJXukiqsM+2uY+gh4BKvohXnzGFGWhLLWBkjs8t3lHJDAV5x8i5XeeS0Gh
/ROEboLVsWe10OlcoIvrRYIXj8/xYgXTBI6tmqckvrmbqNM2aVOExT6m56qVhaGE3TR0o21koz3h
ELKkB2EYvf154yFRW1kNKVdzHOQWNtSiCk6ogCBvLl9mdKkvQ3+/D7W5d1eDoku4hoqkakTTK70P
XSYgJ5YjkC7UF6XWua3Jo43mjYtZqrSImlHQANaBcYtMLxL5Piw0cuSZ+eao8DoqQhtdNUDxxIyq
E/pGgWK5lxpRjpeyur/LIATvtCi/v23kSnOIHPOa/jd38ApUfg/ax4mgmSPOQgsEjWozOyEeLfZX
a3MCLTySiNBNRBca4yRiU5R7c8TBlCdeL2u2WMVe+LiEPP2izY1Lm4l1yiN8xqI+prNaZw2GIoyT
bhdtGTlqKRUeuEgt93eG9AbFuFdRBBuXNoaopLPqYF7q+KIYy/5UC/XjoOCGt4/GGxgzgfUUhmXa
wzAaHFCy6cfqfSfyErxbq4QcmoU3QCRVUej43hCk2ghFoaOVvN1lGH6KoYaQzo46ftsfy5a9rWEY
LwHel1DUJxRsIsMsP4I2B9yZ8aQF+yibifg1DOMhhFk0Fm3AaFpfDygrj1HYem3HPjmAz+ZI38dS
1SajY/1G3mINzHiLjCjtYLZw7FbcHgbNdMOFuF3Ka0/kTSP1JSsPCEVeTe9bFNlaxW2Lp4524tH0
bRkdykMUkM2h1gw8xe8RCiiwTPmEGQxL4UKKJTc0InssKo4r3zzb1ziMA8q6goByEDj61eTT5+fo
I62xbo6UZoJHBUh3ChuErcEYIx9zqRMVCiaewpN0EQVagLexC54w7Wvr8x4OY+VdYoJiPqE4qeyM
deKWE8qfoT3jVJp8E7X5sTaayAaPtV3U9dO+8b8yQe2hM8ZvLb1URjHQ1aC5Bk2tj1eFQ+qj4dIt
nOUOlPEObYas/ix8we0OYcfxV5sX7vU0M5ugMsYiNStsAvG2x2OkdoCgshc/oiLMXjwShHcCZ9dt
I1oibFVGAhNx/XtrndDNnDUNEMtL6IXj6W05BJZDTpRdXQMTX/Xn/hxvessVHnMAqHlmUA01pCeb
JBDSLrTnSj6iI8irFeH772C9emVsRjRyvx/bguSoVFav0Y7gtI3uFKZ6SUkLyqo67kNtbnrQe+AA
eIViFk7V+lQfQgNZPhA9LMN4SidoZKcKxz1veq8VDLNaSjh3pbpgRMVgGlCsEondqWRy9gezvUZv
g2HWqBSkuu5z3BrKeq5AgYDKOr1sLzsT8cfYkF9vN0QR3Rsac0iTWm3KiSAkWJQRgsxOo/3ZGL9l
dT8x2AR9QohiDjow5lGwJW100mqyiaoEIol4e5i6wjMn8jYejfH/JGqqQaDtk8IFZWjTneliisA3
VILbcggSn7eFOavFqp7LQ27VxYKxta0ciNmhxlNXrYcOn3afWtf5yEA8Q3lUZTDjvN9PRbuYmV4B
qfF6z6rsBVz46tf0XnBe+fBRR+MYX6NvNZcWf/usQ33i38jMsSAMYSEtE+xesweXChk1Tuhq3n/G
4bq1yQxR1KDjLYHun32nzLoU9WMTXKLZq6E9ZvOVYYw82uOtVVuDyO/nsuyNqQQ4shrzTa4drGjx
py+FoXj7W3kzB7nGYdasqns8INMTJT6GQe3HfnnQTpFTO5HL0yHZ8oFrKHaRkraLOwVDGuUpdnK5
KoOuj19mOBPeHuNB0Z+vojhdiYmW0VOrMB39VLqNo980V+CICZKH8RLVkrEduTnHLfJAGR/fKAs4
l0Bb4Gnl1VyBphZSHcYtZ73ourN7bD2JjIfPTT2dBToyqjAKBSFnuYCnOtGMjXDkaZJt7qs1GuPp
iVmY0IR+RTNsqmjVoCYoCqrL9DAfVA6J0Pb8KRYqV6CCZrK8FkJFheRpnkPKBE9u1JOZoGO0XA6c
KWQcsApVEJQugrcOl2aJ9jq9N45umTodPa6WQxtoMi+9L4n9rXdruCf1z8gdUo41Mm6RxVMZNq5B
zZSoKoFnoMKgUI6J2thSfycLAffRn12wMyzmcNHkXumyjla8nBS/R60ayqnd0K7RpsOrjGKj4TMs
xkWJWqpVFuRHHep046cEVRTVFxoJf1N71Lj2KJYs/MVBQYyTuKHTze7+QrKF/mdfgPFdqVQkukYX
sneIi/PUzv3hoPmFF4PzFCTuYIul4bhsF/4vM5ScgTPeTK1CykoK8E6+Ta3HseNkgLlLyfiwOa2i
UiOYXgttDK/8twNEbCjTBh1OV3Fmk2eljPeqZKHv0hTjWZLUycBNjlZWaUzsrI+9Qvhzf+mYrX42
eYwXU/C+WrZ46XXm9CQ1ntDegappH4K6ppWjPINgXJfYl6lYwKU4CcpCB2+27kl52+iZrWhPBk+B
mzmtz8AYlzJU+UTmGWsVSzez5NcXafnScx8l2YYnFoYNU0vVrKIBWpXYS3Z3otGj+PGVrv7bGBSB
hKbt0M4Pysf5IBccJ8aWKZ5hM57F6EHlhIdyyxnl2VeF0ta15VrQcq+bxaNVkisxLmIn0ls7N3At
jFG2nc5uPk/f9td1c6qRhkTCE+USZzqZfaimyQCZEvRCad2Xvu6UzFY7SU4R34YxNkgbgWNvH3PT
llSka0B7gb4etvE2GzNitqJgOVl6FEw/t74u5EIVMtfAU2fNeVWnjuPMcFXccUFrjPGxBSG60UZS
OcehM4h3encYVU4VxbZjWQEwnivrOl00KgCIQXvsO5s6bgMUPiaonHBS8BhPN/c6yrQRJ1BqMZb3
umryAgnsEH6sUhzSesoMcfeE13HDBrI/7HMFwxwGSxyXedxEoaPfUurz8Fh72cOPQJYX6G2a4AqK
mUANRbmdRWAOpvK0zBCkTE27Tp5HnsYCD4c5AcQsk8QpozOnCL6FLTcI/XPT1oEQTv6+hXOnj36X
VcQcT+1EKgtYYlAfFTc6hb5yam0qtcCbPjaHfLZUjPefw7ApRBVYEUrDEMRmpySIDpSqXD5qQTPY
IiogEhetm5xBbkZ+q4VjzoSmNCPZDAFcVrYIMylQSJ6WsBSoSXsmsSPfeuZA0iDobDevIJmTAV0d
0SBT6/+RsYM2y+Gb9WXxWgjs8jQsNo/wNyy2KTWbkVaOBWCRWXfM/KirN0UxwDyvKzQecQbGmUtK
gLs2mLGY5lwosd86T1M9GSJ7ySE5VaMtKk7/ULg5BLycfUyOJ3ntXljZ6CRWOmiOACngOXyyfK28
ycm3fQzeHNJhrzDCNko0IwZGmggoY/li5d8F5aS2nxeeQgdvNIwXiWcI2g50F6TtMZMvzPBU8F7c
6UecGx/ommgfItVAfj8YpTYHqbPgqIYQ53Khg+inKFReRxGbI/5rP/+EYQtLqsooxRgdnDQs0U80
+dIS+5UdELG36penX84lnEEy1qdkMlSnqLcXlNge9CttuYrku31T2Jy9VaTBLFAxDGPdCYg0slp1
8yIOGjK4+xDbZ/EKg3HxYdhLXYLm29c7lOhJNqTvjppXHUsv8ZVfq6b+MWkrMMbHV2lGqrIFWJN+
q+JgsjgTJlF7OrO3FQDj2GtNaWtU91uOJLn5Q+xAo/JgOEmK4PSbakuITlsondWOdczhoDzOXG5G
aSt0xrtPcwpdvxLo4+0CduBes5POpl8idrMgQtmEPc22aWvOWIIcmNf2zV1KZrPh7OxpsgR3gMvJ
h1J8ED4jqyC6lf8fgG2GBm9jNZmcAqQp1FDLAJZ8H7/HVw10b0WPxj3maBdOCskvB+oPJOCp+W7v
9RUws/FUGcUAGp3k8OPig0nlIB2q0akPqp09yK54SIjNaz7ejk1WmPSMXfnkCeG3gtZgy8kvF1/1
olN5UJCjbJGj5B0xXCzG/6vLEHfFCKzBr64LrwjAR9O7eKwpvfFgDZwT7bXafmfHmIyPGSxShim9
zRSaXR4NH+mTQCF2vLihj5yem/jakwUlsvGRZ6+bB91qUhnPQ5Azxy0cyAYyy2qQa7E9CgcChYop
4VL6UavYGybjeWJ5IZM2AEwqPxjhrWH6xKzttrsnwr1gvYiLPc9urx04HoHjj1iu4SydUhN3Q7qY
5qn2i2DBS/u3rLGh8PbZ8Er0+1C21zR1B/xRCrwYafOIX80x45FivQujlN7XJwEUFIpbBa3p1578
LcRNK/Xyj/QFlbtFeb6BcURdDzHDCs2EzuhIUCQ2g1dH/KfuQjO4OlJi9PSqBLXb/mRzxsoGAX0q
jVmJBK7T1NcGuUmsozpxHqM3l1MBQbWEqgnjrEEMUTSRclQzOlk82YX8YRQvrAaM2E8l+pta+D/5
VwV1XlPFK0TG80jFOCuDAMQeOtUCHF622FX/uD9zmztxBcK4nM4q4rmhvhytxvaifuvmUz1pXhP6
5fx5H2o7ZbrCYvyNjtSJYcTA6rziq+ESd3BVx3g0EEi98jm1OKHTl+ghtGUbvue4D79pI6s8CuNz
TLmr9U5B1DYUWrCooUem+HOV8FKZm3aygmG8DbHiviqiJHTCK3IEN+iVdFJBT8zbaLzRMNGOtqBB
W4kBY5DPU/toai+SxEkC8yAYB2JNmapP4CdxdOl2aE6KdGvwKo3pR5y5ZmSa/rojWKyJT4Nl1QMg
QJE/yF8rMxjrO0I+peaHnIe1HSOtwBhTT3KwmrY9DKCF4S0u8oUncKTZP046nlDDdspyhcYYe6T0
apnpQKPVzaRwKGl5/4SuN4SksO/x8IusUD8CbF0EGw/qj/E8zNh3LuVKHOV56CzVVT5fkPhD3vza
I9kZBGPbpaKMElR9QycmB0X+ajU3un77G7t0NQrGroWmCKMJVfVOUc64zZ/y7HM6cHMxNEI9s7sV
CmPaU6p0Sp5irtJjcpBAsZEE0kl22+BXmevPpow5DyMNVJqagfFodpPbk2v4zVXhtIYN6mqqjNum
vFvd5gn8NjY2ETMV4VKRugwdFZvphtbVVx9NN6lsLYicIQCbNTKhQXjNi143HZ8OxVQ0K6K+nq1J
N6ZKQX8xMrsq8ml9AAsJ4kPLL7eg2/R87d5wmI0lGhIeUOM0RBLG+LoI6kEceldQ9OOcisdea70h
R/+qrvud1N3XfXzZqaCU0MXf2gvgiMFLLniT2bpuaTIidLjiayzy5YD06BS3tqzxXj42fbD+hsI4
SGsJpR4E7kgsq62fayg5NHrPiK3D/q7btpk3GMY1Sg0qxmUZMAuoHyCqmdmhLF/iKeD7HI4crG0/
vBoTs4BdVtejbmLmxtYWneSgXNAanUIGg2ThgluCsyF4U8j4xai2wPYrYWxjOLo1mVwtDT3N4jUU
0G99ZpaUF9VQNHDts/XwOTqoTDOxLKcyP5fyU89Lp20Ogz5yoa0SqqcsMZEWSRLayHFUGkrsjM1H
tajscfydJM0KhPGLYCkT47BHWtDElel5nOII3KvdmPLKkOnnnE/W22AYr6ioUNfraWJ6aiANP4tB
MuvHAWIccJKi00jNN6mXeW2V2+kDiOagoA9RvMhqbfV1MSpCZCL+DD3ZEWzrsXAyR783sXud6Jle
srWH/Y21faVfYTJHZt+3lj4tBu5DkuFZuCfkjXFdKd3luMSfpEryTG20F6XAYzQ5mnEbOftfYNNs
QJRFWY41dCYxO3vOFw1E98Avw9DW05s+hFZux5Oy3J7aFQyzp6MwHpW+hvXTcgz9uwpe7Wiyk2By
htyOD3huSLkbe/spZwXK7Gy5I7jbzwDFDXt0MwSqk0NQ05j67WPjjpWtiB9wk3DjzOWVnG+v6wqb
WddGqrRoBukaIogwKLzw2PnNMX19suIWlG26lhUWExMppSyXU4dxdngUOOBtG/LdqDdXbdRLOOjx
MRG4/Gqx+4/AZQXKuALVBJekkAK0rRuoH2SzjReD22QIL1JYq9JkTqvkj3ohPugG6KD3rXbzPFqB
M/4BWSmlDAlmVyzae60VHmsJAcxkike5yjg7hGe7bIkUqLMXo8G7u1N50bXoIA/2oT30buOCZQ55
vvnAeyrbvBuAs0fBU7eswxUxeUzwJ6P3GiEU7gagzfxRK9WUDvHCHnXtoo1D8Hl/Qrcc7hqRiSME
KI1mVQdEYXxsU9+0nosFOTDrRh5vSMtrGtxyOms0xulos0bEqAealnwplCe5fJDql/0BbUWbawjG
4UCfSVSGTMcUdilaYRPXKGW/QlUEKWuny+BrDSGYKp4yAnfpGJ8DdktFQ3OdhSg3nO3p8+hND8uj
6qaFO7ogxJ8Pv6pyTdNA65EynmZI8rJrCBBRrZE6OqiMnbhDgT3UY3j9q5uh2RqL8TSiQWY1ijCr
MaQX7jo7dwVvfh4/48n49n9Ju64dOXZd+0UFVA6vFbt7uicn+6XgWDnn+vq7NN7bXaPRbl37AH4w
YLhZlEiKosi1+A8J5NfoLGArjQoxfZeaU5VCszb6kuRe2d4PoEdQryyBk9Ywo/VWEhVPzDAtEnWB
Xp03u+UnBYMrKrrZ2vvqhtdxwlYKw2KYpLcwtEL59igtedGCjBMDnrNd50cFyHBagk7E1QfAOSd2
sU4GXTsLo9waDUNGDhQaFCUX4ZC06XUb8fBK/8MmzjIoZ27XXEv18u2kS3bjTeRlzvQqkc7KIH3i
nXWswL9ViHLrPAaHfZQjXdGXubO7Zr5r8/jQl2lp9/28vxxD/sOZz6pRzlxjZqzMAIThtAWo+db0
KZ+QgIXG7DaNeLKq9mjIqy0V5WHV652IEZCuWXfizIOVZAez83fQLr4ocigV0FoOwmAKxl20b/aE
jYSjLzMu65inkoFgo2NuHA65ecvSpGIF0Bna6OK9fqgOQBS8BSLUNRmQCNGpgVQJnEe8+xczTdN/
SwUO0HupfbnoVUWkdt4vXEf9oO3Sm9gdauTdkoOy72dp9LinLDH+D+FlI5fyxGGQFW1aIXc4/JoW
xQD7TgsUnOnAeP4bT9wIozxRiHKl6TGX7+jJ9NmKzGsM8XiXt4/p7Jjj1TG3aeBMoIJzSLprSiBl
O5aVYerwVYv/bNjpLeXTCXezigEaRafvCjhnhEjL4Q6llDmg4DwpSg2ypMy/rAfTCoHwiMY7HG0i
DcUuxloExk9c/hIwMlWG7FlpHGQNj79PZsaSjRxqS9YmX7q+w405P6a3xS6X7PU43OfgPO8+9Z4Q
LP7imjvY/F60v9QYgjJRketP05XE6w/kaUyF0FgY6mpq8SWD/KltgtC6SXgT/zxlqcDZxHnbSgoW
NR8XoCbssu5GBHlSPvEgntlBEwwgGMjXLRGk4e/dOQdjtJ6KCFZK88ZZjwmyAn7cJXjQJLctfrc7
W7ffEg0qgMhGnKUg+0bDtjw74aCi3zF2QDIatgLHi9mH3Vk5g4oZQtZrQlLjQFUDQv2hXFWoEJBx
YnXH14ttFme9KAOdTEsTBAUrufR44ldyRx9eE+vxsrcx85GNRpTtrYIMCBJSAGjiU5U8S2HQqC8W
buVKWbqXRbH1MVQJJWA0ZNNgskUpCHP4dpEyZFR1zKesU+6WVXy5LEbiyaHyxsjI1aQErgwubCno
ew83nRP77Q6Xw5vZe3pKD9wjjCeRsnm11tHKhhY3p1pQrHFUHGBolTjJe9VGbXmw0/vKLQPpE0dR
9t79XtAPN1OrWpWsxt6Rh3TLt+zuOndjPOKD+9Zp/OKfFmNeEvYfXnCWS3lBvTaFsCZQV37zgumJ
eIFwEgLgj+95lQa2d5+FUV6wVlLaojsDkQvUlKFl2kupHsZBD6Ra5RxwzBMUpNn/GKhK+YLWZhN4
ZCEq0hH8tfhKmHgXRKalgJlbxiEKRGWVWjpBrQS96RcEEBmMz0bnGqZwVUnVXwWqjRxq1cC+kEZ9
hOYAMfiV3BASuwlmUbiCy7V/8msfUilChylj7UQMP7yP+WmclFg5pB6TI+OZAyRMKkzf/KaghSTh
zmoyt+ksje4vKwE1vSykPJIKbj081fG3y37F3KPN71N7pBezmizkRi1KgWY+RuZuMe7+NxHU9lRS
K3RJARFNsdhJU2DwByN+2h/Cu/zK2DaaUAbdChhQn0mhpUdTstG91BNqEuKNMfPoPpiRaCOIbNnm
5hDV8ZiHyAUcXM8LdNpa4afJuq8AfRGWvJcUdoaxEUb2byNsiuQkrkhtR5BsUUeSMe47Z94til0J
vuhXriravCjEtgmAFmH6kzyhUzLDNc4nCVd6IHUfrewRTKRt9hcvhkAn/S2CBMKNWmGlFoNC1Mqq
53z6keuv7cgZr2HG0o0Iso0bEeMsDVZEig8q6qZxH15FhfhcrfMpEXvOYc920rM21CFsLINmgHoS
vZjL3dg+F+XusgcxJzy3y0XFnByTxnGqQZd0vx4t3P9d7VVxc1f/hDzaje97b3V6O89xdcUN8oTx
Cc4XcDSkB94EQw+lesTpO5jVuhtiqb+NDanlbBlRgw6toGcmp4WGt8M3Z9hsmTLk4ggsMJJxErqo
ftd75Nmce/dnhXDwpuD6jRdETaeBAzRda3qxQwiX72a0XeXu+pIF5MiQnsUdr/uF5U1bYVT4K5ak
k9oGwsLme529WuXVWK72ZQNhZilbIVTwy/Q4KzGHB4169Uszp6CmaMCMrCzht74sLVvK897JhFa3
u6WJd4MsrHaf6pGj1ErN2UVmzMLrL2r6iviGifbe83RhrI1sRLuPhqkiobLbm8opYJ/iN+GnbAuu
xJuBkYl6HwwH9PBA0tY0Edze7yWGsZiYgPfCEeNZNyvZUvSYtsDJee6c1G2vDBwKbxO7dWC40YIc
tQ+GK/GeswvMrd58BhXV6jUd5krEZ0zOCB5f4Ngc5KfE013YVoWnv8wVRZtnXyzXNDZCqTgXpUmk
FA0SOS0XraAeexPwcAKPepIlxQKXmqTij/JhgmUqRm2uVORyafUpE350PMBD9u+DVQ946OjO16gQ
KnWSMJjGiqUrElvCYRdqf5HwggHqtwQqhnbA8ZQHkiVOS+elmun2PC9k6oCgYoKLRhY/dJ1pEdgp
kmwmxZw7JTqZA+fQZJ1owPP+/fuUeRVlu+R6jN/vq5toPpnL6GjZfmx48/zMS+VWEGVSUxtmqkwE
qacysQmlIxqzr8zjGsTX6T3h67P2vIsWy3cA3qkBy0XRAOVJFncT+/NO6It5gsxmRXfPquKRXvTr
tPIu+yh7j85iqEghtJOsNyrE1Olom0Vhx+LN/yaB2iU1ko1BJYs3g6EexDFjhECs5V34cFkOcwgd
gLGWRniodZARv1+xQpnWAaA4JNqoB8z5+ElQHAFd75GcoLjtgxyjPSqAjHgsWew1PAumtiqUs6Qa
SV97ZV5F0hGMCZc1YyXYW8WoPZqWdQKvGX5fbRJXlF8XI6i6x1iIHHnhhWzWybGVRe3WoJRFmAE+
1jEezEA65m7l4AEzt0VfAzpf6fwhtgq5pSgi8g7rjd72Q2tU30htNoNgxRES007mzhErkI4MnEc+
hjNtpdB9jwuenHOtQyK1irfiuK9UL7M4tzpWyvFOBnVznARlrfUecwY5aNb90l3B6il/R9fSvj5E
/v+4bvTIaY5GPNmcIC0ahINc9jfKXAXJyOOPZ5j2O6Uon6qTZg2bEtuTRqAHLKIrQW05UZz1AAsZ
YJgCdBWenujuNSFvhrUYcNSh755MW4+7BfN5oCLs7+uA25zDMHAIQm8FeDlQr6AbveYFTfh5hoVb
DgD0QZQYr7R76XryAUsaxD94zRXsBTyLo/ypUMt+6AoiLn+ZkmPOQx8l/5/K9N6pQx1Nc2FFUTLg
9/v4KTbudfDHhv1kCyEPHo7tQmdFqISk1fKkS0hgWJvRKaIlyKbGLcScc7FixLp3+lBZSbTWUZsQ
L0JzjB1rpzJ60q17ExAQdcpr9ebsDf12IFR5CS4YyJqzp0p+Nsv95bjNyhu2ytAvBtYsLZEUE2WC
9kgQ9VI/OSmn6JG8M2KKxY183lvjf3jT730yqOtVbYi1rlnYJ2GHub3dupOuOwxdkoGu+ImjHwlp
F4yPRhAuTD1p5bfB1nr1wqXyMerqt/nigPd1DFMn0WVPkxQPp8DLZdHMrZNUEAsDlcsECfX7sx6I
lVlcGhNWFq8VNeBcuCi1zDixkUCtIziRUzE0R5LzkSIq4Lhc0xVvyBtximZQ7r7x5FGRNo46cQZc
H/oN3MVJv6vevEMFw5YrDIT8v8AuGMUFtLqel5As8SbBbIQ2NpsVAnFeCbvBkzu/9ucr0wW/56cc
t0PR1X7UgAj35R1/Ko/p5xvpVE4zqmLZKxaWt2z2uEUNeeuv3XGYbzukupdthRm5NqKoEFyGiQTA
EihaR1erdbVkx1T9m/xiI4KKwirwTAH+C23mFs0iefTaWc11Z+RfLmvCmmN/t2dUEB5KORVbFXIm
J7yTwNW2166qYAaiqgeC+dWxDhUuI+Z15DY3kcu7krAKGeAOB7YkAQ0HChAVnNdIj4S8GOATmr36
qCsAdNd0ywWvoARf+//Rx8vcu7NE+pVLS7qp1EpIlDpMpmBMvjALV8m5A7HMeCIjlEgAi5Lxl/fO
gNtdrzUCchAToIXfUCmPdoRdVEBHfTC8It/2MdnJqyszfWAjlFrOcFqr0ZohtFz1b4ugYdx5+SZo
U+2i5cfLh1KyL9sP0eJDvD4LpB9PtKkIgdKMK/8qqX6nXaUtEPobO8lHW6kje51GjkD2abSRSMVp
9LeDx2MgRQYy6bYX7OQQnRZf96sbHuzff1jn7z00qYhdmlqtgOkLuSqm8RMAKDaO6eqxLZxIagdc
2b9KiTbKUSEbSN9GkqeIXlYHf5i+Z+CU6tOEE77YF4uNGCpQz22SlXJLzOS1RLfKEMQ35Ys82Oo3
gmuw8vi5aCjzX1eyjTwqNBcrwU7ssY6kXNk/rjv1dkF2PD7x6s5Mp0NVWwKhtil+AJzXYIzqFJMj
z0xtUNiZgOy/bPDsgImREfBQyJIlvtnn9pALk3YKZxQfelfyyeRB+Ck8Gv4K9A/rtLjAQvUtt3Iz
13IbXscsMzXfyKbs0YyXQlFDqDdZqbOMo93ou6jfSSaP7JK9YxtJlCFiKl014gRaZtmDmj+rc+0O
gxtqYBqSD/P8aZRK27CeOWtLfvVDNNlIpewyBOlBKXWQKuzQtLRrAgBsKnckbyC4mryWPbaxnHeS
skozb9JJxO3NCaMxdeVIrO1arnjDR8zzZqMTlSuMSR+GBhivHGFQva4fQPna+6P2F725irgRQ+UL
A3BXlYgsXTgVtpGfrIY70ESs69LuUCdany3xlIYQMfvGa4FsUjkRaHyQy5z4qEfMk2yjD3WSaUtb
gRMKwuIivZVSCVUcPP4nsruMYSBpgnfZ9Di79AYmsPFqVZsTUa8hrmwB0CYUO3WVrhe1ebwshqPV
2yvkRoy1VrqWgbTJsdDT5lei0jtapKBKoGVwMHRzO7JVR8FloTzdqKgBjMhOHEjdNw0zYOS/RGjo
7PDE+TdSkO2guwtFFzrfyUtzsGb0dDgz+JOl/FHrvxQmBy+SrclZBmUUSYiqqCzoaAYMv2TpbaJ9
D/u/ybuV3yLohGZR21wTVpSnRrwAyC/dGJi8viB2FD+LoDKYNVTlCNaGR4z+K0hE7XlqfSPzDC32
L28JTxC18aC0tvSihyAd0+2j7vXN7K71z7DnwaJx9sWkTgvCKNCFpI8xl27L+hBOV6n2clkXtuec
F406GmQjQnNahH3Rl9pVylfQ+dqFFdomFnCSOQ8M7MRvYwVE4Y2frnEzDAvpBsAMnL+gDY48rwIm
MhCC3Bt6Ltwf+7xV8ailYV5UM+jX/17MrHnIsYKTsyCrla5qvMzrQPL4G+gwsIOdJVHWJ/XWPGtk
RFRqPRB0EOQnUofIwGFw37mrYxyGV0Jq2jqlwytJME9cVRNBiocXzg+sCRJmoVszQfVKWedgTaXA
GP+QfeRXqrkRQdlJs0x9NBCs6qqK7Kh60rs7jGZdtkWeGpR1pEM4aksENczxpl5PIncOn8SxDyft
RgkqZwjVME9DUnFLQd3eAdpcCVSfP3XJdNuNGOJzGyuX0GeV92StVnO5S8zpSQYRTaSN+8vLxRRD
xmwMDbMEwE1+L8ZSa+SSRBsrU+0o+mkCpjqSVt6lhpk8nsXQF/tISfHUZOCS0a6VO0nyNdL0pz5U
npJi/KElmmuu849aVHMbVxF/klMgHOQ+UGf//BVcwSPAv+rSPZmrLknhTN7WGmF0hDnaSZPJCezs
MvBGBhXZy7AtwRUEGTFYmkie8hkwFDKS9TW3E2vQr/N6EO1Vy0GoKS0JUEQRlsVwWPzViHNfIzxc
RtfGV6vChSRi3y4Ni7QxgN3OoKE5QLs6jRWeZvEeIjwQNHdMwvj18+IWwHjjJfFM48L0m4g3bbzR
KpQvYpK/S6S4QzhLtSSy87bPIruJC+1LGg+g5r1sysyFf3vjUSTdwAWQOumUWQNrpFkgPXhdCAyh
P+++YQz8pfaavXoUAbQz/0VCspVIBTRUqhM1FyBRkgFuhtZeof0eqRwXZR54WynUMjZ9EdZVDSm5
BZQMBcQChN1AWzGn0uz1Xebzmnzp3AT0tQY6RWSwo6oWyBaphZww6oamfqFxQRroh5XhdY3hhumw
q/OWpxzxhm04pWVRSzjoWVWoEWS12DTyHlgE9eCPDhqYvWWXjt5lI2GqBu5pFU3DoG6nyT1Ss5mW
KdMb15J/qNpDZGR2Vp2EhHMKccTQKYO6dJGlgDHKLcfFacNHyXi0MtAnoOPiL/QBNTyIRNA5BLyR
9/FbiiYhWkfog6GfQ9h0h66I7udcvsnD9tNlUXSW97ZTQLdBPQi1b7SavRcl6EI3pEkC3rBMLVyr
U0Hit/StAyIi0dbzLLPzRc050ZS1kDiakBS9YVnR+wWYuLXpxrlxAeKx19roWreiBo3N0Us8ZLxb
NFOYKYuWYiBmAb7ovYbpMvZRMUBYg6LsWmb7Ws9PlSU5uZk/XF5M8lO02SNG/RZFPmVzvIdxqMer
uMDFhmH0hWIWnHFZqkCvpooTpD6A7ZGN28qiUolQ74xEkKAW6SsFgXMFUiorsQmqKPogG5fkzdZt
3wB3vHD7H9ED7xxgWQ4KtQglIBIA6AqV1s5tlImqPDYuBtWPqMc7ujgBAVORrmN1DADjxNGYvbhn
edQJrE2qmZUd5EXynZDd1cKt1PNuISJjA9HyjJzlrbOAnpAEB2Ns5dqKRY0BZTndFv39GB9T+aks
OqAnvtQVpuAEjguyFNsKpYKlGhs9qlPYyaTOHSm6GvCK1yQ81VgheSuFcgM0+DdNr0C1/Cj5qIQE
hrcG1Z50BEUuD9Pgw+lGrHMrjfKEyCwtMO1CJ8IkJYEiqwrwDuPNjhAQ+kqebbB8HAySwO0E2trH
hhAT3MuTmYytW4+LbEttGADG7mRZi2X3cvd82cvpywh0M0WwgKOfTyPDRtR+JeJcZ4LZNa647iPh
ueAhabMW750AaqvGJFY6TYCA6aAf1n3qxm6PtKD90oM6rXR4jszTh9qrLK61ts77xu31n020a1Qe
lTRPABWqulWa1lqFPiWS4NZ6sGJejP8Adfy2JyDEViRMHWNLqCWbiyRSlwQ6zADn1qtAK20Q22VB
8UoeqmYdWZazdrb5Nf8x/uC+WjE8GMiwZ+nUCq5m08dmBOn5UXRUR34Cg8ADUFhcLRj25V1aAO6U
l859eJb7pbJqYNTfsGSgPL0/bGqhyQF4hQYeVZqdWiieZ8NJ5cRvZmRbonmTaZ/1LpjxJHnZ/D/M
+0Mw0n7S66ejTROQru8F4w4nJbk6QPBde2yu54f1mLyxYgk/wof6i7lL73AV4tHFMdYYPY0ieqnh
5Zhdp6RaZZUm1oKirVkntqHsw2iwMx4IMMOOFFDRSmi3t3BthnLvdQv1SqpFKxqA2TyBd0LxY2f4
kZzCY7VXAJpf+JGfH/hlmo/KEbGqJmF+A5d2kTJfU+5Rv+mN3lVaV0CxsNXvorj0OBv38XR7L4Wy
GEtejcFKIGVyAC+zTw7trtiT98c/baYFjdE7dahV7AFfg5sGBLWrX6jXXf7I0YR86ftE670A6mFk
1FHTayUdCMNg2TNeVK8J2q/ibeuREfUUNFweALAD6ftlsbxdst4bR2YCckCpoVZTeqX2OYw9WXq6
LOLDVf7X0qGgL8IMNQxZv5ehG3k4oMyAYSgArRE4jeiQBb1tEGqDJ14M+RiYyTKehZF/3+SrpaL2
DcaP+7eTrD6qPece+GGGhdaGsuuyqivymt8jSS0fC2+9Ik3d4o/yJr3R3QaIXx5hlhRd0U7QlaX6
mSvcirzbFE9Lyuzz+N+PaNYvqfYqm7wZCWLOH63xvIyUuRdaYdZKBS0bvJqV+moXy8s04HlftuU/
xc+lV5SyfLOJBQOPdL1LJqB68CI3uCDGDscKWRrhpV23AMcDNEX6OMUkcBoNC2YK+9fpuTwugFNc
USJvd43kDq7kFfsWLW3iVxAycCR/TFPRP76RTG1W1Q5C2MaQnDQAQZF9sfK0ei+0x34KOuF7Dlb2
xpIdzbyZxR1HNis+WrhyY8ILA1cGXSGxcllfUPTq3X9Rgy1vQvYg7nhNQyyL3Aqi/A6TXe0AGqXe
LeIfFUbIk+fLmrDC4/b3abfTBbVUM/z+1H1Tsxlwop/U7oeucBaMJ4baK001BwUsmYhVs6+CAaH3
5OQq400I8RaL8q44rJO+KiAlzPazepqSP75+EYs77zrlUfXSqGmF09cNhdspxQyy9VVbeAgxbIc6
C6GODksHda85QciqCU5iHYs1dgrjIFU/BoPb4sdZMfppvUmWogV+GTkdQVKMs1FOCQetEMi75ivv
rCfLQwe/zfLRD+ztMlblqsJpRjxyz3FlCxqZTLyZ1gdrFJ285j17M4/IrUS6EGAoa2US75FBxQOS
3YPpzncEwyUDRgf39Y6zc29H3OaMLMYZ1PAmpJknDKp/z93iSbpPTqNjBdMeSFO3LW7Qxp57CWQH
wt8WI1MxoosyDPehNIBkDbw0TgwuZnX/jXA3CXsuHSzJKi5tIhUwQtnURyWCklV9q8cHxQjtJvlu
1j8tPFZI1fdaRg+x9aQv93k7O4W8ev9TwHqDetosMmqQsaisMKI+jj0RaPpZ2zuLcKpRA70s6c0e
L6lKhZMuMeJwJc7ReYSeogQlFpmnjU7asX2w25cRQyveeN3/6D+nqElygg3PmqhgU9RL28clpAud
ZBfJYzbehJLsFVbQJ7zeNRJTLmlKxZyhKyWhzCGLcKhakS2o95IGUMQ58kz1VlUck4dFRMzko0RT
A8iYDMR1egZ9WYQimUViRuG1hWIg4eExwpmXI7BDzlkMFQBiFAK7hdyWSHEpeZm/6QfyelKD2uih
jez4WgI1XHOD0taBN7LFuHWT0+Ism8rPu1Dq0rmB7A5zTrGT3MWudP/rsXieOGnYf9jqWRgVAwQx
l3S8a8AtfD3QkTovz7XfgWq+8wmkOub5gsXFDPwNhie88J7XPMA0VrxRiTJwGlQ0jGK7N145x/Lc
lQMOrVp/xtS9bWrHZgCAYH0ss44TAZimc5ZFv62IaWmKeQhZZp846lCBxPxJD3lHI3tFN2KoojWA
R8Y4jBFojNmXtCCNvnfJTLC57DkX7az9oUaGLUuRY4kvstzYnVDYrWHa1TLZ0QQa2+ZTH6V2H43u
iAZ6I+J1CjPP7s0HUrYN4oNoHRasQ1UF4nBqM05qyCguwoA3AigDVqw0GUKSicjB4mEI2h/t9GUG
0LTi1Ziu5Q6jsjdWUxUTQQG0SlS8rUMzUWIZK1609uIQoipAXLmWJ38vAdYoo6Qi7Kuvl4M8TyYV
ZWM1Mgu5gt+M4rE27ozqh9ryOrDYznHWi3KOLhdmtBBBryh8SOunJl3sGo8Gav4kGneX1WFnPNJv
WXRCl0z60pQCOR7dck8YP1aQjK3Xv5htuIx4HM3efGjj9ipiQT/qb9JWH+i2nQcO0R1K+KBxQhG3
c00wOeBxKeVDiTJuYKqoaDhAAMjwEfMir8UG79QjuYH1++7U74ojQX8RdzwlGRbyThB1dZHrSsot
FYLE5mpUb1r5Tkl4TfgMV34ng7L8rFULvDRBRl8/mubPKeU86fB0oKy87PMkMSX8fm7daKLbT587
HvoHwxRUPOLBeUUUJoFf/P4EaENLHySxgyNFz+0IwksMQVrPkbFbUKS8bORvRkwlD+9kUYfdIJeD
PGuQBYVGUPaR8Z1AQmu1Y9wtfmo6qIH5Ocb2apTZ4/20+1OSOZRW3n0AWe+N3Qt4qhW7CR8g6ldK
KrnC5EUyj5+aaRTAkCEcIiid0zQihVwYa1JACF6ELWXX8iicGLkR6Hl+/z49Ja8ogj7HKX4/j4Ii
rl1ND9JZsHscaS34WHLZ52wbOTE/bNtGIHWixoBtXgyikHxHWLe0K+WlCpRd6CbAu5/vpEO8k69C
r0Un0rCDI99fls90go146rxsFWB0D2mPMDx/MYtPle7Nf972AbvYiKCcYGrHQgD5LERYy0FOosfC
Uh9HNLEsa8Nrd+KYh0I5QZOsi1I2WM1q9Urpizz+uLxcJK5d2i3Kxo2yNLvShC6h0ARVkbizaXwS
R/Dy6LF7WRTjnej9ulExNuvrsAWOP14B3AkvKaWbfO6vCAlx5qBN7w6B3alB3MtbQlaG826/qLhb
CZqwpLhA4n1K8pFu3Fh4fwuEpxUUwb2Tfu7/Jk9/J5GKxEaCxua0hqadZwbkTpnsout+n/vZj+yU
vaGZKU+EDlRHhbt0uCQ0PKenchGrKOu0qCBfPMS3wENw4xvjKsSjsXQgEqfd09s8z58Pqr+FzLNr
0B2gYpOEUdFD8NtNDHS9gtfb6yEFIQzvxGYlQdtFVqlAM4pCOo0htrUFDNXqZnhyVG8HX/b7wNrz
yPbYp9FGMyqugOt5EYRfS0qo58liJjsCzkpkmnbk5Ifhq+YSRpg84F1T2EFNByIVTl1dpNE0stEq
zTKqezfrzQc0UgRdnu3yteV4KDvYYA5Yw1uTqtIwGqVQ1GtcN72rd5k9La9j8e1yCOAJoCKAMqUp
OpQgYKnW01QYBUD+q5fLMv7DLs5aUO7eDXJdl8TdiQ2qTudEd7pLLselF3EHVIknfYyfZ2GUp2th
Iza6AY16VDsFKbPH5T4Nb5XiIax2daTYYGG6rB9PIuXbVd1aYZORNSxvJW1vpl+HQfRj+Hccu8gA
7Yhn+2zr+60jDakRa4qaWSusr8dcUZU/W+JjvXy6rNUHUp5fkeMshPLmularbMgqBOnaSW+VXeyW
L+VOB17h9Bgf7nhpF/vcO4uj3HltQHZUASHRVRvQQYffddydktqexu+X9eKtHZUrrJUQJ2uItdNB
D99kmi+AFzntCv+yGJl87wU7NIjnbXLVpokSYSERYvTTW8yHuqWb9ugATHDYJPvm2BDKXUe3SbvV
8tUs7ILrChznNqhUQtLTqpgHLKnSy3sjk9y452GE8laTih+LXISKoUDLSO4DUHcEWTh66ZjvL6/m
f2QMZ+ugQsiwdkYll5BjxcBEkMjZUrsEqVMIDKBnYrjK4UhkXnRBIPNP6KVn92S5lvoZtD8uOiVu
61l0dFl2K0MKxLS+7dPULyN5tkdl2c3FwjEeni9QEUUX8q7NQ7ielYK0DYV2BYVu0ersqOWWajk7
SA/3RVYsm0L6T3A20FOjuE2gf0qc+lkG/5ZsL1czNwEk23XBOegydBGWXWESoWIAUh4fIHInzcsC
A75BqKcBvuo2aA/hbirHI2jwggHP8k1Rw4wmh2QouRt5b7UuZ0KWUvnDV17/xochNiqK0mOA6MEd
LHkmEg/tvvazE/DqHdlXudQyvH2k4k0UhoB77SFonTW36jB1r2pHfZI546a8FaRiShXWUlXPMM0s
R6/t7dJ4l/2OafoGQFyBxqkBCpoKz5kOZra1XnCY6qkTZoEUP6Yl0CW028ty2EnJRhC1Xn0sdKs8
QVD3c/IwRQLMDPNRf6OkSg885nPmqm2E0atmiG2uVhBmKN/j8LETeA2czN3fCKDisGaWWZ/PEFDo
fmoNdl7sauHn5SXjyaBicC4VrTwpE6KSgdFZ9QavjqLl/40M8DChcZ7UwKmkI5pUo1eNlSS8foKx
FHFXhRxSdWbsQU/mvyKoRKM2wzCbRIjIrVMnHyT1lC23i+ZZ5fGyLqyXKBW3g9+SKFuupUkSDAuS
xEMJQBEYc9DsyaU69v7OwM6iKGsOB+DE9WTdrKW1rQLvH1lwWRvWw8w7bSgbXsywMHsDJqbZ5V6M
HTPQncbpO0AsI6MJCJub6FZ7gqMlYqwt8uX7y1/AdqKzjpSN52gHTeZSRIV9SewwN51O4JGFk5/4
cC6hK15BORWYmTSzTtmmSysXMHEUuZ04MwIClqKNxUEtDA5eNVObsyg6h1+tPK+UHrVhQc32Qmac
4jnnbBnTYTciKGfqwISRxhO0MaTYsaZvSffamhwjJ6nIhRWjgfDWBAQ69QgZhHNcQT/35JMuFl4D
N08VypUKQ2tKKcdqJWXQS09J5za8uMA+ETbLRfmQnsxC3VSQoaPt4EAe3tTU7QEq841UMATV5Xau
8GyAcqlIkpY2sSBxcsw7NHCIHlgWvqIs+zO/ltEKzydJ+zCs+ZaPoC8cAKAkMtHt0xF6JAEZMcOL
H7S9fNd9Ub3IG21dBx2jaU9H0NMHyvfLjsvevLNM6kpuAte5G0rIzEXJUQCFpdTPIbcxnFli22hG
Jc0ZriJpi1F3d1jsMMi88WUENiImG5MT5jQAQlQ8KD9DezxZ+6nl3BbYG/lbQ7rKlhh5lJkDZOvi
Tuqvk+X58gqyL+Nn5ejSmgYI61TMsYTm5/CzDo7CISCMQOL39ZA8iu544jkcO3HdSKSOSbnJrKbL
IDF+o1eed2tgBcAHdXh0nby1o1wbSMRKtYpk7axqD8hJO7ZUTrLHMUCVfMLmLi60dSqAc6Z3Zyu3
uwQY5rqz1JwZd54QypnbtusljWxRZtROXmFQzHQFnRNueYtFnYGGlMyTTHaljL7M/dPKC0nsUx69
eypmOFBwpLvbl3HSpFhRkEg8kHhu+LgMHqbr5JAEgz97TY0oQYAwBDgUGXXiNd6+dc19OFA2H0Dt
FQhN5CHr8bYt7Npj9iw7Emr2syu5QBVzR9IF4XT+6oDLx1kDHYx3PTBeedc25qm2+QhqL8dKyDPA
xv861QhW8uB3oAPlORkz3diIoXZTReslmBfR6bFUtS8rgTIdUaoBvP73y+GDmfJu5JB/39i/NYtt
l01kUzvLbTGPkQveUBW7VMrtquB10rKLNRtxVLxf0qKZc0wuuOi2kPCqFB00r37pbdIamdxkPs9m
mE6xkUdFfhOEyenSQ14PwrtpVwoPl5ePpxBdI8Go5NQJIdZvcsr97MZO9jkLEhTvJlc94iGFk+jy
nJAuj8yyBKqnAfLCJ/Iu1/vJtXLzi7PVdJWTEUiflTvih8CM9bIHLno3x/zpMolSy0kGZmO8cf6s
j4o/Xa9X+mN3ivEuKAXkkU7xwMoOz4s/q38K9/iWoFgY2lTQjYRZQWozyznpo6qQ0NLW7NHWVSRH
Seec1qwZMvzwbxlvZ9/GH0yzNIVFhozwM+kwVXY6OmU6W/z2xmKAMAcgUk9wB9Epvl42JZntimfR
VE6emDredAxcYvpX0VndIUjBhpoEolf61VMBHm67c8mIVIanwMoFKIwvXsf2299czb38MWy/OX8L
dcQrejQmVS3jWFy/CdlOazi1orfB/Y+x/CyAOtpRgQqxyhDQePKpye3Rb/eGTypu0WnyleviNbeR
ETpKAM5B4Bli0NkH5pv3p2Q1lE3R88ANevv1hRBwJcbV2gSmtru8kOw4ftaTOi5m0ZrNeYSerYDp
hLZ2MbLgJGH8VHACOfuOsrFc6sQQ8rTpQElJVrT7CUwsAAPLj/oNSAd965ZXLmWHgbNa1LHRijFw
sUK4SXkkotodge9PD9xwQ+zskplQ58Uwl+BIxQPCPw3fmSdca/9H2nUtx40k2y9CBLx5he1uelKk
zAtC0mjgvcfX31PUrBosQp1zNRux+7CK4OksZGVlZWWeg+uIAD5gy6X6g3fTtM0KcvFFW9tw0ZnT
W5hFzIKmeBR1wu+JPc43AypVAy5lC+42KNU3izEbatNDLDR+CtHhpi3+2zZ+PU020UwDQ5U6SLBo
xqCvUkCb90+8DnzUJlhpMFMPKom3+UOPQdGqLdDCM/rFLbsYlx/HyGbFUtaS2lSEQXufaAvH+cNk
zDmeJXAtDouruT7J4WkKCYh3MjYsJGwxODdYZjVMhAQmtYyy1ks885h9KYLww/TaO8C44BvWt0AT
1u5mExtoPptAxRCz2RWgzS+Yjrli4VBwlBvG7l2faOnQveC0heNOHIja9FI5AE6qH8TIH4rIWVZ/
ST9djoHUivJJQx5FI24OwGFzsWzgPMrsKDBuWXlQ9hkrKhuMWYI8WKmMc2/DbU3kzhklnNDKGQ1I
17vBAXe7HXdXtbS4qnxtkqSeuzF4i6a+3Q1VI6sZmAzYbpggHeDlvn6veTEj82eMdJFEpSvsC/Hx
cQvIHS9Z0yprYQGwaH3mrKCr+bBE7HHOzZ6oG+Bu1XqLxh8xAFo7EWjxEa1SoLQtD9URFM7YEVQX
zW41aovFBZZRQWciyibwmbsw6O9TN3TDQ/s3EjCI2oZO/S+kbSlf4YKLWSyCPBgd3slM0+uhEziL
n+fZTeWnaCC2BBHHTC7GZGtZjGMD69QYTWXg1VLA9hZRkWzv9JTQAowhFMlClxDnHUY5WuHEmoxZ
oWYIClxMGEFZajPaGOqdabdlcIvGeUdhtVVc56/13sXDO4CH0xrRM4GQZXPdHUW7fUaMsYnYsh/D
0IwL5VRwWryG1M0RZ+WImREGs5D2tL5wB3KcLxVo58V77RaEImDmnBsoPJJ3EeYL7zfeGZbb6Ypu
ClHCYM2sv5ZW3BWmxTemOMiE2V0ybMEq9AlT9zf7GZP7nBruPksmApNx+UdX3XMSaAGY/J8il2p/
398KZyjuW+paVNaaihaHbvgaQ7ZNeIyxHyL5Nm6pkdD9rXCG4jZ6D16NblhhlayOdiQdMMpoh3pw
ee3Y57j0ubitbRkDpoRZn1ks3lfLfdQSf/91yPESALehkzIqlFUCgBpAYtRGR4+/Hpub7IfqjjgG
WENP74Wfck+8Qp2FdVM//qyVUZn5/hkkSRJocXVDRXPg2zOoqSJDrzJs+uhl8Obr7FR+azD3zwKn
fEWVqXbXdQPG3ROTtDfzcWHHq3Vt1jdlS+TLu7Vm/P1f1nDnd9elQiOnsEY8raiuNEGEGofixSeq
UrTrhhsgbkPH8jgsQwIgNG8P5dc2P+nT98tOyHzgnY9sILj928lCIlcKFkuvw/6wCtp4DQqH1JES
iFoqeSX6a9HFXtW3iitW1kSEyn0LkaUrKOG+J1pMSjVEUMIrbSpAnFlxZTO3C+pg209hcdT8g8LP
AsajpaZoffqZIxh+dIKaoD+jMAQtBMgXUvxXhFEa5+1pM7cGdCeRAK2C3Q6rPQqeNT5c/nD7IK/v
vhK4mvgxuKpronkGs6Jb5J096x5Yt5xCPfw3EC5EQQI6BscnQMwWnLvpXQiO6YJqotjfr2dLuDA1
52mSJTKWS9e6E+7vVzUpl0JA8Ffcqpis2lphRy9VOuRf4gX81dQljQLhPruagZm4XnGPBhn8FD2l
BdEJQv19Lq6VUAJT0QyK7FP/NqZPVkPsxd1XO0n69SH44aywTNoSY4dYJZd1gGIY+WTcYqu42gli
OU5Esuz95lw4IzKTN4lSGuexIpqs9CAd9enDLJ7E3BuV1W6hzt59btXPpv5ZLINGI2L4HpEQ2MvP
yFzcy60FiRtbTOkJig1OcdD84pRg4CB0a6+8DUFkhYKLD9oCf/looPFPcKlTkdjBPEdBVeTgh6nx
E8Kut9v1mzV+bcfPlzfwO62b18LBxk4ukxHkRRUMFmCHU/FSfoomDHziDf3Uho7qZtfGQ3gnOdGH
0C5c2sLdPHgDzoUPJTRnOZEBnpu6Lw2SPalrEIa5nU5/0J6y/ZxcDJFKEK4rFRyp0ERbqL+FKZHo
snV6f07+8hd+DC6c6kIeJHwsMZGCrISyWuWaYgZ50i+TQGx0YtkULpBAyLgx6xZY4PA8dmHh6VV1
1QzmtTWJhFlETOEVY7NWr6KoBJQgqje9at2koewRLsjSoUtLx6VLBTj2KmsBxuRIvmBnXgXCgR4K
XKsHgfmDRLye71cEzl7Hj7wVtaklcwavi25nt7Nzd7ajG8ZL196Q1Qdq/bgwApaT2jKtV9vArvaV
FcfKq84VHhhjBCZ56NEs9vEvrSZznk3IrBZRrGMJnh5KJyEVPDFZnPJ7WdyJdWovZf+hyEBy1aKN
X/l4+UNStnKhpGrqFa9gWFfsNR+pqZvLFuErFAQXMEqxFsxExXKOVXZM5NIZxoHweCLq8lIGUG2P
Z11gR850h2p6ikmlSKycy0tF7GC+wWZYBCu1WO9f1v0lNKObZM9G+TioMoFDGPOuz6Y2/mnZnNXi
ASyUgTSEfj6MRBpIndMql3ok3RhVpfV6imQvjH4dAuD3yTG6xxggqcZMhFqVixeNkpah0MMJ1EX5
KCqRM3XKaV1HR29ST8qo7n7C5/huG7Nt0NzIelELObCUmyInEvX9GtQ5HvEVLw2K3GEfAaDywi/R
bXssfYxTPoZ+hgpUikLQdEzoSUr2Sd7FCbxI62BNw9ifyUUmrVPLRGFkAay+jcIM+nlzm1Ei4inc
pmYpd2+RGzAuKDXNNAmxArD0qPisrbLFpItM0tztDlFKGxw+BOlTUhURa756mCFP6UoHNLwu96xa
b9737InHS69qZ7kyjtnH+ERRk+1utw08F56gimFlMyN5iM3QXno/hrjpmnt/EDs2IFwqk4yIglWF
nqlJPErpXaqdhsQTwh//CcVi80SbYwR00Gmmhbj3r/NTNvmxdJ9a91VO9H/ttoZsPpjFpTKi1ExV
P2HFxJMMyjF9scvP4Pb1G3eBegNj75ZRB5qu0RXlQqH2D0ux59W0uMilaIMUrQk8Jj2OR/GEqXE/
fwJjntNcg/zhJPqsH4ukPyM2H6+fImbpEKsyVndyGIdBZyvf2gOUeFEZjR+o8cr98sbGRhbhNt8y
twqIwbCtnl+bQewg4YFK9OwM12DUtP/FM8huCrLB40KLHlZiWTBSFVbzXa/ZqACT1dKv0F9HHHCv
efWFMGZxkWVFj3titsBaTguGcVmChYosiH+ix+IR2ul4ghHv+gOrbUIbwVFOTEVdhP1sNAu6hpCk
/3Z55xBBgJ+lThWtnMIKHjUhdZDEzB6ib4X2B1Qs233DRZoOylpKx94tWHVHmf6u9U9GQ2xOImhb
XKBpe9TzrFe6l6KyRcVfrZMqIOUqvrSSV6NklVMV/EuIloj/vHXUuUymSWaIC6bL4DY3SmCdCp+S
kN2/AfzjoAyHizqomqaiUgOHkSZIh9jvbdYLov4LB91tzvrfl2JYXIAROiWGDAK2OhzCm49MZ850
U/xvFIxOd6wfBLf5F1Lp+8UaKNNArV3H4Bkv6TI1dSWIBjyEkVbWjM8x9YsJE4lC7LQ2Op+fldSm
XrZ289oNKB9pehPiEhPOJn2+g7zL3YKBz6wrA2shkqb9TXa2jgsxa9ivS9IASGk/qODfTrsfFqUB
t5tnbozhQguyoziaCiS1HeRppviHGa5Ool7L+g1UUu3LQYPt1/dh7GwPl7jIkz41g4Wv1We1EzNl
6PE0Qv9QrGs7s74JRU4AUl+KCyCymFYmhK7QMDJ0d4lhuZk44o01RtqUF5QWCPW1uEiCjKxY8OSC
MrFwXRi3sXCvm6fLC0hA6FzoyIV8kUEzh+EgrT2kkeFWpezHBTXPud8WcnYKXoRmSeNUmAc4HtN9
SG4XT7irP4ACwtPd8u8CBypkoeMDlBWDiqj6vDI1XfARnYskiThhSzOf7/3F0Vvb+LRei42jQ6Ca
ya8VR8nRvoweaGlxW6jR36Dai2957NBrwU6Z3FFt5VSM0bmbWFvmVdKI+EWNJ6Ig3N43DjhSXOMh
uxZ99Dz4FJsp9ZW5+NLITa4PPQCX9W7trorwbtKISiEFwf59kyyVioDxsgi+OtcfJIyKl8NjZRDR
6zcZ2a/trnOhpQ7rAYJo8FZBdsLWVjGvOx8awe5yiHOWeG/tPlKZEhHNdC7CQHW7kQ0NSzegDtSt
XmNdT8NNHH5SquDyVty9MG+2CBda+qIto2oGUqnpXmvNzpwm7mUI6iNxASXNVm2qJWaM9bS0X9rw
VqX8gLCCH2hsV60R1gK3ct28irLndiZWab9mcl4mg0tCymUoi5p9EOPOaA+KPwQh9o5WBBUmoMQ/
Gs6QNnBc9MhmTMII7GgOww5p73USv0jD95EcRN/N4VQN0kjghGNNPG/3zxBq5qA2mKif/eFkeuFN
8sh6pOcDRiZO84mNGcyedCOCoo2ij9090zbQnImaOORrGJYwURMhzfmSSwdr/DHN1GG9630bHC7s
zQW49iwTOJLxLeq/dPFgy8rhsofvh4gNCBfq4k7WQXfAjLnpkQuzvvrezm3ltECDMiGf2nbdfQPH
hT11srolTwCnNQ/J+DCsxGVivzduA8CHPKPJFrxVsEuhGciO4lrfmCix5jVg3ETmkdkq6fP7if4G
lAt6adbMKLQCtMTcR+GFeLMbPdz7AvomSjkFF/XwqCDqZgy/L/F+VUEOalVFp1xE4sJLfScu8vXC
YmRGCRg9f1Gqq6V9uux3hBl82FOSThQ1C35Qp9dz+MEEI1Md/3UZYz9vOH8WPvQJZWMqYO5nHfLZ
LRi07PIu8tBsdJpcyekfFvLNh4gM/Fh33oeFkBewqhFbP54TW+ruhQIqshZFp0whcbFBkbqoaZnH
tXlll3JvZ3EgFnd5SgqXsIz2XTq4WUQuQIjoJ6jWCIvI+PqZuFJ4jUkqL36g0rxdlwAVqwnyIEWD
4N3biN5H9Zgjv0beaS32EP69rPcFJJYJn2B/5Z05GxRu/yRiagplgoXr/flTiFZy0Ar66kv1APJ4
V33qYld7kZ5rUOlcBt4vQW6AuR0lWtOMkxjAsx8GnVPfdbclaPeSQGfEkchevOnIOoYxHvqjuEuw
MYhfsOsyv36Awlc9pig1enDnI/SqCdzlaZy+JsZxVD9eNvTyZ1T4oscUalJulLCzU0+Gcjc2V9Lw
J7kzzn2IpkGl852qmFipet+u8BSjXI/dZHnQPjhWRXa8bAlzhXeusoHhjxJRkhNjAoxQLc5a3SX1
jaQcVkzyGbltUON1bB9dQuPcPyrGWsozoOGZ5jlc8WRcV8Rhv+sBhmUahqhCuJR/psPsxtTEWoIi
dPQoKEfg2anhFOvj5XXbj7sbHC5BCrtBmLIl/TklojsfwOrtSbdK0NpfW/Bntv5lvP2VO5vFxcI5
twxZZGYlOXz7i25S5abdXHNjD/sBm7taN+dTVVgAqDLpIepVZ53naysz/SYDN6MwnAxZuS716sNl
u6jPxXbaBnYVzAYvnoBtyxpMmfmhXKT7eDWDuWqI45haQs7VVdUQ5kQHVNhLnhZlQbdSTBO7cWGz
iJx/1wvOGFDR4GysnSryteSh+xPicGkDwcX2NlRrVdFibNhcc+oSUhKl6CmqQMQFyhIukqv9rBtG
A/dOVlvrHHG6aqjF2u/tPZvCt4p2vd7GeQFTFmdxDJ9JGjKpPFrScNe3QRgGcTC8DYOT9a2TSXjI
LEWzZs3ZYMOHJh8e4Q5tQLUQ778+n3H44WEpk3FhT9A1XyuwaDxWJ5aWo/frOHrlYfQwi+mKH6nG
mN1PtUHlbokVyN3QPo/kxbC+zqharQdZeb68S/cfgzcYXLQr2r4cBEbmCHan+ogpd291IW+I0TjM
cX3pId04B2wiuXfYhYqisNq/8GzguegnzmsshAbgy8rObmWnOUn2irYmBz2yJQQNltgu/8Ub+H5d
YYPLBUUVJL/K3GFpsbi2eWLlwfFQXy2+4hWxTfoPW8V3x+MGjn3pTTCUZTwVVzP8R3vCf/G4314J
z0yyL/UsWuaZQuPiISKhpTSM7nQ59deqtx40bz2NHhOVLh3qOX//+rixjQ+NkdYkMtuDyykMLPSF
9xhnb476ISGbPUlv5WJkk+ARGtNI7Gwuj6+MoK583398pa90ew8NDAfGsxj5jZeJNjU7v58aQDGF
UUBLJoZiuc8oTlXdK5gj6339hFLUUYpsubYXqGRKTuNPB7F1ws6+vEV/s8BnVM5obcjSaJTgPOyl
OP+rhJAwe5nN/uoD6s1999DeGMjF06y01jgpYWCDQav5Dp0TywzC2oQqDu2/EJyB+HlYbD1TKxkL
PeN5QS2ABR1WoTduGKucbrMCb+2Ej8UdRfe2H1R/rSY/RaOHUNFcJCCrpbtANChPbkQMUF/+ZhQI
26Gb/d5W3bxC/gB73ertQj2JErol/kAiUZU2a8jFzrVUx7bPYYm+3BXxQUN2Vx0v27FfYNtgcHFy
mrKmrJVX35s8DfUhRoyTHPsXBTwkaM93LuPtZnIbOC5OtqXctRKjJm+Kp1y4XnrieYj6+1xkhHyf
ufaMcNpKTXsWJnucvMsWUF+eCxFGUg9iD1oo5PKPkJAzjed5Ii5C5ObhAkInj6pSsjDUeWEwul1k
Tw6LR9GDclsj06rRz/oPYRN1ku0mXHguZ7QAmvFeglYUIZU54xo+Z1/68UXsr+VetdNhcKrcsufk
eumI5J5C5D5ZH4ZJWrMKjhyYpy7oryZfxZA+Ne+2+902hnHfTR3nvtMaXPwXjGz1xUMZQ4BsIrbT
rvttQPgPt7TQNWNl/65ODqOMfCMV3Mv+t5/ZbDDYem5CjzQtjYyyGptUZz2m4bFGCudgPAHT3OmN
Rj0yESbxqX4WDZFaslJrqF8JxVGlMsTdE+lsDj8Gpi9RbsYGHE4GN7BQOGb0XdUSe5H+ZN9ucLiI
PeSNkYsss1ihGtoGc3k/UZK5+8nuBoML2Jo4RuEiAUN8GLxxtDt25HlIzhZbvmOp53LIHf35skNQ
H4j9+8YfdL3rU4ntHwV81+ZNNsbEWbd/RmzMYltrg9DHE/QXWTVcBW0co7OsnPaKtcl2xzYQjtRg
4P5lbIPHRYQ21ofRyFgMQi2SdbShg83PDqlbOM0nC2pKLIUvHerhjFpILkIombisogZYaf5byU89
OWVEAXDRIe8lSTEKfKn6E+5DH8C54ppH5Wb4rtsqBPkwOfb5smvsHySbleRihZrP8pJpQGQdlqy1
dD0YIEdnzVfaFyNgtMXCsU3Zxc+9DE2EW74Txezz0WobLKamfWvy73MZ21ZMnZNsz769delYMRmP
rJZp6hrf9hhiWrHKxbWCY0YH9Xm1Yz9fnHnB2+oYTIe59C8b9T5WvcXjPGSuZxnT4nPlhumhCF/G
4aXrvarT//8b7i0O5yiVNkTjrAAHH+61nTP7Mh6MnzSJT8uVQL1KUuvIuUlXdMJYmsBjGj9My2X8
mASs7Tj38medCMQ7B9jWOp2v9Pc9Npre4quJGCWEWNNzNXptCyLByhWOq+aI1Gvh5c+m8zX/QZma
qZVh3pz7cTrZpW446WjaWVYS6e17r39rGlvoTaTEZcCSFGmBg8ilXaUR+sa/sunjy25IoXDHTFzo
UI5dgSL1SMmkykky0x57IngwZ/795tJFFs02tjR4CEumCJ9pqTHf2Vf2UDxEQmLHojNDp+OySdQn
YiZvwMRuKEYjBpiUiJ6g3WXiZHdoApwl4oJAeh/7JRskdTE0qAzCGWLLZoTQyQm90tqJMZ2D9+pm
NAh3Z8t0aRm5mKGnAroMa3ysaBpr6L/pmW9JEvV6tpN6vPU8LmQMmRWGlQqzNHvyZGzh1BVSR3ls
vqt47mcUEstBo4hrycXkAkdfV6rUjPhs6VGz2yPTHxQc60YI2iDxqbsj4fZ8jTbpYlxXNJhYGZ2j
zWjeGq/a8vGyI1IgXElWzMq4CHuA9OnjuGSunqKHIZEJd2frcsEpXtd144SZIYplwwI8E1xtAqZ5
g5EjuqzNvvolHC5SyONU5yuLR+z8Fz2mAmilTlCGzmCAjI+JdZU3TRNosW0+KkQAobzjtdq2sbLC
eFqqW7ASDHNIcUBxJTitZi/fxxf8InQlEdGX2Gqve2SDN0ZqhJQA1oKo2Z3lya81+faye5A2ceHD
UKLCzBRgdJ7ks7wULKPrI8qDnngQILtOHM1EEOb5K6YlaidwB1WuIt5P6ydZO0bqrZUcu1Sikg5q
9bgIAuW7LItYYJycnzMkAmhLwf/BUtNDfmMRlhER/3Ukf/OxYqgFGVWO0DGGN3P9MZKOWVTabUIN
fxJmvVacNzij0hRR1AGnqianM/ubHHrql52CiBmvvRUbCDlM+6Uf8JGGMDskYeOmxnA0BeqMJILG
qzjZBmbGYL0uDMySKX+MeyQZVXyfmE1kt2DIqwecZqOJtEOYni7bt3MBZIeLhuc3S0fzJN/NqPSx
VqTycHb6/sq6ZTrizOul0vmLwNvPR894XBpVzGuD6f6JBQ79xEjCBU8GhyMLkWjR/3gZbd9BzmBc
jIyXQiwgfl25azOsQQqujSdpNEoiDdh5Wni7huxnbL6eXKyiNVawSdRd7btgYxLFxQ7TSlf+xHhD
pn/zrLkfPs62Mc/dgKZZkasQV0bm+2n127/YzU9UbKtEU/xPms80xRsVhpMd+Y/OUUtkdEK6ovCC
y7GJ94zUALK5TtdSmdXQhzAOUkLlc/sn3C8cnnGinDq8TI3MVeoPWvvUh7erBt3ZaXTE6jC0anDZ
WX6zFc54XH5giZOZo5/yZ54l2LqjsMdMqK/itjQ8LQfqwNkPk2c8bivMadxAHxt4XV4cB6mAJPi9
uqSHJiXvZfsb4QzFbYRsmRKoizAo0JNPQRUkz4IahAfrQfcT9+9euqIUdClEfk+Af2LqVyAWpjsV
jyvV7LUfMc8Wce7fDUozJx3+fnpMoGpueT9jCFUz33nAY3v7jMMlBXOTzKso4wBg93UWr+QJrHEY
Mgv6AP/vf3RBtuk3m3opU22dU1glPmifNF86qBjqHlz9E2tSEMhKDvWRuLxAFfpECFXEx1wtwXg2
LtYhno3+/z259HYJ2afcGKUo0EbU2acali8LanwTeHCkQbQvrx1hC884kU5qJ0QZUBr5cz99Cann
1d9E+V+ewPewaXEaNaOIxWLpYeGl/jI53yM0kcgumqQ+Rm749bJFhIvznBPC2FTpzO59ZuYZ8W3X
POtd4fTyg5F9glzYqpf/MQLyxBNLEfW48jH3C5YF77rsbT656e1GRjtH6cUe1ZtKmchFCU0OS7xb
AzA/RqCeyoLsyM4s6oGI2sU8A4Uw96mlL/h2MpPieWgCJbKFH4sPLW/fpAhWKE/kQoZsFFqRVDCq
0vxRfhaLh8t+Qf19LkgMZd0OUMdBSU2C9Cbe9zuDOOF3ejXebFmVCwyKwaK3haOXlRyaW8YrnLrj
1Xow//op6ZJ90Jz0NH0rriKffCQgDn6VCxi6EEdKP8FA9kaqjU5pvp7DTHuA9cEg9L5oeBGzju0N
Ndu+M838xnL+TWypl3QNS2BHX8Fac2gC9T4FXUhtN5OtPMi+DJpe/VF8kFI7tIhLLvtw76/0vyLM
u/cytUr0tAW20X5K8w+zcWg0yR6z2BnXT5d9iPrCGpd81IscQf4XWEzj2yhtPGw5qlM8IG+VWjSF
i37usadHyFPiCSFyc+IH7LwEvV1oLiWRDDxuVTF+QHjDJleSLwhtNmsjmR9/VkzADtz1NvUSRPiW
xkUcxaiHPkQvkFvWd1Xc26XyLK2fm/FkLbVdGAJxKv2mqHD+plyeMutrkw85zMSTF55p8MAWFBBC
sgJoqfsNUQElIoPGRx5lNZqmQloSKamb1HdxTy0fEbA1LvasaZQ1YYjlU4MeExkZuI5Vn57l2+lC
fesd7DNucoZ6inPVYmefMT7JpdtlN9F86JJbq0ucML5fUj/HgPDlPUFdADQu7lRKVKaDBuOsp/qo
XTXPUmFH1+ULuwr3E2hS/qzs+cs5+Jc0bU1Ts2V1mVb7lndBJRR2m91ftopweP6Cn1R6KYszjJJB
9gISOCmIQGshgSVwQE9QSJwcRAjjR7jVNYvkkB0c1dTcNZ12066FPZm6myZW0CTUxWYXzpRVU7Ik
UYJG4ls3SfCSUaAjDLcMefAidH/Ug91pqYfKmi1T7RL7/rFB45xyrpupiyOgaU+MZqY6RacMStRW
MEBFlU6O9rOWDR7nj5mqiaZcitjOAh7KZ4grteOVuaBnCDMON0piBEJbBX08HltN9lbTOl52HRab
3p1Hv/BRuH67umU0rlpiAr/oc3gLMkL0+1Exa/8g2KBw1+6sMgth7rCqOTvukVi7ZecoxusYLWNF
Cj2mYhj5FJvsfmjeAHNHoKYVfRdVDPh69WWvCeR71tir+zWKJjOxDXcv+xsw7ribrKUptBAVPlOt
cZw/Nea1sgiBVkTu5Y9GmsWdcLEatUqdwKzWHV1wrUHOrb2qvewDa3JdCbN2T5yNWdzxlqWClKwD
W8PmWMdBY3wjrGHr8t4HNUsyTFMVRZ0DKIS2TTD4wqwJv7BnqNnOHO1GOklO7iUudSH5zR4/43FH
qFJXrRUmwAuHwVZb4RMkhr2wTvxR/WuaF4h9LdJLYS7XkVQES6IdQYla2Vqj/HXZ8P3Idv4dXGQz
jVrWVOacZbxcy1LnhKHxkAwPBnQp2ikn2Jb23xjNMxwX2vAUUcZSC7iutfFixOQ9ltvVzbwiWAO1
O81e7/TP5L1sP8KcYbkIJ+hqFXYhIowVwVnjv8rPUMg6ouS2gOUD9ecTGzwhUQmf4keA68yQ67SB
sesdGJLQaBejE72D5M3qMZ+i2uD2k5nz4vLTwFM7GbFesk2CW65y1R+UID7ULJ8ILjsNsZz8FPDa
ZJ2useNQiL2+vdJM11QIiP0N/+uL8XqjWZOEopYCQrIOo/RQU4+0vwlfIKpXTM0wVYULlAP2nimg
+Yc94ncvYAxBxgz2Fxljqq+3de/yku3bc4Zj/75JNBthTLOQnbGhvnxcl+xvuZWJvHI/9J8huBAG
WdJZ7jJWQrS+TrHsLAWaw6rDaFGDnPsx4wzExa5aiXMZ0rxYOnWMXMMMf9Tz4tfJ31o7HXpJIJbu
N359xuNiVGvkxZCwqrLcRp6GTkhNCdLoWM0fVcnvJjCpqXfJkBDLuV+Iw4zP/zyEi1VpWkBbJ8d6
MmJP1vmG1xYk6nPQQTaaaVaJqROr7mU/2d9aZ1AuUjUmBFlBZoLyYnKThbHdmIfZmgnT2B95d9hZ
smFapiLp4Np+64yqVExLZeADyujGVA6sW59JmRtEXrd7JdjAcFtMiTRFiFheh+GDcvLz6t7CV8r7
63R6WM2IMGr/SN3AcVtsUoyoGlhC8j9dYGsAH12SvOrLLocSDfDU3M3urt5AcltujZuhkxlkVf5I
229F5vyBN2z+PrfTOpBNWv2MFUySxBnMH/H4ue+7/wjCba/QUhMQ+QEEffS20XyEwKxjhNTn2YtO
qqwYkoImSxltqm99rpSWZTWiGIeTKjiCcZLRxjEXT0NJON3utlVfKXM0VUEyx+0gs2yMZIkjvNiA
pBPMtVcS5KjAoYyhz5sKjD0/0kAiMPc2rapJsigppg7BYW4FFX3IOkPFc3oNutocPPJqBLnFaPiD
D6Vqqq4Yii4a6qus6uYM6fPFymoFb+j5cMrXb71xFQqfLjvcnkNvITiHm81u1ZMGBWzd+NRhvjK3
Xi4D7F42twjcWhXwLlPogIAeEQjdop/4is2jvD5uHAgsFsf4OLfF4iK43KBtU26BlV4PHiuyYjbg
OjsqToroTRVZdnPbLRrneHGuCcYS4fPozxh1CGqkeybSe68+9K1tBWNg3E8gjPiDA2ODyr9eW7M+
SJAFw+V9/BqnsVvNV3rVEJ5HuAUvlFCoqaKYBXOL7noYPsQL8XS3m41treBOJHlps6xgDyfaHXoP
oZlV9rbx3GNoGoxGD/0flUu3eFw0ipqsFRUZq4ZWfV9xI2/B84aPIW2IS+m31KV8d/l01LosiKyo
En+5TDqmvsS+US+Ynja3QVwswZ/4+gaD27kFuHKKuQAGBAnudfD3LqnHegpYx4seOoJP4LG/925v
bfC4fawIoZn3A/DYxOlQeorbPYdH4WVFMV9GKd+8FSFbHVDz7tRSclu6FxRcUpmZMaQFJQQoWSPy
iN1grpuKKcnoesEE79uDysgTPE0KuBhYimzLpRJk8/wxqUpqvnV/Ac84nCVdU4xyVgNHb69VyLbr
MzSAZ7sTKUagXYMMDZxDsqgYOi/TIQpqIoWsxr1WsldUT2hN9ar1I+EPux9mg8KlQp0cG00yAkUN
5msJLNEFqDTzb0z9lF2xtfuV0hPYfVtSN5Ccy4fT0GXJAkiQ8ID8W/ZY50TpR554P+Mlr87t+IDh
+aPoppC8pNjA9w02dRM1IwMjCFw9URCKMZnbBpdg82tVLG5hUVGKQuCCYiurQialFeqi0k0opLbU
UPKL+6exKcPVoW2mYhDmrbMPsqKlId5y8BKvB4a/Mu7M/Ko4YrI6kKkhChKNi7pipK2yMQHNvGGF
bckOj8tdhaJ25pL0ieyXv4tPG8vY4m6SJTGsizgfgMXE5ctX2kR0NkqB7CNkHeLUI/yfwuP8v5Es
0ej0VzzlZ1cvgqGKp2TTn6BWbRNwbKkumcf5fhkrQzLVgGNzSxmI/hkt+/CZSYKC2uszOXhG4XFR
UUHZNGwr4LEH3J/vi1rE2gA7MM2tN8KxT4LLJrL4d8lCLj4u6rpKXQbEZsqeM9y117r+nkfaKZpV
KJWkXiWQvOn7ecjGa7gcrpHFvIzYVyyvRdz40e2IznpQDaBNNT1RQ1O7+/sMxhMcVJrYLr0AMH0y
7Fqqj3Jr/cFLrbqB4IKUVEhmHFs1ytoV9GLX+iGOrMPl70StGS/wHY4tlIbZmv2vzGlB1W1wF7dH
EwVVON89NTcGcSEEyln9uCrMK6KbrP4a1+CRG+4idSU22P630TRdQmyUDYXzd2kcw3QwS8QKdCb0
PyqJoh3cd2+QhBhoiZYkkXPvUurTYkpgiKzWH1Rz/pbV3WEYV7dHqaQfrEcrXgibdiskryI1/2Dy
3j2gOTMu4Q0djkr5hRWk64/JNRvTqx/0wiZ5X/ZX8ZeR/LzNPA9xPndYRWOww+f6yJhDO8XG1f8a
4u+ouV8N1DVsN9thQjw/bXw9gzZxf57LPBFU2Gi1n/T8celPek1EJgqCHQUbiM6YO7UGeR0aaa+j
JLNz4z6av1/eVRQG5+fT3JRDPQIjjfFYn3T+pDzLteBcRtnfTefF4g7JAUmoKBtAifSrpb+pp/tK
+RvCe4TjEb7OT9XkUZv2I/M77NYlMmxLdvO0dOrxLpm+RAvV3/SbPONsFnc4TiA3sAYdeGhpSm4Z
u5HgFBaiuOgW5GMI5eNcpGgsK8yWBWC6PBzXuTv2EfFqxrbl+5PwbA4XKsBOamXGgF00+j00rZgI
zL8Z9aJcjosOpqx1ujoh3UxX31C/RLq3Fo+X/Y2whJ+kWUDcYi0QWXQbqJ6CUWcRD7r1MueHQXzJ
ks9gO3cvAxIfh5+ryeZW0DQLgPpUu5Ief8A1i3iaZt/3wtfhZ2qE8v9Iu67luHVl+0WsIsGIV5LD
yUqWLNsvLMn2Zs6ZX38XtM/xUBA9uMd+sqtUNc0GOgCN7rV05Fa2bFq+iaTQ7ud+F/qfs6J2LGFv
iMCT3thWF6EHDEsaTA3GZuaBQ/qvmeTVulv437R2I5uP1xfvN5n9l+ERtroLaeVQqfoUIEeFe21w
cR1mM6F0U9a2P3kgaPCo6Fwr2i9mowuJipqXFPV0mLq+QdeEbWb/O+ySoSxyIOFiQ06TUB0yrGCX
HOfxNQ93RSuEuxDEVcLFhLgt426QIQRMHVtQ/J6yTX9sTXs8WADdiR9Yp0mKLgZBnBWtHhcoiqQr
5F7F6uXzjdT+yIXFW5bZrtk6FyL6QQuNngVWVjYDSZRXv7KjHl6Zt9bDH1XVL5mcr2xWVC9DqUTY
q4EvBph8QAi9+NPrdRsXRCS+shkZValoDZaMjdEqO2PPJtL+sDN8YXY8/yt4CWPDZGcGUEd6pgcU
/10FMjZGG/aXJyD+ZbuRiF9amKt2AZ/hWE3nBnpiownJu75yotMkX1cqq2QOGgI54Z61MKee7/qn
/M0c4oPv/G00UrnYUBuU5AY7RUz3/7ZTWKgeNC7xMjffCpvDWdPZB1OnKNjqMpENwqeqxNeSpmeX
M92WnWgXHQyAV2O8fys6JK+FdEDaoxGZGhahH2YG0lAeQDObuyp7b1Fvuy7C9fa2IP9k0QsVccuu
7tpSHBf/AjPKu6LsgMyNNxF5o++Cw4TWayCDyG4ODi1DkPJXn0WWArlYKA+oivgm00++0wbZxgDa
iJHMZHKi9GUMXDo9WtMmHPapvEmKlx7EDEUoOOeuBcblN3CBkZZSOuKRMwdm3HdLPZnx5+u+INpD
Li6aujKnfoTfz+JdlG5p1tto8Lf7bLLL8kh1kXWunTkW+vDTA43axFU+YU3r6W4ExkVGT3Px3ESd
a9WiO8LqaXopjKshjFlX11MH5ZrNBHw/hqE034+bfDMcLcFsvGCf+GkBXYuzPqshyicS2kDDykm0
UNjYsZbFlgpxdytftVSpVrB6of9i6ruGfOr6B6PsbKM9V+2XTk/tnjznrTeHopr12hmbYborcHQC
HBdOtOHHdQLaK2zcfOyD2CuGu4H67nVrXF/FixD298UhKtA7IqWEWSN1TPkpmL5f//11iwCeMjBO
Fbzm8/iYcovnEwD8MYvwt9Kzv5f3mi1tC294DgVI+Ku6LESxvVzoUhlZW81xk7u5dCbdV838dl2X
1Q1Z/D63IX6lTHo3Vbk7zzcam2bovpCydf5OCLchIdVSMxugBGlfKGiI04dWE7ygivTgkqMyUbCF
mhDRgpGX7DXjqfMfr2uxHskXa8WlDhCg9/mUQobxjT3SWhkbctv2u6YCemBoYHYv+x55ooqfyAK4
/DFZIM+VAuatUXgsBjxtDqlgf9iH87leXyjGpQclRn4ySJ27ivaj1jJbbR661lHRfnV9BVfTxEIO
lyaoRmmqx5Bj1SCsB7VNN77Ezas5HQx1M8Z/ch1YqMVTD5toe0RhEftljoGtSjd1LAjXq2noog9P
OpzFWj7UKls3IJm2reqFve5knezEKUr0YSIAyXi73V7ZJ55juJhm2rYpTEE+VJt8z165gydqBwAF
R6Fnk5zbQ7lTAQvcnVBrcrodef2Tmv1yTbl4QZWatLTBJ0SFdegS4lpDtrtuJQKDp1y0COZQGUwW
LbTi2BknpROUkwShgnKhQpP7ELBEzKGUk9Rvqf8lygVRWySCixQ1EKvA9A7DwJB3VJ7y9BCWAmMQ
rRIXFnqJ0sGUIWIKznr8SEyBCqLf52KClutTnxDsAilu2nwfi3ZZEAt4UmAjDbOhzPH9g4q+/tSl
xU4vPk+K5/dbQ366blKrlZyL2X4YsZkNrYajMWmMSdptMAHpu+bG3KobMSv39d03+ZfxPIg6UrVM
WHsyMUkR7/pCcKu4HrFNvoO1jWihEpaKTOWzj9ZItEciLdh1/vKXC8f5uwnAHFn3oQvIBxha07yb
TdyW8JLstA/gJn2+Lk+0dJzvgyq3aowQvtla+yL6oZKDKUK0EIlgf1+cqJq5m60CXMJu5N8UwSc2
wjaAnvPv9OACAClVGivs2KbUX2ACZgY4XhEZ7nUPNWUuAhRjnfgS25qgJw4mY2xDdv9OCy4GKNQs
aMx2Y+qD5zyovCDzj0QJBZu+2uC+9E7uXJBktFVKC5qUOtZJQkYzj7qaOiX5Mjanvjzp+lEZB4F2
b8Xv36dTk3+dSyV/1hsWpTXdNg6YTHOie7oJncppgc1r2PGref4XV5Y1n3yVX0VzJGyHrn0Ad7Mk
dIqit0NrMe+aBG803dkfb2Zlto1C1Eq9OnG/WOS3ELmwezITC+1JMEmwmKDr3R2fUZQFf/18kLb0
nDiaXe1ROT3Xg+B0KXA4/s4XqN3oV+Bydbvizp8eKWhjh/4PHiF0xdAsVmO0ZL7puTNrUMtFsFSC
YT+zRpmxBwNbAJq5otsFer//E8f4JY6vP2B2OU4xkIa1jA6KMdtm+ZDMiSCGrMf4ixDOOvwZTR9l
CyFZVzjmKG0iq3mw6vJTGYsoode36CKKvI+JNI6AumLhxqwYGx0XgJI6k6oK9Fm39osQLpV0I/UB
kgt99PRbZpxIvjWkh75/mXHtvL49v0n3F1EsdC5sXU+bskkL6AMiIjcDLaQ3Po8Ujyp4AyVueFDU
P7oJXARySUXVSkLUBAKl8r4GJqS/6anpmHjYM0Xj0aK94lJLGvoKcE+YbgVjUdRdvz7TSHR3Eknh
kgug3rWqVBEt8uAYGHeF/2L0okKUSAaXXoJiGHvSQpPefJU6YmuAotBrQYGD5Y6PMfayM1xu6bIy
yiwJVlcrp1q5qS1QemnHUP0cjAdlNO18FL0/CPyWRxuQJjmxcoqlq0bQ1fkYJpkNO0vBy52Q3XVD
Z3Z8RTkedEAOKl2WY6xgbRJ7DEJHFc0JiiRwkWEupLADp1vuIkVRfduXf9CgtQjcPPM7ak8K8hJ+
30o+tWRTpqKzhWg3uFCACTZ/DmfshvZNe+OwYnAC2r4/MLg5vKUcU/TGikxgPdRRSmTLUA3tLRcv
4k8XhFKl6CMqRV1uJ1ZrT3RD0s5Wpm1YNYKb4LobXYRxblRXtVImxoS7wGBibiXfRq0KJp1yc93W
flP1vMjhPEktja5TKeT4Z0Cqo6mkPTA609oBJJfgyLC6aURVdRRSTc20mMqL9UuKNNdjE6IwtOyE
8uzoUW2Todmpo/J0XS22Oh9caCGKC6dtXcTEonPu0uFomBYKxoXTaKemvSmq+wH30eviVv2JGCYl
FmbAFJ1LghEOdnqZwDL8NPKqSHYUxRSIWI14CxGcxWvyoPVxMMDis8gbtWBTz/5OktJ9mzV3SSY/
N+loK0Egsg8WCj6u5EU1btNaazTzPoXcGQd4oIwBRFI9t0fNTl/AJnwwJvfvlpLbOSByJY2fMz3L
4+xj8wSZg33vNX24FEj6GQldx+8TRQIsVQuIxQBEZiT5el0P9p3X5HD+awSlXCZMD2nsfxQNyO7I
9GJJg+PrRLRmq4FJlQmx4FSKzvcDASIpTqMK5jdRjB825j5qz2181xq7cRTN/6/qtZDFpQ5oocxN
Bb2M5DBN94oUbar6Vg7+qPVcXwjifCqd5okGTBDD2GoeFBt4MeBesOzoa3z/J2MPS2Gcd+VDRNRe
RWiqVKB5+fEnQ4m+XDeI1Rix0IdzJDWiYam02CSlxfnxlJDX67+//pCxEMB5TtQnVG8aCFBvwRfl
lOBxaG8ZAOYM+AlQjfsO3YEPoRady9ctQjUMTK3gmmZxGaRswRvcmSUqr7HvRFR1UsOyp8zHU8NP
gYqrwUj9JYqv/TfTjGaDFO9a+al6AWjPrrc1e/wHvS2AuhE90azO3OoLadxVrQ3RAdfnkBbvlQhd
YuZz4YCcNgL56VvLZbIRI92sX3IWQjn/0kcNdOMmhDIAmn8nSZMtxgbRwBPei0oVq8FwIYzzsRoY
+GTuIMwk/zS6K+uvSfp4fc/Wzf6yZZxnGXOGnpMeIgJyntubyBLEc9Hvc25lIPc2fQ/rK33wQ1b5
VpuEtHMis+M8q236KdVL6BDuGe2Mvpt3oSs9UdDABKEQZE+0KVyGmoaqygNmdqT+HI4nK/lG+h9/
tylcckp6SQljBYump5qdKIDkFQK+irTgokIXJ13qB9BicCieBb1kY0l2z94EGCNb+8RG19BqIThi
rtfDflk05VG3AiC2ATsDYqWdv1Vc89WXdhYeci0wSTGYMclV74bQTn+KosXq+WwhmAsWeltPal6z
KBjcycVnRcZU8e0w3cTDWQE/pS84Xvwm2v/Xryj/VtAbqaxqGuQlqV19ZiCQVmxjCqHcWLbs0m0M
CqvAU/+EyOcSE6nMRYypt0rDTCA2AIGK8WwmxDZ677p1rh9nLqpxISNRasMw4MruFN6XYLM1Wi9s
jlkLWJ6gEBjMupmiSiybKkEzOOds7eibKepxuZuiSK3VObqbAnuORVUykRjO4Uxl7K2RPR7pybeg
/zqnz62IEWM9DV804RxO6pK6CZkmABSzieF1RWYXA7VDESaiQBe+EkIrvylAC45rXBWBNBBzsBj3
rRpRh9Z6YP+lD18F6WJfDmmAKz56P8Lmk9Hur1uZYL14sMWqKDQtr1lBJ3oeQQlP6++p/DUiooKv
aLk4j1FVNSQBKxy1Uns2fASiwTqZcyQwZJE6nNP0Y1yC/hq7IpEfczPa9fi9zYitmCKgz3XvvOwL
03dxiw/VqBj8CoIm5WzgBazIcSMMS7uWbuIpE2glMgKm9UIY2LXUUGKv+n2zy41vei44NIs2h3P/
PJF7/+3327bboWzhTmlvWxipvW5rIjGc++vaGOS9BPeP2y9Fcuzku6YStEqJtoVzf3k2f73sR3bW
Wugr/2JFd5YR2JEkmuEW6MNjwMkZGSKfvTr15GSkrR2DKlESPekKLJoHfqsQsCWN1fji9tDpzxl9
UNOdSSrB3ghMjB8Wb2NcV/A+jTgQ/4izgz89/NXe85hvbVQoocriTNL8iMZDjBefSYTYtN7/rMm6
apgykiMPohM0ujGPQ46qyRaMUsTptsozKMcS27IVRwkcyRUij66u20Ik55pFSED5HEKkjlYl1nyB
Elu2TYB+rX2p7cqLvxV/4qwLiZyzWlXUaVVTwOqqeyWv7LBObKKJUrVwLTln1YyEQbNBsX8Rt5JN
9VPa9M5UoBWQ0dG0IswMoUTOd6kRj5JRQmLNBmsYD+nW2P9LMWXs0q0IdnTVey/ryI+gdFSiE6I4
SnrNvopLMLr9k4kmPdcvzwsh3Hl4yicqt3qGfHQcvaCxAZ7hgnbhHieSGbjoCSYWZcFz3fqZeCGT
vM8WTTjp0ds6xnv/oNjdT02y8+d6M7kYT/rG8FtI7IheWQV+wA+mTOPQ6sqEEzHVH3wU3fT76/FD
9Pvs74sU2IeDHAUSdkupDwaq2bMgPq1XHBarxsxlIUDqIj/VTOzU/N3fzsAlz5z0qH0Jj4kbeKK5
EJHt8VEDMQo4ZjB1mRxa6Sudv1FJoNBq3tBUahIEbjSfciKkAEPoOTtr5+SuC7INke+s5DYUUkuu
q3KRw4WjZFR03Eew8Wmk3ndt9Kpa3XfalKPgDLTeSLNQiAtItGqnsCtwH5IPmOayg02yHTyAwBy6
3Z+Y2kUjLg5JbVslSoOVM5Sv2vjYUVED1W8i3X8k4BWTzSctbK0Abd9c61iz4X70ol2GWEc3yrcB
c5cZXu1E1rbuOxdxXBBK26RPTRkrp3ftflTpltDYu75mvwl0Fxlc0AmoIrUaJvowwKV8Mb6VezBE
PRkAib/JTkmGUCfvxj86f/3XIrCM3J1CMuuqU33oVantNjKQgf1k28+iB8/rlgc5XOwJaD9VrY7Y
YxSGO9bAwJL2uPSlyT2GfxIanKz84FuCgLfewbXQjgtI3TzX5pxjRYlvyDZJw4OmxduwGb2yljYq
LTZ+n536ON3IlPys+8GpIrqJpXGjR/NBjTR3VrttK2e2FgzAqgu2vm5+Gcrwk2Dr2TJ/eONZfCgX
aYYsSsPSwoeyfIOKO54OGsd6rDfhrrsFRDFa4UVvqCKL5oKOHs+TVrLaSA0CginJbzDXsbmu1upN
YqEVF27Coo2ilIUbrcg9YkWHKKrv/Ez1pmlyJEvUMiyMCVzUKQytm4IIUcf/NrqGA9IY5CDTmTx1
YzxT4Su+YAX5/kCzjctM9bFperBtipOcCBrRRU7z9uK+iHEtUP8an80P1EPraPJxKgN3iE9B80zD
M+129SzbGhiiru/a1Wyky3wjoJJbYe+/VZjm5xiwEAG500kgSkVXcyukcIGHSOPQZED+w6j0sClL
22Oz82ZgGycZ2zUBHidlJVYRsbdoz7g4pNV0kJSRmUh4jgoZAjqB0YvC+NvZcrFrhOS1LLPCZv+9
ObRARmZ8PqGbOPPkANfVLoUkxOs7ZmroJgGmq8oXuKqRqKlloLYRmJqtFSfaq3aVPF43i9+c7i5S
uPQkBQBepgWksKm2JkFIxDg4OxJnbiE5hS/0L5FanIlEJpkqjMcifMj73nwsGjczBRniN5t1UYqz
h2GkRZfoUApXi139tXlKNBS+8yPjXNKdEWN7ki0HAg9jce9jtL8IZYovLCSB1NqoIbST7ob0VZW2
Ue2kfWNbU2U3ysv1jRMtI59bkkZWctaMOliykyWmk5lA7mr/5PVMu+jEpRNjTht0w2CzJs2rkjsi
hNFa99yLAC6Z9FoeRVYPAXFkj5Etb2CIIajqRkDk4h3I8O3MTZAnRZslWj4+qYwVMUpWpdSmJ5K9
js13C0/gf7VFfBWs6Go/nnzo5iuBazXFXWZIjol//04Md4gtkj40AzZKP/VPBT1VxveZCA6xgl3i
a2ASrWhHU3QcYjQAjwYHIxUB+ookcFHBQA187lmwK+TSNsp9oQkmm9Yz0y9DM/mQUFazkncQUFbl
J1qnXp/XLhrObCXVBRlepAsXCKa6N8uI9eqq1i4a7qc/alG6OKXJuX4Uo8Q3+VBFDnGw7I1HHPU3
Q9h/v25XIjU43x/QShRPFsRk6Z2Gzr/h8frvC1zQ5Fx/NGhdjlaPwgU4P+cHjdzokahYt6oDiJw0
zUDrncmzKQ9Zq1YGmjQwGZDbQ/nYC488Agl8sUweNUXLLLQh1arbamelEMR5Fog+ZJWLBjxUSzzV
bVuP0CCWDgogruvxTgP6mp8OtqWczPJkCkmOVjdmIZI7ErSIKFWHBXND4ynRUbH6WoomzESrxrl7
Ec+FMZoQgQ6a2pYo4DiUQLByHz0eE3I63m1lFQgj+M/7fDwV7VwOWt0D/iK0I8NN6+PYP+WiwdKV
E9R7ObwdB/LUjnXTI5XsQCXvRod6Jz3JoOE9lDdkJ6pZfNyd9+K4zJVMeaFJddu7knry8wfVOErp
63XPXLlhv5PB34HKcLaaFGy1ACYHOylGo6obHUDy7Y7s7Xkr3ftoHpD2ZIf63+He31yXvtKj8V46
l9CUYrBMFV07bv6F3IN2jnFn0tfQk38k28YrcDqNG7t1pp1oDnFl1Pq9ZM7yMU6kdokKk8lPigJy
1npvOcOh3KuouJub+TC56O9ypfNbn9cn2SNu+yQqsq0cXt9/BOcbdJzNudeYPW1BTOckB3+vbzQb
EL5e7phu5IlqBgJHefugxcGVyGEdUR1aq00F6hVXC2UbnHijaHD+o9O/V4xZ9kLOLM9AdmaOQs3X
NiB2L4oqH2PlewFcYqRTrKmYnerBa6m6cfnVVF+If0hB6Nw/ZGTnV6L7rsAX+Y7/psfNzcixck0S
bmvdtIMsOTZVL/AIkRguwvRFXFVhhIVTrNtBPYT5jzDaXXc6kQ1wUUVqyZhh/L5HGzKehs3zGFW2
Zjyoo+AZWmADPMBUEQ6DGo6QI0+oBwT+EdR0++uqrK8WCAcMTBKYCBXvzQxE4hEhQYHuSDWywypx
0uIfIuyvYqHgfV5mtnaRwhRdGHNEpWLOgGaPe3P7hvwO3ovH9DN7uWp25OG6Sr/JMRdpTOeFNGC1
+OCsy5k0Fg1xGgBhtOYWe5RTvoriATOna6pxblRI49RRDQuo5F8x/huCQChrM1sZMPJIRiduOvu6
eqId4zL1mMl5h4d87Jj/FFafjPJWLZ7+TgTnQtoUmyZGS3o3UA5teBOWn9tIYNrrLnTZI86FjGDs
ABie9q7lD/Y4fgpKTxsV1xDVv9dd6JccHkBb9hXaF1mJ1QpfhjKzE1X4DCNQhYc6Kkip1PLIXOhT
MwEBgB0B0pIVu+7p9FZDqbfVa74VPiisR/CLblwCxjR4agQyBE8OKqBoVNM9Zce4q8n3dgLyouQA
9sBVHWIT2Y7PQoT535x8Lh/ABY8pVyIN5tijZK97aOje1p9YkS/ZFFtAJQHuiWA20skdCzgryW23
+0tXsLiwIg+JkeD9E3SN0zGKj77+0KiC66nAvfkxKy2Qfb8isNNhkGyAK7fxzpD3sfoCzBu7HkT8
ByJxXDSZpCQvax2BMk9OuXmv09speDaGxJm6LxpVN9f9XOQcXCiRcMGjfor1S6TPXXCcc8HY3Qr9
xru4b3GBpDemrE/QreWS++jF37LHPKBBHQNwq4Oc76y5k/dWYUy+5NvmWLrX1VsZx3svngsyEbor
EZrhIDUYzzWn9KJDeWRPIeRZ1PwvWMoPwxQ0C7TSx8a1/mMDDl8RksVKOwbTBSwiGMQD2KTGnfM1
K+n0IkUgm5wSKRR8Dm50zs69PTr+9xr0GIGniAoCK69J74VyESYpMgqAewiVOputIGLKBmRcR8Ya
6j9PR1Hft1BLLqKoRd6XYQSB9Rf1e35nHRilouXqZ/Wf9h+AhwHGUyRzNZ8aCu69QKvTDJkzkjwu
8laVcA5ugtGm0+e2qcEjIfCE9TPJRQp/SazkZCrrGEe5wbG23Y1ix662ZxV27STv/ncGJGzbQhhn
K23tJ6PBjvbl8DPCSJloIJTFhQ9nnsXvc2YRWMSKJRm/P0/PQ3hogsgJlB8WvRsLwboJNod/IktA
v9oaaYcM02vnQRq30QTbT0SY0iIxXCKxVGOuVRVi+qi6USJy3+T1fcjolAURia3MtZVjH7I4mkZB
M01tDUH/En2nnuUWsc0AheVd6ogoWVaD0mKfuGwyyiPxxxH7lBQ/Lemehrvr6qxmq8Xvc/ljyuS6
k2VoI5nB7USCrSIlu6nO7LmLNjQFBPlkvV4XKXQkLqUoUQlU07hnh3vG5ZS6/lf9pnGlrXEcjiJA
YdECcrHBH+eZxjMUzNDZVxqfaul/B3h456r8FS+M0yEbC0jogi9TENhJ9DJm/zu913shXDwo+9Ev
1Al2oBiJXQ43k/KjDp4FG8NC8xXT5kHutbCcS4DvISi8lcEyDBSWzxpm7TRPOw470elXsDVv1amF
J415NoJyEAtnDREGm/O7fqCb6yoJogKPbW82ftEHFUxtjju3TILbrGy/tbKwSVbgRh/6jdUG3b+Y
iwN8ftFudEn9XOftaKtWLe/yyT+H8dzYQLkVgcCK5HLhocnDEkUB7FitNnbanFvjsTaO6XAisRd3
giel9f3S8BIDUmFCTc6VaNwA1nLGYtbaiQ4nVf8z+/slgL/pDfU8mkP/FhjwNsr4p1IvOQd7DQM8
wNLPz6LxuNV7n3ERyHmV3Cfp21Crq1To0qj3bbUd08lOfNHQi2DpePakpI4KUNnA1EPpnJr3tSl4
ExX9PnfoUsZmsFCcQVLS/L7bgFfGtDaoPU6isZr1aq0FdGO01ADagceV1DGLBkYu3KYmx8Jjoie/
JGgLMZ0RPe64peIoRF1ROWj1sLKQyVm5kstAfTGZTP/GQj8pKW+k+kjL1h271L0eMdaz00IYlxHn
eVBpz4QNDqKtq9iMHIwFQUYGXu3+UhqXC3UjntUkx6Vj8OnZNJp9p/WAsgB7gIriO+buxiE65xKC
F1FfaoUAmFDfCr5h1QssSyc4OQMugUfraLOqLnsNJ3Zt25+k1m4TR32dbf8riv+gtFXAl6qOdor7
iYiUmkWMDwlnIZmZ9SIDxIrvT0P+JrneNwAZVreoOOxEGA2rWYAqYKSWQeRI34ogCzFZXQFzXEV0
1gC0IunfFIzn0FyUotfvqgsx3Jm6VWVJiWWIsc4gvnGabXGOttm+vcH5WgAoJNKI83faV3Jf4+Hd
rQ0Av9lxfpeKeiBWrWKhDbc3c9VbfWdBm6ANPDkAhsZXagFfoBHhZq+vGxBVFNyOEVN4bgQVLSJ9
nrFXhYoCGTUeiYPrXGdTqkvbeAoezLEbvC7tU3syEvSVSrLqJEouAr1Yd32qqwxbD8OvPHJD0CpW
VLOiaRVHhaNPmukleWraA+4W+5Q0n9BsmjvE7AHaGOmJCyoo0g6q3VdK4113ytXCnApWOhPrwijH
uWTbGnMTyUB3wzjRsIn3s8tq4NE2sP0DukHBvTc7qqPtQK9my8/mnSgzriWUhXiNa0wnFH3p0lh3
bp98g3WpiSDoiH6fy7zYbzmvVKjX+i9Z9tKIYMzXHGT5/Zwv5n0UN5Zfdm5NXxv6j0LOuqjEvq6C
gb1BBAMDPZcoegPclUbVghgn0M8h6CvLxhKs0mr1RlUuMrj0UAcmmtH6rmMd1VtMVtz6LnX0e8Wp
7ewTdUVkPKsPwkt5nNUNFZ3NQYJO0m725M+Gk3/CDNsOUwkPAVC3O1dGQ2sOhrV4M9yyqke5FT6H
r91CLt+ALvv3SYHK+TwlERhttG2ZORV1cnDOvPWd4il8xkkwShxR7W812C1CEPv7IkNURo92GtY7
MbbAyyN2W6p2VFU2lf934ml2kbsEO85qdLOa6GAgrA70uckO6JxycO+yr0ePVbshJmIpOG10iv+8
1ycvCJVm0PHBbtp944RedSY5CradO+zlo5k7+uN1iWv+thTInGWxgHh/DHCSgUAM9HfJd7W8a+un
6yLWj54Lpdg3LGSYJpJry2pWtZugxGOP++CAToHb4HEAC2lxG7giHHhl1S4WIjm7QKdwXOkJRP5L
wBvdV4fsKQDs0rgpPBMY9OkT/dE51xVdvdQthHImkjRhMJvsUkd7yYlj4vmBsh/y4mgk9Cal084f
M8H2rZf5GQgdUSjS34cXMEtrIy3BqRdt0fdIewcQfANuB6OXTuIYJ7oZ7nooPezBTk3vhIxwv9nb
i3wuXldmE2tA7WLyFa/3jK16Uo4zGunt5LF+qJ18K8z2q4fPhcqcjwyDr0RVDpEsw6pe6TIKtwrF
aowOQdV4x942VCfe/BGUEqLAQjbnLoC5pjJOoHhrcOuTvJ2cYNdsQxcKM9bH8QZNL5vrRvVWnv5w
1mb7i75AoDXy4MGN1vsTLdjzho4hIQU3N7ndAA4BXQmGK1XAK46rzK5qDDaZvuCpmKlzRTaPJJzX
FChv7JWPVPIn1VIOVU0FIlZ301LQgKKgQAEd3wcHZYglLTBjiIhl6lj9sMmmytEBxtI0mpfFcm2T
bHBDqxG4znqsvVwY+ffFKcT0jBZiYdXbYaN7qRf8VB70TbI3vPpsPYgqwquRdiGOC0mDOkrKAAgp
1xj02wSwFpk+2r2Y8Hk19C3kcAua5wEmaDKY6Gw+SbfJbnzuvg4evQ8Ht/zMHIQRP+eOqCi43g23
kMsdeUD4EId9A7nydnBYQ1h2mFu72UobQA1vKw9VBsvDzJ1Ti7B8RBpzh5+5m/4jecCAYqa7adkC
DOquSAR1tPUnsouK/EsjKlxlL81QsdnUHhYYl0Wc7X9GjmEPoAuM/x9YrQKr4UlcSFGPStrCSCdy
8KO7Jn5KRedhkQguhMtBlg6GDK3K8j5XbCn+NFiicw27FnwIJIuV42K232tBk7K3fEZNKW+arTbY
DOR23pDdKIJ0F9gDT9EiV+YcDAGEYeBvG8nBtrPMezw1Hpt03l2Pzqtrd7l58hYhSX7sF6zfKSsi
G31WztSUqBd/+zsp3KUrHHO1NfGe76ZELt1ajoNNpqWFU0+9CAVg3Y2BfqhqMjrTDB5ICkUYA7SL
b6UdvKU73UNxn4128URxg31sXOOLfKqdisGyuJksMhNmah/MZCGciyGTpbdpzCpa/yFCgXv1O30D
yPLNtBMhf6zv3UVTLmxYOl7XNXi0O5MHH3AsdX2nhKK6q0AIDzI1BFGvxzGEWLXltWa0Q3OpO4Ex
/LqFrIemy8rxQ3hJSPyC/nflkl32gMHhY+MxQlvtOLm4fAmpv5TV1L2QyQWOLJibno5vpjKesIAg
AkD5JQf1cGX3oPdGWGz24xM6G8PA6QCtktt54fSiLrDVY/fiM7jYEmtxRUqmul4VXoCwom9IbDqq
VTphVGyvL/RqbFkI4w6AhjE25ZSg47xKtK0/o80bdaY2VJzJmgT9T6t7ynBQDUpxX0WR7f3RSLZS
I1Mr1EKGg/odPSCb5L5wqFOcfC9/CZDF05+iLL5mrkuRTP3FVa3uFFmaa4ik5pOWALz/EJeCFVy9
my1lcAeUuDJTglVEiQfIkDbqx2ja0/aMuBKJ9Fa6Z+g0kSu+qqwFF1WmiqZQHFVN3kWqqqR6PqF0
hQcCvFKhm8ZwjVv9EDiJmzt/Mv6wlMY5Rz6WVOorSDOUQ9oeKb0xR9FKMsvmw+VSBmf5eW+QIqv/
1cjN73Kv3yUnBptYwzgCV9Tzt3YbWNTm+CGluqnrQCqrzh19rwgfouT+um8Jfv/DiFI7hLrF7L3N
HzX6koGj9bqA35TJLsVZLpG2uhpPow4JJZ7BELMO42PjFE+Sk+L+ZjrtrneYPeDJ8snafFI34UaU
dNbix2INeabpMk59M2NrOI2dPVNPz2PbaHatyDZWHXlRhuZMAzR8eTowY5er2PaDz36/D3tNsJ4i
IVwwjCu5mgMLQuIyQOjXPSNG4U8I5LB6U1suGhcIpSkcVQDHoKZ+q3jRcT6y1BLfsLTGXFcUBJW1
jLKUx0XBzurDMu+hV+22J2BFnFqKHjziFPeAq9+Bg/QHuSWe+iI+k7xxz39w6cW+ccExKdGF2DHR
gJul6CputtlWP2dOYE8bTPc4/j5ykn1yAoQJdJfcdouRXecfUCNt6eN1b1k9Ci6XgTuNBWEspYkF
b2HI5fkdJp2P2X1/bNH3qDrGjsFxA8r5LAoza8eKZR2Zc1LaaX5DZNSyo/pzID/FoyfHp0j6MZmv
deBlwVeBmqtR9FetHnn2fc5rSEyUHuDfbvRP64Y/wCJnh6jWq4gQoFEuxeTl63Huv48DOo96U4Tz
/5F2Jc1147z2F6lKAzVtNd7Js5042ajidKJ5nvXr36G/6lim1WI/9yKVhat0LkgABEHgoDDjbMAb
jdd/yQ+JM6HpvzwSsN3Su3nmN96+iNt2+gbI2KmomKDxoJn5Za7QgHtEobNN0h/7INvn+modGSud
9UUUMT25B48UrGVx+u+J16FeVbLF5wXM5pEbYJwhr4aUt5iMrZq4A2VlA9lyTGpsKkdo///t8bq4
1kfGJIfakNPIxJNaID6mwSUrfqUBZ4M2Q+k1BmNqimZmXRBB5+XKXrzFMZH4N4711XCOj0gtuIub
YEgFHWcSw9w5G0cV/KPPeVMP5iKUJHlODB3gaJj3da/2MR/9kIMb/t+w0W9mrFeisuW4ndx0GC8P
tMGTPGO2ZVv3Ss3ScNcT0D4Y3BToWbjER9D+3yKe9xaOvXOM4fVVexXizmqSmhhggBBXBqVkvaDl
Gh0bGIbEWVX63LWzqq+P1iucAgVJedHAHIjfHfsrynVGGcPlM69KgurfHhBz1A+ttORZAIGM5VFQ
QLuoRWgny28L2bwhaePuy8WxN7YJMyhaqe9N2BtIrWf5l95ztmfzRWGtH4wbaUL01oQlAOrGKo60
oydNrdzWbfFneezs5ulfHPi8vWKciCz3aQxeDfpc214XD92h+BId8ER6zQ0tOIfN65m70gqpzttQ
y6EVqDRdPNo1hDLk59RXfbhIPwgtHiJPOxjPkgdSG+YxDpu4jR1peB77bxGmgTd1i6kxf+3rxj8E
an88yaubW0kXmbmQBui7w3uBlwzW36NsCxTT/KbKLx64PWAcc2areJdxENFdgAUFgeJtZYreomRW
MC4cc+bBMEGJsnTTKIzQEEGNLDH9iW4Jy2imTwXUf9aPLeQNUXCfpyPVjtS007jC//kh00NeIpvj
8dkK3nSY5ryj+k4rudFb4hjfTNSMxbeDj5qh+32t2I6m34SiHmWlFJWaiuVMHS4KNVPlpkyPGEBY
IwIZvirZcR+Lt02M8wgmDLeOG2AFaoUspWkJcmmlyGrvw3CcoMz4i1LSQ6EdoOeieAiHo5lyGGB5
32dCjonEZdrRCFFejn1yXfC6qDlOQWacglyoSpOa0LPmWxgdZeR2G9UDgeli/tpfqO0clmTi2dJQ
TQ0MYe83fzELPLItQKJEa81ta4eppZwTR3PMKwNExOWNCOoun4NK1//jkfiGyuxP0SehSSasH/Hb
H4tTedI5fTJdJGOeUSNypXm44ds82t5t3XsDZTatGYgsoNgNSkHy3I7qILfyAM8C8ZKrvJBtewPf
sJgNrJU0kUICrMapcEaCusmpztkN0oMuDRZzL7qjNT4Rz3FsH19vuGyoGNRTh2ccKOb34mL4lUfT
dsIPYmFYiNNwqeX+IRj4g8dSU7WtlE8J3cjieUJYjFr5B4zOUFOrc0kMco/KBrEi7/2Is5EsYXvU
BQrtfEKBWI83fSOyZhDmNGHqcrR02wu/CUf/vnKMYZjG2jxCOPNhdHVvOQQIe0WP5iODa96t+h/i
7jc0JkxM1LZV9Qho2VHx9GcQT3gy2O6vMVv5YfZ6b3Roc6ZyFBwT6TEu69y2S3uDZ06BNFZ1I8wm
aE52jMMfjfKVs5o8AMbTgBOiE2cU0TsVEsjH3o88VNz5lUswNWdGnRHe9DkbyNMTxsvUMaa7EHrh
VbpDqTxow4nwnpw5dq6zPgU23nQKIMTqSy7cj8Qtqx+SdMRlm3OkbRbRoi/gb0/N0lyNjWlWg4j1
i1Gui7oWWr1XS57kw2t6jd+U3n/cMMaXzOAXnU0Zsk0Z8kuyrTg1MrHhRbpLrkWnuwqd/+q+2EYV
Q0V/hUohiQ8a2CcwUNs08yKdFDjLzNae9kXkqCRbnJWBZmFMaui8El/y2YlGXsqF447Z9pQkTquq
UbBn2p1sYzS8j6mW47dqtuiL6XgQLtl/PXkMxo1UcaWDdR9LSIdXD4/l9/ik3YJx6BvaIE4Zaq6C
a6RFX7hEiP9wt/ijnyzjQD5GEppxAEwJQKeH2h6+Yigg3FZjaefqSbvf3ztOCMFWB1VFF4d5NwIO
rKaSckwjYkXa13h52cfh6QjjRLpR0ns5BE5JviXBV5HHwsFxUgbjQeZEqaWORgrh+J1AKYwvccBR
c16Qx3INRHqjmUkFPR/t/AdtkM/Bf2Xa+eXSHuWz6fBGRPHWjPEcyxw0qlBhzdLpyqiuFh4/E+f7
H6o6KoHgbkfNarqTk4s0P+/vOWdP2KKefCkIZnDj+3Ux6A4mCA9WXCi6n2rTZ8qWV17dZGIMTVkU
VOvDaqLlup/9sLxJyWFfGs4ZZTIeQUiXDNNGsRtSPdgRJpgP0WQV82NRXRk8HlbeztC/r0KmoNQH
IZ2xcuZ0HpXbmEczzJOF7tzq+5ouLCoZ8P2sO6YxZo1Wxyn20gHM67yAjIboO3cUdrxDrGTdoKeA
mkFeXJaBpcWgT86H06BJBzErrFznVRTw9I7xBc0sF6R7jabb0VJrzVKWm4DXuM0LJEzmbgIOqKQe
VKjc4GWPONR98Vt3UvzFpp32C6/4jwvHOAPQNC/SFED98KzfI26RDrFfPsO2jrKTnLhXy+1U4d/H
0IfBjH1XY2YBcjSw3cWuRWIZ010cdlamn0VBsfqxRvfwjyjilMnubx2aON8rJhmUPFVNJDaQeLAH
FY2USe+hJeu4b8uvNSX/rJUfxjFKskJ6sYd4GLt2IfZd/bVDmr78MruYSnqV2oZkuXjQQaq+OOd+
eKyP/U3s8Z4eedIyLqWpumHCzAs4eOUxwpjLyTyr8mDvy7pvgCY7FGLO8lYzqKjdrNyQCVyCleJm
xXTIA4ynEQa3nVJnH5Lq4t7qMu6lSAJTTAhMg/jGiZZrhEeckAdel+G+lzRFJqZYJrHKogAw9XSl
hlft5wo13myA8SMiacp0pF44yB6E6LFvH/aXaT/2MkXGgyy9OYZFgd/fCyhzqkGQ971Sn8uY227D
WyjGd4hhn2dQeKiAV11kezhmzmsxv+rXj7IlWqEj3e6LxtFs9vWLqIWmkIFeg1XDGqVfgfyliDlN
phyXaLJPXOEk1llAc/7KDWXhe61SfqItuvUN//GEJxETYZAcreWEJuD1sraE9lrWfuod9zWNWvyO
5bzeDlYHM2oo64QYEImOk6YMAwvI12klgmTTN3pekwlHMdhXLrkthFGkMU3RPhrmjUE4fpb3fcYR
LPJiasKM74cYlhDLodVlnBQy575kvj7Xr1asAA2R3MhYsdGeHOmivgguXa/6uFxBsT1uyxVPJMYp
DFMo0YZ47FCJvhz6qLCc5WPnamB/TF5ncJWH/2ZLjJuo2gEkeAsQg+mwQAfSYxZwboGvpvJB72SZ
dooqigoCsPfnbrwUbdypePxPjrKt2aVvOB1u17ITnVRnX5zNTh9lhUVXeLVjRNOyoqJlGvPrfKzE
M93GJV7GnY+1abIrIEb7lEoSZH2BUFV4P+k/29eGG87pysNgz6BenHVhBkYtCv6sJU4dVoeK8A7x
Ta1bicJonaARLJlMizNar+7vsoZTer95FK2+z+qY0eatPiHuktFDL8SXGdOImzY+NGnI2X7egjFn
UVko4LEj2P0sb/5KwAYzl2iTmLPPnK1vArEN4ohf2zijC5Y1pjMIV0Emu3pyJBonYN1O3a+AmIi1
zY02DsBS5RjfactHetJA3oCpmpOLot/XuwCvtpILyRxFlRpoQR9gCUGIAcq80Y8nC7yR4ABprht7
Pgf3PApajnoQ1j3ochRIYBVzJgHUW+jrGh6QMFB4CQ+uZIxrKAYioFsNakh8b8IzSIwUi+5q1oyk
PfjFOY6VY1QssUPWqRkuwVhHQzsb5DrTeWcT3Ygdr0oY51DJRlA0dKOMK/qIVF5RxegvNOQqbN4e
cQyLMC4ChI5GE2cAk+TfcXwixk1tcN7FeBCMl8jBVYUGcRSoNv1JLO+k2u4IJ3DcTrKt7InxDzoI
r+e5gAq0rvmTsve3ONjxsoECMaRAZWs+aNdtbnHOpG3JNAXtp5hQgEf892eSmuGRo6QVCZh7A0oR
vArEeEjtTrHfuYLf+ajnCNHTx0GlX/2oH2+ojCFnpDJHlE4h/Lpkj+qB1px2bn5LyaR4NPY8ARkL
DqVBxbBILKsqSWCalS+yWHu5MnockbY9xZtIjAXnaWya5UwX8kjpPFMQ6BVe6Jr2/FNCOS11T+ED
r7SPqvbeOlLhVxGF0iN4SahwQQu2k+DcpAeMYkjbox5+hk1Pkd/kY0w6LBrZIDHkK8UrkzR2q/7q
yX9WR8aWq1jSjITWd6D5xo8eu0t8WA7IRRyWU3sJ7eHuXzRgUw3YW0TGuFM9ncycPgfLU+3GqWLJ
knhbouWnRoIQhJggGtfcMY0OednZ8ihfy8vwpBjqb44GbXvltxVmHIBZLMZCDMg+/USvJm1csDGW
8xEZKNA9G2daXruPSD+4Izh7V02UnCgCrd0QT4o3+gYGWqAW1deP+zD/cLj9EYy9rtZxkzYNrUYa
bQ3sBd0RJwLudq0jZfBr9BbOK4rjQjIORge1dJEugOyc7DH51oI4yziOHoqFRKfFyEsQ83AWk2P/
7AW2jFVJbmiVZtj+bvJntIxZrfqDpBoHZ7t5QUHOX9FV1JYrjImMcZZUcVhg1zCatvNGl7JBoLbW
Dm4FO8L/qL+6V34J/EWl3uSDvqyQGUMJy7hopATIqDJ0QbR7IEfxZ3WmFKsobbQVSz/ypN3ul1hh
MkYR6cuoZS36JfSH8H68Vs66l59oJXF8OZpe7ArwsDW6JWiDBPHQM+GlN5mb3IUPPJ3aNM+3X8IG
1stSoa4To7scM2qdpEuOplb4+5bCWWCWiHqJej3BaEx4gP5UlKdxehCm532ITZtfScEYhtigujfF
mAOHKJOtxZKlRtOZmIM1qBiAFfaXJOjuU+UT3XLguyGiRsDipRH2VXkgyFjRlCUylgLGqnljhCw3
ediXbWP53oEwRzAmeVRzOBk4DYk3jlej/CUp7v8bBP0JqwM3RY97MNWAiJOHMD6Z4Y2h/f+VAATT
kkwIEdG8LDMRWbE0UijnM5aquQS5YKGnuBFqTgS2oczvQBg1iJFtw2RmgBTC46TGdkMEd3+lthEM
SaLTT1RRZdyUSAesyA2SN8MiWyWeTOQBbcP7GFsbroE35W8MxiEpShGbkAMxifa1qidrFL4VJe8d
jwfCeCCwxGaBSrNQg9TZY91eiNRYcx0e9mXZSupiS/4I86GTXEVdNdomaAY08Ol44QhFlPlF9jrf
dEwO+fdW9vAdGqNlRmhMOu5M9LaB7CFqxcYEDZK0FChH11ku2bxnQ44+aIzGzW2UVl2MjKjUnJTu
YvIG+nAlYgJ9TW/yZKDVdh0yyP87E1OfVj2rJ9pmQjh3XJ489O8rT1ALUTYr9I0kMQ7DfL/wnNnW
fVDGnY/IlNUXXA2Mcse9ZHRJT+DNrrqLcSpPw0spWAjRnMCarvqX6Eo4fuKMQ4ivymDklFVQcjJG
WxVZlsyFjOSRVBzlVvf6Jv2M51EwDYkSWoHalLlHVKRTzZaWKaJavAEF58LJS23EYRDh7fuMCJnZ
hvVYIg4TQ6OwNPJtAbWvSuTeKoT2r32b3XQNKyxmi8q+rtNIQuahW7KfS7yAKVXvuoPY6MPdPhL9
1UzoJWsE3BxobMcIZjZNHUhCN0901ZKh+UrquDxORuqNsabas6r8Nsv25z7gpnqvABn1Fs08BfUU
AONe87u0cCVwne1DbFWsvhOKLu/ahJraqBMdPoiSuJkvNYgUYzRnYzoyalXtNga3RWOjyg3Wq/8l
HnjVgpu7txKR0cREE5q06yFiDjpTEmbnNERr3DS7+2JuO/YVDqORTUXAgUXrJWTcaRFknSMnfCI3
IL/y0MvIi5g39Z+omkj5tmSRTei09QzCHx062ee/I5CbN0bmZMpZzX/si7W9em84jD8Xa1PRhgk4
U300DavsH5ORk3XbiFWhH3i4p5TWInok3+uHrCWmFtOaCIVU/pIqmiUOcmtFk+YoanSjhPpf0/JU
xhrH2LZF+4PLFqWrE3q0U1r3G+bNdzWrZDucWhBczuJn/MebgGwh+hho5oyeI5y64uzrKbJEpXSQ
TF4otqkSqkww4cZEoyd7Y9RNLW0EFDI76hKWDtKYViU2s2W05jUIw3lxDD1nP7iqFRrjFPOiHcNF
BFr6JfBpsWB415zHZ6RTUGXcfuWFZ1uvarKmqpSNVzN0SaS7ufIiBoiPk0pZcE5G6l3dYVxXK2eZ
pUvldSTOh1mVPcwq+g0ijadMbZ19K9j0yytwxofkWdsMYgdwscQsTjT6SShmQVFDCwaNjjcrfNMn
r8AYR1JLePvokLBx0qzMzrUgDtfFgkHY+yJtar9qKoSSLauEHVuYqU0xSiMCtap5LJfnaXxKBJ4k
VAc+6sgbBnO6GNKojHEEHWni8WbQzMiq0ANlRtWLEcaOoIh2LWjP+3JtPfVCUd5AGUWJUQxVQDaa
hhLt7lE6NOfBxhTLg8gd4MpbQ1Ytpi4YJHq0oPT3FJWKV4iCJfS8cI0HwyhE2Y2ZEOiQSC2/RWNs
SWAjFnkjErbPr9W6MQadTqlQY/gINuvn5OmxpRzom1sa4YwucVfgNfxL2zb1tk+M269mpQaFOrzi
5CEteY0meeSAwycQAGPuLW4ngtUfDDvzeX3WnNVkmwfCpk2qiFa+VzrG+xmFO8SxNU4zx762rfiP
eGzTwBJ1qYqCA7yNiWg/arO+8cphDD2OttPzd8fE2NaBuc+0/9UgU3IPgoIaSrVGHMrUGHsa5zLE
Wzrm7lWPs9YG1J4rsXtoTczsmLL7LIjcfaF4MIzbqOJBHMca+j4k7VctMK7mpbjHsJBvn4DRcOui
FHkKZra/P1FEQ1CyiBbvgGaws0aiHHIz1C0y8NgFN1VhBUTlXR9dnTqDYRBZmFZ0lfRkFId9QXjf
Z9zQIGpZgDIkHI2BO+l3c84J0HjfZ/xPW8aRnGn4fpSCCsRI7KQ2/P8mAuN86jnWUpIAYsouKoaY
Z1/2v7+pUppGL6Pw/wgz32+B1KRKF2UqLlZdnV2PqXxV1xgQNCwZL8GzvVhvSEzGRRMEI2x0IFVq
YvqikmIosKHOnPXiycOE5WY8kpiMyBoMQ40sKxg+hMUPZsK5xfNgGIMf81QIpgAwaYS64fg6GxAk
pzyCvE0fttocuqQr+4iDbGm1SqOs9+RUedPZtMF067/OHOKyQm2KpFO6NbysGCZbFKHOZRnOE3If
SjQYlmE0XhPMf4nZ+BmNW+EwRlk1pFDMCnqQLRO47EUv126S4Ne+Wm89gIHN/k0axjTBENwlYqrg
0M5sGeNjxqsJZ2j0stxpN3jJ9PTR4pXnbCr4CpIx1TjRweqBhj8HZLCWpr7UvLLh7UgEuyPqyIiZ
EjsQZ9GEtk5MCTfpu8m0AlSWmPepnTcO5ZlPudRDdCc+HKErOEb9QNk4V3jywTmgDTdKFR0wjgCN
AGJvhaH+GbtdYVHtXKl6kYNdmVTAisXqMZhbO5VBd7HwGFi3lNwkkmhCw3UJl+v3MIneNcZcoJCl
K+bnVmtKP5uk70NY8JqfOUAss7i6ZHM/5yicqpVH+o6uNVdm8Juj5Bu9GvJKGpVxqarULkTAA4Cz
lMGDURTgxZnLL+Vcfatl8KfD6+UzWN1UtDgQkxcXb2nHGpzxtGrYNJoyAVzX7pvmoYiPpHkUy8ba
F5IHw3haxAdts6QgadPkO0HKbAPp8+wYhbzhBpv55rU8jLbX1ZQLugB5tLvmmLvlZOVPynVcWrMH
PoUrI7fk++rqMw+Da1RG78UlSuUhh3jl/L1Mb2szs6SF1wewrYx4ekSuVkJKjHGGtdCESfRKOVSD
KiI3T3D0Xjto3v5WUQfH+guTIJ1iImY0UAHy3rjkpZn0wsTb6tIV12jLbG257H+Fc51Zal8Qewgl
1Q4ExEn7uJsqglwf0sMa2JvZp5XabEmhK8BNEswFkxa7D07SeCNxh11ueXhzBcToYmGARKmpAaTk
yXhoikq25I5EnLcpuht7y0jFXblC9BtMXZXjyT9KCN6o8+5H36qHUsusdpQu6AzlRMmby7faNkY7
shDk0KYGvEUV7KlM/b6tnscaqatK+ETSdK0hzBHZLVrXLGqOu1/xV5rlVhv6GW8a5Layv2kh4+LT
QpPMkRLTCrAqQwGbMBiN+lS531c6DgzbQ0ubyGRtgSiZ+TT0t3r6kGr//9psGYPviKgakqHp7HHf
Fv2ijOhudUDnZudS6Ne0k2IoGi/M05+fEGeFxXi/sCoTbSrpqim/mqxxZf2n3n+iUvWdQIyDEBek
s8sBLlZChbYdBmPuzW2Q2EM38+rmXyeofrCilUCMFbW5NpaoWaGPKxmoPZWvkZd4xjG3+6vkAS8Q
Vyi/st3+MTvBntUR/OGByztTNv2FSgwi6aaM+ifmfA4ibFpOi+vFPBMwtw0c3po28xJGm5q4QmEO
4mzSqnye8RJRK8lJa+TLRPn6zdzd1xCeMIzzWwxxFHsZMGX2pVbvB17Ivnl6qIas67qGHjF2yN0U
yEWtvrLFJKiNCV667EorH5fhXh1zqxx+7UtDvcBH9fiDxppvq+F5r6RVDYZKbqWp9Aq5PqftcOrb
7rkUa8qz6dc9Ty0390qTMERJR3LFYIscKnXARPMeYWHQDYtlSPk3NcDs0FF92BePh8NonhLgfO5S
4ITdJZfPUnkbz5xjalMfNPQN4aFcB/kVqw9o5agGNYMo6TmNv9BL474MPAD69/U5SFqCenBqnekj
DopRetr//uZ1CpxdfySgi7gCkDAWBOlOSEBnO2k25orfL/f/G5jen+Ov+2hblXyoK3hDYxySJM/Z
QFBCh7FO/+vwm5zarb+Se9USQRLa2u3V9LU5aLdgpDmCJ/RRuaO1L6BMDB94LmPzyF/9FvbIj011
ihr8lniYPRODOrsqdMPR0vvHfak37+FrqZkTvzCUStUFINE6G2JjasPXEm3WlIuvQbV7LXHzGJvh
00o25vyP5yYGMSlVm+pOib+1wSEqb0XZLlLeYNVtI/t7RzV2IKAqTcaQzdCfJZwxH2KxxSV7yYXQ
5azhJs4q7GSMOTIHXIqp5vSn3o1wmNV26M6J+1NDaXRjLU+hswgc4+NhMsZnpGaIQeFYRd2MfBQq
PFYLyrAT8mtftk0bX4lGf8bKBGd1maYsAkwWRu5CxDshS37vQ2y+p6yjdsbwdFk2wRECjPnUHJef
NQjziBufaKMjHnHq58GVXMwQjiyBo/zba6gSVUdNkaqw8wRQXa7GZY9BMnqXXBtScZdhXG0RjMd9
ATkw7FgBOQ6bVBQB0yfdJWiSr3IQWOog+vsw21tlGKhrEPHPZOxqFtVRVjtood5UbhOb/pB+6u3c
NGQsFdpR8Z7NYEhGYaRBhaCtdWf6aOOjZFKHs5hc1OWhDGbiTUzYXLs3QLbUoVVJ1E0pIlJVP+rK
YWyOKo8HbANCEVVJRJ2DapooZnuv4lPcdXFGQvha9YyTTEkCK5NGjrluOL13IIybLZd51pGhw8IJ
5E6Pe1fBZdWO5fouyeF3o5FXQMuTitkpgilsuJnGuC8EOM0k8ZCS/EcwgnHv/611a8FY5db0xRyM
Eqs3KaBLVmO3inivRBuH4TsIxr0adbAkIxVFy4RT1h9r5VzE0RF0uPa+LFsM8u+Q5PeqUJIhnmeD
7hLU+yZCxIEH/9vYXmzKkkGu7/5FeQj9JhPovsNkwjS9yEuz1bGAdDLZcLMcukNm5UdwIZ6zK14m
Zuu4BxqyP6+dGTobFOpdkRgCXcvOM/zlkY7pxMXHlW9oD195Izjly/6abuvhGyBzTpG5FdIog/Mr
2uel8Ukj2tLIZWfYXsQ3FPorVsdUNCfxmI4Qi8ZuoOnETBXTJeiTL5EZ5L0j8ERizqtukVJdmSFS
Kn1TyGEywToV69Zn1g3XUuQDMSqILUNVhlJtJVnoHCO+GrvS6shZ4JHjbhvWGwbj+TSxaTDcHhgo
Y8OLYucsDUjBm6e2m9x9abaagqB3b1CM/wPFfZHJBaAayelqh9L8LwejsoQf6pWOsbjibfObqmBj
o2CDc8z/g9K/gTO+UFT7CkO6AN66i2d64Fh5SFFMnh4Fv/Rmy3QWnlfcVpE/iOyxtTS1LtUqEOd5
djB20ytBGasoEYdoZePIV0Tc7RSE06KmsPV5RMcgDUE0OgetGjPcVKwO6EGMSvmZs31b9oVoCPdI
CXckjW38kUUjmsYxnijHFW4JmMTyYjiZVR4xZe2BxwG1VQilrNHor1lZs0IkvKour2iivVziU4Me
rtnBoNkTz5a3TGANxXpfkqV1mwHKzIxjYE42hhbYlSY/opvqsL+Ir9kk1tOvsRhXqMcF+NV1YIVf
yvNodxf9ELoGGqmnACEU5q/cFOinz53Kp7zC9Tn8uv8DqJrv4TNOspNq5E8k4GfH8JCeuoPq09oy
XpnS1kPNu+1j/OMAIcW4AU47vxKxtHfpqXppMNEjeK6PYBf2zG+8sZFbBrdeW8aVKS0JIkmksone
LJ7NxZVazms/d/8YHwZ6Xy3NJ2DQQyY80wuz7NZ2dNN0Fi1cAieLm4E7ufREp4If4z1FbeVD3i0s
48eUoBZ1Qu1CiCxKQlp5kaOG1uKPjvSFT3695V1Wa8o+kRpLVRSkBZwUXTD7qB2+7Ovjlu1hYDiu
fgaayT6U/ZZRmyRtBCfZNc9ieq2Lja2HD1n8cx9mSwwRWULR0E1DkVgyslYM4qKP9M4BI8xBa41L
FpW84426Cda01hiM+iXJoASpCgy6La1VPQiJnb0o/njJTglYqY7ci9GmMqwhGW3UKiWb5wi+X/YX
T3Iyb8C4uvgK447Q7KrQAmPnv60jo32JWOGtQ9QQpgqYPilN51ocjvsQW1a8koktdirSMaunwuwc
LYz8Aq3JofpXuvzeB6F7sbNXbLe30AZSKiUA6asYI0jAqoNjRbsR5+sm4o1u2lbxP7r3uomrk0wi
WqxLITZpQhdCO+SeljeaNaHsBYN0eQza26tn4G1X12U0VzBKKAVVERAaY41LitS86YWhdInVgKMH
mzAmqlswF1TRkJx9fzqbaTa1WoD1C7XhcjSq514a/f0t4kHQZV0tmwLOo2ZQIAnRvEw7jfWVNvy1
D7FVlo/ndhFFdXiakT883tWY0EyaVkNljhEeCI5GK1PNwkqHO4IRMlYmLD+l4b5Kl2dTDR73wbfU
Yo1N3svXa8YkVCYZUZ0G3hTjLAuom6jvpPjLPs7WWC8ISfBPRe3ghwcudAODPkEzxtcjq7qt7fwp
vkPvpp37A2LuFoVJ5NKkCIHn3EJV1D78VsCxRmfiOAGUQUatAH22ZzO3JdAp5Opo98h+RNet4g4R
R94tvUEJha6DRB7d3CzZsIS0QDW0Crqz2uc6fRnb57n/tS/TFgSOEsUEswFKlNicMomkCX+T0eSY
n/X2bsKNSVG//jcMJuFRxJj5ICXACBXjoarVFznGgI1O8v4bDLM9SiCEKMcEjBx8xeC6TIErDDlm
xlsuJr7Ou3LBzAVgjPmvdj4t3Q+j59R2U2Nh/fl6RxhjUvQ5mKpQGh0BbYdeWiay16K1m6PLPEHo
31cuCQMT4xwKNzq9Vl3icLkupPkQpg3nkrB5rK+loa5jhTMVQjkFMXCSCANrwHtAaVaKF+MBVtTi
asDjWNmO1qkzB7UTbnYKI5ihg6+jU0Vcvp+rxOp/g2gX3db6PXlEaZX8HB0ajKrhXbs2V3MFykhZ
yqUx1D1A6+JXYwjWIPvqJ0jUES2bCuYti4oqiky8EotJjAIdhK+LjAb//IfO68+kP/KD4iFfjG/r
aHplB1bkUzt3aHzFygnfdQnd/d1k5+E9Ul6fOA7JCoiRJO9rvcyR7nRivbqgj+HQNkVuVeCK2ncI
NGTcEYhtMFH7pgzzPJycJJ0Og+hgBrKZSOjQfKjVX4rKIRTb1IE3qdg+k6gXhqARghEUDwv4HS5l
LrtdzPE/m7kfnAbQbhz0osTS3giDMZcTijwc6ab93R2Lm8j5KddO6xgWqgZ96RuvwH3THa0AGXfU
lbOAtnsAiqLR2sVc93YZpLyKQR4KY7Ut0RRRaoGSqvE5CfMrIgec+y536RgjJXiC1uIOGElvBz4G
2mAobe5jNuHBvJKRWQ0L7h1jUydUlP0quBVqBlv+G6dZG5ZGiou1htdMJFbNyYlqTtnWto99Q2Ev
tjPBxVaMgEJva4oTeXoLYtoFRL6YHHKYeOu4dTlEw/PfQrFVwGUQq6UmJ5NTYB2fAp+4obtIrnaR
/OZH4RJUFnBOEc4yqszJPqbNlAQiEJP4x4K+u1K6VcNf+85iM4Bei8Uc7Utc1lUMT4FnW6oduR8c
6mPn/wteJxrvfPBLqwVkTEosK9RqBxCH+Ol9fkr99CJ6AXLFla1wnNKmT19BMXaVDGUkTjqgBu2g
FIndKrUV0fomjcsxSDdhTyrGvFB/LhRLjPWLLos3HOMT5lXeYxKQ3WANa45GbLp2PG/KeOHUVJmt
MO6qsRgSBWAibh1kuFrqR7TIWLlwVSSnqONY2Lb+vaHRX7MKYoJ2CXJ9BBpK/M8TChQ0VfM6Yrr7
KrhF0IARA284zMFYSE2RovicpqVHV3SRA7kg5e7SAoz0qrOKL9V16cgeVZR/8Za2bdd/0F9/3UrK
IV9iPU8y6kZoBiZ1SxuEOHTyjJ+5/Qt38gO9v39QGFBroEdYRkTDXryrBpy/M8GBif5gX7XMn8ul
tRLHTEDDZynfZ6e5ztwstLn8eJuCroAZTS2UeskT2cQt8sHwaSVU7MZPnbXYyxc6/p3XMb+pPZoG
Thl0OUkmW1aLppJIbmWEIbqKS7n5rUlAmwYvtq8826cAKEV1XFFR6cc+haIoqpfEBssJst4LcSNP
aWzxRvcxJdYyv82NvY+3uXsrOMaJqZ08hmVCd2/xyfi9aR1z+SGbL1LBieI2QwMdfQSmIan6B2Ir
YRjFFlgIDZTZE+b83Bo5591p86EcCaY/GIyBd4lgLDoBhnAAx9/PCoyJ06E4m1fxBa65cCO3t/76
zPq9QTK2bmQKuH60aHI0jG4Vg8IfjNDCU/JBqJCSJMJxH247+nkTka0EHetUVaQReLT4cHlMXYQ/
bpKB6rLDpLbELz73OL9aVY2593foJSoJ3Tnk1F7n4irn4RC9zDcokkZ5jXmbcxINXCGZQCHMy0CJ
QHQAIcGnZKeHqLdoRYAsWWhjvKROAp/Gua//g+H92UmNCRwi8LrJpAPo8EoOGdnTQb+mJNkYpPDE
o73cfkxc7SNjd+PSLpW0YFGXTneyevFFrXBQseL3YfZs5NK1OeunUQTBYILzMCXevh5tOrMVPP37
6pBAlnEyy4oKK5egNEFvjkNHp1ptFSQcqE3DN1DdgUmWJhijGKhaGuu60BC7GMF1VF7HvDlb2w9g
KwDmHCiJvuSEBkeNgJ37P9KuYzluZNl+ESLgzRauG930opM2CIqS4L0tfP07Rc2owSLU9YZ3FrNR
BLMzkZWVleacaB/fU5aF2FcBzGrtOjd+AadubavX6EchlbaC/jN9deB+/FGRBtmVNc0xw2xLjCvX
FG4S7WnRn0Pe4DnPikxoq/UePaIaOUWaKPtEE3w97znhc9MnVlowoUwymqnLLNhRtL70o1/Vt4TH
usfRgh3LUmqhHtOMilB8Sw5U8nrerTcHOlZfQmFilWyiRmkkEPAbviF3C9Wu9+iGumNhK7f0EiB7
o7ZNBwXfT+ypUPiXf91AYcLW2KZG2PYo7SjNfiHIMLEVc39eQZ4BmSCFvFwAMw/coMEevNXfmWB1
Py9hOw6utKA/YeXMlRKbjURzcmpCoI4ia0Uk9IxdfCR77lAFPZwfsseVNCY6iAJiH2gw6PTB4KmX
yrOA0mLkqZNdHgc/+lF6oivveUkrx9UVJmRkClD2J9qy7qT7qDzk5LqVOSAP2xXMlWZMUIjVUO2E
FppJgx16rasf5qBz9MnJj+aX0SsCoPgdsJh1/vPx7MnEiTipxaGXoZlJ9lkcLMBTTudA5fWpNtPG
lXJMrOgXNTLEBk6ChpgrxoltDkE5LbYo3dQ8iMptlRTkjRiIVj4MB7bLbNaiSLM6o/PJGO3qOnRF
7deyqJyayLZbnCQxrr+kTdOFJSR1QuhMwp04GO6Y8Na7ttMb9Gr+VYjxecCHiuI8UzEo9GBleBc9
RPMBnS9fc2KvWVwJt1XHcQyebozLK53WioRmcWosOKo174RMQlsi3J/3v7+4vYHdNYxOYLWWicBt
bCrYbYCc+ZnC9hW3NHEbwWIh/jB2JmqboNCeOeURmYa9j1HkJJSJvDMGC2qFzoREL89tIN2nbwOk
0072JLvYNZPTAEhNw3s7cs1j/zPfxZh742UB26Un8/QrmOA8VITkIZ3aEg/hQQERV25jup4S2fGM
zNOXcdSim8CC08HIU4tZJsNXMLIV6l5TYeSdMhyPgr38OP9ht/3npBzjtG2ht0JOx7SIdK9PlzoW
ID7VYFzZj3FRUR4tSReQlMp1bydZAFQpR9U5cZkGwHOuwoTlyoz1tqCHT+sOERYEZA0TkA9ad7NE
11ZE/PNWox/inDQmHA/dnAtjT6VNV/38UM67839/C74XOcfpszCB2FCTTjUwBvn25NX83MfNCUpb
9BFkzCWmlzyivk2FQD2oYawToIHscoqWJElft/Pkms1rJif2PN2f14gjgE0RB0VUElJDgDpVtp5d
LLyFUWqRD5/kpAGbIqpyVYlzT9C4XLLYtKW8LUZH74h4uSjCeAToIeZtxCqdJcCqFjoJlDGrOGi7
W0pqMgqeCppAwDil/77KsRZVqpIp7yZ3nB7j3ld6jpNvHVYNvRagvWBIW/6AIg6imHyWUdXJ8n0+
JrYgeFysnM13FzaUAIeiY4TDYgt/A9hIG6FADkBxaFt38enwtOAMGP/LnA4FTjyfDyAJf2tgJOCr
+H7eUzZ9f/0DmHhhTmEndbRU/XsRM/ezne7qWIIcsfcj7iWFc4VufTUAm2FjT8P/FLYCWBazPs4q
nnkLuTIaAKU8nVdo66ut/z7jFYXU6GKHD+eifESKOxOcGyHnjfcXm510YMJ4JVtmnhuQkYNCiH4w
7Wo86PZwgdtxl+54Bf7N18RaJ+YbAboDIX2CvBF8uXiX0/g0OnTEt73MneXrf7eggc46KtHYnMLZ
en+u5EQwY0JfyZqW2lXumWgG6gbn8H7IfRWsYZuqJmGpTcO2GXOD1EOejao0ja44Dnacojrz3bJu
QmzECpzo/sEhGEnM7SEK4GG1TEhCBLEV8qWfNG8eObHig1e/CTFQmkG1WcRQ1nub6RPam2Khje6s
3hXxY9F+SonT32e8OilA5212+Ptled3LwLrDbNnIy243lbAkzDgB+d1Ejf69ErJpJRi30UeXRJFt
9Bfyfx6wolZaCWAyzE43MkM3IaCN7jTNM/LdHHIqkDwdmA/RdOJS9DJE5Nm3FAzaPW/q6ePDg1GC
+RTFlKS9kRijm7VgVnWWyn5bStqJN+RVjFwQwmBIl/fEpyf83X3LCGUiTppSbt8OauF15U7V5Bjx
dJWaGcp1hfMfj/+bKMxNAu9dRxOPOf5IWqYJhJGjKzUHaf5uaZi4qziXwOaZBB70PzLYHZpZ76xC
aFR8pcJfkmsA7tpSO3nnFdl2hZMQxp3L2ByGaYYimijv21k+GtzlNJ4ejEPnJOxkIObjxBQ/jP4Z
CYmb85DItz/9SQ3Go3NtTAcxgq2SJSgmkNSFr0Ka8EkAeXIYv56MSCLyIkMXAiz8LNCFH7oIFsj4
Uyf0pA/jylOlkXAZ6Gcp++fRHL4rCw+4k6cK/fdVZlhF3dzPIHV3i/bKkF5EfU/CB1FOOCflY//h
/VFhp7IjpUGCmEIVi6CbGUb7Oe+AbFdcGgomwNuhdsNkwAJJZf5KpNJLSsE/7+I8RZm7bSrlpQkb
KKrGjZMrppfN4m5B2VQxy8/ccKsjy4QFUat6qdXhhiS8SRPLNrlrD5zzyo6opRGxiLTAmuWQPueE
opmHlnveYJwDyw6mSRTDtxUgozC/WNg4rlunlTjpIU8GExTmaql7IYaMJnoepYdOie0Co3bnFdnM
n06fgyW1Uos4jrsIQgAiEoupPZe/8soJl8tq4KjzMft883LEatnAGj3erO9PU7E0kdIT5B7opu3a
9qtpgYMoT3b5aATWUqbgpl3uaqMKAfMh3+Vqfl0nvAW7bZuefgPj6Hk3p5pFg+AcHXXxGGleFf/X
tJdRk3HwfJAHWRegZlZTjjDZGadqF+oyJ2hsaYLUCjh9BiZyYdD31oxaUjWqicX9LgkU1dG02zbm
5NY8EUz4G3MzDs0FIiYscGrXZvKANuh59/v4BIK11mowTiEMelNYBpWBBgdlPKocM8hAGksHZKJr
HrPIpkoSGoAURR81UUbcrPSRsCRwdy15aEbACyY2BtQ4Z4onhHEyE2XrZSokhLgqs5MeODnW9axz
yqw8Iayb5dlA5AlCsvnbAjxcRbUFXgTaCg4YEPnXWmwkxXhDhRxfRHqVirauNO48/VT023F4aYWB
5wlbd9BaGJNm6VoGEMMUCglYcT3QcZEw6BRgKCU/l6v8BdADfulYQTd84u5by2XCrNUKqR5JkFvU
qhNq8y5SWhSiOrcCCuV5b9+6mdaimBQsCrNJziJcs2Z3YY2P6sIZ6+GZkEm9ylZpjG7B96pTLZiy
9NEsrAvTjIPMaEOOk38ssNOTu3IO6qCr5EjGcuEAnAN4+QFVJ+f3Brbqi0def5BnNSYMzV2Tp/pE
E0qMzfU/JpTQzn8WzlEymaAQ6WFntjUESPNsR+1Nh1WrpuX4N08LJigAZdLCQw3myrECOoqVNwOc
/7wem0/K9SdhY0IMdMbegoz2NcKOeOFQDmfgJO6w6oSZ0Zf2it+9/dhjeu8HLArfqKhhW1OnTlpU
aq/6xKZMDfNeDlJizxJaW9hbl93M5+1WbCYUK3UtJmKkizn0BT25LWBRVI+OmdSYO1fB0TMdrT3H
uDQOsE/ntTQmTrRRlLfgUUL9p3YokjudaZGvrcvZ69Eo5Dk9xyfZyUOUqUsjTyGtxmZKb9ohXJML
tM+1IBMw4lGeWotASvNLdMZA2mt3y270ukDdJz63/EjD2zkLMhEjHUVhtHR8ryx2ihfqJfl1WNuh
7JB/edJGHqgSz45M8JCVtE4HFTINI0W2OeB5dWVEvGI0TwobQdREMQUDduw75duSL0il1ZuwnT8V
qExAbKD3rhksvL9ay2lR0BdBm36bLMdIv2Qi5zbc1ESWsRGlAyjgwy5M1EeGgHc1bkOwDRbpt149
JDnnCciTwXhdn/RDMgiQIZkBiX4MiTclnOGBzZtwpQb9CavLaW7nREkrAhHq92WcnRh+Vgyl/5k3
jbmSw7hXj20oMke4caXryaMdPzOQrsg1haMT9yFve3szH1tJY9ysbipJybFS74bzN6MAZkC+b4tA
EzyDt//ysZ8EDxBBWwFcUBVobuxCylhXQ5RaAB+l/SQg+X8z/BQAQLjoZUC5HUd78AkIC6qAPKu+
0dhA++eFwI0b891PYAIuiGRnrdHxE4T5Syg9qpJ3PqJv+Mi7v89kY0WXgbBLxN/XxNmPhNZOLUBy
AGFSxpzaeVFbzxxVNN5sasGg7LtDmrtQLGJg1Km7frQpd/x0Q5EfQfngmiAz4gExbJWU3glk0o06
N0ElrQKFr2lt/VDitgrv54PkCIfM532ojfOsAk7QAEcycK4B1vH+sClzaxYGZRXvpZ+qRhyrvyit
x/MW3HSGlQxGn2VsKqsGMTLGcSybzClxCjPp3fNCaH7EXFDvFGHyp7JLdDWmQP4qWC6HHVDUfWEH
npHgvJjzuoDf8r29YmAZhj3FBBfE2AGbOWqjn/E3NN3AVa7q2Gq0mLg0ZUPdxRSEMSO2HDtpUAeK
O+/zo1TsqkDD/hB3iHrjdscW7Ukk4wVxK5HItKAVxX/C4KA9gH1h17hAznYnAHMGPIlbboexBwBM
4KMZkPzejEWo9HVP3Y4AHzkitqCH7iTy9hi2PpaBVUMJ+6GS+YHA0wJmizqQCGg+y3UxBAaPZOTj
lCyiwkoA28PoWoxACKnw224YN7OHl9IXrvQfwk+MEGkHxROC5ji+gsaLp9tW/vdONpNBD3MbJksJ
2fOriZ3D5Fa+mW7KHBBTVGrBgxbc+mJrVZmI3pqVMsc9bNloqj2o+UHrv5OFx57M+WIs+aMWjYQI
FqTMkvBSVvHOmEpONNqM52tN6G9Y5RcWKcu2qSFjylXHUJIXK1T8dkx3YhEByKX0sC7vDIl0bKXZ
SdLiUiLlfjIVzhXG/R3U4qvfEQI4xsh7fMCs8AZiE08HR17hWC8L2NI8DThanwn2QM/QwFykqCDo
ZY55praJEVHrGkBSyCNcnplf8LbZt16y2HI5SWHCfSaFJJoKSAkzuwzwtrumO2XRQQXAJ/guNUc+
ygUvaG6F/7VQJvyjayDkERWqAeMg/kFeyJUComPzvvWEXXMdfpk905efcqwumc75K2HzZJz0/bAn
2Nddjn1jVAc0jwh3qvRTBuTB/yaDOeyAkxdGdaBfTv45aVcFNueK/wwoT4PZSg/mhE9t2QOIH3oI
9b7ETDXGxs4rsZW0rQUwSVtcz0YkLlACvXlHMrBE2Yu+kvZ7ADlwXvw8UcwZT8Q+BN8eRGHPy0YR
DQSR3iC6w8JDgKJHhk071joxhzgRhDZOTQial6Mkx/YITNmF7ObMBWUpx37bIX/1hZjMQGu7vitM
fKEwQVJQ+5FnOZbhtL9+hwteIrppREAoaRJFoQQO5fsApSlN10pqRkvI37pspyWNEyYPufSpA7SS
w6hVV7pYkSUFOQe5lgHWlF6Un8k3MGoE8CAZw+IfmNtaWc1A5I1YqyqN3QGkdomCsSn88w5OI9sH
Z1hJYbyuzBMrA2IIWB9ALjHqP7QmgjfYqJw4nRoQo3bPy9v+QCetmA9UTy3O7ERvkNGw6+X7CGcH
kpZYc07Tx0VsGhpWijFfyArJOC4aBOnfere4MvbJFV3DjjwwM0eX6heaJ3ZfzOvFA+GjW/EO2Vad
8p185uLq4liQEyOkyb2U2Mu9cUw80x0PqK3ZIvLTXY+hOx4e4+aVslKauccaQHhlKvWZPAgPgELf
gfvxwJ9Bp05xzmmYm6s2jcHsZohR60cx+mHwqEi28wwcX8C6a/jvrVywyjNETU9AxIioUVZ28Rjt
Sz8E0ocuAROjAcBrzZ1V3NboJJC9SGarNnQqUGuDPP0i8BimtuPgSiPmIiF51LRNAgHizrhGiWMn
eJ2vX7+xM7v/eRntzfdP2jCHGisCsyQjMcUM6YCRgRpYZ5k7mVxwcp7VmMM8l4Y4aRmUihJyVw9p
6cTkp16VR2GsDrUm3I9AeV+q/G6sOj9NB39eUpcYi1eQ5jNxDIT2ACIANwOmM5nAn4ypBMokXNQa
+hDDa7qIgLu5qKva7kevrHmU1FS1D0fgJI9tQ2RDOXZLD3m1JDnTcK9moh3y4Eg/LrXTD7mSwuRQ
OWmjUUmpVrcAaXGyw7J/7XxkUrNzlV9h2+OYa5zUcNtTAclB51sV+cP8uBHGla5q4IP6l+IGgZou
syieeAyd8ev5+4ArjglZFQY6RxNQIG6JlhFIFGM//67Htm53F+pecPlp96bTrvRjPKUhDeghKd/V
+GrYbaDs26dYtIvn+UB3sFIvbuy65BmVHu+P7vLHqOzqvqKPY29RLUefrn3FGFc3RCf0q6C1QSRy
Xabe/2ZXdhcL9A6CVMrVW/+IVpcqpz9mqQu4AGARevVO5s0o/eVLmpIiYf9LxObB+yOYK0amZiRB
V8JffBnQJ4Ij3RUXmPbeGa7B6T1vf8WTMOZ610JFyKYBCdicXYTkhiic/IH395nrW8YK56wn+Pu1
8mipR6vmxCuutRi/FzRRKJIWAibnN5MUeDCWHdIVtLS7I28jdTtcnczFOH2Sx1pNJkgjyaUpBJ14
o/AmjKnFP7r4HxHs8s4CNuiltCBiCV9KAP+2y2Ve7JeIN+7C+TLsDk+qFYtQypBTTsdeQa3vhXNy
ts/qSREmF2jBLaRNGfxYu26Dzu524z7cm7bo0iXCktt32M4UsRD6z7lhh/An8OwOE/0200GUAGYj
udJRieweqxkSgdjuOt2jBMAJEByPUKiZVylWUlctfQeiONZ9z7pHo86dRH04b0qeS9DfsJKRTyIA
5nW8xpJS8pLiSWkVe5lrd+Hhhm4XcFY2ZMKB0JLI0DNog5U+iNtLx8Lp7eZCuwQkkFe4015zz+vG
c0MmQGRaHGVxBImqDrjhx5YH2redA69UYgKE2QuAVOwhQIhcBetwwLXIdr0t3TbAiL4Hy4HPcwmu
JzJRIqZcg5pFIzg4vGw8W2LwKUWNLQdRID8Tt/mReuWDdn/ekjxN2cp6JtdWgsowXDF2ILeP0fbD
IImfgFr2KrqJHHnPU5XjmSx7RJRH5dQqEElKgk3DQMmfl25wUjni3PwcN1GZYGKkRDRDgLGD9Ki3
Y+upUTh+yDnHKo1mqzMmjGPYEOomYmce5+wFg/03ZvK5LO1PjFKpmispUV7Jk1rAXjNWuUxkSDXK
vgn6selRkTEoxyvd88zGRI5EWsBmPEOrBBA13ZQ5bXl33uuoL5+5rlQmYoiLIjWphtjULZUXgl0r
DZ9Iimm8Rznvnbz6obdP5yVufSnMnmrYTtFE02JnbIos64xQpU+GBQx8VWD1oGcWOO6weZjWUpgv
lTUV0GKweOWS28Hrg24XuvXeuNRthEE/4jJAbB2ktTjmQ41WqXRCAzOmGGGM6+tWeRny0S4NbiWR
9tfYD7aWxHwwozT7MM6gGO2WlgD3SgJKdsn3vc3UbC2JCe0i3pLdkEKSsO9dxS9RtJS/Gr8BRt2K
4xXcD8bE+VkWElMKIU0EbR1m2jzAK+/aPYlc9ZUWpxCfOKssm936tYJMnM8moWg0+lg2gJ6nXESH
8MJEt0FzxH3DU48GuL9+Nktku88mUHEEs4F60vVY2WB5QWBX3fIXQCFcPkHIWXeENObBrMWLGVkC
pHWDcoEFfKQaybWIeltu5d7543zeTSCLCe1mDjJgQPKgtH0pvCruss+c6nnB0APtgxXcguJWWvrn
o0EcE+i7ZjJ6IkOcsMcz8gLksweaJeJlPmPlub1UODF/KwSv5TGBRAqrKixUmFKOLhfxZZIfztuP
9/eZyJG0VpJlEf7+lFym1pWu/fexLwAy/RNuYa8P8cJCf42eYgLcL/NVEi5kgaMC1wXYSJGacSEY
kFH90g/Dbnky3dfFATQC4tKOdydujUBTiCl8eklGH5190kdiMYTlbIEWErDoVv5V7gfbEF+6ynQk
YS+MmDlrD6NY2uc/1F/CxUku4+jYX1HDJUMpUZFs2sMR7upj80zrT+VO+MS7fq0j4+WJ3CsJlnEH
Ny1vzfmpkDifbNvrUCK3AEapGSyGxaxbQpSVKFm2WhgkUXgouJQxf/lOf2SwL2EiiFrdpyi/6uCx
MIvMSayrxDyGSecamG2rr8XoIOWvnK9Ez8vHQHuSyoY+wHpj/RVSlcFe/GQ/XdKGQ+ePQNGq3hhr
6x0oNc5L5QllXGMY8AgaadMyTlJH6b6M3a86uT0v4y835EkzxieMWZTmMIT/UZyw+Cvmi4B7iY3F
BI9jeR86vPXEjxwlKLua2Cb/x0nYt7HcECUqLPQ3WvCELC4F7y2caraXp8KRb/rD7NBhRPFJPgKM
UvnBUXc70TlJpzZf5dp9bVYlsno0qA71PQD/Lidf9c2jwEW1/Uv4OkliQmSsx1UnY7cG7z3sgxsY
E4x25Fn0I5RB+aki5+ixC3l1QhIByJ64L5tfQge8SfDacUzHE8HkUsLcS0YrQKHpVnodQ7xfU1fw
lMtoBG8EjoEf3vGiMu8EMLlUVKfLlGf0sJcxGnu9nSpf5YE3Ybf1Wll5JPtEBg6L1ggJpGCgMyhR
PR58yv/KBZfi+B77LlZaQ9fFCHKMwVb8wtMFO/9lgZMS42C8Xv1f7pU/7se+jcdxNMUlxNcKjSet
SN2hKdCsUWw1c8v+JxJUeyl26vI4yfv/zU/YR3OSRs0/7T4bRKaa34FJQCns5ZZWxyMHYRsYD5wZ
cd5pY9/QRltlgkCvHtpYiVHOMb9KO91W/RR9HB774HYifLItE0QEsxW7SMaHFOvMbqzabovLSNLt
QvzJsSXnALAP6dFIpkqKoNbkIIZgGwdUnMdkp76h5xIYEhH6vEh6is/cdCqTdQH5x8SDHboh+7bT
ogaIV6DPrT2E2LcQscXHxcXkxBWViSs1mXuRxJDYeAPWRkuXjrHE15oX39H+DQhiOZcATyATVSxZ
C9VaxB1ghXY5PLbcKvpmrW8VUVjGCYDuD6ZB04W6suOdfNu8NIfssjbsJMEZAEbIJcXM5tXdeHc5
O+iv62Mz63QEFGR3uZ3sc9+6mwb0MyUHk+NP2o3MeexyLMkSTxSpVZkF2qhuisnq4kYL7847Iy+K
schQnZZm6O1Bo/JChu9TvNlyb+wUJMe88Y63zPGD50uSCYIfQ8b4M5NudbIegWEA2XGHnVH/urFL
B6XR2U8MV8RCwT2KFW4Y9AejBeSxGnRuMdrxPnVNdOgBn31o7Rq9uPMG2DQwxpMwG43hb5WlhRZB
XCICOhpoh1LV7Jox+W4a4siL2FSzj5qfpDBnHqCSat3kkDJLNl2HS4EzloLRElrlsLQSnFdqO1iv
tGJOfJlFVj8joLia5EZ7ZQ+uuKtIwGNb2IHLcuIWPLkCmRM/yJHQZzIEksJD2wnkJXVhk1cMC7nl
odxJHAU5X40dA581A0zNEcQBMsCO5l2icO4FngDmOWLUlSKnEzWgKO/ixnyY44xTW6ImOeMTBnMa
zKxZyom+S2lSNFz2++UwBPXO/EwEObkCO+BdyDm2nFuIGa1gqG4r6+unfA2bT4aI7QyTbQAqJinK
dsENqkQSaoBGZaMx7JF2eJJFoN4Wut3K+gXpkgcrEV2ihDeCEvHC2Pb3Ov0I+u+rV4egD4ne02sc
68LovxSgER73vf1KfNOfnrh3+GbWgED2r87031filAhMBiJtstbYFwkRnWokXS25/x9Ny7xwjKmp
QeKL6G9e/sYobPeTvziKU/iJy3sK/OUMn5RigpSMdV1Dm2FDa18Gip8dBI8odnRBbwOyV0VOHsSz
IROj2lKapViAuEIq96baIMdDQmnxyE82V0bM1bdiQhOmuP9xDdpbVR/DW4qxHwbhRZPalLUscupb
0UVrcGfyVhDf5vs/nvE/JmUfPr0szGU6Qkd5N3jksfBqwZlNe+xt7YoylJMAFXLRrlJ/eOLlmTzF
2ddQNRdl3I/oQoFt2mkvFMzu6LGD0sou8Swvu8Aecf1YhFisU/87TDmtQZyMzj6OtGEpyzKF4mb+
JUtv6vKnyn1Vcs78h2dQLWE7ZoKMESNlGUblCh5Bw2aIBs+rCZYnhSIzvj/mPTbPIoNakIbo3KcE
7ypwoHlbItslt5Uc5ipIM1FRLQI55EB38+d9FGiHFKk5T9LmmVsJYmpRatqUZIrpgDmQYy2MF5St
XSjfPxO2VlKYYJwJSU/CEOqMrxhDwfMUCdwl+v70rRj5PK7wTTdYSWNiMWa2hBrcDNAp+6qbDx2X
2IhnNCYKZ6W6DIsKAfpQYiP+KCXgKeWt3vNcjQm+pOj7VG4gpJxyT4w6G5tCbfIjLC7E/MGK79OY
V5TZfsysDMcEYNGwjKwtcYlhxDa7+12XhD+QVxNZNxayHcK5pTen2rEerYOHSsdWBZuLmIMxpDIt
cM3XI6bsQB9T2fUFXeN7K/a+JvfRAzgGrgFKgVElXnF++zuepDNu2bdKpBsEt2k7aPsWm3RTazqp
xe1hbxYvVloyDklUQQHQJ7Skp5l8Ax8dJXVxpxsNVPKoZ6BC4wjcqem/fM6TeoybgqmZ1F2DRG9+
Fa7NRwm8Qzh3wZjbQDLBy4n3nPtL1DoJZFw2ThccCFpWKOrIB5WUF4bdZd1puM40T5dSH9AIQWKG
KOAonO4YV1nGdwvKFSFQT6owjAC6LOzrHskN0FPqX6ov7y2Xt/25HWVOyjJZBKkSUesAa4s+t3rQ
EmuXNTMnU9++sE+OwyJIoRDbS10GGSqWPloUSmM//m4dm8vYle6mVwCLAxt6mWzS2zyaxs1Z7dXR
ZDH6ojEMjYJu0rRuGcSBdTE+15hnXvb5d+VStIDOL7vpgVexpZ/pQ3600pi5+PpOjLKc1lMk4XpW
7uaIOLKyuD05NOB6JTmviMk5miyAX5VGqUJozbZ4LJ9lQDHFzvAzdg2nP4iwb32HbRqfByO7nViv
tGQCz4BlnnCh1czJWYAkjSKH2+6lnQXis8j/1NN4JYyJPjpgwaaJPv1j446Qq44LQkeTHvabAfkd
OGfYUZNF1lO6uGpStalRkgraQOicXvLyI/EphsfUHXn1mU3HXItjXGRU0RbJmoYaT99hfGvYhYFl
uXrvlDYFaC93YetoQc27kDeHMteCmVypJEQfjepNzzFQD1j4RtYc/4oCSsaVHrBzxevcbV1Qlqph
zwb0BAABZ2JMKMnYmuug6kDwILLb/GfBg3r5i1Z/ZLCF01rLm6peIAMcfyjjo3VQ2pmjvhVN50vB
Nbktpq3IudKKrZliRqISJQESxWUfh5WNnNo+n3Buneq1BMZFCIb5rW6CBGlsAjMSjjnAdJXJsKsy
4mHY0Evto/ef7Md4RVjkWVfX1H6+8EXzJZTWoE9v2KmBBox2qPxhP93iJQmMhfjhvJ6bgcQC7THQ
ZmTNxF7l+/eI0k+RWtOBjdlvA3JZOZmj7GZPwYhpzh3Y2P5uJ2HMFTtpSYyxeyx9JBOoEHTAnQ4T
/3XOk8L4PGCcw3yusegx5+DExnSGV++lwk6fhG9YfELdQbtpDI6/bJ+zP5qx++N47RETQBJ0X757
LdXJNeaX0UDV+fzn2nbLkxjm9ahIWMBQJogxxqOwuI3yqmR2yuPV3FRGk4GTg/8Mid0ZlkezL2rq
/FWxI/KRYHaHB226HTRWMpjUUitMGTsz0GT5Qpz4Bl1VoMfFT9ZVg4LyuBO+cqM+PbIfjtlKIuPp
oxWbaT5AqzQAk7OHx0+MwTtAbWhYd9W+Wjwkr82GEnbG/piR8falS5UyKaAiuICd9Ifq6JobHXQ3
CQaAQwIJqLlOfG6Jhqcm4/2VKY9SXUHNIevssaidsGt2Vde4CnAbQ+uhrbN9nnaOkrzKcudPn6qh
rNRmFwGHHMivb6FTEC5j/djL/vkzwPFOFnWwKIuq1uiVJpSm0yAqjo2TzBwhW1nkWglq5VU1NgKY
XEEIvp2klE6fXybphZm6c/Js6Z668DZ4tqPwyVXYSejclItR0KFT69bBWzv1oIFuFcgKXvyNlyFz
pTHJI8KLlIsGlAsfCCIk0h83f9K/LB4Qf13ebO1myFqpRj/nypIEcFy11kOY2Fwp8bWZeQYo+KbH
806x+XpbfzD6M1ZiJKVt0lKEBaFT/LY3OX4XHlW71G3FoWzA3CLwZtK6UoyJJ/0QE+BuIpmTix3d
0zRvpAVI52BZrdxyl3EP9ua1tpLHhJM4t9SpFWDIzptyOx+dDiUOPcU4CsbmiTveosDR2Lyxic3k
ZCWVCSdKpoaDrEHLuZtsgA6beWGX4h2RWjtUck79/ryKH4C5NCImSUZVbPMH0tyTkXOq/+L5KBZR
8Gns0TOplhgaWmupLZwRg9AUKBXN6S8D0GxAqXxf+Z3kfPLaoeBVFoV6Yjf3q7pWikKZoNNz79KS
rxkIDwvm5QpMSXCdhCrw8ZI7SWPiVrIoRoi9WtRJn/Eu9LLbVKJdYW2HXWKnBER1/d+58JA7WtpJ
JGNTNWllDUs3FFb+Kkyv1MyXNd4je9sxTjKYiKUAETBtsTLsqpcEOOXRUbK7h/K7gtp5c934/w9D
bl+jJ4lM2IpadK5UERIpmhqFSk3d5LKmh9u3Ah4y6/YhOwljghcZZrMUYEM3UefETrruUULjoY7m
YO6Ki7yU3fPRkiePCV1lXCqSQX1SHQq7Ga4LLfYS4VIDY3pbc8705jjI2j+YuBVJy5xkKoTFpHTk
+TYLf1ZRbC/9zyl/iGqQb01f1elLIXvnlfzLYT9ZlQ1dvR5jng6CJ4AVvgh25kXeYtiFZRf3oDG/
xAzYeYmbXgqiOc3AMZdBs/T+Duri1kzLGdElFa6V8saqOKPg25fcSQCbWhFdHCw5hoDlevbjH53T
oA9ilraye7u7Y+5E4mautRLIvDfSyFDjSMOt2jf3qlE62uQRLvw3x2wWE7PCRlww6Nih24IFmPna
KF7Of5btt8ZKCyZCCXNbzk0NAXTOkJ7l2NU1p9IcCbsplCEUOV7CC8U8rei/rxISXI6RNskwHUH7
wUJ51fwEGrFqrdRiQpQ0yWXZa/CGQtzL416obkSVVxTnacFEJuzcho1SUBmFpxI7e6HJaRiIgag4
kwRaQ5rrNJyKCE8oE55AMhy2Kc3l+kK5q0pMaC2fgata244JStVItCyRICJpHgfzMa2vOvOe43ab
d7Guo7gCajxR1xg1sPIPuNYMUR0bm7j+afEdM1rWQ/wi+9g89Hm1vm2zneQxOi1EI5Fgwc1n+UHu
vYjnDPRbf8gtVvow4W02xDCKhR5vogzYWwPm1ZvnWrokdc+J3BxBLDZI202YRu4G4JSnyHGJo6NB
UXT7lte6/ks8/WMxdn8IKLajYJjQSP1WvBh+cZu6Y2GrGF+I98oDfzJw+0o6mVBnQt0itIIOwkQa
iWYs5edoManBDK5rQDn+5EUgrjQm7hlh0WZmDTtagNYCiGPkZTi09uT/Praf4HZBPDpZk/rnKuJN
gmpkVglrWgvKl5kcGGZ+M0wl5xbcvpNOYpiwB75O3L0CvQTN3dx8mcWvjc593G2mfytdmLg3tZNk
ilg6cTVQSv+mxbGuaPqH2cpL3mwlz9+ZQEEJZYdlhOEE8bGMrkSyuEMV6MZXTkDiBAidCRCYRp0G
QIpTdydOeY/0AVs8mWN8Ky4oJES540FCcD2QCRkToIzEOodE/a3SUPvFbo5s+ZqiOmNsg3Nv8MSx
M5xyJY+FQR2+86I73ZH2o938H2nXtVw3rgS/iFUEM1+ZTtA5ytEvLFu2mXPm19+GfHdFQVxi1659
W1ed1gwHgwEw0z1YtTvbxA2PeNThOHT1CuA9SnSmPMrjNAHlIT5cPXptcyOZPzrhOCmq5Vdelzhl
+jPpcf+Qjn8KzOaRUoH4bgNg/4uI9iuyBxvcbKk39KG657Ga0Y+0kffZFgs9b6B1lAAsSJ7ERrUb
3WnkyBYzx4QcWosuPo3w+Es4oaozuSQZmooUOjDT8aLpzlJx4Hw6zuasM1mk1pIU/NVY4PEBw/NO
ekVwSob4nzVjWjl2BdXOefyv6++Oi3BhkorWRupgCtig6YUwbY2PXP/QX4itowBWQxtYWNgdrwmT
ky8/Ud933RjNBRZFMkNs7TWsrVS62/Ym72sxiaWv8KgpT/haRL31IxD49z//DIDJIzopGrmQ4DkI
fbiNGHtEVnd/BMF2SmhJlI16CDeZ6u2kXFca5w6D4yP2jVsypNqXCpiAATlLDp8M3nmX850NJic0
QzrNqgoAULlYRu4a8muZ/OGy+dTtEAl6O2ZYNsIe0r94q+wt41S78lEE/Q5oeTh4PJuYNCD5aVZU
tEBLo/a5HS6lIT0lMu+8sdp2tKhc2Acvs4/1GkQCWCLopepyp+0uA+nR1x+n8Qvuyq1Gex193s0g
jdmNtGow2aDIlGZQA9iWk8AyxHMpXAh4sumkBuLQtTUapzGrOf7kVBqs0tacqImUaQjySC/tXnbb
Jvfm8AeBwNH2auKV1gaTEjB3WoUjrXSpNhTtVvNfgocWLIZ0XGR4yr5x8Gh0f/amaUKyXTNMvGV/
LD6NpKv0PMM7dqViJF/GPBomk79HB9GTHLyyuX8Ix3w8QSxVULICjsomKjaxMH5zVpzqoO2HPe9g
t36Fpr0bxxSIdQj5nJ4yNyg77WeGZt7SJUfZns+RwzsY/0MN9Y7FfLhMidLRr4HVuHRjjK8QnVST
im5P8XngNVr8Q6C849Flsjg1yFVUq2UKFg/qSQIBSuilPfT2r0DxL3m9TOsr4G84lopAELUqaSlp
ToW1Ns64/wedeF29jv3tdoispi5dljUVIuy4+KcFyMIuM41KYZjxlkHGi6I4VeptFN9vQ6xuKQsI
JjuqEGvsBgPtFKWUHII0scDxzFHNW787W2Aw66qtcJ/ZKzAjqb0RVGQnOmmW2ajiMazYHunYf+Rx
g3C1OlugMsurFDozreS3hyA7mG3RzdEd4KNv2W7feNL/xYrmOZNZY6Net2ra4KGLCi4lWGNUf0Z1
X0cbamwXKpdVdvXsAD0TiKBqaH1jRXtApY4nZgF4tBiklArBkU5J/hsu59WYX0AxS1oMJyEwaINR
kP/0NU/SYrdWYzuQS94BbPW7LZCYxexrpgj+Wny3Eb3YglXfxQ6afMzEmpCGxb0Y2zpnDawus78R
QcnycZmV0WDEJMFtgNJ+VeMrycDAusjZXHgYzDGvMKV4Duh7uTQc8vms5FZLOBX0erPIwg66vy3S
RZVWQapnCAef5ljVqnAScegJXbAzgY4gq0dtz7+R4pnGZKnWEFIhpM0UufClG3CNfFdonMKaB8Fk
qTnUiqGt8YVk40pMrsP2m66724lwfdNaeI/+DQvv9VXVdbWKL4S3cUiwpBhstsBLgulUDf3NhKdT
tZorFnBMeopTH70GObxWJEdJvlR5XLi832dy0dRoytzUCIaoO2lg5Bf2f+gvJiPoYTQWUQ0DRpCq
HSEtBwKNbLCUO9HDe8gTr9TdTkCqyKSFNG+Tbqb9vRCJ2JkFjrzqvZIVhw4Tsda2afQv/1QHvn+a
t1J/EQla5PtpR9N4Nc1WFRqWNu7zDNfI5aEuXow54eBxPtVb6bbAq/pW90saCqZ/DOV9qjnb9vBC
++3fFwBS2eLOeAbAVOMVIcBdj+Biygrj7qAv9G1efURDa8t/TEIofUhSKjT02ql2MShq+QSDQxIu
7ebbRPu+bRwnNbwVHwvbZDKpaonS1gmCc5S4eXKn/NYJchEPTGbIp1puOh3u6/zeLiE3Pz6HM/e6
mBPgbzc/C0O0sm2lqIUhsWxjMLK3EpQQyEFdiXnQ5F50lKd/2fBB94XP30uHDJsOHXdDY+wDaZcq
NwSnfhkCmLpHOffSC2hS/ivConUz38GYvKdmmRR1Jb1613c9ye08QxAGjsCjqFivOo13ICYB+kqm
BAW9LBGIBZ5/t/qRQvDiFTo5GlqdYqt9GArOQqM5aMuRTErs1RTzRjNsG3u7LwK7N18qNLI343EU
TnNHO8k4Dxn/sLTfrWTSItoY//9gYpzTa8xoXnSxJRErg6AHmpQPKe8id325/Y3HXo/7VRb7kQav
6pM3z6adhTvTr+ztNb2aEE1RVVSdEFNiZ/cLZcCiFnAoqQU5tipftEJIonOy7vqpcYFC/4rFgqv6
wPCbCSjTjUq7vDM8bpl29wrtvF960LwtbL1AQ7Mi0dG/inYn5mPpoTbM4jTS84HqBamruG/noNv0
K2ha9rnt3xYll0x29Yu9g7JfrJ3HDB1AAJ2FLzoo5JOs9XIxOmx/svXltoBhClzIzUA7OaQwmMpy
mkt6X1N/S2t8OquFjh0lFCl4LfOrO80ClGa2xSeU/CRrhHZCzSbaho/510NY3qXTuRK/bpvHcyKz
pVWSOXdZCCBT0o4xkY7DLDuqwBNcWQ/8vwOEfbLQcqVq5xlOlPOrYtiHAmeWj2cG/feFv7RpTIKY
oJ1plr9L/cucX8vJ67anVskF0PL/V5DrTIKvfVnR8dqODEGgBEIbFgzHvzbRiqzcDTjqlzjsSxAh
+a1T3AKXyfeqZGhDOAC3EVypLe0xPQQCT7qO50AmwwutrBVNjg9UQ3YvlAxbjWJPK4WbbSeubpIL
W9hEkU2krQ3YIo5u3LllLVl9dZl037dh1hYtjrsK2sygFC5BX+RjPNQSGSsNml4488hef199CVwF
raWGld6Wx/ysBNZvPPB/QGS+EpSpmi7SgZhWN0bvtvFeTXbbVq18ow8QzDeC5HXStDGcp2XB0xCW
zqiTqw4pfhtmZa1+gGG+kdIbWTsYuAeXxetuvg54om5rLwpLAPYYUkkkGPURrpJ2dOZ13PueesTI
tM3TMl4rIj4gMbk7MPUGt2VA6o6U0KXaTS+j/esR03S4bGWc78OeRpQpLLJqpiFgWmpnVY900n7c
CzP0gowrCXzWyBECl0iG873eyoFF7isqoWgI7f9t4y+hfGiM/XY88Myi+Ivfjxu9b3SC39ciW45v
at2OEk4r3TqErmOVGGAGY1/R1dEQpjRB9on8Szmbnbh+zU1ewwUPhLEjghDdPGhYPnF7AUZAu9ZP
UFjnLB66OJhKWRXR/iLLYKrSIG300VnoUw7F2YQlvf6glQ+adhLEFzV7HvKrKNfsMf62/XHomv+E
JxFoRWHzUVBYfsTTIvDpyyXBHVV7TCE9E/wUejyXi7dBG1oj70BP//otNCatSlFAitoAWqH59tyE
T0JTWcEcxtYokJeWiJx34bXHHfjx3TzGnUE1p6IxAXDAAgbZ/Q68m+IVpcHMvIlXdK0Vzh/QmARb
i22WkQ5o8YEyIgdfBNGlYmaQJLfLwsZBP+cVFbzvxyRbs4mhDTO+QdIXnsgtLhVwtePqp0V1KTqp
K1w3B6r++BuH/6Wx7GRy1INPCHxbaD0fRi9Q05OctU5eEd619wpJ7AccJgd3cpOkhOKkJ4OqTJ7N
s7ATke1DThJZqS0+ADE1c9uQyDRauLJLyA6qrkeiml8ls/tex9yHudWc+x6X7KxMCHFyyfdhVDRZ
2WXp9XsdRO4QlBe9yqt3oEM+Szx2q9X8JRmyQvAkQiDz+nGpj3UUi6qKfdkvQqucoIRaH5SE8E6P
1E2f1/g7DONGWarVcSyR7uUrKsxW7brmqoFqQAFZJPlFK3+nqFlYJX+0qhwkXy5pB04/XfT9d2m+
hAo7x6b1yHg3icn8hIytH+Opzuk7xSPNRWVcNUFpzwoHh/eFmGSs4HYhIXR0RKX3kYalR74VZM/b
GX8VRMaxU5YxfiyyQ+m9EqihQdAaYTaHWrpKIifsOVU6D4LJg0Giz/gPEBl6V6LLrronI8eK9dIM
nBYGWDqxd7ErKOnNQA/a+f1pu0TCA7Mr7dLDdcF+22lcOCYEoIEQC1qNBSseo32FLISXe+l6vtF3
dOhdFjhRvZofFtYxkRDH4GCUc1gXBVeBdquPnN9fLTMWv89uxImhmDHECLBTqZ68T3bzkXJIcTmH
6Or7lAwWOMz+O4pT1HRoVEWnSniteujJcwYQE3j0O4l749a8/8PvxIReLEstGH9wHwGS+bdxFP9Q
7kd7BDcB0s9hG433lZjNt+9IWQUBdgwtOMjJ3s84v7+6jt69x/bqJ34ZgAULUVA3h4hchJoXB7/R
g6DioPvXOmLb9JNZV3AwhMO6o7aLLuhVMPoPwOuFdqJwn4KVuY6dbbfxzGJ2CCUc0lSjNS4JMO+a
VnZZXih1yKmkV5P2wjBmY5CLokjyCIYpoJtOr03Nq5tTOP5Oqlug0BBZHG5M0UdrlIZPpBRFbTcp
pIeNGiSjcyFxz73ULx8Wk4ohVzrugjMOlGbYTrpelcu4ztTAEXe0j4LsUeXNl60L+rVduku+bX+l
T8FN0dDypSiIDQUHko+WyaXRgPxVD5x5fJLbn7nwuP37n6tlBoBxHUnkuGt1AEi7wUWhjAux6SXC
I4TitaDV5Taw0/rmk/sWBjE5tYzzSaxHM8BZYMTUKdor8Z4zeIiLM7eF7VPeY2xj8qs4zCE0IoEF
BpbglvawgRKjvOjt8NKsLdqH0vMeZ7n+ZHKt2ucT5KqNAGMVuBrBJF5l+7hiTN+o8SOP19j5aQth
TGQybT/+5c740B7I/hfZpshlJv288zI4TJLFEVtQpg5mtR55llyyl28hL2d3B8kKXd5LxKfU9BGM
JYAtiiAucwkxGSuNhQvGdsqtUPe2I58HwhTigTxWeS3CokjtrSgDCV6QORpxt1E+d8QztjBpttBz
MmUBYlC/Kw8aHlaSo38vflfPxWk6iRblZemO/5m08Q0UQqIaMob4qSzL5No38gEO1Gqvih91CCT4
vBPhuv/eMZjEMWptjbEJ7a9ABws+WlFKC2oCvU0FNWK38B3yMsvWtkd5uPTfF7l+iMDP4LfAnWTh
IpgKzygltwx4MHSdfs5T7+YxuYOoWTRPBDBFuk+Tc6HbXSRa43CIfN6sCw+KSRmtkWF1UU922V04
xtakf5XHvdbcKn3Dcd76dvJuFZMuojrN0KaPzStvznJ2iNPf207eAZg8UQrFrPQ9bBF3xWOwb3bK
terKN4Mzu1S2ifeMzgkGtjZD2ybm2CoEegv6n2Z0wWOGId7X7YjjOI0tzoyuSVohAggS4NPoFzt5
kH8rGf3tNnZqMi6VQRJaQMzkR5JcF9Vk46me8/H/IRe9ozDFxGQkpE1DunRsvH95MhI5la4w3flW
eiW2ZNU/Ak+73fbeP+yI76hMoujCKDCEGKi/GskhaZxYYK6xG6qrcFOedd7SpUtzY+myDSMBkbIW
vevo+wo0K63vh3G0xvqVBJzjKGfdsioYZhOq/TADh+gPYxd6pDwaVeh2xmtHeHe2/7ABv3uRSRJd
I4hzPr15cfopgWLUtJU7fRdAd9I88AaqPj/ufNxA2DnKDof6MfCRJxQQ/5Ronauc7kQfd3hMTby1
xeQLwwwCuc5hliycdXFHeH2GvOhj+wukhkD0hm4X6Uk5ml5wxEH02LrEbu3Q9V3uFQXHIHZgkhA9
6Ue69YKSY/ZGR7ObH/WFek4f1eOvEVTejSkPUfq4IZq4pCgyA98qCSABA22ruua18XAinX3Z0cK8
LvoRThT2yg090WtfCZiSBVc8dK8yWuTBkXAUrnllDGchs/0Gra75oU4TryBCKmhE7S5UO7m4LfAq
8mdJih2WTNJEluOR5vgj2D9ouyhVfxlei4OEsa/qice/zjON/vuiiqFKZHKiwaO+eS2VoJ1ovpDu
oUXjNcewTxf3H1cy+5Ql67mcldAQctIG0k5zbk2G2wiZJYS7IDql5FmtkI5jzi3+WkwqoqYZumng
poflicFdcKOJpYR9Gbo28aXE67j+3KsEsyCGRCTZxHMZyK4++k+RdeTDUcHRrrXphLDslZBsDs6g
ijEIDiaQ0DpiL+M0qPBg2XpDrsvRzBIZ3uzsUbbpAFHmFjs6QHRj3pi07oWQnc3jOaDWsDvawlq2
AmmmbAAhD9xZlmeCvaUrvud15hjkUZEKO+0SSzE59f3akl9CMllFFcH47OdwcKEn+yZ4qmPi4ps6
EOs7lUNjb4cpz0CmMhGrKhDjGDnM7EvX0C7K/BmM4aL/tQq+l8FzKT5v4/Gso/G7WH5aMBiVSKh1
VeQV2aXQFq7aNZaZHTWFJ5i6ttaXrmROLE1XzUpEEDQFzrExJeKpoK1470cVb7HzkJis4ptET3sD
cSLeKGht6986nKgYfPwoh2+NpYYXeanNuX5bLU6WFjLFiVm1eEejq5EOJ+ASCfw50jWt7zKv+e+t
9h+XPlubhGotxmMEMF9tvaCTLT0MvAE0gQYvy6ydLpZmMUlG7syiUEp8uBBjYO2XABelyXy7HYk8
37EFyhiXiWHgPQh76+jReePQd/KL4oRpxHMmWhIPjy6ljVzCFii+YYDjhkaj/4BaQbIVN7tp9+a5
rChjH4jmuKNuq5vBe65mNbsaJazmKQQi3u2aR1C5g6JfvdW/DAV67iSMY6Q77jwpD5NJKGExi0Yx
AFO+61zlZ3uVPQh2+JT/NKzkuj8P33gSvpxYYWuVXh+TTMoBKIAJKyBXYYimOIWTlFer2UVEsmUK
HlVFOZxp3nLRxg2iKnp+K/c9+HWo+CCPtY9nFJNP0HUlm1mOtEyKwzy6nWRnNcckHgSTOqpWE7qq
h98Cci81lqJ/7Xl0uvRSYyvimUuPKjcmY8QDi1Mn4V7vgosUE02Z4IODHBoROXiD4v779qrmJGKd
yRyJMYF1XAJkae7yKHQy4atqfpfV622Yz+IXH3MhS+lQl3UQRQJwJPTdvZKT/DSeBItYgau75c8e
8hPtQ3Dff21/Q36JgWbuT4cefdvljA8HFTk7EE56dZXKP4jimbPTGt1Ba24MHj8XZ9tmCSBao2q7
MaHm+tf6cJ3oz8L0LQJmaeScioRX6rE8ENk0pJBpgX3GObye74cfvqNejjf6TXfyLXQSndPKmrgt
KbSs2ohVgylMFKWEBBQtTDob2mduAwIVesoqDrkrOLzHg88Ntsw3pItzWQbVJYSTdNg432mggXqk
UqY+GNxQQodfBVwu8Mcx11cGmGkxoI6xcZbFIIoyrZgnMXAyv1MtzGrcT/OjMEPQqOTOLK1vAu9Y
TPoa2sAoknbGO0JkdYZt/FT3lZ3sopN+Y8h2dK3a4p7nUx4mk886MWqSXgKmMkpOY6BFWXvdXvQ8
BCadiWnTNzK1qgue/fxF53HG8X6fyV0qJgiJb074QkJ5UnwJWmep+0cmsBQF42xUlZYjCDTjLtHt
QPmx/fv/UFT9/eVlJjnFGmbi2gE+mlM7w7AHFbacrqbnCk14kcfz2Poe9o5GF/ViGVVFmAoR/eZa
ezs3l5EKUaff2ibfIZh6ppbmRjMTglAGoUPQF1bTq5ZieNt+W//0oOFQwS8C/Q9mwQT+KCYTZGmd
eLybB09Bh/02wLqn3gGY1RHVjRwIBB9eML6KmILwi5cJrSjbIP+Qut9RmBUy4nbALEeYMRz9Gxma
AJC7OqVX6mV0SnrLPA534qnm7og825h1U7TpaLSYI3VM8hgqshWmx2TmrP1/COy/TNNYMgC5HuSw
6BEHzc/Jhfqcl5znSx0SaejFPPPu37Yt0lglxzhqYxL1sCjDxUr2NYjcuD9wvhX1yucN790gZu3U
Rohu5LebIs/YUZFR3Qv24MJwot18qd01p+YwuvRWJd2V/52h4m3/ewdnVpUaSiMRBnizdNKDdpT3
xgvlKctvJe4L+vbS0kT674scMbS9aUQZttqk+FkFt/nIcyT9W7ccST/mAqDu4l4aAlqvPIB6k95h
po72YpyGZ+NZdtF5zKk91zfyd98xuSKMpmEuVeo7NGGG/oMfX5SqaGcZp3uc5zgmZSizLigYOEIq
749psu8lTmblLikmW8BnTVjVAKCvYtJj6hR2DmkuzUtv+Dd5PGuYJBHkJUFVSZOEeD0Lp3Haba8n
zldhp3Iiuc+79u0GqO9sKXHVIrHUzLRHUeVkWeqWT/EGwS0ZgrWaaLJ3klHRFSO0jnAVWg8Wie+F
ad/jEqbsLiHPYmk9J9w+DxHQtbrAYxIFqHlDVIvAk7u3ay3jZb5sHIxKX5Tcc+9qUlpgMXlBKVNd
Ark1ff5CMoKeweCFe/6OsfqxFjBMTkiGOoY6FWCqJLZCqd6r6G4maXOOIo0T5atxt4BiskM86GEF
Iid0uwgnOb4SSt7N+Gr6WQAw6cAM5waNhACYju0pQZ1NmaAHL7un41K4bLK345xnD5MVSpAO4fAL
ONLcz3jV0KfnbYD1q5aFQUxa8EshzUJ6tK7czk2voZW5nwYrQhPrdKJtrCKvNiK8qGNyQ2ZGeTmr
QKQk7sSJqfQ0zn+oXM84Bdr+fgZ49Dp2DpI8x5/rR8F3c9lryKjR2zj3Ad6+gt7h0Ozmb29TOmhT
ciQrCS3/kqcOup55F5hMlR60ZMTmj4+oUJEeGRSv5DY5lY/hPvNMCKr/2Rdl7yGrVNFGlZ6tcSf4
s5fwNEsP1+gez3bNCTLLRzT4bENyopR9N+3COhNimkd64SqfTrX+tP37qwXawoFMAmnDcAh9+i5b
+leT0FglZrrEh20Mng1M5jC1QYx1GpURpN8V8qMfDn8GwGQOKEbqAaEAZrlX1G9JyZOU48Y2kyww
EAZWb3qNOd1gG0SkYS3j1KGdzLP4XFuSJRwSzpf5PGf+cbvSmfTRYmok6GgjVKF4F71XOsGlTFki
r6DTZ03aXj4St7jLbV7rBu9zMUlECZv/hxzOI9YQfZEDXqbgZHr2zrHN/WxsU5p6r9Dgj6ZTAXws
PQZyRYcqlXMHcnl4TJYwZ6ktOgV4wn7GA0mzQzsFBvr+wuNNS3CyMHvHiJ67UKxLwMUEdwXkQoqO
gnjswovJuByzn93gbYc/Db6NOoq9Z0yjRK6hQAK84W7W0f2n3IUdho07zZJEXhFFi6QtMCZhSDhz
jyrd1OhD3dugom18x5wd7V0/Ex4a78sxqaNOS9WUqCsDw56fqVClcWiP+pd2sqpDAXp03o5CF9WW
eUwqmbUpatEsgGbb6qZHJ2U63SpjDY4ipwRTS6DyXnZ5OxjLNmuWsy+F5ps/J5eO2WW2cdKuiFvv
fFu9344UTrZnCWdDNW9JEcG6bhIeSK6cwqh1+nTi7JO8gGQyCBTCp9x/K62SzC58w9HNySrz7ExG
CDrOyh/mE1byp/Tbwkxof2AYWcXXZB99QTvFeByc5DsWoGMe/nCFs/KKiVm22UjL7vTgH8keZfdO
88Ljb90Kvm/OrOiPUE+RPGqIjTB/qYOLJjo1yuMfRQTLwJoR0dcUmooxY2P1gqNovtU1nKMDrxI2
maQxq6VJAhmGQLu6x73CvNconfuxOqR77J18CgZO3jCZvNGMQjuGBgCzn+VBwp3Q/AR6Fkuk3Av/
pr2GpoWNtMFee6aZ+f+jJUnNS/TeHs0E3USS6aV+tNv+Ylxn0tW3uKYxqh4qjrTmpWxmmMU79la+
H7xfHfMB6gQOHv04W7YxdYgqECmC1DOi8FTBmyXme8xL5dBP9i/1cfWal6a4JjIJJAlEP81TfD7K
+xrs1b1/jWE29dzg3BQe5Rfe+P3m5yMieyc6deYgTAJMHBPREporU8dikFEplJzMuOlLADGVSFdN
U2I2yFSzivO66FQit1TdDH1AMLcckv/XqbOrIcsiWHjhBzcDpu2bHiqfmRN4/ct2hPCMon/RIiAn
dcBg4gTvTdJ9Re7SktM8urknwyKKv/j9sZ5TJexoNPS6beTyLjPbb9Lg39VC+w0d1Ph/2e22Sf9w
V6TLomxIMkSWxY+Yg1gpamLgLnQ60gY9/xAczB1tX8beyTnirUe7YRIVggyYgJeYoAgyEvbmjMef
9ETpCWNPsAucLVCf0ltX3ZHvt41b9ecCj4mQVmmDShbxPDcb0U3jx8dYmJ/woHNQtOrGLNCsavIg
VxfYApIJEVDRt3pvDnjfAmHIKIOiZvB80/Pbn9umrYbiAocJFTRB9WNbw5V5MDhRhGtl09lGWC2h
FgjMzlJIXdjoE5zXa3sMlkXDU8jjd+IGBPXmIuCFwEf3UQza2dKJvoIsw4biPGi2k4N+bNGtzxuW
Wz/dLmxidhQyt0I99sBrQdJ3kNzYM281p+usLLKaUwDWEz5bEddIZlvpRN/E9Q0cOdjx/fDY3IwX
pducdCijoDkCpYK9/eF4ocHsKaoaFmKLmQQItjdWoD8MkbsNwIkM9klaQKtHLPaI8VFSzrjLBJWe
+iOZWs6kNw+GyRZzT2YxHmgAYq9SArutdGvmdbdSZ3za898jQmZShDSRSBEagNDpDZC17AaPalLw
ClzON2Fnk3u9HPsiw3JtlZMs7cPwbvuT8CJbZvKBHIY62Kbw0X8RyGMW1Ku/xd9wD0W5BCBTe63w
pkJ5NjEJohpHMks9XCdk92l3yrvfec1afBomOVSV2ZFJgElx2fbWkIiPQsqde141AvFp6LKkoQmf
WSwBuKj9vKHtFV+iS/qAgRbgi+YlKUBST4kytMv5+/an4iCyZzgtaXpD7oAYh1+bZJeXv7MzvFvE
HtmKohOUPKUWod93TgOr4IkXrWc0EA2Cz1UUVSjcfkzbiSJAu6hAAqC37xpe1s1L4750e5cKqzUX
fFkQugo/rdIFIJNCy6ob8cIAQBziHQKSudCLdmT3SzmTR5JB//otMCYkMJMk6X5C01vYX/daeQ40
xfNr0Bz5s61UsrMdDzxvsoMSZR8VTan01Dj9dTzQ56DpWvgiebTnKjxzx65o3tywj32NFKVBG/IS
eKOnHEFc6+EOQXjQd5ITHiveZrSSxA0iE003FAxYE5lxpprLbVuCOMGZKyGyY9Mo7Ensid2TgufI
le9myESUFVM0TQMqKx+jEtQQMR72SYQ+VcPqetMSRuWAFjA8tAbKbZOInMGdtd4ZFLFUyxWMbSAn
YpaBNJPMJIMRIedS2R/IhICNJLN1KAnTPSTfmQfex1u1USUqJoUMlWobfbRRqcTYCBslcmS9tjUp
8UgLtkVBKbxiMvZlmNz/9+A00Eol4guqpv5pqYeTUZWdDxsDCcrxeN827yUhQ/d9kpADlHMaO/Ob
yAZxOxqrUfPv4irEiFE1Z7t+9ntoH9bGM+dvWsmgH/4mJhs0ujiSWsXfJDQ76Si50TF4iHD++1a6
lN2ouBIOv/PmB954YhiGDrZGnb0+AumIMastMHXcRWT7eW9cm7Z0l9zLKBq7p9QOnratXDVyAUj/
fVEa52Kb94qvRrioQqPAo9T9+LPfZ3bvSRbBDzbqEcbO7kXFtwYl4tShq7GqqbKkaAZES9k8Y2Rz
GyURXBaGgjuOP/ISM5fVHroBysjZ89aX4gKLKeOMMu86JQFW/qpaCRgFK7t6UF6EH+pNeCm7yVV4
TjlhyDOPSTddNKqg0gFkG5iuOb7OBviqv4bCKagFjifXZowRfe+uZIMB0QdSbmCpxnQzxfPd0Mqu
qOU37Vzsyq64SAflcoxBMZyJHNeux+E7NBMnZhXWgtoAeoif6vrW8J3tOFzb/j7YxpR50VSJ1SQA
ID7or9Ul7SmarqUr0TOP0Ib7nabjD3D0sy7W1STKRROkZuRkWmmT5oeQ/fdjiyFjylIRVUmRZJYa
3pcbDKyGIgCU+6B9IcNDh+6Abaet7aoLDLYDoRL9cuoIMPq6sob6YR4qV5a5zIir3/7dlE/zTw16
UFV1jhw/seh7ov6U7cTSCk6ahSFjq0+sdDffbZu29k609B/behCoiRmoE0C7Y3kQLHAgnCkzKFSq
vd96Av4AxizixJcECUqZyFHaro6PZfTKsYZenzHFloHKAwkQZIgmEZnl4zchetwxg+cYsmh3aeFW
VXyYyZhZZvQ17nKv6QUbg9tPgsHbs+g2uAXNLKw2NkAwYgI6jvqbrC2PQdo4tQFxcdK5stEfDUW4
5ZhL/bWFyayuORy0SdeA2b52rvn8Jiq9k64hxKA80+PUzHk3XV0IC/cypUCNQ+gkKkPkYIDipkmN
qy74GvOIxWhRtWUUU3QJWdSpQTGh6OrUUxeKd3qi3FdR9q0z1NOs5fsxM09FVvC6nDjGsQ2KBeUN
kmo4c1C9MHuuxd3IHfxY3cXeHfh2PbxIh4OeJ11EgEG0/aiGVttJ0KPF+hbuulr7nbS1AGN26UGu
hdDs4Mi2VveSae4TSXvtYsXbjkKeTcyijuc0xv0zbAqL0sqRRoJ6X/cPsW6Pwm+MZ2B9a5JiKNA4
AQEdYmfhv3weRznyS8SGgFb5YNyFesjZIdfCQMHZSRKhG4m2Tib8siwxhaEBRCzVVjMQp6+8IOEp
tayjaCB7gQqhpLKHGcH0oyQ0q8ipaq9Gkdu+dBqPbWZ1r1dwOoMSDEYzTZa8O/FNbR6nDvuWJ3u0
ioY20oAbKsOaDmBis9OBE3GrheESkUmCZWMQ0/eBqOwm15sPVKZFjs+tOzn1EU/mmHkZOK846558
N5LJgej4gQpY3qIAMAto9YnuWHmln7vbQc5DYTJfAQ70NMA8oVOL3iToVmicGo1HibFWACy9x4Qe
dHVInYoAaboah7oIciwx55aPfgA2uS4gWFZu6JGD2bmGt/JsvDCE3O0GaTfSK3lIE227jAfFXCj3
hR6FrQ8oJSZeqvmRFRuC25W+k+X/WR1DRUaAOBqOvEQxcfHxMS8IvpglY9cjwAYou/vCE+jEXE3s
OBvuqkkLGPoBF+mn1bs0Vkp8IE1JboRkvJcB16hpZHd9a2+7b30tLcBoSC7AlDbu/cGETerd4A5f
u0d69Wc4g2felJolOv/m9WQ1AheYzPoVw1JX/BGYvnkntIE16F+2rVpdRwsAZrWGKnS9Sg0VBK5V
YkvUAvCbk8gyc2P3Z0DMgo1DMZfCCECyANGoHu/TgrSbY95LAy8imCXb6nlbCDVgWuPKUCy/u5e7
h1D4/kfGSMyrca4nswlxCewWwims9l39PBSHbQjOl2cfi2M5CyFzgy8P8curfI6Pqapwvv3qWWOx
SiWmICl9UQtLGtG9NxdWf5ghp0h2/pXiaXvMPnIW0FpdskRjckKLmyUlnuA0rTCOUU2OgTw7JQj1
60K1p65yth3IiQSJOnixXM0cMZz5MK7xAxv5WytVyxCOMY/bjZcX2DnldPZnH2Qqv3b1QkQTUmFn
NjZ2xfofaVfWHDfOa3+RqiSK2l619GrHjh07Tl5UWWa0UfuuX38PkztpmdE0v3EeJjVVXaVjkCAA
gsCBBnYh5H0bzzn+9/EAr00sEUzDnFpp3llYztgZvYK1LyQ3vGkwJGnebQNh2pjLjOQfUlmvl5Eu
wxRnUcvdeX9cZnNHMTU5Ctnh+m5t5niodsERdHEgZUbHCjh1q5yojb6FDA2LZrZv7elcdLbf68sn
dFkErAxlURK3Pb854RW2oJlTUg10dBpYdj5quPwbb+Oe6RkfnYfxE6df1T34ZVwO0BAsfZPn376G
Lahp36QL5iMBG53n1Q3nwURDo1f93YMHs8N7vKwd5l8O/WWhBTemzoyi0eCHsM6dttN9dlcqbo57
T5A8Mq+WJWu2j/0FT9DTTG1GqnQIO5JidpcclXmW4hdqoPeBifIriRptm80LmuDPiilUC6ry5cRI
l+bOOS8fbd0tRxdumnEyBq8tjtOn66iyMyL4NrVWFKXJISJDtVdfgeBi11sP1zG2nrgRUl0kEzxb
3ut1alBIpj8Sw2VHBzOx+1sMpPNGMBR8wNCYvYxy8V9M2y9M8bHWUlmXzVww9OmxI9LKoEzH+5zi
6QtG3i9e5JnD/1CoIllP8Q0XPKCk1kfYAp0+WGntGqh+tD9cX0+Joog1t3lllFhOYAwWi5HL64Js
tGV7tpX+Wu2Z+GxCraEcSY896zs0l4OP5CYx0WFuuNqkHeuK7ML2PjVCN7OL3Z+JJ5oVJ6cGUyFe
yP52poeqlIRzm8uHKznqDk2CHmVBG8sCn6cjD0+aYxp9qkrZ0m2ajQuAeDHK8DZU9QZUr0QrzFH1
iu8tkqH2sTi3mEaheeMxvONMwbIAcvucrYAFh6eNCaolYkg24VULVPC1Nx0WlBG8zN9GTFCv9ult
9PX6Zm3q+wqSvPaxnaEoec7zAiqlrpF8YNNnVko5fTc9zQpF8HLjaDt4JcWK1sHsTagjSHfxY3Pg
yexpD3JdSQC77WhWeIIKZgoGNQ5cKgXEi+joiHfkXseMGfBkzof2oH3/s0UU/FpuZ8mCvgd+5Tyb
+jkyEpfIWC+2Gi9BRfNL7Q3BmVVgGe3tAjIVLxhY4sdecYdhaO1T6Nd+duxvSj+7G48jJohVe1l7
k0xLBNeW2ZM5hzzOnODJnP6+J7Eby2pwJefaEFyZY0ehtegQsC7B2W9nfoW5Rtc3ajsNtlpEwXbM
S90UEU9KOY/LDnQboHBwwPGMLjQDRfugifevA0oWTqwwiQrFrBINeH3Wnu0qd9vEPsaJjBlWBiMY
DmAQixmASTHkgx7z+kOlSKJkGYRgKMqMZCxdANHmkdtEI8hg93jNuL5cMgtoCoZiaMqubFIoWvb3
7HGqpySw78kH/X155O1faLb4M/tnCpaiTGlJ8OKPTD/5oOmf9SLQE0lrikSvRabvocMAUl3hK0fe
99pfLJV0tcu+LxiGQi/JPBZYs2T8MlpPi4ytYTsUuxwaUzj9od1UGfggYHlKlPuXD6CuPURPS+6G
sZsdQ8woIQd99GQ1/zKLJ3JoRjPoDVTuDjHibAxMr7rjj5J8FjLq6waPd+choxi59U51o53sEU+m
8IKpmHjb3MzDGLv6i7HOI+ZdpcnIUCUg4nMyrUlpTzF0o6SoTl7oXkmtZy1rJY91XAV+u+mhyUA3
8SxOMVb6tZcf9Ui3wxgFWkN4m5jvULnuJuGtY8sq1//l/F6ABBuewulGGiaj+4XjzrFXHXW4ejK6
yhfz0dljmM1Dtusllmlb/y2UYRBNJajOei1crPRxVTY6shHTuSM5jNP361ZJBiAcMC2p8ebfEa5r
L3R8rGSOb3t3LgIIu6MqaVbXCgRQlsTtclz/k9uivasrzfszQYTdqVEy55AQgth4aaont89l+vwv
DvYii3hqtCRdoIWIFL7p337SJVC/fSmeF0yvj3ayLsmtJhpERb/wxGuiETaFiuFTuAxwwpU8iHfN
of/GR0i+aeLPKyzBy8IYLJOSAquLc5eqL1P3kIKE8PoeyVZQvB3GqDhyihYrqO555UdyytC5zhAp
82k1jv+m55LVAgoed0QTkmHwBYytIwrR0vSxGv/sgIqtmTUbW7yJQKIcDaD2dF+3/vU127aiFyUQ
LIBaZLmTcQBmP+X03PXlvlFkh+dfbNsFRTADBegGW4UCBcxVfnhSb1EvvCNH08VEcZ9+VaQDLmRi
CXahMcOZdg6sdqYMnt4e4g4MYFJKLn4if/MNumpiVBySPJo4HbOY2LiQFCY7fEqPcxCe0uOPmWdu
EnmOZ2qu8368IT6fMVDtO9kz8aaMK3Rue1ep8rZoGrPG6EdfrZ/RCE+Uk2q9f4N26BQXWM2wHEwz
fQ0RDaHezD+qk5sXtb+p5oNqfbsOsR0irTCE6DgtrbavQKsJ3Qj39BkzLpIgvzVv0i+jr5y0p8xX
Pqmy9Oa2qVihCmfXgB1qShUayevXeU9Vgzrc2x6IxQmFOZGrSp5ttnfrspTCbs1hTQzcUFGzkjzV
0TFejk0iKeLbdLYrmYSzTG0UkncWryVfuqOdNad2mgLJbvF1+V3lL2IIJ9lpzCrGnwCHfmvchft+
Hx45c1H8zPt1cAmURF/blmMlk3CQJ3sBCxR3ihHDvL3k4SeDrf1h/tbf4LruFdILO//iNQkFT9+X
Q0NyAkTVfGnC72WVuFlkubiJeqasMl6q/KLPn9pQQ6iM6NJxjW/NUT8MH3E7iG7ml/ghPWS+eugP
yUfJJvIjdUVEsReuTKOmqRUoCvrHBpd3U/Sf0DBu7fVAOUaqa0mKS2S7KNK1tmUdDX2DNV0wrTo6
ZKfu3CHa/MpZZXhyrsZMYRlL6GZoeNEcsUku10rT7iZgGoPuqWVySCf7foxSr061tzjRFZRgTMy0
1+ol5Uo6flGnE80+a9IB7bI9E+xHVsztDOpW3LZ/9G203vSxObQ+rzAFCbHs1VdmH3XBlsSNZuW6
DcW0bwc/OvCxoaavPvb+z1yCrCRSiifYFXOMm7bKIV7zEt9DIx8VL38p8J7GmTvKj5PErsiUQzAr
tJtSlhg4AUXyNEX3mX0XxV8G2TVchiKaElAgd1HJF7F90Nl7x8Hd0QwmNAZKDrTEKosNS51Tt2FY
YPWU2J099W/NZ37zNX4Go4aOsW9vGutl04vGixM8e42ykXAj2To3pN9XpcRiSFaOCoEHOM+aTOWX
4YUSt8/exTT3QKmqyapkZThC8GHM1aw2LfSAwLzHFjuU9meMEnBz+uX6FsmABBNRGUqCkiAAGXRy
SfNZHx863LvUQWb2toYAvtoawVAYpW1iWiaQ4DGXnUUwRIJPCzDep89DMIIngadrx/NbmlJf4QoW
Q3UwfFJZsGXU8tTGVVE9jVeYeEePaKEZYi/8xo+ybGKTbF3576sg2NTZEDkqUJvqVm0zV18e6tZw
FUPiM/lff8VlUsFgxBlCN2UCjuHs1fGEkj/pNHoZhGAt0tImjHBd7I1zPQU12nnTVGL3ZHZWfAFM
SiVXS+4VMR3G/xm/mR/I44Dx1uqBeTKaPElIKr4HFv2YjW3E7/3FgBmNX1MmyRDLBDIES0FQutwr
JQSKj4OvBoVfgqMr2vc75MwQkMZP188x3+cremAIBiOcG3VpEwgUzVkwRkdjesBYb1etH7NSls/Y
VghMV1PRjGrZYt+k1hYGawYTOjd33uBUvrMc5/bxukDbaSD9F4qYBkJrQNMjj/FPYIE25bvw8GPx
drJxM1vjTGAjLljCZvWlosV6BYmiLy2YJDxE87dF56Jz+Fk7/SCpA1/ieM59xV8+XZdz+65+gRY2
jtWKM6sKxFTVfd/7OoJA0oKHTP1WGL1bmak/RdLScf7R37XlAipYfY109egUAI1v2JFXCWF+Ny6Z
s89rhGRFSRJ1EXNFXWQuoWECzNGmfWqBT72fXUqpJCUlg+G/rywuaIZHmoUUKSn2WKFhWPloDMH1
vdq2GpdlE4y62i1DhRAD4UxZ3oShcyZVv/8zCMGez/qgJwhwkPfKd6P+LpMdq207cRFBMOb1kOS5
ZmEzopH6aHzztfRgpKk7ml/L+eG6LD8KV6+pmXCL1PQij7MYx6oO8udpcHtUo2Ve7dc3FmrsdwNe
fGZ/PA576z4/k4+y4otNH4xyeHTLqriLi8wKLVPrMNQAH4K5I0z3If3K9BORzzfeXNQVkLCoIAjX
i2ax+HFyHq07tMzuiae41tdsT/3k6OQBp+CJT7LYZlPlV7jC+jYZS6AsELAMORX6A2iNfSuWnKtt
T3ZBER+8c4v0s8ps5AJ2M4KnYDpk3uRF9wvGI/wvzFaSbRNbnZMxLuJSx2qm08e+WNyJlq4TPRHF
v66em6eZUnQvqZZDoR+vDUZpOoma2PDQc8J2ICr3zEzWPCWDEAxGn4wL62qcZqvVPdjym8mIJE/F
2zpwkUIwGFq2WO2o8DijD+yQBVl8M3TSMk+ZIIKGo4ZOVWgCQSrN52VMmlvuM69r3O407qaAF6jI
3Ma/6N1FMkG7tbTIbM1ESDPtZjwVg+As4PHTiKu+ipHuMmu1nQy66IOYfRpHzFBBkyfvlUXWqwVp
YR6kfgfSycg68HxGtJOxo2yr+i8RxfxTYTZobOHZ3kZD8U+dec6iuAl6kOj+uq5vW6gLkBBlFIM+
hcrMgVjp5tOHWL1t4lMynjtZAbtEH0VypnYsDT3p+a5lA/PrRLV31TQxN87rZXddqB9p/t/8y2rH
uNauXH7J7MU0HUg17DhxPdv1XxR3vmV+vidH6pJd42a+Pbj8oY2XAqmSsyc5FWIyitGqyUO+qkv1
oUXlVtm/KQheSSgYEM2ZQUoQYzXZzYxZwxgJARRMk8p3Nmo1PMl6qlth4QpNsCVqpRlKxCDP6GkY
tg20E2fo+Gnys5viWUNWtANTUOfNB2nOmQed13ZTsDG11bYlm3D+4ihgxx90r0cW+pZH75R99k3x
jeN1eWWqKhiYRqnAOEywuMl8p6S7Vo/dUcbIIMEQE1Jx6lTaPAIjXXaJ1bigRS9l7CMyyyVmpRa9
yOaIC2KzoDgiS+ljmN7o1nxsxM/MKLu1PlxfPJl5poJJyYwCNzR+hWY3/IKbBdHkss7td5pneAwZ
j1GqoNtFoBcFpcK9BXMYe4r8Lw8of2IOB/U4eWTHMMtVqpCbt6QVmmBeetuOshSl1hjnhYTVLgJl
brvTTz9tiTSzLUPjmrQyZjoqstKEG5P0iMMXRCfbV4/a+wmzNMGcJqvf3TZdFm7vKuhIHLGWnIUM
HXMx7gFddqMnd7olSejIvi+s3RKXrW7b+P5cnpPxkUWSN8XtDh96EUBYLnsJVaKiLBfTGybbU2nO
XF0PIzdXFnBUYXa4jjqOdKDeWDXPc0yC6+ovk08wzHpoT0ZPYKxm8EI6od/Us3sdYWuSA/rgLxIK
1tiJMRUlLiFh+Xf7bD4v3CKjVE7xzPhHl7cWkLPCXHnktR0sXIAFQ0znObb1BNeKJkF/t3k7qE/m
cm8MN3r/lnawlYiCBdYx4YPZBZCKeXK1BczJ1FX0N6Xi/kFBjwF3e6uTlaYZGCdM7FV6M6M/EMyU
+W1z+JYd7dJtXDk/5XZU9//rBzwhm6QqmT2WFvCWrqi8Pps+TU3XnIZ57D2rnAeJ25bBCYa4qkGT
jjpDXDKifVU8jSUvSS5cKuvdu66QkEuwvrSOqRLaAGoDehoNt7ipjsUuCoyH+KPzuUN0wElfUY0v
2cCrZw24gi3Rk9juRr6ejPxtVbrr0D8xVgAQbEmV0ypKeeposu+QOwXL0PWjvLlDhkYIRTGjBuaz
1wpoNDTJ5wbEOIiN90OVeqW2+DmpgrKTLBX/S1/HUKbmmJy0TyNoiFAFs5Sb6oDiyQ52Au8d5DEF
4Y9sIuiGE36NIdglxQIfeTi1BdQgOswZyFEZhkCiGw/BYRog/1bvry+fFFE0SMtEq7GDVCqYvPc0
KG9zr5l958f4yWRXfryO9/t2vRZQsEoFmp3qSucCxi8xMz3aHFn10OoyTjcJjkhJY1ZtpVtzU/iz
aT6xMftqRugkmGzXXqLddZE2rkqvZBKpadrYiRiqHQtEF85LDpY/Ts6L/qcdpovp6L7rfT47ZCh3
88E5SvPrXMGvqOWPDV5ZYKIkyoJBbYWvnPuAG2Dzvn+Z/dyH0fKvSyo5AT/C1hWUrmgVCxVAjcPd
7Dy0xIuiSuKaZRsnGCQra9VmqaCPM3rblecUh4D2tUuqSSKMDEgwTKVVWUXOABQNT4hDOWcDTZ/S
9Nv1NePn59r28D9jtWaNpjhaN2DNpmb2iuhmdDJ/Mha3U25su3AzKT8OX6BrgIIJWZIwozYBYIlb
M85VFH26LtHG69FrfRdMRmxNWUwnrNzPshQ882ICkLorEUsrkrMl2yTBXNDW1BaHbxKxcm9KDBft
ybeGWnnMyP67eSfokbRUCp4kaomFnY7JskkhBOcm1/ZDsrjgGLp1pKMTtgwucEyNooIUVHc/rMlK
IciCl/o5N3If/sT+i2mtuq+cqXCjEeMh6g5vZDBcqJQyM9txraQF+UtXd34U1tGOoWPgP0c45qs/
R4hwjDCiapHoud+Y36JQc1G+72rOu9FoJJ6Gb5Wgl6+AhAintvSchAPNfaaMZ8eJdkqSgaIvHM9R
FO5HZM3AZuwRRZYl2FChV7iCQcEOlmGfmbkf1+97/VzxlJZ1DqX2ZOPcvcIR7Mlk1Jm5zJCvsCZ/
otGusFOJydo6ecBwDAs0xZaGyvbXxkTN0DrZ61ruj+/5S34eNB2uzekDYkNpTeS2PL+wxDfiLlTo
kBvACuc7krxLk8N1M7LhTNayiK3j4zwnQx/hvC1x8a7I4l2tK4XbxFS2aDIgQcMbophqrUKQqXc7
zedJnHKv4xn4fY1hCi9DELpvdJav5BP0Pe6MaDIryOeM56nMvIi8W4b319dQtkf895Ut0dt26cH5
DFuiYHJNax+ayAiuQ3B38dux1XQVMS8mAtviQ1+Yl3OaT4CwlWhPwmJfRcPNuMDvh7P5SIZGNotw
c7tWgIJ3MVq1ZLTAOVIi6/2shPuBTndaP0jMkQxGOEqtoRd0sCDXmHzM83w/28qtIbuDbzh/gkKO
fxZPfN5zmNU76BSEjqM4uwV3Tv6lGHVXCR8aBVwXveSuJZFJvAsNTVuwQePqEMXQcPpcWem+0mRm
aNOirqQSDhRSQYVpNZAqzvFKpZeGm9bmrqyswbUjmX/algldeBh8gLhFfEmcUbbc6QvMtwqnFD50
5rnOJKdIBsHlXZ2iOUvRpxICYtDe9frHctyX8afrp2jzoGoXKYSgjFlxPo4cojSrmxDkmITIUjEy
KYRz46RJl+cGIEZ9uG3TGUMnzXvDeNvmXyQRzs08036aDAuLRb6XeHuyUGSIOsp8/Ov6im0r2S8c
8cVwYJk+0MTO/R6F4otztIbP1fg0D7vrMJKNEV8Jk8YBW1KPVevr8DYywvslk7UMySQRjsuIzLMa
WlgxB0TRyUNhfY4iTEyQafF2YHnRMfF1UE2Muhtj4Ew7ZmBwpXZwvPhv+D3McD2hFfwt8fIKTvA9
ig2yKTNFHGst5mkqQe88Ngcr/e8zfBCfrmC42q8OZ5yRBvO5IFWSHTFueV7ezcl/ZnZ8DSGcfyua
hxJBFzZImd2hvweV7U4ZU28oZTSVkjOqC2aANrSq2wbaFk1+Qzo3j8+t9vRnGi3YgTScUkoTrgZx
kBn3tfpw/fsydRYMQFwn2TDz1TK64VOtRntc0RrMagc1qp382ekUX/iyuDKb0IQs7ZAFRYVS4lpW
FLaReX21++IDXzgYqCceuN3EZENQkeQg5edt873ionCgPU4oxclAv6obnozugi/V77HVLxsnPvN1
LbwCmyAennR0NzLR2kGsfVgYuzTCoC9iV094CjmESym59En0UHzrqwdkjKwYMivmss8z5vUt3t5a
2e19G8axbWqptgmm+ddnV5mKSdW4fBF9jxTcPJ2NcHLfoo4XDP43rOzD3FGweYzwE2b22JW3GYqa
8t5w2/htgcgFSLASKTEdcF8AKLXVLmAZZR4dBtVltOz96zJttIhBJzG0CDNbbII55kJSO7YVjFnu
ccbGMAA1AD3pfhIYqdd+K74wGyzEnMM02sn0cdMZrmAFTxWaRdoSFbBJtZ/TmyaVuIxN07H6vnAl
QoOCqRsJvl9AzfX6Q93fDXN6mtVv19dPhiPoXd5lTdNz16SX4X4h/hibh6F7yC1Zllm2YILy6bQa
DIsDFZr2blaauwylAddl2bQRqzUT1M5Z2jhbGkBQ8mme7qL5WGB0aHJXOI+D8i5On6/DySQSPBTL
E1vVW9y+MCAYE4gtt6HF4TqEbHcEB0XHGkUVLSSyy/rv2ch3SR9+GrT5EJbmW+zcavEEX2Xwx8mB
709k3y/FhOqs1m20x+vybFq5C4hISpKzqPgZQpbx5MZgL7Q/KvWX6xh82X/zFCsMwSAoYZ7T0IYg
I7GCaTipje22DONjy7O2vFzHkskjWIE8jSkxwWrr5w1zi+YWg3G9XFYmLwMRTIEKY7ooGgTCu55n
Z51b4v87KtkaiTZbgiGI7Qq9NRq0ucsG19S+67JBAZsAuN87xMS/piMcl3QOs9hWVRiAyLghU3xG
nlpiADZXSgcJiA3yPiSO+e8rB8ecobImusBXl7ch2TndkyPrvNvUrhWEYGMysB9SWuKmQPLZJdlR
bx6HafLG4tY0JLUl/HD/psgrKGHBFLM0CodDDX1p+GGaocp5ViIMuFFfLC20vdyOmGflc/YWU7AC
FqyOZYKpclSwUyUBO8NS3GaZgbDSkcBsK8RltwSLo2dKRyYFu4Upvh6YIm5QoiYp7Ni+6F1E+c3g
FLqJgTdYw86ffAKez/IvJwAbLgieoth9w6MfUlS/JBJn6+hqrOkdw8KZzs3QjJ6RWmBO/fgGm0Mx
NsI0iGHgIL1WcpLXmIlVwub0wwOtPhtKwB/H/ghDXDaLTYadK8iOzeQ9pkYQIzASSQJu8yBdxBDX
KlTitJwZxMiQVMQrwBLvu/YhRGVM2clI7DY1DXM8LASIjm6Id0nbNllYaMBSyhelehebElk23fTq
+8KB6ZRxZGkF21mX9z3bJw11o+whTrI3bctFDmHrE5uWKVMgx9x/TeNPk516ViQL1DaN6EUY8SJZ
LUse5xNAcqNwi+y9Ez4q5fSWs2+otor7jq45YqkLottwaSjOJR2LgxI2vmUNsrO/tSuaRkzDxFsl
MYiwWnXFaNRmPS8Qie+TwwS2o8dk3/qYTO7lO3RzED/zHXAevGGXVrhiOo7YfZV0/Fl+yZ+iKXpn
IfVnMJlpk0gnZuOynJRmYUG6wT42xj5lmufgQldWb4gL1tKQ1+amKXIl7Hgpz1Ijlv4QD5KM0pYd
WH9ff/19c6o0Jy7x/Zm+0OE2L+56EAAk4AinsmLTTW+wxhJiHKuow7FVB64Rzc3kc+7d0rM/xO/i
Q/q+ltzgts7RGkwMRpJBGWy+QWbfoPqf7DV0mL8loF6DCOFIEdttY3WoYCj0wKT3XY2nQckGyeQQ
wpCQ2bMVRdigMAW1qV4XbmuR/WzpUoY3mSoIZrSt6tIweXkOpzrKD+luitCaFwWZN3ijrwfVPt6P
GK5uyQpptiKt9SoKliIrptYqIujFUNe+Fge2SnZZ/kL6o6beWunX6851yxut0EQD6zSjVs0KFhRc
TlH3SUmZxADJ9FzM01lKp6vliIWcTz/r03ULtVX6nqJrIuLsTdcF2iiCNslaIsFGqHqlhM4IidIj
75m3j+OO06jnOyl3O7cGYky8RhKsBXjThxqMbwXiOW0HDm0fFy4QD7kaaDzIR8eXtRdIrCwVLMY4
lzljBHhOPB3CMD73xHgyMawLk1Cl2yZTDMFiTEUOjggDYOppgXFKAqTM0Is1uVw+XtOaPlVpcH3v
tk83nqs1B4/WtngrU52wavUSqk+y75OdB3Zk+QamKF1H2V7GC4pwsotywZP5wA9Yt8/B1jhVbuqg
VfDTdZjtBbzACOeYzG0Y6y1gdGL402Ae0zqRMK9cXy9QZ7x2V0qYjuOgwarPYegVIawuOAeJdILq
tikEpRxaQjFZTbzJVvqMsUwVTrAx4sHAeVLiD2H8lzNmbjyP/ltW7YIl+JDBsow+z1H/qRrDgREN
8avsRrm9MRcIwYcMTa6GCYM4YAojee4uiSxJIkMQNIw0EUNrKIToqoNG7jqpd9oEIMQxMflTt0zx
yTAqKk0rUEmPVBy7z4r+nZVVko3Y1K0VBP8TVukLDGsp0EEL9Z3Ic96i27jazdX++mbLMPjvKwwT
PJOWaUB/rQV3eqY/YlTaOY+W5z+DEXSqdtDbPzCIkuqKt5D8bA8KSE6M3XUYfqB/cwerFRP0qkmj
smm546Z7Th/Bi4k5TYasg3970bDz4C2GlRQ7KcypNuZ6GQuwgKLOfPqeIJ3IFlkUIkMRvGhvdraq
lECxzXOpHLrir1yWO9hW4osggvvsUTJmaO1U+L3mHOiS7afuP/M4IhRAhu+fpRJ0OLaLloYREBQ1
u0sd3e1ClCW3838f8fYaR9DjedGJVeLyiHmgGGDBUMSdjH5SFhJzv9HT+BpHUGRW6+UIGuB/YtIE
zXfM+tH3RG7wruT3bmZJnOXmM+t6DQWtNhJrjEsHsv3sJ673k6+4+qE5j7v4kPuVp/qqm+xkfbfb
h+mydYIJ7THXomANti49dkft0B2WEy/Gl7W7bgbbKw0RnHQ6sqJWOMyyxJ4y/q0m+xjjfpI7p+pc
c5HY1M06UI04to4BJxpYKAS42KnCtDMXLGZlfZm71GXG8j6xssCeKj9tk4cqLINWweAm3qlnmc0b
ckMrfDGVpqIHPU4bKFCfVztwLnq0qm9V+oyiujeZ9l+Sihm1uGhMlrQq3EdV+4pSBoUynO2kect9
8LKg4ixv1R6Sep4hUKp/T4ZPIWYA0UHiPjZY2nDs8KhrgTkYQZCYseuUedDLBEfA0dFKrPvLmX5H
bdNJPea3tW+ipz7fsb9kV3Z+mH9zJytU4QSMyxwPYQTUcEb9q8o8o7hXTJCZy+IhGZCglCZLUXvC
T/ioVzex7udtETA0LhvOm+zXRSTxspn1I4vqFEht8JO9Yjizr00w+iHmhin3zPvvE2te7Zx49yxr
loJyHi7ZmkxPsU5hPXssPl73+5L1E6tB5l5NQecIqYr21E9oWlqQCH2cdAmxwqZHXi2e4C4nG30G
lQlZFvqt0ZmHh/5OfZPbX4EIHrNF93ClUoCE6GzI0DW55GeTfbi+YPwjv2u2iWmUmI2s/TayfkDN
ZrSYMLrD/FFNQJ8Ty8TYRACzh4UICSX34r6nHa53KTjZfC0j+66M94Mjq7nYzmusMIQIacJ0sy5v
EOTXwRgYO7ZTvOLs3MaHau/4reT5bVPHVmDC5lsDPEpbAUxfkCbGi7ijRG7R7ogRBdc3Z1PNVkii
BixWqiU8wzZM9gEx+T4Z1XOiLRKBpMsnxkwqyx1mYovMz3zoSb9Hhi13550WmF95JHNdKh6l/KZy
hoqAEn4Xc9SFKKafw4gYaYXDkxYua9+VyGZEGG+QYERI+4aGU6KtwATLXfdmZKkKwHrDvssVlJCb
GHhRoBvuulDcMF8TSjDcCUqH9SkHjlM6u2mq3Ya0j7Ea7TrDPiesxCEGSQhml16H3Q5DL/LZQtqh
H2vW6TZwxxMIbANceOi7hb0knnbCY4ZPSjyi/CXjgpDsoDglFakHZBGzGgGFHZ3t6ZNtlKcxXlwa
xp5N3zCGDJ5jJaNwutGbbuUtVxhO+9K/G/BeC6Y2EoRpUJ1bn6fA2Hs1Bl0vOD2UNJCJu2nBVvjC
gWfz0PR6yMWtwbfUogG7dSQnfdOmGGCcwMxZmzhUOIGpwysXcty+F3TaRv4yfuuK78Uss8UyGP77
6pKPfSpqzMtBukV5pyQfDOe+GO5Y/HxdKTfN1koY4YCjSc1obN7iGunnODM9PHy58tShDEU42bFp
hUOhwTguOaZGDG44aBgO/IeiiMfaMOtYmyFKXkXuojZ+Wew4edT1BZNsi8j2qmpKlEW8f3ywvvQd
bpEUwS075LIpoJIlM4QKqKaaatXiSevSjqk7p3HtmlF5Y9iaZNn+xSz90meR7rWkDetNHiCxGwzd
vYFDDsoR8w66gFddFn/pn2RTabcN8AVROKQFWvCTuoFqD4nqOsOOKnslOVQWXlj3Tu5rtkRE2VoK
vhlTCZdR4w8OtKdnTEm8mWLnoLREEmluXooNS8cQLR4+/1jo1Yltm2VQCp4gz5xAUT5r5Ik4Gjr+
X6psrzjT7roibgt1QeO/r9CSHs2K2gy0stxbNS441Z3dyQZQb5vTCwg/DSsQ5MtCm/CLgMoOoDd0
tfD7n0kh2B+i10alh9yY5pWLEeW5ilpmc/9nIIL5sZR5whRvSFGFT/qwnHo9GPvh+GcggvmpQoWo
/QiQPDtY4Qe9uwdRrSRy2SAX5u711378YEld7UcRovsu5o/f84ncaj2YBecAl3g+9/izeo+x7jEe
WRsXBaDy8dzc4vweNl2wBYtkRXGFeVbYKkzXg1sHueCJ4pHQxGwL2ROhRO2IEEWghUgLy5RvWByY
3SfKXt6wV6ZqGXgJwH9iUBR1ve3UIVwFBmIOSAzkaB/sSslmbUZeKxBBiHopm5Hxi07TnspoN2lf
CUbIYNQK1WT9DfwY/rY1KyjBoI6KZpKW119Y9hf0q7izofh4nVFHTWJ0tl+JV0iCKbVTa8HcbQil
sexcaqjBa/oABf0Qyj6Wdekqc7pHFfIe3AJvOcUraMHgYb5oV418PTNrOCVpj4fBcRctMhE3dW8F
I5i8hepxNfN3cMf+svQxCAIkVzjZZgkmT9O0GA8rAKiJ7ZJiHzlp0CYUg3NlMzO2RaGag+opx/5t
FHYBGnKW8rKfseZcB2jpcSQ6vi3LLwQxGsLAXGW0OTVGOp37dDjUnYZ3ghvNDiWbLxFFDIdmZqUF
5cQYQ0mCxqjuu9A+XDcK2+f1IotwXhM1DrUiA8Rc47l+7tmRzXVggXm0KIZgDmUM4JsO3LzgCYcW
tTczS3rYUztEaQxeQHJMER0luUMZiHBeWUIcJaQcJKOHDJy+UcxOqT5IYDYjupUswtmM095YCDeo
BG94+uHnG16+k73hydRNOJtxU8RNH2KLGjoEaBU5lsbXJo5dx3lLtSm6MP85OiINgFbliZXEWLeo
/xLRe5P415VNps9CSFIrNHP6At83m+rLVFSGOzbl43UM2d4LEck0NyEIxLBaMX1OF9BpUi+VPqlL
tkRs+TeqtDcT7npa+50dH9pqDNT/I+26luPWle0XsYoE8yvjzGiUnV9Ytmwz58yvvwvy2VsUhDM4
1n3Sg6q4poFGo9FhdQ/yH1GBA4cj1CDojLVtRaV/ZeZ4NlWxKBv1rv8Mwch9mEzt2PnTJ+KgK008
e5C3RXtA5nyWFpnQKADArbCdDGQ0tSi6xtsgQtDmoCp4DBkmg7AkC27uua68VPLz9MnSXNUQHEyu
EDsI+v+dw2jYGZmXGfEYTWrddbrRzK+XlYybm9sLwRx9u1HlgVgQglZzGZjIjQirigEQlFk77V0B
mkgexgKYeqbHrQp5piAHd3jhZbdpaJwXVwqtALzMwSrqR+H63HsBmfu6N+TKmkxA9qfqbLmz23+f
QwyS/TE/2aHtokz8LnZlZ77a3pF13AMzNqKyEUqbW7p3ResbM6ooW68zWy+WRf4jN6q8h2JMRZHI
kjGX2ET9maN5Ay2/EpohrVcTD/Hgo6k2OH1kVSMKG0HTuwpvHAme3OwuHqrkQKhl+5ojB5Uf34oS
DjwDhUy1hROmKwiZsM+WfFInVMLD0kr+tKHhfa0cPfeUXpR656qmAaZE0HaANZElKyqjCWW2Bdaw
k9tjWufXVm0IypF5Lgp5gbCZCHJhdGihppHrchrddEQ9bdl/m9vMl4bVk7dc1ELC3ylTUzTDNIlu
sWwkdRFn4I3L/1ROzMg1SA+5SzmECKY2ojnm8unm2sMdGnO4S9T9te1WAG3xZbzHLOJtRPiG5r1j
VQ39axjepio6S3ym1GlvgXQS9AdokXDbyu6cbR0wiaLXJGfUVfuqXuTlvFSJdMrSvjhjvNOHKckX
wTuApy/738GY5nFRM0SY0Tq1SHjGL9m9qYi8DGoh2HchWmUUrCk60gmrkttqG5s5QFRCcMhS4i2m
+TGPa6cuNm+S0rslErWN844bhiYalDJP0dHC+frCGa0xM4xsQhuN9qVoTwtm88jp9y4XVY3xdEW1
MErEpM1ABlvOZU7mbEslcJQJ7BVbdhvLlYvXteD+5MFoNEQAFCRF2dJaq+3URVd7yi4xekU8XMvW
4g1mKXh78FZtD8OY+lSPalOSBkjTTE4dOc3wC5NLnHgbvMtHjKd0eyDG0CsVsRtjARDaQY55VF3N
jWiUAnfJUKdjmjQRBB/6tQaAH7vSlrgFkVrzIzY0JyuqL2k0Pvy9INBssFpbCr1F6K/YOTYmKkvg
DDToqjZjjKHGZIZi3AqBQeKt1h6EMUhTvuRI69cQRQkjVXGmTFTyyvUu9hCMd6GZuQaDDgg6NlxD
sizGVe9sN3UYhwtGGv3hiI8eNFTHCW4TboHOHpvROjPJB2WKKtpYOXnWb9XLJE/y6fSuyFFz1OfQ
2QzJR9E8Q64rv8dllHBGgkkv8cTydEQSJSdxkaobQAPp0vkvdVCFaRJc1hYRJNvP1RslnQGPZTau
VzcKqyB5zAan9SwMD63uY08T9VPwrmrdAH+yrKNvDQ1yr/XTWjetSFEm583SuZiDHvnBsT9ZwyGV
RIFG7i29x2JukmjutGTEjJvnpCucYmRwuqsRVbTawfZEWQ7umdgJxhy8psgNrR8BJmef0GnTE4Ep
5H0f4TdU+REVtKSsv7b1paZlBC5HNI6OVKpB3toCxeftDQhJVTrTnmjoWni9N3Eyd0rVQ4RMLhKn
thp3juvPm3I7gSy5JT8EukdfpuwtDDOI4fI2+iSRGXoNVzYrDEmS0DdLfKjAkhz9bA4aOK5pN1Qn
Iizjmd89GqMMChIckdFK0PTmnK21K4O6sLJ/XpaJWgZWJLCP27qiIdtls22Zhtasa2ahWTZrvwzR
dQuqut9rWjsRJrtEvy5jcV+YOzD27C5WX/c9pWRsVLcDzfR06FWn94qbyq9CEWE3l4tmj8ZcX0O9
DX84FLrn92zhIYiuPqx3/VN7JE7i242zqU5UeZel5Kk97kwVtH+oqyesoyF1mpQ0XQRHY9RCraiu
yrp5ugzBczJMVPJoEE9HETxz1WxNjh5gG5umqGfN6hxDT3x9lF2CttPLSDwd3CMxF0s+5eD3X4A0
JfpZKfpvqzX4m24dL8NwU9d7HOYiSYouijQJONKV/Sg9aYg+lKF6baEqw1V8OuxVNNmLZzp2iGwN
z5ooQ5dTxFIOTcvp1M5NskcVlFlCV417xl62i01SRZY59VZJhWtAeTCAoKKm1RNJ7Y+RN45q7cSl
IbgnORungukffNAWhtgRFjOzs3ir6DVZxd9NYgX9/GtF6f/lbROBUHu5c92WDtOMIwKQWF+9vqyP
SnNXqiKaet6V/0oWxuxaTVvJxgzvRiVudSQ+JTmTOlfvYTuksAxQViGqPuIZj1eYjPGVFqmoNQuY
1JuTXSxd6tcuBog90eZG1B9Groh0jHf7v8Kky71bzlgv51XdgCmfijuVzgbWvPILCKf85nqZ3U40
fZtjqVRYENSgwvOmAdLXeHo+SdY4l9AR2Yu6234UuU48n3iPwGa5py7v81Qv6CpGYXvKgkn/hiCH
5iDgAW66RPcyd7nFXBIQ8rWh9ffGSwX3Kmo5DYwzesPAWkppZYOnDkSP9nU635fDaRRNIeEcbXSg
GZYuKxiaZLGP5GJulzGnnL+TfdziLBiG+VDqPxoUDtc1gmF4qf/9kdsDMnpZbVLcFC2u0Lw6Uaeg
xFvGTAQgvIv6lViMJtYrSJs2A6wTnTf6dPLxdmWd10D1McflcFkgXn/NKyzGh6vtzYjmClg6JsBT
n9cy/e2H5KfuhldT6q5BG1TXGEJh9QLzxbt1VAQ3iEybOlEayxiWeuvz2egRVaEMivIn1WuvYaFn
zCsJdYwR6UK5uCaiMDQ9VYzH9QqU2cExqbbUnmYYTSiJLKVOtblDfVDxmlCK0xRhDD1SL5cXmaum
O0GZ/WyJ0a9kBebc3iT61ayv7mqCARmphNg8JULWEq7J3q8ss6mSTeZNR32BNxue/FsD1c9yqJdw
crtPir+1jriqhXOfv1pWxidat0WS0g17WegPcnKots3NmhzsXLeI5gqWky+erdOnmoGwBTsorV5m
K1I1BJOmQA22Y4uxp//pQ9PO8iFzO1F0gbuBO0BGaRJkf1QZg0HRyDeey2X1k3pxlvKqMx0ZI7LQ
rSLyyKjuv1FTGy3VOkLuYG1hvGd7JYmmECD+EXE7TE6rPrfaZVf/k4hUBxlAsIShL8zULQPT55gN
LGPT7nIZgIbhyFPm5nlQJ7PgyNN1ugRC13l3xUZ6X5aWiZDWlGZ3fZFIIBAFddjl08Zxz19Jwtyr
3ZYXuWJBkqhYHVxQbp6i7gCcmx8GuRZ5Kpclwpyq1xJts6b0ag+wtcpCjGgL0pR8uSwPx2Lt5AFd
3GuIdm6R4t4AURgPff2hQp3V1qOjZHHH0U/RdY+5d4KrmysVbLKNgCACtiwjUZzb67Ks2CdwgXt6
WT6kuimqDOAqnGpYqLQD9xEKa16LJW/qqg0NAs8jXoK50j+0aXYoi1YgClcbEARBvR2mEKhsjmyx
p9aeO9iKxjxi2leaL66Canb79+VN4q7YDoa1uGaLKlIDMNaQPpm9pnpjo1ciq0A9+jfnx9CQgFA0
ZFzYlIspWVI5FtiX4pge9M/oJdFmx/44eskhD1bj9A4XTkMICfEWGXkeg63ewJp2WDpqaOW7aR0w
WiFGaeSny0vH2yGVIKuI+WgGmsqZIzQjJpEmGvzEtapdOwtqU7lebNsxhJ2GvE3aIzEnadYncyEZ
PG7En724cq1VROPHq+vT9hB0B3cWTskHVEtaEEYzHH3ZwIohOYvxYenDYUKXYfo5batzvYramUSS
Ma5U2Rh1vU2AjTtXVQq3rkWhCC4CLiPNsBWk01hXG3R+STrIKc5RO7hzGcig0bmsBzyDgLfCvwj0
F+yWrqiniOgNEEpT9tC7C8aj5srSF0E1AMdTwTk1DJ3Oa4LvwFx0uqnly0SfefFcjyHmUX0dS9Ny
+0pCUHFZ7SBaNdHB5S7eDpO595J+bJqcPqHL9BDFT1klvWftbOSXiQEzZ7HxhryvazXRM8QR6+qu
zrMHS01uo0YTsWZzBUFcDWENbDDS86/3SOsLTAowgbPNxLGrX+bQCOw1Tws0lCWhmgGuiPH8Xtlp
AYlmQjIpAcJ2Q8ofs/azlEWBE+4p3YMw+1GW2UQ0CyBZey1haneZowq8qFxl/TAUxGvmH/qMziq8
Dv5exfe4zPIZSl5XNubi0Cf/lCpOsxzUWdTwJFhB9tWfGHLSbiPOEdjQPtn69mQRVGaTRnAZ8VRh
JwubX0D2M53tFWuYjLHbxOU1ZlA+/r+Wiy1fl7ZWAQ0UlkvDNZeDIUHRPjdZ7P3/UBjbubXREllK
jPiWftTGDwkikcImNNGe0MXcaXWmzTJ2HnuiZx/rKHHk9oMxvk+70F4qgwpVhbfzGmREpX9rV9QI
6IdlfiLEtTJRzyfv7aVp8gsI4+g0Ngpf7Rggva8EyPwEkepsDwuiBTQL0/4QMsEIERmDvSqVrHUN
EGmW0wxaDDJ3JXf+qoayR5wUleWi5D4vFPhKSMY+qHrWqXECyMGbMREl9c3MbdDIRfl0pMpNwssa
yD1Kmg7OfrApAZhxGoY8sxJ7MAuvGEr5VxMlKU3kjqT7W9uKlncCPwsPSkTLLJsRS6/lZVT1VneX
6YuVPEll4gyog7sszNv9oig27iEoIli42fdK388W7ldMrZpPzVkPlIPlad4EBcHquWkg4hl+u1nA
o2FGhFExxhdu8Wu11yQ000QrHbMB/dg8xWndyItDtFRgsORfbxUFw9hgU0a40XzjrLZp3FcrCMhd
TDS9qlLrZNYie/RGGxgIxktd13iRlAwQmn0jqd/W/MPlDXrjAD1/H6M1DBkDAd/Qqdl9XAx1R3Q3
IT2Y58Bw9i3qFGcrDm0puCPemD0GijEW5pZuFgH/nFso8WPdfo8j/XM+iCay8gWy4PzIaBZEvuW1
AowDxrLD78FspLZ2E71zGvsqQTM/WpgdRRYwvvDVDe2h/6AxMtWZbqxl02D5jlaImCVKVye3PNJh
LzHGvVzeK/4CvoAxti/Wl9xQUdXupvXvcqqdjXxFMOBvvZLnXXoBYcyCobR9GqcAafrW2bar1v5Z
lx8vC/LmkUcxUMhmgtUeWVk2ZCep1ZgUPUwPGVKXxL8LfXRq0BLkFhEsGfWhXr2RGSR6vHZXrTLZ
BHNJgdSk6XHTpvNkbbe9hTqcumkOo6WH5lT6bdHe//8kZLSwrEEmpVMJ2yJ2uikcxp9dc7PWh8sw
XGXfLSSjftpmNhgcjc1qe3AAof7BSBAACielcUphRQxX/XZgjPpFqHBbl+ddWyPUj2znfq7cbFEE
FZwimRgFTO1Csbelg3Ks34ztvrIlR1djZPBv1f7r5eUTSUS1Z68di5YXjYXlm6tHO3outIgTUWks
FwRsTbhqkZxCaSUDks6dIRe4AWtEouPiqSWDW5HgHZLsQJhFa1GIlZSY8OJuINF182w2D7NuxE5b
baVgf0TyMIuGyJbd2ivkMTPZkbqwIciZ5wJ5uNfev/IobCRVm4Ymyumi2ZUxuMkkKc6gS6Kqnrc5
UWoeMKWZgGhdNjSWTLRIentuFsBEH/vIN07UqHookjravaP7amjrjvW4/Fb8PLA9UY6Zv5AWfT/D
z3sTROnmBaGfETYikZE/GB5TDBaR9M/vUYwXEMYA5sW2rFIGkM362EmeEQUkERR+ieSg/9+doiIz
SJR01NZJd5H00EU3siSAeJsEpRtlYZtQnWxhohXjBkVd3NdRjo1Kjg1Iz+LTcKqPnZN7ErLWl1eM
ezntoBj/OxviejQSHKUqLkG+lzl6e9WRr71oBB532XY46utlG62hrjIby6ZhKnkt/UZFuWPMvy8L
IwJhtr+fbfBdp9QuGMfRrFw6u6ghAh3jH6OdKIwGqNaQENBbAiVGzWtyV53tD7OrnZpgu5JcyDU+
xf2BVhmk3l9HpRnNoNu5077YrKU2TYE92ohH1/L8sA3oYC5FqQOuRdrJyJjxAeyC2qpjJYtM9rPK
8KNO9i9v1ttCF8iCBx8uCcRVVZThv5alAjGs3UlQiWeeyXMfSr56nZ9Hb/VaPDZtb75/j7bvIJ+D
Y7vlS+NcHzYKOTWzo3VOWowuipPccfl1WTje+kEi0ALA9aEBvdeyrVGXFaZc41h1UagTzEpWW8Gl
QbeAdfb2EIwqmLGyJWYHiG27CxrlI8Y83mSi4Rn0d14CYfTA3JrGyFr4DGRpzlq2pe44qFlQKUsn
UAcukkYfZpqsotiZEQdkNXEa0wd6jZzYsiSOShY3kx4u7wv9yht5diiMPFIu5da8AmWVWkfbbtP+
dkIoIBVFCEXSMB7KMHdN2VKcZqm9Rn7K0cY4xZ8vC8MHQURKUU3cF2xRa5yWijERGAMzfiDtTW7m
TjmK7iJ6AbxdsRcQ5i4yF3tpQaCmuyht9uKDcpD85lCeZa8MxG19/O15AWNuozyepaRTIFHdR165
bL8yVLIq23YNto2/DhlS80NDXf9ZPeZGqosFGd5x0F21um1Gf1HuNdm7vEFvK4wYDOZCmqVxy8YV
GAPKjomjueQjqDXAchuYoXkynjpnCuUAUXchuy7XAGmo030O2bytExkis1BzGPDW6l2C3vZ0EDz6
+Nr3gsDI1sl6ujYyTENKTIy3WqvRNcyGHDc0CAWX15ErjI7ZBKDHRISXrQgh/arVRgFhmhQtniRx
ElngBnGNKcqUwFkNvxjElTgFu4th7cYSfZdQvDRLMWrz+4Si/mnxp+a7WY3+ZWm4UUKNPo4w8UhD
mJAxdRZZujXpNlScndHp7heBdleHkhufB1/xy2ASOv7cM7wDZKRDPksbzAGAszv7y7n0My936y8k
qIM0kD5cFo/Qg/PGYuzQGNs3VcasIpiruWCtOjfHzbsFsS0GFni2a5wNFGAmv2lrdxncz44cO5In
Jmrnbid6x0COhR+CnrvX25lFOSGzjZ8wWPNnxZof7TLyyWy405AHZGzf8UhERfw/cCy3s4Lx8aaW
AW6tbsh832fnbD5cXlVu7G2PwdhhlUx6bUvAGE9bgFRAWLqmH93CrrjiVwH3BbJHYwwxZmFXkpED
zVbOm5G4bVK53Xow15O03Jrjw5DfyaR1axH5I9eo7FaSMcpxlKFmEi2B7lr/lIr7qV6dQX28vJRU
/97o5w6DMVxg2R2a8XklIxTFl8Y1qI9uM1kK42g+2t3glbMhipyKMKncO/uid1pqELqe6yk7oqzb
R++Tq7mKk3lK6TTIjPvrGWTuSJI5vajuU7ibjMHJLXmzm1zBcQAqnX64fY5DOyRe9TESGDd6st4s
LnqiUE5u2SipYxa3qeMMQUdAdeXkkGR1Ovm2Gb5Xza8m98zqNte/Xd5N/h27Q2SWVjZA81Whycid
gi2YPhQeRvx+RXNeQI40a7Vdd6H5KTlJgq5e7p20g2XWtBpIGvUzYJN4dLTmXikEJ55+4NJKMkY7
GtUhi6iaSh0ywGXhbMOhygzH0L5fXkERENXdnW5q9oCMVkNwHfVj4hljW3ttFhkh2olUb1U6IRW/
CJCxzskYzXPdYunIPR3eZGKSbdiDDsN2zdAIUjBwbPn/UKfL3zHKIo+KLty7jG3pMWYwwzwX3ILN
g2JejfV7bgHr5fuM6uOA1/mKhkR3Qn9IjeCaof2U51+XN4trSHYgjLbPBshL0B8CmpemN/20rrWw
gk9zq+h5d7BB9+GPU1rfp00ksiLcO3WHzCi8VqlypawQT2os19S/aepTU17LxbdIF42e5IcGbErr
IYOk/E2bWQlqZY3EwJLvl+DLc8ejc0RpvN978xlOWiAyW1yV3AEyZyCZFENXkCZycaLbE9GlOEil
OXsEG+ynEUVFglfVcyEKe7jBRQQ6BoxARh8dc5tXC8m1oh+wjbfljfRYP+R+7FuevjlZULrDafCL
m+KQ+ZXbH7pf6Y/LSsRdX6Q/Fc1EnTUtD3195I26mqNm6GClUcuA3gc/PmG4nqM5hmM5Awa2iWnA
uQ7MDpN9raJAtZMbrdFcyg9D/O1QXS0u2OsoQawryozzzvoejFnfMl9SaCvAEAiuECAzfgpWkOdS
7wEYB8mol7KcLQBQ/pkM9810GAPlNy3LkDwRiw891G+15d/tYgsQpbpP0mVqNTeSZh90At46pKGa
ju5loXgw2u4QMFqxWGMcVSkugml+VCYQII8PpSiHJ8Bgmx+tZrbkQQfGpjZhLq3BUDR3iTEJROHt
/04UtigwnWd0r1KPx0rks9l3GOoimqHEk4RWQ2Banq4pCltyZBRlW8w9HlWGvZ6KaLiBRqSOLok6
VEU4jN21k6rcGurf5Et5m9i5H/WeOTfB3+/9XhrG2yBJrddSBmnS5mbLWtcimDUnIDfmbcoegzGy
GO29mGUsoydHM87DrLpDbwi8QREEo8LpOESTPdJ9l80PLekObSQJVIu/H5SbxsJUvjeF6OUI4kC9
WjV3yXXiGJnk6oV5Eynxe0wM2G9kgzamYJY9I8s4Yxop6Dep144xDZ9GjDVT73Xw/Gen6EHEPMV1
o3VUxMgIGtmIgTCbI1t1WmmtCTVbHdQuPU9Sq0/Ez/08NK+N28lyKZlH8/e9koiR0bIIVNuD6kdm
S1gqpdVH8EFobtwVD31pH/JBP+SW6l1W8P8i4AsOc47UddaXYqCW59ZoMFkAJLAPI3IOxocauZrr
9Ejba6MBNICaQO95zsVeQuZsVYpcZUkPCSOMn2q77zVSbWodY7ixwK3gaj+quFHohiLIN14FylLr
sZRxiNts8wdFvqs7Lby8jFzt30Ew9x4qL2aSTIAY5s86SBrlr3kvgODGx/QdBuOot0OaWJYEDBof
01CCGF/TwNGE6Jh8iIT9+NxVQ2U/JjHguKHz57UzNFQ5SPhnMFtK5keMjEzM9xiMl++zBLeNJlWg
0YSvN/eIm7SOTsJCxBzOlwE0MRoo+OBTMipm12orxTWMUt8oVzaKn8dCEjwT+QcIBZQGOrZlGVx4
r9dJGlCfjnopOOXh9CX7QMLuOF/noeblx6nEVOHhe+GnXv9ZVAjGl+0Fl9kfJZPGtSRYv6yK3GGB
wygl/ju0+kU0tg+nMpJJbTVAgLYZg01Mo48/xdmmxJ7d2CIyF7oXb7w5rCG6VClXB9vJNFVJPdbl
BOdbks6bPPmTLT+apX4qi+qYb7boONEmokt4dH137/u+1+2KTMDLjmrQwFF9GkFeMAgZ13mmgerG
P3LR/+9xCKJ1gwycsrorjG/58nleBEEXniXdQzA2fKGFZtuIo1psXeJYZvar76pPdW5dZ60pwKJq
dWnZ2CM1E0MqF+jEFFgn6t/PAdhbDiI+YpE2MKfK1Lq66JDmcpH5cPNRdapEcUr7e4MJJEp8uKzn
/EeYYlOvFdxFus3sUdcWEoYh4SWRHI2TeYhPja+e6MXX/A9RZK5C7MCY3UqMLuvaDWC2dbsOgRSd
zVQgkAiC2SS5VZe6W2CThuVqiq76/KxHAgj+W30nBrNDm7VIdl5CEZYnUI09kXDC1CfHAOOY5dkf
jcLtg8mPnDqg64iafNFblnsfwt/8d9MYA9glMirOC6xjB0cQ+SIvM0826rXoIc5mP/soGs35lp4A
PtkLosEWpC1mbZc6QXxAux6Q9K2C8lo79oF9/afVQcyJ88z48ea0vQRE2BQfGr4xVi3FRs7u5Cle
7msncr8Ff+rTzNXb7unxW67nQ5F775N3h854NVmOkbuY4EXR0aiywunowwgMEGhXQatKckBDtdjj
pm7MJZEZN4fYZVvmK0Ct6/W3joxO4j3Z1/kR2wo3W6RFvFt0F3EymFtAQ9fXUFEtNrvjmN7Ufz15
jarMbgkZy5KumPeXyJCm72hvbgxybbUunGUV1fBwsxl7JMasgMW/nM0eSMkaRGETlOH8FXRNJID7
cWv5ly0mPdyXNokxMBp6YRpTxUnoIpQ/dD/r8d7CNLm1vpbkbwl5vIzGvd92i8iYGoWUOSrYsEll
9zQZ36LiwWx/d8PXyyj8472DYQyKbjXNlrSAGYIlaI7LI9hcwgEUC+UHA3nZ1BMpn0AuNkFaLKS2
bQNbpvRl5VgbRiil5Kc5Zm6hr4FAOlFojtF0S43nbI5hLuWwOxNfOeg328lyZI92KYiu77f9lM96
/xKbY/S+NtBxuNGwZoa+9D+jxxW3czqhe8U/wC9AjNpLalLL4N6HozBhqMjHsRVoulASRtVB5VVn
llQjw6x/VuzbDNdp/9TUPyP1RioKJx1PiB04gs3iG8EXqRiNH7o4GfL4OY5KTt0Rd1tQg9OEzm/v
b1PhBCK+Ir7AMZpvdvqoYyQHggDxQ9sgcYc+oDz6sBWCxxLfbPyLw47bNbSoAC8yxCJL+aVbIj83
Z/R+YHCPUfltLV+tuSY61VTT3pqqF0wm5t3GZrxoLUwVvULHA6avnkEy72l3ui9dLz6qiU+ic82t
hd2FwdkBvHaj9Fk5Qc7hi3RbfNi8OSwsJ/mSeaW73ZhhjgfhzxZVJuNBFBT/L1bsRV7m/iw2WccF
CnmVxymg46QSN/1m+4OTTzjsqNYXag/3CbwXlzEtkyJJCcb00iVePBJa/oIbCKl8X8WY9PkpsgGM
7vpAREAvlJWxMks3rdlCrcwQzD51yJ69kzsw3sILRLrmVsRhKTgoGmNtEpvkirnAGMiT6a7tdxvT
WiXKKl1tAhMgUlvG7BiL1JbxBtG25nosbpTyl5p9ElgZ+o1LR4OxMsbQS5KJ7BPyiX2LuqTR3zxK
GZx4z/WMvgpao4fyLjsJPUvBZcQGl/INNLF2DYOj3C4BvSC0Y36m9GK0H1TkGvGfKgR1FyCkQlMt
232jTU3TotSUvhS0MMqdDF1mhmMWGBVrHpLA8NoUHpkbf0gx8ORLf+zc2BMNT+ffUy+/gV1rTc7a
LcKx1M3ISdvSUaBFgv3k3xovGIwZX/oslhXqr8ef5s5pP21e4cW+jcSCLwcYOYmTKUC8LBVaYKFh
u+BGidUec3r7Rh9Hf/7UuyBL86Kzfh090s7o2DMeLiPyVfYfEU22ByS2bCi4Qq1bSfzGOMrZD4xR
xu59iwxB4YJINqrDO9maniyb0gGqtMGVbNuZdZANdJpfFoh/zl8EYsy1JKNzPm+A0utXKWZ1KL87
5R3xbzyF/6P+psyYZzNeZ6mZsUlafF+TcxcfL4vAD5/sABgzTBAc1CcKYD7OfnSC8XALpytAAP6/
VOGJ9oWxwTOmBY1qTLV8Kc+TvHoK6u8vSySCYIxvNWn2WsoQqKvuR/ku7h4vf5/vB73syBtj0MdJ
rtEd2UAGRPyJ3EoIFjdrWMxXTSHYf5GKsWZhrlC9VELFOgnE7HnYZ2ANfs9hQZ4KU6To7Ai2UrjH
OAd9ipGc6EnjgeDLNTcrvLxoXDF2EMyiDT2pqmGiwfw2uja2GiOIG3+TJJE20+V4cyvucJjlWm2t
qIcYOJRUXL9KUPLipMcaoZ4OZrTGUM4YAwN6v8BmOSKLKhCSfRLWzUzSDATPbjF/niyn6e/mObi8
jvR8XJCPLbIZ13HTNkwKdjFXTCNBhsCqmpzG7P4yjEgSxnzWJC43Bc0ErrEdjfmrrP+ssndkEFGa
9o/SsZMAyAJ23taAJEqjPPWZFLatlDmYNXhS0AD0HnFARoYmXtQ2sBePGjeSIUczVm3a0Or6lNYf
s+z3/w+DWTIza8Dht0KevM4czHuUUG5fipgr+VVO4Mb4RxLmxkE3cL0pBiSJCyfSnfoGccxwe7A8
8qH30rvaA5nyLCRw5l7caGOSMe7IRi8vc6qWpcPNjblvrhb5U/d5mzKntW/t2W82VbBV/PfICxbb
z6aajV4oE5IH+W/6AFoCsDfjTlq/9k/5UQuMAy0NzwNRFyI/Ir3DZZ6aBsgs814CrnTozvmhwAC1
LbSvlROd6ZSFi6B8mmuodnCMuhiFnptJjyWVT7QD6c9oSHEqhh8B2eEwChPphhSTGArzJ5aDfsSQ
xnKy07uM3w6IcVSM2u6SXKUCFeCGGRGc0npnSH6945TtUKjh2vl18RKpU0x3KRttp1qvEF501FYA
ItRBxkuRjDLa5hUoLYZgBXpQeM+pkQxtTup98qmEHman8od9J3rtiLSC8V1ykI/OKQFwOW4WevML
EJDqmAC+jgd1Ur1kzj82dv6orvF77ufdujL3c5zImbwl2D2l+6LNvm19VnWBwed7mjsMxoqYUv+f
ogTjOrqmD34zdjQ6ksCdbsB64V/WFBHc88NypypDtwyt3GAt55MV0uLM5oBSW48yu0ieiHSFH8F/
EY7lT+v1oR2sGguYHWlqtQzjIxJLbobRGMIHuEBLWCK1GrNyMpligWx3CyJktKzrBlT+WYDsXe6Y
4eRUh/ionjawbgujw9QyvXFBdpIyFmVuTStRB6DTGi7FS/3pYJ1hVYA1HkQZa66/swNjrEpMlnqp
Z4ClZRxE09mWdCdqY1d7TxGngVS7hi4PkOSajHI2VkGKlZovnXya58NY1M6aCmz+f1HJf0HYStG6
tOamk2CMtdD8UqJCWQn7c+QQ0CCIq5OpKXy7Ty9gzIW2yg1Jemr5e0UPhu1KxliiBo3IgmPGLcUA
H69pGybGIbJt4Vu3dGkzI/EinxYEoLaDdiyP9M4UcXX9lxv6BYmxykW0lspMk4vJWb99LqA/kGMX
OzSwLh+sh/o9T6+dZIwxrtLVTvQSeHKTOaN1jqXCqUaRTtBteLtNL1Ixlhdlr22sR/RGO1vI/BWo
lW/8/ANIGF3zeHmvuC/jnUCMjluVFneYnUezIeljO0/BSBqB1eWf13+lYQvDMswjniMUBoKTrnEw
JfAE4nOMcC8x8yMXvFr5AeQXcdjh58XYobibFm9NweqnVxhkEkRnzTMcxYWB+FyEpUAhBOunMz5b
OueSZNMsrZo8ZNJ5EIXE+Sf2ZfEYy5oVRo3hUdifot8aT5f7xGlbRHyyvHq6rAkiJMasWlv7nzx9
Q84D8fX+wWjf5VG8CEN/wu76tXS9mnt6WsfsszJ9suu7TnQ5vJ3URxOVOw1gLIK0VdOfMrqIYNJw
c4eIT2x/js2rKPPl+cq2nBRUj+l8VJIPegcmUO3KKGRfyQQkxP/FsL8Iy5iKdC2SuG4gbPRx8tRg
DI070x8984QMldCzoR+7YDHYsuYBjGGVlUJNklVB4eDqtApxyrX2Btkn+fVlTRGBMTZjQv+XOtH0
PWmUb52l+P2qXkV5epSN0bVT7zIaNXYXRGPHpht1UcvrRC1Ufmr067mwEfdCQl0PJM1JVYHtFZxn
tkBnnFtlQHk9ZKvDzL6RI4G9EJwyg7EXxdrbmzrg+20J6nD9EOUy0heCDRIJwRoNeYz0VoPq6b3+
oaqNkBARByhXDjS/Khj9I4OTk4Hol6mPDInuyv+Rdl3LbSQ79IumanJ4ncQgUtmyvC9Tsr2enPN8
/T1N7zXp1pjwevWgF1YRRDcajQYODlA4M+N9UeLKpZpe1/QwMBdVxJnWGOTyZ39RGdkoNIyESmha
cSNrYJ7VMMrWuW5ga6pcSOGzCxjrGrV1BClyoz9qKGIHkfghkCnPtHZqLsVwsVdVgVsmaUEkYbUY
w9sYjjVqdjUuTiZkblwum+tara6dphuSCsgJRohyGzQu6P/OBZBJ6K2y60rJ6yOJgI5SItjnF+5c
jpt5CiWIMErRycPyEEsJcRxX9wbwYUsFoy2a2TktDCNGv6mWgWAoChxTeeoSzAaj8umrO3MhhNMj
lTp1BmkgGANrxW8b8VZvR3es5kOoNW5nlcTOUDqxzy+WLVGsvG3GHOKawE3D8Bk8rhidSMXGq2IY
KwTYmRSsICdmyspRELMUxEnCh1rfWukuGx+u29iqCCT/wI6iqOY7yk/MXxTFoQEtq6R8a+ZDjtdE
h6W7LmTN/5uYrGGBy9awQAD783LNmCKia7nFEo33iXJb1M+NfK8Gj3k8+NZATYhds2m0u6MRSZM1
DU+/n6VNejYvw2giQ2DcKtZtaz1f12Y1LGCMY5aJg8nAyT8LaJqoFwOBCdjXmR1ula3lmZH9fz5C
a/sf5XHxUClGqZ4nWL7AcLrYltzWEW51VxV8C4gKwaW6gNYO06V+7PML60YtL6vAhIYXEtyD1xcC
+pgLYdnWdSzabZVINqhoqUFja0+MS6Hcg2kq9LgCBRvCH9AtdtNLJ2FobO3rHRHUrVrHxeZxF1KP
Ua5pFrLNa3VUR6MmYnM7v1zfMvYlfMBzoQx/H+VIfQiawAx+w160wzbeRVsaaLd2eE1Mk8B0X7AE
oJPq543KMlOrExxtZ1b9WfbnYC8Y3nVNThmud6qgzw4jMkEP926YhNYvcRktWKoIqRPAtRKsmV3s
VA8E3jvttvHyZwvN7tajdjQ2hSd8opBb60r++AH823ORS8wgxWh1wHUNW0J+qkjsMSXuwfUzfVaT
f3Wy9v6wtLTvnVwYn+kjPr0xn6JtBXo/qvttFf0CggILAxeRnHo3PyPtxbgCnzPY/cCmAqYjiPUl
IEMCkLAHh8mZPMMb/fQ+98EkReIzV1f0Qjp31OJqGWYthHRFRG5RSh7AS+K040i95Hm3r2IAkoLJ
klg21USJiZOTI/Ts5XhGkds3H9i89xYPqBP+7HXJgD9LPAvmFO3oJBl//njJ/CEvKpSlE0guDvFW
umm2Gug6oj2VNOV91s9i3s0VAxisFep0QgRdRKhxgiRqsfPltkj/Nfj0JAkdr3gVsynrfF99mLZD
L+TwWklp9x6bC106qdM0QEKjfxIdMdSpe3cgeInMj15cAmnb6kOOQQgOGyGRb2M016pPuv0dQmQQ
V+qqpVyoxyz2QlgQa3WGedFA1kkvwfQBEU9azXZYbUqz3wQUxxF/BfCqcfepgeCgyXpIk6XdIh5n
ihpq1SwutOHuTzUVpqoP8f1qJA+HppX/rgc5vZ2ibrTRdU7cNeRO8cfMENHPz9QZneCBtaGUmLxh
fCh35nbcSrvr9wG1U9zJ0iVwpg0jhE0K8tsYt1uBNVT83MylV4svwb9lquG2ikcng+dnEnoN4nIh
dMJlI0oRIDn/8q3NC+GedeJQsco0hJS6iDnhTzBH5/qqvSvw8yK4nEHYjfNUthARHdCZZYM0FI0M
TrAd3cbuNpg59hsYS8IM+Tg4koQgBCYWYdyc20EPx1GgxF499TIRI5Dacb7CkLUmEGt4J7nxMXwa
8Ob2b8vT73poCqrmk6uPBYeqTVOWzxcpIl3NmnaGhmZqD6/qHiBy3/BkkNJ7ivcHQ0z4XeQcR2lG
sdZV0DN8G1zNj/eCowLLgKkp02beNgVlNSx+u4y9eHmcI9EXPKiCAPqBlHNokIFUturo1OiKnTCU
1lFqm0bm8sHBd5mgAlZYyUzlQTVTl1l4iqrACLWHUXsSm600/8s3Jy+COwyimS5DEEMEHs5ohh27
h2HaXD9w61oYioLhmMg98bSKsoD5ojkIfPHiRMJpOsjm55li8Fh3hT9k8LiwalCXJAVxK7bmIYgz
cIp+iVA8bbyy2JQaFaASGvEQsaQFn5bByCcwbB3kLS4ygo7F5vbcxw6oKmMwA9vi9g/DgLOS3F51
02RMiYzom9Wi0+2ylW57d/HCE4yUlLZu8Gdp7POLOABIu6SHl8SDxqz2WoNx51bqV5iaMaEppdMq
T9DVbSLmL1WKArwyPSLnMtuZUhKPxHcliO8mev4hnEcLCrFuRpgWVlvdRyBadaeb/oO5Ux6MffWy
eNKE4q72iUowUpvMPr/QH/eP2ERM7KSPjtJiSE4RgOnj6frheNcLw2vH+TG8JOOiH3E6Br98Y/0F
5p4F56HX3Sib2Q3vA7u+a/Z0VLkeeZ2XlXNok2TFtRZBcNLc5fnnFHh/QjVmj+9d5lkCFwyNSyBL
eQUJBmrJaugkfuoYR1Y6LHs7fKKQPdSGceFQ1ElG1UkQ1+tAZ8xfeiOxdesToRRfjOf2iwcY1KEJ
TDoeWdivYDP+Fe7ne7DreE1tU5PmiQ3i2aiEXlbiKMNxjzXV7tNbtTBtQhnCbZqcRxlkaRZGZgMz
Xi9ueBM52s0ARjcHzLuC90W3Q0SyPqbaj3aj/mswL7+UnIfRsxigePw5Un2Mqr1aP4CGhNCQfccV
GzQ55zGKYKJEiMwCcn2jYmThId7rbu82zG/mmLVAWSG1a5zbEENwn1c9O1aYj5KIx2ymLHA9lvxx
rEzOYyy9hekN4D6CStJruThCBJfIWudURJa2/qXCIF1n+RB55JXAXMK1xeRcxlB3UhayDcMABCBT
rd3wVAMJBfjBDIhZsgBrNvvzofuL5nv6RXx51ppzJmmfxPNkQTZalGZb9aZt6lhH5ZuMptlsQ+0i
5ZZ5Gq0pEKNqTLCNw5fmsIBZIH5AH5YTAf81OIPXPDLoWfA5pLsF2QvnyiLzrDJROIxWkEIyUPx7
y8e8SBdzq5zpRd3+W7QKdwAt7rGldqY6tezu0YTPiXTsmg/XTx/hkS3OvYSjlSoFC1g6Nd3U3eiK
KbjDLYoq6R0Cl9eDcyRtHpWYXAw5wTHY5F65CbblTt/S0+UoK7Q4d6JnpSB0JiRlsS03qDcgJeLK
uzDC+JHOaY7/8Q7gq06FuIBJiGV823GxR/FFpMpahLuyOGci9Ho7BDVMYK5uo+5mUIj3/DtIGb83
nM/QexWojRYCTs2vi2PcTFvV7bwZhKVYMExHo8IOwkvxqU5D68ZQqrFm6GgubXGvzt741qOnudku
Dwo2LbDhqhj66zeEUybPBSESKAQ6kT3Z2GzNeXHkN5ZJtpzZ10u7vB/RPBnTyPrru4iJgfApF7Gq
siygzehPtxyAuI5gtyEaDS08h/vD8Bh5xbHeXj/a76BhP+/ru4aPWBqFDhQGLElf4OrxymP0cUKH
Kljx/MUDNRDJRfIOAMyL5NzJqAOGUbHrZwBm2wGFx1F1s5fJW450jzq1opxL0RcpjjvmUoTxRkxu
mpxYP2YHv/byJt90GEtDEQcYt/ZPVQp94IBY/gaU+Hr8Y/L1UX2oihpciezxJBsu5h0WaHk1PAnl
Iy//2t9VG4ri/PrxM/k5FaMatFUcIVECGvJdpyJSEAtnaUW7kpL9YmQeYYhs19+tpI6+GaAyDAz7
4BxMUi0Axy5IBI1Og+m5IOd3tFsNDe4JIgOqTXk9vXYhjQ9D0IM06hWqicZddg9Zf4Vek+N6nl3r
wbRNv9gEb9bX6yqu2uKFTM6nRIpUTlUowBatt9H0uurv69+/fqudBfCZXaGpxEZvoVSH0WTTM2tS
zm5En2Hr549k18DqC+pCGhd1RCZI1mU5QFZrHG7GMPTUuPKyfnYW2XwB45yLCa523IpO2wqf/6Om
nAspOzGTQMzFilHNrrljiV/5zkQnLp4Cd1RJitg3PukrRnMRNSkUNSdpAyZTpy5lwo2QW8d+w4Xn
b/QpqsoZ1g8yi3ar+cs23sgglIhcMNeAkJsayLj6+LjYPHb/XchrA20quoWZyljbVbyzEn+a77rq
3/I7nHz9hRwuLikkpawiFXppmmfJd0PmNT2xdpQqnOMo1WbSkxHb08bSq9XqLkaJOVU3uK1ZUVEQ
4aRUzm1ocaq0C1pnT1EQWgpdgPjBsCL6hVfVNmV4q5fLxeJxDsOcxiyP2XlWN91OAskIK7k2Gyp2
XI/tznJ4OADqQVMZoD0CHTmlbkconLNX2eQAMKt4jEqFiu2IE8UjA5a86btJwZZF5TGfbnKTyIb/
4jipsgTmOAkgSc68dWWI4Y0gIIF/+B5htIC7K4yjz48oq1j3hGdpnJGLyTK2dQ5pjHsn3mZPGFaA
+So56YnegRy+H6ezJM7W67gUtKrAFTL5it9VdvUUeqh5RZirFH9lzTGLl6NnS7sfsZfguyJi8vV9
O4vnzD80qjTINLas2ktSfe2oyQjrBn/+fs7gNatqu5bZBcP4KKdWT9CUkGCN1dBG/yGGhxJhhkYq
lSVWER3QrjpYqCejbcWw3NwY95K57IjbajV4u5DH3ZRG1S5IoEJe8Je5YVnhBei2zpZfky3GH9AB
NmGPp9Nx4dzHTmwVIYK8eT+/VDjMva+/Vnv6mUTZI4+WatVeTaYMkjBxt7QlXzmgt8SNj+Cpdw2P
gW6m23An+uA0dLIPFG35uuc/7yN3abbGvAB9CXMRQDo4VR+j4kYL/SH4dn3/CKs/xZIXy9mkXW5I
AbPK+c6UbuKFSG6eSM7fh75nPTj/McltOXUswKgxjmO5E53Za8FPxOZEKWAqjydbv+/2+S55HB7B
b4NGCSThPQQFz9cVJbeTcy9j3zWICU7nz9yI3uCrs635KSbGWc7ggAwTRQxUgwdPdEuAJKn9XF9o
VNwMUNFjfBT3WCuUeZBnhrpY2r2kb+Lgw3X9mNd/v87n7+fsJVFlLa0CPNaS9lUb7rtOsdvu3/bu
fnfRZyHc1RP1XddiCh4K93qzW+QZjXDyppfNmzrvdsEQbqo8dowUjXLpsjwLEkjhi9K9ruj6Extd
hv9fSc6irKhT4znHSoKEE4yfGyFEQ7Zeu/lO8ebtbFHy1h33WR5nOIkSVGOJj0FdaXfuNNitjXzJ
vYCqQ40sPXohduqd/so6ipFqpeY3UvvKXUtJDR4bfYZ0Az29UrEzTLQyDS/X15QSwt1Nsm4pfRoj
klWRYZ0Ocw/GbiKQIETwNSmjFqYgBVDAUWahPIbWNIZO2w9gtAvAyPZvR1lwhsrXpbTaqsRUgI1E
4MtJ01sJQ3GL9q/rq0Ycab4yNapRXYMzHHhF+aAld630H4+byfkMsKlXobFAi3mjPjAQn3kv71pX
9PsdOl2969r8Iq78Yed8GSqw8gwtm1CHpQUxS89OH5pt71Z2tp3JNl5q7Zi5XNw72pxHbdsxd6i8
dZOXUkCwX8T9Z204L9EOqpwMDGM0IJpE7cnvTF/czf4JiTDa02jPj9cXkFKJ8xPznCUgnYJKCLKE
etNJxFuQ3CDOFYBKZtEXltiPdv2LhWc03J4tfWOOhw5/KDfLV5cCdKylkw51EhCqs8DOugXC3ulu
5e0fVRDOHp0vJ+llUPfzgL0Kmy+WVtji8O361qzjMy4kcFFqIpXNMk9YOsBCGDCqcIOdciz8dJM1
eF+kYPIM3ai2p/vrgom7g68uLVMntUYOuSzo/86h+1spVPb7r9z+Fucp+jSqcpVh95IduxIZ5/Hi
1LsOPFckx8V6xP/jZPH1pbEZhzpkbs946l8Yo4bpMpYLg83vwVg3KnBiB/WaapynsPQolyuGII06
ZHO67TA9DmJhSxQEjDi+fJUJk7oiKWGoTq19wmjPQiQiYer7OfcAcLsIUCe+P80+isYu093rpka5
B76mpNVRXKNNmr2fjVfFnbbGB+a90Yzjhk8kUdJ6tuhsBVzIEAdqaukF2xY2b8Fn8xbSXYCS1e84
o+trZ/G1Ix0EFkbHbKBuXkJ0g5F33/qr8v/aoHHl5+tISjAJbUggoIp6O8uf02En9xu1P8pZ7wbK
TpVKu+2J+53Sikv0KoIgLzG7oqTqWQTnQ/+ZsIjrXgEQzZ+1ipOm6fWGCahdPM4xiBFBq2SbmK3c
gaWFkHb9oGIG9c/SBMkKq2yCtNYTnXirb+YXNgVYTwC+iG4Xz/S73xl+Stz0gLj+LDcOgMbWWa9D
tDM36bZGvny+Z/QP6IVxxps/yxOdTYULLJbGGsz8BBjotvFyW1PdAKQ+nKNoxqiulAT6FIfsfniK
gJoZHAb8bpwWHp0CWBB+wxK5sEJrE3HMdPjzAiQQtuGXx9Rp3TJ3mMQ/zY+e149zHGUihXpu4KgN
1ocU7RvUQ+NdB9rPsT96VX+2ByGJMEiywPpZT4nmyU7hZrvZ053sKT+Naa93SDQftcZWX9lTn84k
/qIA90PFU2h1EdzKOeb3aBl+wfLUuckz6s+uBUi9r23CjWqz4fSYYUvZJWU3p32+kGrFlhBlbM5d
EdtsuljmR26KCHFAz+lvsV0RB/70gy4EKpI8ZwNWwcnAh9x1N00X2Zpu2pn1jXAt1y8btIn9vKUp
OhGWOINqo2N8MRD5snUcXhokhWkDZf7i1wGHxafEBkPIo4Jlatq5cgF89YLecLMlovwl4f5PMevF
8uFRL+sza2JqvQQTxZ1uZ74Bpu/FwIzluMX/irz/eGujfPDzQurh9E/rSutF9/l2sRlwq8BSDogU
KYuk7INzLGmRgbKbPcL7PrfV/nM3P7bJQcL4p+vmQS0k51ESVVXyGePv0PTz0TSPkeJf//51oN2P
1wMa0n9eNQC702lhFsHGFMEIN8lX/D8mrnFrOR1wtY7ud5scYzhiybkum1hDnlBOaM1gEdhloMno
ZJokZ15yW1+MTV5SffCE3fN8cuGQ9vrCOvhiTcSYm6dZQe/4/HxdH+q2kbmYpBrKsrFYGCzc6Jvh
+TvRdPeNwXFoNChhGTL7/OKItWITGzFLoDRpOzpzrwGsbtYJYX/XH3kWP+ezCRuhWtiNFrePYp/Z
pTDZCgZiLpiE2aSDU2X7RSJsktKM2c2FZnoYo1OYOQ9Nf5TAOz0ND9c3ijI8zlNEQx9VPQtO9eFD
0j5N8y61dkVGhaiEZ5c5HwGQBSDk7GjpD8Irm3gUA4Y2vYDE3/4NaCRl4pynsJpZEzpm4phwsW8x
IpWVIgDys+vSbpDYML3ljkpuvKMR5eIRfjy4IOdtJbLkau2ZGwwda+HrkRjH0NsYcOjJi7bhV9bV
RwombEThHjVT3OhWylLHnT87ambn3nLDlO3dEffNbw3Go4IQhe33hV1WiqUpBnsWjkBfM+aJEMSQ
bACTtck8gZwlQKnIeRNdT6RiLiGuTPd4QqUCQUZDfT/7/EKdKdPipWFLKMWHYT7UIZEUILJslsI9
XoI2khYlhgLFgaVc2dCO2MkRoVY0Low40grnM7I8KIUxZJCLB7Y343GCn8eoPxUZsNBZ/sZEm20M
ItHrjuTdADze/jlPYkZZX2csXzT4oonpMsBg4MzJu+Gj5SRvy5toF055EzoMjEElq4gDr3DuJTZn
Q85YaKAUd5nghJ3b9h6hH/v9V+JFhXMqZtUGU8vi7ki2M0exrTs0VfvjbeZXH8W7+DmJHcZdYHyi
4ivqsPGYOKBAQs1oWXBwt/gsLDYx2W9yTFvCbUr3sxKLqXL+pF3GbFHRwYjbtAI1cbbLhBZNpQoR
GBPXKT95CY0pUqWwLlbGodtuvsNO5S2F8SOONo98a4tmnjvmqeohdrTms5TtrhvG6nEzJNFUZOCL
ZH65qloJFfDNI0+q7ZLQ04dj0x9SjfBQ60ZwIYbzuIliyIHErhcsV2pXQARNQFNNj8rG2kyb34A4
r5rBhUDO56Iha5yDGLgI7U7y8U4pbOFxJwCjaBzRUupmD0pCVs/XodyglcWwUEmRdZ4XThcGaxl1
md0r8l4CghYojB0am8tndpHRWe51JX/I45MIqZyKRQoUKCa8fq6aj9X0QU2fr9sHpROfJkAoMujL
oDCdFr94tm5Y6ip/zZFGZUpVf1PNUeupkfMq8ikC0cREB9Btsfin3yuvssMIzdGndMjBGq1/Yl1D
qj/eyTJ+wO/kflaP9oV8znSaolWquT7Jb3bK1tyNPsNAUdhCavO4Wzs19aYH6ywWVn0ekxtDeQ4p
FN6q0wc5maZJpiFaBnep9YqeDeYEnL+ebzT9Tpy8Fo021aeWpPlejZAvJHFX2JyJQVyBNwdWIhpA
4Elb0NvaioneLtYbSKYIVpPGF/K46wwgZ13E/JLvj12TRY0TWMSHl/GJHlq4vlE/VpEHBeR9jypj
BlljGG1qPdj3RfNizBVxo6w/Os868XCARkqSVkRX4Ak8HoY2q5Chc7R8lo5/+Oi8EMY55DgMOjko
0M4gta6kHhMKdkAtGneIxgbAm0iAQZSsXSdVNimQ1Eop+oR7IgyBxwOE2vJP90yEmiLIdF1AtezM
rvBOImsHlE7s84s4WwvMOLd06BTtZoSIzC2F+/g4OMbG2ncOuH1cqnd+HZl2sU9cONwbYzAWETvC
D4Nbov0ps9sX0HPsYk/wPn7pvjJO+xhkHVjeqLXzym6fm4foL+FfD5Y7RcgXv4RzJousYHwYa+S0
yruh3GsLway1HomcjxnnQhSl0sBzCU3VbLKl9jVIb4xR8bTw23WToXaRcx2LIjdBxPqtlOCtWL7U
6otSPl4XsZ5bP68VjxVQ60zXRuaeWg9cBJh7oLOU6UbaGJtacevnZNttig/UzfmLKOvHEvJtqG2W
R3GrwUCtbiNm9nyMIVR96l2137DL+k8BGKZqyoakqAb+/XwmWtmqBrlGCNKheMfY3sBNfMdmYga3
ukes6uolcyGLuzGtwlwsOYYshsavNyM6Rgc7emNz3yu0pNuEOPbT3z2ZLsRxx91Qsj5NchZdhW63
YyMHA3f+lMdITQDk7Y8fyVuNUpA77LUWgu0chQWWl2C4T5Z3VMC+dmADK4JHqsFsPba70JA70l1s
aXVQQUP9GD0H35iRyvfacfDgPu36iTaX1efMhUDujJdlsnSiBgXDfCtID2FBvGZWz/bF93Nnu1sq
3AcRFCrmpyR7sMRj3D5dN4tVN3UWwafZDSkcm5qtWVfInph2jpAHO2sCNZM6bq6LWj/PF7K4t2xc
lflcsPjePLIe6cfpoGwDtx4xdra6jVlb3h8FpRcSmYVeXHHlkMvLwCww6A+Stjfkh8p8IbRavbIv
ZHAuw6yidCkLaIU6WeYEeD2Hf6u4tTF5gR4qxSzqyiHmk+ujhsELCsioHSvCHL2kvkdm/37UYmfU
c6c2FVuoM5dQkLByPtVumc1oVHhrQ8EGPGHf2FhmsP64vW8YaOtl/SFU/ooSyXkOzLPSzYJ5fnne
Ttq2Cl8JnVaxJxebxrmK2lLRYrNAJ3Uzo7okbRs02kpeticTwpR5cD6iSKalCTLmBPfBxrrBA3oE
JXAF4h4qNUUtGuctRAOgXpMtWiUeuuhYhEREs16SOy8an1RXlM6YBFAfIeuR36Lyh3xmBB8rOIGv
30lO8dgA/GF61j2VUVyHEl5I5jwHGrISUGtiu05El6Et2eXfxiNosD2MPj6JTf42b6kFXX/CXIjl
3EfWYdSZwW5o5a73hl28t7wv8is62X+DH2Y9yLoQxvmRLJDC1ighTNxnzywvnQF6HBwar3qpdwxW
E7oLNdSQuGAUZlIX/rGbY6nuA8is6qM8HmvtKw2tIcySz7Y3QvrPInbwjhvdkezhBiRhSEZjJthB
3WKgIBVZEaebT7r3ZQzv8d0lf58JAlIwvGno+4W60vgm8yoscqGTcSTmh8kvb5HSAcsyw4FWb+gN
xPDC636LuaUr7p9PrXdB3NcqIlenaCt7LP129iuspniH8YlEvEiZBudNsjIucpW9DhXrTms+psEH
a9he14ZaPT6XLphNhdcRzE/YVrv+MUbrIWsTFcGh8luVMkInPjucS9o0SeyIzQpmmoyHZlrsriEQ
hpTX4HPpYmSl4BmGlH7PJhiC/s8N0GnLaKUEMnVEnC4+o14noSDJPbapSR4N6VNDOn3i/lI5F5FX
gQGUK7TJ0Pk6HoMd+L7uZJ8hByhOe9Ie2P5duKM267U+ayBr+ZK/sZUDseWeTfNBnfh3iEOIB4rK
hRlJoFeYjYzFm15ZiSz2Il+5ZSPUyjuMKHYIa6ekcTFHUP5/qzoX82OZepYX7sJnxal9OiNG3Zl8
a7nCKhRNwAIPR8SLaAQqr3WWj2Ck9lTX2DS3jHGGpH8hAlSVdxu98c+jVtj2HksqxZ55v9gszx75
rAxe3EpvoEvvbCpmXK95ni9Qvut8rCJtLFhMp6EcKL4Mbud3B1DeOMPHapvuosd+l9z2u9wNfYr9
YN2xmAz+IbIxx1x8Itdx3Pes1WEIjnK0j+qXbCSc5fpBP4vgYhE9SYcuypCvQpHErnEACwqLtF4X
N88iuAhEiVspHUNoIaCx77bfDNsRDY1u9NjssWNEFZ5aMs6vaBqm2BgxhKlFdpw7BDhpcuhbqint
F0HrWSnOp4AaIEiR5mMZndkxfK20tUMN8u1iCxImf94Zm86b0OQe+8On6wee2jHOu4iVqoeDBg3z
9GOQbOY/6j692C7Onyg5y/2V+P546cEB9qqnvjQQ7Xa/uMzOy8c9X+o2kxeVbdO4V/fpzXLicaje
vsejVMzxiwzOWRrnPVqQVM8xI/Mb/PTN8OuN4Gje7HvtDlwE/g3JRLp+uf2Qxyc2hXrEk4n11qqb
+BGUbbveV/aM6btyKHsnrIFPZo6pVBvjjPMbiIFfD+UuFhL/usGx1XkfHZ614VyEmEaWIDIerGTX
odLHivjRNtlTRfz1ru6z4fGNT6PWy9PCVk17kl6XJ0tyUYZ7ZC36sdN9Cyw73bTuYIL68TsGmnqX
UUvJuY5S1WPFlKCnKSibEAMHm2YmAm1KBOc1LDVULBTlEFY1GKaJgevUdCrK2fKtT3VUDdMQQInG
ndwFmeb8Q3yod5kX+mRcRWnDeQpcTlY2MOa7iTXgs5HM0nZjOdqDgbQsWKJDknmOksi5jbnLkzxk
EvP6vo/uO/H1uqn/4rI/2zrnKZLIQPpGwXFSN319ep/D5G/kfedLPhsNgw6Y4gas76hiDXv6IfaL
6Or/8iW+O6rojKUFAoVlJDTc+Xiutx+6jxLaNcPnUXYDu/TVj3+Irfpx9CS+Z6qq08U0Gf1cmD81
YJ4xXicK5Uq4fEnk3EiZFlYqMV72wQeDH/PCBRj8kN9p7cZGcEMcteuBgMQ3TM2a1seSBnGLObla
9iBEQLhUHwl7ue7pJb5RajHMdLBYbMMySIyRKHgGgsAFxMn5t7NqT5XFiz3ifEdjdU0wnSqLyuMI
wJ9B2T6Lw37t5yWeSS/WpDJdQP7sFK/aFy1Cm03ioqkWE8lN8M2NTzTL7vWbBZPofn6YGU2cZybr
gi4OjEdHB4ZE9X+jJE1pxrkNzFeVRZPxTpvHBceY4XVr0CxNJy77wiErjCwEu7aSnBcRATMJE9aG
pWFuFpuJsYDLl9HcdTZjCuzAjGLdkw9BYjV5nJMxiUufsZiq+xLfdjsRxXdG1DygeTR4Ut3JGd5K
PwNaiIZYUYebxz/NYmB2kYoVTnbKKzvb6s5gRCyY5uOHPlXjJEIFsGf9bDiWkMahClp0wKEH3HKq
JxR2dcApZJQ0oPTIjxhM9lqIW+1EQEMyaTHDvLLBp4zDRUYBw1UUYRYgv3E1y84xG8kD6+stAOgf
lEeG2ky24jYfNjQSnHBrp1D3QnKaVGoUF7gghOhRmL7I0Vs3E46AEsE5miwJJrFhxPaFVm3CafR0
E35tmNzrvvP6XY4RkT/voSkWcdvJ0CQLPjTd45B617+fUoNzLq3YzwGuNJhk+SlPYruUJ1sWH/+b
EM6z9Hg5G0mFM5d3sV9llt2LJdoCNtelEFGddApbLna9rcBEujDUh7gv7nvWbnAwQXKUeNGexO8Q
zosv3U5SHA0wbRymZae9skQHY9mTHnCem1MT4uR1Ds1ZQpjDCe94oaKSWvUAbnBY3fSkj95QfyXW
kNKL8xnzNKnVggEAiD8G2V4Okh25YP7MbANshalv7FiU/Kflsx8RHd8klehqn9T4jzjnaKVPEjVy
gDBzvnQrYhyKUho4rXPyUQ7vRkSoUkyU6CgZ7POLvdGNYlBqHTKWWfX69KUrQluuRZvYIeKaljmP
oAVz1HYs8zBiYLAneso2PnYoeQsPSN0DSEuSlVB6cS4iiswC0SET2AGMKUxO0Yz+NLYOoRjzAleu
C74zarLmOhk7rJ9+7L+NXrxFpRtUU+HD93ZwjO8x9mg5RP8ylfqgThUXiWBG4VDhvQTgevsaaccy
J2YTnY7lFdX44q1ZGmAnZvMn1I3iq7UdetqtbteHOAPqT9rUyItiPAqjD5QfE1u+EVyM9Lm+vISO
fG+Uqk6RbrDoTpqmfSK2XmYm7nURhKHwrVCRaCSjEkAEsitOthxK5e9xocbgUnqw43FxyoActPSe
BTVWcWc0Tz01R4r6fvb5xfd3Xa1HNVysU2rFVjAUDyAW7/o6USI4RzHmQ6UuLAxMcVcES4PJmEQZ
TCZCL74IOwq1wCbsshdX/JiCiEc/Lq/dAZT7eIHBy/rBJ/00FkT61rHJJJFXu4NXPP55pQejHixQ
LSBU4csSIBrtjIjlI6S70WOllxRsPdWLguTHb8C5V2+wszS+ElFhPlaQDZCm2RkGqSN3+XjC293H
R8ZeJ8t2P9i/0/29nu2+kMwVIsKlaJOROUqQ5rmKbIc3IXxYuFchtrJ139gsXn+v39CNSqsWdSGZ
u7WnvO3FvofksvkaJPdKGv+J97gQwJ06Q+wUjAyHAODV7DzztIGa4LrqPCyMaAa/ry6bp6bSi3NX
LZNStQIKSGhcC6q3VP+iL4/Xz916gHghg4tDlzY3q451YwQVyAeULesNFS178Vg1jiqJUQpxl8qc
aTOYsHCpzPIndfxklJEtU4Q667iVs0Z8GFqoSwZ3dQrXJhed2JPb2tqN+anyrAjpiM4BbfGRui7X
KwUXUjlDL02Mm55FVpa2QEmpxV8L8DSag+jP+vRYp/JxqLQ7U+m3kjXaYSTuw2ABMWG7tyaRCvpX
w6GL38KZfjLn+oBqDzvugyu+jEdGH48W9BcGHBZ25KOWksedhDQ1ylJsTyveoIO18gGedypvZrCJ
yMvIySnrr/gLBbkLKTetyCoGuHJ5gzKy126UJ4BCfDRzO+M9EiX73EdnBxsM0NBUOZS23FUldEi+
yqzrR950sT2/YdiSqwI7lAeg32ZILOrUkBbNhbeCGSmt0UHi6MS32hfFx8AuV8jt3Gn9wetaG+zD
pJ6n+P9dgHaxyFyM286pnBUjpAJk/2LgBQcERP4w7xlWO/QsMJ+y8fQZwuzlRX6a/fzejAGZpZ6V
hM/gQ2CxAegHc5MBCctLWw73Y3XMgwfCC1J7yjmmPG3jRGBNC7UHlAAmhZ3GdvVuFjuMX+YPp6+d
F5ePfotcTzsRqB+nkpCDMgLwRBTb60qtZvUuRHAeqVHyEGQe8EjfucYFT9mwDaMgYJQYztmUmjCm
A+vFKA71bboPj9om2co3lJj16/zHXahwPqar5HKSWENVWN0Yxa1MQdspB85DD1u1SfNlgB5ga8JY
xsBmCYzlhnG7GNqJMfQ3ZqitAgMv9ojzJa1ghVnGfAk7VsrNAFjI5OG1Qz5Y1/OsF5I4H6LNfSdk
bJsmP8KLGIyNuiscw68nKlQS+rsecJ53i/MdiybIVccqAmpZb6V8dEvAwOdZu83b0blu5pQoLoBR
BiBgVBZTCObomNnnJtvm8pMwk16Y8BF8i3/UZWFdsRVUnnqvftORl2fj7cVXRlvzp/HrjyXksYhG
UhtNwNoV4+arPn3sKv/6uv0iND8L4PxDttRNobCFYw/wdj+9MmjqtKud8gPGO3jN/0i7ruW6cWX7
RawiATC9MuykLEu2PC8shxnmnPn1d0GeO6KwORtHnvM0dVy1l5podDc6rPb5ygUDPly6zm+7r+5N
GcWOxMQoCjyMAY3Vx353395E2LiKhcReEsLaFtIKmMSHiE2JGk1n1gawtjFPKaC1M74fQPR6+YPK
QISgpIoZ7XoeBeUJ0voM69zuA6zWvAwiu8dMsBhJb9iBzj8dH8jssX43dYcT3/GoOrFnSN7MEqMr
9iNajM5Bx3fidcHNbN4rzc/L0sgCOSbYCQZJZot/s8ab0b2PebpD6r/S5D6UruW9huzRIcMrPN9V
N+H3y/DSjynYjpa2rYrkDA+UMXx/z6ecea908ALuevCgXEaTfUwhxqD91Cspf2kV+R+J8iVJZWG/
BEB85dPInouOX2j1Qe9BvmlfaVcGRhJQvRv+ZgORdb7Ino+6YEQ0K6VVPAOT0xdwdvLp8APZ0NtB
Go9KrpcuxBnYIUDCoeRIxV/LfB2zv0JbYhJlEEKM0RSxnvUJTsgcPxE99JrYcIxelnV8nU+6EFjr
/BxXz/qoVdU45bPb/QlMUI/jN/NT9sT8/Fbz6pvAy3YM3rnATpPBj3823+y/huV/mhaUhTy6YEui
qipSDcR27vCC9fAGis0GSjaxi6V7+qncpRF6Ysv/dgt07s7Xwges68cGxxjke9rf95ak4iDzLbpg
UvI06HIywWbh2VK72nWLhZoKmvgDCoI+GMmd9A7I7p1gRdLAXmjy2v6FdffT9bjnK2KKq+UEPoh7
EBvdSNsEuK5f0iDBlMzDvNQLb6wLv1n74e5XEyR6p/iUgpx8W/b+NATqwzyiSZ3yjAoY0/aIEDAY
rN9U3zOYSmOXnSrQfS+yWyK5i4ZgWGoWNrbymlOon7L0LmwedF3i3WTm3xBMSq6bWNzG39UDyLK5
8eeLSLPH/3HjqiRQNQTrUtvDRBo+wNL9KD/TXXrF2/vzl/jEFyywHTiiDtVzKq2N8Q91QVcMwdoE
y9jkFX/XzA/kBELYT3yi4Ff/qkwvZWcm2JOAwhkM3J50DDN4fCXLiEcG+XTZj8q+o2BBcqUvh4aP
OAXB6BVU/Wl01pHE477XR4kxea2xXvp4gjFpzJ7RmmvIAsZsBAngslu+LF7ph4/mLtspLhrTnzpH
21tYsu0kDj1hfZH0iS1VVMHCdHn591QXZ7dmfnyaE2fZ0xMM2iFzOxmXpcyGGoJ9GbXO0g3+LK1e
wkcd6bwIdGKP+THCeBJakRUv/HL5TF9bjC58aFMwMViuM1GVf+hRCfdBPz/SbNmrxPDtrtsRojt4
RO5ZhBYJTZbH326dfHuNmIKpUWleFlEPbO2Ob7fTDhqY1H5lExf05ORPxYK8luyy/MtHtnSwaFFV
0yzhtqR0GXudwFElRz1CjhpDAI/tDiaVwI4nvjzn9C9q9IYo3JzKKjIzrF5dIyY6sX7cKlwLrfoe
8aITCR39SXKq2wbhDVC4PrWJa6ktAETi8puROd214erfsZTAR1S6oBukeJD3TfxLTPqGKtyWXO2q
2uSFvqVS8cobaqr78Yx5dNJY2PRrJ9+YluhOEvfE1Svd9me03d0uYaF6l+WXiS9co1xVrbFToFgd
e2wqr5oPNfUvQ8i0SJwYaLDMTA8jVKFan2JBHcHL0wkSR8FUFdlpmU/+B3skkUscHajCbChm/tBI
Fz9OrjrFHwPJNI7sEMWlKYjh+jDlNW31FJwQUO1sX0etsHHUK9mM2LZD+UdfxPGBpUDcz/grV82t
r8tgvCzY2j2FAWxPKgk5ZF9OcMaJFURNwaUq7NNsXofRbdDdX9YI/hPnlvRNGv4nrALskgAAvX7I
h5mJY1q73PjrMsC/PBveEAQzopOhDF/bDaJr+MTRt3dlipYoGwsDquW1M1ZOIy6TSrAkNFQDdeY9
4OFYOop6M2JD+GWxhKOhFhruTJXapqVZ1LLE13PIMjRphya6MZe9Vn1ZMJRn/3kZQvxyZxiCpzEq
JdW7wALGA5g/wNJYYvDLemKO+cBLcx/u4jkDFCLcaajCxQyM2a+Da5qeAln5WDiWs98XYtrEDuKs
NSAQ01A4rlO/VWXd6/xkV/r8CwI5XF3VKNruRTeph9h/hinp2SfT3ZC60ZR6Rpe4Rak4Zjq5l09o
UwlWYIJqs6FWcq5pvhHYvoZBimoAl+to7n4HxjQJUU2bUCLoARtmS1WLZfbLYh8W12MOauH9ZQj+
l559NqwH1i1Vp6ohbu6adIzjKSWb/Xz8licnK72a5sLJTRnz6KYGvOGI/qfHsHdARuBUL93rkGYE
0qjptNxi1sXnw0MftNa/9GEFKHw7rQFJRJsDENuv3SJ9mcsnZXxuIhkVhUww4erEjBTBUgGH0ZOW
fMqjr5cPaPv3LcR++J/JxJ7FUU1HO2rJ7CvjF7P7c5G9bjdV2aaUd4+A3FhsHmlaYvR6N87+UqER
t9BcFvS7ItCeLouxqWcrGCHYqqy4Z9oCGGrdRfUXNRlAIj000uoL/9xn+rzCEWKpdmpzPQ+Ag05I
NEzxUj85pkfV4/yXstic/9gFMLGFJJoGsCqX0+zbWH+Qt58VdleTvwJQl0d3c/U0pN7lj7ipC2/C
ifZgImavdJjG9BnZT+01dk1d/v0tXYBFwRsDZLawooKZhhaPUZcO+P1acdIW+kD2yEQf/hsKl3IV
eWhkMEk497OfaZ9N8i2BvUkn2dt0yx2sReGirkBsgwx0tgCiGCPZqWGcujH+T7C+J4VfVH3nawHN
JW5BBiq4BbPP0jKn+H6YnK7zuzE8NkiqYwfdB8c8X43bWjr+h6yk09JO72wu3aKcOnqsZCSQYlj9
NwA1iIZdwJouahpqzX1RavA8weSgRIUMlP4439XXv5O2OAMTTCjadLDaTME1Cj8Hf/DiQL7PrsbM
5bGO7ZWyJ8OWiYA9/Uc2Qcu5aFqpQ7YRA0yLp6GluDuYbnksd/bxg1OCZ7IJyj7G5pBFHExtrxMw
1dk3rSxVLr7XzzAEXbcWaxjzfEZl7K442rvorrhSblBL93hTlWw0SnxJnqEJSs5GZbT0ERLZB/0u
PBTYHBXeKJ+n1+MKvfLLZWuxZfPWpyWoemyTZDII4CIGf4G9QPvLv79p8xCyw6yaxCJiHSCpmywo
KyhfTPdYLOrW7Q3tZA36MhDB+wU9XZqmgeGu0cVbDn45hE7UyszP9tGsZBGcn92mYdU0kEV96MCV
iRJp4oyV0/igjPDUg/2TSN6pW14duyj//+OJGf+xVYY5UGHwem1ysdugdmI1cpj2h6lPqfOfDkrM
9KfY/NpFPIIoRgI62uBBtRskwVTJwIHkqMRk/1LG3BrhG9b1lZm8dPnBrCTkFJsqvfpqggEKwjQ1
GhMQybJjyjFQJBZOJoJgc4q8yKxmwu/rQ73TYsMnI/Wi/oOF6l+GAHOtqkZsRunZgVSdHtdBi8Pv
8dY2XNv8fPnEN7VrBSD4BaMjJEpCaFdo9sdOV2/VOXKiLr8Oy0KSwZdBCUfSk94qohYOtR96JwZR
X965Q3mlx5Kj2YoYrZVIwtFgcXEdqBNwhh36IzFnR/caSGxlRyMTh2vIKj7IuqGjSg6YZOpPvZ5/
CcKrwhpR/sj8y2e0bXOopqlYtqBbzBCgzMFOsijDteQ9Opx5eHKq73yoiu1Aznuwny7jbUq2guP/
vpKsq9uY5hl0YlZCl+rVLlFBo8EcddldBuJ+5X1sb+hcJE1jBv5LzCeMbUVCrAya/KFU6M2iGBk2
z1R6vJ/IoF7XdjwpzlxMYySJIc8FBBpFQl/HjbKZ6I9YitUVKSrTPvol3MHcqeQvOu9NRfN+Qz6m
6wYlFmW6eHvzrByDOKeTb9AXKLw69p4WvOTY60MbCdSGjkAmnTCIhaMjtuDDidmUKUMzNCKuFN0L
mRegE7o4YNHTqdvbXvzlsmibn9AwNMysYreqKZalmjoa9bBoJz/I54M5k6uw0L1xRNw/VC+XoTZi
L4hm2AYURVXxiBZEq4eG6b3VT75y6DwNu8LDk/WTOSVGPeXM4ueG/T2YEEZMWoq7NgGMRexghfPJ
bjI3jankvDZhLEp1y7Z142x/ymLpCU3IjA5TrHbtvnbpkZYSFyiBEKkE6pbOy5Jpk7+YQ+vDnmO9
09AiaFEH+3eksVE9Ixb2u55xnC1RPA6VakH5Sqw575ESRIknRnrwsiZsKJ2BDI2OnLCBdgBxUmsB
FViUBBFeTMVPukROORS+Fh9iaQJabLOA38WZvCGJGeiJ1BrmWGNktny6A4fGbvgeFG7s8kkp4kw3
sdd/t5YPR18cFGlvhqy3cTZjFCdIufYhQOf2e0W+KeBfL4ZBAsLObS5ATIbMqoZnp2hzlbmeh24I
Jl8n5JDCpKf5+DsQvNXXMC0MBIgpjrSxlqEqcEzJaO/CEb2EbJFY8A3PYag888hMFSCiBVfiubKz
CtZuiTDRc58gaVf8tLIHvWISYTZuEZAs1LcNHaKIFak0NjK1naHazTjdLJN1T5TnTJPxfmyeygqF
//vK5aaNPerTaMOc1s9Vu5utp8s3RyYF//fV77dVF85Lit9v4uUhsIJjqFh+b4b+ZZjNC0ph1uBT
TTxZBEs91mm5xCVgwGaGcWHaOd1s3ZsW+0lII1EBGZZgqFHlwKozTH77ZtA5NHsZ1Ae7uu2oxNGJ
LQm/TMFKJvHBl5OZkBgymYYWOCYNPdQ9rmvFTp1E60DsX7kk7/G05RX84mVCLcFVZiyyNI6daR2I
MTzmpJNo5aa+IJFsqrquwhoK5wnBCQMyXGLQHJpluk8aJnG7m1eM6UQ1EFWYRJzyKEK1UfqkQ3Cm
9btMGe5aM/48TM2nbgzQwTc9XFadTQ1dwQk3YBoKNmcV/K45orTUJ8i9WvqEKdWmlm3S2dScFZTw
8dJW46xniF1m+0sdOkkzuontZf3XyxJtlBhhz1c4/O9YXTpTGZIYvLVgKPqMWTHkyflA53KqkCqY
kStXfiNX/h5QuH5WyOqwNSBYW9xj1y0py2Oa76Ly2lR2sV04iXK8LKJMR4Q7qJRJT2BbJr+sIuwm
jp02LK8wieu19d2Yy7i7N5UeARNGzAhcmCqcW6+bij3V0+Tb6n3TBc4UpBKbshVFG+oKQjiyNjIT
Q50HfEEfFcFH7RB5P+IYzZVs14DmVJM0CIi9Vr+MywpPOLEli2kSjiM+YJ9jx2402o6FBzmG99K8
29kKtjcMJHoaGxofNYXpPitVbX/5EF/LT8IzzFANgpgD7s1WTfpeTzVDpU1sQW0oBuAxarVPbwo8
H2w3ysDnzJOc8yH90njk8TLw5nmucIUrH7c0KtoZuAlt9owTlLWmBGLTqqwgBJWJYN70IQWEZfV+
hqW0ma3vlkA2GLlpUVYwgtrkGlpWEFtPfqx/0svJGdhRya46S1YME6kNf+nLCkjQl1RVIrsJAMR3
U/D2X5Srby2vRBsww3gB37gxd06yV8ARpnuXj2vzshu6RQg1sD1bZEgPwqnIUhPmbEqe02L2+uCP
Xr/D/qV6/J1AH+8IzSJgsMNrVigs68rQgD8RS/yGRvHU1ukzEEMMaHIOfl6WaUs/QFmHbhW8Kkz0
0bxXfRZZSBU1M4+Gg09TlZRoTEuvschVcsc2cXg6EvPIpoEmyfc4iREMQ54wXLEJrwnSHbBvydXC
2r8szpYeIk30D4ygh4FJptK2AZNmXhZ+LeLlMKD3t0Fa6jLQli6sgYTvpsOUlFWvT36f/5wnL24K
J8YUtBbdxFRGvbAtFLWxZVTVGBI3779dxVpzGW0D7nq6K8Nd2N6lyomGh8sSbRkjTXtDEYxRoyS1
PacmIqqK3SB8PZRVLbH2MghBCQLs4VloDkHyeP7azcpVF2kSB7YJwTtZTBtUk5QIwWo80KAcJyjA
aI/oAGMH1hq7yx9q8zjeIMRxaVrYnIqfTn693Myha2qmsyyuXRWSEFeGI9gAo0qznqnAmZLCIR24
udngdNU1DT9e9UAiC9fSsC3bsBDvvlewNuO5LFCL+aADvGnzBkS4w+Oc25L892ZwoeFpxDTkLhhy
+u9xqFr0dRjB2ZtZEOTe1MW4mxPm+ncmKZI728SKRwdrw3rTSU0lvjbnjBxoX2Z3fWplN5j7IMRB
k0c+S7SGh2liAPCaV4ZRRxLnbJkvkPF3KyM8pG44SWgEONMefixmmv656NvYURStcNM2/eBsyatD
M7GSmdnMRMZBFxR2CRpW4uZPyOM8Z7U/5H+2+s1lheXHJ0q3ghALaJZppsuEHnq/se8S8pimf3Sm
5GZv6eoaQjjZMaQDmHcBUcZHwp7qqXUt+3uH/sjLomzGi2sg8l6FYpTN5mqAlUIo970O412ajUc7
+hP0LT4LwN0T2gfkRpAgKz6eTTSQesVmXd6UCTV5j0yHHpHxBE85zLdseskWfwokJnjzqb3GEKXL
kEPUBmBkR2T1fOXRdumNeh/tLK/11F3mRw88tyjLV20+1DQsdoT/pzb2Owq2X88btR0RCAC3NZzW
QVs8O05ueI/Z5H3qoT9CIinXalElKYZZ+X1Dxk/MkPXJGICHhheq29JyU5tg5MBmqp/1WYe3aFUf
iq4nTpkYkUPHQVJR3nISCHaYjZILuhFFJ8EqrQuHMBj9VEd/gY4lGN0sUdStO8dMlAZQ71fZWX4i
y8MqVIwGT7WmPjZqv4u09jTXi3f5Pshg+L1cvbD1gCYjylXwqFrp05ndx5xD1pwk0dvWB8PXopqN
zdL0LPIlVjPMYWaNfl4PNy0bHjuLypzQVpUDeUwV+XO0ApmIRt/LMsR1luuJPvqNkt/WSJ9Nzdc0
z56CSWlcko6tY0W9q/XlVdjF97WSfE6n38jjI8BHgfGXIxBLBmnbB0WbwRHQJHFBVO0Oo+JEvS7x
N1vHtoYRbEmU5G1UdTb4gvJ+1wXkZFn0RKisw2rLKus2OqsMNF3ixcL/jJV2GMvcxmqRz36aa+A0
6FMwhgbh4uLNAULDpNIlSr/R0cXLmG+AgjrOSa3nhAOqJ74zKH2IdrE774xd9yyrPm9+QsR4eAvi
3Y7A9b1snVJlBgtLFNN11Y3pUxmBkV32DNsyU/oKRLCLJMOYpNEC5P8r6Zza++Mzda9BgIHXHmXE
ArmaWNeJyi7omYHv1v3IQKXA11NUuTNhB8uwV46yruXNm7aCE4s7QdxN3ZAU6N3AkBkn/NMQhj0M
PsMIH8mdSmKktqKrNZyg7TScw6CcIJ1uWbtCRX+kEZ76qrlJq+pAcNnntHj5uF1cQwqOtFeRqy4Q
J6I56RPtrpTyRyIbn9l0mmsMQQOjOO0UvUjRNEac4YdxytHAOI6OigVg9W70/qcuxi2tX2MKColC
DLL+FHLRzmUn8xCfuivrujz22KJWvu6BwZS8/9++pWBFIj3RiJIBc1BOhvaJFv5kfLgfykDi9h/9
Fwfx0xl7AYoaELN2qrTnQt/ZscTnb9qmNYbgXlK2xEUXQ+mHV26IfL+A15Uvs5Fzwkmx+I1YGV5l
osZU2JAnuZ48BRs5E8+85bajk1JRbGMhQ8T4AAf2gQtqaI1pkGQV5FKwrToGBXR2o5rf4vSq1Dyz
2ild7o7JIUOXx2+oBSEMszDEpqqYOSqqdDTZnKAPGWsVQhNpWy+za4mj3Ao8kC36B0T4kMmi6kUx
4o7pNXpadxWVBDbbX4/A8BiYfOV9yO9PKkkLkzUmqsFqBMpJLNW7Co98JJ138st2A20L84YleEda
V+rYDsrkF+G1rviVbGWk7PcFDY9YG7djit9nYJKtHgYZ7dnm+91YfSzxNDIMRhUKPlbbgKMmPqAx
yrO82ktyWDusgfdlfbPbNhbqxXXbQE5HUO5gXmZYDoik3WVgS0I3W+RVhwF8f4tPT5xSUZbJ3rSw
lJh8VgmPLbFliZExMpGWR+fxcquVjTP2+4TIHlwyEME9KaTL5sqEfTDGmyw5gLM7mB4vX89NZVjJ
IXw5pZ2JQgLcnKY9TtV+CI+Xf18mAsdfmTgahGbNMzF+UCkndCPeYW7k2k40Sc5oSwwTWU8TyRFT
P5sRwFs/NYoA7/2m2zPtaiq8j4ux/n3hJLqgMmlcoog+BaeI+GF3KmQrHDavzRpDOAqtsLrCSoDR
/Wj9BpOWvLSk3k0nsuOr9WRVwq2TWcMJJ2NNU6ETBZ+MRs9L5WnsypINk2+2B60x+N+wOn09m7V5
qCDS8sm8A4fZPtqxIxaHYEWt4Wiu8lezl4n1L5+RZ3X5+KUlThEOehMPJjef2h3eMK+2YNc50a2G
/TQe9eWLff4l2fQPojhPiPa+caZLiDtk1PeKPiZOVT5Ss3mZkYIZhuYWTV9+2Q7HNJONMnK9ExMk
vIHkb2HFsXartubRmCEsMd3uhZ0oev6yL0ODCZLuUf5xt16Kq7Sa6MxnI6iLrIXOzIE/sWMVPxX2
9fA7tnWNIviPWimwaSpAlnCKrwfkKdrbcPyNqGQFIRLbdHVdsjGBILW2N4Zjkhyt6TeC1TWEcL+W
hViJVgBCD77R9KYMvi2BxHhvX+F/ksJiQj7Ki3ioSw6BjK31VJCHdv4dCE1DyQ9thCh+CzeYKOkc
hQZusGp9YqVr9s+WbCBl03avIIR4pxrsdhwrNA61JiYDbi1T4ht4PHN2R1a/L8Q7+jwi/KTcdnf1
Q1+Xj1ObfI26+lhjbF6Zx+fLruJ10vIcD0l6HmujbVWw41MeL5E1oq1vPmm7FG8vA0NryQ79R2ht
5gTEIKNpD7Oj7LE5TRoLbV5RpFb+H11QO/QH13oUA11Ld4tyZUR/FNEhaiWGZ1PzEG3xSSXE9GJq
dNEXJZoIjyGXl0IhXr08Lpasn18CIlbQsiLP0z4CyDIi/wBqtyVKMKokm9Pd/GKUMP5AwTiE2MA1
mYa1zHiJobfkGxxhNHyuyiurl5Q+NrV8hSKcC0v1tAtVoFDt3pzuIllf2LYXWgEIN5WOldIgO4Sa
NhjU+Rulw8J0tsMcvX9ZwTfv0wpIuK9GS4NqAEW8j8EON5uGXVU8LYPVuzSqdjlRf16G29SCFZxw
fe2lyGrwQaBUa3lheT1PV1X5fBliK39nosUcU3fISxKx4FjY2EbCYtQ15tl8Mivrdizx7m9zL6h1
z6QgmlVMVMUKxbmMuy3aGy737qvwSDWJNoInAl6oiPbTVB7aQjmECpEYwO2QCCV7kxJ0TeviEALD
JiizTfAJ+eJGkADvl0PgBbvJHa+7fX8lm4vZ/JyMIEdPEJfYYoZeVbPC0moY9KVLsEGpdO08dHW0
gRdzsKsm85qwyFX7Jfydz7nCFeKGMilQQUqAa5FTq/w0wTGo5xKMTWOxwuCyr44M+tMkCQPGGIxO
pnjF+KOMHxXpAtFNc/GGI1IpV2OCmWeOQz/NbrDv9zqmNEuv36ng9U695M/6qvjxG9qI8o2F9XS8
IiX4LTKzzEBNHdM+QXhI1D51jJJ6bSfbwr6p9SD4QG2UYlJF7I9CwBIVdgh/PDbRYzpNP9q6P2G3
zJffEGcFI1yuwCaDsrw2qowL4orxFKm5G+mFpGrOlerM269ghK+WaFWUlB0OKh7vSPa9IAeSPCvt
wBNdVv3pv8kkOJGULEFR9vh0dTI5Ibrr2Vg7kRl5/w2Gn+BKyYvEKiPFBEyaHVgIclX2qSMSUbaM
EriLNLB9qBjWOytmpI2mFKAhRfAKPqbpmOwwINzWXny095k/HgLb1WRNFBuXag0pFjTUriD1oAKy
0bSdTtuHiNmS8v+GfXgHIRQxFkyyVcoMVxKZg1ck9U7vBs8wll0bd5L5zQ3NewclKLiBJsdqiADV
Jwc7dadWc1h6W1SjS7oHkj58WCeAhgwNsfmsijgPo3ZlMhvRBB+ZfqIVRPtSjf5liO3jeYMQAotU
KZgR9oAICxAbxkiEExkFwiYE0sQmnszaOYtRY4xqYxXoxyuSxEfL0M3STT8uS7F5LMyCZeOMXOcs
RixacivG5enxDI/qT0r7ZSZfsgWr8PqTFn2+jLZVpEMC4B84MfmAXG4w0RS+femR+Mx9+9F6sp8n
NzrwFXvmz8twm+qtYxbUsNCNfZbND9IIzfMZnwhNey/FgEM11i6oC4+tZkvUe8NN4GnxBiV4c3PK
SkNNAWWUsW+2EW5Q63e2NLW/jYNZOcyeoqVFfOHadliaaQaVqH4kx2CPEPZPzqsbuyxz7X3nZn+E
nvbxrChke8MUND2pSN92HFOPciewMqc198lvZAfegQiBcxlarY71cWj6yE7geSjSw0gPl9VhqyX+
HYZwSGWapGEZAyM6gj/AzTwLKahoZz4WV7WX3WLM1bW9pkan9WVg2aEJYVg52+hBLoHLmusld2n3
nMnauLdVHZvgLd7qeF5TIGmQZ3UHZ6Eunjlmuzmv91qQ72YWSi4xPwkhhsBXfIPiVmvlb1OMg+XY
qQJ/qybfx9jyVEPZKVq9D8tg35Fyd/njbbveFR7/uiu8Km5iNs4QLfw8eCHWCpq34CC65ZTOORri
ZXR4m4fFm7mZiSans1pJMA5QdQPiwYf4c9/cTmrvNpkh+Yqbtn0FI/jDxlDboaWAIUF5a9H5Xgki
//KX29QJAw8o1dRhKcS0R02WqokJ2rUy9P30YbGjDBtH1MnJZbtGt7/ZP0hnuY9Yb6s8qIHUdsdB
BRX2RK+apHcvC7T9zfhsOm9As8RBxKXQ9X7mo1eliWamzr7K9cG7DLHpD403CMFEmKqikKkdMLI5
3dW2GwaNY4LOBAsCtARjXuHvuN8VnGAZFhSC0boLuCLZqUHrVoob18yJk+dRS72S/Y4h+gcOYwvv
r5IxdlBm9P+gg+SAZXquygNy/YN7WnjjD+Z3CTYqopqCNl/hwlpJTkoUORFTTJZntoNfjdFtxorn
y0e1qQ2mbqPd0dRNQ8yEgaY8HUML+YiSnrrgKtYeL//+plKj454yAx1ZmFJ4/7EUIwgsNZ0hhnoI
MBkT2yc0cDuXQTbv6ApEMAPqUmNVT8eNaW4mbmOAC2QClVLdo3e0rvzLYDKJ6HuJ9K7Tg9LA8av1
d9r5gRY5U/w7d3QlED+1lbXWzEUtWp1/teZHXN0UscSJb8mgMQ2EU0jzG2cp/qAwbDBPwdRQCjr/
GRzXs+IwTFdf/lRbyoXmYYyiw9psUPQorTUmWYE0/Ggd7GA+6YpsLFEGIRy9htm8xqaA6JPG0dS9
3UiSuJufChx0tsqnrs7S3qwrYtop+FSoHAx03PUkcwppQlqCItp+XUvQlca9jDp+W4qDVsaoIkqe
c2KVglHMEKBMoFOGOF7FhX+vVSwI4zie8sJj+8XDch/s/6i+/EBK0GvA5K54NhZS2sfsenbGK9l4
niDgGbbgEkD/NGRTVBReXOwt9SXrr0fZSlVBFc4gBDdgsKDrWsIhqj+r4tZYJNU9wcqIvy+S/5fl
PNKK4fNpxo8kfyhJ5I7DvSp7BImh2hmOYDLnGO9YNQAOdXq/eKLeAib6zBljbHvmHfeygEAs2Z8B
CneoV7Dv1lAACDqX3ieu+m3c84p9cD3XWDWNjD/K3K6sTVeIgM9QBTvamnNQtX1WeFaY79vWckpT
9VJbuYmt0DUmTeIjxFfzGZ5gUysWqfpSQT3Uk/KCJ98eDAw+u+PvPazF+3nZ8knU3eT/vjLgOlVY
iL1FhReNV0PwnOjYPhNLCnLiS+xMIq6wKxAk7OzSWvAFY9Mb8Awz8BgbWpd54X3gzE8dVuMRrKaX
05zLpBMMiZoNfWUwABcscqr0IY2/dR9sWTsTTjAYaa+wYRjwBRU72w294RWytXHSiyYYjNZOW4PU
gOi8FsuQd/Ve8csMHWTYPOnEd5kbf7+sFRILZQmRIxZbJLHBb3Y8VOAqnDR37OeX/4YhWI+hjKos
soAxZCqyapZbd18uI0hO3xLMRWkV4OwmKeygnu6TzHZIlR8y6VoK2fFYgoFIx6hVOgOS8BIWpzRy
02edG0KPulXq9N9lz3+ZibAEExFmaTSAv7nwkmN9O9yF2A/N0Eak7Bu3kY4pcAVeZQBEBRezq20Y
ln2Ffg7PSk7TeJvlx75SHHvKnSY+tSb5WEh5BicYC32q8yTooOxV9ZXEz7VsvppflkviCDYB25vm
bGogTj9XHuv+MLNPCTuOzYtl/7BDPxj+vKyFZ4ufhWjGEgzE1A9BNPYQaES/e/CXekpvlUNxDLEZ
B/QyTvjUY7m2H2AVEN8SXz+BpOJw+U+QnaBgP2aF1mrP46loYH5FwQmYO1F9i9ijyk95I0mOig3J
4gmepX3rwQryEAIHN9rO3C2H8Wv/MvjAPUyysonkNMUmMwx6j1ZQQbTXLZf77sBb1Mnhg7n5M5EE
U2IhUM3sDI4E1ALOXF7n1o/LRySxuGJjjmoM8RCYkCPPT72yaz7Y6/q3ALqNri+MlZ4xAaGaGzKD
VIVn6j8ybOuhhuowQ8Z+9i+m8A1GMEzWHJhqmNQ4DkDs6CGoHGt05q/jTnNDd0KTsD/JNgtsh7tv
mEIIY2hRbSQFMEs4x8760emVM4FoIs8k5dRtf4IZTgPdGCYGMd6HMUUfVDXNOlwj9b7NMydun+pZ
Ertv6/MbhqBodl5QMwcVg5dRz072RHtixSPtT2OcYnbweahlfbAyQNF5lXwoo20RU09flPyYVHd5
fxcx4hZm6ahgKu41GfGV7DsKStKggGepNSCTIj714V8LVUDc2TiXb5TYdPS3yr99SkEvFozf0wV1
Va+4Jm6E3ePsqJ14k20tM3j8UM5dyhuS4LKGIOm6YIEGZv1Lt9yX2U2LechyD652Z8kONHkJtMkx
uiuDSUq6sk8pODNm96lWV/iUJjVAsLC4SRS5NZPNsMhgBBeGbQpqaOj4lNTGllG0CmKFXfL58nnJ
MAQn1VVVNCPQhZscsqc2NLxGj25YLiPt5F/kwlm9as3qLULmtum7EhcsgAVU0gd7uFrIt6kN/Sj4
4CiuqIGvjnKFBYZYq1QVLhK8hqFdjVh/YWbfL383yQV+jRVXIFM7mSxfcDY1mG+m9FPUXVXWJ334
o+zuA/owtLLJ301XxUc8CbpxOKnrezOoKnFixTz4VFtsaEQCKDZ+x9C+IYgJDKJ3phLNJZxh/KXS
bim7SnPJxdl0GisIwZZPNKZtGgGiAAfgHIYOaJLb4rrsJ4kZ2lTrFRC3HavjMcwqZxqXJUqfbf1k
p5/C/yPtuprjxpntL2IVSTC+MkxSGEmj/MKyJZs5Z/76e6Ddz0NDNHFXftit2lItzzTQaDSA7nN4
0jc8CCaEG/WEbb8ERKKG1li+otjMCnnF1pxZZ/kVxlaOct0EiD+GO7Vq7Xrs3HVP5kFQO2dDlUVi
r6cRILrsOZ82eXVa/z5vnJgwPUzoGO7xBuOkxc0YnoRWt8dG/sv5ZiNyiiNtZgBkEBILvVGhWFk+
j/1hMaGfORUTj/UA3KwecgXHbCG8OASWJh5D5S7sr6M2scyusP9u5JglbyYZMUFJkjlTu20bw2oG
h99Rtrwk8Yxk0Ip+FG//Pv1RJg1QJEVkHoSN2Zz69qoVrxv/x7opy052RmGGDvQniYRFSZOP8iJs
kkOLF5J1CLbl75+4j9eK/1nCDFcQFGZZSMCAxC16DD0V5G4NaLx92Rlx09W8ghBtdDigNJB82tjO
oGxVZk6yPC9jDF9vi3b0Eh7CK/UW7YVW7GQPvDrr5aX0y0K2TrIVgtQTNJrnT7uh/6E3d0nwvm4Q
Z6IUJnCqQS5WWggIXbgnEqobOPkGx90UJmq2KvGkQsH3++wGh66B7HTDbqv7dSt4KNTKWUwDyXGa
jx1QRhQPCqPVJbckRGGD9qX97DwhdMJmOFpblfqQAqdpJMuEcimUKtW3iUccxpt3au4MJmpSURgr
OFkBGis5QlYj0+Bztz5oPBQmEqQ4DCci2MicQbqplVNWRBbKdTmBmudfTCAI/WrKBAOmpESxtOFq
jBJn3YzlE8hsSTJxwESmFI4xJiUCF1J9FW/VLSSmLYHbls0ZMLZ4FCl5nso9gNT8Pmj3YeQq6g+O
MfTHrsQXlcmYpFoSpKnBeOkthIfLyQ538QFtD3vNQq2Y2zqTG7m07/ybvOOVVPGwmVhgVjlRoxIO
kdbNoxiFNk5WqNYHR4UoXwqR/+Ab4S71eBoTvAlkiQnUiWRVL1Bcw/YO9RYl+1pjN26wa676nOcu
NOKsjTATK5BK50lB0Wq3fBwf0crrevsystQAXMO46M+s9j+2DLA7lUoda7aefWGcFKHApJL8hZSu
gaqh5FD7nEuN5SAIbQHww6HTgyX9JahC90mBi/hWKC0FrWZ9c5VDjHzoIk6i8oet9wzFBKhOqkSi
gyMDY9iDaxQC875bPZG7FnQmvp2f+u817/S/nIydIZloJbVGr4n5B6S0Cex6C73o8JBufdeELje9
96IS7802yW2FwwiyHMPO0EwMiwMB2p1NgDwwcEXlpqye1hc9/emfPfL8fSaA+ROBImAL0xQt2Bl5
6KRRcYm3ayeeBBcUvJxNbPldAyQJ/zoKezjP9YZE5fAxlKJNJecSqKY1B3GTuf6R99Iv04i1Yt2n
47neEVkrMHoqutJoo+0mOIXqk+FIr41L2b21xmrFj8ds3yF7DW+wN7zIxrIB/7sCzyYzoU2S0EXY
U4dVLfM4blu3/Vbbpa2n1lvrJHcIrVtiR0jiPLfl7ICcZflxmTtf/JPoEVUHdFQUVomnI7In3YNc
7NadaHlzOlvIhLVIyNVCDzHMfRu6pVY6WhbZBe4z12GWX5lnzsPEMlVp6kah65A2bSCVc/1di0Wo
vaTPk+1Z6UbC80q/Gzh1N7yQ88GIOBtGtO8m6G0DriBZ0kZxw4OyT47+FRg3PStzY6dtLB4Py/JF
+8xYJuj0BdFBIY1BzX9OG7pSgpPueicD3hq54H3hxVXqhmtrhYk0aTMOUlbASLRU7lFMDQII7Z6g
h1PemVxScZ7HMGFHMkRP9iqAGVp1ItDwKQuQpAW8ViLezH3UIc1mLiglw/fAlOIor1STq0YxSfPk
X0HhyZauCnvcfe3Y9GspfESkGaABraw6SGFYn/mWmu805a0lD+vrgBOzZSag1FAlUkExjpkKpKs0
OzTNtzZM7ToqbJPHC8KJIDJzhhoaL+sTKMWih220C/MlTV9E9T0jvBrTxX1Oh9IuiO3Rk8W2/2md
J+Wg10XumeUHU0wupoj37LxoygyCiVJyLZfx0CNH0b3e9oSdWhNrFE/mf2Qr/yfez3CYKNX3shET
sMU5RaneNzVxhbbfQbp6u+4FixnzDIbJg7TCTCHrgAdLNX5VxmdFeTHaK2PYqP6xTHJrqHpnHXBx
zc4AmYBk1qSRhBx21WA97qPidiLlc1NWHLt4MEwcKlA3L6YCYITyCgz90gSy5+d1S3iewESfRmo8
L1ExdElzSONrX4/c2Nz3Btms43CmiC2y6RPZRCctTElrVbZT8A2LEfgSG7wURdFNloinOEJfcs6r
BlgMEOeZMpiDnK51xmhIwCUJZYpulcvJhwZu5W0qnK50U3bX7eRMGVuGQ8Z0aNIY4xnL3W4U6+u6
rK5LwmNmWd4SZ3Yxwagm4oi2GNhFFRbrawTAnXKvWJItIvmOHv6jCDi7kNkaHLj7vw5vIHWSB1vv
BUsuD+tjx/FFtvYGdH86+ncxdiPE2AJcVntTYLeNnbXcywo6PJ92+NnwMRED3J0EwjOIsc2z90B7
zXw3aazUtGjrTbVFpe37um08v2AiBolL0J9WsA1bvUNIYo2CYvs650zBG0EmYHRmYgx9CJRJluys
PmpogOj1ZKNU3AfnxfPEbASZwJF12LvUGLfylTfZfpvarSfuDTyTpGFpoXf1GIDPkPRhYfmRaofi
uF8f0OV8Rgf7LzoyNIhrMCu7FgyQwOfY+tvDsBHd/BA5Wm+nqA3TK+SiFepHh4gT9+m++NltzphM
ujFOmi9LqPZxfPE4dic9u/tLo5hlndallFQTACon/TY+pm6+hbYUAbWsYRG7ufINi3cyXPbMs03U
5lma5seFUJs1xjGrn73wLStuhv523SzesNGfMIOY8jbWpwkQRtT/bMboR+/xxBeWT9Mzd2BWdDx1
ZifoGLkRMtfaod3GP8gVAtUhB2VbwHmz5RnErOZuGgIUYwFsiC7L6NrTvrTxn+eEWccJuIPyiebq
ofTSxjeBfK/lnPWzOO0G1F1kKEigHZBZv3pXybFPM2fik2dvEK1Abt2yNjgwi/vvGYa95GjlVKhT
mjSHurivwt4yytsCJAPmiYSBte5mHJPYK46sU0a/KYBlJCb6oX0rro4SngjXUXgWMTEg9NpRDWSg
kC7d1d4l5FatPrsifWsL/s91LJ5FTDgItMCr0OyPeFN9V6ZDqX1vkq+42myCmOWPuy2IHfs4pQ3i
T79+g6Sxo7bOuhmL29IMg1n/ZIQicmdiuQTBQ+F914vKaj3PCg1OnOHhMDEAO05oQI0ZyWypWoJ3
5WeDDZYJS+fqWvCQqJPMIpqoojGjm+AEZXIS/aPo/+jDFHJ1j+sDx5t/Jg5oIOwUY1Q4OL32jP6c
mPws0u/rEMv76GxymEBgtIowDDUGLe4dYyvG+8DWv+db7b7Ho8OD6ARoHecV+XOGj72LAA1jZKQK
MDOwxArxXdIajjk4HU/ub3n8oGADQQcF2s/MNCnGVOiejnwI1IyWpkpWh+evOuF1sfBgmGkyISmd
SzmtAa7vMgkyJ9/67uf6NC3uOFST+19LmFnySDg0lQFLqup2JNetxmlbWY5qv77Pns9ImZdSUSKd
6wbFbRKkjeTO7HLLHF/DgrMn0N/6KYs628KeyaaqBwUbPXOOKVQYSdTsja7bVj3Ir1PvWgqjE57c
ba1s3PUx5OGykTs0QKQvwkYlvRDJrWTcQuo3T/aidxTyS1M4rcNxpoztlNClyBSDj8409S6KjmXD
SUKoV60NIxO5RbALThEU6B21QR/vRaXdDZIrSffdsJegPvV3xtAlMAt4Zl6AhkGBi5PyVutu04Dz
asYbLBoxZt8fkz5LTIK5ydL2QirSvdQ1m3UTls/MM79jooHWjyZpewyYfupd0QV5eO5EgT3Yki3j
zYFEVtI465i8ZcVEBl+MdaWj3TKVjt6Y9FEaMisY72N91wyc0zMnCLF0u1qeGkUoU+uqW6JetfJP
YnBPfZxpYrsdDDGRR52Godr1tt0pQbMq+FlOlEMYaqBP/tdux89zxrY86KVQyIUAwM5T7LB7EdBj
1JTf1mdp+fAwQ2EjQz8kik+XauGMtoZO22uQhTrGCT24tVVseUcu3igyaV0WlqBEon0cAbkkw/sw
vqzbw/s+/ftsMaVQMsp72vUTaMfQ2PW8HkeOq5lMMFAFbQo7tJA7qjlaXnCjZC8+4cwJZ+WYTEAY
oo4EIe1m7GvdasSNWV0k3QPxnwcexR/PGiYsVAE6lKWIhrbqqjJuxfCuUJ7+bkKYMFCVkzmQCBOC
i+qLLkTjXBVzohvPCrr5zeZ86FIzqWmAziGhqR4F8UrlKU7SIf/zhgNF498hEqkljSjBijTa9cZF
hLsdw/8majz9TM5y/EQDGqZpb/q0I7NR37XcDZNrvbyt4ttG/i6jyzsYcXv23utvacirk+KZyASC
TC8LtRkximYBKaTpIE6VRchrV959xSHASYY+JAMCi8wKwrW0Agkh4Ihxa2vNAUQp9jrCH3a7MwSz
gPQe13MV7aPt7c6htSHhKyp6Oks5eW/lxj8lvFL5ZQ88AzLraGilkTS0xxXSdJd+rDhFi94QP3LX
DVsObmcYZi1JavFvx3g43gr5Rfkf6cL/ueqmMnP/Tg2zkKpqlMOElhsH3tHDwTGXL5WUd2JYjm6/
QNgaNs8bUElDC3M9EzJzUbMjVb+rRM3x0WxaKM5fDRlbzVZ0eVemtEx76m5kf1s2nMqc5cT6bA2z
agRILSYGXTX14AzpS6b1Wz06qNCYyHZitxV7z/o7g5gNtIxGQa4Jhk8VHaM/GCZnA+UtHpXZQSXT
AG1qh+p85bZ19U2yEezk4p9L2NQBm99+3R7O0mEr0+ooSPOA1lDjPlHzocgN/dLwS6UbZ8dWmYBQ
xTjj1R5sMtCpqg1WaRvdRy91i9btIbZqwfbueGU3nNXKChXooC9FYgVQtd6reKeKH9dHjreQmGjQ
4ioBzwP4/oRI3TT7CYQcURNYadRa0uT/ZVBl1V9HFFAYso+JUrbNPsHpwQoc7R3sWTbqbbY96qfe
1+3jeAarBYvH82o0aavsUENY8dlswLLHa2TlYUi/7+t65TVi72MMg/ylwM18UL15vPsLHgYTIjIv
T/1YoiEI13L9vkIlvcypTeRBMEFhUkdN7nKY4RHdVs2XIpnsbDS/dFD9Fes0JjIIDdIDZYAhoyw7
uadeJly50+Uk5AxBDZ2lchkRirCj7cuJoYHIYyMlV1H/LYl+rrsWZ+loTDwoSFqkBe2k0ptnzdyY
uPApXkKSOnrJGbM/3DGeLWJSgwICSqEI0TO8VuuWBpbNbfwQ21Vhx/t/irhKNGhXnMXK8wcmNFRm
3Mc6DQ1FegxqpytOZHDWh5AHweQKcoxy7FYHRJd16JAOrEwVtoPH41PnzBTbIjgYsdQ2NZ0pY7RM
8c6Lc2tqjkQ6aGS3bhEnXrOqybqmg71Bw0wFyWVoHkWNc0vB+z4TBxTP8M0ggylZZ9giSjGV8WvP
QL+cja2fUjy1iCFTTK9KryKyD+tdEHH2Us4KZfsD+779t8/RQGlbb6qWPqluPfhWxaMH440XEwvi
ycwCgzpxGzz39XPCU8XkuRYTBAQt7tVSxHzHqLkAhwyoTvZdsMnjy5SnIc0zhQkCgjrEHiiKMC/D
Ta1/D3ncI7zvM+u9DJLJTCLqut2zRn70PNflDRWz2MnojUELriq47rMp6VY7Pfr5ITO3irpdX4R/
OAD/cmH2Nr6QumhCOkjjpbRpr0NX1S31SrMoLayJyhtO/r7MQXdODdkb+a6ve70Ugdfb4XV4UVuZ
7Gr7zoaE+U46GB/lFPExsyNbeS22vHpbzsCyNVN9RCocF+HjvnJQgS5dTaGG5v7bweA1KHN8hL2T
L5KO1u0BKshaZwDxSGAMnAjK2RPYUik1B+utQAnvhPHGb49Kf6HwVhLveMJWSolqMnjKR4YARkKn
vI4P/ja/DO0JbOPondnwLix5NjFRItP7IICuMtLeurFkaRc1qusZxWbd7XkoTICIwYQaqQZQTDm0
huRWbF1D4LxzLdPqzVydiRLeNI3IqLGKexTNV/vyVXZrK9qYqBtK8Ra5rbaJYvE6dRYtM0VCRA0F
FxCJ+z2jg7jjlMLHUQVRvYfFpe8dq4C37S1bNgOhvj9LGyPN9EM5x41pGtKO5XEfqRIqKxu7DzUw
Izz3IZhx9btafyByv60DHZfbnVXqdzqanL8wk7OfQsdj9lPCKEolv4O9rYDCkqCwPLR11QJPqHpx
Nc9gGLccQyNPB/o8HnlHZTw048O6GctxeAbAeGTiV7HQK7DDi9FmMTmxG8eW8gI9U7TVW/KOR66y
GAlneIxzjoYRkGgC3pj+EASbkG2nF/tSuvQmnr4y/dSny9wZFLObpYPiVeqAsavHq8R7zMZTFWsu
bu1G8c0QeFzAnAXAPvhLEJqvB1rJXNQSjoDtMRM9W1AETl4mcaxiew4gmkGv2WEV+nAepbh0zFi3
uiZwSy968trkcfSnw5D74C1UXNS97c2g2jUBpd0GA6rS7aUy3BTe8OSVIedBgzcETOYb9iEo0QmG
oFLfG3Ls1bvGfFz3V477sB0KvlpGGoFEMuSyhGstaZ+0ZHSaQrRNQ34sh54TS3kWMQFH1nXRqwzA
Cd4hqZ6G1DV45em8oMaKQiipOFQFfbNVXrN9fDH+gH7fk/iuPPu2aFHJ5zywyqf1YeTZxYQVbVJB
+NLArraJLAFii+UoQap75JxPP3qlPi9BomtQNYDQE5t1QeysVwIdOLVLPvQJBRvb6ruC2yTKdZme
TMfc5V8y7gzKuGEbNdA4oKCql2y0sHmqKgWqgfpufQyXF+IZhtnxYhO9Hz6t5a7FXTa9ZXiV0vpN
GWRumN00CWfdLzv+GY3xxBIlcllJKzvacD+iXNaLHofoJKp3cval7hxIqf1v0qjzzLY22UDQ1MAR
4hj5jZfeSeQrt1iz7zPOZ3SxTu9+ECmL26E4dOqFH23W5+YP29rZBjqcMxsmvUbRdgYb5K2xJY60
Q3/rHdlOLu1v4xWYLW/SZzDqKXMwz/frmnpCBv7i8qQqfzsjzE5G8NTd93Tyo7LbtK3ixsGXuK3O
k8KWPeDQOraDBxuKqLab7LnIJBz33zjTshx3fo0UW+uQRcngN5Q5uNvk15KTbAooMz/SltjGFl48
O7aEgpuaUn9aCUImEw+kru+lKABoUCFNqxWryd8L3S5aXk7I8QOW9FFPwCYoJ3SN+qhmRgLMuVni
ebXJBIFJ6vCARh/uyuI9Lb6r8VUhuDW5LhTRCfG+0YaH0nuKzGdP4WyEy+fnmX8wQSGo5DzuoLaI
sn2c12/Ta8XOb7snAewJ7WXlQgjRqR1xIzriTgWNGO/ldbmveobPBI2sSpqhpeS/0X5yBCtxJAmP
vpQIMHSH+gKdLaFFV7eoW1PrYJnwjvDL/cizX8CElIg0//Y9mfDVBO3suL0+pbZ83zwVlPEaV+WW
b1d2xqUF4K0aJr4IKXI+qcW0a6ZdtrddsMv6v3UtJsQEeehFeD+l4xvu5NitvotHPPlgXYoNxBkd
3nnxo1T9z6uSsKUWxtRJg0bPctG+2efIdaRNaKNVF49MZrfnHTvWlyZeNn8P0V0HIkWJJlmqviP9
m169rke29RhDRCbGoOVfaWL6iNWbKQrzX9VsX3qjlU28ooc/LEQdeb6qmCbETX63RIuDuvAivGHI
t82ljBK/8lDaVbgR3MZSD8O2ehCc9KTvRSfd0OusdTsJNeTztP2CZ5/1J8jUgtcN8JSWCjUXVn01
7MqH9CBchxYeDGkjuWM+aCd5QysOTSd3Cts/RtvY6XflLtuSPf6L86v+kGeefxUzvZMWqnngyakz
bLxtbeevkRNvcdv28fjbO+NlezQjS+G9Wix71RmWmfXKj8ZigjSDI4KcVpvAeR7y+nCXL8LMMwaT
ZlbYmGtIa6Ro7/TfyVhcFs2wnXJvRx9klE65Kka0nIz1nVGNrhH4R1mStp0pRNb6zPNsZfYebxQD
UQ7oxLfN5ZBNO39KOZe0y3HubCqzxyRaJJaiQCH0FM+bm0JPHJJ96S14NqDMTtIRT0X5FXxFJ++q
p+Ga41gJPIbV5cPB2RRms8imsZ0yvD86pBYPKd5P/ULcaG1+wD521ebxPiQjZ4v+w0HyjMlsE2qQ
lWHWAlM9Zvsrbyu70w4STlfZN9GJXBz+OauON11MJAr0IWiFGHiieR1Gj6Z3U6ucsPqH245fNrHF
AYY4TQ3E0VKQ/taPoFsll8kGrA5Q/BM3jZvdNbayoyfJ4MC7EF5+0T37icbElKbq6imhDl8949Ie
TEDhbeAkF5QCqN8ru8DlIorrsVVjwgmoMmtdpwMa7QcHeIdql+5lZFQ83orFRBLVjRrUvmRiQF7o
903EyyejKxIVU7c1j+qm3mZPiWVY9b6x/x92LS2GORrjmEUogh8a+gZO+CicqCp4fJBDaIZAZ3PT
Vx8citWjZyVu8SC9/PeoNYdmfNSPocacjdTQsN7HkDgUUI24DrG0DGYQ7MWfaMit6lPrYvlAjNuW
/PCKp3WIpexiDsG4Yly0WtoPgBiMzmm0VwP6u2l5xW3OXYrxcxzGASsFVXtZAJxJEe87Hwfzlkfw
Tz2LzR/mEMx2hqyvbIoOEIHyFkGbXZYyq65fhQHq8B6PDo3jeB9SDrODuY/mBLVONSxhKdoN7555
F4fg62vuAv0pltz1SfrDolIg+KuYULRjn6wqPe+jWpPSD8KC4T500yvdJYf6poDwPfc4Qufi80Ce
0ZhtTOlUooP3AbbhQNbdlHZw1MHXR1/H0qNwv27bsmOcwZh4MaqSN8USwGSlOERyeEyTjLOMln1c
pyrtH3xhjGNEU0hEkwa/Mhuiiz6IlKs4jX8OgVnbfSHz+o+XLTrD0b/PXKP00bDpV4DLQPCuOkJy
Wh+xxZ1Lhnbn/+xhkpnJrEHaogCA1tGN9njoHOlS2jU7/UE7qlcjxH4qu3gwUWHOGcnlJXZGZjyj
6sopqExMViGC+CgvrS5799Q9CqyUrxQMzI1k/MKblAGN9diemz6zp/xlai58pbeL/Ick3K0P6KJ/
SCJqlhVFJRL77lH0A4qJC6xlScQG4r+LcWcL7XEcecRji/F8BsQEwQDnUiFoEaGiyLD62PGn2BbD
zbo1i9mFPENh3L1O5SGLTKBkOd7dlG+S5bu5YHXgotS3lPQrgJIxxzF4ljE+XySklLUAQ5joBq4Q
my2UXzepPHECIQ+G/n22tLxJj3BdoadObYDy5o00l1q5XR8+njMwLi7nvjlATxaprnE0vOtO0S1S
NVbPrbBbXEuzaWIcvAzkIa4nAw4u/VA704rJSY43YSyCHe4rPeRzl2DSpCGa/IaYmB7dCDyb+HKw
y3NSQBzcbABs8ppQFucJFCbQMTYM8omgO5QNXJNnQ+qY+p5U286/0nhuvjh8MwjGJPwFAjsJIKiI
8RhUVlceojK3s0q3gvB93Sl49jC5nl5A10+tAFZ3um0o0baRxnuvaDiraNEmSYGIuyKZUBllYOS8
l7pWgktkhvFKssTRQsFFvb4FJuXN6Iuc15LFjeoMx17MJ3kpJOJkYp9P7wv9Qmo4x8blpfTLHPZK
PoySsPFl+n31Mo2++/qxwFtyfPuFuZlZwQRVH90/veYDBTqgFul+dtIhaHkMKYvp3gyEiantKKZN
ia4qJ4cokZn6UA/y7VZ0xmwn+Hc+eoPWjVrG0yHbDgkm02Ar/xWjphq0iEIFKNgyNCiT+BKcWGE0
3SZUCpSzAy7eclHh3P/hMaspLtsxTRvg/XOKUp/ybfFdR0mUllsVsgkQz93yWzkXb2rnsIzDF7hY
k+UKsFSTqzoGTmzrt8EOPPTbcrc+oot3GDMs9rxfEjkbagM3anpm5YlV7PGitqnAte8d5ZcBzLG5
E3OZY5eX2K9xZU/6OaqoQ4meSQRwNdRmAj4nzna/GJrOM8ee7GuUR0mjgWQwnI5Ev5fHTdpyHoh5
EIzz1yi8kCcJIycJjaVnzxrasUnyteToPFRMCpEFYqmXMVBUSXG9RLvWc2KVJpeEmZ5oP51uZgNG
rZ3lEFVodkkQY0oCw7PUiDh9oW0nL3Q6NXnViZLaUqnYbR5d1IX8EMdQSln3RN5wMhlGUaeGUin4
AZrQOiLJHiJ5snxwO67DLF7vzh2eTTDiYAoU6hnew2hX+3obONVORrv55Cauv+EtMJ5ZTAgxg8mD
JhNyjE6LrDw79P0pah7XbeItJyZeZD765AwfGOOwV7xDoXI8ffH7soT3D6JphswWzJQqkRMiYgMW
p+bG7AynNBXOTfRyej7DYKZfHsMESkuwoc8uGhNxSKnAPo6yo/1wm9Xf5Q0uyrhXjjzDGF+AFDIa
fzMkzqJBtkOjbWqNp2XCg2DmP1WrIDE82CUIV2Z9HUnP63O/HMBnA8dMvlBMohCVAKgcocW40ada
EKgnF1Aa23pWcFHZgsN73VveomRFQ7Uf5PxU9uVdTEylUMaRblHlNYjRttpJsumWGG7yr+RjMyg6
wrPIJBZNSWvXcUcm6u9+UpzyIeHsFsuTdLaGCX5CMcaB1gBC199DI4Zg75ei28wIxr1RgGOWU4zx
8uWDV1yOGVoJYx4F72KsmYEw7twaUmLKIvJxPbps09jqxsmSord1h+OBMA6t9Imn4REuRc3FVd4d
h+pN5jUM8SAYlx6ESJL8GBANyqczbeurbxKPLop+49N+92usNPY1PDJKYaoMYIh4akiO8TbdQ1pk
x+OKXTflk+Rljt6nUexEXLLl03vsGbY5CA+a+aUbgJk1TLbvddnktyLcqwnldz0YDn3VpFZWZZzJ
/7xQQCCoE9mkFNxgyWTWYiyTMSAN1KsEHSxLrWx3Xmyv+9fCBv07Bh3S2XqHDk8n6RPavuNH1bS8
LUEpWb2J90Ngf/Sq8IMZHZ3ffeF3RGZxosAd3RUoJobe7ugq7rBrrNrRIRdPy0F5l4WfPeJ3MGaR
jkYSgFQOQ9gN0qVS+5s0Fi+SlMdAsiC98jsOs05VUy2zyAeOkZs+VBN7K/aCQ54m122A5p8EFChi
YVhV4W8rlfAm8fPy+h2dWcJ9kNW1T4c02A8b2k7SyZbklFv1LrsY0QFUbzq33ueO/N10eP3hnBFm
O53CpNIrWh/oFMrPEraXOCROvLycsxLYQtuh8NU2gSi0o5vTxqvELTg5dpyVQP1uxS/ZJiYFKVcR
0insNt2l8U0CvaHb7SBok1+CUdiOj9BcHC3f4clH8ZYg29KkCUmqFiNGsHv7p+TrQ08D8h3bErj+
hrcmqM+vGcqEFTMNNV0XYCjBjV9lvIrRZZNcx9p3gZtnEg4UE13kwh/BFQkoWiCt4yHW26t3kNRA
m0660SKb+8bMCS4GE1w6URq7fgRglFvGVrPLbfU9e2odzxLvx91/J9X+bd0ZTHSRJDLmiQc0Pz1V
ZJeZp6S/X3dLnuczgSVIWtFTdUAIxrFSdq12t/79haPA7zYwscNoDGNqSgA0DqbpuobXNzvf1d3w
ntg4oN6a7xzEz3UAvyF+uvLru8bLByAaV4Oj2NJOuVGpNMcFV62G437s5R94I9MOqebgqKdkr2/y
W9/trBzpumVu883/g4p5MYbQggMJOmqqwnLy1n7Ya9GYYWmJkW9Fk+Dkvb+VtAl8kpW7Po4cLJaY
twoaU9LkfACD6VMS6s6gXhjmboh43DPL8els1MfpZJYiRIDBLSqM8l6D9+Yo3Jnf9K3o0Aq4wDV8
i/f2S136U3ya4THpVYgLZ6nIgTfquhv3V1rt6lNiCTiX9jdG/N+rz+GOMzjqRHPzqP5IXxYIv0GK
2umdb/KOI9wRZCKuhJbCVvKoWxzB6Bd+o4WE8TYGWX2OjmDju7/ROM6xmBHMjGICr5fDRUkIo3R9
m02PjXYrZK4ZYQ/bqGpvDcHjujMuh5EZIBN4m9arM2hHY0HfGlsVRTClHTnmN9xsWsol3cV4Vz3c
QWWCb2iqsu+pQGwP06a+lqzcNm1vp+J5MXHDzX9/XfzdTZhArLZCpEsVNZCK4bQ3IMDWeU88i8F+
NohMLO5FU03QPAhXVC/BoDkFXE/kBA22mqcqEt+PTQSN3pY2I/5pbyMntRsreMRjuitbhR2eeAnH
cnZ8tot93G4EUx1AskFRe7e6CQ8Fpkl2klueqgZ168+hg2giClQ0orN0wcUkKGYWxQhVegFKh7ec
gNQy5UUMHgrjCqQ1k7KvI6S8Y2WNeNbOxMwShB/rS2oxTTPOtjDOMIH9RlcmdAJn0V3U+FYyvaLl
MjXtpOS9LHEMYnP4oq7qNGhhUCLepOZjaO5FlcN1+4cA8cscNoUXvUz3Ax3mSKfsEv++hAhYZsW2
8FBfoq/g9asr9ozI7CO6B1aE8qOVWq92pDQvEq0+KD2PeHnh3YpGhjMOu4HkUZ9PIywLcsvvHf2t
tmIXZweLVFhYdeUk17RxwufKnPGmjdlWSBaif7rEtBnRzuw2UX6td/t1J1yo+vrdOPobZrtjCBWc
qR1gXNTa3raF5phgV/JOsXqHuOGx0F0O4LLb6yJuv7EvSiyxotTiGTWKPmLF4KABgG4l17GbbosL
BTWcSY23wMgVXnh3R4ux10R1lqkaiqh+bDczQ0tfU8o0KZErkmzfl+LGrwqObYumzSCY+dKUXB1K
AcFXKfOXIOsv1KzYGOHPMEjfJS/6z+8ImLkZGjNzE7ilk2yCQcN4apLnKH5fnyn6/3+KtbPvMzs+
OrUi0a/xfS8+FfpBVt686P7vIJgtvpLUSsgNagLYbLJvXnUVjpzzD29OmFhem0IZmjISpVwAW0qo
un1xJYNFx1N3OSQ2/84eNqSrWZonMuwhbX40e/V7qCNDq/WndRiOK7ObfCTAk4sAMMo0bkiu2cTk
kdUuPEn85l3sll4XIcHFIcbNuNIO1emfVpTJbu/TDY9bkWcOE8fHopfVinrBGEwHRY9PQ9Nt10ds
MS06+zLbd6+mQpFW1Ata+VbobwhEo+l1vhHzVJM57saW7A7GNEl1UQ3Qd4q3pWlaEKGwFFxSdxdF
z9lyeVhMANCiQIJyC4wi8s+6edOUpyTQrKp9q6fv68O3PEPERDWIqhsGu7fnuir+H2nftRw5skP5
RYwgk/6VtpxKtqVuvTDUZui959fvSc3eKSrFqdzVxPQ8KYIoIJEAEuYgzEdksOryOE238Rfgcqi2
XQgwKlDMS9YLGsRWzlb7TGyMPB8FG+uqZFsGbjkfL2dbdheCjE8Xhiip5wKZAy24S/XHQvHF4SU1
gcTNAyzeGP38yBsV7srxYFQnbeIUvNFdpV1sia6GLdC5XXjJrYqnxuvomAfsjNgZx8KfeHNP2w5+
JVpGSwYtjISc4OxGO3oSXYxGviQvrUNxdASAKFvXNWX7KbAix3iNKa7MOFNArohCPyo0W1hivArk
2U9bcmqT9m2ZajfulnuJtBw15fJKT30l6qzN2gWxLnJdXu92e2By7kRgwbwvbI64e7m2jcpFhxjX
UgZJHuUKvesKgL+E2pEg2LywkqTjSHXbFV8oMX7F6JuwBGOTY5oHATFT8l1pXjgHR6/YZ3f/Dw02
a6cXcxgRegWF3eKpnrSTz3SmZsGWYuFrke1FS9jEnVIHWhNWOKhUO87hoZL8mJfv58iMHZuf03ha
jAkkmsbYhQEy4fHoCyVxrsuNR4YxJLI6CtMoUueV7vQJHQLpPlG4NoR3OIwNKdEgANwhHE7rRneV
N+0ql+a86bND4M42U226pgmMxdAxs4jsEj0cHXByw9OUewiZJ5JbUvOc1oeA27PO8S/sKoGirbAP
IQFFDatNKfp+rBLehDg9iGtcMbZBlYDRKFIzXJzyc3D/93ThcBDuJdfwUi4g28YAxQezbzLWYZmC
QUceAW/uffyg2ABU9YEYgXUcKfaZFG9oQPQynxxDR/2PGskYi7AalGLpwWigzk4VSaemVe/1SOXE
uv8SIf7PYJhszR+T1CpyNKCT7dXSohPUg41xoSfatcILEa/fMpOdf2/ENJhMapw0abBw27w0+imN
A4el6wbdZKfgEwMIDSJ1lbM+FBbCRTszS3fqzFuJ6Dx9vH6l0fnz0VdVUS53Qgli4yF9DneFNxxj
HygQswMEHo/3+uWoI0Lhj+QWMRqyjKo/XTYQHIZTfMyc0lacAeATQDBxyc/FLf4fxmy30yf/2HpT
ZMyJOQ1k6ut3yqNLZ2Dfb4HyQ7fn77ODzaOOeRfd8xi+blJMkZ71KhTQNQEbFSNQnfPHtrtN8ufr
dp8Ta5giY0+yFItuRHp+epMetbbOrElQnFRUPCW7C9TF75vaLjXNCwF2U6XEJdrCQ9nn3kHGyBix
biDrgB8xeViK4kVesDORH8cVdHilV/qpf7efJlv6Qo+x2Q+0fD7dhsuOaIM1RncNplaq+hunR42K
7goptvKVTELVzQpMZw4suAA9MblYW82MzFCMcKQQOQaTc+3Z+hchVZRINI4TBDwJh9nPSIoVymJm
ZRIPyPW6bzXftWqllkGQTHku0XDh0KFbFmslUBlt/C/lyS93jk12jdj+A9wykBllcT+WiiOOxNeD
liO57Uumy6qEkTadfALzwIrfQJKR8JrVp8k8j+3j9Uu2bfb/+T6L1gFINsAp0CqXoYqWVr+K9X2k
fymNdqHBDCdPUihkQQkaeng0i7POa/d9H0b/rM0XAtQRrI98GftFpVlBlDlNS/il7oJ96oZubMPa
w2E6k9vZwx/hjjcmz5Me42GkDOP/WGeG11AtinZboFQYLkthoU1q9v//DwoRgG4gE6Cq2rsMVjyG
XaNgXSR4HMZjTby62QW8WawtbtYkGFOnB4aYExpoK2lOLK1qZ8vQs2QnT4ppXedm06yuaTEhVBcJ
QCkboBOtqxz6c+bkf8rv5X7w08jizSZv2dUVLTaZt4z1kmsaaBVy5wZYd9/q076cNDpAMp+LTn2Y
c144tdHmjC7jy3mx2T11GdIET3UI8zU8V/veL/3wGw1NNSt7Mw/JgT/xvWXU1ySZa2B2M2YgZpCc
atnOxN9Cfi6lycrmXT79vn5+W2ZpTYpRfCzkiISCJuEEdfGy0nArwqsW80jQv68UfjTyGduFoY1h
bt4DQOEoVLw1xjwSTNxktLKWmFRgWf1DG1/EnjckwLlRhAmRMDonklgBAdWaZFs5oKPQNu6Wo/I0
/CXZ4kk5otX95frR8GhSLVnJLdVHoZUpTaP8UybntLrtDN4uC3q8rMFFPAYNx6Q1kVXm+IWpneMF
kINOb892dldSbCdMmdVPCRCdApfXILl9ThdyjCp0Q6CZUwNy5tACRKPYGx1v7GHTh2BYE15WEUVT
ZIc2gctPxqKtRxgk4RZLepzE67DtCOjvR/SZoNcaw9CO+ZtXPNk2hBe6bFJInod5jkXQ7afXdvaR
flrSb8MYWdNip8lzkT0G7VPd8rZYbmrJiizjk8OoQ7a5BtmsOwCKrEr2RrG/rog8kbL5IQWlamNJ
cWyiLx6Eo+LLnuykr8qP8UfnLm7plcCuqXxeOLDNmm5quqwrusIOXRoYXzFDrR2dkvygcwuNeCvy
8FbezfenGyBdiDC+shwVIiQCiNB+jPwB+eZXgG1Z4bH1BTz5jF8T1CWw4+fqDJSzx8DlyJbHJOM/
xUlJwjwA/QEr+mziymg4bAsbsLn9SbZTp/qDTnAe0a0HNbY6/E+yGm1LXJmW0BiLpQi7ETA98GvA
5ylt8YfqCz5aRLidoZvv6TU1RkVVtQg0sQGL8mN8nt3yYfwWvpIf8al3FiSUJlfGK4x0Vmabu+vS
fR8Q+3S6qJwDrV4xVIMdIAsA0ikryzDCbsdnJbPSXX7I/8S71hdvWnvYaafOpfB5wRnmDntobqIj
xUUKPfOJ80s2Y5fVL2E8yJDkKQBE8Evme80XbcmRd/Vb8lt2yhtETfvZzd2IAvdLOHngXNviEUPT
FYYFrQ7NSOKu/nn9B23GGKvfw3gXrY7EUE7wexKVWK1+pye7Mr2L8FbVAt2+TmvrJWeuaDF3bOmW
gWT6CFp7ikCV+q3T7huf1+P6Xpq8dtrsXWpQWUhK0KndxVNsYHlbmWBJdJaj8tDHe45etMf4KcKY
xXLQ/24pd7gDrZtO7sKtzFwuvUgQ+wtUsoC7jOzsNqwtbNPBLvqduKNHGdgVD1JnM8WyErHM3LFZ
QqeI2YL11k3PA57LVeXWDt3klnqRxsUp5dJjQlRhCstuRH+5k50Cf9kH+9rBmmub9qPwm3u2fetK
pEyYUumt2coZuCPdW7m483mfxidNeuob2weyit0avJQj7xCZSKUhU50pPSiWf4Vn2Rt9M7eqzuoO
QCFBLaG4Lyiez/VrspVcWZ8hdRUrqzxnEUmGBTSLxrBzITsgxWpVremaBm8D+maldU2LMUd9Uaa6
SM3RVDut7gwnMqPamsIGaU4cW4FkSQfZRzUww7ubOnfuNdn0QaszZQ3QFAr9rOAXNA71Qa2dKmiB
w/93Coxd5F+X7aabXVFjTFBXdnGlAx/aKcObqt8tw5tJvOskeCrDWJ9uxAoBYoBEoiJDPZp2F3BX
QmzG6xc2FMa2zBGJioaARvqcPdGBW+FMx5pwMazhhsYp/4klhbEqKVqnSWqCnCYfZOM887Cmt0OD
FT+MGZllFUjdlJ/l1+JhbwByPXQmnmLLVm7+FNqVbTryXXjL68Pddn8YtzdlQtFdGIsS4HoRdFGM
Tij+yAAwXVZHVcQ29jLfzwMnbbatexdajC1pB8FMTQUhulbeSbFHqpuWVyLZNh0XEozp0IJ5mYQe
7GBjiK3mT5p2kgbZHdG8c10jNlvNTXKhxBgOlUwDUDsQzKmPGJKkMAbDTym0Yrs89af0V3QQeG9U
nvgYQ6E38Sy3EnhrXek7sRW000cOGiaQglF9zateMzvj6P2/uLcLl4y5GOqiV00NR0ZfBZjLsWpf
cFVA/Ble4Uv/UT8YwyGNgjhiN/foGEV3CkXdUwPTbQ2TYwK37dP/eAIy40f3Igd4oS4iTq4Ic0st
fqm85QgcqX1add6Tcc5JBEboOioK2F5gd63dWbOnedkrL3HP44exHaQyG2KW4Mds9mr3l8ybN+d9
nzURstHImCbFtU0iXwxj10h4vXbbgfHlSBjL0Iy50ZIQJJI9ntQYN+49vMF2vMB4O4f5z6UlbF0x
QSVFQRsJAuPGKmIrB3BC/kf7XSOfXrgzJo6xlcHnZk63PfyFO8ZUaIkWjim9RPJtta+84QWhhlPv
aWpp3PGyjDxRMlZCnrFZWKkgSgpdRN8Yo4cCGLdadN1vEJExDJrZdCQUIcmkq61Y+RHpe1V+nvTR
JePIs7U8ATKGYcnCnswqBNi6sys7iaOM1vKew6r85GbmYZzz1IQtJo5jAdSfBMyRm8mb3eG2/aM/
CGfdJr8kO7SDn8I+FP8jk++x/yrq1SMyRDLBwXUY16bAKwB0v6G1WQMQ8rzuyW1fYhBdJSamEln8
J31Oe03remiJdD8DWTL5VpDHr3hI1PgkdDogA0mYU4si0YiJktPAVv2F0NaNblU3eaMtSLknfGms
30RZUUFRkYKTMYoPHKhFTfMCkbz5VguT1VY/xvH5Ok9Uqz89rFc0GK1vVGLIQgcacXtqVH8GAMd0
P2CVvHAXpF9T+xU1RoDIBaZlW5V4W9KFkDRZYzjDIXgECIMjcHuAtnlDckgGOBPdhPTRLVaj2cup
moK35VUeNKsWT7JyNKV9h+Rbv78uyE2fArzg/xFjTKJqzCM2x2YgFiErLAC3C1f6OoltL7yiwSgE
mZV4ELEKF3XzZp/vSluwW69GhvarczfmihijGeU0t3OSgdiCIDrXba1RLVH7itQUxBMm/tOQy/t4
RE1fRaFB1Q9rGLGp9k4qfl6X2aZZUFRFRWubqihsz1RUplLYFjC0UXNTxhhV0r8XETeo5FGh5n5l
6ZoCCLYdrUzU7uiKbuaEOzyzd6kv39OttMMr/5mzqW8rxhjJBalRqmjmhy4AkTPV7tKKl0mgGvvJ
NKwosCFMObeiSJlSdbIb9EMc5nZiSFYZ/cczYu4pAMLKJepBqM8eleBBVNyufPhvasDczmTSs6VO
QSKMBlefbgVkQ6NMt65T2b6gQOMncBEy/jEXdMmAsyzGsG+dJzyqNO6zdTt6mx1q3ni9SNsPthU1
5oYqaDvRDRWXh3azdU/ybtj96rDFiSbdxR0v6NtUuBU1xnYPQZbn4gzeIrN5KUL1Xk55bfr0E580
7kKCzYHEcoFF4gZsqOI3e2RadjRo5oevHE7Y3EehyLNSmSCTZWjtLn7rJu9hS+/7NUbo31f2IIvM
roojqgfQaYt22WpOepIPtFV53vEUYdP6rMTGmAJAUMv5IkEP5EF1svR2xMBuyLuk7y0Y13hizIEY
mVO4GKCC5VJYHCZZJLOCQ4QB+PDPdGieKY4Ggn+rOBcuH1Zvc7LWVOEm0MVIW2wYJptSCUVNmUD+
1D/nrvTTGK3kNreV38FjtGt8qTzx5LpdHV3RZFjuiy5PahM0O2coLWKnu+GxRnpCeoAZpF2bja8n
lopaHq9Auml7V5QZk1ilwyj1ASir0nOIxuIg+Y11nx5/K+Gm7mCOXDcQYAKBixGrEOvSVKkENkSo
rd48LSnmennDw5sXbkWEkWPQS32Zo3jvhEH4FCrERS/Y7rrp5ZFgBCZ2i1jVOkhMwNqjJWWR/LxO
gWxe6hUXjA9RI72WFKJQ6zS68TF2Iyc4Re/r66hSxNiip7p0/0pzowpW5Ke3vOou77AY91IA5avO
CxXV+nLRdlEQtVY3Nrlv6GljX+eWR4rxLSjqFVhYBXk2IvaHviXZXoo5Da68I2McSpVpZoVVASAx
SQomyFvZ641B4DDyPmz4yW5djo1tLcuIKbRYVoJV2KjY7UVb9goUxR8epofyhiK1krtwv9iiA/Pp
CndY53AT2BInzN28zqvfwGbbR+yTHmYZwZpcWj3ZF+VBQtNwp34FtIHuLfm/1/ldh1eOJ59aIZhb
yNSYb4PEn6sneeIV0Gg28ZNA8cxRRQOvKuxJ+ejctKKKIpXeZsBCnQVNzK0YbYhtrHp5A3zfSnOl
SPmBdaenUp6/f0EtTc00FV2HvWJb9vo2ULO4xCu/LhsnFZ6z8pe+8CDBN3Qf4I2YzccWGGDTsn1G
cq00RECnHlYs/NSUx2EgtpS/XWdkQ/lBQ8eSQQ0NWtgD+FGI4SQbWpKiIpjGkR3W34vkz3UC9IIy
pwRoSFAwgK8roxjykUCQo8RZ0sq8pPd+lN53gOCGbddG09Lzn5PA0fCtAYcP9FgbL0zq0mEK7P1t
CvTW2hJKq0K1x/itf5vsdj/cp05MMPRoXWd0Kwz+QJkRZRkQQ1coZQzEnOk2w9rP/diWDrSvJ+a6
Zi49xg/0WBGZyALUQ0kP/fSg9D9I6IWLDSybeLwRpl0bOUt61PEjeKtaNuzIB1YZBxBlYSKJDVgt
qvvWtFVJt7A8Ptfvr4t08wKsdIcx/l3XVUZVgAxRvwPdq5CeqoinLxve9AMrjBVJFSkJFRn6GZ16
N95RDxoAkZMuEeaDpGwN5GrA2RAVOo5mYLXTx9ugkazpokkY3js3ZCzwyU/tnkJx8sDyNu+1QoHR
FBl6x+bjxa6oQ3XEhq+0OMrqjZntrh/NVkyqiSsCjPaZ2KmErj0TCdXb+DmwR7Ssyk54wCo2q0J7
rAUkLLewzT0vGN4Kfz4QZkSIkHxshg6cjTbif2BEYo2Asddt3LfX0KXzfHhMvaFJxCt3o20AEObA
q3ZQnfhk01a8M3oZFskQ0ZFCR+mp4r/2TWJV/TmpZgsFF1svjhrvxnHlzehp2yYzIH2gOdFJuK1+
D87s0p2kxRELaDFkNN3QFVBf2renrcXNZuybsNaKTsc5U3ELv0wvqazWjjzdLmMrwxtr3nV2vVdt
/rIIjpjZvH1tpEs9qyBN1wi3foyCi4bhUN5pbmVLPrBITcQ6WNGxjFqq3lkcXToWauzJvnMpIq++
5w1nbJvti/KwLx14w1jUWlCjKJ3xUcKTfPTIkw6IrsqX7+IXzkXdNHAreoxD7OkMZaziviQIOmfk
BKdjhYnld0xGT+YUmnlHxvjAedKjssnA3OAZh/QQ+1SM/D48jnV7DwJWJzYK2rLkpj5gu5E/zQ9T
yunG57HB2JghifsWxc4BCNrxLrulqzMp/hLPlm36t9XRMHZEQPaHYBcTKhAwouO9VBxDXlfopqde
kWDMhhoZclU21A+0MlZaPSqEWGW3m2KOxHiXiH3eTEMjiB29rPOBdlDEh8AxMcAiesSJDlw4QnoA
VywwG3+X09DJcw9q4iHcAWn0gEkd2k1thU/oSjyhZ+MmuhmP6c/rl4keyDWyjKXIoiqfAEQ/OMXU
WIL0INavaVFZ8vyajollms/XyW0lm9aWiUXKEQcjpZURABX72b7a54fyRrBrx7ynOCwR5oN5GrnV
LvWBImMtzDyN9ZiqZPpXfBZd5Q8FLGwTS0N+jXari57slqglvMRcpGTOpWafIm1WBVpSg9lg/tbW
91P97bo0eTrDRCwx0lg1oVdhUiKrbwvAxj6JJfr+awsFIes6Me59YExI0GJvXU6dSuOAIjbwZo/y
+R3J1ap8XgcT55YTxpBkQtZLoYiARAtRXhwMS8ojq9T2CffRzfEmbOm577q0FN6jr/vJi37Iu8CZ
70ICYNXGDx1e3xJPimyns1LkS1sZOLOywf4PPCAdbU/DczqlGbncUQmOirA9ziGRzSwX4Ffy5wVH
pv7UFyf3sVjYER28Gm/7R9ERrcLnojRzPIHMGBZJG1SlH3CAyPBSUCK6zxiVoWfDaVykK23lGHrc
yGAjgYK7rop4iIiajif6x7inCXK9kKjW5EDfqs3nZXoZw8gaW8lK8kMmjVZY3MphycmE/UsEdKHL
2BgjIHFPjHdmhcxunhBOOpoTPGbH5llyE7fkPc23LcuFIBOV6BgozxsTsXPcPM/ji55wMojvavjZ
LxiqjNV3Isq7TF6tidpBVuk+ZUz+v8x2eq680m92sSu42FUxehQsV72PXTqXgGE+B/Mf6NJA5+m+
t2q32LciFw9pW6MuP4nRqCLVMAY8a+BZuum0G5ViA6S8qchtu3MhwmiQOrch0el96er7rHvUFwxV
303KC8eW0s9cEy+jMKZYVNMgQbyd83eAPgDF/Nf0vjOjPyoPHHI8rhh1MVVVaTSkgB0g9iMXTHPq
PnZXU2yOxRb85GCivh7f8oz4vzzxLtJkHFQZRa0uCaALlbG7k/AYHP4eEQtu0ertNufOLnxe2/rW
5AOswIUq46gGQa9mNNzSGCPwy0OwHw5YnWEpu5CL6rwdVl9IsW6qGtU5G0BK8YND7Sv72ZNQo/tC
eeIDR0zMm9WZtIQFVH9pkf1Tf6v5jPGY7xwt2Y4F/2HmExyCGeXzVICZJrOx/qCxjMyK7PJ+6iz0
Ko/grPON2Yt22F32lVLrmkWVMTgYxFHrrKG3G82WWplbTdFiRJ2DabhtNy8sMjZEzGTMhlBn36b7
RfwWa6//UYaM/TBGpLibiCrEq/6YPAXfgns6pxG6hpOj2DggoBdLiz76C5twrjlHGVXGqBBzKLJF
A+1Ki61K2SXteRB3RXvMsbRRzBHw8mDbN+2KKpm6KGPdHBBvPvpbadGKqaJ2JTAeB9kN5V+Z7Ec6
r+i/aflho0QNmT/acfaRTBHLWhVLEarFALjo7ZvC0UXLfJAWa8Lcn/RGrNkCmtIX+jI0EdDMCkEx
AU6QsZqpGvRAaEGflrQUT42i7fp24EQO25xdSDAGsqkE0xyGBCSUxu0wLCUIWP0zKxwy2wHKihVG
gjXmAZKG9rfFzxGGHTzaAhLbA5YJPC241eORNwWz/exaUWQsYxLWeo5MNG3cQhB/MIGYSOz36ZuH
wdZ9A2HCvrOp5+G11G/e8RVlRilNYRKT3ADlYercNhjcPuYB8W7etAsJ1lKKuGlSuYAE3V6PVst9
uqfPBd6816ZBXpFhbGIvCRMwuumpTQLwae5qYafL3yPVsKLpZuk5tQmqA59ikhU1xjb2RY7oZwZT
qSnaQnMcitfeeJ7U0CENbwJ/Ow+wIsbYSVMf5bGjxGZ0WLWYbkaS2dUACDmfOiRegzNPITdvGnZ5
67SR2TDZJOXUDNiMoNKnQf2cB38VwaMx/L5u/Det4YoEY38FQVIEUwaJTNLsSjbtuCy9wXSF6Nd1
Qttx1YoSY5mGAHtlDfrOIf7ihUcKb666VozaHDWIuFb3mT/7HPa2Wt01cUWVNVZJNiryEtKuuOa0
OPquvIkia7BoEBlY5KTtim+89/LmZV7RZAzXQoQyF0zQDEn/JKpol5S/AOUGtlTsyAPClE5Y9OFo
DACuMsC7BPUpAiYwb2Bvm4XL95l7Bbz4//v9BWgT1SHNOe6R933mKg1l1APTB7+/lKIHKTGtjLRf
CZtWIqI/YZWdFgM9Mw0So9NjmOE2MsNVg4n39OLxwSh1rQQVwM3Bh5Ye1NovZP/6reF9n1HfqJbN
ICjxfRKi4x8DuzXXnW8/PVaCYtTVnCXSdC1otPB6/Tk+hDeTDYqn6MCrh273BaxoMR42TMWQGCpo
1XgMYAqkuU2Aw4ZliMQLn8p9iOY5CvQocvLim05pRZZxr+h2ixU1AtlwrhwlTKylOaSSl4ypZcx3
qhTyYpfNpM6FIAsSM7VyJM0hXAVmGb3hEZjLe93HovPHhKPl/2Lg/rmpLGwwOj2zZKbGJnhdvi9e
+hDZSHjYsZ3Udn1CwywK6LyhWrLpdlfsMeZBF8eklgglekOXVQD70NZuqn22D3zFzt3aN90Y0UXm
Zj+x9hojRcqOTpd33/iwyVwBMKYEaI9xpFc4W6z3+Z6cpu/ZE9K8Dh3jlAK3Qm0UAnCvX8vtjOhK
AIxxEXRBw9UHUTmzuz1tV9Bd/YYietQeIgGeOnHMgMmYGbOY+6Ud33kc3eGpTq3I6ZDRak+Lq6K7
O/nDG7N7rxR9iqxWHDKWRw7iRsSGHDr/C5KnxauwvdBG29Ax3Uv3mjW5xImfsAMDQJ4W/1g5N5Zt
0RDnWcCCYZCPRslqzIM5v+TzwexiT66Orfjz+nluoQPBnwLMH2vJZFVju9gopAYKZ2jRLt0MI5q5
a4JrilAsO8vOdFUcbfJQuMI+fZLcL9bYL+TZ2DzEMEynhRjf+Ds2p0ON0S5xeY/DzSfAigwTmxdy
lCcxdkuATLiTwRclwy/lU238rDr/CFNlrEOJ1b06WSBMlWhulVZukBl7rO7jXEIeGebiT0lYGPg6
2p8AJj08GeHbzIuOtzuFVhJj7rnc6QiESkyKxEPg6XVtRcSM7GowvUxWD4JkPM5NW1haq1rBxC2E
UA6uCZK59mPXJF2fgcMktjB4+oaKAIbh59uhhklNXNMRvOv3gCdS5tJnYilH9UBFupxJuKu6h4lb
u9q2ZRftYMONpOmFMAKN0S7Q19G7FOgZL6mz8JreYXiJ31my7a0uFJmgwwiSZigLUBT98i/1e2RL
6KAHBgmtAnS2+WoCDit1MpuX1N3kVCeqoSHbhGEzhlPse9eNkI71BunRNO9S7iKLzeNaEWAYa9Qg
0U0dI7VhI1vG6BbifTZ9u64S2/5VR78cklgSQaH7Yxw9THMGzAlMelD8Fi2zgJFgpzf6t/DbSKcN
0TUnDS4PsH27v2xFldHEXit7XW9gQ3oAM1DQrPCgo6GhtWvNDhx9sWS/Qia+0WzDbav3ByQf33n7
+q9+BXOCCbpmO3nEiG/r0ln6YSf5f7PMs8zbJ3kRMnOSwHZOQi0Du0mD5KcvVc/14lw/yG1tvJBg
YuAuigLdmMCLJqS7GPnPMOOpCjXsn+zVRVxs1BvIjWGGClRFf8TetNcaE6kDOhHbwUrQJxHxyG0G
2StyjDuLFDUhUgqOilj/Gc5vQiQ5hdq4UoN9vqS300x9GvJ8J+S8eYjt+G9FmnFxS2nEpkRdHDou
G0v14oP4A9DFeDU55Gg6LafLnqMebPt2GfehZlD1CNUfZDzU9Y9u4GTS6IW6dnZUfVbPZeynqcsK
G40cqXHM8VCRs9GOVhHt/pMWspGsliQkjkVwktfdSeo7vw1iXrS8rYZopDeAlynqLNipgdFUVdBg
74mP1iS3tYO9cWpcun8b7aicqvN20li/UGMEJ4V6aVQKOFJulAMFrTHPSu7kSG/JrTV+L5/oglFz
tOpbVJvd69LczpGviFPFWZ3a2M/pIOUNNVCB39rtjZwDOYLuQYmOjR+4Cm8rPZddxjCTchHrJYZT
a92/ISVzVBDpA6izevhTAEseMYqHEimvMLutoBc5M7Y4GwVZEhecai+I950pW70cPpZRYuXqwhHr
tqm8kGKssVgPZaDTMXGg+g/zCfWh68e2fZ0v32dMsYG3VZkGUJlpqK3A/GsR7kyBh/KxGexfVIPF
/kzimtQqjbPom4IG+7JPi6G8TCSPDGOEy3JONMWArKQitLvJdFQlt6fxRm3PwDtvit/F8iVj+I/0
NMb2BlIW1jO9cEMZ2ktnd8lhwlDk9SPazorRcR9FkpB6/9TbqNckqCnqkKQ8tPONJse+NH4zx/uM
vCiGo8UvaXgcyON1spvSXFFleMPmirjQpQ75MamPv3WxnjgzAJDcYIkEeyKzltKZnX7fSvVdoWqE
k03aVPwVeeZJlSKWFDB8j7TG9BLG3wgvBtn2mysCjLEMZ7mYtRb8qVatOx16yQR3yC2zol0k8DsW
r5Vy86qtCDIGsinjzBhUcKQHXhb5ynRWeck+ntAYi5iXYSqECBWdODt25GCk//FQGMMnGTLm0kbI
LK3OUX8365zvb5v0lYwYc9cn4lCbFOptPGhYyNTcig/ksDijHx9SuxwtTbIQ4dvBS4LYm+OsN636
ijZjCrUpahNkXhDD5YlNYASzBJsMlpMi316/WRxFYHsYM2GOA6EAIW14i1Q/Js/a8nCdxHZ2+8IM
27hY94GhdAibnGg/v0+WSjtwhIcmHkoSlsbF2EvGx13egsPVxBVZxmjESyulY/5+qQYsmUZ/Wbmb
bWJX3vKCkQ27vjEfKoQ/s2FhWiT4RazuJuSuSNsuj65+BmM8wrQeFklALNI4wi3FGDX2491kS/a5
9Mw7Xqpi+9Zpskyhl3SFHcvEuHAzq9MES1KTN6XJKiscFl5sxyHCPmhAWC8r7NR2wrfxXrXSt//1
xXS5b/oZMsvcCgk9rE9xuPEPX2w+3whGI8bEGM274om2k3a5LT3IFLjNjrgjVDz+GM1JJFNIS4rN
GrSxI04ltkNwRlF4FBiliPs+yKt8RBtM8TSN3/Tq2/U7x/s+/fsqAFabXJHjFGoATLibYdL2pPta
3X91JIwPqYY6rmoKXtq6YMJDV/4uPmj7X01m1U+08v+lUHdFkPEoGNtWpaYBQewbtnRMyQKvXm8t
IeAYrG2beNE1xrOkVVAsaYfD0QUK+irs6672FFOwrp8R9R/XVJrxL0PahpEugx1JPgF+yZLSwtbD
G6LcadptNom76+S2M1Yr8TE+RamNuDAoBrCW7HoDWPt/rxZaIls7Zc/5ALAO+iYzOEXGfwkZMXCP
UgImS9k9BosYjgZ2NNCkQO/S0WPphaDsh5kl7jqBbbW/kGJEWkS9GC7UZQOorar28sLpCdzWjMv3
WRGqLcbuKSZmKbzI88+mPnc8wAeqXJ+14h8S7PtES4w8aCjCIiC57KG6jcUIEa6bqr/KjJPb+MwN
MpcEiF+aiZLDp0SslBI1xzo69NGMb1qrWKP6pxAijpZ/Dt0/EmGOpMPywgnXFo1jxrnsb4eqsNr8
EFWox5LIHmQf6UwOSR5fzCkVE5QgrkFSCAvLCG01m61B41jwDbX+wNh7pXBlYgVTF+SsBRUjOVR7
jJ7S9QX1u2KLO25Gg74XP6rFR2rMe1KXJ90MBpyV4s/vFTgNQ6CCnx1Gixd7fr5EH0mRj74j6oMw
VE2QGuvEklFU7XnbM7myY9yfEkSLUBWQ3XwwDtLOPCcwQpZkF+64m3lZyY2a7UeGGGcYJL0SR/Sk
6FArsJg82rqOaYcC7QCLvbgUdyzAxonAFjyAm3jX7S5V8GsnR7V1pSe91OUA+YQ4pfExLh9Jqlty
cZc0dwU2XAQVJ4fCOzzGRzZVqBtpDF4lBJsmkk+Y2LnOz0b2n4rTRJeQSTS0CjPuMRSqRZLzko43
mhi9W3bKnk6gzjteoeizKfxIiDEdelcNstIVMB3J6NVzVVutsTzkU/ramvM+H8bddc4+P7o+0mPs
RlRqRRBXFbRSMaxcvh+M3knyx2TmbTrYNFBYyYIMiiiih5FR/yKpurpPIMGwIZloGSIZ94VZKaE1
N3PsXOdqI7kAtmTNUBVAfACVlTEdIUnjcZQnzP/8mrFQvsRA0/wDvesYfhV+8BILmzJcEWOMR6mF
BJ2TA2bi0CAfxN+VSrG0tLTMsbI5fG2q+ooUI0VVXroZOV7Mjsd0wqHbS9hwJfnpjYLemuk5OJKd
ur9Oc/Mur0gylqRN2zKfcogyluaX/0Pal+3YbTPdPpEASRQp6VbSnnt0u+04N4Idx5rnWU9/Fp3/
ZKvZ/DZhBwhy08BeLrKqRBar1mL9jFZycm40tGDjXSXR06Pd6Yr0IbXSIrYJkh3OVCgEQaklIwRk
saB9ngduA+4gZceACkLw+8SsdTNkgGhLsNFkL8asWDY5gG0w03ZRfROHZ80eIonhhJ2K+/JDM0Z/
F8z4nbxnXSGEvFfGJG/qDDvTmOh8DmLc3tAtHs6qUqA0J0G50nVszkkkPjmFrNcXp9PxcXRSx3My
PJaHuke7MaAaVJ1YrTijSZdug8f/vvl61MOaDQNuWQGosC9JyY5VESmWTpqNNhDCByoduwTJlcCp
9fsxvJS2N9eKvlbJgwxy0AZD2J6pxfsWWpbAifDYjt58avzZM7+vZ1RFztZFPbOgsolv42bZmrmB
mEyHZevMLwQNBnX8rG7ZUIEIoRnOqQECexiVngwowkFoz/baCx9F788VSEeyvVv6qN/dzkHSDIsB
GgJNOMJpvN+aNlduVPQatqteW69YD1a+erS60GhRfOhVQEJ+Ta2oNKcIQCtNPQvSgSHqnNadPqie
ZOQ+frVI9PGxjOZMB9CQWce8S+6r1FR82uUQoM7WbbRrYNmERSvDubYWhG27vqB9p54UGU5S5eMO
/i+AWEfNDHvscnvhZ0wDbfzlPoeEyxFDK6cefY/NMcp81aeW/5vfHSw3kMJ3fSGtFbrTCr6HkdFP
C7Fnv3GXNKjrcvIKCNPvl3lNvKHWG7+rix+33VBS1YXFjkGRzsGc9k7VXB97Le9GWEwfS9crR2/l
au0vGXTifVQG/eh763UvasJ3aQbe4ApRR816HLMcuC1DbFEXsnm95a9Z9BkiMPct+AVuG6rCE1zH
wMBVZjF8WSCVXa37pDSTP/ulPOV2vK8q286fSjezXZUwgMJjiRDmi5HMpbXCTK1kxmkkUfaamp2K
c1Gewq5uK8Q4KxltqA0fcpbC090IfHTQLAEv3e01lBrDIEfKGOTgmdi2ajdumFcFMiVq06cBZ3qv
tVXUo1JTmG2jsxl0fpbIkr5C5lC3axwyZvu4Oh+b4ZBrH26boYIQEhUIzeoxavjhlur+uBj3ebF8
akOq+CDLT+wbU/i/Y/P10sKecFkUnPkiUKWjsfKFz+gnxJ9344O6zVa+O9eVEz7OpBspn/zESLmO
LwoLvcX5+BsLB55InACwO4bNW5Y2BuESapt5DAQ9PVtzkBmf0ky1aDzdvUuHGwwhHWpFNINkYcAA
6z3YS/cYo7pnHmf5jneq1wieYm5BCbFZmlqoOSYu2YX7VPexT46WHQc6/SuZP+l2sru9eNLt2Rgm
xKg7mXWy8hOmyfakPDvm6+3fl4ygIZNvAAS3XvrSGMMCu5Of5jvQ8v+J+C+/hQST4rgAf6j2kGB9
SErPLKD+rMgM0uy6wRZcvYr7PNNZz0kaqGdAqDKuMDb+pW9eLfvLbTtV6yi4eZTGZUYrQI39yaYX
cGHf/n3peWljCjd14+RRWjkkpvh9vLhBlSlnVmAafRyMaJOASM5tML4u713Q0R1GUbnFcfAtWMeI
Vbb88htVEXpcT1VU+3QoFGdNeSayrzBCUJEw7/UxB0y3q77yx8vxW+FjhJQ3jaWVrzrbyrfoCicE
lp5o9bgwwGXmOaIvYaZI4P/D1a8AQiz1E+a/DW7P5FefoN6Gakhyv57yADT6oA4Mku/zofajgMX7
2/sld44rsBBjyZy1mUH4QmojatKhT4xyb5Fhn+uqMSSVawghZWoTepxGHFhc+zUumd8Ue7r+Vglr
4xjc3o2zkwJcGRWFPW30way/0hIcsqGq3VlliRBReVqSyVgAkliRb3Sx1xu1Z7WmIgepYIQT5ZQk
RhU5vKozQaEX3xDPLsvvFSbF/psPCCfJtC9MSrkP0NkOnKwO7OKy0L/HotrdBlIYJM7N2H0Z2xAO
BxBEptFqwbQ9U2kiKUJVJPlgbpbGY4RFy6pD1j3aKno5RcCI0zKhsU5ruOL3l2gOhljf9WV7TPt1
l1qz4nIohbreKH4WvDe+PFbmimYiHLXT3oVy6QNk23xo+3o0+/Qb+7IBErLpAvVSwwGhTWAsL1WI
fcnvzOblNoZ0X0Dei4dWKECYIm9W1ULhC0wJKIQ5xVnL86elGRXuJa/mbDCEZFaWA0vbFRjpab2L
0UgTBlrn/QW5ZTS6mp/76XcCZ4PH/X2zQX03OCU1gRcWly5/GktQ/ulB+uvv/vxGe106IacVZFwX
ywDMsvzZY6IN0yPpqLrXSWNzAyLkNNc0U2MJcUyNm4/V/HFCEcec/7rtA3KHvhoiJLRwyEiNoj8q
A2tJvHG0IW4cdj9afdnRylF0kEkPww6UZC3LwQ1IpBcbaVyGYwandtfMb91+B16hvLU9e+w9a30a
p4+3jZM7+BVPOCOUKZlouvDEsPavrOj/MIiqG19ezdnYRN46HJ6XSLbqwDAb/e8uTfZlvXzVQzyO
1zo4jcYQs9ij/urqeDRPXjq2PlarfSzo/ELtWpGdVPYKwTagjxITp1hftF4HmOpFq1qSqEpwkuYQ
7vvXVRVCjBZdCdY7WNzt2jtzl++dwLmjD/wpJfR6rpT0XSVGKPfSK6QQbkPb4xpvI9yyGLfBNhy+
F3q8eMPEai/Mrd+qQWwsFAKPNiWruwEWJvEfNoibHEupbCW9gm4ghLgrRyOc3ARb1e2iD9ZuPuaX
HPT6OFDuVY/08jRyXTzhLIEOv9FmK0Lc6b/pmeaFxXNYKz4l0sh20UgLHkZK0VD4NgqsqYA+9Rjh
U4Lm03L5ZoRPDt5vloc2OadOpkjyUj+/oolf4XYw9CR3tSFoXUgztVCp3Nu2Vah6F/nF6N3FaQMj
fIOnQWt7EsYjVFmdMznaH3K4uHZW00DLQ2qDJCSqccKLbO0CSX/m05zGMQ7myMMkCg8q7dy/ugF7
VfGFS/1iAypkLk5BgLYN7Fkc3i/aB8397Kp4huWXwg2GkJG0OISgSQuMbhc/jad8T6Fu4tv3/FIY
Z56puLRxN7u1Y0JqipN5QYUV61hMGrin2j7zUzfqH1NzcE6GAUk/e+idSzIUUPedO13hl5I+cLwY
oHZp6MRES7nIxVbpbM3rBm0BmDLAdM8f9YmHdnnJ/Dr2+CgfUuQfToJhviRQ0UbJcuQWW7C90CxX
D3V0CkzrvQtF2NEFs31gd6oityz4tjhCLg6LCMJhBnBa2l+0DhRwWOrb322p22wxhARs9s5MmZaj
ZPFp2NF9d7A/uGguCtACfsh9++NtOFkgbNGEXBy1zaLVMXYtcyM8ze+K0vHb6HQbRLVsQoYsZtZp
DStwMMXwydKRy6ipXnkUHiD2A7aUJlND0ASzWv2F2P2zFtLn2tQubsY6havL1szcBLbgBUaRtwZt
E+yQ9rRO3/XqsVAVGyUTzDhobDBEL5gjkpEFyWM5hwfcHXzIVWN0OgzK4wjujBJs9vZuhUzGeJiO
bIfJC1XpQrZpJu94ZJbpEiJSELap3UEeJEUdkIafCRseh/m3SjAbCMH5rMGJuyHJsJB16nW4G2kJ
GMR+eeCLryTkU0w8nRr2O07D3k41G1X1oEcngg2ahVi3gojZCqeQL9cVRnCKgs26lUzhELjlfdY9
T6rKmDQvbO0QPCK0rGrJbABYBweTogSSve6D/ticwJNjKSef5Gf7zbIJe6OV0aQ5Fc4Z7LUP8o/d
T8EQ6JvdQYNyv5yy32HFebtRQpYI7SzLIxcG4mx9KoP1YlK/95Y9QeLD07pSyFwWxqC5NIgD59aN
nyuwuS6HmT7Po4UQW0nJ/jRo8lqtBsR1F33a3c5/KiT+9w1SEbOy1R24IC3SoJrtS4SvcWKz4DaM
9K15a5Hgg4O9mouWwaJq8RY0895RyLgahUd3GGuwn+cd2r9AQDldyPfbyDLn3wILvpnaYDqJVxiY
LM8mmA6oootYdrYhOsUrPoFSnOVw/M0CZqDrhug8EgXJyqcsojvTqg56bV1QJNiH4FIZSPE6lYUC
Vr5vV1hh3+YQjRJtiY9Klp0m0ni5cymiL7+zdFcMYc/0th9r6iLNRvpjDUNGxVyBygZha9DoWlpm
im9vXD+mIbiUV78jin5/+fZfbRByBaG9ESYpjixIwI8ZbZ7wyLz7b8skJIc66Rc9yQBR5nd2/LjW
X2//vjTfbVxMHNbKk6br2AAX63bLDz4N3/jsy+gnI9JdAfmT0P+di/0WUbhi5e7capi9Q9AwHdkt
81L3wXaCdfh42zS+w+LFYIsjXLBKUEOFboelG9C8sGYYyjTv9NEf0KDUx4qIUXiC2PcX9Y4RpgQ2
hbp7YqR5Jt3vXOm35gi5YJqHfOq4Q1vGecge8uKlM/6bs4k0Eya6mw0LT73I1V8i99Cmf93eEXlM
/ntVEvnCIOYMlqQKh+6pQs/d9NS1f0y5ot4o34l/McTHDcsyS5PZuKpozX1OTrWqWVU6nLC9OQju
uxhxkmoaAJodWiEDzcvO9YVTppvH37mtb6EED44goVO7Ljy4qj5Z2aHsv3ZMMcbM0+z7ILkuF3n7
hXHriJVNiFQ/m0VQt/euO/t99ck1/ri99dJyBzFMy2I4zFH0Kr8F0sdiDg0T+Z53wFkgNwMlUrQz
n3h9pYP+G7ikSt9QqaFLc8AGVcjQFWo5kNrih/l4In6mh5+SeACncncyWnbvlK6ifiRdzg2ekK6T
ddbB1YkrUjUkfmfuc9wujfgU2c+K5eRe9m7frkDieFGSOGYaRzBMOzoHLo5eX5o73s4SYVblP2IJ
Hq9rVagnMbCshV/H0EIfHme//gol9oPK5RUL+PN+uDnxEB0lezLC5aO69TW60wzqp9XBHPa3jZI7
BmipwRMN7kKRnytacxoaFAmbZR0klECssO7j9ttUB8ascH1p1jOuUNzkjUkzaDbT1cHyTWaZga2/
74KBFlAAWdxCkcCllyViuMRwUIsyXHF0ZOm6gtYdBlPwNYccYLILv9Mdrk57/dhdDMVHT75XVzDh
i5Qxtmhxz6dgUt3T0JSbF+HR0UJvagpFkU+a1Td28TXerOFaO0BqcSvrujaol+60KHuApc+W27UT
9ol1rY6xwJ/3ME7PahwrUJclh9l3D/0h/1s1+KoySUiIfTRoVkHcIYgH5Apdq8N9NBWxwiNUKEIC
ZKtpY8AMRjlkvG/bpPIaUzWEoPIDIeml2tTWegE/KCGTjOL582Q7vT+Y3UuxpqF3O3AVBokFL7Q0
cxEHgNX9Z707FaqpV5UbMCHbVeWaa7UJgH7PNSc7P3m2TgmcoNlrwXRU9TSpQlZs2DeGce1LXkDp
Ax30E2Uww+l6z4UGrRYwxa2Ib8X7z8a/IcuEzz2G8wy2LDxkT1zOgJ24LOnvZvErDN/ETbhWC3/Y
SGDTOFIwRyc7nMoepgLjtq6h+hLyf/Itk4TUELasW2fu4fOeh226r17R3Pkw7bkGKkmVn0P+e7fw
hDRRhq1mmdwBifYY0/vefG5G1VS0vKKBTxOFpqWOhwXBCYcyWTVSI9/12T76P0FuM/X4C5tXncpd
Bo5qPpeqSunS6NrgCidOOg1ttjLgWut5tffL9Pft6JUunokvk45k7jCRf2RaEl1b+eL1CwnciAQZ
1cBGpTqyKGDES63tJKRFqXMIivhe146V+zirGpDkK/WvJSLjSLEOowUZc7h4XTu+01VgOc5Q5vpP
6+UK+zG4VdGBD3UIBr3+MObrj7SuisB2OsX3VZ71rhsjXmDXORvNaADQBObQ5FjskjPXjeFVSOdb
BD7R23ZJj18bOCFBQHTacKeQgXLPPBdw5XrwGP0GTRKvMlXv7ipn4H/fJCMHF5KocrBTmgPjsmzf
FDrkZKfDbZPkiXxjk5AYLLAqZhDVGtAnbex19OWnQX80H7tTFuiXXyeQ43NKV/cTTg8x1dI8JzDK
1odDQekunTB+FUK/z9LuQwrttYnsq9RWGSnNthtc4TzRR5TkA/+AaMd5zxvpQWF4Ce+Gvbmv9uW9
pfheyW/bGzzhbGHmGc3zDHjoJQs6Lw9CCNrZ4OSLz6ollfsJJuaYgeEKXSQiqVCATeMGH5JmiU54
hTo3UfuX2aquiHLXv8IIK1im0HENebk/bO/Q6Fdnj9bw0e16Twc/r8Il5UnqiiWs3lpOGQgGcMYc
zsUnbd/tnMN04I/TFcEQlhmoXzMUiygezyZ07PdFi/3KtDst87X+02gq7tgKo8QDWh+lveGkMKpn
bjOBbpuaPUblx0pR3ZXnRFBlMdOw0EMvziWDXV4LS/7emd41P8onLqbYe+hun0EKMR/inYrFQ7p2
GzwhgTRoHmt7imeM0Z6b0SvronxdcTo4RaWKul8eVxssIX80I0pYlPe58HxP7hpM/ZdHruOePqt4
GqTXA8Is1zEMSmzx02KjSyE3Q9x/WQSdEv2jZcUvWscOeFf9dNvff1Y93p3NNlDCZ6UyM+qCMByv
x5iKOjk7MkB5t9hVByP62VZTfij88C58Wg964pnQNrQKRcjJ9/BqLP/75mNThHo8mSn+Be1Czvao
H7QKssbEiH7n7r2xVPCVZJrr0m2BQ+LXWQeBc+rXEEAwT7dX9H2sgYad4T8DxQRdF8skaG1ZoFdX
zkGSnpzpY6orHqnfJ0P8vk2gUQ1NJuaIVcE11Ox+ivH7kf0ZQ5S+OTw17tm0jlqbB7dNkVQgORYD
nZFhMGqItnRW3IL7uJlRG+EcvNluvmgfVvTpJCfDnzCIqz2Fygz8/nsJUIeTeejofXXfHeRHsBtp
eTXjdrLsCJSRo7+z9OcIbAlKlJX6k8oDJeeQt5DCmbGKHcgKTljT6byi0spLg1xuDQocoFJUnbQl
SfItGl+AjcNrfekOdAFaG5jnZccPBM534+B4kZ+fo0ApcKtaUCHEY3O0wzbFgrYBL3wmOy4rvzzO
fnxsD/GrilTu/YX5rXlCPKeNvuZsLWacPxL06CUHeuCSnqocKYsD04JTOuCMMN8JUGpmZmb9Gs8g
+E4f4zg+ZKb91K/Z/eCOh8VWwcms2sIJ2SOfa32ax2QO6gm9lG15l0zkNCzkqFOQcBvDfZpBaap0
/rodgvxo8zY9Y7wX0c6tNBGGgq+knZaVCzhTMcK3aEezBXtiOHhVw/I9qFpSn0xWfomcLlWcIlW4
gs8MDjpuQpd1oLN1HiYGepY/0qHzWG3eNW1/igtVdn6fNt8aKnhNk7gRmrIBiLcQzzHz/Rpph9tr
+f6r+hZC2EJttkq9pVjLSD+15NUKTQ+kUXWj7G/UFZsmnBQKdCqF5QKg+MTO9SPkqz0G7Ub1a5fk
KZqb5LqQYkXLEr6hb1MJWUAcRUPSQU4I5xLm0WN2Xx6TE3KXv3xswY7uKmYyVZDia2HNxq6NDECi
9yY68K7D5JD+QG3HLwJc5D6Yx+F4e9/eHxDeGCkORulNy8oixnKib8CP2te8aX1bNe0s979/V1Kc
jkpoGZmuBrOmlSRe1uRB5rSKkoHEEEPXcU3CPD2BwIngF/XU6FOjGV1AuuZiOH+uzvK9qEPFAeR9
YuQs4gTckDYz8HAroIyZTst1bvsgqR6c9FMFyhRmf3Xc50I5SC35cAKLoOIGtkML0w7ChzNJ57Qp
9brHp2UCEyXumicW1Dt+s52OKiZe2fKZ1LDQnmeDq8UU4pd13ahbuY4eM8Y89CPeNYXlNa2lWD9J
mgDxyBVGWD+okVVpRAEz6Zo3o/WBDINvpY9Z9sdtv5aF0hsknoQ3BwF7iUmidUCyDskHzUNVAkqv
lge44cQZD8171X1J4uVAxBAbHvXRxibeNeM+CpnRzX1QsEAzH3VlGVa6R6jB4u7nogjrCgkJh0gz
afoee6RBooKBej3HDL8iB/EfET6KGK93wPUGujxUHnj+3axbaKR2CfVkvm4/H1d/qpip9Zzktlxh
hIqyOxlFpTWAIcZduXzK7E+GNSkuP5IjNiJoY4sQQSsmdIyYg/DaUIEDdvixxlPx6kPF8ACaAH/c
F58Vfsd/89b6CYeKJbK0CqPuPfox1j1Gk6BhaHzguiUmnjxVUSs57r61UDhKxNqURzZHG87piWtw
jcfo4Nz1yBJ4/zw0ilqHEo9v68Y7jF5Dg3oFPP3MftT7eM+C3MsfcFPam1AHMr7cXk2VMwpZSbNb
p+sGwKWnEMybCZzR2qdKBu2f155bmyakpYTYhc64o0y+DWYgNHpDleSB03JE9wV9SA74dN0V4M27
pDtOuj4kX1Tvr/J0v3FWMWGtphNDCO+fwMt28SM70V294yXv5dKp3vmkiXiDJuSS1VppsrhjH7jO
4uXzD7zC9tOXQfWAIw1zx0RpGKJjum6J0ZCXCWmnrg9K7RHU1OP4WoY/bvuIPNPjg88gbmY4li7E
QN5Nhd61A9LiHRqsAuj37KJd+w097Hfxg7HTj7GiSUlSrcJlwYJyFFeEQyoWrFqT3Mb7dYqoi/0W
BZ0YZLrZ8JObNdmrYpz7nuibBJ21GFfFRcVmQsjNRF80vFn2AV2mpfRKpxg+UnMIE8819A66aUt0
SIxVcS6U+QehtosKBTMt1PbfBnrqNE0Tu1UfGPX9WJ8yp/dmJyiUBSq5dVccYSmTYkpnswROaxh+
V5Xnfi0uoRGhf7/5MXeWosDDg+j9Yl7hBF/J3FivyxhnqtpqqRaM0eoivEpqjIcVj7b7dkbZ8Lly
HDCEjRijbYPbzipdVtc1LJegffrdxRr6pKUddTg/2uMhqpegaI+NBdFCcFndBpIFHg5z6CQiOEC6
P190N4m6ah3O94fAq8tnzcj9wv7QVovCGtnmbUGEtKnHBSMTa/qgtzUM1Vnou+mn+htU4gsvja3V
M21DNfXDd+jWDgrhACV1p1pNOEyEpk3SPdhM9Y3jR49bCHwPN0vXlRlrnAkI1EPt+1Tu++O05xxx
7UE1MCfbJdwsbcdluLw4TMjC6GmPRguCJlz/4tBQvDx2/Z/VoiRBli7aFUc81FX4tJRhXvS4Vxr7
9nv1HO26yQO5/rwjOw2yHu6p+vV3TiRJ0MCCJQSDv/j/22WkKH0jh8DVu+4VjUXeAhVBx1V4oPSr
SUA0SzCRQC3clt6iLGBR7UgCP2c1F2vBiYTu2Muy5+oAyV413ibdL8cAJ5xlQzdEF2xaKUal5pxH
Vf4IEhYv0gOtVVEFq6JKOAhYRVq6aY+oCpveA9tKTwcwFTyloP7OK9X6yTxjG8KCB/aTE0eRxsH+
nEC3nO4T5md+nwe8RgvfOGUGaO8VyUlh4c93k02ENU6sJbjc4qYUPpnGfaqvOxuFZ9IMXq6a/5Vt
GT7SFsWdFhUIsYpTNXn2zy2aZfAOO/wrpmawOsWX2/lWvo7/woiVm3Bey2awYVIeDaCXTO4NTcXY
pbBELNWQNJ4XFiOgWsJQXPs82l8cbVBsjQpEiCf0C+RllMMOLfuzd23fZJgatlVqLLLP4GZTxL7Q
tF6bzgaveLA0FxAt4q3oOM2fYtv9j9bwXds4Wm+xqtQd4ESO47XLeqGL6eP1T3GqUC0a//sWpqVl
ZWSA6dkPx8382H5oQpUAiyxo4L4uCgAob4Fj+y0IFNfastWiPhjDfG9GqKMt4dNA40O0uKcuUTmC
zKG3cEIWGtqh1KoEcJHZ7FpinjOnO92OGZkXgBAO1BXovTINJuyOpc9LRXStg0M3T9pEgzx1Yr+j
7bEg3cttLOktgTmgjcSrrw4KUcGxwxTMTAmNcfJ6bO9IUD/GAbryntazARnu/rX7bH64jSg7amKe
kQIOtSA8o7zdr3JotYUt+LbrnFFv31HHJ+hkc9YgS19I9P02mswFt2jCObp0qZ3VDdBc+9tUfs1G
1zMnFceyCkTYsGqKwXHR5QjblV7Mdi72/cjQLBwNjaIKJfO+rTlCRIFaI0Xg4sCSsIs936FL6vZy
qX5fOOM1tWHEUGlElUb77ITfR9V8iXylwGlkoLPQBSXJ283nI8i61uL3Z33vsLt1fZxDVVemCkNY
owglY7fOgDGmr/26eGn4EqaqGpp0oVBu1E2HMNQLBJBSM/t1ZgibtXX8JXWedZ398ogUBuwpqPZd
B00tjlg3RbG5mrvewiHYXCa/zZY4cJNVJSglWy0UNXHxYmDVNsSjdmqtXZc1Oi60lfvQ293FHqJd
ZUyKT4H0QIrzIUaK8BhBIMv1ducJPtMR5MZ5zXFoIFu1XuJv/c7w9bvWLx5/XXLc5afRf9EEPyuX
uTRDitpHMfTeaGCbEtBdJlZwO1yk2XOLI7hB7JRDkVqwir5kH6yzuTOOTjCe7XvIm/ntc31QcRLI
vg2g6eY3CMshjsjTlRjx1E4wCn31DMNY6cDHfrWLFpe+Xqoq93IwGzcwm7/2ia86g9lHC6ilUc/J
Qy8tjRfN1B66vNyZzvj37ZWUxBPYDyjFnQ+t1I4u1L0ZibjqF6ZG1vaPrAB1Z2H8+pmHmDqnOAfX
Ki8bvXXASS9pH9KiBSvpl9y516rvWq54wJYZsYUQPm1G3OtNFOZoebDm0dMy0vhTHP468wU+miaY
ASAFg3YfMfXUdmnOc920QZH8cK3KG3pVkUQWrG8ghM/AkGuVm7aA4E9sBE9syWu4pwc9QPHczz7f
3nqJlwGM4JkGBFWQFhEyg5bYBesZwDTncWY7un4b0WaZExV1mBSHGRbXF0HNVXQxt6wKKwvbFpnO
8Cwt8Qh57gyQlBTH2wZJUioxHVNnBLQN2CfBDcBj5Op5lGL18GIMLaIC8xQV7sWuIqdK3W2DIyzc
0kK+qZmAYy3V96KrHpNK1VYgMQXRwjVr+DgoEdlJ2tEtrDCHAqWmD3c9eUpJ4tf2qDBEhSK4W9uB
RjNpgJJbiWdr0JSLMG2+u70rktWi6I8DSTMfJURb9tv4B6t9CE0+rvpHnufksdM+/sbv40QLlilD
t4nYP7nS2JzScEFBzAk09ty4it+XvTFRtMX9C8AN3Nym1kZvcwoi3YDd16fheUV/cE09+rOHq/Wn
z6nqZiXdlg0g//sGsCmbdAo1bIteBlH60IG5StUKKonJNzYJOx/3RVP3DWwy27t0uHRrinGTk26q
KisqHOGSaGZaV0UxcOywCJZQC8pk9tYYX1BWK25vyn0SboiVDdbbdobwKHnBzfdELtHf5CEFJz8G
gur76ptSeUW1T0KtKnI1FrMcxjXFodZQO0f3rKnS37sNYunC+zfEQ8Y1MuEMdnfOaBB3H2Zbcbnh
/06hwLxxBktM0FaXDtViwY6e/GWchtmvLOqxMfWdbI8CsD+TX//yvAEUEnWb4pg68oVzQVCFJxxM
7hNzz3KVMrx87Ti1Ko7yeKoSjh5gq8fAVq5PwVg9pt2F2Ud3VHid5FYNU64QginaulZ2koGxfh3i
UzHYoJ3JPDvCBL8DGbXRObBc1ZwuTagbSCGhon6UjHUBqxzXvM/bOaD015nZcP3ZQAgpj7YDoS2F
VWBc/ltrEUSuNh9+J29fV07Ickk55iZmiiHVmv3JjDu992//vuyO8MYIIcetWeE0ow0j7BeunGt4
xpEFE+rx9IChebybq4QtVO4mJrvIAQF/BotcAqrbJvb76Dkyc++2XdKUSnGZ5gzFFjjM3n4diiKc
q5BrlFsgs3VnkGH2d2OhB4aKtEW+gFckUZWpqNO0jRleZaYzO88fk13h956B8SLiV0GK7mVVjU9h
GhHi1dCd2UmsAV/aDDIn03RejPDsVM6xornirCj/WmyMEwM3cgs9YcAyXrodlDP20Y59t7zq5+Ro
tG8UeFLf2MAJQRu7rCxB+okXrvwumc9pfixV1M6y2wNlGwwhatsWxPs/MeyXCRSRydn1uz056wGo
ItAkctsNpVloAyaEb5XY9ZjoWL/VfXTCH1nx8fbv/5xtePdV2gAI4QsunDi2Y6wYZZk/Re6xdbSX
tioPcZfvW2vyVy3fdW1+rEztZE7hsQ6joJvnvQbxut3au0i/+tEFZfh/tFwIcy0Ga0CxIAD76rFu
D0v3rLCcu94ty4WDDGjTnB7JFweZRwyw7NF7s7dq759Oy+Hbr8/1Iddv1lnIJ1ND+4bxoCvXz2H6
15T/WRFVzlI4i6i3gtZHGi8LLDLiQ7U+hZaiA0aeOBivM+BKa4kKWU0UrSAmxpYYkGwDu0auPdjG
i62KMLkZVxhhY7q8mZHh+cZYn4z0c64a3fsfSekKIOxFhcLmP8dl8x4voAdQ5l3aoxXMkK5q9tFe
tfW37cEA09tPSafpPchfsGyl9WpFh2H9cNuTeSS8d+T/bw4VD5bttFA9t/nvL095+Kr1DJ/F1mdW
7LWaoQjL2z5AdSGh40BE6zYF2Jy8uvTUmZOvr/sez1+/YZSN531eLYNQmhD+SwJtMXdAvNhxE3TV
60J2JmSi1/qSp99uQ0n3ZwMl+htqEGm3AMpynkzr+6o6h0vImRH7GwDB33pWWUXRAyD5pD3ae+NC
H/SX9cKC7o8pCD3wlt//I+/dqi6Gsp61LbSYEswqxMNNA+j8btrZ++YAntfsDmcLzH3VqlcD+VHm
aqhYvjVW0LYVLdA4i8j4cT06px5zGjPIf9IjlyxSFdeUiII7kjkMezYBkffBZrvoXPnTl+g1uiMH
+8w75k2VeLn8+78xkrwN5xTCd2HNd9M8OAcSJGdtxynTD6vP9himKxWBIA046PjiHcam75tPRjSJ
1UuMbFhNpu+6pWe33+Lsr8xQVHelR6cNjnAQIGYN0XKCg0C57kO6+K35bBRlcDvUVCBCVBs6Bdkw
N8bNIh8lYLD7tV7KYsXbkvxU4+hQpLYt9EOKAjNdVKxuNbZQ7g1AWvnd8NLACVyfYGS/PWDYDDOI
g6ewTZpGNpj875t6EmraVd2uqMBlqCXSczX+zgZtfl84Cg4G2u46E7+PQWYvzo8GWN1oqbocyLrn
8Th/XTrBD9KpDOumAAyPYeMOVJyvqPh9AregT3bVPt51x045LSr1iw2o4BdWpE3Mmv4PNP7yc36z
9K0ANYWvkNs9uEftpOxql28YGpQdG72SlpitxmZeI0Z6bum0s/w86CA8b3kZ2r4xbRM44959UmmZ
ynrOsbxXUCFhJfaYuSuv0/KevGX11uPyBR38QXWw/ewUH+MzOX0Z9qtPuExR7yUqbR+V1UL6Ql2q
Bps1rI6j1atnEBU3UXA7ylUQ/O+bSMjtTNenHBmyWL+OqEJGqtoM/2C+O/Fg18Dj6OJ5WhT9qNqy
pikvB3E2bnLMDuTAB29VU3Lyg+IVR5T7yEoSrj0vEU8+6CLhIWEFzZnZ5yISS+fnr6rrnvzjskEU
7uYt1Wt01aNmZx36U/1Y+KMXf/2HmDIKTEVGkX5aNmCCL9ZlFifmT/P6Hmo2uTfnmN38pDeH2/4g
P4VsgASfg/ZL7+QJ9mvyIVcEdjGMg//keagPqsP2/8hf//rGzxPDxvlmUtt9zI36Z8A+Dwx6D13r
1/9H2nUs2Y0ryy9iBD2BLd0x7VtquQ1Dlp6gd1//Epq4t9k4fAdXmsWsetTZBRYKhUJVpu3yZl4M
VKKlPfNbmfzXfpK3sVEIz6D57Yd6xZcDv8k5P0enAXfn3nWeG7/4qvtJAGXS7LgcjUcyu9bp+grv
x89Xo4WgnfYKGVb+OsOI5vZj87yUaHbCCPV1mP2N/QojhGnU+ZQ4zgCT9Zhd/mrEkvLNbjrnWBT1
dw3tYeDpeBs52iTKV6fGuR0vQX0y/Djov02ZixnV0a3vVS5e8i13rxu1u+e2oEL+n1dmNTsZQHvq
2ofowNuJnYANuA72EOaVtR3sfastnHAbKEGmUuTcxmWxT/bc3qfWGhb5Inl13A1eGxwx9a+iNdH1
GTj8pOE9vvQ5hRCMcdZ9Fe/cxvvry7gXTLZwQuSqaVnOaQI4rfycowaMBulqejGGvzm/tjhC0Mod
BdMrKTcrvcubOxpL1m3Px7e/X4hVC401xeBp1ozTVynBfScr0+yGii2EcD5mcWStNAWE8071FGg7
dHfFDzxCPime9uRYvAUbUwfO5EKoSNbLvu/tmO5xUMXB9V1MjaOoThkpGjx7nvsTOzd35qm46fzy
ZIfJuZVRx+2u5gZNMDVe0YtrJzUuS7EW0nkIqSkVXuBfRMwG+LzSfywSIq+qJoY+VbCo9ekDZLn4
Di4P+qnCW6jfe2ko61La31obRCHcot6il+h8+WdrlcfmQH6YvvPEM+TqsH6WvRzuh8UNnhAW8yEb
amUGXvQzvlcD8lM7gjDGQxK3egsmFONQlhpI3UQIigm1KDStAFndzrdVOB/5Rb54BmM6rvHSS8du
8NgYKMREhRRqnPMFnTzylN/Xjw1EjxWvQROQizqgB8om0ITJaJ5lRhKxMseomRPune33+hayJyHD
FMRQYKz1t9sE1yOk7DOKPVr6MlRsRU8LKs6UuuVzx6+lJ7yGpK51Bs2DK2dCk5oohEvMQWNGsgFm
cuI08fU7aH270bvkqOJLGo/XLZTsdiLETkMpUm1RsZ5q933VvtnJKDurZQhCPDFXs2ijCeawX8n7
1Z8O2k16tzyqDwYY0TDVtByZjFyIb64r4UVsSCNTsbQJhVHoW/Qj5VQah355Vo1fSifdB/yQvIYl
BJaBWnVMBmAxzLixqfRIO4dTikQkrYLURPJsjEHd/aSDehzs3v93n08IM02Fe6G5YHEV+tKup2yW
bADZxxNiilY7td1EDIeBwkJbz72ZqRITJIFEpHYl6pJlSsu3WP9pqD7UJYRErO9WKqP0l+1lkdwV
R2g+lD2AlifOYoz8yk/89sb4Ak7o+/8lIu+mja8hUqR6XVocpQM/5RaQlUYfVIgyOdLkSuLrItOr
VkLKj80AUYfnxfjY2C/QKommB2v8fN3V9nMgmzoo72PA+UKRd02MrtNSnGB4P/DwigqJK/Bq/lMv
5rMZ5IHP8uGweSe7Y++7yCuyGBHThmFwDMhzpKCg+rkrM08t34OvXhKs9r/YK5AYDTvVUMD3hM2c
0UM5l+8mdb7D/Pjzv1xKISbapNOt2AFOAUcswvylPyqgEIiD3Ov84p6Eyw25N+/bUKZTKjOQ/3xz
1R7QUFlnOVYS3aBuNNwlLHYX/UVi3n7UeF1GISYaNTWyxebfq/DGW85/2R7nc3rHH+yGWwY+dNys
r2PuQmLmHn20vKNS7Ay3QBS5riu2QWb+SsmLqQfXf//uNtv8fiEQLilaqUx+AVjyj1Nuoj3Q79dP
4/qFzT+uI/HE6eJA2SAJidVUU3NVeTU3O0EE9aFF1QWstU+yW4VkwcREyi7moSE8btjag9XdR0Yv
+SK7ZR3n1RAxdyJLtBQq97V/brMgc0dv0aEPDC+6UY/NUX3K7mSRYte/N5j6W/9GPQezagMWLzUO
zXC0Vo/1khKcDEKIEWNfaCu0HlHvM55woITrgolFXdYbLkPhn2+zUa0x15R5AYoxNu6sleBq/pWk
lsSrd19dtt+I/xkbmNVYhgQzfDymzz5vBQP39LcVdVLN68/G2eDtYLlnWB5EGr/9Kz8nQpCIcnPS
SwvQXTDiulIetIMemkfZ4I1k4xIhQ2J5BTJsMO+gmX++1Un1VOsD6m25H424uzMmzXd3E8KNCwqR
YnUagiEp2DUEn/5D/cjJTf6qbOqACx+zMHicuJgfIYXJ+rVG5vlbwOBnk7uJj291KO5Vfz6YN+kD
9WUabLtRY4Mp7K9y0PU8KYHZF+FMnqy/GFixtjYJm2sFY1HcM/z+Qa3cwXyXL7KNtWsBdX7PqVAw
Hgger6fmNM8zMtoZzFJOODqfrrv1rr9tfr/g1mkzVpFiwQJNzU9Ku4Ykm06EJadphLDEYHrX4X4/
aFwcFxs8wb9NzHUkqvU7Q78vU3TaooDd6y6Lcldz7nXztsvCIZet4m542qAKTl40UbfUNlBb+lC1
QaJ/7mpfYhn3pWuWCQchSClsmmjAiO648hfEnE75LS/w5pC9l5H37ChnYPL21SLxdgB+yR5vtfhu
6nm9jRguB+lP02en5bQGnDGLBMVB/yirZ0jWUbwiOGRxDIX7u10dxuVbmRwi9vH6Ou4mzxvDhC3b
lGlNc14WyqI7Zt9qWdiQbxl7uY4i2VbisEnClrnIFHysXlkfJsu6tZtB0o0vWyv+J2zOKlaWllGZ
fGc1mJZriw9FMQdmE8toZWQ4/OcbnI4liWr8jnGQUIFQGqq94AoOTD898feo1qvvZG6g7SZ9m48k
RI1CGfJ65hWLAdzLGDwHBV7n5ffoVQkUPKrnqZs8Tycwpfhd78qe1WUGCyEkadbUwsgT+uY1doep
MDcrwOwunQiQwQgxA4PWRTnGsHFFubf46UzHuXi+7oX7Zd7NOgoxg2qZqac6TJnO421cYFBwdtXH
wU8jFw/1QcT8KLgOuef4uHTYkE4zMHMiDgs2yjBiygv5xdBln0H7/E1n87vrELsVwS2G4Plqoyzg
bUJKYT1wqkLtJm5c8EosEI9EXvHNen8dj38IMfBu4YQNQEsFvFCQSMCQg/I0Vdo5SmfPLl+UHPSI
a+WXNJKRRe35xhZS8P9UJVXe9bAwtkd3nhLXBLvpYByvG7bbyrGFET3d6Qy1400rYzicOVfrAEp3
4zY981ZitITNnuZlR/X4soS6z95Jt7nMWYQtoM9Zqjs18DvI7NWPVQhVEm/4zpsTqE+C1Jfd8vbi
ytZgYT/UydgoOu+qSrIlyBKG6uTwfq7qIF9RilVBt6nCh9pS8uq8d+ZsYEWmgJmsSWKOsLPoz3Zy
Hscfw3CmRMZOI3FUcYwJc/AOrfnDX6y9p+O5T/wFs60liPCs95H59brzSFxU1FtblP+4aNl+N9jR
qWLXkTmI5HNdyKxhRmp1+HUsbvCKstZurtxl42e9fM7TFwxw6n+THGw/lBBZlJGNa8dftvPcdiOo
KWGozh2iEylkTZH7y2eCj5moGHf9vTU3pyrrO6olSoULbZOEa6a5q3roI9lT875HvKIIyU47rDGJ
IqAkCw0ZugPyHlt8sAItLYLaNo5LTyTRUmaYcGUZqqmMU8oNGw6m8mzX77lS9HXfu4gbIFYA3QEU
3QnI0y4GER17aEHBM9TBlDqVCzqCxxUK7/5fgNhggEPXqqFpYicHadKeDbpaBwlxboemOJW6UUkM
uVgsboijgqwdJA4OEZ+yHfTUjxQyAoHWzwcjT780GmRUVRkrzT6MY2OwHuyNGLJ+m8I1TaWjVapD
RTVP3J5mtyr93pBIEuUu717cGs4OaVjgBbwYRs8Go+lI19ZBFj8zglINplDHADOOMQWT3kuv34+V
JArxE+rN2fwbEhcV9KdjEX8nQNttRC08bhXwhCFb74o58de8+Imh0WNbdqdMLSQ598V+EuCE+FDm
Kq5EiBBBbt04aImy8G7tfKjMG02NPany+q6bg3NTA+0G77cUPlub9Es6lWMdsNL5MKzO7GarLSnf
7S4gNQnonrioi0gzV602GmlpUwepepzVb33EXMvxF/VbUsuc/SKa88V7hRKp5ia1IHPEsHhmk9Vu
SYohGKfkxcY+81VQuZ4b1hjHsVxzV8+KKry+nS/O4N/oRCe8nxrVISHXqZ0lGxelrwNqv0z9twK8
9331Uc+ersPsf7NXGCGlmascf4AJmLyIwkFrXU1nf2GJxmkG0KTBw5/gFuVqs6VKkLTE9YdmCph6
U6r3VCaMsWfIFkU4OhyyUiezizpQlhiiguQ0ESp5bN9zCM0GWy9YX+DghpCNVRhf06c4qwP1jNGH
M6cr1YL+ICt5Xt4X8Ok3OGIf2WqMldKbaR2MnE79WISK971hrgk158JTn687wN6G4vTzKhp7OS+H
4ADO0o8sqrFu5Zhb7/Bf8Y2yYn3pYxo/o9rWPrZ50v+6Drrn3JoD1hx0gXOf4AfANgy2RoUlruvA
Mn5G482KAteq4Lnd+YvzaovD/44NDo7JxcgU4CC8+muJrr8ku13GWBJm986rLYywV0mcV8pgIyg1
09S6epc7pzbHI3XvTP6/Wzjha0EzuGyKleFraQq4GRQw864KutbqGxUlQ0lxct8sg4A2FzrmF7o9
TudM6CNGAKxr61SU6wezjryZFpL+v10PBDXhf2D4zt58pAaPmBVmppAdJXfJoONq/F2NvugQBc1i
Flxfv90tjAzWAgmwwafo32IxVaXllGP90vWhyT9EDvWt6qaNCy+b/aa6H2WFtd01fAUUDxFtBoN5
0cIDJ2gkHIgVp+duWRfPWaQJ4C4UMgsD0zeYwhE7MYzJyZOmQnhC0nNwlOGbUaGFrF87yabaSyp0
zhiGqIFAKirAJHncZk2BNdRrLUysNXLJNH+M89rrdbDk6QpUEfLkdP3D7YX3Lajg+EPf5wqhOETw
vODS7iuRPfzshSQdzzCQ48BrDNiU33pG3dJet0cE3Yh9V2efpU2gLS8E+fqfGwI2J8zywuVBTybc
N7Jy1BZizWUAtXTPWkArqjeSkP6b11fMMg2kDThyiYbhF/HEzQ2zS9HMFJiH7JEXQNF+f9Oiuzs6
obe780HyFXvo9AidH7zfWnYr3ftWW3j97VJCHKgeyTiWgR23bqE+F7XMBS+bWXBEbiGEVQSb2YDs
HRDZbbSeuq98oEhDuZCcmk9I4T3lSwLZqHMR0JNsoGj3eN5iC/FqLtlUY8CzDIwHAu0o7Vh8M10N
cjcYcpMqxF2WRAVLBb80tHxkMyhAA87mwCUQFG+q8Q15y07tTTeFbKZ0L4xszRPOzHWCOkDcY2kL
WrgR8VjyONaSTGov5BsWBO/whAfRLzEMz1lOmypayqAdzNntIInVFKBoK+Gfduc6eNMOru+6vd1t
gAqdWJZOobMgnNBZgZ5lRR/KYKQ5CPtYWJTOl7LtvcGqX65D7Xr/BkqIVPo0lFpqce9fCh8aTXfj
NH+/DrHv/hsM4RgDUxvpwBJZBuqX5lcC5pew8JlXehaa4SI31137ls/W914rfevY/3T/XcnfsWdz
Wk+tHk1OiZUsIN+XF+m3TF0CknWHmHzXs1Y2V8pjxUUoe7VUrDtps2ZQmmM1W/8f9U4uvAPlLIhz
xaHseXwvO9h4iS4ELuZoDk25bVyT6R89AjNsD7Iy4f6e3hglRK9mNSHnQPH5zC+jnz5DBgc6vGjO
TPDNmK9Iy8iX42A8iGwAhZCVTAUnmYZhk6efNbxPgULsCT3Xh9iXCTNJ3F88R2NldlTW4YNN0ew2
6+RadXGQuD8/v645hRCijDEy7S6COdUtQUxcj/2Z4XUtx9L9cUuhsHJC4FiilZl6DKgscxfMkc3L
eco+XbdnN+Juvo4QMZKWNvPgAMNa2oDRW3uENoD99TqI7LsIIaNrrMLsM3wXi2k/Jj2iR7zI1pLt
um8J7nQg40YaKnZnZBObp5XgaGxB72Hek1j3m6IL/8ISW0fiCWkg3EyE3dNGhMwd0cqA2OPdourH
qvhxHYEv+IV/bRCE7YJK96SmCUdYjsS8Z8XZVn7UVoEhel9fSpk78z/4Eo6CEtOEOivYpPHzTUjN
HKtpqbX+c8TbXhpM/QP1xmDxs2D4ls0ucu3rBu59JyweH+dFjqiLvDK6HVWaFa1VYFYrjt+vbHB1
IhsT2vO4LYjg1mu6DGuXA6SDCSrJ8T63oof6uiW7IAQXeRDca/qFRFRdVGVX0bEKWkPzSWs+pEST
JCu7i4XiCFh+QSgE+ZO3n6dKZkPJHaMK7BKZVzbxIQFFLVwWx43EtffSFHMDJQS2pdaUVi0tTB5Y
5DHryvfMRMTGUEefWxKoPavA9aJDqgM63Bel/GpalHI2SIWAU/jTQJ/LYvHM7o8nEBA/LR25OoHg
JbxbFRavzRu7KrQqMNboM3P0T1OzSizZy0i2EMJtpx67hTW1WgXEagJFa55TCCqbVhK0oxG23Syl
eNnbr6hjYuUgSqbb4gU4BYl10dG6CqpPk2efSzR+j26TYVwLXed+KqUz2jVwgydsJNKqhKUL8Ib4
rl9vbSfxi/kLnT2riyWxaNcrLMKfeAjfUEIoiqdxTsyoq4Ild9wO05B0yTyFSuLrnpvjLew/KCIB
39wsRZYUQxVE8fiLYaqmThXqEQNixl0/yMaNd23CxsWrlYGbtyjsFlMydsYCmyBpf3BSTMHkcRI0
+SRjZtyLRTxC/AdI2L22tRq1CaqEYI2+svQFokXXY92uH2x+P//55pwoVQVnq9VUwcSYZ6bqk21T
TGBm+nvVXu+dtZZ5umzlBMeL56kpohUGjWp+iNtfSl5gUlav/rgdkQcJHh0ghK6CGV7YwTHRlnFE
qy8aEeMHpzJ8xTTCVc+Dv1i/DYyQ3ufKGhcsBUyxhCUI1bVBcSvr4xh/782/eKbaWiTkKDbTzchs
syqYpxuUKbwODNQpC2v9gKKQxC12v5KDvAH5FuSyRMWFKoUcbj/GiH/qRO6p1mGMunHU/GwW2qhL
ztt9MLDRGXgzAp2t4IMYBbfoWGANY6Qro28mH2b10/XPtAtB0NYNgQBQnosVMiXPNG2yEe7wc3dw
2G3crUf8z5Jl291NGxi+mze7iYwmRdceYEbybDhPvdK4EfRq2y9R9+vfGcQN3iDFqUEWOjAkEOj+
syPbi/MwJ7LC4m5Q3dgjRJ9SbcF7zxAdOg21FMin1dAuXh1XNToaqKteBdet2r1U4lkArXMop4MG
X9i1jNll49Tw8cTwOHUECHXuU+qqYPLJvsg4HPatewUT9m6pK2ZrQ6wmgKCMF8fkBrxPt1pvhHa9
yto19j3jFUvYvLQpp6KAOlwwYp5L09zF8hi0zJQDQXPl9UXc9XVU7EE1phv0glfHLnXonC8l4kT2
pVHe6Si5zTItzt2lozZuZGioArWeYE6sYHJxwiR0wJYYHA6pVyUll89y9YXI0vHd4qhFcdJS3r1h
WYJT9Ga+aLgD4ow6o7uBV0cVzMTlOpcvAVurbFR4b/3w4m9AgwN9HFQsD7VGNJAywdluNy7k7nzV
+NoMMlnHvQXcggi+N6trBP14gMRxqKoKTsOvCpq7oNQg2VIyIOFLsZ4ZE+17ADmgXEfrpquA9JPV
5nuQL8kGvHh8E2+dNtZMQx0WwkmigM6gN5Sgo5eH8RZunrwbO+fjn3v3FkIIsWarpGrRo87l1MNh
zYnh9ulyyOK/S8ltG6/XoKSA7JAjuN1UVYw2S1cGQ+0lJ3LQg+ZgxG7uBAbGkvpDYnt/5XobSMEr
uqrLY8yqlUGZHdPKT9ObopAcUXv1SBsNXRqSItxwxHccB51CpKwBoZ6NcDjkhyHsTvpRVo/c8wTH
UC0VL3oObmtC0p8tZTLR2uYFFfVAy+gY9/mP656w59kbCDHjT5IxtlbHwmI50yMzRw8MpMGaZbeK
o5yuQ/GkVPRrh+fgKG4QTmr09rStizSylBXFm9hI7heyeGVKP3XrfIMQeGANxo8zR9JJtruA4JiD
jgTOQzT5vYVUm6YbczvBVmr6z0WbrV4HoUDvul17p5KzARFc3EmsxtL6tETvb3wenM5n7ay6BQ4n
TZ9v6kTG+i4zSvBvvJRSo8sylFfT0ssadqRxGl43SQYhfKouM5bMVmASW/vDGDcvS5o+XYfYOyBQ
+yaYsdN4X6kAsaDPElNvFS975idnGp7ndQloRCQ5654lWxj+802Kh1O8yFQHMEp9V7e6S2PZySoz
hP98g9BVQ5NVDUMhegmz9lDNz2T4dX2t9jbp1gj+8w3EOhsrBh8BoRXhat2ZPSjAigD6whJP3l8s
NCkgHXEgFSd4MisctWBrXQZptrhmmj9aff/1uim7ENCfRHEGIRp1mrem9GhFw3YtAaF9rtTnepb8
/r3ITNC+CbF4FTVO8T2xYQnJK42WgZ4OUZioq/VMzMYOEXkyqDNVGthc5/5hzNDSlDkD8f/CPORy
Fh51UFwTS+DmqIwzbkfYOFMK2izrcSrXl+sQu49UuFL+F0NwaYLSbZpDrwkPz5zNDNTClYcLs+Oh
VTqoDwxXmeVvzMKSEgjtcXYpIeRYKVqK8ySCA2JOpgrJIunT2vUKtI5CJBs8A6pYaC9wYtdpBGIX
2zY8dOceS319L1k2HuvF44dAvxHCYBBtQlnjrecVXZkiL4CmncKeaiugxtcSJENWOGSHRL1rWe4O
5nS4DrrnjahE4ghHiq9TUV+COY6SdQoO8BFyq86TnRyLHMxi1GU0cbORuMWaHK9D7rmHxSkieCkA
PiIyNpC0mMGpVzVBE9jrnd26alD4SQg5r/FFBZtTHsou7Ht3izeQ/OTfxKc+oU5MKkBiMIARrz3B
4OPwWTcDHfM+f6FCjloM2nQQRDS0BaGb5i3ePLKFdl3ZBI6D4ez62K2Jp6SyItv/s5KvMMJGi9Ni
sOsZMFCSw0ZrPCsD1ZiNfs/S59xfqoxsY+coeWOXcJSUrLHWpgTgqP1qdS+1QXeqycYw+eII++AN
iHCYtP2kpfoEEP0w+vw1nXlgSXlJnn9zzISz5OXx/3GO11UU9p1qM6j7gH0o4Ko4KRjiSs/xig8G
CEjl186dQPLGOMETMQmZDGgIb4JlYgEfsRvXKbi+wWQfSTjB4jmajaEHhDVWzylIKopyKl0cxpLM
RYIj9nOMMzJHg6/bqD4m7GSoh0imCb0DAc0/TFqYfMDy4sE2LTS1N0sFDYNjBy6UolS8qEVS2XX6
H4slQOEa7NIoPRjoLb54Sh0NcK91EUGbIGVJUC1W61uTqXugZPlU94V0fH/Hy6E5Dalr3cCxpYsj
bF1cxWDCgGl9gRpYDR7TLvO5oknvLTe6q7rS5vCdWP8GUTgji8mZLH0AonpOsas6tJ6hnyPy9RPu
u7R0qbdiClJ3i9y1FNfKpO3pe1+TG8xHHKAaawjhKs3sDhVNE93pGvmi6M5TaYJ4uraVP392xeTP
Kw7/OzbRvoY0ocMG4GjGj85cvNgOhr/IeN9giEGqGkZTcQx8MCXzCts8JlbnOTEe8Wbl+fp+3rm+
gXMLXfYQdzYw1iQkvb2hMbVZAEXy0gc92pNBm+ZTRerZt9dSDYfWYH/aWI17jwPCUWJg9Aw6tcL5
taYmEp4mc3xj+phAo7StMfxeoDn3kzZIwu+FUwhQglMwM5n7vAXUyCDqE2fnxc4PKaglri/izg3l
zSIKzt/XTtvGpg7fW3s0oJ3QCXRs6zRc41Fypb8wCIFk+7mEtcutZqE6qK2DQWduot7P05el/nzd
mt+3BOGMBAhqlxQdDJipFM4sJ1fivqy0OuiQOqWueVjwAuZqYeVnfukpPztw6yxoBNFBxSkrqF8y
Zvy28BVcOMO6JFu7aMZaxr9i4jkuBKZclNbP6kl/Z8f+5H/N/gd6zP0v+IoqHGtFPFFj7WGybd7M
Kkgtat8ZvmhUstv4H3+xsridIQ930HwgdqFNZChiRpY6WNs7rb+brZ+FmXlR9RkTcMafsz3xpcTI
js7nFdEjKDhLXA3LlDhqjTqnHaikwNwbC1p0cl33lwufNFHCBxTezXn7vVixXeyoVlK7KIMeUbE0
wRA7LG6vjuF1mItPJMAIexmF9mWJStydtckMlSVyUT3+SBjz60RGmS2D4hZvY3yO8UdzBBTrv0Zo
2sgrP1rvk2J1r5skWzn+d2xw5sjJjSlGeUbXDpZRumrkLuaXv8BA5xuvouLUEh+xB4oWvoIBY867
jyOrncfezBK3KdRU8ri8a41FeSsDUirMir21Bk+jjuHYOSqBTTve0aiGLEm89F7Vjv3f+MIGSgi4
iaq16H+Cy9WL5pesfhoVdIw1qnZCo8a/xBJ2UdFktukwFByJA92H8fOIOtpafwDtp3f9S11k79zB
N0YJDg7BlTKqR27U1B2s3LmrY5l488VpzyHwIAElS4oBN/F2nE7a6NQGKpuz9WFcbpcl7OnkLs4d
hEf/2Bo8xeO9DRUtDZdxMbFYZq0sJ1vF0as6DybaIe1YNpZ/uU0x7YihGOj6YHYIt+K3DjfOFaa+
YkAsmAg64+TQHzSbRS40vH5aRiIja7y8y8Gr8YjIBwQpLg5ioMtqTQcDxQK8c/VefSn8/lgl3uAn
x/Gl+SjjS7mcAxfgBH9AA41F1gFwVqUHdrIeCjqXbgQ6+E6tPM0pDhbNAoTfkzNUP6/74t7Sbk0V
lhbymU7HZmDjcbbz01X74mj9EqgqGzHnkfjX0S4jB44P1UAl3ITy9wURgdFEkVblg+ObQ+muxgf0
/PlqWkui7WVFAwu6hRGiRqU2WqkWo+NrhUdeyGE6zDeKV9zUiwvKsXt5R/3eKm4BhdBhg3NzsRXY
FWWnCWxjNAqKwV8nJbi+fpeRgxvGi8o87qL7+O1GoItTtK0Jw0CwezSH8ZaOsg68S57j34v3XwxH
eEyKCU2MQpscf1i8GXMqvyeA6b3yoccl8wxquIdYOiCwv36vmMKJopEhWZtsdnxaQii2xhywamF+
xXLL5I8H+QTzBN8gTF0TlsE8NR19x0me2Jz+6c1RgBC8ASW70gTpteNnVu7W5D34Q0C6INlKsiUT
goZjxFVrEbhcaydo6vnRFh9X/abvJBery4MEHgduChNhF8eJ2HxsD2YxrVqNLxO/KMrDajwro8uM
GXo6EqTdqGujisFHRSi96AgmTp6TqS8QHO6M79Vjd1CCNnajyu0DO6wPA5Os4L5pr3jCCibLWqtj
BbwaXWQVw92nsR4yo35vlhN6U2RF8ssLD3eLjX1CqLWGnI1ZlMMtTulxCIxQcxuP3hfo2zXDAcoV
fH4vk9wj92PhBpX70Sb11Gt7VIwWVvbh6C8BdMcwp1XdQIPgxEI8SB+vR6j98LHBE+6UQ8dao+Gr
2vr1SQ9SFK/d6tgHfJCJfayhw2dLgqLUROEmGXUWiyxu4vTE1V2rMIPy3/xcYErrf1J14Pv3zeVO
+JBCFNZtpnZjDbz4A8pCx+4Q+Rbot2dvDcpQTsK1u9NfV1R83a9ZS+uihd/gbfQbG6eg6NO7YjXC
LJONp19cW99aJuZy5hh1aLrlH299HEFoxt9wHO29mtyvueK2shrALhwawvjcBJJI8SJhzH0LbtHK
8ZWEuHN8M1TdkTaujX7B4mEYflx3zd3kY4MmRH69SoY81YHWRZNb1Jqv2rM/Jctf5MP2BkaI/nED
lQiDAqaZxqM6JmHdy25F+5bwpjO0p9oox77d03PZLuOc9gjKKhRvDBPTLc5pST9fX6/L8hD3BvQG
6niEtYwLfiJHzytipYj99afoi33mROz1xwKkc8ujdu5QocEEcO5WB5kUza55G1whZDkjs8wmAW5i
B2n5nEIVrHn3L20TwlRfxl1jZMCYQ/tc+VbvTl+5+hinRgygBXbq71tvcc6pVOD994vGRfgA1Qmo
zLC0F/MAGu0KWmfU9sFghohse+TAgiGIj1/4kdcZ7nguwRrrxZ8Uv/l23e7dpSVURa8npFcvOt0d
c8b9qnNsX1fvdPJhoockk2Q/u5t6AyFsM8bwcBSvgMjnJqD0UEWmq4/vM+p3eMa0F9l4xW543OAJ
+00bprHIOkyPsexj2x/jDnp4a2CYErN4NnDx1TC6jdYuJCgXXe7lUuglmleRN2bqeCDUifzRySRt
HbtXQRtKSxqqskS/aG/vlzICl0uJq+CSP+TV+m41ozBmq49/EeTkMc2Uo047t65aSaKw6xkbZOEQ
VTMzWjN+qLE+cQ4QH8l9CkkED0Zb7nUn3F9KapigoNBRS+R/yiYl0copWleW4IaBGkg2D95Qrf6/
gxBCSB4zkErR2PGrUg9nmh7HypRA8CArOgTKDbqGTmMKjirhzrIUfQWdM3yqkdpPKaHH2f5qlMUH
heHWmRmWixzBH21FEpX3vhMaf/Dohw4VFO+FwFVGtt6h3cLxy7xz3NFYIe/tIAyrGGyTfKd9KIpG
dAsd9hf8O7bSOUtMFdt3oHLWHYw5KLvD9e+0CwHGE95HpONWK5xkCc3stCixeceSnNaU3OcUUgJE
RvGze7dwXnHEMUDNasZCXzlOON62D1mo3Q/fx4DLc1on7cd1o3T+DS5cY4MmuMasVNoaczTtYYQs
gnWMg+gWUfCsezY0ZduPxU1WuFw+vHwXYdgfPck4CgZO0BzKulb2NtvWciEcT2Zuk3jg4bH70CAA
F4psXEGGIATgmHSrOVMEfLV97JTCbaPn6+t56SToDkcOAqZRPKzrYttUHpdTk6S2jYBUPefR8k4v
4zvSRafrMDvB9w2OyOFOYi1dnMzCUlX6s9UML8VIb8yFhdj8P/SJ+krUHagdd24UmR+vg1+eYngm
0iD6zocwsOWEjVCvHWkwimH7hv5jSH92871jvB+n99dR9lZygyLWdnrVKu02AYpmpW6RPWjVT0Il
AerSHfiDF1gQcVCibCtOaK113xJtxtdCn/MxM9UTBtG8vzBjAyGcVYhXI2m5x4E00M2Tn5EBKSkQ
JFxHkRkifBJbtRZjxkMHhsz6YzYOYWbPEkMuidvxgGKaSAQRYtH5Ll64mpiaSdQYwLhz3kUoVKZn
8ghh0CD6UR0rFxP4bhbwiSbM1K2SD7XrchtsITLoHbPVbNBsnCT97aKMxyyawqEf7hXahteXUmqn
GCOybIriHkqgJuR2zcD4uN7kEGRAH77XuqABwXBOHNoBbzeTSTPs+jwnuuJHDCi8hAPTsOe4rhuY
aa6nij6t9L5mkgB1OYrGP+MGQ3TIse9yPQdGZE+aa3WF5RYFKMJMWje3SbmU7hIZVVBbA5Qtx2jw
oixVg5SNsvacXZ/Fo/Pv1yXe4fw2tQJlEkg1MEvh6xFbfDLML6nCmOTQ3rkYwlyk3LxNFrcIkb4h
Bh8OLYfB9i08L7rdc/veukUHAZ5J/o+071qOW2e6fSJWMYdbpsmjaNnyDctyYM5gfPqzoP1/e2gM
9+BYvlaV1jTQWGg2uleLu86VY9vCdDC79CO0n3JOzPXV+js0s9JRTJIsEIju1tPoNB3ehhU7KWLM
HNjEMYctVw/IwkxmMfFCJ0CeGVgkgYRZjBcLrbSN4qWuOanP20DQwvx91wqFDFhPAPU1ToLyKSLf
MvmhURXO4q16h4VqWQn9YuhGoEdlEXhb3RhPZdXrbjVrGGhkOJbWubdP+uppW0BQU5cQ0YBwwBrg
GuNBQd5vvlMbTmknD4I50EVUk0zWADEPh0I7zdK+1DgfQ9SLfg/g4GULKxgvy8xGCaHugg0JoNMY
dc9t9kNVpvNU/yD5rKAHvfnTN3XoEWhoIkQRtUnFRBhfi0O1jkfkTXFr4i6rt+ARR+1/3d6cKz/7
HYTV1U+yRkwVIc/cfqidVMZRlYtzW33RCG8Br9PADBQTAhflqJBihj10uhQkFZAJ3su72VG/jHh/
K5zoxOP5K+dmEJnrLNUKRbJEIMbtVzM9StzhIPQn/+YUDABzh5mWGaL2EavXOcRtdlQ1Kz51/nAk
G95wLt5GUVsXp6ic8lIoDECRJHGK3NdivIFY27T/cdshrlPnjE0MI9R52yhGRd3O62Ns0ryNN8Tu
f0mOhgr6zOE9D6xvErQ9LIjRo0aFPbtBLWXIu1HFl3AnBdJGiVTe7XR1eN9tumAwhxcNRMpU5MBI
X6xtD9k2ulPCOfHpIGTjZD1gHC20uuIn3q7xjGPOcBfVWV31AFbp/Se4af9ye7uumO93y9haaWHW
JzU34sydBnkvZkpkT8qwzTXp4TbOe3natav/u4Qyc3qHVJSCBKLi+Fz+0nwpnoVj6+l7Yxv5qWOd
Rs9yxDs8yxWflQ1qfd0GOm4lPqRv/wqetcyBlmIkz9EAmGHE5D6pRzu0dmL38zbGdWKAWVLmUCNZ
CU+sAVJgHHjqzZ9Hww43nav68raUHJ6WE8dFZPr35cGWu1iTKJycl42TkcDY1QLhaSut08dl+5hT
baARIZVq6id9Z+dNbhfisyq/TMOv26t3FYwxi0d/x8KaKjIGFC3DGk1tbaJ+ncVz1+/6XHWskVfU
wfMGhjnEsBSsOQCWBI2CSvk24Jtv5OYy3j37lucz5JFbbTQHY0oJMT235+ETIJq32DE2pq98NTay
O20NVz7HruUmx2LDexLjmclwSFgpxah12Lq29rP4uaqcTvp2e9c4EGwvdCGOeijJgBDqk4hp6gmq
Et9uQ3DcnG0IG3JJguYXhWh3MbTq9T8NmH93PIWlhmg08xpfAm4fZptUFb2xj9Hq1tlQf/D/zhSG
IGgHVhMrMGUkiMhEbRNiSsttiP+4hf89r2xLgzSWWmRGMKfd61D+bOlD26F1e8y6RVXl5o+n3NLV
0/FxSLtQkaNh6UFH52gzwMdT41BBP6y8a3lTbdZNWmAw1JCSoZelBhg0/rP8eJ874ab1idft8js8
ovCWkO741bld4DH0MGj9/+G1HjmqTusEu/lxdKwN1Rgt3zgbtkp8CzSGJYKsTOYOtcNutEvuaXhh
7iMkdgO3zZz6SOeYR54e2sOBt3X0+N8yk6GHWCV6A3UEejGTXQtFhgaFFXxFhuvhy7+7CJsKlWSh
6QW6fa2XPctYTulQOuKriqS1iMlmeHXe8uL3VVq6rKnFxBwYTNP3PWVeQYYMGySSMYWL1DyVonUU
9OFL0B5EoTRznOuimQc9DaCjqVZOU+qO0TYORnHfdpBV/kMd9v9QmGse6p2m1WUCpgTHjqBiJJZU
OrcReHYwZziqWkUVGuiBEgsRxE7VvJbXvsMzgjnCepUXtTZRCOVo4dm2zzP7thHXebN3N7usE3Nq
g1K04qIzU1erXRN5wXE7DHbviKWtOPK223LgeIvGHNuiE3RlgpwzTk9+Jj/SfXoyn7PDvBc20EaD
LJZjnnlufZ0sY2xkjuxgaKqAZFrqFl80m0qoz29od3WabbEVvlKqcJqf0U/Ck1Ffj2wvPsh+7ItD
YY0zwdpSbXoV7BS5xrnxKCNmG+FPW0N+N5LtQ1SitpahoQgw7VGYZkdLd63Oe4+8lh1nUOglsIg3
y8EsrFoFSlTa+kb00KK/l7bmTncz29gER22j++RT4v1/KFiv3i9oe4GkIe3HZr+IWoNoWUNwommT
tORC3Se3oTEMPqRjcQKRc7zXd2+Bx5haKVo3yxPwBofunmSH+3jT4z4r/eHw5xV0dGEXaCwrQo95
6glYMX6Z/Xgb7wvRFit78HVU7YV30c/yT3N4DCBDkCKhmrAydtKYn0wDiRT6ZM7rTFhPQi3MYkhy
kOvBmBSYNexNlC/l28QVnPTY4O3Vo23ZCbd06fqhgzGMIc3MwkJqE0bHmqfBk73yoT/0durQ194U
HQT0uUM9VI7lxp855Ebvx6vQYGEsw6WQxZfbwIDHhOFwCgxzV+VkZ+JbLCVIWUfWTtObp9jQXFPA
mMEif+bgr14XC3yGXBXIXyVmA/xun54lVzsg6fKYvMlPvYcR2FtFsHlh2CqdLxAZZq2oBBYEKVNX
LH+hX8yepkMk/LxtFv3VN1aV/VgifS/K2QgXanAJdrsUgzXjwvDyEFXQ8XFOeKpo1D9u4TFRED4C
IMcdwn+CYrKn8XkmDca+67YB6ee/s4xhmFGxjM6yKKNFGxNHYlTRc6I+zvqeiJ4gRBy41ZD5sllX
PTWZqrZtCLiUxE4K+boifgynLwhnHTHi2XZda/37MWS/qGbUWtcGPg5Bn8FD9EpLggXvMdyMzrF8
Vo94bXR5qR2ONyoM2ahaI5mVDk+JyJ6Yr5rgBbyXD65ZDLtY+lxU1QCMorHcSa8aN+lqt4giu+zI
hkiWm1XE6aOf4RwdBHVyp1nw23r0VTTd2EGWO3k3cKKq9XOv6JDyhsQjIpnfL2URwi8YAG6kbqYb
Ryj6AYJwGsn/4zb8F4P9HOlksTOSHLHMP1pAsRe9Tz526QDr5KfGdR/q+9en8ILHnEKImmm1LsAm
mvacMdcn2E33o1OjZD75xIsQ1x3nAsYcxB51UQlJdDgO5DAJxo6ZceX01h9P0H0/EhcY5o5v01HF
Rz/WsOyOiZTZXeP1Cu8S4jiDRf++iNDkIrWm1tRSF9IkDjTqNXz5W077ZfBFH93W3rDlTZ+/rtph
7GLOXazPuhmgeQRHXXTiw7xVdzRNFz3wKql4+8QcvrTL5aFUsIDB7Anq11rbGrzOWt7yMXe4nhqk
CwpAZM0DfQTm1f+s/38DsRUdQoSQ7/ftQWVO0CcFDaAn7TyIxn2KQqPb1woPggkDrFTLZy0DRWXz
dByV6a6KeaO0eRAM47SNDLVuFatUlXd68ahGnI8Zzv9nv5wSA5JIqYT/X2TFi5GamO9SCA0HZP2i
/3cr2C8mqR7k2KTToPTClO5GPMPZsirj08lSov7RErOIN6B53X8viAzPWLpcFwQNSG46uchq2l32
UHTPt3efZxVDMtIkWmVfYenGFsKXeXkfl7VdtLITCglnAXnm0F1cUE0yN4aYGDBHnes7deqPAa5C
CPm/3LboPz4iLsvG8EsadGPSyjBpcCSfDroKduorhiX9U7p0yj79sczCO6FdABme0do51RIBgKjO
OGIY2hvqz3wROi23DeOtH8MFYjfreUMdULDuJuGn2pR2HfCEAtfzwMbFGIYOctJhJgeNn/93c6eb
5A3NFu9Xd/mZNxyP/ujri/sCx1BDbSWJNBSIMjM8FmqTkyV7K3YG60dd8UqtVl0doxrppEvIs7ES
H0ZaxCQeEWKWQutkjR8KEXpxoJ+WSpydWjVqgcQ4RFliHO8oAWmEpJ/yc9IGdJW2jqo/mgrnYYUe
mqv1W0AxTiG1XZpmDV478sTahF1zUASREy+uH6gFBuMSet+UIboKaGxe7LqXDjWP0Oj+PvmK029w
u5656Q3eVjFe0WVZbakxFrDdG3eDBwHWt/4N/RuO6IeOfnh/Z+HWcNB/emMp2S/HfhS7KhlhZjUW
zpDIjjnqjpJuy8QvpONYbAbCG0vJsZN9dhMTKKuLAyDrlOC9KgJseqrb2qnUPy7cpyR12UT2BS5D
u3ut6VjSav5sYAp5ug/F77cJaj3dt8BgLpNyDMdUFiL6CDG6gj1/Sc/dr3+ePeYH46HbWQ/Bd4gE
uRqn12eVGhfAzNWSRaak5ALWccy/yrSHu3LolHWOeZxjzX4wDj2mmQSEovjBhr6w0K9UebATiFiq
d1GMwoppm4q2dMfVXl9PSi8sZCglK4O2niilGHfClkAfUdkG9/J9sQ1PKlKptFnXfDRDm/d+tf4l
twBmCCYtx7pJOgCrm+aoot5IRsWo5CR2hqwtTyJ9/fZZoDFUU6pVn6c9lnjC1GMI5Fl+4huPRWOb
yEqVbn7HkzJf9xzFgrirgfiaVWJSR6mxWlp7ZITo60bPbCZ2dt9P3m3f4cGwDjpjAqGswS5dO5ja
50p5lYvdbYj1m+BiCf0Ji/BKTCdRC2iVwCw1XhRlXqryBsesvzJijv3/VovxwqFNU11KsVryxjjK
G+g9q3hLpWVaeeaodvJInPyOV6W1TpIXUMYDM2jFDXUBw/LZS/S9Urx0omuSH3+3fIznDXjVgnzh
OwrZjKbpQ+XS/zsI5lbL9DqXZeprmjjZWXCOepFDUbeXSmfrkq0xIwYJYESXvxjGU2Lem+U5zjnF
tv9xSv+3I1dNqRhvOUgF9WZMM9uoToGPB0dAgD1glmyT2sIHRii/314XROZTqMNw6mGgBC82RyHy
SCH6hZrZBdSyS2unCg+zfBLas1DeE+Mjny3/+jxEY34/V1qi6oKIpjdX0b7XEub59ZAs5tYxrb+s
LmAYhpg1qdGskjoHXsre13SrnOjrkeDyhPr/I6C7rCZDFenQtdNAfb3/jo8IOk9WsgPMk40gRGc6
0Tb1Ay//yAMSNEIwYwFTES328xkil2rZmwj0VemkqveB6pGEE3+sM+AFgnGS2VKyzgoAMZU/6/6U
559un99VEocsJgZZYdbUVa9GoTVhMeGecBOyzfvXALvD68XiQLAxKGlnvZpkQEThRuh/zf2jnHPu
iVWOuFjBxpwSSUjUCICIDUdv9tr0PYtPhsHLXlK+vIqmFzDMZkydaLWqBZgy3ZeKL0Slm4lvQn2f
ExkahLzXc97CMacU8oezVikIPScUCXSvNeRaOu/29vMWjjmhQ2dU/ZDhhNb5UxW91sG+0NxS56gC
rpPrYuGopYt7PDQzMg60ZrjbU4Hg/FOOzx20GNiSo3jTNiv9lqfvvXpwFpDU8gVkgQJKLaPfBnp1
lotHQf98e+XWU74LAOYK71DUNjcidieJN9GrKDxOmPNcZ1/F3pYNwW7bx1TbcDCpg91yQOZCz7um
6gXq5+hPdmlFVOL2B+jrg1KnQ73loPH8j7nbJ10nRpFh16rvmj37s4sUA16whsJBwwsoVTxkDiY9
3Ealy3bDRJVpQ6p1vbcGGcuaSg9aDA04L472c175scBrfOS4iMo8sIwy6Wszhn1m+lmd7nvueAD6
W2/ZwvCFBVVPrCFsaWbiQG/DHU2MRBEk04/rfmsG2atsFr4od74QcOuMVp/iL/6pMuxRIGzuixDg
YqGGdt2Nz4rVOMZUHaJBdrph2GdJY8+Cdoyg9gedRg4n81aXoRYNekFQ3QB+W8huWSde0Uy8oI1D
XyrDK2qCyXtRDAzipmdaXkR9tIa2VPQ2O2j+exV2w8dqBBcLyzDLMMxBk9FEDql7h5SZL6BmqzYM
5/ZB4JGmyhCMHuq4nUsYh5K33iU7adtv9eO471z6iIUyA85qco67ypJLO7bhkFC7ok+ldp67T4Qn
dbueTVmsHUMpQSYLUk5ZWd3oe/3Uu4qvoHYqeO3R8BBNtnlHK5k0zQnvuN/hnNPIyi+IYUwg6vOO
be4Lv98OPg3u5S3v4249v3Cxkp3/pymtALUOEEvrQQnMTfypwJeEaev+tMUgC25jM+cYaAzPkL6Q
04ZaJj+MroSX4vJEy7dTzM+ApNWL7Ip27Oafb/sn53yzRazKqMpdJQI0LX4KskcIrwpltYwJH2KY
Lw2NkevhfDopqgzqgnBIP3kuf5n77Di6dMJK4DaHLHKUjbBBKYzk4Un3UHLMWzsNS3CGvswgj4JR
B3gsnXIrRP7EJTw5H66FDH/FdZqJGYp03R5dbi/BBr0/dvCM1yp9R58nkm27o3p8IlXl4+pdrn6e
LU1kiKzPOrEmCtD1B7Iz3qjD0GK77inmJsF4q8lwmVSimTWPelxGyexVkeAO6I7szMC97ZM8GIbC
1J70QqnBorF+wMuvKR8lHoWtuf1y0VgGq2fkbuiiVWnoTJVmm2gg/Csr2BCowb3doz8fXqFvBfB8
19plwisv4SwVG/wMwjhp/QyQFtkNDMcdjWfT4sT9nLVSGV6y4sYQoppi5OdEOonZB26sxV5chTi6
MbfxhP9vjBi9ZB67+GuofyCMWWIwPJCoUjU3KjAUcyfm37jfRtTz2RgR49MgYmBIKiZ/M0GoGQ9p
H804GUrQu0N57LWDpeUQPDwBmBNbv3f23QJjNsSYJZVI+YgofpvtRI+mvtXX7Enp7eETre8NdvGx
c5PH+dt4QmXqp+5OPhSfPlKnvTSZiUznQlTqXh8y1Ik9q8ODQh4T2b99hFaDpyUGs21yU2btFMJS
9Kgc4620jVxoA92h2xydKsEjN/20dgUv8RgmV/RWqEQRNrXe9AtKaYf6Z3xqfWmvutGZjqIR30xo
N3DeiNYP2MV5GAY3K0MrdHzAu1Hu18k5zx/+chkZ3la7tK0wAhGE+mV+b2EOXk08WUJW2lO89E59
vI3HW0WGv4OkrEMSU8/QE0iX4dP62axPc/3p72AYDu+qJu8KEzDBfIqjXZmFbtW/mQX5SAi/8Ir3
HMIiCRGNvRSQBEDTg5Y50HjEbKRwo0t2fhzx9DMdeOVhHId4v/IXgAYRjTyhC4gxjJWy63qOw63f
Gv863Hvku/j/QhzlqVLCH9q5s4umsXM5dUSJsz+rJabLdWMYokqqUh4xgByfCYNXPWM0hmO+So+q
jUyHGz6hsM77gEYP8vFLUIYy8JolZVIMykigyxbdT2iTIX+5fAxLxHmFWU/QtnWr6Vz1ByVsbFng
JKXXqQ93CdLSmI8CjQPcOIs9mrskE3UBdtAuEdoR2B/C03faI5JD2ZnXRLHqcQs0hoImIVExMnVC
jj/3Tetx6HnKbqsutwBgKAi1xh3U0gFQRIdK+hbX2y58vc0HPBsY2mn0wKqHGitWRqE9olx04BWe
ryJgthHkbkxo3rDRlljPozK0DS7eet4J8/Bk5C3Ht3gQzN0O0SkipRDZdtspdk0lPRgNT7B2HUKT
8KyL2dIiK/mb9+gFMkKc/k6B755UXuHP6lusLv8LwPJlqIfqGNGglHaWEmQ4VS+6Kw4jikhc+vEc
OMOeN6WEYxRLmVEiChhjCMxS2g4qdFvlnnMNrHrwwipmZ0wi5kYvAqEqng30MCIwseXq820fXk06
LNeO4UwhIZWatNicATn23EPayCH77Ax5ZPQZ8LqaeCbRRV1wTAEJ32mMYBLV/5DEtzL9moRPty3i
YdC/LzBkaeiUUabLZn7KMa5q0D2T93DEw2DYa2yHWe4FguhbjuzI7Owg/SrwpCNXo5rF/jMMVvYE
850DgBhtbQvzkxIcSazbAuHUza0z/wKI4bFyqBMobmHFgq/Gd82nrdnqXeCbd90RHXtb3isy7+Qw
YVStokqvonSgSw+G/C03OPZw/j+rNJM0YVObGW7LDG1z48MgfuAVfHFi2HZKDZ2pQzhguRAQYm6U
p0aiLWccI1Yfppco7OlH4UmlNkCZhPaYZoKj57Wjm5KNKczHZPzZhYE3TYnTze0uwlHSk/JXKs5e
3Ine7QPFowiZoQjUWokFAjeaLqeRQeolSKX1+39e5HVOLM85WqzKTB2IYxFSXm3nk5mndkK/Mq0/
HmNFg7aLy7MFsHkWYs5NCh8kk7mbEmEXSLx+COrGVx/NCwiGIyxZSUzyfnxNeZsnkErHvMBSFZ1I
no5CitK8fg7cUI42t7eL5/4MbaRtXKUp5Sar/NK2D0PLCRR5G8SwhRUrVl611BvKO1VCMstMbVPn
bRD9lbdWjyGJCdNcMp0AZe6f9OhJFH920be8s4347fZycViWLTPQSg1Fz9QT5OI+ijdQqMZ9+9SP
3OrB9X1B34oJDUMMmWP2xYxJaWQ5Aq1pP3jzc4up8M1hflD2+TOVEA3O6Cu8bdp6nli+QDJblRuo
0FCUmh7cwVN+jH6xk518i+9+vzqUmJbpYNaII2NWduzzrvr1NPECnNnBWC3yoilgb9Zh0AgGL35G
V3brtsfCE9+4nVSUDq/95V9T2UEjs5RZRBOApm4ww8rD88JmPreusKFSDB9pl4SW8/+2klW+tdKu
zJt3sOmrlEr21O3D6cftzeO4i0kNXoQxiTbWpjrAoLnZNslgSxhy+ncIDK2HiUUgPwQEoT0101eD
F79Q77q1JdTChQWz3sV1rsH7KnNXRpYdRPvIfB3CygkyX/xjwdN3Rr/sCaWtBVo0F6GRV7CmUp1K
fqrFL4V1ViYOua6zxQWFIfV5soauTIGCKfBOq8m7MI3xCdu7Av+VWuSsH0MYiTZhqlTUIrGAmUvt
CXG5PfmS15x4ul08V2NookZBoZlaMKoOXgrdjfrt3zkawwRmZqLQqqaO1lm2Alk3KdzdRviPEOXf
fWGbbGlVYgqlWyisdRgFHGwqvNNa3wiGsO0gXbzRed0Kq0XoCwpgFX/kxpCNiDo37Q2SjtK2CaCo
SYeJGx7tBsmRBo/2k+TxCo/Xr9+LpQwvhDPqFsQSi9kOmR33r7EZ2T1POIx3c7C14EXbia1swDxa
3597xRMSq0FlG0jhTi6uC9eCHmoInZvolByN59u7yTORIY5wGobAzGDiEDwVkG60npKBk6HmuLzF
sIWkKz1mYcM+UdoE/YOicTpJeSYwPBHWZqChtw8fiK24tyrJNvGZgxnAH4rFLs7AUEQ1RHpS0eSN
kSLTEfX7odCc9kM6cktnZwgiTNGSq1CfE0Jv7l8s3m5wTxPDEEmLl6yuB0B0BJXa1mfZiZzYE1BI
Pzrlfb57dzpf5ezSbS9Q2RpxIw6R+FaxS6TEZ1xV+6ma/ZWjXU0NxXRcranfj6u814WdwC0Wo7f0
f9+ymFH7+73XxShZ7GiKsP5VHWmDETnIz3kJzRbdT5G45Wm13L4BMar3d7xgwJzDusOaoQTuTtDV
z1GaetZsOrFuff4bHsDc1d+hqjxWpJZ6d1w0roGn7Fyft9OoOn8Hw3CBVWHkmdTCIrm8l5KH2tya
hn8b4j3ncGuXGD6YRBK1pQFT0szOz41PXHOf7vXX6T4/Jr7pGifU26CmCBPWd+KWd8HfZiNVZGgi
qqa2MyZYqEqvqrSbas0m8Y/bJnKuYMw6/n23wj6iVWcAoapP3bne5BsL0qMS5gpG3kcaWC+MpLIp
5SKe1NQoAVaFoqMXb2mwk1LLqXjddKvluhD2EyW0+iJ7zZYKYppsWWkFvqZzI30gVebT5nAyCf4o
q9uqkHwxxOybUt4Fcmp9JEBfYDNOk4WTkkUDghoEmye1GZ9jRXu6vWurDLiAYDwjLIo0NEuYJw+z
reTQ7zA4+ierfLFAYNxiavoi7Ud4ftDEfgBl6djaWYJmd7rBWa71W2QBxdwiXdXODSbc4AXru/lA
b5D0gYZjmML6WYFwtuThA+TU2SPnBWX1dF1g2QLBKIJ01TjTs91/U6eN1bwFEyflyHNDtjTQnFR0
4RJgCK31qY6+diTcWTOKVFt8WFfBQ6WVXhbKdi21HA/hWcfcL2EaSI1oYlHr4MnIHmTll5k833ZC
ui9X5LhYQOZKaeVenKoGxqkQkM33ZJvuUCX+sfrKxVnWmPukN2QtCegiaiiMfa9LQKabflQpXnXi
dVNyTpbG3CphUk/R1GPd+upVnc5m7d1eNK5LMOwQN6FV5/TzvTiW53IfoPRPOAmb/sTjQN72MBxR
F3nUGPTzrZHOFYQRxWorjyga8UPpUyW/6B9qV1juE0MZvaVmhIggJfrh2zzRAsN0J/uaI26NXfeX
rMFOrxjGAqIv1Pviyc5fRlSCV4XdfEZ+lkD8DRrGTrYR8c0juDxoDjXqNAGwSFnUShdGY4kcpzmJ
dke+12YEAa5ul+gc+uD4Ittwlk+xVFcmvcRmSL9NTwlX+m0923c5wzpDE42cRs1IIQaMBG3P8dcc
JyvHJNL8SedE7dTfbtCFztAFZAKg7zviZJl1ZAsBsbVssIsp9fLo3Kqcd5h1MA23P9T4VOn97Wyx
R1HdSkMU4Y1/0PyueCTm3RxWmIh00rgZ4vVdukAx9IQ+5XwUBGSix25P0i9owuC4Og+AoaSIjJ2V
dHgYa8xPo3bXhW+3KWndny8GMIyUQbwkaiP8/2h60uuvUvGi6L7YyBwz1p/GlAsOQ0iVkOIjRMVC
FV9G/597/j059t20ackzKhCd24ZRwrn2uAsgQ0iqmbW1JMOwOIoe1I58q7T2kE+Rg4b5z7ke2GNS
cY7s+rV7gWRimSloUG1WUL9LdXfIZruyvsRStr1t2HrlxGUp2bfSvAiCRKFL2bizr9xV7uS8J88+
W04euSPoD7G7exuUYxr7fppjnjbpDNBeqMhoILROYUB2wqTz6JXj7jJDSa0YzbVVYNfEWDiHkfJk
zTy5I+76MVxUqimGpihYP802Mid/bJG1EBOPVuHLPwZf9ZP90Doar6OUdwTYV9KJ5NGYE9hGXNGp
0cMUe/2WSkRakBGuNtY97wjwNo3hDmHq575DyhHiELk/RBXUEoVtnEpPf+cbDIWQcJQSrQGMUFV2
IAqe0ROki3mfCjzXYBgEW6aKMy1oJp3kJqnkj5HM4Yz/cA0TQ7JVNEir7CORrmE2LClRgJbFCDet
0m6dEJsUbOns8RHygnj0E1xeenidgy+ojNMnethpYQvUqVY2hGT7MrS2ktofrLB9vb1X63HhBYrx
fWEQ9TStAKVukHc6xZt53+2iPa9Get3zLjB0Lxc3cJeSVNFn7FVtmHYjZltLCl3NMjlUuO4SFxjG
wRu0f8yyCpigMBzZQo07CTkfiv/xgXrBYLy7xIjWXGqwYslOh7iA5khbOXEtZ/g+uBoKrlJ126Lk
G31XgsurkeYtI+PylaSOs1IAO40exOE5RG8SaT7SF64rFwOZi9IwgzCELCOtiPzSksqRjUdVxvcq
JyhbL/Rd4DC3I9GKchZ7GENzTe+da3h8EUC7hZ3eyzbVqJbPCifuWA8F/zWOfWOCSoQuBbRkNR6O
Yf/Q636oYWiwO4Yxhzs4vsg+LqngV1Oj9CSVmq026sHM6pfbh5cHwfCEgI3KtRTGhBHyJFOw1wJh
dxvi/YK9CpswFVCG+KMhmuyAbGQEA0WgPSrJLn9MvfJkbupz5CS+4LVu+tz5swMtc1yStE2tPhj3
vAhg/Rv58gvY1MwgQoWrL3GdpMR0o6Rw84mMtp4M90St78oBt2UuP2QjShKKxL9t/uqBW2AzHTqk
VmJxzGA9CXMnbtrvEJZwe7PjNDOtV+8tcJidbKSKVLqFL69ub26Gs2RHYJQQOrKho27/P9r/Vm+Y
BR5D+/oYWZVmAE8/db9GNBhDkMFNVRtzwV9KzI/RHMQ8b7yysPX08gKWuQZIg9mPpfz+gVntIAyP
l1Z5FyMtQDbGjjfqbz2+WqAxt0GaRR1KPBGjElfdC/Tu7lCD6XwPUr9zaQuLXLq8PCIXlLkeRIJx
tzHdSRk1LNWXwWl2hR/cK+dZs0cv8/InXpJq/bN9YSdzK0hB2HeyAkhaIdSd30s/0fxbPTZY1b87
D8zdEEIyLq806jfys1LuibyvPiLnTceQ/h/hsKmchPR5mNNCRaUJ1X1piJ/AQWRz247Va+ACwmZt
RsmaNULLV/PRNRvNETRPSH9mY2k3yEncxlq/6BZgDIm0kViqCd2f8BudBZn5zR1GE3jFwdAwYBux
whZKGrH/oU+0BSzDKVE7JBgKjYUUrPykCuU+SbWHypI5LsGhEjaTY43dgJG+WMpMvC/6M4SL8Xnx
QDCjgLOMdJl+u4lw/VjQOrUMS0IHApvFqQP4DPI7ikMFUGZXssdDsbU2ildseNRxdbEyUAxPiVMW
6mUOKHMy/bQNNknScp5UrrmQwWDYKVGHbjZCYESQHUUnu1u45i7/ktTod5BRy/fH7sDgMcQ0yLqA
RxzgTZZwCCyoY9TpQZJ56qpXNyYDw5CRmY11GVKzKmt2Rm0bm6qDphSOL9D76ZYvMDxk1qFuhjFQ
pKg8FoH5WIWJ3xqxTSRjm0r9I+kUv82MTVsneNIxX7JIdNDBwokmecYyIWxIMHfIgAijEya7dHjo
Ml8ZOX7CcUU2uVPLg9AGkAJzUAyXW9so/tPqk9/3i03kYLKB2aPUXnEQje8ac96HVXJvRTx3X10p
w7JkSTdlVWFhpmLQ56mNMBhPwTK91cG3pu85u/Few37lFQsQhvEKo07CRAZI75fn9BDu1V2wzXeK
l/iYAYBMWOnSiXjQ0kIFPE7YTtjxUizX0Spdz8VvYCIrfNs2VWuGqqPJPxTlqJazjWm2dovBV5IH
B5ktR09qjuXXH6UMKkNYkpioRS0DNX7pIaYqbYPn0Es3hkM86WxsFEe0ixPmq4SfOQeRHrRbS86w
2Nh1cxhWAK69HsoRlZvhCj1CZHhTfLa+avve1jzRl91qw+Ozq3uHMZnhs7nRpGlA05ijjig2qiMH
daN2VG1amffNyPNdhtKCTo3rUYNbZdbdiL40KbQN3jG/zjQx5jCMFmSGROC+Km633o0fdQdJjF2B
IZz/tJBHe4htc75QeXYx7CV33VRNHSDT4VOhn7QysZPw520H4WCwlfkQ3hnbfAJGWA3QYpuPeT7f
a2PHuRBWWfJy6lgRwDqSzMSa6eqF/lBvZ96EVI6zsWrTGI6SRSmBCxTSLwhmzHilb/FZ9ufCXdQL
TB1RjK5A/Yadj9GEc5ALQaA4wlh5iTbvRVnZGHl+n+slBj9lql8Xe0z6cYWxdOeg2HxgtxbwjBO2
SVhlKT3Ns1GfrUh/MELllKu8x+hVp1jAMI5X6KWJckRYORUHVfHj6DEaOVHpqkNcINgAX4mNsTB1
QJTZfRQ+BC3n/XL9vC4AmKBeTDphMkZBcag2uOxlro8+oE3tjs6Zjo5sD388ped312AfZ+vaTFGl
gr3J/h9pX9YcKQ5s/YuIQCwCXqGAqnKVt2673f1C9DLDvu/8+nvk+b4xLXPRHXd0xDyMI+qQUiqV
yuVkC0pV/b5SUB8ov+wrAFv5d+Z8JRV3e9WKEjUW+qqcTv3b0C80x7DV5jRrd410ichJCn7t4zHT
uYfHtnEVF85D9BuD1RDex3CurWumZnYJHjDL04zQ3YfaPMIr0ZhSrqCkusdYAWYiFnKJ1MQu09Ie
up+piMBAoNyUu5cCxDgqdYFIvVT7CRlObTS7oB8TiLP9fljJw91KZSzJpUqg4c2BFcJgrOcx9THE
gHrJgyjEIJKJswuLJnXo+ARWb1a2NIQ20U07a0Szcd9TxDEdtzDLwgIvsYVW89/3qFYGGmsp1i74
NsW2fI6PjHqSosuKnlAOO6Ju3bQwO3G4hgdVENjflHGFze1b3dGwGELoR1r+NRUniTX5RaKclQiE
2zRLS+tJZeertr4UwalkfTTGw76ib56plSDcZuUk7HRFxiJqRYKSii8avScEVcQgehSSmG2aWcsg
MtF1QvHv9w1LI7kPeivTnAlF5a9pfBUVTE59yGPbeqgeE7sSTqh/H2IzQAunEKKrKsiX0YX3Oyim
oFaVIilwsYk9znZzKs/mSYsPzMPPXOIgC/MkIkTdsB6/YXKLWjbynMeYaeXQ0ZgezDLvvIJK0QUN
gbJjhs0oeJaJ8LgrsmnaZR4QInOGsDpW0y/QF/pzdwoSgbJsGPy1XDzfWKrTpYwM4HSYZaVp5s2g
DHcTqZ2+qzt7yqraViVk3wf9576Wbguo6aalIkZFeOqFWNLTMB1UPAib0snns1LPTiM9L/njPs77
6OirtrwBcY/ChZSFtWgAog/0zHhCo4P6qPvyRWwmX1+x3HWG1XzD4q5PK44TS2NYml/eahgQTFm6
+DKd0ofmpnLDCzjlL52vg5fclTs7cETjhzbsy28fwN2nSZuD2DXAB6Rd6Sh4AI+F2/33SX6vS4qZ
Q2iCpQQDiLgDqEqjAudUQ4o1fCik8DCE498QXlA+8z4rwuFw18ESLGk6jcCRjr0bHxE4HbzoB560
TudQ4kRPoufshum0ZJVolCi4h0yeVK5rErOQYnbqkBpI8snP++Si6NNda2iDM6Sx4BBsbpdqolhG
UTHVmW8njpPK0BJr1JyoOdbDQUYngXYU6P+GiYZMbxic5UIoPe4zhhFcyR31h0vvB4fi2Hvd3/Oh
/Fig8TdAznS1pE+TfAFgWz5Xo5/Pjd2KCtK3wixrEL5VWFbmNCtngPS9HNkJXb7NZn6pEgXRv+SI
Qle/lbQLSNJ+5GPhCZaUmYx3x1wjBkU4i2gW30+gl5gEOiY9WPPuFg+xjqvhlhcTI+Mxv1pYt7a5
fyswZkhXfqtek5B0VYeGWDLZbTbYMnH25dnUQvB6yTomxqg40r8jhDVIoFE/BqekvC3kx9p6CrXT
PsSmtV9BcFe2OUlj0DCIMcru89w8xGrwyUK5p4JV3IfalgYFO3AQLEQbORvc6/0Q58YMzZCvuX4v
gYZP5GFtb8kbBGf/ChLIA0U5v1ObN0F8sRKBK7q9Wm+/z9m9pJiUxEhg92heOnF1U2iJU3SXQtRS
9L6jiRlYbLxhYBaMLPPJ/XnKjEHJCQuYXqP70Q/Py6N5F3nBRUFm3/IHH/NSK2fy9K8fCD4BGl6j
SmR4ca8RzZVaN4s6dSWZoBHWJzq4sQqHcX7ZV4XNfVphcKYvqhc9DhoYiSo4DdL9IOqJ3lS11e9z
lq4Ia83MS8gQF4jO1fO5Bmk3ijxL0UCDTYV4A+KTADIOj1owINQ0ndEEZjfxeDPJiT9WkyCULILi
PHopgH3QA6xZWN7T7BiqXyzpouA19kdbw9d1hlUwREkNmGS57+P7Mjzs//7W83itX6+5gpV+xZhi
q6LRH7cQervTG3SyIfGPrnW38S1h1l+gCHwlJ3YlnOAu4I7VX8IWdczFoR9+CSTadE5WSsBZhVol
1pxlAJEfWIy/9SXH/BygmciW3LR3ylOHnAZJbKuwq1GwXVvhrt+Wk6nNajklsGbKBAXbsBSqR1H+
o17is4zRaS1689F6gypI5XFf4M2niQW7ZJrEkjXKyTsG85Dqk8acaUaAb7k6xsJV/gdiG5a8guEk
M40IRfoaYEY62qP6c2ie0MYsWr9NU7RC4S5AZJSHgFCg9Gf1Dp7eMwqqvOYILgXdxxgwkJjrgit3
+wRY1NCQFFcwkYSzfvVEx24wcIukz6CMcdkKVq72M3QSTLoTlay+L3JgV8kKjbOFJtFKQ52B1p9B
QndBEcAxfhiOsSNdB4wtKO8zzN4WqcjWuSMyFE82KDXQ4Pm7VprKkme4YDTHsJ6y/NcYHxrl074W
br4f1xjK7xilPKIvBvzNSMz8Mwdl+tKBNmvyQ09EjvyesQGLSGQVgRRDw+VIuUUkkzElRkxhFU/h
kb0dW988NUfzntHuBjYr5A9gwKJr4YvCy1t2n4DSiMpU1XHcuKVMlj4PlKbVHKvXD1qM2VmzjRiL
HfR/7S/o5p6tgLj1LNI5z5qxwZsn/ZYhMVvE9ijqPts6bWthOB9wTE1Vngv4zIGcnAuDnGWyCNxM
EQT7+8ogFi01on6CGHH+txLfaqno8cvWgX9krGXgzF+nxFq8hJCBlceyuAVrDqwP9YkdJNEYic1N
gR9oUSpbmLjA7X5mZJKS99h9A623Gnr1K9lAoYgWPs5IfQlyJ5uqpuDEmqwZm/AtnDRUlpBQLJ2Z
39D61kAMLy0werEU+TLMwr1bQsSWQLGuErC4cWrQ1m2QYdIejlMHbk/0IhxG+caoVbuXDpkoFrop
1QqMU4hJCSITbHQIhQbnYDgucN0H/dAYIqE2oyIwav9KxSmGpPW1OskASi6LFx9r+AGdrfqLg1QA
rmHR7JRN1VjBcfdjgAherJeAm4Pyvramm6VAWUMs1HfR+nE35Ki1E+kz4ESn4jSc4rP+SC8mKMdb
Tz3Dw/CJZGuP/3mMH7O4K+m4S7LMMIrRHPEIDbqCnvDEpjdZmLW2rkapwGJsxixQUPXvIeMs35gn
EbQCJ3o2qksV1I6qYhi59W1qUpcViNd1Tx1jQnenKYsmaW56A2tw7iz0xKoXcwF46+ovlTcdw0vn
Tq6C6cU9amL2bfyWq0pQMK4quqkirMXdY0NtLXIYgcQLdImlWxnKNzNfQBvVEMtRMPMdy6uOf4bJ
R4SGLF9kxaoRlImlU1wabr6gok5PfGnJbmjYiEq2mUl8Z1zerBgfBEqRCBjKECYzflbOjLNFcuCK
p7GtYcqAKmoW27xuVmjcKZwKWe9SHdJl0l2uPAeiBp3NpApZAfDHLwlDpKZglOmVvHQn9Si5oR94
ozf9zZrRMmd+3NcRkUTcyVM1vSsydgvQMfhlaN2jUjfHfYjNePxaKE4P81HqkThhGN+KEwZbO7I/
vZAXyS4OoWs5GA4qe2w4RPTMai4jV/S22HYe31aV712oIkteEgUfwE6d5k7H6ZGFr3U4ctKvfWFF
O8jTS7St0puvHsnoZCeWNU0OJqZBITZ5Yt0Z0r1oaJhgB3XOng1qgglNMnRyCdJzkshXChqzfaE2
L5/V+nFWa1RV5GEbrJ+mnEl70yQnSf30AYjVDcDpiDYNnToYuHfAJ+tZpmHXaXGfp6IDvGkS32D4
EA61RlJNC2DKaXJkJfXSxsmnyc6nxJN1gfO4uWw4QXhE4B/ez787pwSE84kiwfEpMAWpOlS5r8mH
jyzbGwS3+XXRgnPBAETe/EDfvaO3vWME1h+icPvf9NoAs4CYR1d8TeNzU/6SxtO+IJtavFor9veV
Iw/CFatKMdHMUZVLH52b6OHPfp9z14ZCasqGBaJkigkD3SCDc2OWRm8fZVu93raDux+o3CWlQSGF
lZDYDpL4LhtpZJtlciPJFRYuFxybbXcNo+yoZoA5jg8dS9looPgS1x9J0TwqPcTdS9+dFPPrvlzb
mvwvDG9Ah7w2yi4ATKcvfmF1rhyYt6qpC+zMZnyLqG843IkZ0IYtjR3co+IlAxWLfoy82E8vMGi9
RxwC9zNzyK8/k407QhqeJnrGZINjTWe/Nn7oIpr27RfQm1jc+cloEOXmDLFI/VJk39Q5sitddqQR
zy3rWohGL73vFmTutIZ/SILDbPNRfaUsK8TA4U5rfooa1uJOcgwn9PUv6dWEv9ncIkZ5YC8VBVMJ
6x/D106gL5txqPUXcG6FlsdKEU34ggRFZaflJ/GCc++zAvCZHKqb6ZwqmMUoH0dRac+2h72SnbtI
sjpO26wDsvk0v877Sa/dufcY/0Lli15l7MfeeZ9vYPx1IoeUSr0GsOISnMlRO3VudEzOH3NgVjjc
ubCU2pDVCjgjGhPVw3KUT/kpRKKzcEQibT9sV1jceVAwK6EvemCxkkrWECw9ypCrPbFmYOOgf94/
fpsWbAXHnY2A5SA0tl8WvRutX2VwHYe/okowB0+kFnxuoImNSMYgPBYYLUCFxJ7r8omcGbts4Yuy
atsO50oo7rYJSjm1Jh1oil+d1MN0LI76OcEjr3BEj7z/Zb80E/8UimZ97qjFZqKCj7BkgYjqhL7D
K4janPJCzpLPUhGL4GhvXgUoQfr/cNz5AgX6lFdjAQ9KSz0rTtxpqd1q6gQ3qQCG7xAflqRIJhMw
ZnDfRRe9iGxd1OMowuBPVQyXIBqAQWCcTDcLvhTkAwVk5G21LO4wlVIeplWLzUmJb021bcqeGk12
NP7ZrvAkw+lo6OOSQ5S0e5zHUxp+N0SzTTY9tJUonIeW6HKI6UCIJuSG/rKY80+5ik77tkC0Iezv
KyeQBkpptkyKvrw1o7PcvBTl459BcB5aGaLMWU0BMdTogLrNUcYxYrrnPshWBS0u4H8PicU949UF
JR5WhG1XfPUneqyfm7v2Ot2kaAYivu5jGuFB/6sK7cIX5ZtEu8RZAzVTp7TWIZ+s0FM80fMkfeg1
oBMkelQDbAR8ExltiTqNZY4QIbKP3Z1FHqbyaX8BN/3oFQR3bEB0WfTaDIiuJTZVv07yk6aBKzs8
BIkggrS5YCso7v6x0OecRiGglu4lqn4Kj822K7QC4M+N1sboaEZxbn/On43Pqr1gkCOxw3M/2mFs
g9b1PB9Y5/3+Em6epRUsd5YyZcnmeIBc1vhFC/4a5VtN8/chREvHnSU6W0mUUbZL+mNpPYf/efoQ
c2NXInCnqDQ0hGgD/H6w3IVlAaJd0YDrTedjhcCdFqUL+qSfgEDHH3GR2WoCtyronWgSTv5hl8k7
V3EFxd2bdU5qpe6gBqwSAuMU/QFjyNGUV7ixV4gKBQTnh+/3yumso7QHYGr0g9KTLD3G1QMi+yzD
4+4rAVuiHbn4ni8zHTpitVjCsjXsILul9EnuSjtFe14yHPRxFuAJ9JrvAeunfqpB1YrzWn7rNctW
2qumNYd9oUTrxxmFQc1TJIexflnu5aYfT66BtFgTH7u2cvahBIdI5cxD3s6tOpuAStsfUvcUCsmz
2LfubRBnCOrIiEttBEBxqQ6s6VY9dl+SwBkc5aX2EI9MBIsn2iHOLDSWuSSZhh2qIhCApo96/ivK
hMyF7ArYE4szDlGWLuaQAoUxm+o30d3yyOLHqjszHgdZkCwV7RJnKPTYsiKTAC1Y/CY9Uvrf+8vX
pk7lrEMVlMWiFNikaEmOmqZfAsn8s23hewxyqQC/fQLPIIyuRD2FyZMpamPYfve8GTm+fCGU1P/X
iBJckYtB5UR3ZMx92k3hCAmJBIZH43wE2mFot8l8hOikncfcZQwv0i3YL1Ax4eee4SLA67FxUPGB
CCpDtzUcLhxSa8TSKKd7pRGpzdwiZFRGVzP9GdcPBA3m+3ZhE4MqsmIqFqYj8U1YpGi7ep6BES2Y
8Ss7KZqUyvTzPsi2c7JC4c5qq2HwCphG4ag+RH53mA7lo3rMMe9JMhzmp2JC8nF++M8Ta9nFvkLl
1k/RBrBlysgnBA2KDmSKmv7sD5ePO7AS+hmrgUUSVZQJzY+qfArSj3iOKym4MwsmWy0gDCJE8UxK
L7mIR287Vf2GwF/jJgZ/VXoDBPNqnomdHJobEBicodwCZ3HzLFFdA+MPtSjhZ7hoiWbMJkEOSa6W
K+kbW4pb9PilD4mpo5orAnGzEbkC3du04CtQTvfUKc9DS8KDcvDSR9x/YHSUnicHYQu/cBRR8e6m
BacmZuaC+ELT+TpGbZiVwjCgc31wq4JHclx+7Muz6UuuADhxlrpuG0kCQKb96qSDGT3PWmyL+TW2
DcObINzhGcwgHlSU8TsD/TFIh7DFQDNhwHF7b95AuOMTD105mCZAGpBZLYfURQOVrX1iFGHWQcTz
ww7Ku6t8tXLcQSLDFLVNAiPEWk1rvzvqYF5Nvfa4v0ECDTBkfMYqupAopVaqLIup0JeeIAQ/PuwD
bIfiDAUNkRg0rVgKJ0iAiosB08VZp1R1mm/ZAGDLWc4lQqfZWcylvJ1rfsPj7YMq014KWdJMq5zZ
IV5r5yj2XG6jZ2pHx+oh9kQFpltKrsiUWrqFwkiYpt/XsNMwS2/IYJHipL1ZJhPFM91RDcJvNBVN
odvS8zUUF50zzDRIqQStWMjfhnGu1NIuFZEN2jJ8CvpmUbWN8nDL4PQ8bIzEklhHDL1GUHDdTj5H
TutEh8Fuf5Kz+YnMNnGa/1Pkdkvt19icthhIFcZ9iSAxm9VQeKmvorK6+VBl9QqGr8hJJnS3gfoX
InYXKbnWykF4E24q/hqD26vEmohBZizj8ql3jZfIqbGE1ReQZcyH+RS5opaZTd142zZ+oqOO0kma
RCyNn+s3LSj/hzz52iapLzjQm+q+wuHegdFQl2RmeRfG6UcOMZgSY2c4Dg47Xw3SSaUrjuiLhGN2
bGWnOmVsrJRlC03wQManvD3VvaiiY9PxW+8Y+4gViDIimKKwfEh2mTAmjLEVhufUCY7Jd/aE0g+B
W//xtnFXJJmXJDcpJGu1lyq8SJhdo6pfBHu29d6F+ZXRbYmGKuNV8pVki4o7mAYogQ+e2Ggo1mc5
IDLhMc8i9zAqR5SB2d6vN0DuQs7apC8kVuHfRD5mx1jhNdQErqYIgjNTchSa2RCivqOeUleStANa
Mg7h8JH+wPXScRZJkhQDNRGAoa3ByBibZjhQ9dJUT4I92jR96ObAK4AaJlpuf9e+oNQRnbQMkCMs
6Lj1CKbLDg8jmqriO/BrB4onhSAgDj4rpj9H5yI/tculm091fdfW58l83v+cLcdAMUxTJ5pMcXtz
X5M2YztNPQHdD4nvE3O8TJjLsg+xuYErCG4Dg4x0UzQCQq7vm8ibm4d8ElQbiaTgNq+aTbOcFEDM
mulHSuDRPjh9QApTUUxDRe2rITMpV0crRp1pGtZgwdMbI3WbJQ3tMgjhZaAr5APvNzx9/4XiTMWS
YaykAdJjZ1xO8A/tlv6SRdWWmyu2wuD2vailMc8nYBjpRZouavRpf7k2wyFrIbhdn9q+LuQS6xVc
lwPj9g1OsZ+fsiP40QSJRpEs3O6rc0Vay4AseqJf0lS1uz74iIK9Ldfra3W1+3lb5jRlzJ+RgeFm
060eevvrxfaUfweslut1OVcAkarqap5DBrO5WHJjW+3oqNVfY/B1H2fTb14DsdfPCigpA2azIUnj
hbeB3/vLjfEYnFIwpujnyU9NW0Rcsnn+V2vHORK1VY1IakG0XLo364tU/QxUgVEVaMCr0CuhYkx4
17UJQknLbWA8tbW/v2qi3eEOv5INgz7LECHrXK322/Q8qD/USTStXrRS3MGvxlEtDSZGbX1aqBu3
Z2kQKPJmmdl6/7mDXyaaqTcqMOg3NpRXwlvw1PvTsboJIjs9Fd+ZcydilRMJxhkDLW9JGkkA7bTH
qDq21edJVPgl2iLOCJRyMujLjC1Suh/j+FlXX7TmwZRLZ18TBJrGPwL7qMrNsgZMW4HuJ5ZumkCU
LhNBcA+Ksm+LiLDFkuVrVpzSydsXYfvF8nYg+c5nqTZAXQFWHGdM/5oW67kfUzu3lussKW4Stjcy
avQkBbwZQfyzXZQvipWEtjKCsewjH2IpeE+DalA3+Q7pWq7SjMZYTPlh8lg/8WSzksfFYZzUGPMo
2LvtO2mFx1Z+ZSZQXQGWaPSLOHlxn1oHw3Aj5TIY175/kgavrXActM/dKMhvMM17Z9pXqJzxmBcE
FpHSgMP32kXcHNn4dfF01s0yLwRe/l1NznogydqUHdgoUAw1eax9aYDn/0+Zl5i/f/O4rcA4MyIH
OAMmIwUeItI4AwG1Cx2uBvLHmtSKFJb92LsVxHhq+Ke6askGd4M0lUazmjEdGnfRPfVntzikDwPo
jAZ39FgBwXwY/FgYNNu2Wm+wnLroMdqyE0aFOVh3ZurG5pMsahPdVsmVaJxyZKquLDNyR2iYwMxA
5iYdYp+NuxW7SZu9vcoKi1OQOi76akyAtaD/ezkUHsg2wPmdIFRXuY3LimIHzChMMaPwI40aa2hO
XcCDHU+pwqyz6s3DTZL83Dcloq3iLpglMPrY0PH7NM4PZTh7SWs5dULdP4PhLplm1uQ8yrCCY9j4
1Cy9RiM3saEIBtMo7HN3FJ6PW1WTIY/geMFy+Q0GY9QOwgb4L/pvkaaKHFTQuFS1tYN2x2p7Uy98
nVeHGcl30oG69Y99qbcty5vi8M0cSdcroJCE2FZvz2AUW45w5X35rjyVnvxDGIDfvgD/PXd8hEtq
pq5JY8C17uyqh+DMpnTI9/qVjbyqvoVeKhKQhW731pszMEYQFu0ch/9E4cGUdjTvEIU/jLZoVLxA
T03OpES0Ly3z1UupJQyd/FIZ3oTnvmC/RCjs76t7bjClEp2eWEDjE4geYC0jZM9yP3omDloDUfeO
UaSCIoH/xal42zTOuLQWnt7SAEyK+TwYe3UjOb1HwZTJSrVD4dBTVSQjZ1FAqkeDgSkJiyBjXt4Z
jK3P+jE5gIrkLN2Wty26zyRHd02UIBuOaSeP8+WVAcLDCBQQdrnGfXmnuuAzcAYRX7fIrPOFyY01
9FnJdoBRNpALOZonEKNqXvlJlL4UrQNnkmirFSBAZ+ueQajYLcPHinwkBPd2/vmCZGOO26xnhLJa
cCvrXybls5yLCOQFclic14vBq0NhMuJVk/hGSuw5umlFE6IFhoWvSJ6MtJgNpjMdPdHoPoc52z95
IiE4O7KQoU0Ii0R0KmKUcelKxW2W/L0PIrrHLc6IqLpeG3hOMfuopXZwBamkS2zw3aNjFiU6x4Z1
VYOJNMSk41oQa9lsaF3d5Hy6fARvSB6yNUxiu3wmHmqrvPoq3RZH5j+oPqj2T/qZVd9njmpnV1E0
QXQZWZyhMSsrbTuLfUBpk5d/yATpwSR28wwam7MIj/3cztXAlzOndTr3ZAScUR8Tqth6QmwFXBHj
InBhNp8Jq0PGuzBzVoG4E7rzmgm+WiD0o14klEekopy9CMxKUSnbvyrFk2esnHEoHttR9OjZP2pg
r+GuIDqFZggqL8cYb+TkPtCP+4dA9PucuZCMAZS3CsTIDQy0uI1FRWnbcbK3Bw4fkMvrwEJDPx44
yak5jd9YJ3OSYX4Wq6oqnOgqprlQNp85K0jl9zULSqMhhoEHnBXZKBo03eBp8qIL/ZYocLtYYjE4
VO58r35LT8M5H0BzDG7802tpAhq8RLmdTYVcfQ5nzLRG6bQFtJ7OfFa9yhuOxK9PGC0p2MntA73C
4cyZHjd0GGTg9Od/OFYl9Oulp/l1WLooBrCp/isw9veVayQHAzjzmGdd9+ZNpMNSoS9ZFVa2bpvJ
FQ5npeJyzue8BE7rdpcOxBOW/ToR+UgP9SE9gT/Wzi+xg/FAh+IWzfjCvrnNA7L6AM4/ammixQYL
WdaG6s96dJLiD4UrVxCcxdIaXUoGFkrMYtnP1MZf6IT+W1kQsnyNqb0zwSsczmQpcjo0Kku9JBf9
DkOU3MgfPBa1jLzqSDFnjuVus8xW4NkVvkg/Ny+AN3Q+4qdUpqEMLdDDPLC1ytPhZ2XgDBpO+xZt
s3FmHb/hTJoVKnKegicOHu38rNR474EObrAze5jtoLSZ3w7OeTv8pH0TJ94F6sLHBDFuaagnFnru
zM7p+thNhv969JDxVCEfMQ00iVND5swbxmZXmBNoogqt/qmUl4y+hJ3AO+FPNw/Bmaw5GK0+BKuy
0yKYEvyVUjcRMXqKIDhrlWNKplmgrMSRGtOZqvAYaMTJzMTd1wZ+P3hJODsVNYESlGAtdSTj1OTX
IBMcKt6487/P2adKHXt1yClWyrpve9b9MdppItv6cIdBPNNyUsrO2RdJtHKcRarG3JJqBSunoKWl
0exquFtaQeSEmZy1qeDF4kySnNZSUiVYNgWdmVP7CRRW9lI/0QjzrxAoEXa7ifA405Sg3D/IJyyj
EeqOAj7eTJM/17V6ykFaW41LZ3fyf+0C+UdGHdl6DY74uwk9oV61ykhVtG5WXxf125Cf2/rTR7bq
DYJbxjFJggWD+lBHAlKcFNxewT3tIoE+vLv4eUG4xVusXkmnFCjdgWDIBnjxP3XoC7L82gs90XCN
7QP1r0iUc0jnLqDjIAMsMf0g9LLwZX/J+GviH2HAUGppmIj0bnBICpYfuYmgCXPxl5Hc5e05TZ9q
42EfZVuKNxTu2BKL9G3UsDNUghcpgvtgdId9CN4L5QXhjulS9XpCqYZe1/6ppl6epLakneXge12L
iOS2LcKbNJyahXhHqWg2QmmPkTiSeR6QU0NbteBR/i7lyUvE6Vk45xYGuQJmuTMx7eShvKVOembD
kuQ7gjIslDni4Ui+7q/ju4gYg1VRcY3sFuOh4PuS6yjB+X+t9L/Wz4z9VP4aX2avuu189HIKBy9s
qQaYkRXVUgyiox3+d8920I20R8U19o2cFumSSoK79V1F/qs8BASrOqg1MB2Mu1yHCHTJgzqyms3m
lJ+7Ywg3trGTsyhZ8G6KIo/ERF056RHcoKhXgATmtovsqkerxggyu7uLUWFmywnSJLmTfRk9RmFQ
wh0bXeOrVNkJmoy/CHaReSX8jcKmvIAnnMBv4XNPiPbTpWFtkurdmNm6F59zR7MJ2gRAMRC5opmC
m7u4guNELzDYUdYSwM2J+XWIl2s5Lod9kZQtU7UWidOUUK5IL/fAYHwQ9Paf6U3FQWZsJQfWuVSg
2hNTqqNb9UFG0HJ+kfzS++9JoddtXsnKGTMzmEw4hWj8aruLZv1KBsEJFK0lZ8lK0mmT0UHOkGGA
7VCShazKIvXgTFiLXu1/MOi1Oo2+dNvZGvIiIDVE+rp093dOJBBnyOpwnvPRgEAluZPpD6sXLNi7
lxa3I3zeyTTMKldZezsjcDPPGFeu2TDN6RlcRE7yjFSrk95J94kb3NY38o2oH33rPlgpJp9nIiij
Dieastvt11S7sdTZoSjjKlB+PrlklnEC64JWwGy6aXK0obfwRBXlIOeZt79bIiTOXjbVsJSUHbPF
GB2t/K5gYKI2ojU4vt8HEi0bZzNqKhdpqwNIlv0ZfCvkiU5/7UNs3qHrrWHfsDLJFrEaqhTAiI1D
myOpxHJyhqs+TK7c29H39oJ+2kP+Yx+WKfSO8TU5C5H3UtT3FVCzEwjYbzqM0qVoExARR7wy4Ozh
cJZC6oZexcgYOCIuiMr9/JZI3hDD2rcYlWsHaOQsQZpTuZJfnKtnTBYL73uEwsRlFaKt5MxJtJQj
pmXAXMUxtUfLDYoQ7WcCfXnlwNoTl7MjTW1JFNx57E5rn9m0VzQQOKUjOcpneofxdgGCDdGDdRBR
3QpOBJ9H6geS0FEBbh6jKtSKnVjPvydRa89GftrXHJGMfD7JTOO8aJitHLNDxcjnbcZElPuDQ5wA
W8pstGwzR2wfWGCj+RyT2WHaUMe4JzR0Rnbyw2D9IQBnVmZN7ylpACCVidO05TGSNYGrx9R9Rz/4
BFMY0CUnIyBk+Yg4pk2r2C7ArjgYsm0QgZkUgXGWJcHYt1Zi7eUgdabVd5lcZv1Lp34FMYm7vzWC
w8VnjupppvOSAWkyl8ewTQ8yBUtDTgRvNBEMZ0wwHMWsyxwwSpk5DbxS7VtKRdNLRCCcoYh1WZ1U
E1elvpipTVsVM+b1z2UsoiXc3B28aDEUgA1w4LvaE4wzN1WNcQZZy6HJJ4dofzdNdMrK7JZMsyDR
vP3GWMExd2t1zXR9gWYEBXDzWXYQ4Tgat2jFxutMWGTCjsk7HV8hcceoQ8eq2QZMMG/xDC92cyf2
9SsFeXKDwQrC+ggWX3iHB2p7mVoqei14tsos6Jeyxv/HpMG7oXdNjMTrogOmENs0e1KMr3F1GkTR
sM3r8w2Tp660grGXyABMxlkm1frRWILa1mr5JpbVJ0XKj6RXoEH9p/2DJsLlItkYoJpngQJcVvFY
vGaOQKF3I4rMv8vRvbqrK/k4bYmCINeXFjiNh2x0+J2eK8xAbo7xBb316vn/MvN907yvIDm1KVOl
M7QekET72XZfc1Vgo4Qycc6cHrdjJteEUdot3syGtBwsN7tJL4PL6ruMk6imTSQRszSrI4e5MHnb
RwAsp9JB2dlpSBZBsFkEwblxXZqFBurn4cYNvjV8y4K/9/Vt0xhSA7lRE89jw+RECDWzTGdcg45e
VvaUFxikE9mG5O+jbEphEIWgQh72UOe2vsvaISxwtsE33No0IE4RdgKITUFWENzmj6MpT7kEiLi4
GeCOmXd9LLhuNx0jsLNRmVimBUG46ylMraLH8Exc7g/LC0Iaw0XFcz93gkt4mV8M9IAQB0luYR5t
a/lwYBFBsVTGn8YtXxqXWRKOETapuBvTm077/N+3Z/373No1VpRPihbCqcUklD6bziFKJP87hI4R
BiaapTEimr8M27SSEosN8E5Gyyvi3FdFjFJblnONwFk00BWFqTEDoa7aa3SKmnMNlr4vyyzZs3yv
xV/3BWJeAn8preG4PSkyCcNvGFzK3jT1bdY7FbktiHyYIseajvtoW9pNMWdUMzFYELD8tYAay1JP
4LPkaXtTVrmtKIO7ZI3zZzDcGoZKGSRSCwUPTdOGO26jua2MBMdoa+XWsnArJ3WB0YCoE1azaZw2
OkrDU9dcJ/K9QeP3NJgf0Lw1HKfc2ULSoprxLqzaI4m+DvTL/ppt5mLWAJwJLVu8KOIMezM60h05
5Gf2HIzj15x6/yX6gJ3DkCcDTKooINH4R5IW9omhsMdZNaXOsnjquDi5/rQv05bBWYNwW2QMVqdH
jIsLDpnkSnJv2GGqG+4+yqY9ZdwxaPQ0KRsc//v9ucRLBpIBrFyv24iMXwJfcbPDcFMcx5+hPzn1
KfcUUAkFAmB2afJnd4XLE2CMqBsOjAG4iZnZvXyXSrH9P6RdyXLcuBL8IkaQBBfwyrW71VotW7Yv
DNtjc993fv1LyDMWDfE1xprTHDzRqQILBaCWzI58FypZvRqXZ7esLRC3bdNlyMJBhu9NDmu+6Oz2
3djbllP+oN/05+beOCgDQ0QkKrKP28ZrWZNiYeu6NEbQ159oMh+m9LxYgp38f1z/xRm5vTWUJs0T
RoXbuvljjaGI/sRaGVl2X9xnwfbRq6+28Xz275vbVs+ExyhzyrS6lZeAlFfS8h83F1vYDYRpLhXe
zoAYyg/5cAzhHqGo0UK0t7hLxDIPU2kxYr0iuq/U2LY0QY5KtE7c+xb0ZuvcEBiR6529rg/mWtoN
fcNLfRshuK0bkTyOygpfXgFbn9bLbtVK7pDlgp26mzx9wdH5Zsi5RjIqZjjJYpvfdB+zRPfSjeFK
1+u9GbQPqRe5QjEWti3/v6fpvDJhulSSrrOH3wJmoeF6xo7V7+ODbEuuaKpBsIV0vrVHLVUdUhz4
Wup9ikxtF0TXCR4sq9dDDkxUInvV//wckH7tIWQ6fndwa46SJWGWdWgYXN3oCloJR8z9g0arf9Ie
2UiY/j78GKGrTsTedtktoSryO3SmLiAdYgyctXKXKFeTfNeImtSF5nEhYrLUYa5Ygk8Hocx8ZgNa
yXv5rn2iZ1bxZEtKvcqPve4q+So4zFhQveQ0XOwwLOghTT2WdjoZwXxcD/RxxuyE7NboJRfmYHZD
/OZDclEkA8+RRljhIvrCKGYaELE0geUw8kLz/rm27Fnun2pe8N7DRZa8yZIoYseZXP6V5MdcG5kY
n2Ad2V9+aR25yDIoUmtJjKCRgoiFsTMWQfokecY5/breKPdWwAQF0vezaND6VRMhZx1PVNBlmEtO
E3zA/Nx9iL48i/R6phcd46/yX3qA/X+o3MRvnmSByoBgZ7zql9bpZA4rLFboIZtPknxdj4JwffnQ
wQPi980XKnkYG6waNBSnNjtNIgoY0e9zcaXA/ElaNFi7OrqZy6syFgwCi5aICx4Laf4uDRCQ40m1
u6iJnSofL7ueyAguejRxhPc9u2AoSYF21QhJBMGjUWQGFyP0Kk0mKKfhNOv9SrkqTV84Ar9/50Qn
C97aeCdiKuL3T71YRaREFZIFo08D+b74EiK8l+56ZXnlj6iAHM74Lzrwd9PPxgaWiw26tCrzkAM2
PbKGe6ZqkqHiKJ4q2X81bJC4ALHOeqcWaYJAez9/K770x/4WvGGosg8uTs0T8peab1wlvog9jP3u
68D0a2H5NrhY7ouog9q006pg/89WW7L80PxqpsFqnfLwXT49XvbH/3P5eUHkng/m3NTZ1AGRaapY
eKMELcr6kGQmp+KRNTUPX9fJFrVKCGG5YJHEy1hZA2D7j9BqWnIbIdHNwO7aVBBUIvf5Q4UuQ9Ek
6X7cfzGWCyHtMmuJwYzVS+r0suVj4uyLKiGk0O4xWv90aO5ntH+B4yKKTCRdDntkIWZ5tkt6n6x3
uojJZz+gvGBwAUVWjNVsE5ikSu+K9aaPDwIH2b9zvABw8aRel4aQGlthOeGkdJvvo504y7fVYSJJ
IFa/DCf6QnxkGdc+gXoHsgJZ6kT1vUYeJQ3dZCAgNATnldAHuXACutI46xpgmaizs4H7CvcbTLcc
Gc+reeoxJCeqiey2MmxCGC/grY6GtWQzMCeQYspe9cy9udwPGKVmE0SSp9zEN88FfvTQabdSAILq
a6EIkOCbmqwatnmDtm25zNOCv0K/pQEmtA6au57Y+Pa/kW0SxDSTizB5CgpfvYIDsVFgNAt6BCVD
MZnkbmlms7QmF1KiIQoTs8Fu68Akb8y2gjH4HOMn8WE6t2A5XQ5vaVreInLhREvDss1bWBa315Zx
H9cPlzfD7lG+yV1xe3ulhdQkFnIsTHB4Kj4kao++qONlkN1b/gaE2990ycqoAyu+Q4rRKfoPRTPZ
cX0XD6Vga4us4bZ2O8/JTzkTHQNXRvaUGrmr5MFla3bjx8Yabk8vRZukbYclU8LcryUQE1T0elxH
pw4Xu8pF9ffnpPirA/sFjy+bQKAnK2mL1Wv95KaBfoZyNu4VP1nt7GSgV7N96lt7dVZs7cL9mY6z
REe44AvyOg3TnNN4nmFz74b3qsNoSqrrDI2wo820ZLOP1W3uiGLI7rmDMhXamaHspfPt04uiNAkc
FAstt/ZkHGZJQFmwb9ULAHd4QqNPn/oMQkUF6gRDfSbVh0a569r2TW75gsNtsgxKRIwMD2/BSbJj
9Rs0K229++uyW+6nYDbLxe2yETG/A7X8zyztCpIQqIZljuZaQX6IUA11BXjMz1/75YtV3GYbjVU3
rRJ4YWaTb5PTHVq3PDan1EVGP+jx9riNb6bziF530ZT9/rm6sZXbg7UV4VbJXiCdVx+jQ3bA6Igf
npdvTNc489NAPPe+H1tezOXu60s8pegSBaSS+4v03ay+S9E3wZLutYgYv8wy+DRhPqZFWLMlhR7s
ObM6u2sNt9boeVjUc4YdnlShPRixL4WG4PW+/+DaYHNnaGx0zdoy7AxT/dFDf4fpymcmY9OJb9KH
8Gq8ETe77x7cG1DuQA2jNlpmJsvRTmDmAIf3OtgJxahjdT+Xkd3Vo9/rgl1/+UMafPJwpHEyqky4
STEzO6u+DFpsN+Rw+VOKQLjQohWpsSbMMC09UerW9KZL/f8GwUUVo0pI1rGqBVqMbanpUVQtbZqL
GrJElnBhJV6Vcl2ZZtwAmvUTGFYZYxQKMXf65wobrjj+q5vW5eBiyFxwKQkUz1YTqPTautVOYaCD
4ehYeKBpDiIQ53ye3PhqOPc3qnAc/fKpYMhcbGmMWFFmdiokYLfQPoBWyolSDZQPIjlu0cpyEQVU
1+Wsa7BRTRA9G59mnUMsQeeN4FgwXuUDW0sGYQbMmZx0REOzcijAibNUSOlCkN0VcQbsZ1BetjSf
BmxqaqgNU//T7dHNDushAukra8T6U16O56fvBoiLHWtVhPnIDEPHjD2QyS7Wu4GmNmm0/3R+G89z
Xpu3TE/CeYmZSUtzZxonqj0khkihQ+B1z0+PDUYrjRSNZYhKS5Xa5QgxZgjDUI8moifp/vUVfT/g
MSZM7+T3hxmVZN2ICxjTukZAFLvI7fLR8mNfu0ufotZlXXOZbxxQB3vLMqLfCGrdsqljEpxDzuai
n9l9rm8PXXZFqjsiGqFnYfXVneQFgi+Jx6kkx/qALUVIZE/KB01YK949ojcI3PLJpd6hpobb+Oiz
ZsMiqL3JDe3+jxlTn917A8S5tzQTnMbP9U/1HOVBE/Z2lomcgT0fL60X97w0yhDMZyxXrF3n6FsY
QOoG6br1nulWFX78XkQ6vXveb4zijkV08Bn6xGZvInPw1BnN+IV0zItat4fka6alTkepl2lT8Iaj
cgPLHZVg7dEU5HiQhmlPoXK9tphl0gX16t1pT2MDwh2UozJXxsKkLrMP5KjfMnqKZ51D7ZacFE89
iHi/diPGBo87IsOsolCgBJ4hnWlxojpyOpbfiISehHZx56FFu25eJCxeetQ/Pne2HGpPQ1UQHb0H
6057uPytRFuYixKrnpuhCnUpp5i+kO6hkN3Lv797s3hZNo1LTEH5Icsok6JsrDuIwaVDbTf5Z5VV
YuorSaQbvHvGb9C4cBEWWZUlTOBQt8AclKd2nUKIJBbpHIpguGCxQrlAMtjbT40eI/ItSz8VQj8Q
LRwfK8KETFCXR6y4z3GZ0Fq7P+au4SSeeWO+V+6Tx+wO7Iy4U4Av4PI3E7i6xoWNIqSxJrOKba9N
TrJ+7pferssfTetdxhGZyMUJtaytpGDKoSveeH1s9+F7xfik125XX2fl42UwQSzUuHhRxNrfLRNM
w1E5tJgxY/luUaedaO24MJFr2gxFSvbZ1tkhkltJp3i+7WLBq2p3phgtcPgOBkW7GN9VLIGQS4tk
uKAMKb3yrsPbsXAyVLOUr4WjHmenhnxbpWJquvLzQPI1aO7FxyVgciuXF3Z/M1iUGIauQ0SJ+4oL
ZK7QioKe1jWr7Nj8q2oaVxL65P7ne0HhPl/dE0xq10CRTxE+XxZMPiNOF7ZI7B/RLzjc91s1sAmq
DcNBCp9V82Mo3EfHwf3ZCPKW6TUD6bZ/Fo+L9lqTjUnKGoLLOFjaj41IzGW/P2EDwMX3JW7zJtYB
MDnVhzBAuecaootO/tX60qHyaRziDEN5kh/eiPyCrdTry84v0/iShBaTuWtkILOBqTb81Gq6M2tP
OAQ0UXfcfjblxUq+ImFWdSLFJcofxvXgYYo0AFn1YTx0n5i623IlPS7Bv3h7CXyFr08MmZRj8AYW
Dift1N8xHSrNVU6M9BX64eI+rN14iaZhUzVUsBLwqemopabUENRDGm/19WN87hY7/kt6qt6bHs0d
KxhP5QfI5v0LdrPd7beB5o6E2cpmNbIAnSL/Rw7GkUVP8fbbhTGJTmUdRDvg8fj9zRJp6kQrCTA/
+cYYBR4r3YmKdrtBegPD7TpFqixLWZFfH/PKtpTGrkM/jXW7FypMiAzitt9UzW36jMQ4PJjwVYuZ
ZlXY2bVfhXyxiL9mjU1Ba0xYonB1RthabYoPhfuCH7uGu/irpx4bZwJ/WxTQ28VNUYJcv5fCEsLu
UbD5K7jr11rOhtwN+CtM8mCiLRGPm5wIZmX3MywbEO7y1Zf5365ool2PJViSYL1XTuBRR39B67/h
cNuAcbewOWnCWFtgUd0H2uSV/ZdUJFAlWjRua42SFkF2FxBVqJzWuYPyYBYk64/Lhuzn8DeWcMe0
anaKmoSAWb9VnhH85HHNHHqbX7GDYAzE6eZdegtjg8kd2p2VyGHBhmbzI5t6Wg+xk9wQhOfoJEET
XPY7cNoeWSm3/h69E5VM9hYWNDIGhS4bVAz46aF8tFolXWPdWab3kuXS5l6jAvdg34Y/47YQnC/q
A7qMiQEIfbmRsutx9i5/NbZAl36fc7+xLCa8pvH7apbfKXS1DWM6xlrjpbIkgNqttqPsp6hEIaap
yVyoivNZyZswRG/LbbPgkQYK1MwDyfGV/lmJ8a10UJ6KuqN2189QdcAqio6Bwt/jvRIO0agS2Fc+
U4+kdiIiwRMhcKF+mWiaRCrI4vTcN9DWpn65/IV2u4fBSElBsAj2KcpzqCwQDMupkuo4sohfoD0a
ZyTjfy9sUjtsrgFt0V7ztATtt0ic/t27ZFHTIDLBQwCkmZyDQFxinkHmBULTs3rCe/Q9OcwoQ3au
4gyfeq87QjjSS96pDwKrd5d1g8v+fZM/1dKe1lOcMavHMxMo0FMIWi1+dzQOtWO53ckQvHh24/7W
VC6AkQWRxIDi2HOmez2zEiTjJ5mOmW+9iVViC8ZFLi3F/CxRYV+mFGdrwnhW+KbYsVlCzvfp0tRl
ziAG+ZCTQzIIDsrd8Lf5fc7zG6IuXdri95Uk/Rhryp2egrprVKXjZV8Q4XBxoxyGCEUI4KBlAWUb
xQubs1nHgnyfwOH4PsqsmJtUofj6nQUqZmN6GItZwGW5+1YC6YJigkJOw2uCW7Exz/Iu7BErtCA5
sBb56Cr3IYR+SH+AHMYtPeloBZVbBqKkwe4SboC5JVTnNm7aBcDroAdqORwbubwy6lZg4O4aUgNF
KUulaPTngkViDSUtOhOXmeZRLz/oqcDj/s8CvgBwUSHBuN48MrZELei+EDf1C2jC2NTt/NELbXpI
T4OtHNPzv2hRENnGRQddGgfU1AEt67b1jt4z8md6pKWdaV76YfZKbzqEpXvZ9Z+ra6/O582KcmFi
bc05kmZmMISEgDgfxsKOjrPXPtQIvJfRRCZyAWNQQ9XKMfvo0K5ypulpNUUhdt8PX74ftwHqKLEU
k5kzOZM3+rKjel1geSPOk+asMyJ2Ien57h0R88m/nJLz/aUwENjB8QDM0Z3vlkCDusLc2/oDdK60
d4MbH1JIYk9X1rHxyF0t+oSCVeUDS63i8g35TzzindmXbqMrJJecbzPr8dIdNigmKqTuX7ReLOZL
glpRp+NgATE+l1BuR9P7J+2IqTs9CO3CRVcB+RR9vew6gg9rcPdUS89X0DMBMlyOWvRY6+DwTgXR
ZfeuujGLiy5FRcvFqICxZp1L9NiJ88kP09KuRCfnLpIly5phYf7XVLm93ppNrIyZhY2Qfzciv59L
Ozev1vDwhkXbwHCb29TRo6MymJG4zfyRRGD6FN0e2Yv4VQDZYHB7upxLVZ5iYGiIWKxjvnLoox6k
h+JWlNpkm/cSFLe5ly5LM8oYrrt1bQ59LBlO07aDPcQ6mM+XJrLDFKz5c0REBAH7Hr+xktvjq9KU
TZ3CSqY6iCbKZ0rP2EWJ9Ty5BNJrtWRf/na7u/oFka9MZ2akDJUOY43xS11cdV1w+ff3b6MbAC7V
kepaXss4ZdESt3j4cH5yHR4Gl5EZhc4quPwI0bj9G8nVoGc93mZsApPlvyWvvPop2RAJR1b2HQWs
EehZQFim3NdCDiedFZnxa2ugarQeK+NQmE45ve/Xx7l6f3kh9/fyLzCeoq4iLSFrCTAzJ5D/SkDc
NQ+dbtcQGwlQQxbtgl2uW2ht/mMdz1PXz2oSd+ySp9uTZx16N3swnNSnEAJsHrKTddNGdvEshiFf
tTbGBhu7vRb9FbvxePNHcN9zUeMqM3O8eyu0n5j0vqy/WYbAaVjoeL3fXwzl4jGRlqk3Rhiaqz8s
iGLlll1PgxOvQTo+/rePyHbj5jUYEslqslXC8RKtpziLvXgivtyYbqqbgjumyCou9heNMZOJDfjo
mMCp68lW5MesPqag1M+URRBF9p3TsBRKNcvS+Kk4XbaKMZQS3ZG12kmiR7Nq3US6rsrj5fVjO+r1
p3rB4UIzCnnhGFHgPGurIUvMGkLUgyjbsu91LzDcxs5SyxjSHC816Dc7uno3LxHaXQUfSLBm/H1K
L/V4rTOA6NH6AzOqQWItzlqEh7qNa8H32X9wWL8s4q9Sk7mEa99h4ZDHH89s4G11FZsJbCo3C5IT
SFsRp/T66/K7KAWyf8K8QHNbuEqo2q0joCvjRs0jdByICmj7r4uNddwOztuuMfIab1416M81hpmi
sxWwkZ5/Ucvav4i8mMNtYZTq6rwlMAcJHaZVCvn4GWPTlT8dJP+yt4tWjtvCDWjkxmUBVCqBiSbK
b6zUErXR7p9hL+YwL91EpKEsmiUOgaEGNFADjA9BsVB/sB5S3/Q61YZUGwSPlU/JrSjrvP+g2Xw1
7kpXrLMKPlJAa4CFFKSvejTAXQvVwczJFxtMT8WR2iWkc+LejW5Fcxx7ERIXE6LjiCMm5W/Hcz4T
I8sQ97s2OuVqf5Kq+GRE8dd6RhJe0n9c/pp7QWULx630MiC3a7K0sboMzmDOByPG1EVfCJyG/Qwf
Ircw3KpmYVOmawMYRVWzxGk0pX2UjaK9lzVJhZy2QdO3qCVsIbmoTAw5z8B/h1Ot+FFSaEf1iRsn
omab3bvdFoaLylNJ+kiNYRl7dPePTGt2PBi37U0bTFdvaQrdgPH34pE04UJTHJ9Wcz2lN7N6Iqkg
i7C3vbcQ3M14tOpGLydAaH1up8MH2rxhrH8LwEXeLCxDMH0DQEEmqX6Y588kFmlYCLyaL7WXk2XF
QweM1gAvRtUndh41TpXqkegIY0H8gmPzs17pUoOai31+/R0NLD+91VwwT4IT8Ods2VvYJy2ZMNpG
C7d7nmq4nNG8VmS4eS7SOZK+542gAX5/4V5+nwvu6tL0VoWOE2eKQy+SkiAJqVdOUXA56uzdmLZm
cFEngpiiLlHASEatBH1vRqdWLnNHi8olSNpl/BwO2TurTzt7lksh3cjeabmF56IRyaRqDBPE2DKu
TqQAWaip34em7mVmGeiD9i5qzQB3ykCvVU/O30JAv4XnIlMUdnVRsDeMCmFdSfWqaXQmTfRsF31K
LjDFsi7H+QCUIR7dhIznXEYqtxJRMO4d1S/GqPwUVrequlymgMmtL1HzPR4iO9FTWwv9/n0nf73s
N5dtUnmSJoloHSq2AAuRqMXkhL00j7H0cBlkdyhjaxIXoZK6bPWwBgq7zxen8aDZo8du9CJ12N1u
4S0Sd0WckzGtUradw8/aSfWgyuwtt6jng7Cjv458IcvDZccHpfDv9yojjqdOStj2xmGFdIQT3/Yn
2YdayVGUJxV9Ki6SZHI5TSsr38fWFxXHLi1vi+n75S+1f1aZqopWeKjN8O+HdkgTYhSVDu5NNOek
5d3UK8fLEPtmvEBwvqDggQLKX0AMyfrUy/Fp6izfTOc3xd0XGM4R9GkK45BZ0oKSd7Iw5PRZzwUH
7+5qKbJhQDQOTdb8RMk8t0qOd4LuGNr6Tu6Hd9WbCDZAff4PBH8/aTGRCKVZmKG23/L0MWs+dZXA
it2bJBjBLfSFoNuB75xdy6WOrDpH7J6uoKGZGehOtJzQeLz83Xdfb6Df/YXDBWnDDAtjVoGTHn8q
kX7r0fvVB6UjoskVWcQF6lCPWcILSBgvgRDfx2rAvqRP4/pRYBJr1n91V/llEloOft/9xJiohiEZ
vHlTCZ3Gq4IaiTkUfltK6bmYJS2QBzSyxmmkXOcN7V3JiAWxdfd5ZWmKTg2kX/C64cJCb0GgJMnw
KIY+lMdUvigKtGEJCVtS2MoDkydV3epW0dxwtSGTKmxy24/um7+Au3tkxIzmukJgIpNfk8qJK3Qw
qcF439zO2Y08pfac5Pblpd+NIhtM7sKRNp2qFgWsrnOwtSyuimHamAguVbs9Ytu15Vx2NXtF71iL
Re9WH1RItz2XNFWMURxmR/u2esWnxBeVNTnvJRREroqu6JYM1WrFJNx7YZ3HMIyjdvbM6akb3H7I
XIV6afyHRDR/44ArEeOtaJvn9/045iDh7tCihRK4E3cHJI5suVXQEXEyJMFO4SLlKyxuIcN0Xeoq
AZY8vm+U2K5NQbjnnfAVArfnG9mMZdIPqDTHD1G12k12zJKnmfp6eNaHzGvGO9xPBV64+6kMhVpg
41YMyr+K1rLVopZ0s0erD21z22iWHWlfS5FCCefsP23bwLDV3SRvSJ+oxWgAJpdOin7SC68Tyo2z
Y3cTyl5hcGFEtjLDKldgdKfFYekhJIYeWMYr9yS3efqj3fsKjIsY1tSU2WgBrI282fLBdQct+P8G
wQWIfh1Jl0X97EHKK1mDNYvtBBJ+l0H4Qt4rQzi/TmU5k5MFhkAosPpbYHu5LXu78xW0ulXv8mvR
gJrIGThHN6ZhldG8CmdQP6wYoi6ukkZwReNTMLxZfPd0H1LagDRk9sBjM3hsMDP2lZtEhfx8j54H
UYqQrdJr30NxzUKakOg8ZZRVYwouXYvZq4tPaN+zi+ITmdA3on+dkJMsRDmf3WCELti/4fhBjF7J
liXtAWehBRLMWKKxVvYFLpjDD1+stMliM8lnb1nRJ6eMwViFV8M4VODTsFzMXd2Pk/S5keqvl71x
1zNw42USsESByMHvYYIWvdy36Dn3zA6mobqFJ3h6fxnjOaS9Mm4Dwnl8b2lINIA5wJscyIN4HTKN
T5FngevLcDTdbZCOv0Gnk2uwogN75uFa8L2Q3Kg+MDJrikzzeE1ABvw9cdPKEVEFidaA2x2jrpK0
JxV2By4EWr7aFZ5j6vvLi7Ab9l/WgN8ea6/rcSFjDVB5s4v6Ry53diijX3zpnMtIu66KS51CoFhg
vmrZ1hW8KIq4BpLmEetTvjz+t99np8LmZFmTaVmJieXK0JtSSfTjKovaLkUmcA+x0iBFWpQwQa2c
Auqp7SALovDuN8eNnurg6kSrNuf3amdEQ6zCCFl+7M1rA/cLmgv8fhcDXYKqApJ9KLCwf98sFJpD
QBMlAaNIj5N8VaCkKzrl98KGTsA0pSsawbWPW6hWCjEbPNeTpyvR7ZL+ldL4qJqf23Tw4jz9Wkpl
kNNVkJzmr7jPoR79nRpr8cTS8S/+oeuiSpYwytG7M1q1c5cYpwjKZLjz2njSeJlvVn4x+sofCsz/
BDbwsMUFGzwQfOap0VONxKM+eXK1wjXwPw73szZalcA79vzPNNENjrVFjpc/XCKqo1V5tiZv0abO
7qu8PRRjkwmaC/b8Y4PCnylDOmV6q9HJawskTaxWRXpmtKtkFpmzC4T+eiQcdAv3Ti7AWZba5IgV
kyc1qSsPi1fHhi1RkSIl2zN8mEdOHLO0KiFU4fdU3gxUaxt8nZGcm/FTWrj1vDpNf9BGkd/vQ2mK
AlEe8C/wWytLjbGPTGXycu2hbtw1VWyr+tHUbiQa/txdO7jbP0jctZOakB8rdRWuEN51xWHqJlua
BdmUfWtMzOopVGEkGr8HitToM5zB+D6RfhXHyMRfFdFftfoJ4V3g2HvWoL2QTT/qFG1/HJI2aHlO
1BHE5dEVmRN7yb6QQVA33sewTJli1lE2+JEhdLKPvVTJk5eaD2MMoocmcxKhUO3emlGMbP+Dwp1C
CaEzqRSgxDUO0ea+6kInId9y6502iXQL98IBrn5sohIFH5wWv38frZZTDKdg1apusC08dYVNGLtr
ZiGXBs0SUAfyYmBhFMUkCgckY6AqHT7k0b0RC1pLdxdsA8E5cti1uTwogNAwapKAuF75ESa3VnHb
lJJz+Yawd9dB3ITSADivVINvfjPnJDUrA+ul1YnzUZupnZTEgQi0wJv5zP3zebAB4hvfOqORUl2F
TeQ2Ax01y2Mpn43nOgG42YS8BHtfaQvHZVlIhqyZLAOuHZ+K+LrrQwgjioqZO85GFUtFWy5CjolI
+ruz0UE38nhMMCeJgRB7nVs3pvTj5Q+09walKgQy2WGgAYPzaKmPzSGFHgpu5ItDTz87Y4ZPrbe4
yzFjDRXeZcQ9q7aA3BMgtUplKRcASstNTY7z6F7+/R2Xg0FIR6OjWcE34latoJMhzXGDMN3EKECQ
g94m13FTeeo0CaL1rimKYQIHWnSvT9OinIa4yBANquQ7AjeY5FUBxM5eZdEZgpuY6ZNfHQhjPxIa
AceD9uBAKl8hiTNWN8pyWlJZEK53zSFgdQdjPYIcr/EpWeizKTX4m1H2kT1Dy9TBOGr/lu+DGyoU
iwiSh8/U8pu7cDLUch1VxeTNqhloJuSa4xr9O/ET5LJXQVjYuRRTIiNDaRLZgm9zzk0ssJ+1mTV6
lT6ip2xovD5O/ZxI7xF/7ysmMZCvfhVCSP3PnRCQeHmpz4NILH5sjCRxB7JNsG56tL7RpdmJkIYY
jGA1k+Ay0L6FL0BcLC9qq5mGMQJQG7mQqfwxa/0509pP6lI8oO50bqcm0LXqx2XYPVfZ2sctLC2H
Ol5a2Fflpg2VshyZS1lUiBGBcJEiK3VULVWAKHHtlGg9V4zp/WU7duI4HORl+bj7sD5MURH2Euap
uhza8LkHEhgmpySIeXspsS0OL2ULXreaZgtwGOUreyeFx/JqBsdED4JZ6fGyUXwfJzsM4XUG/qti
hlbjh2gTjKaZvQq3Z03Zq8vGIJJr02fk7Q0YdSufDR4xqlnj4TLy7nJugNXf3b5KiZJWIYDj7P2g
Pg1hgNzVf4PgwntX5HU/6oCooS47+HrpdWsm2L27m2pjBnPMze5trX5tJhpi/ZaefNM60mZOm5Li
XtMjWgflWqlnrQyV78WUx4utJpUuInPa9X0cKyr0OjWMkXCOuRSmUvUDfF8bqwCM/4e4EtFu7UIQ
HJMKDkmMqnAQskL7oSuxkn2aY+RnxmSuoYyCpRSA8PcyPUeZaG0B0qzXc3dF5MNld9j9fYiyYq7C
AsEJT7NdreDqL2P8fhgNjBgvWVBJpGFmCjx771ZBdJS6NOQAUK3hLnxpMcipUaTIQw2rPcneVJ1T
iE9P8afL9uzuIIyJgOESdxe8zX53PVqlY9HkwFFUdyLUgWyqQYVTemyTcO9zcCS9oHCnRpOp8tKA
FB3hiHw00QrNSK8LNJrm9s8m5WTw/5td3IHRgZHDgNIekvQEGirD7RpCDlYQZUVrx50XLRoEWmgg
garOCh2srp1rj7r256ma35aO2zVqsaro2YEhfZleQ7X3OOvVrd7KuXt5wXYd++UT8SkhCZR7stUD
R1lvZOvUtYKLw65DGxrEbJmarcE/LtK2JqNEkIVWl1ttvi7i1BmGK/Q6vCUAbHCYnZtYqo1xHq45
yiXx7NfrsU3f9D1e7OA2TKtPihXjruqR5R1tUCCQ3T4WdRXve5ZpqUzwFdVubvcnnVIsKcsRj+lZ
S27GMqhnwfcQQai/r1NoTtSYGkD05WMeembxrooEsYX5/6tdb4LejqlSqWC5+x0iHUwdzDgZprfp
+7rQXYs+yWjuWB9I/SPShU9y9he/hkPXPFNAQBcS92VquqzWmITISNsYfXbAB38toaaz+BhRvBa9
Knffsaw//x80LqRNI5pmugZo0hWTrINM01c8YurcHdzFzT3rWJn2qLzFuTegXFSr5qEFBwyyw1lF
Ato0vqmI9It29+kGggtqPdrz456aeJS1vmU+6u10yOhgy4VoBXcdcAPEeQdFAweV2Ocq5btxvgXN
EFhuL8c0AcRzF8YmFmRUS9DsSCcvATfTIMsHqQ7PjUkFoZOt+gXH40m8FwwZI8OAr2JamWtE11X9
eYVAeF/dZSLNvf2L/cuqPf/7xqTJCjO5irBq8TF6YJxMTOWS2mi/9TBK6lxeP/YJLhnG3X3T3Eyz
STNwKUQjLKM/+3eDbbtHz8YmLmSHo4JcU4zPNK8f0jI8jtb05xlIBFJdkZ/JtCmfGFYmgkO0hlNH
eUbsULFQba2Hg9Fi1L2H/GlqCK6Ju7toA8hF10UD6TWYfX7uIuuxTEun7zVkcJ8uf6F9HKprrPah
IQ31e4gtTSvOkWFB9rYsxiDpFfCQzeiLTjozd+KkEM3x7OU9sZK/APktpYBkAnRG+FZR6KmsZdmD
SFzrTEg3uFLQ4nWZCUzcd/kNJHcYQrpk1Tq2i6FNz1ra2CCW+m7yUd10kYAXbGYhHPfpwKFloKcN
cB1aSTq7uY+86Lo8qOiSxjBxLMiB7YaojXHcFltzsEIV7BhJULqKphSax+RqDi2BVbtbbAPDbbFx
7coI9zuMTNP0YxqV71rN9C+7osgS9u+byGRJI1FnApdfwVCD6VdqL/8Vgu2GDYSkj9USLfg0OvgV
FHuxMD5RPlw2Q7RS3BE7NKRZMRCN/LQlO50sHc1GE+RYhZuIO2MHaynV0IQd2v3syhCay13IqNsz
2r7BjV86IprafUBLwcgQI/kFU9vvCwc8bcXUPHt/sfFQEMOBbjj0WUKoAO2iiLh+1xU2cJx9JSHp
JM2AM/XJkYvFHcl93Ij0y3itr59ppw0MF/xkdLYQdPLijfcNzyJwU5Bz4sVuAkVk4pAAja/fZkdx
pFPuJW7uiJo4dz3lBZ5y7dRDroWhnOL5t1SRHw3o3a4LwQG81+9A0WSBnBrIl6xXXRZJbaDbgHlj
I+mulkqOiYeAgXyAVMpBKn0s9flY5ZmTWiDTnCo3tO6HsXyMBsPHX/OWrfE/0r5rOW6d6faJWMUA
MNySHE7QKFrB1g3LkRnM8enPovb+9tAQf+JYvnGpylVc00AnAN2rFz+GdyJqN1W1Al/VFzc1Jowl
+23TW1ebi7CcB6mnIW2Q3My1gj8tvNwagx1GP/4Og3MhecHMoZgdYR2fgswezcBu/pDG/l+9vMjB
WVugTEE1FhLeUKInozjp1ldN1HU1f+JdZrbYCs7C5ESJaNcBotfzK2JmTlBZD0HbY3JreGS6LNDD
tZ3B8Jh5AApK9d7X6mk0HlEZg4f1VnOGqd/LcWZbcv6BELKE4aSSpFqLy5QiEWT3gfUz1N2s1u1t
BVgrvTaXIJzXIBODofgaDm5VAR+hvA6ZdWVI3T7P2CGp1BerSXRbScmhGcef2+CzdvHbtsDmS/Hy
TuubGAwYuM6TPw116pk03Kmh9YpWqcdtqPUtI3gQwkkYbwGcMWlarURBg9xdBRuXOXQPFsiCilES
XIesOUGCSov/wXD2NLIprfx6zqxbltglzeQjxQDc3bYwIhTOojI51/tAhjAh3U31zdB9IAtbSsEp
Xp7hcb3p8f1E9yL/h6q6kyXYepEInNplElrRfYaF6qdDWd+y/ri9ROuq9d9G8Il53spocO/w/Thk
90pZHYqIghueGns/ly2BEYnAuJS8K8ta82WAdd1LnR7CLnHN+nMXiIqG1twc0UHVZc61cHj8/T1v
SUq/kwN/mk/WRLXzqjZtKcD4uRGjZc8p0uWdVkd/2Dz+5r6XoPNOLrJMJbFYgYICJLJUwyCL4VTK
E7ROFdQyrq/hRTbOQMMmN31C4Qt04kXhWz9L097K0eO2XsyfeedyDPTmEJniQYGvV1NBH1GTEq4b
5UVuok8PffuSkv55G2Xdqy5gZmkXi5Z3NJbGBBY0Fl3vBdkQO1Kf5g76W3MHh/vRpmX9ZYwwQn1+
gLKNImECJ7EuKSG4L0V52XsG5GqoizhFaJ/86zLeZ8HXvBF4OwEEb2SqpbRWUSEDMtQmdjoyMAyX
bF9IG/8hLes/SojXn3+F4e+UItU0O6PFEWHMPvWxdeiIZNdscre3TSSP+vuuSUGfgZgMS5aMt2ly
S+XHuPi6DcEPd3gnCWfD+RDVVpsBw7+uHi28eh/KfeYYjvE6YdJCfZbd4Trcia6uRJJxRtxMgW5h
ygrcofYcd5FN5SNRnrZFm7/x3rQuezT/hoXOZ77WKphEBy9Y1C7R2D7xC28bYtVJLNSAM6sUR6my
NbB4YWIeMV7h2Rxx/eGPSCBKQY4nkoaLsSh8h+VSrBjGmu7QxOXF1iB4S1+9W0HdNop98KaBMl0O
w0AXVRnGEKcERdzR8vJrcmd97b3yyE44hn7EWjFeR8HBl8rvquCTtBuDNoFEbXxMkjufnJUv29uz
qmULBG57Rl1vfT8FQmocCaboKs+5/BETXUBwSyanlNKOICfOpZtaBhv59MViAkVeF4MYqH7C+xyK
iH5XZNJGrFc1KHJD4kOot7CY+gpBQ9D1uKph1jwZBMVyeA7mRMENsOWjgxPp/ei17WPSfmS/LdQu
KCaZS+Q4eyQSq9owQbYQgvE+zs6oGfIK0f3Q6lotQLgtz+Q2tIJkhGMJviaFk6mhXZPDn6sVFBY9
GqZiggqK24+gzJIYs8NQ7clip+oML6D+yVKkj9xDoWyeosZAlVEcxy1YVapxN9Bu7qaYG6LKfWfr
jwRc2fNQSxQ1v2yL9bbBvMNc4nFrpwZ+PBhZj6B2n/8qvrOj4c0k0/In3dbP9IHYxr4Db9JHXpqW
sJzeSUmRGpMGMXX1ymRPdLArXJFvyzb/9C3RuBNEpKhjUbTAyOXuWknkvU/8O5ZP+8GMBJn+mgYu
xeFOErgOZ4pcYhVB2DvY8mSHodLbg0VaQURYddcLJL4mwJKbSGqSGemsYDjCcGDgSC1mVs3/Dyrp
eRfer+BbR9HcY8MXCNBGbcM6hXdgUX7GLZNTMvM2CNlNWTa7IG522xsmgpud1SJ4R1GSgqgUspn9
ZGvGFyM/htVV2H+TRCe/ddW4CMZZWaDl3SSZECwMzWuN6Y5cqg+hLhFQXhLBoWJdNy5YnIXFKeaF
aj7UMASZkn42fTtoBBCrd5IofJpbv942ijMnJlesygbIgxlrvyZ3QPF7c8jOGQoZ991uHl6M0cyZ
IHVYE8yUZZMalCgoiOGUfowH1BfWECyRj43/yFCJp4j4KNc2ypQJ7lnBZ4DDJieY6UvdVDDEjzJ/
7gMviWTXCE9FIbq4XpUFE1PQPQQ1RzHZ76pHqgQTkXOEEGVmys2anUKp5yu9t63hIhhOw5Mxi4gq
YZ987EvyGUQJXSZI7kUQ8/8vjGgEsaoVpZBEDwd76EI70FRbNUSOaHVjFFycza2GCO7cdQMIO1pr
aABjTsc4vm37fR/tTFGz8LowFxTuMFRUWuaXAVCCcfS6WnLyetgn0x+y0r6dh/BW+58w3O4jFkkp
GmXnHPiqZS4hd4l6NkRkL3O84b3pEoXbfD1Q6iCTZ5Q+RuowyU6v9W6lP5OpS8Ac7lu2VIleh9cS
vCUopw5D3Wpo6cEKDrTZqYW5R4PBblupV1UBHa0Yx41HkXcvWbivn9AO2eAaDQxgoR7aBg5DpXyW
jcdtoFVtWABxAV3JMqOZ9Ao6l1+lyb2e32bd899BcD4tZXVGWrPud0Ud7aVc92IDEzf0P+Tb/0fh
LpK8e6ea+ikqGRpgDOuEGhhFZ7bfXzX+r7+Shi8Cz8pBZcOAnYkwdaq+yX3b1++3IVaLrsBrruFe
TMO0JP6g0mRVY4QdNoXs26+KrRy6q/Sq/azfKqAJZvvasMf9NuS6vl0QOTtKLMkfjQptzpOG4Q5o
Ny8H6jboKhTR6oqAONshltaiVxaiqXl8rFJJt0tL8ppWucpy0TDsVd3GoBwcK2VdQ+XI727bLCU9
0iVohNZIrh8lHuktWy4zd3vtVt3BAoZzqLrSt5bWI2ZXxsHIXzrRO5vo+5wnLWMds7s6iKGqvqf3
OLrGospl0Upx22+0BMNkVSh1zT4xiiKXzIti0W26CITbeh0s5UqKy5edj8EeFNtQBZUd+iLaS9Fy
zRq4CNZT4quRNHfeKb5+1TSg5RlFbUgiCC6D0s2wNDMJyzXJ9FlR1MyWUF8uOGqJQDjPTMpOTZsJ
mbtVHUz/oKu7bbVdtcSF2nJuWYokP9DmjlgGHkvJd/N4cFJqp6Mo31wXBExo8GUEzYPcaqUaSqIx
5QsxmhVHZpb7tvvIOzHIdqkso/sN5W+cpUckChU9T7EhhXTuG/VliKfrfDJCW81/5oloIMr8i/ms
A3yWlja/2VjvruCzLsP9kpwDrlJeaFi6neSf2ZTck7608YQjKvYW4PH38Q2RIzTWzd2KMdojrkIN
zWHsZzqdtEbEbSKC4layC7ompxpES0NMpTK8CBc/svFMrENtfNlWwDW9WKzi27F8YaiDNmpS3aFj
kUVN5sryFJ/MRAndbZTV0/3cr4peXw0di/xlLCYjTHpQxnOhW/lMdsGJ7mrULoOkCVPpRSVIa/no
Eowz2sYMdTkP0boajB2odORm8NpiMu3QnIhbJ931QKa0sFMqNa/bcq6ZM6rBTRmXjkR/dwusBeMk
x5jEuQPbboDmrTS0aVi9hKo2HVIlFjF58cdjAmO2VHUeboQ3KF2Xuag0hgrVqmFCbeIxuhmf34q7
noqd+rnHLKwGS5s6+WFbRC6AvIOcFWqhMBFeEXuJAnL0b1r/R8V2cvvr7yC4GIWn3biSUkAE6mMq
u5P/UiQihRSJwQUoiooanL+AUcfg7prCn1OguHJq6XbsG048gjUiLkGeWKaD3Zex5zc//NJLDVRy
7LJCVHPAJ5v/ripaF3RNmduwOIs3wfga9pWcuc336S56pmhcgulLjt445DZ61HbxSfszy38HyWVM
lUYTo2hVQA6aW+vhJ1mPBKUOnDm8g+DUM9WDWB4zQFjstrG+J9H3koQOjSJnW2FEOJxOGkmVGnoM
HIyrupbyZjdiNJoEVpa20P/sbuidSJxuJlEPcpNm3ij0epEQGUFol6J3GM7/vwPhlLPTp3pkOpSz
HfNvWZHZ6AR04iE/GMPgRKksuJtft4WL8s0/Z2HSTUbVSZttwQi+ZfH3xADbpS5qV+ffZt8JxXll
1iqh0VQKVo7J5K5WY5AP9+VkYyRte5bq6XHMtS9pEyqOqQ2JnWjspaks09aGbsJopQTkRGov220d
B3bbgQtvW4dWF0HDXZyK525N47lFiaWCsFgeEAMH4rblOZwGR6dPfwfC2Vymh72cGX3msmi6N4PU
SePm0CmFwB5EsnB212tDY40RZCnTT0l0T9rSblLR1SwXZf/Zz8WCcUY3hnojoY8Yspzlff48TzQO
PfjHXYyqefWo3lLUwkpf1JdaEIFWrX0BPEu/UFcy9LLcE0jXKvcFuCUlA6NCu9Spzfu/2y3ODKmk
5L05AIjKd0n+MMavclkJ1I4vl+aXkS/TC+IxZn0GEP963OmYDhd/kpzW007hoXLGKxELoGDx+CR9
UIMoq3PAoW76uqB4CG/iI+1es0qUKKzrB7g9TBW0cOAw+n2bJCVhpIa6w6BcIqGbgZ5b/Zs8ebT+
innrgnVcV/kLGuddhoyFGNYGtLp47uQHv7gv/cePqMMFgjurtWbjU2R4yHz6ZJf6zB5ovaPSr79B
QQf778tG5S5WcZMON5lI9ySYbhSaX6edqMp2NcRo/xPG4Ls+O71syUABI5Eao5gf6u4T63/mwbei
oh/yRhcozulVRlckbY7wMk6HCBSY7Kr/w9f4f43oAsE5vMavSZuYgPAH/Ug6zCLsx0Ot/GG13jsY
zuX5Sp2FvQINSOv7zHrOghtiCpRs3T4vknDOjZkhMaRZyWT5vjGviX/b1Hdh/vB3SsZ5NlOaWBKD
V9bV56GC7V2a/yxEL+Hb9m/InP1HZY+R5REwlCD7KutO0RsH1apQvlLuKzNFm2c4edtizeu/uBJ4
tz+8E4iHKUHtbuaayUs8PNSyYNlEm8N5gEypWtbKEKnB09NIX8LmaxE8jqJXTwEMf9MQ+xiFO0nQ
gURHD0188OPvTPkSN6KZ1Os4JujL0DA900D+7mpqXZcyGiBt7pV7pUdtCaayy75XBaL8fN05X4Dm
H7KI2FEbU3+sAKRrV2gssWMZT0WWwM2se7QLCKdvAWhArGzAzbnCEoRsCUT/jNDwILd02rWs6Z/C
pNAFoOsadwHlNC4n4H5LekgWRm5r/WxN0futSCpO5UhqZX1lQqps8FH0XHnoxEDKU6FBkEjyLsbb
8bYNCZSCr8Oowg7NoznJ3KGyPJZHpwLzGzDA6LoV3XevH3rxtPav/vFs0KT2OwPN9Zk7j78zvoOs
717G8BsbLeCK0x6bfV87YLrYlk+wYwYXjQo9LIdsfmAxG6/tT8KmH/6q6x8nhLoBQ56Z2ghfW5L7
TdspARaw3qm/VGTDmuV2p5kwFj3hzBG2rK4a1wJvFnhhXFXe11nsA4+iaN0bXP9XOE8QvNVdw9+x
1Fa9dJc+iVpXV5dxgcr5jkGehjZJdSyjVNiKVdiBITiVrh8YFxCc1xiGIFHbGoIht293zVlxK9AX
44p8Zt916P3k6F71ZLl/WNfybgM5R9J2heIXyYzb7M3EDdsn5Q9fk/6FoHgRm+tLTD77UgY1A70K
NH8I1F0NBrA2TY7ber5qx3i7/B8Ep+eKVEllwADh1xHurEja9GDjUgflrpyob/dmV7rbiKsBf4HI
JWEYoW3RXEX0LbQfVFVQFUnwpHEeGg2XZqOt/GFP5LtF5BRfldTCHybgEe0URVeMvmzLs25YlxXk
VHyuECtSHd9X2bNFQjtlg61SQZ3q7L/fpSyLReOUPK27sh5UpBTdpDhj1Dt+xWzWv+r15xEVB7V/
irsvfycXp985U+tWNaEZSnpWUXBEpbu0EXWTrsathVxcYCwyUzLAJwsviOY2Sr+OmDVVMxmEiJld
ioYir9+DL9C4KDmEY6nLdEZDH73+PJPCFZPb2VDA+8DB3Vlim7EjuojgG1F4DeQTtUCmbUHyWUMy
UD2kg7QzJHIYBoYeh9Eelcn2M/yirO081WgO29u47oH/U0++ayNIQ1VuJIAPDSaqBdku0kRF1AIL
4B+HQLMbqbkFiMI89BPSj/tKNA9cBME5DZlFSctmPelST7G+sOSYVZ/+bqE4PzHiVTiRJJiYpH+f
2q9xIPC0oo3g/AQJQSiSd1ilrMF0E4L+jw9lmRf1fouUixBfsyqlTQEEc+xxVUp3qH35SFoErzzX
aSioAuecAqpgrN7CWDhcGSr3JAQD3CS6lVRWfd0Cg/MJfRiMAQskXAScqqNfOD0erGIXl4V34DMC
IwHx0hNKed4GLruiGYF8Qfg/xrpA53xENVF1bEKgt5i1OLiSrR2qq+4YnUwXjjbqbG03HrrGxYuh
4JCwquMXZP6KL+0xDa+LgAzye68zo4PfISU0AsFriwiGe0NC80YXFOUMo38v4vshPga64H1z1asv
JOGTCrDJTpgdg9tDNNUM+g9L3tHkgQw5XnhEifq6OBi0SNBUDLJjzqwStBjqKQuYGxMVZCy9clYq
YxdXsSACryZK9ILDRWDZJ1JeGVi2PqzAZSPZCJCeltwYkohgfX31LkicjVWmiVl1LGRuWqq7or+j
NaaLR3tf+x6R6UM6d8HibK0AJUYrd8CqTIu4xCS5wxQ/3EuBGghcx/ypdynMYgE5wzLjzmQ5eF5c
UjwX9NCbZ03bZ3hEkszrLBGwK63fl1/Q+JhbWzQkegW08NzuzFO284+oyzl2oBfBOeenqJZAoB18
lLVAoIubsoi5XbVr62/W9N0AA0JfvWzHqPVUYiEWZ1lyQOKuVbFftd886Kb6Bb2eN1Ezfi763tFG
dd83pl3i1cjwQxElrMDS+ErHyEiIVHRYUkQx9RgrINVBfXq2r4MhdrflFJjA25XAIpIxM0advwyo
Wr5m+Ssbma1OZy0+McyA2oZaDcuLFeX8R8eysu5qQJmYBBJ8yUVbJtIMzm+otd9HXYvvF6G804zK
LTLlehi0G6KKBsKsrxpcIEqrrLnh+Pcjfh+FRgf6RtwyBax2fNl3mqx5kuvwFOLNtENl90eW7oI3
L+1ilyQ50ny0kSC1lOlNw5SDxkTjgdd35wLB787UUx1DAXElGJ364ZMmmnu9Hu51rAoSfxU0oFw0
bFinxYYFt87O/p657JOp2ewWy5e+0H14iE+YfJo0NrmS3D8dbvBPqrHA5oxZAluQPwxIpvxIeUWh
sm/LeFH+wB4tMDidCFCDVA4jMAplsLtkcjT/5zbCqtYtEDgtsIzI8vMeK6hpEug8suRTAZ80VL3q
lB3dG3W63wZ8c6bvIskCkVeKXi4LSQIi2Uvfy8DGyCXfGVDV9EAOLNlNXwR48xpt4XEmHMWTqRUR
TDg9DufaMZCE+k77eXJ8O7bje7DLfygVXEg4r/nCshCUR0NXIWHePhjNz6I900Yk1axd76WaC8Mw
wBQPiFw87gZdAmkeQhbZs8fxeroy3RBVN3vQNB3ATUUEzmI9Iuv/4fERWZa0PJEM4Kn70SG4cHzy
j6hBy+3gaO3Rv7eHmW1v3KrzWCBytj3VeIYpFSCGQbtLNQXdiZHAvGZV21hE/uibYJJfl8uIx134
NdRf8/Ix/UN6qH+9xGXdOAvWRgImrRFSjO25lD+b6avRCnRBJAVnwnEpF0atAWL4kVhu2j2EkmAr
RAicyU5x2JI4BYIUPMjSTUAeJFVwrln3Q5d14qyUWWmcTvq8TvExagfHl34MbYqrlUe4eIEyi7A4
+6RRYmZZHzNw8py6zpG0r/H4ECrXpBFyQ4mguAzdHOJxSig0DLR1oBAOHbk4I5f1CG7sx8dwNza2
5sSooOlFCbsImXMQlVa1lNUJc6+gFDL6jTDiIkGX8qiK5qEIDPVtQvfC3Zlp3gwKxdZRKzBdM0xP
xTSGzrY3EKjgG3XfAiQwurZOSoDo0h1NFbspfjQYvbINIpJkdroLEDVQ2VjPkpim76HC2a1ySVBa
KILg/IFfFFk2DtA9xXrNrepkWsqfkRbwHkedf8FCCMO35FqdIISa4v26eh2lxAYP0PZK8RM63qFw
LkGvjLEvfaD0Towm/1Ps6KD0TU6+2zk9Sr7VHxiGfqMf5IO+24Ze1wS01KJ7F9cDfJX5OEnhGBpY
QRp8jehNpP0k08M2xP8h3QWDM9u2n0cDpsDonZnessY0aMtJMGLdlZ67XYByXWsf27Ldf6t1dxt7
XUEu0Jzdsg7z+zIL0H74swcFlpAK/v8I5f8h8O17em3VnUqB0Fagv2VeKjnBU4phLjMjLcsd9fCH
nLT/KssFkQvlZkwknXXwRZTh8DTacXYzgGFge+HWnxLnAcr/KIbJWS8GwQ2DNAEllDz9pJzxh9sd
qsomvT3te9f6FduJG92KXkkFCmlyJi13rFVTDetpZfft4PXNIRf1jgr3jDNqoqgR7cmskCfFY7E9
HZqXyJmfSIvABrXGw8dy2MticvadhGlVFu3bYqY2kQ5l/0KoyImIVo4L+k3ey6OO0kiX3qL5fxed
Mie9qq6GU7eb72lbNF+KKHzmT75P+S5ycbFfbSuaZs2s/BK1df+F6JjNXD5W/YeSsgsO50HKoIGe
msAxiytJu22tvd793FZ4gafgx98ETYriKpYi75uqc0qHB6URPX4JIPjhN0lqoBpKnTcoeZTrgy7q
kF+vo7jYrMV5BmRGQWChm8btvA7Exbj3ONKbzsmPbBfc5oLYK1A3i3MQ0cSaFF0EWLB6r9V3RuQk
07ftPRFFDn6cjwFqsqqsIZCMc9Lg6ogc0s78UsJkR7eeSxqccKdjuLtsp5+zFwG6SELOTShB3E19
AfTKQzi+SlGkPX6ZDuRuHmZMvGpfK44o35gD0oZFWfNvWuQbYZ9nas4yeNuO2iANNr8N+Z1BP1v9
a9vfCTmDRSJyPgPsN7plpnBMkVweIp+eB+bv+lDUAiKKJnxlMxk0ElWzV4+P7TPmJL3GroQZQ/Mw
DlzRPfg2erY9Ue2hyN44r9GF2qQnEoQzTZfF91H36y8VhMsu6r7GlMYEJhArLlgVzmSX74tvGFtI
bPkzcXW7P1d74YXwtlhgIPxdRZQ8Sqwkw1qm+f2UvLD+cVustyPG/62DhC+1MbLaKJMQ69bD5uZ5
cR0GB5ysXbabrrpD7ape6QWfqNtnTrcfX2Lh9cjsOrZ+AOda6GS1MgZsIaycUPvu1RhUh+5ebU88
+ZA6yd95GQwm/H1BUb83XzIBbjyZp/o1uG8OjWHLt9Z9fIjv6yvrQF3pmO8sl7rbS70dP9Fk/Dvy
JGUYEG9gpX11T5veQcKjgmMiKnYfwEEjKWiBDHC08CyjfV/UfZvh1i6nV1W1Y9O3Nr8NRXX4q4q5
QOGciV5aQV0M84MMuGzMezkVZDii73PZBp6BW5bPUsjJHRk9q7vfXiXR9zl/EdIk11X0D7umX9md
jDd9YVPvqr9dLBHnMXJfCXsdY1VhWhg0as93GGbuhJ+snfxZw+xtxzoGnij7XK/1uaBSzmPIVt1j
thwEG7xxB2/lDud2HxA7yFFCMIIvQ59cy51+bC+nQFbKZSN+OIJNckb15SBwlKI8t7XaYzCy3+y3
kQQbRzl/gSlFtOhnxQiiz1nKrvBKLLjbFCFwLiInfkpzBbLQtt4bkrKvplFQvCmCmP9/EfmL3mzL
sIEQvnSnaMe2+svvz9u1+H6HqspJQvm6qyeHUEPZDV4o/m4bOPvXqlSNSAjllpUWtP3Y6lj0rLfq
MBeazLmAPiJWns9PVFqaOWOHVn8rteUqxt8/t4WZjf1dDFogcc6gY4XMSAOkoW0PzKqvGyo5MSuR
g/WvRao85bF62Iacf/wWJO8ccjRkpSMgiR9g2laIyc6/huDYkM+9+rQNtW6baNy0QCmqKvz7dVZa
hcFChLwpO3escuTqJZlEbw7qbHfvBbqgcCrN9CxU2OztGm/y2B2GCWaYdyvZ1rfsqXRBrLbLvPEz
8YLvxb6yzatiLwqw60t6+QWc0us0TEIlhpyDfEZhaDpeDWNsF/EvULoItH9dNS9QnPaHpZLEpASU
b/VuUmCMdOd2c3HCR85dePH639ZxJjCWqVzHCXA69VwVFarI9zkTaOK6L7pgcMofm12uFbMl64gX
OFlpAvX7PyLSBYBT9cY01XasAWA+mdfz1KikxMgvG0QBx2Enu7I9Huid6K5z/d7nsnT83boSm75J
Zq3vPM1r7qZDETvZsXR7N8CzgfEFMwG3zUygE/w9e4MSRKJjupib0mQ/MmkfT+NxyiM3HxuR/glM
+s0YF/49NqvIbDSEqEj3Av/n6HttKEjAROJwUVDHrLmgzCGOlcSOAj7BCpxLVfegWMzZXjiBAvLX
7kNa5YGZQz8q7U72r/O/VUCVcwxmjurqqADA/JQUofDK7h8UULWCQGLAlTtpdpXDHPKhd6SFBnJO
Ikp9LYpnf9T0VxSd0V3QuFLxxKxrI/3QO+M8l+HtHfDd2G9JzxSpVCiKbI3Ozv1ftVzZiiq6KJ5d
wXsff0GZY8BC7YY8VKwJOa2bSIGDY0zdHa3yntY3k/I4Zn/IyfTP3fdCJk4DMYo7CEbQc7r53K4I
BWx+bCveuhVdxOFCFrpMKW0kA4uWnqwcFS+HUVR6v67bFwhO9cBeNTaKj32J/HNrHKj0sC3C+vl9
sUickulKlmvVvEgY5+xVX0qne1E6L7qudpiH68h2uEtvKju/xfz52Gk80bz51SWc6awU05pJYTjf
HlnaOFQJymzGrL42SeCwKvIsX8T4sX7becHhTzU0UlM0zAKnPaknw1MOeE+SwQMg7dUDBpuJTlGr
qcQCjjvOtFOTWQZ6C12dFudkyBF5R7brSXBVFcSVfF+UPq1a1gKQs6x8nMnzTACmHfH0sL7RVf1Y
DMa14o8ek8crTdOft1Vn1cHPjGe4drAMlLb/bsy9rPRNiilBrlyndkFKp6hTp5fuB/1D3CELJC7D
qMMskesBSHVEHGpEOG8XJxp8qP0cs+Ax0Z5oILbnbE1V4OPVHmV5kXSXDY/oBkWrZCiI8qsGvQDh
7K1NrQnDduAzBnou0xxUKwKntL4tFym4bTHZiEb9GlJUGRpZk8+tftC7fSi6+BPJwe1JZskWs+K5
hjFgGB8WeMwXTbF4y3jehYvFWnHOAcsTFEGItcIYqkxCYWafHlktl7ltxW17xAn1nCuDjgaDKiKe
UZTmi6b6s0GHemW3Shd/nkJfO4ZdTE/SMD4Nvo92iMGKLVcd5VzdK0zLFLs29r2kHLbNY92z/bcP
/AOOIjHS0jk4UPalSEE28KJXg0CZVjGseT6OqRiaxQ8XiAoji6sOXk3HVHH1yQivNSKoaVi/jV9g
zIqwiNkyHYxaT3HQnJMf9HPsQJxlhV6wHz2Me9lVeNhNbpvYJSJGI5FwnDkqMZXAzAbhtOLW6p6V
DANc6d+CcObYoS57lCmkM7sn2Tj32k8jEjD5iOTgDNIyszIPc0DINLrNMjxolPHDpBcCfVs1yMU+
cQZpBLJWDAqWSxp/lP5XtJj/pbJx1kj8PMtDihBjKHfgHbM17VHVRVQG64e9ixg6d/1YGEaEwwnE
CI/jnrV4VKBedsKJr7hq6531+s/7tF4JzhDrm6SbhBqWgkHwXMBu/EzDNDIciJSY2FmU2Dr91acf
qbSzLiBckFbTPlGMHLd2upp/r4v6rFHw4E2WdLSyGg+98nHbBa2fYReAXAY8aao5NASAA954iYOK
bBB/7cfbuRcs8yQqzHtmHXjnsReAnLMYEv3ftpjllPHMEz2Oi3aLcw0jWLB7E8PxXFbcDu2vQDrF
heiCUp0XZ0sWzjVMsqWHYYRTn3Irn6Zzfp/bxVnzUlyJ+z8yPDO13uQkX9RDfH3qnnMXU5b22/sn
Wk3Oc/gSqNvkuQVCI9+jIbVLcmOMh8g8leBHyelRaQUKIwLkfEifZEGWagBMz905OzVX2r64gYAC
udYL0RdqMv+ORUxpew2UGwlwLNSQjdLgMQ2932qxR5uxm7B6H1EMk7HMfVa3J6nNBWKuNy9c8DXO
yUhBW1Y15pHg0AN+WxSZRQhigxO6aFi41U7lY2xHroJWtckNBbKvpmcLaM7RKGNL06Kataot7IhS
TDMbnGlARZEhfBoVmInG+RulDvs6iCBmegwOqEi4xaQFV77NjqCn3xV7TDm+Fom36nI0TO1DQqJT
lOpxWzsEWVGMdE4/3bf6PTtC+4QdOfGNtgt39YuogWwt7C3w+DSr7tNWVWtEpWm6YeN3rfy6bYNr
a7j8PrdfCAro08jwfVk7GcWL1nhU9JS4mmItMfh9KjEBup77j+YzeHuPCeIoUo7vQv1acqRn9Tt4
OK7VRLGn4CCqoBMtHxchNLXOtDGEeLnmn8IeZd9GJrK2NUe6FI8LCqTEIAljBIb6yo7UC53pJdqz
Xy1qVRO3uBZ5F9GOccFBpr1RBsUskjEcq54cA1U7BYkhMOTVduulWFx8yMsaOfl8XJwrHwyP4FoB
vDBudD0XcyjObvTmNpf0HhzB37Z1cpXZR5MxP8XAWRVNXlxg6BoF7LoVUkotcPW94fWDPdfIgNpH
QkxSdjEGiNuiO431db2AcsFB1rMsJnM3TyRfG5anF4+Z5QkEm62Jj7lLwTjvMWoopIvmBuiRMrAM
Zj7YX6vscznlumulGA/r09hwmEXjs1503/zaD5A3QW23f8e6VfwnKp+EtkPRs9xHEhpEwx2eN85j
objbEPMWbUjKMxL7TW4U1JjzXFV39CCw6+Q1GfZUu09z0SFnRV9AXm1aBv7FDa/Jg1VoxMqLqerf
VFU7a1flk+REuLoentkucs0HXXDmWblv+x2Rc2nRmGEOh1/jcnwf3ymIsCgItuNf1r7Zxz9FmilE
47wYS+PEsAygsXP+1fCmA7tqXdMezyruL/3d9s4J0Th/1vrk/5F2Zbtx68r2iwRolviqodXdbs9J
7OwXwXEczfOsr7+LOeekZZq7ebc3ECAPBnqpisVisVi1KmrGGWjW4+Bj0wdJEB3knQYiFElIts6J
ld5rknFnCkbUTkuJtbMe6wOlniI3iWs6qGrZi8JqzuH9HotxaZlUy6be9pO33LenelfeYkCpKyMi
qrz0vhTeFj56lPdwjBtL4yjTK6rIJn0yKxdBn2ONgmuxCIPxWh1YxKaqA4a6Xk/jrbq2eNEVWLsI
g/FaClp5e5QdYyZT9T2bDkv0MAjfoD56xne6YnnjLGNNQgkse7gXt4chyK41GVRusz8H0sESPX5+
dE7vwZigZyXqYBCzwVOntRwH0OwMlZdFHm6STiTKW4iMjmWMW/Mpqu0WYJNLbmUfcepudKa72e0O
+lXoi6bPiTYU2+3dVIaqpQXFW1wbr8nzvpGc5rX39V16XP6tb7IYb2G0YTKvJQyw34XBeoiOmuzm
LWqp6JyjaZ+JnuM5ccn7xWMchhbrYFeLAWg4o9d/WY4Yl+Cve+XGfJSu1VvabhI6dMSS9aX/50+x
77EZB5KMoL6RW+qs2vtSDqRMUM/ANxaiofUWQ9B1lX2KbWWrqXId2yD8iuE33hCE3wtX+qq40rF1
8VT+JPD13G23wWMEkio7UUflv8rM9skxCkzHdszdshcx6HA33QaK8YaTksWp1kC0BKzRhuXog+ZN
7aNt3aydiJ6Yf4ZtwBi32FuK2oDkYMKVY/YUlO3aqaMfBpTr9kHcOCKyWs4VB4axwWNcpNHZAxg3
fuOFwejR66gtAVF+VO5xVO/qa7AJD0/aF8H60TjjfZj1Dpe96RO0/OWThPWb3OkXHVfe7mP0kdHO
T3IQXaa458BZSI1xm3YjV2SxIOQQymhwiNzE/qnlouBUtHbstV5awzlua8D0KCTXQWluT26Naa4q
GtAH2dEfLuuQOqiPKjRNDTyKOgaiMMHVPJNFVeGlwVPwLamvTVE2RvT7rIOslU7JRvz+EF/rxQPJ
vl3+ft6qKGhYxAMJBhZ9mP2x9qk+1Vo5eYUp453ydm1/WMWPyxjUfFkdbTGYcHftdXiJEhgghdqX
uywYdt2hDf751dY0tzDMUuQFBq4ra4VzuYgcRbqOm8QbR0GWmntb2KIwC1LUeF1roxoKW9BVorom
TRsXrkW81/ZXi6HOySgsO+YZwRaTObSkZujMUirQKpiUTpw+tvO/lYrx5HI3xSS3sUThV7TKDC51
eqFH3DR3LMNZcWcmd6LklMj0GJe+prIUSQSYWbr6s245WqI6xiI7l62Pd3Jslcc4866p11qn1tep
jR8b+7m1HDIfzbVxy+jnZSyRSIwjV9p4MMMGJpiXt7r2XWl6p00EMbtAHjbWxWwpW5FrYGjN82r/
sOaf1fSokwz0YY+XpRHZusW4bGMZDUvXASV1AaUJqHfJvnPnfSw7jebiC8C3Icx/C3TIRrx9KleD
RU1RXyJvmq7l4rttvF2WTKRDxlXUtVmsdQsMaR6/qjUJrLg4aG2B0b4T6DB09zNwmBOH88GwPkyj
GNZlnGuMrPbC5daevo/xrZ2Pbp38lGshswNffWcsxtx1TOppcivD+feK0NbV9piJclu4rU/uO08K
EAfuDIHVc89cRT5jMmYvk9Cuxx7yWeiXtXZo3dqvR4TYaClEBsq7rEy+M/wf2IcZFV2LCdlGSU/c
9mDGd52ICYHz/kHPkTMAY/WVkZfTYEODVnukWfr0mb4MgMxa+tZMTu6MKKulwsl77XBZNG4guIVm
Tso4r/VIobItR/OIHqPAuBp/tFdKoLgYN+5KB/OqDITdmVyNKrJmg+iQIAlGTWrz4GTapTFqmMiK
kMnGkwu6xKwb8jIeibvszF0dDD8SQUTAvakoG0jmvAlDjJmwbVwzzcUdT+Uu8uXes77OrhTkR1yk
ux+i00YIyRw3ubxg+jg4pTzzekRQPwTVte2pt6sbgVmgvBaFu1SCD0HPRkJmH+arpeYpjUbsVfY6
POaptZv2p9YQpFeEcjGbD8XtYYsRN8jh4Oog+5mfoB0pmF1aodjd5oGI851++AXB2PPHqsrc7hQE
QEr8Ytn3RuXn+V4mbwo5rYohOLz5ruWsRvYIsou8bmZqKK0X3uu4qWdugnQidp8jCblSucfCBozZ
flppRctATUSp5gD8OI5cnEoZLvsojaKaRNG6sZmWvA9VU69/r1vzonnNdYhxgI51jxFkuKrEX6f7
y86FezBshKNeYLPLjbDrlwp1nmBoTbUAnL6yo6kDxpeP2ffLSNwkEphTNdkwLfxnM7afEUz46eoQ
YdChuCmRQzKuTfAJqftpL9rWXKk2UIz1RzKKZK1EQuYv+66plTuEyKs0/mWBuA7yDMI+o5qJYkR4
LMZD1nqa82MaCRrK+ELo0JWpIxXPNpXOodpm5oRmFymtnKZvryczciJDNFKevy4bE6DfsTEBJeml
pV6wddNDGBiYKd76sx86rVsL6ck55Yk4RTdYjIfX1CSKCjwV4VBRnqXXHtl57SryTa850be47mRc
k8Bw+6+h3+6ynSinwlXpBp7x9sNoLtoYw9qn7KfcX/fjKapFY79E7oIx89bQ8ixPgZE12k4rn1t9
dKLoZxH9SHVRKE6Djktel7FzJVprUH0Dqzyh7ALM1eEhCqwAD1S3ons0p8qMLh3CAQvDCHWdHSJi
NbVFOprgbj1M9DhOge7Wj/2+9Ve3f5kOMso/MPD68hbj6/KMyXinuLayZmyAGS/LqWzyr2GaH+Nx
cMIuvhn7JrgMx7/abGRkt0JvFWraI/XVe/RmA2bOXeVmge6s7uyXIHkRDfYQIjIbYq5CU8oIJMSU
1R0Ccy8DrUzv2I+lYx17hMqiCIS/Bc4qZbaArTXFgFwFUqYqyoTuUvNKEzVIUKv7aJVnCGYHZGGu
tibNaG8r2sSZHQ5B8XuLZKzfMgYMEAX5J9rNhm813kDkQ3Voj/+PB0V6xF+QiKVLzwYZY0IH2EXr
LX5/17iFG520438a6UQ2IVAfSxM7Tk1iaTXEohSg5a4I5uN0Uved4F2AH4r+WSWdCWvaTG7sPkFK
FA3ju7y7stE7bqenTMibRCvDLimPuVZjYGCXGjT3Sh9Xon1xnwX5NwzBuhIp7m9OMks1NNuw1A8z
bKRCxWOKRZM6fvWCZNUu9IbS1cCtK18tohiDqz+Vlmuhh0TBNEmIvTk2Rzusia5g51bJYVmdCHPs
0fQveh3ibtczChtXD3JUo8kRB6Yl7SL1atH8nwKfJ5CDjaUNuSnAwgOE1pOPiDTqA4ah+/1+vdEd
glf62Ve9+Pipk3gjF2N94GoitpxBe3r507AdVGw6WStw59zTY4PBGN6EXog2nSCZNmXusH5J5swl
yAKDVN9QREcx18o3YMxRRSRzQZ8SbA91w6fCH/fRoTnQ9zXrcHnB+FKBQw3McRhf9GEshh0bcRGb
SBu1u3J+tiZwP+o+5teVuohhkn/PUs9YjCdf0yaLlNbAYfFLD9pDAcPQD80zwjS3DUQnkxCN2VHt
YuA9ooFkw4Kivi6IvQJzj3fIcjiR4iQ7ESB/b/2RjvXqUl/VExpOcPfPJxRCYkwP3gfaSDR1lntP
OCuR9efGKksZDkTE1+TnPOaOVn+9bBF0FT442A0As5c0IpetXgJAS2QMjp+dfgxm/TYt72QVHd+Z
exlOYIA6s62isMKEQUkHXJf6Wu8n1Ytu4BakYLjHZ65AmoyOIMvAyF72NpyEuakOlQaHbt/U9Z7M
t2smcBJ8q9tgMBu3GTW97QwVNKAYGU3bHEend6oEN1N0tXm2QHlCOGqUm2OjNjEtQpoAB6YuvERm
V8kxf6Lv48rLshe1inJ9+3+aDWUZhZfMjlpNDFHXW1whMb3BsL8X6KFciZv3o3PZJPhpizPQB8Lt
gVRWuwKIzk3MkFteLbBYLrv1Gy3wMg6ZqPOfu6k2gEw6Vs/yUdJSJBPQHhLvMGQVpV1xVXmX5eKi
nK/4LHtrq+tyFRXIIzTWblJPo6gKin+p2gAwDrYu2xT8phCDvksryJOvXuEjBfml/FUd0Gvip8Lx
IVxvsYFkbALjiKOhaiGTZbyNw11lv6xIrjZBV+wsImrd5LrYMxjL3rooIVpHM4AVticNvybNG0Tj
ifm2t8FgTKEy9M5qZ2DowXjoIhdZ49QhbqWCtdpwsx2aEkZNZPDcm/cGlPG5JlrgpH5E8qdfQLuE
FiFQ0fVONl8Nw00NylOl21XTr9z8xzxJuPJsYBnfu8TFYkkEsg7Gk2bs9PHbZYPnu6cNAOsNs6xa
hozK5dm44edepqMTwQhWv9ppkyMKogUbjO0fjpauJ/YMuK5+S/qglgUHiFAe6iE37tZMMjXDFft3
MQvcLWhjcHcD9Rwm80ieiK6VfwHZaI8enRu0bFb7vpggjh7YR+UL8jGe+kjvpPVX4+7ySvF31jk7
yApmoA+o12xaorEbMaVOwlhm0RSev9laZxBGnlIa07imbn1ys5vVoxzFYY3eFB21tNUufWsEd1KR
UIw77DLdnvIYeKt1nTY/JsnrwANwWXF8kzvLxPg/e1L6WAOO13UnUu1zWUDiIvh9ljahx5yLOOoh
Qwe2kwQZTlEbuUBJH3jfkp60igIB0kKzMEXVwhwtua0eJAV02Jd1xY0fDMXE+D1imB8oTlJ1rPsY
pHJebIbovEKzxGL6lXJnxrvLQPx9inmstmEgtfiBGaE0NSNP4xVB5S3tComOmRvuw1v4b28AtbIA
javCDRpjZ3WUL6MOTnhKUE3AsOPobuJXrok8o4PiM3WHboqrPhBd3fjZPlMhqmIoFiar0e/a+Ido
QoNEZij/y4xV10PqtFfl3gowkPYwWE563Qo0yzXHDSTjJ4Y4lQYFuR2vax608KoxRUchV5eWCr4s
HfPMP3SvJWoXqemI60BBsr1pjHeWOTqyWQvk4PuiMw773KKsqmV2JXD0YAF5BuoJRssxxt+NQxHe
Kqy7eBbdDbiX+g0mE1rkhoQn/w6Y8UF2Eawf26tpp/h9IGoj4K4S2qhlJJ9NDB9nDIOYc6LrXTx7
dmVZXtIu014pNFE4y1+qMwpjC0UNesyoSGavnR9bsL7aT+H6enlriSCYEyOeSyPGQPPZmzSMdO4n
PXdtUtV3y1oSwRu3CIrZxL1s6FMV4rBVwCU05tXj0kl+XVj+ZYlES8OcF6WG25qEiaqo5ld6b67R
f6ookegVjhuVnw2ALbrNjaZIxgUoCQaXK+1jJ/+qTD+sMavr0GSi6a1c1dnIk1qaKSugrX3vh5LR
SvRFTWfPlO974y0mT4n8dFltIgiq1o2rSxNV75Iom0FfvriGcoMefmfo/zlfFeLhjSD0KzYo/Tgm
S7VAkAjchuuh0A+XpeAuvm3gkqKBMgQH4fvfJ61ZRDG1sWaJb9Y+Oob2X5cR+Ho6IzAXCbsJQd+k
AkGzDyn53rXXq2igMd3WH/JDGyGY1Y7BcJGaNMhWy/ivJMyuurF8mBvdNavk4d9Jw6z6hBdWyZLo
fS8PhhgkzxjMpnwqKtnIwyx6lfb4zZqqbN4hrSvpA7K7CQbaiW6votVn/GWm1RHJTQAt5ZvUqQ6U
+KlIBPNOUegvW7ahMt7FJmE8rxr2veFUCDwWJ0EtdOVKbo1uBjw7yh6y1WgCFwTafMn+wH5wN7Fs
SdMM2KV4HMOnzBCcnHyTO/8+s280uRvGXKXurA768U2NX7L0th3uP2NtZxRm75BULWrZAgrpno3o
1Bivcfv130Ewe8eQ1G7BJCd4yjbFG0/q5uvq2GXvXoYRrQezb7r1f2bQwf2H7bEoBIkDzqgH6inP
umI2jRbT8RgJBNED0npq4nYBeiBsjxZ7GO78ZuRO/9I65pXk5SA5uCwe38mdwZmNtKa1pCwKFkpP
47s1Hvx+MN7gXPeXYURaZIKPwuhWyyooDNov58dUEvw+/36/USITcpQY/5KsPQBwK60PeHL2bHB1
oqWQvtSLmmbp135w20QFvw6YIRBXM9JkOakSXIeRikEOZjGUe6XEQ2aY3s2kuo9rEd+fCI6RrWpS
2UZ1IrYsZsYjfFes+16VHUW+bYjtXV4ornvYiMZ4vRWcJVpeF/B63UHNOmeWHzAK3ZN10eWEf6/8
g0TYYQ5ZMkdm0gOJ5rMkx9rPT/lVdZgOmMKKbr7LYnHNfAPGeD3TmmJ1HQGmlMp1Pq1HsDKiUT0V
mSFVz99bBsbvvo9KiqoeChzqcErX5lH3F99Ej3P6mLmWi+KfBbXIlK0EL993w379TN5pIyPjEIdi
lRBnw0zM7mUqsM0kX0ssgTvkX/Y2KIw/LOu1KFuqSVpwobvljmBwFArE0gcVA6Qi4SgTvkGa2Giq
YeCpifGOq1SXBFMcYCaK6dovdXrbKZFTWiI2V34BHDkDMZ7Q6LWs0+wSu+yX9twfGrdCH9p4aFBc
He9e1dv0JnSK3XBI8eKevokSH3QPfzScMzrjUjqj02S9A3o3Fn4TNrs+ag6J0vp6OrhSG95MVSzI
wHI4oXDwbCRm/Eo4qo01/1att+7mg30swaoDB+aVT/3V9B2lpihsjTztQA5g2PlaPUY7EbUCf1+e
xWbcTbREpI/7CgFwLzlGNfrFjJCqXQVBFd+D/oFhazWmaLWjcgLMSG7D4piHX3QpcSL921qJnLVA
IrZoI+7lUU90LGSlX839DUmuR9GtQSQN42SWeSrkKsGWSIrmVLeKOw2pr2CoeDVI+7m0BbEc/yns
bCfsW69EyGzJFK/z+xPaeP3OwSRDtFtg28+/FL8NTNwnHj7jsc9LxviZHjWNdqRBj0X0bCynfvy6
RqJbhEiRjG8hU6TniQGzIIW0R/npflAwRbofr8pqvSpGIrBCfqfKRpGMi6nlkVR2A0Vaj9hwpxEe
FGxdvuQ2XnPQgv6bhqQq6lIEZzr/UDqrkvEt9RIv81xAzE6tv6RDve/K5FSG69vQVqd5JX4o6cdY
mJ4R7QTGvURROC6qghWcilc5ea3JcxGL+g1EGIz/qKW2MfsMomFYmTMlP1tVByPGIDj0qK1dcM4f
3kqlSbEtqsCo6zGQqQJFcJLYliB4EKEwMYrc6JW6WNBX2Xn1+CaNlXN5S/HtgIBoCSlhzWTrhPW8
AX2DiYvGvGsPXTDuJzBGo1rocBmGv6vOMMzOHeJ5bDF+DM62kf1aGd28xFTXaXhOpvRmtbPnfwfH
bOIqTjQMeEKiKUepims3w360LXdopkMc2neV1gnE4wckZ/GYTWytMWjUCPDIQJyq+UvpUBw87fvP
vdCjwOZ/y8VsWzMeJjqrE1ZHQnfKXkMrdKT052Xt8TfQGYTZpLqemjHed5BDxSN5Mn1vi18dERwg
fMM+YzCbtB1X1W6oQWTW42g+D/KPyzL8zQH1B4AtFxtASEtMKkSHCBsUq+1teBgd9TZ+6n0pAGPn
D+lOVC7EMwNV1hQD9B34xw4wG7PR0leZ7lZyXZIfJZiXW6gwTUVkrlzptkiMgZvSrPfFCvWBQLY+
NWjQWWu/d6Rr21GdFl0ZvVvcip49ROIxVh7LqZX3A0ALlFA03ddE6p08+hKKBmvw7G8rHGvkpTwW
A71vWto3IlUYpXq7NqXA8YmEYYx8rElcGjNuRmFXfV8KzU3G2iE5Orf0zLtsi/Sn2KNiKw9j69bY
L3GrQp4p190Uz3rRmh6sIjxIpfmwqJaXtobgdOKrEExoBAx6ssaWO2taXUnwDSiT617HvHGSCuPV
hM0zAhQ2hJ7rhEQZLbiSmuup/quKg6gXXGC5y4TWf9VQDGQ02PrZzpasyjYgyLyYrUOWNgjT+S2q
5j2RkpfL68TzSeoGizGJqdTSpliQQJ6qNz3+q56/XP59kSyMHfR4VUs6AlnKsXH65LudoBF5BNeZ
XQssjrswZ0lY5ycNyHvJtFCtGnIHpGC9NDmyJmp/5OtL09FopOqWItOv2DznDHVUL9WE0gaFvGCw
qDtnIgS+xs4I9O8bBFDYl40mAwFD7ZxIPTSwgUx/S0WMINwd+jtrB6J5Q2dvM41tx5ASVSC1fZs3
Hhmvcu2HbB/qDDl97TMvIuoGjep1I9VshXpp2UCzUIjbhT/HVPHt4jqURIWe/AWiycj/iMUskFom
raKNUN+Q7SXz2IgInbgVEltJmPVJtCqR1xGSLLRbZAFfFeUqIJ1jOuR+OuV+tBMRVvFN+ywTczjo
lTWq4QLIWPprMXe6gQmz/uV9yk0cb8ViHIGmDDPRablq52OIvZfd10/Lc7zPdqCcF21Vbs5zC8Z4
BWL2uEbnAJP2NphOq0C+yx06y7l1I+G1j7+h/miPvbUMhIbF1CIKa74lxWGIMHS4X9zqM+22G6ls
5uKi4ZUX7gHLpNi3Q/it1AXxo2iNbPX9JsoXOCTMoEGByV+DHx67wIjQh0fQhbcIG5RFa2QzadS+
i6XGppXZ9Wvx7fdTwi78gpHU8UPlLXsieP0RmLjN+Ic1jNYhloGW2/J1XmcHJVPwLrd+JkZAXKLh
LVPFRBhmieZ2SSqDPpYVcK46iFOMaXDs6BMv5uoGhVmnejWMRgLLrBdrp8o+pUowzwJb4OprA8Gs
DsmMSW1XQNTS9aLezNk+Dx8uuwQRBLMkSSt3Bjr9EG9XSKehv6FPiqCJ5sfLMNztuZGEfsbmZCja
KiWrARg5NPezle8J6e4ybfRszJ+5DMW7kW/XhXHdozoNiV7gflTI94Z0VNLJGWfJSfAkUQtMgH9M
bMRifLaBZocy7oE1TBYJmjrrPQO7yZ0sK3ZJLOdBOmTplaLWjWOUMerFutLAMIDV9mt5RV+vbYHF
RI1UwQ7gno+b72L8PNHAvG+VULe5ml4UoW667QVq5r6NbPXMuHcltJS6qYAxHe1guln34YmSZ2vX
8k715P38mRobVdXAUCTrmCjJNpFo8pRZiUwv7/Kx64+kFxTM8k30z++zvSNaaGEmdI3ft+cVdfOY
ArteZyR11k50h/kb1VmqbIAMExzgjNlURp2p3X+q2/vY0/3uOgZbb/eqVg6tNEXqV5QV5W/zMyJj
ELGeNMnY4ELT9+ApCY29RDC/xB5FZFJ8wzvjMEYx9UNN1gpnfg/uqtmoD008Cg6R31yMH26d6h8M
9qgvy3EgakFvM64Z9Ifci3eUebZ3yoOK6sh0N4NixgDvXYCnulvTCZE5qBFyzKkTn+bvq9/eS3dC
sljqiy99FXPotCpp7ZJ+FQ0YNfSq4tGAPBj+ACZyX0XboOjNgG+vZzUw50+vFlqopwDUl+w+XdIv
6oiGj67JH4tp2n/Cp2pgkEYPHGjrdcZgi2aeyrRBwQHlnbEzct808euEicnqEB+J3gWX4bjWikI3
7HUTPPm/98/mtLCiEnRI84ReYPtrrPpNeYuc42UIvuveYDAHn73oq466BkQ+mhsGYKPFQ2BpOZ03
nFIMxgIZzI3ozZqf3NpgMqcgQsdcSbMF4fdxwHM57eAHd/ab6dHx7NlrjTZdEV+GSJXMadirWVLr
9gxygrp2ptZ2SsykEb3RcUFgGzqyMgbIfZldb0+NvRRkBMtTcj2Tpzq7iUQdOlyWBRV8H6jNtwm6
TBkTJIZSLgjoKcdIf9D29iHHXUw6imug+cJYtiqjBJoWw70PVYzWMAoMiMDVfHopjetmvooywVHD
fYxGZuEPBrsqSl/bZoxqeJCYVM4Kxq/FjU+LG+078IObp+Kg71TauYh3abQ8gcL9c7UGqqGbKG9Q
ZPS1Mg5rGvqyrqkxVuuc3oN8zP66kJUEQ6pIftgNoh1HF+iDg9zgMf4qK8o4Wxe0VjTdw1zt5fRR
jd/mPnHjXhCWcVfQQA2FbaFqCebyfgUlc2rlgmAFo7JzIpAILS1qKAT5OwEI2wfQTX1WhDZA7CU6
KlkWSIWGbt1GFuVzuUCmgr4XC60iKjsxZDJ7eQ4TkH4Uix9Pd63ynZQvn3GGGPpDqXZVdDgz9jhg
vtlkZ9jAyu3gxz9NnF3JNXmhI5KLuxyE4yKeNr5QZ0BmNyd5koM8EYBl/IDCATQsGqLxAfy77UYo
JuaRQymRBw0ePj7UBwtEX6NT+7Sd9f/DzsaP6TZojNGllVkPvQG05JccxHdTEO/0w6s5OPCKXv05
lgIUCP1vydjSWQPsC4tSQoN0uGN9l3uFqx6se9BjO/HxcyfXBo1xFnMdVvOwAE2/p0NBpiDxC9e4
ka5B3n5N214kT1QkJDARlivbMMNWkSZAJniBNrQTHlbBIiuoCOU6pY1czA07RDm10dgDnhMq0u7G
drJ3EwbYeGSZ++eylNJgaXVFcDsTWabGxB5DalTtTLUp7esDZfiv9z2GNsuURfNf65HqeRNMTSqo
p1sNYCW5zVGbXhm+1AkONG7Yv1Ej4z+mqUrGWYYa2+Z7gkBjyJ8FHoobXm8QGIdhkDzUaxNSDJY7
7hDp+7RWTQZ3Adhhcj9/E92Y+AHiBpFxH2QqVUXvgFi/msHqYeYvpsX0vvV19IffZZuirlOuEi0U
V6imhTDbZKyikdY40qUe0SFqvDHT3Unap8ta5G6pDQJjCgnBcF1rwjKp1Y1qn7rueU4FxyI/fbnB
YExhHMuoCTHR2jNDSQlUfXTnUfObmfjjqHty9MuSurs4zXeoxj40bfvlsohCfMZQrEqpMqIDf94t
PkgMgjp16cQOFflMXfRczV8yDMb4PeLaYtsmjKZV52qF01/Q46/eLsLJrdx6edX6g8C6eXlqqxHD
HmjGvvwSXreHFndJDEOwvdHVX8HQPB9Xl85EwCwZT6BKulQfIrYNNuP0jaKslJRi14NrPNPe1LXE
tLLYs9zoy+L1LsGj1TPl1bgMLNAq6/nHZUqRWgKurLQ7O+2CVJIEsv3uZLwkG+P4o6pqbXnGvajf
rbvV07zioTyEx+hqCii5/Bpogf7cHXpX3UUgb6g8pA3cMhCN6+GHDRsdU11svPO8qGE76vgO+Vhl
oLxKd5jzODjLrkVPBNIWGGYp2qHcM28DyXiBtrYjZaFXws7AkIDhpX9METz0TvSlesWMBYyYqTz5
injGl8vLyh1vs7VlxjXouZJrSot1BWn/jjjjIbqR3fVEL8GSmzvVIX0qDs1PE0ysliBpJDIpxiuo
Wm3ORIPMcyP5tgl+5a4QmJRIrcx5sep9qEQqpEul1a2SvVQ9DVbmrFoAVpPLmuT78bNTYGLNQipt
NQnp0URLGzPQBHVuLxrYw9/9Njj0wXiECTCMytCaJU+rRlvhu6PV75u+cxXzpg9/fkaWMwyjtkzv
UlD2yEhQKL26r9B/6oMxbfhhp+bi/zsoRm0aeOBjYgAqXm7QWRLFX6tRsLm4dmarii2joRWaY5Um
aVlN6L1GWuzTVM5BYgmHyFC3+8F1bTAYjaUYOaiMOjAiGAC6fyLf9nqk5W5lT5wN4TuoDRqjtAbN
s1VdAc1wJl9ySg+sk4HlN6fQwUyWQDSyhmt1tmEqpoGchM2WbeZal8dhi41KECM5XZlfxZiaHOdL
5ISViEKMv1pnMPr3jfOttQLJ6gUpkMTMr0zT3MV243zC5jbyMM42JhgUKeNE84o1PZpgLenaOUDh
h+BKIZKEca1mmE9aG2GzWhrmiGqN2xBVYNpcp7ORhDHtKTXNtOsgSavF7kh2dY3xqJOoE5WPgsGo
SE1hnLvMnMshmL/TWTdAqJU/NvZpCV/aaH95SfgmdoZgVn1oEdcblLlwGWssS7BI1iEjpVPIXy8D
iWShf9+Yl1zlSQNSKEpq3l+RXrk1zdiNl2p3GeZvtuhZIGbxrU4PC62Ezupn/Sg5SAW8lVf1N0pY
mHn2jehiLtIfYwhNXmkW7jAQq4n9Ep5nnaSgR39wqj1dloyrQCR7bXQkq2B+YXyPMUVhPODG4hFD
dbpE9cqSuGOo+5dh+Ao847DlfimpF7mJbDqlAAGJZ4K7q/+heyuCvxKBtajSR4jHBNahOc2RYUOu
8KuOxrnyMfR0L1Odxau82E9d5SAQkOZWPxwZxICIOl5UQDr/3hKHYcnNHC/jYPujD2adTsmTvOW1
Oihgk85F48vpz12CY06oPkv1Ym1gkAYd2hl3UuiO6RDMdfMLj5CdUxpVcFlCvqWcBWQsJRmkPFRa
MDQu4MC18re0OEqJoKNFgMHWHuIJTG6NASwsS/4odb+U/KgNXy6LwU86nBeKLV3p12ya1wKa6z00
bwX2C71uJbjARvrv3WwJB139jTH+UR1LwNz0UYr0NRWrdmdchWI3m50kKCpn8DRXuQb9veCw4ue/
aIpD1i0ZjyxU0xvHOPfzUHczPAgqJdBW2WG/EV8JUNwdRDtJ4B55y6YhnNBREERsuPb3YLG+zGVo
42is8SjVdXZQpjk61bTHy0sngmGccKdLamk3eA8gyUmxjnL8IIkcPTXi99vKUjTkhSAFKvExi+G9
JBKJ6sgA4yTIWZ7K0ZWRf10O9vy9isAKRA8wQ/CQwnmnoohYKR0zqFH1xpzG5toPs4Hpj/AbyR4P
7ahS0BEGYsy1soeJnNpvIQZqomIBHHaNT1MCYnrcj8fN+29gjut8MhH4ZdKAvrXyKembnVJbD6jo
8lvw815ew9+PiB81fJaXsRVLb4e1syGvdpu81AfznrYOSX6ke50X3TX/JXmqbjVRSchH63kvJGM9
9jzj71TRq/pNXWpnQSIiF+S6RRiM+VRtGHVZDEXO9kHprlqkx0Qk66K1Yhy/oqZyM1H9peo3vb4i
XXNcF+JLyj/ebO/Vxbj7aTDkfpCBs6hflvqEN2dzertsC/RTP5gCOODwDEU9FJvas4y+0vIxwWZr
f5AlcdLa9sOdkTxa6be5F3WrcRw/JDrDsXk+vL4Z0lzGI6qpJj+5ynxz9NXvMua6Ll7hVapvPywP
lyXkLtYGkolCNK0owroA5FCl4BJ5WbQ7DQm+wZL+8R3ovWw0Otm4e2mQVHMdotEj1ffEeJKqV2kW
1d+IhGE8Vdk1odaEwLAU8wrsWEE9r1dJMX3JrPzrZb1x8ljv5WE8EoYAxtU0wzR6b/R0Fy3sbqGD
O/6Iir7ojdLl1BhvZT8lHvnek2+mYN04ZSTv8elG3+izS6fMbGUsXI6uWvIM/o9bNLPv1LvhFfV3
7vgGAkYRUT737NFNmtfQTDypM86jHIxoXIYK+p2Xv/KxuAGvWnhoktK3FLDa29UdaQY/sY1OYDxU
mR/34RmYcSmympE51poR/QTzYa7Sq4I0guQgJ8kOhaIWT1dllEJ8oF0Iox5D4NUOmy92J9kdMVlm
fP4/0r6sSU4e2PIXEYFAEvAKFLX05u62e/EL4ZV93/n1c/C98xWtZkrjth/sB0fUIaXMVCqVefJ/
25V3kEgZbRDI4UkDRRnlXqa6G08Wb+EF52+lVhIofY0+g6SxDeXo09thQimbHiPn8Y0qno8Jy2F7
ndYSTV4U5d3aruQWNnXScNqlOoBp9S0rPxfs2EWSiFYGIWwfmvVzVVcAofnGq6L0V1PMjoEho2Xc
htFRLWah5ONdt+8wjlWlBjnqiQmmzwcKSpgzr64y77Lpy2AEyzfrOg7UBlbQsh+qVtljvp/p879h
LN+wsu6s6YN6aCFKWKIq50vOULdFv1zG2DQqdl4uQePw+KH4IcswanB4NEhrh4FEiE13vAIQNAsD
c9M0jkpolrUzTAzrTQ5z9PP/YzTE+2ToYjtnSQT98jEOpw8qrNbgoHjvNjrVaPQGP5E9HWQuUCaT
EHTUflzyVAWUVR0Nv8MTbWEn6ZeiUpzLu7Ppa88yiRdNZAy7mWbQsjFFn3Vbqz/DuLvvk/aLFVuH
ks63Q/YZJLWWBHf7YFsBCxEBxSAZlo6QsARHyuxaXkVtpcf4Gv3BuvWvW0T4masZp9xpCtS0yO6F
EusSb6I+D8C0bwAeOWCbgQAMFR+hbEKxRPXFsRERpvfWZgDV5wVYYDhKB0zyenn/tuUwMKXMQsWW
qgrLGNI0KJseR1bahrtyyEBe3u3ZkO7/DUYIq+rEVDgDPZFrprOT6fsRaQPq/6MsQlxV6TTo0V+L
PbEei3TPsDNUVpawUdu5GPF5wQS3quGtt2YzFH4x4uhADvzI9sjGS8f9bG/+GUjwrQHPLRJa2Blm
nlQFzHMykpVtH3EGEByrMRbGzEcAxBrSefmjHt1lU+vE0d9XHrxdMsHBzqxQEYYu56r1OJm7ZP6Q
Az8LIvjVKMZAC1ZBkNw/JdHBJA3mjd4ooeRRQbZegk+dk7xOMGwH5wRD/Zr/lBFuR8lDPr1ctpXt
+9VZxcTujiHqI7OYoGJmgkdv/jsEVVl/mFQPZOJIYcCZPUx/PxwEe8TB/4uEAjpXxPQ15hdkyKtg
j5iZXOtm72ha6F6Wa9PVnCHEzHUaMr/lQYuDPOjsuUWoWt4WQySJwTd3aYUiOLTSJFMyVz18Zu21
wx7sg05Ff03SJ/RN81zhCB6tiJAWjOoOShfcVtW9lh8vr5bs9wVn1ltxVyXKEucz/RjoyRFTliRn
qAxi+f9V9JbUaVJrEzZkmEcHqTM3jioJxGLa76L21SoJTiyOmKnFJiDGqT3G2eTOPLsqQ3ZPE7BV
Wfru8qJpi6lfwhN8Gg2toi5UrJq2R9PwXj82u2GXHPRnPmEed/Y1+WI5HUoRMKiorXDxHXehh2ca
tDSgPAgMT7L7kkznBdcXRmME5lPI32m6djKbrjpkuYmEllbLiEG2dxNpY2bh4vuOpIF1jWZkHRRf
xwj5q9HAeJ+ct78uL7AMRHC1VdDM4RwAxCK/47y2del4n80gmZ/FELxslyWqhsnRcERk5Hbi915Y
BDstHnaxVRw1jTpBkHgtqq3K1EDxZiuhSN/OWGDcMgoj8Gz/jlBhssCioOdQoaa2wZr/J+V/wiN4
4gTH+CF9qj5nnh/YfSxxXNuqcsYVVLedUvTa+ThezDw6GFN16vzgzmeDd3kHt/3jGUbQSH3QM31q
Id6sjnacvEZ96Fb9Kawk+XgZjqApPk/nYJpwoARdmu8DYqjHuIwn29f6wSZdWbv/JpegN1FVxzT9
E8jG32YUT0b+qa0e0OMn8WjbFvDf+omHc8wHI1EKyJWkzy1KlDUqK5qRrNyfFMzKLVsJ6auaY4fi
9MHwd2H/kxroC6//ug4aJ76hYuyniQead3QbSlNHacAgyMwSlyaTG6G54fKebKr0CmJZy5UklVKE
rJogCaGxXRonkgZ2Z0kUenNDViDLR6xA4sisA9AYw2HUhhtidF+AKrN/k2PZsRVE0ORVSym8uMGL
0o3SqvCQxSluA32W9o5trxkFD5yJ+sN3hAA607KpG5LezX53k10fcy92y+f4eRjs1s6uF9asLpJO
+d7UOSj1/0UVohmFmKSDJmOnzNZu2yM1DVdRvw6yV7pN6UxTXaouAPbnEW+1kkZuDphmDqUzyLWZ
PI3dlzL6eXmzNkVZQQhKN/ZRN/kVIFTrExif2ymx+/RUyGaobUYaKxhB7fQu0gd0rvduz6qTWvVg
uMODLuYEsPR3TyqMvfDbfRqOseRlbPsCugIWlHGqk6BqGqSrClZ86fTObuPZazu+m3vF9g3dNVKl
tsFbcD3q2o/La7tpayts4fAg7bj0pOOMqrtTyE91L/FJ29ntFYBwaqTlxAOTASCY7MmZdn273LAX
1QchQYES5/KrGtrWjW/XtnqQFXPLtFM4Q7JkCCIWAN0Y0tc8aPGSpo4OegMOl5dx+4Z3FlN8QatH
jZtpCh3NfwxO+InusJPKkX/qnR7M8onbtLbWeRLQxYbfxcYWtVSU1SBCFDtfQ92ctSpBymr0iKf9
mvEqjtmWeP/pH/J99V2Cthn5n9HEmV4YpBI0JkXuali48XIE4dGpt4dP1s14n2BCMjibwYuGVndF
8kKyZf+YO2KAAB5jTt71xGYgpx1TlWJt9WRftYkdKD+alO0HGbvOlrasgQRDTFmG2QAKgHrj2HY7
Y/w69JI9k0EI9jYTlIEXDSY2lTV48dTvU4K6F1m+QQYi2BztZ9QvkwUk/hpxdxhruzPvJeog2xXB
tHKzVwO9AwiKhSx74T6onBAz62DZ3A58m6AXsN4rbimjD9+0NYpHceSAUBaCYpS3h7dWjqRQSwM+
64dFd+jHvmqfzdapU5At1LaGmWUoY9tfFndb2jOmcAb5BibmoWgISQirtwOd2WkR4tH1OlZ7STgq
Q1o2d3Wgakng52pj4tYw+vEu6Nlgdw1aicsYN6ZI6T5wuK4Xc/mcFVzTBhP1CRaT9JbNsvuwjpxW
PVXat8sLuHnKrYEEzY+NCkR2E1aQNJiJowTZ92RAJQNv072/8E13dXaFHqenAQOp7b6IJAfRtk2c
N1Cwiak0fU0NsaygJLiyQt2to8QdI1kp4NZ5upZSsApfMZNOt7CcXfCigT2/lA0+lKgHV9/ul6rN
aAtssIza8FVhB5JGtlJcTaPE50rk4ELSTWvNrEgJlquOv+Xxc548XVYH2e8L4anRDWGgLNsBto2H
Sk+u577bXYaQaZxYP4bptHqoVtiL0Ys/5WjBBoe6Y50wJFl2+i8eRzyIV7suNk/mSlZhnCY2JTya
+6VX08TI09D9YdyTnXqYZfVa2zqwdP0xjpmUInlCrk2+kdVwvWZ7baH0zmiv1f62yCVibZvMGUbY
o5xpI7MKHIccgxIscNDrWnkqIxlVnwxGcOek09NuGHVcW9GGrF6NgddHEu+9rW1nSZb/Xzk5TqZw
KHpAoEPqOtbAoz9FMm3bSnMhof7fpixirjCyPhmToF5Wq9W+hH3jDdR/oCW6FUN23Wf4FyWThTr9
zqx61+Rc4t8W9/leBc/woh9P8dRXNhCxy69Y9hkjyOwwfO7Ue9IfL9uVbL8ER67EpUVqH4Jq5ETH
I69f+k4ijGy/BGfdkEKvmAJhTL24mVHTmnWyhjmZDQmOmpboAQELKi5dWWjnLWpsyK/ZuLIiGdmq
RBbxZmCBqUOfYwCNxSvJbw0ZDbLs9wVP7QdDZqoTfr9XlXvkP3fjoEvMR7LjYktsUMSFmi3m09W6
PdfPVoppRYFErSQbIvZedVZvsk5dQMC4ELJDhwKkxv/CtX/TLZH+IFL61gLpE7Lq+StacAr287J5
bO4HeodMi+Ggf8f/Ehu9OUcpnHMT3BsjCnVkuavNfDY9I4jkLyPPKVeWSMrQqtpp21rZGS21HF53
uZP5VeOqVZJ5CUWHtBUTE6TIZndTp9XnvJ1jm1oFuNpb/6sWzaZ7WfhNL4QJa5jPjqZKDHF96wQx
aLdi0EMUk6lq5IUWqvOYhSl+6Eus7L5K9Nter2Vzkxdv8M71aZbGMVsNtYFisWyQte0y06d3lbTZ
l8FTXjx15vecvljT18L0Lku4WS+HtNr/RRPtecroMJUYCg22ifRHpUVeWvsO+sl+WkHj6cp4Z1AG
NzLZZpc/1E0uWeFNW1xtvmDuulmzhmTY/MBMEZwNtulbDhiDJbeQ7UvWCkc4/NMOuWaFwssz27qj
v62r4DTdGbuFZDE+1A5uP7IoatMBrBCFOKDVugLdl5CsxrQHllzn7a+oupkGSQpbWyLkd+qywhF0
lKhh5ocFDBREs5/5DS5VgU13qRu7+ZV/mD5x29gHeE4sHsebyPtXKYUwIegHrQNBPcpzYBtc+VHg
0QaNwK2MFEWmJ8tqr8IROrLaB4Ur9KRE4q36Go/fNKktyLZMCAW0oEDHSAglGRzlrtlhST10LDhV
bKdPk3urokk3cLW/79I0CGrBcEAzVDi856Sq/FaZRwtOJp1ep6E55IN+raVSloZt6c44QhSiRJg+
Ewe4o9A9kufajh1iN7HR6xw6/BQd5oPikK8NuBm6n+qhcpvr8dRptr5LHi1XRtWw7VjP3yKEK7M1
ZCRS/1xfzVPcR7/LnF3hZfyzmYLQuJNp6bb2/Acn3jLL0s+wwoDLoy9ld1t1uhs3qcSVbTR/vdlI
8ZLJB9wv1GWBB4d4w+0y6cp0kUz8rO9Ue7jqXyWuW7KhXPBpQ9CQBjV+8DCKF3BbxUio4suyif9D
HUsxEhSkF7kjqxlYPMp7j3NeTcGzERDuha0JhTWiCnRZKv85zWOzuyydbMsEtxYmkUUwnAV30OBB
404LnnjZhsnWb/mElU9pMAutbA0fBsGHT2oJLpiBfDfHxMsK5R+lWT5lBVVOnZ4PI6Bi60uXl3ak
ObHykYjz7EdEugQ9SFmDOSEofVBvtQ5zI75rzWjn2vPljZGqueBH/MEfGnAyI/OFWWTdN6i5x0u7
eulc6rU38S/Zi+O2r/gvCNMEr5x0GomsGUGYX/kvqpJeUfQdaolig3LglKL4UCLftnqf8QT5+k6B
2lHg0RuU6+5LL7o3Apu7xo2x9+3qUXERdUowN2/b50BTjPkivHqkeQ39CFm/Gwv0BarJr0RJDpM/
3WokvMHLlm3UNHeGrP7ka3R/+QM2Y84zvhgFosA8izATfXDnfs7smlfONOnOUPpXRK33Kp8+RbXs
8V2yzn+oiVc2UaRDORcm1rkLX4roS+s/XZZp24P8t4/iNS/m7ZiPBX5fiaMTatVuu2DYDZNspK9M
DMEb6uD+nOsYW6clv/Lugc4/LouxHIXvve1ZDMFLJTP6WaYEYhDe2KGe2Vp7F2YntX9OdbTQFbZR
fLmMKFs4wVkRi0YoZQpBGxGbHglSG4w2Hok+0oxEVzon2HWoNpj0XUDnaMNvGhI7Uag8XpZkc29Q
LWrh8kY0VI6+dbs1z/HmvLhExdzX6kM9SC7fmyu1+v0Ff63CLScNRjPiBEbFqKbASyAKbshH9mOF
snzFCqUJg7JNGOKK2q8+KfVrrND7QpklPmj7IrGCEbY9rg0yFvni1+8ibjNi03157PbKg4U+ZeL0
p+GlfjLuTdCqL9SKsqhio5Ed4ZPGQFND9SUSFhZTKSulbZc4uPfM/dIwRr5bzrzHqIFdmNgys93e
ujOauKjFhNnpBdCy5sE0KpsUMwokPl/WPxmIsKSlie7zLgJI3Byb+Gc1eQFmsv8bhmBGlW/N09jD
/9QU7XSK4RC1PJlMNglCuj3CsRjkRcMVpLVAkQ5q5RyNLMF+vB+deRdfITciOZBkKydcEHhXjZMF
Wi7X8u+y4Vih0rwZJZ5VJpJY8D2UE4mzHCCj57ZHAjq+o7VLjuh4klZubHui/9RNHO5rxX5sILOJ
FHAVRtcgGDKfmraSPcdv59LONmQIV4KQYH4wSbFJ5I69KHb9Cp6BR/5z4WxUTuahR7GBJ7vLbQeE
K1DBy8ZLG5+5mNLCnju7DV7OMXdyzGz6o73NwGfAPvQAskIUXEUW+nSIaiCmmXnT1p2XlI3zT2Zl
CP6BTRUrOg0QoTEfQj9y0a54TKTWu3iAd6f7ShLBQ2QjZpKTGDB6e+LxTzZ87avbKCb/5iTEIRl9
nM09SwDDaOG2JjtNeebMqi+JnWVaLviIYegwMGa5GvBwcDqGqokPPbSu1kvwC0pmZSlZ/MIcmP4O
D6LRl9GvIkkNm0QOcSpGHQwaeK0gR1kdxvAz8cd/2w9x8NWUdh06kiFGYqpOTVJHyX6P4z/qsDj9
CsM/837iECPUnqLuLif3KZOkH7f195w+FvK3XU57n+QEEFH0m5tgbmX5oW+KfRRW3mWL3OyoXKeq
BedmTl2u9Mu7zXItG10dpWlglDg0N8GvCjSq8bf4VvOUE+bJPaoSMYlMTsHHNWNtoLBkXpJn9fFF
8UbcfBdmd7AFnnoDSbPMC1wZifH2IXheXMHNKWne1UOE3Dyp61M+WQeraRzKWomr29R2XTNUhpJe
8x05ZR9kXdjrWFfDuinTO9OUXW835VgBCG6B8jii2vI4SbvZaUpmtwaG7JIPxQwrGME3RGj74CYF
TNb61lXX5YHTUSM8Kkkme25dgqp3bvs/KMzQfBuS63WuRHOHnSkK/mAlyqPfRsdQK20ylQ8K7VyJ
6svwBDOLLJYMSE7D7d2BeGy8bvbmMfTYLtobTnZNUhszcnaWG59khWJEhiwYnaWklZqB8hzZnrC3
p4cJLFOKbT33B7Tg6XbvYMDFMuNFnmbcDs9WiyzYXFRaraH7i285DpDwD0l5D+YI/wVcfNIK8+36
mhWcYG15EMxavDwR0X2K+pr+8IPb5W0rnXJ+2Rre9e8koUXHycSKduNXPzh0ylcjlrCrXbZoogpR
RTDNGIiSAqIqA9uI7/ks62LcfjdcrdaiN6tLqUWUENPZANHsiBc6+pV/DK6rY3kKPCLpa5WpoOA+
4qRQYNuAMuPHIXue/WynzY+1ftvJGrQ3vfxKKMGDIE0bMSWAWXMM3mkrR8VrVqY9c/VDt88z0B9d
XK1eqmXapPXLS1NGHUz24pa5G2TTzSXSiH06NMk1Wi+VSI3+yvjeVL1kBtuA+qGSkJUwgovg3ax3
ZQxheDHsDU6uEi57mtu2GTzDo7Wdc8qX/1+tV6WBVjLScPxGcd2gab597dBunOVc3V32tDIgwXLw
UKSTOZngBPzYCY1TZKEOXJbS296YszSC7RA6T1FDIQ2KHzEdzy2s0bPmE4aZS0727Wdv/YwkmI6S
hl3fUtQSFBj78aK70Sm5ae3omN/OO3TSnwI3lUFuvkevIAUbsrKBkiiCcCNVG9ufKGhkOqeZek9j
aCBI8R7t6x6IHsBMEXuXd2/bU/wnrnih50OVkswA9tRldjYkuyrDlNwQxP4dWmc/wpNDz5KKd3qt
ZCARZEBL6h8Vf+wUzMsLZI5WoivijZ5UWTxnCkAq5ht7GgWIrvvZzopktic/eri8gP8PhbEwRhED
X6kpVrzUKMRMeIkz17irvgWBnexC13KSyIZgxl5z6xuO8gIJ6va2nUEF6zZiK2zYDLdbqsRpqm++
8d1UYlvr0db647KA2/Z9hhLs24gDjJbyYRAVRrN2uf6d9xCoTUbdvgy0WNb7CPEMJNi4gn4CdHYt
QGG4763OIZl57BN+SrgFaqz+PqPj78uQm6c+1VWwTKpUB/3WWyfZ5F1r1Rw1EhM5Mv1FDWRTQzcX
bwUgOPrOmtH8ZMLR5/qvvjgM5Kkf7y/LIIMQYj4z7DCtUIcMCshuW0gwFr8j7cu/gQiRXhqAUAZv
aAgsUWzRXCnzQdWPlyFke7HIuTqwas2seUohxzg9dvx7JeOflP2+oMd5bqpZ5ONsT6fbprvTVcnL
xp+i63f6u9prQX+jlDS9yZcIxUnBb+wQOzglD6ibcDFe4nm+N/aVh2kln6oITMu1oxyHTGJBm15h
9QXC2cUrY2yapX2J6vdK/0vzf3bTaPvzZJesci9v17bacTA6oyEL4+GEQysl4OZRa2RKmMU9P4pP
qTH9ZOoso/ve9q/0PyDxhBoVkmjzACDUiLykPxe2Xv6zAS/lcqXpjvVeeoFbrP79Rp4RBa9A8jKa
4wSIS+Yid4N7jeE9h9vDEYBkd3kdt9XyDCZ4CGMwzEwfl4xT/YIX19p4ufz7kn0yBPeQ+2jvUXqk
0XEDv0q06pFVxm2eNh/yQmcxFjFX1oty7SoOKsCM/PuUPzTRF1NmwNtZ85UmCB7CjP0y0RdvHT2Z
+/EY35muf2h+dCBGVA/6aya5EspWTnAYdWj8b4dKVPwuwshB83QCdoDL27OdLQCnMjjmGcF7q2BH
jCl1jqACV47SMfeGF5zMz76nfO2vWjsFOZC+K/fsSD92pz7jvmN5i8Kezku3gjkqe1UJXT5ph3KW
5WG21fs/8URGcWWG1MOSYZqjHY1u/UkSnch+XzCfeJz9WVuWL1uqHDF2WZo/305krlZKsCBMGseU
eAKIZbRy823YJ1/7Pz2O3TUHKd2ifD4o8SSKsa1954UTDCpsiT5NdLlYl1fKeF37t4p07uamo2O6
rhFteSAQidDBZVlMwZKRSOLQQb+XG+mm7deYoD7H+zyin83Md8e8e5oywys6PXAvK/+mjIwbIMay
LM5F3zRmWR2CfQY1NHzp6L/OFM0ONYkDXMz0nTdfgQgL2fcWkqkaQFT1vmi9vnzEU6nNo484wBWM
4JyGaUQufwAM7TO7HycbZamNrOdWtmCCSzL6aKznCiBldW/2R30+1sn+3/ZEiGJ0U9WaiQEiSJ6r
9i7VP1NZW9m2I1+tlRCnWEqha5aBOhZeolVeAwM/eQ5uipck3BEnx7xXTVaqsZ18W0EKbjZrI4VO
aAL7wyLV7bP9vK+OS7FnKi323HbpZyzxLWye1MI0F7We7pFEMF4WsrfQC36NAeZ7m6Coam9SuA15
Qlai6uIb2ax2YamNWNexAok75rE7vqn/0jk/TI2MjnRTFTmqry086yHUExa0bEoyRgOKrPyWumRu
7EbJT1rLvcvquJ3SPuOIeb8gqRmPS7z7qfvkdhlWioaSnbHXncyTc3tta+YKTQj9aFAHLC+A1uxw
HfzTE5A4yrfGZegaje7Uh3+UTji+qsBvh27EKnI6fOr66EbXqmsdZWu6Ge9ohaZvDclHXWGdk5Dc
C0h0l1v937ouzDVHGM90gpOSqmIoj3mHA2n4wN2qM+yMEjspUCMXPV2WdTHqN374LYoYx1eNqtLI
AkoddxhxYyqvXWpqe3RN7lXWTZ/YXLeumseBcxn3/Z7+AcY1xEBPlgbG+behqUmMukIOlOMlSD0l
AQYUFWD+Gu/9R/9OcxMPDMeXEd+ZhgAonDhoTlCzcQYgXsXxkFw7eC1007qVmMa7254AI5w4XZQZ
k67WHA2flnWcMbz1S4QRHScS6ynqv/LE00brbynA/mCizUoHEYdqigmTNuBZHlktdxs8WI9We8r1
6nMQT+htpBKtfG/5ApZgG5yq/qjnHZaxsIenEE/H/BVTR4lbHfFg7VHZGbG9bWfZBD1RtKCyggp4
UXvdW58L41DpXy5rxvtqI0EmQTXKVm1HFgDDqFx/n4GqMFVtA9MnJ3d6oR6yAq6/k42g2VIUpmKM
IkNFJyZvCke66ZdjF+gFd6lWzNc87jMnZ6Oyy802PihgVtlnrG0k2rlIIpr7GlQ44+d0tMrCAOgU
PlL1quzoB6yM4emdEKLqaBMR1D9kURXOU8yRLzKdzre8NtdsUKD97S0QO4baShxyqgE2LTFGbZUx
y1WScszk/tRlBxMzNZu/5jsTMAStMILCV7sKGKPJd7027fUuk3jBLeVeiyGsFp/N3C+MDD6+xa2y
ezWKT34nKfnY3HIcIGBuowTc0wIGMQt/ClSyOKS+ulPaOv+tZWr6+7INbUliwIszQ1/miYmF/wTn
YDWEGXPzfj+zU9Ucc10iyOaRgQJojCrTLHOJRd8eGcwC6VwXF8wNbqcdsaOv7Mp3W7t80h3V7n9Z
Py+LtHU0MmrAXJBJMywm7H+GWmXeZoyjJbDb1xG9afQwtnX1E83GU6aB0bTEnLvLmFvLyGA/UGlU
yuMK+FbEGh1eM1dm7ioZSpB8djUp8x6VdR8xH0YX5nQ0A3OxVblJrSzM8SSEKs5vjU7Q1vnUcusj
shho5DEhCPgXBFnKMesteDSsX0i/WlbfOtmgh6DCrJj7gVUzUBKjMjDevRvVMdZWPMYTgpgmD/gu
9Kfhsx42/ZH4+Xi8DPU+8QmvwJFbMFBjRNi7qXk+6JqjsdeYG19bd7q31E71zyY6oRwF1QNOitGA
laykfEsr1piC106ZnyhDCUya74vimpsHDJG9LJcMQrg4zEaYtCQEhJ4F2RXYjYqd0TRkF3R5+3gZ
avO4XYkjJrks+O5pyoHFHicn43+S8uMBrDy4Ho0OfantwrPwbCZL3mzGLmtgQSOHpTuf/A9wez3s
/VfLqVAcsww8DE+z7OVMsqTi5IK+RL2H1qjMnSfwZfLOWQZVBnG5u7ycmzAmxjAwMAJq79M1LW1U
XzWYmzSWkxd0P3WK0/r6B2wMVWf/wQjeMO3G1iw5Z+5gBE5KDAy/yZwu/UhUtIZZpF1lrP3aKLt4
AoyqX/Hixg+4myhHq8pdxS8kIm3rg2nquGxQnahiGtSaAiT5Yx1g95OzBH7KbdqiFKxAKKs965Ly
n2WFxNgLU5L+QxMi5yxWGt+ogcasNN2NoaXZo17KXi621AGJO7hCpsK5iyxsShakqTK3zNVK3TNC
3TF8pOV5LFm7TZjlfRaROU5jTdinnpjdlPUpc8u8+dyA/rMP9NcyCj5fVu6tIBknMChMNQOjBsV6
GSObB4YWCmhdG+xClJOr06eqOFrz1+qvXzrh2NdQ/K3mEauKh5EAitHpq8XHhzaR0XBsKtySV1WJ
RpDHFS9qBPcyjEse2J9iszG0Q9e41Y4jRspmXswdQ7JJ26t3hhM0LuqaKES/LnMrJMK1KLFrsJ4o
4V2S5XbphxK099m8Pyt4hhOuakWqqJQu0vXeMoLcP7Yn4oD7z5ns8G8L2xcokJcbOkGiGvTKbzer
KgpEghl8a6ef4u4XHWRNfe8JUhcE/AFfNtdMjLp/i8ACPU3RkQHNO/k3ICi1bBzv3/2fEbxDgMax
5Gh96Xc6JuVKSy42besMLSbXqIE7mlk2DHOoQ0zV1ufARqdA4OK1X/bQtakhCKYRTSN2gh98K+U0
T1rRppBSp8l1Mr0qc+5iQr1DkSfN42J32Zq3BEN2woAXxKBSIl5FAgVF213dM5ck12y8Lvy78K8n
rmLb1hCCFcetX/vIf8KlY2Ato1+HJLdpJWt72DTkNYywbvVkhv1oAkZvHY73wdjrr4zZ9h/nHdrv
PUMWdb4rRhPEEiLAwZxjzNcDXmU0Dir7rjg9Beq3lhIvKnK7zfybiQbfuPqBC+paTsEK2i5RUrMH
rkF+NcOx1lU7nl8ua8VmPGiCog00QbjJgzv0rRIWZGDKpCFnUL6kR3/PDmFuF4NT49mhtukVsoHu
cJCyTmwv6RlVcI5+p9fjkIKHVQ+L5gWhTXmsQ8xiT2fV/J6Ymu5hwMm0m0cWY/KqoblGPfMPXJFM
tKqaFCzdEF3wmFEcDWZT59xlgx86Bdy02zE2gaMKXvTyKlMsohh9mDhGUXZqINIRL+h+0fctXmIh
bpw8Nk3vNJouccqb5o3rF6JQSjUq3s+7WEdfROwzd+pRkIS54/5uQh2qq86jrEBy0bt30qBkEZ6Z
LKqzfMoqTBxywmLLV6CXCgayZ9Nx6ibcjuIvbRJ4JWU7nviPaWM9XF7ETQlR64B6BozxssScfEwT
JTMYYlK/HQ1nys0aQ5Z6zGdMmr9m2lgs/gwlJuZnpZnnlobcHaL2QLXyMKj1Lifq/rJEm2qBZ3QD
L/7oVxYPUhLgtdkYoRY9H92c1WAI++uevUUSXJgt5Drxl0iHzckwxcOM7HRe3GmaF4EHpX6+LMXm
vpgUo10gBvyV4B7DPp6ydEJuPzTA4/jQa19Z+pGtX0EIntCPoiGtNUBY7Kktns3kIZUOet90SUjJ
4E0adqqL56PfReBv7JEOpHv/lHvJfjwp+xrjz2UJheUUFM3HQlksxYFLASYcXyyuiB+PEEYrQwxY
wRPvrak8V/n95W3ZUi4Lx7yFQgJkGEWHgAEeBqlbA3mLonUjpfncauTpMsSmJKBxQyyIbNa7ZyQw
72NIWERx3akMdh13RngX0c5yrGQsnKXyT0bzt6VqYFtnSAkiOaiKcSEmeaRRm0zMHUe18xoM+EIl
rB47E2Z9Sch+N6BgOpjQgwG7jL8br1sWOaWGP1OMSW09Uo8ual52E5PdGDd26Q2MYDx5qqLQo1Cp
W9ROn9wEMuPc/P2FghW18OAdE1/6ygj1JDRvqMsazbL9qDX2ZtjK+vo3TgSKPxrcMpzZu/mKJfaL
BnoFlCh9BF3Ko9UGh2IsvLyJv6f1fD1WqpcWye6v9Q+oqDInIFdU341zI0GUZpNeY/HomNoZr++n
PntKkSMpieZdxtrSByQq4BvwvAIJBauNk56NxQgRk4BdqbOth8pN27O/zw1TZNk5J8jDIFuxfMXq
aC3Rc0XiKKPubBUH7Om+qYejZhp/H1m+gVkMewWDR6jeUsyUuoGB+1tvtLdlPyGNH6myN68NF0EN
PDMbBlumFIhBFhIItOzMmLqVP76mJNw1JbrJwJnqBLVsSuvmFq2wFltYSdUZxTDQBlh1e5/OeJSK
c5RQydphlo0W3PcbiYQtSiytL1QjohgOBoZ2Wpv7uWmfmmjYhUaDUD2StMNvrSDeQJC5wqgH2JGA
11uYNc3gQ9xGy0599dqUoZcMFigEXy9r+OJqRMFMstxD0R9FMSv17fLNKs3NHC7EpaN+m5X64xya
jaOleKGg1mnQiWfk/pfLmFvuydQt2BVoYfG3cPvw8Tiv01bXkSSJk2MZcP1OTVpZMnjLPa1RhNtG
4JtpxhCA4WhHqyS6XgevOcrbXLf0D1HjkpfT4I+Y4CIs0JBi0uAijP9/SLuy5rhxXvuLVKV9edXa
3e72GsdJXlSJM9FO7euvv4ee+dIKrRFvMnl1VdCgABAEDg7mxBliYfFmqSJ+Df5Xzttl89zodiET
/SOAc5iEqG6Ets1NugZH7pw6H5xe+br/ZTaVuUpgU+AhjXStTE0oo5Z2k34ol/uRN8LG0YKdfTLi
am77DhYnLtEpl1CpSmVOQN00avReRZySiTIz4z36gK9VYrmkm0TzI7gqXrKs+iA24ke9z0/LovnL
MLv7J7elFfI7Q9JVE3cu60fpUhajANCUO1XmUe8qpwnnP7iMLBFRAQmWhquCcRsZQahNxFRzG0oF
as9pBHx5Rwrg6EQ15ExxbOojwbCxzwrvV/ZOihM9GeMGwsS2PpBB9ydFD/aPbCumIlf9KYK5j4Sp
tTQthghVbr0qH+0QvcpcFlwiJTflFB72xW2FVFQ6aJNXE5FMMpGuK7pYzFqiuVaKUt9NpHbDh7yv
o8QVBiEL7bkxs6d9kRsaaqKEm93A81wCJfOvwbUnhVwDiKW62AxaL8HQ3zfjWZxemo4Ha9j4XGtJ
bHsZSCRA1xDt0Ex0SvFmNjjviq3AsD48Kn91y+ZEyxas+wQQYDhn3R2oC4bs2/5hbdV/VXwcVBiQ
1WnvJmmWhsiJQlvVNGBXd/pJcvvnPgBkDBRi9nSSff1Ap/zu8tL5baZIpJQr2Wzga0a9aIUSsjGG
MF9SsliB2JUNmLqb6aipJsCP1ag972u8eajosKAMh0T2XWNbm9S5jEDA7FadeZwktERF0PdK6p8Y
vm7Rf/Q1zUbDsU0luZTx7UTSnUsh9sN4sWXSBlPPO8ZNH1uJYlx6BLIxDmVoVI+Nb+bhZZm709Ib
P6aQx3W+eXgA3ALyBAjCuyZsrmRV3S+oo2fTQYxfW8mmCNH9D7ThVaipXWUwVq8M1tTGMjp7WfbR
Gnq7TrgN0W0RukkbiBIuECao94LSSiot0P/NgAUmMR+UoaR0o6PoUwj4WLrDHwAzoddVKJMaNSMu
YMvC2YXiKZedrv5WdZz7Y9MS4MgoQiEnegeLtvQw7lUCh5Lk8yjfJMYEtujPBq+AwxHDNm7awrTS
eICYQgIx1Te9G2xLPomL9QdvJzRt8BZEHwUjzkyWByQItsxg04yrWECxN8pBTXq7LMTfr+eiMngV
QxObVZhFI4WYZQGDq/uvaYyZbcNusRRw36o3PWclhLmVwM6/9EuIZlc7ELeK0nNq3KLGysnBtqWg
mYetzYoqsS+Ycqq61GgyzS1jufRNQCYcJZ1DWzaE395bS4M3uuJvhUgRb5lfTw2qppNEkEiUhlA4
ajiTQydk4u+HUU0E9tHCzYR6NJs/SLOhJ/UAvB1Wrg0AWKJi2BM3VrOHIjE5qdHG4f1ynTMaldM8
99WC69yYP1bY0jNEfh81f6IQ8MsA3El4irH9CbMGETeqkqpbZFlhK3XrJ50Y6JP0krWDt29zG36q
ifAdMMCisfsOVWAmTS73jam6gpBGBtARmQaalLA7tqj5l3YP3/ptdktVBZCQfiqUbxDuGJcdU1PM
hwQZeVl3ZyHJnrXitcwijpm/RRjmAU1hH0goJZSk8Ir+1fgSQyBaHlqqO0nnbnDEmtiRCSL6v4rO
a9KPsfJQpZxMaePOAIIZvLS0TGm+a8VEcqp1NQFuYkqy1tP03PCaaRrd3/9kaynMXa7UVpgPEaSQ
8NgPqVM0hxILoReLF482Huq/qMN8qJyMWK+VQRClwg3V+XnSVQ9zHx9RRj/oLWrlWvWgxgvH/Ld8
jOKZLSC1VE1nkSHTaHWqMuPmtWrxpjEbRx6k12bhERtuWf5aDHPXYmOhJRgCQjrgXN/GAvD91pjt
CDzx5Uh+/9LVQHSDkIsXB+DHVOXV9SEJCWnlFjC/sZVru5VEp40aX5QEJ9MbjhFuHp+qYVIG/SWc
IWP3WavN2kgWtB6X56nvn80J617zgYNA3pSCvW4oxwOxj97Jrxrh0SkPPdaEumOW3AL02vty20e2
OPW8JetbToW2sChqKEwh0DOSrDqL9UpGJoEloW42Dh9x03/e96gtZeiqDlMzJWzB1ZioLlhJMU0W
RNThSx1/NGefCyqlvsJGIwVwFYp4QvOPfbaDCL7Xh2pEjVd6aKpDMh7z9laeb5Tk9fd1WQtiokM2
17WRVxPKrqiId7E9Ea/v/9qXseU6axlMYLDGsNPSDDJIeqYrnMIUO6+bb3HVcto+m0F8LYnJu7J8
EHJDH3A9tWHvqGX7vWkst5JGzElF2O8uYYvROP8l63Ntx1bJEb9lF3jxgrgaNq6iePOrket6HuVx
io82D8+G+iVc7mXp+fePEhNtim6iy6C9e2ZYeP/12SghoSjrb0tU/Cgr5WEw+i+W0XK+2pYjAReu
yqiGmQAMMF9tFHRjnnKIKpP2wQRaRzAWDq5zy8oBUUQ/0JJNS2Fzy6LUOlVL0cmITdNTuv7zKGM5
kxb6oi4FDdLN3z88JLEiop0uyu/yy1JvqzBEWuPKzWMHOt/kDpdRxN0eQd2f9V0TxQAEByTMQHP8
agZ9OmkVIZLldrlD0Xyxb3jpbE+g22qC3x5bRXaEzowloXMHiAD7ldDpFEgBomx0OvMvaOXdt9hG
Vnc8MVsujCwFs/UiZizegVanpm1NzJJZbmh5QnbOpdQ2I2JPMW9N15ZJrAUx8UhsZAIeh8ECKbti
t1hygN256AZ1xO+Xl31zoMHg3Xda6cQYeKvquVZi0sKNytyJwCoIml/jdeiei3602+X7vrSt4IDN
psjz8CLQNPbZgWVgoZGIlYXCsnHXZolHVNPXZd7M0rYYvG0AGLXQYWCMb2kKtQrn0nKxViNI5sqx
GlBiZCbnHb2FWKXtYiAhsFvBktnWtGDplSCMCYisTou/gI00C0xijz42kQaz8fsv3V+E0VC1yocS
aSkNkqVgN12eouk0l591lTMIumUMa33oua5ESJUaxU0IffAB7bL+sGCt6nKXKEeUIPKR0xXcvKfW
0hgrx1O7MckEaYb1rM4fsvEU1b7cXSLhqyam7lLdDz2nJLEVzikdC0jBTMRbtumklZY0VFh34Ir9
8zDEtqgf9w2cI4AtvY56mipCAwFYCHfEdvtDkyRP+yK25tgQ634qwfacMD2pyWZBLLefnc6d3Pqx
DyIvcZLcX7zST3xeIXTTnVYCmazfJNjWnqVQShVP8/C4lF41fd1XiieCScBFLatNUkEneKod6ueq
fFJqHusUTwjrQZWmT1EHIRWZDlo8O60p+MvIa1/wxNC/r7xoEieATAQcVxoiYQX4uvHk7q/989q2
MwMsoGipA+TDhO1JtpJoyjLL1eos8/pWBh9ZWi3BvpSNCw8IDVypMvrplBj7V020oc1zYyrgofUI
Ne5HRfBlLB4VeOyOWzb9iyQmFsRKI2VlmFvuYgR6MBwpIDpL3eQMyI8QFC6WTXHSro2v9ItE5gTz
KJ4mZabGINzFwk0SXgyMZ+6f3xbO+xchTCouhHM6JxbU0uzRo5Qo0cnwVFv0qZvyJlB4GjG3nqFV
SPuoD5UgxsyGp0k/Rbz4thW01xq9/X1l3BoRskocISStPoTTM25ZOyleiYLkofVCUqGeTJwM5HT7
J7lxM/0ilnlt6m2NwoOBgySLXh9SDIIOdp5o7U3dLcanvOh1G4+bztXHZOQYCj22XzIkOoGK6TgN
AzciPIExlM4qS7MfphxD1udEOGQF1sAqbi9/lOKnwbBsued5wzvnZiQyVqN0jaSF85C7RiZ4TUHO
oG7l3FPvPJsRwdiKWM2ymOoQQTpyq43qsSyygxF3XivUnNBOz2fn/N72La0sRs0tYiTNiPMrAkVw
B7mzl7h0BcTdDAwo+3byzgd+1YtF40xyZ9RKiY8lKd+jTLHr9Bm0VxxjfD/Ey0hhLkShtbKmGGYs
lTmagfCJbswRO4BhMcW7OPGhClDlVnn7UblSmTsyTwGi0gvoNoJ7vr6l3BmR190kjhH0YD0Sb4QP
+4fJsUOZ/n315WSgJUaLQGAiHSTwhc28g3zn1cw5MveLJBBZKFIIqNLQyeIfw3JJ50MaTXZUPBgx
x5Hfp+uMOOaS6Wqj09selpgesS7DSZ9k4qj24tB0veM1Cd5faYw0Jm70MVjs+hwuNn0aveFYB33p
h8SefcVpnHSyhe8md+ps063x7NFRPQQWgzV/IRKLoh4kaHi2nmZPd5KTdksH6dRXNKvs+aB7+YWX
Vr0fwKGarqQy7qCJLRGtDlLjIyjcnTqgW5dN9y/xzgpKfwQXiuvuW+amm68kMq4wzGmjlYMCVyAR
YA04zOmrkvDshf7ud5FrJYWx/0VP9EbtoVfjguv3ni6b0J+AqMdAonXkJdnb7r2SxjiDgtcdqVU5
d/WLHig+8Ytn9bOI6U5KLjY9C8fsZf8Qud+N8Ye40bJqMHCK0lPvTa7kghTDDl0xtdMfxbGxG7sK
Rt7swLYXrvRk/MLK+qzXC+gpPwBwCkJd2Mp3LRgBZ9Q4t9y2DwJTQSeAdZQdmGtuGcopBuVh7ubH
CB5PMK3wIn5WAsmRbZ1usR6EP7obriJZ8FLfNSkZJhxq7ZHj4oI43K8889jZICrwc2888NZCvE/J
3tzvp5IWkxthtiyawaGRuyLWV5OnJCiO4zEBKzH304mbDnGVxDg66VLBqqjBDI2nzRcrq20ZExIj
qsqGcuqSj7F1V6aLz7FTqsB7P7yKZby9nke5BgQud3tndmbYTHIS7xFH30hUObLo/7Uni/F59BzQ
M54hq/NHD6ukg9Ihnf36z4y1avPOlP5/e/IYr89ms6dUsYgxiVu19x2PDnT7RrieHePjk0YUo6/g
AWPzfZgGXxpkO0LKbCYFL1xuB+WrKMaxSRsJ8ZhCFN1LpTvLAdfr9G1GbnSvgvM2coYAyySshNNV
e//IYuyfSZct1MQsZH1/50WSm7thaoOq26aXz/zCiylUi70PxoSUOU77tm2gZTKL7pR9qIWglr8v
8kMaHTi2uH3//O9AMSyEn7LKv4RZLdVQgmLJj9kBabUfedhKrD/Jfunmz7xp/31LNNgW8jybUdj3
kCZmB8lA41/hgRjenkr/fnaGyMQPKbYKtRCosbuGvbhwZC/Bd/I6T/N6t3psHMr+uHwvebiGzZME
qyVId6DYO1y7EU9AO0RmDuIEkBa7xA2P1WFyrCAHKI33Dt82yJU0xiC1KS0yQTCotNFbsFBz+abd
Umn9nfVZ/yPzx2IcScTbFIgeJjo2UlgLTfaPNMvP3ewi3reu7HdB/6LypG3Gx5U0Jj5iJYxugjeZ
ZpjNEYyWh/C4PCwYtMYD5BC5vJbLplGuxDHhsTNI3c8GxNXToYwem5D3qtoMWisBTHwEW5FcA8mI
uyVq7FF5IpgVaAkvD9mMwispTGiUGn0kGL/P39DA5K4M9HPrLsgnX1W0xGRwXOSXOPX248fm2VE+
NV2yUCXU2bxgCOsxKWD0Uyp4ozqB3jHYl7B5eCsJjD+LdTcsUQ4JsSrbrXlWIt22hB/7QjbPbiWE
sW9DGCMww8G+Le1ZTF7b+dbUjkPMqxxs598rOYxlazPBLOUCOTRXzH3hNnoe8LjAorXGLtz4pD4S
XrLIOz/691WAV/JqmIwe5zeGL7N0Y4X3Jtf0Nh12pRZj4EKhSUXSUBmO8mk5Ez92wzNo1RePeJlr
ucm3/c+1nXOvBDK2TnqCGboB55ieF9/y60A9Jo7+lgDg5XTgXVtceUy0BYyhGzHDhoztNbrtjspN
7MpHYbJ7F9SbgXAvc0Igzx6ZBABbaju1o/FWJX+BntYps+fReBI1Tqtq+xa5niPbSkp7CXPvFeRU
lv03Hw45NC+1KwTtXebzjpETLNimklQ2Ql4m1Po781KK6PqJHa/ht5nHrzRiwoWcoeYu1PhS5oPV
34vCfYr0qcKwQJCV56w9NgZmFLh1mM27fyWViR96QpJGwaio22o4R8Utg6EOxCMiVdAFgDryNo1w
7MNg4kgRSd2iU/tXH3qhssVMtKvKMYaHfT+TqV2/S6ZWejHBQ47kSFU76LW80jfRctAe1Sdgee8W
t3lK3fxFqRwsWndSO/5igl3QzgPTFt3UTtzQUWzt+/7v4dorE2h0dAWMacDvadzyq+JGJ3LoP6HT
4WIdu9PybIkT1lhArFpEoSQCtYXHxuhJeGabn9Vj646u5HVBeuE5PSdSG0yQsfpSyrBjBclVfszz
S0eCKecFTp4MJrAYWmjhyoaMzq2OVK0M19BwmL8bl79jWftScmTS/3LHhlhS+9RYpLRS8c2m+SWT
b0Lztq49I/X1CHlJdJcOh30j4dgsC25fJoz5V5hlda1+8qUltLvD6OeDcsQ80w2xfnvQi74Mry7C
Ln7GbGiViR1ONAFiJ1lmT01FLwaieV+r7Q9HaTckHehbFnueC11rZrqIJDWN7awRMTiLCqHKI0Td
fHm+sXu8iVGY52AtL1opVShHmtlJmF+F6tIJqqvOLxGfoH/7OvipEku+WutqJXQEsgY/OnRPdVAP
nn4GYNpRvMYhjmF4Iy8V58lkrgexl0ShNXCMleY1wieNVwrZrjyuDpC5CcZCjFuA+WgqJDqq02KV
V3UAbhV1pJpj6Dxd6N9XmZ0azZ1g9NClkGpPxz3XAAi5b3XbvnT9REz8N4oJsLsZ2ljYap7dTOWH
qf9YiJ+G8r7Sfpuv8c2TrsKY4F4XEWbrhwWXWpM4daxChHbSVYFXItgOSFc5TPJoDklfjn+3Eppj
H2SX0Se38oG3IvtfLqurHHq4q++zSMOCcTscnvY0eskhOQlO5SUfaGuGXzflKcUE9nAJFT3Gdnus
KelQxeluRj8+8FecvXVS30fzn0qpbIAYxUxdIhhdetR/gFEfx0duyE1Z2xgk+qAFuPy9ccHtX9yY
kT1ya5mcOMiO/3WkM82xhp5S/LWeTHspv1eD5uyb/fvNTb+aIsuL21vocCUEWk6vIBgJFrfFrky7
dJJLia2+ruREDvkiaNwNMJyvqDLRA+wPmSy31AUw0asdKAUD4HGnlhM5eFFKZULHLI9ZM9Kukyok
p6Gi5BWymGAEH0lAmzljXh67dDmFWv8ogDtSFDvOL+B9RiawYPwoafOI+gapsDWksE39mISc9HVT
CKi2JBAMUNwz4+iZmA5dRLtdUXpS+6OWHzLzw76lbH6wlQjWx610jhMVenS6/Ak4e0fNkmDSFn8e
pHMtG/YYi49SInMMVN58cKzkMu4uGR0RU9oBsp7Mk44GV+yaH7Bx0MOGhsNwMLzBqQ7FUQQvoSXY
5iMeCMbvgvCpj/z8CRZbOW5rLFgsaOXYaA/F/CnrT4X0df909z8g+Ll+jaBhbzRAzNMPWCfeFJkO
PufZsHiITZ4YJinA463WjQQfsRRBjH5riMdE4dj7Zl61OizGscd5iZYI83UusCMnoRC/jWMXlKn0
jK1B6IeKBm9GjCeQ8XBTJktRVDi6ybROcUKOXZxjJ6AwfhyHGhwVPDIC+v+9uxdWCjIO3euKAToC
yMvkk1Se9NH/b6bAJAcLCItC1KVzbKOssXlQtMd++JgNPH/mqcGEDMXIgDQQoEaHd0P3oyJcgnf6
pfcOiokYxZhkQilCAg3xrYOy/WN+k9tIff35oH0eePgXejB78phIoQuylhFg5zAQdrIGP5W+tupZ
qziobo4LsZA9qY6qZsqg1WK8Vqbs5PGHXuKxC3BUebvVVglVUXZkyRoIIRKIjrVjNbR2MzynLQ9t
wrGCt8xuJShbQkscBghKDOCtlNE2xZd9c95uU1395a3iuBIxWUkKJgt8ll6zo9vprNyUjqnYGF9J
AimgCK/0FDq6Vz1ze/kcC3wrUq9EDwkGt/oW2qFT64PyB3fGWxF6cXS/CkKH++iiJr1jgm8YkZXA
JKy6GiwmiEXydyH2huxBrT/FyzlMHwe09TknyzNFJlI05hBWJu0xjk5yGx0wce5TThRUrb4MXoTk
O7urv+3L5IlkokYzRJHRjbhATDH0W3M4a/XoRxOXYpknh4kdsTGLi0C9TA00fwziOzwwnTIQHOG5
PqqH+VvmcyGB2xn/ylKZACLXXTGq9EULXIRDG6q1M3U28QGpOWqN09nYXIn9U4mbO0OJrYhV5+6f
Lscb337gynzKhkwCqJChdXVrJjcdr7vJCSssoK1P5k5aaETOisrP8tmXi9E2LOwrzyOOKts4muth
vuV1K10a0mk5cHXIe7ES1vCXg3rESkIwtOve/qHxlGISji4Xq7qkgIUu9iaptkl917dARuScTgXH
JFn8Zp1JVdJRpBW4jk5K1nh1NR4j6bdXKr8lm4r2xriHWWD6M1bnhvapqJQZHkZtfZsIj4vyUP7Z
1X8VwcQNCYzsciNNSDYNf45eySByItP2UV0FMFEiH8vemGIgek3hHMefre5MhuP+V99+2JlXGUyE
yAyw16c5zmnWbIrmCN3m0DVoxBVu4vMa59s2dhXGRIYkj00tF6FQFF2q7gIGcltvP9VNwfOa7Rvr
pyC2TdWh1IXREXya1pt/oKzm5U8xhRAODQY3uiAh/EU89GO8v7OuIpmnB/j2tKptoJscf5JSDIxM
lZ2SV+D8nFSveQpyTMNgXiCtoDVl2EFa60l+4YHS6BHqxS8Y9HPpJgfrXizsjndVbgfWq45MjIhB
HVaLJoylyPJP3diB+FbmPME5JsI2qnJQcpojVSxVH2flNESVLYO0Quk/7xs+Tw4TH/KhH/oshCpk
ie2qzn1j+VrPqpMXj/9NEBMl9EzSIpkWKfVIao6dgdFjcVy041iHo4PxT+t5X568bfugCBPRt7BQ
+/818hkZmfRKwsvRuCP30iFBKgP8GYi3I0/wMi90pUB6HP0GFcxe8p5ooTnhJd7b5nn9DczpEhCC
6G1GH8jZSyWUNpiRubtk367Z9x53FcKcrGyA6Zdg6x/yNsmnaOjZq9DZtwo786ZvBRINCbtastf5
Bru+vbjmlha3sco45P8dNROgNQF0S1hC8rcXGj6F1YZ+ccmcHkgnuvI5epJ5DYltSMhKKBOxLTD5
GKMFg1LupKOC7rHqlUEUJBf5Djtgb/i7nrfBDCuJTNgW6roy9ObtoAdXdeiMR+haXo4lYwAzHnht
Cp48nSkZN91UTDotpqJWFVR+eQF5PKAaLeZJMjdyeY83jrGykCQpLfuB0LJ7PgRV81SI93n4Y98p
/0Wla+RkLCUU08bQaa6w3PVe+7VFTpwF851wwZKpgD8c+y+WeZXHGElaG2GMTR/UMoU72cOoDCjv
cLkvj1j67BRAasZe1DocLekd994jr1IZQ5G1tDNAz4uE5QLeqSA8ojKMuXNy4n80zlXENomNGTTb
3QIFKyswwx8q9w36L372Uxm2LSyExdJiux5VRvLhY5cFL12AhzH6EGKZH4CFyJV4NyxXKnOxN22P
fV0qpOrPGBw8JTeJ1yV+Eoiv0ffOyfxy4SPoOamLyVzrkbio6RBBphokB+Dm7iq81aCt+NR56WG+
0QgsRnDxUuTh23hfkbmr2i5My6qBwcjiUY2+TzFvanHbt68fkbmI+qRpSV9AQKqcwV+HpTe9Tfr/
mKibzE2ktKZl1hYOUJhfKsP0B2ApK+7EAfWeHe8ymRiiWuOE6SpIkZBCONhs4ha3ko1kzBls8ykW
beULHeeQ3dgTJY87CsRxbpMJKYna5WpMMzP6EqVw5eWmOhgBxD3w3glvfDx7qjKBpJnkWGpoIMH4
LlYYLgfrScNdh3FGtMjp88EBCe+n3MYti5sWVJ53SOsdgTv/xDEfdm5mnrqhxm5w+lgNPTFBg3IK
5bOVWhxcHTWQHX3ZaZkEiwOkRMfZDqS2Lemrkv81RYU3xx/2IzRPHya6tC047SoqRyc3nXDTJl8S
7Q8L1j99jsV+a1abRk0OIYRiBFUvwqRR+GFwhh8wThtxhFNR4AQRiwkinVbFoTFDnthlut2Z1qMk
DZzeFe8Ct5hAYtShMGCxJrVI6OQg1cMwYX4zOSAC8CO/eNn/ULx7wGJCijzmEiF0mpfO1apvA2kh
cUCq/ncz2XwZD8sY7AvlWQcTYAQpjYSxh8zQui2H0tane1Ay7ct4q++8N/WfOTNLTwMeW3FSUiR3
80n+oTpYTJ/a7SW7SDfmfeYUR1p5QMHVXbBlEVvSfMtFMSp3eDW8baO5/gzGaLS5I5VCc9o88VQT
zGfge9/XlCeBsZiuaMo0pFmsjGdsecrU5/3/f/trXTVgLGTs86nPZfz/xSTY4+D2Y+YQ7em/CWFM
ArQuaqjRY1rU3FPV29SoHE2PD/9NCnO1gIazFbBWCVLQA08OofJY1hxsJu9rMDdK3hcKiTUooiWP
FbmtRk4EpwexY9YszCXE+hWUhKGCImSuiA0meITb4fRSN16pcEgoObqwkBZFGVp0T3E7DuKt2J56
Hp05x7JYMEuVYQ9pRdvbuhy0+nNqOFLPKfP8Szz9ab0scAWsdfM4U+9oXN3r3DAgvo5hgEcKJc89
8M//EZb8+ohlESxS2PamSKfQq+oDAe+8UHH88V/6HleV6LGuSs6T2YhxQ+F1ylPnKughCYUNRqcb
y+m81xLlCBq6SxcBzh9fwt9ej/FW8L5KZ8KB3Fikw4YlpO/NxZIPVXzc99FtdNrqANlQEI1NWoRv
X2xyRQ+v89sl0FEpBmDdlXjSqD/u+RMTEogWhmmbQ1p6rG8XX3LpjEh0yU7JZb6jty5dIZf5eRCD
9tzbV5Xny0ysKMUeDMoqZOfhyRxym6CGq6uPoXy/tOS/3RIaU+uYmwrjlBlkZbNil+YxzXhPoH+p
Bfy0DI0m9iu7XLIujSV6lMPr5CYH5aDjxvWLM71hC7dy0osA+N3+EXJClMYkmrUyNVESQ+Y45rao
tvbE3XVK/4sdC2Fp+1owHqcGTSTSo+LnvR0/VTfwsTPx1M6Onv5j/NAZjYqehEpN8ZJTh2H2CVmL
Lprc5z/H7HXmKV4Pg9WRhJ6bQ47kk2HLju5YnS2gfAPQx+Kkj3Rcf/EmVI14KnLivk4/6spQ5LSV
o3aAcEJ5c3804p342ySIv0Ypti0nqKLc1hTWpJSfZQOLaL9MvG3JHNPTmUBoLGqhjxSR3iyNN2CA
2VbGhrcxkfedmGBY9KaaVzREiKflXAcN0LO631x4Yzs8XZgoWGAP5JzBeV1B0m96ZSlt7C7mQLZ5
Mphoh1VHSVbSPDI3T114K/XH/VDwL0+Zn/GHbcaJQj9iMQwE1Jg8pheHDhJPSg4YKAF9PWGpSMFr
QHCUYifHak2KMSwAmYlYH0a5CoQ5Cv6jXkxEAMzHKsq3NOlianYY9EEBaDMlUhs/yX7hzoeWNzJO
b4OdmMdSgodFo84D9dDKfG7ioCaPfYx10tgZnGV3rfEtz2SnUTiK8s6S/n0VFtI8VJZFghHm0q1Y
fYnayeacJCeUG0zm1Ob1JDf0ldG5BCxIiLGH5qAFklc+ES5kmhPlDCY+5MhiCp2+BJru1KkHIbwv
BN532q6VXU2eCQ8q2KAjtYKMcpbuquJZmC+RfK+S3pZBfW6c5+gxjL4uOUfupmoYDAeJMi4fkYW/
ZnMsGzmlMkAZ3jbK0E2TE7F4W7e3we4rMYzhZ+h6hT0ehMjdaR2ydaSb6qVPcTvNbueFNqGEMk/c
2vimHa7EMndjhO0QOThvUYyr9UsfpvdKy0uit5PclQzG1oVZyyeCfM8dJFs9KaCMKhxpdocTJTGN
XJArc0yf/uh3Hr0SyJj+vGRhZ1F+EjkYPc3P0aMR78HNg0Ju4Zu3Jeelvf3uWsljrL+O814sKXdB
ejYD1ZtudLf1dXQ0Ige9NZ9nKzyLZBwBd4tcyVS9SBRdrRzteigfi0Z62j9Gnmkw92QCCvMhpoQy
c+Eqc2b3Mm8GiKcIc0uGci4XYQ+yBFPz4xz8n0gplnlw9vWQ6fHvmAMLiy2JVZkt0HOY9yf3zVl1
NEyOVy/LIe9sGbRbdJAkQ72xPXYX46jZMuipKGafBLxkkHOkLHa2HUllKtTJVQiPJXvm7v7iHCkL
mq3DZcpmOBzQ2SCQmT8pVen0RcY5Up4e1AFXt1cVjVFo0ZhYd6WT9qFfSjnHqXiKMEGjagqtkAuI
iMfRjpunMCrsgcc4sY3Uunru2zNvpUirEnEUVHwQOihIaVvBZXQsjzLyDMHfN0OuLCZK9FjSFRcx
ZAE/hUHm1JdHW0Vsp6SEw8j5QrzjY2KEEZNZIjSuV+UlHCNHNE5Ty+M/5qrEhIiuyCtBpZFoPtFU
bTpERyugGA3CXXW4nfGuPhUTLKQWC9NCKis+hg8GxaQ4w0kBu5CB9vE/9yOXuZwe007oYFGvJFMi
AJogtPasO9mJbtA18+I7ywEKxkO3H0PoBSI8bwkw5+uxYNhkEtOwEfH18vYQqZLdKTdRwil4bkN9
rgfKomBJOGF7RAYh4RczwK0MLq8YPZjQ1c/Lg25LTufIB+LEgYJbjD8rydORiSHYI4+lcQswq5Jy
1hNwgQ8+9wrjZVUsMHYWMrodA9+PznlkXnEJ/YkCDlp3dhsAX+Ln6FvtLZzXH081+vdVVIlFQegx
WI83f3UxBCc2bzPeJA4nAr/deSsRA8n/mVyQpSDu7+uB0//jubbMBJAorQbdokmb/EAJI+tARydJ
A0q6+7MH+coQmSgigLJDF+hx1Tky6/ta5Vg673MwkcMYI2VeRhi62jySBM2Kh15xOcF987V11YEd
2R9IphGSQQeKm1s+0AUR04nCRlFTgpX9R2lM9VEDT5Km0qtkxMqV2Mn95CIeOy8+iIfc0T7sS+OY
msK8TFT1f9l03D7E9bcUc6L7ArbzM8XUZRFrud4tCCcq5herCjlLklmOGh0jPXab7JhYfwRKAzXc
P4LYookmZMJYKzq6e2HkJNMxMqcAxUFvX53tO+Mqhfk4swhynUKBOkCp+lhPOGgXUr5mauFKA6dB
Rj3j/fV0FcV8mr6QNCMdYAdD/ZCqGAOJ+yA3JVtC6Xac7/4fOIRtX7pKZKJ2ny7dDAoPanlmQDn2
NF86VDfkQMGEb3zHD7x6Hcc8WPSynihiOk4QufRYqpx4OdZ5CHWD7unL/ofbNvSrblT3VUwlQ9Rr
zYQPF5HwrJkgWNV4aIDtkeGVCbJJ4CSoSilAmfQMMIDoKYf8TDk0E89Cm27BS6RGJ0Y5hYceTa3U
w/3LsRneF2QCe0aXgcYRfkEUYqxO0O1q/lDxANr/8iS+niUT06OpLjvkF8jWzjoAcNJNgVFo/W5x
8LAC/OCPBm1Wx8qE+HQCQjuOIW6uXpf6ZEqJnWJ/SfzxP1kIC5BcWqttkxBnV0f1/5F2Jc1tK732
F7GKQ3PacpRkeZLtOM6GlZHzPPPXv9PKdyPeNqO+L1mksnCVDtGNBtBo4OAwgXYpDQP/7yAY64EW
q2GIacSZZajwGYU3I1lOfwfBWA1lisYqbCCFKLhd/RSMf7lKjI3oGjD/xAllbAqPs3IMS07ZwW9i
k1/KZdCDvDqoaReoXZxDAEEPrL6WDpoBuhpdciGZPwZQaSU+5KAjL0fBmrOcExtx7AQ7rVABm32K
QTkInMvvmFM48uZQ8H6fsRGovMoWfYR4kzo5wiLeSbm2u64C9CeuOA627FEuzdmUe2xRZnxOSz8p
CrvsawucRxzfzrE2bIFjKAntaFaQpZA/4DXdiqq7Mf94XZjfJBgv+sCc/gAj1ZskwIbQmzW1pYK9
nFSfNtJiABknmuTsDlu+qDb/mJqq24dmaGmdzFmz7QBCl01kmzHmmC1FGUMTDwMJbka4orlzF9hl
MVndHFvg3r8Vo8rlLB9dnvfKcMFj7AG6gxRVQnYPzS2dhwSmXXjZU7DXninLGgGduWQ3lvaq78sb
nm//zdZdsBlboVahUSYasJPjz1Stfiq/du4MvhXUSnP647e37gJG/76yG6AfMxST9n12SPCUL3nD
CSC40jARRBxPiz7T3vjBG87lHKGrnjD8FVOAghMvDcxFY+yElEKamraQ/1POOKExKQPbYQGuY276
ird4bNygLVOgd0CL9r0ru5nXvBavmtM70Y7sKNMgtzPuN7f3y34xQUS2YCboRK85t3gKfKT8P4ln
PEzWsjOgl/V+/Fb4aMnjHAeq7teOA2NNujozqoj2d3fYxNkt8HCmnIYzhbSwr//odemXiGypitx0
cRnRpi4zOvXB115EfQzH1vP0hK1VScR4wdQtCDRhdtOu8ErbdPvaoQYyvc8wbJmzghxNYetUBqED
depI8Xpf1x4r7Y/SK5c1Y2xGE82iltN6hyQXEealTlcfOy5f9HaXuHmBYaxFIQmoSBCxNb3Su3EU
eHNbH+ZUdqZadBNRTC290++6ynhUlYmzZ9v++YLNGJIwzxuxyLCEsQh+xsgtYskJzX2RcJZyM05H
uYYOxmM880kic6p7U0i7cIHr7A/BI51FIrh4dAw8ykOZe2Vn8e7gm3ncNSJzqDWxBNMUzeOqloDJ
NbTxDTy+D4Nt3P+cXCO9/cGBXiMyBxqjSGU5pGZE9JePVMbIKxOn98pnsutv1Iqj/lt7t4Jjn5uW
TjaibAZc2QTHWiq9aVo+V0njBW3Fucvxtu8cKa88WqBIRkzLZtC3eJ69ex94i917dPhu7GU276Vz
KzJZi0ZN5wouqqqu0mJoSxoOhackjbZHI2NqYWg4ErghmdwonieO1+ZpzHkR1qiLGS2KCiGLrzMK
91VaBYq466FEyZ3T7ofbGo7B5igNbxeZ0z/ohSJEGUCle/Or6SX3w6t+at8U0JdonvwqPFd+6FQj
R3e4sjIHP9dnqZMCwKKtykbVhhdF4PST9+ojPRzyl8zmlgDQn2T93XpTmTBC6JuqN+joHDn/1iku
ihotYeAEzZs+aA3C2BmxABlsSE99OFvNUbAoYwqCFTonWrUp380fbR+RUC6CyZmELeoZpqrKu6ak
RV7orKIvN6kLzlYk4zur+pE/037+9KmU+IqzvZwXZEZx0hRDsmq9QJwUYwtpyXLXWXPiAvhnjgwU
86EtFPx4aft0XpAZ3WmErkTnNmRO070h3kzpfYI28Z58IUvGWV+ekIzOlHUk1XVT48YlPIzjbSM9
BrxbHfUD79XyIg2jMQQkGoUxAGJp9mad2rL5oxhkW8bcZRLcdf3oXFeZ7QN/wWP8UoUx8/I4Am8C
TZ+UYX8aHcRW9+nCq6PbXjxdEzEH3jQN9n7X1KkxNhKQcuGVAuXtvo//5OKtixcQxlQP6DcQcAIQ
WCqYbYARuEFXW1UgcFbtNwf7gsMEY6KaiHjEgzC0bklGH3ttYw4Wehj/y9Am3sqxZys340GcIJQu
HbP6oEjPbcVJLvEg6N9XzqYojCUnBuSppAdVepm6o4h883VV26weX28Oc3xyQwnVcano45oZWbQf
P3QD1YZDoxPLFFt7pZkLHlfktoZftoo5UaWQh02VYvXa9jgZB1V8TmB5dY8j3LYZusAwB0kI66UV
Razgz+GL0012371Wu86VwVHf+elT5kv3/PdkriYyYV6aIHUfUNzOoUTxsTvchD7tasjc4I53Heao
CXtvG6IyyDO6g7ns5woqVPQ7SeHkGTn7xd7boilu1Y7ul6m0Vr4cEjpyPuisZOKSDGwb2197xl7Z
ZFHW9KAClPHJeBywfgtGBLbfDWc65EfRS3Z0dk10CFyOrlDr8N7IX3AZ6yEkpTzOE/Ys2i+e7ILI
2Ddbi9bk0+Sddqc/cwCphbgGyFiQORxndRYhKLmVD4qHqUZOdzCO4f4n9SPmJfAQeSIyBgVDofOZ
UFcpf6ItWRVabkCjctBvaZAeubwSs99EkJclZWyLFGdpnc70GHgFGoWnHabaJV8gJK5XJeqaksSR
edcQnqYylkXD4zepRmpZ0FoOItyb8EV67dDKnqL1FFTUCLMwfIvLxEd92LXNZCzN2BmBkUSARWvY
R92bdpTThMZ2qN2zDfu66vBOPGte5lkYiwRgZe3Jwc40nDnlrCP9iSvysBwtginpWUdPAwF9OGUZ
og0QqdfurkuyedjRtkYkU8ScNJGRpMONrdfKHHFiO3qlZpezR19qqtg30xsNAcl1uM3nGv2Cx16I
q5S0ZCiAl8WWAkKfxMteuwMd2lfc8lqQJY5w7I1YFyJtMSqE36ON7J0ffy6+tXT63AuYmVHxg8LO
/il02l3FHau3eQhWYjIRF+YtFh2IhLGsxY0S4GEKl1Q8fjii/Pn6gm462BUQYzTVGNyuWgggNIRZ
YvUwp7FdyppVG180ueTt3qber9AYiykVGFulTkBDwi349HOujoGg3EYP2tfqTsaUGXPPyxLxQBmj
mSet2eQl3cX6NCaDJTavWvl6fRm3MQjRdUPXNZUdLJPUISgVkGVzIlE27QVxC8jziIjXfzHgZHm3
Az5JNyUFqRBiEkaeUR40EdlzXC48xaMvVCApN47TTsfgnsDKQBfW4l7KKwLdVpQLKuMKdGUYO7UG
qiniNnrUpsDTK81KetnOjf311dxMl+orERkf0Crtktd9j7CPgCBM+NbpjoZgRZFzq653S3AYc/CW
CpxQetOfy5JCkL5UFeVdbghD5os2HZAb0vZF/Dyp0h8BGDIduaiIImGM5YD3oiIIWiQuUlAd5ulB
NqbH60u3LcMvCDaWrNNGS5UKEEqQWlks3i6qyMm/bOq6gmkyuk403DiZzdESoSGqDhMsob1yiVQr
Ut6IuHBsxaYgKxTGHxu1gem9C1CirsJbcvdQRN3zH6yVooqmosuiprNv7zk496uJ4ND2qmnpyI2D
yOI6wuahWSEwhyasm6gXDQjRys915iMI98wutxRV9oqS16m8fWlZoTEbo5YkEnsqT+siGsXIsqz2
A9yeUbGNaV4a73K2vUOX5WN3SEhDKaSuvwcbSf+cyDxDR33PuxBmJQ9zXGQjzTt9BECyb/apu7xG
MHTgqaHjusTdkDjpH2VTLojse3yxCN1s5FjBRT1pCnIc0WOmcp5Jto/Pr2VjqYQazE/HeE1IZQpO
r38Qyc6MOBB0Ya4snMlEDwHK6BfU69Hm13jXIjeq0Oc5jxszczaIJRISdGnsFer1shKJh3Mi9rtg
myZI5RRMkGte2tK5fqA4OsdSCalJi1yHBsnULpLv0nxB2l5W5d3foTAeNmoHNVdSyGUW9+n4CJdz
/fe371Vw35gvD/+NKeTYwFViSKtQl9GWCRZuL3mClT/mt7mdgGwXhY90aoCc2Lx2/G21u0DSlV1B
trFSiVUWI7eGobh50xxn/ftshpz94UrGLF0LA2QYFSSjCRs8OU7WPNqLP6AzBTyKDiITbFnjcdZz
WxEvwjF2dhSGNuwIhFPvQcYEOrKq2Okvxv3slN64k08zz/bRH3x/wi6AjKmV4zzJmwCAs+SX/X0E
vpJKfyhHXvshD4exsdWkiOGoRLiVJqJtLKIfEsPVptE2I14b+CYUrnGaillQ8EBMseDSh6Wgpxkc
Lvkqinslme0CZELBwCtJ2jzDKyDGOol6p3VjASAJc0uacLyZ9InnOuhvvNufFQZzwGS91jAVDhj6
PW0mGnbmC21+bZAkyew/4kJBadWvpWPOlhoPWbJQiWhnCC71fvXQgsO/TazqNTvXPFGC2+pQ3dav
DS9q3X63XaEzR65WFD2fS6C37uQEP5Rd/iKd8tii96nUASXezCvK4KkK/fvKlqhNrKb1mOIGgqnU
1WIp4WgV8z7iTkXaNFor0ZhjJuaLJIPdDwuLpiUEaYVyM+C/69aDB8KcMbzuCXld0fWrY1vuOm8M
MKormLzrMO+cso4YU1QVEU+XMtHZJhjMAcPNMWsVu04PfRtZMjrppPBRNB7TBNNiVK/VFQ7k+wpx
BpMRrRbTvJzLXrExxVbzdRTkofvGRsOqh2mdz6AP8QZ/dPTbATSitN2jcczn61K/UxXmC5gYDhcF
A1zv+ILKQE9J8GZIH5Q8dcaC10b6bhf/DcQ2zWhERZuR3KFtoHxrA0zUVN06ersuzDvLxWAwJrKd
hySqGmCIw2clOUSle/33eTIwllEYTDGuUvz+aIDI7VQmohXm/98LIiMDYxm7petJo0EN9eCwgLxd
ib5fF+L9NYRBYKxhLM1KZDTY8uwYPdM8vGAPdvKZshoj4uUc3vfWj0Gja7qyRdVY53lcY83APXqo
7zQ7fEQa3oqPyAk64JbhPTPw9oixfUQ1zLJqIR3WL83uNPA2xzPP7fNAGLsXq0ZQFSqEAs+qVReg
NXiaZ56PfBc0MSvHGIe+TJQklKEJ/YGgXKsH40uKWufJXlzDA+W1e10vOPZPYSxBJheGEXdYOHqb
KzCiWAK5TOfzLiWcpWN5/uIkijqth1SCeR+Qu2a+N3m9Pe+D3H+vHPvoHgiyMIQTtkd/iu+CA50D
GuxofIHOgbOW8yqIeEIxhkEu5SRrEwDGAyG+UM692y0NKOsKEFde36b3hbKMcIyBWPI+NWSCBcRr
MuXzFSxEFH4BnmtENJ55SxmBihdyug7Lk5AxGtmimXG0ABUVGtFy6sobQjgvIjzDxCZOyThDOVJg
yAjT9JsEE6TIvekHFh3favIIaTmejzCGIhrnGTS3QANr4lfKEoZ8xS3Mk0veCIj5QUJd4xWUp/6c
U0YYy2EupGp1eqiTfbfPD8Ze8dt9c9vvrm/X+wwtoyWM8UDXmYzmImhktNcOrV/6A8oNzAN/Pi33
sDF2Q41LWSZCg3U8VPv2cbkxIkAFnuJPoHwp/PAHbyj9+272fwvHJlGXKlDNJoZwiOd/lJ+JXR9K
RE0t/qU+bWSQUSooYs6T7CSHwue9DvJ8GvtYL5i1EkQVTGW0r/aaPb4E3zA526uPGljtk5fpjbOZ
HE/Avth3MljtpRR4YmSLbuHF34sv2rFFNX7umYmV3fImKXPOBpv/UEihFkEFLe2y+LXMAw9Ki2HX
sR0OqX9duO0DYehENnWQmLHpNj0Ql6BoRnogMJ3Rp6PjMdzM5zaf8HAYE11poyCPNC7QbuPPybEC
e0/lGaPV4f7X3dROokFrBR+ZWBd1wvvrQm6v50VIxmbnphA2zQwhB6OzMvWoJostaV4x8I49jXD/
da8+n4wLEGOm4RvGYSgBpD2iku61BM07waTL9K3zeS/LvzkFFyzqMlaRHehtZmmRsKLGS7EX3fyw
3Aig58gHUCH9l4HbEm8LGYtd1FlHMvPnsd+Vj8Fed5tX8VvgqCfFz06JJVrmW/C5fJVvuXXl2/7v
IixjtyWsaV9PEHY+hCfZjQ/KHQGvkPhEKYUUd77pEzt9va41PEzGhs+m1LW9DnmR8waH5bBfYowg
XArOjYO7kXTdVxvZZVGuhipkS460MEfa4Q0WVEmLrZ7JQHi9TNe3UWLHGJfVCLYJeuklPo1qU2S/
F1fe8U78e6L0f50FiSVzy6Ky0GoZOLRlSvQHpz2lB3gIW31Ub+OD+BB5sT2Abq05pE5wkh6Gtz8Y
s0I/QsKDomGqokTYULQtVLRfF4tiBxM6fG8aXlPH5pV39fuMWVMQsMcqbnR2gCF0fpQaP9qgjpw/
UMQVCGO+hLzVcnGekKZIXol0I3e+wHMD5/v/O8u1wmAsl4Hy36qbIEh01O/pu3lyb7q5K73mtu7q
O2pbBlvEuAo4pfPoy/EA5kswd9F2NDqygxdC0RN97YNY86aVURLM+KAlLy01ne2G3OfzAwi3rHox
7b9bYca0tYQUuZBDTQTzdgq+xHFuT/XLdYxNJ7RaYcaEDUEr60EGgdryLmheahJYsbHTSx4HIE8l
GbMVZKM6ZyNwRHPYKSqKaueFdzfmbQ5rsgSM0yoHKgsoUfMTJjPtldO0o7x/cLK4AY03EXo2ePc8
jmhs4Km30iSk9DRrSq5gJCup5s/5UJiLdX2r3pdR/dtssBGmohXLFFYAIv4n2sU07KYDvdjxGVGp
gbii5mxsWSul1sUFVlL7NDiUN8k8dQfN0g+0VYNHDL7taiTapWHK6EI7XyZWrmapoz6KesiVHYtn
AxlPcGzZ8R79zpJLjzJvw95zyp8X8gLInOLBiAppmEVqVurZKj7SMsnlhiRW7quutu8x1i+GWQlt
Om8OnQfcKGl7fS8fwJxsSQeB7jTgA+jUH8H62QLXejqyXyDV9a7rzbZ+XsCYI46RFkTLz8ub4ym+
E6150niquRmVrLaQOd7TIKVlM0GgApwm9m15qnFzTr60zvQDyRUP1xGuWNu3WVQwqqJh6obEzoea
m7wrkEtBlrpFuUyY1+CkJnMP7tl2OUYLCu8EdFm4iVoHnjnVg1Urqe5fX9vt8FNGH4dsEJWYLH+g
kuT1Uuu46M6PlNk0fQQZE8p7Y199bNwY4ZLgyzsMUvLMPY8jbnNfV9CMErWoexqiHPcxMZ4wriS9
l1qdl1cStwzBCoPRHa2OZd1szvmQ0Q1v4gPZB/f0sZvXBr0Z/62AGAWqsjxpkgrrKPvaQdkZOIRg
4+TeTzb1dAXDuIi67lpNKACjK6eo9aPcb3Lemm1ezC8YLGVgpRL02vY1TdH2mCOLoMULvxc7lGfu
cSfYcYcacZaOfQOeZkkZoxYyEZ920/Z4UOwc4Z62LDY3gRfm4BQafMqdXfgSp2hlOz23EpZaupXt
jsUcdFoFFKQ/LB4lZRRs1U339NDHDi/HQpXgnVtagTEhp1yUXR+LkNSQVFsQH8owtg3lWzs8twSP
Rw3v0ftcFfcOcGViGPUPQY28zD1uzt3H9LPitVbigPAjROqYWMqhqTBZSXbEnYZW4h3HsGxq6gqa
ORBhVTcl6maoiwCfHJpZ1DE6O4rUz4/xA+UuxHBxi3dB2s7crXCZExLr9bwEIMvDsyKlg6zuFyv1
NQfd2ZZiSy+Zz2tK2jRjF0C2fEsoRZCgRACcg+ipGAInFcIXzmJu+9tfroLNJ7WlNICdDxjpjOFp
tAPDdGvFOg+UxQsq70hunsiVSMyhGPWu7RQRcDSfK92kfro/JwF5zoe3dMx5iLJuzAMCnDKz6Dyz
wpu+pOfcDk229Hv+/fk3sdplJeknrc77QqbKrGrc+ihfLgg5rIK2J2Nm9T1t9wvuuH28m9Z0tZb0
nKwAw34a66SCjLQ+Eq0KPiZyk33r1GeOXqWyZs6qbieSkZ42NENHwSwbzwdLFykDBsfYlSM8lW5x
pBPV6AM8IoiPpa+cMFlhTxlxskMNT8gNDjclXuEzD9ZZVmJyYQJ8HYN66YhUdNbjoYqSiTdo6uf2
C21b1Yu8jLaSYJ6kUgBeEp+1KHXTyRIsFDy7g5X3qNxEysdrvxS+/Af0PzQUXwnLqLAcyYuphwAf
wXm/OBTUADE8JczJfK5R3Q5nLqIy2iuZYSqmKrTXNEnv4s6meKSTiZVo2a00uVMTYDherH0govpB
FdOFo1qb53UlLKPLaqliankOYaXpySSfmvn5up3bvtisAJiQMJ3+2cpz78tnSubUPVDVbW7ke91P
8b5ueOU9vQPzx3r+Jha+rC7jLY18lPqe0Isw3h56HNfqDZRiGthEjrTJIXdqVFTtKiRq9KP5wLtG
bjrMleyMw5x1sw7iCovbJo3VtJpVipFlapwXQh4K4x7LOYH+tPSwDCPmA94uPYJ8gdsfvOmwLpHO
2QyvrF6uwwM3BWLIBgREdDhr4JB9vKePIPyxYNsyXe4wzKlAdWIwxjSGC0U3Vl7zGB3wX65r5vv+
l/M5/4XBFhKYS9FqYYbQLfyQPGOMNa6HE5i0hwMiqHNeYd790fvKZQ3ZooJeCY2snwCpzRhWczNG
X8fWaYRvHMk2X1dWMIy5HnpdrjoDMNiqHxjEg7RMX1mdS4epibzUxXYOSDYV1TAkdJ6wtdRGNQ3V
oGOvoj2oEOz0gHgJlduSmx14oeC2Wlyg6N9XOpgWYlnlAqCWKLd7zGgbSvR8GbPNWcBtf3fBYYzW
nJRmONHCDDC64qUhdmfBim1KK4abs1O6vKqF7RhmtYaMnWpA3aiPCgTLzk8blPFcwsNN5xKv8zN7
eeMIuO11LgIylkmP+rhaAuAR3ziAusYN97SIJuTOh6Mf/u66shKMMU5ZL/TzaAIIzf1pfiLovkqH
b4Xp1wbH07zvsjyf539kQl/Uv5VDjDKwYFKZBk/52qF3W3LUm/AQecmr8AmVfItNuailt4xY/2/+
WgaaOXCLZvyvWqJPXuf0xgBbh9By2qV+c6+9yMcERU1fN2NLSzIap/5BOdMEN/pCyzJK1MPxJKIG
9t2+KcikEN1E9xTbYoZJ8YImNrD2HZxlGz2kvDLW7VzZBYGNaRsQwMy9WkEFE/IlintMDjSPWlM5
2lLfl0qP9iY9ulXJ8lQuhBP1bNqRFTazX5JgSGlMIF2Cd/z2PuwP4fDh+hGjJuLKArL5akxS6TX5
LN7cneKg3y9EvZHq6BQ13IYtzmaxZRBige7pgmL1dvi5OtL6BNTm7ujEBIw0uuMH6Dzh6Aet7HBM
qqEpNZpPEvdx8tQYt+ogWFLMG2l5Lma+toqMwdcGNe2DHJIt98U+s5V9502xZaKtnjjKo4IhoQEm
T57JGUwX5VBHygmROurb8k3m1mZsl0Gv1IZxC2VcECUX8DXiY/SM2u5deCBIgwjweZGjwVq33oh3
v+qxeCl3w+1o8XwtT28ZN2EaupAheYx7WHUry97S/ujA2H1dcbfTLSspGd8gRJ05aDJAGgTF2ZF2
V2OG3/evdXkmxkKtmXMdkScV4yNS8I8nxYRlzXUUZA2DVbUYixHXHJjt1NlFMJbKQCny1mhICQfx
tXLyz+1dcb/sl10IftIMhLKPtLmou+2/8BIG74c9UfewAmbMjSZNbSQOWNHOm+3k22w7FVrqFocg
NBOgNNbshXhS/UQZRujrErqUb4P/cK/mLDQ72lQPRiWWaKpZqh+16kjQbpc3T9c3c9PhK5qM/gS0
KYjnTViZhqTQlTELgVGkg7WIxK6moxBqVp7dx0rDC9Q245gVGqurizClHS3qox0z6o4mRMzbaNeA
puW6WNved4XEKCkRc7GIZCCNh9H9WcsqIMpt9wQR4Z9Vo1/Q2IQ9qedqSGKgdc7k0MtW5MS+bv+c
wtzveFmIbQfya9PYfH1X5HqmdQgthPCkiTfchgTe6rFzfUhZiGJBS2ale3JAM/mN8KHHkGw6lil6
/KMK8dXi0eh+pYJlERemEv1PKaRdd54w2fi84sPt03RZNMYJFoVUjaUKmEy807vvpHkshK/XtY4q
1Xv3d4Ggn7CSJF3Q5z9QiPnQ7dMD5h6D6DE58PIU26HzasUYxzY3RtHL9F7afdR82e1vMezRAh2i
TR5CF5WAiJ2znWZY/EjiN9CmpmmYtG0oBnOuJCXNB9VA9ZPsN/sZGTfdKw816gFb1KlSDWnosEkU
VvO05Dc6+QuZzfKTAGMTMOoPGfgPC54zyoPxJj4NbmMt38cd753oN87ngsb4AIM0eq3WQKtdWgsi
+pSUKJwwgSLYY0j3YDWWbMmvkc/NBmxb5Asyc29QylIxVTRY28KuR+JG2aUvtWBpR2LRWUAlfTnd
iXhDITyTua29F2DmHBIzTdRJBPByb0CrqieUMwifKYMQahEpR0voUbapwG55fNk8ZOZoJooZS2EP
5Ag9IhXSH+G+xtMtr0h+O7mpXCRkzueyZHI409JS4pdu76qO8Vi7/Ydzbt5DXKp8Cp5Al3+kdk7Y
87IhvI1lTq2ZNU1MNGQpJPMWLJS58hrUo2XOfqE1nKBw20FcBGUCT+Qu8zSiOiRmu1z4NMwfrxu6
zQsFAdezrEtE09kbjL5IJdE1FE7AxbqjWlu18ElAHrPjDn/YlGSFxKhGt8h5rghAirWPRiNaE5+k
mwYd76z2CoLVilZeWj0/vw9lz90Dmq6/NLsQ1Nx4habFUcbHyU8dfd98RQ/79XXc9EkraEYlUKU+
xXoH6QZUvcR9aenVNyngznGmxuqahIw6KPEyaRottFTxPEOf3BZMW/o5opLLcbCp5SuRmBDPSDG1
PA2ARXxauRCjfiF389qSn5BPf4bNvBEwusd84EXtPJVkHFOs9VoW0QfaOW1vxSW9A8+002XDoQj1
3fVd4+gkezEBK6de1hSqrb+S7K2IOPUfnCXUGN+TRZ2CtmH8vqKpr8Ewu53RWmmanMS02jUGN7VD
DfsV9WDvGRnSmXpHX9Cop5PwXJC79OGu/krf0NAIwtsq3voxjmZJwrpMYsgnmL1vLMJtKbf761u0
Hadc1FBj7IZU12GAnDB9FZS8T19ASYEO/WAf+z3efdO3JxC4JXAC11E5x1ljLEm6lJI+tQAFAQh8
p2GUoEghiaOHKa9ejgfFWI6haMKqEbCGYnvKq1O4NFZnfrguznaae7WIjN2Q+kFqQmo3CNo+Inux
jIfeo51zYDiw+cnnzTBgBceYjiWse/B/AW6Yun0poR5BLJ/TunGjpfHiUH4MpMWp8pazazxYxnJ0
QzzpeBShiejpiHDLj/e08IF3/9gOYImmYsiQAQo39tYmVPqQEwX+v3QXT3RTkMvOD5RcNsfgaG4f
4rYRuaAxYaQgLWSZaGdlQk2xiAYvBfpf416K0ThOfJxs9NHRKnfOanLFZE53pFZ5bpYAbt38M+0D
D2+lE83WUDpWQ7Sv6+j2ObiIyZzzOk46DXPisHmD9qSG9X1rgh2+6nlSbbuXCw79jtXVrs2WNgzo
csp+dUw/dHv6CmM4+ovmZJZ6iO4kFK9IvAJNnnTMKV+atkqNGahKs4uqAzH8QeA4s+131ZVaMoc8
X6YyX2jDanLUHuk7ReCgsX05jR59f+x3GgTjpRC3k5bENEElh+syYa+RQRQtUUsDyPEApmDViw8W
8ohuvkcaE5fHP0rEXuDYu2OSTAvYLgFHtI9keMVw0Gjy/0QRf0nEFogts5RKjYmQe+w+CxEYXj8u
hnMdYrtHeyUGc6bDDPMlSU/F8OPEbj8QNzwEz8VuAAWkjJYxGa+PeNx/4MBua+FFNOZEqxKaNjNM
vkKGmdbyo5wAlMAybEnv0JKi8t7c8zaMpyDsK/WCF4uflyXi0+RG5iEgN+3GlT9iaDbmemGY9jNH
TOpe3odBFzGZI54UShaQ5qyTGBtb3kmQdnIKVBQJtm6Xx7S0cJXKLFqCO/BO+m8Clgs6c9Tj3uxK
UwZ6lSGLSIPmwaMVeTSXKNjC9061xI+0FNw4KZwN5gnOWIBIaKZ6poLP+rQXCs0tETpjoO4uHnEf
zjC9pJk5TfmbPldViCRiWK9kqAxkRfJlaXMFRieV77TB8Gd9dKY22GVR4xim6YSx/hgFKY/OdLv6
YQXMxBhJaqgNxsHSVEN3HP3hpvfCh5/j5rk6vHluVlhMYBGmE7A6CeUjsKu0tn/ZpbZ+S7s0MDxu
l2D2O68Jctv7XjDZu4lWR11qCiJNQQ5Hek7poWmPlM86445I4QjIXlQEoSXLEEHAoDklglMHO6X8
E7O6kocxeY1Qha0Sysj6ZU+d/tiW97nK0cVtW7PCYOxbWKVarRbAwHBJ2r6deAu8+Zdgl9zVzw2m
vCyds3DO3LbbXYEygUuvRWJrRlBEStQd0wKSXYdhA4FHW0c7u3gxTvHrdQvH2y7GwMnJOHRDDTmH
wGv052R2Wunz30EwVkwYozHXqUZkhafF/tzuxvn0dxCM6TC6XJwGDCLD7VuxUrzRP5kVLy/zGzMB
mltNQyexLDNLFZKWcuUReiegV+LMU3JLRy8O2rl2qBa5LtG27VcvaMyqpWavB40CtGTf7lq32cP4
3yg+eUg80y0wxpmAAEK76294PTPbBZcrZGYxhRxhSzsDuW0sE0RgewWPcsh+HUXFGtB1T3s+aCds
iU7YAo+c1wXfVsiL3IwxHhM0Cswd0OdEtqaO+G20WGJS/yUMY4cNJQsVrcJR65JjNh+lZW+0vM5R
aofeBQ+XhWR5yKRsbIIxgFZ2TtfDilA2SuMBw6nKM3sHN81GVeIdnibKoKzGK4xqMhvXFbSiPUCl
LJ2ZU56Q3wjR0Cz2lnSo96hetbMX6WF85CkMtUrXYJkdU6Z6LIMBsIFc9ba6LL0tkkjxr+vFthdb
ScfsGObhNokkneuAabNFgnaL8Fiicipy+Vxim7HILzCNLURLpllG4Acw+ijdgjigQRkfv/Hh+tJp
LG8AqYuqTUzALOqHTNkt8Y8/WjTMqDZUVddM1hsvM1RQAT8PVELyIjt1CwltFfOZ9yS75Q453Ywa
tQsc45nbCETuNdjU7W5qdkqL/IKgHsaB3FZx4SKn4oypwhFx016A9wAzpBWw58qMWgSBVoGAXkUe
e/Y6U7B6zXAXQeZoHweFPcpTWOSKikwAHjcKu67bL22LdmLF2F/fLx4Mk+UNg7oywgEwuYpKHV23
A+QMST05fwfDbFNQyroql4BZDH8kd2byWuSn6xDb3vKyLwoTQGGoaThh12hQHfgoPzoMGM1B+8v+
Q6kFb9mYuEky82GWa2CR2941KAeVHfpVZ9E5TQZuo8v3wI2/XBeQh0n/vkr+yMaoDwtdwyZy1fkU
aV7PZSnbPk6/dFthYgC8TfZoQAZG2ljKM+V01ez6tsbbunmH5VRx+6Xjr3KnueX2C1EdeG/VL9iM
M5m6ZNSaRkOa6Sm8oymg1Ndf1MfFRWbS4bmubTt4AWNciFqiybiqqKD6x67/XKt/eXwZI9FmpZqG
BX6/Np8irbfi3AuEj9cVYtv7/pKBbQyoG0ETokpHwKaRlyLGjMa+OoSCvItlyb0O9RtfeMFi7EQx
acMYNpCn89IPxiHzcj95Vfz0IfsPI7o3NR10tbQ9T1U0NqxIeqMtCer67C68qcK3rH6QZ85h2rYW
KwxGAZLIrHOxh7Yl+/yESBcTTFK891OuZF5mgyruO8VeQTG6kBY5xr4mJq4jcmhVb61e26K+M3o/
Hng1YJsq8QsKpXT/thFSoWIIRw6pdBCgCHpr6aFpxZpsGTyNuL5HOhtIBD2ZO8EEUioMSHujjbIK
7Xj+xtE7+sG/XztdpEZjZfQmLZiLyoTeiYfgQKlC0iMSwrTMkeMIt5+ZVkvHuI+4ypH9wUBDdH3R
cqYWZIkpxptJB9GhORJu+dSmBVrhMS5kGlWonwC8/yPtypbrxnHoF6lKojbyVctdfb3GWfpFlaTT
2vddXz+HznRbpjWXk/STH1ylc0ECIAgCBzyfySka0ZDtN4cO9IyEs2dIGr5kcMLpkZWtmmJyD7yr
/r2dQR/84/pOyfRBODlKUg8LBYu0u4A42A4cmpROYPrXQSRWizfut+pQEaujWgQUOKEXghUcuH9h
Cf+Pd8DthMxqgwQPQZeqTMMFWHZ7CnCV4q/Rs+b0u+Jj9Gi+vBDIrqLXPQUGw74Vb8R8e2KWgFQU
5kZV7fTtIbI/LOXtQGXzgCQb9tJqsbIsE00vczzCgKP6YRpCR8H1Pv4i2S++RlfM92U/VyB6MqB4
T4OSjy4v0wOpCE513siJVPIhRmlq97Hw2VG5GWVPcrLteznRVtBNPBUY5wrocPTYU3Mc99Mh+2Td
gO+cNQ7oDhzFU2XVa9xJXJNXcCKswlTfiuuM+jDtwoN+4DyvWNzBrY/lDlVDsvSubIEFLxImaYJ3
RgAmhQYmS9gHbkKLeuxLkOO0af2jnHXbyeog9SRbKxOV69dqfdN67pW04/rzEm4v5wDdDLzB29jl
mNiOo+46oExSwcFg5lOmRhrwetN6XvK0d7JJ1Zxl7B7rEPPLgzy5LHX3cB1VZiWCw5nLsswSC6gz
+7TUn8zmmxY8XoeQGP1LXm61kDWLjTHnimpMkxs33+ux8a3gsqRn05L5z+1TwMAUVLRoYe6UsGmd
2eWzaSPXNdpunGGAeXvbgteFuWXpjKGnn3gZvOyo22YiQKXu36jC1o0JawpkvrgXYHcjmF3Cg3ZA
AwwGLNOjvTjhTfC9AM0kRbUpXiPupUWl21HE6w8QdjHp46UhMU9tqsZOT9CvodZ+2n/Qu2eskYcO
632m1eDs72UJdh6fvHcIr8jCIRJoCiZMYN4b6hCCfe7zHqvBiT7aJ/5GKh0Ku62tr2jC+WElNk0W
njCe+UCOl6QV4FDfaTgthrh7/+dteNs0/4G1xagziEcMngBsxhz0kPOTGW3RjvXncovRkQzF4OA2
3BGnL5zQk1W0SFTaFm4mZZyaZQquIncsf8z5XTdJAkPZ94UINGNDO1t8TePCM5o7Pf543fxl3xeO
DExfRtO6DQ0ZqocyfFqUp+vfl20Ox1+5l3bRIhVqz68EIAMPKKZEOsjzlKy4HYY/9LmX4MnkEVwM
rgWqtSiQRyM3s/IYDpIkt/B9pJkthAwqVSlUClx7gjOhdQ96bDsDjVfzY6DxAW+N/xJB8BYVBs72
JgFCVle4uKP3xKgkSiU2sr6TQvALxlAOkR3mwFDwJmqBxMvyFPZg2B8jvJX2qmuS02RL3L/gHt6B
Cu7BYNlASA9QHfNJqmdz+AoiEckxvY1hEAMV2aCSe7lmrdRtYLmi2WAU9ql2VprbEoy07M/rGr29
eETTNJTtWBoR+4zRVoW104FRB7VTdpmT2mdjOtGicFqkL1XLj1HuOEkKYsWI8ufyvcKKzceaOZYV
yCtHn7OS8FLE+NThLX3+/LMnqZB33AunxztEwbcpLU6kMqpHn0+CN5BMD7wQjML/rbCR6ST/2uqs
eocmeLoI6aSgYJBPvwOtPsKC9GJj4kK3L6SlV5tGvFpKwenhTERyO66gJdO87/Rovyzx7yj7CoL/
hJUi9mMEXrECSqLnlTuy4j6pUrTMFLvryrip72h5RzGlreMP//8KxtBpHWljMvpTjqfKtHaH7lss
oynYXC5dg1WZ6GjQxU6HZjbjuM3T0WcF8YOpeFZ7GevsphwrCGG5bJT+xHULpzcW9DSZ6g2e9c5B
ER6uL5eYZvmpZCscYb0UVEcmVYb1ohdtR9BY1H3CqLLwJvwwYl5esY8S/zqiTDDhvFDNgYVFA0C7
uJuQiU2XXVb/cR2Df+Od5ayEEk+MKZuzoMX+zHa+m2nlFpgZm2SDZwed+++ghIOjotmsFBmgohCb
NHbxjzmelNuqDpajOYXJ9+twstUTjgylKDNCY34W6rpXlBimmGoYFpZLfI8QpPxXK0BVpmL2H+aT
CY4uG/XF7pFJ9Kd58ZL2MtZ/TNpptD/a5a1eSVJh2zJRlL8bCL1VsQ4zzczcpnk4+m32ac57h6l3
QSu7rm6qBM4/1BVg+gN9ISlY+YUhjBfMauLOFL3jo/EUK8Qp0pOiDRKF2PQNfOXAv25xMp23Dihj
dlalGvQbrPMONYp9EgcSHyem3bA9GBmH504TLHKWQcWntSSt2ByOY+sX8fOs3Gb9U5eYDk0zZy7Y
DqEkmEsmNwtMryOSlMp78TCtWseAQx1VBpYmxhM16cIC5QeDb9rfCuWGxN51BX+/T/g+mkjB2Wxa
hkEFzSuyvCjqCN9nS1s5htb8pSioJ2j6sfarbMwk4RG3l7ee4i2ccMayqTWrOrQGX8e4k6BOd5pZ
PbA82XVR5+lpex7C2unAey8R873Ov8UVtGTpc2WpeuCSGUWrReEOpuragyERb8O9v8Xh27lS+yIt
x6aygDOeiuMEooTuUKCRkj1wWsXMDb5e3z2ZWPz/K7hlCSOmBNg9Wp7r4FEHJ1Hz9O8guAKtIIol
NUAIDYmS5WliuU+mH60mLbzl6/9eL2x4PqIanMf+LUrARi2Yc2Pwq+/TrkLpVbQrvi17ese7n8Kd
jEt7I5bl+/SKJxwjyWJXNkpbBvQVB/vCSzxjdKyjBYK7lxHAtoOe4t/wIm8whbOkDBoKSmFuymAL
jw/F04QBNcuJN6ebkrzLptd4FU+kQrDCJi3VClADKIkcZo9kr9TjLEHZ1r5/FlE8tew4zqplAYpB
b2NQ9QcnrZfY7bZ7eoUQ/IWam4thKdinojVNX6vn+IwikNRttHBwG6I9XFd22boJbsIow5IqGdRw
nDFGe0z2Yy+jjZBJJHiITmfTqJVYNNXKd6QOvuZa+2gqkU9I9v26NJv7g3nCOjIFaBEW6yfnKc9Y
VJPBzzrmLWXnJ9Q6IGKXKLYMhku88hBGbMx2EQMmKL9P+Q6M7e5SyqYmyEAEB5FEOuLLQBv8iPyo
xtixm2+9KQljt855XV0tmOAV1DFaTDBcwZ2GszOnxVOczqd4SE5aqNzY3ad0sP+M5+6k9I3Xxdbh
+nZtKt8KXfAPSm1OUZkCPaae1dwxWaJdsoRiSdXYJGVemNgn0z6QCdNH02OT/86B9CqDLoYTnWlX
eg+MJHpUMf4YptrF++vrtCmHrdnw4ERloFp7q29LTYyirubBr4ccF+jwNqCJYw6yMeOboQozMW+R
6jZFGcZbGMz/WMbIKiBKfSntLyR2xyrbD6HmpMVnHY26lczZiVUmPM7k7fwoG7RRPqipXPKVJXVD
FKYByeEbBq84cg5FVKRjxPMFnUWe/GGC24x46K7hBMMtUz5L08gG37afS+0uSQ69Bs7GPsI1ZJBF
Rlu7tgYTDDiMgi7FEQ+wyBlP8dfZf0mxgLIkDn0D05DByHc0WgnslrddowoWnbC6ilgDETU99xLW
HfQ+9ZKw2o1xLYESn3ne7Z6gMAumZRtWAgnRc1m7WoSqBt1rP04e77+0julNekQPSOWUg2NnDsFE
M3llnkRe8VU7WqY4b2v8hqi8s5KHgj3E7YmFkmNycy81MKdZlmlYTBzmGURZ1uAoBu+Lfj/Fxk5R
btVemirZVM8ViqCeuc2mlGnRz3hp8fDWebYfldZpcsf0Xzpnd+OhPAeoVpdxZHG1eGcZK2hBWakK
O1wYBOyWP9Pqx9zf8cQqUX/wgy2cDPe6R9uEI7quEYtQVNUKHk1NWpojFY1ZftElGI5Wj0mF87d+
2Zmx7qAqWqKp23DgDsKtmei4NL91M/PEkNCzg94PEiSfbpX2kk6fkunY9F9BKScB2zrVNF3VkAy3
LQT3olXkLM9qO4SuaDTcFXlC3UqLZFRBmxqJOAclwUSn8J5vRVrqVJ2WuB38Xhvv67E/J7Xuq6aM
I0cGI6jkFFOzZ0U3+GFxrskZ0wEcUv4ib8xPP7KSRVC+aexTg6Y9POXY73ulu+RNIOFF3TStFYTg
FuO2LGs6Qo6i30/G3WSCSRQZwhB8hYfrqi22WP2UxsC+453CRgGloNtdnNGyIRW3YjA4+bNvuX3t
5M+cmG32yA2oelPnF0sO34EKQfZQW7WlTji70wqtjODCTP1e1euvWlHYbjTH+jnR85j+jqobto48
CpJFVOynxgro8WgOCOAsb1ZrZ6GFxFFsGtMrgpi6I2qaLkEKhMK6i7SLLePL3Tw+Vt8XPEOi5BS5
QajeiBbbmt5ENiiwl30qi7Q37WiFQ96aazoVhVIskEMdh8oZAvCBLsOhHCPJU6YMR1C+NNbjacmB
U7Y7vf84du40Sp7FZEsmqFo3Ez2p0A/uB+y+nbwwQQUjijSDj9ftaHPn4UFtOGw8AItBbxCovQmX
jQRJc7TYY1tJxNhcKeQXQSdnqFBhYefNJNPB7Y5AiUZHkxwL/WR3X66LwD39u0PVwhMO2EVwGIiN
I0WiJkpilgioMQ04PaV7c///TAPe3JBXGPGaExpRyLQKMEVn30W0e+hYvu+ogroT05S9sm1uywpM
WLY2DbQU1xHEfKR3p8a6Q9rl+/Vl28wpgk3673XTBWPJVKUkaQAMI3Van3e1Jbv4orcYoM5rzZhH
Hq8jbguFxzx0tlEDVyzBOiv0S88Wop8pRJI0SvfICHvXIbbV7RVCOIAMvJCP4B+C1aiHiZ3n6ayq
z/8OQgg8ZsbqWGl5DIePhydN+9L8Yu3Kz2PG+luKd9Nula7v0noARI85juV9L+uy3TymV98XtEsz
9CWaKP/+bINKP1E/pG0O+jUzRo2RWUXupCYyfovrO4O709vNx/xBHT4ZO6MvP7Quvu11NLClrWRz
NlUMOSkNFQwY9iEW4gVFpdkFgU6PGvMRonokWyRavCWIQfBxgiZh/V2fWh6UtjlQ1vtoYrwJKnYD
Bu691aS/4TiRWsONXcf7zLtmDdLUVcEIgulqOtsRug10J+lk/NJbEfsaRDCXJYuCXpkB0k7L58VA
M2YSuOnUn6Ow8YeW3S1NVOx/3X7WmIL9RBoa8pcKmGT6ogSfVe1RoX/9G4h37Rp1OdFSWZTenycU
X7bGLUTD6MlGwi2wrQl/b9G7Xg0Dj3flokKSsD7HGGpg2IcqSCWhmQxEsBulG6g6lLjnzEtxoLr2
0V665zlnkohmM0f0ui22KoQ0lhHoIGOAMHzyNZriwUxSoROJnwTRs4zJQiYUN+NVQsocUlNVLb5y
SLVNaKua8JfZv16jYOtrmfjPWMEEJKAmDXHTD9ryftL0y6BWLjFHGaPApjhoITBBmanzx5a3OFM3
j+CGo71vdYZXpqh4ncl9Mpcfrqv1prWuYIRVq+MUNfCzDWsldeyGcUgPKNky3dBuUjdnLPW1KgGT
bB6z5+vImwIigQDCBDyGW4ZwYOjq1KraaPa+UoYuzW5p2XpBcfx3IIKm99EQ06mzMKAyODXhlxEz
coLDdYitUNFAE7hO8d5u6rYQgdBumemgQA6z8Rl1CqtwKySsu8FL689qf7IL2c1+66g1LN1AmbaO
fK+Y0lIbpexRZYT4umNk1y5GtxtRLbXvrDj/EIX5NwxU1LzrUnI9EAPiNSaPZFdqbxmYX6zYXO2T
YzQ/jvTh+vc3tWElk7CKXY1i90nF9/PkWPYXNnp9v/t3EMLBFFWFgfIvQGjLbZ0qTttho2SzOmTr
JJxEHbX0YuwRkoRTtyelfjBnWeeRZKnE2kaq2FOG/UDCQOWkh05LPPZbqbDVfouDv0FlMlgpT2hm
U3FciuCoYFTf9f3YXioLBcKqRlD9J3o4qudjhbYjfw5dVp972YSWbcN8/T7HX6lsihqZpJ7wfZSE
O5g36LZK4HepY6qh0xOfKQ9slGjx9olnvWLyvVthBlWTK8QAprHXdynY1kyGOaajx+mbxtKTZqy4
k3xvlq94glmqmmYUjF9/1P2y4xQio+5oe9wn0eo7SCsfNg+LlXSCkVKMegqYArQGNa7ELbyIj2/U
vBozMufO41SfxCnv6vvoJJvPsKksiCAMk/H6KTEPbOYkpAGPi8ryHt0gtiyDv2lUq+8LB8WSJFaD
nA5EG56G+kRM0DnL6FFlGILCqwYqimoDIWRAb+lwDIOTkkhCLtkyCTo/dkuizTzCT5vGAzHgLopC
/7rZbus4L3PAc6bO/7zVcZ0tTWNWSL9wzgHig/76U3GeMHwLvbd3svv95poxFeQkKALEe7fgT3GH
LMw8g0BK1SxOHg3nxYpaf2FL5krk2ly7VygxYRlWObJBC6CGz3xegHpBvLpbMKYK9lRWL+QU05fr
mJsn+QpSiIHY0tdjiuFRvpUcjHQ/x7cF+xRkF3v6fB1oMzFjrJAE/c7JUoOHBzfMJjXQQDYoSfSd
2RPx8jSxIt/GlIbIaZVlUlxd03K3oFTBKLdJBbVnZ2XBucibevSyjCWy8sutdYcvtjBZEHloZFrf
6lOIXB5noINpj+Hk5BooXxGSpjK15Z8RXSXerBG7E7hF1K6+hckbZdLUlIeC33lJUw3ensrP0MIN
7gI+fkKmTluau8YTVjw1Z4oxBcCbT2QfP7Zo4cOID4p22hQ9tQ/WLjqdR9labhrnGlVYTK2OA7Mo
gZoc9Z256/fDITjwycHNg5wldXPnVksqeJtq4e03OcCG6KtefjcHyWV4yzyQR6a4IdgGyvYF49cT
zHGbC75lw5MK82hVpyFQXgMqKXuu2NwuZBEZMj0UVaqCVwtLzTTRw4K7Kh0OWm/tQLVzm4/d76Rg
mKEzm2OpIowSWHXYVjgDyujzGMWusbROLuOG2ZLFWIEIke6AE4CMJtwKWVxbKX27dK1YdiOQgQib
Q8LSisMCSYSubRwtYl/qaTwQVZVUgG/pwEoWS2hYjIMsL2kDWWz1Y1CeCXlaaAgGiyOZvl33kdsC
ITeGOxwenMUSNGPsitmuoG2p0nsIe50gfJwD7zrItjivIELAZg2KnekBQAr2dZlmR9VRD1S6k9U4
0ehfx9oSyERsjUQfyFneFR91tG6acMTSReZBaW8Zuy2j0bmOse1wVMrToyidN8WXknDpyg6HBI8J
8aJ0bt3pUJ0Nh+1LL4ykkwC2IlDzFU18MJmbJkhaE2gFBo0uqeYoueK29GtFzha480JFkci36eJW
bkEwJRImUz+reu+raPjuL1rx9fr6be7R6vuCFQ1aPEcFHmR8VJq3p7Atq505d9qeqT37jfuv+Qol
WlKW53WfGBBF6dhuoT2YK0pUMcnuJJIVE1/nqinWMIUPMENbe3Oleg2xJEYkgxCO1myeY2g8ICpT
cyOa7xoySBZLBiGco4u1pCVOn96PY3bHCDgvSNjVEhBu7GJIgrONoDRQQzW1WLY3NuhIq2we+fTk
uY3w3D8Uh2muPL349X5S/lCKxwuMErDReSIcb1GcDW0ZY8lmpp3bGGdCpftGJJNoS50RqquM4NBW
dbEqkAZ1HjYT0omN7mcmunHRafJ43WI2F40ggKN4/qWYu/g2jjOTpe8nEzsDbhlU7yrmk1mk6YfF
GAqnYnr94TrcpkQrOK4oqxt9NjJShB32KKZPEybRaD9Uma5tnQnIQaDH6WentBCZlnlXtuCa732t
Z45NiUs15b5N230T6UetbyULuA2Hx1IV3zLxZvpWoiVTiikPbNSktnSXDGCXoMS3saCkGB2VVA+/
s4D/wIllfuFApnEggIuMzLHHwonr0zgtvxNuoyLtb6le6qVX+2Qt84J5ioAJnmfQ0hZgPcvw7oT0
GOYQItPngnJEd2R1Apv3qjWs4IoWtJvYC9j+/CB1wNLBh6lO57oAG9Xw1+KTQ3vWjr+xnngmRJsX
iorRgfd2+yY7Q11CAUSruaX67Hb2fdFVkuXc1JEViHDs6VPUlWZt8frrbyP7i4yHoijdSnVHEkqc
4KaBraAEdTTDVovqlssz5A6sxCmjfSRLzG06jVcQMWdK4BfLLgKIoUx7GofHYey8eOwP7Zgy5/oG
bR0daPz9e4PE1CnN46YeMKvCr7ULsQ5DJVkwyd6Ik6cVPR0Ui3+/sDu/GAwUz7YPdkhOjare96z6
eF0cyf6IRXEtQ4PBwuH6Yl+SJ9P2WlntwCaEAV0GEYFNqZjcI2ZSaiXmz/lBvl/K05jcBLK3yE0F
ME18HLdjvLILp0aK+92CxkUkrZrnagJRZViA7OlHT7XD9eWSAQnnhQneaKtK0ZYTq3cKkic0/Kik
nxr0W17H2VyzlUD8/yt/1ya0TJoEOMT+pHU/0vahVyaJF9jEYCrvKsAbHR6b3mLoRWxQo0W/aqvo
xzkpz4mW3xiLIjmQZDCCB8itKZ5mBTA9zbzMmO9GSpwwWSR2s2WXSFva/LkRZRpiHQeLw9pkeJfz
SaT7A65FI2kkmyKD4Mqx2pSYYAQ14RDLHD7RIUXhfFo///LGG2BsRr0TqqxQ8yJs/Jz2Rplr+Pk6
mszsXVP4uf7rR8wbCEGMDhWPqVYDgjRw+sPOCis3b2S1wxvbDvIIii1BOsRAxe3bxaKomR9DEyn3
pB6Pqk7cLgcvvxYUv96W/AZH0GK765Ug4gXyPY0uKBDYDVom2fctUQgKupEgRnSNCp63oiSlvoxL
gMf6mN1Oi7fER1PGzLWhWsYagv9/pVpZNwcsw63NDyLLVfToUrPfcF1vIATNmsYkSZoYEH2ZOpiy
pxeRa9HjNPyGeqF5Fg33Oh6xmXjtUY0sD8BHikRL8UMFIXf/NU0ktr6VlsCB8g+GyHOVmiCmDWJc
RJLMLY68DFHLnTJx0GG6z8AJb0l82Ob2rPCEGF7rWiO0GK8CQMsdKM1l49m2vg/ifrDAm7gs2uJj
qZZRDQ9gDH2Ry+T1YXVTdsO3X3cscIB4JDB4Z6H4rjNM49IY6DvyY9Ps7kiO6am+2pZF6saJpf+O
9WMKAR70UHBvwqG91eegarW5swgEGjK/WgKHaCx1qgqvDtfF2lo5C8PqwdxGOGm/cLqUWoxUJQsw
xG7I9GPL2vZLN6L6RAIj3gQMFNEwTn/Am/0onqrIW4GKPi46NVdyTwlfWGKnY7snnWf/wWkWmz/S
wpHNB36506zyB+8gBbdTdpZSVj0gWz+5B/v3nrWOcgHFEUhpJ9nrr7CO78D4/1cOqBzGujCmIPcM
+jkp70n7dH2f+KFyTRhBIfRCUwezxfcxbsnplR+xfpOMd7GsIkj0DO/kEA83o0niIgVO6XOeU81b
zuZt5/ARS/GO/trZ8w5MOOP6KaxpgVYFj2jhqSXZLll+8ar2DkI43uo6imhpQZ7MznZ9dKjD78NS
OGl3nDpJK45siwRTKoYp1GoQK3iWuWPlKUaZWP6w/HldD2RaLbpuVs5T2utAMYxdgOlKw8EsfQPD
zHgFftpKYlyZ3YqkhCFTdDsqsEWqDa4wzN0Ce3Dqlqab36DRc6d8kc0ylKyiLTiKUiXdAE5z6EQV
/DFni1Mji2kuIGIkg+TxZHMtTQSKGLkNmq53gQluOaOeWVrl8eHKulfuS04wqbmc4gNErNd37v24
dLjANZrgInoLNONGADSyT2/tHd7P8QLgfU88dmu7NWcD3wf+/NA9g4neldHrbhr2Gl1wIEq2JFZe
kArecPL0m9YNjph+7OMlYoeXCFk8xr8muiuTYUWZaWja+yBG0+Ki7tTKY/3JCA5DuW9kcdK2RK8Y
oiWkZjSPJbo0vA4ze+rbAq4q3avgGSnQ1Cc/TrZFMm0b/dxIn4s5Yjr1Kdru9cprduxp8jBk85GP
E6RfmJveNF+j3JEP9pRhCt6L0XmylhGYoXJLhothPFaDrCJdhiG4rZbWmDlnAEM1akcp/lTNPTNl
8YyQlXlxw9D+vxdPnPBgzGAeRmMSdD+7r6niFfVt0+0VU3M0aTGHDEsINrs8bXWNb9Ty1NzUPu5p
buRqBzSpeyDp9Sv6MoareZYFHFueay2j4LmStGAI6GFhw7AfE1TSscqpsh2K7CSeZCvWWAMJgU3F
OZYxhaHywBUUT6cqkxzL255qtVuCp8r0OKyQHa+8qHSMBx4FhLd0v3ipH3ndebwfP9cg4d3NXucm
f0hHHnOlfu87XnWFK+wqlDI6Uw87CvGy4NTTs5I8pOzA2IeyKJ0avHfX3bJE/UUWVtNkIc+IAA1v
ctiqubhQS5Lk/x+u6lUkIdCJlzicM67+vHW2vS0fcpf51t3s4Rx9Uj5cl0hs1H1nbILXMAMSm1EE
tNbXdsZpwdDV+rlAvZI7nHixS33HwCrqSVB5qcG1bRP8SF4rFZ01oPIJjNldd7BAlsyny8ryLxL1
F7PVWp/PajUBKJl1r5uH45Q3O4kw3FavCCNmqQvDyMeoMrgw1slwW7d0zcd5Fx3Ku8L9xZZ3cb/E
lDVK4FPbSiDQ0J30ZXb69EZrZKXXMh0Uc7yqFmcKbs78uORVqbFv22CtArf+sbwbz4uEUUoKJ/iQ
ul0GpnGV/3tgAgZyHr5rJ05/8stj9Hhk9eqvTMFjJBpaqesQWBqoZdmEkDH+nTgY92OwzRsWwbgO
weemQYZG/hHBxnJn7Ymbg/fd9u0/UFqMoSrjWRqubSn5Gk9YvllR9LbmweKww0BCB8Nuz6C7RpwP
k1IPo9M75p/XdX7LEa4RhUVkKICcKg1Of87PdD6p9C6JJOVdIlnbi6avMfgRunLtdFJR0fnTM7Uf
uw8okd4Z99XsjCB0B6vLH/1ZasmyhRRcb5iV81xx45p2KNX35kuC+c/j9/aGD1uJMcU3lxQZky3f
sRZScL8WGeqctFhIzg63eK1rOtqxRRyi7/RD+Nx+Mfe6H+47jEXEQLBdcpEOR+DKKHqv9S8QXHGW
TFZR1pAZ3Sg3/NamHwJPf4yP2SNx0p0s8NkKuFZwVChCA1d/D6Io6KoyNY49/zmHupMNz0x9TjD2
5bqWbgVZaywhuAusaMkTE1h50To4CrwgOMXqD8X4dB1n8264BuK7vFLVBVz5qJaFwY9IgxCcANFT
sFNxtyguv0z8D/e1hhJ8yzKxJugmQOnqfTw+UO3xuiwSy6aCL0HWLasxqBghDgZkJJdS9QwiyX3I
IATnAUK3DFEbNI4mzX4JY8zX6/WjMvWFd12WzXNlvViCCylUO2EzgzCdR/eWuxyML8vjhFnCuLRf
Blndq8R7UMF7sGlheWNha0r1QLs705Yck7J1E3wF6au+DbibL7NDAMKJiJ7DMXIkayaTQvAHyTRO
k85vRMguwBsUu+mbeUs/sMvwNcGYuMC3ZMREEsR33QJZUofKS8CrNgdtzg4qKO2vSyVZOiZ4goWy
CLz9WLpJ/6hGiTPNuTPQj9dBJO6GCV6AGsukLipAiLEbgg+KuTia4veWjNVW4kJFUhDVHP+Lg3f+
UxQQd26mXdMV3hBauEjmEi/6Ulb0/oSwOEeIDuYvsb10KOkQ5S00wtgHGPoZYLgK5/AgZ5m/3hbs
FUhYQLNg8VLzQDpQ91p1WpSjmV2iEkx/kjvWy8vuNZEEL5qqXWcaFUSavqPaiJcalXtYFLmzXRXz
e7NdcCRPHeK1xo18lLacsqPqDg/IarvXdWZbMV9F5raxOjmace7TgrvbObm0hhvSr2Yhu7Vu6+Ur
huBvl6So8gzVaF7Tnqbgi4556hE7d5FsCMb/cLevQIK7TceyCyyuKPwuabmx33xrd3yCer7rD9Kx
P9tu4xVNcLd5jA4twi/j5t2ADBtmrJUurRztlgdL5ID39sBtZIlZqYyCEx7QW0EHnhrtdnih3LV7
PcCkZwpOlmZv3y+y9I1MPwRvXDJcJtCxV3moM1XJrdrsx2p/XQXJZgRI8KSno8rUJmLNUK+raFEy
cG6BwfAWMaiTeIEX3GAY/V2yU78kH2MXvCCIgNmXwo8ezD/HB1lUuB3sr36DYPp208R5GcJ3tj6f
+ZHtwA6ZIAlhOUjou80l9KTzVLjPf+cDVpCCDxiUolYw9B750tsJgXe9784/364iqXibu7iCEqzc
nqp6rE0eGcyYN51oTlR8J5qs7W7TIFYogp2TWgnLhF876XTp9aeKycrxZGII9k1xS+9JzBUl+VRG
JyMt0Wkhcc1STRDMuuqyxY4rgBi4OmPajD98I6O7PGon0038VsOoTceWPe7IJBOsutFaKJ/9Ahoe
QFV3SXYE92bT5R3AqofRfoYTa24f/k5cstoywbxrzWyyCjM3vQh9kkXtKuwmi/68bt+b7v8VQwyv
epD+qu0C2Qr9fsbEBzX/lszRngwyTpxt37hCEqKsaUZ/x9Sg6J4bcf+Q/5HDNU7u7OnPzcU8XhdL
k8kluAwNHDIoVYBcfDBRfMYT2Z12blqXHwCgGHRyCnZDd5anWyT+8l38ZdtVZhQA7jx+zGU7a3zx
VOhNd4xv4U5WsLL5rmqt1lV0HxiVOC0dtOTvczXovOoAqnI3cfKn/jD+XkZphSi4kjS1B7NrsZPG
PrvvH9rn3K3O2V+cuxFHwAQKW1PGGPoyG+SKP2aCd9GNZuyUFFI23uzTB3bf4c3a3mkY7+ExP9sN
n8LaCXa4vEHsyp1AWuemXnocvvKpgrIlkJ2KYk1dGyRMyfguBxfi8hPJ+pK7KHsaceaHJ8w3BRcB
7zyNLirGGgaP1MXjkcw/bKbn11svOCY7re1Je3G5mFhQnqZjhj50J/LUHtlYZZ+dMsttP8kqYqWW
LPilMV9IXfPnUv4GwdNSiYdG5kN5LL1CmpHV+Nf+987r4vxuGlZqzrjLDy5oRgRtcvctO8cnxY1v
yj1zW29x8/tmj/Ed036SXKqvexEw1r4NwEEklgSTAk1HCsxJ5h161x3UOGGcmmx2uORkQ8fBWyi9
K5KCaBCTPhdHxYnc+ofxpTtBpU+a3+yjH9IQ57qnQknVW8SlH8amSYA4wZQ0p3rCk5xjX3ovOqiY
OZp+u+6Sr5+imHrxFi41rAJUTgjijPybrnye8m9U+Xwd4nqM864rikWY5Ffr3EnkD3PvU/KLo2p+
Zp3/8Xyo3nsrA9H7uQ4zAPCXqRad7SMeclLcX67LIfHpujjTOx6ntGm5t+OEXvzRSPtm32Km/Ef0
l7vhTupe/4dJg3KE0zyjvlYw6bxQ2FgquEngrum+eDS018T7/Ajdu0jjee6X3pv0P2jiuxs1y1rV
f8bz0LwP2U65rS8d5rxbjvWh8/tj92zdpp7i6aYrWVluRtegBYumSbHoaQdBfz4mGS6fvG3e8kR6
dJKlLLZV/lVOwabTGm3BHb+/j9mtYuQYlf6YBH9JJOI58WsSCWYcL4rNqgwgQeA3xAnmfRkc8vSQ
1L4V+nb9KB1YJ9s+wZJpH1S5qsCSQW+L3nqvVI46imWt5j+kfVmT1EjP9S9yhPfl1nbZtfZC03TD
jYMGxvu++9d/J4v3mTaJKX0zczHEEERYpUxJqfXINgXsUh0+EhxSd8b5G20aToPM8nOj05wtmMbM
nfZIBh7lc+pFBBbCH3Tv/dI4HV9qqVIxwvLTLIrP8S59XiUO8sErX27zR0kJF9Oo5rhA10Gwnhqn
WKQfXb0AoDT6dpvMtnF854vd6iqZlLZo9ouYpx9K99ryFlhUppbig7MhERqKhp4JYr48d/nFqp6W
iMLW/cMz+TcX/HB1mea1NbGUB1vSVB4TF3tF9O+ZvTjobMZ2d6d966iOXEok+FHrFLsfdY3V4dod
q8MxvKn88k3y6wOgdj9TsQtxUXyDc9SYuhUz9RJMdLz9CDRqk8G1w/yGydA5k1HK0twaHShgex1c
qvIY3cfP+mFw2sEO4TZnvnwJnMqn8pnb7tT75XGGI2zzrtZUnGNZ/JVnO2mynFqM7YzC4CWlhLMY
s5pAEKUrg2yVl3TSH4LvAyvtOLI9v8AUU5u8rqMnt86UMxtSrIZoiwRv2ADIhETbR0/KG0CuvqOx
v0EnKMJB1Zl/dC8/Ue7bJ9nT97GnPZieaI/IXBxlL5cd49MskhV58kA4GxO36iTEJX7dct+5gd/7
+Q/pw7DXESGxBKyBbtUPt83NH/z298vm7I0eR3XRModW9cP9fIcQ7VA/Ry4aNyIvdvQn6XgN1Z6H
cE/ltAlLxA++VP2oVw2rhcXSZ2H8lAtYyjgRWSGCBt8zGrXSErZMS7ExMzMfdWPfG19uH6FMWAK+
ZVrpA1Ufftb/sTQTuHO6L+7So/w53/XP+D800VmO+N24WNhInGGfwb0sOZZLBnzU7+D8mHkI8qhJ
IT1XlPZd+Gi6ql2JNtYfudKu+FK+DVRqm/JI+TYZMewjIE+A5ugApwp55+WNJYxEtvXomXLUJMKl
MTjLtAiRYQksyBT9DgkGxY0fh5f6YroxSj4stRjcMfiqwhcIMaLeFoMzVaPR5gBygBxJT/Ix3vd+
4saX8nVySvje0Q6dn7eF6g9Jg7/10uAMVSLIBdbXXg8W0Kn7eNe9LHvBsb5KxxC5k+I5RI/a/jZR
Slk48zP1iSAAKRvhRXYuxOdc32Xl820S280y8jtfnL0J8l4Nr89mc629FF5xZgXq8ItwN9gNa5HB
MimMcoY2K93pL+G9RDkKFJucB5RrWTepIY62WT518j1WzuTL2202qevjW2QiYRTKQoGkNt+ij90h
3pW1bWJRpdu7y65xskf5jFrT4TZVgjG+CJSa+f8Vmhjms6iJfm4JnhJT2HFMDG68oSZnZ9pOrWsr
BW/mcugByi2Ph1r8K9Xu24Far0SYNJNzgWpZiZuelbWC6WDgqmRqHG5bHpEywjiIhv0ZVyds5W+L
WjNKeoHckewHaC+RTqKwDwpHvg+fYydDoxormgkP+A/pyXaHgZuodBoKV2nbvqx+BqcWkSqNmarg
Zwwe27ODrWMAzbB72G1UC0+9o3y+LSqbB7uix+nAIk2ZMiSgh6DNLpVdXb/cJrApJO8E+D2mmM8d
Q+zhw0BIga545dkKzthLXLR3YUNQ2nwUVpS4XEEQFYU06RO6neRPUe2GqWGPGtD828eoQdekIlGm
mX3wN/lfEeTkf4kxWlYDYN/tR8WeFdh/ydgPwoQx98HtAsym6NnOaExbzxJHnFX/9slS/HI6kUt6
3CUs25kGyOguqVu23ywJJlRBjJD3rjFPH29TZMJwi2Hu2RUaPceq7ms+ja1/sXajx4aXqIhq2/1d
HSyzbytdLAVMu2MVHwt45h0GwDwtcSK43Nf6XeoGBqvficTwA6EJMvfQYndBq3QLiA5KY6Oh0a9M
apfRdvfNijGmLCvGzHYsSotJDPOSpLO0Vw8z+nq7C+UhUTfFmZFqaBK5NcGMKX2s56+TaaIpxW7N
t1Ccbb3FfjXvtmhsn56iYcwfCC9Yq/IrZ1KI0QNTAmeGdemzt5LCO9x80gAG9r/vc7cT5NqYRT2+
Xy+9raDq3livQ0l5d0xjfxfwdyrc/ejIumMtPKi0O+xogvU1PoRn1vTCJvSAj337zLbLUiumuFvC
ZNRQaOhSduNP4w5b6C/pSXvVMW/TolRevKlIkwxf0azsSb7gq/v5CfWa/e3fQN0bZ/9FUV4CqwHH
kja5cR6fTZXqcv2DOv99qnzROmyyLs8x4Qupn1z1E/Ixj3plRy9M9Bt/Gu2itikF2A5I3s+W7xIM
pLBSc2arWDM2az6oAcFo7GYPSwXJZjeSGvcU5BHbLdBeWRwwNYUFs8iHO4NTH6pjVdsUrMJ2k/KK
O872o8FmRusX6IlHwxt/CFcfwTiWrniSiKLaH1yS9+vjrX4VjUvB6oezdFExMmq1D1bstOH3qvPk
6K5sXhKBrfuwK/UTdIdQEkJALc6wtMFsKMYCHUFHsd7ea+XX2wqw7aGvjpK3LH2sj7mMYIdh02MY
OHtSP6voF7zmnk4YFHBGalMFKS6cnTHHBvMWzFqyieDKK/3spNuB3didH9LVb8bBDatmcWZGFlTB
1FjLwXxkCHDhkSlDeokdgY03oSGn9Vhjh2zLbxb+8gaPwrMOHTKLhUPlekjWOYMjz6kcpDJ+THaI
96gMvDUi2vxmT/eyR6Nw8rfb13tbfFS+HC0YXVYNOYR3UDEHl3u1Tl0mRYFzO6127EeDvUxSkezm
bPDUlJzrYObjzzeo8tVmLF6eA4O9S9YTRuw8zDs7ql2eUfm1Y4/aKXBbXLBM5denPFUna1RVEFOR
2myTs6JdBuNBryPnv10NZ1fmuO8FjTVlZPU+FLw2f/1v3+csRwHYmCUJYDn0rt5Zsuj2g+7dJrHt
Zv3PNKp8gVnVhLoWZ3ZU1wJzjAIzm9IKdrfJECYY2x1/vRJxxNJ3mV2JDgQiT95JmBmwOxRgkUYI
XoPTvJcpsSZebVXkrEZqyZrYsFc7+DKc0ZjipxflDoEoUvINoFTEPeWKsA/eEnLOMjA4yXIUQXC2
Ok9sNafEoNg47XTxexan9jC4t091c9oZfbL/51MCNOzXU0WUlsvj9WHzzYt+1PbhJzYzrrjpl+D7
dOzd6s56ZB0WulddDCr7RF3q9Y1fBQNtluSmzroGWG0sD22WH04R5IyvAvLDyC6Q2PubtecVw5yX
YsJzB5QRo1ifxcW2hkPa3KndvaD6YzPYfXYB7PbtQ77ttwNK8NczHkotbccKr+tYtA+JCtSJsnVE
/Z/uBfvZ6rFijTMmSjnrYlvDmIjDhyXy8vkka0SpmTD0V0didV/1pDWxwIK3uDk33VnuCUeLOirO
EYnKSCsaJo6p8CIk93N1qZPPt2+DYoGzIwEWkYrNCBa6Qbez0o8wJ3GbAsUEZzUkba6q0ACFYjpp
6cexOUj/cI/ub1fN2YmmS8KyZ85T0tXA4OqRtqJ8wu3Mzt+W4bekVZe0YtjgKpKrk4KcreCIT5oP
Q+A3KmGHKEPAr+AIWlMYJUZt8PI71DJ2y1vqaJfyzOJOK7HJEW3ihb/mQleSXCVYAIe2QCSlMREe
Ns44oYndDn3mBXYOunlehw9ok3qhqq7XJOoNE38NiFeElVIVMKsDwmgC95T72UkeymN50b/XCXL+
aIHcmQZeF6AS+/9JLK+luxXhYcojOWedYDnmfoWD3LqVSqgv9WBe55RWNCZdMPKBxYAMaOeKEJPc
CY7hTEfWXJo/acOejI5IopzRCGSAq2ksCcgap1WEuVkEWVXRmiV7iZ3s4B5+uH2UhAevXnt/V3zK
xQw0cwskf667ap30CwsmWD9pXpCBPGGyZM6g6G1VThYLXjTtOYcDUlNbP8kj5OzJHI6pUEvgBxtp
cIDatXDJzg8r8Xapa7nkhALh6fDrGqRgsWSBeToNivvLa31X3Q8vqY9FYcdqn58ZVEfujnvdsKmW
DopZhYtWAkNol4J5rO2uO8d7ho+TX9AQvsMk7a57nF+oRAxha/jV18pYlRZapkDQcmTkuaa7KjxY
ITmvRsgJjzWambIwFiwMS876UUFCpEN/ueKPQFrpvnTPIdBqZCJjTGmCwn7TShPqMhO05qc5wyIE
pnxucAh9w9f384lC1iKvjj29K2pFVVR9EILD7Lx4EgANRNVG/7juGr54Vn6YL8kz1ThP5JkwMvor
zS6zDKtnWTSWsI73ygsr6rNgnUZRuibYbzwOPM5WZs5lKzJa4pfZmXf5rrxT0T8+IUuAMVVMjy07
ZTe61gfWxxDY0Z3kADDN1+8wB0OYOOYH3fopnNHB7qYC20eubP/EAEieDAwGoo1CLO0OY6Ss9B57
7T58ISjLBGXOGKULsJIX9jRfc6VOuls6G8svkEgsvXG/jASn7HM3GOXhuWJBDqpqhO0LB8NWhb8i
4VA2DiAk/AEzyLkwOtr4eJtFQlFVzgLpo2kiYQJvp2ifWm0ndtQ7zEKKWzyxI17rSZp2hcRM3ORJ
Xus0T/Bt9EOMji3WO1VgCc9/y1EC7fhXipLaBUvFIrnCXFB6i4+ioBMODGFGVc7UhEOryFIBEmr+
KVhedelbiwWT07fbd0N47/wK3VwSRzFjIY6gnKflg5buw+DzbRIUI5xFKSahYotD2GD9x8h8FNCs
Wze+On24TYaylvw+iACRWq4xb6xx5SNrEZJO4WPzwroKA7t6TCYSKJA6PM5oBF1oZDqLrtFVsotr
7QsABR0tm98Izij55kyEnOhLE7JuSeleeGI9MxGG+MtX4TK7DMKZqsYStpDv/o9qiF0g4sKEQjpD
eQ96KbjtYvrYC1nbTVw/EfwRWQoegmuUpK5LLXaOsbhre31fKLljxH/1NVJ4Se2FmexoAsoN5HYj
whryeFxjGS+9yHzN7MDq26m/HHVP3FMuEWEBeUAuYexKQWSDovKyK8qjnBEWlmKDsxWDOqfYoYbv
p730ar3pna9Gp1mSfSPex4Kxx2KRHXFnhOzzQFxiYZVpYuId6bzqoH/tnoAydpf9tTjjGTU+RwDC
eGhT3glFlDMlShZpesveSisf7Go+6xN21P6bkrDBRul1toTjt3XMFXB3hWwcgdFzz9DTlH3kMQAV
wcdT4lOzBVs3tybG3dwkqmEZZgPLO2he4aU+C4obnxpY2jq4NRn276sXsk7a0Uwi8NQvh0Xp7Fg4
thLlkW/ZjTUR7naswgytegYvlYrdqGYhCG4nj581XSsPhjjW9piazYGQQ4oo+/cVZ3O1zG06gDOr
c/RjDsxi7YN0Sp+lu+F4Rbx9gP3wlAfKb6NOlLP9o5AnjVCh32KpMdcq1E6SN3Y1kBncLdu/PlQm
QCv+xFY3xSTHoTL3cEGdeXmzdoNjYR4Kwyg+lSki2OLzYCUgtxpdB7m5/VGni53kD1pQO8SlEUzx
+S8lwpZpKQYV1nqOVSeRvfSeipY7TG7a6b1WOKNB+L1bJnh1jnwGbLbibpAHkCzlo9be9QYBeEcd
HGN5dU+DFZidVuP7YesF8UMqY4HLv4k+1zxwxsKUKg1jE6DRAFhfxMLpcNedEFujeADLRIDbbfpT
a2qczYgkM4sMAdQGj623rn1ZsK1ds1OODSZ55pPwnZrm3cyLrklyFsS00jSVmDVkvZCKm3jhjyFB
U0V+UHbzXkI/E/WibEb0a5Kc/dDqNCkQnjD9YtY+c4XE0Q+t2x7qey2xqXZyxgEfqqzJcWZDEKQx
ahSYDb3+FigvEPtU28kKNQdLssWZjaqUaj2trmxN6Jcv3OnFAHa85Q9++ET2+xDCz6e3Al3HNncR
98bwuWUHILT+1DrjZ9PCuFLnz3vtkL3mL//NivCZrT5tSyyZ6n9eHeBAd8ueTUgjqQaFmE+UQlBM
clFmN49ZU2U40jS7U0SsuMv3iaQRZopSAT6rhfdMzZMQR8nQIlhpIKzt+rV3Q1Rhw6fMkb4Tp0hI
JJ/SQiZ5CQZU7HB38Z2E2bllceMfDOl8doEX8EUT7PYUelRbCGGPFc66dLMwVWEHsqX4OhVuSY3/
EI4Vn8cSIxXRYINzzA4/J8HjQ3vAmD5RIrw+VTcUms9hJemSZEMIhf5ZOAoONRKsqorgs3kRP2M3
ryPthksSsqlwbDguHOtANotsn6Ul6VjfJ2F5Jpdg6cJ8VIsYvniPCV+/+AzUnT02gh770mb4S8nO
OvybGNHAAp7/keSUIbdaBevdWODUmk6BrlPjOWi/lGjwMxTKW9hWvHda3NMqTJPeomuSvQo/gcmw
tffEptGXn912TkHPG7Ej+/1a32lyT20Rovv02pWv3Qe+dhpOza48sAnWaEcFh5s9wuuz5FQhqQG6
ACxj1toH9FG7fY6RUEYQdaGmRLZ14p0p7nkVul6pqxqEmNvV+gIec8GX91TpjRJH7kkNpG4QetbM
rbUvY3puk4+EyaIEgntExTjXC72CQLAGvsgpnjpM1SFdjOWjdo5psAojGyQyAcUV96KmQScLRcu4
Ku/NYd9QyNabpdKVGPBNs0i5TEttgKvrQN35OjikGahp9G76XbZjFyhq++IS7FLiId2chFlT5uyH
IUxW2mVgjflAJjZD2vUn7H9xen85YXcINoeYe8nPP1o7hs2UuxGwe25fKSGZPPimVlvLUE7MXRFG
d1ajvdQquzgx7HYu78usuxOR1zDk3W2qf/CS/lYIHguqjsw5M1hZTq+uq3Irhpyv2+N59kSAl7eE
S01xyRmVCN0YxShe9a87KABJZ+gkWI27J9hiBvGG8eI7aJHaGEudsTUfq0N/x6op0+PEkJf2CfKF
FEr/ZkPtWn44u6LGwzBHPw1YvEeNSknQeS18nT0UGL8wNMcB48tfqAFmQiF5iCezkOtYm8DlNGA9
X3gXDFRViKLA2Zm066QsnXBfffYQ975hfSIuiiLA2ZQuq6dMYrNYrHChuMFROU12sw9lvNuJDVxt
99+A/LxflcZ3x+pDpyAdD5Yi1k/YvkjK53mUKSeWWfg/C6DGwzJZc5Dpvfh/Bjqp3cTVPy+hXbvG
sbv0bxYmIBm+tnBICHfs9oFqfNvsVCyZhmwoIuTwlGSXQaBujInyLc44X6RZsinV2QAHe0LTXX5J
d8MpvnybHMkBQ8gRBh8mqtpE2CmNh2YSjKBYwhpU2WiDBpiCZZ/637oda6EmrQeT6lsscu5IkRp1
EKQgptw3Z8XD8MbOcvIj8FkZAsXoim57n/1ofoQeley6/a4DswO/bJVDsVQ9WKIIlDPpLi1CV9W/
Dia1n4gSEc47iZWsERImItK1Ghn/m6a+tYZxRkOa5TDqI6Zh0Zsqner2Vc3+DZTnmgZvN9oZlSYL
zyVg5LGI3LHKk6L9y1D0f6+jxnfLDlOkagPwJ69IiXlup49oPsj9wcFIjVNKtogtFVSKi7gdvkXW
QoSj6Oz02CAg0jFe1J1Ml62uD52ltkPTVkabkjuKKBfMzEXcCg3DS6yb77HwATNahEEkBJvvic3T
IDIb7Nxwq36yBcyyaZhPrTqVIENEEto1pbdSIFPQTNFkgSAwKbDprWj3Qiud5kz2KsU6RYPqC4H8
nGqtg/QrFdETDixWp/2qvlOy1C0WALO7A2oY9rIVaExjUZrqGb7pxfcMBDBzGnohEXWBnOEQLbER
ogD6kP9VHAyv/4EH5zB/V3wmNm1kjyfKZ6ZulLMiZj7mbcDKX6KMhrsFKcqw84p8IvxiigxnTGZj
iLSGTXUK3b7O3irlMYqpBt7bXql2xYlZCc246HlYT2CFzeekx2b/E2uNigr/kE/+25zwpQVjEQV4
ihCPMLNzW/HQ7uN/DD4bO+1Lf8520Rdq0n0TY3ZlJvkyQzxZUzewUcfRYdg+BfLl+sOCjVXDqXYZ
KPb0JQXMLNUBT3g/fKlBbYxkTlRcWtO9lsqpmO4Nq7DjvrKDoiMEhHis+f7acIrDxWCvmSr6Yor0
Twi4Jslvp+MwnDvUzQmPlfk3N5wDvq027NI0kJG6u+IUARjIH/axr9r5YdkhRPWoVWOEbPIdtoLV
RQCzAznmbrGISWOJEZ+STcJ+8JPgkx6EUteAzKj4grHYZa0TB/eHPOG79PMGo5zRXsbyhC2AgqTI
ztwEoeYDxlyE3G6QXmJjNsWjMjrhgwyA3PZFMMgwm+KTMyfJVIt9w7Am1EG1Q+kuEf5byKTJnGcy
pL1aiTPYjNpHDdvfwwMhgIRF5EsN2qi1WJwBFkbHsIdDXzrpMQfM7DQD3Th3oc+ZI5yoyP0Pafm/
r4+vNYSmpKkl88DVC7aoO5W37Ae7s7sMBQ7RFlzKJaEeU76LVpibwqyZ7WrcBDAywPD1husQIFug
1aCnKbwutaJieUJC+PJDXWpGFjOfb5pPTf4K20D5KMyZumFB+HqD2ihp0LBs7k/o1MrDbPgBOYMj
6vTARvYJeaEY4pySQESLa1uCXHftCgOeqG99SJ3JMe35IO//cxDDFx5izUrndsQJ1mV1GCX5JRiT
B/Q3fbjNGMUXZ0+ifh6ngYFXVPOnMfTHkYp0KUXjbIUOCJfc6HBwWDviiTvxMr3pD+pB8S0MbUTH
5PL/kbiiZIOzHoVazphEhR9XnQN/BNJWCgh/tDpAxWL3v+o03wqrKkDcy1gs37gV9sUVngRNRmN8
B1vcHJkwPt++MyJ5wDfClkJgTBm7s2R8VSzZWarvEjBr9CGmlIyixA565dNFYVeFEpP6xj0BngBN
scvL8sbGRNRv7DQrp3+jWpkIieR7YsPECMfGxOUlwYLZzU9W2e5unx+VB+F7YnU5zcuatfwPHjbs
ue0lvYiHzG4B82mGNlUu2WRI0kVF1SwLzbacioWRrBglKyGm014bzyKJVr3tEq8ocDqmLKLRqQaO
jEVM2Ffo5U472gwstT/Ip+gZ6xmJI9zU6hVFTsPywlryiJVdTQAQaOc5tiWlJqSPODfe0VezcW4a
1g1QdahkiaOP+RPKrG9ainc+eNe+r4dYLZmlSM6mH56Wk+Uoj4avAcIgdKlHhGKI06YhaqpeY+1K
efpiTZ+MhtTXzXLjih3mdq/0dYi1QQhZFwqrIhuncAecXJe9UDRU3LYrs6LFuF3RGrOwtYYQtDR7
xoRH5uU/WtT4vRmVs8YxEruknBkmVL89+SuKTChXFBeMGuixDIpZMOu7Aru7vEgsJkcFSMyLuWTq
sdMKVCkC0XA0NBES8rg5Z2Ks6HPpAUMXRqUocX/tznhdHn6CYkz7ChuDsB8mQYnt2nsWYSuE4bO0
NEraZ/UOo9HkPCQlt5xNUQMT0CMsvyU95ZnNwDkiD/NDWIixY1MmVPxEqDs/S9cNqZz0JlpkYlU4
ZUW1iyL5mCw5Ed1QF8xZlSjXFKPBhsO/C8sK2zC3p4zXtv1XdB0ZcFXGTk5OkOZKDFQzBJ1rs4Un
IIpiE/TCRffUF8o/2Dy7FTFOamYtl2TgyIGYUjvB8DHUIzv4VyvCjBUVTiB0hJoVsoEQCG1f9d5g
ur3xePvZpBjhXpkROL9yyFofjeZVNM+T9GhQ6343/Y0VF5wAdKGiSjUjgb5wRx5Cv9Ylz73NBnX7
fOjXmHM6hEyNJ89l9dND6k/XLefJkUJE2TaS7wzx8Z6kBQX29oBW9431nEgI9dBAZz2yFpDkcXyh
FHVz7m4lB3y8Z4ntWAMgBdmxu+4AtA+ItfbYHhgij0TNS22+ZyvmuNcmbfohBhYGnIDL5Aq2ZH/8
aHwwLoHNgtk9OT68+bityHEPjmpI2BfPWNPu2ciktI8vbKRQ2aX3VCJnU9RVIHrKiiWKEg8En+lF
XelKg27w9lUAmJv0Wc/+TYlxRYJzBkb00g+T3qFxTX2MAXkwHggx37odCxv7VFHTTM3iXRv4uGFQ
6BF7rSQv+RZjKoUl2EqWFvINuDeU7G0dmmWhmQv4LqyfizNBWEqMaYhGKJFkPunt57a3E4kaO7y+
NLwPsCbCGaFuSGJ1DkNmusNTcQ5245GVvBMPe4KwoNB0x0vum981tFmNhwY7A5UH3WaIXDHmsUn3
cUsk17+Gs1dzPini0oPlxmVd9ZEznbLTdeUziW1JnC6/ECFN9TCsYzBe1h+E6qmv90VAZd3Yz71x
uLzYd8gEzEoBdqIDW7ow7HuvP6tkY8mWlV+dGr/4QC8kTCXOYAWQj8UY2noKv1HbWVayI3TgdzdJ
h/pKGjaAqpZs6uxQVx6jmcjYWdtYJbI2DOSAoZYJ2GB1HejwKBiiDXDxX6lxL305SnMkhUGJivcA
e4ha9/OYYOkM8woXXzsWaD5XDpmvtza55GmbU9XSgXKiSDKfcJtCXTEKVS/xqLGGgvJiflTvsYvO
rXzh40Ts7t7o1GGcvlPjTPEgLa0ZiKDGAujoGyYIxsNyV56Xr0g+O1Pijh3wHKgDZgbkV/H8lSp3
m/WIzVl5apTuPOp3gzLfZ52JFVASINq0Szpg0Pq2+PxuQX+lx93nWAtmE8rgMhX3Tf+pJHNjFAHO
Ys6YaR2zGAxFB7ZKovBqZCKC8+AwQJPgg/BARVB/EFG8CqJs6VghzwzaSiHyqtYwWAqKrAOEjQFh
7Y0/nYDmE/S72h2x2G/emxjkxvzMCwlfwRyC3y/wnTr35sVxJBetBeo//e7hJfioXGYP+IXO/DaH
NmmfKYKch1JNRa43qcn0f9zlH1iUpFbo7JecaN8BMVH7F9hcTGbeWeQ0Q27GJk1CUMw1Wz2qu+Uk
fdAfamRxbbZuLXO0j7eFdKM6+StFTiuCRJcRiONQWVuzgpGJEYsof1i74pQfGhuydUTbHEDwvxN0
qbPltCMMBanV2NkK+ww1DKALBu74ufrLBNwCSms/yBGbTYLwx+COKZZlitxjWw9ZXeYGnDI0ts62
ho4iYWe0tviN4V+WT8FOIY6Wndxv4vpO8LfGFVPIYGlBsDbv5MWPpM8xNZ2/bUlXNDiFTAtJNTOh
ZnUF7VV2Rp/ty7YwYnPNIDzUT4VDHeTvzy8EZkWS00JzKeLJmEAyzpCkkV/0+jIZjT2oT4SEbNrr
FSFO+0IpTNpaw/klh58YJ9O+v0RehhXr36O/yoPuCQdMYklAIKJq5xtxEJhUNezhFk0sgOUBCfoy
D1pRLNm5snmseKdjYTDKNarX+TQi3yanK2qcLkhLrQ2SgfmFdqehHQCOIKqJKpqAFwAfzu74lF+L
seNe/HD7jJk5+U1EV4S5FwSLEI1EY4Rr3ZO0o24+/rfv8+62mZaWMOD7aajbCQoMlUJQ2AiRf70p
Tq2DqhOGxcBNMacTi3Tv2bKb+MxwlJiJprepMvm+cWY8LoGANQ5pjKoa7MhP5KtwZx6Ma8qOxkTd
Zk+zdEWyTAVPA3dD82xVUy8jDNMBThP4yj739cP0mB6u89mnf154xWmyzJZiYW2lwUMEwBk25Q4Z
Ojev7nSptpeGakL7PUj4lQITyZULIZUheol0UGDQpQjC/W4X7Suyl2LTSq0Y4Z61OcyM0FoyNE23
saPo35XoY259rbrn2wJOccNpbmpKaj6YOQNUZogYAQqTDEST7IbdfLxW7PBiMFohypKMzqPosDo8
EAifFb/6xLoNYlcm7AJ1epzeJoHQdmLLyEWvxYSBP7FzdVF+iOLYu32Am6ZvxRinvpLQGFLdQRza
+KWKTpZ2qafXNEXPXlfat0ltGrt3UnwI3MaLVIgzM0bZIcjP1vD59ve3XakVAe4xlkKhNpQcp6bd
L56B3ozYTzykFDztkS3AQrXa751/AQb2i0Lx4XCVdhWKGqDK7NF1zfK96WZXBwATMv+8M/ZXatyj
XFiBLuRMEN9XzuY+q+g2n1griOCKBnFthITovMHIc8ssG1Ds030qvHb9qc1Dp8csUEwwx6T6N8u+
uj/OZoxLHyyFAJsxYBNcixR1cV/Ko13mlzIZAFZhOLcFZlPLDEUxNNNAhsHkZD8AhFs/lilkvzbs
HPvnhX1cVrZRETq2/Yi8E/ptpitXW/QNgbH0r9kp74Al4iZvxnN6QExxolc4b6TIISQrepwi5GVs
9UEHxqrUy9AJm3hGbneJk41udMdm6Atqf9Gmr72iyB7t1auim2NRmC04jNpXSf0SmodG+Dc2cUWC
k/zUEkqp7BI8jdN9EvmykTph5LcGZUXY4fwmhSs6vLzXo5x1NQ4vORQPhQftev65kDL2rI+3BXDT
Iq5IcQIfWno5TsxgJdYhWE51QiR6NlV39X2mAKtbiSvT1HUmB1n7amiPQnfoytRWoh8StbWWFDnu
gSyNZJkw2cbcCsVr/dxvkUjCmEixA3rd5+Xp9sFtxwcrzrgHMpqXuTYkcDYgXwa4l+OU29V1yUfl
VyNhJ0hqnKEQ0mzSsNOJMceCgwV1GYwIIgCKjpQDuKlIyLRrmqHC/eM7J/GGJSYGW0uA1/dOkZYA
6KtPc5cTM4jb9/VOh6+imakc9UhKl+54/PlWhsAcGoEvkMKdoULWTTm3EPVLhiwpOj+j1xl9LrUR
iDUitPdVFalU33YcvqLAyYNolEOWF+zYvqhH/VPtlBcLj+LwCZ3C6JHEKPDhn9dLYGRXJDmhaGIR
OwBKkJTbszz7WfajJ1uDtqXhfwdn8HN6oVL06lyDRqKcNfWSV/fSP8eEWrNh/JZSHLslA5wpcmzj
y7KgDxmBB7WxbMsOSZKqiwZ21iOjwNk5eVomNZ/HklUMlPmHanwaldZWlqMlUB3WWycmoV6AqRfN
woYYzg71ShGYwSBCruPqITKnT8HJyAv3tvnZ5Af+gm4oogzvgePH0hShaxUEhXJz1jU3xBxeLTpz
ejYyah0DRYoz4Y1Yd9jYjlcvaZGEzLBa7kFM+qPY32kBNUWwZecQ6CLdIiqKhdCJO7xgkaVonqXR
VR8Z8M6y188lkpBI7+4pk7BxT7+Q4hS2ipKx6Xt5dLs2+TBrXWFPY2prlknUabcM3S+EODWVFmMI
50yE53PWESO2PjBlsXMBGOsy0rkUGs2GS7mm9ltyIpbkuJFxgnNdOovR20X/te2f5vGfw9PpIGRZ
Bv5UgPfBeUPhZITVXCujO7xKLNY5qcl1aL3JbDYaIRX/4g38hSCz8Stfok8VK65EXNjkdWeGSBN8
FJ4ZUjbWnixEyLF9iu/M8frVdEMUa6AlzJOdq0cxqXdqhEY4pfFva/K2GL5T4tSrkCJscpxAKer9
ZvkgaZ4ZUE8tkzDOofzl5DitKrO81gom6v1xBrKCjh1v+YX9GbgqMJzZ+uDRBlo1smVUwYg6SE7L
hkTV8wrhqYs9MrZkfcxi1Ynbl6T4evsYN1pYIY7oxcIWQNNQTR57xqzMJqh7yH33CvSZ5gAAZwew
93fTh+Yvhr4b5CQK5Nab/wtNLubopMIQ4nlGcVayx137FagpThPZmO5yDd2dvdDJ3aF0qH7gzTNd
scppnqnn0pROMChq8aNKjq1ykoPnVD3cPtFNwVxR4dQN4GFW2AkL1s+m50QvbBkw+/rjbRobbhkO
UDdVE0udFVnlTCOAC5U2S3Fp+vA17j5bZAVhI5RaE+CtoZijxbjoGIELA52vfeVDCvwlDZsNqZaf
azvxb1r2zozGfsvKPkVKFi+1jGvJYkwVZof6rvdrvwNsZ+xYux6zp9KnZIfqvZfsQq8iPIKto7Rk
1RANQzTRqsBRn8axyEeAWaEocwrK+2UkcAWp73OyvmBKODN6fN+od+ZwGqXn26LADAF/euvfzwk1
JslrU17w/aW6JOWr2O+1/HESjyHWAw2dSNj3jVZcHZCqLJutQ/ZkfgRiioupbTFUjixW+RVLiHbm
p5+5s3DX7CfN9v8fade1HDfPLJ+IVQwAwy3TBmmVLcu+YTky58ynPw35fBYF0Qv/sm9dpdkBBzOD
Cd0G8FdY4g5wS6fdJ1cYx3Wtw3dRFrKVHbz6Idy5IqBVVtNpEzo/zDPj4XpqLpBpHYbTeGEJgvaW
jb6Sxp1yRDuj7JnaZGce9camMcifQu/57TqWNttGAimswzB+2JvFckXpyVaJ9NUvYHa2uiVh2YZl
LOMXMH0ZzuFzd+2o36QOo/haPleOmMFgw5e9Esr+fyW0tsokizIcspmn7jA+NjmQPmXRt9y4Iq+k
cKE8QCHbVJgUZblqyn2cC76eSAsujOuxvpBiwtEl0hd5PJiT3y6P52/hRmh5pQIXrtOpGDQtZSpE
gWONj1L7Qx5mLJULQR3Yj+Xu+ytJnOuPrCAKShXKzEfUPffkCFD5HaA9NBt4+WADam4BE2TP+/Lr
eQ03sAle3Xw+JGihmieF9nwFyqscCHW9H6O5ir2uvUASu7pnVOQDQjYpWlQwFdkAJTN1mtsEjOqs
cRdcieo2opvFY4hrxjSTgHmS7NL6JnuRk7iR34HdyPB027TVS8YiL6pB/OE4gepBdDytdX6oYlFI
FJNInwAa116Bqm8nfYZ+8CDqneA4N2K5qWioKhOqQhSfLKQZ0Yuuw3EC/t2W08cpvQyHTwn5VBX7
cL4glRfnPwBibZ+Xu3nrXsTy9hKOMS61JE8urW/N4K4EkJyI320j9q014w1FMaauwFN0cgf6bShL
29QVW8uvQuLq2qWV/Div0MYKOG7ASiNmtytvKINyKBuYOAblrFxioXdvfGUDsPSZBzAe7PyGLTqS
qwbsNdqNsHa66WVWP4CLQmqTTuCDU35dDGz2lneKnbiWZ97LYLGkO9llBvS/Y7u9VpuLPFlQqWY6
Qu2pug2qy2i60PRHXcU+3YVqpXbYiF6swoPmws6w5G03BNCT7KIda87NjwSTlYxHM8XbK3W0XdRi
Ap2CPrm8F/PvbrV98KWJYsjEsoDHyUWMKZ3DWGqevzTwOG86rJK6hpcfxkvA4f6QhGXWrfrNK4Fc
/FCCQpvTCgLJLge98LAPD73LpqcrR4R4KlSOiyBS3aSZUT7LYjXx4rrbz76to6ri/PtR8suEnUZJ
W9aQltrqcfTwHXfyzYJ8qXNyX3ySf7Cd35+On743C7Szql/BI1w8liwRL/F7hMjU6Y7SiW0/J4/l
AWnasdllO0sUvTazGc3QZZ2gzaHwJUZciaKoKPxeMytfrcjykBbsaFwew2R0mhjrNVPwhaT0sVLa
0q7nEKRvdefITXld9+3H8z5L9GO41GqicSotCW5S0FxV2kMv8sB/MKYXbbmbkgTjkOYztI0O5g49
dHu5MJzymRCN9bRFqeJ2UHkRx90TOZEynQ4QFyeHpdpb5beh+Xz+yIQqcfejTCrT0pgMPHEeFX/c
SXeBz7irOkdFz1ekEvtzb7KdF3vhW8xFa+iB3EAcg0hhicDos7qLKKsSnJzFvXOVHpYwWBBTRR/a
+YPW9k5VClKNP1y+35+HhwHtY9WSivq/AOUFXuP+4nSwAHbPSG+I3V4ux/GS4fBmjihSiXTk4qOZ
1lNqSAuCc/mJjCd58uPq6bx1CC6UxQVDqs5gdS4gYoq+kHknAabrvIDth+3KHrjgR0KslwDVAHnT
teIzpvnUYdjFDBW3EBIMi06M8w+10ZNSZte3zvKnoJh9K6PHJBO1kUQ2znmJBj1YZPQ4NTa6ViC8
LUdphwqcwPeKPg7nHUZDolSuIUYew4OelB4JVIEI0YFxzmFQu2QcVHyd0brSSlAafOzK9zxXfxuA
yrcOe8DU6DlzCLP+pOW3dfQl1AXjBduvj5UMzhuYWTwW2QIZwUlDcAQH4qHHOwewRaIaOjvzP7s3
lUf0lNAYsqwA32R0pNCbHyMM4D3Pq3tsQBd+4AoEbL5sZzuRYxU4clXm3EEwNXPUTvBGMxIP2bP8
9of+wKpT/aH25730/Z9ursqjfCJl1VuQb+EyeUjOzSMbzI+d7hewUSxc+9sq3SNp/M/bqnxztlHC
oo9lfETzc4IR3h6zG5Fsm5fKbnY1D5Aad8sngYrnzV/lET57mi6WaeJrPjOYPErXLJ/rP6F3ZaIR
AurVQ3QUPZVFMjnnIQUxyvY61DTGqzT+HOX7KBE9VrfPEoTyRCXYZ6X8+O4401XkYk0y7HGDzQkI
hOjJBd7gi5oRW00QNGpfJHKRJCijJBxDlB2s3h4ugajgqolNHohdHxgpnIkK6l9MIbI36pvruJLK
Dnv1hq1zpcuwmI8ns18/Wogu5MAq7Bq+HaDJnfPmwr7MOWF8dElrUlB2AYtcul8S3RlC1E8Hcmx6
4wrVVNEF3AwzK+U4SynqVEuTBcp1TxUWu8BFB3g7NvErXQ2o0aK3ix5GciR78W7HdmF8JZuLPcOY
kliLmGxsPLIFL+2CQRuMvhTbBGNOhscAC+tL2ZXt5mQBoqIDc3dzEsf07Qxi9VO4GGXomZ7FFo49
ODEUJsh2LLx7GD6F5YrIKwTfmJ8NHuPMWqYBwgD9amv1MVQuq/hUYhtSFw0EbBayXvTit2TTPDL6
1oCoZukupFm+kPtobxgUW0mDDdZiu9Pi74Va7dWlB7KbkKpMcHfezAu3iZRUOj5xcslKr/WuuRgB
7s9QV8Qvnc1cZqUsF7yw2EJjCZQCbildNZUCAIvJPX87N/3qSgLngKJRLQhqH6gmlVfWAJDV9nYW
JX4iW+QXgacstzqNFTbMk36sMOYfXjKWB9YkCV0RvshmrrHSiPM3w5yHas3u/yKjBaX6uXGQjYs5
PAbqZM+pIInabgqtxHHupsJYRTrpOECy6xcn9+qTvguO8TFwa3fywNtyXMDzNvrYQwLFu3BEQHi2
nMvpQvP/K/LG/ehRv96ZrgmAZzwVELIc0RKpwLnqnFcp6lg3ywraLtrPedpPzXEovwX1iQJUWsK2
ZeufN0+RegZjHV2HqkJvVcrscwbSwARenhwb5OVBfS5yipIMZhpnQpXBJcQaKapsIBCWSKfCeECG
M0z+EAoC4taVwxylYhmmZRhvms3RYKhl0OD1oMfZVRh3jhIZV3o8/KMY5shWJydTqdE7fYIyZmbP
pdfrs01M0UN168jWynAeCvOukq4vkJIBwsvwUWgDm3roDVjzlU4KaJNKJNmBd94qtqxwLZRzWrTG
YtxYQWje93hI9NVdXsWONLExyLC1aQLk6Em70IdE4C3ZH+YNZC2YS5wMuaFZ0kOwOn9uyLUV3Z5X
TGQanO8qaaLXuYm/j8W1b5n6dcqST1ZcCixj81Kt1eB8VhePEmgIISaygB5WHeQTQ2bIZjAxTbvI
Ew13bGUHa3Gci5p13UpSdmpdqTlW/WC1HzGmiKXJY6uLQDQ233trYZyHGvJq7DU64qHQeEPvdfoH
ExtEoOUod5Gq2oZU2EP+I039qC+9UP72Tx+Qr+PFc5niSrC6zZL4Tdsd6xrUh8JRz207xMyWZuKd
ovPdPEUfUHAlEJPKny3pMqX782psxVBV+f33+bZdbo66GkfIO1RN7zxTVn01WpzU1L9O2ElRSXzb
Lb3gUgt04vt4YU3iRA+gk0Z1WxpyWxLhW20WPNZqcS6xGBtrLCu49ZRGN6CWsztL9tPGsvu52hvl
fQSrJNC6DYjAcWz2dtaiOT+ppn1II/A7Y4518ZXLGv0PY4djBRqQ6MElOkj2/yvHr8ZaY4HZHgWw
MvyopdlNHsQCD7Ltp17sg/ODqhRYLZAsUADVl+t0TPd9ZTrKouzOm+GmGNS+dCApYaqZ78CNHW3r
JMddbtrEXwLpQUpTe7HeMUNvqisxnH+KVMkMjQFierk6FlXid53u1qksymXeMqRjXGolh3NN2jAp
YLeHHMAOfKiU4Jtu4VbRMvuedstXamjfWrCi7Uaq3XZNI73nm71I53twdZiQXK0gPdG/q1Pjyaad
aPM/CuEyqHHOjRrbZCj0zb1N9SMpH4JcECS379JKE+4ax/OiZ6YOIUOIzoKxT1zJ0VVk2bWf+qJc
Q2CDPDY/gP2qQhrx7rLU1I7ALdbke7XMRf5h0+OqGpWRzFqqxjcMO7kyaD2zGOkCmJQRHSj74ZIl
U4Hb+uUlnQHs8bzecy8Kz9savojmko5WDZTRYr2GJFe9pFfczkz3YfYeOCiY/4scLusgUlpbDYWK
v4gceiDfoB7yzP5Y7ETDeptOcCWMu9ML7cY8kyGsHTJbLa4NTXSbmSm/yQVXErjbnHZRJZvDszqj
Nz2wph3D/J2+/AU/KfsEZ2TxaUVe/ier9ozr6HL02PDVBAN5bg3tqut8R8CFgfUsP7HzHCRxqBuC
pUtyRfwwAmPhO4i5OlljCjJPtyyv9Pwx1n4u9P68198siq4MhW8gNmQ2srCDQTbu4jeYcYz3y4Xk
TLfajhFXpf4oBLfafFG8fEyeQ5B27VLqMUTKR8ADnH5RVKgXokizhQC1vgN857AHG7sRsvywx+Ce
ZQNwA7POIAH3p4uYjXBmwCliZZHYF7VFn8Euz9kQ+7KrtCCbxryL2EutcZtLhgiDUpk//2TLJ9dT
aQ8P2aWC2Zr4WHwM9uVldEd8LMft45tAwWgp5gm9itgi3/Mcws/9Ks75pMTQ23B8/lXs7Vi4zKaH
/YAxRs3JPAZn1O0yR2TGm+6WyLpJddMkKo9Bi7G7lFZji4dWkdh9dNLI56aOfXm4qdP7vBe9SjZv
zUocp2W8hMQqAojT1MhOugu0J+2muDt/b0RCOP86k7SLLaOHkPokaZmTNfAFumi5Z9OxrlThHKsc
5BrtckjprNnW489hKnCsm75uJYDzq1ZJ1LpYIGDIaxvFGKdTP9Sz5C6dsHgh0IXfooUHr4ciRGzH
fhJYe6dDejTuWlRzfxFzJClg9M5/o+3c5UU7HpK2mpIksGRoJx+p358mDOxmNjYs/OodRKVIN1ei
uDRJXupICfQOSXobOlPxaEQAX7OOufGzGC/k/DYdv51XTmCAPApiWUtLmA+w8iQEBH6KHes03gWB
MPKyH/7GZ6wUY5915ck6Lem7aGKKfVOP02V6lJzazRndZu6KK6wirdj/r6SVcrrIZghpeHV7y6yC
uy64i8tF8NbZLsqstOJ8BH1OKDTIGR1CsYPFtvDDQ4HaHVpE8TtoGpl1YOMLz3z4Pz7ijdUYNKUJ
QxzVTx29pmSws0gEBLZ9dqAxxJ4jppv5Zo2l9Wkmm8zvZZ+j5j4cniJJcKO23cWLCM7KzWIylrCr
Edaqa1rue7wA0DcVTTBse4oXKdprI1gaMFr2NT5OZ+yb/NRGogkJ9gfe2vSLAM6m9ZyAx0SGGibg
da9JG2RHLSnIRTEk4WMwSLeSkn4OGwKOXGo4kppfdy39WofzZzUXNfhFX42zeLWqSrNL8FuouWeo
Y2Xo1svX875iM+HC2pqsUE0hhPcVCV7cRcNcL9kNlwymA3Rnh24nSrhYzHtzrGwG08DLSjX59fg2
MwKrYOmF3mWOMoT2tOwtxZNSwEAE38+rtGUjlGgytnlNDH7yw/x9EAwd2FrQG2kPUXMhJQLE763P
svr7z9WtlSOKsjICwR8+S5WVNql+TrFqm9mH80psJUZrIdwDvi/0jjRJg3dTB0TnFJPH2ansdzH6
ut30xVQF4jbj4Voed33DVIsTS8ahJYf8rt11F9bJRGOw2Y3CnXXB93muHK/OrzQMFGBUJmopDk1Z
eWY5CyCQRJ+Iu8VSm1hUAtWdm9ffB1SazbG2U/Ll/Cfa8njrI2M/YqVHE+StnFAI0ZTLUgIsUH7Q
NckBDoR9XpDowLiINCdjqpoZbKECn0hO7kji/5sALmPt4kE32gYWnXd3zfiNZIJKkehzcLlqZUQT
tdpnp4oB3mCXBqWTBCLejM03zPqDcBkr2KSDrNHwQZT76qBdVsBG7z9Evu4mP2sMQVdH+eOEp7hw
tI3dDd65reTyFT0lK+q8eTbow/OKFKaH9O/Wifjynn4SwT8LjIEfqY97ImkTs7osvWy0QxIdztuC
6BR5wk2sqYINmRkDNoCbJ613FDfFSg29ShX3FwxMt6swv4Knsfcu0ToxDY1NIvKoI1Udq0trwdDn
CBv+ht9+YCiY8hMu1d48UGyATY/Vbfu1GwU3bCs8Yffrt2DOQNWQtpmSQrBazHYMyyyTz3T6EoZf
Uutdd+1FFGekc5y0mrmwNJb8qJRbKRXkr9v28fvvm1yjPjPmTtJyqBKRCC4ptEtR/VwkgQtNDTX7
QOsgoZD0r1q0nGQhx9HmBODqg5hcOAKGe7e0KRLW8Zgd1Aar6D3qet0Re+/xMzXle9h9UIV4sQGT
Sy1beckCdKaQwFqH0PxS9/YiAjnc9oMW6sr4x1YAX0cMoyFxkNYF+l55C1K3n/n8kYgGs7ZN+UUG
FyywfU6HJCkxb2b0yR69Q/SRtXg40hpN5niQezeZw6fzF1ekFxc/qk6N4rmFXmP71SzB+Gqg+V99
OC9ks6NMsQL23+lxl5TkElXUkUlxht4xjy2wP6hh165E7fhTh7EvgKe/RybV4I6w6UcNPlcZlaSk
8QRvS26bQ30EQpHzC8cOyPB+JpzRZB/nTSShumEhR1aIzOMfRGoaK1L8XNTp7Kj9GJGnqLiXRDAI
m29cupLDXa82Vpsqpc9v3OCWMXbE8PDRRzbPI38VuXWRUtzFmpPUKJYUwgoS23ULgJ3qC3J0N+wj
5/zn2rT9lVrMc60ysq6Xl1zXcHwB8YPQB+8wQaaRlXeVEIVVJIq7yp2ZUK3W2Ys6Cr8to+pJVX45
FiBoHyynlhLBuOWmz11pxt3qoSjmLsHEi1suDCONeI0qchybl3glgrvEUyQj/Gb4TCpWaVTNN6fa
QY9McKPYJT1n4dwlliSNSCWBlLaJHRp5dfTBrG2cVxHeqvXuvD0I7ZwLtjkgeVuNGUQD2k7JZouH
uSNfq6ioFztJsCoisHO+OQSGlSKjHYTNpvQ4lsSRRsUHl9eH2WpcgWIsxp45Rr79UzUj5jRUyGKb
fmyimQ3jYfYWk42i9FZgF3wXyNBqgAOFEDXEl33nl4DSHuXv5/URyeBcRAuw0Hlh1di5i/2pqNEp
NPckF+0yb6cVQHgGNwylqLpx9qBNfRRS1CFc5Tq8YkjXoWc5+QEr6gxnHSmtaJJxU7EXgfwAT4M2
bqxlEDgr1mEoLBskeDe5lHrnz2/T9FZiuJQsm0oSp3hWu7EWV3bCBogzzToos3Ghle8ZOqErYVzw
SMMF8yBsgIH05sdRNfwpai9CKppW3nR5KzGcTRTzpMQKG7TuiX43JfmhD8L33NiVCPYTVvEC3GNN
lffQRJuxTgqO4j6s8H7fK5LgUSUyA/b/a0GaFOoS66XoczB5AKuN0FWpqDeCd1UAcbT9flspxYWK
LFniptSglH7bPNDeIY78QcHKfIz1hxErXmznqvSzW8sVPU03u6pry+BCiJINJaaeIJpej57qFdfp
IxtGXfb0agG3YLTPAdTWPyRAED9v/9vnC1Y8Q1UtpE2c4EItUOBukLuPYWMb9BQoPwNREWPbHl9k
cJEri4HL1i+QIVfLKc+SK6syBNdYpAbnnuRILsHLwJKK6kEz/T65bMZ/E8HXKpCIpeXcQcSEtqGi
n5YRcC7Zw/nP8Qc/+/us+CLFYrVJOedMkcyRncWdPyv7ZgE4xnIE1sDdkrrvYStkXeQXmZxbCtSy
LPEKwYCQ9aWsfFo+LpXAXwi+Dz+DVFSDAmheiJiJfJDr0lsq8Fm04f788TFrfRPcV5pwbmnWK0Xr
WA+iVUAxjjIEvRqTwSHGHaDFBPmYwKr5Brwxh0qcLVApT+YPRMLyhKm459URnRrnkMYoW8pYx8VJ
FAUjssNlnNSAKqrr6h914bzAGFpNkbIqzqyTG5Mse9D1CkSIdOGcgEQTldYFRKRR6o7JbE+p6beB
SIzoq3COYAjSoJOYLUdDhrUVWk820WPRJBj7sWfsjG+7l8NY0SqAMmZ6n0RXuhw6cYra13A1mlfR
KHjCbB+docga9o4txeS+Tt0Zg1WpyPyT0jwsZZfZQ6zss44IWngiOdwnWkqa9hK7pEV9Cpddj2aW
KYixIhHc5wmmul3MEiKSur0OSOm3pf6RZCJ+a4EY/kGBOJ5ZZcVeZCUwb9IaFJGFDe6I89dzO3f8
/V34pwTm2qtINaBMKOunYcS4fFU5XUK+6kMt6Jxtm/WLKM5FG0FWk5q18OuC3sr64Adx8eG8NtuN
LP1FBpc2dnmWV5hLQIe4dyiD0HeqC7rTnwBjKoTx+EOcexHGFF7ldaPVL7ES4uzodfklQEWqdsDs
dTE/AVD4Cku8O2GKxX7+mzsL2FINIPAgNuJXozs9oD2tMki8Z2uPbNrRwsBaeXhmd/VFj79N41iJ
4xRclKav6xbiFil1IwUQ1lbgQ+0baiaCJtGmcaxEsduwOssGBTESyBA1xSBBvZmGh/OWsXmbVn+f
C0O6kZOu7HM2PwLq8eGk0u/5+PPfZHA+biqqeMkb6BAGI4pQQD5TIUrgfTbnMulKE87DtY3SDWWf
sgw/Rzv4oFykjvHBvDawVM3GMq1PYnwDkSFwLk+TqkoHLB1emOpDZfzo8h9W983s/X86P35/OQaM
dBwwc2vL763syNrNFAhyuG0HYWiWQRXMIrxhhG6suLWqFgVyucm6i1in9CFSSyQMcSm5ZEnAuSKb
zti0s61JWuT0Kd4UWtSJastbWZ6OMgTw4TFrTgh3teI+LOZQYs4QsDVmfEmn0B56A7swkz2Eh//9
YNfCuMtV5unS5axeZAUoe0ShmyvzDYK0YAt3+w6/nC3n4OuBGCRmoxf6OBqumUitH6VqLEjCtjsB
q0/I+XhTM4sEbJGsrAdH6BeuCbLPZ56Uxi5uJVcSuA6RWtynGrHmoKCwwrzgtQkAxcr7378O1kp+
myT3dTQwNpGkw99PpgtVupOn+2C+Oy9iWwWDKIqCupfKkzRJdSKPOjakXXOZvbZLPKy0CWxsOxoa
v2Xw+Yq2DHOkBpDxFJsO45OJgLkQRMCZ0jE+XGO0UlReY17nbTR8kcjVvZKsncxQTZDxH1k1rwME
QHsA7eru/OH9wWe8yOHsOkTOolkBk7PTd9RXUNAoLwOg5onHHBWRTpxxl0EVd7IJWUCAZ6PYjK67
uVC98jb0UpCxGLsaeHlTbQ9/gXS/XTFffUPO1BMQ2fWpAenp4/O8Pxpey46h66t/sTS/+QBZCePs
nkGuVHoQw933lYKOQF3YWQXgFTim6DiFvWZLc1zm9qQ3wf17PqkpmwAbtwCeTblQPUjSApBghJrk
MD0PvvU+QrbNMHRFw2+bsXMliovXmLALRiNB5tFV+r06B24uWYndJsQODREZ2+ZuJV0JY+a1SqPa
VjeldoJeeTB/bIrx2hiG67oGzqIGpAejdpYcY37U2Eu0+nH+TJ9Zld5cR4zxg+ITDEUyX0xIR202
CZsMYOh5sZs5y33rDar9meGMRdcFIMEXzzipWI65h1tA9d10J2eCbcm2GMtvO09a/Rz2XVZHoWT5
aFD2WK89fWc8DSBnjk/LnhwwxuKlPgV26Ht2PulKJGdVI5lKyZTgyYELvc8rFdXk7j2PqJUIzprS
1KRGwGbbMO4UO8mkBr6sp6Ihx814sZLCmZGsa7nWqawGJRFJceSobRu3wnDsw3mbEcjhaxCExMsc
zpAz6v4y3xERDNFzqfGMTfKD/kWqDUpbwwiqp8mXnepmZpVpH7QhN7rbNQhNGrAkm1MH2KVnkCfn
vIJ/sELDUCwwMYPoirNCyeqyJNPwA1Tg5/ae9NQC0zp3so811huI316LrXDbi5svMjkzTLHJE+Uy
ZOonc2f5+ekZQXv3d7Rk2+7tRRhnkIYGVuSajSfOpP0GsvBDEdCjPE5+MTepIPVjEeHt13yRxZml
Xmql0tR4cA/a41x2dq3pTvoe8ABwWf7/FyM85h+Z8i5NEwjJKnNPB92j2nCUs/ogsAyWNfxZGexV
c/4JWWyVsIMbHb3xGSvysAc3FfgLSsQh8fri+cMjPPpfA2x1rTYgr+hnRzIWOyoCu1Te9Y0sBbht
MrBVDH7ZQMIsHYaNMKdDtNIumvtc/9oDc+f84W3qshLCZWR6ZwQpIPcAL9F6c3FHJS97D/QjXYng
ErFEVuM8kxC2i+BIq2MLDu5GEwwqbz9lVkK4fEtLTIw1GRASo1WmP6bHeDdlYN0JbA2UUCAqE1V0
NhH212qxk11FRb1rqqbu2WMjwlAEgBbAsGVLzmBLn0uA3clfpVsN0VE0BbTp6C14QNmyNF3hGRnT
KAQUdMK8xKjsOvCoB6VojHkznbSAgqGDUg7Nfc7rdWB9QIMG7Ue1TA17DNHvbHMnXtBszfobBkM9
6LoAoHjL+ekySOxMS8H4Gb8/sWhZbepsoiCYrtkLPlRnBzWLthGxZ26d31oQZyi9qQEWcUQ7XJKa
B1LIR7VPRaFq6wDXMjjTWJrOaAfsUoPrIdgNlo0r7FhfF1sL7fyUOoOjOKAU1jzrmBy1T+cvtOgg
uTC5LCTLhx6yE9RcFEwxhORbp5f2iF3c85JEWnJmEgzNsmg1O8nkcwg8JuuYkcjWLUzcNTdlJmh7
iL4bFx0TI8b0DDOQpJMvAL27oyMRKLT5PF1Xd7hAEptRWGls8qiebQZbLXnB3rhlnOp/kVswt8dH
rbUwzvNKuY5SAls8NT8Mpb244Cj7wd6lXY7iIwPfe09OvRbI+eE2sLrYGCEwV3IvVYydVYkwb95G
EwO8mpqOvhR2lAg/5qlEw4CZPWlwyzSw56DwwmBXFCISyrcm/loKd4WtssRyAkZagLhUOfp0oBbw
CrNDUwt80luTQ9NGVoCealKLEv5pqzeqEUlLCo5BMz3MHd2XuiEwuW0RpmrpJnvq8fvzgQwSrUiO
RneUqgGzvmODxpQqKHSLhHDuKB27NCJzDC4y60OTHCvLO+8INt7KOCi07DXVMBWZ8plK1hKqx+k4
oAaActVx2JPrX7QvotHAjYT8tSTu0gTEwEpSAUkmiDPYREy1H322zf83PMEsCX59Q18L4y4Mscq5
jWQII4OSYgCsALij2WeuGi+Wa1Z6CkyuETte0YQB2ZSKwsiWma9PlTPzOiNLuWgQj4ZoknyZtY/E
/JKNwq3xt47otZqceRhl0eRIzwaQFTPuTpAVOwqgpFAgU936+i8grEXnyoWowLCgmQnFtHsMXTrE
i69msJ0Bp2hfu6Obfkd5w0n2jPZFVOjcclDrM+Vi1tB3KqlyiAYUud0C4SSHJO1ecB9EUrhYNUZT
2SoDpDBOnTC05RPb6R6OzcXQAMqSLcdroxOLaKc37/nqGrJzX2WkshKEcJz4kF1ZXja6emqoIvBX
G3k2Mxaq6KZBka3x6afcgzWnLmaAfQCeEyELQP4VSHp+AWWHwr7pRkh+JY+va8yZ0vYSoHCfK9Ot
XQP7mKHS9NitFWIZbJ/fb934Ekec5fhwtTy46m1xicrtRfhZPWgnups8lslTIGuIjnP7jmO9lgA4
k9E3v/5kcVnWRrgM+GSuCgCFwi0/tLtprx7iw+wqXgE2l/CePpy3z009AdxFZAO1RZ2Hrx0GSZYJ
s5NBsfzeCvfpGOzfI4IC7UQ3dMbf/Fqvrh/aYWk1+JTqogpPdSUIaZvnpr78fabiytRDo4mrxcCn
krPqxmSvFDP/aMzJblSUp39ThXOPRRd1U6oo+EQZ3WVTdisZvSC3FWnDOcSC0iQe4TFcopi2ieUH
hJ5bKehLV14SSWBz21//5eg4F4jNZxUg+/g0S5k4fQeMU3k4nD+yjd4Lbu3q83AOMFNpSJQUCiW9
o99qvnExXDJWL8nTThhdfJIP2q4CV8IzNzR1zkvfPE3G/muCyhMMqNyd0q2YVmW3YKyjaG1VeepS
3Vnka02TvfOCNk+SoOcBinJKTX65rqxMnSwUl7esvwXTLujeYXk68CxMzSKaiU2310ZeWugBh6Pe
uaG26+iTcFJkM5taC+A+UwTWU2wIQgAjAB13eN/bCyCpGMU6eowCo9gKimthXHSSpCIKIoV0bhZ9
mdOLKf+ZpY/nP8jG4LShrGQQfmmziIYaZIGdu3xbADmXe0BHcKajeYiddLDZvHaxM5352Dui1uaW
Lawlc0/HrqgHeS4otDN2hQ6YC4GLYJ+Cz0XXf58z6jwkekuZZmTQ3UweHMsM93o9XhlduNf6/Doq
mn8zP8L5cASscVKBuexKA/G0ZrxYUn13/oNtXdW1Vpwbx9BXXfcBTs0gzRe0oL+GAC5tl2YBIatw
rZ393nNHyDnyCo9frJJCn/SxOqTYdfQkp/WLR9U39/116Is46QQGTzivPmMZwlQHKGdmkT0vdlV8
rxqBrxOZHecirLKppa6FWdTBZak+SuH38x9oM99bfyHORQBMkSxzwOyOjF5WdD8ldbhNiLrPJePW
bNCHqULXGHKvX6R9niR2p6q5HWmGYBpVpCjnPTQ5qoFljsOclco18sDOTcFrX/C5+BWjrJlzAG5D
wkQXHyUGO2uiuyyX3fMnKlCEco4iqaNuSGYcaK6ErjrGB0Onglsl8uuUcxaWVU0BmCtwWEf9Zw4y
m+JCwd5I55AL8V6b4A7zk5RW1UVZV0MhLD26i/Wgyj81637C+vL5g1NFJ8f+f5Xzpa0xK9ICQdY9
eF2tJ8YuE36YnMFLPhqnyLecFtCig2f6gLwDp11vB6fwWlj3Z4d3xo1Qzo10gVkpeBvB08d2hV3m
tsZSEOZzQpcx3GmJcHFQpDfnR2QlaUCPDIGgfhzjGyEOz+Yba3XH+TqXvETzhPZ05yqTD8APNzxW
e9J44U3hjRfl/vxnFJkL51CmoAj0ZYCwAnQW7RyCA+TeCtHjFESvjSmqV7kA5TzGqNTovEe4BOZJ
8bVLxrSQOsotGibA44m8v7AMgQfhpy6XXmmtmcVo4z6+Ck7GPaOvGvYyMEzUb4gyF+/Zi3ylJF95
i6JQCSwWo0nzVbecOR8Et04UAHh+mAWDTMrEIgzFFBVG3oDgWzrmJdt+0/fFjgqyRKE8LuuYDIyH
RRbkjU56ZfiYd3FNV7nSwSCV+0FuiypCG3t+r4+QcysV7c2uTgwQF7nFId7LuM4gyp4ceswBdqPa
GD93op11+N85hl7L5fwIGfMa5T18unDZa/GXsPQxsKrSu4UKeqMsB3jrsFD1sp5n3XlGNSxIEmtR
oKAyS82hJAUo3HNqukZmfc7Skl5kFGWp99zyF5mczxpnPFwBJ4yrYF1n1VMfZ3Zu3A2SqEYq0o3L
f5Q6aJPIgm7zErptdkOG+2465eaHibrnNfpDUH1RiXNc0RRKVZBCFCvqqU5rx7eS09ka6Jrje6FV
bkeZF2mc96qsXDHi4lkaW/xjL5l0Fzt4XHjzR5G0bcf1WxiPxBZStZGk4f9Iu5LtuHFl+UU8ByTB
acupBqk0WpLdGx7L7eY8z/z6F1Df66JR7MJr3U1vfFpRCSQSyURmBHYrr+8W5Xs9Pc+qKvAIEQaX
90yK1INDBRhqc6DBD6t0WkuQI4og2JquEoTICOKuKi1ADKmTxE9FpHuB8nTdD7bvr/NacfGpaaDE
ombsWgl73ZUmOXGmptKcgqT6Pg8wjnUd7x8C4hmQi09xlERtwOJEDuLvvxaQSC1v1VvrEh+fSd0u
FDJpijz9oxNrtY6qsajWaMD3WFv44rKAbz1VHgvA8b1oOEu0nlyksCB/EM8sOsUaiPJ08J7qth7u
JlngHNtZ1HkZuUihV1MXNxL8D884ti7/rObd9Y0SAXDxgZZJX0s6DCn0F9N81RtZ8K0ncm8uJAx1
I+tWDQss8zsq/bZSP47CaQrR5vODzTXGN3Tawt26GvchRdyp0OSZOdpHX9/43osSaoFZ/Izz2IDS
Du3L+O6a7vTCC+qvqejVQgTBBYax6xajS7Byg/wwjH92zWs//bi++9sQpoY6IBpYiMGFhaQI4mDu
lM6tNOvY08qVzOzrFM4CL/6H7TnjcNHAVBalmiukRyaUFJBe/mdiI4mdAM2/eJEU5GPbXn3GY3av
YsEyNDPaWYDX1V+U6G42BIV8oUHc+U/rmmRSDIBSs9M7yETY5Y58a9B0cZA9kEiX7vWN+oevnbNF
XCAo51oyQe/Lip54+fCie8uJXmdf9eZ9K+pUEFrHBYU+WWp1jmBdJmcUFHLKDW2t+zKDmG5p7ttu
6uxEWp7DwDyZleSXsuwkSiWobAh/BRc5Ul2yzIXAOVHn3Ul24QcPhWE33ghF3XnfdYIl3ugVZqnt
ryXmufO6LFSNgnwscbCLvsi+5uMB1APtHMYCPMlj0gDRvgEPvunQXR4JacnZsl6mvOcfwCUbVDbo
FLMiC0nwRoSxBbCKlik40SnYCCedtWCXvYzWNtHQ9D/c1mdkLtRAilaVMPSLz6VnMA2zwVLT1U7y
nQb54gRNgaK6sxCQCzxLXyBij1hr7bn36jv20By96aBgV8EeHt+LUkXmKtdWlos/dFo6CjVaVlrC
wORex0NOtCd70VvsdlZwXkYu7OR6GBMrwzKWEkbSdD9ARleGu0JEhicI2yYXfcyxzMqK4ai0tYv8
FEcv8vTtesQRLRkXcLJRSSwKpkd0xwRH8HfsMUYNSlNRY6jIFC7UtJaVZHkDU7LOgmbKnsa7oRXV
m0XRk59/KymJJkz8dJiZVRy8q+27G3SP36oeaEwFmbYIi5+Dw3R22Nas4Meepxindqs54w/tmHnj
XhE95m16HEQsMROlayqI5H+/6PRM0hQrRxoSdLE3BC9x8VTUqj9oqiCN27xRVY2iVwrD5ybhgrEW
DoNZZ/hK6frqWQrS/RxOAohNV1BNU1cxTwmZMc7j+ngc6rQNezemo5sPqR0WxMcgiuDThP2Zi1iw
guE8TpIrIkVWgNQ9VBR3LsPCLmPzFGupnWPpqtb0r58kESC3dFErd4Y1Sp2Lst6NSdCYBzGGIO6P
lJJjkbUv1+EEy8hfY+PcWotqAE6WohdLekdj450U/XsdM1yW51XkuSpb0O1kUYHN0uvSSRtqL2Vo
m6YgCG16HYRhLKi0Mn5WZusqj2ubwlS0AV8nSRf+KBXUyU31cH25tiEwfwt1BEjcfdxUK4iqk405
ZV9YS5PcxeFwUqdOMHS+uSNoxPwvBHf7kHIxG6g8wOPUnRrfZ+SQSKJ58s1AsMLgVgq09H3Yt8DI
wwhs8fcaOY45saPg9fpybeYoFCU59E1SxlP6+46MQxak8YCbFCRVYwu54fzrHGQ2qINodaro83W0
7ZU7o3F5iTHqidW1QAuUY48DGhrHoBZ9nLDn9YuAsDKJy0WqNLd0y1qQdh2DnbYP0MXE8pBuJ3pa
/WCIuobEO0KQhGbEzBl8emTK5dlD4U57DaPSnR0fI1/9Y8EXUXKT+xFui2RXCGUpRSvK+QmI++qw
6fETzMqvmpuJ7JPuU4f2vGnMVVcnSu3oYuBY4QKMjL9oLb8P2Y/rbrH9SqIpOvpkiKleKK+C4HoG
y9hHcgLVt0PqgbbBQ+aAEYXQyR6Du9K7jri5bGdA/plVyxpaDuzbIDHlP0clc6OcvneBJIBhV8GF
g6xguNM1dXOmKuy7NQ3eZvlQ0R8auYvN+6W/ZRMKbSZgbNj+xgJpH1U/RDF56rwknrJKSrFXrDzc
3rV4+IkP9aGxlb24hXYzRq3AuJtXlSNtSpUZF6EF3ZQTWCvtOHNCQczYDOgrFLbGK/cjCXoIjQwo
dXpMjOOUC779P2pJl5v0a834WpOZ13IXZ6TDnAw9sspm6AVf5lPim4fKg/wlqAGYoGzmZS/5jUgV
ZjuGnM3jC09zryq9FgKd7lBJOeo72e132o/ZK9z4CLGD1wBPhdnj6NNn1gqt7CVhO/LGEBku/9Vv
4MKyVBOU3kv8BnBxI5bJfuQUfumEP9kLFMaF3flQnUQX9T8c+vO6c3G6boY6GwugRofhVsHKt054
BPfNSXok7v+nR2AzcVuZyYVrBWP7yoxPR1fpc7vqn/PiBXK01bw3ElFAYyt26VMWNSy2rhfCo0af
qy2KE6x4XR1kF0qEjNp8cXRQdRqu+uV6NNs+Imc0LkKPeTr0Y4KVLPWbNGjsLhYNaG73tGlnCC6Z
r+YhbgoZBkElx7hXNFu6/09N3sn+isCc5xmP9YHYlSOWmNl+HF2Bc4Emi7KsWwJENTwFoDdgcVkX
Z3DQ0WjBNCwCdArGbvQi6ovejm9nm7nIYxJ1biq2iZZ5UszAyax9pGWu2okEvf7hAP5C4r8xSzLV
pRXjOgKJ2q59yu71b0OCZ73Fmd3ax4k/KHurcCr3ut/8w3VxxuXup77uIsOsYWEC/WxU2W9Y62UO
QhIMsgi1Mrfv3DMYF2WSUS9jzBcj1Yxvg/BQLw9js7tukAiCCylhI0uNEmEdCy138zHclfrip6lI
lUPgGPy8lESLoJ5qnDclpLOjtZhziPraIaN212iiksCmTWyWTcN/MO/A2RSYY2toEjrCumbfVAe9
re0p+OsT67bC4CLjrAdmGLF6YQOllOzL3O1o+nQdYoM5AZfMCoPZubrHIb0AJS8De1ODpuGIIQon
3/Xfhjdqpwdpl7uVYzzkb9dBNzdqhcn+fYWp52pKIoq1GwvTnyF6Wcr7aNmZhiAAb94sKxwuOvaG
ogUS1JFdDDPKe7Uoet+oEtA7GhmUGHQ8Nke1KWpF24z6JiEYCrQscJ9xoHpeF2McJD2Yud6kvLFL
5fv11du0agXAhV1ZVad4iABAl8JWzcemf5WKh2n+MpOX60jbgchUmWodOnovJA3TyupHmdVU6K79
znoFkQdggB1NdJAet/YCNHZkLm7nFRoXieS0r0bMn+BIufNf5VPtgLrmti5xiUkYdQmcSUDysnmE
V3jcER7NEcLqM/DSPrOn+a8kPabo8BFYxYL1hVUrJ+S2yzIK0L+yCq+GqzkCLUnkZjesVSP2Rf1R
m663guJuRrCsq43BevXCcDySMLpZIK553ZxtCF3FIBRRDQhq/n50e0NKe1VGASQhxr2xzDfNIuoq
E0FwbpAg614aSPO5WaI+VlIF7r5C0PW0ufM6ql2Qm/kYVfvdinZUzakqsVByYtoKhvByUjuxKjg+
22HuFwqfPmTRlGPSBigVXu708BDn35XgOxXxYYpguC2Zl9Ey0ASCQzOD36m+J5Pu9c2pnkT50PbG
nO3hNmZYRi3KLABFZv49wKSwPOWfqeGdN4YXak2rwBgCEHO7CYhA8mxX5bPdka+f8eGzHczO1fWT
GwNVDZa3dvq9kvm0F8SV7bC5soK53wqgWIwxHzpYMfnRQ+VP+862TtaOtQtarqhVUODLPPWRJg+o
qX8kV7N8q4U3kHRwdK31r6/ZJgoG9jDrrmjKhYY4KIHw0o+uJncanqVyH4/HYvKuQ2z68QqC/ftq
1RQJ1I3DAogql4bvyEvK3bTIClTi6z5xazkQhubNC2eFyF3VdVjkiT5GeG8+hE+anx+nG8lpGltC
VSH2e2Er3fZ77AqQuwvKZBiUYICJHw0aaF9FX7r8aHiDI+2KY/oJZRQkdys87kIIO2PWCrZrg3Wv
aX/M0PcTcZiJbOKHcKcxb2K1jXsXb7LVN4vqvqaoaGhuTXOHLrjIo3k9u0ttQeReL5LjYhHd7XIa
7KqZ1E9BFzxe9yOBq/KTulZaEJBgw2gDsRBts8sAaSrRYPxmLFwlYVzuQEg3dioyFretf1SDZJPh
z09YsQLggpTSYOsCGVleC/GIdnmZdHRYh6IXe+ZwF8nJCoWt5erMFVJpoEoNFDnKbSJ/CdTRLqX7
MKJ2W30jeedct0q0bNwZr4dGJRWIgpBy9Q6ZZUcOBXXD7YfhVVbHLdyIV8d26j6yyNHTXxlRS/Jq
HKGG8Szqf9qMWObfREg6CC6442VCUlxbJrj+NL91Y2tn421BDh3c/fqqbZ+xMxB/xrImnC2IB8MZ
PAKp0JYRoLeYWMhLuzwwma1I9gWQm6doBcllFfVYqHSRAcmKj5KtO/Ib5HcxFPdt9JPlo7RjudQQ
wG5+24DDj6hUAVcI//GU9XEJJQv4R0ET2yAPU7fYoVojB9hbQS1wxs3tW4Fx0Xg2WmORI4Alteno
wZ9Sta9xFLRWxB206fUWpnTBTIjXZn6mvmiDEmxdee+q+vS81KmDobkXwX5t3mUrDGbs6iQP+Tyb
ZQKM1hu99qlw05/t1+p76FQY1w3d8F2At+kfKzzu7iRlUqLTsMBy3Q+gh653+gHztB597kHw+jet
WtB+5uPDMhRUW/COcqGjXuZa048jgi7UWxwpbvZjIaI32zbrDMFFj0FCU0YYAqIJdsG46xcIj4he
QkUY7N9XW9VQkMeC6Bgf8Du0uzvjCbPvzs9lV7smeDKrR+ubaK5qO4CsVo7zjggttGjxgFny/YKG
O0Z3HO+kF1zaaDwDl7fgGG9ZaBBiyDI7xxdK9HURBySMAWdJXzCwY8vDba+LWHi3TtUahPscQcNz
lhK2jGR8kSok150i8LetaLRG4C55We+zzKwQIAxU98IW2ob9vg7uY+m9bgVOIVoxzu+6xSzaQmGx
CLW+vopjj1IMF4WkFNi0deOvbeKcr5rjrABvKbZmNlIvVVRM7g7FcyAFo1OH4c9EyROnWtT36/FC
tJScA0rQWJGoBdim8VBRdZL8kQyGr6Wqnc6K4L1VtJh8bOogzzYwbyfLfaA819JJGz6RZK6Xkbs7
OkupyoUCwiiKHSFgmkqyIy1FGcbmp+Qah0sxVBLKedgBh52ir+yJhU2mo+U+uJ9dMc0N2wY+H1zB
8cM+cWYV7TQDbmxQEqsOmvx9AY0kGGoEbijYoo8sbhUDaYz0Ns/g73mdQAz8Ndf+bMqn6z4nwlB+
j7PBnEMQMsIVJXeeVt+gvVj0pS8IQR9hd2XFJOWa2vewQh1MRzbIcxMHov5swYH9eK9dYZCktzI5
BwY5omP4lIaOgdLIT+OOvcp2Hl7Z7D6yO2r36LV87z/T8bT2CC5eGEtigZUa8OBxc6Ab7eRG86Mu
8Hi6RM/X90u0mlyMmGJ8848WnK+aVVca58OyiGTV2XG55t9cZJCgkDbJA4OYxjcyq34hLzcp2sHx
OFs9tYrskTzYlQF9u27a9iZSRnwogxdW545xF5Fiknp0Q5b5AsJ9M79JQ0ivyEjPSvAtVuSYdrOo
DLUdc3+BGqwja+U5YRZAqKL8qN6P0EyC/vTfBegcT5iZXQ7oYKgfwOZyEvWdb/b4G+SMzH08dHVR
NJjcYOPV3a12T2dQWKY3iTvdgJP7Jj/UDxN7HkY9THqEwoOQTmazfWP9A7ij30WBZbXsB7AUq7hl
re/64Uu8R0eRa4FHc3RDJ/GK7+mB+oxOMzmln9lxWQY7s4JqOR6Cfl/8PqRhl7EhV2L1h1qbW5u0
o5fr+k24BE5tVTvQZIpYPDdf85B1/ULljpAVjwXGDIE6Oslg0wLFF7cANdnPyGdzFboKBRwXPNGR
Zwo+pjb7RtbQ3NGCuHCb1DOgW89oDrMX3rSOCj1SaKIidlmo5UHNXdTXvn0/rgzm7uFRRh1mitG6
yjqrWOvD9NbZnaf4GYZXys8kaSsw7hTnfR22/YyXibyK7Wh+Wqo7tRPkLpv1CzDxgTRKUQ00gnNJ
p9HJ+hSMzHHK6ET08jiQ0h1BfRPW5l4BwYkyRXtpgY6uFXi5Es3e9VC1Sdi5/gFcKjpE0SCTBT3o
yk71LT8B8ZO8M45UOMexeT+vLOWOSCW33UJNWBouhi1JoTsPMobc6f66QSIY7kwsYQzOrwb29PGp
ie9D0D2gqPwZDAPjfQq0f3R+QGAxkraScnyLFNW9UTY2wZhA/ON/w+BiWqBFhd6HqMiUBrWDZfAn
3PgjyT61XGdTOP+bOznUTB1F8Sl4ZF0NFrXzaBSs1+ZVL59BOB8bI61R0aiIQjg4NtWpPqZWvru+
XCIIzrvGUpKbQQXEot/n9Sm2vv1vf59zK2M2Eytk2zG1+zB67bOv1/8++/8vUpXVEnHxNNfauGoz
uJSsLY2tZPJRGUdoMWTHUhU9vWweEUUGRa9sajJ6F36/rNBogmusRlqUjLu2uE17T1FFcW1zP84Y
/KdF2xqqKjXAUE7hXbzPH3XNmVV79PtDdCzfipfgTjQ9LILk0hArT/7z8dQSzzB8Pf1yfYu277yV
TdyRTHO90duU5f/Q4iZecz+8yRAwwOxk6HQvpR/6ypMAkh2/C7dYQXLHMw5irRtLLOP4Ifoso2En
OFAXU1YOsed9LrjyNr1wBceWeJVDor8QtOesHpaQZ0sHp0D5kC1HJSuc63Yxb75mFndaSbEMpGMV
o9JySPKolO8gw3LC7ouMF4nrUNsmgX0UqbhpqQZ3sEDC0+YkQ2BQLJynnLqZPt/3auGRphP0GbBz
c2nVGYrLTiS9KIbZwFOUku4z+b0ZY6j+HoOwstXO62RfGakg6omM405yh1AdzDoQl5TY7UiPQSW/
mPUM46Tv19fxH7z/l3X8CFQ1ZmM3S8AaHeiAu/k+9nKHHsiBdbcUJ2Uv0vjaLGMayhmRO9BlGXZK
GQCxYj1CXgQpWAyEP7AO7NQNhc+n29nlCo8735OyFHVWAm/wGdp4kp4gO+Fau9I3JFuUzG5HYZON
GSISG/wY1kSKOJWZY9LqJsWL5bQcMc4v8P5/sOmMwjxodaKHoo86c2Io6GxPvRiKd6abvTJ+Mqmy
PxeCz2jcYUtbSjSD3ZL6GN+OkuQYVuYJ/JDtwuUpO2Nwp6wJ0jwua+zSfMQ3NVioyp1xF+zZLvXv
ohfTzUClYigP96Suo8DNLd8wZuoQTJgyCx4iK3fx3GM3TYNPnX0/iVR+Ni+wFRgXfYOqKfVOAxgG
a+0MDQnR5F5fvM0ItULg4i4ts2KQBoxxFMkfVPqq5A9KEEIH/V2hii3nt0XlXwfc9r8VIud/xtwn
NEmAqD6HT/G+PjX7LgJPn+KyHj8iiMCb8XCFxvmfnJG2ksGk4I45FInzoLirLPUmMaC20jSZ4LLc
nFlBheeXc3CeGKpBpxMZtkUHcBs4xb3MxDtyLwfJImY3nWhf/WXtOofc1DfSN5FrbsaPFToX+80y
lYqxgK0pnXdtpJzonHmdNAmsFCwpP5iTR6TNuxrzGuYMOYfuRPAw20vRwSSzKFZtJjsqGFNkPCJR
yo9BQrdrVpsGUI3bf/DLhcfwxBZydnHD7OTDdd/cXsAzHBfu5Y4kWmuhgVwrQoeYt3N50ui36xjb
R/qMwcWPSMLkgloBQx1le0EHr1wJeuhECFzQwDBNOmU62x9pkmzQkmVOqjeCuCFaKi5uZDrtohQT
Wm4gY7ayuU9RsiXR/2gJFyoWtdQnY4QlmFCfl4d2Evx9kRFccOjB1lks7O8PFclvIEhXOQWoS05z
gH25vu3bUCb2nWC636Tc2SRB1so56eHJZPxSNZHTEEhKZsruOsz23v+C4Qco08WsE20eEAIyiNLs
ulnUXSMC4DKwkNJoHGIA0B3azu32kTEwdrZ8lBDWphNj0L5ukWDheLpayRwCTW0BWKKk65aDEmK+
u0GTWQR18f8NijuaQRNOYDTCHtXNd21+CuOdDv2+T2BQaPlAzsFEsYhzuYrOQyBVuCHA327H4yld
JptqQmqhzRi9guEuIqsz5Dr9O3AWh8Zt4v9KVvnqY3GTHhYv88CXKao/i2A5L5etYp6SATdQlhHo
FLyCVt+20odBpImwXaM828ffQSGqcFaI0i8+PaD09BQfg9ucjSXci54yBBbx/e5h2aVqxW509iZF
osMiYc6nTe1gFsSizYO1soi7e/q2CNOJAZEOw0tmMRr2UIkmy0QgnIdH/TLWNGfWhA9p+jLL3r/0
bko/xipNA5LP9GIoKmvBNmSaE5qc40MCCpj5gdaCCHcRDwAhyyBpslix6iKQ1kowtmU3Wm5GE3+s
2/1Um75GpX+bCjAYyCtDblC2wNvGfsbqK0mptTI3o8FyFfNuHE5g7a9j//piXWzGBwSyGmigqqrF
T5B1eqe3QwEING97c4MqYidiBbzwXg6C/YSVFZAmocsS9ZZL2nfUAjpIxhaD3VJBbU9kCbdYUlfn
YTADxprmW8sMMBMnGgff3HblvFjM0pUl5RhESzIBorEyR7FmG5pltjoKrjcWFn/7kmTrRTEPZxCI
4Rn8+EG8xDgfRWO5YMHYj1PsjEbtD0t+XIa/EuVAs0zgA5sbtALkNqjNjMqIKQAl+XVRZjtQ/swh
cDURwbVzWav5sAzfrCoBkYPMc0Hr7bhEVYj1i1+hi+OhK7bywHTwlVE1QyY9gjS4LKrpXU4nc6B8
TJvxLtoFHfpEd8Ntbvh0MdG+ErmkwhMdOt1KL/L697J/i0ER5Y5EyN+86TX0bDUX7/pQr0wpb7G8
RetYzbslPbeizq1N519hcFuYF3pcWBlWdo5yd4DIdmxFn4l5KwjufIHIu5ylEWaYWiTZoxXENjoy
+pM2TYX3iaC0guLO2TBlg4qHAMtNNQ0NuHulErE/i/aEy4AGU0+zQIJTdOqt0p2q7la2nq4bwf7E
5TE2NdUiMkSs+L7sSbOQxqUFnH0mTpRYf0w1EkbL8oJ4xtHuX67DbVv0C47vzpYY52+kVZabm/Ix
r2Q/y+i7mRsCL7isfrLjpEHumVomJSbfHK0rUtMOJoIFedT/gJI1OG3Uu91kOPKRUTXWoh6tzWVc
4XFJpNSMgSQtteUa9cGyDnL1Fndf58otYkFFQWgZlzdKlir1VQfLImW+zZIxs+cm2umxfNR7zQkK
7U5OZz+m0h7CTnbboCtX67y4ywWOs7mTvyy2eFFyEo6T3liweFz28XSawD4ZLO/XvWUzXqwwuC8o
qZ1StFXDWwLthkSpnYm4o65vm8XLxpEKH83xzNykrBI7zAxPC6EUp8in2PgZLopg87bt0aiMiWck
ZXxzeyhlpAhKRIw20A+hEXmGqQhy422LzhBcUApQaWixNxaeQnFRJalt6e9p9GNqf+RW/2+/N9kh
0xUFsqsYQCCE257QagfaslirzR1GQtu9pGq+EYhkWDY9bQXDXY2Qi9OiIQQMqMiV4qms7pXPXEww
A8sG3WzT5ItnZIESuFGHuDWy4dBZ9IGqoSB92dr7NQRnRZW1fTqPMbIy495K9ksran7cWiYMnkMs
GA910I5lnrFK+3IIchrBJJn4zoOipAMqmsfpjQkhT2h81P3Sz3ajqONx0yiL1WggGa9afOqfdDM+
CtLEwhNauBtUcpfl1vfrMeCyyQdexuj2FLy3W0zc93e7FH0p1WTA3sj3kyujqzdylW8gTfG6k4gt
devwrKG4PSqh1a6HM5awak+q9gc1fjSyj8boZRJ8Mm0apaJ7QMFoLdHgeb8bNasZJXVtmUj3wLgG
Sk7tlD7gELmZIyIKu3xFwAKusbiQoIN+UwqTwHSXMPKNvnV6q7qdjXq/hKoTkuqPvhjtISB+Ubde
Xk/IPXXBV4/wN3DOCalaIx1z2Et2PdrdUq909IPxh+KDeN+Vvlx3mS2vXBvMXcZK3el1EAKsL5Uj
7Syva0S6mVuHbQ3B3cKTWpNKw9gmvnmH/Tg0p7ZOHqAZL1i3TRgFsp9glVPIhUosynhFjm9SE+xr
XtXu0MwyLLvri8V2n08A1TMEn5Gpk5HihME7GjD30iB1suChMxw0GNjXgTZ3ZQXEneNk0JsUn/em
C7FEu+0OVflyHUBkCXd6UaJujWKEJYS2njUroHYIfBR5PYz9P1+H2szC1qvGfS1RWo7FAilLV61B
jwVVkZvmbbmTH6UTiGB8fCCKCAW2jYMfqLqhwRG4AxQpodnW0F1wO+1nkPfOYtyk82TjJhD4A/tD
F/6gEh0KfoqKChVnWRdbQdE02CYpV74TA3x/VeylsfQcdfmtEmr76yu56eErOOY1q1urScYoTWds
2kyTnRFqdlJkp66ZBbKPIhj27yuYHHMas2kBJlSsQ9YbT6RpXQX9W9et2SqK4BUb3aiEYpSL/5qS
s04rYQyaBEjkB4HqyvHoLODliBvM8Rq5D6ki9zokizT8fq0g+fObx1qZLoYBbSdNuyvz4FYNFNtM
8KqhHJSmsLGWL+W/n/3DnYJMA2+NlqXpYHr+fT3rVk/CUdGxbYHcuuGYoVGeNoMTJ8Keha24sYbi
rq9En6W6RLXLTXXDCxbpQQ2VT3jHGoI7XFlBhzioYM0SBY4uJ8QpMpTOpEQkoLF1uNZA3M1U6yot
hh5AhhV+G/LurqOqI0Os2Gj/xJPqJ/JzTH6iC8hUTeNCSyNfqNS3OlZuSSN83WgoMw9Ef1LB0O1d
d8LN+30NxR3jsOyDPOwVls+ovv4zg0Lx/FC8SrtmByW/f01rx7xvZRjnfd2c6skcwjC9CQ9T/S0m
El4j28MwqoJouBV210ic8+VhCZULhjR3UJNuv8XdkeantBBEwU0fXxnEOWAaqnEZaioSz+4QQvPG
Er2pbiaca0M4z8txNVoZMlGMmYxevF/24Sn+EjqMdvBf91Zwu8PlRqZWSno5wReCSs1tGqn2UkWL
HVvd43Wv21w1NEVZOri41QsG+MS0mlpZZKQu4W1SPUiRYCpoc/MxhI4OM53g/ZHbFSltUmo2JcoP
I32vo/ZITLRSaMOpnWoRPeW2LWcsbn+WaKJJ0+b4ArX6wl7acYd3grfr6yWyh9uYsA6SJtRQ60OE
2y8z+bMIZVYdcqHs/XodatMcjYAxAHEHrf5cFhFac9TkYOdHsV51u1h1K6n0r0NcUk4yP1thsN+w
utMnpUcBv0tRgcIHL5tnkd+nd7AugKS0P0ChGtrUyU/Rs+32QVqhcrEnQcVNWf5GlSGNnblxbVee
cQQ98YuIr2hzw1ZY7N9XFobmkLQFamDu0N9oNHanEqyv5a7uY0FuvpnPrteSc/WqlhI9HIHUeuwj
u3aS8oDvJm/xSr+FEspPUf+QyEE4f5elVCuMHoCKnLm1FrlSIHr5ZjtxkRlpVEV2ZMrg5OM+OKBF
SVro5+CFqjZ7u5+DIw26k0ViQdInwuG+Oyw1KIqAIkxo6JSzWtmZldepEL1Hb1+xOlzeRFauXBDy
khhkiUsLmOhWs4MdUzKMf2Y3IDXxqxdT0Au47eYrNM71GkgMpqRjsc966LLCtobInrqfPfibq84x
qB0O+169zagImEWGi10zwThOcbwVjX9XHAkN87jHroFx7muQ2phJ9Cus6f3kYFItx2CcqG9hc/9W
iFwcoWjyjVsLoVfNlT/jwszsTkcbei4/Xw9Ymy6/wuEihw66wVRVYBnm4J1kPinS1+sAmy+XdIXA
bVpiZnqInP/vUxzegEFRglrvgAF43VfswkHtR7R4/4CJ9JKAvoJc8F62htlLQwZHkZ+hywMltcjX
nvJdZ+t28V31oqPyJLBye7/OiNx5yzFjgRGfDw9hbOfQG4ps9Sb8g7rGrnTzgs14i+W5t3fvjMrd
aBEpNakLgarpEjRgwptsMLzrlm0aBiJUCAjg2ZnoXBDWNZnqRYUuh6mvQapCbgdTc1oyH67DbFmi
IdUz0VaF2i1fts9iqjakwSuEqkxHfMR6JZoSr0Ow6M0fYnaE4Q4IVRdDUgW0D1MJtIcurUEBnX9f
4sSJ5lszShyrB2lurjvXATdtOgPyE1MdVapFU9m7on5nWodo+MTWaHgkBS8R037hG1A0Y1H0FC8H
7iD5+bgfmwP5TEPQGoKZuLrs5z7PwV2Awks+gV8sQqNgeUMHUcV+y8c0E8P10EsBMxBfR0o1vY0z
A98Bk4nYWmKlXlpD8Dm9mU2sQbjLfaJdUEYx+8x9Hj3lFTp5bhU4Axofc7+9icGM617f/sthblwW
a0QutS1k9ArSAogNvgltxTFfmU651GB8P/yiom2j0p3sKAp+1xfz4g20L+Uqry0sJk2eK8h96O/h
6F+3bBuC4uFDBwPrxZNhhm/qXJJhmIQac/CwDH9OkeCzYPPsmIg5KoY0VJ2v+Fld2UazjO81qX1T
u3c5ev2MCee/zzm2PlJplE18Q8dhdRMndAde3DdaJPvrMJs3EaLaLzvYUq4OUGjUtday706U3Pz+
lXrTPnWqvwxHPWog9jLvRCzMooXjrtvJ0omVsm/qOfpaJzeWULOA/YGLMArZGmgwqBpuVy6D7Su9
0kiNzQ/JBKIhuiu15rGaIW5kKT+ur96Gn6GuLCO7ZF+6KOv9vnizHM2DPsQ4stWjoj+3WmvPg+B7
emO91hg8ye+kyMu8GMCog+GY5aMfoI3r35uBp2IN4c3UFcqvGBQI6lrNF7wBNIZNh9wxg9lOFMGh
ZBcxty8YiWRDkfiy0Eyed2BKo0FS5QJBVIltHQ3wUeDLc2r3LXjJon8/hkYxxqcRFDqgCGZB5Or3
vUlR6+obpYVjH6vD9FyDWjDwmSzT8IgWAvcTKwg6QRinoEOV/2oKSiuaIUEHp26f4vmxIqexEiQg
zJculo8VbFRQpeO7jMtz1BIfMlpgGa5pSK9hRvcYqLbbODiMCsrIYWZjMke3q7oVfeZuObm+Aubu
JdQNx1EqALxkiTMozS5fNNdoRu/6Em66hwnpQ7aIaF7n9ovkUWMtmm5ANlDFc3U7P0KM+6aQx8ZW
VSioUhGZ+UacwPVwBuQCkTy1+IYpDciylKETpg9Z8573XwdR79Hm8qFfGXQbrKTDf5ppIw5ehugB
5gZyEySxF1rTcwh+o+vLtxUmIHsHvQgFD//Q0+DcvUvrqOio4Sb45iSBPYu+k0QA3AdEXBX/R9qV
NbetI91fxCpu4PLKRZRk2fEWO84LK9vlvu/49d9B5puYgjhCxfe+zFSlykcNNhqNRvc5Wml2AKj6
nSHf9KKuos11WhnAXRWaaooq6FuZ3qy0x9bqbgcr/0mHXsRPJ8Jhdq4OvLmyygLMknDn+DFXewgC
fTfqv08OEHOwT028BmIKgzsXIjC6jnYM1wqrG1V9Uqa36x97y3XBumxBOxhx1CJcLJi03u6QIVhe
TP4Jk3ub3Jj0mKeCqoIIhdv4NeSpFB1M9p5MZtA5ZWrrJJAPdQx1QmOZiNJxa//jwR7c/kio1AsC
8ERu0ihRFsurupNGbkcj8+byZ09Kx5y7v7/4mGssbusPvUonq8GBh7zuqdai45I3n69/oq3Kk4mb
j4YsFEqr4Ko69zOTlhKt8cjoNf8sPvJoG/l846FfxJ8aH6UMgUlb14czPG5/ov3EkMwYePHg1od6
V91OkhNB3AIVIEYWgXqo6Hl9ayutTeS2rDlrWY+lNL06fpzJbVR9shVB858IgtutfUhplzOriPoS
micpOdhE4OZbgc228BpC2NuzznOTxF09EyNRTQ9jUr1T1Wa2G0sIP1/3h21D/qDwd22jwvnWZghv
UbmA72avdopTToIcYRMEDZnoeoFB+O/c59QOlaxunE0PlAN+M9v+YGQHRahWrGzlIii5/MHhIkOJ
kQI0pU+mlx+iPXlNQRhNXmPpxnZnl/q9S9Udymmmo/gQJLgXvSZsWAlGcc1G2m2pisqPOvZyVZRV
hA9mmbZfdLI7Gp1rzT+uf7DL6Ic2TRlSybbGsi3+3J5p1WmlZCmeJmWO0XxFautY9nNti4oLG5Hi
HInzcfD1G3ad2YpnfR09pmsOjYAI6kiKn/q5K+rzuvx2QEM8wsqhYnHRu27PbTRVkal4emmH9GHp
uvHZCrXuczdPg6+PzbTspXjR8WgyTvEPKW2aULAXNpZWxXi/octohQXPMhcaqWZRK1Vb6tnI+lwz
HjVnjKTEKfqxCRZojnrXP+VGbER3CaRhCcGNALcCDlA3rSk3zUr2bLrLR1/qDlF3spZvi/VLGmuv
aP0w91vzXg79UpTXXnorawmyTTCeocX04qzOdKltEvDsejUeQt1SDfNAykuwCdeZKLW5PEJZEw06
rEwdogwXR2icEhIlVix7xhyboFft5aDsxuYX6poNcSKUFFDj7WVTMNS08aaIWyOUOyB3w2ba+Nxz
gvQybS0J5I8n+bj4mBt4JY/0VXJzJzUc4rbBsofcioh0esOTz2C5E8/CA7mcZSHFOO2OSNTJieLH
w+dlII4i7W1J8aLRELjuRs0Mtlq4ouDxHDTy/F05nOVxGUaTol4iu8le69FZqz9nJ/2e3mHKzqs8
6RDaglNw68OuQTlLw7KjC7pVqEeaWyVa3H54lZXZC+lygKKtwMRLkgk8Ia3RuGNdJ1kntT1M7Hy8
dOdO9hh+lV0VBJ/ZQ+iFu+kH40eYF3CJz1/rQCTkvLVh1vBcOEyNAeWIFvDzfJNYGN55KrWn6wHh
8sg/t5D9hNUdIEE1X04oINT+UbYiPA9/uw4gsoFLMGccnrpcGtSjqien30N7F8sCn9iGwK5DvUFn
EebchnZucB/v4RPp8pSkN4P60vw1Q9xvR/gDwfO7DlohoyHBBrVqui9Kr8NpkO2zXpB/bWQT7Gu8
w3DROa9RhOw6WFKAwjONDkOG16lqb1QvoXUKq59Rs8uUE02f0WDe2LFXzt4w/TRmsCA2JJjtY5mL
2m43yqLnv4nbcWUUD31c4TdNR8Zn3wT2Xbsnt6x+pDq4x7vy4wc8BsVwDXRFFrrOuNStb5WirHOC
zznd0OyB4s5g7a5DbB6DuI78weDSNpNkhtLGwGi9MIDOMKS2533hLvfFQfProE5F5y77cuc1K6zi
CpDz0WZOFBBgAHDctej3LQIaMJWq2oWOmHvduM3t8A6lc1zEWmUmIJMElERPs33ToclE2Ix9yQrA
NsQKhPPUPs5BY6gBJMqqt6g4au2Id+lfxHwioDzoQ6cwfiUgsbtu2uY5t0LlfLFbqqLvdR3NOkvm
Jv3PHly/elU6qvxP3qaOVn5v8tb/e0zMUcl4GQCdiMxXG5csN8IZ6iVoTewPTZAF007x20D0FrQV
iE2QejPVcm2jkLGEDUXdUvGybon3U4wKahdKgnfVLRCMJ/1O5iE0qXJbq0rrOSq7SoHwyr4ZDlEh
eLnbcj0bcwaoXFrIrfmnINVojIxYqOiFafkjn5qTZYFBH7R8H3DxNQ6zc3VqZUaI5E4qFK/uQT42
hrtZv2kzkWCryBr27yuUpUMRZsphTWZJfkSjJxonzihTwbPG1h0ALycySqL48BfHF5TKqixLYQwl
YFaupZ2VGYOjp8NDZJufrzszi2tcGMJzOjwApVETxCicSaMV5iQiuuxl9STtKSmXt3jJlWTXZBCn
3dmgXXY6yabOlCFGCnbvxnqegXOpQKQbYZp3huxNablrYu1nktVO0RXP123chFGIiYcOE/PoF3cq
RcG0aqTJXhxKrq1Nu0rLXLQr7j8Ag0ccAgQUNvm7t2WmZRqWquzRZaeXjxm9W8aX6xAbnoHMWkMJ
UDMw8MmPx0UY9zTijsqeJJUOnox2NioJifJkkPSve9BYDg/NQZTp2GMhl+gWk52kRp7K3iz/KtQg
66BxLiJM2rocnYFwu3bSy7glJMH3R1nOTpxudkFrBOlZ2yUPlhO5oeKSX4kn4jXaKiucAXNeX41a
3VktrBt3yk7zqkB7pI+MmZ4pw44iLoaNIHuGxrm5ooZLjIFQ2SNWoKJGYhDBqObGKYidi4+EBhxT
u3hrraQCzd411pHJVCTHKFh2xq4O/p4KAS+UGP2TccNDJy7/DAWmYkogAyWDBV0Hp6Tt05g8FOEg
OJO2tisKAsjzCCRaL16F1KgxYqOt4RV6nH/qpj752iWR/GVsayoqC2xiQWLZxHM46g/89TyOMpoM
EkyyogeifQXRGQSiBFFu617M3u3+gHBJSq3MaRS1AJl3xR0bpI0/0ZvwNLqgKn5jbK3zJ9Hg6bZd
Bs4QIqOIxL+y9Hgw6pQJkbUjNUR+nts8cZZecFXcBDHwsgaqfLQx8Yd7vBB1IpIle1EdOopR5GDT
Ulw5L0XPrFv+DWKYP0BcnNAXy1oS8MZ4pbWUzjJ9LyCi5GpLuZfszsum5hs0X93OEnVQbZCowOPB
94BhYTy94upxfuBLcthCaA0hXQ+ifefmT0XqJV9Dz/5sBi10+MpfeFM4QcOrdmRR7XPrZFaQ0xg2
2g5w7+EuCBqrpTStgt0m3Wfgtu6e0u4OPQ5d/WyEopnejSqKtgLjS/CqnHWpOQFsUY61eZtOL2Uf
O2P+kk2iCudWNFxDcRcFsx/UOsQx7ZXoE4vLDO7ZBtePyU3HRMlNx6STpRO+v8FKrcTCqzwO/PZT
V41BNu/6PPvAca9iHAFDaxAQvOgGJ5GRjpRtMT2cvHk0Tw1elOw42/29LWsYLnjQfpaUtAVMZcsY
ecm+ZJPiZvEsqDRsLdkahvP0aND1tiYEQZdqvi4ph5K+Udv60JqhWxCvfjYeKTifRiU/V0cUbbza
7N1IV3dAPPRDLjhBti6jaBNlw/2WqbOm0fN9a4fdZJAmhDtb7W4prZuy+LpIyq1UtB4ENtykTAKo
R3lQynE/8Ll0VJ50XNugNcRdqGa5higVfhnGbr6kve626a2Wld51kK3dCnESJILM8TA3eW6ehof1
wZxmJO3LbRGBX7CTnaq7QYOvvYgKFVspJ8aVLMNCWRdN2dwnywg43vpRRqoETo5o3lv9W6L+Cong
k21FuxUMH4BIn8YEPLSoz5f3iv0AXRknMk4tkfHUkntTJ3D3zQxwjcctYYnGLi2zkUkbD6CC99Hu
3TjDm3Qb7+U9Woztn9e/2Mb4g4G3MojKIE9DpwYfkoxWV6s2x/5KD+OhQU+NYz0vXxRX9Zb9SD7g
hMg4NWKw+e6L5mI7R7knykcZbJ23E+Jfku3wKCnYy1uHMmrRsmrK8POLpLPpwqKPqkLzwN1q7KtZ
bn2jMGQnLzLjDkXNhxZUak8JGqD/0WSQj19f0I1ThC0lGqgh/os3SG6f5TDRtvNU8/LZalx7yohL
LOHL9GUgAf2gib4rg6ClBDki5/3ohZjHkma5l5JvRogesu45sT4tZpBXgWW92S1xS5GvXITic8yL
AWzwB9sYCMu9weruxtJwuzw/hvnycH0FRTDcDrBnvCDbGmAUTAY4plRgNGvocaVEPiTKgNkhdVZl
4EziDrFiYLRac557xLEeZL/0woPxPLqMJX650QTlk03DiIoACYkJFDY419A7K5lJUeCbNbcNOPxl
4k/W8wcWb4XBwtmqEjRhOtnKTRiUSl/l+dCBOSHqnv4dBud75QwLVQ0YVavs035CfVMNdKFqhWC5
eHfLI0Xv6IjlMorIMase/KdvhtYK9utFtGAe8L5gvDA8xTXLVHOgsKKpcsOKpvpOvRHdey7Cwm8Y
qLdh8AEUqPzBHzeg9p2KOfeogcmdqPHV8a8pGTgIzpfRDiFJaggISSvACLI4cbIclfxrDBEqr6JQ
O5IQKD7iCu9maefu1qQUEtMpMBN53xvHme7rVLBrLs55ziy2siuPNjS8/KErPMdw7cmG1KWSoqs6
iKda4AgXBz2Hw9xxhSOpiWk2FXCyRXJ0GwxSmT0cQyPd1aV9akb0Y3V5cH35Nr0Cs3/orQarFO5y
55iy0TbQNF/gfEpgN0+FLQilv0v+F/HtHYDfQ6Gu0tjSae7VlQNtsBMTRymCe5RNyxstQBHLLT6F
d5YvmqoUGMbvqsGUMymrYJhS1ME8TWgQFhTwN91iZRnn7am00E6GKrxHtdonlDIuHG/spSOkl/x/
9ZX4ckIPmph5aWHMiB6UcW/0glfhyzc+5norWzgXD8Oyziy2WtZtfZgCPKFDHZGdQsSN/dAl3nV7
REvHebqmhWG8ZICbSIPi6aexLpyS+PNfv9hzZrHfsdpRcTX1Uj0BBy3wjddEcra3aCN69RK5Gneq
xrRREwVnuBcummMOUqCGkigpF2Fwp6o9UJlWDGPcabvYrZ9+j8IvOymAViuIJcibaDp48/BbuQQX
GWa7WKI6wdqlnWfIk6NlgSx/u+4HAgz++VUtq9QEOTuij/GaJPY+qb80sinIxkXOzd8J+9oCe1gB
FO2T/SPbKzfJrwxSp9DrgMpq0HWuaOmEiFxo0NECJ9cTQkPn053qMkrUcD+j/SWFtmweiDhaBM6h
c2dgGaraoigsEpFQ2tmtgW7rZBY9SW1vWlvHLQ3kgOjcOt9M4Ccqp4QFob63zcYFgca0H8zRQjOg
rd9ZGNn89RHveAfkdq8MQmEUqxggBDjzON01FG0cUiUIRpcXXhYlUA8BoSMuonjVOTfMTAszjWM5
R8e602MEvn3Vf2pfR1A5ot/uqRP1HGyuI2aaQIGJuWO8kp/D0S4e5DrXEJRSDEREtROnpRtFhTsk
wnGmzZRihcU5IinKqDMzYM14zRmC5rFDmuxk7jQ4y05zocLr2l59K53yz6KO0c29vYLmVnUs0CDQ
yioilnJfhV9N6krxj+sOsun3oDPEKCWYHTGIdr6SdVKUYdjAQWYcW/13bRQkL6K/z62eOY82RLnx
983qeYgjJzVFjyzb3+fdAm6RpJBGeDtCWKfLjUprx9ZO2fSsGXcTedTUvy5Y/Xb0dzRm7+o4pOi7
rxoZ9qTtoZYeWghcRfZ3Q8lEO4ot/EXSt/owXKiYorwG9w3MUgPZpR6kePb0rjowcSTt8O98gAsS
ZjGAb4n5AAZEDnZRnqolEeT//yNAvK8bf8CbdSRNzA8g7OFbL5FvvJmQBtPc9mu0Mx6vG7S9b97B
uJMeT9utqU1YO8t6qpK93fbOogmOxE3HRjsqXhJB2oIG43NHaBtryoYKEW+M5MekwZehjQBiM8qt
IDgz8kKfKQjrQDgz1yDIM/Z6n32iWerYifL5Ayu2guIyFSTHmj5RQFnSyTaOZnEjiU50tiAXDv0O
wScqIckHY1ywYJruF9AJMMubcfqZKT+kbnSuW7PtbSssLqrJeLDG5mHH0THW3SFQXkOPBq1vByky
PbGa5OZmXeFxUS4pEQdQTcYN+gUSY7tyF322v3VevG8DiHVeN27TuVdYXLybiySaWxlYafJ5lkCG
hTuu9u/cQeeinGzNlh1HwFCGBTT7SB3qf4biy3VDRA7BDF2F0j7PSR6yHVQnnTuPqjPVUuoUUYqb
oHSbYhr6Op5o4bgwh6ynadHsBx9Phk9yBsaKOr43NJFguGDX6lxgiEluQDmYbaXqHoV5Z5JCX238
ahS9Q25FIDaOg7wLrY8XM0cY2msXCQOCmKU7ht0nM/51fb3Ynuc37Prvc+GnxshDb0FwDo2W6uDK
ZQVFkUShxzhSC7x4drUf0wLN4kscuzNpRDX4zRvAGp+LSXCAboRMXA7JRSjrguJIcrQ76Zb8g5TS
S2/BDrSI1LW2TUbFn8V1HXW+c5fMtWgKQxO3ANMcgir5qWWKZw/aoZ/ewJnljFrQSR+5wGG2/A8m
55ZZbsaKscDMxtZ+NlYENpVM95sBvKjXv+e2v7wDcY455XPZF6xOZYa3TU4dGTO4/w6B8xhomKSZ
CmlKLzE7f1B6305FvGJbm3i9WpxTIE8ppIoVEosKtVHytW81Jx+FB4gAhlfb06J5Uoff9yYveYzu
WP4VPcip0zvWkx3k/iA76l6kErx5bK2M46el6rFUYsLqBWqQ3Jk7ul/uc4fV99qgdEXDfCo7lC73
9x9/4PX3ZGVU1XHAUsrHaI/j5Leaaf6K0Ju6EG+ffbbPzPthrzmDX3xXPqmCisxWpFyby51kdqUS
PK8hIMdQfdL6A0gjDhqY6GTw3113TNHn5M6zVqZS17PsM8viyjX74p9mGBenabLDdSDBHiNcAMlG
NIImEYCU8FDNX+SECCwRAfDRQjMSmlkAoJ2n1JlTSj+uWyBaKi5KKD06K9QBITAPA3PJ3QbsRIao
aW0bBEy/aLpSVPI79K+O/iIj0aQYA3bxEHrow7uxc91dLH1/3ZbNB1bMdPzB4b67SaZGqxLgyDPU
jhCfMidure9TZD7HuSw5YVrnDkUufyMp0F9qwDn0gfvv+hdwDjHkU2Ro2QQfLww/V2onmf96GBxX
0jUE5xK5WVRTXsPIZtK+k0w/Sba8TyTcE66v5rbrvS8m5xlEYYw4DfollPBz1H8xRP1w24fv+9/n
Tg80anWQesBSad1tO3ZOV7+E9EuWPBg0cosm9kLhYI7IJO40QRGpIWjuw24y9hh2aofHf7VkvJjl
IA/LYhn4+6DcDGpFPzWZiL3jfxwaf5aNFxypKMYxQx2ff1ArJyTPVXXXymBzf4zb3FXsXwkULBTV
aeLTEIrePNTNI+Qdm/37ah/3vVwO0wT7+h2aj/3oWO+Z7Bwjav7AoBHzc0izWyAWRLcOT/UD3o0i
URN2Xs2lk0Cwk/2PiOxnO+tcoXAmoZjUVQ3LOqUo7py2Ng+zargLLb140jQXLWVP0jIctK56HCDa
0A1g0rKs+2UQKTxun8+rX8Idj3FshaEC+ixPraFvAbXx2FVAi+4VLquctM54J++OEf4v+nww2QUu
ZsGFaXN3rH4AFz2NMhvSQcXX7dLXJn+kmX99d2yeAqu/z8dGGc8+KcWGN+vnLjpSfadlAg/dhkCL
soJmTbS6chs876U8s+Yl8+TooZa+mAVIBX5et2J7lf5A8KlitlSL3MxzBqbNIjCpfG8uuMZex7hs
Ff7t++8gXEEjrLoQT/Q089SH0dPdcjfj+lo4xjN5rP3JI27qSyCDdUJ/OlavAvDNXQ7xzP9fRD5R
zODjIYkADrnhg+Emfv29282/X37ygL79SzTO7ccsKUmd4ZP9Vxhq3mNa0pUhCSV5opFn0cfjXHyM
VYm2HUwbySfSn8pO0Hj4P8LJ+9pxPm4pdViMMQDok2I7jB6GzZ9Yo6v+YGoDeaCIKq2bWfXqa3Hp
QBVPVgtlqAwPZynxyY6xWjSejpvE5Cls2PQb2gSPolrl9jG0guWyg8JYSiVEM5uXvcg+qHw9JHb3
o6t/KX3pIJrZvRx64PYDlytohd5LRQa09IBJeac4Wm/mY5U6w270ZS8/Jl7om4MvcE3mehc3ppWN
fDTRl7mT2VZXb0c2yLuLPWo6hseYfvqgDHRRl77APQ2ZO1/RrEfDGntBSfPRK3SDPg9Lubxct2sz
SDIKX4sNBEDB/BxFK9s8TUCn7kHxhcqVm5CDDJKB6yCbXSzozf5vFOGbp5K6UCIawpbeswL5OKJO
mhxp6sqaE50GEAT+lncoHaX3TMG4mWgZuTN9TFpLpgTfLYJPLI16kqr2cN28zTVcWcdHLWK1sbXA
Ol19MxD/czzXDAIM0SlgcB8KPZXW1DCvl24WFwnlLt7ph/Qp+8zof2y0MeR+BEecbpbH69YJYgr/
bm0RUK5OBYCt8ie1d4v5UtnfJlyprsNc9jGfb2uDi10F00lPWexnvP66OwUJMko2I188maLFZB/9
cjNjCszEBDHeP7mApUydsQzMH8Ov9cG8qT5LromEL3fYRH7zKqwtspB0DY8LWUZhK2ViYw2bpjhB
GaEIe1dvEzeMDE+xBg/zkIJ4te327xZy4WrW6r6WMxkhucydIfw5R8VHEMB5ZUMSCzQSFxOjJQjI
7RmRI5reosTTQoHfsW9wsWarv8/5wyhVdOzmkRHSmaqnjAPOUVRAXG20RqfCMK7TjY3oxX9zK69A
OcegRQVVgxRG6SWmKeuvi3pCrV3k6ptnyQqFc4e8naRMk4ESQuFG9fOd+Zh+N9Eyxqb9Fcn5a3EO
trVWeJwzWOOkVFWIBUTVz5mNW9qhqSbeW9NHYu07js0dWUWUa4pSwS4l+jbLb7Go703wdWwuE17K
FJqiJf4+TR5rU3Iw7K8Nwvov+5VXHM9mwWN1sR3pHNNYYz4QLL7kKDf1ngSqVweiMCQyhz83oJAB
NlQAxdWDIb9MqgexMoGviTC4YyPTjKWZe+wiVe7wetPs0MhzP7aikbXLgetzF7PZ71gtGsrXaPNN
gVP5BnS1oN6wq3tnvolf4xcZrTLo2/qF6pfy8/qpsRnmVF2HrC94zS6GyfNQKWubHRra8lQsd6FI
PHM7tV0BcOtXlFpq2BUA/nsjGW/YjYS9A5RB9ZEbK4b+MAvFqh08s/WcZ0M4FFrmLeY9RYcixFwn
ScQ0tV0YfUfhd+lY2Y2Z9kBRkYGRrESzm+ZYoTNPp1R/aus7bdSdwhbVfTc/1QqW27xNl9pmlQG2
RBCvBl+VRN1Am76+QuA2btQsoY3AClezMdJgVkdQzrqZneyu+9z2vW6Fw+1bcPWBlLoGDqPqYndi
+1G9T1zqsvANSYy/ZrFke2uFx/lgnWr2gGI24oT8ZIeGBwo2pxlmX2AWOwUu4t4KhtvCVZyBlZD5
RefXB/CQgS3BOtCbaK/ti8+mrzsG7nNw+thBz6foRUr07bjTXs2WGIOHOr7dNLmN+a0abpRM9q6b
KLKQO93LdKBxJcHCGcxI2r7fY+b50AYijuttT8foGKacwCvFsxl0Bp37SkNbWJUfo/E5nZ+vm7G5
Vqs7G+d/pqWVpSbhOJfQ0WKO+qGLbR/qJgI/30xaVzCcPyjUKGlCAGOFT2BubMDK0HWOlH835Tdt
ePt3NnHf3xrLqjJagJXp51FFKwgUOsvocB2E/ZELD19ZxH1/K4lbdGwBZBoNKC4XTgRpGbsKlvnx
3wFxCV5fVLHc5wCK8EwXd0Flpn7c3pnRh17dVxYxj18fuykEK7oEKUQxH6z+OdZFMqDbB+AfBCg7
nCMUZp6UFPJniAoY2nG1m9iDvumpgZZX+lnEA3LJSsdC3QqNOyQUUCBWtc3QoB9Q7M3X6lf/OjrZ
ycQoRYobLuNGYIpJy40heJG+vqtUmTs9hhqUx4kK6LCRjk1TerJaB9QUPeJuwhAFLEwI6aDP4HwQ
LdlRZseAmbJjFv0zpg+hVrnX3W8zAGFyFmqT6BHCXNL5N5ObqgXxKsFmUtJdb3WHMP/IOJy1guA8
PNb7ubYlQFRp6lj4Po2AeWZzr5oqwSQ6unFAlnpuQzVoSWgUFq7MeeYbaRyoI1UdzYiCukUH4fUF
2/woKzAu+kToCQLrgpl5NfmWzF9yw+uaWPBR1M2vsgLhvkrR20WP7/KftIERARretGvc8F6B+Mvo
So/saUfx9X36Vbsf3yZ39LKd6F1HtKzcd6tSgyZhgR9RaTjQlS8xyMCi6A4cfv71Jd0OHCtzudBU
qWObg6D3P5mz4inOvI8C3WG1/GQnypwFa/s7513FwXRC81YDfXhPzUzVb3tddjt1EYUnEQoXnaQ6
VGdSscUbPYucaPLj+pptuyFEYsG8gEZlnhQmGrVOGzMkQURDs1EeeRYNIaDTCDxRBMPMXC1WJttL
Yw+AqeqbWmr2EnmNQlF5SATC/n0FQma9IzO46j1wFCeY5Mfcr02m1qnravGvL9t2bRR6Pf9dN277
pk0vxxHDYpc02cck2RsxnfhVv0ef8REe58V+Bj7M1AFzo7Bza7NeYKkYXofqDSNGOrc0K8YiBXkv
ituxbjlVWxuOOpsWdCgn1KeqenrryFgHqgQKSyQg0IXsG/WLYAk0gFykNmwkHXwCNiiuuOAygnq6
Uy38iPmHFbS104F4rIxd/RN1GfFErDuJKPfYXvYVJhdLwHxdJ1Iesb5+ZVfspS9TkO6Me+mFurOf
4+lHOTY76dC8ioYWNoPYCphbcXTf60MzADjPO7csskNbZSDZyJudncaietDmpn8Hs7gEqAkls6gh
Aov5x+6Q1vbRVjrBKCz7vVc+Ht/dYIRWhII07EkPZKfhyZME7Cop9FQWn67hcClO2ujzPCnA6XxG
GJ74eurQoDspPkSWtY+cqat1Yx67CgDh3JlDqGPdyuk1XI51+kXqPpIjQBgQbWQQDL9QmwLB+rKo
I+KxIY1BPoONXM/jvUHCu6zUPMEOY4tzuXjvYFyQUZNU1hcFYOGvyTWO1XHcp5WHRv87sE2Ll2/b
7d7huA1tFlk015DFgJrNC8ke+kTgc5dkyyzVBvcYVFjRiAeyqfPvg4FOMBhkSLBw337RXbJPvRqz
nF56x0QIy69l8PfEY78hwfwI5iQF3KDcEvYkGe2hU1Efnl9HEHJiqtgtzTsl+mlkn+Ne8P6+eQKB
X+W/aNwKZkarxXICtNn8toy5k8Db++H7dbfY+kw2+pLQX8KaGflXkKzq7LxlIC3dWfp9M79c//ub
xaY1ALdmBHk2aQsAkCe6M8GJLbn1fjwOnuz1QeSJEim2KLyXr+G4RYMttUxawHXjt9rAXQt5sF38
M5W3JAp3121jP/0CS4FCNFj0QQTKM4EuYJ3MF43dIQzTl8PlVxZJN+OcuHhEFVUft5wBrLemgTZO
GXzRXOpm9OBpkEEZ7EUaOnM16LNA3zVZBBZtf60VDBdhI9xjorrBpiJO9aLtMh90THrp1ujTilz6
S/KIiAJUZBi3jXE26T2lMAzNVAbmEfV8Z4xT5g+S3Aqs2/T1lXHs31cRPeqzVrYqGFdZ6q4pPpM+
9657hAiBGbtCWEgajcYChBL1cT8mSuTFqfrXTGoIQ7YqM1lE0B+C7vYcxUxaGbcFLFmsNPexWWH8
H7RWkH9JBMFh89usgLgEKYIQNVTo4OCG/arFb9oIuYxI1B+2uWZQlZFRaGSivJwDFCRRm1rpcHcd
g057LcB78oGPsgLgPruVhwT6KQDocuvY0N50TSn/SFkET/F/rOC+fG1Eeh/ZACnCzsXM46dOM465
Wr5ct2V7g2oyWPQgjoxwwMWBXo2HaJIrNAUGo7eAL8pOXUgl40FH81llSRF9nk0fYIJxNt4mGbvt
ubMtOJ+WNoFhauOqXe1Ks4tBgY98oncQ/vpLSR+NdgWQLMRwpRSeQM76gfKYDdkgxGrwhqv8q6gO
poKGNChq60uxK5TkMJi3mOj8LPg+W5cpUNObGA7AwY1z4Xy5YkUbW2NG34J87A/JMfR6x0QyHAsF
kTfznzUSFwUKveyVDvSkyH/+o7OSerbpyKXbeRZEVlp3+l6J2tw3nWFlHRcQKgwexJjfZJdiKD3l
X+YMD3wfGJMChbJmQngJPn5BFJkU8QzaFoAYoPBe6s/SQKFaIKKz2KrvnMFwthBDXey4+71+k694
uHR79Q16ufyedTYervvFRpA7A+N3UZlTva8AZmnRASEuGKko87kOgcLpuedV6RDVi4UeHaMId/aU
f1Mj4QQP814u41mZAXrDcwzJrOyCsE+z0MGx4siTlchV519F2fsfWDBQd4Nj0JSR9HCngtqp3Wxi
XMij9gippurRqET6SBvODJVFHa6m4z+LN0bW45mqIW6TYICsnUmZFXc2wtZvanMSiF1tfpsVFJdW
6WGqxnEfox2+hJzA11RYy9j8MCsAbrkg7GnVxIIt2gQde8Mub2VzerXrZRdqiXf902w9wJ8tHLN2
leWEc7YkRZ7kXkvGIWiz9jTHY+3bjXSbz6rslKE53xSFPnqaMWqurrSCU1C0nOzLrn5AUoQyWJ3w
A2SpcNWqP8yDUJ6MrdiFq69WlAvkSkbHUJmxor03e1BR8fCafN87ucOoGe03UWlW5IxcNF8G1e50
G3Bok52S1FWIh8YQ9/qXE60bF/JmJW2mvIMb2lN80tNxD4bUD+3b903FBbo+6yZttgBhKovTogdk
LsjuuhUi/+OzBYXOUdxT5uyfxpO2tx97cDm1d8XuAw1Oa0f/3fK58rO5kPsxlWAMGKb3rQkhKRKd
xr/XlCYgVHp3td8n1QqmhGR1vaiwZ5D8oZCchZW17Bdai1pnBFGCL5noXYlkmBU85X7Z07x0pUz2
aZHcF7VIwWLb1cDmi6wRD4W80Fjfjjna6lOUBG07oG20q0G1e90PtrfMHwheaIy9uqm2BIhYP+Vg
RZbTb7R4vI6xlWXh27yDcCfevFSqVkgs1ASDP4IdKm18864/oka+690c93FMAAmy4f/h4O+g3HFh
qGVdExWWLVH1g9r6PqvRw6LMfoyJOS9X9U8N6mmVtLhaVP68bjG/qqhsQXkYxP6WiUdeKFqcx9ba
jIvFIiANbqNTW96NyI2Gh+sQvG/8BwIkpDpLxNF8ew6hmYkm6VFF3EQPd+gLOtQYTrsOcdHPx2Nw
4Xusut6SSAnu46foNX4u/tEqJ7uJd4bX/oPJYNl2Zr9CT+TfsnvxuFwc76UhRH8acJsqfEynaZ/T
NIgjZU+Fd0F+N/NQXDQ3m0QpQBVDUAfC8FSvO1T9pDX33TAJFpP95vVRyANxMf3/SLuyJrltXvuL
VKWFkqhXbb1Nz+4Z2y8qL7H2fdevv4fjL2mZozSvnVTylKo+AxAAIRA4iLpwTHpYpKM08WtOpYOU
ta5Udt4Qmh+U9nfrnhwc79dLU2KfUgfzCJT0gcrxjIXUo5uVohaAbUv/xwx5+rCRZnSQauDMiWoX
842svMTdq8AO+TSCF4ZzZU3SI6sycEjzA2tL699255kOeZqw8Vg+iZ5IBDbBv8AqS6TgbRQymeaH
MfyYNYqTqz8sEPoL5GJnfsUmTObjqzurz7s+nQrYhLSfG3t86G5yL/Tis+ot6AbQzyRzhpefo53R
0RSgi6TkAshcYPtymkJKSyKOOd9gtNvLNTsfvv9HKbkoYmZdrQ0aTo+e6S4/FTfJM1YEusF9tcfo
oj/7xY/wHm+EbuDkgl7ad5Ue3nK4SFKqCW3nCkLqis3mZYZTypoYWabTOLPd72tTcO+IHIILKBLJ
glTpcaaFlt6gFOzpheZLVulf1+pmOFGxgwQ7GgjBiuNfTSeay9JcFsC0rLms2xfFocr/qjDtV/5m
P/+bCldInPOpid6XlgQVBuHDhJaKOrYEKns3zMdDMP9f+UGkzQmeUADBdhiDOXdPnvPzYNvWZ9ln
3abTJ+HD5LvKxRsmuE9QjNcwuGJyVkm1VKX4ONAdAwO1spd66XkKbWWX33do3x1/l1iIh+MMsbOK
xFzyTHfSFAR48y7oX0M8D7R32nzX1V/aSXBqm2a4Eo8zQ3zZoessBV5sPAXxvRqcs7gXXGkiDO5K
A+fZ0A8BVJi2WJbe3VLybVS/Xrfzd/0FnOL4l/dEAQdi0UMQA591RxCrPeSO5WQ/Yi934htpFz8z
8t7KaU+0FdklX4fksTknI3XdFssEbPKg+Sx49D5UiVF70TJOgSYp52M5Mrlg6BAio6oCKY3fNVhu
XQtCBrtN3t02rPyMTeysiMuZ4BTOITXSGHE4Cvfonbi1GvpNcFqbN/UKgzO7PJyK0AgT3el8/a45
tLthb3mB37sLWtoiT3RTv/uyeDuhFR5vgpU80nYBHsG8SfkQ+amjPGQnw6Z24c177b4QScjiwhUt
8tP+fYjK1kyhRbbbL7mZ/HBf+AHWIoMxyXDlb6zRxrxPBW6waSAXOXliqF4LAwtftLqztMcQQ2Kt
ZdOkFti7CISzQkx8WGlaAcSUi+dF6m1Fmz6RPnoVGMnm3bUShhnRKtzrDR6C0wI4UuNhcVz0rDqM
3TS4sW6rfe3mB+mD7NPYboTDVtv5wAqay7iyJSBV1AG6uMGqJkwgt7vsKxiAHOvYgKX9j/waXCUq
ezIxsE3pV0mngBhDECFCDtNrmXoB+RZLghRn26svEJwyO3lWaskERJZ+SJuPRBe0iIh+n9MYJmfU
PNWgsU6Z7HzBIhJhlZCF0fcudRGB2eXKHlLLjFPSAqL2omfW3aBiLTYY4G3xgWxf+6sT4a79LG80
fPpDXbHpZs/gGMIihf5Tkruslz3blXuBrbMTviYbF3SLSElQ3gFe1HqhYcseAM9m4wyzF98zQgsR
G8m2c12UyUXgEuMZaW8xZab7uY/t3viYJ/dm91JS0avmvygTK/DwL1bs8P2GBUG4qAbkbVXvVDcN
CjvDfqzsULWJj0JiYosKA0JETjqpH0k+y7goO9/Q7Z+hl7goRMxuB15X0UDSu3n0n/fLRULufknm
SKINgYTGmb0P4lXaMe613XjT7URf0iLZ+EwH412mHqjAIrvimXjTXj7Ez4HdIS4hvfqjZOAfwfhu
w2SmoA5lR5fogeksimR5pqTX3p+YPzqi8NSOEQSNzznKMoyJNOAzpXOb2I739c70jKfeZVQP1S4Q
wW1GkhUcZx4FSJia0QBccjN6bBVq6ZD79NAf1P3vvjW8WcYKirMMw5IWEjEFzsYpHw4y8ZREENrf
lTB/YmANGeZaWX8eF6zw8jTKWLWqO+ORjd1kfr4LD+MN2Ytsb/PmR9/I30BclKKaNVhRk6M4NeLR
Wx72A6nshrS76+YgguGOJ2jqZG4LeK+i1u0pBGHGzaLQV2kAi+x1pG3HXUnEHU9uLSaeNyBRcFZ8
yw+Pw7G4bWxWahZxS7K/+l2Iv0DxHG95ZRArZ8qL2srOOtOX6uCQdo0boMVDbZP7rM8F3itQJN/I
1lhFI0kxIEvyKoXOvC/zg0CBIggudalzrcLTNSCMz4sf7/sP5JMiO9pOA9eYhHnJ9iQdpvvroJu5
xkqTXC4TZEs61Cbso01fpfy2rPbXf5/5y7WT4nIZ7L0PtJ5Cpi6pnpK6vJFkkjsRmf3OnP+6jvWO
7oZzXn4AVEqDJIgMBla7LMXF3XGWnBAbyH36CQuubcbrmj71r787w/YTGBUNrGcEnTXltEjIjN2d
EaJGhsTwpCQh6W007WQvTSPN365LuZltYNoA/UAqVhjytj8VRdYurYkC4nKPkj1oDk9Echb9Nu9/
XEfatI0VEvctDtq/Kl8GIEXG93JKnVARjTKIZOEsHj2odRD3lDhDEWKi1rFqwwZRbED2JHn4b8Jw
RxTkam3RHMJIee2n2L9Y65Xg8nhT/TtjN1TMMLLl42i2/jWrVrrQbGpsRnTY+jPXekIjgU+8xJUc
9anbL7venbzkJXp8Y11C7fVPJPwHnf9MXmS0BqH5H4aRl7ZK7ypTEAI3ffkiHv9F3FRdqGuxQRyt
wsJitJ3gQcwuptPQiUTZjIQrJM4upqSPlxproJ1M+pw2TjdYzhBM9nV9icThLAJ0+3WBNkFQHhlj
5MT1pHi00VS7C6O/kr4QDcFve9PleLhIiH3xPTppAKdXxW7WEYawu+66RNv57EpvTK+rz7rRmnKq
j8BYvsnOTxo640Y5Ej/xYv+P0rEVGNPvCqxTGjWRDAJmRHmiThZgyLqgHbZNVlQ0wymyBxZHVlBY
xUdzpOqIRN1OU+4t6xUb3K/rTnQ8XKK0xPmkDCEgmmFXW4+p/PX67zPfvxIbdC425C1VqySC87wt
nt+xdZmMjPCP0srLofDsdTXNKiq/WYCyoP0Dy39Ihdd24Xeo4ET4ft46bTDMOiPYkLPc2Jrv9qg7
hp0bHsCq5Vc7ktvWn9TXV6JxQSGOpKwgNSCxKRil2iepBUn6KJJsW7B/rleeomwkRE4KdiWVWJ7a
NccgwiO1IXDUbWO7gHDGJhdxviwpRMGSqUj5UowiShYRAGdtlWlUE/rwiVMF0Q+pTr8qi/xHt8E/
MryNXa98MlNoO40Moia+LrloLXYb+c7Ua4FjCg6ET+qmNGmqBeUQJ5pPFaiMFvTu9qJeexEIF8uw
XNsssdSPOPLQY8denQEtvR2S5MP1KLB951yUxgWyqTP7cGFu0wf3hN6kEoj9KsyilyJaP/ZD78PN
BYizMKT1XdCX0BpJLMfA93hykiLqm+M57yPBRbqtPEs2CRiU3s9imSDCUKMBF0Fa3Spq46BlzGkQ
Rq+rbjuAXlC4I6pBeLDQDgF60h6J6ivLfdqcrDmxJ310o/Ze6Z+vA2770AWQO6uWhGTBwDjuN3qY
jQ9/9l4IKoe/1cYdEej0oipc8PuNpNlBeJbTeNcOItK7bYu7oHCRQLbQsxQzFJp/H0uvlDpnRkir
yPxH6ec/QDy91YQlDBNYy5HfqDdZ/VUZ/iSBB6+Bgv30YBzjp9bAGj+3YYF4E1fzrrF0PxgL//qJ
b798rjCYSaximpp3o1whp8ElLXu9Z9mamz/Q5KTez3eT0x6Gc4ztHG3t6Z/i1+vYm060gmb/fwVd
xOiMNzpANwhzyV0t33eZIAV5x27+9pm6wuBdaKIS7UtEn+RmPib34DJ1m9fpjeM8clO87ZqPrYuy
tQ+2qX2CV7VctEiL2fS7sLT6CzifarRYSmL2CWHlKNzAVqbHecKSAfQDUNvMRXWi7TaHFR7nY6NZ
RUnHPiTkY34a/OSZEWLkO0ybLI/Krj7kmDhwRG0+oqPkXK6JyjhoJghZtJ4unXTr1I9/XbeW7Uz/
Ihif543aomCoHBi1N6NKbqDS0Zw6G9v9vORBlOlvxpAVGFcISKWii0yWfpsKaDndOuqddn5dBtFb
w2bEXeFwGZ6ZTkm+6BBKw2DDJN9Z+ReB2kQI3DdfsciJljbwgOiAyhrmRCMX9FoPFR6vweG7F75F
CeydZw8O+z7U0BaIurg3P+o23eGR4RWfy8VeeUgPihOdZBvTKI/akyYo7DFPuuJpfLNqEYVYFMbC
sUxNLyy/LsVt22gOatsYVDtcV6tIq1xcKXtSkoV52WyGz4pcPcSN6KFc5MkGFznSsSp7Y4RtMPK/
3pkdBfukMzSIxLvsRO80L0ttEVO9wJENLnooAdoqEJjhZOV9pDduHJ1GEF78N+Vx0SIb51ZaWOCv
ivOkPkwiOnyBEHxbqt4aTWqyO22hEZaW7+vqUzNQgRDbpdeL6/LNcUsoDV3bwwQa7BpFv7lLj6wT
BfvbwA2fgiF+dtU9IxC7rjxV4GAmFzK0rm0SiyXug7/4BPwQWNjhm+BUwF5iX3KwD95ji8TKXYze
1cWRXXJilLIB6Mxm2RY5nSBQ8m2sXTAamWlBC2nrq8vHgT7NqpPhK/y61NtHihEFA00O74fqpSBL
qkVGct/Wf/XxPbiR7FrUQyrC4BQ76FFUpTUwhu6jVb9S9UWJRN/a2+q6yMFF44ZaWT3jmdtJQS1d
g+CQfXy1T0sjYKQQ4XBpnZW0SqsoAfy4Sb9MWmNn7TzYxqzfWNYfPbiBE+nvs2F6XeVxMRSHeij0
tlSDbY35Tm8bl47Lb07m/UzlLjBcyDVztZcziX3fLVheqH+bwqfrNrZ9f1wAuHhLSy3oUTEnjhJ0
thHFdqi8pJOFZw07b39cxxLZGhdnmyUKK7MB1qxiR9iDVL1Moub8bROwNKriH1nlKX4JCU0N3OLs
7Vh2Ehq7CQh+m2iyUzXbX5eGBez3N+8/UPyHUKnHqFa06PBODsExPoa79MAqYqLtH9tKu8DwSdmU
90UsAUYtb6XOl596YSvBtg1cILgYUPTpmNQ6/OYnCTPGQEtfCRx6SHzL645sSUC1a6Zjubgi6bbb
xswLNhcb6q4JZkkDdutpvnka7soPzX4A2a/mDKldfRDtr/6XjPoCyAWJQMdMtVnDQuQd26u17IsA
7ICDp7rzXnoWfe79y4V5gePiRNsGY9+1kK9BJ83xZ+vEtK+eppPpLVg+BeYS6it/Wa7+/bp5bidr
F2AuclQLGl47HXZjyZWH9dAPpI0FuadQl1zwMDMT05oyhEsOFbYXLafBVr8TjC4xxqtg+aPr8CIR
Fz4KbTSUgb5JVHh9S3fKlBwKvdhdV9xmCAHfnIIrl3X0ckLJ8WiZVofbKpHOJRgiQ/zrxcmn6yjb
ulvB8NK0SqqiLwkfWyAeUj1lP9jFnt7JLva7CbdobxrDCoxLPpM6NTGkBDBaPVrRWS3/5Jq6/D7/
mVov00ADVrPvwq9SEduaLjA1waHw7xBRp+lLkLNryhi8eskPapA+BZN2WPRWwMSx3fm8EoYLh0uV
0CZjz7vpi35gtLwjy3Dd4hWbpfzkBJPwrtuC4HQMPgaWs57r7EU3ze6X9NWoBHf85hWyEojhr3KV
bKjnuCnw+0XvRaAsNE+p8uG/icCFOckcR9A7AELtvlbto7C/ROQu/PqaGkQ/0BIAJgWf16YP4t39
8pjeyL4K9knR85rI3LgYUEslVnQToGEd8nlKpZux1A99V/gYzBCkEduHY4BiD1PIpsy/e1iyXip5
bqFhgdQnqSTPhE5ulqqieMOM6F26Ar7Av3G4+6DRSVh3EXB0e9Kc4oCPtzsM6550kE47/X0stOp/
8aMLIqfEok/CKmzhs/JR/qG56UPzlZ2Y9IAlaV5YgCl0EgjJfvGajFxM7fKRGJqF+2hGmV2/b+bH
Rnk2ClttRDOnolPjAmqlZpJsYl2KMyr49qVHeSwcImrf3o4L/yhQk3/1W12bmqwMIU6Zz3sQ4flJ
PgsCN/s7r2hM47LLQBmH3lBwRlKKUZ/CT6fjWGiOohS2jDfXXD1Kpag4J7BEjYuvRju0ID2H7vpj
B44otuGBHpq97tWH2p/3ourOv4SOixq58JoSNKWDBQCZUGRn2HfPONZRQo3AopojdojKwqJT46Jt
1KTqAo4JRNvhOGv3IUb//yTWXuThYu2kVjnG7wGgJNEXeZhOaSMsaIrOiIsWXTKFoc6iEnSGBuND
fgR95ddhxhgOG0yf933vX5dKeEx8uOjSCAzQiLnLt9EzscAu3BWgumVNVIVwDn77u4OCvklW2F4b
ntatsrKuQckF4fAJrGEGCraxJzl557a+uVNvUl80sLJd2QQhKMZKFfM9NdoUk/89nKmfkSGVho1v
HmfYz9+NJ/Oh/9iyR4qDaOXn5kW2AuV8re/6Jl1qDVVHmEp4IFPoJPU9iBUcwemxWPQukKyAOCez
+qWdwakDp7ZujeFmtn5k/XGpX7vuUaIv8nxfppV3HXMzBq8gOUcrtc7M8WWFRD0LnMjUXrCPzpdk
UWvrtqmscDh/a6yQhgN7927c6qChxkjux08NPtzYZ3H+dfqTKtYKjnM9Q2msRJsBFwRPUoLhNz2x
0Rgnic9sM1KtkDiPC8wY3FOsVS3/wTa2IPqfl9DOUwwVKg5mds556Yav1w9NZJDcFT1UxgiyWGCO
c2FbcmZHxkHPI1vtRKu5RNJxV3QAMhIlBrOWQ2hlV0rp1KMIQuTTfNG9SeJcmwq4V6tjAW39A4yH
fuLSg/KoYfSjsRnNdOANo+AG2K4qXE6OL8NnTSVJgwLc+CW9VbBLqDw3X8mBFra2M3fJPjnSxTZd
8UuXwOf4OnwrDVI0YWzeGSPzhpYE9IGo6Y5dL2oZ3mZIWYnIBZSmD1OMmwCpP2albWFHd36cTuRT
Z2N71v3PD2XkXIKPP5F8XExph7HR0g6KldqPnfxVnp8s0aesCIILJ0kfDbWE/jNHUxU3roznNErc
Zo4E3xVC2+TiiKzK04IPJvTRHUD16EVPBsIWI2jQXkCQZ+Nx8pv6eN25t1N+C/9QGaPQmFvjMta4
TaK4wq064nkG37MYtdJuvxl2cZtgtjvbac/XATd0SbCChaDVSMOGVv71UwqSUl8i9p0274mOxrRd
K7n/DYJTY9bS2gzYYzVpOxsrRhyD7tNa1MclEoRTnBERDDyxrqd++jDmX+TMrxYRb9NG6IWyQGMq
y4pqqjxnoVkPnaxZUBY1SpvIHzPlA9F/pBhSu66xrQvzFyDOibSki6p5RoIavpBdd8B07sH02P7N
4la1xZmVSC7OoRpsLwwmCXL17dcJiylGEttzsJNxuVwXbPuQLgrkTaFranlhbyVL/EHq7nX5PFP/
OsTG9xiRMY9moiROcEScHcjWEBgpq3GS4nu9EHfIpW9LgSlMrC7xA5l80soF7pQIymubkq1guVsZ
K2sKIqkoikfmQZ0fmuB1SQWRdSu//0U07j7WKPqiayli4/3Brj4yQtPOzmMMtLJpdBHd6KZRXCQi
3LezqWXDkBGgNfKtHnvTcibKLS2968cl0BvhPp/1LDDBAw69tSDsVXfV+LksD/8NgsvgAxD9FzE6
1p1W8vLqQ90eOtEqYOaPXO6+PhnCXbUWqVCoIYBIuo8GeHw0gZYERk24eGBVwbhIKc5CxjvB8GAu
r1XdOz2+66pvyXBjSoooAjGlXJOInduq4hlZKjqZMMby1kWSe+VOye0FTW+jy75d5VlwR4gE5AJD
PLeWnumAi4voPq3Dh0S3nkK9c9A4/WkqQbigm/N5Tn930xBeh385OC5aqEYfJtMIxRa1bkvBeAbL
7m0UlqIHfJGZc+EhDetS7TLIp5R3XazgndgtNFGDzFby8Is0XIDQa63Sg4iZ4Y1xrPxlnzu6x7bX
B/YbYcFZ1FWyfVFdgsS7UaogbeOgBuMIOdc/gh1mG070pvKkzz8pC0Qsy1s57VpCfrJqJmq2aCis
ID1Ci9iuOpQv4V7BoszapZatHEHujFF7UVsfs4IrzqBzEWRW9dmcKkiJa0sn+xDbBYLge40FVYYu
It/dDLug5AdJo0xlk18rl4xanmiMgCRCQVTtbybruQKNVtOIemO2r5MVEudzs9qihDgAyXwaPcuf
TsVpctjgZ7PDq/8fBZQVGudpg6nHimFCh8bZvAv37Q4cqIarPaT3bFGx9Xw95m8G5BUa529Zgv3B
CmMGoVXwGUy/Xt2KuGOF+uO8rYtokHcGYkcHthbWLov5RW/ZWTtGCybaKLXt2xeJeE7cFEsBZCOG
/liLQV64+WcZHf3s6SF7291R7cpAfGrs+n1n+StU7nrurLHB/g6gYj/SwTxN+/jG2qGgiMUuolFG
diTXoDgn6+gU1pMFdbZNqh2C3lIC24wU+Q78bsMHXa+oq+Fzmc2ARJqIAm0zPq/k5C7wDOSdXc68
juiniKD17zlvBUOv2yaJJeBsdTa6/zkI1RoKU6+QmGbz5GeN4ReRaFpqq6oBZuYLBvsbVrc2+nmS
vKiBMSFDpLvljhwN0BlSya72+UeDMZE8GqcgF++Y2wyRK2QuX1Ay3WrwwIwy6cfigGCyLw6Mcr9E
A+/4sXeDb8hdToEnSlK3z+0iMBfDMC9f5HQGLGk0ex7u5GZ2mvzr9WAiko0LXW2GPWE1lto5U3WO
i6OcpPayoIrSNYAUErsxO3jvBxeR+NDVjn1SDjhD7c7YTQe2Twk1BywJlF0s5xC7uAiPC2MSiZpu
ViBd/KJ9Y4FZ8tpPWDFxx3hyJFdUHxK4Ac8kQwKtq1QDJyZPZ3m5lTTBV5LAInjymFgekqw2ob6F
7vtBxp7moyRa/bpVGVr7Gc+Jp1t5qywjhJAKe3Ymd9zlH5jRK7fMx8bD8BALO1C2aEN+AeUCSJsn
Vh1GAKXn4WY8W7fxDaYYnNyNfVGFbTuvu7gz5QLJXNPZKJmA2l35wl4YUbMvHPlQfGGvSeOrKsxG
BGbI7ynDcu05y0BKhomi5lAek7tuH/iNV761BNLbVODTW/w1v2iTixxmoxmRHMBOsCsPJRblFJ7Z
UsPuLHy2Elk8Fz4wxhiGM3tTH51At6P7CERNaI4vZgfa/M4+p/QDFc3si64CyoWRGBT9QYyuVUfd
FSVK65gBcLHrS/KqfXwYXer3N0iVXetgeNej5dZs2C+a5QLKmBSDVARA7lzZCfesz7xwk8LWb+O3
rkTjtODZOAWjmSIowgg0zTeUVmHZ13SApuvqvtZGW8+ERXWWhVyJzhaXEOlUTZSyfLthNYgVHsO/
pkcdu5mqXdg6Il2KBOJyojwvltqSoMpeee6rGzX7fP2sBMGSf8PFO3tAGxUKi7LBzidblT4P1P1v
GEzGVU5C+5Z0EmYrHbU6yeH3QfJmvMn9CYaJTZEUT5SEryL1JCjjMWG5o6Wek9Z4UAfpwcgsQa/H
9ucnpir/xuHOo6jSgGasytd62TP6E9zIL06lg8VCaL0ojoWTnP848F9QucCflOCPaBpIJx8peKJx
zYAghX3SV47wo2bb4i5Y3GmROtdL8HoxojdTg/f2D5mbokHHtlJMqBg5CDIk7G0SnN927n9BZXa6
thEtncpBhYSLNdsxJvVGNzBLZFnf2mnyQYv0H/G44J/XahVGOvB0K7M1kAFqGONMW9sA0X6z7JR+
f90+hYbD3QFtVC9hwwDj9Bg8gGcJF2p1CjBefFLvJq/2ZR99BUdRF96/JCoXxXK3AMHa5Vlntc85
ctg1vuz1xzZ0JNSFwG3uqadpQk4p+pTbDisXVO4GkKU6IbMJaRMLs0xK+zTT/GGJ4j+qql3cka8+
mWMYmzTB12mrPATqqSzukkyQToo0yFecoiqTc+yQZg7RHTI4nwUS0GbfW3AH5QsWQTqB04sWQAq8
kC84FQV2ZqbMC6Pgi1yec1E9WXBA/Ii42ukNmk3w++P4QS79qYjsMviT710sMlQVqqINnN8r2Jdh
IxMJh0OX8QYfabdaZQncalNNFwi+JoJ9ohWWazMi8fJHgr3lcS84fWao7277FQB/24eFEjSUEXwH
wV9oWfwUKCaYYrC4tJw/WWONV8AShJGzLnooYwHoGjB/0QRo8zB11CM6PXjt2y9lVn7EGMvOaEVd
Y9siooPLpHgGVvjvsUaelyCMIaJ8ZJXUGHQ7rOdCmAVv5vd4Z/4bh1NlHkygcrGAQ89sTfCyN9A6
y7iwsTvR6/e6ez3ibn6zr+A4BfbzIluGCm7bJrlZggdd+1zOqZNHlY0taoLbZNObNPbgaJqY7CTc
7TUkMXZITDisTP9L0Y9xp9uNJOpZ3C43rlC4O0trVBIMBfyp+jg7rNSOJpnb/Ibl0rEruji2reIi
EndflUYv04rVhoNzc8DC97O2Y0SlQqtgx/Dezi843P0kS3ERpjNwmo/5lw6c7OlO+Yy2n8VT94En
qj1sf9audMhdTEkYdmHMCvnRTfyleAYZAK7CwZYzpz6A8FDcsrgdof6Rj7+hrFAtlplCPsaTkXto
v6nsAlT97LpvHPOe3Lai3EZkKPyNhXfCtB9GYA4f0aqL7Wm9n4Krl3GI46pyrvvZdqC6CMj5WZQW
S/hGOa/gAa3WFVyMubuYqTcsqYDtW+Bm7y4t1PpIlECukhbdgahN6C7d3L32Q2UKLhYRFDvWVT4K
FSq5FgFq7jI70J6C8LFqPlzXHF/R1yi+VNDJKmPVM9p93o1J6Vkzj8FAO48ke5bXJ2AWKUd7OlI7
sGs4difkmOfkegfJuZtkyHOw1ICcynxvZfLZ0uN9T+pXgWgsmK/c+n84RFd1FY2670Yywi6OSQ4S
Ik+rCidVJGxOqabFIXJ4TpLIbrHcz6n75SXJ2+8RlR0MAii/F5R//gmarhBFwbvSu16dPCzbKVjG
zqNa6zU09eSI2DQWtdDyVbl3OJypTD3erWky4xSRH/ZnzMk6WKDsYdXCSfQGtHl6K5HY/19ZZaoW
YDVvAdWHGLksLVxoJJprV1IyEYkvM4R3B7iC4i6bspWtJpMBJanmzkhmW0qLXS/3eI8PIrueQZzZ
DCJQvnL0U5dElbGVDhth0Vr+q4AyMbDzycCZdeNs2LGuzfgia6jdUHP2yiAAqDph97Gs634aSr3T
LkrkGlM02r1ueXoft05spQnoNXDY+KXJNUPrcVaj1r9u4VtHYVIL4+sWOt9x8//6lwZ1i8ZKq+09
JZ6e1bBU8KcU9+EQ/Sbb4k+VGKqBQWzwX6Gr6VegzsT+N1XuOi+pMFTSLaes0na/L4uxguCCAqiu
o8Yy+s4zMURSSY4B2mF5ENwT3EX4PzksHZy/Ola8vN3MK9sNm66SSrPuvFmed1MVnsqKeNfl4G/3
nxgmOiepCYJhNIH9qqtaUbDwWYPRTnch1rjeLWjrTbB1Jcm9n0NuorHDLSswVoCc5ohkKIGuANBY
9jQ+tf2umAQlJ+5+/SkTRiwUw7CoovBs2mmeRiHGrbGKLzh35dGoTiEyF1Fr2aYgKxTuFh8zdMuT
HPE6QWG/wUu2ljvt8JfgfLgJh3eycE6jJAUWf6uQpdcHO577U1tGtt7FvpEXvpW1JwWrY5QCEyVW
/CLAZr/9LqCtJOTCtNYpZa+mkFA9W3fxI1uWELjFvvphHVX7/1GzE+Exja/svV1yqU1UptFD/oUN
W8a7+LBg/JXlfeJXvC33QlcqUZFR4LuGn4EcGkr7vB8QOavQGTsFJBSC+5QvYb2d3hqCuxKqtGw1
KwSEEnpm5itu6kme9KUBYU3/LGsOtUMndSUhhb1INM6r224uYtD+d56ctbamfJmiB4FtiBA4N65D
bKQsJVw76N00dvG+uEt3qO/U33p0e7Nt0JIr4r/hk/R32uSuOozDVDV28SEemk79ItmRg6kHtw9d
1sMk/tDaCiOrw+MHISMyGTFhMd5aDCev8EDykJHSLlL3ui4FquSnIXs615GU4rAokW3alLYUCQLi
NoJGDVlHgy/++9WxkrCHA5RL58WTFd8NWqc/0qEkn67LsZX/mLKJ5bU6kkeLn5Yv5qjNInY8bTg+
GUHf7SRZQmikuvRN1mXDo8qA5IRUvajywz/c/c8yLtBcLO7HJQ3QA9B52c3iT257q3xr3syy3cW7
NLaNzEcHqxMdRRtKVGZzfIxcC82pluSGjJVNzCZ35t1wqJ3IDc4WpuzMV/opOGIWobMpDDREyxEb
cBrvZFtyZRTEjtULa0IWlQe2rfaiCmYLqyBKLKtO8xJ/UD6nvqRj5q9QvZC+NCJCetFxc9Fabeuy
nEOm8+YjzQ5aeZt1oY3ejkR9molz3bY285S1nrlI2lo9Wi4s5HSdWxzYjAdbDafeYZ4ROrRc0aLR
bY+5aJELoImmd0uhAG6Q2/ALNoLMzmAY1et1qTbPCg9jKlWxqwU1Fu6sZDMf9KLqPSlsvhZT/BG0
zT+GcXRHquz/GxQXry2SGFkUAEou67upxwZci+yGZPEwciuINluJEXvH+FsqLkznUxAWJUzQSyu8
3S8LWGeJPldeGMQfrwu1iaQjdhFVxfQCX0QsWnkBvUjde7QzQTyYekSab0Zaf7kOs3lMKxjO9qbR
yCOzBIzcfzCUc2woti6jiYWI4tim1a2AOHuoCxSEQh1AvZJ7b/RoRutel2VTZQY6uLHM3NDw9Pur
yWkd1Uo9AiVHVZd3WEN4G+eqT9LEvw7D/tJ3YRF1XSqjHReMNlxYHMssLAoZNkBT1a7JU2C+dOW9
Ut/quogaeDMOraC4gFfXWkICE5bdB6+T5g7mQ5I8jVi1kIzPpBCNTG0nIaaFOg0+lqjBc33lRmDO
UwcFSvscfdTtLkcx1OhRfipRUxaN9fNPaT9vtgsc357Rw/IV0Dz0nnaX3qb7fpe4mJVwaIipgoY9
Z3/IHCFh+aYdrkC5dwdNS6NGbwEKLjM7KcnBqhtBYXI7oK8wuCubyoEhLT0sREqzp7lsM1fJFWUX
GepD3RWDa1TZd7MfHxpQ/HhNlVS2oSSGneb1d1pUrSCf3XSLVW2CM6K+XrpGlzoWHrFFchzPGP1z
e2sUBKzt47SwyUehmIjT39KJ1e08RdnSz5Xce3GbJseo0sxdPORPlYE3dTyuJ7uAWJWLcf7Ks5Ri
uMO9EblqnEhuOmoYkW6q3OvN4bmngfJ7E+BvlgZ3lQ1YtUyhi18jA+lCZUZNpfeCuNylS3wI22rf
Lxjtjb9eDw5b5rVG4u6iRJbKCY9CvRdWf1lmfiDzfLiOsHWceJrTMZ+JHXUqP6EZ9UqJr5+p99q5
qSI3m4sB7ORqFZVOPtWZKoh2WwKhPAMSWgvlLZlvpZnwVQIGV3a5/h9p17Uct65sv4hVBDNfGWdG
M0q25G2/sByZE5j59XdBPmeLgnkGd2s/q2qWutloNDqsphnoH7WwzXOBRLt+x1ZkrGWC70FOi/s8
dlXEnWIkg69THxEQFv+Ubl862AWFmjo6qUSeZy+w3eJxH2nS85VkFvDaYblojeYo+dlqE7fvG1e3
LhRrIW3pPe/lLSgXOvS4z+W0Ayj10CB6m/vxAyMoiw7F8+SpWAAcy85BtKVsz1g2oHw1NzfsoTMn
gBLq1RYFA+XBQnb0ukUK1Mm32EoEG+XonOLgT0TxetmqvXGZf2qxlX7u7ZgGZCiVQ06sNShIRbzr
6HsiWgTrw4mJPU0qnyTO+mxYWnkAXW1zMfR7IoeFLij7752BDQRPSpCrZkuWEhB9PGHAvDss3Rpe
l2L3DFgaQelH1wxM6XNRRWtOKe3zePBNEv+c9L+wRb5e3HpIb2klgxMA60HWSHqO6tobyifaWIJ/
gJ0xPqrZ4jMdbLx3jNdti/2avd8Qo3DmdnTjovLaQcEbj3VBtYUAcFepyP1i1JyFuHy01pXRII9S
DoHnxCnVT9M8CixjFwH5L6KrFtTK50pldTUWjMggvgBfRDnLh04Tscnumb7FXjhEUbGknr/zpimT
W7WUkCqKQ1m7XRWCiPBE5NqZwP6aVq4UiQr/u/b+CsmnbkBgMuZmA0NRZXKZ+tz2VGP9RspWtD9m
1yJsBQs1CYoXFj/djpaJuZyrEhcN1XInyZswUS2vjfNjB3oYY0oFp2xXMFwyKNDJCtH5g1wMC8l1
GQahSv2ljKVQIuldpY6CbUh7YtkK6IIUG2M3hH9YIXDXSaHCKqLV1aMDHjrp8hcKQlovkGfP/LZA
3NNqGGaK0SToDxuvw07JvLmY/eteY09lNp6HGCHCh9J5p2GZyjLL7E7JsqAY4BwO9fx4HWLXMdko
wKmaZWBtIu/doyqL0pwCQwuL+wprXdMzSm4uo5+YDqKxwF2dbcCUt16oxuMDqTZ8nLZ5RouQQ7If
18XZ1RjILUywfCNG5TcNtugH7+WhGPylG9y4lZyIqPe9Vn/8VzB8n0eL5lFJLwCz4liCJ9ap5PGU
TKIK6b66EJYZFki3DL7C1cjmWKwlHjNKbJ4bmvpKKirU7SoMD2oNLhpzaryb7nOtxAQqJFGl5X6q
rMfO7Bw5ek8Ox8biZRO7QBEJ8o/qxogx28fe7sNcOZ30yZC+K0RxaPflHR/GsLBwCY1nrNPirYFl
tGu0ostRyDYeI4rIj9xbnSIIiNjJ5u9S+DGcFx0ND7gX3oK09kqnSa6Q9VZOsYTRbvJZyp8VNRVk
Dne/zQaHi2NXmhvI3gFnUs3ZrQvNCm02TZ6T3BI8InctbQPF6W1t06SMmhL1q6q8REXloKvoeP3T
7Hsa1LU15Lxwa/NUHVVpID80p8g3x81D16SYMmr1yjMyaQw7myzYzTl9ivoRzfVyhhFeTf6UDnXq
5IuRCR6MO/e6TnRZV+FbFUXj774pRxNLYdmdPwZscft4UEMtUA7vKBgDxsTxwni3DbrSt4ayNuk0
dn3R+3TQETh7eq+4RKRXhYWOnDluUfjwNdajEc0RsPkxkALr0mAes34yjqzpUjuWZzZPOPq/65DG
AbSlaDwXvbj2mpve/A9c2oXqWr00M/4HcNgF3W2LbedILmFH8+QxgmZxz/le88gbRO4q6Wosux4Y
ohZaID/A9CnWWlQ32HumhuU92glv2YLt9kA9ET3AzrF8g8yF8vosyyliGdixPbrz9HNSFGcRZSF3
DuQbEPb3TbxOVlSisNgRPsa+1a2gsgTt2iIh2N83v6+pzWSkMvtgDfVac3Ex63JOJUuQUN/Llb2R
g4uSkOCIuxxL93ztS4+tvyVotWwX7A13clBj38g/nKBimSCdwL9Y6LNDtw5Pp6BJYz1RCjg4Sx91
wnNli5gbdzSHXAkWjCiqDTQeglpt0cTgPPPpQs+apX0Bu+ixT7Ln6+5SBMMpjmaV1A4FDGCplx+S
pMuunS+fli5KvOtAZMcZQiDdJhZe17rFT6pn9pKa2PSL4qcv3cl+4aEzMayCJChAEGGHmJo5/d5W
3x3Ij+vYO1b+BpqzctqWoxUngG6Xu0n3ItFayX0lvorGWbmclKA0mGLUwQfioG/0knaVixy4QIX7
MLaq47ELFio+idbZRlGaBcSQ5WM5h1Py2JSCOH3/I71CcO5OyWepmEpAsL5D1je9YnsxDfXjez7I
Kwzn22pjVVO07qMEK49hbgyhVIn6evfsDX1h2HsqqwTnn58Uqas574oWBcribIWSgznVA7M56VH7
yPovFNwXjFCjOsVeIYiodt0RijrgDUf4hiYn7ka2MFyZrQS9H9qD+pcedKHlaR/RwM8axpqQfM4/
XdfnjmXo2HqugeDFwHYVPoJXM6tb2wINEl1soscxmzutdaxMm36Vqi3a5bJzmpA2hmbh/bBNiQ+y
yWJaUj/XvR8rByUqHH0W1ABEANxx7XoYfzMCoLFA67dIn9NY2M++836HEAjMNBnqwjjR24upMXVr
Bt9e7+fLxzJXw345lqALVWqXUNH7avfr4J2IqoGCxUT85orMUvIcVeze1wuSH0iURG2QS3MbO3HU
kVhgfCxc5+M0WUOp17RNEwEhd7YiMPyh9kzRB6A8FrHyoYqiGGyu/X2pGO5cT/e9uQhyFPv2vsHk
vljdWlFTteh0aLEdjngtHIfuU994IVq1PUkQVewayAaO87e5OprlWgGOWjGmZOPiE5yAMNhkvu6a
Irmrsau6RbeaF6FYTNG5GMu+aE4NNnRJON++ayM6uvZx28u2ybcGZdM0Fb3R4Kup7ec4aoqwrpEn
M1jvw3Vfsau8DRLn4hO9s+hQAmnNB8+yqtvUNAXJMaaZPzS3geBM0AYxZ2P3aMud5BWEJkhA9+Am
cKdZgLMriqmh3GOiJvcHKyP4U4pmYbeV3rcOtld+ihtVcCHu1SN19Ej/jcG9jltUsuPJwN2eHeNH
2QdF0qW5Me4bvzL+05rY3kRf3/GJNpjc9TGUXdFnDHPRgzJV3HX8h6OgLwHsRiqehtFGb38/EiAU
7aUa7s35cF2CXffKVvXABSE7zwd7VZeSMVHYy3f60M0deBjzoBxv0InskOgf0u39FmYDxnkfyYgl
YtYAa+sfVFEdFT2Is/XrukS7bnUDwvkcdekWtIdHnd8ocXwXa72GPXZ4PvVuY6nSqSiy5KLRtHzG
/HAkapPdAwcfHkoQSGopBh/5Jcusz3lOcGYb45QP0RNGQw75rIRRhU46NX7up/nbdXm5s6WhjIq0
Npj4TXbVI15/e0EWSNo3epk2XhoHCig+RkVU8OMzNX9AcEdLXlHGMjE559kqCrYskVCyUSVLASWt
FsiHxXSuy8RZ5R+A3LmSU3kwEyVpPGKOXpE5FfaPTNZRUe/LSUQ+INAf35aSVrVsFGrWeJHl6tqX
SNT3Lvp9LoCJVn0uiQZZJAwjTKd2+X5dV6KvY3P3RDMh/wcCjMZbP+DZDhZ6bNsKk19szUQVipId
QjTuyqjAzjnFOdAmV8ZCZda4PN5onok+6eQk2m6ncDMDvCHYnMeQ0SoSxQQfp/PZ2tICjBua6gwB
OZOD6dtfWCk9DdbPY1D4IBgTbUwTfTvOl9gaNTHrBGHNNrtd5yRUcpGDZ6a8uYL/kJALXgopjdZZ
BgSI4x66qQAFanYzdvFBSSviLDoGoSzDkSoiysQwu7sGzPkNCaX5YlSgWrn+ocyfY/VYYtNyifXm
2eyunezq00GvImdY/p3DsjlvEuc5zRds1/Mm44Ys3wb66fqBEH00znkkuQE2uhy/v6aeml0yKqgp
cEET98UMmWNGJrSf0OAKxWl66VqkdVpMzeAJOTYCIC7U/AOI8xxT3iFcAh28NxrfTPPBbL7Xuqh3
jTmH/20FePe8vT10I6JVhzXiOGAoZHupDxbJT1PAyN/Qiiz4MiLNcb7DiGx7lEporlGxi9WV6wc9
R8Pr8/XvL3BRhsw5jYx0BRk0yGSAa0D269N4kDqn88DR8xB79o9/Ccc5iaTKKCkHwOXU0U4qUhfG
52VwwKwSlkEc2IJYetdh6Drq9ArrpuAfxJYRU2qmgFOVzhnWu1bGDvisctMIL6yRBDUYSO3Mvy7k
7pnagHJmQnMNtdqYXchp0TprRudjj1L0w3UULnr6bfAbFM4+MDHVStYElKG6GcGuYej1qY0+lnXp
aWqC+El1rgPuGuQGkLOUuNJiLWkBWNY/Fzp6mfa0NKZn0c/XcUTfjDORQjdGCUPPEKxtbruluDNz
1bHT/DmrTX/sE0+qVjcdyo/XYfkyzB8KZfJvsvpJKdVTMkO++CsJMGJ+RyMXGc/OG86x27hx7iaS
Iz9eRxXZCnexqNgpIY0Ds5X4a4Husz79cR1A9NW4C2Qy7bkiJgDkBo43Nl1pOYJeyAFXmsA+9l3J
xkC4u2TVVixaawA1YeOfel5v6OH7EiAKhiMRcSkI9MZ3+pj5aFsNM8Yh+WnWPTb6iPpHRAjchYK3
R5RMKhBK+jyDVHEVuKbdC+tVW/xiOqLFQzRS/L6SozPlVMdhVgsg9kVAE4yOOq3yR8+6MSySOeRq
7a30IUPvAK2EBBq7XshAmw1B/wNB48DbQ9OYxmjWkVZ7utNjRu6j5sen8lSGmmc4ZiiF9gNxjQMI
/zxFcHJ2DXuDzBm21eWpntQmCmE2NmN4avQXVUJNOVw/PvtGvYHhjLrqTbUFW17t9d4aqIF6iH1Q
CWCxzfT/4HjZtYlXMH6zbUdBf1LLkEnJPvXNKUk/JSJ/sO/mNhicXatNX2BNtFF7Wpjdy1hE1z6V
rvpldvN7VqnKfv7DNP5vv7oBVN6aiFXl9irpEMooblJw/ST0/M95hV4e9hsQ7jbUJz0ulhUg5po6
ZZF5E96QlogpafdAGQbRMHUEml9+dJgWlpYVs1J7VvTcV2FX/PUua3sF4O4gquSS1asA6FjK+SNr
9o7P6y8VvE9ZqAgS3PvW9grGnd2qbNKGWgxs/ZJWg0PIpcPQlkAkZk9/BM0bnXHndNWkfKUZnBBm
ND3G51peTBDqqT69iJiY9l3Cq0DcWR1TI8U4BwRamvtZeWqxFWDSjlU/CmTajVBYuVdFiyTj83lr
0Q1KLGWEfByOEGN8ykM1TA7ikU6FnYw/VfeKw8xxE5HIWdt26D/FXrzbuHOCIcyfqsMSpBdy2yBl
wWbIY88CFxPuVwe7M0WT1/vm/orPRWJDoqUxTB7OvRxO6K4+No2oHewlAr8mI2fxs9xH1lTCPCbX
tB09IFBnOznVt2VyUhfclo4FepjMVS64RIJfK3orvesWun8MXqXkjkFJTbqsKRyikXeXMhvcuWjv
ZBTRrsP8j5vkFYc7CCoIdxcVk+RecZzPKNp+SEBitHxnlejpxvwhQGM2eE2v3FlY01gzVQqplLB2
2KbAYxKsYXt8CWWFzOi7OjQNjfGVYB6Gbx0Et1SHQYaIud/7MSFOFd1ba+1el0kAwsd8cd2aPYIm
gPTtzWDPobraBykT0ciIYLgLsjaViQ4VYPT4qZdvx9xGq6XILe4erVeF8dFfUVaKnjGFrfTjVDfO
En/+d8rifFS7LGkq2Rg3WbNzqgRrvzogqRN8EZEU7O8bB9XUQ772xK69md4h4+6Ar/5fIrCPtUGI
hlpDFRF6mqVA7W+WQhAi74dDmw/B+Z8mkemQtRCBjuRMbYzZpf0BugsyWcagtHWsuu6gVfZxlqf7
OS0OVjYeBhVbIgdKZMHFItIn54rqQqFjOuGfkYb5hC7pT9pMw+t2wZf+fodjG4E5N2RFBenUFhod
g6bGdvviXN82aFiCL7qrSLi6BtZiY57tOuz+obItm2DQEARNnGTaqtIRO2aQZVd+VRlxzOa5E86v
7rtYkAz9F4WTjYD3f6YNUDp/9vSgCBLP+ji8JOjEuSz2Y394WNRnFROTf1i0zJmmqc1aHRvM+KMT
zS99f2wxQoZKt5OnkRMLSxe7gdQGj7PU1ATHmDUDr43yoKvzR+zzOBgFOZlJd2n1r50pB7Yyu9N5
VOZc8P12LXMDzn2/1VyzukxgNfKg3lpL9oAh6fcc9Q0E9/Fkva16LYLHkoo7XSkdE2Mh141wN27b
IHB3Yq6UtT2m7IsN6l0zzj7motyxGZ7rqvC6BguJ9fSYWbKgsWPX9l9h+R7jWp9qELRAsIhimc0H
u74vrOfrkokguDtLwpAKDgUkM1HsGW8N7TuZHq5D8O0wvx2HZZgGhqc0kAhwN0rZVdrURwbLfkch
SlmBdVTROWI5zGEUrmjb6r5n3uBxl0upp2YMijtkrk4rNkaBhEoCYeDEksWMPynzOxkZDYER7ivy
VUj+UBNJMufRRPW2u6T1k6adLVFJZ99LbQTjDrJeWWkLdhyWWcK6++bIVgZqx+57eST+O3hVX57G
Gzju6JZDV2ggzGPfTf6V/JCgyQS3m2PmTnu0gtxLLaf+dt1YRGrkznIcozNssfHtqug0midpvhtE
fNNCNXKneZlTJca8BOwjXIPxuIIegWAfNWvWj4N3RToYicPdgtW/2Gn7Ng7BemiMrUh24+GGmMI4
i+ujGq+ZoMK0q7YNivIWBasZyraXosZr5S8Neexzw6Gi3mhmXX9cWxsM7hjbUmsMOYEkhfnUJ2FR
NGGGmcxhSN5zZWyAuPPbLFjFafYQJsVkZH/Xxx+u29i+AWwAuLMqWai0SEySMZj8FTMMkVd8or4U
KofpIOr+2ndHGzTu1Gq13tlWK7FjxLaZBOkp8vRHNVx9sAU7xZNoLd/+d1IxWwiSOuOP2e1lze1i
ovASef6haU9y+RipjzkK+te1uN81YP+Nw99OSHO1Sc680eRitNC5GK6TBcYxu9MPqT/hJf4LfQMu
ti4c0JU4iJpX/sdHBMUTHo4GnqScd2oNSbe7Dt7pd4sElj18sY4pWue1c/LQCm7i/eAXDcz/ReP8
Upm2LOsFtDEAR81JRWdE7MufW9aS4SV+lzhIqPjXNbwbOm0wOT81zKMO5mKYaZKci/5nkopqIfs3
8ysC3/fWxn1tSwukyo7IGqLwMjrmk3zH7km2MkkTtWEIJOIbt2Y7R8mqZTdKKYUqnU5GqscCuxQK
xflCXRmnZmWGkS9O9jFxO5BQ5q79ZD7MjMY9EC3iUPYP3N+2wS8mLjH50pMJ90nvWeGQuKCrk/5C
whJUcv259xRX9daD5IIAYHF+T3Uod+Ov5bxeqgfhbhkm3Z9e+vWf4ZynZJFmHDKmYiSCsRIqMCqs
BzSxdWs5oNwl4sIQHUN+8nupi1SLWbAFwjMPLePoVOrRqdQex7AKRZsIhWicL5XyVJEr+iId27SS
BfYtuf0dSoKr712NSZvjwbmYhLYN7Sm7u7PmZHWquy7y4foZ55kIfwfHGwzOsUTmpCzZAP1JN5Nr
f9dRQC68/pvtpi6mMJkHHT6kyNaKVCkyWs65jGRQsAkUuEUVEHPGpuSvk2T5wj6h/cjkb3vkh7YT
Oy7lOsYX67v+WKcx2FJ0JKUTQfj9P27ZVxwuzpIXcB6pM+Rhdo+dA+E0h7MzondS9pDtrhxvFLVr
sE9z5ajxC2T0qCKkb2AeJDtPxY2ChKKp3cXWHYl/USkKBZYiONn8oEndo51hLiEh9aKQ5Siab2yZ
cHekYfG0/sMtby+x/6tZ6pwbKeJSUSd20KLlbsV+A1XQGCe4CXQuBJu7nFRSid+v63ujgGs0BEGe
6ONwniLNSwkNZACgVri0jzX9GEXPsnavMAY7Ucu16M7hq9mtVDV9yl5/vUcC9czYJuWjeWHPzfIu
9kTLUkV+UOe8RrO0ILwxYQvLCU/q721ou6CMn2qHcR4tjyI80dfinIVsqdScQWfpjeqz2d8uiaCg
yPMe816Qr1/LkZUX6gT9db6Bbbqpz6aK1cN4UO7VUMXDrJidVHb+4eDqC6wiMy5ZJP5UdCG8fTbh
qykJVs21Xox1syS7yIUh8EtMM7yP2CJwZminZbeMEhB0+24u77SsdyLdVbPWBXfdmiD7YT4L/MSe
x91CcrfWWtp5Hsl4b1A0Hiio04+fCoLrpPdf1tn9nG4g6KMAdM85bUE5g8R6erVcB4BOCAN+j7PS
m9b7TewsCXLve2d7C8aZo06rzBxMPBC7QQGz4eASLbDGQLbQ0fPVHET5K4Fs/AasPO9BPGIAjpGM
YflyEJ9Mv8fkU+XHd6IAbu+obWR7WYWxqVvU2rS2C+bHvATcVORrpYrmDEQATNoNwGoY5tCD2RXE
l9hvW0dOQyKBc9+LLbYyqG8hemOoQe0LYzDX1TOSX7bZnyPQRSVGJbgUBZbwEhVshLH0OJnmFsJI
zeeRfiKG4qbTTYdHWb2icU1wp4hUx7kLuwePSoIN6l6kZl47nsZS2AonguD8BepFbSfZiCkYbfEL
PfQH7NzA6lPqKjdYfSlwT/tfSkVHigWeMryi336pKbdzs62z1gPpilvgXlxUZ1aNczKZghe0CIkJ
vvlS1VpkvUVh1IMFLpURnIDjU123TtZN3nVftO//XmXivlJB16KddSBlQ6hl4UpOTSYQZvf+BaPO
33rjPhP2Zka1YQBDDpH7uMWO0g9G41AsKNUOheYIhy/Zd/jzGnnF43y6rkwRiMOBN6KVTLecEgTz
aCaTsV5S/kbq/8eyA5EWOYdujpRgPw0Qm8TXmidS35ii6fp9W38VinPjXWSMci4xiHYOY0sJxroU
+IfdvM3mQ/FcjXrbGnOrpOCLCtVguWADNRh4rfuJOBgnPBen9ttE3Ppw3QKFqNxjpCWzNPcyUGXq
VEcWq9Nv87cShdL+l+oqWAngZD/HzwJUgZHwC9NziaKUngCV3A1++YgNI57kWmftO4jFfOkoKrsJ
LMTifMdKhowaMeBmuwha/bbBThtZRIArAuHcRhzbddpRgIxJ6djLOVl8pWmdf6k5zmVI9tLGNjvO
1OvRbNa586f4CXwpoGSjXyph/9xuuLu1Ss59lGphD3IGqbCRK/uY1U5+q7nEqV3LK/9aE/DUz752
zgNRRlHghPkpRhUz711DWTQaN+5S+FJG/FJ1JNFMze5rfCsg5z3I2ExSzRRq5A4ITv4yD62bPtES
Jbj1lxQWYJnASoPrX1HgTniibZpoY1MvwJTJMR0vWfH9+u8LlMePMGq1tK6Nhd9X9BtVeTSWQBse
0uU9k5Ib1fHLz9fWzJQ1ZWJIYDnESGa9iMxgX1NImVtg7rFx8b+9i0FTrdVyiiAjkg9FdJNGH69r
SvT7XIhZxp2sRhN+f8g/lEsop4/Xf3//UfX6/3OeRyXGQFoFv1/jI6BZ/RKl3bmmq+EUOY2dHn4i
J+ltXMYCx77vjV6BmeDbICbD4quhBbCt+5X5OVlDs39HJQ8M7aAeRJOopfA8LVopjdNgInaW1h+5
9omC6kPJBC+aXTFeMfgHzWSleTIVwEjm6XfPyTiG2rx61z+TCIYzsy6PS603AGPFFGtcJsfsDc+q
/i0MZ21ttDRTouMNMDQ9qNhX17J+1HEj8C4iYTibm5V+zeYIKJVlfxw166M+Kh6Wcoq8mAiHMzHb
rlSjmqE0trfLlm6y9djQr9c/DPO+f0STm+/P/oeNGStmPS2oRLdeih1hOqL+2jpIYCKVfE1+LERr
wXa9wQaNu+zUvIrLMgWaFI1eYyg3vS3MojPtX5OIi4+lwsJS+wROs8vpX7SfQy3V/TIdvVKi96tm
+AlRvlRd/2hg1N0YkqfV6k5YWnm8rtjdpuTN6X3hz9toNtXNbMobdrKOk48ViW6NlQ+oU3iRN7om
deZDe9Ef2wHLKysfcwA3VHev/wu7qUiFYMRAtmQd7Dq8KqKF0qRW4dxnR7rDWM2XEvsaMXeCwBOV
yuFG9DjZt6ZXQO6uj3DIM7qiDpyqNADXqZcUg6MOaIiMsIZ6woBop38QCLl7F2+E5J8O2tjKeg7M
BPubRuzTQMowfiK3VAfr4kuE/TPxC3d8TzfiRrn8c2Jc6kbNJQ2tI9jn0it+v84uVT8JpNubx9+i
cI6zNRQQgw5AYaVt1qCi+yYYutJANPewW33aInG+cyybuGoWhSFNvvyVJk72YZGcfnGSQ+ZjAZZv
etm5uUToqhPcDvtB8Os35N8PwxJppKCQsvnenGWXeB32FDqst50u7opl0dFNc4m9+Nt17QrM1eIc
bBUtkp1OgJWKHHZKUgTh5aOhjNjWUx7GAUXjNhUkLPed+t9HhOf7XeO5tCMTmCUFHwtagqcvsS2Q
S3TwLc7PyrWOaewB33I5Tb6KrhYNBcWnARVENF9+w1Zq0QyfSCrO02T6mht6hkMYY1WstXxcANi2
otZmwVG3OPfS4xlhtwVDmRS3ry6L8pxLhVuSf8gn+LsYsLFHzqcsfZPFZgn9Kfkp07/qWK6H5hpB
GCGQhn9EVDXV2lSBd57WLLQa3dHzz7WRn7taFKuKzhf/kGincpBWGVDqh8nvjzmaBU3Zif3RwRTi
Lxzx2UcEc2hM//oBExkiT5UiLWOetzkUqYV67bCOAOuIdPmZ4AJiDRiilPl+Nu71y/FjVdiwoKvS
CkB4f+9lIS0QNY9lx7D3VFSrYj7xz1jj78PMs6V0aK4bUgl61S7ZkY1xgb39snxfvMKvLqLmEsEZ
s9nfNwHFGDdUmkeIhu5SX7KzOzWjYbeIZpaFKuScR5uWK8WqCnYRkKC5r7z5Rv7A2GLTO/SMH65b
yH5E+KpBznHM7QSW7RJgpX07o4djFVB6iH6fcxmdmfeWJkFpWCAxKDdrKfj/d9+fG3vjPEXbGWmV
9rAAkKCByBqLTAMp7EORmv7HRzEN9OBi8ZWtcXrK8kVVpwV6wkCJt/g2ttcnnvYxuWV0PK3o/tiX
6hWN05pir3gwD0CLLlao+enJ0G/yR9avzZb4WraDKdzRAa+7fM785UYorQif02oRr1jAxBx9700+
mKW98YAuQo0Vgx/LwcPuovVhCQrEJS36NomfiLr8983mbwX80aqSN7q9EPwDIBmkxsOYiKLH/bww
eUXgArtuXqqkNIGgO8lHxc0P3cVmivaWv8bn4tC49nF634PyFZO5s40HwQ74WVsYZqROD4i47lSq
nhewEV4/0/sX2ysM9z5e1UypKXMgRfbFJkiwf0CyxJtG0WLPfYf4isOFbyCF1LDPBK0ITfJY52E2
fFV1Qe+LSBTO56J9tupKGaKAnqnHyFE732r63Wq+Z2RA2VgD53N7bRxJw7oqMq13a0VPPNJkX8Fx
+fn6pxGpjHMjWGctT+UCHIUcl+HQ1P6gHv8dBOc70J+rqCXzVC1rWhu+63nkGL1olyL7R/+8eV+/
Pech6kxOqpyZMqEHEp91VMFW+kiND+Dl9f6VQHxDCltjMCsToCStvW1rbG0EhbASixaBiDwCT3Ta
l41UpD1wWH1K+7ke5M8rRunMk4ma73Rjn4tQ1LIpMG+DcwhrMcoDpt2hRQRJ0i+Z/FCMS2PPznUN
CkXjPEKmVQSDUy89PVFI0Ik6N35yZ3gDmkN7V3aapwivPsHZFdi6wbkHM0mxXUliwinnIQ9n8rkZ
35Wh/dsK+fE9IxoTc1QBMdefDfW2NL8JZ3BfujyuWLrBuYYOi1hVhbkgObRCM6jDykTBcnUrtHe1
onec4FgZnH9YrGKxpAz+YQVphPkw0mNh3FFpcmoRdQ2/P+I/b6xX3XF+wkaN0tCZufdBuTjyF/07
m9DCDX+bXpQPyTcwv5zGZ+3AeAmum6NISM53SBGdVT2BNU7D3ZDc6yDYUpsPWKZXW2pwHUoQR/CD
EVJcd6BigZDp9Lnt4EEENi6KC00ujDA6uih6ig/WLQ7jpTdvyZchMJCzye8KV0TDIjJGk3MYc2PN
6Ht5OcgqWmtjv+idLhjxemzC4V0dKa+XIt+R0teFCcpuKG8kPzvbpeUPpT+J36iib8T5iaiWZ9oR
qJAGrGWzAmeYYz7qPuONQMN1AEZDQWJW4JlMLqqYIwqGGRa4GK1xXrr+q9UoZ3WRRv+69b1wyVzx
HSbnOzJzrdKYHWeW0yv+6gpHQVt+6luYROhA/M+WxERB8Zx8zc9MXIqVY8oNaMkFSa/9IvDmU3J+
pZk1mazsuqY2xsXxosg9RXLUy+ANR+mkOKk3fCPvam/bgHIepm7nee7Y7db25q9eBhdST8LrGhZ9
Sc6V6HlZGj1LAtvJlxKtP1rsq50l8FcCED7TvKI62MsJvmKdH2f9C5awt8KdEIJIgN9Ctxp2JS+s
o9xq3DVYPf2cniQsEJo83bU+lEfZ60NJSPkhOHp8m0o/1G1bgRLd081vY3InJNsWaY6LO9K205Ll
JQSYb9Pi1gQX1iQIAUSmzSeRjUwZB3Rksbfq6ElOELBmGzb3whpecUUL+s1EIrG/b95wUitbsc2G
enIjWIeA6kElGlMUfRXOawwSsuJqBKMes+wjdvl6UTcJHgnsXFxxTHz3Cdiz9cFkCYY1Vs5pm98S
tcWgoNk63ZgF/ZT6ZaE86IM0CVyv4O7nU8hN14ztyCxCtjqXGKGuXkAx7JA17FVBdlD0pTjfMKiZ
NEgzM271F60PapM5qWiAWXBs+RxyLOfWrDYwvtnC/a9SV5OfbdSj5PQfrgHmwzU+hZx1emXMNowi
L73YRvkSFKHrexgiNs9gPl3crVo5KzLE0Qor6DX5vPRScN1jizTGuYQsnbIlZZmdVP/LWEqHtKrT
0+dxPFzHYZfLHxaugNMDzImq+se+4UEaUAiNkRjEkqqy+TUVuROlj9pw2w0PS/VwHWz3OG3AuBCm
oXaSLSXLQ/9nOdGELGR2yt5z221gON+DhTkN7lMC3Zk3ZZ471nzTp8LMGIshr2mOcz+rikliuwUK
K3kav0q/DdEu+aM9DvfLQTTOsu++NzJxkUmtL7HUNkgQ/x7XwdYeZHl+Ft+wXfijEZDJjwNN4Bh2
/esGkotL7Km17aiQWbFMPq4FcYpIFvjX/Rf3BoNzPmvc06mpoEST+s1RBc80Sv+SM5rOdM/YptnE
QhEmojk4gWgvg+Kb28mUZD21Y2iziVBQVU5j2r8nGHoV7KXtYouQFxL62CCYNXwxejzZLu9s8Nlg
cK8cRYtMHRRHkEJGK+tliZ5mSeAe+CVcv/3pBoPzQ3UbZ6wajyPbuClGgILmzBLdSdDcaHfEpQ4J
l6D7rgQWmE9FBXfRZ+L8BTojdb1JIGCX/ZTtr2QUVWp3776NdJynyPoets2kU/WDNJ2bOJjeQ06m
bCA4N1GAZa8oNZwii5Iwi+2T3kwB6PQFL+xdAsUtDucgCkqkCg1ev99Q6rkNwSB2iXGc2NrS+WR5
1F88tEc8DDdakAe17NSfrnt3kY9S/o+0K1tuHEe2X8QI7ssrN1GybHnfXhhV1VVcwH0nv/4eVN8p
UzBbmHFP9DxVhI4TSBwkE5knGcLorW4QO3qq0EGOcoy37gHJwdQWTxgj5YRXQ+QkJ15h6PbT7Wp9
GQapmzCsVeojlIaLv5SrIaCfA+hidOnHAO/NZ/Ne/oBjhflQQaCL6DRFYNaVnmIIr3MluWMDjUNS
cXqSON6vMDmTJJpq0oXwnHTS0YP82A+//t2Gscp8XYgoPS1hzHKiAvVVbAtOmbo/JgeiXo4aiEE4
uxxMShgXrk1WWkmMiiTTqZ/Wv4b/1y0TMYyJFnvlLjmF3mU8TsihMBQiSrmpDingdEle7EyufsSK
6DZKesSYHw+FUVCDKQ8oan24jMvbPIZZkrE3ST/SY6+N9mzcL7ySKx4AwysWFHoyZCvwSGbia8RK
0QzKoRQe97N6JSNmL+qCibWjMjA65mflN8seqiXX3RVElA+yX/qt+5tUvIHXVrYpUbHiM4UhE2GG
Kvmkwz46t5eOa0g8tOaZLgasXS2xXe9Q+vmo7NAK46Ieyl1QQPQm7BV7dghKwjgRJW+xGZIhzYyv
pBJ/zKTvyzBQx68ICK2sZWVNhIWEikYQGetpEI2mDY/lBCS8UIstodeWGep+CmyQ0OOwoxN6krvi
JDi9Yjemo2JQTuVgygwvEOLdCioTpXRWEopTCy9Sd1PsTo810rH6Hu10vUtuyWvqWW7HS6nRy+4C
ybD6JqEsZihIxHJWmmb5s9XXQWUVeMIuyxs5XmY7GkZeUTfnZlAZpknlRE/DDuur1PvU8i1QiyIG
EuFJfGxXQH5cQax+SR31jRLmoJYRU50GnwrUZRiYXDqxOxxqGXdt5+BI3HJHPHGoW2Uox5hRtBQu
sJAWEbUOeU9qG3l1V9ipgXBrRjZ3DCtvTZmgRtDGcZ51+E741D9rp9Gbny2/eghRKpXmrvKLvEGQ
ytPvL3M3D5WhHq3CrPae3hm9+JjOVykKSDLyImqcmh9O8MnOmB37qZmqAjDJmJ8yCaVn2rTP8tC9
bA2Hu9gaEcyV11rU5yKnXT9KyWM3nC7/Pl2NC2dNY8KUeTDnyqLcKKSDTcrINoc3U0MXof6aTqbN
y9HzzGHoZI7NeiA94OJs2FlqAf1WlbNi269VHyeM1S3R0kwa6pQmRSANMDzSMcoDxAigW+JU17xa
QE6EwuqWGOqsLCMNwsRDsyeHLtB2qi8HvCuM422f5EtAh3XUYt0i6yFuXmQ5RuTDq9zhrhxDEctY
qEIiw5jaG/B4g55fYpNd4kgH3c9j2+SkKHhcyKqYoBtcKVsJeKPTHNO39ln1liDaDV71izxqTo3H
xfC/aDXmfXWwaiZN3y9ZK2E1B7/bZ670PftuXRe2dcBMaqf9zhuWwDtjTPwh6MJSqii9cYfpWciP
eivYoznZTa66o+CLEvfS3qZAaJybBgae6Ow7i4zZ29Uw4gRQdWGqkVX/hOhSoN9C4sGJ8KifHeLI
4Ynw/8OyfsAyhxvKw2Qal9+wih87+aET7fDYupKjOd1PoeLKqWyfig9AJr1hEFNvY3rSQ/1VmY5W
eVP0HH7crmqWPzAoo61SQVnfGvJE21uoj0ZB9zAFvwua8ZHVQLaOasUUu68d9w9Q5vujDlOilwVA
SZ3aVnanYcqK9HqZ+bep+AODOex1ik+PkBatitE1KKXnpYu57sBc/2aKbzTJghGaPXp/PwnH/mDX
brnPUE/Kq6L7hxD5wyDm4h/LmUQLzU/Tes4Y7c2iBym+vXibQdYsuy+8MeD252yHqh+YzNFO614v
BxMPFqFleLh3DVtq8fQ86V5rvqtzzf0OoGfo8339B5B9i+mksID+CHaNahtjUtz1YqMLfk9Lz6uf
3PTMNnN9oDHRQWpq06TQJaUiZ/QqDd+kG4JpgpA39um3I3GtfXY3fudlrzknm32jWQq8/iR4dHIF
66kZbqblpPOahnn+yVbxlxVRi7kGBoaMST4dQxodyE/TnZzJq+7LB24h/3YE/rGaDJWIE8pxGwWA
I16/oyCDSiPZIbt2wLRdFCdw+ZhzDbC1/PFi1lpCDcxeO+gMQEfIi64z33TbH+Gx82JkiIy3ife0
wvMZhlc6zYhEDE9HIYH6mMkPIulsDLoeo0BofszcT2+eozAko4xRsij0W5HE0zGurJ2sDd6cL8Fl
suTBMNwSZdB4ESccuzTcoZxmQR87r8qKQyUWQyXtTKaoF0ElsXAdZTcq8p+xX1u7OeFdaZc5xBDF
8ytN0LOuaSmHqLsoKInd74ZA3NO5WqVvvUG08/La/UNY+R+/N1hJ6kbro6lLYVnrzR7CEcCF/t+D
NMcrnhbK5WvNYEef4hOmi2oZYFnnKfN9Oj1etuayJyDncr54VqfoxtLA4dJmn8bHMnmOudke+TJT
YGzDOYhiJE1oJACJj7Mj/5I9mnbJgxr7hUHQP7Or+BvN8eJR51Tc1bhOoTfJqx/j8KPBitVJXZoO
eYY/gt7fUK1GnAzxd4iURIjMI59XSXuZrQyR4Q3SxU1eUbikPg7Go5EcivTY8SYNcq1iCGMyLKmq
esAMvgS1OiWgIsT1K43khifMWud84/DckSEOAnF5DKkHnFTtm+wg8SoA/iFB93G4GNpYujBPzRAA
ymnyqUZthq92RATGDlJNPpp4T8a/OwGsmkMukmVYaEpCzyNbEL8TS3VKnasVvX3QDAttSKIkimyC
BYPYJjTGmugiuI5uzF3uLS8DxAwfByc8ia6MQZq29sar2uWAsumWOk4lKe5R+GTFu0LdiRiTEt5f
JpDt+/GPXWzGRW1VWR2plKbRX2UWpkA7UtvaY/2+EI90vX8Z7R/84wOOXgar75cGheMVhJqQOXhW
D7R4N7ztgiZQkURF/W5zjYGhLxzI7ZvsA5KhyKatulGi4qQjBAny+/I99qfcjn3s3sN0EH06Dm4O
2quMVxjwDzfNBzLDm024jNIsAVm+6z2o2e0wbvNaOohu6kUuL6PK8xX676uVNapSxSB5gA2iL7S3
GDQsyQ+Xl5IHwXBiOvWJblWA0MOXdgyI+VRUvKrZ7WjgY80YQpSQ5pOHCRidrx5kTEUlTu+j/d8W
7S/WYmIYoYLhSiqEgBiwLJrLqSigV1EVxhUdd62GHYdxN9dsBcEw7iI1CulSCKcYzWM9Po7Gfa/y
IqhNVl9hsKQ7E6IYVHAyJDYa99zoqoXCmj+/hZI9/Br3xA8jm/v9wLGMrXspVHlUIioJEx+LverM
GIuCASkjxjhdW06X2fVfuminfDXAzfP8YS1bDaPkSdfOJVSIIGUQoYunC79JnWmgsNyQ/bFS0Lgh
T1+Q7jd1WdMgEqlBnIh9riiEtBG0sJuwjdZTK803shBxuHFjF88gGGccIRFqqFqLAVxJYQ9jamv1
t8vnd4uQziAYZ6yntkhryHgi2piQUcWwbkjkadf0c11weRmQTXvQqSPLumHpGvu0lIiVmkoxlkxr
Ba+w+v0Qz5wl+325M/kHU19hMIy0aGrUzSowxEMCjTU0U0MtNMVMUW1/eel4xjCbM0zR0o4GNkdo
roXixuAFghuH6cwQZmcitZqyssTOhNA9ymTDDpcHAh+4bAUPhSGKKiwLtRZgRU/PZ3wozVNacwKK
rSt+bQobtBjDKGoa9eNcwwM66jLQErmLfeO+s7PcnbwRiu281BDd5wt+wEYxjYZaocqAHwid6dS5
cIhS83ae0nsyC86/WkONiWDKooG4Kt0pkj2rxWM0+UnKVWTcuAVNXVNEUdZU01RYxZQiDGdNzaPJ
Na+RC/KmQHVpeQINVQqHp2S5QahnYMwhygdw2YCL143QvVrLJxmdM9Jziqa0+a8vrJ2GnmsTk9V1
FAkzMcpQSU0cksnVUbfWyKWjRZNt5cZX3HwFQw/zKhQqUGeaGHMGiktfxMWOnkT1578zhB60FYI4
LCNEsZPJrYi5N8vhYKXN+yIPnGho061XhjA7YyBuSDQLO5OQyG9jdVdHyUNXFw9zm//vcQqc4GNr
GIIrzMwo9RFbU1h5iulZljO1+XtdZf7lldtqpzsDYphOyduubmfYJFT1XmrG/TRY9xAZv1viyiO6
ftvXhTvUjYsaiMDUvjAqDPCWaaiYD6VJbPQgaWMKeVphdBd9+raIM75ArPQ91skcXDZ088ZYATE8
AcG/SsXU3dG1xikoh+mAEeXuZYhNOsdAQUnER6mispKf2oJpQmSEF2IQmSvHz0sBsQ9e4RZNv32i
1g8QNsXfa1GTdQVAsn1+3+66QH+gb9eFIzxetoZePpeAmOx+UyHFThuYUREy4MOwC8ojMtHBl27y
lT3MvsxTO1ZSRv1vrnW7smLYUmaFd9mYrecfU1/BMFQ3ZXFogk8R/fR2tcdElmukDILEmfFQkXnd
M+YDceXMN4lcx6eMrqqqBHHTc1YS9KXo5AVnuOzuu+G2k1/K6jsRK2+Wvl82b9O5V0jMITa1ok1p
ihgPIietecmz+y/8vqHokqlYMIR9DFEbwRQkgt8Pu/sqe5XVp8u/v7lSq9+n9q34W7Kksat6/H7W
RI4wSI7eqLZshrbYYNxozpO64MEx10WdNijMMOAMai53TpSb32sS4gV3FjM71+bSxghXXgfl5t2x
MpG5OwQRqqCDDj+XQzzJCfdNeatCUKaVMvvyWm76wgqI8bqcFFZXKAAapPsRDwS8z9tNllv9PuNr
Sd7ncafi9yVFDqLePKlj7c6i8RW+XsEwsbFo1Q2JK7hE01yrdTCr/+r3dfaZwxC7eMplmKEKN5Oy
JyanAuyyj+nsswaRymbSB/x+V71lHWqvMadUKR60YrFl7e7fbLnOvmpoXagNKArAWul/dfKjNXLW
anPLTSRZRUWxNEVm9gJT5JfelHF3Jtn4XoXVldCG35pEdy+bsblkHzBs/f0ST71qzdboNnmx+KCB
zk0GObKVgdRendVXaZXxasg3T8sKk7nljFxJmgmHn84Sys1TUnMK/TlLx5bh97IEpUUJNmEGhK2H
73kfJMW/2x627L7JJsxQyWGDOJtupBY7yxJtVas4oeImg+ECwBRPSYHWIEMsYYwIu+0AE8eJaC9j
9abk4y+lU3Z5Kvy47Aq/s1Wfoo8VmHl+I2BqchYuBeLC7Di45qFwyx3xIg+yzWGwoLpm9qHfZ+tX
Y6B75r20vwy/vWtgH1lGkZTICp4QTerLojdgqhLZQ/bYzzdT9HIZY3s5PzCY5UQPQdnIhTm6bTy4
Y+c34pOs6I4oeZdxeLYwKzmlpTKYC2wxJ9U1x9SZRtUlbc45vFulUKaOAcyWKeuIgFkvRBRnjVkM
T289ckOCHP+voe2wpE5nGzvTN+GT6CPjfS1vHuAVLP33Vehg0tMbtvDKvL9XJZ9onG++7chxBUDX
dwVAjDgzzQEA6b4bbPMgfE/dAepzKCRA5Cgcujt+c9zmnq0wmWCh6idZ0CNqlJD7UTLb/SDidXD4
SqiwgmFcsDR6uVHoiY7i69E4WgpHKGCrce3MJxjfiyWB5AllJusByjroAB2u+pvUjbx+h3SGo+yK
b9YhvhK/564AjR0r4E0f3nrQPfsLmKtrlOW8TlP8BZNf7elfEP00Ud1CyYM8RO70dvmwbad0P5aU
bfbIx1KYhAR44h15DvEuSbspB/SqQ76Y7ycc52f7PqIsEmJlBlrf3otCZFcNx/u3HVGVFfofBoYz
1+Ncaora0k/aytoL1lUqelG94ywZ/fT6RPWWoaMaQzQNiRUoGmYlVk2KQRViaKEVlFmo7gftQSqJ
g2GjHgdxe9k+EBmrtLZZhGIGYpnZzR7N1g55IhhgNHnLAU3rkEKXOR9Q1M0u2SifkwjqcFO8adFo
E0UatMRl9OMg50qZbrV1wd0/LGM+c4tZt7QBH+6uIaEso76pfO2U3SoulXxXbbI3DtG+Mn/34zU/
eXWp/3DYPtAZLp7yBjNJVKC3HqYOL0cqQ2JE9ugrB8UZC1Sx8cpQtv3zA5H++4qca8moR5Sx4cFB
uuunOyLeDoRDYjxnYbg4S2rVqKiztOUVNLp6kxO8b14wKGKQRHxe40mL7YYjaVu0ZUtDncTWDwIk
iktneNHd0e+PtFMzxus0r5KBMjvrj2tMhhZlZH2jwQRmA9GONGxtqcCzQHxTFDdS/XT5uG3t0QqL
pcQ2HCK9JkieZwmGJpW3S3EgDU+McZN4UQqlqbKk6QoY+NwT5N7IjXrCNo0Hcycjt0OcCjr1ClL0
fLfbXr4PMOZey9qsxhdRjIebqHbU+K8oOQpC5UQmCvO+IEhirg1jtsqq8HKHOkbkdoZxX2FEUpEm
3uUd2nwjWmGwRTtmmNSjSGlDf7d+QH+iRUGZ5egPCtrq7q2DHIQOT/h+ixHXkAwH53OaRcUCSMqI
SmDuyR4FJ9yHws2wdI3DMK9iTFJJqF+03uiN97WzSI7gRCOCD9OmI0jRuoJZzPFP3hHbdvs/PvKb
LFfUJE1t2Cg1gDVyzNT3uMADHCfHsAkhSRiViIBb1Nnrv2+JiVbaZnKV8jSUh0q+k3mqXDwIZvnM
JAyHEEE2HkJvZiEo4/uu49RLbBGssbKCubNkRQkJ0fFAWRq3lbyTJ04Mw/t95lbqRktAERx+P+uD
UjpG48/Lp2frQ27999MlXG101wxaOStYomY03Hk4ieFfTdnalc7rfN3eC1M2dVGTMPaJobh6GEhI
rBIpRDGow8aOs4C0XKHUbXM+UBhuQyaZUDEahBAP5bP1mnupr90sv8fao7newYg2V+R2sG2yAa6/
/5jGkBzGp2Qkm2Aa7QinPXnKjrIBL0LhrCArYyfVGKnQNbBt0bLv8oSW6Eh7XMqvJJWMD2vYDqum
F6euM2FNId2W00EfOY9APDOYQxnVRqgsA8yY6ushv676+17bXXZqusufAoSVCcyhjLIeVSQxTGgy
vxgCYy4RKgRzdGi71Bump8toPIOYI1qKvVTEGtDG8VtbP5WQv2xQOHQZZNPHZPp6YRmKrLK7kuv5
XEpiTR+0oFjnd4jBVT898IRtNqNgY4XD7E4lyalhSMBp/PA93PW7cK/fotjCVn5pjhh8odAQOaoP
s5idEqShWMYBcERGV/pwk9eaLU4/L6/dJoeuQJgNysgwzIIOEKnZC/VDlnGeuzfdbfX71EFWHDom
UlwglqcHM1DzYBJOufVs9JilXX0rdM6FsB0rrtDYkB6aD2FNl6xxe9Su65C9gOQRRmgPu8TnNTVv
B1eKaYmSiWpldF0ytqHk0CQRTmua2MnNcKSNZ4mn5TZxDM1u990dxoLcX96vbRNXoAyLi5KV9xpl
OtqbFTtKMAXZ1eIsvwd98b5uuSay9C10tWoV9PzGzt8zSFQ3elLt8DQeSx8vqzteI8fmLfVhH/sM
XlmCUncJtU8tXE1/TqTILpLGVuLSubyUm9y0QmICVSLpXd0WQDLDI/h8INBCSILLGLztYjvaxFht
MyEDSO+Yd6KHNg5PfhOe6ByP8J7nkTyLGMYYhlhozBRgUXhrtC/LfGqmL0iSmsZq1RjCIJExCFMO
DFoJ2ENjBlKXgXUzHGiDyETsxOfNptnqFz+DZDiExLUshAsgjYdqL3v0bCdB5uv78VU/pjdUgyi+
i3xeCmL7C2NlKsMmoyIaxUhvezrvh3ay6j001BKMlo0c0ZZ9ZBpd4ZY7SWOTklewDK0snbTkZASs
Upl73VyCVuRNt9gSbz5bUoZFhsSUO3XCkgqBvgNvoadU3c13JgT0E8+4T0+JUx4Tx7jWX2m/UR9o
TvlQONwrlZ6xT9HIylaGX9Iihii8DFvnw29xG2RVdTffK17FFQG7vKyf3oWhCC8VXQWTQ/FUkme0
HHHCEA5ZfnoZTolcm4Ly+2iUV/IhfaMJyOgphGiDK3ntwxzw1o9nExORpIMemqKA5WuQgZGj+178
cZm/Nq/vP/ujs21vaOGroRQCkyQVuu99ICkmiksDNdnF6PXnTWq/zP062/+WllYeQzttcmtFP1YG
lM2IdeoaPAvmHYf8N6GQ+8ZwYh0hFlshOfYWSZoWH/FTWdlhf5TE0knKU5x9pUbSWAExfNnkGIM7
0UTm3B6t7FVEyay6v7xJm/HvCoLhR9R2oiWLZmendnaM+CgRjNudY3dEfiwMrA41St5lxK0BC6js
+1g+lhoxtCTpKkAavZ3tZ085Jp6a2uFfgzM5EjLu4UmB4AReBTHR8fEyOG/rGH4sBl2Q6wYp9wiz
HcZpH4e9qw9233JC1+14X7WgI2dKuqyzssRylkWSQuCOVKVwcaliU+o2wY9yj/66B56kzHaosIJj
DnOtLHNZRgheO8wKoC19qW/eFlc11FQxBouT/N58UDBWaEysEOuWXjQzjGt+LOiCp08XypXhZ6cU
Xf7mQ3Kr4VptdnnxX7QDbcYpK2zmTMyJnBWYpIwYT3yv5nspexAIr1pqs/51bSBzKsJWzkQMiKf1
lNnt33qaok/zgrHHi7s2aXhlD3Mayk6IpCnBzrXRddXdyDrnm533+4zHT6OyZGgIw2093nTjU/eV
DhJD0zEN3ECGHQPzzj9khkJNlrDDNZJErypamAzu7JfNso81BLNEXSFnrWIWNA+kxG76aL0mhSd7
UgDpYEeP3NlHDgrdZ1QGVNc8NeBpgG6u4cpGZg2rqLaieMIfkCuHIb0T89fLrLTFFpaO6XkK6p0l
TWL7ps1EjdGppc6uYO7lwl/0k2JdT5jxNip34RwHvfJTLu675U5Tbk3uY8JW8HEGzyxwGktTNFP4
zi0gMGfu0KezC93oSI7xDe2EhBDPZYs3rp0zRGZF+8ggVrgAsU8wATlwDc1BaxrGUV+G2V5YyBXQ
SdOq9kntPI5lrZk0THmbHetEx27S6pP4xdjpgeBmO97nxoajWHiy/gNH/32VsVCLFI9AMuBKzKdM
D2LDOcx0WZiQ9+z3mcNmYkT4Eor4fSi6OLnlZZXXZQdkf+244JIgvTNYMEvDYEdZF3V0iDFgQ4We
sKTFgPLWQ0ESPW+iQueyQppJLWx+3cLG3WxZuiyJpmaKKP9nbpVSjIjSk3RwxQUXh/5WRbMjpY3d
y4l72S3oX/7JMl3TVPTA0xYD5us9KjSlzgShdy3hoLVX0/BNJ5wjveUJ6F34A8FcyHJoGJmRR4NL
xMY3rOEmiQkndNu2wrQwQ102lU8FmEue5Vo2AcLKBrvoF7sQHaJyPG7rQxa78geFrb/EuHiFpA1Q
sn14iJ3+KfaLK4hP7qqAynRB2AEqaAJfW5ru9uc9+sBl9gh5WV2ZFOBKP0aPvn/Tx9sEn+yU6yOX
15y2yRRrO5kNCxMTrakh8MCBsq1B+8xabOO9PtJrH3PgnO7tK074YSDj7ssMgZhMR5kf1BqvFfFH
NUintqw4+8dxElYOuVL6Xst7mJWKcmAJ1T6fBied9eCyMVsR05mbMGShNmEhN9SaJXPKm37XvRBI
1vnlIx3Poymc62P7dH2sHXNhiXj0yrMRViW6aqvRN2vhVOhy3Z4y8YrJlyov6joG+dGX6B4iNBqS
pTna3CcPs21RKJa4xi3vdXgrjD9bRfpJvUK1yDg20gC7Wq99huy+37xAuOVG2DU763bhPBht8+3H
ItI7egVWZ4PQVSLA8umk9Ycl3S/Rmxlx8uocB2QLPSzSCEpjAMVIih1Bm0OYpE/ixEv98mAYuoiz
yYr7GfsldOWpilV/io2nuefVAG+GSiuaYMWNS9EUjM6COTSFSfVgDD86DHZ0rI8I3u35ivdsuNU+
vfYJVtoYAk/aWPztieGB1mBQwVA8uJ5476A8CmQFjQsV8+WTmDLSKQpotjQ6JDvV1ksbT1T/xafc
VjSzXkuGMwqrkqY4w56VzWLrkWGr8nNuXA/hD3OeOYzBNY6hjAYKT+UwU4Lq7fa5/V1QhZIPwaba
bYXXf+fFgjwKURkKCVOkVJYWrtK4ohOayAJAG7WsbcubnObZ+JbdR9AyTh60Rw4Xc9hRZVhEmMo2
NKnHND/SR8OvnelKLvCplDwq2EfxJbznxtn0drxwW7PKO0Le1mltYnXlXe/Rp4opoLI75b70s5+8
zCXnrLPN65qetIKSAiwM1cOkTbaskoew5TWR81yGbViH2CVGPtE7Td2hmlbzF1wARmsj0jZtyYMg
zXc94rjp1nfR6kiwjevL3FutaQES4g9HKUh29Dm6+UI+Gx8pKKqFnIoui59evVXDzJXWmHtX7jHn
8ZDxyiM3aPIcgPrL6m4RClWammzpcZGFO5TvYjwsMkPHyemPclA48TWP/zdo8hyRCadEfUySPgYi
LRahA++lHX0os7hVkhuhzjkSPX4r26Ykb+I5xOLRwXrtPblDuy2+iuZHEQJFnKP8+VydYzEU2Y9N
M2eR2CONiKfiN5qKGhyMznhGTOrwum43ik7P0RiOXCRTqmsdlumzY+Jpp3CXl3m0G6/eK3c01h+u
qx13YMBnujpHZXiyyow0FVrs3Li8d9l1w2uE2zjH5wAMH7aWnJYD3bDpx/xM05X5tbzXDmpQ7pF2
8HmfEvTnzrnwHI6Jq5R0LC2tgT0kkTGowxEnX88ezNKXNNNOBo6LfCbDMzT2zbvoQqNVexhXTgM+
mwWzcEYyhN7S8HqGeIeazWkLkhyKHWUN9br39F+YJ+FR2TiylyAbFzl8xZBth8QQaVmUICBjfr5W
GqLFy9CjOqf9hugHDeektKtgRqE8ZtXgObfYfUEzCSv6AfrpehmR+23VscdgazRO40Mweoo7W9Zx
bU8efbfVc7u0+F0imzu5wmVC2MnqxUwrgKs80JYHcoBQTuwLkM0V3Zvqjl/vvXnwVoAMSY+SleYz
weqS6JHML1IUXGavz5cZXUg0h6L1yzIwP/GcKBO1teqeXgJokoJYQIPaKsnj1+99/o45h2GO97iI
6NcLsW6Zeh+CJTvZlpVfFZentol/ZQ9zsC297eM0mXDU8t8jz+mwrQ4XjJu29lf0+8/MYqW7qsnU
4zgEmtlXblFAUoYse3nOd5c3aZsdP6xixTYmtZ6LiBIIfakackdxp6DvcaFh0g5mXdp8CQTOhv1u
EFtdoL3eVhJmJfVuqKJ3btn1xVEVOjslzxzTNm/PlWlMTJDn0oT5xADS8NBoHmjnSXJNi0iLA/80
bZSanG8YGxeoXaSKBtCSX+Vs04cx7Sr2VVe/Na6tXfY8u1Qgb0TZ/GUzN++blZVMjNANXaNnM3AH
4ZucH7vKrkdHil575bSk7mWsjcfbcyOZEEEcWy1uWoDRwC52wgNKgV3Lk0+QiUZHJ02WZe+hI998
LThZmcmwSdGjGHgUgdy46sG8M0DMgvMj3w+HwRNd4o5X//t3xrmtDLEIFVLgKL/qXaN6rOajGR6m
mJdnoi74KVhYWcVwSl4XVasowIj36SNEe3eC0/oLCqLoE+p/kebkHAk2nStPlmKgMr135zSACGFQ
+SU6HxbdFUvI2Xa7nnMHbF9qf+4AhbnUQhMVeahHwpcG+dWoR8g32EnMCYE20mZnG8X20xMDAuLy
BNcQgvYXjf7psUszGx8A+MLmZWSoo13YMranOS90a4wsumVFeex19Vs8xH4kKJZrWfQJlHPkOLco
m8HNiCiosgzj6C0KKfY97RLk36I8GIZFNMzNbVBq8jeMgi9PZafjy5ObZOKQv8IQyDgYQpubMAfD
rI7dMbppb6RgpkMjxX3/KtwpXnzoRqfk+MgmSSoimglEvFh8qtmR26nURMXEnVP+lZEbU7itNdXO
ix+t0gSTynvf3GhyhkuiQVZXMWJNVthbNYqHOi0qmS5nEuDx4vuY0eESO3NfeWNiy26FmTX5q+hr
iJutvXyj7ni1Ltvx+upvYOI7MSdmh8IyxHfPSmnHTnkXHTDqMVucek8PRnytcXx1c3NXiMyFOy1z
OFUZEJfhSm1SuxoS28xSpwl/Xb6HNmkFzS4i/qfhdZKhzZgUfWrkGkIx6S5Pvwsm/+WLA8F+WOlN
J+V5CAhSLn/Fy+h0aYVVDGvOmvFwGIY0DJKIpEZ5aFlAAJZclcUpXR4vL9c/uMKf9WJLibu8Q4YO
qvquWDk19cTCNd/Eh+pZPyGzhYE0lssLS7ZZ+WOP2PdcUc/GKp6BqUUo9e13sYuU4GH2u28ogeU2
C6lbrLxCo/++CiolmUxDUwJNMgYvXp7rgtf9wkNgGDIzxnYRC2wUER5E80krfc4mbcYCKxMYaoRg
S9j1ETUhQ9O74SsvZDeiDvQHdE08MVCh0vHGgdy8y1aQTFBl1XnTpCIg1d1wtF4ibwjkN/Uv6Sbf
NxhWlL5blV28Rg885+A5PRNaFZVZQmELuMKgeqV6pQtRQHgCaDwQhiR6cRnmUQaIOEnvOdFftFK2
aenY5UXcJr3/nC1Q0rnnNT26jwcDMAUJDz0xPKmobssu3QnVxAn1L7sg+qfPocIc4nsmPcZteSNo
O6G/v2zK9ifuH3/4NApjWcy2sWq6ZLu/X91TV9/TLya+LMHmjaxKSOxYBvpgWCG8ZgiJVGQowijJ
gyjczupNqLpG9itujjpPDGlzi1DtYUiWJqP2lDm6cRmDwE1g9d23SsHkXCfOf6pfIogVCnN++4o0
EbTq8H4237TdSQ19zu5sBu8rAOa0ClpTFL0KM6goRhIQj1Jq7xuH0h+veM/Dm9SwAmOOaIwpQL2p
A0yInmaynxIvr56WaXJEteG49bbbqaYIoSBZ1wz2qlhkQ2+IaFAamo49Oj07e/CEnYgkNzelvsmy
KyzmoojzSiah/htLwRQn+sgejCBclNnnUAXIHO6QxE0eWiEy3lejVCHJKNmJRYfB87mNkeL2gjHR
l92DB8O4n9HIVRET3E8DZl2Xh748ZdPuMsTGlBnw28oUxgMRRbR1a2HxGpd2kBEvObzTCgnrJYb+
kebpdnYTYUJzeih2tHCQXyW2HVas/gTGL2sZmlIJvYaVU4yHdwinxK7hLLEj7DQn8XlJAC4ec4so
elSBwWAy0viH5m0J1LfBMWBd53Slwys13aitXq8wjsQ5xWeY/YJ0PswTUHZiXps72vrVordGuYKO
21E6GAf5NbSnm9jjmUot+fRh+2dlP+n61GaEhR3oyVgmx6pedeOolteW/Ki0vR2au4E7iebyWTRZ
jcICEgyh1cJYnHsXE01+xiggxyAJP7UxIXfHfabm4dF/XwWJ3SCNOsTXcBJRvZHcLS5NFSRO+o1K
P0HUPf9++bxwnAc1qOeAZqRGWUrJpm5882BdJRiE19l5Bs7GJDyus16mAHzqnsMVpFOkLIF9fU3s
ydqX8s+l5xT0yNsXw3/IGqWa5yA5FGHxQvJ705pH4dR62p7KaKiYUDc+yzuIyCHb/7t6KXT/j7Tr
WrIbx6FfpCplia8KN3YO7rZfVHbbo5wlKnz9HvbszlWzNeKW/eKZqq4SLkgABMGDg8aPCgz/xgBH
7arF0KQ7VQjOFq4xF5PaOcH0DgO/5++SJJsW3eCVlDFFTbIjcpKV9rePDsrFHzkw/qu+cju5TY6R
t/Xe9FoP/zchaZ/PwMzcAoXeeKz7DYj4Z4aT1Pz0UfRT1kv3C4flQhOR+yiPLWiu3QKQhCgRfkNJ
dHrTd0DdVY4QnsbSy40AwTPClHVnyeB/ZkWN9KHa5ft5TwBFajB9XKTbqiWDVx/MgSxf49lFs6zN
20RX8BQdYcJWWhyiIjnqlojwdT3cXuTw9dCiaObKZBWLsnkfWTbs5doJPAtTvtJ99IX6uHk58W10
zu4lrz5sh4f3wuSnBV1I5/J52qc91Ww874eZU12NrE0InFzf8N5ztF19/z57yaNufmRMAfKOoDnK
2s+nAQceKrhe6cnn0Itftn/V6iVj8aNYFroIkvWk0zCc8aMS6VpWzkEvKMWJvs8F4WgMBzWMsbVD
gA4vGhI/IXje+jMluMCbwE2NdsC+apHfBg91I1ik1SC4WCQu0vZdCWxNgEXKuuEJlSi3KTJ3LiyH
qO1JkoUn12rqv5DHBd1sKKscLWXsKQuGAmgQPadufqW4Dd5bhEnI6jm5kMaF1KpLCrWVsHrKY+/D
Cq8jL3bBXe9OHl4lhIiJ9fLUQh4XU6cEpRs9ZyaBTvfkrgAXR70nfniktsvSSHKsvG37EMQXjQud
ITGHAFOwkSzrg5tGRzp8a82f2zLYnmx4Nw99lfD8XScEMmIUKbN9H2IseraPQMm4LUegC8/4NCtp
Uis6iyK95vdS4yQduLHBkrgtZv2gvewSj30dSF7kZgR9JnfAgEkFEL/hK+LSqwryn1pUIlrNRhfS
uDAhN5rSZZHGckMWB83j3+NnhQ8SAk/mUa8VxYjdoYCtR8fqCne/1NFPBK9i9Ez8HOR7nnYv70ov
FvIyqoJAyA9fAjcIYlSP9bQeVaBDs11wR2D3khvsOj95iY8zjD/Fa090sn3p0QbgSzqKfF30I7jA
YoxokJJS/AgpfDBtv7Jet61GqCUXS9Kgo7hwY31ZejbcdyBuZpOtAHABuiV2MxBshns8iniyR08m
qBHyHTma/vavENouF2GA6QnM1oSarV9+twBPtZGy2e8EBWIowLrp2hoAXcjObJ4Uu7YHABF7nZlu
sDcO6I7dt8d8J+z6XQ/TFzmcUo2S1ogwkDM0YJlgUCUM8TrovYPAjYIxmKxetpdx3VguArmoiSpt
aoU2fHIqb1rl3Mq7P/k++XT5bYe5jWIoRECxbZbXk3HYFvAvJ83/NICLfUxu0HtpdgwwhwuZE1w3
xxz84eEvyvhIR7/edb/E1rAeni8iuXxKAt+/PDQQadrVk6TJVxrIw7uIiNhVWGXg83FzkcMHzDjo
M7Aw/J2dD2xi8qE+ztfiiYz/4kwXScxMFhliVs4gg+sgyXgEQ2h4MA7Bkbhx5Kk7kF8Lp2auR+iL
OLbAC3E0TCucoszqapeqqh8Xf4UF2XXSVTwIDHAFtI/bnXGRxYXDeKJVnKAC834ayC4utRiD6jMe
YPlV3+Ue4Ds/xCu6fqlciOWCpGTUhjKkKBHSXfhd2ZluBIb77pie6Nk86g4rruE8qHGRfo+QXnGT
+cNBSB+zjqJe/A4uonQq7ZPSxFIrtrQDsRuS2QJUAsqXWLoN410+3eTCeezb0ZLIXFDpc1OulAhL
PmLCvXYgPsO8ix8IRVbL317VxJw0O4cceV8dgXvZG37n/z0TW4xxExnSe8l7YbT6RKcxHSCt9Idm
p7wCd4zJm9VhRKHy2sSlbvTB1ChOpdcvCv8Y8PsqLOSCcqVJhxE72HnzjnU8h378rHvGyTyHO03Q
QsbMYSPkvBcoFsImWoSB0uNsr+WvOYB83W1Y3KYUEN35q2QK6Xy3jx/yHtwX4mw5KACKxJq2PhiO
gF5q3QR1F8ZDCYCdX9WOKDsSGg0Xe0aSJZKa/lcka2Sw71h2xpoyQk+I2BBEunejWigot/2AUggL
rKrbeUPtDmhmSFEztHz7Vn007pXGYQMGmmcRqEnk+TxYV7a1tsoqKGpXxuvUPiddAKSI5bUGAoE0
+EE1OFKp1k5SS791f7mYLBd05Lyns0yhtSyDi3UXhnshnazgDH4vAy0WVsuCqSIssQiqNwXU4wCe
kvC3sHyX4Mkjdu2gKQyVCTG/BffsYSLdg1j9zKzFPEtCgIXAG3iIUabMtNNqLJumepn1RIrvglyJ
nXUb3s3jdG08lxOZ6UN3rDiluwVuJ+3goq3BdkyE6PIs38uH3+qfWCwjl8dU2lha1gS9SDwewvIv
q/vV2V5WW7jXWo7dPG6rKTCN9/vLwjTMKovMtoE4lbhBc9Jzl+SCkrlop7ggorRDFNYDRJQz+dE0
mMbcBQIRor3i8pbM0tMSlEvwoc4+d2m26xKwJ+HRps1EvAOimPj+QLBYMdJ3Q53nkNX65okdMeMP
7X0+cXgrPtAEIVHlgoPV2nkBfnxkJLXhBIqfNF/14ZRZlROqgtNMtIZcIhKbWhhLBUQl6pUVeFP2
YKJ0L+237U1gDHzFOcjSobV1SJnyx5xcd4PoHiA4lD9BbkNrjg2WndNX0wesmOKRuwD5oP1kXSsg
75DvdKe9Kr3pLMRoC5IPHogLV9IBwYBosM26oHd00m+pyyb9qJ76IjqbBY7L43BrID3GlGUD2Xim
5aFtjs30hyGdB98WI3i8wCqD3DTDlOTJz5GgIgKOjaO4idNGTngrml20mg6bimWAaFlhcIiPtx1l
rkNM6gNCe8aM3zg/BePopPQhNSYnT66M6KDq+e8cwAuRXPAIciXLpgkiE/ASS4eiPAO9tG31q5u1
EMHcfBEz7CRqepk1MkbNccpQkse4B39bxHrKvZDBhQoGw9XLCTIYvW21A7TDi25NoIpt4G3zXbGP
9oPwtFoNGguhXNBIOlvLdAlCk3K6SkLJA6D4Re1GZwpFCgrWkJ+JU8U5SJMUbBM4VB+nUb+19Pkm
ISLgz/qz4kUli6uRtIDSV5ONvq02cknv6Oj0U5x8P31NezzNMzpk0WvfelvJQiQLLAvzMFFNGJIa
q0h30lv5F+Zpu8p5LL0UDAQ4No/tz/o2xKAY8ywqookWlcs2Cs1oMNcOykbtsR9PkbqfRTCHFQIz
FBUW2rEjYaFdWqboByXYOPpmAskx+RHuLSNuugZ6Ci2/BQuWg+HAh9izXXVfC97bVk/QhXS2Agvp
eM+zhkSDhiqyXqs90ux6QBdlPj1K9bdtFxQ4g8UFElnpAbOnEJVPE16gb6PiGITISdLizyIWP/UA
vECh3ecQ1Fhgtosqp0wCMAgLEoL1S9Fi6biIUraVYYwxiyiG7GI8jpMPh2na5eEpKbwiP+Zx4ajz
2/YiiiySiyhG1ElWUEFohvdX9QVAApt+2RaxmoNc9OJHHtQN0QBQxfKNuoxx8nb2I58Gd1vGeql1
IYQLI2MQgW19ZIsHdEjvg0YB7U3q0bxlzcKpR46ZQKLA+mwuiBgxOESsFgIVPXZy6TjkPwwMVxUx
Hgr2x+YiBjXG0jRTZuR15Mylr/QPcyKwPFHIsLmQQUbwM5QsLCVokrFAXYdQfMuIPVnPdexK32a3
PU4YBsWKSKJigEhDLmJMhh2ZGTtolB701dOVNqiuGn4V2Adbp0/Xy4V9cMEiaMALDPA5e/TFYLDi
DnzHmC+k36ITzUB3SuhJuz+UyCUheaK0NUmhl6x8HeqbKflShw+a9ZwanqRMXo02pER7GLC46TkR
ERSLFpWLJSGodhuNEVTE7Ztp5YdQ3iUt/bM0i++LAZVfb1U9ExK82NpjbT1LjSDGC/Tg+2KiGigE
UKrDrYPHtrzqQpwmT9sbtd49dTENnmlgrkpJU3OYhrqnXoQnhhvVtXbGuUb/FAVbNXvhkgFFGGD8
lqehf0VcXhHpyUUTa56iumaYBF352s1vWpM6BhHEYVUQsnjgcwR+7CZlqZa8p7v+C3ohnGZn7vMH
YLmgLauFjz5KLbvMQW+Go+zHzOluQB2fCIFtIn25iNM1BE3EFM6BPrkT2jM8FMleFTIft/dWJIb9
fZGNJFnQ2vMAMXRGS3vYuo3lqn94vhEutORzMKWtjGXVpavR2BciDKTg/OQfeIdC13JKYRtRsRvo
vTzGgvxmvZl84QFctLBCOQbcDhpMJzS0HjWvxqjjALBYXKejL/kTeJWu1XPs6b8FJlkI5rIPOyrS
JGaQtJF8t+jPXL5riodtExCkVRr/zKsG5H/bs69vGKcNo9UDqZ6QP2fbvTT+tTcOErMpGDKmak+x
ejtLpW81X1JJ97Y1EsnhYoWdNuUMg0N52XhKa9k1bI8EyEHoX9tytp1H4yn1raE00aADqxijB1rc
txiJlBkv2zIEpqfxmGUQhox5JjMLAEyDPoa+CZh0eGLTV3sMbom96Dr7Jn4x2/Ypjccu27olDxY7
uoKucRtUetVcVBlbvwmhsGJZxABdNZe5pXI+6oEJzTqvtbzsrgUhBIorbv82u/qrwsjnz4NzEOFm
3yvxnzMd21Q1C9ToYN76GPOUSa4aM8Hr7uCa++Iu/G69lQ+MjQJsiAdlcsDiC04/6ZSdZHBESEft
t2LuRT5nntWcdzRoIT9Xv9bVrgpe+k5wyWTxaEtFbmmtSO2VijV7hkX0LdPrEA8FPXHbnLYeCVs/
Hn3Qmgnc4V+uGBfFuDNLqrM8b3RILa4iHKAmWv8Jg5Q65k9tT05ApXWOLIqQ6/Vv8yKVO8LqkNSB
EQJ2PZ3Ap3pIdrmr3NfHBNRAYnaPf6lqXaSx2LM4MOWYjnYyQMcGuDsbAVMD78UM/BImcbrmLvHj
2/8DkCAL9pNLlYvGHu1qgI41rm7S2wgEnvJC/ApJSOegH9U13rk+VPBdDj9EFYv1UHBRmTv8VHm0
5LGHyp1+VYJiRGSs63Hg8n3ujJODsUiVBMrN1X0+HVPpugDsVD3l48/tWCry/PeTcLF5NK1bm8qQ
1Pram4peAUTUY78vkce2CDqMLiXdFX6E0w8wc+H4o5WFVCxdAbE8OJAUlX/bKvvJUFN56ryYtPcG
kBtVKWJXW1nLDyI4Z1DHUFKqFCKAH9SbX0b51sp3mXpMO8GVeOXs+yCI84MGkxnDKJw7r0slPwt2
TdZ5YyOY2yESwpl9l5j2oNQQIqOBxqgwTAbDjXqBEGZeXKz8oAln3sEc9nWWQgiVG79tXgbTcHv1
Z1R7mfK91qt9FHzZtsO1BssPInmLTyc5t6SxQ+dG8VQB/lj59RVjM6tcW6Ddms0vZfEPXEQFiWAZ
QFZ0NPcY74JKJ6t35m72Mh7Mu3Zn7Ccvceiv6Nm6ku5ELw3MDjZWl3/+0mpbyTAVqvN60h/t0dW6
vzCoct/Ir9trKvAt/q2LkJTR2MPwU+WgzNdBIDhR1w63D+vIHalaOqW9zJwXwNl7lKV3wUnBSOTq
nFJH9uyzuAFwrfL/QSTTeRGuoqbSJNOASANX7uqo+/M52FGfNfmw8CTqahAtIRc7wj4AU6GBrcrV
J3U8laHAFNe92dAsIEnR+W1z3+8bFL4HRcZEnPE2QwdW89qS3bYVrFEUYskuMriw1DPuylZSgNZx
DTDJvHcUe+OZTWq3XJIxSGTuNHvhi4lINz5S2R0dSAndaj/9nt01VwAnedFj6raeqbkauNuSk8i1
1vfroisXuFK5Us1ch67tELY/G8UKdllai15k1q6HH5aUC1aqmSplWKrwLIKycYehLmpFHZUaiaPF
w82sdAekfXcTyb8ZIrj6evT4R0W+uiX1Q1GgQ7zzrEJ2kCZg1MVtgwtQZ7jbhiMSxN0JqnZWCrnX
YPug2JACx7Icbbo2p9/JVperyVO/VJKezpOCTYuO9l4Hp3cHQte/S/BirLPAQvh6VlDFWTAyC8nA
+lN03+vguL1sIgHs74sINSGpi+se+9P0g9NOdykRPPmLBHAxAwXUIJ90+JVVjOcha2/NsPD/TAcu
ZMg967iwIYLkxlPddTvaqYISy3pWdjFjLjrUTWPKRYRliu2btGqdEjOyQvWmNR4U6bCtzdrb7QcD
46JCVpDRwDhb5BZXHoat2ntrhxmQ4KaIXRRefMstwXe1Y7OzFEFKuLpXBibTyARTXD6RbKnVDGRi
jIXUh+plLrtn04oFbroe3xcyuLuz0UdaEI9I1lp/8htogkes3FV/xkfb0Xx0qvvFXvgCvxrcF0K5
o38YhlQ1R5zDJASKV7manhNPcrNzTp2/CZvwfIa3CpGu7LOfUqeFWM65hmSOwAYKXTHZ86R5yg/J
HXOHXLN5F1nqEE80A2XtKg2ky2UHOW9rwqIzu56lwrsBQ5dT8A9l5/G9d9s6it5/1leV4B6ElhwU
mDinaMs8mQ3aQb34Wz7fy0HnBMatwBtWk3vjIoTzhqBNrKbJelxTsHMMMimV6M3BWMrTeOic4S1/
ss8EeCjQr30Tnc8iBbmDsyBFmLRBC9k2phvmN6YxuMH4ZVtDgYImqxwsInACrJBOcqxicgz21S44
KnuQGexFWYBAF5M7H9M5UpKggJip2E/llTmepViQYYtEcK4dRWbRFQlEUO0nyZ+UVnP64Gl7tUQy
OE8mhW51oYQtka1Xa/hSSS9GkjrbMtYqtvCif2zO5Py2ACsx1ZmQ+RbYezYMt35mr8TmV+Wm8YfS
CUA8q7+051aEHFvNYhaSmfoLY6DRKDcgrkaqNqZ+1h+kLHIIyd1QVLL5l0hx0ZE7NLs0N61hxmZl
RzVz2KWSuOTaAI1G93+0OK1um6kaIB23FAU0jh/1mtSwM1tjQBagIAWMUic1YicYA8HOrR7TCzFc
RIrbsKCEianxupg1fh4c1OmsgUy6ft62kVWvXUjiwhLJgcqUI1y1aFpO9+FYhx6abl6SZo5OGNUQ
emGHGSG5OamACE0iartVM1lI5wIT2EI0OZEpIi/5XmcYYRg61LrpU0GBf33XDEJ0G2PdPtFItaEJ
6GsOP7D73p2T76MmO6b+O20oGHZ5EcO5m533nTTUEDPeFsDFK16/JzfGjfatvNJx6yLH9GV789Zq
wB8kcm5W4EjrYqtBYA9941V5RbMwHED6Tk/Wve4xXnpMhPgtZpUPYjkvCNO+CtFP3nnmtYmrQ30N
rNrOAs1SCqKs34D9fxDG+UKqWiS3O6yqNI9OHt9NCcYpZUejOWNQkGNg5OD2orJd+pTsLHaR8wjU
BdLBZsbSyWrqVGryq8gtQUa1bvcXS+HsPp8TJZ8rLGCNkYZVlDu5eh7Kdi8bwjx1W9Qn3ihKw2aO
R4hKjiraFltgCdhVj1yzeSETuGiwZ48ioNAaF9Bi0z5RRkkUZVnw/OOUvmdD0nK/eNLd8lS7ATrc
2IAI6yE+BjvM/8awI9lJ7rs9XATYnvZABB0Qq/tpqbZpvpPI8fU4rVfKLNaQM+dSe4qs9D63Q3/b
ZNYvAwsZ3GmuDWaayhiT5YVfguvpC85ZKPo2n9o3xpHI9NIftkWuxu2FRC7WqIGeax1F3Mad1FWT
aRe0IP6zbc8K0N+hqSelwdy2ZhSIXePFUfBKammg35G1Tyj01sqioFIRsZG5uM2REdNEIHzDv+Cv
Yu3sDKKloSoYeqKNXD/qF7K5sBPkutFFOmQzmsPmJxvZKt8BCfeg+dNh/rq9wP+ypxdNubhTSAGN
BhPS7MzTXifwq6ApPPFsb5T3aLcrMNUNNE43IrCiUEsu/vSDVVGDaallrn3Cm5Crf8W0U9bfW+76
1hVVDFcDxGJVuVjUxbqRxRLkWWOhOdpAHBrTBP1U8q6RRfQqq86Ijj4L/R6YMcW/tNtFPMhRhsSm
AKp6wNSDQRWE7/Wyw0IE5xn9bMlVyer8VuTgnzcG9w+OJTTy7Dvilq+dP3mNWz2Pg1MLDmSRetx5
3KPwMMPpOg8Ak+lrrhraVRjateD0WC/HL1TkHGEyWvQtzhDD2Bazn7kf3RJ/fsgcA4yflemKjuB1
r0cEBQuCjSOEByrEtdVhurAJzztRr3hSPJSV/aRw6KE6lK/Ux1AC9lp5ss/TQTRacTV5W8hWuZRb
qoxQUw3E1urGVHb1fFfpgveA9W27qMeFbwuFpDSkUE/KQKccgeG+lwUpKPPaT1nFQgvOKlVNCsbW
hhYjnVyjuB711zy7Heu3QHdjUb67KgxvG7oJnWzN5Fx6HjHDflaszgNUzJnolaaGu3k8zhNGgDSH
VESWtrpDF3Gf+k9MHfwcI5Yv6B/M5C0HEwK9347GAo341hPNtMYJyB2WlF2Zee5UGJ3Sfp+np6h8
QtYvcLBVe1goxJlcOw1zOaVYvzCLvaIh51weBWjZdR8mmm6rpmaAXJI7XkolbqTI1NhBmoN4JtlZ
YP4H0oj8xdhmE7ecvO0lXFfqIpA7V+iclmMaQGDY/TDkr2q8+7Pv80ZXghN4CHVc+eXCGcznLDpu
CxAtGc+b1TZKoUsUGjQehgf6IOgFHbBrYQIdbgQvgSu6XglWjOfPUoqW9AFbMVvKvlXy+BxQKsgc
1+36n03hqbNmdaRh1GLRwDvmGvE3eXYSaXAsUjqKutd/BxilWMQkim3KBKQ23AFVqi0oZyr4kQ4e
b0Y9gdGjvX5j4q74Tl0gP2Tub5VXFzK50wpRCgTcFUIfBfxjDobEqWl51Uii4ZLr23XRjfMoqypA
U16zGBHsywzDOE1LkFusB7qLBM6FctsyAL3FbtF+usvqcHDStmudPtMetk39PQ/ijwtbtlQk2JqC
oXOcM6ExCs3huo0H90Yyn2hptbfGTFC1qDTZp5YZHs1ppL/ycqLHjkyTmzTE9vJGq/YgD4v8rKsx
UbY18vE1LXNsM1GrG60B21wVlXnkDDUJvESJZjThkpwm5zJNTG8Ou9J0YDemfmPLbYFXorT5mgZS
WDuYRVR7XRLIhqNWZXtjjsHoxySlP3tNLwfBSq8CUxYLwAOkzHmkM5HYAqBKznrJy+vqYO0LZPrC
7mRmGBuL/YmSJag60hHIkk/Sa7sHtQ4uqPGzAmLl0Q3xtLIrH5PaiU6hLFBzzWRtUPARoFhtk/BM
b5qM6dRdzWKyNj1Rq95jR7xtU1q9TyxlcO5nS7GdWJKKVPjWRl1+PGjfTBR+DbfaYyT7YVsa+9in
pVwoxPlgqmhj0GYQFvVz7da6PvtqGsZeXJIHWnalQLk1h1zqxjlkoKAt3wIfoFeM5WOpjYciwl00
14VTotc3yjI0EN8ja38/mhb1bCkgmEOJblRvfGWX3oT1ob53XvS7+C59FXe+rmt2Ech+0EKg0lI1
iWaEGl0tMwzhCoo9njWfB1OJBZmpSDXuSKj6yaaaChtM+vOMnjJTUH8RacLZ3xDEzVCwpStqdUcK
4sglmhQS0b1ZpAZneYpNJrM2oIakmL4djsceBFXbxi3ShLO2qjMMi7KUTVee7OFeVn5FobDBQySE
i/yZGhhRRiBEURzlFdNP/LkF56T5NGJON73Rz8k31vC8rZlg8d67DpfWFlm0ngdYW1juq+YcUsGD
/CpmzcZb1H/95x0buBQQSw36f9nS7bUdpoG/T5M0/Oj76DMKzcERQdtFGqkf/aeMwDeBFg88z4Mu
3kJfGFH/cM24S6MsB+VU6lApNx9j5aYSPdqKNGB/XywZMkM1KplB6+qToYHxVvDKKfo+5/dq0s7F
OLHva4lrdMOhzGdBGsMc4tNpgOTFkvFSppl8R2wSRhJGpeMVPyj1x76wv1hDvbMm5bVTTdvpjV9S
0Ql8dLVsZy9kcstWKUnazwVklv7YHDA78Z1PFIPcaAO6DMd8VTG/SDz9e/XgW4jlVhMUMWY0hYCc
dDm5icLQm6T6R5AAvJA2gnvQaoRYiOICqqSMhWozDfNZ96oI7Iqq6cRzL1jJVftQdV3GqDpkoPyM
ZbvJTUVqcbbCDr1kDHxqZ79zNFxE8BOVcQfWdbuHCFu+jum1nFxlksAE1xfrHy0MDi4wp7aaSQY7
uLPJj1v5r6KVj2hjFjjTaoXMXqjCxZsJqXbXUMgZTgDmeHgVZo8A0gPGdoKQXfql7Wc/84tfMhoj
JIHw1fx1IZuLRFk8RYOSsZ0CEjLv3urxNBHwqNz306/tc2Ldyi+ryTnX3FuWUnXQMsCz/mTcoJjr
Ju1dPrbOtiCB8RmcOymks1PMiMJp3jfA26NBIfmyLUGkCvv7Irxi3FeVKA0kJD3BvIaxAjVRtkvT
9CaT22i/LUykDpecaGUchkWKdcubUkJpPb+X415wxoosnctOIjJSShlC1RgLd7a165DaLpGt3bYq
IjFcfqJ1cqwRG+tWKHd6kTuhcSX/Thl94Uw8lIgMfWCFA2TkMX0MGs2tovhxWw32Mz8fTf9YMg8j
ktS2UHMghpGQhIce8+PZ25UsfCpfPwEvYriw0BmF1FELYog0O3GiOVNHnYkcYlAKKO0pTUQY0vVM
S7VsHU2Fuqy/Y4KWdk1CMzHZxaE9mfv2JtvFmFvxFF8BcomLbIJx8cJb7PpaXkRylpekE0lmmd1V
wErJRpmySbRiWutVJ9LYwxEQnZZicGHOsIuuTGMkLNU477MixUR3Ec/0qnEvRHDxjYKYX51G+BDo
hG8bkF11avA0tvR3ottCDBfdxtHQLfRmAZdF1G9pK/lylQueNESacOFtNiXbmtk1ItIjFwUet9JB
IdBX7rYbicRwgQ1X7f9qQsPcGaTUbdQnRYq8bSmrsXqxXpyBdemkRIRdUYP01A7HsMvdWHoagKDc
lrN+ii8EccENQChqFITt/y57yr+DzNyN79kouMCTv+oO0ENssEbq2QHGioteHQRryUe9olfkRNGY
cNu+0qzwihTSTagYgsgncCM+8o1hNyRpDm+VwxHUuOG5tDsBVl6wXyYX9Ya2j8FTwOy7P9WYdBT1
SLrRWxZE/vaGrWY+mq0YskoMw+CvlXmq17jcobRcFi9ZVju6dtelx4AUThiLSpKr26ODut9UTaLZ
PIVKGXZaE+oVeooNP5Uqv61OY9AJ/GltKoKCCTH/k8L3mQwkaYsSExbZQF4wI7mUOPlNOzkYg3Yz
+RXGfKPkME8Oo2yc/eI75tvN6OpJQK8uKgqsVw4Xv4XLnY3MIHmZMo3Zj2ClQ8SRJnf+bvGNvk2/
U1/HZATdAMOhJQMX+DEns3uaGdNYYJKuhZm2XbabxuaqTkUPEqsesBDDxcYcZUMtySBmMl/n0EDR
Q1SXFEngwmKsRFFYdTl6s7uDTq5tUQ+g6PtcQJyrgNi0xPfH+Y6qt1m12/Yr0fe5OFiVXZAbHVZI
MXPPsIEkor/BSARD/2ev+W7QcW6VYrAyMBLl83WqDQ9RNDpt1v6ZJnzXJyVB2bGp4F6u6A5uaJ46
vm2v1XpcuCjCBbukL6QiayFBI0dbfavQ4Ve+bItYT+oWi6V9dAyp7QI9wYxXIJ+y4+S3bnoqXTYP
ZtppvoQRIr9VfFoIZAayyCJ7tDtPgQ2B/RCAzMa6DqZOkKH8S3i5LBzn7YVJ7KhjSjEeuPSgOOU+
vo7d8ojxZcCkC5aQBatPCT8oPgja3jF6he9Aw8B7SZKamklTgIX350Nwpb5qbnESD6l7r5duCeOW
b5bLGEk/hKmAP1pek7nFUfXba8lXb2MMsR282a9eOqc82v8HTduq95qqKquKouoKT6NTq7mexBmk
R/N5lgwnMYggUVqXgMsjqkMyKOA5e9RTarSBmYLRvL5posGxexFL4KpXmRcJ3AomFg3NNkZ4AOcy
SHyjqXRNqgtO21VEAd7d/tGDM8HZLnKZlkzKsXpiXErqXXwcH/KjfhWdArcTMb6srhvgRNgTTSMq
j6MqqCkRyuLq2L6a44nSh20rX/++QXTsimVhrPVHt81YfYaWMRvadNOUN2S4/53vI/tRcMU38F/u
+2UyARaJ9dIw8CD/HpoCVMzqrgOf/7/vc+dOpjdRZlmwKyX4jllzrt7u6+6vbR3Wn5YvQngYSU/Q
/F3WODzrydF22iHylIdhV9x0eBEVIedYKvEpENjg2ACxkAG2Dc7A8JRYhmNfMlLvCH0idCc3tUPA
QVzU+2213tEon0URE7FNBmZA53wyk2gdg9EHPhlqcrsPzKj4ReuovzF6xVAcSdWlmyKXyFuT01k/
GLoefCkGxfJpgCfoqzwpIqSVyhwlniX1HZgX5UwmflyBy8DVk9YyXS1s0OnYW50U+9qYJTGQx3jt
9UfNrhOnm5GT7ILOTkJnapTgpAZNQB1dCsK/pDm0LafLZt1yM5RgU2cOEsX0OsxFQHpU53gBMpQg
cBRZSWdHTrT+q5rRbPCoVTXX/TymFcCicZh7hZ4qoni2uk3ENICWM+A4Fmd3UzlOcQSEg6dKxc8p
oCc5NlPXVuRTMoSCjRLI4jlWMS0vyO0GspABgTnQQnPN1Zi9DJomCNKrznRRyuaCgaUMlq4VIM5q
i73Z3FojFne3bXTrIgghFsp1psLjF6KWygT9qODTyx7n4YtpP9fyj20Rq2kCAe7UxDBtdGjyjKeD
WYJ7TsV6KbfzrjtilhnyHmM/+v/PoOS1zSGKzJpAoY/KP3rImGwxxw0G19ggSyCy/iKnlR/Xml/Z
ItjJ2totRPGPH5XehoOMVn9PiZQYzQlmAYxNGB8k1Ur87TUUaMU/grRZCJhRC1rCJjDqXRAZrRMU
U41nOSt0amL3x215qyF2qZv68ZxIqDxUrQGBUmDf0Kn07Clwp75/rtscb7+dFaH5u7yyS+IH/fjd
MNU/1JgLhm2nodjASDqp+rNo/MaSnEH/ZQPXLtB07cQlCkqtqEgSAn5ETtNoiFOiwmBA/o9OAQf9
POkv4GzZQF7lS/hWPFtPounh7Jt8pF/K5E7hMKQU850x4CAKxps5lncyCqFaXBOnnqqvXaSIcmf2
wS2BXHgsCKwFiTUbYBPt8SBDMWJp2JfPkRfurRTZbAjar9lvTmK2VfbpDdE8MmHWkOykbHjdYN9E
kupm9b0exaBUSR2qDU4+P6YAFG5vqmB9+apS1wHHn7PxicYMigLDuKK1tENa4nepcRri1tsWJ1KR
cxZJDesi0GFCeqqOToPnDtriWjyA5ixSMF5i7F0tsJ16FCF/1iPQP7arck7SlXrcaExPrbwNbN+a
bq1JUAkUuAdPNNZ0ZtoFbHoUCZsvcyRfp1MkOINWL8cLd+CrRnmmaZRIMBE2SFT3Ad3TnemOdXmo
TvxYn9sfojRetHAs3i5ux6ZRROD5hkTwW/gNpcAcyV4oiZpl1sP2ZX+42BKEA1V0HWLyJnP+Q9p3
7UaONM0+EQGy6G9pu1tqeTs3xEjaofeeT3+i9J1dsUucrn92bxYLDNCpLGZGZaWJTJK7UMKC1Pa9
U1SOwfP0YQAlG8ZqkEMIKvE0bjo7bE1LyTh9ZjxtGBCBL7VEU6gpxI+6vBfnG3ScDrF/3pm2oUrH
jBqStFgST1VdfZoWA+8GKXGrFnUNdp7BVtL0GIfkfpywFzFSdj3WUZ4Xua3Yl0jGGsYqaaeR7lGI
BE/TbCV4lyZLjDgEEtvf6EsKYwxiLXQaiMpRxtPcbpqtYnHb7F9sR8dqGaykkDEtibkEBhGCRC9V
PcPpNSIYZCuQkJq81YCbiLASQf999YGksKmHiC4sF8m0ryPpThB5EfZmD9BaDcYI5l42o3GEGtqP
9Cnwe7T0ynd0uKLBiKLgN/Zs8aK5TSNYqcUYAcaEOzWrAeJdexhFdxYNO8PjifyboH6tGmMG2jBl
6NSjAWp1J/UfaeDp2cKBA54uDBxUKVENna6uKSL1STd/CFruTot63RWt+y9cZ3VqDCZUol5JaQNj
SKLkqPfSPkmSyxnsnp0mPZwXtTkXuDo5trw2DQb4WSWcXDIbgW8khmgFifmhTRJ2Yc7ho6AvLeaK
4sjCvNlsmVMkWFOeYGGPXjRWnBWNN+U5/mEwb/o4UG1FU7FfBFjJaeTYhLCvQ2ELdCRYNA3Nf/CQ
vpGtXC78fpAvx1KsrEaVLsQu2GPgl4POm6kwk6BjwNQUSdHZYGDI5mBs+p7SyYo6dkajju+03jBb
WO+zl9zG7xIObnJFMlAwG9HUkhIiBw9NoTe1j0MNR6zUXWziJK5S+zWvwkR/8ls4udKSQYYlzoQQ
c4w4W/Dk9vusvDtvZZsoTXTFQCpBlUWWVG0u+naR6Ska83UyPI31sazvz4vYVuFLBIPRSyjM4BDH
e9hIs90iqt4s8cb3eSKYD5MvJNRyHQGoVn+APtZS8aA5r8Q2xHwpwXyHITOXicyQIJiHoToIKvbl
ICdfcfKJFA2/fW76GVBQNZGeYNAy1yWxXFp8blP8S5P2zfBRDY+15oby7rw+mye2EsRAZlioVTyl
EBSPpY9Ujk2ikYOVm7AgIzeFa1lDgpQ5sngZElRMkWvRlffRqOweLNNybmUCFhwt/ixz4o3tvMtK
HnOjDZmCLfIF7GzyJA99EG7qa5cqZfzEAvmZ4zfbH+pLOeZDNRlYfDWagJtIcN8kxK+EZD8Pwa4c
pEspMzmf67v5gfVT1LGxQkcSDynT0yBED8u6Hup6BCHWnnYZkvohHGJLFP9YrRM5bDUf6ymzeNLK
0WlxcQRQI6qDy3RMnV4HN3j1dt4Ivx/iqTQm4Tcr2KOXl9WI7Hx6Iebta4hpX6GJvVCWHTGSnP8m
jpweIlGFWJFyiKsidAZkoq118RvpC1dTE8+sWs61uPHOO1WPAT4Vs/VVJOAwu8xuM0uwCnDdJG+D
aE92+hDalV342BtyXsmNlqBTqQwWlskgTaIGLYmvX/ZuuDOfsfh8n3mlXbzpNh1Ji26Ni/yev/ng
+2VyKprx+KLRhyYzofCk3ImYnekeG9599R23TkUwTg46FEXVQOjulOObuNzo1U/O8dGPcorApwIY
x64kEsfDAgFgqT9gVzy2H4dHyS8v2z2lOOfVW3hHxuBwr8S6nikQl86Yebyf5mPH6yjgiWCwo5rK
sKcc+GiAtZToRhu8JODAE/2J3x8adgSeepZcJVi6OePDp+nkaCB0MIP6Vi6L/VzWzixKVlmIXi1H
z+c/1nlU1NnqZE8MResLoKImzn6cHEhkvOsTaEAU1T8vaeOFtjYLXWSwIzZqmYxUFC6yAdFm7mYO
2Nt1C7sdO8R/st3ZyWQHJgezNmLOU8EMiERaVwh1D8HBsdtnTl+CRCa1gx7r0ye/wUQktg9xdOUd
K4Mg9aIlRTbCYJK95E0fES7TxAkfy8cUwAWwtuXSniX7z3vOTzVl0EPsSa+WKkWP8dlUe0saH84r
dt4R0K91aqVR3CQTKaDXJGsuGMHwbhjcMay982LOQ5QuMgiSShGIiGaIMSPdC3NstSt49ZENEaA2
IShj0WlrmeViyPMqD4yugDUuL4vhKC2v1WUDBU8EMLA0SAIaXSiSy9fmfYOdGeFhsFrQXzVPWFfm
/TlHJioRK30YiDIFNakkGeL6unQrkGVjz6c/BtXT+S+zYQBrMWwhvS1VJdVqClP1ezTcpCoeC+55
EZ/PTgYKT2QwMQ1WBsSzSaFQO1Z7CXPgwzNtFxJBKRY5g5VdhEdyH3404GIq7Oiv/Hq8+POtIyen
yXI0oMdZjyU0qzlleDsg5aYMvGaXDYQ4UZIBpakrQcwQQEnV8MNxD1Kr7hCrf/7CP9WDwaEurwpD
zyClxKPejneFU9umK95jwp2+702HF2Vv8I+eSmQgKJMVIiY0INX6+jrDMFxTYB6hwvpq2bQQye26
XvHjAIuOStCHyYXT1iNakqU7YhKQYPd2ZSzeYA4cRKGIcc6m6OdYpSCLRsvbCZwFTiO85f1xVK9S
8bnUf1Q958ipW58IQh0ZJFeaJqoy2CbYdGo9q0aVoDfKUWLz1uwFr9Cqm1ySQddYO+NYuWWm8San
vue5IBTjegaqjgTDEiz5jxKT0VwCCJ2uk4dk3+y1TzY63V38BX0uy618oHxpgdvwOqS/weinZENG
uwsS7yAZPz1XU+ojPU5mXHSNS8rbvA+t82jwLS6CAAUkSjAbPINltt2AYPojjeiLo878JXpOu0uh
2BfmVYxBjcmZVF4VeUuhtTzGULqhn7KS4qis77MK9A8cQ/zuIIxCzImFo9CNNVWodIlP97gWTvpD
u+ksbDvDmCqNgyr0J/I6u3l6MdeRLi6JmNI3DWY/rQZ7rcFMxSn8fU8fMKoxd9CE/dnLWEHGaIOg
EJyPiTPs6HuJOP8HCg/6JVhPW30ptpmiGwloXynSkGPvmi+VF//oLpS9dpnR6vQrXcFV+CMvm/i9
z+FUSbaxIjKEsesbiMXkk79gHd5wQaPX6orPe835ZioTMfedjo7cGIHrGF5P7WUZv573rW+gyKjC
3kETyZI5xe8rQXctjsHDbGDKJgUXGsZ/wbLKgcbND4ZUFrhCCB44bHNSMbT//zKKu8YBMUQtgGBY
eK712Dmv17cgheoF9iEVtHUipf89BSVNK8ZGTuHDk/5RtJeqhN0/fzrGfCqCNb6iolNQkIMqxk8S
PNXla9w+n9diGym+1GAtrdQGoc7p5T14eg9/opc3dn4etNcYPoX+pBq7f3KHTw2xdX44O9lAK5qC
vCMDUVpfjQh6WghOHjvj1axuFF6qceuaXItg4CiS0kzVa+xzWergwhjAWySqRwy3e5rc+tUImJoy
Xl6CugsLGGj1IypIYYmMy+rULFLZiMHwDbWCo+TJTuJ1u/l1ss1bejdOvKrd92cnTGQtjnr3OuQg
nd62E7yrzhzlAO5E8KViE0r2hEURwKbQ4XG/b8HFWiATepVlEGtkovpFmp0WrTOBI5Zjk99eNYxS
1MdXShl1PI1a3cC1vMCvD9k93Zm53C42nf40QotXOt68U9ZKMbaYovLR6TLFKD+/khzJCvbza0tX
Kbk9djbY/1E/xi61RtUygYqjvV3jbMU76UJ3VaTesWQ69fpn3r287WtfRslg1SgsiJ56HGiM9qZW
CK1Ff+mrf3Mzq+Bi0VRDQVjKFkUWMxZTjCfhs0kO3YwZOUtiGwVa1gQ/94TR5jHMfqcpp4ayksgc
pB6mI1lmAGQ929ENnb2gtAhh6pqudNA8pbPCz1XdvPPcdruVYOZAxXyugmSCYLQdT6DTxQqa6SK8
rN5ylDC8/qG45T29N/3uSyJbZY67eqz1EBIrGYXkKbFarhdsXZ2r02Trw8mIF2n+qRRG1ytMAzp4
OPmBM18Xb4NtvFNCbQ0zJrydDpvRjorRcpBVol9UZwXHfR6mEn2mjhGon1sMzYv36Lr6TOTybGbT
FVaymHCnlXWxCWmyX16uwrawpvSQTTz6tW1AWUlhboEhNw0DLDsoKWCHqoi5qmUX+xlaN0vsYeEt
QOSpxNwBS272yaAATor5KsCqdvGAWbHzkLVpGit9GNSXu7qN6gSuHWrjjTjobiGGTl2mOwQo+/Oi
tn0LTGig98Eoi0QY30KvslykBsBquZ481SucxIl9GehP2ZX/RSMoxZAvcey8YKQI44R7bHSi7tDE
r1le2KF2OXSX8xRarXE1Nhrntbn5vVYSmdQT1s0VnUAVDIbrsVWsCKOves4LROivfAtEVlIYQ09G
gvXQKfRqI3u67P3Ur3KLcsZkbnP847E+5hAZe9fDWlsCHSqNzWU+uW3KqbdvRnIrZRgTF+RpKMIG
yuTYDyUNrdWlu5H8LMWLsLBj3kwf7wMx1h4ORDZAr4S0rfncK/dJdyfqvMtyM8ZZacTEOEjvJOAs
h4weLHyIu7trOniZZnZm1Rjew2pel+NXm5HpSiIT5IToXikMBRIn1Jf8YY9OPJQLfNAXLVjrnHqT
wLHzbRRcSWSu5w5vS9D9Q+JyXWZWsy9Q2zTtaca6rc6edzxo5xkJAxwKyoEDaSGupPxVRrerZnKh
C6Wnh5VDhtRVc94WDHpmZ5yMzVRnC15OLY2G8+xZN17F8smIenuWG2tOebNEHPU+57RWUfGY1OIg
C1AvjCYnaEu3jKJjnrbXNcZoTSHzo5DHfcj7gmyKOo2yqFBD6Dd47U/k+3wxcYPIGlzDK7EFPOSl
5bcjui+TYYfNCqk2i0yCkl/ZnWC0BFv4qVjYf2fnKFMiIK/+uDX/FMAUBmD6gNTwSCgaBzeq+dh0
kT2U74vgmiAZPe+IHHRhk42YHgmDiH5HLBoTu+vY9Ifi7r+JYMCl6+YuU0OIyMPcD/LsohzwuZKB
B2K0Xvzd/BWso9VxX2MD0ulDjQQzUVRawaDD45IV3za7zyTwxR93wX5+ni9BDJJoYo3etxqCFjI+
k0JxggATFGWgOKH+6/zZbUej4Gr5WykGRrIC65aUAbGbRNRXIxxdXUmcutdtbQrx+mzdWsKCAvTH
yUm7j/U/Lq+eqIr0xemZDmWj9GjARtKHhFY57qOSl+3maKiy9fhkMdWA0M/WvWhYBLI8C7aE9uXh
lj+xvm3sfx8m6FROtTFbVGhCAlFK7eWiHTUXCncjMvXN31sheq9OZRhKqIuxChkUMwLB1UtLcUtf
xVMXc6A+sRLXBPU5x415Uum/r+C46IOx1hKYiSj1VoVHUS8/cixx+/AMyZAwpWjgRX0qQo+kWVa6
z1cERkGs1p5dtJzvFGv4RZvNBaflcgX9BoC/ZDLQEYmEhIWBx4R4EGs73WVO6HY77Fa6ognowBof
MhBDmA//UVUGSbJZBcMrgdiocdqfNKkf/yVPLmWPR8rnCkPzbujxxm22b9QvXRlUacahloIBr5q+
+qXP77PgL9JOVvZ9v897zTuv4ra9fAljYEXts0UUUYd02vJqKXdVzesF4FgLuy1Dq+J6jkoIUK/z
q8WJ7PCQY72pYskqvhxNhDRHrKY5rxVPKPOWafQqN8wRJjobN4ZyM7RPucR7yWyHyv+cnM5iSNMq
0kA/k3igFCXxbeAt9qvsxs69yS1h/Sbk+ZLGoAkqn3FS0K6a7NLwMYyI5lT0C1Fac7tHg+r54/ve
r/SJ9l/SGBQxBGWuFFoxU68lcH9nnnhMnNzuX6mvST8btB4uvFiH980YWOkSsZaVBNFBYvqd8nNs
jll4f14vnggGRfIuwmAnRREVI8Fd+SJ0naUZvPCD41I6AxqThhUqtQ4pqPQ8yZ/To+kBxEj3i53d
0S5AHuZvh/tfX4sBjHo25TCX8bVq4WYMfuVdi20aip2gE6bueWkCDjqx3AFl1dfdRCAMQ9Yviyy9
VG1yOfWiNxHMMSi9bWYBB6PoZ/l+k/6jH0shUAuDMsI60FcxqS5mLJEnxo6r4KdZKxzc4ElicMNY
5GpWWqrcfDSbiyy6HUVfDTkWsmkgWAeGlYEaajIsnYwRSSG4xlDoGcsPNZVQdpQ4emx+JPAZGaYG
uhrU0U6v6LLtEkFIIWGRFmdpXvMosaL8Fwb7h8KLVR6N26ZfYU8ISo+ocGIY8VTcoHamMqbowRCm
GzV5zMH0IPA+zXeSIYpJKyGMlZeVpEVDj7KZinaecBfZ86/ZRYJ7N2JfsSd6dLWjBvK9q/8l1zX3
PHZsfrSVeOZIJTlqQNYB8YX6jjkpS+04EwgcAayVR20q6HmJQ+zR7YX5vZhXI9ssqq5OkC1CT1Gj
zNihiLu+srER289d+UVCYTXClj9SgxZmoBvHnSS0eYm47dgelR7MWhFslGBfl1ooTTVeEBDtyl66
QwwwuOUL5b6ad1q+P/+pthXFJmgdqVpTxLD0qT12MWmqbPjMD2Ac0p0c2UlvYxDjW537uffHWW4a
O3Z4rXOb8LGSSz/xKvjuSwHhFH2ut7N8meqtn2S1i5l+WwllzhW96XIrUfTfV6KmTlLySMZtGai9
m83vPXYJjwrXZGgQ8w16V2KoxisxTaulGqGTI4pf3BRO6c+jT/fsYvMdVl72PLbl70MP1MlX8hgk
yeZcwN0CteKnCbFi5tR/dTs62z57ioemFtv8OG8rm3fnSiCDKr0+xR1ZaEhQPUwoJo27oUDiMffm
8PW8pO0QbiWKQRA5W3o1olkrxae6xe7wZjjyUUU7Q35d84qBHFtkmSTk3BjzcMJJYpe4pVe7wPAD
kVhL9XheLc4BsuwRakfGKKB5o2AkTjZ6lf4gaJY2vogaByB5GjEBdzA0qtrQJNyMlWFCuUevi51X
12PCuz23az1fX4odDu3EMRfEDEDZvCyo9YyPgitd5aW1gISnwjYFbuz7G3z8B7FY4gghzBuJNDDD
LkSRuj6Ebm632CnrT37l8+LFzZtmpR6DHUFbYRC9wkHKWXBQpewiIoTTI8RViAEOssi5KAeQMb2P
ruwsuwihtgXeFrfyefzpPBNkQCPqtahSqGMJ2l4SjgsGLLXX1MT/83JUHNQlDFoYWSApjUldeHHD
cFcUfqnfnvcnigJnEJetM7ZKqbQGLZBF6GUtvPTYuPqB7Hg38rYzgR0S7f9oL2ZjAaksKtFUYOKG
GdrYa7BDFlEWvRTVxfP6bB/ZlyDGa/NSXTDxDn3MDN1NQndJ9BxU5rzulS2bBgsgpgAw/IoVmAy4
BkUeVBjEQyOCvpuU6463jXFLDTSt47QkMJSAC/D0IqyrJpr1GQRtSvuuTqlVYx3s3Af/4rDWUpgA
QomaNJSxMNipVNC6PFf5oeM1aW85y1oE4/wR9syVVQ0Ri9xYemRaTXqI53dspkkVbgvF5lfBgWEp
Gbg5TY05tRxEIf/rYK7eyUH36h+hSz7Ed/Ki2uIusIlv3P25tYHO4x+BzAFmRVxEsYykayVk1jz7
pnGvyjx+qK36wloIc4RgzJbTvMYrkWZ2h/2CrcCUmLbyeUn3baP70oYB0UlZImUqoI1UH3Plvpwu
xPTh/IF9H/hExLVWhgHPtJzHRKFpLEon9KKCeZu46QHtepItX03obghtcDkmfyUHXvXkO/k3Fa1K
mLg00JMoslsfux57jmNaGcXSw3cNm7JatO43b+nVJx3DfrAtbOeOHzBdbsUecoSz09mxx+Oh34zL
Vn8Gu3sRf14RLzTGTTDwGu9qX7DFveqL6OsIPd7du/lJv3T+vDdXAXWkGq06UZ1J9aQvTqciybDn
fFIKqewVslaIgVwzl8cxM5D9BPcvmj0zx9jHyBZ+vny8nOcNPGmMjy9LNMUhHXkFk78THAonupaP
xc/GItZ4wRuc38xMrnVjHFwpRbpUHR9LiCx0ltqSFSExKaPDTnE0CSGG5jV+zBuL5n01xuP7NJXV
gJ6oJj7IGKScC0uKOFkhrmqMtxcNrLAkECIeMDds10faY5Ta1U4K0axo3hqeuGuG3Xlj4WnGuL8k
6HKf0twaUhvY7JpZWYKVqCEvubsZD66/GxM56aSSi7b7hBm6pExBGUD7yPeym/3ghTZch2ZiASzu
UuRU+rT/6EZxp11nNa6Jilv6uWr6Px0g+86KxDlbKjqvSQo3n/wJyQ0udfhWTLg6PPaNJVRNJoFQ
jLqYaMuX2pG+SlJXuErBqoChts6VbMMjO1zg4453CW2+htbSGTiZjEIF4xc0XF5QKrXz2+EiRT8Q
ng+uBpOMOKMS2zfSF0Syr6+4kkwsEP/UdnSLzK72tIE89jXqDRneEKWTfl4KyS2fhOA32uI2wiYX
HeEe6xBLK045BejmRTlUXnEdebq9HKYMtZbY46+Q3QyR0Cz/tzzGMWRhMWY5gAMq+WESjyKPqmUz
3lv9PuMM6YyRRJM+xMj8QyJuVLhNeZDjo9C75x2BowibvxzVSC9rlSqSGV6ttM448bgPt8Hqn7Ni
Hy0knWO5puVYJQRFFUr3Bcibyf15PTgHZjDmroOLOe8zPFg0cSemb1rVWyV6Hnr5Zz93znlZm/ku
7evrsCsjpcTAQBX9OkJnEzyWHfGJ0rfp9mjs+xca8BTc5/9v8PHrGJk7tKkKeexH+oq9XTzi1n6z
Ww50+O7/0si6Wbpfq8jcnQkovHWNtttVvY39kM58FR+mxMYme7+xJn++pBMh2ZHbWMizR+Y61YQx
mjXaBNciAYwapjO9IaVu2vInl7LS2pnPi4V4Ihns0DGHPs4iVO3rpzm/nngr37nmwoBFrJAcmwKg
E/HL3eDEsS0hRjD2JnaJOIIf/x82M2/fPV/GwuCHrNXEGGmDQLKPwWZiujI4kZIDLy7+TYDwjxyW
O6gf8zEVaHerdN85NPPRPbcv9b6z0ZnOQSqOSiZT5evDrFvS/51ity+uaYJZ8ZSLlhNacayBJUdb
RlUIUjovVBW3o3QTEM7vb44+rzyLzUko4wS2HqqHCYgC4RLYYDOnPAq26paX8ytNHGWHT1rYa97b
bSt9tBbNQMgyxmMx0WI9SQ5V/jDLrkn2OU8KB+9ZDjAyxErat1Aw0sAdMe9q9WMqOZlKDtybDEyE
tSKIJbW7tMB2hPSnQLAZU6134YiJFmRKrPOIzzs4BiJoE52Q0yuswGvTuGiy0Ko0L1A4QRTP9hig
yEQ5D2sKukN32wT3csJ59fG+DIMKRdcQo43wZXrtQptuo+xezF/OnxQH7LCV9zTl1khZWhv0bkx/
zXZyQxfMBg4a7RWrvlxcbSdw63fntVLYDkRBmvNypFeGHvxMuisj+CnHnH6o898f08CnSvVm3pY9
VUpKX6Nm8mYQ6daJsBNGk4NyPGWYd3k4xSoZCkjSxL2k3UqSP9U/OJ+Ipw0DA42c92mOhfdIVodI
3QC1I1RnrM7KLNqbJByjXeMHd/+mtvWFPgq7ZgTdrWWr0RBNmDWrn9H+J+aH3ESTw9QITxwd6W3w
PZvy98WksLw/XTlpWUcLXHTdpxjaaDy0DMlq98VBCWyeapzgTGH5f6Qkm0N0EAEgXkacKHrl3gJv
sutLBW8t3hW1/drBGhBEYAo6bj//fZWOSouiqdMS0vTIwqZRiAtd5RVZgCfU5zEUxo3KqNV9O82V
QMZi8jZYlEQA/rVu9iC6GQaRk1/ggkfWJrOFP1/sRVOMOsHqNU3TsDCRgVs1H0axCvB2FZRLIbiZ
Bg7ObjrZ6vcZnBWKcEbJGup0NfZ5+0l5MyUcxNiE8pUIBmpTNP3rDWVC6JpjE1wU2c15A9+Mhr5+
n01g1GIetkEAZzKbfVw9h6NiTZUv1w9JcVWab6M0c67A7TPDkgu6al1WWc5yVculBuShqOOaV+34
qvXYCxN8nFdq240w9Pu3EIpcK8OuM6FtGuz+RG55dMu72MW8huLIkQ3HcqtjxOM04inFGFpC5H4Q
dZxiW32IbWC30y9x5IQq2zEyinWiqIqmik6aU6XiVo6ThU6Jjrlf7dGJsesFS3gsUFh1yE67O3+G
m4a3ksYcYVEU+VjOMLwFI8TNRaHwYqFt9FlJYA6tS3q1qWlSEHvk3ekhPhh7ygUj/0IxxQ4d+eG8
QttGsZLHeOtS1WYw01ydeBj28W1uv09gSf+fsH8HrSthjN+qMfYIyXR8eAhdCqw13k5YoIpNaJ85
atDYchx5O2D6ksjOjOZthCkEqh4t5ZBH9Eg6SB03ruAnMJDEbd/y5/MnSj/QNzRfSWReUoteRL1A
6cqGJrlrNYxix4ldSqYtZOVOmEr7vLhNqFqJY4InMYqlNKGVmk4rfxh49IZTjVmXwAPZOeYp5uRj
WcSHTOfxKm+n5leCmVjK1BsxlGkKdKLU3ffge3XjS+OBUnc3Vu0Vj9h4yJ1T3LwqV0Kpf64hLKgn
M88+vaO6NK1pHx5SsIX3MegDUm+0eIneTQhbyWPQpZESdYhoZ68Esl4NW8nS65hXv9nGFBRINQVr
FMFqdaqTHogDGWi5oZHvJO1HvNyft5DffKkvAcyhwcNzHctW0ddwFDx0xt3IOxqwhaUVeJ1Lw9H+
QufgMoWN717wJZM5uESVSR8N1CyF3jLT2prm66V6NmTdGqJ7UvNasLc/1Jc8BphRJzLaiqZkjDmz
iPQ8NVd9Rzi39LZrfwlhsLk0cllq6S0dVbexbiVY95KBKqa/1WbOW/I3uPUlioXlzsgik6bczQG+
tGio3Ce/Bqm2sKB+p03pNWXbrLrkisT9VVynPlhKWgusE5ZWxy//0YAY2M5DM8xbDQYUk+pQp1Fj
d5qCtDnSG0F+pc869qR1TrbMPlqhn81wcuo8PQr4gwJZtOoi9Tl/EAW179aFkgeGFhGmsTQUQj0J
miGgCYDOYqQ7TJCBRUTC5EyFUSve7NG2aX0JYxB2WswmLHQIW5IfI0Gb3fKjUzj3FE8GgwEhWuuw
aTvHg6owiCWhZdZqI6yYbzOTN5y82QmsYVHZ34fHwAH2LZaNRA+P1lQpo2bmRF5qk2uyxyY6XP25
ZzrlTuWouA1zX2IZRFDjrpB7E/diGlwN+a2svp43Ct4RMgggV/IwV5RIT5bukGB3mgF8Da3BgQCe
FgwExHIfKCY9vEZHXfM45BlHwG88/+ucGM/XG2npFTqt2DnGLZYdWqEbfN6qkmvzyWp4p8a4NuYW
Z7SnQx8N40zKns7s8pp8N6cUVgbHjrslUxmToYFGlWllD8I9nXij7Ff0vwCux8UefhqYBPrsLrnn
ZQ84GupMPNZVWpaOIewili8UzVVDT0k4L15qWmfgiB176wYw2AV0+jOVDt1004LITjWcoecZH08V
BiXiPB7aoYAcvXnQAbDCc8jrGyUcaNUZdKhMdIhKlA9n8KqH6jLwaVd2sFfwCpGc1A2c/xE40rcI
DhOvLG4bJsfFdHoKqxhvrgQ1aCjPnaD7cXEPd+C4GE8AgxQNSdQ+DiGAFFdpf90qnNiH9/sMRsiC
UqcanbTMqn0Pjqk/XqNGEzhfAK4zCFGkOdhiAvhsmV/Uy7VSX5YtrqVpdx5QuabAYIM5TgvoVSBn
pP0GaNDXsRKouxivKHu5aQf3fWnRhVpIZ15puxgUdibnJHlgyBbQ5xF9rSEdGC8u+6cF9hc5+h26
zqnYEjOlPSY9z2vN+XhsPV0QiwULoAAXU+SH3fUovZ3/fa5K1AFX5t3m6tgFn+HEtXY7/6RrVUxX
/UGrzTOIwKNbbhmRA09sQT1MRS0XW9jj9E4f3ck13UJf7ITjAPb5/EYEcXb7PHDbmzhoxW7tNWQV
WRtqPo2n+cpTvqM40jyb4LSN7oa71Gs7iwf2vK/HYAdZClGfTcjsYsNvp34X1517/gNS7zoD9gaD
HgYYjqqEUjIU5CPF/hH1ILVO016Z9VPb8J5uvE/HQEnUFKYSLBCm9CC01XQkE5of4tJf9nqzF8Lg
sCQSVkMEVioUV01YHTHidYVi2jFS+0tMPB4lotvn9ecdMYM+tYilTSbVn0QvTftGyOP536cqseer
0/XloCbE9CTb7K+Mcrj01FpDdbCm7EUmt0p8lYhurz+cl7RloCtJbG4IM7TEEKir91VkxcVPsXwo
VG4r7dZ5raUw8UfSS91QUinqPaXwoB295TG3Kze4nh35Lz5N2mZKby2RQZhYDvohoic4orlE9TIn
fVT2rVNdlV7mq5xD3GxNW0tjgpK+mcdmoI14it/twfc9ebRTk2AJK/gIP7oLJL6esOncVXZF6vL6
GjnGItPDX4FpMpA8mGnQP+aBpas/AvNRKF6i9h0b4jlRw5bfr/VkoCURDKPT6CKnAZ1PaXPZlz2S
GvtiRm1A3xsdR9xm1LyWx+BMPSCPL9F3gClZ1V6nCcxbBfXeadcia7PgdMF3eq9YxFPRD8ItSlEj
OeOGLJP7nKJzp6fcOrKxL8N7kCxJlq7sZfnn0IP4TP1Rx5dD3Ns8ikTeF2XgpRVGaQxpijjUJlsI
XuYaY4eYZs4Tr9B5b+ENBECnlUEkCak3xDLMNzVyIU40Cq+ZBo6i5L0hD5ir53xJnhDmQ6ZDTnqT
RtR61FsxCrJZFlhCLjrn0eyzJ5/5YogKDUWn5T2VsBw08xILedKTAbHS7FbesFv8et9gApyXxt9S
aC2IUQh9r+CkUCAoTzVLFd7k5ZgaEuea2RACUnBwyRC0vRKR7TsQm1xNa3keQDNTXGkNaKtUzdWE
gPN044mhbrACkDZTxxS8yBCjx1bX3M9hbiXhX+c/zQZ0nOjCQORQJrEaV8uAlVShQ8wLcwytWH6P
QEUUKpdjwEke8nRiQNFsykkPNOg0jWDI7NMHpQcBnDlzZk83PPVEK/pnrI4uM9FN0QoQ02aSmy6V
FUk6WkI/AnDclcWfO9GJMMbmwioM9CTCEYbaRW5ctvqeuwht6948kUEVXimkdmUTNjlkzIfBEd0U
lDwSxn1AveKHnsB52mzZBNFAxYbhbkyBsfaNc5M0NRjRsBh6REPFJPwLPHBWJN+OamAj6fkvDnAt
jzH0WWn0YjCwqLxK5JshEhxNHh6bIuBU5rfqlzrBfg7wAxNN/0azIddp1c1aTQ8xeWj2tJXWdJXr
5Er5ZJLk3VPUlhnQgzgTA9voRtFQPjn9Zn2UjNOsdoOzKB+S+DoR77zrbvnS+veZ66gZk7QWmn5w
TGNyDDCANrLoCILKAW+eGOapveRSGooJ1BDr1BoqwU6Wa+x14djAbz7OP6fFkmBiSU2hB4hHHWFX
AO728i5wgstgN9mLm+34qZxNl1odH8uEWRRTNnc5BGbxJ+mPtDMc8WP00pvcg93zjI8a8RlrYEkw
C0kZcnCZDo6CHSCYRUYnjbinVAl0SI77rqawfU4aA+txC87GGkESdoxrfmvarU3z6MlspZi+cpPb
9o33vKVmcE4ig+xRVETgsIETS9WiWulc2Z1oXASSeeiW7kog+lUlx34x1f5/8gKWqiQtxYCEBOc6
Yj+HdLHID7XBcTQK4OdUYwB+UMBlsCgt8InEltnc6qFqNfWbSkJOYMFBDIVBDHVQ61AN8dXm8iI1
j+awP39WXJtnICPS/x9pV7Ybt65sv0gARYmS+KqhB8+xE9vJi5Cd7K15nvX1dzH7nOM2W2jeOHkK
YEDVRRaLxRrWQnt41P06ZNM/9i75BJK/x/De8NJAe1Aaofi5l9ZN8hw9aZK6Eg4wv8ljNIl3gI8G
0v2VfYemdFAoErhdEBUcVKa41Xhz6nllypM161mYmBDMgIKMNuv4SQO+85XoGy92iSoc3KpavRMn
PaP7Uk9iYkBcFyzB/LPZW0eAXnllYN8K0LcW0JH5nn5TzdAr1ZTuTfTEZ1FOIFfkwwsMzkU3YiyE
ukTZHK+4BGRCEgscNcM4QVRv/4i1oHd2SfnpsnGqREgOJB3jmKwFjH+N0Ke5tPsynbxlyBTXmeqi
YeJ3nIRSkZm12SAccc9dS9AigRjHzV/oj/if9K4Myn2h3CiFA2GSA8ltbaowmAQfhaxHfGP+Qz8t
nnNV3msBsLqJgSuu8NvGVU1OqJZU8icRmflozlC1jb9o/aGKStdeVHOwiquGST4FZK9TnuRQLom9
9VVgK6Y7qrlpK1rDvPAl+0iX6LvzJvmV2ozLRLegFpryi2xv6B94eJ1EBjJLRpYnpV1E+P4YBy1r
fdu6dqDfZXNX2aHcKECALTTPM77LtN1Y3jaLq0V7U/PLHynuTBtSP5ndJwqAlPGzQrTCLizJcRQl
yW1HRAeCrDL+bO+afWb6ce6u/4RutZsOHQBblc0KilMgo0uM9hIuGYFUQS/uZEFeZ27CM3eqW1Uw
KTzuhZvHknyJbldsmGrsYH7MQMVjHNpfzGf6Mz18YOjl1BjPUhsgi6SVMJakfgAYieuMV06icI3b
tuIYFrMMzrgjQy9YxEwMDKIgAnn9N3gU7KLsm8B7yIP/B8bC5vq9yZMxFpa0L806hLxGcKkM+ygw
HtvY08Rz06ePCnNUSRN/P/HIcdxbxkIhTfSVWoAv1YDTgVIM+ATuZyXhsTDuM9s40U0yflScnBnk
GcL4h+d6Fx4jkNTgmkYc7oeBrgi5No/aiTQpEG/qTNOHBLqtWeVmQM7QmJtbv9+/YtMTIZK59yV4
QGgClQzjWeMvdnS4vEMqJcTfTzZodqoiGXooEZLPTnJlt7lbFCobV+2LdEnS2dbs0oQQgTkI/tzd
krqjIBsRLeDlflBNJ2+6I8cmHN2N3DlDwUS+vMwAEoHns5m4jTa7c5e7/XifZ39dXr3t+PBEknRD
Ank177sceYeh9hzmfvtXPfOhBRgAuHyK413t0kOkRiHevJpPBEsXpbNULJrHGm6wQ09zvYuugJxu
BdNuOKYAPk7/zl4uqyoM7fxs/W9N5Zp4U1KzWkysaZXc0vjRmPeXv79VoYalvwmQXAXGoLtuaLGU
eTLcrkPjIbDaZ1Z5SJn9yJi5C2saVI5+tIr081xHhyVvH9haPpu24V/+LWLXLukq+ZHKslY6gyzE
L9cHOzxilP4wFDva/V3HTwb45S5L25rLfqe55EiMyEBj4QRxw1X+Oa2BpqK5Fl717aHzs9aPQrQZ
py7iCNVrSrWnknOpgZptFzoEz3a+4+niLQ37022VHMyg57wFxwpkgK2JuwJQKLslR+PTvzA4YVB9
IA9NOUq4jmHiWpWzBmXYAkCFwI46k/h9Zl13Q7mPWK9wnCLAPrOREzGST0vKZTZGq0UAPj+FzZci
QaXMWd2sfBj5s8JANp30iSzxW06cdKJZUZhXUIl+m3fjTfUoetgcP069aad78TUQ9/1K4dpUMiXP
lmQr1bQamRFOfIaao4EK5NfLem2a34lakg/rwzBvqxRLuLaf4+En46pgcfMeeBMgJwt4lloVEO+R
34xRNiKBmVw7U4xb4emyIltFMGD3/c/mZJJUXa/13MgRKZIrttNBm9Qf2F7gH32gCPZOkOSZOLNJ
3BfCEqKdhUaotXnOEMj9oTqSQ5oFiNxKsTGGAZhN88jsJ53cGGbhjZkB5qLbugyiTBElKAyOSc5o
5AYmSUus4cRewyzo27+GShGxKQxOzg8UY+okHRE2TW8K8y5rFQ9m1fcln+BovQ5AT6gQReMRrRBH
ng6KvVGtkuQKprIaFtBvQIXumJfHOb+KmOKNvH0Tc4CVoxXGNs9Amw29jyuA3SGfjb4Rft3sC4D9
JMmvRz9x40+ppxpG2c53nYiUNp8PtT1pKUTmN1OguTmwNKLbacevyLWqeWN7Bd+0E38/cabwCXa6
6AhGCzreUrN0EzI9roWmuIa2E7InKknGYJbDUNaLUEkUIeAWDjzA8MsE+GS0Lnq64qGgUksyjLTo
mOEUEBdmB9voQepRuakSuVy45PNb723xpFtBS5oiDFtI4fpNVzwM9Zc8e2IEY8rxk87/XsiHbqE3
efIVkVp6UlLIa8rudp2pG1rzzqrNncLjKVZPHr0dtBr1thpyWn+sXAIwl3K3HgBy1WKAXkePeOFP
vatMowt3fWE5ZTixZO3DdhQP1hJ4jy3C+FhQWX4T9HcfAhvG3fG/tfzVeHti+JHR4PIgMPxqverm
a24passqi5fhwnqWRxoXb9URtMyC2jpDyAqQCHTzAJJzZApXuO1t3/SRfAapmoVpDSJLELrvG869
bC58hV1sRxBvMiRnMZlxw4YOKqU3HNSLP/8NvOZPfUB8/ZNoMEN55euHyssnOyW5jpWSbNA5NOvo
17lIXMdQXIQqc5ecRRRR8HtZUKvKnyiqNuOXylLchUprkFwF8OrzJamghAOQPBunKdobezRYoTWo
9JR5eBGSXDpJkqOI0p6voTjAKFA2nnmVHPIdQ8dc7mVH8Lm/OGCaVtifwjbkRs54WrpptnCe0vhx
yp/r4Se4BnTl9KnCzA3pXVxZRppFIkGoJ45LytodqEKR7SzGm70ZUlRZt0WemSMWj5du5ni4+L0J
NENI9bM70+2f20/W/b988UoyX5V2Yl9PnFI/amsZits4zEAmQv6JPTTAXI8uSCQtd3zuvfTqYwGA
DRgbitjmDHC7YHVjAOATxq+95Cl3NS1I2490DlH+JkRa0rRYac1rWH/UJ/6UHMZ5def4VeGexN6f
W/2bFGn1KicCHeYAVQS+7PRNUGvMXn4HZvMX4+sfypLc7WLyBQU2JAuAYLMTiAcUpVDdW2/VvcTC
/VxSS/K6UZuxfk6weKZ1bfOvgwFCjb8j5+v687JO2yf4bfkkP+uEBcBkI6hEi6uav8S25xTXVAVZ
q5IiOdsyBuXrOkObyX6NtJ9OfW3br2b22w2fpmUIsnvTMjmGuk3JA07AqonylVPfopXbra+2/pUs
iiv+TBXIAFkSDg4GgRgI96TTujR0MtIRd3vYuV364FjHiv3MAGV5eWPOLw9JkGTYU5M7Zl5A0PgK
fk00k1cegOqXH6unB+Rgcf+yvLP7UBIn2fbal0nntBDX4d5AzSq1dmNfq9ys+Mo7sxZSqMGJzrF0
Z2npngMx09JaSPmFg/hXAmqJ9GXaxQeBzeSRx8tKbYozbMtkIJ4CvDd5v1mpncUGWQbDj7vDXF2l
6/7y9zcX7eT70sXUxbXdR+L7ZQHwT/T29dQOIqrvPiDGxGAGaC4NIIFJx4c1dWjP6QSb6xwvyp+N
pne1RTXkKKKRs71hpkORQXHsM9aCuDH1cJpNww8t/tPpwPhhJCzzY4PbQb02zG/GGPxMdaUCHt1c
ReZQCxyeFBA8knoVz9p1QEe+n43L5143/DnJvvRlpDhRm8YAGRwdkpZJZcCacs0zbsfQj+n/JFHi
JaHiftjUA+DEhoH2UnpGyxCOfZQ4KHJiSnTwF2AQVsgdTXR4/oA1nIiRTiop48oMHYhxskPKa3/M
A5qpCombutho/wYDEpAx5Hgoc8hqroVYLGDd9xoFCl3tFo2K8VNs7ZnNnYiRnBzXozbmLcRQ4/OE
Tuapq1x7vo8BgIn03gfWzXYcGz36zCJyLbvR7VGLjQXmNUY/+wL4Ce3wEuajojt7e+XexIgL5CSc
i8EvQEp9xWFd72hXeGTcV4uKC0slRDoyaRamESMiI71iDNQE6pLjhoOiq3NLCIpRDgFbBhE8Fu81
0duOVahaQpOSZm7OAHXNQKib6KrR+y3Pg+4BCvYXtAAA/O29oAYdxoZmpGDmWat7YIzdh6wEfM8Q
Hwaj22GE3B3nctn/vjkAU9thGHZDH7Pc9EWrcQVld2L4xDT2APJ4IM66TxdHYQ5bXudUjHRaW4cU
WttBTE/uivBbhLrvZT1UAqTFa/NRp8SAgNU+psNdUX7g2JwqINlzQclYgebA8E1Tv26H/i4ZyFVo
6X+4HZKxWdSsLS2JDZ9b898zc0Iv1uIVoErZ+PsLZhIMwDoW4kSmyzma1kH77lRB0tzXbkunPTND
xct/Y08gAo7GMXXg/ck3WkRTray5Q/0aMJTNVdEojGrzZJ7YrpRYYLFOSMagQjk+jcYz10d36BQb
sqGDcbrvUjCdD6tGTcRPfqzNAWDof9C2e7psusJ0ZO+PpweoGEHWaVkyTxKPRq3I8gjefwn0DrDR
6BlIItTzicKGtwUJljG8eMVk03sHEyWoscVJAXcZXi3pM+cNkDp/mJ0iAS1sVNbHMTAOQUDLBCmS
DWvdVIa9PeOyHGf6REHQ1bphole30RBqkW93DgZbhtkwFVt1Dr6MsBoQViZIjRC/WbJ+jVGhDUNb
qY/G9BKczPUOOAGP0W12U15nx+Z1DPQA/OBAeTMUKm9ZomPjggC2ITFBhfB+ZcNOa/SlptQv7N5y
gXSIJ370wowkuGwqm88hlBcR99jcwQi7JGg0qnYoqpH6LZnz4qDbTvJt0qxucEEx316JW6lxyTzF
r1NRZtzFzI05upzRenXHHK8boNvmREUEu2FYmCMyDO5AdbTZSAdxXc0ZfRq4ueqZ3XCrftDG/Eiq
1C+HTHEbb5xH4L3agrMUzK944b5f6azV0roe4FPatED7IjWWHah1VXiY5814cIonYuQnUxanbHJm
vKGZlntc07yW5S+h9hQied2z7pqMpWf2GJuqksdaG/fj8EPnhupnbJjVOx8tPawwiR7bNYVnQF05
oNMSRChaV52q9Wtz+06uAukxj8aPtUDGnvrjch2iloxWNs9BsZeoEqVbnoFT9GPocHN4/ErWy8EI
R1F7oH7SY+Q9XsJDQqL7cEkfSWt9AtCV4lhuKIbOzDd5wphOgtAutpoVVHfUJ8kxQp3Pec7LawDA
K67SjW0S8Rp46KiNh4JcvJniykraLKF+Z7S7qKoeiFkHfOwUOZdNMQ5owg1KDXqW1xnKIc9svae+
2ZR+RFa/6/aJbh4uu5iNA4Zz7Og6XAx4euWZ5MTI1t4ZGhyw6r6zv0fr4+Xvb2vx9n2xZyd70mO7
itnG92mMeka3t9kOMAgf2RHMIlMDrX8mla/UtqwTbZ1gaPPPIiEPYw1m1zlL/kyKzI+QDHgbdiPu
G2A8gbae8YZ8Dzurmr22QwIuuLxwmxvzppNMkWBoA9WLFjpNNZomYcRZpni5C98pX9xisPo/q8bp
+63Rh7HMNQsS+iICv1w73TDUUtxw1Q75VL10YXPggDccYhWg3oZqSMLD1jixLEyOSxFDbTta0aUg
q53DfvUiYwASjV2oFnDD+7wLR6Vbiuckz3EfghKXOY920vwdIcJKuvRbkfTX0QRHf3nDNiz9nTzp
qorrJQNyM+RVIeRkizul/G4dc/+ymPMuDXFXvYXZ8ijD2k/gg6pxV0XPgn6NXaf3onq8/BCIhNZL
+kUFYKVQTJ5qQKXV1PkEgeP8QobO04dHTEb9/uEydVMkqoBFZ57BoDu87UnhwBgHepXgyVVdm62i
M2PjejB1DO2aXPRVn719+2wdYzLZ1NdCw21Wt3Fad2xBSFPtLm/R1oLhyrMd5uh4R8sXRKLZVV6m
Bjw3pq0djGpmsQkLJMfLYrb1eRMjnd+0thOTxxBjs8ylawDuVJeGV6n2eFnO1nEVuX9kruEszh4s
Wtp0RpmZuFbpNbf9qVK8GzeX6+37sl8dmySvWYfvzzPOyx74wRiZ+SMVZGfaWyXnUwERGcjh2INy
YkqxRLIr1Zq6ZmvBqK9be24/lZkqWaQSIIVShUnQqbJCgVY3dxWv0OTKFf5L+EPpOjBPtpmLn3By
Uzvt2rOhhAhd/3uqgnl4MOi9jaLz0l07VEVMew44Azd2Kk5YxYk4pg1jEadCI796zh5/gU8exgOt
Xfs2PPzbYZH49pFcg3vUV9WCN+4+E5wLKCtYAP1gcg1/7PLabitxRPfAD9r3BzTUBu1eJWbrDkLR
h9oGIBd0ABW8VzLBiMXIS4QMWnIz5ddGnnlLe7SSr7T/+wMWfiJJulN1e7LaqIKknj0megomzlVh
HxvHFFl+ZgNEAuEo4ZIELV8azcgd3a+zL0MBxNj6njaz4hrY2Bemc2LjXY3cK5fD0cpkC6v0jILr
CvBOt2Jf4kN+pWo/2DhODCMiKGJh+w1kq97vS2HQMUsr5CzWpfhi2/0NdPYvb8jG1r8TIXlnUuVx
3JULLjTj2ol+EvpPbOzy5Fui6p/dery+kyT5holPgG7SoMz0CWw2QXYwDsk+qX61bRZ+eavqXtsy
BCSt8TSxKF7mcrQdJV0/6ASaaa3+vR+SW+zk56HNVFMKWysIF2Hi1sd4CJWxQcco1ot1ESa9tI/p
nF4Xtf6gZdZVEdkP0xT/c3nDttQyKd5ACEkJ0qSSTWRLk9G6wusRievJA8JM6hlI3+8YBlT2l0Vt
asZAiYLEHEONVnK1PMmJRWOIijgfXUyT6bdWvw4vfTksnugZ8EIzVHncTf0sqoNV07SQVBI/6sTh
FrzPTG0UD4oGI42YwoiJq6kodDdiEiQ134RIQXfTJHi2VhAy299zO/dSFG3t2c34qnAUKm2kaHtq
eZxRoU1vWG43HVaWenqqqjhtJeAwYoS4VDd0hztybJLElA5lAVtHjlHADqSgOo5x+/pzMO7DSIko
uaEWXlyo1IpyrY7q9/tNsiuSoTqJR0TYJEFWZztjMO7Q36gIhTf8nwUMG1S4HNGr5Ei2bjoTmZIK
CUyuOXdtDILNnE+KsHFLFdwXmG1FBf88s2C19WQVqESggRa9ZWEZDUed0NHNjaHfXT5Pm6IYtW0H
ROYIcyUP2DalU+clPGALrF13MKtdjX8uM+Pfz5b8eqKgXo/EjyPf506dhEY0icRvCeLrYQ6qflXo
srk1KEFwRCUIGWRdkngZZsRiyDIAGkrTqn1aqxjnN9wPMqkWbj9iI6ankidg1pot0zogoF89aryG
441tgrKkuFmsz7+/MSZyDCjGmbBnOQM46HUYLWuPJ4oOM9tV8V1sB5dFbF1/uMk59sUSMOZyXDIa
RhobMQfL4l5/Fe322T68MV3H1YPmHhGkr5C3tXqn8iQXF/Zouc9me0HgKshUMVZ/Rb4W3wqwPkbH
5DPzAGifulQ9LKESLLk8WuX6ygtn8afsqRof6TC6aWp6GnoYK/LlspaXZaG6894PYdS+ALUvZM2k
4z4r29lFIFV91lDk2A31Sr2KFdG3y0K3txLvAlGlNMFMJZ1jeybJ2ETW4pN91wKGEgAo19GXEOyg
/TMOxF416L8RbWJOGAlD02AWLn3JDWaWkQ8pgelEEbgggf2T19WR9obLycTcZaT70nkAP6DCM25c
khBrowPEQDB9ltntYpCVwAEsvh5jvBQVT8eNCusbY1m5J0lYKa7KrYyReF6j/ItBeJxFyXB0Ajib
cKYLguolEKCeK0ZSBHLOeBv5nxRXy4Zyp8Lkl1XJWZw7nbEAAN8I971Tdj6AFYv9sIzIusRarnDJ
G77/nTx5D1Mzt5qGwVKzL3WZeUn2mAMr9bJlbiuFLkuU+yh8p+Qx+7bUJmtagaCLtGFmPTENYMH6
taN9vyznfB4K1USEu6jQ4WVqOnK7zhIPNEbmFxBiPqhrjtm3wkMAtQda2nWn2KiNI/5OlND5XTwY
d4DmgaioiF0S3pUR+KlGUOdEL6GjuAc2188hmClDSwM5Qz41nbxhbSEO2vB9tO77OvHL6VaLFdXC
TVtA0yPqMtx2bLlcWmlkHMoxXMDneegwwlY8mPknxQ4JHySlSVAoITaaZ0yEhvLrJ020eB4i2Hfr
67vxIY9dB9C4oiO6+xkH/KhCm9hcujd5cgQ60kEDEQPk2cbPFeQ7xde1v4lWVaS7uXTIH4hWYo4N
kiw8oWhISyx98dnoBGhQC1Y6oDFNRb665eJtHbkQgn5lQMfKEUGW1VNcMNyey1W4n49JMIOrFHxs
r6nbguRB9YZUyhPh1omVs5WbSCfAPfxnGq/bCyTjtgU+CEi0A1DPKI6V+KBsH7pt4G3Mdds6S/7O
Ee9N3ByrzwAiHqbUS40qUNgg3ZKBiir6HpC/OHvKsXUeQuYsK7wE8VZfdxtPC1hg70sgxzQfUehE
mBTv9BGpQkQdoI2nVwtocmeFA98ycP3k+9LtxJoy6pxpXX0ePdYNMEmL+4p1O4sXimXb3Jk3QXLh
ZG4w91oNEKSZUx1UVrm4CzFU2eyNmMI+UUeulswdCgMkxHKJDFYH3DiRWeyVA+GKVZPxnsbKsMel
gZgI/NVzglCiDhKkR7TMUxjblmc4VUgKypJW45FjYtkQkmGgCw84PwrsoPOLz3oQPUReC5Qd1bnd
FopsI4E7F90f74+tPU6jUTN9RaxbHCdrPmRrhUEoFbvA1h2oo6/mv2LEKp94hxbAiU5YQUzL/gLQ
DquOhjYD0CV2jUzlYc+h6+HxToVJLtZKMKcBlsTVX0GMIXhuEFuWXrbPvD4QkILiDkEDqJvfLoX7
2yMvv4SjE8wSAeAZ7V+1TvlKMwsLOn0vax+MzcnUeIWyFL9plxxRLRWP8TOutKQIZ+KIbgW0Iz+B
kc8zaHkoi9rPKhVR3KaNnIgSXvJk8woamnZWC1HZjZk8F91t1n8goEA6+n/aSLZvMHNKLQ0iEsa8
kNo7uqDR3dCCy2dMuNCzOwO3LmIW0aItB+jGmqD/czRW3yr+Lq1bB+y1vH/khZ/HP83w9bKwTZt/
EyYH6FqhregBhrCoG7x5uBrMu9G0kdV6qpyvl0Vtvjx0DtgIYPGYiJUkk28QRDg0HeByDyBl8QQF
a+GFN/yL6M0jhzBgPxUSt4wCDfw2Qw0BIPtyAK3Rsc8jMq5+FSwCmVFAj9lu5tWFW9xMfrMTxEGR
rthAlVTJj0TpbEyA8l59Kpo1psTNl2/G788W4gyf6iatpjlTIxvWCQ7Ema77ArmGvrg39ebx8hpu
HWFKbIti9SyCdOP7czUOOlBBY4jJCfDhQtfMv+b1c6ga3d1cMwSCzEGohIq8dO9XnOl5bYkbjH4e
Q59nT1rqX9ZEIUKmgqsiPA3HGiKm9kdCHW8Ij/1AFG/DrQsflA7/1UNmfBswNZLGBYT03LwJwdBH
WfoEsInIS4bwii+DD3SQzywC0PCfaSf5v3q22VwvEGwNX7QmSJHWjzUlSNX2GiJJYaLBF/2ektEt
dg/kzBVXZPla/VPc/aKnT8FK+QurMH6kbuanXxLVom7aoP4mVQo6M8Azz3kNqTb9Odk3rLk2mOuY
v99Rjva9NymSCZbgFq00QN74LA7Get+Y3prsL2/SVtB5IkLGQDdoTqtMRBh2HBTxM1n/uvz9rQrF
qQ5y2UqfaiMuWkQV8REwRKAR4I/WzezRHT0M17+NHyA80NuCyXOga5KsdjdDGwNkXsY3VHb6VKHQ
9oIhQMGzxmY4V++9T9q0ulH2M/RBQbGKtL2FCcPLa7YpguoGir+oaONqei+iqUen6RhETNmhb5BL
VfShiiMhX+folvnf94X8k8Ckt0ZUNQ1EzAzplGoAAoHxY4qD1XialEzEmwcFDbZovUdBAkv2XpaJ
tHufTtrir10eRNYuXOiusdHl/8/lNduW46C4hxopKhPSmiX2NDr9msNbV9faDPoa+NE4ad3SVoE4
bu4OMhD/lSSt3mymSVyVQtLS70aiuaTJd5eV2fRpjKL8ZejMseWcijng4c465Inq7oqAh2Aa3LFX
+JZNNU5kSHlJvWS060F27xttAz41emM12gfUMNDShnoh8tdn0wGctClZzHLxtXgf6osXZbt8Gr3L
a7Wlx6kQaTuSRovKea2QGALeu/WprL9c/v7WXpx+X/z95LA0TW6TqBJKjPsZwMXRrpgfL4vYCq9P
RQjbPhGRVMlI+gIieO14TPvUZXd2yFwD4KC1sTctRYpw6/ifipOOZN10aGPJsGKZ9sDXZ872s/Ya
lsyNRwVil2pvpFsSXZlwS2JvWpPvM0oPNGoVZqzaHumKbMvOmMIOImL9pSZ2wEFzHM5/ZshyZmYw
kwLPcGzQor9muFSm4qbufhuOAXfXybbIiRl7SWlqj9CkaL4b4RVQi3zGA71VNegqVkzOzIAZHkMV
M+TweN8uvYsVq0EpdtmkVUJkd1zXVTgBi/I/p2axgpwrTo04FfItdrpe0sGPhrRhegsRWXpIZgPP
gNHTmpvYVsw5bD4SDeY4mLompnNWJE5Mu2Na3aOu6WXfSYBhh8BBCS6AuD2mvHs336smUzYPzolI
STfURYbSmSGS8iCv7pxeEQGovi85tTp16jQf8P1muEkzCw+P2v+AAeCJhqZpJFpQW3/v0yaLZODZ
wu5g9jvQNeohTDrywthfFrNpBPi8jflkanI5M1G1U443Bow5bTMvxFBfXzVuYbexO1rO8Y9kyYmJ
ni8cVNCQpfH1npTZXUMWLwQ4B2ANFC3Hm3U29BcCjQPxH/qwJAMYUPCNVq2DAYy5i3RZYGsLss8j
ODDIP+im28Vh7ZlV8o2RyS+Kwlac361H46l8yUA0i3VsbWEgBIhV+qH9BRtaK7PEm3aItAsmFdEj
gYHT91bShGTI8nTG9oX7tjys2UfsnCP8hHGgQUqOPhF9oB+vJghy+n1pHgYV2O7m7z/5vnTBmToq
cBhghGtYNFcfV1eJ/7HlSG2kGjBzAIiCMwNvWifqWifEc2Nyl5p4MwZy0Rx32bK3hKCLEaOiIveK
Z8f7baj0eQBILJ5NVrsrzfsiDjoVS/fWSp2KkGIcWvVNPyXI6pXVfcRjl0ZfP6CDzhAsoz8N7XBS
VBM7pVGhbQ1lIHO9WdbQi8zwpUSn8WUxWw7HQeYJzUI2Usjy2yyueQbyOLZiNqjyuiR1Abf83VpA
pGL0ijhtc1dORIklPQkLB55h4t7BkoUOoCoqrn2rS8xiNwVqun+mlLT/wHnQlkwo5aTW/QDSUdCn
d3ftTLwmQ2L5srBttSw0aCNlg3K7dDO0NUkSXiPTX5i1B8lurlef6mVUXNtbUS4SrKDcc+BGuXz0
QUsb5ixMiR/OzqcZUwkk6h60KevcOAbxSQki1w/odSJQ8gUhm2bQu4HI1DG7oABjYZGtbsnG3WUx
mwfpRIzw3CdWwTS6tJ2ZEd9edrP9aZ0VVrf9fYxwIe8pgI0kW+isfpmsPiF+t1r+SCqvWmbFGdq0
AEx1wqVhMgsYI+9VEHhgqdVga9b2kPfXJn0xJtW81vb2v8mQDk8d6nkeU8gY0vRp0ZI9jzQP//cT
cw4YaxQqba/amzhp1YCTkea9gVXLljJ2l6a469o5uLzzqmWTXCjaVpy1TaBSVLwMwy2dnzg6fD8g
gxEdLUQCtUAGtUqaoUdUASPu4iPRjlF/5PHzZRGbS3UiQjona25PBUthwPBoQWsb+6yIFUdx00mf
iJDOSJIiH744EEHJLbbe0h5n+rUJFXt+ZmLoHRaYEgwtGpghl68CpyQALUmy3OchiGOSq94RvId7
0t6kSnjt8z4RSZhY1ZNj76DabOQkzf1+NwQijRplvnkcPV3QyGRu9LT+bugkCZQsegQD8KLBqlFa
fJ1TQHNYiuTAmTlLAiRzXpH1GOGPc4C5x+6av9rm6FbKvqFzDFFJjBQX1Dp4avoKYtYnaz/71nMW
hMc59Na7zkfy9qCDB226bv5SPRtV6klmDmAIVBdDrB+twJGR3tdV5cWNCs7zzNIl7SRLp1NtxySG
lCJ8SZbb0roaSkH6o8iy/Mpqv3tsv5cjs6yEWshmoxVySuq2wz2x/XZN3NradeOnZnph7XeuVO68
I0GSKoUKWqjZrQkwGgAThnvtegExVOnPLyiY2gEo10Hn7S03hZ/41qOKZuLMS0mi6fvzxtAlAGjU
JPdnoPu1kXYzx0pcanHPXVpU6R5smzW2wHALFt1/Saj8mqDZTPCPULdGsxlReffzYozQCvMUGC7m
VGdykJzY1mithpb5efqlq65W0EFEP6P6ueu/LWHvpsXrOH1jQ++uKkaiTUM9kSwdh2bShqglkBzS
r6MNfJildaviteR//+btImkoHQiQYmp06qLcH/XwAajjD1BX8ThXqCKXzLSaDjXPIQLdELqGzibm
Rv0rakWKu3jbdb2tmRwpjyltNIBWZT67H2OfesOj/RL60Ze0dZcdoMu9snGn4/gpDlRA35vO60Sy
ZP21ZcdW0UAyzQ45mI405B8Ud7RKhGT8pjFFPArDzK/r+2QoPeKAMZ0pllC1VdKtmSZlEmYD9EjC
B4vuR60K0B/YGKp0yaa3ME2MaorJfQyvvfcWERCVYy2Mcz+MGq/VjJsud75cNuzt9XoTIVQ9CQBI
PbJl7mF1CTJCyzJ6fRkUTe9dlrK9YG9SpNtSm8q40S0okheNPxbJg17wW2LGXh01wZ+JkjxCjPm4
3hrgYZ322Uq+kfBnUt5apmoQTxz4Myd7sjWSQ+jGKKy50Giy4FN5sKZXw/hYG8eou2qyGy1XoZYr
bEEuEFuJUzZ0hsAo4z8xYXE1WsWPy0unsIVf2cMTWwiXZprIChFtdG0hdx9FfjyqXlAqPSQf0HVm
TccVBtfMR9v+2s2h4nBuxs9vOyM/A1enH5kTQQsdOVRmfImLzMuG61xDBnf9beyqX/eCbaPGgpcn
Bt7fH5+BLXE3Edy1VY+EKt+FaeUW4efL+6Jvb8ybFLGmJxuzEMAsTTakxDdN7ob7IkiyIMWdfgWC
ga/9HpHKHZtc1fiHSqz4+4nYxib5Wi45xK53c3ZrhEH02wjbYv1Q80bcgMEFItOBZrkWRibFZhX6
PqWP8ERuyV+dSQWcuamKBbQnjBaKrKekSjSuqz1muBZAFxMvN+t6LM2Xy7skHMuZRzgRIXlSvUNW
LbYgAqTM3LOTnvgGT8J9A9+euJ3W9s+8acIAo9GRf1n0r8H9c9loVkKjHOBbZZu3B4MtPZLSGC9A
+OzctrtfQe2OY5rGJcfiuF4ZkdsGmLjymnueutmTql9+08VjRui/P0Gy0apbEHiWUJ+a3f+xdl1L
cuNK9osYQU/wlb5M+261Wi8MmRl67/n1e9C7o6LQnMKV7r5MTESH6jCBRCKR5uSnsE081DM4JWhE
jXCVOUd8H4uABhHRa4J4wq+KSeZ2KBNdxyWfv3RRdbOWT3UCyvRI5yzsrpXXL0CMsUqWRGyqBkCq
T6vaE/8/48uga/Nx+y4wjBXJ1AUzoCnMWLa3Q5f4asGbT7JrFVGHLZkSev4IyygozoJaD6YJF32o
HHA2WVLkCborZJh6hhLB6/q4e9ouYB94BfW2n5UFYKm6uqEkBHIr2fOUc2Kx+9GLDQ6jB/0KEoVk
IBkecoqn29lxmB5MlJWv4DQZhlvTETmF0buKtwFk9EHLp0VuDQg2KOr9MkWPE9j8yiQ+FmX0u/0n
1DJuoBidKLo17SW6YUQxXHXKD7M2cLT74yTOdwyUpKMeDNP82LBclwooBOxhfSc7fpa85Sa9y5BR
tYwOY4xoCKi1y7+UyUJjwB8oCJHBJCgaUEm2Y22dMS2g72Cvpq5uMLdLUbyl70HC1kshZx33dBGk
z2j4xvMUQjKOmrxOg1rnA25oowb91edCQuMIlzGBg8ImcXVJzONe6OF1amhPjsCenfhF33GWbU/9
NrKws3HiVU+LqYYshvqSjileu7VVRS9yQdzr+7NnkLZAjJ4jbUPkeoY4YRF9jiPdRzKZA7G/Yuhf
RzMXwd4wT4JQbOeo1hv4gdopGjJLXDunF3gB9P0Vu6Awr4FOqbu2W4ESlX8bwqkQDqsmwsXgEfjs
L9gFh9EyUk3pojUoqhlyXzcfSzhn13fk+nIhG/nrlaf20dTPqBpzjC6yw0jxBwX8IhIv87wbkZPE
fwSBL/ErzjD0qSDVECRuRjvr19OS6taiJ4qlGdFzVqDSuglVN0QltDrw4gO7Bh3eiwjSVXTSfGhj
oNQgGM3UQe+Qw/NKRwpilEU4qoPp0p6OIIXD83G5kFSDNk7uGptS1qEmDjaQjmLs7Ln1C3+0q8Ps
G4MzBX8Swd3KyCi+oUTJ3BgAHCsNTAZorCGdU0sR5w7mCsaofquuaamjPNZBWnJBeVES2cULpmaD
IKkGr7u1BLxgHBeSOQXF0mkYq/x/a7meS4e81QAUfHBuWMK9+nj9TOweOpWS0oLRAwzczErOHciC
9YW6Tat5isv4kIoyj4Fu99xtMJhVzNRsULIWGLlwJClYNfNPxci7DvdPnYpiDKRHcfrY50mmiJM5
ECND6jKP3KRdS2eIMUyQpLFxjFEPgD4lObXSPlzsuhx+dIqscezx/uZtvoE5CPqIWDxp4EyhRNSE
xoCPuQrqb4YtIigo1d7yyuMU2V1betRRkI4hTu9ftDl6WVIIWYWkM8rq0zlIdITrilWfPg1lw/Om
9qFAeQH2H3SbfXgxRFUvYIY8PMVBc4e09WRRtvKW9xDbvW60CwxzbxJ16oWsgLY00nquhfJpNtvC
IvJcghll5oUh916c0gaNcRG7op8GDI6Cm62Q0W0x0u6sio1hC5h9Y2mTmVmaPBxHTYv9Pzh4OG/g
shXBGsY+JnQdxd3vb70QY5mj6DkN59frCPsL+ROBfUEMIJvp1AmvyRLpaOPZkL7p8lmtJY6R3LUg
F0HYQdYTiC9EZYSTnQi0pv8t4o722le8iyCMRtQ5zCG4ovAyF3W4Ovpsr+MIrErlpA94ojDKkA3y
FM46RFHCN6K52cBJ3O4GoVAI9c+ms+xtmHKQZ6MAgHnVbSPCnTWvAqZjg3Q6lHpPC5Nj3a34ix7o
QnGYVxJZSkiCrMb4pTI9SCOP/HE377T9JLr4GwPSC2krJ/STJnt23gkBbsDwYlWHyplef7txD4+l
LRhjH4UiXsVOgUpOQ+0JXXvXT/nNGmac9wpvH5lLDT2eqYrprpkjrPcjbhpT+nz9aO0CgNkN/G4Y
lqayj75SjlO4f5ADXRRW1jlqVHN8VR4Cc2dKWjfkCz28Ynk/aoUlG5wcPw+A8TPUeEbpDZbemVM5
tqI88cWMmBwpdq3rZZ3YGclSF4pSQzNJ6XIyZPW2QZhEA09rbDaOlCvWTHiPiI8l4VTFMKcGyVQY
VhQ4/6rPpdrVKDqFseiRuR0PlGPLKNDFS/va8gDhLtoif10b9qW8QDLqZqBcIlwpZKp+L6f7LDuW
5jMlvzITWxl4/Y0fC5DfJUTFJvqpQHetMVbKzEhUFyG0m07wLAJMycXRRbXJcliCpeVYd/rtbFgN
y/UTjKrRxjyYKXorhJlaLGSaUgV0f6Y237d66KHm4FOdKD+ur+XupbXBY8zRQCpZH3rgSeWbiW5o
TXsoFT8veXu2e6eAgpQOV0QR7wca13nNF02TEWqVV0s2V1sRa6sGN+11cfZh0L6OCNN7+OTX5ZMi
vR5mEe4FqfxRvjMjT+MxF+0eZFCd/h8E25GG4hUNDSmA0JLaxoDhR1QSc2pMOFKwHNgIV2cguwBE
uN7p7Z0a++NvN7tSpTboTB7UNaItjTlDpUD0Xm5WLBRoSAbR69M/eoVsEBiLquVrsUQzEEbpu5yO
VjH5qpxwjsvuZqA2D9MXQd4MOX7d7zgdkqxYpMxBn4PdlJ488Fq3d40NAckXWt9Ra8qyIBE5N3sU
p8DdAv8W6VVLnW+jydLzr+t8Y5Sc8PC+PBc0+vfN8Z+WOYtQ1A3lak1HLttDV8bO9SOye+I3AjFL
hia+cpozCCRFX+Hxp0R34r60hpEX+dvV4g0QczMYhbYmUw8tXruHLBrstr3PMdbyujQ8EEaPBRTO
jaNCQUrTkVrzBN7PgBgpZ194WsAoc2fUekzoI0kr34b1WJPnWHcqvHFn4dFEDf91oXa1ABOrQPhJ
2bvZ+K8+L3ldmgruVHW100gN8mjlCLTvGl8w2OhvqhRRL03AUP3xIFnzaZitFJQzdvwa36ZBfGwk
W8OUrufrou1q3waWidVlWlWnJYZUO2XkS0JpddFJKE4N4cXIOEvIzgcFi11vdirEM9QMk2zqUy/y
qGx5ojB+QTFJfaZXECVqF0tI3hrVtKrwrup+e4ovtdWbNaOybozCquZ5b0QwCnV3k8pfW+Woz7xk
M08YxipIoSYL8or1ChF6a4YgM1tLE3H1LH9yYDfCMFZBXoakbxCicpLqVlq+z+at8tt9yu/rRVMn
0vsQRUaWFZNPtLRCiiga74a4R/D3eUD28Loi7yvYBYSRo4uEFXPQkA7KdE/p77v50+//PgI6CgFb
rqziov510+dl7bSxRU1QrVe2mY9u3Pz2xDasE22kQvwOPH/42l8hynXtk0xBWcsqHKvmi6p8vS7C
nm3e/D7L6YIUWVWVA/YBuRRkzNbKsPO5O80571HNA2KMSqKmREpD7EWnF09Fpx6jZXorU/Hhv5NH
/nW96gqMjAqtOwsR5uyNvzUUntcjz6zsvQDAd4B+KuQY4dkwN1ozoRhMAjmcU4k3EENTI4yKkZwp
etHIbw9VpxqwwWKutXqSDTS7AatJDh3eaXKs+HXPk4jqEfumkUFIQ19sIkHe9td1M6QmWkwVb4y4
DQrtNi1VCzy3VpQYlpn8CIlklwLvXbpnz3B5ongAo0Mole6vmBkZUbZJS7b60DPkym7yxzZVnbh4
/AOd2OAwOpElBNFTGThK+5Z0ktUtPyReY/+e87GVhVm/PNaR2JyxS1o/W03Xe1U9uKVeWiNKqozI
DMCB7lwXazeyjjCpgW4x6l2z3KlLPRplNBPIZan+6qmudGpSV7tZPNmJj8jjYuw2B3J3y3T0XJp0
1Aei3r9uWdx3oFYTUlCpnSUvTZHWitw+aF3x0DmoGbOzu+Yu8iRejHBXOzewjCEnpilIfZwVzvyd
MnSCNemUgcxavp/t0U3s3CoOkotY6Ot/MEOAh82cdSkU6ljsgR3eaF52bE+ar3vpkZca37WPBiW+
okVrH9r2JVkwkrTOC4wieisyA+OnPgsRj6BxtzIDU0Z+ojBuSqNjuNUSAkX2dXc6xveUvzo66m+L
Ykn+5ICT8gVryGNx3U1EbXEZvclntStDGbiUp9Y4FX6PdGF2LwddwNFQepg/GLKNhIyq5Lox6lJW
oEsGeVcJfPKx0wfRQfALL/J4cvE2jdGNbk67vBUgVto9T9VLVL8Rgcc3vnvkNgIx9r9t0LpLJGDg
pNu1dlyrv4j8DURVnLO9e6cZ1JjQVsoPrdvJlE8pERLgrKuvRLWPLNAb6fSHrpFdKTV4cz/3nDPM
mPgHj33cdPUod1IDvGpFEVKt+0skvl5Xhv3tuUAwF4wagWMSoxFhrULaj26sSHWW0l9xo/KKgz9O
T6a39EYa5o7RlA6sdSqg2s/iESEB34gs8T78IT2gbMw3/MabAjTI6I/xQeA8E3lSMlcPmH2TVMEY
BWc2a7+dx4OSonEsbd3ri8nbL8Z0jMtskqKGHTTMO5xkaxC/XQfYTbts15AKunlDZfE0mXEKQWja
RbY7q7khTvKeJy5veLPE9o/VRTcYO0GEiEQgZcGqLTHmtlSIqmp2mt9P3OgUD4kxEnNB8qhusXBK
M3sRCviFdP57mrJjlvNeobsRg+0SMsZibOdBEysYi8kendoZXM3rfMFVD4ZNZ8DpJ8Hh5a9278eN
5tO/b3ZN62MYpwKQ+UHxlIAcsoOK+5Fr2Gkl0kfD/nPD2D6mLltDsV9gL1K9R1La9KclOwxLYocE
TPuY9YD78zg15JmsvPohjuqznU3zLI1qUkLEuCj9UYcNLnhtGLvdU5udY7kAo4iACDCnLo4X+qWX
wIgMYHcV7O6N1kzGQfNkHpK7+Y1z6HiyMdYDldTz2FPZhCC5pbVR8R0qGVcf63tAstDRXd6kBI69
UhlDkoqNDhZ+bOSQTXaa6qe2XN1S+JOE53ZBGWuih92ilAUOuK5EdhWfZuGv60vHuTBVxoJU49pm
YY6VQxlrqmfWNBhWB3pCvEDtjjcogbdojBGR5X6Y2hXSiPFR1Vsr0e7EnhfT3D3KBMVw4L9D5RNb
O6kVeZ0YDR4U4pHaDR1HWffEgFfmsZuPxMC7nziMlZqaomxIT3F8OgWs8rXIwkwB4dNqE0u21EA4
9LwGvl0rjJp+FS92ZFNY0pi0C8s4msIc+e/ZqsoyyFCIqKwiCmier+vF7lZtkBi9wLq2w0qAVPZo
sjfsOblJhj8J3NMWhX/EYfQB6W8imD1AKoIc3ZJYS0os3eQ1bO+bpQ0Os1VjKDQV8mxgDVDc8qA4
a6DdRpkFpnXVas7o6vT1W9nr7cT7kyqurYTMvaKAGbVQcwESKprbT2ViTf3oqXH8cn27OIrBRsBw
WsWEhJBwKhEiVNegTtDRXGL4iGxwajB2LcZlMT9wG+O5IMc6oJT0ra5qSwFDbhwf+hks9agBvC7X
rmHfgDEe6aimeajP0JBEl9/CtHuZooUDsZt23+wR26aWrEScZAEY2tMCcnDlm3yvW8JDjNRE8Xpd
nH3XZiMPlXfjZ0Qxyc2O7hOmAQ+oYpCPs1M6uac8DpKzorM+dWPV4mnh/iqiGwhqAGIzNsQb9maf
dybIDQfx0Gc3XFqJfaeXXAAYscKiL+tCBUDvEZ/W0yKs8Sx6GD3iDCdexmXfNF3A6N83a1i2GdGX
WIc05munnsxk8sSaF8ngLRlj/9R2TsQ5hERp0hySBI+hoeHdVDxBGPPXkNEw5wkYsmkn8ac1sg3j
03WF44nBWL5ZMisVfeWwfPJ5Eb5XLUeh6b//4M9uNp6xbwVZCzXM8PvR/GVZjpl8lMtzTichxUd9
/P5fCcM6z0ZFxqofsF7dlHhzmLwhovAnkXfUK4DQGoxjCLf+qlut0MpaMuFSr5buWEr6Z9Fc/WyJ
OK/dXXO9gWHMWogMbxwOWLZSWaxqtEkYyGYwcJOTPBzGL8YMnaYoZIiTV3fL9GCAdnLpXSXh9ZXv
qtlGHub8o4spC8McOGBPwC3QI7O3tJV9ffv3Q8UbFObgV31dimoHlNGLgtILD2py27rZs2RT7o7u
NeYVSewe0A0gYwQUDNCuJt2ANoiftak5S9NzsvxJywOdC/WPyjFWYFkxsacxIZWkfVtWF2waVh49
XV86nh6wZkAUFJC049ox2psClOMZ+rCqR3nmBD9468VYA0VqFTEuodYG+iiNKfuOqTmptUYDLwTM
AXqP1G6uACGdUrPKIU81nJvlczL66/B2fcl4EIwlCEGmS1r6jJAnAQE3xUGH9CE2yz8yOBpqZ+HP
Y8AGs2TrJIq9YcJBVKtv0xLGlrCIFjp7f1yXZv+A/oRh/cMs6RJNleDjyMmNTu6k9NP1399frcvv
M6sllUIjzk2M8FB024WPaXlUEk7+hJ6DD1cNpr+bCqgFzQ9kkz0Yz+OcPoWXdpEOAioznwZkj56S
rjWflnGsj13Vi7xywl2PDT1XaMNQaFDZYI5OjrnIGKyGDRrD1MqJiGa8OJtvhbJwCvE1M03kzUeL
jMkjWJ6f+yr5VukKqLt6/WuVEqS7M04t+66/qiBRhllvGsZgqYxRT6QODbaYxYoy0dkxvMxV79NP
qtf6kcMjJNuzG1soxq6nEnrb5haihh0ifl2gYr5slXX2kv5BISLSwz83l1llzeiXbF6hP0l5mmRP
Nb5qCsdV2T8CFwjmpPWzkCRLD4ixvAshh5hwLAYHgHVPqknSyrIAgNEFYnK/KC/Xz9juxm8WiY3g
tWKBmjopKlABnd0mAXJebnnKkDTsX3iByr2N30IxDko/KGtWCoAai7eBnFYdI7SzL+PKy9dwZWKU
WY0bsowr4miaNSJcjlLkO/nwv0MLY05h/L/4Dz81gI3ZYc5kmyozNqiMXBG8ZjRo06motXyvIe99
Etq8l9d+SuWi2Gzz2poLEqYiQ77ekZ5G9GF0GPI2vqaOgNiD5ue3otPatR3e/va0PJrL2QDTHd5c
kVEjpf1sQFhtqhyzWf1I729yc+XcX++V/lfMssq4L3maiIYgA4c+/UxvDdQ39ZB75KA/NWfNBp/C
i/yIwcm25pgOLwj3nqq/hs7YjTIqQzHTqZ567UFyGn8trMiVgtCpg9FOvT5QMdVT9+IjiPed5URu
BXTJTqeKY1x454UxLqo4iyFsPwLfWu9WXen0onlfNuNR0XmzUHYf29sbiTkySFNgbG6NG4mmR6hC
NX+BFMOK7ktXuOdVLewJtgVjbgChHuvaIACL1jvUVFlSM9jT/CPJG/u6deMBUQ9jo69J006S2AFI
7l/y2Ec7qd2gM0EnvGjgnquylYg5GJjxok0ltaLl0lm9oGIotTtNU3BdHB4KcyzWdDbEkq5bovip
+qWfD4XCuTPpT7C6v72cmRWb4rCblgiXcz8cTdRpdvIc1BH6yoQvqPbzrsuzazy3aMyypUUxDRhG
Tr2OyZXtIkhRlJCAT8fCYx/TPos/eEts8ZgFbNEAn85DjSSg+KCWjph/VTQOYcn+Hl0cKcZ4xIVZ
hRGubIfMkdNlirUMprNqHL+V/sq1bWJMw7Rog1Ggz8UZ5U/Z+jIor4k2ulEdTGJuT7wAxv4x+ikT
2xtaFno0dx3Q2hpD5srVztosCMvONnqNc5/yoBifv1+EQg9H+KEpiQgKIKLRHltptOOp/LvotNa6
roE8OMYlkVUdBd09FEIV/QKzm70BpQgyOomuw+xW+WwUj+3CQgIzbqcUK6jc0ewluc9BD1rfygEv
ef8vT4vLXjG2tTCzddKpZsSKndpCMH9WPMmKjhrKwx4kX/TWT/8PqIzZaJRaGhBEoQd5cXXckfp9
Hcw2rbcTA+I62vP1BZXpfXTlAGiM5RCaVoyTrqLlWvVh/lx/N0G+Snzdvks90yb3kR8dRG/JbXd0
QebtmPc8X2j/ygS7mYIh3BqqDZkzGA4Yl9JM+IQpixIr1iUnG7ugNfRTXBW3qSF+ziKUt+SYkzb3
TiVEqLPXBI4h2DU3l49ggxaUqV402wbmpjgJahBX9+viX1/r3UyXssFgzuRoFrNSCjgkmIzol+fQ
H+zyEAW0fCJ+1W7CwRLPatC98ibS7/rxW2DmdIZzgca7BMIlonifTraQRDcj0Y6j1cSoqSz12yaT
PTzTD7IR/4nrsBGacYhWDFYSlRBCZ3lnaUiItqceBNBV93R9dXkbyJzXvBJjDURJeOAZwarcqYNv
8viJ6U98OCsbUZjDOUuYvZonUNQeIzviTzKvUZ0q+rXfZ86i0iakrgz8/uiRY+dnPmadeYX3J8/H
rTYwl3fRziiCopd3joGNGeZnCLmtxDejzNmR3Tths1zMDZ73JM0qHeI02Yze44dKPpP4WyO/XN94
rnYz9iMfMqNqCLUfqGgp3OKmhq1SbDWYLJ6t4igZ21kdqRoodyQsXZM3KAuqkePv9MhK5JRjjjiq
wDbKmhh/1xQxTmx6aA9K0J8mLw749w0PhjEMpl62ktEARotFO+swJl78PpSjtaA1dx1v6qayVcK5
cj7ae0Ok46loc7NBW4AYNQfFxwqGLlWx/3kipc4YqM5/GFegIvxyqBg0RtubsC9lEgOt+Vv7To1t
5ms3aWOvbuGZTsV5WXzQ+Xc09BrIqqaIoA3G12weSlO56mOLcZz2iECcQH6kaQDeFqsSf3CUnn72
R7EuQIy5E0P0oqPRGkCe4iEw462O6haZldz0Fp3VPX5S3PYv8we3JeCDx8xIyBjBpW61WgCJrd17
7Vn7kR9wEJAe+YYSR7fzEPCypcUKv9P+AJnzJPhgfxloRnGiDCa+LnXFztfWEtpbDOO4vqq8RWV0
RSRy35YCdq8bz7ruKuZBp9Pjj0bOa4vmicLYxrDJyrlPIcogPInad9y81yX5l0N20Q968jeKOA8Y
32cmhmKLD+Vg17CLlQ8KLXDoe9Oh9nn1ixy9Z8Or05LmEmVLtJu6mq2w7k6kLj+Zi/EMShDeI+CD
1fpVD9hQ6zTFyZBSsPmzBkc5esR4Y5jI+aSciGNkiCkpNhzab+1D4v23+s9WUYZtlY3Vip2LUR+C
yprzcNR9WkqsvRY2hkd+Sb82o4Xj4XOfJLxFZowL0p049FRu1Vf/Jn8lrmB/HxzjmLvFYXFoPUfk
8EbWfhw5wSw2Y2jKKpKjtIO86pf2jECep/uirdr1U2VntvoUnTHnez6utuTGx57XDcQ5JmyAtgUt
gRkLMDar+ljn8JA56RqOMVMZi5KLer10JVZUr77L6E5UxxNq6WrzIRXRCz9MNudUfvAfmMVkDEy8
LJI098CjrSOqnbljsL4m/mzDYGIue+I0p+WRg7l/Af60BCpjagYFhM5dB8zWyWVramzJST0BthrN
HrJs8Z0KmYfI2B41VkyzIkCcPf1YesOtcWp83RluS6eyBXd+MPzK6f8qXtWz4Gt2y02QfAwT/LrO
bKDFVIgxLrihbdTMukmQPGA8Cqj8sjteJdJH55NBYt50Wm6Ck62GnRWC1TMQYZduiwMiBm7k8LiJ
OYdBo8u+MekYQLCkYouTaC7tWU+7OxS5chSUY2HY8Eq3DFPSz1g3kI6Wuj2iNDu+l2JOWoInCGNS
9FQ3QxTY4JqN5/tGXe7zpHCvaz1PEMZLAb2iLLUZBGmGF3m9y4S/czw6dbTnXMfZPdAE+V6wfqK/
lC1JQnV2O+rigj2p7lZwv2tioKpfrmPsyrLBYPZdr/p4UQRgFNUtWAUghKMbj6WZcTafJwtzvaxy
12hVAZy2DxoRVn06hDOvYZ4Hwuy9RtYebfkA0VvVzqPMH7LUrcGge33NPma+6LncLBqjALXSq4aE
UZRwU4tPrTM6UQAb5ItuZ6cOSuBGuzuXt5WDWrXGihzeQ3FXxTfwzMXShUZRlCvERHezWNyN1ct1
+T5G/Bn5mJskjWUxXibIp9xNbn9IjoKtnwdvdOF4u8NJd6/j7XrGG3mYS2SJF6mXdKqD7Qvpb5o5
EJJAVr9qXCoXHhJ7eSgxRrGbQJqWg5gfa+F5nFR76mtrHAqOxsucbWKjfjKeXIPZYRX1mwmNTAXu
4+wonTu0xSR2H9sjeppoqbGGaEKCvib5tvW0w/Wl3b9CLmv7/veNXU9T0kWhSlUVaqraaHg+1oHh
K27i8bLsnNP3/mrYQJlV2okj3UYZyXVwPVVNICscc8XDYMyICDNSlz0wECtzpxlt/ej8XebC5ywb
xyy+t4BsZOlEtYpyEctG89dJkHsYdF2/hmfM6rJFB3HAN/EU34iP12F5huU9b7CBLctYziMDsCTH
y8PwqBceneUfjW8+hqVFKfxRBXWKffzX+gMe/1/P/Xv79QZe00JVa1Ws7tyhGvFbCqZ2Wfdrwsv4
8naRsS+x0iTmNAInae57XGzpdKfK/63mM1aFAABHHSAExy8Bp554T52n3BUcbq0Hx668v3M2Czci
TFh31K7QByO6tr3CNtzQKV9VS7eKe9mKXcNZfN7YvI95pF83jA0ZxnokJusM3MlevfBlscfz4MeO
7oigW7IXB4T7T1xhqdf5ITpEEH5SVdBuSmzhIjCXckgkxS5BogAug2PoNQfNFnHT8Zozd59QFyi2
eHEuU5kUpQhPq/maDGd9/ZzorhbL1jo/dxKPGPFjY9f7cv6UjG1wmSpxCYUBcJ2ru+3Z9Mq72NOd
zmm/ajb4pHzeTc5FZNyv0cwnOcuBKD2t37vWqtGjlD4lN9g/FF7FjyRYApNTgv6RRYERkzGidEt7
UwGokA5O0dZnpciOjZq4bTf7HWjsRwXkDcNzn7aRFRpCIPWJs8b4Ejl8IhOxQSfEcQH2LcJl5RnP
jeRDQ+oRn5SIgS4/tZVfVZzn+McMGSM2/YbNIQVNrYpG85VGOPq3yVY+mx69Dolj3khH6ZayiSKR
dMeLrPBEY7y1CCxhcVnguEzZ01ycwSRnlQtHNh4GY1DHbJbDkiruIL+l2hczvplTTvPXv3gSly1i
7KkkVEJOMizfmNuhX3tjID0mhxRlbCI/QU5V8IqNMRhHLTVSjOUBCbUtP8jHJOjsym4D46Y4iE7q
ljZvj/YjmhdDw05cBXdzBMpC4NHUuOQkLlLjLp0NWnjpDTfstX9dgHfpfaCxxgY0Zb1aMddwoldT
dEvc7O8SFYkr4ovRwXhI/OE75ZYXnN/uXH4/ABdYJpxgkLZNRG2ENe2RXxoML0QJT8kjD/+X18MF
hrFpCqirhE4BjOyLR9EtPeEWDbKJ3SAg0/rGm8JJZ+0r/wWPMWdrrsnTiOw35nJ8M9Wg0DEBZuRg
UH37qI8XDMY+DcKoCbqAHaOVDGhs9zvP9Eff4Dkt+xfeBYexUeoQK2lLX5a4C4a/he8qZk/3pxAF
C1Zy1q3ukLvgt6ntHpWjvEOw/165YDOGaqr6ZQhzyDhHX8vsBpSw171b3j4xRqqVBiOPevx+np0J
pBCUZ4037py3T4yRauo0CcUGGOKRvlsTnxZJi3yaHt4JZuxTsihVItRwvJAh+4wCeas4RsfERqTa
juzWXRwacc25/gJni9jQYytnU9tFUI8hrCRniYbqkE6V5P5XG8XS/1dRbYKUBcLhYNmFMfptKtzW
0+Rch9kPpJKfCsfGHItY0Yd5wmbFB/3YgcmJHBIwHfXcY7X/mrsAMRZiCjXM1FgApKjDeUhCZ52M
c6YVD23ffeMIxdsi+veNl1E1Y70MEsV6mj+jCsfHAL5APtRulVjoNPfJLS98snuuTAn0wQpIHE22
xKlJFimRaTiomr90ylMvPmBYyJ9IdcFgYxk10ZVEk4ChfzEwBIVaQPrIyTBVrjoM9/z2+Y+1Y/Sy
2iAyl1WWiauiUKn6z5QzTbuTcaILl/rjykPjR35xU7aW6avBcKJNgNobP9nAWVk2otEjuSEZAo5b
Vd225Hkygo5XSsmDYFSzGSdUooYUouisFm/8WKksqeKRlu87OJvlZNSyWJO4M0fgtA5dTsnKnzLb
wDin0p1eec8anlD075sz0Gsq6QyMPgcX5ynPJivLzsofNJAwGsLcV8g/z0M/AGWyRYzFiu3kKB8W
D0x6XB9+91BvVo+5uuJ5GDG9FFB6HqTVrc6bxsfVdubeEpU6HwUab2rc8GZC7OwW/dSfMld218Bw
V3t2x+PUgt9ORNE1pasAYbPNa6/nKglzq7VZaq5FhjOnflG+9+fJH4PoLJrW7NJYNi+QwNESNngx
drU8KdTXKeMqPy96HJWWWhHZacp24jyQdm+AywayJU+ka6V+oBEnLTk31dPSlFaaYd7M+vm6oeTJ
xPi+BnptSUHtZD/dlvlflYA+VR53ysfOonfFJ5S729RFnS1RaKs67JuRVsk45YGyZEWBckKAMrEl
X3is3cUzji38j0myeTQW+/JdoBn5RrmQU7UCdCe+GcN9U9yJGqe54V+08ILBmMRRKDNVzIFB89iy
XTqrFTqgWPVRhMANkO+f7AsYYxezSBsivQCYqbmNeMqy5+sK8bFPidksxhYqq0IEnW7W6BlnzRK8
5Tih+Nq40/E2ynCfYQz3ITkX59XOX0fEIGbwc9Y+L5cs75+Ai6CMtTQXwZwWFFTa+bk94z49a572
up4EOzllxxjl2K9nallSdyrs6dC8900lzhPvsba33shk0vZV3cQLnjExYbjOk6hRSzoRr+2TACNr
3OtLvveG2kCwvgqo6cCQiGZ6OxlAtRL/nWo3avKStq+D8XfaavZ1tL0TsUVj/JRSiVMMJAHaar70
419rczvxSnd3X9QE88Qw/UZFITvL10zCOs36EiEkOh5GtxtfRM7ovRIJkeUj8s68ou69580WkLmO
lLFXR+p/2VK8Wm3tEvmTutyU+dMk8XK2u8d9i8VoRKar8TTKUExamKycacpjRE8C2FWt0iaP13dr
X/1+riQb50kqCYO8eoARJfvUhcW9spDv1yH2FeICwSiERqq+0qk8VXSjp3+FUWGlCi8Yx5ODscMt
UTC1jwAkvKF0e/0B3o9LnMGrECFTXjBmnKPmHI0gjFHuEjRRU34h28grazRBF/u9Fk64hyxtfbm+
gLtVYRuNIFT4jftYFlm/iA3UHb7qYoG1GKkU9Yf2GDr0/3pL8WkaTEgt8XXg9nPubp+Cc0ZEJDgU
1lMYdUUSm7RSMS5wRrNK3n9TxkxBkj0cvT+RcwPFbGKW102dDSUS0HBgRVeyEIE/zcFy334jz9lZ
c3UrtOB5ObNgiXLAQd9VIYyTBWU6GoZVlgu7TZQs1LsQ1+xDj/7ZT6otWalnuCnGn6HT05FAjsZz
+XZdFzrD9h9Q5hZqQrKm76CoWwYlmmgTOz2rR9VNcQ8mZ9GD4LiLHxC0Of022zFu4i0248R3Xfw/
pF3Zctw6Dv0iVYna9aq1Fy9p23GcvKiyat93ff0cOjNphVbEO7mPLlc1BBIAQRA4h4IQhoodiBed
gHzvPuTBYG52p61lMIEzNcMoKgcsKrwkvJsc2akia3JoRTlyvlYuLQ/1Hs2n53NyR1/hec2y29uq
UUp7ICDqJuM8cqsKRaxHii2KH8ME7+Q8QOfNjAbkpL8kUA9aueeshGRRI0jQbsnX5oiOfuk5fmic
KoamglXd0G6H1DXvOpAilxin8oBAhVEvvKCFTsaJS5tPoOuvYSwqaYzIVBp8jfSJtsoWFBfjhOZR
K3hMnxBCMKDKtWLqmGw1eC2TsaTUzBKlkGBJbWTnd4JF8Rg6C/RQk1u49Kn3r1z1uuKMVUlLO6eh
AnkmQcth3Vq0z0h3zdvgMLjtU2hnF94cz2YYXG0ycyrjeUJKewEi50n4lBbFO01rLSHkXMu2M5tf
YgyWv7saE1HJcuwe7aJKD9NN7oLyFhmx4A8PkcsrQXPlsYfzvChVBLojWl9fXstzw8F8DyRIAMb+
ExTIfW8E597vvtKCfzFqM+hXKaE1AZc042UCdCPe2KKqUbI4lUhvCOMlorVtN8QKLoMAjH+K3by2
GiDGD6fmx4i+7eSEtvyH0h0vhc9rGt18UjVWwhnDDIshSfQpUVDBFbzW7V36PCI74SW36xeMHL5W
w21+X8Dmsq7kMtapZYmulhKWdSJTf8yCbnRDY3zad7t9Ibir/L53hin3cYWsB+i7UKpWb5JK+r8h
CeiZ9EuRN7zyyQKIVCJjAScjsEYxOA19bE8F4fgZTxXGDOWsAk5bBzFt+V0VPxqqv79Um9FipQaT
HQZgeJMGulSpYNiLIDlzh/likzcfQWP5W1tH6FFB3UEkFgS37hQlx0Q94qBc3/XaYNfR/EKUwtK1
iZMebWt0FcUcK2JVLD3ofpAG6oe5zK2q+mYS3gQCTwhzjsh9WGSyAH164ivFgzI9FsNlf2e2z0ca
rv+7ZoyLglVZUfoOivwEK14OZm6Zr7fHAc9VMh7Holv1275Qnl6Me+paQLKghUxznuovspEkZ7ws
iq1VgOj95S9k6WCxkjGFoIGS83cvNdVCq7qxhqw+cpQJZFZS4QzVxMkzNlVaiWE8KKTkw50BMYr6
MTZ/zOrnmAe8vOmkKxGME2XC0hLZqJCf9qUVDU7D6+vl6UA/YJW4LQsa/IoCAqSqV52ukbSLZsSt
10zB8BcBwSTgYlVxhUKvNGPZ/TAo8zBDlB4Vd0NmWkrf3HSjyNmVzf6ptRzGumdxypZExbaUkd3+
yO8qL3Q1p3OF90ODsrVq8+8wW9u0FskY99THy1IGuCDOsu5GRXSsw8T5dzZNN3K1UaZUqEWoQ6sq
T89iELmiUNpz+39TYtDDZ2VwTIxLIxCmhCXEELO/SYPaWeSc02tG1/9NxNZlEC7pkqigdPW7JqJa
TVI3QUQ2N1YJuLwAvf9deyDyPcHIfjHzOga3M7yVRMYiwB6ddUkLiTSjXJzRR0Zkk7vFDqzqFHsC
R8Ftn7oqyFiDJLRpEoStgsY1jADly01ZDR5JUu9vLOKXGLZjqJ3RS6RkECPFR0V1pOq2+KvDFVRc
YHAyFRQ5GKMTSN7mpTxAEw0MFYC0ik6ZGLcgqy9xhRUTzfobla7yGOuTl8YwW72HSgre/tGMn2LS
MjvuC9muLq60YgwwzI1xMlVIES8zgN9aP3Cko3CLt5N/cDHcNAaQwRFZIzhuX6sDK78VQEotlwTC
ItTF4vmydLqdCCFn4bYCkLGSwpwTRI/0Pm4hJczPgNzIuJ1+9AfeOK0JvHATdH+aypabo0yTK1N+
rUuNbvpQeYtFeTwMVKOKk/Dur66aK3GMx0aNFAAlAgF1FEbXTGUn6+qDTAR33xSoPe1pxXjqEOVy
OVa0sGf4rfh5wbt0q7+v86d9MZs2cNWGrTBnJkCYZFrUi0tf6Z8y0W47TjPatlGvZDA5j6EtUjBL
kNG6gU9vzM15yK34qJ7wmg/MJ85xtB1TUSIEijx6TEx2UrbN285sBpzm5mPlzDbFD9HeaTfmLa3D
Fu+5MXx7Da/ymNDQpgSk8SK26ud7B54E3MaNb1+fPJCw6k507A/727bZjGSsdGQCRSfGRYeGZxDK
qYFdl3ep7AnCC0gIrE6y4/imJHcjdyPpRr21yauijOnr0TJKHQh+MUhGp+iXQ3BAR5fV4MrMK+Bv
KogLJvCGVUKIxtJVdmoh6LICoyFZaNcBjuP8+zCAuaR616i3WXmXJamld1/215UuG6vhWiqTN+cm
aSSiQ6oaF9ZSnZrhPS64slcuf2OkpojCMrqgVBGvZfiSVfBNxa5u5AwbKD/+jPQAjbAXPz6+Gim3
9kF/7q1iv8SxrXhiJ+fCUkGcWCVWofpyJlr66BnRp1lFYhM+RdG3/aXcLJ7D60UJHmigLsCYaCI0
2WQuSAJEP76bvgpfWytzcl9xRi/E83HlRuAyydz2C88hlU1dr4IZMy2Iojc1uK5tENXf6lrsSFLN
qWNt2snqwkBDwmr3kiZOiR4ixHR97cRdAbq71FL0b7JwBFzM/kJuhZd1Bs+EF0UQwfpVIEXsSOoL
cuRLZeyTuedYJEeMydSPAiWt8syEGMVAHX7BBcU8mv3Tv9LFZI4CMMwIkj4ggkSY5RjLwhrHR5Fw
nHg7dlx3x2S8WCZJLRd0d0TwX9JBRuJL3uCPFs/SNo82kygIGYqoAVWcSW7AujRKSkDT968aWOP7
78a36gDIUdrFq92lH/5m9a7SqOGvrG6aC0nT6LDwEt8YaMpIHgEEty+CqxFj2bpcKmUfQUZ0nNGm
BoYyJ7flT9RTC58HEbTpqavlY0w71E01UAMIq+TvWvFUa/6+Nq9NWW/CHgFXuE4fSFX2ebRLxrEd
GlO2z8Ht4KheDcij6VTbkZdh2I2+GooHQLHLVux944SIbX+6imaMsC9aM6Lx2Na0xFbi2xQIY73C
uc9t5jrmSkHGANOqC9W8hpTBi97R96Qava61M9n1sfmEyZO/ikVXpRgLDEwDRNwmxCnBh6o6mMN7
veJYIG/dGANslBQ01VQjtX4aurPYqFYj8UqZXMNgLK9KU6RQVEoG7MHBQ4+Ti5Hjm8LL/eVBuB0d
lXZAKwCrx9wqFyKIpyNzNCpqIJAwNtD3P3a+oD1MfeUE+b/dLOYclJfWUMaM6lh8XIrL3JqesPBW
kqcKk8eM7dhHgwlVsuB2AYJA+hgrx30v3j5sfxkdy107Lfl/LSKaGhdr9xAqsT/3kR1G5c2k8jTa
fBVf+ZTMHFKdkOdDUWDdxlNeY0YVkGKIgZ1lPE5ud5KAHhX7rYNhK4xYBniyFc+89GIzW7t6tczE
DlOvEi2g1in5P29Mi18f+YMGPDFM8JhGKY6B2gKIFiDrFRiR6z06z8C7rHBMRGaCxtSni5FEENPW
qSWlTlpdWh5cGfXXN4Eeqbkuy+AHMdjEYpRqsCTpkFFmkRXF/th9VIp7kYesubliKzHMxiRVNZhq
K9CNAb7iKfd7NK9KB96KbZ6LKzHMxpSLbiZTgL4McfhsdnfJ+LDvUbzfZ3akaoeoUnr8fhB/GIsb
0NLs/z5vN5gYPpIRbcB0map8sJvgUhl3VQFM9oh3DaYLsbftTBgXumyJ6gHbXr3QW1ThpbfEpyjB
YCAHnSoPn2LTklf7wsRtvEiIoRxi3Yj6MKQvE5rOh+f9peOJYII2Hscltc+xdIKKaSbpqAmfhL6z
9oXwzJj+f5VIBmk7UBAOzCCOmt+IwWNfNr4wZ2fAAtidGR8SYbkBncxxX+zmUK75a/3evFGTTI9A
2IH1K+nsOMZyvn/FCNVlwbM/r4N4fx3fPFVLugistBnrGDYdqDq/zdJNM3HeqXkymGhgNDLpxQXL
GIvHCnfq8HYaOBbOE8FEgjQGoU3fQ0RYlXbVHYzwazbwzGE/HKAq8bs55HWZoEWBmgNJjqKonVTh
33mOyZbrpUReDCPCdmDU1pqMA1rxBSRY+/bFWywmGgRLqiuAysfBrUb9ndyNoHeTlvEYaXHo7ova
fspbmTITCkSJ5IkxYc1G3DHL03SogaNEa84JRhlCr7ccjsCt4tvad5jAMNIXZRDd4j5xS0eiWr/7
QJAVAH4ZRCH7snjryISHehhUvQAVm40c+ZIk8XMGxjoS91/2xeyfEubrNX4Vhfp6Kaq5gpghASF8
YKWNaJPgcRRe9uVw1HmNSis5ytwvrUmwVbLy0EhuWF+akWMOPBFMJEBxe9HAM4CBKPND2nlLjyEQ
jRNtNtuX0BghiaYsobqlMiaXT4o51wNS7boBzI/2A+9QNlqNnyY7etDvavTVU3twxoNcePsruF0V
WIlmjG9J5KoYKExdODqBD9APL7wtS6v1RKDx87tC/3BQXFVlLHCURakUJaiqhio44IE3pQ23xgxg
5ih+TvTQ0rr4Q1E0R6mXXbP4K3DK1VJrTDFM17KwVifIp73O4TkDSGToDlb7sXUIEFUTN/ne8hjc
tm3ol84ac+3I50yp+wBrrHXd+2oY7UyPH2Xg9u3vJU8MY6pROhrYSrq0uVeZ74zB0s2HfyeCObTC
QhVGIJFTiIOHHt0hZHyfhx/3ZWwHj+tqMWfWLMljV45Qo+gOreAL5t00vwtEa18Kz/DZHi5ZJJUw
5FBF8YNTcx85qa1eiJ1YuTce/u6QNDSKl03Qg0a3bhWo9HxepIU6uC5FVjXcmQUOk4ITDf/gW1cp
zCmZ5slcJPTkEk/LDYVd1W/puUVbj1XO0x8NC2/T86soJmKlSUtGneaZwjBFVh8U73K5cGJ18aQE
S6nOVkt4kMjbycxVJhOqWkUs657mmAJ6OMz63DYcOpnNgQ9TukpgglO5tGNa0cpeGAFUVXikN0E6
7J36xeEdnegFgO5XoPN4gqNwYL+361ZX2WwtRDPyQB1QObDzZxld64pPvMrLPDAcAZ6vOUv3s5c/
0fHX5HY+80DHX8ulO/vJVkaapIunIcPa0m4V+bH+rLnhs+bXh9E2fMpSV3ypvw4YuC8tCjvNn+vZ
7A9crT1bGRnCQAgGhX5BBhT7FN3srR0cJ8DQdCf0UJk+ytTvuR3tdEf39GYCWq+LakwirHp0xBhI
6c4nA5BC06E4x7c57pvKfX4MLPGpsk2HcHxoO9D9sja2elKFgrCUJaxNnys3bN4H9YtaYc5IeeSE
OqrEnpJM9BEDQsSclr2io+GH5/E28ZrzclkwAxK+hB6Pie4PGfRVMSYOhWE9o0cI8jDzIZ4oUXLk
4G5wAElpb+knGPEjrwOcExvY/q6UiF0pFNjHdjIvrdR9KkKFk6fzRDDhZ5KGRIplaKXGBpLam1Tj
HK6beGhrF2DCjxk0ht7RK2HnAWTCQyy1C09ya1Ql5xehgedR9GxeMZkTytmWLiFMogKPLNgtKbTI
dA4Ht0HbkJgecQX2gomXgm2nKb+sg50aV0nTl2YILfVqOQrTeIqBwdvVI2e7eGKYbGgk4LQWC8ST
RT+oyUvT2Gl+5DgWTwYTPQYpIP0UYulwuX7WvcSTH0pggOMlqsETVH8Uz+oT4Q36btqhLIkGkXS0
yJmM0GoM5L7SMTqiG+pHvUmfh5rXZLxpEisR9BNW6UoVDGPddhhrKE17WDrwqVmhPjgTCpbZkYC5
dn8dNxFqcfX5pRIToFrEp7HocckK3ksnClvZflbPJcJvio4boJpfvoJS6UTc7BJ6xam4NezQ40WQ
7ai1+ggmasVzk4Rjh9mB0Q7vRBeAki5qgQcMHQM5k/Yzyd/21d6M/yuBTA4V6otSgtcZ1wKVnI3y
exuUNpnmQ8sb8ORtJxO5hloMA1LT67iB/pcMfOWhPcrPVepr5q3e87KozeNmpRcTxgyBNJmgwkC7
l8UTLA14KMpRuf9JWDEfeIOGm074P3E62Kl+N1YhCDtxHiAOZusoUWLnpq9xr+g0XLw5Q1dSmDtc
IDaRKPVwCZIPsNFMQ9YLlC9gyNcigEO0H5WKZ2Ap0zD+VKHkIcqmYCniMvjJ0nOQKXYjADRmQtu8
REVl6tjPaDilKfjNZu4w/K5tQgQTZCJpKDW8/9FmAeMEknsfM7lOc0Ay5KEciqHY9iwceFNxPL2Y
sCOnQ5K3MvTSjeluyo3nLuX1L28/q6/2kQk1sbkQoe0gY0SmB0BlkDUojuxP7j87XHnGyQSVvhJI
EtKpuEGKLcE8iCHuFQYnkdz1b2wWE0jA1yaIOh0DLaTFMSq8rNdWYbqKCaYWFcx3h/24td3/tVpD
Jp7UuVgrbQZ5ZmSpvaV+pe0Jpa+6gOgZ35FD6usXwAQ5sjsf+BUcnicy4aXsFZK2AaRTGli0gjkJ
ru7iPcU0Qy7L0ZVjkmwls05QyowH+EEu3fbRw8QdPOUYCFvCBFnqOEX0qG282Ta/ql6BNEJYrNaZ
PUpvBfS+Wy5bCk8oE0AEadISQcQSpj/0+8XJXTBXw78F27gBCeb0gwK/9Lq1bzackPLqmaukIkzy
GMCmEFp1km8ipVCil6bCwFnt7gviaceEkYXIcYq2bYzv561fRseol+wQU8P7UvbzBR1QMr+fO7Wu
j8a4YOdA1+lOoEUhZwqoT/zZo1dkweE9fPFskYklS6wEJKIT5qHwTtXvpNjjaMRbOCaOIJ8EU3xI
jf1Hj4bu/i51E8dwiJ/chd/oCLvAvXxs33museQ11qysAuizel/XdBW/Zkf5vjpicuoSvp/f6Z9m
b3Qmv7LHLzXHq/+QcKoq0SUMF2BK4ve9G7RgLgIFUuX7xTPeNwBJeABHmUub4gQMJXau4qiX2imP
jTs64BAw/dILPR68zR9Oo+t3MI4Yy0EWGRHmYRu8coeHHiSpxTmIrNmjLhjY8tP+Fm+b0FUec6zX
mFHrAoLjSDA/q82DmXJcb/slQ74KYHxvJkZvziEEkPuht8u7CC8Zw6H1KGRyis5g/dIepYNxl3N6
8niKMc5oakkQmTI2VE26xlJ1qUETNO+eQu3/bQ54VY5xQLku8qymQ9Lq3LhVGtp4h76QKP8hDnhH
qBbeax3XPBiHzOOqy+UAWs0Xw9e9+j2s0h+AiUJR4EOHN3nF048517sxU0Wlx+YZbeWkop2RxglR
sI5lC20EnPi5HWyui8kc493SaHNOR7WT6pJnfkaeEpkT0DgidOZmEMgS3gcJli8osydZCKzWNCKr
rnp/36s468aO/qoBYJ/bBHKIrPtC+VJ3/aGaT3P8YMacVG9DJcCpSIDKwUMCRruYLQq7NjODGcWT
CXEr9nPg8qu810hqxoyZQ4Ymgj5XR8uVzsiI9K4QFZrzUPbmordiUChPF+EWhgfwuwRMMaA9Nw/R
+/1V3HDh38QyBiEkagg2B+QHipjbqlZa48RrI+Boxs5EhYpZia0JEU1nOlqWI0v2xPAzwCM4xs3R
hZ1x0VUhUlIDKUiuxiaKhWp0GvEnx+62jeHXRhnM6UHqQE8aWgmay3et9mEpzm33YX9TeCKYAyOv
haAJW2ra5qEn30EXLrUck96KcuuNZ2G2lEEd2nKEDJSLyYvwQs8Myl/b40r2WnjhHrt0YXYs3KBa
r5KOFmSPPy/z/Sm4lT1KVRKAV0o9gfzd48GZb12XftOPOTYyFU/br4nieMqe0BCh+PEDxrvs9Ha6
kEv2LD4Wz7RdPXBjXv/P1qvKb7Jp6FppmkQhMWOa6Tcv8Z3sTf/N8+d3LaiIhZNx/is4VYg0FY3m
VhIgdn8XGbWgja4iBPY+a49aZh6mPriJm/D/P/F/E8OEi0bWoilXYTVifOyjixbyTt9t0/+lBztY
lSxGVmkKTvuSnMLsnSHdyLwuR/qNb+3wKoJJQzOlUbqCog4p/k/S5tH7J1zof7DAqxwmUBg6xutz
GVvyc44x8SKvAh8CxfykDZWdn/kNRfN1eFPp23HwKpgJH6ou92JG89sq/VQYhUXqz/vxaesZf20G
Kv2ClYGP3RgKIi1UJTcVyCui+wo8sYEVgpfgr9qnfhPGxI0qydF9GFIMk/59qL3rm5eBx4nOszom
WDRk0Qctx4oNcfN1ULubsM4t0k0P++u2fRJeN4aJC2LYk3imG2MEHxrxwSifSHCX1J/2pXB3500s
0NBs08DwZrDW15cJ89sKmLsVr7wvuLDRPGNjI0KblPFcwhSAKvKh7dv7eMo5y0a/d8dh2e6hXlQq
tRqwbB3lB8qJ3WmNow/ieczS1CoKYB1HJicf46jF3lXzvhuaJccaGvLHFE903Xjh7BLd7D2tmPCQ
B7midwK0Gi9JbFH0usheDvKHpLPi2AJP8IFyatELMA8KcWugb+1RGhMgpqxLuz6E6J+DCtNhOpm+
ZAEr78hRkiqxpyQbKKJaA+ciJKmPAKo+xyc6lKv6GASy+Uh5HPdim4vCsY2aVMeeRca90B0HtbKU
xQsnzpAYzzSYYFGmRZWRFjopzbNMnlIe2wzv95koEU8yeJao+wb56IuDcopEngVw4p3GRIipq9U2
p7bXzJ4BavPuxSid/a3niWDiwtSkgRGa0EJEC2f6TW4Np60je1/IH7LYXxGVvWxOBhkyDYOB9vAy
urir+6ldHOgkouTQfiHeqz0vtLKXzqwvMl0rII8yRQHlAbie1RmgLOhOMh1ef9BWsXPtpzoTIiRh
6XAyvUrDrYyyASB1uIhfqXqVj8ll/y/QOH6TyESGfFJpuQWG0WPwbGgcUpKDwiUr3wp9aDk1RRlI
yKLJFnHjUC5rsMqg8xaDel1/DiXB0xKvzP0i/L5vIVvOtBbFOGtWhEJK6HNvkX4Sgpso45j5VsxZ
/z7jrKOWGkEaoDRQiO+mCewCH83Ua3kIe5sRey2GcVhME0QqoV14YK87yofuMHrtsULuyLs38daL
cVu0lxokk6BPHLxLTadXedUAjoDXjrxV6ignsq6VKjSJcqDD5ndS4O/v+KaPrtaKHVKulilvUtoy
JF5ohl94yscYzCA/mTN4vWx0PdgDbi2McdGuKIrE6KBOdvx5mZBxuElcyimeGMYvYwBpFU38uv8T
OIRTn/go6Z7/xv3X2tDNW21O2CdjVNK34JQUzlQdxQL9/cvX/Q3iuAzbljsD3azI6LRcJQi3VVI7
edX6TdX4vRzzzoet1HGtEOP+mO9PwFsIW2ic4FP8OTma982xvy3BXaR/Kp7Fe/NS3NE2E94TJk9J
Ji4IydB3An0O0xUkc8M7dVgsNTsUxvP+Ym495YCt81csZWuTRAzEYKFdPKNNEc+ADXyvHJv74ZB9
CY/K1/GmdIRjKh//pVgmTiRaKglmjBLH5OV3+UMB5D3Tlp7yGwO3wAIPqOax8XgUhpzdZLt1h6lc
qiGErsEUHuNBsYxasnphdgqS2Zrcudoc/8U9YLW8bIuupHYYfopgrLNymqPPk8BbSFoO3wkgbAdu
EKNoo9HZTgUjsD08Ozy2AAFC8zhH0hbL0NpSZDaGTFFfhSG2DMwqs0Xui+PkFE7/nmKipS4lNUyf
+mN3+7m+AXUMeh4zu+KclltJ4Xo1mfii1wPqvxlV1mxts1v8sCC3dZTyjgCqyt6i0u9YxbF8iMIy
rrFr4ym8K246TLLmSA1x4iQPnZ1yYdd5ejFhhkISzcYAvdr5fhzul/JbyiXG4enERJQ5FPJOpsca
uqVPmRd8zM4AyVF9sKAjfhmTxeuU3kyu17vFJB1No2OsgY7I0QJW7lIgLt0dQPpG3ManuNKcmMLT
kIkpaS0THN5YRdUanPhgvtCe8NiWvqbfKIe2+bQvjxrbWyPRsGbE1NABzPhDkihqOo/wBxI/DORS
8DoH/rB+VwGstRdz288tBLSn7NjcNEjcBFe+XQA+7oLh3eNRAW69A8PDrwIZs28xPKtOtCmPcicJ
h/KZxOjnp3V95XF+wQjFcQZ7fezxWsg2LyprwYz9BxWZJUIh6ueLfj8/C+Cy6A7LqRyt0TNPoD18
4NJYbxvLVVfGHdQWc7t6D5EgjvHxauagunrGtLWLUXUvuOM1L2yf51dxjC/M6ZxOI30nq+a7qjzV
aF4bc6usP/w7m2RcYBjzXqwotHnVPRFy0seP+7+/Hah+qcGiUtW9aZL8Fdi/k70uMLxOrZ4qLfyL
btS1JbL4EbLRV12yYLnUx/RzAMTAyUpt81N5Ex1QZ+KSyXFc+Q1ClaRXU05dOaoGixTnSecMCm0N
Kf2mEBMsKlmbJjzK0Y6Z5El0jVvND1/fk2B2wNsXPvWxJf/4yXLBrTpwbP0Nq8f8P1sfT3REp/eX
MwZVLfVivHRoD+LhYvFWkwkjatpOc0eLHEKCCdFssNK/gMnEaoKgBL1Aoq6xrzyCki6VYGAWM5Mj
20gzC+RSVfZ139a3JvN+k8I89KixiqftHBOg9NKcecO5A7yMm91JyIiF3t2Xtu1ZV5XYi2CZT2PZ
QFigDOAdi62sTa055TQh/+FyexXD2KGk0N7IEmKAM+yBuMdvztn5J81xYKtP+zr94QS7SmNOMHVR
27gosU/DV0o9pn4JXfIApGh7dtr74jvvMs1bQ8bwyCipBSA0kOIkH8zgo66IoImurX2lti8RV52Y
sypeOmMRCujUmJ+H2FWHyQ31H7HpBeIp4zXDcPeLOabqME3VrIW0Ar1mFKOjtE23BcU7HSrk4efx
1o85pLQcdFNmALZBsf4W4P7Xv1Txt/3V244N19VjDqiwA0g9sIPpFkmlN41ABQxIntr7Uv5wV/kl
hn3yEbRSNDO04yCBHxzRrbzg1vi0gOksdUEHqbcWIC9P0aG7DZ+Im7gxd0yQt3HsA9AgCG1MZCja
OcB0OVLevclaHtBm6kpfeFW3PxwvV32Z6GEOs6p1PfTtnOZGdNXD4tVo4wPPz510L59o2iY47Q3l
wJQ5KQHHH9jHoEGVCZkkOB3evL7K2Yju9eaox7VjqJ9bTXDMmHCC2NbU7Towa0xY6cxCKc2O7i7y
1OxjcSwfsL5YYbQg3QYmSG5zBwBdrxPUfN6aLUCy38QzYabRzGLBLAls2O8cGkUTv3uhYHWlLdjk
QlmRIyf7QhnYaDI5nv8ueSWglwOqpqKJr4n86n5qiH0pGmDVtuXu1ATf0vLc14+J/Cxnbjwdk8KV
J9OOu9uyeppmf9+3NoPESjYTJGJMmAgtAB7tqjFATGT6oBby2m5y98Vsn74rOUykEABWKxARchb0
YnnIAME2mkUYq6YogDHhRAyOVmxZORuKJsVAEMrK1cXIMmtobyKVk5xvdnTIV5XYyrKppdncUpCE
yRtuFPsptoIjgA3t3AcmkkUrX6mjHMB5cuSsJV2rN1fVlWAmPGjCrERqCO3QGvowZ07nVE/mF0yN
+ilQQ2JLdzs3ejAO9E2Vz3jGW1sm58haJFJzj50020NqPldlggGUlrOB27nGSkcmKASFOOY6BXHM
boqj6S0YXG492adtt5EbOtw7Kz1599aUar32wbZcshag2MCeI8fJCw8GICkwNgcGUuWpcgc3/iac
RC4oxWZz2NqImPxDbirFKFrIpVCZGp786RRPAIkfiV16s1WAvI7ni5u319XaMlmIVMdZU9EdnE8E
GLQgGX+d4YnudXuKbN1/7WwGkZKzb7c8w2FCTZnnQmW8+kufuIKE+7KMYWfepD1PChNoVKNOl8CE
cxTTuWgel/KuzV7+lSJs4Xmux1KZW9hmKM5PhmCei6TyQdvOuTZzNGGLzamo12lSY5vM3teKz3Nz
K1acGMYTwUSSWdTnaUEJye6Cz3j5D+QIEJKc8307d7qaG1tpzro2ndsEeiiX4khH6YMbylUIihR0
s/CMjGPbLKCD0XZhk4G5wAbDmVWSl9l8aMUPIQBS9m2AEy9kurKreCEJsaxXHZQaZAkcuJg4CqVz
VxcnkhaeniyP++J4cUJm4kQv6mQgJuR13uDMGJJJcIiWtu7WjnxCnd4WjvoTRyaNsTsxUWbihDLX
KmkpZtJom/fCS+HFl+Eg+/opfkK8Arll+mVf4hYEirmKhjITIiohkEKtgpaTpwG0ELywMP1TZBNL
cJMvgLRbLhSEZLloVvk0oGUy5jjE9lVjZaxM+KiRo0053VeAsNyIDUrPtJo43dAh1fD9YIsenrMA
sP+KwGIPKH6nHjCu99eBqrmz8CwchL6gZFckWPgGDtk3flLdxt2z0gDzArRJQ/mwL47noSwcBEl1
IQ5LBLTR7t3F0QD6gkKCJYNCZD7wuo22uxeuS6xIv7tOTupUKujxo4AgcnHSU/PaM1P8DW/p2poU
JlMJVbkDyhcE5dW7oBWtOvCCiOcknECgUCdaBQLNXP6bqDTjGcyTh/gOFX47ecRIuIPLS4RlnIEX
jlSeyze1LVrTFJ0QXLLZFnpTRVs5uH+wkEJgF8a3rj3rZmAL2beAV4nePiiuopjwkykR0XJTxpEn
3AA3K5/uYi5f8ubbJ7nKYMJNqWtCIRCo83OouAWRrgheHhvwSz7NwNJ3eDEHDTVY1r7USG33nWDb
567SmdAzB3G8KMCBtItYsMo29nIzPjWktsskfBi08KFZYk4iz1tUJtYMWNMIuIMAn5hjN1MNT5Aq
J0kkjmbbTQHXhWXL/IKuzbpQQU4BOubR1kOHjnhGXuwvqiVc0hvJ+yfkeH8IK7+WlC37D3rXqS0t
moAp4lReItC1q5fJlSwRmM689zXOYrJFf6AlzFISSEAPri8tUEnbzup4rcc8GUxAWcQkNYUUNpLK
szOrH6apdlE+4ER/jluz9f1RGtoB07g46iVH6gFHCsp3Yj536pdc57Qd8xSi/18FrzpvNU0EbaM9
qWB0McpZt9Sywvwtmb7suxfXGJgIotRKXWTU2OlzLu1urjFo21nkpHnzgQfxvp0FXi2PCSWmGGat
nkGYLvUXUoiHWMHTgpmOh1Tqn/c1owH+7WF9lcUGDnCOFyK18gpQJCBXsKWZN8r2h1LDVQYTKYIx
NwSFVqmD2wZFz+VQAaEgtbuTWSEjKQGVr6MKEIBngXzc127fQpQ3yC6aoOYgSsO2kRbIq9/TEVMr
zd/MKMi/IpQiMm8zqKwmTUpPMtpIi/OFHEIfVRs3rID3O555IzF/qEb9bz0VFr2Fst2FQob1nGdQ
ENB2pdQukf44pRO5vMi0/RAviaKBRy4J85yMl7WVkQ2DgHQOOAgRurKUz+Qg2FHp9F4PkpTSKx9V
W8RDKE/PTdNcCWZ8rqhIqxKawLf6S1t6o8QbG9z0s5UAxs/QwdMMMxVAK6f6AfgLAB7prAlswtmB
2BLdPSv/sG+SPK0Yh0tLPTcC+rY2KN+TAB2JnKm27QR1pRXjbaTDyGUeIW+s5h9KOHvVfG+E0FF2
luGC616K9mvCa+/maMW+cajzME16DZMctC+y9pELorxdUbtqxT5hTIWi5QBSpllADJSDGtVtsK/Z
qIwe6JwWT5/NwLESx2T5cYJCzGv1Ygh8IziImSfyklK6D28i70oEcxyri6kvGS2QXEf3osM/GB7l
bQ39/+qUnNt4iDsqZ/DMF+Wk0z4kWLkJiB0VSIr8e/BmBrBSjAkY/yHtypbstnHoF7FKCyVSr1ru
0rvdbm8vKsexte+7vn4O25m0zNZcJj2pyeShq+4RQBAEQeDAXC2KvAyWCu9pQ3mlcd/gxCf1z84w
FcGGSoeSi5gzbWa2sPVfOhxPGdoX2jd1EoBh5L8u0JYcxWwtJFtywHAwNOR65qJHzM1W6l12DSrF
Sa7B6ub2F5M2kvOuQ7yIBaV9WNtrDHe7jKQyb8lHaBMF972N7WoZMebiziXz27LAEDSavKmp4EV3
cldLP+DxExdZ9Ecsway9X7RrzOS15++XBVIYudzL0sbmMLU1BGJ9EA0fpuHn5d/frwrbiCE5BIx1
pZ1RCRO4bQ/pWYzeiQ/lJ+1sowwT599JVaSlWCImuYepCTNzFI/txOxcYzmm01crV1UCia++4IOY
5Bvq2NQbfcRWFY+X1Z1gLEyeRjTQlUHZKFPoit3KJMfQhyu3Z/FaUD7XD/ao9RjOyA8pjHs/3tys
leQV9LWJ2lSsVXq2DuFR9ztvPvWf4j9EP0NxKL3iDws87ZGvLFpU6VNyFGWVLUkl9AkOP7xKiCRA
clsHCHJxTTD/z/hFptmwzChJkhlo8Tn5lpz0a5Z6y32GAVS6Z4PMLH3K/NJTVVSpDFPyHasGssBW
5KibMjrkVXtaLfuG9Jni/UCxo2WmDZJUPHfEKcKtamncyggx5hi+pNQPl7e2sIZXe8CiFLNrUfZJ
5QT/MKDpQC90XItTo3ZJXd4sdZS6k8HdJDc+/39g0oZbm3FZSQUwHTe6ZKAuGZKAk+uMfbkMtJ82
2YglbbYFPVYGRvJhE6DzDf/zBZ27dk7OE/gjDqLCDwGuqItX0aDuLhxuCsjoQaVUZi4h2qKFzgDg
mIL4x/4Do+Uui7ZrgBsAyRVjKsiQEEwux5QCUPaxxGv1LohSVUptz1tRylDrqxvUMG3JzkdG87Vl
aB8UrMYTOY3a3do9cAumkd5r9JpGCr8lnINsiBtA+aTMSrOpqwXcAGz6FC1XNkjDpgY23wRpO/mX
dajCkq6svZGO8zoDi4x4ts2WoKjTbyhZx8Da9DaydIXZK3QpN3/GzjJno+C9+hWniZa/fxKn7Zne
VoPSmbn2S7rqSY4qePK0DLqbqCZLqOSQtm9hIpPBGdSW17d09qv6Ueu/OpHhltNtYr2fuMLUd689
W4mkXbyuGI1U5AC07k0ULXZPaecNtVuc+zvUE/rjl07V67z7VreFFP5yc19YSUjm0sJaERRu9Wfc
iZ9ErkZULwxnQR/enGbFI6vKGsXfN5BhvBBjFGpt+Br6jjZMbjZG3A+b+mdog+hxSmxVXmPPVkzD
tHRHs21dl+tf6FqBVYfh1SjLp0OOVLJTT4rwatdRbSAkR2VPzjr3PbpcZqrfGGvtZbS5i8JWsZf3
k5MbHNnsGSbqmWKSLebCYFpjceXcoaD6+IuWRVWXua8328E8OxMcPVxyi7iGm4ktqKDj5c4hfkJ/
XPZMu8exid/WNZCdcUuyBac2WJpjlqO3wgoq8GpNeu+Z9XvllJhdQUyTG7bDmW3IrZv1uIycGOgI
Gqofto71r1b3sij7qZgNhLSVMJSonVsxdMxAyWP80U48pzr1/fvezTLf4l6rGpC7r7wXmSTlsTku
Q02MwODm6EaLP8RPtPAGVWutSnXSRXWZeDIson2r54trtLrLc0X0t+dozY3mJCubx8YeOx2CkL52
GzclH1o2YO7Nt2n5c0Ddu/L9bk+krdeTRBoafe5q4Wgn5y5pPvepwhfsbtItgCTRNEQ8HoSP60CM
ikE3VwX6dq13/4xtQSGNHDzXdVuWQ4SDkI1Xeve+XxXnueqQeBXkTXkdMkFt1aLGF6/gQY75R+3z
MHUUg/vMN65V8diebW8UKHPVNZSD0CiHTEmO7lxyl/H4XLUB7z9e3rUq3UnetJx1tpSCoonMH2nx
ZUhVU4h276dbScQXbI67thrHPn5mLKGoiHWMJv5qs5Wf+VgPbpTl7+x6TVzMEj1mtD8ZjE4IpLty
KRDXILnRTIv+OCHt9dSQafyadsX6qSP28ilJDIUz3j2YLYyv1zSHa0wudpidJkcjHnQ+aw0c8rXV
PDp4mqThu25Q3GZ3l9eiGrdRDATnL0U6nVakiSmIkcY8DejEjlGRHvSkdLt1DS6vsPipV4H2Bkp8
ykb/ZDTLpLMBZfWLN2EsShPl/lKo1nnPh9ENjOSMV22tilUwt6cbOoV/kO5QaU5yXQmfdXS3Aoc/
ped+BLeKGPrkeCBCusUxfYfM7/Ef0MeotCg5NFLmzRI60KKgpiCu45qn0DfvkpvsTI6Lmwahp+Lo
3TfHv23k+bzdLBxoeKgWC0mrFY9rAxiR0IhneVbYu5Pz5bKRKLT6/Ai3wcqn0JmqEOIV2u1Sz94S
oaCf+1XaKqxxP8Z/sZPnk2ODtPBpaeIaUrV+89FEG1TmoSwOvdCiBBsk4N5lwRTr9vw5G7h6baql
XdARhyqt96ZJ7upsOIS0Pl+G2e1M2Jj/c0Z1gxMVUWhMwo9qV/aVOCLI+/yQoOUPRPEH4nXovNJ8
zQ3vMX336JyTe9WBsduIsv0CoYnNF7BpcaySYwnDpzBFSXR9qI7RURRFgyB78jUQ5A8H+7NQs3oo
ksp+JCeztJWTpcKf6ZnmMuIXJsjxC69Njpf1rFpOycvMmlPEvaBc7oZv4XS2ij+n+eNliP0Da2Oh
kocxUY8wVZqw0MN8EBNmG5TDFCj3To5iKouOTsRfNE6jalTRbnsNtZhlGBr+Q+U0eFy0aVmL2+jk
9ZUrJg3MJ+tUHVlAvzhe7lZnvAyf2mN4Vx1qTzVsfV+5L+jSST1lPUmcGjY8Zk9s/SPuPxq1Yv32
Q6mNhJKVLmzmMTcgoaOD2PXXrLMMJIeYpnoeDvPHCI8Lqsvv/tH0IpdknGyoR4uIaDfFcBb9ZJ8n
jCY0TspMvEgjvT5pX3Ak44zTKmNDj/jBQLGkWDrtvHpiDnIcqPhU9gPsjR4lI515TnQWFYLHE5MH
juM1Kj6AJV7xc+8t1K5bs5QOv5LnvGMOBBt455XpF6IZYHE8Xd53ilWSo3gWO71NRMQLvt+TidqE
Aq/d6ZWqI2ffyF+CPCkXaIEiK55FkNeX0/eCrJkfmxNDB4LxbydeICXMLI1bBgYmgKiIyqW6LV/y
wbLWLqAgZHNpVx7COmuCEvSRP/R2uilrs3INzLDzyqqmfmU/aesnp0GTZP9hjIxCEXPKR+/z9+ia
gaS/ZeGz5GtMmUx9s3LWBelNnzx3dnEf6TXqrt6K0ujoUWWlkq5fAUopodXOVtJFThcwcsiHO628
Z9XTZavZhQB9soG6I2TJX+U1hmnKyFL2QZvdh2vktca7mdDgMoi8234JskGRPMgaFdYUpnUf9Lkd
3jZzHyUuhg8m3zWKqlB3drL+j9hIfCcl7D5N4/wLbfjwsLKQMZflpaMpvmhXbJQSg9betAxbvqpE
Zmc2GA/XB113gyS2WzLtsDQqxykc1sah/RJ7gyJdDkEZrenzavRBaIB/Z4xcbXg3Z51Lyvc6aGsu
K1m6ib4Ck06f0MDg8GwRYNrgDoYRkCg8vAWCWtzBDU/Hv7+HSLPpFFW2Tn0wzX6efQ6HSCHD7rJs
7EQ6AdbFHqtah52E69EccYyjaJ4uipB2V1EbEMn104WVedtVqCvQzqS7m7rHN2jJtBkmDDpwXHLx
UU37bux53gdZjXyKkxyiaPx+GULOFf5a7A2G5BlCvMR3tg4MM7Uw8UTrT0lTu6FOvoyNftU2+X2S
p15SJCeQTaq4R3cVuAGXzHq2W2qMUdEHCUY9W4vHBlUZiFxA8Us+atq2ZVCKqZOSIfRtuaxRH/UB
CriLu+nIz86Tlrp1YOBx3Djk4H1STqkSOnu1WzeYkl1wY404a4FpfxVVu4I+qO/dEfV95sdeWSW0
6xs2aNJeiqc0qxe02gfVPHhhOYPJuXFrY7k3RhqsM1c8mkjRwV/egeP0cjhILJmkUJDLTyYoTSFc
cV1aN9b8Z2E5bjo9NcYfdv2YtJ8UFioFc68AJW0ajWawSdPgYW2MVOLsieVf50a7bXL2KdIJaq95
UOIJkenhwVnTnwp4bW8x2Yu8knoHfQF5XSQcfDD7y110Fd2Idqblk/LeuGs2L0hy3JWHXdF2I5Cs
sb2ZB/swGKjyKYoHvV7Oy6odp7k5J83sawn6eWtUyoDSXUHMvH/Abj5CisqSNDTJKsRlsdv7/Xl6
6k+N4w7+Ggh+XlWxrXwNkVdXTq9GK+qNtRR4+v0QWIfhNvRJ6w0HkYZobw239vKj6t1v93DgOlgD
HMtmjIq/by7obWaVad9ZfbDykzX+SSa/M3LFAbS7Kzk34bo1FHnIIZ6ZwmO0A+0DjhGxPp/a9mYw
l+pjnMX5eW1CbFW7UrFCiOjnleNxLNxZEVXibVHam2meJ6szjIiO1oMV4wWj7zycSqC9CxS7YleF
DmYha1zM9JG7qBqT0yzLFpyvP3rfQQM96MpIML/rW1fT0civo9VxOfHSv4y7B2tomL1k4CnOBvnD
7ysX6yEav9sBxXZsNR9BV9CiwVAbMOqpQz+4imdXzuQ8G+cWTjocW6cnrZZCyubnaLg6tkPunz9g
Hthyf2N/j0/0V7n2QRXu7Ypp2LrBbdT3W4bkc5IscgarC/sg12fbNbVK8/Sqt93CIkwRie1ueMM0
MX7WQhWSITO+0yHunKIFlvVIMfJcFNl/X8XIbkFf+S+TgL8Uamk618Td51W2fQwxU5RX2BX21A9P
5jyZP3U8uOlunjn158u2shdcYKoFc2wD9FhokJVshYUOMRMUZloG88s+uooT7d1liH0D2WCIb9h4
kizKymlGyxYaxMAW6KLBuILX/MViPJhufwUaDXIUTI/mQ/mkOjF2zWSDLv6+QdfjFCPrWg5fjaIT
apU/NO5cF+1SepfFFCes7Fbw3GOAahyv77bsy4xUN/slBg6K07/Ea3zKcaWyzPlrPyzHLgbt0zio
XjF2A7ctqLT3qpgPbZY6fTB/H4L4rMVeiEyqSOUsBAOPLK+4V70v7x5GW0zZZFqrTioLyxn+GL+X
ZyTF0UfZMrf8aYEd5Bdlp4ogbH8RX5QrmZBNiqhbRshJtavlaxrf26HCae5uBI5R5FTHaxrmov1u
JlhTK16KDscdNl5ZV6c5iYLLFrKb0UAe428MKUgzk8FCA0iPq8pH9H8XaOdNgtBvoDwEDgjulTxd
e0fdFlBykZidY1GSArBYMW828ecwPxLt1ogV4e4+DnOYrSPxhmv+78qbYzpWpdki/DOuzPJcYELx
DAJG+1/2Lz57RlOzdAtURqhucSQc2qVFXlCkT2hjH5EUq+cZkyV6tyNX1fjx8mrtGcQWSzI5jqnj
VU+AVRo3K7g/TVUQqQKQHFOfGI0Zi1xQHyGaC4wrA8y3s7s8VOTAnhYkfbXTW5zhViixkBtnqNWL
o9uWUGAxPqKudjy1dRy5dlPVCvHkIayv1kraUJNRhE0xAiq8Xe+dx9k3/eRuBgMA2oPe/7Duvtvu
zR35aXzuzi3SwKWnYrPcM8qtrNJuo6wcKxZmfbBYk59r36uqu8mZ5bXR+O+4u/8SlVvg9+UcIZcU
cM1xqodNhDwKiW4sJwrSSjULUG4rfAUhOXraWZyNs1i444w+v/Iwop6jOY+3ka+aDr9vly/SSJuM
LXpRGTYSNk2ZuI11l2Sqbbx7bJm6RW3UISE6lvMNGaZc1hpDSsNGgeZzy3gUgNXgO+YRoRJPkENM
J0NV8bUr1wZUsocoRlmUVgvQ5WjPd078/Q0OY/P7krPlrOzCpMXvh9bnRP+Yqua37p2Bps7h9pAM
NKgcg9p0gflNDaysf8wpc+31bq1V7KJ7UYxpWIzpeA5wDLldtjOsiHcNQFoSBnpHvIWhYFFzbsZ8
9dMaFCnTGHmXFbe7UTeYkm1bXb3WyYLt4yBA6nLM1VnCq55HV2BNeH8ZaleHGyjJtq0m6apZ7FQa
Pug0CSqU/KUqQ1PJI50cy9whfiDYQOkaBrTX3Nxy68zwmuxfktH98grUcMSkaybCit/deVzRkg8g
Gg3yqBakaZYderNqtsWuzrBVOWPIQWOtfwdxchDMmhMaw0iJ4ubZJ9F94zxdXpdds3vBkItHwOjd
2p0JDMaK1q2nMPZNNq2eUdl+2sWLj2qgEPm6efQvA+9Gs3iL4WgiwAs2/vldulG3SjwaiLa322p6
dkWg2QMxG33UF1e8UNae+mjavU9uUSVf1A1pWdL6ryvRejPcxn7mZWftRuBxRXnj/gK+iCgt4Gpa
rIsaiGhqEXOXlGVHh8bENXEHDRTqFHtVvgVtBJPTcyEx5hWXcNwDck9b3P++mBeD54jrsjqxKz7+
EqC0BSJcoVc2QZO/Crk4Xssp2qtUt57dPW3BMzo2Rb5BzoYRRlAtXGDyR2ePP4uUoGcWXVBeEnW6
O05ar3CJu1cFc4MnvmcTqBXmGlrNCDyDeeE7Aq6a+UQ/zCiFe44Lsc0Vz627p+MGUNoH6BYSk58A
OIBOmg4fSvtRYRrCt75aqQ2CZPMoKM+MggGh9elV/kCD6lc/f/5MZ6neZLtmv8GTzJ50umEtBW5z
Pf/WrEE4t+6kjGT2hbJRco8qdQoF/b5OdmRnMfhv4Lgejavk1B2JBzrXx9WjeDXBRMXTZSXurhIu
PwiekLHhcpIhj41p5eWIGCPJryNcsyKeKbbwrtpsuHoT7Cx4TpMMIa5zkuGeig013fEILzL6vQ56
sMtyiB95ZQuc6txE94O4M/6uNnNKE5rZeK5wMEOhhnu3BteyfGJyVNpYCrB9b7tBkyxvJUNYsAVo
zc8leL6AeNqX3GVHw9c+Ketqdl3gBk2yO57bMVnEU0zvi3KsDpRnLMjR0y/IVFT1Ibt+CS0SOgak
oFdCLijAw0fZkskcgta4oUXpO33hTn+C8uFwecF2DW+DI/mjKkutGnN4h8CIZ3+I5usxLBWGtyuK
Q6mjmyaiW/kWtWR6vDjUGIIsuyL5bdVQN9H/KFVMS7uSbGDE8m08K0oUtMoa9CEYM+6SebpCafP5
srL2b2sbDNkraDpGP2saVsUP32lBdwz99BN/FAPblEPAd/erg1idmeBDx1DF3+WhqW6U4MIaAr5M
iT8uNPMjXWd4/wIjzGW59qDEWwZqOEQqXO7GrReroNXAhoCh65KkH9byZ0QUFCkqDLF8m+XJ2qQ0
ohAYlFhujnb35MR5qPAIKhDx9w1IXWgT3mcBklUPGmhl2j+KQRF07dYMbJUl7ZgesarjlEKQJjkx
niOhiNO7I34LStd+jII6toI4io9Zuj69YZ103Wa6oeGNSb7EkXJOy6ELYRLFtdVd2/pHQ9UBvrdZ
qY7HCaYzZrNXDbjp6NRFjF3UGvGBZSu69OwbZrZ3WZ4oIpPdWGiDJffeWnlE5rxZh4Do7hKYfu6H
KfpZRoZWelFBGPl8UVj67pGxxZTCStMuuJ502MH9YQi0QIwtw9xNT1CERv+WTOn5GrcFk1zSvDIb
bN8AI3nj69HkzYN2eItJ/L1ecqluquXmjNhhCPTpmlaHEjxfb3mPw4mOqAF2gUhIOtPLfpymKYUj
SsFUxjvuhuLFMSSKvbvnv6kBQloH8RuuKNLebbjVh1YNSdL4mlrvKT2+QVOb35f2LdEE61qK35+X
1s3toz4UbjeqvIOwHzkA2kohKWsgmNxiVEARo9OHI4ZYIZvXPo+1V+VBd53dRiAp+tGTOrNSobCq
iNwVLMnxE48U2V7VokiHkAF6nLSKFlC88nfUCqb2LafCiwxyfiCjpBsqMiP84AH6Rb3WvsOTmsKy
dn3aBkTa87yxcy0RK09LkArg3BmCqZvcnqhqB4XGXy++hS2vIZeHjPHvxw9nnFRZhv0+6j+S/MrI
HlgcuhaWpxruVvL9LQb9giadqK2TcDJpEKvIQ9CPNscRrQ5aPStc5r72OBc+BsP85FzUVLajuZSI
EEnb+CmJj9zoPg11cbuYVHEL2tffC5TkL7s6jOCa4WnsKPqIZKk/GuNX3lYnRhBz884teanwCmI/
vl6yF0hpyZCMAsFZC8heq29FfdVad17h1MzVG+tgE+3b5UXbzUvh0v23OqVVK+IVnE8j1Jl8HPFW
rp/Ga4O4xgP1szPYm72WuvHT/OUy6u42xgM2Zxq10ewnbeNsDHOORxM8JYfGQ4tic400Cs+3641e
IOSdPIcpEo2mNQRddWeAeTe9YZXirBNf+WqtNhDSPh5Ns6uKDLu3NXVPK34gBCqrT/pwgwFJbpyc
tF4RoeyaPrJoiIoNDdWTkjN3WL4kvY2bC4aa32XRkr/TSGd49cDmh4q2qp22t0o4+VCuieoXx7Yk
02AoCIlY1Q3B0N/o48dIf3/ZCnafZ7YA0hGrg0t1zot2CMInDAnCAdUdx5P1tY9BYyleJcFkpIDc
0+AWUfx9E5CDoDABUwdEasrrbLka8SpEhi+L8gF53/qQQsArCrVMOY3Xz33WpwzWR8Lczeurtc2f
ORcVChQO6LUFvsBI4jQ0o4WV2jg/rsi9mEtAvPWuOEeYu0HUA0b27AHXZooslG6jjk7atbkZalGE
YjkUXwrqs+JIa9c+r+/Dk2jAiu71h/AtJWYUOSIOzlFwdMj5m1HLkzlCFV2g69OZZPW3NSPX5jK+
JazYwEihy0rSsK5t+COn7x97bX4wNVV0tGd5W0kk5TmjPgxmAUmS6qEJfxJD83J+k2mtd9kmdi3v
RRSZhLNfnTkcLYiy6Gdk41FpjblIU3AZZNcScBmzIJHN8LgqbaOMzVlpwPPZ+rGiGIfUqxJ3KgTJ
9/RrWmTMhBh5mn4lKD7yykLrFGLs6+pFDPH3jTfgpt7nWSi2T+sctUTzHZsck8hRPNurYKRdGtl9
wjMb2ipszQ+N7v2aTEetTt7SZkE3qyIdDzWtwn5poLNOP6/pOzpf28sflxdeJYq0UZwxNbPJgMZY
M1yNle0Za3oic3G4DPOc/H3l2BxmMRQOodpHziywhpsTj2aEyLe933UHy8DLROqPqUcykCqHLq4w
EV7tXM3/B830e8aHNykNDgc5KMxS/t0uCgysnRuMFUNmlVuuyLZzn2kBRSYXPD5H7RR6+aTYt7vZ
hw2onH2YJ14aM8HVhpzgJE452qPrk6AhBjuRKP4MLqt4zx9t4aTgJZ0nvPysgKsGwzPMYx+O+M8N
iCcu4+xZzBZHHGGbPVY0A8mrEiuZlMdpPE/5oY0UYbpSdZI7CtG2UhopMMz+KOoSMdSzcM3b+BsM
RA/+CTXwbubVErXk6LxgePuT9hpxpqaI0XONOhnzIKpkMgLOaDG6vDwqffpeoLkFk3ZdrMU1ursR
tWgkP/IiAQtHcZhjfra5dU6z5tB0KIpkqm6L/W3wIqO0DXg7RPpoAZaN5rUZVkeNvMGdWBrDRRQD
QFAeLIxnYxzmXDldlI+IMJvvWathc/spaBcvW+C+GC8gkvslSa4nGsFSRSvzCmqdHSNXxA/7Rv4C
IVnDalS9Pk+Qw+JPot3S0b+sfa3wEOJHZJ+4VZZkBbq50BGD6+Dex/QqSqsHNqG+xMyv6iT+gAkL
qgTYrlC6eDZDr5a4bP++OHpewzNq8BBm+C6mq7tG95OtAtkVagMinfMF8jmsa5CiiNFD4Y3WUD2E
tNS9MOs+dQPJrmze129xSSZHFxG8O381rDIzi2waxGrN3TnTrps4mFQ3tX2XtMGQFmtIWR02CTDi
c3m2bsDveeYfzHer51yJFnu8d1428t3F2uBJe7VZWWZXE4yjZE9RHtTpoxOr3OwuxmatxN83u1Ur
jTXXSqzV5I2oDey86lh/Mv4cUGG5YOwAGBhStHMrBNvdvRtQafeioz8qxxVZJdP80VrOQ880RVHx
vlgUTenIKuMxTToJ29Bk8TDhicFuuW9q04lX05l3sSIK3BfkBcb4XXuN0ZIY08iQT0Z5eUgw/GJU
vdrvSmLoqBDAnR0v6pIboto86JGBHasN3zryp1ndhewte2cDIdm12eZJ2vaAmKwabCPdTaflQemk
wWVz3o1ORC08Hu7B+SHfnznJxAUDmQGnAjdfDLYpHYMW5/NiKVZlPwexQZLsa8XLVkcE0nBFj07s
lmdRMBL+OV5NDt7SIZzyLX1/mV6Ek5YJjoEn7QBIfeQ/Yv6DJuvZnrmCPW8fBS+1eCdB6d6zh9rs
1tkZwyRa4IHaiB0wDeLLaiPZYcWKjPn+Sr3ASA48b+0pTxiEGSma/63V7cvrdPRt8vmyRajEEX/f
iIOuNwJeCTg4Oq1um34Ix+uEfLiMsbtFQVf8X5XJtkDjeul6kR3iGYY1p8xwl6TQFR5NpTFp+Yty
zCIrgiQ5xQOtZXhM+0CMdzG4rC6Lo1KZtFc7NB3ONUfgo2cHp0Yb4m1ovOlM2KhMOncyVkx9lUFl
2c8MBVadC1pcP7oiHvkxe7Htlu8FwXSssG2FCuXhyEmUk8KhUKG+3FXLFS0ir0HPMf9xWYG7cfeL
cHKDo740s5NUUKDg+hdBfh0IPlUVwdCu2ZmorNFEpdVrApKMsphrNXQYxR/QPfa54obCze2awgZC
Onz0ZslzKwdEES/vaYmZKWX/udWGtziDDYwUMubhGlfLAhinYvcOcY76Sq6n3jgXWvWWaHgDJfmd
qswG9FtUyHNZh7VAgVp9HpbPpDwWJlPso/3L3gZL8j12aUXVKrCs+/AoCASS2+8iklOXf6rWSfJA
4eRo88RKZMTNLzmmSHXdmYKm/bJZq+xNckAdTac6ZYUIeN6P7EOn8ju7u3OjLsnvNOO48kiDuqby
Op4OtW66xnooB00hh0pZku/haI9naQecYT6hK8w3QGCVaf5lZe2mojZPBnLWm4yhvYKHFr7mkenu
ikHpHXJRUeB4/U+UDQVgBbgTWSjVjOt9Lb68vggqhM2Bx+F8ClvcvgcMIQB3sD3WLuOPlYpefF+L
LzhS+DtGdRVaLXAIRRHwDeXHTEXruW9wLxCS9xn1GqwqBDFCRVKPdigqzqvg8jIJm311Od68VUme
Zw21uQaDCe5060NpnQc+XyfagQ4YwKar2ASklRF92ZqBoAqTIhjl9Jn0cLMya15ZeCJxaj/n0T2f
q0+Dk10bVXhVNOb7y2KJrbIR6xWUJJY2GQQ9UmHtm635LmsLpD0XbgWJhiJjPCak57W301Nmqkr5
5bD4FbDkXnW7acPZgIxikLwOpsQf8QFMLdFZvMyBq6V3U9tTdQ3Kj9GvUIWtbjTbGH1jrxNQLbf6
aB0yFFNfCTJMNGd8nIPuYcg8wGIjXNay7OBf4UpudyrR8ttEpPZB6xHUD1nAv+Q/yZGewshVdd3L
JV9/gaG6H2Qa3Aa7+e9CJn3FWs2wEa/czzeCDy88LYfQzQPNnU4qXywnIl6hSaIZA0EFA1qpffrV
PibX3VPhOQH58WsKTvJY/HFZldJWfwUnnS19XGIwDIdwkX7bJ/dcNYpdCsle/b58tmhra489xAmd
x6Us/QmDX6vbLhLTOdDcGbeehpPgskz7+/1lwaRzppgWEAUPwLTR8cFuswGtM3buWvPnyzgK2eQh
twVJam2JWO1XY924cTuduiW743V6l6/DvRaBnt4yTivGjlzGVayZPOS2H4fWjISJzMQ37Jtw+vPy
7/8PZ/K3AuXBtks5oMrRgVHYt03jRaAxxNzUqzHQ/PSb5v8Taov/4UleIGXHyZpkTjRATh69mj/k
Mcavj56gQjHASiz+XztRhbNWyikUvXFfg71STLGAIrvgq+Z171I/XjEx2H5mnTApCkhVr8rS4S1v
B0fyJZODUpNlBSIh4UM4GJ/wcHpT16r3XpXPciQvkq7RMpcxTBOPUz8Fo0Z/Sn/icSoo/PhKdQyo
hJJ8CE+aLglTrJ2WH53+wVnvzVjVfKzyi47kSEpz5fVoQ3PjAQ84oOIn7wXh6uCjoeaq9FbVK8S+
UJguZYgxE2AW+N02ujarG2uABtu194blXeH0qBH6d9m5v8zhBUTSHB3HhU05QGp+T40ramLO+XS4
vJtVgkiKi2je8nECBs8fs/HWzB4149v/ByE53GyaIpCEIgwA97bH0Aoamk8OaxWnvkIQuVIiTAmn
YKOpfaP4s12QvDKpW46KTMX/8Al/L4ncbdI5RmsMJVBGx10FeTENmif6sL6fPvcrJrRl97nXf/m/
9Gcbv9taErdF0bXAtNKvJXi2ix9Ndb4MsXtmgL0ENeWOjT4N6daQxCGaQdak8WMnP/U5HuEnJRmS
+I1Xwe8GQxJjNKy1zNK0gTvVD7kYqZzgTbf7UNwPf6gc6X4IuAGTDoykanoMLAVYW7kLhm7dRe+6
1G0Mt3goDsunSnHm7hrfBk46Kpay6kAsDf2tFQge2UOql4heVAfvbuSyQRFfsTmQlrSzrLSHUMnH
KejPOHeZ69xlnn1vx+5yiLzUJQ+kdmcVZbcKWPJ2Q8qztqshntl/TpZ3aFP3hvBdkysHVYlluWQj
ksfLcjMOtSZr/CYY/SVArexV6kdPiYeSNF/cUo6X7f41F7m4/G1UKrm/uuLm3I9Q6eTph/WD9Zl/
zP35Ou1dcgsOdDc7DOAhS902c+1rMQTlMr7KbiTXmIDrcXYWwKfGR8v5wPpvfFTVEe3vbfT6o18S
7GDydKe2AGW9UUGnWZ+5BZjr2/rpshT78QRelf+CkEPdEGyAWToVYmvXZ5Eyxu3yoQ26s6A1VMZl
+0p7QZOcFW7Q7bTMQGv92RcTObOvNPWt4TBeaQcTHM8Wxmb6s2ow8X6MsZFScmDRGDuWBiamZ9wV
/URgABRBBndbMNU7vvIVWFj7692AvnGUTWEkvFwuaS91iWGFUeNjRGbA0djYEIZp3B/a5oZWqvLg
/T3+AibthLTRctLP2OOR85DMS2CFn4j1qTCjw2Vj2V+9FxzJ5DMTREzTCqEIu+36EO8yX8a+8C6D
7Nv83yByMNBEPF9pIRzW9LNc/Lmnb4k2cB/5a2nkOAAp/aVuGwAssxkMTn4F6km/zDpFibicrvwV
Am5wJJtL0syhzQBt0WN4ZenecKTEtW86P0T7e/+Ue/RuPGb3/L2qGVVhDrZ0gM5gsRrZAmCTBtp4
m3W1V4/3kaHMxquAxFJuDjXMtFpya4QmOVzsreD0jb26dNG3cM7O67v0m5gqyd8rvcj+UfOygsJO
N7hd0hi5JcIRZN38zs0PLHJn5hr3woeU/yHtupbjRnboF7GKObwyDkejUbIV/MKyHJhz5tff0/Ku
h2px2Xe9z3bpDJpoAI1w4KmGzVp1w9B8lZzEChGkUgXelJB0EoWzHPG3UVqdDSlh+BSBdaKUEw1G
BHhDA5zguvP7L71sJg+Rvdwb1yg/XHGSOXYgKEltVuGLhUtZEF2ZxKRpotou58IUpdHUcptsO81H
1iAuwzDSHZ1FoIt5S25fO3zWJD/IjkMRHoYOahOLjOPcNCWE9lWFx9FVelQ+GsRInifoCdcrZtSN
hymdGNE3PfT765avMCjNaMH6g14cYAxu5RMixtbtT53HJrf4uPaFxDsrJEo3KixMnssewQB/VFzt
qq/NAJya1waI4wITr//UzKyKM0s3tttXVvZy8wKswCkFUaNGGo0C4GE9nqchPMZ87Muy9Hnf+G9n
i1Y4lIsxMp2PYxXHObmCS5a6DwfZ11/ET6Sls0GzcXAfsaaHtqMDRZF1tJAKqBdQdgw5t0lZuoJE
km/8DSbOlrM6NBkXTnY3osl4X8rNO4CBFEGHZqIYQ0VBC9jjBm2oa1sUoPZdYKbz3aK5fXJfzay3
2+bNXmFRXkgPEZRzZYn7VqemNk5Ojy5+6VMltIzLth1JrpAot7OI3ATu5gpuRzBRAvbyz1NuZg1e
N6RJnLtdWPyr2x52hUh9tzLi8iWQIBt/p2OvfIqHFSFe4G/lm+yqh59tTPFKDJg8g0QJPwR3K1za
/xiNlC3IItmzUpCljjoWa6DUeigR5B3qOFfNRVfhErWwOIEpZmBcks1PilZ8AzTa2IjNU590lPlS
T3UdKUDhBKIuM9NeZv5JSlmsZuKmn10BUV9UCZUiliYAYT6dEPaby1VnGtbilx62wfgjtsFiQl6w
FPTFg1wf66aEh8Bi6NWm5Vn9COojC0KSRbmAH5EQenfQMZrVnMHf66xF5uQPffiqKyDqq+Z82GBt
BQFa3Cm9bnpGd+Om1qhodIVZxIIAmrajUbQ4D4iniLjsMCxTbWJ7r5/1iS1wQ2dpQnOFSRS8STT+
+7692ZTsgizRBexSSPKSPM3LXj1PiuSUocJqZdi+/ipW3BDeOOJy34dIchgnSpSgcjdaGpJrrVmm
ZoCcu+ZFV+WNxIqut2W6wFF+V5jxM2qQSuLdOjvRc2ajoN2PlogFaNGhwnKTAzs1xcKkPPCYRZnY
68Cc5BMX3yncz/3vtHmxV0dIOdkYO1w7jfz9RD3I2HGY8/YU/5BZo5fbing5OsrHtoMhF+JMaqzc
SarsblRvhGIyJWROmgW6gS0Og8Fweds+9iIbPVRT1cYQCRhaRMxOyskxFqVaU4jV6ZKF3ZSgKUic
f0mf+Ss0W0FSbjaSEj5JR0Dy0c9B7U0uP4K23t7/ZpvmaQVCGWMljLhlJgVrNKeJxWnJnDpgZCgZ
34tu/y90jBTIASBkD0z7buoRwrv/Y9iK/NQPBnAlClH/1SOnLRMsOCNXqrMFN7KwQPRFtWVCY+Ua
eBEwDo4lFWUvkpQb4FzenseS23up16ClL3c1f//7bKf9V1JRhoJTsIwoFXF6Bqa5Ol845KjivpKF
fsRtaYm5wLuxsq4MS0H3f1dlG2utClAhEs4NWJrAOcloJGQKRlmLsC2yUY2BwR9FS/ckG0/v7kq2
SeDDR2bl9VesVwBLLMpyDFkdh1IHyFpFCxSmq9r00/7nYiDQbJKJlCwNR65ToIxmivW50Rh6+xDb
j+yLRtCUeo0ixUXTQPNQzcDcIvbzqomDxsUAuZnR7qzkS44BmB+hyyptMOw7vdSFTxcetVsIV4xe
Lj+12iMn3aFObO8L+Fby+XCRNRFsAZLKk2Ur7y+yzBVj2SZ4zZP3jGhxWEISFVgIZEeRqd4Wh97V
Ma6ZgPjR4l40/C+F3AJz/1dsBwSrX0E+9cqcjIkYayImLWBORkewYyf9gS3IlnbEhLrL6nbZNMMr
MMqaGHXdd31BEhh5dtvp43Pf8U7973dVkzf4CoYyJnI/geCc5Enmzs3D71nmNdIT49xYolBRRq0O
RW0QDHgTu/BJUg0byBB5q2AlMjswBmXsfi8SAu6pDGVMWtQV9UZ5s8YhNrpG9mCCnNaWDyx7zJKO
MiFFM3NC3UO6AfWo8Efde6LAailgYMhUvCsWaZSOGjD4uXQ4A8l9TVZtRS4+73+qTRd20QZ6Xikd
sbdZJolWsihWwvpdsrc1d1lMtCxxqBCjUxRYDeIp0wDrw+FQ2gEmv8CM17442ziXdyUVLzVCF2cp
GG7sZTFMJK+xd+6m1F/2QbYDwdUzi7pCoRanJfYkkcBdQpQRHyO7evo2WZwnHvCIVB0GHvnVHzX7
IhV1nVrD0MOIuMnE550bVK49xRNQafqzr3TBoW5QkUSt2qCVBV/pOakzcMIX1zMmgvfF2fSPq9Oj
ro8ozdOQJkCRxasCjMs5ovV9BIYW0HQ9eTGDFrwGAl8+6qNTi4LZ1axAYvvmGOBjAYWlgv2D731D
nqIvB7tXSUhLyNBSr3dbn93Ev91LoP3GoV8ddSzLTS3h6gTXvPWruqn6ijef+IPi/8m5XaCo28N3
oJrhyasqX3IzWe6XMsJKFNYd3U6QriSijEFVqrma15CI5GSWU/YdiTZvOJa++G1xOouzkx/MK7St
dBfRqHhC0fJ2wLoL8nYj0zekuE/Wtqen6F5C/17kSC/7Z8kCpEKHQBD0RSK5BI0bPczTWuCmuN+H
2Fbzi0zk31fRSYfIGYxogBgDcB1zdXxflvFjOglf93H+IQy6AFH2rph5VCB4AKlf0rNgS0/cvXSv
3VX32V3ymRVhbpcjVupBWbt4UbU6St/UY3TQOnMsrgYHhfUblh/ffn6skCh7V2OKqh41yNU6o9Oe
C1e/lRMzRYQHCi7UU009N1kvepZeUGZDb7lIqmtgLtC/8GUKWJ1oDAD6+SHWelJHLQCQAwzye934
tK8NrL9PGQksspxgEPH3QdyctzeZzAoeyVX86O1+axv9xAABgTyBzBDBYwkq/tabDtUTAgbwpqou
Vse4w3+7qTplGlBo5oWeeNexrZ2oDl0VG2v2z4xxU3VypqubOgh8YpQpIMJoMrPAj5rYKjLW2P52
eQ2rWzXM/okkQfsephNl7MEJkJ4lPCKknFB76XX2GvvxteKRtRDZl8DqLeVFYDiO7YhohUzdpLBv
tIQjvWGkuy6ylCtFM0Ovt5EOsSsUvMScEegRk/NBSXSDDMyA1RmjM+9FnWa0/HRvXlG7CqSHMS5M
tLgLwsP+h/sHwS44tI1Fb0wuZFBGYiLyA1puPisOabqRrPImdFk54U1FWYlFWVqMF41zGCPsT9Vn
bfzeVI8dK0PLFInSEihJmYQcRCp/pmfDje/IGo/JqlT0dFTE+1r7Z8j6VJRu9EMYp0YOmRZw0/La
syjfFmANlXRWPp11eJRp5TpQ7xULgESvzMy3yDw1I93sXjUwHwWmDIY02/BZscWmQbx8M9rgpkuO
9wAJLfpFfuCV6aHSFW//CMkn2dF2Ot0jpYMsTxUkq7sS+0Izt8sxJMbHx6BKQabTPu3DbUdoK5Go
CA1boEtwtUGkAROK8lcsv3QDW0tNLCN44/EsMI1t/dkskwECcHREYncvTeTZJ8pSVSKP58fP+Wd2
215zjh6Z8rfZrt34hpW83dSWCxr9SOhL2NC5AJqh5WbFPafFXTjNDDO1XX9coVDeslTrkS+4Bd3T
WLliC1gzHfVIO5rYwoJsseKgRGJnh9xHwceK7Zw35xPIApgvu00dXf0M6oOit0SVZHK0QzKYGW+g
zvS8rzObKrpCoLyoooSzJPZAiLg+NGeRm60Ic7sWD0JtS2j7BXw8HCN/zPqElBMYRrHK5woLwhPU
Aufk0eBCq/i3lE+/ajArycivWDlvo9YCPtUgWT+213yiPmWZetg/vO1H3gqDsvv6FAlYnguM7GRg
GzFZThqcZle08chnlGJYh0Y+5EqcqC5blIkBJXXHePSH8soYWOIQdfpgr1biUCZ/ytoQTzxgDJml
Hgt3utLOtWS2NiEs6p/Ee8bxEeXaw6Mtfxbm4tQSvGfBlU4gvLMj9FD0iBmDwcSKUocByLhPNGdE
VIzDoCfQvPQxvpew2bCcMBPWHVWTdxGlpjbbjW777cuh0lMSalXK+kgMFonuVCs84rViT1Z4K9qV
J59Z/YIsEWmTYfDpnJILzc0PS/wkjJ8YZ8hQkjfTuVLEtC3CtFUBQGLG1hyv33aYPYjYQVRdywwG
Z5Y05N9XYLIa6dh0DLBiMq66RrbA08RSCsbNonv1hmhKDY4YClKziA/lHZebxmwXV6jJxGZpzwch
MTvNYTE1bb9jV5pBWY8wFYNFBOmHvYSoVBigTSkwGQSGywP8JzRk+D9WmG1GdStM2ozo8tjHxIyM
CfiGPjXyl6X5phg1I3jcDkVWOJQpUUqQq81ESzDv2dmEHhGESrffZD/0Sa21+szi7dmura0QKWMC
kuCegz2GgXyIM3OGAUuvCF+o7htWpFtt+dfeb+ZUH+NI6R6XKBrKCXlxVFyNzCxajPKAQkqrMyuI
WEPqRIYdgylRYUkzt4HCL4AiC+hI8lLwWl88sBLKjFsnUTZE6MFQExCJZmW4BrOrPcjd474ZYVw6
ulCodZhQqMBvb+vdq5HeTcGThs3s+xjb1ciLSkiU9TDaokzmGiDkFdi3ptrb0yHizdwB8xpmMAxv
9knSqHYN0KygcG31nTmz3rxbp4nHLhYwkF0lH7Y+ck0oNWMoImIV+ug+jbOxsuZKHVhN8VtHusah
rlwVC3LUtbgA2nKa29bSZi9UNdbF3irXSdjXhh54EXsePrKyYf1GII/w2Xhj9OBq/4ZlnSig/FGW
bw1EWUcxKsFrMQOow+J3wy3weXS3TNDUKVm5XfwI0JEbmqwG2a0btkal7GPdZbVa8EAlrc7CoUOM
//+UbMi3oC/yGob6VhwfF+BRn5CaDaMOtPB9VbwEUx5UJpcGy7cy6qJjhbb/gw4q6m/712IzLyyJ
eDdg3l6XpQ9jyPU8CnwxEIaNX5MT9bVuf9M83Z2ZpmTLOK6xqPNUFSPK9BpYBncset8QwGWsDabI
4hfYvGQrmagDneVmqAwFOBlquh1IKZnF8a24Zy0J5V/mROlAhw8E0lSAEQkvslWfv3nrHEr+TA8v
8tCzSGNSL4U0Qg8TP8ZCDsNRPNmtPNYoI+PY6H5w2MeojXgIlQ6dOU79AziUnxjqtmmXVqJQ3kRP
An3AJmRMvdsq1lamTmkpZ/1We2NiUNDz0r9yLgNz62Wx+lj0IJKRzIJWDkQdTuKMnBIha1IlUwZv
ePkyYZE5K1u2Wf6QRLzHNewNRKMG5ZqjuQvUENke7JWMzSm9qeaHujjpGK9dFrMo7hU0/JQsrd8+
2gsofbRijlXGC0Az1JZRCencevgDR72Wi5z0KgJvG30OGol8PQX8U0voLcnowQ15+1+MJQnlqiUl
4ZYomsFawB0b6YtKysz+PsTmS2wtCvkNK1EMYwJxbAJRjIfFjhAaprpTvUrXFfhIyDasB4ljQG5f
r8v3oXwYuJrbWeWAKIz8McBWGL0dnH2pNg9u5Y8pswQiWRQnWmSqyJ7EuDqp8vdSZGCQv/HRW6E8
IWKHFIgrKB2I+Eyt5xYf55cxkv3cxzbTAysjuy3KBYbSAexlGTHnA5g8PcaSKwjHMmEYhs0PguXl
oHzG4qgPO21bXs85GZybdjV2/pLy10mVMRI1LAjqTsoaP07BhO7muY+VQzZxaDFoZeXwB59dkMBV
jIZ3fBMKBVPZSDtNoC6R9K9ldcqK71V5/98gqK8uJ1oW9oRmKe/um9JPg2NYMJgxiP5/UCwQSMBe
iDwWy1LRQRtzWcu3CI3H7l7naivp7nuwcBj5v+Nmf8sFYsfmbxwqOgjrrg+mGN8kWtzReIzyI9cy
ZixYolD3MEKcE2sDRBHyyhRVs09uxehc6Qzt2iwWSuSwFLJVyKCZw8ZMQrZ9hAbLXzJ/8IubwJZv
w2NuBW7vzm5lKtbgRUfDZi5//Qf7eYGmrFmbLGXQd6Rv/7l/VD3FJRRATQO+nBm75MUrVnCymV5d
eXGF0kAuwbr1jgR1ozWiZas142N1RZaSJ3es1ODmrb0EKfSeq0Wr5irsEG/lTWllS3bgy5Th4lgQ
xPyt3I80RHE7xoCImx+8LnyS9PTL/o3dzLqsPRx1n3JtQRzCAYKksmYHdQvVSmVTTEzprGBvSWeJ
mAZf7InVHLSp/avoh75gSSstcwBHl5YgTtHVGoUT3pfq6VaZWASzm95ohUXdtLwZ+swQISTpfWyR
BCE8do3HSoIwRKLTOth8MUhBBm+kVJETVN0tJiFsuevPWZ26+9+NIRGd1mnlHllVIhGP+PjSJ8h8
UpP78sHcSmSNA4ZNBZ4m9chSLY01qSf5ELKbPHGNM/9CYmLBiY7KLWvD37bBuODRDB8hZjLHlOvg
CuPxPDbdJxUNFFwhmnIIz5vXdxhVO5StjE0WsSdnvTkLhqsOAuN4N+OK1c+gQnPMYUR9X0BsUEse
+Ei2tSnxZmYktnm/VzCUS+YbNcGkNGCG6JQJXwfuj6ZOpRUCZQ9nMRY5UQACKSVoD9EnMnXaHdRT
DlIpVCRzW3QxPX9g1RQ2x13XwET0lemq5WYU1RofUr1eXDDJoz9lLizFIfRBosnZAZZEkvVE2fP+
xWAdKWUy1V7RyimGA5igP/11aLAGTbdzIasjJVZgJVk/zVhcoOBIw6+TnR6WA4eeiuVnCIH+j0fi
pk1ZoVH2GWvZMinWcI6yV575xhRcwe4/t9ZyiK3+W4q9rI/FMXRZVRTWBaCsc5Ml4BYnsIPu6YlX
N75YM5wb8yApqzxMwsSPMzAmN7pND/ExBUerRR4K80GpzD9qXbqoJPZ0vf9wQjhIca8Aj3AwyegK
nQ7K/d88i2rIbADcrNasASkrAl6Yv4wZXvUWYcQlA9/FQb4FI80bZZHxfV/5GeZToKetq3CMJo0c
aWcHHjHX8bVwRnOHQ85UuuUZ8f7+ZRN4yroUw1AaWISHWlvKOXFYnWQhOOyLxIIg/766bc0ozWA3
xX1WgjtF+hSVjDifoYXg2XkPEAl1gXwjZBDvKkx7gtLpHqsoHhdLcBpPYBpkYtL/2aEKPGU9sqj5
Cy7x63N5FJ5iLyWmWHXFKzk0WfQz++YDfvy9dFOWRknBQyH0bLLRRuf2onTsxtzKdZVxnzdDkt+W
CrHCeyhMLpKBdHyp4Jpouu5LnnFkT37uWyaB7h3Ceu2pRBsnWB6zh1l/bDCgy1o+Rw5l5xvRDUNl
Uhlzj01c9sy/SOp3GZxEqvGtK24L4+e+drOQKAshcnoRtwaEWabCkZLCB3uA15SYSTdmE700zj4c
4+ze7sLqMo2ItI02IBZQRBOScFODpKfsGB54O695UQQ697PoU6OiCR9PZ6m2pD77jLljV8zVxznT
zZyv70fJcKsytHJeed0XkGEt3izySsAI63ObipynHF6P2slgMeiw/j5lLMJEiHWskIDBi1GHSc24
Zi1fZzmNt6L1SgRBqvgkJvpNBpubl/RLbmmWckf6UPUDYu6XmmFht5+Aq+9F2YgwGKo2JyHTr1Hq
wjWR5/QqrCgITGu6Hg+sNobtU5SxXh4sgUhJUIBtJcYTTypmXP5c6DZS3X+iBZe/T1miKQhjrkgg
UB8f48EfYtbb9R+cxgWBCl1KoRfzfHh7UHZ+nuLAdHuwRhdLNwipV8dyG5t1aRCo/H1kdHFHUNHN
JYLgG2Gg4vKqheFY/SQRqns/OFXolFBt7hodKI76GupmmlqYCmbF9Nu+5PIbKGMVyjn4P7AEBOw8
3yXp64LyeAoysy5Irf3vt22mLkDEh66uwFB0cdKnxIBUN0L+LHAPIqs37h8ipQsGFbpMQQcWZw3X
jASD/T3pwxP9xUrOuouZVc9ghRmsw6PimLiO23oOcHg16cU2I5BXdq+p9Tb/bnfObJPRJNbCo394
hV2kpOyVIra8NpObQDqvRm85LC7ZS9sdWhtshV7hlZib5ZklXNYHJIex/oBdFul6i9zOUPGmLj5N
3EMiM2e2GWZEpc1ImQZSQ1JXg5ufJTu7Sa9RsOsQTKW36CO2s88tq2GCBUlZFj1LOb4MAZlLxiGN
5kMgTYxWV6ZmUrZFWcaBbxpgkGRV6oR38kvxunhkMqryhMRhMTAyPhY9djjUVaelE/CiIDWr9Gc2
+8vIEIqcy8eI6rceapTpqBFgGzX8jB1r6qeoD8xEzA951RyXtLDSvPbKfmYtTGPJRVkRudDaQONw
ww3xJHQgbZlQJbr7T5aKZjspZ2SBmwiKri43S3+uxJfsT4aWVpafnn9J5qGpixqfp1wkk1OQspFY
y99ZX4eyEnphYNBrAERf32K5nI7Xj25jUsoMgxu96P7IuqPmjYYgSdPp5sk008QlIP2EWui10fe+
P+YKI6u9eU1l1LoEXUKNiF40XyyGkS8pKiscFi+Jh0p++IPPDgY+Bb9fEQ2aHStq8zroSFNwVn0a
pK98+HX5I65jSRFUHfvMDQGjXu9taK0PBdhgdOKgCCOFYBqaGaMB4q/Rc9aQ83YUuMKjTJsEAspi
DDRUox5m8HAQ3mEEGWhuc1sXA7vwTsGZCbr5oVaglK2LxzBbwCRFQs/RCWqrcnMvu9IfFqs/5XZ+
gxn7jKF+28+T35ioI74/WKPpSiHTgVmM6QmNLDeywlmGOFscjyU3S2FqBdaolE+N1D//gdqskCkr
OOd6oM48kPn585CqV0uoejKiqH2U/TPF5oj38inDrEhtSRSnO3XyjcyqwIqbocxKDCp0yqdBz6II
ACBFeE4f9chqz/IxP2TfsZboKrUys3o0wGrOk5kGn/8kYQONh35oL0TWd1/WzZzD6qeQs1gFGrn2
9yX5VdjpDlht7YoH1tZ7FgxlIMcCW6E7cqQJ6qfYK+XP6P1nszJsPytW4lBxU9QWcaEMf915siqZ
dHZrDqH2jG9YtdJN/7gCowwM6ANzA1lefMbA4epjrXs8i2aApYqUTYklsVQlAxB1fL3IN+P8Y//z
Mw+Msh+d3P0lw2gtyK9KduB3xxrWqoGyMa0VuTkfopjLidF5oV7gewXbnknA2fiEJChAT7z5q5ao
hybrmbxduF/hUfaiXAJBbg3YC/mLfp2egyPhOZsOHShisIuh9AtnuIa6wzSzdGM7CF1BU0akV6sA
H+9NVAX5+fggXRlO/kw6aTMHC4EZzyPGBaNTRqowNUtJTrbVrvRxdqrF07pbPT7l0/cIk/rtEP03
K0lniubcCFXsi0E3jPZaL5WpCt8YusmSiTIaQyD1/FAAIfFnB+tbPA5NjINVuJGLJZCwUw1WwtYO
GLJv8icGNsNE00mkIATtqkikEx4ml3eKN31N74hDfwq9sTRjCcTcxfXCMY6VGI29K0IZlUaahVRN
ARzxmE4pi1MUITeilz87VT0YVV8w8DZnOC5hkvR2h1YeIC66nOMk3BHphtCHFbbCm4XoVMHbqLPo
dh5q8EkKDiwmKSDL+giU9YkraVQ0EqKR6AWnbA9X1dUAcqDM6Z/+ow+iB9GyaOny+ZcPwtSb2x0I
fxM7vc4Siu5Kras+r4Jf3n3CGCsoHD+Lfo8yMdzqfc3oTdrciyIpCgYDNEk0VJqIFVGQykkDaBwV
UzwSRY1Ohc9hU+r0hNFVkAMmB+kL76Ln1zF81gz+P8h6Qaf8bT6gHFOKQBfvulNBOAmxgXoxjWsS
ZHOJw2z5JaHRx+uhK+hb41Wdp2dYGlEY0GyjQtyb2XoT1zYsHuEuUVTDFhmzcNvJZOWCR8VHS7/U
OcYTYIMwNov+jdgZeDK+CHq22TYec7ewmJku4hr2ZKTs3qj1IOBpgNnZ+VfZKT2UdY/ZGW3NjmGz
Rsm3jexFQOoLSqkYB6Ks4CWG8SbS2ZNi+OL/uBXE1e4JRdk1oQkXzlggVGqOjmhhoy+o3jWPDGSy
8vHidtR0kYmKmhI1HHi1IAfYmxMIjHKn/Dr5Ce4CpiBAABncgrwts8RvZB/h/NQ9ThrWz4mYRWJR
G2230630h7JwWiKqsZzjp/ydi0ot4ytocJGJKkZGLM9SVpoJb5SXZikmgBUnwt+dn2VU6EO/yfDm
JaPymcWMsBhHTZPiVQ14BJOZHDUsOMaT7DfOVasz5QzPl8QBRYyz75q3PfPvjyuT27PyV3KkZTwW
G6NKyntSfZRKMHKMX0eDNXVFbtmOwsrEEq1wjFSL9SmEZELoBfGjDI4W/dO+KBspAw2MLNhVgSSL
ofJv2rPCENKoEpZc6ZGiIHnl4TRfE/qICQRfgVm71R1p82Fgfvxi7zGp8xNzacAMLDAbWzuNFllj
EbkFgprWlo4luY4MF8WUkjpJrRdbru4wCNjZ3A2MjNlel3fDq2HN7njqH8oC+3eZYn78fO/FJMew
OtqhGNJQAw80Ll5bIxkTWfmXwK9BPTjby1dy10MkKmzG4X5UzveolOnW1VhqAgWHyx/z+wKkQqMX
+PPLYOlm7Q9e8yPxRmaxgPVFKRMOuugplSuAJqLhCjLvZzWr7r3h6N8LRpnvlBPR90M0dT6i9Qdm
JUWxjiQlEAQzNy4Q+/z+6r0Ho+w3Hy6Y4BDIKbal1fRnQ/s2Cqd5LpxW+xIvr4yP9tE1vYejbDTX
g76/KwBHOsQKJNCCAykWN1bk/EE76DssOgiNm6QbQvlNLQU3vEod7hx7C2aKseLYkxOLdQ82WFXe
A1JP4JSfEynSIFzrNL5kE15E4woMwXbwKXsUzp0TgGSWv+ogLLIYh+iaTcfA0E96b3sVBC32leEn
dMp9H8VmH/3rbPV7GSkDM3ILPCy2vNq51jrKZBz4vPcYSkL+xgedxPoNxdBk8FjSHJZLGpfclOLD
DUiTFLbhhkf+tjviJShYpVt4BYtUfCPNCqkuiHRZSdPrXIozIP7iSBAO4l/xUvRnsoFVUdEETdRo
MrQsw4jlGOL8kKcARQe2KzjFIT4tluzmbn+lffqjs7zg0fe7zYVGL2QYEwuVaTAex8fmqTP1m+SQ
HA2f9fDbdAXaBY6631WrhGKNhm87ia6m7qxjayT3Y18kYv4+asdvCDryEssqSRJRAosKbxxDXnIa
uXe4HCT3AXeVDaytedvm+CISHXaBmL1NxgAitTOI/1In93i/eG0c8gqKb0qGhWQcIB1yjUKQgf4J
0hXy96I/xAkPAvHS3D/CjUQE0ffLGVK3uEn1MG5yyBRi0AUbaBwEQ9hP2ZlBhBQh75Zu9MW4Zb0o
N43TCpX8+ypOaPTA6AxOBP9e9dKVGCOdGLeLdXjk31cAYqGncS7j8Aa9Ptdl72h8D4E4/Zlxfptu
bCUJFQZUI7qehghAk6s8k91kEqgMBcyfRE79tI/Fkolch5VMVZkrtZHBYPTLYRx9rrjqWS+Lbce1
EocyEnkmcnGFEhIcl3rMEGP0IJRAzGq2j6T3I4XXVG+SexXB1eiK0A7uhTXSvNE09F4lKcsRV2kT
8MQwtk5wpx7HM0I6iztr2FRmWOVz8AAaY7yrNPCBaH7hpYxj3njQvcNXqEpbJQWpLhDdGa3oExnG
qm4CP7YMD5uFb3P0nbAYXRi3QaGiBV0ay1CoAFjrvR9lmIsZVMY9Z0GI73WnllQlXsiZGoVmF91g
SxzPmAtkqCc9w9b1kbC0PaQoh1cMEbXZ51K7278B21LohoQNcoLwoekZ1r6byhFSNPN5EJ1Uvd//
+2+pz48e5QJA3eYuEmOh5QGQtA5ZxyWjdiGYkRtea59VxByqOx1FpPUqq2AGjRvFC6J3F3Dqfo8L
l/SJDFM8YC9f9dKCcgRLPk8puPeGz2j0Z00WkL+3Jyx11zk1MlDqgrBh+8ppj2pzBu2apco/JVZX
wLZqXCSjbrQ8jRG+HZA6efgclkiMxi36G2OL8fkYEtGVrmKckQYmwVt/TPwIRNpoMXzbQayi9DQc
BG9yShvrYB0G7keqmHdfjs4oyOkgdiCQQeL3GjpjCQcNQ4iC010zC1wsJOoej50sDjx5YGO3j48W
1XOrgCuGE8/xGHgNnjJazft8htR3WXn7Um4kvd9LSYUKZZZXcoa5CWwfz1AbKlBJ1O41R3HJLJFs
ln7mcD5KKIcc7HKsnkCijDvKShe+mrmqllzC5SjUVyNrLTVsLSP0FeFOSs2UFZ8wFPYtubJytVJb
1GpKDM1c/phHX68qxF6f9s+TYczoYpcRhDk3z8AYlnNWPQjJ7f7fZ10G8u8rGbJZHIcywt+fuueq
eaoHdLWnt2N+JTEZKMn93fs4lCUJQCwXpCQw/judPbqkFMEaVP2HAPy3HaErV5hUFviSBw4Z60yx
Q2U6iLdv27PsRjb/8IX2G45OG8wR+gASHXAddsSQvobiIXRScPJjXRepzP370ex3F4yuYXX82MzK
BLymfZISXyq+7msEQ6vplECjc2KmkQxPmPia6ATjg6y7+xD/8J64nBllJNqqjgyJOLHO5s+Fr7nV
Q+Qi2YJcXOgRGtkcm4lYdXiW336rTax0nUubPi0CSNY63Qtx3YS2KPfGWwFrdmQfvJ6efJiwu6Hy
yqd9iUlIsKP7dF/gwLeDXmRajzVnwrVSz3dp12IKUDPcIe9ZDo71Ban4xOg0bRpIUqd1yBZdAc/Q
Cut7B0vxOHTboPrH5PthmCmRMiOpHi9tRQxvr9/2wdchftw/P5ZIlO2oQONZiHi423F0F/QvYXof
SQ/7EJsigHBe1VRVNmS63VWN02mWk3Kw0/qqDX4u2OC8D7DRsI6bu0Igv2Clf+VY6ejMAMJoDbZs
9Y+STXqgOrBVxFbt6y6qMibnM58qxN1/UL4VLjncFW44FciOpcDFU8mTLUL+pN8qDu8WYI5gRces
Y6SUT61TrmxqgDUcFu/mocUrrAhuo4hIDtLAcgCw7qlg4Xkv0JwnPKhr8wHdJyRFNbmNPdhY0WUL
V4FdIdNCKhiYW0Y9Ac1lbnQtOZHDnLLYdJ2XX0HHkdVUh40wF+RzLm7nczcCjD96tEAK/8pZgzU5
09fS7gNbYPjs7TfACpl6CqaxCu57BfLXPwc7PpDum/AkeSQzjnn3K1acs/3WXeFR8aQwiLM0i8AL
H4GJl3b5o+dMrLb4is2NGEbIW4vVj7Z54VeQlIcYu3IoRw2Q4tDYAroYQr626rQ57N/JbW39rUl0
wIjd6Y0WCviGcXwXJqU5jS3DGrMEoS6fpGdcrTRAMJRXTfpqxAc+YDx4N53L6qyoK2eMYqsnJSA4
DZyFkuYMoG6e28RWGtZcO+u8KDtvgDsilBt8liYHw/Fcn7QhZXwS1oFRpt6QigIVSUiTtNhxNLdO
XLZONjeM0idLEsqGLF0pNR0xxv2kWbGemQ3aSP6TctGRoa7Mc1pwkCQPbqfAnVrWej2WIaBjwbwN
eqNcgED66MlWLWRl7dCb4E3kQ+iycgHbofVF0+jYcKmKOq/lNzwYgvsCUUWGdQqE7yh2e4YiMNEo
GyAGE7+0HdDeGqAt4YmzxE/kydx4+pkPGV+L6NUHL2mIqqZgdgOPYkq1UV3S+0aocZYSXx0nsfWw
GC2x6rz8LIeTYI08jxI8BgKdfS3ZvL1wZIKgYKUlJkfeOzNtGMSxxIJVhE5nPn3k0QgTS6imvuzD
bNesVjiUlYj4WRGmGTiZcF703Bl5X26/KJJuqp2jt9hpmf4cIpFh/rZVdAVLHWuVIiHd1z0JPq7L
M+Jt64eMuQsO9Wks4/UZQhLP9/EjXg6TMh5o6BiVtAJaMeHx9T/Srmw5chzXfpEitFCU9KolN9vp
3a7yi8KuKmvfd339PfTEVMq0OjnXPRPd/eAInQQJgCAIHKjFLdiJnCw2d3FpXA1y8Gfq4usJQ3mz
2fAiS/DYuV5OsRCWcyolHvutVMYas5lw/UMYuPl17MbP/TuGa+P9wsF078Clgkq4VVd2QuVT0UpX
q34XAlWW0VSS2F0g0J1Vl7wA4OKNqNBmX+4bTP6Ywo0xF04RTi7SoCJdEQnCxRlWW/vNHGD3wKjm
ZXehg7zcVrmlLt7/UaIZHoRFISJEzsUockDnhBlFj1o0cIq47N3f3Osg8v8Y7U1AriaSkn3zjI7y
3GrSYPhRSSBlfFnu4bTxXM1qFrOHD9ZNYWW/SETOv6gDWoEjhWmHdFMZN9T4fd7m1v3mX5Pj6ZMN
479+ZcYhOpcYV2u+TdJdWzxFwc3QCnRdZGJ8f71ah0akdlg9TXHJO8VE3tCtd9Ov6sfoWAckFfey
sEVmXf8tnRiYk6loHz5ucYFKhplK8gRMCRxdzUWBGc6pJCraF4GwfVyAzHqVUUSiiHjl7TQdDAxc
6Dfnt2o972KdBOF0IW9oBvIKYNArc3KKV5RAu6ggfzNzPOMqcFGx5z+jtMYV4DLD/aryJ1zu7FFD
v1EwFABB8H1yp3rzzsLDYPn6H1opUV2NaCG5Eye3ZN2XEoAFabmZQ3nXhtZtFPw6L5MIhTtpkJMl
cisDRS5vRvUR06ySSWBZ/6Drp2XjjpNkwphCfQLGgJFjeDJoQLJN9ul99Bg5beYyNgattEVES0zR
+M0Cu5JlarpsgBKd8/Z42TJ7a6xxJwqugpLYaSiMW0UQnKPXmtnKugixVvaO9/DfqVs45u9Cc3qP
FaZWb/8Deebafi2l4jw9oU0W9CqkIlt/y5rPRtQdVlvTzSybjRWsnenZlwW+XgTK1mFh00ljBjSM
ATpm13m9Vc3rMHHP6+Fa+LiUi/2EBUTsZ6MiIb3otlZrK8pdVEnuHB6kUhDbiEThTDiNSaSB7BQ3
vwEut8iduQi8iAYCF8VU+pzyccZb5oPWKD7EUUEQkB0STPJu9uKad5ECctYbJqrclC1gjNi/aKiB
SdvCaGbN6S13hrPeTKdjV7LAnhWJzZfdaEd/rBeWY8arQPcsjCsEO8TTS9aWhQ56Hcr2MZAYBDvl
Blw3V9oxtQc0mwS/hp2oB4PtxtfdokSxCNrRZcKJiL5qHQwcELEYJVsdXyXrwZgQ5U6PkylIcqyU
62OCqfwXi49ySVRVZe8Di95qP2RMPp5luyvxoFgfwtERvqGua8gJjvOC0xzFZckiQ7LtnljJfuxa
d/k7y7Gxm0v3Jto/ESDnE/N0AH91iCAD/aQS+pH8h/OOYvUCiBo3TPkmGPSN6YSfPQWGRxW1laYw
LfNe1m7n6VfRbObyWU02RvbcDMeRCBKV6xp5QuSsbJhoLxMZiDW5S/s/RXQ354LmytUkwVIqTgVp
NHfZ2AEjv2Qan6EjB4HgNnD+l+pngUB8Rmeu9NmUaII7NAnt3Dg0/kFKBYu2rgd/F43P6ZABzA9J
CQwzKG9zUKbpsyiBLoLgVE2S2rTVeqzZ0FwaZCdpIlVbd30nGbjD1jDbuEUZALv065qjb6KD5Chb
tXNgPJ70jUYp5hpOcEzexRnod/kYpiWykixRpGFKDZsOIu9EPkG0++zvC5i+KCdJN7Azc7VPm6sY
k2pU3xVY6fp5fpKFO2elqGjVqmB7g1ODvW6wQssxtEPXcIxt84DXSccabFF1igiWcw7p3PsZbQCL
prrerhJUqOj5TTlGm3wePIGMzHd+PTZOMnJ+gWA8jWq2ANOv0XDmsdnomP+HEEzMMStSdc49jLWS
1H0NKC3bZP1DNYiubauPIwvl44mxM7OylByzbaHrGIQT2Tr4gC3P1MBsoMEJdW++IwtiMYFQPEF2
ORdlNDDIQT301kViHAQbxFblzAbxE8/AJJt1xohVY6x50xH3NSRHqiuJvVNesltbDhKx3Gu34iYo
ETTnOqKCKNRPPmw5uUMAeKVtqwfkfgSjFkTnBj8MjXZToOo6W0PUbyIPgx728E39wbYsvBVZl2jD
OM9R94GvUxXrmQ2P9XgZfGPy6icPqHFeo6aTSeeRSVOlx6hM7bRDG2fxEqAmiQ75tiKhQ4Zt2IGN
Xn4TaAvbknPawvmOUTL0cGbaIt8mx/9QAY9gcB66Dw7u0BP1xQr3jvMfRQybVtn5pUgbdo3LrzMU
8I1osy5A69iCeuC8hKLt45yINoeBNsEvuhKi9/wySR/Of19wsPAtCmEuhR1hYYU8PPr+b2m+7syf
5yEE/p3vShiSpM1LlCC6UR6Otqx2V1KJApEGsxmJIpoXLVgvvimhx1COsBqwP02sH5quOhpgmf+G
PAra6hWCNxMwVX0+iyNMK6/lDG9Do6+iwjAv9Z2qaPJdE4fjBsU1Ijboj9Dui5IvADkLiwctpSHF
e6FuR6/6BlnbctNd4VSe7RoMhyY67ljnouX6r7jj+0fR9WD9nFn8AM7KahW3fJBOsHNmdP0DCitv
rdixPFZooNq+bOuSLQRdNe0FKGdpusk6Z2KA5pfBrjqARKC4Spz4HZVaP0Du4X6rJUNRKFqdCBgE
FL4+vEGbZqxWMW5BoO9QpIsgzhzaCULsVXtbgDD9XQRy4ASUBlgE7iWIp5D7pEpta61sn1fR1aev
pSycjoJ5kPoYMdG74B7s0Fg/YjyB70axi2LEW7KJD30ssIr1S/JCMk5LSWbOiqoBcrZQ9cWKw1s7
6sGHgIEEG5F2iJaR00ilAANuhnkE7kAvpt6b8ws5359fw1UITGakmmag6JC/DCllV8iWD3Uwqh+x
cQina1IK1oxt9hfDXkBwl6FKUcZYYxClhjKDu7L/VvcUVh0TipBRZbTAn9Wt6WgrpyWyncl79lTv
s4Pv0ofoytDt8nl05I3mTTt6R0TDHNhnvwr2F5bPB5l6Hhcme9Bm03HZU32HVFqGjpjzW7Ra1rYQ
z+IyJUVMU0WvkRlkATBFEULoRhjhYO5bTG0Odyk6hMhRHCiunminVbW4fQvzwmzSFuIZxU81PlbB
a1htCv1bofAChotH50rSLRQEsDhx8CSbIJoZN6xnPfD6HfndbBh36Uep7y4ReZB11TztIPv7wk81
li6PQwLsrrgIsp9Sdnd+69at6/R9zkH1TVhHdcAUU1cuqv6lCOMH0AY751HWw7XFEnJOKVekMU9G
wMgHsN/Y+nMGEgrWKJOip1REaSCSiXNK7RxPYAbGOU2taA+22esonm1JHn8LhBLtDX8y+qGUZT5w
onf53VDB6oPH48d0Yjp/p3jNffkoukWse/fFQnKOxJjHOJYVYKZBclH7KngS0rsZzc+OapieEvjH
sdI8U6rdmvpO2VneeaHPy2zx7JIT3kcNS4U+SmruVI3vUCoqp2fb889Oy5J5Z9JlfgSSJjzeRQhq
UGNW9N4QXyrJhS8XAsUUicN5kLnxI1WWoJe1ue/Cp0g0auG8Klr8BBFVLZIyZSqi+FdJflfPuzZ+
Or8jouViIi48RDpmXTkUWC4dmvETio8LexH3DubL7idZB/NLNH3rUUuTiQHiVpNS/uasS8nY5gZi
Qh+ZfvmBJE7YPZwXaz10WmBwnqlDtec0UNy46AuejOEr8FCdbZvYNpEiukO78SF7Ow+5ulkLRM5J
FRJpfEsCYlI9muExl/5ow/bfQXCuCVeiUApYHXYuHaoqt4m19ZXX8xirp+JCDM4tgRyhNltWlBxa
W22a7Km4bZptVYYC21kNLhY4nCsamtGU5RQ4yYyq8vwuzSa78J+m+CnBpJciy51S9Gq8aq4nSP6W
TA0lsvIEkFL8khaSE8eivPj6E8kCgvM+oA0twkZjOwSWJsZ9oIINFYwBQh4swTbxN+QAk2rkoYEs
xnRUoycz3/jWg1Ta55VBtGJc7CIrY1UaOsRp8yuteZvV5/PfF5kp4dyPoZrJNI4AqH/pdo1umtAd
wEFjN4XdIT847DrLPQ/J9PfL+bDYIc4xZHNJlQgMQhhM+SZLgR3qP0b/YiofZuqUtSh0EW0T5xSk
fiKdySpQgxLjS3eEEqcY/kyaIJ+7HiEtpOI8QzBIqBNmB3uR2rKXeHkDOs3GzY9kpwx2vhXd3FYL
gRRNs0BiYqgEF5PP50Ylgxy3mAA4HBpU8IL3t3CUO+1F28It4ekkdTQ0zYtg133sCZVTl7Shlo5N
ggWP8aafLceKg80wiTrk1n3TCYbTEUxs9RWfFfWXjfLczOjP1Odtq91kcXRoULXQ59Y2skT3yI/i
56+qeYLllGXMTSVOe6wpq+tjbLbtfXCr75JDf6FddS7rzZh243H2UGqyoxkKQb+1vkQ2EIThQotp
kZ93NQqNrjfqGQFHON9Gmn8oaX+Vlt3+vA2uupUTDP/ikXat32gSYFqtsYPRCwPR6bLaqgc6rP9K
wr9w9GPcoTYJEPO1ecsyTzlIM4jra3Z0SzDybbrMFJScG/tqJ85rrPqYBTgXF4ajXEiJD3B5BvHT
cBUoGxPcedl+MN78+ff5xWSm/UVrFmCcJfrGnPV1omAxpVclPoT9ja72do1hgYqQEpR96xwWZ39l
rHZWFkAw9rZY71m9a3LlbxgFd4iubNF9RaQnnB1insiMvg2IVlDECFa3K6f0X6oiZ3NykY/y2EKi
WqqLw2gUZJurrah+UbRHnHs2SrD+oqkYDiWJ3WwCX4Cc7PN8sCefHuJR3p5XCdG6cTFc32pZqQSA
65NHrblLg3+5aJybAKvomNQ5vk/S59j3ilqQMxH8fj5Q03NaVaSfkLYIwm2oZduQ6t75JVrPhp/M
hn/PqJtqlGkIGZCWeZefWNKpzWyCSicZuU71Tcx8t35ILyA5t2DpftxMEsSSt7OGp3nVQ4tIZtfv
0e90Jy5RE4rIeYayzvy4wOwSPMJCzGOJtvLWVn8xUjhGzx9tvlM4u3C6fDTXmF2c+czv+f5gV1nk
qJlsx4aggns1CFgsI+cVKl8dZEOCWJb2S+ow6/iFJIKiIKbAX/0cURUdhWmyzI8X6arA6gJWr91v
GLuHv1fQ+NxuRZnPdUlOMJydZn6vd7RDea46yXtqPDOOdy0XZUTWremEwllrYUhpUbAGmlzRd/mo
IpgX3nuY6v7zgn2ZHjslTRpOKjD8R/yzbbbmT3k/bNgI5VpIT3J+2RQ+xTObQWVMEcDaHNV0U7oL
k3ob9ZVACUQwnLk2aaONFmsUCPPrSLsfk3ulEZAZrTYiK8SgOnvmMQnP8J2UFu0yMGig8Gi8pF4L
RoHgjuUqIkz8tZwGPO3hO7JzuEMm95g2z4iMt6JShtVLyuJHcGcgjSo9rUL4pRQv4FGOIszSloq7
0L8T+Nz18OEkLXcMRrLmWymBtNOWHKIL1nnB6vjTI6M6Eo+kWD91T3CceSWJEslNxvytch0MOyXf
yv1emR4aTbCNq3X2y23kTGzswLA4UiCxp1XMrGE3Wcnzd7TDeVI9ZC5qGO6EDYfrhv1XPp5EspvN
OZtMJt9It31pulOqu4ItWzfsEwaX0NDzvtJS9UOy5ol1yIcbJbDLj97/SRaS7Aq2zOBsTs6kmcwB
NCSZJHCJ7vX+NU+uIulajwTtu+s32JPW83QN8iA3cZzgsFK3nVdfsheZ/DpBYwSbkEeZwbmB+6/X
k+3pIt869jGhWQwBc9zxwF2OalNMAsbLv2xbrmia07oHO20e+/sCLIv9qFY0bF5AbiXMbMoPcSco
gxJBcL6j1DO1rBLIo82p1yJL2DUNuIp1W6CHTM++HjAnUTjXAT7MciJoZUG4hh1Dam1+LnfagXGt
i24567e3ExTnNgZDDaSJbREelMPtHFoo1w5mazPlBXUsvaFeg2IYu+5qIRGtyNo4P0ICvy6scWR+
JL5hlCvNZsC9H83R32RiXjgtU/6sHWiTNzOjZkvqG14aF5exXl41BmYgyO1olxbZhvG3Xkx0jL82
FJThmfyIhySUMGZ+UJHikBob04/tGispUJVVt7jA4Eys1wtVjQtgSAE8IjL/jBGZlHZwmaK/0Iu9
9jG/ElV4rbuTBSpna2pY+VJvwJ0Y99WrZIPi4qrG9qGIE4UuLuPnxwRBgairxrfA5Iyv66oq0UJI
2iXPXfqkoZ64G97PL6doNTnDk7tOxtwaRNu6cjPAQVKBA1lPmS+E4MwtKn2EBC0u+dNBfmL195it
/KM8iCmGRKvFG1eVG2bOsgmpWttT1dlG39pp8utfrRd/dx0ts+mVBHtSjhchBocF3yk9Oi0Xf2/N
KILSwcJ+JPkxyu7xHGT7Qgri1UBtAcL81OLg6HqUqesthBg3Q+aaT4zfaroenRJFmQ+seFfECCvY
G34gQx0GLY1S7A0drOs5Sj2lo1f1JGIfWS81WQjG+QYU0dYGGKpZvF3urevJwxsNBpXhFm442T74
T4DtoF9RVPq//tKxQOb8gxShwFVvsKSt26AdiNHchq78k9is/CNNbNHdUmC3hPMNVVIWWpUBL+8v
JvnG9AXx0+opuZCH8wvZALZ7i32/jrNfI5hSh3mwm+5B1mvQ1BRPWdi/nbesdR0huqqB6UJHfvqz
UsZTkhi5CsSeRHZbouJueG1agXmti3UC4TQ/soyhNVSNpTBqm/jJrktwjZXqg1naWaUfQ/CXnhfr
H3TyBMmlaWgwKdnQARId4T1Iqi+Jl70wQtHKBTG2q9xGD+amdoZvNvyhmeu/K8pZgzpFZELrASvw
8rc6JqN7hUNu2PQ16cq3VRvZ5MQWjV8TbSNnCFYRT2D4BKjWZ4+qtlX7cic15eb8qq6X2y5k4/Tf
SOJOTwxoS/Q0uhJEy7bVYfgzbJGAdcaDvycuG8QiPzTXxuAUoihEJCVnHrqGWW8oWmZVRM9S6/Xl
r1L0trieT1yIyJ2celI3RsUwMGHXpaBlC131hmLCN92kt6IAZ92fnHSFOz3NsWinIMS2tXidolc0
EJiBYME+woTFkWMlQzoFKdNFmu+pHu7yynhXMhGP4ir1uIIqI90CAZym87MeSDhapFQRp7GrurEB
DyBrkAKfC7hle6+EBWToNEO3q9Nu08dyS4/ThegW+A/K+fdH8Dd3oy1CI2OJ0tbVf82/8r2y0TeZ
F3lggL7CMCLkoOkPMN/ZsivOOq7nhU9LwM8b13xqpANDnw7RsTgOOO1c4y6J7KG3MRNih9fbrajl
Yn17TxJzfhWTwM1cZrlvicLaumurSp02eTpv9CIQzpPGWqrrQ4zYyMTNopLuQvVnIoqHmZ5/uYgu
Fo/zmdI4hiWqAf/jMzvUR7PUsLoTmRtzT+dgmKgLc4hDtS7lBKIYUyNdZE07PMhVPtxmk+G/BLGZ
eueXjvmjL3iUmJoia4aMf3/Gi4oMNHYIXd24b9xRLzaERB4mX7xiwNWNlVqiqH91GRd43GGezzRm
vQiwgA3d6j8k+3rTbMlPRuzBus3jCxVkltm97xQCQVcP+AUwp4gk6DIaS2jLbuJ93N4bwy9q7OT+
gfRHgpqg86u6qpALME4h0yAsk6ADWC69yuM2zSdbskb7PIho6ziNLJHgCSSzRlqE8UMpd1n3s5S3
GMXrlLnoxrmqlguBOLUkqdIUI3sYsShmT4S6PU2VrTb3Pr09L9R6SnVhZ9z5nftJFU09nJRJMVls
dDW3ePFd4qLTAjWyIBvbkwvJtR4EsKsCLmC5czsd+7QjAfyUFbjlJUUMiKmp2RbpA8wPIdcK6tHZ
YMP4oAgCz1VVWQBzh3kZDGXXUshb0qjA+3AabEawj7u9MhSC0H0Viioaqr+pplj8SCDf78lQg3rG
LQq8BZJdjTagUH8WrORqwLBA4QQyzNKgkw6U6p0etEvjArUCW/BWoPxyfsJUpatvvT4uALkIpfEN
XQmYy8zG2c6M+0mTnFKqBda2XkN9MgGZM4GxzxqJyjABVgOBZ5qX3m5teZPiPVX0MCPwVTJnA3qi
GH6SAsqfd0YE2qh9mDSbpjv46mPaiZoF1tXi7xEgc6pPK1SrtIwfA+2eQXJMpEOf351XChEEpxND
3IdVhgmo7hhsFfJCetSoCOLIVQNebA+nBRWK+6qOMeiVJRiOxqF8y8LgKo+QApRE9bhrST88ECuq
auEmTDG49vOpmff+0KLQGLVZdnQkBzZ/lNz0qMx6JHBRsjtuGdPkmAuOlbX48RMud4iBrmIaRktm
s2PUbb5Xvfw+eQxekm29Gw+KIx3yF//I3i9SB4Mgz+/hynHzCZs708ATG8pmBewobfG4P9vqA61d
vcjsLk8Egq74kE9Y3NGmdd3Uhi2w8H5tmwQnzu/zwqwo5CcAzpjlpNE1hFlYyOZXnP9O203eC06y
FYX8BMEZcRMryDr5KCKkZhld6K0U4P4EWoRE0QNXTg3yel4kER5nxk3UdiY4XTGDpzQdvQn3KHW5
a+TMtabh8TzUmi/8JBtnz72sFlYQQ/+ZL2SN1AEKnnuPbqadqIpBtFOcXQe0pkoQY6fmyNPUHQ29
ORIcwQJt429lI21po8yAyMIfYddtzEaU5hQh8P4CjCzhoLD1qjaqdZeSSnA6rW8+wahwYhJi8QWc
gdX2qCcZ0Zhd/QINsl1hvprSxrY2ikrDV84mbP1fJL6GMx9LDLKWOhznGmqOaRS9NHW180nzLBdh
b+dWPdlyOPw5r3HrC2ii5oPoJpq3OeXWAlJKfj1g2gjCWz1FEZ0pKp5bX8ITBKfTpVz7Q1xhCQPl
Z2K5xEwPShLbrVm552VZ1+gTEKfRYRODwS4GUGlk2z7x936ceuAsF/jr80um8T1XnYx3PlJhyWay
a41NnL6dF4P9TO7mCEX4rxgan5aVpVquKNuSeDrWFJ0iqeNboafOtV2Zt4Z5Xwu1fHXlMEzQ0IhM
5S+D4sM+CJS2STClR4mOINSpQVExvieB+XhetNWlo4pJdE3HWAc+UZKnpaoGQcwGgfUKKMqKaZ+g
y8c7j7JyoKqygSQs6ujBmvhx2C+u+kPgtwVN2hYp55DY8TT9wBTn0ZaC8WUK+8shMP6cB/xoev6y
ZQu5uPAhl7u8ROcm6tpvG4+19hIns83HHE9JqHYLN1pgU4xQV9D2jfEHN7oDOkCBVq4lLxUwAv9d
Wy6MMHVZ7+oevwHs/BuNDXk6Bpetp3jyzvfG73h2S8UgbkUxVdlkG71YYlnKypIGIeI0tbLulDoP
LkdSTKKG6RW9VKGOqDqXNctQLM51KFHRj40BGL2Wrs0GLmRWL5uUCqRRVnyvKuP/yF4iiYn/fhan
kPshC9S2c8P9vMl/KnZV2ZaXXBkOqxYYMQQn3qno+sgUR1SSvfaO9QmbC2fiGRxW8wC/326ka8bE
6v9WNYxyGFy2dVFra/H//0wDIhrPVNPEAFu+1UTTisqMCiCGFDRWZTW7WlBvA0u5TIJv+ORPWJyi
KFWclTHo4Fy/u06TeVcYL6HebM/b34rH/ATCbZ8ZVd2kRvCY2li5gdReKzI56pFGbZrP+yF7isl4
o2e03Z3HXXU0i4Xktq422qSWQuBm40tb70mIvshh1JypbO4tpDrOo62co5+k5I7qvCDW7CtA88s3
kFTn4IhvvaB/P4+y4qI/oXAml1akzosYKGV1lYRPsi5KVDI/xPnKTwDcKa0Fc9XEBAAqaF/BYbU1
jvNdgGnN4PLfVhedaIrA2p1yAYjq48/GXY9qaXUWjBsNkf6Vv9VQf2qTn2TfY0bL7MiuUtkgmHJE
Gfq1U+ETMBecWn5SJ43fs1HpYP5wssRGfUR7IdXIyLI3JfkidUDahaYuxsWAR4JH0SP56mYSFAep
SNVgpgp3JljdZOUNxlO6lildqmNxN9Wl9w19wSRsCyW3GNJAOK2UJzBstHrZYjjIgzrcR73AN6/a
9uL7vD6qZRyMBN9ni5hvkm0HGnhVyCS4ulILGE4rdYtCR0wG0782ybbQBWa1epKdvs9zpQatL5VK
j+/3Xe6lUucYE9LxKhHc70UwnMqRciRzW1YoiUiHTTA1u6FNvXQW0Q6sw/yNsD7OtMXxr9dJXLTI
w7vzGNwbrOysyOIjlOsbr77LUO7j5W0BhGe9qC19AGVtfzGq1r0P9qEhbgUJ3FXXeooYP3LnC5hU
n/UAT0KtO04aqL2fFNIfCKiB/B/njWX1wFjgsN+xwJnzQTaDoMf2SJOnWK91eE3o41TrdqK556HW
Ffq0RZxdktjsO2uCSGiRvdHH8hDPgryISAk4y8T8spL6TAn6epfRB0V5MCoBxLrxn4TgrHKY0q4e
Mrb9fvxH1fwHEI8VtjQ123Qynno9rG1/xmueEYiiaWYoX04pA2QK6CFAPpKnXDesysIMSexULMe7
qU+8xL8Ph5taL500hKOrUa7aOVbyXBJBvnV9WU/I3F2iV+TZt8qhdVHx8F5291kU/K5HXeAo1p6D
YFknGO5oaKv/CjhfK9cZSjqIU15LxypmT0ERmsULF1z2Ame+rpQnUPb3hf4PSulrVgjZiib+02al
M1Z0EIRJovVjf19gjHU2mmqOndOzn3G3nyJQsomynKv+wlQRRhINJx/Pso12d8MKzLp1KfqytL6y
uzr11PaH3wgWbK2YE9erv0j8udGCDzPvazh0k6QXVq6jQ7BxVUnfYvT4s0xrxyDKhWqkTt/iX+dd
yOpKLrC5w8Tv8CpQGJDSD5SXepAu5dy8S7rk/jzMqlIsYDiFzxuMx1A7wNTppaHcttLu/PdFYnCa
ro56myczvl8Gd3K6M+QHP9uchxDoAz9AxvBj0mc5IAxC7Yg8K+l71e7GPBPo9vplcbFWnHKXgenH
7QSgxqtDjHBm4xKm66pAPNmBSWx4EwWxa2mFTwrIHVl5OqcEETtD1DbDi7+frmfHt5t7MK7vqHd+
HUVbxR1aUTfIYZQDrGreLHrArsEXiXqL2H5/ce2LNeTOLUtLzXGusIat9kEgNo02mAbZ+5JmQrLU
qyth8ahw47iTrNHTfLDCj2WMKBiJo0Nvy3t2DyiPqJK9EEX+Ao2k3KUnNStdlhWmKGO71avraU6u
9dH2x7fzO7Z+uzqtJv9i1xgzOIl6CNa6wR1mqNsPhSM58v3oKI7qFpt0O4o2UOAwKOcwTKXWtIxB
ln1znVrBVkJ+vIpSe5S0i6oY/5ASXbIDil4CdMHFSNGO/WOuTyCsku7Oiy/6KZxvkSwLg9V7LHMq
5RjXdlmoqcDkRQjs74vjrACZXx9QCEtHdyge2uLxvAQCk+MbJoNwMFVfwQFTjcGhm3y37rLrURPV
uYhgODdSTkaEQheIQWjjKD3KT+bgIBkiMpp/cFcYqCATZCZlftR4NbRhFCTAAb9BbbPh3/7PULZ7
DCCALiauaLb5ulymZVDN1Nk/n7dHMaTAaLoMulgrbt12Tj+wCFF0D1qj34AbPuFw62eBHgBsS8BJ
L1n1LfqBMaM7OGBC9zFCtOYOIAHH9I3nEOam/D6vIusqeMLmvPJcoqkpCYCt63tMSx2lP+e/vx6L
WiribDAfspFenxexalRSmUMBbjQ45AplpPpGuTDQ6cO6tXSQmwfu99KuC0zOrvRsVHPUTbMFzR/6
+wK1vq2t30Y3jDM4uhcRVqz64wUcpycpZsyBcRQijurvUn4a0tdGb+ywJd9xFwscTk/QWNoPxpQj
mBrkCBzE2WtkagKMtXpXjHg+7RevEHozKhYTZnDyfbtPPCTUMOLhhb021Lg0WDeigYqi5ePO7FIh
VSObQPTBXz3r8z6fdNtqtGNjiqgK2I//Eh4shONOaqkg9RgyZVSI6VXKrYJ+lsJyQ1LY2bARaP5q
LHIC449pSUoidWByDU71RN4J0v8z3oq6jyaWIgQjkfHwLyG5qJ6aWawRCxqi3KOU7JX16zCudqn8
4IYXc/eshz4LGdXP1o0BnLhsTrA0/Z5N5U43kkcvCSKf2cuQ8v1GXcNSOSnnTPw4GEaTeeTeTDGk
w2rsqmtBxO2Lis6FgnEuBGWifTVQrGSG2ut5xnibmnh5HrhSNv3I8tmmRvmgqcWfelBNpwra92Co
E0cOQu/8ngqsgz/DFaKliYZ+Arcqju24NdOdlf2WTPc8ymoyZrGPnGuxuqohs4KFlQ/o+t/VmOmC
Fyph5Mo84Rn7o5xzQa96ZRKkF12J3A3aPRkuOuHkKrYz5zB4d6JWyChPwCDb5jU5spOUuMY22isO
goYr8bxFkVCcU2mTECXiBtZuLBrXTLyRYKawfH9+g9al0k1UHOJ/KKL7bGg5uFNNqYsRiiembdWX
zSwAWJfiBMCZFp63ahmEj62rxijGA41LQGwlEbFK/oNdnWA4uzKR8MMtN/245Kr2fGm8BQej/mgn
CZwGY55GR9TcJ8Rkoi/C7Lqd1Z6gAw/XGHObwAWHu3CDmY4ovZIlp/igNhPY0z8coyc5OYMyyUhL
fYjgGG10VYET+fnj6nRtYmTGeKT/y9hPtkNfFf8EyRlXrgR5nyoQs7ds4wfrmZS83nKNq9FhryrJ
LGTAEyklZ2qZZWVa2wBRa0GWcLQsQaZWpJOcZY3WVEeGie9b1LfN6WFGzX7Z5oKQR4DCF2dJc54k
aHNgSVlPM3d+cSWJjpN1CLzJE9Q7ILbgBJliDeTVM1xEnv8s1PvG3JudKNxgt/6v2/8XgyegRz1U
hGwmLOtD48CIg8z9nlE+iA7hf9DtExIXZSBrTlH9DCTrPswwb6zBBCZyn112G/biSneYuX133vsJ
1o9nn5eKSmmlCYihDg/lR+P4lozp+Cgp5rg9D7V+y7RO0nGOUFMoOt4GYEVP0nW0SzeZU+7a98nt
t9FGmIITScb5w6kjWQRqX5yIAch9URiquGxsRWub17HpWLfqBnHUlejGsm64JxnZr1p4RAyKwYWX
rafU6HajhE6iC5aRORteGzGO08AjuclmxXHOyG/SXFUKBIayFUV7uZYnd5iNG7m0Gs+aLAxuGYXF
AGsOcInJuaNQssyhH4HZeKDFBSXo+NYj9zdjDl51HW10Qf5+bRGXcJxRQyH7ofWRXdFHdTeaoa1m
IsorAQR/hYhoO4Yg4YVE2SEzLstWQIW7pn0LEfgEX1ioGQFrMe4LFuq7ajPa9b5/7CPFERiVQB34
tJ6mSlZS5Vir9JLNoGMz2/Rb38WgM7Y9HkrmNhhlJTygRPJxtpwok58iaYP0ZXsnZVeYCCyLBn2K
JOMM2GqpWnYVws1mzsH/7c36y4QxT36Q2ThVROvIVPiMWfG3gbkaIy3JIVB6qRQf5MWYieSFm96e
t+ETBs/Y7aMFIiaQtbqCLVyHpgpGp6FeGl0cn30G0WYQp5rYQox0ru3iqTqWoO3GBJINpiJNDrUl
OKvaHsGGsxWCrx1uGPung2pXNSlmgHwGj6uajlTFAVrL+s+yqLatDp4fDb03cb3F0JqnNCRu/H+k
fceS3Diw7RcxggRot7Rl2qtbLWnDkBt67/n190DzZoqN5i2827OZxbSCpxJIJBJpTq7hUzP/dV1u
Jtb7Fb8gc/sbVYm0TBKQ07R8reLWR7zM16okUGrJl4iFlyCy1Ogt/8CVt5WYM9FqZCykKoFrDDFK
as/6hKa+wbsu3F5PAvKPF+k4NzUlfZ6D5f3v6JzqZJ7+NTkSvw8iV5T73nUbtljclYCUhZlGMk6K
fGLdD7k/ZZ7kTWB98zGo9FxmdugkikDC/eN5EZC7E7ohkqo2BqiCOSFKFpTtcJpy85BPtYtnm+h8
7pUWKJh8RlA4iwpl3qCWFQatlwTnk4AyZQjCY+c3RxZ1FBP2sa15p5iKhbkgioaRTXx1f6MlaK0O
V/iU4aklD6ZxpPpjIosKSnevoA0Mt4BDNdTSXAEmK9tvcrncRKVoxIUIgrMsWjgnZaYBYo0CfXxe
6ItAy68DGHyVYByH8pqYAMDLqD2WfupjQO4jSTFLjgUFxtsI/T8feFUo/64b5kW+tVi9WqxLXC4w
l0Wf2eXauFbYP4eD9oE30haHvMVppzamaPXB/YOQIsj55emViOpGd33iLQhnfnNVS5veBAiCHMhQ
gIrPyW5VtzmOmEkqcvb3GvbIFo0zuQqbcy5b2C41MAanO+VIhyQnAwnxJOgXUAAyjw607j/6O2Iv
B+Fls3+I/zlZBt+0qkq5mqw5pE2j5NhEmj1P5NEq4SVHY6BGEsJJZHCHNvES2Tp3oKUW6M5uxGK7
ApxZnuchbuaZrbdvBstdDn40yTFeGLcpRopNjlBktoHvjAlqSKmuEFTR6hxgmXZmu8oorJEfU8wz
AtkiOF8+0TuldqSg8NNGOOxw13xtELnbYJjlRa9UIJrFb0u6rYzZNq37MBKdw90LgKAfBYFjkMby
ZbJjLc+1Psy9OxQYhjX9nK3MlqTKznXTjiNRHHXX0mzQONXtxrbI0F4DU6Zmdh99Sevv123Zrji4
X2QTgQQdSdC3x71AP2lYGUrvLtlyXuV2tNHY5c1LfQib2quLRGBedgXa4HHmpZlCswTJIwTCuJHl
15j9ui4Pc2PeKd7m+5xlaQuMzs0KaHpcfNNKDPr+OXWCAtB9x2ODwW2KNg9WRFqsGSOoNnxQe0PX
wFMZqPYMPjEElczIXr9eF0y0cEzwzRO76IYMcSUsnLWmh77J/SwVTfYWrR13aGvF0FocaFTc6TSY
lfTeKC2nrNvjf5OEO6noTDBXGAekQqS7Lv9BdVEfpkinORcDvX1zr7LbhU7tY6Upi9PpapDSu2ZZ
7hR5EDVbiLaG8zeIGWtR1GFrZLM8WEP+PSu0RGDCBXvDU8Skq2QodQ+MrPs1Nq95/GWORa6ZYN3+
OPcbFYuUZRrmEesmNY/S8tm0jtMcjI3TGB8JE1wO0B/3YANEcyMFNwQzOsu3aO6cLntq1dfrWrb/
FNmAcJZAHuDHIH4ND8Mv7v7mCppcNl86Eo5SZRt8xej8MRgbeYoBubqQycP6DughC6b/r76D/Wt8
IxJnAyRilNGcAic+Tl4S2YzDO/+B3h57es788OkDE2nY2OV/Loc/9VwbuaalyOIiBl4d3Wnjr8E6
SI1AFYQycdYgN810BfsFcwXBSnfTYDKngSgO62hDkjQQ1brtn1Wqqyj60dCFwp1Vk2hDHOOZCnKK
xqZlaq+iUXQCBL6RPTZjSYobIEh4IZp+0wmaonYdHdBEYUIb6GO0dwQySZLFyQxvtjWkMFCzwbJp
1tbnKkRrQL9oheC6E+Fx1hQk3mHZ19ggo6ntYbyNk8au9J9GXrqCE8vu/vfH6CIZtzeJNFhVxvzk
OAzSNnQy9TzUL2V2qEe/7dAY+3WuPyelr1DRjbFvXf9F5nlj4SUOqyYBeRhARboWviKhWrYXMRCI
YDhnK+8MS04bvOFMgx5AaPm0rpXdT9OHLgtV1hQ2tFix+AdH1C7yrBKc27KGH4diBiopp7LXn69v
GNv5d/u1geH8hYYoZUnRDI6X6HdF/aFGn1BCNJgvivmAwR7edbB9Q7FB4wxFmqKF2FqAlv21YoTv
irICUqMQV/kLs7n89OUjVYiYp/LvInJ6r4AYIKE5xUO4dJXsi7Y6efLzuky7F+4GglN4U2snJaYw
FcMQeVax5nYSK84QWj4egnfdaohKA3fP8gWQ9yKUdZxUZcQaRjISx6nqNMSfi8hXx1GwXbtWcIPE
qXq51IROA5DkJLXnygt7QbZk9yxtALiHhFytXTmwuxBTdXs7HIZvbV2c6Vo9Xd8jEQ7nRhR9SM2J
wjSA28UlCUaKjeRGC8vP12H2dwasYOjLN5Dn4mDyNI2LWUf3UjNjEBLxl2y0O/NEDP86zr7KXXDY
vm2udC2zlrwhwGlL4qWK7iT0FUR5Ttwbdl8croPtK8EFjK3tBqwEl3+op3iTq+RWlY5l8vv69/f3
5vJ9tqib7+cp2ETlHN/P0PtiY9b2U1KT7zWlP67jiBaNMz1k7RfStlg0y7rV28+k/KGZd1OHQS2R
QCLRinFGJ5ml2TTYii3lg6E6Wvmh7xvUNGCBTXSrvV0xra8xLKWDJN2CePKcvFpm+YGeNHC8Yhgk
2CmpwTf5UqmV0qTAJTcuv5ZocNBW7ytfr2/I/mWgIzKumFRHcI87Lm2pt0nHnvlIzVYY6z6DujI8
rE4HGvHMnc4iT3i37FjZAHLnhqqjNEorvK7ZV/zpFtm40sWzP9Qc1dVO5rl9ap2hPolKj3f1YQPL
TsBGww1VneaBArarHhJYUk3/dH0ld4/QBoA7Qo1VLOrI5CJz7lL5BQ2LY7m410H2WLbJdvW4A4Sq
ziSZRiaGR+7Cx9mNzh2mzepu760e+UoD1S9P5a2oTEa0etxpAgFx1StocnYTQ7HjOljI9+uCiQC4
C9wolBpDxAAQluRcJJqPDL6og0WwQzxDTZtrbTQwIdClEGCyRZC/lqY/OrPHBjeZuC3Q2HeUBPcE
++XvfLuLXvzhK9goXrwks2YwvUiPyUE5oGIbBZypUL/ZDlyD4W7xMqFLHJY4xzSrU7+dZfqcrOj5
HNHFepim5tvc19RmY9i96zu3v6qqhsFfGJiG/PPbg7XSUZMLDYZwSE8Z3k3zk6ker0PsRyDAc/AP
Bm+kUM0mUwkY6iNBHU7qVo7+bATUS+4/ZCdQCQbmGw2h6T8HcLNdiNpkKk3goQx6jKh+M/1SS0Xw
8NxV9g0Gd5rkieiTbsZ4qVcwudOrbD1eX7DdPdkAcKdJISkmlMHFciNUEg2l6oxJf0jj5+soAjH4
89T3ptYrJEL4MV2eFrU/Z+HP6wj7cqgmtoJiWMK7Ph9JwnTLEYVlkmWATbaUT/hXC/p+58N1oH1R
LkCc8a7RUERDkmJHVPKbSukCziOzEKjxvjTgplaQuYKvxWmxMaV6K9VYr1xpvhpd6Wh9+0maWve6
LPs3rHHBYcJuVDjW1AwDyaXOpZ/0QPaGR0W2pTvLWfzwwJiV9B9yJ2RUEgnH/r4BJZhtqukpUwb6
rC03GJ0Rx6LX+P4uXQTjdikbWxTltRCsGL5r6mfDEnHvEvaFd1bUVOBr6RgeTXljnSNHRLMYepB8
jp/10+yHJzanq4TJKTDIIjpFwexUR/VPN+5yLFE9kB8QXXOEbhJThmu/hDOrukyjOK9hI6rFXhwJ
VcMpqoZzMCD8hQ4O30iFeb/dHdzIzqnnYISxtjKj0SMRR6Kj0lFbqT5yz29AON0Mu3m16hVirRI6
R7unQsTAse/QmhpzZ0F6qvMVvWRczXGlKM8hj2YQRXbOeK/B60WRLfbYyNhRFO3fV5p/Ed/V95r1
aJYmLG0vrf40URQVNLimyPCgpINz/XDvPqAu0lncs2PqWxKWFBZxzBlTyh3tH/KKem19V38o/LqB
4jQw1pVkXVjZsqo+gg/EjvIv12XZT/9tEDiN63KlCqcBNU5Zbpt/MdK+9TV26Tdi2dMNiNm9CjEc
+zrorpaDnRDWSJYNlSed61BDp+sYfIfAzW0XodcrvE87QSh+VyE2GJydwnBERm0MK9Loy3npDa83
o29hKPlRHwnO0766b7C4B4FSdXE3d5Anr2z9kU3sZDXK6+PyZfbYwDZhQQLb9neGaQPIOS9x05hF
bTDhvPLISsyrF+1udJqjfogfRRUnuxZ/A8Y5Mu1aKZ1ZsN1qMGK1UE81EQ4u2q1gtEzwKjK2WTyu
3t5cZlSmSltYGFLLIuJpdtuO06vVqJmzhPXzknY30hBOqBuokCOKieBA7+nKH74yqqGCUuOLN1e9
J9Vg4E4biylzwijxWr17aMb2F2ZeCrB2/WiovmFZqIAD5yKnLMWqhWuO5jwUwU05e+yfLUyJqY7D
A+NC+78ftC0WpydRGIIDRDI6lN8uwbA8otgPEycF6r9nDlnfIdVUHZ0BfNVtPkaarpZh58oaYkgj
HsId5j8NePGgjiwS9Ujt2Y4tGneuw7qorFACWkVKt6aWM7TlWW51//rKiYTidkkL88yKZ8AMy6Hq
MrvFaB30OhrUz0Vv4r3ztZWI2yTMGkimSob2pfJDQe8m7QMuL1FQdqMwzh6dr/Fpm3ZK5Bk+hWL+
iNPJzkAkNi6jQNWYFeBN0haFcyrUvGjUVIdT0ZLeS/WfZZU5g/JZju70fLSzzm3Kw/Ut2tWEjVzs
7xtvt1HMMe5BOIC8+/1IvEj5K4u//jcITtnSLIu7SQOEWn/Wx0OJsFUheIfuXsBEsTQUX1l48vIZ
1rItyrllCh2j488fOjhLkZc5ZWtLt+UduUk960ERpBv2N+uCyZnbghFFhTkwczl29PEl0tyifo47
lBmHdvZl/sAkBbKVkXNjmlmV4sQAXoiI/XEd8O6yBtIe48Q03YFOH/EGUamHjCGhqooYwlvVMJtq
sdK4h4c2BNN4a4RfGswZGz5f147dwk+ishlHoAJG9Ja+hcH/ABm2BcqN9X72k0N2AuFA8wX02Igt
5YFwSPeuwm/guCNm4MLPDatFRrnLVpv2VWZrEqoRw9C9Ltiu8dMNHVgEGUP+BdZLaSevVoNKCbX3
SBVgrLwd0p+RHtnq/Os6FvvR7+yGgTG+xML9b1qcUKRXImPssIaR3P/ukHWVVHMU+Ju7XGJkA8KZ
ClphGs4EmkOUtJinLsgCFqNFjZv7kYIMVmIiY/XgTMicNHm11HmtGsiJp6u3Rs098tWCCoZdYbYY
nDByMehJ35mMnCy8aXNEufvWA11/aa9d/tQu5KbNrPucfGuIqAxpTwO30Jw97Nd1KZQc0KR9UqdD
DSZPXTEEu7UPYpoGJjujzJcvCclHOpgDS7Yq3XEBkVgFmoZR1A7HfimvdhS0Mv+AcJcuHcNuQPoS
i6jctzVCTRW1B30+I+wk2q89Y7uFYn/f3FNtYqEUBBzbfzheGE/U4C1e6c/geckC/VN1RH+HXd1H
bncWtQjvHa4NNF8JQpciliNWD4s6ngQN61XQSKmgBnZ3u8Bfo6g6mNYpX56hyWHT4nTj8bO+kuQs
WXfr+uW6jdizR4g9GhgypZmmzqeTiyZrlDVccNNHoVeZSWeXtX5Gvfmht0Z/6uBoXgfcl+kCyB3j
RW6aCj1/0A50J9TgGqypahsYZXcdZu/hqBMDL2ATAzbQpMLdU71Cq0Hti9ntI8/E0zv1tafoRv8V
Ha2gPEWlLXw57ui9jp5TJEvZvA3K5zMVKhGpaRswaqGbdkWjUQpiYTZfPMPIXVdxIof5G10skpSd
J+68vcHlzpu5VvE618BVg+wJbXGf4k/1j/gzKL1tzWG0esTO3PhFOk+ik76XrnsDzZ0/Cax3ejcC
uvpLOgxezVJAdnbKAvUeeXbrGz2xPnDt6/J0fXd3lGiLyxNYDhqJrFoCbpf/AtmB3el/mVMoMJaC
/dQ4Ty4cwjjRJoAspWcmj5Pmlktpp/Hhv8lC3tqwLm27oZrq2ZXHl954JNW9SY/XIXZs1Zvl4pyp
tjQVXTIBUcZeO/zO05/Xv78Xkn8DwB3qPk4laVgB0EAHUC7id9Ih9PM73U/c3EtcTBuIj8LApEgL
2N831r8pJHWoRqDWuT9mj2QILFl0w7BNvnK4NKYkG4w4oYWkyVACjN0wA9UbbtHzimAh6oMRwCs+
MN3tzUJyVqvT6rXsBoiUWXdL5hH6ZAnbIdluXxOJtxddrdegTgIhmq34bOayif9gHoUU6IfWMZ9E
daF/qn+vAXJWAlWoDeJPABxREoFCIi/DlMHwaxT03nSjfGfOYuSGneD47t8AF3vM97BrKRLEC7PH
bIawgtkl82sWMFDVV8+gAv2/X9bbrePjbGEZxwoGmOAcrwGtXtU20Mir4JwJtJHvZpeVCKUKZfvP
FYNZ0vehbwRzMB1EeX3B4eIZr9SoDvOK3SqY5JXlq21NR/kjj8k3a8bZDSQ/62G2AJKm3+TikJDX
NNbtOBRNqBMJw1uKqpgW2mBvelBOtMapVL/EVBBtEGFwlkJXJ0VOQmAUS+vrmGip0/Vx1bv/dvXx
TFZ0VrVcZftiaZ5lPEvZIVp/XFczkSScgYhj0IwtCSDK/gtVC3vqnvtBsFrsG+9tAlhpwHaNWcb8
+x5kmoNE9A6nhcqx3Y30INfkxqrJaUgzPy4yVzOnRWAS9m/0CyinbnOiL7I0Q7Apzw+6NpxRuHI3
J9OBLvkHgqlQ7QsWr3LgA84LHVhzX56tovOLtnFr82PewwWG0zpaYErh0MAimCWmo49fq/4Uiwjz
/xdLegHhbqUsrtHgwUCYJWUN9FYBnuER7SRwLT91h1UQQ2Pfu6YcnAI2q9rMYwy8AWXvBblZh78W
+XOc3EoGEbhGezHCN/vEXU6Wqfb9Ajy0ypiY4hKdqOxMtT1jSFMKvzm/JU+SKKBLBNrPl5YguRlj
gBEE1DNbDawDqgVd+WB6OTJOuRu6BpLw5X1yWwSZ0/ltbxsOJs081KcMCa/MF4VW9hIn20Xgo1Im
BpuhpAK/RzNvS8Sw1f6WtkGpPFfoHWuaZ2X9Us2f4kEYPSLXd5pnl5Na8BzHE4DVoH0uvPGQOFow
eqFduPAaBWq1F1R8IybnB5M+aWnbAo290IjToeYgdkO/OrKxBM3huhUVonHWZlgGZRpztqj3q2/5
6yH7k4wiLspVhIQzwi3k7I0kLf08UegxWFKC/tgF/ZkxENVP5CCiJxadmT9lJlunuC8Xq2JuiFXa
9ZG6qZ8E8EPudHd2MOPBj3xRU+v+lWQY6MdSVLSZcW8xQopaadQK3ogRWJkzkqPceNf3a9/oXCCY
qm6EqpH7JLUGiIJqzjA8TesXtb1f49ghlcjo7Kv9BYtTRIz2lhcthq/QeJMH4i0HtGJQjuaYe/Gj
aJD4n9P73pxe0DhFTHK9azQFaKwwVHUS+4h1BNtXckuD5EY9skhBfG5tGXQhoZeJgo77BwEz/QxC
TRP3PWdilyjR/n6nyeAmYSZ2tAffClqYV3Fl0a6mXMD40ACRV9lELSiWdvq+wmFt88MoGqbJFuzd
gm4weG3s9EyK2IOm1J5K5fs6P15XRdGKaZwuaqCbrVv2DCQBe3RWgX6D/iVEkGLPcoVUcLu30UYc
ThuVIRkMTFFh+tEexy8DRkAoh8IxvOSIhtGvWpA8MGTjgT4L5Nx9im6QOc2U9MFYlwhGS7+dfVZs
Mdv0KcFdh04tVz6Lil93/b8NHGcjxyRtspbFQaTm1pR+TxgX2kWLM/eie02khJxX1qV0jAcZQHla
HzDGJSis2Q2rXmCy9g3xRiDOMStarWsoW7/OuGs13e/W9KiN8zc5TW6KZsX8Zcnrq/S86PVdbE5e
jwrmKcJgLUVT7Ot7KToTnM9mamo0r5jI65K6eQ5p8xX17oKGEeGx4AxJMnUG6tuxrNHn1Tf87jYK
zE+s5BNk7h+qBNLJZXH5+EGFwE/RscAc47VUnc6OTqCbtBE+9spA9NxmP/2KSeGjB3MHHlyDPRfW
JnP6bHSKev3RVp2vNuPXvskKu1kHX++yH9e3TYTLWRrkT/peZcGg9DgeV/AvLz6bECqi7hScPD6a
MBtUlSb2AF/bL+A+l8DrQjDhKBtFNbS7t/hm0ziLYqGkT5HZpk2d5XTT66Ad5/lb2qAT79f1ldtL
FkI/VBQagevCRNHnW4ehWPJVD82ZHb6mc2qJ2kZdPaij8VklBOZSRyBcNjqbtJi6XTTH6/D7RvuC
zp03vTG7JG4XvFtWlMZla/rYZ6FjdhTT6iUP5OFe37SCR/u+WWNXOKWaofD16mFjjks7rQjkJZg3
02cY9Br1muzGhvKBNBEW9wLFWVDFKtJI6eTZTebmPgvVANOQA6sQ8dDtq/8FhttDeS7ndJQAs1Td
mVhdQE3MxrXSey1annJinLSoPkw0FhjuvYXEDG5wi1Bw4Gl8qXyKd2w1GxhYoku460rLnul4aCtD
ALN7P1BZtRQ8e1ADw7/r0FdixX0MJRlJ66Sy4aJv3q7L7EzU8S5MEHU1TQejspwowfTL0HzQ9CRo
Mu1Wq0S6s3cwkS9lZYCaAS5FthMb97qwwLPW6Qpzr9UHKvUHa5LB8tTdxAW9QZGWQFX3NnYDxxct
S7pSDnELOPDL/6jm3h+y8Cwpo10nBdqMQ7exVrdQrdfrp3IXVsEsOllB+vvdFORQbgclWQDLuqHo
OQmyI7i+xS+wPccJLY3/4nBmronmpK5m4LCXrOGjQCF2M6cgcBKJHXvhnfZ8XbB9VdogMpXe7F87
1RNGthDEKU7JIfGq34wteH2a/AUtAm2gTLYhMrBMCP5O3ArJ2YA6K4tqmgE5+xjbdU4QHlDu5OPi
x4f0FN5V51igNLsOxhaRMwdK06DojW3fEqyoOmL3IZuZTdEqioIWR7Cku1Zgs6ScCV8iGPGpgXzq
Y30c71fsYXloPZay7R3MzPDEr6O9W4MSlESCThXnkHcz2qZCY1gxwAOO0PBhtI8rSKKUPPVjEn1L
qJbbhSSMLu0qK068zjroQE7JreqaS2FYRIj1RlHpoyoqUHXimr3id9MPdZY9YtWoq4ldaalHu0+W
s5ovN2ufCXZ3zwehm5/BLTeZx2YJWdCNKNI5UkOMvKZnXNUHcGMIIk27y0xRJqeiBh8VAdxhKXsa
1mC5xuVsFp2j55Xk1Gj+c7RpHZw0nCoHw+01u6RoDriuVLtCbpC5M5OlZJlHhILcJj0kmL7SfzWU
IBTOe9m15hsYbktpN3RZXgAGhCtH3akCeP5IIlLE7qhT+fGpMey2fkmd6LNQnUSLy++jReZaiaHD
yWJLn+B+YeBA5DG69MTB2KqVzYizFxa9FQZKd0/sRmzuEjOzaFmiCNAzBoCqSW/XNagKtUnQyiuA
4etWJ02tEy0BTLHe5zFClOPdGv7+T4picDEM2dSKiCbYQWl8YLSEGjmpSu60qUAhd5MH9LJmBvfC
0KVobkBKx2pEWNiJNY/b42GybNOmDjmYqZBUUrR8zB5trqoQrG5hi8QiK5uKaxT7Ti9yRwTvXREI
u7w2IFFS5biDASLR8qjPIR5t4Q2GxwlUYTeuC2/bVJEpYz17nDBZRfXEsPDKiNfSdCL5OYlNW2k6
P9HWwKpLJ1TBMRD2lq+Mhg96YMEP2L2EN/icnEVMqkS34EKq01e5eV6L79f1cN+x2ACwhd4s5Fyk
GfI9AGDk+Z1dnVAb4OLt5tKT6RN7EmaXdquWtkvK2ci6UZown4HIHvarq9hNgCAoaAZMN7spMbyC
Tb2rfyfVx47CZS85q6n2mboYE4CHU31UPYw4c+PX1fmTRnOj+w+0qKAl4QLHGco4WetUkQFnaQcp
ve3q+9oSWJH9e+ACwRlEvNCSZY3wImyR3Wzk2i5VX2puSPSkRAJ3aVcRVZCFUEul5B057lSn9SBn
Ma5vPF7sIddlt40yEQOuCIXTDT0dkqQjQJkWT+7v0/UkUPddZ2gjBqcDltT2GU0i5tSyYHgVDCWG
EJm2fBOfcqf8Ioq87NopdAmhvdySLZUnckGlj5SmRJrcGEO82gI9Xmvrq5mo+nH3Ut7AcFZeMqtp
7DGQ0CVG6oRpdwLf2OM6RIeooAetUp40lH0KTPBuBAYFL//KxtnGNRpbI1PRvJYfI8ydCd2fi6/7
dSBMeO1u2gaIM4L6LBv1SACESmNPhb9hGX9KplhIXv1huaJaot1jtcHjbKKcNVGmjawrzzjO0U0q
o+fWOpfac1aISmN2HcYNFKfwytTSLl4BNWqeWkk2+ufsuH3RYlF+bbdIcLtbnOan4AiGJv6/RWT1
WIXTHowfsW848Z1xUhERsNGHe/28iVaSs4Hg80jR8w29LOTZ6ce2tYtssXMzvKnz1ldkvRaYKdF5
4ywieLNCHUQBcD5ImDiodDbdqM4rp87mzL8umwCKT3U1iOiXcgLZurawlwaZxPyhNLvgOsr+dXnR
EL4ONu1XcI6xU4Yc/TF+/kMX4C9pgPqjYDkaQeNbDywkPosYtPef4xtkzqggGWzESgYBl9PkGX7u
q1+1W91WwUUe3gnrItnX3oUbNmicNSlDPa5CdGy7rWVHT2yGwvILRHvPqo/Zra6oPGB/89CVgwCA
amBU0Vu3R0dcf0oj6Ekkfa6zW1099NGv6zu3q/s6a5cxQa6uqZwVGdWiUlNWH9taKD6oEqcxyc/C
BOc5HRzNrL9ch9u1JBs4zpKUqUVbCR137giCEL/BXGZvlZMf05zm4AhPBGi764d6AASiEWwjfEVA
izWdtSKHXxofEVq0k9zBlOaPHOYNCKeAWTbKaxsDJEpiu5J+68U9Zu4IDti+JAZo1Q3EaHU+PZ6E
cpJZLfRuUI4Y3Go35kmef17fm123xvgXgzcVobqCpF4CRt4dreZTqn26/v29UdI63QBwz8k0Nulg
UADIp+audPN7zMfGjFswdyU3lpeDphfDlh7l1MlvtQdRhfGu87EB57aJJMk6dgXsRGzltmae6vF3
S0Z7To+qdDZiUUGDYMP46H2Ctv0mjwBXr4qLFhZXmTQvk1fv+pruwpiyJjPJQLjPjvfmYRRWMljW
eyxpr75EpLHV1E9jEeHGvo3doHAXZDmDZT+yIEyOBGByGoLiJQEB1U1+V7nLoalE/u+uld3gcXbP
KKsymSvg/V2VjWq3o+HNf09SD5qPlO/TCxpfaIfgyTSE7AahluSPOGCVotp6MoAOTbZjHWmAfnX7
oY/syCDnMWpE+cjdg7f5Ady5kJpJrmMFPyCO3CbJ7EYTaeOu2d0gcMofgSA/yXOoidQgu5E9VvRz
OP82G8EJF2gjoW+1cc0pDlkMQYqh9i1KzoNMTwmd/iMM52krtbnIOTOGpXwzDJ1Dytvcapz/dLJ4
kpSCrKqWtJDFbH8Z2mkavxBRy83+crGnKqLeuIDZ3zeHt46ttVFXc0Ie2s+0h1E+DqImqH3VukBw
963RmNqkYfKgW+QnA40Ag6DcQiQCZ3/itFDDSsX3O8mb5R9NmNgYuOhe34pd041MmWGBQEs1eFtq
0HqNKkTE0ey62hFt75byPpZ+g4ZapS/r2AoMwr5MFzhOvazJKFHWYU3uTG+QI/R66TVcS/+6TPsh
z41Q3OZXGShAF4aCrmhkyxCefkyC4pg/EdTYRa6IckAkFKcIqtEU0cru3rIBW+9Bk2/D9CPe1kYi
Theokquj2gBiyZDry/LfsTzdxLVc2deXblcUC7RFChjA3s+rVSi4eY0WDlda3yv6isfay2zN/w2E
zw1rs0mndQVIlb9O4EgqkBLOR0G2aT+ueRGFp7IiUzWSiaGgPbhN7P44BezJ22NuDspkZRcFbq+i
3Mje8iHlZIF+AoXr76bAjTHJNK1Eps2MlAcLvfITZvjl5SSQbe/K2cJwV06yJEoP6kUkmcrfmELl
qON50GJboyJGH6ZW/JNsC8RdOqk8lZqWQJ5FOY3RSxQfpPFnV9ysCFRcVzyRSJxh0FcU+hYmkoN5
+L3rXqLuhAyMHWaiMjnRDrG/b+6FJFxniRDgWOGtNiTMqUtCgZHbtT+ok0Y7N1qR30/oS1AjF+qs
c1WJUNFZIMycOa03PyVH7aSgIVc46GhXqg0g50Qm4RSHOmusCcFBd6P5mVcE5bmPnRAt0GCeekDH
tR/9+MCWbUA5TzJbzJKEC0DH9pDWx3n8LFUgtxR5cLse8mU13w3xQ51vVisM5+/Kh/G1NNDazGq1
p0Ob2qMo7HF9Md8N8Mujyixz1pFipU+K/jwM3ph8vr50bGnenat/lw5UJG+1cLRqq80rQHTlry55
KEAln41ebLppMtlyPTq0F1U77B6wDSR3lC3EHTK1A2Qyf8OAQrtoLTfNPi+LQCv2RTNBmIs+AZCF
cAfMjJW8i1aYDGt5VYvaXvK/CnpK18op81Oc/YoUKjAd+/t1QWSSb450vi50Bssf7iwNZBMo1Iw6
pxl/X9+x/+VMX1C4G7jrk3DuFcjFKn7SB/T5uxgqembZ7vV2ERZsioTiTnQVpbmEcb8s0+3qSeKM
7UujCXgEdxuDVTBZ/rNX3AnW9Il0qQQQNWi+U3d4wRhOW3Gk7s/w7NBunfYFSXZRQ8Se47yB5dPr
BdHmGhTIiIuBTqt/GKfn63tFdq+ti1x8bn3I47xJmEaQR9ZnVHjRIz33P+Yz5lcGmEXSYV59d0QD
+ak755hepD+BIcUzjtUnyf0AIaSOES6sFs2i78cQWnLUtoRVqbYUlHiuHtqLKLi06+psMbjLUzab
sehilDOOvvVFcTFk23Llo3nPqCegN6/jV+N4fYl3t3AjFXfKiRGOldUAse0+LYNnRiIjvH/eNgjc
qbZKzN+RVeT3w5cRcym7oHAyZ33UUVnCGA1E+TPhGvLnO5xjNQmB93dSunMw6RR5wQS+ouJoaL+Q
wAAoZJNl4Yd3F8FGSu6Yl622UD3EOrKBZOiHu2c3wQ2KeLzloIrG7e7fpBs07rxboYwRKRHbNap7
ZkmDMFeQIERUxFgDQy/sOJHuygrj2AvFKZa/sllUzSDaVp62R+1NzKNqJxxNVPgxpooCVeI2GEUd
3QezmNOL+NJ2k5Sbw8EnYCtws7VNBqF78tdaH+VCsufmcxnOtlHemfSOJo6plx+5ky4rrXIXvJom
6VIkAA2V0zIe9Oncj4IjuHtDbCC4Cz22jKE0U0AUeYcHjotR0XbUCMKFIhDOsqyg8Cv6nIFI1Utr
LSfLCF2lF86dENgTPlVSxlZFLBlWskNDHrtbQwXcoclxuGluWGPc8iqOhArOnspZmJyqIBGikK3z
/oe069qNW1m2X0SgmclXxgkaZVmWX4jtxJwzv/6u1tnbQ7Xo6WsZOOdc4BqYpequripWWBXdVl7k
GcTL0Yh1yL1x1/W7yxaTZ2BYeqLeEA2MeQGOHIKftGUvt81/xgLEH4stOZErJ+gZ5CTaeC9eYexL
mQlRJFDPQO0L1sUesa2t92gxoPKrxNHcy0LyrpExMGhKxLZ6qpNT59ba1bzcf+T3Vew3lVFWe7cE
V4gj/JuOr7cyxWTJV1XncIhsBg5Ifvz3+8yzNQft3+93JX6uul1WdLac/UjMY8WNx39jCc9YzPvV
pnguYwkBpWpJB2r8Qzc+Na58iMD4jr3kHNE24/+VaMxLbgU0ETV0pj8pEluUn4Z5P+HrqQp4S1Z/
Y3DPgjGxQTqDiChIaOjaHtpsshJll5PREqXHvjlURLXi6bgYfyke85iVMDPaUIR4veKNst/Io6f2
V0nKHemg1/LeY5+lY+IEwUxVuRUhXXIVYDSZDrHfaLdLick02vxCdpnAsRzbNviMyLzhTOrSOuqh
KFO1S7rrQrdl49Pld/UbO3HGYB6uSoS4ILQ3W76BeTrIO/06/9y5gp+5wi0v/t/sqaQ5xn+f2asG
rb7YCjHC5w19xqONQABHGB66g+lTFgDeXN9m98QaiykAJYmYIzKnknX25M1uf49+w6f4pGNfRXdd
uePLiGtr/ImX0dq2hWchGVtSmorQhDmurZZeQmRFivHl8qVx9OLVwKxP0SjQbFLTPEXQ38JRHw00
D0fcaivPUL06thVOUut18NqpTJfZEreG40LI9o1GbGCKeeIVk3nnxpiPVl4ysyBU3bGOrHqWhZ+X
j433+6ylSAPMFKZ4wCRCTei6MDlviT6VCwaCLRtXQiR0AkjznSY4tNOOCD8yxZP6GmvvPmu5L5mP
l+XhvV2RsQ9akSPVSF+T0NnagTItDpYMrmVMys77yucNcfPUjjEVsYKVTAHNcQfzSSqvJG2XVd5l
kTgQbNXYSPMFvMqAUPLIWpav8fwQV5zIlnds7Gyenga1XCcAIYdhj4Tpk+6On2koRnb5M2+hLFWq
C0rB8qw0cxMMvYA7MpV/SE3sJnMXbKUIZV6/HUe72TJxVrUtOj2h3aG4K6Wr4S+dkUTxV8YgrVWs
gG7x+yMoonqD3INhysL4wf7vNIAxAoWphpFEywHd+FBUThJ5mK7/Owh6ZStJ0JZYokeW3n9+EGrJ
ykoXVR3rMggnoHzNVK1AYj2BE6gB0iW9ZcK5Vo/ycKXqjxOW/V6G4j0axgzEUQGoElCG8NxKR7m7
j/O7v4Ngnn4VyhUaw3ErQ0ZsVYydsq+sJZ04Xy2cxyKTtzcTBfIg6TNgJMUb6CRabNWmZ3Q/LkvD
swAyExrEKCwM4NmnH4CBH9npQXDBOu22++SAIvELB40TOMpMPCAEM1bCUToi+okrYg4HnS9Y3QI2
RLQP7Isf3N4bjkKwkytm16RFQktdVDz5StwZznJXEOR26UQlsSRiJb7Go33koTIGQjZKRcixh8mR
MYPQ32bYjsTbK8DTD/onrB4VKURJV2QqmNy6sybZ2aR5y2Luw+kjU0ar6FFmjIRWB1KaBoCapuus
PyhqYxUpZ1iRY7JZUvBgTIIhmHFi2pi6pG+OwiTynN12ruNXMCozxgEsK7NaycBI9sVt72OQF5OC
syPthD0358DDYqxEUZniYtLs+3igLCHYzy5bmAsknowmZRBOX35Xrx7tgmtlM4pISlVy3UE08Ubz
RSd1saPSiz7XNmjUHotnhQLTgUQrq63MJU7q8Nm/OErP5hh1JYPXraEmcfBM5ruk/VprnDmw7WLN
+aOJTSmKpZRPYGtDLf6Q3zc3CfaBW1iw47Yvi0+80qn86Kk/Zjwib452KtSsrR7b3OiZWmWv2onO
vaHYR0XKaXT6zReGQbeYKmC+0RiNEbRlUiMTuXfar4PsnzfslO9As2gBgxxHXsvetky/8NgCVB0s
oVmMkGlQlFMTBD8EOXq4rJbbGnGGYHyLlDQkE3s8Aqm/msWHMveinuNRtmOLMwTjULA6LVY6Wr3T
63077DIVKf0nScKA0efLsmzb2zMQowJCqRRjT8PxaZmsXkIX7E3SXWHtyGUY3pExniOHfepzWvEJ
Mxja66Q8koFjajdnYEBJ/5+m6Yzr0LAsd+5CnNnkZY+ys+xasB+D/gNsk4Y3H2Vr8Ep3Kjg26jcJ
jzMs40aqSsvnMQAsTcMWXu4voTUdFpumYblJX945MhmqIUqiNKP5t1Z+CUysoxG/tMP3v7srxp9E
mIMy2wZ3pXWZ1euNJZfXwcLjcN3sal9fF2MYlDaYBUWiotDt4ZUnfaI97d8mjGyG4Otrwb28uKU3
Phsubz6EpyoGE4W2Acq2Bh0wNp4UmuijWTFjX812IGJcUATnVfWU2fHXywfLMU3sWEVZBoY0iUAd
s0OY+Em0v/z7m28Z68wMysQgmuxKi7LPQP5QYUhEb1Snj07S8rkGDVuY8gq4m1q4AmJUXunGuDEp
xWKDPi64LUvCRs5M4PUSbuf3VjiMtgtx3SamQqdevAEUIctNtUcKBA1XlCAXW9rgG+meQl6nH+8c
mQfQDCQKqgZslVJ+yISjEN5kyfeMt1xq2zOupGMeQKRXHZEobxc5VI+FU9zk9jdRpRwLIAlrjx+h
+VTOcO8Ss1qRxQLBYS7g4g2O4rLvJ06inqMXr6ZyFU+AVoqQnEqE/qA2PJCUWCmani5rOQ+EcY1B
ONehEeJ24vTZJE+Kei9FnHhsUwEUbAZUJbSYgxb1bVyk5IU5Z1TvMj21Zs3TiGAb6J8h/3xAlBUO
I0pbidqQitij0nSHea6sIPfa9O7vMBgHP7V6oeoBMNTgUE+nLDxFGcfzbtq1lRiMc0dJSGuUERDL
eI3BODsKuZM0PAiqFCvNwgVkfWwAonIGB57Jzg+lPexUd/aq686ed9L95WN7TRG++/RYCcXYuCyL
zUTRgIi+m5vAp2ucx/vkVrFTV3ClffZpdrr75hMaqe4b33SW75fxeQIzpk82p1Ke6ZmOQnjIsvwx
FdIPNTKsRGTsXKRWjVlp6KImdWu1RnA00BUjy7zXRO3YpZNk7FwgNWIbUw38b4sZnPte2vH2RW6n
fM7isHN4cSCN6CzCq6VUuFhQuit2tOONbujhkz1tBugrMMZEkBqjOkELsDYI7SLwBtJZ5rBYlLdv
4g49bGsDlq+KkkjQJcscYRmLbSObMKygs6OyRZ4YgrccCSZHsySv80NH4TyAbfeEJYT/YrL+Qpbz
LB9SYHYe7ebJvAh9Z9oL+NKxhI4cA97H/rbRPeMxJyp0yVAm9DtbS/2m+ZyoWK78dR5/fuRdnVEY
kxspiwL3jsLaHB+0+lSJnP7wTe+0OjXG3GLeD0QalJ12kD+Z+t1CK3e8KvxvbNNZCKouK2u4FHrV
S9rr1Uze6AoW1rKBVDhGM7qOZvT8s36q9wXazFLLSK3gnhc/84RkrDH4zLISkSbGLyYt2rfNeFeO
tbnr44jjIKkFem86zoIyRriZEgktxwDK4sJSw+sRCySD7nMy3gnN12D6+ne6wdhcrajLqqXhSytq
PlENF0xU/t9BsCY3KwRlfGVJHpKTIE1PshFzIHiXw9iK2tCVuNXpmXUHWf0C7qlU4cRH299PZy1n
i3hVk4yVQu1R56WGHfi9Dz5kdFMm1yDVvZE8dBY4HyFboUtR/7VHbE2vLsJoyukeLDPzZHDbIu3S
8Kb6OWfHlvISvNW0or37mJU8wfpddyoY1SeDc0Ucc84W8pBpK0wjB0wdat6oGnAZqV5bl1WNauuF
t8NW87JpFFJMOcPtFomld4+G5oaymw1PSuBdRuK5incznzNoD3sZITmIjh3iZk5pC7ZuT4dX1+Tx
Cq5cPMYsKFLTCoYAVRBv1G+YAfTAN3hFd6MSL7Qbn/dot9v7VqpHj3plb+NgqIuUlndIhSo8Gs1P
MlbKIlMQ74VP+Z5mevgNvRzb97rnZAWqYleDNIL6z9EfZru8jzA3YmnYe1h8VV2UKmgHf+yJgrWc
QDXLSWrx3gFjQ/RwklOlA3YvPOcpdiE9KNqHBhTOh8pWArHkU5AIJRyfD/oVDrZAXIMM0F6+rnKr
/az7qq088wM3jmhsYdDokFltaDdUmOwadRfXd5hUv/weqPpdeHlsNVAGZ1cwUslI1e9HpXUXA1sy
1dwt5IxX/KHxyiUsJt5QO71sCJ0Oowxvml2DOFZx8itK42I6vBZK3sOTmcBDJk0gtwbVi4PSWNhz
YcV3umuIqDoSWnDiMrn8Jqj/ZfVlep2rVyAIRZ5oGRBpdhWcYUj+TIfRQcx9l9m89heOXWYrgq2G
6fiQroao9PC4hNKdWOmcl8WzJWxF0BCQoxvojrHxLvhSYYCw9FG3TZ71E8hxLO059Mrny+rIcQRs
fdDQ/rNeg9lhme7jkB+xDj7QniZe2zovLpAZuzERbTZU2ojaOfWn2Y3sZRc8dl+bo2Jli00j0hjj
AB9KR54tCVsl1IrOkDo61Ifi6nUlqWjEme4TkUdYw9EONiskz1LUJz1gEsH4Ek3yXspH9/JVcSwH
Wwc08i4t9QkKqIWNhYncqsUUw4/eeLkMw7GBbN2vNFtFnOhqiwJ+TF/uTeGqnT9dxuC9XIWxFbNQ
JtpCo2nxprr6n5PGuq2fdDibv2dlWyJTwrZ0A6397EZiEHXosUg7QZcy9vs6w7j+JyHh5Ll+83bP
KEz03kQpmroblCyw5NvTj5kT/5BP/9sFLNvo9HBqXsvXdmUYW5b/E4x5UQuo1OMsRX1OyZx+xsTx
fApdzZERiIDidTmEpTW5pdOcko9U7M7AbImkiPo+Ja/j7sNT3s4OSRQrUrj7cbb91y/52JpIMSqh
kNPmOaKNt2GmIqzX7hcBaTYjv04TrFaxSViBS//rHJkYg08nh6On9ATfe9DzX0D/wpWHCbAYXmw0
/AUqdgjShVtOeso8wQ5TCwXEH4qFFWbeeOwLq/EF7lTFdpR3Rmf8d5MmShvRnjtwztuj5onBUUmu
kubYLg/L5F+WlfNKDOZJJsuEfmnafivHilVFx2o5ySm3akMTNZcOlP4VqwM1G3XCEDKsi+Jntzki
OgU1WGRpkaTi9aPwBGI+BCYwsUcFrcSrHRpA4pc6G6yIfL58att2/3xFTPTfNhod14WC1GJlj2UN
VmKdkzXadtFnCMawRGGZjai0AqL5KpiN06D/Q9cetfSpTkSOwvOwGIuiL6Eh5Auwslq1hPJGKp5I
DlrR0tK5H07v3pZMdMkETTvBsh8ZNdW3qhAIU2iWUz04woPo5W59gi94Tc3WCTpAREQE4U25j3Zo
4dlxpz7fmRYGnBG0JeA6QTQHcNHCDA4aoxIEH9ejp2AkwFRtnjK+L1e+BWS5TwYjjWOQtQ4YfRjd
QrFl8HAaL9XXzupB01CiUlldU0m5m63fhQ0MMJM61TEqqHUmJAXxCwqxRnqlBJFXSgl2XUcDL/nD
OVeTMZhRr5URGSCmcurdcIdeZLvaaTeLm/8/uq/eh5SMbIyBbIkoSqMMtNkenAz1F3Gn3WKh30HA
B2LlB/gI5mnOO6vCQDJmUp4xwC7XgDSV+8Z4mVtXHu8u25R3j5CBYGwkqJ2XvjABIaUPXQsWj7F0
BJ1Y7ZxaKDZeBnv/2cagMWZS1xepM0WgoaXSre9bH8QhL537Whu5KeyFO5f7zmQygIzJHOuwK7UK
ChldZbJN1+yFh1G16fJVuuKrueevD3jfh8NgMrZmSCPSmFQttTvTojzCpR1cqb7oSkceZ/GWeOh9
x24qSUNLG8sqOQ1hJQvpBAVpTkqwU0yOdmy959Xvs5UsocUKS00ZoB3R81z9MMyDqvqNQazLerGl
52sYxmxonTb2ZIAY/fgPwcRCTq4XIeSAvA+acS/4j04MCVSi79japEEMs1DrB/TalJ9oqri0lcKu
3FJ6bQGssF6O12izLdgZktH3LjRAda52AyhzbsrqSqHMleXTRw7vjMGoOChWmqDVIdacPmiIb8iL
NnPaKd5/QjFHx6h0NaiTUgaQg7aVx3Bh8ZN21bkmpphNZ+Z9a2zZpPVFMf4y1bq5M1R6UWnqTPl3
c7HnarT6ylE6Xic5B4t1lSXWRXYLWl4dVY6tVEX9VKgtWSysuVGtQOWJxjtJljBMSDCRI9CTnO8m
D216Tm2LuqU8YCbIk3YSrwn1tVDwJgZ+e3OsjzSNBpTBKeTTvgATiZBo8AWrtYMXSsgp+O1tBeLW
dl+DC3Tc55gJ5q3J4bwBk/Gb2VhF+tLiLxCaAwj5aHxX9ZxQknusjKcslj5dyoVe4wMe20E8Yk3N
KbpWsWE0/PMCEHOmVOLVdwVaLJPYrABmJlfjeBBFX+j3lx/1tmH/9ahNxnCMgtmFGn3UrZrbU/OA
xZE8c7h5L7CDWGCEtQEqey9z1UdjN7Q0SBQe6MpgEN7fg8HS0yz9kONDPrBn/7JUm/4f0fcvTOaa
orYV5KqD9o+26BUt0raU4ChK7OYnTRQLk88LoTY92AqRuatqxPdfmwBRkL73zZcJnCNKI1qTZnzk
xlZAzI3pQ9ObQQqgsEoKK1zCl6biJf54V8aY+qI2mrERGggzPsySl4f/lMpfisFY+lnp+2KiWpFr
nzXZUyTeVzlPBsa4E7VMDJGqQCf+DKqrGv/LG925DKERpqkWNOxRJimQIQqwBXd0pVbEKhFOWmrz
hcoieMnxSam9Y2EsZl3Q4nREaNQantpqJ/D0e5efy6YcKwjm+6Yzp8xMCgphXkulN2QPWsSB4EnB
GGcpMUKkkxHg6YlqRfn12HFSlZsAIGnTdFMV8X+ojCtbqcpmO6UlQrtaD+8KObnKBdG9fEybLhwN
krpq6MhOsoMdRhYkFZbbojE3p5vl3Fh+kOrPQXcQdd6k5aY0Zyh2poOMTVaTFjcSiI+Zsu94i6A2
b3z1+0wgTKYYbDvNjN/vdLsYZmsOTm3BeeI8EEatFCXSuwKL8mh/U6D/k8tWZn6/fCXb/nglCKNX
NSlioewgCNYs5NeCVYN4JDyF0muOOPZ4ZeLNe9HoklVdQb8525YmiX0WmEMGdyk85ONR4BF/vI63
vwujzgBsD5qYd7lpBhQA1c3KC+9mO7pVvfgQnkaPusvqtBxQ9t8JvJPcvK0VMqMSVViomdwWA9o/
82vF/voYuuZ1eLVgKc1hOBU+jzeDc5SvN7t6sP0SC0M5Q9IpRtlHnNzA5J0mTyRGOYwoNKdCBETV
PHbGSyG/9LzREZ4U9N9XUowJIjSiASJrHmflnqi8SGbT6Kyuhcq4AlByU08FGByaYvspe9O+tbFa
bF+hGI3NnnZiTU8JNiNefla8g2NijE7tlF4aAdpnZF+ZIHWqfgy5/PB3KEyU0Q3jCBYpoNSdYDXD
sJcSwcEL+IjrWZ0gE2lUSa82mYArKtT0Rmo7bypq3ncrTw2YYEOL4jBNQ4jSOb3u0Nxr7oOb2deu
5IN+MHbzjle5384ynMViO9IIeqWTyoBY+Yx8k+QuOyJ6wqfJVg8gn0ML8Pj8xy3a9HtkBcmYiGxp
87jvIGWcfZPSpyS/v6wQ29Z8BcB4DCiDkWvUvMaf8IXlgc7vpDz0juimHr4XP+KekKw3RV1UQeLO
qB9SJkMpdDB4eXSqMUMs+pLGa1bZfEgrDEb3ZBKHfZoiLRj+7JwM247UHVhtMPNV2eqd4NPR/Pzr
5UOkb/OdB1lBMqqYTgmJsCgWrh17Hh+SVg78UMoKi6SIWjCaPXBsxWYaUj4DsnXTIa7SOhlfHYeM
kkfkgQYu+SRhiNfc93/O+kh1cIXG6KBmtgtWmwOtdYmdvcSHYfdtgcZrX/mD0NufkSswRh+1ORjA
3QEwAQ2LXuBTXr05sYzOVv3KohPgEk9AjsYYjM8aCRYcdSq1JIZiD31qp2J6lfW8hsxt87ESjXFc
cS1lAQmAUwiYIU+ui+l6mB/G6m7G+jtj34YYJVW/qcajKtzqwr7OOEUVjpqyKy3SutZQHcTRpsV3
sXnUhtOUdU7FKztQbb/wGgzGkxlqrOcDrVCRg+q1freDTQbRE7fuR6/lEg5jTDo9rUJ02UGcxjJ8
0wtd7F4S7xXLvAvhpAW0zliX3/l2xm11g4xtIVqY1m2PE0Sia5yt4QrR711pm/fgOC6Rac52gu8j
sTjYBJxg0WF5GW0uVzt9bpfkZqxNHJNES6hLME6DIzrirnmm5UYEjNxqI+dlsBnUOGulqVgAJem3
SiRj0YIrR5Vz+VR5T57Nm+pmJwhDhlPtHOxZIO54imtLxZk2PyNsps9wo98vQ9J7unCEbOZUHEIj
0Gi9T9A6u6y7fS88ZtUdKX+q+VXO8+G8U2Tsy4TC+1BGOEV5QPcOeGOxRRyLpxeednIUw2TsixKr
5pJqkGrIbGjHQd6TOwV8XrRRukcpbnZiW7+jL4R4hRs/8PJxPANn0oNYBc6CpAR1FeEP+N+XFG20
XfJXbt7A6uw0slBIfb58k9vxy/lJstnUoWz1bFlelafOLMkVd7or32Hx5mulmCci7yoZm6OlI1kK
WnPE4B7+q91NiuBWIY9uhQfD2JkprftFIhBKXxpLV/3ZmC295EXQ2wYU5OJgQjXxdc1cVzYi7Kty
hH7Dt4HWK2BBv4U++Tbh6PgF798ELaahyZoGmo5XM7DSjlRtDanK8QyS/Yg64K70mx1tsy1f/h9g
NEx4/8LPYMxbSAURdS36Ua/4o0uXlocu6vl3aGPzMv+PR5VeA6QzGHOQamHopRYCrNZmR9Mjrxpl
i8i84bVtrTjDMI5VbVNDUqV0cEq9glacCBaJG1wueKrCl06OUXGsSzS7NMY19bPVHoIT3T8S7Mne
tJHiCXaTTbP5oaM6vIL3b/zAWT5G63Vs1DRz+kWnaU7t0oJ+4hjOrQiB98Yu9bjfczwlYTypjGYI
BF0AVGa72cu7AI3fZmoJJyriuON9/VCdu3Cy7OdjIhA1XxbcX0UaV+l6x0heONZw+0n/OkJ2fikT
9EksNEDIN/gvoq/IUfbT3f8uzXTyj1nfMx494dWbJpHYBTE1If3B8ClVk7Rv0PJB2cGEPx8YwTND
l5eCdDPRsEKc+Q4pyy7K8xHCNdUpkdwpORixd/kAt56YgulXzK9JOt399FYes5H0IQ7gweQIg0wP
s3ylkKePQGCuRlawElJna3MZVsaihQQVjC7QvFrDxHdaenPNo4zZUjYsvfkFwxjAQRXSMNZosadq
98Qkj5EiuZcl2fqeUFAlQX1RVzVRY+6jm6sqzBIcVkMqtwC/ClH2vfqt/dilnHEYJcuFKWoU+n2W
hfdl9pUs19xayabtWcvCxGjSIhSlOgKD+LO9OBEqpsOu29FBZBmhUsA5ui0ju4ZjbsdIOxC5lzi6
ocRKcKsu/8nqr6nsoNhhXb4kqrGs0Vkj0X9fvVD6pWCKBUKJANuy26NR3xkmp7GUpweMXyIjSMdS
GvZFVWjX814Cmc6c2knFweFeEuOakiFYFJl2X0UwMLZxKLxgtOdbykeY307XZMfbUsJFZFzSaIZD
GdBPdtUaXfDQyE7pm3bReBMywXRndpJwNGMzoF1fGOOUxNHMmpp+cxFf9NJdeEDfo0U3iGAUz+G1
xnP0kC16zXpqqNkE7YhkgMiaTeTvtbAzotzWVR6pymab5Uo0nTEYiTJmo0FjdZrYMa9CdCLQ5WZe
tdN1u+8RWVCWCx4fNOcF6Iz5WEaDxAbNzumtT0pfVAJbD3nNONvm9peN0hn7IUtyYDQEIKgdWKXo
DfWny++YXvuFd6wzFmNJsMvmtT5AZ9TkXerLPv045gVhvMNizEUup01fL3himnhIBm8ej0GxuywJ
76gYc1GXUmkEOb6hpKjypnL0ZmXhJYF5GIylaExzLgsT17Hc1J+Gb4GfI5ZUEkv9IjfgsigOwp5X
p+RYQZ0xFYuYqk1ETYVuzlbYPInx3syee/np8unxLogxD1IejKVh4g2ZktOVh6JwFZmTJ+RAsNnl
iMQj/BMkIVjH1zwTGIM058Un28YATCMmlqSYiioxgoxx0ibxADWg/cLzdewOu+i5cykxm/JsOg2+
MXg1ts0EBVb5/IfJjgPrcaqZ3QjMzkEU/tK7kg0VBIfL7Km13dmCw5uL3DxLCdNimExAd5TJKOIy
mym8FlpillLdlxG685U+sjLC6y7YNOQrHEb7xqWP+1KmTWVkKKy0bHxs9bnRp3lf6FNmDSGPg2Tz
ha0AmeubZ9OYSA7AET2imVJa3LDvMgIq/28jlymfMOGsoiMqGdHh3Q57XJ97+TG91vbfWVVE+hoy
SLqIRuu3GLOoJDpmVyHFodmD1vYYX9V7yYqdiNNStB1JrJAYq5cEU9PKtBvH+EJXysk7NEGntoGt
nvhaKp1xp/Yc4bZV7ywbo3ogDlcaKQPiPN8g12+Yp6znWIrtYGUlFaN22mgkaTQDQ7qj1UOQJLxg
d8CX3sEOGo/w3i/9tUu3xehcI8Rdq4tAS2uQzoDVtZpu0vlYzmAVVeyQ29G7rYG/TpCNjpoiihWj
Ah7p7sPhZPK4FDk3xMZDUqYui0A7QdMaLkPTnaG+LeXY4Sj5Vl6Yfs7+q+RsABQZ5riMr33QFuwQ
vm3CO6RzsC1FcFROS9hvrPoZi4mDZpVurojRRYW5vAA0UhjfB52EUVnFjLoMcRo7vUlKmxfH8hSR
DY/kqk5zZcFVyTe9S8tOw3NuJz9pITv3VJ7z2ra2ZykZsxGpcRDo9Glhc4ptmJozY4pTqvrPqtR4
6SJ+/ssbZIxHFKeBoAdQlFhp3Q5L6MoUvMZIUBjR8iAKsl1p6mkIiT0n2vdE5PW/brZIKTI4P01J
UQxCmMA9G00sPBmpov5cvMURrcQBOTZdXYQEXdZgUUiymx1qxQbemM/mUa+gmei9x7SAAY595ABl
VNiqA+m+1sSwyXSMjTvOMW++9xUWo7w1HA42HAKrVS3Rkz4hI0gFlE8g2rXJY5Na/49MNf3Rd0Zt
BUr/qNUH+ox10nVPANp9pp3a+SE8THeiPV5JVmXz2dU3w9QVHKO6bZDqYVIALtc9uf8Uau4870re
VMmmZVuhMAqL7H+eFgKyT2F06rQeK3WPM3f9Au/kGAe3GGUjlHT+QbxBesMvvOhmsMQvaJ1y6Rxw
+ZWjHlTVLt0U4+yipRKqzMTRhSOGuFFXO2ES4U4+BTeUTJVb3+bBMd5uMk2p6ek4iRw6wrfIru3I
U75nKHJ57W3KHUjkKD/bBinH4ZwINVWM3jjKQukP8h+vsqUJ3LNWvFaIVqq+BGLQCPTCBGw2ko5R
eYxSTo6Io3ivfmIFUcyq3JU0LNWW/Sxfp9Nxijls8zwIxkpIcVuPoQHdriXDqpDunjsrXzhybH+q
rM6KMQtxPU8ka3AdqpXtRY9Sjad2uKfE0aENIiOfF1zxxKL/vjo5I9MN5NYBKMSlNaNSHIqWIHmX
3xAPhLELRAy7cc4AEqGwucAwLOQkZTx3yVNlxjBEqTE14QAloKu2XzfswXEi2gZRHQZDX2ejl4e/
E4yxDYVYl9piQimq+XoYPlXaMf9j4mPm9TD2oGgSWZCoTRWkn7X8MNTfBl576HsmkLcYbImqCHo1
NakYWmUvHuagXz19geqpeC1T2mjBlxx0BvKmRDleiS3thJqaS8kMvTAy+QXLbz0tkx/Efvmm6Son
N8RRQZZ+TzDDEEwuVAW7faTfkcDrP1LoW9k5lnovINmST3QwaRm9sj7Ff6kJLOteiW3LwUL1OwB5
aQdjILh9xpuH4J0TYw/0RFmElPqDoDxm6klP9hVvzzrnnUqMNUhJn5S1AQht2QnKl3b69FePUmLs
QJu0eSuIOCej7qxkDq1cnCzN4CgUfXcXwgKWQy8RhkKtG6Ak+xhEBbFP58EJv/uYE+6wCbN5CcD5
VgOHhjuyV7zGH/nnCdOlNNzh9Uhtf1KdPRCbLAPJllqPEfBaN3lsMdAPfvLH7OeCNL10nEvnr+6K
pczLx3DpKgG6gPW/1jCGltk/xSbnqrZ12pB0VRJpHwpjQsNFjJWZVhLHKPKNpbUXwfCDgifLZquL
Iv/CYRMHqQKCsoWgLA5mXBop5v78kl5RDqXY4fUDcmRikwjLWM5zU0EmtU2cUiidPh4ddIG5l+9n
k3hkLRPzIZbGTSUuNCtMGbazPXh5bfU4oUI6Zq80UZ0NrkNQZQT/XAbeNhLns2TCrUJsQjOmd6bk
TtaDQ7zmjS1uP+AzAv0LVpEPam1hqdL+PPWGdoGY17IPDpUdr7SynQJE/UsURXxHo6X6LY4wZnXc
I22AsGSeLZqkiEAB1b5IN71DS18zrySxqRorQCYoyeUwStMWgi0YlgwxIasdZV7AvXk9KwzmSS1V
hMHYmdZkhUM1X2Xz7vL1b5uhMwBLvFf1RjcXtHxH7igTTOsjmaROrmbNTuaOOzPmKDq9hXfmfIXH
5DrQQEOSqEGBRRe/h2Ftj1Js6cFzEd+FvBWinPthmfhMI8lrQqtUpuIa8W0TehF33TT9cy+Jwzyf
tq3NsRWBkbWuduihcuimRygH7u7DBz8iV4fHPCWtm7I+nYAWkWuB3Jk88kfeidF/Xz3VLhcD7KPH
75fLTpf3Ahh6BP+ywm1ag5UITFCCtsFS6qkIyV71VPSATAe60JG3XXFbEiSvZBF9QLAGbyUZBS2M
DTooVyzXRv8SG3tD+ojlVMEBoRJDNyR2crLA/2+oBxRQZumF6D4Wf1w+qc2nf/59NmMQpkuKbbH4
/TQ59dNzxUsmbx2RipZGuvbKxB/LXDb2kcZlGyHLOg9PHT4J5PtY5RUwtp6HJhIMuJgiOsvYiKAB
h0AudSAPIzpGunTsPlZuF0oglLlA/OPMgShJpiwTTVIJkVXmzjXK1RCERu+U5W2t3sa9j70bf3on
byGYBxgXpVyZqCk4Soz2786wzaXiWWRaeHtrUt5iMPdiFsak5THEkPzymtZPRb8A51hl9xwk6p8u
AbFP0cyMkWQmgDCdbVeGZI1qepywtDPP+8VRlTS05KHmGIANP/1WPsZPT5UKBngV8mlPEcRCiwpN
dyeNVceYcVZ2/DkLnqD031dmrWqExEhnICpZZEkmKHrz3CpIY4uaZaAglC+zdVlP3lu5tzIybpuU
mRAVVEYjnvcgT3JBbXVQ9QSkn6VTK7EvycUBzZ0RB3fDnYuSTGRNpCYWtokB7tOmnpcFJXgVs1x7
tIz+yO06s7uf9CuGf7LvvfkbOI0pItdhUCRxjPc9hYaVCIcySO2B+H1ypfx5Z8ZbKCZwSKsqTkza
OiMutwjDDW2vzh943avD05gYvEh6c4oIDi+ezbt2Gh8FbbYvK8Z7o/tWCsZGkUqrpDSkLRL1Y9gl
dtdahcjrBNsEgb19teyS+G5SBQ4WjI2IscQ6Ne1cSTrMbtXBrg4a3oaCbYVbYTHWqsFnoJ5pwFJv
sJPMqf1qJ/uU3JvuceVF3Fw0xmSJRKtIH0MJtKcRPeU5NgQZvUs7FEUQ+Bu80cX3Lhi39X+kXddy
pbCy/SKqQICAV8LOzmnGL9REcs58/V3y3DPG2pytGp8pz5OrWG6p1Wp1WL0QjjNVc6DIDWGll0GT
2ANmIVRfL6vDmmVaAnCWqdP7Ii1Yk93cVLY83k24HslBHg+6/DULQ/cy2qo4REbltay9kXp+tINk
mgwdMW+UxaoSJiYbj7VG9pchVgVCxwuqlk1Tk/mh1hHmJOuZgThDUqTXSaOUmKSEyPA4bjUFzWCl
T3dBr/17qw32SVUUWbEoASsTd3C7aqpVM4e317rSTXZvoKxTc5UtG1CLoZeS++99Sh/xuFPcz4gU
aRrwSH6dNo9W9T31BTKtnuGFSJyn0aEVnqTMgS3Cu1556qrd2Aq8s1V1WEBwRxdzwIsu0QExtadE
OeaRwJyuiaCxiLdO4I3BB/yobrUxBIUcwtZVeXYqWvUUVZh1Edem4NJbxzEou/EUBRxFH3GQ90qa
jr3Dpzj/EcTGzxY9XeqkiaLoa5edZugaKBCpChJEzhqQtFO7yIA1QLO2Pc/3gbRPKjRN09vS/3n5
GK2KtIDi7MIUBCTCCEMEB2vMvC13euoFimgGlQiEW7dETqLZjwFSpyelfCHjMc5FPb3sG7yPqVlU
JqaBppIzEiOkIyfMZ4SOgSUJ7MRN2dhjMKUO0Qbdk/3khxEUmaPnIVj8mmH+5yeUgqcANotSFOic
8RtNPTV7IwV6V39vGrDnEUEekd03vHgLAD4SGSBoNw0DACqpPOUWSM6DEk0Nxrir6khU47b2MABV
KcUEJZR0Ev48jVk10ZYpRezfJfkp0t3W2JDhJ7HDl0Hf593dZSVcFW6Bx5mgvlTyxHgzQagHKzo3
j17ArSQcUrdmhljeWjFNghJBvs9lAHFTVUW0e6vIZ0/EDGNHH4wtRsFjcnBxLL63n3GQwBAIHhuq
qDBN3PEyjHQMqSSjjo6Yr4XRXcmkffAj5ROGyWCi4ZGNoQb8htW6qvuGT7By5ESbm6y6CnyBAq4u
3gKC2yOz7+WmDlS8efXKU2XlJpit7WU1WHW6DPbPxObIhB+aEfbpgH8ze5Ay2s3ojoCD8B4mFj0T
4WstDIWze4E/VEs8/jaXdLTOptgd7ZU1DrI4rn8irVO5o5cjJlnqjkDC9VV8l5C7qcwKGaZYBqK0
G3803zQUXgFzE3/T0dLKunVFvZFrpncpIrdtoHKOrcwHIN5PdpR6yUiRZhS9BldRTMybRIE0HgP8
xdhFiloPHfQv1Lw5POXFLRUNhV9duXcIPkhFw95Q2wEQul7v6qz0pl44H0kgBl/X0iWhlU4zMLRt
u0+R7RmuYldy6CkBlxfd5Hehl4lyTGt3vbGQi9NBuQ2aGD2SndsG+rMybNr4yzA9YNoVqswF52vN
ZV5CccqnVEaoJC2g+jh2IlwfA7KoxSsGNdmlnO+Cf2+nVsgSj9M9q81NPfGVzi3Lu544ff19ml3B
gVo9wovlY1u6iLgU2awlVgyMNxr929xttD/cIcjdJm482urXy4giHeEehmUUBIPGAFMa2+34nUiH
cRD4syJd5/y/hnbgyU2wUZLym0Tf/V7grawb2sWqcddS2MkU0w4AEKPkFHnN8XsX23noTBv5FLnB
phEVJa3UE3/UBc4FDOPAknKGaOV23Hgh3kuoKPb38UvreyUIljF6FwUQjqhUTbCUfCGM2fqzFZjY
rpG4WnNjzveX1WE1yLhQcr7iRVJGKbMaCPbGlXGbHCQn3zVfeo/VDhi3kwBv3VxoVJfhTFCLZ97K
G5lEcq93btBR+kIiJDfqgpziURrtKOqTTR2GotDLusqbwNMQvFfP+CXkoOgTCX5TjsrkJp9B4Kk5
llQJLsd10d5huJMVW4ZU9SkLec83OhKrcvbLzL5Jo+7NTS8whSsFUkwf38G4I0bivtbyt9j3K5us
BrpIr7crNgzvp/9Yep3L5jQ2orDS6kpaio7QgU5V402ZFtaq90ek+Jmfpk/HUk5t09/Gohfd2kMI
T5C/GJzVpVJgxW2ssUuMZVmT7Z8ZJsKy1lXLu8DhLC9qo2ajzYBjgRLmmnE8tLtusI0nxk3db4ON
8u8l5NizBSKnINEYqd1swgVNfRLv5mSGFspmvikT+S5E2wDMsZbYnznfC1BOUfp5CmiVMNCIdV2c
lKPkKK/x72mjeOFBetQfBYDswj9zSheAnG3uKMbKWgYAJ9DLYv5N5WROjwk/r/KGlex9JsK0XFTO
MJPQ79NKBVzWq5teq11SRltZSXcCsQTqwhtiTW9AzZZCXWa4b4inBl59tBoMaEbZU7Gxvsov/6uG
8qZZx5u5wnBSzNP5zeiTVHSSoJv9d53auG3caZeLXnsr/RUfNJSvSczUOG/SGoh5YUvHpHDpNtpV
mMTACDx6W35IJy/by27sBZtPeVuWhmEVCIUR2eTSFhjk3GVThZtBH4+StvXBsB8L8p7rfsMCg+nu
wn4FWoAuO3YC+w0rZUYTtuywmDij8xtB1SZ4c65b6QUeU6oFnqbJdYvHIm671A5BARk6zZXkyLfZ
qfqRP7ORUPnW9HoR18Kq07CA5UwoxlDRJgxx4dHufspv8mD/qcPwvlec7fRVQiODRSKY06B5bIKc
gaJwav/pnJ8F3Vzr1847HGc4R2UewwhepRv4YOG5LsoSPIwC3RCtGWcnx4l0zSBjqxQS3TelcYcp
z8+Xl00kBmcZp4RYUpgBYgzua7yUsl+VqJKHrcS58X1fKc4ajmMtGWaPlSrbO7Cl2MT/phb3fdAK
rhWBKDwhX4KEGqY4QRRa/CzI0Yxe8+Hr5dUSbAjPxheW6KBoVUB0TbjF5A1Xp5J3GUJkD3j+vcqn
RaTowGg8TNN0Ey8DFxjIYJECDlxh/G79Zvy7OTzjzkioRC0LaNN23LCyO/NnilJ21owIkmCBNyrQ
BD61GWVBWE8W7qvC8J1+/qnGV4HWOu1nArvIk/3HbPNce6pakQmFx0jgm8qx8R+iYVfTwTVoI9gs
kcpxRqBr4cSUNYCsLH4M43AfyMopN4VBFJHecYagHzCaMIqAYyhvdJ4YWYwYl+EoGCB4R9wQo5j/
nRkEmRJZMZFSR+zQfCt5XVwTBSj2SEsiuGfmUw7GMYxwyvP7y7q+tnxLDM74ZIi9j30bI/0cPdX+
YwNyiPjfC6U+ysFZHzXIqaQmIMby59GZgsemq9zGF10+axu0kIT3xCpJC4NGgySFBWZVdczvEq08
oUHDDpLY7aPhxp+GBO4ncaohP5alf59Vpic1MwZaju7lZV07Zss/hvNaiN7Okhwhr9FaN6S7CpST
FDhBK7gAVx0JPPYMGeQNmEDAV2xVfjxiQEgADXmwFHv6HewS8NX4j8aVtdVZP4zslqDl+YxzvYRl
W7FQzCnPNNoogC0w0bocA1tvOqeOfl1ew9XgCovmoFLdstDbyy3i1EV4JTP+u/rHFDoEvhKaDMfd
9JV0eIulYMWAjRRSzDCN5+/KJSrnDM4ZMhJpgK1L0t+actXWo90314p5qpsfw78PxMDRWIjIeYJ+
P5HaZOm9Ovwml09adTU0D4JlZN+4JBC3WwXJAjVMgDEd/O1wXWEEYeUa2wRUEi0Gz42CC3qlEv+j
TMzkLLSDZNoYzhO2rXWtG9lL3fBGyewM3ajBXruJr6uNtM8l29rLn7FlmMHBcizIlvL55WZOgnqQ
mJ3B5CoTI8YUzQ6MrWA5Vy3mAoWzmDMJ+iFhy6m9+uAq2KnH8MG41x7NmwnD68n3+hB6onTHajiO
lZpifqCFYlzeRyilmTZa5b95JKjy28fuiIZBgsGxoDS7kT5BvIU9XOBxOpNIljJEoQQ3gWJkZXoM
lN9ZC4NiPhvl5vKCsk+dqSfKThVToagJ4NOXVi+bjTYAygxufPI8Ws+Xv89ul0vf587zQJAbL1t8
/0//E+P7Vjyx2Vh1GmGo/srBHWVZKjU97ICT/JZx0Lqt7+rXs452aNQebET12SsNuGyH3uH4HRqt
eEY5CHJTkT1/SR812MZ+13zVOhSBtmjAzTYiurlVzV9AcgdbQrQ0aw1AZslD031XcMoKyb28W8Jl
5Py5eDCnXDKh6a07YGagvmPTezS32qeej3CRAE4kEufV4WEnZ7kEkebgPm7vZv1LLNopkX5z9kJt
1b72E0D0sez0pu+MscANECFw/pUezMj2RriOoxiZ1/RXLGJvWvVm3jeer9KoUQNQDBNEyKfa7klt
x2QXD9RVRRVV/8XO/dVqvltMp3qXNT5bLEz3+NIioFZsQQbzZJVv8bTPhZcWx8jgrANyA7IRBQC0
gtzW/N9KHtphLAj4rGqZirY+xniK8idug0ypzquyQwqgyY9GepWNR01UFb6qAyhbxu2nsPJ9zlfq
pjlPI/RHu+ZUeIYRbGo18D5zNBcY3FplGGNezwbq3Yc7sv0z+qLcWU+jx4ZQi07muhuxQOPsqVrk
Wj/OQEsQoI5/SjfIwWOWQL6TXsf7acOKJ5AHtX4KKdvXyoQw1vjvUrKlXvgvFdUyc+6xlMyM55t+
123YyCuxPV3pw4QNXyBxBnVU+7EM1TdbB3cCfDXj0d8x8vtcyAG+blcXWJxdnTIrryUfyyk3rZ0P
z6r2O+v34DdI1ENhnBTl6yC/ZMqTT0UlbOva/76enI0dzDHJ5hFSDuk2RZgYGcvky2XVXL3jF8Jx
NrasURY1szu+Sx/G9qXX9lX5ag7HerqypPsx/n4ZTiQRd57VUJW6ooVEfXBP4+tgum5EDDWC88zX
hViNIlsKuwbz6rFMHkrqXBZB9H3OXlhkHGOFqUM33Gvm91bUCSfSt7ffL05RExGtNUdmLJzBU8Bw
n1S25rJucNCz34h4DIVwnLXIVJKZJVMy7Q7TlI1NsdU99MOw+pYMhfSirATT2TOn8l3h3ryzhXS0
DcIiaiCdKp9a61vYXetZY8/9KdMEVYsC1X57JC+QDH/IS30CUrxnTfXMGknbVvjqFQnEmQepzNPE
KHCCyroC8yn6f82XWj32km5Po29fVr71a36xfJxJsGK583HPI+SJAjXwZr3xn1qe8ZSoTnjfb6ed
JSgHX/eXF5CciagK9f/1MT1hoLH2nCBVZ7q9k+270NWd2GteRNUhojPGmQky5GmbxpBS9Q+5uutU
9/IyCr7PR7xSNenMKsP3y+hbH7/0w+7y90WHig/AmEqm1D47VJX3NqgF3NKjw56cGFgvZD9dN6ro
P0CdnYyiDO4yDEojKYoJXqwCAwGSseTQRj8uCySC4JS8yPOwN2sEVOtmX3bXXbfF7XAZYtVVVt+l
4DS7lpvQKhjEVMXf60S7oi02P7fu2mGIRMdIJA+n0z1SiEOqhyjPDp0SEbjTsK0bhz5KrwNCEe2V
dtPsyU7EFSoSkVPrzKC9YfgQkQ0It6ydob/SIfZK0WNgXb3/LiX/6oiUZs7bBjhJ/cOKD2g/v7xV
q99HUpliNjCii3yrDVXRaRNSfL+aoyONumsp9P9HCPYnLIx3lAampLOlGltnkPYDeboswvoJXcjA
HZo4SmXJKBHyikHCxR5L+uTO19meuZAjRmiKalXWzegCkCnHQiIsF9GTHhJhJtwuBaWdPNgIr0+I
RKWMusp30KIiqg4T7RR3qObAgPEOIaVGpwMdyl2a/ry8kKsnaSEWd5LCuaLEzyFWqZym8JC126z2
LkOsh7MXGNy5qSa07scdMORDu0/AJy0/RQf1GncttfUD6LKf0l/D5ApQmeNz5qm8o/L8FIpRyKUJ
Jmu3LPCOKq5BKmNLXu9QCwwV4OzfiG49wVLy1e5JrqDWjlnAUmvszv/tWze+qIJCoBA8M0UgRTRU
TGDoxmSXAbF1SXD3rfpDi2Xj/Mmmz9uknYDQh5jvZj766S7vO7tFR3lIRXtEBHvExF0cKn8M4SfI
AFMeWoyKzTfti3yLGTwbugMH7v5/1AjOZhhdnEcdEy0Cq2+FQlkNrlBvU+SJrrpTd5NsRNQyIpXg
jIZSFLFsDUAskoMJThRUTEeCXjzRfnEmYmhoTSAXYv9PefaYdj/90OtixR4+9ZpdKAZnKTS9SJSQ
2SK/vjdAIWw+NKI6nfW0nkY1y2SZX8oHczQlq2jJHn/qQ+e1mO/MGvxbW707UVt2MzdwB/v5U1rx
jsl0dKGDWheUWa0BswZlum0elB0ud4c+qIfJzT1xC+h68GMhJHfCRqtO/JQFsNnYVsVFWup2PID2
GQPQJME1vK5/77Jx56sp6zYcWXiATvsGFM/Rq24I3hciCO5QxePQhBGLjZvZUU5cP8SEqTIXOHzs
nJzb8nc5uHM0dboVJSxe5Ct3df1g+E9WSO2howKcdfOKnCuoXxQdGeSPulCFBknHAIfJ6scrUhiH
BBNtBPq2fmD/YvDenTYXWmAxR6JWnfhxdHM3v6GSTU+t59uFmz3kz6OH4vktuRcgC6TjY8xz3I1g
c4HXPIBDssZN3CEyEdvVYKtb6UB23YuVO9ajAHVdQd7l5c7XTHsrnkbIm56+fJE91Y3dve9OXw1Q
fsZ3wUZUk/1fXMN3QO58pdJIDYM9Dsovf8bH0dvqCyvFY/GQz/TgmNo7GHfC0qhOOkyZRiFCiEh9
9LOprrLpMFV3fXSlT18Ea8nW6vwcvKNxh02dQik3KqDV7uRpmIWFVNu9umVj8dIrS+AJMGW/BMYd
ulLWCm1mz5BWSu2o++X7DwPm66rzKde+BBgpVbci2gR2h1yC5C4zgpePISeQb+y2tfmcZ6Yt02gb
k+1UIfliCvJHItXkrrQSe5aXrIpEHl9jPbQVkOETWVBI+V9eDu+bxhmVWK7iJpggFFplEPOZPAul
y5JTH9va9h/y+3YbCbOkgqPOj4rBkGzZTJiiqMUN8Xcm3Qo0UbBTfHVyEI/ZlClQDlSFtR0Kw4zN
vCuP5m20HTFk2boiD6yinhEPiqod/ssF+ndBTc6imKSZQHsP4QYHFZ0oIlaOAcg96abcCn1GgYrw
M8jjECEPiWGZTxhjO7rotrzRbuUH8jB8Gdx4Byp4txC9JNb9IB3d55Zl6prKMxL2tG5JXE1/XATi
JMfuWXUxtPd6dAa3dTqCsb35Vujira+sTk1Zt3SLGDJnX7owUcu+QcNu8ownBsaGhAiT29oNK2M2
RMMaVpd2AcbZF0S85G7Af3cqf9DqNu8yW/bvLuvpWyjwg0XRKArKQeRmGRhuC7K1jzd6QMshM81E
ZvMDDyweb97pm25boBaoPbTHedt70VfChpKjXU1UN3Ae7uXQuWTDHI9qPhtAZ2M4iZc/jAgTXA+Y
QU53GBp3XUv2ZXnPzj0HyB0NJZTQG6wDsBpu5uZW1kXz1M42jQPgLtcRo85KSUll19DyY20p2zmV
r6mQy10kB3etzkUnpVINmETZtepNpXy/vE5vaaRzvVBB7Aa+T5SucJqOiVBxOyU5HhV5HO9BRrQx
JRRe5EXuhKpiOWE2fW9VpfYaQu5iMxd1+K8L+I7PKb+V5HohTRkErBNPl0lsN7n2KBBydbMMGdPv
KKrCQKXxUfnR1hpYFh7YbrsB4wwM5RvR0lU2OOqVdBXdVpvpGIuYLVclW4By1x2IqsBNPAK09NON
0vl7RS32lwUTyMUzINd0GqbGiiBXTVGXUcxPRRD+UkZRe/8qjsV6JFVMoTp7DtRyO48TJbM76w08
5WsMIrV1TeQfsCNzporvKPyDoEQZsloX6gwTNaMMvtpa19pe95K9tpF3zdEQaIVAKP4VkE5yX8qz
NrtGo3ldH9zqgbU12lqQvls/YQuxOFM0R80kKxMWrw5KZ/Rrrw3hQFrghi2KmzqqNyCwOiECfZ1r
/vNl/Th7YsFIoR4E09PRkwkqKc6N7IagqmgAEdP0tcaEvFFDNet3I01spRK5rOyg8ru3xOLPWDUq
Rl3pGN/UoPW+0XRMVJJAKJbelbHuXZZrbeuWWNzRMgNfDnW2daW16eNDn9hjKHCJV6+sBQYfNo06
KZhRTjWjDI1cT057Kjf+fkJjhrwp3PAgqnZZsxZLOO6G1OuRKlULOH947Ke9OYoIFdf3Rwedj4oR
SQbP2EK7MCWxosygUgntKvyFmmNHmramMBG/Lsk7ELc5Poi4rTaGvhee9RDsIvu7dJ2/zHdkUztP
cWWLnMR1ZfiLxxdK9HAQ6yiCYJaxb4tdUu/j4RN2Fh23IG/BDQmTzp0jGYN89KmHZarN1tYiZ5KI
3YhSRetyvINwB0gPqIX5JgChc+MV0+AWfuHoaNS5fHbWbcI7DLc9ZKqKCa42WAqS50k5qrNTfRkT
u5FFrWDn8Yc36/MXiX97SXqdZI0GRQCduINKvtfQbe0JPl96J+ZDWFfvdzDu/NRpoxdGCbGS8Fdo
3EvKUyjJTpCImvlFOJw1BxVXQmRmzbsmcmLzgGk+XqgdlfTb5W1aPUVw1i2VDZTXTG6bRjo2RqcZ
sxuQq7r/SS0RgcS6gXtH4Fv1UlkNqkkFwn/qc0IXBRjI77Mut25X7C4LtK4OFNQOYDJD/TpfA5kn
A+a2Mf2edJvNsszQ8QpqjtF5GxP8Igr5ivB458iv1bnXJ+DVLuZUHxPPd+PvYKDckJ11SwL7fxOP
nw9hVIwQawTccJgcFOrgmapeVy4bY5hfiaqPzh+o7GwZIKEERyRokPgEQWm2ejSOuG2TVlaedCuw
NDdMKKgJurmfZK9QEgNtAlKUH/vYrPxjlOa6tZu6GtNdpbguRExJq/q6+IO4cxF1pI9aFfdXUVwn
xSmRN4L1XfMOlxJzD67Gn7KqyyAxfe28+ZQcfJe1ZM5OcgtWzK0onrkuD3QVZJ+6htDDxydD2Exp
1w24VcDJO/W7SRW4MKt2xNI0PEioBm497vvlVIxl2deya8q5qxflloKa127T8hTJwfPltVuVBQTl
FqWqiYQLZxs7LZZ1zQAWaKaOsTzuAf77MsTq5bWA4LYfdShhUlJAaPm2y5+kyk5VwftAJAW3YhjG
TfI677BifeHQ2jjopXDA4vquvK8U+xsWObDMj+euJI3sWg+svLk/+if5JsX4NMTNfZvVVIBBSN4G
ImJMkWxseRe4U5Xk5jACt7X2pfF1DEVlGyLB2O8XAIapjp0WYPEC5aoCw02m6NusMb0kENWkrfgX
GMAJpnqMDoC/xPtKYSSP4E+pEBjJanMHe/9shVN0zM2SgD0CmapMkhKBs76yfIjjqjipFkgi8PNR
ujTJQ3+WsHxF0tooLzaELJznwWsN0cAFBKcZqpKmXeADQkcRxfSNHlgcUn4Iv+G2dJBpbm1Ro/aa
jf8AySlFFdR1DF4znKk7gmGmKVLAKurewf91I6IUYd4E93j7AMWphzTKI6KDkC7et5gw0+4Yt056
EMGs7RP4ZdE5b5C3GUfcPo2gupYUBJvMmE3cncP5MM3BuPlnW8Q6KnVGV0rRMce5TpNSWa0+FYj9
NScwHsTZr0gXPeqZPeMXDKX7Gsi5NY2g3+KjJAOKFXHjI2wVnwaPhfzrYwem5gOr3R92Uu9cFuk8
EA71W+JxG9THqW+NLExWfsn344Z1l4Wudlt6+Y7cSGj16nbTUfQmXdOKJSj37PErhGwrGaC9Ae5I
ot1UZHSCctiPcuX2qX/VdNIGSYEfAmHZS+dscTUCnm0dWQU0c35cXClozLEfLDg3tT05o6t5zS/5
mfW3hW7EHNTQVX7rOHVoEdpfxl65x5h6WroC0lFL5xPfbVPndB4QtNOK4TpSieMr86YhswBmLSi0
xOFjXTlCg37ZIHIX7/t9c8WKO0AH6slH0ZETCHQW5epMI4xZFFIvqDOnk12X38pqcC8v2+rBBkOO
oSuWpYGp4OOO9TO6w8wBmqLpX6v+Ss9U+38D4FVixiEsWZha9ttNmiXbrlMEMrxN2ztTu4UQ3C2i
GLoczgUwWOMhhb3F5I74Qf8eHIKr/Bid0HIE6jvMXUE7PdnS6+BBOpFT6aSOcluJqoxEK8p+v7iw
CwVlRiivlV3FRAmaMrmxsKVYBMHZMBJ1vqROkJcNXpK/0QKt9ZbTetGt9dw8Jm7uyCKpVq9RTLb7
qyicHWvDWDX6AJjhaYr2+Z5489F8VKmbRAis1TYrbRIWQrCNO9tYhEA1A3OMFPrGbrVYS3OMDKs3
kURh1XUqqmQDz3JMkJ9W+xiFTSIbwmTg4Qi8EAWTyNmLiLt/ilyVwi4b2NMdNZZWTTeF2nuxVm9y
jT7/+7nAV97I1BXd4JtDwJ4+hUM1I5qjIiaf1jPm25Wo6buMsnr9gKIOLxUNAQlT5bSR1mlc9j1Y
Thn3Xopk0JX5FSQ1R+2tuRmMIZWdDRvJFRXNrC4lpLNkFQ9dwpPVpKCLn3Qf0RYz05y+8Evbz8dv
VMsdf+yJwMasGmWNDbwCgSHBHcAZgDmbotLKJCxml96jrBrE8Z2mOKVRBzYl9WwjiXRt5PQutPov
6mg8XF7ls/OId6aBVLdKVdk65/JIJmvsWgmXW5ceS21Lhn9+o3MA3C5iuFQ8D4YKAAUkUK9FK+hy
PQ+5AABBbJD7y7oKF49LMhO1G9MhG1Gd6KCWBM3bEY6atjcwk7d+8r3Ly3WmGxwYd+cMktXWdTkF
bjQou6bwvQwkoZV/5Yu5Es/eNAwKGoETjVoAxOQ+GmOrH5oyHYwAI/6qZ/N3NqNcEdxmnvRrDh0V
DK8z0gJgIvHvRbbr7PrGBCLMfQDLOoZAIP7MuWCUyroC9prQlSO0JaODTtE3sSoLlnINRSUsLWCq
OshQuaWMByVACkkPXVpft2ZutzL+w15e3rAV/UYCUcMrzWCWik81j4U5Z2knhe7QnxRUvOUiPlcR
ANOYhZ3XakkfLR8AmW54c5V4ZPh9WYQVnfsgArcdNfjwFcsEgtLUNqlgbJuHRPtStv88kQP7vlwr
PhlQ575ayVHkhiV2Y4OGfq38zKZjOh7axRF4PVNq7O8om2kRMeIniTzFyUshiqecPSCYFMbbwXkz
a9y5iSutwcAcSMGujeyQbJM93SR4q1zelTX11ZDfZCMCFBTScOpbm1MVppESYSj4Tw1DKjDqhYi6
MM8vB8iCkWBMGILpqPxJtMq5DciMGnndNux2rxyjbQZpxJHHVWkw0kgG2yVuI/75qkWhRdUK0oSm
b/tEt8fqh6p95qxo7yh89J+QKpVUfY7gUAdOOPwIpX8N17H1WgBwm8KKmnxUNUVuiXyjHhrI1eqC
C3vFLH+A4B4Fcor+xCqYIjcydWce5X09+LugrFzQ6Lv9MH6/rGZnz1JOIk6bi14f9HYEXEKmDdF9
FwTtcEwoAmntppXb+4B0AsL08xjQG6ZhGkjUYLYHP4G874pitIIRTw7UFqIkX/taZ3aEigh22Rg/
Lwu4Zt009R2Ms25jZYG8kQyRW3WG0w6brrgr26M/Culk1wz1Eoi3br5uFEoMqcI96lYM1NdZXph5
jTug02DaocsGaf1PKcu7cJxXjrRdh1ZcCOfngY25tnZn3Ujmc6pc9aIZl+sn+C8Un3lqOy0bygzi
VXNugwTOJsG2VD7hbEH731G4A2bGtU/TESgsv8XCg6hxa9FJxqJB1tdCALe6ZRjUqmvsYYNo1Me7
NQOJWBROVuRK8SZHVrWMiXtZ+0QI3AaVNCstOgKBMrIw0npgYt9chlDWLiT4Uf+Rgg+79Gi+8/MQ
GMaD7JC3HmbzFT37XnFlOYhvPfY78sAKPCJhC9Tq4VpAc9s1jmWr1zKgBw397kXn1cXLXIFbWBV1
rp1ndmE0wCqC1wQevZjqxhmqmiZTRDotRHDJ3A7bGCy8+U69Y3TG5bazg5fLq7q2cRb8UGpAM2TK
p7LmyTKHSW+wce2rVd5W5uPl76+t3PL7DH/h1oEes+rSuo3cvq/sNnlUjOt6etITgXk/b8/Eslm4
2zH8HA8wonEKWOX1TJqsxA4d5g3xmm0r2zHKw7wWjXjFJvSa7/kvIWOuCFbnHk2qniqjlgKWcc0O
jZ3dhcAcMTkCfSH3f8ZAFiJZmQp8iFEwWamqs1QXk5mTVYr9qDa1OHI79lJzqFNt++MPehOikDty
/517QWdpRwMk4jqiFDh/H7ewnQzadV0buP2PKN/mj4zH0XeDrfYj6bYTKrkjIf/7ilZSxHAxPQ+h
GDQycZCFP2AiQYfnYWBVnjLTfTcbAr9z7aABA3SQGIFlGmdjD5pC8edcxnt3/KGnG3BvHky3cfXB
HX+rDqYeCVn51l7YHxC5szBk2lwRzDgBUTlG6GG6w13igAGusf9QMgiLRMi5nnzA41axRPTF7Mc3
vMEjTub5+x+wzFtMTPNEoer15cR7BGYLROFnTO+BrmCuWI4tI9vyhLC/o+zq74lTnHyb2NqLsCqd
mVzuEMBIvuMx4ReGJRxStPjGwNPugh2CFYdsG+3JxjzCSXAu27CVi+cDFGeScxj/pE8BFaNrvtn2
GPHKyl5ES7jieXyA4dQjwMhLjAQEzAyPYzyp8t7MRS7pqkpQk1IcZ4wK51NfHUz92AYWC/LIjv8b
WfLdj9Hpv9EjonKCZVs9xAssdjUsdmiYlAbMssCq6JcGrM7G//h9zuOV+0yOaYTva6m5IeYvKotC
p6s7YhC8TmWUTmsyZ91zPVejRJEDhFY2VnGY6r1fC1yzVQgTT1JMbwVdncUJQbW6ySxTCVwlemrp
lVl7uWiW6uo+mBbjm0QNyRlTRkySvIpMBMBIcW2WGIYi/bh8PkQAnOKqfYHypBgb0Um3qfXYGYLu
8HXDuZCAM2REzSIaMQDp2Lr1Pt/4rnqv3cwYTpdvqXdZGiEap7ekgC8hB1ivCRy0aCBSd6arX+XP
7Tfc50LXctVw4v6Bby7LmBrMxyaKTpkiwwgDPAVGt/0JouRum1y1du91vp18Efdur6ncEpB7DYDk
lFa1EgQIT30lY+aQ2bLN9MsnVnGJwjkpdYm4mqECxXgwD7kbPyRbdVs8qm+TsUVZmzUNXIDxsetY
Kk3dMgCWTsM+ohJmhYny6WuveYrZTJap4gfBKk4J/amZTH2KA4z6/lM1EL9kex08hoMwd3+eaYPL
tcTiVLBSy3GOCbCmO+0g2Y1TPJF95dIb1jiXoNuYCAI+q0q/ROTsUB9EWVup0EL/6c/USYwWd+vJ
xhnbWK7ojK2q4GItORWcstiqijDCgVbpTWr0V4FBd60kanxceXx8WEZOB9UGQbK2TiCU1tvWpqS5
Pb9KomEJa9HFJQwfjqtyvOZbDdJoJPOMMbTTwrQtsjMtzSmn0q4xBzxD1UWSiAzjqt6/ryM/TkNB
JV0RsXVsYTuGb40T3dFbVqeteuaLvBOnYwUbx8/W6CMlkcoegOF4zMgmma5lTSTUmme3UEU+YVOB
ikG2KFSR+SjI59nFle6xNNS0ExWKrhtfcHJj7BqabTC2/aOPEk7+jG70EobjVO6THRtrhdHpB8UB
KSreUqJ2hzVPErv+HzjKORSTTGp5kAHHYur/R9qVLNeNA8kvYgRXkLxyfatkSZZt+cLw0ua+7/z6
Sain/WiIJmbsPvTFES9VQKFQLFRlKgfTpa1acBR3P/hu7RKe8jQM3sr4pGdXMJeHflzmCaFq/Lh0
xbtiTlur7SVvH2br65escZiLv8kVXZymPgRp9gi5zqMC+hvlgDLMMVRsYrVHpbb46rGbsWoNS81f
JZaB2pRNPo5oIHqSPjVoeQscFW/otupRCauGY+XWnq3RmFicpEUFXT4spgC2onz6YjSm08ojDrgf
1idRfJ/z2EO568oEY1NIyqJaAAmmguUpvMMhAIkMlOwqq0RjuEu/Fwub55xbBbZftpOJyoY0JIHa
Yl2pdxp+cuxPlMBmuERUERhsiy3mfz/R8vV45jULUJPYz7n1KjMHMZYwpmOq4I0W4meSolIpRbYY
p9ZSVUfC7RbYips3tDeJfdOgoT6SYOmch5YyhJY+f9k/G/tHEEwsv/poLJHUHEHD4hjdZVLutfQY
8UhaeRDMFzCZ52rSQ0AocJOshcaVgfkmjvf/5rBpIookIp7PCWOIXBWihObwEBUumvZkHvK4Kz3b
jQ8d+8f9VduMxygX/kRjbNLNUosDWmsiV1rGg9yxTRMfvNkj1w89zdnH217CGxzzZd/XxZJmI+CU
5jAWX4LcI5W/D0HDw1vHxqAH6h+oV7DFuiHpunqc4NgR+SrMsdXIsS3Ng1XytM5+s3Y/kdiXiyrG
0sUFkOaHgE7p0Lio2/FRgczRScHTjLFY+7ZxIRnnqOa21DQZ69dDp+cRd4w9nPveMj/TDRMPYMt/
t4+4vWE3Gxn/SLNkkEDfjITHOCjyYWwPUsz5Iv9N9L1hME4RtlFmQCcO+cdJhKYXORVe5Cl3KebN
pxN9oNFfuPNOdKF2vITt0eo6UhsV3bs8zA6ivFxmm7TBBcU2V68TJ5M0u8hAo18LX6aBF/hpXN8D
p4u+uk8jtcN8fQXwvjwTbbZTAgYZ4UTQPVU9VEvCOXRvG9LwdYOJzP+OhMLcqF1iKk3TAk/83Dki
vjFeNdp023jfvoBPcbINC5JcJ8ip7zvPdtS/4TLXalsKQxtC29ypC0dPnkoe0SXPOZn7M8J7n5jj
NnEWobNq4UesGK6qqod9K171Ot9slwSCewQUVI7YkpEw6glE+gr4Jz4OIXH71PsgQ37ffAw/D1i8
/qJBea7+2uARAnRDyIgWLsUdzVP3/gTG0j4MQ7NP8ScUGFRbSOYWBnHmQLSNaLiWxuToqXSGhqsr
mTOn6rfprCvrmUQhEFIpQ187opxiYBLeretPeeAv6mfZ9PL8uL/W27ffTzSNrQAOajvUSV3igriX
PDoqkNrBIQeHcopXRm6JgUaW3y/rGxmIJU2FJq6AFl2IL13iUwyd5OBAZbtTL7N5z8Jc65ho2ixk
0ssB20jnYvCZgGrwYBt0JAHPH39UYjBXa8nE1UaZRhRpsHPjqYqt8CAdIufbENm0jCc4f1JNX6PR
YLAKajnULtpogW2d+qhUePl+Ek1ObrR53jFTjt5ayjTEjhmqvRJUQ5ohX45SRyg/VQs69bNvHBfk
oTCG1IqZypKBIgba1v3oCAKn4YIbyYn99htUg2cnOv8f9Dt4qPTfV8unml0UFQlQm2/El9Ey2Rzp
V0DqC8863bL/i1jwb/zxtqDMxTD2aQRRSiyodh/4irMcYgj5hu9CG3SM3G/x18Lq29N2Q2Oug1xL
K3MRgSb1VppZ5DT+oHpn0yE4kCe8W903mGBBT8t44E4Ab95EK89h4mdRhEuo0sIUVbXCbJhf2yUU
hOV78EE6tNCRlw7HjbZD9s1aJm62Zp3PWQRrkyM5VffDgeYy5T3/M5LjOSz3RtKkhmJAqRTcu9AI
b3Knxx2h8+jFN4tu0ND47/Cxc7GJOinQTYI9Gabe6HCR7mqoEYncGhFnr1i24qI0Sa5rAFKayopx
s5c8fd/thGhlCxMZx6VIpbgCxGijG8iXPMxW4Lm29nP0fggzcmk69s57n+MdN5WJLGiGr2eRHrdX
FXmqXYvmnQrdC9GhvP/Tus3KTCam1EqhG4EBvAR6mg6VjUCR+QI5yPoyX6DpxknktzOFm4cw0QS8
8aYeUUc0IYsqNU9x90iGYzfKdpvdSwInVaDn5000MUBHj1Y/UP++/U42RzClFWj2Pkle5eV+6+kn
ysWwf47pH/0WBp064O+CniD7gGuMQ0q6tka3N6EPEeKxDsBryRtp3jzDxg2FWbq4ayU9AEenE3WT
ZZg/hvBjavBo3ra/HlcoTACOjEwZlAoolMQCPEdOEXvTBP8TXlsUlMQyZM4ubS6fKaIfXqLjMOwu
YYBD1IyowhQFeHh7qfinEmo/7uqPxfyyv1HbAWoFxSRXalwG0EgBlOo3R9o1EB7bY2KhsZDj5zyb
mOgRJKOOKlkZOWWOWYr63PXzQTefspDjeptOsTKICRdB0KJxwIBBiuCV4alBUYFHE7D1yKZjAB38
GKIqYRacsUUwulBPlxFsJofepXq4xmhpn2V0cBk5l3xoKwACzQBLMorlGBFnyhegHhLb2JgjZ8kg
BUqTqu6AFl3zeXBpc3jLi7gbK/gLHuMSZa5XclcvyN3yH1P6Piu/R7xp+g1ngJ4wXicNJL/iG2oK
ErZNl4RN5GRCeVDbzA7yywhW3ymc3H0H5yEx7qDqXasEOpCWyLAm4znMXAGCwk3/uI9DowAT8WAR
3orB4YQJHnYibzHCplep29UYfGodWfhWjh+lDKf2n32gzd25Ab0e6FXKm4RRTeIQ4aisS7tTv5iY
Vh2C7/sgdFXeWPM6EodigIz2Jfz7CkSS66nsILHriLIfR896/fnvfp/JLNNOG9NQwu83CRiOPxc9
73WOZwC9B1cGhHWajEkOgNYN/Pi8nFMbrd9g3/5MubALX3qBisi+TZsbc1sz9nVflbNAH1NA1nXs
Bp3hxY12lyAv+jsYJhpoiaDlhY7Yo3enuX/IFrdrOavHs4QJAIVRRPPSwRJDRMMocc0KVQSNNx6y
dbHq4mrBmCiqiemsiD1gtKcBT3It8kjimNcCnzP4sudqhmzHUfSkSiJ92TQ0ZuUwGBZPsjBQvNk2
TplH3snv/2X0Nrljpa8Tv2+O0AqNWcSh0qRUk4Em3S9e9oI3KbtwqByY9LCgbAo1ltAuEb61Y8Wb
Q9jcvxU0s7A5CdJa7eEiwpjaKNparf7VTDn3+WbAW4EwgbVrMHSV1ACZ6muYVg7ocO2gRvr61eDN
eG0e5hUUtXd1mPVyCfSyxFKm1btouo91Tr/hRgqOIeqbY9A7ZPX7oij2uZ7TIwVZPzN5HxB0sLe5
FS2PdRd5UZJa+2eYZxATXkMxxVyPBIO6vvwUjdHDYHKpXah/vfU/dCUTUHehO5DBiAQzajohwoPo
p8mJ7MIr7eQr/XCPztFJ4ChTbBqkEdzoSFeVN2PNpK6nOBoCtFG14ksWRY+T8ml/ybaajTAYe4Ng
/E0hUZ6VGb7IVL876h0ak0s/tbXPaQ8OdIz0nOfe4wlubCYPGG8AMzhylTfzi5rQ1s2opVjDxgAj
43w366qdgpqpqnn965sruIJizBOWtozDClO4KQZ6suop+oMBXNBK3mxhDpGpq13ftrAFL31eI5kf
Sd7amt5zaGt4djBnqQTHv1lFgOlRz8/790vMG+LZjG74AMIgMb6aCZt8h2YbVJMKRxCTj03/Tq2u
6cB5v9uMbSsIZjPQrlvXCUqLToBUUeufQhPlzES2QnIU/6TZWYca4U97mI2ZB3yCqWKIQHpPv8HA
WuhHiV1jUI3WifivIrz1Y3ao0pRaUWWsX1Rawr8cZAdyGSo0+VvRAewjtvadc3bphfMmFploL1Ah
jolRYMZEPL30GqZ3cI48yYMqCd7L8UJoQ3sFFiY2eebgbVQRsaQ3PMbEQIqkVjKwf3Oq21WduDmp
Pi2ajLnGsL+Upux2enqetItexX8SCVfQTNitBXE0TBp2p/ZTVT3pM+eu2s6aVgBM6pwMMynJhECB
dgpanAL7QYfGotExf5Re7HxfOJu3eaBXeGwmTbS4CqlBWt8Ih0lsoYQy5q3L2bLN6+oGw37WoL1B
EJcSMHljGdfqWHmJl4JN6PUY8F8Otg/BTw95/cJfXflpmwiqFGEVQYFj9eCLDUorSTixcKtiuvbD
14x0hVLUnTYoJvx+PlXHr2g8uMovyt1gR3eN1ViYgzoYPC2+bcPA5AAubjq7ybh+MaptEQS4iVWj
d/GE7SrK7AkBj4LvN254w2H8XJ7HsstqRC24YfmBkoXlfnDJTTztUokcPbF431fb+Tvuqf9MYzy/
aMd0mQkCVy/O4OdUpE+kUUFWN3YROAfJYOlGUrpdKnyTRQPqSqH0KQxmycrmnicpsPUqg529/S3M
qUhCUMaYKf6W0S5knEPBqh8wqX3Ubdm0stylXI4YOXOUFyHmHRXOFrOkxwr+00hDA/hFne38CxV1
z6+hT/uuFczyu5QtkEeFwrOYZUAw9M4gnYQNH+m8weJ8bn1sfmdlkT1/G53Qno8QaDkmdsETL+FC
M59S8VwPclHA4OZb7wan/oqpyTGxkhktxO17TFeAH0s4xCB9KL7th6WtpQZNgkHpZiDSwr4S6ZjH
75HRoI5dotmkutTkq0k+7mNsHqU1CPNd2gQgT6sNgMhtQpyw1a5KhpeUCvKdmXyCXsa5U7oHMRNd
0s/HDP0LraB4DUme9/+QTWMxukwZ8UxJY5WY5SDXjeG1shRVRy1SHtuqOGO88cM+zOY5llY4zHam
XZyWRYg3iOhSQBcyuU/R/qX7ELmCwA+va4i7ugwa9AYNaW6wunT2tXqPqZyj+r11+kvuBY/hPQ9v
67pcbybz7d2rC1gpJtxj5aTdh7nip+LESQE292nllPRPWN0qy6QTdRYBMaLNNjd/yPIPjH5b+7u0
lQKv7aB/xAqkGPQMesZYtiUp7kZDOEpBYhtEd/IlcoVc/UubmGtLqKqiQ9sT/QT/ljX3xtLZ2fR+
3yTe1jBXVggypykIXlOM5zJyFZPn2LyNYS8ocLBJJgUI/rmmH+hUQH8VQDTwz5yg2VA7FW5j8Eda
eWYxV9E8TSJG6rB0wVXy+sf41JxjdNp+kOz+mDpIBO4gt7a/klvNh1D7+BkX2YHyIJsImm2ppVcq
9NTch65+FxxTOz1OLpoAQzv0pOM+KGd12fJdUqV9K43U7bVzpZ9G9THmSf7ygoXGBIsyNoRl6LCW
YIA8UoZG+mRPvhNLsqPzfOBN/myHQvDIosauyeCeY05ZWArgY5l6+vpW3oE889wd1KfeodMW2gtv
RGBzAVdgzBkroiRPDAFgqL7b7XA11MdO5JSOt1dwBcIcsriUBdxcAAmSUzk6KkiME6/6OKA9oDgv
roxJC15DGv272a9LSsb73yIyxy4eYtXMZ0DOnW4N1UlGej27Q/J93/82zxkezRWw5FKVDiayI7ec
6pq+ac/LvSQ+kILj35sRV8bQHugcTfMNxVQ4BGNAOrxUCVrqT2l0FKr8IJmp25X5EQJWnJ3aNucG
x7i61AWBKBctpX37rmR4sOBxHW672w2AWa96UaoYIyn4cJx702o14mFEJbLQLWrvb8z2/t+AqKWr
qwrPciocjj7xTZNlYoQuUEEtdyoSdx+Ht2LMYe3RW1erJlasKu/T4LFeOKUD3oIx51OZdL1uTPqy
p0unWXspyukCwW7Oav0m5tyWizmhRC6l0ohhxnhqLjLadwwnvmj+64woijF/t2bM2QxDFG3NFmCS
dKmlYwPWv32AzW9sqpmD6wg0HCIbsvtYk5OmRsGx+aRD8LPw2n9KO7WpbENgaVfhgT735Txtvk2f
W6Eyzk3kKOmSNkPg1o3zRObExlOWbfT5pVHMf/ZN3PS7FRbj34GY6GVoolYxGsOp7pODnuQc1950
vRUE/ffVERoXtKmVAhZxAZOamJ2J9EPtOQ9GvCVj3Lspkw71AmAUYXxKp9IikeYbyXPMa1TjATEO
LqVR1Hcz1iucP0fT9zIf7C71ScvLgnj7wvi2rI5ZaObAgTaAtcQf1fRPDs9qV5jMroFoLmj6ALB0
vtmdQ4kzTs0xgJ3z7LJpboiG35cGvyvfCbxms22v0mQokECs4Q2fYdbLHRSbc2yEAhbf2V9GARrD
n/dPBw+E2YVRKMCNpwGkTU6SeonlD4v5R/tws4PZB0GR83FQABFnZzM5zgHnZGwWOCTlJwDbOkC0
8H+/iF9niTEecaz96qA/iO8ij+Y0UKKlvFqjchi5okK0uvAme1phs9WHvh70wYBxk5ffzc+x2wVo
ZzYfiAd59MHd36yt4U1wGN0sZbKOnhQgeQ6A9tpDaqdu87GCTnl4oqzgdGazPwzeK+++x2Nf4DiK
zITsURmDUjYRssfUtAfjc6ThFYJHVLad/yqgH5eRjoIdjXFHJSibDKEOWRxaw+h1BCJwV4GYsOkP
/njgDUdsx7obHOOaRO+WphdQYQ7HZ0U9Go1o6dHRiHnNGpuhQqWdQCZedyWWt7qdFK1VO+ybqDy0
7UmqOLnP9u/fak/M5kgpMUYhR3egUtwb8seZ98S/vS+rohP9A1Y3XGWQsenA5oCiE23Za33BDn3Q
2PzbbAK6/X1Hp9v85lSt4KgzruA05O5pkgJukD+o4eyrwXPfX5f6PE2SHSacXH47p1vBMXdrmild
GMaAMyFWTd9OHMOp0MDwQfAzjFbxPsW3ukbBNHTbLuaKnZNCUwWCbrfkiJqDP0Elqz52Pr9Nn2sZ
c56qMm/0HISKOE/ZUfOkAzmGx8UGFTaKhdwnhq2Hw7VdzHGqelR71Q52RUv+Qa/IIZjNg5mRL7nc
HJQ5cNu++wQijVNRFRyP2QxPtyVl52KVqR46UYOhtXKap1MwPUny075TbvatrsxjBeREEiZCLgJj
kfBmobpYVXfu8WKgga6FdwR+s3WGaUCvQ8b/mZtFEEBlkdVYzPm113w6hJfeAdc0aAFMhzcjvR1A
bmDMxSIr6LwzBoAF5blJDobm768d7/eZAJVUalQRDb8vJkeNnEr9L3+f4q8CRjpL4dJn+PiL6+9t
+JgsnALr5kUBjcf/NoMJSElQzYk84fcXXEjKoZm+aqU99t/3V+k3YfYGwwQikgi6GuWAQbxzhws4
op6Ni2oJ11eGnhfe5yXPKiYOLWYoNin9ZNYK6DaIn1SUW/vIj3tOQ8h2wXO1fEwYanOiFGYEoPlh
gTQSeAOt2ifvwsuE7iPRKU54jeO9HlOXfXuH3NaSDUaFOeeCBkzKaQCxGE971FwwMYLUL7DFx7/a
OZOdITXULB6DBg4+fBpAJyYdBFu3lYcBsSFx+dxK++cJLBe/+jupu0GOJMDVKAlotZfVvC3bXz6T
lXjqg0kmRY2yUATOlRP4d31xtCiZhkefZsXDxH2n5CEyMWIy2iB8fUATHyQP8g1Oci+/C54CvPVj
4Ouf/Q3jLSATMGKhVkKiYgGFqLgrq/qKZ3B7H2L7SvrPAdGi9OselWVYKUSkMQ/fb2n4sZ1UVyqf
90E4IQN3wq8oWb/0akwj97/zNeCQuTddyjJN2WnFM69VkXMtYT79VzxRipo5KoBHcxda/6q+To+a
T5kgeiiZWvvm0V/7/SEGn8CvaE0uDmFV4BCnwmXAF4D6MChfUg0NmfWXfSSuYUy8WGSjNwQJUPEH
eoJbP76OLxo+5Bofs6q8SM/xP7ZhR+7TIdRpvJAnhCcF/h7ZoQuVsdAqW5fOwpgO72tnswkULyUq
lUjAJ5bGrGbXCt2Q0vG1weswrWQcTRNk67b5nNwpGD7HY1fkzbyWmu20aYXKLKwMOj05X/Dxk37A
Fx0+VsV3qtVeaq/weW2gm0fuBsWWZIY6kMaAJvKteSekD0l11yW8asPmzq0wmNCrpwZ4NEJgNAiM
syW6MRJBcPx+qhqcuuqOoJWCe+o2zwE0ZghoQtGMzBLMqBqZgkwRUWt6Mp8wPoq+NcGVXfrhL34T
P1Eqs9jJ/uElCNvR5YbLptXBkvQJhvvwsGyeXnko6C2KGb6vmJA9Dnepx5vop87w5sCvAJnVrcWw
aVsKSOmppEPqaz6ta/A44TY3ER/jkD+FhqHM3p9TtvRSNxAkWlloLSDyU0pO5OIh0NtulZEKkRaF
ZaZhCsQcnawI7tNW56Q4m96+MoK5MJNqaRtjBIQoHYyusqPuG1lKzi22uSEGlG7omxo6o5jTW4A7
3ugHgAhJ/DzHs4WJ7MGuSO2KyeKV5EMkgqLHzP39cLyZmt5gWR2ABPyepVQbSLjjzyQ9jNBoQHfP
8LiPQgPeG29boTDeJmik1FHAw1mes+9ykvhzpZ601nAG0jpK1B4NvfL2IXmGMX6x5GEt6AI8T4Uc
nGK+TOKXObqM4/d9GM62sZT/SAnmRKxgWV662fhBN/ygLM9anZ6KsnaTYXTyfuGExk2XR6YoS0SG
Hhyb8KRa2JQzwdmtKgzndJKF+Zl9q7Yv6RUEk+0EcjiDp0yiQ0h9bXdHqvEVHsPcxhg22vb+gGNR
BwfPT4uYZAfBA9PFaBZyMLAwmj/i6hirPMXFzVO8wmAuZblu9VoeYJIYXfX2HelPs8nZGB4Ec4Yj
tUyzuAVENKM9mKDHsLGTkmfIpmffDGFTGj1O1cBsZRRTw+pdpUUPSpd+DMXpErcj53N8o4KmmQpl
N9ehAwjVHSb0iYKK71a1ypGFlneU876zFru463weBf3bc/QrEPX5VRhXwlrrZFLmrwwUrZ+Cf749
igcejcFGkvQrDt3CFU62zIVZjcDJP8gQeyhtNM5c6LAldE443rDx5vsrFnOIilaTlV4BFqUBBlEC
GN2MxEptvL6e1fdU40dxhaPQu/uH9214+BWWOUxq3ZtBLmPP6uquEl/mmFfG5QEwJ0mIQmUZJQAY
V0pnozjp5wByxAVlG6OjGdE/PLqjtwfrV5OYg0VUTY8UapIUfonVu6F8l6ScV0aOA7IZWCMlklC3
2CyaEFEHhLYnaBnbw/7m8ByQLW4mFSkVErziSJ4AevLuLPkjGDsKn5tV0jvu12v3l2VT2DtQ7NAN
VFCsa4fR1cIzH4uDeaW0e5lf8izjrSATK/LaLCoRlXAQYP3LQEFZVtN/ahCwjy8q4obids+QEo3c
0Wq4Slo0hdizlQkgJkn6eiFwkX+JjiVrOYe+DiVp4ci7rTay9V/XlQkiRZrPCO2wVKpfW8dKP5FA
dTw62kN9pPo45cd9r6Enas84JpIsijEJtQxAcXlRW08zI38Cl1TzUVQ+jAbnqZoX9BUmgEiaEI/K
f0chP3WH+PjKfnfikW1svLPShdR03C4myDB0BqnBlJdWjNlrJDkRiKTqHmWNbker9YRrcAjuA6t0
hGP4NfMLnstsB5UbOBPGpCkLKiPMESeJ06VXLT0I/38xh1/tY+JWZSAZkEdABGH/nsTVvZR93/eM
32zWTyvYMQsCqe4kb7CElHYuxqdcc9B84v0JddMvtrCTFUTqurlTYUsmDMshkOThkE5ceXPOphhs
yFL/25RRK69BIHzUFsVL+46T2PBgmFgVq2PfD0kBPq1kcNJWtJWpdKHc6XF2h/7O24N72x0mKpWd
0YwyXbQco5nYHuTR9qhY+tXAFAxlQxMbex+SHpk9RCY2NRBgGeoGiDP07eUSn93QcbZnMTgIeuxF
SsUJ+zw8JjRhTKKtWh3+h2qYXRinqGysGE1u8nu1b619236TUd2Wk4kXkRxilqoE2GjrYDptLeXr
BF2k+Xt+MSD8lIOJ1BIfNd6UAReXCRUk7Jp60oAr+//OkKlHzQ0KTwCnNvr3QNnpK4rVfcs6h2Mx
z1GZCKK1wmKOBpBF1ZtQLu2vw2F8RyfK8X+oX+ZeLXHJyzmgrAYDIqOpkQigvXQdpRESDH448DaT
B8LUBCCOpsRjC5DBeCbKR8W8a8aH/dWjp2vnLLwRWMjG1KhmnAWSHWJy0IXH/d/fznh+uiMrDWCC
xWkMCUzAYyuUbSjBqOTytax4MEwQCYaqn/vgFQbl5GuMWp3kJideSZC3WkzkkINKAF8qVivIhDtw
eT8Y9cj7JKLhe29HmGgRjIqhpRowaGMVeu4d81G59g7uq3Ng8yiEN8hNfrmyWHLfpe1nXQ2xcNrT
9BKCldLXvfRBeJQewYR50qFzmR8VW7rm97wUkefcTMCoEyFWpwl2qtV3Zbro/bMgcHvieBvGxAa5
kCJ1MVIQvkZWHdmvkhEncpHvp4fwKHqU+pL3+bJtlynTMUP5rZagFi5EkAtk2dr4lMwfklaxaogs
7R8rHgjjJAQk+V0c4nJuq3/k9Dxr303e195vMs+bIcxNMmdmK+rh68fK4AxHXbIXPCWrlh5amqs9
0sk7mkTpmm2+mwSLy1G+nRjc8BkHwbuo2PUmHKQ9EX+51HiU6l75gkXKKuT8mT/e4BhXwRhUHfY0
ERWMLzX6++LneOTlOtuZwE8Mdtqq1mcSpyK2TTxpXoqHbEqM2pwXtLgrP6hMInkU70K+5tf2Mbjh
MheJmBZZGqTYSujc2LkeeYqE6msYfzEnw5YncpQ13cuV+lsmRJMlBKazBLXV5qo7qtzXTd4i0AC4
qi8RdRw6s6UH328Gi9j986u82vfKXTBx3j1EbvgkvRh2z0n76Jl4G1hvi0D9bYUrZ6AtTHoswiKW
TgPxVDHKHLk+lR2vYYFzOjXmNioypSjJQrfZXzya0QaCZbrLuTq3jmFhPuM6Lg7hVGd451Wjf9XK
vjBRxSFtgTqflhiPgTAO8+S1rz+mLvTHMUjx+hIfWgWmaq68q5G3umxEqsCuKdI0XoZW/GMTjZUH
Hd7aGvUqt6UFn477EZDnRUx0ahelE/MUeFmt3clNYFci2gxqyJXl4vM88abmeVvKBKPZyDFDGQBO
kX6k8UEWPocTJzq8jmXvOSgTgZKuKSRBBEbnxY+LU3jkpXxIvPHFfOw92ev8yZY9VEfxumq0VvLM
K4ZtbiGE41U8KZO3CrVDNAl6V4FBuTCPWnYd1N5WoQedis7+1m2u5QqHOR5lC/42k+Kgr9YKMRqn
i160hJzjzkNhjgME+rSckBr3sNlZI+7/IT4OOueo85aM8XoTDh/mUYuPVxWklOKjOmDBSjuX9T+5
8Fdrxrh7FbRTRXSsmdl86nFzmPeGwFmwjdY45IIrDNbH0zZN5onuy7F4t+BbCvrcKP5Xh6AH21h2
mK7jmafMt10oXIEyTh/XGoQ2Y4B2nnqC04NZT05Q26I07KChcED181fex45o9GgBaUYIejl6OHiC
2lg4Cac5EjhOvjEK8stqsiQMi6J0SURXs3EGsGyobn5HaZpjezrNTumYfmc3vukoHPM4Hvmq5rG6
BdKgbatBg9vr5fsUoSM/EOE0Vc/7i8hDYe5SXcliLUlg3NTW10Fezk1B7vM5ctH5/3Efinrdm6h4
cxCZiRZFB94HYaH7ZaRWmzzVpjtLTow3w1BFBz5vcpxnGRM2MsyzGSQAXKF8h9iQpTSp1bd+wHsI
3Xg//tU/mNBBhjnO5RyhQ7OiwaJ9mlFnqRZERtz6Ce/HnNO9bRcVypbBRP5GL1vV40kf+g45yWeS
fx1S0xIw7IaGA29/u7arra+K3P8CMeldFrVzgHCFBZzGo07SJ9kQv/RSdJeFWmyB0eslSIbQwtTN
Melndx+d7s5bZ7lZyfjlIkIgsCtgZTefZeVpNn3DfNmH4C0k448BOIhbjFsjEmMEPr1K+mMA5qR2
5Nws9Gf2LGH8sE8JulxKWKJJ+bMptQ/KJHJcggfBeCDkps1g1ODqS+eKYmgFHW+wcrsquHIG5tpK
Gi3IygSLhcfxc38aHMHSzqGroWlssCgT/zFDhZfXcL1tmAkJeMmE4JHK3CnZ0Ej4mINhZf2jzwer
Kh73feA3wf0nAvshp6ZR20gDviXIQ3NMT8IjWIm96dEEmfzoNFZxmg+9pRcWr29yOxjecJkPuRbJ
tKTSd+VR7b8043hYICZu11HtNL12p1aiO0nC076x22fqhskcaDDDJmlW4UZZMtEi+ocpeJqEw99h
MOcWryRpZ6o0WRM/RIWdosE7C//SDubgStIUplMDjDEzTuFU2arYnZeYOPumbMeH23IxB1dr0TZY
CoBJSP0tVg2/TKfMHlrjPpu+7kNx/FxjDrAZy6UO+jaEInF6KgRcHEn+lxDMAU77YgwlNOg4QfRd
lO2U1ynBM4HJOcGAaJgddeg0Hj8voKfOCq6AGT0Ub0PpbUeYcGBU5hAUNWyoWhdaNFDX66zcLw6g
unkcbNNNL5IN4kBXcNqD7FT+xLkxfpNY//wD2F7goAbtKKGvxfkHtBg4kBkVAJpfiSPh/T06ZG7s
RLwPck6oYKUnikYPZYO+wBuLcFL7+DIUlaf3KI6XtZ1mhhcaMcf1OZtJmEjRxOAaFyZAlpA57VHN
zfPnv/J4wsSJSlGjGdM7eBFRUYUsYlDH+fsInONLqI2r/FnPiWYMPRDmqbC6/iQbi52nl7LipLW8
tWLCRK9CDrYb4fjTqDtTBa9TOm/flM3AjbYBjPmixd54LRitTAmXSGrFCCmEOT1V2TXKnkqZsx8b
ffzIYm8Y7NdUl0+lNOe4altXPCn3CqRouo8xJORR6Art7io4Em8Qg2MW+2Gll23VDfTDSspRPohO
sxpbJH2/v3ab27Oyi3FlWZiXTKVZnha8tNnFGDlj0jRuvolJq99nHFlTojmUZ7gZOA+sEpT8WjBa
RemX2jEevu/bsv2NvQKjxq4cQdfmPFkEGDN46Y/qEvjaIfJ0uzUt0RNOfE7WzTO0wmN8e+z0ThgH
GFcPCATSEp0I6fAGDCZ2MH9yDizPHZhLMCuMQUwJdYf2tPTv8uCaDJzudq6X091cLaBWTBXUQrCA
CiQAinfpSXsUK3ysBfd02Mi4Ezzy+Jd7xl6MEWRr5Pl1zyL5f0UV1GOUWcZ9+a6ENjGvfszzSOaW
7JZBqGSotjlF86mFQ5aN6sri46LNoNXl9JZsf/zePIRtJRwxTFUNOcBUv3hPdbk6Kz6akGGCzh93
hJ/jIWw/YdAaojrRGDUbnxIps2O8c+Yhr1dq+1tnZRMTMjRxMcm4wCY6/hafw0OEbq3IC686CLkN
a/mAtvDU0jiBimccE0gqPS8oZxbu3Oygk4esdKWCE6s4sZAVC+77ouy1GRCmcB11t444v88JFwoT
Lkg8LaPyWpGTIYMUR4eintxFQgd1qXLaHbibxESLae6TQsDrk9M54w/Zjl55ATU39TsrPRpeZaPx
ktu5vf3KvnINJn6IaEEzYgJUFc0x0r2Bif34AcwVbv6JOFVj9Y5i403TsJIrb7yPt7hMHEmFuAE7
HLxymidLm88RpJ01zdNQEP+jiEUU8ANQfhGD2cbcMMQwXfDWPnhoD7az++HcnPXn2VMoH+y7gqfr
vG3ZDY/ZyqStSxJOaF2Iw+VjmkFTKx8mH2OFB1PPON+Ov7lCTUwqQr3LBLPurzfAIAyzotJOSPoJ
AepKKrEWOPIxBnHxMff6rzwahN/cOTdE5tIWYjP6H9KubDluXId+kaq0L6+SWuput/d4SV5UGU8i
UfsuUV9/Dz130gqtadZ4Xu0qnQYBgiAIHFTZe9UYqq1nybO/yl/bHfXVE/OTjHkhrQKBCrd3+hmT
V6FpllbGHtXkb/H3/EuC5vjKG90S5cqvTlgFknCY3Lb7OiNySsx6GmeFAqPJzQeju6mlO1sUaYsg
uM03WVRHEhl2Eo1PmhHO6YskDBCY+j+Gc2cxuF1mKRW6aFkN2uK49aH0lT2qJHQ3tz3j+NfFchRd
Kjfvdxho8rdFcue1rCPRYNTQFasTsnOXTVNWb+N7NO7ClWHWagDO2NviD3EqWWAl/HW2MMaxUHII
i77yIFXk0zSLeGm29/Yv4T5cXjGcHhEjzCJVh5OGZ2QdRKC2ugSpqAnuH06EMxR3bMfxqEpSgXXE
EODvmMtbfF9OpZ9gZgGevYwHc3CTG2VX3P77yZrs5nTG5TxKssyLE414rrdokKsL3q9Lt9bxYJ4I
mlE211I3MX0UUzxN1eYMJc/IIulSiuBVVd2BHjU5d5XikXzqynTG4Usih2FJo4VCZ5WtfjV7cLqr
y6ce71YYfP4znaaoY2eMnZmJmw/wx8viz6QXxAmCNePLIqUcSbuEYs1IDIbdOJCcAYxMp1LEmbDp
m1bycEZAxh7lnQ3kGavaxcjEQTnlovytSBbuIKnksRsnG7KM2EdRfogWxaNjqBd7wenBdsoHJ4jR
lpomg/vW5P2CMSUD6ouQ/slPy/vw+vKq3aGDC5REsbBcazuptkLjTIEkZi/FhJW7eNSr7zBIar4y
Clc/6I/NKdmjfwdR900jssBN57eC5dxFQkgtjxRCdmUadmO6K4kjWMhNha0geKPA7aubHEjWTvqu
ln1dR5oge0o+lXRH+wiG0CqKJvOzfXVrosSyIIqmnZL5R908y46I1XXTwFcYTNbVzTmVJmL1bLky
aziMBirAxygo0Ql82fa2tXIWhTvj5bzsGloBJu6Wa0ldTiRLBVrZvrOCABOszph2avHZTWfWqTFN
UAvaYnHkmt58Vf8xgjVI25FbUbPn5m18BcbZQJfNxMlYYyQlukdnDyXaLvhQXb0ISCIq3t9U0gqM
8xAtuInTnFWT5s5hyHO3j24s+l9B2I9YWULftr2lstpHOthHNE8HyFuGskwEZXDbC4eBYmhFQc6T
p6dIS7VPpxLEEEs/uYpVUq+cI/iCbG9oxfdS0wTvtNtr9wuPz2SY02zbra7nPrFyDEHNbdcuh7Ae
uofLFi7C4dxdmlKps0ct9ztDd8v5rR++o8nduwyy6XlMC+3MYO/BAEBuG/Xmko/9hMWbrUMzHRp0
/Tj53hg6Ac72dWoFxILblTHkMqbJ2QaA7GvGcIMKyf52BglBKPvTbRvm2a4WkX6LZOPCIDsHc4nV
mBh61WOSw7yndPHV0iXSv6fbQGD3SzaD599KNbulRcJkk6+78rs1CSL/bUv4W0k4J35fO1mv1Woi
EAQ2gZm7eE2qQWToxs1oupfNYdOrgpVEt3F3122T27L5NNhLsig5eJExyc5xq0w0fkmEwB0P0bSU
GlWAoKq1K+XlyZ7zp8tCbBekWGy8t405WmjU/329lMKWrUKBPozb/qDsi3DE/Wg4iLtDtkOSFRLn
R6V0wDEbA6k8gSQkCutgRsU8jBpjathzSHkfC8lwmdl+CLpWmJyO7LxP4qgD5t9N2VPAWp5EXQ1s
Q16C4RRlSmPn1Crc3OC8oOAWdfJuU95O1b5Uj3XcCwxvuwV8JRXniAYta+xJg1QdknSml/rFD+1a
Diq/KF3RQ+nmflphcb6o7OxWTQhEy7tjPGLX/pjSL5dtcPNQWkFwvqec1DqhOSBS2XTBd+Aq0ugq
+WtPS7D8ih7ItjfVL4PX5d8NHqxayjxVQFOU50G7qc3gsjTbV+azODrngRRaTopl4izqNS8KNbRm
EJSU/z+LiVcl44iLU5A8zYKzdtOFr3C52Luf1KJWR2brdeaO2X2lvcWgnNYEF2bR+nEOw9ZR2Rgx
8WKzcZ38EOv/EYDzE/AQVWk2kCO1DyaKu0U1jNvmhghVZs++Jn9COIk5ylFjwwCco6Q9N+3PWHlW
bNnL2la0U7d3zxmL00muVJpjYS6on0yKOytqoEXjzqKZr9L5Hi0l/hiZrj2nvrqUV0kUXVFlPpX5
FCa0DAqdHi7b5rbuzj+H050smX0jGQjFsmo3agdblOTYFBcjKgzTlhUMd+F3smL3tmpFuS9FCGIf
s/orRLoswqb2zhAWt30rMnbm0ANisW/1+i5fHvLupwMy3HEUKE8gjMXt41xCKFFMDvaxs1cJ0ob9
dTGIevC2QVCEp1qWAYIrzpW3bQMSc2YgBmg1EGxF/bEcv3xmyc4YnAtPprLVJBkbqibf6VggIHol
A4rVKPXm5fUylkgezgJSvMl21sDCL/tbkVOMeX5rl86/DLJ92bR/ScT7cJT1tSjmAgp7TFQ9ya0f
M0zJLg7JVfYoOgG3Le4MxtnBghjCGHpsGrntXVo9SMsT5hXW83VPBLa9uT1ty1FtCyxuGAP++9Ek
Fb1dWx08E8n2EXlOcsHtb1s55+9zYYozkngcdHxfkn9O9knGm1c1CE6h7YByJQRn0VavRl1CsG3k
44hnIMx4OjIqX+TCBdekzdUCMaCpW6pmYCrO76uVm8iyJw1G5+ZGjK79Vsn3plpr+8u2tnmqIg+t
maaFZzuZM+ikmpLFKoASzV+RPj7Iremm9XfTmQXibC6cLhuKbJuKjWCc0z6moBCNsvO7MmJwHVao
31Ite9dMdNdNzY06zTuQCIRWXvsRETZWb60mgiLbwIuJDp5FTm1NM+ZjWsGvdjslGB+z+3aP7XSj
eanbeqzqwPlyeWG3jHENyHulwsi70pQAWMeKH0t2htwHQZlPN4+ikIwds3x8vsbilDjVRtZi9jh7
n2Rd412oS+4b6xcrAtbRKXixF0jGV305DQrxaAc0UPwc1VL1i7EJ7DE5XF7AbYM5q4wv9VK1Vu3L
FipDELbP7ll5NfIrQS3knNoUSFVVG5dEW0aH/e87Tae5JEcDBIrV0FExC3d4UITHLdPBBx2tQDjn
NI6dFVtMR3rYH7S9fWCEoupelDrcbATVVzicoRd0GnULfWk4OzBdGS1V4+I315JHwOUGWgyQCbCh
C1nmSSdF3Le9vZSGpeo6djkoKn5fyrrva0Iy6GxMkZ0AkUt0040/LhuGCINt9VX6CGPTNckpgDGM
C4LO+LtEkf9XSGr7/w2IswutL9Qe06Fx2OsPdX9Vdg9VLzgSmRf4aBXn9eKsAiyGA55ScJooVu8N
4zWJDkXBpApV+S3GQJjLEm1e3kA080s/nHXEk6KXM9NP68/vHcIkA3F28UoDM6huie+UXrV3Dorg
1BSpjHOGymTPqsJgm/k+QWeEMR10RdT8JgLhvGCJIYtF1QAkap5iDbzLoeOI4llmWx/0BbZ0ZJIQ
zdoGt35RNMhOVeK9uK8rF+U1ri2pgoNyU4wVBLdWOC7kCn4CDzPLz8k6lQ1xJSLqKN3MVukrFG6x
1NmQ1LYHCssc0accEx1TLzq1O8VT3fhV3k8v0hdRLTxbnQ+rp5uaDlJWTGHgH/ZltEfEo4IAbZLj
F6N1sIQkbdxM75Qws2SycxK73QlMnt2YLoFyd1SDdqhhMwAKNtBC+xYXN+MUueP4vSB3VXbKytcZ
erwMurmtV4JybjBdNLlRIxbpqqE8XsvOdZlWvtadojbxdGJ+xmRWcJxHzDGgMyMVvMhofJ9S1VdM
DUNBRIREm7aPZwHcry2bMdJhoVd+16kHcHUNQMnqmyp9M0TWIfg+/5iCVs9uqWYWWROww8rx9Wgr
glrerWgXmX5Tt1lPqWxye0urQLRczdBLO7wMprpLc3DazW7dGgKNbO+vFRK3WKWSknmkzNQ92SPY
YRUKhjV3+tr5ILn3xrDW3Up2K9GtYdN7nHH5/IGpOHXigBrez/PUK3Oc/dmDJrRvwTryuYPUpmpB
WqAs8inDm2Gd7uPymsC4L+8jkTTc3m1NElH0fOS+FjW4kiahmht7Xev3l2E2LQ81MobJZr2B3P53
y9Y6EpVRwiIKdAKVh6a4v/z9TTHO3+eVgrkbRovKSSjFehudr71Tu7Iw1bIpBGanoqMWJYofxnxk
Biko6ORRvpceu+ak118/IcTq+1yo0vWaNisW+35z6ppDidpVIggTNs+HFQR3ui4NyiybemLFSuNX
0uQ7uZs9/MVtQNGnLv+et95w9BUc5w0cQ0XU3wKuML7aw1dqdO6iap8x4RUIZ1uq0YyY0jui/wyd
KumYuEoHooifl3Uj0P37VWrlmlu7kForhSSJ9Icpq4HZZYKi/W0E691rYg4Yn40oikl35HRGHZFT
hzaR9lXZCFZKBMH+vxIilUmVKzEgDIyiq46SKoi1N3ehdRaB/X/1fVVFk1Vi4/vxoO10FRRWAzpn
y9i/rAsRDLdPqiyzMXwOMAMx3SQ1rwoNvDRDKVDI5iu6jtdLGb0gGvTC5e0o7seVhmGOfrMbfbor
do0n7UjIBmJUfnYregPcvo6v8DhfjFf7ArxJwNPRV+Y6S196Mcp67Kje40noDwNMcm7f9adWIbdD
InpX377XruC137W30IJQ3QR8haIrV/6pg96oCvM/pBu86OsYfke+sFLz7NE5SCf14RM6XYFzpjk3
TqNUFsCdVHY1yVPRMO+Iepm2L2crFM5A06Sqe5IDBcNVhvcX5PHK/oJpkN4UdAFqURkPO6ZgC+cl
bh7nK2DOZCOCR1yLAjg/NDdTWIWmr6duFLApZTP4O1VQDE/3RBZEyZsbfgXLufu0j/XSYl1OptEd
rca+oksm2IwiyTgXb9hEGyLcc/Cad5W0r33ydeqot4ieIDYz9uvNyHl5J0piMyHA6QPG91Ji0gqI
7Mcjq5uXX4S80Nti4YqM5z0LI9M5uH4xKstpcRbr1+2pu8HYldQ1Wi9C+eMEssgULcXVy/Ciia7Y
7Lsf7lL2L9wP5wyR6KQ1OGecUbtKc+rpUxoodoo5Stp87MHH0lf23kho8Jn9d8blfF1OelrnKuQl
xmtmBdOwl5eXyxDbxniG4NybWo9Nb06AmPudYt0YIhMRLR3nv+YxzQg1EAcw9r/uOgMXKitDEbnp
zRBqpSHOUxlUTqWBAKbAS1iODJwdlUdtdntZhePSBNtr+5qzguNcVpmXUrcozBDDNqBei8xmgTSj
Bqajzqc+6374xEBShG0rTM5bDbESjQ0TsUYfF8VIxeVKx9wNK1T9RLieIrPgfNQksa6+FmCx8s3K
HukoCHn/4Vw72x3noWatk9FujBXsdsldemeCs097IDv7UMP1Ihlzq1GXEWFTtM/ei861bWuxDFCl
gF5e4/nlHbUlshMhVgELcL5DmqTy9AiXxsqIqpBMdnYoaKSFn9lpZ1BO4iVTzbHOKGuXmTq/G+0f
C5le/xsG5yCjpM7MJpNBSFgsiCSdQwTeg/8EwRPLl0pFknSEGPOMwzJRk2t7KQVLtRlLIo3+f/3w
nPKloo0NGK7hb8vqGNE8nGfndrHUT7nXMwzn+7Rxkea4gyhpHB3NTDlOcvFcmbXA1rdPrTMM5wL7
LrUjc4Y0S5w/NlawtOhD6EKVFAJ5BGZtc06wyFS5qyhbtkqT3U7+VhuYywOCoypqf5hpJNDSplwO
jmHLwWOtxb9sWpqzpM4MYzPa+8p80WdMR65/WuW/ny0Nx7fCYb9jdYFZHKfsaK7iCFG+TuND3E3u
2Age9zaXboXB/r/CkBewUSiJAgxD1q+y1Ouzcnmwk2+VMSmJpzVRp39mI60gOX9QVuj3ylUs39Sf
6uxeHgVlAZsufPV9zhe0Y5tjIBREGvtjkd7ZsWDJtoO/MwDPB5XktVmaMgTQmkR2SW8E9hJ90cmA
MijijSrxDNO4Xcr6NPaWb9bjrh0twSJudhmvjMPgQiQQ/DY1OIGQAmC8GB6l7l/zmxa3veowAX2v
g+8BoTx4huNANHZ400+tVoBzIE7f02amWOIZLFHY1otVu1S4zpuZ/BUK5z/MGZQm1ohtLR/JvvqG
CakoiZkO6pUhcFSbsRojD9McDdUK71fv1SbQlsLKtBrHohJLB7l09lmtPpSTHqZRe3Am+YQKyx2J
st3lE4UZ+ofoegXLua3YUcZsYTmWJPu2yI631FfS8DyYu2F61kUjc7ZVdpaR/X8lY2JFpHdYmiIu
Yze2Gz+y98hTCq54m43M+komzmeVSyHFugKYuTmoR80nu/6l09xi8t5GvDXN19Lkiuh6t/3xWTTO
hzmxRnMtYaJh8JBJ/LK8AyOxlydvl/W1vYR4C8H8Tjx486dzA0qTfEFiAtRSTaBVqGNx+uul1P3L
MB8yPdjWeDGzLBagWarBczuPRj+UeZsanrRfMDAXVeze8sDIImUfM73F45v4M4DH43TWmmqlDy0x
PEtxky/x3rpa9ghxlIdozwZGYSVDekA5y16kOH5BeWBOcbOJujdLgaBkAQmxhsuzlu4nYVJAJB93
4ICCOEkbGTADooNo+RY7pwxkxIoGFzk9X1Yef/jwInGHj2x3Iy6WwFpi5Tqz9NOEbt/LEJurpoPZ
07FQXYWKsd93MuZFL0uZ51g1ekv6b3SZXa0RtfJtyrEC4XyTHaeDPpqZ4WGc50Edard08t1lOUQQ
TM6VR8qqNk6yGHLocXrqzOgKEZfAHW1qfiUFZ9lxqemmXgOiL9FLkIC70sMoyh+Q5Tk2Gmk/Zoao
03t7964wPxh1WiPsZWJ96551r7pPHjOvbNFYziYc0StLlKQRrSNn3k2eJIXUQ1VmlCQuKYxwMZ1M
sJIio+Psmkpx3mQSA2n/SMa7TPpGzW+X7eHD2fG+d84rxxeaYQpw1nRMW8pj79eHIcT45xv1y1+j
Ahh9cvZyGXFbKDQvswIZlKlyMZQ2m2q3UEf3FPIQVydlfFLK75ch+LPpL5nOEFyklDV5LVd4IPBm
UrjtHLmZ8yA3t/MgugOJZOG8Qm1qVB0HANnVTa9fx05IRAM8RRCcT0CXMqUEJKye1dy37aMafVd0
QST2IbZ+Xy8DVQeogzX1D7V50hI3GmY/654eYq6B6Rl/zBGGO2lHZddfN5EvimQ/kLvygJyL0LRC
X5zF1j02pXG4IS+sQAZZrWv1Trt2rpvRxYj629IjAtt7HxW7jv54YM5PmHKWZ5MFYGkP4todKZFF
Tn3MXPGNb+OOFaqmOzbZXbuxb9k8oMEdPNEcUeFyc76jMKNmrHDF9dijkpm7aLA59ujMrA7adxKI
UnmbnmqlXM6JzLTVI2pC5Fw33VFG6uHpE7vtDPCBlaIbMe7AgTi92QVq/KWdB7dKBhQLPl4Gei9G
vaA9h3MddW8vqvy+3UxU1kEiUNlbpyQcA9lT/PKxCK3OZXOpHG/2JMvXxZWfzHVc+gmca+kGtLhK
INL1xkBpQTkf3zteu7Ms38BE6twTjegRKI8f7kXtNB21CMrTlpe8vjNEXJwfcsvchnA49xI1fWHa
BPKArWrY9SAkqvDCKT2bLsZh7NgcIDEj0faZs7IY5vNWQYhNtQHlYpCq27WYjxowwmo85NQeiEC/
IPpJ3DLUBQmK7RBhBcr5HCuOWmlIICm9xxzahwTWI+3KPX2jfu+Jt92m30Z5ro4yEV1R+MLq1qxn
jcqI72l1l5tPY2tjjgr1L++IbfWtUDhzJNaQGOkMlBazHZoH9Ij5pk8D9WC/VWgQjOBiRLRZm4fr
CpI78/SSmNNUICixuuM4BdmieVTzMaHDuywbc8UfdtoKh7fMyMpIwS5krfUErnm53KPD2MUZvjNz
UZP0tnGYBqIR7F88fHBOUpeL2KSmBJdMXUY80XhfSOzRr/l3M6Cu3nmiJ6R/0JxtKZahK9aHIldj
yLuuj4A4ee2JPWZmAzuH8MICAjJX3hNMN3NFhWubukNPHV5CwFQE6N833tJgqJnWNQaokNRHxYyu
60bZVynIa5s8vKy+zSUFNbqM2zQa+XCR/B0rI4OVRUZneNpjDQFNrwudnfRk3y47JA2CRITHnD9v
Lwp4/hQMidfw0sLJBiq3adBobXhxad0sZfanPdmPqRYHet56FqWpB1ajo4pZoa5kVy4oJQS/YGtx
1z+AdzDaIGUUI+S9oSNeqj3pFsXFIMhE1J5s4S4JyjbOynuqCYhENUx18cCeqx/nzD7ZWgfCobJ0
/CpNnUNHJXs/YJzSYWlNIbGESEwueskxa3UYFMCzoksMDMGpcaiO4Jfwh9Lrj4vXHTB3pfJELXRb
R+F6eTl7siQ1tUYb+u212B2du140J1cgGP/ujuy1WjVMsE7qn7XGQUERmBM8g+jVvtMdUVfCtjwO
HhtUlPp+KPbqGzPRigr7AzbqLs7LImwG24pVkKv4hcB7ULOcaaOg7JZ1OLJoafzD2XW+FPahc/i3
LC0skFiDcdsvLoy0kFuIE/VklybqHg0/h8xR9gK3IhKK22WDUVSGJUFL6v2MWRfaPv5hP7LJ4K2H
tooXAdqmU8GgFDwO6uCSszm0TEVSurQhVYtncPbw7jzMxw50lLEwTt+8mygrLG5fO7U+JxWIJhAV
mcd4PzzrO7AyeBhAjoQu6OwRZ07+cOjB4NKHJNAfxDy+m1eT9W/gNndL865dmBbLyi2eW6QDitA8
6Tna3FiZgXG4vL5bQZICJjPNksFmqvINg3E0m0ZUaoY3F/KOSj9aEu0kUVHItlArFE6oTJsKNAQC
xXDVY3so9hEqGaagvKmPki86YpmWPnhnlDiD0EUzNKSTf/fOOe2ksbFn2Kdk33ed1bgg7c9cbdbc
mWYnPAj8y3L79423AuR2uWH3kWzn1PCa/rsce5OZ7Kbslkqvl1W1GbQrNiZ3Y3Kdrcs85UGvZA6t
lRJJ1tviuT8x5tLimp3oUyCF5hULNv8jIhfcZii+qhIdiPWr7M0sgvCyBmPL4zv2xIYM+bVIeZtH
60pGTnlpvqRt3AHRniQ3n3ZWEtpm7Y254k26l2BmWy6kd2Df/GAwK0xOfyrJBoLHMLauFC0ZR5aB
0+/Mk/0YvfYe3YsG3GxGnmtFcp5aG5VYQ74HF9YDHh46F6MEvOhOubG+LT/7G5byk4TkNptn60pI
zo8STU6XJcPhnY6NVzU3ZnkycxLKM3UvG40IiHOidtlilkpTwYlWentnEbtL3Ei1zYcGZWcNOl6w
cQV2unmQr2Tj3Is5xRjbo2I9zeqGTPeWJiipFiqMi3ySaKLNGEEmFbWAR4yMvGczVub99BUMndFj
+z3fM4r8ywsp2u98ODSXmp0MzEzUkHWRe7itg49ZdyneFCnyAkRcdLZ5HJxX8p2zaBXZVnmqk5K5
GKRSX+pX6XHxQR8OEm/V3HVvpst6ef91gey7/wQTGjqVDFXVLM7L9H2a992MKClXHpex3I/TIFDg
toGcETivYsWyk5oVQhbcPfYxtcI0EXXRbpv9GYJzItXQp6mMWWCeSl4yLSCgCGpkEC09XTaK99mG
H53VGYfzHZEuSXqzQBQ27ftn6UXedLSPfwyhGarehGChC+S37o2+mq+apwsnf3+oj+eVxfmRJSaj
kpnwIxMOBEwAOEZBgUr8+lp0nRTpjPMjNXh05ryBoDrmaxjJS2GGl5fyAwEXLwrnNpZFbZIhBYJj
Yup3avmaLgVpKl1nqbmfW/VhnLsDWEpdMN29xD0RhA3b9/OV3XNepc/nhlTsdmA9Etszj2UgPfQu
SKDVAC9m7k9RHno7DLMZr6eJNz+Lp6nREbc3eY+XpumoBOpOuYqvnSeWrZX3aSga2rCtvzMYt7oD
CgcnPYYrIVLkocD7C8q6BJvhQyvBXxo8Y3AraHR1NzoSE8izw/GAnug7bc/46Mp9RzBksg0LVCoh
UL9sOdte8hcsT1yTDotkLB1gu+pNdk5qdd0pAue/HQedIbhE+0yTtBwyrJ7RJ76NHVBHASHfqHwn
dT+64ltRCRptRDJxTjiJFlJM77ZR/5lLry1aBCtBBZkIgvPCJJbS1DYQZ1mD4hrZayXlrqS9XNYN
cwsf/eN54Tg/XEaW2iU6dDMv8Vedlvelbn3rW9XLq/m+TdVcEO6INhVfFhmRCq0XzAbpPRKJhxKj
18DPfKsGrAZNtIVFZsF5X6ud8rSYsYQU16js2O/RMnNoQ1Gm5x9c03kVOedrLYZTtCWEYmM/d0wq
9j5ggrzBZ8yLjr8IXkBFtsF5C8kedSpbABwMuODbpAuMXsBIt31Cn2XinMXUYr6LTdnalc/5eExs
sp+ip8UUTUUW6Iivk2zGDAx+FKKgkMTVuhqVgg8twQTwLxp4m23fkgXRjUhbfFFkR3qVlAkQ+8AO
o2tMJgnblyZ15yNa8/Z1aIj6vje15agoWjAcVIXxmd5yVjCAdmHxsF17Hebr1pWyM+tof3kvi2A4
a5+p08u1BScYF5HLBjRO6YNaie5/m3axEoaz9THOalS2QZim+DFrzwp9w5B4N5NEtUXbaloBcTbe
ErxUJRRA0j49zP78BRM0dvFh/gn2eB8VMv7l1fvQc/F+Oq7wOIOvTXssLJABsFCRXd/lEIO9apfs
RoyFlLzcpTpqExUU5+S7+loEv3n+n9H524vkqHFdlAgU52X2lwTVsrMcCiQUqI6/riRDWQ+zCgnz
03hiF7LqefHZ8EuUiKlozFmusyDaxS+XYUWo3FHpLPrUtyVQO/m+xqwjB/OUWu9zJzJo2EHpi1BN
55+K5pJ0IHNCeGqT6o2asedIUQdy9Fqwisy+P5yYKxxul01Frpq1jjA0s+LFLZO7Zu725lK80ZFM
XpYa/5aS8S+7PAvGftDqkllPeZ2lAwBla7mRVOPY1KkvD6PA/rcN8AzDbTdJKzOjTZBJtZS7HtVB
VBAxidaN2152J9NoYq8Vs4ZkI7HSozQNPyZZar2WIMcirgzfTFSdNcX34nSE2LTtIFGbe/WhQOlD
/IThrmFyQ/0U6ThR5dN2bLMC5KLQqIhTUpfvN5QlaB7IMQ7lt8mPMchruMoFWZzNmiRlhcbtqxoz
6c2ZAG0MpndOL+tV8Rsv3ulIxyXPeGDDhq5A4fPnZ/bzL0Oxubi0cuo6Wtiy9taT1Byd5R7ZKr04
XEbZCgvwtgD+f6TZwc3HmUsukSHuS5jLODtuhkLthT4O5kvR7qv6aWhj/L39zA1zhcn7YPiURe0o
MPs31q9b4DnDKpC/XfBas/yI/eEzwfAakDOYOpXjGPOn8Xpxst+pwVHWFSoo6sr80hOdMJvmuUbj
DGbJyhEMvDhiouv3PJWHuVD7t+aEioG9iA5wy5ussTgjKZw5s1Qm2dgdu+VYt8+XzWMzOlgDsB+w
8oplMS+lwXSVIzZQwG4Y+RmqEWRQncu4SfxXeVjstYKTlWmgkQy4aNnTunTL9DO1s2uBuHMlkynY
odhrvLa0rjX8UHCLHcAMcnnd3ie48MfXGoY7TUDON9SqBhjjUT4ijRIiTYoncVSn7bSg9Jcr66Z3
jXvrqLtxSIPludxlvvRVyEgoMhDuuBnLv/VnX+voStqx21nv9j/bHUhdfHUv+SIVboXHa8k5jzLM
0TRPLH81G6hXqa4Zr2khciFbp9wKhK9OjnO5I2rCQG67HUHRVuM5NzW4TN3oAOLrnR4kR7RBRTei
lyDRhuDrt2Q7y6LJwu5ucatRQMBeIa2zHBUvRrgsHrYk0N974nW1IZZhaOsZHKNeEpXToxYN/c4y
C/n1srlupqzW68n5kT4f9dGYsZ4grszd/Gu2S7DPQS5VgfoYxdjgpRvByC4s+t7Mdq6BOf9SmGmV
5Qrk08PiodiBRAEvF82h9YivPgiEZI73wp7kpy7VDShUKlbllJ+UQMfoW/Z0Xh3a99G3IkMRbAOV
8zO93lgJiOgQTi63ffFaNF8GEfGQcPE4J9P1tlVY7PDudsOz4oOEu3e7V3a7To9GKQiERAJxnmTS
iazVLPPdmKM7kOqmQ5W0lcn+ZS2JYDj30dHeVAg7cDLMfmtad04PjpQJZPkHe3cM3AQxg8vh02Np
lWPACmt3oXjFfa0PGqq9C8+xAjZVCtOCj03AmIlFRsGU/tECz7C8URDwUS0OaiSLEd5/whtrk3td
91JZophn22+ckXjT6OKBWAuqJFHCErQdRi+rbXhZU/9gfmcMziLUqW7zKIc0OvlTWh4bNnulchfJ
T5wXPb9fmkPenDKtFViIaBE5C2nqVpI6HbBNZ/qRdqzR40uLEY6rEZziIjPhk2ZObkn1wCREMx6b
OzvuLbw7Vl4UzMcSJaAY4H6QhK9ZTIALVsInznKp/r+VlKe/0qlamOxVPIZc1p9gHQ3mLldHSxz3
jmxPEI62ypU0stLAAZPinfux6t4uQ20+GuNy8fd+46mJe2qPwxgBa3w1j6anXM1oii7dyAUxJ4ij
xCnpf4jCz4jcwdL2uMygkxjPaI8jgq4Fzj4+0ACXxEBc3CPYbXyTqN5KapFLrNGw6w+qZYS1RfeX
l1AEwbmOAYkX1SjgscpsQsVeFo2+4wjZzEWmx7kNGwOhJIO1My5tE8RqEaR9GmYt+aEmxgE1N74i
Sf5QOSLHuO31z9riXIkyU83JUyzgpI9ugg7HSut3sS6cbiRaRc53LHXXZRazQ3rvKOBg1r3ylg2T
Rgu26VrHypdSV3ghFCwqP50zkgppwvM0ni0OzVWLZro6WK6cG923MBALZQzeEi7eslP3RuqKmPA3
0xcqyrpVjLRQHe09nl3t8r4ohw583ax2wrrN3PmNDceqwuWm8xf0c+S4ylWg7hEJvanQFSy3/cY8
G2Rq4lljMmSvjalX6H8O08/Le0IEwv6/ki3Sk6iqNCxsVt2B4l+TTkXjX4bYjvdXgnD7bk5k24g7
CNL3oY4eetYVNoLqLrRQdBPI+zyUBY+sm355hcjtQVQxxLlkQ2Mk7a5lMxg60N5F2X5ygsuybdrl
CojbdFNfWaBDhmiYTHtU9i2e7ZSdeiVqadjccysYbs+ZsZz24A6EKVA7HNoUw7FE49O3DYE1KeqK
aZl87+jUxIldOGh3kehdBv686bHrBSHjthRnCO60lOWpx2IBgrQoZTcmr25EMdtmQZeqnDG03+1Z
n1HOJVewZwtPI0frDfkWb94vD13Q7vLvOkLST2ZT16DcTi1tFXWpFgRjR3OHi3T7Eh9YNrU85qEo
mypSFLdjMW/eqacEEsqm7NZmWCimGw2i6YkiFG7P2obWOVkMlC4/aFqIjj8teri8d7Yh0E4iaxjY
KeucUWeWE0nZDAgk+8JskUEMVXvtLAtO/e0t+guGD0BbY6bz/D/SrqQ5bpxZ/iJGcAXJK9fuVqtb
i2XJvjAke8x93/nrX0KaN6Igfo2x5zI+TESnABYKhVoyRfgCLMRDl7lLNQb5lfVt436HYRKkciBp
wlxhNdP8WI3fFfXxP+0WG2oWSxyTiv6+bvhGcNciJTRzPsj/ODzva2AOj04qYcporX4xLdO0RHc4
g5rRmew8t41z/kpQyifE49iBxpyeCs0pYSBiZSqZr5qpumrVwiZaxXHV2wE0JYp7szc2wsy7aWoh
H4880BHKIsfWCt3BgvD2QfdDBND8kJa3MOYMScKCxgcKWClHsb9OuqMu3/83q2Auui4Jwp7QphhS
RFaOcnA5XWXhr8sg3J1jbjmVDCExB6BQjsT2mbarkj1E8fbdr9mhoY/EU4HcfnusPhbjHIpBkjMI
+iLge5Vjjw+6G7+61H/zoXhobHhpmBXUTyWgZfv8BPoEK3GqK+onpuvQ4TXfc8yCVZEoSW70KYjg
bWFJvDaV7aWuvMyYObctD4a5bU1Bi5uCDpOS9qVLb+f2YDQcn7Sdvnj/SoRxGKMUx2UL0hFbO4M9
yI7dwMmutAMq9Dtlf9kIecthvISQhp2AkBhBpJrasomJcGl0U556JueyYEWDTUGaNZO2+IgHSlTU
7F6bKLkdHPTkf0pPQMxXIaCFQMDFHFthjOR+oOMX5SxYMDw7zb738ZFUPAECHhBzcielaBaB9vOM
giq5qqRW15JRgk8A2uJuk1Q/L3+kzUtwtS7m1CZxJwoT7evRG/GlbgRv0A3Odc6BYMsWBLeFINOt
05W/cukYTt7lJWza2fsS2OJEowy4aEtk0xNzvsnA8phV+qlpTf8yzLZPXeEwxxPMDkY9J/gyhWIr
ii26KQ4P6PfqJ91vn2QPvMsiVy2Y2tUFu3udk1u99qpJjrNQw+YNefJ9QIgc9jUI74Thqq4Gb1Zl
nh/n2J/MnNqsC+SwjLDK0DxJshtUmqWUaCz7dnk3N4/tajPpR12tqxRnDESPWFey715FDZVXcTJe
uo9ne3S1K5i2JFCmoeadL997ObK6kNN5sm18BHPdGIjE6CqzjmyKenOgswaTEluF4gr5bNU6B2Tb
a8vvKMwyjEJExZZqxhRHxaPNVb03uMgjevy7bjv9u8JiPF1bmkFQ0loxSD08wZuedKs7Yg7rbNpK
gH74xLqPz3+UOVmBMl5PkitDjukCp3SwGvlFLStrIo+XbY73rRhfV1Qp+BnQeY9GKtkyNMfsYruu
3csg298KqSfRUEB0gVn/jyY3zvmSttTkNGu2wx0mCey73ot2SCtyPNLmelZIzFGtIqMdIxFIhASK
3cpT6qUwR0erTB718HZGaIXF2PnU1pkZ02kk49r8ISOznNOGiNcGpMYed38Uca3gGIPXhEEQkxxw
ffsizn40PBjcQ0U/xCfXusJgDF0NOzUcqWvVzsYhdZPCEkAhLv6MTpIbHeLWNv+g6V5eATJGng2h
UJABgCWhDYuJQ4TnJOGle3lWwVh5GCWLqRUURS2tpJ6sRLjvBo773n54vq+Fjb9bQ0/A5E03z6qO
9am1aSmxwLiHaiWn0Bat8eWP4kkEYEjpGhqkcpj3+pTXUdHQ7ZPa0aq7GVrppl0N3y+f3+3te0dh
bvmyLUplpNMepM0sedoRgEU84sH/cZzeURgnUYRxoGcURfph/KKNHN2jDsKfBuU1GVMyPHpZasqf
Tf0djvEUWpVLfVMCrlX63G6T+ntnDnapC1D4SMN9nHfuf9tFxl3USouEXw3AKLpLzSu11ax25hyn
11Dk0qoYJwE1jyhpaFeK7GcYMTJBVuNgeOq+2o9+4um2eha93K52besmJ2iQ8mczNsMLzOsbIEUw
dYxzffT1mpjN6TIMuCtNKzzRYmkE3RTxm3xPrMXN3CjlBoR0UZ8X/Q8kSzBWGYqa1Qkg4+yw6M96
fh0Pha1xMwjUzi/hMKcNfPmSUUsdDdACvzzQInDnGiheQoXXJpzsP2cfTebQgY1qWhIRYAT9gnpj
CdzmB/olLi2HOXBxVZF+SEbackPJ9ei0juolB96VvF15AoszpmdFXSVsuw00yBV9MbGS0m0xctS6
tDmY+sbBBovYDW0ipG9tXvy0uYErWOYoGHo1C2MO2DabwB0BRdXfVkShreLyCoK5LqNohrigAYgR
Q3ZkHiwSi24e/i7lPAvDXJLtkgRDW/QoYZvX+ewU0q3JyyvyNos5tWJTGnpIyWaiepdl9x1PVO4T
MzqzBlZXsk4wd18kAOhnxM6SozxGXgJXJJ0U3zjTvjIR2Zbhr8LmlZQ3vcP7R1KYUzuPWTDIJpCz
5b4N7+bw0Ab7mfd442ygwhzXKTG7qFHxjRR1eMBr+8sQyJwLZDuMXq2EObClaY5aTVfSmBYBD0QA
LrditkZkL/n8dLxtowtePRMFUTBkQaYWYULLSHiImt4uw2d9vLt8LW6ObK8OkcLci7FRmdGrVxXF
+CrSdi1KQdq04PJyl/q2B22U/GsZOXv5Ghl9cn6rvWS8g1LKlSxGOLqUYTSqcE9CiNRrduQc7E0b
Ml+LTWl0kEPbGW781bzhhW6b3nf1BzC+oxCKQpcF7K9qVAdZzK4GTXOUWPguFalXgQ1wnAVnrDLv
8nbz7JTxJbmW9VUuArYossMgtwdt4KrEbb4iVktjnEmnIAVTZDgLePgL5wWdBoUX7HuwfpaQiGtv
Km7UsRnMaSrGxiUZI5SsKm5b5UoklBJOhkhetCxy4x3yaztdnR2QVHAGGqlBfjIdAgVbg8pvGApj
OuaYwpwzmnkI0Z8OfYn42KSTdfk78UAY8yB9VyqRApBGvYuJk5IXou4vQ2ye8NU6GFNAT6oBSQxq
gWHuK7niGJV6HgxQ3so88q/tt9EKizGJfpjLeqIZFEoKR66D67oGIyvNFnZWlO7MQ2ijh865vMBN
W38HZQfhQRzV4sNigb38bVZ+SAOv+5w69QuWwKo/dj2RGj3FRyK36d1wkzhg4kJMYzzN95HLo5HZ
vkJXy2GumKAqIgmtATQLFZ8CH7JbdvHljZ64dtIvrdNkiLAT0HDxyC42j9cKmbl4sqQXJKXFOuGr
LKW/WqqvQnRY5l2o7i5/su3bYAXFXDukM9tcKPDNqKEMqF7EPtrO3eRQc5B4xsFcO2af6UFLAxKl
jK7As+fH3R+9+FZrYRzFIoUQpakBUUMGLjBcAt7sxb+8YbxlMH7CXMIymRVq4+WpDw+5ydkmjpNQ
GSeRLVM36vQMZfKvof4WBH+JcwGnNP43f8f2UeQBdmqiU5dFoztlGDvzTNxaj53L27VdsXj/Jmwj
RacbiWjSb6Legr7Ly86lPVj502Qb6Jbv/OA0cagDtp8/K0Qm/gxIIvY1NbTWbb/KdoQCY3cl7QZL
t3V/PHZwfJojcmU8NuOLFSzjLaJACwRQXGGheN0V3rBTfJA+cAmvOfcUm9qdU6koGw0wlVrs2wgZ
hlq8qsnocb6beNnVsv0Vsr60U0xnNoRJOcM2dqMmWWWHfocWlVS19+OydMI42qU5ub2MzVsi4ymk
sOyrjLqkQbyJo4PQHruUYySvAcqFm0RjXEXWNXVO3oZL6UhKed05dCQSxGsjJExbPJbjXXxAl6gj
3ErucJ09YFIe2TGkcOz5yriD2tl/WzTjV9pxIPE04Lt2aXSFUosDTlkvUc3/CMO4l0bUGsHUATPE
la0P0P4mSMbxG/jp71zaXyb+CKZFlma6v8i6mWdEh2dMQ+z72+VKuSN4QUm+IoFpKHGLmquEtP1u
ez+KbGIY4ku6nlDizhn1+OY84exrKO21Z363znagBTJSMByblKyaWagWd38TYHVP5ddmsMoTgcMR
7M6CcFz8JXgKbf4EweYJeQfV6eFdvRUraE+Zs4msY2k81Yps5cZJ44kI81amM350IHJUEjrq17r5
c30C+WkEVTXplO/rm+Ur9J9s02lDjn1uXn+rlTFetJLSLBkpNVsYZM7Ue0vwqHV3Zcm5ZTcDrBUM
E2ClTadOhYANrIWbILmNlh9V/zyUvsnTin3tLPh0EFZITHylBM3cDykWJN4iQdwcNQ9813RkLIeM
d+/JHoj7vmAiliYVqGABjx1+a6WKCr5vU9VBo86+1BJ1WsSODJDgAWsf5JFrr87vwukx5grV0U/D
rnSFxGac5IEYZiQCSfSLve7VfrWjQ13/rktuKwxTVAU1GEiQ4f3JuEthhB7opE+qbabHJLufdPey
O2bsEJIruqYpBpLqsqLhv8wJK5NYyeV86N0h/5bKe13BhVA7s8apqjMH+RMMc8ZSU4/EKQJMIt4o
MAwNpTJeKnATQ8U6DAwCkU9iMhFUn/pkGXt37p/n4G6srk1ebWcTQpM1lUiKBKpdxglmWR2njaT2
bt/flXW7k7QausuS/Qff5B2FLTsI4tT29az1LjFPJpi7asEf5C9NJHNwGNt6+ygrHOajxF0DPfqI
9G5OlxFobpsXnLrR9oZp5iu3pmlozDVcL0M6LwRL0TXjlKHrzhLy6tpQg4qzFvZ99/di3pGYT5Oq
SVIXHRZDw9LyQKeLKT9weeZNG2yeGCqtAW17w5DZqkM3p50w6jJOjOAto4eOOEcg0DVoOS8KJrL4
e0HvOEzkJhlRqmYjcIKiTxJL7cNin4zpbCWRMtiy3J6zdEDVQ9ReLpsf+5R5QyYo/Krg7CAayySt
ZYGx9AGsfPDQEw6+TYwlVruusaATZHdIXJp4rP/kgNKbaOVVP4FSY11d9aUG/eAqgaW0LtXBgKCI
l9rivnOjXYMpAZ4YGMsS9QmPWu4KTxqaQESerXeFXXiizBPQVKU866kvITFQuckzlWehBDM0UctZ
LHOFvIEbaLVWTBlKLQqz2EXoYg3cvb1rPER7cgCljRv7Fb0cZSqewoHbtKQVGrNUMOfBZ5pAk/Rn
Y0HbT+uZYmkpxGqL1O5FHjcg/b1PnxK1UWIaJk1mMn5lBkWQMpSw3CgrboK+OdVT4o3ZxClksoHb
37uI8WrNIKYmsSFpjrn+KJMW4Kju6GJBzl15DSnLYIeGBRFtQKAiPEj7P/p2/6CyMSkaRHUySjOo
NiSr2qtucFOPlnT7xicaOryxg013Y4oK/I2qUGL3j3aaVlKXmgI+nhxHdhJ8mft9aebIPvMSJdTm
Pn21VxFSQ4IiOUtu1+bSgLY3erfl8sEM2yuIM3Gi0S0ISCUTCL4R1YAYzMe19OkkpoUkAQKqtFX2
K+ZJW2xZ3hqAiaqHmURNTACQGOIXUQG9ltzfGj0v0mBbSl4tDx2IqNGKiiF+CjYNvTUlsLzBWR2i
PaWJpMme8aZ1JvffSDpt7dsKjo04CeiVwszI6bIepums/MUx6S3fayiiga2TJKyGsTFdzgXSRzVM
ureiPSUrKH3tbvHVM7Xqf9HLQT80a2trQCYsmEtBGqQEgN2rnFprC6fuAEFYqFvw5Le2zs8aiokL
QjPqe7HBp8rQSkyEyQqa2pLyg86LDbeBMAKLGEQD1TDjZVPSKHmS4SPV8AjKoctByRckdjENnFBn
y8gNiAUrIA0zCe6Qj6dIMoVyBscDLo/iqgC/YHCj6ZywbdPgVhD0/68uxzoou7wNst5tgls1OM8x
h5OUtwRmr8LeEHM0ZfVuod6l9YMsHwNeEYq3BCZ8MtIhMZUcn0OIy7tCNV86QeKUaTZXoRoYmDIw
tw45kY+7BMmUJBMVmJbQuYLitbLT9H8CoeEu1fE2I2Ae/QgxmC3EXY0EG5UVV4nW7FK5tuZJf77s
ATY3awXD+M2iS2St0mFS43wGQ3HA88tspurNYYLmXoKKsQgHw2xVtVQRfH/cu0qnFZbUNCUoqtXM
xfsD8aWsTb65BOCuylAECjVz8crEGNwwFHiMG5vfjBhEoyKw0HxmLE8yS0VuFFieGYv2PA9HZYJS
a9lyDtAmDF7Wsk50PBTYeWGQGDSYecR6jXy+i/Xhpsohql0P7uXvxoNhvptM0DpWEXw3ScFuzdcZ
mW60auBc25uezTQ1qk9nwLEx3toQgkQk9FZNA5DChxGK7T2ELjXhqNUqJ1GwZYmYd1U1ZBoJwmMW
K9K6zGwR03VJeUgwlpXwuu229sxU8UkkCeyioIP/eKRyBJPzNNAjO5+05Ithnqvi7vJn2VyEijFx
dKUjtGY5D5daa5JgNDoX9eHOOBmVc/n36Saw1yfSXP//+69v4Q/uWYR85mR2rtYlXtIj80zrTmR0
c71M7Kg0b+U8uL2Mub1t75iMJ1JJ2mTFjDU1+kugu4L2lHGfRVtxyHpdjDkPSp3W8QQM7X7xaI0W
TAi24osepXCJvd8dh3/1Sms8xhRCvVyUNgCeeJt/hewVVSrbhddlYtFIrrgDW8c+frm8j5uJijUo
NZ7VxxshwZuUMeyPdJhuQw+jFcuDb9TatTYbzhwnEHhPEqfXc38OOo5f4ljm65NqBU7FQQs8pDp3
BKFohxqQOP68vD6enTD3rpLObSQrQUezcELt1+qPkteMvOWP8N5DqIo8H7S7mMskCAwjFbsIib7i
NCxeE4DWrd1pGm9GlB18fbOPFRDjjOShFGRJA1C0p21coPjxjcKiJV3FnXcDT9qdty4mVEWTXxwu
IeCCLoeLPRTCk1acxGr3B1/ofVUsne5YjYZQoXvJDfvyZVGcOSjvM2WxLqNsWhquDNCkQ9jbfH1C
rSxNKppo7KuwdzUxPUtteEAcZl+G2DS1FQRzksK4qOvcoKZWkesWnQN4sR3Ntncvw2zmw0xiyEhn
EOTE2HnUpO6qaDH1zi1+lL+6I7SXD6ZdK5b5gAzKvrsOPR5Dy+bKVoiM4UXhGE+dDMRI+hVPTpM+
qfP95VVtfp8VBGNscdL3iZwCIpkeW+MsGpzvv+3n3gHYykJXddAKbUnnxuNiIVdjmcE50Atbnu6V
+CWunCSeLLH76z8tix1cwbu/mMoYLj0BqXeXTyia8Grqm3mnlT2wlJlBiDYSrcDW6RK4EmYXnD2e
4fSSo3a2dAggCBm5CVcijmeG7Hhqrc5L2ujY0GSvHjAXv08gffqjd2iPs37owBR3eSvZvrA397f6
gsz5kpMaslg1NZF9b8nfMXcRn0yvBt2w/CXdB7vxSXMHV3Irn5expMb3KcBZIdPzsXIeVV5LSiUB
efCMQ+unfo9Uvszlwds8ZrqGSxb+SQRl7keYtOiqqSo1XMXFV733m+ncT5yezs1jtoJg99BI8wEN
bp0r97qVKc8FUpOXP9PmrbFCYPaqRX8TiVMgiI2XV88BGvnJ8KvUedWizc1CTQBFDzybkOL4uFlZ
GMUCsr0dXgGnTv1udndKwomNtiFwWeBRbaCSxyylL1tJTWNEJ6hX2ola7aGfYCVGzHljMDBI0aDH
lhaJdYPgZc1+9mKom0moTQGijsKhqO/xwD/k9e/5108gzIfvBLMfJRkgcONDiC633sSojbGovEuQ
+f5vQEjZItuOkOhTTdIQjIBos45pQN2ATuUIQtJDlQ4NKE/qJb6NkKbUfhh9UOZ7TY0yJKvjdKxr
p9Oh4LwLoSFozW21dFBwk2W0rIhExgx6GesYZ8iuaiFTrLSIx+9lFic3qpjKh2oyM6Q7m3Y6NZLc
X5tkFr6qg6JDF7fNh/0UKUZgN5Wg3OuZrtyEkSCVViwskmn3oR7h5zNTRA1L0NLWQeFHqywiFJ2C
IiRoTZ4ME3RetjF3SQh1lWYJLLOPwsBvllrSb0CQ3MhHsZO1yB5DLZ28XNKa+lhORig/6WaVNs4g
GQQDukSs+l3cpoXqK8as3RayWB2LPIunUxXPSmS3VcNtUqcPoZXvYr8HW70dCvR2iCh1QuXyjQSY
xOAIwnSNO+7GhvP16aH7CKaJJjKBtP6BIiv70hQWo870KhLscVQ8MRSfZiJdJ1N+nKP4y1SEnIHN
z7b2AY59eOqqmIHbMIStTSjlIs//0OndIR4S1wgxE3jZsX1qcEQqdb2416TS6hYoB7kRhRlo0TE+
gW7pPg9taXEmdSe4gz24GO6qnFx0ZtkNHV7emE1Z4Tt+RJc/+rso7JvUyGN0ODmjK33Btfeggcx5
8uWOO2jIXSpzE4V6UlZVBrDBK44yOkhlG+3yENnca3eDTcuC0UHBjOxvc7S+rpKWl0xaAvxEMxZF
+VB1YxDYYXesgsIa8+cYVfOU+zHpCj5Z6jsQ2x+LFryQkBlAwuTROb3SD47psQHfHKS1Gt/ILV5z
+Wc3jw+IghbY2FDM/kwjk6ZTkfZQ4StnVxeuWmGfS5wLa/M8rCCYOD0E0389F7DQEpTVjbor8r90
UCP9Zrr8zRRXMEysPkmlhC+IlWhktMu4t6UssoZxdC4fOCZWYWHYiD2YRiT6GsBAINLqUfg3S06e
mY1hP0EwWaRQhZBzkFNlxOvoZ2uN/nIlfhNSq44x7Yocz70aWrwK6vZJft8+Nl4XkiVXVCrHGFxD
jh7P+OyKzs3/CZv+23H6x+bYGF1U+rQVK0Bl01U0HYWR83bnfSImqlBqEkxDh983uwPRz73KKcxw
PxATgnXlUrcKyBMgzhlB6ho67EJuqfvpFnGr6nV+8jDveBMTbDn1k1XQY7Zy9F2JGyuhjj6hxVRH
ezFRHt6pr9ObU23VLzKvdYA678/e6P07McGsrIOjN1ywj6M94gVHbLzgbihfbuHmZ97ENXdTGTeh
ioWQtya9yETtOETDDWl/zqJs9XKxCwxy29bE7bqqtqpWO3Ri4mVC7QRD4Eip9HvvEbrVmGSD6A+I
epHOMBlX0ldaHQ+5CDcc1X6gx35Y95ye8w2/S4flZN2U8C/EjT9+TZCESTVyC4Gd6JGNsOVRKku3
qH6zxPLJaJiVaKjMg5QFmyoLxwpVd3Ictf1lh8gmAFkMtvAeD53WFAnMRDojz4juoG4XfTUsqkIt
cJnveMeAHSjWVGVcjBZoy3ny6GxF5JB9d1gOi5uDfajmmAIXj4lwylat9CXADpbuBP4hxSkKi3IP
BPeSDS6C78q3y9u5YRjrC5ktXKNls6ga6vwFMmOi/acWPI7Db7/tPlz6bGcVjNucJeogxeE5NGor
NkFJLfOGGKhtXXAf7Ghxry09hqOwc28zMP82P/GpqZq5TtiJUBAoK13bASf9NaBTorVkJH7UVybB
BoK/xEHRwO8WW3Fjp98tP//b92KcpKFVXdCK2EuiXUn6NegBhPD+MsTrhXhpJxnX2C1xSIKBYqTW
aze1HWE8pXYHR/FSKL0ZEH4fQeEfxhadMxqPmWsmFm9m+hMRF7vRjDMJTaipJBP+jPAras938a7F
36Gdxpv+h/ikuOJV+ygcZ//y4jnRIztGCrGYOZElhMQJwrqp/I68om2gq0wQOH7sNcK5sMtsG0HX
UV0QFXYEXVviB77i4GW9z7zhKj1MV91VcUVp2jFrZRfXitt8j8+8fktO4KIyvkbWErlbqCfVtNgK
i285r6qx/YR6j/JU5gkliEXXZzMQkj2UCyChlznLY3wd+sSSbCjQgsY2cgtf+v3bbu3UVCYiG5t8
mcDiBstp7/TFy5WfpWRdthOO32R7FqayTdI2wyM/bo8ysYl8WqL/5jZVJgKbx2E0UBTH1ZM8LMOp
JYmV/bYGFHPIVMafqFotoA0CIG8zaKNfHSkvam2nD5U7e1pm9ZElONz55u1gT5ehUqAQ8ok3cGiy
Ju8zpKTGxsK16gwv2p18H95Q6qz5hVvg5cExe9moNZm6Vn+LLakZUkqaYGcitgw97iW+bRzvi2M2
VVCzhZgjwaPtdnKQ0fJjP7qnulPfll+U/YZwdWB5iIzLzsowjXID6+uNeyl4kJPWFgPnsslvvdnA
6KcQAx0HhoJA9WMQqVVjXVRiHNh5Zg2O5km7JbSi52RHx9B57n/jOkejhqihnU4hos62vsbaLDVS
FVHXQcUrhqve+zcFFboxjBf+AMMYRgImqVbCWCJ0TGNo9dXJlzqSH8aoRSm+nG/zJrkd0CvuXt7K
jc/1AZUxkCjCgGDeYnFVrO2lLtonneIhxW//AQxUPk0oXiHfwubuIZ1OgrbrACOTe1mervShcvDs
4bjbLTcvUTXR/8dhNrFdxBxPDuCAzjvGRHdmqeifT5xQtTD9eG2OTvvUOxga+DeaPxtJrA/gzF7q
SShEidoiuf3at5q600vgEYs84alsZz55uLynn1jXXl9rdEALnXO6CvP8eArkoM0jPPhx1A6TM7vq
QTuLJ/VaQ6iEw/5Eh1yU29GpneqxfirRm2M3/r+QN924vLHs9z+DWfaYG0kjQjoCE5J0UiJzBN0y
bSSZHdmar3LPdH57uJ1dOeNkmt4MSV4BMv6lQ/TQV0GiE14vgxN8oRJ+6CG0x31xMPcBL6W+eV5W
i2U8T17OatMHMLBgwIu8jEHAFRtPUtv+/pW72lS0Xn/8tlmhFmGBuoxtSsn12BmWOSX+EPNY0jaX
Y6BRXZeIJinsXGTaFmK5xAoeROluQlp37nb9xCMy3spw4K3/Dwr7UC7DCpWfUcXnylAkpm+U1s/9
5a5+Cs6vAzzXvBZltgr/dybjHZJJJc5aCfVTCtn+XYLvdnjnxVCGHh2CjDLOwS5KOPcSZzdZNq5W
aYY5jQAqqT/HsLNI60+8mbn/sZnvORrmuA1lSIaFJlDaX4FP7KawIm8BMzCGu9F5ZDcpPqKVP172
NdSVfLqcVokh5sCpxhAoAtIBaFg/jf1xCGLHBDOXSHhp+a20w4f8EOPUsrE1+5xIgT3rKARalIyg
9NWbQbdHMHuDGiuxeFRtW++7D5jMlgpNUI9igS3VINYmWNpOwBuv8JrHubKMe1qAkJHmFK2Ss6tb
GaQPwMy2FkowhwP64Wwt+S4JdtCcc2OwzOhbrP1ou1O8PJbZbZbtdJ4VbVvqexaOcWN60S9ESAHc
F1e9ek+a/SLzEkhbNqPQZl0DtWdIh9C/YZW3RSdwHw4ibEb1Ja++AycnVMtzu5md3mmPjSVbwo0k
WLy35KYFKYpOScBV2lTOfE1FbCRllCqKq3i5jqd6CsXE9im5k4/I6p8DkRPcbH7GNSLzGfNF7ZRk
BmIb2VQDo7bBe3K9NEgFZi46Uzl4WxeuAu5dDBpjABSz3x83tuhJLnWolNhE/RIpDynhERdvL2iF
wHy6qBSMKZvLt0eK+FxfB8fsq3YAXzc0hmce28GWMa7Xwxx5uZGysiBYj1EHjqI8zBmqfimvdvG5
8o4LbrUmxizKaChzkKoEdlQ8LHQoT3Pz9JcSnoQR3LDjczR9z5QvWldw3udbz4c1LmscfaM3kgjc
+fDKd/qqjSLv+t1lD839ZsyRbsZZKtUAuyjsqj2tSAeOuIe8lZU+xR731bx5uNFkjm58zHAqbCdd
k0qJkJaIdYe8tFT1cep3TXgjxO5cPvfpIRu8jjwFwRUkiSCDaan6rVKdEq6P2Qq50aTzz59BX9sr
H2PWUWWmZhNQyTLNCu8EK8N0mn6nSq/CgvE9r/ds++y9A9I/aAU4J8k8zTIAG/OlqonVJbzTvf0h
CSYc0IcEr8IOWOcCxm0CKGwiEdJlyPTTDjfpuzTDmzQH/vzv5unDsADeRZIkamxdQRWEONNLvKWl
9GGWfuKDFdPTZdvkQTBfqZ0LvTEnPDLTrrPi9lepRhD3/vnfQJgvE82R3CT0JRtBXLLN7RmqDBia
vgxCnQQTB2Fkw9BNUApjsJh9xw6xooN7SjVtNY/iXR6N3WEa69whUad8rSCxPQqV6VzG3DKID6CM
fxz6tC70XEN7VGXa0NO0h3TwBYx9TWreWEut/1Util+NoLosxPqphohom7W//w0//BGM+xT6uRF6
ASsX8msMb7fEjXkCQluh7QcMxlXKS5OoTYSFti4NbZed+K15UcGJ+irSm1rSze/Oa9N3wgdIxmua
o1CUfQBIymYQ9ZbgCs+gbcBgv/yo3fDkUDcOgoyhfnTKgQsHVzdjo1DfwXurD0x7iV2jKhCp78OR
99zauHA+gDDhgRkn8yAiIEO+ijoPY08Jtvm9QRue8AMMXevKEwr6LJhlCJiw6M9hYu5GYeLMN24b
xGq/GMtH6FORqAVG7Yq/ZDfzyDfjWP6YIRTa+LFoBSfuW4D6ok8nfAXJ2DkoC7JergCpnGk2Axp+
NymkFCQ7uWp8XgmZt4eMwYeSEkOOC/bQZl+ldG90nE4Gnikw1p3rQWSEE35fRVlH21E2vnbPN4VN
r/jPnslssqJoQ4y714aJK6RUrkoNHa3gJEBtek6/JKCUt1GYETmeeOvRtrI/meWRGAZSQQoIoNme
0hu2D8seXXi+6iQnmnmqfDBJ3fIO8FbmGagaITIyz7LGCtBNelmg8xxZ2s4jh9EPD703e4Gl7viJ
tW3jeIdibs2+iiq1GfDxsrEK/SHTe3siIW9acOu59GFFjE+CzNkwkoTCHNuvurdA5TPwqMGH9nQd
e7wDtm0r76tivNOsFm2PLDfOlzq4WXAb589Tp1vBdNVKLufi3Aj5PyyNcVFaFauRMuFjIRo9Ig3s
oWb7Y3DpeBaXsm37ll5ZBuOrJrHIVSRjX32VvaDYAl7effFW2OGqNLHTF2/31gqNcVNtjCzkQu0w
/tU5zV7b5RB9t6ggVWele8GnadcIQxF47tqcXd12Ku9fkHFaUqgpQSJhoYMn24IFIu8mR0pPsqIz
cSIQ48jH5Jl2HeR4bPPMh3coGI+WIfvaBSrWPQY3ZvJFyH8/77o2GZa/pS9JKvb0hh6LxApL9J0u
39PYu7yF1BQ+3zH/7CDLKTgnWSlWGUB0/U4XcjfNjk33rZBD3qfavszegRgXMkxt2aFDHkBEtrT4
eyo/GfFpFh8DY7Kk8bkYHFE6jPV9Mu8uL5F3HNhB6mpue2Wg57xBg7TogrHJia+nAxXnM/nt2LyF
Ml5lmNsyTehFisMQQ3wXZdydvmBQN73pfMERc+vy8rYDOUyYYuId1SY2bz6YY68Ls445d/1lgqwv
OOWIfxliq5YFU/wHg82at4OSFnoAjMYJC5emzxYrcMDD9jDsVMv0q8xCXzHtNRt4bD+c5bFvwnac
FYTiiIpFyLhWu7Q9hLx8DPUSn8/A++oY05SDUJQxPobwUcgciSx7Mob+HEZ+Mcpfc73y035wODvK
WxZz1RkzONEGcERCvK9+xvPttkIjz0v86i5Db/om1VZh8+jgWS6xV1etQpYIlFdgavzEnyOhwbiX
GgQqql+1lD3n++JIVo28ZGwbeLJBjQb1wX5XxaBPq3z17vKqty7cNTzjrluziIyeHsSxamwSBVYv
uHX5PNWGo8e89/FmNLFGY/xzXidiiAc0fcJJT6j0uLTdgIoVWI2VQq+Idx9sBmTvgAobe0b9jIGt
7HV3y/8j7cp25MaR7RcJELXrVWtutZeryn4R7Gpb+77r6+9hem6nzJKT3W5gZjCAgToZVDAYDEac
c5u7067WXUwGvtCBmoTHh7nlQGsw5lVJmBd91BuEmVas3XI5TMFgYyibE1y4NjF7w6hzSYpSfDJz
N3nxLvPMW+OJtpXy07HNK9baJGZPJImm1yNYfRE5iWd8pTdGPcdjed3bw4uEbzYSu+JdUc/lQXb3
r1GZeL1AGafG/yDAHIQ32gMjfSaxRUnKDZCXWeBYUH3RSdwcCmzgdqCFaOGv6/uCQlz7CfRbr+6v
M/hGU0PBTyjk7z05TsLT9b9/fd+hvPbr3x8EzBiL6ITGC25kG7n+uY/GR6WFkqdc7MRW4R0XW8nu
eknp71nZI4YBfYWAPcENzT4XdCN31uzJbnrHpeLgrR0TU4wybCKoG9EUEFN/NgQ19ilEyYrdYtNS
Q+ik364vJndLMHFFl9u2rkOspggn2VHuj8WfflANNH6r9dbRtFpJdo4tKVCcJQKOJknuvg1mc9LC
6IibF+aEOk+K2xctTznMG1vv1Xis/v9DAvSxv369Sa1mhfRYUdpkBMLQJ2O/PE42wXp2fuabuwga
Zpw1pWHkyg44p3Arj+maYsTDC6IZOGICn9JMSp/p1U/yDMDxKuecowETBr+a2MeEhEZMHTRzurMW
m+AWM2ordEo8x7aweBQuWzcVRQSdD1iJ0LrFtpSrWdN2hoKapXigPhP6mOX2Uo/H+bq9Gy4w9N9X
66ijFIbNAJhuORX6Ue73f/ShLgBMqNKhl9OTHgCSjxElbLfcN06DLfiZOx55pOC/OREuaEzgKjM9
nKoFaLW7eHjMPISu7lI1xQLtBWiV3XOHKbeP1QsiE7qMpZInZQAidLTt6r73l52xN+3Zw9e6a7DH
Q4eXN2zv8QskE8GCuCex2AEyAXFBGMdWpT3UvT/0D5H8XGecx0eeIzLRK05zHAbUEZsAagb3feGq
o2S1/ecgqay0hADovyXs/F/W+beBbPv4IM2pBOF61Ou19yl/k4v36065dYdFBRt1bFXEwxFLbwdB
WjXCaPX5itDHmMjKD2X8qVa/XIfZdI0VDPOdMrz8CX0LmGWp7Vm9n5fCDngdntuhaYXCfJ+0AMe/
VAGlV9+k6rWJCitN3UxCaSPwsqy0IEZr6dlhpEEqvWnMgZPybTrI5QewX4uITTNOIn5Assd0AR78
qFIDn1pzM1KtYJhTJolHc2l7amd/Ivkx1XgF+80jZQVA/30VCvEEpZWBqOFe7KlvqEYd38GHdO5/
5NdHN2tgKxdke/rFTBnnFnKwtvEl8IlTY3AhhrRX/3kU0A6lYSIRK3hMvczOK/e6W/IWkgn5WVIb
SUWfjXrEj4NGwg4NNFGx/28oTNyvM1IaHSjEbUG40at3mccfudVBCp7Dvzcx29hvVpoQpdQf5Mwm
xJrelAP4i6DboVi6n9qYKXgQbPWm+CpCl2HGsxi9qRY275zmbHK29X+RZLkbM/yMYZhPEdFOSjlY
WZXuri8nb5MxsSQcoWw7FoBphJss/1wvByLdzZFiNfNh7E4pd3J100skmUCvTwfZNdsBlWaZqU0L
EsnB09/o/FIMaqhutnVX9WW79qIDpGH+wMYVJHN4d11pikoDyGTfQQT5p7ou/8VnOx9f4TBHtpzX
Wd7Q8E8J2THIeVyOqqv7sit9+4MeVUlZQTGfbSCFqPQCYkqcIfeJXlBosQL9+fq6bSfgKxTmCMik
AqERfR92AQLL2ROOs60d9GPo4mEEHCjJ6Z+RN2+6/gWWvWs0pIgrKmltq+VNETtisEtnTiMeD4IJ
+kOqBWqkwTLIA3wWBcmt4/hFzXn8dBxnZ28TS5EH6lLihgYJTvEk5ZnhVTOmP65/J54xzCUClX9V
MNAXZ+doIcxPZV1ZEm+8hIfBBPd+1utKwDiILUq+Ft02yLtbzsMsD4L+++qcDCABn7QxtqksfkfN
zEow26SYASer2CzCr7bO+Q11BaNNUx2NmABCcWd0KTnXWfjiTfFyyAjwNPu2z2NIQoC7HdS2Blvy
F5NGBuesDF+2QND5bjwYh/oh2GuVJd6LT7JP7Maq74zQSr5w2cg209EVNvPNFLMTx7AHdg3W8OT+
rD71GB9izPclt7hGOOMraNc4NZdtl78YzHxFxSg1XQ6QY0vJa0xO+sRx9t98vwsAE80jQZPMOj+v
6OAkYDt1wkNsqw/lXoosfkVg0ytRQpUQb/GuwQ6CClPULHEJx+8y9SVSIOTR6HSPcS98m7WqFRCT
Ji7I6GeZ7rCwTsHuItZo9hGX12wy8ZAfNyEkGNPIExqie8ZclG6ZaNUPUZ94+epmRrD6HUw0qSFL
FYRglLblpLlXAh3DtYutIjnO6skZG/Sbo4NMHidOXrd9eoIskmoEyArouX7d/mOih6M5dfRJgL7d
lsi08hPlsMt8Xm61fZ1fYTHHZxCDLhKiGzQjUL3RhbbOuaXwRrfz0Ad3wD94pN322xUmc5iKMDuX
DATOyqEUiIUzvTZHmlMWbnXDJdDYvHRc0FhmGrym9moowUL5rocEM5grHMUx7qgaDZ7mnOsH0KbL
rMCY0zSHiIQ2iefljHfyMfXTPYTKD38UWlYwzA7JUSGU4xgwcdGiOaKxhJJXcqTO/aH8t4JgnF+P
jTRpqWPEL+YdJZRIffEpvunRLdY/Zf6fsKpIygqPCdGzmQYphHyQMv4wfMklu9TGTC+EWUDfzC/i
8vyebdVUFlkyypLCuclzuCNW6FavtBUucRuQCYUOrzFiM3qu7GOCtSYqYilPABRC0zXq0ZWNaS+U
MucWs3nSrWCY2CEWSzOLGv1so3wrK6klT9HNQHIIPnBf8zbj9AqLiR16oSy90lOsl9lFzy5GlbNv
5R6Znd/+QZaKGxKk0wwVfFVsPYnoOZRWU1oiq26S2inaH7nGqSVtrdwagrGmiqVGjzIZcWJMRrvT
QtGWyTJYRSt2N2qSFe71UMGmB8h2RMjmwSZdRJM8O/yf55IKGQO1ckbzSS53ZPp0/e9/KFudAUA6
jMF1CADicvLrMdKB/aPvMDbvdN7iLU6BHgvaINC4JirDsVf+y0/0Ew4k/+DVBnk9+4lC9ENHkhLW
Tj/21iwjvuKdTuo0TtbK7iMKg5I9pASgowgGICb0dXFoakUDDkq1Cu0uXl5AGXSXCwKv5ra5fGsg
JgAWkbqk3VzVjuTTIfLMCcMnwW0d2j1l9LeZ/a/H8c+mEarTJEEUxGT5ZzKkG6lSlLVDR2Ur2RKe
fs63CZGng7JQtSV1H3vCM8dP2AOShaUrvroGDGScVZ3CUmoFDF+iNa07VvASbRd6vGLq5udb2ciE
QT0aIHYdY1X7+U4fPKF8z4TH6wZtbSzIc/y9jEwInBNVHIwK9qQTcUmMVmCyuNch2FhBlww9nmCC
hSNCBoKBAHOgSXK9rZw2foBbqMFJiB6GKLavw3y4M7E4TExaBDUxS7GrHMWfXTp6CGE7N3IEV77V
njTKcQZux0T5By8gH5JQFpqJHkliGm2SwMRsP52otF16MizolPponOCZSZdrnWswWGx9WwpEgoaT
pnIolVQBRuxacUDg407o/Czs4gj2WTv1ctTJ8NzP7QOlG/kaOpOzjaAinSUd6CBkatFlIO+CPWgF
gyfJo0QAxi35fP2zbjnoyntYPhulK+ZFGfBVpeB+wBVCiTkAW5tsDcCErtJEI0HfAEAUb9rhZhQO
S8jphOTsAPb0kmuZ1FUE9yD5XYMqSzM6MZoJIHFwfa0+NHKzvsFEJ2GJ1RyDQdhqtJT4Dvr8Ww28
TtEj7RgKPcPN/MrnpfGbwX+9gkyYKiAY3TfUI1tXRLsuyBrw5thZiiX42jH0TE62zftgTDxRlioV
ighGBn1+GkTjZcErViaX3vXF5DkeE04wF5pLXQCrEt1X57uo4zxkfsiq2Y/FBA2pqUywRcGO8YBX
MXRaqkewwo33k007OzP+5Y5NQRlAlhkW4lOpIWVwQ/OJXiTrm+o1tqPHAvkN2ECvr96HlksWjAkU
bZ0EcpMDjDK3ZV4OzsV9BaI9w5GeqDT15GrH+E7JrT9JrVbeqNITfHVCk5hMjRZiWZVFdApBsISh
OlSmtL9uIMcLWW5zaQT1SlkDRq33JV7mxMiSyNfrGLydxY4ni0UwFujSpouY3FM+kMDJXnU0AQq+
cjTvefdKnk1M+EDgMFJNgMsHzW1WP435M+G9k/G8XmWCRRAUQx7QWJjhVSV2809y6Rin2atxbIE2
DJcHKxN4zsjZyyylPunlpKwlrGO0j+7LF1rYSCG6WJ96UKvQvifuUC/nnGSlvEQpHbORLmUC5Qq6
AdAJSB5baEiodgfKDG4b9YdCEbvhmHCSQsAcVTIgFlD9RuYz7Ixn1Z3OXU/9Ky815R01GsOqkmI8
eplVLGnrgqMebbhglwhRErPm9+h2cmW7wIBtdMMTbOHFFXZqKJJ0URlT+A+Y/EAwQWdDYs1WZIvc
/uTvFnelaA0Qp338j5FFYyJL00zFskwweUxew+Eug2ZCMHEON46nakw2AqrcpY8VfEVi4Lm4qg9L
l3IeTHgQ9N9XAVKtRwwpifQY6NypOBD5iRO16DpcyRFZXtoxzyo1o1HrZz5AWUfSG0ghU162O+5F
kGcOE1DI0A6BQE+18Culw0kfzMf34ClA+l3Z5j52eOVETpDUmPSjAYNfWUHQxBGKJTqmQT460EuI
jomEWT3OSnKiiMbkIJB3TpWK3itGW0SvZnwwPhPRhnaEQ1m1+29p6VxH/NBNzEQRtg5S5QvMoqvZ
utpB8GjPdIosMtgNR5T/cO5ATQIZimEVmPwClYux8GI1x3vYsSFJlMJECc82T47oEgsdbE6Hgrfk
pHdcjhwe2oc0pRyKloaT6NQ5tF/IcELIkp918LgF7w/zC8zq6vTXrLbePJphPppAA+GP+UbHsqN7
2iVSdRZ5oLPZudM8au/JY4KcbOKR6XJ2CvuoaMoB6UYD6LpcHw05uDdM2b3uP3Szfdj6eAUSoSlJ
FcmYDKIoQPwnjtgc1dh9kdV0R7JPWRbfk7Z7/m9IzLYfdSVRFQHGFOmdjBO1vYtjvxserqNsbvaV
Pcxml+uyzScCFDkZQCT4Xe4Fq6q+XQfZTvNWKMw21yolLCoFKCooGNNd4kyipX0W95Al24k7M3F5
J9l2rWSFyCQLciL0XVvhO/3UhU7dpXKNZ/Mm3ItehzwM75Wh13ian3/TOC6ynahcsNk+jSCoijaK
ga3eaYez2J8d7tHvYucefyhj0+dXYMz+BhmHsASQ3XEgE/qumEgaNOHz9c/H8ZGzvatNPZadUKf0
PpqM4iFJ8tspRrhWW86FY7vItDKFSQ3IIqSSSj0+m+6hJVeqzzpmnsbyOUjB2jxaVZo6df48ju/X
7eMC0zVeGYhOrwRN/OcPRlk7ozviJ48/29d41S3qd1fix7m1aAWlYwDJHGkBgxIupIdm97PNnHeG
b99CVmvJRA8IPCtaRQNx2ljlj2KvuDFa9YzY0b/QuQtKasfjfeO5CRNKhMA0q6Dq4YnhTSIc1ezJ
5FGRcc1iAomCSQuphBrk+fSW7Jxa5ep27dDcC5Fkz/te3M3MBJIwn0JhbvHBlrvWxSjCoXod7Oh2
cSl9LK/SxFlC9nWaQGyhEjuY10c3akZQ3vyWDJxzheOB5wRp5YFLJtZjS3dzcQp8dLEfG7e45Wv+
8UxhMoGuAldQSM/iGsTg1UGRTrnqc/btZm5zcXJWI2UScQGVSizXTxroFplU6oPQcI/WAe6j44eu
v3Nus0JjosQQKJWxFGffO1Z76aCiRbM6Psp+fRKdxp6PvE3MW0L676svpRgYfIUkN/ZwvpuTl6V4
6nnaclyj2DgxzqKyUG9Qbjon8AsPt02/E9ET3XtRizuGaJl7rbU4X47GgithUGJiRS9UTSzT4lLz
jhcFvDMRCxJndv0QPkj73qsjVzklGFjhlVZ521liAoghCCSdVLgllWtR7NGfds1xsE2/9MZvvO3M
XV0meLRC2y5DjC+IY7m0KCmNYGPwTbcWv4cUAUZ4P8mgjeTcf3npFjsNjgeU2RBqwFKiIrS3HcJD
t1OgHUdfK4Pc4l1ROTkIOwI+FVM9JTRGok1ahhhXVvP8hbPTWbbUcNTkKqHH5nhQDngHtTKo7PSe
eiA3/6AdhJPks7NgYpjmYkpjl3Ez22f1CLd4jbwBgs2Sh9dyTBjFfK6MzbvwJb6wD75CONVSTqsK
Y2QPJwJ2OpC9Q+QH1+FoV+HAXjgM2Jz4wmqPmIOJ98wAZnbSj6xxBaJYCk/C55zsXtnprPCIMIT9
JC3wxZ9N5rn/rvqUVJc3WMczhokosSaNSabBmLk9jeapbt664IUTtWhw+GiLrIBFHh0NCnu/hErQ
SCK0EcOWAaXd4fiTuiXyqtfOKn6Ez5QIJ/VkpKqJex17e4tdoNnDp2x1oS4ArRmorQr5Ts3D5+sQ
25d3+YLBnDdDrifyMKM0N9oznrlaC9Xr2grulfvFp3OXqZf4safv6yMKn7yzfHvPXcCZg2hWQCs0
jwCnfG4thrtzPG3HN/R1j5aUowNokzzee8BvjoMLKuM1YlAokyRVFHVy+sfEER51SDPKL4kl7MXH
6wu87aIXMObsKeqCtIYCMLPbZyXqkn5dch5ieW7CHDhFLBfikMBNjP6UdLcBT6aQ8/dZxXfBlJZW
jvD3W6iECuXwbeyz79dXiQfBXGjnEMq90wCIVPVm7b5Q/qAzCVyZ/7+JDXrUrLKqIM+UoDHwFQrj
LhK/h3FnZR2vG5sTKQzmKltMQqKLMrwZ3IpC95qN39P+eSmPQaZaxvzt+optP1WsTKJLujJpUCat
09Lz3iEeOG2ghYLTo/uGVBhqufcy9g94EW5507+8L8XEi94cF7lq8aWCaK/X6FwQeVIQdPtdCbgG
ExQarZ6kLEJQ78Ubpf5kJFBuKm/kUbT0bviPEchgY0HeKHJGw9/kmXiuzt196IqCFfsSijfodbGD
0NIri0cryYkKBhMVhKqIBVmEP07pp1T4Mc/HkLdrf3Ntvvg8ExYqLRS0QT+HuQVNtB4UOcvvAt7O
FjAc4+4iffsHI5ccw1j5YjEnSttUcI/RRg8vaPfCA15KQHc9IKMJrOFx3vH4a35jKLReVBX/hVTr
rztBkmoz7afzTqD6j+FBUW2lsmqHNszhQQFldgwq8ChKti29oDIhJeyUadQaoMYhGCdG0RsHtGVp
vPsuD4YJKnkwpiF4lJEDtKeAzhu8aymnHPybq8PFFCaUTLEam4IGUxQ5tM1ovs1D2ZGyHEzepl+r
rRMGqbOIPaYgiFN2tYdpu4MpTLvrIW07tFx+Bl2KVUSb6lRYZlpCFfI3sfXVwrv+93lLyQQWEHKN
Y4YCsZPnLeJWZOWRrwq8iMJDYSJKEEZyo9LievhVOegevefSN2TFiXRH9CSngggqL6XhrRwTTsRi
mGPcO/EGAs2yYZfzhLu5HsLEklQfKiNbAKD48aOOTlh6MVoef86kmPc83QPOGrI9PUpojjLIfnFJ
wSmjLaKv1IUfJLJz3SF+c4b+7XEqGzlUxGFCH40nDIYk9+3jUli9Zqd+i06e+I0YqJqCeMSZeRVG
noFM8KiHaExyeor2ZFcq91m+45MlU0f7eI5ejGMix1yDFDptYZzxCZM9b7qXH6bdCJVaOlzsVjZY
oPN72ibCq4DwjGPCSS4NmlHQ136R7KXiK6mPI48Jmm7Va7bRn7AKFeqYVUlEH3TrGlf16jERCysu
DDs3ed2HPGOYoAFxvmgyByCNQ+KXcuIoMzRVAp7AOQ+GiRq1CFFTUQKMOd/W0S4eX2fp03/0diZK
9LkwiSH9Lq1qQa4dVKDGc9JZEzq9J7veyyj7pXem03EblTaLHIqIkSSMOiigQ/z1a4U6FGmyfIRD
PCxe8VfzFN2F4Ai3jPfaE63xFUTN103ddI8LIPsYt+idGAITgIKM+CE7ZkJuSRN6WV58vg61fZtU
aGWA6mypOvPlghhkdoI8oZUXo3rdX5RgYrBzaJf4khV7yx+lHSs45iPK5Tw3cgo4YxF8XRTf26F8
i4U+5Szhdla1AmI+Wlo2YTxFM7wFL0lovUK/BNRuWm+x2/10Q/kIe157Jf2TH3b1BfLDRXMoBm1o
AEnfyahaMmVeTA48Uu3t02yFw4T92kjVEOyc9HlHfqOtIKCn/Ys89A7BA09Sc/WDNo/nFR4T7Vsh
N0SSAU9eTll51GNOTW+7iLMCYEJ9HgolmuQAoPjTqRpwXVnQ4lI8ma7YW9pdd6CF58wN0YmRKJbK
OUY3Y9cKnYn35ZzraPsFel0dR+LF5n6Z/qTEsYKgP2EV78u2NKqEwOvL+tQI94HGSYE3z0rMsakq
NDWgGcl4RK4NZqwZORrUgpu4vwvm2zS9hYy6lamSez1gbDrDCopxBgxOGUudFMhyQSwSBb0lQef8
OgTPGsYd1CEWFTMHBNo17SB9KiF/3IulI5W1Veqcpdt+71gZxHz+1gyWhKhAC77QKanibsBN/bba
ie8zGrqSB+XR3Nffrlu4HXVXoIxDgKgIR02Iyy1tmJy/Fl6ON8D6ZPrTJ4HLBbZ5nKzAmBygl5So
jiV4h2zsgvwoN69j+2aqrxybeJ+N/vvKyeu5afoqxUJ2b7S7tsWY8hR52jM5UIFuaNR7+l+dp+65
vAyb5/PKPuZMyTTSS20MYDRkP+OFk3IkJdZ0oJXt5MF0uCT5PEDmbBmTOhZSEws62vQFUEVzUHfU
XYVq8njmaPEy0g9K6Odn3IuFbFkiDSbMCESwsDgNmHGnLPZt4kR3oL8B33tggWDjoQFxUb3L9saj
/tf1L7sZIFfoTHTB8GcfRwHMDRrP7O8b+VDwno05LsrOREpmJ2fhAAOndtcld7L8JRXf1T+6Z64M
YQJLm89pLRRAaaZXWfymGY/XF4oTG00mlKgZBN1VFQultY99ci9lnD7k7aaflQFM2JCzpJvGEgZE
e4MSWh6yIy1L0a5alXMo82xhgkZHRaByagtJv6R5buXT9+uLte1VumJCCUrUMAj7a7gIpqxAyzNC
YDzptpyXT5kJK3T5j+y4wDDnVY0xg6YycFWdZozIT/ohKAfO0ND2Ul0gGLcqtBSqhjEsqZoO0phv
YDVxr6/Vdmi9IDCOJRAjXjDJi8yyPijT7TQn1ixEdko6p000+zrY9l68gDFOtmTGaPQ97lkLOUnB
i9qAWj/bz9VkXcfhOQDjYXKfVHNewygjfWmkO0l0BPJnj/DqxRjmUBrSSBgJrVQovvlmHuvv+uwY
BJSsMkqrZmI1w+66VdsXjxUicxoJsoYp/BLLN0HbDGN3R9qhEnlUYbDdDzdGYnPHPuhW+XDxWEEy
51GlGqSvaDme9hTRiaThdfFpe0jh87YTxxM18dddG8+Tsqj0o/WSX89vUf69bvy8fDFlTkMIxzvY
kZJuEYsyEErYFH0W9FsVLHY5jzuGh8HEhp4MS5DRav9gJFYavAy6N8QlZzttV+kuX4edHlEnrR9y
giWj2cJ8mzhmaJV+1kKlPjtKb2fRyciqRavonOu+yNnJGhM2VCmYpmUE8hL4k/R1rL8MGWT2JK5M
4SaQBp0ITDMpEP5idllC+v8dfOMhvKWDVecMTBPO922Ca1saWQlonkXelXu7Z3qFzOw2UYfqnyhn
cJP3GcQ/BTIjcTzXhPITfYMHkxSdsnXqI/e6vxn2V9DMrkuXuahMmpRVoWhJZebnSvInJ8sFgu2t
lGISxr0C68YUKV6+r3HAXHeR7ZvICoI5ho0BemBljnN+uqNCO4VnPgZeul9crJvHu2pzlkxiNhy6
EVtdqWhSkXyKx70wPP5Ha5ijWDQTKFRXWLA+sqEo4pe24ZRvGqQlE7Qj8fLy7Vi/Wjxmg4HPKwmb
FnBKKNgzwXMrEfHSFFgRlHXCYr5LhdnGzKGjB6GjCuVNokn2FE/WUnAfbjh7kOUDWhIjn2N6a6Zt
IVQzrPKSJ9AQiPfmV3IAzYIrFDZeAmaeVsz27WS1CsxBPmRi1RB6v2ze5h/hkRxbi1bA1CNuf054
0qzJLVxQS0jQOhB3mC6+/tE3o/gKngk+wTBRBRDABxXuJpHfdZ4+5N51kO2i2wqFCTRoiGwUhe4T
urz0jI2e4k/gAbbTe2kH2uQ/m8hYATLhZVraotapb/0EjF1ltKW96lNpQOARTp7MCwQfGjBzNWgW
DQYqD9qhcNIvhpMldrqnRcXKrv8tw/D5Snsxj+2/FGTQ888hdRoRZYI7OfjB+WA0E/mQFK0AmFjT
pKY4x4S6hVbZqfDXstgJnUidv6iJWwQ3ZXjMBF5Oy9mEbBfmEujpYAj4aPJ4zKMfi/Cmtl5aFJyo
zYmjbNulKoCDpqBFuFRCZ8k75po5e2ozzVstHt1zq1pOEdeNrk2wQ5PelAaD2fO9FvlZ+m3S/+jZ
fAXFRI8F7Xtjl+I7QaTPLUzJjgfiXPcF3nIxEaKvpBkKQSmuzctfqXhrhJ+v/33eV2diQzLmCQY8
YIKMPdrh+SSUUCt5GISI81k4oU5mYkI2dpLadQCSRH9QPgVBZrX163VjOBgslU2gimGvYFrYCbUj
GbwglK1W5iXF59Poyu5km14CuZCldgEKLYBKaDGIUyv9VB7K79ijgUcvML0TWJIlHvPFwTQv/m/s
gMmmsDvemxTn87FsNmKeCGGlYFXH2O6CXUOgzpN9z9BM8t9WlklOtFALymYBTtLNdmAKDhFCW08l
jrdvV7QvO4pltmklITUiHThG5hZ7CbqQBbGL12Cn7X9ODeSYTePSA/JOSIWJGUJBuiRQz5/UgMQL
yrD74BkM8g6VzKm/cccl6XJdcyEmcJAlG4xGAp5qjag3U0kgwY1t+aCBvo/P8cQJIiyJewg617SL
saqmUu+jfLYGJFfXHYR3BitMIJFSLUl1NAc42g0l7aGtZ9q9YnUu5U6NOGIGvI3OBpNWbdSxhUGy
/knAqGLa+2r5lWMRB4RthYG/T+VEE3LRx6v9AGqI2jY+Q2rooJ/vZpUdP3HT8s16yGUDsKVFXSQD
VAEAqvjoWvaEW3WxRg97wC186M5zTOSclSy3TT4MVZV1QCOZPbsEGg3DTrofdqq72BBwwtg6Qted
5sqcU2e7Grwyk4knyZKAj5Pm3clZIbi+Cc4j+eJp3vHaZrdHIlZYdHesEoI8MOMhp9moeod7lUUf
PKjWcuf3O85y0rzsyrZWmTBiTkq8SHQPmLvOmV3Zmb5paOZHOcuJUosn9bUd+xVMxsu6AVJvFq1I
p4LQRytFwbszyf0o2ffV25zwOmS2y0DaBYkJV3OoTT2ofM9FuhjcLK1dGycDGomLvbjmg4pJ6wac
KQmXlXE7cF2AmexHG4egaDsAV8Ntlt5EBY8dggfARC2jndpQXwAgUnGo0AqV7o/ynosJTKgau9mY
8gIIYfKXQUS3Sfdpm3Ie6bdZbC5fiH1ly4XYENCsSr/QeN7HTWctgT29qu7gjp5hUWHlYnD1xIo5
SddvDs+/LTSZMkyS1WSIZGCTJ+QG57ediNitp/uBVT0UUA7lLOlvbu0XRLoPVzu60nVzkKg/0oG7
wll2I+aDQIEr2AI68cFm0hzEHdnLT7EjjBCIsBfOjXP7aLj8ACZ8ifMyJsuMHzBWX8vuc96+ptwp
+e1gcsFgwpaSN5IUdueiyIzRSRQmC1tzaErS+CV4QnlnAQ+PCSejRAJtiqlN51HNFlzJVorWcfow
PO+0x+uxkhO8TCakjBIe6BpaI68740gM6QcmW6yil1+FMTKs61i/qXVdlpIJI1OkDj2psZQ0Y6fE
UjFkSgRLNp3eG9Gf09giKr3BH0y+6KD/JVCjN8CczDhJVSaDakKLyFGgw71AqjC1Jz4VGf0r7Jmz
RmHcpApnyJ5muCAKBJMG9LkmeZ0eqDyhZOVPpqNzHnK3Ptwaj3ET3WybcFqA1y0QYRGJpwfBSRxk
O+x4oxo0+F4zjfGR0IxKdSA4ToOx+97pJYZtZP0R9BjCLtRrwxny4buRQ3bmurtsnQlrCxlvCeRY
7tsasHkGEaCbvuAkr5sBcw3AHDrRPPXTCHk5JD9QkHXyT4KdvGbWYtPsX/08cZIt3hdjTiA1VCSh
r/HFqta0NDTexXhNhlbnwi0hcVaOrfnHmiqIxgjDYs3cFVJ2DEWTE6Y4xrB0CtHQqZ2wACLKBjtJ
nsu2hSSGu/CcgON7H8r9mjQ1E6GLRvAIKgim2+TSS5n1PjExuijnz6UZ76473tapsvILll9hkMp5
SmPYVsqfBw3E8Q9FxCvD8NaPCRcjYq4x0uqYWd6lneGr8b6WUmvkKnrzjGHiRFiXINQusIBt/ylO
783yZVT219drM66vF4wau8oDSK+BP0/Ggo12CqYrPJpEeDNQIBT+ZYzRXFJ64k40neuo24aZpqoY
oqQZ7Kxh2s5aNtLi7EwOSnJsx6POi7Hb++gCwXykatb1DMk9aqQYHYg+ySGvbMSzgfk4wtKIwUwL
lxJ0XgnmFucXdfT/2zoxH8ec5VYntEqe5d4kplZHdmL2dh1je5deFooJ1XPSKHVKcyRdji09R4Gt
0SwyCJY5H4agdExoWFxH5H0a+otWLpdmSTubdP8k0Ze8vomV7E8AIBtgijoegCWFidaZrid5McCn
ZelUB5CeijjHwea3vwCwZY080ftFqmL4rzlpGIkeE7fOw/5YzSTjBLTNi6O+wmKuBho0wcB4QrEe
Bge0+l5+A+pem4SWeIdZyF37VNna7fJ0/Rtt3vjXsNKvH6mp2zgzMqyhqTwiskFEVrFnJGGm9rkc
78X6WR5vgpGTGG3WLteoTL43QHphEiQYa4C//Euz13e0XhR+Sk1QV7d75TiDtcDn5e28z8nECgxA
LAWhMVAvMGqp3WlzYyWTe31F6T76kImtviMTL8ZRDUKpgWltENzqirEfJtluy3Y3Dea3RBE5cNs2
aYak6SqY/9iejJrMNa76ODuIvhOWxy47KBknCeNBMPt4EkmjzRRCqb4mcm7J4BWveIqPm4etLhqo
zWi6RNimyqQSRKJNiEOZPP/ACmZWWiS2IEMdoeQ9e23vtRUY842Crm77RjXBfgzJVRk5s6V81u0C
/QO0HWKmXcxOZk+cm/BmPFyhMlFeGOpJhjZ6iemG2CJLiUFV3jwMD4IJ8mOaLXlKDQvqR3P5OuOd
7bp3b54iKxsYX4iMIoQUHwAmoffTvPs+mBWoeJPptspLDzOldsfVd+UZxYT50og6ssQCJgOWmyJ7
UHNeRWirkKz/bZQk0jfm1UHVDwpkYioYRfnSW7/9ntsIP5lF3+BDwlnBjfhACHRnkBRJuiaz5OVa
li9KG4pQjwiPhbZYUfjQx3c6+HoVTlvR1jsDkURdUvAfyHJLzMJFQdGkLTrsnAb8WXgH90obGkgx
FIW7Gz5nz8ZnWqOxnQX5VIZJuiyFo0azm9WZl/BfTjaixC8YzCEpTninlEZg/Cy8VB54EEY6Rg/R
qMWm21fazbvoVBac43nTOILZfZVoGihWmQNrbhSpzXQsJREOrXhs838fYwn0CuESUETDbA/7qbo0
RF8PDAskkJ3qt5EARu2U4xAbm5dIKLDIhqYZJvRYf/VzlJAIkUbz/0i7rh27dST4RQIUKelV4ejE
iR6Pxy+Co3LO+votzt3ro+HIIuyLBXYXMHBqmmwWW83u6tyRJdmpjNOUou31rpl25ZxZZvqwTRWr
e7VAY+hunAUz1AMDJuU/egUxzaDbKXkJuM2v60AY/ywSiWj6uxrSMg7SQu/BSVpoSfVoCcYNSc84
Fpx4c+UixPpdgZhYKRdGWSGIkx0JM7eg8IDhzqjXA1FsL9yqr5kYlylrBCMGTYbEMywaRlg2haNH
L6Z46avP27+/asbi9xkON/Va61MVv29OuwA1/yqCv+7DNsYay8kLDMafZ4m0OoYZAqOSrFq1cwji
Jz9BCjPvA3Cd5X5BaSx7N0rZz6YOKGQsUYtNX63IHU0RDQf+6PnttdNEhoC0WWv7uAVYoryU5POU
5BZROVywFh1L18XTRMbPiKAnyhi0xeuTt2zDzx7rZzRZYaryuTgUjnAIxnP25ynYN6AMwwX9LKM+
B5Zppn4ogydVG2/iTuX49lro9QaGOv/iro1Qvz41JmD6TwSiK9OPeV/uA4xgue3d15zeQThA25z7
srlKEgsvYbgvEcOqS9Gh+arzrO/o20t6m36Na2va0c4qFcphdewU7vY5WEtgvrGXYcE2HVDZK1F7
0dEFiXy3xQzR1iK4hLNd8Mit7+M5KEMeojJk5TQDj1zIsfOyJ4iqHxSIyFNVj/AYeuMdT9qGt7QM
nxhdKRhNA0h9Hq1KNZ2YzE6XyIdQ6Dih2jY1amyPfiRLGaRVcTK64qT6D3n5sL1da7+viArme2oS
Rvax1zz6kxoFwRmOWExrdspDrPOKo9dWS5F0yTQwEgQTMxhHjDBZrhJJCRPyOxLZAxRNSfxUmj/+
whJVksEemIAss73C9WAOdSBJ8APlKIj31cxZqbWyBElZADAkZQSpapAaS5UiM18++o5p6x6VEyg9
3uS/1V1ZQDHUpJWkzNQItpThSRlyTBXizWNfpaWlNQwtaU2b13IPCOnW8Ghxx+vgpAumap7CFN+F
xo4KUWG0yfYurV2TS1jGGbp6mohvYBHRmO42xblrj7N2KzVfCW8N15693+wXQ0RVWZN0SqlrdxC0
FazKLp7IXeTlmvVabXxJ7c4WXiaP12LIs5FhpFbz867GUFnH1FFNNZ96FMdjRy2f6FbRf99eUO5G
MmTkB33cFDU2Mj5UN3RqM02k5Sf6ri+5wR3tT65OvDO9RrrLbWSiHa1IC1XTYWIlfzCUZ7O88Xkf
IL85byoxiGTquMiYyCOXSkT1vlKgxMrwVHfe5/vqTEeR5DZ3gtJKUTV85YrFnG0oQYzi7Mt0Eak6
WnSUD9MOajxetedsF/0lJlv2Bok52pgwmnaRge2a0/93cqBo8Rwd9GMLuVJeydgq9y7sYk65FEaZ
mSQqMgkKZroIz4U0WEIoQ7Jvx7GL/t1bdjEHu22RTwhirCBq086KQ7vkWys5qKjsJ3hpQSvRNuDr
g9cWIHO8G4zpVcMA7oHeexRK6jukZ560mwy1oOqLdBLcBIPuDsWufBrvzDvtYNjoIuTR2TpRX/2G
OepxnbQ41fSPEOM9er3tzp85K8uDYM63FqnQ+YS0uhMq50J67HhJk/WjfDWBOcp+mPczlW53BmNw
uiBx9dTYqfrAMWMVRpOgBShBywPDot+GwUkpamErgzHC4dkYDpEcWobG+45YyWthvOwVhPGJvEml
KdJwuBq3PkyX4GiEp8aZHEw49GLudLlV0ligMZtftLNKYnUunCBP7aT8KA27vDjllScFN1BUt7K0
sHAsOI5PbXjn9wtUxh+GXhSayABqI3q69rGqU6/xvQrFFtsHjP7OFg7jF7GQF51WYcNy/anPRWtC
U2eb2Ur/pY6gyKu9bMOtuvnVLLZILYHAQGLSxRxrzCt9boaP27/P8T+2EA1qv8LYdXANJT1L5CU2
z2XEae1dvfcXJjCXSCP2EmSp6YqNQmnpgX9GxacTDKIdTsZjM3D1hVbvkgUgc5eoJcYimdSmHtN5
Q3u4VJ5gi7fdOXeb1uIVBPNWkLlLhLHF7NoZO5T4pltIEGeQO9cXDGd7o9ZXUTVNFR8kVL3rLVHM
GOgUg9rBR81TXeuW0OH/3fjmY0z+ar+uSIxBiShj1q8K8u6K73J2o8vHLJ0chexysfmPRjHsl3Xa
mI21Vjh4J7MzqHS1nRNo33zBbpuUg7WaH1K0q10MC/p1MEVihRXULOKp6JcMjuKB9ormR9Tqudvb
te4VVzCGBLUyy5SyhGXIsMr9PRlPRfRhG4Luw3smukIwjFemkxYbLewhwt0kfTfzL9u/vx5CLxaM
pTo1RuWaAEf4t7qxx7DHDJOFdRQxaz9FKz0GXPUijlWs4sDk1xH6hmFVKu46/+jzKgx5v8+Ez7Mh
otWywO/nonBBlfF58Aebs3DrBPRrZ9ghlZoRqahgBobsmbf6jtJPcIaMpR2jovivYtnrLrF6A6CE
KBh96gY9OaTdAZ1vruQne7HiNY+vX31Xs+jSLlJ2pl9ABmkCUqwn4J/BiprCqmUvqCWrDX5G3Mkv
q8HzwjSGHtRBK7puAKB6P7jRqfHIQX5VvqMJwh6azf914xiKmPVcSXQVgPTmkBxpH7go58VcdTou
lpcuo8dn4/wShiIaPDaWGrVuMrNdpnp9fUnkx/RrjbBJ0qCSyAkl1r/8F8vJEEbYoBxvaOhyej0k
Vk2IJ6TP3bfOEZ1/y93Hlw7FJdvHgS7alp0MjWRRneYl5d1k+qx0e8XciRUk5ktOSnCtsg1R7i/3
ZIdWTnUaiIMCHPnSudEDnUpb2PVeubQufckXucOPOIbpDJUYiiKFBvWWQsqgkaVZ41zclzr+F8oi
22u4Vp7zxjgmiAoTAsnkDFgK3rai6MkYPmjzYdQvVX2I/IcueOq5oJw7TGdCDmls4woZG3yT57dx
VVtEDqxary2OaRy21BlawbyB/wcBIcY0o7gXA8p1l9yKeMTNvb/QgME6YkiZKJrYH7YWdjBJLkuF
XjgRuLmPrCRyC+0v3tWWGMxeFZMhzoZOsFeh0+uC1UOOnCt1tL45V0OYzQmDkaRFCkMU+WsrfTHH
l9H//lc7c8VgdmYcc7GMfBhSub0ju4mbeMaZDqDNdqbDU2vjGcSQfRxlipHIABOGE+leiHnbGBwG
XIUgEvJjItEl1WCYKIqnaYhEfBio5l2TeJK+0wtve81WOeEKwX6v5YpQZG0KiGIini9Wlpy3Xk2M
RzmRHv8bFEM/VYDhr1A5w3WMKjYtPosQTErlD6LvbOPQXX7H3wuTGHdOVeIPIk3NNSNmM/bTPph4
H9WcjTEZZ5YbIcpVujGheQjbm7rwSHbYtoIHwfgy5CH8ejIBkXfVAZNeD1Oc2TlkSv4bDOPFGvQg
4lKnMPMp6y5VeVtJnLictx/UBRdhmFyNWoUnHUBo53L6HOYP2ybwfp+JS0bT1FH8id/vx1Mrfol7
zilc/xAjmiLKoiqahsYA6LNqEt/Ht1HrYMycQy/qxCMOxs+iYbf5i+dsNBT9AmOCHlGtfaWZAZZq
Bj7/zbOSzHbvp7zog56296fkisNwixDPShLGoK9xjI56cil8S1IiW5cLi4SZPfrZviHNLhx9DvK6
Yxu6AlVmzFtki3maxBcGLZsQXsnTrkvbL6U8W5FZcooWeTCM1yVDG4VlN9KvzcGqy/3cm7agT5zj
s+57V2MY1+iMrkGPIlCGYdolerHLEpHD0HQj3m/UFYJxiMI3izpVATFKEDycQqsxKi8uoQIsyqd6
ED81anBpqojXgbl+M1xxGQcJBmhvmSr2SYswsh0aMRCJtqtAOmIl3e0TvCaThuqxX1hsCV6XKnre
iLBReqQjM/H8bxsKnjBpRAwJfdv8SUcHa3f6WeBUdHPcRGEuJSKoSIHJQMZYJEcxZysIBbfTao6f
rMKgPFhXTMMgGnthhEFMwtTHYo5VmdpNoHX7XhQnZ0z1hOMvqy65gKL/vqBbSGx1gV8ivzdExxAP
egknO88zhf774vfFxuhmaCOhVLf7MqeSVeWgw4E3pmrl6wiNhURFwamoYK7Xa7JnAVNomBQviGhZ
is+o6qddj5mHNKJxpiM3VRRLxk+8mZsrRP8WkznNY4Kh1dHU9niLEm5lt/KCJ+kznSYtnsLLn8eP
b8GYcx1LmGwUjwATxAQpCYwQlXOvyEJn+2y9P8ZvYZhjrEdVBG8ATCMOzkzEm7JMXDFPXaiy/9iG
eu8Zb6DY1kBJkoK+N7BlRoiH+gIP9ZgvM5Fg999gmCObm3PThTVg0lAud6IvTBZJmnJvtBqPA1ce
r6lJtElBlEQDT4BvnX1q5U5s9b5HCgIVenb62CKZiOdQ1EDNvEEedMPfEv1bLObgluEcViZWEJ+v
il2FH4Zun6HNZKiOmXkph/32Kr6nibdozDHO1KAaJ52uYtxhvqaoDicpzPq/2qvr+lHvXJxisF0t
NDFQgvz7MDqDHFkmbzDguttdMZhTG1f9EMw9MGqMnrB8I3TwJe1BC4+zYjwc5sCKRlZkfof90ct7
Qz9rzTkMDtubslJ193ZXmNMqYNqJ3AxDjxR27yh4DKLTozNbcydUwanPXDUTjhewM0EkQ6v7pHz1
7+yGVvll3nAHWYnXscbQhISk1baFnEVky7vycCSy2MFAKb+Nwn2ABriCs4g8COb7TwnmNo4rQCim
sJva4jkg2l5uuJ2p9OxvnFe2STSPA1GVYuDot686MHsUkl2ops4/XTi8SlDeVjH0EJRahqdquLk8
GCetr9xQ4SWb1u+KXyeJfdyHnvFgYmIsICpBfFZ8koaWgvEnOx259LsoGEZe/drqXunQTTBMzdDe
KfPOrTA1cYnbScwei+Yoy3bGg1hJReJMLTCYc9tWo2gYLRZOPLaH5mK6ihfuaxuDLP448noLxBze
IpO7qi2b3knS1okjaKMkvMcTznqxV2xVJqYcUT5FAOiUEErz81sp1TnR6qqrXVeMTToSTU2QRgUr
5Nm5Nm+k4X6bBFb9bPH7zAmNmyprgxa7rsayNWqHUC1tU9nVwvdtHN5qMbe3lOlJqMrAyYb5qxoq
P4S2s8Kaqz3y/lv6DWu/m6kaN5mqq3RXblGffWxPwYGOBKox94CnqUJ9aIt0mMtOrEk0zCHlz6y3
G8MZoWIt4CYadkLqSuIhlhWOM6xHxbqEz0mU/urgtLd3uFQ0/hjmVe+Y0JRAmxm+zZz0J5WFouPt
eJV1675xRWN8w6hRBl4JNSKG4FIKTlb7tkw+tyUn5/0bVrjiML6RSGjI6nUcVu1WtFUbT2dPmhfv
a0/nXEfrd/pi/RjiNgQV0rwdLKqhF4Z5WK6mW1AysvIbOhjDfNE//I3XXy2jp2IZcwVVS+QaeH7T
oXxO8s+DmhoH5Mkqjmvw9or++wJJlpVGNEQg6YHuRJ0PLVvpUpmKpWPO3rZRXC9kHN+ISZ4SBftF
x/cYR2XvO5VTQKkMXgjlTY5l6wx4XUPmzkjFei5IA8va4rYonmSN09G2zkzX32euiiky0ziR8PuQ
CTNibyovivTHiUR6G/2CYDUAhFhDZq/CsZ2172l6CaS72uAkTzirxJb2xvE8RyUBBIpGtPaurJ62
N52zSqx0YaLmSTfTM9rJH/zka1veRbx2AOo27/h0sUosDQxElpIMG4EnliA7DCqixTMe2uxKUqxt
a6jPbEExPFAOUm4WOqDi9NzI+2J2g+GDLwu2jgTXwKsvXE+gLCxjaKCGtvtY9NicfmfuIdpWQ9wy
dXxHekjwjHin2eE9Lzr5DeavcI5tcxGrUMv7Chfuv/Op6cdL4PWo4FVc4eDbvIh13QN/Ab6y/IKB
MOuhKnsfgEZSW5X2oAsftzdt3QWvAMzlF2tSIOURDR6z712XW76Y2PHgboOsO+EVhLnzBFXOosaH
n6eTWduplh+IOd8NuX4bTSbyn3HJObjrxH0FZLw+bn2zbhpYRTCET0T9AR7+ovGZLzi+Gq5cI71X
h1nsz5ircRW/5moOiL29dq95VG632W8vIM8extdbfML6KU0BhPW+GA+Kj3fMyMn//AXzbYDP3Hfo
r47amObSaplYWnvqoLAlmoeecLZn3avx0KSaiqzoOnP7JHokjYqBIK9uD6J5GXi14q/J0/dUdAVg
rh+oeuiYGAsAzSqRkflGZ05Dy/c7LR8yL4hcLbg5Hk+d7W1aP0y/YNlsQyaZZZhHI77M5Z9hH1p1
nVhZ93MbZN0XriDMiU2NvNZKEbb12ncfcy4MM7UyyF/1zV/d4Vcg5tQOaZAahQ4glAJYvVBYnfmk
EN4L06sK2cZesWmGqpcTQS4B07jqUXSp6HLypB7C28Szwufk0Di0tXbaqw9QHu8s8+6vEtWQN/m/
NxrMvaVBDSsdaD4lLV9m6MrJ0HtWuJOwKOW8M9OQkWY1Rdy5KnO2gjQfm7YVqUuCbN0UrWy4GV9H
J+dHCLdwGGM9nlzgMfFk0qZI9/bAG2zRps1C6DKA2i3tNkW7ECcWe/0u37KOOdHiVCJ7UgEtPESx
HdwIuIzjW7/EpCUCWVOaNapdcec/zm5rD/zZv+sfIQtzmRNP5FSbZ3GmXiTtlHO6S7zezvcEg5Sz
XfyD9xXHM5iNPkeohbRTAoNp4jz5aBz73AqdyIt3hpOdB8c8yvsBzVmv46Wc9mWbA1YJ9GotG5hi
6LzWVQqs7XPJgp6XLfbcByq6ZRtbyganpUAUvyxeHeifEQFV56AWbBdD/CrwyC2t4etVK3qEYglv
wMYqkS7sY+5vUWlCrRqAnY+nKr6ZkB3miSfxzGNOfYosAxShqXnRQVTuM4wyN+TvcnI21MPQcjib
t1/M/V2rSm0YOcDqDhrTaoXm3/KPny1xdy+WjOGXUFY60ZTgEgqqAsXhQ6Z9J5W37Xa/OWUa7dQz
RMyMZPYlrRUp0jPEIe1u/jSghbP6QScMhA1mYNYYasATBlvPYiBx+i8gs0v+iL41g+YDYw3DAqMv
BnnsIXFdF9+j/gYDSse6thX/47aZ67t1BWV2S0zbguQ5fQiBMp5c3/vdj22Adfe+AjB7ZQgNqWL6
kNgqKB5VH2Uo/xUDB4S7WcwNUEkYFGikQEF5MVodqcp0gDvHTCzaeRNBIIOTw+CZxVwCkdBWMcKu
3ikxwMaG9ORDHRP90Ec976nqN7fbdQVZum9ATD6k/3Hf0Ns022NGjjfdNedqlzzyGqU5drFJaWij
NcU4YSF94U4XU0Rc90rnbrvE6ifS1dHZlHQRTb04RDBI6Ssnm+7H/mMHFbxaf47/RuuDcsWv1XsN
yRZfLXGRiGpIk6yqp06WtqMlvuVez6xpsKgEBp3cnD3qsRf+RwJ57ZZdIJNYkMRUhpmNa36Tzo3t
H6aX2aMy69Vt/oPnkesf7AtLGf4gvSBpeoCto37yz/sfqsEe8n12CPfxMX5Kvm7vI4c72OovNacz
qGoYKCCYhAJbX/Ge0XneyJDHIMVtXxKYZLQJ5LzmnSblKD0UOA5Jf+b99X/1EYY94rrCMyM9YW1y
LlPd08qbQH2CdJSzvWA8cxjS0Oq0FfOckgb62JPLJDp+yPmQ4e0JQxZ1ZrRKbmLFJERKaq8fid4c
tq3gQLwr8JrKaWppHqBpdpF+lpL/Rq1sGRfSQFWAJwpkCtOj1JyK+lKQP65bfEMKCvO518vzlBoa
IHTlo5khXxLnVjrw+uFXSuHewjAhhO7XdYVPZMRdx3mXNRb5oo628lV8Cp3E1lCabann6TwHdvRJ
gIgXj4DoXm+4NTu6TTCiLCIN4CXJ8j3RlSxp3+7D3fQUufnX9DTbil3eT6LVfs658wk4JK/Qs7Bg
P382a8yOA3gr/6jqm9K8ldM7uR49ncvxnOOrsCxhlH6c0mUu1QepRUvKjzoLLLycWNuOv9LE9HY/
GZ6AdmtT4GzhPetLckO+pIgxaEWjgYjQsBqMDsML6AVv0fY2Loc2FIY2fH3EB98EWCJlri/JNzJK
ivXO5GSqfvOd94sG3418i4IpN2kRROuox8adbA2VevGtYKsoIhG/N079JbBD13fbF76RnE1kZ8G1
U1wGDa1h0vRDaxx9TAbJTXeuct4mrn8M/bKSfQJtqz4ZJBOrqXo0TBz3VGUncHtLfOwcOsd3OtWQ
/Rj2POnV3wRyBh0voSn4HyabheGhUxzFSJkN9ryjaYp5n3imnSGfHt7zpg2tO80VjKG4OBzCSROw
mQlKbxHbp+oHvefcBOsldcD41yKG4LRCyISATDTE0a1/LCpPuic7mOfLwVonsysUvZUWfKLmIeQV
EyxeiuxzddFRRUV24ZG3bL8541cchreCSJn6zMS6zbea7iHgtqtjvBPs+cHPrfiLeDvASehjOa+X
f90vr8AMi41zpap5h7WsCu0oxb7VBL4lDKqThfgIzBPHkAfOdzTXIxlCE1FUL1GDXxN1dP8q23c0
F5OskYT887Z0yp5XAxkaK6tBHscUYAWKdtKLGV5G+XGbKX/zHXjFoF608BI0PI11QL2e9tm/TrXz
qNKduFPciAqOcJh5PRT6Bcd2XCUkQ8Uz3TNU5lq5WqClb8exaPUcQwWOTqXRoaHLWNTofduUYfRv
bpMOO9QDTN7ZGSWunNEtISCAOctBwQmRXr/C3kUPV2A261eYyO8aQkiB/Xt8dh6bjzPqxB1UiNsl
8puBPaOgdTe7tDSmvR9OvAPBsZxN/Bm40f1SxB/gl80pU9AtoU/KYTACmXMl8IAYqmz9IpKVAEsc
57eBcSp00xr4et/0V7bWk+FKH2VSRi8BBR1Ox7FKvbkPj5WW3hezsm+KDlVs7fRBLDCIq61eCj+1
K59XXrt6yZqaTmdhSNo7ofaw0kJ8s8UIrfsnva4to8itKjg1U+Jw3Hb1ZKAJkI5F0NAowdBoSIxs
VFQIhZBLK+OzW9ob6Cyw/MdhRw+jcFDulA8czNUrYoHJMKg8oT/Zp5iYXn2cndwpvHoPjetdgggm
R3VJixEGNVLyzdF3OdhrKytjvgiqyyFy/U5Ru8mzhKQYXIgXemRNqGiFjCPTn9Tv7YSxXJ0znVsv
Rgr56zbwmu8ucek+LAgvH9KYdBVwx3afRB8h/aIXT9sQq4kFWUTfqqxDkwzViG8xMGNMGnV0F6Lo
UtslbvhIb0PVMjCx5XXc5I38wEFcX80rInMiQykrTMT0yImflR1BnKTv/cN8E6LKijZmZ7vQTW1e
/Lu+lFdQ5oC2cyx3CgVFolJHpTEeb0aeYWvHYrmUzHYJw1CEaguM6R5CPV5xDHchZIF2xJJ3mKB7
0e94V9Tq+/ASkpq98JCqlOokb193L9pn991n/SsmDaqWUkP+tfbG3kUe0YmfeO/4PFOZ09gp+pxA
FwEnIjh1wQPR77edZO20L+1iYpehHZsqNPH7Uf4zzE3L0J+i/DKTzqrHp0h20Y7Iue3XPmmXiGwA
06qjqtPNy3y0cN+oECY0sWnZXd2VHCieccytP3SC1FYBoOhY2eQYedNOhWQfL0XA2SM2ldPISR4p
dQZ3nD+T7sP8NxU3ixVjUznmPATodIQZbfTQ+B/r4D4dOW6wFjYvIRiqUKoWSi0iIHy5+tTm7U0u
dHbcRbvICL+O43QhRfZh2/NWo8wlJsMUUTTU2STgSNFnfMEiUMcOHe2GgBLlc7Lj9VmshulLPIY1
pgmqWITAxhrTQul7erjTbrodfe7lS8NwrWMIQ5cDf8JAHup7kytYzWearcoiGEeVPsN7HtvzdpAh
iroXolE3sJq6/E2a70r9PCvnGJMpjOm5zGZre/M4LK8wtFHJjZmO1F+K6iaYYycPdsXAC39454ph
ClGSOh01rshbm+dmfO6Nj9tG8K5kNlUTVHUrpAEOruzR6d0IdWzzRndTS7inhci5p3F8nmMRm57x
K1muQgUWaZrbmA+d/IVjET0zbHi88HE2LTMIWTYjQU59nBY1JJD6Uh56W/5EX1v9B5HXDsjxA5Xh
Db2PRUMg9AwrR7+L7VLZaRg9tW3V6xvPllUMUwh+URWkyEGAn4obqKHiCbl29doeMein8qIn1epd
BRNeBLRn9RBnj930Ukju9l/B2zv674sIYDCInMz0gAXNt7r9Imaftn9/fSlN1TSISUzRZJaSDHoz
TA2M7Do8GCaBk0jfDIXzsMEDYVaSQOZ7Lk2ANOaz/7FBWkThHSr6d77frKsdzDqhi8UYSV/QL15K
swmGq5en0daP6j71/qpoSRavaNTgxa40vpqFQweDij61tPyEdydlhO4Mvsoq1E3BRoySb/KfBhre
Sm97x37DH1dwhnOHrPVj5CMB7rZO+aG/DY70I0U6kk/QPMbcKV4R0W/usCsiy7vhoKslXdwKqcIR
75O0StGHMp3k8tWx1iO1KxjDv3MMuYoAY/mcOv5sCk4gGrbmfxxylB70nDwJD4qJ1NROqIiO4mx8
UmcuHkJb5bZtOjuYng2TVyFNd+X3DiqxU0bQRa/VagSzxGIebWhIXzqz/jZpqW8pVcbhrvUPB8yN
UFR0TOvQDn/roJMYyOIcgzbaTwh5H7pL4E6ClT43TnIHBXArcMzSKi+8wtJVtlrAMns3xWGnCBlg
e8weUvTm0qJUe9v9V9dxAcHsWSyjZ75SARHXmlVBkkAYc0uR9irhBKer2WQMMvp3DVlFyUoawljO
KfV+FB4Vqod9US7KfXCk0706h35Ai18xoo/zlMNZQ3Yakd8G+TBUyPNE5FSoN9rsbS8g3YN3jrgw
i2F81RcHwST4/QFdO1N5DvGGke6T1tEKz5D/hvkXYAzz60FttqaMNRSzctepVWDJamvDM/9YZQZt
cQschv7NVhhNuaAJOuUh1L0hxvA1pN63V271GluAMKxvmqKkVBpWDuLUCjnWzYOpct7PeZvDcHtU
mPgPTdf0mqqcurzC45YwIMLpJtObumw4KF2BvpGiV9X9tnXr3w4L8xjO0LNI0MaAYv9/0kzo1CfV
IZin2Xp83TaenzNcMadRCU1QwJUycX2xdY2BN4B5/eJamMSQhRhPnWzgtkQuir6QRGirjzxaN1Th
g5x7TUrbJ4sVkpTGONAV6uw9nUWQAYycp28jUpelx2uMW32+W3g8KyI5TbqRzgY8XjwKn9Jd/7UM
d60r73KqhaUctn2D4/k6wxl4x1BafQSYnBrdXtONyCvlJnClruJlT3hXFyv1EZVlIFQhVlFr7byw
8oPqFjakHVGC0dr4b5xsWqVtC4e2df6bmQyLGFXahfigxN2iNFbS3AWlYWcZ515ZDTokAjEdoqp0
Rtvbq5n4qljLDQWZiGuKoyX296Yq2mYT2Vx1kd+s5hWNIZSQtGNPSnxsSo+qB6c8ovjbFm6+0UOg
ofKBTsngvsO+V/KnbHwFZZgkM8oBojoAhYa7/6HAtDiriFLzQVQrw451qfKmKso8TRMLKy4gaaXN
qs8h63UmNQ2RQIJQlVilJ61LzC5D8aqjaqLlq/tkeMIghiC4j4SfCandbc9ZjUpkRVZlzYSUGntp
T2JbY/ADni9UtDyNEAlPWreEgjOvIleijPXu9pYJoWNuCT7XGEYr9bRuKlXvQNJzYVFtJO1T9VDh
gBjf/YPm0vEg+efhFlxacp9M1/n0iv4u55hPs+QbhL7SSDvZpWX28kHB1CaazMqet9d09YJYgFG6
XXxkleOoqUMIU8vBM/SDzBtvwft9htRw1usxqKkxzdc6vB0Ujk/w9oodBlYQITGiAC7Y7spDfYfU
nzP21niI3P5r/HXEuNFMwbhg7aV4ibijalZL0uXF8jFkpoRabwQq0Kufyi5zzQCjua3hXECC9b/u
FENp6pSSDFnODvoOt6V4W+Sc64frdyyLReJY4fkOK4majgDvgoWd2eQs4raLdjxpB55fMOwVzH7r
5wr1O/9WRiAp8+MSuiAbp5itClOMoDeaCfY0oU2OVFso+DHfqAdcbtVBegp297wt4iEyvIGo0o80
enLjKXRmpEUCNB7/1Svc1eXYRKMZ+ySJJKyckjw1zec4Cm2NN5duldcXGAwrhEjNSpiLDFeQa8tU
vhTifiyOnfxjQL9Fb2ica2Q9zlrgMSyRzHkR+CZsot0JNKbz99WBqiCayLRsE956ZmeBxXwtdW1Z
Y64gbEsPycOMLiYhgEKFNNnlqTgEtrrPPfnP57/jrl5gMjQxtVMRmSMw5+G5JrUt+8d44E7tpH/5
hsOrDEN0tVFXk/9KRs2+343n4j7c5bql3Ateekx/8OpP1j9mFmYxjNGarZ7MlNwbN75LTt0TLsfL
uO921SF1U7QNtBxHWQ3rFoAMa/RhImkJvZj9KrJj4ViqGGD1ecBcpo4XQa7WJi/3jPl08nUlJAgP
OlRKzbvxlnj6DmUpyMtJewG02HwaHBA9dNj4dcm8jWR4ZCLqlEOiGjxy0HZm5dLiy/Cn6aVu9+yj
H4OrALLad7swlq1lQmcE5OR9LCxtSKXPJVJhqfbgBW79FVUpKNhw6DOD4PxTzJugvG8oXc7JXP20
u+4uW89UFD6yyzr+iMmmf0SC8XloRPFyjLTjCQ/zXJdtaAw1PLqOGjUYOyvbqhvcq05ymByyky2B
2wy+et0peNZSUeuDgJJx3BxKy0QuTZgmH+P0g9o9bq/d6s2z+H3GWTOxqdLRwNHPjad42NXVt0Dm
bc/q4VtgMF6JuueiCAgK3LRbLJhdXciL9vBPko6Wdr8+Q90kzyMnu7V+OfzCxWyAtyGq0FVSV1ZY
u0qdb2ZFOTV+6RhF7U3a+Nj4LTKTc3SKzNoVMv8F+QEO6WyvLf6Qt/ihOoy6T0knDh/E6YMWP7e8
ibbrl9LCRuYCTPW+qZUWa9sdNWtyCZL/xmCVaFn20QIROcOJ9/24+jG1QGSvwRKCanOIVfWD2Q17
b2gbWxg+5zJPm4W3fMzdl5OsC6QSprXzDRJ6avhQ9n9TpovKq/8fL4Ud1zvGQq1jdhklTBqG02vI
sBSUQgmIH0pn+6ytBkcLMObWI7IxBLIGMKPrbHX6AFW6EZMXig+5/8gdM77OzAs0hjmIHyX+WOFk
97vJTfbzHkNZa9wIOx0VZuY9ugJt4c6wk4/OdCKYYMQrj+JtH8Ms+ZybkRLDWlPLLlkzYRB99nFq
Q3t7UXnuyJDLXEut3M+ACQv0itSinZqBLeEKKDUOEu+ssTI6bdBVI20Be31Irx7GA9XtGV5w9s7+
KXLSy5/LbiP6u27hK8EtvrH9oRLaoQPgKJ8j7UbNX4L6P/E/Rqe85ahUMVopUbF8gnkIqk9Fb0cd
N9G7ej8rCjJGaPbWCaGusrAjInMw+PFrwTOtqUB7xinf04Hw057XzLDudVco5ozlBC8YE62tFouP
o/mhDzHnpuUpEa1WcGN8+C+DmLNl+mKGDC8yrjTqCQ/1mTJv5JLYMqHFYTgqXqCU114GssMwyT3v
U+5/pF3XcuS4svwiRpAg6F7p2qjlpdFoXhg7Zum959ffhPbsNgVxG3c1z4pQdoGFQqFQlfkvrnj+
Adzmgkq6oYwazGREFbqTHoMBQ9mty3odQbvsSoexFESv7Y12huQ2WjYlQ4eqDFZWeY2mu6Em9ig/
alEqODX/5dj+B+hDoT4ooiSd32xjWTNOl4f0ZKGIJbmf22BnKO6ETmVZnvQYLxCGdB0t33VjP6hC
zpbtFO4Mwm2xqZ0qs2bd9lUJ6V7qtc/DfsGY+fBGH1w9G6+i0LtdXTr7J1+l18A5OFUV/DPUZsVF
D3nn9oZEnoeQYtQmN3M3tdLe6cOO3tG2HcAD1coCf9nO+nTkp9Q0dJmvrzWBVS0te4+bC60/WMuA
YnY/SbYiTd9IUhWPap9PAsztpT5jsr+vAs3QRVUg6bC7R4dbPUZ7EouEJrarXeoZgwtmkPUdoc/I
XghOmJpG+z1FjZUNfDaf5IIiKzAunNF8yGktwaAl9kh816on8hlWEUJlSgjVFQo9nvdrFlHMmS2s
t7/BUFZxNYz3lw/o7QVbAXD+X81KGgQzjpjRKQ7NofIniJsb9+zlLfatp99E49LTYCmnyZJgTnKq
TpZfXst32o7ldLh6Hj7VUbEyjfM3TOkN6OyHaf1cuVOv31Jd9Ea/fdasMDh/G3u9lakFgzAJeMIb
n9PvgsSOWcdI+hyelj9DBzJ4++S6wWRl+iKeH92+8q5+AeeEWV7UStjDyvmefcB2F7nya3hYWInc
jR9Fi7p5hK/guMM1a5CSBCXgjOS5X1o3q3ubqJ/K/Fco3Ala9/FURTWWVT4GO9YzNV1B6Pc0HlJ3
3IuGWNjZ+KHAtgLjzs5cKwct6gH2JpAAgr/x803nZxg+QSXpXCsZuwyWBPMww0sgmjwQ2MEnpMUE
ARoD3VdvdhS+eWAiD81OBCPyOD4rhR5pKccNDEkOo6ewUqsX79jzGUMzDqJ0avPYWK0bFzOoWXZh
zbZx1301h5d5FjQNbb81rQC4OBFWCo1HVgGBPUdUcZAronCEjE1HXQyK7VDqVBzM9v4/hl8Fu0nh
woeZRkEnVXA9lXwPk+/RsktH0WuuaP24AKFMfUA6FnOn6r62vjT5XhDURQBcSAjiUNL7t5DwWB2G
R/aguuzyQ+/nB8WB6qMPUr/fhOTjw2D977LOaorBTnXjyQ7czE4PuO2huQwTRaKCx3ZPG1VNpmSp
4ZmECxNqWMpKGOO0N0K3GmzzGsm2V7j5jiDYEl+5GQzMpZag3hMVdba95B9kPucewGk+QggQidMk
7SZJcrKhvYmqTLCq29/xDMPlGklZZ5AZRCqcaKdkuVUSAYOg6P9zqUbUlYEuN8g5ocHrRum4azJ1
J3AM9j8+xvKzDVywCMIi1OMUS1WZoIoqZzeUQEmoozc7X3qow4EIKYb6zWRAk7C/CjS0GtDlMw11
Z0fhxVXVvGuCjmAdo0K2yZy4Oj3JivDFS2QqFzuUrsHQt8z88dHcjbvoNna0e2tHbDYkKHLBzfvl
yiYuiKRtmU95G2Kyo4rd2PRis7MlsI2EtaDk8S8J6fkLctFEy9O6w6gwuzzXf+ReeOzs9quOFBFT
rN7yetlfts0yiIXU2kKdkStCBwn4HWv0Z7tS+IxCZiR9laHpUnuXUbYP5jMKt7Fo1i6JREFjbUW5
nav0haTVEXV9kM/N7kxljwzFLpLaz22GMy634QKSV2VcoUe7cxkzFuOGi68rzzhCRN4X9bltVz3o
GY3bepaZ1LqpAg1lVOW2RuvUQ5b199GcaE5V0NaRA1Wyg45Kh2lJSrs2TemQLTMYH0iNnjGEOM+c
89m+vPjbFQtNNlRZNYmFKtf7K1QoqYGajWCmprvyBtIPO2prO+Kz8X0RR+pmhFtBcbtkKcwoaQpA
taXiQ4b4iubdf/clkCJglF3WNcjwGZw1lW4URApmUNX8b0Jy9PX/R5LHDlAujr6D4SzJ2y4Lab90
ECDq8LCdgoO0C+Ob2kym44JBfS+0utpptLn0L38u9vsvAXPbv1jABFlZDDh+jqOfkXQnFkNlnngJ
g8seFtRdUp2t4eDjXWEvveDO+31wrJ36pcNrif2JITIspsVEkFXyUX2EaIMiGWjTdSle0fMHZRTN
W20v2hmA2+jGIsdmGCud21mHxsKwgumGqvDAEaFwGzxuJIWqFGa0XnXAg7mduOYhAzGGhab+9Knw
+tYRXTe3joN3a8e23Kpo1KqzJrfSGyibyjSuwmOxV4+mD270a9Ept7F/34Fxmyttuj5RZraO9FRk
qRMNouaKjQMHrY6Y0KGaRkERzSEsUpLTDvk4vtTtRP4wmgdq+VL/dHkTbaKouopi/hv1DPelqraN
g6yKWUOFapeFdd1Rw3DKqPkjwbihIMBuhooVGPeF1EoqraSO8Eg9Rg6V0WQQFx7Kn3d0suxIxUMW
uoAEmJsfaoXJLePQSJKBkSB0zfXxCcR810VRijbVNga6YAk1tI8MNJZRGrGhJuyBWnetsIGw5X/X
OQWzBAU/vkmp9ZGXJJnjopAx+OOmaewlceMFpWgUZ9MKiqZXSvEm8oGQJNSrYgikEEWBdHSsrH8l
tPp52ds248IKgjsrjEntyFLCilE10fo9elL3kKfKZz75CoU7GIJYKhSQzuKqPAcRxmQT1fieyWmo
7i9b83bn/nA66MhjQGuio/uZ8y2rn0jZo5HRnY9MVSn1ytqWvPA6wIwAE8aT0RxxNQkS0c01XIFy
axgnUtJYFUAXyNDQ66nwZJHo7aYnrCC4BTQmKaz1UoI48eiq0tfQEpiw1S+Pavh54bhjNVTkcspG
2ND44GVxVTDQVN+Du0zGy7Z+yg+s4RQPX83oXP5im9FuhcvS79UR0TQBbRUCw4Y+chpVa73UmG6a
bD5qVlb7l8EE7kH4vpV+ScYRBfPOnfxgB+dg139Iqj8wUiqUivb0xnzoRLo7W8UHqGhQRSc4ND72
rmMWbAkbFItw9gY7xvAzJM6Y2CDDGkKbDSRMu3EvP6ivw2tCXYHJLH34sCPO4HzrukFVaEQgEUS+
ZLJayxEcwrEDFk9IyFoHIprA3NwLKzjuuiSZqTEoJWwtgut4PkbkKRO1lmzuhRUEs3jlMn3VNnoL
XRpXj0AHEzQ/krz4fnnVRFZwZ/CYoIVJT2FFqt8oSW0H1T5qRM2hIhBm58oOCiYHM5RgR6W89DX4
KjvoXH6Cvhen1PkI4fa1XtBmIAUOQmnpZxcEV8lOwnulK016KqjFbtqzguK2slHhyJ3YUTLnqa8k
BYj0D9bU//dCFKiq0FckqxYOYI1btRznrkbrtHdjdXJKJTsaQSkwZDtv1fAQiaWjIAfgPj94yFp9
qoCRHCawOpTPpYYdI/uss6d4TkV55aZDr+A4kwiNalMrcToOWuGPhHhEMZ8uO7QIgn27la8RCxnR
TOEGM9GMuyguoPMEJXXIX/4eDncU9vWYW1YCnAFP8uGMmYiECkzZPDFWq8UdhbI0jd0Y4uOUiuGp
FJFmav7s9MHvatHrhQiK2zykTjsLZJPgGMik2J5kqtu6WVp2aSkabgC0EIhCbn4lHQqXUJ03P06v
T4UWmk2YAa8LMCpmPMqmiCufbcIPx8EKgjOp7MnSa0EORzhingTvTL3fHnJfJDopsoSLBUgmTRLq
+EhLfp8uN334etnPNr/M6gzg/DkbFL2JOwToMbpHr4VdTdAQu48s7zIM86UPq7WC4dwZTQ9Ukdjh
OZY3FCmlpDsjTexq2TWWMDkRndScY49tTpIkhk2Aw9Nc7GG27elNKxi91srhsmXbMQ48h5YJV7NQ
X3sfERIjxn1Wg2/3zuywbiDGbdFcsedTshe5w+bnMhGykQQpH9vUwkHTQ5IiLFhaRQ4SLQyM6ZVV
7xS58a3BPeflsnWbRxHuZSBvVTV0yHDuIQdWVsY5skpjKbzOgEztoHpmJJp+3F7EFQ7nH3qBZBIC
p/hgEHFiJFdgZkaJ0tqVPiiaBCefyCjOP/DcCD4SE2DxsssW0J0Qr0GH8OWV2zbJUlRKZBMFL/6l
bCzyUZGiGWGVqG4TJ/uum2pQtSoHTLYe8yg+6iCuiw3tQBT1tqWNZC+k/1Qaef4V/KtZ25ImrEP8
CiK9mEbkqtlOVUW30s0FtVA9MWXN2HhAKM1KJQvKU4YMVljJl4nXRT8ur+dmBFlhcPlwMhWpRGVg
5NPtl6K3QdzfB7GtWV8u42zG9RUOlxSraT0asYTS6199EJLH4rq4f0BkDhc1dGua5ZGZQ+dranl1
8FCbmN3D+IEhiPCbJwgyMNyYVBmVf87bE1pOS64O8HbrRKObKpgEqcqmp6MpC2U2WaYGguD7CEgT
OHbSjn9tXoJuyGWfO4Mz+xC62IlIErbMWYHx0oNxV6mgqZ86ULhVKMJb+zIi+8susNWbiHazfwzi
udqXTOuiEfqQfz0v3Me79KD71S70hV2QWztnjcR526JLmTKFQGJP+G9acm4n20vkB3v5TVJNKhxc
LUvjN78ZL0aoN1owys3bN0PDJ8rY7a/UgQ7zofTnF2GzzLaZpkZQSEIPHy8nqzdQhwFxboeON+Ox
ORR+4DYgdTV/xmgIZuS4QWhLT4KvuOkpCmaSVEvG8cVXmVUlJ+pMUWUenWSwK4ybKft4V8y29Ufn
dTfNDvphy+Nl0E1DV5jcOVZZCZPrZZXt/DUvvWC5ymoBw8v2diOYaEMPBiIuL1IPrcMOmx2fDo3V
pR3v2Vg4/dmhV1359f9ords0aQXHxQ/dRMkxMBE/WNGl38VQoCoHjz6BLgwU/NrBQkf5T/JweR03
v90KlMuulbKIy76HjXWGqZqfS/zr8v8XLiIXswJDBjdpjzCSZuiPB7PxMb5WFrtDazqC/QsV2CNY
RJ4rfsqHGNcR2KMtqZNl0mkaDTscR0HkEsFwh2SnkQa3fXwrWv3Shl+V8XWB3N/lpdv8NCputxiT
sBgz/ftob6QjzZsIKzdbsh/T4llTDAGt2jYEVHgtVNUUTeMgAiXQoznE4ThiJq1Tres6Fl0SNiGo
BXpyHV0WOBnfW1GgIhKkMS4kEW12GDGEQo+IKXbzY6wguI9RaNBtiBUTj7jVQeohEUB2NE8FaabI
DvLejqAosyrVAVKYNbj6paV0e230P/HJMQ9M8CnYtYNLViIK1qouRod+qITUprMl+VO0KIJ+1831
WqEwU1elFfS6Vp1W6Z2rYKJilHdk/mFotft7prAfsQKRimRqjZINGwwnTbuKB0HbEwvw/EWXrozg
DoAGRC5haOH/y8NzLRu+3lo2rriuNoeCL7+5XNgjOrj8cb7xRC7IuvQYHNiwJNa/5WpuOVIS+Gog
otoW4PA7pZfnopjZo0y65L4iBz96gxynTHn+xIc5m8OzRTN2jjQD2ZurYfR9Sm1lFvUuigzhtkrb
DSQJNSAE0nCsMdPYGaVt6t397xnCbRZVkszcWNi2t54C9SFvRaVBkR3cPqGV+r9yt2lcDRDfrqo7
pf1MTR2J2t/exV/86wySAAZ7G2gVqKPl5b4OXotmFOzGzd2yQuF2i9SP7TwyH17qr+pw1JrumGk2
Zld2l7+JaMm4HEaeMkmNMnwTWUXGpP7M6d1U/HEZgy37h52vq28Bnx0pnHuliIqtoaJUMg+ldKJq
HHhF1eRfLqNsr9gZhfOuPIv10Yrxkj0nh6a9oqXlTurjbIrEQkTWcE5WKGjaijRYIxmmp071CUJB
go+ynYOtVox9tVUsRk+2NY0VMDDm5c0QRI+9dBf4TEJKrNzNcoZLn4dzNTnR0C3R4lGlb1TfHOVf
fTX9kMfpmqbRvgiXm0oKRAZuLyKyJLyzGLrJD5V2Uh9aAUsy8j/jm7epFJ/c5ZJNHqMb05evcLNr
RQWfbQc5Y3J2JrTTZfSisMx5tifpulnIMQh2Vi0Lzh8RELenrHHsCQgfO9fSJQfz/Uc6YmQ8JtF1
MGTkcNnttzfw2SouI0zCnga5YiB2o5cn7HMnaTq7VD6V2+pnGO5WEEvBMKotYLSusbtaOWiZKTge
tjpEcQX+B4OvyOVpbqS9AQzGkgkKNNzeyGtwYFqC+R3Zhy5uBr+1eDzTo4XJOaUe3hJRECtBfJJc
DZmInljg6zzDY71ksqSGMKurZFDqyjeFKT1+wg5DxqwhNRUNXRbv44U2ylKbF4gXeFLexb26zySj
sK2l+MTAPtqdzkCca4+Thua1EXuor6roSou1vnMao8hccAeHL3j/9S4btrl2TN9LoQSqSXypGGrS
aSWFeIFbaARhVXknT8bDb0HwXidpsV5BDLkD9cYh6v1U/n75/7Ml+RBezybwPtb1MYiOE0QDrVXs
ucDw7hcVErdq+JhIPy5DbUZyMDIqKm6gJurN791AzyBr2qWoseDhGl0ni6OQzM+WeLEtNBtLef24
pKK2z81gt8LkDnetbcyMEQm5eSbJrmFl16Ol1w7R/+y7WnD73bbP0KjFjg20bL+3b5iyGC6GTyVX
jYt8Hty96otGtbuwpd7YoXIVQ+fm8ppueiAe6KFNSSjkMbnAR0HjoOQjdq+CCRE/T2LpOW5q0b1+
szmK9QH8D4anYsKbVZ0VJmBY25DqGi+RW3S2BUUExgCJDnlnvEqeRZzIm31DaDZFqymxTNXky48t
dLONUEH5cfIrN/3y9l77Su/ok+QFe/KV1bHy75b7GZkJaPaBadPAiC1RDC6O6DRiiSI2RRJ7slG7
avtF7UQ15K1PhzYO0Iyzyir8gHOXqpHCKFAxGdhkPibdHdIWApoiEQQXeCddGcelZpxdnUq8WWmM
fd7on7lyrA3hVqsK53BoEg1NmlLgoIvNbhfsMHkR5C1bqcQahkslJnQE54EJmLpK7M6EYpRyjBrR
htoKGGsUbkOZTdWU6gIUVUsdySox23hHU6goKvrT5a0rsIffU0kQKVkBHTi37k6DflwWVGQFJWfB
9+fJy4wmLYOqp5i/r7RTV04nTQp/E4ILsEuftX9xqeLz2INC91YuevYVWcHF1RQTSJmqw4pBm++k
tuptS2mff+9jsN+wutJUqh7neoGPUcwv0/Br1GI7iUX0I9u+xYaM8J5i4nH3PUhfq1OfMUI7Uwrv
RgWUzLoCxnp7keKfl83ZXrIzEmeOEi5SPlswR6farapG12Fdf2o7niG48FXl0jzTEMbow2IvY2v3
4OxOLf+yIdub5IzCRbBEXzqtGEw0u2XVYU61B62gYFkv3MswW0wIRMMj6N+fhothylgUeZ/AGjAh
/IhbOzhGDrQz7iN3cAYvdqAf7E3P6YHJUaYuiFUEP2CL2RE/wMTbJRirDcI/XU4Y5iziAqeBZsc3
FfQZvMhJfC1x5tfYWRjv+RGjyLtsJ1ZP3nbLMzS3hQetriZlAHRoyDYk8sLQsPX2kKmJwEjmdXyu
ubaR8/9GWUqD6gCqgud6QuBLCu/ydxQhsL+vtrHFGFSMip2pqeSBp9yXKhH3zOYj89oKzvGXKAzL
pEA4ko/xvoDQOnTWIAae3op0/kTfhfP9GVe+skkAFAXHKvDHqrCj+WCoggi+lbau7eFcH51koZxH
OPHyusVIbAPZGIxCyWp8lcvWKYxJ75iqKFdmx+gHV1AUHW2smALU+bwVVyp1Bg0+Y3tAQglF9RHC
eM1OtISbpSrtjMMfslENyTAjh3HTV8aPBO12yCAHt6CBdUNf1Ma62V2/RuNuOAsaizv0MALtB2so
s1omX+Dl0EvSjhqIVMrvsRiU7ZoLS8mzhuYYbs509v0G5OYw8Up6CK/REXACP9iVMtqiUdnNkLxa
Um4Xp0VtdksDtwQzE/XkUE7swqzQX60SEavh5g5YQXHbebaqNpgreIlhHbX2nobECeKHRRI9xm1u
gRUOt6WLOTGHnh2XZnLM9NBOzcyb5R9t/VRYt/IQCy5t28F+hcft7DFTWzlI8cnYLOLkh3vtVN2C
1vaqgY4HrL1uTwtU5TAxLhK6EEJzu52M0qRkKr5e52fgpSzc4BCC3brcSej80b8mdu5ah+Qk3oqb
oXllM5e+t43VLmkFmxut8vAw6erdsv9E9F9BcLl7MqvKkEWwDVvwWR9rv8+jl8sQ286Pd2dDQdFH
fruxrg4YA/0NppYjH8lngge84KFPIYa2iIqNIhhusdRUC/XeAKkLCa8nLbcLZASF9efv2cItF6n0
wKgmgJiQWEvM+wSyRq2goVtgCOGe682iG0nI6G+02Y+Tm37x60Lw1f8lxv/zTd5yu9U3MbtGzbrZ
YtyZszei4csf9hgYZUJdPWTkfFXwVLxFIQQSgDMglzClaUiViNGP0vsJjJOpJz28cTPayZUMoevP
zPWu4biAa0XmXFSMSDbPHmfrVzU9XfaDfzm2zvZwYTYyY20s/1rA/I+3xBMjnV7uMP317ksDRpoQ
+n/uZdS3T//x3DqjckG3C4yFKAVzDTTyQM9TsdP74K6+7q76r5OnOeXt+F33DVAPnxjJdyhq9BW5
Jh+EraoIMH2HluwgsEdwrY61W48/L1vJwuklI7lwm5Xo9A5L+OaYNeSKSJnupkUeH8dE0f7Usfmc
ephEM83boGgyUxVWbje5lZWromtLwjiTCtXJ2niHBmB/kbN9kWb7uM4FCeT2Qp7huIWUUBohi4WF
HMBaM1PthAV18EgocJjtxBuSPn+bxa3lIBetPDGmpoGmEABMbos0d+YSXLlqtdgGTXb50FzVjYG5
OEMToIvWlIvI+RAVGBkChUyY7qW4BNyXQDLs3JwxDPH1M05zNpQLzLKWppWCopor5a8SmE8WcPLV
32RjLxci5tXtvY9yhGzJpiWjrer9jalu0rAlJbtg5y5LBxR0m3vza415UHbTHV/Gwo5vP0OlSFhX
6d+w9D2sURiKWnZv9+3mABWPZwvTyraxA2GZHz+as+DrMRf8sA1XcNyOSGYyD0EPK3UMtOmxqyyZ
LaMTPTSIc/nbbR8OKyhuN8hL2I4aq4todnVihMTJo34Xo4hg2tMuvf1Mg6JGNHTJyjreoN6ouleH
n6bGGqlSbAqQAYHpJHSb4LGLfl42anv5TIMNsGAW3+QcchrSIMkyBW/wZeOE3bcmfuqoaTeNSONz
M5SQf4D4dkt1SbtsIgCS9SvVvC+kl6p6vmyLCIK7oyl1ow0ojGMwK/sGSmenMPxR/czLrbayg8sQ
+iJOx8GQsWC0erCmJrfjMHGUUSSxwLbJR78+rxe3e3ULzz/jCGPKbFdGnT30om6BbX9W2SuIDKVa
PIm836lkmWJdG1FSyU7TCUWxX/Fu/GHAn1lnfY4nY//y99l8Z9cwtIS3WgwWEcIDjotOSrqwy1H5
R3BEceA5daaj4jT2sCvuxZ3Smx6xAuRCO8nkiCrqjESgwBUobY9Ur3ZzJxoB285TVzjcLmoaEK5L
FnDILty3WEnrRn8a/WjfQOjATr9fXkeBVXz7XyAPBAoHQFOXU1xAP/FmQbP+ZQy2Mh/c72wR3/sn
WWqs1h3cvFCbX/HYnSalzl0StL6StSc5G+6lRkQEoWy+Cq4cROU2F9GJ3OYNHARZR+OZRv8r1JIE
sWmUnI5oX0lHAkR4KfTCJMrvuroanE4nipOXjYJBxjp1UL9bvAGPYx46/ibXIjIIeWgK0lnZysDv
Pqc2rWf8u6Cq/IZG3THqBrCt9ygNm6Q70U4q/YCG2AV9NTrDMjyPifk0JPRRViPiqXFbokXIos6k
zbXfQKPcTTJi2m0wKrswJxim1cPHqe1x4pKA7mqcT/ulrawniOYWfq/RTLGjVu+OLdFir0216s6q
WwMj5U35o26HE4lN2S3R9vsqy8uM4Uw9vSX6sDOpBCFCZTnEY9U9hjSvr5MQ0l80WDzSQai8K4bE
VtP5VpWDyI5jvAyMkdrbjEX2V9u1gT1neeiianezmEt20FryysQWX5I01D0jKhObFhnafC352JsZ
5FUDOfa1zIAyTqkkNhxId+c2NL0C9G22FOumX+RL4cR5HLoQus130Lht7FzK5Gtlpr+6IIvtXkap
Skubb2lKDFuGmoBdSvENHavFw9eGcKSWIQQ00HyeVHovjaFld3mku2Q2IccsVffRSGM7zUjqWFM5
2eMEDqkolTI7IuldQdVF0Pa8GXsR5FWCV3EdhGZcYNT1uY0iFI008ucsPWj09fLm2jx0V/+fSyQK
NDRphP1/1dzlRWrLYewE9XWuKKKIy468D9t4hcRFXEPNm85YgNSB+oTd/8rr5YZpHEmuSONoMyqB
2Ml4SyMw4/N+0cIqDsAwB37EuE2fa43cKFL4NNfyZ77NGYZnRsxKZYJOLoNZjlF6zDNBhr7ZEIFu
8b/toFwWUdCiq1MNAPKOLVkBHrFun2JgGQNLnrVL9uzKSkXxdjtbX8FyoW9RLMjUMi7Vzu+/zF7u
1U7gyj+jG0YbG/vJTqzpuumGBmtURyuEYfEEhL2KXZyn4KRH4+CLHIaIRd1Xwihk8Xh52eM3nWMF
xXn8GCmR1SwZqgG4DXR6fUKPzbHVKoG/b1ukmybVQWcHkqT3Pqi2i9FrPZhcp/x1afd6/FPpY4cI
mZlZ8vVhW6HT6W8c7mNl3ZKge4WpFIAGfLhLXAmDegMqvJrDZASjz/j8Co7PBU0NQysF4EpjsK3q
hyzSP9kMeCsA9vfVVQNMzDQOINUBirTBKU1oTje6IKHY/DRoDbOgpqtgiIiLqZbcKtALwG2mbjCy
3l/l/auSJ/YkZAvedLUVEOdqKWa81WVEiaQO79Myt9PmKRLeZkTWcHE1DOUFdRF2NyvlL3Eb+o1a
f0us8V5GWnJ562xCWbgCQh1YM9Fi9/7bqEGmgc+AvcZjnqREl2WauFp2o4RC8mpWsf3g1Sskzgtq
sxpk8A/hsIAia7xfrjTvr4HhSBANtvPlFRLnDFpkBWHD3gjn+362g10Fso75Z/cnY6qCGt7h8gqy
k+eSXZxHYHo8j5UYK4j+/DcJ9/Ag7bpdv78MI7SKc4q0nYN2YVYVJ7z7XC126vQ+8VVHBvWxaIB3
082hIY42D9WCWAoX6jKQDDZvEm4TIei6bdxo0Q/1KKpQb3vfGYaLdEaYUprVcPRIbfEYeDSqRzRL
2+0s8r4PQMj74OGgK7Agt40ey/durteRFCsyLjUUbeRmiW4z3Kyj3Sd0hzkg/k4YlEYP9k7mDfXN
DP1Qghd+KAUxWgvzWbZcgVd8OCs4PC4vAjFpK8cEeDjYveyOkZ9ID+aJ7azpVygUnP3gF+/h3kqt
61AeKUsrp6zOYt5kvVcp9yZ1Lpv04bTgIDjXG3FNylNWM0r7U1EeY0Nw3H3cSBwA53Q6paDzZRfc
4uvks9n0fFdcJV9mV4P2i+i1QrRgXHyVKVzcCnHTDYt8py7FcW7lY17pPy8v2sdqC2cUF12jGe28
WgujqnI5oAvNVebGi+l4Mqt6Z4WpUyaTAy49uxlmuxjL3TgHHg5+//LvEJnL/r7yD0WiuBKPMLea
b2rDscZv1Szolv5YzudM5QJur0bBaPS4xqud/jKk0+AWspz5faUUT3qTfB2GAKORuY5yPmiHXAyu
5oITRmQlF02kIB7IvGCxSXxIpi9Sd1pEDSiCgPX2HL9aSL1F7axrAKHnsR03P6d6F6IW0A6f+WCg
zDWQoWPMgnKboY3Z4FcInCw9Dfk1ihD20r9edopt51yBcJtASeOgAsU5O7pGr4PaUr7r7PgQ34V4
KQg/t+dWcNxewInWkoLZFPR/5NGBxiBoDgUbjn3id6c+c8IVBufopmUsyoK2THcxUzvVTCenkT2X
x67zW6E4wKYz6Bh8APmXDAYILsjXQ5ZqxUQQRL4UYLUAm7sDZdNwdLI/CxtiI36Gt+PmRyHqu/uQ
2rwZ+Q8uH+1DK09KqUUono8KXsdB0XSwdnT/31MbDocL+RQvTKSQ2amyGz1oVfimG72oO8Vrdpkj
P1z2RsFivh0Pq51VaIWGGjvAMulbkMdO1hMQQmV2Xh0uA/2L25+Xj3P7WJ6bpSL4bEXmoMe1ODBu
WNQGc5BCQYxx+SJulhFicr4PlW8aNhWsY+Kx426BvLfhTUfGWtrs+isiWMyPRXfu03H7AHMyuVGy
07r52nvDSbLVfegtFtQQ3lS2ZTt8zEVvj8yGj3vvvK7sC6++oNXmwYC4hc6xqvAMtfe6vhUQWW5G
+POO49t1lIz23QK+EMbW1KPYm//MJUGe81GhgVs6LlWkaD+RpgQYyiM99mhhUG7UNyUTea9+Kv9d
2cNFkNyM8WbSA6vD5ipDsJJ8q/E63IqYlATrxrftUNDh5AsFTgVFLPBspNB6V18u7yvBBubbdqwG
M9C1gm01Nw9m688paJQWLyV/XIbZ3koGBmwwvQQZQn6YZyxUvQL3GS4nEPxiUQl15GWHz+WgcfFb
cj3eCwA/3JCZQ6wAOYdILaUaJFTU3Yk2Xrd0UBZo92rOppWTfdZK3zQ62q1Fj1Lyn3lkOGjOP/pp
rOUmhq1qfahqF1daUJr/Vxa+NwwDQ1kgl8eTMxeaTFUOFbxOsJaWyA6zvd4f+ry0BYvIguqH4GBh
MAr9wQoo7LmANJnFZGbGCJTZif+okGyUDupnP6TKYff/SNiPtBmNwJeP2URclhXCAWrjmMjygHS0
iAp7LO+XxROYxHIw3iRLhjGqDjkNTAm+j3e1QcPEoh2C0bV1q/rQWnRbtOfurGO3k1xhl9qWG0IV
CI/2Gm7muDC/hxuoMncqk4hnhHj5sduDYNmJ9slRxOy2ucPWSFwg7/MlSRCZkOR+m51w3+8kr9iT
x78k9QLHEAT1rS+1huPS9rK2qtos0Mwh5T4afqTh9TMfarVy3AYek7i30hoAHTsMD0wisDuOvnVk
NXbRzXLzHrs2h9uzROlkUjFzWB/c4ip2fDSh8jx4qifvhd9q0wn/sQ0UHu+9os1mUIRUQKP3+lF1
lz119VvF0VgG7/7nEUfso7Np2MvvwSZipk2TAaxdjrF0FI4uMBf+sKNWxjBjVxlE30dmGCn4/3Jt
2LHu1kPhqP+5uPVmhKmjx8Y0VcifvAdRxqnVlB4Fu1x5SogTL6pTtzvF/HXZ67aOQ4uAcxRBjyi6
xXl1HdNpLjDWiFk9FXxQL1N+TcbKa8z/TPrJ7FkBcd7dqWY+LqyNDnnRTaLpp6iA/CDtBXnR5rdZ
wXDLBsHB2srQdAWKGNQ2s5uegiJ2FHHqbCauZ2vweMR9HaTmc8w6u9LGRhsz3reZrHfkW062HLQd
a64InPwTR+AalPPrKO7Q98cCRFBchcSPZi8UPbZcXj6DZ6VpVCLlxgwIshS2sZxI81XPBOPBIgzu
QCLGOIyFxczowIGcpXZCnpKsERzlm+H6H0fAi9v7LxTUxv+Rdl3LdePK9otYxQCmV4adFKwc/MIa
yyOCOcevvwuec70piEOcI1f5TVV7uYHuBtjoXstWJYZS0YcsuVTC++3AEf0+s3KRBAhUvOS+xukT
Kze2fZNaXzluFv9/7nSrdKWxBhaYQ/6zGnwLpZVtA1jAfcpiCwAu8kN7ohVEhpDF4uNEroL5O833
vfYtLX9SUTITLRYX/GZHqhi3Exxt+h2t7lMRYbzo97mox0gXqlAaFqsIxrupyL0IbSnby/X57f1D
AjP5coY2tzTu2IagaWWYnJ76sh/5gRfuVcWr/5JfBg8CNM4XGsU4YC7sK2tM5iRkixd9D2VXz59C
zds2TrB+fFXDKoP/3G2sPnMsemFJorKrCIEL+iGrs3xIYAS50kJvfpk9CLLgam3/NSnsdRoUTiKJ
6u2jDdf5jxEakHIC2T82zFAeFPqjGMCco7qmqP4kSGe/micWiUCV8OKQ6oCZehBSlckhl4O7UBlv
trdo/bp7jtdf/rnAKco+ohG77jZ+kzroqwNrcuVFx/CBHjK8D4k6IkXLx+WH0sr6vGH+rij1ZR+A
yDEk+1LTX4qQ+Nu2iZyDSw9NE0dolQZUqf49VC/o/d7+fZEpXHoAG39JAtZtXvWPDSR/hr9U2riS
8Wd3HJOvXxRFYykDG7uY62MQHMp834qeSASm8OWLudeaTmkBoSYySJnaVqqu60TXjnE5hK9hruaC
Swdbm0/HhK6BERkUwrgQ8NnHMGNLsvE9lx7bY3SCaPmeteCKnozX0+sCh7tUK3FQaxZjKUgLR0XB
uHo3TjmKxpkb9K55pb60d+W+exYNz65G7wKWy0uSPjRpqgEW5NZuaNNTY/+ADNHttgOuVuvQXYKW
eYKmPbQtfsxFZNBTg0SYregMz9ibu2pfX6ACP5+6o3oQvf6svnEt0bjQnRuzbqIUaGpxU6V+RjHP
jytqox5DCBfoHQSpzCcdzOHbVq6u5cJILozjKetIQ9HdEqKqGqGwZo7fDNFw7rqjLFC4YLa1ltBM
Zh8SlVdfEj/eBT/l+/CRePav3sHAz7zSFa4p8/NPcXCG5RmxLKvS57rAmvYvbPqOzVinzxjC9NNb
YSwwX9/C4mJO0Rm5iYWFbKDNduz2I+bH4/fWZyUoqLR729u2nn1/+yZPxUYqC0qKIH3z6GQ/GG10
bDPRq7zAM3iOqqhIpKFLWN+TygiBcc3sncAQPc2Ltog78K25Nvq4whbll2yLIswS5gdGDzkdhF1C
6xZZtsGU5SBuz+WNjEpSUOnIG42PaHoLD8pB8q3cIY4F2e3MGy7EzzPruf+MydkntWE7GBIwEzl3
VNvvwtwJ47u+F2QrkW3s78ubRpaQ0mY4cUP9zNihhOjGxZe+n87GcBlRG5RwBFUxZlXSo9k/Grrg
xikygsuBSlrqBrXw+3X/PFTXBG8JWuRuR86/lAHORvAZLyzVSVKxUuNu8qtT5Y54srocXRWcKYEv
X6RXIrVskQ9w2S+Me7moKBDL8qo1fJof9P6xVwSH/vp5BY1V29QsDY1PXAaSUc9X4g4BO5zmHePw
l2+qy9Bl7cVfOoEXUNzBPw+9EfcpoCRUOnO0Bn0jqi/Yp1VnWGBw0domcpyBOgiR81RDfXnXsE8P
/fv0MrshOuDk51YXuMZqUl0gcrEKDu5YgVg7WBXQ1tfdklYw/fq5J5t9FZ4vLvyrflOADZlEABhO
6fGKPTBBreea3I+u4kNh0jMfttdwdQnPePznrxm1fdVKwItTN9R3El5F6F/bEKu+vYDgnA7CbgNG
Zdg1vZ0dSQdBfZia0D/ANAJIKIs/NIjzO9LL2tzJiKRcN3AYBU5vu/qw3zZpPUMsbOI8zzDmOJnZ
/bKZ/PISpL7uQ+ibmN9xhrfkgR1Nhsgz2E9+uj0sIDnX0+IiHyIFma/xGV5+T723HldNhBfoYkUi
vOsPCQs45jiL06JVtCjCGBBrz2HNsuMhukSNBK+crLQvmocWonHHRoQBDsiWYT3V78GVsiN+6LcX
OHftPcZcMYmwvX3skNhaSv4QCWclk3OgWf1jEDeO2SBLXcStiVGn4zbU+vf9Yh25s0RLamOoGedY
MbnpcfZwUZ9RXMIbp3KrvijQRhpEqVeIyZ0mzTSNUzgCU95b+wSTJKycpV01HhOjo4+ikoIgh/Df
x0SPTNqFgCtRPSv0yW0rtHIH4257KUUwXABYciYpCTsju/qtKalfoRgviZTO14/I837xL7c0xRto
OcDv42N0aK6SvXSFriqcJqEnOvTXP+gWWJzXz5iq/OeeYVwZJ7zg3nS7+E51JkdUzGJLs+Hw/BTs
nNuahFctfIVn+uU8Sxdoe/a3d2c9pmzLgtALgTwzZ4seWLM6ZWx39N5Ja3yW6j9767odjlJ6tw21
bs0ZigvfWe/1aDSxRVGXgp+7dSZRV8L61yjEHP/fGi5qbWXQVAVd2x5FuzHmOXbh9T+6XFCCK53o
srFALtCiNVgUu+tOfgbmQhf0G+ocSbBNbjQnDh4m7c7Qfmyvn8g6nsdsjAnppBYgdugF+8ynu/w5
3vWO6aNK56lMvXsX3E3CgTN29n52w9/G8QyiVqcOWcqmPfoX69Y6KQe6M7yod9gQU7kXfQCzPeLQ
NOaJlq4zimj+DVTpTKPWKMbbRrVxUvlGHl5b5TEJQbdPn0JJcrZXdWXnwJsATnfWIGFBFwn/ncWB
WYR2reD1CANNgXk5NSO6coaXQqptwRV0JdA0XdEgJWBjNtnmGz9kJQVtbU17DzPvV1na3LbZU9WZ
u9mS9kUbCz4ZVmLtAxqXdCH4GdiBCbRGuRqiy5gKvufWLrwfANiyLpatoaDAitkuMWGxDOe+rDmV
N3i1Ezuxn7uxCx7B7Z0S2cSlqhjKnzOZYJM8RX5o4V03iwTLxn6C973lJnHOAN3ALqUVIKrq73R4
alS3L9+aWkRRv3Zv+rB6XJ5K+mmI2hQ4GBv3MDyN6ojkMvEMzc+FoovCveKSUz/N82jYQJMO+n31
zvqoQl+/Cw5x5Sr45Eo8tl/bm7UWVr9XUoG25Ef/qKN8mOwYmHPYQTP6ZFVXwumBzZACBveFEsaW
BeYfVJjSFPRoZpyku0zW3s0m0Nw8VTL4ZCTiztv0EGCyXLnwe3umJib6gCmZj0r6QIunEeLr0dv2
6q19qJwdBDDsq2IBI49DWkisZmyDUNlrrhUHM7c4yp6qS+Ne3mEq+6iLnh1FW8blDFQ4c9WU8FlO
6HNbXYUG3rOs739oGJc3TGvSy4YlJt2BgAYKt7EXFuC3tW9/Db/dIv+KmsRFbsLlDU2q+1ljo75a
NhxH6aHJ26Ocoqe5KI5KKFKu3MxS2DkuhVhTKs0Vy1IR1Ob9OdNrZ0xiyd9ex7VDchleXAKxQ9qD
HgUoE5qza+2ynCdHbmIXG0alG91634b7TLehKR/8kUshVk8VKWMppHODq9FLrm0ogTZ76tmucd9b
7uTFzn8xcSWINr7MMapVmEcxTpkym/yxzk9SWR1a1nY6ihoK125XMBHUyyDj1220Z34MuVStC1A2
wU1MdN/9xWbJwNt6Z/+lXRkOGwJl9bZ8P4seklki/HzknGG5hJKCCVOtJZgon9g0CPXa/+hYimZb
/+UYOCNxOQV6FWo+dkAaThK7QJYw0PLsxAEP+e6/PQfWw+EMyiWVIggCvZkBqilR6JhD+NTOVPQK
tZ65ziBcUoGwTFUqFryTZPeB9ffcXhoo6QhCgG3E1kZxaQRERVKNhzx2inY+WNJAMKk+ELgGe+4X
0d2vO/7ZIi6LQE5aw7cywFrl3cxvC3SazBY4OkXXuHWjbGjygIUNCjBcXNdJUI6gg2Wfzehx9Sh1
ihyqvtY/n873lHjbq7iet37j8YREcxGTumZDwmX+2pgPGbgeazcgN2Vsu02z3wZbKwogpM9oXEij
2KelcsOs69wSL3cFaLqrFL3jOeo3oq6qtfLNBzQukqkRGU2sAW18Y6K0zd4CHfK+wWcZq76ZsZN+
oaz9AZGL6DpBS0jM7JMN8ILuiSR6w1sPrPMCctE7S0SDThgCi7UbmK1Dd+F+eisGyF2xdmE87P6t
HTsRUd+/3H7OsFw8J3mfNh1jgBhcpm8NTXJQY4GamD3mYYQdd+Sv1Ps+LCUX3UOg59pYYykbf/RU
PGN3IHPBYBcrnarP0BkZBPlEtLRchNdFB14lBthb4IGK6HOOgd6p7Z4EMcB+51PaUjXNYo3LBoL8
47FmGAF4IRJ2U0Abh+Ilp/Cicos9iGpAjguuKy/aFT+nCxFB+PoeLnC5G4pi93nZKcCF0PWOungQ
mS5VNOPGh/7v2o282vSLg8BW5u9btnLZDFMv8tjLwFTuk+RQgsEh9HsnBpdRh0fA+EJckl7dxd9W
4rr3cXXzMRsKyQBiFCq7INZ3oRU4EKTxty0TwXCJzJ5aNVUiHAe68hSOfqBPDhGx1K6e1AtTuPQV
dW0RUHbk2FaGK+WtIiKQFBnBZavU0oKqTACQ2vuhP1bNIcuP2+u0noMXRnAJqyRGUbYlMCrqTu7k
1zfNPtnn0Nl06yfFT8DjJjjR1r/lF5DM7MWnmjXkOnqy8Kk2uJrm6mgmwmOmX4OUCTTq4v7T9W0y
LAwJ6CYhPOOYPKV4+RtBxTRON3b8QGzREq5eCdQzAJcJi2muMEAGgOmW3LIYGg/yMf9FuEJ9y93e
sHWfOINx2WkMI6KkVYb9Ijv0NQzdqxU8/BkEl4jmUhuiFDSE3mjvrehCUvdx7P8ZBJ93hljrEsZZ
lYwHI3yTVV+GZPgfYXzqeBpt0OUqWKkovc9YY0P9UIbv2xirvqXJKshV8J6NOZePrqxpk1nRCRjj
vDO1b63+/JXfhwSkCvIWReULNlABbdQ4R3RSCIU3feEVUSdo1F91KO0MwWUxe65N+utDtckoGsP3
EQb5zFBwbV5dJyJDssTUQYfG14wx/TOUaoyXs1aanEgZnUgktidC4JyWTuhdVTQ0lmbRWyJ7kixY
pvVEuTCBd9lUb9AyBROUzpFBTcZ4HOizUv6H0xVdBYK9X8+TZ0Sejk/S7aqUTZgUPEJeG5OP9p1+
NaJykPvigTrB+vH0bqoZaE1VASwq39LwojayrySuhTWcnykQgMihE4timfxaKk6AwXXtYTtahCvG
hWPXBkYLTwfGvrhmbEARXoOTIxtnSt1EsD+iFWN/XxxjaM+Ph3AEmB1/z0w3hnL4tjmrkblYMfb3
BUClUmWkHQAqRKZpv7L7fZ1+5TlHR1uvDLFEi3UDfkShVoqxLIILmRY9hm2JV3u/lkTDOqtrdQbh
y1KkVNtoYjW+PLxIg5tZVItiR+yne+zi97nrXl8nkhGCmAZCdKMz1w/ZhMnJ2dXqx+0tWfewBRDn
xVKYKqOKLjav1tDa2mAYeXrFuLhyYgwT0NQUNMOI1o1z6BQTIHNhs/xfBPtOKk6aoXrbJq162cIi
zo1rWZ/SXAWEoZdulB4bGeNA4VeCfwHCubKm1aSKWCUtKW9oeyGTt67/+wt2GArG6zG0DUfmIJQ6
lkGSChdTZd0HAdKtPWV+asqCOarV5TLAiGDoeJdERfljuNQGVTvKvl+o/ShD8k1P78HYL4j89TrM
AoXbFBpafW8NuCLLp/FSQ2tu/s6YvCG/5QnrqSw2PsXOAotbuM4Gs53NPmNSNEDhA/DUnopjyMRp
D8KSIFudLSzuqkyzXKnkDqsXvUsoEeCu3D+3tleh9x0v8dfFvaiGK9ou7rqMpBxPIyt0yslhTK6k
/IKK2o1Zgtyyibt55H1n2Rr7hmb1aOXAJkwUzKCLqmWrqWCxTVyeNsIs6kf2Pjgkp7Q46MZuO35W
U+j59/nmJqtV1LCx4XJ6KPu6Ab4cObk0ldlpolkAJXJvfihnrmMVIiywpUffseE2V5Y33DDiA/kQ
iqY6hGBcym4iOtiELRxrdKotpz/ofuOpO5ASQhz+uL2KAn9TufRg9DJG+1kWKoO/+noflaXTx09/
hsElByvQ6kBnPj2SOzvejZHqJIbgwi6yg0sKlTWDsrQERmeUl2mQO/pEr2lYC86F9Vv1wuuYVy7u
OINFs8JgtYC6cGYvuij2WuwSrzgWKLMZrSN+Z18/wheQXEroZyK3Gesr0apvmeWn9vMQ783qSrcf
ZGjdF/JlV9aONb+BAd/f3rm1GDNkCN+rkCoFIyd3TdGDEgJYjAtYNeRvnQ0irDI17wYj+FEPyiRY
27UtXIJxfj9gnISYCcBSG6Lj4Z6MhiuJ5vnWspKpGgo4pTUbPDBcVqJpA5WTUsIbIIi7dbyMqZrg
LFwzY4HAXx2VAJkipkCQ5cOAUSnr0NK37W0RQXDbIpdUCWakCY+G103R+R10jIdU1D3K/Io/J5aG
8PuR0snCTAISOJWC22hSGi+xkmqv2/38MJJpdElEieC6IgLl85Fal7OdA3TuS78bH0hfOtguV59O
o3K/vYyrmXZpIZeYEgwUTboU/EPdne/i+8DLL4J7esDOfaVdZonF9nSROIK8TxQzAFZhxK4xfydW
6xh1KXA+gXv/egJfoCggFo3nAsunQnLaeNSJ6DGbrf+WU3DJKLPrYZoyAISTg0EsMMsEDwkknfyh
cGS8NeR7PXe3t4ndR7YguftK26hNm7OAAleK3TWYwQVBj/Vt6F9Cy/CkRtRpLIouLkUETaHkHUsR
VP+BGK4V0P/1ApsE+8RfXowcT+SaDAxLu9fyfRPfbq/ZaisAHnvxCYO+DusTHVocSUNkEKSIwQ1u
ZRA2sTpv7GWuJrs1pAvkB/kg6utcX7gzJrdRUHwoqmKMBtDW9U44nbIihJSFIGjXjqSlYdzulKUU
G5UVDngqv5Y6eMJwb1iHrhy/FEm/jbG4d59M0WI7NIBDtF00XqSi/s31RHf+fS6H58mQq7SOB+h+
JNCXs1EBLNx2uDL0Yyc8x1d3RgMznqJqOpRMODDoBWQzKrG4HSX3Wn1bqKFTFnuBy7Hz4FOcLkC4
86Io86SWQ4BIuQPGBCjaeeNhuqlsh7UtR/cid1u9i5kLQJarlsmuz2wZrUKs0wxsnejXmJ/xpis9
ZUdjBwEzPLZ2O4GNq3G7gORODAWKGJU69+y5nNFn4s2TOm0M3arBk73YL4kTuKMoqYt2j/19YWdF
pGbQwgELq4LT0AJhWGfvRln/0w3k7raxQqZQqWBc9M5mi9jbKrSKKZuuROeX6Mtj9V673D7uKIHe
6UDRRMo+qlrMTUXfITGt3IIQDW1Y4T30lgR7J/JPLj1VQQvWBYb3/z0HdFdfdCDlT/30SnR5Wt0z
yFfZrIcP2uecbwZGZWQtndHeA/3BMlL82Losiaj/ZTUZLlA4dzQ6Gd8GjYyj0awfJEz2kgTkWEQ/
9mbxJFi+VddfYHFeCBHX1NZiWET21slwK9AaW5fRJYqW0Dmht4ErYthczZALQM4d52JAES4HYFl8
i6KTjRQfaXcN3dNRNCMj2i3OFTOzDefEwDpG1dtIQMmTv5JOVFNez1cLgzgHzHNzxHjChIsFKpaX
5g4MgD8D1ZVyzwD9bu4PB8PcCXaN+dmnpLzA5I5Lu40xWRxhEYdT64WHfGdDNh69NlC9qPehZ//c
xhM4icGdmvmgF1ZIAAfG0BA67hh3FoWxCII/y1KVaniVY+UR2OPF34jkdINrurMre+g7QQuRhJz8
levAeR0N7nBLWquH3BQMa+3bQr6wcAfdXrm1mTPN1E1onikywUHN2dUMc5AUlYIsr9knIhNoAshg
HgLt72T1aGWOXXz2eaNOnDAyBNu2HmpnbM66QjYUy4SWoNebj0ZyM6V3mdy6U78rcaJt27mess5Q
XGKMa9rqgQqotj7I4TuxrsbokIWv2yjrAX1GYU60ODIj3ZimCGN83mj9yNXM0SrXEAc025LPwXVG
4VJiBHaISM6xZTF43vOddB0XoPSUdwXGjAcqCGWRSVw61Ia00fMQYPkY7VV5vumqfA+F07c/Wzku
FVZWUQW0Y6mwfKrIszXea6OgVrfaiL10dS4RSlk5ZEPLfMAzME2v3pG96hI3ubUzB7O+w04tHM0n
rZP92DaO/fDWhnHZcG66No0tAE8VxRykeTPKiZvZ0OiZ+mONnNVJsWA9VxvrF8Z+aoi1aYtBAWAO
J+3NeKRHa0/QcaPdkQfzynhLr/ENg/Ec0eS2IM540U4NsK0aM9ihc/J4p6KalmaOnQn6DEQ4XOpo
o0hKhgRuaYVX1nir57VTkEtZGgV5X4TD5Y1AxkxYMQHHVMx9RyenybuXJgoupgYzrdtusn41Pedi
jUsf81QX+UiweMbVvGOPJAnuOsqJXfFD7ysPJUsH4bKIZsSyRFIVJS+oZ2ZZcVRDEdH7aq/mEoNL
HmqmVbGWwKAYxQw//gm9ai/w1KPaOdmR7NJT7n5lTGYJySUS6K9amqkBknaTa5aRN+uCYpQgI2pc
GoEWSjINzKg+e63NE5Uuwdi77QmrEAbkAyFCZYEZmEsYTZkMTWY27JH2NZ/vSW17iUhl8lex51NW
OoPwcthllQRVKLc4+QsnSrsHqZg8kN2dZkzFxsl4MVrgPAaboqzTQxuWN0nTPFpz7k9ddFSH8UpJ
TLecY9+KDL+t58sirr4UEIv/Inc5oSj31jPBOrDmafZlj8GSY3isjpia2UmClLJ6G1mAcSnFygoQ
WA1YDz3cK0nlFNq9HfiSrjiD/Li9v6uXyQUUl1UkbezsNARUbe/n/FhHgqNO4D82l0jCKVPLtEOJ
ogxSJ7d3svKUpn/mozwDfBDmU5pmsMGYr+bpUlJOJT1sL5PIDC59RJEyxUEDM5Tocoj+buLGVeVW
5GRssbfigM8YY5MEUQmU1mNDAUxn9VePfhQ5eF/bDQci/DwSuRqXQhrSD3Fmwa/BK92hjZ1c0Rs2
O4uO4gOOleEmBdNJ67aPIooJ0YpyiaVXqnGSWGJpirLalQom7IqsC7wOdM2Ck3MbSuc72Ks4lCpb
B5QZ3mn4uC3TgxoIxqrXT8zfgaTzjZ95huHdMQCIcj+42TXj0FNfKWTaqp10I6z8sQzw2VPYE56M
l0eV5wIxkzwupwJo+HrwZF9xYo/czCdpn55sIWHWeo44g3HOPwTDlGIIB+k5vGtq4kzD39vRtXor
Nc4AnN/rZY3BlAYAif0c55DpLnwpuLG1b1p32UvVbhtt1RwcZyax8QCKOUis7eLTqKCNjmk6RFkS
GU5fR24iksRdDaoFApf0CAqW8xyy3QENSC4l/gAVvQBKkVX3lJJCcFqsuvcCjf19YQ/IiaJWmpH+
Wu2y6kAIXXeu0osyhQiFc4JQCYcqnmBTKun9e51P1s86jQzqZFAeftzeofVC0cIkziHUwe6DfsAW
QcheiRzJqVzQLh3sEVNZyU1xox6EFJjr9kHtBfND6DjlX/o1XYIwAatNJZMDtiUEVb4zTUeCEqEz
1pAU+cWqcl+Kpu1FuNxZX4ZdNo4mcG3rmGjP7ewr/cP2coogOIcntC47PGMDIpUdrXyu9YtgEFFX
iEA4n++zseuKGsVly7gwoutU32X1/bYd65d4psjznz1i/4eFp/e0yUI8v8IHdfOvVCsa10hi0wkG
qF0VVmU5SZVPPrRgKy+sk8tcwitM11aqo4cNWm5StOL2YS/iGl1/RbcU2YLehALf4byV6DGRUNDB
RR+ftpoXngJGAuqgiO+J+vFWM8sCijuu9RLUmJjEwKnZ/qyMGyU7dDpY6/qbWcr97dVe3VCUyhXL
snUVyjofF7sdSdDUCjYUi+2o6BRpTVe2MgHKajJeoHBpxZibNlPSEfdD6dSbr6b99D9aoRPIbOOE
VAzVZqXFj1YEVRqUc62AO9c6WKHmBPYuTX5sY3yy4ReGZugmjmIL59hHDLlNSw2jldRrGtOhQeUY
lWCV2Cp8OO45BC645q6wS6UFQpxazmh8n8kulN+FsmufvIuD4ba811VSQQeGenVregF9B4+kIh8y
O3XmxBRcdtn9bsskbuPLOE70KgcWeB68jiZu3d/oJvqrNBmPp7lDhytrFmB+rrtxBnKRqsDdED4z
GAh2GAqJqS8533Ovv2DHWMH+MSbVbIdBZhF7lshHuMANqVl0+cSQq4dAjZCWBI3nbG8+r6cpg9nB
xMc6Pw4iZXKW5q1MvWC6ymQ/RY+7Jeox/Jzpfq3fGYQ7rKDeUYTFCCumEv0UYFe4Jz/7ydVOjNQn
/58HHTg0Pq5oMhpVAZOqcXQx9OpErbrvFBFt1XpwnY3igqscg4g0MWCgref0w9+W9U67H3VUCIJY
tENcdKWDnGt6j8XrwAQQxq4yopSWuF/JRWdjuLBKJXkuQubh1vBNrh40Ucnp89WM2xQuhPoIU+SV
MoH7VXWVF0bsFJ7mXxKh+fs/T2rq3bZJonXjQseUwnAYa5hUya9y9RgY6L08bkN8rlFzVnFfo9aQ
mHYfwQfql3knpw51tQvJ7QYHzRsGWOBUR/2BDhV0vIva4j5faj5C85R31kjLWZ1hnnkPBgwP/Cj3
UCn5zqYHandy4kcR4qevLQ6QOxLRepV1fQVAY36F7LYjy6VDx3rXQ/K98GkvWNv1zPfbI3UuZ0Ds
ukXrDeDGCHL2p8l6EOwd+4GNzMd3GiRFVk19B4/Uvw0+2OZQq1b22omR2YSe6Mtb4Iw6lyx0K47C
8tcJUg1OCurtYXYHMFht2yRaMy5VEOhbqomBNYunwmuhRxGXf5YndC5PVHrTpf0Mh0/obRddKuR+
24K1dVJlWUcHno68+anNuA/SsqUq9XL7aIwvnXVQpZdtiNVUtMDgG42rrGZfTsAgt9G16iuQ7jBB
oTG75ql1qS+S91m7HS3huLhpTNSrihFw0Dcv06tYPZXQYa4n2VETgWlrR5IqaxhXwpVLM3kt13SU
ogatBNTDZJxEr6PkDXrang0CW8ESrm/TGYjLrTPqjXlGCK6uPu6TXvptwCcSZGOTY+CoDp75M+en
aAxThMnl2kIpDRviFrj5SQNYt/dJd6tFAloXwQLyzYuxarVWTYExtQRXLlyaE3JpjHSnyCJJ+tWz
Y7FZfG9hi0G5ErKKFG1c6A3C0wD4tq9n6EEUj8axd+19fWosZzgIBZrWEt8SmMusDckgHcsWsph8
ekPcyoVQPRobJ5+Jak6HWdSHx3aGz7RLQA1/X3x/l/YA0bMC3sKkVhsQrLQ+m6IUkWD/S2D/9kqL
S7I2BM+TvoBhHcQA2OsjNHl2xFHQafUlvgkciEuz+GwbjhMlkoZcqLxAgEKZBdH8uReZA+CSbTv2
qpRbsOdCZzN0UBm6SNxARtcTo/uRnfIx/GEfBKG97h0mgRKvbamfxivlBmyvpEaGZy9WbLQ6R4sh
kiNr7kdYi5hp1rPjGY6zkXZmYg8B4NAe7w/qbgoTh5KLto9dmorewv9lRc9o3C20CVuL2ArQFAN6
FPvGKJ0Z0vHB97o81krnT9Cvse8i4lKiuoWpul11WwlVHpi/f46H8/+Cy56RHZtFy7658DGJFtyH
BnXK8Vn+STrHeGERmP/PlEq/POmMyOVONYJIY0ZQzgjTi1xDs8jsaJZo3uDzW8ZHFP5KKmWxVFUh
Trr40jjpF/EucUGMda2iqTjy6JdS9W+TeOplLZN16GpjEctEdrrpkY4ggwhd07QFl6p/SStnJC5f
qgmFImSIxWP9rywicN0/sPsCwTe/7TWCp8/Vr2VVPuNx6bIKwEqFljW4x/2E2XPQ6V2Ys9Pt2GeS
KZq6Wt80FCHBK41s9mnOWTYmO1cSbBp4gX5RO+7Apkocfc8mdcNd9SzIL2t3VFRif+NxSVpJp1CO
deBBPsBMQUTEut3JTy31YvCefzMxUzsd4mL3h7BcspayJBqyAGeQSZ05dckJvUQOouBOM103eWDs
acK3AZGpXG7TaRLMQwBTs8GLZn/20Pa+m/ep5BMFBGrsDIT898O2pasJdbG+XIor8laVxxGnUmhf
qyV0n5Wrsagdk3R+KZLfWb2SLbC4RJaO8zxHJjwVcz9OMuVPZfOXLIWP2xaJlpFLXtqA8QiLYBlr
y3CyKfnezImox3j1inK2hJ8rqtJB1yd2lqPmixGcxwKEZXfPeBUYigqs9X9vWyQKOr5ndSzBxJzN
gMP9GR/viS9dz3tWMGjBLSFizFxPYAvjuARW53FrTQa7qEyOsQdroJNSR8LAN7jxEzyKdc+iO6bA
MVQuhY2hDqm2HogkfVcbh7GyKURQuWTO9ekUXVjFJZKxpYGps7t6jLms+CrG13QmXyv2e1q6mZAs
cPVatEBjFi/usEoymPXEYrlLvR5SJ5CFBftX6eRg5wI3OYQmRaVf4bZx6WOs+8bWW0Am7/+cAzgR
QieHpK9v7KbDf0FEtHoxWRjJ5Q4pUKI0nYEI6dYnNqOY/9C/s8ES1ckfA1dI4yOIbJXPH5ZZZ8mE
pBzIe/mduCmkdqGjhJaSl+klumFXIRH7ogiSSyZZUYSDxWJBatj8WyCScxOFNt+22o6zrcysujCA
O4r4xZ54+p6xxjKZIVHBR+QjfLeqNBjULDusYJ/ON/OcvJJCvawKzZk761KK6TMJqjeLyD9zu/Cy
pnLjNv1WjyJfFcS7xmWYSJckOdWwqnX1zdRvJ/l6LL//Wc7kKdhCPS/0ogPG4OJ9lk2BoAX5JQOD
SQzOd5FgiuBA4DtZSa7ldZ4DLU0uI3JPAurQ9L2owAkmV05eSE5JcsGVVhGBcklmkAu9IZD48Pq3
CY1c0Sl/7iqnfu5e5W/F8Z/5rsCFVoHm0O+idlrRHnLpZogkmk0DwEcFxOzWLo+Psqi3VRgdXIYZ
0dE9hwpASs+6ZUzATPqSXv93H+jC6ODyi6yhKawMER2DCw5SyPQW+96Rb9D9iYPWMB1RiVxw99K4
5FKOejuCQBD1N/SmKf14GPPsQVGkfZ7W0EOv/+fmMfbBdc7Xn4jjwpLqCQs7ef+PWK+EErb+i489
8kQDRGz/N85b/qVwLjEDELDEJtep202lM9hXY/gCzXdHEOmCHE24bBLb6LwjE3OSl5TNKoGNPX/u
T/MezAn45Ap38+s2osD1CXddKfpxynt2XYmgWJXsm/J2nvbbEKvvNcu94q4rfaFpVaLAF9PICfbU
fXhAocE1nNmX9owFW1gNY3Xlrf3ikolOhlQ3egAyOpzhEdcIl0li91eS0DX+JdCIamqE6JbF1zIL
2hopGj8gelD75VHzME3sZihjKnu8rzDrRPpfQkTOR8rADCl0uNnB54IxDQTmKl7fd/9ImupushO9
4Cjr900TL1JEsU2VcMGd5JU90jSMUK9FFdOdL+TBeStcHZpP9mOLKxnugD+qi/+CyGE98n4j83UV
xTCstk2AHOUpegFfs+Y1KN9m7X7bRVfDTlVQ8tPQDWD8Klgvrrhxii6H0LBQCRjKb5Y9OfksYilZ
37YFBpeRp1KRYinEts3fWo/x6hXxhf2LbhszzIUbuJWoYWQ1theI3LZB3jsndgtEMl/ZzUVUfMtE
A+CCheM/HtW0oFqZY+Ey/T5ILsdc0Kn5ecSR5fmzDfznoqVEJC4aG/fk8CqBHHo7NI6NgaEpOPXk
RqendAz/j7Tr6nIb6ZW/iOcwh1cGUdLk5LH9wjMer5lz5q+/1fJdi9tDC/t5n32sGjTRaDQaqHIE
mZpeIJZO5vYYePXiUmEfS0FjTavdS0tvQwyFCvebtw4ZcQNNcKe59n9erdTSGOJsFPCwDEIHzPMe
mFa65czfA8XTjqwIJf1JvF8hcqmOBTLPfmSIphU66vCsS9eBub+8m7YX72wVl+mgrDYZaQ4MDWZl
stNp+Eov/w2D2014Pu1mi9khhwdV+g71lyWg2JW3U7bVYnEbSKrrWDETeMHPEZbMjVVIDoyncmT/
qvyvs0knV/+1bPxMT5gaaTswnwNrkpqG7ghKsqr7b9/f4p5kg67UpMXAfkpGP7Aw0RjsmuD75W+z
HRTOhnCbp9PqxRhHGGKJ90rybOmvl3+f8C++Hb0eKiNKQxwKSir7lWju5rq22zogeKV+E7HPdjA7
V6eChtJbog/sgyBih3twVDrKbbBfnOUk30zNMG2ahYExE0zYUF7hB8fqEn3vURzHrjXfpqNXa4/l
4v7Byp0heBdL9ApyVx12zZjuoWxYFaDDpupFhBm8h9WLZYWyGMVubz4V0ZeiupcmIqNk++5Dfrcy
g3OwvpcFTVFhhup3h/TY4FVV3yHvOfy31eJyY1zXZOj9wpJsKB6VTH1uSmUn4/H9MszmdllZw7nZ
MhS5YMpwZ0N9V403kfro22FsBcC+2MqP4yTQ4Fiww6hdxukUHNLRKT9rD2ASQp1JFp3LBm0/46wA
uUMmTkMtGQxYxGQ+dOgYaqEdHn4+pIbUDBjlb9xpI8pN2oK7CjeY4ipNfbm6McgnlM00dGUQd9pA
e6afoYjEyshQtlTc4CC8LY0ttLb8pfFml03vy4/5t/nx8kpSrsEdQMMwi0qvYyHl5asCUrFZo0pL
l1fvg1ZJqmfCpOVAaFyMuHutE37VRxxyGSry4bPkFKxNlZrgOBXBf7+BpQ+jX7WctNMEj9QfovvF
7f22xntU7gt32i71kjtMXQzH+jD4wr2J0RLdZlSZpWjr3uX13Q7xvz6sxCs39tOoQhyA7b0arXag
50xRtjS8FmQCFRqbS5DT1UR2RGJyYaUcwPlXz8CcLCZ3+En6Fjy/Kw/ZrehKfxX+/0wrxNKKlYlc
eLEmaEaa7AsL7b4eHxT9yijeLi/jdjw2FVmTddlQNW4LKoExDjP4lTHJMn03hG9TM3raMNpJUe7T
2bwGfeuNaCxEGrDdRqScYbldOZtK1onswIRgag+RFUZVXlz1nw3LUStbOj3jjvtOc/r9SLK6bm/N
Mzi3Nc1W1LI+PYFPbnMP3hWfUVgvkE7FxP9d6lJvqtsx6Bcgz5OTpUVX1QkAO0lyLLN3kALbyKtb
PXYvf072uT7uzjMSlyNm8ziVQ4jPKU1VaCtT4CnTeB1AvSYL1GPbxsRz1m/OizMgd563RpiMrQXT
jDtwG6ElJHGrq/TQH6IjRSFGfDad23y5VJetmiXYfPF1OdwZGeGU1O+zf1+dtYOKhvU+wNpVamRb
1XtFNvKw1b/0dbjTXO2aOdOYH0SyHe6lvekaL4jUHtN/+N8V0E7B4/xluJO8QWl8nGWAqQ/p28+i
degLL+Yd47UQDtQT1Xap8LyldS6S4MsYEd6iUe/5UV1baCrPv6LWFAqYKoS0M/qw2s4eqKkJyt+5
OAJd7rar2IrOaoUHuKap3BrK5jujl6GAqariQWynbHd5k/0mKzsvLR9AqqkRUVNj0WvC7QIn79Hw
BudEBfT6RxXs87oaHMlWNi9yKUAsDCXY7Ak57bU07kv1L5Ma6t5OJ34ZZXChY5Knwowb4OjDW1jt
ZOsm0oloQUFwwaJopaFuc2YKVHxiyBMMpqv11HsUsY/5CbUuTvNQEuCIBVKB9/CNieEMe4xtYOSp
Y0GeNXZR7QqUaVzw0IRWiqScgSo/QC3RiV/G6TvhdpRhXPgwhmKymhAB0HiaYlv0ej9xLaTnN8uD
coyuuq/Cl4m4SFOQXBAx5nkwFeYUqfXUh0ezIT4WcTLyvd9yB13v+XRxrmN/MI9d+iBNujvURDa+
OQwnr3YRFyiKKlkE6NYiHX9gOtUoCIR29mqD4zz5VB9ku3KiF3mxKYWU7VChSoYOLlZdM3nuAlUe
0rqODBS7fGhwYV5D/1K7y3HxOt+8pcoQ2zF4hcZ9LlXR82iIgdbtMJx73UKyFNN+eK5xJE/ef2/3
lDzHpn+sALmg3/Zp345oaHFH6XNlfNapisR27+sKgPtuY2bK8xLCoqpExr245XHZR990+6RvvJtd
0GnRjyabXrkC5eK7rqct7m5sGd9ZDwumlHax6r6zsXhG3xW61b8Q09nMxM+gfAtGmkuT2QT6z5ev
/yDUwdKCFQwX5tW+qrRlAIyCcBiVpSNRE8LE6vFtFdOoTVVQA6Gt0RVdPAuZ7vTD56yiDv/tx62V
LVxGWAnKUlYlvhOI1rPIixe7O9H0xi+pM1t2j/g/20h/nyaPzchYz0RAZufVh3xuhc92xypjnMwy
kwwF+LXHfBMNcaEd7Jm8eL4TDhJRZN6+fa7guPgvzEkiGsiy3CS2wbmJoQS8PrjSw0/dV5rhe9sj
IbjMnuvxfMgtr9YrKUZXgJemPwwVoUvKvVwFf+8McsXEqO4XUbzT5fDt8rJuHqUYxf8blltVNQii
3JTxMFXm4KNs6sR6FkQdwrZDQ03D/iY8n7G4JZUxpby0IkxUfVBKu/WNccuqXazJVfkS+ZcN2+6U
WVnGhWc0T5bCwuIKdJNc9M8jPAdHVraIkSK3Bwgw+9G/5FL4jfOcLeUidbPIul5neD0Y0WhYOwor
1oBGR0ZHxHt/XX75F5Mt24cD+tIUCZ2uGn9h68ao6rIcb/ko9aN2CaqI58UvMHYu7lhtKnGW78QC
b16w1DMi5zrloEr5POE4UtBniP0hOPpz9klxanQeUl9z8+qxwuJcpzUNkDqFwIpxsRH1B6uV7KF7
0CbBF3WKcGT7nr1C41xHxNxqZs5Amz6j1Gdn4PaXHjVfdvM7qlrxm01xXkXOVfLcqJu8A1ZzYubK
MOPFmiJAjeVnPnVvpJyEP+DjVGt61uLedmCR1w9tT0wmbIeTszXcYZ4aIqYgEhxHMuZmqvBKjT41
emlf9rztUPkLhL+kdU1VdumAJdP71LYm0Sur/FBpgRfrPzDxfKN2wiELaucyKlubj+fPGZU7y8VG
wzijAFSpfk5nX6w0uxuQ74HwfxzQwCxR5SXKNQzuBidnca1ZORZT9ftP1W7ah9edxyZQWVb0R+XP
s8/zFznTSvMlYfOa1lw4Wfo51SJbGvaX15DwP4MLGbESlf3EOpxU9OTUQnG0pIHohNhOiM6fiYsU
izaLncIahqUkcPTwGM2yqxuFLY+7y7b8Jls+I3FRYhlK6JcrQEoO7PWm9puDAsk38e/BDTW0+9eM
8EJqBblwUY9BMy7MC2ftOZpyW62fCLMoBC5GRJEFtYJTqP1hfj1JWF8JpSceWgjey7b8CprObwQk
y20ubS0uaghg9Nc7dpIE88F4X1yQzkE/YMSx0rjiTsabBtmqtZ1N/vp4/BhvBT4uoWeDk6Nj+uBG
cIIDm9iy/MwTXIraglhSvvdNT9QM4QlgSfhWFteL7BMLSAFwkaJHjthOLQA0TG/keHt7YJ3yoRc7
ZbNXjrIrXpHNg0SoN9lHXeXjAcSQMpkNJ+NVwS2+M1GLad/Z07H5FNho6NulfyBLcrpPnb8aW4cV
5qIauaKwr5ZcC3fTobxhhAyLI6CfNQXRM9Wz/psr/hmPCybGMORZzk4a9SY7VAe2yc378Ut5LWHe
oXoZ9xQiEb1MLqYEEhggpgyATaccm+I50UZXqxt3ST3CZYg9Z3KBJJah8GR07HC5EZ4ysBaXjn5Q
boyv+h2rkU/U/ZFyFy6spLBMG9hhNsxPivnQQVS6JJWFfpN4nz8YF0mQF4e1ICAmR9esL7j1h714
L2FuSnQzjyY8oY5ovlEEBGCdAD4N4J24x8Oj6o475hwgS3Sp3vFt6xhjmiVp0NeTOesYzbQWWbjS
JAeELPb+Y9rojr/S75hcpqA51Oj1tn1nRL5Oohu91FozEEeHTaExbmvWjs80Gec9lYKQaFyKhc54
ccDgG0pBeGRvH1s/9a2b7PZnEVl+/JMdsLKNC5pJKRhGkOHq+3NoN8O0lnHL+q1ByrMP6Hrh5pGz
wuMCZlZqxdIOsO7vLrnSiW8kn9UvRnKIaTt0rdC4UKmLVRuHMazrdlNp17e4+Trd/r05vbyaV+g5
IXK7zdC1AuRipZLW6hyNMG8SdoV+V82P83ylT+/EV6NWkYuQfW6UWV+cPHIC+QCbi/y7p3vcy3/y
hrKyiQuS/dCKoiFiezfibQnVq8KCZAO1ramF4yJj3IhlHi4ACcrbNp7tRjvKSe4wtShi7TZv7Ctz
uPghdcVUygHWTvXTx2qX+xp2FyuyjnvKqO079BmLHzzp0f0ggFCOeXvgQ0tmh/dJEbPbMgLHoDmE
ZYRX8JMn0I9pg6wBWudOrmCn3rAP/dZleyvc5cRQDfvqH9LVlWlc4JBDY47KFmDxXHqStauaqxmy
fEX4YBoPlw1jX+QSFBczUN4drEGFb5wUefCy1nh4QNmTsxLsXfMSDhctxE6yZl0+4bCKR3qs9hpm
VhuUyC4bxJz5IxBjbpIUCScYt6OUKLW63kCHWKuLdqq8l5PXKpK9KN+T2rArMyK+1WbaoZ3xuM0V
VGKYNBK6ekrp2dTvg7J2u3YkNtb2Dj6DcPuqwctavMhogJ0wybxARUt+EVTTNig+ZvYVfr94yge6
8Slr4nRm7XVoSAW3ta2Xny9/nt8cwX+bAtU2/AmrDFswKzPTTUDID+iyxyXCvG930SPLr0eSunL7
ofDX11H4trK0SXBbF7BwIVhBHya3Bbu5kdvSbWQ6p0cnRKb2nr7+XfYKReS2VQ3CLVAGAHew/Mh8
wLCv3eFxl1jL7ThxXktuUzWiJKHgxqrATtL7GNf02hvBGQsHj1uBPR76wdZOVHLUsUV+Re4sFvWh
r/oK9nXKqTQ7oWtQfpLfWandOlDvrtRqckeyEGmTobA+9lzfZcphjjwzJZ6uKc/nwsYCkRM5q7CN
M0blwvR94x3xtbaPkPPX4iKFnoCpIovZmn2esWjQnPJGBZwqTMIlvDOIMhW1ZlzIiIcyiJsG+6wY
/GJ+rNFEFhNPWMSa8SR2oyTPFtRPcTfJXpb5q0YV87bPpl8LdsoAVqFiiASzkBKYEPYvVjfaE6gH
tHICS9jkBMPDkr3OMcVS9Ju09gzKnb2BEQhTX8ARWhB4yQ67kQtO7fa70WXXhH9x6aKWkYsV7QJi
RgMtLqitCE8W65+UMOAgPyeFzwpi6V3gkOQfhHecVmG1tPIQDYtxmgzC2+PpqncTvsjP+t3kMS3D
BIhUuy0Fyf59BakMQyAlpwbn4sso7QejdbKRyGbIr8dFCswvKqOMcRpwQzrxGyP2SXbVt1my885t
XVCWoc1+VomUg0TlggfUM4wojJjPeNFz9/n0lrvTn8H5/7PWgScli9jeJCYXTSZDT9WQddsL9UEH
Eyo6xoOD+BTLdg5+qOfxUIHYRyS61C/nIciv/vkNrXjCvEzCkh0x3lu9ftA1YT8UhlNPf/RufD65
+YHGuormWRwBNaZHdXgYQMpP8SuwJbqQ7fAjjd2otZ3IDjHkcHamyXY2PBftZ2wLZ5pqr6Ia5qhs
hB9mVOoR3bUtAIOXZceq0Nm9ZIde7ogHM3NOMsTHwCFdhQWQj3aamBmWRDBs83T4Vb80FgSr0TsK
7sOqt2PP8ianvy7aUxWpJ+ss2xHtDMjtQjEscrTGAtDSvw9RA/p9yvu3j4YzArfjpLITVIFN0ih3
kJrapUfhMevs8mG5iv38moXNKrWFe9aYlfgxpTG3HcrO6NzeK2rF7BKWwwqJaOMwymoZIyjEXvtN
jnVG4Tab0IlWlrJh7+SAUZe94C3+6DaofLPXOZKDja3YBSfh3zw1yL2NccRaHkOv12yMwBo7pjP3
OCBdzlxoE+OhxE68zKFmPyhk7kZQ662pxyLsrKBbWlmFDVrkXS3uzBrqcNnhcha2HcF+LSr/5Kn0
nWWhiSF2c+VKESwHPGV2UjV4zAvdy0jEJuDfOwd9MKzTcGRuvXbQIuy+/bffZ/ir81STBjEFKz+4
AHpIEKPTBPJQlxG2HyC182LxR3Y0/j+EFHrgh82wwRJ3TmztKxMebJ9aEN/gmPEuwxK7y+CiRzML
Q1b3aO7UIEavRldjqTuXEahPw0WPRJeKcA7gccIE6lntMZAb4uP/ppJ+XjouRCSlWSZJj68j+6OX
nqYDrBeWRMpudDRcMvGhNhEXLIwomBN0C8SuKPrgBmPtT4z7cvGr2Y5+9F86jz0aJF8tlxxN2LzX
6DK4nkXD0kWeFMkau76Q2b2G9c/LTutMe8tTob32r0r4m4au0Di3n3ql6cMAZef2KB7F2YFMFdjk
nOlKuhXfi8iJPg0e5hOuMicmNtymX66Qud2wGKE+t6znqrUquw7+KuQvUJgk9tyma65AOOdHLamZ
rBHmFVUICrnnJiJSZMoKzvctGYo/pQEA8J1Zy7WAPh2NJIvYjLIrKzjvlxQ1kSQMornLO3LTFG36
GNpG9/J18pa9jZ8hpOjFO6r3aHvPrVC5PYDTUtJH41SjFYEYgVW6xOMV3jkhRwBmFKLyt02Jccbj
K9BhJo3FlGMp2QGds4owSJ1Y8zn18kF8M5U7ITOpaxWBfbN8we3lNuiOFTVZS0GwTb46TUa97QaZ
2YLuHE8J3AFazoVG+B7h3DzHUVyPhoIZSESK4h4dVrY6RlTcJYKRyoWHJG3mIQuZHU9MUSE86mhp
mjzsJdDkVgQaZQ8XEbol0iRBhsONyXExHmT5T86plYNxwWA25FqOdWyjOP0LoongUaVmtk/XqA9p
3wqCCwdNLSzzzPaMsC9/5LfWTkYzq+qNqg1UCGkKN2NsJxivBoGSkNi0NAHleFyomCM0Ccgm/oAA
Jee2vC4h6yGA2evyib99XV7ZycWGpQriMm/hF4vkGp9Zy6XgBTsLbXWhO3gJDozopkoIVMI/eNKk
alLyWc7x/fI6sZvxazoQz4cUABcYhsAU6pax/tS9YhvJTVU+Eeu2eXc8rxsvgdKXVVoDBjW+HtKg
TF41+K4+60/yLvMgJHGknm+2bz0rQPYHrQKR1glSObAnxKR3QFN26g9Di8Wk2daDdZT3ZJsRETF4
WRS0wE9RncBCoIUTLpOtb3kJNptsS16OerBNjb4Sp6PGhY1ECyZBZlRKggxNgLiwZ6Oxc3Pwlpno
lqWORF4rpbH0QbZ6GBfczD9YYdF0380n07ZYkyfZ9Ea5IxdMhCRIMJUFwzRluatb2VXU7v2yQxLh
QuPCRReVQ69ZzOPz1h6SnYbP1ETUsrF98zEqWiBYE2VDNnQuWkzjoIQqOt5RkmXzZcgq74q95ReY
tKVuv7/JIn5h8RfvZU7jWVUGYN0NBwlhVz6U19E+Ov5Zr41+RuKixaQMWqqNQJqTPWPIm67mL3Pt
Jm+M+nLek12X2zvrjMf+fbWVpc4cq1THKrI7EJR+98VrjNNY8dJd4GjPlx1j2/fOYFzcSBVJGVK2
jEN3mNKngmqx3L4Mr1aP/QEra+II5JOhAQDR73+UP6Z70zd20Z02QxQNTYmW33/Pn0iyUsosLlY0
smzKeO/ApeMk3g6SwZfgoHm48aMUVD6FTxSlNQXI5RzVHBYgxmBOshSojGBG2ftvH4oLEtOULoWs
AgB376B8qCmqFvb/L+xdg4sQbZ9nWjXD68LqU2w8a91RknNbFr621u6yJdv13JVLcGEiyqBTEjGf
U28K2Y6+t7hxBG7sGDfiTvK0B9BTuZjvdS/DEl+I7yyek94su5OBcgEm4B9dSrGfUghcoMDNrcME
GZZQaD4n4XWt/XXZgs1PBHIVE4LmkiQpvAt0tTq1NZxaxkNQJPZfRSN4xI0Rz3qWcFP3KXFosE/+
wSVWeJxL1HGta1Mxo8tqkUe7NK19nwYvQqa5c4AOL8t400zqkN8+elegnHNI0WTqFhOcZJ2bsreg
KGJep9ej+5M4XX+5vKab3+wMx19G82JA2V2HjTnSM7DipsRtl/25F9aQv4NWGmYCogTmGJN5rbSS
k47Tu1D9BZWNnaZOh7CV3KYSqS1GuMoHHl4NSxhmMGtkSh3ZvYWi9PSKmvSAVvDlR3RV+dUD43al
ZqEpYO48UZUpFXIFwFoMssvldoHCb/ZjSfdmT9m4eU6uPh37tKuTBQGkkkoQu7rCVfBwGlB233Hb
k5zSFcjosX2OrdC4E2VJpbDTRXxIU8dAmAka4NaJ3EPol5IbPotuh3dD+fGyc7LfvOQ83KGy9NZg
aAICSma+5eUPXe79ABJAl0GoHadyYQVNNkosJvhk8af0VnUkm2lV1a70g9V//sXDPfurL1nFhRXD
bEEXNwMvklzd38ne82ILj4boYHKr+QEWUTYW6SejQ9i5mZ2uviAXWaAJZ0wRWLtc84ax9IAN86ge
8sN4aHwyihFY/BU2SyexLzRgqQ/KDozDyE+XR3GnoH73R2pKZ7N4NSU9ifSqYyWhOk0xfXSfY/hO
QwOkuVB8osSH4y+1eT025qDCqLlQ9/k8OOFYoB4q3KFK4P+3j8VLfIZWMlZZC6zC9DHoYUtaYAfD
XaU/9OLtaAS2BmkNc6/GlGYUsef4ey3k7oIlZruhWG6He1W5n9I/6f9ZfTAuksxxHXY5erLdph1t
TRjsZHogVo+Iwvz9dZbLYjagM3si9b4WHfa8UPu2+kW8N1JbfjeglQo95xuRCFjbqR3j+RAtQ7XQ
TfrPmFz0YwzNxR7Xiffga/CCJxXWYTHtk1ext6cRrSQaoxdzqevg9lc743KRUreaeBkC4EoC+Nib
yNFRH7DqF2JdKRguVPZZH5tBCpjmc/lJfmDla+FRPUAYCjJwHiv20fqz2xnE2TQuXDZ5A2E0DZiG
cZjz22YMQUXwXnWdHeYP9Tg50vB82UzKSj5QqiE4B7QOi4lp7rZXbVX+FFJn23bi9cssvguuHAOr
NwyAiCiZBwAaqFEqCoFLxzthsISyw8Jl5mFUbsXycHmZfnNwnk1gCcoqARmzCN2CJQDGyBmuNWhW
4uXwqNwoPhOpwCgw0b5BGcTlVr2iZbOqY8maEGJdc3yAgjXRz0naxP6Gf9gUK5Yp4m7WM5uUvfWo
NU5nS0dIcXrsHXT4Qqzidqw6ryLzxjViZU5iO7DboB/diw4KHpgyzWtbf1Yll2UDJ1lT4bvmEsCE
m59i2Ro4qU15qPD5xIfyqj8OLhP9AX25l6NZ4w6PoXiSoh7bKEwugCyClSQdw2yW8bWLwUW34MFS
nqXdHxkHKWbdUk3D5NsopDrts5ydn4zTY76BWY9V4qiofwRMZPxKq2w9JFVUfuM+Z1jOfQI9bcxc
RDIS3KAC6NW+cVsLdgdYEBzfAZESotrOSc6AnPcoJiq1XclOOvk6CdAh+Zc8fTdlYqtv77wzCne8
LLqS4xWOmdV8s+rMbslHURYrPiTFpmxh9EIGCSl/YYsGWUoFFdeLYceKftlOx8uEMzn6LvGse+P5
snts2rNC4yIJSqehgmdfhEbo7aY3EpXibD9HrAA4P9BESwyUGjlOYtnqkXEkSI9SbotPjOm68Tsq
uacM4tygzZe07lss37x4inHbJsSCbTv2yiDOA6rKkMKiAUAbObMjxTY6nB3Ba790o9semPYflUtt
hooVIhcqhCrpC50hitpnPTo2ZmXnlJI1hcHlFsqcNnIxMozqPh5ejdrREyoXpTC4bCKRQyExmWTu
6KTyMdz3mB7Nrko0bKNPG1pL4CKEPLF32cEJUP7+JaLHsRVZjp2kg91ACLJooRyq7i+jEF7HX73w
DmJIYo3li1H0DfM3ySLM2IxuZx/gb1yZauljmGDtDC22LeUtWg5Fg0nE6P2yIdtTgSsgLiC0kywv
2mm9DsoOygpQMe+gboT+D6cmKmIkFhcbYrMX4rzEquk3rdcdpH34ooBXhyn/UK+UzH8vRFX+yVCV
kf7pMdPjNUHAmuW3Zh/vJLCsg6zpPlTngz6FPy4vJeUTXKDoa9TRtRCfLG1TO8jvNMonqNj6ga1a
y6t2rIAQgd8k3YfH5Va3g5NMoXWg5kUpD+QiBF5u4mUK8bEMBc819UPSB3aa4VoXExGWAuLChAap
n0qIAaT0AkTYjGM0TLYRTz9McSLyaGoFdTZ1ucr85gndYjo7LUCREUOPcNmnTrszP7NJlZCkByA8
QufuIYURpEHBlMv15ZDmbx0l/kRtKJ27h0yCmjZ5DnOmnbLrwdNYJm7ToJNw8PurpdhddnDqKOQZ
zXohWoZ6hj3FNcvxpP1i2MYNG53DmzK0RsNv/xGQCxiTZEz92AJQBtvHSXnKiTEizQTD8FBEPscT
Zwff9x+ZUgFKDOYdfXmj6qptZNqTOEfOH5mlq0wtRVd1kfN4qKCHQTBAlW/aSTtjP7+dGNj3OBnB
nHJMjnVFnCabNy3zFyB/5Y6kJa/VDtGwUx5H4TZNr6wWqrTjY5pRhz7z6Y+B9wzF+XzdahN4fGAb
I74p7vNj7hs37aF5oLfXb/zxjMW5vzyFljXPMMs83TkwI2UX+xZXR5woqMeQrTbUMnJnJW5VRThU
sA1srNXBeGJTBoGbvUJQA+RqwqefKo4z3lm+kFuB+cSldeW2giTMagJabyTuYFEBgSEGLkHp40U7
PO0wgvHhpnDGq+WeSW9FN1TNZntnnFea/fsqbg5RMiaRgY2YZp0ryjtpFGwxI9iWfxPOzijcCTrP
WdJNTEq121UHdnVYkB0w5pZ/IcK7fe06Y3FJtiQtHcQ9sZ5MaREaxn+BnEx5YNN88758DSkaIWoB
udM0CodAzECS7TbFbgxTu4y/GDl1um2BKAp6yvFOrIoSz0YTxs2UN6OBu9Cx1e36OF1pt9DArUsw
IINxam8cusQufOp9nYD9QEmT6xAb0wEbzVfVFNpiPthGvthE1KRguMhSGUWdF6x59P/pQx/Sv8zv
4HdWvhpoNCp89RFVhnl2Cdit9GS1qAoXZAK9gL7ZAtjsWr4VIluEhJ+ng3ZHQOYgvOWKw9oh0x3V
w7yVPKxxuWAjilEGXhXgJvFLGO0bqn5ymtbjI8oagIsojSbI4qgCoPZmEKIWYCdrXuPJgZgNCIVM
iBf3z6cG1lvDne7MW+n75ZWlvif791VMqfokyIca+Gb9Ho57DXTJZfN0GYNaRC6i6LXcKekAjLT9
FiuQ6pmfLwNsnkHrVeTiSFFaqqazdtzxCIVr1gxputkVZrKeWZMY3cyyGSTXgFwkkWQzWBZG48Ik
xJqnwLVAkGTa9X10JC9szMcuuQiXqCxhJORJZCJqudJOchljb/LKSokyOMAzh6wIEy7B92SYErQd
0w62Rde9p+xUD48rrygkurDwvUGWKRxQvrz8BSlMLqyAHVVVZLbPGgxHFsexc4J8fxlik6lbMWVd
0SVdMa2TE61cXRoQRCD6HrqWZMuQmC/A9CMWzmDHKPSxXLY/dHhwt9z8irpzb+UNiL4iSKwxcCTz
TIdzrrU6NGFD5GOYUOztXnQazCoK9rdT69XgYeh6xJhVdCVey3sqiG02T6zhuejZRk0CXh7Ayze6
b/5oETcj5Ee34OTMbNawUfm5aJt/MhW0huWCp1lDuMkoARvJsj1j9HowHOKbUgvLhc+07SwhCgHB
HhAWd7z5eSqAwslrPLQou6yEghYDfFcyEd0Ma6uPyoXOKS96HU/x6MR/Xz7/vBelDsQcGHR7UK/G
PcWwtI2Id10T/Weazgspx0I5a0Wh4f02CMLXOpm6g5oPuXt5UQkUvniX5iWUKwOgaPJ1Kb/KPfEA
vx2tzV9m8HU7VGaUVI0AgELGz9ahBk8UIEbGob5jatBl68Sv/80obguoRlnWYgrMZvCn7Edkfvpv
v8/5uoASeJYkOt6fIWnQD4dsfrsMsO3p50VjX20VvbQKFC9DCwNacGxM3/sGWZdpdyrolo2nPr2O
oG58GZH8TpyDS+g7bKIakOyQyx/Kl/BFvGMyjPhC34yEfr5iH+HDSbdyDC5RiLUJbxY6AKPrQIM6
VbFL/e7IbuRQTBVIvRzK0bmsQaqMWlQ0bODFwth9/GpF1JGzeXSvDOLSBNkKIE6mAkE8Dof4qF3h
VmWzu3FyVTnFDfWMRfkI+/eVjwj5IIuKCDgZlAnKHnVWn1EbUWVdyjH4Al5YLnGXV/hOwn7ZxXvG
NVMkTuMxQdDKr68Cwvc3s4PzMvIlvEqxwl5XgRckR7lqbXWuIRlChCUKhIsQSzE0dSgwb5B/FMlo
VxisCnBWX95UhM/x1bu2QAmhZx6RLJJttKWTUGxom1el1WJxgUIRU9UQWa6Rp0fRvO56vPsJzvAn
StDIov4+i/gynaJ0Y7+w5cLodp75pr4Xqt3ltdrOslcYXDzIA6jDazWCqtbbjC1xetULR3UZG3UR
OlQnH/Vp+HAQypUaB7CoMF8qY7Gz9DthD4XAhYNFjMciYAefdJe+daBFV78UV5If3Qo+OCSQo1DD
LBQgFxCqzGiqYgFg2763cmQvyafLJhEA/BiQMctLjukWHHsRhG+q711CTSNuvhasHI3XhLPyQBQL
CTZMd9l1c2AF9uAaxB5MTwftnP5lg6jYxlNthINQlLMMOMaAHkNXj9UYarfxQO4LQR2qI4U0j0sc
0kxSLNDhhSgXqUeDqRn4+UFy/mXzLxHkeKWBoMiUIh6A1uH6Ud0br5BE8VInesufzZ0K+tvEp1Tp
KBfhsohEW5Y4ZJs4mmS7to6lTOkBS2xnXsgbeO6NudQzFf2+4Je5i56lHUbob6pvxVPsT06FwX0F
HBKRpyW2RF1biVjLS8eZUxGPIVtOAWrr+TfQftTljTR/vuyT1ApyYaMztK5fmIvI8UMo3RcmUbKk
lo+LEoOOZ8a0ZL/f4LqUF3Y7yn6S3AfLbd9QV2F2k7/wrfg5IEivQ4+HucOwC/fW1bIPrhdfmiHR
PO9zgzhtCXfn793TAnXqJoNlTXKNQ6pKXjtq8YiPY3JpQ6RbVjmwJFnoBkcpUzcT9v/p839QFJC0
JI9YtqWp30fhrzT7cvn3N6fMVxHWZCau0kYw0hbxPAJgAcvWm/Au2C3qj9WeabyLGC92Gp8qSTCX
/acXaBbaM0zDsiRZVflVq40wnfRlyd1uLL9a2rSL23Y/RsIe9Mj+1KhuqpC6MexZ+RImF2n7FI+0
nT5jeLn+PINmN9Kve+gsV5C8Sl8neTeog12qBB/WRw/UkCNhCTXT1GWT72dPJbMwKq3N3Xa5MWTP
VB5rqhH2owf+E4ILsCiwSIIWNLkrKS9qt88posCPQe6fv89lYb1uBpNqwIRyGZ5qMd5BDu2vIEWH
5kD1TW6vlmpoEuoqknwK9CtPbIswg3xvl7tGf9X2D4V1nSvE+9a2NWcILphaidhpsQRrFPm7hHEb
kCgZ1ZUW/e/TiGzVzjhcUJ3buYibEqZMCuRRpdrGSUFEt49x+x8QPNmgOKNlEdchFLib2FHQomRA
0CdSckforquEIt0gFu70krH6NkqammPHFi6aakcVvFiZUEn1h5b4QBvVyn+axUVUvYriseywcgvu
MG9MhKb0lcdhjzdW8Y7xM00q3iLJfmT2s3x4WH0wmQsPcwVWEaMF7EkZgN1qYz889G5xyzTx/vfn
un8aycXcdEhExSqxml2j2eL0UCH4/B9p17UjOa4sv0iAJEqi+CpTpqu9GfcijJX3Xl9/g3PObqnZ
OsU7PQsMsEADFcpkMukyI6JJVk4us0lIDb3KxjobYNN4Ze/Tw3IwoPv6/91cSiavLuSJhtbD1OJi
wJsJEmkPmSIdO2f2XbJa8XF4M06aBrINW+WtF4LnykqvyppH/YQNBD0ld7h8OJkP0QHsTCDEc2RM
YXyiXsITfGiP2tjQDHjqFadsjPcdmLrkK+LGQQARsbJLcB9K4uaSjMAx/0Nu62Jjvje88jjsQynr
1OZYaWgQwhqM1xBxMmcZ1nzd6pEFy9brC+MKVdFuXMjIGzaXphWMMJXNeYitJsUN9TK4EEp1SJu7
l8NhMyutEIRZa+qI8aEcsThRUBpM7RVpocFeJB9z0kn4NWRQQuBRPQiaFtcpoBT81c57pqDrdNmX
qozUchvHRv8WNU3DsoWVI1MK0qTZlHt50aBA7qVuZ1CS5G6zSDZ+m+sHZDH/CySq9KjNRMEaDaCG
Qsq1+hkFp8lOD4ntseTb5WHa4Avh0X3GEh74JtUM1GHAOLFKu5na/IR2SfAbkBBUFM2vpki9NDAO
CcUkjucHCfhmGlyBC2HYWoGRzwSGlulcunZOn+sezS514Syl8V2Jocc9QZt9DBJnnNDXUzb7MTAl
Jx+Zt8VIzcgcDwwfYWgPcXg1Z8cyvrXCPZpHncv2bk/us6+FQF26tk+mHBvdIon6u6nS0HNoduYx
VfE6dRnqf2StM5aQHRd0f3SlgnGt8uW+CMZ9WMXXVjEeJ13zq77/HGr5Yazj0Onm6G5k2jX0ySU3
t5IJw/jfVzuTyKwqsAXhG5Tga6o9d9VhUAa3nj9ctlUGwwd4BaOkQ6RnCdyalXcNKgvU0mnS+7j/
eRlm62hk6lA61qjOCKiPX8OUYVeNIRKlF45fDG1PkjuqflXs2yncmfnjZaxNk1ZYwma4GQcjDPmS
nYa6Y6Pvu9ZxuX5ry265NiNyhSOkNKoW/VLwLR2lL8xAv/nkGUwyvzbXmjOG+CjRMDroc4X0nNTP
0Oz05nCWrDXbO1PdJBZnZNcgJ/x6aOyymZpsBgTK71y0yLkZGDIoSJRRQsCJ9oNTiCc5bTdJAnzb
fWdcIcCtEMuolWAZRQUg5FzRKnBlhPPPOqL9/j0BcUYSgm9Oc1YnMZCMuXBMszqlafm1LqFzkpWy
pZv/1puN1cqbQvDFCV76RhtY2fSRDPdhCdUP7XPZfCT4v78zS4i/cVRStD0AatDovtaPY1PvaiNy
9FS21Ly93sI6dzZKLMMDA9fY6DxEsuVanatPY2I+xsVXXbti5NCAvMKos12OSjYnbGRv0BsXOa/B
hUU2TnRzrlMkQuuLduR9XwvUoHEt71e+0vB7HHB+O9q79isrk4XVVad1S5oIqMW0a7JdXX5t1Xtl
kkSmZA6IfL3QIdENrcMQhtVJNbDU3Fvv0Ul87UBh5VRMba4yHaPHS62wIfYLFVO79zgLcfTwniYz
4BHToiZ6Di1TrBVlqjWHOcU1mGrszOrQVs+W7E14c5adIcSATKPaLoJZxbHCHF1tvI2Ke4gBe1rv
Ue3p8izbjj/CeHEKsw1bVLGq+jibOwZ6wH+kA/vkhF2/hcpX9RoP3m6T7CNZ7+FmYCAX46qF6gTS
qq+TclZZapzqJnYgULLob3rwYnR/TFiJYVpBCPnX0LJeqwNAtNOxzXZEJgwgM0HIuhD5ZcPcW4jt
2TW0pyY9NTIpMxmEkGxJMtaTMcMELp8yzp2b1ldgqHjPJF05SsizlToufUFgSKxib53UrhnuaP71
PWF2RhEfHWtrIZNd2FikoB413CU747M+4l0Y89TPkGcdSBJGL5dBJf4TXyHHmkDuRoH/MEQmrtny
+EveTf5lkI3Hx1eBJj4+qmGGrTsBir43vWWHmpGH4DkA86XqoTvvRlaMsMEX8hpPOJMQw5iyrvvt
ydGvUI+o1k7pKq7yskBobHxuoKmeyi4SNze4BjIEamt4KaYAqmVpWNoJw6YzPbTGU6xAAREjNtvo
uradoPxz3Qtu5BlPSOpzDZWIsgCeGT321XViDo70iW479a1AePysDgdLv4QkMChfOX5XIGe7ztyX
3+87n6t5BI+0lDZKSTGFtDTQjtEqBCZUaBtUPedXZuiAZoCgE6W6ikEvRp9lywmfwW82bSs7hVSV
2Hbe9A2cWer7tt8xyw/oaUqeHV2dnDiV3QVvrl4rOCFtqYZSE5oiQE1n+TTscGyA9t4CDSbPPqIT
Fz1v19Yh8mtVWoy2PeHPUSOkMjtW83FmQM6ClxoieKa5M6UEzxIQsdRaTyajAOEo1v/2m1rt4uq5
I5JjkQxC2BNSBmIeShEkcbjry5cMFB8y7koZhLABVDs9oiMDREEPdZTg+m32ynE8XE6Om2dVA3JA
2F+r+E8wBF2PQRUkRu7ZuCqvCFhrlvsInez58TLO/5hWZyDBHHD3FcVgEsTc0wBlCC7u3H20vPho
QwKZdxOUHy8jbvvvDCgkxGmws3DUABi3j0HshtpPJZFEwbZRJh4gTYMRm4jcwGRps6aMMEbGfrge
99pHENn1EBlCnzkXybbRN5q645+/vyP1nlHFlbqEtlNvZUA1xyc7/Z4GN3bx6bLzNo/9KwghLFjB
+7AsbDmKsO4dyKidglyVvaNsjtAKRAgJBXeyddPCDs5niwiPs3v0xYXOgF5R8xcYFBw24XgAtb/L
xslwhcioE2tBuzxw53bXk1tCPV02eWWRIZYEZYZBwponCCPzwxjMfNCg+2J7ZubPUGTBwSd/+n90
/m3O5pVHueWr9bJbVJKrOTLf8H30IWfjJrvum+WBceU7GHJ+M3nZvuwpZ3M1wVGLaYZFLSoyuNrN
VOUMsN7ARbiqqev3JlQgrSCbXLO1VY/ETHJ1s23nGVJYwCrDWPqqwQkvRc+Q3xbzKSGZ6ZLYCnAL
1v96T7yc0YRFKw7yPNQsoGUpeKqMqnyZlb4F80b+d2aJC1cZjgnUxACkxI8GJFuV/Wh/S0NZfdV2
/P9rj0jfqkdDqIN5GfGvgOcePejoti2VQ2ZFko2GDEiY4EOT4dw6AEgbu6cGmlEx055oPknWlu1o
YCBnNwzN1ER+vjivpqGZcECe8tazjI8zODcLkJdU0Cl4TySckfiXrOYXOFfqnBoI9T4c/G5sj2Uy
+rUZSxbl7RMLXhH/sUjYDzLahpNVwaJ8RmpUfcyoxEUvh/FbiQDZQ/8YahLbZF4U5hS19FJPGQZL
TfNPVaO5dpkzR48if2gNSWBsp4yzfcKM6sliq0YG+8qEuUV46rrbgYVuMb6w+MNfDdkbfoBFU4hK
MWSxDrVgi+2ivnGNSJOsKRLv/S66XkUGEFg/9BpODWH1QMbkBCpAFK6BhbWQCTlsz6p/nff78WgF
BR5tvVl4cHSG5Qz6nVreJaFkSkkG6HeArjCgtpsNaQ+MBEWFzry0x7TvnTBovo8ZfYhiGQurzCbh
NLmMA2pTDLgvahTIUgYHZbQe1Sx4uBwMm9sai+B4jERBcLf1ev5mY1uHbMFjEyXLrqjLw9Ip7wmE
FYSQIqZ26adpnGAJSEnL+jqaEmc2f9Ds22VTNgNuhSOkiK6bGQjSYcowWX6ap75ihx+jfHJaQ3vP
srSCEjKDVY5DroQjyhrm2tE1HBrRqVpb+6Bc9peNko2PkBcmA+SccwfnNWa47A02VT7YPYr3DBFV
0YVELMjAixwl9jgHddzhZBAkZupUfee3Mfpf1NTet6WMtGtznM5gYv7R+kQho8KPIdrzMu4SXMQY
06kJfl323OYEWsEIG/aJ9bFhQ2DI6yBkGdDCZdkTkZ13ZCD66+mD5/ykbbhQTZRHrdNNAbrO6/Bl
tP+cgwwnnJU1wg49shsLPQ84lab0VI+gmrZlr46yYRESjkLiuGU5TEkVtNlENxDi8eIEcm267GJu
M6ZXtgg5Z57UNE0qBECfPw3qQ2pK1lKZJfzvq1StKLGWJSMsic35KjLUK0PBG5wVNfd2hRT0njCz
mEqJpoKFUzAmolU/zQR52s6eOnvXN8e6kx2q+eC+uQyDzs4/GIJBsV0T7O2BYToV6qQPqY8mTBsm
4aIAl3630ZWMg3bbhWdEIZe2bWSnasA3xCz+ntBydJMOl/lgxs9PdKlVSWfA9jQ6wwn5FAQHQZx0
2JLYXd77qZXiCQk7lF0/qLFkU7cZfLZK0OdvGyZ0b4TgsIOijimCA2LT7pI0vt2PkvGSQQgzKS9A
GFyPiG9lRJO/Gd6kevyel6KVFULUhRVt7YDACtocouaJjpKbiM0BWf2+EHE5adQsjvD7TfDQ2qaX
s94pWPqesWDU1FG2Tij+vR6LKk3bRWsbHCOp7nQFPaI69R2RZakqM1H/jzI3sQCR9Ziz7dzybdtN
qBF37vwxlm11twZ8DSKsAoGSxKzTUXbSkJQ5TEnwKh/Jagt+l1mLWWCNInirj4ge5xFQcA3vxofZ
ZydyCB/m0TEqp98tfrlLUofcQ7h33+z7g6w7VmalENaFleoWQwO6F8aHgj5D2+EdqXRtoBDUfcn+
W8qeRg9B3vomOXWs9i7n663MtgYRIrsPxmSe057Xy/cPY019NW1/sLTcB43smU0GJSTRLgvsAQcF
nB/VPan90Cr2U/xDDybJNNrGMQgKH9EBApq519MoUoImHsIaA0NURxl3s/6RgqKMsA+XXbeVFMAt
YmOhw5zVxYqx0DTybg4xXUGN5nTWY1JkLnnPO8IaRFgKrDao274AiKUo3jxbblV8U2jh/50pgssW
MPVlmYGhqfEiWCroim0/xLUsACQOE0vFWI5YK3jyMYOv4HNzlPIULO/ZgFjYuGto/DGZrgrJp6Oa
Av6tEsknS9wl/BCMkMqRlbZuhhixqWnYBAlbvGDv5iXPk37A0MOE5BSGncPGA9FkF9GbOQa6ghZk
BTUdV6evQ7lMIrMudBysBp0emrp1tHqUDL3Gx/ZNHl1hCHlsrpTByAgwOg+y7S7avQ/kNikcNBEU
YOhBDQ5aBEPVoZhCaACxHi+H3qYrTZAGg60dE1a8ayywj6piflOLw9xjBCENlxrlfs7qA5lkJHub
AWgyQlXL1vH6JmSgJg8mO6pxeoRUiKOyBiqon/QwlOQf/itvHLpCEaYsCxdoNPHCrJR0+9FUjhCv
OC59fKuqvP4ykRUDbwbJCk+YvJFq0XrocdBneX/ThOR5qrvd5UGSOE7sHjXmPOjVCo6z9fLGKsHy
Fc+Pc1f/nefEvtEIHBq2wbsK7CYDc9/ismGXK0dmd7tMxlgsM0nIE2WplaE6wKTFbA5Mgd54F+xp
I6PQ2xwci1kUnXWc81Q4dhMzjLQgRKYgZuEnFBx6dIQ08uXh2ZxD6OlExsMyxGxu6+qEZydamPe8
rSTAmT7/NIQTODmvehmp+abLVjD8M1Ywy2h3SWVheHS8mZfPs+3M73mTtVYQwgwtmp5U0PhDLBfE
HcNfo/ZjVH9c9tbvq9Y3E3QFIkxQBX2b2cSzKn9pDg/tPr3pcqfz+elxkV33yZwmzM6+1pWh5704
Sn6nl49F8JElktPPZsI52yM2lJijNvTLCHsw96vlZ6/8KBviZm3xvr7a1fgwMZxnqLOZvCSaxC+0
eWqDm8aUWCNxGBMmZsrMrAh7WJNq1pEG1bGeyrt4kgnpyWCEpZXVoU1nikgDR7Fbad9MlnlmIVnc
ZCDC2mpUNU1LvhTE00sUXs+gre3Vb5JwVrfWm9Xw849YTcuiDLJ04AXd0WAfdU3fjfGIYRn3LW76
miE9mFH4oljDzqbVh8vYm/bZxNCxfjO+63oNbUbGTCreM6WEdJdAvqboA88o6vfktxWM4EbVzgdN
QW+NB5adOxpSX2PDIc1tN56U96x0KyjBmbjo6TurwYj149ck/Nw2z3P9dNlpm9N1BSGk0UBLx/9s
uNTiVjfQNAGJC3an1PcQIJI4bnP1sVGKYRsUrxnicT+tlCpeNJyRi2oxnbppFF9vrNa/bNBmlxmO
QBqKhKiFmwshDLpyIInKrMxrFdPVl+nJTJQbYpelk8Qx7q/mnTKo+wQEkF2qvafOcA0uBEdqgGVR
rwBupndjgTeodk8W2Z5uK9CpyXCeBK2OaogUgAkd8ii1zcwLSOtHPVqwGxArskjmybc4Fn91MAjF
uQJ0g4InW7CbajYdoeb2H2bmffsQ+8PB9HPdyR7LHThVPxsywki+3r1eD1+DCh5UckNJw3xKvWXZ
1VnmkJQ8LvWuaSHzaX0JJuZejpdNIwGpMmLgBCU6M4ZcetIrMBIsFX5iNhNIAdClv+DdRRL/G61D
wDlDiaSKuAhQtSEH1AjmUZQxZGAVom5wZ10vbuVwJiMyOtL6Xj5Kbxy6QhVWSSu1CUVOTrHBmH3N
w/0X2zFU92acino+6Le1JgmcbZdSzQbxNSe94H9frQFBpeKSZ9EhhckqZxpwfYg4XULDuzxyb/MJ
d+cZRkhdGYPO7YgqADRO1NC5vdKsP76ffA0g7P9U0CITNgKgSYkbBSAkKSpXW+LjZTtk7hJ2gG2p
R4mZA6bVb9Kwd4vppZczn+hbYYBqD5MgZ9hvur0tq0VNfq5yshPXumKn0s3djIL7le1tkGb/ObcB
fEcpGkCQia2NBube7njXqVcXrZPjSmIo92n0+R2es1WmIw+hwk+89BriIiu0qEuhpkC/DMy+ooF6
lyjt82WYzUDDHTUhmoaaU5F60IDqakxTwJhIDFF+Nf151QecxeAmhpGx37QAjaQqtQn0Tl5MTpBm
d/OxdRb25+svTn0YCh1PKwZaJ4Rwrg02RlRrYYZWXFtmfdRt8uczH8zQuMzHvIQ14p2GRsN5CsMA
dxrZwdBQIoO+30WaRzfG4xWKMGFChqKqwEb9OV6iPqkf+n34oLjBbtzhmVd3Yi/7KXsW/73UCUn0
FaRwcAo1e4EGCiBb37qKXO3AqGMcf+sz7ekxfVL+POTWeOIdB2Qm03YA5zdUk/aZ+aULny6H9MYu
yXoFIKwKpQkWA1JipMr+UVVPDP0e48dY+wpufzevbkY6ug1pvcuoG5nuFSjPUauFoUl0MuncqmkM
3a7aG4t5iDLZLQfP+xfGSuTKspTGtos+LLxMh5jk6BTTj1wBD2b25/1Ar33I43RlDtSR5kRf4MOQ
fkrqyO3Zi2H/+ZH9NYiwmC5dRGc7BUhmXKfj59x6jEdZZtjo4H8NIiyl05jlM+0AstxxuncupkJ9
+2n2cFiU6rjLokDIQ2ZakjA2AKaWsTMHoRPY37Tg8XKoSXKELeQInGsyJTQwYYP8I2e97Jo/r8t5
7TMhJcTtkqmLgmCmwdXQnowc7JSk9/NJ9t4rMUW8UenDFqVTPKkG+UkLr7Xs42VXScZDvEbpK5LW
tYLfb5UnWz3V3aeC/CWEMPHHUglIqvCM3T6qxdfQfJz+csCZcFgJik5FnzWGoyj62zSucqeOSknx
Co/MC5mFCRM+LFkX6zo8Zc9xhdK12VeK4TQx24VO1V3LZNT225mMh5mF3Q3OJ0KCgQqPmalR4dns
Y9zfDeN1lh2rQbL//B9rwRlGmP1qbSuNoQBmGkzHUIrvcTCP90UylB7rwMqSx4N2mrsAvQFlCi2u
uJOEx3aEnz+A+32VSE1IVWUsRcaOC2RRlV1FbJTkg+2hO0MI+aAZAsPoR0BYy51F7vPqa4fWVKV9
mfs/J7D7DfPvqAmJoS1LOzcDQHWk308Fc+ogRIWo7KWFf/HbYPzXojenyaxJm1nnTjO1q6btbwOW
fVFi5XqJAn8GzSVrFcltqMSJIml/ONMIosaArNh0m6uBFwzhfupRNpxOD/H454U0rxwpSm9WeNNs
8TBSeAPbLxaaie0/v67hCMzSee/927uiwOxogOoXVKCgyX9IamcpnsZaEt3/Y/N4RhHSRpkN1I4z
G6/A3gRpiN/L64yaxy8L9OpVvNZ65vN7UvoZUUgcqhbHfWvBrr4AIyBOE+acO0N4uIyynZ7OKELe
CINRqUgPuxLyS9dPFX1O54/KXw+SkB1IbuARlrcW1qPp2wHzbHPwqfKOE+urWBAyRDXjzTvWYI2F
975Ff1Tje3OSNcNtZ7qzy4TcwIKMVYFt8VXq02z66SJJc7JY+12otEqlUxrNs1HCWeSpw3NSsVP8
/vN4nx8J5NTQ4CeJ7e2M8K894p1ukRKjVSicNucd7t1vp8Bwmrl3jOTzhJ3d5Xjbch7KD8AZC5aH
t/eeeqfNRpjGhact11r3mAwPl39/03krADGlVni5qGqGhTC67jz9Fyf/oBD1A3vFHddQKBdPdju3
NYXWiMIxLLamtgsJEPW+9MfJS1XTSSA6MLLdZdt4YImrxRpI2IG17WiTuUuQunMSOcEU3Rlxs8/0
7MGOrI+DktwTFHamlUxiU4YrbMvqykxTa4GBRImyQzl7Y2yEp2Fg0U5vs6PZNgxayuZHjbWZf9nk
7XBhjIBjAMy7IpHsHPZFoSYpwiUsnHj61MiujreCn6lnACFjDNaM+7YFAETLPts13rasxJ3i2is7
/ZhWrWQIt/bpazghd5RpUBMrxRDOYC/o88wpM/Sc4u7zstu2Q/Jfq8QMUuaxanYMs0yvOicyPhh8
G2ju5NtOGZAQ+zTRI7JQuM90qNN5s2/40+FxSFyUTJp7FayXaD89aPH+sn2bh10of6H/2cQTkSZe
T2fFPBnNiJDkBD+cSyC/CXaTq+xR03yyJEG4aeQKjP99nY9VMx+mDnsYpoKXgXwwim9W9hUs15JR
22jhtbS1VTxYV0CD3UdqRnD+MZ3RD0M8LgReuwcV9DGAqLJ6GD/a7mVHykwTwr80B7SZ1vAjZPCc
YNbcDPVzDbmpQt27jLSdmFdeFEJ/RAsPVK/gxeJTdgQbsKN9ZL56N/j1sYT88J9T2LzypXjiVowl
GI0evmTVQx0djPqoVpK9kywKxVO3YvTVNMbwXn/F5Xm5xoRxzH4Nvuo1e/ZD4kCe3t+k/7MDxTqG
MLTDbOJpeLkb8QiUfwmeJ1fdGTs80si15vjMvYQmJP1sQWQEDfw37OLHChJ7EBHwArxwpZ7sonQz
Ka4M44vAKuxTUBp0mFqYX3noDtNJJbYfyeQQN1eSFQj/iBVIiOqvKmAAqclprG9MQ9KytiFe8Trg
hCwRx52+KA3f2Rjp3sqOGpudfjxaeF0d2ElR79rkyUiuLc2360OQulbx0ix7c7kZa0l2lJkqpBFV
U4exrLk/e3qHSsxdMCve5WCUQQh5o2njIGH8VgPC2w54LRtLAiBJTEzIFgXof1H1D4AkmFG595WU
37vlrrX1dyVAy1Y5n4Zpvik4YUqT0Qmj1huqq0R7DVy9XfrReAc9Aw+PMxD36Cr+ZpbMwWQCaApR
eO8uXrEbDn0CFbHpl9G7nNRP8RKJdZszCyXLBidKQKWBsDw3hTVUtY2TRDQUrobG6sJsjmEjo+zc
zu0rHGFnave0q1J+vGNPKkwb7qaDQZzaW2BX8K3vnHetWzpFPQPaalVLfAeLIi2uCtTLeyx6sdIP
s/1L0fZgZpGsyJthvoIRwtxis0Gge4FS5iH+NAwp9lKyA8v2EJ0tEQI9i1U9Vni3ZmLp96ai4Nhq
HWxdViovsUQslYdwwZCMGiwp5+cg3JNOcq26OV8JQakoQW05Ea9uJzJCajbAchGVzzHZDeXklZaP
ygLJiGy6a4UjTiNV7YtKw/VtjVn7OGtZe1eWFphol1SmI7ZV6wH63rNNwpJBhnSougZ5NHeUAwoT
IfQVed/Da2j27mYv8zFfJZmbZ+Y3i+4KUVhDhj6nNGhhnV5+sKHRiLqLSX0h1knF3L2cwbc3L4Qa
kLIlmEDii3icm3aT5BixcHa4QHzsKy7XI06fuVCMzLKNGlnkvxWckCL6lEQU9wyYsaHPS2RNqED8
aHwVEgNecfOey7M1mrB7QSGVWlgW0PT8VzvdGATXZ/GPyx7cDEXUYYB2jrcZiKSf2ZgbHcn4g0ik
7edW95Qm90kgLYbjnnkTFGcckfmzZ1U8dQGSKyct0rzYtxOPujwEcfP4TZWtGZuZYgUnrBlJV+P6
KeR3aPn4RQNtBc2mh8uek0EIsRCgKj4M+Y3TaH2kw4s1/Dm5A4JtZYMw/NEwVrnGSd+WGWxYReZM
qGBP8g9/Z4aQi+qZ15loGJgSpZboypA1BW1mg5UVQv5RcnS4ET4Suvp5Cb4NU7Of1GME9jojk610
kmAmQuYxAz1P0hDB3ERfWfcrGl+Md46KgYIytAajwFfYl2rR0GhBhuxmmcNBKWunScyHrJE1cvIV
8+18OcMIi7aZhAsnR0GmGU5NiHtg1OJX/NIsdmz7uYq/9Kp3ORA2Fz+U4/xjmLCG46Ylr2wbhs1d
79bgd5++c67tFvxDl4G2I+IfIPCuwPTVJhLvASAN50B1egR1/ZR8CqICzw+Ga8S7v4MS0oBtJnFo
RvBitWhurH2J03uz090g/aKUucSsy/4zxRa7cSlVNjcwKynsm2jUjgkadDS93BXMlkBtL3v/jpWp
Cqmh0iEDE5qwq/X/Qw3dncgNZ5zla96fEwLzPASleJS32Sq6aV6PF9rfSQCKDGz61dStY1wPV+CL
iir/8lht779xqa7yLmydinxUy6xEOqiocFo6DiBvyrzQN+65QjEESfeKZzxK8HRxiqHhjR+XIG0A
1REi8tv2mhb3cxQbbvc9/FreQsvTS91Z89DwggpYaeWWDE4Ys3lZ2rpuI8NNfxn7CtKhwRELevud
7nn16/THROiCdUJeN6AHXy4U1ullCo6WI+kilMC+ZDLKozeJ6jcOdHGJjrpEKi7sBgQ82y4KiKtW
cfFTCcHMryV176WQRnJ6EuaHzKR3cVkmu7wh9ud3DeIZXpjhtFrihdQKcSnukwy/3BcnlBPvdKdx
Q092YHuzvgi28iFeZa56qialobDVKLKbKUYLbV7tsqKUzIQ3mUSAESIFWs+BTUvYNJa4GQ72zHyI
0SNjhxIKirdnAwFIiJHECNqsjABk33Re5dWZ0xyLHURpPNMfRhDN8zvNwJUMGf/VV0ubgCrkEzT/
aQP6tomrHFq/OfLNYPqzOXD6ysCZn3kl+GVE2bBxf6+GrSAMVRdRaLjLkhxKXd2XRrVPtUAybDIY
YWcQlUGfmDPDtQgUbON7rfqRye7nZJNN2BVoZm4XFo8MnkEq3L2ER54c6fGyw2QByD9j5bC+YKRg
C+K8DCO3VGLH0n8m4OqlktkrwRGJG6t8HvJ8Ak4dTZCv+WzWJyP4OlSLc9keWaCL7dQttRLWp4iA
ukH9t5Nmju4abv6Q79vd0DjFhyFzZs+QXkC/peN4HeuGkDGUOqW6wmAheVI0Z9npfvqBQ2sn3edn
1Q7srTsQxfvtdXrfSZVNJVPNEDIJZX1Fs4pPtWSXKPdTIWlMeFuxJdgnZJAor8JmsgAANoi9nl/1
xV1XHLWmcwr6eWi+28Vtn0toZ9725gugQgLJF3uoJsKdCpHlzJ28xYvuOW1rozqpyxsJrDtwQ0SP
BPeR7ygb5fAGFP8YXu1AgybM8z4OS6qFCKYW9Rl6/tTUxGmy90zBFYgw05VYDU0cYg03jELTsdv5
52Aut6Fm+HNdyRzKF8k3GXkFJsz3yahGM4p5guyd4brCCpC6qMCbvc6NfFl5y1ue/1f+QyPD6+zS
5qOSD9x/3fdpV6Gj6z+y5tWhbv3B5+UhiYu3KEl21rjH3hppQtFLo7jqELexUaegfhlFVq51k36t
fw3XUOZ2o13smrfmDd3Hx/4aveg+dKf2l7PP5rqAh/9/gIXlJy+g3lQyg7jT/DQr3xEqlez+dXOe
ryDEkExnSzEK2EabowUFKBuiEJeNeHvk+D1qZyuEgEz6bCkq7ALd6DhcE6/cmz7dc/XO1JMzMsvs
EQJyMKPGSEqABYl6bffkqklkbzOScBDJSnDSmMek56MCTST0a7TRd1XDa3V9iq3Ytaqnv/OfqNlB
lULvISDK/RffQqnr0Jxab/R45V0sbXrazsvngBDPNmnOmw9qoI1W92gx/RoVSz9A6No7rOt2UEVx
NLyVK3n23a5j2SMiX1UuzDSRn4V1yjw3LcCHXXet+pjeOws7yn6n7srd+E0mliuZXyJn+Bh2Nvg9
MJJa+DirodvbL6GUdkoSkSIFqlKg4JqoFrbK6PN3W6yse6UxmSRJyUwRUkWSqLQoRx6UyWNk7A31
fnpfqmA6LvUgdW6LgicgFdfHqrLBhKA21yXVP41BKztXbAfAGUPYFVhxQxNSw1nDbtlpXurn+wFy
yZbDi9eYx961CzHOeNytq/1qEuZDM4AX0c1GNCE3pvYZ1c7QmGpPXbAccIf6eQbNeZ431E21UZLe
tyPjDC6OGdovkhoN4O5QV86Yf54tCcD2JnJlnpDdVex17A5vVm7nRc81SLqPDUiJZh9vOjffQVLv
DadgRx6gklO72ENKRnNzk75CFxK/oRbqgII+rC166NjJdxAXehQ8J5lsF8LNeJs2zo4Ukr7Z9/1M
c4zijHTvWA/Kzn7Ib/Xf3Eu89LH2ul8IIOzoZFdBOt+GX4AWDyJtY4EKoAf0CPJMXM2gUOSR8Q26
T/apy17GneYSbA30W1S7URwU5Eve9q727GfxjJJk6UInG35uPmmfoh8tdie2F7vDgX1VXONuQV2Y
fihcDEK+aw/vWp3+9b14TkHvdFFnERzQKu0BlXdeMaYuNV/w2O/XbemWcXTSggQt6abbG9SNBllB
8v9Yss6fIJxVhrG3ldhEYtLC5puuURePfns0b7tpXn5JbRDH1wq069VnCDa9J+2aICbEC7ZNQVr3
On9EGP+U8LSbZqET118VnF+kBK08fN/EmGnhoZL3CZui6MlgN4huHmOERB/MuvNVpfxZTzpxFI3t
ecfWEOCdKmaSebWJu4orIRl3oMerVL7vNYvpisy6E3Jh6qTa43DjaAySoTODFuOivsepK1zBqdZc
pC0FAYerQlMLW6pe+1V2sriVJCdDSL5FGnegHkbQ9FfpB9OLP7A7zWuhVk5Bvx567KG6Tb3qRral
f3tX/Xs3fA5WISXHUEdPewOTddiBHwta9qHP3Pm3Woh+Gg+q5AZLssYYQg4OZtKXDc/B/XzXGrdz
d5TMf8mKLZJP0FFtrLjCYLH/I+06liTHde0XKULebGVSaSvLt9ko2sp7Ue7r32HNm04lS52c272Y
nkVF6CRAEARB4ODJ9MVTuFfd6JW6HJTKbRKHl5Hj6Y8tcDdqM5yLBHjD3vSrzXiwHBWDGRWU2lRI
3PKeg6mtvdt7F1vUmCxxX/zrW7t2r3VbIh1n3vAJjiWyPULJ/C+EZvhhiHm8JeYZfDGG59sr9Vbt
dEsUxk2OQzclZKCac5pj81Hc0weg2klP0ofUn+7pqDy8qG/rDW5nXsXNKP3mHvjL8jXGnVRpGGaT
BPyqtPU9OMbt9MfsJ1/kTeZFHm8qPBeO8SJRpltEbQE3QVCa37fAvggNI7MTutzU9GoccDkI2LFe
hmQFJOtxEGhnijZuh3vclBwNaZDQ5RX3rm+CBRqTHETBfjmaGTzz9NAcjU12piwsZDO40bb5L4mX
1U2+wGNMJ40CfahTSFf+pAxv0jZ35Pv0KO3BN4M6IF5YvrrpFnCMpQgBUXtxVpBwCbxsOsbBmTSc
2HTVLy4gGOsYrRiV5gIkCgyyy7XyOI755vaGW41KFxDMCaOEeI6JW0CAm8fOg0MlP1aRZZvKT7AA
3YZadSELKOZQycWyMnAzQ7Y2zdEB81KanZ1YHxXSOreB3pf50uNrgcScJ808kDCn6YFkd5KeJkfZ
VJvIjU+G51sv5ZFOicwcbu03/eo717VAZQJ8VTUCaUygyuZbhyuuGzn55+6AWRJ0j8U++YgZX9T/
D4fyMD/dFpmj27foc3FFHELSy3IO7FR6RvF0IZt2hLEF5MdtmPXk5kVGdqBNJsYapokAZ3qYIqej
ydQfzYfKk/bqptwFtrnBEGeu4+Jo9s2LLqRL9DCXdROoaooBE2nttDGmHBfpSQuEZwFP9o3RfLst
KWd3vzm3BeQYDVmVxTAhMf+egasBI7EaXuMUD4PxIGpQJkpPE0lSFR0jZTonQetM+f/MMH+9G95e
jxaiqIkGst0C2pPSz033JTE5+Qme7TEupJ6jfNZLfL/uw52Yy45GBHs0xV0f8m5Rq8H+wvwYF0LU
rq5lepNR/WBPu27iXbSVtzXH775v8mFUxjiQYJCwm1KsTLRD7xJNZ9ryTrcrOhvYLRzewcwzBMZz
6GOqpBJ1wk19KuSXLHtKs49/Zc9st9nQxFKJESBIc5AIfXSR3+cz+I94BJucE4stZo/AmGfmIWBK
6VOMB3CBc9vjfZ+JKUowR8kj3ZaN9WJ0sd0LP2/riWPMMhNE1G2qZKVB9ZQmTmt5inIO1cjRhMfb
OJwll5m9H6kkSjpBxqbMP0/WiFHCp7ng1Wyth5eXSzn7CjBaM5q5aAgm+qZPzVjeNZ6EWwh91eCV
j/wm4PuVAmDfAIRxnspGBpp+Im/1w2jqVT6jbgshe3rOnPTDn+jQQq4BQ0dRzs7sUmJUWS41qEgQ
ZJy2eAmtPihN7N4GWbe4CwizN0UyV50wAiSaameuiRPVL3+FwGbnRDnUxS4BAqrGzr3Q+1nAS1b8
xqH9koLNvoFOvtASqip5PBc72Uvc6Gy6DQZmW/UmeKIkyLwqi99EYRdMZq9m9ThpBPWYuMrR24a+
19F7F7nmc2eXu3lPx51OWzAx8h5MuMIyeziUixK88gCWGg/E67ofb5NN/KMHqZzh5jv67itwY5Tf
7LWLuMyODjSEnOIA1PD1H0aAbjs/EJdyO/0HNI5ZspQ1oZg2qEoDGqWzVjbpfkwc7TOyiBiEZKBu
0nCt7W0z/c32vgjInPPEGGsrCHBXFSeUo2X31SZARWHTgIjAnj0wWJ25b+k8KZnzvovjYh7Agu9Y
slO+oiHVKf3sq2bY+nNmV18KLxYcXrZ0FRMT4ERNVEU8elHPvQiXZH2U45pW/NXEsEls2hYvvUb9
0ruLwgKBUeRY95hqmKGqJAyTY1C9IpBV5Z8pUsKKZwyl/yfrtoBjlEgEoQ/LDnDxz2jXvqKwA1l3
/Yi2HxGloJX/twpk3DLqRZohMLBojTTaJHyseMUjvBViXPIAao/AQNm9I6baF6VWjpEeureVtno8
X3TG3qfSISiNTAeEJKGKKW2dKJH8SuI0ZL2d8jcsgb1OCfUkTwQUAW8uctqnd/034tECquwcuSgy
elUe9aN6jntb8sStAb4MYiNhybEQjj7Z61WNut2kowuWTp9L6bUYndvKXI3aF8pk/LHU5uIg0F2M
ly/0Z+m7YdPu+O1LvDWjYi42bh4J8jzRbZUZu9n62iChYfLG0PEwGOcwRZbZGikwBGV2SzWxleyp
SjnrQTfke6vQMbZYlFQM8mBAxhEDN4Qe6XDF+Krp6CUieBeLHotstgs18m4vzrpEFzDGGVWWZdR6
DK8eWUb3MKpW+gVtEgoKCTs1CuzbYKuWZooS6J9FdHqyeXgsCUgVQUroCOa+7J9ag1cKuRq+XwDY
xHtvFnKLvlNUICpg3beOWao7GTmK8cCRZP24XyAxOXdwbApNr1BRtiYCjNIXHIwl3dHMLf+CyBOL
CaWEOJqlqU1Ux7RqW5QfkPB3LXmfaZzaFs76sJ3WJM87SRMgVB+nh1Zp/T58vm0Bq7a9UBuzSeNc
ylNhhiSRhimOaF/SOslOU9HV9QyzCnh1XTyBmK0k5zDqpIdAIgnvs6RxLeOPsjgLiZgNNI1dV80i
ILR6n5rntrLl4dttpa3u0QUEVerCs5Fa6Is8AIRRf0yzw5SW9lTt/w6DObVzPdTSsARG0oIr9hSa
22TkQLwdZ+8c20IO5uAOsmJuTdqS8s/0vtYeD8HW8AvURNa8aJVjaGwzNXrqZTBhosI0QpYAJbTa
lgY+iat/6p3eCx1zOxxxAbF51x7OWrEtu1U+dFlNzaEyz3Ka2nEq2nXPY+9ftWv94rUZiyjqJOx6
+mKaEK+ovknyh9vWsB7s65jPRf+z3k3oklUjzFGVg0vaadxQfjPKVNtuOtwY6X2G94LJxWM8XKKC
xNyqaCS0F87apvb1nXJqQU4geekGI/b+xNEtxGNCkhHnwpA0EK8UPkTxrm282/pbddiL7zNuTlBj
KUe/IWLuSLfRCAr+dicq/RHNBreB1mt7DFCmy5YugQeL2VOpFtVSCrpQByMq7mUncpKzFtoJ5g8I
3vyYH2N/2pBdtFfuhe+RZ+3KbcnJlq5a/OUXsLFy3Eaz0er4BdZ4qOqv8+hYHSftt149tMBgT1tz
lmpMg4EfR3uLlx17t7wD6TRkVJ87z9gTzLBwKHucaFcOLx3ME5C1TWkSDXmEgKV1F5kPWfmtinn9
bOsvKwsJGYss42RoqwwgdAiIsjXvka6oPqAwLNyNcFeVU/iBF3Vu0DgcC1otj18gM7YqmUqdlh2Q
Bwc9Zo6xLUD9JHyggwtavNYqDurG9+kR9Vm24GY+z1PztEv/vjjcopLGAy3gRetJbgInb5/S+Pm2
jKs3EEOnYxLQEfluBqAsEjmwhgItuD71ZalPQMnE70dZL8Jf4LCH6FjGxGyBYzVeiZ4b1DAmm2wT
etVWf+o9zakae9qEDrqQcZu7LeO6C12AM56gEOAkQguK7D6+deJ4pWN40zcTjxaJBzZPjt2sr9sv
nbLU+WWVSlM1QlZlvrdqf57OpOQc4jwIZteDIGmKOxUQrSbuBtXclerszrrAgaGr8i4suSjOZPZ3
V6F2vexyKE4hRzlCvbolOW2pvxZ1+qLlFWCDb7cXazU6WUAyu70ousSoRKyVYo4eGDw9zOPd6FFo
g6/9vm8N7zbcqiIvgRebLdQFPer0GUFJmO3F/qEQvJxwTtR181tgMHGwNmtZFWRw0dLZ9PEvgjvL
+da80seGwuEFDKsKXKAxAZBi9Ggbp2hJ2voYn72ryvGYT6Nn6dZJagfO5uLBMRsbaWyxS3MoUK0k
HRQFCkaI9I7aDh9I2+IqFnBC5dX44SKezpjkmCZxDZJQ1SEYWjoLrj7heWB8DgPO2c1bNZ0xRLWF
6w9MCBa/NrvWBlX3I2quy2cZ5yh/1dZPuYVczFkT6WB5yeiyDXvjrL80H2EqOMZzx/qi3A0ZqPIK
Tzxou9vmv+r+F6h0eyyOmFgQtbrF3DonyQ23DvJv6tDoNsYBPaud+NUc8n3XTPsoLXiMHVScd57F
BNuSCJOQtTftL4DRSDdb4YBt3miPgXaUG/+2YL9ZvgsAo8+sncYmHzO0tkk2VeW4FTVn+jTgeJO3
0Uvh82IhnkSMKqc+KDWQtcBeyu+6fDfx6pF432e8iCXVqhnQ75fmfEw761kxE44zXN/LF50xrmMe
FT1IekAoQud2keIGJNr2s1/NnWf2PLe4jga6BwzkM6gZXNueKpUGaBhwhjWuYeePxjbcz4/FB8OR
/PQZfES78V7Yhk+8dVr3+BdYxjDCKSoHFHfhTGtrW+oQuuWhLRsPt+1v9eQ0LyiMNUhxYGDbldQa
DmKS2YXup9YLEffmvIl1Dti6T7yAMaYRVARkWDXACvAZmsNOau9RjWRnAScc4KmOsY+oTbW2boAz
yq9ZdxjDxi55ils384sszHliml0BGkJghP1xmO6UnnNhWpHBEEXRFOmUehXDBa+tbk7GWSgbNKHq
wrFQt2K9zWdO2c+a77nCYExMywSZjLT7WvXTR/B+eIErzDbZmLTK7XP0knPOKp5MjLGNmtxOQQcv
PmJm41NXtj9auVdKe7SyP+A6uBKNMbUIHARVS9UXtZKdlYIjB2eBcOyZJw9jZ62hhb01Qh613UTF
Tg9OU8KBWNkyV3IwZpYSoQlFC0tUCsQl08cIzP5t7Sklp7STJwp79YiCpEgG6Esu7ovIN3LkiLrK
ue1seAbHpvSkKM/NlKLQW1zmpp9Tf3x7YUc5cWoHnsAxuLVoZak+NpcXt5NSlBIAG7d8rUDc06B5
qjskH1pX3ZhnWsEQuzzPvZYlvUJlYr9AaMOmpWJS9iMVbVpKbod+5yG5sR0HjlJXHNEVGOMoplwX
S4OCRWQvij9zHoPNWnffFQDjJSS9a4bE+keanfaEOkrTV9x5O4d2eNRt6LBAUTiSC4fQrbe0eOEv
rYZxG4PcamgfpxIeaVWSBH5I+fsMfeqbCmXA8dfbeDyFMq5jLMTc0iljT1CD+CXoXGPybyOsJcOg
UhAa6IYMIk+2yM7o24yE9OnJfME0tApjTi2Cvj46RgEtdai9ROj+BXM63+q8/kMQTw2QiWqv8BkD
xXyDVi0xX8BJjgWSVbWffSAb4tI0g7DjERusu7CLsIyBCkYR1FaIG0PTGG5TnRW93sroEky5E2rX
aFSu5GJMdQSVp1jTW3J2HF0caF8M5KFDv8ZD7Gnejx64zvxB5GzAtZzRFSpjn+VMZhIQoHa12x0H
h3i0zmU+hDT9jeTtvKdvJLTZhbs1eAvJ2GqDYT9NQ19Lm43pj7sMiTEJ9XrqJt9YLq9a7zfe9LKS
zHmnZtogN/I/aIZT7RAKe6gf8qbv2onOeERbCPajyCuCXD+bLrDMGWjmYjuPFQwIVAA4z3cYLuqW
lX17T67v+gsIcwBm7SgkzQTZeuW7LP7gZsI4u4ClIavUuEW4iO9n6MZDglQAc3OwCYqRI8fas/bS
GhXpOnAUKu3/n7X1U+/SvZ07Gqr76VHHr2LjScU4EmvKm4GkkEoEW2J7NvujFmPMcDt6t1fnNzsb
+Tbw7oFa3WL2mBZX1WzVKOcBpU79M72zNonb41CVn1phQytiKUddyctRrYt3QWW2VxCWoaQlQB3T
tN1MQhg74HMTtmphfi8ISCFvS7mS5YB0FzhmfyndXJlB/BaPh3hBSH3Fp1mAP2mmvsJhNpRSxiLR
FOA0KDykLlL8BG7dDT1Otd3MuT+v6VAC9bFsqJaui2zvcixpVaskMlyU3NphfmdMX5XqdbA4gfKa
k5B0cL8rqiGqisnorg6DIhSIgrSl2Xk5JvDVKYY4lR3HEOln2JNzCcOoTjMyoUoTFW6iquxouE+m
b7Px1Iw5mpRjDtaq5gxZsywVVJoYFXy9kxVFUHWUjahOYIn3HSr+5TawrdwsbczX/XTb9OjvfifX
Aos5ObNxbPAWICJdWX1LgodA0Nxa/0bqbRJvG/kPsmoGWC1/Scbs5ikKpBiFU/SVBcSPQ+iNTbq9
LRBPeczW7duxqOMIECj+duNydOrBcAvlkPNa/FYd7lIYxvJAf9WOrTmjfESyAx8snRt1VyZ2eaRs
p+1W4uynVUNf6I6xQF1qpHIOACchL2Sl5xK1JJLCuTjxQJjTsK2MsREqmF5Vkn2vmZu005+qouVk
INYO3YXq2PsgCZJk7lrADNFTPX5ogh9/YgQYGa6pkonGEuYslPKpFEoFRjA0xDatx1g9dF2KLFq1
uQ20rq8LEHMO9nVfqJgXhjRa9T2siF2rkS3VvPOBh8I4BK3XG7EQIE5vfm7Ia15stIjXoLXuCC6S
MI6AVmBWHQr/HD1rQHPWaYlT9ppbxvVBKKWtkqr3Rhy6f6c+Kvgiy66Lo25g2DFyxngsGUZw8fTg
Lu14g0DXfQKogiUF1Hjg1L2GwRjafoo6OG8dZBa1gGtriItWcip5lDSrp4RxAWKcTyYIgtXMACJF
2d/rZpp4UtAJTluhIr1KIuQesqHz/0SJF1DGD81Rp1SEHk01RoEEcb8tct2Ok/95uJohYhQYnssM
OtDA1BjXkOqhQTSiQ7YZc5zB3YsBgxKvoHk1U7RAYT2DHglBOKpA6TeTpzv5PtjJu9Y17cauz+DN
eL6tu7XIawnHOAqjVM1BpXDJTtmAOQtcYG9TzjiH0uoGvuiOfRRMZjOY2x4whSo4ZaltTNi5DHO4
Lc06DCIhBVMu9Hd0MULbjGoRYDs10lEkX0ks2uH0+ncYjIn3qtFjGDaszUAuX+l/EOVnn3BYReg3
3gUlYBT6Vw7GosUgkWslgRxzLn3TVLyzD9lr0+fnQuJNVvmNwV2w2GMVZGlaQ3cP2VtnOjojR+2F
/oQu5bf2H26L07psloGqfIzXQe38tS8yIqGM9QymgAcQ7Wx8pPSgmNkB0m31HN5L+wA5+NTlhf6r
qAjDNYxoxVgf9nKI99GhqUikOcWoO0Ng2pnWf5FMcdsECsen04OCXTwZJ6+s0LdTFMFfC9gSCcS8
KqB0VT/WaCHR8o5zX1qzc5kSBVjYu3h4pj9hcWwQuHLQ5IM5LSuGnZFLdhUo2zqdOAmeVRgZ0wzA
P2hYFttPZEZCOGiFhefGAHwH02tLajvLOGHd2srICxD694UsBiaz1UUKECt8JPHHWPiBVi0nC7j5
AWpY79YFs6oUCAK1seSHah6KQ1YLb2W1xTHwi020Mbz4mL3KG1oYymsmWhcMg2gxcUBDwSvV7kKw
KIlVsdEMxGBTE9tlZ3Ug0OruhwmTd6Pw8bZXWk1Rybgr/YvGqDGuZ1PsLGwr9RR8Vht7puR+L3hP
r93RibbFXnQjL/Pb8E9McYHLWPukkpygNBpReV88W1N8l1foLQGv6v9eVgL+r4t8jJvq4m6Kpgba
DDTXjHezeq6qe6t6ua3G1b27QGHO+EgfejJgkpCTyg+Wci713e3vr++oX1KwTR5lJ45FhyZtB3WD
jgC+hL79VhPO6bF6MVvoiiVVUsYIPflISyDLraN3WkJC5Zv1gKwHGPp4BAAcjbHsSlmv10pXAauq
HvrWFTE6+LbKVgEwAgm5L8vCTBJmSTqxF0pMsUGmbTrH00MbfL39/dUlQVkcZtgpioyEzfU2ncE7
mYZjpzkz7pMm3gLK50zihD90E7xzPQsMZnMW2WQ0VdpqjjR+iNQST9sWyNdOUbTVKl5WfhUL0SnG
gWAmiMmSYIPnvga/JrAGQ7RR+rsPZ9WuB7G2Ue5wVoyZk39aCyAsFX4HThz/U00mhGwMVEVpCrLU
+kndt5gqK9z1dryzQAUVY0oBLzW5sl5XcPL1epFOwlGFTJSjlnd6ek+HY0mPt01ixeSuIJgQZY7K
SiUqymzU8oecfB5T7/b3qa9izOHq+xR/cTLoeZSoQ4Haqlp6GI39WD4khTOBHRrtbHZaf7iNxl0g
xsJBAqFMZkLhvPhLvM02GATyiKGJdnNH+9h5ER5vgRhjz0EJYvQVtBcJ+wxVw4pxCCueTCtWfqVC
+veFCovEDOqUFlvJD9VOcavIFt5o+8fQNk50XEXnRJ/nxC5eeE9PvMVjDqI2zaI6ioBspWSftfNr
ZOp7OBYvCYefUyg9aZ3OcR8rl7QrYRkXmIJ/1UxlQEq4cozkpIo7UXrKLW+OdxoYMVPr022TWQld
loDsdOOp04la1gBs450MVreysbtsGxEOzNrjxhUO4zqGSgxxq35zHai62sZ7wWtdaSs44yN9VMuf
spPy/bZoHMNhxxzrUwdycRGi4XH6blBFX9ZAL492l9CMvKHmzWHgaZJxJaQvlKFWIWHalV6Ae4fY
d69RAg7/wOLxfayxR1ypk/ErGAclTiP1K9KZZLZgt0742XzGMyXlrQNhJH9kzFobuKXqeJZCsRz+
YedY0D2o5zmqwcQH/UF7Mh+6YwMGQoxAwRTBx/kOz8AfxY141J8sX/Lp6OrUjfk9WKs+Z/EzGMm7
IVC70EAdfOMOnuwhuHfD1B4f3zyBP3uNM225DIgrF4or2Rm/GuuTlQsm6iP1U/saozzDcmiwLSDS
+i+NZquWu5CR8asodgFxgAw4rfN6cZ9qtt6Jdl+4shF6tzfJqtUuoBjvalatFhYzoPo5dcppP3Sn
OP2s9z9vw6wFqlcaZHwpGDnCqAPBlzNu6OxJWuCCydVnyukSbqTdbbS1frMrNMaNGlUV1kkLW9Vs
ubFNT/bzu8J9Dr0G03pyNFgKqGwV/MYR7QElIeKBl4RYP4kvemXD/6GeDbkLIG+yGx4mbJPcGw/C
l94J74G35SYTOduCvQhEXVj2GbVQDY2kZN+iiAjTzdzka4cLokM539vD/zyUDsMPFx6BvRDQsixt
DKmW23GPltlNGpGTKBWb26tJd/S7GGqhSsax6vFU5BGFSeVT0T1OBcda1kqVruRgXMooVtgGCQBo
hCE+hHfki/YhcKW7VAZbvnYaHfSTbijVKb+6gLcxNMa1iGGiRC01FLJX9zlqGQzPfBpc7Y39ihew
re92FZQ74OtQMTfnOpbq9XLKJlKhQqPbq93nuCS2qL0kDe8Vh4PDdlsSqwtiC6eh08RHC82IKKgr
g03FawBe95O/xGGZSTBaYUzFHDCquO3670rsNYnkqsnjVKecpMT6/rpAMXeRbAYz6FBAc5r6XQ0e
JXnfDJxy6HU7v0Awdq5iqp1AcB9x0kL7PlRave1HK/2jzXQBYWy9tJR2Fmh9+tAqmyQQaUhJUvv2
jv2N97ugMEZtqFMlaRZQ6BjJ/lnZCncKzuZ89081qvLpL/GoPS7uCLGA0VdyBdUFp8DPvfKUO6rb
b7s9cfVNuhlK9y8BmWNT72ejCQMAjufOpQP7Qq+3p/OIsYc0+OK1MfJMgzk956jRpkmBobe5uZG1
6CseyJ//UiTGN6golR8GumYDyLJ2dDBT/KPxzPPsJba8zXzCMRL6vfdu/ZeNsGSPYZPFpjlBhbCR
HW2l13wFbfTck3gdx8CTlIXSKvTVXtsGBsqPWVDDwYo+8dDsuhm3CBnxDJG+1Bj+g74JN4Vzrw/J
nncqry/bBZpZthQV0s2gIFbNBcvT1fm+S1qOX+JBMKtW5pIeY3QvLB/TIMIaOe74D9o0cDz+koLt
oZ2tTJF1Aoiq+lS3ql1oJcYlaBxzWGPiu4JhbohmlKcxuKSRTNgNnoRNBRKmxI8mDJ8lu+YBtACu
sEXZvmD/UZ5pISDj2zuSy6VFG6L77mOCNEZlbNSEs70468R2WFVG2FdWA1NQusG26s5uBk7qgIdA
/77wgZmGbIxOG4S1kNhF/8IdjMQDYJy62RFpGFKam+j2rXGsTY4prx+xFztjnLihRXMQUBUJ1cOk
O8qEM93lODkeBuMMDFyaCxJChuBEaShoN2K4jx3lodxRv/3nl7mLWIwTQJJMbYYO1pXnkm8OD4nx
aSbHun8Siq+3pVuPui5IjC9Q8BpJ5AxISSg8lSG4jZV4MxN1l/fK422ot5LG9977FxabN4pMrS3M
iWLtJu/UOpvZBl86JhEIW9EpbUrembjNdtyjfvVjupM8+WAVTv7h9s/gmKTF+IwqGMsx07GcSr9H
cZXecV4sOebCppAUUdBCtYRJjsoPSdmKw4ck5UDwRGCivqkLQBBIrV4zd3VyIIRT5raeKrp4N4v+
gIVfAOOcOTcNdCS3qe4aMfKXqI5tz0Vrxt6YtJEzWRnGDI8B+HajOPATQj73ptragt5FzoxKC0er
Rt7ZuNZBhEIeU1IM06QMPozgINDGuUXpwjpX+Ui3Ybfv0IdPpzzwwie6xd4Z6wKKUUETWEHaxijh
HqvQmZSNAN4ebSebpyrEqDJe68uq0SzQ6N8XCu8LsTPRTQvBzHOln3TFazL/tt1TN3VLIMZV9uqY
WooM3WVjgXFRT7P4UltfpOIn4VFyr/qUhTCMwwTRKApTaBtNpcr3BUi/wYKCczKpnGwSOSHAW63i
LbEYV6klgkYk2gJPm8r0zxO4+w1MJ6WUvOGP2AkyNGKYGVL+iR0/ZY5w4GX8197Wr4yScaGNrinp
TJ+chMKW99YGZRB0EOvomHZgpyC5aezM48+KXI1Rf2kZhevXJmM0SovcCWATcbTH8JNYPk29ZYfg
Zal3crcvKk5V6voNbYHIeM5IJ5WE1+N/aoHQxI58fI+ZLuVRdJv/kuagEvx+aQ2RibGsifSz1dOl
HWQXXgePYAXKJUY7A6E4iV0T3S5p9VnnNgDz/CuzG+UG5JFdDvcnRPb8TShterPpDoYDljADxMcd
pOWZ0aoHWLhcZnuSJjTxlA2f3r1FMnNysnhOZt1iUOKkgaISaThGLCPNzKxPcVsz59qbyX0zuN0Q
2l0R2HK1baezVHMOqnVPcEFkhEpiEmQVzRxI+uDM6OshJ13EqGft6bZv4+EwHic0zFkmNF4aix7M
M58GVCsGk90YHHnWM2/GRSDG2yQtmeqAttArZ+LRLiIUr27Ko+Yk/6GLaNUkMGoNbydgFEU93PUO
b02zwDkf4hQO6yPquTZiGJ4E6w86UeC/LjDsSRebfRrGgKnH2qvgvcQIz3rKOee9G/LkYexPjbux
i1Dl69TxBznzpeK7LLi3DYEHwRhcKcfijD44XAhRaR4bFqrNXw2r4Rw6a62NVypj7M3SQGITzZBE
DfCaFD1LbuYGLrpdjDsJw5XJzgRZAIYynvmMqb85bi7LxZhgp4cJJixAxNZLnqc9bvCoyhQ8/ah/
w13hbVQruMY4EeGqR/zl+nW2isOYSZcEHY50mTwW+j4dORuL933G1cvCIM0CbaEcoESpz+1B8//E
Mn6FjuxluqyUeFZaLFmDR6su+TKUoJiPOX5o3fwuIMxW6sKqJ4FB7UL02/lBFXBnVzn1WzxVMbtI
VkZ5qguoSix6Vwu6jWjKzt/pitlFCgrdtVgDRCkX2wFDXfNiOo5JwtlGPG0xu0gyzKwqRGhLnEQX
7X92Mhd2qf+4LQz9yu+jCN1k9kvaq0mXUNOaDeIPo2GX0k9lIg7eS+3yD8hml7GgycSCRjaTvqPV
ToLSHSy1cwtJga8jHGP+jQP6ZWjsVVodJ7XSqaENTk/87F4CMab8KXu1vGlDq1vwpu2L4OMTkf26
rU6O+bHX56btiFihNt+RzY+1+ZLx7rYco2Cvz51RDu1AzTuN5UMelo4UCXe1xpv+fBsGNczXZ6sw
xWkWV4DJJ80Tgk+hlGxA1nxbV5zLCRowr1F6ecqDiTbeB5/LAx1PYn2lL9mxF7nFQdrPd8mX/o1H
zrgXt9lfem2Q8lzDB1lYa1UPa1TKT3J5CqvdbfnWA8p/rRCjpa6/36BscG5pRQly1KVdSblhD6Tb
KSUSr0T36ynbVnW+08w/qda2VJPWe4KEDHzyjOuwynDAhEnqaB9Mf3arTX0Cj+/J8jUcuv+BxXc1
wFzgMU5kkBpzFijfTLIr76Sz7lub9LPlFVv9G4qf3mZ3yluyva1eHijjTIiolaiBAKgIL98OXqOY
donahEHybgOt53su4rHvKsqc9YEmA0k/NcfiPnNLR8C9udzVR1oXzFfoqhdZADJXyaKeSSEKWL+8
/m4Jx1bhSETX453TX3yfiSfIpKRFFOL7ZBDsPryLKy9GM0l0GEjmtQFnH3AWip2tJQ1CmHQl0DDr
Fw7FDYNtCRZ4SeH43vXrx0Isxp80vdroZoTYz3gq73KUblMSA82fXOnEf0Cke+iWDhnvoQhDMOsq
NT/lU6K+oOrPC5OzmP+MeRfuN/t6D2WqqmZKoozuuWtHks+RiYHacCSqP3lgfjmXfnPQMHug+Uo2
6T3lbMz86qTfZSeRm8ChH78FzngxLWukqqBeUmg+DrNvFd81XuqEB8G4K00jUV4HgJgmwR8n2Rur
/tDr5I/OG/OiR8ZNkRrd4yEtTe42kyNmNi4JTunMLmXrVQ6pr9r/sNmUR3Wj/IifeEmM9RTR4gcw
LqsedAGRNhZS65wClbeomsrtorOrrUrs5E7yor1ucaRevxFdQNlgaBwktZUngBpPeWtr9ugam3hv
eL2HWsODspeP+iHC4KjbTpOzpmwgRIoklgcNa0pI7On6fYvkmyr+yYViIRrjxyIFIfFES2AlK7Wz
at9oH8nw87Yg66+oCxAmFiqDNmlH4233KRszoDQ9dvsioFxxcIdjeBRO+scSBWgCJ6G4Gj4scBlv
NiRyOEYWhKNDL+mC/UNdxXs14C0U/fsit26OGSJyzE92dOlBUbZ5fZp4l8v1A+DXvrMYFzKqk5Jn
dH8r6mOdfCfCzuqO0cBr1P6N/7/gMH4ERWdGEVFG+vlp2tP6wOTJdAMwEnsyeil4LWrrzy2LBWLc
yWSURSBQzdHceuQQfz5UW2U/+tULD4uu9Q0nbDGOA/Q4TdpStn9Cjn1z0MXH20Z+e4VAH3ltBBgr
EQgd5aWe0ayoTYc8OYhR5ia8wof1ovVfOkPd8zXQWCZF1+QAQi4NDrD2QZC7gy/aDy71fmRbuWg8
uC3cbeWZbKK8TWa9yemTZpi2p1AiqPmVOFmH25vIZO9LidHknUbXp5zMDwEGEEVBvpGDilPPxlsm
xiVY85ibmNeCp6NUteN5L493MoZqx2nNURnn0DDZu5EUg2JVjoAkV475QKM1O953h9iZPlKeT/kb
OJX+w6sNT4+Mp5iFoIhbHZ5ibHcxGDFaUPOavDKp9fTAwggZPxFOqZ4HJlBEX9+jing73MHWz+J9
7teYWjq5YoF8NYhfXnTOPuO4KPSYXdt/p4ZJIajQa+NOGLqQuXpiV96IcuJ8Y/4fadfVHDfObH8R
q0gwvzJMHo2SJVsvLNu7JsGc06+/B+P9VjTEHdz1PvnBVTrTQKO72eH0o/pbkff/DKLFN6dGs9wZ
AzO8RLPuGyk9aFl+jGMwBJa9f/uRCVST708lpBp1lc1qtPo+H05q7pXDUe13t1EE+sG3p+pVMlZg
1YKdSt7a9tgYjROHAozr98g/G1vreocLjzgWNdadDxBFe7B3wQPjBBy9dM9SE+lGQu3SUtDthjrN
i+qi1oXdX6X7G+uE8AX/983xxY2Wlhq+lvAbMuM4ogqll9QxNUFaWfBhYV0/fBeS1gnIBJoex9n4
owcCyc9sEQiyBajbBDu6BeM90vRo6D/128i3BDZTEA1bV1+xQB8C0J1kDH22ncHHxI2jvKp3/SF8
Zq3a0ZuI3VfgB642b4GnYK+dRhT4ARNUpPOjmooEYs7rluJwdsVUE2x1ZAHBuKGPrCuSXGxsT2Ff
Z6LJ4fUOezAYWMgDa4rC03zZZgimhgw1vfBOOg0HuXZkn+25ylzrlJ2+16/5Tt5Ex/RN3Pux+tQX
0JwXAl1m1NXsM4pGJYh3SLYZyvAPKpVeqYu2z7Ij+3CkCyxmEBZ3FoOnEiSZzHe3pqPKXoM9bl15
MaO7Thb1WIuwOOdjFtOcVgGub0DuOyGbuT3F5raLHmcRbcOqJi6k4hRFH9KhbkpcHimzPR3qRxXD
iLctpUgYztFghUlmDRJr/WttZ5q3uXGMa1+uB0cOvtyGWjcjC3G46BSOpaImc2rYuUbvfm7awZB2
4D2S+96dXR0jXd1r/GB6GFUSgK96BFtXFRPEALZ+zTEvFESu56iZQmAbXeKnKvalxgF6uhNBzWf9
xt5hyK96mFs6wtYR9rjXVceOzraQZood0kdNf0fgPjOjSe/biK26ivfIER/bXbKPMXgobN5mF38L
h3u9ulWodFCA0/jtib6wLxfFKTSwYtK9CgKZwpO2qS953U7UFLw+Q7a4K+4xB0ZFQ8riLrY7kyVf
FK/Zmo+aoxyijbH/3mHpFL6kPbbMC5d4mH6Db4MReP2tLNwLVwaQfPQTfkCdfKJ55xjNbjJF4aVI
VbjH3Sqpog+syEWTl8nap9Pn289t/e9bYHY0IQhICn5VxdgGR5MZwyQWdH7N0twz1FjwnbFuPP6G
4FNGZdMaWtfiUclp6OTDprP+DJO33nAn4/m2MKtBADheFHAtYFcGyB1/lWYGW1NcyzVSONeWEeRs
t+Uu/dH7PzcfT4IAfM1cLOB4hrDEyjKzgfdyjfyODn6cH63Zuy2SCIL7xG3mXJlog8mSwDi23T2N
HwsRn8vqZ/RSDM4c1RQMJt0MMdj2P237k45bQrYbNc4H2WMToCLDseb1l5CcfVLtLp/tBJCmHJ9V
GmPzXrEf+3DTxZkgLl3NrCyx2BNYGPWCIF9psFtiPG6Y4HPRyPv5Sk99L21u35ZILM4mVZatlZ2E
26LyORy/GApcWHUxQxFD4pp5X4rEmR5J65uqYPN7zLw323b3c1ePKJu3ZhyWMJzxGca4r0emGBZe
LhkeZOnr7fNaMw1LAC6u6EpbMucRAJH2qKuf5rhy6uKlb3KnLd9uQ60mIZZYnG2wCqXMZvaSDNNN
iROdyr3mZ5rTOspD72uXvLoOhyUbUfJ69TN9gWxy+bCM2lYcEUipnX8uD2h34anz2BLUUDiKJlAN
kzMYUmMWM3i8AGaXji2HTiOXjqo37qgVTjFs7OozESX8/sGCMItrgHIS//z6xMwkI7GUtyAV/BxT
J92Hu+ERuzW2wc566gonfQSRnHDj/FrsoV/N/E9Q7hGklJp9VTa40ELBRR5aemrIsYng7u3JyUKR
AjEzyMc6SzzuNai2NhRxBSGtswLK6mKbIGvfnDCNh6KtyO+LhONehtVZKNSFHYTrPynR4yDto28V
NhYQ4jb57vbTWG2dWErGPY1OpdSyE0imP0lgJ3a0h/I0e9gC61n76T48TRvNS5BY1R+kbexEvoir
dDWHtvgBPDM9qFKruMpwldrDfMEeihHgvYfaEqx1tkXUP+807GVl70W0OXT9vfytujwdoY0lTUYv
AzqFKc03/c4+Q8hDJAiCRDCcj5XGsZexRQQZLRK56rAhc78xpzfFfunTx1g9RPHvub13wTgXO1uj
pVotEKdD8lg8IDHuDh79Av4NR7Qab91PvENxHjY2bSM1I0CB927fDlivmajPt3V0PQ56h+AsDC2s
OK91QKj0rZPuTPOpm59uQ/xDoPCOwRkUqsdhETGMaM8Gz+gheB4fGSd9fKgl5zbYeqTwjsUZE5sQ
1ZozPLmYvETSc2xge6HhJolA7UQwnBnpJoqLCSGSFU2p04/5Rcvis6Vioya6S2+LJLoizookA7ae
diDERBdZ6Uo2cRVdfpoS+fttmPWY4e+T0zhvSqc4UmVmhtWUbq2MeBVWpaNXZ0YryOyA06MXXNU6
oC0bYKRTMaXMPaQWwbGus7n/orM8M859u8o2cV04nW4cJZJ6t+VbP8Z3OO4xlWUxg9wNcEgfUW+w
ieZrtAAZS2qoD/8NintUTSEXds7G8sMGvVaSvq1KaxfLomD/Hx7Wu0jcw9KqSrUahqNte1ZIBe1Z
4obPBnZRFa+/IZJCNNvEUiNF5bdt5WpTqFGOWEvW6UWx7dwZwvmhMithUYvp2YdwYIHEWXQ6hZUs
DXhaeiI7sjEe5xb7kanhsQXARp9ejHYECUV7aTDRd1tIpgK3oDmNtEpjLtWShc3dXinv89+K+xei
cSpYNKQC1wD+fi0lziBFrjGKJn1FInCqV7XJX4YpIRLmrbGpqBSVBFYf0kIKTuvwUduCSQwXlMV7
0/5Soj83ESXp2Ul/uAlCUNLUNQsswpwYKahk9YgFLkoHUoZuaz8qYNLQfRXTAao/7axGYIyupa9b
iJxUsEMpCsRAlGesrfhRDbFrZee5epLS1qkmrwvdGCH3bYVbPcqFmJy3yrJx0EJm2tGm4IRp6jT9
4JSSKC8qguG8VUCCOkrZkwpnv5NCp5JPXbe5LcqqNV+IwnmpoEePc0WBEcjnQXuK8vt2/F4VZ2qa
7m2k1U5PjMmC6BiMnJqlcs/UDvMkGkfE8NpDjy03YDn2yD7ZoidiSzbaLvSUL7cR2d1/1I13QO7d
YjcQbbK8h12wej/ST3rbuTK+hahop/rq611Ixqn9kNu1OqmQjMjFWbJUR6Xhp9uyiCA4Pa/nrkwT
GRBzs6XFF6pebv/9dV0D5QjbCQR+cO47OeglmhkjqiYB1Y9lFr2aTeq2ubCNdDXwJ+84nJtQphGj
PgGm2FiPCipc5vMAtjF0623Mx7F2NcfeFhuWvqmxKlu0BnJdId7BOQ2U9Uwf5BiOV2+3tNzk+X2Y
u/kgIIZYT62AyR0s8hig0w3uTZmq1ul2hJxDjxVwoPfZavfBfbkjsWOc2GIs1c+3abgLv92+wvV0
7zsun1iRqsiKcgviTVv2wFCxRGQx3ac409wPN7/TQ6cv4DiVqUmNVueQucXaCJ1xND3m5ollx05c
pk6otZtCmnd23gpsluiATU6JzFbKh5LRGWHsOT9dCx44Zf0ueu0PJkotzZ7lIIjIu7E/+8GeLATm
1KfouqIaUqY+T+zrWN3ZvorVfhPWEUQHUVfa6oNcgHHGq2rHLDUMPJShPSnJmUjoL9kLFGbVqCww
OLvVJehK67Fpw1W7awIw89ksA9o9zYcB5SJ0z7iiD//VJ7iA5OwYrVUJ5P14G2oce0Xu6dqwCdsD
6MOc28KJzo/z0Rr2g8d9ctWRUfUGqcIAfjgGbmlQYRAiUgzOUVd9E+cVWwwen6JnbG87B89dh63N
A6iAokMiovMSicbZlzwa9b6qcYahmXp1LbktphZ7UA/dPsF1h/1+VzyTUt71fTkOEMt46/zmhU2a
Sj55jl9MkFHG4OwXtVQJ9JEf9QyUMVIHFYCNrjlZBO6m4lEgE7uKj2/Y0DVscGOsgpxaxA3IkHvW
r2hWXvAp+4r84ZVf03S1S/JJ8+izPl33fIh3vK5L9w7NaYmdEKtRGePR1NgXbe6e7IjuBOKtq8Y7
BqcaTZK0oNSGeN1h3LCNhb3sqK+hb7v2G1ufE8Ru9iR60wJQPgXRJFYwKTZAtRzZbi11C+U+mL/f
Fk1wehrnbUZE+bQZcHrm9CSNb20o8Nqiv8/e+KIs1gbZWBYj/r6uP+Y5ZuqLT7cFWK8KYEPTX6rH
MxLbVTeYlLVIZYHfsrbm64yCO3zBxkwVbKFsb7MjpqVnV35D4zUm+EIwEx+uVTqj3pyDV1AFg6Jd
fK/6B9sdsbZAP6iBqBHgH+KQd0GZviwQY3to4izEUcYna1veV26EzqnR7ehfD0vUryXSP86nBHEk
6/bMVMP6mlWbaMqduRPEx2T1Q2lxe5zhaMceK44C3N50aPcxalfhIxv+sx6wG83eYM2vy0zI7DKK
5Xx2+wfN69DvyvoXxaZE9GM4UzLVg6akFSRusNvVGGSnMRKnzH+k6oaYX27rrUh/OJMSlJ0cWC0E
b7ACaS69Tvo+lSfDwtJf2VHG3KkaIckBi6Ru6CxPR4ynggHt6XrYxV2JZr/WaTESWDrESbzUFREu
CY6TZyPOZLlrOhVwVjlslFJxY2v0Y6Q2W6v/XGuFIH5d90G2bWEHommpfP83yau/+FZMqjnYJ3pn
S2DtIbaf1baHiSJfz+m325f4D778HZN7I7IytXYV4/tucGWXOT0dexYGZ/qSUAxmqdiE3WA+RUDd
sJ7phJv9n6TcozGHoMxzxiiZzG9BdKymwkGLkBMYL41+H2V3zbQ3mtecSP5tcdctwjsu9z5a0s8x
Zc6iHZ5682CW3zPRuP2qv8CCK8I2FxoGv7RJn3LFSlgzwGDIl1C1D2afipom2aV8eAYLDM50U7S8
YucjMHQzcVCT9DKFoCc0deKmdG+f2KpOLqA4m93PUljWPfJAktZ8xTaoszqFXpcrXk5bj8yWn0aB
oIIsguRUkhbRZCgWpOuGwB069ZVGOVorjB2d9E9jUJ7AACf6KhCdKKeQMsFSmMpG6KxUuqP3P5L4
24AyciyHgvMUqQengWMyRyXaRRA7t6ekfFBHQbiy3kWxuDDOLBeUyqYlAWDaTi5bKzDurGfNkTc5
RkdEiROBNPyXAFY2kc5ix2bm2A5smz5GaTe3FXA9atAMS2dbLHWZj1MwBkiTkWVyWbNafp+hbVHB
noYGLZNogm4d0cfGP5zgOyCn8qHSdCllgK3Xo0G/caOL7bMEFKNMMwTJg1WLtJCOU3ZDSf+6Ljnf
Tgi5ZOqbmejjhsXAH+3Fu0ScdrdVPEXzgLx046fPw3bcleDkmDxjJ56iX40KFvJw+t0WUhR0AQ5P
21oHRgKkbJF12YpGNYRawan5mPYVPpxYFfUJHxfBttxkZxvEVyB9kDcFJg9F7UkCwfjQY6B1EdIZ
gNITYzei52QvHeqtqKZE1i3R33fFxxy2RWgbsH6ECJzjo6diD8LPnHjrjJiSynfBQXEiT33MTva2
3Xa7+Wn22feBSODV4Of9Jvm1CG0I6vOA1cQruXPssnZCZW+Ql3L6mgsLJ+thyAKMBX6LTwOlyWe5
Va4aKl20F3Qoh4hBNId8H8C570n7cXCEmwDXUdHSSxiTGZrZOSXKLDXXOhu2Ujs3P0rUpbJtbjrk
ooOohk3aVTtRf8aqb3tH5A1mUdmxmpswmFIeYCqgkI5pX/ip1nlp0Ox6eziZiYjKYNXELDC5L+Qm
6rOpZx6hrvOjQVEvaqqNng0Cz7ZuNxc43JeyUhlpWLM1Bv8jotP2WHuIraz/H7aO9QLfAo3TGBtM
i4keQCqyDbYDlrGytBpmw4TN+6Lj44KtyqqqSqEAGrrHirxWOhobBBGP8Og4l5M2clP2E8M4KBsN
Oetgwz4Sa3zViD8SRQJxLqeWNF2VWGkv6itHSs9h8FXXBW5t1YotbofzOEpTp4OaQBfyqvEmUjmx
8qDYn6dZ8P2ybi4XQJy/AeE7nSPWGht8Up+tc3KHjsOz5inQ8k8huJzLXY7vGNPFXF21b7e2p95X
T4hgndtRyqq8BhgLUSKzdPRV/Gq/QD0coFfbZvxt871VmK/KiEJDn//IS8wK38ZaV30TMZ6OIpKC
j6hfwWhMpH5gA5lpXaG8vJnrCVzVKGpP4XkqHnJa+5Fc+AJUPoggmOGQDXSumjpK+CqfpponvZ4r
/Bx49nbfR060oeDjGf3+Ln5QBF15vIr+xMKKS1U3ZPKBVDkYorFoZmK7bSi79WAfWis9hgXZ3ZaJ
D195GO5pFx32QCaqZmPLfHawrNgnQvbHD3NaPAZ3WQ1RQ1LgO/Bnz2/vXb+xv4H9xLM8I3Lkz+F1
y2nqyhtGmCDy4qKT5B47+N6macgBH9SJIyXI7MVOF5f/Uv15IbnnPpPMaGwKlDD/s7d35YBcuRY6
UidqMvuQLOWRuPdOayJPtQLNmA729+ZH9sho5ixPfUtfwKd8tA/lVjTCyr9tHpJ720pcKFpNoSUT
aH3TQnaiBNXaWvEVU7QK9fZtfSBQnkZqGmGBcyy1P6L0rEWf5uLrbZ0XQXDRQEEiOywzHKCeN56V
7otB9RL9d0CwpYTNfYHXl5/4kQYpkbAoxHat7lRkYNPPDoUl2s70IXy7XswChRNFreOqMAygaG+9
N3vGnyP4hNpDcUrvphMbp/vXs2w8IhfilLrZ530r2+6QxSfNqg9qFW6SrNncviM+9OZhuNgmigMD
7EyAsVDAU8xH7ON2plhyguGlFM5AfnAnPBpnBdNqnsaICaVelA3mwY/5K9thU59F3zar5nZxX5wp
1Eb08oYd7iuplG0eWpvEErX8rWr3AoIzd6QGBblNIYvRUE9GCIDB1D4RpC9F18NZu3rIZjXUAUKn
wgfPzs5S9Y2FrKltFg9Y5CWIpUQycSZvNkoyK8oEo6APrpLWfkkeaC1qKhNdDmfl2jFMw47gcsxE
np1Ri9B5U6ui9JdAlg+tKGMYgY8URyfnx2o8EHIyA4FTX4NQZFnGpCa6yWS+Ywlrpkcls0vEDs24
VYxgJ02Yrgmkx9tvdO28FEVGEEawh1vhk/WSWpgSqODh8qzcQxetI9UCI7pq35YQnDLDQCe5lY+A
SJ3pB0unjEdkyYvvw/cMq0jkXSU7+h//TSxOt60ibycTpP1ubr211V0ZC5T5w6cOszZLoThtxka9
udELALANj2x5TXXuMVyW7Y0NNjvvb0uzqguLS+KUOqbxX2BBdU/6h87etcPDbYgPmShOoKt5XaQu
KI2QKZ4h0HyhX9m6yuys3wW79GWADxqOotD4Q5MTj8d5vbbEquNGAV7jawfpc3dXbemfCphDdNB8
mw+sPceYPURft+UU6Pv1XhdiqiHV7awcUB6WanDLJfuOiHh8Bbd1PekFBFGjsh1rSJawGby2xAbB
5+5fp3f582OCLlDyjvT9UONVpSfjgJQoqtD6HessHM/hv9/zy6MxmZdoWm4UEYFMypN5QYXNV4+M
gUtF+3NfgaQh8YI70cw/0+plupfH5OxGoKMkPVnADNvEt6QnU3/LBjABohasjttgvgupoAouMlUf
yG8tkqYhhXbIh/mkOPor2IRfzTOrcycXC3yLYjIWFgTdkpIzJEWCYsFUQUptiwSpFz8Z+/TYeVgc
4cQPtkdfb+u/8J1ztmTqalPrZIgYfo2er6u/kW5mq9u7PcZkhX1+gvd2/a5cKE6XJ2NPEsApcrez
s3kraaagViTQk+u84wIiksYyb3tAROTPVEdhe3Lz8o7093S6GyTXFBFJfeCi4BTz+v8LwMaOpaEs
8fSmB1Cc0bvZA0/gsT38HKIcHRnLE5MtxUJq/TDs8f4vqiCxILpFnhc3s2p5NtmxDq59mb3Mz87p
K+NLCd3iSfJEvbACk3bdRr6QmM4klcsSSlpId5J67ptNbL/cVkwRBGdhamrboBEExDi/NvXbkL4F
wk8tkTJyFoWEhRTPzDLn9Rd9PqfK59syiKKCa5fN4py6MJhIzwDY1kTZr7Z168zwaGzjc7fLvt2G
Yz/3hukgnOkAs1ONTehAI9mhnu8bFaH7/KZgAvw2juhqOJORak2mdSyYApmv07WXVnmoo+i/gfBD
wRY6WtFABo1O7U9z8BBVhVtEIklWPxIXYRs//wsy9YxiGBdHBvo+fPHs2WIPNKb915BNJb86zD4P
yqiDuwLh2+x02NPZgqsXvNmCU1tXAZMopoIt0mDz4mDiXpoyFobKaCQaNuqUe1r1agUCxRbBcNLQ
udNCJA2g1+ZjbT0k5pbkl6F/+R09exeGyxcEc1umhIWEg4waIUUrX//VmP64DbKaelMIUsCqwpZC
8cSGlZXouRHncIAvWNV2YdMZaK5/lC/lDxAas+2zG1FafV3t3jH54JrMpm4MesaC3eIu3yTbbiOh
6ikuiqxe1AKI14eEDDGYLxB7No+TtDeUcxXsxurx9hmu2tEFCqcOehNKuZHiCOPyi9Ldh8rTf/v7
TMqFGa3DqKmDrsDjocSZe/1Jq4U8MatGbSED94WILukp0ELIMB2mF9Wbd/T8vQHdGVZ7pGgXMz31
SdQkse61iSZb2DqF8WJ++bEcZuqEArwNBs/Rk/3Ui8CaUfqGw5Qh8P/t3NY1TlnAcf6hyKs4nUuk
EPLwfs72efr9d67pXRzOL+SmbVqmBnHGGnvy1E0mMgjrevY3AF9mViypyascAKH8pitfhOTSogv5
0JGvRQNWugGg9diW4wQlywz0lT85VdOz8KNtNdh/vxGLezihmdThWLCkzmbeBAewzj2xfSXh3jyk
h/xPUee66Pw4gzpEaoslFxBPGaFlUnRBTmx3WwfWn9H7FbGfsHiqRO5ULNUGhJbsGqxr0zeTIYjv
RRDs/xcQg6XF+RTj0JQZhwX2KNIl7gDekNuSfOjm/PlcTJ3oiJzQxc7hVIGZTVME20nbtN8OQSU7
RqgHftroxNM7TfI0OsSOLMmaM1uh4ckTsbxwskWbN1c/aMj7D+HMHwmI3GDOmH2Fyn6HTwnmLchO
2HzEtO1D/LjA4Uyg1uUqGWOG89D5+uba5iT7rBjKWlVM1RMcsAiPs0c4KZ10dcJSTC02ijeQLD0O
6ODCgJn/b5ue+dvkjJNstggCSoCZ9LGSj4q+zZGOKbPMKUSJCnZON86R76mqjUKt0gTnOJU/2jRy
YuPQZq9q/TmdBXGYCIlz73bVjF2XprDoZexF8qaaP/fYkaCn90388N9ui2+cAt1SF2DbMtNC1pc2
7sI9W/vApubEvLDs6m8dIWepZqkP+iKGYAPoDYJi8DsT1BTPZQH28Ll0tLISGJXVQEmVbUOBN8YQ
GKeLWqxij0wB9x9pL1V3yaKHuowx3SOqFHzo7Ljq4QKI00PNbCapN3GMxnly+331Eh6rr91jfUkv
WAS0Q4e84pmHwhuO2rHb5PgYacHZk26Tiyj8WBcZHfkqigqyzDd3dG2bkbatYUfD5NhF4WlI0EgZ
hq+2Ve5uK48Ain8RSCXHYZ03COBmNM1UMTk3cuWkbXbRglk0n7jqH7C3+i+5+FZDtdes1LYAFrbU
J8W076fuK2nnl9syiWB4393IRJL6Fi0I8bAxqQ2Ofm1fRapAMVd9tobJag2fc/hA4bxQHqK00IS4
pbkNYqc2mgSN3KLq+Wo7h7JAYRe48Kk2LUgahRUSOr6xVZ40ZJC7reSYx8odj70jP5mgdkX7IDK7
G0l3Rb529SwX8JznaeshaMMM8H3Zu1KHlofgbpoCgUdfP0pQk8u2bqHJiDMqda9gxLNBxbGdrDOa
gvaK3G9vK8WqomvvEFz4k47pX+WExjBeoh6MN9Pg61G/VybyehtKJA2nGFo3NgodkHUkEsZVi2KP
fjEBf9T6t/FCHE4t0K6kSqmGExuQ1jQO8zO8jEdddYv21QDjbdQLL7/T2qMsMDldIGXV6NMITHt4
CvpvWhd5hZoKVGE9M7dA4ez9VBeTbrVAiU7t5wC0BeMx2FD6/93vshroL+A4q99YGCzOkZ1Ddabe
94XDoiu6xaam9Kvsxb60/9esS1c/847I96r0jZKYCWhWXXw7H0ijf1Oy2FXt4Fy3qhtYGRZxTPdK
B3J8W3uyzVzwEEQHzFMxzU0JdqmOHfC+3A9bfE+7jYc8kRP7VFiPEjw7g7fFsIjZxIoYc27tEh3Z
Irl4lma661sRG8Pqs4PxMNG+R9QPJOFjliNbFECupPvWg9BlEFSSmXp/iHxQ40GzFzjHPlAym+0I
yiW1Q9uKDZKAPp9f9FnB1CE1ngxmR5DdE7yF1cN7R+QZmiOZNFOMRTNugOiKxH/oyLjN5HNQSu5t
i7Vq5RdAXLRqteMcEQu3RLNuY2ryH7Ouof1RVJwQycMpA+amxzRNIUSrfe/DeyXSnWgovbGcvP8m
D+dP7KJNzaKFPKr+Pda+DsOrLVxEJTozzqGYtTnI6QiM0tzb2q6cz52oXiaC4ByJjVy+YhXsWvrH
Ofoi1ZtIEo24ijA4R9JFRauiQI0M4Xwnkdah07EVlT9EGJzjyEM706QcGJmcOdnw3BY/ZE0VPJZ1
u4b0LEEqy0a2mEOpVMMM5RSvZXBR0vnKhiuSk1wgTr+25j3eVrFVa7BA49xUE0XGpEmIZe1qcpMC
35LdMUW+QbFjtxxE7p49wF9tD/ZNY1eMgjFPiMbb7MLCNQ1dDEsAjlsNy4zGh84rndaNfGHF8uNt
/YrFvdJMTfBpV+B7nO2UcFGtuGCx3+CgPuZK120x1ibfglvv9nmuZPh+heXebNs2WdHELOfwvUQb
/ZcKWxvr4/jYgcs3ADGhuDT78Qp/ReResGb3NJxZ4qH8Xr2Ym+Y87umB5Uid7POIfbasWaKsnNAz
BUv/PnqqX4G5d51PNIjtGcCarDWmoyc0btxwVGphx+q63lgEXsvS8fXMHapSyy0JFXytM1/PQqlw
b28ZFcC/n0ggNipbsmJYBua04IO555fXpaSrXYRH3tZuKsfOhO5BGnxLyG+8dAalKwQzz6qBAtGv
30R6YkgoQuI1NP7go2cMExgBRk6LvbUDrYSIAGnttpZonIWUikyh8MNwJikSwTGYZ2i1ESg/e1P8
+15icIdnTEmRzyEwaq+liEHpAQHMiWVxEAYeRIH8iqn89QA541VmQw1eacAFZ/u7uZl3pp+dBm86
/X/m+j4mSX8F4yJsrTLQUmhRJN2SKHRASY4m7dwPgtrrssa309GpY9uR1Vbwfb72vBdnyrd+miAc
1WZ8/rv1+KSYz5nyjNkYl2DKuqlE6yCubRw3LpCnd++RwWwIM9BsWEV2N/pT7xV3sp9jjbSxR0H5
a/E8uuPDtEEXMpbACaneBafMU5EpcxiiLwPS2rlDX9gc9oSltyW4DbFT9NX058lN7zCn6mF4/yIk
Che8EZ6EwK6jQmnZi2RrKrBrdxM+4CPqUnmza2xA/n4cBX01a07KxuQTW5ZsgkGJM2zIiOeFzMqn
VaEfG6u+q6r6RcomgQ6ty/UOw/5/kX3JqVWGA0vwV2W7i8rQR2Ff9PbXb+4dg7NmNDCLIMiQ4Gw3
5R5c04fmjvoRZkxM17iw7jLoy53ssacpSr2LTpEzbaOhK32gQryBIJ+pmQ6V74ZKcQXWTQTDWTe5
z+w+sAGjK7bmlfE4PzSzhO3Ic1M7ak2wk6iZezfOwb+gTHEB/lxF8hpZqzCL1c9OBRLD84DkvR8P
Ufx8+9cxW/fx5b4fP2cLZWxIt038QjDA0+dBJVs7AFFip3hlkW36VHP03/hShUVUwHKMapwCklru
c0uuatmWW9TJEH54Rt35kfRviUeu3hjFMVUGBa6i8NSPRTzFyKJAKpq0D1pi7IO6O8y5qA9z9Wbf
YT7Y2Cmnlayy+KJMD7OMrWBRuU9oLQi2RTDcgYURTcKB1b+CcHTmqnZ06b5u324rwupbX8jCxb2j
mgRySSAL+oEcO/vTFEXxqw5pAcDZrGpUEimVEPZJ9FMf/NGG32LpGMk1urWEIZIIizNcyYCEqmEC
S8fWRXODuX70zgSlE70qD9me0ewU35T76JPu3T5E0U2x/18YTJXMf0Xxdm2dLbBUOmOWHdu2FDQA
r1+WZRkY17TQ4c8FFfKYUF1iTSGSEvs9mbw+are3RVnJsbJn+jcGTydXj4WpyuDUdfNTu098zOpf
rL11yl9Yk2Dgqn+QnWhiaT0yW2Bymi5XkS01GjQdlLS9h3jzgFnDbZ3iKzaD8xY5gNVjxE4Dmcgy
MREt/XpdcU+GyiSShfTcuQguhojNd2V4AGe4AOA9jFJbjaEBoPFVLKGrsA2OZaoTVz8bTrMft6DR
2go3RqxqPwGBCxpbDBDOcy8t7cHtiWQd3LYvu9VXcxNv+iPF2ht9G1wYu520t7CvsxDMaa1rzAKX
e3U5zew4ogjC5NQDq/CGPlhf8h3B4hS32hOwnxgYohGNi65+OdsLVO4SEyOZ1aqEtEHiBGdWAo48
yZ0fkTQcvAIVe1EKe/WRLwD5S20bKRszAKra7HUm2eiYS+vpJHqA7Jo+uOYFDrvmhTHJolLCNYZw
zZ6MYLZBpc0xPORY3OFUbMLLbwWVCzwuFKAZHdoxgFxzRbe1XJ4DDNXXdBJEfOx4bonF2S4s7SwS
WQNMp0qHuJDOhSK/BFrpyLEiyDSsxpb4RNZ0y7YUle9jU7BCbphzxOUxdj+xLToqGFN/12wtcLiT
i8epkKeSfVCaLnbV4Z1nW+Vunly0S4Fk2haItaqACzjuBINQUnudiRUVeeKC81PZUAyen6cUDUC3
vcCqhXyH4jvbDGqFYdUDqkUFw21rkvvJQBOBSggE4tvbrKazhn4Aitoj2v1zDl0j/vzfBOHCm1BT
40BhgtB2IzX31BCET6tajWVblmLB5Jt8U5YxSUVusPYJWmzb+6Y8t82mNAQXv34b7yDsRywsQm+R
oMoyxGiK/mdb3MfVf/z7nMXBOu5yskL8fa3DlGWUZ6ajDXkiMGzrt/0uBfdaOqqPU6ciOLO6T0b7
fY4Dx9JEhdTV+9CIzVZH4yv56jUWR4WiYi1XAYynXNAdxh12ZW292hH2R4LZ7rZqsVP5YNAWUJzb
S1qQhKPlDxke6ymoqBPp1DWMb2P9Q7H/vA21enQLKPb/C6n0OJBKC5v7YGjIWZL0Y2Ile004Gfhh
89n1+2mBwytaKReGOgBHUv3uBzUcNvIFZrsT2K1DtDq75V2L9ju291vcG76q5QtwTgujAIT2SDsg
FT09pd0PrGBzbp+iSDc4BTRLvRhNBbpBlNE17NOcfs7H2Ymr0LsNJLouzlAPcScFhB1jb+4bGbMv
exLsb0OstOzD3ryfFj+4ZoxtlgYhMHRHdulO2dUI865EogI1Xw/vMHytq5ZiG7B0nPL1tIn/j7Qr
W25bV7ZfxCqS4PjKUZIlz47jvLDiZIfzPPPr74JzE9Ewt3CS/ZaqVKndQHej2cNahol7iT8NSLEi
UMvkbuSp9xFweIGsEn+XneyL8HhZwe3LOktlAnebouts0rc1KhbNnQrwQCXtj0zUNEfPhdC7LG3b
l8/SmNR5FKZQrAecZpL2lqi+Dv11IfokvzVM7a+M4yyKusHKl7GYH0r1W7AN0D9Lw85JA+WxGXkb
09tGiBF3UzeJYrDjdE0VTLqso9zSd6hwJbnbYYAwLrhTsyzz1M+Y8VsOO0vXxZ0SEQ2zUrTZ0gMh
DHgDHvJULvjTtiGqmqZJuoIRaHb0TJcrcxYXOsvtyz+674kTOMLTjBIh8Se3w/DPeMWbUKch4UOM
X4lkAmKrRFhQyHGIZngf1qDZaB8M+Xnsa8tQS1RhOYVXropMDMRY9ZSQASo2Tv6VBt/0bti1Xn5M
romt7OZdZv9VVqnDFAA4BUBkllCu76NC0mhNQRGW8iqXRcEdMyO0gJamcQLwpkmuRDGmL0XdKOgq
8oxRw8xsXVhhcDONvMhIf+XDna2kMI9lomUmXAwp2eBJnuTEKGFkr7FdWNEudyrb3POIt7efzZVE
xkrkMBCHgEqk267jJ9lt/ewmPwm2uKf4cjmWtqrr0queeHfHU5Uxl6zJ5SwPqKrNY5P/SAZOB553
YcyLOSXJYKS0Up7V6j4GiHPYAWxByJ4uR9/NWA/je+OvN4B/9j4kAvZprkFegxkmxPslvtei1tWT
/RDy0BU29VkJYp6yFsDfSbrQRLrUgRsfSkeQIUUW6MY5hbqNTX0dxSWs74GFCF8GbIlpCGeSjGqA
CtAbE0TrR04rWJimxmc8CHoOobO8/PEhQpoBQBxZF2WMS7w/xLQbhD5pIXFI4qdO0R0zUh46UdpN
ReFcFrURFdei2HXBBms6khBAVNF8jkbg/6m1A7geK1VPYf9UxDyC8Y1reyePubasj+elKiGv1pFy
SJ9NYlja9OOyUjwhTMKBPn8bLzmESMFJBkTwGJz6KeFEwA1Lf6cJk2cEVSNPgokUNF92c/lqyjdN
eNMpz5dV2aqnvhPDBFpBD7OuWFB/BGrnic526vfhsXMlt7GDex7/w1a18500erKrjEZYMDUIBHOc
XG+FukPZahNQTpDFGj/X34pPtPQ4W4WdctTciH4yajymqQP6zESL4b3cMQ2JIBW6YSvJYTaOtfLn
n8Xvfp/RqwiiAY+gYdiNdj/EN3r0wLmmjUrfOwHMu9ELqZTg7zfAaNV+yr5jGsbV3fFb86nf55g2
4o10bFr46ryY10KaEBGUEuLiZB/VbhfcJgLvY4F6CfP4IvQAjE7UQL2OofX3d9IZozz2GHyws942
P0tW7AYOFqVne3JVG6CB9l8cISIsQbkbCSEQSt/LywV1iJJUNex8dsUfFGcG3WpHMQ+zhyayA/Am
rkj6k6yKa5HMo1hUWa4MgmLYk2lppzyzUPpzQze1E93KLOS+R/lG8LGht+Mh92z69Vo0E+Mnk5SY
P4e20X62Z1cDd9JkKY8YY3Yqn5f7blXY5ZU0thMkUzRG4JHCv+4kT3aXnYCRaeIvbyNiArcrs62d
ihTUAKYY+dCWqdo5CrNZM95GGQG7iiGSbpceBb8BoCxv+ZgrjbHUWTelIhug3WhPb3Ch+J4Aq3yJ
7kzh/ymCPz6SMJx9Vo0x0zIs41BLoFqpNh4YUV2MHniXXYHe/QezXIlgzFKLwqlIcoigszggxPFH
D4jl/F7dVtBaq8LYYKnOc6rpkCPoLSCIstERp/hKnhc3B8mxSVrVqUflJslly8wweaQqXmWGu7jg
Vfk3/fCsMJuF6OJYiyM907m6nmrNyr9kOsYX3Fbn0aNvBc6Vym+buasHLib6OAT0aLWy2g9T99qN
op3mvJrOVlpFgPqL5wyAehoLllFhtsdAg9ewsWZiaoEzlP5Sf5GynVh+KxVOpKbm/dFczsKYdKfI
jIZkE6JYghWnNsZuofQkYIYRbOycGL31TK/Voga1Oj1BCWUt0yEpJj7wPLuE13/cqEDAuc6qMHlA
bQrVktI4leybPW33VK5+6Pz/oQKx9bqtJTEZQVlWRgIKMdrXzQZLQUjEl7qL5SOKLhw6vKeGd3JM
iMqGHJN8AsHjFudXBkn308JbENs27fPZMYGp0ibS1BE0UsEHYzW6fiTo+1hllt9dDk/br8nqlpj4
NIeR1iYJJEV77VAfwoNu997kLm+Vm9DhAWlvh8OzYkyYSueuLtFyMOyqeiyT1yAFLnNzHKLTMrxU
5SMXdeuDfniyFDoKjEoboDM+cL13KalMIy07h9KuLftlp30PAZVGx07mHXnpXi6fJ2sbrDjGf5cR
zcdSKQAMkR+K8lAXn//b7zNemxdGGYgafj8PT7LshS3PHuhH2zoAsQowXlskfWKQEOc12gZeLMkq
7eqK+G+Dk5xYx9oCK4px22AsscA9QJQohL4CELkRq4LkWEpXQfQULs+ZqFqXT+9frAFpqQjcI1V/
K/Stgh4Ak8McWHadE+1/5k7kvgvx/U/ph+cdrPD7ZYGsH/9U8SyPCRVpLIpD2tYd8B6+qLKbAQIr
8y+L2D7FswgmVGS6CdhIHSLm5pOyzG6FN3cQb+runzF4XKbK0nmE9jylmJBBSqL3xlR1zpIcg/CA
kQSx4z0ebDrDHhwTJwp9riqMtndO8S1QrW5f39XIOrXeCrAHAuSHecebPnpDafxo+b8Pkm3dRHFt
FGEG22hNisAmPhkJ9uuryqvkNHKCqHypg+q+JtluLAJ37lt7iofjoOMzV2iq3BkX3QdH+GM2cjkP
tqOKLoI1G4UrzGm+f6sbkpNKD1v8aW53xNeUHz0EnnndAwRDtorUMp2JE8f+xVPOIplAJs7FmKhm
B7PyzRCwG/mvbymsgfrKbnz+4z2An1d+lsiENqEAWbbeQkkdSNwUOaJy8z12vP8nGpAPM/KsNCbO
mVKDEcis7xyE0q/d9+atR6ICe89wsN8b27Sh2tl5gbOV9g+i879AlX7AjmH/CCYCVmXdidg7oMFW
tMMrBD58lc+e5iV3vGG+bac9ny4TieQhU7VZx322Od7CcvHQ03AT8P1ejkYfKqysSkw4MjAPUUUA
jHBEP3r82acGHUkMuqbSo4Rb0YGXjn3oubIimXgkgSZjFqipigfZFqz61O0ooDLQuPYc5XiHyESl
Mkm0QjNgNKoVX3f7AqirgwW+JGdyf6aaPHZ1jkB26ZYkYYKJCqhWRU9l7dX155GHEk3/5o9h77dh
mExsmappykgKG1R8Su2V+sSX8IHKq3J9wI5gbslkA4rRCXke4eyUU1NamMWlzNkTMvXOFTFGJ7id
VR8lbBJqnoh+mvp4+e44IZTtpwFOBSQ19OpQZcvSm6ThLGTzboqJJ003GiSn8aSsIktqrjAUriaf
LutADfnSVdG/YZW91EMaozEy4OGN7oPgOclvFuluaREyNFflroJQT70kjYkYWrCMg0FgezrWh1Sv
/4FX2B+u2pc3cibEZgpJIL7y7PFDBYg1FCaCqGYrtFIHLavqLhoPdTB481J6UY7vE1N10jYhdlkW
/mJgFCVdjMBKFZ2HkMkLzSYTVAKDLHGd4j5HWwa3cXETOc1OOmie8swLzbyYaTJhBfWh1hCx2eFg
K8IbMN0d3Wh7FVtw7b4DLHdvGxxj5bzuKAu/tyQ1FrVeKuD0jWO+YVmmd9MO2/Z+YOmf/pyH5/2V
SuyOSRG1WquLULDFjNRwo8nPhcQDab3s4KDafK+SYiSqFnbUXNtdXx4BXXHZ+Xi/z6Qnslq1ZRTB
LDXxNBh3vc7rTbL1EvaQmAhSRFkSAT2LBmKabg27bxN2nDv+K3Y54n9oguptIuZVBk36w5fRzd3E
S4E6nDlxCsow8HU/jI5wKL0xcO64zr2d1/96bUCO8/6WKlL3YtfA8MwHsEa0oC/SXjK0XwfajtrN
V/8xq8R+3nuBUzg0XZhBYFZa4fXPQtT8XWosxcsx7S/t/5uVMGFDL1G1meiDXRd+nHyLeHtB9HzY
oIwONjAFDEOXFXZ8CBMhQM6Ux86R9Ke5iq0kmu3amK1oUO3LmmzG4ZWoDxNEYJZrY+0tAipIrOi+
BFAuj7oPcHKfZxhbz+daGJOFzKUwj1kIm+yyYyASuy0+dwDdu6zS1ou2FsKEiFFvOnVMIKTsXvvk
+xKdzGE31ndG7V8W9GH0hPryWhITLPpp0YCVBUlJbBV7/SZsLYJ0B8gBtnJDTr0T7eqjcFB2/wPp
Ak9LJo6YMqY2jAgm0nmji/VXMKhG6Eh1O8lPbQolIB4bpOHm42WdZd4VMtkJmMWNvjSgc3acnMiu
jqKLl8yJfdQ9HAPr93a8N90RoJS5Z+7JHrP4QK55KrgwYVuRen34TIxJNKHDsiP+kCh7LDpPFTg+
zvFBlQkp4oSGUk/w+zUA+frvgezl9U4Iv18+z+3jJNTRKdogSyoxzkogChrKEakenYp6cOOx34ki
rz+1mQrI4lkOE7E60GFOY0vLHq7kaXbsdlfzLaBKsSuNnRObxwH7L65xlsckO12rS0FHIE+46pzA
1+zIsPTrYC9dCfZgFz/yPe0PA5ullWxud5GGkY/h87dwtsZDJqOX6wXCR1u3gkONtvTPAV3xivfB
s1lPWh0sSzDRyAN2BfH6ONKDplpoTCwO6GdVoMfrT3Lrzg5x1QPGB6/4MWDbQs9qMoEuFzEhURBU
z8a28pZksfU6tbMYqWzH647x7Oet0LL6KCkT4/9LqqMd3AV+70c3ua09lPvGeqMMv7/sFptf++tj
ZcLbkPZtGc940OdDs6dY/NMBW0SYY+HiCNBTumQsTEALy1nQVBEXmP8g8IwMa3vkvnKBn+qlERfZ
g+cYb5Cgq4MEBy7GBmuII5hLBLx86Aqu+UQnNYLYwVa6jWrkKxbvAZrAc8rtiHm2FyaikSrTg7TG
mRadG46PYfvMuTSeQTJBZqlaswHiFq0mUuKT9p7uXWYod8U26LQpPCxdvdR53wTSVqq7NhYm2BRt
o5lND7n9oTiiGuVFnrwPbkM/PGB7DwDqJQp7mV/vzFveJuT2M/z7TNnpSSKIpVnmuE6zUP1QfjDT
m6W5rVRMYIWxwzlfjqkSJn3qG9DIhgaENeZPOnhfaC3hSaNZrjfu9EeOPI7BfOCpGARSLBPkjUYT
upqZF65ZmKJvFKBa6uImuw5MlG/T2BLFypXbJtq3mQYCdzlFFSur5X3WFLyVdo6RsTAcXdKPWU6b
O6H+OStPmSJagn67EN7HM++w6eGsHHWsdWxMBZBDSdyI19r1UwdEXsqant6ot//xqJkopDa93MoS
YnnjJCiopq60y20wYwIB1Qd8iyM4fLfZPkl0SzHCpWDrnJFZ9YpejAW+YsC1iOHsRwR1T3Hkm9kz
31itKBZQ43PrINsHexZL/6zVwRpCvdSJBG9Vq1OhIhcJbxLjbjK/9n1qKWVlBQRdoMDODNysMvA+
eHhas1FQEIo6yKA1xWwrjjPwchIwLWTPWCD7RrBeFTuZHXJC47YnnXVmImNhAjlGo9+njQSmUy9t
OL+/nUaef5+JgIMiatFIQ/ukyZakYrE+sDrycNlIt8PsbyFsmVrV6qQdRnwqZvt4155CcBcRNzrw
Vr03zwq5MCa4RUPHWOF7+yiTRe3TPMODPL+kmCfJeBPNHxY93r7bVhIY1x7GHOw7BiSMBwE1aIzo
SrkVHNERWuzuK9BvYAH5a8vZL9m8o5VUxt3SeJDmhkotpod8uIsBMqtwVga207SVDMa3piqOikR9
02wAiQhAkVz9OruiJabc03KLh27P04lxJqGmmJQmek1ZSewIkdH4GvwpXSd7W4zvEEwKZqaY4kvX
lPxAWmwz+H7ZsHlaMN6Td3TWWKNatPuiTEFAuwf3gXVZyHaWcr4bFoQ3ISRu9ABS2oP6QKEaFhFs
cEZh6y79Xg9tEwmuaIWe5ib/8L7bOU7FojkmwK5r5QWHGKeBFRiRpXXuZf04h8jC7jYVQDKlCDMr
aTT6QUqsdlB3ZpJyjpFa1Id0fXWKTHSo5ElN0cBHwoWumdUpC7BDsycpXtwKrc5yiHl5AO/kmGBR
DXUtCD0EinfjD8Fqbem1eRW+Br21fBLxWBj3Ew9Kh3eU9P9XLyTgmlUjb3BZ4dxbOpjuUhMQ7O3I
eQo34/nqKJlgUecjMDepQY5aM9hdKp7IWHpdHwzW3E9HsnwNZWMfFun+sqXw5DJBA5AARpO1UC/Z
d4C/jP3ZU9AN5H6ab5YBAF8KFFbAUZrsp3nSK+ksCJg8iibttg7FYyYN9jxUz2mKb8oy389Vej+T
xooqdEUF3jOzbaln8TQPWt0iOOgzJRkwQFPKj3F9FVS91TfEFvOTIT5dPtFtG9U1LBKqmgJ0IkaU
ouSxRE90IEcFPeQ/Zdn5GYJ//z778gttpNdGiN+XpucafHVxepyTkePZHCU+tKh7qSz6DELI9KCE
O6Hm5NjbZndWgrmPsNHjRFFianb0yacz2orHb4FvX/tZDBOgjClPZJGqkTS1V8hlag2Cjm3LMb+P
iGDHtfD1P12+yQSobJiwEmskCFDirkyusoxzbpsJs3RWiIlGkloIGN/D76eqaGcyjGwBsnVmtE4l
5d8v67JdTlsJY2KSuLS9VNHQN3gUULI+6ffFA5IYuzxKdnctY2YAw++Vxa0Z8rRkglI3hinJRghO
P9EpoeEZH18yIIiBlYsmOMXl7Z9r3SKocL9ydOYZJpPgdLoZaiTBC9M46VfJS3cZGvFfMJRJCyfq
nfoDBMPA8Iw9XvbG05kJGwkQy8O8xM12zd4ETVtKJGuuXwqD15+77BMACHwfn+JRHYhJTWiZHszi
c6lcI/3G+sK12fAaWvSwPuYHv6yVsE3orIzLAah36K/2uk1i2Q3E8NRF1VVQSraZVHbShn/jIDKY
Q7E6I8qYP36v3ZJLQYDIhVp3XhZeU82Pwzjep7lUeEHXSJwwuTliAxji3+IYc4mysB8i+mzDYI4a
toPEQ3ZLez+CPb4QfJRNLgVBRb/Ck595PEEf9g3fngJZUd8IWtB/Z6KBmJRaG4541WhZ3wRqcI6W
j7Kv3MWOdp0fYw4/OvL6httfbCupTFhYNLWMe4KnXLoRbowf7Zu23+Rvg22g+AVM8gOvsLfpGyuJ
zKXKQF+OYirRjLHvGv5o8itp+ZJLHOenx/XBXFdimMscyrTpMhli8maUQLjQ6o6YJJ4oZXecKLP5
vK4kMc4uBKrRSCIkAVrwKDm9L72WaFSm+/qR8kKP/Kb8ptcD4s8QNR3QBuwwlqkuc9IkqLS0bvQ4
HWV7flpo++egWdF9+OJi2sftd3/1mb2SyjyHbdoMk2yibtcpsVWjJ1NGuSWaf3ecZ+UYPyjwhZNk
Gq3oOLM77ScM7C6GhQnix84FVFxlZanDK51txraVaowXJK1i9CKdnV0wFxZJxn1Awhe9FtwJnYqw
aB+XggeIt2mfhDKSAphX19nvRrNJtE4bEWzAzJFkTwtRbZ08XzbNTcvErqMqa7Kqgevkffw0RRRj
mhS1TyXPfTVcbvI5erosYjuAnGWwdfohqlqlUBC2ps+AZwTrsl8CIoICuA/ASdQ/Nbbwwnv1tmcr
VkLpB8rqC0CUp3DSA7jcaBfdIb+m/BBzZaWRi02ET6nHs4/ty/p9kGy9PpUnXUg6KJlGsvpUD3rs
aEU6eeDPljlv3nalaaUbk+aWAMAS5QWX1v6YHMXuCku4N5xhttLvYCazBWf5q6/ilUTGsVN8NlZ9
A4lZtysnPzT9OeV4Ne8A6f+vLozU5tzWJkQUY3aY56+FUdnATPE5xkjv/UPQX2nC+PEyFmHTjhBj
nLRD4eUnOjjdUYoEPrs0Txb7jhmaDIJk2ETr0jZ84i05IHsWbMKIO5AnXtaM48mEec2kMEwNVYBi
9SjjE+EqKYEzc1nEZgxcnR0TLIDKrCdzT88uvEuE/SSctKCxNMNwZ+l+mT5flrY5IIopn1+xiV3D
jvVqrLIJ4obMpjW79AlIIlFm/Rxg7nlT7hwDZLdQ+7AdsLsLcXIBEKBqN5LvJa9Nu/ksr1SS3xt5
VXdatxBYhFTKqTUq6dMUzaegxh59Po6W0ecvlw+RpxQTKkJs3ALgHAL7OPe7vvf7SLwJF4VTzuKJ
YeJDpGB5chIhJhiiz30+2UUu3WkDr2rGE0P/fxUjhknNiawgqMth9tyW2lOpBredKvJ8aXMEQtGB
qiDqwHT4QP7VpssQCXLQOoIk+6IIjK9YsUgJSvUQOAei7uCjwwXO+q0SSc6f39hKNFvvqcOkK9te
aB01LI/1kh1VHVP8KW9NdMsS12KY91ERwkYhIzTsS1+sQCJRq1aV3hL5ez3z6sZboWkti7H6Gej/
VTRHCO3SctcP1XjVV4r0Fy2etRDG0ivQVGIrHqhyw/RQTECljBorHlpOCKQhjn0+1lIYQze0ptVh
43gIj8MxPcSn6dDukwNvMoZ3YoyhhzWwpSWC20kXV5ruRR4LwmZ6tNaDeQa1tNJikuO0yA1NISjk
hHwb7yW7AUYT78OVpw3zDooyCYZUgTA9Akq1n4fOZZfZ/DBea8O8feGgYGVcxHEh3QNdfLhLMdOj
3of+Le2+FYfxmcdxtpmDrUUyb6FBKNBQAJ1alx4gZagHSogH+qp9CgxAiZfzbZ6hIcuKDAxAJA6M
RQySXqry8qYipVyBvJP20gF3JbsG+CXQjf6ma6WsBDIWEuSjBtwcCByNwTJS4IxrvDFPnk6MXTRp
i+3ZGCJi9ZnCXA6Pl+2C9/uMWZRyJJlCjt/P8wMpD1r2H3+fsQEzX8SAUC/Ngdsf/lMYvEungfFD
tDnfAfvl1OeGGQYVBPw0MlQlMVj1s6EM0ntOt23rcV1dODvhFNdzooPQCw/PYDph+I+eAAa3ebp8
JTwhzFMAzIV8ySZoVMcPcr+vlEOccfJGzq2zQ0r6Eoq5qqBEXhdO01zF6X+7dULlr5OQbmnCNsU5
5eJejG7NhHMP1LEuXTrj6a0ZisPS44hiBaM5Ffx76jyxMRwgWXJeM95tMD4OdCngADf0NiZHTxdH
7dGj1ji54eby1dqwWDdPhqYoC0hJMLuSH8x7Uvn9Z9OnUPHzvSbawlW9u2xmmzWHtUzG9btQM4gg
4JJGG+AX3uAAKRj1r8qdP4ueiPX20ONxoWy/qStvZcKB1tSE9Cn0zACEQZzaF281y7BUO8eD8Ddf
KysF2Y+jWW+jWZSgoB63tlIjNJg3SsTZmOK4EvtJVARjshQlvTkhv5Vb/aFuudax9ZG8VoSJCLpu
hFO3QJHZHpzxetlVV7MHYOU7/tA2Tx0mRWyxhZuGEVLrpHOb6oHw3huOOylMZKiqWZYTgsijluN+
yoRvXaEf22Zy/ptxs9j7ebio2J3EkUWYmvIWR7KyB8HOrsZv9VEDfh6wcvnwV7zDY2LFVPSlqtF8
gNwUaOLWfm5npZNhbCuwwNR1yGxt4YSn7bzu7FEKEznGMMQApQaZ0k18TacF25NwT8eK0Y+EL6PN
AroT7Z5zvJwArDCxo4/qXJ5oVBy88RMqliCViXcUtkA96W66bx870JPy2iw822GChyp1QUMkCDXL
OyI60XJKeJ98nBtk182WWh6BXwqzEcvyqexDX0fjg3dlPCHMd2VX/HLnwTMOEejtzPvsqnMNK9k1
QKrOfN54J+fgVCZ+CCHYEKYATqcVGEG6G4jXCf5li+CJYOJGPSaxgvl9fF4sV0aH4ppyVfY/Lsvg
vR4sqCeG7HA/AW5H9qNbfUfBOcy7wGowEYnSJO9Npp5zIclQqcqrJGaSJnmqB6jUfOvd+J6uHlKa
pukqxgLb7JRH0Slv/pzqgHYwV8FeZYII+BwUcDZDrFZep9qxi3jvPr2KS3oxEcOQDbVtZpxiQACZ
a5hZYhVafS0v2U6eix3qlWBzKIENq/T2jDm8QVX3eEs9gQS8BfdtqwHxn4Iam/oBF2vSs0ZbQoI8
UVXtgizu0gbOIuneZcPZFANuQVnW0JdWWHbcMBKzvAXEmBMWs1U2tm48RwInJd1M4VRQrwFq1FAM
g82pW6MNsCkLJ0uOPTYe6wOSKVf9YlhAj9klbugovCC8dZFriTTOrAy0rUcRFVlc5AQwcwyjAMoc
EFZ4bRoLfF63Aa+wszkiuhbIeEQU6ZVSUoHCrjn2yEWIh1GUnXQv2OR+8TuskyWWfIW1Toc7hSJu
WO1aNusWimlO2oLjncLxE9gtXGkkz0aVefk8PMlmslcwni9WIKnUeVnr2yQe6zFr2YzHCJi+AfMd
ZIu+QgO2G161ftVhbxw4PTbxQfBCWUnFq8CVr4tT9sSbhNky4PUfwDy3RteI6F3g4EcSJ3YPxmlP
HZfvchdFzmVX2eworEUxj2wCsguAQEBXCWsGgGLRr8Nj8wMAntjg+Zs99ZUsNkEf0rma5BKy0pS8
xJhfMMFgdFmf7ZMzMfmiElkFdNV7HzGEIA/kQUd5YOisvPhqFF+ahCPjX87stxCW81OuhlEZRwgZ
vAWsApknJk7lUkzt8qHjFfipoX80xrMwJnsoMsWcpBrCKvmYmHcNeutj/NIUHIBrzsF9YE+usC+V
qxAzB7dB8qkOboTwL8rRqkRo717UMH/BuFUzakJTVLQcHV0N9YOQfVpi//L1b6YMaxmM54CA3cy1
AMXoEeFKfENFFtziyvQLV7jljfRuJXZrYYyxCSGQbqcBI5yyuOuUk8Yrq2zeyfnAWH8B+VY+gTsI
yqiemL2WqkuWz5wDowfywbxWMhjzCiR1iYcCl6L4dKss/ZLc9r6xlxYwNs4ORpncDL1ggCOdsB19
WTbn+BQmTc2LYUyXEuqFetaB+3g2nbpMY15et+lAKw3ps7p6NjNpLJErwCQo1lRzU58EN7Z1v3Ep
5hnKLrsE3zO8bgXv6ti3eqiaqab9nW7JXJDbPQxIu+Yo52QhPDH0/1e6kbKQiNzg9qJuF6avmWiT
mWMh27dEWWYVA20Jlr1iIWUsJi3GCaX5OprvJ15+un09599nHnp9FMq+ETAhGTTLSUxjP+4Apwao
pSaeOLWbzVlFFfHnly5MBMpqYcFIAGQZIAklx+YBhDAn5Vb9Iu8ne/hErT1wtacMcPvZHW+RbPuu
zsKZ0IRcCgxxE8x9iZrXWq6sfCBfAFrHsXfeeTJBqZX6ITCojmgnyuqDGPukuh3F18u+u9nsWR3l
W7t4ZXnLJOpCSGNfeD3fLV68Kx4EtwFVBuAhJ7954g0TcdR6e5NX8uQZD343YGa3yufEEmbxugYa
hlWF5tNc8oZaN6ssa+2Y0LTUZlGnE4weE1pO9qJfRQ4wnm9GB71AVwD+5f8C8fwvj9dvC3k785WO
YZ4AUR0jU3i8fsLQh3eD1bjkUAAnNuehnW5VGdc6MiGqHAJtaEvoGO1pbTY8BF57/Enn13MiPdda
mDjVC2AFiwxYSzpbOXCYMdIeusrtdBfLVgtMmpw7fLb9fXb29bcrXh0mNuZUIBvgMFs3vKfUuUnl
KLeDnVzTgTC5RX+Ql7ZzQiWLntLJYx5pdGi/NkZHbQIXE34c7+aJYIJI18nTEGKKFVNntVUMt7LG
++rjSWDiR1gjhc7pq9yOT+X4rP5HR36L0at76bJ2wNc/NMix0rBEgxX2kzek38JidzlEcRR5+8pb
CSKJCXA2HbexNPk/iTg7KQjZL4vY9ljA/hAwjGKpmaXZ1nOdjEB5RHnbEg+iGwHaZbLEB9Er3NgT
OCk6PfkPqdpKGFV4pVCTJFNbEQgrQtFOpNFSVC8aImtWwdGc7oL+ZGAd5rKGm4/WSibjuLUcDO08
QuYk/2OKIGEXT0rH+Z7i6cVkALlkxhG6EL82oTqQV4Kd6I8pb2ihTV2pwjz+ilhPoQpueSwH32AX
tCSypfYvf3NcRNEVDCWYItsd6qYsSMUcxp32T2WJmTnsKOWJd1nI9usEbX5JYV6nok76tIjhopHg
KQfBesWyhauLNvgdvQKEQaB2wqDo/rJUejwfre8slEmjsb6YL30C1abgEMw+kWWrw2c26X0l5kGm
b1vdWRZj6UE3pnJHjzGrA6TNEnoN0jjYQb1wYsT2KwGcEpQJRVBJskxppBJG0gxYE27dLyLg5tSr
YF8AV6PeA4twF3DxfTaD0lkemzbVLcnkHHgPjrYMD1Fgfg0G3uDhpggiElAuAa5AZxnP29IEWlFO
2QAm3Y1LYWemrXvZFngimFdo0MqyFmqI6M0JNEdmd1KIzPmU37SBlRo0aqyiXSmXfUtCyAjTg5Q9
9ukXWeWEb44Iltk8aadWTQhdXZJBGVO8lllix7wu1uYOIXgMf90Hi6M+BGk+5xkU0e4MP3fr0/Ba
XQF/TBxckDVi9t7wlFcTdJGqPf5VRrKSzUSKOOnyoFygYZ7uNe04qX/z/UkIFpoB2QLSRnrCq0sy
Yj3X+gBv7BS1z2KhennY3LWFzrGFbTddyWGfCGXS0ShBxAO0oXaIvpW+6WpO8im5prj8saMnFg+a
f9vGz6oxz4UclajvU9wPUXgussiqm4fLTrSJvaWulGK8iEz4iNIGHB4FYi/vMdwf3Sp2ecgPiWO6
051hVV9nAFVb1YmXhG1b/lk5xrlGOe2itx3BLHY6VH6r6quQ3XP04whhm6vBMGPZZMEJSjc9+GRA
xxN51ZVSeN96h9bPky/GdSpyPjV4Qpl6VjermpzLNL0sP4nk0HVfo4pjjTwRjFPhLTEmiX6m1al0
l1SCVwxoTavkb1L9s3mwwDNSK+Yaweiz0za3rfk1+mNmyLeEiOiyZOBfMgqZ75136DPQXSi4HwAF
Yn6SbjECJ+xUUpBMoJNdtobtQzsLo+62ihSmLIidMEOYUFRWkX0xQbCtVBwhm0PqNBFXwYaug46R
uf1+yuJOl9FhIAVYFDJz/KfIG780FV9Xa58s+Y2oF3YufW+njCN7M16sRDNWoRWtEUu0H1jlg61i
3aiYOBI2J7jW2jEXhhlB4DfQCa7WBcgqSAB2wjXwVUEsTEAsXGCql5IdXL637dC70ou5OEVL5DKj
R0oLxDkIlOW9sdeOwgktcWfcZaNFOJnmdpluJZLa0spWlHHI45pAT+kGE1DHYV89anZzs1zlnzuQ
RIErALCEsVdcoy5yxRvy5SrMvDVqQ/o6qCE9+DL+qB5be8Hmu+IIp/AxvQ0pcaXLOWJqGh9SawXJ
pwi6XlNm8ZWbIg+UhU4eFLGVXtPBGsGt3LG3JTdyTUfgfD9sW+pvcWxcDpdSAmYHPoSW6kVoXgmX
hG3T18/6qIwXkinPZpHua2TH6DHXrPJeQu+UzoIvB/WgRU7nj3+F/YQ18F+HyA69lHpnmn2AQxz7
o1Q9z5lnLLytDZ5ijAOqRQhsUzoGldTC3ZTId9ls7kPBfLhsEDwxjMv1ejeRvsP5NaHg9qL8f6Rd
WXOlus79RVQBBgOvTHvI3Ol0Ov1C9XCaeZ759d9y7j29icPB383Ja6r2QrIsy7K0hKB0+KTJi2Br
M0PeMTu+4IVWJIuyGDBBgBlYVWgz0lYZDOkzptjtS7SdAFytDrep5jHt+yXEHX88d9eWH55T3FUX
Z/H+050p8loiE+eCt6lNZ5pHgMPE8rtqia/MQFSJt71IBusSBvkA5ZN9uUWCJh7gF4MSqejbLj2G
ovsJi8LeL9AFwnzrB1EYlJOW1UAMPoZBYIxn/0oR86FgEI0bf0vCBYNKmy0NGvRQO5nKzjg+oHHX
DuWf+xbAvnVHFj7tJ1l47w9M1OQU0rd2eppBZtJK3+rJCTLTrqtIYNuC1eGTf7k6ZvPIyhqM6Kka
rnTQVdZUEAdu758/elO5E5+oY5qXGZ7MY1LYWmW63ZBfSVWDl/oPPZJdlojnOy6aRo7GAFDyVNfX
aVAEtjVIkY2ZkOmhLkWvO+r2/rmIxnmgGkzOZiBBfaNTfwkOnfuFlYvjXHI+qSit9SUP4+vOIHV0
knPs1leNM9sfei9bycyWeBUFkCyslhrDuVx5njGMBSeGPtitJgg2tq/numxRkJiYusXTjqamVc05
q79Ll0QafTJbmLMR5cozrbNQ99qKFk/ocMseY5Is5FRHS/9tIfNyZ0VdVjhSYIaOOU/tKaIZBkAH
YGh77GiLsii9NIRtXZt2jSkMOhgsQEjJd1rIemZKbS6jR1G3GTVQDnaeyO8SZ/RHxGPJLXGKj71c
rkC5lShiWalaFaCFdReGp1ryR1Hk/roh3/mHFQZ3QOhKYoJGFxitN7yOYI6RSQ+OyNMeOltWbFTX
OAXuJahCmD+BwMAR0SNsmvzqA7gjY5zlKkyVGZrNH7MegVheCw7B92tHFV2XTU2jKqj1+bUrMZa5
mcahcCXrTu1Nu8uOJMsEIO/FeAvCrdUchFNOI4DQqqUPBtUylAslgaCUR4TCrVZJGgP5ubFAZ2lk
T9kpEXX8bEThb+XglqNT+6qrJMgx+FFgs6kOXQfuK6RDTtQ2MNI3A4m/wKGLpOLOW12VFkSYwKzb
/GtQmA/WTJ/2j0ERBHfWlpi1XBk5FAdqSGdOu88VNf7n6PGN5viqIdLpiFaYmVXWt6S7pcuvMRC9
HZN3p/lbDC7CV3tDK6zldXXCI2jkptZh9CWyr3yXC3s8gq5UdBxsVKO+xeSO27q09LFgqpPPy3Xq
ZXf1LXEb4yw5nd18md0htYuD9mm6le2uF5LdCDavxjSyOo3yOR2rgFl8pzRe3qWxW+jdc6yYn/cN
RITDDGiF0xF9GcBqXIBQ4mulWE7VfYmoqL5BBML+vwKZaauYEttcpfY5K2pHGb9XrYj6TATC+Yi+
7EilMI1NyTUm+vipei/Lqbuvro0X2LdWwfmJSZZDvZOgL1iF29px5Wu6U7v/SYkkmD9fefuIgh3M
t8IUuRrgPITuEJ6c4xB+KdUFdUoizXFOAg6i18MQmkvMQx0dpfmYiQJKAQSfA6CTliCnDwg6ksOM
KcEVu2YG1cO+sjbufW+Wh08F6Lq5lJ0KbaHqEz3hGF/b2RhHZIf3Daow/h808oLleZcGqBUL9Z8Q
zGi9GGMeYiI6YTfScG9l4lxBi8G4KklfnR/xk58ZboDXplt+XViXiJvWHgVtsms2zr4uRUvGeYal
x6yOTIJkipIfCQl9vLt52WgJqgxECmSfsfINKG6uQzz5wzKo9DvTy9NSEUEicxsCxLAyKvFAFcLt
2dQYswhTaJkkk91H94EskOH9zYyt0AWAO8izGOVGutZgj9Yt8rCsYhrv8NZDF4SCcEuExG3VkIzx
kg1t4UZaDkbSqXG62rrKTO3eLDRVAMZ+7G2MvBbr3QDF2mwinUwQi1Wy9q9TUzW/QQXrRwztb+29
G5yoZnJXgwalcK1cthfte1P8VktRMLyRqn8rDHecTzgbrNqCMJVSO7rVOET9LoeHPjngddlux/ts
/rokv/dFY5a1p0Fu69ZNXI9lCdEk0h/LaP6F0cHnrtadrGl88KMJ7HDf0FFj8HYv9VTr84YtWDJp
16godC1LVPEusgluu2Jc6hBnDSTq0IdU+VZb2/Vsea10k6afpTy2m1xUUS2SijvYO6KE46yzlct8
xextpRJVhm+7uosFcg6iwyDW2UCLvBsZsR1WT8rwKaOCqiMRBucj1EAeZhMDYdx+WMAgndoZOK7k
+kMXpYsknH8oMyJbiQEUvf6sJpmNrkmBU9j3QOh3e2tj+RhZZCrgTGcDRT+WrwW/zKK05fGv/a0j
MDS+ADfsm7EfmE8d/PBY+JhhiKF6/495LALreg34VuePZJn1oFfAab2GjS9jVLJmYhPM80a1ROho
qTMfl5d94USgnF8wTdQxZSNA4/Iqqs+NIojoBH7n9ba7EmooST4GAxbJUKlTx3i1mmI/ml601HIk
SVS6IPKtrxHMCq5S0qwxO5B9FGl0Jcv1oYrJQzGXx6rPT72suOi1cOpAQwOo6Gq4LalhKCAeRmMk
33tJugx7NkI83k23i+4ZmF/RR1/0xZuMWRAQbVvkBYrzQ2Qo5chsABVqmptoygElOF5Y6T4hyamf
o4PWGK4R/u+MruzgusByzkmjdVsVM8K/NsmcMiT2pDPagZ/7Frntni4onHuSp4I0VQUUPEU6Uju5
Zfxdps1hH2XbeVxQOPdkpdlCA5YrkKvfoKNyFrRMlbKtzaKiNAEQ3zIXLNGcdCy1sphnScq9oLzL
kSRIycei5D8SGVxmQjZUDN4IsNNAE2cMv8bkSdEtgcvdvnRSTTdBxEhQU8qBYCq4osUJQaIID/EK
mKeQK1RP5MAcYvCJCJzTpikY6JmWNUNR3vXNxYOaZl0kM1PIPfB/2gidPa340FUNeUnQwFh4h+Zr
V3MMoqKFCqHoN902QQQaueETwYvQvXFQ3egcCwfWshDvXTS2QuRCwMTKyynUgKhhhmPuFYU9mH5n
o3rDaRB42r3p75v7pnNaAXJuvkYF2RyMAKxwnOgYg1BmZzM49vSvqPm2D7V5oqyg2P9XLjg3jKXI
ag2R5lDcV/H0MDW9tw+xuadWEMxuVhDpkChT2kOaaEod06zdyEycMLxWW0GVn0gW9iEroKRSYO8T
gFrl2CgvARWZHtsve4bAuVRVLqpZj3QkvVD0UJBPHfkxj4c07G2S3YTdS9PcduqvkHaijbwtGXaw
RtCV+q78N+xBGZNRAJPH8Lt5Jlfpk3ldeRLa+FV0to9XtSBzum2BfwD5aM2iUavIDcXJbD2106kM
fvdF6GBIhjb978/7OKfgoP4rGx+w6cFoLVkICyTLfT16Y9s6uX6yaCNQokCHfMBmjHj9WnLosA39
hva2WaSCg37TAa4k4bat3AVBJU1QWqh+berHIj7XqiiMFknB/r+y8XGswX3RA0PqPN28jQzBVXB7
4U2q4c1OJu+qss1YDUp1nnCppph4D9ZjvVVtszqpQeqUmYjCYKNFgC3+BY4LH5a0zntZBxwbXIK5
2I+5kyAvDp4gxtmAFy5Hu4190RuaEJaLJ6bEkPN6AmztoSsas+zm2+lH4LZ+NYOj+LVK7Um/N37t
O8LttfsjLF/HbSTyqJgpUOMsgvto0LokGsiybYIXCO7E11HFvdQs+ZaQa938rPUHXUQrIJKCOw1N
pejBOs8Sb+FdGiJKEm3U7Te1i1GY3D4Ku8IKOhMIKMPxNEzdNhNXb53hqvcZy+kY2ej2EkUvm1G6
pcoGBW+/+q5EPMflF123ChbH+hpUN5bxuSfXkvUyyE9jXNmW9KEE/QqQO60WkidhPS+IAPOHTL6b
ZIEL31yn1e9zh5URlwtYdRGODWnrRMpnKmLb2nQVKwBu744p5nyMBABaHoCd/xxVz/n4mBZOTD+U
yllBcfu176o+HEvoqpuQASG6fN+1syDo2n4DuIDwbw3lVDZULQBStd7i17egfU8xZbDJPXafb5yh
FDYrbYZGK0huu3ZVJTdDCsi5J3ZqnJrhL617mEWcwQJT4B8bqmYIq6IBTCDfNdmjKkqUb3qdlRjc
hq2SoCA909xkfM9ReNrKdpsIbhfbMui6oqqmKb+rAq9Rw7bIMm5mUvVg6vdK/D832eAksi6/z/BX
B2vao8KmV+B0lqY8L6i2sds5csB//esDh8AKh4uGGxODuib28EO066m5Mqrv+7+/vRYXOTi3UhVR
iBHTOGSo9tKHmDEtpbYR/LUPsu2iV1JwzqWeiiWeByZFiPHh1ck4Jq5NXyLM4fGz40dmdLxdHc7X
kDmqBtoAD+wO6fxQan/VoqNz+wC4KI7zMeMU12XDagWqyQ/K2K6I1ymo5VjuOqW0h/RLmgofFwSL
xVcbkrZsrKqGWLqtntnktvGv0JMlPD1SPD3ObtBhsGknour5B0/3R1S+6jAsNDMzTIga/8YknlN5
DlzZYKXcbuj0BcoTlH+3efkSRKM0+jbTAZjMox3m6U1eixg8Nwrk3pgIX3uYDJgwMMXQpWY48a3q
qSHGdlgepi07wRVZXANEKrLbd878LKqM33bjF31yvqMGCVafToAOwRNgxC9zgMqS5y4RDcMV+ECe
SVyZQFqt5FDjGPqYNmAbnSa4JG2njC4bW+XchyolJBwNQMjn8TvjjEItoQaOHdbpnFdnYSTOosV3
V+oVHudIetBKB52F5OjkE99AFV2O+VZfBk93Eq9WnPlDebcVHudI4BHTOGbudyA/R4ygRX7MKbUf
AvfIDrw9qThfshThPNYGpMLgBLQsZa5BjpIjTTazxsSLUE4s6vYS2AZPOK5G9aSGGEzv6sbijDL1
+iY87oslMHOeZjxBVWdSM7dhJdfy9Bk9/WedPMT0Q3fQyxrxA5mGCIN3ugDao0tp1wQEAuRek3/R
CZSFmuB57R8M3rTAbUkxLoRvxZJmKQ9bdhWUz7rfp+5UH1Kn84KfbKC5JB01UUH+9kJdALn7U17W
JG0HAGagmcTBUmbafJUYlM6n/eXaOlwwF4xihK9uIP/LbWWM6kUVX4/4XA7upwBvLI/SILCITae7
xuC2r1zUA6ENUm7EVr+xST/JXfBL8lRi1yNu0v018aSTcT2XrvxpX7qt28camdvIJDTCeEpxX9OC
+6FubIuWDslP09jZyjx7+2AbPbAUycOLLrkNXatGFYQN0Iy75oSLwevgDVjKTfZjwMxIVPzeRE/N
g7ivTSAmP/58qcpKDimAp6xy1PlrWryo2YManDGX0N4XUmAv/NC6dlaUNM1U5PwG02m7DCxniZvS
6gNmifr1PxuOuyw02agFywL7N9TrJfaD+tSkgqvvliRrCO48xhTwDIUTM85j5VxYfjCA/fxfQrBP
WF0XLBDoGMsAiBzzv9PKTrLHxBDGh9vnyEVX3BbWklnqFwUoDThNNS/zw9oGk+qZOKD1fA6cReAN
RYrjtnMo9ySawbbrhvrnFgHGnD1Fsag7bfsYuQjF7VxtUMJWQi2A27XnjuCFKLdp89CEf+2bs8jP
cls2HRvd0nLA6OqnkFr2OE/ePsK2VwDZnKnBvRrvGiJTMxjIoGBzNpjqqsAzvBYBvDD21fE/WUQQ
sBZnMRnz1jqhJu1v4HepCkUdyYhMnKtNnyk6hWfQmXWDKxBva6HWKFx2YkxIjScAoOS/w1sZ3TXh
Ub9GNu6k9phSV4F9FR3Ymv2/01XC166E4w5IJYgoNSTADhjQ4ity3HghbmKf96XbVOHFo1MOZQol
vZBboGTd2RwfwuYmrgRFNZuxxerUoJyrC1E2gfZvYCx3zXVrt074rQkcepfcmv58BNXTvkibFZ9r
PLYlVk7JKIux70p48Oyaevpddco91s8afZG8wWmvFa86iJryhDIyPa8wm6iKlKgGpvYwYAC3cjRu
GdezBDZOjN8W7DgmAB9XrwXk/KHR5I3WRgg3dPNgYvTZOPzeV6HIKjgHOFZ1nZZsxYrgztBO1vyt
F50cohOdc39yUE7tbLK8bH7X1He1Ck6uDBsKVe7L8hF9rbYSZ4BIpFcyCicLNw0flviuDR721SXy
EJzBmc0Y6I2Gxc+L0e8r1Q679kDi0U4L0XiCzaVficLZGRixFDqrEKUKTlYHyipTVC6xuTArBM64
ZiUzjYhVS8RF5uijXxefIr23R/O4JF/29ba9a1ZYnJ2ZaWlaCYE0yWlwFxcKPJifWSRZ+vNV+YFY
hcq6qaKK2cKoYA4sLGRJTxQIVgQ3hfwjtQ5RKYjG/0GgCwZn1chLoOe8AEbwxM4JVpXRHPuvk8fm
fAizBpvbdCURd7YXcWlYNQHa3NhsQHB4VhJnuaU2U6Dx8jqu4kbUrL35arjSI5+t67K4CgirA8H0
So/cLb7hIzjC+BaUguDhEE3pLkMWSrsVBa5xuXO4Vxqr1lvgKo8YG8O8eo02pnREf8Lk9Z/no6jB
TKBePl0XKN1idjkA9cjLrcJpiD/2IgJHoTo552Q2nZzkFVBqtFJOKKCsD0Fld4bdv2QQjD25tD+s
z6lo/hIzjneHyMV4XpuKVydWrulS3DLpklN3Uo6Mx0/zZeHYnW2H9WdH8Mk6M7eUImHW0qTXffE0
jx/zIRcAzl+ZQSwpTQYA7WCeKZ5Jldw2bhaHCWOc9F/7LmtbHIuNGscQiXf9x1U86jNd2OtYd67U
p0Y0aXLb5i6/z0kjGTTCrFEci1WvgSWr167kiNz3VXLcl0OEwznDTOmInPeQwyCLz5oghp54qVH5
+zDsc98b2UUczh/GtCVtZkCcrHpQSyfsb4IGsyAEKKJF4fxgH4VDt1AIg5busyxZPqzF3RdkO8UD
upf/Ljw/1ZZilmSlTMCg37QzcWMvPOtXmNCCqSvFreqCDexMTomX/SX0eywE39Ghxfk9uWinASMm
kO52FJ8ZeFg6yu3sKxjC3eNl5HlfUsGSWdyNQEqpVOgxs8CpdtIJqbn+yZB7O6eCe4EIiHN84AzS
sl4CkMaIdNCVMNJj3p264Mu+QALrsNj/V44ubFSlV1SsnB5eL8kpE1WCvJZm7S0Q22srgKUxrSFl
Rq7dtF53ynzV8Lpz70bH5kYRUbyKpGFaXYHleZLoXcCsofhhzr6e/fh32uIcQ9XP1Owp+/3stq8f
GiIwL4HjsTiPUGmWnndsH3XV5zj9mabXlH7gDZuutirnDmg6tmrLfKiUv/T6Y1Nc9bmgPmxXCk2W
uTYOdDxYZlNBCjzEGs3zlD2amqAJYfsa+7cYwOD2fdJneWzECI5Z/Q/eoMD5PSdXIDbHVGhbdnGt
rA+9nYriO5Fo3P5XuzEicw7tLYp+nLPUn8blpmgsb9/Odnc/pON2f7gsaddogAnk2Ivj1JfV9E7S
l0NaLP4+1KZElxwHT80nW2G9gAC3cNXgPg++mDSxh1iQMtxerRUI52W6tO9mzE7Efdans82eDLur
5RP5NnjREfM4nPIY+6LSI5Fg7P8rX9AHVSklrNI3XjDjb9YdJaKR3dfVy79SID+mp1EnVZ5YSjwx
UtvKbrSysnVFcD3bdGwXBfI9B6oakBgNWKxs9MEyn0MhdQzbk+/c9AqA20+gGGq0roEUmXEXBM/p
CH6a/lgtd0r1ZPYPQfmSZcZHrHyFyW2mQZbUOWFCpSBQzNLSVc3jkHyNItGbuMAUeGpz1J+hYJUd
pqOVPlcR+HGo5IN1XFBbvlkzsUo9GZyZj6BQQAoCTikGx5DuZz4x7OXTcsZQANxwk5tOYHpCQM7G
0xF14L2EVWu92WN5V7atepdVQHZP49Uk2sdsRfashDtfw5bMQVsBTz5UJ82bjqnTeGipsGVb/Kwl
snnusFWVVC7iBatm6afQPJoibsZNJ7syP+6wpVPSqBFLR0wRslFK3TlkMTylpO6yiOZFiTygwR27
il4NGIcBsOBpxNDHW81R7Minp+U8GSA8Yvex4JPoqWazeW5lkHw1sRlqIKpDwSKi497T/fZA0dkT
HZOzKOkq0CX/Qo4RQblZsB1Gkm9W5Ta95kimKzXC2hPmh3Ys0OR8hjpo2Syxcx8nCW4a01FH5WVg
l/+PGcxsSfaguEOYTFnZaymUx1rUydE8pScFk3BF2XGBczI5pzF1oVK2PYPJf2v6o9V/p93j/hHF
dsp7SWAIJmZHoW2Mc+7dQupZWXJYevA9Tb4eVNSM1dKPXhdcWrZFueBwixMWtZ6jPBJ9yOWM4fKp
A9o6x8y/7ksjQuHWxeiMkcYtUEgUHsrJPGhpf9MP00eiWPag/1+lcesyLxLNG5DP4/X2RUPprdWp
Tpb/S41xDrzodLONDciyWIs7BMSnlLjICrj7KtvenhdZOL+tJN2ggnEIQV5j2DO5MqaftfqlnH//
OxjOY6O5KsnMGTBpa+Bm7GX6SQu+UfPXPozIADjHXTayEhgzHkMq8tsavwTJdTc/7ENsMjS9lnP8
d/U5fx1HU4TZLmz1f7Pku3wTegMKVLzWQTq3ucIg5wM9grHCQb+LhnSkvY/PjGtnx/KVWgFS1x2t
ocnZepTHk9z/uz3El2nlKRliiuIfV217x2qPSYhZ9oHgkiZYJ75GC2U20qQ2AImVg0qfZ/3TEAo8
m0hPnC/QpnyowSEDX9D250jPnHEQFYr8Q5D1Z/PwXHdhGNepFgNDmsbPhjHZ2aLbU6+/pHFoT3l7
Q7LGG6rFGZr41CGqjJaqts3lQ8mNi0MinK+YSxQq4J4BdfbXsXRUiOCOIVouzkkQeRw1mS2X2sS2
ktV2rlH0YIoGooiWjHMS6NHuFIuZnp49yVZm07ASbB6RIJx/iPvBUmN23On6D1V/jklsl7Eg9N7G
wEuZBioUSzY5/zDnWopHAiyGWfxQ49s0vwu1bx/xAX8g+KRqOc15qlUlstDBj8R8IXHm/DsALiwo
J/CWJzEAcjwGKE/a9GX/95nBvHdiFwG4cKCO2jlW0FWCdoy7fiztTjnU2n01irIl2zlG5QLEeYG5
pZHVJwBqA8zibpEKbp5Q5xdOfk6OJDzU/T1Z7vLB35dv+0FzhctMfZVimOIklFMWiTQEA4cLf3jO
HcwNNB4WrztYiS2avyJSKOcBeskwMynAgkVBakcUTznKS0Of205wkRUYt8W+YyVXWCjt0EbAkc3S
q6beT+Pobqx1gfMWwXCeAIzd9YjXIoQL1a9Qlz1Z/zJEIiMX6YxzBqqG7lEphSxNhOeJkh4DtXS1
KnbK/mOptIsZcj4hVPNBmVgwl0ggiK/pbUdGr7WU478yu3fcWdI0EHViZjD5s5d7YJWtwGGM8Tt4
85gDR8SixjT0z9v4HYdWk/QziFiZq5uJF6Ed1QJdcl3aRh0ifDg3uaj6efvV98++UmTOcVgziYco
gYDGY3Mte4WPjt/WAWmq5Y1+YIeO+jzcJE+xqIeeLdCepJwfKefAyEkEP8LqvNvD39PbRDe+1zaT
PRzObxipUTYDBt7iWj5602BTp3+i9+pT5qc3oFL1Z4xwDWwdI1z1s+mjWuC+eLJ+7VvR/uZT+Fm4
TaQSXG7wDXN3nWinMTjnpiCI3j7p/94Pisy5kVENE0JDGM4gt8/d0N5EViYIMfd3N+62bz3VkFR6
3U2QAiwgjjml93knH0xrPmmkEoRHAm+PyThvsWIzDmCYwGq94DDcZX6GeRq3GEblo5etdITWKJKN
cydLZJbjmAGPDFdNbwdm5C/Ty1IXgnCJ6WjHGnkeB9UoJHMhsPq66+1YuS1Lh5oHxTgEopv7P4TS
fyzi9SBfHSwFWtsNEAfAlVSYaa46/aF25BE5RDLj0QaFMT75WO73Asn5Ek3KOkQEgGzi77Wmo8/x
ttBFMa1gM73KvZKLjMqopxaWqpsjd46nUxFFoAfVBNkCkQny3FuaHKmWzkJCDKLyIydzu9jX7ln6
MPeV8Ch6XReJxf6/EouGSWHIKXQXWWh2zNLQaWX4CRmTy/ad0aanwEBu/BmmoencNpb1MKGxlMAh
lsn1MqXuMimHfYhNWVYQ3O6taRtrZpCy56DGL6QXpTbsAJ2G+yjboegKhtu0PUjLl0SFJINfnZrH
xK1HJ71eHIKzufwIPQC9gPGNH1qIFEXaQKYgQwrexGAyKsj4C7TG93tMrTJawwAEUrxIldu2o91J
onhGBMJtUamIG3g1tvoO1fwsdyaUXEX+gJNQdWvzAD7sW3GdsGip+MprtV5kaZkAm52CA/2rPsj3
YKeur01f/tF8hEF6vVTckZ9lYdRGCRQpVaEjq1fK/G3UBRnLzUBtZQ7cdu3jmJI5BUaXyp7S3Ckt
ek60U1XcgqnnOIuadIQK5M53pVhkRdWBl6FIrnwI3J/BY2CDDPlG+yTYVizyendGrUTjHETbhnqB
zkJ29qKC2PDrw4ASwOVcn1gTaPsseucXOCTKeYtMDjOrYbZhzb5hfM7qp32BNs/2lTycm0jahpUS
Q3WFEjny8MPUnmUS2UMgmiG4fWRckPiX47qOpDgPIAl7xUi95Tl7HtAJd8CLiZ8/Fz/35RJsZZ6y
LiCJ1pRMrqhw+ulrE51N4SG4Ga+sJOLcRRlOc0nGV1tIBpvNtNevIl+91+ykRk9N6KQuuJHZ3GBR
4C5YNf4d2UimaOkWSKcGHkoDnd78Xcvg80Tn0L4aBebHPyQnrWJ0OnPsRnFTVfdFJwibNy86KxVy
ngKNaeao1Pj9pKgewYd2MJbxPGTRQQ77e6pTm2bKuQ4DwRks8hgG7zE0zSpDGUunK3ZwAL+9ZP+c
nPyz7KpXoiHPIlPkXIbUyQptYsgYy6eoAs3WtWwILjjbF9WVHjk3QfNWybKapUwPo2eCzdCOHHJV
YhqkPX5lpkiPGRpqVJF7EgJz/gPhuh7nKRTZ+WADn9wZF8nufjlSt/qNIQjJJ+IlD9a9iI1VsPX4
92SiJZpaE7y8hGPome3ZoGfNDO1wvqpbydnfA9uXBZWCzk7WVRSlckYqdUnfBSzvHtyMX+qH4BT4
4BhwpLNqVw46ht19vG17ucBxtjlOaWNJBPaCIj9Xkyx0eYc+Cqi9fZhtFV5gOLOMQ3Mw2hxStTR8
GJPO0abyphw1W5cazPYyRbe7bZ91weNMNBwxHVeOgJeVL8WMna38DtJraaxEy7Xtsy5AnEl2caWZ
HQHQeJbuZPClKaAzCK+Ng3VubIyaFK2XAI9/ImuCWR3MkL0CGp+i5WSI5kGLfp/Ljido/IsQlOLi
GJxG9VrNBIWYAkPgX8dSTQ+ahGVHaPAckVMJktCojx1wN9t5+7hvdALbJoS7yNWzblbsRUSb7yb9
YMbXVBKlR5g+3odof9affybTWkKWSMJ6KD8nV7LZmMzq2bppbtWjqLRPtDScZwDJQ98oDVTXqw+F
kmHIo2gWwj+cVBdpOG8AitrS7AdoLAfj4MnCuGc1sbsGPSeFF9+JbHm7S/ji6wjnFRRqxOgcAlyP
DAViGurItV06w7GzWcZzZLUnTuc0h1A4FVdkh5yDMOWhnWTmZvVactv4rGdgcVyu5vEqW0T5i80q
w5WYnI+Iu3ahRgsboZgFPUWwwl9ZdKMvril/MZcrffpayYJQR2D6/AgpVAooFIp9bW80wPC/ZGcr
ESWORSCcr6h78t+KBFWRT438y8D7Qq5q3v4u3i7nuqhP4yLfxTISPdCY+nRyspLsZZqnzC4N1W5N
UHHKSmNjMCAmNoOvxioF6CIZOR+iUrNLpwjgiDuuCzrddCH5LFeGLxBSsLk19v9V0kkiBkHoBnts
UNm9gJDaCO2fDWYl33Y3lquc9uFEaEzqFZqKV4gpyYBGlFuqfUpFI5hFWuP8yGT0k56r0FpgjXbT
PnQYsRglgn0lOOM1znvMSZ3QkT2kjdN4i7R77ITpkNnZFDhDK+QAEamMcxhqMreZwlzjhGk0tLqj
xuf9NRHpjPcS4PcbLeaR2nTxZvO+pJiYWAtSCttSWKaBjlc84lucOVtWnahVUyNRl2p3A+h1qlwW
2Na2HBcI9gkr20IDap1j/gNO3fI2za7G4Du4gvZV9cq19f7UvWBw9mulYYWOU4ghPyg/B3RaWS71
ihNx72oncllxZIJhu9rn6E5zjQNePo+PKFUQHiJsSfY+gzPzsgko7Wp8RnKKj+lDd8xP46k6iB7A
/+HecxGXs3QSTDD2AjiLZUt3YQ6+hMgtngN/OA8e7jznyeuc8lE4sI9Zw558nM2Dzb6akXmHzYMC
1M4M6aTT4pREmq+2hYdGrYPUo8ugQHJq0KWDAXbLLlps06y+7C/4e7M1ZEIIo87H/E10Er+1qbEs
hqBW8t5Nx8wO26/CsHfj2vUWgbNaJez1AV3nPR5B42N+i/kGJ1BEDt7sdqxx+UV4l2Wn1lvdvgXk
TDjBKyFMp+yR25MdVhcdPlhoW0aKyp2PItLyjcDuLRpnqVZnzWo4Q7wRL1CyFznLUb9lUwGSs4jF
QRVJxllrpcsDFhFY2TWTLD0PV9VdekjP6U3ga3cKGHrSR8utoFncaF+SQy1wD8LF5Oy2GGLkeYys
x2E6e9ULkrSnzs6vq1sQtWNMkLj//b3Pe6tezncXXaoGswGROze6z+7hENzcMW4sFCi016Dte+iv
REmJjRTnG8x3TDdTlA/Wf5Z09FQvZhZ7w/jB2QwLg9j7O1CkU34O4DR3uaX2EHHC9CDjqDxH7k/j
hjWINwc0wov2h2DH68zIVqdItahFiIe4Hvdc4641BzeIRHm59977rQI5p1KCB7pDZSHs9BQe24Pk
9X50zH1RRm5bEkpVywA/r8GXHEQLVUJzSno3Vk/l9FiIBu1u/j665TCuR8Z7P5+e1c3ECHW0zbpl
+kWlp6YVdh+8D7SgqBUC5xuLqbKmKgICGxylPpgHyZaxjWDiJQiW/OrW+K4eMQnyl8DkRJJxLjJP
8mIYUebuVqUNvx+ckdU8kxwk+InpBHezm3lhZBOhqb+/r72Vl3OWpLb6oUL33usLz3KM3M6eYRr/
j4N902+sNMu5SglR2jyE0Gz92/xN3P4vTAKP/B5zucwr5PM98kuTbVE+f9PuV6Ccd2xS1HUiN4aj
TtMeJHCtO3Ne3JCw+x4rgdekoPCrZK8fRZQ7TJh3J94Kl3OShCIB2DG1yuXtMHhyCwpm65waia3o
z/umI9Dru4wtnhzROgi9RvUwXeHKprjgNy39bkEx17+D4i7BeZ8H/0fadyzJjfTcPhEj6M2Wtmxb
dctsGBoZeu/59P/J1r2qUooqfKNZaaGIRgFEnkTCHERhC1Ga+dIW2A0G5ozq3zfG/+KR/PwPGDMa
OZJhOj1RnTpT/dhqCD3euihufB5+t4AxqXmrSpCh3KcalgugKNzYmArTQN+CbBM4g72ysakcEOEU
/BxQrw4t+gXhjHFpVbuyq3JH6YTMKeJq/Sh2+vusSChrUjKZ91zdLfOUWWWnAJEVDETCkJJ2AE+m
G6FL0rntHASCmRySZEuimboO50jHh7byNJ34aOyX3vpmTNMrTVIxnIpJYc6nzSBaVB1VcMTln9tK
kJ7BAYYyq0O+pOwb7SXLVvwhmO36Hx0rmq32rYFpsSnOE8pwHFYIwpqJxgqRWvuYDPey9nJbJ8Jw
fJd5rmBmaynx97t5tbPCsPPxc1P/+4LmL8eWp+lIjKXrTSalxw2GKXpsqXx3W4/tKPACqjw1hxwO
eRwXEMGaN6dz6GKCGVM66U60S4eiyyIODp89AD7Ua2UAIrpVsQ2sA4xN08uSymv1eY/+zv92eniW
jsWyVGQYodvUduBF1+76uCAO0EZy8ddPxBzl6gSNTRb1TQuVwvPiYfv4QXl7FtVnCui2n2AqNnAg
rY1NVSp3UbSdOeRj2bAvJWONduMUgYEpYnS6+uRzbzuCucjio+dRqtRCrIE7+3ZfYtVn7TV72U5c
atPwRmqC2e8iiQuiU2FulaqGVvN97zLCsfReCp3eZgtprIPoo+3HnnYN9TzY4N75VS4DkKvvFjdl
r8QKNNRfzPPgyQ5IspxMRVQKPuddbksge1pBQeZSkL79EFJ1pCJ0pCJMkYOmpUQrZ4fZVTwuZ5Ad
16j4VUES6Hi66377jfyWDF1/x/if8vhG1c5MLEsJ28E1Dcd8zE8tWM6Klzmyy90a5HcjcsTyDjj8
v+jK/OSWbM5nsyUTCkGH7Blzxyo6L8ed8tS5zb4PhD2VNN7G/IuinNNmo9yUWc4Mq0d2XH/t1efb
YLkN+hcBnK9WMzabNiIELNZDr7hpjPn37MttGdvB9UUG55cyJlXKKIXFxvCsDfusOIw1uPj22fyY
1l8r9fNtcduIfBHHwVdsaj1axKCSqR0l82lYaq8w7c56n08EUlLG40KZMak6BKA46L11P6V3UhH0
MlVMZR/glrtx4UwiZuNoxT3iCsle/QSzRambBPNBONd3bC6Aegn9Af0v5uMim9TI5aw38LWs6Gky
/a77anW67UdLIHQntfkYLaF9+4ORIjn4wBa5bkA1EJHNc/qA+fqPPeLr6KNMsuxtzFswiPypHE/K
qBVaHjUMOBDB+8UTWFQd7UmwZ58VWnMXXHKlZksH1kVt7LvKNX31mPgUUhMHgp/CL01sLC7YoWPt
kuwqSvbdXj5SuWriILwlJa/ug3RRBmUq4Tph9nVBX0HiWBoiuwTTYopEfUMGezf89M3yV8KKOBsk
sWHfEJYND8quP6q4ceIjvU2bMh+HJ0sdalap4iP2ku4Z3cMknuPwXRw9oslwxHL4wiAqx5sojIvN
UHQZ294M/gzqecrIZAfsXR6OShS/6ztycnHznF/J4I5dUkcIwAvI0OzRHU+Ki2DIaXeNqxwUNI41
74kzt3mNXcnjzpxVjoYSsfJB4wn3hr+CwCXaGwHj0UTayr0tbRMoL8L43MNQj6CJ76HcgIQK6Dvz
71Hv3BaxHUteyeDu5UmpDAzIsYeFC8qBfY7lkIljBIqXPFMbfLZfGFeyuGvZWi1sss6hj6gj4MGe
UxDgiA9V57FSReKTxa7Nk3wljznP1eEq5VaoMO7J4mThQ2evMVpqBAeTd4BJ5CAEV3BL739h3qE+
HHfUjKSWI9VgXrK8FN19NAa18P0/fjj2G66Uq+KubM0YyslBu8dRRg7VfEZovhP2ZIFgE6WuDMnd
2H0Rl6iD4MNl2Y69AgRP3ePNVn/GzFFA4e+28Vg4jPUSoqZyiqG8VEa5injc7FK7bt6H7bsGo7p/
Zb6LFE4lA33I89pBCmvrFtE6hhrEJ3aBld8qCjQojTgg7C21kTMmq/MYx2YK3mbxY4qhTDxuXMTc
dv0SUjuYtsH3oh8HjEaSinXaAu3LIXbM8CwWJQEdlAQOCo1mMS1zYt8Je/xE8zXPvxLfaBvcf+rA
16V0bZoycYYE/dPqr67lZwdWlwrBF+5qYL6XqFm3DZYpBDraRSKHhmMSdf3QIzSdsN6M0SUXB9Nt
ApRT79lgRjkjFUKFNYQd+foUtvu0WHwOLQv9qA3fk+X1thmpv8+hoKFnTZeE+PutjMGZu2H+cvvv
b8YVVzZj8q+AKMqzDsQ1+PuS9NoIeK5EE/jjVXsS3LVLHPQmg/DjPx5fjQOJcBywvIKlJdhKM7xi
A8M6KgFrLpx2rU7MBW2nLa9U5MCiWjRFq2ocptFv2MI2d4l2FqYuJUdzusyxHgaST579yd8CwyuR
HGYscyf3hcYeSfIJvS+h9dVIzuXy4fa3I5BJ41BiiWShXlZIEWHF6ZAuTk5yV26HTJczxeGEFqLH
TmL+0WLmkhkvC0TMZzOsjXxr958U4if6JmHK48iCMKPfYe4o6T1roehRiE/Dz/QVsh4vqg6jmcNJ
f+3MoHg31pTLUUK4WGlQtcWMmSLSfbPuos/6oTpUQX3s2l2q2x/ZEH/mYi8ocbC2Q6afH4uf6WtS
K42SGLrNS/S17mY37MydMWBIbJRdef333Nq/4K3OY8dQVhkyDdBy9kF21UVEHoDwb52DidGwwlpn
mVJB9RLRkaoHY/Rue9wfIuiLyThwSFapRL4fOmDJiOIruyyQPqHfzmud8kylDAks1zlUkMssTYoW
snLtybS+d+E7QpnNdO8Fdvi5vaLqtUpIGCCgealx5h1LLKc79BERB5XShEOFXNNbWdaZ1Zq7trqb
yHZ6QhN+bk+QeywGSqFJ23+ognZ118VLnF5/SiJsX432gvDttu0IjfjRPaHJf96zrj58lHWCzoi4
Zw0OEYTGmIyGvWbUoN93yBP/YL2kMlnEkeGbQJQmH3RrYggg3M/jq7z64/jxtqUoEcySVxGDVq1N
PLHLu9ZewqQD2bjurCERlvzhtYmNYZpmgDf2Lft+JWVaxkQZ0plVoWXWFrfLzpYjHXS/DiKfOpjb
Kl2EcSqB09xE2/WC1plSP89f53badePi3LbbtgdchLAfcaXREoPSqhWh0ej/qMVIAVZAkU2iMrv1
f489LnI4RIv1Om+SHnKy1xUMOeGjfK5PaH/zf1RHUhRGpCfrkYXgVmA81dj/y1rxRPCu0Cs+KMty
kKeHy7LIGn5Mr36tmk+LeKeWBBZt37UXfZk9ruwaqVLXWBk+Xrekh1Cv/VnS3GyJd0OWP9/+hNv3
60UUB3tN0uFFk0ObwXyu64Nm/CNMg20Kh6Hc35ZEKMXnbPXCbKRqYR+xUTzF/DTop4jV9Kn1VIRT
8lnZtFdNrRUg5wfLa79jsESzvG4Xy9gCwB/HmU/Lak2t6vMEOcKx3KvOFDQB2woEWrQfybe/e5Zd
5Cm/OkWmxY0Yz5BnNO+0+X6d/pvT8RtyxLxs8pAd5mnI7Sx7MPLV0eOP/UTMNmxeS7qomxJSKegb
5J60ja6ZoxaKkNM89EUwkVk2Zojf0OJKAHcvTWieH80KAkTN/gEQySNaVh0DKW22vDCgvswmIlwJ
5L7MIumloDQQaA2HrH4ph6dYiIk4mJLB4fkcYlKnTyCjHA+l/KINp9D8ePuAbkLBlRocmheZVndm
DxH5jIWjWDrVr/f68lUpjzU1rr59eK5kcYheKYJlteGKeuUhDNZ9haZ/rCvBAkE25W/tqS9E+RyH
2aVSTOWQQbU1eeqzR+HfE9/h2XClDgfYa26MeIDh71foTon2a/lQLcQDjHIADqi1JFmWDOTw7oT1
qUmb+WPTn6KJ3P/JTseN08O3D41rnUozdsL+ZCSSp7e0IGuGlgSbilMoT+AbiXI0XmNVAbvrwHiv
O8qO9fkoZ8A3WLgiV6QGQQk78l1Fa9kKaVxDv8HoHHPq/W4GRc1oBrcP03a0d3EJvqGoEFJBGwXI
Me5nrPprnMhrj5hsxdro9JFKUW/erVfCOHSIw16MLLyGXaU+J4YvoNopPQil/x914hBCxkRQWTMf
zF4Z2UN8D9LFU4XuG3ZmqZf/xggtO1SqJBnaG3Ug5/GLFFdmnI4/stSMG4t1acSlrboryPSSU/Eu
3y3HODBfqEUC23DxUzKf5+3lPNLiGJJFOTCSe7H88FeGvAjg7sBEyURhjiCAzayoTmezMteIMhdW
a52pLv1tj78I4+5DzCGDstIYcHU0ppOsD0v1oscEOlEW465A5D7jtZqg0GClrphUtiXme8JolAzO
ya1eKjMEpywVwDLhyk46YiGig15rxSkwKBe5K3Ejbh+ri+U4f9fwYJs7JtFcCq8H/9Kyb4bJjsEG
Qui2WdC6+LrG3YeSFiZJyBwixcAGayWQ8IJhnU+1Q2EFZUbuLlymNk1iE0otknafTeZJK3NCHXbd
/X6HXOzGXYdLkaIJeWV2a/8x8k/ifK8KT1MEus+wduqFCCj/ALUXcRxQ6GOsZgo7rurZutdQlGFj
DfOP/l16MydxnPiMrlmGooQoCbVUI3RqC5tVdX/I3xEOQUnhEEKe28EcGPile9ERPQxNp04UzE63
D4+JmwcK2guo8bbtatPFC/n12EKtVYYOh8ddrPjZMX+rCIbYlOCw67gNhIewsFWCm/gPEQCmHxXV
wizOWz/k1Ws3LpCwXGdIFQP1wFoYLEAhq2X8yCj/VRODfhHHOac4Ksj2GHjnIOywwzBz+vmlrQg8
JJXifFJQwrQqatzI6X4FWFVB9RhjQ7zxqDignfj2Vw2GF6X4x3WpWp1aJFCqV2S71x/D5ZlwyO24
8KfZ+Ge1itT1KkhMwgf9sUW+L3brY/ld9ucg9v799hl29V+EcVdWnaVTM7KED1abn8K4PYyTYcvp
5yIViJhm+5xdJHEXlzkkWKc5wfnqBZ5QfpiXvSSQ8L79tLpI4a6uRs0mdWG5AjHQDyjifhrvI0/f
q+9mJ+4YwR6adcTUocc3KfXY/1+drWSeVUGqIFheVns1HqdBsgdsArjtHNtXykU97vZie6ANvYWz
q1VkF+bnWSQCpu2L+CKAu7P0vNILFTVWt1W9WPpSZf/M8jtTpBYybNdVr/yOw4akUtRSU2CueC9j
6CDzxqPhRV7hTF/Q2bfLX7L3/81yHEyUfaMNhobXD46WX8vz3rLM/W0RhO/xtEqLhQYxC5zvaB+0
HFn6pMXneWm8FW8SeXdbFIV6CndrNVIXmfUIWepZb+0fo6f6SX+O77AW8Gi51OndrnVdPpjCAUUF
cm+5TOF5k8M4imIn/Ki63anxp2NFKEccJZ5yqVVVsZoRf7qCGQzjORPO6r9ft/QL7PGMS0M/qehe
YJ8qfIgxvFW9jv/1YuKXjrRqOaiKBRm9C1YvD6OuQb0Ld7qt+n0Qv2jubZfYtJohWqal6oasmBwA
xWoSL0KHJ6MgDbtZmXxdwWI5mexb3YSgKzkcBPVhbpTiIAHoDGdEQx2e3Klfi3bnSwgEk7fqdEKy
ZGzi0pVUDpesdLGERIPUTGx9o5+OkZk7WRv7WrMQhtw+W1eyOGzCZgUpHU1YUrPlA/twuEEedPdt
OAMjytLH2x+OIc9vMfyVOA6ZsK54HmMR4tii8S7IAgXz8HQrN/Hd+HRTMhpSKOsyvpuseYkQe3Pb
+rc1IVyQzzAtSm5MC8taWAMIVKqdgEFMfaSi2M0X3MVefF4prNRSzRa4QrGiJVHDaLXlhNjn4AqH
NqDiI8pqXNSigXG9KQtYLYvMY2Gmu9xMgttW2+7mv1KI/Yar0AEUbKNcLzAbqqEWxvvqexVNOXK8
HKwxvjOs7hAmzUs2z85krM5t4dQn41BDq/S1lRUYU8VNVcnZ3dzrQdYVBGMfZUYONNY1tIpSZkdK
KB5FxTpgLYZ7WxNKBIcQVTolc2RBk1j7XijfJ436TAQE8RumxUZUu5AdoM6bPFW3i13npM+jXe8W
f/WUb+kRLPz3VFGeUotDh0QtpglrPpDdDLN9k5g7uaVaZbZfoz8dEIOgvzqgmprNEo/4OnKA7QWj
ve4Tr0IuGpxv0lMP+hoF02GT5N3+YLdxD8/RX6WGowAC1F5hDzfWPPOjfFj4VBZmO3K50o6LXErT
ytO4gRw1qO5Yxof13rIgk+6h2k6QXMni4MLQOq2MKjjh+mXyDD85pO8Hn7Ws4t3xQL2v/yBNVWU2
CSoa/AJqY0FZtCvhG70rYx40dkr0F0t3i48ZwhdqSnMbKS7CmKNeoVQ+CM0UFjBjpGt+l7S+tWLC
X6IIHigxHCD1VSiDUgI6jbXirFXmrEVsJ7n2Nw8p46INB0jDvIhyW0MbYZL3GFd5UA2RyExs+/dF
BA9IXWVGWIKGk2v8U6afsYp36CvbbFJwb75UCAVF4kBtA9RFIBe3FMKomMoAgabmV9b3Wgpqy0lD
auPEH+KjixwOkmZ51cUphpz+Q3IXHbND5TC60tEb3sl2GVBj/IRH8GlATV6VbB3gEeb02UrvG/FB
NogGK8Jyv/V1diBnHEZoFNUPWuLn2X5UfZUqdmw/ei9Ox2f9lHFJ4nKA06ECZ7jg+ADN7xpUe+sT
2DG8/kwPGlO24/DIytU+lZhLjHFQhN+i3pOxsPk2jpNqcchQinks60wISD9Oq2/41WPq6m526l8B
s3bmk8DHfvbvIfNPD+SbO/VwLDK9gkR2FQtgsgNT39nAyifGezYcyQIZ5R8cWjRFNzQmA1qMAb7N
p7uohnzoBNusbbY+jPWhLP8oH8v/bFsORNAzZBXjDMmsx2Z4BHW4+z7ZT25rp97y/iu18o3yFw5C
8njErGABw8brQy+6Zfos6kQoSMCizqFHpM3tWPy49rW3az/bsxXe5LVPqMJ3gSqF1bUWO2yZ6Qhf
YidBGjD/Hp6MM1p0sVSm8C13pL4X4Sh8JyjI1NJYyiB0HHJPLv7R+sEpm7uqJioxlBwupgnTvu/q
Bd8JPQonxSy8xFDtHmSZcTITs5yUHTkIGawpbyQBotI4SLHgxdgJHSHiLaV94zzzSxsUuarmMIbZ
5CAMwBp9XwSd39mNEz6obusxZsrEDZ8aP0NBRthRU26Uiuz/r0IbeVzjaWUumYiymxjCQ6NU2LwW
Eh9tO5T/iVr8CodSVoxGAVmR289H7NzuKY5o6u9zWFHGVa0oFtSIpOmUTkIwjdRmAcpSHD40CRZp
6i1UULTEXtQ7RX7UJgIg3spQt7yBQ4ih6qekYg8t/cw2nbUP05nRidna4xvto2vte0c80uNYBDLx
Q7fl0AqhXEM5xuWXHf7/DkOqS4AK2/m+vA4ZaMWc2InC9qRiVzmCg1Yz1NZbtNX+pTTD1CVVUi2J
LyfJxdKX1YzHXefNruQmXuy2u/nQ7Qs/DzrCxbf94yKMw6VxwFrieUWWWJuf4+ZZBrHf9Hg73KBE
cHgkGGucLygLu2Uh2mP5WMSaU0f720K2+UeNiyJcTGPmydRHHRSZLXtBM9HiLI55wLacd6yjHDyZ
bn8Qv+iDo3/BVPHy5W2myaWKjX9wlcvP4JBJGVc0r7BmxN7FDMtJwitZCZo9I8RJXKo+TFmWi3K0
AjkuzUKJJFQ/rMZX9CDZbURAPSWDwyhlwA6baYZd5eVen7xCfs2pb0eJ4DBKj6o01jK8wZu49E1N
3BVp+2JV3cttF6HE8CiVGAAL5iGl5k2TJ7b7SSW8cLsx6+KFfEWpUJJGTwd8ftS27wdvLBzMEKMH
v/YER75fnXgn+xrm6ehR7D9kTX56Hl9gkuNYKxQVziAvetCHMsKYxC7NyBtD1C/qqbeVOnPSJlFt
MUrP+ag837bvH56Zl1/AYUkbSXWhjzBwfFocCaOe2NHzkAQNmMlKr/z2l4+KizwOWKKiUYu4gTzW
H4mNYhhXbOwRRKHVvnJXvHHPVHKZcCG+CtUvgroKrHMRHIWx3UXp5wUcf2sbPdw25XZgcNGM/Y6r
+CZPFkFeWSdmHj816l1M7hXbTslfBHDIIRZGtXbRm+lQjWQ75rAQ8IviqDu6K+gPz82LMA5CmkGY
BJXVwNlMfWLY2aEFV9fkFg/9WXQLt6Rp19if/D0iuYjkIEUbTSGXWNdx9CoehtcYh7DfscqQcCdj
oNW0q3eiadO8N+QZ4EBGSuK6z0ecQrbuuHrCOudAO5t2aMu2fER5z7ntKNtMbBfA4Vd+yKGaCCM7
c2xR7+qDYw5BeOyqDw0o8KdT7yx25FP3DvVFVS4TXAo15rXYxaPZDVjXsJ61eVyPGC7SsDQGCQS3
/kYdve0H1M8vyu8DEQoTwzgM3qbcKmxrxmruMtyn4vrVTAciESixr3TDfXjm+XGNSmFYIWzEyHqM
ebR1Hz4unoHQr3Dy4+ys35OP4TH18heJOPpUBMHvBMGKsEzPWTGzPHWvP3q+VHtIsCK7RR8nBaIE
0vzG4FGlaj2xHnPJeDLn9yI12vSHWtnlu3FII0RGh2wIBDTZc6G9wzrQtWrtuMudWvhWxy9WutNS
YpSYtCGHOEM6GHMqM6HNl1B1hXXfdV8azcSKkFNrfZjTYF7uxnyfUGvAiQtC5XAn1Zo1q9nBSOrj
ZLxGCN6TV+LIUzI4iEF+yTKjBjLS/XySZzv71N8nnhXZhlPJQJrWkWR/6RzKVYhDwbd+F0o7V3oJ
uSyzxcrerRfvaO4rCkJ5zvkmaso10wBpRocuxEaxK61ySit5FKz4k5KUjy3YMUxL9qvFPEnSYhcZ
1uaog0Z1Try1Bt6AAZ7uQ0nCAg3b0HhyMFiJck19LzyxKmKICnYy2j9et9Ox2bWfBHK+nzQEH99I
STarE8TniV3v668IcTK8Y9DF4QmFm6S4v6hvTPiWxr2ijMRa55z5ljmh52DN3Xow3XCYiQz0phhT
Ajm+AnJ81eRcWDJKMFuj7cUtCtPvl5PcNe5MBjmbDnuRwjdQZONsqInJCsz7+sT64tevo8+mM8K9
9Rmb4XzxYXZmDwvHfOq22kagK9ncDZmBnsaKK6REWBxQP5jTDmXMCCy92UMfjNMuo5bfEib9rckC
w8alxsrOQ4lR4KV4QrT/Wi4akeuhbMr55Lpa6mSWsCmbbMdyj2A9oH9tR00qUtpwfpjlLQjCR5ZR
Yk/CWffmyuvGbwSSbkbBVx+J/YqrMNuIjb7tRCgz+vFDjVAtQ3O1hhWOIJ0k7MaA/zcouRLFXYNx
XcapxUQl8eytSWg3phZos/k8yE/iUBz0ZdwT2m3GwFciuUswHOIyW1l/xZsLfkw8kLmgWz72E6f9
zlrIYy//hlot5fubIcWVXO4ONJs8y1MDcvvSeAS/+z5VqLCXEsHhR65GAtj9IKIWcrsGPObR823r
vc30/vmDaXyLxbTkojGG8MDWDQPNrna9y1q7x6Pl1N58SBztLjqAoe7D6AHCXkqnOZovyT+3f8Xt
YwAS6V8ddJxkJdYm6Klad/pyaORXQ3i6LWL7lvn5uQARv8ooilnTZ3bUABvAyBQOsR8dHYFEuitQ
nSMfD+wP3rIsByG6EcVmtUKgdq+AYq37VjjKnXyv2wxIlsol9Lt98jSRg5JFCM28ECAuPvWnZVdh
Y5jqMXLBwZ/xr7nvDxXy0zVJjncbKjV+BYyJ0oG89vh4bIGKshM81iZIx0uUj3DI0vV1LrfsmBf5
c1ztNfM51Yk3CSWCQ5JmUQbM5MGEyNMFa1K+jIL+ovRtcPtT3QYsTeSAQwyLNVsjaNKUaMduS1vL
OluXn9MstdWJ5ORlfnbLDzkQQcyhDGsMrTqvP/V7uL6fYNWFV+1Rtnruz2SBk/DEt6fS1XWDTeSD
XGKq18Wy+L1xrGNbcNrCrt+HO3gnnN96twTDPj0YDwt1yolD95Y9vJItKt1UKiwW6v3VF8EPEuME
WC9g88QksU5II/zlLTi6EpY0XViZHRRNxs/Y7xHJ3xZqBQIlggMRtmGh7Fl7sZq978azoWEtEd6V
/8kh39IgV3rkdTHP4MRjHdq6XYM7HBFcWya2nNzFQuPcFvaHkFE1sPJOxw5wjTtlnTyldaR0P95X
Iipo2IeS2CZmYAqwh/1VE7N5kcYdNime+k5a+h/S2GuOcYHQ6ERqxZ2yXkxmCWvE2ClrPjMW2dqL
794eTj5dENz2ip9K8Z1HmSi2VipD2IAhvekwjE5evdz+TNsgdRHBXcll2ebg3IIIoTYdtHjaieQL
GgYRMf06NM+3hW1XVi9fiW9AqlsZM7YVpGmKB8djB5cRQgjfBFD/yljFhk2QIJdDrZ3yxu3Y+KIn
d8CWYYjCJYY3Yi4V7YNB9MKu6NWrD3gtEcK2w7mLLO6KDtGDseYmZGnRUyUfR+Xxthkpt2D/f3WO
zbiUwkWHFWNrF9de1J77gYjvKRW4WzjWVlFemefN+Uukp/ZgvrutAyWAQ4c20hdUi2EjbLBxh2x5
Mitwuf83GRwmtFbRW3MPJTLcTW2V2mZLODT1JTg0QMd3XUtv9AHDi9VjZBzLn4j82B8i95/exPcR
rcLSm2OFKeT+S/kOmyg9wes+5G5yhzIHWPIsb/lgPk/YQ8mKHZFbYcEAxnsIf/hDWH35FRxOaJ0+
1WibQjnusdzLXvFouuLe+IREK1qzm/d/RaZ5AQqecS5fFdlSGSwt1t1U+7nwoI/+be/YrjBeyeAg
oarGFEQbkMEmyoa75qzvgbQn2cX8GpWB345XLubjIKEy5ajU2Cg+I4tn02uoavj/K8EhqRkHEANK
lyEKN0wz0ameskMSJHsTk1HF8191ZV8ZkQMKdWyEtkZ7osv2XGE7lLemk6OEMfGxCLjgCf0nE2Iq
thlBijDHFteOkRCgvT2EcKUJhxaylOtdbEJEekLHnn4o/eiguznjlrvXHq0ALWD3VH6SWef3mP3i
Fhx+YB/3nONGRF1vbTxVENGZ1UKiuhzMgeLbJ0zIdxc1eBnnLeMZSFAqLObWs0bjb7pvLibkG4va
UGjNhPldhRXmZY8n8FLY82ASuE5YjV8kGGN0MupyiKkT01YzdzSejTq1Q2pIk1n/xtfhlwlG4Jer
shByWHJQOWL77z5FhYB6SBEhGL89sClqjFb1OEKSWIEttre7XrJFLXIbbXytzZF4/VJaceBgmFXR
h2w/zY9xP9bQwx5r1NwQJYYDhmSVtSaT3sSwdAEzHmuzpcRsF+SufI4LJOQ+DtvZwhFSg/E0IPBn
zJTq/zBbQ50fDh/UXu00g3ldGX2ehsrO5KfbFxIRTPBVhEqPxngQISCrgmbczVh1MBP3EPFR+BLC
GveFMbOwTuhmnM5B2+ftWNpppDtlOfmZYdjFJLuqori3dSN8nJ/MDGcJZb4cX0kO74o8t4s2siu5
saVU8drw621h210EpilhbRBopTBP+muA3IVGGUoCoK7zRpdlAbPHCmk56U7+osMHh6OGRGDxnpC6
bdyLVM7j1zLUxryBVOVef2E37+qqXocNeaobo9SFvejN3npE36ObPFPHgDnf71B1kc2dAiz6Xc0w
hH3r2ELnkCndiZPuFeuwqxTjIZkw7TGLPqGwSAjlTkStrG0qiFCY9ZGyekN/sAJGEWYSI7fbJ+Oi
HbP81YOnEkurEyoIKtXeWfu7Dp2Bhhz9XQTwUwzf7bbmXdNGCoy43qsHy+9eQne9i77V3upkD4yu
sOiclUBjQjW+za0uDb2cNMhMVNU2zdOCCoCmUA0EhGvy5Am9ZMatXsOAajAcBrTW/JhZKRx5P/hG
0NvsFtDBnTocE+JYUApyUXYpqaHUWBAda4IjgG55andYMk98u21wvnw69v9XHpI0VanWTEpYv/bi
Z5HKz/0h73MRwEGKuDZpZzFImQ5o+tqtx96Wnws05mUgdF4C4mRtPxcu0jgoUSRwrFlMHdZiJqPK
hSd4b0vovFV3+ZnKnVHG48DDSFNtlTRIS1YhexzGeb3rlYw4wwRCKRxYyMg7TnoBUo0mtHbzKH2J
p86PpfJk5uVneQA5TqIrL7ftSPkehxtDncR5o+Jw5X3q9bXk6E3jppnq3hbDvsYN8OWb1tZ5mIUO
cbybYHmxNn/rVdDIRKM9UK8g9iFuCeIe4X05SW1v4EM12kcxrd3SaOx1cevW0RRqQHW7A/1yifId
apnYg8aogladB5pg8L4jUSc9oQPoQUETfxbUi822xaXedEQn/wtWargZEej/4U328xzwjWuTtprK
1L2dgzCY0ISretWZLbft3B+kYfkLmSncPA2WpIuagrl2jafzVMw4Ah1bi1AFw+jziB6VdafdLffl
q2nXd31gPUzUSihKJPv/K/RSe2OpKx0vAGv4kLW7aSIumW30utKJQ68MrE2GKdSsaJjcsfRniOzN
5GMFKiY+/qpgfiWMA6/cmlNDSBBk9tEdhmWrhIo72JXx2zG4EsDhlZroSx+xLSi9O7rtu7dkCsbO
QdPjI/oIhK+3jzdpPQ66rFnqllCCR6T74TPbOonJnMxGmOD1jCiXmvakvIFDLVluZXE1IK7Tsdj9
uFBJS0Ifne8FMKJEKVJmP0vW7aUuXUEGq2a7uAsmSifJcvRQ35UWGMs0rJ+q+9GWS4F4ibzF4H/+
iDrfC4Bapd6bOrSsPDQ8yLFjfTCOA6Zcijts6vHbo3iPXNwJb4URG01OuttjR7C+AwMdETpsrxj9
6U463zGgRVltDB3MoZ7zvXBkL4Y0yE81q6v72NsQTK7iRC/aWQv+H3FrQOWBbn9yXeSCJHFe0mwx
8ROW3k/lnTy93nbhzYvwSkUOYLR86oaigrFbVXKk8AjOPWemqL63b4wrKRzKRGVpWLkIKcn3Ga3b
MRhvV1d4H3n9MX8vPRoeIlxMmY3n6J6xuA7vKeym1OSQpxbBMDQp+AFm8S1ZDpH8Ne4+3bYk+xO3
3JbDnlibZyNlh7NHIrKLfEE5K02CNHVJ3H0buoAlUzQ1xZAk3EUsRLy6ExLNKEqrnSZ3zj628k5r
7wqqHLfhdYommYoqoRXHQBbyVxGCJGGYre8nV6rVKYjkHHRngkHx2W+8PX6RwvmeOmu5ircbpERB
WYEdO8c+ZMHtzLsBQz3rQ5NZf2G6a704P1xa9PVGQgeJzTlfTwaGeP/mPfCLVpyrtZJW1PkIGSlu
VNY/3O+6LxikwfxHRK8T3ahe/iKN8zptNIoiDSGtd1d/PikYRGLdN9jvSVdKN25XRUM4LimqamF5
Lud4U4uk3RpDVnSX7NrncLKtzo5f4yeUbM/m0/KU/EWv5y8SOT/ExDC6zJnEUZK/Kar2tdBWV7Ko
rZEbLxAFSzVUC6vmQTPONyToUyEXeBDM7twflPyDJT40025SMWFintO4/wsnvJbGBQ21GYqJbGWz
O6WHWvea4j7Sdv8ai35RiAsUIuv/SLuy5bh1ZPlFjOAO8pVLs7vV2iXL9gvDlm3u+86vvwl55jQF
YRp3NA8TZyIcoewCClVgoSpznaY2g0Fylzth9BiPJ7u4q6fDZRheJNpYwnYh6JZuNWMCGLW+Cavn
Vg0G4ZWE5+BE0y2ZIODpJrs3iQU2YhXqNKid0Ut+fKt72ROdMi2Fff+81zEIQ5+xmJ0J+0KZqBIO
GtmKG/oto6bO9AoJlF0dDJ9o7dQIUZHSDdMwCds1lw72GhZZCWEAs/A0LdrFcetd3h/eV5JGbE1V
bF22TCTg93F8sOuOKkPP+FJbfEqdL920L+DFdjXYpF+Ffr+rRBUlGgWYPPgOk4lIeafk60IxyePo
EQzcFW64V47gPIa48SfyOsBME8TRFiIT+64kY4IcQR2LaEfZbaO1GKFI/aE2f1xeSK6jb2CYyGd0
SkYSGTBjCFkcFKlHt1JEjOm8pGspoJizVXxzfeDMKttB6iWpxWYps5sU2b6X5eCyHSIIJuPWkTUt
09LMXhLeDAnqiUKNGs4tCN11ZyOYDCslaZTlI4xIJ9Uh02ucHe3oT2SIynq8ybx3QIxrT3pmKa0B
IPoEV2SOtqetrlqHyQOk3n19LWmOoglCN29Q5h0q49yWGaF0NAOVkgPLruqX3npFiUYjzD3rjukM
p/UL2pR2tNtQ5Ozc47xdXCY+gd60W2wF6FReu3MjvES3CuQPKG1M5Oov8e/kUfQRxLukbTGZVKKG
phkV1Cup+KJylQTQVfPlPflEKtnAsKkERsm4ZkLbk/R+qgeUnmG8v+z8vH6Z7eaxXFqNGvZZlgEj
fG5PiIY7DV2OiYMD5yhX4NaHALxLG/bQZRm0NxgbOJoQzEw8YcsM3Sc2RG6NZcJJvyZdjI956rvt
IUPhyniIjsl1vTeC1sn3mbc4aSA/VD9FOYeb4bbIzIWqyqe5TiYg024TCzTkybG+ip6omKYmKC3x
IwF43XBlVMgHdo8iLOrQthEz1+xUKz+IdGXP38JUsKn0wH1cSqICQDUMsIi8z3CQ+dLTTq+RRatv
8vRNjzPHLr/I0V2M+uRl/+FVR+A/Zyxm20qziVVQDtFsGgagzg4kd7n720067OWHy2j8UH0GY3aq
1he9k1uANdF1Yp2yWJSnRSvH5IIp7XCqW3qw70Ea6nZO6pGH+gSF1aC/Slpv/LKcUMLdx5N72TJO
MtVlUzdNfEcoxGbpoMGBr461EaJ2Ao0xC2PyCygG5FnY9s5xQOiBqMTUbbDGK+y7Aubww6nQ4YCK
4ki3q0cVubP7tndGF9h+9AtclDjdnxn7eIfLRMxZ+TduDMo5Y6fsrScTJACyRxn+RSdaYCT7wmBm
oHXv6S2yajGpk6E1V/7TRTfDKnBH3qYpiqnKsg2FDkNm0q0eVlkZjens1WRP2pcsefgMfQ7W7QzB
5FYlGcd2qQCh69/GbN1lSuoYJP7EKQaMbWqmDfpgfD68jxjjitpmI+F+al6vKC/6TdDurcfVnUAI
GPui+h0v4r6DY6xqazNuSnodRnsxnavCRG3nDKDlLbz8u+ixn+8NZ9uYC8KsSP+6p4JA3rGQwerZ
WUu8ECbC+xcNrEzgfWcX4+WKQaY2TuB4TRbfNamyL4zsvilSRzOTzFnaITCLpXKSuvPsxbpdZlHj
iMBWtmsts5pOM1P8AL2k4qjWPl+lqzBsn7S0e70csTixeGsr+5WxhqtdyBGg0FTyCr7o2lE1EUUa
rzXlHQiTXUJTXluTfmNEueOZYJtDy9J16CWT215FJ9r+nvr25IyGIBxz8gAaYWzDslBStBEs35+H
aAjrcDIRjou5cppOd+o60Bbo70XPafvf10h11C7RlKUQvKCpDFYT2W2ayRYKLXF2pcqHsSEOmrR2
aeZf3jFeuNJMzbAVGR/XMvuGsOQJWRorXsArc5PbkCzMT5qwbMQbWgBLxRmF2TJMlSRtEScLUmjv
Uc2ug9TfGf7oyx79BrD82N8vtS/6xOZcHwGLBYRShI3/x6xiW0ltb6SANZTRL+XiHl+UV7U2Q1YL
9Ctz5mZVKwj/XEhbNxTd0mRFe2sC39Sc1URPjGhRcG8cQWlx2+R7ewLpUv1Y1rhDF6JnT94bELQ0
dEtVIfwHNSomao6dZJfqiNuP8toepF16mHwbZKrrnr68kBuawd+YTa9kLwnId7ribRD6Im0RXozZ
/gwmno6qXKu2iZ9RmbNbgUg4vY702KlkUU2Q10X/zmBmT1dZrhpZAZIcSNAvS462r3s63tEjt9qJ
n7Z4+7kxjNWKMpRl0UmCy98Qq06qR07d7mLjO0Y7dpXpT4YqCDL057PZYovHXNOX3jSKlX6tp40X
Rb9C7VszyE7ffOmGP3n/PVl+Xj7/vLv6dj3fXqQ2DhtNZT4kdD37XX1S8VDf7ocdyFXBLSO+hPGK
Ee/QtPcxlMR1ksugDfGUR+MWzIkYtwVXfZD/TA605bQMRITNvIy0XU/m8k46UlUpvbwjrj8v0tAG
6qgngpdYHsnbO7NolN0sotJXSqTSD2Y9WD3T1Vuwc9C1lFzjej3WCHSGCzmQq2Qn+kQWHDyV/vsG
eUkMa4lmbJ9G8IEeP0XJQ5M9DaI+bl6a2C4jE2YKvO52q0y9BKUAkyxuGYHjqZkE2YiXYlGAxawj
ASE+CtnvrZHQT6LGygD36GanjyuvjR6r5Sca+ftcFDr5K3fGYlaujAqtqnVgzc0ej/iTTZADDyoI
4y6fMO7SKfiskk2iKXgUem9TX+aVrJYLCjZ4J0mkL5jOdldpFqDwz/EGRmVgpKyo+1KeIRKt7DQv
Ooa71V082ksqnqrkRsUNGHOMs1Gq0y4CmN02TtntTUI8xXTK5GRbN0v63xNOQhzhvILMGW6rNUYH
JND03DgSSfOH3nqwrFA0oEWX6EPs3eAw3je2aRuBY48W5KnyQxPguR0MjW80WzvR96jILRj309qk
rOx6RYlyJE6UKsfB+D3qIj0zEQpzbolamdpqwyQl9iyom2SPdSgSiRY5A5P7F3OCtoMFSxKrO8ma
5dsYgK1q4i5T89om0WEy1VGQJvmJZLNXzDVAa6SljMBw400mhDMS1LTjR0Rbv/5D3PgGU0DCGRMR
JNvbHMeRqhQN7OyOzR/61RHv8qv6Kv9Du2vkfegaT5cjh2Bh2cbmttSjORxh42oFjfoYrtexdV9F
lpPlT40s4o3nfoBvjhnbLhE1VdtbiYIlNZC+hiDyo2sIw85+Ra/oog2kIeLCYWMV4vSmzdBoAuNM
4qIxEWjGQ3LQD/Nx9kvw4ovqC9yL1dlhWKJOlGtSbZboeXuT6Oqvpt3/h6uMf+AswzRRuLMtdgIl
ttFqORcTyj9xeFTa0F3RfJInIgb+/+CM/+CwYyjjQqTcpJlSD7Rd52ovCnG0m95ZXdkzMYvUhW6z
/4w7niGZRBYlZBwNCBZ6i16iijbt09U6FHl115Lo0I7mwcjM58uQgtVkKawwodbHUE9Cjjb8yoJI
Yoe5uE6QOkUgbDJT9ahuwGgGXbrpFE65l9vmSW9Ew4O8JzGksfP6MWnMUkklRSXWr/XSJ+1pfq0P
uP/ujIdut3zFIOtNuAM/79ub0R05ifyfe93ZoNNV2FwUs0ZtMU+PpVSNnW1/U9KvvXWnCJVlRIvJ
pDVTlowYoqCoduk7qd7X2VcjEiWc/3DXOa8kk9VqVe5InGAlew+tDlTsXkJv/+yCPjawPQxMXvZC
ujEfQ9UZjklwppRAPaGlS5fsI7zRRIKZT/437WZvmGSmWnJsztQDl78K9/h8t7xXsDLjdTTZid6b
Lm+RzfauakMI+n/ydvG9x6uDlyivcvb1f1ky0Ji99zZUFzElF2OH8MXldGZ7bAbycBlCsGo223Rq
Y9iBLPQ8UTYzOtUfe9Fzj6dlKaDCIKIRD27dEQVAWYbEIv1GYbwuH9rJlBtc5OUiIOONgaa7/Ofr
a6veK3WwQKapx2W7PxFl92NJskMc/bpsMHffNviMG9qyjaLkCnyUjC0UBRrNa+bXyxi8l/M3dQuI
j0KEFKwz7zdu0ZUF7V/GOa+gzR2NcvRDAuRwbhuIBQfo7/5wvPC5929INmREUxcNEWqdZvVHj/Y6
rItcKzz06y24jAX3Dv4insGYTYQ7xtlYmzPoLPtA62NXytfr2SoDwTpyY8bGKGaz5izHImpYx3Fn
ePNu9bI9lYqq/S55U4kQk2qLLGOCSK3lWZWMQKyH6bAmtW/JzdXcNQLL6AJd2C32Foz+qbiQTMCE
+pWOWl+sOUN9DT3SMSKCuMu3iNKBGqaFnkMmMc9WTcpswl6N9mEZ93FybYuEO0UQTE7uWgtizx1B
uqq/qEhUuqE6diKY2+KmXvVsB/0Rm9Tb6I0apx3s0MghksH12aNzyQnt2vuU052BmJOUWW2VLTlO
krQfB1f9ou2TZ+1GuddiCAxku+6nfSf6jOX7+RmSOU/6GM9SDLpAryqOFUjcY1Fu5EeHMwBzkOxl
keqRLh7lZGt8dO+iwFYFJfL9AxXtxHuPLx1St3sRLif3k2Gzb8yJmpV0KmOL+t8uemhQvJscaU9n
kgu/C+b9GO/0R7vFjS0+Vi/ro2Az+QftX4aDbZKODm+8JqVsMW37hk6HAHDlhshMWoIhDlPQJ8Vt
0X5TBu1OeroMfPFIAJdJ3XalmlonATdbS4dUXzs5dqNS1GDOPRMa3pVlQ1fxGsigJFaTodKCMALF
EmeogmIgu9i8IcILKddBN0Dq+2XsWzyuzQaAmvFHmTyZjchBRQBMlKrkWqqjEADVn2sZExt0yA+a
ciYd1PiyoPwmKmnzv/00g6DJVzHRZsP6ZTb34YSHFm8JKnQn0Zf5g+0S1who1f7/IWHAdUXNViwV
4xT4UmYOeW2jnz3rJVpbHFx656ZkgVrt22ioo6JH9f0A4dzSFd1U+U5yxmXOvi41ldqGIT7/CrwS
WDtiR240OSZI9y77vAiIWdG8maJCpkBpvlvBubjcUTrtQTTHwT1a/6yj8uFI99C9niuso1R964of
EYQ308+c3g0Ec66iVcnnXgZEqeHV8WU2MPAv6FfjO/y/dwUDnu9PlFzVdRsugAiV/TJdrdP95c3g
/n1dNRVLNzX8j0mXAz6iw7qLFhTMe38I14MVN7vLENyN2EBQf9jE1kzuasnSYUInnZTiWltu6/p/
hGDOzNIrah4SWGFopxaCnaZ0vaqfelvY2MEcEHNAZXXRAJLlh1bTnNT20nIVHA7RfjCHY207aSoJ
FqvofyZm5rSTwGcFACw9Ww25p8QGn6zXxqNrpwguJBY8IYggmGMxNmElrxQCSuyzcd2Ugt0W/X3m
TIxLjX2Y8Pe1cN2FRnbK5Erw5cINwue9ZkfNSrW3oAGHva7yP13yyyAgnakzJ5O+DcL2be6lC6NL
toxOG0Nl7wCLojZhDuY/T6uuoaerR3+U8GbUikNCrpWeCBaPX8/ZwDGrlxazBMUvwMW2ox91n447
yr/CPYFKVOyLxIj5C3k2jknYymIPZtwj2Kv9+KigtU3qaq81SOhM43CcGkM0r8CNNrhm4OKE0RyD
bUPRJnVOm0LFjUp5muR9PKzONAi+MRR6HfzwXWbYKNiALVbW2CkZZSkH6Augvi0NV6uuOmp/O3ea
YxSncbmNs5sVrcv518thlIbJS5j03zdhNGrUMa8lVCQUfEuvJ1mK3bj9Ah1hgevzSz0b45hgGtd1
XVURjGv8/KBCQQ3qJiiXRk/o9XLio6ilmO+QJm6NOl5tLbzbvjesHZXKzGI8hRh4CaTd/MaNfks7
U2NQNYg+obiruAGjsWWzikoH55cbgCVq6eTS6md9t5dWKZg1kbw4/41ng8Xk1nbtprYJ8eqSWGiy
hNY8qP9J7dImywQsLJfdgxtFNmCseyjyOlYqDFsxluSHWfQr0ZXax4Bx5hENZIdSYZtOa4SLAJh7
4DbAjLuoaofCtgFg2zqo5ZOJwSpN9FhMM8YH399gMKnXQtsM2C+BQZVGc2996ffRwXQoYzIRjV1y
PYTIaNFDRcnQZSYDSzKZyaqgSqFYt5J6FzUGPgQ7Z4lFraLchTsDvQWZjSs29TiR0UQBIZ4eq/E2
rRKHiFpvRRhMKsbNS+tSG8G+jrxiDeTyeVleLzse382Jhk9LVbUwPMg4QFoYZSIviLhUXBxcCJ79
oN+qO/o68JkeQ0QmCP+qlgmtBOZESWaIynSOzJ9imn0ew0NhktFd05byEJ5GLbYcs1QF7aHcgIhP
P6QTSOYY+IB+HzOmJC3R2IgcNqQv1XyPuXZL+m1irLiRUy+vghT/kdJD1d8NtjvmPy+vL0/sWd/C
MyFralLVljPAUzU0+yXBTJd5CqExlz9Gfrjr0YObo+WpDaoeYnO1N4hCC8+Jtj+AWfW+DqWCRPgB
+nqEzqvTSU+j/fuyldxaOJpWZRDl2haR2SwQYpBmLe10wRur/bX0uufCHR1yX+97HxMRgRz9P+SW
uKkHfZy4eaH+rlnsWY+LQW8mk/as0k97VBOgoH2gNLe4Ch1Fojq8wLIBY8873lZVo48Alq+zUxgv
RvGrrp9DSVAj4fvL2ai387qJKxGEF/N0Bk4Xu4NP2XMGX/YVCBOCBAklBNr7t9SOfLvszN2yR/Po
i2AvebloaylzxSw1Mg9LjD7ncWce11/SHvJZ6PCZX1LZCXdKsLr5g/KD9kqRXwJoehbZTLGFZs5q
qxdWu0qARl8FJfkbX4zISf9QCUj9Kr4nB1FvBe9jZAvInM5lyoyqTuhqg+EgCebsy2WLRGvJHL4W
3jlKEv0SmQ5xODj6KINwNTB01EfL0pNl9zKeyB7mHtEWWrGOLe1Rt2+b9rtpidyTbv6lHWLSRWWT
eVFHAFCuOIg67IijPJoBHUlqr4gvv2KU/mT4y46KdmaP5Fv/CZ51fbtlzG1CU0pbj+iWtdW3pvgW
VYfLS8hPGJsTyFwhuqgl9VxSnwCfJ71BazIqyY03+qHTPcZ+Izhw3AB9xmP7ppepVGWJ7pmpXOuZ
5OhRoA2dwDG4eX6zbGxvZS3No2mGQIHwIThKFQdPwG9zt2LtnrdO2gtOwjZKjxB5SLsBWPS52UAU
mQ9QFMdIIN72/Mq1bXShgy8FhFY17cLZlX59Q3UY0kDUbM/PETbIRXSM84O1gNnMGBplukrKxRvw
UxTAozDjTjv67j1ciS443HIzkWVNwfUGnG4mczr0cKnWUWvoZWrxY0wD11Auv8YQXUCPQ/1sPWii
kMnzni0kcxwSI0ug/o2u7cLxJr89mC6uFd6h3MtfI3zxSYdM4K7cJd0iMktqWUNo9TGMpLubQNCR
vrYo97QDQxJPPvIi6AaNrXiZWblUhlnTV/b8SfUTP5cd/VCge2F2yZH27JJDs++D6Yo8XQ4EvFi6
RWZu3+ugRhDNBXK2PslQPE1FhIMiACbRyvFcjdoCAK0/1M3rKKo+i3aKvZWpxiTJqwYAerenbR/R
bzqP/tb0cSd0fl7y3q4XNXdzc1nWRoJMXwW/OEIg3s9389XoyIf1CAV1fE2ItoeeJTbIbOGY1JrB
A0kowbhZj905ae7syd7XZn2ztHgsqGoRUR43L2wBmdyqlXafmtmb36vH1YPfX2Oo2V3d4dTsykDE
1cuN2Fs8JpiAMk+etQ4GGg7dPfBBHMs9KI8h+R0Hl11daBsTRTAFb5B6xN5RRobcSy0n7x1jBfHF
cNL85DGzdiKqXtHBZsJIptTzWPUwT61eJWgnjZGjFm5n/07iu1J6FRjIP2saMVSdGDooxd87Z2fN
rV3b2DzShuaj2fX2n0lLisMaZ9nXloThNWRP8jVQi0y5qw0zXp0lk9Z9H3buPOQ/mnbp8YKIvnfN
F/w0XnkEU3f//DTm3ODlrp5iOjBS+Qsiquk2z8rNstP87PYTZJn6Foo5M0aSSrOtYvhGK1HMjZvl
mKn6/rI9vA8lfAEqloXuJ/TjMSs95xIZkgquBCq49taeC4gFYmp/B4kucjcg4N1fxuNHOVVGckea
N1XCrB/K00uRYgrGy0/0SrpeyaX7ly25DqqXdnIu43ET7gaOWcNahgodoYQpxEY31AB18R9kENjE
9VYVY5gWpsnpbfe9t9p2ZVP9ERR+5sdBvqpagc9x92jz95nMYyyW1ixtj+OevExFDhuCpHsin9B1
0sHl9Y8ZjCuQyVpia4UZEYhtIkzef4IfEf589jVm64eur0JJw3xzCR3K9AvIdL1y+mYuogclbqyi
NUU0/GkKmEfe74eRrAN0e+HTjXJY0i/9iva+ym/jOzW9naSvn3AwBXQWmMQ1bdxa34NVxQKGLQ2r
hjK+O2nqzlagIlbnopjPdeQzDkvzQMxqKFQLTkA/5Up8ytkPBGn6jciiupW86KdxJwveXrid3WQD
yqxk3IGPza5h3OSqx/oOrJamW9zHO2l16FxjfpQ860GnV1e0UK6TY/y6vLjck7XBZzxfNcHWU8ww
OlyCZDqO4Z/Lf5+fSTcAjM8rqaml5gADKV0wbbgGBcpNBklYWlMtrytBtKXO8OEWtIFjTkAxLlJX
yIAjype0wmwBlGnQ/b9ED2hXJtpLrX3mxQCj9joYIXD0bPb1TE9BqSdHaFuvLeVuaDC2kcVuv7Tf
Li8kN0RtYOi/b26TRqcRqwa1kAfBGieJTDQKJaeqwaj4qgqc8j/s2dkk5qYVrUZeyDGw/n6jggXL
tx8yVwMrlXUVCflV+D54hqPRZmvaWraVoQAuVpbW0QaSBOuqFwKrRChMGJExzJtHOfZJT49mdap6
gefx8+55h9iKaDuUFiwZ8XS0L0+UlDQLzNMbTzUYcEQzGQJr2LLoFK3aBA01dD5bV1n8qihCPQ4R
AhMZlLotR9XESaLV5AVqm+lO/gbGao82T1IhF932Lrs4dxZ6c5Te/HLjCL2kr1NDtyg//e2VzMED
AGqOcEfJfQxojA97OlKZB4WAqUlwut4KGVtkuSWlRkdcNAvSEn7U3xbql1nggfwvmI2HMFelsInR
ONRh03qUJhTK4/87v+p9+vCniR7+uE8Q28VkAkZfF6TpEiymdktrL3hoIU77c5IwM08CSuUgzUHq
Kr8Ee0hjw8cA/M9hZlklZCXpKh38U974lTggL0fVx8uey5+5k/4wfEiEoPBTlU6EJkDBRVR4AJk4
kptFpxVQ88Kcnn6Etmlg4fiBR8ZBg2EgqpRzZzq268vEE8lWVSVRYSglR2y+LD5GtH3pAc3zr1GQ
O9Uh9+PvonTNv6P8s7psbZQ0MknnGR6k5q0TauFTZvzCC+Pr5U3kJ9EzCnMpWcY1xT5SP5VjvJFh
YKSepGOcm9dtar3KunTV579SKRLtINe6zacEc1eYMnuMCxtfLnX9La1fsvq21l4um8aHOF/BadTb
HHS7sJYMQupIo8ZXu8aI6vijXb5exuCf8809nznneaxhWq8GSIYm3rdx2PBkf6cihmAZ8S+DcSPX
Bos55mGl13FTIExL6pdGlfw8/TrEp2UcdpdxuOlgg8PcCVCdIG1cwCYtdJb8RyKkZuU63QaAOb1N
O6/GuMAQ+fiX0Rvq8FA3/UwPARj/LFlHV5WGjuT3DjCHuhRPNfiHpRUi7RnCw5CfejUX8Hrw/ewf
GPYyUFtNOdk5vsRsNXHG9DayH+pR0JnI3/ozBnNM+zKWpH6EKaWGo1o3rm5DzCcaXQiQinpWuGH9
vGxvsXdzbvImJH3+l+VY2Q1ueRgP0VFyc7xXgOfYI+gfzzxJeM3hyUPgk/lsIxMSdAxrrp0EG5FM
PNnv8Aa8+OUupF3r3/uf5VXbOnYAcnTkMmkf/4Y6DGT13Mu+zyWh2v4KJmoY5Uj6gZKXQ5gCybv6
oSOfomnhV3bKFbd8o15G+3zp9ERwvLmnAp0aOkYHQeb4gYGtk6cmKugX/bTL+7tweh7Lu3yMHZSP
3DxOnHwKBW+aXNfdQDJulaZVrMhDgdt/9tha91p4Zwv5G+m2fbglbDCYy2Vkgk0yWoDRegNewfC1
7SXPumejVWFx8utP3ZY3cIwXqXhYsOwI9Qo7/tZ2u1yUVfhXjw0A4yDhivk5ZX2z529tGpJhtvv3
aaG8Fsm3cGPxBo3u4OYwQhh1jLSYOoVxmOZdFH+77O8iD2ByyjqVlpo3sMZAEbocfsXJHvN0gkMl
AmESCiofEJCk5IalelL066o/GqHgk4wbIDfrxKSUcRpDdHPBjrw9pNNdFGmOOqq4NwWX10uEw+SU
EbXsLH07pC0ZnRpT7J5Z61/aKU0xuBfZu8tw/JXTTWKqIDLHiOP77dcwgt2iWQs3z7b1YskE+4Dm
LXPmXYbhv96i/vRvHMYNFiPMJotKD+SVYwVk111X7opBR3yL0XpUeiWO9/xPwA0m4xWyqkKPQoNw
gx5EezzQ3ZuH+d52pYf85+iO4BPJ743UmaEZcJxEozz8T6YNOOMvVqTVjSa/gfeHfBfejSmkh6wn
igz57t3wUr2UoghP/+jHUHheZcZ5lKzQUtUCqKRGjq0+V9aPDrpLJvkhm8GiTAJfpQt4Ac5gZgO7
rM0GowfcVMVfx7l40Kk0grHcJGr4WBmt4JTzQ9U/1hlMMsmU2MzIAjjSHNf10JcPAielmeKjPRZI
iKGZgv8wTtr242qV9IKASUvqMEd1DuKX4oAHutto9XpJ8JXJP+tnPMZBQ7PStJYqi5iQDF3ynypB
Yaw/hYvyqVN+BmKcUc7BhVRBnNpLxsZXlehYt1npJJUlqkpwVxCKPYapyLZisMxpXR7hzaXHA06L
8TzawtTKTvqSHagiR/czEtEwcj1iA8dsGITQMzMy6DMuOabqvfGpt6LN32c2qJPteBypfADYSoz+
1zD8Fngcb1wCjJn/rBezMWDvkRAZ8T6pB+GxwcgmQXsX5V4RvULzV4pOf4AzwsbLx/s4b7amauU1
6hl1tDpFZwV6FwnqXvxPVeOMQX/D5iqhloVsdpSgRLkdQa/aBarkkGeosaEmtYhab7lnZwPGJC40
xZqNTksmZRSk9pNJZqdVDxNejwRbxHfps1WMjy1qVtg2LUKpwd/rmE2cVypNnvsoZohKQR/yMbj5
8DlJ1cIgAkPYqcO2riMljRc0xy3f8UHmdXaQzaJBlg9pggFhTGr6JjMmVR49pfpmr/cKRliSu6S5
bvWj0gu74z7sFIPGHCJDTdLUipURz1JQ4MBocpQ54d2E/qkvOmi9WgfaQM9z6i8Pl3fuQ3ZicJmz
NeHqWdf6ClecCzQcBHF/l5Tu1OzDScTd9LGAx2AxibdtSdEsHVYUomsrFPMwJg82bwicjK50rbkN
muKo7LRoMvnDqX4PyzZwkTRfEXDhLXV3iKqngdxfXkKRXezjbBo3w1zFWEPzfsQk75uQonmHTPVk
4iZjOlRpOoZ07X872/tmF043xgo0XLqZTD9GbZ6Z2Tx6vUK+Syk016VZZBqNeO+SPYNBz/0mWi15
3K5tAYz4QLvAM3/GGLHzSr+z2gB8ny+CpeTjWbYBDSm80rKUbFKO1hnaKYrLhbJDIwrUKNS7xtOO
qifvLX8WLOHHz8g3+/7BY6nZJjnBDH1E19DD6BOGT2KondZ+g1rytBeRAfAd8QzGbBiYbfFUMQFM
xmfEqkc7qxINBX38hGAMYjZs1tMMqRgYVM7D3rWY8cA4/s3sWk7kzs+lW/zX1wsGkUmaLYadmpQA
0TLvxtIvclEljB8az8vGZExFDeUGz70j3sXq019ZIjTlg1AJ732YQQ6Wg+wUoL8QFcf5CeCMyyTP
aFp1C6JPI+6Dhq+v3zPjZjJPNSTnQINBIBIt8H26NR/P2hmPSTjtbE4qCSfqi38fq4rAfMoOit8G
+oOoL5mfQs9gTL5JG6UcNOr4A/matFi99KBDaENgksjjmewSQ7SsXahJtB25vwPt167dh3sqjBq5
3WP6bAuqwBxAdD3boB1Ae4D5gZQ4jWd0LSUZpFAghBReSarg+sZZNlMB8Sb6YlAlBc0tEw/TZkG9
d508K0ajg7mU6jUZ+sHRpEpzLy8eJzMDCs1XIKZEHxsrYTDFUmHE8jx5Q1If8hUKYF13MifbKa1u
bwmlGngrh65xU4d4iK7IbOSViTlby5BPIO6t/A6PsnanC+qcH9sc0JeumFB5hfgqAfE+43R9OPS2
XpeTt4JSKYC4eRA1Dt7Vhjd58/Y62ol6dDmx4x0i64BZ0je1WkxeXEe/2hmMNYae7epe8/JB1M/E
9Y2Ndcz1JhsUNapGWBf1r6b2MmuVs/QinSFextpaxGqK5VKoFWELlPjQD/8SX1HvkgR9AtNTtvuv
X2/ebxnL/WMqhZJlBhZw7N0p3BfTyxIrgjAhWDiTBsbNJQOdrckkW8CQ09Axk9DLGvmqtnP/8oF6
ewJiAuy7pWMOrxWllr3MWLqR3CZG4k8zKZyhDJ3e6A7alPlSKn+3o8lN1kYQl0SubzJJDGFDSroe
2FbmpNXfS+Kt5UXwkVd5p2JYPRSYy40fZ3dkP5IKsihpHlcTSKtPbXcVkcwx8hsjfrCzn4KFpQv3
YWERDlV0QmLQlZ2rTdPGrOUWUdc0Pe2VpmjE+atscMNHwHvZTvS8wPWYDSCTKgl4D8HUliLMSwk6
SPAkPxsPRJEOAsO4QZEYNiiCafXBZjymV41YqWV4plm7VLSj8K2D9Dt9GSGph3aAn7VQGp1v2RmR
8ZM6H0hagkbXk7LnOK6hyvGilT/+R7Poj9gcOIVgTKhWEOupmumMwmv2W7nRneipvlEhQTvsV9Fd
ihuHNwvJbNgaJVZZLDDLUFRnUK9762lSYteIf/+PpjEpxopKJcRb2uS1uRv9QAXHT8E1PtWO/X11
Q2d4FG8ZP65sjGOSjLmYGM21sZwDxACzpdhNUhI7s0ZZSmS030jhoe71+8WID5Iu+QKLaXT8ePjO
HsOknaqf6lRJYPG4+1ePU/DvHqfQt/cCtMsnAgSr711Hz9pZazXYGj5TdSBtH0KkEOrwGIaisi61
a9/VqcBEESbz3dQtvU3inDoPJsfX70R9FBhF/8B/XkKVZckatKEa4hAASeHRd4gskG/nPyvVyRQS
bVw+CSo7nTA1azFFdLvk5TqEXJr8k6hP9iy4atETfMkiJox0looqcwYUCCKiKWbf1UkwiVp/RftC
f8QmjBSW3lqJBF/oQZE5G4OTmt7lnREtFhM2CImNbKGnWV6vu9m3ptRtShk1TENwBRGZwoSNMu2m
YjBgytjUjtEQpxbxMIhMYYJE2xUVxlWAII2NG8l+2iSumZ6UUZCzuDsPxXcNPC0Q/WbnjKYJLw4x
SSYvT56bbvLRq+SEk+A6w12uDQj9983OjyQGF0MRA8TOnNr4ahiCjRdZwbgWZqj6uNMBoNuhm6rq
cWwWhxizKJx9eFqg19uNIYyDdUk5EK0FTpb+nuTAWr1Vyp2svG0qv8LrdZPLkLOZ3ctuTff6w+nc
oDLeplSWOtVGNHklsXyoUB7NpsS1UAOpbUISd7TM/WiV95dBuQ64AWUcMFUbU08ngGYk24UkPEb6
6A+qfKWoiSD6iNyDSUlZnEYgGMCqWlL0f6Rd2XLcuq79IlVplviqsbvt9hTHcfKiSpxEouZ5+vq7
6HPPtkIrzbMTv7pKq0ECIAgCC06RhJb66bIsAvXgO0eW1prXGlwiHs0QvSuas0jnTvEvg7x/nf5V
OfgmqKLSmj7LIUZXu4sBtjMNFcT91foQJY79gdyzYW3iuVsC5dC525BU9/Ekq5Ctb6XEz1LyTZ57
BNG0ix2lU0BR0yrdbWbaiUArBQqic8Gu3oKnKDIh7tydSIOMF2a0gHtAE9HJijaPcx66lVcVidnm
1Td1/aGi3qIK7FokCuc+xlEq4igBhG5/0NXQ6H520ZmOPwUKsht6ERPJagOEQjpPvZdp2mqoKa4h
yTWKgvCWZz3ERzbJqfDKUPSWx5zCe6fxBsbpBVopRqsmkKlC1WGo44VSbtUQ1GewMpo6cb6ICoZ2
cw0I8WQ8tMlwuTwZHgatgqWawmW03oIG4Ne68sN/nirzsyi03FOLDRj/TIMp8HVdFRJeopqXBQF7
awY2+YP03RaDiySjZozLwohGMGBHjmTjdX+cHCqagbV72d/CcFu1ZkO7jCVEYa8YChLV9SflgSU9
2aM17iWyc1kR91Rji8dZrtVmSz+bwDOREoqQhkfmOL3R+m9S/fUykkgl+F7XvCaZlRZQifzaIE4M
ovzxqjxEBOmnCkovuui/LwSFD96KxllyZ5pdbpTAo9IYVjgllbV8nGI7KDHU3JEr6zs1pCOaib0U
VpF11FcjNAKRzM/G5VHKLV+h6XXftuHlhdg74ra/i3mgTQSUtIT2i4Ilxxw3FKDNTiqaryeyB7bp
GwR9bvp2XCG5Yh4wZEHRr8ZE4CaFisrFBI1NWjMZIYV+VhOMdkIPB6g0KowzsV9YLbglCE6FgFxk
UKVoxB51GGBjIAdWB6AKeUSzyiH9qrig0jiLCJ0Ei8hX84LMf+3HGouo0080Oc3DR1UXyCSC4HzK
WKEgcImZJrRHoof1ehg0wT7tHWcbZbM5f5Jb7aIuBBCG2jlaf8K54xjllTQKcHYjni0Q50gWKWrl
EZbm5blr9W72tIKpp3ElX9LCsXXSGwNF57EnaqkQqYXNhQRFn4xmVQHXPDOWusLXdS+67n0Clpwa
12RH6FdEu8b+v7EuigkcipkCcQ6yh+QRhe54agYBl476egW0Ne3skM+mqARC4DVszms0o6QRMH7j
OT062ugmFZ08Iqk4nxHXtVlkTKopWsuwltbxhFSD4qBzQXCbECFxngMDU3q1k4BkFbeJ9FjmsSNP
Py772Pe1Ur86f/5NaqzAd9xN8BbLffek+9058ZJPU+WAUtPXRZOjBBLxpQAGmJOkMkH4K9WmTwft
lCaP9Soit957oN8eaIRzF0NmW50UQabJje5BUoNCfPOo3s1u8qCiyIcc18+XV3Ff5xgBFSI45AU4
ncjHjLaolsdlrGrdzGqdxny4jLC/cm8InC6kKTqySxUrV5a36fLD7NlAd1GlhkgM7uQA51NaY3ol
PHnmJMf6+Fo3eagLR/3e+ngIQENKLSo9/U20849k/D2zWm1t0DRI1j4vLpuFHnn5J2SS/SKIPV2w
jPte/g2M04xosSs7HyGhOsbemFWOZtNAK6gziAiodzdMYSxhYJMAXSbn5iM0FVKNNpNXE3IV2+sx
L3/onXdZK5he8fcVdQPCNnTjYYslV5VubPHYW7iS1np9BBqh9ItEZzfOe/8yGFOx92CMwkYjeIDi
r+pSZ9NqsfC8JpkdYtE1t48peD9u7FkizpSn9ZdYpfV1IdWiS9LurqFbCGQZSCRpfG9A3c2DZkkT
EuL6s6a6q/1t0l9sFPBfFnAfhnWIotgL/B/cluWTtSYD6ka93l4cKfKonjprfK7Ur5dxdlUDFDb/
xeF2rS7bto1S4OjVU6nphzgKcqoKVEMEwv6/UY1SzkpVnQGiWf0Z97ErLes9S6r+BEZjvDwoJsMl
ljMopTDTJsMBgr4qzbHK3s3bj0NSC1Rvd2dAPm5C7VDZwNdp0KqMh15HYneCqRaYMWSPn/o1HEVc
NruL9obD9xEsqRFrA0EufG7PqOZ2ktKLGtFo6l2j3YBwS0Zo3KIymqX0tTXoWjBideVjO1qHBK+5
bdQJGip3zXYDxwW2nRy3JsYPIu2u/lDlo5YEffQ1RbPdpGCsPXbtsnIz5X3nJUDbgdphBXU1fKt8
GRWSHMvwElU0nuy5uVGSNrgMsb9LbxDcWVikc2lqaEX1bHJHk9gZi5+DJrDR/WNJZz2KILlihfG/
2k+KrMyUN3hvZ0V+INg/patH3cFLD/U5R7mw4OzdXbYNHLOArblGtjTOFuCo/SnWfyb6pz9Ys833
uQhlHkERLS/4ftM9gK7JaaMbqf54GUMkA78vqxKDlA0Yw/TZNnyLCtZo/wqzEYKLT+KsS1E1xRbp
p4k2hf4WDZZhuTjFEXMP/Pqj6AYjEIgPV9GW0lg6Re4xa9Ce1aBaXOTY2C9+Zy1vEvGRqt13hbbK
QEit5k5T8dwrg0g1j6/SvgpRRuYMRA7iVtRDuOsTNrCcT8DtZdJXE2FQud6pS+9ICPrV3FGmL6r1
La4FTxW7Dm+Dxp2rTWPFTcvCysqIXNDo66i776KTrT3ViiD5+BsVYa1ZyGlpoIP91Y6ssogxJos9
AR7WgBEWR9/rK0zCReNPex6c+Ntllf+Nm3jDYyq0sdvBrMsyZc5cD7uvGHaGATSVWzxjSPj3qXSm
wx/Gy+DA+6+EnGOy48yUkgFGYHzo8ZKuHMwjY+RhfJ80MH2BfPsm8IbG+aVILrXCHCFf+4xUq+ow
ghfJ7TGiDkVVYKD287No/ocIknNVhdHZUzIDcmyfEzMs/jXdCLvxbhaQc1NNm5hLxipzDBy3I3X6
LqiEE9SEisH5KrXt/l8xRrBny+CqqdCGoZ2t8HWE8fHyNu3GRzprq8ObtEL4NgVpquOk6xHs5Z3h
9b1f2bOjg3Yqqd2/A+IcR5mZdbrmNY6R5Ta2UFAn3Tf1QTeFsybZh947xjeJODuei07N9QTXp85H
T5qrHVIvO/+nlx51P3+WHNssIGfGmalmcVwArnyOnxgVfnxaPksf+9c5A3HQCdzUvv99k46zYUsx
4jFpsIxrNjoqawaq70hqurbxoOLSsWSCbds3qTc8zorjmRRa16FOsVmioNLwvNRlApH2T7I3CN5q
FWr0qgmRDOUJTZ7O0Oi+pn7V7bCU3a5O3CIX7ppISThLruouTfUUmP+ZeA0S1wNFuwLrLImDRiCg
yMY4g07LqUPNKlREGRNM8Lnv4q8kPXalwJQFW8XPE1aWOGm1Blsl5Y+x+RDRx8sW/JsT8p+N0rjr
h5QpcZwoAKhA1+5S6rJHxwQ0aKnt2i+aqx6Gw2VIkUic05DUhoL+FIiyfJjkH1IhSisKtoavxykH
qSY1U++x7DyzuUuMk57oTpYIAlCRIOz/m8O+pauSGSVUIGrX87p0vrT+63ncr4fT2+7wniGJ5TjT
ADFXRzzkOGp1RAGS83cbwrmDpJGmlC6wm77uvL7ob/pO1CTym/PvTRDOH2izkmDMFfbEYn0IQwi3
NmLa0HN1rLzlMEsO2vj+TirOGxRRobRjC6m6KjSXm3YOL3+fLf2FI4mnbE3sRK5zC1ujtc/mfJCG
j5KoVkqgYHwuVLPVtdEGiJDVqNiwpMMMdti/koLP4vWWXkWLiX0pqpuZPupLYBd/58L46pocJXFx
1GGhVirdpoN+HHJR1bjA4vk6msguyyUuIIXd62A9G5zW/hhVk99NpSACFm0JZ/O1MZVSmiG0SpbZ
Uex7Spa/01s+uzmrKCKtRnaKIbLBrCGpEuQyRCJw5i5LspQvMzOMqUaTbHJKRhEjhsA2dM7a80lX
0VeK/VDWOzs+TAOaICVRSZ9IDs7AVwttl/kAvZpG5WcVpUj+iAoC9l9n3wJBPtM4ZX2P/BLWKl6c
OSgwwA4jp7Iv6J8uUH7dqc7qxy+JL8o07K6foaCaVMEYZJV/hVNSqda7ClomGyPuVjWeoNevatX8
uGz8+4e/oRMbaVQN89m4fQLXyDQpEVJnResgf86eeKpQ/kxwXbhlI1qmbyIeASEkt2tWjjENM+uR
GQMb1X1pgNqZ104BRsWRfFQFraz7K/kmIRem4fEBackJG2hm4UCvaO5Won7+XT18W0S+Payp7Dam
BIs4ZJ+a+UaJBf5TtGR8Q9hcrm1c9FiyzifEsTCXS4vBwoZBDXhaZBWR5E5fvMuqIVg3vkFs7YZp
aNm5sGD4MybIadGNJiopFS0cd6kjmbHSTgWGhdjTnNCmWmkPl8XYgwA1tY25AypeqXgF76OiS+QK
BFzy0Cr+3E3DwZ5BiHgZZe/42aJwOm30nZTJKVCGBe0m1311t44vVSyCYZ/hIw7c53VCVExTlPn2
skppo0meQQPUN49GkCjQZYRRyuym7Rc6iybVMMvg0fDGppigKFNNm3d9dZ+riTngKafttROKbYLB
lI6jVt2oTXZAn6yrjNYVxiw/XV7L3QqEDS7/6GLldrxaKnzf+GKCkEu5ijz1O955koN8oKIyvj39
2IJxtx9qWVWrGwysfZ7Kj6oocSH6vvrrFSHr2tSQI5xRvRZFTpRO1bmoc/PD5TXb07+tFJwhYYIe
mFMotipNrkBE5WiWN0phJiQP23MKWxwm7ebCU3WEWlEMHANjAek0eHMfjKJnAxEI+/8GJDJBqBDp
2BKzB2epBWr7+1oT8EGJMLgQyMjzhiYMo0wX307I82yPgVyugivC7q1nu2Dc+To05aB2FDjyaHqU
RF4ia1ezNnwpo95PS/kcW1LjkAr9D612QDYtTKNIkKhgGBfs2OCck6XUTRmziHVSx4PUgQ64snEI
2qODEcAuKsAE4aUIjztxe7NThiaHkuTN4mMSzPcx0o7xqASZbh6NcREc8Pu6T0wZI1VNELNwS9x3
2rAYGsTTk0OiByN16Xwtmo+5B2LYGLkAGgIbLpgDSWxp6NHNu3iWJQ1OwXrM2znDtCQz1Ry8pIt6
o/b00yCKJRNDQbEIn8AdVmNJugisWHERO4vWOFRTnTlfBefWPozNJAMZ6TtygHQ2c2vJwYFdDZHX
SloAYvpDJa+CB5+9k8RSCWNWsFCuwd/ODGOhjCsY3fJSbgaJEZehhF6m40wW1Z8QZVy3aQridqul
GAacyILOqT0pt/Cc10oao0tqrVg8pSs8FKi0y6PciEgC9jRkC8J+xMZrjeYs9yrGuHhSHGFwy3ql
1rljVbguaKpgOXe9yhaL815dFU2TjRl5GOuY38nEJ70Dnl5vCNRAQgW/7Cx/klHbIvL639RKac2Q
rhh1b5rOgza5lnK2K4Fou6uoqQZqOnRM+OGJq3MS6zWNgNPNX0rNKZTYMSxPouHl83LvVLY0uAxW
lSAr/Pxri6iglbdhzjR+NMofKhXUWIi+z7ncKFqzVdPwfVP5rBhhIn+5/Pt3r6VbATgfa2L6dBxF
AChf8mNxs16z2QdZaKAz8GdDHc2vw8gXjj1gwQp/ktiMBs6y8aj0bkKVPeSkzXFieiV12mMZYGIc
cU3VtUL2mkq9TNQOtqcOW0AuekrnsYvNEYCRNDkliTJcu/sbyWz8YkpFxXMiMC6IopbeWOYAsGI9
qqVXm4NrgcYBI6wubx6zlXerqCpEIRYLrXnlI9LU0k7BqNl6uVpp4hnlKcW1VFZvZ9O9DLXrKewN
FqeIhdY3PaFsRPd58LWgDMYr/Zj+ZNxeyQnNbZfhdldwg8ZpZV5heE8fA81oT2SEP7fcdbi2OlFh
3q76b8TiWwzmUZfilYmVHOMbGS8WJRp+KtfwldZRXFYwT7zmcFm4vVNki8ndFDRqyZichW2r9Edt
+GE1Lxq6cf4AA4PNZTCDo3CYP/aXoquWko2tRxeiNuApevbT5OnvMDibMvPZlAebgBsXbo/m9WnI
lM5JrOUPQmybgENUgaprOPh/PRD7Pidpwg4ppcr9SEkSp1gTj0ap/ieLtgHijvdFy9NB0XFmIKxg
s/mWNVj+pESTYI4CDiUTxV98ljwB2YOc5/C3mfqYz981BO0JFT1Y7FrrFoXbGjtPDbT+ASU5roEV
rIf1wUQHmww2l9gTlXLsnVFbMG5/jMbsolKDDaUyjEWdryppeLisanuejsi6hoGGGsFhy/mDsY5S
DZPtF0+bpiOdi5dI0t20b68QPwcoARJcdPbCTCKzswmFD0j1cEGKWnTEqJd68ZbqRa6RGFmuNXK1
rodCv6Eo4UWqSeBf9wV8Q+Tc65KvPe4eQJTtmzi/GqUK5DGxU09ntVAEWHvOdSsdt5jK1OfUyFs4
V7w3q/LzmhC3bx7WRZRl2nN0iNVNgtmHMtheOcWgSVs0qwp7UhJfVz6Qxql0wZ1tF0JVDBOzSWwE
YZwsK0YV1OYKeuRSP5TkzpAOo2i+2+5yvUHwWSSVNJEaTSAwtuOF4KzVE9k8WroU3XSpEr0MtpwI
rhkiRO6A6OmENpMOiNlYoZmqCjSaPy3KEFh5K9D0fU+xkY7zFBqZ9HEZgVV7eII65AE4O48Zyh5L
nwailP2up9BsS1dty9JAjferJyfGWkZgkMP4xIHG6F+Q1usobpvHy85iVyfeUPjiytoweqVWcRe1
elAwzXXt6u18k6zkx2Wc3W3SMcIQcwwhC88vZZK1xtwHJFG7qHHaLrQHKyD5By0RVdzvchSBRvAf
JO5gqlbDMswYWWGkuAP0ZrhSXl5jrIWTpbpXK4iX0ZNhypanrpLA8+4KibHHtmlhpAsSFr9uGS0j
y05HBp39LHLfGiO/6I9yKSok2t20DQ6nhxjcMLWVBRxS3lPtxjADkolIOkUYnD+KdCyfarDkOrgh
XTJ1g9fa4PDvUe0TXtaN3dwz2cjDbZmsVjEpM2AZmCdnvo6EtPzqqPnSZ9ET3+7ZYRiYoGbpjGGA
t6q4oybtoId6hkE32slUrtJOdePGG0WzulS2DfyVgxhEM5BKknWZcCdjAt5udVIxI4Qc7LMdKh5a
yBW3uSkDCWNKpyA5jKcZM47QfuqVP+YfxBPNHmQn4aVfwJ2U9bCOHVQD7zAd7a40WUuOtpV9XlE+
6Nb68DVfCOYYtNkYCHZUBMwtMyKF1J5GiB7/RM7u2FMUXzZukHjxR/lFO1+DL729F7Pl7b7ZgbHU
xJ+OyzLPU1HldpYRNmAo+jj49FDe4tD+LH/4D4uziay2IDzYVSfQsoN5DwyzuFb+avED8sxKOyBj
aPVg1KrmES29CMBBiUZXZ10Kek9VTft+eXWZObzb1Q0ot6u0SuZYmwA65YlL6PyTLhhVdRlDJBi3
gQ0qjs3eZBiJ6hBybKOrEhMVssYFV4t3GWvXbVqv42ZMtMjwY24xn6BGhLBgcJ72OTZukkF1Z+Jn
tBHItO9n8CapIMBitNu8T5smqTEI5sApSRyWXX8aVyuMeutDYeCZfw6mJcb1eQ6V7im1DUGgsrtr
G3D2/02qsonmMs4NnLTS9GHOniVR6eeuw7bxYoirEsoX+MtSb9gT6MuximOeukX5sV6/pLEgUSjC
4A6eYR0U0hrQCkquafnRIH5ti9IZIgxuk1ZiUbWVIUdvUjBF2c7Q+tX8cFnl9kI5NMrJBi5Ksqm/
ozfuS8xk7y0F+u0qQefUQeoVrnEmGOMQ3/7raRvoY5RlHDjohWAdGJwxzaMyLBFFKGfL52n0OxGh
zI5qbb/PR92L1KozIVCtegn0/lY1jpdXa8dALVnR8YigIW1L+C4s04hBGbji+3oSxc5qRdRvBv0D
2rsNP7XsSZDHFcGx/28sJa3mnFgpzLRnUxPS6Ue2LE3YpLmvL30mUOndtdvIxnlwsyjTfMJUF9Cu
+LL9REQx4Y46/7J2nLMudApHVjGfM55I/2T0QWd9vrw9+xCWZckqQluN77bp7XT+f8sn56b0luSj
3PiXIXaOA0jxBsE5r85IW3mNmXPpc7+ZBn+OVldS1quykU4kXv/9YyaEUVQZLSKMfpwLpCcUlch5
uSJ8yD4R/VBFP4wmd+I5djpD9Bq3qwAbLM6nFctM1YUCq6JF6kdFnLmSFMmCQOEdCorK4GZUdDKq
6GnmC3tSs7fWPAV5T5nRY1mjBktqBBDv1ICD4Bxno3b92oM4wKuH6AoM5yDKTlAVg8rfy7rw3ndy
QJwyRKWh5J0CIP1+8FVfQbm/cr8ESAD/DwkzkVTs/xtnENuTlJBhoV6j3CNYTbobZRLkRd5HjZxA
nMPRSZ/XqwGB5ucoHB+NK7zYPxEcBmOof4pvRWyir+/WvwRwr3i6aTLGMcxQ5s6DopLiLEqgDB0u
iE/mqTmlH+hH5ca4Z/QO03VzjQYAp3ZFF639tfwHl+9q0IuI1EjJUY+uNSbv4SpsfF1F/aEiEM52
F7WS2kiRoR3N12T4gXyZNOTeZRUUYXA22zXdYvQzBBmKH6Q8Z2oCThZBm4EIgzOnPlmzhajYpDVV
j6npr1Z71KPgsiDvSVJ+VQWNsyWcpaTINUiSHuMD+ZYE+Td0wUlnNIX79Lb4tNxL3wWQ7Idf0D6N
Cb6xKJnks9StgEQBfSj72kHyh8abXZTlgFoE85AEzlyk7hpnXhWIm43BxEomR9ZF1nypviSe+dn6
2LdOd224bZh/zGqMoRH1MIq2kDvbwYvW6esCYFrdydNtmYKRW0RE9Bvn8WZU3AG/pF2pZCP0PX5C
QdF4PYRssk71bN1XR+QFb0Vs979xv2+AnPdAql3NDaaYckg+GAE44ML5vvcZF+NyEOVLmP5dUBa+
FyJtQVqhFACLyuVz1tkPaS2KLUQQnMPoCpPG0QR9lK36kSbKac00X6Dz7/IRv5oZ3wyBWpgOaUmI
Mb7oJ/ZwyWYgdcg0ZW7nsREtNij+3AKMX3+7gJwbwTgrsBHlUA87Hm4XOX9UVVXUriRSCZ3zIiRV
UDwwQrwFJ7J9Qnr1GF9roRoUGJwtOkXeTwHjFpNzIPNU29JSAw3V+Skb2A3qecw2izCj+ttUO/Iz
mOAd+mH4JLJnkbfUOU9Sy6Sy8gSL2fnZzfQVtRBe5uqPyj0bEt596L7JgufUd3EvJyrnQeJBntqW
uee6HF2D3lbpIRr93EIP50wFcRX78ZdMjXMktZx0XVwDq2tyd7FuyBTjDiw78zK6l81BZHGcB8GY
zMisKZZx1B9i/U4Xld8KJOHvo5OWRIoe4/tWFv1UtPzQ0+a2smpfB2fgX4nCD4GdpigerRyLJmGD
amRyyfp8GUFwiBhcrJH09rggm0e9qk0dOcG4oDYAjd/fbQl/h1PAAh6vI+RYSXZNJeVIo16wVCJB
OCcxGVNPM2a2tRrdFfp6L5m20yK5f3m9BMplcN4hmQxrKFds/hyH1fqsU8Ftl5nBBTMxeB+w9hiI
K0OMbkIJvvHSFKemHx0zIi4xn0fRyJd9D4CaOINYYJnnk/i2QscSuRXqEe1hREaqkR7MJXFV6Zxq
oqX7jX97A2Oyb0KzSOmMpKYAW04T/PgQVucMT4zGvfnMJk7k4SAqMdzfrTdEzhWoyX8RZfuKatfp
dPwTbfjv99FV9atE66KAWlyDRHV9K9k3pRpc/r5gyVBW+CtA3yTqsrL9Mb+oJ9biWrioVzutD72/
+n1IPE1wL/hNwPcmEucQ7Jqstl0zkV6Gn2xSTuzTEETpxj0JwQx8Fj0E79vtGx4XQSy5RJTUHKhn
0I/J9F1SH6fmg2AV2TfeG9UbBucbevDIWUUCmaTGy0e022X+eFjDqPGiW0ZNGgfVv35Mfz1a3yA5
PzGZBeqHVkDKoXoyAnqS3Pi4BNor1bzonUa4aZzXiFR9VEqCRZRDa3DoA9rtQXFYHzAOPXtk7fbC
KIlZzqUl5UOH0c7syXiVbzmpmKEE3aww850xt9SH9aQGfaidFD/zpqt/XTXHrS3nR0o1G8aiALY+
xcd2ndxE7wOJyIIT5bLzwIjvX22PDqaWyhR5E5m483JW48+X1VLw/den/o07tGowooJDFpq/3BXE
b/tvl78vsKzX96LN9zu02kUZKv68rkicXLlp1QrniMADvi+b/HUzXoP3DYpkjjTuVEiBfiQ2RygL
o85r/r8FPwm1D5FbhoMgmBQp/Ov/N6hTG6HiogKqdNDv5+vsZD2Uh9ZnnPaYrXwQPREI8TgPksjq
ONQS1rIEgajxzMiUi7N9PT0P172bnESsI6Kt47xHO1R2J09QPWu60miQtoGpC7R7P4r9x0G9XoM2
K6jFbV0QCysYZyeTuHr6zUB5m2yWoq0SqTnnKVAWk6j9AiBcpoYnJEjc+Up7yH+mucMG5snYrFlg
WcwBXHBOCucgcKVA4yYoWL0BzUjG+Ckeb1c0+5VW7UaqZwvPl8tRFGpTf/UUk9TmJgZhIIpSnNEr
bgLJURzQ+9SfXpKn5KG9yf3lSlT9INhAlYs9cslMMspMYKo1p82vo9Z2kvZFEg0iEsUg/HMFIsem
JCxskw5l54PAGd3q80E7k9yTzrOvelQ4F1CIyUUhAwr0UXbLhHP7yumPXTh/UmvnJX9afTNQD/lZ
EZUovmrFBa1RuUhkMuR5LpmiVn5+reNIOzEafSt2zMf4WjkN12DSdzIPib4foonSQmzOvyBnXhUp
KNvBOqiHmKnuN4zMpPsh+ZYrv6woo5lv5IN1l5xFt1mRa+OHPtZTkmqSAuj0ujxaiFTaq+hAj1bI
hlxE7nR/+VTaz+aYCopACUrJ8J7/q7HEc5lluTazjGL8tT0ipA2lr/qtGtSnLBA50vdFEex42qBx
kVFCerSolbh5/oePPgm60tXC2QcNwaEUcQjv5442aJyvK/p2GaoYaFfJ9eAXN+ycQL7Usc4N8nAs
hykJU3DvC7E4ETlv16ERbh4iLKj6BSPJ3TrokPBL0ePkRAE5az+Z0hJvvSXX1jHFtYFNwxPlrnYP
rI3gnAe0EerKs4TfIM25n8rqiczUjZIhvKw87DPvTPQNhp8tM9T1YCQQ2MumwtHhjQZ6o9phP932
Iy78V9Moaqz5jQKBRxkNXKh95J8wekXHgEsdhZXaLVNWFH67PWYLFHd9KOKw2l/ENyjeMqJZafAc
A+mqG8sM9fqxSoPLC/jqrN+v4BsGZw/mOuamFEEc8372TFwT7DvtSj6vn8y7zG39bkSfF9iiA1Sc
L9/aEKW53uVfIBKSM5EMBUmZIiGBYmv3hfQz0R4H+q87XV8t4k1IziLwkh+ZhQQhaX5Y8NppXnWi
psL9Ewr1SLJmE3TV8DfzgfT6NErYrMhy5+fipg6SQK+d6W4+6c/WU+2WruhSub90b5DcoVhIqI0b
Bw1Xc/lGWR5MEHa00svl7fmNgryBcKcgBmEZw5zoeD8L0AXYoA8qihG3VRghUgfFWT/iWUsOotFp
Hs0XcMioDir6Hy7/CJGg3GnYkDXXc4K17dsJU5Yzd2iPay/od9yNSzcbyFnbkkTNMFAIGiML3YCm
38r8vxODszW5UDSwmmK/dOU+r1DncdJFtLe7QqCplbH/o4/c4vJDhTXkmkKh6bJeoGtSAc+3qHyA
adU7j7GB4LQuU/QFbSKAqH5ipheGo2UhvbZvI6f6Hw6zXQe/AeO0zxiqhCoE3kEPGe0s8adAD2Rh
+mJXwTYwnILpc16QPoNMi5l7Su/XcYXai4+Xt1+0N7yCFa2mFjFAdGnCzQDthKJk8b4TwrAEC83N
GtoOOGdqzZOh1DMg5qDFvNvqLMNePimhHLQ49KXPMyiyBJkt9kleHQzMFcAu2IZq8lkRjH2qU7vq
UuTZf6qGZ7bPqf5kJqWTZE//fv3AImChZ0jDsASes0y1k5gQo0k9JV66oEcZemgtduxdRtmNfw3b
NjGQAfQ376YLlPVs0Xy1cNdW0ESB9z4rSIP2m4YhRk5+g/r1sDtchtxT8i0iZ1FFjZEdVLKxa3pz
pSzjUxM7umSfh0lz6jHGFNHux2SZIkGZu3m3cxtBOdsiMfgQLNSfer2HAdOjO+CFcT6M7ohBFCHm
hWcOOcGmj6L6UOEKc9ZmLgNGLiyQVw2LJ+ZBJN+8ZkGU7I3h/3B5FAnKGd5EkjKpNAiK+SvkdvUU
Jz7pd3jbktHx+EENKm86dAfz4yrKnYuA2f83ORVZr606UyDocKJf9dOKAIv6mPHhLgGoUCl43dig
UdEbvAiVcwKSltFUliCuUZ/r5NuoY7CyFqaj6CBg+nFJf7ioSm2atMMRhMjAaxp3vc69yiW+8UV9
Ho5VIP3ZU8TWTrhLhQEOFjtfsZydj6w9PTQY7aXc5FAcRCR3YsXZdW1vBsJ3i7Vdm/Uq2rE9uf5e
NA8WuStqkLzWbq9Mzh+4AALqeJ2otvpugkXazI2cmibuS72cO0PZfdfT/NMAFgK3aaNjUaLoME2d
umsFT/57ygKnrVq2raJOk++7U808GnszgrJkBeaofEqGyFkW1enxxHNZxL3jD0RfoHawUBIq83kF
q4l60mG0AdRyPc7VGvbrv+aTQ5y/heDsLe31kZQxVjFdiCMbd+P4dRTnhVgMxes9attlNFUpaD43
uRhL0YelnDKEcXQqbrV+OZIICanWCLQqChOlO6bq/FkdjSeCxnSiln9id1t87rhYKyWebYa/nBRk
FoeQ4vVqdLVTdyyQjTIFGrKb0d/iceeEbteaVaDFB3hmqLqmW4XtVRJYGEwSoYyoD8uz6EVn94jY
YnJHRE0tbdQkYIIzMj1GoY5nx/aqrd3ZZS9Jw9VfS8kdEqiJRUsyAeJwUkOMHTiWj4zvBJMDb6UE
+TaWqvmjd7qtmJzCJkUWdaWFi40aTj5eBf10DHpQLrKSovYsGa7w7GVZ4EvKyx0OdmWZ0VhCTI12
7pg85e3nAtdVzevKzybNHbs8R1Zw2fLZ0l3C5A6KVq7kAt0WiKgieFOn163qPI8WRvRGqdl9ugy2
m0/cril3ShQYso0BhpBQL8KapRPPhl//7FDLcGRVxtbxMp5AOD4F1ddjNZQW4KzuZNt3SXfdLp8v
Q4gskL/VgTGmTDudbdqteZI/suYdHeSpo48RNLhuR/9DAm83A22Cf8ewTRxJCl+1rXepbAwjNg3P
ubj00xsrqHDeSl/p2biZT+hXRSdnci+nrmi+yf6K/oPM12036yIPmgzktOtA95McmsnCNJxS0KG2
e1naSKjxfryPMpKgPxZvCtPrFOz0NvJMlAYP1+y2hKnDAtUUCcY5biMqSNH3Bpza/5F2Zctx48ry
ixjBncQrl2ZvUmuxJMsvDEm2ue87v/4m5DnTNEQ37shPMxGOUHYBhUKxUJWZNJYxPoriz0F94PjK
Wla2tIqJ1lJbgHB3Akj7NXgZIfPaXFHtFAPE+yg385Ok1Wsdn0oELbq6rrIdQ/M85qPf0WS+GG1J
3wwhr3rHQ2DCh67XSpNkQBiTwNaq7iE1cl5Zl4fBBI00C6us0YGhJ/sZRWN5fPvUvvxvnTS2NUhP
ZTEDPTKtZCibeUfPMIYuaSNzvY+c1M4Gjn/TZfkYdc+AjHsnBhkywUB6XkV7vEFs4DRWmguW3oaW
5O+NilM/W7+zQYKLMSZZMg22qc8v9F4dixTNsVs6/t1dCW7g9XsM6W2yDXF4p2k90C/wmBzBN4Zu
yirgtZAJop3hkde80Rf/BGgC5w5bdRAQJYKHRSdIMxkHKZNAHeMAYGN+Gopjmf3XwTyaup7/Pvut
IWkjMdoGf1+qtyaa7jpOmYZmEh+8YfH3GW8ohCYw8yqJHUwxWka7n+T7WVQtpbi77Oc8HCbGyaTu
5qkHDpoWHa3ZQsHMrXNPGznrtRpLF/YwYW4cBnmQDKxXqOtWoBO84u+hsWT/nTWsi7VTgms3i52+
2eIZrbNJ4tUyd1J79agujKHGLuoEeVVUWVVj0dBijgJk+ZUWnYK9ckceiuPsKXfjLdSRw21pBw6v
N+IjgwjjeXRHF+AZCl5tIWElK9Hu0rsxck0MIMqlHQW70CitAMqa+ADY/veVNU0RVBEY4vxIHpKG
UFNsohLP55lvDX7otsVk5R1oJXk34trJXSIxHjnKmTzOYpE4Yntn9oc5cS5bshr3lgCMK4pyhEb2
FgBoaKFdrNNgF4MdHUFr7pT7XLVSu+I1snJBGc8scl0jIQWFy5ioSBxVN9xAN5ZYCdgnNvpGPHDf
ztfO3NJQxk19XYCWqw5M0ln0sRA9Cc+NHTuGW//MISFferk98V6SV/1zicr4Z6fJlaiAMMVJ0EvT
4xFA3WU72Sm5ZVjumjLfRpk5Ejkoqafso620Fa4HaPHekav0rtiknnSK/rOQLY7e0jQms/FjQevn
DoB9dUXqp7QYLT/UOP7J2zXm5mrGRuuLBCBN2ljjjI7+dC8I3t8dAvYzqMdck1FlQJHuyx0tcxox
ioEh6uWiJR/8O96nM+dUs59EWuqD/C+ne1Uegny28rnhxH66LuyNudgcg4kbWRLrNYiHEiRstI/R
3IFjdVtzvY6zPSxLh1yFGMfHm6ZTQl59xOOxCH5JovAKjKutKEtzmIAhFd3UjBVwJo8WVMDK49vy
Mz6wvlBxh+jUWSW6uXm16NVP1yUsEzNquReNhK5is8dMe12A0zVDCVx+Vr6h4S/ZUQnJ6Unl1azo
5lzaPCZoyFAVKDsaqoSt7o27aI9vVtu0FLv3PlnGWRrJBA4ZryhpTI/Y/Na/9UcMat2b383QUi15
k0IY0eIVHVaHTJeITOTQzU7PBg2I5dfBVZzKRrZwyFGA77eSN23q6/42djHe9+XyMeedOiaW6L4i
6GoIWDE9lPLWnD7zHbawiyVdnUApFAn0WFfKF5JcBSaveMo51ax2OJGHaKokALRojZJ2rSNtFAdz
24Jtvitl5pD0NQ/TAZ7j8K4yHjYTUWLQrkplBOx4F207tE5ku3QLPRpOLKbedsH3TTYfURozrOmR
K7K90TzLsz3PqT2X11r+ctkd1pL95W4xMUVVsyoOZyCJxcHQrqq4gFoxxuBm6zLO6qfeEoiJImCP
9XNjQA5QO75H5YOCh/i1dil/gLAreHcLJySbTPAgkp9GmUl9ZCwcP8mdEO8I/51y7vfL32SChm76
g97QbSrLqy5xZ3HfJhxPWC1xLdeNCROzmk86oblTehTtyU3QRopXnicVhK++NV8NWx4jJm/pmADR
jJQfzgeggWeQyrCEYDuS7xxvoA780cEN0NoZovqRaU4x40JuNIAI6DLYlRjILWzfyQYURZsjOsif
eNMt6yfqDMgsYziSNGnoMiptmNqBULoaStj+3LvEULzZ7DhRan0Vz3jMKqpBFhuRlFEHvK57W26e
60+6xv8wPoyqkZBIjTzDpvwo242Fx1vVEmwjgeIY2Bgou/Vzr3FSqj9k2GdQpgoRxkJd+iFAactB
SMeunqKHFpC0RAS6f17E/UPgOAMyITclQkwS6o/KqdxBD3bv7zA8aWVfzENu8+LG+u14BmMCb4Ce
hnom2LZIeVZSt093lx3/sluA9AznYvGlXjSDmjYVXT1jG48Ywct+RuCi/jsQ+iMWILqU6BCdBEhZ
PkPOylIGdxIf/g6DCbBdYUR+p2ChVCQr6OdXGyeMHi9j/OG78bwbTHz1k1mNqgCG0Ns2v8/s3pL2
kG+55bXv8LadiQ6lqkpo7QJQb2ZWWd3EPC1F3r4z4cBUfRIkGpZLTH+mCr6+kWj2JmffV60gkChH
B74MoT7GeaHek4K3IUQ8MOsnrSW7yRd4x5+eNjZwE1FSFBQnQKauM4Zo6aznuREgu3PRceQkUJNQ
rjuHvugSh6cGS//YBTD2i1Rs2xp9VQCTRmkDAgdwRwqnadSdrBH3EyR1StBGW3qH1vjLnscDZoKc
L2qmHKdC7IAq86oU9VOqKW4Wpq6gDh46WPd9E+9kpeXppK/e9ovlZb9YKwOU1y0intNupI2/T9zg
h3803ofgak+/Sx944XXNMZeAjM9IsVSNnQnAMX5Qg73ceonOYcdbc8slBBPzyg7TE5Hsx47sN3bT
i15ZKJwsaR1CBYmxZkBOgW2arPrWnBItSiB//JwVDx3PhNVbD8yL/wIwAaKVxa7zOxytBgVcZOMo
nRVeYuutjU9gvEpDJoP33b2WmS8hmZMmtGM0qwZsSuJtkt3jw81qid3wONY5S8fy5RAxHAViwLIE
LXxG6NShwYkZPATmMCm9NGWJDENK3e2yl0BuOaeVB0Bj1uK+E9u6H9s4xtcSiXZoArfnVOK8vayl
j4vNYKWpYnMKu9CEDWa0RTr3/hhHTnV5J+K77HLsWT+R/7oaS42jgztulgigqvEhnY5DdduN3/8O
gv6ExYJJhp+OWoAFy6MMhDiPfvAi8GMZb82YFAGi1AVpchjSuMZb81PZdJ6PkWILffk9RlFogXsb
iFa4hz4lZ7vWzw4kA0xNNT4S9KqaWpV9n+DiCB8y8aSSx7RBjhrcX17H1Yocmqb/xWFM1MeqLvBh
gYn4PS2KNXcVvmIiW+8siL2jAQh9jttwzxtdXvf3MyqTFiVlrweVDtSMXOvDbcYj/v1DtDsDMNEu
8HNoDQsA6Pb4NLM7b9z6m+ioW5JdoD1N5jHovg+2frzoz4BMrCNCJoOjE4AN1Ifoq0SkXgfFpi1d
fyuCpzE7FaI1x270Gh6HJ9DaGM/kC2cv6U134Te8J6OLQ6H2almlFQ5FvGt3ld1BusWJPHIFTU5b
fSI3vO/s1Q+bhfOww/yKUYaqjMlJGC1tQjvf+Ltyq1rg5AArZfXKMY/jNO+/ZmmekGeo7QNNvRXt
0E6deSvcqd/JlbYPUODPr1QegyjPjd7/fQGZNyUm+/x3Awd3dtLN+BS8fyoKXnXvX3+msrlcT7oC
S7iiLQdSAk4j1duUl4EV1emGs4z0srrkJUzoHIZSHOcwBQiesmgn5YzHLMOjCQCvZLF+Efx7KNhx
fh2qi6JET2Ha2qZ8rSAZ5AmE8JyCiSTiUOmS3MDnRf2mLb0i5b2Lv/eYXVovJpT4SjBI00A3BesV
fzftxi1c7fSLW8T/Xv5srQTzrdmDv2mc2S0cjChbuade65vs//OYwTvlTKRJukRpawH7l3d2sMWZ
c9LXutuoCNj6ZtpWolXyJB85i8xO9VdN4ssGDdcdxiPlx/E/c5yjCrnw+/fxv4Xfh3hD6AcFmzgL
mOBSzY0h9k/1xGOX4Ljj+8zyAqaBlmMEWS64Y5BbaeVIoLtPUs63wups7tIYun8LlFwjCTqjsVhC
Gdhz4VbSNmyvZaW3TOUm1HahdNsPta2YPP2A1WLDEpkNHyBDNwd6ssW9gnAsbYMraT/sUNz/RGlw
CcSEEDNLcxEvxkhOlJ8jqBVbCO5Fb5fj1OpmSZKuqpC6/SgcQHoJpOQTcq+kQJ9iR+zO34ypwEm8
1yP8AoZZM6NpfRnEwFiz9+bnykt+lId+3zlodPFAbnh32SoaLD4EkwUcs3JKFolmlsEqUMdvBqXd
VrJg+Wl9NRPhMTFOccvrueKtI5PgCbKsVCPNYZXydmxt2ahsRQzsy2atvrBCjOzf3WLCcDa2PukG
oMi3lOip+Ra47UH5Vj7+6lmPvfKBV/FaT10XmExgbvRWbEiPrdO/1cemtpSvlASksKEQdaoU27gd
Xci8cGlAeAvKxN9CgBx98Q4r3kqyK0rHSXQuLycHgn2AhDRVKk8CLPOzQ4S+mqZ3upAnAbKevZ3X
j32FnKpiHoMCKDR7oymr75hgMA23tHWRl9rwTGK+cE1pbo2xQSFMLB5r/3kyXquO996++s20MIiJ
vHWf6NEsAqMp0ru+bu1WjvblHDyWk3Ighv9FquqjGIENrKhPRJDuRIJW/NTfkTH9EpPYGwyfs5Or
X5CLn8SEFyGrB7wR4Sel8s9GOTVg5pYUaFz/LCZOpy13O+kOLO4ddZgMpSnoQW//mReNvK60eojW
UjYcLicyJ5SxD5RxIHZoXof7BI/5bnYGL7ij2WTgGtezh0kHczO6mt0/5PwHFbpqF6Loh1fLvhCG
PoKp5pW0ybb0207aTw6UK9BuoFh/uYdMnBExMFcK1FB9+BZVx9JMLJNgmcVTGHO++nkxje3wjZUR
asct/GW4Na/A33AEaZ4zbiV8CVyVLm3kmF9q71N5+tlL2b5fVelzUZphYaw9msZjPz4Qnhgd76Il
bA0N82hVEGPP6q/yvsVcuH4zlFbpzrbkgo38an6+HEO5gEzEqccSmngjNepYRpa2yW5NR9zp6Esc
QIAeurxF5EQfVm5vlJoxaibggejLaUXcQ/h/NbEr2eAkLZxYSpigooZJKmoTnMRUMtAM1vY0J3ak
cVrpOYeMsPEkqFujK4FS1W+9eS3yWF94VjCJSaTqeK6iqZAmKFY3oIMo1tF79rmsGAOfJtQ3tRWR
Jj2qek1G1t/Kx1q6M5tr0bQF80tf3oPRlvKV9EHECRnrryALUMb5RmhQlGMOUPXKv6IK4v0rcRsH
bITg/A/s2OU1Y9Gs42NIPFvJ3H36XGU1oe8HQinfkz7adSJ00gv1YCTmPgq6g99GtgCxosunbN3p
z7CMKwp+E5CWVoCmqrbT8a3CtHe6H2POEPv6NXqGYXxxatsqrxRYF4NyuKofSumlzL/n0lUv8Cp5
q11tZLF1jF9qvQoK7Z5+JR4xruQGh/LruKEEAf1B3k1vpvI+w1Ta+t3lpeTZyKTQ9TxV8UwT9TFv
vsRTve0SEL0VKuppQ/KSTypvFvoPEfK8qszFlipGHIkhLA3RcWFGXwpwLY7xtZ43ljBcy+QUDJs+
2wnBaKVz7vi81971DOKMz2TSCcYJCbil0Kfj4wkK0ozkRe+cIGxsPb4Twu+X1/cP3yj/wrEU6Vqn
iRWGW2j9MPzeef0rjr70TXjIdhJm99EButXvOt40+HoUPYMy194sBf2UiAAl87itovwJWiBPlw3j
QTCxxpAgNAleSXwtzCnkSaUtpHl5yeV6sD6bwYQXNYkIiegDVXocIPLYoRgaoum+3foQDrTDbbaB
SlnGMYwT0zQmuCRKSFSUbHADTRWxYgkSH5No97MYWhgss0JUUfxDmhBOdYMXvFk6ddFsJLOksbRU
MRFilTtQLnqaO4Ygj7PyF9GpwaNVcVI/TiRlOdbjQc/jjnqn2bzp/g8w+EOe0fLH1rnsLZwwozFh
Rk4mQUR1CtlsnoPERrkxE/UwGP1DPddb9IZyzOI5JxNjRkj65DWNMSopbptSv1cUnvIpD4IJI6WE
L1lZoCtHonuFyI4haJxrjrNoOkNrGmroqlLoy4qcHcISn3E/cnFT4kGu47Y+cfyAJXZo00EYRR/O
Z6AVjQSeJr7I5ktieJfdgHOgWXG0KE9kUdMBo0g32PTeOPQa59LmHF+diRlCmAk+occ3z6OnsAcp
qyE6kAm/wZuqRdTyOM691ZUqxzLOraIzUUOMMhUik9irrDj45mPT3wVyaPfJQVUPpOAFxjUqg0W2
wBKHFuPQtHlB/dvz9/k9GNzv8O2rgO65+FSjyzkx0ZnEZDDTPJtoTml200bKY3sQJxSwtfj+71yD
iRBgPqxF0HfBA8XQDvMrtIxbvfqJ0UkC5UQJU7qSpLJhqCBiUvtyi8SxvK7b63g+GebjZTvWKyIL
DCb2tAm4ztQRGJ092XRWLNq3hwj1ENrwzmXLpdfshwx8gcaEoaRJg2HUgdZMFk0XBVd1wsfOER1w
+Tt/C8eGJGOMfCGZAVc6v27j5kd9aK1iVzjxN97XxdpSEsipmnT2GCPCBusTA+acw3GmT8u0aY6S
HmEcFEPVtee7AufO4KIxGzdNrRGVgQjnQKWg8SDurH7pvoobBWJpSmylX/+7o/xmHbN1QVgIcaBM
tCM4uZ7REkju/GPjCJ6+DcBQ+3dobHVXUyCwWJhYS1p3lZwUQ/hQHrqiQ0hkx2PGW0tmlraxVd46
CopaarGWwjZFD+ouRdJG3zdeXijtF6/7mAvHJKMBupjSOodxmD99RHHOTe8HDOM/ZkfKrNZ65Y+w
dz+zoNA3Nw1Dl8FexXwdalUtDUoBE3/1XsSQXXBUp3fNzXQYfJs3y7jungs8JhATLenztAfer1dg
f9fuZ9u3WjCgBA6vFXrtexS9h2frmKNXJb3UkxpolH2SFgOLWyr9Je7A3YYOHaf9UT1N3sS5RVfy
g99QmSPoj12QG6H8XjWpNEfTvua8gtn6OsqaqEi6hrDybvmiYi2OYeHrmoZj7oHTCaKm5QEv6O99
/+BdsS97yapBMmi3DVw64MxinKQf52iuqgotdsluzr4KaMPOUusTGKAQFxUdVWHUhX8vwRdFnGpx
0WCrurswvc31ryTnDV2v5If4+2cMJr2RVS0zuxkYpfJdh/RwnuwSsCilgeZeNob6FXOf/QbELFhi
1HVg+jVOcuRbRAM5Y2DlMYb8lJtIfvk7LOZEjbIxE40uXGFea8qjUfeuP8Su7DsdiCAvY/EWkDlP
uimCMbAEVmqothZ4OgjSxqyxCvnhMtBafeW3FWTOkNlW+gR9KTyTnyaw+0gOPLy1WkiN+lZt4dzy
7k2eacw9Jkj6iGkxbFmP3ms6oUablpStvjOu/BPyECdC0xI35HMchc1Eghjix34MM7VTuyke+yO4
Sp1gn3itK95rt8Kt5MqH8IGXAfFg2cpK0aWoIcPYkXhS99j2N3V+3QzXDV/rkZ7bC0eB/VgqQJjo
S/TM6VdUBgFT+WhAe812NeiG0XHzina+y65Dz9YlQCaQyKXRt0aI5E4Vc0yVv4r6q9nKHBCef7Jf
SiiMZ3rbwiw6CEVp19E7vS1d3aKDUB13LI/jneynkjiIJWSfASekomWQjWFmbldc9TV3wkteXT5N
UYhmEHzxM66RtMk8GJRtg3LJeardyxhJNhWnt2lr4jjseL0I6/t1BqQ/aHGT9SBaNIkMQKLdGUFp
+dFLzJslWilzIJqcMRifCOtRjscGGFMbuGVCDkXDU8mmAemj250h2LulbZOk0DFE1M2nLL0x62qj
dU6ObqmstTVe++j6AT6jMRdMngV+UqkwSCJ7CRGx2gcdGqubR6l7vnyc/uDpZyjmfhEmVa9aOjIO
fhcNJDZQwOgRiaGiAv0L4ae6jTbF02XMdW8/Q1LrFy5RS9BtSOlAVlbcNPOXyazs3NAsKeJ0PfBW
kblkAjTBTCOdEx5kL20EWy9yq5Kv6/JKC1Xnsk3vmkGXHIS5YECd+I9RdHA9OPzqHy08wyUgi0bG
3V7ToAj2/Vv0//IyH84BYCn5/FloVaSMCPhSZaM95tVvk+8cAzmRg6Xjy3WIDOjUJxs3e5kdTF1v
5GfhgT68d6LFvTrXL5Z/nURh4kYDdkM1jJGUthuMrVOiyHEbxU5q5Y/0VVzEbIN92cL32HdhC9kR
O2WsID9plvQDbUT7b+JCoRuGbvqDv6tye9xLNtqmSpvsiNd7wWbgvV7ztpH+++JglJgcnHIfSzw1
r3H6VQ0539ecWMxqrSNtbXyNslK0IXp088obou4gCuT28kLyYJiQksptabSUykQxX4T+Bxm/DZ9M
IM/uwcQQyRfbrImxV+K31jH35Sl0eiuv36MWFTrg9XXy4qTCBJOhqyYxpMFEaDAOMkBWPbNLfHPa
8YxHHrBxgTfZuryOnPilMCGFDKmEaiMg4/zUpW6Qv4AHFJKAVpJUHN/nbBk7KBb2k+r7EkKy0A0g
gJ2tFol59+OyPbw1VJnkQxxQezaoYxDZLo+U6D3elK+UORKswcUmVrlnmgvJhJGumI0pofd2NtnN
o2xLVuGJYP8i7+QvxSZKbB4PFydVYMfJNCU2IHBJrZyeokG02uFoFielhwqb5KmE92XDCZTsSNkQ
mI3R0ZOgvn/TIGqdphxUC/5JcqF0eAdJlsvbyPMV+u+LKBVWpRo0AgAl5bGI3upka4S8LJ8TCVlp
da1qDLml5BtxGh76dL6Cau/m78xgIkhLMEwIHRG8GaggdhJvG9GJe96dsl6iUlB+ozUPkNEzZ1gr
/V5pYnyKNS5InVAdJtfpIQytcqt5yVHcUCFl/9oU7ZEXPdbd8F9ktnOtN806LicgJz0gxnSrixOG
QGNbNUO3VIQvpAcV3eU1pdZ8vEHPmMwBh9hX7Oe0kmTooV0L/m4wir2vyUdSmU6kZ54+VFez7j9e
hv3DKT/jMqdc6CVdrxLY6l9RDjqwtRwob4V/b+wL0FclTxy8dfc849EzuTgCcxDjuZ3ATuEQfxEs
kOzda4HVGu9Ne1QAR49tg7eh69fBGZTJDlQSyIkBMx3ItMXNaA0xJq5BCWK8EB7ByRq7NL6ozljM
GR8aI02zDAsq3U92SVWl9zCwuJLdeWu4yVH6SVnJhJ0xWBLv7K/HlzM2kz5I0dzIgkYXF6/8iuzG
dWQ3JidH4Xkqc/q7BuIAVQQDQei+U7btVvEEL+ZOc/L2jMkaKm2sO0GkewYBteyY9ad62pbTLq9U
ztFbf15YbBkTaSIlrKB6BijKh6dreGiTtsYd2jo7C2/Ke5o/WJ/RAVj4icKyJhuTokc1XUbK0Z3d
ZW6LNyJcPpTKbQgtAk1M3n1Ht//PMUZhhdyEDB0ovgw7Id5KlX1Th45yjncJRljDu/dxRzu+knaX
j/xlp4S4xO8nvlPG1kzoRk5maaVoYW2rx7n+3Caq4GeWIBIlovb/OwyocISyqkEgQsuUsgtNLSt2
BqRkmaVB4LP2hJwfWNZaqzH/fkZlvDTOxNzMJtTU5FvK1tTiUfup3GYPwZGSDeGke+VtEFp87tDV
VV0AMz6bQtywEDL6MOxO7riLN4lHMku80bzhKGLAOgIb5jNPwX71TJ5B2aJs4Rs6EQqADsqhM9AN
ejLxAVtnj2i64KTVq/fEAoq5D1U9b9UUY4mOoL41kWLJJqcTmbOAbPk19I0oz3vYUleQbBjsfHjR
65BjxVp74NI/2HaVzAQ5dV8CRbmfN9FWdWPHv8nsOLZbl75zazc5v2K/mtcu1o657lqlghZf849v
4Jhv2sYmtg7tq8Ip7e6peL18wtff3BaAdK0Xl3psqKUu0s36NfQT7cmdfqTTbuJBeebxlfM2jrnk
6mxSpJGWsZvp1MWJ1cQPhFfb43kfE0zUvtFmtaIYyVNTfZO0e86K8baIiRuKXtbNRPs6KGc+/fDw
n9ttuaVrlmz8DKVR3iW3GvwXe8QEDLPyE2VUgVi5ytfZybapE5/MXQSNYKp4oW/bK6hwcLq11uZW
4f+arhrQBSAfpJHaIay6vh2xkD/fmzs3yVV6MLzcDb9xZ4fWo9MZi3GMedB0OYN+0f+80M0e9NIa
n1CTdSH9tKMar4rVvAbctV13lzMy4y55Es65WgK5dXoHOgQgwkFn91Y90bb8/Ntg/VcSHJkYMugG
dVx0pojLjmkdlBS9biU8D9hakx9AgOs1qf4jBjWONXU+r7b2IT9i0ZhYDEXOPsgLoM2n7uf73ME2
NazqKxXOnragKXGl58vng13Qd0RIPWqiBtkwle0vmRStM7ReMu2oiDahpm26seL0in0IWiwGk5cE
8zDWbQyMxtW+KnhbnO9+yT6hInXibRgbtH6BQW4GFGSKaKrM6UsFEKJomWzaeK3a5xG0boh+ACGD
c3ndODCsX2DMq6rkFjBx+DLN3tR8HbTtZQj2lDGWaIwzZHkY50OrmHZYkWtJwmhGM4OsMs52RaW0
Vt3zxEX/sFH/rp3GbBQacGu84qtYO8e/pZ9RptNtsh39jAo23M4Y+teWSTJrH43ci7tMaMK5FirY
17gi1IGo9J+5C3bVDg13Gx4hz/rRgt72P37BdqOr6qwquoANm0/lUcPALO3CoXen4dGOcHz6uJe3
j+ch9N8X5pWzkglkAqBQDYnVpZkjm8loFWb6GT8xZQNS4gQ6S2wfjlJmol+jw9ke5l037kN0lZJQ
svyisfOJNyq+atUCjLlOVXEWJ6WfEQ8lSMCkt7VSWLL0maVbgDBnWIQQXphCpdEWk/vc+K4Yg1MG
Py5vj8wmBu/udwZhWTGaAtSwco5hMvlbN1nhDSZgLbwoOto3a8a85lHywKymo0eL6peOp/GN3PAe
kOhifTgBUBuE0q4BDQu2qUnP0iaZM/wENb2Xg7dguqpjTLUFlokqFJ43L1u8vnVnNObWFiQCoTga
huc5espV+sLSnYqA94DzodD1a2HPOMwdrVVapI06dm+gZRkMX9iJ1yiWcvvPrKidvP6dYYxPtmRu
zVzCMpqylw9vQ+/JLcdb2JyOtYnxSDVJpGwOAeG35iEWZTfX4zeT5Ls+0+7+yhq2JiqPKRnxsQdr
MPfqS/eSeBIjHsvJauw9ex47ztvrTap1MvaofMse6SZlV/r3Ira02/dvJV5LB2f5CP05i1iY+1Jk
BhVsGs2HttWtdtrFwS1uMPvv1o65Uuo+FYqE4iRtnVpiaDx1sbArY/kzt/9i+WhWtbBnKru0EXvg
FP4NOG/q7DsZOMW/D3Qwv1yOaOBTBYkKmu1/xygjKLfKuYHrPz6S5iAXxI7lhxyJNprErBniC/0L
n4aAJhUfQ9IZlTm8Q9jNZd8AFZx51jshwD7fUqo8NEpx7q11pzhDMcdWl5TEUDsdPijM21xJrSh7
ziLVgnQ2xy3WL3/zDMUcXy3vhRxqkabdb0RbBId5Yddb3ynd6IY+bqQejyhmNXcj4MHV0b8k6+yT
iqlIYtfTz4ZUGq14rqw2rq0que6Fo+IT67LXr+dtZzQ2ZCRCB2pYqDDi+yDs3kvhKWQI28kWN+11
7fEyGy4ek5nGQlhBDgY7J2zpeDQtTUfHZAcZOgzm8xL69c1bWMcED0NJAk2EbLM92KKd3CkO1b0b
bvQ3qlxJZe+0L5fXc/WiXAAyUQTTiqlRvy+n/GWs3Lx5NQKO73OXkIkgSlkFkuTDKPm2d2gZvD5k
KA7TVPT/0dbPjjm9x5KFRdTiRbwyc2GAfio2rBVUuzBNp/enGygvGFYghi6UVT1SjG7lixsh1//W
VCaQdWiKkyV8Y4NnyqbzIPJgoSpXo1LQXrde/KPhJTqrgWVhLRPDgl7viTgAMKB9wfq9WYP7LQO1
MKd3i+uZTAQzAkFDRRrLan6TqcIpbS21oWn8dbanI9jjPN297JnUKz5E54VlTBybwiaKc2hM2pV0
S4x9271e/vsfqqi/O4rBvpXEkZSC4RhLV3d2BsYBPBsGLnHLzEoeiq+0yFLI+BYcee/1H8pXLDAT
UjD/CVFuDcATBKnLzYhG1s6R7P+P2u5qgqpKBmhTUdrBczezij0J/a6L8ZkL1qkJcmvKlr7OFG+N
0x2LDbj/7i6v6tqunfEwzvP76cMAOerqCj50o1D1YKY7RjXnhlsLWUsIZvmq1tflWABEojwHpptV
pSUpPHencY/1viUIE4gVaYCeL7VDOpkegUBREztajZc0iAijjaPvXW4fB2ev8I73+9qhUZYkkw5M
Elrmt3edDo/gjCml3btUwe1T1w2CuyLRzmMF//kdMTdNoqTCSC83dS+BGIleN4Y7Y0hodmUr2fCY
I1bdYwHIXAVTJJOOmABs+sJWKvOgjwGnqW4VQpcMFVKumqSzVb7c7NFjWiLdTwq0dZjXIOP7hIsv
ABjXQM+eVM49ahDjULrq1G6U8D+PwtEQoS4wmI0xTc0XMdqKY/Q4gToz3QQJ1Ebybfoo2bWV3QsO
78Ny9ZZeQjJbk2lTNM7oz7WznzQqxSc0GMy39OG4uI82wpfLi/ihEYe1kLmmg7rsxVrAKiY/y+Pk
5qhxvzegOYknQ0UDH9Ci03tQiOAVIlbDx2JpmSu6nYc6SyQApxq+OZvCitV9zOMS4IEw13KlxWVA
Bjhh719VCPHxNp15pea1zxdVN3WMJauYFmNrYd1AQKTTDKgc7XukGshLaVZqiVvCnUj78CL9a7fO
WMztP4WQJu1TYNG5RbKZD+Ra3hkPGO5GMCTHebB4o4v0L34IwAvrmItLCUAdGzU9ECPIPBZT+W2e
IZ82JmZqlYKu7XyC/E4bU9W+7Jn0D38AxgiEYugmHkNkxj/itA/TuATwL9m/zGs2gtd6HSdVXPWQ
BQzjIYnUTLExAUY1fLvSnjSMrqsGp/axGgsXIMy21YrfCkHa4UYZroNun2X/lX/k3S8WAMwugU+p
q1u6WNIpBmvsZElO5NaH6qt6qh/zayje73lcDWsZLzh4/7c/bG99GyeykjSwSWv2Ub7XMRpnVq6A
+ZnLfsDZILa/Pp3m0CR07TLhphiuFIw3iRrvDHM2iO2qj/pUlPUa61fUFizoHsGFSztib/TQgvA0
vYT59E08UOZy8buiaKsIoFUVW2H/EPAejFY/FpZ7RH/B4husAZkB9gVrp+I1wMU42PgF/QKv4KQZ
KVd/vI1dwTG+X94wnmPQDV2AlqNRmQaBWYmSbBIVXCFQDuk9Rbq/jLOavy+tYyJEMiS6Msmwrt8M
rmCBn2k77gXvlwIBB4vnhUyY0KtSTswIWOgl2dVQik1P0VW7126L9+kV4Sa1/ZfLmDxIJmg0mZmS
EIJJdhjcibInmU/l6F6G4DoIEzcGv0TTWAYM+h6GLkY8QljtITjS/hUIVTgjp2WAYxPbTw/ePuKH
MvDiKLc09STkkRVonGjLcUC2nX7uEr0odICIJZ73+jsBEwhp+b0fni+v3urVeI6AKpOAxpISiZDI
QdDNnyuMOc/Dzdg/tdU+CaO9ZHIa/HhWMdEiKkU5lnKgieWbQL511Y4YvZUmHBieS7B983rzf6Rd
2XLcOBL8IkbwAK9Xnn1J3TosW35h2Bqb933z6zch71gUxGnsel78oghnF1AoFAtVmZW8zBFWr0ev
5Dfyk34Yi/vRq0/kIbmlvXa8qX6eZdRpVgEjnwQhGEdYFhuYfpjDm7rsb7NOPeJz6f76lnFCLts/
L8dq0KsUypCeF3kvLLwDxXNwJk7IU1uESo3VUx8GBx0btJpR2mjek+6FT2NsYf1sdNXFn6/bxYNl
YoUqaO3SLbBLk+8g/FKr9wuf5nBz8UxNQveCggIayzMVhosqmR1AZtWKb2lJe/mcfe+99iS5ufe/
MAZvmrVCZE6Ynk1pNpVALKWbUfihyo9pzWP75GEw5yrJkimrqhb+jpdrS8ybeJdpwadBLxvn+ibx
1o/+feXnmKJLEr2GNXF9LOsbgfexs310V8tFTV0BQLK6DUHDAYCfox1dNOQw+EJA3Vr4qh8GP+My
GG2e3BUg/fsKMBmlttOEzrCVbLBiPLvGR4Fg3kzgEU/ygJhjhac1YRYbapk82VD/BMmUrwu+UnC7
vahLffjsWJnEnKSpiJYk7OAOyoNxR8UyBtByWRK64MF5x32P4jkfc/+SJm/E3Gxwbs0HbdyHyaeu
4tRhOBCsniCJl1jMB+rfS3hITMUFf6YXJjxueM4OscL2aVZEfUFTzVYYrV6/JaUCSbKdke+vH6Lt
gsXbBrFqgX2vQxY6QYRNLe1T707OcsL8ECSoiKPfoKW/g4DAH95RK1QmSlRRUy5CDE8XiwsYEKxm
QcqughQ6UyyOgRwP1JkwoUCesJpErGTtDg7tHw3d4LH1TJ8gIePNnH+YaHn9clwZxsYMDJPFQojl
DL81kL3KHPDR7X5ND3RW65i+fErutGPo8drNedFKZ4NHXiupkcIxB48ciJ276SGHvGDlRrezg++t
H7x+1Q+KW6ytTBRRo6adRgGnrYes5qjWVig9a+E+F/ZtexO0jjh8LwX02oO6oPZ04o3ifXAMg0Mf
n6funI5fODtNneZKrNGZWNN1qtwSCTtduhPmGnIXtGXNsXKx6E7zKfN5U3e8UMBEGzUY63LKsNfa
7ArNHVlQwuSND3LiAEtVVkttFGb0kqsrWxAORnGf9Pd8EsWtu5ROOaP4DyZAiGm/v3m0DEwQWgSY
zgt8An5ZaSdecrQfq+CtoS8Dae1zdmtr9VaQH7TSqr8hjRvRBgkbbobo3Ow6rOEre2Nv1S6vGswx
8/UTeHXB9tAAEsCAYtj6XN/UNV68tYhX+9jYMUXTdDCh6ZJkfOheLWeSNPi+Rcpq1ZllfqGi2pFD
LnjBnPCa/9/ah27xiusb67nGZdtZDRRnl6YFbjx+K9ULIfcLr+GOB8E8UaFJK9TDsMal1KaWGnuq
XFpZ/v26Y1BXY06xgqWjkkOGqn/ohUySSBxICxDxgNTxrLuqTx2Q95W09TDwDoeJFlpYLp1gAKf7
QqdNah+TJp/lF0oWyVch3nqVfYfGHLBSSPucqIiVT53XnGQE5+H4ktryAy0NJIfkRr6/voxbz25r
RLY5sszHQVkqIJKb8Nv8hA6PY3WUfPFLvS/c2CO8p8WNe/YdHuMcYVvHsdpgPf9u0ElviiPE5H2M
BHpcpUV6t1zxElZJTCxQuM8D6opueF9dQL8WYZpMwHW32OFf2Q5i0ujC6I/ceWceMJO51H0vKmGP
ZS3KZR+pYMOeZHdKG1c0wSvWl5wKz1ZV7t2yMulLqicFZNJxrEW0J0RoeUZfqVOfKL8tj89r83i/
nTyZ/n0VHXHRCFrf05MnPpvt5yA2rLZ5uO6Wm9FxhcFkKWme/fccGMPXNLgVyoP5be54vQgbcf7d
ojGZCdg9gYO6Kbyit6Lih84t6/C8nYkeQqtMWRnBDYLKFsEWg5RZ25NziUiPSTXTabzr68bbGyZ+
pNC+jmZ6mhP0BRD10gWXLHu6jsELiewbRCaovRHr8LXaXTxi0zat0g5ONADnD7wAvG0RhObRzm+i
LYTxNoMsYRQuBcCkG006zvVdZ/IM2sgI4QdvGIy3hcVYR/pSokXLR0pj5Sn0WKtdeqJMr8Un9Zn7
scEDZBxv1IY41zUADt5MB5tw94NCHo11EhrdogOPb5C3howXlmMhhgnBGvbVSyGBl2AYrTF6vu4W
PBDG9Uw1VJIZo7t23p5S3R6lkzq6/wqC7X4MpWDpO7pPZpO4aTiju7h2dcJTEuVYwrZMm+ICQ1LA
NKa8Eyvj3BHBUvWQ93y4HRx+ux3bK52SNsqmCOeo82hjduRVu8WurNCGVBefnnY72BkYlEIdEYR7
1OpV2CbzvOBrmlrlaSix1Ifazm+U29qJbqNdgq4K3kfu9hX4BsicqrjDBwTEsQFY38nKQ1/fFrXm
tNljLhDnumP8w/X3hsUcqAbjfIVq0OsP3UKnVxXpE8FEPgg3/occhmcZc54UcWmNuAQanc1F+PPC
m/k5vkuJFfq6T5UUIbLR/BgTm/eSwzWUOWUV0XsJ6cNrNfjX2OByP9nFrQIBRV7o3ep7QFz8vars
bDpJ6j7NJ3reIOhh4evVKu+is3IvPoAl2s2d8IwuKeiOczZzc3lNVdaIiulWEEO+99QelMZmUSOS
SA/kTvKWUwQawPiHifnu9ILuaulAM9P8u86p2W3VRhRtBcwkUb2im6AayVGVySxyUJz4jrjTTjsV
T7Q0YnwXuKNj9Ax8yE9XiMyhnAhIVNISplZR70wdnkZmK8kCSzF4Qe0fjDPQ6Ul0jUjsO0IeRVAt
kgGFWv5so5cb13Zfelnu6j6SEczF6Re950TszaBjvoHSELgKOj3emBoxhAeV46cGT/p/NOuEPXtD
YJxFbk0dZJwwazG7L3j0vghq6lXVMFjXvXLzUljhML4B3oQwwUsgnFI+aaUnzrdisb8Ose33b6Yw
zkCalswBzQqSOnHM/IuSHytEFeVHFfy8jsQzhgnNUEjJ4oYmVZBa64q9pu8XgXOKtz37zRgmIrfx
EmakhDExVKnM8Ueo4M059lsu996Wi+lg8UbLoExEw2SAljroirHKaDAO/MjODw3YQuzJxhflXWb3
R15n9tbarfGY4A9Gxq7WKqxdGI+2FrV3iTYfDaHnPKdvlYiVNQ4T6cVh7ONFp3vkSF6LB03RjWxv
saIHHcy/kt3ZdvocHXhaTtfN+9DCXC8GUUMaJvROUxwowPwMh2nwmnQKOPnPloe8GQgS+/exQZuh
8CqFiLZK0xxaotjVHPlFqz+lc5n+weldYzFxqOqGShspVkNi1KK+DNqXWuPYc90RPzQwC7nYpSBY
gSOi57E1lv00id7/f27XZjBBiGhROqvU1+P0Nq9ujF3InR3l7QoThMDTJi9SRVeqjiDvHvlhsFOb
l1AwnOu2bH5Gro2hv2R1N2ghHry1FJ6mniVP98LDfNHOVAq68jO75dRbeW7NRAmlntMmNGFWjdvV
jCVnwueW8cgxiecCTGyQghzMnDRzGbzXRtGdXFniXr0l1ugkx3mn7sOSs4w8SCZMtG0SZD3NIBbS
WoHQWnl+x7GKHkQ2SdEVDTPnKFRrMlv1n7VkmZUZZRLzITi0Fm1x7MCplV+yAy/327oCV1Bstb/S
CqOUIQhrT5r4aShaRyvrh7oVntVkPFWazpsX3HQLw0CGoMM6nSXZLSJBrkY9xpe/cKlAvtbdqxPH
87b9fIVBd3Dl50KkVsNUA4Mq1y+nX3wE8mOJ+ur8nTfUsGmQSUxR14mCTz3m+CotGA8NwdDtIin6
UxRVgZNhcukgV0Nyf90vNj3vzS3YVxJ5VEOzoelKqEE2fjH3vdz41yE2rVlBMGE7y+AObQZ3EJrH
GnxY0fyMPIxzN9ATcsW92TEQNarFQW9o2rVXvQIPkQrNh7n9Vtt+sDKG8YMlEesKjf903GT8iY+p
z5GjXQYMtxSLRXa8k8SFYzxBz4tCa6BfhPxBpDUmG/Lp7oSnpcLld1TwfIGJ5TURiFHRVyWC6Tu8
zs2cQ8RzBCZ85yrpMNSC/98oL414vyjPA/drl4fBBO8Uj3xzqQGDqiy0yLj8ILFMu4WelYohRujd
uJXf6e6/c3Emfjc52K8XWk0n5Q8TIp21JluhFtvXUTj7w77ymIGoB3UOlE57kfTbpOZ9Om9VNFeB
m1VyiIt46iIBizeEjv5C3S10UzsvrfZZOWDWlX+cNo8tURTMOCmabLJiUlo9LqTrcPE1X8SD4vXg
wKat94Mbu5Gjo1agoZe2hpZWeua6Co07H0LGCptxd5A4C5lJQ8YrvT4aN2o7copjvlfc9Kzur+/d
5pc7ovlvSxnnnwN5nEL66Rn/7MAET+zinNvyRTz3zuJCX+gT7xLZfBRcIzJHoe7bZNE1ZEtUykqX
0OaTfB89WgTB4Frgdh6X0Hzz4l/ZyByDYNRNQSJAFCRLBqV54cWQAYTKxPcO1CwStOfp2Be5bWqL
N+ROjbmymeyL+FiTRJ1nQOOqsarW1+InFd1UeX82x3sDLO7Xt3MzwX6zlCV7MrMkgoYSdjMFcUWL
CVv0vWSQreVNimyGsxUOc3cGc5qEQg8cyq6PemTdPQjjn9zPkIXEWCZBCwNbqWubRQIhS4JzEJyj
rLZa7T7jdiFuGrICYe5N8G9UJA9SxP6oDD2xCtWdKlQFyIhUibM3m164gqI/ZZWqGUqAsn8CqKC5
b6fdOH0ZMegagkSw45FTb0bkFRQTQsRIM9Ie0w02KXxDuV0mTta+6War/58JGkbeiQrUg5Gd9Z2V
Yv+1ej9KtxgE+JdrxsSKJpb6uM3hA02k7sBwH1oRpfbI1MYZauGxy5Q/cjoQpZh0rPtDQ3RX5CC1
N0JsEgLF/CIut8b0/7I+o2dN0VHp+BuDOTyLMZoYtAaGKB0y8V6ubzQedfDm/bWCYAqXGWbTcjUG
xPwa7oYjWrr3/Ek7HgxzetRZaSuEnL9h0pvGBZ2AzxMe3T6kbwvGnJx8BgHaoACmM3cBlG3kyO8x
1XU9dG4+SKy3hTk0uHQDiUCW0x5e9N7SDoUXus3nwZrs5F69Ez36HMF/OuMtIXOUgmbpFTF63anA
V3Z0p0wsIS9j58EwBykSG5mUDZbQrGK/WeJb6C7t9AlXg1A5Ge5FsTR2SRHxXgZ4W0d/1zroLf0c
dCFw+/I2AZQi7RZQHV/fuu3I+ts/2H7oIB5b8G5iDeMouKnQdYHuhOIo6pozNcs+yAr3Oh5nMdnG
6KWV0krUBR3K3MJnyTRim4TZoW6rXaGWHmYqdq2ECrEpPV7H3V7M3wUFmVnMfNTMXjFhp0QSi4Cm
uoEgZ/RwHWSzTQxCnL/LFgzPhF6k6iQliLmtW9a27JZfwZMjWGH5miu1j3RuElof2vJHu/iGy5Rs
i1zqhDIE7tQhYdnriWmlw0M5htbQGRyszbRsZaP83i3TlISgJYdbauPXrD8E0S4QvpbkqOqQuuGO
2Wxdl4aoImfQNFVRNWbfukybZ4me8V4eT4Nq2nGgRDYZ5btIK35c376tq3+FxZ6FUs7G2Wzgm2mr
Hro62Ld6wXk92HLDNQSzUWhf0BO9CHQ7Fm6JchuUZ0n5fN0KHgSzP3VRqGTBcwwacx712jXEJ7Hj
TMXxFoq5IqswDI24wkJN4JMNn7OQc462gtJ6lZi7sU0rQ6gbrFIYuJSspZqsWbk3IRgy/7/c6zSh
WEPR1VwFWahzGFKXwpR4NBw1yF1xmpx/tyHM5Wjgoa2NckBoS70zSZpYPXge2kj76zoOb1eY67CV
pMEQY+CEneGleuZNYcwxZSt6r1eLuQo1U2zyUsbGiHL2mFUaYgBoF6JcsZY88aNQO5W9ZA0qL3rz
TGOiQN1XczeMwIXDKUSxmobHhbt9atDLhm8mUzIVZvGmxEybgCCqjaqHKfRDHLyYJnH/ZIfeQJjl
g+KTIpdgybcl8bYeP5OU822xWVtEW8hvK5h1EvUwSrMBABr0zqZTfhBseT/8lOzMRRsBxxk2qxEr
NHZ8uV5UccwDOBwtzFEd9uGo3nZI+iixe/098q+v3ma9ZY3HBE91ENRhpHcBZER+inZ7T5Xf5wqU
maMznzpM9HG/N7Yd7/eCskPN+YhO0VqAW9RltW8S86hVOafzmuN5hAmmerEYc7DAqlKeH4k0u6FY
vyRl/P366m1fpG+WUEtXga4dcimWqWtkhejGQmUng+YEOghH+4KTIfCgmJiKjgA9wAsOooRQ3giz
tNeM5S5vhZuoUjg3Bc/j2RFmtSxHoZRgVrLvBuiSNufwMOSQbYOcd4CXPaPgeD3PI5hA0YdxMRU0
SYiyT1HXWknIe/viITBRolKGechnIEyyvKvAG2hVafHy77yBCRSlEoRNNmLZuol4sn4piIgJ98ha
Uo5384IEW8WbRCPSCUWKodjtgAz+BmzEdjpaGK7xJ7/yudoIHPdjC3lVZOakpZ4u9Vai2qCWpuLM
8aHZIfVvQB+FZhTMKIFSPfZ4M2U8bCb5ggjVZIr0M2Mwa9Vq9AEkI21936mlPywB5/GFu7ZM6Oh0
sSagKsMr6U391IBtKXKgffKQ7ic3o1QmHNfnRCqWwF0YxbEuejgm6T9JyaMY3BDDu+6XXJOY2JEI
gx5POkyqvnQOCqR+7gen9qX/b18+t7WQbghbZIYepmjoYLsVFZHBA6eIIYPdX6fvI6PboN13+Zzb
beg03yi3Xc2JwlsfT2s46j+rKJzWQ6gLJuBG8aBCxbtM/wq17+i/CpovBm/KZjOQrGxjQlUO3zAN
BWBTLrjy3DvGtPyJS6wgmFilZGHVizEgKlE8hK1q60voZCnvYWfzWK1gmHAV5Fk5RQHdJRUiONVl
CWSn049E4yRQ2zgqdCvAsQXJEeZAKVI/FtqAPFOod/ooQW8ntaoS07ENr2S2eZakNyS6dytHUEnb
DwQfJ3ZYgiv9HInnsePMHvGMYVw7KpZAUGmyrgTDU6MnD0an2Ya6eOOw/MkH4coaxq0zMe9Vg36w
KbPu5ETeazKPQHGzw9pYYTDenCSK0EHCGntT9bsW4pjphGqAnp1TCX3lhfYtVrWLaDanOa9/hrly
z4lMNLv8GCkohbWqibpImOzThBTo0quvb2/kJ5U6rB2aWdPSJo+GcHvn3qCYW6SSqwCzooAKMaE5
huGdII1eVtVuGHec5rjNkpUhvWExLi/XojZDxJEm1VTOOnodUcO/Xm4PdvqY7SoMgFvX13LT+WVK
uKmKhoJZ2/fOn0YRhB8GdN6Y01FXezss7sSZE2m3M8MVCBOa1GGptCx6rcU1J7zNeoFjnPQ79Mdj
QFTmpTl0Sz54xwqNiVDKUndKhJE7G/VvKi4aH2K/mK3egV6sGzoaB4+zguxceQtlStz+gEuIBDoY
/Zgvtd2HPSeEbMJgEIboigp6IXbIK9Zlw4CkO9KZFHzAAfksDL0d5Fwn3LypVjhM/IiNvgiLDOYY
N6OLD3BfcOvRqh1Ky4a2i4fMHp6vu+C2368gGR+shj6TIuqD4VMH+m80lTjZZz23Yrt3ykfadh86
wR+QBCsmpstFjaCWiY+x945vgjZNE0mHOBmfBuGxKi9w/euGbW3ZGoJZyrqtc7wKU4joXqjccLnt
/uBhnkD2FeoLtO1QZV+X0zbMizKv8N2fPzdxUOyKcngKwzhx6kHu/KiM61uNcAIVPUDMAcNYkowr
0dAgr8aOSeC6zGI0G+Gj8qB6rZ/6oxft+O0rG6GXSJIk0p5DzQAt+vsdCtRcydIZ93Ke42l29sHY
Z2LGJvgDOZN3OEyI19pZJihnIzcTO1B9T5YYKFaIJmhhMN3rHkE9mV25tUlMhF/UKdeEElBiRjJL
HjuQy0LqPFIjDH2NriG3++uAGy74zjYmt8Fr4Fz2GQBT6VkAX68ylW6RcEITb6OYo1RNatNMOhoq
60G34nA4YFb0VISlLWkFB2ojOsEevOtAuwqjT6zcKtGzKs5aQA0qqF71B24ReuOr4B0Ac1V1oRLJ
Ug4AAZ8EIVic5NQqMY8+mrMlSpmlgv39+hZt3Y7vIJn7qi5BnweGLDgF1A+oJgCkuB5pK1HuiEde
wNgKtms0TXx/qoyqTyI9gYGtm95SVu/5a+ga++o4HUbEd7s+J594n+Jbn5LvQJmjDG0AohQpQIMb
80V08zsjsQxHs7LaJp62i71G4KzqK23Bx6P221NYoVWz0XOxpXZifthVTuGdFFvR7C1euku/gsHc
np0lc2Y0mHr5Q0zbtm74WhMcd2V1WBNDlCeM7+FHkJM+nyWucgbdrWtWMue70FMpqWXqOwc6I73s
qtcOO74+zWYgUagyoiTrmDtkzrgczGGt16puqzHGR9NHhYBXTXzhHAUa/z6Ys0JhbkwjbcyhaTUd
yYfh4/v/mNqZlWPku6GpPZe1mmcUk3jo4B3KpwFGFZGIV6d2F6mt2wyhf92srftSWlnFxBSDjOms
lIBJl3MBei4NU69ijm4wp+pv6vBrhGvg3yEyISXSQiVD97uOGkBnh8P9iG80SblJzf2Cgbl2tlT5
4Tripqe/2cg+2CZGnCVodYeN1UubPYFVhGPSVmMLkYhkIpCIaGdl5xBGInXTJEj0iUM4myCx1NGJ
njjaX69H+RDa8yPaxNw/MGsFypyvsRij2RRk5AbmwUzOmsBJpbaDP1Hx5QXNO1lkJ7zarG/rcAZA
Uk8/yqq9E3tUcIrmPISqTZT6Lprb0ywM57FOXShHH9Sc95izuXWrnyC/vxHEuhiFvlNwCjS3FvaG
/OlP1vDNRCbpMbRZqqOaOmOu2qbUusPIO2HbF8zKBmaf5iDLzajAMgq9pUDPkjY4Tznev6BY+FzZ
UODlJFbS5qFeITIBEVo3UdoksCr82X2pv1E61cgTL+FdO1rRk/xCaYrJfeb34PzjVX95O8aEyYYU
Ta70wJbJYzp/FngN91sFHpy1ty1jAmNfx0WbjFjOaG/4igPt01O+V0G6UNi8E8bdOiY6qoZhRAZd
yPEg2rPb2rjEPsc2ZgnAdRd7PK69f4gjb7YxsTEJS7mXUopnB/6yB63IUbnPfdpDvTx1IJxB4eDC
43Ta3DEV35noAAYlF1vb7oyqAiTNusghKM5Kx2lm2YwjYPiCepRKEwq2qSquJDAolSIADhMG69Ab
nrodhDspP0um2TwP3PSQFR5LcGOa4SxmCfA6zwDNXekXO90PXz2Emz3SAMRmBWssNntc8kqZQ2CZ
kkWfVmpwYaFehdMNbiq/DbivK1zrmJAYztFkqOaivzaeqrvcn88LQkmHUgSvwLi9c5gY/OUbIjuc
rSyaWOQYVsOM56+cB8RbhxniUpHLV/Detkwm+H5HIYl8GH5bFqVo0gGWZTHWkpYY40/xyfR7jA5w
N27L62UZ3agUTTbYK1tYstLI6cYNXvEY2eOn3DdO5o3s0Sex+ijveI8T/7CYb4jMPSAqkYDWF5g3
2rppqR7VIJPupUNP+/242cFW/giZcAjNy5hlFtl+gSVcpHRJJ1zeQWaloq2CaC/g3J5btLKY2n8D
YUzq1UTPtGVEiv/VABPShbJuFGe8n85/tbElnlV/dBCavf7zn+3fCpq544YojbowgX3Li3menOQ5
eHplYHTyfRZDYBZSMtwd3PSZFSZztwlm0E3NBHNHm2onVF7mhC7ZE+v1QjiH3h8wP71bX+auC9UW
ibIAwGS5FcbbdJAsSAFfT4G2KiTrPWTuOLlF24DQYiEFfPimydEwzqa0V8K/rsNsu/9q8Zi7DcpT
wRJRnNFevMUpHOP5RfFlr/RGLsfdZiVhZRTbThBGKDyWGcCaeq81VnLJXemY3qQ2BmqgSJZ8o8NQ
lc3TxdnMvGQVN50BiRfzw5MF5N1KWaBeOb3E99OF3HQnegGZdu20iaXMO1o7KSE42KGjZs8jB930
zxU6s5WNinfxRYO7dMpTI3yZ0qfre7jpKqv/n9nCPJMXVabHPVcmW5W/m+KzLjyM6M6+jrMZu95w
2GeLakibNBqAU6NkMLiacMh4/CY8CObehiiJMmYmICoRgSpUrES4NcfZ/XeGMHd1l5dJbERAMeav
FSafQ+EwD7wBaBoEPqQgq9VivmEqDbzXqYpPM037okQQs2p9NT+G0bE2ZM7GbGkdk5V/G0zAF2Y9
apaW7oyGJ0ftogXeHIdWGl5GTA0tqW5FYmqr4/31deSZyAR7MlQKZAAA2xNQMlTqdFb0xJHK4qFL
iaMkA+fdjGsnE+lzfOlCwxOAlJ6WToeGPpULoxOp1y3bDour3WNCvFF3ydKXQGrd0SUu7Y7sDhNK
j7kXOrxWD57XMwGi1oksYSQOtc6+t+U6BlnVT4lMPC/ZSIp18PqCHllGLRxPgsxX+9AMgxSqBKS7
SYeHutaHkK2dmj4VHo65pOgbn7vv4BinnJO8l+YScHTc9debD7rV+Nf/llnIS2GZLgGQJdLQOjx1
ZeJI7MZZPPlbBUEFp7Oo5rZegoaWp/XHmqXIYOk2DJ1SqIkY2mA2SzcrfYaAQ+tQs9JDt0v3YPo7
8DyQ9QkWhgnqytyBMk2ewdURtcd6Cf1A626iPuU4Ons3MTBsF7A2dxhLrpbWKaL7SHDG+TPnIPEA
mIiean8DtJA3oG3GUAD4i86WSXZoNzfjTuYEJc7+sE2/Rb5MUjtif7I9/ag1IPcj+Cio7K8bxl66
7MIxh6lqqixaAuxPrx7jwSnzxZKyXcm9Rj4wVrFAzDESQjVoogD2zIcZfdqV05zoR4rhjB7VjY3t
8vRL9ZonasDbOSa693VTimUmYSFH/W5olZM5Z/71RfyQmLHGMQG9KYx+xEjZr8PUgcWl9rU9ns6c
zBoLFPJHRwYlOPr5RqvweW0fvC1kYnzek0nXFRg41F+E+k4YW4zzoouh5pwB3kIyESNAM3UqdTAy
iOd7eVTOTcQb7fhwX7ELyYSLbEhIPtBzTPnayKfaB5uQW1gmitzdJ4nzpPqhAMegsXl8OTdxJoiw
KMWTtF3fo5DpxDfBqXfUQ3vBdfwnKwg5YRMiCej6YFWMxWiZ47SWWydPu4uZLDdj3XrXXfHD69+r
TSsM5pxFddYYhgybkv3iRHgyWBzZXXaxTxwQbkwhutJpyMrc+Rh/T/apFZ55+qQfvo/Y38AcOVAa
xYEWw870qa9t8emXerjytXNL+tCaO+MxueOWU9kLlEVlDmFYSbKARzygWgsKgbmL0uahsGjzDhoN
eM8X9FSt82IWjTl1RQz2SvSb4tR5xoHKvtPybXgTHlS3PhWufJyP/8u4sbx5Clf7y5xCVR/nkkDk
Cfd29ZggKamfaAVeAWEQElhv9qi9sTNaB+Fb9WSgjpzZPGmzzbtp9RuYU2rERdWrCmwXD8FB2mn7
dE/5VHh3E8dUlu9LUNJOQlECASf93EmPcslJGrajzZsdryXDVf9rU8tyDAoBeidhdtuZdugZxemQ
LarBya0pcfzz9des0FS0DnelilWbD+JP3Vt2qb342gvog3w+GmeL2CRZC8kEqjmAZXvjQLPWHumD
fOSWJDYvn9USMuGGFGJdFjOWULuhKtXLPnGQjb8WqHuH8lBWtunwKNJ5oEx8EXW5SioKGnW1VS/f
CvNoJK1tmrwGaa6HsDGlNse0LamH2Hgnh6INzcnxXAK6p5TPc0OTrSsxhZWt7oSM5B09201pidD9
xpCKn3ym/IBU8JuvgME7YEwsCaMAiQv1SF0E7e98Mar99dtoOzFauQcTKYogxvdOBIuKk3HQQPsk
4ht02mXH2B9sw4p2hpcdQq/HVA5vymHbOFPUIAsgKxI7TAlhGCVXxKF10Nyu19/j4YljG035P+7W
GwCzemkc6koZTDRXkTzi1n4pWI1LU715p/GaNnnWMAupK0usDQTWmObZKO8MnpTS5nea+dsY9gNK
EZShHpE6IhX6kQ3HSgvdrlc5n+7bd+YbCPMRNWTZEDQYRHbM5lCKmHLG+3TxPEZ+PYwcqH84uW9Y
NBqvou0EAtm5nl93p0ImVNCn3EfVNyxymnfLn2SSmoguVF03QQvDzmwIWaMQTexah06hos/KNS7k
QiMFfYXUEpv39b5p3hqQibvQvG81Iel/OR999e+O80X1aRHJdHj3PReNCbhm34dCW8D7Wjd7pLTn
+Lbx+hMm2dBg8EcX5do2JuhqcgXSCBmLSXzItRI38VKbWEOG1DFxC/5aboXdNR6TyjXR3AU5xcuI
my52eUsHvio3hj72gWoA8XVLNuPiGpKJHUITl3rXYEGJT36aXuxqF+NkOPFBvR0vv2qB+efo0H4X
Lryvnlc6vw9xS8WzqyxLeMs1mOWNZGXupwLaeoql+eUuOv3Slyi+1xjdMxz5DKocJ374H5+0NwPZ
Cp1Z7GCJjRpjLLhzHkZX99ob4RaTmCWGFBQkXtUnfrb6YWT7NVVfQTKLPYB4WSPUYOKjWmiXPiqG
OJyjRx/R9X1zI/AID+kSXltiJloPRTxHWglEGg4IPg3KH8Ou2U32K4OxndHWBF/iXLb0P/0ASgmQ
RLSmozTKgMaGri8S1I4dFcLG5L6MEogpdrZWHdLqSe1PBXi+rl+Bm5fGGyLbCqHVgzpHCxCzyDfV
xRoDP+N29G2C4LLGZzOYV0DA8j6Qa9kiSKagtI6Al9968eE9VsgryfNAmDOhRHrWDZKKL3NVvDPN
0e56/US6wr++YNuuuDKG8f4FZgZyRpC5or0o3vWvc8jaSfHjC6REz2gpcTmIm1nKCpFx/mWugjKY
YRllnYbE1A14MGNL8zDzbE+cx95/KKi87RXjgsGyLA0RX8GQEoFu/1f/FLT33ABdHbwpa/rbP3j8
qoZNA/vqjk8Uk5TJgvx1monXLqafC+qPMdJ2qZx8kcv0aBa8yftNE9eRmzGxKzp5DKvXq5AebXQF
RJZ46dxoV3qpYzrcGaGtWLICZJ8rQWkodei5o9Gr22t3op1dMnwZGI4RWerN4IpO6qRQWdtxHIe6
Iru4a1wmWStmzRwLARmG0rjF3gQFe3FMD8Z+utP92ms943V6vbB5bWpbRxGvHwo49sCKI7OtJak8
m1pEkImWSmmRXHS6dNc2HSc/fJ2h+WjeGwyTQA2KUuatidhFJX0Xx/QGKMmkd7mPdojbyp1+opXR
C+nn66W3J6/WObFT5tlJ/75yXj1aNKkkKHVKD5QmpffN+8otD4FjQsU98rJjAQZQNO8U+IBe/rqb
/BhvQB2XLGDrPl4vNxP5glqZhobmydL8kBbP8cy7C7cC0BqACXmKUAQz2sDpJ+CvUfrW0+A6GpST
eZnjVjxYQzGxbigSUdFKQC1mZknRqR8f87C1VUwmxs8Zl9xyM5qv8ZhYYJTRpHXUNKW3end+ykEv
3KCDM5St5onShGc2T332HzLH337L1qzzRivaIYbbjKhIDPviYTrWGBuM7eaour1Dx9HaHT5Ab5Mf
vI+Ozdryyl6W1CKI8katG/jKaDexJZVW3Frpzjx3JwnahZ1oqe5/SLuy5rhtZvuLWEUSXF+5zaLR
bkm2X1iWHXMD952//h7IXywOxAwS31TiVGUq09NAo9Ho5Zw56A/jKUqd9CZ+KB6Qeg2EHZj86AeL
59Y/g3valaEs13WGJUgPkyc5yh6qv718RC1Zm8nWtSTugumUqDTnHAoPQXynuYqznFo0Dko+8aKj
8Sk6sNYsNqbJ/pRBRi9f9VciVKh/eH29bznnqlpTsVESwa9AA/lb7ZGBWbN8HggIEcAL/L5odTm/
BIjevB4HSAOWwh6AlnvWgNYfmFldlsROxwUPrPOeB5AXZcnUqkA/6Bfa7KB74DT1YaCm/XUrE7fs
0F01gofqsuAP/Re8AXEuyTKHZlkqnFuWu/+VHNXwFIhQObgsSeBcdc4h1dSoCCgrsHOy3yBVT54u
f7/gDtE5B5SRcdBrFoBLGNoM050VfQMW2mUZH9owudXi5+ayaqIyRq/ZcUO/2U/Jmf8ad8l9t4da
J/JsvUg7pHmfhJHr9rP8t9nzw7ZK+UaOikCgBiFCDOyc6jVxDdRz0qvYB6GEYK9EVsHPzVV9Rruq
gp7xIcQIVniIDqx/EAzAIknMQV2wfH44Ts0NM7ZqSFLQWyrjuk8fsx1L8zYPeSCCEha5D4NzHyg5
mHKbw13Ku8HTg8wPPfXwi78UKWXBod6s/a1cJv9cG7WkLMye3cHA+n98I8oDANz8IzvF3+rDv0sq
CDyJwXuSXKl7m+UV1R2o6/bWgez+zVj2P8T+7xbJ+Y0qjyRwGWAlyW11YM+b6Ji40rW9Ux3mPUQX
ncB7GJz3AKtBP1ILB6BrD1S6WgxRH5rohHHug8pKr0s59qrxMMoA2I36qdujKw0sIOpLFIi8oWj9
+FG5ueoMOhjYJ9bhjKge9QDtTkEXN1C5riMxnbhAPx7nF8DwZlqp2C8ANgaxq1zZN8vNHLABJeum
9v+/J81k534V0k9RuBRo4UYGBvAbjOai/StDnYOtZ5w5ouhEdNT4pHNjR+hfSLB98q58Zuw04V34
Y9qXn38BVUmVQ4Ux4IchIu42MDlvIg9gJ1ZkGGWMCBDzZjX4H8ITIxSfUXxmXJHz/of8cPkOEpwE
k4tJprRr6qbFRtKx30tVezO0ogLIZlp05bhMzolMcxQW5ozVTEyvOik/ACcadIDiSgPtYF7bvpbh
yRs60jXTEYf902UVBVc5D0fT52MWdQvz0t23FNM+8n0u6q4RieD9SStHA956SHJ1qovrzrW16qSH
IrcleqKYnFuZli6eTQlyRpdlgaiXXQ9uFUx7253cFpEk3XVgzWGV4T9p9lptIp8sUaYyqjBuwFoG
9upwrQ+iDJcgOra4rIiULQBpaNmZYy0f7O2x13csmyaKjkXO0uKcCUkTgnIZDtroshEUNPpfa6Bj
Vlw0DKAfVLRyAuOwuKcObZdwGkwoNnSKQ9OA1Eiz6oLoYDun9PsC5Ru8Q5rmYFLC9iQJYAfCL6S4
6rVb074qBxEsocBl8KhBXTmDuU19Wz7GcIX6H3jbE/c7S14VyH0+Xz6+H8bL3vyioloYYwOFLmzw
3PcPS651uoVKN/qukMxh8RyrHuUYHBWVF5gn+hA+vovi+2KKFDNZ3VvbGkgx4a5A0zr0fw3gVVek
7odAr807dCWMM3gbvfFA2oZe+i2r1yChi2ZrA7CZLJQT962IdOOsXgOT6LDUSOlGVeaEE2aaVT/X
Lb+tRQayGTQqhqoBClbRME1zvmFEndKsZnlG7T5/MNBAldz8Co4Td/6uuOOhR30IM0seLcVDpMzV
ftzCd+GcK45UIHSqwF1ApsoxEZ5EDwhPHMaKhcnLAE+rYAzsXXOMfWHUwFbwkmjOUKe0oB2m+/+u
TVEPg1mmzyhxAdsPcBJXYEACebxLTkpriRjDA4LmCQ2JxSOo5lzmM4cnMRvHdkrufVc/+GerMiW5
gTR298Rfch8A+l9Yw858KgPMcN+IpqKEEjmLja0iXDQTEtEMV7nGsUc2bnCKn41PkUGmvnhub/tF
vlKS89WdKuFRlzMlG+QdizsGnKN5S+7QqwwpKYCGuOqL7c0PIuPZdKorwezzVYBL07omxgjBsaGV
TrloV5NOR0dgMdsu5/fh4F13WHdRBxoEFrY3J9XtdykgthNXOdo7bT/uRVnj7QfySisu8jNiANm9
2Qxr5MnRyCO55IbxPGYBvRZ1a2/f6ytpnN+RbDXqJQsFJPLGbLvsB6c7jsGCez1Di7gUCFZTdP44
V2NJlEyqwYzFtXaqixKgOznFlbljjIV/9gRaacd5F7kyh1md36RNpcPui2qfnRagsbOHgShHJLBH
m0VrK3u0KaavW5aaouNNO7+UmaDLV3BH2Nzl18wkT6Ye2tBDtKfwy53P0vqiYyXyITbnQ0wCOu2e
PapaX8NIWOHFtwMAjSj8VuiMj+OV8kVgFYIzxsPnESC9RVoGiWgQD0yMGpeaw96q9o766VFC/n4n
kCi48mzOdyilYdUykzgEWEu0wAPKIH5hMhf0o3cu5iRc9Yr9WQuBxjaj9nertLn3o2mp/+ueo4fp
BBK/w3JkSQBx+CIyGM6V0GkEqK6Ewz0YrRNbk2NZfqTO7pR5icFQafdNJnuCld2ssK204zzKSE1d
GSOsbONNQP1sXZDT3b0lHY6i4qxIP86ZzMVsjw073sYyuXVkOpPl9NMNSbwaHZ76YUwrX6Cd6Iyz
n7Q64xOdzY4oWNIu6DyC9GUa4LYDiFrjM2Mdr4QANxfPBuumOZeotiEIWeq39YwQGWZHQKV5ykPn
s36h8UV9uKzhdsj7v+sO4jgnYxfVoBgLs5m0cAi9tq2bWTtFmujpevEigBzOydhVYcWUXQTazjoC
fv4+DvSHFmUk6helKzzvmw/Kv60S4rggRdYkE3wzUEsFszVLcseefhNiJScA0KGT7ytodQ6XV/Ly
TQ6ZnI+xQaxiSCwwYgm46k6/6vbxM0svYl5TTIQq2jjOq0xlsQCWFtIY3dx9B1rS2NPuzCc2FAjI
fV/HNKo4XBGtK+diliGX0OKCdY2B1wDC611pLrtyVv+/5sJ5lSZGr67OTkHnMc7Vt1YXb74rT0aQ
fhVZi0gpzq9kQ0fGmbmwufgRkd2Qhk6iCzQSyeAcyTLPcj8y35xkBzWlTlG5ivV82QIFMvinOSy+
KWIWui7hoehzZzSPmvHpsozLEaQu82MrLQiWRmOAENYCIIFvRH9lGTbWVdHfJkH5clneRZ8PcZzf
oGmf2fPfQVC7s32CYrs4CBItHecvKpAg9AZ7R9HeD5MrXd53yd1lTbYz5u8+6S0OW90lwFSPp56t
XOt3p8F2WEMKnr+2Gz9L93g6+bmXPeoCryRSjH2+Eoo29EodWgjFcGYdAc5gvLIG1RGodjEIwC5x
bkE3iqWwCaQkFG29iqc408t4lx/kT2LSJYHj+zCnQoY8MSrI0qVvZnFQi09k2sdC2j2RO3+bKV6t
nEytWsqZOw8xXKR4Gbqkp3uGXtDs+qtSQB+wXf9dGQfnH4rGrOoMO/XWaEcwMTm+lTMK8dV4MRzV
5bdSxEqvKYy7QmVPQHZNmUF21A5zkO7jowjgcLta867TWxfcShKGRqI47bCC1nV1AFs3Av3Ykx9Z
Fb1B8z5LJYvN42LEBvU4hxHKkTXICoSm+skunxtb4GRFDlDlXEWs/p2GQOOcxyYvqfUWD46IK4qv
0n9HKvuV3P0dor31Ca2WkXaWHNG3GNSTXRWZugQ1bVbYY7M+wsy/wGG8dQ6upKFB31KXCOYRfm2f
VdcOaNC8yoqjPyBN4Kt7s/PmK1Fzl0go5z8SmfSYZmKbVtxK0idD6pxhFuVcBU5K5WIKPclmpWJJ
ebB0VId+V7rVq9w7aLPwmidRd/Am5ICxMn4uqNCLoqYji2BAKuuVz0DvuM5d7UccmL75FbOCAG5w
29feAaTDF4E3Zor8Y5IVR4DzJUgpDZVmYwtZSgmN+Nkxd6Nd8tR+0QFTkgPWP71uUAEbS08gWfB4
4XvyZRVNkBPzLSwBys77ss9d3WePlzKgT3+C77FaY8I9XkyTAs6EXTtZeFMWOUDd/V4WNg4IHCbh
PIqiLGEUs/AwPaiIeJKjAYfJghDR2dtuC363GR64Tx7VrM9+ZcfjT0XiTF5zYM2N9bXtyrdmizmV
2as9zLZiAFQL/wUwi+jWI9wjJlJrkxhv8cKePXhR1v9ifGKIj2VgRY7o3ItiIsKFJykQZJGWwdqy
TFA8ADoQ4zEEJYHkVDwPPpsoa2VHyHklslPO32RhmtCQGU71fXTzmwpk3UBOTtEEiGxQfht5ojD2
H+53oE0qhq0ToN+cx2HjohI7Z90uRjOkTgmIdGcah9sGnL5zmrh1N+1kbXYr2nztuu7+8rncDpne
hXPqghI1KlI2LKr3sxuNB3O6texXISz69tX7LoZzsLZmx6VsQUyldm5aPs/pw2U9/qHO+S6Bc6pJ
uKSTZmAV1Z1xtIMJjaj5pxRod9KfdU8q76I4J1pLoLEebIgq8uLFquwAACSBQB3mOT44aowHK6jZ
2gpc1blRtGY9zn1qYF+Aqx1hwLu5Gt6gaFRHzF23HbispHFHu23KRCU5pLU+ayB7y4k8aA7LKjN4
GFGWd9MaVuI4i7f7QparFuIsZb4ytPRep/ZBsICbN91KBmfYrVnSsYwhI3+OgL2lfLYdza0eJZ++
dP7s6fdMNekgbDIR6cZZ+lj1Q1yxjQOTw670w69sBjsOjAMMvz6EV5UQe3pbU0z3gvcFkLUaZ45g
fQV93YJBNFVNa2eom69xa92EErLZcugqU6E4grXdNs7fEvle/yI0CvBWYlosvDaOMJejdjcG7YnF
LbNjCE72ZgCovgvjbnI8Umkag7TSo1brtPnD0r2mWi1QSSSEabwObc10bPIFQkD9cRi1xk962Yn1
RGCVgq3SuVNtAoqpshoA0IRqFgB4upqaoJkyR9Ff9ErENLvtElcrx53qkfapadUwjM4bvOQqOtp+
55SHaScmo9i2+vdN4k70gKdPWGQQRfOvciY7oagNTSSAO856meh9OmCD+kw9hnG1X2LB3ogkcAfX
Ttu8WFqoMMq3XfpihaJ3vEgAd0MZXduD5wUqsMapJWgf9D3G5Q61BC4vVpDXwLi6+5OTCq4mQ9EN
TcdY9bldW0UOhMrQhszZJZ8ZPhzAhyJHpiiosdZgEXb25jlayeO2aTCrEjVdCXnG9Ftkx4yQRB8F
r7VNGRreLsBWt4jOH6KujcpGiSHDlktPyZcA1GyuXIjYO7dzFCs5bD9XPmHOaj2JCeRMASYqARZV
oqVUvU1fqQN0VpTpjJvwQVSGFynHbVhWzlMmjZjQLrJTaJ7i/iEeBMXjTSe00ovbI7L0DWaVY/AN
Iw5r8Hx4HuOnZSn9nNoCt/qW8fgQxqxkcYdKm6y6pAvUGY+oCjAMZBJgZNPPdoxFUb+h8EeFj8wg
qi+gSftXaPWiJeXOHSayurLtsY+y/DUxT7p6zMMvl8+ZSAR3BZuYt2vsGEvatZXTzd/LuHCUSjTj
yzbmwmLyAy8GWTItbKBIVv0wxi8AAHKs6E7qB8Gubb/03neNn3CJ7NwcUx2C3vrFT5k/XeUuw/wk
fvf0J2haYPwDpRyIjBRg8pwfszFXW9uYLAydLDeFcSTJH7kLE48rDeR4qsXtTWkBkmma4AKH9Cmx
fLm4NUSzpMyCPm7MbxF8u0feZGVqllivrh4PWTU7pW6flDi8nhTizwg3i9q9bHDbOSTtXSS3am2d
RSFIf9+6Fh70xGkdcqWcEl/CPg2+eV0frH17KIP0Pn4SiN68x1aiuViJ9lEX9SHOdHpgbdTGGykq
OMN3bIym2Ykri9sO611XLmpSdIwZmgYESnHr5nPjFvIuLVqnM0FqTwXDJyLtOK8/9UVLZRvm2Ocv
Nr3PQ1HTx7aveNeGfb66VkI76ZJiwc6ZxW3afokk6kjS8+U92h4aWO0R5+MXfbYjOYUQ3bHuG9XJ
MaEGMJ7qxTrpu9CZbiSfgaFN7IHnpZOwq2ZTSR0sE4pGiCnzqeJCH0MSWgimQnCizvk+xr8sQ1A4
3bSLlRBOyQlkocssI6Aite0M0ewa401Tf42V6wV5k8srumkWK1ncRZaYcTxpM2Ql5kvf7ptQsGPb
uqBF29RAO0X4viclNLTBpOgvBjynoy472piOAYwB89DR/WVVtts09XdZnIkvidSPJIKs2gegW/RA
vBKMg/OdfMs6BHAJB80N+sN3wkoW8wwf/ORKMGf6mp3OhZJAMDBaD/ITa5/UkLicvnU7VLP+ZMfQ
764QYgFljb/ELL3ta/T8sSfdvV0/aqYgjNo08dX3c25wluMia0Z8vz0+Flru2MZnLf0s2KrNBDNu
R81GoKsqfL6+buN6rmoT55iS6EHWy8rrMCYM6rh4ciO9f7HKtrwGe6RPJ2XxQdwkoqPezsO+/wQ+
cV/LupXEOX7CAKpG64gxzbsFHC6Da+7M6xFkjfHRkP9o736rzWfv5axrR3AFI10YyTulTq9MS/QU
3+5tXOnF7Z+uFLFuLsCEYVhIBagy4iA8RcfKB604eFSc/mX+E1wiEBybDPYGSLs8sVA+5ZFlZrhb
KtL2viJjhNfEG8YqZ8EltrVpgBckSFISWTUxSnB+yfTTkgHnVs/RejckTvEJzv+edk78COYfILMs
mJ2/roQH/K3vlDvgOsY/QaiFf8gHLzZlY1dPxQwgXTJNyFiOBtGPiVkgr6zFeevUIf4LaGpSBUUm
tZ+aOzrGyG0rQJi/zXsZ5UVnxCK5ctYf06jSDlVcjz+G2aTTMTL1eU9LYlVOk0Vp47RNvdzoWQUM
fEAk9a9jEuWjkxqDsngTTaPupi/b8XOsFmPijIBrSpy8zmjmhoVsdH441/RbJufkawMYg9iRWg2z
g3ldKYYTLd0g7aap6Fsn1Bc5d1slSky/MJXxE1D12seWLl3laFam5M6SWtOjlYba4AAFA0m4uS2r
v4BGq35NuxD/w0TANdla6rQ4c6JgkImUY6p5basxHJtB0r7lU2jUvgoOud6VIyns77WynRsnNyNS
OIMc2Zk7kYKYu7xsW9Mh3ZjmN4pqZDnIrLOyOo2R0aFBvKg0JXViQ8/Hp6LqUq9poy65b2nUwKOT
uG2CosxUx2jlLPQlQx31oClq42epqHTxSjld/qrzIUYgKRstkqYmcvfI52h55U6aFumg88g1ulMb
K839vlda04siywCPiD6Odw16cgKlCcNc4BK2Il6g7mgG0QDCo8C6z0266xS5IJmVYwy+/pZc0SDZ
JxgZB8wRa8LXbBRoAIkXY2LX/iKaSN7w9ZBtYSBdRjoeVZpz2ZMdt7S27NwbpGMG+Ca08E27/+7q
LRWs4aCSNwAkwodMadbluqFkBeY19KA8AmPVNW61ID1aAuew8VqxQAFm28ieKBvEsVmXwPGlBe6U
ERl49AJPlaPON8UUuqT8VFXBZc02Fw8ke0D2gycCydn54pWtaSyVRdE8jndKZNx1NHYApORclrJV
w7AI4/xCpssiAJrkxGSWnQ5dDjEHZBm8Guwby0NysBzFj4+Y1/okkMe+j/N1kAdZqMriL77bLRkk
ijIGQfiMHnwQcNg+64LAA0iYxNuIPc8kcTdVDQ61IUTLP+K13l88zAyGB3KjYdatc4/iMI2FzR8U
g144ZYhGPxDSxfFcoe4q4e5QjVe9Q/EpB+KjPfhhKqqWbJkGWYniIni76LsF88WFV41aMEXgMpG+
K1EsMA32wv+oEPjqbQUpBouvnedZk6dzgtOr7n4hPSkg4Op2IszpzW0y3sVwYXWBVKQilxCTaffK
gB7LSJBl2nSBmkZsFTTrwBzkwyICmL5+SJBXsr72/nDCkb1F8zLun5sJeD8dkH7Cz4DIBNqbCGl1
SzcAOJo2yCwJ+QB2WPZmUk5GWXiSelryzFVSEe7YVjzGMCJ/i+BsoS8SNe9VAOOplZu/EKdAVxhg
q14Zd9pnYAphYFUR9F1uAUcBhNmAI7Tx8vrwRigSxdBoCNcUXrN2ivJeD6oD8vGTQ78zwPApdukN
XmG7LHOH6/lUHJNH0azQVp757Edwx7vtYi2udTgu8KahryL3m8VLvrJZAtbHVXxjDXE9MHsXwbHY
Ony6huvMNkFmaRtcYmxU1FAfGuxplh3MOUM6xZWVp8tecstuVjJ4ZA0jzsd6ZmiHnaS6uXGgg4hY
e8tbrSVwbj+s5aWRS2Y2UebKau6mA9gGiOFYw+BfVmYrq2KtZXE7lSTNElYSVgxtuogovxUeUiqd
o/3Qr2vkVdjoDjpv9qNTov3OehCNzG1d3Gvx3EXaUqSUe3T3e+MIzGHjFGVfC/1abY41jZxhvL+s
rWjrOHeWkaJoSgMLW8h34XSfjq+Xv38ry2zpuklk01RU/Mmpg1CnKZaRxQWH/m0QY9jHr53P2IQQ
XgqCnk1tVsJ4bQD2jncJO2Tl91R9HXCgLquzZYeGbFmIbxQUnPgETjGoTW1mDcI3W3dnXblWw9lJ
hmaXL6FA1FZhF6nsd1mcMmopS0mH1WPo9TsG+bbs2lODkXAxCPVWBQfVQxXXpmoT4Nxy50vTFHmJ
6ZusaF8Ew1W/M34C9Qow1J0W6DsC2pQItB7x/bgP/eozBeuUqGNyy1OtfwN37mCES1lZdeFF7clS
9qWKoCuXBKu6sYFAZUevlW4ZBkG5gIsfEX7nRELYMwL+86oetTQoi3a61ZK2d4HJ2XuXDWbrjW6z
B7qNjdRtZHfOBVJSRKXek8KzI6/7zsCuU884aD+60C8/sVLYCPDU+eGy1I2lRPhAVJDbYztBTH0u
tKFExavQYj6kfAYLmpf3wNTQLcFibl1qkGOY+BtRPwSdyxkMS4rLEcq1bBR8GZz0E6rPAXuqhbW3
uNLs/GIvF00CbrkVFJHwoEaDJ0j4eIM1JzPry2zGSQcubfyZYRfo99ZbU638IipebUvTsJbYQ6LL
PB2a2tHMrAaTSQt3bAaQyg5pkVoPHeKjFKIEl/dvK3lrqyuBnNeMTVKPyBZjA4FVpWFsOkQN3LFO
8Wsxe6yzKfeSQK+cpfdVUcSw4UTPZHN+Z1gyYrcSZCtRARLF2ikzgXluryc4MHRNtQ1d5ZuZlraz
ylSBiNKfAmBHoV9BiRw2DZgHQIEQJYm3mi9tUH38LY9vZRoXs1wyFfJS8nMxbosqcUh+NZWdS4mX
A5q1lZWgRNbj8jZuPElsFfiYQNMwgf36tsurItA0xtZsEZgNsAsPCmY6/uUAN/Mh3NMHxxzAL+j/
gGfTuR1LFySCSKKXSN6yjt04WOJbNDT4wJzYjbGgHrMFSwpplsI6M0A4wXs0KVQtMLdAGuNfajzj
hp7kxa0Lv34uuxNBA2+3126V7NjHHp6zLWD9H9n7PPPCG+HOsoPAqw5WdaKrcLAEanIeiFhJPulS
AdWrA6PZ0G90AGQdZEA8ZWB1iYQdy1vHYy2RX2xJBfuFCYnadfvz7aX5pOoumwxiiM3aS+TphXvZ
jrbcuY7LWTGIAUp3HlYkJsm0VCO7GQGzH4w0VfZaVPTBULSlIEG1pR1qN6hDoPMVw8fcdaUPlt2D
XQ9PwHnBVW9ErUP7uRcotOEANFyFSKlgTNZC4ZC7oFSD2l0yROnbEOECrLr40cZTiI1UJ4Eor7fh
Tc+lsZB7dQ67XI6MSUtSD4VSGW1Zqp8B6doxFydxf6HVpU9Ip3qXd23j6j8Xy8Ua05QVqd1ALKMT
HAHXBYgd+6ajzJUzvE0GgdEpV/nLZbkfHxBnYvkGEqWaqr7tsba1Ku10o3djJfM0PXLK6FvTYpFx
T1+W+NE+EQ8bpoI0Eo7hhzBAtnRgHY4NEJnqfS77kZk58iRC8lY/nHQIMVGHkg34UuQ1zzdRQkDX
dkmdeSYa2mwwVCWY6U7cSQGYAmtfFvUibiqFOq1i6CY8HR9hgF1imhUL8mz7iaaP0+gvopzfx8OG
vLqMGwCRqI5SEXfY8imOc6MbsDuT7Nhl4mnyKDjPG1ffuQy2rCvbb9SlAH92n73dQWSf7ciOgeCJ
wY9EynD7Y2LOL9EIBMnzV7pczyLM/I3U0bkm7AesNDEJwPWyDKv1N7Bf91q82N/az2ykH1AM+1bd
X7brj48FDeAViqaj/VCBo+L2xxxyE1PBUupFllcNvhbvZwIoZdqIwj22Nue32LkgbpN0WqaUShDE
Zqrt0slBcvQdpd8fxGdoe6Jbc2ur4H5hdvAUG/2ixOj1NFNSj9gHqlDH7rQ/8AhrCWxlV3slgaRV
TkdIkIs7pTrK1bU1CBZtc3NWSnBXCMlyZbYGiEiq74p80vvn3J4dAvD3y0aw5QfYKtk22LE/NqJO
hmb3bUhSbzYCpdhTcp8aAt/2MU7E9q9EcJYdA74PRNVa6g39bpSmoJEf5GlwC0BBY3fKMvcmMCNf
Vmt7+SxopOGW/xjFFaoOna3UM+Ndn0bekimeuqDRKxGRwm5aG1FljLfA231ozctGdI2XMyQxmHD0
AToh/fwHuiDDawFLz/xYcQ9Tkk5DiypoEdYVYnk0Mqb9XW23t4qVmqLYZVOflTQumtCVmnTA2UnR
UsDGcdHimgaMAqH32gPJwH7av2gPlxXcyAXBQlAYxKiLjZQQj2ud9XMpR+2IUOJITyxDY90liYOn
IHhtROWareDsTBh3eCdLs5YsgjDWMwFaEt9+MEHuoIJ3PvLsTwLVNo1/pRp3jmVUO0ZNhTQVAOGM
d7Kdd5JfPrS7Adhdg196+WPox4vDXjONKNu7ebqRl9FtFAFMVD3OHVVWzPJSRRNyMkvhmFKGyTwg
IupUZDQfW3ywgQYaURQFm/ghDQ/e+cwANFPqVcl0RKHgRQtjPyfxwRzKK6u09lKW944W2TvL6ATX
2KaO77L59HyupKDHwtQhzvdxoYarZQ8JVQQaioRwd2U0DnFkRRCCPLAb5v3BUMhVGymPAnNRt67K
lTLs89XNkmnmMC0t5FDg8x1YP0+ZerHpMRr3eS/nwlnRzeO+EshZSNXJ05SWPZxzMQTw0wejiwRD
I6K1Yz9hpdMcVnj9sbVDwstTh4OhgaiaioixRVLY5yspiDPLRsqYGVh3JBxcZQRI8Sy4Vradx2q5
OOcxDwk2J8ZxRl80kGhB5pk75CsL0UpPOsSpf9keREpx3iNtNbtDLQhKFTdFOTo0/zlYwlE49i0f
4rOVUpzLt9tp6TvQw3uKgjwnmlBQEsoecqSsrocr0EP2znKcfLyaq53w8SqyP+4VKcVSPdQFPBRr
02d4O5nuzeBjwn3DeF+avxblSlSt3F5VPOVMGc859Paem4qe4llUJjhYCT3kpq8CR6AQXGnbar2L
4JaUTnk4tDFETNOdrXyL7VngkLb37F0At27lFNNMxQvcQ+dBIA3WIRmSv7p48WqqPlLgxwgsf1Mh
zDegOcWQ0UPEHS/MrhU6lWvcmnP80gzVd1OvMu+ytW++gVDf+i2EO11lE5rd0lfsah68MPeMZ4rU
cMLa/ZaA1YbE77rtE438PrFlNPt9qOBNczrMvZ3DGH7Swy/cDMlt4jc2STG/0vYyvktjn6+81NJH
xpJjWt2z6ddUuTctQay9aRYWokSM4esael/Ovz/WbCk2mBesK2ByG5/t8VRiGrrLnUz/z73DuPNX
ojgTrw2jV1H7wctBtZyq8QeQVFrpt8smsbleKyGcmRdmqfSDithXp6e5v+8N0STDts3ZJh4KlmnY
yEKer5gxGlKSFnho/Xp3g2rrEzAaDsZj9KU6gkPZ0/5zFRfrthLIXfFRGjZF18hozbAe4xhwN+of
rBnKDjhGmo7uOL4I2MQJSP5olnmDSp+XZLxCf5JoKG7Lha5k8EGXrJahkulx5pECnaLpIWzBo06G
w+Xd3+iH00xLMZFBVWX0LvLxK0b8Gmnu0gwOIQGIb6CgaRvjv2jBuyPgK/4XKAJs9fm70EaByFYs
BmbBZ4ipHIOvr9Wh2C+aEeChJDsA26u4/ETgZVvGvZbFWUJnRWqiWRooJqdvZLmWRTDsG70eKLKt
lOGCuxhUfV1JoMwvqlzAke9McG5ULyGYucCI7JJj6uQegyu2ZGcRtTNu6Icku4qfgE5NXLbcnSHb
sl40wJXwFgX0N5XuGst3gYGw08lt15kI7saYIwm1UgIR6IByJECl2sNPAAUGGVpDafuaj5+XegoI
8huEZoKHx9bVcSacc7ZIaqS1uVhoWQgBY0+Dei6ey3K+LukndNh4pX1PUfeTZMvt4oNR7QS6s937
oLuC1B3eHAp6bjnPRUM9K9GrmnnqfYimr3bH5hu12/r0izZP+HDeOPOWvJLHmytYK8Z0gDUxjFMU
N3fWJ4uAsGDyWaG/fxkKdwhswYW25QJQQiEaK/6pgBHhbLgvibmMaBH3oibQb4uD5tdu7tqt06DF
4FCyQrGgo24rHXEmkrukQzTYTzLzAWXjsJYG6WaKHPP6F2GZaNp865Ag8ECCDOUizFVwq5oVU7aE
cp951nCrAE9KmIH4eEQYZzDrtUFwY6MD5vyCy/NJBYp3DliDk+xiygCsg5nLOHXVK1HGf8PhnMni
52ySSVbDzIAsdSfd5vvqdt5pR5BRAS9R943H0SvvdFd7/ZeZnU1NUSo1cGegGYunCSllvJ6LMcY0
jHLXV091fC2Tl1j/TPvTmN72xZF2wdJ9uXwMP54KBtFlIzknq4aGPOr58oa1VKO1CP2szfhI9dt4
fAoV/7KIDYNcy1B50OSx6nO1k1Eh1VKtcxM7BvpBqHwLmxnvpdqW0QgD5CPAKgPCuUVOtS3BFh6D
yFwQ8rGQ7tzjnP8OzuOEiVmXcY3fUQyfi7jy9fqJ0sVZyu8Jg5ygjkDvjx7uXB53NuIlSq1ZhbwG
qToGr59KLpvaYliE01+xX75eFvjxLJ7L43yNXixzpuWQN5P2hpTWVT/agmQIu5AuLSHnWyhJlqij
EEEX3Vs6LXaWUB0xI2Y/1q2IUUmkD3cBhwZV1DyCbZbEOKDv8tT1qkCfjUvwfM24G9hMaISCJmSk
p+zGDOqd7San8vCrpe4P7iBIIwhtWfUe/pKzwFShbVSl6ORjRWeWHkOPuv2A5s49w2CQDvKN/kVM
msHs7MOmraTydhiFVZlNHetXkl02sgM41re8CBNaXCeiCtamT1nJ4+xQVbWq6OIWXaXxgz08V8ou
FL3eNt495yvJGaItY/K+rKFTe8x+zu7sD3j3xF7mWhm4eagv3Yk2T6QVZ40kzbQSY2cwffrJLDun
g70g43T5CH98AJ+rxZkjWboxnzqoVUYYCkoPWrSXpMiNiP8nctAWSMBJBU/Kuf2hTssuUtBZLC13
UXi0s9uqu5mlW2sS5Ry3Nfotib9Tu2oq1ZI1h2fqLp6OGbrjwr/s9nXuf15WadNboNHhfyrxkxlK
SKd2HJhK2RfaZo4Z/bgs4B9s7l0Cd47GKIsamkNC+MQg2qTXGmjkrnndNcDlKNAvMpvOIOqJFanF
HaYhhjPPYnSc9+q93GhOEYl2aNOnrxaOO0qxEk6pXUMtNelv9bBw86R0C3O8N7qXyysoksQdoaWX
J7tnwQYxHwzlCpkrxxwPsSoQs31S3/eJO0QoN0qhwow7Uo5x4Y5N7ciWIG7a6B9iJ/VdCLP7VSos
R3VbyhsIab6bt8VnYDthYnDaqz/q0tEeGcXGfCVyQRuviXOhXNKq/z/Svms5bp3p9olYxRxuSQ45
QcGSrOQbliNzznz6s6D9/Z4RxM0+275wqVxTNT0NNBaARvdadSvrsQCjjCRQ3mXeDD4fn1VJgQrp
vvCpp00q+DiY6DJt1FILwSdWp9j0F2r7JWZKZQ9zF4NoNItWSQv8Kay7WfSmaZ9TFZGrJpARxzUe
2QQwVr03UbdSZI0BYs6SnrTIH3HRNqg6csoGNy3yIP7PRrjcBvFTE9yEf7bhqah00lAOAEZK9hsu
hmrsijSa04hN/eQGT6XT7afTYIP7wE/2uVs9pt+2F+u6U2eD3CoqLNDpGHEMWBD3mnIorcNcErxA
q+F14RM3N+lQx6UCKhZ3iPy5Pc6U5BT1/dy8xLUhG1qAMUtH67YTVBS9Ks72KFEmuBWiF3JQGQ1M
9DMkWkZxfA7ICtNV2DwPE5+t1Dv0JCcVUkKBYtqZ0thq/1kNrheDKgxaaRkAvlxY4s6nUS/XUZdj
QoyHBZyZ2S26E8YKpfQmWgWSXeaoN6zDRaXIJthEfzihXtjldlY5KkqwB8BubeFy1HuBeKi0UyhE
dq/pxIytH/kvjHE76jIFkzzOMKb64T6Fdqpe2RZoNGQ3QqO39GM7QNZPDRfmWARdLNy4H4yoq1iQ
Q9xqvk68RIQE4LBjPYVphHL65ZbMOhFrlxdFxn0p6NQGNsvZZu/wJZJryXN4hSQjk/Rx2hOIDqlx
pSaRA4ysFVpzGmG03c270SlPuj8cyju8zds4Lc8QLOtuZDvaUe+hxBLkH43aepIHhQFVLEq/cnO6
QX+/uz2JlGsckExLwhpt2BwuUFCMrtQO+WbrudAlO+q8v7PFIUo2qWmZpWzuSt3XAsFr5ewAmgpP
qqVdVU+HbXMEuPAanKreNEnEQiXsTKSf/Tj8ESg/IvnLthlikvh3qqjsyywSYaYZXhJ0eBQhsZcQ
IW9yEFLmVZWYIkAyMg/9gnMfaCio1Cqb5g2Y4oWQm7lRBRk4705aalf1rQSpoDJ7BtvmLhU/aSaR
yaXGjH1+gRxzgNSKXGBv6drrRD4O4357Toio5uk8+lSsArnFnFQBEqvCyzj4hfgoYJ32ROZtpcj/
3cZictgQpVagZTpcMQq7c9uv6Q3ausGhwGS/pV/h1ZuAGjSxyIYQBuZbU8bG4GIMe1HPRVADovlk
KgZn6HtfaSLUkZWfpxL0eWbjW0sb2tY42GLantqlc3EAe5VKqjKRWmcchMy4OxZIw+CgsPS2NH9X
zdnOFj/Q77YnlVoHHHzEZhdMdYWRDrRTFkJk5aaKiLghTPBci40Uy1k5woRupftKL51l1m4HmWrQ
IsKTV9icc9UE/w2YKZrOcMf4OgywjSi3SvWz1/y/GjReZLNrk7YSCoZOxuPCCOASuxh32zbWVzOe
ESXTgpoU/xgsRrlY9QUCQO1UFzxEzyCBI7KZ6/h0NsEBRqWl6pDKCHYR9ZLCfJ/Hj4X+xcp8YwSh
Vv9j26H1+TlbY2FysbRMQWoLsWXWZuUQq9Jjm+U/W0vdF+HgTrHysG1uPerO5jgIqRup7noBc6Rk
iTNYYGFrYzc3AnfbzL8cD892OMRIqjRtdQh9vF20GF2z/qrtFihL5V7mSK/b1qig4FAB73SBorUw
ZpTJp7FTjvFMyX9RJjhAkEqQuoAoChfgXHyMk/44RClx9CMi4cM1Ps578HmBRiAunxZ9km1lhIaO
0YHDzap2aj8RS4myx11TjFYT5DBhnCGptGuH3Jk0yxmq6LmsotzuelWx/2Ca0FpsGiY4bJFNeB/q
qSRZMfrUwNcUntT5U2B+/rvv5w4vEe7ABvggcf+Zvzbh6OgJxa6/8raJHfjCBbZRXqxWIeuNyWR3
4eSgeZMrKA5TYA79DN1u5ucUgsw+KLz37C1cgowOfT1YjcOLH8A+v/gB8ZjJZgrGRrd5Mf3qE6Sm
8ZA73zIBduHIuC6p+pT1m9eFRQ6gUrWRmohRG7GbFw64R3F0PhmQ8JBdcW8cAodM1q4G5oVFDqOE
PFaNIoGPrTLvSqH+MoPcEP1jhpOX1a4Vg+/bcbOKiRf2OKxSumBQlRoeKgbIUPL7DpU4xddtG6sH
lwsbHESFymSUMgscIbkS8muji2xj2vcy9Vy6wgT0PkI5oNLSIYhDdtwdncFVHfS2eujs8jQJBRPB
5yJDRwXyXKqdOfFzv2f8kKFLnhfZSvtwXjx7+9axdxGlRlC1eOXBiC5WHhyEJNfdQIimfa1DyCbp
7MW4yYPHdIltEIDIbtO3og81CbKWlBh1vjomCAZlEkDh95akaJ3+px2486vkM9XvzoEIt34vEdcN
IpjeNsYL1ysNbIxSi/GXu9jpKnc2Ajscve1oWj2iXIwvB0P90tWZ2GF8Oz1ypBkS5u1RkH2rv13M
p04i2uHXXQJbF7ghQLjB1xKqGTj1kTfFxqSVd2k82203vEp97W87tb7sf5vhE3RBYZVGxI4mdfzc
iO4ASe9MRzZQN2yQWP7RXnQ2xu1FXWbJKTJjeOVfvqhtbWfV4995w21GzZRHRTXBG2kwXDM5Ff1i
58Ovpb2K/rvgB1vyZ1+4aLCguYtEHEx11mMlfo6mu21XiPk3+D1nDsFVXjNXusMcxo4W7+tGJyZk
famenWA/4mLdWIy0Rp9ZkInpXZO+Qh/xAAkOsFRK7rY7lCX2+YWloW2zaGYIqaZHWX+OcBmadxAV
drbNrO/UZ4e4XaWfM1Wt2KjV2UkRsWvGxIitpwMu5p3bUwJLEkOD3SCr74y0pQIrhnxIf4JH9Yty
h2a2q+gYONHVTJVLU/HAbTFhUeRQcMdZWLUekuCzFTa2JfzYHj3CBp9Q09Qh7CSWvwNfczgdFdM1
qJbU9XfA8/jx2TS0cquJxPL09VsdSeKh4TGsbZU1WqHtRHidVQLiVlrV3y1VPr8mB+IMRmMMHY44
vR20ogu20TsjNo99jQ7v2TzpEGVOcvxfpdKv6xVkF/5yOBEak9ToFvztrPhzrEulreihHaHAcdBA
2Sulk13LpjP34W4Kuudc1l/+blI5IMnScZpkPFMgOeQ3yGH1gaf2T39ng8MRTRQ0sZRY4Cz1jVGg
qEWYXqR8+JNE6cVYciAiz2I5ZAF24LRv3BSFvmNfu0mqedvevDHNfDxJ/UYRk0MRvQPh59v7Yd7Y
qGFmYpVPy166t26iX6i2d5Od5crg+FgcEX8hfE31/FALkQOZaR6zYAgxZ61+SpZvqnkoKW7F9Qez
i8HkAGVQAxSvZpgzQbKDO9b7C3odl2lkvGg3kGBydLAHWx16BykIXQdpNH5Y6DCQ0L39fi8oAlUZ
alZXw4h+ok8qIyWAXi7TIGWPLNpo94TJ9fE8W+TGs+4nwQpL8PeV7TdBfqzDr+FELIF/ubKdbXDj
OZVBoEqsiCe4No8KGIMEp0rAPWPi8A/RkRoap/+dV5UB22+TH5IXVdzPUgC3sjF4jXTpWKaju70W
iLlSuSObGMzxIC8wUZcPs/moJMSwsbn+uNTOLsjvYyFpzClIKnw/3k3zRHYzdbGb8LqefoAindgI
KFs8FPd1YYgpZoil4XLzKhHBHnEQm72RUjFOmeJAt0y1ZGoYHbfSW3ZRuwGeW5qmcs32WTGiv5wj
Dn2hGWANWcT8UgK7FdDDGcvEBYuKbpWDXqnvJHSLYp5YIeYbOYGb1/ZkIAWzOExNF7yVVAE9FXts
kC/OjGYojdHSw2aZLjv0vvvq0hNQT/rFIUOSx8pQ6bARPoX34k6yIYmMzhEH6qJ2/FqD158UgCXA
iCep68ZoBAk5TC7NwdQ/KfKdIBHZdMIEz0uXqIkwm8yEErKkom7n6o+pDIm4o6xw2DBmtSjWLHca
LV5YLLbaHsyUyv5RRjiACCc5g1QAXGma4lmpitFupO55EYXdNtCtJ891EFtqIDS2NL5nqrIiOa0n
GPqHGrF1Aigt4o2PcQdagk0VxLEF8wH4LsxxCwrMYWbfFyjuMpCeEbLbocgcQ9fsttgTjq2O4IUl
bhlB3qhQoXyA57vIUSOnOWCn/2Y58oP6PShQ/im6oG3yRqqoYnX1XpjlVhZUM+QYdHbIydSndn5p
Kqq8lPKL23CHcWjz1IABqwrAJquCTLl7KpuOCAzCDJ9WE4x+BKEjzCTVbTi8WtlRod6HqNjjU2YL
xOdSi5V9Lg+Q6j70fuSZn6cj+p7QZUVF3goRPI4N55nhs2UdOMOVXkBA1L/0I2RVnOFbiwC/Zupe
SKTb1c/EMR+FK5oPmIgJvqUsaTtjjicEfR/c6MIBTB7bsU59P/v8YsdIhDGxSmjhujI6Ved6n/7R
DeRi6FiwXBjo0wnNSOwIAYJr9AQ9BerkLnjF2XZjfVcCGwc0FMAeY/Lk1uVUYkvqcHzo3Kpx8Q7u
xbVdGaBsAr2f6OZelNpCRR6T1y/nF3a58ZuDLmnLBnaZ1uZ0VXnB4XvvZvehw/qxqVP5+t34whw3
mmUP7hB0cWIkfSSD3MSDhggrQE5OwiHr3O1BZXjzEXDPY8oBbhiMaJlnu5Vl7sfg3oRQRBFZdt0+
SDKCUSfMreP72RyHupMk1DDJNsf20CmlU7WfUtD/FCp1MmO77JZfHM72USr2UwxDuKp5yyFz458t
FA/kfU/TRbET8pYtDnLrGGyDTY0JC+brAlXcTEJHKXeCgavwG3ewS4HVOvr+HkY+JRXm7bigeBjB
IT/16beiu1fkh+3AYEG94RSfkQrNpM4jFvRJMV8NQfpJiCheUiL2+AyUsrRVhcIr3HgDzZ4UqEep
9tB9Egu0Uok3FqkGRAQfX+3Vi2Ukq8tbTLDTeusosQdmJqW1NT90mHwTlnP6XIp2899p7djmcp4w
DkKMeomXuYdpI3+NsntIH9kz1YxBzRiHG9Kij1Y0w0aPdkjkRO+mUrrfDorVCxzYx9EXrICqhr/3
ptFQp2rMjp2WbqdQjLeazi6S7+b8IC0hgffr03U2xp1x20lPNAUC4q44yU6gW7bSf5WXpwzNbtte
UYbY+r7YvurEbKWgxfYVlD/0NLVDFYJY2Se8NBGG1mfo7BEXBSlo4odmwgyJ1lUb+kZCUHn8yw55
NsCFQF+PVReVMNBGbwemYa9dT8VBPPRutC+9aFcJe+pE+y/HtLNRNrwXw4fNo1dytqwYvbi4ax1w
11xr15ZfeoJL6V0yLP0IS2dj3AZSG6appR2MDXG0K5Cl6OJkb2Sjp8elncboYW2/hobkb0cINXHc
bmImZjpDWwDPG7N4nIfmXu0pcgzKBLeJyOGiBLmEaNeE6z7/GkopEXzre8bvkeNvv1m0NKGoYuSi
5SEwnwQoDSeUDSoANe7ya+lJLGkDvGh36lHcpSANhkQihHLtaRed5H3m/3c2SoasZ7c4lECxhGRl
KSxmyDf36o0aPiZyYStQQPyrGOC5z6EtaIb9iBiI84fQ/DpRFF2rKITEr6hAukXFW8v7ZTSx+Eqn
gV1976Ez7AQp9giptY2Y2nfXD7RnU/zlrR9SQQpYU2o+g2CN5a3Suzrcx07xxJRidJMsFloNvguL
XFxkui6FwAm825qHaPyuq44RUUc+ygYXCfUgaUpYYwCZSAUOfF9yc6fcj56F61v3GO2CgsQ+yiS3
cyQF1D7SAG6JM57U4+IVuo6oWxsoXCdi423ZXUDsbE21OWZwjVXSMAJ3SFB2dj8chJ8QZbLFqwq8
xUKwz0t3O+gpw2wALgxDZ8XKxxad32Z56pfAQRLaiF8ihaLmWd9ELgKE20TiZAE2VfBQkL/n2a5R
btPqATS8QRqCCviQDp/nwU77k0g90pGWuR1FVwazUmfMoV45HbJATYDyeUfydTvaD49Juptet8eU
ChpuM+lKKQlKDauvKj/LGFlJs9WJ0udbPaldjCeHJkMil0mMHkN3FnDDqlH3U+2U6nFqJVvPX7Yd
IoLkrVLxIkimuZa7PIEtEdfTJXkVQJA1GvdaTOQx1u1AEwZiCW8UJ++D0ap6MzaSEWmG5imSH5cU
wuHfzI46Dq7Pz9kMNz9WJ4hhKrDFNtb7BJfUIIe+O6xtj9q/BN7ZDjdF0pzrfdvCHfA9Qlwz8br/
ezeIjtG19pkwx77uw8kJYqH/Gz2+yD9QlrkMI5iLn6ZPxUF/AkDuw6O2Sw/VbjpCYdaBNK43n9Rv
7Z6wTQwpX/mPWjvVLArYZkSKtf1F3il7/TB62pGVpz5YBzKJQlnkNgNDzsewU7Gq0XJoXTGiJnkX
HkfBLgw7uB2vOmfel6gZ3XaUssrtB/oSmJlhInT0+VoPPVm4ayZiLIlFYLFz5MVia3MTKlMsOlGp
cR1VyV40a8dqspug/+9szThaXUQM8/bCVKiFUzxpMGWNkbOMV8HyNJrkTK0j1TkuOeTHK50Rtw1i
Q7GFfXXVQPY1cnVoFN0PdrDX/OweehNe+rw9U29nnK3lwMG+CuXpprHgnNZajyhectRFRmVv8tyH
2a7SkOSLak+Q5j14hIgpXKcauBhYDmGMqY6rhbnMSGbfEhHPYeo2KH33FoiO5m4GerHY+7ON5zzS
HOC0ZmNKDZtPJblvIDgqRjeN0RDXjPUKCigVMQJu0LOpXNTMC0iJuxS7QaGilklxI0+7SR91V7X7
K/V2emuThfYGhdos7j/O59ksF0ZpNioo2gSRkSXXTjEE3qRSTUX/cm4+2+Bipq2joqs1MMZEV50b
7lu/dLSbzNZt1ftDani2AM/2uDgRxMKC8jtOX3J0XaMARGvuS/QrFLndRp9ma5da14pyapApqzuq
y4ScRz5aOtC8BAOcVb/ovuxMkNRSCye9iiRnOLH3bdWDzInuVKW3vTSJmeQvqloUlvIwwTDKfDL9
rp8JCr91kP49qvwdVcZxKKg1jOqQe3qe203pL3g52HZi/SZ8njuN24C0OjQ7FXwi7vRS7/Fg8cbb
V0E0zEFi5BOW+DW1vKlx4zafeRpHdQCZqysFwnUlD/tOzNxtr9Y3n/PQsZ9wuSOorbgg+YxTZSHf
akq3ByvhVVl2J0kaiFmiFpvG4YgAE7jzwB1WW7G4qEFw8mvV/Z8op6/80dZ9do3Dj7KdRQ1U9zii
dL45+3X4vSQ7IkifOACZRUvVy54ZcYXbxUUIgiHzkNkDtGdR5ln4oUjEIRXsHISoQTmmQgOLmZXa
qvFpGRHwVOStP1ldBDuHFfESgIVC/N9cgXTtkVF/JjfKrvApLUoiynm9raaf60jXYaqQ7qP00FBp
GMoXntJt0YYBe+T/fBkOtRN5sT97yi45UudiYnJ0DiOmsERHk8rI91pfABek6YotkTqgTHCgkI6q
ZcQqvCnnz6qQ7LTym1TNBCysv52f51/ncKFOsyTp2V7xxhRxv+yNG6i+7VTNyZ5Hb9kB7lS78oOd
Ku3+rMPnwjgHFCP4k8pihHE1GMFjHp6qubga8DTcBIJf1mNoN5V+04MQV89rB0qmN4I2Pm0DI7Wy
dQ4+qriuFyT3cTf9NXiMoQMdVYItPrBKGXmv4tLhbFuk1gEHJYpY14FqwuAY3hnql1SknqyoHUzn
oEMbFyEwGcuncju8nXbiR+Rya3dyFuhkVT+hYvS67RM5ijyO6FnYBgzz2T2RYT5eYxiUmLcK3udi
D6/7hEViR+M7fcw6EfqwhcV6t3iLbKsOthm/h/byc+tKjozq287PfkpUKeR6+ya0fVQDhRPmB7Wz
TjGNRIlxBxjBG/NS/2INjZqX7iDhcYLk7FVlS40TH0B9uG8c65VifV+/g1zY57CntIJw1tuFLVlw
3+1qv/ypvzLTqqee0I5mQt+F2mNXY/bCJgdGKN8GG5Eyo6ywz+xcqe0h/749n+tF6hcmOCRqlCY2
LQMmRsew471ywl3SGWu7/ik45mf9NnjR95UD1dvwuT91TuP/EaZf/AAOjTQhgKZihXGdRb/FC8j4
nM1Ewf+b0POHu86FDQ5sNAGcAHkLJ5XbClATHsPmxkidIAELaIPWds3JPeO6+Tr41kFtnQmvL79U
D+cLp5Qc6gK/PqkmxMw1ENSrfOFmHDfQTAlFxoPxaCrJndaUz9uTurqHmb8t8BcCtDXkchpjSKXy
cxrF9qK/CNTT6SoOXNjgHij6qFX0WIONWpZu9Sm/03v1VOvLPgtlihOU8odbelZmltPElkGrv9Rx
Z0/ZA9JjBLIxdP4YI+dB49ZaCD3rEQopeKrXoQOXfRM7JxhOUXhMlGNQEBFJecStOrU3w0kcMHr5
cFVNV7G5T2diZTPo3/KHX1eN1ltBARN6m+9mtNObxS+ISdh12Dp6ddtHj9Xgbsfdeob2Iii4dZb3
8mKi45T1m+c3bEtvIXk0474vOaU37hWyLYrN/JaT3KaeNKGkT2wc/6m2lewsslOID9WH5DQ+U3C8
ftS98I/b4ZulkyK1lJh/zWH006N5aF9HT9o1/ky9JEnUBHJ7uyXFkEBmwKj6itfdJh4kRyrRBvGS
jl4QxUk9ZWStbm57Mq4ql9LpJUKUvzfIHVo2zATm89Tyqzo69nqza8PE244ZNkMbM8jfHjRBk6Oc
Dak2T3bceYGOti+IcqvNM2DS2TZGQC9/fwCRsF4ZGoBEzJ4k6VrsiMsDAYo6hyFZDbbuoWQYounf
BuOX2g4oKZ5u9UT2/84TDkB0ATMyz7DUNTUqVZaxh0iQQjX2UjHAYUhSjmMisvFKtMgpx89ZPNlF
/m3blfVD7HlV8VcBsNVC4VBl8A7JPNXJvAmiZTJ4MbAFQwnY+LFtj3KKwwwtj9o4M1kQFImN1I/d
gIVXIoVZif2Evw3g8SYxYzBMu3rxY9KeogzdqfWLUP8I1H1j/fo7nzisUBcQ9C0FwsHsrqzmJAvH
UCe2rPXrzXma+JO/ZNVWOTYAhA5a9pYnnYSboLKNL8MOrHx+8tO8Id8cCHg3uEMGpEPCTmfxp3QO
2slxNs2dWLAhCexjxyRL2gnE5aU85jKN+y6Hh0Z7DcZKZ+hMJ1UfQv1bMUBm1HSLPyvZvxhUDjFQ
kmpIAjuqxU8DrjMSFLC/J1/fWphJag8CnQwOMwbICTVdhyCRs9au0AelfW+nm5Gi8lmnMbnwiUON
wJRTdengE9u4ssPi9tc6WhnDOxPJ3PJgfFmc0FF8Cx0xhR8dDXehbqnEEjfYSFykXTO50YJQRtyk
2T7tXyvdlShCP8oEhyKSWQmVXLKJCx7C7EaRS7uOKD+oA4fBHTjEIDJiocaUib581CDOIBn2+Gn2
or24X7S/2x0NDkSmOtB1JcCozfWjrnwyrIIwsLrXW2jWhbYd5Nre7qIX0yJMoPZMcrynDdpORHW0
BN7ZrsrdOgBFQDvvtjFx/cXywhxDlwtzg9BbkcJeLP9Rfcgewre0pHiirrCUX9wi7kLsJ0YJQ+kw
eqMxPiF/gWxE7k2R5Q8pVd20eoq58Itbx1OgCEYhw1yQHMzmdqFSHauhffH97POLcRMjCdMkstdW
3V+0oyocFeH79tysQtGFCW6BWuiFmiKWzFmszobEtxFeT6ACzig5xXVXNAnxJluK9IHgMzPzSGY3
x7S8GernTL7T2j9h2LHOJjhXWkHuygncmu5kdE5qxL6I7jiwsRPPO5QnHN60FbjLqgGe6PGLMCvX
IBu202Y+bM/LemidneHwZmqyyRQ7BgHpYQHLAx6n7W0L6zN/tsCBzKCJZjhmzI9ZsKeg8hax2FeT
5M2h8XPbFDFkfAFPGGlVKLHTw2J8A+s9Xn8PbS0QmEaMGF+pI1VSM9Uq9gERr6LdY0xSxRADxjNz
JlPYJBADxenYOKFcN8EOUMqQLKHacCk7HIj1tTjHGbvvzeL1rJgOxG9tXXSrRHS3p2U9k3teMXxF
zmJNmjKKWDGsmkN8YpVczT7y9B8RiLJ7T31RcJ6sT+lz4oe3VPX96rH8wjgLmgtw00t5UaIJQVGr
lZMY17n8nAf+UH6fYidNX7ZdpSKQwwYVVCx6IMDTUAPjaZPulaB1ZCG72zZDxSCHDXMj9Lkow4xl
HC3F78iGj/Ur2sWocbhQDWZXyTpG7Z/Su2VvuspNj+Ib3cPR36cYKahY5EAib4KxVCs4hJbcPDmF
8pUuONFMzM62lQ+qbPKsBLIwIuKzKO792rB+oo8fwsGdntpBNS0E8v3LeeT/oE/mOTRlaeqrmGXH
xKMMIb9lrx5mjw0gdR7ZDju0kr6P8bjTs7oKYSjWnnukqXo7h6jcdsyt2zA1S9JEBfsrBxcdOvab
tq+wiNX7sX+t+6NOMS6tH6vOJljYXyxVSOzOZhzDhBqpIOmUx0ctAVmmpB2V6CW2UioDvP7EY50N
cthQ4lk+Q8cWS++xAtPSr55RLMs4HFixQXATOPNdTdTorq/ds00OIqbWjCGHCIGZoHks24NB3jBF
jNKHBNuFUxw4gNx7gbgRnJL9Bi3hw773DKjGVg4VdesJggtLHEgogSSEhgBXlN6OPgd+7wducKXf
Gr7ky16OHvTI3w7C9RzphUkOKDp5jJOSCQwmh/wGtarucsrcxM2e0W/cXyk3+SHbh7dV8f9DrL4O
H79njk+QClGTGMOC8Ow1u0OTc/QwBHgKlW+NXYnXSNmurmPQPyBqtp0mIobPmErLFNZ1Cbt69TMu
03sp7D5vW2CjthEyfJqUVdiB+hITOR8Vr4eYtuKzR3lKbZRyhIMQrcStSZgxeab4GteqPVE8jv+y
bZ2niP2CCwSB2mBet1D2crNDd4Dq373u1FjU83dGNtP4E9kxy5B1a+Q4BJEhKaznBkZOvJM8ya2d
cKf/YM8f5r7yqegnIJjPm6qjsihmi0AQ6wblxl6Mu5Q5EiltapI4+KgjSwpkHUOoNIcIZRlFSe6L
lAkON2RjGRo88WERX4VfUQG7j9wKIreqXV6pXnGkqSuogeNQI9KTZNGYhmfdfivT3ZL/1CnhJQIc
+GRpYOkNdIpgItZMKGTcJCIqQbTQHmeq7IRwhs+Rdp2SqkIMS1EmPwwNpIGj7Cavm/02JlBmuDNF
VveG0VkINhTu7JZMtzXddJfIInQyKDMcJpg9lGwEtgWPy+00/CitvZwSJqip4UBB6pdwaUV4MkKG
oGp9ua0cuQodtXnYHjIirj9oEFVLJLUTfNH06072jYCYkvXn1vPux6c551AXopTV4gzevNMd0ChU
duv9I4aX+dqPbXeoceOQYKqldBFauJOnrR3oJzWUXau+CTqiL5EKAQ4OFKkdenRfIdLC66T1DTWH
2MGvbV+onYHPdbYitGWEkK2ag+lDyfI58nBUeRD8YgdWbU/6y1XKE1DEoQCKZgX2LOGYJt/n5rrV
vmz79DHcDFGxJF3UICkvQy78/WYXitkSTFkD8lhNOAldsFeMjjhvUSY44AylfkyMCCZSQ7od4wYi
Q5W77QX7le930HdevF2iLrbsrFKFRZvb3h3L72HzKWtzd6nBOt58mYejYD5tW1uJg/fmuBemLJCD
DjV0MOfIRxQYe5Eb+unbgbXzC8ci1tDH2H5vjkNRQwuDSBJhTlCfZPPJGr9GARHalAkOQQUryxQp
goklvoqaXWneauOBGLWPx5z3brA4uZikqteRrcthQ/YlT/NaP9xZDqOLyXahR0lwUg6xzy+MAaqV
Kpfq3o27e9mabEn5PBqvf+kRA78LI8HUtVo2IrJZISWo93E7j/3OZvrQsaf/5zPV++HjkDRtxXAp
RXhkqd+z9iYly2KIdfpWfnzpDYQ6OsOEAZZhE14kO95Zz4Fbqm7vgV3vOZE9qsycmiUOGqJUhoj4
AJPQcnmQK/0gGuGDqqu7v5sovnc2zBVFEHTYGe8iXDDfmLOX0JYFb9ppTvlA3moJx/hHK1OAKmMv
IDLYWKLUDbtF90k6yYey3fXuW/rmefnPW+C7AHl7Yb2YvyaaRx3NtAiQ1Gmzezl1pux+eyBZQG/g
rMzBRBgpwxg2cEtKPXXaR+ZrLd1IKuEIha8yhxSmuYShoMKT+Q5iiB1OKcsJku8qSn0wXSkkNeyA
CBG2erY8YxN6MXi6qUJZYQA4Se2LMvqdvJNVqCzgsZnaPagx5EFDjRvJzDGGQ/itUK8z6VrtTpro
bc8UOYYcXDSiCT15tpoZNRdefVBXBz2QvQ4pS1YfQ/GlEjuwzJ0jNCMXi9pke1QiNrY0tBBr03bm
LPnWMEdunaOrqAv/8/PW+4jn4AMRX1XFgqGswqu53wmTa1F8FwQo8jrsA4RUjaGFiXjOd21xG2Sm
TcwUERC8AjsqtIdOZ+CU/+p34g4tgDYkVL4uIqhgVVuIUPcQPAuHlKoVJKZM4Y4VbZrolqjCNVlf
vlqFgse0YGca0W2fW7gXmkc91om8JQGLvJhbrnS9NvUwmSw3ETQEpTtZ2RPD+TF1+S4oFA48qsAI
FXGGDUgkHFscy1geSgS3NwnyDO02MEPhMAPajMk8t5i4dqeAynQ3XzPibeNRWvayi0IjaP86hHPU
AHLgIYqyaaX/OMdaKZqD4WVu6eiudY0XMBSkxyQL3ko5yfsB5ZEkHAMT9STMzX8YFGRjV+zZI8S8
V6n0PeUghyPzPGrGLMNYMO8N9VDMtwpFULxyA37vEAcbZjzXkxGyKESZEeMglTqU9Gtfsq9Qn98n
iUtM2voCh3qPJJuqaPG5V9mayzIxu95tQrcAi+aOtb8krrFPr5d7Q3frQ3GUkeim9rSVpwnm6Nkw
t8JVEBYUSQ7DgzfEtvmUoRIOVU3HYG/dBTYOqbcJ2eG5ktB/b5Q/IywCFPOw0N1FstVsp/vxPkGI
FtVO+Cre5ofpK9omDttDvI7SZ0e5NR8PupFCP6YHq9N3S3wd5D/CrfP3cyvd1EcTCwDfr1nTTp++
okP3WFIPsutHkLMRbm03qa5VogYjoh7fliJUJgrDycT5+7SAqEHM/e0xY1H+Eb3O5rhlLYlz1MgW
zE2AEWUv7P7J11MoSXnFLehIS3UoC2Kxjbn0xcgjHPXV+yZa3MQKnbah8IMyx63tMgr1RQzhlRoM
kJzObVkSHDkI7d64h6QtsXevo9XvMfyQsB1TRRIqWAvqGCfHh7k0HR2tkNsztW4FPWyGDH5wReZ8
GrUujiIQW+Jy3lieUOfgBejLfC+ApI8wtQ5Vv03xx524Ewo8yA3g3VWepv4QRInd1fj337VwGUic
7XAZlECArHUyjzi5LTehBaqMZ4OSaSZGjT/eqKiBFIcIo1YM4+dytHZalj4pqkFAw7+A7NkVDu8y
DTrWYYAhQ3vH1Rst7UEK7dDv8QLcOdmXzJ/9/67d/n74OLyrBytXlXAB32R2lYa7oPwjPD37xOFd
b1adrA6YnrlN0ftzX8VEXfgaYEMP1JKUN55piwtpUZDL2UxEXIX/H2nX1Ws3zmt/kQG5y68uu55e
k7wYqe69+9ffpZNvsh0dx7qTGQSThwDmpkRSFEWuRW7T+Kj8jQKX75uEJYmL6xwat4rQBzixS5NH
Ep8pERRj1vxk+X3Ofpuy1ZEU4fv6lDhS/Wi2zzR+ptXrv/f8pRjuAM+CwZymAGIAB9EfYgVgK7Kv
Rm46KpL730RxZmwgKwpMApNKs96hGIhNArtqBT1Haz651IezW5m28Zi1EDIP1c2smscyxhySqnrb
uqwdAksxnPlmQI+JSxVi6PRJ+5xWe6v+UoR7XXQ5XE2Nl4K4I5vKmtyVoYxFAztsdmoP80nGdY3Y
uSMJ7rrbHmMSpvPCoqcg16SkhilM6XBjzdK5i0WN46Ld4Y5qCuLC/1mb1DuogKTJ7KS6wHNEQjjP
N7S071ULeyPnjWM1QF8Pgf8fNwITEIjhXwSGflCLKsdyyd0p6I9RexiK/xTDgAL4+45EpY55KgMi
VH9XVNdZKnhyXKH7M8nCut7uMYstV3stl2QZSxW9TKabPqEPwWnRm2Ubj+Y+PLTXgwswrdfBFl4z
WVzhc8OlZC4YUIWkRUuhGkPCDA7ZPR7Wb39atriw/VYM3ZLGRYWeZFWv9NCTnNK76gUksdUNa8hJ
nB7Y7rNnAti2OBq79kV3lHPg6n8V+nRVsxQCinmD2dJindO+brPCwAk+5o1rEelbolmu1KeCQ3Xd
JC9iuGCBZhVr0mqIiYpg16hnQ1XsKfr3g+LMaMC4rcsmOLf5Egsp28w0KI5utR73NK53Zlnvt8Pr
eii6iOD2q2iDwjTmEVEvf/LVH4loFugPhn8RwG1ICWaGWeqgA6s4xFeTI+/KHV6LPHrXfIRmTn+d
X9doId3Wi8W393Z4Ectt0EQGc5ZZUloVmCrQa6dTX7L8qpW8MfpmZqKdWreHizguos+WrLR6jWWs
q6Nk7ZToahy8bY1EIriInsaKiaFFiBhyudjVqQZSuLnpHDXuRW8sIqPg4no0twaAzLB4ffR5RuOo
WQpbfljU2dgfnnKOTllaRgTaxFeMO6a7BkOIYbef0TQHSgFREBQoxKPwT7UWWEEKhaxa3+MO6wbE
F0SE1UrUwlk1Lr+bYtBLmR3uKOyZiJ40JzqVZ/IhPADa1ZYFzyorLfS/hQaNi+pZV2mkaqFRgLFB
zen241k+I7Ifo2t5718BfQmgiCggHslZHmzl4T/ZosZFjXCa5X4eoSsYZry6ey06y52Dp20h63n5
L5/iYRF1PUEzUAAVi2go7I4ETq53RynrD5iqEtz8mH9umSMXLsa+SpGmsTAI5JOaPinz4yid49zT
AR24rdZqUQ3lQ0WRAa+tUL4LvMvSgkQ4LFxTtuWd4mVIMoFU6A07bQc4ppfpYF0Zgg1bdYCFTM44
DYMCTaCCzN54iILDFP5NRrv4PmeO6AuxolJjOrWjCpjmnHi5HomWTqQFZ3ZJNtG6zSFFBzSbiXGx
VjiKLhLBHVdhXdeJxUSw0dUQld3uptrXZwoQaKBx5l553f77qUu48mLtONuL/aG0mgwiC4M6Uo5R
46dti1s9ORYCuMPJUNVcz2QIsDBzUJ+7fm+2ovyWJcjvHGghgzudhpkqs1JDBssyo3PljLZyNPds
kEcXRFqROtzplGqUmEkRot6gfNSk78n0aMVft1dMYAX8jaNR8jrA+YQLGjlU010cC8K3QAX+uiFp
daCXOlTITTwzobgOuux7EqbethqrD8cL0+JvHYoV5gZVIIeho/xk2wx3ltdifF71JJf+VZTRQSUr
K7hDGdzO0D6OS0y4sDfcs+RfSSKkwdWkTv71fb5Eq1d9KbdDwjzlwzD0e9CyVfQpJ/t8PJptIQjU
60ZwkcbdCQdf6QspgTS1PXXlc9M+bu/OuhFcvs/F5LlsrMicYxT+9B+K/823JjvRhYmWSAsuMkdh
MmmaDym6HX0mXua1r8Ck+6rZ7AqIC+erqLgh2iT2gxY3MIy8dTLA7dGsMAOgnSS4iSWHKPXdmhbH
jsaHTBLViEQ6spVeiCRFnmlpjJ0yplulPwbC3I4t0vvodtkqLkRraH02VAqdcGT/dKTkE3XHex3A
tDgThI39q6nPwtC5iK3h5TEpDBax0+a2AG5xEwWuROJTG0mCzGe15q0tZHGRe8z9IaAydFP2xYtZ
2NauuDZc363cLMKRFzjj9fClOmzb/h+SoMuKcqFiUExDaQikAu1H3mnOkNjzAV1OjgWsKlexi9tA
yIS0njRfVOV7cC0r7gKK/4FaG487DDfdd5W75Irc+d8Y446yyz3pY3xK9xXaGEWXkPUK40I8F1CM
vGpS5Ems97Oxo/Gaqpk9ZVgB/CDUR7C71cMwnOVAEGj+cAz8WmyeNk4BHwlpDegdXyU3jJw48urX
N8LlF+Ug5mMUBDaeNS6N2mHqKrhjGu7HbmfiTUDUwi8SwQWZtmxCYjDzqY3qWzTJz5qffR7KZC8w
UxaDNxyfhw9ohirUZh1b1ngEE5vAMPH6g+mYe8Bcvore+AWRk/JRplZbpRsgLIV99BIe3T/TuLAB
HTUnXipFgvNNaBZclEmGODfVAvvEbqyMIwfYoRKwQ/1b366d6YvoZFi/Ii8cgAs1Q4TWsYCdeAyP
IziowLqxrtHD5kRuZ1NHsHeCU4FyISY3k3kKI6jXeKFvs+wndTFgbtoj0OFkr8pt6SiimRSFGB5y
oAALvf8WYrS9Yrr5E+MqmM/oJErAOvQT1adGEbT3GKJ5sJOeBEqzPdswWB6NII/MRokK2FDtTk7c
HKNDektdxpIAXAL1Otij/rEzvsTfRUOJIsFcNmPO0yTJCvaWAIGPWLETY3K2jNxSBrEZFRFyCfbW
4rIapSybEu+ZMF16SNXbcPi4vY6i77N/X2QU9Wj4OhYSrijf1fld3gkwQ9bLohdXsLiUJYxIK88s
ZWGuMLuhg3ZL60uMph5/VzLARGNX7/3MtkxP1Ki9wlPALpy/jgOLizN9qpiVwdJ0FtSAoHsqryav
OI1nyzEeO9XBeDV6pxLZ215TkftbXLzJSxLOJITO6VUUOSawrmpgGNm9x5jDy2dRCViUY1hcuDGj
OjelEXrqSNqCc+QFo1PK6MM072WPnqNd1ziV6JRnUWXLAbmoM1r6nOQs39b2jO8i2bOyjnIQdQ0I
gvc77IKIgm82AtMdnitZaCtGwD5HTvBUY+4YzG0B4IgF27ftE+/QC8iUqKPJzlxM/nisOJKcCoe6
rU2+Am0TQqVv2xJFArmQMst1nMgUKuaGV2fnPH7Z/v72VimECyJ+jOdXNPswe6Sn5ATOtOPstXtR
Q5sg71MIF0zGDHBKGrs9KG/jCuMhOFp7VujOhU2l2xcHPIH9HrdIljZ0YGFFYawF5Eut3NL6PgRk
7vbSrUBZLGOIQrgYEo7xnLbMlwdndOWr+ZyfyU71okfRibp9rij8W3nsy1EdtNikJvuedZ9883MV
aXZa4kT9u/LiP3FR4efnpIbokaky182Ad3oaI1GRjBnUn2ODwhNW6kAq6EYCXQaHAjLgWCE85JMj
Xcte6kWA+xOyKAtciC9kyT56+Y0BKtXpTp4f2lTQASA4S1DS/t3gJjnW6ySDHbQ71vCeeKrsTB8r
FzwC4LLtnAK9sM2r6LltBfbhN/PjC1taZhVtrb65bucxFt0S7b/6KwuB0rV/S46jM7hswt93RO1C
oiXlooZmBADDYZcpazqH86EsBaV0wYVceTvWFrmHrERj1TKL91OMouk784DhLS8Ff9B8k/X27MVe
+iw6thQWGTZs8+1XLaQqMdij/REbicTRG/BmH+LNXr1H3sie5vDXlXQ9esBLd6WjdAjv6D2x/4qU
6veN5eKKPORjM7P8NW+OQXNrdH9Vef3l42952UJN3YwquWOJHc1LzGbU8pdBNrxxFmIPisyESz5C
XUl8KsFMWICcXbCrJlhQzQ7udEDJdF/yvQi1T5QSvDnNUjfd8BvwCaNgaRNn8mR3BoiC5TAmlv8X
9go7f9+bjEWAq0eIpatcPmdMVSlZldS66uNPci/jzrgCE4Pb7/O9IUg/1tfzIoxbT31uWj9hwqip
2Sgx2nXwQ3CmifThUjeLUGnICUREL+Ztf6ViyAoNgaUzuZkrCcFY1x3ul0L8C/hohX0XzZBW5CFw
1j4VQ+5hyPm/6cS/fGdZVgVWAykp4wl0ZFiEfM9uosx79Y/b0gR7xD+Bk34skqKFsLr82IQPkQg4
7g9Zx2XNuNjbpl0RGWyHMARxle+yfXRVHTM3d/7ujekiiGm6cKXSMvSuGwK0j9AbtXFL/UMbONuL
9Qd3vcjgcrWwriytlyGj3zEqk+geNLoH6To8xN5kA73haVueyN64yFqOWpsOFtZOSQPbLCrHUL9T
9d+jgrH4fVGKiwlT5vtmz3Yo706pqto5OD1lYfbJfutG5NG4YKB0zRgDGprdYE14a+lqJ81DU9ED
vVJupevmmLi58N1RZN1ceEi6xMxHGapV0h0ZT0Mv6EEUWTfP2uEDrag1J2il7fsr1oFae4MbOIqQ
dPUP1Ydfu8QT+rVVPrYhgaTzB7DLRk65689fUzu5mkG+lLkhbkHBTliQE+yazt3neiuexz6D1PrD
5NATZjArO9/5LmjJXgZ0gmnn9D69/qtbpKIA/pWYmmnxV6JgopiDpHgDVfoHvThl6pdtv2K29s4W
F9/n/IoqTVM3Eb4/pr0TyTOGLGrbym8AwWCb6fe+eNiWt+rHC3mchw1xXTVGzDIkAm5EjMHUOfJQ
kR+vXrsWUjgP0/pQIlYAKZJee70OcN6TOT6Y4+eiH0SBcNUuFrI4x5Ijn4RxCruYSmfcRYfuOjpU
e+Out4POyV+IG3vNa/IoKrevcLAhVl3k8pcjOib+GIfYueyHdFsf02/0BUCdnuGq93nlpDfoUD2E
XrWLxK4g2ET+2hQXGGttVIi2DpPj7w0HrkCBN6h78Q3dJYy+dxf+1fVzoS/nf1ONHkKVdR2At73z
1AylaXazKFEY/xw43V32KALBEqnJn9dyhhmoGBLVNHZAG2YX+jd9FBxs63XFhV7cYW0qrZJFPuxH
ue+86CBjcLfZFVeq04IbRVTnXj0FFsKYyovMwGpIIrclVKL+XW9cp9PztnuvhxMdCQbRwNlucktm
Bd1Qh2oKZwhru+heKIodw2QHSWFH5CYXsw+z8Zn38esikFu9MSzMvm8zXFSKF+U6DT/72qOS7FgF
P/0xNy+pCJBy3SguArkVzEdN0kHAgRXEA4n2SfHtqHrcXsT1TbqI4GJy3fYaHSVcZnNaH6aWOHnY
ev9NBBeGO7MNxjbGssXJQ6C+JKJ3+fWgeFGBC8BV0BZlSbFKlTGAsfA4Warbyp8C0VKJ7I0Lvlmn
RTLtIMes74k/2Or0NQ5vx+IH7V/nVgSQINh7/gU+1YeJFDGk5fNdMPQ2Nb5MhqjnZX3pLAw9EEUB
wgxXk4JzJjLagRDnmuklU60nvEvZoUnsuhe9Q/8h9lxkcTG1LnyznWfIYrBBMq75/l196FkWtaMY
VLW3jW59+S7SuOAw6NoohzKMTm5cVMSJ5oSGqPwkWj0uHgSGOiumDhlp9NbIrB6sB1La2RUgQP43
N2J91ENbxK3FDO19HLroxoUF1Yg1Mrf5Pw8nGPIByUWyE80wr4eGixguNHRySoBugg0bct+O5dP4
72mzWFZxEcAFhqKX66gfoYfq3yrRXZoeVBH13h8yl4sMLjjoY2E0Sg0ZUm53Xu3b7G2buvK+Pffn
3m4n27f1F1b0oTfFYdsG15/VFgpyEUNWVCKnXYl7a+rkGHvxGjv7RI/SaLde09vETdzyuhNIFVg+
fzcqwHKqER0a6wmxG/01qY5++UGgGVu2DRPkr0WKETeRxpxZ27colhR74Ma6cePk5wbXE7rLdpYb
vaYn3GkFdXSBVfJXI6p1aS6VcDpjRk/QDNQd7XVbOdECcqFDA/aoVphYwEl5SsodhsJsiQh6yURa
cKHD7DXdnxWsX5lPV2NjnWlBBHaw3mBxsT6e5NycIwNDmtCjxdU1QLLnfxwGO7kP3fo871E0twuX
HCzV1g6SGz6LrF+0jFz4UGmd6UoG8SRKUwcgSblD8OJnoxAqGmVbv4L9cnKdCyQacIRmOYSf+ZOn
fxiz6zF6RT28lQRLKnJonbnFIqWdyFxORoptQ6fGiblz5STX+vXs1HhLjk+BK6oEiOyEiyCZYfSt
lDDNgumIAb1TmfcCpQSnicGy3oVORpZIvm/AoQJ0GdDPbGCgppFX1E8dYuZg3daqwIVFqQAPDZM1
QOY0Sixj9iPE6+4xx5ibdqcarrIr/j8wZ4KDmgfppvnczZXPkgEpPhuEAB4jeQQHIN4W/6rB9uJ0
72gNJUkt9AGisuw7kR+DyN0OTgKDMLjAQUgRoJ6H75t6szNMDI9IsaC6JlotLr0gdS61KUtrqA42
4/FbosxuRVwz+7ytCnOWd2cIxnpUw7IMFe8ivxveOOnqFLIH0Sl/TaYTSR/mLLBl3Y2n02BKgoRw
VauLNL6EkcuZWoPIHLeQ9gP4tjy5Du0hvqWxqHbA8tgNtfiCRWSVLRibICg8zjvNmw/yzejI4E0O
PfEQ72rkW2jFJdWR5qvUyiEMSLBPlaY6RawfgXlvj2D4Bj34h/+0ZW+F+kWsAPa4EocmxOVxsRur
ZF8M2ZWaFi6VpPtE6r1owu17W+ZqfFqoyFt8rct5VkFmpLW7jJjOECpga6b7ym9c4s8P/qRjjCLx
tsUKrJN/5W37tAbbNKxTSzWnLCtHmW7k9AY8r47U3lqiVjOROO60TKchSMyZiasNADg8TeY+aQ/B
cG006PsSAdGsRhEVNRPFMomsmtyBKWVKqrQapM35NZnvtODj9uKt79nl+0zbhZ3AGsqYsqqCBhys
Zh/tE7SRkoMI1X+9p2KhBxdCGkrHUlZwSdYArpvB13AmA47WOLbolTNPuRffWx9FDQCric1FKH8z
nxpF8mcLQjG3eKvnlUtjesgTUf4kWEPK3c2zKK9rQiAmPrL2uB63vL9jlsAlbKENF0FiuSYoArAD
pd8H892Q3P8nU+Bb3M0mnNSWfZ9xqqgHdlnVcD0QtjCy5Xgfdn+ZHOXCRGZUai0xOdo+vXt78ETr
8HBF0DwmevIU7Qx3QKpGNUp+/7Yz9IQHIdDEdFea+O1p/SS5qMTFhLwdyzxhGXT0Mu/MXXTSjhJy
zQDzyuJq7foj68IQuJjQhn3WlyV8tvyAOlp0UF/1G+WRduimMXb5vfRR1K8mlMhFiVi2UHsk2LL+
A8PkLx9jN7ie92RHd8GtdhaaiGg9uWhRguNypCPk1QCHZZhV/aE9jahAMWhY0T11PaD/2jy+vV0r
+m6KZgiT+j1pU3uMKreabybLRBH3qRIVJ9dz6sv28e3swC0px3GAUeKhV0XLMOB/vCiySWEr6BlO
nUJwgxVEQZ5rD+y4oaUVkNdh1Fzr5FOhGSf8AsExLBLDXcZLpe9zXCBx3c9C259OMX3MfEGIWk8N
L1vFhY6pDrWkZAmv3oVuEbyO1mD7ZmTrwr4jgQXyvey52cljwjYpPDJQ0eCkua3ngzKrxPuLCNVu
/ba6MAkufiQBDVS0ArHGKi3zzA8GhrStm9YOFNv4OnvVbYiegO1oL0gs+Mb1aWy0JtegILHIB02a
7uNGhHEkCht8s7qFqnjVlpCB0bObwdOBqR/tFdkGGC0svTuI6ETXWygX68jFjbhojYywdfQ/NWfV
1u3RHVnRy3C0Ixz7B+6VKADgKdJNbkULum2b2jtItw59ItIMZcdEum076zkq5VcamXYnRCYQ2Ase
BX7P2gbqp0NMoWfrDmhsZFgZyb534htlVzvt82CLlBMELY1n3+saGo41067xdExTYM6hAc6THd+E
B9RTPolOgPWS2K+d1Pg+9nKso7Cc3jTECXA/eP1Vf9ROcIyd+RA5HWBqXf162ilXsRflwsK9aDO5
QBOYJW3yEAc6SmBAibW1IHIG9UcjhBLajjMo93I7aZmKPLOzvHXNt3kuzM57YA/eU6AXC7PwbafX
+A53k1q9nsqQRq97t34yQVAaPNMnDbPzxY6BCj3/1dPyYh+5XMUKpUCNY1bapJ8C6ZbET9thTGiY
XGqShn49ySpUklqHgjgh8NDf+Nm8hkbAihE9/r/VBP6cvGJm+ff90pIsbY0A+gyOsWdDKtFJvdGx
W+QgSl4FNsjXQfwkUPMYNA1uEzbWq1L4X/wpbd2sUfDGaOax4GzdzpU1vhoytOloSRRnawxaORlE
IcOONZuLPPsPG4bbLLU01TJ5CBzSZqSgvY+GSuR27I3HCuwW3AmMZwXPi6I74B9i5UUed7aivJKo
rWGie++KTnhUavYFOFAaoFr7HxS0fkdCZKbVUo+mypoGMnAq87UXI4sTKWVdiXponkP8DaSmY94X
3tQ1t4kigjtbTbwW4rhYRYOQhD5FqwjSZnuQQnvO7/r6WeBnIqW4QKWGVj8Mb20vj+wKz2gAxwMF
B6WjA3cjYr2JYL4Qw1ytesFCO277gjTKK2OGuSSDatfdzVieGwDTqbVmb2soWkYuUg1lGIdxhiaY
wFeuJyody1w7KOW82xazbv8LhbiApUmo2TcarILhl3QPEUDjNDf9jGleO8KUqaCCvxrxF9K4eAXW
88kachhHPL2W5X6sROqwtP5dQNQMncKfZUPjix81UeJxKuFeyoCcIFKutQGgpk1rx+lwruu5taUo
eCBKdlKqdEcw54RuoMcZw5Lb67qu6OV3sIN2UcgKgmqs1QG/Y4Z1ROVD2BYCCesGcpHAXXCm2p+N
hEkIxmcYIlVDuxm+bWuxbu0XGZwvq2MQzpVkoLU9aUANBbLyEMxtY+h2opNMpA3nz0FPlHLqoY1p
wPT80JXTx74VsQ+vR42LPpz3SokEmAZmHSTFA5KHhgh0fd20JQZy5L+7RS1MkfNgrYi0sM2ZSo++
bqu7fEeP8/3o0K+q83M0UdS7IjI63pdjCYW/gkJiVmDw5lSKiJTXr1ALnTj/laJyVMKWLeB+cvor
dOPskucS7BayV37KHVG6JrAKvhaSAKohTiMo1CtXZnkKladJBBu7KkInRDaooWtU4zTqEDGycLZa
t5OT19AEKMMsXdN5dLc9SSCGb65As9Q4NQE0oSYIf3O0+lieH1eCQ2M1aboow3dXzFmYRmMAZVjS
lKPAOICHWkwqvG4GCzlcdFO61JcHC3Lk285jRWYf5C0/es86MaCJwC1Fj3Crlr0QyAW7tjODOGGK
0cJykvjTELxs78/6ObiQwIW6sQbeQRbiYNeuf6okOekXdT97bNJKEhxTInW4aFdo2eQnGayhDby4
uC+M7wJtVovaC224QDdWpZoaGbRpwVaRgcxq3utvhOTijGjd5lRNx4Ms2Bbers6Lky7L86obCjyz
/UzUtSMLBuKmsvViCuCA/5HDFRkSI8pHQAGjCPvV0PH2n7FpFGQr4GNFwmL3LwqGKtI9ZKPILYqs
bL3epRUL4ZzBl4k06W2DXv0OmUMR5l5r/mjD+lYTBop107ioyVm6Xw1BoDFJRXgM5dMkYjD9g+9e
BHCGTlqSqyRAYhllHtCjgUnDiCXVT1HnvF1SxQTyosXjrF2qZX9oZUgE0k5+VLxqtAsnc3IGE5M9
4VaHGqaW2fleeNlii7W1bZwbSEDLI2EE2zRQspHd7JQ5k+6A6dTRgP0xvM6DIACLVOXO/F6mtTaz
oelebWwDNN4qudeLH37yYdvBRXK4kz7VGykJGUCjhIRspIe2/xaWsW0ZzrYckTVyp+PchpqWDJAj
45AnO19ojaut8RfH4hlU2qjxldLE9UPBQBZ7fZv31VE7iGEb1g/gX2avcuGjCCeQjozQZE6fdao4
dX1HyCxYrrciyIbB8Swqska0wH+bkwA0iX4oMN2q7rVdehLWLQSmzQOXV80YmTHbmcZj6MSZFycg
q/pZOgsTezj8VS622CkubjSD3owKM+2kfPGVwZ7AphaIALME9sZzxE1Z3oOUE1ppIWnOCY3SQ50G
Ioag9bLZQhc+LlB0qBWYA/nZhbqXPHlP7dpu95aw+iKyOy4iZCGAsacUy0ZaFAxI6pjZKZ4F4UBw
BqtcOGiMKhmKji3b21t5so+O7MlfVAIU6cJFg3AEnynAGeBDaKa1s9o4GGAQ8+tM0AoliG783PaQ
Z5GWTFBHQlU/Vo8p3pz6j8UosoPV6+DFDPgphs6SamtgUdQCjrJf6g9hhXwvzdF5WtulH3rbwXS9
9reQx2UReP8vauiGmk5qI4cZXYbKPhduHQIZMfoW29ltsCMiLYViWShZZGhDXGhpyEpJ8dW4U9Hu
Enim5x/Lw89oMb2KxuAEdsJjl0uKITWg9EV/fn7bdLfEui6ax+21FAQKvmwbqGhhxJQTipr+/Vyc
U0MAYiEyDS5CNEFfN3TGmlWN6YQzprR2+vRgtJPTkIdtVUTWzkUIY9D/B7mdTc8+Wvz7+ZgGrwRg
cttyhHbARYksVCnpA7jvP3gZ03CUPEYaQgs8JRN7IvbcugKp68ZgUPwnq7LO4zsOIJOOCgZVGR/r
p9CxvoSu5UjP80nag5LlMB2as6itWySS2zxl6vwkZ5A8JakcqX+ZixufCmAfRDK4XUsidQIFIWTM
9Hkars3imyV69ReJ4PbLSKvYHxm4WtpMV2Yg700FmJiRiNhWWTfAyw5xYX1scKuyGJxw9NJ5s9t/
a4/SrbpTElv5DlqZvY8XORWAdf6X7Ira+o/8QQH+CK54srDg89Yd+T6B+vVb+IpPbZDWrBiipH89
eGBr3flH/5vxxCBPFBuNgPfhtcj//nD1v8jkUsPOb1ojYZi1DKSToUmWwK1E5saw1Yvc/qvxKP0i
jjsFIiX0jaRl1tmduvFEe0GNXbiGXLwvk9RIW9ZILD+WgCRBVv2c7Bnwr+zIHsOkFj+jrYfji07s
3xdHTFX3aq/EbAmVuPACTTL3aTtbL9uxZNUhDNU0CP5Q1Bp+l+KPWhQrDNyrjJ8ja7S7yKtEHHLr
KfxCCL96ZkJ7yqaP39AFncJpDyroo8QPqiJtuDWjqaFINGR2IFPihP70cW6lk9LJzvaqrbr3QiH2
OxZ7E/pgykRXEtrlsx+K9uRLpl1M5z4V4RmI9OGiLtFJGIwz5JD5Om2dmNynQuAutvi/hQdVNoki
AwxP0SzNVLjNycosmfMSRRfdVk7VjXwYz4mTHNOHAK99ubBX7V0WwInjtshSahBgVdPokjywDfW1
BxevUdqzdKOEotLBOxd6k4VZWtCWqCqer37fpjIsSJL4/eiibOCYVoQGCBHp0Lsd+l0EH1xLyRjM
MhpGdN1XdiV/6HRwlU5P/9LcOCFcNI27VKdN2Y3uZNwlmG7WrcKWU6/w4+O2IJE2XDQI+8AAzioE
6aW2S1J6S4PGlQoh9sE7/3lTCIwXVLZMWeOHxBQlR5VCGrExz+lVe8V6OvTAnj4WXztg/rK3nOAR
lC9ftrUTSeUO/7myErxYwPQCk4LV3pCcvFWPjTZfIbsRQOWumh743HSCJgFoyXmVH6fJqHbJ6EJV
uyglV65FDKOrnrQQwXtSVodxHKejq3XRDgjxNsZNv45S9OL3KkgHg/1frN5CHBfz6mAsRz+CRrJ/
q6uyNzQHeYydsbvflrNqgws5XMyTQP6rZmM8Yo7ki9o1dkK+abWgYVa0O1ym6U/NqCMlGt2w3zfR
i6J+3tZh9fuaTFG6txBVeb7kNknroS9D7H5VKh99HEvUxiP69GFbzPvrB/MjlO/xNm+ArI9v8QRe
RFnHJvRoTkm2V04MgUa7mx8Ky2b9xjvWsGE8bAtd3R9dBxihBZard52JVWFRfW6ZHcTpKdfCfTgb
R5qYAnN7P0/CdMOZpAJsRdcxGPN78LbUoqkHLRjfrlbEUw9oKGDPLtJnzbLbFwWlpegxdf491/Wb
XEslFqWqTHkoE3PqAYU+WMCw6mfbGI9h/i2s/+1VmJPBua4Zy8OoDXRwk/i1J7vOf0imm767qqOv
25vFFund4W5clOGctuvTyG8JBLU0tcPITVjN50MeXhfWx21Jq2axkMS5LQDyTZPoWLY8zl/92rrK
6vGkpPXhv4nhrMJsrKLyQf4BcLursctsEu98Q6DK+2yfbY+poHON6siN+CKW1U15LFdw339uL/FO
i+0SBa3DjIwfc7HHcN9M7rZqq8fTQip3+PpVZU0+mnBZiSfJX9FTsSPdTdSG9rac1Z1ayOGOJgtV
7mHsI6QsoHPNJDtPXqxScJVnR+k7uzMNmcoUeZfBN1FGZWlGbQkZJPue5zu0bTta8YlIJ1N7rJvM
2dZofeV+SXu7fyzScTJpSUUnHBkVwA9iy9aKwZ3ovSmJ8BxW3cm0DDT9Ec2w+Fm9dsYsXazA+pRR
cX3/29id/RrUe81LC576baXWt+kii8tWZJAV0kyRBjct7+vOjqa7sBdYnEgElx/38TiY1QR1dDOz
afiJKM7YEMHmCNaMH9GTLC0MgE+KHRk0tPgd4lxyemBgotgR6YI1e193YJ4LkwOsK/hn8TTFHRpz
KcWpDx/6yXzSOKwmOzqYZd+le9FU4OopvxDGhbzInNAZFzNHSh8zgJWnhqj55P3LMqcPF+6KpNUx
Yg59emBFZ16xB/lOadryfvQURKHJtI1GsIarRrHQirO71pCs2FAhcpyrkzUM133Se405v26b96rP
LsRwthclJM0qBWKk6Hkqrgo1stvBI42gcsM+8y4QUctSdFMxAI7OXZ2qXgqyJGpH19c+xIaXxs2u
zmNbMu7SQLUb8rGlf+NUlmFapmGqKNByWzZL1Mj6uIRVJJajIQ1P2vwl1QxR493aPgHBGBdbA9UG
mS8CN301SaUPzSa09RW1TaOHYPqyvUlrvruUwVk4qcZI8S3IiMuPVgf0pPylb3dU/VAOgvepNV9a
SuJWjYx6EOgqJKHO5qZp1tiDLonKKavutJTC2bap6l2bG7jfSgeg06m7DlRase+AKc9l3QvBIxGh
86+m6EuRnJ3HU5sGeN9jEQnwqF64o1dDdO7RGMJa08PvMTptRHWPtdN3IZMvSkhKq+rSCJmB/HE0
bi3z3mpf4vKmQbKsmU/bNiKwQ37YMcvCKZFKFFma5gFoMlN2qw+HbREC4+DnG2daF5URQESEJ74E
qZge6N62CJEWXFLkk7aNzYktGTmQ4P9Iu7LmuHFe+4tUJYlaX7W0uttub3HiJC+q2Em0S9S+/Pp7
6JkvLdOa5h1P1dS8OKXTIAEQBIGDX5N822aCi+2Wx1vvCpNyFaX05jLlBVNxyZwdWW8wmnUoXkIl
A4NCISqO3DwJ12hM4BWaPdjmoJoQaNix9sYqqCf0jw04Nub9oHmT4EYjWj/eU3Rh0qDjG7fCvHDj
Qtrls+nKrRZc3iaRJnBuIu9ybWzA2O1FSbkfjdgx9Xh3GWJbElORdR3s8LbKnRj5pCe5bDa4d+a6
n3f9l1AO/dxOvnwABiBspJGtqnxuMu8oTXCywn03ppvSwZHM9GWgol7kzQVT0IVj6hqRMeP0rRos
jWFIFcsQYKq8Gw35rdRRQaqLfYI/YhXF1BSiY3iqrHKaNtjIdFW0nLycSK4q1W6BorSsvTes+7x4
+MiqnbE4NWt1EtllBqx6rv1Qn9yJTLdhFwkczqYOrETiVg1jtTHQQa9gqsaDXRyW/FikglUTQXBH
kY5W7WzRAFFMn6PwlzwE6fDt8mKxxXi3MYh5kNYHizQqSd/ufTgkOagxcC1qdUsB8yv5VaihnxH6
TKRUxIe8qWiqplo68u06rn5vwUaJyGnYIBtZ0wSdIZVXpLV3WZ7NJVtBqG8hMrxP9YoMV6nJ94l6
NSpfFlF/8faSnaXglkw1cmlZZkBEJJClyK0kBSTHj8tAP3ArUlaysOVcuecenVa1XcMum7n2Kl3a
123oWs20T9r5oOv/dek4GzW7gYx1gd3JF8PRSPFtUWZfKxKBeW66AtVER6tGLIxw5oKdqKS5WVhQ
6jQ8KXoQongywc1/eJm6j5jPGYkvcqxmquV2jyi7aut9FIe7xcw9tRFVlW+qHLr8QMwjm6C15QQy
rH5Oe8WevA7HJx4xnSgvA1kVVnQwvXpnqmcck9V0rtQB3lOOZ9VE+IuJi9/pwUSdYxH0uitjyrbP
nkqj5SPWtILkDDbpNbSuzxCNZDstAaPo70W0SZs+YQXBGWy0tFaUShZ8QpL5favvmyQTxB0iCM5g
Z1IXMSoN2MIdVfUpFvHWb18ZdJ0l8lVbgRt9uzOWUZVtUoW4zp2WnQ4qD5ZfX46W8xeJ0r+ed4EL
v7KC4/xCE8ltVRWQZ1Qir6DdTrJbtxj63WVXuunnVjCcP5DNMlebHjCK+jOxGycJM7xUOaZRCvzc
NpCFI0GVQcXHp1I1Ix1ni0azF9LMsek+B+GFFQemiAB40/PoZxxO1eq8yiItjGdUgHT+ZNU/Mqv8
kdVgQOsnVE+M8vPlBWSG/85gXxMKCu75aAF+qxaLPapDL0O1ZTy6ZMdm3/nGLhXXJLPf/R4H7x/Q
Chl5Ry4SiZMafVYx1I/cSi+MSYZNY4oNjMJhPRnC6v5Nf2ec4bioBE9vbTpjwABIUXDMuuVOeTJ+
timat9mz7BDQE27ISLtfXsxNI16hcl52llVrrFRoYxadmulBI4JwTvB9PgUplxZFSgZSSWqMirzf
8iAwp00AEzXuOp4NFJXPMvXhMCQzlXGa64aftHUgL6Jk4+bOWIaCVz6bYGw7b7HySEarxRoZmO0D
CsPplopmZW5C2Aab067oisZfSdo8HOdyhA2lRXalGEPsSOVTFFKByxbA8NkJMmQNVhIuoc4Oc7Y4
uuX1sjDVs2k4Z2H4tERT6c3YyUAxcg9W6rcB+sKehwbD4Tt3fvr39CnMca/w2O9ZneBDSUvDkrB4
0ws9GG7cubbf5aAU0nbLCV1UlUDl3hfcc4DcwWRMGL1l0XT2FDz27vNdEiiYe4cKUJBbijRj07uu
hONOpSyLNauUsJhtmTjK8LuR0mBJ9vZguLLoIXHzxFhhcYqeZFZtqnoyo+7NKYslkBbkExZnoKIs
2fbRbuMVmxXZ4dWa8621PqgYz4YV/CtFEvn0iYAf9K+jvd2Lyk+2UzIrPM65JnVGVEwfZXiMYw0v
l8SxruedsaOBTR1FYGevlVvvzo4VHudWm3QmTZdAPuNkgBsv+m770q8QbEmpZ3maFx2Su5sGM9P3
5cn0omfjgVCBY98ydUyoJXCJKHHA/JG3RmHamjTFHfSGyHdD9pWq90b3+/LZsbmLawymTyvDM1pk
jOsJGMPL7IIAPYg9elV9RammX+xyVzirnNkVv6prPE5r6KwRtW2Ap9yiFxQ8KpKr3IT7v1g1c1eU
WHs/9Qp2juI8U0M5goGiC87OwTGcaQqSrOAPUnasR7y7Rr+fG30Pf5Z7pUEkoF5jdPKNMHW9vXln
YM7oKz0i4K+HIabpQ0U+0e7BJsIHrq2Tcy0dpyEoxAlTS2HW7hgB2Smxw5Sz8fvEKe7Q+Yx5QpV/
WWO2HMwaklMYuS311jSwoIX2LZReluqOjH6BbsnLMO/HHXAbxykKCnfibCqBw9qfZR89Ioz33atO
EuqGO9PDZRIzNaOdfhc9X4YWScg5mq5F3tdCe56nz5gIZZguVY/N/NWyd5dxNjcPPPE2Bv5glrfB
bZ6q0ibS7BymF54qy7eVDzwKoYTqz/e5nSptPTIN9v0abCMjWq+nRTTPcHOpVhDcJuHItiOSF7Nn
TjdStW+pjWy8a9YfKVFYi8JtSVQUpM8j4KTkl4FXkspC22yQimYZbNrsShzO5eMJzahNHSsWaoUb
0h1NbDcRlkixRXnnArHnhoZnTgOlEG9dblXj9phk0K9avW/sXR0+NN0Pg4LxIxdcHzefz9QVFKdi
YSupdkEBFWm78sBY6ZorNK3Zn9Mv8o412IgvQdtafZaO07rcXOJymOHge+2xNjNH779dNpvtTToD
cDqH4dZmLOXsxLJvu9oHaXwossztU2O1bpy+dV1loE1SwvNPj8Z+gqG6FnGiAE1yODD+us2hosmN
cO5fFk64Y5wK9sak1pEM5OiHdKv6OWbToWP3lCUOq1lIdsaDKEm3HQKcheXrf3S6YHCCiQUdXf1F
89OdhDnrDkvSEJ8GvRP+EMi47TX+7CB/+y9lsFBqLK5JD8O1dm/fMuLL2JtQj3bb+RaInubSoYEo
DBcozmuAuQp15NTuJaIwzZxu7eiqoPc0P1wWTQTBRRthFUbo0sPuJdJNiLFtbRRMpYh6RKQjr39f
CZLQTqpHdjmrMbuDkVHHiIaT2pE+Fwfi5n52Kxryuxl8q0RTEUNBU96NfU6nKlYHBTmAhRkEK6Wp
xleCFWMXH+srkRlsruMKjrM/1axzIyuYFShBX13T9FAZgtkQIgjO0OIsy3VKGYR6v5iPaXdN1E+X
tWGzCHe1anzbcI6xWkM1AgOkc7OrHSVnDGrX8obImR6kE6vUzz6NjrDBdls2ZNZUQ1YwmJf9faUg
MTXzniQIC0s7cSpt/qTRLOjybH9ZPhEM5+rjslVIkQPGwhRBtPiXapD9axouFgaiwep/onDe3gAb
Ut8wjCKNXW3BRGs98sZ+FhjuP2zVGYfTuB7JKVCh46QcXWWnYUbmGB0l1/7RghGXuUHzZ9W6c+H8
6xHnnHy8Gs5dPyVoyPfq6bOUPLW9oIJrM9GxWkDeu5MSdNqqCsHQKnIojtY3BSE18pHxlbwvp+Cy
Rmwe/ufd4j172JQG0Ufs1kAVZ6jB/9GJaAg3y4vXAqlvlbvM5CWKLaxYeIJhOaVXnBRML5J86leJ
oyGNbKBOR7SM7KvvgraVZJxnL4w8i6OMSYYp5IqX7rq9+X3w2TNG6KofidxXYFyESLU5MnuCPZs6
d2iuJ/J0eZs2DRcMpjKyNrqMyX5vlxDuoRkUA6kNEmIqh+xYoOMXscZvHvIrDM45sBhQsmRmuNVL
h6Y4qXDS6kYKBT6I2f+7fdE0nf1n4QGDe0mQxwoDEjFSyrOR8JpS6MGo7WpcDgjpnTKu/Y+s3BmO
Uz5lxtxiamFnVLn225G6IHFB5cYgCtw31W0lFq9uemTPEbNa5VY76qzr2Gt30ePySk0kerfYVoez
UJy6hQl6PucYayh3Dyr9bkWB2X7gwVldycNpnJLJw5gPgFjCap+UIIeRR/Rwd8jAXN6gbbU7y8Kp
HZHb0UxYFj7Tvub2Qa0tZ4yDqBSo3XYMthKIO5ekfqlqPJrhvNCd8trAYPPYA2vLg37qv7J66fSX
aJe2PTmmmVuyjjvduylTpWzJrdHBoirGNqaxcuYbsDOwSWPjvhYIuK0Tf8D4Y8PGqNsxYgl5afH0
SHGkaL/IwvzVtpqfUTjrjfW4pQk7df+aC6Lso0C/x70DmZ1kJ1rAbVdxBuNsd2ySedJ7rB8bJ5nW
jRNGL3lrwvvth773PqKHZzDOgLPeTCObufBc/p2RR6XT3Ma8snRBFLut7mcYznSphXAoYVmyJHmS
Go+GlaMV36b0Qw9C6ln5Xk/lVUiZLylNE+b4yG1yw+5rhQvWMqyhg4mjnvA9iC3PO7eO08k0ED8j
gOXMi2B2VJHKLXqIbtnERzZWr3D7b/krEft8Jeqx31SNFRwX/ZnSgKmVdo2q/a4+1skdyQ8RuR3V
H3otYq1iO8JLhnQfyv1spP1MvjFvwn0wzBbcCQjSzt3JEtXJbnqmNQAnC0s4kQq0LTg6jPsw6IPm
Wf5pKOhnrFC8GgfdLnu+rOtbvmKNyMWw0lB3mF8FRGQBVUYO8hCLCFQEq8bfpMhE0tFmq2YUv2b4
dKUWtFyp2whExzOkZrLQCPu2UvAqNdPSZCeU+cn8agXKNdkX4C9TgvjG9IsAF3l33rEbG6MTbYL2
ST80u8vruJmJIer5N3ALGY25UhICKbudEch+BhdPr3SfdeB0GOxTPQnwtjfuDx7v5I3IqpdWAl6K
3KB8mis39JYb5R5Fbqjntx6k0emfRG5YJCV/ScB405QimEYe5jh4OliIUfd6NxwNhzHDhr4omN48
N1eryud9jKjL5ZoZRONVX1gRSBSkP9gRI05+bmOB5VtGkQG4hfjy53AcM7skJgjwME1YcTCg+ZAh
J/MjPZqiG+vW2Ykc8h8o7jgzh3oicQao4ndR4+muR2qh29cvICmz3C4QkcRspoCIYanExkhTdPdy
ylmGVWxEGcFcjBdWEp/4jeKW++qgnKjbCysCNs3xjMaXOcS2UYGvGmh9vh+l+7wR2Lvo+1zkgaFW
cye3+H6Fjpm2SD+TyRLEvNueeCUDt0NJXjVRmAIjvbaC8lsN6pb8Wfpl3qM72k2d5Lb5UCXkapP4
587J1GarY5s0urJL76rvbFiK4YCwIXdAlO59pOKXmIph6ozgHm1ib72m2XZkRMvW4A3t0Sa50yFh
Pg54NNFEN6KtiGCNxPnnpVZbkH9C3QcwxqEw9jg5SIwjWGSuKnRFcwE2XeNKME7bC8zW1eMKcLGi
OoqceV2MeQQo6rnsggUw/MjiSsn0LFt03CHtHyG9zoxnS0RMt5kwWa0cX1ueLBAkREGSN1M3DIiH
2XSaM7wWpcnecmR3SuqKpoBuu4vzAvKTio14Mm1bAqpK3fxRc2uX0azlozf5rzPq/csL+XpWvYur
VnhcwF0m9dDoKvCUIjkY4OynufY4UeuLVla7Ik/xOF4dLSu+X1JRHnTTl6yg2d9XoYMh5bFZJNCV
FG0I9Sdd1InAVPuSaEyJ1t+3+8VOZShJZ92qkQvKDMfUUreZj4XyiPlBAp3culMQU1cUVNJi4Dhf
dqJrcjiEug1Lk59svARV2XOo/l5yEc627p9xuKt6qg+KaS/AMeRHrJwmxyAoFp2S227jDMI5KJ3q
9Qzag8Gr0730iZFLL/sxdXKMHevdye/ADk++CVRRhMm5qiYvMNvDtAY0LU6Vw+K41JNcvXUGtz1M
J8lTRdUS2xp4lpLzVkOk4KipIGVZkyuZ/pbU5NNlobZ18A8C3zGQkCkdDQqZejXcabQ7mLl9JevV
l1mrnWqMUOQKvjWBJm6HimdVJNwprS7WSJoSKTbpqvelF0yT8s0bcsId4wYzdVDdclnIrWvgSvPf
kSUPtIoHArgq3WcmdYpwckI8BdBv8Sy4uAuUn2dLDoeuSAYKqNKOD7NGvR40mGWn7S9LJFAMwrmm
ZKmjSi6lwbNUs/C1ZEqCRUoSkfMVwXAeSkolQ5966F8246HLOpa3sTekLnsvpzedKx0y8ZhcgZUR
zn30RYjm/gSiyfe9z6h7uivtMbtmlWugZTxJAtKjba+I/iwTfP8aqojfOuGxM4dQiqMRY61fJP2o
EOpaeqBJwvcNptPvvf0ZiNsyO4pr9s9HeI8xdzDe/apOPQVcKj57h6LK7rKGbCviGY7bOhW81mlC
sIxV9ikHz3l4V4pmdIsguJ0iXTOWZhWDwwIPNHFeuq21l1NRQaoIhfP0Q7uERlECRZ6+y+N9bnyt
NMFpsu0Ez2vFOfalkie0SmBr8PQUPyzNldr9jEHdrhXDriYi2xUJxDn1XK+6uB6xM2NkB1IJ6gVM
ailLQ+AiLio2JnRwzVORlBVGaTN9o5gHuBxpbDuT+TXtBdehi+KwSSBvDaiYTLJIKnCU8NT0P5fF
N1pBza5IFO7CFdWN2tYFIEjeJY4d518icMYaM+p01E7Ug/gPEe7f2gCBOI9Am7Lr5xwK1/rKrsST
YPmcY+Ancz+pO95fNtOLqgcwzisU3YQzvYRoGZIyEtoQUdStR9/ydPEm+5Mi/boMt53IAPOeRfBA
CJIMbre6Rc9sNNkPHml8I8j2iGD8OvKkk7pT96LcwqZwKzBu33SrxFiHBMdHYw6+HqNaMb9rh8eq
BiV5/bLY15eFY4bzzsOu4LiNw+SeueooZBt2xlHfT5h6nt2JMyabCr+C4baMdPaMCyvCdrkMhvEl
BHGP6FltU+FXEOwnrG4Gako1gzIIZdqZauNo6uiq5X0tmu6xeb6vcDgP3pdGmGk2or+woLvO1o+J
YbuXN0UEwblvZTSG2tRwiSK5GruERJHT6qLCvs0AbyUH58CTOo/zlMXJuXrdd7swfbHIHQ0/DYT8
R3E45z2GMhp5W+iYHgadclxSgasTKBff8mpEdj22C5arMfczQoT4oSUfcdjnxTI5FzD2UtFVLSBU
irpRZdwrmhQQ0OB9ZOPB5IC8O1r0+K7nripkO8uwJzbpA7nKnaYUvZJt3yPgqf/G4G8vnbKYGt54
2I1M2ZlXiS+54zdEb0irl/+fKk52Zr73MGc8buni0Sw0hcnU9w+jHGjWo9kqjlUGi3mPQ2O3DNeZ
JTghtjXCsnBpZ6e4zWlcCtLJDK2WSPOYIOb83ZBjo366vFXbRx7aff7CAEHKW39jj1ZZ0QkYjRff
vU73xbPc9CDviC9uCtv2CGcwbhGbfAGlXwWwBO/C6jVRBBH9dn52JQ137NhVq+fWyKTRfPZQFu+k
xUEVau2xN3X6ufgknvqz6bFfm6FRTGlhcOHbFTSbMLQWpD68ZnySrGPTIC8r3RYfst0VDOewM4yU
zqNFxdtppp6iuXqcx2J2tPDrZYXY1LkVDOe0U6McNbVAujmT7xGQpPZdswhyAJsu28boVIIcJtqg
OS2wenOm9SzjfqIPCHoCiXxXo9YdlsCwqMAVbYtzxuIUwiStVS4SsGR7ue4KTDbv1GCJ64+cDSuR
CKcD0hRCNwBD7dwBoSjYcj6yLWc5mGWtwoLWBjGhNAJgioJx2MeoERZV+m0WTJKVEJwiK2ORpaMC
jDRho2PU3+xJKPlsuxgtfppmh9H6V5ge85GC0DUup9kTCPbkKoVmD/MuT257FVnXw39bPk6rbXWO
aoP5hb76uWiHtIicOBMUFG46t9XycZGIYox2B3pgFlEd++oznYb/aDfccTC2VS8vzG6UjoDuFfnO
Md0bneXZufUUNfrL5TUTyMM/JWs26u7GDmtGzWe0s1B1d/n7237zj0q/3lfWKr1EtdbV+P7Y9q60
7OL2am4x86vbX8YRuJvXE3CFI4+lUcsFcMLkqe8PxDiVE4aXzT+t+PEy0paz0cD3hFSSphPQWL01
UtOaZTwV4yTItPt4eW6W25SIGD0FGHyU2Ixxa1Szhudo6Qb64BhgKpVF0RVTVT7YWQnCx4kTjUK5
nyGIOphuO/lz921WA0NVnTh+6tIvl5dta4PWaJyPLrolnmoJIrXqY1zdL0vljn3t5NNBx5ysy1ib
t2ANRw+aUjUZLYccmB0bcZEpuOKHp+6Q+dlnzPjQbie/2pWBKQqENzdrBcYdC/LSlJXC8gkNuc40
3en1z2n0gbTzWiBmxiv1HipSJoOSjF46XZVoa1YCTLW7vGivNQ7v9GElB3cyoHtkajAyD3J4uM0h
MxIeU8aH4S970zWQQ/gu7zqXdRYZSJVEnqjymBnOJXzuhCgjKvVRA3yJlm5TD74M5pSqrRySaUEC
cj2tzvxhFDH1bnnA9dJyp8ZItVTNZ8BSDCaSdpEo+Sj6PndiWGbXoFIS3x+V0qvxWiANAt+3GRCv
ReBc0kI6zZLw0I1m6dHH3CGnDpJfpHWKaxCT+9KheNZEfLlbfn0FyY+hbovSKGe2WRh3DJZmzLNt
vmbdqVdNwXkoAuLiyF4Bp2ccAijEw86EAXdURxmZfqMrT5f1f/OyuRaJcxoorY9x4QQSqwGqA+tO
+iGd0Ivjj/vMib6IXtoFeqFzbqPs08xCexbSkNO8y4z8ODWTe1mkbQiwIILPEaXVPB85HdHmoxsZ
yLTzx8QKtEU4mp79yPc2+weBDx9IRGKUOgGheUHU6qkgHOn2jIYAPRCBJKwv3VaGMxynDPayEDMC
uZLXdAe9vE7ACG30jjTfX163zbMKM1r+Xjc+mFiaCnViE6Tq6Usr+0o8uyq5S6dnisvSZajtw+MM
xWlBlMRqNnWAssereTr29SkrD5chNm//SKH8EYepyerwwLg+RWoarJr2vfMaFJzFu/Iq/734uS95
otGeoi16d4pUaqRjoKwXguFTq64yO/cV+kVWni9LJVo49jtWQskYY6AvIXCmNHWX0pHlL6po6Mc/
xBHnlePOBsnMutqqsDt4H2WZhsjPn6if3ckeOsu8DwikEhUkROC8wGa9FShsVKq2IV6Wx/SJyj/U
2JdVwUGxqddnCJ4RSsko+LtsQChYsz7+ZY1f8/LXGO7Ay/gRvV5BcZZqFWVLc/QieBHePcz+SKvK
pbZ/ecm2XfYKhXfZUtyaGlszs3PZGNRo39wWwWA6GdiBHhmBYCiaV7GpdytIzmC1CBRyJAckxjXG
jK8j8QcRrdu2xa5AOIttDTOdFPBreREGKbKqfcubf467BdwukSdizBFpBWexKs1m3QrxXrk031LQ
nUsgqzPsfT5icKFovvDmibQSjLPapO1oGNXAmlOwGMfRzppGQagsguBsdjDqaSCsQqOxfqZDuWvi
VoAgWjAuoqOahMq/GghG+VNaZocunVP2P/T+thozgVf4BxUHBY6i4OqFY/ytW8i7ptMHFpWw+skC
Fe0jbs93BKMQ2EAW6br4UMClngG5LaJI7KcTptJ5g94Hi2a5xWLvLbW5t+1ecDJt29IZitsqJVYM
uSvhwzvMcxh79bqglaenojBo80haScTtV0x0i2QFLk85fRwa30ZioJPuBiJsi2IfehcNrYA4F27N
VVQnxuteQTkweshl/AjWIdynP0IndWLf9lQnxf/j4LIn3Fb6PyvJh+MYvKBNJQHy2D3M8hdTVC+8
+X0iy5apEEMGTd5bLbSnuNakpsASdoojY/hLIgkUfRuB6CpR2Awqi/OrbWJkTdWVo2e2J8wXcQia
NC+v0aYakDMCJ4MRJ1k7LpChDZvIQS7SK2I9sJX2UMgiXuhNzV5hcVarEjANtzWkkRTDWWLqdPrX
qBSEqaIl4yzVzoraHnIIlI7oNy6jXdx97IRdCcKZqNzk9hKlEGR0F/TXM14TAyxqBtoX2ZB7ReAR
tq+yKzzOVi1b+1sN2gYVabPfOu3JvOkcrXfqa0YZF7rzwwf0QpMJphairRpPmW91u0sWSg0ZFc61
ch/Gx1zvnVwNplhUN8u+8847rHA40frFsOmgAYeoODkmt7YyN1dPFSYDaVTUT7upgCswzhXlhZFm
GMIBMN2vhse6+dqSRGBQ22fTGUTlnhVR45nnkQ4QVC8cWY0uq5c1vH5XH6pdtPtIbytoOv+3UXyT
Do0yq5NiwJmsEkAprsbB9pbOEvjSTT+xguGCSoxSwssVM6scdSwLihpSQndT8Yl+pLJqLQ/n8tK2
NO0qAdCsfEv0u0r9IiWCcoPtSHIlDOf0+h5PIsTGmqGm2VO8GqMKnM6Z3HjPHnmSp8umJNA6vgSd
JinGfRSQqG9+avLotMYh0kVF0yIQzu0VykzVKWJuT/1NjcbtwidjCQX3l03fCjp3nEYEgyR44tk5
iaLUYpWxyXI7trd2LIghRd/nhCCMJ69tUNkA2gNLvTJmQTZX9H3OqU1JmcQ1GgI8ujR+Fpr3lVUI
fPW2PzsvEefPShLpWs5MUWtDr1FzN8y/9dJJjw9W/+UjenWG4rxZ2tAsIiOg6BD0xrUWBVoqOEy3
teoPBN+4Fk2jrbYlIBApOrZ2GMlLIcqN/IM1nkG4W7FemkZaDwBZwD4/uyXYAKKj8mAo1xiM5JWf
RTmFbVcGDh7QDiCy4nOMXVJEi85qRPH06nT5vVUrKJT4hGBOYC7b5zbmaP8PifMz+VD27VggAMUD
SLRnYS8Bm8tPRsMTufRkXOWBiCN0e8fOkOzvqwwQGftpHtm7S2nvtOhFHVwDE6IvK972EQd+a9C4
mxgnwp85RRIm2vRagTQ7VpDsk3tUdaeNoweNozpq5yhoCPyIF0UoYoICEkSkfHNemOSSBSoZBI/G
Zz271lrbkSpBLeW2Kq5AOOu1s1SV5pat3tfOC4PCDw/ViOYyO8j9+YoIfMWmIhqKjNgemoiGw7d7
pTWxqusso5oYuFjadhC15e8qp/40DgLJNt3SCor3rCodDUkGVNgW13X1LKnavhkNT4/iA6ounz+i
ICs4ztHWhmSAGBIHrFQ63dfyQHZ4MLuS/ETz7SC8ooHoqrdtauAr1wzLxGgBmxOwqcZFwohMVLvg
dLoxd7lXuFa4T9zSARXMI3iwH0S935umtoLkhOxsSTKmHJBWhIstBY2OXnh6N3qXF1MEw+mkEbZ/
9zT0KFfNtQbJtWoX56LY+B9W0LQsdIRAF/ki6aEvC8VMkHeQeicNnemQ3VeIW+cXTXWqA5tQZx9E
/BHbsp0x1bcWQKhZEloBczEKbxi7o55rbogxS5eXcFP7UW+LfhcbrMl82dWcdXQc9QV1EFZ5gjUG
pl46WXo7SpU/0PbzZbRNoVZonFCDJBV51AJtUn81oEItdTTERiIfzL7CX5wwq0k1wOqtWZin/Hbp
2lRCJRly115jIwtPdzEUPpGc7PDXHbR4+vdCreE4+yqbNs2tEnDFciiig6p8sUVh+ZY7XENw9jTI
uSWnFSCmkjph9VMZIm+cruhHKqJ0S2MjqHUsHD/GJVElbaq0Ghc0elejWmm5zaxvl1dr84RcY3An
f2ti0gnpgBFXTneN+zoaho1D+9L56i73xbdAISCnDrqK6cH1CMCkcVDmgxgq9RCAFk78hRG7iV9m
mNt5p38YDoE3GRkzKPhn1JEkY4K5XgC0ZJA+yiete0Z1ieXkKaqfl2GXtyK+si0z1s+Q/LtqNYWV
pQ2ARFRyLEp7D57GXSshCVM2BzsTjUTeui1gsD2GFqHYGtP5uCU1cnMYDFB9oaoNrw1d9Uj1vBeY
8ZavWGNwZlVTOjXhAoyClJ4U6Y6koJ1dt0RJiS1vgRQlHtIsGWXp/FSSrDCHJpN7duNlYQ3yVYf4
6S86yDKoRdnyLanWaOzXrIJQYwoHddaBpin383Dq0L9k2CLmWBEIlyjQW1sthxAghX1jz9dtdWvo
wWUz3tLxtRycFWt9A8aSHLuTa3iYWa60yHRsDNag381UxQTcH5fhNo/gNR6ncbMBRSwZHqvsL/aM
KH7Yg3iy9aSg2LXP8VFU37Sl42tETv+apm0bLQKiEnsR2Oflh8sibZmsgQQ53ARYNQyNu6NaaOmZ
KBrIUZVePGi41mvKS5UrR9nsHGsZP3QzWeHxKf9RkuM2LlngyZ7sPHrArAtU9WMNl2bHFhFvDYLi
19fbDu8J15jc/bVIFEuVWEEJyyYt1y0GCZdXsZfvCvelc9DC6zaOvNdd+Kp9GnxkStganbM1GxVA
rWUD3WyflPlEk70ivVzexG0l+bOJ/IU5M+QpkWcsatbclP1DJhqZxJTg0gJyZgbmwWysWK45tNF+
kcWDo0+/x9FGqaqFKRAo+wwUCwPVK/nnfxOMszetyfrQYg844VA4Ovkaqv5lgG0Hcl45zrzCebSL
wQCANqcHdaFOWnwhheUbtbEztcKVJVPg6be94hmRC6KmqenUWgfijAlkSAFMN/OHSmfWKsfdSDAX
KorbCRjGaXxtVjcO/Tf9JO/YQGEhQ/imRIqq2ARXfw2n19vDJFHGkGolHluy6ooMP6fxc0e/X94m
EQQnkKWlUpKzh6k+P6bzQ534mqiueCu4NTDfFxkTvPS/m9ll91GZhQvMNNYMn6BtXDWaQ9bUV81g
CpTuHZQOkkENzhZ0uMgsqJw0Gq3qNo0mTPEjX6eovFObH2Mdfu66QnA8vls2Dohz7uM8U2Ne8LqP
dDAY8F3N3idCUqF3zuctCN/tRq0+U2MVIFo4OLI1HoZY1GktkIMn5tDMClOhsiFDljNyunGXwjLT
WOBrRCCcn55bYqcFkyNVVadPE7cNj30munews+aNK+VWiwuKMjBx9E0GlM6T3eFQgtl53DGGriZI
BfwiAjXj2TjoABrjUQLUkF3PUuLU4aEZr2LRoAOVLcwlkdjCroLJrMSDUGFhdxovuzFcZV9S0IAt
LoaNfE5O+es0wtSZn9JTekDn3t4mjiiKEekg58bVri2KNIFFKSESm1K9M/Tl3z59cBvHebnKVqI4
CrGaKK2k6dESkYK+T21yAJxXyEmm2HEBGaIvVmDvlqfBGY7kmDrGVeKJ7hvCTeNcQzPb9pgz18CK
r0Fw5mulq6dupTnZZwZcXhlIqoI4zh+fY82pnsMf8a9QVI8t2DeeaNPqqda1FKpTLcdJPkWJoKlY
9H0u8rPkZqnBDQYTsD4PKhjb//WF4O2m8S0behLlKWgzMm/5VF5TFKlmvad1HvK2gbqz9hWCXK9L
vcunocCwNc6HRGU1jTGTSsNIk/aqln8T3SuEYxlFi8f+vrJrjOCIpYRCNmXqK3dpVDmIByGlugiF
8x5mPxYkn4AyZ3eD5I8iFRC4dY1zDZGu6AMKezNvlE92KDmGcpcMv//bhnC+QZZQCF/MUGOCkdDT
EOjxLeqJncoQeHSRj9A4H9F3YWVONoRJr41A8xMMjZiOjCj2/0i7jiXHjWX7RYiAN1sABGi6m+3N
bBDjBO89vv6d4kgiVcNB3jezkBZqBRNZlXUqK83JZBO6VOz35LitADv/NkxEsajnFmq1GIdWuOGh
/56qyMPrT+zCqtBUw0o7o+/LaK+vJ2ET/CNRaYu+FpjlCYKnR9/q+XX996l11DhcUNE604DLn2k2
biLUB8VMrwkTOfEAvafGEFLqcJ5FpC512rELMkCSubrtxud1dQgT559/s5SLYc/8Sbi3doLWArl/
06vf8iUt0VRUhM4VnpGqXIy+0fUOTqs1v4XqcpwUxZZLqhrx+lqdxbC/X4COkSGbvVgtLLzdttHX
OqIcMAaOPxv1WQCHNyUaiYtGhADNZl1HaG560XeDE96z6ZrxkfJMTtVEa/I4/FGsWspzDfKEg3k7
OwuGiMSbaZt/Z0ypLPKAAYOMpDJFjTQVvKQWk8MlxEflbFCwZ8Uc2aZwK5JOCyWBAyS5T62wwTP9
1H1UDCAQC/fV1rgtb9CZdtf5wo6K5lASOcdFH2s9sOBCu2ahqpu5HjBcRsCLff1I/RyuZxe7Jmvg
8FBB1W5xdijnWlwNAZYufq1u2DBIxIqsT7174uT2qIoH9tE/GcmFNM4oF000oynvUzfbdbt4H/uz
p6JqkGJxvrp2F2I4WxwVqZ0KmQF61R6CLL3TFpWo4Ll+aVzI4GyuAd/2OBpYuHk/blSn94V3HXSs
1uPgjG75YYLDv32iHdrrkK4hY6SpsqxKPLGLGEuSYFn52aE1P0LQ8zG+XmTTvXXzuI64/4CIyjOT
lCAeRqiAHer4RkqOHWqzwflN3ILXlxJm+ANyEVn5LxZKdaf07QQpo1O/gsWzck2MXQWn6BdhY30K
fck3/O4O9IME1F9fywvB3IVVhUuXVcFJcPo5uA0xsRpsm/PX/HnczVuqevaqVV5I49zZAjx9kaxD
2hw9GNp7uzz+2WZxRzmYhklsS/x+k8b7IcaU1Wq2++B5XQqlBXeEU6NV0cANXCpmz1BepJyIYpOb
wh3eql3Gok2hRtY7itf7pYMIfYHw9YSOODYV+s/04c4x+sekupIgThZ3heqXNfGepo4Qd3PERpxO
WsxwQvG78asVepr1fV0F9ok/oeqFYXFXRRwMkjy0UCE20xdFnnf1aHhFUH8yZ8NdJJJUjNoiPv+Z
RFIdCip0Yl0vilv6uYDaJMkJ4FqER3SLrOtHLOGpD/DCV5oSQw9ndkwNuOXRcN8PGtw/ohb36tV0
XsSTzhdC+lqP47GCENVnFXIsXMUwlSLlI/bqdB9fiNHEEH3MbK+KrLSTRLM1cE6b7UOx3EdkxPq0
MiuWccrzXUgz1HKOzBKHVfQZR/m0ZaMFQgexF5eqn/85Z3gKEfyL4vwsG2muwzo87dJR8qwDk4X5
43eaj4EGG+R2ty1VekLZBYcUmZaGSx3BDMv5mKLevNPsriRuwJ953jm1OHxIdTkAAwc2DPeDiRbq
ZRvciMfslQWN8B8fQWnlJP66wRMYe5rifbFtZZTlVW0ymfE+DT9X8df13yeV4hCjE8oJEylgF8J2
8QZwcCyHHBPjW0+H29LYKD53jW+ETEIpvh2hjfQhthgQymjgxxCWF+tOeoxv2pvaiz3pvj90H+sS
2favGP8pXXqxisHYNa0iYxWzUtjV1Y3Y91u5f5Li13U5lOWfYpAXguIgD2ezwWp2GOTqsHnQglNt
5I/eC+9R8fKQ3eaE90lYvsy5EqL4z6VlFMtOihXME5sPepkRxk9tGfv7hWJCIoPPU2J3vdzY9YKp
aAN1hq8/QM64y9eeooQ3TU323hb38bYPneioPzeaPXvo4nZm0R5Gh6rgpe4vmVnOpV5Zga4CBsJo
IVH3bHZD7gjg5XBFb/wfSLWp3foJQtQUozsgrrG21vA6ml8imYon/CLQ/S/88sm2LGuKeFIYZtxG
91VpL57s1I+igephyU333VuwnTYpEr+flXwjOdrrcEs/xMmV5YAlUtG3ubBDbt5KXnhYDjECdwaq
5wE1ZHBfIu5sPiUXRsIYSQzGkt3iFvgn3dS3mH2EDQ1c9WgCykCre69vK5+CaMpu+VydpdWZqLNH
S93YKFTNPy9u5g5bVPKjcJDV1hUvVKCSUpd7rlgWBmGLp2thzO0geRgNJG1bW4smu00NJzc+V4NI
+F6UTA5prLQx0FkKNatmBDVyZ88qBuHVGF/ROmqBtr/uSTQI2CHOC5/Qy8P2b+Buhv2S1k44+EtO
sVAR2Kawj7jAgCTXS2WIEYowzcTBdBPb6P5QDQ5lxm6Kc1Gr8azNzL2COqMkb5+EqSGC5dRqcegi
j4MpGgJ2qGy/FuHNmH4yKTYP0ti5R0wQZBM2HTIQ2EU8PvEmw07eBmdhU5xvoxeTcvnJo80BSdXM
89CHkJgIvT9rEYqXWw/1F6CYqg+Zqe0SRrdVqDfRgrGTknQfCYFTRbVbW6ghq8dtJhje1Gi3cVE5
Yx1u1+98ma3qinPBZ/SqoU4jlT0Xsh1jbA0f5U3mIbquf2M8p/EmcA2n2+geG2Rcbxj7DsrW741X
NlWJarVhq7/2LVz8ZIn7fGhjfIug5G47j5u6QwglDjxdiXZylbhlFxOFKpT6HBQVTRCHI0O/CNxV
JdgigrREG8znJXkfxPf1tSYMnE8DogtH6g1mfHl3I6m3TbqNqH6bq2BwDubxLQcKvPx2yAAGVno0
xde51X8HRi8EcOsllYGYKgLuxfPrUtqgFMJfX6rTy+AnU7iQw8N1Ns5ynkIOJlu4siO5yxYRreyj
fWG1gAv4uWyUYNzmkpMXtvJtXfpVo7gQzrmLmIoSV8sM4Z3+OPQj+IUG2+zuo/kpq4k2oqs2cSGK
Q+/ZwsiIyYKoRPs6F1/m+D5Hf9S6OtdfSRdCeABXijKtcgjBFT83ju4bXu0kR9MNvPSmE53srvaE
HcWjT6nGVvniYppSxjSyQGo1ix9zjxoJpX3I8v//AMf/Rv51DtNzZNeDoYTNj47kSaCZ1RNb23Qb
FvWYqBgvW6o1u+TgfJbCuZV7KNVLezmKbAzxs2PxSR6ozuDrHuh503hyTqlIhvBUQ6XfYrTXTtrG
fnyDKS+YTFn4VHkJgRs/kXTmYxaUExIN2eJZFWgeSP7D63m1C3045IgMqe1kZoTNkG+jenGbRnCn
8V2L63tBY23WpTNl6VOtia4y9F6VKRtBaH0hGG1FrUBbpu6GyfRQ1+NMc7VRuokM/bBvWNldvpFF
beTUCsCThlwIcw9K33K+hvcyZiMWDuUEX/dFLhaEQ5m6r1uxik52i05dF8+21Ia375a76g7NYU9U
Io4wXYODmrjVjEZj5zEeMqfT94GJUi8Z9c29s443lDFxcBNJQTflEgTJAxpLVS8I/99VwP898gYH
LSh/b9qZvbVn467Ub1A765bivSa8xnphN6pEAShlFxzEJFUH6nF2rbLiq8hJN+Z9tZ0cNiAgdKnG
MGr5OIhJq3DQZ5bJnLOtot7G7dv69lDXAc/PFnegr641CAhe5L24QVkK2khty2k2GK+CukZpI2+1
34lKn439p3YZMS+Nht1zp8m3h27bbRhvGpUwJe4ckwMZQ67LxmIRiiCQDnPQPIBuc1tPVAbsejz6
Qh3OPWmEMOgiVuCqHLNnw4v3xVtms3RpSqaar0flLmRxONFb7ZjNIpYuuvlBmIsajuYLppuiYg2v
cz8/ll/+0EI4qGjlRC+DAiJjjFR/qnYF3K+u2ugoEhBddv/Ux9jTqYQZW7QV9DU53JCUXIusBos6
OpNb3IMRxQ0+jA3KpTZmh+m0VLsxdSWZHIwURSMtI4MR9ZSmrSFWddKH0V9cvIT25jdMSy4wSnAJ
d2CwdNcXmTjmJocpkthGUsI86SV9rjvQYhMnjrRRDkeq3oiMLgFo/XChW6d+kXdsFsf4RuUeiWPH
s1okijzKIdu5WUctajTadXSIqQkmxIJZ3OuwHuqhDZgDYfY32vhN7CYC5iktOPCYF2SdFRkC8vZR
K7fLcrv84abzRVltIwezjBHMbmLt2uW9FL+uG9X1O/7fogo+kDgGUhI1c5G6U/wyBQ/pNG+0QrGz
gZof8AtUOkvidqNRDaG0SkgynhhjV4XB6armSJYbO8NGdsWtGjhttVlXj5nszwhxFsrtUNAPRSbF
JfoKgvI+x1QmQxo+rLF6TqzMKdJ8Z3bVtkDAYF3sdcM4i+XQvo3qajIL6FpHoZ0Gj92yx4ODsL7r
5n0Wwv5+8VxKpWmqCyVD8AO00MlLOxEvTWrtmJIXvx8hdl82M+ptctPNjGcjzO0i6v2mfZnjY5KU
tp5SsXxKJQ7QMel2GKQO65Zm28z4GIfvf7YvHH53YNCKDQNLlpffAwxjbebPckBkqKgTxcF0XLVZ
hb5sXEqqagfiXtP3GSjc6ZFg7GPXbJuD606sQTnFDpQpzP5cTZ6GEWSZuDzrw7CZ8oqotP/F+/Jf
e+MDf/Moz8M4QV6yE97BpOPBLGzxHV4ZSuCt5/Wd+sVj5yyNg4vSms2oaXByWUtnuDVOEwN18BEl
W9ku/JLycRkSrKwmX+dfFFnRSxG0YwXDOgqGA8XG+AmUl8nb/m0h7loCIPjInihHdYBKPVy11a2g
H8X23UoJO2R2tqYQBw9tJIiaqEKEOnS+hHTYOKJDtcofq07YW0Hryp3wvr5plFYcYhhJu3QWgz3M
KJMCL8Sw75Sq9fqFGVqKBfozHbPJuTNcRrOUginlR6KNPblNdxId5bYEt9+41cXNuk6kPO48p52h
D90CQ1R9zUs30ZOMp/129kInd40RIWBnXeD1RTzrxx3roAGjg6VBv1DaZc1TZbxLVH3Augi0KP4X
2UcxDrKYXfpG+CiWj+n0pM7E5fGL8/uPGprInV8xnStUy2HZ0PaI81uAHUX+UGMXw5w2+nbcyiWx
UVeV0mUMngZJnWjyk9CKSZlMuQS21yGmmdY3S7/Yo/5bIHghhbuhhM4EY42R/oAlZD7c9FbetW60
ldnkkcd1U7ieC7qQxtl6b6Zq3kaQhoEnN8UNG2SAsPZO/VDucLbiG9HTvWg/hrb0kb1Q3FhXAeRC
OGf4UyeYqSBBOAZq2GPpt8ZGzUR7tN5FM7HT6nfKBS/EcXZfJ4IgpzrEpWF1qHVzJ0n1JrZGwjW7
bphnOXyYNLDUIJ4FyBmdwGd9cULvxQ6bDMHKmgTUzFASr14tFxK5ozA3QoTYHSR2nmHrqLqIQZdt
3rBnavlEldldD9ZcSGNfc+G2GYa5IFOOczC8ZzvG0T5sjZfqDQk6e7xhs3aTW4m4za6/HC9kcv5u
MYoAyTFhDaIzuzw97VE/RtvGN1yK5PyqV3ohirvWinoyxmiCKLlAjbkx387aeAjj2Ov19DgPwSaf
IqcJLSLXfP0auJDL4OdiWaVGGXQcCBbR69kY9XhfHdp30QOphNu+/V6s90IchzMILI/q0EJcEaOg
hVVW5U7ozz3Kg1j6zNillAPE9ugnf+FCIoc1lTJJgRZgYaXjvO927W38gmgGXkwo9/sf8nWUOA5d
wrwBs1YHBcPMNh9+jMsU74MOmXWWh7HIMjz2/Wv6cfgyh51uzRnOxWJ8EczYjZRdOT1N1QIOZ7K2
ix3pFWF8xLTJRDU2Z2gnyE61y+GlqN+qv07W4lGdLMTFx0dKDStL5SWFrFR+sKonLdlJym9F2s7G
wYdJg1aGRQ6Q0XxVHxilS7CT78Vj8MRoGWOvJHzX68GCC3kcoLRRXul9DmNcervajX56a7W2cbfc
SXsFflf2XbhRiBcHtYwcsIRtXHSlBhWzoAP/03FJLaclWckow+BgJE/CdqyYYSzzPcgq7Em+aZXt
Yu6t9ns1uZPeOoawFcNmQ7gSzKdbs0gOUASjMFpzhODZwATP8dti+fHwrJr+rH/KgCtF8RRTVzp1
L/DxUjFMZKPHNGbUigy71k9965ZV2SIg7AiEw0ltH4cnvaa2ZaJCVBo2mHxROmXspuYf2giHIWqk
z23bAUPCFk9fdMim75pAnTXCRPjYqK4xwt8KmrCKiepp2ar34lcG+uNWq+x1s2C7vmIVfIg07cEo
XjFZSLmBn+ktEd4D+HgN1ahB7I7FOSVRP4upwXZHlApbiJ8T5VlKvq7rQsngMEOsckHX2QVmmC9V
+NHVdybVIksZNN80iELTUjg5j9kuu+/hWoE44Ubw0VfqktkNam+YvhceB6r00rKooE/zdcYlgheU
V1Wb4jDtwZ4POsH2AMefbgqnlpEDCr0oWjNm10mo9rtBwpw+s9yM/bJb3y1KO87dQJrB7LsBYTJ9
Hh8KQRZE25wwcqBs85emCWeqpoXB95qlc/jQCWPcq6i4dlE160ygaARNKXGYCNeUn5iO+QAN2CIg
4kepU+ormAhPN9KsiwFv8X/toguiqNXYWTqL+V8qqtYXzOIf8GrRBYvZAOvM4cYSb02deO8RDxWw
JP1XD3DXpMjewb4Z1V7912my52iHL/MRVCHIK5dAClelXLPrauky5n+riiUrHErISRNWyoLYhy49
RIlktws1YuwXT4WzCPYJFwcXbBdtFDMRLI/Gxk/EiIOhlw8RKlf8QpG3Xz+vZ2kcTPTJXAyVxRSq
XqP0Iawf2ux9/az+wh07y+AwIZ0qTc5kZgsZBvUVnhQg9y/4sd9tzHfZRp3plopRUfvE4UNZ1HIn
nfDBQBals63fy5/oZ6U4RJDgYP6In8vaXdDdLmQF+c8zzVnVyYUEzl0wUmUSExaqBNy0G0YMoH2J
XFWxJQYMTrRhw5dSsgCAsAg+UJ9GYS5KLMJRm0+RsQ+D25GabP+Lw2uB+liRDEPn0UGTlHiaWIk3
s/F4i3D5aGO+3eRIzvwOHm4bbJ33KhWMvQ59Z6kcZIDsQA7jGW0P4n7AKFR9hz47zPylKDmvPxXP
YjiMEGQlDwcByi1F4oZ47ISvuqo4mVqA+yV31g/X9aIC/SyNg4siTTrF0KBUvy9uMEPZy30N3Ry5
Y21YzYblD37oKTv8myxo+EWA8SybAw+rbQuzn6GpjBGcitfdG0fRX1AUiYqlj+ow3levs5t/xB90
BOC6lZ5Fc5iSozfYrCOIDot9oTSOKH/pQhKL2Vb9fO2fpXAwooeZrsxGBQf3E4qCb1qnehoOoMDa
Cf7ySTxQb3GGGWviOEypq16yigTlRKma+J0Q+IlkOaNlISqlOQZGHdldUxLRN2ohOZSJYlPPAoUt
5LJRw+9Bs+sE6takzjvf+NxnmW50YLn5Oz1WeIVpW3e1a9qKM/jRNkfuBb0560fjFwD67+6d3PGL
mzSU9BkLCqnLkQ3dsgK7dgI3dcynaTPuYmQDS/BdKtSr6Bc3+FkuhzNxnguzWEIuK99j08XM+9DH
ZKxd52c+VWZJ7N8pYH2hpDXGQxqxg5DK+6I7qNNbSAHaL94tZ4U4jOlysZUH+dQvNr9WT+YuQ9TN
Fl2Qvx2oaPB1z/4si8MUlNT1lnkyFdSLW4c5+mYWxzR9XreN6/7BWQoHH/0yGNUSQiNFKrzJfFOy
mXJQr4dMziI47Jin0tQtkHa7YjxsgulZnt9M7ZiWx677qxN38XKTRaq7rhZ1G/Ad0LMRDNaEHhsc
tGZnPkS3g2e9q+BXiWD3GDpvuuX7Dz6hGfF1qo2CWlUeS5pQjFmuws210K8ERJ3z+su6hieoWMHI
0wpc2HsQYUJEHwCSmesg3cT7ZgsuPbe7JVMhBBrzfdBmayoIMmMDhW39Wj2jDnff7EAGhpf018kR
Y3u4q5+R9fGoZbzek3q+0/nG6LEXu0E3meTAk/cyrvPwpUc4XdvEh8yNPAstUowopwYzqAKitdgl
SzIZRq0tM+fE5L2oYYo3tnI4fUG6H7bWi24zArTQlT7WN5WwG5n9/WJPY3WwZonZTZTeNP1fS/p1
/fevt/dcLCgHKsi/N0bNEPlH5WX7MnxhMx9jv0X5u8BSFA6YHUYbcLZbF03AM98yndfCpPaMSSIQ
7ussdkY8SavUoK46SgwHNlEeTUPM8Ey+1UETIB2aN+FuVsAuYtpopd/HnvlINxsS7hHfOx03xTQ2
IqT2+8WbXzPWP/zcbJhRmodoQ5V9UgeSg5deERSpF3D041l2K7m8qev0Poj1p8jSwZU82SX6Gte3
j7BMvsCxXOraEgxoGE0HSdupy9uf/T6X3NWXcjTTGL8fYth7bn1bUv/PBHC+SDkMhZyPEBDrB2vY
N3JBmB4FVnxIRIxUhGHYI6BFu6bsoO7XCXbaRnGXQ+C2H5qvOKKNWWmPzXtjI4GwpcyCck/4vmdZ
NNoIfeXwt/Rvg/xXOVROV38r8odYke25bWwT4ekufxp+Mzf/7x3PN0Mro1hoAWukl33Jk9HfG35X
bvPTqzLx4y/rW/mL2oOzNM5pUecFo7MC6Dk640ZC23xU2NYjmALAS9n4Gia4OesS2YFauQQUDlWM
TClR53iCzXCrbIetAl+dpY/XxVDwrHDvnrRvxkCMsIzlX/ldBIZo7QZFDo7qMleludPxSgDT8D67
pYpgCdhUOEQRxUxJInYvmMjIqIVhY9qFO8zUOhJi+JBKMDW5EhbQT1lSZwApl1geteblz1ZR5bBE
qDTd1BNIYZHdwi1vEVjxgm9IfX4FByK6X1Dm84BMwyOVPCNcdr74MZiCsMhN4HIbvy3C58DEKUeW
N9iuK0itIueSZMjQLZMFMVP5DNqG3vyrp9g4KRGcI6LLWgTuV9hDW/r6uBeKjUnNEbhu7AaIUjDS
SdJwmv/r7GR5pIgti0Lpt9LX/E7daKKNgT574XVylk3pNp87FIUEd90tFV64Thh4Fs0XLzWY+aTJ
zKM9xf6dxFMw5qTbDns2zlLZy0itBo/LE2X+1wPAF3I5y9Rm5P97RrUweHgQf5ZSJ8esdb93l03t
pcgeY1DI4Y+lclffFHWS0hnYzMnDob5vdqxcC8261TYfbDRyu1XoxB1xHV49CxeqckY6Wr0cZGyJ
5w7T3qs7Y/BEyR0msiGCEsSZKgYNqcXUY01Z/mO4Nwbb2C4HvbIzO/sc2MWmmuxqgltLrutVr+9C
RXaILrz1LM3mIZkhuddQXZHjdZK1zvjxYygqttLMbUrm1XN5IZK7+eK5boaJEQ9FhebU3eAH4WLL
cU94e6eHxk8X3oUc7sJrp0qcLAkmE5pOg5IDdbSXxKldy0fpbmRbaPMOQASQPSS3+B9cCfk5lr8o
aptyaq46nhdfwl2JfWAsncKIc7X6oWmf6u55HUyZJmuaciikFKJZJgk6g3RdtWO1ttP6XWtfRhzM
npreSOweX86EqGZULCdZ1n2vlnYjobjCIMN9xJLxlUyphSBOtcBIlmOxkzft7fCWgk9scthrJPUy
n7JKSiAHMEJX483F+EOGwB+lQyp8rO8R9fsclqhdPQcnaqos9qX0QaOnbVE7w77g4iinphZJUQMN
khtQx7rFUzjZyM4xqnPVyz3xBqzTYIYWnXXFKLHs7xdig76yBlCvwN/T3Ty+DzWnCB7XRVwPwp4P
EN/d2UWzusiMn3R0RLBqF26EMGy1qXfVftxahGtC7RSHG3oKOq2Z4Uaj7zCOsjIIYLru+l9ow8GB
kVcofWlwXEftxFAGJ/mL/o2xAEob9ZDdkhWk1BZx+NAtad70jMHYvK124QFTgarKnT9Um1G9VXfL
iwBaqw+KWZiQyhcvpf34N0luqpabTBNv5jH2wzCnynEpOZxDkg7T2KotlnN2YhCQpYiqTYf5Q/Ex
5+6u2gPRfcq1pPw+vogpWJpAlBiiN6U9o6s/cYVNHTrDQQfNBp43dnps9g3CmKFHPXPYZq2APd8G
qrQYqiezTtMfJd0d+k9UMCxRcUtqVTk0mevib0rgqn6OhdRRp4OJIQDrB5vweyz2ERfYUVnoT5sZ
ZDWBLwuY0mfldr4UTtPG1KFj+L22bJzXoUqJFFnsQlH9ZqekTliC65PlqENnNm107yx/Bvh8c1Jg
6C06VCBQ1w5Zf1flfwZTFociYh4kM4pm4BEvb5VwP0TE71MGwIGGJZhmkZews1Dcdd0hnZ/MghCx
uv26yJcvJfNUDQLj1TMGPxGDjQJWWelOFWJCzjriQhAHEUuQZOXIaHkZC1n1jJbjwtYe4VDfl/cY
2xM4+mbdsNni/9LaIJDzJpBuKNKCLV46u+mU2FP8OM+ib7WftPxboMXuurjVKwviOOciaotFmUaI
67qnNLsZSyr/tfpMgAAODfKkQasTOz2Dl9wzksfyRQnBFYqsq5enTuZQPDCrKAeBHDKEZozXNijQ
0e6EBgRUVy57VkBHRqsoxThYSOcp0kaWpQ8+sXqL5Ig3NGjWjb9OTwGH8jJJS+Sci1YqW3VhFR4T
wgXyJn8I7sMXC50Os6t9l79QKE4tI7PTC4DtEGWccgZCqh/s/0mvoUqGOGCrDxDsFo8VWTKHFsOi
TNDv21TzFAFUyg0qqaz4YC090ROwCk0oOOLKHjOhxxxCFsiP669xf8wB6NQEOGLh+HIDSTClsGb7
9E9lZQPOmd9Msv7jCkITDie6QBuCEysupko4YYaagvb33DBdMzCdXlMVPu4rJ6KVmAoibZl1TBp/
iXel7q/Dz/X9OIvgrKwww3RoRTR4Lp0zIWKOzFhKeHnXLewsgrOwATWoPWhlEJyvok+CgcirkO+i
LPlSi8NG10XCXSA04oO8Zj2ZuJywaGOHAQxl4cz97IzL1/V1I5Tig7zFEBeFmOKlUYsgIkT16QDm
mulFEz2SuIlSiDO0StLEfG6gkKwd8tSfpmOdEA2xlAjuEioBa60pQYQVPBhjYidoChpV58+WjLuI
+rxZRCGBqZWg52utGyGL7ar2gvimp0gvKH3Y3y+wc0LNs4aZeLCBLMHYY9nOjWPVaoRC14HmX8NW
uQso6C2jVhZISXZs5IK5G73/BWgoZZgpXihTycqIMlAmZiqcMCz9aahcq68JJLjuiJy14ZDAmodm
GWsc0wZ9db4mdy/W0M/eug1QunBYIBmKnI4hdDGUV018zJsKc2Kf12X8Irz+ryb8WLowLRPTVJih
/WUdF7d/RHfw3ZCgWEPa6Ec2hg/1ZnYMyHMJyeyc/Ow7niVzzqqAiTwYcIQ1bDftKwt2dK2j3al2
vcs2Mqqf76n4ALFpGocN4WRobcNyMb1+UJRdOBH7Rf0+Bwz1kC/twph3svhRV7/k1Jg36vfZ3y9s
Ox2zFMaN3w8Swcliaz926vP6plAiOCwwY7mW1AEiYvm5Fr5Jw59hp8ahQKolcSMzZgk52RumnfWt
LYSxva4E+5E1w+IwAH0dFphNsM9VvxnafVBrTijfKwpFeUicT40DAW2RpMBgpR1VsAviu0S4t3oq
ZULJ4DBAjDu9GRknjBQdrHyXW9tIeFxfLkKEznmZaR92ddXhds4ETwJHCqYqd9H3dRmEXfGcy9rU
p3rcQY1Sua2i21ndrf/+LyKn/4KJzp3tTG5DTWGGyzJLmM3mazmGX7JRaej/f6uJdwClDnfSASOj
Bk5W1LqZL01yTE1iS36RfDyrwz7g4qibqKazchnYqN72G+ud1acgpxODQKH1wG+7iY9mQ1zQV83A
RHACo+It2eBfopEky0o0wJrT6mvQFnY4e0JN6XUV8y+EcOffSMFj0LGSr78phzwB0SlGLc96Gmiy
dEonDgmMfALXZQ2dutY19ZsSVYBUgv+qKVxoxIGA2SqZnrOKWa1uXhutdeaxoaISV6tyL2RwIFDH
+aimP4okMFxgK2wkX/DVrUXO1rxud2dJP7048yFTIhWGPR0nzyrtU2EU6OoSNvG8x8Uck607xALy
L9Cl7ax+YrWxceaOQWRPimavg8PV++BCKQ4bKhls70UBpQxrLyhAheRTFm+XnDDu0yCen+6dCzkc
KsxZkooaWzwEIXzBzlwJw+wqW7zXPxjhH1hB0c+i7VJ0sOrb2DV28yOd6Wb2tvYRHHIktaEMTQd7
FNrIm8rCFQuUHA/q3VDJ+8YwXaUcqPZttoBrMtkxvEArHZNna5EpPniskQZ5ia18z2yU1d3+XpXv
xTJzGNIllp6HKTScjiMS3vnGHG1Wh2L5nf8/pPEp++QwRKwEOW90KNcFSK3vzeZt3TrZ4V1bPA5A
NGMIlo7VEat+fJpFhyFqAEMqQsY+c00MhyGBokt10GDVFH3xEtwesp7fViVK7jHcJVOo7M31kvfz
LvEl7+acCXU5QR5LZcbbeA8qF/C40IM9if3hK96nIo+yoYUgffGj6SYmm1uJS4QvbO+aqDZjtnJt
8d3I3mUEhNOMCPtcj5deLBeHHVqdTOHIOprEh36jefk+cJM3PPbhwKCG0KGSNtf9pQt5HExkVhwP
EbPqBjOjIqf1g8KJHd3GhN6H0CUrjK63NV3I4yAiFppGxRwzQIRlg9PVntzetyMvhnUch9meQIc6
b9XH4PP64aL2jsMKXVHNqGaTZWrxU5G/B2Do0zPCcSL3jkOIalqSPluYgWwCv7WrYxg6rKScKVWb
dujNZNkIpRcHGnExGZbF6pfBfOPlW3iHb9VbsUW3BchiymO0DzbkBEbqoHEIMo513k/M0xFCyzPy
Foy5pr++Xderos9mwpeu62E9VxiHCA6oGzZpB+OgNuruNFLsSBUrEYCocOEHqy5GDecaSyhMmx4z
Yew0TzZqjrXs0KYTme66boQXonBeSB0OsaGzSLvR+mP7KhSAkdJLqHQm5cLxpe3l0OZWzlxs2T9R
daPoOt4LqEtmk9nzD5wy4vqnFpKDknEWi8posGeKpG/UQXUCNXiJe4ydW8J9Z8zUcSMuTL5+XU+r
rE2Zt8Fq9zWv2rGZfk1nK4fSMd1mEz+DG8IRD2KLQkJqSDZ12BUOUYawbtSYXTfmp2anOuJ3lEQ4
y6P5JDkg8vqeU7WZ11sVLo4Ehy7gZ+pamZXesosUrQo265OZQ8fwUCiNJF763O3RL+OINw26qhTB
tgQ7/bJuu8TR52vdK6nPzK7FknfCsZRv6nK3/vuUCXHQEi+LkKk63gBSZ7iJ7od4B4wNmnEWRw4m
woAI7ORzHsncxGIvQplBuTHm2V7qx2ginmzEgvEZjz4zMPkggkK5+jDBOuCXrq8YgSZ8+XoeTlmX
MydYKI51dj9ImR3rsY1WbGK1KE2U//r2VSREicDsPes7sO9kxzmVCBFXUF9XVRWV/ggxGKrKp/Wn
Qs1QXGdkmFz8Y6SMvFP2jJqyIBPTP68bRIFlTZclRlOhcpYmZuOQVrGeuUI1fi1z1I2P2tFcpCeT
pFdmF8h/PW6IQs4T1Kyyicp57oLJW6mta13N0PQ5btCJb8d7GXcZJvbsqNznFdBnspD/Q1JasowT
al28wKouNmQMvssh60c/k3SwQnvJ7eiV0fY2TvZSGJt1E7y+bUAmFRI1U+RrV/V4yruwi5nQHlQf
rb1sQzQSITrl/R9p19kjN65sf5EAiUrUV6UO05PH9thfBHtsK+esX/8Ox7g7arZe867vLrAG1oBO
F1ksFiucEnVzX2qhoYG6WbZUEyPgEBc710IlTLsCU5KxbZpXqKZttdq/PlDnCJxH1cSGteQJEOiQ
27PloYPI7tv7VM0EQJt7tZaFU8EkiWadpEAynzHvy4+esU0gg9AQYWHd6VLhKF9FUwMv/W8DyqGo
skGprhKN36tyGvMZnDmqMx6NY/toOON3+PwwTx7xa18/djvroCS2qAb0Yt8Aq5iajiIWouqmyclq
yGoXYigVcczmMQlK2xQzzhD+mJ1D8IXa4VxpWW8CgpW2MxZzS90rT39Gm7X6TjR56MKAAI7oqk5N
mSiU8JZ9mqzYChadOLJ51/4ul2NE73TRNNFLL4OhgO6bUTtrMB/cuoWdNJRlBBQw9usg0J1vSwfs
KBMaJazdtKvAMis4zBcxxndEKAYEM0ElzZ2wvOjrpgkM4gx+8ZJ7075+RUAFhD3qgwDpwi4CSYWl
lw3Nojq08vwsV11U69KADUsjpwCvZrkLXqan6InFx0SG8cKxAJZhwtgrVAajDB/U7noMtE4NqjpG
81BA//o+9KZKOYzGcgwwlk4g2pYuruE451Br4l6C0DhlGJNDHNVlDxjkh3eGnz+LIjobmshqXXCa
VdNQL2x+GsnmiPtMdZQkvFPLZT+Pyqmv5f0Uqs8Cwdgtf3aXYRWJTE1qmhrFcea8AJoaCB5JEwbr
vVan6GeLQuB8F/1YjiaIge1qJ2L42rAbZ3js71f3WUhreIMm8NTiXo39WETYcXl3GRQ2WEOiw0JP
G+UfEURKUGDRVcSR9skL6zmkbgq/+cBKjFWRD3VJJQM0RVENzdQUgguaW74lI7mmxAqMxq57DXYV
Gx6b+RMo0vo3VlpoHZLUFunHhhE5R+UW0ZiWrhlzoMKIjA59NyKS0/dosCc+3adCWt7LXWOApowC
aapTnW/VK4Kw7ulAYEPK0lbLn4sueGpeqjwA4CmaQDH0y+O8DKpuFDJOlhQd26K5CTXToTnx5d4S
1N5taohigs4M/ypwbjiDWM2LSfUyIk5yiKmrwSKCRBHjzaUa3NCiLsetlcNoW9XSCOyvzIMVZZAq
SmkSJ0QQM65tTfjquYz4QQeJoVFVJgZ2iLJn0epIUSR5E6uD2WUZUkbPHEiH+MB4NaWDojuVJDKG
l3b+HJA3hn3ct7R/B5xcNnN0lpCSZVzX8v7fdysz6Vj/oKHIkI0/YSqNUUS7QNfr5XaM9hMkE9Ho
X/LUMAzwJ+Iu0RV4Udyl3GtxEs7sPGk75ZkcUf25t2z5qPo6JrWAGLCxg5O6o3a0t9Ap6htPAiN8
ebuc4fPBMSvDcMqhXiCjt7wyMjiQDe3LE5s2NyN5KkC7dAjO0bhrmgR0lmcZaMmhePjTR58+MAY/
UVHtZZPJ+brykbEmH9Bn2wBpPKZ3pLH76k57/DM/Iwb3lbLTTTdtHpmc4L//X+XkbLPSWySVS6CT
HT32O8lr/fYACga73wtW9CLwwMnJ22MtljTZABJ7pLGCp+Kl8qd95TG6ieYp8yJPZFdEkNyhL5Kp
MdoKkEb1pmBmrOm39dfrYm2aro9TwQfESI1nmQSqU6fI/Ww6ZdPj//Z9zg7PJKqqgkCEOo0xjeuW
ggL4OoJokbinX2tWQZKz21lqRnueHrPqMxkEASERBmc7lHqpdNpglWTlWA0PKZJIbSfwrAUYfGBL
Msp6LjKslBnuwtIvl7tUVJ68fYt87Db//MlaaaqbDGvF6DyQr4QjaDywebzDLr0XcTRs+k0ri8tH
uUo0/BoBO5uj03tkZ90DESyRbzMaMTBlM8fsEtHz5PLFgAeyYVqypZk6rmPuxAyz2rdWCMh+/BZU
v7Q8tvNCcySpwWRlIjA+Wzu2BuOuSEpLS26MmWBY80NQ+UP/SSX+deXe9ALXGNz5KfSaKJUEgZLD
6Kmggww96kqfoidiJx6o/QS3FFPk85fC+frxh0keqFnKWClzKkEdchO3Rxo/mcWrVRwjEPnEhigU
KpSQO1ttXLZJbAFy8puD+QVPk1v08T2nh2hf7Ugi5N0XiMjfw1FBsmAwgcfu/sIf9r1fH4hwTq9A
E/kEVUGtPkPknzg0ikJEkbXQj2hM4cBP0TFrZnJASikVruaWl7HSF/42Hvup64kB6f70ICMtltqS
M2AoSumTL6KHHlOHK+rCZ6sGtTCimQCt7zt7rId9AOY4rbVJMtp9/EMNRMZ+IxJ2pqA88VKpxWGn
q1hW8pgdlNKuBptxbKQ76ZO5m0GQ18CBa3aBI3pzbl2U7JmuwUu1EArjHA3S9p2aRbgChvnZKG9n
Q1BDIPo+517kISgLuhDfX1S3lHYy+XTdkmzqo6mZVNEIqkX4Gk4ZdfVKMmKrutkP1C+x6U/jSQt2
TSxql92SxLIMA6FeSmXT5FxPOaczHmaz6iB378Txt9QS3MZbJsPAQxJ06LqhyhfPBbZD6UiBMB8D
3WYjo6hrnAzb3KUPYLIRvowvg76gMVoDcpujj1M703lRneIV442M1C4OGqi3ghc9A59f89nwq90i
WseN5zL2Cc9kHX6lTPlIm9lErZSiZdJJugwzDfZFRTEq7o7oAs3buMbOcJhJWT0t+yaJTFCTqs5i
YNYJRgsZGNWmd4La8a331xkMd4A0MzHTdsGmabejJ9nM8ub77F7y5AftmZWu5O47C5HXHi205Qju
6g2lBDrVEJVFbYXCUyA1iWSFsiSrTiwfIvJptgR+7pZrtQbgoyd1XkVdFiqqk34eXBOzgiUnPLSn
wGZujkiabdX4Rxr+iPVdFKdWDLC4sJyg9CV1FyuYeSdiLdgwGmdCcaqBQM5Y5EyoMP8SKKeO7hsw
vE7fR3Oxr5unrf1BCIWA3d5Eso0P9fZSQsMugRL2fWoH2lMRPV8H2DQaawTOW5ukIdLyAPrXuVrk
sOd/ugv20m0zO/oRkzjBVSjQuU2dIJQicq0ZGpH5dCVmHRdFqA9gI9xNbwaep9Pe9LoZ6f7SFXNV
bp6wFRzfDGS0gyx1E+DY3Z+cqsNwHx8Z7wNjtsO80RiBQ4JmIOuo7cN7Ee3oppFcw3N230oaqy0b
wFvP6qv5Cr4Qu/xV3MCRa0FgZNxUt6K0x5blWiNy6hlFnRUELRDVWXf1OXSjfN+Lusq3QFSkLpH2
QHE94VMrJC/VqcuYGZ6ex+qJhpWjYQyHQDu39B8xKYsS9DgSzeREidNZKuYJ2jnd996YI8DA6kNi
R7Ps6jeBbSyEUcstwVgux4QzgEyYwRnkhc5UDdoOdr+scKcd5DhxtE4QiN2Saw3C/n51uaC606yL
ECBadrT62A4bUdpGhMDEXCFUlEgm0VqsXHhD54e+F7zLt76PHJSlaMzzRHD8/PtG2yDjltfYf/lL
kj5iHppo79kXOC+apZ3+QeDWKERgybDU6s+5ZTVCtVNrdriLMng0rLIyF02Z3wqPn0FyixY0RRIN
BYSSUeyee8tNnbi127vjQd5nIorwLUVby8dZXt0aaDwHkG8I7jFXy5u1/YKb+PoJ2t4mQ9VlZF11
wlehBH2oy1nbYBGru2ECux9aiP41goU0EFJAFuoldI1bs2yZsymsocp5pXhoF3zLSP/tOsTGewoQ
yI1gvxUKX+Vc18wUWR+56XGvG76VgD6qTZww9Qt5tGP9p96IwsQbi3aGx2ne0lsY7SdBpNLsfJkQ
z9Kfr0u0pWlnENyqoSNRX9DPh8338zs2KiQ8WGC/ZgziIq9oQ8+wZKqJUwq2BfMizSkNRTBiZoWj
IwwtRQTTlHejKvBjty51kGhiKi2eBHgG8nkEM9Z7PW8hEL0Nn9CIgis9+cxGE+S+2NG7dMAsWVVR
QaAYpow0OLd6mdYqQUqwQVEcHzulP5WpeQom42syRLdp13y/vluX+nAOx53UodOWaQghW485NeHX
dPr1F983TRSUsLvugoh0oqbRWDnECYvZ1tXbbBHszqVjDAEspPt09FcjEcfWc3UZ0CwK+6GDCtAi
9jMp94Mg9opkcUeJil6hm4u1wuJiZdHYBFKQAWvwVR9VrH72hX7F4KfBGV3FQ4ZT8YQzb7cwNRkX
tqJoyEfwNkihYFxHITds0G+6a5+UfegFaDNA1upmdDHZVzgY4PJMWSjc+gDkNCIhvR4YAcxqoxdw
4wb5RdWr40Il97pmbASLz4G4nVuMBlGdAKs5OgPGr7OBPuWvdnRmdLGz5zVI7CPMyBS4J++p2fO7
9xyW20S17GVS64BVkdUZv7NEp/FQY/AnhqecWGsjyyahfz7xBPJunez1wnJhTymSJLldAJwdqpfl
vnM7jCnTHowIA5NVr3ZZppWgSVB+ug58Gf48E5h/JFRzG0eY1wmHDDc/oywafUblLSxfYN7+xcIi
z4o8v0YI7o7zk1jPS6YOC+pbZMxmZo99NgWSTVKtnFq0iZunAqVPlgJNZQnkcyx1msKqV9nN/Ft9
Xdx8r+ypG56MNxUTcIgt7lra3LwVIHcqlIpasj4ws1xbLjbxUSLz21jmbmlJfoSCjet7tnkIV3Dc
2YhHmSwG89ST5aHHZYP/ilqY3hutLvaL4B/DohaerJzrEUpJRuMOGOZz9LA8jxjgWfmR23xRnoqb
2pW+LU5jZx6OImbnjce/SCNjyfBOhv02FDhY3B4mitG0WgFDYz4bR8yg9pOXxTWQ7rA86Vtw39yx
Y4H6Slc9XF/cS5/rHJjby7YepKUYcCDqKfg+RiAYzlQXnNyOYcLNa+XPetUIIDdiEeeY3IYOtUFN
kPijsC3wshc0vGNYDsYtWrbR441e+m0HtrfrYm7p0Hp9OUNn9iNt0xJizvIhx9iymR6SWTiH6rLs
4Fwwzqq1cWL88cLlprUbGnpK19kS0gB99jxpbmv5ZXlPZVGbxdZ5XAnHk3hS1J8rJGLC0TtDp46h
l0fMtUhqdV+gGf76Sm5ZmzUYF+dQhxoPTuZjKJL2KbekU1sU3nWILTdmDcEZz5ZITUwTppMDiPlO
s/FaSorTZ+P/KAp36Es9CajWACdsTkV3SunjdTk2l8pQYZYtxVQon2+eA8sIpQGFgOl0O5Fj3wkq
yjZeF9C3FQC3UN0wLRktAMDapVjEKfS6fQcSNPBG7K/LctkTC9uks4JelIBijhbve0mGlS1jxAKI
Ueso9FjXj7rkGvU+Q/l3vW8kbxaF5jetMirbdQPlUcinmNwGKdKodwoL6dWeqbDRbt/VL6xPip7Y
zBvithFYMjrcrKEjw03JdqICm62Ttf4BbIdXDnUXBIMRFvgBg17t8gGkL4abyY9aENiqqE51y0St
sbgroF4KtMWw12/VglmGxIlsS13xPOiRwGHYUss1EGfyi4hI8DRZpHL8khefDH13XVVE3+fMey+V
ShfI+P5cJXZe3cqLfx1g8wJZS8BZ81ip61mfsVSMYYQxckl3cmUvuz/1edZhEM2lFInEGfbQTJdu
0ADYLSeZ3hqxyBRtvKsxevZD1flOAENbwiRXgdB6s5e8prXd3QygBdCdxpFGR9STsq1sGEbNirAV
WeNOVplpkzm1sByG0vm61jo0sbxxtgSqIILhzs9CyNDECWAwJ4rmmV0rDyAIFJjxTTOIevx/hOFO
TmckSmAwYSY/2IGjMXgghwq9IaUvK0795a+U7wONOz59PktWwdA6n7UrIb9wtLw/Haq1P+9FLLWb
T8O1dNxxStsqaCwNTwmy61H9qjmFj3mhaAY/mI/SY+EVO+MTeboupGjfuAMmd0xtdGCGiCOBm9Kj
3aMlCZSD/XDe54ZlRwcAUvIWLpZz42qQrpgGBSqf6+D/Hu4I+ZKEj538dRYmGLY8ihXU++W2suNK
RJphZAYjLkH7Ld+niDAXw1NdiaIiW+8+BDAp6O0Qg8M/5zIFY58vfcIMBa4r9RQecwyzeO8B/4sW
CliMFRS3R0lNlzk28GQh47d06W25Nt1C3eWaYJu2TdMKiNsnJPaSPMwgU3SYMBO7cBfkDlnH13z4
L17Om6r3gcYbQmWRoQ46xGo9tKEgTuYzSlzTiWd/AgFv5o37qbcNkSvFXKVLZfxn4/ges6Qpchnz
TVg4yziaqInGNCzbsNMHjFJzRIzGIhk5v83UorgyWFQ47n/kyWCXsiubL9eP8LZVXC0kZ+KzKpez
hC1k5xdoM4+PePkcWGOqOE67fSGvsDg7H+uBimFewFKejR39zXI43T5BGbKLcdRu8iiMr2xuF9rz
KFISBElQDnBGxUplzTDC0an3MH5xLznFXjnClvw34m1aKkyzhBcvI1vIR43qMQuzaQHafMxeelzQ
rdPflrtRskE78tagiyjxmtoubkXG/7KBHl43aon+QeZeW5ORZapJgZwcGD1H6GbO0CNWN3uVv9xo
B3BbTR5ymKhyC/bERyvEX6SZz38Cp6waxrUl+QzHvwqOqvzWobc0FaYxN0/ESk5OWdMqkjuZlcck
WMSA2MO4x3F0rh8JZhEvzriJNhK8ZFAHwwdZqmZoo4bFHdSwv81zc4/ey1OmGDu5bZ0mL71AqwSu
6ubFs4LknAU9LFHYgdo5p+00l4LoQYqXnUReBl2QpxUBcRdPhsAmzUcA1UZUfc7zqvs6q3Njm+oi
ewMa+w7X13LzSKwE426fqkMHYmLh7RyZP+Qy9obyvg33iYqaNFFxETvL17aNu3+k1pIUJQWUNT4E
1r38dx7dhyx8/GQeNPonSw+GrJ2Bo507qYOCfQPFlIzZT/6ry2YFyJ1qayzYpClIxFotGVP/8oO6
LYj6p530IAzyC1SDn4NS6+BGRmE4i3mHezI7qs86RcavNfjNXtHTjyshLuxBtSNBad2mjqBkAG1N
GLRivj/vV15Xpc+5lbLaAWt6CJvPenY7WxjkgClwJvyv6/q4fd1RFL8baOhHxQqLza3ABqLrXUBx
p7LrTvOWfXbzn+tOFBXYXFB0hSCLh4o6dPSdQ8lZY5SdzF4AIYZCh6+diQeAtavmV4FMzOpdaP4K
iD9kvVQoQwggGeW+7J3L4qTaMxtEwO45UZCUHaRrcNxBQw5BGkkEuD98+h2SI4zB69/39eBCYRVF
iOkQlPywu2C1UyliYnoRw1Tpyk9LugmTb0sosPTbknxAcGa3mEOS1AaUQT6yXix6YHNUiZCXbvPW
WknCKQIYk6d4KQGzVJWdTo+xIjnlJKJT31a3D2E4LZiHKNYnlvWUiORY9bOezfYo3ebh1+vqJpKG
236dTkscRsDROuMw9rGr9eRu7lv3OsymOQfNh4x72KAX/cQpCGyoZCA8pEdeQ+6V4eX697ejhisA
9gNW+oXHa1FVbPPJY/QQflcxiK5DcwVGfnpsjrvsolB/P76NryxCIG7CEcnHqXcXWJ1Zvdchqqk/
zfX3uBKJuL1TH0vIqXdVDrWlg3LPKaXBSfOHrqXuHAvUQSQHp9y0reI5trCMpXqEG25H47+vWGGG
4EMMTrFJo2mzyWJe0+yP2Q+z/LyAJeK6NmxJgaZkFJGjN9nQ+cJ/Ii+JhkZo1HRk5V1fWn43Sr//
BoJ1x4OAAncCt1AzbjklJCiRDMufo3YMZVEL/kZpqyWDiAQkBrjZdDRhnGt0SuomKAaNGebuoHd2
IbsjpsQx7rDckX9m9oAxtsXj/CPvnK62q08ik721irhWNWRhTZPR9Jz/AMNCH1aZlnheDd/TDHj5
5+tryLaav3osFBXpaFxTNISDzgGiMB1bPQNAO6BtFq8azGK0JThHla8tt60hiNNsysPKipBUwCXO
JxaqRFKiirlEct7e6ES5MabBvS4R2/ULiVYQ7CesrNAgV3qes/qYhbiYt2CX6aHoCQaBeaEoT7J1
QVgW0S1qaIZ5kWfSxi4jGNYKgzd7Who7NR0dXUaMsDhcl2kzCbRG4t6CyhRHxGQ1Zg3p3KDEkzM2
fkVT+Huozc96aewpjoE8xF+iqhDd6VtxKPTHqyABYDVhIAI4X9FSMumIqgpWMxLumZM+2PpjheJq
Vk0nIgbcMLEAM8HXBK4XxppzDpZplZJlGZwUczgG8k2W3wWmf301N7btDIL9/UpD2qGupoml3okW
9vbcZZozRBgO3YFjXg0EvviGxuPGlUH8QygidnwD11QZTWdVWLw+eJXrl0l+vS7MVgjoDIDT99ZI
NKtmhYG6YjcoeQGFl/aVPGd2953tUHD3F63PqHhZicRtkVRSua8ndkFlka1Ep6J60zLBjKHNPYJN
AgcTrDtsxfkeGbWkjUaIct0SJXuN2R6KorvrDOmGgJLq319VkOcfLL410+iqdKhLYJHqc0a8Jfty
fYs2LNLZ9zkjXi1L1RUtvh+pkekEGYo9VFh716gGRFZHo3PQuhYJPPGtc4RHGUpFNQX/apxaJHou
02DC1ZXJjd2Wiw3iBnsefl8XbWub1iicKuRKGRnZAhR5bvxulm+t5TtqfZxOswQKsW2FVrvEmUAT
TeSD1WAVWYTf9DGm2i2+tH51xwpgMUXwumCbe4aOPlCDgKZOMzjBlrFXrYC1XzSV+q0yE7uk2Umt
g4MuGwcjEXHYbsPhHiaKBuecr/YvatSXFSxClmu5Y2T7Ob6r0RYngfSkEWShtxQDwVQUeitgVwOx
0PnJmuNonmoWGVPGLw3yqYlymIUFElt6Ado4Bdk6dGuBgO8cpLLSkL4Xq3Qu3QW1rx3hMz1jZjuU
HaNb8ABwq0+M2b5yr+/bpnTofDIgGEqleQejQK+VFrKX+1APqjcrxmdTkjOnSVTRwJhtJDTDobEP
ky/4IpOqigs9rrCOFAOC1fltXkBCkj3+e3FU1UK7DBgT1YvZgW2itHo66UgXJweaPMwz2DIEEFtb
peLb7BiDcZKyWMj6NqTjSJHVh6HISlsfDDtARL0qQ5BapILN2YJC+hKBfLi0GLjHaUW9WFYtszeB
uYQ6+jHizilj6XHu9ANmSHz+90u3BuMeOSkmi2ZarzAWt/JHm6Rebsi3oxz5fwMDSjpcUlSRCScT
zYylH01YwAL5dbNr7ShsnIQ8X0fZvOUNlJj+B4aThjaDoqNjl2XnFD9yUi9x09vKWxwJHfaFkJBh
S7nXcNz12/RVB5cGcLoW2wkFP3D3pP1N/ZxigAgUje2M34z3jfAD0qmWmJEtipvQio+9Ke1GNGXa
+SSdLCMSlOlvtPHj6YFWeoRGcd2DAO9c1+uxbuksQQHJbnBlZJOWL8ZDcU9dNu2W7lH4c5BUYRPw
ptrr4C7UwWfJ2vjPUdvAirSkNVUnyGfbIEepvYmLr6os6OLZhkHFG0RTYNs54aIiTLM+xUGOqzdS
eEP/c5SOVN1f10T2Y7nnFTqFPlA4v2JMKryJWwPHamj8fvyetoOdLIdYAql0KLAXm3f+Goyp6co2
VWmtm9YAkcZjhSY+BGIDd7BpDz5LZNyEfJabWr+Sja3wCk4eQz1VSsAVGNvRwp82CwXMsaIHFTs8
15aQ04e+LaVUagCj4sIfUHMhGTdF8mqEu3r6TOIvsmj45Lbeg8tVs3RWz82/8tUgMtspge8Ufp5K
O33SnNZJ7i0H7icmN55YGxHjTRbFtUW4fHd6IGlhOTMvPkA59YD3IzrUndJBt0ql26Vko9WQteA3
O8slglwP08OLRcYJxwsC3NDyhSMQp0lnsR7yaPoy9A9xKMj7ib7PnQPWsdTXNUyJkUU7cF84JJkF
6r+pjisXnvPUMClhInSGEdbMwCmy+jbLu9NQaH8lycdLgXOsk6SS0wXsTZhijxqCXHapJWz8ZCGC
y934wOBsk5Ivi4YQBTA0f2wWz1KeLJI5SvpcRt/C4GuJQE1tfb1uqrbVD5FBYqnQesoXOoHpXO6H
DOpXnKxXFQOGilN3iL3I747SbTg4pR8/i9n+2VV8IesHKl/z1KjNqMgVUC2wrNff22BvKS+J9rUw
P5mqQMu3IpTgl/hHxPfs3MpkaXVs1X3BThjiktlh9go/OBCPTVPq7A5jDeDXoXKnPBQemIB2ggVm
GnhNVE51GkrApIynC9gnMGZ6X95KjrqzjtOtuMty02iuBOU0aO6GOJ/Zqv4ZBfsnR/ZflEFt3m8r
HO5ct6GadSlb0BqDItpj50pvGJoA4lrthZVBKcfkCUXP+78I9J7tI3fT5W0yVnLLzBX5nAy/Ik3w
6nv3Q69tFXe3KUYqyYgJwIGMnAGc/zF8fVv+TeBI5rtlB/afnekNvxWvvA/uAwT3MONkj4gzayrE
3fBJeDdsmoTVQnO3YKTmXduwsGWcY8IjRZdGRH6DR+Kh1pNHqUNHGvKVhyUob9s+/huTt8LmvOnA
mgZjYRGZaukSdNvEqVOl1SI4Hpv2e4XCOdGZIRnz1ENCtZ92dNFvJ0M9gLRSsLX/j5lDsBREAXjV
87WPsRSSIGO0LNO98ciIggPXvEtHTErCJHAnuVO9atfeCLlat0/kByy3iGkW5mMjAVbJMUhC02sX
DbgO2pZclJ46TZPs2qW7pSmektfNzraB/QDm1lXKkH3rWlxYCdjiQJIMBprM+g7igefIHL1OTtxo
iiwBqGiV+frIgkRaX0zsmtzld+Fdd8jc4GA+YZw7iNxalCui8xcEYNdF3Vahf0TlqyOtoI6HZcAa
m+B+rKxHtDFFohTQpifDqjcQ3GcBfs7NwLvV0tQUHn013dC+tAn4zK5LsbVhJoujWax8GelnXCOr
S6pm5I99D4cXAROw7M4usZoHi+SenhSuhpNOA1HJ2ZZQK0i+KqWMu7lOIkDmS/d1TNqXZs7+4niv
Ibh163NClpg9yY0w2kVG7+sENDuhiEF48+m/xuEuWVKNqZqy1eswKFH2WOBTO2h4stYHjEr0RYHW
zZUjJrXwvgdZNf8ox8CFIUd9M95cc2ru0cAHbr0m+n1dIzZBVLAmgFgarFh8driVra7qGwq9np7L
8Gcsfb3+/e1FWwFwi9ZNaTfhZckqverMnj1WhBDvlCdGA5F5RW2LSIGULXOINi0T1TWWrkOwcyVv
51GvC3iiDobVZS/DyfLJDlxIKJFlJWbhg4JBeX24Y4TE4kJgETiniymNGiNj4rIKItb2/Ke9WshG
vOXwgUdBpaAEp/iTu7RNeSzHNkU2S9uhKwwVe92eDXkdwWQpKjXeMn0wGRTJdwQzUDl6vp5FZHaI
DeH27MEglcy/mubNFMUINw3TCoNzimrUcoRjCj8AHc5hjbh0brh2TwN7pIqTiGZmb1BVIW6yguNW
z4qTWAFnNVLTygndzugcrB0MWfvZYqrr659nsLDkcfOkrTC5W7oOpy4ZmBPSvHaRS27/TD+VnvLR
rqjDBmiggFTgkYgwOXufBWFQRTqKipFfuDcTze8V6VFwwAXqwb+y0Oi7VCULaUx+F2MypObkx/4O
dzIq9Qw7Rp9gakde4F2HZQrBe9HgFCI60v34w+SUUlfHKHrn8xsyPy1Rj1G/DfWnLtxfh9lcwBUM
p5dtGjdUBtmQk4zWXROAk6mSBHu06c+sReGUsW1NPc+YMraeihE47acUFVvqnh40TLSoI2/xcjf0
m1Hg0WxRX2AOw8cScgqZW+OwqDlcGvKIoUKOslffm7kyTPVmvS30NdkHX8QW8p1S/HLrQHFEWCEN
ws7n9sSQI2tULNRuad/MN9krv2XPudPsWSOZfj+yUVRO+KS6oOXH/8csMVjq5El3pl/hAxTZmVGl
a/ggRbob/4vum+0N//hx3HU1hTKZZNavl9afO/NYKILY8LbpQRnWf6Tnns9Ra8qpWgOA6Da5G530
zvITFx29hU2f1SMzPiID/j7g79qKM6FXbl8PxodMY2WtjWvdz97kYxSh13q3pb2ceof5Mpmr+orf
vURO4jdgRF6cynaU3eD1OL+fY/B1W2AiszBSqHL6G+G4YSb0tR/IneaghYeTsTZu5T54LB6QDrDZ
mPR0sFk/C4Ztu9eP9bbuM/VjuVFEJjnAfk4nuWF1qz3eLB4m/fzqfrBGNRZZaOwUTTsleNfavS4A
Zmf5QlCKKSEgurQuB3lV3ZxinnkDd6sNMWDWLNC/rRbSyRziyq9xQ/iJRuXDdWk3dXoFyul0pcn9
hOoyVixJH5QycFUSCOQSQXBaLaeTEhAKiEVP7CDFsNJe9a9LsRlhg7FXwRqPODLyvedarJrRoMes
Qa3B7NAlZu3uSB91xCZwxaW7zg4P+al8G/3wJ2Zs3Spfr+Mzlbjcun/g+RaoadE7zKwBfBk2tlx9
T7B3RNTpIQLhbOOkj3HbBwBRzR9WcFPXL5YkuNK22mmV1TrqnDrE+kzkIugQjH1lg/8wwuuWdY+h
keu+PORu/iyOGYrE4tSj7hSrzhhRJ1EL17CeWiQzo05kWrcP18cOMSVdmbmJxoM5h1g8NqFjOJj2
4po3ybPl9JhafYwfVHQK6w/kVhEEsTazY+sV5ayJFeeYu8WAk1Nz6u/io+4VoITT/6tePNE50Dmf
JEnRth7oQAtucQp6x9hlJzb7pNtHn8NH0DNkdrE4IOq5DdAcGPp/EwpZS8v5K4hb9FLGqsvj9tSm
xF6K41IE9vXTtlXDzuj12LQeHVx+fKuaUnW6LjE+oqS0y+/xvt4VKPaV2KX0PocIUX1Mq6wxr3Le
J7ADIlqg7U1d/QBumeei7Iea8YrOR0aFFB4rb/YRMcFsGfEBYR+7MC4rMH5Ne7UxDWai62Xekany
Uc76aS6kL0pGBHWQm2dxBcW5fWM/W6jewsLGMdI/KDOBu7MHi653fQMvbgQ2iBDULDrFVFjkfLjl
K+u67JMiBntDtBR22itvmixkThWBcMumoCh8CnqAqOi6xUjCGxTpQ0faN/X43tT1bLnXpbowMZxU
3OKpdVmiQSTRHQwI9rP+IJm/pUxxzSF4zQNJkFO62CkOjLvwaEvmSm8hXa486uUhrR/LxL8ujwCC
j86pQ6RUJSgtHUV7o8lNyrp4RI/QC91+FwMpRw2DHFke+NwshxrB2AE50BxrNjCJ5VXT3a76LEeC
usRtUT5guK3RUkmHawUYJTj20j5lMdS/Wq0PCG5DUGRXK7SUNPQHmXYz/mytAPM1RA9q9pUzW4D1
YkSzKPQGbRKIFM7XK0dfd06lCt1ON7oNCz/57EmEIemoinEasHp0Xn8oD4xZHsSE/9bL4cC5O9SK
5iQzohqPs+6khUe9BePoy3Wd29IHC8FGDaNlWfcLpw9VolZxr8EHloPE6cN9JGHEsXoTGIKF3Dqr
axxOITCjNB8wcw03iP5jkjJb7VF7Gz9E5s0QCroptnRvDcUpxogei6DvAFUQ1wh+yctd3YmSLZcv
R7Y1H+vG5z3SCY8WXQLI8lZ68R3rmo0i2/ToPbl/J9hwNRHl8XuR/4UurjA5f7QCS06e6cBsUOur
uO3O2KkYtzHsw2O8M2xqt36dvDOeql7jFM6YgyyicPBDRPfx9hLDFcBAEe2yAyifMZViYPyg6AP0
QNPlWWGzw0nZX1fOy3g1W2WMGEcEmfFt8VF3XUujRU0RneiPGmrTQMeN2GAIMiKEROqX4VZIK3bx
9uUAuROXLtli5BF8Y5Q1v6IsZ4e645N+O3gK6A6znfQ3p28lH1vnlZOcmVo65zHki5F2JiDpC752
TePoQynw4C4HA74LBncczDYgTuNTC8Fs0SUp8aj/0+PdOuVt9X+kXVdz20iz/UWoQg6vSAwiRVHZ
fkHZ2jVyDgPg198z8l0TGmE539rPqmKrB909PR3OEe3MLR3wpuB1r+0lD7gRoz3ldiLwpK8f60U6
88qZxb7MlBSlT7KPbylMc+C2PsWKmGGofPKF1aBNV2X+X1kmaEvpFKWBgWNV5Ocisc3EFXvRNpV7
oh7K5NSCvZhjqNT1PrkmSOMBdAx8VXA+f/yQeU1I2zVQUN5MWKKnKEzKfb4zgZXLs9FV31uIohF9
YTNFh9c4BqBQocwCG7NkHlpGfmny8p1131vIYW6G0AhCAkI1Cq0tOipw9tA5H2zVDk7CRr4JH3jr
l5+fUtREFwKZK0JJRaPvBQjsXIooUrgUDH+8iTGHMWzFXecZ+8ERfQoxNQh2ywuvn1f2GfnMvZFo
g0FG+g2JI/kCfCM/dntrM2yyTckLbBx7YUcAoygTpYoCjFB2EAAswyHoYBItpfLQfdavqsu5svw0
WkHailBZnU/RFgrMtHQ34UE4A0sLr6cAqQ3HG1bdfSGRcfc2wx5UHqKI3qGOiYsKjOvo9vmtS1ec
AfPwnSOP/t4V72OTNLVQ5SGi8moP3IZO4Y431Y1qa3tQNbk8JkWenRrMHUHAXdTXMs5T2Kp7ME89
5JjpIPCMn5DKzYbcGO580txkA4bXG97du+6YJqI4lns1TCAy0W1AtmZkFrS1tuCuPSiwnei7bit7
WicNT1y/XP2aC3mMvqqegw9FgbzsgHsJeK5fsWy5AcP3XsXEPSijdmnvSM7kJ/e9G9jgMHeyIw/k
4nNjhnrn4r9gIuw4FqU008Go96Xjl3wDLHkhRVMrsDtcIeV3sLLeYRaAV07iac+E26SSBrOYaGOG
JiCozQ+ird3GyPiRKD+BgZGn6Wp8XyjKxF0U57ReBfcddnW25FYif0kKzz9p0/2TvyxEMJFWLOYp
N6kFjaCByD2c5bbeqTehy+0l8JRhYmpRBLoQ92jZAWllcpqdtg0pmUp41LzRoUeovvQ33HjA+WYs
eytSxjCrCaTqR3ODN6idH5FeoaAawlJClweLxVGS7aFFozpjch3iuiLflsObHpnf61rl5Ir0o1z5
aCyBa4g+lTTSrrw4Haf6rQPDuWo8zfEmFm/F6f56SKU+fU0YE2NCusCj0DnxqXmO1FMpvV3//dUM
7WKB7B7m0JlhotMJLhmTGT0Q/pXN/wJ8z1ODCRpKKUYg4IShN81rOJxn072uBi8Wq0x0aPRUkVU6
jtG4lJg9c9UEIGwjwiHQ9Y/8+f11U6PDYoCGR8uMeQK2Q2HUfYDMtuzKDbrxf9WztjWEhhP1Vl/r
5kUMc4GXRppnagcxVbuR+vOseVU32si2wevce5wzXL29F8IYWytHkfQBRffU0P2jT7wS9kDBZmnX
r+ZkXrwDpBazyJ77sWoHvYIwQXYN41EwXFX6xlFoPfxcTo+xOnWQU8WgEKngpnyvVgMGe87txhN9
gC84wo6HqbVaxAEKtkzhS7VPiyxDrJEywPyA09Z+Ifix+kLm2/++1fx+A/+SwuasI8GfphZSzPTF
KiRnxPJR2dxb6sv181v/RBc5jI33iY7hoxJyNCLZYn9M5YPZ8ojKVoVgAxd4Lxi/NNg5qrmogdFC
mTc6cmtimBo0SAA5vq7IymdBiKOAiVggtVT2XhDSxOy6HPWavMWuLdgEkvq5NPc5l0l8xeAwDWZA
mGQAaowt6pbpHCUTQTQN/g6+UnTNBAM/uuinh9mRXWDGNc51zVbC9weBTAIxNG0eAwUPZf0AZIbY
gKwUv4yeysFphpMw+krB8SmeQCaPyOfC6tF9QU3P2BvYrRMarI8AX8a0J/QT9fHvueDlLisWstSR
xfeoZHPGjCZ0DJO92Ja2kT4r8n839Q8yGFNXsiGtc7ouReTHMtDcsD0PE5f5kqcJE82VIKmzjM5N
1V62mw/preFj28ytBbxZJl88SMdpC3yW6ybCE8pEdXVsc6UJFZS2pGNIdl3y0mu8HvPK9f7h+Jhg
3lixlvV0R6t5pTRFdA8y3DReX9kjaJ8KNCNT3muIJ5Kqvbg/5DkSk7SBWm3XOwRUcHrLaQmuvXQ+
aMXkFHlnpXFBnct4nw1yynPkS7cJxle1rzLKHxQ8Ln9Q7//sezHPjn6K05AMOMvedKNOt6fZl1ud
YxRrEXERqHQmbsxpJAZWBtWws+FY2VjbwPWyq4Ts8rnineNKEvPhHJmYYRiDGgY5dS7Uc7CY4Jtu
eQyP861wTO4LrH8pO/No3k6b6wfJsRD2mpzUEEzRdCMinfXdgLqcrvBaXytPgaVmbEVHAN93rGQw
QrB7v8Rt8NTr9TmL0E6Zhg2Zy2NAct6bkYYi5kXwQSYTRExUVIW4hkw6z5FuayfAtD3gOr3iyFug
450gEzo6RZCMhpqiakSnRPuimrwu6GfkKIPOT/+6MdkaTlLPuV4rEFEc4m167rbpbqK0HVsukjfH
5NnZWCtDoxV8xEg0XNomQrvmpsGATwViFGTxbn4KnBz1ous2uFbL/KAfE0NGoEXpEYV5IHv4sVdv
IlQt0MZQQIVn8uiiOaGe7SGagjDVFXW0cjyJsxfIEuBTXq9rtFZ1+6AREzqMqgb2KQUpmPaT85OM
KnCzG1RpHQu1p/IVQ7I2BX0A24b0wCu680ySiSVFZ4izMOI8TWU/g+dFBVrRdQXXnpJLBdmOoiCF
8zAQONi0V/cYAgXfV+poX9/J2H3LlThPvNWPBv5ULMepKvCkmIsMXDJyYtDd4yI9JP1Tkdtt9TuR
cCGCMcJ6sIw5LSAisZ5C8pBbPufIaMz5FJMWApg7yxSjwIwjCFAwSEuZtdMny8sxhZT68X8nX6Qh
YyGMMUBJEYo+FiCsFw2aDpIg6+0ysYLWbklKeBQsq7cXhg5ELGiDEJqNULUSVXlSw+LSKgXzjtdG
qS2Vz3q7U6z76+e4bgoXUYwpjCbmAbMQrqUmg2YbRhHbwqR3XkZmmWPl66IAC4jpExMoFUxo74GJ
mQEQi16OHthAgfvh9S3HslcjrnKRQX15kaKRue2MhAKXJXPnTNmLgJfXJKAJrvO+0XpQWohiTq6Z
scJfjRClVyhu0kqqeif+NZ+N9j0D7bAuHLrmveaqe+vR2v1G4REmedGUcbC+JKoODmfqYJsW6WFx
I/W8LGrdxy4yGB8r1VaIRlrB7fejH28z37ilE+n/G+Tz5zm/dyf7ZYosFE1SZaHZ0uJ3cOyfK3+4
Gc/ahs75oU91z3vhrQb1i4vpjKFUchtpcgVhXYQnRI/BjSz++7prrTXfKHzUP27MNobbHHNKQo6o
kRM3v9W2gmc4Qmsnz6NHEQioYr91Vy1EMlah1WTUJJo+ZcqPBgQzwn+nS2W+EmMTQycbMqHZBcgf
5PPQO5Ono2oXHq1v1rF51k8mbY5goY/3xT6vCjCSmSA8pBGS0AaStYfRFw761wjElJKNVpDTTI7g
tb5wFA8dt+m+fjsvDpVJAAI97zMwyMINdBfxkXJu0OumlFx5Z2yim2bzn7EPPqrKviOaSu7GucBn
NKrzrJ4mHpYk74Jhag9mIZdpN9OPWGA1U0DlUI3Ae9Tt22Lcikq35XjCStNp6QkGDTSLsBxYRqL1
tEjVGE+NuQf1vIm1EvGca5Ydp6WdYdY95XGzrd8Fv9yP7QynYa+lhGYIsvVSpYVNlGhnlN+mlAeK
zIklBuN0xBCwWE2dLqni/VRrW7PjASesxxJVAv4iaooynsgfT7Cdc3kChw5dlLRN7yc1M/rPmLG1
svfacrTnPiRWD3Ahk3H1eLTqJEh0WIkvz3ZwpothmL6WvBitYJvCrFlutJm4yB/rL5iFYMbTqzzP
1ZQq23qioxwotPS8MTaFF/u81+CqJyxEMb6tBkNl1SV07EQQOSrY9Ku+5mjlafLZyLizUKuWcpHG
NicLo62MOIe09Hn2lQMdwUrRMTLOoJC01W3o8kpW9N//lCUvBDKOPg1FYTb0E45oThWK7uXZnWmc
tC5Ghf2s5oMzqTxIOZ6SjLObVTYZBYA9HLDsda6GKcXIxZ7tXe32rugGN4Jrcuazed7BcghWVhGo
GoFI86lz++fIoS+oGBPvOFxsbQITgNd2WU1mFwfL5A/aUKP6WEFiL27G2NPMW03nFNo5psmuxhlm
3U1BDRG1+RCoj0qGlLk+V7ovZffX4/N6LgscPnQRMCIIoIOP0aVO0lIMMpO2MukQDdpwto56cfzO
3x3vDMcC6zQ+qEu2fIy59aLnQjrj7k2gmIIRG0j8ntR95HSncF9sBbTt6ainsS/d2FfuBP+6zuu3
+kIq4/lpapRzQT2/9UyA/SS+fFe8r+5TcBjT49G9r5edfskDDOzHMzYCKWzyAVoWmpXYmiATe84G
OxJei4psQykCTLDkpFq+KxO8yK9ru26u/3xgi+0do4ISNyPwThxLrTZ1mdtD1trxzOt6cQ4VfDEf
lTRLQ9biHocqb6wTRXqg62wyaMIwRCtuMyd8+TO9mDelMXdNVk70I0rxqc3LnWr0d3PQ7a6LWQ+j
l+NjvD0t5kBNsBH5DibRvo8s0P1gXvbO+0r074s0ScBTa4oy+pWk+SRmoasqwQtIuzimv36vX7Sh
f1+I6dUcMKM0sMzJV0MAt2D9ivoMON85Rkf99vPlc5HDRBUhqOd3HEIHY7Poh/+QUDhro7dM1Py6
B3hl/nr9K61fPBd5TBxJ6rTI6wB69f23SnwMZU5A5v0+EzEIihZa0ODzZOYuVR7CgvfeptZ65cBY
BIeuTbsOxWmM+WzoqHS9iTfED/wBRDEJwOp43Yq1wXATFcD/D/tYdfloCGNgDkAFgkLt3vz6k5YG
E7fb1CnfprcmBI0x/NbpNsmx4DGu8iLFezVgYYR52aSCSUF1pIeitEEm6wU7oXCzHz1Q1iLQNOpP
162D48Pv/9BCYAxcdgIgBBqagk2/yTfYmNipfHZy3kdkYgVIEhtDoiGw88kPLPNjRLN26f35/hGR
MF9Xa90owbSBgSCFMpN//IZSM6QBJpFQhppGp6selO77nwlgvSqdsQFOu56y1vlp8Q29Bfe6hPWw
d1GB8au6nomIVWtIEDfmsCumk8pFhFt9gaq/ZLAv6kGREnOmMqb9cOgxVF55yT3mtVweIBBHmU/9
uVqbJ6OFoLj9bmVnOSpscb6/fmCcb84+pzE8DghP+s2DytwbabpvTcm7LmK9Grc4MOZmTYUuiYcE
MgbMcetAo1DvKN6jadM2ks5rI/1LBn/5PozXaMYAaiTaYsTGQeQYb5JbO5FvOGnj1ofR65zY571v
16/Bi0j6JRcBwawmrRdToJUB2xvC0n6yR2EmGy1oNbfK9IHzSvnMoEqrOosjZe7dKFEw7gZGGWSc
04/yvsUqoeAM+8ilUAmbcDd404Hubmm7bCOCCYCX8vLMhgkVOUCPR5WiLNeR9q0UrJu64rnyqghN
w9YWEMw+szOlbd/kEp0Tq6sbM/8i5BzLXw3ii9+XP34zRRgmAdkYkuhSs5tGc6cQ9qiVT3MO3Lxk
toei9kSDx6HAE8s4g56hDlJRsWUF1sNxGwqdo9TehNJVPOyT6hwBJfC6A/JOknGILo0SsaUoVYly
KMZ7reM901cj4uIoGfOf6lEXqwoCRCk6aqAL6br0lESZlzfjMU1NF6uUxyQlB8U0d9d1W/U8EFwD
xEwBHCALvo2Gg9IUBKLj5O8SFXE1vNUNrNUm7nU562+uiyA26pNK7VvdQAOjONDFrPmmuKELmtVG
42i0/rV+acRG/WZqzGgoaYnYlG4itT/FRetfV2Y1m17owpg+mSQyhCJ0KRMsSQnWJpGtylb7yak1
/dRl5nZMU47MzxAlNGQthDKGH2eTNkYBhE77/rnBbtZ4eEfv+6I+9G78JfOsnfZ4XU/eUdK/L8Ly
oJmFHtE5oVRWXsapOmqk42yorxcYdVnSLAsdVoMF7Uu1urZiOqVLx4PoVWN+MY7CBoUi1+Kos2rr
C1FM+kQG1HNjuo+omRtr/GtKfBEoRzwpq1mHDjRZ4NopksSOtCZhUSGoY8UzEnwROCvRk6psr3+X
1RgIDnAggQA06xNRnapZJO9KVLlDYHcbb7N5LAGX3wHysM9QEd41Ga9osX50F4mMJUSSBZ4NWsAH
MbYdjzu1iVzS7vLp+3XNVuWgH61gBd4Ehy5zLxo5Ru4CcOxiwF2z1fKetDU40HZ5xnnfrZ6gCVY6
kL0AgZ0FLmr1MQWvIKps74NH+xCPO/1/ILWl/+6nV+RCDPOqi4y+mSwBr7rAGMAErxdfVE28w2Wd
2dLQOJ0x8RKbVetbSGRDk5JVTRNZcKekkAe3qFI9d5KaaF9y7Md09lhU+bm0ovaYI3F9KeNSRSQx
i2i2W0tuDdccNaOxsW1Wu0KUygT7rWJyOxeGCRhqUQWdkGz0ReWlQUtuSdy9xmrU5PYUmcaPWGnN
yg5GE8zVSRFybIOnGhsAOzIKDVCCHRI7efGtGndNz7k71lPtxfExdp4XUyooE2QI25980dW2dQlG
0gA3yO0IrD+8F9KYe78Xm0xNe3ys6jV/HrHWRlEEAHrXusErtun23H1X+vWv2SN1v0VAB9lQI5YA
CkDaS/v641badB7t66OmwVePJ41x5kHA/5YBqxXSAHNLK9iCox2zb5TPA50H73roWDcPSwfIrWVR
mrKPuqFtqjQWwHecNN2p+kHWPCvgxF369T8f30UEYx2ioCdKUlHrqMByJNngX7avK7FegAcF8j9a
MCYhS0VslAK0GEBO3G5GTCkGfrhTsXc9YZQ6O84PhkvO16Xy9GLMYjIDgEXTalpVksEzZj196ASN
N7u6KsUCSh34jRRAWDGnJ5EkkNUYpyeq444EkdcL6ea6Iqs2sBDBnF4sjAAIokjDvbLX49soPAfi
03UR6067kMEcliT3/ayXUENDHzbYkKN1W7vA7nETbNwGt7y24eoVshDHOBHwttIEDLwoRKd5ZOvG
4Ff5rIPXDVARvXkvTrzFV55AJksaA/Bdji0EDskhVm4m85lIoW1k2yEdnetnSX/qkz8tdKO39CIc
jXowZlUIUWYV2Vr7Y8RW6lyONpGwra7uIiS71wWuXvsXgewySWglUpolECjVGobew/yhM8oni6C4
204eyjdYsEt24zxyxrbXu3oLwUwiMMiaIM51QCue3UEHrqzqoc7hNlt0ff3Z69DEf4dR285fCocX
GT+jf9Onw0I6DdSLc06i3hpKCmge/+gOMgGhBcbkdAdL1DfhJj6UB+vrAIC8Z8kBJFDKHdlcc3wZ
oKJAJMamDpbjPorvkC7UwxACBDkNfdEgNl7T/x1sCFjcFxGM4wNZtECuBxF91H2ZFfWljjJXzgxO
fFk9SRlEeoDsUmXLZMkCjCKIQaWG8FyhZQMMKhEwwcDB8wYKtPlK113MU/ONjpPx79O14LaQzeKS
maUsGgPlQkwldElj4Vsok/2oty/XfYQnhjHVfgQnXk/JCeIxt/NwF3fojv5nImVY5FIXxiJFq08l
rYUQpd8YyTnEWap3f6YHkw9gKUhtLTr7MGWNbwb9vo9nO9Gmhz8Twxh3IgGD1Shwd07hMZ72ZXNu
Sv+6iNU38vK0GOseOkvVph6nFe0kn/bHBcudTpNPcR5lXkty9YJbSmMuOEKUVg5+8tqZGwMgj0Ac
PtJys+akfuZwgTSoQbG3wFIee8NNOS4BOhgj7rGVCagZcK8RzLbS5n9dutfPkmfdzO02KHJrkQif
S1FaOwieC+lxyDmPsNVXxFIj5l4L21IPiggaUYwOSnkAeOF78S9tA5ylzcTLEFbD66+Y9GmaoZzz
tJGpL83Fl9q6r38DD3Hhq58GFsK0FbSmptYn1bdDGLlmUN9VQuFd/zJrd/Pl0D7NK8xA2BsCFT2A
AMOyRf2i53/nGbCnE4ArPFvBbcebqeadGxMgJELUJKNTJ3HzrBV/BTGvrEt/4N8N2xKZ0CDgrZCW
OQ6u9QgmcwFN5xqYO9btFiDtgcd73a3rgxIueBRxE7JD20NU1LOkQh+pOg5gTpg4FwPv9xl1KkWY
ErDJwk+zfVQ9iNnrdQNYbTzJ0kUBJswFaiXUGX3BYbettGlnOPIp8n7+Ovygc9qRF7cOR+Z6PLjI
ZIJdYmGwrKKPErpPhwG5b6o3bi1ndprn7J4iu/8WTgn86SKSiXdNSzD/M+Ac8+LvMkntZHgKJh5F
+OqI9lIKE+g60mgGaBTwFNrrjW3urTfFjb3c6exAsqU9nSCrdyK20rnZ5lpWv5TMRD+FZFU20NkP
5RTfUjAOipE4fLe8qbJrd/DyR6QwrnijFc745frnXO3rLWSzXQZRDMroXevqdXJkB5m2DWTt52Bf
+LSFCQx2p/UpyY740h9o94H3evqX2/PX12XbD3PZYm6YvmmmMyirKTJVDu468SF5prAT/4PA9evz
IpBJpRpF+mfuyoqOqpDs4ll1dSXfabN8kkywWGvN3xpBx0Bsz5LASxe5CjNhVJeIPAUA5AP3oeQ3
dy3GOQK/+kFL+BhW4WJQr8FvLt2H3cgS6sjKWgXmRTACRkk6Yq+1u0N8k+GaRe/2rvJok7p37fl2
3o9e6Qo7LIdJFa9Uwzt4JlxVVi+jcALFNZtixks28BQP76u43J4WJ0qxY+2FTATwb0CUEuz1cSM2
W7PeXHcdGug+X1YXM/oUlaTWKoAAikbgi2baef/YKgedN/zBU4SJSkotZlHVQUpknfRsq+rfW9H9
M0WY8CNNZdS3HexjSuSbOBQox1Z9N8/12yyaHBtYz1l+HRq7LKqBGdJI6HfJdhQ90PKIr/oil21q
/dtg30pTrfedg48P6CQSM7EPkUgkGGGZ4sfCfBOs3i1rTsayfsNf5DCXoWyKUixTOQCdAqHfi0G2
17/Nv2TGFwmMlYWBpEdDAQmUfoxetW+NZ22ad4BcHiY/TxvG1qJhUvQwRkJZdJCUSF6VetfVWbfm
izaMqRVaVykd3awNytsCuDVTv49DzpXG+fYsc9sUFkaud5AB9Bq7MbfD2LmGcDvx5KxWnmXplzIK
8+6XBqNQAsrQHuZe96rvxWOCzWdpUxLbehL90h09bJNxiXhWJx+Xcpn7q80NaSK03hBhqJ7ub9Jl
jHwz3VmpPYISr979BMhMvOBW+a0awUVn5u4KFLkPQwoSQco3TbjJ5b9jmWMj/5LVXmQwaXORGIHe
l/iAlP0uc+snwcls0acrGO/cp9uR48XrQekikFrtotpX61mbjwXsXpEKDzm128/yYQ7bG5PMG6w4
e3nX232lf7vuDKsDCssPyUSPKZtaI4kgt8Zzp7ozSrsFTLR1G2AZMPtGDvo28kbeHg8NGJ+vrYuy
TEAxKyEOrRlCUU1yLQzxz8U2aRUM9QNuUOOEL54wJqLMQisLGd0ilbPkSyMUoR1OpTv0mUvi5A48
5S/Xj5QTXxQmvkxSJPdpDNdos9CeWjsjgi2XnNIpz/E/bUIpQtDVA45QRhXYkSdb9LDKuRdu27fi
WzNh8UP1czTs/jA+q0zAAdcwodMYiJ5ADZhSm2Dw6fr5cW6AT1iNshRnGCSg5wf4RGzKAZTiuoT1
7FcG1hde1hjfthhnEwVLGXM6wJ+9kshRUQwetxrIPCMTGMky1mV4o5KrOi0EMl7WxU0BPDV8LTPb
62RjmbyBHBpvP3nUQgDjUZOYpcqEtUcgpdCqhWSnx87u/feRHF/aXT+/VQtfCGM8KqsFUASYEEYC
D62toT1Iwx+KYJxISQIwhtLi6Wypz5qBbbteOk367P2BJhrw5j5GXWSCUdzTIXplKJxg3KbW7OQ8
5tirHx9CGJcxJjMb846G2A4hDg0biRPheAKYy5iUg5bMtIZkdXg5dze1yNvQvfrFoQJz5Yp5WJGJ
VntbBLMwPtc9UsGQ55fUbv7ViCGF6rm4A7thygOJFv9Rg+sw2VJ7Sj09ClrrNX3gVCTZz4nq/pkF
MKGgE4wuDyUYWjzvpMCfgswGpfp1Ge+9smuKMe6vhTWJEjofIJ61t2Cf7tON9dS64gnWtsfu/4F2
BapNdOydHhyZgltuQ59X5Fi9B//xWpwuEyLSTGzrie54puIxRNrWyg9WFtlN5yeRzDnV9fxwIYwJ
EbmiZ0Xd4VjlM/HoJo7gkLvwmJ4FTz7RNdbcDUJbeCRbHvouz1SZyDECCLtpLajZ5fEmkYAPVeW7
PuG1JFZO0wLdoqJqkqZLn1ihlBhNcLSeVacCUKkhNXZR2UT4GiqRHVqcy35FJUyDy5IKcgRTxYD7
R78Ii1JspSFTnSw4ZupJmLc5rwzNE8G4XtqBTX0qICIQK9fS+jdixLdN3vnXPYEnhv594eFEiiqx
JRATW3gyaN+ASVXbCVIK3g1P/1/G4z4cGeNxooYZpp4eGa4n10Q9j9aZ5nuKcyXBw9IHno/zNGO8
C0NFVSolENg0+VbRyMYstE2W/MYK3Qe9GL+KBUvQphFiFOUJ/D+j/PBnH4jxHkTgsQki/H5rOfJw
VlpfNR6vi1grci91YFPXvB1SEJpARnaAEWzDr0XgipjD2RYY25MAulptwsHXDVvbNRz745gFm70W
OWkDqYXoIron5UHoeXnYyhX2QTfmKpbUBpAcHQSIG3VPV/ctwKqMeFOVTvU9doQjLeELXyTB5nnw
WpXmg2gmSljKHBaDAtENquiK32+aFzAadaDZkrcA0+ZhlPI0ZSJGbA3jYIBWySHzsSKbHuvD4j5O
nqtEt+XilWMz9J+/4s/sLn9XCEoY0fhUvabP1a7fhB6qXYEfH7R94TVPvH0EGh8+y9NA9gNCGBng
NB8DlVTOg9Wa9DAxeWuJAMHSgpu4a30SiS+/pdtFFmMzwliFtZ7kKhD3q4OGhUeQRf8Flq93CmXL
5U30raoGnVTTMC1g8DKRyuxCGSEkwWCPem4RfkfxmPc3IyDSruu1GhFlzNNjKlIxNHakXumyXNaT
AkdoTLaefQvNXRlz/Jkng+q6uE/GvDKJUECGGB4LqXQmcytWI0eR1aCxUIQ5sDyYpSwPS9UJ2+/5
tAkiTg2GpwQT08s2RDlSgBJWebS6bRxWTtV/+bOPwcR1q4lJbpqwsaLbDfKpVdyq5VSw1u3q1/dm
l6/NSNeSBHQyDgKgndZ+o7XOjNGx5HxdlbWSFXjNLoIY3xyMDguGJgTNJ3Vv+MqL6VqtLe/SdyZB
UbQD54aXVa5H14VQxkkbosohUSAU1BHRnerFZ+2+L5z+bQRBbbMZeO+StQrkBy2ZcJ60Q0XUAALN
1FYyh06sRX5wUI7iG24U9MqyPW/1lnuyTEwnGWjOkh6Wrj0ID8WjBCx0c1d5nRfu5FfVz7zA4+1U
coz//V9aenBhqEJvQU29/W7Gb7F+PxKOwXD8972UthAxY665EUKISIOHKD3HhDc5tHoVLmyDCRB9
0AVCKUMAcd65BZ3Q9HTFbrY67Sw6iWeGdrTHSMyXdqs8XvcGnnJM8JBRiWnKjMpO2mK2kVypX6sm
FgtOEFz9TpqiAH8EGFp49XyMtCmpx1Yp8N5pJuGUB8k5rso9Bqqfrquznhwu5DB+hl06Nas0yClz
Tz9bb8hEgZas3GYNUCEDe9jTwmayTc6/gR1i6QvBjL+NEjGVNkSEjMaXQv9qys8S4Xwr3hnSb7k0
RGucilaGbrWieZGcOUDGcyedu3rOi8RMsBeTCdswJWxCrTDFFGxAjO4IzhjaxdbQ3RkEK6UPXrab
3OAYCS9ovU9ULzTs+rQBsz0CCG2biHt5T5/+xQtwiPZVDQAH0CnwqJPXHcBSMEeLLOMTyWww9LoV
xBWGiOXHoDLcohGd6za5+tkUOgdtSJIKPNmPny0L6qnpaegPy7cYQHtj6oQ8NFSeDMbsrSE0gCoE
61OCoy7lThFMrtJzbuj1S2yhCWPjCmmSMZ2hyYTl713h55vspn3rvJ9YPNwXCf25T0n0Qhxj76Nh
TtVElaJwe+I3yQ694GCeKHVV5Al3vCL7uvUt5NFDXlhfapI2TgUk7fJZCN3pudwHbnCYz/kObxIU
hDZky1v9WXU1wEADOMTUZF1kXE3XS+ztGTB4QTyoceBpieQKc+jGSuf+jhX+ksSmV4XWGqRqYOeZ
+V1IXpXp68Tb41wbWUZl7CKDsXTJjKRE1aANABa83As9qcCuA0HLMz1l4+bPFGJNvurL1qBpb4j3
fntSdL+OH/9MBGPvVjuYZkFzqDrbi/MA1p27siWc8LAagBaHxlg5KIX0WNMgJM9eShXpy+66Erzf
Z6y610LshEb4KIr6Njb3NW8kajV7Wfz/zBsqwpVUzTMMa/A76a9joSuumcs7NJSQSF9XZf12X8hi
MqWgFZtmpLokB0oAKWJ3MsJeTXDo9uMPDbC3IXLpM1csNaXPgehi10ySFKR6JrcpxMpn6TXeok3q
RC90sHs88nt9a93FD170KSaIClC0YRCdO002LQIJmF8c99b5J4IRr1ax1gteCvx06wYow5QYHnDa
BvOwk6f5/TF3DFCsz063793pQHEGeJn7v4TbX6cqM9ECXxIQjvQ2CW/DrXKTHqV75Sulb6t9Yaft
5pN8f918OMH2fY50Ed/HeJJ6tcNnDNqDalaOlEeuSuZdzQM1XXU5FStBaJrJFmr8Hy+SQSOCkNYx
3kHRIY2+cRkCV2/7xe8zLldVSlprAX6fdKbbkY1oCD4XgYgnhPW1zBrSOYGQtLyLLS9TclvOeYCF
q0IuWbPK2HqqdZLR6khprQ6reYBdrBXQ3/wOG9iH5Jzp0+oS7lPJghi5N2wJJBxV8tB0qV2WEidE
rSukmyKuc1M23yPYwsasSAmVgiZ7Rfc4gKwiA/2YmOfub1iydpHCBKS0rEapnJAZ9QOw9acXUY7t
QP1LNv3rclYNeSGH+TxtnesAHIecejBsUZidrOHwSHEksLFHEtM+q2NIkLTIljUQhvPwcDlfhA0z
cYqOmFxBQhVuEuVJVmRb4a5w89RgkhGCHrA6iEgdw/4+t04dD4t2NXRdPoTMZCJloOqABsLvq+rk
almFtZ/bUqy8uOHk+O/H8emuW0iimi4MOCnB6dXNkIRBdkuym9iGLbuhp7vBD9qGEJzOtjQb5ym/
otkCGuuQOyREQ8u1/4F+0sX/EHZtMoY9RJDOsCPNScQnK7gz1UOr/U5rdKEtE0lrueiDmGpL1C9D
9dKpj0P6/boPra2PIvj8claZCaRI74VmMKCN9VDsJFfZjv5It06A5a3dJgZolImrOcUeLJ/C3cgZ
duQZJhMpVCOuSEHfUPP00ponMedgqvC8i4kQZSGnU1TReGc+RflRo/j83J0qjj2w47CdgDK9Qq0f
nAcBGFkkm0xg96S8B9qtfmgtO8JBunii/Q8wdRwN2RFZbUqq2jQgHIWyU9r0ti7M93ndcS6OtZGH
pZkoTAjBTCPm12OcZPwj2g0u0kyv3NdOuul9goEH7di7tPVMtrx3Lye2sOMBUxt3GSDfcdHL2F9u
so3cgDl10LwB7MbXfYFawxXHVpjgUlqNPk60SBYcO9QPuhtlY+1l7uj8eqHi4nIKE0AIRfJtqcFI
D+L+HVgVc9on1c5uFU/Y8QaKOT6mMEFk1odJGgJo1fwfaVe2G7eubL9IgEZKetXYand7tuPkRUic
RPM86+vvove5xzKt09w7GwGShwBdKrJYLNawlhkMArETrXUur9selMAH42B8CA4YyrMdFeHJ/urR
BJnirR7mD97mu0xArJAb5YhL4RawyBwgA65pMk6kCvPZDEOET6JmkbviWnntfoc+pdwhPwuAx/4u
TsATFo6yFbupf1l13uIyDiaOwmYGgxCum+zVaM658PPy7+8XLd5thW0n0NVWBVsgBETP5k0cEEyN
hQGm1mgnul09yhhTiJ94bpm3pGxSsDfmNA9ptV0yrRUQaAntcgI4BCC9MIcYgYGZPmj/DmM6Z0HZ
/lh1XubGpJKJGL7IU/WtH0WPs6bUIC6cc5YPIJl7qWlofErOZdAHaN9ypxCpoNmlqEO53R2WK81J
A3LNfVXSSOiSaKr+JnYwhy6N0UNDRUfEKq5jtKOPhyio0TFm/Z37YW/8cHs22deeWfdaJ6lYUNkX
v8l+8Z0GTPMBjBn3lAsYlBZAFo2/086UzJksPTB5XSM8nRkHJEt1RboOX9C5/Wk+0XZk5ZwFsgcS
rAeQYHGuKs6NqDLOSFDHlGQtbqq2vkuHqwQ9j0rKuSk4l5LKuJyhG9PQpKdy7kC4ojlitlqS/pL/
kRwiop1BE9940T6ai6plsikm6GZIlNIqlutRwZTdDX/Qht7en8xyI4fZotoQh2xK4UJzIGEiF/eF
UieqFAHmlN7xMjq78dJGGLNBstrrRUvzAykRztOcoaFsCOpQDsQhPZSVwnHR+5mcjTxmswQ9KpZW
gDzxWFxP9+AndSh1RPa4OBi6/Ru0KrsWuBHIXAqqvMSLXtNdqyFmJvaYHPrl5bIX4whhoVfWKY2i
2qSNLjpIjeXvjXafNH/y/nhXxGRyYNWkJCJZICOPC6sWrlSkZ8fq+2VF9vPyGylMaFmtSxqvdH/A
7PY26y5dA2PBSV4Sbpfw7u2yEUVd1cb9alPcq0SEqK6+LQFbNfJ83W4IuRHA+Pelj1ojVbFi4bk7
VlejVwai2ycW5s1xferX0r3wJHzLHofH4oZX491PzW6EM3FllgvJAKheernUQekoV+OBRudoU3Zq
O+GD6e069o08xmtkeVzW4Lym4Z76u0a9TXMpASC9yLKb0uaBivDWlvEbkxHhCSJAvRSTrZRmY8IE
CH/6b9e3o05kiKoOxFTCmGMvZYkR03AyTjv0JAehWDh98YDxDItj+LtxyEYSY42CgnpyoUBS68SP
yaGGqdB4oP9SmehsXJzhNvMoFzV/KfcDvI1oxk4L0ir9NGItlcYhRwUZFME1K3cCtIQlIcBL3RI4
BOUpQ/ZE5SnOW2HGTvUcUHwKTavqIkKeRLfn9kci3SpxwgkFuGqyFtpGUUw6SCJ386l51j3aqi/e
hpQ/119u5uPopof2SdHAtMzZ3P0r9d2MGGsdFHOJkRbACt+Yg00lm65qqZgKtEf/jybXUIp7F8dc
ckQopSWmbcdNFXk6Jh9WtHVeVol+8ecg4V0Ec60toVbJUoTFnAp9co02EXx9qq5JIta21heLHUoN
rzGHt4Msekacr5iUEmGo0ffq0DpvVKrnEGSjhd8f9fNqy97oZ452K3FSU3vo4NsVZVEz0rSpRyOH
ugUmqVtX6L5W0rklgy0hqz2I12lyNDpOXPk/YpX/rjHL3VDNUij0oB3AoKxVnuJb7VD46HPGNI2X
IGKmLNY8qtj9J+a76bBMiMWilOFcQeZ68wZQguaWzg8d47QeV3d0UbjkMlhyTIkFzBC7sQcaFURG
6TGd8I9426g309WkDRwXsH/jvy8o42vCVCxio6KXxljdKAo5YKSccy72I7F3EYyTMfVBHXKqTNs6
YXjfkKdJyjlq7D/jNpvEuBMtVUHpQVvvESQdJRC316fwbBxRYX5Qg8If7fCt8wQUYUF8kJ4Eh5eH
42nJOhgSoUd9wkK2GAJSxN4qxZtk4Bw6nhDGxUyjvIYKNf8aqI+K6U1qYmkxJ6r9bHxAJlNUUQMq
j2wQ9vk/TKapNlqv2SYGQGoxsaZUxIFWnBwkSvP9Zaf5WSMqTFcNMI2CS4BtoSmKoZ8No9Fssp7l
8VzMD2nKu2ponPDRMUOGSsnAQQmuKSxCeRiKai+XLRIyQXuS3eSY2aPdOXQYqEXcx3tgfz5SVJwO
Dg8RRUTpLQzdBNEx0ISMZS00e9buF+H3Ev3joht+XwP/vCyKsqgazKtjRnpUpWRadlskhSe3QuVV
Qzx7f7AxmkqIbqKxDiRFH58COanlsShyDeAyrVX1qd00X9tG/ce+geryXyksqPsEytYm7yFFyUdP
mNIrbdCvjbbkmPSulW3EMEsWz2k8kTrT7LzIjx0Bz2wuuGBO8i+v2e7OE5UuGNgATY2JGisFWAsd
8NBsaThW8qni9dTxfp+qubGsvBtMGX0XGuDUMSmwLre1Jhwuq7CzUuhyJIqCkQ1VRsfvRxFdbI7r
OAp40s5fRu0JlUtrzni3+M6B/CCE8ZVTUQqdOcKC9YfsXvfWw2iRUw+yNNnpz/yC5Od4mnZuvuvE
mDKJllopZOg0rqtyX0WK5AI5ZbUyKQlt3H48qqIdB7qVx+akY2GaNLmDesP4VCtWNp7L9E7JjtUc
co7PTmwC1RTa/orJchNNsB+3S0tA7pBlEXwN2CGBWlnZuWiNh+oVSCXAnkFBLXK0oHy9bCS7C7qR
yti5Jpll0gtY0CJf7XTtrEL6pQDiX0n+8X33UT3G4M1Y6MSaQFCXzA5OnROWta12o3NZn52KE5VD
CACCQS+hsvl8fSqHqdJQqxb99qS6lMSvcdLrCGCC/LzA7hHbCJM/7hkpYsxYUnOUFcPShyupH+yS
54p22sKgkqpokoqSPyBimIOMXtFS1wrcQqI/uKJbAsWGBNmvDGlL/dheVzCM+Cn5cnkhdxzUB6HM
we7zfBlJBwelhrWljE/dwLnLd9cOZOgIFhSkHmRGQFMC/0fXSrwR5Z8j+d5IIFjkNUrvwNVJkqaj
/wvpDYQLJnOo5lWR8nVckb0GeVt7i0quTZzBtApMIyRu6BBnuqVpALQ2uMNV7Ju3sa9Yqd/xKFz2
HMn2Q5hzpsdT3ekqPkQo0Iw0KavTVGAYloGrWfxcDN5bYG9xt+KY04ZG03w0MxHZAKJKFoDfTEuW
dbA/i1nnXzYUnijmTTC0qZi3HTSLwi9J8V3S0TP9BzcZzjKFUZdNWWLzVCmpVHFqZHRZNbddeZLk
r5nESc3ua/EugjEUkhTxYuAYYtQitaoEHWnt2eTNjeye5K0ijBWI6gTyTQWKSA/Ej67KQLYx0+H3
h+pF8bUjkpff+M+Znb4XegjedWOMQZvDFjPtb1LD8wJUGdXvg8Gl5Y/cy3zJj1rHvMseGzy5ix+X
rWPXHxuESOAUQsAON/bRRVZCXdajueAx9TpghAWosg7eINMramK+/pULf0p/jnkgSAYBogOGPEzJ
YB8hU9aboxHB8M2HydWxttRLTpiza1Hv5GcX5b3709ABPqQTOjnwqTwWCbSpEtY/2fHjSx3ktyqw
9ZRXzSs9Oce8eOpo18o3xZeAWGAe0+twsLvH+Xo6iPeXV3rPYW+/hAmN1rBYekA20wmG5moq+4ci
6zk9RvubaSpE1lU8iRSDuYmwy+PQVyPSmTcoJtuA3HRei0A4ovHf4+XgdnL8kmRshDEXRNQtQh7H
A+0xb57/6r7W3M5ZAPIIeh73n7/6P4pj1i/MccMOM3Trld9CI1tChXbex8t7tOdlNiqxlSxDWZa8
oCrl8i8JN82wgjaRE5Lv2YGpY4KFgowAbIRZtritkAjWGuixXnfLbcN7uezeqVsBzEJ1zaxE4LmC
qzxLr/kthZkr0CNlOK8jqDSyI4ALfdWZf6PSeYzd+IzEupt53JO+d/I2n8E2rJadHmuSAD0HzdJM
S/EKFyDDaIVJ7OSUP6smcgK1rwc6r/BFX5isi9kKZl6gs6FlI+DSMXyVk9heGrDY9fm9Jk0PlZg4
WrL6hfQlF/s7PSanYeKRjO3Z0FY8E3PKchpNYg3xqXqv6lcKIk+Fl2fhyWCctplH6MRpscX5nH/V
hvoVyEKlhQwGJ8jkyWHuw0FP1H6JIadOn+r+qhZul54TZu66ke160W/YvLTLRlhiecR6CVegiwTl
Me3tyXzlrgkqp/QbTqyy0yEmSVt5TDzUznMqlyY1DwzLYZ7Cke9G3LSF25wBjoLLCFXKzEkeRWcA
xJDDy3HzlpRx0XOaaKuYQny+XEd5oBC003Jump0yNlQ0ZIy1gxNTNzXGPLqxiyZNfBvDAXggzn9l
G49FIGG6jHfM3xqqP522jSzGRLSplpDRqmkptA+EgzBY2T2wGJ0YTYsI5Z0VV4LsLbe9u6IpszzL
h8nipQG5CjM2VC3lbFRvCuNyp+Xf0BtOlHEqcrjXnrjnXjYKM/ajdVWcVjkWFxynTtamVhyX7hyf
E0xL6GmQpneT8WPhhdj7x2QjlrEbzBnXEvor0DpyV58AjWCnN4Kd4LWOgcvW/pMq3kcbYq4pM5fb
GHyFqOKhU7mZX/LZvXzX7t6DG4WYa2qdlrpr8HKw837+ntTZY0EMzlW7e9beRbCEVrIex8Is062a
ZDuvB1/sE58UPUcTuvQXjgBhLpxKUTNhMiBmJK9EuzayH4X4u8wHO1o50TpnzdiHlqg0cdzS+Toy
PWX1qSDPl/eEt2CM4xiGLh91jW56vVhdOVjl+m1Z/zlgzQfTIozLyLtRjMwOUsjwlFZBND3IAu9W
4a0U1XRzq1SV0hKdWpfqIzS1Kl85jIcFiHh0BFv7Oh00598tHeMWFHky1qSBX09y9FAU4yOQyrx8
qV8ui9kN8Te+nTB+ICnHchhrKKY9DBhA7PzoPHhF8AZ3xe2r4dkD4wQ0oSxaka6iZnqpegZrmGRy
LiueCMYNyOBY7eoZxqACVF8Su6BEsJYKEu9pRH+HOaQo4iiabhDUWCTCGEQZzX3XUciVFGBo6BI6
5reSRXntJ/SsHVdfw3wsBiqnK/OQn8yfl3eNJ5wxDm2uTbhvCF+OiDgO/YEi4fdctPCdtfygI2Mb
OloEVDD3IuSW7hrFS4VTJPKiaxq+flpHSUQXKEHazny7ijcHKzGzue3Hgq6j4SeH9YCQ/oQQ9+0S
4vVZ7ZxiWdwIox+zEUYEPCHyBsLy8EZMf4jtl8v7spfw+SCAcXh6i3LVWxN0nXnR9du16oyHFQBA
h+4leqT9Y4DScAceqNvuTm0Uo4pvFAsNISU9Hdyqit/FeiQhKHWGyuJoR4/npb1ibD7VqrITpLe9
6k/9Te4QxILzD5jfYAlnFXh1elC5+WyZAQ+mkbdzjMVjDilv0hmijXi61tX6dlJ5jQj7IhSDHmhM
JrKecICj0EMVImbl1yI9i4LNWb7dUyu9C2C8Xz3M/9FB79/oDJdfGeDwdBCqoFP+KjnRtDS50uz1
z4bbJRk1Z1RaMB8LwGQmqJjrco0SmopQz7OXoA2G0mOFh5nCjXt8fmC6H59MZSOOOWmlngxzPdJk
jnoSQk/Szkp3qnNOkYknhTluUaeYddjS/ErhhbLXyb9BOiLFHCm7h2ujC3O4+mrplTGiukSlNfZ3
wtC4A8jmL5sHTxfmcDV1Fw2m1uNt3DxW+a0GCH/xVgE112Uxu1a+UYY5SIK4rNqsQEyFV816bAZe
QEHX/NLOs5eGERrFIkPA6C0upU9Uv2rg7B0c4gEp+Un7eVkf+nOXxDGHqgVUzTjoENctmqubob8I
9UGelas0M60OyZrL4nZd4Gb52PDCJN1SA83ANtagsBLjVpAfY8nVJrfkTUhwzI4FjiHGqqEgB83K
JYotU2/ui1YfLX3sv1/WiWN5n67gbBhCIlBB5Iem36+ktjrhvJTBZTE8fRiXkC7jFNZhR4dJ8byU
0MWRg1Vn4laE9w0Q2JW0y5kA6hkWs7kLlalYxSSDnDiIH/uA8qDnV0mweKKTHyNAdF9Wa6+QD8/6
Lo9xD+M8Ry06YeAeMMOmH4Bu6rzOxy+g1LTRA4xuNd6o1f4RfhfIeIq6LOZMEKCgqF/V3SkknJab
XXsAeAZaodBGgkrHxwVs0VaoqTVqHEp7aGbPiM9k+kLSR8667Z5cWqM1UCtCUofZJ61J2yWtUMAI
n0ZHtpdz80QJ8yZPDv7qtE+PepB4vBhw1ww3YpntmoZkmvIYYjuhsXrSBeOKZjJJf7is3u4mbcQw
m2QkcyjHIRpAMxVtMSh76yGX7GbX0jcymI0yQqAw9SZk6A/5IySh+0G+NR4mJz70qNAQTvqDpxLj
2Wc9IYkxQZxaEKuP4NlnXgMjb3MYb64WUVSmLTZnyg9lfp6k5yrWODfgTicyQiEVALqqoqOH7VPN
cJ1msvYoUYY18JZp540U2vIj5ZPOD3j4epG38ogYdmO/d5msM8dzbZpwV8HHnmhR1Agox4d64CGB
7m7RRgwT5bVdXmmgBkIQsTwo61nhcXDtuobN7zM+fBobmdQG9ieJl85qgdKfDib4ABZMyZvyv9wo
th1zGf/fGtYbLbfjn6iuerFDfs6YhraQeLn7G5NGO+nYrXG8Gc/m9ggBc7X0HTWOcxuAXvGcncCJ
BVoHHrjVrvvbLCXjIFo9Weu6giCw8jjtqp/WXLRDTb5rJKBUhMrLZX+0l+j5oBjjLMo0z7ShhbzJ
roM3AsWr2FHOpl+6yR+g6n84YhLjKsZSXcrQhJ3UaHMux1+D8tMUYo597DqLzQqyzsIsjLKjFXAA
uJkRgpbhiLEUjhDeiWICvnRBOn4ZsWxij17dQF85+8L5fbasOQpLZDQrlFiM1NdXMMB3vJoKx9JY
IB4MnfdLV0CFpAnR214hVL6qlclqjEOncGBsOHvCQn3FaaGtM7XqUDpMaKtZk/PERZV6M59PQf/7
zrOoPJFWzUaYIULJT/qJnAFS6U4+ZRJunPBnbym+6Ble9cDDY+ApR/dy4xsmNG8DjQ57tc7XcvRS
VY95fHf5mFKbvaQZ4xUyANZo4Yr1q2MgZJuKuxrEMpbhpZklwM5i2LI2TI6J70ewm+VkXEMoyWMr
h9QGj91xAWR16WFqzl5ukqfa7U40i6nyMlZ7NbatP2LRefq6z2REssgFW/KRhunROcdYtnAEjsbh
8qLu7tsbTTfayTSFvUc6GfCFigFzkXRfLI7j8H3mnbF9EQYwljGqAL0YN6G2tTxlOd6FffokRq91
a0slJ1W6e/ciffMfEWzDfT2PAtFyhF9T8bvNvg4r6Cn6l0bltS5yVGERowtllYoiRGOM2UY/l1oH
7M/y2ucVL4NOY5FPpr7RR/54mrQGuK9ZiSWbTYtmsQWXoO+e3ut+5PCgGnhKMY8NvAj1Rp2g1Nwe
0vrQmtfkT0qqYE563yDGPUhCmkydCoVkv/pOe+PTH8lpjIBmgny2uxyW2Lts1/sHdyORar1xSH2s
rN1IsxHFYknB6LWn7BAd8x/6N62z5sXWjhRAUq5cjlze1jEOo6sTIZxjrKZys3q6h3HBk3BH2xwE
bsmIZ/VMJCGSUBcwhYaNq5OnfJ7syDQ9zDbjZWp+5ai1+57aLCcTUKxlkQpyCrXUuxX0qM8pcvdi
YN4tTnqQreKBF63zjJJxGqGhLaPZQ7eVHITMFpfbuOaYyO7d/64SW7KuJGGRzBoqSVN5Dy4zJ030
64QAYTRCKwfmjy4v4e71tRHHvD/MOQ3bPoRGvRlaXeoV4jkWHs3qdSJo4og4b2ye/bP168goB8zt
Uu0kwJJR4OMSLBIH8kDB5in+Re1giMK5rON+JL1RkvEl85Asa61DSV2y6GMuA8nsdDvbOhht8l9/
lK/YSGO9So3mu4JKI+oLRu6sNUTWzOSEHRxLZKuZYluTuF2wkGs9H/pBuV8m/a4VjD+6iP/rIQnj
N+QeQ9ZEwRVWyHddfEzMJ+EPpqC2Tpit4sSFOg7FCE2aXEJONvKTcf6FORROzMRbMMZVmJGpjLqB
XZmbl1o5ReG9TF4v2xnv6DLewTB7fVFNiJjm5SCXuj2OiT2K5oMmaH4pNJyjy9GIHUdXx1nQZlog
qgwnMX9PkxfxGGA4GrFz5+W06EmeYG/MrrG04diNAREjQFo+jyPHoHmimOBClONUR8sMDDoqkEy6
GupvcnmTNrepysmK8daN8Qbims9DSC+NWTROpRC5S9Y58zAE/8oa2LlyVRqlpqf3YC5VThPZQCwf
ezfLO1vjwdZQj/IpMAM8tAlgJhWJMrq2m6gCpFZ60WvQKFuU63mNnpuax4y4n4PbyGDOTw5qVZlE
iP5bT3+gkIRA/P8Z+eOxd+ODjLwYFw2U7sMlrZjjFPdxWmb0oa1ZlWH3QXZ8g9rOUbn+e/hkuyb4
ruKnl72kYfoa/EP2CGyhprlXmoc++92L3yRT4F1Ju0a4kcXcu/Hw/8pRJpvinthFhpknHVAgXUBB
TlOEgc2Xyxa510IoixuhzBnL1LXuzBUKdq6EKJDyn0UAzfyLlsJ0eM30HLNkH/0gzl5HRcMGik1z
I/Sjq8cpJ3vxqX8DDSiqYhogmBYVkXaVfTT9Xk/RBkA0RIB+cR0ey9Ginbx0qHC2Bye+zztrQDaQ
h7X46TiwchnjlJqxTYZepUVT40gAUKs/pZ4JAqfyWnaEYP4qc15f7GJ+FIgun4+KCrhYpqSGonL9
s8iuEvL7snHQm3x72tjfZwxSKcWob0b8vq48LzFqYkCZ7kJ3bjiNeazhs3IYG4yStDPSEAvXdT/G
8Me8nod65Nz1n1IVrBDGxcurIudVBGU0wPSLz5R/BSTdTveIkSaOm+dYIDIJHzcGpOdNKdCF650y
KK6R8HkyAF7coF+jR9ZbHkBbJgNTyL68X6yzYlWk67zx+eq0GMZKDVBFB3KWUn74l6yL0HIa5GPH
EfbJc7DSmDhwVCTkMjDFTlnPf0/P9NFK8TclA/hM6JXnInzwrJ250ZRVX6RmhTypjuxFqZ114OUG
OUdYFhnXERdpnlMGLntACu2v6RTlOvbAwvYc2ZiA4zKIfXqHsKvIOI3SWEkJ+km8DL4RnxYryNfa
pdCp0d/AteEsIVvAIpoOtpGWLuF6VUdnbeIEbJ9yuow2bBcCaeZ8RTUfAh506y+c7vSBGj0Q8xLr
K4WDRfs9t9WfY/hvi7wxfHTUroZKPT4usdZRwSLu0yFNqbdip3argHgpioJueiztf+m72LRkUsxF
h4YthMNKeoiFxItHCM8G//LRfgN3vuCL3yx3o2K79ppZqZAj+xjF99YrVO5iR7B0YE011vhCx1Vi
dP7jr8ztA5x4hzo41Up85RjnweiroOccrdKNASErc+JnnjN4e+RvPi9WaoD/0Kuor6wmsSWnvpmv
KIxljRaRx95eDtLPyyvyCQCLtTXG/yxLVenSApF0MrY4UivT/PiQHnmZZ94ZZWPppBIXPaaS4sCg
fG6YT21d06fwBPxZEt4ZZVyQkZiDUEQEDqElz3HzW4zWe87KsVE0u3KMzxHMOpHRaUVXLr5d0QBK
mSYBp3pT3MpW4vAeV7zrkA2iu17L4hHtKLTv/kV+7t8gHuhdAXxEgM+DEe9rDHbLy1pyghe2YKas
zdxmVEmtussBUBYrQGx6kIffl8XwzJAtloHovor7GXLMvL2b4uLYm8KVGRl2pijOXGCcuFestZcd
UMtyVPyEusVsJBtNF7JUGXoJWzFQPguPmdsd9JvyFv3/T6pVYpayu4md0a6fKddEbfNHqXnnXqbW
vDn3VSRKoPGB9sZZqyyaLxdsYpHXJsD9hQkkXiLtE+AeqzIT46xqU4pSAoGTLdrd9eSuCLFENwdE
ZHYur+QbCg9ZSFb2wHMD9FRc8MBvU+UbVQ0xWrR6wd0WXSsenRz5e/D7nPPPltS6fpTkCYjLdlqN
VjhIltxw7hKeP2NRPNpKFEw0EqCPBcivnnmF/gg7CZKfNG4zuVvGU4jxNr2xpF1MD4gEZLYquYoN
zvOBpw/LcLGQpgvlBMcgDooGODwoQ2EKDvAZaPpwMo/30OMoxHJaiAIws+IO4qQWKCstiOUzXsMC
71wpzJNISZFgBTwEjWj0VwqJIICkYIXD1LBH/AFUnotmaSwSYeyRosYmqX6yuoSCIFDWmvR5diuH
PJi+9ixapc/D2qan9cKZYiktwPZUY0gZahbijVze9/oV4d12nHuAZbMQxHRNoxS7JQPhrjiW5W0u
XOcjxxVznAPLYpGkiRKaMaRQ7lV0HPmKT2ugvGITTwzzBporOsQ+YZtEzAxRjOHBGwI+xjBvW5gY
RFzKdBhWbMvUZlayBLVSWcvE6cjnHSPGL2RZmGvZRJcMvsd0muXL5Zt5TwkVo86aaJimApi7j1fT
PEnqHDXIbLWZiE7Hk5waVp85/04IE4SWRmZIWUXTZ0VkGcQW9IdFO1yWQVebPSRbRZhNlxsxFlsC
Gab0a8V8GnAnk8bV8sVqi4OsTt5lcbvudCuP2X10BmK8qoA86YZOE0qH9kpztTtMinsmtw961/Oo
EmBfCOiDgTjD5GX6aq7njnZEULYLyli8CFZxJ7irD1aU9lq0BEc4xU/cVDJNXn1aVYLMOCpZO6Az
aZjl4BSQEB/e0BGH9aA6wFx2aJz0J6cWuO3/L4p9dmM4blpFJC3RXN4Ggw9GbX86/Y0E5F5cv5XD
5OvaOhWRRYOc3skA9IJqt0sTkOlzN/h/XYQ8XI29M6zqoi4T1RCJyb5+myID6DLVLKyfzeU5lXhY
3Ltpu60E+gWbqAvkHOss9gp08tQjvQjFoHiLLfk4hTxlGIdhItspLQqUEcLv8hTMDa/XkSeAcRZV
LdZIFkAXScisOH8o4wfO0WUbX2l0vF0txlVoahcX4gAJqk9RM+j9YFii03O7sfYuoq0gxkdU5toR
HGdq0mj7uuoP9OktHngxN/3eT4d0Y1/MHaGkQ0TqFmLK9XaOnxXzZoZZq6Jkx1FmcxZv1yO8C2Of
qW1VrclE4cQoy4hggRk3oDjs4Ls//kkIuVk+9nEqCdKg9zpEYYTRLtQHOut8WRuOrbHP0oSUqDRT
XzCaCaLuweoUzrXEO5rs6zOOG0VRFhhbfhJthHDf+kMWdI8iUgi8ydHdxOJ2wRg3kAORbF0iyEqD
7F7+RZndJL/+UZ0FYAk3p8UpvGn0cnvhtjju3r4bq2C8gtELUiTRIzV7aYhKUubOHkbs7diTrhW/
CuIVjOqIyTEYx7OST60xzHFmn5yotedpTC1yfq0OeQBy4VPnG1/1p95N75HXf/nDB/Z2pRkXUkl6
mAmRjLDJmdGSWweqK/sh0l7ZXegMAGWTjoBFC63M44F5vRnMhdPOvkvBgI7zrkM0MH8cnHlHvU/B
CYcYpDhOqPFaNFNluhEgsRNrfe4iH43pFUprPKa93dBxs+eM2xmbak6HGXteKUdRu42Fh6nnRL+7
eaPNOrOP1n6WNXNOoKzqp7elNx46rwlKzLbxRqJ335JbSUxYII1TWUkAKgUUae9gVsaJa6c/UABu
dJIfi9gSHi/7nv/hGVSAPiIjjVFlRuIoxH2BsSb6TKmutavKLmwKlQimlwMPzmU/WtXfZTEv5aqt
1MUA5jd9ud6bYJ+jreN4+Fut/zfyXfTXPpvouzQagm3CkRr8ErIyQBplmRTdAbPfv+Z77QgrdLi1
+X0f/i6McXp1EwG7j9bzOld7nR1ppXvnmXbvGt2hvQaWkc87g9zlZNydMBimVtASURfbfyE/1l9U
S3yRvcKpwbnCsZT9gOVdRSYkkvIxa82/UtHRQcMwywjCN8BgnHmRBFcxxq9lUUmaosZi6g8r+Akk
YFQod3S+s8DWcdsL92OJd72Y+Gg081lDYhbX79paa3SV1YJlAgiq9MjQWAMoH8tfmvp1WDj95bv5
UXVzHBjXJYcGSaQcgrUHw5cc4Ucf5N54mwE3VwTelvFa/WwGIFNHTtJbnM2kxn/hcLBIiULRtII4
Q/YEaATFC59TT0ClZLWrn71f+txcME8e42ZAK7sk2Vu9+1t9Wr539mr1Bxl4PvV30eFnRfaD0f/u
qcl4GiA0CtJUQb1e1juLTOI3QdNdY9GDtokCucsfOOu5fw29C6T6b5xNXEdiMyUQGLcUlM6TrMQt
bDlAy9hofV8cTCZzJ9o4PsdkfA5yw5jD73H+x+hqrW77iBc1cjyoyToYgFAWE70bqtyiaK/rle6q
N6Mb2eqB3zTwP0Ko9zVkHMwkD3I00k1THkKQLKHT7ofxNf1dWoIvnSklcO6vvKudpyLjatRWSjtM
z9EQqpZRFGl84ih34Q0KE3/Dh/KshHE1irL+J78u5J6WvoSyI+X3ly1xPwZ+X0TGqSRgbluXEPFQ
luPxXYlBjSQXqRtvKTUPvbneVKPj5LJMjidT2O6mEbPtcRdhFdFf4sru8r1EGw2qvBGK2uk1cnmI
JsAuq1rLgTcI9PbU+9+eDF1kH09eFKmLCMYSmpTqHckjoJwUQIZK0cdXv/weWimkNnTO2IlueH7t
8oYic/lReE0KRR3fmigUQPvHoBnsDVtMJ84C88Qw3iXJ8z4eSujYmA9p46r1OeOlEi87E2A5fNRk
WMOqEmlsFtXPQ/GlUHgdTzwd6P9vPGTYdWWU0kt9Gr+vajBk37IquGyH1EFcMgXGgcRgn9LQdQQR
JLRLABa1Q26Zy01k3F0WxIlQFJFxG9JsSHFHY8vGHR0QxKou7TRIAtFbijfEqT+Qp6E/UjMk0Mwo
MnOq+0nru6QTkFcG7LbqNhAGg6MT9JIbH2ceD9Xe9bkRxz54SDo3CjobAKJgHiVzspP1GJm/NPTD
GwuPmGPP8LaymPOrtJLSNj3l5dBXp2ojP9M7jl3s+URNMgzaYqqqIE/6aHqoOFQFCqm4xwgyHuOd
Xje21PwA2memfm+Xwbm8W/savYtjvLw6hnUmFhCX1zdSHdul8E/RDWiyYasQYw6zbub6tEJCGtDA
fzxIvuDn3NTX7it/I4edUQD4wDIrLeT0joHOHfQpqVb/g4aKI0xv8vQjIFSRT2l901EszRLt6Urm
pnX2YsftVzAWMq2VNKY6vkJFP9WbZ/86CbhZmpOBTA5aM7mMi3tPna1Exq3DJPN+7CExG6WDTGag
fK920VS3XZY+hXNtL6txPTTtUetz/7Lx7LoWTZZlQkTDkMFY89FYp7YGmr+J85CftBdgX/sUoG+1
4wOlqOGBIuya6kYY/f+NU9a1vE0SKqwtK4skT4TXKc8TwHj9LKxnvdAhwADFCagecw7D127GZLtc
jM+vpDYuIiqg+y3aiHCOgl1jwSaHZvqmA2/BdvMlGuoklFgUxSjCHD09FYDdtAJfphueSH2thIce
rQWF8Jw2KPKVwVjGVln/lkWXYxfUytnLTVNM8HeDfUGVWf6ixIjMfm5CWn/HXUOq75mUH/N5dlMJ
ENFGdWowrJmGhdvr+oNp9JN9+QN2d3IjnzGVaBVC/DExtA5Q7+mu5qJe793eWwUZUwFeS5EnExRM
A0qdkbjjwfwxHtTHzumCwsskvDr4aSL6q5eWlbEfJW3HSY0h1UgPuvmVFDfR1HHCN97SMfdPQ5qk
Ql31/0j7sua6caTZX8QIElzxyuXwrNptyX5hWG6b+77z19+EfKdFQZyD/noiZubFMSdVYKFQKFRl
Ii+JCseo54ta05frX2fzbXa9etyh0zatXoLIm13oe+PEBK6Q/4Z2kdnsAcbud2SHRvOdeAE3k/81
Mr8jZL0aJgghsqHowUWPFwqk+T3oWNHRKznL/TTb2ouMqr/karMrMHvz82kEjLBUVfC0yZ0NcVj2
ebPg87GbB9r2nbQERyYrPbPkCPeOZyrZkShGb55IK1TufIjlqCayBFTdVl5mD4OwR6uyMTGY4YEh
g+BxJ7oBbLa7g4ngb0O5Y4EYi6wvHSBbT7plTxv5L6twWLd2eqc7XW2HO0vkt9tn0QqU2/Mjen7A
bfkG2hzmS3q0DvJhglBu52NZRQXNzW2yQuMCgBwHWR9mLKsxfmaWZDeTLNiIIm/hNnsLEp2yZJtE
i8s9i5nGYnlxLokqeyJLuA0fRQlk31RYsoBG6e6NTt9VTPstZe9+sL4F6vbCo4l53adQtlo/LgQs
sTLp1MDXMtEm0TqlH1862/RVTENUvoicbLNas3ZIbttX1IJKwQS0SnUsX0IXWlnb5C9MlTjNPkc3
X3JvJrbIyM1D4t1GnpSja+s0kXusrGQktkp+mNVOI1+zUvQFNzPAFQ4XV9KgmIKEraV8nM4sooUH
84iO651oAEngKjoXSvI0kEtDA1CBOiw2FTi7BQe3aBfzchLQ/OrTEVS7b324BMps2SP1Yof6pZve
ioYsRIGKV/bUjcVspBpfiLXXdY/ZbbeXH3uXlUAlnw1wFf9rbNS5wAEy+qEaRkCypn/ru/b2Bmod
wAyOyWCP/hbXl0VfjQsk0VSFpVliSePqVBdnvXy4fq5tVrWgwqoqJpV15ZPY7wB66aiGYyDcZ0/F
N3aWWi70CBsbaov/v1TPOE6kXeRRN/hxHf6/uMzf8G8voqt7gT4QtTYbwEel3f9mT8rWgf4w7PCp
PXTCVsm3HorPkesdjtttpt4GkIQy/9zwiPfnTbl1pr35WriJqyU2uWPDQfK5ceTFHUCptf8fLeb2
4dANWbgwi+Ovg/tHDSvYSRcVx3nkCd/StkP1u8Hcac46hoN6AJoCQpfhUKNnWHPDJ8bC/g8K6yI0
5s2rrykHZaMrDE27NLFtgW4qwOOdpdj6UXcqXzTOsZ2Lvjvv29GxwsOouZaZUEZ0ipf8a+AznhDj
TrMxQZzgcrag67++nZ9Fb7Dbh/v7mnJ7sp203ArZlgmt5NgHxUldSi9Ux8frniKC4c52rZVJqnWA
seR9Ke3j/ihkIv4v2w8Cq5CAg56ZyWFkjZJWMShc3yL24kJL87sEGW4WsednUQV926B3MC5tSCyz
riQNYEroV7U/zrtBEbT9iyC4XCHUjSIzMuRdxnwbhL+U8mQJS7LbmcHfZljsRF85XTdBMqTqgJGh
zS3xWa3IcIrCzlMPojH25BHXIl5xEWWtn+Qf34pxTMn6z8fiOyikdjGXkrx9LNRmHRTJflmIIOBB
9mqXkQHIJ8ujYIYSaxKKbOaCltRoJrEG2KxMu3y6xCB5jqc7cxJVNP9LsvduIxevMhSlMRcFG7uX
2SlvWLOq5OB5h6k/wit31ZfkInpb2d4FhgzKA1wyoATPnQpB20RqHuFYn4+Dq7gpgkh3fJtEA9mu
iLBs80RfgXFLOXWpiv9gKU160YsXOXi9HjbYLvp0xK1+n1tBEvYLKUMYA5WkvlTtUNqDZXDQX5rs
ZGAlr6Ntl8VWcFzIn3Q0a8zY1mAM+zN/YN6wm9vAVLygZyzK+jY3+AqO/ftq81ml2qF1CXBldFHa
mznb9eb9dZNEH4gL7+Vc4q7Piihd91T1D8koYGgQLhkXdIvWsOqELVn4u3OlnxF2culUrwnEwX90
eNQRDdS8JVG8SxgEWuQUDzpI8rhFU6s07lrWE8G+kIrG3PQwu9BRPYo08za37xqJW7vBMDuMxAEp
/I33WQeDj6+ZG7hKbi/30CVXnALBKRfR5bGofs0+bkGtDJpnOZv1Isq32DoN8lO3PCxZbGfSY7W8
0ETUgb4VDtdmcidZ1SbpMNdsQTXLnpVDl5SuEuauqtT/Zn+tobgTrcqNUKM5MtYWOr90l7lZ4wdP
jVcfOqeuvdCdTQHkZpK8guRzcggt6TTMANmpIJ1BbnCJvdSxzkxxOPYodPrkEq0SiVehGPSP5Ng3
t8j6T+AisixLSVLN+KLdrmq92ZueWOO6/Jep27MbYAZE3FfLfvKKE70dEqvIMupjZxA2wWfca0fC
Cm1n08cg1T+QzBOax8XoqpGIrjD/GSEtmQyOfl4gLmC4k5PFTvpTrNqyecStF5QL02GWdE3HWl5a
vCMz+aL2El6YYDoGuYSDAFsRdA3GxZtEKptpYb0uxnSh0nNABVneZiXYAOGrpqsyEzLg1s8oFXRB
RfDQKLb1W2WH53EYlH/RbwbG53NGvWHH6gCVr7vXD4fNqsMamltII5SryegAPUf4dpJduHiHCb8M
Tkywmmgxc6LjIiw8bDvnu8Hcigb5YlKSAlW/DfzsZ+JGuKOj1jHYeIz9N+fT2kQuiHeK0qhRDbD6
rQLc3ELL6KE7snas6Ve8ExUxt70F9w+FmEwugtvrSTz1GV6hUGlTzq3uDpWg9YpF/88b+/33yceU
YcRAYaFK+P0lOMZBaZf0hU7n3gjsqngWeAf7rWtYnGNWch3SijG3BJc/TLHgmbLHEuM2jP1GVKP8
L3Hk3TTeGbtG7nNouaGWED68VUYvmithJvifPeJuRxGVEMVEfPossKCOi5Y0MTxjdIoDnjuc8hfq
CSj9gkHku+h2v+kX72D8MTTQOtNjBmYOx7DdayLpR9Hvc34XDNDezgME/Fb+vsSVndYi/u2Nk/SN
nFolGGLE//AF0Q7X0aiXLTxKa7vYsNFij/kJw8HMxj73Fx8T1Pf1eWrsOAeTMLFTV/xqxiLDR49k
fwImXqkis+kFzsqIQK8rGiiY4jJU5zEjMaLXOEt+Chz/82LqiikTaL5AMpnovLSpZrVoqjQMHYlf
/bs6QB7KzVkJJodm4uhWD7KYWo3fa4SaiAoawYwo/NHg/SPAAWAY08hqedZsq254rLwMs+nJntEV
i57iPhVKeThuIXUsuk5lwA27cF9l+J/WR3XLqUxIYHUyY7lyrP24TxwMyOJI2AkFhflPib8AW13W
ZWhTQhKQnycnuZUupMlN7L7JdTNAY/QxdnAOqKzU9U+IZ/jMmofkMutQHwY6tIBktQ51j1I39Ci1
k+ht4lNg+YODW68CWiTL4nsr51krc2t+M429rjJV6ODcA4tptgiJiTY8x0K524JSDEbA8aT88URQ
jTJuInDvOiRz268SRKhLB1UG3dZ+ImsQUr/xt4U3497hNK5gpCezqmYh4Poisc3KxTK4RHZHKFsI
dqHAMP4oleMo0xa2jMGXDt3hBYrpoLm+MEHtf5BTssNsHVp4u9hfs8qYlYwguBQZXqN3hi97Kaqv
picfDNwN2Bu8IjjHP512DA+uoRA2QwRNUe5wDUFb3FYhNcAr04P2oreZ2qHlRq/jDooX7M1MVKvZ
hkQvH67Nmo5uGC7vyntVyZsYJnbuRXZMXL8eJC/6yt6XqCvsBmMhhF9QyzRMBV2xFrJabrfN0qQM
Vmoa2OAGuuDSY3hh+224ZI4omGzFEjQO6ujUoIbySQoM3fZTGBU6Cpf1ZCugsK/cPFIE/igC4eyp
xqYMmkpDp/TwXFT7UPktid5PtyCgLYuDDXq9yB05iClJo56ilxUk2uj7Ni6KEjtLKpxi2foylKAy
aBgWQYMnFzGiiQ5WHsAS4lvH/D71QQoOMg/QnwjJ47ZC7gqKH5jRpwVZnQqoztoPwfc+uekmw1br
HVHQi6sd2140gr65hu/GUe5ko1pezHjOMJw0PZYkdKT6ZhYxrnx6qmGblxKL6MTQDURdbgXLvEBn
zQCHk/3sUO87d84wOMsI6bITEi9s4UPmhY+iY3tzByMrAaZuonLOJyZDHcxlnYFku3GX3Z+TpTtp
uGlLPtiIT8KhZD4RerNzhccFxUSVI0UqEYLZqOxb+4y/JE6BHO9Adqw0rx9K6grivgiUi4zl1E+S
OsNIqbAbV1fsAhO64b2a25CLCJ+k3xr6E4WX0q34v15a9let4n/ej2lURzDVJE7wvUDShzqRX5j2
nDnyDupTO1H1d3NvID/ATgeJNdgbPyJiDpk2JW7ffwqZoNtKD4xUWjRjvbmcKxjuAjwgY55HCTBx
OJ2rpD2EleFd/2Sbe24FwcWtLlOqETKZSEHmWyu7UZRvhvxwHWLb9VcYXJXSSpUeNCPAYLRoEx73
aoc1ynV2fsCUzl641UTLxm1xc2xINMxYttGx7s3YZuMDkVucsq9kh9HbCawtomPsE9vd23ZjJzPe
bQwTEt0fPWJQ0EBDCmBiJOdlGuzecuiuvPQGOgQJpsWTnfqQgfsTs7H28D37oXjZfSZ8QXrjDeJP
brr6M7hdPxttkxukMVEyWV4w34XBXDdubSv3qrv2Qm+Cs3ofPQwP2Y3uS98Rzp3m2J7Ren0vSqU3
P8LqL+FCwZiHk6JHrQl95tCugmdTpBQoAmD/vtr1fWXEM0Q/sOKKtptI7oPHbSfwXBEGt8+rIM77
NGRGHMAgqLqgOmvt5YZgJFAF5XmQ28ZN+HwddHNHrhaO2/S6pFpBlcCTdDR85ZDimJ7rRGCYyC5u
14eWZELWGhhBejILnxT76zaw//9nN6SKaWjQytD5nvE672Kkjywi09Ttgl0q/YKWWdxcaPPlOhL/
yvi27wzcugluKyBo4iyZa6mtpBQnTiCd9eWcT5UtpyfS+2qV27n+f22+5+G4UDZIWhESBhcdlB0r
dKWYm3Qw9T7bxi7dta/CYZDNo2ZlIB/M5LEwgwqIir64lRV5igX6QFV3pFn6oSXSIenKA6Zv3Ovr
yrzs0xd8h+XvisMQ9aRhF+5cfzHpqzFU+6JxFnn4N564wuHiZgSta4uyjGEI/Lj8khsisbHt08eg
uMiocEaDFxuGRAcxzBiW4KLWoHZgjHaPuYHfwa2xyx8t0+5tInqX29zDJrTgZFVBMYa//3aW3lmq
Casq0Eqqzbehy+xqEbj+NggITA2CYpfGq8zKEyVTbiHWV9YxnW+maB8Zgn28WQ9BIe0/GHxtS8pp
bZr4L47SZcc09HIfpX57hF6VmHho0+dWYJwvgFIiXMoCBiWgi61CuzFbZ0YTkEjpZDP6rXC4Q1I1
iqUPIHXu6MON2Z31XvBwIfp97uhToe9qGgsWbZI62yKPavRyfXN+evx5C0MrC9hfsDr7xmFEw/UI
BN3uPQyO+9Fj6ievtTtA3CR3I08TpvabIX0FybxxDZmix3tki6beJnfkuJxB9ud2JzxOXui9vGtQ
Np5f6aERxAeRT7B/X8FO1hhBPB6WxlXm3Ea0sIfuFW05ggXdto7i8YrA2U2+/0zWJwhk1Szc/VbB
ZoK2jq8yiMJBaeCTR7ybGL1tHo09BoFET4iblxfzHZk7UVCPU6KieDtRGPVHjUJS/63x/sy5Bs7y
eN3SzfW08JphEchTY6jy43qmRlbMklKZUA1/CTp06DeRQzrJjae/rgNth44VEvflwnwu+8AEUu2x
rD/CjErpV/sZwqmghjlcRxOZxaUB9UiSKirhJqFyKaWfSekF7bkXjVtv1d4turKJ+1hD3Kp6a8Gm
5iV8Ts70lkkT5mhLGOzYaU7qTVqi6RMT+LgMzs/CKuBmxF/Bc7lA2PemmSWwEi0l8Y1xjPB+zjah
fJilnbyDjOoe+Y+QIp3Fw0+5wDssP4LQLtM0FROspjUqrJLlznVyVgfpgZaZa9LyLmoDOy7QhBHh
xkWHw0REsn8ib+I1QwdzQOm6L3FP9f9Dc9+65SF5Y4sRNeJtRoOVwdwBsfQ11XoJBlu9abcaJAPC
14H8WDDvNYeSfd11mc9cW13utIjLIjWqGZYN6i9rgkKtFNpDX4JQ9Zuqu3EqOjsEW4UfVyBWYvZ1
y3yY6b9ktvkCoqjUrm6j3eAsTtHa8Z0M3i3hK7FoVbnQM5MgWuQAwNPgDx0uhI+Tskfgo6qoQC8y
kQs9vTVVoDAEUnJuzsjAih0Gq4y7n92R+tm+PbS3kktRMd1f/5IiWC4I5WrcIGVhsPS1037o7blQ
X3IRQ7oIhYtBUEYlcsSCgGUO6Bwo7Fj/CbkJO1RmgWduXj1W24ALN1Y0KXXZAGkYKy8af80maPrT
F7X8WloJCIVfs1DUxrmZOr1D8mqiAeK4NevYDGULGii8ZiaLJbBq+0KwwuDSzICmIZ2ZH5rpLr+p
dsGdeZOd9PvkRvF6eIYomgiiNq8hqmvB2BY1W8YA5ByLGzYvwyRwPREGF0TCoK1ruWI29b7W3WbK
IQuP1717a92YYJ/Mbtp4q+HJkFswTJF6hh3Ty/iV8X+EfvvW7k19tAzsRF36G+HiAxyX40KtHtQm
A+Dm5mckpxCm+tJVk0070NsMoqeHTw2jyKg/oHHBqan0UM8VZlzm0B6qqxU0uEJfQhZ4k56pL5+H
S/yYvv6Pa8pFqnlc2oh0gA2+hD/Y3F1wpzwQ1M2/BkiopbtAdDPdOkg/GMoFKQV+0ipsWWX/TdD2
GOwhhAOwf/JsL/QZLljJA8R3Gg1ozU8dt+/ci0DLBHYtpzyoeINQ7oSzcRs74YN9XNDq1bLDKQrE
Tg1tU0lt2r6mJBUEkU9EIW/+gid7S0XbB8Vj6cc8Og/npowWXBi6Xef2XxVXObXfrdGu7gqofVAn
Pffn9K/uhtWEYteCVvBoaw//xntWfwT3LfElSSKxIg3rPaQ71upigDmDuU7j/6tAhtk8NpBtYEIB
TB0fbY5olJqyhBPb1P8is+pQ4tNOJN22ceh8AOG2fVLpel7rACFQHGONA/2OvXKLxt9EMNx+z8xM
1iIGIx/Z5Ar12AP3P2gO2sJBzJTx0qiwVgFuzZQxmeQ0xrvw8JLeYBT1Qfqp4/U+PBatY7iNp+1m
0ChhstdpbHkvGtXZ2gxrdG4xC7xCYywC6NVyKqPU1mGnItID2QbBNgBTh6V+IghRtJHmab8YzqQ9
BNW5re5jkRzD1sWLot3iPxg8L8+kkDFIyWw40Vm7V16apwyjrrj7SE7tpsQuD/p96zLPn/CaOp6U
w/WdtnUWreG5lIGkVELQAXye1edlVF0y1o+pFdyNVHHzIRZsbMGKmuTjRisGVPzUSMYrf3Zc6ke1
Oxf9t+sWiSA4v0wIaUqq4KOlyXOtDE4Q5bbU318H+cSMzaLket04/2uWMgzCBigRWMvZIDbcEM1q
1lP7LfpqIm2Q7R6vG84sWED2u9yd6gMus35VNVqsOK2gxYQGluxRWl4D7ct1w0S/z0f/NiQgE8Xv
V21jN8rBFCYGIgQutA9S08HnsXLGRf4P2W3qVDP4ddMntm646guuTewsvrZo3Fmtk6YmZACkmumH
itZHVe/RjIYBWjUNscsSb5EmQVIpMpOFz9WHarWuVvWAbaz89xzdGZ33P30ofkbS6kM1a1r8fqOd
2/CvWRV25LC9+GnVWJ0fjZBEAT/ERwvmOQn7KkbTirQPH5jGmOnRy+CBYAoDG6Ix6s1duwLjdu1E
o1hTGRgpfivT11Sd7Nna/YslW2GwT7b6JGRoB5KCecbJeszed/dlL9JjFFnB/n2F0JUhemkNFS04
masd6Q7VB3pjeuk5fsrvWEUnhtLX/3lg4i0Wrezi9myoNUWhsLWbdTv9gZlwN77vQLHkktsavbtn
JiAjan3YdO8VJreLW5op0yLB0qa977qHZPavf6vtlcSwAoq51PpEkVVSOkOyncU5GU8zUubVfewn
sahDfeu9AZXxdxzOJyYZVDUaZTjH6jDesLGPYNd4g6c4bFBwtP/Po4J/vtY7Iucj4D0yKoir4Gsd
WQNi5DK1C21HTqIem23bVDZzi754zOhzZzua1VE5mZEjZQe5dnp/Ohnn1jUw34UwezJO4kLY5ldD
9Z0yCXD107C7njRGB55BqHCrxyE4DSW6cTuRprQIhIvm9UQTqc4AMpIjmUq7RW+6LtXOdQdkm+ZT
9NPQAk4IzFHe7n+rrUxiOkRRBBRoZNtm5CWh6Qbk9xALhQI24+wKiXPBZIo76w1pxLgTZiXAlRH7
GjI/NslZ7q+bte0UKzTO/ayRFm2cjIajULywKa65X/aoe/doWWrB9IPa1C5/FWBuJpkrTC5AGSTD
85Y+sE2WPY33wQWv1ehAxwvUE0jNqK8eFw+MZq7oKrQZpFa4XJCajSipCvR2Ot1yCpUI/AGi+ZNt
L8FDsQXmRevTXLtVJkvWqziFA2t4LPTJK+T+VyRBEyWTXcEqbvvJOxZ3HkeL1oN9AVi1N0KcI/aM
bxAI8xev8wMnf76OtrnJtHcw7jweonox1AZgfX+2Yr9LD2UhuHpsf513CM7v+2Us+ixCVpak547e
qcq/eIBEm+87AOfqejTISpki0raedgT1hl2ylhYWblVP1Wyx5semRaD6MWVM6ugYB/94/KcDyq9L
CH9rJ7exnmT1x/WPsr153wHeLpOroKRU6kg6BqDchjfxPvUS1yic4Gx+N33FgxDUcy+q8W4WusgK
kztFUmmqslAFpqzbkDHZ5b+mBMUYSIuDl1N7RqeY/nTdzM1lRBO4bqIYi0sWhzg0QWSVcmE4i9Hs
Qy06yXIkyM43bwRMgg6NVZj24UmYIzOpY9kARKf9RnOOjKiudaByk6hd6dQm4mYd9kfz5wnOYiJj
psqSP00elFKUt1mdARHshmjL3sVfwgOr/6BWKNhYW+F2DcUdkGBHnq3OyLGxGogydLE345SEoNcZ
VSE7KokgVGwWXtd4nNv3rREEiwTTmtA1WWc03o49dGSWF/3NK4UMigID+RYuTUlMxWCAaKBwzTQ5
FdbyRMP2FKEjFMUMEe3aVjBcGcgnUknQlVFJ4S3yovhBVd6hd/kwRLLgmipayE83LpXSiDSwa4EE
JBN4I9/aXe+y4aLwVlRB29pla6P4CB8QKaUjvAStMadKwpGc5N71jbx1Oq4h2J+wClcV5Jz6ToE9
aRs7fXpK0to2yNcetevrQNsfiBoQ59UhasnTb4xxJhtRlyIuprcBfSCSa6Im+C8wMDdksdFc89NE
fGPKHbQKgdHLxEX/rEdwR+0H8j/CcGvWpDlGZECx5MzpvizOkulqRJADbn75lSXcuVguGjpYLFgy
jj+M8ZBbscAGEQCX742p0abQ4sFlvr5rrBCc84sgO98sm2Lk9++vwULEyrXwFtKORQAbzMfmEEE1
ecJz8T2GfJ8m9hTuoUJxM/3GeY+xvMQXkeqJDOQibJyh0ypQYeCIZr4QtDLSLDx35a0DY2UhF1UJ
rdLFCIGh1JU9Wd96+TBCiLrLXQOBtfBlJfCCRDRQthla31H5stJcQC686BNU9fPEkabAXvBOKC+2
hrlm0WjB5q5dYXHnfF42fdMN+IaZhRbMuridrMQtssK9vnHZQn06eRVKcQfGNDMO4I+u0jdhM4YZ
bh/l/MNIjiWe9kn/IxpCuyxkDy+/thHcX4fc9A+iYlTbAG0Xuu4+QhYtsoBOrXEPNl4q8z4qBOnL
J+pyVkTAuPvfAJwDFmBQlmYCAOhNHdU9k5Lv0Lva3YhpWza/0gqKW74W83qJkQNKwsw18k9bUu6t
qhR8pM3UdmUR73hlZgTLKANG87M72R+94MjEwgwFbWeqM/jxo+gA3Mxs15Cc/xl0SPVUASR9LH+E
J+vI1NchLfWIh6T5CfywAhu3VxLjjehrVmTKdygWajkXYdnCEY3KTjCtE6JtQhO++G873zsMF32L
sU6UOG+wrVpXGhNQEQhLw5sQkN+QddRG2FzoR/9W4kjJZwsJ0Xz809oZuMFTtWcalXhu/6If/s3g
LgUVwd+I3I5K1bSrQAqIiOsoEFZb9qk/YEB0PkTfRe0Zm59pBcXtLcDostGX+EwpJNj3NDtWpnc9
PmxneisMblN1ZDECyhZwuU1vyqP0YHqKP+4UR3dAAvuXAE3wufiB1xJp2NCEcHQ2psbERRkhWuQq
N4yeaLoBPZHg6r15irybx8+7NmYkT3GJrxXNJ73vcMPf6wniLd3X+eG6cexrfIruKyjy0RUrrZOz
NsFK9klrK6Dx1WjhKcNi1+qNAZFxsxAkNwL34JuFDMlsgwDjimim8QsktE24a/tf140SfTD276vs
ppHCqVcSYMzWnZacs+Dr9d/fDn26bJmmhvo6ShUfAerGko14QfIPWtUfzaGFoKbmxqDjeuN2dv9V
5FvBcR/J6DKaxDpymWFR3LaT7bb8Fociom92Y+FdAcVuDN2r1GRKKB+NkvpIkfMctILEN470FHuS
g7lEm7G0x9B3FWVo7Oc+woHLklKqUKQVKHpzcHEwz6bJGDuT7ognqzBNd2XvFYvsX/9Ynx3uIw4X
+mKzSqxxBo5p+eXwFEZ+q4vyic9LZ8kaRSUEE54Y5ObHfqd0BO3JECJh+TH+Xs7x0XLlx+p3D02q
5EjvRP2kG7PqbywrKmbeNVP51FkhGw2hVqjrDmZnoxIlA+IxFkOQZ6Z4ZfQGkPWoTnkbFrboofET
xyt+mBG8/Aeab7hoxyEI5QTQ1uBaYAzx1J3qPi12AwVbw5V36JVUMfbB2F7E07QbaQ7QFUJUQ6ca
IwT/6KPllCqLqgS6o4Fn742HJXkkiQ2R9SNxB39+DYTNu1v+s4bk/HQqaJgvzRvkC3S5quQZSgnX
XRQEDW/6eOvtoGIcEu8k6KNUyRvb/kfLUi2cMuTDYGiz0gj5TSWj7TqPwp1Rtda5jNTWM4oaJdh2
DhZ3mTv6EkDA0G7r9jGZflBpKvYLjRIvrPJiX2Bgys6s+X7StUND5K+52oQPZCoaj+QypnLQkOyr
S1fa+mz+MHT5uzFk3amZ63mXhlPktXNv3bVDq7hDHia2btZouernJ6XG28eMwbK2zU9D+i0yJh/0
lZFdL+0+sOLILsfxMEXjq2o8WiC6bGh4GSx6acf+p1SrhyDXe1eSZldPys6b8rGzaYYRbL1T940W
DYc2S+muIXp/F6u1ftvlTX0Ji75/bkjS1PZMgyZzyGgRf8ZKPKazopVOmsfRoc+W5KApS3uSVWPZ
tSDMzUCBjSE+NWwLdzRDuKm21GeFNrHbWV3hLZlU2p1iPGqL+jwnKeZew/2iyF/jYlTsvA32cx2h
K3c5yQ347clk3A+Tanq1sXTg40JKL5cp3l7UMt8Fk9HeRIN07gbJJmZ4LpABpel4MJtyJxGtsY1w
gd5G+7MMO8lr0+6YxN3FaI1DkEDGqyn64QBmwt6J6l51Fzzr2grtVX/MrfElqxM0XbQhWruRx+2z
ZpqdsE3Hxs70pthneZk7ucH6YWnYReDjnpT70oy6xyAq5d7ua5J9wQL8XuJes9tQyh+DoY9Pc1VB
Yxe3lEs3k84urfZUBcXvOahbL28sCDGUizdpBaTLC0YORMGKofbQdK7zv8rMjB7SUCn3XSnHdtri
r04sXOknqb0tZvAkjcMXXTYPljQgSLWmO46qLxmDbC9Nf2o0cgP+NAPCwjFcQu9vQDxzaaT4ZpzB
lRiUJy1fbopQfoiD9pLi48Vd9GDE3W2squc8TX9C7OpsDpk7I4mQVP2clbqfVeRXl2RH1WyfSFIf
pgzdpWlkt0r2PNBodMuofyUUsYIOJylFa+QYPauW5qEbW7ENKn/HXO3zbNHcmU0KpfYmuG2Kwcm0
1nLDtHwMKXH7DIytS5K4pKD7cZl3BPVUR5fAa6cNDumDlyiad9k8+nk17EhceVUnVTYeRSeUAtL7
sC0fldi8o8p0KmfDrzLo9AyvKsgB0Dt630w4crX8MAX6N72re1SfC2J3ibTvSXdnWWFmk7rwZKV4
GGrjrCcQB8AAcCsh4EM+ANGjjy5D3t+2ReXVJLpPVe03vlZqJ4P+LVbqc15VR5T97rWw/MscuvOo
dfsllqmPAqFXWaljBLKdRtOtwuqPctfssG/vlZ7sgjoPnKiQfAOlSSeVUr9rrWeQYud2rwwPtWHu
ZcN4DHr1exAkla2UEJEaun6XVZMXJUu3k5rFi2v8/mw1ZzOX7/oaIrqq9NKb/Y+RlF90KN+4gxJR
O6q7AUMG5bO0WOWuNpfnUjZcoxkeo4pkGHAg32lS+cWUH8opuW2M1Gum2s8H49C31KdqeJvV6skM
5pt67p020x/VfsjtprSOlZV5PSmOcSzd6AXoVih2bq8frDrPLzXNY1eLtZ9jHr9oCh4+wZvyiIcJ
v7aWxQ7b5JAp8u3YpT66fXfG2La3VpGdQQsS25McS7upzQM76jQZf1k7HwN9epWzPIVSi35nNN8S
TfFSLf8xp/Hr1BaLN+KL7kihYF6DpJOtl91dtNTP4zgf46S9yxQ1scve/DrN0ZFK+XNUN7eN3Ja2
IqleGCTHLhn+0jVQaBfTQ2vlLrY3NoaR2lqW7rNI/9G16dGcEk8ayYkk5nk0Tbdr0LTRWoch1N0w
kvdW2ZxraXYmI7wN6XTEPMeXrB4PXa885Xr3qkUd3oGTcidLsR9YzVMzSw96IWNFk9city5Rb3lt
VJ2qvvOHOX/QreLQBeQ2SaI96tdfqjmJ7a7W2A0eI+uq4nVGW9g6GkhdnAGXYuouU0YO44iKZNEV
gR0MFoJDeBdWirc06Moxk3OeqDFeKqbE1bW+d5RIcYywwyWpd3pFfYok6qYdGBMlXDKWEhIvBdg+
cqm8q9voq06TF1Nq7qq6utErHF1qt9T2VCuI791OjxDdVc0NaLWLy6A/pR25m3r9IU/nC5K8o9k1
LyWk/LycaD7t511CdT8OsxmVnWiPppHXJtPvhya+jWfQWTf4KlVxUSTWkWWcZ1oc6qB/srrG+38U
XUdy5DgQfBEi6EBzpW/fanldEDPSLAE6gCAJmtdv6rARc9jRqJsEqiozK3P2aqSIthfdjH/g6ZAZ
IQ5wKz8udYXvyCapcdhrJyGLXNwP4/XX0BtT24Ygc3fEZ0vsZ9w4OnYmdEDOTjvYZOGedUKaooIl
q1DFwM135ziXCvt464ZdJ9P6MbWGj0Xqe0ToxVustI6wvyrWN3cbQVR7S+z7cGbwQudsLU7qh/0T
W8mFN1TBf4k9rJ0X7Wi9Ut+9hOK3dw/Pi1APtQVDHEK9bOzpa7LXF4e453Gz8QANSiCq5+A+bNpd
nMo79EQ+6N6nYPpyp9LvLWHZHPHMwb/orDjaXDTXqqNZt88zNu3oM93HPoGN5ZgOU/NtzboM+7W0
4XNQEbuod+doIrip8HmMCUpCr4CioE41vvixzXyqOe7GqSVB3K72krd2cOsCUtJwObHKPJO5XrNw
qVIQjd/AFjK4/UWx23WH3nLep8Bk/UKxauwXONy4C8xj2jukc9F/fdOXdMfCZz9k4xy1JVFOYbdL
2pANKR+sXEYEn6oafmkRebYVgx2JuMydnTHiZMGKW6oa/xg3zBuO7c0VgFE8asdPJ2Ff6rn5bQY+
WavuXucVHVZ5Ep+7L44J33bml0haf/iyxvPfBtxXFL/bPgBTl2jQPfy2boBoUOlkVm3R3NHOJw3H
DkVpOhK3QU0c3lscXhM1sLayax5HRB43tvyb7OnPausXhX9LBvYH9ZqcbNOQoVK18aDplEQC3slu
9Ez6sLSW8M1m7rHzxodum0dbN89dj48mg5excZ+dbXn2q/llI/TH9IETwyKfJ64KJ5z8actCx8qn
trHy0TJtMtXNf7WK0mklLPH3Jdk6CGzaUZxD07z5fpXZaJdjb4DUNQRRFZj92Ekvm2D6kTZW8MW3
+QEfpjqe19904F9rB4FayB7LEN32RkVxqNghcM0WB1WVOcY9CKd7WuetijeGk6yXR+P0cd2vLzYx
2YBXXumdxv2u31oN4orZ0xFc02FotmQX8B33u4NnhfDV0ePZr/BNei02L9Brx2yPvqeVJcbCVeFV
F6fnF2jWS6nMUVL3aVQUURVwyMWtv/nhgRv/Dh8pnTjRiurGrp4K8hE/YOqcuPPtQuzmqOn2ZY3j
wV6XIG4WRNIvfkYDK/OFnXdSHDdOS2lsmNKI6lhV67vP+0czT35c+00KvdTBYebYrTBoHk19VtrB
qzP1D9TV1DXOlRPnqffX1BL2aZ/7gxbwx58ham73dUnRyw34fUa8CtbyqALc3RFkV5z8Yz02kyJL
viif7vE8IgKtYX/oOp45obnhpk5qGyVidg/1KI82R3wf7mXZ2yl358L5DWrUOEA7bvAxxCMxh8WC
QsM4Z/7L5oSBuLStzBn+AmW/NXFnNo49LfzAHFQ/nhlyx9F0vAhlQQwdLigaEmNSpC6kju5h0741
4ZybJTj9GuIzbp23bXxSDLns0Ywrf77xcC3MMuTBNBRVJIuOVU91U7XJUo1djDb5SaGRWIfmZ92R
5F5L60xH2cdVYJ2G2v/TTCjLbiOeVwI0viIntwtzXKql8Rf0dua/uV/fRLfDBTYS30s1f/EVPVpL
7qL2JlhBBYW0lgsjaBfmjj/7S/vPyO0SrUEsW7tLnUFDXW6G0+hGt2j1XoyO8pE0mTPqD2E379ym
+cKHmCO0OBXB2sU9bb+V52SmVj+O0/9bIRhOmwi2bxO6fHvcptij/Kn2KFywFnOjq5e3jc7bbrt6
cFVG5VDPSE5D08Ju1ta9TnWXztwpDAsvcglPtLWOUQ0nYUH0F9G4hv1hKnspD2sAb4ian2Snc3eM
eDzN+83sbZs2657prf5qK+yRQm6SadafOQbfiFSpZ/WP2ms+bVmn88DPYy8Ss9Y59TG1Vu6WruNO
EqCkRRiqnDcT1GOkRhWxj5bbPWBx90+I4UfP3ZqsS5X4nqjiBX1Q1CMdQE7k4EIPS2zcZ96GMYpx
54MSBh5f/Rmq+a8irKxrXMlciRQahjcsi63JDv+w1Lcbv1w65hSKSZOqXT2HtYuVk8VZU2OFBt3c
VJ3lJDf0sT6KKImcLKqIc0AaFIqb8Xb8z32VhBNal331w0S1oVVAxD2ltYOHYeYmugFR2rGJ3U4x
/oMFhdXZ8erhQvIajXNj5qBkOHDl2HXzY+r2NZY1ytYcMlScwMJ3VfVjidxq5zyrdS7hvNQW04Zp
KMTkmW1+ZJ87WCZjaMdCW6yCcMqkVlhIMzV7DLu1pqwKvHO0RmisdCiBMK2qAEi4HXxFMPAbShIX
ScD4HnfkHDYcv37DMdLhs66JqiqEbFi+m+DhRde6FzdY0yAwuA3/2MZp3ztGIVucxx3j28ZztxJT
bFl1FzPXx7VvLTP2HKxwS+HBMeYRB6k6Nnw8YRwgKJBSJMxdWtj2rDzZR/bOKzhrWtpfyyikbtpQ
y6RbtSKNsXU+/d76wOj0h6yo9ahIFoZ96sZWFM7lOA0qCUSv03lyofZB+S/r0GDVYfs1pA5PTQQx
uqvMrau7wxJW6cisCAzoehUuwl7dJlkbA4vnLjzi5ieJLbAeumNd3uwYMULrw+rkqaMwkrRplTcR
+nwjAIIHWEKHl2ZM+ZbASuHZxwUJP94rfLhe56hOWrOf6o2mq7DjYEY0ivTziYVfs+5urrdC1+0X
QYuhw2276wwwZap10Uty3Dx2rJl37oUXxAMJD1013UBknCY/wFqKk+OaRefLPgMAOcj7+aom+WNT
VSqEeMEd8xS04xCjHd3zVlpvrQPkYZu7s1LeSdhov31DXrinU7dB+ldt2agjWya5thMYun6v1HqS
uv2dsi+hCY4eaZ5W7v7Uqj0Kit3+CrkEprr7KxvxxNYdX0WIxhuBqjbSXEfpHNcanpsDzdkvDGHj
zfTgobXjjdItAhR9595X/l+/Un/R0uS/gA/D1p6E/3Vji3yXCO9qg797DypU88MQIhObjqnnT7kx
YSl8/DBloX3u5vljnnW+V5gHVXv1KDk4AiSqDDJT9dc+Cp+wbnxpmiGbyF5aA0uoa/91qSg47V4C
KfMg3PG2WmjpaBb64oaqfFhWP23k8NrR5rXvrUMQMpgWsWyYaGGA3mCEb8eDZ8B/0C2297Xsf7t5
xk3WbXgt2nB4omt10QH5gBA3mTAPI7jmebVUgnEzhgfsN11YEnT8hUCzpTcWxkx+9ADoYEZyaK0+
CdR0U9Zwbad2S9s6QmJ7d5gjlW4rEkmHTp2XfhDJ5M8/jG0JCayLZTup10z4kkkJRcB5FObq1ftf
+AeecGv884W7x+NiPdF5O8P+44k2FtTdJFXBdm/24Kseoe+RqMPEPDuqOdKgvYXcSlUDaKqfy2iJ
MlC5z8GwXmeGW1M783F1O7TsCOCz1bGuwoThfiOL9aDcKVG6z5pMVuq3A4utGtpT/1eFwGlTICI8
pWJItVy+28hC87mXpFUlp+qlafzr7m4qnnt54HxHZKT5dCP7Y3bC+6pB7RIJ9YIdbPBMs6tzJ6Zf
8GxIETyaz2sHpb8mH9XvTAXBfs5mdcRgBAiRjad9JDiPCkcrwh+i4B/+3g0XD09mJ1qwXrwUDRP5
tDS/TVB7aelSzP562Fxg83Q71rOb7DW5kYrl7c7cuF6CvKnNbyKQOe90ywXu9U76X421xBE24YLe
LLBRd2+aASCs2+tGTAz8Ids3XgoFkNK0ZdjNhxo1NOIIQt6G4wgU1ZuD16q3UoG7Oub++L7uIz56
D5qiDv7bPHKtG+QS6vrg+PwF4jJob+2TdP9ySy7oCdG1DsPBDVQp9mqKGYNb5c6GhDH/vjgI/4Oj
UNww+NDtQWraDjlz4sOl67XiU6Gj9hP9G1Tqyv7eDXxY6dLfa+bgyNkPv59KbwoLxpuDY7O8I1AN
tO6TNw9TTFh3UIpiI3weMw1H9Bgr40911Dz5u8FzImc9G6yHzS8moCmeUI2EE+eyeL9CuebgznXm
9ezLlvRKLRajA3nUss6t351vscNDxdMZ4L45jkJwq42QSeCGA+6imsYcekzUIHkJMHQG3H938HbH
c2Cd1YitE+qVfFr/tU6fjbWTR7BKagl+SLth1JuQ4RlbWH7ImUL5r4ebDmSCrZUkFLh5w/arR/+6
DkjxsdZ7LfW1dZ1SLHXCWZuii82Hrr7WkRvDukiBH7VQjps0Un1iHJxwtScLGlW/X3Dt+EWE/klw
7Cj5KsPAnOvaOokBYaiEv3o1z9rFp/GKXeN41hYr3Irfgk19NLtKewqXC2BLC0CqLqCn3u4zQPaH
cPsEYPvRh9aXhYHFNvXLOPRoPcKHzREqsynEHOEJNoPOxpHALsP7jwv3WXY+mg9XZm63+yn121vd
1z9Rj1X3rccGjZ7Pouq/Vh8ZOKpOt2V57v3nheujxZ1sZcCFfSfMvZGeMKD8kWv7mB20duNewMqx
isWsE7uVz2Kvi9aDMFcxAHMqmDI6tge21Vhk2c1n6LB0NDA23boL1NF91kf7e2Ttp6Fi+CumqBxg
u5WyjpbtXee6uffYv+L29u7Mz10HOjd0Tz0ZT3UUZe3gHCviYiKkl3lSabhjM8zihce2eBmAXE2M
F86AHxrynzmQqScnQE19nzE1dAmVeotH7mKdHMCw2gTuWUzmu/7H2vqHD5VMO9SaNqAHBwAx3iLM
MVBUkfFlt8RxDNRxaDV+C/0mFqzdRbrNKTotM8ln41VDYnh7a5BftOg9hpdICabk4Pf1xZ+nXEzz
n9BZjg7FCY20Pq1rkFZCZysqgB6sjO/WgavfGwmnNZwvVuQfqKjvDLawVVidoF4BoukWrJsLFOp8
E3U5c7+o/aDgDqxl8IZ/WqxJB7z8lq1LwHhnQth1FX7Woj6gYSpWHSbjAt99gZSUDjt1g1fMS/CC
eIxTw7vDZhAoDe4pCMmZK0SAbC2AZgHQfzlHQh3sWaEooUHf9HJWkUhHp081E6W3AdzcIwzKy3Ie
AvVhOCl1R45mh/jXRq/oB/xUKSzwd4hAnX5bHvgVhqrcm+VlJAhGi/anBk5OAaFgPkIYxpIn46MN
qXUSUYZ6PUlYPfWHftJ4DgZOl92h8Xq8fUAMGxf+T+v2tonmTbZrRsLqPDvryQWPYCNsSa5dBlbv
1oYIYwbg38MhyhV+qSYwaIvAIxpLa+SpP1rpBBYi9hfyGBc3X/oO1pMKuRJUbXG9BlBlCy/z2+an
Ht884Hv9hGNlDXhweCdcxVOl+7MV7f+5GytXC1J8f9D54CF1MyAnG2CF0wyJYn4WSizY1E4pt+3E
vSqRrnqEuLOxjXhxnPpf3di3LhIYC9ih8scnW4bXZSZxt2l4Fy/IntDLH3tZi18EwFrRD/6SBnP7
rNzg3HikwHuWGYxrS91doRr8Q7wpqzF4trT3i2Zn6ewtH50QsbUw1Gi/ufh0LQJ7/ZJyfjf1WjBP
PgzaXLv57AALavRSW0ceFZrzdukKb3XPbmQmMAs+PE8hZQKfyYW5IzzsNsjxtLrjoV5RhIG1+TK6
dJxX6Lrn0urQ6xBXn7soyhvZxFsPN61mSQdreN/hkeMEbdZVTYkI5NjmYOQs69Yhhkk2+Gmeew+B
L/k7x1QL5+YIqIQK82VTJQhzoCc2DrYGvFHZoNDUVyWt40JwY3V20pjm5xeGY6POmBMdva352Ybp
oNvxNQDvwCu431V3Rs196tYbnv9L1++fo9cWQR99DE2LooyP5O40t4KfYLY16DZxpBSVxEWm6rKl
pJ5e2sq+w8EyJ3j69UYuUMelLWB+HjnlGnxJn+SgZ3Nao5bw34KOxfuqPfZrk4YRzWrZfFMuDk2P
1tWRF6yXJk4Fa51OYCxv0pbM9xZ1dK68IG39GWVZvS1ijVsRPonZTzu3vW0VvffT/mas9Rll9Anw
SOyN+mFrldktssg2gNMd0upVRZ5qZe4R32S6SnSvvgywsNKCL0JiVGeif4gHfUZ6UNKgfbW69kFM
fXGDBmZym32fGOOp5SxRsmN+iAmgo2DoTo6kRzkB3TTrYko+YOofO7vo9iqp+Ar+ZYi9YADcINMF
niYxGIyL5OZhLEw6Az2Cp8rnARg667d4l6Rgkch0sx/Q8B+a2Tyvrpu4U31RJDjV6JK3VpY1gdDX
tbb7Yr4sCm2Yh05DQBPB+rXgI7lhsnmR6JzXAd/cHgESGm7MVVcRbU+WH6W272WOJ6/h1sBRix8H
oSToo+hLYGBZBjtd1PZGKveJ8DFz6jnu8WsKDxGLEIcPHT5biHy+xU0onw+jP/xruPVQgD72CFfn
OMiTaJuTxhyCO/q+yDDuQ1lqH/wn3pHOnR9N22fG2Ckg1cLZsFqDpoN5BFStep7Mct0j+0JdJkFx
RsVQT/853fo0uiTr/PAutxZ00HivQNsCcgz/+RYBDsiC47DsGYEL7Vx7aTi1QK6RrzAAjqE8wnTb
oJVu1O8wWSD2HKKS9hVodCHE+ugnuxx4BQqdITRzfq6hi4sZRlwRYeReo+4Z/XG6WE5eS1CFfCkI
t+EdPyJ5EhhGv8p07AmEbKBnhZ0RqrJo6l8qJtB6EPivstyKptuIq3saowkHmPw3VBxgu/O0UOdt
D5rUjtZrtDaoMdJKO48fOugqGotfrc5/3dn2l7oil834ys3y4gzen1BFj9nrgcEsr7UUpa5F2jWO
F3MmHmProbeNnjB6l4r3h1qJeOMEnIL7ppz2G37Ed92jv9aWv5QBqLOWr1cjGbwbSXjUYsi51Mfe
j5Kas9M2m+Ok5899YmD0TTyEEU4+licbnQU9nKpEUAQbP1SMnBj2lzQfH8zb/jE3PIUKXSHSeOJp
t777tj61KA5UaTDaLv4SzSdQJfii/00u/TvgXXNXlqE/+JobfRAkKm08V6nsYhscvJseWhedRSI8
tqP3H7zRbx4Fpc3mp3m24GSjboYx6B/4fdAdpPAh7J6aMEbkV+pHbkrQ2YVsxTeprvXgQNLgJSta
v6iFwtzwMB7rqJj68Nqp/rsbLRCGzlg0ysqp2x+XZTz0HsfLYQfYs2zz1XQHXvfg/3z9si1omj3n
AgEAOJmq8A2YWL68ThZsrmo5xw0+9d47GODRpQ31a2TamMIPYtlwSwQVGFaUPYdW6Yz2GsbHee/6
x10BuqRr2nr0tav/7SFoSMDRW2IwQPrazVrQj6ttXS2reZJsPELr+Nxa7a0Ca6DYgnEeu8LqP+HL
x8L3tBfyuWums+sP6ew6Z8pZ4nGY2s5dnQpBT6rfH3riuT/RvGJeOpngM5LeSUdBBprzKIMGUL4I
rlgvX6HhMQBKnRgExKmb+gIqjWOPWdoV2wSzboo7ULk/YrZPq1lMDF7icxTrq6LiaOM+55hc6o5k
1FrP9Vw9OgU+ygyF4TLfqrbLvUjdjVwAi6HV2HZIsk0CaecBWoBYDH0x8v1jrERZV6A56ZrUS1Tu
zByquTtptM6DO2GZAPSnFueR16k3RZjDhkONp6eb6CnoBmwTysPgdd+IToHUe0h5TQH1OeNfM+gz
rhZM1hGWDVWgPyU+97bgFoBw7OwNVrrDxdFTLJ5VCPbU+9h7mVOYj2KpvzBQvNgDsn5n/2TJ8MSj
6h+S7B+i58WgsPEi+T/fie5S69wJcFlUXqldHCX4hM8zQjQ7UdhkSYkHo8qxf3dR/Dl4YAPqdgaW
SAcPu7LOjAYlxIePAJeM2AKZII6v6ixo9GvY1rC+124BSBonEaiW52ah/aX0cIzs7sfFjajpDlYn
wIvSmRfPH/OFzV+NxDqOno/2EiASzBqPFUemL0rPNm1lhyBa3diA1+D6BeeKzbZP3HFTw+r7OrKD
DcDW0c3bipPeeugCWpJFHXt1V/Ihe3r0KmhZ2iob0A2baDpXY5SMZMjtIHytvKUwdDot1M3IDte2
XeYjM3iNNu+2galJJhGcpL/hW92SERqWKmqBIwf+Xyvg5cT0YaXkurny9ZdM6Mlwq1ov7oL5Mpgg
pe1cimb6xsx4ZLZV2ptXbhg1p20qx3q7BVFV7MNeMF8Vu15KDCOP3UXrWzWF2nXJ8WeDHaLB957c
rc6gb02YZf+njbizarwhPb3YVVsO03SzZXCsfGA6cv9oPZKzZf2LbZMEEzG8+gX4kyBeFPuKTPBO
VtBQLWLzANMwWj2FFsLz9h2DoyxCq33CDPOwjX+0mPu5eKpoLbQDTZ0PuDFG6vwHLd5BBkAtqiAP
nL7AWhxmO1M4ETyCUYd3MQE3Hqy42vvHWFW/iPQx4kMG8SPG8e4opQIusXCg6mhGtHUk81JOBNTL
pF3MN+jjRpJC2oMdfQVgAqArIFTEnCQTqM5w13mwBWeLysP+uzlBIxR+AIgnVq/3mYika+iz5shs
BujZ6vDqYZjepi5hEXhNr805Hw6e1z3ZfnVRuDAnZzvMPWDtuRFJBdrHb8Z0nmniLpitpkHLpHPk
EwT6dx2BgFi1ODltndsh4Ha5YYADQzQFaza2LKu3DSi4xlvJ678jBhVnNSkLhzEG23YcAbQbxNpw
cLhU22+/yhp8kIKQ9lA5/BINgP9c8G9OgGVqtDqxCclbyPq3LRqeDEHim0SwUYhrzN/oN1fQVtYC
/Ubf3SPP+UuQKzY1RKZ9gGkQ9xZIZjTvHEke3mGqAqxqkyXpQtLFGLPysXbjdpBJr5oLhwfp5Lt5
gxMHJvoWDLCuxkQo4NQAkhD46zZ9u1OUbQTirWDiJ9XOR7IAqCDjx2bPp6izAI1jKiV/V66zupYX
EGoXOxJolCwIfZZi8Hm2BEsm0YI2Y5sKaALoKKYSSQZ4CxH24NVLAbXuzW3WFYMckLt9DL/arf1G
SFvhQj7IxHzzt/8qvh9tAk0ZmTIxUreoJTa029rLtqHNNpTSRdME6ewlqjjIMufm+X/sDZR/4yKp
QBX1NF2NZR3Gfcj9binVYB/AWx/W3hwdYN/YBi+00tnUL1+SbYWzmGsUrRk4o2xqzBmA1Z2i+MbL
YoFvx0lauPdXQ4ykvTk2Tp1ztcfdALpE1hfReGgfkD3a9HELXOwXQdCjSRfNMpBXD7dukcelPHCx
UYcTUV0Xg1eVIU9ww3Q7NmAgFlxhKnH2PWubpVCRzOE1kbajTgeGB+hhLsPcJDs3pl2YkA7oXIN1
Nne3gUkNpxnsKNb38kBsV8f8SmsELlwP3r3zcgsUVICu3ceBaNFS1y/9QEt4S6b2jBuxD5qbpCLV
43AHnwDNBsacEcMJQT1qDEOjw3KKYYl3+2c46vM+WK+WstJAVqAq6lcvmI/QJrz3e/Rue/5N4h7Q
/fgqgEjvHRK6phmKtv1Ieu8AAQZwrunoDvpZRM1tsvcjvEPviF75Q4h61Qvw5T487Nh4HICjKlal
lkdeQ3zdu45eBrHQTPUY7aHksBXkh6AsEuLYOFITvzoj1OWu34Gw2o8aSuMFsMFg00vk0zMwzo+F
6ibWaj72rO6SIezegxVsO1zqSjrDJIfzA3QAX4bqf2TUF2pMvvtbNlJ6Gm0EHvsmi3zyPHvbkezD
RbkNR++y//iEA932SBma5YDJubQn6Jh7u3RDkNky9DeUcs5wb3pRXClAuhZ0cSzwvnYCHNgXkJl2
2Jm27x64sCGAitDgwrHgWdau7sVm9tEnw59x1xmX/MCX6BBC6xXycQAx66+xaCSEYfNwdvfquM7e
0Y0gp1POvTLYkK2A6skl+HY3DCJudBj0HsWiajIlSUn2vRhA6QzW/AMZLvShIvOGEN+KsP6jwkNj
NvT4cFbprJCtC0jl9/VQ9V4dm8H5avlwk5BN8UV9CguIr6jkhQX6Tz3YO6775aXvI0BQ4KbAA48R
wEa7tMP2U8zy3amhz9s0CGQEBTm5aLc/nUCLAgoeS5WY9ZhI1O/439JfKayR98AaBrgcOFcp+mcF
vaj1m/wpqz9zNL0i5+xGUOG1Wz37FhYMFgPdj3ypgfouus7ATh56hYxzHtknbFTe1GYhbXl10VZW
CZ4VboXaKZa16i64e8spCPys7jUU00A+t23CnSrd76jCemy4QTlhFC00t4FsLf4Nwtob34EYdHy5
rrgsKlee19HG4SOnqcKD76vS5ptOqx0G1Jt7Itx77+pJYfZ3zkNlld4w3D2CXow5/O8oYFXnznDx
FdJg8N/xQmLi2tvwu5UMNCqESVZDsPm3DqjLoQIyH2H0svl9bVoNGD4AjxCQ+9r674p6VmozWGtt
1IFwqjLlZDd4T/E8hesdGJQ6zrqdjcajFLJYubqOLobgca1/Qnu/Atx5qliAI0/WmK2bThokFcTG
pqULxU0ibLSbNYo2h4xQ9UDz/fkeTlO+zsPJYuEdaLubbG772Jvhjqf7z6ZwSDPRoZP4IABEv+ax
zyTlP5WvXvDKZzOss/K5sg4aghQLfTxGFoJcTb9/4hCnJo32jojL+0921RuEP9B4uW0I1qF/mlwf
gqseQVcVPWLn8woVRgUkYLjzYUUJtrFn2urcciEWjDCmSZKDecuhLofGDwxkEkrTxJW/IIGEONfe
ZZCBSBom4CHVBTh0f24seYL6+NNW3X/tVGfD6pYTBpvK1SCcNozKYg+QmibHL0A0I+5ZdB4hUqRW
lsoQiuFp/Z+j81huXEmi6BchAqbgtiRI0IhGpExLG4RMN0zB+8LXv8O3mM1MtEYigarMm+feHLqt
52rv2uCclgROSHTfvg4O7ckKS6rphXLQXi0nfx2k3Jmu9gHdexpsimowVZSDqL26c8rqlIoGtxC1
9hP3WMQtx7nqUcpgS1IzMDR0Aj7qcQVBFVqjv5GFu59jbRPpXmiO5c5IvXlTmAv8b1t9R7WxHvN0
NzUjQQ7edIgF/DavL3bZkbekZbbozuo0THkBuK0fLX1+SVo7SKL2WVX2MZbmpizFoVjytzH2vh32
gK3jRu2xBu7dzr5JuWir0nDDLMpQR7qe+eCH38CpjxC5LFzb6EkVmHqyGyJ1MOrm3tpt6OrjU4tY
ssrUcJLmkqwFSltXd9u6yX8t4Eo3ArlJuArMuCb8n6gaXcNuOxruHzuiIeRLAvbbtg4+TIp7QJVr
MmnbArDacu21qcQhXtwpSLzmvdZoK/syD0l+/nRNcbGqLKzyIdSRZ9Dm3uIkR2MY5TpueWNilrnQ
U3/4i/y2QXRbt0FUK+ygEWpc282IvIOVxYtNOhBCRZS4JpI5s7ZcUt/7qtlDoStfrqpGZ4o6PSut
PMf+ctdL80QI6FcmrNc5Y21D1Lc3LsGNZjpbNWv/Bjv+Llv6/Mo5ZSrLjoagOY/Slxkpsk2teC0H
e9r2hbstMofbfzibwuGl7r4TRx2Ekx6mSn+OUHlq2wjlbLLnrnRWjU2BavjyY+weLi1LfYlMPeU5
0s7s1N8WXXZgG1V3y7CzHFUz/yiR1EFVVs9goXrQpTki9kPdyUoQxVWbRk8pEQB8ps4BQCVfzVwD
eAVeG5UdfcZfZdx9Ro16t6Wxks54qYfqolUeYQ8RCu4sxLY0pme8IsdiZhrNTXUyveisTdXLOBif
c7mcmZGHJEk/D7V74T8zT/rwmpb2SzXY9CzFGMQjmdLT8ualcm8TWDyL9uLqs72iO3rJgFOZJT+n
RUpTYZB0RIoZh3Z+VPZ89NHCp34ZVpVVMq/zHuotr9ec5MwUJjBjf/8gcyKmgL7RoGWKOIDyYpmI
cpFEJimCrEtYid3KliOsChZGOaxdK/4VRv/dJEuKJMx1LvS8OuSmy6zWiAPf0u6w1mnA83cq4wZQ
xHqeBPidU127xxTGMh99XPZS1AmP3AMbYSZp+1oIjvey1PbR9ZOdkOWfIho/zCSRu6UkpznS01+o
qfOQGusmbi9pIrK9JjlE7SgLgLt6WuSFPclGtq284a2prO0yW19Lm4QWSPaqqc13HFvWmma3WVW8
i64F/i00biKdGTbHtpFqO9YJH5YcC0YanRex7HrnMauorpMlLv1sXfyxPHdRi6XEw/fklmc/9/62
CwT0UD6U5ffGZHDa20Gfj6+q1A8OivtWLtV76atbHOFo8IwCHM0x2e7rs2qwM2Nnh/pzlbLDzcCw
4Mj3+IXP5Blx/Scro03aGPe6L5hCWvdJdvs2EiiW4uI19S9U+2EwObk1t3nJuTBXpeJM7vpyWKuk
P0S1vA6qfaqln65J18PNMGkfLDEr1qMHwtnOPDQ4fUKrWrbK1BjP1dlba6fPqny4AMT4lw7wrWrk
oVP+PjNBKIViXG9WfZA/plWlRV6/IbhNp2vO2+U6pb911FCuwFDrldKp5qJB/8GjM62lnh1bMDlt
6dPAjJN47c9RaMj2MObqAMawzR5kJTIfndm813T/xZrNEq7BC1uzfW4aGZRednFdBNSRBrEcsv2Y
xqj/w3OLJWiF3H/PpuZYtzSIzaA2Ge0DYbQ/tqF9pHX9bjh9wsVuHrXRXpEO9dLwPOIInPOtP2tb
rWGtV0/rXy/OxkJUK8vhqi/zO20oGNycBLGl/7Yzz2HnnKPW/fCkHTIH5dRo0pCNPQYRrvop7guQ
Yc3eJfN0RIq+jh4sVoeWEA0dl6e5t5KRo7X/nTQ9BjrFBaRX5Gz34uDp9SZV1daMvN+U/aZrJ9bX
zlTLwB3kj/d/EFg8+3tQqzMZf9+Y/2qCMGBltS9ddTtFTWFTZl0tMezmXNxyrfZWUzmKR+25yaYF
est5NubMw8QQ7YckdYO00O+DMrGekhkT6B7FyuxvADx3QHkHP8X6mgAHdYt9Hpriny+ZTvaKDC+b
P91d3Cv+jq/KMf8VY+fAzoCPQIjs4y7PVn3B/CtaSJ3Lm900jC/eaB7tB2FYP77IoULOzepCrS0Q
yJWfiB1Who921p9y6f0gvljrwu9QoNLqAZfnoZFGkkmBCmpjnDet1paHcsJ4SXXtCqNbe1r62s9Y
orzutMRAvYZyGRe1NEKUuIEwmmzn4TBzJnM1afm3g5FT0Mtj9No5xC3P/Q/dGetyE+ctMmVH0cn7
2I1bGMojxebajDj4fdt8b4rlTeOJbyp7b/eSOgqAXaMa4LPZubY4Z+CAKy+ywjKXV4iXl0VjVbll
H0oFjiCNp6zxfkjn25DUWKJVmk9FzzNdeEG7MHBq6AHKBF5XvtrtxOnKzuM4++oKedSofbTMCG1l
4ms1NpA6W6+y7yof3uvODlG9nxorZyjLMNaYb0lKcJfrv0l/OBYOPhtojNnvN3qO9IuDdD3i6HTr
+CuP9TPa8i023U3mpxSJGYHlpMMVEGqLF1jTkK5G1GREIbWrqu67S4q7u1hh4aq/upsesRQdp7rc
tkUBIcsaG1kyudKHXeOxBpvh2VQzgp7NV1t3zhVMFUbEz2JqfjtfvMMIhu2cPrO+bTPNEeMe4ndI
ykG4kjsEHMRXvCRm8YD3Dez6xQNvBg32bKKOdDLQ4n/5FMHJaf0e0+aqzNKnGOwtThmq8MSKPFoJ
szzUlbeNOl57TCH1hJZiduhySXk1M33vKGiGhRLAK1i2kOjxaWbSuHIn6zzEPYMbYsFRoGO46iWj
ne71BKAxOlpMhEOm7wjI8lbWxXcmFmZX7aaopxdAvNcmsgNjTv+npoekCFXpvSkn3teVDO242Dte
F6LOXtqp2TxUHywS0yrXzUPq4+yMoDJouG8CWhp67E++1Kesq08eOCe+jY0zmO8aOmgNkI0ZUvDA
zm+LXR2x/909kbDbtmzvjlcwc/eaN1GKlxI37cox8o3DiRTMdr8pqpzmdKL1J6YgcsOh9EJgeszR
1lVyCpGXei4JaFulbS3X0mHLcpVaOLTSu6ZzNyir+LWHAv9bsp2j5mvq8980irg5JCRrJZybxnjU
RjkZRhV6HXLI0r9it2UqhyzujEDwfrbHa7CfPXZVS5IPQZxDh5QatCI8s1FcZvuCq2tu7Bguc4IJ
lvOOFG1/1TycNvx8ypmTnFrcOQgCDSJE4DA6tB8PXjyt88KmKqs32Vjt/MiQWIfJVVbpspK0rnvl
FlSsGeJ0VAJfMj5+hGm5ya8cJLaN6eANeTCMGUbj9KTD7+JGorIpij+azV7aOfowluwSZWPQSefJ
yK0laJQTREPbrLOh/mGUE9h6se5AVLRCvJHy/FQhgi5Ry8zFZGZmyVuUa1tpTOtI5QxohP2etsN7
HovnLB+2ZZSfMKpsYSXBbri4hJGGXePRQjEp4SnctCYD+KGJzsWAtyhKvd1QyC1I/i42sJou4s9k
tXfpqzP3IwYqKhTMkE++xrblqmLUHMVDmCXpb7qUL6ld4rhSKFtdN4QREyVGJsaqzas2BKh95Ruk
LhWQI1Vf/rLL7TQ76Sbivms1r1gj/6M5RxdG2r9zYd0LI67W/cB952Dr7aaAPnFTRN0HZu951eTq
dyjM44hkXVvtP10Ktmgs8baWdoC7fm1Z9b5JBXYCxQHbrsFyWb00MDONnqYq3eY2ROMwAPkkxiVS
xZfRWIGo/bW1JF+6Z2+cSL0nKrsmGjELuMzeONi/u9G/mA0vtYtlsKNmroTxjvnc5jprtqYcjqWV
V1dTq+KdGKwzWs+rT/2bcqqRtgcmkTycV1oa/+a4J6ym2CUmI06T152a6Szy9t4AkTqLfJ50alZn
aD7QZw9MZpCjreYssnidW7BfYqRMtLlX1NyeqId5603tjz8YAXZBOFteMh0BNzIUMnIDnTYIjEfm
TyOBoNMo2Q7SPCQR+i5wJ5Mc0P9iTsqjX8fdaopd/rvErfmh8RZLBW+q/xSldtjX+tXuxSV3tJP7
ULtEa180EmXYUjEyL+24+gicDG3BEdNjTEp0pIF2pA2jwWzcT9gtyKh6RTjYCZqPBY36r82sGZcN
OewF9iq1y5cibIzuVEr3lttqz6b6Xa2b66T1Lmnn77CQPjpj/4U1H5geMSi0KBFR7Y3c1+15xgzd
R9M9i4tzlpAeTz3pzhF+DvKQJITyYB/n1N/bnbluZ6oPw46uetYiCnIE6POaBylwMzMOe7iYoDVM
fn1osiEy65PStOUpNtJmxbbXOug9+ns3oriHHNqZPcG8bFSvHYYjWKNWc1VumnaKmWhzB+HVyasc
uZxIOjdnJi6afdJof0QLB0H9NDjNasFjg2H63up8IzF6PYRMDpuibUQxL4Gf2vvJxy3c10/mouK9
t4h9HI/fXZmfpNdfnbz8IH5nZdoJbfD0RNPwXcfj+VFlg/TTlfnarmDeJQfAoQRbRwkEWHJfm/py
mVjxu0jzhNTyb9GWs5sopg/lrcrm7TTGcHGPqUDp60eBlusY9jUlgHYounsik9fMYUA+VxS+JYkC
2YDdSV1NU9vNS7ZlxgMmIqaPonMwRY0h09SL7MAi0/IciWGtkZuAAMzOHcmE28PbgLR61lqCKZrs
nGbZoTDyc1ZZ/5Yi/XTnceMOaHfDZAx7q/Uv0E+HmRa2NAQKM/tNm2aLkYSpB0OybtbW6Ck07SqM
+/zKmABDhTHdPNXw0jJ0JKWpeXhXD11hfkZCHLIeFkCSxOMPb7W1XGPLurMya+Wl9mYatY+2IGFL
VIC97nvrNWGqjLfEi2myilU61rdJi8p1AiEvmAZjTNvFHtR55PwtBx4ZP96Wbh7SXZnIj8taH79b
1zh0lfOSKHnQ7fzZKrNdNcTMjhbiBGRgxVgSnJlZq4fqH+l3PZrfKwob+N4McyTCn8soCrHuODr8
2NavaX+si1EOT1k1w7Abb74TXZPR+B5kicucSeJCMy4apBinq3+F27GFG/o7J39C2YQENMPw4+g/
EWlsvcwZ56Vh6aH+L3LvE+Qz44yI6gQmpnj2XML8KkyS5bT3F0tbofaQicGgxhY9pbkqDn3nFny9
wza2gTWHiSlYM5LjJJPq1NWeeWpBVPdZ9rCXed1jqlcfih5Dq4lvzS813Igi+a6xz3gceImXvmUV
mqr0KTWUZv4z7WmTioiisN/TbtrBGOuvSDokjJfea+2Mz00mgJjF80z5OE3xRVHBmqm3GWvLO9i9
EXMpssAo634yLKcrzVQbzfC+kgyJr06/i9q9CYsJnNE8lz37vXv1aSbjt/SW41zzdllZ+5rEzZ2r
+u+SzK9Vg6UuGZBu7GMfNZusJo+hwQHZDNFOgq4xZ1z5Y3XTWnK+dQyineFuByu6qmVca6L6nK30
ZKjqouz0NPn5v8aRH75IQ+IYXsRgEocmvI3b5eul6DaT3v9aufiYkqkL06E/zHF7VamfwaCbP6Jo
N01pbjvDCmtMDKTG+Fi8jVc96gOJp3NV4fuuCuNaxNFTXNWh1xYbJ0FZqKZN3+M6R0QAfdsNY7cj
A/AgRPnX6vALW/q5zeq9OQkmScS7R1TKSjGTUvN6Skw87Nm+y4ybHo2Xpn9LcvHUmoR2gY8NLXwe
SYZsyozPOZcQQm/P8rYqwr3VsHY5mWl2vW83eoxRhPNd6QlmyuxGKg1hF92ehJWPZkFjHl3UYnZw
rnnjvluFkoZE74o0GF3m7iJH8GsumcFda1mv1gTC4qXWHzZo77XFwXbT/M196qi0AMEamSJbB6dy
dqQ43LoF5DOzzO+073r4nPk4qOmgOuekVYLoBvnmtc7eMyrCAebh7OnF6zimZ+3hJDFp9QYbcAVV
3sDb0Ri8NFqn0IUtXACZdesb+w9ON2M7DMUChhl91VV2LnkHsXpRVQ5TMBTtIdHqK8zrCXf5qonM
Zw6foIrcn0XnFGSpckYMFjqBjotgCHRgxXnE9EaaImyd85TO8mtIk2rtgCoOSXzA7Rz2Lth7ZVFn
T+aXlcTnmi8JtVQd5KyjgDn3xV9CJmd8KZnYDSXHguOf5jZec2Wc0rwOZt34ER1Gm2hOthm+S9VV
+9FIjwUdSDtU5dpb7NvkqSPOacC5IrTAL2ZMGLaX3evE2096Ghit++VbDyjYct+iRuuxbLQ/OaOL
wTLSVeNPwQh7AeVB0QI55lEWyzbO1oWd8Asz5/eV+6fXtLPn6e3aJlaPfzTvFrt7xsjHCIPCZJbm
Lnasq8CtbZh9WDblr9UZ4dCx2N4YzrWF37RTD4bKuZmdWPsKfNXstGlVVGZgx2iwBeGhRYz1O6Yu
TBdE7kFzXlVePyH/M16iw2tm/Ahj/Ndw8J+TpzRBhXpOUCa4aSJkt8WON71g36LhR4wqx7uVYiSx
tH0CSsGehncajIywoZJqH+26KAU7IEdtrxvsuKDOHCs+vNR2/qY2qo0/uHeGN2epj/soxkJvZO22
qr237GGOTtmRQZNVUo4RGM9ovrEOj24+n1KmcksVYpp6Jv9ozUD0InO5kf3Qrzq7ecG0CMKfCDgR
pkVwrme3fnCe6d8m4cTWeLxi481ArFkP+ARi/Iz5XAdLWkMKQJ/Sbr3iGzgP3MtQO7oFblqeH6ea
HecBP/wnLqqrlw/OysO0wTAP5asYyYzOQ2ScnVN7SWDNarMg1gkwWxKTpwA381NUE0rBwBYn74Rf
mgAHsZJz++FIIEC0HK4CfZfoJoEi/M/tkId1nbyU1nJYzGYbD+VbosqL4ehfumz5y+fk4hjzFnx1
U6ECmAZEMmwvJfb8UjxyjwS7ZkbxoRVIG2U8XKrWeR0c0Dg/2c8wGi0weqSX9HtkozK7qZyVqzC4
Taa6Wm1JzktheTvfh1tntLUuWzakiPaPadvpJjOwZpdOvWegfepYsbgv7ViDY3RA1Ki1pgxgt9XZ
LFXeR5eJLjMQ32xfGOaNqyiz6Qa9qsHZgBW0hw/0Aa8AaoudkWtPY+FvOrd77r1lgznwX1L3f4SI
AUfU+1RAwqLkrbNy+jWXHrVKNhdJaIxgBO7V7Y7a+Ge0uxdHM1+UvbxrudpQl20cuhVp9jsLzqly
IQr7OPTdTwf8VM6oaG1VcJh7/n3mCcwjP+w01eEGxjgo8ea6kGfdPN2lnZ9Jpn+OF/6SuPeemVNv
Bpxbmwa8rnXcVZ9qf0sLA14Kj5P45Khox9jMnzU1ffMpRRvL8HYJf4fVUsxWJssHHeHxpKvprS9A
pOAD+QfGR0rxsW6bea0X86FDVjXG5j3rvlzKNFY1PUVYuZVwNozOPzFTHiEaTqPMML+bR5dfRmaY
T0V7LzQHCGr+YRC5leP0pwRe8AgwWlqSjkBk3BHBOooIhYgzEC7flz9Fm/mY/OWP0jVmJyTAxW3K
MdctcuUBuu1l0e3TB9pSExdBdBGuHKyaFrU8x0vsBJ4xPM4ZqPxBvnei8ylIfNbPLJG+rmuvZfdh
voO8h3ZLQa4b+eJr5X3wnast/LvSx5vu509zJZ4yo7gSH3EYHJuOER8rN1u5MnIeUi+6L7WBmxFM
WE+bu+kZ+C88Tl3Ru21gz21HK9ndklk8cYK+k10+rRrZ7Dxz/o2aVlBGKE4J3WJ7AmFSK7t9hOYv
+kWJjjn3VC23vlswx7jkyehmiAy5rtKZHwacrY00JyUZPWHXIxG2hBaQl1L3+r86LuixTDOIKx9O
yDexaibRnQDzDqVt9J597B4dT4HyQQWKDJixbJan2RjCykEPXsoH+MU4aFzUhtkWwXrLqh7MJ9ug
ScxmjYg4Sn7a+CNGnwZZKE+gV/UVgW5HlaT0CWijTdSNjAmsfe4LJiKjtA5jzA4MLV3WbcWMxh1G
SAMG0w0zLs1JvwQ1TpkzFiwTZAu/JTyp6M0xKCUDnoXo5pVbgLl0KDI499+Jm7oDR1387HFL6cOT
EimxBUPxQuEj1nqWESnYXgsSeUZDsclJHImSOlM0EbKSYs4ZurtbTfu0RamrbSY7o4d/CDs9FEBv
2KHie6ua7phOvGuc5auGib0Tq9eoXU4OwQA68Siso2G8zAy3pBfl+QulOWGjmNZlzOXMVg4M1dqh
d5yDW3Ex+zXJBcOcHa158dZ6ZwIs+BafyKJdBZ0pCOQtM61LaXt08v4lTv8yCGXprtVuHzUCfQBu
BncKQUcCQX5YClJgKDPUMroq+rw+sIwCaMBPGNXlFcU4mW6ZR9taeNGra1fjxbR0/SVxk2LXlNim
15qyaOLybl35zj+Z9U+srH1byuZvbJq70scSnCZh1CxHQT23jP0t8QjQQi61EstcZV2JvX+o36uB
TB/ZJ7999KJhQAPWWLPwZz1pxJMMWF7GR96TEN3es/JPC0PvBKtkywqdtNYCrR9W9eK94diEej74
dr8zdPElLWIHuoxZ3GDSGraawgftvRh1F4wda7tJ9XFsRhM1XjGDo1NYPjZsVe7rXpxNl3Ua42dM
36YgBFapoR0xBO2MkmYS/4+YBTNn4whTixaT0gca1iPft4t4P/h/Ux52WhI/OCabM1zIRfnUOVEU
dmOyTSdsFX5xzTGua60g3WSwaNvoaliC8NtP+a7wkMMmlDhtWHuge0Wc87Spg9LEc1sR8zM2Wz7v
v5W33HNVHsy+eOs53TKnZ+BSnSPf+uI9voIyIqNPN5HNzrpEwOenKbEyHqa9ISVgZSk2nl+ooORa
3mqat1zIwNt0ZtTdmjL7C3PwrJfuKfHtd4UKP4GTdYRmeV73rk3W4cEkuSq9cePfpqXstr0i39Go
d4XuH/Rh4dlBsm30p6lBhNHmAaehgWvC/WSY8t57aYBt817r8d6RTcpotw/mWK7HNHldGBW1pATl
evLI5nk1nTdp1Oeath26RWfGhSGKgM6d3stDPaGkawZdU0vn3dsRhR01UZSqVS7H81TxqLRElbD7
TWAGWsB5KxUHU9GcBnf+bksAF7IIb25Rf4z1EDpdxG2eb6pl9IPHH65mrrWRa6GYgMqKR/IO6Whl
468bjWCUubv7ev0M3beAB1nXweYctRdGOL6B8ToaA9+8VW11K1v/qJde/adMUetaIgGdJRgns1jF
OqEnyp2WwHGaK6/9tNZKQBZePvqHo6qSX5N3fsjal8r2PzHRAk2lf+oIGqnP9EA3mo29qL9CzQ89
KbAyHPDgcCdTxfehhOdp6dlKXwQ+Lfs4MTYkwY2i/qeK0jdnVOtmmAd+FIO0pCnwa0FqR4b1pZX1
R6lLOHGvPUR+ZRGZlJzTyVChwsW6lHWouw2Cf9MyoekPnPd4DEWoVcQG6upLJeUZQ9Fh0p2ZCF+i
9nKHyh3LDquDN80i/85FT2c1AenAdCnbf8UGeFKJSXCaFq0Mo3qN0AQnsL24a07pQ1p1IuxlzNCD
1G5/MsRLv/MvKbNLpygfncpaI0pEPh54uygOeup/ZDq5LSRPVW67qU1C4DpMtXZ86krjeej1rY9d
shspBcHIfWMCtaMytxttlxvpEOCCwXdNvgMCRuRCJNX+SevZr8HkmkXuMHyt3h8zmLGGdMW6RBrn
I4htE8WxCJMJq1/cv2cRwQ8IC0yHrzlZqist9rbLg1POvI8Gj4xFEODWWwq5Mbpo6+DXmLT4VRlq
P2IWIrXiRkruOnswfqYsv3IbRdfsrHM05JjM+vmdAV9IrbFza9xOUQ7HNtB+eMJ+WpzqNZ+9gyNz
j1JIftgpv+QDFuAPrqP205jjQzPTfCT6+Kdr5ctYiwDT8LrBJAWes+u0uSEJJ7sRVEnsaSxxnrW7
KDUPGFtNHq3lr41CQRUwoeEPPmMW/9i1UTg1RWCrbuMJDyBvCiJ+wayUOY4kDUl++sfz44fxlJ9d
TaLijql17JZh1+ucCVbU0V8Ob3mmvyyy/FyogylRJfOFcduXSxDb6d1ioWnMDHal0mk3kl8yNsXJ
17zbMua/ZBuF9iJ3qmYaZUAqc3tGG/IJLp2bPkUGMziMwqvMm95QOGPIbOmGORxEwX2YuMzJPAPj
rvUILEiGcNC9Q4LOh89lL5bpY5DFQbrD44IDHyyz25gqhLjqn9NTNjE6qTZaTZtf+fKm8B8ymVjM
S+rIb2RmzmI3O3cVYbwVGTtBnuc/etslJ62IsXiZWrLK/APvA/stXKVf49blvWlJ+a0d56MvS2SZ
Lqzq/FaaPAt+T2Pl+tnRxKW8zlNfA7JTX6Y534yldVa5qOcnqxP+PoEAfqVGJH+PyIFTXXiIGIv9
49pQdSqC8iKZ6V5282F5gBEVLvoVEylEUJxsUT2vhaWvpRhuhUKczxwSiqgbNc0OaM6rx3zpK5oc
KEZ1ISQBGpKK6lj7yy5pU4/cuvSnk8y6Jys5tX1kBW5KsLFALoxKe1NpTWg+vhMBj0fe6TrrPEZF
khQd4e2rtrnFClN/Dy0LLVAHrNem3ESPY/zSVkB4cTPDphfwTDkm5T4jg6TyMWB7EaNlxwSatsSz
NvAo1Elr7RkmvjSW3ZKUKX8Yxka7ZZqsW2zJ9uSS2IL9JWteZuV15zl20GWzejjG2txjyvLiEPgb
mcFqs4OaZbyeUr18tqQWBXbPWHTK5paghEaumWdz4so4hfqVVuh3uQ7Zx0wI8U2ehghKGA45+VVJ
/dnNZECldtzciibKnhATjFPlV9pHZWEZ9AaGA34rP1Pe2pUxMxUy+xSiCBddWBH0hBY2Tk+Zn/ev
uDuNc8V9GGpx7x9mg1aZpvDKrfPQcez5H7RVdIhK1k7X6dhvh8Uj/abwja3ZKy2YLY2ATna//6Ln
hTaG+yChwr5U/Na/hStvYKOcM5NZRgh49MMr39SmbVwVfDzEsa6xwZXk23BXVAmWIa/OAQNVZ6+y
uOyp6EuxTXi5QgC3f0KhRblMkmfaha7GY17Im/Ca6nGeQm7Z81uCXLKOnOwHdLQOZOE0+9Hq78A3
UTCV4pW8R2pL3PkbT9IIAMtisSnm+rPwRmOfNZl29ypL/CG3r3yJFnJb9NY28TNjTxqbrHrS6cZX
uTlxFAG9jugsCHx5hKqFZv7rdgu7E4X9spj42I2mJxNoUQevHdXJamCZDFPvzwYF4LbUUmQkK/uU
HdlDBcGN6YAy5S44gXQxw92rDG/pwAy6ZLUsjp96HleFnpU4AXzKQhklfzXIoaAzyE0mewrz6Eg2
SG46xq6yqIQ8CzUiBtzazWYm4XgKxL56Lo54Z4pwyrN7WpI76bs1YE0Wm38KjXCSJCnQV8f5XZ+w
XgnTqA8LmwvO+iP3Tx9Jae2NxqTXz/8xblUrifWeQnnBv2DF5KPb8wwvyuEi8D9w+3s1hCsgOlZN
jz9lRibRmcPhQLWyhxNqBJPXSJdQi+Sfa1bhXGewK9ZvMKCgoCIWwi6S68jkYpt3A3lxMTTqqpqt
/pkH8e7k/ttC3B5ojUDYzIhtjDWiPa1CA3Kt8OFJ0RFdMzJ51gorJJ9RbMU0t0+aDpg4YG04+F6R
7A3XTs9O65BlG1efrdvPu2zw/f84OovlyJUoiH6RIsSwbeZuM2wUhrFKJSyphF//Tr/NLGZhaAvq
5s08uQrTFt9/EEQbaPbRysrk55wCrEKx8JZmUGRsMdJ03cLZO1YtFm0X8B+osglabj+zxbG9UHGN
l/YKQS85y8F9bu9GoyIqCEP3y8nIOxYzbD/ZFPYLM+jP8NJQZ7R50PM9gmFX4yo0ETT8Rq8Mi8E5
JqKpGXjUpP9xR80r+shfdOLtbMhkiTnjvlRkFPVDlzsny5e0I/QlQNg6/BYNt6EPh9IYjUOuykNg
d5e4r7Y20MA08a+t0W7nNEAhtfD3BVP+NacFl8N0tEpjp3R2riPxaal8Y+RsH3P+ym3+jiX9YDVD
t5EjvK86drjaXQJqo7WZetbCrSJRXa0H/hi8mvZubp7sACm3m/kA63rnyzjk8Uj5RTNy63sCPGDU
RWcPHR4rw9IbcdXOXB/r1Pd3VVhglmI3uDRNsyK21P26mMj3gPaqZd3IpzI0yOJYuYmtYIi2HI35
Vfz6a677egFN6Yo6uXG1Adt0QFmeS2ubuxjjyhiJJD9q072Ksjn4XXCOhHDZzQ6Ecri7p+bbkm68
8Kb4MszjmQQDBx7LM7C2Vfk5ioIzx8me0QkquBYEbsDwJ150mkL0CzJsF5gMcEwMDuzKN69Cio+x
TfdOrCB4ZShJRvDAyeBjYDY2CnElxEIusFhVWcY2M0Zwxaj/ErmEcD0cUnIKzMUYWNfSij9NxhdM
MSmwI+9s5GQ/OzhsYbHXlTwFzKkUBZDXGV46R55F5ZG4sfjqEyemFA+QLN7HnHVTIl963EJ+G61G
VqkENNoFfidcR7AqZwldeM4xe+hznTDod8WGRPVTi7RE9vT+g3BUx7lcLot2SDlkM660zpjtmpQy
KexnNe61tODpF6tFnZVPZhDUa4f/wx2Ug89jCY8zKMc/EY1by+ZdkZt8IY7tLM4z9wnB7kkXbrAO
9PSUQsJZjjAvtpnktitz7C/mj+A5enKd+uhkzk2O1aPvZsOtjtuCElNxqtrilnrOPvGmq19mybbR
xb8KCHCjO5S9BqNYzwECUShY9o5iJTtUW1KVu5y5AU+G9TSPrLM1UVksQNGnnfnfbhngtmwg2eib
9pyXqckvBckz5nDohUF79LT9UORMfylr4SgKP4Whzu1oYmKJm+e2nyXWNu/NVvNHldtX3yHGbXnF
jUCA5j5qeKqDw4EpUfOMKCHXRDrYtrPUOzxVDtIYdNbAa9JXO89f2QW9dakLNxoXXF7VMAzKeRc5
PSciu9NrizHsOQ4iNo9tzgzjOd3SH423RpRk+RMe0OxMbrPnnSXWaGKNBxOfVnL3kYe5/Uuj7kfj
qbWNa3yJfmGsgFXeyrFlli6dJyBqJ6iOEbms+Ksc2nQRtAU6YQK0FyG8ErwFggz8ER/Y0jAHDHIh
L+zQCo9FF7yJMPoXjtNuAjUOLQu3Ai9IE32tZboSzSmMrXMvxUMF2g92qn6oou7RDmHApTmk+JrA
Y1E4rO3EszfpcJHN/bFrkF2rfsM4SqzUCmr8XGR8Ze5+Jyyrlx0Vwqs0a8iqkN7jmTUctFX/MwH2
txZoHE66nMWt8n5i5M1Qjj9IhJ+ZMZzbID+oilFy7tEgUlWt4Zzxt4T1Yxb1d9tNO8OO8O7bLxJn
xQL7Vb9tsDVMaT68Fyzjpyk6Nh2Isr557i3rppT5ZCW9swhJnoAI5hHp+cC6k1I9Ci0fR11cWsYZ
jNdI2kHK1jGR6S30W2fJue7NNLlzO9QrrHj4tUrhQo1R4YVqPEpi5EPTemzY0gGNfn7C9l6funkk
u6aig8y53RrgBDafzjIcOTjCEPYgkkIWnh3oIFXJ4MEAjECZeGT7fQzzOH4Znjm1AD36DH331Pl4
Yeb8OQrCPX7kH+l4e7ZI4ijbIFkCAqxgoDigk3H9E+nmhR5n9bmSU78p4QGgdQUD/AAezxx7cnJR
2GD74BVC3ePEL7bigMlUmdonPcVvSoNiDXg9Ngl0ADhMq6gtqoNJ6cpMDKfPzdcOEBHpM8cBl9L+
8z2188aIiuE5JKRPbs7j+ge6OUx3omW+SzHQM9e7f2GD5j/DgFqkEvaRqJ/YrG2l0Z0aEz0ASHgr
9a0KppeStuRV3Ab72GUNKjzKIpJpa5XFR9SiPThtggxobGQWe3tsy9eqLGwWadRgcPvRqXT2m8ne
JzVEPW60tK9+K8UexPOdgwFl8hC0aIhxwTU0luwLpPpzgWluYoL+MipYhBK9mG25s3GmAzRBxLjn
bLrg0BNFG7DREkNf5FF2UzgYjNJ5LGOtl5NL4aPnvQS++tGZzQa68CBYIds4PZvuHBUAwpYGQuBb
9UaV5tbL433hYg3Qlvtj2u1+Hjqfl5bBIbInmj9iEGt41+NPRozR2zxJXjs73QeQDLhIcXMO1iYJ
raXV6K2YAIUH4+PIcdkI+3fXnr65p/eMb7t6CLJdoqJjR8J5ibGK36+qrx0wI3xEw6dPdW5ZIQgB
M21wdLcdrpgSCy9w0Yb52CnLDTIsp44/8EHJoi+Kx6SJz25l7QY2y3U7bk3cKiIOn9zatP6NUUjT
TUnlmxEMV7ocXsusPU0YMlkA9G70gBsohDnLo58kHFS5sFmNyh4hYo3nILYfk/JuIjBRGrGmq5lq
n0Ikv048QdNUNqFNwrfs+RaNjl5ao7kBpzKtVZ66mHMsYW3rVnxbkxxWQe0ZjzXT/zpwsxrCLgd5
5d/dFyIuk21KWcw+suW4LAYLNMgUIY83ullFqvuDbRbcdALWwwv19OFbwbRJpDevyOmzdEBhyshw
cIg3fx2fPZzs0vI05+3oAE2ps4cYk/My8DSMT394bYJx2JVkoVmTwRztwWrg065aaBxe4yzcAJiU
0uN31RvWe9Sga0WDX63rmt6VPCPCEriyW5p1Yi2S3OV7lGM+HvImco6egyac1UNxrGUU7tOutc/5
1I0bLDbWczAa19bMmH+7mXm2a4Z2HU1EnYo08tV6HPiRDD08NW32A/8OoR2FxcO5uQhx0cads2F4
P/Dk/h5ZLrBowbEiZs99Zq+jzwVZMZatGiBUAGO/JMK7ZAqxAX8V5XPFxmPnqAh+VHRHLuZdeFBR
+BbPDXOFQVImzxhmbJFF60FMEy71iHKPwXw3YE7ZsmQ9RB1KGWLRCDkheML47B1QOEZc7b0oeQGZ
toFVtEvxRHmm8T46E9UcXfRNLBiNAcBSUb+lPRGAqNj00r7RnBqw9giaheo7SK2V+dxp77GaxTXI
qoMt3FUlB6jxrdgENCWTn5bfrLlQfmuO0WCA1nEYPLDKMIkrs5xt7JhFi0z3vkhgBxHuryZZkxYw
ruGMbDBE01s1ecEiqCJ8fB2MRwL7FtSgmGuA7XFI6ExEbLuD5FCzFDc7LMWzeYrAc5AoWJseliWu
PehSZruZ+5b8f53vJxwPx6blBdhxWjTg5i1MxL0HxcW+0J7xTssHjlUBNFa+aid+nvIIHHXzpQBz
uQY7yT6JhuWM4kf3DjbBkgH3Uvb2V2dmlyzmFKN0fmzDtiNAN3SLRtpk+QsObUqygZfOk4zVtkD4
TCK8r35BiGXAlBk2/5KgIaiEsZSN43eAZQpVO361Cpe+5HGXTikaOtIRNgDuBitDxDZ+CZuNW/ve
KwMJ5W5Yh29TRRsVTStbBryiWG4poeS2jIpvrw8fo5J0BcvtQ2qFGxv5yuGZ7U3pp+pqwCKQn7yY
jXK9NEXBn6o5xvoHZfE5D9ItmSuOf9Wh6uujltHLnMwn4X7LIn/VUNwLn884B/A+Gvpqlzish+gn
vceJ2oDIqRp4QtscMvNWnxXc/qjt/U3uz3A0sjd7gkZVBbhuEhfuRtqnx9ibdhHyLMKzBZYpA+YH
HzGeobC7PTmsLHXfdDweSt1JCILud01sNPLzPdtIsRyt6B9eaSiR+jOYy7Pow23pegMDS/TPsJ21
X+Uby3VpVoBEuLdb9hyyMTcqISng269p01yRril4wrw7u6ylc+6nLqvIG1iXqdHnhOAwZ76LqnAx
DBKfCdHGycHxgaEPrO8SO9zO6dxdqDjLz3yeCrMyk946Mbuzhyi46CyDtr5Sr/PJW1P7scLheyT1
QdS8PvTR+FB3pN2d4t/U3b39FZ6NySMTWOIvzLX1J7v5NaFEAF4gp5j2oRbdNbXdC/C362yXL35V
fQZYqXO3WwWW/VP4Nh4oErzdqC/aKy0yjg62vKQOTgZrlKT3dnHZv+FN/FXNeJqTxlukefpIi9Y7
PgrSjpUmJD9EO9ewjn00wE+Lo3ZDH4d3sMFfrbtiTN6lq7znDM8CldSBXFam4y5Lk5+8byVzbMLK
JzHqnmWwU2ysAdZExwOjD2hqASZ/srIUIdPvFlPSsJqM5t9kLDhITWLr62nFcaQ4l0HPipjqNZW+
V3c3RuEA4YswGjCXs2SxLI4g2NEhzj8bHLbYZyQ4WlHEt3GesJ0jR8bza6dzsotKu6cxK0+eus+U
5XnW4yqFOtzk46/ZdZvYcWgrHy9tFNlHd+pei4ajYTxWPHjs+rWiNkq7w6uRkr3DtDli7WlkAUiA
y1hxYOIbDMgrMcpyTZLNH9rmwU/1ZQToz6Cdfg9cpkxyYboNBNMnwNt+E7vjzQGGOd/VOyEwUwFv
7XkWYkCIH1y/XzGWI/zJ/N2W8bIu2K9EyKi8pOUxNu1Xk/eyKK2DcKG/IVMsYvZdi5wUzF0TT+uR
JZbNZDSd/WT8izPBGwaE1mhxuYKiRoVNj4iuJLTqTz+HyBm7RzI/SxjmCT0jfLYZFTfBwD9D6L8I
EIS2qH5karyanfme2zVQ/yJezw6nrojtzYSYVwhyraTQnITRlhLApdvKn7qIcCyDokrLdx93oQaP
RFWBvZrb8N7C1wBFGrJLVBPTNUEpzESTZRdz/CkEykB77SjBIH980ZXAST7sMIJg1lLvaJNPQeRe
OFXglCzEIW0cYzmH6kFx+5IFm78alJhFdWflTnO0nSrzSw/zJc6bn0BwMHLDe+QIzTdt76DKxvkI
U/9sS8aUMMo6JNFhp4z53zwLdpJJfvN9VgGxwQjioTkLPpvYfuaMgkuiIOcvn4OcGCvpmoZ8XRVA
4WmCDRDfq2daybIwzHzphyNE0vQNJg/huTa7egHF8kz+cZG92Bzl1z3PhMrpB+rh3CNLh3sTBRSs
MXm09N3XhJ/Wnd5ywnf05bl/QzH/kqtcBnOzpQfh6A5Ui+GROQBWPbVuwRHJ8jkWWU9uFTz5WYHh
MU1vZj6cRp4Q5K4GDlD13UdVcKHivdilpbFJ++JKP/LRsFHGoWU9lz65kGH8HoPwrVQ5/C9SRuyK
7WVIORuImFenNQnO+eAzvfArwNo2CWB/RGWjwt+wfQKKH168XjyaTv1bltMJ4CTiV0duPfc3JjFe
2n64ktjCcqbdjoX3Gljle3nn/c/yrJiKlM/A4Q2YEarT7Br7oaxfhr4+KI1swqFbjyXv7cb8h5+D
N7Bj/5U6W7H62AOD2ssq+QHFshkoFusTSUMAEWW3fkOt/NUzKURcA7Liu9qcu9KGhYC/SebpnAuB
XqsvvMzng00ZiZ1FCNGs12272lPX2KynxFmS7MTPqL5pFgPXGNnvWUKTmtOfZXKP+uYvqcQzVrve
dagRqbvsQhTKZAuoVnFG9aisKpPRpzzKXnzFRgzuY6QaONMrNeSgqyO08+oqkuqr8J2LsDBXq4hm
TcP59FC/yDEt5VzS7YmbuusJ31aoYXburIGL7IaA3BcGQTiwz+1ExSePRDeDDjR3m6Ho3kTcPTp5
c6Cwax2F8c5WFSRSXmxNZpw7ft7UNpcz0eaKXEqt7y4ZaCGBL/7osHgxXOZQXhFLZxw+mq58qJMO
YE6LI1AUifdYS7GLqaC2aZCyFFe+dMjPOeULymWyrlILbtbQvUk1QTdgb6AAZlcwe5G3QQVW7bZn
VpYeZo4pKZddD0a3MYNV0bo/ox4ONMFslO8fa5ch2qSngaozjERUtt155bLpL3PovLcmtF9/eGCh
t6u0uwp8nBkR1DjDqfCshb/wvp4CSy5dV+fLhjuwLcZtDRxJqv5SsLWn2gZzRZNw2ToKvyBNPYRs
ExGuY+KbheW/mdJfc/CAHzNyEOpJEw0PTlUCQOlvRtA9tMQDdX03katTP8cbw44Plt8/6Sx5dnPV
LUvO6gvmr0s8t2uPYbO01YdfkGOcWDghmYRqJjLk1w++vJdQFv6qstoH0C07p4ZUwAuCalBIXZnx
N9MhSC5i7fr1Lr/TmMIOUdADq+TFV4Cnt75OLqLGuFHzJvcU28+ahoL5qyWCFXUCpYuTdCBNeDJ6
xxAMy6u94Brcaj2ySGAml7U6iIQCVGQ6TiKMAgC0Wk3lJ8mMJzXWvLtmknUenl0iYnDOVR+fLBM8
xdj+xvmwd1v3GJGT44SIYU7YRbRrSk1T0/wUGMNngOzfzOm1FHjuCuoC8/bgddYGKzlvBIv0LfQ/
H+47tMmHvEn+UoSU2sOp0HhO/5y1xavA97oQQbGtzGpdBP3NHJIPESoSIIjDeqovvBWOlW33x2Hi
ExdG9WNDBphB0Zsi2oDj4actHrOWHSyp75VLQzi9X3u2nsfZHq4kqkE1zdNDYlKZEcDDTev6Vs/W
Nw69S9BiSqErqk3da1oHYFvEMyoCX9LZ0Qd+xiUxgMIiOZvPQ8MKu3wKo3Q7W94vQCS8k/m364zH
1k5/Ilq9BA5UJxWfSoefgeVixMSC6ae7OvgrAPKQ9+lORiw3GZVAPBs4WhfJL7ED2m3afS0SUkPs
GdGK1hbnB5vPb1uY5Wbykd9H6w1X3q7Kxaa5fytsGUuuww2fCqOmPb90U//aT+O/ognWfIq02KP8
Y7wm+mSxdrKz9huWyzHPsu00z9cIgqcdwGqdncOkveVMBUxRh++OXw2rWgkwEUX5lNoQaQy335rI
DqTbsRLc9XrFE1W2FOpFmHHqeFzXebmBB/9aW/YrwYWUAG6KCUZA+BTQUTtWl8NsGAttW8FidjCd
uLX9KEOCS444wq6FF9Bucb6x6wl3eQ/RF0tIcWl6ShvHSHEKNyELjBm8nhm9FKd+Vi1HLCULpo01
sJF1NhT+PpDOuxR6w4bizGppV8aj9zQ4xTvN0W8soitcZbD8OteuD9bsEslqobP6kfvruMVRhPLd
k/bJZrwhdPQWgiAMqHsl9kbWjyF6rEDXi/xvcOJVQlcd+LcjvB5M9TFFQ4yOyoqXA7osH8qDmxAo
gBFN7JjCrpw4OtLgTebTtfS7/R2F6Rjhqg4VfRxVf+7KbFey0qPwVuL6giTPBRnRYhGxUV8Fg/sZ
uu6nB6FvCdn14Dv1TvXiNOGDwgdyIG/E6yUHLVW81rL4Kmswm8n4HnQpuRyRPLKw2cUwP5FUViiX
l8rLt0PmfbqDwpsinghHPVYRAGFdvHUICnecfivyXQs0bRm3cbapMUAMc819772i9D7IkgRzT0MV
jb55F58k0gWP5UMHW2eanddW4hAvp3rrNThX1Ni99KF9UWwmlDntWz2B8cPKGQInDrCutGn4Dtzn
gI/5HCbd0b1TvGPiX/fOtKkCIscOoZtJHLYd3T5sJ09E2a+zT7SIHd9SkIi1JeNuaVFhUk7Wzhf2
xrMlkYH5AD0EhOrwVpEeDnRKIKOE+mgt8fMZS5Cuz1TS/CI0v9CqsgUosdWiWQVxLhYZoxXx0+i7
tY1V0JbfoSy/3JH9H+i1TUsboUbcroz+nzW9AAXfykwdWAisQ4tjE4wBtPu/zGv2SkgIhP5Eu20h
1pE9X+M0/mHYQlUbHjIx/4Q5kR6wJDrkDlMecz6nZawMR1aXYIuxBM7ubaw73GFQ+xGxpR9fUozZ
/cw6gZoVw2ZhUhTNv6ijvQEaKQVCqzjNrrSgHOpePkpRvjaRnkjXR7eBbxV6DlAGXlWeGlZ+YX2w
BnlyRgu2vvEEgxR5IO7O1AY+st9ctb5YxQPH8ikh2kablzvekx7lobftrXSwJYTgAs3+pbj3WzY0
dmYGrxiyF12H30yeOnAQc2qcWnYW+JO21iAoAOIxMovqOSnSXRhh2iEcVWBvSNOMRJb/Qvjwz82m
q0fAgdbWQ1q2x0bofxGXgS7ppzT6T2f29gabmHHGbxQggrd3LSiEKYpy3Rc/bRpvxN2QCbIgTNPT
4MdPQYmPNmR9bEX6Hk59Q9oix8lyirtzWWuftG9z8ryJnRrLrN7FaNGxP7QD/qfPzlXGthF8JmTi
kj+WTVHMpOPPwfFOoahvLmR137Mv4dxtBUl34YOgKz2eFPSmx3xIfqe2zigBgWJmwamgBDWYeccy
zbnnAqoYumpHm5nYDojCTpq+j+zMTJVzFAqQFLE9V1Rz28nbMFgnY3bOQ101yyZOOBtL8MO9fxnV
L9m3dSjnYxSot1QQBG3+xP8tfj7BmXpXeuoUZ+Mt6txthtF5LPKV8uRJY1rLLXYREROQb8IJJEat
VfvoJuWtowwAz+RLNaRrh/CMV43rIUa0E+OT1gNEYnNFwvxWs/gka3IGQcsk4xbrykYK9zEkLkqK
EqspenU5kmsOoUTMXlJQXwELipQvlXV3iCaXT9t+jyMSXA1DIZhhIxi8NtjYtdxjYqxB5labvmDS
zGe2BW007CKrPvsztw3HvjGuNx3EepEOb3ecAclIOGk1sgB9HKrcwetIsYiF98URpZGZt3DUsM6B
cjks0ZL7O6KIt2GgH/KyhZzvnlx0LYz4DxOrlTqNkUBiKgoUUrDeVswScxodqbZhTE52SWdvObtD
WfIERxjoj9BShgD2gWuTACSDFo4t+a1ym7r+oR9pGYojUj1ltuYN+Qmv5gqS8dIDAA4prystENM9
50bsYQfmh8UMas+lzXRqE6QTe22Uwb+gJ8dRh1s/x9XGKWMwacSciuex9n9sne/RF8la0sg23enL
GSxx/4an4eplw9FnNqgrrN1K/okuXAmdvnv3OH9fPHsFmV8aRdijs/jTrIlmTPKeFz7roH+d2HCB
ji8XFb4CTfFpGPaAiTid1EWHadl5MhV6zUgv4tiHf7EDWgPfFGnhk1emNyeflmIMTprwNq2sGxv/
J068Z+nKk0HOP3CirWBiXYxDtRFKLFtWMPc7TFPKQ+PPqaKTci4Sqhnchxr5BDbvd91N3QIPDgFl
m2lH7Qj3XeHZni2v3cQWTNKhNw4JLt466D8oiFrWEWvnvqd5ECQHv706yHBcZao5CvZvhWj2YV7R
2eBQ1eACGkNoSBLMWoxwigY5WeqnqY6/ckoWCs2vKCw6h+aCoheCSwPl72mwAR64nSznc7Dcf0Th
TwmUYmlFTya+RbuNXkSpr8ike8cHjZZMT304vWiveg2VfbqLdsZULUHp8E3zA2gIysd8tlIe28P0
XU3TZtD+gyALLodTxzFtZRHmFeOwnelyzIDUl+384YGrli0FvrU8mEl0trNwHw/+ZSLlhT794tyf
hLbWR4WYBuKOplm6zB6LpgH7S1VZ3PvHiJOz2amb6RnnUFPVHCIVLiLHXBtJcJJFbW/6HnhhLHAe
N1H6z6FuYGXX1q/Es7xqIk5TQme7ovVOLCHPHtnSJqZOrwXKF97bqhS5Eh94KFviXTEO5bZpEmqI
4WLsQeZu/TrgJiPaXsr8owOXH7DQ6RzrdVaqoPYhQ6Co843r2/U6pm6DOGK6VFjlFi2Vb1LpA50H
XJLFt92OrxROb6OifO8744GVxy0tewzDTCshgRF+4kOgxEscE7O0nfwJmv9XAZSFetZt7TWr0mw2
YZu8Z6b9k/TB9f4QdDi8Tm35mPpfLOoOjjutMVae2ZCHrAe8oxUgV+viJybny+4bbo+duQccp7u0
oQ/EQo5pQLKFUzIvcehea92/aRHuDIsHbsyWbIpb/O6kL7BuHMwiuZktCjQBvuFuK5kD1K5h2jTA
ixXdIT4ANzMfv5xg4F1E2yO7KbAsAN3kIeh4jkzRRrfy4Eh8OWxJwlHuRgooTYDoBtlyEYkHTfoa
jz8+vuGck/yHDHWwC2aUYb6OEK7Q7mERt6I8EeFbl9I6JqWxHmQXrke7+xmzOlk1o3tD8PtxsQHC
OLpJA42NArqTHsLvrk9+EyN/TWQ246DFnFF7u8LgBiDMFZX5xTJAPqVui7saUL9MzX2ak0qLscnb
3ByV7S3Yma6TubmG7B9Zd0Hm7fcYpF0AyYa5ZLGMLdZxjiz+6ZgYX5K2wqHmoY6kAMq0eSYMf7hX
NdH4vaYadNVyxSRjSy8SG33VfyfgaJczeX2akXjV5tGHq5I/MZMfdYzHlHpPdODV0HfvJOSQq+gg
pthMcPsHFT+ZKV88JiwKUA1WRuJYhlxkarLfBhsmlo0POC7IzPvUNhaKIDjTuaMzoDbioCioMDo2
sD7Kh9A7s+T3AWC4lKDZPZ3setCLwi8ei6i/6Yp7kqzru5k+CZoq43tEr8H2VuKXD10eMBXahQw/
KQ89FD4RFL8MkK2jm2ongAk08mEHI4OIfWbmXSPyjxHsQoKMTNjiI0vjZcb53WPSNQf7iPBwyeGp
h/ge2ZdgyjEY68NlkTDlpON2rBPsuDRIJ7ynwqyHXeH8ckyHuf0VEKxtEYRzxWIIPp89E3csCUhH
0V67LhdA82JjOYxRWxgFdiyHcZ05wUHCv854rsWzv+ymYDv0FiFmALEdE/B0j0CWCRYsMiK53uKe
fWjK+WhJ9jEBR4ymum+arZeRNzy7/n1HpzFQ9RB3bHLs4vtwicvedc7oYvea1n7n58EeVZlUQXHL
UjNa0E+47g3MSYbHKlPd22mjp5gQrtTOYxY6D27Ln90zN5XueFMHv6EbPEkC+Iacty1w/hE4g5lV
rzp6i9na3gXQmBKuheNhgCbFRQdxx1snGuAWRO+ImXurdzAewDpGRyU4sBwxgPoAnxtGntG8b5/H
42D/X8CllEPhfPcwWOZKhuU5t26M6J99gvZOB1DvtuS8XhIM56XVrUbsXbhovzXQUiwAVLeKXUiY
UPbRxYBpvpgz/i6zn7/EPAb6O3w7qs116dnXPg9PMJb2se2Dpx7XEZsuFmd7F7Vtod0aL2R4YMv+
S2sfhrCxXiAvUMyeXmk2PfbAUrqEvrzG2ztN+kyzOnpy8sL+RpEhNl78FGa2Zdtrz8ODU+ljjP4L
WkYvSpOb3GzdSzepQ0qqmaMqLZVqDw/wKIjbjbO783jtS6Ncj5oDYke7WaHC94npW8wYaqw7VzwI
f4t0CpYJKeHZabdSuQ8+utoCGWE1z/W+N60Lh5Z84XMZbRqTjC2hly8HVBVItKPI6LwxYoNCpvqX
hsVjEVXrtKdgysoHc41X3d10U4XJhaDi3WJJfHJpeeGqmp8DFV+9VgBr47dFIMnt7DsE2zIj9rex
gdmamo/+s+S9R9h4gOTbb0wAHpLCVt9oz0VqXPGnkNukYNi5OxidahXzdq20/RmQDKHO5Snz1Un1
+szuge6+RLxWJD4dMV9U+tkq92KYqXykluBjjNyl5HbXvhIbZYZXEycp7J2tG8WHIHZezXbCRvQU
iPkDEjvk8pwGRMRGzsaLtnwd6/aXzxaP4pPAlOJMvy4NQ16AiZowJ0C3CNNAqvVXbXVfbkybb+EX
AG3Dh6wy/1ynIR/mrsZ+Oop8vGAyRicBrYQZOL+7U7PsNqnYuNPCN4XZIWYStXTk6IHAzyQ5RHRR
Do6H1jOxtFn290jEyi0URO18/kVa3FQDlxveXb0yYdOfhy5+THt5LRN0aNBmWhSbOHQ29lDfsIjv
5/BRe93NosJc3LnEaD+FqdbUHq4pIyNWaPKyz9dm63OQ1/WmhUEFagR3kvvqOdNpHrCRARoZIWZ4
4hSF7i5iqeKw29EEFT2025DA5Nzhzg9yelJsHvMcuYuSGJXdvXspUUQJD8Melk0t6GHrzw0O4dCg
jW8kupTE3GEeH1k0re2IlPCUVIeGtaxuRophzRv0E77CzNK3Vx9UH5t7p+bVzxKMfiAoAvaB5njM
XPpjKp997FBmziNuyJu9zsavrqPonM31Yuq7z2hG0gdsOtr2Jb53ERCNXdttla7GO1ofWlZXIeWb
1q3M+5M7zV8GDI4u+2e49AvS/HEvlVDqmCcVSA/OERkIZxftGA6C6RNy4k/ohorEFp3gLMfGpkHd
HFguOB9OLi89YXjXVuv/X450qIAbxhY/mZzi2L5momaktc9J2V9i9sm5S73qzPovpwXIOyZ0RwFQ
fVWki7rmLyTBicn2XPnmeVZ6nU31p5MGL+yJv0PXgak0HMY8JNuaK1wh438kncdy48gWRL8IEfAo
bOk9KZKiSG0QklqC9yi4r5+D91YTMdPTrSaBqmsyTwb2Z65mm5aoMu4CehlSOu3qH43HyQNZDB10
npSMNz2BPw/uKHIIeP/mrJEpUSQxxoYwYIPTQ3zjU3BZ7RJo/66TP9ewtM46lKhRPWworR6xRzid
iA7Ir/dGad3S1sCiYS+LGhp3ke0gFQKJUTYh62gj1tajBx6qEzencLamAN6AD7EZ+xVKins58W+4
zPHAfmeK3MZ9cJOQrVNbWTrdD7LtlUFzJbDoWQ6QfrJWOpRBMTE8HIAzP7TeTDA6FFKbRBImQVk4
S4pr7JlrUV57VD9ockdG4KjtF50ywpdgrASjSE/sv1EP3oq6Yz3SHL3afZDruxsZjmpO/2cQo4pX
H1HAifCRRW9mYFOa3w64lg2qY6brLpQ6YrixIyqG95b74U3J26WN905HLhCNrC4AMEqwc5XUrmAQ
DkBeZ9S8v2kljk7NF4UR8VDh3mB2DNh4Si3M19AszJYYFwzgc1rxBdEOfL14fSoiEHV0hio0/rtf
ZxBXnFMJJFW9C95cUjp4xBaM3NmLgRPhO1d+FD8HdfDP6pGSQK+MR/gCGEbUHLw3GN+gIivTomAh
0TEXb2zYHmNBsCsQzUqhPWQFmKNcBQtEh4JvPJnjjVy5bDfTrzz+NNh5hTwxuXGtWu/k2j5fCgUF
IVCYjbDEjVjPAPNhIppwn1p7y7miStshMHmDtGlW2x9Ne4vJbEqvXfKp1Jd8Wgm0CixCzM+W+PMt
BDVRRbTePbVxQEftnUiPUYmXLU0rokMCi7LL1PKOcIpaUst6Mr2G7JFXh6xKCK8iPgXLb2hUC2xZ
aEUM1pTxYvAIrwucNdXYLpU/dfMn/GdY1+TTExuMGZv0QURqEnHFozVeYZRh5ul2sfuRR/ZiEB86
UmjQ4kzF6QRbjXz7W55wmdnlu93kRAh8NJZ2wLG5VEndEG28Mlx7HgKb1bjiRbNpSTXS7W4J6m9h
ONfKdGYWw6Wi67ZxBGQxOjrJSzQ+9wjTEOw4arOqBiIhh2NZ1eSCu9tk0E9WFCKx6+ZDQm8NBRFh
b0wx8hP6THGSP8vwV26n4ZtAIeVAnxY5Wzxi1wnX4TpUK3/D+Y5Q+tGzLI1UokaHJX/F/dgSv+qj
NEqPylBAKcMkxOASw+6h871b4DTB1rHGU59kZ5joK5dURxhHmzZqWVXjwuV9CnJ33ernJNhr7U8v
sXPXJ4t0kr55L7uzytq7Gh8OzhqzeWcTG0c0nMq4i/RfB2O7V5zRgeBxG1hAVssqeyhDdUaLvqwD
lBR3wknWKt46qIGzFM6dzU1USEx3wEUd773W0aPLdVNxkfQb9CpElGcrBVcskMYNzwPaqX9e+G0g
GysSfzVEkIKdh8/0iMxm5lXMz6BEYwE7F9XTjcN7a5B/zWbb8/duRHwd+BUrQRXH96nq2IoSHKZd
9ukmO1/VHhYijM7fxExmMreca7hFKl7hRijwzKsFSWcMTxF36Hvbo+dPLj3mnATp+Tj8yeQvbH4y
kkNzuMWIF+ZFbWDOInw6yQgEJTXVpn7AvefLJ0nxyxjrrhl/czKtEFuxN8CVKAhv4vjG0rjK4YWj
2cQGpjP0RzBsEkUvf2WGxs5e9na8SmgKdOsbQz/z/7027FKYXUUDt2Sd+/6R1fzKx27vs0U38fxo
HEqDwaJonDLzbrDucWhgtDAEWeaVjWSvgHQJPlCZdaii3ME6erGCuN13N9j9VoPbz9uIJ18LC2aJ
HSbOF74zIPnAyuoPwbYqrLFz1zdYS/MO8r/WFbPRQgpY8tqn9NdIPuHNrTqeUUkQoJGL327sGGwR
FukUC02Ey5KY7L74iJRubRm/plmwt4IzSmZcoIHstQfSx3pwJDqZlaI44uo46yptGybQEDGErr1b
I2bPtFm5HElJ9hR1QLE8zkNka4mWzFK5S8kmqSJz1rOuUZFa5qZxMsZo36rGezp8heWwKJEXR3wb
kfx07PxI+iCADmTrnYA1Z/7ULZFXoLrTYD0BAMJqW9j1QgEPnzP28tWPsNjEE7qQK1YBF4EAvO3r
R55g1mJ4bdXV3nYF9Pmj1p97CSmJb3201EMDPCfFGVVhGZcEU3O0B/gAVFRuJLts80k9yqy3J49P
hJSH9ifuY3DXLvvWkz+F/o3bCXEWYSW1ZDlTg11QOyTKnznpd63GML9xED1AWGvEPOlZ5ozKckpv
DMNTGf8bM1aD3iE176k4Z7DXdLhwHpTSUm6ManLMiqPI681gMcKS+TK3fwu3eRuCrZv95ioRpTXi
dVqeGN0TaqO1UoLTzecSeIbe3pgczTTs1ZiDbBVe+rMuLhF7dGqZXYAsNar/evPLkV+uyk2DiVpH
9AHHVRqgBvyvXkdm6dSAQNFCtu2CZw4P2K8OH0clQENGWGRYWypxTcvDndAfdAwfaNDiwDiUozoV
ludYgf5hYTzrSibtJ5FHi4L3T2/The5h+/VPJqEYUgNwRQHmA0PIKKTygnQDVJRSQYFPyKZlPYJI
W0TVe6Xf+9qexVOUSfGAsLN2YuZemgEeUlsO6nAza/eqMHTQiuAAHHgRZN80eF2WsjNgLkwdlKav
OHgJYPut/5gyzfKeS7dyFlH7KxNU8u6HYa8b+5nyroasBowU8yXtqxFeW9ZKead9xma/0SAyGz2o
dbw9764uV9ON62hMaJCMZHf+YhS7MECn1BIWHZKBF8OOTYnehzk8HuD4aBElGcKkqkDm6oC9Ip+Q
oupZkIErK49zEQu6PI6ZT0BFvnEaRvn8KrzbpAJ9+OUHdMJ53G8sfHu8lwPePDoslHR4+50vaaJG
qy8SxXzmyVWofbqY1rHDz33zZJcQEO6YtbH5hbOurveaNDlJx0Vl5Cubo9pHAJDgQcug82qiYzgz
vY14wJuB0LSjp34RzIzvmTSbguMnooLSfnHEM5xiqm3mK3ARi0YjvQYEd4MZkUvG3MVi7xDMXchH
jsom4ZRW3YGI7Y+CV9ujITKKD6lZyxjw/yIghX5ex4O+UoBSJyQ1enY987GqIPkhkQTyjzONrwiK
nGxmOrtOha2xBq1WOPmfj/YrcaYCh8ywYCrYUryBwGZmdQG7uPa3ufY0QvXgVdxBHi2dowQbDYRi
UrhoCjB12Yy1rEa9xugyiKG99AC1VLTGba7wEHtflZYtWou/hAOdsmMxXTPt6Ye/hjEatPNz0hqr
NjAWVtauqMfZsDeIWAx/q+b+umMTPossuCsGQzo0U5FnXTr2OpiD1rTO4L/r9Gq4ePj0ZKUXRKv5
wz6ycOfXJO5AJv9H83QGns/Fk2l3VRpcRkzfc4UrW0NKkBPG5ApAwgQ/T8MnHMKrcex3Gqp2A66N
F/1aUO/sMPxULJNwVQ4d0zv5vK3amL5MMisUYBQzq9V+Rj7hznK3WmduBySZHjHqkSQsgGfaSetb
ijlfcQH+kNqKWWrq0XcYD54Uf+hlu51dYk7LQ8jonAk+KRMzBfF2gyCRYK2n5o5XO0uWoIBfsGO5
oWm0KlC4OTdpb/YvAWm3bQq8bIW+q1kFWlaEH7TeoxJcj462UKWzr/sUw5z9Uwl0GirubxBPEMhX
gegWnaMTgE37X0Qv1dU/RgdpqguqeugIwan26BwIfaveDNZiTDwfiBgZk6ktojxoTr20kFhHiM2J
5ogY31ZkNuETJ0VABgyPYvxUE0Jfx1ift2uGtXNHDswI3SUK5dUo7CXjjFdZxYsCieykwazt+KkR
Txra0+ZdPdV2qSEWGzfYCk9KKTYag0fdd+egYRaofFcg5rBB53M1LnaTlNkofXwFmGoIej5WQ3hr
yDhIRIplIjwP8GH4/heMp899Za/qWDl3FgRPTfBrhg9tQPRN1aIXDcRACzlUQFK9+Vcj+0aJjF6o
WBtR8ygKlrdCD764U2cJYmT4DjuldGii8guf0boGN1SaaNoYBltogWSur50wmyt+cUqN+Onr8dZp
vLOE+D1rHAsnRbVC0rmFFrOM9GI/avUOQja+DE4gX0WrOXgZSqoAPx8ciUkgiC/Nrc/Ye9exQ95j
GVU7J+UlKoqbn1dgY9IzWufNODYM6Ll3a8Nn8VZy55TBASfJ2g5UdMMYA1SnXYJW23uQOWZOEf0S
/nQL+2yJMZE3CgGnC0bJQhnpEqTlO8oh1Bg1x8o2Ai/qFt418D8EgGEvrNC72nupmoit+WzGnKu/
NMldsTEHaWuGE4dGIyeNvmuU8aNInS1utcO0wEn87hoIIsKluUi0YMnGFeGxy7VRrMkI21eaiqUd
DJqM9w45gw6QDvzb+4DEzMphRoZa843p8ju2NBYaYqb2KhOkGLlwO039PjKFrGuzfdJq7Ww+zIIv
jvzDpdro67J02PhF9x5VrgnpqOU59SL1JSlGMwXLVun9ulE7TwJ/qSV40giV68OEWWSyi73mSjjM
wnUqcpF+orZZC9+Z3AUvo6l/QhWLzWgsi15nNd9s+to4Bn1w8UrUJ3l86onwmnw4LC+cz6HJz+Xg
z/WmWsukxRcC3BDXS9r5JALYCWz+cl1m2U6rSSkV0ZLT+xCZlH8aVZ1DoFbkHREH7DmUlwEPEjBy
5iRFj+VNOdss5IrupBBp1ykUb4JSKW/nCAhRThbngHpPTkOTxHwgvLwZZbBhN7JRCO9NawdkhL7X
O/sFl/INF+Im5DzqGVo6KtP32EyYa4CRB1AQM2RoB5Je+J/jwN3XRXRsBsQYaIZyh6VkDkebozOP
/ghynbI9AHs6+9ZXjoHW/oZRfyZTiTUdMaC937OfqG74suH/9+atNaKFL0sWCAULZeA5eocgLCjN
Q63gAJxCzkvj0zP099ZAi5Vl60Z4l5JjXEOEALCg5yhTb5VgtKEMW/Q9LzePHvwAS7MBZ0sIUiHY
SXja08f3Rcjcqi3CQ0NCTmVMImd3llQ2PSqhzmm0q6yJJoNTuDc+FL97Upvt4ZTcfb3ft/Rrjlmv
ajE82mAgVUT7R6nLkg9V8AB3q2mxHLFT2beMr3gxGirBbp8FxiSh3fTke6vg8kNktlrKnolHaJ+n
44oT4GK74Rkf06ZVEPLW8GQDxb91vpznTAHMxvlwnJRpLdNbaV+LcipvbTIo4JsR1XSPCUtz1XFT
j/nfSGZhEGGQYQe1moIUnb55igEnCFR5zTU3Rch1lyHPc01jUfHlwKTNGBQk5J5Zv1M/YXBcc7dM
05+16ZQ30VWbocmYmBTwqogtSe1mbsTtvfGoTcZhr2vRooPbMbAoTQbA/0BMlrIEHkeyFQmgKIdo
tkHU/+hquhyh5PTI2dup/msF1FaOMyoHvRqWBUFujRDgHJIDyb8s6UAnUm2qnoNLr13hSN1n7IGt
gJlbayxwaWzDgTpeBPZmUNqb00DZVVW29wXBUjav9gBL2t010bidTJ99oh0VGwcHy81QGky6vFWa
13uhU92XAKSD4YWXYGGY/HSWjJ6pibQK5NYucNVd2ynw/EVwVkFkWp2xH7pmF2ThlOR6kJG8iNL+
7IhOgyNwLTGohQ0pCAVQJ/DMgklQhBrQ6vRTHyFttXqsnGgqBJI/P1wSC4onNd1G0+QSBW4O9E/R
2/dEdU91AnCkYMPY6DjC1WQ7xh3LKy46RDFdNUmIrLWE6kue6AuQ6Ny0ofsyX+I423eNC7imZ0CD
GjnVdk1rPV1PeYIkfpTUBEmLuEFCx2j/ENZjDcFgzTawQZTCdAb0QcMWYUC2P36ZChqj3n/TqnZZ
Wcoqa9tJFjPhBxEtRP90A4tL4p66sryPiX3UplRvVCoBlSIy/WczNlfPKp6Wg+WgIOhvrjXFP7tz
mTWjRhintCUoxbcGHp2rRIcKdpuqEirOFDRovlrMSAAnRz/7rGkt8UBcbKJKIrSvdok+WSn+qsZe
+7hHohHPp9uXhyJJt2CF/pIRg67mEj6PzjcI7iHnqi7oWA0VaYlZLPWwR2TvzQgJelNx4M5ZVS3M
RvlN0G41FrY9HQbtRVHyjxDK9gBRzTPMz1Zp7kOKeDgylRTrAZiokXwC5DX/RiV99J171zERZ2wN
SgVxpd0xc3DyAwCFuel1V4fBL4vAF6k3ZOBx70q9/MVHs+molWvJpADdb88lq2xH6LF1Uv+gMToI
2/cXBHdQC6H4SYz+4dskOY/orxPGM8I17yV061i0BBHwqQqUsI0nlpBZjj2kLTHSv8Ak8z1GYVZE
GNo0HY6MtTHFxcXmLDfB3ivJnyebrVCbCJjaRD+vxkNuD2uWfWvp8S9sA9odWeQJ1LeCBWUuYNz7
sLtC6jrT7M4KnE5uyBP8x0s/BKdCkBNoZCeCyJBIS9+gxMTwA6kP7STTf7EbyA/uZXlFiJnP49xd
JuRQG0W89V3lA2X53R+8lR4GnP7Kd1vIF6kQqP0qIt6YppXtrtC9iWv33SXKh0VSfFv7K8tKIQRk
INugrbhsRgujJcXXqV4N49kNkTurvm2ZCFuwdzHKBihqAJnfLA/kXd34P0aLNMmuLyJQLyxzX2xj
V27Y4zvIzg1HEL2s/Y28BNdt7jtbSTeYFLjRncnf46UfKZR+IusXVlvcPVT5Rq98kWKNGF6g0tfs
lUWcoIkpu+tqRikxmQcvMbR47H16S5H3+IfMtW05G7fzv4cETYTG0lFzyB0j7H7IGO6VyTum7Xsc
MsIWVftRRCYBLGJVafYlyLuvshY3tNuvdMCdV6GyZBkiQ5a1+YYjDqwgu4tlDc3IqvqjhB/Vq3Jt
BVgCoJqPbjIHDHOKmHOlmepAV9cWyKTBcFcr2Y3/kjQ8lJWF5pv4Yl5Pw8L8bhlvlW1tGs5Z21FX
MldvQu22Ced0E0UYKs61HWL+Sd89qliSBfepOmx6P7sxK/lJiRgSXntx2iED214jcpLQgCRVRj6v
WIx7DXnM7FaoKapexyhGwJXlBL+e5m5zPbx1E6kVcItnoaGZOuhO+S3zeFKm7Pso3AEa+P8cqy3n
CRtZC2ymp+J3TBX8tirEZt3Zh4Zkjm/TuXMzZfhdUgV1Q/he5/VSHTtUivauI7ShRp2WWfZFT8Ql
hPqhUpb1GTvTKtsixuCTwoDY+CTbRejbSDBeNHXCug8GCvvRDmFiWMYrRTbXulE49/2Vl+tXLUHD
XlTrGjCr5TCuqONlEoCqaBhxGYF3MGB215b/2SnxGyfUtkAwKDkScRQtopwSgeRiZl1YEGi8u4G9
vP4LmXOpDtkyrdtt3jbPSE1XHRQsuy7PZpOzzHLR/1roPzNtNQ36ogSh3ZQr7LQU0SxhHd8la2u4
dKI7G77toTiSr1Hryfro39JcHsnFuUAr+Yh87A1sO5zoFmDlZTJ2M0flt2+DHVCV00RwUHxMfF++
+03DmdoqeCD5pVVQ4g0FtXkVM2kTaFtj1vD+NmQWZE6JVVMGR+RRR2okXZIAarF9GVNWi0ouN5Z9
inRwRJHy5dj1SqmNvUY4Kc/Np6s14H4VpBct7CEmxn7C5J8Mt5UVyV1XfpVevrcxfGRwhVLgsF7Y
Qkkdn7jiZ5hp5jayqaGoDkaafRaTBBh3vOnJraUUfNLgfyeuiuFkrP++oSAw1ho3HTt4FJX1bBiS
M0/+fDBAuFKJcMO8yah8S1V7T7DY3GrLZa1idHf1EwlON6Vmj67Jexvbe0XUv5nXsrVzdk5gbMfI
J9YKtoEPDrJjoavZrPbozHU3uQxGshHJuET5ak4z3dMIq8/QxVLn2OdkXmYkAYGBEBQCUEGI/PjU
yIk3kikkRM5sUggSEqCJYlrG/J9I536SsH46TYYg3+DJIcXNEkthf+ns9ASBjQXjGRyQbKWZeulJ
vXQsuRUdKUZ8IwiXWMAAMdKLauuSXFCm5d/071oaF/Qt66CO2HvxAyAcq1LnaNIHO6qzL1l5xU7F
mEOCbG2uhtD3QrjgG1CLsF9VZfvKcnXpl+aTieA5TOW2RLI2IsBGzAVMPNaugeT7ruSvQvqL1Ue7
WNkj/Kt6Z4NSZi5Tmkv+qQ0WAazdNyX/k7z5raDqVStvqYD8zl6B9jWZaCLtd/TYsBiHUd3BTycc
Uu/ex4ZTC+C3GzYI8pA81n+a1m5T2VJQfJfIigtPLDRLm/uinTcmNBlminoxl9pTA9bjfwX0MKnS
YCnfRnCeBp8UgmPgPKxuq4b3qgBJmHwrkwrUtHAEE5IFj4Ctvdq7C73qJsk+WrVbZS9LDX6f/lJp
GxJCbYHp6AuHiJbC2gb1oTMzRD9g67DJ1V/9P8sK+InXWbt1Mibu3jsfD9jPvHpTMfA2KdyOFlTR
r26g6W22hohIGlHXgkypoHkzIHjQf2PJfOr4TTwWvumm81dI5uCNE+RRYMykYk9jUldKGrX3sOEi
5Bc1qULsexxfIzd7xaXFWBo0SKScEeXPe2aY0trq+VuMG32Q/jqZ7jFBDFAH6am2GFZ5s8Qhn1o9
BjEWeJ01xbjDUyabKSvs2PKKMBWCRwZgiMtDvuv4gMZ80fAbFm7P4gkb75HIbtAxs5a8ieAjhnyE
C3RZK6cmeNnAHwpC9gp4duykgZ3UrIqUORTYEnVa35Xbontw6wfILK1hT8jur0UvpZWv0n3UjYrH
slgBRPWqn5S3gkFyl7AjbaNdjQmryZeDxrPX2UePS0q+9VpxrQURXwIDKLoSHtlAgt8P/wkfuA9y
WJ89iV1+qFIcVBWhcf8eqWsCw+fA1XZqt0utc6bfDYrRwJ1YMg2m6istzr5jzJ2m0SsnqY+ZHFIg
Ld9pFhd7Y2xGGq6MOSOhougRkiXMmHugf+VEuDtFy2w1YUU9oJbFJ/9Ii6tQ74TQtfqmBKeT7Qtr
reb4JQzIXO0S8wnXxH5kcyVtiunyIeudiZU1e7EJW0VqtCoxJSQRol3uXPJQCiAhEUZV1NZMx11d
g7gGUkOfqUbLPoEblwc4lgtCJCp9lePrc1ZmiDzzkyk/QwCyH+DDel9jAJ56vAJWmNtQAHIxLWTC
+TTVz9EzjIKKoT5p08a1O2bhXQ26eRmTHU0Iif0mWJMgJJgJW5uZORgHC08Otzi5IWhbs33LRlFW
0zD/2rUvy/9XsW0sLlN12KEzYnmhGSfD/CEhYx2MH4SN4EsGNGMgo2MBxFbLAn6LUKdBfk9ciOoR
Y0sT63xFJtMn7wsGvU40E/ly9QWTOh69z4Z+OoyaRWvvKqKXKrbNACAoQkx+kJDUZMajcjhPtM+C
AwCiU+3uCOKpKaqLyNpH5cYZvwNJjOb4VI1r3pyL/BcHem7MpuWsYTFZxbdocS5iVwi94nPk0B2j
T0WWbHkh8RO4ztbAwuKnVBtB62RFkPxuCXdvl2yQgI5uvrN8OGr1GzhduEEX6SLy+K7jbVY+YxaP
XvEjqWC5mHmjcb3eCgWMEO3K0oHVHXJ3jNa3rD4aZCkWYK0ULABlgPkKzBDv0ll3TrWOMg+Ma0WQ
AEmZanWtufVqfhy4vZZ77BFsutF7QkVhX5FJzwAu+s4+trlmk2XhfNk15rOxhStwpLgh34Qk0Uzu
C6rQEvMGNozMOI9km2noPeL3hj+ZYTtuQgDUhyFHOcK7FAwfTrwnjZt931Lpb5VyxYLAbBQEm31B
6eBWy0AyM3aJDQzIIWrUN8NHRGBZF9bNQF7iu810DnNxpPCsioBk9nEGImFZNuFS80aiCbCa9cnZ
1CcNUTKTarjVir9A4CQY6zdkZ2sF7XWs1SfIEnsnAOtlJd/ADxdVwMBCOC8b6UpUokoII+WEd02i
etD2TUyL5NabgkMo8f75/sUioNazDxU4nj68+/kzxseYwEP0S6SdwZHR2MWhK6qikJ9eAVaB4Do9
1mkAeb5cAb9Gfj3TuSC50y2WoNxntr7re3JriCus7pl5cXJyTCkFCuzmydNg68EolMmdD5/6BMcS
05oeM1ArSUy2tny4RXPlOFTSkxseB5plFgqmzok7fFctkIWtKmG0/5qQkPIPkIZNSwZIz2axRw/l
g0AxxKVusruD7BPf4Unp/tqxpzFqH57Hg00iXeMcHT/l20Uyph/SLIF0K/FpZcikXbgxsPj6tRtM
JdDcozfwOc8pqkyWwKRHQwTYmKW3LbJ3q2cjwLatI7IbjqZT9ktBqrTjbORYze3+TeNQbIwAr5u6
9bv3oCMr2P6kUZqlPNXQu+f1lL7FeekqfNpg91YRxtDoDMhmVkqB1jqbI4pU/RxK2y63di3EXImM
KQ36WQlZLw+PHqFA6HHnbvWdYXc3FhpXunLD+OshLBAVlR+aYlG9e805FX85+XsVRlezJGJpX5Gi
xYuuBdUy78+y/ZoSQWyoOVm8K20AQCb3sLbM4s9YHLD3wsew1yNzRBIF0+BhxXfNMi9G020d1gm2
c0gnJCtkpMh+41pO9VVK9aCl/KTFQXd/e5titJ+N5YvsWzP6dVkl++6V0mQdZJ8sRGcqhs46QDbt
X0ruGJU5ZgdEAqEYL2zLbW+O55EqSOW001+w4LAxEHv8U7pPUvPoc0MQhrzCrFG4FHTmEQVb9h7X
6wjKyyLOly8c6lfFmo2omcaI0SNy8o2bMKFcYVFpKyi3rEWnn4nv1FnymkO8brOnSZSGVpL8fGIC
NcsVADr20iiR2a108REE2TLhsHRAM9c1QOt47XAcp/8Tl7boG5BKsThz2j3eoCnqmtpVUVZuSq0n
iWAw/3rcXsQ5i4DNAGMVlGtr5EWw3z+7Nl0rjYMamILLwczlr2vLgVqBua3c5lB3Y2DWbzn2JNc7
O85bhyY5hE/Uag73ybsdvJvBmay7KkYYaqyMKSJ2PJsuoS96iB6Ky8B/hTSd0b9Q9ZlLLqw03rjE
PQpv6hK+C04F3kLbZRnH7goPj+fRAOEnQ8oVxCO/rUKsnY+JrfrIhnM6qqvUyta6rQKwBlUZ7zzr
7PDRGj7lhcPa7US3U0D6GlEcAPuqjbNtPKzwX+8mOzO69cAyrPBic3Oq2ZGVM2lzC5QKs5T2C/fQ
jN01DK4jSa3Qq6gc536GnwlUAVt/8yN03hR10vhcewBHSvtIWP44z3Y4uB2uGFRT3uSR9snuWCig
hc29WtzKdj1G44zUzy0NZe6eM3EYieLCnB76t5KNvfJrFv+cdIrhuRjqo0N0J7qNirMrkvvAATuV
gxhjUgtyft7W/El0pF59CzS8VO9FCIiEZ0RFhMOXrajfAaE4o3FhU7LOSQUe+33o73TgHbiHkvxF
Bt8MaiVHwsNPH2lYU4LNFFoPpfooBqJ3vIdOmHRzIsUyULDsE7mGflGm/OX3ce8Sp4DVYJsipsgK
JMRIBV6iLeaj1a0QV6cl69QzuQYuCKzYsjDeEqIoZo55VY1Ta37p5TbFoevtI8EZxZ2M0CAB2OSG
n03K7Mw9JURmmkfSETHCJQJus3mN6Nr5bSOuccPZ6qgbMUMGRTJ3+EKkZHgy4snhT5yqbkbb7D2v
VnTWR1anlIXZez582jkJoblz04V8Uxxz4XneshermCeODGKjSGEw59uA78ZjXotMSrKZB5a2trRg
Thy4oSdodB4NqdNJ/uyC5pwrEI74o+7j8D16HB7IBNjic3fMaiVZBuG5z05pfKhzYtBhzfwwxMwJ
z5bZtVDfs3bHGzE32AELFQDANYdKhJwwC5gWwB8q/wXtSlG5+N8KFJV0f+RDIRsgiW+yAZ+CEWEh
eCE1+m6Gpd2+nGGTlZgKq0XrygWGo5Wb06ZY/8L2TeaMBq/q+LTKtx6CckDMocnMRapnwy4XPUF8
KvtO319Fw6GYbtfwXceqzJ6+wt7qiwwUNV0mGFYcy154t9BcSwdzxV+BZhdqfZDTkVfBvKC/0cW6
55i3Q1wLYGZZhOaSFnd8FOPFUvAXF4yMcEWG44qF22zUgllVLQ10cWm6IEB7VpQfGUpAJaKv8rZD
I/d2fFI9H1DXl66+Aaj3GzEL+/fW3pjteQzXIthOHrSwI/7mH5E7Utx73lzWd8hNgchSRwRozfrh
4BM723FMmd6P1iPmNRjoD7OY+hgDkh1TQBLrw4DD2ErJy1Yz8F2OyZNlC06tEavLvYnWnnoMGbDF
d6TgoAa7mQEyqMflPULSiH94QbQ0XxjgPlTkfOEAgjVZiZJ4rWZtdse62SkDqvJ3x6EOTo11kV76
GsVJsVXSRRDfCV+OtFteTFU9VKNwoYwfdE/WqH7nNLV2A1oRhOlFSmaAclG30dy1MQu8JZR2kHnd
9hQq0456npkn3tjBylee2yHKQy7arCkM6/Y91vamgON2qSsmNfE3ttEoIcpZ/ZXVLXH/mQj1w99w
RCRAmy+pFO6ptw945cCyLgie86eAT4szKEFpPkvCU1ffEt5j9ep59BraPqw30iCFDtI5oePtb94/
fUBmQQAn953YI0UQ2st/5t5MriTAjCVYplVXVqih7nV+jQv8bCs9VRikHVtusdB80yS7cI5FU//I
EqRkCdXFNJPJ1njW2LpB3PVhsxymuUyzZJ1198sfwdcQttV+dK8UxIXsUYY0c1XQ3ue4SRpjpdKi
CdJ/xQB9Q6wFL/DAOlmgiuR6lITqZPl7K9dR+Mh1spBJxei3KqWQqvz6/WdEPjvuYQZ525JiTMGe
F8Fn7FFO87iE/Was/ywyeglCITfBwLAp1bck4r6Z1h5X3TNpUx41MAS1fwzjR0wedu2coJ84HZ0q
JVoObgfGe7RQLXoeWEea+DeSOusJFKzmu25XMw9V5fRdTn8vJTbmcanRaBf4MLSrFTfLoSUta3jv
JbmO2ltZXIT/ZyPOTqlU5C/T0NjFAqND4fOYyBKane5cdcW8f2bhL2HcCFFLV7419CIW2zDd5BBj
2ZaG14mqE6tA4PnEuKOVcetGRy/Zke67Gn1qHfyrvr7NmSP7lyS8O9DMw+HJbySTK2M28qD/4+g8
dltHoiD6RQSYyd4q52RZDhvC4Zk5NHPz6+dotgPMsy2R3TdUnaINTSFls9asPkLMMdjOy5DllXcY
uxQ94nHyXju2t67PuLsxKQk3MeVqTTs2PVWOwRujiRiTIuVyAiRJcSaojbTNVeOAkzZ/HITQPWpC
C8f1eO47MStRoGbJigZew5M4kkPKBqO3viuY0rEFKAuTomAUkW8cPKiRqW0tuGLSXdREg3A0KoKN
0L+kQbhQUU5r6r14nYEr/63Twpnjb7DEnrxgi1M/aZ2FSU0ju0sDQKvOaf5qYmdOPUKyunuJknsq
9OWIscjWXzJCEBwTmW10yMefwIYrQbeTk2GfciEKFoa9lhNs9du5YlZRVjbDtcegxBBKn5gihn96
EPNUQOjWSTn9EYQesVZI/GPgk6DiRF9u2c1zPcQLnC1G9rB5CGX2WScTZiO/+viikdwwTsA8BqR8
fE4xEt2IQSMhgU/CItrcEyqC0bvmU7Jma2UkEBjlVYwlrT5ibaxv6C9d/9RWr4Z6GaiNnYjReLYB
LIBddQXvJMwvNi23oSzy3GuImvrM14B4OReNKyGEQ2dNlKSEMwEPe5YpipBJwyViir9qZJqshrlg
mVWbLxYWJlSAwZubYjhDbqkdrHSdY4d0P1t/rcs3LT9Ll0l69+I3f8n061aX8imzChediUS32no2
AX3lRVLx44hz0RF1ziI3LOyud+hRcGdOcK0USMCR/+hFSyv4jLFqNdm/KLkUOiCFblg2pPuxeR6Q
2HLVQosJ+nDpBK8DEuIgeatoMursO4n9/+XdXrEN3asnizVSU8CkCwWhteZPDXokvqQ9lhcj1RcR
RUKNlc6nBR2Gj5a5TCcYkiMp5TCQbTBH+mhyqAzVQ0N3EGlnMQFYVIuKBewAidCy3/vav/fOw03D
G1zs9ai/eWhYdRLJOt71wMQKvk7RJdiS7nD/LCrJjFiDWlvkoNhC/+DGzBr7I7wcqJ+dCDZW/5Dk
afhXx/rFtVDAWSmqjZ9sdNQgFXk2YbYR3AyIgjoJ818/lXxrESMSQNDqOV24Jt5dyYvFxNmiBrUT
sWn6N8VLG/hzW79nydWOdp6Nkht1U4WONqcBprS2O7rMg5cfno70tH/k5sVvT5P283TmkI5isIfV
OR3jdq+yEAEJxIcItUe4D5IdvECMVtW8LDlOyJ6D5F92v4KDMGM3T+yxsxqsT7KmgNszLEMJDq4f
1iura8m0F7+N2THsSWd2ccs9PnFYu2xLwdtvfXIQ2+G3yotDWsu1CzrCwFpgQXB3AvrY4mRJlFYe
qx/26S5g4/zk9X+xoWMnWUTYaqoAe6hqd0WwD/FZ5wAC8T2W10Syed0G+OGKfUx7CdpKDQz8kZKm
L4138cfPHpRiiGiGH3Pmi8gx52guD9iuRoReijtQLv5l7LTXHOZhzPwybXmzzTXhCujHDrrx6ZTv
QbKNMk4j6pZ06eZfaVfhCACtt/S9V5y/zOANtKP2EZVeXWycfuHiAkd+jqsx3LdY41Bf5S/BuG27
R1DdbOxS3cbuXoFgSO3UvHKdW87GNV+QjwoMWcAbFrCcWR6OMQ/sVgJeBykQrjqPke0iqtCKbgjS
yeM5BUdJFkS2DqgAiN+zTKBgM71ET/+G6puABKCTWGOtVVueHHWbyiOJ3fjjUzY244xxQcN2Klm2
7SFMYNitjWqh4nXCG6eMlQeBbVir4TxWywEHTnXpx5Wf7hK4nMhoa34ESS/OpePjp9QV9prugqg/
iM0mWFQgtxht2WfwJ+RfQbLGK46NA4gWkPDmjN7ZjB+Jj6HrYek8yaGgpNcX0oq3meG/5j2looiW
NX7KAHpuCXAeahO4hx4h7Kyxs11bQd1IOu/WGCu73hii/yIiYS2YWGUO8aVIFRD2f1TRFC8rltsW
baXCLUNnyp1crFz3mgS0XdYNY5Hkw/Ssvc61CNCinVYdZl/34CD7LOXOHybkuWtBrmYOAqxoV7k6
eO5W4s+ujIfnJwt/+u41BhgJboccIKii5/KWBRjWstoXqc7B/m8Su9j7NwSQsDDba8CtTOXv7fzi
8FRVWkshfx0db297K5bChDKZSANZU0RbmxQTV7IDjc70sB3THCZXNlgZlAvl3IL/kzc/PtzfgHim
ECs0yeEHS0QvuYcBYXCY/9McBRrwtZ/C3Grx68j2K1DeZiIigS13NK514wP56cC3T7/XO0/fE3pH
A2UOp7WVvKG5ZvlLj8sCpqVHIlO3wdfdN2vPQPNnveV86oEzzWzsQjVRruMH0HLEXfMxgfE41qBQ
Fj5bNb9L0K2r1dRgxwDOQZamysZtZmkbBNqG+Bc2wQLpZV28GlAkA30Dn0SjGlP6tUBhkPMt985P
lykKIlRvIuPxGGZDyyYloGZMj028yTlSsxB2i17NMHhj1fKXVYrnB1dJZrWPuL+kWNozshvG9InR
4akZk5tZNa+dhyiBclOG/JF4aGJ+dCs2Jo25qV2d8N2ujr5ImTX9taJaexCYDCyIGBC6FAF+R3z7
FqMZM7ocg8G9fZa//b/cPLMWZ12hbczIWTqcy0m9RliD+ZeWKHV2RXRGBbqOKVpBZ8wk6mzUDMHT
2EZwKQNqfQzmFlMcMYkXreX/51p2im7dd5iREMCWlyYBV0GuL3gJ1z4BtGEL8hI2ILrUj9mj/hsI
yG34S3+8Ijg3wLY6tDVgwwgWhkcAMYazVInZxC6Uvga56k9U7gqWPQEbjwjVZRcgcWi+EkHAlf/h
lCgIGD8kcYib8V33gy3AWmpB9PJ4/sIp3DktbKE1mth9S/0sUNhU8GkUh1FG1qGVH5VrQpCot3GR
b4xQAdLj+KsJpaYaE9q3bdyfXreAVY+kgAusF00gvgDzoBahPDxfYTfckgBKhQ8gpiYV0uORHl6m
5NtQHMO4uaznDleSjjDOY/5V+L0EQPfbLvxK8OHIaFsHyGqh3FhmsIiEtgnxiggGWDbyYzSFjTZr
HH/lmLuQ0HjPObXew8RskC+m6LM3/yEdW1eUJKN6d+EsmQb/0GFEvBNhE0un7ylswNHxRsmXBie+
rnszUZ4N50h2HoXQGmkWAY/LKre20oEnFvHtc7/F3CJ+YK1iy1u4cl+5y6cDtOaVlKRkIY5HasXe
tYa2AEcKq9gYMCu7KJPcFoYnpWKDw0uCEvzcci358bXiTfSTnQ9Fp0LF2mKeAB+cZdb6acBRnMqO
1q1SLvvGi6nIfb7CYCkYJFVwVrKIpwONgIkhvWnK79hlXmgKggztacfLxSor9hF4vgdwZQooNDMP
OmzZE/LrlhOqiPEt1r1T2oMMJBOoQ2paJv2L7w3oA+N/kqFa7KRbAWGpabh0efWiWzZcqkFs0/B7
SD6xdQDm5pS5luY2oRNEBHTR4NOD9sRrL5YFFh00BcsOnV3GlLbyQibKT3ccyZfrmgt/cn5zRCS+
SJZVvZscCD8huV/qgWhh1qFVN0iNiGvnVoJ/0etDS269wG0cVefB4zkI3kruqMgBWH9McBd6vJ86
jqmqcTbR6Bz9Tu1tdMSm/k0mIt/Jki0DQIpjRjqqgO9Dxga8kreM37AQZ505Sa/Xm8Edt65D4Q3g
1OgvDmRrl8KCqABRA/1itsDMBefupobWoItxWbNOrszlJBBt03nbPH5EEuGb8+mWc3YlNjPl0tz3
sFOT9OzSI9kjmUkfwQgP5zGJq00Xoyd4Yi9PydbwVo2PafwOmRbwwRpqn7cLm0x6hFQN6p2K7EvN
Z9Anxx2a6pq+YiKCx3KRSvhfKZ/QNPn3BqmDLcINnP93j1qxGIDKPlrGj8GpxplmEe5jQsF0BbNK
3G2pfLebjSeRk9qbWvuq+n+VUS9KXtyUnaE1Xur0U6cn0+tmE+s3eO2kwi8GHzrSF0N/Fqd3H40i
2sRU9EdDA3Nt8GPxlNBcQEbAdwQ65adMl7m/CFg+4WUhkfQYOCaFhTrY8q6DIwL3t6piFvNv+LVm
MJGAS8314kKvy0VXzswGkQlj5/+30mPAKmN8YVodhHcMyxk20Ubdqf9AL8yw7hNAOLfjkpt4F4KM
6mjFNe3VQk6t0BN1rE+p2kwmRQS3r7ktMwp0AyZYVL8/h3N0rhP3dQ6eqvDdDVI0mLdoWTjux+lz
BFhQtp94SS7M94kyQUm1M9o1BMDZRCER5L/MY1kh985X5X37w6dvefSgXDLIkvx+1SDxaHqaDnaV
Zyn4KDZV/jGYtyG+s/rw7W1BWZ8zJeoi3kTmKDaZA3a/hzpj9G9mztybMXMfnKHczQwAfxjZoQnc
VMP1p5+V+TK6+JpCuczFV8qDF1PlYFF0UkbbYlW5iOiY+sN1ZsrRagBT2TE17beRfdVi0+EdFuMJ
2iQVWQ6vior3gYYHyujSwElJNghr4NBtltpTNUe8Zc8sIW13QaeYMnJx8X25DF+C6uixXQmHedwB
Ji8ACeM1myCrVE8CXE26LAb9+lxwJDswWgTVsZ7tiuSqqQPecCdYgcUo8IomOXySH4uGpA86toHI
W1gVpewmcZCGfFCGd+xYzrS9vy+hbjQTEiEqtBxZrUNCYYl4aWcWB2KkZ4X9l4PTj7tbz/4NRiJp
kV9GeQC+CCCCNQxSBmxW6cvYvBlTtXy+aDWrcOsUcOqKk4tdVBy0iIGIv7Rrc910BiL0U9VfhPub
AGcnoWEmmUc9/9IS07FPDVP4XJ3xt9Heo+HBqZa23xWBXJ6+GzmmdV8sc7teSMboOZrSsPxX82Eo
r1lXBON1FKs4s3T4LgzTHRjJqI3afmYQLzIZ5dx8Inos6n/eygaFICeGk9XnVidHIpnzOzvFNuUr
8Ei6nrxb3DabBA0xKXJluiXHedlgb9Pb2zN2tW2ZJr241sAS8862k2gLXOUATvi1WOb4vBcgv/3w
HAW/Q/I2BD9pcnQ1b1FglGFTPzeY95E/ye23rCYUAnhZ23OTvCUwYkhv8uSLz1YL87qS+675xM07
j0n01V04WUgY5MGklIgIFPKpnofPkBFSG59NgT5D3cAKtQh2dKBB6EiI754rdllMYQzyMiCEulSb
IkD/eOkxEgWujnL+207eRvdfQ8pEob9UNvAUHfGXOWxse52ZD7JcOtweAAjy6l3pzTZibCR9uSYK
eNZW1yn+DXMaamZsLd+6GzEExtPj6X851yyj3omNP+oU7HYxauAz4ladFy1XYj64C/zgzfhTJJ+5
Pu0cZxtWF4WWy/hze1AKHtG1xhbo85CdHAAo0pjuXQXlNXShxQLcpOth00KFAI7N/GcE1nqqhrlW
vucUFLK4kaeepISggyHOvFvB6CLhwAovfXRp5bGu6JPzZ0bONcx3o/VMWEHmjinBnQgODknhcdCa
qWrrRxct/7OxjU/dNVbutsdcUBtHpT/gLbEut7aW0tcWq3OnWklP4AEInIVsrpIDc2KLbILomgKi
xMBNV9fWPkQZE58E6RRTn8L+XxgxT1CF6U/JBVHWnEr+Nkci1ty6+hbDNwjx0rr1V4RNRFOQeN2V
GQSsdYYNDhqwwK/SajdahKM+ZtIItSMQwcGt/YU1RC8R4OvebvfluCnFC743L3pv7Int0kTD/JOz
hpEvXZgupvjVFofIeGV/vTKKTRdeIT9LF+I2Pg8dOm1U44GacLJx45B+4zPxYeuVOyT9sqEQmxK8
4UCYTmPtjOKVJ3iGxxdtIPqJd9DO25GlR5P/o0icd87b2H0IA/byUYKz5Red1ClXnIUTFdmUUeb2
M9MYt2akQUkFpsv+1rdDfufrYLa3KuageS4XZefhmY9RdKI758zvpT6PGYxUIudDGxYTJpL0akRv
o36JyXwvs4OoonmP1i8pl970oZuPYtz0E31gtTbsl1Y7JGobdscCLhvL56q0Fs9KJmcshs+vQWfI
H66rHuEoeR/GNvUBQv/a06lCJUyYMKtCRpPu892ceebWGK+p/+rbNFDfQHjY9b9rwSVjuRfWSwET
okAFwD6up7hVOq0FgupwZwu0Bi3pS0zOkOWU6b6ACsoWKmzXg35ygn8NJVubrXUNyXr057hbdGoR
K1bJurixDxnbHUT1LLFNKA7dWio81wwbdYREzT+NpA0k2X31ZvsDuFx3MyLbIikHKkLb3BK46M70
6Y4Y6/QLnCSEOG8gfLch23cyX5ZVG2wpxdwOD3G3y5xzo1a0z6in/HZNMMlCoklU9yjIQYzcAh1Y
PPEfFY3pgMzDoj38F6FQNTaT5ayVRFtgU9gSTNhIVADoa7/qhsf0FII2JmyXp4JNSYc+hQKWk6rx
N/nwMHyy1KYO1zGKNuiunfZeMUf2jUtIKdHLk5QvPCra8/ODUKGrb8AMSDPgix9UgoB1OwRclWSW
NqmBPJ1hKulEaJC5MofknE0M6ULkk7Gz4FkBRcECD1XVKHdW8475UnAnskD23e+CGn10Pyavn5X9
yfFeMxZ7sC62mn71IUIWzU11DSgtIrb9u9L/FRSRitAH2Scr27mNUMacKAcE+SIxydV2eZ20d8Hn
4g+giNXRs3+NFNYTIuHwvUn2pY2z6qXrj3GD3F8eCv87CP/5SEewb4pLGv0VKFq7+JUgzvkgj5q5
HZEWOgMo8btibVBZG115s4HvE0X4LExHgsf2nHzMsK+txVAs3NeIgiokpT3RW4U89oyWpX7MCFug
1AtpS3PrgPsDRJNPb2rZd0N/9+W2qV5tSEA9h7JHnxBZVI74kFwuc4OyVbkXPbzGwDxs+5Ii/PSI
QYVgZQOKQN0ZIZtvrR2i9lk67mVu75NyoyewOxBiqdaG9kk/p701OFZtBDl5GaJyYtHMaLjnaHe+
HWo1xj1p0C+UuZRBSkGGoKyADWD/acEmoSFscQR2HvAOgvtAKkwsE4aUhfSL4zELI7ghCI9IEgu6
zcz0ZiFFcMPfBN8jD7EV0PC9DSib3C1LQSL+yBdjLxRcO/OtBXwbUcYhTBxlOHdYEEyUz2pnMtMG
bFIHXwk1B1C6gsqIkqQafgQGoKKbNnr6ooF+L0X0LCgwCOC+DzYT2ecWZc1U7RWFp5MeHBwZLZIq
YOjVwLQwnnXMirs6XkVQLHP7+Py92w6HBUO2kfOwPJG3NQ+cVa69K2Mdqmvc7bT03a9PlupWGcMT
jQYVLZo24Ktn1uYhpGJr25OuN7FvDjtjXkzO2irUAkDDzoT+mWdH7FWAbmcjERmQl+rkK2LwUpgY
zIoPI20xiy9SRhbT+K9mz+t1E6tZJj0Cx1ZAk4vFI8N9Q2Nafkldx6JmMwSu98wVNKa4cbwxWdvb
khYr+EXfPCLVdYq9BglWRFQGcKgdhh8GilLbc+a+BkZcX7llu9Jje2En/rUvRgJR43qZ02aGtzot
F4RGz6Ue/Vr1NdRuQEMhyYJLzq8NtwWZKrSNJWv0czQ1TD92hbwLESy91niUGDQk+p7gJ+f8LFh/
dd71GaPeCXb1xkdHi5YBtDNREMrx0KI2JFVm6csfHRkstti1YE9WWxTfqEwk5WSysli0CYUWEblh
UbeHIW5WffKQxNV0KsVlFTFEPObi3vblzaooPZkudvz78ctzX86mVvmPjgFIyGGU05Gl7U+QI1r+
dAKsiiheEsbXnVBn+HmzUKXHymEHDhUj864BKw6kYSNmtDIdT53z7ug/wbOt5FU3+gf1RyMveROu
uXi8IVprEJlS8eshE0wMZ9WXR/UUNFEv1ahc6rxEUq8tkmrYoObG5Sj/gqp7CA9lYG7RwiAY0VgH
4GtmMFh9pHmvryfS6YeCrgrb9oxrb6Vo5Ar8J6SG7XC8IrGZ7hqDpRjrtubIe+2XFwGQFyhdim9p
MnX2wUCnfQkxJRXea0Gon2eZPyYsY53yq6tKZtfjw+00ciZAejLtNtCERJ36JyJtU6VENXnj1mZP
FzGxnRRFb+jZ58pzO6ZfT6xibAXrPh8nFslsmZL2nFlkogzqNapYEcRxd9btzgeJ7bvPfKjXWrYv
uVVd6+6p1nfPFbOUTBJhh5T6YUHgFBZGWMNKzmldwD6qt71TTVQ4LncKRnGhoSNtnWVEBdKm1VaZ
LhOJGhGO2x5MJW6TIl2xsHvzmTt7rGzjXPoc2y4zBJnFhOOI5oPggxXjUqIq+bzT7BSlhjtPcuaK
uPUonKP1iJZYBNW2IpSg7rn4R3ELJfIgBJUNXmY4JCETkp5Pxu6H5dP4V9QfjudAh5rWXskn7IzP
pTO1M9Xnq9/8hkhZJPE8S1DWR6sFQISk/7epioVrTgsFWptsJrEcUQ47UUE8aMYx7AsgHBRnfQ62
WmOr2z6XK8o666P9JPEMH2NdXDyXlYMKaaf9n8InwEkZ1ralG7R1558jRoLscPJ3sHOG8Ve2iKGY
bcAeEM8uvCg32CXnqhPfufavVe5HgJM0cod3v2AioE1/WhffAuzTVoSNm1S+vGcG4MQFAxDczKww
cKExzzHiLfR1gCvkkjET73um6z1RWVVqXejZ+SLr74l0+9xuvx3sTJHhs9JOm24BuXTH7ZMuA3Js
VC2RodS4acmHyQwOcXYiq6xEiVWIlAxkBtQRED6bnaso8w02LVo58+DUExYaRwMqj5zRiBEYZaz3
nnhZQ3DMaWV71KnfBXbmxahDf44NtpoS8E07lN4+cQFvBHSLJIVdhoQEZcPmSo2i5pEByiQl4cO6
x3y40mi/zZBRi4fLjKs3vkWVuCW4PbpefPh2s1dpuU7UQFoWvOq+LQ6q7tjF/fRdfOrL4ibgA3em
/+s0rNjcyl72GO9bXb11bcBRox/CriaFa3I/NNZ8pFNTdMplXPorz2f/qJW0ov1Sc/+QfCWsSCCn
l/HBLpiThh0opsRg0OvVIQoxRElu9OGJfjHZjsHrE88TSxrIapAOE4E74iIgzl1yoibvthbl82Js
WybO+ZsjickZRJ0vnZGf3jBnomZGNbAN2R/DFRlb9mfta2d598izHypn6RfH2qeMzI0tshM5n6gU
p7vpOawnGTYA+77VEMNd3zwISGaI3TnA+Ye9EIl+6dDJ6O4hztXDNMdXnPvIfslyZMs77HQlWS9r
j1wnJHsy2ocxUD94Na6fWMa3cNAWLVqmvHJOtfdWGf2BEL934voeyYRXYMz3JKh99Ty+WZYzreJW
lT7mPNj0WOdqO/5qDU54JwGIZ7mwu8u5ZMUnO9SrWo5v1w6+FfrhuG9XvcgvnvA36Eu2WcRgwbaX
Vl0fCzwARenccz2WM63TN31kXoUHgi5mY597z1RfRzvVsLZHU375Se+zVbPQB/PTKp3qLpV/ZvJH
j/oQRF/m7HIz2xAEFyq++m7Xaek6oniwh4HFLtCZ50ExCOmzrkypLqbor9EYi0bhD+v4nNtZQ8L0
hDIbu47Np2alq9EcwIExYemgyaB0AORW12Tdan5MZex1PoVKgdB7vLGTe5oU1bfX0bIpfAjqeZZD
u6nezEoABBzBHEUoHaWplsZEE4pQxw2NpQE3BgYSvOwJVE/sunObiE0B8yprulNNuF6dTteKRPWu
S+8mzns/G/cD3G30LAN2pzN1Hu9eb21iP92gfC3Zs6vQ3pAv9l2CQHOnHKJQ9dNXzXwYs62OJa+O
/LXbdfskw+1OvABnBkpDDtamGFgx+cX7SBVAltx2KrzPKbVo2UNkGUobuRdc/wLk0ppBOHYXrUPU
ZVpSSFgU4iVLP1zhjQZNqECUWNWUm1q/bgvoM6jOg2lw2YFVLlCBbGGQSEJaPDeDT5ld6WQoYWyO
I4OhmUmBk1v6ocASgwVqWtomyHI8ys4Gwsy4DLmzJDwoJ0P3lfsYYoYcin7IglsTTH3CNyMjU6Uu
6CiVne1d2REqbFD6mOgJJn5FPnjduyQVSUwV6pAC5TEMnKkf39CFY/Xscl58NUjE0k8nEpJ1iLUy
TLf62BMyh5Tej2Cgu3IdKeRD0JhLC95txXKVAExnFXmhYrhFH1HrV9dl0J4IDSHRyMjJGp6UVpc8
eWAUeyrovfRwUjjGsqx8JFKxYkvJjrMW3yareMsoANCUxdfkh3cJq6wjiGkiV12rebq85465Mta+
n1xMdzpj8AdkmJkrS/m7kD+BNovvQesQzCGr93P9l2zNP1fIm1lMa5UMwZzSFYi0eS5RcXal8cjD
bN324S6Ly/kQd8zyIcUZXDX6c41uOys36U8j0ps6J6c59daOzjdb2N2+Hd0fhn2bnhcuZe7ZId0r
CiAaVXtXMdMwWa2T0L4GvIZJgV3e7S30Z2ifGic+10y+xwnVx6ggygaXXIpTC7iE7KNDWaX3mM/d
nnRGGsnSJj5KOPFSU8G7ZzOaHWPgdDXwxpxhXPuEkmrTIXkG4ObMLUyeAmHK3QCfI7Bz3ChTvldP
dEHIpdoRfQvxjM0A6VwYASHMhigz0kaio6UmaAg+D547zqgu936iv5Wtux00PULOo37KIlq6nN5b
lyoBE/mLZ6i58ezuSFVcCEsLlknGBtdPkApFLhZUmElsAyZA/fbTA9iRHfQMMwxbgU2fnmNRmcl6
MkfUvPyJEXskayAuu6idjV+Lo2G7P54VPDLTnU9mCRbi6cTliYGMUSXgksrBkesyKLcKLkxfWtEc
58uPIvsauUR8KMuK01V+RHFxBU5WnIwG7f4UI2Qa80cBrh0Kt/vACrGtGwZkTmLtegXaNMS1M3bw
SAYs5IC5JnuTOz3Pjv+NVn1uQUzrR+THY3m0pn7fGAXM8vAnS0b8ht2fIeSbo2hkNVRbXghzKo9f
B+lzRLm/QxXtNHQmjaJMtlvtwyxZ6gT+hst8b2cx8zjUK6ULI7e0//qh749WDoQO2SRrTGRiY6b1
i2QMTpFeIiBk+eNMT0t2juSnCyGMUR+73dZK0psKqxOheKQTVF95TlhzTKKCP8ao+Wq8EITB2eXO
t9qvLNXxkuKcIytiZYIanZWCR8RN1mbdM8ljSKv/VplFJm6O2roOV0NQwrZDyTYWSPMJ3bgS/bRQ
tTAWmWH+mfTT1GaLCHSGZXA99ZS/hCMP+P5ap3qM/ecEX8rNjF0eVXvPDmj2U0wRtmlcNEZITC4/
gieKmbA/yM0Em2MTQupiF86716DHxuIpDe8eovk3PHsbTRkrUc4qD1FHksmN5lXrEN+6JfWPPJWX
XjKBG10C3JkoWzkZlL1YJNlw1az42ps5mWRyLy1/3XLgdql86YV2s00fGe7IJC19j5vhIA0DZgDX
R1lUB5ek78So3qsnF8IrT4NtM8WvtSUezMsTGk/K76NM013DdMm0xVYxRu+h9AVZyrgGh2hFYI1J
5+JgHSyNEwDQf0pCf+5NoMRqVZW+iWwjvcSGdSFGdN/QRI3NuMTpBeZuWqU2yIoa45mTw1dnhNBN
yQIkNIdDXLHgwVwm2ouAt8nOWtxKuv8BBY3WONjltJWLiaoZKGZL9gAuK/qme1F6u3aaZvN0rbUm
vRbbijXQtuUoY0Z+yKjZzhZtue4g+zlJcSLB7x6hJMo6kEiOR0/g+5c8NtFtWIcin7YZQTjKdQ+D
0NfUGBvG1CuS3J64xl3PwitKiu/Ba5Yh8E7QJEuNaBlLHjTQtlOHnQR7n5cV63HQYb05v0MGtSNs
EItrb1XffDrExydmvk4nJJg9uxSJqazVhpvBBsuJ0t+SQIhMeLDDQOgJyKxhvx2QZeqd/KiSgD0Q
2iSkSItIMj4aPfzEkfaW1PmtC7sj8e0zySBtYHZXWyb2SfLv0KxFPrlawP4AR22rPtp4cXzUpmlF
xtjaLgFICOfTQrX0ZOm2ZnzFIvpC6O/BCfhKDfdOlvSqYDPWZs1ckFGJVISDAu3Guic+A8bVI+zS
NQkkOo0yA1yW1nZnrRrXnts1W7BcWxPcsVEjBDPzh6RPQu/6lKP+txgwZvBTJqGtgohlZYFGhw1y
9kDNzOlCTQt7xAdzOwlFEp7yj03D5LAVDFkwQzPFrp2AoVsFNtnCnYEYnSVwzOVl5IhBAENVC2co
JErxcLzLANV01us+M2Gb6KBkGOhVZLmZCCZfD65pglRvaFpVH25gURyNiXed5Gl8sBSydFuUjXnh
1ziwuoupLHtd1pwaoDBuKT3CKlXeHxx1FoNBCj9WLwImUyF9gOEXYgv0HzP6M+ll8uXdqx1Uj3qC
4kyZX3YYEWCV6RxNE7ttsyq4f0L0Xswzia3Mcfk3AwPCumWqV6EXJi9gJFgOOpDTuojGFSQeR6YW
U7xqOIgGT56LGMgBaZS6+qcu/HNeTq926YMuHohHNLvyEZfaI4T0x4Y58uFusc1zIeDZbYSjtQi/
hPI+Qbtac4tJzF6F/p0pAgRc/+m58YjBsTL9S68AjgWVyyhQr5FlFj7mrx7osa+8ez0AAo8kFghc
BOT2iJzYou5hOYwilV2w/c+xRjq+gd4+9HZB7YPU0unPpGf8JTFmDqtHd26PKNQpGIgHzhiI98I9
l5lk+aCHr86QoTF1rH4RmhhBywb1pu0jWCUIBCmunqTwdClPWHQRtOUGP7jT38NMAr31GBMFtApm
nu+A8BZr8ga/Xc8zVzGfHsMI7myaVw6KaugXwETtp9Febftmeu079RWFZBwW9kp77tub57uTmjG6
0szuceWPIEMVilZ0az+2Ff2UFVq2zmKJ0IdVtaAG+jUyhywoW34MRkpcRTLEi7qOqJaKShPMftmE
T8YEAw9KEztC8zPOy/dumppTm5ABN6+zABZnnCzreCTOglRoW0MZZbjh+DpO4h10KROwyO4WObm6
S13Lng4m7w3u7KOPO7lrY4py1zaDq5xKGFCmHTIjdsLwP47OZDluJUuiXwQzRAARALZkzgOTMylu
YKQeFZjn+evroBbdvaiylkRmAvf6dT/+Q+Uo9tEhGgHkLsnNmilkCmjYAvIicAHOlLgXqQvYMvbs
jXTYpeTQPZdFW16GKMTDak3WZcQniWouoBQPwtraTv09VRiJUHX/E1aANDaBr/2dRc1XL+oAOXAS
WirFVqlIp/CDdx39EGtT4Q0cp51wWnurYhZJH4DkUeYNVAIthgcY1/9y5rgzTek5HqK5ARAqeFDd
2iVR1yzqsktpqre4p5egrejm6VsG8VQ01JzYqj/5qffSuD1epzwBjSx8Lj9B0EVvSc3rMRgmbLKF
85et66n3A82GZ+DSTERHsjq1+EppzCoJP3jk/GJhOabXhu3n1/e89L6xggzpueR4PBH3cEv3rZfd
uM2TjM5gyLB8DWa8a41AxG9T0lQ2sTO3wBCWhiis1ESdYOJopCDNLGPK557b1Sa0Eemsylbbxqm7
gxI6oY+PeIuSof//D3WYzdyqyhDs+ujDH+vKc7tanqRH79WSTNaH6/JBX8ba3jogIkg0JPU7sJj8
qyzYNhZnOOehCS6ZXOhZcvj4GJf4fVl5L7MTk0ZNp+oUuwm8gaAT5zpAm844lw00bx6Hfjp0WfAJ
igC/fEYu28kBGFMsNW1VJvCZVhPwspykTVC55davPPs1b9HxIeJFiIl+ej+FuiLxVdb71La4G3bU
ZW9SupVxnnTxHqkHXNsExxBxktzrFI4vyTKZrU+76dGXNnuuK6yNY7e/3cSeO8qkwKuaRKdEscS5
vQvZo6kpR/EibqPrvyRYIs56TQMoRySERTF6w/apOMSkCQBp4uqwuj1fl6/WjCR4r8KYz5Q2rBz2
/DfHUY2x2aSHbqmvwcQjjO+22NQi716jtnhsbZ6XQo8Nn33+oqJS7xCYSRxXZuLri/XVGag+R5Jf
LwV2vUuMVRzAArGhGr5mgXTH52nGG5tGuaAAhS6RIJEwelyMXgK+JHihKGs3eVFjamBduFdp/dNk
zi73QNp6afwEFk9tbbMcZZ14JzGgusGXmr6Ar+Vc9EHOWwVlChMCKj+dxt0lljNxQm9wezpzFV/7
HtVw6Gm4iFoivV3YQPFarcZKV0hos76BavpdjBRnVsP0uDj5sGkU4JeFP+wWjmxUfiHJ7dsDRps2
FzR5hGO4UXUod4lgu6vXMspUVADtgmYvQ8xqyZSU9xzkZYRffFqRIbF4sPKC6LHK2fUje9zYQk+7
0fPd37bGE1DbE1gVa8r39do3VHoRUQzeEfciqAb4ouGC6wvU5TS4/q7iU7hO+lSeDO3w5SRZ9Yqy
xQsq6sD/tCEKj8fUETokAmyLNpKuWJD3beVRJQ1tceLJR/qA94Rv9LNbufFeS8UHPe/SJ+xNqL8Z
tXuDAi1Z9GhtTeu8DmWt934708hu1qWHu9LNTCSa6pBxvcnELx2rH5kp/nAUbO9j3inYPMUvSMdw
K02O5x2tE623hdyw5OMuWKpg6ywptRxujRlnZrrmt0jbYhaLOw4lD6ifUDJ7AMqMlCNVKx60lIS6
zN2Az5uz0+qXC8YnQGTRQ6Iblim6pAH5D085Hre7OVL/gKHWd66I2rtmGIFM+hh4O69nlR6G6hyP
JPmp37POMswvLSS5F5qs0FTAr+D71XS8GfOQJg0dnPQoNz5pqNbjVtmh3Ny7pixJZeXYMlqhP9so
H2AMTR47v1UBYSyBApMCsDfpOAPibmP5FursX1UBBC9jVHRIrs41aqrknuY0ltXZYg7uBZU2Mf+0
ZAwIfbVcRbDscl+NHMAiMkjAYhhuk1pxGXBEmd4N4+IdWhZb1q5o+pSyVfthwgY1IgLvTIKjpPSn
5d1p8NqKKMU5KzKQJFNVbqswH7bQy8OH2i/cS+ouahvqdUNjDrxn5K95d/qU2vBmPdRlHxK0VAic
DWdx4go4PXnsswDZPsCYUuBskd1flzKB72aYW87mvMpWKmycYoId5Iu0pEBoRhPu+nBiI0k0VF27
XPZuB5hiNBJipewr+gJtuHPW5O04uSTbPkdKjoo1MK4TSVVY2EdHDk79ZkFw3hXKn2lvU87BJU91
SJoGnBdT994bOvsIuHGiKi1HhaoNMr3l2OJPEKj+OKtW3g+FFuew85/KocIQDiOX7ywG0aHnwu5H
6XBfZUn/3vQuT/qkTT/7zpH83tpyL2pe/3mYcTGfY/8PJqz0AT2EHYMv2qWJwWXBd4NkEFfPUVdE
T3k3odTXfMmTyXntSzAIQerr22h5EeWNDa1SybrdxkG5pyNyeJAtmJglMzzRI4KAiTOYPfV0At8s
jLuljuwLYgEn7RpihIUfBd3K7vuf1DFEsnwxxFt/aBjnqyien/Dq/jYiJ9guAfdrH5WCroNVXWLL
j+MFEATnCwXnrYSAyvHCk6x8RPtK/D5era45dOuTndjRv4zWDrrsw+xcGXKI80LDj+qL9CLoiQG3
MFtkDaIa9x4weN4Sluic52FQ1lktAGTmMJXbNIEYfccTLHtMm6B4sWc9XOqAYZXni/1hCbVW9nY8
rqSeq3tVOqBqlsmNdzyzyz2P9m1bavPq57O+DJJKgLRM2wOaVs8EOT3rWlEDqupdS/nFQS/Uww4e
VdIm0ATrR4PLIICwbOJy3NUdZsqqjPyvUspi5wWs1rnBPAras9j4Zviu6yGiV8rJ9p41sG0plV8M
trVtOKDGuMYscObm5rFb4pbXkLWi2aJ5uehCWocBdg88yqn/GRj7/2v4MyFKtuLNysDi4BsXh2iQ
/zWeg+M9BQTaNKAz0BSpx/A9Doi15GknO8FHcATvn7rqgsmCcEuNe5pfEE8tE/v7AiEWSaoBmGLn
QDHHXn41Fax3I+v2vioLudMzc5WjRn2zrMU6NgMgwA5U+FMw2sxJcVxsisW2T2lJU7aNy51Tu3Zo
6mwZGef2LXGW5KRzAVszrKI/S5cEBCrZHUniYJng2s7lk7SDCJD0nND5l2eASaWPy4cLgNm1OfNJ
nit4ZsK5elPDspwHXXO2+6g71EU4PeRVUbRnw53Sg1Hbpt9RDNP+/xu174VfpVdNgAYNAU+LGuaN
nOtmK5KeXgELo3mjl/I9UtAp2Dqoku5i/JLDYj0tPKMJ/kWQF5XnbD23whxRxQn4pBQ2Lb+TLTlO
vbFt6d8DiYCe7lc4YkwC+yGdSzr7MielgbY2z8SF0qe25pxKLwfNyWGmiI1IvibDhF0hTJuDdhSo
e6JCXGD/4xw7wkyhm5kkGoqSDL/LhTLScoC9ZyRX4yGX5dZlQkQNwKAC84TDjqBQ0jYjDawJyIOx
CT6q3uKdORISjUYTH1xqg+IFTwdC0muI/3wfLG6E/TjQ39qu/3FvKAjPuWZbG8LBdhgQugyhu3Bw
iBAZMn7E/LSTS1rh7QsS1OpagA0nHVBgfuP1ya/WIXSWcaGEpf2eL635O3cVO8k8/i4Zs2nCbxJe
h8yonkiJyI3s335agooyhBXEQC/FNHbqCRsEVuR4aLdRqrL/ZFcrWhhQoVU6UYZcE9i0KmhdVcIh
VmZkRgrvEXNdtaNvCrWJBfUOOUrQ5mpeJzn9p2vc5yXR/YvwiTQlfsDIIxCkex8LXRhF8jH1yVZN
BW4PF2RxZtIF5iS9gVaB0JGAD3u2ArrMdIp9e67FhA2UNxblzHRf1WLci6CfH6Oksw51vEa1Oo47
uU9YI8zl9ECXngL8Dv/Nysmx1bMLqJHrPmdkZW/9Pgqeu6ijw4cKWHzeJdVkWY5LOZCRvXFZcNjp
HO50ZZCfyxCKy1RF/p+BYl3aspyPNmvkqV35KhODEKM1xurZHdSR9SHngNk/gRNkKCrwJNaVSV50
VhHElFl+ExltRcryM9oLXMxCYBvvqAanwSrEROiRGwEjRu1c1RfNky/50ktNJCUDHml6Kgy6iIKK
YSZPtsYbYm6QJO7gBdQYPWuJBkBnoTiYiKNItb4pMp88mRAMPqEiHG7rNCAN5QByHVFdBo/8Q5Nj
JHMcIl6EnAYexVQvmrQqdrxZxa5mVrh3+MScKOBD5ON/b2OxOqNI+wFVSjDFLvjJaiaffWFjrmv7
gX69elk2Gfs+xSwV0IcxwTSZkFT8cOP6Yw6c/K+mdHBbVc1EZp+K4alGHXVXBciu1ylVtQlhZv+1
HMbma7ZttYNkvuwnldNpZEEBKDPc4/NSPAsEhSNBRtgcHD2fFuEmn36gwHgrksut1sVbsgrQ7VTr
h3lyrF1XmYoU2sjoHQz9M6AakgPId2CmmWQpKjDxgxmAn4nRHz59Z8mpLuZtyUWn3BZtV3LZxEa+
VIJvbQXKV9a1DZGEKvM0Z20eZk8yu7C/kbaqIK7PPk4mjTJY889dBq++N8rGHKZLsymsNbZoUnir
LQ3Y3BMPsmy+/c7fib482jBFB9JIPfEZhQJcxOLcRNlLZUfbVgIJXKovLpIpv+VckYKhVbxz945A
bvFs515raFYMrfZ9YZE2pgqPbGP6jyaT9t7jztfW2NH4pb6mhnwFnPmKK2oOUKXI2j8RJq5ltr/U
TGGWD1ajb1Ia2slss+Ngo58XPvKSWHt+NoDwpMUHK8NXjeTLV1+ex5RnShvjmAXVA3iQ6itF4H3o
Uw6KulvgWvrgg4lyeUkFUUEdGjfBT2HzSTNe8IwWiGsraL4czJStlzEddFzJnfX269QkcxGRYsuh
H4y9eM7Eiw+Iypj8aGWrgG2Hz8FIG8uCwXZo6l2D2hNa4qHyqFBK8iNH3hv/fyCfafB9Tkj4pSq8
O1mGV+pfHxmWGGYUBTHTawHTZ11VD2E53Opw3qN43NoJf64/clOrR+jl9JmOxXzCmH7kk48ZCNsG
EkX/WOrkRFj83Z6oz/CtN8OD2KviQzoQDnfFdZW8YxjGvJ1K/JHRoYqHq+QsVc7mqUuBXQ+wL6Jl
57fLQziSZcXOBBlgnF8djXDmTxe3XfCajg5sgn5T6OxPwLcT2eDBrgBuR+O5y/qXHhySrPkjpIRH
zIKYrhzUGITSvMw7dk/0or5/BlwBIrPcLBK5xy+za+3wArXq7lOk4d44IV+TqTCQQhWeXJtX54io
a4/DC6U070TYHxurfI59mGAUezGw22dqY/FaJvsEc8No8QLXyzlmQFmnyE0iUQDybqUJFrvY5REC
f52cmIdsYSPGI0BVwcaOCGk5Brufmt8lfWRolm/NQASByC9UB4wfY3zhkK/ussU/Mws+dLnc2pG5
pGNwkH2LP5GNIHYe8Kfi+6s2o2OeCtAbIfHQZo0kh5IjsxtsLIUfHe2PEun6VC/eVmjvZiIClMbb
m3J+mwufv+UC7aaDMWM3t8hRD1xkv2Ov/1jNJwKaQmEnZzlAWllbmtzmNsa4JAuqAbPZ/2X4vykK
fWK74388PoNT+c7efBsq7EoKYyZPEdBlATJh4fi3plCXjqqLu9gav6QOYNEAcbHiEQFPn7n8PHKv
PdJftHNYsByfRR3Rs0zDJzlGJaFz5q6ZRtV6PZpQ+VUwCXq7WCIHr9mj1HknovNQt6R86HCzCCtV
pjxK4OjOjBDrkY3ieSKu+ZDfYB2xT41HBkq4/fNhLItLYFPiuWRHjZXfle1tQb9odXwZE5xcyejt
5oUTHBgqpyn2La5GirOIl6xv5xrnMixRQdrb0S0tOyNKg3EuXowfdU7Ypcn5faMFXUzQYRlpeSfH
rz6V0Tjig8eosN/cNH3xxuVoc1cEHA26s6UrfniKKnRiM3HKrMv43s7Z2Me0f+rn/FLJ+eKOK6wW
hneYMMrVBqJw1B6VYslmMjiyef5aDjxWBsUqIwo22FzYrJTV0ZNEIoO8veQaG2TMAxvCAYSwDvyi
6vdtwqyRJ08Sa4wbRPA56Mabuj3bPaFL4hwmofFO4EfDHAOepExPVVQ/1yL9WBQxB+1Tc5JWL2GZ
7cZ+wm1jr73F7luVRHTpyINux2eriFAOhtGmfuMbpSHfztoGY0uxj+L7UVIj1dfAXYpmLOhz4PQc
YOD33PgP7k6gIt3BD6N9WfED7mPrefCo20YDpXn+zHWI+zPMm6gF8qFRoBuwbn57CnLnv9Ah5Nl0
3WHiNkdyoTpgRiJx77UwIsfP1DSbdB4ujZkaGCzQN7syIhhjDtLT35QIUwPXRTdPYVBWc/avc9vT
lKov9qRrEJuLKqNsq2R7sdt+VzkUCwUMBSZa3uGMEbIfnGuG+seSgyvfufljYh0KKjzuwmk50yH3
Xq6N93nGM5BCraqrv9UA/30aok92PvvOtshtROT9y2Y6kzn/J3NawOjl7sjnVX9Um30vMCkFSBA9
9v2hDaY3e4ThSE9miKeCk9605G9VhJkVHrBU5r5TzmMmw31j0S3vTtFrlBLHH4rmx0rrtQjwo9Fq
3xY4DJACZoz8y3PtVIdeRM+OH38R9/ivt+nCNikHA55SdCm+IwTBd/ZiWM/yvQpUs60STpwpUZth
xjccq322pM9x5J5Gu4EqrTeuM+00QBes3rtONTz9TE1qexh3/MbNprbaR1wpuKYcxMJYhZ8DXaYW
bAhvBHVXJaQYZt4btbDOoYrdbTAj/7c5slRTjt7JxZ08c6q6S7rpLMCV9hLaSJjyRIGJcg45z7ci
v9Iv5sFARYWz4C45CRqrOynqnHG/Rbm9w8Q6M4QroG825BBrna+lDLeO1ntZQgkbMNbbTvpNQmcv
GVgrD0Knb/vXZJjhmfif9QygeHGOyBXw5MvxWPWgDzGYDiOAYT8f7lzlwMmqy1OZw0wahoWucGL5
wU+nl2PDexaiv95g5aU/d3pMGuJLi3PuG/cKEgA3eF4RkHK2OOwQ1+Nd7UUnu/K2C6ma0u2+5hJE
iJmvPExvYmKWlN0tSUIUL4pGS446vmNfB2zwQ5u+1X3xNY2M8nbt7Ip+lYUkVoQAp4YvHqISywSW
L9cV30O4UGKIgchxaVPHJxtngnRY8Bj486kw7X5KAmLmijFkjl7MWD1WPnh8gFWhZ2357DNqAE8S
Qn84LTzmJP9TYH3yZpdXM8fM3Le+PJZYO4sOgVmjd6lNYkPp29Q3u9bgPa2MPtQdHPmke2qciMz9
/OmTgepdcUhs9uTZRaiac0KGqF8cQs4zgTGrWY70ji335Qxr0USXjImPaHENNg87Vyyj51jJc9WS
q5rgC2VRCCu/OFgFr2yLupeIHAybIfM03krOdPnqt6vZ+hL7XBbctakyOcZB8icOPS6Z8jQ1OWxN
wNmR5O43gEfRnb64WXCfN+lPM4gP0bfvczCC9xG0ngRmx450dAIHVBQpVXCWC/8kEcXE60j2m54D
d3QyjFBt72+jqtrhtgax1vHzwWtSKkJ75XLGaMiORcWjGcR2UfKTOne0a2eX+dZz5hCcJger4xEH
CW+xEdyYNcR7kMo8NWh5zfJwrxyATU3/4JsQ+SZBXMZM72G7AXXDII8zBkRTOnBOYiWh0oDG5kzs
pd/yCgFtAz1Cpf1HlGU/BFEOuSyupEu+pI8/HS/uKPUl8D6imT/RoET40r+gk++Egu3r0yaPNw39
PntAIvhRTfGRTuPWcbr/0iR6Wg3RAS5Sug9JUcloudOAK4KC/LVSwWlN/Hhh/TdeSxsC2f1LvR7R
Ifkxfb+He72sI8YjGfXXluiK7elbHFW/FR0Ls9/D5BpZJX0CrLT3raUP8FjLKHhThgfALC56imHF
kCDQ9Hl3Kb3dNITyEVsvecV9Uaujy7/D6qPzkrsXN4/PIiZZ5UqN3m+eta3Le87+N3vlTQ8ttkwt
qqNsIKV7N6TVGx2i4BW6YzEBo3Yt/9ovgLC76k+Nzc+AOpk9dnDZbhZe2YmyD20EcSQZZ+4YcIzb
4gz5kknY665JbeMtxEwrXSrPjVMCbJtusnEPvHJPdcLPiUNKQMhssEcqAB0apAeiR8KZjx5XcMwj
K3/OQfym63fbM2dJm7xpt+x7f4aiPJ+yZrk2xj7LMvh0BeAE+ja4anvOWxH4v/7SvjMA8H+7DfIG
s6TaY+m9YKI9iNTasVC92N5K7y/YuAo57bWXfrCWPOq44STIuazinRmP8HPJlpzLDDh1mjwNbR/w
julfOZ/fKRsK16y+YpoQ4XTQRexPuwoANqaFyxgtP1bEPN7CdUPhQC6rIAiP59G2TsiANwox+AOK
4Sdu3Mesx7W2rLfZQI3POPb/Mzzj/Drf6VF3NE6Mb8McPsbuRIwX+/LAraAsmdeSOv7nl+4Lhqv3
Jgvmu6hr9+1Ct1LpgJZiKQ7iD9MYzkh8YxJPw0TFE1WW1m7mEF+j+QF5te85ln6ZZuFZUegLGiCx
mjn+MjMNKrDu7qLFvzhQfuwi+3Q1Ccmiubh+fu/3XI79ZCFSZ4s3dxLviSqvHhjvprdPBVJpVkc0
XTihd/DWfD/aZLHmaggBY+jM2uYpUNmL8XgcNJ4PJ8nm3Rs2lBw340FHmLAHdW1il5N3+lzlXOqp
bzvMIcEVoW+BU/+VhX4TQYtE0VQ/6Fl3dAUiGGXqIbUZl8biOE4UT3AUaieLP9/8m2xalnUYH8N2
2I9o2mNSnpmzsEZgiLP1/NYj7ttl9xoH0WvikPJwDGer6mEchY3swNKxgnyHvN5lSNqOv2zTAb7Y
xKHHFJ/5SNa8TbjUVuK5DIJ/jkRKtgh/C0g9Yf2lSRxBaYhvi01+fW34xIRHjO8Xj/XGT5B88nlf
Tz5L+kxKMJjUHijiE8mEV9cp/y69gO6sLSiE1r3n29cipdE7Hi8WqaEOLBdH8oeC72Mqwr/ziKnY
RczE2ogTmA6CaVUWGoCEysu59rYXw1cgCD3eVyX9BWVB0XFZzns4uCevxXvNNv2v1+Uzi+N3zd+6
5iAKF4hziuc9W2DK8IkeBI01IePfnSwCBTg2+wLM/NZXzo7Hxc4yPzr0TylHAQqi4PW5Tx3wQmCw
L0kCcKhZxUz5Gs76qlQJxrHJX9F3ed2lWy/Mr67lvLb0LdpFvqkNYAvqk0kLwsA05rvVvB2zajki
okIfaOVnVYZv2kl/5r6kcnXZ8N94mxUaGfFs0fkn2olxs47F8phr/cYNAlflvGyFSSm6iofP1te/
fS/ohwibz1wl4qAkiZJpIpVaxnO5aYXV3XUKXcV4SF1+53F/qF0oHRWHgSiGptSoiRuVB4bCePEt
bTFQD5oJIVb9X1zgOFZTbjR2Ov+kHJvuuqbFEO4RQWMC+PGt6GeUWXyyW4I4XVDOd3kRMfkIDLuw
yen+deijkh1u9Rir3pb6bx8wSvnAFP3ZovHtFUnjXTbikOcexjquAO9q4/54i4M/xqFm10ysQCMY
n8oKMfqu7toiw8WdWtxaXKqhN2p1rkwiIr7ZJ5xEExdJhaXNq8W7n8rpVLQ8NkmyvDaolBua8UD8
d4u/M8X4oEYwYIlAg+W88w99ldrMPv7gERJCvTIf0pv/6wf7ydYi5tBOsmLiL3LX1c7PYHKSlYFP
k9o0vpWD99Anxtl2Lolq+izkVs/kgOkmu5DOmvaFsjjrWea3TsW3PfvZxh/kzQ8hMwQFBDeSOxse
kOGGRXS5zyAa72BbsbKQo6eiBUkFMni/Yfb7kzQsN3MizCGzyZQ3hoSAzodblmAkqVL74Djj+5wO
/zBr4F6wkHBb3otUWbF8mLb44xKPIlmKuAl2+FGWEw3HZK+jOPEAEg3ACaMGKlpVBlCBuI7kS70q
dAbHaWpCuJCwOiqc3bTeZOC4ndep1+I06JBmTkk6zqWintQbkkhb8G1SHmQ1KwL0xn3WxU4VvZYz
2N8QaE1jWlAyAT+bGeAeJUpFelvvy5S9s+14ya9FBJMcFCTNcKHiNcqCjZ8OFE7bNU7iChUkTOZv
v6IeCpdtgOxAA3sY/fE9OMihJ6OHkv/+3TytJAfCE2T0EVl9N+eo6CB4g5B5lW0NK6TmeAH/Jd7Q
I37tujo51N7gYiTn1TOkAZDx+cevEKXloJ2tG6AyeZqMZqQGlng2FfICDstAM1zDyH0pe+iY+NcJ
K9XpQzqrUxgT60gN2XRi/htHg8HOK032IRuHU7j+fFhU+aJ6Ps7yLqc1wRs3Te5dqmBhFHdm6qpz
95uuPG4zAcabah6tW6wj4rh0yp7mvniNdH1aRk4S1dRupniBZ2SNzDvTb9/yBMI58qF7uhSytEfC
sKenuVo73XLhw4y1cGlHWN4I+HsYfWdSPyBRtrYw14UXCV2JLXdtxalTjNUzPse1Yyr8cIg7Epf0
vpduav9hclggpa4YRwn+pKvbD/zF3Us6hyuDk2jWnFIQ1CEB18QwGJNF9BC0SFZzhfcxS9GSWyot
4ex60zUZp5/eBXndBERIO11Q527l3W0mQH3O46jYLKEmvqohLbatjK5VL71TVQE8nDz36qgg2EPM
xLMhctIDOHe6uXnuK/6OtnLPVoWXJM3dA2uf3MLa57tmt/+J3P4TLXNNYZ71hpl3Rc7FH0Uk/nL1
Bh83A3RJCKkCqgQgynaP22+0kO4tBisHdEy+JlS0U1/nuIj+m5wJm/syFI/sQc61tPjWVp3Fo1uS
JGiUIx7GzlXfoxqs10Jzy4pnnOzGK9mcQfZg5ynGt6SDnyxx8ryKDsaKVU2/aR9LqtIwxTX8TWFf
1MW9ZCjcETQqX3ogx5Rgeu3fIV5LyRveYI2FzQr/17UhdXy/sHS+2GWCa3OuulMwI9CmyqPvy/Y6
edfN/RtzSH3vL06NUSJgdJ7URDgvVR1JXwh1xrTg/xJ/5f72IGwjhWzPMoM9S6b5IUipqIyMc6Wa
FtWhSXlM4zMxH7iECDLTQ/lV5iX2XpfT4anwkCaLsSgfx0ZoJr+m7A/EGVj4VPnO+Tc420sESCak
GEKNMtjb9QJ0N82aZxnXPqfqYrpVM6eK3KMxPBtw4YKD+qOThh9nq3jThikiscsGE7m8p6sq1yer
zt+iiRi9b9heeRmwOLkYyHO/OhGyELdI0M09lav00lLh6nQfczoTTi+stxHv6/Mo6uw0J+jArGtr
SKYQ36NDq9LQLxV3ihhYDB9c3iq/qYoC0Fmxw39W/50dckcl1yQspAFjgZsIzAvQAftC1BsVDw+G
N6hrpdfaAwVmLIvgMwwxk1fVMZlhziSIBXqId77T7p12OU6YWyiK8qgh8mxuCZy5gTO0z2oGMB/l
5lnBYE0CZGmwj99w+8kUDO2Lbc0fdh9c+nl80QL1tlhg69pl9ilIVjNSos0VDZRa+ADOUMy7lImw
l6sDlRPIHcHxR793i11Nv3zVlq9dQExvqi1M5OlbG1Nyr0MuyCSHdBN89wrLGBItyqpe/kZESvAs
VmarjENKPnbOCtMoLGBFjpuFKUinl8WQTEwDzi5RZ/2tpCy5QVkb/MPHDNeLnVr1xmg++J7WMI1h
kICz/OP4Y7TzTExeYHavvmoB+Or46pVocgvJazQJaFYldk7SmBhEqsz7WyeYhLHPYC6ai9dRNvOG
dMFhgZjUueMJG3d25+bvbtLm+xiC6aal+2JqB3jiZnDvsTE+8wzlsEoY6q6fsdbpXO4jEZm9Fu1/
jNTYIlbdmYfM1tPrB2rkV9ozvb43VkMCrhN7KweruGCHAG04vM6avZxcp7edLCBWOWnrmohTu3Sv
o6EnRfgu5qeAmdhrO/dO2CSajWwf88Db9R0tSEx9X2rsP4e84NCAabGsgXLgOsasXzFq96B7ipVz
X7rLswNdgglqvKun7DuPYGyCUgVql2zoS2Ot6oMXFHeMCJPrkO4mbc084W2awK83fZ0NBGa786Lr
C9l+LsgigkEB2S9nSa5mwHmZNCO7uXdjDHwPo/zDDcp3V1QABOhjMy6VolJAIfWa6ky49wjq9Z/d
x4R71KUusgdpxLl3yzdVufoQUFrjdJA6liTBW71AnpW++gbMebEKjeEPnwQvhxa6qN+c6xC/QuLL
DCIaQQG9CidFw3vY8+ns7cXRgu8dDsFHbVfugXHuxR2dfUSnOV2IRLOWBLSvBCTl4TtkkdjTDUNd
HpaekZbRFrfLfVJpkC9z8uaa8Jx7BHMim463klLFDg9J1YkYkTr/z/N60oSm+cvD8oVDA+RnDGlG
M5NO6Wcy0G4YFn9kOshjOnT7oR3h5TbFQ2kP+GENO78Ng8JK53yL7wVCYaMfahtbeU/8+s7rvP/C
Knzmzs8oULbFNkm7j8b4sMT96TsVqD/oYd8m4x/flHQ5BtnVid10l9rBZ+N7/POgs92F3XINFy8+
N35QQpSBXTdQ7FPr9WjXRETmGm4fjnyXVVbvLaDWYaz/OZb8BGH4XlC67izVjx3hPnYgbfiMMH4d
w9lfPTCYle+qdvoOJ0by2GovKuHG2KRrAo/hSi9xcnQW8Q4S+SXCybDBMyiuXYwBJAzcD2t2SIfb
oES1RQ56fJzIjB3U6r2vam6fCZVqS9pJKteLiAxUY1/LNnoQBUazMiwcXLfibOctEk3M2N8l9C/N
L2M9wt01sB3t4Rxggroj0YMDxqAdQxZ5+h9H57UcKRIF0S8iAlNA8dreS+qWfyHkBg8FFPbr9/Tu
y26EZkdSNw23bmaeLFp1TToPSplFn0NmumdXa3PdZLpezFXg0kOFQjQCgghbrA+FfDRTcQvykchV
C6k1Lv3XGqfsWs73IKd/4dSPYYsQtO+0l4R9eeLfm7sy3NSSl4ze4hjSoHl0o3t3zyRdAtixpvTA
fCX5H24TW3PMmDL2YViWlnYeQ2SZmhWnKgoqEl4vJ9qPCDB86xkG8kRLSWkItr95dHDouGN9NcC+
yDCdlpQXQwRxPiOwXJvEYM525D0DjH0HvlTDwckzoQcN81arDBWckbLU/xcKZjlfLF4szJSL2tNo
5wosXc2EsRx6hLfWJY8TS/WSYilguQ/zSBrFNjer774lx++P4QlcDDAOT11igxh8E3wmXHFMkMG/
OhXNbzdQs6pck2o2RjdWXv4i19gLgqRcKzOCVDdCg3erlvub7I1lng2wnmL3zfUAEpfahgPIUMsX
J34nVb9Ib35LeBsKC/c2F+8+mZPbZHnFYfIgaba2vaxYd7B7cREn9KlXlvVYWRxfage3XvZgkCMB
fKiu7shE0ePmQ+Qez7aWzeNsgGxrTFCtzZgyplIJTqFWeBu8HCOfGuwPFnwEyfU96tT+VS13qkQ7
BFcU3kSCLITvB8dZ0t189k3uLD5hO+bM4J8uCGbwXX96WjJFIuxFp+YPO4BNUyBUWHDXbaW7Vd7S
uOnyxyr/JUCTYKMy2HdgAk3izMzJRDNII7Bn+Vg0l3kVvBCRJfALqXiRdiQa8l7Xa5MBbFHkKVl1
6OvSH8ErdkRmFAN4k/C8KqET6Bxvft9YhMkEJUUoABRYSRZSMvSWE7PLlxTxh0vyC2c/a64wGs1t
U9zbWQS9hmOpIRgE9s534ifdY7J3Esg+ZPygr+FMmOKY4+ks9zS43ESt5JGyIPgKcLRrfVeoYh79
yk8pSaO+MxIxhaPhxNkpJtXlxsPaG5kPBj/YFSE+5cjJnoYGJCf6i1rGUXyoC573UV0PRFaGaGfE
WBljEH2OR48HM4QborsaGRdE2tNvFbvFBykjcxvckfDFOP2I0uLAHF5T274QMjxYQXAxzephiqxb
MnGsSB0sdEZK+55j/4sGikP8yLiFiR0ddIdnrIvDdTiIvWUTdK074zOz66eyz1BYa3YUbpMfErd5
z4IMFUTxYc7xYzouFxwpewq3KI3jVJKe0baRj6oaeJl1JCFFI3X2Wgv1wanQ/rCRFoohsdeN5TzA
HgIsPST12THd6IzR/8LH6F8ANAAuUfOUDyR+6EC4hrjLt3SGh0+FO76wieZniFiIVE6LNS0ttu7E
stDPxRXnZ78sPb+78vrmL+QLqn2XqecUFMLSC2H9BLXzWEvmI6eE91hOJaxkPbPkdjnK4+XMoP/A
a1GhD2o09ir6YdhxWTMJae4e+EG7gYkkTX5RySFQe8wnaKhwV+NrfL/+Qt8FimU3J7MZiQmNVsnT
Is3PkV1m60rE312Jz8Y3WPgVQ7ODY9UsYRoYT6btFq9Kqt2YAvkRzWV08nv9rhN9+PcoXgLiiic3
c5ddUIXi5J7a93EtNg79mDPDyTp0zL0d6Jbfsf/AZ40wUFbjvknlCUwqFb2dSRmq2dOLWs2bVGGK
96sIS3UQEPW2B1oGmP1sVv3JzsvYKHJOw/drBKs6qbamdpKVIQggSie/Dibj6hjNcJ/8/Bzfhbuo
lg6WG+dSjMOBEAD+2amizEQpQO7QCMhSkClKetikcYvAYZ5sum7agZaRzCofZGPy1kURtXRW/dYK
uavnnuCugaToWx6Nc6I5a2FT3BYAO2GhskvFuG26yX2bXFRvL8GNCmINVCe8dkTbVR/1Bzvx+IZG
8DKC6blv7ltwUjjx3V6eeUw829i7pmymyXJYD9X95qKLn2xIuzVzImsWeyAQh0BwLkRFNG9m8Mo9
+7E2giOBtjeGYtIa6Kkw6O87vTH74uH6igZyQSZ3b46LAVaBJIG5Gpb36GKOCq94wuZMLNSomFvc
aWCqMjaXDLvNssKYLEGGrcq2vgH34QzL7YQ1Oc64VCcAuuJkvrDHSZ+GrL6VlbHjTJmuHJ+5CHlt
mZXVycsn+gjGaTkHrrcETeiBOJoeKq9+NGxxcoB7iDukK+zrZu8J4z3NPHqG0vHFMg1aPDI2MUlU
3jrqccIGvXcwg3gGXlrIq1tD1QCDwYNYJf7Kzox3BCZour6r32lNwhNbcUPJxvboOhXHPTfqT3mW
ftYdt9/BGp+8IL+aPd19qSxx/3I7hNPH+VJO+TUJpp1pGv/ysbuUk/3ZB8LZZWOOYtJm6tz67VPR
VPsmh4xoifK5JF/E0b8/SI6DHHocFEjjXxaOz12axWeQAaiPvLgU5hFXa42vyAvXfaD1ggOyDxII
02cwBj9uz3/gt2XYyUMy+JQx462keRcqtiRet4oG96G+R6+LRFOldC/WmXn635X318wgzecXfb1T
LjFbHvwjqhPLu1SDZLertlpzAF6xY2YRNI7nGBVhVTekBxtadLAbBJe2VXLRGtUm8IIN+YS7/uAw
WDnutBbTjBLBIwcFbQA5CJiLjaD+rOu7phcztxPbxZyo2a/KRMVPXRmjLRaw3Z1YLsaBLIQai584
NT5E6OLWlHCBII2dhMk+O+NEHCZPgfA8DkdpfG6CHHeMrSk/ciho73vzOHmwLFLLYz1hcHZmg7AK
Y441A9ZdWrK9HwByr2HNUg8wSHaYnPFh9ilzcJrHZGy/A9+7YTdh4ehHBzwunCSnhM+aATyzsqBq
B9FULKaWF2lu2GTWtXxqPJQswW0i1NOXxfBHShboWEyauiy5Oyf5vJ6D+fFOEHDN+y9k4pP2JJAl
j+I7DV0Yb/rStZxjL01iP5b37eQjldB62M5ed7J89zGd03NTZAZtQnqjZIdZ1ZG7Qt1xL4VsdmLs
XQRQ76AIHyzqAgaCWw4/CbSjfa3ZQcT22Sy97GbXhnEtKJVjPoyequ7eQskXFQR/QN4tRsRQTD8J
HqJdMATyWBsspdOZCUQr03zoCPM8RzX3H0hnsB7mBPJLToIsjhUGojbpT33ChCzM6jzMlCCSwf0i
0UPtcL8JZHLKzPthMX3yu/B1RIJbcCJihSBp7O2dEzZ8NKL6sapMOi1lfXYryMlBd7ZSJNwy8LJN
XBRHoCWE7Ti1z1N8dLPml6MN0fd0DmgHyT8MoXZB4yS7UDYhJybzySucW2X1uya1cFxV6mDyLN02
dXCOK4k5pX4hHbirvQngsdP8ZRpL9Uzm3UH1T60Rg4R1dmR/zrLy2yoThsiY8y/HFKFYcHk8vldp
7FwIxuGuJfC8nE2WExqaUFNlNlt1QdcuzAeS9l3AFYwbr7C6z0RRz1ziQ6e3VYYXdCWLMh0746Bc
pGyZCuLr62ISvCvtXEe3yEVNITcRiC9fSfqvYDIgEWtFM5zPIqt5UWOP6GFI2BskZ8AM6hS8pSgR
M+KOX31KxbITITSHpCDQOftG/I4DP/sw+ynd69wkKuB0ffetbAvhOMt6vC9lMpiPhjRJWrS9Y/SE
C6rmwhCseCAULfXfeVeUVx7ZnJCzUjXBiskKgsWAdf49pviGUnBH/nXkbCu4vVa+S7u++W6DKHiw
R7s5Bm4Y3lr4Y4+l8M3XRJrqo2KGf6/yEE45T+zGXzkzDmGYB2H3NEZjwIe3Z+aFJUwYk81O9j/2
NAF5i7kQnhnKbjvkWHR5jYgfOcUAtYCVEz2Blv+gK0m/a+5BbljPRaGwFvomInwIK87c1ib4K9ZC
lWCZYDo0qrnFsZhamjnzLO++CJ+FuI6THlsczdus+/WUygsfjAjfmyoJQE5t9mF4dvEdeHn/bAy/
XQyKOe5hoHduieN5xrM+zMEbFjdnUXCQfLCjEMsdQWhnBb15dtZWbo7ReRzssd8Frg8Kfs4CvJGY
mVSzNRtPoX4VRuEdkyLL/GebLZh3QOxyP2WdDcZy4J95nWgDmRVVboINbwcFwCx/AjnHbsWnIkIT
IS7G2Nf0VI9a4gJ32G8HVdg8GBqZYJm0LgesMsq02JOQLEzczSEH6djSvjyEDicql/oaQEarthm9
CeDNFJjk9Zg1ngmKE7jwJqNygNP0sJl93TAFBRYgBzwvJmkijAXOsE2KZgBrJIAVj23MLTqPRSsX
Buf1YNO28j5zjoI7ZNzMcYD9L6MjSSZOLJZKFI33OHNcoNDaqbLPwk5zXOSd0NNCeRxe3xwqyBzU
sSIMeJCa6LHWjCK+xFVP+TadHx3W0UwiErG9zepdqxFc0Bv9Ej21HJ0ns48VZREWJUIlHkPAdIRY
snUzGzHkiHvwj3vT0L5lgLwEWZUId2Mjs+CPDmJ+ljodml/bGOJPOKos5xOTi4cC6MG4m8Q6CFoh
1JSvAWejumLVoZY7zhBi1lEW9J9w/ExcrNKI/G+vE6PeeYkNdpIglQ/ltIUeCpW90qKmh4/jbjvM
7bjx0TSZFnpHACws+nnczWZbzOto6gr86gn6hIX2PjnK2PSRGOGN9I4uDLiwyqMEVGW5xtUUg9u4
JMprUS+0kA3LyZQoZH2cwGZyunDS2qnnM+/zxCaG79ByYDfnUkUGPfZQBR5i0nAs7q2aS44XG2eF
uwdAIAYbBcLqyDUhQ5fptRHTKH/LVBbedR7ayAYcBwHjJksvhgZWllmdfERGY5s48+sqfkf2JIwf
g3LmyGNR36PWPImK7taw/syuuH9kxkyp2vZusGKt6qMBWRE3HvogFDRufZc4yYDis4BKRSmS3X0S
z1Ux5D2/7oerjpLQK1Foa8N6IyGVN7u2NKrsJ40nFe3GKpvHVxa+jfmcT23IKULVhh2n63pwUn6q
PO8rMJ1W32MRbJ1Zzr/GWAExFrKOofVjJA6pT/CdZoJp3qdZRDcIdbl8tC0/shFOszbUFnZmTnQ1
I5TrMPDRJNFQbdO7c2fcgHPhmQ/zJIFq0IZ9M0lQg2aNkuRSySS/vdrx/O/OYzLR28YncwoSTkhv
+DM9KYt3Jf20+g3QtO/F4yMOV+wQwy1KUakPs9nYA/aNHLzQFt3ZniiqLDJ3mzh9X5zMTNVie39n
3lUomAfzGWX+acxpYiFHlMXV2UReiEjXT1L8Gm3ITjQyhIyPHqIrOIWJHROWwWgKdo0G7LGsMB8E
W+EyLu8t3YfBMjbtiIgE0DYEYVLzcHGMrg+PHp6FftcWw9ivdJknw9a3uza9GLWM6w0flPJQirz6
zLHXsHqfzTld4+eHIjDx9MY22k5v6n/7K48RYB9GGB7LKKy+q6pgzo68kQN9n1r/8tqu9pGd8+MO
5PFm714C3uNqx2MwEzsqp5lINHJTdD/bWTgAAtn9Yn+ZKPQJwogK18ykv0vOtDAUOrIfwkzlr4xY
tbkqMyvg055g2IcVEBT/hrTOvlyMEd8JN7CPLPbVi9tgYXenwoVfZbbeJgZ3t63M6RNY7S0RZYrb
qeyPM/uMQ+FGf60/H7qWhWUbbJUD/ZtBbiO6+so2/xLEA1IjfpIiC17Qvr6zHgima51tI3lymt5e
43mEFOLhPky8jpWCDeQ7pLcDHYObNxUMuBHhX/Z6r71wPiVWzbsRpLS9tD2pAT4iapdE+E9pcuXk
GXXobwaDO5n0esW+ZRn7uGt6HsetqFa5V10QPrZF2gDGrMUnuIN39n5/+s4ajtXAxRMm58B0YdPF
+RGj8R+Xb0TomrNTiOCfx7e6UuVpduYIlLFfHXPfqNhbQ8K2pEXbeOsoBBw6X1VEZxnhRrPyXh2d
7gBGgIdM3Y32afjTHfv8opYkW4PykRT3jCLBNtQv3Zc6SrcmHcBlKy4Jz1GYM/bCopPVTRHLw/iF
ee1Ny2ytrHA/5vI0GQNaFJ8eNZHJlC37U9T3CC5d3Gy7jHu2E3nyAXXKqpde1mJrEKwO8FYorvVH
P+ja7MT22N9mvUyoBFF3P6mR51AZDD6nPzw5p0sbZeFXW8jhK/d7/xu0WYWuV6S00ttBIo7sgnEO
W6MZ/IjJqd5cUTCJDA71YlEwsqyI42tpGEm8tx2Tp7p88Eq2ZnW+9hXOIXBQl94jhmhbDzmlNe6M
67Qx3aVVW7sx6p9tDej615g41/qV+UIXCa5QEfGMXNiNL14dmA1o9XkzvcfVrH4waiGIDgmrRC+6
chpbKgUBcOieYlo+xf8SAQFGQUQn8u/1QgNBNECsxoj7xojGV0PNX/4kf0OjZw3rPGFKOPcBLdJ5
iSsFX4DPJjn06ncvax5UQ3RIsjFdGTH1ikVFyQpOEDmeMco9eX5xCNmdQNU/wi8hhIivIkRVtgBS
YJ0tP+vcoMmedc4gVl3egfaHxVZ61N41LXmY6YH77pbR8ZXF16kPJ3gf86+Lx5j71fxEaGXplcl1
8P75M3ZU/i/IKKVYyopIwMgOXk2aCmxgkKJladRFzYszFnsk7wfRh9vaIi4g+1uByzXz3G/bTte9
AdMyQ+rwYDkavV56Uj2RVjvL2H6Vnb+Lkvw83v1ykkgKDc6z47+jJX+XIE6F4W0H5hIUONot79UD
ZEQXrp7/BPoOFHb3iMH7uelN8BecNQe9Ify3CQWlYN70DwfKvXnkt0mxTJnOllf5gnn2K2HZhPF0
PXbiEmrz2FvmpRv9X4YB1MViSxiEhadHVbjTbdhX0gSg2IOp9EVP40vgtVcRtousR9sjrqNDNGsR
X2wbhDmeBK2RF1teIzVi7RXu+xgK3PLVqaLbGwb4yo6razWmD71drM1ZPAImxLuP2JWX2ROF0FzE
/Tpmik053Y4VZ2Xc0UoC9Q45q0PTyQ1z3w/1tnWGZuOZ82W+J/M0WUorZngGGQOAtZufiF8DbfaI
mXEFECKWAkXUR7flWtwynh4RD/eeTtdGJtdDy8U0TGIdueXBNG3+GpwmQ4A6E2A1TXdePb533vBe
yW8rQs1iPZPq/rOlTr3maRvBqclHeTb6HgA6aGXtLZvO24NbJqIJM6LAeyibeOmPcUv1e0m7KudZ
lxJETgWrvDaP3K5W/Zi9FFP5Ck3y7FrN0UfpciOO8ARrUwmSrvaROxmQKiIHuinp2vW3SGjLmCa5
kvSOEOKxZs4KCm8XueHS69IPwxh2CJEX9lqbuk7WWYhY5JEKaliHLlUTXdHlA4yJlP0akvt2wlWR
k7ZmZ17ucmDPQz+d4HNsohgHgG2TEFQOYRETPg86rdsdhU7eZ9MgGH7v+KHxUbtbmYYXTmhrOrzf
fLjqLGHv7+2vp9tv35+IcoYkObl2mSAS9njUR+0xR377QYbfgRrhvrhOiGFW7MMMIU+TMWcNGEPs
4p8j6JhDXjKm/oNC0+3Eo8SVGOXd6piO86+sui3mq0+6rA5wEgBZA3pPWPBjxdmnYAwFW/AVoav7
eXQ4WE32WpVc7ereczmtuOyA6uRYN4dvNav31EzPU2U+aj5ygpoYd0YcGNtDCJqnzpItj3qMKRSP
pu2pM+RfMox/cKQe8OL8dXnhrPokMhCRTAgA+RIWLPtH/+7OwXuthPtmQUXLyL8qn2d3Bcu8D04j
Ea+itdHgKThLCPeimQ/suwt8X/SQBw5r3m5P3G4rffvciRwsg31y8vK+3IMYVPSbMOIDklCnQijU
I8adjMEx8o3nmPoFUpQ3qUjxDZiDABquOxs6tUsAW7WbCYc0nu29MuBv+Fj1vN7hyNmsHb8/DAQ4
aK5YqhbQqc3DcVBPFUYAD7gpvdI01UTE2eM+P1v8dVPMrTR3DkNvbM1peBjn8kUG1jpKneusfznX
bjDwkBxpqbCz8Ml1hLK8WwZcoqmAXITZzsX7GiCUIu2L5cBe3vDnbUHswq2Mg2FSx2WOv7bnXZjt
OJrKS52kH/PUXLK8vOFOWI9Zt8+L/HHG5OaPBVV09AgPguPQUG0n2muU8vfJkD4yiKNTpMexN1/y
sjnwa2GgRLvDFRqYLNDy2AQRaiMxxxK/50AyJwzaFR2Gx364F1hxUlh4drm6E33vL9yo8n1R0KDq
gFWnHIoedFZ50y7Fcxtl1UVT75EAPKQEZS0S3oXAOpiiWwxuHm0HmjVB0B2EqX/8lphdpR99c3h1
PKrQWzqFYrqxonTEQNjtSJXuU4fIQy+bqzt4j0Y17zW37n0YBmehfW720Yuu0ucEyv3R694K5Oxk
iNZieHdG8JCKM4b6dYNqGxMR4wiL78iCE9pOJcVSnVz5EZxBYe8yj/KYOn4uJpgPwjtwuoawIF8z
kUEqd+85msjdWvYdCwt1L9OPgjDAbKtT6OY/MBk/JuwIcef/U7xrEq0k8s2jwiFHwRXOJn++AVOA
su6sGslxxG27h85jO6KSbRyzW7b765CIDWdGUg1srIWmcYr6hhFY3VJ14jvJvVtVdfsWg3FHLJrw
9HEcJK0IdLGEJD8SWpl6L39m+bsz0mgXkkdua3s9JA1jZ+0eZGhBT8222i1feAHe3IbgCLi/BfZe
gH1kfslUSaH3DoslF42W1c8Oh/vGhMoLBWdjGQJqETMv9TGYDXmhcC9E7s71Scq1+kJrzBuz5JqE
yTPLYWqJUG1xml9zV+9dyqDH+Q+wywrqz2vErs/3IzC/qb0NtTizlzgkvfmQ1P0uLdRyaoYD0/uy
6lso0JnHcg5Qduk9NwgM3MaHrZ7zLx1a9GRE/DyDgFXmXQdpnyq/wdXMLxXgNHID1oI6otad6q2B
6RhisD/CcWpYIt0x4/Y0HAyW2mMxsOxjWmry5HXI6S6oImI4Pnql1AUWE7fD2I8ZQPQfuZ/CEc49
zMvlRsz1yaw9Lllv20ED5CR7CkT4LogcWwTvLd7v2dFXvsEpTi2CcPkLbu2GaXyAzz2FS3AAMAt5
fI0meWwrFcjc6ReVfM3S7JoIGkx6KWZ36dsJx710uEAaQ2SNAV1UqyHjgeQMNBA2O1gfRDmNPU4T
Uq8aNhl9kkKRgejNLzthinOL5y4bDwbmvop+ahnIdQcmthucFSaXLTM+wGu5kUn9WFPga4QIbWOx
46hzbE0DDRsHGIKmhQ1pUYfVbaKHKeJeD2PtuUria6TKYTEUxQmIxlpSaAkmdmdzwJCz904ulehi
u3Rbe9sn7SNVq89jgwEkxYGPw/Q3j8Z5V/Ypfww6gj0IILf2TVrwihCtFxNoPnxHyG4BfVaIwc9+
73yGYW/uSp3eKo9SlgoTghF99rXzWuO9YXK2t42el4EZHoY6/OAYNWMU4854T3ADvDA6/4Fsx84T
zKhB/aPcTi5k7D22TffP5Xw9jiRMzYBYip3e/HB6kEpvQxE4S7gyUMiGfTH1X4Wnv7u8JyPrXjwI
PnUBWtqz392wuU6jf+z6lHQ7ZbZJc2G/eBwxuAlbHaHYEdnDMTFwavDLjxAc2SJVhuRF0Qd+x7UR
piBeA2MGnxsxEzuY6dy9dLvziBUyB3WS9+6O9fSN2rBdkXhfDhCRRczEChxtH07JQ5SrJ/aO20Ln
j37HyI0OiJpdYUzlxLVp8q9pqNY144iWxQU+36Ht6pto0rcRqbIIJ9RnF+cuZGJ5r46iDaYmfFnW
3iHpzF3gW4jAnKv6qXvqE/+7rIqvoSEFC0iob0YG3OjbJU082NPWMnmoBOMN5CjXK025ebvJCvVq
Ue1I4IR7o4XLmT2vbI1m1QY4vBog6h2Zp86Yy53Tts9R62xGGOFzbB3istxI0yfvF74GWfQpS0W6
e0QGs6duG0D5ydOJWyMjreXmh5ZIxKxY7VpRvzOBGeBTchdTXfzI3v0JI/NvDu11aOU/aoSp0GKY
9UzaH8vqLBsyNLUpLyqOnr12tC9Zolc888plXaNaiig/ZyCySniSg9GtJyve+hBWO9MG2pPNxZKE
NWkKa8EO4l8CPLbuscTo8CWr1F84mhcvrV85Uz5idXyKp+4aFcFLPxOk76boO+QsaBfVQyAoZpEY
YyM9YbT0nxrL2oicVHI4ndwiWVti/hoMl8xGyTUQldZbOpKwtPviYuO6vePw2UPo40ict4PjAnho
/Bpj+cRT4WBpjZo+HYh77dKxfzdSBmIZA92c/HNoRHDb/b+hDBn9eeA3sfECA2ejhfFiJ+aL4sxP
cWEKgak8OC22oX42yWq3W2Gl6ySPN73PQx4MKR/qh7TXO+xv4I+a+jGSmpMxTu1ith8pHzloEbxH
XXrxwFrEER1jnppWGe0pIyYCnLtfLCH2WQkfEdfBoq3lQ5K7S+GPayLF+1n5/xribxkdnZqEzKJp
0O+E+RC7OHbrAIEC7iS5qG7FvnvZ4u7sPPunSNuH0vbI6rbRe+fTnUJKy9KUos7FNtD2VhXB2Y3Y
BZQlmMASyGoMPkhxVTmtPo1Gvu5kBiKgWhGhL06le19+tNcmJd1ML/eRBy2m1v9v/bJ8aIPwElik
dnMLRdOFhTRZJu1QCZEFJ9/zToFsS56KIvmea0llHZFaJoETqSGDkimbU2KenQ01XbLRveZl/qpF
R4Hy9EXV1EZG1gPUkPeuaugkHtDU8rbcqUqyh025iXMQ2ttj91XVuGp5fPhV/SH8ftcVPJAwUDLO
xnRN8rqh9ixy0zrlQzGusrRYtfjVK+k8OU73BJmL7gLvMGR/Op29BZVQ6wgUV9HhCHN0bS4bOX0a
E/fspgu3NNKwwDP950KFf84wvNWRes1M/SXD9sOL6mfW6mBvzHLDfptKQe9TaYy1TdWcRmcgNgzI
OTb8vYUHNzaag+/pP/9eJkNitPb5+nwHWbfNOYlBiPszqNg0Oxk+l5et8bfcb2cRDS5gEd6Sonv3
Y5TgVusbLsz/O0Hl0kGLWYYmviCXmYmT9aYhar0wM//TjCxrpXAZLwBwwXUqHnlovNawmWZXVatm
qp5zEsLs2+orfnT3DNrn2qr5d3DjZ94c4uZ9BTGGZhhqgTg/X/Ig+vU4epVV9WY2rc+tqoGVEH6w
hEAHV+wWQtYdBbyM8UB7p0E9q/XCbdPZWAreIdW1PnB4aRjPmQIk63I6NP3+X0RtycIG48ti7OCC
bEqLaKnK6qkaSe6YMCRVworABr4MjCylsqBYhECEa/az6MzkIYYHZLK9l1aHRsXbkMJNMbjkDadD
3el9l0Ckd8GaJMnwMNP2rSexs0R8BjMKXR0v7KoKGkpoyAmopntrTLZFc818EAFkmOv2Mt67M/vK
/RGR/ue7FIEY3sE2ObF4ZIJFXV7uuIaUqCJ/JZoeCd9cAvYhF4sXWN5a2VBzfvf5Eqy36349loSL
fIBsCDa/cOP3aSHeg9q6mhgWzCJ9TIsQ9/pMjNz9LIh68ePTvmD92jQKLFhiHnL4N1jEofnP5Cpi
+WjZ8yP/ZsoMJ+4uebaPrZL0WrIug/LLsbuVBWfM9vx1EFg37vKPObrimizOocqBOjXF0cSWtkhH
qCp+OuxmdFkWLWovzJGthztusgaASsO6aKrByarxVPGsCxrWfpqjXexAhdXWHr1qLXp1TsHdjX1J
RBhMQGpkT7nu9pHD/KlzamLrDdiUk8fs4Iv+PRXDJYvrS9vY+yoillda1In94XkHW9DLPTbCi8+W
4T4DNgNalFtZBPfxVYCF5U510dOwzmQ2LppufuuzZJdisCja8jsmh7GoHbEXzE7Am/Y1qqQfuOfJ
Dm+Bz/4IFkTeNacILK+P0mfqp7ksb3znCaRbxtHd3slqdJajGLZeh9FuNupdaYPwMcgoVv8zl5Jf
r3i2UnLQYCOideTpd9uq8KixHqR2qTplbbqTgi7QkJPffVCdGBq9tvgwihkTBB8Hu3gkCbQem+iL
Hr4n0u7ejkXrhn0uWBSm0IR9CI2r+uT06uFuA7bgcy6c7D6HOdW1Tu9luSZCAqvPZ+6IVAW15o8s
6chxJm66TRWz/oLCgwfkRQkHFLvXkaDKT4Amq6Xv97dac9PvBpctA/0LZIBXmKjuAa7uJY4GVhvz
yCKHoXvZ8VPdG+0WXYiRgGa6s56NY14bn2ZQbHVGP19jimWqw3NsuPTOlC8Rbg7kRSeAmD3vSywS
oxj3cJn+acf9q3wNsjmaKC7ClNTgCEsHLJBh+lnkFVkQ9SbqEH95ML46fnzLhWKFRz2x79r7oJHX
BGc/gyxiqt1vi4izGFc3+vmHOdAz1MqcRGSVfOtiuBSw6NQw/wFSTyFl49OyYu9ZDcWGBzSnyXYP
x/3YeB9xHA47pnaMcaIzV4gw+baxmztcFNMOnUbsaI+dM32yjiX0Y6TLO+HDFfVTNOh9m+Dky+b6
nPvxt2xzvc3ZZEM2O7dTe5j5AMfSeTTnDrNU735MQvzzlLwQULYpm+ln9CF84K3YqtL4wyJN5BQ2
cU374n+kndeO7NiVpl+loWsRQ28G03MRZDBMendM3hDH0gS9J59+PpbQqggmEZwqoaFGt0rKFZvb
rb3WbyrjWxojh5KC8OFptamy4TXMG492f70bg5jCd/htCEvfUYcc4bHa5d65CywcJLTkbhxBNKPi
cywBruFdBRwIeyHRdyK08fMkeCRz5ZWB6XcPWVHPulcK+IgyewqN7fKx6xNrU8k0J/wKg7Nv2jg8
1uTLNCrvTLB3xfRUyd7FWv8GBvMWFzqqRMlrbdCnrmBa6f1LZ3UoQQjb7oSYKM0rA9Xo3EUDHh4H
t5+q907HssKTpdiaQfPVE/OXrFJfKVwfR5UGPHCSG73GFSM3Xq1oOLYm5NZCPRb9+A0xCttQ2F3N
ydp2XndQpaR0erX6DBifzES6RR7mtdaqo1IinErO9Rgn2nPGxpHNcBv1porXr3dXSvJj6KFYqCf3
7A9AcUAravTnCkna6Sc4nfLeiANaMtGx0fzPHi6qiCglALMVz+6xHswoAYGV8W9wmED6gLo13NXC
7ivzCdOHbWAiND96z5nUPOk0IMzC4ubnxRHqqlsF41dMAo91iVZOCtZ3RICjm6hsqQB5pOp/RFkw
nZWICxQYfASmo1DcGhTJtI0mpgkDaTbj4A7kCl6CettVKdwtXL+CsYTDGH6TYT/Hdf+OGO/XKpyu
+9ODHpd3WT4UTqmo+aYSmz2iiO+AzqhY64HgFAOyGIP6WazSHQWTDTJwNgXoHRa/1lTUuc2gP8pi
+WxV4nvcFp/FsT8OKGGTXtc/2yH4IifNgZI3KxT9GgEBxE55lxKoE2byXMXWTTB+E8LK8SnaakNx
P2mm0k34DRPuEaG0JwSqHU/BBQ31k59d4t2l0fiQeQ09Jm9bRsZWy+nP0GxHvR3ekVp3x4mIC7QK
oJN/ehmRoh3HV22ksp3oyn02YLJU9K9ldQITgew+YCe78mLqTPy3xYoHFnPSSa7gqW9gvg7x0O+M
TL8LRQtM+3jkDX9DPu5QKv/pWxmumsKuFjHZgDrfe9ENMhN2FIefzWo4eqPmYnVHXpDfCQ0KhUa+
9YGYbbrGvFNUjNO0qP9ayBElPop3OA22obeH14ocC0hsbfjWKjxOwvpB0AI7VoODlUZPXiPackrt
Dng/sBTMZ2PaVi2o0omUAJjZ92NS+hwHUrkTXC31s28DKip40X0tLFBUCDGOuPjBwx80zL7TGAsi
+b3QEB0VK2oSKBOW5l0cIowhsPVFCgq6nLu4cr7hjwhRjr617flY1p+KILDVTnpNin44tFn8re/p
Chd5J+ziHmJi5rcojwaw8oD0IxSBcS4AG2QAzSbTsJBIsp1mCPS/dAnNsOTU3hYqqvXNIAY7ChVA
EgelPgo56rECQlEQCTPfhWlM+2+APFagsbb3sRPaZEkDQkSFPIiKEMIHsZLeZdgX7VUdlAjFH48e
TQMOWdFB1gP5ReMrEF9LU/JtC81S/hR+LnlSyO6pqKi/KpwISj9Z6QShiShBMjhaplkHwKB4K3m5
cqer9LlpoL+GIVZZSlcPhxMN1YMvJj8Q7X4veQpyWze520eCjgosCvnj0HXIEeG4HKleyF/EZIeO
BGOqeGLFVUVXD4Y3JF9u6r7DbKabNK1SSy7dqBbf687w94VctduT37QbIYUOw1sfcbmhUY4FvYMH
Wh/eJsj4vb05PXPR8icZAU81vWWrk9g7aNtQP0D0AhHWJr/18zZ+Vkotvwk9qWQJqr88PemfSFXV
F9/nhgxP7M6glnkEern4iui1aZKQpcVdWok9Gtdh6nZm0brwYKnthswHJiq5XdRyDz8iyl2zhsJm
ofb52GNyBWYVfVSkSSkCVPq3vELDX4xxBIEJ4O9HbgmnBpoPiDCF4Kr3GqD2nFAbL877GwXWNHag
BtYePpNoQ7tQHT8Nql3Td/COm0Z8bNI8faoNEXXUeEDXF9c9LM/JR/DRSXpov6VYv9IU9/eJwZbQ
FL5+QItu33oTit+M43uL/8sRw0Z5I40rvvRl1AFc941Dw3m1LbLWw0odiyj4DbQ4RPwJDFFv+afR
z6RrAMkhNLHFHzg4dHrk85KhQCUjkb2jkPwpoVxHC0rA76Wgqj+m3hffJJWgnOIjPzUEtAgMHrQ8
iTHWIQVsjU6C7xg3Xyw9E21P4ABA9R8zPCVA1T1SUcjC8MvWuN9BogyNkxcodJ+wfdwmWodBCZ49
8IvRMaSJxwNNgSTrnQoaYbSR7NZSxkMgUxRmwYa8cFTE7gR4/yWg0p2iCWD+KT/e0bUQHjpNa8nB
jXFficAbCk+j8KtLytEScQnVLPN77kUndPqFz7yXIGiNmFKO6DAhG/ClQOeCnFfcj3HBOZdobBQF
hnKegZfWesDfsHnBaOGw0LsgoZKtwE1EFXpyZ52gXAlMpTcaoymmYfgUlLGavuPPOj6YYOKPcmol
L2GWGjwkU5I0dDR6+Almcy80ZuDqxUmls4nmBsKi/i45gfBF18KDyNCp2MyrnQCC1kf9lFyBupo6
vHiJqjyOmCk5JQAtrEDT4XspVOMzCIrkMfDFEj1Kbbyl8xZuDYBxNg+N9Fdhet5tHA9Pgj5oriXA
QC+keqRwinLyyIH7wEoB1SVQokSkqtmWqqTe1GL4i0eqt+nQTX5tEHe0QX5AgtFirBZGOj/2GObG
i0KxGfGQBg0c5M1j7VtuFDx04ZB773VPZQnblOam7soCIbFYKe9ktGQiGpAAkrRSSvizUoMSco5u
SEw16jMKGeY3xEqU1wx4MLUoWm0nbo1HPeavwahpHyOjQ0M0bUbf6axB3FCumloAavc5GZOXIWyR
8BrT9rHpOpyHpqMYSQZXjONDlfPglfNXqU3ooCv8/31FlcN4l2mubMrcf+Bh8aSwj0b45LKR32qY
zIyYXsUtJ2B9eq5ohGd57ObcHyhCUA8IgH8Dmbw90aF0SrqTKYw7uRLfCoMasy8jnVJU1j2iObt2
0pJps9dKF3iOvUctdd6UfqHVHvy6vptoLGEPG9w3B7An8Vuol50bUmMtUKnP5Y4EujwmPFcw6Oqm
cos59lWNpLKIu6FVQvFIqug2A+HuokgXIXmNphTQRbq8glmGezgYUF3L6cTeIpRZbTWMlEA9Qrlv
Ab3anE3CrlSNXd0UiMGg46vipzgaA2Dc/pVFeBTZmOpEl/R6+TNZJre7f6NCDPQH5bk14xvA07cA
qY4WPQQ1nbph8Z7iGmpdEGBQo98Mhg4UB5AuPkeSHx4iCnliJv80KwrUYn9n+LBepCj8YRbR1B58
LIbGJWHanlTh3evxui1QBdV7GIeeSBUiTfqvGnYslendqSIcLsxjK4tmRR7LOxp4WJhhDWZLhjmi
1A6mrtWAfQrYP4PttA54bqA6S8qK/MDpvfOwQU0tdSOL1g36GjAnYf/0hX4b18JRtnzPGevm1cty
VxaSA43bh0nsaEB6V6olDojsm+TX8EOQh8P2bBtJlDTUEC3wqPgVZBBoutNAWTI3nrNS+xRiRqPr
de54k1tLK0wN0h7YoMFVLoPWRopbrfu92hmvQx3eFVr7kCFifQrI/AxE/8cO+YAaWqL3KbBQN+g6
+Pbh+JagcsAz7SVrIXlKPgsoEnuUqwCoQKcFXsOeBWMhYVs1huI3RHto5aXic1mqSDWXukujlUU9
SsNeSMobePT1BjoBZPlWjI+5GGAUAYRqY9AL3VSn5JPmi7SzG6wNLfOxTLJDCm/Jpq2KKURUfUIx
4oiV+74E5hCUoh0r6C8a4p3S6IkjhYWEvwtaQhqMtpuMHwIegrK/3mRHI0Jsi2/gqjnCOdYkpRaj
clHL2GqVSvZQ5Bko7TD/qcs9bX/woJ4R/AZFtFN5zLt1o30JTh2Pf6shEyXRAcz8JUGbLdAMXlxa
+h4VVunSBRg3hpp8kWuDVYlnfA5WdSyeRDxc0RxhQ4OQSABVeaq2A764R/hvq7R6tvV4oSYqJmha
RtVFlTsy3+hbWo+fRASYH5tc+d2WprhFM6DM23zrDRZ8SY4dQj3Q6XjJR27nznsbEhJCpMbumhgg
Hz0nozB2gLaBEg56ww8+vep6/y2IOvk+8HNwqbg1oMF0W3qQ8lVyVyX0nNin6KSg1lzlKWYVuvJQ
pxQ/mhgpW1qmN8FJ+XIa47e4NXC8aZ3Q6tHfwqe0qFLA3tqNlQSvoqLuB0puPNxaho/P0RA0eB+F
k55JJ4Tg6cMJZfkUGOl9nwiPja7daLnyCZaCC5vmnhe5mykU0kIgfYq4zUTMXrygeOoMQeaskaRb
yBR3RdTvZQXOiZS/gu3GwCZ/yyoe+5ky3sQyPYshV79SlD1UvONlOXDL0HSTutsroufWwfTBDP+x
jE4ynYHuOHrl1wg9AzCcn7za+KIYSO1Byj6gb/Y19pAop3CJXqj6NKlMot30lmvl09B0WKPz1kFf
inV5Mt1GnrAmMIOCXL9TZfoxWG1ykCQhtoOF/xh1Co90umQSnBs1ojrYpwN8MktFHjhHu0Tv1TcR
8bzbgTcAuuwiy+Nktk4MUQtn5NSJIMQCENKSewPtJkfAL9upeYq7LXYl+6CG+YCSyZcBzD+vKXym
oRnDD1d2sRpRl2f4O8OceCjR9OIZbRwzeYJBFRb4J2ogOaKF0xM2HJM8UKPVXETI64RCDvVnoj4V
lLo16AnejSi1yFfL2xpHJsdgG0hiODxQ9+Y90Hjac1XV3W2UVcc+L48CaBVamf1XP04LlJ1O2ivZ
pGK3nQDKDdqKmwPyp/oJnLDKTarNQPd4tf3jv/7X//0/P/r/7f/KHsmD/Sz9r7RJHrMwrav//ock
/+O/8n/924ef//0PQ4UJaxmiqumSZsK21y3++Y9vVCP86T/9TxS5BCDAOkKUu/xguP5RdbQdrbYN
nUW72axEUz5E00UFaK2imwY5oyxeRotO+CCp0KJs7QWHwz080l33GN5S1t6Ke9ohr9fjqR/DSbpi
iZKKRZRqaNPPORtcbKJyNUQnpOT0e5kyg/Jy/e9rS39f1zVRBqYj6ZZx+ffRPgpELh40l+u33t8J
LEm9cv5GDMugow2rwxDF2QRZea6eug5VKHY6xRYLeTvRvwFqub8eZ+lbsRDQJ1Q0UzHUaaxn36pG
hqriTS4hLYgVDyVRE7DF9RD6wuc6DzH987MQfZRkHSe6RAOb+jVXQwzEqmiKu84wbq+Hmr785bKm
uHA2mtnM9CEsKojsWD15mA3VX63mbVBfKdHzNitXVvXalzMvhzX6RY7gO7E4XIAyIQBNaf/6cKRp
lj+MRyGz0iXVEnVztgokte0teKuibSJo7Mjb0RU/JVuUIvadq7rY8m1FayP9VuyTIzjRXz8k+Jp/
Rrdm27YTB9+SeLHbsD2c8jF10WTYDO64TZ98J16JtjhUQxEZrKJJrPnLzxmXng+sRaUeJmg6iHCa
yWn4yWp7VIbR0MF/vZSFY9B6uXv9Iy/tZgoDugJFyJQUaXZaWJp64l2EgnpOLjwG8PpZlmbWrsyl
vLQNLLayLJqSykabDVC12GXCqUcqurXeLL+iQZTeiQlYoqIAcYRpCm6uFOPk4jbrYMmSaoBMuJEx
uRULyHhWZm00S3sphORBrRoZ4TRKQjQ4ABF6PYml8koDSUMmmWQZUTsoX/7u+qdaGIKMGqKhGyxF
QzZnn0prAl/A/BbBAfT94C+Mbas6PBEhBQNs0VVn8ILo8/WYS3tAZumzJriqyBZnQbOglRpLR3uz
s7utBSd82+8xxLaNI0VNklmHlHIDXMsFpCg8GivnsLQ0ZpPRUhpVZJEm4uW6lJDpFwIV4dnWrQ8w
GV+GT5Xtb8HZJpjqbYwd2mcukwA+ZmXgCwsT+ec/I88GXlbmyRwEIldbyW12wDq2wpakonH1TfiT
EbMHKfyuRP2YGegXUadj7/y0Hqucz0DU6ODvq119ozwPD+oDxsJbRK7TtXDSxxOOKjAqOLKsKaoq
zgaJrwCQUWFyXQRTvstdisj3wi9rl3GgaY9/fWwXwWZjS3AILaGiSrawV48WWU+98Q/Q3jg+rfXj
c/rps8ObOo9iKpZhylBFZkNLfTxVShForfVCeuzvUzdwQtu/rRDB3dV2vltdqwtzR0RDNjRD0xVV
nD722dwBQ9QELcqZu9vRDffFrtyHh9HGOd5evx4WludFsNnGqFoN6bEpqRux21W1+ln1tU+K9vVv
zNn5mGZfMRI0OW2AV9jqTnGbOx4wN+lN9cXYTeuRcs9KuIXtrnIRcAuxKk20ey8/YWsgqyF5imTH
t60DDkm/a7aKq+xRlqMcs9E3dJiROHX0++uBp6U3XywqIrRAOg1NNc3Z0qwQLTmJJ7adV/yMQfE3
4cr9M6Uj8wD000WOME0ia52tDQkoe6X2Ktdchni3CorFQcgkoW8hfktJc+1MDICUVMA1r49MWtri
SNUZwGdU3dLnn5SaCQ2dnAghCGdzp27xBKVR85saunNy/9YmOAunzbIWo9GVGi73dGx6u9QJj0CW
D+W2c5TtsDerldEtzZvJ9jZUafrXPH/G+9NrR2EgGj2QHz3MO5rXsgFofuUrLmw3HjOWpCksTG7B
WfowVty2Ki6MDEtxsahx280PYH92vkXKY5vvol33dD3kwtA0rECYe5HXm67OIgp0cOhesyS7ugO5
boA3G8rir38/TdctVZIlXRdVaZZFe5bVS0UN1LyW09c2Db5M8grXx/FHBne59E1VY3rwJ9bF6Ua9
3NMnWp+4k/HpooPmnrbjK2h9W9llr2g+nDZcomsBpyV2EVBGKofnLgrdgKdl6SKg/M9APyGNayQF
1hW5uM/7zLj1S7N0oA93RzXKE/ufcogUDPAE/jOtI2Lcu/IbphCzn4B/jSUqmqyZqiFOy+nsKhgU
pOXD2EwcdQT9pzafrAGxPBO90wp7s9NarjId9tfCTcfqWTi9qMVM7Ag33TyaK+1PdrrXdtPNg/r6
ytg+bAW+qMlSkdluovzhmqtZTiKrE+PmRPg1NK24a4r0rvfTxllZOR+Orj8i8Ql5iIMWnZdJToUu
D0OIAmMAq2DUbk9xdaizvcWLn66EW+rUf1v6cBbGW4EsrLzNpYV1xEBNFHvJISxpvudlscibOIxy
p3ch2O76vbTrPyFa41QrkT5cDtM4Waj4xXL1afPVktVKdBpMvmiSGfcIs9oCFX7F/EkDee9Zo5tl
d9e/7IezhYAMCLkpS+Q8k2fXLAr1CcD+yVgMabrOaB2her8e4eOuvwyhfLgHYjNuZEKIu9bBrcs9
vSnP3AO3mQOMY9ev3K9Li9KSuAJkivlcchd7XvpnRasaGTKEK2IKiUB7sPN7DJCWuj6qhe9mcn9T
vaP2rTFjl/ssp6PndZKZOw1gKfFRy7/9Z39/2udn+zjG2XoIhenvw01q5E9RvzLxC5/JVP44kBRJ
V6E9XAYQB1lDCgnFPaHEhwlqRZtg1tfIK4WgjwVOWeKIoGbCYlZNHheXcTJNN/uq6+l38mqE4sOT
rd7nW4rqbugKa9E+FC9m0ebHX6iFWNYTbaqUAF+kJbNxky3KHa74Q+WZuqkO8gat8W61uLq0Iign
iKqoK7oszcsXdQ9x71SquVP2ipO0LwEV9utrYmnKziNMv+BsTeggP6B4EcEkN4S1P+afonj7N2KY
qjJVbA2DnXsZA+3i0MoThVHk2a3X7rtRt9F3W7k4pMWhnIWZZRuQiou+shCDa9D/20q3w6eAhYFb
/U78Ej2X97wEXXNlaB8rCCwOxFzZsKCIqE7O9qwvB0ZYZFC8Y2szwIj4MWwru7AFW331y711N9rI
e+xi+y/nb7O4s70MV08MQwgtjhwdu2SfqL+vz9nHxH4WQJlNWqz4bVESIDqQabvewT8IOyRb7f+P
lGr6sbMEg4+oYYHBQqcMOLsw6kjA6C7jYMo0rDBs4UHdRq4JpeUouhqzFu1WBrcc0LR0QzFF2lyz
FYkXoCohl5M72gs9Pt7S4Q6chyM6CbWC1ex+aRfrU46hKJo65TWXn7LqBA91OB/MNpJGX+qfsZvs
qq/yj8ERnjRqW/AP1h5KS3vhPOTszLI0sTZ1mZCJ8LnV74zsPl477NdGNfuGuEtkIRzpgl7abSzu
vX7t3F3Iz0zdFCkfiTrzYc1WYALss8GXC4sMtnNzX9gZaefgyk7ysraNFz/XWajZKYjvFZpsGdo+
Ac5ZWvYrAudrfb2+6JaukfPhzFZBW5Zpo1rEiA/esdoJW2U33Ja7tWxv+uwf9tLZUGYzj8wsAp8J
YXKYNl7w5AEMyNWnJr2VgsP1ES3ew+dDmi2B2tIwsy6IJe9O9+hZ7lUnuZVsSOEU+Fa30dp6mJ3v
Zm96SdYQrTvqx+zoHfItxzoJc7dZe4QsfETUmCi2iWxXnX7q5Y4VeKg3Jn1Yx0ty6kIwAqwig7aL
vd2gCyHCpkAOrn/Mhe3EOpfoJUuYr324SJSkTuVIMlOnGt/L8bspf7/+95eGJIno2mqGpbOpZrsJ
lx2lS30kUXpSWE246U5uG91E2Q+9vrkeaWEzWeeRZpvJCyhtmyA4nQGE4h9SUqpdK+71IEufi3yI
/+GVYdLqvpwh7Fj8URZgr9dqgkdwhg/N4/UIS6vbkiRd0w1a6ro1f8aAg5YkM6whyB/xbXCLXfQZ
EUAbFZ4tLgQrj7S1aB9eNJ6a5T5Kxk58q4OasGEp3I3P6MYG+2ib32kre3f5+/17cMrs+2W55pde
SrgewI0INLB5Wfl8C+/b88+nzDKU3Og6ozcgllCY+QK2+sa/zQ7103qtejrRZife9DbjEU2jG67r
bLMqjVrSYMMzVg/kGx0tFMBcToWC0JiuXEmLH+0s0uxsxSQcsktBpB5xzUFvN6ks7K5/tuUQvG40
eSr1zxtiZmhlftMnk0TilzH7OejH639/Ka+zJJ6XliZNd+r8HBgbyZcyVF9YZzjskonAk9yMNphp
qowrsRbSLIueIoUq3i/qx2fzCS1/ZYymJQDsxk6O5mH4YW6mHZTurJXJWbhfL4LNrodBFLCRKwg2
HOsDNardeEQGZ7+6UZeOt/NBTb/j7MXUx1qP3mUI9e3YOsM22UaIwOBwsSHn37Tb/J41ToEg31z/
mEsL48+wmjireGBcCDK8ZXhoKoJJBTvSfL0eYemGOI8wOxLGNrSAoRChwe24hNaQw/Y6ocGFqTT0
1evB1oYzOx00hKpjK5lmS3xvfAQOxdX63uLqk2SDkpckSfK8RSdVY1IinAqz7UvraG6187FsZIak
bbnz7HHtulg67yiy/TvcNOKzdZFqgYBfKTmDokyuk9Ft62eHoGncHHlI0+s/g1i7b0bg+zhLrCQP
0uLnPAs+OwPFxq9zeWCsWC8mv3FB5gXlYEMC8A8F5MPU4AWHL6xM4tKWUzRDNDWoj/IHBEtO0oL1
EjkLznsosbeYcwmddWwwy8L3p7gzw/B3hw21iqjk9eWzeIydhZ7DV/zspOm5qaWUgFpndLAG2+fU
pPEI2gUrx9h0cMzvF0UXqcch70R1bto3ZxPLpss78USoaiJVyQhVjn7z2KM9j3bnRo37m9o0/3ol
DdTKnzFnh1npn1RAXQqOQjoUoPQW7jiWhMnK/C0dZedR5keZUWZdlamp06iu0d4n1jc9el2ZqCmv
/Pj1FNJOVomlzmt1UV3nsV8To3QkFxuxreco98iq2aqLcfuN9XfyKPA+/443u6NlWkzoKjBbMI7M
u6kjOW0EhT6MC0je9VYW4tKheR5utjgUGb06oScc4jVNc/CCL6H8uU1/YK2zMllrkWZLAp2VfnJB
TR0oIpvUex2kn4P5vfBv8+DHypwtnSYK4tpURnBvlfXZaRKFOqlUJKVUPM0d2H3ktzfxg2D3NkoC
CMpuvPu1TbaUxJ2HnE1bWhro/2aoxKU6BmQqXq2pgYO3aaPKvZICLY7Oog3PQ0tVjXnjBR50OerI
TTqximIJnKUqt1Ya/osbiw1Ku2X63/P3Y9Z2ko+JEA3q6lmgEZ4BQ3auT9JaiNkHw0LewpKPELip
RsrWqB79Ym0vLV1pqknJiqabyqN0tg5CZOi7pE053w+9E9jhEf09V3fz1aLF0mA0UTUpoaLMiFnI
5RHrI1Mxxi0XiTLe69o9XC3Iqyvpzcdp54rSeV+bdMGAIM5iGH5iWpCtKqcy+4cuEQ+nRHq9PidL
IQxGQR7KQ4QKwuUwkGYWoU9nyDbSrSxhNklJuDLtCze9LBv0AhRWlgpSYHbgYC/tIerDMGoHxfUt
UlBIF5B5WjvyGrArmFYdro9q4Wk6haSXB5JS/tiFkHq9HZO64stth+30EKZdeg/fy5mWQtmtnHML
vb3LcNNXPrtvPQlx8Bywr4PUegli80XcwgF3DdS79/12AgOuHeKL83Y2wNm8lRJ+PFJHREsbcWXx
XKvfXf+GHxc4Y7L+AOYvYX3FuC+wO0RyWQYmUxdf9eIQI1v314MAV+HuA1I5wVYuPxx1klzODalE
chwmIgrVkySIuTUzCGnXI308rWXZtOh3yBRnwdbOngqnAfJpZNVc6ebbqP9G8HgTYm1lZtnKcl+a
mfNA8uWQkCAU0OepSicH4SEUPwSky/7OUGC90g1QJe67ywhlm1h1XjTY9mHklZtfrfyTZ3LdSStV
scVdRIz/CTQv8OgnBVPnKdDUtJRuJ8D1D20HWHCHlMnKoJY+2/TqpgxHjUqdX+B4rUqtlculo8f3
MOKUrl1ZAIsBqCSaNMMhf8zLFLEhl7lRYeye4vXaf0EJ+j8MMP2As0Mg7pTYQzaodPwcsceNP0ZG
s0HKGBfp6/O/tDOnmuj/jGS29xvPl7PaZySa/2wiGpw9henr9RCLU38eY3ZXW7lkRdb0taLD8Al5
oM8opH2tt7Jb7ygvJ5+vh1vanOfRZscA0gEJkCw+nRlJ7h/GsWnSPUWFfOPzQPwbsWAwiDyvdflD
GTbV4aWOCfszkDPvMe1OgVtXxvDYpl2yxWfI+OtjY1XLEyQcIIY8b7eeUBkyT2j5OG1xl/XfBWTp
KmDxYbmyWxfWt8KYZN2ypi07b9mNnS9AaNGnON5TLUW2iqXC9U+30DompWI0lOEAEgOUuVziGbNU
oYDHgRCkCb5vsuZnNmePgDpaJlfoRDeilkPvrMd3A5Hl0VUSA3xxhfU2avoGOhjZSfEeRqk0obBX
dfMDP2YU0xVP7OIVBMzSrcz1BUTfYLpNTv/LX4uqeO7paCyRBABYfxKKHU6W8sO/8IkYkzSjs5Z4
LGzN85DzN35jxWMH1rWktw6GSE82WU0zMHu+Pg9LUSgP8diGuE7aNssLabnUbV8A4Mtgk+O+i5ec
uNWp710PswBPkJXzONOSOzvRAsEbZONEHGHfbDU3dmPPmUi723oLe8pNHsIHqmzaz+thp2m5fH4T
VSHvNSSSa4TYL6OCig9ETMBYyK55VPb/4hbJ+9VS73SoXIkzn6uxssTCSomjbVpHtlMnC357TrhT
7v51zlmO/GyGXxE6XdtG0zb5EBn8J1c3i/MDYY/HS9/LJxZm6zaf0LuGP9Lb0fOE+1+t/U5r4Vqs
2Ru8a2NRzqdY1bb6NAGPql/1d++2tWWgR9hprQVcXJtnY5vNnlwYOuxbjohYg62N3NoY1ftQXWPW
yfLSuHgQA4gApfCBkKhr+Phir1TyqOi2+c/A7n55X63vlezCcK7s0x1igOA9lX7TPlPbG2XQkXb3
/a+jFmRlSsJUDTSvASOIn3m2RdDBE4tT0tTOkDSY3vRjjiYQbUtNeB1N9GEO1/fGx4tyInhOxUsI
HOz92QHse6qOHnCROqZ2I5gu5hJ2Fr+q3Y/rYRau/8s409c/G5Yo4q5o5HnqqLvsXrVj13NgU/1A
E3SH3szrSrSPa/Qy2uw8O4WNT9ZMtFqx4Xg74TaxkUZEF8+pDvkxXAflfywTXEacnWyNEDBzBd8x
vjWPOLY55c3EYJT3zcpe/7gdLgPN1odZmaMmoDDkBPG7oULd/20WKwnGWoh5qiZZsSwPhDgZj71y
52OrFcV/OeW8HMYsQRsKObd8fBadRD7K0feq3Wn1Sv34j7Lq5Uk1kWXBLxgw+iYC1uWaGylZD4FZ
TvXx3lE5jyWXhBBVyoepohduw9PW3w0u3PRdWW0A8bgYwMDZCN2/Xtm7/CWz9ViUate0Kr/EanZK
9zOOXqrkrkdY/fq6X5q48wHPF6ERm0pUsQiR4IgaZFFuzNPKR13cyOcxZutvaAQR2ziGkv2eOkqn
o/cqvGW3qhscUYNaayhNU3RtCmdLsSuarCuVKVq5KWnVRk67Md567poJNLZ29q4ObrYq86BVg14n
nLIR7YHCUvGGMegmO8R74aBvr8/W0tELbwFsDSj/j9lkrCbADzwqi5b+3VO+nkauUBMTRJ561wN9
zEum1ffvQPO8RETitclrAgXJJBDrIV+nFP6hLOM7vDRxHFJXoOmLI5u6jZrC1YKKwOXGM32VZag2
lOnj5MUTMGnC8+s5UJonU2iDldEtVAMZ3lm02aSVOENWgVpPV0u4x0X80boXKmYNQpRd2umv7LO0
klD+gdb9sCzPQs5yoFPhB7JYM8DWRU3P8Y/5d40eC8mePT0GQALapTOgDrcy1mkDX4s7y4VCJcLt
KiHuiWpGZ+0j+fP1pbLwxLn4mB8qNCGNIxKuaWT14bRN3qzBqY/tVtnWdySusFZXXpkra2UOwskN
RTErndkb5VuUZ5wM7bWgeEub1+sjW/l0cyiOKKG1jLoOHUzDbutfgz7+Z3Mzb7WbfStlVUWAurnR
0zcPq5TrI1h4LE9zw+OTphSbaw5bwYjNKEuLCA0iI8/YazuZXX6vOuSunOTAAWl3N55tvrGlr0ee
ltXHZfdn4OnbniVvQ29pfi8S2MR5yGh3Jwsz4qSwU/mpLd6l6HPur/SnFnrbl2OdXTP1KRKVLp/s
PMz8qGotpk4wVY36p1doxcbvTBwaB3w3sX4YT7dlXq7kxYvLhWYJLmBQSj/wdxql9KwiYB941v3Y
o9/UrxErFy/rPyPMd1pUl7148jDj87NdhdYWW8Dsv1+fuMWT/yzGLLsvrNooPIO/fLIcAycduXkq
/O9WjEll8NeLiMzYWSz5cpGIZZOg6MIiEfJDdkLEKDkqjbiyEtc+2iyRwkSqLBSNAZHmbCwFfxTs
F1FWvP7Z1qLM1rvVp4mloYOHNdseY7ggReJ+Bam1vJnPPtdsgac9wpTddO6hRLrNKIfgBXA3vVLC
VzwY7ZFGVr5bww9P99KHjXwWdHYx+2HeqmiZ06kXn6zs0FWdUwdgH4U7vfishpV7/Tsu3yZn8WZX
8ym1srwY+ZD9j9O94lR3eNCk8AxBIGnczdGveE3eYW3qZjezhKh/VvVE1IvHFsnRuH/DocO5Pq61
ILNreDQkDHt6PiM1R3S8c+G2ku3rIRZKZRfbSZ0enGdnrq5kcuKlbKf4EO6T3k5s+WBApQn25S5x
cvi06G19XQm6eBn/OV/z0rJ8Qiu4q/h6UwWrPSQoORrbetMD+NVseY8WeuYEW262VQWtjxWsy+HO
Tg8LvypcpPmkw7E8YPl1g/qt9K4hPpLvTtXfyTnOhjk7RfpBD/yxJpgViQ+y0BxxhHks5ejzgGzh
9U+6fI/otI2hnpof4J94ZPWdKHo8YCL9oCSpK0b19nqI5dX4Z4jZks+bShwlzyLxKJ4QcFbMl9pc
Oa0WRzHJqIFzg9M4Xxd0QWNLSNXpNt624mso/Z1yAJz/fweYTX+XdCgx4arr6MM2S58tYetpaynF
NKsfDr+zGLNZT6Xamur6ZIC5nR8CW7cnVFSS2tZOsyEdrxLjFifmLODsGhlwWs/SlIA9fgXAIm+k
Ingkt14Z2NrkTD/j7KSQqv/H2pUtx60jyy9iBElwfeXW7G7tq+UXhi0fc993fv1N6MwcURCHmJFv
hN8c0akCCoVioSpTggwuSFVBjnnUo+cl52W2m1FhZQdza0jofKhlgt2P+8rWxeJoEuhb6xO48gN/
35e3v6xWWMyNkfdTCXJtGBNmVu+Kbn2SfDCE+tG15rzdG2C8t4pLObFT3qcPb7uYcxTOQpONHV1H
zFrRdsrEU++WK/By+eptcQWC34Mouvv28vaOuUkyITJr0JUiyote095A4o0Tf7ZLGuhPRUkb/HcG
O1cYCVI+CNTrIbKlndJz5OQ2+D9ps0zm88cKtxfxH7i3if+VMyZNO8/FqGP/DGgIxuAMB6tXEvEy
tO11e4dhElspM+WwrwEDeV47G2Xw686cLwCeJUxIEhq5VKoQECYookoXoTsROfcQzwomIjWG1g0l
+O+cUEu9tEs8QeE52ObZBe8I2CJp3xLbKtXFpTrDLwqItV3UlGf0h2b6tfT4BTdeoTBHJ8OraFWJ
MgqP5hNI4QOZsxfb2fIKgDknC/KSOjQBoIdOdewPpa28DOfmjGyy9ejQKgigRgsEt+avfcs462cw
aRg6MnUBFBb0gwM6Ie0RgoNOobyE+u0+zuaX2ruB7DuM3KtNTsDX7uTFFT4IMXJlqaFmmckhhpDt
PhbPJsazK9DJQhgKWHN9R2LVEuq7EI16vKfr7ex/ZRPj3krfzCHoW4CDbh/Byt3YRTA9Q1vlpPjZ
I+8VdPPAruDoaVuFHrSwLGiHB5yQfCfolJGqm8B4+bOlo3/DCmPOlgmlTRynHKwOk/A4VPcBGuKj
klvs2cxWVtYwl27fBVCjnGCNcgBNnZ1+B+c1irf4MKRvSvOzdrdv2QYXCzLwFSBz8w411L7Rbklf
S0R7wPRQ43eu5iUn3jv5ZtRbATHBQkiUnpAKQNCgsjKio7GJVxPmQTDhguAwmYuCxQuK5CKeGtcE
5TNnvTgbxFbVu7ybgyGEK0T4iM1Bj25K2mvaTHYZVG7XzxeTErpaOF7rdXgAz47VJeUvo1g4oZcT
OEzmJizDEIwThHr9KINU7Qal77RVKdMzvn15hUAeGBM5OqER87qEzVNKlQR7u9LPQn5Vjb6OCtb+
AtM9+pSua6CYwpwXGlPY9qMgU8topFMFgXof9w8luazrCum6F88m+u/Pk/HXPuB2/HgHZE7cQope
MwL4ZSP8GKanKLuPobb7ZxjMIcvzRF/mHEmFtihW190n050m/PgzDOZ85cXUd0KHrMKYryOIM6Ty
ExrUOIZs55XgjkB7JRoHP7UMCYiEZhfhw5bSFi7H4Ji0V507O82J0nbOhPPuuLk5IPwCwR4avmX2
foQkS59DVQmbI3o6RJOQWc4tz+W2b6wVCuPfkQD1C5DN0qIc8XJwYqQ0V55sMG0fRT+xIYm+v1fb
ZR6QKhkyPqLBIMtEKqFIkqrr0fU/SRaxKFV5i8/S1D4QysYoe/ORT6O5vZb/YH4iEJxMcdJASe9U
9W2cQALtu9Y+79u1GSjezVKZqJRLyyAPGSCgwpCQu150Qftni+A9bnhNeTxrmD3TUUidBhlHSjmg
dgDlCIeS19YE22aA7z0uKPkp1K54O7cZ/1cm0v9fpQKQrtJaUGH9v/sK1IkMSv0uvn07rxCbrA2K
MsMZwKdcdwHNOLCBCHaiW5nlTu5/8zW3mSnq74hMKFHqLBgMeuqi2Im+BcMzXkHGlvfIv72S7yjM
GWhqTa3mHAWsv0MJblNbid6CieHTYKJG//NoElIdAyNJCm4XGULuH7eumtO4iUCk4RQQAsdzO2Qi
oMAk2PtnYDMJWaGw90m+VLme0IY1qSttiCugcAEt532QTe9fgTAXSlAYapoRgMRJAEHcI1TmbBJ6
+yCbp3kFwrgBZh/Qkwb9O8eMRKgOOcKArzzBhSDN0vK66jddzsCgPCqNYBNnu+q1rieZGmOIwlCj
4VqJy8qKMjm5gvppdmhFkzdDtplmrPCYr4ZcM6BolBcYWTbxeqqWJyVd7BYlQpCeWqoUvCYGpGwE
qEDvr+n2C+cKmHFCMTbzPIL+Oe4a2i0Knq6TfPM323bCuTx5a8p4ol5mGECVABVi/BtSliGUQLrr
LnzdN2nbF9+3jvHFal6yRu0BM2PyPySzPTeHWfuf6exlenjfURhn7JNZxVwhUOpGt9GRbWN06VKD
fvK+Mdu5wAqHiUphVTVp0gAHHIcD2sfaQ3wZ3IQYOXuFYglGyVVeax8PUmOKDSM4XPJRwGEOHrWD
YMElbvWrIbTKV3IiYIOOJXffSLpWn3LsdxvZGSboAo4knWHjmP0Vm3YIjas4y/2iT+wFk8nQpNvH
284aV4DMZQ3xualFvykYHA6Uuzi5lgN/sCcXPgP9Wqcbeads2yfx+oJ+fTrHyyQiNQlanbTgWMD3
SQKykocIzHSgKT8sM7K60NYPoc1n/eChMmaadCbBkNE/n0Tqw2C8dnFzH0Bmfn81eSj0Xl3lAzWU
g0wywrY4UG7FEsQ8+vTSiyZn0zajBxJ8DdN76I1m2+eh11gXGoQMwUx3lqHvKf3IMy8mnK+WzTj8
jsJ+ThdIGRUEKsqTAhr0Q3roPXDtcZv0N9dsBcP4gxKDNSEqACPmv0f4BFE9ReGE2+2kfgXCbL+M
RuAKYtYgsLlNreFFOdEOZIhLas6gW4EP8n+vKm1eXWX7cK1gGX8I0PGsDZQ3p3VpvyttD+r88Ej7
8s2j4H3B+VZgzL3Z6mVvaDQniLuLtIjtplBso/+9D7KZQq1A6G6uPFzrAzAXEoB06YM6OWT8ytOZ
qeADVkeDJPgXP/4+WoggiRgh2ahrb6xvOx5Z0mbitPp9ZpEIJPnCxkS4a6pvTQ+GuLg4xDkUn9vc
7wLeR9dmNF+hMaslp0KqtiPQoF7fo8k5s5ogdbP5FIW3ncBLYN5ErdjLAyR7eBPW8fmqsu1okSQW
dUpjOTqqX+fDbAeQt4i8HrL3patYlOModyDcfpk7sVM+8/iIt3xjDc+srZyFYjsp8I28/hXhw3ye
XvedbysirQGY5Zwqo8wbmS5n821ontUqdSVybZaZLQSh1Vegi895JIw8o5hMrZsx04z+C8pw1Nu5
roAj9m7fqs0X1rVZTJbWdF1COvktSiQPoQ/5c+LQh/DBpkIhxjl8oL1HsSfznh22Qu8amEncujbV
i0mHbROY9jM1cKr+eioe983bOnHQtUDXsQqaanTvfTzRS683QkA5lZaueAhb8zno8ZSiGcJ9VaCP
RjWf9/E2jZIxCQ4aOTBjs4okWl8PQSyCDm1Ws3MZFOcIUopBSJw/g2FulABiuAI0gnEH48Mf3bjt
hVIc9yE2rw8DVDggXoRigcySQ2TFoGjiDMYTSnFAWWq6n8rD6NG3tfieS3Gw6ekrNOb4SsacRTVF
a2JHLC+h175vzubGrH6f/v/q6ggLc1bMGL+vCTeidJ6a157bUUJX/VMEXGEwp3XOwjAYJmAIvnGY
juVhCWz5ZrzJj3iQ9quBs0M8k5iTq0RRnc464HJyFpLLmFZGODGP6wTMIZ2lktQQmsd78dt4R3sI
fgmPlKgI70CPXB0J3gLSELzaJDwZo9c5EOmbE30hxFt7aKHkatXH6dI8zoc/cgn2LbdPg4HUMmwz
k++xgO8B8UgqjtttfsOtThFbqIbOsK4WJUwaXvGyBYEpOujWuPlRwm0Ye9wlpAFtxwcNJjKoUS+K
RQujlANt2A9u0LNy+HsIofXxLsPpBNuMr+8uzyqkCWlrdJjmRkfxgAmSSrCjZHBqhNdCno4jKD6s
P9szNkyUVVdFBpbTIKVVjv5oKnYE8YF9FE4wYguCZoEBLYgSoPVHvsjMm4nXzk4Dwd4mMYEiTONY
0UqsWq+8aCMq1OVjmF+nTebt27GZsqx2h4kQkhqCxJVGCOoMlF85PtIJS50TiDZHbtZOzkQJvGW0
4LMDjuCb10j8wYvkdmeogvdO5OcOhMETx3zYt22zB2QNygQLPDwWQUc9HZrbHqYfvOFc3cegC7ho
HaoVCfGjxK5qi/ddxXEO9ssU2gPxhLl50HJJ0AGTlhuqOLxvGyeys4+4ZhKPokzbCuQUtR7ot4li
F1jaYvDWkBMtTCZaGKHWp8oAWyCy9G06tpfKjXgdXHQudZOktGVOpZ0TLthvhMrMx2mecLBaUtnz
vFipfrHIpaVAvj4InP1V5IHRjVzdJqnaQY6upsZVxCUS+pfzwQ4w9oBgDxJm3rQgzy+YDEOLCzJF
9FCbrRMF6BHjVER4TsEEjUCMumEGYw76eg27m2OrBpu5mvBa6XgwbMwYACQXaCCY8xPKxB76OsE5
4+5vDScwmUzA0GK0fHQxQGg3S+EN/nKiHsfjCuClLyYTI0Q17gUwuCJ9cSkxbfsWlwKP8h7GHldu
cd/hwBnw0eGKTMui6O+MGWOAF5k3Wcox/CsF+YJ56jDYbl5QFniuGsv+dQL6lI+4k5Yv4BeHlQU4
v6HdgAsFvBbCnWmrh/6IVMPNXHxyd5xbkrO6IIf5iJs29Uxaai8dD6BRX/ppOAokQgs3+s7dS56V
zKechJNbaiHQRtu8Dg65W/+FXOoofe9c0cFb2qN4ji5zTksm10YmiKhaTSBN/4YqeQqKxYmjHaWD
ecg9wVE44XH/WKBD9+OCgi8E9In4sHs7FsQ3jioY7L5W9AQjnwIJCXzcgV3iI0yWq3Hc0qZqKTgs
kOrMip9dxHnF3d6tdwzGN8oq0KcgBIaIbtwqvZbT3IqVY9zwepD+ww69IzF+IUvzMqI7joZ59PHT
hgn6DN5U6OOfDv+F3uL2KX/HYzxCS0aIGdN+tVy1wKI8u0EMPpAFXNcWmkMy9ORBnrrAKwKvGMRb
UsY7qkGM0lZH0AyLU7JgMixKrDJ9IQGPl2f7Cni3kP4hq4sTwyN5EskAEsPLksAa8QYDqPb+FbAJ
Ah12KmgHN2Qb0Uu0GZRGC18fUsE1Ft0rhdTpR94Eweat/A7DNqDnCP95SAAT1xekOGjlF0rGoAP9
txlvz7qrtVpiKOYl4oIYaB4z6TbjhQTOMr15/+r3x14J5Riquk5TvrQxsfLhW99xzioPgzlBkTlW
s57ABuy533WjP8iiI7XZYX/HN/13tVTMwSnaHAJ5M41ucxNbUD1KLNGoj/GAoJrGHPfaDgsrNGr0
auE0PS+SYZnxqHgh2ouTnoZzao9e5GengquAyVtB5sRUQSNUXQuw1viGXmO7MhO7MBN3fwE3H5LW
zsbkZs0kk7Sj6bPa2cZBdtNT5KAPGDTLaHnHm7BNbeMRJ/K2jcnVSryZNk2EGxCTHFZi3pLsm5rN
Virw8nXeUWWStSJpZCmlF7xJSjsrDxFRORkLZ5venjBWPlFNQt2HCdYviivbIK4ahrY88OgzeSjM
9RrI8aCltHrQFq1FtEtZBitd9Ke2MBfsnGRZLeRAaZS7WDetfL4vx18ch+PsvcxEhqxWc8jsITJQ
SnnxCXfebRU4SBcs9VbzMC50xgUrWIrIOb2bidD74ZWZUKE0QVVoKnBLsbmXOxgpTHYbjY5UCz9k
giaMFPQvcfG6b++2B2qgmCDoB/tEJDyaZCAZ/bRfMqQP0eLrjcK5L7ad4x2COU2JBhqBpKf5ZHkT
5pkVhj+SgteNywNhTlIVCBV02AEiN4+DRCw0ClqD+Xt/sbarPqCr+ddqsfVTqVmWaKmAEh0Ne8Rz
n+TUh+q5PGAyGcNk5T1PM/xNHPlT3WyFyJysOZqhNEOT8dpdPNkFGli1xsfgV+BR3ibRmn+qv5RD
cuJ+fNDT9BkZA6EKUSUTbGwfb5N+ic14ptMQq7G5GEUnjM0ZGJvj1RI2zx1eXcDnCbJNha0aJ0sQ
K42Kb/0g8+eEWJL4khMrNHkhd3sPoTOIF1vQvn/SoRTyqIzDARfX8Nqh60yHkrFxNH9Uvw1LvBB9
3fnSEVsBMv7f6ekkGemEa1lBw4VmhwuvP2XT+VcIjPOXUxLgYwMmCcFln6JtWj8VLafLmIPBXiQy
CfphAguf0wvukphWlh1BZveV2+rdELZXqW2kpeslLJVYg0lIB++/Ul1oMa8Ws/k9s4JhLhKCGmpW
hYBZatXKhEuSXuYzJP+qG/KV/geqavkvb2Ovky6ckqYRKVR7Mtrrob00ZWINYug0bcjJNnlbxFwh
c0NyOZyBJUeZX6i6JZiiN4mzux8FeatH/4xVSlGGIILvW8D0Y/pjaWY3Dko/aBs3NZWnKFA57y3b
ae1qCWnkWOEZsxgkSgbvpu3tGFmHVLVnXKBPFG3tULELedkfbxnZlBN0MWFDT1MpvwR5b5WxK5SP
+2vINYoJCmpjklQJsIhN7pHoURcgEmE49XwJfRfoTz604WuWHebqIUOnxR9iM+HC7MWikmqkGlWd
XBamhiaZ8Dxnhgv1UqeY5etYaOzFwKxiNjiNDuUnOZPuOX8Evbg+XS/vu8qS/xhmZLazjAXo3hRh
Fl8KLeGRFtKKQ1NwkivOlrIUW0Vba0pd0dVeJisdRItID6bAyQ54IExUmRdlUjoFIHn/KKnXRnnb
p5wgLG1miatVIx/Pgl5FpSxF1DdVCzpLGAS+au3huTqL14a1uPFl7VAuh8jVfP4n3+YVvQJn4osi
GmIyFzAwbmNvqvxKuayUwRqap33f4OHQhV4d+ABdLUNM41iiH5v5DNJ2R5pvwWjKOQibue/KHvp3
rHCkoQSxYgycam4sMZnseuZk17xkg1WZ0Qpo75UjIMg1raVCFPqQYW4wtVpndAqXakiKs7O/fDyz
mNAiLBC2qQT4iNhh4bLMhXb18SsQGERTMFEPzlxmh8Z4iQepw5fY3HmNfB1wt2Y779XeEZi9IXpW
lEEEBPpcAg6FS5TarcknV3+rD9GBJtWubOFY+vum/YfI/I7MhP9Ukdtw1hEdO4d8U1y0tMyOdEvf
T4TjIFgLJxBuOrsugp0ABPAmRvs+OuFoFkrSg7MJ/A3fs9GbutjqDHAAcqr6m06xgqH/v/J1uR6q
qQsAk+b3mvB9+VJnzur3GY8IkkSM+giOrmjnWbka56si4Rymzfi6gmBcwiw11BgWmJDMnV0ojdVO
+mFpv3R8VjDM/tMJ+kEDB6QTjo8GpN10yAVyXGzz7ltBMCe0EoNM0GdqyVHC5Gh9qDHq8EQpJmdf
5tmzma6twJjbvurKuO/pzusFZlIiSCWPYOdsT6Q+TyFvmnN7j4iBCRWIz+Dr6qObpUGRT8mE2DOX
N/romfnNIDxxVo+HwdyzRM5QVy2BQUdUyWDjaxycuG9TqoYVWEKMNqPe5447bh9UXdYgBg0JKXYI
YCoWQytp40AjvCjLsSC5PScv7cIjgtoOQNBc+xcQ222xSHUSTbRJq3Xx5ucv/iTaGt5YknNlF7Yw
2Pvrub2c73DMlpVZK2P8EHBVdDbj25ZOFz/sQ2wHn3cIZsc0ScimKQCE3p2btIUSuck5UptGQC+X
KCJoXj7pC7aqONbCQKt2CwZfE2uarAo6CvtmbO/MCoWJQOhjn9JeAcq/J7616ApiTp5xpkOaE4++
e9PjVnBMJMInTzel9PXAVGUrIqIlQfuxmW4hXfcVH1ghMQFJTgc9FmogjdKJDFcpxkLCOeAtH2+T
mEhkYCZIbSssX/MNE4YN2rMwEQL+sW/thYb0FY+m381jybn4OKDsd0Yqp5qxzACd6+5pmTM/rIND
OGoc43gwzClaxjZVobGBEsxwGMnNTNyB10m0yU9ivO8SS+CrFFEeBioCHz60LQETal3aOyXB/aS2
wzdVLUALqxv+UmkPC4QN951/8wyvwJk8BUJ3RMx7GCilF3H8mPMkqXkLSPFXCYqUh9HU0/q3JN7X
0D43AgxQ6pxd2jYCAiEg1IDCBNuMFYSGYTY01iV4yc7yAPzUPCGZzS80DFX/G4Kxo4D4dITITp90
0swhSXmvFGJsYZqdWFH7lzBlF/EgHzMSvexv0NYCmgoIaiCGY+KBmTldtAKehrOB2afyyYQSVy5e
hTOnFsPBYHkTQiNHq39u0gGGU1RN6Mc6LI3B2aTNBuKVJSx1QpdNgiYIGobHKvE4LMGDquaHQO1d
KRiuSqk/g9L3riGCpQY5iEE1p6vyk5p0nI9tGvTYCsX6z5A/emSu53WWqVjQoT7qwnVpXPTV91K9
G9vnMX74o81jvwLmqq7nrMLCjtnsRUUEfSdNPidSznESnk2Md4rqUiaLBJtAzHg1X4HtyC67wNZb
q5Ti2yb59QWzIOPyN50htH8/LuGkG0U0oOsBZFGL2xooToyxm1aL82cwzL0MVvMlKgIFbAbmj0ZQ
wJ7uLf1xH2PrMsY9+48pzGUs5HHUZClMIcO5jG71tLaUXLQGbnlu84ytgJi7eCjw7dtIKuZ1i/gE
USo3aE1vCXmf8Dx7mHCRzRjvnifYMwTNg0CEuzFI/LLJHDxD+l9YOp2AuEaR0PXCRl0h6JZJb7E9
oxGmVjkkx1woXG2Ufs7B4u1jba7eCotx8KYx5mkYsXpN5DbjL1M+hTwGtM172FxhMF5NhLA1EgFP
soqWn4y5vG2lBZPj9aHrU9Rui+t8CQp7jLpzobVPf2Yf3dbVNUlCMdIbUy4dLWq8IlxejGo56FXy
vA+z6R0rExlvH4YR0otgynYC8q3Hk75eWHp42X1lKmC9koyvm+ao6XhVKp2+uBlGT5UrbzDdhNve
RXf9UyhfmcM4ezSOStGpMGeaXzXDH6e7/eXa9Tr4ONMGuxh9naN4juAQFtai47NUs8J25GTpm1YY
+LyB7K9ORbk/7r1ZGE2YjBKCt3k1gb1e5JbdNuyQRRWDrFBghtA9K9OejeOoKx0QFLy9lrnx2gby
7RJpC8cSHg7jxXrUhZWQAQevYnp5rOUnnVeQ2vDgD6YwHjxKWT62koh5QWLcLMFihcMkWhA0OMdT
+Ht/+7c+DGVRw/Cjgl0xPglgmqNoTr02wY9Pi6fiRVm9o3XKN1JOh/c+9R/QoHspoqyjgVb7ox+k
yWCWjYbVC59EW6ZFZXCBTifhMFyOFheNJvbM2YHMpgamIEh7ytD5/YhmKEaWzAkiDq3EtiDkqJ4r
X7Ekm6q8qC88EuK3EtEeHhPBBUMZtT4GXut2F1SkSr9qXMpYsTitPfm6nfygg2TzT+1KPkD1/MDZ
y41TJoPRTdIUhTJmKIzjqF3Q5bmK1aUcAhRfRTN5YVHR88UN7Sy1whJEaBzUzVVeoTKRMMpFPWvp
nlJBb7qnJSSbneg3bWWf/UFxJN7E1xb9DpifIAoGI9HjwX5OZlFftl0+IGvK0Fqne9OZzM5ghzd0
UkD5SvEEotSaiCQAyuifhmuNqYjjrOjAO3GK/VGzYd1z7VA6/+oQ3JHO2V/RjRADMnWFwGdN7bNC
umHMRdYO+YRS+lWS39YG3lwghb0PshFkPoAwuybrQ6H0UjY5TZp7kOM+GoMNdRZPDHjUrluH/gMU
c+inJKUHEfZQ5dXpGLvFgs0yrhUPPSvgbueOOmwt4BvbvagYqvIpdzfSVBXNUR8R0/DS2BzpjDz0
4orOoqLv4Iz5XrhxYQkP+0u6cfwIOFYgNY9vWegxMuFmzuM+6UJzdNrocqoPQXXc//3NhUQmCsen
2r6fVMvnJR/FEDJjKB+HPiajTmAmu9RvBTTOh17+k4O2ac4KjfmIzMISorORNjpQSUepn1LzycfI
qdz+orHwfuXgG4IDSQMUE0BxK7wbyKxgJg3QTyqwcY0328TDW/Fl7oau+ELfhjMfPNEOmpwONafQ
xrOU/v8qMw3aakiEEeuqZfeFcWWonMC8ddZ0UP5pqO4iwzKZuBzqfW0YFVYyzjAiLX0Hv5CjBzle
zAjne2XrlZ2soZhj3c9olgRFwOjU4iV9aBKj5zG6F+XnEsfMmDwpPAoiuCmny1F/LVTIkxuHdLxq
6mMJvj4ltrPoCyJhH/4k5vi3eTHMuBhHZ8zvs7y2Cv2cj78qHs/dFjfGCgep7MddFJKmbIOY4mAe
vXMMuwcVAr4/fXm05hsqHmr4lR1GFq//b6vq8wGZqaDGZa6BJR/I2iUdMak8EKr+HJBFNVZ5LXBl
pekesqfkfY8ldpKr17OoTGrssVAYqM4h3jSnqX+RMTFcudHIIUTaCqZrNOZMCsWszGYL4xrhuhue
5v4wYJSFc/DpCu2ZxJzAyOyVfl5g0nwKDvo58cbEkq97hyBRa77wMfJhu6jFq+OetaFWCgRgSn1j
mmdR//6H1tB4sAIwTIJmnRkAS35tDocivu6qh0T1RejnLoeiWTBt/bvWuPfDVhxbbxUTZ5qmSqYy
AW5SQgVDcuhoIUQjO5DRJleI2SfR5w52b2R/HxaTCThELqU5FIDZulR4gxLgmlcKkqMKeLPP5aXn
uSMTTaJ8GkAcA7zRljya4+aP4V8l9MTc0ctaK3Mre8THTM7zUHrb7XgoO5pU1IupyzS6tG5yE59B
1vAi/8Ko6CFzBcXhTY+99aTuwTEhpTTNqhRpCtM4lA5sPEQ3ojsYFp2Wa8GHB1IPehsWbnvMoW3C
a+3YTDVWrvT2/ysXzhJVFbMBy6xBrtBXz1WLJ2O398aL0C4LC+810JPaPzYc732LsivIWGwNoYlg
shRcdtopFDi3MO/3mRhTqoPcjCp2kD5umDda+m3/7+euGRNXIrmBnMBCI2UDShkTt0BUuUh0rfJh
uMKEIWf+dOtzc3303jgXVguGR60OU5vAU77r12g18uMn8xuEGm4FOzyokDsHrcKxTiz1ML+NMvNG
qOlR2/NRJtxIaRPIc0HxD8apPXQ+qPpP/Llw3r59ijAFEUoRrtgpF2rysMS8TyFO0iS9/f9qISe5
NaUheIspUA7+UXjhrVhZ7Uv5qB0b1/hGCYHC59Evzzm+bjnJ51a/2Hob2fb0QRqgGU+3kQ5mx35z
VP30Vk4sXIG1Y1xjXNrXKyu7rA7j+QsK8h+wmTCjdXVEQpqZjmVpl6VbGC+ljBd09QfnbOynwBIr
5y30adJCl3F0jEeUCX5HKBPEvSP8iI/Nj+jc2KEHQdxHrjIdJ2qzPexCuQS1ISGmCH58J7uLnz1D
l4XShqL/jpsH8tCYCJMMlaSn8ZsfkdfFidDw3TyLmK8hrvzM4wXeolT5sHdMuJmWQhJCjZ4LqOpo
P0ADd4Uak6sfZPR1dHbs6C/FgWsjPdQ7h56Vh+6EdGxiBR6zXFNlGOkiPSnH9NRfdj6UVq/CX7S3
MXZaXjFvKwoYKIgoumiCR+9TD1NmauNc9pMj9o0zapmrDryR163UYgXBdi9paASUGtJOjrlETtSE
ft7JrmB8YQgZrOX/WMLyxUxyj3BGusnpgsSqoPe7CHec07aVTq8hqKOuApqcRa04hFgs/XqCGy5n
AwWX2dO8+cwrOm4uGqrHREEDAvjYmc8Doy8huxGC33OI7vIUsvVX4/S0bw4PgjlWYRwqMQLk5MzG
tzB9io2f0sgtPWwFKLT9GRBJxJCcxtJyhJOedE0STG/Dky0ISCgHU25rv8xHyos0PAZu7fKy2W3L
dIL6GtElU2OS2SyIi8rQhcmptdxuzB5P55pVl8f99ds8OsY/KDrzYdy2kj5rZYhe4FK8lIvWDqbl
fx+UJMYKgrlHxqwf87QBhNHpViPYY5BhjtHbt2Mz4q1RGLdWIkhGKz2WC6zeEn2ssJbnzgovMkuz
JBvtoU7y/fZLgQdk9gp0SyS8ITBZTi+Aow1vFgBtrkl3Z/J6NTbrFgZKy7oBZnT4H3WS1WFV8WUh
ZDM8D6rzLvQf35hYoSIi6eDWltzUCVG9R7u9N3A/u7c+3tbQ9FCsoOtFnOScmBMKF0ZjyS7xQ1e5
of28od3dxte822PTE1emMmuJtqJ4rHWYqujnJfF7nqdvnSd0o4uqiPHIz1KncZsteHsisKe8aqP7
VH9tRn/fCXkQjA+KGD7qSkGenL5JEb29QvYXnZPZ8zCYmJqEaZ2VswKM7i4fFIuUv6FWZf2ZIUxU
VfDZrgwRQMRAtARyLKrfU8X7bN7a8PWGML7dQZciKujtYArLKTAWRzF4kgKb1bc1BuPEM9EWqFnB
EIXWjIlTHsTRQtmj9Uz4tFXfjz4aDv9s8RhHjodMmhvMgDlK+hwHfwXDyYwP+xC8pWM+e+QmbhIz
hVlo9ENDTXephryl4/kZc/2EulLVAcFxqWuQ+gYvivI6k8d9M7bu1dXusH13WWHEKWmAkVfm9ZL1
F3I7+UZrWG0y/9mmsM13ZakVjUawYtqkW+gytIzutCSlu28QZ19UJgAoc6dAqQAGVbpfZz9j6W7/
97ceN4kpoVECtMTKZ+00MzPTqWlx4VTLfdueQ3KKtas6OGmTX3eSVU6RZQgnkdfH95a5s5k9MjiV
dqHjkYLVk8gms9S1IJ8d+aA6vYvk0aOvyJDSvV6gKGheqegYX+zsLkSGXx0eFxCVBVfymXdJbF6I
pqqJskbAMUPYJoGlaMYq7qHVqUDIBcwBzTfQR3iTb7r9y2A3givZlCIts3lbu1HBoY8jGP8wQCgh
qSYTrgIFAwy9lPR4YGt/VF5+iO3xW3nsUGkzHR4J/0bg+ojGBK7BUEtjNIFmXOZX4mUNmXgdeNEd
Pt48WMcpNHx23I9wTMxKIuiV9QLgkuBynL/VC6fDdmPfPgIwEWvuwyBfajR200IGFcVJb8dD5gzn
2B5+U15yCFDfjD+5/vI5i/mIy4SxQej6zqS49e/ZVez+MnEGX7pb7NmZLpVnHr0EXaeP52QNp7Hv
TGE+pwZJsY7Tolzqg3moEmJPQ9hYahIhfZskTvFkf+M+fZqobSZoJIZ9EwmtJfurSf/nfOOjRUxI
04S8BOlWho58xTPIS5H9VnjOQejm760ak9NUEEQNZZwudP7UT+p1c0wt/X48tZklnOmDneyqqCOC
t8ZtriNkv9GTfAR/OeQvDKt/LY/BvXAIvPLYevO3yaUnhOdHn2/Dj6tAt2GVDCtzXQhxhmXWIKs3
n0j1KvPERXg7ycQXXdMkqaOuU9alctMkg+oOSWly57A+f/9/NIWJLNC+buNSBs4S5rYq2EHvF6If
guk8fDCVwDaMBdrer1AL2r+7NpcQJPRoPTK0zxOhWYle5qGNeqfT7nLp3Ed3o8w5DJ/zCZi2gmB2
aZm7TjdHoXMiIcsgzbHkll7plUsWPXcbpeidfZPebptPjrsCZPaskAeRLFmIqIZaigZhlsAJTigD
PxKq9uhpDlWYDEHoQGzF0azJRUeLU4CMV3QSl0+7vr3EBGK/+Pd5TBFTfGGtJ6idpslkjWFixXiW
VXnM3TRkfjaaliRo6+mnicGxU0lgJg1Oq6LaQRVbWuRJ4+80/T5UrpkHVtNwbo+N1wy6sf9AstU3
khZBJJjYP+M71dxJPAK5e+2YeXjWhtJTjXVuj7KfHaSbECVxnn7XZlRfwTMVjG6UZ7Gbqh79o5Lf
lUeDjuItz4b0FBg5x6c4q8sSOYdmndfNXAPrX4S65BD5fCGrzWizMokJuUXWpemkwaR2IJbaEGvU
OC/d2874vmfMYWzG3BgEFYZUxp0w3S2pP3a88bSN95GPjsEcQCFK57JuYcbgiXejrZwUNzxJV/Gl
gslS3e3+j7QvW45b57l9IlVpooZbjd3tttuzk9yoYsfRPM96+rPofb60Qms3/2RXpXLjql4CCQIg
ASy40U6+Mh3R513yeOvHWNFkqPtWjQCMKRRS/5Ry+/V5AExEhlaovGhHAFCpOsTYwd60kUS7+8eg
hJ7yeNmYbZA6/L6WTIjWzVrWyKSkiKJdxjYlCchelW9l5EyujKqu6L3gMZhsW+yzkjDhGTp0U6NX
gIlOTQz6OcTJUUba/s9nkEE0XdRQAC7SCTLMYk5p3c2iDpOV7MOdsut2o6d6fDreTWlWMMwKRqks
Zkbb9mASCa6FVnPKVHZ0rXa7NOCEZZvqoat4HEY17+fOYEWrQ1MvYBFn5WstHSMeQ9u2KOffZ/R7
6pcIeZYcymDOr2g9eZS1wR9k4SqcWp4SbFqKlSzM7jQoAstjDVg0Xja8PvO6hHO/2b5PrTCYrTED
dDJEExTNCAlmrChf6tk4zTnZ62Vj16YJ1gVwmeS1M6qpX7SV3Q+yFzS88p9NT7L6DEbf00Zq1KaB
qHKaOoLWY6b8SQ2/TuWz2rxwzjMHi20RRmUd6AQo1vDWHwj4xKcjnZE4oTdZ8fMRY5RRrHko/D8n
uqWH7ZfqsKxEeJ9copLitubD1Dw0wQMY+y/LRnfrUwiygmAvJYlQVVOG3ZTIaDx2qYJqMDXHJSsy
yrcplvYDMk9uWYSldRmYo6psRitQSTMkE2RL5a+Kge6hGpE6T1d50tGzv7psmGK5zPpAFxAPLain
03cSXjoSLwVVeuSFvn6t+829WVsyOHd+XBZwO9RaLS3jUauo60OZgoN98VY8YKgsdMb4atrGg24v
M2b2Ikc++Oa+eWt/Equ75iUNOZZHYSxPZZpSYeiwbAMJrLm/n3pQDCeGVcjeZVF5e8mYnVwXI2mg
l4Ip/o7ibKsp3psidC6D/Ivh0QniVzTQfOrN1mv0rccm/Lh4iG7HmwSsHp1VWM13CY8eAreLZluo
MxyjOyl4L8VxwcnIy9t49rtkl2s+R6TtHTpjMCoyVVMMzhCIRDnOzAfhFByknX5TubQ1SH4Tnc4X
uFVvG5TJ1KycURm9yKagMUKKGu2jW83OD4mzoAMXM3zd+lbcZbbmti8Th1B7Mxo30NyB2EHESEQm
8hd7XVqmof8nGm/9YfdPNM57NtrctRUMY89Q6x10Yz5A58XbGTPN5IPOsyo8SZiAP2nbaWhCQHTi
+NgkjSt1up/LOd51RLfX5NtZTE5mKDcci/lRvfPJVq9kYzQy7tuxR38aZPuS3oguucp9ZRedMif+
FjxiqtVN7Qj+cg2m6KK0+yvBq7iFKdvLq+JijLs6rX343aAKZMhVIRx7R0+P9fhoLDcz4dx2qBSf
pfwF8cnZojzAKAdAGEWV+yZmL3uRFg4ca8JDYdRRwJCzCdYZV++otcbgVAS87dr0PcZZDkYTDWnR
m1EAQtweI7D9GTfg9gwLkBHN3+dasi+bku2NAUOzjM5PvCQwJngGFRqpGsTlcYmXkXGvGu9E/HIZ
Y9NaIX3+Pwwq8cqbjnmERs8MGLox35HW2I+J+aRV01XS5RxxNooQYKMwjBqtRUQissZYRrOLKh2M
DTD2fo9S4N7P/eWGpidiO93T7qLuqX/lxVubSrECZQxjnqXzUMcAJc1ds+wFXr3x5iatfp/ZpHQR
Cy3scKvpFhXEVDdJ2u1a4+7yLm3fPjGpwlCRZlJQZvP7NgmjiMcVgrhjeZiQW1LdsbYCvPVOdnaD
0h6UjfFKVLczOitIurArzZBhD2eTQs7gRE++0ulFoN2ysvsajRm8B4OPcsJPFmKFxujGFBBhDlQ8
pBPLPM2owBdt0Td8OuQHtV6Ys/zhPoXU6pDDKp3K73fRQeH4s83DsPoIRleUJankvME7dqV1V0FQ
+DAk34c6t+qOF6Nzl5fRm6zT6nlJsbx9g5wPnZg47FKbEGt2UBfPDRC2j8FZgZhz3mtxatYqRMtN
V59f0QjA8WQ8AMaLDBnJUzBe43BHmq0NqpsZsss5BdS8XlASlSnHSrrJqGMTSoIqpsBXUZQaOLQ+
r3tGyQ3ali7DbXQSUHv1a83Y+UGzMjdDhgKt/19enCGrqTjS1Xhd4nZqBzsRtaL5aX4xrmBezP1f
lOD+js94m3CS8kBA4t/pZysH5SsoiXNrsBd7AHsvUoIRp1+Js4UqY2Rqoi6oqQOe0NGhEePSuEWc
cUIBnuKrjF2JzR5UmxNQ6P0t3FUoGW+u6BRmTIeHUePpDHX6l3SGMSymXEuLEOOc0VSZCt5AdLWh
rrigfez7ywqzfZtZKQxjP8isLepIscwH2kRU3iEx7ZtP5CA7zXXBvQtSE3FJNMaECKM0VnKAlUzl
WSA7aclScCvk8k+wGIXejCm972jzNUbOSd/MVhMRA1rwD0PQP5Zh5RnwgiCFhN41iCUf5mdk+5/6
770fedoPrccQW21XlfbwxM/gbD5or5EZ3RGkRP7n9huVltjg0Sbc0ShCukGuw47t+igi54lOUXn3
g3caqZ6wi72GZvSoz9UCaQEESjKil2g/SXctrwZvU38QGeEupaCsFbxr+IbVwnYDoqOFPivKcAO2
nFngLIOBi8HtPFu0CDk9NZLHUdqtU78GZayMFEzTYC4UdEbfJ+rM3P7JcJTrxda+5LeylXq8kGnT
BKwhGUPTJg0pa3pOwu+LF4PsUrCXm3z/MXL7xKtC3XLqazBGZ1BB1c1ZgocMU8+8EaY7CzoPU5/s
nnv+t/zTGorRkWluWgX1u/BPx8Wj7im1Wy8HZzEqUR1e0n1731A5jMIssDmwg8U6zSiXIYVC1rp0
MtvukIe8pPS/ROxnD8hEDUG7DCa62ehbhnoQD7OLvnIbs2fVPUE8JsCKCiAfuedt2ZZoa8fLxBJd
sBhNWtJ6AuUwmvcmt2t2SydUkObJ8O/gpWBL1nMCWsWMvqKF0tcuXKxSG9w+uqp5lWFbRmONw5yt
Uo7lekiBM1ZvS+3q6pXR7S6fXx4Ec5Z0edYVIwKEqJVXMdF8VZZeu7niBEM8GOYUSZkC9oQBMHJy
IOVOmNFc7F6WZHvXz5tCP2Fl/foxxjAfHVZBIG96GlnSyLtFbTlMIkoEFCGo6Qdfwu8IZYyBMwMt
G0O5zLG5zbyksNLrzkr3lTuh5im088hSvvavPIWm5+Sz8/gFzPYRYPINwZATAEfl1y67a/L3xrRr
hJIguZH/vHIYlfBnKXXGixi5GWR6hEOrdiZmj7Q3tc6D2Do/eLPF2aF8OTpb2Z9i9Exf5tiqdpnB
9yxavdJaS9PYRvz9slJs6d0aibFAaZPXokCvSXP9XGTXsXDIxfv/BsFoxUj6QDYEQIxlAb4H3TN6
8TkyI17iYtM7nMMmtltBDGJ4nwApfx1jASo8eyjXGqir6eCGkHvf23wQXsUrIt3C1WlqlXZMaprS
0x/IG/HSA2IJT7/PriQ/vJ18Q7RMh5eW3zrBa0wmIA3w7K0UMiSckidN28+Jd3mnePGfyGiDmUzS
sOgAoHw4lad+T934vdglXm5LN4qPAlxrvmomtHx2f059QE/Vr6CXdbctqBtwc0HQCwrvxcok8YtE
Gp581Fh/thO/QNhW+TwsR31R6QJ6o9scFVxWUlt8kA5UTWJP/vNOht+EYqd6iu2gF20JJRmM16K/
QVA7Lm+cPeMoxUcwuFJEcUlHtD5i4aa30e2/02us4ZBvix28ETtx+dXBm4DSr8CIXUQtGGYQ7gJw
6fPECtTpgTQLxx1u34EwBwMDYSUNJROMqteB2I24MFNNbPbDD4TpX+ND7GcWgr97hEWosW6ewhM3
xNx0YStc5gQQOTLLDLS4KOnR3/qb+tCDwAGFfC4CAEd6R5/irsaE8cKO/Mv7uGnyV8CMlZxMPVjE
Ru+dIELNzbir+0cDMzmFgGONN3fvjMNO28unTO6kCDhR9rTggXjaX5Zj06Gsfp/xjo1cZ0UlYOOk
qXLlUDplhNiFbHKK8jjLZTCRH+h0Yn1QsU+m/DxJKah7kCkOvg7Tl8vibN+lVvJQk7I6Xl0nqOEk
a73TvAW+ZitX8TtuUz7K8LwktXjpZ97u0L+v0PLQlHN9AlpPHsLAnySOk6Ra9MkArqRhYkAVd2OV
CChYSIX0RRpzH8zxV7jl7LpF88cQIbQk23WGWTqXl5G3XfTvK7mQGVPJLNFjJaOAWumPmRB6Lcnv
WpWXpaIn9JKIjOWIekMA+SkUXC+zY1CVh7Yd3doE+Xkr2eksOyiI55xd3q4xRmNAzX3cSND5unoe
o0Nvvl5eve2Hi9W2McZBCAtJUUIsX+cUe+NnAQKPucJTpYwi9ADjC3yeHnJOMVvyOscRRjgpkChQ
7uryKZqv9T8nPYFvPMvENptrEt4M9AiqnpH7ZXpTKo6h451ctpY1XxZSjAYWjegBqoQPZnsbl1d6
DzePt93MKeRjQA59etR6Tp5jO45aycYYjVwgUVSZWD7lFILcIXZHf7oyjt1D6cd+flxsYisfBTTt
K+8djacrJmNC2jBrCIkhdoJHkm4fH4Zdhy5kghgnd0C94HB0kxr0C+eN7UxCP39pGiI1kA6KvB6n
XXPVWSUeKaO7vylUWKsMY0UCszVDrQbUpO3D4bqrfjTZn8+8/V0tGfNhpE0i9nT5Kn1x5rb2o1G3
m4xniLnaydgMo+iDEOMtEO/6o0s8qEiC0hzNopWhRm4JHH/JMVEmY0G6rm3FmfrLUvdifWcmf1ER
et6aT61Hw6iAcxolhThVoTWK7qJxJxhc9iGfmo16WaorkBj9ky6iTVxNgRxtjHxNfJvvFRtpTDwD
Bu8c/b5sCtH797vr6rR4SQmGVznRccZw4voGY4NtNQFzWfMTJFRe5kauyLs4cE4xCkd+R13yLJFr
8KA66l12W3klCB/UhwLJyxypjtDhWQ3e2jJGw+ijloQzhNTEfRF8NZfvmux0UsIzFvSz/91YILD/
Xax0juWhVaCGykkpLf1qeK10qzwSt3umVEZzyCfv+pelRNcm5WYBpwCDqRVx3yiSgZjqoB2SL4mT
24NNMOkUl1lH3f2dkTrDMUZK6WMk+QwspTLftMKOLPvk7x745TMGY6TiPDE7gSDGUTMn/66i9We6
EuxeAr0OHaXOw5O3z8AZjzFWQx50TaFAps4z/OkHJY7uDpSSobgSPURUrvBMeS4mX9grj7RBN8VZ
JF95fL3bWnr+DMaIlVVo1HIPsftUtcP6qjdTq0HtjlH9MWkIdQK/gNjWcDVuSaomVGUWv0GMMHoT
b4YxZ0nZlvBQEHKd0C3UVBHVpXaRv4/BX8WlZzEY09V0Yp4LLcQgYuR2eFlGg7V92TxytoRlFo5V
KavHHJrRVu9y5KilJ7eHLH2+jMJbLMY86ZUpIvkLQQZwfIZfldAT5d1lCJ6ZIIyZICnm0E8ZlQT6
Gxxo3dRgyQ+aJfiNHz7wLrCb1Q8oBhRVDL5TdPST/24KI93s0Rws05i+OebPlJyViFb1UNqmC71G
7sRenigBWeQaN8X1XyXu1/jMmsZlFxFjxlUwy6ZdKSmemFWJFUWwj5LgtaBeEfIEdKDhexDJd13f
upcXnNqoz67gLD+z3r0wGwOyHkhH5K0jKPprXBrXzTC6YhLtopJH0UPFuQTHmGUzq/K+oQ9KZnIc
h0dj4MT81ARe+n3GJLcmGqZ6up1KWmHostZ+k+LotsX7H0olBUuu6h3JTI7Sbp+L8xoydjkD7efU
xhBKMx4kaGn1OKsciH8JVM8YjNE14sTokgoYIDdD0UXqRo5+L/kC6EVDr3y5rBQcgVjGQUHvG3Ex
qEDTSUQeND81hBeDcDThowdh9RYhT3qP+kkofuXQuRKxmzipj3QRhgeLqA0bd9L+slAfL6IXdIOl
GAzDsk2WBYiUpb84gY8OQeu4r/y/qTBanWmWVDCu9E4PBigh6dwyuFd5o5d528PYjH5alEGuIUi7
FFbf2EkxW6POcb7c5WIsQ1pGQdGUUIJ/aCfjQ7NDuOamHu+1lycOYxNyM4szc4I4fQFmyfqotEcl
5Aw8+5eX7F/nR2YMw4CiX7wPYU9ogdT0mHnm/QCyBKRD59v5jb7gZH6e2Opdynk14knHGAc0I9UK
Bp7BwAunSH5ttdYye15LEu8wMdahNDCeUegBIuLioJzKv0oenr0kW9muLnMSqA1+v5pGexaJJWk3
aZl5l08oZ6nYprHJyNHJm0ERovouL157ObLjsLIug/xLFP1LE9jZIO2cSJk0fmgCHUcCptGncLJS
lw4rpsQSoOR10Qjkgr5mJ9L8oXwzXMdeu+PF0ZxNY6uds8IctJHgQ2IQbCnL6GvTwnlo5q0oYynQ
y4hyoABneJAaK05fS1y+xvfLC/ovIdt5QelHrCy5mpAmT2PIMR9GV8eEIIyB77+OnkJH2XRg0+++
chBpxHzBkrPtYVrQthhVBETKKQ5ikF0Jahz5od4XB/REc0IK3jYxlkMJxDbNVGilPsuWIB2mOONE
7xv8wrjogBTDwNQOHfRCTLbGQMWJJtE3Ujr2uXDIa7Gn9WLNS4zpyLOjvPfHDknE0FFuew72pnQr
aOZyEnddOFUaoGv9RWk7Kx647MmbT5MrCCbELouynAyazPtfbSpG44Ikwi+98ZVbzUx/7JNqrMAY
jQfNm9g1AsA6p7Su5ef6O2r93rNTctqb4Nquvke7ACNf0HUHV+YE9/+Hp9hN7Vx9AnMeKrDsz4H+
8QlwNZiLEmF2GiRu950fgWmfs4PbjlohpoTZq5i1yk5H1dswB6+/Set96ODhYRfvBV/E1Z/3prJ9
0s9I7IVcHKMAb2QB3Uk9s4lXPURe9WpE8KPE1mtr3OmPnKO+acFWkMzRMPU4kyIwnzrFsfO6Y+HE
BwIaBOJqVjtY6g68DjvuYzo90p+V6NeKshRurVqZ+ZgCVEGFc+DHzyhN1/DSkvvijzmzMfNWOdAy
zorLwbUd56/kZQ5L0c4Y+ZkBmuYNZFdCZYTq1CDVz8EZw1MdGlldkpM5LNFQTUraYT9DBcS/GShU
isiPE9nDhD6Xs5Hbhua8psypIJMyE6H+0FLtsDjpXfhNxFuxaY3e6MhH8UXDKHheGmH7er9aTia2
TAx5Clv1YydVShqDs4h3Ok8TrPg6s6YGD/3IQrmG1aCaOrA73qgu3uFkWSe0YtKMhuqvjMOZu7nf
oee+Bk8NL1e4vZemQjDckMhgi8Ver7xwsiS9qqYCsjJlZaXRPo0zvMidDIUXSdOA9ZPSYIgVKPBA
BaizRNvSGAdBG0IiItu93bzpJxpEZSfjtnyjLW5iDwkV2/D4DFzb5V5nbDYhStI0GfHCTLMArWv4
sp3SqQa+8VA7OKx2iboQ3qvrpt6qGgbJSWAa/DS0q1bmthECQCpj9la08ZUY8UpCN22caiL9Loma
jg38fetCEidKHCGcGQRPG/dLeasMnPcDHgTj5qVGNYWYSGiM6iunChU7MFKnjRPeKd/09StRGPNl
BkE5ZilwRrtzliO4IZ3mSriOduKOd8veVPgVFGO86pn0zUDDzik4NPXOMN4xqNKqJ5PnX+k3f1b4
8/YwliuUQkkuxA+ZwPr9OL+XeKegpF7NzYSx9NwsEG+vGJslqnPTKDPwEqTHa5RJGNVgtxgJdtki
82AYg9ESVLW2E2BIcJi1265+E8qnyxCbfnS1RczdNwRp4GLIIo7rVH5JUhRSVWR60qbiZW6F+yIq
/qOWM9dgMdZilaRQibA/6speTx+Wnnf34MjEXoWTdDDCRcayQb89wYLlg0/p/cB5E98oLZO4E45/
171OzivJXo3LCgXwJd0sM/zeEL+r3tL08fJmcc4Tey+uZkEWuwIQquqps6+0t2ns9vP9ZZTtAGcl
CWMhJqHNKiOATgRPaLk9KpQ39nqyBZ9SNvKe1zk6rjA2ojeWZiL0OVicwiXylGLCjNNC6sbRVTQt
513keEtIP2flg6NeHCa9hGy1YbpKt+zNckEudSE3VaE8XF5Inh4yVqKSh1QNNWzXmO3AsJNN7V6K
flZFZc0Zbwg9d9MYW1E1adepJcCCa0zptITWjjx6N0Wy8Ubt/q7+bqUjjN0oCIbRZzrWccSjTPLc
1JwyDJ5aMHZirvIqM6hFV5dD3B5U2TF5bxSc7fnUxGtIbSGEgEh1EXTMGBCv+Yv0OHd2m6X/0UOx
HXVNp+rJQLcnO9bP/Q2y0bZp6990XzgkGHjLK4DnLJ/KBBMg2AxlWQdcVdSyhXJu3TKlBey2Gsee
0+N5wfOyrbpj1E5dRK1eF/iBeDXHPGPOk4SxD4JmhF314Wr34X2IoW2RQ+7DI82r5F7o1FcytzCB
JxNjI+S2qIeIPtWq86nO74Vxf9kubP4+wVhgjAhHUpO9cOj9IhGpXeADxV03vGvcSvfNcGgFwBzO
alTjbojo4aQUgffFBws27jceQSkH6g3+ozzMWZXI0BnLOEMHzFC307DI3Dyvwr/RtLNQGtNzv0iL
EcYDVm2prpf+tv2rFOHq95kQfy7NqFsa/H6KlkypyJ1EdKVYty7v/fZ1dwXDnMxBQImcQjc/OTal
pXg5mkZMN4lw2w2OtKdesetT9YTEvYPmfi6/BUf3NMa3a2k+GSQFvC5864vjkHJ0YfO4rsRjjmsq
GGOsR/h9Ddy2RvQGhsVhbjnWlAfCHNA5SMWhpCBVKrp6+9CpubUYhXN5q3gojPuOpIUEsjAh+q4f
9eW+6e4DXppw+7a8Wi7GawdRR+I2hyS0ERC5FJeyE1PqMfC3JSCRr+zkXfybCsQVJmMdhqZYtCTD
cRUlEJxJjxqPKHz7RWWFwBiEMejMcYgh1Xxo9vUh2Et++QjmIGRo/tMWse2Mepw20UBtgmEOh2Ae
jjPR3CzpOUq9GTSe5WEbGaWOVIK2fAQ7oSP1t4b5o19uxUHmGQd6+D950xUQaxww1KA2FsgjSZj+
ahzAv+8OL6+BLyD7FTjj1xa5d8UeruUv8hEtS7d/Ps0KaY7VBzDmATPXzXiZoRto3jyJM2ZQmsFN
S3hR+CaN0BqHMROiGEawtljRZN8/E6+2kwdQNu/AEH8oT/LLX76jrgRjTEZNWnHqCqwskX/OnRe0
X3TDMzNOMo+n+TpjMyq5DSPk+mnaSyqtCflKRbQxxmTcJ4e05BgoukiXtIUxHmEvVq0SYxFJMp7G
KrlBno8DwbGBOmMr0kAX0q7EsnVRtCtMT6OXl5Jnz7ezFsQ0NaTXDPQtMjBRqC9TQ2+cxZfZppNC
Ii/wMAfxWkbVcOjx0rofpQSfVg50BSKmpICwwGTU3DTKxkSdHFbuYTrJdxj5PR1HsEupmGlJezjD
fYDqfOUu38v7zPoYAu40/ojsCe/tcvvetvoU5iTE4ZRWeYlPifaBj+6HXXeg1cuUyDn0eNmEze1c
gTGnIMuyeVYxy94xq0i2u152A13KLFGW3i4b5k2LCdJ5xTR1YiosIeMolXIupwAKm9hJKkzzaK+X
KfCEgHBiAepLfttKRdI1iWgyZjcrsmIwJ64fSWVOQkzHjitejwm2vYeHCp/naT6rKIPDHLamlsW5
VdIRCWAJj0r1XbAvrjDGGTnS7Cn2eFnST2ebgWNOhCjIjd7qyehk4o2kfpNCXuH8px1iABgfrcVS
0o0m1q1S3xY0VYgy7sCOmHKonD5p3O8wbDpAqgYxEjvIQcxT3ooWJtMOyetlZeNhMJF7Gpd1NBBs
jSSnPh5drtWqOaRS7l+G4WwJ2yaVjqVhFFQDRgxPUELZatuHywifyeeY1WLskm5mQydKgOgP2Z7W
GWDs523iLUc0K2NU3WvtiF62i9z+qrmnpjF9aHfT18sf8dmHMR/BWqRCz9VJwJYlmexiGO4eeaaD
EWK4odndSrL+MzTLK/Qogt0y5SwxbycZ+6Q0atvVPeQPp5OhWUb5DfTel8XbhjBF0Pyauqizddim
1IfjpANCxtwa1XDj8UUy3csYn+d/fSzhGYRZwqyR0J9aZFAV8jELktqK5ufslA7fUmwKJMsg2tAw
Vxdzy2AgVy+aSR8VU1rUo5PnL70QW8by0EUcc76p+isMJi7tmzGI27EcHT1+6rWnoOAE2DwZGL1v
SjNVzKrCHORUtIbUVkhrazzu101PsRKC2ZQiD+N26CBEtO8w7rjBdAENHep/7tHp5q9wqLCrDclI
rS+5BByQAw4O8VpfsMlizV8MS0YpRDVal7WNtzmMB+zEEtwoLfCk9CgkD5POeYr9HKIwAjGuT4v6
bJYrALSznT1WXvIQddbQoKRkcUvkkOuXywLR3/vk0lcLyPi+qM7FNkqg0ZOG8n7wimfKURU0eyGi
XfBmt/JUj/GDpKqKTi2gegHx5uBt/FHx3pk5CGw6Sl6aVuhEIMQIKId91R8DlWM3t6OT85Kxyaeh
nxrDpAc0/jl5w56ybnev8g+0p89egsyu1nPM6LaXwKRBsDWrGCPA1hhkJoaolWozOkVU2aa5U0pX
Vo5R8ii27qyegvkmNjiYVJE/68UvSDaWiNQ6juqyxQ1YuBvi+6ZI7a68EVJeD/62/p1xGIuaNfo4
BRL0T186u58elemqUMFs3993Ke/CSC3bJZkYy1rnTdVgWgE8BWURlJzWJ4mNgqLayfe1l9yhT5P3
rrVtL87iMcZWVopkGJoOx6tJD1XbOPrEoxjaVnnoBiJ/gxjsC7diIm891AXimOTQCag78yIeAzYP
gjESutTF3UStXlyljjpNL83YXEmJ7l62Rf9yss6iMPZhUhHlgOEO9uGadh5FuJa2mBEWWEiGOqPF
8x4csdhX7hwj/Ayzh7HQ67sKz5pzt1fiP30ApPZcwRRlvMBo9Aj/7qCUftHyQBsR4KFsNSFuK/Go
JbYDoBUE62tBrqoTARDLqXfDHXgYnFqwFF/1ck/nMf5u79EKjS7qyuPmmqSlAhVI/UY7jwsvdE23
HK3eW2zVE3cSD3Fzl1RFknT0v3web2oMHU5tBsDOiO056GwMW5QSwrF32473DMN6Dr0Qi3qpB8jl
B37q1tfJ63AYXMWNDvlLzjFFm2ZhBcZYvZxU0BqMEEI9S2nVtRNLT5ePEg+AMXVhGYc5CsMQeU/L
lyBV3XnOdpchtjVhJQSj2oY0aqX5oQnX6BakD0m0sFfet0h+db6WW7yXzE2hCJ3spCpI5rEdAmIs
ThFIMXFeQQmuqNWNVHKnCW/6CPTTmyBQhM6xbIH9nKi1kkjwEbbkSU7sDlfiLZ2cJoE72HR4F0Bq
OT+5pDMc+6g+i6bYp7OIODm879XS6sovVfXQZ2jylN4ynoHdPEorNEbt2rSJSy2AcGl1E7amSzRL
NALnsl7wQBjV68S57oIAIs3jNy3cm1Vsi1LHicO3Q6KVKIzykSlpBilX4CpQwiKq0rOUIeQP4qeU
TFbbx9em2rqKQBw1iB4vC8jbM6qmKwsYZkVNxpauYhZZtUqsKJGsdJqscLxt48KOiy+XAT8zslIn
QvtxFQU3acIyL7Zaj0tnitMs9VY2WtIbLTEFo9q+VqziSniaPYwLtuSrP042M7h0JVaSZvMEBqEW
uKN2NU4VZkklvH2k2vD5AJxFY1w+2miGKhMBEVxjcI5X+1JoxZh75ymo1AjchneB+7iiXwBkK1Ey
TK1FhEEDW0u0FwdZn2f6f+kHeG2/xTm3bfSW6M+2sJfvL+/jZkx93ka2LqVUwk5FhzP4OZrUGufD
1GU48P7Cm835OdP5+76xFSm5KndV30BGDUVlXWwh1LXL6yWx6wT8TLNDbA3t/bb547J8VPEvLS17
JtNWQK4YsEVf20OAUdYDj1OVB8GcvXbsBk1TsYSYi6cVx3z4m3BttUXUuK00XgwqDKtGv7czR+It
EdEirc2civFt+6jDtSiKqJss24ipoDkFOXXc8JdTWj+1RWlVvKhzO5rRRXCZgDtNk3VmKwI9bLLS
wFa0h96lozJze1YsOo+e+rGQZ443t2UFx2wLTfyEAijNHLk7huptknKazj7nMKlGrwCYfYGNWAw9
AgDGq5Ufz3yYiiA808r6zo6uMEHY58VoXEx6nFe6kGPQb1QYuC5mRwxfsSVLl2zBFm+lO9TFYPpn
877wCsY3LcRKTHpbXkFqUicqWQj1bvCakBkHoelxZr1quLt8Ujdd2AqHMezqnBViltOTijdAvfuC
GlolfukUf0gfqnF3GYy7kIyNT021SIUAC5nqTvRDtdF24qHbOPu5gCsOdRfp/6FqfNtnnkVkKSXF
uRQmAYObnOHNAEVi/H0+BH7vC+74tfiZDxg8XXvFE6/CdvM5Y4XKRFiSOpjaIGJh63ECZ7ps9cJy
m4vpSVHiQ1fKDmdpN8PVFR51ryuF0QXcxrMQeMup2FMdDe8Ga/GFO4JyFgyUsf8jHmNX4nIgcUSA
p/qTbGEwymvkzHAqDQhJci+u3cwu3cuYvCVlbIs6BHmnU2dmNpPXm401goRUhfqQK9N8vozFsWMG
a2aKSSUhZgw7wnzTR7cxj7di0/avtosxKXoxT0ZV4ffn6pmQb2MFyo/3yyJsPwesMBgbkihZmipU
8RN0zXYFWk5SUINiTKXiVn7FY0jelgjJfSSjDFVjY5pJ0VthWCBRENyIw6Ns7JOQJ9G2kp8xGCWX
whnUUhTjn47ZzOk6i/aNGRamh12HnswJAngyMUo+FF1R6BQvqU56dzsbO4n3zr+taGeRGKVO+kIM
PhxmLu7F6lunvnC0gAdAZVwZBnCWyEJYI65W/Q49txgbdhf8GHGTLfehPfhJjdmePOOwfVLPQjHa
3WXTKOg61g29dmiEi12CXjjNrn31NvppIPDM7MEVHfTicostth3aGZpRerxCJENIo/o+XlyB5Pfg
jnsqxPioL6nflS3Smzx6hu0oG7ND/6f6jBPV1UadAhmYk2llJtJPql3fha6OZigZTX8RJUJFXKK5
nK3lqSfjTrVFDjW5xNbS9njhpNnVKSztBk/ZR7THH1HRai+4S3EyUxxUttl5SpS0rj9CBvN7TJw4
+ZY3/mXJNqMfjMVEZ6GsSQpLr62robCIMS7WVYSBFqPVBpKtVYdIbzlA268HKyRm67Jca9EXjzeK
ehH3kp46cnAlL7tvgRFElji1tTWpxbXGw91cwxUss3PhqM9pHC84lFPnRWb41MrguzZr7/I6cmDY
0EcRCiEYB0jXTMn9GIaaP+cqZokRJfzjmRA0Ljd0HaMs8GD2eSpUkamlas4w//E+Dvdt0VtV5819
a/2NSGccxl4SzPIBFzlw9OqxjGK7VVDQ//oXGEjqU9oAJNpY2olSVvJ2UVClQ+LjEPmK8iU1OXH3
9pvpCoNxZYuMMLgRgdHjXkbT1Sg0BWsn2nVVpMdDzFDgLNx28L1CZJzZ/yPtuprjxpXuL2IVM8FX
5hnlYEvyC8v2egnmHH/9d6B7rzWCuIPP2qetLVdNq4HuRrPDOU1SGYki0dnDmOT4VbtM/dJlbMuX
mC1BjmgdPnOIIHYGJreiEx59YdKoVuYbFOyGYwqM5iToYsH3xG6YAOHaf0Xwkaiac6lvMYbpJflh
qhRX266sZnQq+/5fqcKDIVaTXhdlBTmkGRyEPmfLegc2IrghkTqcSaRakxUJFrk9FdvqKbCE5NXL
QBM/CLFq2S99qM+cHBxnClL8v4MbgdSAqlfvJjCGETgqgG+QI9G30G4YOhHH+WyGTLQeRyhWMK6Y
WP82rd+3RrSnKZLC/v0k0cnyOin0DlL6Ugs2vLqzJV+RRPfPG8NuPnWiDLvFEzFrCovrE4jR49tK
+zYXgtm9/YrNiQAug6HGlPeVAgEjRVuNbdBq1/2z8drFE5O2iE6NewDNfp1pUUNao+AbdUMy2OG5
FTyzIiHcczesBPtYLKAOQPky2gvLfuh1QTVtN75ZID4CHJcJPALCnVtF44lOHYQsiZ/cSw52MRmW
budWhSPdsSGgzN0ezhvDnmKnMrnT6/PWWmo2B6tLy/2MDkDcjNFSpAKb201TGBuoCTIk1Ubh/73R
SeCkHtMFo20qKY+ymh7nbQ2XsXxMs/G4Ga2DIuszHQ13yNbE+4yOb7I5753WAmNiI8YKtDp93PL8
axHTo7m1nwiypyqyoz7xK2oDTKLXSqAcGsE0X8qxIzcCM9xzXQskPoCTUDAlzQ/t6c2QJGOOqYKp
fsnG70YtSLdEv88FcLMjnRl3UCE1vS59qsdf52/iH0z8TQHODMx+IrTtmYDVGYBnPx0Y/2VySW6K
r4vPhvZFqwgilbjLXzDOkGFSC4bXaw417zT5c277phN378rWNFpcQqfh5+pKPxWvCHQgfDukcoxQ
8bvQrIXNVvab/Pt3aghcDB+6FSCezNZIF/TjjaXeEUMAE8k8/4MIRSGgmUM8An37e3PWJpAGba9v
HhChsBccUK25oNvmNHLhFtg8NGcRqbRAJD+phap5MitshHiTvpkg4CAKgASAHDrcUvJlyn4KjJEZ
2xkNeYaMpItJ1bKHsDccy8ZSZe4nfvyo3CUTYKBYd0HUhdytaIFx9n+Hyg+DZ1ODLcqVaWg7jDM7
D6dj9ZXh6YkLCey5OKce52tpNWGjMoOsEfA9ddj3gLhfrjV6EJP4iE6Sc7KpJINpglgJsPP/wbaa
0IDsPeIoQBXFtnUkuDmRoXAup+dEGijbQki+TojqIJtdPBTGseu23KuKQ25C5esQxq590B7PixZJ
5hwPQBpdtw2QbFLTqe0ne3hOmszXxi/FFmbJ3+elsV87d4VcRtDmqp3RBleIb17TtJ3BRNdca5y5
GPzzknaTtlPLZIqfvF42JmuKlW1cqI2r2E4DSKvkON/Ous8Q6MW4J/sZwYkrcPFlpbHCSvCsuMuS
xBKeYIeg68Vu/nnVdl+A34IsmdsA78xsnDMKzWp1vLDV4a7HVIzzCRlABjRUooH72OYuKlmscklZ
fpjbfmxcLrHAEPav50QAdz2NhoJ1q0MAA8YE3BkaFI58mx/MACjHv7aX8+rsv9Mn4rjLsewtMWML
4tgg3nTZo/ROPfVWvVkwGccAFExBoXr3knRTsU0L6e8HatMURJ1qR1rkvtYhzS+aUvCaCX6fn04y
YgCq1BJ+X0vu0/p78seAFqgeWUgxNdXCLuIHRlE5BStFxuaae0Adm9vsWNKv83eyq4GpYXDasMlH
vuRFL7U4LdFs7+TO7+LhcmuEk4PMFT7EmzcZrz57EgRATblSc2NTMthqHAA5aR46n0ZqJJrr2M1f
TgRxzUVw5aqVwqYGyfyFjFdx+1iIGHNEIrhctrObjcY9hi1z9bgN130BAH7Bl+6OCKLqsm2ZNnYJ
P6wrrosqF5miQwtJdudWP+pkAZqFCPp+X4yO4jxAADX4x/vQnIxpXXQlQQCrU2ckX8Ge4di9CGl6
J12AMr+l8FOjSkq2vt5MNCfbwjdnOSwb28/7UMPmiW6k7nlr3suE3onjLKBKwCUL6Cs2BjF5KhZo
0zvs7gKGvAlF3Ex7wfOdLM4UpNFIpFKCLHnDW4M2jlu7gDKeFc/+G7ykaCyGAu12HOmdRC73ahIp
X7QWEq3+EZNnVyg9+z3B7pv1l54+19iQM83Bb+rWPy9YYCo8LNaymKUaq7hEy7zKysHVkl90mASP
3b4Q9EiJLYN9nH/sLMkulanW8BFnkKeZWItXmwbOMi77TznYmyTu1VO2VQZKLCQB9i0bEseufCGe
k0gbzruKalr1xYQMZdiCgo6XNZECa8As0/mr2bdCQ7dUmQAJGnnCezc2K1uJ8yqGg0WDBwQXPz7M
LxPw0QrQrep//p6iJPUmjL0mJ5F8UUD7CiASuFdyOah3Sy/46mWnwr0U736fnerJ7xc6MatVtZEH
F+QJcDexlDSeucZY6+onIDemuoSRn5RGRdHIIvbanST8nXAuCZ9orZtFDeWazp+U72v19zodpCpz
ljF1O7KIvHknDX8nj8vuJtrmQ2tBWU0jvt3CrfSkcEwF9kI6LzFtgJRIFjYpS7dZQai7xUcliS+m
tXmWkvpYxc+Vqn87b06iv4lzjSLZBj2p8CjoG72eiXqQcnK1pFnuSljU+Le2yznJbG8S2B5x4soN
CZOL9kq5/8/QQnMU42wLVOPnWqcOiIizBdUW5W9V+rmhZ1Gr/rj8OH+Cu47/5iL8vIdc5pJilNDJ
rtOw3egN5rsdSa8E1rOTt8F4AKmLgp0M5+ceumUpY73UJYhZ/7bVo1UK1NhrxL0ToHKumKl5M6sQ
oIbmUblkOOHa9XScgx5gxFbmiGZK9p9uJDy2SkArizHu9wJNcCkvi4r7yQ4NdiWWKI6MI0MIq1zR
lNaup7+J4tP2SlX60iogyuz/StfrGXSUTfzUa5fTdCXLin/eInaD2ok07qpqpUzXccGrPaej4WhZ
nAQWtvaPFLNBURyr8qFd25uiKpVIn9f58bz0j0wmYMnDtMD/ztXiLnJsKkUdGyhrAMWHTcDl39Kr
6hYXeqEDMaJNQU6Ygpi7FKGL7ZvQiWTuaVILFYP/BRSnhy3Q/SyYLmqAbwBWjFXBpMoVlVGEErn3
iXbJkLRM1+XZ7gD4bAVZYN2XgF39aqGO8hnKXe50uRfLyI01lrC/5qXb0mNOeXvRsrx3aGOJJgn2
vp7fXST3Pg2qnkxThfdivmPI/cxFMDf0I/vKlrCaUL82BKazG8pO7o97oOROm9VthEAqXcnLs6aE
VASPuy/CYB+3FvBZ+MWNetCzqUghIlGOse7M2n22CiLlPzjAmwzuTbOtWlWTDDKUB/OuOkgKylAN
UAiVe/T0ytrpCofRkFI/9kV0BLtR2mRjf4DpVjV+lL1vMMNSpxg0WcrK0ajiGXoTnffv3RO0FFvG
K2ACDpxzMjBkLqlZ4mux0v1JP7Txsaj/fLKJAJ/ztwjOq1Sr78qO5bJbaQ/OjEjjdapSRcqki/gV
99PZE1mcPyHDrae+hyxGulV45CWrIv3BfkX7BZeQJhwWY+HvQ8p5IpDzqrJVl3ijOL/iYAQKCKV8
go3a8kCjscLYtahxtJuFAOgDcME2OiB8elBP8VQZ0oZeW/kyoAaaYMbFuEmUT6wC4s7e5HBRfy2n
vmqUFWX6qXzeAGkVtcDPOnzG9uC6KuwOg37ckw1AkzJJFhVTYvpLqhnO0ufo3+jueSm7TmT9lsKX
j+hcL3NTQooxP9jDGHS25J2XsH8pbxK4Fxo5aDJqbO2vzKLVDIg8O/EaTEC5OS+HBcwPtsaqbIQF
BIuf32sBkJZMloEIvqV/LUbrDgzJpqmzSyk3fDUR7cXt5jkn8rjIl3Y20SmBvDU/jMrslApxLRX9
E/oX7ajXrYngqvYf4BOJnEUM5mzHoC9D1xK0g9NtrTs5aHvbQxFhfMudo+TH+RPdtQ18+AJUBNNU
Cs8STKTSnktsW3uaWt6N2nS3joNAJ5EILkD0WSxpG3vhC6yC9DJYa+rPuNGJEtw7u9oGzasZeVKx
BiS9rcFMXf95oZrxKMtENmxQ5L7e28mHtWyTYVwpfCjFvK3y0IgKA7uv0Mnvs0M8+f0qAUm5IsGD
su5Zx7h2FWa6wEl378HG387AkmSwibwX0dV5iijArtoOewzl5BjRPm9Mu0qcSOBipj4OS9eym5bj
yZ1I49XtVS1CWRWpwb3XfdbMQ6FAyDgorWvGtnzUAAX09bwq+45ov142JmNUfsxQWuy5IHGK6PJs
hmk0hok/zljEdZWj6tHjmrmiTe390/stkZ86bAvZ6oyNLt5aHA3yWAFkQ/lcOflNLX7kUNtAQlEq
2YKaK4bIpUitHreqc9OZOhX23s4f4m64Bh4jwfCuCVw/zi8RbZphoTl4sYscCylfjK3y6vjOJlfz
FJwXtZ/3nMjiQvU8disWHyHrPyscjAglD/vAfi3jiXqXe7tfBPNSvzXjwnQ+miSjBqxDivSQrfFj
L8ont7avO/R6PLAPQtujoUBH5qEfnr83qTxN7JpMVdMP0BGgPH4OwroMJGcBawSvUSLC59n3s98q
8kNNXWNpdLKhYkk3P56w1CZVn1i6PD1GlQsYFtnQV1EhY/ppPY/X7Rfbxa75M75mMHoB3m6vFjSd
9xIVjaGS6jr2YsFZ+D4GLnFt5FOHnGFufhXGTVdsgAT6K8+fz98Uu37+ok7FcE+eDWynEeEc0TxR
D+r6sjY2YGYGLTA3rJ4XChZWrOJ6mahoAnfP404Fcx6ntenUKCViSEeSKMkbb8KypZV+zyRMnPf9
X+fVFJ0m53PEnBNttaHm1FA/IZ2TqXeV9ZIKqXFFgjh3M8YkrhBJYCfWiPhYY9zXVObeKQ3TOs4S
QJbKcZH8QVOSa71QZHdcV8UxraZ0lTh+ZKu9lzGhlTfMCurhqixiWxOcOz8ipVm9DFpHnERuexa9
2KhP+4sE5BPbWHjnD33vmdBkE9+q+CpmMCXvTVgu2kUfC5xFWVJn1QFNkTlZE5wXsn/gb0I4P9lG
tTTtFX6i6CjKYBViwlPbHFTz7rwckTLs7zhJe7JxHcphhTLyEOTmjxyXlgpE7MWx0/PiXEKPqykt
Ooio1YuhutU1UV1JJIDzgixdbGpTCEgr/UGyTU+ZtE8UEE514Ox/M2aNAPFwwQhy5eRmsGmyU4hg
nvZt+Ped82BVFun1sqzYXbSd22Mmw0Y3pSLX4/pAE1Erdvfi0e3CMAvWOABC8/7ilUWu8nKsIaxL
fFkC9luTOaMlaIft1sSBI6zrMpBNMMbCJYsEWBgJbdFMGNX6S9M3jjnIlVP27YWkK7czab9mZP5K
t+Rl65SLhJgCZ931oxP5nLMWprp2G0VcUMjNkPo2VXzQdpLMFHxj7aY/p4pyDgskho6WMlP0FY6h
DZMvy+suJHI74S7krsWr2Moy0TrR0UF5f3mrhAE4iUArHcxs+a9eSCO5ax0nAjh7p0ZZ5oUGe19L
G0CRYVlrro4U9Xzw+Qfr+K0H38ZIVmtoG+a5PcZ3Dhog6zvDKQG66rD5LSEyjEArnnignfPJBvYq
qiSK5OALLahQUdcHUbln99NFezu9Dw0LHbPisY3TG9AEdRixcT87YIm078CW5lRXauIsAkcTWARf
RB3aNQWIGlSbJb+bfvaiCfXdo9NkDbtzBPM2/KyNmsiaOlnsC7/rQ3kwPNTyHT0TPBUCKfysDaBf
tJwkKHRnw5GU92t30IVsniyl/ZAavmnCY3uSVe3XTUaHxY6WIAGbJvWyJ+1beaiRxFciMKLd+IPh
NB2tSAMHx3lqkxIMdLH4Yy2do62XUs2wqwo/tUSRbt+ZTkRxPlsYdVdONUQx6PsGvZU5DUcPcxtB
EU5VcN51d28K/BXMGgAQx7c9TKlAaF8XjHhtB2nb3KS/y3sRgcfu4Z0I4Q5PGlVjkaYZnQELe6ee
mv9Is0vgtwnCEDuYDxZxIoY7uMYo7HhhurCJWy3Kw85nUBefmO0j2psYvn3fV1kdAwocteYEPLXf
iH7fyIZAld0WG1JSzUQtG731D/2aAjWZbkPVPFkd1oYu0bQ0rml5YPSdiZt7SCdswRu7bwtvMtk1
nuaQnU6NkW3u0uaqmG6pZftqt/jnDW43wJ0oxmWRRTatSVagEVWumtNNNoDRVEGJcTf/MiwioxOl
2BhWfa8H5li7Rqlgbmh8+IoK6Jq0elkr/UJpLbed18/Mi2kn8pjKJ+fW2do0tMqEtkBFXFptUa6N
oTGNgk/uffN+U4td34mYea4TG01K1h9i4S4NB5+heIoSyv0LehPDWYE6Z3pPCoiR82jRvpHk5TMG
8Pb7nAFURZqtXY/ft+ygHF6SQRRt9lO4k/vgwo1WYscQ0F1IRbCwNFyyBc00zFbgCNVBFYqWNXa9
xlRUDd+RBuohrNZ0ci3D2FrSOLA+mva1lX7GoHfefpw/MpEI9hSeiNjiJJnrV4XIQY0jdIRy0WjI
/qGdqME5zQYggMLQcC3xFQueU6Q7T/gfZwjH6DNxxtQxCS9jHt7km3V5Phbb1KEFMI3Um4YDVXTH
Xr6fP7PdN+dNCN+rU8ca+Mvon3lDDfgjuzK/D+nk9Xl+teZZdF7WrsucyOJMQNJb7I4t6Dm0RpAl
L7X9+O9+n7t/osSYupegC7FWPJ3ZFzyogjvZg0jB1hZRgHNna7rNdwTHzV4bXARkfDHvmgOQCJ3p
aX3RvtWXjA7APoiq9LuHZil4CrAToWl8w2yYqqyQ2EOgJ9hKwxih0YtgAXZt4EQEF8rseLXK1MCD
FuexI2mRMo9Oklx0qSAy7/rniRwupKVxom5UhRxNB7vx7Zrcz/lnvgtORHAxjTFex+sKEXZ2WSbH
VYR3sp91ngjgkqe2Hxe7wtCXl1oeQ6YuQ/pkgKcBE+tIpzOBue3fDNExDIbkRuZbaL20FsqUItp0
1o+CvuRy4uRxmFHR5NduKkCwtWQR1GMI3zjJVVOTzGZgHyK2s9KrFqgnefbNSq4k0QDRrj0TArol
+JEBfPf3QVqpG2KvMhMl3y72bSGcHtoVYKs4MnipZhicgNpsp35KmAlUzmQ78nV1UP3twmywNgdc
iDqgUR6IsoF9u8B8CPZ/DNCQ8fUlUsaDsiW4Ke3BvknQvsNIAkh+Nh+I5S9/TMSFGTZwY/0WxgXS
cVIHYtcQpo7fW/Uiw66RLCJVEWrERdO0GGPSDq9LQLKLzQwnPTaRFbIlQFGjaTcwnOjDPapmTjGC
oUOUtFwP+mEeQiv3z78NeyJQlYMhY7cF+S5X/8Pc8rxiDxbJZ/eYliD8rMKt153zQnY/R3RTJhY+
FBmdDqeIAdzrTl5a1hScvDRqQ/PWAJzCreHbYeXPEc3CUkS6uGfvSBKAJY+6H1B+uIhE1FlKugyV
zabsEZXoD7XQ7gV67cUHHbsKWL3GEAzhS7VkLoeNKgUqPAEJm8ZJ/UF2fuVu5SjuegArkY+arfO3
JQh/u9mWgQV3QL7qNgEaxvtgkeTpmjUAjHhtsmKjHtuH8SOjaOvC4ko5nNdyz0ROhXEGn7XUquwC
whrddFTr0uxbp1ZEI0V7IZ1NEsmqBnI71BLeq2TSZR7GCsWyeARS/mzMN8aWunNaX9adGZzXaO/a
MMyospgE+Cd+DchYq0Fl+Eye3H8v5SvsSIzkputSF9FeYPp7apk2Fl8N4zU14t72STYXY1UQ1mOM
EaTzHeuRrZq/IAye1+mjIF3Hawgv0xDiDR5BpM+zSWmLtPSV8UFPHnQSh+VWBQNYM/9YEKoXQMzH
LAYSfv7t7aph6HLMffu0kzxwYh/kTY5kO45WtHQFSn00Pd0A1BhGuTQNuvEgC2AQIjldp9LX283Z
zJchuzLWyT2v0EdreCeEf6KstU032x5K387Ql4hNDO/6Rv1tjIPZfDwvSqAP77cLFiqmdoA+amH4
S567rV06WT+FnxCjWlhvYi0P3NJ7X+ozKsVZpZd+0R1L7WmVb+cp/szVnMhQ38sYSzhxa2ilb4yY
shiw4In/NvjveVV2zBoB/E0V7uXYUpUM0gYxWQ94R+X7TDPfUCIl+eu8HB1/7vviH4zAUsE7QmyA
7fCfE2sBUMnCXkt/ricPmKpHXd8+c/kEnoOFWORffIanzvZoVHpe+mO9RvIs/W1WugOoLlEBY9fI
wPqqAq/PkD8gk4wqoAMMpSxBinBnZDdGEfaxIIDuiVBxSirc0gLmOBfV6s3uZPAZwy/RpSmGxNUp
SCitPwcbR+DEZjvwkGDGOl+J26SOmiNmtn1FQtJKTOleshv//MXvqnIigxnGSXFkbYxkrRUmo5sc
tEkvLLr48drenxezkza+14X9HSdyZnUZSqWDHJMsh67pg4Hod6iU3ZhF/zPD21OgaO+ZE6iaV7T7
8Tid/wN29UQwZQAC4ALmqyY0s4bMnLfSH6zQNC/GYnSIdXdexp6zYq7xfzL4ZNIYAPOTmZAxN3EA
ekNfVwcXkehglsu/U+f1uE+OU99AzpZ2EJWVxJWbwkmq/CpWVkHuI9KIi3IboL6qcYSYmj5LpelO
sPctuUlUUQGNfYDz8QdrcLKGEUd8JvHxZ0r6SeqqBYLM3lWS8rsktTeS/awaklenxpNNtYfzl8Xy
3w8SkRYrwP6wwBHNPRK2McvpGLfMh/8i8lXXmQ6G2lxVeYqnsBhfqkYENLZ7mMiSkQrhPQciwHsX
WG0FnGg9ooa9bp6lgd/JkKNiBe963Qom2j5Yu4G5stcKPtJJPB+cV+eztGip1uZeN0gHQ2t9o02D
HGuw58+Q/cy7M3wVg+AErDENtS9OI7NMKyWuttwr40uziyRJFDWYfZ0TwOlRWvO6mQMErHeDR45j
SD3Twz4vW3UL/phyg9OGC1E1MLPAFbTm3gB2J1P/qQsZyT9YACeB/fuJ18Y5pVvfQR02ODn/B/6w
e5KrQPsGHhi0pZIH41HPXFFh4OMHEyeYe7DSfNr0soZq7ANUdTH+6sa3ulcfKpDPmKJbE5kFV21T
UhtQLS2kdV4cDjepv2Ru+iV93Rc0QTQ818KByg/ezCnI/v3kZJeOzhspFpD2hazKQg5a2B+6sP/T
UuV7MTzgsDkCAxjzT7m3yGDS0S4GaUZdTJC+im6LD02Vbix2or/eln7c8HkbY4Pc1UJsT4Xrk6gD
83FOg1OKC/Jp0w5bTaGUeUXC4bHwMs/wu78X32AW6YlIz/dj0++gQbigUShDZ5EVTgAycofot6r2
c1IF9yTUiQscRIvjvI1xhOnX8e8kmsMsYGjAmGMvHzVXFbb9lA8PGHeIXPDIzAWUCvqcYzlRPeru
etVeM37CJFzc+iAfzNvO7w/VXUKdUpQmCmyfJ6untmZ3eo0DZTwIStRFRkgjQFj654O90Cy5IDJl
mlWB2AE+BkJEtreaf5G+Mw68wrdfRMFYECoJF0P0WlkzdPAR+ZfvyvClzL4O251a/zHhJ3dtXNyY
tzwethFnl0yja4KBeGh+qaMAbUNg8fwXdtu2Wrsy25h1M+q2X8aEOlUp2hQU2Tz/dc0gY2scG+zg
cvbTiyJozCMGGv3YUR39x9yGo3PeIkR6cYEjTxSrLjUcHo2PI41qmzpx0giECByLH51cln62a5CR
e1n2TempS6bv6fyIiwPu7ejaovEUkZXbXOTQpapZKLPyGaiBDHko+Sa5hWOhUJs+iGKhUBoXNjAS
lQ46M/PBU4IclWEyeNs9axvlQbt56dP5GxOECptLQLYpb21Txo2xZ5LhS7KohGcyOi9GZBhcpMgz
TS8TFVoteupYG3r7QHycv54X8nH55b3v8kNlxVgWUs+SGgMIj9qDEqh++wtT6Mr95jLECYp1+jX6
c0CNV7GY1rQVlJ6BiPU+1YiBvavGq8wMhDVAqNuHtZuGP5mFNF9Ete79OPgmjfMxzMvJEvYW4WPa
L5SGnW75Eq/RIhq0/9ii4LTiXuXaorpeLpDTPQ9e8agDLpNptd6MHr033C4U7i6xv/xjbv+mGedo
Y48UAeVcdo5mqAUjgEnkG4IVfoYVIgIQFOrHOZotVQDsyKDfJAVYl3LGKxqsLwNYWgDoeit7XSjs
/bEjO6cg72xxO+m5AgV1qCc9FcFwoR7QQnhmqL/ZVfq5PODtQDmvSxrVanMDKpLul7T+zNeL0ow0
LDTQF9vwJ6Qe5x1w38vf5HFP9FzOMc02yCuyL7S82spfupDjSWQk3PtsLEW+AXMQMi5JqPt1mLvy
TX0ALFtQuMIMR6ARv/rY9/04mAVuDFSnj2sH+j0tknzlG6g654ANDpoDKH2ECbhASX4ZskZLQ2t1
iI3BYkmOjCtjvQXNtD+44pb0/sfZ71sz2B9z+qXU9LleEpxoQ9WHrKxuDGFCKjpGLpbMWdaOdQ19
0srTq+9jGXSicQGRCC54ZK06KCP7iGj11qlJ4U/Z6KLw65438X94n99Oi/0dJ6e1oSS0EQVy2Drn
5uX+9NRE2FgNaqCcimhFRUpxAWPUhn5LSnY180XcXCZF7ejtg0Aj9jydiUoGFyWqSlIL04aQ9chy
eHJIDu2hA0FKIS47CCKgwUWIaU6TtAAxFUBAJk/B6bHyjXFlOnoA/GVfSGQpksdFC320szlnj6Ue
rr7p5kcG2N16bI+zuEu8+ofgLAWO+6H/PW3/LU8ZNwoQ+7ZocKYji04U9ICiGbP93O23KfJdrc2Q
Nblnpqjat7p1UQwh9u88Q72L5SAd/UITtVQF5mhykaID7pOxsNPMrJ8E8OBjdxRDaYi0Ylf6zsHy
TFFYrSjPj0D2nfTbSr00gdix9pODLrgQGU+kFRc5ipTIXc6++Eh1kc6RrRyJaEZGJIL9+6lO27yN
kwydSqJ+VbPuaFp90Bi2c978BKmhyYWLeUz/W01s14gWbpq1vjpdG+ATOy9HFARNLmRMJvJs/TVk
oHoIDC5QLEsoprCEl/qGoHStCpyY3+pSujwuKPuMrf3ucvPKyI6yA4Nwp0BmjWdXB7dv4i5H9lmr
FA6JOjcR77iLDpcLJS2AKyWa4A2zBre7tAPgnUV274DDCvx+bIugwrdF+pRdLSJ2QYH18Ntgcq2n
8cbKOX1zm2hPlXURi9Zd/+HT6Xcs4VfAtHXA8nIK7YZn82iGqo8FXrQwFxe9v5v8UkEOjtf7oROR
aIpMid8Jk2Ka0DiHchRTSWVuXqZLFpn5T4uMLqHGYbOlA+BJXKBlY0gEjMcxOfw7a+abFutkFGOh
wb7ogYSat0WT0/jGsYPGlfgJFMQ3iws30zQayspOWvmZ9o7uqr+yoPuBrfCJlVexXcOMmX3xIKG4
EU0+C4zY4gJRPumxNRCmKtWdQb3NtpsOyPAdGIMEh8pCwJmswuJiUap0bS6zlz75ut2Ox/waMIFg
J9IP0pfyi/mICXUAYGBRXBNEC9F3HT94venZSLOYhfNvzYFqGEGzr41vm0ujOVhxqOuT9HheV3Zj
51Tlkhp16IrFYJ8kS/E4k2geBNXCfyglvzknF3oKq9T0mn3Hddprt4YC/Fpy6Y8B9Eu3xCucDWTg
nTu0jlo6g2gNTKAe3+IYzXGrCwM2s2ZXsQUshUWEHKAIfILvb/SJQhZjhoiyc2S3vGaBfYqqh9gz
L6cjUCVdPbIOGyP88Yh//vZEEYhwWY3SaxKeZwiXw9FPo9wfnuLHOQA/d9gPjrDzJjpOLr8p6bSq
I2uRzq4SUDf34X99wDJgxpOQgYNElCeK7IewP+kk/dD0pU4TlrcVB1aewsv1lPtWUKMrZl1Jdxb2
sc2AgqQ7kAWmK3i6+BEfUlSdnbOvsjT7yyj/UtRg7UTjPaID5SINRtDzTQe9qEeNe7I8UhGYyD+U
0X+7H8+zNihqD3wbRGz9DgVgvwhizSmexmD0WN2GWI6oKLsvkY1tA55ItkAu+v7CutYsyTiiP0C+
MV4FJSpdcslKzvL/q8+9G6tPxHEeoLXm1M0LxHUdOn2WFZWkD8qW+Gq8uabZeec9btfbT8RxHmAt
JUn77rU1C90ubH8O2EqMqOa879gncjiz76ih5sD+Y45NQoZKxNjAtWOCjzEgD4vCyO7TeiKNe1rT
ck6JUkLa8FP5SY7NrealvuTTJy0cL5UjjbYvaSAqBouOkrP9bKVaN0pj7m1VvzjjCnZLa/LrUT/K
FZCYtuFYmYgwtSlYCd31uRNluQ+ApjIKA+CuqLYo0VzdTCIyjv189EQA96bWKY5yViZ4wNXkzd8x
pfWjK1/TUbasmwSqA6CRUAhVvRuvTsRyL+3YJLMU1zDN6jIOMXcUsWg5oH8qZ44GQsouBIi06EkQ
uB+PnkVVui60Zf4wDY6c/yyVyzK/TNe/ETgFadkrONaHXOVNwdd/P3kKmsSWK6rhXNVwdVe/d40H
E2DK41UGrldnOC5uctvie0rz6XG6iq9F3BqCA+aBtZpByUolh+GM8RSpceXKHZbylyQ8H2Jef+ec
nlyMmalU5HXJmoTpKzh2jlpMeacFVUBvmig9bK7sZT69Vr42LnCyn6orERS56Fa56LOpWmWBlp2l
TfLDZileNi7+siHW1XE4j6L482ol5zTm4g8tVCkDHg/r16jX2UF2jYCRgo7hEklu/xxf9p7ikhsa
LV8SgIKfP++P05ysW3RiV1wgijPQO2TNq7+qruQUmCdKrhidYXYUtVFEJsTFHmUsDQOb/LhaM+yy
uy45FCK2CtEDrHLhx2hoZqc61FlRp5R9VoDHKAA4HJCmdWF8Lfoue50EPXd7XOBZVjMtgCTPCqMs
RWuvknAFfJ54YEn0KvJYIha2joaMwDMYkKvpAol5dgYENwbt0MqOyA0ELwW/xjKtk9WY7FlM2tpP
5ca3J5GzCx5BjUtf1NKYM4XgssbsqS+/psONoVy1k+xaw30p/ywxpnre2kVRlKdmke2U1gkzj/nV
PADBcUxen4ruwGgFyUF/MI56JF8mL0C2iaiA5kZ0pnxoUUq5UJmztdKtXR3VLDivn9BGuFgym2Ts
ShY9jYfkms0FSL58Y99he/3/AdokSJw0LnRkUrJgSw7CkhUcxrMva7eZ9kK06LxSogDJz+iXpaUu
UsqUuinvsQgU5UcKIAP7Sr41rtjg43oB/JlACrCx7ydP56WLrowLKHG2EMmKcWVElQMST35XidjY
RG7AhZB1TkiiNtCPdZfHcEC9g0b4PvHPayK4Lh6uxd6MbismaNIv00WjWM5S2h7mfq8Nq348L0pk
h/xkBXYEFmMgSG8Hr7k0j1pk349BfWDFjjwQYZ6Lck6diyNWb2eZakEzNbSfk++bN4c0oEiRcuf/
SPuu5rh5ptlfxCowgeQt0yblaPmGZTkw58xffxrS83rXEL04n1zlO1ftaMDBYDDo6Q6uGUPVvNVf
sq8iCKngu2lcqQKOGCio4ZkKaD0GaIZ8wcZA8hC6x/78M0cMDwFfTClNegV2KrcH2rhwaye9JDtr
U7rSjehiwuL5nDEugzQNwHpTwZzCFGg6oxowv3ToHk+jZAfTfaHfC0JFUBVoXBbJphFT8RY+3juQ
CaG5HZkkSbljX066iR6Xa/CLCayyb3POTa4WSQBsVheGMmavwTraOeE+3oD6Ekc3iEf9QLD3/rIh
VMzwylDwhITkn42BoI8ss3pLzDYFWnyf7i1v2BvIzNNV5Im2+vqaHq1xSavNrTyuJXRWdCuw+6Y5
lMHiBrFIS1ZkhktcRUzkyWLvO5BxVgNQwy5flWkWfCqBEb6LabVyno0tjKjGbDcynoiCndwLDuY3
/oOP8fB7xfhGptyHmFlhD32N3yMeGO2DepVesnduw3vXQh0PcWSLBFjXj5ejXS51WZmkaDlrqdQZ
SqAeTWBVsH6i0ONR2lo9qgE6be+jCgwN1jzLmwXyrhhZcRZRF1/0ubgSR2kqc5ZZPdz56OIDUffe
EpaeKB4Oar9yJHcSPmuu7+bjKrI/6uRyvGQhdDXece9ktlGMAOppObOv3TdPiosT58en0sfRIJe0
CNoNUd2wcEEtXrxk/vA62AUY3J3kSvXIoRoERZDwK3IJRIJuzfskxuSzBkdxHbiWo1xLGCSQKmGz
m/3aue3AJZBgyagZJWzTVduFvs7JlWleLqDeG36dX8n1ouS4kFwKGcy+q03WtzGjL3FwSYaXTH4J
cOE+b0YQlTxuW89HBfgVmAmz54BeqMpDmwhqHpEJrvU7h7lRQZkJ22y5lGK/iZ+nQZCl1s/m34vF
i8qXY9aXhBXcIwSSmmC2xz5wwr6yy+bRSLZoIghyh8gnrsIJYmqCthepozIfs/5Kab8sosGzv9zY
j05xCWNOKAhT2cnIBpo0oLQnghEZzVZ85YLpk4iIRUWp3mJOnyQLhUaYhGQzOWx0C10mwLNA8xO4
hkNkewSQVPPNQ+T1QmUU0WpySaOylkEjHTyNQ2Xfpv2OqhgJGkfv32KdyxSROqZNxp7FMn26H9t6
F0+tM9LFOW+GfZczKYLHbAcVGKSTCrFRmgdtuRkS0eCPyACXGvJGMRuDnVvLdbUj6ZsyOV43doGN
t2CXXWhFta8gySq8gvxk9T0pWUOXfi12mhd/nUdb/drhka3ZRLWdP59fwr/EvoGxVZmYms7PyoZa
mLSUyIAU9ECoVn7kgk0jeo1LuwR7KwTk7grpU1v6aJILQishJAETPMpt6cKsH+vk0RCJk61/uKMJ
LgCTKUmsuYNXfXtRaV/TThQZ68f90QB3OhUzDYeoggH92txDdO9Zq2xyE+5Aio3uN9Bzi7CIEpnk
gtGK68nUVSwbdCVsJpj+NoPmlxeL9//Dh72eKn57yMOXY4IXBYm9XC5pv8/DeduF2uui0pd/C0Ae
r5w1Q0+LBSvJhlZAyu9hXrbaDg6IpyBJQ69ED6SC0OAhy1rQFWCsgF+pvKuS25oKxHJFv88dWLTT
o7Bp2YaaNI/GgR+boqucyAT7/5PjQ6KURjqFiSrCKIwU7LQxFJDz/6Xjdfz83BGVznQOSQ0byQ4M
Cm7mW98LTIJpXr2xnHAH0A8TUCcHY687lZDIc734O1rnUgQxeogGsaBQSxNc6T+7TnFUSDvp6U4z
ln/LRzyIOSokgn49jJXGcwxchXqby6JxijWHZAKFC5VACO0DaZdK4rFfRg2PAvkh0p1As+w0vfiW
GqIxutVOlEw0CMEQxMAHSqGCRlpiUZy9yvtcZeS2iRtDZHLzTlZsvKh27dWv/3eZVTzjnBpW/oxK
jD7mhLKihux1P3On1wEIZu0aKADwzks/PnXNO7XHbTRrIQlJTHy2yZf9is1roW/ZJU6wHTwmJTvn
tjHan+lrnFrl9t5gSPWAvYHbcqBcQkrIBUgFuF9Rx3kt+56a4bafYQ2LMjIzRjM4VWts0+5hGYng
Sieywm2ztFJqRZ2QCwm5BBW0XaU7agoSPDuW+CLt1BPuKI56I5mmDDXUe3MNnwjVrXhAai0nnprh
DuRkphWR2LhDahwW8yovBUu1/vuGZkEyFnxAPANe20ISt48UwMzkjUUgjNyJsEjrH+O3Bf7ALbIR
vawA8Sx3eyr7RXhZiMoikQnugqjTXrOaFE60S7HNyhBTr93jREQkYCIzXCbQsrCKgxmeSPWDFt8k
0o0UfxeUDew3PobVcbW43Z/OVRpiLBQFmMw4Ut3IT0y/8uQc4xkNgHBS7Aossgj6YBGqLuAmIapJ
3i51J6euQbQmaaBUhlvi/GtxC2QdDU+gybUJ6sXWlTbKd+lXsqe5Pd+dN726nieWudieg0jDqC2e
MlQIRUQlLt1l6+lz5583swqllE/s8BVmGKVJFsOObtcAhvrlXbpVoeVgoak07IlfeL0/eIpbXluu
aIJzdX8dbfNAFpwesVkNsF0sV1Mf2pGI43gV3HviHQ9fAWX7FJkNvh8ehBT7DczoG3i/gLxd56kO
LWw0V2VBM1Lw6XjMSjCSQY4quLXod339qJHGDkVMUaKl47aC0isQXWvxfNFL1i6fMYCVighvRSbY
/5/E/pTJc2QuzA1r3KOX62GqXZBgRSvF/v/ERB2TQp1KmLBqFSfeZHeT5sa1SLh19cJ7GgbcmQe1
8VLRIth5G8n/lu6btxE8diqhLeLKguNvtddzao87/6Z8orJpIeyi3eACRIQbjnWVTrbkQU4UQ+U1
SDzcYiMJtTFWWwmnlrm0oWcZNI3Yik7fey/AJGi6WW6jK4YDlXYiIJrQGpc89IYOrZTBz+Cx6x3A
lDCCvdxl6BJ+w5urcCBaEJE8FCWYApIUDMeQ9PtpuTOaR0EyXD1gjgmJB5+0iq5WSw1/3uuW/JG8
aNf5jrEAyC+dKErI+cOFx6FUvR4nk4JvVXXmtggQlQlWTavdCF0tWQUeS6p9pW2vU0kVtHQFG48H
pEA1V0uVEKabYB9bXhhcjiIlQZEJLn2EgCpbxMBaFgleVTtwEOXEoykReLJ+9zn5ZlwOKatuKmUN
diACI6tOuNW35o3U2vUXeS/jHpI/oKXlFM4gmnMQZRUeiFL0STFgegQ5GHMVm5xN9h4w4cVwc6GT
YFxU+H4sWlMur/TdIJFiga/98Jgu+zoqbENEayfa1CqXQuY5GiIwD+AyeQsWGDCKqHdsYiTZKrbk
ilh6VmcNThKWyqWQhCxD9BYm1nZw07t6xlL2G+sKGsXz9eSwGQ7NT+zyGkLSjmC7r17Qj6HzAZpS
IXj6Hh+Q7Eevu0m9otlIoQ3x23uQ2KKo7B6NwkGyzr6KSEDYiXOmsOSRKiUBnZrMsCNgp7HbBMRS
+UtjgspKoFsgqoB4kAoER8c+xT938AGV8jK3e85wHJGdZrc77YBJYBHIQRCkPD5FKXXcy0K4JneK
H1jANVDq9bIhqB2EnnEJZpwnmloTPGPJesTkIbGNuwaE6PJlgJdYv912Qjp+0Wfjkk0Keocw0NkG
jAI77ZuruaKe3iReYs6C6BQtI1ezgAxaLwxWmHfWdWvMDqGxnacipXPhKnIpJTXaoO0VeNR6eAd7
Gh9L53vjQSj5GpQmTrEpnwWbjqWPc5HPpZeqbsdBDmCw+zJ7ESDz+lWOFzHqQILRATsoFGOc7hKz
aZkjum+IUht/oU8iIi3TBNvv2tqIEs+4at9Gt6Bz/XDeU0Gs8Hf7UcuGqZfxAaP8YtJ7m4y44Rhb
ufTP2xEECt9Mr/W+SWZWhNGFQFB1sXUF48VkEHSHVyHHJ5mab6IXQwF6hBz+xGF/lyzTFbUynxi1
W+qdl+j5bqGQyJO6HbS9bz/jIpTRKIRxqMqPhWl9I2sYmsQ7evmsaM/piBFUqRZsuL9Ex9EKt+Na
KL/3GgN8zpvOZRHJkLnKDYg1veT2M6h0WT4a4/adFYUdaEnxbt9byotSpH5ulW5oqoLBG3Z8ftxt
RzPcblMA8G9rBlHRNuz5SPIYcFuMsV+P9aMZ7hTHlu5TbYE3aj59G5fWCfT0uoaAtNlUm3+KBR5T
MdG5r+oUx0sHnsLYj5ULS4h6YbfnM6vGE+FJNZnNcMKqQdnybva66+RaAjYAk9bAvNjNpXD0bH0P
/14/HmLRWFbVFoBLucHPIrYjzdEw6Dkd9KvqV3gx+mVgE/Yw9qke09EqW4aT6/eQBF1ftnCzSvpD
Oxv70JSvNNI//tsX4w7qIhtIBxUWJKj4Oa+cFmRIWSqIir8U40df2Aqf+CIVHTp4AyKQbJoL3Y/3
bCi/8WSnwVVbwpzseZ8E+4rnwQtb3Sgaxsg4+M2uxy2biYeIWUFZFjgXiFyWMCq1ChLWBQyWyTFN
twx+BYPu0nbTC+8zohjkUoWJLmippSxVWJ413WXqodcF2UiUYi0uT0CNoq9bhimuPaapKW+lOwpy
Uzb4o2zlzj3/kQRBofHAinRs9QL3w/cSMfmyHMwfIZA3T6pXbcLOtm5KEUbg/CJqhOu2V2E4xQOb
4sKdsLlgh0jtTJ0tXYUb47IG1/8VaBqgqiTSbv9LHfe/+AcF+p/xX+RaXQ4DXB1BKpjf0T1TriX3
HVh4Sz++zxxLVA+cz/kQJucsdkMSj4S56izoiqPJdVtgRtxyZLw6qk59Hbvtq2jfsVzx9w2hES6X
lNNcdTk7aCprW5Tfu1nEFvpRiI89af4+mPGm+qdbGDgc0lyChWTXfqvgEH3QWzt6In7tR7eFo9pS
ZKev5yNVtJZc6TEssSwPLJ0YIa70ys5IrrX5RhEqhYvCk8sn6tjSNmJDfyn1aX9rAk6ifmKE/3T9
uDRCwVViJWzPGcF8qyvfzaI4kKgQbG2RI1wiUTMjU2QJVcBCfhndoeofC+Kd/ybnU7zGizGoWqhr
IwuEqum3OCkxLk1fzFa/q5vpUC5kR+LBidJBsH6CUOBn+TtSY/EamG3lybGShzm9MIfKDpPoU0sI
DU7Ig8iawasJVE0alm2Me0OY3avpbdTddcWnCoyjCW63mnhUnaykAcqi+Q5CVzcuv8rCV0H2Ix9T
wtEIt2FJkiXWGMIPsnnKn5QnFewHMViLhxlUoKzNLsLrrcfe0SC3WcsmklKZNQES5RehjrG8RKLk
KvKJ26fDoLdSImHhlPBXE/rm514Xjy5wm3SmY1VoYYsPs2ylwbeC0u46zT6/gdZTqQL5ONNC51zm
X9/CcZmHREf1YvV2NthMJr7wrdAmL8M++ybN9rwDa+BGfxDYXd1CJ3a5szBd6gRKJvhA4375ovt4
P3UDIG07O91ZlwybEu0BYH4WWF0NixOr3HkYGQ2NaxlWGcCXorERvCyyx+YBpE3olJGd/CxfhY8I
7Fc/RL8CnT6Ie60ofMWFNJGaXVXU6wGXVvbUlG7Mh8Gpd/QQ+iK6pHUnf5vjb19jCD6qsgJGJe+/
Rfo3Y7mccsHz6Xopc3SJv30BhvYfuw9qKLrPPbRkF8NWwfrIahmQmm4yDHILgnV1x50Y5WLGnJRK
RXOIYXym68wgt0H7f5bcYZXFiQkuQCyjMiMzgIkUz/kVuRuxJ8xM0CpZL7FPrDBHTy5CcZyDnzPE
F2LAdtl973H1fr3L9qEvkjZkeeJM9PGg9mbplDGU4ZJV63ZbPCfyZRe+NNlPuhwKUaYXfSIu7y5G
DgmoGJ713V1a+fFyf34Hi2KbS7o6NeRUY6TjgfXcN44+Xxb59t9McHlXH8y6DRlZZQdFjli9D8Hj
1g4/zhtZv/achABXHDGUHGZTmRWMCTG8SngLJjUwELOxHbDOPgjssb3x9yiAnvCfIWdIYTSkDAX4
3lYFxy24HTG+BlTCpiXCKaHz30nn71jprCpQLoc5Vb9YUuo0AB+2ooep85ENANifPtE4ikrjjWQl
2ZvZTVeETi09WW3qmfnXIns9v4Qil7jUMNNpkRsd+6joM4/0s7vEEHZVRCCt8ztI529PST9Ayp7N
aGjDBa0eBlG9t1oy/w48nb87DVY+zoBKsrtTtwMd6wak17jYi3qn6+c7aK4giKtY0JH/89sUqpWZ
RQoIY7kUdm0edGAlzSm2E7z/nv8u6wt2tMTt16IIirFJGHA8zbZ6o7lBVnj/ZoLbrEqUp+hbAcRo
jhDxTSBvFIkItARe8CzDRgISx4pR83eg7bQDZdxmuiRIniIbXOOjnmYzLxm5cNXttfY613fnl+kv
VcHvT8GTCVOtUujEOM7la3Mz7Irr9DG4MFp7xlQOscmzOtrGw3mb67vyaJLblVJSmRJ5w5dWTgR8
WhVvZ/L4bzbYup4c10oLTDfkk3Bdzp1Ij11t9OtM9LSxmszADqdBtJcCi84cPTFiBXFWUVZ5kKVw
qzS3Q0vzhpH6EJZ24wEUWZP5dN6v9Yf9E5vcaU3rjESEMXK1HgNHhF520zoLIFDmRV6ilc4GgcGo
vS0eRW3t1fRwYplLDy0B3rUl8FaTyhuzx7xEJPcQsgvuRouKGLLW660Ta1yKyDFXks0Ke4+AhLXs
Ai6R2yZ69tRP/fpZuTu/rKsheWKNyxbEwLmEJ32cfWOxU9NwM0zzRgIN9T+Z4ZFWmVnqEmUMf6Vp
XWaZ7ixpG9pDqrjn7axmjaM7POBKt+o+a9iTWz+adqNsIIpqn7fAPvaH2uTEAneOT2MjKwtrGPaN
b6qVveiLXUtfi+RnMIv6zevbDILiClhZqM4rDUVVVNCOUXXO42Kb/fWY2mX5aJHLvD0MhqBPtL50
R2Nc4pBNSSrVEMY0Y3D6ynKnSBJ1s0U2uLwxo1cv1WzYkl1pVQwEDdvstXV7t7oiYBzWd0iK5z/X
Oh5ZPbrFpY2ojAISMvWkLLYHoLzZyBu0XX8BgASpATYiRn3wquzA6L39lI4GiDJ+f0Auc2CIK5gA
pGWMLozGq3DzSzyI2ewqnW1Edyehq1zmaJq6qzKmKKPDUzaCnIZO4OKZ8RBc6Jtub6BtkEDCowKY
Jdc2goVezyRHX7lMAr47jCyxhV6u6Ub31UP8mB265w6cZdKm2mPDPAtbJGyzfdyM/7NJ+YsCms9B
k7L6kEF2IuiXvjQhDnDql/f9c/pcPwt8XEVY/v6eGGn989wrSdUlCxPk1DZsYnPYamAuAKrlk8iS
E0tcmmlbkNW0Lb7l5LPmT+JLlhsjWBkFFsTnRLeT9SPuuJBcZdLKBfrBjJ0km8lDi4FDc5IHWxsG
bzCKf0o0lL80jNYg5eYA1yzrei5vW01U2YmigssyMdoijcRoY/6HypkOzYE1sDJv3IoaWOt15MmX
4hKMES/9WDM2A1o53UW+D/dBZVuLbTjUZsDN4TH7aQlfldgHORf5XGbJjLg1F3bxZwj04geLxc5u
fpl2YOe+dKMJvtl6C+DESy63RFUSNwELkNaDLNwBrH038tXkMNK+4rJ9Fk0gsj//nHtcMsFwXD3l
KjvHk/t+Hmylq7xe9bTlVTImwRFx/lCi/LtM3NBECdlwmUJvSL1VhU+AIgNc1jCnBkfqDGcSJXXi
rL3oa+NTqOXj93mrKk8qcrlSKUF/HLk/so37d2UqqtpQbfpeHPIdG4MOPHIlQt8JvtNb2JyYpQB5
aBIbMdS02Y2t+7lNH+a28jyiiWbX2Sc/ExJv+/DElNYEPVTuYCqbDm0KgKvZ2BmKyErdm4lsW01t
960g4Z8/0zCd92e+j0s9IbGBL5crhd1qszOWX9JBJFsmWkQug3QAs1eLBStt/Cswn/p+oxhe1j6q
vei1W7SN+fkzU6rLtKoRJtlF6bHZXrxl+MBL3M4uUzATvWwJjpW3O93JN2smqpOO1Xtzfp+gFO9L
y0tADdVqIrnA1S9FFc0gFNRkusrW+MRSGBeaGdUqppSVh1rW7XA+NNL388f/ajl+YoPLgYqZJ6re
w0ahTHYKXJUafu8ar7BGOw8Gt5RezttbvwqeGOSyYALq0lSaFehWNHb7ywSzBuZ+vDH0QLENfjdR
G0zgHw9fB2o3S/QI/mnyPshuqgTCB3jNjfws35Lgy3nnVpPi0TcesG7kEHDPRxhb4rt0fI5Fdw1B
QPA4dak3KnlMNNBKW1c5kTxLe5l7zTnvxPrhf+IFVzc1wTgEFftCUmFTNrVRgXEteQaXEUVLorGX
x8gTMTesposTm2xlT0I9nYq2Kyr2mbL7wthnYJaXAA/6aYpEeUSfiMt+VgfAeEZgyNLuxv5hLHfn
V0/0ibi8N819lk86Fm+K3SG6NjAgGn+qbjlZLC4vmH2gJYMCH/LI6VwVGqwOE07SC7d1a5DTDBhb
2J53a5WLWj6xyeUJKiWaESvwS4sh6KOhVSU59QTeUPlSrJ4oWkQuR1RVPJcR27SmbtphhFcg81Ea
S0GNJEpFPPh8qTI1KlTm0+3bzecVlM0ZeNpB2uVDs0z0sCC0x9VMlV6nySzDHlOgfD+mqt7Hm5Nr
4rqeaO75byYIdR6LPtGmpE2FbEGo9NLlpZeZiyDa14c4j2HB42OiypojXcaXUjajx7QHm9jGCLgb
7OIORKFMwRGiSBXmvES3u3XThoXTVjMJDkduFyx51pE2mBN3xKtqZkv3DcCSwU73elfzpa8Zxib2
jHMocMbb8wu7Gp4nlrm9MKVUHqHUhgSJTqkSbUMCsTbyet4Ii/EPpeGJEW4PyOMsq5VCECzzLkvu
LOuXJV1HtHXyEnOkr2okKATW0/7RIE/m2evzaLRgoHq7DbHbOUAoOF9u9I3+xBpZ9KoSibCtl24n
NrkdUcqdXoNkFnIQGLx6g0fu6U6D+JIEIavi8jNCCfKJOXbJPjllgoREoxTBXDIeJH3TxhfTLELv
rp5kJthsKEjDVDAm/WmDBnGcLBk2uXr/PiChzGykDPxhxTPIbfLcSW8Aj4eanrAQZn/+h5A5Mc2d
PaY2lhrwLyg/voNe32kfI8B5lls8knoo54QbUGSO24BKopmgkWaruQvv2N6vnvWvjI8VQ82PQtAw
qzrOOcdtOgsV99iw/cBm9N6Q/7Ye2jEaEuy+Ht5/Cl12spjc/su7qK/iCt9xDAJADEc/LBdBgl7N
I0cT/PmjyIOpjhW+F8kCL5iMQwhdeqLI3vlMsn7unNjhdpmZNeFYYyz8bZcB7bJBvX0DxfFt6luu
qEZdnzU+scZtsgYTT5o2YOFYx5axScReiMczp+/f6kdwq+yrTf5aGrbATdFycnUr9F5kObHg5n9s
lXbi08Qe7PblXUky9tXEXn6ct8rC7kxY6uwQPkkpRa6CO7KDt3SJLss5dsMGI2wmAUNhPe8wl3AV
BHRz3ubqwX6ywlyKSeII6IcBjmr6YJcy9P5GUeuFhcQ5t7hUAuiwIU0DQjNCeZn0o6Mr4esygOKk
B9zbGG4zHa14s3jI1OQ2piKlQ9Gn5FILNYosixuYN/Rqo9DxWhstWwkSATxftJBcTpECJWq7BB9P
bg3XqIvrpDcF32r9iDv5WFwe0bppMPIcrrT73ntnM1WvDGfB1HYOWg3h+KbAJx7HUGWmmhYR7On3
jC0b42yzO+S29JOJdGHOsgYuv/vcQX70kpdNTqomI9mEkHx/yC432o7cvHO2z1tM4YgUUEQ5jUc6
jNJs6B2rHFqPOAzBNxAorjC2oWEjubII+SgISMrnFnRo5o7th6p1w8Sw9e4xkiXv/L5e7SydLCKX
S7I8TYJIgpFI/UWG6zx+kuqfSyKAjopcYf9/krFonXelhG2L2+OlehGPh1nbnvdDZIFLHpDLIMvY
YlsZyq8yvB+SZyN9Om9CkHYplyCirJd1BRA+N6pCJ8w015Jyf05vNQxHZ+qtPLyctyc61T7oJWuV
1jYs58YZMNpMC4Sxz4c75SF5LWb0RdgbxbjtDf+8YebImURMufQhG0uc6ezOqEQAKi6ePGAwUHqW
I9NvVRGVl+DD8aLIJQlIn7UIwMLa9MFkT2gxlaJnEFFG5GWRIcCWq50CKyxXFG7ikxd6odmYhwKF
TL2Vf5xfwfWLzXFb8WrIQVUlutZgCWeAfbMfuZf4gx0CawOTiku23eiIRpWEPnL5oqmkjnQdwoU9
4hqvqFrt5Hn+8jZr8VOMq2dRcCZKeP1jvUryLpmwpHGxmaOfelo4uXVd0utY3sT0q6kKuFxF24HX
PA4pWK9KFf6NjrnJbrAbrmMoEM/X9Nq02eQgyJENpH1P8C0Fdw6DSy1KRpu8YCe2jsoST2gOo0RQ
XtA+RifKE3eiBKcp32TI1KLXaYiFNXsIlcnUThrBUor2HFeDLJJWdGqFlRyS0jaT1B4xSUdMQRoR
bgIujwTAVAfAzyYYZLLpLWuVTNvAL0AHtKE249A2r5Q7wccSuMZ3FCIN1/vUhGugzbjIvcgv0EfA
2y6kh3XohVK8c+EaXIiKEZFZ7roTp8pQzgbMdpJ0oURQSIvKfasIuVUENTKvcUxSzLtJ7KbP9ni9
RzvIYXKW5kHc7BK5xKWTQcfTwswSc052ZZraqfFdrQWByLbOmRzCCxr3UMMeqxHuAOu4H0i0V0hr
Vx1G6zWhsIBgG/NcFTUlut6wcnGGug/gS2zuSLuW9/ObFO+/NkZMLmt0uIotDcsaebKFTNMT06PP
0BrJN8QnF2IONlF1yqsbT20wloUO/6StuaHO+Gjc6Zedx6bfw2vRPhPkKJPLIHkll2kcw7sRR0x2
Z4iSrqAEMbnUoUpWG4XsQo+HcC8CBZW+J7mf6JdS+ynJS/l4VvOjU+VAVNKwEpjsg03qpV+1BAqR
5YXmD5ezsIMl2MH8EFU2ZWU8EFib687uYm+c0KOI9k2jOA0I38wXFdrv8nBHe1E6Zhv2zGbjuSxa
FUiXNoXl7gvdL1ANQ5+3skEezrgYWHNQEw2/C0oEHncZpp2sQf4H2So2tkSPttXc7VWi3SimtrUk
iCnIRWIXrcjuR11HjDUqumJRaG6D5ZuHooRtr9Umido3Fgg2bJNu60tTspsDa00yln683P+MPAN8
B70t7URf+YPjnH3uODCKGAqZLeyzNJ3uU8xbgCxNqKD6kfqHs8Ny3sm9Ki/DWpFm2CkgWjI+0h0o
2f3hkQ3DC87VDxues8SdBmOhGEbOPJIOdBNv20vJQfiCrpUJ8DZQcRLdtj/ctjiD7A86cQ0025Pa
TWHr5u1dMF0G+letL2yzUzZV9Y32scBBReQgOw5P7Em1po1tBXvxr8Fd0Dnp3PgqvmNTWqXTHb5D
r4pNTl3U3/EYaYeO+Rr7oqz3cTAXTquKqeuWomKqjZ/TUSLJbPJWatz4SfaXh9qJXN2LH9JNhiEx
2WEaICEReL7m+KlN7qBqQsnAFoVN1mYb0+QGEBpBQ2rVhG5pSLIEg5Y8WibpxsGMc6txi+wCKuO5
sP/L4vyP1MbWjQIXa1qGTgz+bKdpFwVdq0N9C/J9+Hjo/w5bwzE2ils9isA4H/HBnDVuxaSoawHA
VhtXBl/fLwpGIMiq7npXdZYravcXhscIbMk2cHpH+j9ncc4414WQg3wIm0Vr/nvQhQ62D+3TRwqB
pMyTXNHz1ccinrPHnfSKnJpm22Bp6eXiEw9aq36BnQ+Bcc1nA7/GDRVhDURfkzv8Q6MCblGCi633
3wud1x10EAiWSNqiVP3xTfdPB/njH5onw1iw2CH7eNtdGIfpsIBr8lK5sb791yE4DB07HNXdJ5Lq
SdjytcAsgxluTOEo2cv3bEocQ6ePpms9MmLgYSPGkX0sEjln2dKfZLmEJmU5jLCYPtH9fNleBngx
t24Vv7mdt6J0trrtj7uSP/67oeyztMDKJsayb+bFlgtZ8PQpMsH+/8SfWV80EBdiK7ZmKLXupFXR
7EDisLr9x0/FHQ86XVQ1GLBwDHTQofGGqyX4sqLn/wAHk60cRDD5Dzcw7mNxecZSdYj+zLAZSIA/
AwhKlV+pJlJDEVnhEspkBflCenwlQ3OaCY9XpTcOP84v3/pnoioG7UGHIPOQjYUM/aiGJj5TW95I
erFN80ZAqLruxtEEHwkjE/Nm23iZr+Zwtk1zUxNRS36trlMNVVGoCRCIyV9Lwi6iajk0rK7rdvKW
zdGyPkYkOC8/tvLYlzcJsUxT0xTKzwUm2Rileli3eD1lSbffhLfxI3vAUZ3+fj6IUOmrbp2Y4wJt
masibSQ8MyhvitPDFgghJHcRLnI9+5zY4ULNjOuiKWLYmfzsQUFPtKlAvC7vmSiNIdmiBvpq1J2Y
446uPg41Q+rKFrwOm05+JJMgqoWfiTuois7MDVOCAabUDX3pVzQyLltf3xceLjf9QdjGXj0Zjx7x
43+pWicpBD0QF+6bEJSLB4GrCnf8zOufqXd+04o+Fz8EGEhRU/TTm3v6F8hOgQTL7l8QJT5Gx0tH
dFys3mZOop7nXZ9ao2sME/aUOSlav54WjBHrNFM3cxHO6NkrS+4HJa0wwJlh2sAeAHuJnAZqToP9
Gd8tQzGgxadqGuW2hBr2STiHRQulgPIp3Mrb8LL93rvETbzQFQ3Grq/0iTVuY3QEVx1a5i2KrGxn
+O1lvEnAwoPkUm0CR6QO9VFPDOkFpHuGjKFjQzF5lvkp0kL0SdlCb3S7u1D9FCA2cJ4ATxO4U/4f
U3qDqIrZ4612d35xhfa5XF3UNBoaFlj0a3mYGWYD7YjbxAVgw6+2GtQO4938gxXRyrbdiub71k4K
ENTJOqHAuCv88NncEimdrLR1zSRTbkpzCm5mmqUBYOg6eT7v6uqNTgMhAo4MkCJA0OLPAkVXi2C2
UmTyd4BI5GTXJVqPms2EgVmBh8znCmx+aPSwz3tik8t7Y7gMMdGRJca9nAH0yWqVFKIxoQKins5J
heMJqztXkzVNBzhWoSp/b4XUbVaXCrzMLiZMTMb78FLfJMD6CDHBazkdF0jT0nSdgu6I60NkylRR
WmJfks3sQB+OXc9/xhtGVJn62hYA7s9kglOLXLDOkz7lY4bVxN0VknvlpoJGyQwSepCCOMK2Mcsr
/E321BoL3pOCdqyLoMxzWNM25RXDMcUHSKm9S+DK0Kv50WDsVCld/YcgaD6MZL4FzXFhuYRnUEsa
ArawrLRRtyXQUzpeFpSDqApY3X4nX5DbEYtqLlqtYvOHhWL36nPcPKipCJjFfuTDMrJpb0yyGOCm
5owQq2sNfZwh+SDbhW49zXXjW4VZ2PNgXiW5IKGJrHEbzmx0fU4MWKvr1xqY5ME3asMOC2eKns5/
ptXFU9HiQFmoU6Cc/wyPfND0MK9hCRxfc79LUxB7i8aoVm1oumoqqmbIlO/WTDNE5/NIRlNRvZti
PJk9dpl33o3VBQNUE213hVhgivnTjbbFaGwvqTBhjodF8vUk2HdqWdqJCtllIxaYW/foaI6L7abp
QgiLM3PlQ5O+TJFi50DMnfdptRrUTpziYm4x0nLAME6Lzkz4rQP5cO102/Ai3XVPoSMm2xGtIR90
MrxaZgV5qct/tj2YDCKzgl+jU2vJltTLRuDf+i0BTO/EsGRLpdxHq+psmmKAbFzz0rCtL4qnlrZ6
IW8n2wIiVvtSPbUXOF3c4YoIWwkfZ0HYjeikQuKM6xRUTBVFhdR67ITBjWgf+Ky/l94Lz5jVHHzy
Ibmyvgu0SFYVfMj/R9p1LdmNI8svYgQtSL7SHtPeSnphyIzovefX30TPjppCYw/uakKPijjZBRYK
QFVWFqQOTOe6vend2iV3xKP538jpTof1IDq0uS6KI82W8bYkJivJOEbjSGXnUbHopcZZ8Mo3TOlF
qjb/8lfknp8G5O7QQKEaMvuCVdLGqJau7/FMll8aQz2vnSx4ifP8RH+HYBNqWYVXntoAgr6KaEP1
GPRUcOxw2RLuiuFpTFRVIZrOik0RCTM/unygIX5xNHCwOuIpov5wri07EGaTVQvEOLduooUkKtM/
HGghR2wL/ZkPx9UOhvG4LB2GNkphy1ziZSdljjYRp6giTN5D73F5pYkYIFwXfwdkGZsWaUdimmPv
mQQTDNvMiRXVMdvvQv13wVdiSZrErOdqUmEZUT7PNcqqOSb8iajD3FAIXRfbUmxZsdh0Cfr4NmIu
C2o31V+6cpjqV0t/KK2TMQvSjdyHmk5sHfdrAhFxNqWppU22ygvOX9ySrjZPB6NFu15TB/1wPuai
/JGLv6MxV08TnYM6YnzvGRvkbOcgwaRQvSOig4vrDHgHmrKioXbCfiND0mw8x+DkzScME4RR2sHy
+k82yhhbSMfi0XAn0hzhfrMdqPr7FaCq49haYoCqEADaNtuRFnIFSWJ3Nte7Wo++XY4W3Li3g2Mu
TrOt9300AW6Tb+L0LjcFTBZuUUjfATDfqi2kKkMPAn0mROhVXA6mbz7IGFNCG1irQ32kDTjRzfLZ
rhxRkYa7yTB/hfZsY3qbyoSPZdWkJQZZx0tHjOZWUy8rDo3++icr+AuEzT2ZuZZBPhybDFSFL1Fx
a1r902UEbrB9N4PNN3XzlLcGoReMvLgZ7eWcqRiPTVSn3czHyc5OStIFlb0INjXfNWxTV2VUXlWb
euruyTVm/VqqQ4qkWnylL8hHCH6fe3fR8Qr5B4A5RFS0fy2DCoAIch+Qu6HMo6gFbRzzcQNRzBBZ
w/hC1WP23TSjUF+DQzJ91kzRZKrLAKjo/r5cdW7XZFNgjaYQtwfVDdw377Ij8K/Sv1YMBI7fMabG
kCC/CIwWFUBaz6UaU99HDIRCZtUTSc+ILGJCkYxxj4a1UG6DfrW211F1vGyO6PfZ2KOketRQNkqa
GkWwoqjjNxlYMZdRuKQXlNjxtMa8eYxkolFi58d1NxZjoWHRqLQM+UpO4Dnf2g/Fa3qkekf1LXEs
jKtpQNYwG2dGZu3yH8CtpO7/AOaZBYLPJC3UM/6jm+V0R712t2/deXCsRzNsblT8Fbbpi+KfEJnZ
wnm3pIZdZDSh2IAJY97isnZduijQyY2jhZs/hStYKrklZgdzY+9u1ZnNvRQJkeQB0L2vro5B823a
ARx2F9mavAZtg/bcZF9EWRT+FtnhMvvcbBW76BRkMdMXOg0yPUl+ioyNDW0yOg/yj94n73AsTT/L
DQU8aJiZ9cMRPdCFE23kVFi2iIgjWE+Wqd9t7YzlhF2d/nPCHOhmG520Fd15uFtyZw6z5aXKHnXJ
gjnb8pjqD2sk2IzcK9Xu95ktP4xNXOB1giRX/91K77LqrEdhbD0JdpxosaiZuy3fyFrcxiN2nP1Y
W27xlGCqTXltusa9iR6styGdBaYZ/0tUJtBMbVyO0gZU69oKzUA5YPrh5IzBcj9CBLC8tXzzsylo
m+PfvHcrygSXRP3H1N43v9M0rI3SofWdKvHFniH4fKLdxeYP1SQlMTSS6JW4uXobT/6YYlAQbWAd
oO8jJKFQf/jwALRQj8C4HqTE2IqMpbSz3q8gYYEjBYlmTLJ/HA4GRsLRgbXiKVn/xb53PMZxopx0
sl4ATw/lwknPoCm76lNyo7iDWz5GN6IsOv29S/YxLtNvW26sBOw6Iy3CorGCYhGuIff6uFtDxkMi
YvdVaQED95H0K80S9ddjWLsobCUOpnQ5qjd/l4O/PUaUuOfvxPcFZU+gddMSU6YGxjdz9GO1D+n4
U7DvaFD6sIi2LEPIXTblDzOs9M0qFKnEPYKOkorPdIb4Ao4bqGaQShCRk7gG7cCYCFmSbBuiCAZp
UAWGuK3TU2K0KL/C9Qtb0y3DtlAfY1vNzGkrFH1FWm9t9G+N9m0YyB+ls98h2JNrHvXEmEgBddQp
WjxSdoa3tSMaRJJeOFiF/4V+mcMeXgkkvOslQRGl98lJcnR/OzdvqnHto7hBgxsSDVlDVRFZQ81i
a2GtAr6qmQNtCtSfmtc/t5IT187kJ4cSU72dznAveyDPJ/aATNQA63E1SpqElfttdtIS+q9J9KMC
DfIyzn+xzFQhIm8iv8eKWilVZQ9LifD0dz9/7xReGeJBDVWJ5o8Siaio/AJjPH2wtiKSOoBJW+1t
tnK3xpKzDf+zShMy2HsY5kqgmxhNNcU0xKugExqzNLqxVshXRWOqjmD9eKFwj8V8qEQqcwjxRJQP
q2AEXB+meThEHkgqoeQaN+TWPpVBu4FjmPg6OYm429zjZY9PHWl3L9H7zZR7HfitvyFxOodl66BI
69OW1f62aoVaUTS2s6FxD8jEfvBiBm1RAIgsWTrOCFoZMgcmRHpEAhrcRM8eion0yE8QtesA1fta
oHiW7uQPmoe2mxv5c3wlo9+yc4t7CXSm2i2EBWJewNyjM88NqBsiFT4AvZjwLYvKleZesPv4u/x9
PzAvi7VV49SoAdGlzQEl1hCsukPaiCaDCmBYJRI77qbS1ABTTmC3j9cTGDbp58sbQbBa7AjmyTLy
pbOBAQHp2Dioed2i2TGTZVEX88fmVLq7MUrLQv4NQjxs/UZbGrk0FRyXw3cSjl9NPMiK185wUqhl
+xhRAjr46GhP4FdetpC7ijtcJnipytKsOHJwBkS30vpNI8E4CPjYfAiUgk2COc8KW6zFhWPuawMF
+8GYnjFqOnfMpndMI3q5bAr3Y9GS839wmD28SUmURhOlPjTLHCb5qDlKlqnHP0B5j/asQpmm52qH
Xjnq3b5cXa3d67/7fSbMV1k81RYNfT2oTfaL0T3/u99nQru6yvq6EPRSkNEK0EvlWJqoU4z7IRSw
o0DnkWUiMwHAXO25mm2cVH3zrYL6t/Y/S63QzaJgciNqNZhBx76u9DRp5GaCDdrYBnYruZvc+jqY
25eXin+N2OEwwZImw0q5oGt13RxBJTzUoXVl3dJHDgY1CGINd5vswJhVAwF9G7cOHOfIvtH6R6X5
oYjG+HB5VruFY7ubpWg09Uoy/+5zmW9wrl9bt8ONfBZl1Pgu8OsLWUwC1q4ImiJsABnDscSQgVIg
9iP6fSZs6etQjYOCxSq2x7j+ug6dIC6KAJhtOJNJA1MUBkT5IYnOPREYIPjabOdynih6YtIvMfaR
5hpj8lMic+cOevTXZScWGUL/kN1Vaq7NzlIHANkGWNNlfzSSVLBPVO7t6d112V7lPFqrshuwT4pj
eugktz9kGB2MvPt94lngKnYvMe1AA/s1vYLUAsgsIwYIL7fdtWiaEHdZVV2XUS0xdJn1u2G2O2nV
kJezMzPI1P5+ql7zVjRFhR8YdjCM+3X9NkYVhaFKPpvXBDT/QYt0tZc+ilKn3C+4A2NcsYiGrhxK
PEAnzBBu64dCqQTOLlo1+hfsfMSeFL0ZF5gzQBQPH2l8ShaBv/ONMC3wLBQbxjDRTR83HYwt3G9K
ez1hAFOgbqKHOtcL368yLO9Mw4hzc8mQVmx1G+nlDOPqKhJKzXZtrv+7Duvv97UPitqDokjSiHsT
LZbMNwWY9JNjP0shOcznPykw7S6Hb0+K3ffRlaTokgaWyf2VvVzZJLgcIwQr98a33v2+nRirXhH8
fje0CEjnzfwS9a3TjaKhSlxH213RmLfPmNdbUrW4oo3ysc/uoLC+SQ+XbeHvzR0Gc2hnvdw0OcVQ
Qyr6uxwwS8k1ICSW+LbXeJfRRAYxbr2OUqphNB6YgbPuF131qYpbt06JYGAP/wP9utqylKiiT1pb
JYDpDAVVqPSYj2rQtItLRMVmvkEWWqzATzENttNq0IsiKW2KpDo50U/bYpwm6cflVeNWtEEQ/YXC
BBwJF3VVi4Ain2hyvA0t77sRUg0eYVGRhuIPL/sdFDV459s6GRu9sdFy1fpvfdkO9Lc8+bgGFO1P
iud7u+h33IENOZFX3QBYNWNGFLqx7+1N1LIo+kLMHuqqWLfTBhh5+TjXV2V7b4rYXf/lNfr+fZg9
VNrpgIZ9YED5JqBi6vH9PDsxOpPL4/wkoz6YueChiBo7uM3C+/VjttOY95ikqwM3flld66QdNLTs
ov5snvRD486H8tUShQvuwYRmDjTkKWAdsg9vCZTKcqBJ0Pk0g7yUuNohOn5PXqguAUo1nvJZ4Pv0
uP7gkDtA6rA7HxntYlPnAYDZMQoxwABSo3/FIRkxMUb1ygCqt5pIXUhkI3ODWLUti3Jqo97lzrBd
T6IDhNumYuyMYjb0NkUyesrpKrr5TXooArN0ksFRHtTvs5edG4xmMjSvFLyV+bF+B8tsbolISCJL
SChP30cMwAwNfLvlIQcV8UQHM4g6zLhbbwfHbG8UVpIBYvyA00pw9QOlH91oFNF9uBFrh8JscL2L
LSVqgJIcq8kxgxY518bXVohGUPVNUeWJH4x3eMxmX/tq3VSIc3jZCPLBGFrQQPvR+e1x+yKOkPz0
5w6N2eKm1bWVrNMawD0JVV85QBYKvY9ZkH1Tn6Dz9V06ld6KK5SY8S74fCwDrVc2pa0nJKI6Zbb8
NZNwKKTyep7bUpTBFuw4lorWTsN/Kh2atTqafMoVgSKmyPXZZkeLJIY50n6b3k8foG8bYipZYIc4
tQNxW5HIHCaATFDSTTEtDC5ifSPl7ToHgqAo8HmNiR+t1oEc2OHTZMfuKPv1KTpSyRLrkwq9teT5
MhrfDzD62UALtq6yJFxQpYdVaXH7yNP7qArk7rrKXi5D8BfsHYKxZ4vQCd/STmU0Ud42lnKPC7aA
Jv9f9i0GvyqUw05YAvs4SLFVS6BG5xOByKZp3kdLVnl1XkteJ6+Jh2aSH0W8oe/fUDbXaGfN0yEq
5l42lcsbM4w36RQNU7tY9nRjGJWStGCu0mJbfG7d9jr3azd2UNo7pBPe+x3U89D3AOJY+ZpmrmCt
P06kpW+x3R/AhGVzSnUrame6FZpjF1AJex1a8ukXcmf6Rlg/0YGLnSufdWHPDtdvd9BMrJYxUizp
39ougviBSrTpHiY4YNocPfGEDAURGhOp57pt6lTBSlOZGtDUXhO0vNLWxf5R3LhIA/GHe8rONCZQ
t/MWm0aNVV2syFkLqG8gcG7fMObGlnBr0a+KUXA1oov1ERF9Oqhz2ihK0327uxmRsYhzmzq01T9U
+ZNW/BUbd1X8iOyVc9ln+dETr5t/oBiXsfstIrqCHpPY1NfQ6pt7pZi6kKw9OHhZOV1FdvSj6/LK
gSTFQ0aU7qlD9fVQ97Oo2EqhLlnNuNBsashnZ7Balz/roD+ZkrcWlQO2nMBobkwyKEkCJEvTZGn6
SpynRb2gZ0PV1+/DOoeGmgreqfx74A6DevDuE9qrttRaCYzxZNymhwoqcZLf+N0ZJ7uTHIr79I+Y
hQjkv8xiziZ9SqLeHLEp+sF0u/E0j5qnxgL6GPcjmZCggmgKZOFYQnFRYjD9RIUT2uFbqmTumIbD
2rmtiDXD/UY7HHb9THPFUBOcg1P6te6+yJooA8MHsDULAncEY0WYXd338tAuCl5Y0jImD2pv6rdR
lP5Jso8OS1ZA7yYa27TeN0tfVBLuJoa+nZPads2xE3gaNzrtIJhQKEkDlWrFQjX5eFrGR7NvvFVp
gmgwA6PD5Je1fNgG0dBp7s3BQt8ThB10zLhjIlRb1TNkFnBzUPvU2/rXbNO9yRL4Gt+0dxAmNimL
UhRShk/0t5pKGSrg8Q3CzAjXE3a2MHEnr4cxJZDYhZ7p4Oe1/gDRTEHlV2QJ85HKviKRugBCD7tj
BQr+/NbJJ+Qy83DQWIK8MnhaYE/R/99FnXqcZ6suus6znkm4eG3vUOW76pv9QLziRQpNiDbSkl3h
1gfh45rnEztwNjcHCalEGuy28xJiHFZ18cat8CNdJFDPOxz3MExFTVHbXK9W2GhAc5mkj2vcuN30
Yg5fMvXx8ukosogJQmqaYOhwT6H0h8y8jvQHqRH4OM/59tYwQVvOlTlJTCyaJKF7e7aPiaX6f2IF
uveJRfv42WvpsFm2FJEaELZyhcmvbl9OwZJEwWUY7u2T4Dz9B4fZru2AtO2wNJR6O771mlSYeA9G
5TPSH5jn9aYQr99AzKd01rMo4cj/VO/gzCZWCrOCMBrAiW45ST24c/FlVL8KTBShMPt41mspk1ag
mI/9iwHCNkhgfh5S8U77BMLvbeyJBEO5kDrEV6maJdidjIMYer3VxkJ3Vda7IBvflUR/nlvrWWAa
1xF3OPT/d6GDSKU+xSl8naq8Kl7qJyhQltDvJfTd4siv4+CI0lYi2+j/7zDTNTV6RYJtyOBmyrMl
3+np02W7uNHCsGCYiS5tneWDr621YvSMiuUzj9oWxLnhD/bj1HyLUuV/vlYSXNUJ+s41RbM1NqtS
SFEXL0a9evOCqSnHuhBcJjhkQAAQ1bIhDaMQme1Lkjd5yPumXL3BdtIb1e3dsXUGVOUxNQ+SwCGG
lvbu5eUTYjKbepihHKtNxeq12MKB6jePsd9CncuVcYINbrE4oqSEEJLZylHXzOBzwswpiA+aZ77W
z+Su9WYoxfSV0/0lomi8VfV+f3j8vq7Mrp7GzpzWAjb2PhqtME4ScyQPxSMt2auPVI20eFMh7c+Z
g5HIh8sr/HEP/A7OHNl9O2d2V8HaJA8GNPhj7o8UXobgrSh0mlDJQn+/BsU9ZkUtNLqZ+ZTSFZ28
5arC1N4G8+dzlBOgTRXqgtsOXS9mPX+DY9YzikBI0exk9cz6Fk2hzpZ/zpdPU9E7WXJf1IKgrH7c
4qjQ7axjVrCrY8PeFsDRkSQ9amip859eR3ARNrSr+Sl0ZQfQB6mWbH9AnvDRvCuRFsdIMaHWG9d4
tC9DoFHVNQSe32NalChFsuUgyI+RT2fN4HVJVcG86mxck9v6SG4b5K/b2/+HJunHEI6nug6mmW6Z
OiIRsxBSY00LkeoFC1EcV98OFExRi67s6/b4ljEPhGUqegFiv/QOkW0JQLOnMUGmYkEeRnajENJ2
t82Z5mFq0PRFrS+cXMVv9rFNAesqF5aFYi/sgxD5ucfVdnKk5/Y4hPGjqDlLsJgmc/eLMQGmLUuA
dfpVoh8zIrhbin6fOdfbrpqGbcLvr2l8sBL7WplUUQugCIP+/+58NcD/UNSygQ3Gz816koTsD+pR
l74/c4BHJmRjydgt4DvtZTxFMVIEwxxCWZ3Ig77ADqoCT7t1qKAWpp74l+MkJxTv94/JhEn0MXbV
tsCabjim1UOaP6vDz38HwYTGokfzQmbBkiZrDvGqY1D7lp8wVV0QgjkEx9/3ChMLzK0Z16SDe70J
5/v1c/aafUWl/5psgmsPL+Bh+gCoZhbizgdhvqxvlUJOh8WrpsdCxzRrEk5N4eraU2p+k/IflxeQ
k+ynhr3DMStI1iar06xfcE+dPAVn2QSdw82t77rQPAqweCfLHotZRGtpMWMiAVZ23DwCBgC+GwpM
cWh8qY/2PVrBPTr0ijxfxhXAsmPvJ0vKqkyGH46ghzhWWjyutXGnbhlG65b25lp2JtIR49QufltW
9tgyrG7LZQuYYDNg1OFDcWeF5Q1E+7G+1avpJjetp530gKCZsjiIhXv4oerXZ9WZcKvMjSH3EE8B
2xuSw+n33hQ4Dn9zvwMw8baX88LSE7hpln4ththZ+4MUi5oIRN6pMxG3jewuVdo3j5muzMNywKGP
99N0XYWicrXwk1GLd9EdGStSbhoNV5/i3ilR+7TC1UfdK+wOnR/Z4FGgU//YHjVkfCTMShPxMYXW
MnG5zLKiyQkNMvfojkKPHogxIC/RLkoh1kdZxd8dlAnOUjJ3caMBKztSplR/3cATSZCcRMxZDvfm
dyQmwiyKlBuGhHXFSBPsBCPQDvbDGzGFCo3kQezJovKZIIaypNCB1Fm9TnAb0/Bb7UZuv2uF4lbk
sxadbHsRRGzBXmMbhjDfMbeaDAbqWmCtN1kmOHzoZ/94K/i11dhmob6LCjxo8Km2+KuxeXXid/m1
OgkK//xLwTsKEzFIlso6gZCOl5XbMe6KUEW2u2gH3+wiz1jMYJDxnrPV4HJwFi0eE0dksL+HqcSn
0qzRiUe/nP5doGKHEmtb3rQJjcRaVYVGmR+1UQvkTNiZL/A5gwkfK9rG8py6+fZ9xIyW5Aed5phf
F68DDlRoLfmFj4E097lwOItoBZmoIaGjYJBGrKDcBXH8uLWClCr3ubs7tlk+gBnbnd5jNj26Vezb
7ti7G7Ik9vPijkfVSQNh1p162iV/ZwKGpUnIsc4wiL6CaFomv7cwDWIN2qASDk1506C6hMZcSupE
J8MU0+U7rT4oo5DAwVBTZEoOCP5XuBNBfFrydQ9CfmNAj23i9McSL0CQD3xKPRBV43n5k/2VjNXA
s6NKgRQP/qL1XrvtY2fwsOig8/UgolUBFcBtC7evMdBloi71h/c0VOhNYoH/8UE1GU0QQ7lqePj+
Mzw8vS/RcTFBTdM8QR3aK3xKQqgPl0MB39F2uIwnp7rSpnON2zwlfChX5akOFwwypqrG8+P/gzJG
Y8uHT7/DY85AOTYrRB7goZHIpRRNTBPsDtNPECbfpjFuny8byA3kOzzGsZtcqQojwbp266PVfjHW
o6SdelyeLsPwT9wdDuPSpZT1JC9gl3ySDvKpepNfUSUH3HivfqJLmQhyqZwpVTjk3yHf3k+7y9PW
T2ZttYBcgjUcfdVV/T6snzEgyksgnW5jAw1nOipqcOvb5ITT5SG5twQHJfdOuvsj2FzR9I/davti
p7dV99LEIhKl4Bu+JVV2hg6GtFZDA0Pp3uieelf5Zt4Mzgghq8HVTsUBu8MVje3lhvidYcwhWc2K
GldJhbyAdG00r5rxKvAY0crRP2Bnla3MXTQPb1aRkBLa0wOlWtGwO0NMF7FOfAUVGcUcmEtUqnFb
Yjckyp2W39vFy2WjRF+K/v/OpjU3x82kUUw2zyR6MOQDKcJR8i6jiKxgYkg8xtaWK1i5zT42+fUi
aj4WBUW2IUgpK6seaNKJFpLqmxkCw42vnIwTFVyXjqKHAfcauHM1JnaQTsM0Yxo70qZ29eW5I7Fv
dfcErNn8YFgv5iJYQIHrsT1C0jiqw/bmBtrVoh2WLtBFY9gE3+jt5bfzhBJ+kI8dbCrtm2r42Vr3
l32Anx0C6wtVMZsj/k+VOiZVAwAKwUihUGZFe9TPhftnOdsdEjV1Z0pbR6WyqUD6e6AczYSTI9Uf
nFB4EB7I1Hk/HpDvdjFbdBsbGzOL39BkNz3E4F1trxiwCA7+VwUXWnoLMLz49o+SCzZkc1GH4Ego
d7o25FG54qDsDWdsn43mZU4ERB9u+huKVlQwF0KOH8R5N62Cjla+AQQba8MtD8TWu85XA6S/g/rf
ojHRqIvrZktjoOnh/NIgC9R65XH1IL4ailP7PIffm8YEJSuNU01NFFxsZlQW1ZfaEL0JeHf0PQJz
lSmmempzWaapiigsD8nt4HR+/UT5qbbwRszdX3s0Jih1U2RmlY7FoxfD6PT3gCs4oHBwKX/hiGWo
KIF9lFEu0rHd4n5G9Bt+YB6dkykCPxABMPtXQ01JGxoAaPMNpnCrolDE27EquNIWZWJ+lEzGW7rP
hgw7J52fY1Nx6ug6S370zXUlOpjoF2Zjwx6JzRf0tVqvMpAk6XaRBqdvvvYgbMSjs2CctFEJPI53
TOzhmCvQsEqRhdGr9O6sgKaUO6X8iulEgquzCIX5PPHSWIWZwKgKH1+dJ6eUVgcsjn8Jw8TVddSz
wR4Bk81nhaQO2RZHEeWgRbYwEScCc61Me6xYYj1Hy3E2ckdeeoEl/Ci6czgm1GCc+DCNI1BotXh+
SO+bM013QHrgeT2oD5cPWpF3M1FHkbZ1ymkQtXI71JNDNdzl0uRH41mSjpehuPeuvcMxMSeJ+64e
cxg2fNJPCy76OB6OcGzwuN3sVLmii5fgc7G13zmdi2kjwJOaxjG1r73201ie/p1RbMl3SnKlsGh4
6P04dZsAU1PBPbGvO4LaS+rFXhdcRuTGu3f3YMu+hKTRtsUUcJEhdqjHftI0gsylCIMJDWmircoc
AQOCDKG+1J5d/u/t2ETfOYPJxAVZ7+Y5mvBxLKkI+7lxm3oO0D0i2E0iS5i40Or1qCUqTgcw6Z+Q
LgiXtfMufxDBFjKZqLCpi5aqCywBsdHtKpAw79SuDbbkQBYRJ1yExcSGqeqlsanxYRT5EQeDW2t3
1nBTtPe6iMslWjgmMMhrNMhNDatKqPK2KmpFk4gYLoJg4gFogptpUy9TpC8k/2aWgswCXfgL5ykr
oTP0yTSnNn5/HAsIWXm2ers2nwehjAEv6bVzZVbJpMpIPvYVlspwVGQ87SA+9RhYo7gGylpiMUiR
WervD5alAtmtTgFnr69jdVq7L1H6pShErqbS37m0fEwQKDSITss5li/9ubrVUX8hbvlleaUFvAS8
JekvSjxDm2ugXGsYg5nEbuRf3lmCAM4q77Rqo0QqPQmhU7U63UDcdVFrV6kMQUwVLSkTJcY6roue
BvEiGx0zukr7J9PwGuEJyF1SXIQxVhajZT9o/9rSrM5ap+KuemtiqlILocvxO005w09uRccf16gd
GN1+u4etOepjr9UUzA7k9bapjmp0m4h4HNxNDEK/rKsYqvBB1jXq68HSZ3yjrbs2i1DJBdd7bsR7
/332EAd5y4pUHBRes1nu2uQ+UYujEsWeYtU3cTn/ddnlRHBMwlOz0iyB4inCnpb7fa+flS1yezR6
pQoq2G0k6AzlevjOOmYvZ/W8ZFEG67T5tSquajzOl9y/bJIIg9nHM9HLWi5gUiLfWMlfI/khbw+X
ITjNZDjNd3Ywvraaar1kKzCiayUY7sDNDsbMMe5X7+0SFGBkTlgKPEPgeSa1e+ff+WpvUUk9Y+yK
G60wzv3y87JZIgS6w3YIplVhbhI9A+Nx8Owlua/VWAAh+jjMgb7JXY5hsFg4Up2VFOMRDwoRvPNE
VjAnuWkpyzLQdUqMLZi3/EttF4J0nQiCOcm7LpbyYsVCYdZeUKngr2Z6cPlbcB/H7x7GHuYzxpxO
RgsrLOXzFl8t9llPLUeRDq1yX4h6XgRfhT3R8w4DgbsJX0XeMMKn/CSto1ORP7lk7yxi9n7dlnEe
2QAZlh9jFAyi00ZkBLPvh63Q2p7eE7oGov2j6YzySdMeL38WwZdnj+ipU1SjmPFZav1kyNelEV7+
fbrFPlxCaKcYUkfozmH7E7POtC1tReV2kxW3jR/b9lNrpo4u6ubkP053QMwuUZuRkKYH2QADHSeH
ql3kYa858/f2SkVF2IqdWHYu28bR7qFR8904ZtuYeT934EAiyS0FzRHSPZglAhbAwXYx6s4lj3ZY
BzD5cBmW7xe/UFny3jISXSpj0FIM0/IxRgZ5EsXfoFB1GUa0oixhb5TNbR0oDu2Cu++OxoH2wKuP
2cviWwEmK/iXAfmu+G4Xs5+yxoqbNYKraAgP5JwMgrOa74oYMIsmBXQ6sR2l0xjlW9KOuA+jT4Ak
R4Lnd94/VZLg+/DteMehf8fu1Jn7YUm0gX6fpLvfph5nmyr4NiII5tSRcMOZkxim1JV21a6W19bx
j8tfg+tlaGrCP/j4B8V6DDUY2pE+ihZVdQjGhsYYrbm8XAbhyFliB+1QqKG7tVo0IuWjhBiaQIzE
uMr9MowCzLf4ad0jQQIt+emgjo7+fb6i9dbyW36kig+JX/0lSqTRvfohUGF6vG5hLttHHfsprunU
NKTvMwhrQq31bU61mAHOZTRClPEXDuvlyaCvNS1E0JuWHSyHxs/figTimgf/E75DMQeI0W2YYqri
VbTG1511vy7ncRXcTUQQzPfrspSUuoX046J1zmA0waBuzmgS77KfcKSMqJ+8m0L/jp2fwEMje+th
ih7mqVs/9NeRN38mx4iOC1EwRkk+0ynfcbCWjpiGyo0cO3RmR2dGo5Fmhm+sBUTxIckhQdolKw+D
Laqd85PHOyhmZ1vt1tRDDPcwH+mJUoOEGr3181DjRLwqLi1mv6zMoZn2caOkK9BoJX3AGVb6yjnx
bHc7aT8HVK6MP7kz7cxjTsyMbIPZavCXXr0u1VclE5Ur+KfWOwJLPV23JKviHCaR+xX8sKZyEszw
y4/NjeE2YXQjIkkLdgBLRV3HPDF7Bb4x1JZTFigHI9+29KIGFYELslroOu4ZfV8DZpFOmXlqYwzf
ll8LWROcLML1Y4KGJDfZuFF7mk8DRiAqGC9v+9YV5DiOqteEIi40l2O+c0GWjEoSS+osGg/phKr5
Jr8v7nQ39RfF7Q40QVXFIJ5VbufP3nyb+PGj9nQ5tvADP0bagMTHkVBfbdwbF5qk+qf15++5wSIO
J91KH84XQzFUKtPxUUh9lgpT6hN4fjo8KPmt1cluZsdubAft8NWyRVPN+OfMDo/Z2lUhrXarwazG
dmgkgdSc6SthdjMfy0DknTTMXzKO2daLhomtxKThGQ+tBCL02iRKZ3I3wLs9H96Pm5pG5QaIyCq8
0fYXaXb09kkXPVi47rDDYRJIqlSq0kYLkVXVYJrdjbSuzkbOKbmJtZemvJNFMxsEa2cxFwJrwXBs
vYBj2MNZMYIsE6RZ+Dt6ZxGzo9VNijatgUW48oayXwWYnWO7lEJKAhA7PE1Us+HMeMRpvUOkJu9O
azlWtllDPoG+HMobPMcol0SKHUR72u2P9vICJcPpOfGTe9E+E/kJc1PIVWnQ8grYdTW+5Pl8X7Xr
52ZMP89ZKSBX8rNmBEQZPGI5EuhRoUtogJTQN1449q3kJBBCy13MdjzlV1TUNPfmg/DMpp/rw17b
gTL+Ytp9nI4WQCkXPLtTPAVKnNWZOIo73jZCNjj3fDMRGcGd4Ii21pLZy/JQ4FVmHivpaZu+5qI+
C76/7DAYk4xWHoialThDgxV3f9k3vsW5IyFcqZ/oSOvZe6vE3IrayPm3rR0wszVyudT0SAPwCuoq
hi+5eMH7fbD4lT8fRCkK7kpaOOs0iCnpEFn4fVcMtlLYaWTBmPZ6ye6TIWh1QbaFn5F4x2AVctIx
Ntp8s6lzbJ9mf7xRcP2R3BHlLP129lQ0F40HUUc6N2TuQJmQqTUDshA5QCcMkOrDMkyP/VFF2+Ll
g1oVLKDNuMm8pqpe6cDRHqmASP6C8wYDs4YzFDmvkiB/uyTQmYHDafTqO/kQ+fK9/Wdd4lDc+udD
soIpq623cpLh71iC1Scu5ltub0MLqcx1cj3/SW52h8YEU5JKXWXP1G2iz1UTFovIZ7gBZQfAREx5
0P5jTnXV3kBLmw5Y2B5GmsE6RBh/7Yv8hR83d4jMe2oum8k2pQj+GEbhdmzRTpgeDYwAC6hW+PRX
5a6xsz1edh/+Zt+hMk+rXou0re7w2Vp/8HAOerFPjkooY1B1Gog2O//FukNj7l9q3Rf20r7ZmNz9
H2nXsSQ3smu/iBH0ZkuyyDJdVW0ljTYMmRl67/n172QrrpqdogrzNJvedESByASQSCRwjv7Suckz
Zl0xOjnldh+6I8BN9L1oW4fZx8CQc1tXylO4UFPmZRV1EVQVjfsmeVJFN8FN+b/I+IVc3ExlcSor
nEON9M3Sjkn0qayorjAinv3CLp6YYZqrExRhvVTZATkM0DfC2k5RYVW95AIQR09ww6//TTU+0OhT
vhglpOqSry6fFuUoTkThZPvM+2kfisgdPXoT5+KCoS53uc6OZTM8pAFksugwdycnu7SvgBr/gk6W
ffsv6cNKLhdOFFRYpZ6dEPIDyKhPtR/cKWh1CJ3B/xfSmE/dksbFlqWZLK2oIA0eh8G1CB0I9Utw
P9jBHtNjAzB+ULbx9MBJRsIFCHdXRC7IJEosdlL8Klry2Iit8dgdJyfaAzJmT3IeszPulqJccOnT
DsY7YTuju3EHOlEncc17yU/vO3oYjZnGLVlcaNHGSh4lE6HFPDOehRzEG8ZjhZlKdNjv4yuFwXL7
eMeDFz5nlc1LhhUWAYub/7sgK8DGSI4UNsZ2JeDNMvmBqaksCgF0aT/kxF9MwNrUfuT9mHbTcvBW
T07zQdrlqIOVp+RIgjEQrvF6pV4pGke1IfYRIhoz1uCISYKDeNBt0Su95O//FqIxJ/F+VUsgs0hl
AWGlch4GjEpl/pjXhBPcPgcAGvZeSAx86h4UqRAS3C/zN61/bIbd7Vi5eX1d7RoXTxZ5CIqaGWNZ
nsLkVESH279PJAvK6/9XuyLLZZiULGA12BUVIUS4MqB+47E4vTYw9TZdldqunqy04oKHbOqVFbcQ
2oKoYnkGp62jXBjyQPc3aXZEjHw9KVYKFtEoKmYGWeEH6WkG3LTiYrxXAKMDgx0JbPETLsxosCV7
K7fLvystuUASJ1YmmyIkL1ewN+H6Wp+r0gVGHuQKx+iYdjYSsdv7uXk/X8nkoknQ4E076REox3IB
v87drDpTfpjkz7fFEEGLn6ECK3EU58ibgSoHaMGldJbIj+WnGujtyfOIzoNm+XJb4m9sBvDIGNLZ
AIlXy1LNYhnOpvoTJnW7fYYZSNWT9xbmHwlZ26HqTRa3c0bVK2XVwevAGoPJRFxcjwXkacfJB3UL
UUHajiJvwrgt04280xeW6dUBBgxGW5KeU5MC+SGE8CPeUyMhY11e46Fqz41qZ9I5Df66vW6UEO6m
2kxKjVdgCGmnq6E6Tfktiva3Rfwmsfu5WjoX2CNVimWdyRCP2f3wDUnWvsZrFTvGFif/pBznO4yJ
vVCF9N/ItRAg2Qv3L9wAoZEH1mTp7PQaMbXfvuIExDsT1xzD6d0O2Ewx6lHpR0Lf7WzkTS4XKqfC
DKO8hUM3Lp51Ho3X9yP9WlwYHkC0o0h9tp+MzTd5fKY1iCUwk4zRDdT5mCV41REk20JzYVvETmgG
btmDSqiJbCuSjos2HPS2dYJsvEiT6M6mZWsR+NaE/rENSsdI9ENTgmhYNj2xyvcZ2K/lcHwEK+xR
iluioZl55a+J29unc14LqA19sAR8eiF9mBJvmg+WaQuCanfROZMS9/bObJ8rb9I4ty1C9DVPBgyi
bot9OP5jDNkuSXs70aeXxOw/3Za2Hdd/SlPE96lGo6M8o0fQTZ8OgnxILCduvGYkpup/kw28ieE8
OBWDuMskKMXoICVXP45+4k52cardAoXl/ppfyUHF7ajxJpPz6BB0jU1Sw8LZJTTfL/vcqQVUshen
PSTHxEk/zmRNbXvA783MeVhZQ6i7WIqgqGa8FO1zVh/z+H5WEzuP3Vk/J+1BVCmy3w2AZRTuV0K5
ZG5WjKSPQgg1P4PQz1Hc5EnZD2hRYD3OIMzyG5vxIlkuReJDLTH7/yoHSmKgWgUKrEcSL1p+aKRz
Tb2z/OZ+8baNXKCqRmGaIxnbqDzll+EZY0X2+HfuZ6f8zoywmfkziEvszM/uWkDdZseWOEY3UUzW
q8tFrhykonpnQEl2kQJt9pOY2OGD9qg8YGALSFri18wZnRjAloqt+tb32w5KHRAKF33CZMpjDAzC
opZLlY22EF70/IuS3rexn6GVormipYEh5siOGj4WIAMKFNfM7jryRWo7OXvbCS4yRa2UBQAMRwiv
nBmV3OJgefHnIbflp8mZdjKAU9PnBisy7q29/kisAxGp+P45EFKpy8LWIf9gHIRT9MwAdZaTea8/
D0f1E8NSoyleflPJ+qkz302XBTGKciGkAlkFRePat3ah7oj35pWVjfXLvF/u/8WQNfPYG0cOj3qX
NrqYghuAJYqSNz1Xkc/KBQxpb1AYcduRJur8TeXlTVXu1qnlSSlE7PKkXJmTNU/mIXW6XbRvr/9i
YbdT4TdpXMyqQB5hmR0Wlr2HlY8MrtE4I7+3q4eQjFOU7XBxKlekWqs6LKc+XdUqt63yeze4PUUN
KhNJlcrFKmuK+7zsoVRyt3iyY3j5MXElD/C36I4znFf2Y0++LkcTGHwdIJesg0z5CZGtqFy4qiMr
00MN36D6w7fkGbio4How76snVpPp3eoyeuB7qP8FFN8ro9otq+VCVSZlydDpWGZrz8it09O0bwH/
l7l6grQ6BOlh/or7FPvlOcVTdnunOZ0/fk1xPLoMgkH+iLurDChmInYQORUPo9dXuTyDrIl5seTV
RxDQOrG/oNWYPagznIQRvAP5lZJL2QPf1aSafaPmA86uzl28+DG7q/Bu0O/GL0BDdYXd4s/f4jvh
s4p3Przxuf2ePX4RurMM7sam8J1OypyZWjNC9z77R6iO0uh3oz+1kV1HvjScxuo5Ios/22XVn87N
tz1lkhjg6vlqg5pXeAkg01PHeEDetROpihxxKvF8vGIwgPg3g6xMS+wBTer6+KBlh8b0us6wh9oL
S+I+QARnvveplbNYmZiHBcVFSB8miTDX37yYvi0fF67UQEUvC8tcJ685pAj88gMjUS/c3Gd/QXe5
A+nYbmrQPMDAI7KztEt24VU6ELbDBN2yHS6e5W2sREsBTQeP8QqwlzBkPhft1VqZxcZkqKbyHR6k
r9TzRJKZ7bDCYf3YfolBNuEGLjrnvCi08+f8XrYZUzWVzFLbykWvNlXismcF81ncz9ajsnwiVpPy
Ci5/0uRuHGaWyTLwD/Ymlh5V0CzrqMpT7TTsW29sHF+WyXqjMtUGohr1URX2c/H31F9qIcUwmr/I
H/+bYjxvWg8yKFGRsGUsSVKd/hwcFGDLZ7vqhbzVUZpxtzo1kEs0v0NWh4N1PqKx7BgfBWc6qs/q
QfNrd0AXSOxF54niCP5NpfCnW+pcgmQNeivOJY63BqJ1dDuCBkXxF7iguB9z+/aiEmFN5/KjoU9D
LWFXq+QngjpjKaAMhbpe8dwhc5CnoCeDUuFlQj/2rt0pn9DciAZmCajOnY9Xo+f0YPnJKdkFTuVS
rcVU2qlzMcYQ0iFcarhdPO9MEGknXniOLVu+sgcccMtQ5wV1W9a5BKmN4jSeRmjMkoHoIHlNhQwp
3BWnGTIVv/nSoQCWnXV0vjm3N5UKbjoXY6pGmyUxh+wOtycGyFk6gx0eBMBph2CiQAaMzilcnxSX
EEyk2zwFBMq0EYpqr4IxjXiJd9ZFdxnWX/8UezVxZf5NF8VPT+Gnh+dQzpchYcYL3FFGczGJtpTb
AWBHWMNbY08vrDDR7kG2TYMmUzvMg4PUU5qBPvw1HrHkG4/lLnDMfAYCCG/F2MF8CnayX/hklx+R
aPIoIUIfj9rM9leS0L6LQsy18CLXWOxqVyIeznZ2Zv35IclRTRxeBheb5iE0Y3WAymMIRGXRTqaS
CEiUo/LQIYpVTnI6QzcNNCrg9LhjFHLiPUsGJvJ5TSbiPD9m3BaqlqUsrUsO5j+sw4+xammedgp3
4Ut5Dl9i7CW79LMmIHQHgNPZ+KtCMo8q/Zma6adWl4tRvTW3QYVaqRuDp0a59tPft92T+n0uJPXV
KAkq8xdl+WZafm0+3/59qoxhcHHHBCDLNNVQAIQFsV3dA8wUGTm6vvHeARxgzHh64bW350dCLpHy
GFzKAwTkUtctKMZSHtZIEh7lg+EX6A6l2tOoOh3fai6H2TKaOWThqvmoePJxQYqVPI2JO9+Xh2In
HNAMjvse8NMxiEZCDBIGyw8vy63aSjl7yGl3emMPd/2FtarFvvikXVRwDDUXsEShaa3wDbJzm4ju
fDM6AJDNSmeVufgDg35GQhRibEA5ThfMe14o7EbiVmBysaawCkXvWJVDFC4LXl669osaEEcI4RH8
gLMmpQwIBxoVkT+Md8tIeQSlBPv/qnTdpqLcWQuUyDM7fAz3Ep4H5IOGkjmrzMwugJN9KoxQzyAm
F0e6xBSjyoTQerbTx/DEejZlxdZ2rEeheXmdhXNJqYQTmlx0KcRFb6qZVSE89ch4SsRDCcBzgK6S
TbbUtnFxRrFmKZnZhVEY/LH51EovREAh0mK+G3vs6siQWLr6g+Ulv6Am6wyn+iw4wZ4ReWV7+aRh
6DT8M1Kr1UMA36WdjlWB+xtkS9d+N92luHZkJ8UX3ZKNVROpIqGoxTZ1ZZ8SMPuMit3gLO3r1Poy
7LL4q1V83bhqw9WIPxALS+wc36WdKkGbyqzmgCeMT6oDzH8UqMa/WE9J6CwvxZnqT6OyNL4fWxOD
QDTYCd952icG1Zx813HOd/tiP3riYdhlj9ku+0xXgylV2f9XS7vkkmFUKvYxXP5SUakNqWYZ6qbI
87SnQbQsagnVWHGbHXvLvjqxJumZrG0SccziQkoZLZ2WZlBGj/Zd98+A3E8m9SHOF4uLIBjFSEBt
AX166JM/pjtWOx0/TTu07R+pVgEqWbG4IFIrVqpiBBrPmS8MzzYDeZwCEAPdVXzwEtrJcfALh7ya
UQ7HpSpFrfSCyIrX7a67k3JMKJhuU9g5LmjsdUtxSlRpe1Qw1a/jnnpkJG5Mksi9w0dABsg1EdJF
lDRUB7BpiWc5GfIzxa/sZI/LNzoo+32CsN3vb/v+bc0lnrpdUrskkVPsLuvr7/1h3+OFoPOpUsPm
3ciSDU0CCaEFItT3bjenpgFCCFz0TUlzIqVx8vmi5l9K/RoND7c12jahlSzOxadcDzrAvKCWd2Rl
y1eya7d2clBOBFfdS/EWjqni3W2pzNV+KbqthHIphZhkUzfNEGqabjF/1bXdbDzNi3tbCqkb5/Fm
1FVSx8QMYJHUncRTLjmOP3DJg9JC3JtOclc4VJ/Sdna9Uo4LAZnQA2ZahNQIjxiSi0YdtEcdlMfh
aww2jfKgOeJeOyQXllcUAL6piOsntbhcULCaZUy0EPIX4zCHBxlUSyhnitXT7dXdDKcrNbkokIkC
IAU7HIPSdDJ79BUsuyWgeJZuC1F5ZzcVPS9b1nUel609RwkmVUt7bAhVNo+5n6oAyee9vzV4FJFK
E1J6I0RHVXZSdQqDc3tIdSWDHRyro3Q050WvE+wKQ3EXbMUNXxsodfS0swsX+SCxeRCt5HExxJKz
uU0myGvwoLa4kLdLX9hNR9lFqU31tt+OWADSfq9dEYZFnbIW33I5V/NHqfWj5knoX7KCxD+gFONi
xyDmSyOOUCw7sHpZ/hI8M1x1VlpWc5tqDd1uIV6tIxdDUK+f22yAOPFoeP3f0lfBKU7yVUOnkGw3
tV12NjWwTxk9F0A0oW2tRcNiauEXubwTpIdlJh7mtu9XK7W4IKFHcT8tPdQCn/GdhCPU/CsR7WrP
uhiSY/4R3Lr3FEv0dmAC/baCQoYuvdIyrVygVXuzr5YEE/sGjpUElWvjMCheFpGMLZsvudZPSXyv
njToYbSUKTqH49FphouQYZ4q88buvjT9VLuGyDBL6h1iSz1M4TDaYFVDAz1nmEs+TkWRQr1IUk5z
3h7VJnE0NXMl9GD+/2PvWhRnlIMitVMwx8CUEI2doXwdIu3U9aLz36RwdqjUcS8m6KpytRnYAKc+
euy7PyherBXhzLDNl3FOmYiqPUfyw/QnUFXr3+cOKUMv66Ht8ft10T70MTr8GpVwpa3DYyWCr+BH
WqibeYi9UPTi2KTDAbzdu9sbQVgWX6UX1GIKLZVp0d31D+Lkg3lzoFj5Nk+otSLcCWUGSqXlKhRh
J5TqpLtUd34AvWlOWdiWazzfVmsztq4lcmdUX5dSpiwhk4ghlNfRx+mUO+wmLTmTX/kCJXHrnFpL
5M4ps8lEI5mxkpNXfCqQn+XAuE3P4gH4y75wZuQcbN6SujJRG8iFhq6opXzQsLRyC/CECFwqWejp
y0krvNtLShkjFxjmygLF5whBi3o3SMc/wp1crx8XElTZaFK1x+83RrGrwRiZRKNfKeTsLWmMXGBQ
5j7sGh2CVB9l+NEvfeDwn9kzHCv9VWfqykXtEBcoBqUEW3kXARUleQnHXS67oXSalZfb27PZ9Lxa
P77yXpvGpAwJ7I9V+YdDfKz2rK2BHvAi9Pmlxp71eWIFWD8z3sdib2cW0BuXwtHHiQhOlBfzJfUI
I8zFrMKLG3feybseI43BM+MnAjaka+D2GPm3V5Ewcr6qrg1taBoZFrEMPbO9du3n27+/+fa83iUu
SuhZNDcVEMxfi1KGZEtX/aihRQ+0nt/VcAcckgNwZTzhRBWgqV3j4oRWh0kwMMFq+tRL+xbsykvz
obaeCQWpFeTCRAagXamtsILB53FneGwqG5BovonLCBgC/vDRdb2iXNywgrIOF3a2aPFjALJlCtSI
UogLF0EdqFnLzD2UC1vtciczqaYntvZ8zQKzwXiq1yVLkvl5hTBspKScaoaR9zRp/jR8oZkG2Wfe
ksEZXhEEcaYyyvnkoMQ2IwCF9x5TJ/unAbzrATeCD6gZ+JbbKTbZDrt9Nr4pyBmf0i+hOAsVrL6x
i4Px1BwKL/xc7auPKijFbdVrrzFOxvRKVYN+E0HeJHPmCKqNcMhVSI4OgAr4pKOiGLlMLGv2BEIH
fSBvPtGvd5MzyLQHU7tiQCTA7FgWkOCRF5ggHlppACFD+fVmmXstjrPPIgfwphBgY7UraL4ZTIYj
ox9A2qknctx22xfeVpM7ysau6NJceDUi/TyCl7NFC608gsrW8oHu+ESvJuEa/MDBjAur0GRMOyHc
TwWahfNuL2sxcR8hvIOfMKjDdrIGRk23BGcx8hRVd7T4IVkab8gu5vDtdpDcXEZJUXRDs2RL54tC
qVINiVZDKUXKvlejfA1KkTjINtdtJYLLuOcsBjVBD3jlHKPe+ceoR4HQ9G6rsXmkrGTwOXbVa2lu
QQ1D/ruy9nNr2V39LW50+7YcShcudPWD1YnmDF3a8EHCqG7/aFF8YNSOcAFKsKoyzRgCdoGUcMn2
gvXhtg7bbrpaLC4Q5XUZK0GPxQq/oAkDENuhH30R8cItIJEhZG3VsQBY8NO+uAhkTqK+DCJkdd6C
1iu8JpyWCwN9KT3zkWr52A6xK2lcACqnXFZxCOPi8830W1s8h0f2WjN70SNaMICMQr3KUvbARSEx
M/QmzAB2bcYyJjL91EztICGMm9owHlLDyNRS7ZmT9kd2Z5VszAJfFD/Zy3uqxEkt4eu3rMpXgmQk
rdhBFvogRkw4hcfYj89sUmT4UOwqJ3Ome8JGNo/kt117PcVWIgsjTH7kA6Nj+nVrl19yPCjGjpK5
8rf6AOoKL3OCLyBq/W+R6fV6thYsoQ8iSeBquKM7jZTaQF2zi74ggga5plzUGOsZbd4x5BipF+Dx
l3Xun5v99CBfU6Q7k27Tr2vb6T0g0kVF03Wwt3KmOU2pGPWoqeD9MvCVT+q8Y/ySIHx/VvGKCG6+
Kocbpp7lkj3Z29H4p2i+WFQ0glHJDI9PxnALq8orX9PX3KNpbDZdI0Bk8UClBJtjEshb/6cxX0CS
isVUmgG8yMBKLcHofp0G23xAC7OvIj8AEgdaesw784n1Cdae9o8Y28qMAQJ21/4Txu71t3CH3mha
TT4K+JakvGbyrpTvKgqiYPugeFOXO/MicQgsvYCIcbnG0XEMCb+kdpGz2k5IylhnuygInqhemmG2
p9qLGpNwj+0Y+qYHd+CBsTRtBg16zElk59aHRbzG8UxkVZtPAesN4Q49c6miHmgb7DL4A2oju4LH
He+/Ax7z0084/sjwsl3eWRkkf/iJQhqaIWQKAH45LG5rG6jvXPJP3a56DE6pR0Vvaim586+r2mQx
RWYSw0sf/lNqkT1QRK/kSnKBJQhHtbXQ/Iu6wYIXZ/VL5gmoZmoPjPZXxhxh9jd1zG5XlN5Wkq8o
JXkyxyAaZjeLADMBAojpCzt5pFG5iBXkK0pdKYphzlZwkQE7e0raO2GimhG2c6KfBs+XkrJ56UNg
7kFG6P64lTUfAy/70N6JLo16T2nEhQlFqYq6SyCtFe5SzAs3X3vpv3kw35wpWeAoSHUcNUUy7QMg
+4dC4ZUpmUxuJgqyKCsWYHp1jKG8f3/VJL1AzzJUCc6Bb5zYyFSGrjTtM8Y0HNYN86Nhkupv3Qy0
K7GcV6VhMPVaDbF1ML2Eoeb1UU6keJQIzqcGIY+lyoTZ1fM5kO+S8vF2jrVpBIqhgr1HtEz0s71f
ubiIk2UAjojby0dx2GfysdWJFyJKBLdKVtGq9ZjBCLS+tuf0sgwvkk5ANW8u00oNbpmCUB3axcCR
FMwA55O/y39UdH0TwMeZGJRzQVQBJnnG83ed27rx9+2N2GzsguX+byf4AJOoWbaoBVTQUzs7hHvD
skUn3WfXYR++sHGYAQOOznj3w5SpJxpiAfnQUxoFzoga0gtgondl5Ed6TNjBdtFppSEXcFqjMLtB
gK2x9rHClU6Co+3Eb6x1IXDIiQLC7PjYk1cBa5SDRtldcRB3ILu/sgkq1VVt49hhpqdyIwK9hhLJ
/r+6NsiRlomWASMZFNWbKgGEOuPBCDoqZdk8J1YLyaUsYdtptaRgIYU9g/4fTtkrPPi/m3allOIi
RCMLeO9nu4Ze/lNWCS+q9U0IqNZC0ji4KDFK+RIJLbarB1R3HjsybnrCF9ZQWf8l/tlLw2oFuXih
N5E55COkTRHMwdw36lXoepBRUB2xhF/xreB60epZvUCQ1s536mA+5kD+IyLHZj7+pgzfAa51gSi2
AXYIQA6vzSzqfXq2DHu5dDvdU/fRTqvsUrSpVj/CMvhO8EKv+maIoFsajU4d7UMTF4GMaJHYrnGs
tOOixoQOiTJjJ1T8AZhFu+TJvGPcBj2wRqhsktos9v+V/9bDosVDDf/Vwn6Xge1oMBrioNpk7V2F
eb7jmxHpzbMEdcTjcCfY9ecIuAc5yFA6AJHq3nwfPDFiYnnff9Tc4u6DQvVHUkpywWPEwIyQ1Ow4
Xr7FojdTOEyUJ/M94KlcVaAbhQDWSMFwuKd9cxocy2fd2PXH28ZP2T4XNsq2TPV+wZYZSmRn1UHW
7+T0pUuJKy9l6ly8SAKhzLIQOg3iPQAr7KV7XJSRcOTbuoBI5r35jXoixmMFf6pUcycjFCVj46my
mxRE0kdskcwX98eiLtSZkT4koQGcM8t6CtQEnDyV37WpEyWfMHvktEP3qZ6qb0I3g205JM7KX5U1
RNSfTMWy8MKg8DCKFRh5YkXQ0dIgPiTm6CQiqmz5PxkA6m9byEaR7b0kLoAkimoqogxJ2lOBvAql
LidEFoD5f8C9+riVOiWVTbEz8f1D5nuRXCBRRw2c9pXRu8KoenX4PNbfmvBOqJbzGL7cVu9Xd34v
ilnuKmZ1aWgoug7tjFy05+RzPHm3BWxulCGiHd9SLcPg2xYbCwMwA7iqXXB7PRrdRzNNLmo3O7FQ
ubcl/epkUOVNEt+2qAytHIUgFHeV5hyqAH0MH5p+oMyBedEve7OSwnU7a3OhxOoIfYTIV4an0Rjs
dn6WQFkjxmgUEe501elKYpc2DWIlVH6/S73WAa421Ho80ANTqcRjqzX46qDacdDsC7kgnItaSc7k
pRmkEjJbSXHpvldtehqbtnHkwCAyUcI2FM7OgyALCrGFWqOYH5FwHwIx3oWJGjtJE3+9bR0b5aX3
5sFZ+qwKSlpFCqBOXdPPKpvNeqv300k5ozHAya/d58Jf/rotdNO7VvvGFmDlXXrWmII2YyFBE2uX
eDwUMkItaqu49LooszxtOmhldW1t5339hP68PU5o4vbFDsJfzV4xJMlCAzKuIe81aZe80hM8t7r1
IDvWcJnrg9l+k4ynTHluw+GPDONNGncsj3PZzBNzsrqJ8V75t6I/lEHmSUpNufO2Z71J4k5mdURp
oa8hSX4QrmyCjiHmqDsMVL8MoR2Dp2l2mwe1s8uPt01j48LO7PF/kn+ZxFJiI6trvL+hh7w5VHci
5qkZhoO103aBGzvWQwCwsuRYna0DVfDaNBpT1EwQt0qyyTfjREoetUKXDGiAvnbNR1N7nMeWWNlN
g1nJ4Hy7CzJRaoC54hbhYzu8iJUntsdcdwx5sDWkQLdXc9PRVtI4525lZdCqOAMISGcKzhAN9WkK
ddm/LWXjMoE9W4nh/FkI1DEqRyyc1IO5rPfzM0Br4te3p9Al+8xYmP3F51bSOJ/LtWnUUgvS2p16
lO5e6acuxd7wR0xVx1eyvZdaRM7rxKQOJ1mHvPE4uIyqKfKyzkb70mvfaH5FPyK1b5Qlcu6HHsvF
aAOIVLOnRTiJ1heTSvE3stV3m8b312DkQLA0g6mFCwUgEl3h0do1O8HPdsI9OTm0GVDeNo1vszE0
RWxUtmmDF341AJwfHMUXBoOBlbyC/RvxJAkB0PD/f3N+r6XMBWhAzoeiCbl99b1Md9Zy1qkL++Zx
vVKNSwuMfjIWXYNLm1Zlm2pta6JfgH9ZCb7f9jPCEFX2/9Wx2YbzPOoC00U+Tuo5Dwl2Her3uWgx
p3ixE3KmSPw0AVd27GQiHlFLxQWKblDmIUkhIekOgvhBVYFlo7Q26v3ESUmpwsWIqVabVu8hqAzP
JSgZaoIVfeOtkdmVgUFoUzIxnMN5aFtmPUbMsRfKtbtjQEMW+NOij+ytH4jxXl26t/d+e+V+yuPf
+NsFFe4ghDxrHp0uCx+jaQltUQEpnlR6t2X9Jp6/CeOS+bC3wF6YQFiCEu9Z2cd+gwkuDEFT3rm9
jJZoWuDDAR/kL09MLd7KoqZgsRyQRiBlFHbNfgGom+o1fuYsyZ8Y4EoeF8unuVmsVoVmQmO9aOXw
vapiZzYWvynU//+7I0xkJYszkbAoZlPMcxZgUTXEazT4efc/2k9F4J3e3rNN+3gTxkdz1MaCJMRM
oVuK16LXbb38bAEjQCA5xSlBnG1MYdOBuwaepYIVFbnZ03ISdqF/l9lShuHFyjHuTwO1bRsP0u/W
kgdkLnUjqNQIaxkYwSWLy0ONYQoTlRU9b7yybe5iuMUgzDtxDKkmRFI4F+ClVpy0WobK4jE4tkAz
S50RRUX5RJXrN5PD1SZyAb4p1SmMDGwiuFjtyLqGqukY4adcv4+7YxlUhJ9vZhkrcVy8X4w571MZ
4oraFftzo3g5SehHyWDmtDqzKiA2tqaBjWP0Lm3tVF56jNz5u3hdHPPT5Itfg0dKKCWTC/5dpWui
mLOst5S/pEXZooumBKtGFcm7/+Z1XDgZu17VgxraNV00252MUZ9ItoBqLI2J0yR/dECvNoyLKKjy
KKEwwRAL4SwoV8kg6rGEb/N4yaAYCkNjwO+DVKCyJ3kcd+yB2w7a8YNVBg0RITdzwjd1eGjkIVR7
LWfqqOZHZfAlEwhocWYHxWBbgvQnGcFKGJcIKhizmAsWIOMytKfm49T8c9sWCKvTuCiRt30+TQmO
siipnFQwclubE7+QROpysJnbWKoig7FG1xWRfcjKpaQSr5R9X8LorGuSPdZCQBySG6CkLNq+SeCc
ti5E0HjPUGXw2mOBTiogSMKBwz3aTHyGpG4+jYpdon8GsMdPYB36/zdWvf8AzoPVuigaM4Rf9fK5
Ngsny74Zydfb+7UB5PFeCOe8QV/MITCHoeWs7hoLfFBS4khCfyziaI/+/P1QtY5SmsexnZ67Wrjo
U3dK1dxXp/kU1uB91Sg01m0HfFt4zsH7rBz62MAnSerjMF50+e922EcpBXewgSbyTvXXE29lQnI8
AS1Ph5zRCWZHP/a7+tICpiX1GZqI4izH2R3vO0Zf4iafqaxvA5f9vXguh5CavCrlAfal+tIVmLY2
erNcZc8O1g5vWh0QcPCCsV9AO5kc2325pwE7t3PcNxt/vR6vliAal7HvMEDrGlr/oI6No8faA0rY
O6RRJyG1/Kwojhh7ObWNuBsM6Zmwvu1w8XOrXzPjlXwpawFMD0pfbAEmA/YMekvYMRy1DGguAGg8
ySeqkWK71rvSmcsvwq5vANPIdH7Sjy1YRXvfvDfAnTp+qp9zb/yIC6zm3laUiFav37TSM88yYJsx
UwsBraF6OjWkR60jF6sGARRQmgpbsvLE1abINntAnwxU1+xGf/d7m+VCkjyHFjqVoAcjCluAEtKf
LdQlBUcAfwCobtHQOp7MR4rDYLtMs9ozLkpNYi+OAjtWkN/CS5iXBocAI2XsmknFn+0E9M0oufgz
AADC7BS2WSbgzKxTNr6U2ouJzH6aTq1OzV7J2xnAT3mvcWplHMGQB4ulwyB/IJcrp+Ekfkd/606+
9ggG2ufZyx5Zj6t2KD6JjohjqD4Bu/QS3VFVHGqhXw/F1bfIKH9YOgtKDF9XsHUnewJpAkhDaq94
+Y8H3Gs/w0rYnA5zWUdYaL28n5EhNOC3lhfqkZbwjdc4vJKiZ31TpyZUMjXgxqWqK0rVrlGo1wJK
DBdWJlnIChOXadcKnufvnbhrKKJgIoi8jiKsFOmqGM1ZChRBI+8uKYtjrUu723GK3H8ukCyBVNd1
goAsn4dPrOt52sdn5bPsRac/6RJ+F01eHWOtUFf2ospOn6A4NelfrfWlRcJIaLS9L8gS0ecjqjoP
Si1WQa4NM4odjWt8G56NPXwYvTHu7M1u6Q7n9Coc8o+3hW7v1JtMzhaCutQSI4dMRbt22rEg2zl+
c4i9SWBar5cujQQ1HiBBRZXVbS/AQXvW7/Sn7gOakt34irrRmZx02w5Ub0I545jK3FDSOWZROL20
u+qQnpALO+ahdpMvlS3e5W56pVERqR3kDh2jDwylKSG2C86FgaHiArNTxI5td3KgB+F/ZsKdMLGs
V+A2h5B21xzah/Qhcs3vjHiToRBafyUP5Bsfuwr98oKzksgdM3q1ZOr4uoUP4GnaSScrt+MX6XH0
IsDHyhKYDm5b5QbYKfO3nzryjcZBHAf6xJ4fytlhEI+RY3V2ftYuHcrcnuQk+9QVXLxpOtGROlmI
TeRbkOU20Kx4wPoqyE4w0Iyhm6M4W4SKhOPxrcaiYSJTKCAlNEXHTM2vjVEREBaUItwNdzb6QRoD
iNAqsMz26XMYxf/MYzcTgYuSw8UQvY+mIGyxWUFzP5XHIX+ShIiQ8X+kfVmTnDjT9S8iglXALVBF
VfXe7e62fUO4vQBiB7H++u/Ift4pLOPSfD0zjvCFIypJKZVK5XKObLn4N6y8SBPVaVnwWm9lv87d
Tkm/SSxOJkDwGHrSVZrLy2vDngAKvfOrZ2WnHvFWBtiMeZU8aJLkjUyg4Ct6XXHQnwKBhftka89O
fbysET+UFw6tI7iJSqcOQESw+/OJF0HJkZ/WVgpTKlPjD9/QAEndhphxpK039m0JVDVVSsjBl/+C
NmIHMXKEg2UuyD0td+U1h13lWODGTbpLAh2bxHFm2u/SUrK+IRVD/xq68zTTwA3/u9X1edGnZoYk
VH7dHlvMIHwtrhtUrQEqe/Webrm1LP4tKwsvO5WiPYpnQdNrl+1cxQxy7RS54eQowWXT2HSva1mC
Z8isxB1YBVnZD/dOuWtBvQEE6/3k4Ro5JT94FM/84TkO3vO6XAvm1rRSUk3aGZ1S2EajvrOyJ3uQ
GP2WK1r/vugmir7N9ApxmjWApgYE1TRggDPz8t4h+8uLuGWRa1GCw4jrym7R2ICc10gCjamHyrHv
3RogFLUsFyoTJbiK2EDZzeWiGIj37Nek+N4uoWU8/TeFBIdh0aqqGIGUdnxy1Ws1Kg4ZAbu7lUrM
T7ZJgstw9EZPmxLWp010p2mG1xXUp7ZspnXLM602SMyO28OYxoMJMWAj8aKx3pVRGl5eMtlBElPi
tps2TcITn9Zd8iFChc06JE/13jmaT2ArrLxl1/rsu3KkN+7hsugt977WTnAXpsFY1fGiiRmyo3aV
hRloXTim8GUxm3m3tRzBVfRVnurAeONy4kO2ix8aQHr/rJoXIB+X+XmJaYhcgVQvjDrJYYOuoezj
DINRaJwYaS3bN4ljtwQ/UdCiInhro2J+rQLwGh1rd5nfgg+hPsmRcSTH1xI8RdVTVTe5Zx9p55Wx
6nVpGVrooWj675d3S7Z8gqMA20JqzgMk9c01Rt89FUjXTNY7LBMi+IlhbFApmyHEaQyv6QEanpZe
67bef9NF8BIKqGGBtQExRhzWMwhAyn2tfLssQ2bdRBg26Dvwxk0G7AAIuMjWcb7G5cENq30eyli+
JO5IZP0b8qSiSw59EjZ5gx5SKfbsZh1odVbFaYIxbTOa87OKHv/r+JGDaeagNq84TRzSc00wpl75
Un0gV2A2/F6GMnQ0mYqCr1gAOh633LEb47caBJSJpItHYnkiyZ9izIWDflMU9qNbYJR5ND8OqSwJ
JzmtIoIvU4ex1EYIGdPo2zQqPhCNGs+hjmfOqaRDfbOfZr1jgmvQcr3Lcu4azIf2aB+gDEGh7qOG
/DToz14VQ4orzU+nGEivJQouAkXPkjUVUnO1w7x0PiRV61n2yew+2aAL1fsfl0+YbMsEZ9Frs2HE
jCtYfmsZ8SL4imJ5+29CBFdBLMbAgopbWAP9uAcqu0edFA8oFH28LGcz9bJaPLGrq2BE7QfeWcJz
zhPnmn11jrZfY2rimp4iP36VeY3t9TMJUGocR0Px/veAWbebUkNfEm+MP40021kFUiHR42W9tk3+
HyF/lBfVRpk04mI2CFjc9cda+9K5oVPJGEEluvx0xqvgv+rSvo906EKWm5TVfuTuIxmc8LYLAuK1
RoDQaIuT/JWVRbndRH1QGj8G9a3QXi8v1V9O7FmAYNCG5kR5zAUUL+5H960KObgHAP0/KGHrpwBZ
kMjbVEjTLBX5PvQumnxRV4tmKCUURSoHYMXouPPqJ9aBHocTcQP6aV9/t9GtFkhkbg0HkZVMwSvN
alzaTY2NUk/poXgofOaxXX+UM35vJvHXkgRvpEVNVo1cu2HPm5rTXcQC1+8DXkiuALEqiSmk8oTd
q+Iu6ijXrENpyjmVe+Uxf+NN1MU+qcCoLlnITYtfLaRwemNmu7XW/k8cR9N27nnJGPy7wLaOff2K
Yu5asnub1XqimahBYsCFWGKlOjXTYu4tWKj9pPrxwTpEvwb/9/0n5whmoD1vDzVOfLo2uSnuWajR
QDqmxK/6P66Z1Udws16ZrW7WnZ3GCvzWYdqrOwONogTThjAptCgowXvqc2udhVNidjY1oxbiVC29
Kw0NdCtT4tutDIhk01Ou1BJOBmuVHGPm3L3MGiikZsS93Y3RU2+2tPCy8WzbznkbhaNBS5cmSgqV
qiLU6ysbmHNkHiTGwrfh0jYJ5yFrKFnsCJ6/1VJU4kev079cVkMmQTgCbNBdqyixYhTl6Mp8TlLJ
LPl2DH/eE7EonaRpG2VcQnLkHLJVqB9zMFdy2liZ/5AoI9acjdZmalRhuYz4dilPU/b18mJJzEss
M+tA6mgKG7+vFcDNNuhr74JEy4w8suSSfZGYl1hr7uckcSwKUUt8NY6dr+ihjb8u6/MXf/uPEet8
QVduwCDAT61bSOGEdT8JRgPlNg45f+P8KvN83JQuGLNYdW67KensDsJ4qqILlR3IuPecNvmyUrKV
E3xANHWOYVPYG8lqjJ4Rz3R7Ty+V/7p2ggMYhyLVa64O7zgCTJ8fgREVwcYExnb1fYGmhi93MU9n
Itb8fadst7VnNU3wEq7Uq0H9FnfWQVFrmVLbi3cWo/8upnR6TS86lAvoMT3kwfTq3ma+e8NZE6ug
9kdg4EQSS98+tGeRxu8i225IFJdBM+ocUuelKT5etoftQ3v+fcHGFb3VIrWHSstyz0jYOretdsNk
uLfbb4/VBvGVXR2lMdZHw5lj/rjvwcEKA6dPaKLHHbT40wuvSQw0lBUlZNsl2Ho/1/ZoWhDakeqh
tVNg0iu9F+NilUVmMkmCtedTbE5Zi12yQCfrG3sXDO/xs/6toxhfhcP1QeV3M7Hg8t7JbEO4/4rZ
Vh0nw94pzSntQ9WUZCw2ux/IateE629UmQW2SagVz94AwGIUFrMTfQKEVe01yA/73T3d4Zkv2ziJ
YmK9LOUgLgoQ1QFtHg76F62WHCqJ0YtoO1UJJs2Zl69Lxj5nRAmRi06QKgH+bVRJ5txksgSfkUdT
bhkRdKmm56V5XegNgGmG1JaYoMQCRcJFvbJrK05QkB0XB+3mxGdRlXhGMUjuj22b0DXwNlqYnNZN
wSaqBVwZtgFByfX4oz6CvvIqSTz9SJ60U/0F1Gyn6FZWbd5+t56FitWQ3FrmqaJIxPxCms52yiPj
IMKhEuoHN3C/XT5Y27nIlTzhPnG1ZpgxoMC7VAbNy3IPY9MvPAJANvIVKCBgjx5Ozp3xkN8aAJgt
pa5LqrFgNukSD1PTI1nDWWX5wUtPEYrGpof8blC/q0WQrBQWrhmQgjpDxycMdaU7qGhNbzryRG3Z
CIvMesQSSd00Bsh9ICfKvG4MohC8BXv9U1QCOjW+nnbpJ95VVbxd3s9Nf7LSTrh9GIrvec0PR9be
dtGNMkgyobLfFy6anCyg1SjgT2yQRnsGTZ5HiifJZSU2T/hKCeGOcRcFQ+/84DkYWyQPCQma4nhZ
xPY1vZIh3ChN79ZdzM0AMPunVvfs/fyM9zXof9vGd08VLL2SOBSZWoI/0cf/E7nomKs7MfVGk1Go
ydQSCyV5nSutk0OtObSftL0R5GimVoFkFbhhe0qD6FEWzcvOr1gwiaOapSAw4rWZCeSVCQgslFtl
h1fkcbotw/9/YkJbXZ1fsXjSm6bh5D3ExVblVcqPOv4Qa9eVI4M7l+wWEfxEriFVrfChLVZ8ilED
SruPM/0gsUL+I388hc5WKFZKJnSSDCWPa8hNeTQxuM+pfK0w/fbvIGD5wbkkTvAOCzGVGIMDGNYC
OrzT9P6EGYUktYPcAM/o2CWtf1lBibsggrsgJkMvEFi2gyl9NtLGq+nLZQGyXRJcRa73rdk40KgC
j0VdR8fG7jG8uoSXxUiNXHAXtNCgSI2NYl9nn/c1ZTcDqHqfOfs54gA/lvjx7Rf5yjIEZ1EZmV6Y
vJfz162IJ9ibtVMeWq/F40t9vKzeZuSmW7qlWYYGyiRhFVnZxmXtInIz3Thkzikd212Xf65Kidfd
3q2zHGEVDXUaGsVAriw3cfnp7W3lFLf6qH67rM5f7t6zHGHxWpVmTZ1AnxYwPkllXo+5eVLj5dYm
xZMVUb+I6qDHy7ltbD+3J8/Mv45jepOrqe7NgwzN6Gdh5s9z98/3iKkvtauAnOVAbyMtcP/rpa/V
9Moaq91cqoGdJn4XJfu4VUMT5KeXF2P7zJ9lCwEetUAVlUSQXTboCbk144+LeZO4IKVw3wOJRs5m
JKbFSKMqZaNDlFO9VZbrteVrY78HxWstRPDLmWKac80gRNfCon6eGxCTN6cxaXeX101iq2JKrKwj
t2lq2FBExz0QhwOCkMdbZvrjspy/nPTzBvEPWSUMSD40VqdCIU4zuASat3DuOkyrVcF8kM1wc8v/
0xId4tiWCrp6RxDmaIvizhpPsmDUqgsBZbDnkBCyUcTtxTuLEfx+k1YprhmIsbuFBhXLVY9ELTmM
VSYDlJWJEnxXiWadRu0hSqlvyHQylmM+S7z/9i121kZwW3RqwK7LkwNLfm2z7ws1JAGvTIDgr8Zk
NMalggC9+j4V38daAqe26d8NHUR4pu04hjhDHXdDrtlkBIpgXnn2cDIneKDsqJrveR2s5HA9V6Y8
l0Xd5tOEIkIWK/5oYeo8cwzJZbW5WCshggmzpmCT3s8oWSmfkxTdo+U7+vHJSoBgvDZ4yzqWYbVS
FfyE2jG235pY0lW+fepXQgSzTVg0zC2DkAHkE2WQ3xVgdXSeeCI8DjJZNLF5SFbSBAt2tEShmomN
6Xa/HgXxzr01bn8d/nifhNGjrAazfQmvZApGjWl31iZcQw6EVX9DyBQOPmB8Hhyv9QhwniNfl9jf
dph2lik+f1rVKV0jgcw2AJYTKHuWw3hPPM3XPeCNSnvBJaYoPn0mI460KII4TH57jfktmXaXLwfJ
vomPnVRVSWFGA0olc7zDNFvSZ15qyZKfMjWEKxXFCzfVbJyo+JZjEuZ3NVhGnSMQfBDdLpXPmSQv
67V5Da32SXAUpAcWp65C4lgNSUiVmAa9iSZwmmYgeda16oqBaAo08PWHZlZKSSlSpq/gQQp3cJas
gfQCT8ioea4WGZWITD/BhaB5vslSC+fNDB3QVbm7/3DNGkhPuiCxJ7ZY5xyLuLLmWkVcaSx3Dfp0
1MG5RkeIxAq3WxUMxwVhiQ6QF0c4yonRmoqqwwydGyTHRwuUDzNAiigmip3P7lfnxEEGTCCM3HH/
BXT6cPwXzJV/8Zn/fIaYLO+Ggg3ExWfEL3iIYVimfgU80qk7YrxsJ1P6L/7rLE0InDuD1bSPcbgN
FKh3ykfnexNiI7+qsBnP2dshn02XSt0M189LLcLUT1OkR6yDjuRhCex9EiEztRwIimL+/LH6oHOK
5pvkGAMI+vKRlK6u4AWahVmpqkByeQ3aU2BqLSHx1KD1skBeod/uBljpKXgA1e7GjsNy4ISwY4Xe
JZ73WHaxr6Lb5T2amZaDUV0wljhiwblI7UHviYbeLPAp2nv6RAJ04T/yHEspbSbadC4rYcLRHzJN
X6YRwlqbeqPy0BCJu5YJECKHtI4TszUhIOtmbybD/eREHy6v2Kb7WukghAvJXGDA2IGIpMquCnDE
zn3deErdvIJ+bO92YDfusHqGbOJk+/5eCRYcjb2kE+ZNIZi6oNJo8/vOGJ97vdkto+rZuh1mqXJl
qlPvpbUddo4ZtAXMM+sfLi/A5r1ruoZqoMau/gE5bwE7IEtVoOXm0xXLPqTZtWLJIsDtfTzL0H8P
ljXauRpzfyLy0g8uBg4A04eBXScgOcIkBCz2SX7uZEKFQ16iOK1hJB8Xb0QOkzYcKn15lyNZLR7/
htUroKBwYPUMxaZ9/6JgqCuIguprHCEMy3d1iEGi/7ZZwnXu5gbGySzI65fkxiHRC8/TNY00B7jp
mld6CSdbNVo6Nhy8Ob4dC4/tI3hokJie4hvUc07MG3zeLyPHWuW/+8eb3dJtw0XE5FhiklizUtvp
2gV7NiperX8tlMrPS2QfAYZ2eSU3rWMlSVjJJJ9Z7/SQNHU3pvNcdRJ6FJkmwgpWFrIqSQHrax3A
TSfHprU8pzt2veRsyfQQXGSt0SIedehhp9cqJiYXyQtR9vuCf5z6maRExe9XefW11+lDkeXHy1ux
fR1byMVa6LwjYLX+/RShf3EGQipiO/Iw73i7nAt0xOqI3qJAHo9vgnaRszSRzcCMjVYbTUhDcGee
ACkERntA4ig7xtsfgHDysb61QCcvi3e2V9JFb7FOXGgq7FQ8xHGGiwY3DUAEO8wjm5kMZGLTlwPP
zbR1kzM48y7qlTsaXYOaxYw4bmgP8xJq0X2bSPIrm/flSoQQKqbZiCuogRbadKuXRTiY4G3V3thy
UyRvM4jkYl1adttcuZVM4foAdFGWKwVXy/XoB8SKV/mdE6TXMws5iBFIKYJZlfiHbaNcCRWuDxjr
nOFZg5gY7CTufnnL0CLtfOWRlCuPSGUq8n9f7ZytpjTDxiFrcVJPGufdvgEy1AJ2OXpL9nVIv0uT
FlyBP3wtISBZ0TVbV0WOCNPWbPQNNkjGpq37QemZcaoSe6p3qHorL63TxL03DLnR76IRnSOh3aBB
0y/BPj96ZTaB+jXq7eW1s7UhPlz2CJvOc/VpgnMe6lKZxwqflqX9nRFpj1b0ana35ijDidjE5CLE
dTX+v2qqgmk1LUAKu6rjF3h9JH59V95zYILJr1/66+q+RkLAfEwD2VjapoK2gfeshg2wReznciHO
NOd4NMd6HBRl4UXuyXTfWil8/7YZnyWJLqHo8twpaiQADKTc/8epHDIglvRH+WjuZtiwEiY4hyIn
XQZoQ/S8J+C8c98697vVGp5Nbqm9u2wi+nalaSVM2DozGygSJjzxYFqRV05YxZKwG7eLWr/uhrBe
6lOW9wc2gOJ9rpwMUfz0YpD8KgaUKzXQb0TbFxZFYdIUcVChBOnFueMAMX96tow2iMb8NNP41EeG
F6OSVrnlfWkR30qGQ8mqUxIv+zhJjgay8ITNL33b+0lOK48NCGoXPRhdN/Hm2f066m3nzUvjepg+
i1EhdjWvz2l7bCb3WI/lyVTb/UKqE6vV534o/bJ/LaPxrUiyXZorGEEp/ESdDoaieW1Th7MLBFKz
6NGwx8xdN4JnJctAgaVreCDM5qlcph9lS69pyvZtb2Pb52Rf18thqOr9nDUH9EDflEN10okBpAoS
35gFwcTAWL6AtONkp2rnJXHt+o3t3DnzsNdybT8PZQKs9eZG7ZuwdKPrHq11Va88plkTFsV8Qly6
m+bxVFvLE6v7uykZbseltjwjSZ8B73AiKqiQxsX+bGZl7McxDZ24flri5oZ26MGiVdjq1r500tib
NQIgwaz6GFfOfTa7Rz1ZAjfvr8FTbnk1yxt/GhuK1bDB6FightvTQ5fHhtdnzfM8GzdKPweKS16N
Un3uAMWZEuswTPVhWfRXR9c+sc58aob6U9Wi56ZVjsxgV30NdIE2jT7PE5DxzPIB+aEdS7XDEkX4
gqLwzI6EdVY1nj0T11fV9m5R6etiobXfNGNvTKZx1/fpYXT6K20o9ypJwqwfY6+j6u0yqTs3YldG
t9whgL9VgT7Fiilsu6LxDSXufG0wPGDC72jCvndN+ZmmY2imdorIRPneJul17g5PTgmD7qfRsyPz
hCaHH0VLjg4tngaFhmj66vdqNusB6sJPtpofHF3v/HLKrx0y3gD82jdU9iWK5mdtwpmYFYCV2NVO
6xVPNzJvccbboYpuXdO5z5fh2I3pPtKRTSCRZ9gVFLBq06NskXRUbrkOIJogcwEkORex/+8XoDm6
tFxsRGWT+qSmGDJtl6Ccvo6Kszc6tr/sPLaCmLUwMTgfUsteWgizGnW3JABucdKjxXpPSY991Hua
q4TVPElcFg+VhQvXtC1EfrrqAMLZEgJANtlmidIUCBPzxFOaD8pk+hbZj9HBccNx+XpZR5k0MXDH
EiuEQdrssv0MHGZioJ2j/RSX2WGxYn9iumQL+RZd0k8I4107GdWM62fp1yyxvCJ7rut39CqtF1Es
e7hOGwHEegIdabO36taj5dVC9eDy2m3Yh2mj84qYqqGCC0/QZKoxwTOxAUKWAzUPjBxajYGONDDY
bdV8cGZZImFz6c4CxXRv1hZ2RSk3jW7fTado3teyHt+NCHOtk9geXVCrcQbSg3aXPbXGicpY5mUq
CNexXo49sWKokPdhaX0m6EaRwcFItkVshx4t0x2sBttCQReYndhh/lcV/a2Y6belEoLxKWaF4hpY
KhetY6ELlD5lhxYoDEaiTVe9kj0MpfL40q6C/6pmjVZwvdCYjLYIjNUczWOOpmDA0AaypsItgJjf
tBOcH9XbLCmUn9K0PXnRwM2B+2y4Yt5y0oHYPAKJMA26V0J9Q5a/khmh4AIRQcw8RQ0mTUrvZ1Le
LqmsCegvq2kRFf+ZFpjAfl9NPWPtqMUzKEH3YLT2OzRpFiHID4454G6JpL62bfVnYYKXTY2JdayE
OxqzJxWIN/p1Lrs2ttfsLEJwRi5p48xWcbC6/CmqSs9Nvl32dhtXLwziHwF/uFRVzaM+wYJZE9rD
6tvFXrx+fC3UR8QUl0VtvHt+EyU8EKJo6m01w3KVzA7apPYGg4NYXBFbktWWLJpYTU5ytVwyE4tG
elPfg1V63IPjXLJwW3Wz39QRcgT1nJkGzbFyee+z6zF0PunUU+9GjBSP99WRTxHYnxDSXV5Eic2J
SdJ0sKKBdfwKzPXHOjf34+B8x2v68N/ECF4p7bQiKjCiEeAPHRKPsX1efrksY4ur77cVFJwRy0u8
FiLsU/ajvQaKOTBRW9WLb/C06YLa2+neUw03ONw4j6PERP6ye65qANYTA4ZirSyJIgOcqRps5PPs
D9e8mzsJQK+L8PsHT2+3oRJY5f6yxtubdxYqKOzOs263VAcZQvOim7dG3/sF8E4uC9l6G2NZz1IE
HzhRuzXiElIoBerSIe5u4+i2RhckVV4752Fq33ppLkWmmeAKUagDYogGmY1xUuJPg/qljGXcQdvH
+qyX4AtnqxwXM8GW6XNxyvv5aNUygrHNIMMBM4brgKDXEdO06tQQqgEQCUEGUMzQn2hhZLcNZSO7
m57QQchnOYhn0Wog3FJlk2mRhkPcGINXpb3f1tmuMFs8a2VsH5sbsxIlmFxKc2Uw+Rlzmv0Y7+3x
s/qOagfa7c7aCPaWzU5LLVwfgTZWQJM6VFWyY+zNYd8vG/amKqgjOtgeC0Tcwv1BBkBSFj02Rzeu
RtUCX86VoVmy08ND1T8eMisp/N9X8VitouTRMC7lQfV1vwyakPHwyM8fTTmc3eb1u5ImXCJRqhCt
NTtcItdzOPrtkUOADLaHq6QLzK+8DaJ60472vawEtlWCNsGY9s9q8tO20rPE1Baeq5D8E7YZwFyF
73zo98TjsH392/z43zZPMHl0OqcNwiXEGUXt11R7sgzd1xX2nmfoSivB3HPLavC6x+4N3SG3Cm/o
HlPjHdMevy2dYPB9NqrtQiAkGg8FwBSVWGKEPzvI/zRCYunGT0cupojHBHTNZMCRUg7mCTPifuW7
O3Jd+PFNgySRp/nGrgx72+NTXT8Y2oLs4+X92r4ggdfyv08Qc8elrWezxaM1hl7K7IOlgvaoC0cW
Mn2n549ttlM1XhH4zuqr0n4pzaeUypgBNv3k6huEEw9IySXveFKhMVSvBzH3kB+bBO8yQxLubM2T
YUvP2oqnXovH2VAgqdpxfJhiByktuGTckPnoDcIsyiKp3W4/VVYihaM/EqS2WooF1kP+8CsDvDT9
6aHBUyXey/rh/3LczwoKx721ZmWuuDQX43L9I1hAAu0zp+jWfG4+1ZvEfPjWXLBgWzjvjsvimS5Y
UONu3Om7JjRu6c/J2n9R1JXJEg590QMO3mmgGz02t5qX73m7P0wUIZzUbXJDuKSXcPZbdJiXCnq/
f84rxYeE86kE6tHmz/V7afGT12z/lIZ0oWubOkISQZrGUic37YWzZ2WPIEYOlxAM4Vdyvbbv1rMg
IX4rB5bUqsEFLXcd/Flf3VFTdpw3Azj3LEQI4Jy6cVHoh5ARKfAO5GPveY+ff18ksVRR/KmjDr+v
D18U4wBeEa+QeYrtC/sfHUQI7qpxnWXCn6Byap8oj7o97FBNSrODEsmuAcl6iayVaYEK6EIgi05X
OjbFVD5dPqUyAYILKtQ264eFL9h8Z1ihFT9c/v2tdgu41fNqCV6nMAk4o/iOdCcWtKixLsDspYEW
e18n3/AHPLTq0JBo9Zer6yxV8D068nddxk8NC/gUQApmLNcfrurdL17Y8aAdZTEwN13xoDrookNi
XyO2JpLq9U1FE9LB3aknjDnsB1CQdUcmfThs5u/WcgRXp7QG0oVcThvMDwQAz/l+wEPFvbV9/YMd
ovCDBoX24X0OYi1Y8ER67RZ2xwWb4CvWvrAMUKcvl61FtoaCD6qjRXOA+fXr8dWFv1iD3zWzhV7H
81bxz1gFvhhQa+2SpyGLQas8faSul0RxfOomKWnkVvfvWtbPp/pKllYX5FcdhoIFscPEW4bye3V0
9pgX319eva2zvFJLRLNE9cwg0YTVy5c9Te5Y+Xj597llXbDwn+HMShU1H2iiGli2nBxZH6OP80Y1
DzRfvMtytm6itR6CT6qUDL2xPOOpZZjhsm+atvEWIruKNqOvtRjBMxnzwrQ2gjrcRxC/Qd+Hdmvi
mUf28yH6r0oJHqmJnAnPLUjrC5S3TRel++NgSiLK7ZUjjgFsVNUybWHlit6kimJj5Rb67CKthFlg
QmUefdvMzkKEdUsjozAT4+chbb5oKFegR/Mtf6nBSpIF/UHeFSoTKCzdNBH02XJ7KLvEH+Pr3Hi9
bHB/MYWzSoJPdYcBVeAKIV1y5Lxdw4GdSm8OOG8cGpP9y9JkmyT40aVI6wlN34gf9GMVf3OLU8Rk
cYNMhuBIR7qo4zBDhh19UvpvqXKnabImpr/cROdVE9xo5w7mnHBvPZ/GnbXP9+lzAxSOKDAeedIs
26MH4og68JMMgnYrAgOM3f+ZucjF1EwVU1sG7brym17f6wxVEZb69vSs9JKJis2F1FSMHCGDbjim
cKKMaWrKrkxRsWpbzwFr4vjdLiQZi82XmbMSIpyoIjUa4BVASJEDj6vYRUH0Ib3p9v01H+aLA1tW
Qti8ZzUDbM/EQP+HiOHsTHFFopTyWCU9aIf2UBw1hGGyJOe2hZzliJcf0KuokSSQw9vr8LwNB7SO
z3u6bw9dsPh6kJy0Y34E7vvuHWdsJZi/F1dX1Yw5N8fRMySBhuLZYXun7n9UiozQaNMOV1L4S3El
hfZu0tMc6nU5+l+Rj3SsOGB9dJdoyX3bytpWNu/flTjBFruxTQxLg5ko9tGxr6Oh9mz6Mk+Sa37b
5P8xjp+JkpVWbodBCaPKcS+q2ad8bHaMlockKiV3lUwb/hkrMd0IWlI3wxYZVudV5uyz5mub515C
3ne8bM1A87WOgrDgcDWdpn1UxPwJDZBCn2IAefw0+KWnocZDADEveYRuppIc7SxQ8L6DkrhtzAVa
3uy7H03fOGQAWc6O9NHy29CVpnK31/IsUPDEU42oOdEgMKInJwsddfQm4BIxWXFk2+D/kSM63kox
NPTeQA6hr2V9bDPi0/xHh2uZOdN7osDzIorwn3Fa13biKBijnr6Nzt00HrPx63u8xFkd4fw6E2Oo
NXERg7kzluVqcKy9Wci4XbYP1FmMcG7RnxrrVolVc/SrOL1PyqBTKslqbQ2umiubc8Q7RCW2DYDF
MWgN0HFnwXggu2EPqKXdcqiv+j2SivsMk21gh84w8YBBUvb9XyTiNi2RHzLLciwHw7q/n2odqKaa
ie6pn6afoktneEX7bP6KDhq/u/4ZIb5p9129u7yTmyHiSiz/rJUzMYYMxXA7gTNBs2RJx6tJk53q
zV1ciRC8SG64fe9a2EWDfRzaV/R9oEtVxqsuEyJ4DqbXqD0OEGLHj1b71JbfCB5al9eK/8Yfz7iV
IoKzaJdUzWeuyJyiid+yuquaGKEOcl/0JAeDUiO5PksmObefwWehItijZYCu3eZ2Qa+dECO3V78g
sVXvnXmKlSjh7m/iwaJODVEtuVuGrz36ekcqWcPtF4NugokPI+m28TOkWxlcxgiYLFVckhzKJj10
ld+Xvn0DVwLi9aJDfUsicdsyzgKF80202iBaXsAyqiYwKahmOu1YRoZ/2Ti2D5JtoiiN8QQiet2O
LlVOY4hZWBF5zVDoeydj1v6ylG0vcZai/35cp1LpE0Ur0fAB1uoWtAo2vZlBC2DL3lqbF5Z+FiS4
XjSLKlmjQBBZjKOV9bC3HvP7VXld6nNYj71k7E+2fMIuLWrslu4EeWUcEuVr4366vHDbT4WVQtxM
VnZXuChtdnGNwPZrUSCfWu7T79qto3nmnuydq2Qni+G3vcV5BQXPioIETRUVGs3qp6LaMbg83bwm
NOznfazKqI6k+gletkgrO8/7itekeVKG7rNn2vnWbt5HwINL78xeYoqb58owDQ0d7ZpuioBwToTp
KGXAQbajk8XuS3KlMkmku+0sVjIEr95Tmy6JBhmjH1lAOQASvG96xPU433QcSEk++PH5w8Ov5Ake
Pu/70iQu5CFF/IvDBDV3jDayHY94R6k8yRqKoG850ZrUdOA0Rr/fzbyFIVi8KGAH94Zz0NB/Md0t
Eyk4eddkZeXyR0o52Y9me5xJG1htHl4+bpt+6ryQIsxbGmlqM1TcT1Vvlvpcs+tpDhUk7/6bGMFL
jYk5FBjkQJF7wRTN577/WKmfOlndatM3rZQRfJNjz7ScUkhJCIZaMEpJ3sFviXHCf86S2FFXmrXu
EgMSjALT6cdUz9+zUCbYbzXUQl1AOP7u/boZXZ065eERqkbMz/sfU3asZVWITdtaSREWajJJBuZb
hNJm9mMmXs8+FfN77omVCP4JKzfuxi1wGmcoskSnXPtiUZnL2dzslQDBbVfWkvbTDB2yF1DNg9eg
8tlV/mPxI49nNcc3aaGar/0fTmclUfDcJmbSUOaDREBWzD7ghhJf85K9GVRgNtrlaGWXoZ3IdBTd
6mLMztRAIgY40asBHrJ0jL/8P9KurDlPnOn+IqpAIBC38MCzeIvtxI5zQ00mM+z7zq//jjzvxFhm
0DeZ8qWrnkNL3S2pl9P7prnVIWqwlViCLzWVQC3R5TZiXgg7Zj9eOX/d8Dj/6H00VYJtC0zDqJ7o
ZGR/28IhyqmjAIgysQelqptp0HI2YpDvyaoebURGJJJtnhLITf0PQWw60cygXpbAHpH/GD2kEVH9
2lzFZ+JnXn9Vn/bRNj3pCkzw12M4dY2acrDwqh9ydw5iJ4nOaphIzvPt4MsKiYu9Mq0G3L5UHbFw
5NvwtTrnoPfBJTMJwCmgY6JHWDiYCCC5lm1eM1eYgl/CbBxaJyqkG3LmxjVIXKL4W1IQFCjSc5hI
bY2v1kdbe9s6wUOlekQq8HqPuD8XJ00LXuI2KtEvabu5UvlNo50ZzsMkpheDaujvY4f/tpuC+6o7
FL/VOfDn+rdC8zpyH2OQpzlLYLZvg6t1FbyYpiAnk6El8TUvE+fgV8GsMFenSKCiwdhDJ7rsLrPt
+99WVvBilZKBd8eCZAkS7X6ih60fKK3m4ESKJAYoUxrBfQ2oDB6pDeHCCf1eM0I0MyqxAF0g35mj
CWN/zyQOxRYcmdaNg5mVASSzu0NWoaI0D7/uQ2zH+3/ul62q722vDmlilBVEaA4M3vhUY+QRcluh
p7g0dZ7psfzUuIXLbpMbDNjeB9/fOVusDcZbvc7UFPJliWMvaNersWnSpPG+H7M/EAbkpK77mmv+
hY9pzg5J4STfm+/H/iU/ox3RUb+jTNKwJZYgE05wMLY+2GqXQDg6ZV7WBx4h5WFIVAnMpo5QTC6z
dZDmErF3KpuHRUGvODIM7Xil5IpbMU3iKjcLgtgKQ1B7NS0wJHBCeCan6EUe+gvNap8M2m1R9U6k
Z1dGZV+XSejjLejpc+bqpHdQEH6Yuh/ZqLxUKtqp91Vnc1NXnySYRl+rbcxqHjGqkQ4oii4/9lmL
aWos0nw0lC2yLlYJoNhyNWPad0JTJI5osPh5Rh8Coz9qY+6blWwY3abmvMkmEncug2oqg4KbJskJ
+Ljr61izHUba8/4Sbr9x0YEJyl0C6kTx7j93ybJoA9I5rTd7POMBkoSrySV+dwS5wvf/iCYcDGHe
lXiz46XReiPoGVNveOYTQZVj5o1XssrZTUe9Ek04E1gD+togApjSXvr+jimY5dhe6sHta+mItc1b
9ApLsI5gMboo6IBVNw4fpBLemy/NVXcJfufVpexWNqljs1KOrQAF3U/tDnOT0lfA5G4p7eu4x3qy
+dIWCL9o1tEIknOU/WZH6u+UNbazxC2KKtvQq3MwEtejxI1vu6CfeiTSMynqFDWJBT1izC2Sz23z
vK86r0yhH+5ObwLrwk10YHpYm1xReeTWQH9ofOmuTDe9T29St/P4NNDKme71S+Fh/EDuRDIJty0S
09k0YjMVrvb9ITmBmXyqdfjy3KxcuxtPdYBIq517+4JuL+QbDP//6h48kyYvZp6ENFGx6ljNFIEX
orAkrnPbNt5QuLArlHHWwISPKTaH2fxkGpdgYI6aUrcNqdP/0iGIWYB/L9wHo287YqpYuLZpgyvL
SDWfsYreRpbxSxfcFZRg8lFh6CqpIFaCGRu4b9ZpcYhRAZKo7WF/m2TaIBi8PiqkT0YgmUZ7YGHn
qMkLiFwkyrB94LwtnWDlhhVYZs2zg7niRTqKYINT1f8+dEyiDptKZ2oYRk0szUZG4r06WD3I11EI
i8OdHUj9jSp/7q/Wphyr3yfvf7+YaL4EPAA0TzzTOd+V2UNXhA9hKrvKbir2Ckmw0jRE+CTMIUmG
sZDpffAp01z60F3UFz4p+S/WsehLXx7Qs7cv46ZGrJAFwzUjqti0wCWsHlNvTHIPr8vPVErXIVtK
wXK1oWyzwMKlJyhjZ2LfwA3q6XXo2LT09wXazk2vJOKfsnIStTX0ZOJlQNzlElc/sGPz+jDnF+jS
xTTvy+CZfnGvYfAmCscwjhmGsP8Rmz2xbPURgkkrhmZoY4KPSDqKQanpp8mOXdB/+RGzHVKfiX5r
zbE76ZWEQnH7xou+GwM3I1SfiPyGlYkpZcWCnA3GGidOTtP7WGk91AVfq6F5PVnBQz2FnzAM79Dr
FRhNdH9Iy09FPYM1KLxqNPsUG/ZRshzbWvbzo8Rz1izDrNdCjHAeMfb+qB+QaTnWx+jQOem5PpTn
/i71pXEL7sw+nL1vKyGevXoZMNDScFB38TFtFcmr1MX1no/hDlA/WvGnoWsc82fZYIvt++kKWvAc
QcGaKZ+xCaOLYsgDjyT0L/oxOnU3gaf8Snh3BSY4D7XNc2ZSyEl6ypx6iZOLUgTV5/095E57bzUF
R0GIZSJ+BxRe18RblTsvQvmtLAO4HQI1wSltE83G40ywnIgVajvqzV85OcuPvW4B2ZhjeQ3wjGce
UY4mxz7kV1Qi4ba+vCELh6PZaFOqFWizrOzFjbojiX90IP2Jl0/x/EgGSdB82yO+oQmHpKLQZFBG
yInaLUebr2ljHGLrxuwCiS/aPlv+BtLEMAkIAOKwohCrHx9oPDpJ/2SDzKxtJs8iEufLleCjkrxh
CSdy1Cx2hN4uLGHwudPOi3LeV8JtP/L2+4Jd6SRbwgJzSvD7dx37bDd+MD7tQ+zvi6aK1tS1gcZq
QBjaC83vtfRGLVC+18lGQctEEewpVUIM6rLQoDwtzxqxnLL5TENZRcIm5QVYzv5nTR/6hLSqTtFn
B2l413XhB+AyQsXvebrPMEe75DlaJBV4XYz+Sfuxv5Db8TkMT9AoLmeGIbIOgIRPKzIbiVr+bI6v
eMif3v41oB695niqY3qnU/oWZstJVH7biayg+Sav7gDaQPBct5HYVy+8Dyb2UsOZP6XhZXBBPHpo
joWbuKObDTe6xIlsWsAKWXBfdtwqXZ8jiTuQQ4M8OJiwZMJxDfxgZCsIwU+NgR3FY4XDpfV0H2OZ
fAYa8BElC8RJ78BxLgtYbSc5VoCCqxow6L2NIi6Tz8skllNQuA1OTmc8VA+ctVT/gVqufe3ZPG7e
MC0huKuNRRT0E5Tnr2H26ZEPs5czY8hks0SP1etFGSRYTH5bDC71MXgBVWXscq7f+WR1B/qDyIZ9
b7qYlWyCFwsSnHHBq2HkqAg+19ro2OWxNWQ4m54ftZEUswctwnTRlc1LWqYhjhimj4bLGrV1x76N
H3SCXIYxJ/PFGomMNeUfzP4NlVvIyvbGUcUrkwCVZ/r06+ba9kGuW4HS4ri443UBYqxUdfKXxkXb
ueRQ3XSqK4n5/1fYVduXXZNhN1l6tUDmIvuUE9mT6R905k1CwbuUTLHVYeRXoZvX+hOMgm2uLLdD
m4FyzP3CVX7sG8M/+DMGlhi8G1BWLmjppE6dQgO4cV5jY6DmpT9mGGd6bA/RiZwWj5z4gJj+FMvy
HNtJMesNWdDVeVAXvamAHHxZfOLmuPop7uCmw2s5kbyecvv9sgIUlBbsqKM64D0M193Bt+mH2g29
1F0ups/Pqb96VGRDWrYt8k1KQWdzC9npYIKUuJQ5aHo4Jkz3dVacstaQ3NY3b5kr+QQVLVEQS0Hw
iHM/eVHGRzNEFif5wppHlZ3m+PO+4mzbw5tcgqbqJOpURQFYH6CrkZ56Eju6dtoHkS2ecOSBdjOK
DBUgpM29dFEdo4l+5G3hglNH0uwgk0c4+rJeQd+FDSiWnTr2HKAgov9jX5rtt9tqg4TTzkxKcxk4
RoJYjPpHdOBc7O0rP3fh5s//DU1sWtKVpLcot6/R1UAEkh2s3Kk80/krlUGkZzm314+Xh58aIbbt
JpMZ5hnXdFwIiWN40WPsmk47vL6H5ebMDWcPTnAf8WKBZoqzG1X0z7G6Gcdfcvhv4gjewu6DpDci
NLqiP+nQaYHH5uhuDPrfJdvEf2dPDsFBpKzvqFlCju6gupw1M/aiA5r8X+8JKDb6so8nManXPMrq
HCv1KGi0Gk5wqD5buEUSclu2swtSb28faNu/MyTRMKDY4AMx3p+YBt7a5lJhASc/OFon+3vwCdNl
D2rshL+HB/oiK17ZtOA3PPFel7e2no0T8Fhx21Qnk6D6QJMy7W9u1wpFOC+1tlyoxsmE+IxEXANw
QueY1Q76cb8A200p8emyVbQENccawo8vkKrMcI20fJQiuI0XXOdn+4IU+lEKuGlXKwEFvU+NDCUW
0Qh99M1L4YeX5PtwxTNKFM8b3ls5ybo4ZRsnWADBqN6ib1837qorT0V5q1uS3rnNO/9KKP4JK62P
2zLL7BgQ84D5iErukTq8lLV2RDnMvd6Nt2Yd3lVd+7RvA7K1FA5J2gXNXI2AHdkjioBAJS3pR5EB
CAdkFpFCeSXrANWAV+ThVR7816UTDsZZncaBcjP++7n0/xuMKJNE8BbT0hoVRqTBnYPq9ISxGeo5
bvLW2d8QmTmJnX8dC9M0JpCm9bpr+yrzJ8tpfYq5qvWn6MLsg4zMYvvQf1M9sROlrBalxaWeOwzO
whfhkat4hpOf+StQVp5IuPv5cJqs0AR3YadlP2oE1mvcx7c8K6x6BQaDLlcK+ufU8ysx18W6TDd1
cChQzy6rO9t8GKJjjtoqYyDlExRyKvOqjhQee+zHY78w6pBm+aQFJWj7Vd+qi8P+hm4eZys8QTsL
jEnA1Fqcnrl2nDErvX2xkyc7OO+jbCvnm1SCcpZhETRhg4jaYI2XwbTcarQk17VtJ/gTQmR80no6
KDrIAA5me60ON2lzzlLJFVcihSEcXSTP1IVNkKJoz2MXuHMcSXZDsvsizZNSgtm8X4AQdF8w7S/T
SlcvYoz4uEkiWYuNbMGEc2pcmlhllEc5SeqqgenG6lMXydJtMhS+pquDI2ySqIptoKiFp+dnKwWL
vuRs2i5dedNhsde0jFhjVfyiPvhsdvgEZNxewN8SotSXc9qlmC9devsaLZNLOJmiuQpKlFaARC8u
nUn/UiaqQw2JwsnUQXAGSYHePlAtAYRdqB67EdpoF48t32Mpa+8/uFkMXaOqiXEvIm0VMZbYCHKc
H318bpSrkl5l6jO17sElhPFPqEXFWLT0fiA/ilSi9P/gc9+gxbUsqyDAED7YVeykv1WYmngYb4in
naJDjHvT4uE8K536bN4h9e52N6BjlvinbS/49gXCQrfjjDZmHsQJ0v6uy7ozBtLgXYTx1ln7sq84
207kDUpwuMMSpoDDnpL8MU6vYu1x//dlogiudhxaDSMr8Ptdd1yUQzc/pPY57iWPOwmK+DbWmiqp
DYItw+Aeis5kJb+yQ5/RWKIb2wE99nO5xEdxSbUqaxFuxn2Dfi1h3KGTHMxrcIb4aP1xFekBvG3Y
b4DCBSAKh2UgFgAttXEIu06Cx2KU3Dq3axBWUgm+NxhVQx9agETn4ZqTOYbX9JKgkp1JPIhMGsH9
2nXYUapCGwJ2W483s33TpBJVeO3q+3hlelsx/g1rF89ipS4phOFxkvyJzI79lbfH2J7+jd0hj4Sk
voYA8+IlnvUiC4NuaqKNUaHIB5oG5h2/R9diu+rzEXWLmK01nGgU69cz0RG6N4vBiTOMj9q3r21v
tQIUlnQaIitSC6Rc+AOWXqPum6fOEpAekXNIHOaYfnQBbVjkBe7ySBxwQz7sf8K2Uaw+QVhxRc+a
erZRutiB2KFtHRTZXqEA03CKJ540bFK0trSlzBT5Sn7Y5xUq34nVPk/F0vUxhqLxY/YS36pe6oXf
wFM7uwZahVgpZViVLrXgljtzpDUhr2nK8FSc/7r8F1ecQ9bGE8A61n7sR+Dl5f1XxVFWpsJ3ck9g
wVVbvW0FOl9mhd0l6Z0afJHsI/clewCCry7joUjmFPLxfIyCrhYwe/KQJvFLv3+WcSFtG+rbBopv
t77CNMVUfYXjPQutq2iecQ4iJzzyWrbQRYLkC3NbTzmhdyH58h9NVXzJMXVRqziG5ehBc2eS4jTQ
zM3q+bOtpP7+0kplFdz4EI90nHgLaushCnM9e63LOX/0Z8QGQUHSH+YDFPZJORYXMGbLIjLbt6nV
UgteyQg7gxrZq5OAuP7r8Bk3vubDZ4qj7NG66eRXYIJH0lSc9yjx5Yfxp8bunbx5mUvJvFeu6zuq
Ks5lS/moNBrBFgKFgaoh7BnGbuVR75QpCrRZXAQnTP2iF1oaire/l9LFFByPsZRmmQaQLzsnPzSQ
uEYH/TbHjF5/uMlcZCz38WTLKXgdZladsnCrVKwvUXUBz7mVHvchuGHvrabgWdRARwe2AQgeE9JP
tvcfYkIrxRD8Cwl0vIoYNg1hA5X9sfza6w5sWqal4vhVxRfxrA5VSnXIMViKn83Zb3oLivTRkljz
9o68wQjGXMWIrmu8/d5uvjIyOnX0kGJo0P6ebIe2VsIINlvmVhqA25ZncnnHReLr8wGl2I4KJl0Q
OvdO8Mc+okwswW6bOF20+rUgJbtD4YETDhfdLtx9kG3DfVs7/hGrU3vB7MtlYVi7Tld82j8rlB1q
u33oK0yOjLLlts1nGeb2wfmGKRgsQ51vWCpYSTpepcZt30rMR7ZwgoX2oRXOMVc7qz8iqDBRvwwk
eQMZhGChXd2bId7DaMyva7dpUb8zfk3G2dvfnA8ouoHZ8ygBpSpqQDQqaABib+j17MfcY2GA/GyB
Guhp+IxZm5JnwIcNEXD4d6yUIMVQ02y2B+SAk9GdK/pgDfXjvigf3zTAMFSChkEUQhggKHqPAQ+N
PpeZ5N6S+pP2UOQYXl34TLudxiMIOab2xaxOEkxuku/86CsmxQqilA1lroKDU3QlmOZmzj31Qn1L
daKDeVBu6A2I2EFjmRxNWYHJ1oYZqk3AlQneCXAwvhdSS7Jc0WMt98AFavrLbFkXcwg6zzJyJglr
fTgjuGyaTXWMt0FIRvStWkDmDK3jkC2v/MKo/blarvUqOCilfZ6MxKXxY6rLpn1xAT6sKAE9BzqO
URgoMoJiCDGpMttEt7yVhl5rjWeq3pNldLoa3fNmnRq/YALoE4S+2BTjUEVSxigFrSpRoZoYb3cH
brArY55dM5xlFVebO6freCiCEdkGCd/7ndO1OCR23WPnSt1TWHsu2+A4F7JX0palGSsYwaIxgrpQ
ugIwdncyg9QtSXfYV/rNHVohCLZshJbe6TkQiH7fJRggbX0pe8yl/FHKSlQ+nohcBVdQgh/vp6TR
Sw1Qy++jx1OnqRucpgufa5d49kF2j+U/90H3VnCCccVBGGRKAm84zU8JyQ+ICl66oTmEViVZQ5ky
CN6dpWZQ0Yb73X5xiPJUR2Bqq35N5XA3QnEYOvyYcG0B1ZhJ02ICyvwtH2s3xmaZn39BG9CjTXXQ
OoKDTlDrzA6N0mrgkFgTu4r+rWmPxM4cM70xzeO/h2IqnB9CLSYOLMHZDqbea31tZF5l3VnJ1zr8
U9e/WpgbHcq4uLiRiIqwQhIZSQowv3dhRDOPBtk9qs4Omimr8d/SgDWEcFp1ZVp08aJnXlqNt+qg
YrYPU3+g5kJyRG3j8DFl4GHXmNgO3RrBHDQI2HjIAKPMS/MYaZwp68/7e7MJQ8BPg22xiKrzFV0d
8FNuZHHYaZlXkwsGtbvVclSUWHJD5lbxYVtWIPwjViCLqVtTlwOk0Z9I8EeXnDXDcgrrhY6nhCq/
snIrNMH5WEbEjCxfsHLml6Lwi+RrOPn7q7apZysIweGUc4jklAkIvTkjv+TmqYwJa8ulgZ6cGSbq
Q9UPl6KhzEEbZI6Zt+i/F+xEe+KY49e5kU273ZRkhSO4GqU1CoPSHqNt7T5yingJXNMuVXd/vT6+
xHEgQME0XdVxjuLvvQZY6jxEidpkXnf4q2d6Ame4gQnFw1E+qGpz7VZggk5HSTTFhQ4wUhyH+AqD
HwrFcMJRxr+yaTsrHEGte2sYLboAZy5MhwaGU6sobLV1ibJtWY+tWiCPR47NMMTuqTlfhjSchsxT
yUWrj44+PdDlZkkxPkMaftpaujUW/5aVpZaNbueDDnXofu+feKAWXJcgRwhTxzxPLshJkR6tQSgv
i/B9jExDQUCBgxMCXY4aEevaQ7CJLkmBtRzd4ZAZLkK1GAuBGhGUWzEk73jGRtrSuSntClRQlKUj
2RjRGtRi0TVLzhhKgcTNl5b8tq/9Wza2lk3Qk6qsMtx/uT52D6p9sVNv//e39HD9+1zM9aapGq4l
JX4/jh+X8Qebn4ZG0oIqgxAcHlEKeKQKK1Xp3blSp+upbM9GlUuGJWyslKnhNs8nJeBKInZ/q1Oc
Tr1Rpt5SRV5sBpchzCTWtCGJSYhpMx3jRgk6Nt4v1phUix5YUeZp8eAYUekmRXC/hMrn/T3ZetWa
hEe2gGTy0/U9jl0baUDUIPXKAXHHLD1jZOwxXMbFTabImYmNjgntU6E2z9Y0Pe+D890Qzltg8yXk
9BBoGX6PzeYsrGs9zDzL+tIyVL9pj4V+VFEXUslIoTaXcwUlOIwwGupysiHmWE1PRly5oVrcd3M5
SU6QLc0g8H4YjUXxyBQbz5Q2javFAE4+9+Dn/joGv6IXto1ac7gfvGCF/eqXylaMAQ3zPf069I2T
V/DnuYxmfMOXo0TCBOsziCaoJkbDmyFhvdnUqWeUT6XlRzW6l7VnLf6as5dYVqO4tTdrMMEvVB1C
dVqAscB1T72qqbyZMC+dZIV2fGVEbdNVG3tDQN354SXR9yHusBaGedrD45zcmKWv9LmjRrET9X6u
Pav9cNjX723B3hC5sqwcXhtiBjwb29Sz5rY9T7rxqCVj585hXT38AhL0gemI22hoX36PROOAYT4H
lrChmcPGr0F0zFsZn8uWbnOl+xtEuIMVY1cMrIbXIyy1EHJnmWtMc+v9iigmeIrxmlDBfiqIkjRL
OM9QvT5aLnmjPyaYRoNL7L/N9+gGMH7CiE+wOBi1JB6gDWkbIyhZthenWux7liQnNW1DV7Gyx33B
tqINJqbmARj+jqBV7L1kaZf3GOyK9yWnfE7BGRf/0b+MoLM2TjyXzn7F563xBLsaaRxF1QA82mWX
0k489OP48VhIVnJTy1diCV48WXTDzhI8ZtnwvUhvGPkjKLtfcKsmQsiIgFKmfWgVsGPQLippk3tD
/o12t0r85/7ebPm71e+LrQFLCga02kQPEYuGS1cTr8iic0a+dWilTdLOGRYZPdzWqq0RBYuNWcKm
PkToqVJ9tBOV/a+0E0HV1hiCwSqBrVjpgFWDLJ/R/XwzOJi79CcKKFz51VgmkPB0Mru4tZKkAxhm
srDnuJfHgrjCih58LY/gT+s2yVGUhV3qgmOBkXlDe8Sl1R962ZCRrYvJGkiwVEXJGYaXYeEmNHDk
L2BJWJD5zf+wZQWQskUTTDTQZkwYsSERRbG37keBN8ieZTIIwTxZoPeDtUAWRr8WaEilizeB2G3f
fraOhvWCCderotS12i6x+XlnHirNup572YV4EwJJEIMhvs0+1G8Oo8rbiGrE0Zffi8VTasnTYXPP
CUGHK6OcFFIwyKkgQ1mOSLWQBJya2q2uYuR46HdBgpNIUh+3uScrLNEweyNdUOGEdFVonBBj6hBk
GlyDqpIUy5ZMFvqrMJcW4VMENt+fOEpmpHNpFKBdiJ7zrHMys3W7CcPN5amqLQ+6hhJsU2cqotg6
oCJ1OChUccIQFTd5vjh93cUOobWL6N79vtptOQTLJBh/ayH8jPTbe/mGmKGIkQG0HQI/BXl5RkI/
jXOf5dZxH2rr9ggQzaImWENtMROH8F+E9nKoX6kfa6Vzu/Y4D2jKhJtr0Ao63CaaJjEqCaR4KHUL
AT8AK3FE4PYzsOwH1ccjqLoOS5NcVLP+XrTpicTTL5yFlq2C4B4DfnEjFpQmzGazLSmUk18bNFoS
B+xgSEWPauXknZ1gElZ7HpbyYX+BN/cSITekyRDsN0T7KzNWjlOIPBkNtNt0qY8salANXh3AKfV9
H2orzAdaEguPAPCDgMRN0JtSL1sTHWw5ojjj69wI0IM89L5yHP4fHEkytNcn+OoZQHHHpQGyiyg7
C285gRG62ENHP2qoF+XsJ/9NOLGi2E6Z3RAbuZ/+Upy1Q/MYHBrL4dI1Rx2DOSRXs03Df1vLV+lX
0oGPG43qfC3rRo9uFl19AYOvfqCWiUCc8m0ac0QA81jW+S1dVUFNo6Yf4pICt/nfVNu89AcXYYuT
esKNbZQluz5OdsJtaqU0r6HBlaD6RJZlTLGujQLiNns82W10mKLBJay8IGdxiNPCNSr11JD+HIbG
0/6+bp1/DFzFmIljmgw28t7X9X2iowiuwrbipt2ofpUNp32ErVMJhIamCetTTYQY3iOgwRLVxEuO
EzBNv4AV9XbE6F67phKF2RRE03jER0N1iFglqRR5VrQ13FqQRm7Rd2B/CywZ89SWVrIViHDCJtm4
0HgByBi153qcb3orP1EwatHZmcLISZpGEhPc8l9rRGH1gnyc1FjB6uk2QtHV1TwdlXFyo1h219oG
giZqOiKDOJHeb1OssLqpZjjKPFsQMrGvVROWblNHKbvf9jViU+cxbO8nFl/mlc6n9VzUjOKVMvgg
67urj5ZXzQ6vPpnlbb6bscg1muCWEfLMjIqn44vr8NTfMITyF1e5JJdIcphvq+BPscQ5PqWGfvqZ
10qQ4LlQDk3577kO4CxWoogBmTnrO3XiziK67j0U5h4VDwWk/uJhtpMvzUpw3RIfRms0Qdtx/VaN
bIQ8CcY6o60TrZwKes7zc/GQOKkfeBK14L+3hyfoOgtjrTIbqGD3dfZMVwPvxnlwrSM5VF/QA3He
h9u6xTKiGbiK6KaKcPF7JaR5P9SKDc+H+bY2Jtw15v1suIjnOeTfz5Pm+4Y3BqpCeFUD5ca3Unhz
iAe74QqvaH+iMsn6DWNh96XZNN8VgmC+QTMputUDQWsiL0uUc0DGu6jUnaCR3I43/Dlysqi6A0Mt
ChrELEWfGCwIqgw+sC0OZqj+OUy2R1kkuU1tCPQORlC+uVai2FBi+KOi/hyp1gnNip/o0t6UUEnn
Xy/eOyxB8ZJYrZhigSrWVpuLHmL2wtTMhwqP5hFTj91fAUOhGOKECLSLrwsE8kdQNMOjs+bBUg5j
TFwWqu5oy3irNtyRhVo7xAURb9c+JA3amcZNm6S4+qbf1PQpa2WFDVuXpXcIglqToiZj0GHd/p42
N4KFCx2kmqeetBdTouJbx8Y7OEHHJ53Ec9W8wrFXytX6r7sZh5s0f3+bZKsnnFFVOoDN18bqJQzd
Saz21cH49x4I8piYtaGiC10Vs7590pbjmMMDDebgDXV+6BLVTUl0h5JWdzTq532JNg0XOT8Vg0VQ
9CS2eitF1NsY3YjdwvyNCiVwREf7Fw0lC7d13vJSB67cTMNEbfW9s2uQQO9KO8y97Dyc+ZGBwAde
JdFFVvi2uUUGkqVo+TdN2xIO9sgY8YiL4InU8jZGsj6VxDkkvy82/gQWyYJYhwro6eCPFCwXRHZl
2NwTDBCC50alk24IKh3TjAYDvxwH1e08Vs44HKN/37KO30W45yeIoMqhmTcmLq24NSh+mR2r9Kud
S7z1titYYQh70aaLPppo//D03kHXuqd0qNhBV9boRyeKucU+k7hRGaI4EpfZkT7XKqQa3WZ65Fyg
+ZF6NX3gNKCxFI8LIFxOELfgiUusIxy0cEZUoTnnrIfzMaLGUdF6siSHxDjFy2OV+k31oMUyDoBN
9Vsh8v+vLg2c/4SVCDt5+sA8ywwOWaE97LuEjfcMhMIwSzxBkRYTH032EBdJY2HX7G52i6o9zaQ6
NQw1KIOJ9vziRDT9sA+5JRUqA5DvQzW4qVmCMpqTbnWYtY6IV17ehPP4UpQY/buPsWVVCE9qyDRb
Kvnw5Jyngql9GuHuQNGpNphf9eoPGiZP+yjcNt9rhEnguVGgiKktaIARbBejXbtgLGjkqVPrIcvn
WEZyKszmTLLKKc1W4lc/LhzgUE2BBCOuqx8U0E4bSzcrgra7tDGyU9tlKnGTcshlx7q5hYSLMUV3
EjFsbNV7xUviqauCocNUPqreJGP2iKxq4Ki4eDmx2jqWabhK3ObO0ttnrSiOxpSdzFG7zKpyaqvw
PFv0vihmL6rDI8KbtylKHvswv+kJwQAF4vWG6RSGejukc+V0U/ZbU/JhrkXzaOvBTYiafQzpRX+w
3t6gyCYEMj0vo3VaKuWozAN1ssp0urK4GZsRt/ccmVYj+M46/RZNdqEzUAzHqwJyVw5lgz636TOL
55eCH0htf6Rq740hhh0WODh6JUdZaR2coLEvKOo+pyWSdMbyLWHpfT4pP8AebzvFLOuVM7dUZ7WX
fAdWpm31tNMx7RPjhqPugIPZ1eh1lXztpbxhHy3hvdLw/6+AgmKg6LrWI49kqRMqzVMSIVKxaJ/3
TWHjavYehwu8wpnUzuzzHjh15XbX1gn8xK5mgUsOtWv/vsEYEYq1JQiGZ9SWYek5wBDzOVRLcZpm
WevclgloCPMzFBIZHx1jroBMFj1teEop6TExKjdiMj7g7a15gxAeOOmIi/uYzsjRawOmFviLvjhD
LXEa/7AxbyjCsRXF5jzlFQQZA9VHEapvTyC61xJnmRd4kvGBteRo1WBgJcu1wkbJASPFFzS9Nvph
SDtIifwNZ77iihG0B/s4n1M/Oe6r4cczGoqBPB6UA375QxXT0qpp2YRLhCom9byw/oBieHfWkyOb
29NSm18tfA0SyJHkSbxpzm+44lXEjI3IYJMW4RQozklZO9lU3ujpH0YqK1jeVJoVkvbezoy0roZa
x3IyGzSDMzqz55NKv+wvowxE0MwEHclDUABEN7+3/R0q50ImCWtunp0rOQS1bIMsI3kPiLn/rU1v
q8kvNKcrnszl6b/JIuhf3JcEzGRQiVmjSBXeTjRxS1lKbUsaghA33juYT/KhuCiK1YaY1RB5Q0Wd
GMdX9DxPpyo/qjJxPl7YeHD2J5JYXwTKJp7P6iMvNVVniL+N5ieqw34/ozbCHGV37C1FWKN90DYj
mVsMNPM080uLQnLUcJb98/4GbdnOGkNQNtqDuJaEcFBl91REfgI+ZnpFEI/bh9ly6CDuRzgEl3iE
rfgWrg6omaUkxMRubqINyEd/mLLRTZtyrACES1NeLXFHOsgRFNnnfBwOat4dGqUbnbwYvf8mjPjY
6sCOmCcQxuyTI6maK1qHh32Iza1/E0ccsWikqhGCpwvrNTzHM8NxcdISWc5BBiLol4Ye3nQcIQeZ
vFH3SSOvU9k0mJUcgnr1TTOktgU5UA/9AopCJ9S/6vHoxklx0ObW6XpFommbzmB1e/4/0q5kOW4d
CX4RI8CdvHLtRVJLsmRZvjBs2eK+7/z6SejNuGmIbsyTL744QtkFFhKFQlUW42mZbrSCICAL2wV3
pHxUTXcmrgGhR954323T0I2FdlOD9pX87tIYskaavhzhBYG2I4aCgV6Lnaq4ewT6LYYp7Sap2V/2
ii3bUPahmBjAgeQvW0Vpllktt3oeuzGZ7HxwJlw+0uauknyR15q1kUZCFfcZi6U69ExJpRiVsRv0
5Q8xMmxBi+8SUXBaU/P0MnSaonweg8At6oFzOm3FEWtoxi8hCkswQoqaqRO7MV8mzUGarCGPxrhD
2Whn8KbYbbHTGpDx0igd9VSdCwRHQ3stm/NBCnlcvlEn+vt6Mu5ihKI09DHWU7UWPLtN+9jN7d4j
X2YHlSaeyCkY2Nrba5OYgzdv1RZxEdYwgfLc8iiUfjr8uOyNPAj6/ytOX2IUXKgmINCdsWvIz0kf
3UHI7b9DocS/QpE7KTfipoIzmEd8JEvEa0f6EdJYrxZDGhhfaSZ1iY9TYU42KVKMz/gxGLeL9sCf
ZL0Zk6/BmKNq7CN5IBXARhsJYAgahYdiR1WhCp9XHb/5idC5JaOpQEK8x9iV10EfJgMWr+4yKxZP
BvJMk/qBs4q2h/0PhLFnWtSkl+cGuwe3/7n61hBf4QVePEOYI3fuFEGWuxrunBpWlxWWWP4A+37E
186WsKduXZpj21RYrsqUrDEqUFP3OKYcduOYwj7gaWKhhMh74PMrX5rFi8g3wnuq2TwnVnYwfDZV
UpbjogKGIQ9NdENqL8f0ebRaDzlHooNnDMNqS20UcpYASc+fw5pOYnySdF5GbJs7V/YwZKa3Y1ou
9CzqnNqwqwc6gMlwwr2MnkA7x7xFXvnT5gKi0UeHMh+6n9lHwiWICUEOgrKnr+ut1cYEE04jSyQ/
c/nbZYKjP57NY8pnLHaUYRuXudi3wOrK2Q7UzFMWfXcZYusrKURWFUzuUk2J7V8a+wRjGVUVOxS1
kBiNLMx237Xjo5AIMSdE2YqKaCMlEqV4FJLYQQOLtqBCaFgoGRSf6gwvk6m0T/PalSfIcdSII4xE
42zbTf9AEzkyRRotJmBFXKIFCi+kFUFz0KS8p4USkRPIUOcvB+ggFV9Dh/dkvfXR1ojMDgtDgvgk
VhAdQQKnbJEMMHlXpvcCwcizrTGYvSWRclxik8R43u0zS7I1Wz5OO/WaCllEn00MC4+9hacnxTOM
2WoY/KY3c4ml1MpjXJymkNNXwvv71FVXxzlGIPeyUEixKyaDl5ftVRx0H/F2ERUlaJNA4zJb1Dun
XYOBZj3iEr382lfDDlMEvxdqwLFkc1OdYdhC3lrT8fZeAEaYZSdbmlNSz59Lof23kk5vXvDLGnae
mL4EWtGNgMmkzM0N1dFFyR5S4lymiC3GU0RdMiW04kBuhokUIKiCfLsMGCMJrLh7xYgmO8u9soWG
jvHlMtb2yp2xKIesfKDoCjEhKMpxSxVd+KFoySjV0lF0/XcwTMygSfpYGyZMItGTXJaWjmR/w5VL
2XboX8awz/poOyiCsRtxAoqOPPwcxue/soKtoDbLEBVUyxS7RQCRjDCz5m601f7uMspW+mT1+VkJ
d0mV+zqL8El0A49CkDayqli9lUlj6+G/nk7+5tHnFWN4LYuCwFRDWIQs5Os0mH6ZoNt1WvblWHh/
ZxbDZkKgT4qswAUi+V7G2NVGsBCddh+6pOD0wUy8tyFurAz5IppLHU8tWHNob6ZCdNB35jc1r8ps
c+NAMIwQFa2G6Kz4fePkCqZu9Q1ChUB4mtXbIfiUGhxH2Dy/VxDMwYbWMmUqMpzfg/JCyK7PMivJ
fdwZ6uixSXiSD5ubZ4XGuMIUjrmCFBQC7q6lbyKBm9fSj8s+wFs01gfCopTihMZy8uKIrU/qL+gT
4IQgPBD6/ytKqweM+K1pEKcKh1zCPJufQ35/2Y5Nhl6tFXMRzuWhaKEaF7vQOXPM8LFov8hT4UjT
U9o9XIbiWcMcBmEbK2M2AErRHV35WmSY/f2RY21lDXMGqCT/71cZl2sRT1/5qz5wQtHNFJaywmAO
gCBSskqNYEaeVbeDJr22BOOoYg2v4Jmt5tlrPQoWAkqMjuJVt3Icm32S0uciF4I3p5Ou5qBGeSHv
dNsQLUF4eI602XYXCElUXSMhPFQa/aZVGhthmz8gzbkYLbZS9i1KKwzT+RY2qqPEKDmbpd08JDd5
9+/Von77JWzF2ayMMikFrHNZGl4y/FwWyZHRV/QBpzzb+5ZWWW0xaUJBWNTTcLjXb+KwTi0xSSxc
dT8S161wGAYMgzjLmhY4A8HjDsSiPI1HstsXlhUGw3t5NQqhFAOD+NMXDL7aBY60779Qtfncya55
19nN/byCYygw1vHMEyUgdZSwoEzmpBXPYs2p1uNhMPSkVmFWDQlMCrv7JLoNxk9pzmmw3MycrVye
LfnppqHPwwyXE+N6cOIdJqYc6yvZRvU9NwOwUd9GnZrqSqBDE8U4DAdmAeR5EmiausLxn1r/yCmO
oze5Kmr9eZrtf9jMZzSGDrtaldpKQfyl+PJ0FB3MYEa1jz2+pLfFfT1YtZd6uD9f3lF/WM8zKkOQ
mNPUdqOISAz0EPjoud4RASNge8z0RCtIpDiX8bZd5BccW9ApmYnSGg3gOvN6QK3yHBE7W/zLILwP
xxbV9bERJVKCpaSTFekAzMgJryuXDtINbniZtvfz0Gkwi2wuHngw8xByN78f/MIiqUEE6SDXmKzO
wRwzL3EEN3oJMfK5cwOMJabTfKiE1Eea83/HZrZcSEbRnBfwblb1B8Go9oWWH9Dbw4lt/rCiZxuZ
rVBQhSGJHmadNziqB3WNa3LbuHRCcOjwJBT+wI1nNGYrzFBeCXsZK0qnvGt25uW29jDYdEJF6mV2
/MTxl22vPOMxmyAz27IWkGlxlxozK+sb7Sf2PMT2W8xteRWuZ+f/STDyrGQDBCURg0Ci30676xeM
h0MB0i7GEIUETwJQ7i5sHsVsRiRnR1WZu0MXNyMe1WAm4BrUuimcTnvqbGwac7URVObYVPRKq+MZ
n62Yvdq4CltiTwWiLe60evpDLwExZ6cZZRL0mLByjWlRxfNgL963Tn1Fp7nzKpp4rs9KXWtBo4xS
BrDWnV2IbfhhSD8TNnZjC88m777K+0gMmyhQQhgiA4tozjd9fKOZHsfZ6Vd4t3g6SksV9Bmi5Z1Z
PC2UhxYSlfCCw+KpnriTsXaLTeDkocMb3bG9eis0Ju7QoLsCzQ2g0ZcugmEW0053GxeDQpxxJ3PC
/a19DMUAHZLkKkqP2XaOINBkyYxlBDlCDon4yl701o4aXlqWkh27gmsYxqY8azJzxN3FNUgLidzH
qr0N43uj/tL3ny5/rE2DkMVU8f6AcQhsHnNYIInbd9ixzTgdNH2BfHZ0PUgJ58a/adAZhs1jKq0p
ZHqAwM3Qsq9mMt9oWXorYwqJpUvpUx9PEyfs2LJLQ907Ct8VdOqzdpWzUipTGiEpI/2E2Atp3F5/
ubx0m/Sq6XBwoqEiUWbTmVNgojxbSOlr+4Drna+4pV8k4NfRyWMHal10VsxlzK29u4Zkzq2R5hvR
PBK7iBeeBj33dIlHRzwI5qhKl5S0UP5BjN3Wp1pKHCnROfdyDgSbzgxqNY8XE1aYJUqVI3ReWVGS
2ZeXauusWC0Vm8eaZnVqUjEDC43DtVSrB0ldTsg8utzytm1f++UHbF4zjDV8kQpIBqp8pc6rzNCu
efWHPBCGVFtZnkXcQ+HQY3KD52MnyyH+LOqct9ZNOl0vG0M9C0EVvtoAZ7Tzb3RgpOIskDWnyk/8
Qeu8LcRGtu1McmEogda6ga9eicfcftF6tBdqHjlmdscjVp5T0P9f3e+NoIrTcaae15uOGDzOkEWR
EvT2cM5Anocz0WwQauEkorEHLX/GdaWLx2FQPkIFhoiaNrxB6e/EVmS5SlHdDoaDwJm9xE9B8QHO
Rif6LwDGE8KlFlqcQeCauHtOjPwhzYOjpBMH75Iz5h2InLN1c81WeHQHrL6NXnejmdZYM5RxOlJ+
wlWOs2Sbe2iFwHx9IYeMo5TAolr1hgSko1p1xQv1pY2ze71s7KfPaggEFABp3ba2dYTctMM90yzZ
hvjHnhdyb52sazjmRIiCqNCJloAXqruJJF4+nHA1tYTuEZpnf7l+zNEQmT1E4Vpgle1toH1GvVee
8kJvjhew93dUvMZSI2P5UuE2MT4ponv5WOD9feaKohdNRBYTNqCj60Zvlh1maH6g+EZDvyoEnyG9
/E4jaBrEWqkSA40lmWyjyCfPZ6ebOHa8J2r0pL01QSDAoXciZnsKyyB16ApPMGyR2DHViQgtw5FO
9ZXhVdf1v1eKYPCY7dkNcpxVOeIBCGe7OsZYQpZrr121TvBCx+PxktvvmJqBY/aqbqaV0BCC8CNC
Qe94IsoP0u9Fk5NR5C4js13FqZjNmpqlBDem9I02lxVTasnGTUVsUXqYCdKYN7LxTVH/rZswFjI7
t62SaJw1WKg1806CalYb6bk1SRLnSOetJLNr63IRlV6BhWF5OxaOnOMRzLRV3qzpdxvrN3NQsszQ
d1FrYx/AH9EtmWffDa4Y/fv8JYPAbF3I+3XR3ABh8EQPQ7ndKPbiyVYeZk+kKW3N1hM3/n6ZL96d
GQwopfvVqRQmaINvBLrNdMfU79R5JwevlyHevyExGExsJ6HIu14CeEKoYHvBiEGMraKM9piy5ecC
ZpYK/Y7Q6oLW5NAI76sxLFKkKK8aVJgXBDeSfL8I95dt4/19hjW00cy7ji5fmL9C/d4aebvosncb
hOGJOR2TQqD7d+xeNLwdR/03KTpKAW8uDtf7GKLIYj2qcTei3gdBo9v4oO2zCLphdDpo4mq5JVZo
neWcuDzrGI6Y6qmCVhn1jBZX5eCkl7FTGU7Ky2vwPhPDEVhAYhYGPhMJf8qFmw+fL7sBb/XY57sJ
w9EynRpSmFbW28VecbGSu0HHMA5LtBuLpiN5T1K8jcU+5wUYJi63BlDnA83ihYfO6pCkL7mn1fuL
zO9b+O2YWdFELi/m25OAg2pEMlvhMXUjT/shCZ7ZWIaH65o9PHPWlPLdb1kiBpOhjXyaF7nr4PpY
UKqNEHnjs9Fb9BEi9ErOnZ3Dg28feGWg0hey2ClYyjS8FocfBfwxa3kNVn84jSGAj3cOCDe9LfMK
pYSYaS9lE05jX/UKZzoaDjmpvoyRdYErP1xewG2TzmAM91UjmdOwA5hmXBnTrdw7RfDjMsQf/P6M
wfAf5GUm3NOAkeynqwK5XTrEWL3JXiF5ZREru465gdq2W5whGUZUInGZyxmQ4YzcNc0nN7uwxCQa
KpnBfZui5997JzyjMbTYtZNa5BOEMv7ZYtPupXHLPYZCwuP/2jSGDtHjX4m5NCPGsIg97P8ZDzu5
jZUc1P3lL8dzDoYRc8NczL4GlFnv42g3iIdk9i9D8LydFZPTpTJTuhJf6h9tpfQQ4BWx9ySv8+ej
yfH296W+b3Tx60uxwnLVgt6ZBD3vjvF1dMm3Am+WePN1ohvhWvdVnGGm8zHSOEMywVMhqp0yUO+v
hdu6ujKKk6hxepDod7jgfxJDghoZtG4c4H/Rvtm3/rATfcGXdrysKPdbMWTRBkaQE+oPIw4vwSoc
HF8WOZX70ht3jXfZMyTOrmJno2VhP0yNOFLPQL/TD/kpvFP2nUvrN4IrzRodw8tPgqM7s29cazfB
fcS5nPzhQDt/OoZF2qVNoNiBX6B+6q4UNzsFTmyb1+EPycLF1i53ly3mbDeJoRFJh2axGMFTGvVl
Tm91FKMLg/t3GAx7TF24tNBjAAaGGdReqT/Oyr+uHmE2GUMbC/rhamIAI7jGlGzMrV+sBhUdCiY1
8G7Ib5UoF1yfbeowuyLtcxlrpl0TW7J7f/oePy7QNsSF6O3tECPVY0/do8D28kK+L0j43UqZuYkR
3FQHMr5thtHtsPFkJ/GCHxijhZYZKudYe8JeOs5H6ci1mrM1ZIZTzDAlXRhghc1P2kFxp2Nqa5bx
QiPI8AMVOoylDL1EVWmoI/2eNEFdOO214Sy+dqJydOqel4zgbAJ2VGEnRWW0DPigZRs7zTA4Yo5Z
8orE2Qci3buXHIf+jlWUFWQKBtbn+Hw1burW/BruCi8R7QqOGlihnX0luFBHLo9DebAMpajyNKAI
H+ZBboiM14rxGkVfwr61ON5JueKSeQyXKGhkMNIFR0J7GJwcmqbldXAVp5biDK550A+yW/jy3tzz
WJt3wsoswYyTOdTUwM5RXyQ388zQ0m7J3rymDxr5qf0u3/K6L/9A1BCyN2gDksKWIilKogQivZcK
u+4q29P3duqj0yvtWotxRFxe3W0fPcMx20+rShGi3YBThMBuq3IP6Q2r0g1O+PWH8/aMw2y8mASi
kAT4iOKnGbeb3h86K7eTBhc4zUOaZ+HYte2cZzzmfMf0aDMoE9jVp6FVzT86bXQmyUuKx79bP2bv
CbMpp3EMnEl2BOgh4DCVOQk/7toxG20shkGcqS0COugRJZeQZwxjS7P6K9UmO55LcPGYDWcOY5jl
IfCivegpuGbHdoVLgGpHbujwEjH0Q7zf3ecPxWwydRww04E6RltArEyK0xtFFXjRD/0jl0CYY1yd
Byg5Uouy0P0nV6HhPRRXet02TtFTZpX7zpc8FLR4hHvL4WwxVhWhk6a+CnRYONrRg95blJ5TX75G
EY0LASnV17zo0Oofo81fC2syh7oBeTvkGGFzgvk48Jvezx8zD1eSK8MKLDwAw+Du/6lL3Q7hz8AM
paBYqMHwXAC3s633drTvXeLS6wn0xWpPs6jCGDRX3PJKdPnlV5urDbELDG7F5FGJrfcNi8QI89pM
nEr+2Uc7PHEhjXd/edNvWrjCYHx2EDN1CdG96RRXyAJ4wV7201tp1+8uw2xy2AqG8dphSARNqAAz
q4avJOQ4p70TLPNJ4k7v5awae3VtIXEsNGIAuuzuxfSuVe/jnnOz29zoZ2vY+2ocdf1cDYCojEMc
nMKYE6u/NcG/2+QrAMbvUqMppCoDQDAYuTPrumUk+r2gjd+nUNjFmvm6KNnzqI6TNevRPsw1O1UX
r67kq1Eo7+ZsQf5SO5KpRFtE6eWSsS8gN4NJbqZl1JiuWCVoosVwCZTiu1Wm3Iuy5IW5/CKLgZ2b
iz9qArKh2WKPREEh4+IoUXxQF/Ks9ulBz6ODFnbyDkOFT2UyfVuq1hpnsidGK1p13B2rOL4a5cUz
y9wahemRBNPktoZkT1J7m6ipZ6qjR5bwOQ4TW6jF3ZQJ6Ewy9qomefLMqxfgODl7E8/SPiVCBO9T
fHoTT/0GqdbObzlOvuV5EiEShk0gaayymu4L3ofbhqi49QhXS+Mv4kHmaS9txlRrDOYAFdUhFWoJ
GK2bf9Ny2EPr1mNbL27MOxr7B/9+fjQuGmtI5gxNomLo5AyQ8mnxaNWAcUWLukM0HggOVyiGujbr
+ms0hpDENCkTE1qmCBqN2aYHTO5DgkD7JPgYwMZtPeB9M5aY1EFSBAFwgxpbY4OH1ebzQnitBlsO
uDKKPTdJIhCjMYHStxgcg/qOIrdLc7D7IbGVtsZgl8QudJMTOHJsY4/NYJITo5Lx4QrhUNV+aZ7E
mMOEmxe2tWUMU01Zp/RCCcsC2gAgzRY9H3O/T6z8OrUz3YEELi5socMVKOZZx4ThU4dRT5jSgzAc
mihZhiCyvY5442O2mH5tHv3/9X1UDLo5q7GEiXxl6jcCr0mPZwT9/9XfL8NRVRF+JE5O9l39SUh3
Ay/m3jp61yYwjFFNuZIEAyA08qC0GCy0mLvUOFRcySyekzM8oVdzGZQAQ/qD9klgrsqJzpv/J5sr
FI7qKm/vacFTVVsp7z2St5IMb0AdG88ZI8yEurM9CN+UtPWRfrUuxzGbrybr1WT4oh47YYpSwNSv
gS9Y1Un3aju38X68NBYqu735e8BLG1x2QrQ//+4kqTj3Faa+4tmkCKyqlS1N9S+bxUNgAuxGLVNB
yWFV336PjJuYV/F6+eNohGEJMclKaSrw91OxtIzgphwHrxF4nTr0E78/OmSIbkuY3YXprb+vU7/0
YTzEOrKo4zGrd5joYi+qk4nPJCjR1M95dtxeszMaQw1RmCmxXgLNDNrOI3EznOJRme8uf5k/HPhn
GIYhUh2FzsUAmNqVDsPLW77hGPoYDILSLcgb81Jh25/qjMfQxaAsKqq3gZdnn9rkpWteSP3psk08
CIYoZKkohDQABGasNLsmlojVkTH1o0z4chlpm5LOxjCkIOpxqAvUI5QYr/io3IMaing9pzdChaSb
uTN46lY8p2DooZmzUu9EAGKsT1PezLybAWfpWImuRocYXJohkm3L2zlKLKl4ngpeMeUfSO7XsrEa
XcZU6UVPfSD8rDRWA8EphGNugsE0tnpY3NILQotbEbF9TkFZ3pCg4SKzlypZr5vEWMIUVSyYLWVn
p26PfOGP+USLvGmOsn/CoVG6H/GQMyrDTMlcL5iBAtQ+mawiOOgYqhCYto5iu1E6ReQgTByf3HaR
MyLDUsOgD0Mn4BOW4Z2h7cWUw0vv21rf4vUzAENMTa500O6CSaMNuTsnsuMDJrchb052vBsPzxbq
ruvwpZbJ0BiAmqNU3+lar2MdS05r3R9izLNBDCUtVa6hpRUo9MkxsvXj6GIa3SF8NL8WNyqmeyQ/
5yPXH+mZ9/40OaMyLCUIZjOU5G0ZF09Bj+K0E29MRLOCU/M+Gf1bl7AYnqpGEyMNJAE+8aqemi/w
ul2Bi920I7JlRFZ6Nb0urvYUO7yMHg+Y4SuJjrbpdACHmPWoQ6UBs1EtTUNSrdyR6f7yXtsmr18r
yr4KxgHBqCgKpsiBY3bKj2REPVAV85LMPBwmmoEqZ69LGnCKq/yooVwnczQ78QRbsebefmuY546r
2z5pzrYxPFLMfTjPHbxF8elkvH9SDBJ3w3G+F9vlF2ZSrMUpEkNdVlqkejUw46iTrRTqUXoqOX/3
vRgiCZRaM+oe6zhKB1neicteSHjfirLdBc+XGQaZVSkSOwMY2p3stfZyjPClDKdxdb+9je5U3n2V
fodLeAyXTJjYFEwL8MTTbMte5aXXxpV0opVpGH7KKeHmfS36/yt6DNVWCkNKXOiQ9+b4R5ccEqI4
WX3VEQ6FbPqfCIlT9OGr77WRiTp3OlHf/M849PC/cN/u4X8cmM0HFcyd+R8Om8lY6k7qjQk4DSQT
8l3mdLvlTrNoM/y4Wzhfa3Mjr8CYjWwMwbLMY4TmFEJnrqTLTjSFz6nIu2DxcJjNS4Qew0Jb6uj5
oTKfjQ4iRv96nhI9lVe2MMf+mGUzckBYuMAkVh2guXDkPQ3xzGD2aysveaYNFOJRuqMKIehvdhC5
2TVk4HED+owQ4Lh0HJbYjhZXljFbOB4xplDEpRgZu8WbUb2Fa56v/Rhs09d281PqfeQxYb2UzB6W
I5LPwoSIPi1u5dYRPudoMPrXsr7M92L2Lgll0aiooytte9S0yI1y0w/CxLvMsfSbvOOj1eIxJ38W
CGBZGvXKfeQY83OS84a8cZjBZI54oRn12Vzwef53MvWo+eGfTNsXVcz1EwnG40BsmbFkwXBlY5wN
lGWdaEVzdBJupL326a1hcqfkls4h121vP+MxdmWLrMxBTN9IplM1HLr2Xgr8yx9nk7/PJrG3LZQC
JxlCJNSem7knTk9ifhcpxIKqnrNwM/s0i/PeE37Zw166EgxKyrQR9tCuqQF3n9Cn5cWpxwvaOQun
MWynzXFH0g4fKjdvunKXkGvzQ0mE1cIxZCc1qpRWEyDi7mokX4j0ugi88Q3Uny6tF8N2ipkvaaUB
oxUPveyZcLFl+BbWByPZjRmHWymlXAJjOM7UC63Sa+pssmoLmWm1eMIsSkvROJcd3sdhuC0wOsMI
Q9wOBTH8TtBlnGTRlxYzYS979maFHh0//N/dqjH01qep0KUURz1Ve8k1T5KLB7570SdesjOvDUtE
YXu/y3nxwzbfnXEZlpBbs4tFE1sq2ZuZ19zi5uHqdvAJjbXpA0YtXwf4jM8cYzeDvpWxDFXoiVnp
SwtXkXyqiZS6pW264p2JN8DQ4zULb5YgrpaWVZRo0mLE6DcsLRRa0s8V7nGhG14L3+ov+Pee6iLJ
tmR112iFfMK8Z46tnAVmBXMnJdfyVMUCY7Zcsif2ggRAPlmxPzVW+9y5yQ6ey7tGcrxWZyil0AUI
/unYHln2WMi7XrufeJE7D4KhFDpfWlgo3WMuOPRN0NhJZEfnzdISOayiM6xiBEsadAQwtPB9Kaxs
P6JBR3amneaMnnQSDyMqlcKX/on78sk5AHSGY4KmjLQsht9EUWCX+WSLSvQ57A0/TdSrZIzu5HT2
8MJsQ2iTcw17ewF/z2+6okAvRMIdgsFu4tKU+wZmzwcDSmjLd3XXldbiFE5wq6EmpLgx7xVnciEf
cVKeBCe67n7yDo0/BJLnH8FwXzgMWbkUb3czqjmnH/Gg50RPwafZoVme6I7beECd5pLZLAvWeR1G
8tvXzr/pqE8UbHJbf5lQE9n40U/effAPt6ezhQz7NaQZoNkNC/vXat+iBtu47SwM59kv13wV/z9E
ZGc0lvbi2dRSGWjUl+WrzIucl+Vu9hYXvId+uo9Rzy88Nr9jKJ2p53TvLC/Nleq1vnEr3ix3+V6h
1VlOcM8rXtrmhDMgcz9ERVi51DkM1AzoHYXNrszB71roXubUbUo9wzDsNnd5aGgT9RL5KKSHsePs
Pt7fZ6gNVV5qhEnMYE/ySRCe9IkTxv7hsD8bwJBaPuV9pSZYp2S/9BatYRv9qkBPvuhTzc14v9jl
Le2e4G3pzQ+EAZZomMMEeJ3V26okFaTS4eUym5+EKbHM5WuuciKmzdBshcEYB4FuwVRR6oB5yJol
xKK1RKi6Hz9PEScbwQNiOFIY20AkEYAw+W4SjhDPnVGRxy2p4MEwLBgLXVy2C2CEeEC9X2GZSm9n
BMIj2t1lv6b7/x37rVaOYb8aM5KUpQKS4tO3ltin47LJjncB5RnEkF5vdEWYpYDJpqOKvAoe6a2e
3CTcMUY8b2P4TmlnWQ0LAJkq3sn7yGry17bYX160yyDvxAQUZUC3jorW1rT1kim2ouiuGjgfhofB
8JqQl4lmtHTFMHSlwBjPebgteU+V24fRr89vsI/ylVxqVZqgXiPH2EjEqZIb3gm2Xnvox4SyZfR4
eeE2WW4Fx7Bc19VT35swSh38wPwZGgvv/KE8/Gd/xghW/P8q3SrjBmCoVBdstEcXIrIIpKzOSveo
hvaKR15fGM8e+hFXaF0nK0GdwR69vov6W5WnKMz9PgwRlFUlmuhtxp3TdJUDdFQsmhlPBY94NC3A
kyvkOR3DBnov1wUGPyH87K6jYj/Ox6biuMBlJjAIwwRZGnXdRPU+kjbwcaoeuzS21EZzCGn/cpsy
XKCOS14KMaA0iLTM011VNzZpPv2VS7PSAUvYlZKu4gst4bfEuBvbh8t/fzuCO+8ZViWgQjuZMdYA
6FpX9kZfRgNNFNlmhn4h2iskPAS8XUQX5sImevPKlVtDzScgkQDILG++z6m5y4P00Kt3vSw6nWl6
Uqbf5TOvDu6ti/ISLMMO4thDGZmeep2GG6sUQYrhRksXWwz2OaZ3ddWJkGMkj3ZnegoULvUQd9r4
Wya+9umVXI122xq7DlnOoDyFpjdLd5muO1qdWHWDhs1qtlJeLQbHm9+uM6uV0spIidUJ/KlNjjag
4DHztcWwa4U3JoLuvEtrwzBNP3UFrqRYm1gSj5P8vSsKx5xUq83zz20g8WiULvUlOIZ3gl5TmoCG
BeMB1R/xLjv9jG1IvFCdVMjsHwP3spdziJRtc4B2Fx4ZFWpe/bMpIBUl7y4DcLcRwzt10UtNP4MM
llPvFrfpoTt2Vu+Et9QgvnYgzyCGe4RkRh6cnnTVclPL90Q7cOzhHHRsi0OhEiiXx29faPEkF7cS
d0GvPO0uD9wPPcKdOYitywmMqBIw7x7ntv4tDD4rykuq/B1Zv/Wcr3aSIetIzlGPm6vQjcOHOBvs
WvvQK9/KEIZiSG7o9SACpZUeijG2jMyTuBmF7U8DlX4D0YYisln8yRj7sa40RAW91X4O8QRn7IPd
/KV+aCzC7f3f9rQzGv01q4WThQCj+mj58GTuC+WLnn6/7Gm8v88sGcYUVVlVwBolmiyI1lpG/HwZ
YTvqOFtAf8HKgnnKdGgywwLMQgvCvShgllzycBljm6jPGAx/yvGcDlUPK8LsUJqfl+V5Gq8x5Osy
yh/itTMMw5soG2uzOoApOHvQ7Nr6sa9+7TGtjvbi8dRNNr+MYmC8G3oKMbCM4RgzTUxznGs0ZSCO
LoP9zBM0387GnRFYKdxlkOegVxogfNJP4+d/VPWU/eJD1/8FTdgHgfOg90Zb7w6eFSJz7UmiOMIg
85YuIC5W5l7cDy+GryN9Lrg4yNMrEW8D97TrrvTiAl1/vHTFZpu0tPoFzH7SIK1e6z1+wVzZil/t
FTtzSluwxa/qjXQy8RwXRhavSXVzC6xAmU0WD4EhRwFA6+4qEI8GSjqD+8u+yYNgdplWdUknmhSi
PJbhrm72HW9q9fYhuzKD2WXxQnVlM2AYj4pPx2mUdmobGCJrS15GY1Xvsk2cHaAw280MhXmqDeyA
LLrvZdMiYmZdRuCtGnMjIqo5yy2qUh1l3kHebgluS95Is83QbrVoTGQSLM1YFBMgSPKzL1CBmom2
nCuWoUavraSlHIs21VvWDs7QhlznypBp+EjJFS2izBx06aB3mNxKz1pkQYtgPyLXXtkGdhpE4yDR
IX/SOOnO7QLVs9Hs8Ic6NaZAlPDl3pQrIA7WjpbwWO4Ld9wlqv1XH5Ed/ADNaMVI4f+OYjiJqTlF
fSVNCweER5bs+Ach0uuxCfAdOy+8oU1roZsh9XClHzLUi7a7/yO7T9nwAluy3Q4j9OqbWgAkXUV9
hzSBoz3IPp0DwW385uw1dg5EFEJjPjWBFcxubTTWpPDEdTl7TWXYIwoVLRlSylDj12A5RMiups3T
ZVfYPqFXjsdQhpjMSSsYAIEsXYcu8sCpduXLZOe3GVyPJzHFWzSGPuS5n3IthudNUgg1Z8+EchDH
IJ4PMPRRNX2VxgW+i+Int4VXXps26a18b3jzLuNNiefZw3CHOY8LxlVi20ajcp0K5CgHvCYu3hdi
K26aJEcewIBBEo4Q/Zgepl23SzLLPHS+gSmpD5wF5LgdG67LS5zkCqX4t6IbNGU24MTI66z55T+k
XVlz3Daz/UWsIgkSJF+5DGdGMxrJsmTZLyxbjrnvO3/9PVBuLBqiB1+cpCpVLlem2UCj0ejlnMUB
fVFlL18qnwquY5EH5FtwTKmoAOEAsVKwyw4YIfNNtwMpw465wP8YKlIuvsCQ+DLSEsJIfcj6vab9
JVhE9bonosxwVjF80k8qkvk4Vp37SlmEWRH1Lj0wSITAE2EGi+IMns3baoy67+pXaYMbAdJpV/qm
7gAo0QKQOfYvdYVgp+wcXfG1lHMcqQRs9qiAzMH82oJOXprsavrQFG5BanvI94IFFRxrvjlnoEPU
NQ3EscKt4qbH4VN3rA/0JnSl7wJZbPevqca5EDy4BrlhEYj5CDgRR7HLx9QZHPW5sfM/BT5VdcVE
9EQUBZ2PvxpLR+pJ6kp4RSMb7AHYR3H6lzUWNqgwYuNlVP5KrfuUFgJPuXnOV1K5DTQqUlhVDak6
QeuN9dFoOpumIm+y2cGxksJ5/JGSqm5ZJI82SCe1gKLDsoK3NVARlPolz89TkdiSsBNuE0x2vabc
Hqq1pBZWAe3A8IF2owCPtBooMIUQ5nIzXF0pyF0B6C+v49aEIGI+1lFoR0rj9At18s5J0+ggME3B
pvHp9SjSApq1kKb0NkORnfaRbGPjos7OkI2cT8lxDBzjs/AhKlCTT7u3Uj7Hg4x9zJ8CP3Cy59A1
Ps4fjAfV0QDuHbjZJ0TL0w2DJcs+MAyj5X7wZDdF2UyEfyxaBOZ8V851tBQ6WAsWQbUemvlD2z4H
/dP1hd70bm+7+upxVyKyPJCqeoCIIP606L0jV18r60addxJQq4dQlM7e9uAredx9kanIXTQq5BkY
FNcc9MOzN7Z1JgAGSxAu59+u67cdVawEcj5nIEUCBJqe+VMC7N7SN2QnPBl4zo/7CVxzgkSGUB7n
bYZBroFH/CqPwcED3sQ2bqnbuww/dfmjuGylHed1zFHXpoZZqyXfzdrLGAh6Ntl2vLshVr/PeZdg
yQtJzrBdU33WwpdyFJjf9uNpJYDzKoWZtmXC7C98mhGXgy/Cox+Br9R5k8fGSmrDRon6uk0IjhWf
Qk/yheWDITMzHuXW1qPLHArWTWQGfOacDJGUZgpkyEfwKjq1H3wcjsox2idH404WvKpFCnF+oi5k
axlj2ByxPnbNaWjtPhLBmIhkcJGkjNmfCRiXkAH0pq7XnNlIbEwKi17Tm/HPm0GonIMYe6NJaubz
2HmNHFQ9gS7bHvKd5YqqG9vDpStZnG+gCwklncnKf5AXsE96tVOXAImTd/lJfV7Adxt51l29/2/m
x3mIVtFiTQsgVY9PnX6ZlnOuC0Ckth8ZK804vyARpZannu2WguuTMUVOoa2neB4qoLddCsGuiYyD
dxNKlIbmDHHGsquyc6X6cfNwfdW2u3NXKnGeIm6X0QojyGjw0pDsyFGPqoNMo69WdrHPgD6MRtGH
+iIe5RNdWnxzo5xJiT4y0dEpuGejVZanf9FcNlcNOCuhXTIDuOJ03+PY9v2gSRCHMXynAVWcmdkF
+aiEolqiwLsTzm+MKI23kg5B2UlGdKPYGLzfM6LA3kUqCdVR0QNOYCf8CKtUR1q5vD4ACHCBrXE3
9NRX1VJgjqKDzUPWyuGSRjJLv7RB4IS9csrN4qxX9Bwt5SXuAwdo9K5UA5V4ysfdkk3g8onPzZR7
WlzfA3LwaWmlHwIDJoJt5bxNOo5qV7EAmo2y94tdALwrPDRP7UfZrhDKimoLojuIcI4mHMslR1KF
nRj0AAMLWf8Q7HVfdeV95oSfrqsnMlrO47TT1KUyu/Ci9Iupu736PSp9Sdiszkzy2tngPE1RYyp/
YfGCek6f9GfN0ffRJcMgSeqMd2gZcVJksUN0jAO7wrEODIz8up5C2+L8UKEWhoGuApbxkJ1Oc9jC
Gt64q57m3p53jBRCucPjT5RSFJwdviYHqPfWItbA6r0tgPaerOxoVP8xnuTpKdVujNBdAiFz29sd
fTZTSxB8/Sbi01UN7KSapRnsmKxeHI0eghpHqlgZgk1hg//kS3wOfeT5GFrYF+vwRwMqYJL9RyAX
UYSRllpliNxlb7VOCJi3RDmrnah1ZtuXvknhTrcMbrV4biAlCU+09WIRo9BvLqE3AdxpLmItBjEp
Qn3VHz02nRG5uZPdsHXT9uFO9PYU6cOd5yGUTC1CLOaa2mBramwrqeAkbRv0m0LcUQYXnUESGRJQ
orR141i1P5RJMLsn0oI7rHITyNKkw9ik8UaLv1ERnJHg93lewMns5VGrsetdn+SuSbX8ttakRnRR
b3u9n0tlsqB5dWbokLVFPLKlOi+AYax9yQkKQO4yXJfMGe+vuziRUlxY0JOqTI2YPSrNR6t4siRB
ACz6fc4D1ItmUCnHolXDrVLeKCLOt99cfG/LxT5gtVx9O8pyV0KAdqZ+vF9uYkAioGvyFbVSCBYj
2hzu5McKoL8iCdKkfe+x3g91dJTb3o326S6rbfXD9d3ZvmjflOP8wLQ0RQEqblTLlnNq3tQBujN6
b7F+XBfzm8TimxzOAehdnxEjg1qsoxqLuK9uGCELZpIFb2WRQpwfGFFQJFYOhWJlOPfDPQF+Wy4/
qJ1ghoN98PvQ4U0hzhfkqUrDgjW11JJul8rkTIHuydl9EKBJVITJsd3Q8nbr8GAZeRNOs8muOXRS
3oc/6NHYT5+0u+KGASEyHozGC06d9zqOfyMaNhMsKY/+2cSzBjYMqCoH+YNKMkeVTHvuss+lIapD
slW7sqoW5ywqre2Uiq2qXL00UmvLKEPKO7TFpuRBykPgDz9eN0yB9+DniqzBUEFDA7ucZtXPDbpT
S9FzllncNZ04/1ETCch7bPmS+j6cj4A7ttNWdqrl0Kt3VSfiTBbtFudA+sVIqiiGRsX40HWOEV/G
/DIuIp5h0cKxz1h5RTx5dKlRoVWRfYmnwTHDWfTu2n7i/DxiFuczlMoAAPfI9mY3ezmI55XZLW5a
DI+Cj+hGk51Z4AwFZ9rifIeSqo2BBDYSD41bGffz9K2pP8ddAQ73wr1ud9uTdKsTzfmPMFaDsWNW
Me0Cv3XITeRqhxrZazY8ZfxQ7di1XPKx/CSQu50R+2dR9XcQoKPy/3JHILqpwPsPj8GOgC8EpJ8H
gazrlq/LXKCxGBbI59h6quiAGy7LHicaaaPiE8sKqOiYLpz+Rv0wXfob0VZeDwdBef2reVIJCKfm
gOUNYCdhpDqo2tm5qHFf8PzQZS74QFpAKxoDfjk7AY0eRD301I9O8vT6anTbbzPIUQQeSxCP6Pxw
0pySwcTAFeKRL31jR3ejP9woH2jtWn7mZX+JHjzX/Qkawn9dSbXuJ21YsIkjYKaN5qABDLVuwUpR
ieLS684f2FO/Sgrl4P8dpYFpK5fVH3MfFTpiAGTeYXU6tFG4FcDWx/vOl9xQBKwkMlfO32TKHKha
g4VtqfohqxrJlqd5RpGXPE5l3XhNEi1erWlE5AtEZ5LzOxUMNe5ZAyJjrSNu7QyfyG1+IE/RUXSX
/ybh8Hb+Ob+j6u0IEB8cDPLQYjS+PCYX69Y8MYylHpSG8c50RiEE4nXHqvP1V5KmSx/IUFBugNyv
NB4mH+0ZRpRknROaXwR+hx3u39+4IAj/1ZDmQjbIxJ4EjMYWKFI7/TbHKP7olu68T0RZDtGSvh7Y
1VU4hmaaVAHEIVH9Yf7aohsMoSD+eGhdhm5fo9N3dPTPvS3Qc7tL4Odevj7yV4JJq2dUYo/4BPRk
LAEYY0JRRfpPBPSz3e3587YC5fuvK5pFilQtrNGSXLoTcdtH5TDtZKe9rZ0Sz5PgIrvLvcFSLvcs
VcasSKCraE85N6Q0eSPFrHGQwcz0vnmokTFnTF6VE7qilRX4vNcdXy2spM+EJArUTdhcdn5vBl+S
+ikUDZxfj6F0fl5JKpouqdmjyEwPk/Y8h5+vL5rAob0WQVZqJH0XdyB5QP6tp24l75BGNcC1Ucd+
2/aOKRrP3m56101qGCb7l8/3JVWTjrXxao+Li7SiE04IaOTv6EJGQxUwhr+RwhFVAX5TnXqTyl31
fVxL1tzBMsroftG/hbqdlLlLZL/SXRCb22Qo7VrRMF+9v7682zHGm2Du8lfjrO6RnkFXSfcgG4UT
F8/Kn/VKrtaUO3kKGRptJhBiKbeddEc0QbX3NyHMmxbcwSKg7JkJ04LN7levLIfxebDByF49UXR/
6h+t79fX7Tev2TeR3EXfgneWNiHsZHQGRE7NaXF7P3Ix5bIPXs/1eAI4rg90Hi87i+KZ38RPb9K5
a17ppIJ0FaT/0zRe64CjZo5atsNLJLoeRFbCXe5DbVhDZGJ9o+BYyXjYnrs/y32+acTd6WaaW5jd
goi6pv7cvgRxc8zMP0p4/BTC99oHWtLqFWsOaWY4/f6zXhsO6mLOqJq2riqiu23bN76J4+7wbpbM
aWZ98K9c438XFKdPqUMqpzyEKKW3si0yDcFW8b33alv2YCuGzI58GNCTYP6ljP/NZ/C99lOIiU6t
xCrSuncmq3EwQnGuzT8CmnnzGnybfZfoACIdIAaouHaW3GvL7voZFi0V5zWUPIrUecJSZcW0zwrD
l4vygkmap+tiflOneDMDzlXMUYeedwWKKA+9F8eO4sZet6cdTuz0tXQLVMeuSxQpxnmHmQRZP+QQ
WKofy/JrIV9UEfCHyLQ5jxCSpjZownSKfMm6S8jDdRVEHk7n/EFVDWON7Aw7O6xUGwGwWv0+OYvD
XvmVqJdHdAHzrfZqmshU76APkpNH0DrdaK76zEidxIEZW5r3kf1Pc+C77PuYts3IZnDMRfJp+YHM
h3jy5EVx6qm2A01Q8BEYA99d31Rm2vWvqbv+GNWAvxscqTMFrk4khAsjaJali876QdSwcEhherk+
2ak6+tetQmB1fG99H0mlJLFAoqHfmvIToYIIXXSr8+30RQ3XqbAK3OgsO1W3m5PiKna0A3kTKuqS
MxzlnXUe0H3ipZfQFb5st19Db7bBuYo+XOShJTBDOYAgPXOU3PiAat2ZDuZlmqhjYhCNBmVsT3oq
KthunzkDVG2GoRkg3GPLv4q1I9S5S6KVyOfVrgrO5mWv304foicDZTWWs/iDzVxJ49wvLaKyzUZI
S+sb1CHsKBTld99ZJbUUwGyx9npdhiTOh+jj3MtW3SJsJyc9/FzlD7IINeqdRb6KoFQBA7umWzq3
YZEqTUpo9sSJ+w9x5yeTd32R3l8enADel5tNNdb5QJxuh/YK0IkhivYMr/FYpozxI1+XJ9KH8+up
AuhKmUCfqqnscr7tROMcIgHcnoxjrhUx06esvoegQRfFkez//8W7Yr2AQyVjOyxTIzx2Y9jOMgF7
BMHE8t/UA4zU/X8Yjn73lqeWbimqpTBwA9nk372KHIJXk8TEiU6sxsmwaLojIIpB5vw/8AC+y65x
0rhtaWUk8IYxgZnN9NyE4UsF2tmU0j2NDU8F2ZhT1MbtoM9OAG4xSr5dt4qNg0RRgtYUFVjWRKHc
ptFWn2nY18RZ5Mkus6fFvJWFxCYbOq6F8EixeWUBVphWbOf6ryxv2tlg0n0agM4oCpK3TtUvsrjI
3IrzKVFkKNQf2ZwPSMvAz6f4lo9GKdQs/lAeDNJEx4OiE+4UkxGQsA0oRR0dgIP5LXEZ9/K4K25Z
pks8mbKtH64RAHwoCiiEuPs4r4iVTqQhDis74c6/ZyS9JlgjMy91M18SFKzft6JSi2oredzNAbqA
glXS4GlPyWAzkahseS3GQ1J0Mi2+eWk/lrvJBzuNICR4f2VzovlrpMzKqQzg5IvMCc5DbGv3XzD7
hogxdSaci316QFvIcfL+x6XePBuWrOjUMHWK3f310rTKjixZD4+p+tHH/kkFNw6DSUB+ahcGtux2
ZzFRzbsQkum8ksmc0+qitsYIFRS1g/PJAj8dpx54n5E7dXFlh8F0lFJtjxKZoIVapChnU7FmBINc
QFErPtXU1YvbqN5d9zPbdrtSjLMjdURyPc6gWPHM8sGMyTuT7WDHUGHbS3YWwSaIdOKMp4mnEUzv
TF5i08pW1e9BK4Jmf18m5XaLixGaKrZIUUHI9KIe9V16jNxmr+MKr9BaPLuqndxbro65eMFist/l
rsJfrIRzOkNHuzCOmZXgikqcHC0X+r70KejSbO2jhja5zIt3ogwq+9VrUrmrKgyLQUlrSCXS57q6
a+THIr3LpNvauBfoJzoF3K2UE0wyxTkkscJlv689ekQp2Bvsfjdi/j/7pGAOjXWfmv8aPOnXHeXz
SOmsGgZ6bmE28kPR3BTZcdbzf/uk4mRwfqWpm7lqZ8iois9qdhsYj7ksGs3a3iuiA+Uasasscyto
FRJoGwmuQXoP1DbGYg9CY/jvS4FZPuS7vfxiHea9qEFs2zB/iuVLaXI2kKpocVuQoLpv2v6vVEVF
fQkeGkMXqLh9wN9EcatYNMOo6hQaNpFmS9qlLTDPjrrWdVMUSeH8caK1JBpTSBnr29L6TmV0bn29
LmIjbsZhflOE875osNYI7bFmvdzFN72KlIFGA1EeRKQI538DLaRzXkMRC7zprd2ol6wSvLF/4w7f
NOF8rqFOVZxUkDHsorvyxnhgBCnJQ/hY7dOTvAue0QvmF8KcuWgBOS8cjr2shjrEpnVySHqKQYdO
4HG3RYBxFX26+MfgHG4u5w1FzR171MWOHHyh1uG6EbxPU706hTcJnHON6j63aAMJy/gwAuku/KBI
cObjwzR8LOg9zNC29DspExjf+6oYJ5dzFFO1yGAGh9zmObxllFrDXj/HfnAw0LXXHuoLRt9Ed/Nv
DOWnsnwrcd7V2WKE2DHNb4/Lrvo+I6ZkD2DTpSeYCjjf3PYCQBlBNLvtFd/kcj4jAtqwiUIxcYBE
dZalAaSDoF+3Ug/1nl2ziLzh+7TLr4trct5DS6QhqHMsLrun2aOVHlqMey4egxwQTWts+9435Tg/
0i2ZLufMRoPgLi4OpMWsWBfvaPZ83VRFcjhPMsVV0yQFwnLD9Ov6y6hLbpPezJ0IL1NkmibnTuSC
6mGoQSF6HvEQB1PQGfBoGlpt6K4CJqxotFSkGOdHQCyXhYkJ6wCQvK0ZJ0I/N8ZtLurNfZ2HfR9H
vW0U50wKosh0NCDH2usPbbOjOhgoqMOykMGu3yGy8Y3H6snwKi+4LEAXERGL/SYYf/sCztkEGkms
JMXKTopLj60PAs5DeLLO9MIyKpkvpMNhhn5NZc7LWGQuJ0Bh4RV5GA7t4wS86hYdYeYORU1XKE1w
zPl+ZDo0gzaze0j9YlzokWUctO/WDbKfNkYJyhOuIZt+atHXKPLignuCb0ZeDH1RevY6lwpbAwlP
uH91qA0yEBjDd6p7CWh/14+jSCTnY5BszQAoheOoJPohz9J9LYmwkrdjh5/mwrchjy1QRXILWvVq
+gOlwee0bv2CqrvrmojuQIvzLHK8KDFgnpARxdirgk4z60N6YpSVYvYikUqcb4lBDdMBWIwlkF09
3+c5XqOCy0YkgnMnjWRoJLRghRkKM1T1aTM7VSdYM5Gpc74kmdScogsZznis3VazABgNQBtGcGud
l1gQBYk04tzGWEV0DAcsGl0MzxxzgHB54xB5AjMQ6cQ5C9nMiVEy7zTqtvIie70PylS0rRlOftC/
zM9NY/8NoheNggj2umSNbz9ealWJFWaAZOoehqbcx1XyYYxr24gmbzBFSZGt9URfFdU03aAE1Zlf
kz10oEZPZ2yeVHxu5E9KFtvABbMFy8l2hfe9aymcHRa6AUpOZoeyryOBp4A2szgxx5T6NUglJSzr
HetYtfaGwDWJ9OOME6x10jQnWM6wum2lv+rppgn/uq7d1o6tleNMUsa4YyOzOzvrdReN1vbSHmL0
3iLO28eNf13Y5r25lsZZZm/GY5Ayr6F9mZ3ojmHFsoxPj6ETIJ5gCQVvXLY177aOaKaqwUT0d3RV
JFMGPKLh20Hm65HlW6bmdjhYdqmKwGo213EliTOSMh70PEXC0zG0EaRc+1T5rIwAouvQ0AB2vuvr
uGkXK2G8Xeh6b8wFhNU5gI2StlKdMVctG0Pcg0DUe5Y6hOD6ShZnIBPJkkqvsIS4keXjBByeHjiS
DBI0wLhGBzSjvrLNh/HU+f2N/vG6oqL94+wlT1IEIjGEN+bXKLivg8pb4u96J9JSsKA8aENbLkYx
sXJoOU8O0TBvjzirEhjj5mtmtZQ8VkOsZnHVKpAi+yitYDSDuho8MQNQExdyRCrxYU1gVd1MYCPh
8BXMOpi16mxlbv/A4a9V4t5MpULNCKhTeHVbF20+5uaPLvnUy64KHubrpiDSh49tAGwRtxOTFADW
y+wBxYN2fWsSKPS+YfJXe+eJxtGwNVRzg01qve60fGQFixQlX/S4hs70KLnUE2Wjt43cVClw4C1i
WEzzVcmii7Q+0VlhedDAfAUgI/nHsFzSWuR8RXI4F6WZVRN3rCA/OvltAVxffRcf+xHoszpIAbqn
wgPuxaE0BBv3mxV904/zVmDdKvWsQF27eG5O03fQy+0sJzzIz+2pdHP0iohAc35z0N4kcj5rbsxo
VktIXIALzh6+M3v2mnZ/0G4iT5Q32LbMN2mck9KnTg5nvFqcAZiB87gPpUOkf75u/dsqaSijmQTs
RCbPztyoeQD8qwmLWCIGQVbQVUdbvgCp08sexTpty9NVWQZOvWaofLtPWvTWGKozllCx9YfikO6T
B/UOnXkgwzjNe1Gf8tYjDAMIP8Vxtom6VtEo8FfOuMjuPKmfMiICRdjcppUIzgwLAJz0dc5EqM8U
gY4W+UUryliJ9OAsL8yNQDZmbFOdPWjmZEuZaIZWJIGzNqmTs2CmkADenWNlBuesT3fXjW3TUSBc
0pCuhcXxiDhKZ6hphmYrp0JPQzZ+L8OvVQY8OoFD2t4Q0zSoSlW8FbhkomHF5UxynJtCuszWZGv6
974RdW5tJot0/U0Kdw9GXTspLKeACnh3ms8fl71y26JqWu3NO/Qb+0C5cjC8UAEAJvGVWKDj++kh
dp2sxHMXZCKVdTrPEK/6vdfs0DeH8RZQGXvpIdgh0+6VmHkTeaTNRMBaKndZArkoKKsFUjV/Bv5V
egzcF92fT/L+z3ztSkHu9qrqpaBtB1Ej+kVYkYzNRY0uEgNAaBR1i2wb/9tmcm6ijKdoVlQIK8Nz
oZ/TSWD5mynT9cJxToKWJIxeI+vieXoB3BQ6ktEO75PbypvROnEs0GIrIogTnQPOZwwBKdtaQ2Rj
tKMdGaDpAGlFZonesdun+m3tOMcRhFqCligmxmr2oVx9MebUAw2i1/SaYNZToBFfxezHAM2aDURF
7TGODlmb2cZwf91Jbb8l3wzv9Qyswqa4CImlV8zGz39DaQQu66dhRCqZZ7mi4r1IJ86PWMEwzosJ
naqp30eAITOi3A+y0r2ulkgM5y9qWetkJE+QQanSm9KUPlWJ5OhaKGh9Zpv97mG8WjzeQcRWuowD
Fi8A53c43IeDn87PJf1eTccek9yAPfsDvUDtire4ImNAkztYbY5qRExwpyhzY8+hkyQP8yAwu21f
vxLCnaRiHiUsHYSU3vSSPtEzm9ouHzVMT5qHyUkHG6i4u/L0d6v89FnE6rS5eSv53BGL1UpCOyTk
5ybiWiM6FAqYYLpBYCObXpA1c2qKSax30NiaOVuZooy4OPWXtEMTkPztTzbrTQDnZoN67ud+RPxM
s8hW53spj+10FIymvaJzvrPBlRqcSYC/tu/Llt0caImrb7Nd8Lnajy/x0UCrChrKMdELaHgQQvd7
9bYBaLLlKgf1w3VVN0up+uorOJuR0rjEuwxfMQHn7sfrmP++CxwkpSp7eJ0by+7ZZZb54SeB6Hct
7Sw2WInmzCU0JPTGsFt62A0nVucg/yMct8BgeH+Mxtd01ifsZyedk/JYidJsot/nIjm1TwOZJjBI
iZym8qlJBKbC9uCKpbw+Vlau3jLCzuhDfH9jXsrp3BSx3bUHffhudV8W7d+OCP26K6/3zkoY1fq5
VFnEFqFyn8nELuq7uBO2vonWjP39SkyB5vzGUKATs37M0zoZiJDMQ4w5nsCezsVZRO+w6fLfrO01
9FkJbKheKoMOvSzzK1r+yXQTRZXdWA+Bvq/JY6vuBebNzu+1XeO8SFePg6pa0LBHynC6m3bmMXMZ
3S6jUzEv0jm7ZRBR/5qflts/zq0Yk0qDqYQxoo3KVofLOJeuIrLIzWBqtZic15DBvTRSFoha2kuM
AF5uHL1LAZsk6qcTCeJ8RG/pbR91WMRyinekXB6BFn1nkvammkUp7N9cnz/d/ms/8cpCNKsEmiPz
R8wklVPgy2fk53eGU7vyLrNTp3dZMRGcbl5wG51EGyc4Ea+ftxIPbkclxxWO0EdNwYVjeFOmCCKE
7aAR6QwVXclslIcLrwzUoYwJLPDO8jDtugO5GW5UVO7nHVpKAMovfbx+BjZ3byWOO+RWU/RjH7PH
enXWWzdvZQx3HLTp5bqYzbhjJYb9/WrlrEIejZaJMUc3Q66LxGDjFVRjt1+yKyHccR6rcdHB3cZ6
dZXStj7+TScVuAsAXLzqR1E72i7xRmENQKQcd57ncBwCOYBZdMkXZOc7/XkRJX23tokiASGDtdjU
tNcYYbV+uLtkmsoZDtlyDrKjBd4vszmHYWVf36ctC8cwgKooOv6Dq//XfUoTinmRtkBOPlu8rKG7
vGt310VsJu5WMvhZkdhslaJgMjTf9GWvxetVctpn1tEsCe1boJDBXfy9ImcoM0BYoO8G+avc/7iu
zdadtVaGe3SNNM6zDm9Up5QGpyc7JdBs1XTHZrQnczcluKABIXRdpkgnzkWMU6OMVQOZWWDYk8HG
3/+kl3StFucWZrNtEz2GiKr3NPmHGe+aTBTXbtr0m60ZnE/I1GbpS9DCo4dneiFgl4AtIMREd3vo
picG0BUd2xthaXJTLCrxCpqmCaW8g60M5K5DglGlyMpsefGo+aMvL6PuX9+kTW9EV3K4JexLgI9F
GuTEjT3sWNheo8vgMX/U3OQrg0zEHeVIYpzsTetYyeWWNU0HUC8qkJucAJaV2hq6o5DOC0GD6Ew/
KPqxwEvy6bqymy+ltbJs0Vf+qR2bYpoaFOmR6mhs9ZZALHgi7NLXUEPH2ONt+1J9jR10R75CElVO
csQI7vfrn7F5ea4/g/PEqCJWs8HW3LhYDMOrOzSX9IwiRO+AdAHT+qJ2MPaDfAS5FshFWQPLppsZ
9FaS09I+qM2Xybqj9MNYT+513bYuGWqhO9lSNVUmPHCDNMah1aYqQp/hazL8kIbHTtRpsXkyViI4
i2UJsYz0EBEpP8zQkTQATGdOHv3BLNJaE85AiTJmNJoUXJd6eqFG9pCnsxcbs0DMZop5LYezSUri
CHAhUCfpHcbiimTYjqJtylHdeCdKaG89ANfCOMvrhjxPU7Z2VvOcmS8kOTbjUxb0blX6VSKqf2wb
g2UAWsy0DJkfjg7DKVatQMZOoeNMmSM7NzQnyoWF0U3ztn7K4dssk6VotayFnP/nrUKHlld9U++y
H/Mdg6zBfOcDwPKWOyJ44qrsDnt3sFaSuXtby/AQHClqYXj9oZejddpzvIc9eqY7Hc2LvAOSDSAq
Aye1MwemBHoH0ZZuloXBSv3PKvNgsCRpjKBTYaitp6KvJN/XvnYY78ZnxekPMiZrBlH4JRTJXe3W
mBdVPmHBWw9ZSMYglJ4tr7NZzlg/oi9D2MG1GcCslOQOvZbHbRYFC27hULkz08Wm8oNW0duu72wp
MM9Sm3pd8Sf9puul5XxAqluhUbHtncNzL/3VLJde/XrdYW4Ol65lcOffqqVEU5CrxkXI4HuAT3eD
WomPGrEbx2gxx2ra1WOAVlQQPHwTFYK2w9zVwnIeIZ+ILI05rGf2Kai/lT0SdphtQ4oItiqSxnbp
2nHh7iEZBcwKM2KsB+rSJB+VRfAs3boaDEyPm4aCNkY0M/56vxuUmsaowL3p8ehhhO40RvK+mcNb
lQq2bUuTtSROk6EoAjVcsGx55qfkpYlESYTNwGwtgXvj0FLLkA2BhPFoOo2LqePFBXW0a35X/Olo
ARW8vIjHurdc6UoqD1IzFeYk1zXTK1E8qZTtrq8/Nfno1Phzq/+3VeRxaspprGW5JLggquSu7Oub
vBA9EUTryIPTLNWcpBm7x4MvxWE+ooTG6KJTvwnx3EaEAiIHEHALS8cCA3lHAju3Q4EQD3cSzUo7
7ZOdFU73133H1v263izOKWI8NExqplqZ/yjTp6T7oC1/0mu3lsG5QK0A6A5hBjE65IUh0jOEmtc0
j/uH3TKGQjQ8ekxg6FLuWJU6oTO64JDqxGvE1XfFJfb758WR/A57JELLVDf9xUocd8Z0kKK00QJ/
weg9VA8dVQdyaNAYhB4Dsht95Zvk9Z8XX/fD79bT334RHwLEJtGnbAVmK8X5bIOUAJenZJ7LrF4i
S3UW9TzXB5Lcac2OKLvrdrMtjCIzLqN0afFdmgYKiBrpdTZ9ZtpB81jold0Gvj76ffShpH/ilAHo
8Y805VenHAEQudEbSNPiQ6f7dSq7EfEnoItc12rzxK3kcDmObgAZTCBpcF2D7gVJ6dFe9a6L2Dxw
KxFc3KMW+hwAQASqLL1txRepAxPpcLguZLN3AhfYzwXjjnUq5XnYse1R/fK2K+32ibXemYcAzFV9
+Mo/EjiTIJTdCrDWQrlzHqBzWQ9jqFYm7Y0ZNrtCi/2kTsBzQY5pHdodUvPGKCo1C5Xlwp9estKi
TtiS3nen1qNA11TgYxghOCCoWDbZuPvXuLWobKx15cKEsh1orfWQGWvPQXmLNjPgEFVIJIpyR1vP
g7Ugzp2ZchXXRst28l66MJYS05UP0uP8ihdkHETzZiLz5NwZKlMkCgeIy5p6p8/TTmpBwaJUgoO2
Gf6v1OJZsYykW8DQzeScqpNla055XPaWo9+HH00bzMSuFgpyiZuv5LVIzol0MR1UwpyI7C87dg0x
5G8GnifhcXX9/G2uInIXFNeeaqg8n8JCw9jIJgT9VTftYjU+FCPxpEYXiNlMRgE956cczjiSMVQG
KYIcetYAn+4OrrED/SA6UlOfwXbkB4aoMzmmrXjDU+nGmEJG5ll0wbOV42Py9WdwRoMu2ZqqrJLT
eg3yULFn3DJyZTZ/GSoCna8vLXk31lQFRA3AAArG49iux0+YdkvC/X/ZPsJ3QyZUalodWL1Ooi9u
rIW3aSFhioQIGn82b5ufu0d45oTJWuo4ULBsxoLeYZXuJ1oKrunNp+Hb1pB3tAnthEpRAVUYxBKD
GzI83Y896YOKtMbgMVDv4gzKEmKPwGkTlRE3g6OVhtw1JCvqOGYqNIwWcDWoyR6cGA9ZUjrEErYL
bt4+K1nc7bO04Uisjj3vfWVnYEDWBDB2+cQYR6cbEtqD3XiL6bAu7eJxMLzrJrO9l8SUYZFoJOF7
tAdcc5JqQrpZ3QAEpSgE98D2Sr79PnfHWXUxVWaJGLqt/4+071qSG2eafSJGEKC/pWsz3eNHI+mG
IUvvPZ/+JGb/o6Yw3Ma3UsTuXuxEdLGAQqJQJovsMB3Nr0K8txfMLKTVx+uqbJ+wiyjuamviaqnM
DKKa5JSRr1PxY+5FYLy9WRcZHHANzRQ05lvE4sBY6Syv96N989/JG9ktTS9iOGBqNIOiDoztilx6
YTzsizA8XF8twcbwXvei5ZgJHGG1iFXYtbxX4ftbqma347e/E8RdX1oUViVKtyGIIMQzoPrVMtx0
MlyQbO+ui2Kr/x7Pfy2bwbnB9dzO2gKGQodqiIEE+kmv2ofMKl/GBn3MOsZE5fThukjB+eFzVQFe
LwaywsCpYrCncXGqxBDcHCIRHBglM8I6QwWt+mxPo3ttEZyb7TDBxdr4NF88jK2lV9AB9RifF1/2
SnD0xkf5E9nFGPl4iwo6IKyQlV9wlgwOGtpGl0jBzlJ0MBEB1L3ORXWPv2DGESvDNR7l3k4POF4P
bfffibx/P2E8mUzTJ5XZ4tpxAEupFNqBsbfqz9dtQwBIBgcWppEaKUtxOmV5kww/hnJXdIIUisg2
OKAwhsbQJx0i1LZ01Ll9VALp6a+04HliiqEMIimBdSjxgHR55DUkwti8P+lTXkEeP3IyK+M+DEa2
IRiMTL5kuq+kor4XAebxVDClXtPQZAEdq35Q5kcVbDeGbMuYNHN9yTYjy2tllN/f/eaQL3PLUEF6
Gj0LDQ3qAWNCdDu8R4PcTjxfhgHbe+BjEi1TBpZy8uSsyUyJFe+Mx94Dja3fvC63bNgfKBV2VHCl
b9vcRRiHRwSjZ0fFQDFNozqTcl4Cwe9vP3jw/Pj/2nAeUU8ksyKIzjty92KGo5POD9bykpQ/pvS5
q76Zg21YoV1kouoktkrvVlGRdQMxOBVXEn9TFY00VBJ8zvk4gAyYRZwzNLzuqG/6kRe68VeBmWwV
7xorgWxbVzn5JemzdMpxzRN6ksrPEungbDpkaRwZFctIL4WFn4k8vk1UWgnlbGWaYpBA9hBqDOg2
vAvB+N4IVnLznK1EcBaiSGk4FuwZ2SsDRaTBQknBpH/IDMRUxiQX1TduXvsrcZy9jDrpwcQIjfrW
QCH7Xu8Tp7fuZuWuqVN7qQv7+r5tHoCVPO7iSrUiHYcF9kmUn1L6o5IFF7Lo9zlHNo87KiUjfl/p
jstgOR3Gj/ydBtzNNNRVnI0mNijoXwzpY9gKHLFtDVRCZBQryAZfpJboCMVIKkK6gXQ/k1Mjmquz
DbDKLwG892rpgdaBMI1FlxA6szPXvI8RL8geS1RgilJ32yfmIozDhSYANXw3QpgWokpmkf1pjs5N
1gkWTSSGQ4MaFIcVZRmhGsya+TmcXgMR99r2wbxowp39YbAkkHezJKEW22H4VMs3aZI79bwIDEy4
QRwEZEk+z23CNghBKzZirXRyhz7LPsb23P/Rc31lDRwAGLE5KnUDtSTyI60eKxI7WXyeiSgxub1D
hqbqING1CN+AJIXdVMwLwuxIrO3rSdkHWbtr2+hPnmbKRQx3OqmFYbDqxOzNSl0q76Vo2Y/BLsLE
hD+BgYsgznsE6eUIIjkIyoPwWQqDk7z8vC5h2+B+SeDDpSEqzpJ0xIpF0YtknE0MIiAjgpfXpQj2
hSeJNkqU60sDpCjBsY7vk8WTRI3G24h2UYQ7nBKJ5wzT9CBCOUnyMRM9x0UqcCczlIdEsUxsRQUC
B7nyl+xn8pfbrXJn0pJ6UCmx7R6pfEDv9kM7/OfhRexZdTFdlTuJutosYDLAMmkkspsY1CQk3XWj
4NG9HYVfieFu4Giq9ZbE0CT8oN2xwYb5rtcc6cV6my0o3Usn5fm6iW37GJf95+5kOTMMvB5gYm2N
Qtis8sv0kEgfp0U+ZHXmpLkgxiqyBw4D0OxuBFoCecsy2aR9LTA/nFbedaVERs2d/8IclDkuIYSm
95Pmj6lgn9iivHeofy0aT+TcZFq4ROxG01F6YAUv6li9cchI1an8o8L4lelp3C0tFbo8ZjOUqQz9
xrSC3aCIIjH/cqtdFOJQoFblxUrB3IhwhbmjmOAS7nqfOP9bxZDA5Ph60oa2eaFlOEtJRM6x1tw2
qfFIQ9kvCXI/C6YjV9bjHxgEeK6IaeINBJ7d3x8ks56GYVPhIiUWujbbiH5pg9i9LmN7EVdCOBhS
NLiGRoDHcXEiPiYi71vQbTI6yBQURqJ853aSdSWNQyRahvoUaZA2HvEfxe93zU1q2YwavnPm/f84
toAt1DvLX0nlAKo1u9GUQ+Zo2fEtmyvD3B/dBWMNc4Dc6OX6mm4e5JU4Dp0aFe2ZNSuhKJKXIX7V
RGMgRL/PoVGF1s+UoIbDITFSBJNdxd+uK/Av24QZD2g3UPD45iSMUThGKMmACxfZc+Sw0c7TXkfj
5E2ImRPfAFEYPCwpwjjgZkE6mrh+CeYwECS6ZYSYPlS7m/xwr+y7m8APno3z6ILh9owXpUBThhHv
TeOXQB4U43GMUx3d7Qh7Ep9hSC7ZbHS17kfH3hY2U2xisMbodwwDzzE+0JlMCtghY4gLrScM5raz
9GMz343LN1X+cl2zTV9vJYnbwmYeMi1YIMlQ+8YDTWm/VwNNt4NkSRwqL4UASDaNciWP2zmpK40+
k1HKoE/anamV8MtGgYht67jI4IOfqZaE45JCp9ab3OFQuMsN/Bl7RnEztZsff3TOVuK4OyyWRlNK
R4gbiy5D85D2edAGQXDmrVP7nQGuhPCXWCdH+UCxbgoiTPX8mPW1LeW+KUeo1TuqxuDSwJYaQaR6
06FZSeWuFji4I/K9kLpI+jE0pl1dlaeUiPijBUbBD1krTDOoyhIrmDXPNAazsSmK/jCzurZ83IWy
FLEioQkPIXdQojICzwaDaOleZApC0+OuECmRejIznDDPbIgSTG+fOrqtf3vLfTui0o9tBF5tEHeH
SBHVIysEENaefOxO5DA6+hGe9Utj2MXP+mDepE+iJoJN5gS4U/8fnUwOM5Y517Mug5L0YQAtZItG
JLjWu8Guwf8ju4lH0Q0lnla+7YOs5HLYYXXRuFAMdmJV/B7kgmufUSlZqIgN/T8hJlspyfdoYNBq
LDW43fB2rB1tQP1y0wpKWQTYy3NeJwEBa3MAXxEceUcw5zhBnLxgVoxf6pqgWk5wkPmei8FKpblI
sHRG9NLVx0GV7VY4fGbTf7rsD892bamtPhfsLkFDLRr/3QlvvNKpXhew57rKFzRZCJBetIAMV1ah
eC3Vg24KITC2XuPQNxBCarJdmx+u35GC25jnabTylha6BPDQ6mofqvPtJGmH1LAQUgRhaEM+XBcn
QEOLwxDSjVJGa2glK6C4D6zbKBS98bazNZpJdGqoGKHCP/lnSYqIlMC6zWwktqJ1bjjVTkXDE+Z3
262Sfm6i/Cbsn1EIfpOVumDjts3xIp5T0TKqpkUQGuYYfE7I7TJ+XmoBdci2bVxEcMgIWlwtDWsL
h4uGdpvdTg38tdAve8HJ+hfIvwji0LCN83qwGghiqGT4Nfi2Vbf1e5dVpFlu+nrdOkR6cSAYKVFV
SxXEafO3LMC8D3SJpd6gic7WNtpi4Kkh6xjhpuosD7Y6XCXm6JmGFjCSmtFrH9GudCN/b935NL2A
j+f7da22V3EljXOitHqYrLiANFbV1+/ynZbaBngnArt0x73uBT/+UiDnUCmjhjbvGgLBHT57aKrN
7iNXySHU2JVur77E4s63zVeEAdpcqhPE83na8mbox6hhTlxnvTV1YCDX1+WxhaWYN4Cv5+sqbhds
rsRxp6yfUqoNKsQlBxLbAyhRW284oQDqtnbBhoU3dYf0dsD4bb3a1+/kU+L1+/zr9c/YPOurr+AO
ohHrjRER3HKh9FoMP3Tjqz6IrEe0sNwZNDC9JU1MyPhn/kHm6iMGZYwg9+h246uI9Wjb61qpxJ9B
SWvqjsUVWfUf9RJf/ZS8svEqxEuOD4ariBoYNxlajItE3huRCU5opULi8C14WOBudfe1s7zmZ/X7
/M04Kkfqpm7pyzegzHpEsYJzfQ83QWclnjudddbRaQITv7NU5z5Ez/v4UhX3Pdp+r8vZriBdCWIb
vQIdM1zCdjAhKHgJdvFeRZuL6ozn+qzdjt8YQVJ9Rz5jIAjYGOVHEYvbdk3VSjr33ElaNdZypiaC
XHcm1hljQj/rYAuND/Md/cgmyoSRLfSn1a3HyUos+/tK6ZokVdqzMvjOfysEcaO7bq+7rJJ68ZAb
9UWKiraTHdmVwCW1SJ+U0FMbXiXrAW1NrjJ9UsXbyezi3bNrpRmHQIlcZKU2QZB+nixMDp+P9QdG
rBn56vfsQ3zq3eaG7PSPqC+0+33sawLPbdvPWX0ABz6ZWXb6THBu+qN+jBzQ/uyHo3GczuKEs9B2
ORDqh0aNRtalIcFuo11yYlzvqH6+rV7B7dl/zG5B/YrrrNiRA3mqRRECAQbyRNFLGacqqoVZeqVz
gyPZp2fkBr+x95jxSQQI10Ed9M2/WxA6b4qmraGrqaYPbZgcs5a+hHoiiD9s54x+7R/Im36XMyfd
kAw99k996PEvG4sXehiy5neNTX3GbCPKtm97IiuRHAR1ZZ7QnN2aGjr6mNG0Tnnu9hiY6y0v4uFj
opXkMEfSZlpT8FI4KSZG5OqwI2VwolMhaGoTieEwRkvkWbNYKrTXVRtcLW7SzPaUtd51AL+OLFRm
n7FClmhq5hzUZYiFKbkzV49xlttVcJunAsMQXIiIQf0uqDO6LhhqCAKJwM/5dgFejh+Nx38GDacO
ZrMYO8bZ29uttyi2NIJN4bqq7JL/d2yjMgctoHrK5wZt3QgpsQh0ulNgIej+EkDY9uVgGog9g6RE
4xNKJBzyJgGfmSPnP7P2NpEFO7YdWTQuAjjLyDo1KsMAeshHCltnZAzGjoKcWjTu4P2LApQaFDZh
EFVXNbBu/b5npEetnMySfeylpLixZz0q587TfXABPhqC4Mo7g+eEccihtHNvxBrUAi66Zv+oR5JX
iXKL7zaHE8JhhTZOxjiySolwftGjl0JUVCZSggMH2srlGLGwZbh8zvEKIz+AvPZ1O34PeJwSnAEU
Kqb3WR2E9JEDgs3ovrVrZ9rT56mxiy+LR/ciS3iHEpxEDiXkCSHlpsDhLec7OfjBCNg681QE3X91
Wzk5HEjQKm70mjlWZVvuFmTZFsxDbyS3ElVQiOyAwwLFMBMlYndGlpe2NuR2JGKqE1kC51wESz51
fQ5LixbdGTBC3epdqgtq39mP/AZp3Hpx7xqJqFJYAoKcrIz8gSJhnY7+YByNbCdHO3MWUWuLEOHN
pVpdF/mQ6FUeYd1ar/3JxnwGbu0WmY3iJrQPCkMagm3iiSaHIJlB1Az9am9ExXXqBffWLVhg0A5U
4v2EYM1XwdkSSeQAQkZ9oDGyFz9GhyEfQOzwc4cw+fxt8hgFKpjKBG6gSCCHGKoym9PCVrTRvKIH
WZdwDoXAEt+iDqs9G4dhDGgKCbP2sTHOCcH7QRC7E4ng8KENtMXKZuzTGFO7HB7a4k5JBQsltD0O
HOTIbMOeZTFYlhAj6L0AA8lUzPHMGd+0wFkQIB7lACLMLXBDsvh7EoT70nJ6ZLnAIWKXquDaE+0/
hxPI05UpWbB0SYwr73bsBMvGPvQKRFAOIlKz1oPizb6GAhGdWx0lY1LtDNGdMFUssAKe9WHULIOO
DSBvsb5EU2Frk70IB7oK1osfzZWm8tSOE9aL3CmSD04sL/LjHTFQ0oBoQ4LyFjFnjejGVThUKEvV
akLmm6iIHylu4idfW1+1UZPkxaBFHj5dRyHBnvGNJqQK5hDXBis0QX2EXPq0a9ypBO90UN+QXjRv
5/2j7e0awWAXzOlE9aPO1nyFEOE4VzFtEd2PZ1u5+z+ixEcVCXg4L5PHfEsRtG+fr4tIDjHoEAeq
VkJkpn4wxh/m0tjGeC7yx+sr+X4oHqcaBxp1TOZQZiku/Ux84pZe78X7DBENyTFA4E399DR4KFLa
RZ6IcUW4rByGjGMY0IjletF/H4E5HASQT92e7KLH9JmV2oip2rZP4GVVOTDpynrW1Ra5BiWvba3/
bk6xHc+p/ZeLymEKCCcygkIYdgYTarPRK4M7MfVALCDfJV+sHSNHn93clW9EGXuBinxPQl7Iy0iZ
7DZ9slKU0L12o3ddv22I+bWKPFcu8vNkHArsW56gCGvqbVn5cl3C+zDX72bJ99AGS2wUcwcRLGbR
Hepd5He2hinRDQJR12Vta4OsIUr3KTEUbrMmQxuaDOPsnFY2XUkbXXCbCRbsX/Dxlwy+AJ1kS9OG
TIa8C3b9bebmGMWn7OJ7aqdoFRFFnbdt4CKOeypO6jxVYym9Fcop6j4qbmZTEH4RqsRBvoaxajIZ
2LJ51YEiLMimC5IH3ZZ2GFN+Mwt26V/A4qIT5wfKWZx3GcunmS+9x1YSIiO/AC1fg8AZZv84Y+uI
UPjt9n/vHVykcshf5FqfhnGoohkvAwHX7Hy27NneZ2hSNmzDVlE4Z3hkt4AzhFHmgFYe0z5mn7pP
sSvqLxEuOdv21TU0znUR1GCTQvqruK98UCDb4aE+NGChyM697V4/F2T78XTRnbsaiNTC75ogrvbQ
A2t6CEyBGR3jUiWv2Mc7I3NnV9+PKGCtdqI4t+BQqtzVgBhio40WdrtB8rL52P5nOm6GL4qMAJRi
gi+dp5jBvAjMlWbXnrprGHnm/8W6RGC87ZOv5HAXTkGDkaas0gIcgm+l2s2+8xZHxuMsFnaICaVx
UFZPfaYmLbSin0nmqEfElo+ma6aobGZctoEA1jY36ZdyGIb0uz3C+5+CBYN9HLyy0YU42LokiHe8
T0z+tk+ED5djhpklJxM0mu70B+agZC4KcgtATRvbxpE9OZOzKBC6CZ8rvThoC3QzzUpWBZxnqatQ
Ah4zyUX6+y+Xj0M0zTBrLR0gBrSLxvyZpoLmje0DvNKDA6+2WAYZLSM4RC5Lw2Xwyy2v8hO/AbnR
4jDypgjpuOBRNEpPZBgcUNFGR2EbKxospdeW/GxCweUj+n0emWQK0gTmHejRfqi+zd2P69AnMgAO
fYJayTTQJgBoFWp3Jsai69+t+ePfCeGgIRpj0ygVQEOq3WBUealj6Ip6uC5DtFAcIOiWOgaJiYVq
syPpXvrk+frvCxAHnba/Q0Cuz/AB2csI6UjMp8XkK1fzliNzbcW8YEJpnF9jLpmlTBH2hVHlhntG
U1cgj8WCa6GQhWz7ur0cn7evWV23aaj3lcbQNDtpbuc2aAZAxH0PTuDJAwvSTjTWSGB1b9+zklfG
kqkWBtYSs41dOW8cBFleuqYRwMLmy3KlFrOZlRiQHmodbA9iQrDEodrwpe97t2dN8dZ/zz3+jt9v
+L4ShjKWJJAbGDmbscKgB5msDxPmoRUIDKi37d8Bw1s9xErcmCtpErMtk8L4oPbklCfNXmDy7My8
cwlX68eBQ6hgjjvSJACf1J58eWfdWaz0aJ/vslfJy17VJ91W/W5n3sqvquC5LjIRDjPiQdOsmAEr
ma0PVTzYcmyqdmE1f7mOHG6kQdTHHavYbIK7ynqdiCDoJsAlPkwuS5jhKYVwLcFO47fStO9U0eRO
0fHlY+OKHMB5Za6XeZZ/RohUS4/z3exXqA4bzv+Ddy7SifMa4qFShwhtqTB1VuPTstf+OXVUlHOj
Sc4pdsKqLZFEzoGYW7iw4wiJrAegdYqn6M7yNI81lVGbvga3IvMTCWR/Xx2vIejV0mLBf3kq691Q
KyDryuPQu37CBEZO2d9XUhZLmyQk9OEzywdL3XXyYRpEh5gtzZVDTDkPYu7VWknZ5dv5LGBZ3EVu
dcPKMylObi0mevoXa8QIck3RLFPlGe7iTEKMlD2mBt/4iBk20356UI7JW0BWckVXyb/clBdxnH55
F1JtlmAanZ9+YTdlt0eaJkYeio2hFD1zGOy8X82LNA4S1bQAmTTuZiekeJDiH7hNWXabdY95+hiL
pgxvX2AXaRwINtrcTzELG2qB5dDia0+MXU6dJBcEobat/SKHA8EgRyeb2kOrPukwQ8LMwQHfFpbg
ibNp7RpK1gnFkHKdpz3Ll2y2BhAzQptjrLzqGUZpCbJPm9uzEsEZg1JpSR4yBrA4egjayLY0amsV
OCvle2X8bEmT/QcHeCWPM4dOM6S0YQxGWuSp5eyW3bkvI8G6bV7DKyGcFUwmCCMR7GTgxwiL493o
6/9DdPB9zTHzYFZyOCvoJ7OpZcZthpbQ6kSd3IM4G5OKvOSn9mC8yH54JGC5mrwCk1WXp+IQu+Ed
xnr91ZryLYDFnJuDXjCSJuUxhItBv7fm83URAnvnI8eyhcw1Yf5nHhU+zfN9E8eCTROJ4Bx4gkgr
1VkES0M+YypuzfZwXQcR8PGB4yEMpX6SIcE8Lz5rXkidZYf62jfcE4YH2Z1+Bfj4TnVk9LKqYvqM
2nC25tYej5o8HEoEDAslRWw8+KpE5T1YRv1FGfw4SZ+rSrJz15Aegh9mWYNVCYFLLXHmAU/xwXxt
IyG16/Zd9wvHDLYpq/sUDbFgpUrwkYihoAQ5fcCr6QZsriAMyN35RrQomwcT9PX/d9PxgKYF+dDJ
wDsniF7bxenk0Q5yz5yOiv7J6ECs37nX91wkkIO3OMEMoJAldRgStDvLa0A51wmrvTZRdKUXh2qx
kuv5xNwSadh1LbHL8GkZvtWgEo0xqLIjteDEi1wGnrhxqaUgDSRmXI6O0UasSbu7iR3pHNjgCziL
JnxuXkQr/TigWwrUxxgY5uvU8qFSzyHq2IQRKcHVzaOYoQzSaOWQ0VeO7o1HeqQe49nsR1t1l6Ny
rk/Ek/eieJRILAc7fZcERcM6mkrzqUmoL6WaXUz5XS+6aUWCGF6sjpqKXqaFMNcka6YfZv7BUPST
nIFKpy0Ed7pIEjv0K0kmqsCkhh1qdZLsMXSiDAXn2UkVkegJrILvZI5LJTZSFgulDeY8LS86SkqU
/fUDLLgV+C4ibSqMSWVBJCoFt5NqneG5Ci4ekRpsOVfLNYeN2eoplmsJv5Tx04yeczoLCw8F14HJ
QYRcanXYRZDSufNPA4SbxU18IIj2J8c/Lf66HFi+aznL+yIKmNddfExKuzooGFqlutKt+r3+SBpb
8VDxKiqTf19c+xbQ+YXu/EQ5tSaTObNuPZY4YX3n4QEJP2e2RaEjgYHzDUK5NhRJkiEDtDR7Tfsi
09hO6g80/8+M+L8rxPcsK1QuA7pAIQvxnD47AtCdoBLEU9jGX/ET+G7lMQmUcU5Z8jJEQLmygziz
dfUxtnxD1Fklujb4puUlwFRoiWVltLtgV7jZk5bb2lm320OzSzCNXdRXLjhaFudeTFROWsIsQgbN
ZVKcuyR1OxGJsVAr9hWrAzwNehrVrB6m+Vh+YF0TiBnldvC9dq1dt4uRDxKEqET2xyFGUhhhC18V
9id97hDbzn7ipi9Eg4Ded2hx5sdBxhIG84LGSnhLhqMGaBVl9VqWEx5mC9Ox1DtyZEUClSOqwhc5
yhb3fmo7ZZwCim0zMDiRNRJNewwmdttnxl35RwUJq0cUd1tpszYEUYpH1IzpIYo7VE+a+nT9EtlG
ppUMzg5ns+qSJGEvJDAbxfdafAf8sMf6vrQwt88CiHyktegVumklF6Em51kUUdH1pcQUG9tjkBl7
NfxgSeTR1BZPoN/mOVuJ4nyLsgoqbY4hanQGl9WQlLU97Csvj9HxSm0QNLr11/T1ulSRftzGtTpy
EbTComrkO13u1CZCZsIJRSPZNz2AlW7c3oEElvYjpsGAzeExI8+SiG148/d1gvkSBEPNVJnzbQmV
QnOQoUad7azhs9rSP3LWLxL4RFg/0mqS2GCVHtzXqKBDIizwW5el+pHI8UW1c5vGsBLH2Z3ZxG1q
aGxf1G+N0riaclOUL9f3fhsiVkI4iwu1PqIhhZDRYRHt1DMxElNFgU8GGmrR82M7W72SxplaiZ6x
sWwgrcXkN91pf7BeWdZUE3wfbOtzSm3MpL5JWye8E11hAvN4qz1aXS71UE9jP0N0R+4jkuFtIIvs
Y/MgrbRjG7oSgZAEeG36GegEkih7yXwltlv0JsUvsaNodg1iMda3PjyKRw6LbIW7yaxW12ZlmOBe
Z8fEKGy9fp41EcJvV+ytFOQusjGMGkNhxkJ35o65omAvw5ytNy9UxF4mWkzu7sLojp7kIeBCMg9a
9jGlxJ71M9V65/oJEK0cBxtj0iSERpBTJxj+qin2YpHjkop6DAXmx2fDFq0c097C0pnkUyd/Cmvv
uhqig8ynwtpKa2Z5gQD14Z+gWHDKT6bNOmkxSFEkbXPVDMwAwOgnVLSr3KrpSd73FUZ2oeaJHosT
64LRP1WebufPKDtBR6HkNv51DdlPvvOvLyJ5NrspTJsubiFS1ysnUG4H5Qepn0w0/UjR0yidsuzr
dYECHXmaTy0ywpANIEAF+smcdiU9CdMcIhEc+lpLI6lyDhFW9bAsrhm9EEnw8KbsN66tG4e5sxlq
lEQDa66wiR850T1zLiR7QkTd8lrrbfoxG0aWPdJ94ZD7bCcCjs2zbFKQfVqWoulv3FwrYOwwHUld
agCjargGPWCefNefGl3QRbL9fliJ4SBD0evZCGSsZvax/dmdVK/cmc/5R8yivR8xo/uP6hdX4vgz
MMgp+IagVW1Vdk/hwUuP1y1w+1BfRPCoIcsD8pcdRESnDiXS7U5y6CE+MEpA8R2yecBWwjh/Y0qa
xWjZaA8WY2W9waPP3pOiV8kmEqIvGK4gMuUWHwlaahLp2tLDHulX0n6djMYWrNrmqVpJ4C7DkAbd
qE6QQJ76nwaxxxlTnQs3OIyYwIr/i3FnHhug+EcdYCu53PVY4QG7ZD3kyvPnWr2tysjWqeA4bxu5
hZklugU/1+Bxvo+sSW5zELAGZ+Qq0QNG9satcWY0Lgx1RWR9b1nyd/CxksdBlKRNdWAyxnuCDkBn
QlGr5JJDdJhUlECgDciNXOMFDaRIPKNk6p/xeWBBegDvCGqWRVnoTSRZfQ0HZkG+tIPBxt30imxn
0a5JOy+kj1QUEt0uSl0JYla8gqxyHogUssHgbJFnD5UevmLYqQOGJ90mDoZZI85jV/95XAYLFazE
MtNeiW2aIKtbxiGcWsutJQ23s9G4f3I8VjK440GnZVpMxoq8WMh4O1P5RutUOpajhm6U7lkhMY69
Kxp+K9o77nikmaGaaQxLqov7En6+/kKNfSaa57h5+FfacZeAXKptZLIVLI3yZcrDfV+Xd23a766v
okgMB/6yJM8DGj3hjaBxuot2S7Y4yyAo49uOHF2U4bsJW1A2mQHmaDhYKwy3/acXl34CgSSCRnC7
MSMbxdEC1TYBeiWUuwdUC1MUY53ZBwjhtTK10bV9ffFEIMb3EkbN0MQaY/9mXFTLKT6iseJI70aX
ZYYCJ34VyNv0gVYqcbBRo2wrnsBYgjC6+qCjZh5cPgcwPLJ7ADXzgieFaAHZ31eHeF5ksI4z7Qr1
e0IRtg9FlwAz4iugrHAwMWVREMvsEmDUYeOtvCsObI4eIqSu7CNgcDZ2mgPH/0mU+N1+wa9WkgMP
dS47MjN+biN0LeJ2oMxG0CByLafCqn4huIaWI9olEc78wxCjpYMA0sREdZlPTNS5UnQRm9kNquKh
c3TtKxFVjW2v7C8RfEqiW8x5Vir075oTSP3oB12ubcXobSV5KgwZKbhc5K1sw+JFIn/c1GTM8HiH
UpjgJqN2H803IHAvkW/+Zz4wKseys8hG/2UjL2K5ez1QolGXRqwlwYCeuq3OYxLao255Ga4F2hWe
Uet+Plk7vFEcGun2mA57Ups3VlydTJA2EzPxIqU8D7HmXz+uoj3gTived2OtU6zIMjbeWP1U8w5N
uI9UPXfFTaAKDtM2kl8WgjutIVEbvYyw41r+qasaO6K7UZRo2HbkL5bLs7EGUp0QEkKl8aEDP1OP
Xkd63/vaW3eLqGdHtH7cGe3bwJKHCls7T7I7ymdZve0Sp0hTpxgXmwp5qkUryF/sS9lVMzYMDsU5
jPcD+FiE7SDsN94j3mWXmM4rTMUQaKqEHXapkEpnSF4S5SBNqL7RcycXcgJvK2ShiNNkXLMap5DU
B2ENGhvsVoR2wB4t0owSzflGM0c/QU/cvOfM6T5dN/ttFS9SORVD0sSzwkrqApo7hXwfUUQpy8wB
FdUSf7guS6Qh575gVkoqyzM0HLSvYVCAzPlLFPy8LmPrGlRky8KYQ1OlePb/vmV12MqLhmZcJ0xf
LeOWCkNeDAd4m1gL4CAstuqJjqzBT3vSvuF1fB72sRN9iZ9Z0AuZEgFQbB7itTwOl2Ka6XrGWK1G
8PK1DkE7QIeXTn3IwbcgIt/Y2qG1MA6WKm0yMXYAwozesjNUtCOYbFqH61skVIl9xepYaahciwdG
Hkl36pFNSNG83iVOYyOhIXxLilTicGkGq2HFurOdvon9tk6+JVlS2JSkgkw8M95rdsEd36rthjlj
vetNPR50lKcNw/Ogyfemunhykh+S8RQaX66vpMjYucMbtVqajowcWkIRg5Sd9Ej+A69ybRDckZVk
eM3RjNUj3UcDj45iEiybyBj44tDcJAjvvw3w+FI9s1I09VD8ZP4kGlmfRNEzgTHwBAONrAfpxKrz
F+kYVU/AcWFAUCSCw4eRBLo25lgxKS++gB3KKZvkuZpFrxnB1vMFoqkVK//Q5MjSUye95rF/3bQE
5szXdqoVKnZ1DWokmASfHuMdY3WU96KY/tb1s7KvdzWdeSvROYUFl8VNqj2b096MQH9iojOjFPi8
oo3hgABTmbq5wkwoZ5I+yyWCwaheEVozO3FXUOD9OBpV7ibWOUPu2g+az2Kn1U3rS4ttvTCKbupK
B+VePZu3olSj8CBxYDCbZVnlbCmnb73HInSSo7W2ivet7s/7SlQ3vi2PsY1gzYhF+U53fQlSyYxx
lrTQSO4HS4/3rZUvjjkuKMxtOtWPJiU5NF1rOsGAjp5y6NvbsIllx9AbXbC7W+fBpMTUddPULPXt
8b+6U4yk15cI1VDONL92Jca9udfPw/tRHgiSrQWwD1gJiFRaW4tmsZ1VH/LbbLBZz3j8oj4Px+R2
/hjes/srvps+CQQzu+RNai2Y2fVKcJWFch4zdvnGBS3wAyKwbwMB89EJ9s1PRoohfWr3lUjfLT8H
/QkKekdAH2XwjlTYp2SuFdSbN4jAymCaKXxUACJvM7vIpAiLoLf37yKOg000sLSdFUZggaDEGYzE
sVLv+kK+Ban5hVRWBssdkDKrwkSu8ULByoGxOse7t3VKJ3wBZ7UbfWDllKy5GMOckIsSZzqEB4a/
S9VwJhKK25HqCFtbwcAby9GfCAIXLC9AEsGJ2ITWX+oqPInCFJP8H5Zjc8TIG3JuUOEYzIXTRJhp
vr++tiJZnNfdZ2OjFCpUy5TvTfPcjL09GaeehLawbngzPHnZRtjn7+eht+gwZYx6Mf2p78zP+tG4
ifzgpD4tx8HLT6xqb9xLgutwMzS/lsq54a26TCg2g9TkJOeoptP2kRufzRPyYt/KAyLzn8U82UJV
OcwxCakntObi/Vk9mMhr3DOjUW7pXfGhJa75VDT/j7Qr65Hj5rW/qACVan+trZfpnvHsY78UvCS1
73v9+nvk5KZrNOVWPgdG4MAN9GlKJEVR5KFNQAkz70XURUJkzumU2lJbqQXnzij/JFsH3ylYOFDr
eWatp/B4i5fG7vCHWOgtR7BeaO6YDpYo6EMTyHNieuFSn6VUVLS16cvXGFysHk6pJeFz1oCPk+sn
gxZc+XH6OUfDfNTQPpm68zdRimQzAllZJOeAuijv85A5ACrfx9TX26NCBXoqWj3Ox8RZT6aY0avG
y52i7bLo/rqhbz7so3SZyph2ohk63266NFk+Ihn7VxsUYy5Smj1rwA8946H8zl6pQjizHtm9EVMl
2OkUuovgSNwUUsVoEF2jFKNiOW+TNJraRRQpEX0M/EoynkcqbPdie/HhsFhhcF4GmZhOs3pglI3d
ufktmOSOoBlw0fV1C9Hke+oPO7JP/kUF7daBr6ygOVczzhhjTBcGbQwgHj9HgUesgyFiTN5aRcNS
FcMi6MsEy/R7P0r6UQIxOE7cKLYwhqej+k1YlaJxqFs6bxKZamhppRYGr75HmePCrOuuVJ1prEEw
jeEqxuhFiahwa2u71jCc3qdpHVdmDZi89cfyuARHgk6grstsLb0h/zNFPIsFL0Lx+XqlMxotkwoV
QydvK/Op7nezLrgXb52oawhOx6e6DFHBAohkuinml05bbKN46dOHKu8FgdHmw9gai9N1Hf0DyGjl
GB/iyD45MrYVLbS1L38NZkr+EPVZb1ZUrwE5Dc/KApcVE4CD/9cIo9434HP/xSC8zSh2tVPMCFbB
s9IYlSyBRdSZdbf22INVeEy+9T3qPlmgEPrK4bqDFOg7n3NXjSjQkwH7VgR37XDf0ftOSK0pEoo7
IuMyAcdYAozJjz6xCVCxMx11Gw9zjuRmjjD2YfvP+8L1dnHHpWaEcxJPwIswqAPdRzemG59yjLn/
V1V+W+5vjcZ7DBrrRcPQ6P3y9hfTteYFB92F89DtaF8c0bTght+u79smDeAalvMgqIcLrC4EbOvh
fZE6mFqLlicLrHsoMpldDYxWGI92HZRuuy1VN1E+gg59fmSBMbVzY4HfA6ADUseNjxFbg0s8NvU9
+sTqhxg9pbLLvoY70BFOXumadrhTjoxiS5wr3XY6l5/DWUsz0qSPW/wcSfpSt62dBZ9yyV3aBvmy
H9dFF0ExO1oZJkrLlYUktYpv7sAbsKvAJl2fJHpvgdT8OtS2SV6k4sxlSDs1TiVItZQET6p32mC6
LepqrqNsXu9McoHhrCSIkfG1TMDM5ng/6HjXBJPkcuyb2k1qUCUbNp5+dqhPOxoIn6whF7hxkZic
3TRDQqs0BX7ZfwvTwQ4kjCkQDBPZts2LjJyR9KHWpf2IXWMSlei5TosRDenSzmzM/fX1FIjDD9XL
o7JpDQviqN0S7oLQ13TjtCxttftvONxBO6Nqr4pNiBSZJHmYkyY6RLky2Z2oU3Qr3lrph07fa7yu
JlkZhhAoVJ+6+rupCgT5xTH+z+bo3KmqdlVgJmGjgqGg3Dd48GVPK+EZl0Tql258JyrLEJgwT169
zHrVKDlTOP0tU55H1dOHfU4exTM4RUvHdGXlLMK2U82cLR2rPGGDa0JPB1kom8k3nhgJvTDptn3E
XtaS8xlwhH9vFuNckp8Sd7JlDKUC77iTI5squtH84vS54HHOg1RhqkYZ9k7dmUfWWxlj7nJxwyg9
WaNDcka2+r/pPecuCkUOcrWG3mfWVzrtjeJWbQWVZJsUJ2uV59wFmdMaFdjYt8HH2yVmpUS4Pylv
qoMSPPQx1QmIzlnJZn7HmpnYhCrQWQnLNzcTf6ufwT8xZWobq02Cxa09DPxa7nqPOkjBnyc33s/P
jF64REF6Y79WX62jeNS1QHv5R6dUWoqRKohBI8yNLyrZ0+jgX9/MX9i+KVOKp28NIxLeW4gVl5XU
54io1XP554RR0+kx39GntoTt55iLJ+SBYl/4MSa8AHLeDKRDFgo6M5ikzwKWwh325NHasRl8ouvC
9vpdoDi/ZhXTOMsTZNOtQtrNGJR1TAqwSAiWUATDPl85mTptVbLgqd3JDpW7+PG+xuONgcgaNZbQ
0ULIxL99wl3k4ryakoP4I+ogV1i/DNNJt86EPl8XSiQT58Z0tBqPJWa0OZP1dazfSipYtO349SIC
57aaguRpqOL7x3CyTf1eCQsbFVxqSJ25Np02F3VbsKTENbXjvFa7JFamj0wXzmyweXwsXvMDdemN
KAO6KRkmk2mmhYGhlK/6y6giWX0Lo12qTt23iTx48jAyxgCiHJYkaW1jKgYnyss/rm/ZZr8bMrv/
j8wnF5pItjTCUhnIPOnIOYH49LZ/Y48EkSfKSG7qxwqLcxtRm7chSJmAlXkZCqSn79eFYSr8YbtW
3895CTMuNGtgKk6D2wxDMxf5qUpD9zrIZlC6AuH8Q5DPRbywbALaie+kJGvssA/3BQl8yZR+53q/
wuKchBXPmIdYYHNIcWNYBW5Ij1n047o8v9AA1bJAZmRSvLJznigMB11HG5gTHTpwww5741wfEjvy
Rlv4rLm9eBcszqD6aFiSENlwPHrR4+LqTrlT8LRhePEJXKq3tR+7/c3y6bqE22pxAeXiAlnpla7I
kXrsq5dE/6L3tZ2Hn69jbKv2Pxj8/UGfqRZnTDBTLmwwMtpS8HAdYfOR5PIyi66i9/ukqFGoqhGD
wPjLneymXpjaaoey5MmRnREv7yFCm+ws5EphZvPBrP557Fb4AaaNRKNaZhO5O5c4/W3hR5j7ULva
DkR1z4kgituOTf9Bw3SO92JOsyaZVg8xUQoCvm+YFnxS9G3ZTc7Pwe2HUsCQsXmxWAFyXgk3aRAx
pmxd55za8MKvrTo9lqmEpzfqqVn2O6fYCo/zUnoS5jRn1G4t3DqmgaWSP5SHpP7WSuc0FlyhN3V/
BcZ5K0WqK4xNBZiu3dTSDyM9EGG71nX9UAnnpaRgoW1RQj9Se/FZCq27Ue3Bk3Z41bJFGc/Nou6L
Gaj8JNPCGKvYSLBd47E66GCnNTAiLN8tuxj/MRso7yTXdGJxXwBbq1/bAV6z32vmmDZhRCLImf85
O0wvI7ezyd3oY64QWixEF17R1nF+mYzFIE8V4Awrsyv11CVHBV2YAq+yGVmvFITzKqNaRoakQ0E6
H+kiXOExgP7Q/KvxWpvOfwXF+eGhykoymBBorA2kq85J3jklspzB/CAQSqCRPIuFmg51sFTQkdLA
pSvzrQeN8YvUJ9Wn4BcRMhgLFvHnEbsK5nsapXHOtqo4LW5rL+DVrPYGStjEw1o3D5rLIv7MC66g
SlpGCkqhUNZRy3ullA9lLHJQH/cJHK66jKsd3l3xjsbZszxUqTTPIzI7U+A35uQkRrM3SPnSh6Kp
dSIoZgMraZo+B4M2BVSTjA9JpzsNyfYoaHxThLHUhuN4LxZnvimaApRomdgMnPBrd9Kd+jn10rPh
ZHb8RH2KiIfVVImZJDeOtPfInCVbpWGOlQYpu7f8a7jYuhOi1L7YFy/E19Ga6DTCwTMb+eH3mJxd
d2CKqWUKaafv+v106neSRw443/6dr9p4qH8Px9l2PZetZQ2AGx0pwwy0wrXekAHZWXiqxxD78+Tg
JcHpzs2f1q44djWGoikiV/bR6t/9Br6TMFLLPMbxwPJ2BHOVWid/jneMt7z0s2fRqNyP3vk9GBc1
aGMwxvDPWF/1RUaB5zCdl7oQiPTR2N+DMIlX5hGmaIzXhgE9kYb+nQTWTYZqoOu+UgTBBQhtbPSp
OkGOpvysSvezqPVI9P2cM4lK2tB2hAgqGGITPXbzXHSGiSA4J2KSUpaqCPuukrtMeq1N/78tEec4
4ky1wG4GEebsJlOesA3Xv38jnfZ+mzn/sKRappYxBBh+ZrfQawgC/M6Wj9Iu981bUZOHaL041xDT
uG9SDVveWXvTOJiiTjDR93O+wCyoFBfJjPVqOzuXviS1YEMEtsePoVMCrR4N5snjxbP6Fyt0hHsi
guDMuyuCkBoTtoTquJxa2dEYYk8P8sP1rRfBcAYemXSJW7bzcvwcVs99cDZFNwDRuadyFj5n1iiZ
5Kd2KX52ZgPQmtPktveRr3ndDfkx+tRfzuRVVG3/izNIQ+mUbKJum6fBaKV6RBdWh/Twy4ga8fgY
7rT7n9dUzLkR5RaYFb6PzpkRXcA4K9WLGJ/2LUsOdict0Vs7KvRdMsWuOhmRwDH/wmQvaJzJWoRo
8YJmPfBvDGA4BN1hcGhyO39LXtoDvWlvRGnpXwQRF0TOamsdN9GKQr72T0Z0GIOYYrpZ7oPH/lQd
i13gUAE170bd4vsV5ewYzCZ1lylATGeMEnZxrkfUZpyVOO1uom8qmBUOyuiCCglD4ETMcCJ5+cRk
MBnSUEU9qgMiO7xtX9jEvmlf7Yfj+L17YWWov9HT8E5gnkOVmFMzVRYEZkXobI5r7aBL8Qa06xiT
JEr5bpv+P/vJc6nmGNat6HgFcDp9+CypuBENCsaCS//7y/Z7oTjzz0KpJXMHTbW6tzZ/0IOjPooY
g7c9PusklcF8hJrS93EKGTN9GGWckHoR2XLta70gE79t3BcA9gNWgZAl1ZPSFPBhSvuWZXdN26Nx
+kzkr9fdsQiG7dkKxqBL2hRMDjSiYRrsq5Q8trE7Dn9ch9ne+os0nKvqlrwftAwwsdE6bXSOi8o2
VVG5z6YwBp7oTFnRNNRcvhdGnfOuVmscw5OyuHgx7xvNDuvPkSZIr268u0LDVkDcqvVWrQ1yB6Ds
VB2yCFQyhZsc2DTVxA2fyaHxqhfVV99YBVePF1gMi0XfpchhbOrg6ldwi4rug7AeJAQF6Zw9hXR4
wSuld33fRBCc05clKWvNHIL20vgpN+f7TtUEB8vG6/H7xeTcfBuHtSopEEOr3dBEhSRGLrjjsXyZ
vRzrmaINJz3kkRf2eCtUjvNJTPq1fW6vlpJz/BjwE6O3iQWIvvTI2sqKb+QOPbNe4o03ooTepjFc
wPhbG0YMxaGWYlHbMnqQQQWUg5jBMn6jk5otLHoIVRnJVZN37maxqEFjAWfwO4Q//W7AEIIUc2cZ
j4d1EPHBbeuKJRuEmAql/KtKTJdGj1us4bycB5TGizwi24MP4Y5x+X5OT0i7xFXHLtx9lLpp+Ear
h7S1XHP0M0zGiM6qKKkmEohTisCYwkXX4YKLcnDU0nTGTJD6FyB8eEPRh2WJQuxQPdxpZJ8Wh+vm
u+0Q/1kyvscspWFh9izZlODdeKZnKfmyWAMMTRQdigThovpRxnC7UgZQPTzU6KALBYJsm8xFEO64
TZpAS6Iaez+pPzTrs04a2xjury+WSAb2+eoopEoWzRVLpsztg6wfZVmw2RstTsweL0JwpwbVUksu
2C20Ku3ZQyLfj3fluQNbuALap+houWJqNZFQ3Bmx9F0xpSwRFw6GXWYY+1b515ftF77zIhZ3RlRT
gZJFHWJpd6wwpnosHcObjrKT2MUXEc+gwAnonBMII0OdogZgBFMMlL15qLz6gG5JQYKC/eYrvkbn
TF+ODAxVUrFsih7eKXlhD2rtkhTjf2JLdihKMASLyBT4CiBfQjU04MfRI8gVzrb1qJ8L3K/CIz00
gYfCCE/MByZwDXzR1JDMbRuzhexzE6XBrYkEYpAVDupPdXte6OgKJPxYWfJO+/n5TvGYLJ1eALAs
vKS708KHtP5OetfCXLM0yOwUfRgiqjWB9vNN/P3SkV5nef1Cj+w++BqI7qgiAPb52mfIVRwNGQDK
anEkxLblIIg1RQic0+ijOW7iCss2ZOiGStS9MYi2RgTB+Yh8bBeFMGWfqHxrGSjMKjL3+u6LtI3z
EUan6TEGkCBgLtA6p85g933NMJyh1J5/Awg1HRjsphlEp9xyJZIUFrTCiTrGr4MW2UR7nReMY5i/
X8fZqCGBOq+AuEVL+iBe+hkSJcZzokaYPNJjWtYtkV7K+rA0nwZM3RnqP+Ll4TowE+CDo1jhcivZ
FVI/99EClVaXJrRla341W2n+pA+VsG9py2SpgkhVNQ3LkPkBIXOpG62UacA6KT4b3LHs6sOAhkMR
b9mWBq6BuF1LF7XEiC4VR69sNvuyGTGIBNwGT//70q1RuC0r0YkfIfhGhrN+UdLzUH1qOkHxwUbJ
ynu14M6nRqfNkGXQv8mfd8t3/Vj4aB86Wg/WZIPeEc2bGO8a2tLvZAtWWsGdV5QUUykxWLNK7Zye
LTV2LCN3jFn09CDQP/7yUlTtEOctkBaMCrWCJwzu8ELz8/WdYqvEKzlSm6AhRykYMqmcPuDNvNI6
zHZ0os7CxL0z0TCJy3ypm72UvtaWAG3rsEcaRycWUXQdXAzvnbiFHrZgHnVoX34TEm9Mb7r8UBsP
RBSOb60dGmotWbc0E96DT7En1pRXuoIzt13Oijns0rxy0zr8HSVc43DROOmUwagjmJN8N7yZu/Y2
P2Je4at2m54wRlm3p13qZ46opn/Lx69RuRh9RLUdjShQA0UJ7WGKbzGEFSUIYKPFz/Gva8im/12j
MZeyOnmboiNyLGMtlcwJjmDtAtNtjRwZ+JItIUnY5mMvVYiioXCIEhAtvEfDvweGUsksxo126o46
8qnwu718/8Dqcbq9dWueWhfVWmDKTLxadvJv1+XdXFxFwfRklJ+b5s/M9UrcEKXZMonxAyR5cal8
DqUHOhUYiibwkZuWt8Lh/Jc5Z8tCCHBq61EllW3Jz6PyUI24pcTPNSgzr4vF/NIHQ1/BcX5LykHW
Z4Ks0SHHeM9eSzov2kdHUeZ5844Cbsn/Xz6ecp12tCnDADitF2PLlhvdTf4cPEbcY3rkN47oNRhn
5pFqdrWmsDXU0lc9im4h4melzAR3lM0s5BqHM/OyrA1jQUELXv9l1GKR3YwSesvtHVDguvUx9rrX
ofxZLFkeqtveBcMNCK4VgffctsTV2nK20SjqODQDZVey7oRy6k/yrj+xFBM6TZzr6iKwgg8JXjkZ
2qaD0ZdFdRiG8G7OZzcflkNIiy/XoQSGwAeSmNBn6W0IqYKhOiVtemxk4kZy6pXWYseSk9Pw5Tri
5umwWkcm/MrE83i2kIKAcK2GebRqKY1OF+hgeaimzL8OtR1vXcyBO/E6XChGbWaaQ1/I8oaFvP79
IlE4L1JWdUR7A9+f66ZdYVhD9tjRt9/BuASnnAxtk4W9oiBG0ItPGshs4xPpBOq2KQaqHnUMQWcP
Cuzz1Y7MmUGSpDERMJrabCdZ/LWVutKJdEXw8LjpBldA3NZXRW1NmowIpBiKewC6cIxuqWePJekO
iYFHwJ4cVDX94zeWcAXLLaEsWZWi5YAlTb3vNdNB9+1RzhaBk9/UthUMpw21IivmVBmAqRon6yI7
IQJ92/bvKwjuHMkLMw+kGBCRdGzx9h7JdqecjD60TSWx4/SblBxo/aoGuykU8UBti4fRZLpJMfqC
bw2r5tIIQhmeYlzAyjSjKErg6EUAnJ9H4Qf8AJpoHNqnXj1HezmKveuawBTswzmsXmTgfHjb162u
xAxi0aijG73uT4MheVnWlrsab/8ClRDhMZFXlmU2SqDOCQvwy9CRMIU513K3lu3UeLou2LYJXwTj
TBgVC0lnqHCqKoZbWtq50DQ4PcEG/UL9Liic/UqS2ZJaggro6HmU7BbVsPG5RnsHGDCEIxk375iI
o/9ROM5sDYrxRUSCTJ2bfiUejiT2aL+XPDZSE1MenNhNUPRyfSE3OEXQ/LhC5aw4BrlCAV4ihMD2
7LBgrdnP/r+p993eMrT5UEYX8aEzrJKp2TQTdIMM0jGf9nkwuGVeCXz7tlH9g8IXWwxWhRfpGiia
pfuljrqgLn0RLBkzzI9WdcHgAsEsUZVqloFhnmXfwlRhy+ns9IkROIlzKL9Qiwsa5yaSMFJabQDa
eExvqSfvy8STv6S7AG2jxVE6WCflrlFsUUZesF381FqKPLmEWAlnF259yvJQ15WdjIK3GREI5y+s
ThumvIBsuVTZejO6BgGFYNKIlJwp8bUdY79j5ZfaYtJAoglhjA7jtFjVUfNYnk2w9tuTAwqdW8Ur
8XwKAq69qPlh2yVeto/zIaOpwU8xl6gYaNuW/mhxvQuJ3xqSwPeKNJ9zHyqRg9bS2Fqq0Rl0vcch
E1ExbBaLUfUiDOcsdD03iiHDOmJccu8trgW61OybfipPMzqmUclUiuhBRDvHRQBpMtMiZ9qvmgPG
NIezn6b5HYYwvAxy9WeUV37faY/XDXxTK0GDrun4Y+iEs2/SzMlICgu5sM5CJvZAJWqXusiLiFA4
u8YTcd4MNVCGN3obvmCQKxI68Pmp03+fUryzaU7qi9z9zxvxB0tA2IvQFlkUXEveW0JB80iSLERU
I8hJqYMEN4yh8Idv5g96YO13GtqOClA8YWbvWdhespl5XqFz+kPC0uw16Sc6a7DC7etm9FW/O4vG
4mzfXldInN4MQ4wBcwRIeodJgF9n0jrD+GJiaK55KJpnvUQtSnMaWsH1ctMIL7B8QW+RywsliEwc
CirWRt9FExUccGyDrmwgT+JX6HlTDTEuL+wORnvM3yGvcniMk0MgIpzf1NCVMJyGLmWiYroQrD2X
RptkXgtWe1UEIpKHC1FVa6z6oIc8ZPpiLTdNh8rMlNgk2DVD+x/XjjtuTET5Gl5EcBWXTLtti2M9
UqcZyn2Yx89aJqrUEa0f+3x16nR40q6UEqL1+W4OX00wNhXCqYPb62cauCiYBgW55HuQuMn0pKEA
mXGyITUMthCmejeWY57CAwGDzbyfDVu/nUVledu6fkHmTrZqlDuM3IQDM/PsNqvR11qI6CS3V/AC
wXmrNJ3roY0AoS+VWy0gdSlmWx7q3XWHL5KEc0tjN2eZnAGmBDv0HEl30ZS8XofYjrPNiyicQ+qi
wQi7Fhh0V4EFd9r3PiM2x8Pv4TqSYM34lsE8U1R9ZqdXbtw05XHSbyRV8Hi9HQdchPnpfVeajQGh
y2ixs0sD7dqECsnCZ9PqpXP3lXHp0Yf/JhLniBrMdApMGTqeZCetRTia7ar+6TqGQAd+irwSSQ2y
REsZxkRPAdxqq5YC7yNCYJ+vEDQzTGJpxqI19ZNcfJpERN3b19XVrnCugMQaaiJ+7sod4xusd/ID
61YDHcY+9kU5283AbAXGWf9SYCZcxnypni1eSTs3rsNDnyQ7UvV7XY32Yyd6ZxMtIOcNImJ1VYa4
DQ4n96qg8+taVPghXEPOFYTSIOUq3rzAokjB6Nnu0DB67v9uDfitu8FqDTmfkPWqVuvMVKlm2pGa
2W2t2bS4l/GUfF272W58jBr+8T78Q4k6S42+pEBSJrqfpOehj/GgHA12ZZQCBtZtT4eeW0yaJuiV
4S1JG3Kp701gydbRmiNb0b0aseYSOVZ7KsbP5nxol994KGcUTv+PydlWX5J+iIcA72j0Tys7F6qJ
ukgPg8+uL6NQNs7EFikv44YCx3pkE37j5wzM/s1tI6xU2/TiK4E485KMKK3kTIKuJ6+p6RXlLbH8
68Iwc/mgEysIzpzk1EhzlEejNq0K3qQxuRmr5JO2UDeLDKcofsf7rdA4wyJthAIehjaN/VHP0ydi
hV+vC7QZ9OMhFURemDdoyHwshA80NZoiDY3Rsq+44THY/3WtFz9ZbewPiqdUTMvCFA+UF3D7Y4Cd
rJ+lUne65DkLnmbM5ZuEsR2LfbkdegfC7dAY4RqjxhUeNr9PEaYHt7vgh/E8OdK96gev86vIH30U
SkN5FathAFWSoVDOH1mzGRVFVOtOX9xG4UtYnZPuRbBHmxjIGym6YSnIJHAyVYnem2EJmdLMNr5P
6E3KfAyWMhz6vXbbk3TMPDO3/9fTSrVkVI1RVdEMU2EJjPdnLwlzOU+6CNmsINznVWZH8VOpjc5I
/GXu7TQU1dPwxyMPyDmk2kiSyapiVMal5oGkL1H/QrPEmbVDIz8pyuP1VWUbs1YUHo0t+iq0IHGp
jBmicVR0dZgUrx/Y1CExI9+Hp2keh9P6WA0oWNGBExn6TVsRV5uQrsAdd+hUL0pNe0q+9spjm5Z2
lt3L/WJXbeiHGOI9Bz968H613U3Xf6UmqCXkwtUw7afcKxFiFEuky+ynXFsSTs+GPNeMgfEYEekT
GFAV9WZK942wbupD9Te/JJxfs8KqV/oCG43Z5dVBdmltL/sQHD/ET26D7x2SwqqIg/LDMcSDcoba
WeZiNjlA5yPbb0bpyUiMiHCgBW+tHBDfyYAYLo9ogg23yjs9/dbIhyQRXCYEG8U3M8yoi7HUHhB0
KXcU46t64gcoQpNS0Yveh2sLLw13j9CmBgR0GqAaV3ujR5ZMNzy1B8UPG0LYv4q8zodokgfk3E5p
TLNOFgBiFIL2k1EoANMODb38U+kSYa75Q3aPx+O8TjybSiOZwNNQj6tIKUZ7fjUmC201oObOTUeb
kl1W5OhMwnzq8JRqb0UDBqzg1cTLqp4czLxEFaXXEt2OReV4v1gMDQcza16Sfw6vXzmpMG+SPJAT
pEOOLPnHarsoHNW/4/H4EAv8tRQXNM7+x2jR8gQEps5cfR/Cm0bW7STYJXVjg63Hz9SXIZOdyqp3
iBu9695YiM35hL5u6r6JIOny3ard6pCjpzo0kD/7Sfw1l+51vA+tdrysnDuQ1CKJShV45MvgV6C+
i/zwrJVe8jrif9VD7VIflZZ2cDvvem/cK/Hu+i/YdhP/LDZfPRpk0pCWOha7kV/m6FHD1LJp3F/H
2D5RLxhcVl7vsjwOGwiJk9wprM9DZOGv28RCjzxCItFIOqYfH8+PCxznK5J+NoIJhfkgdtrN5UmV
743lW19htmebC/Zv+/S+QHFeIi3BP14ydRmLP2TlEx63HdCCd33sK/FNl3wZE//6UjI3cE02zk1I
qRzgEoNoiNBjODxl09P17xepA/t8ZenjUPy9VVb5WSr2qvqjkAVv89unxmXN2OcrCNMYaTyzNWva
CeHb10T9Emp3ZTsI9uYXLvUCxPkRXDLC2FKwVmAHx6v8eOxf5O9swELh65/mT8nXoQEVUYme0ix2
wHgq0HqRL1E4XzLqcqAqJkwrOeQP6PXcN56xQ0rnRnyn+fDU/JcfsRSCUbWyrPLkrUM4GtMQ4fhQ
dyTdd08timB1t3+LblU/uzXuGWGs5IoitQ8ECRws/2a/zLlRKegVdkjmJk/IzjvMaWmeiolSnQdC
t50oR7qtPf8IyrfQRmGryiUFzVk3oeOwgt6Mttl+LsbfMoQLDudE6rzt9UZldGoJWKPme31UXFXu
BMkdZq4fzfmCwvmPlpqLXjE6utYAI92hEvXFb5vz5fsZ/srWBiUhclljf0K9mlyNDcMbmqDxK1MW
cZ+IVJCfAwPKgmLGPBFmbv2fo2e+jOfQQ32FV9yS0+iPbnDzLyg62ApdW0HOm1hlDabijGngDoET
I0EJvdTRUvR2KEdwrO9E75ObCqhgXLliENUy+X5Ho6QVKSp4ldG6jaZTFd00eLUZ0ah33RNvu48V
EBcajLIaxrIEIJC5D3eGXE3ehIMsHzFXQ06CyQ+LvrJ7nHYHGucyWhfy4Nh1uN5d/yGbOnT5HXwj
JB0QYUoq9lVKTplxH2veImzSYRHAh11cYXARQiGjLxqNnawaHJGebAcH63nyQmf6QzoIOWWY6V4D
40wbFxU1kjOA0XPvsXnmjGBF2UV7+m9mYG4q6Eo0zsQLNaFRPgFtuUME25xULz+bT3oHxlxplx2z
nSy4lW1GWytAzuY1Re+XjB0FKZg6UzLijH2cCxTZWY4qUdcKUoGmihSEixkyMk8kYetpYAaLldfO
iFlajShs2L6ur+TiLB2EJUXdgKoROjJ6+QwWoH6HMZg/yI/mz+Jr4c1740cryIhv+ucVJhdCqLpF
BspugfLsl8NTb95ft63N+HH1/VyIEBlUbusJNj6j2LKdz11v7OfoyxSnvmzslTp3dF1UhiBwYAbn
VxQ90pqIraOMzGei3Q1pa2vZoQt+XJdt+85+Ec5kJSWrw0eu6jgG+RZeLh4x5Omvy42KBhbcbb8q
XuwGniF4S9iM/FeInBsx9ElSWwOiabEXSIcx2ef1l9LYdcGf12UTrKHJuZA+MUuSsnSEGnhgPwjM
yI7bVyv+dh1GuISc8zDysJnyETjgeXHDPRTeNRxy6N1/d/UWWLLJuY54yjB6Igec0h4b6gXoqZp3
10USeCeejy21tL9PEys+pdOhbt6UeUYr4VcDfVuN5V1H2w5KVhrBOQ3JSrtyriDR0Nts1h+6R3Zo
A8JYFvKZ4p+QXHGJHbpCHi+RKnKeo1r0vy8fqT2h568BExFCZHew6R05oHcLwSsqg6tdLSq7E8UN
/PxJHYMp0oqJTMkhGO/K8ibVa9cwX2fJTVF/Pybf1MBOMV7x+loLfCV/BUGjoVnEM3BJebuU+6kW
tGQoAu3kLxuKVQeo9YA/6YzBo8oNKQfPNHs31mylKvfSRPbh+CUrz0l2ViM3Myq3xc/p032P5IZM
DoZ0Q8y7aglfTEJtI7wn5XG2jlnX2fFMbVq9FnmIcdypY6ihY7Z/IhNkG8GXUTlJsUCaD8x2P69O
F83kLzJyGnaVyY6W4HnCTEgU8u3nz/qn5Jv1rO0CW/Gkw/ww3gxCilqBZvKkb5JRIf75mdn8PrgL
BkkptorBWeDI/Ww8B70dPfy7UXvbWUSMJ6B4ylHRccuZhAaa76Zglx1aNm4igzuQRMjx41pa5W5I
Ok/SM3cMQAupPYcmOJEN4X11M87U0IRkaapJQMb4/kjSlvxvdxDOHqMaj+7khzZzypPpx379et0g
trd4hcY5n56Wi1YzS0zwvlKWmd3lN1ni06y1CYGi6W9W7yupm9U7WtwVFobn1RiNI6MwY7b1tBYY
6KbrXf0cbv37Kp5LbcBVqZWGXa98lqvIScqXHNQ9bf5ZU0R4m4fkCo8LblAdPk1hyS6fQbg4Rvxs
ysMJZbu7Ys5FVRLyZiS1AuOiGrCF9/UkA8wcJTvM0XVc3KgTun+1L6F6NGWwbUnTLQgd7aXOHDO6
o9VTJX/BvC47wJyzDPOckVWfOve6Dmz4LGoZVFcxBxj1LfxtEfMylr4sUlZ2/UiT2xL0OJEgRt1S
s3cYnOj6bLYzyTHGqcfg5tJOnrJPrT3+wdi91Uf6vboFF4pd7USTdDb8yBqWvxdafabSqIJooL2z
owwSZrai4ioMH0JakbvcuEa9Q+NCu6ULZ8tiaA0G4slu5uqMiA7zelG9zrj8PLGj3DjQ3kFyQZ5a
yeY4SEhUkuX/SLuy7jh1pfuLWAsQCHgFGnpw246HOMkLK8mJmeeZX/9t+Xz3NJa5rXuSF794LXaX
qlQqlap2kZcpLZ/yEANjrOxnUMZ+YajHOcj2ZYoSoxQF0YnhJgHIc1J91zUoCLpuRxvm/e63cIFg
35BWSUuIP9Yoo9TP1vCS4iJnDrepOdmEfK3Cf8s0iAPqHSQXDFrB2EaSCfGrrjtYkrIPo1CwO7by
h+8wOH9MzQJLZUCsHoM0cLP7Fu6qH4iQPOopzuCPyKELFlK0WwzOKSfL0si1CrHqZK9+equ2QzRY
nPRbvXDTg4G8JWMNwKn0dF2FW8H8O2E5/7s0GIs3G0AuFDd/1Y6szIU+Ja+mgmdM1rcl2qEiA+Yc
cFoEah1MWF1F/Rwnp8wUZIaE6uM9DzGk0YrgeZaf+W2Dh1+MFVD2pqs+Rt+b3FXd1BtF8a3Ao/K3
ylwq6kRZIBRZit2AFvAy8vVYIJlg5T7wglSdFJAUILr2uVK/knB/3RZE3+dcS5PT1igSLFwYf1Hj
50406X7j6F2bmsm5i0zDJX+w8H29trxSq3dN+TNc0rtuyJ3rkoiQmKSrS76MQfelFcCoBzSbFdZx
IToob/ZN+uM6jkjtnKeIjSHtE4wMdUoTvTUGJgwb5GDSwL0OI1IM5x2MRVKqvsDCTRqKw24j6/P1
74uWi/MBmR4V1YJpB86Um/ao30s0dzr9pRJNbdu6+L6zAG7vL1XSTdkAIO3cGPv4ARwlvxJMkG09
+afR2KW+SzBoJHR/p3DiHTDnE+oGlcUme9FWfZbsXPYavCqjWZIxb0OEJlAXfyXEU0bedgbUpWRe
HBE7TxXRecG2IpctXsvD39PCaQyCIMNCDh7xFDfxFgMlbx2YSirf+PpvmUq4Q5e/nJG46bSOeVSC
gLGR6lNs9Tdtvwjyjtu7ieK10KQKNQnnH8quKa3RhFAW+uSk+o5lb+duEqzdtrFfUDjf0JWkJC3C
RPSUP4X9QxUHtiXtTMO7vqe2LpZQ0QWH8w15Xi49YTM/dbQ2sjNowhmEIfJHlhSWRGjbce8FjUm9
8nhhT4MqZRMeB29ERYa01zCyElvLUXwZvRThDRv28j/Mn902xAsu5zpMTIO2Og2rOaJdSHUwq97F
jHWfjXhKhZOu/0uwckHj/Ecxo+58MCBl8CzdxXtywmizo+YujuzWniTkmxMZJOc1Qi0NWzpAuDo9
BNHneLlPehHFgchO+BY/I1+KGqOqkEDyikO8X/apU+3yA+v+lsSkAGyFPjqOf1aQb/cbeqslISZO
O+BoGnfw+P1pCmz1ednrD2wEhTzYGTxwf/rbNYoY/AQrqjFzWpmpVCnBmMSATwZ/Up+T4DYd/7q+
8T6ScKl4TdJNTVENVZdB2vAeAyVyiKUrpXGLGwwQ9P6ey2AeQKGLCXzhLvbDQ4KBmsxctH31y3JF
ySxeSML9AG7nR1GW0ipTG7c37wfEA7MXJKPAi/FnDI/B7fd+CdssjoGRFee69+te8F734UbCA3Ab
u+9bFZ3RBAA3LDnNJgkyDgn2jt260QN8J9qJY1cXaE8kF7fDraDNaDAAdgqOQ3UU9qB+cCG8XNye
tlIjQAYGC6f52ZNk57vwm5I48iMu7V7j57ovigZEiPwGb0otx/sCEJsv/c6K7cI1yj2KBbVHMICe
484xTU90yfrwLsmJye9z0g8jhuQy0Dd6AjRvpZpd7Rn5XO6N+33d2SKStg+lTW+YmGijmZTxsfF9
7glSeTSqoTvUwWO0e2uDqe25vU2P0i68YdsOG8HunOpXfUpKZxFY7KblrNA515IW6BPqWqCrBBQW
euOpteiCtLmxVxBcgIKWyylXGkCkmbto36rsNm0EdzwRBJNy5SBDUo0LCL4aV4qlxyKevi1kcnIh
l+WHSzKvK85H5WiCpdrypqse1Q3LDRucg56Qb9TGGMpHydUP193yh9ifR+Q8VjXkdaDJQNRt2clv
FVceD9Fd7iDTTe3qVt2bhi2Xbv4oQhYZBufJOlWbMjTKYiNkCL+Qx5lERX0ipXFOq5yaGfd+IFAJ
BUVm7JO+cWpTSKHOB3n8EnK+azLQwIwUANtgE4Ktwi2dULPbc4lKT2f8soBsAUxChd117ijKZQtk
fGshWBnm3Exh2geQsaoVO7dqz9SpHU6xgP1eBMNlVNXIDKRRgojBVNq0vQtjX8KrhMAW2UZdR0Hc
Qr7FZCth5Goyp5pAGM0P9/q+/WUelIdqxyZ5YOKk5ioC4xco7u2IWOFlSdo28wI8E7naJnWk7laX
j2TJ8Q4oeuDYPm8uXupt66/AygoDV4ceYKOjHgds7NopnewlPyi74fl/4JnirwB/L6YOTgAKwgA8
ob13WXMuDaWZ46jpXNDRo9oSnCNn+cAuHPOePlxX3bZ9gJlApuBg/tDu1S+JPMwVwCYps03tdil+
TdrjdYzt2IdeQLj9rEVZU4cdjBA9ZaxCpHxmlauSk7wqt9MRrAFIi2IqEYgQhJ0424t5geYWs56G
fgZlbeOymrPmLt5lg9d/VY5oxjn1hXDEt2A5+dikL6ZOknW5wXP1V1UdbTX9hv419/p6ikC4PS2B
CFEfDOgMbsPXrW9pkiL6CFGech1n29H/s3b85aKMdaRFauBIvZ8YnyohURc7oj66jQsAd/43Sp4W
DQsxoJOdjGFOmJTzzXLyGxOHZvGJje6LPdH4Jqbxa6BcRNCWVEsJA01wO1T2zV5HiYYMPtrriyeS
jSlx5TV0swHHE7u0JMahzQ5N0XrT8qSHmcD3ioyBCwPaXAnllgDH0g/JEOxj7dksev+6MCJL4I78
sCwDtWK3iIzu+vGoqc9/9n3OQaRNXRS4fcLFzp/m6dQVAi+3+ftNnbUeK+ht4qnGA6KkkhrOmLaX
lY5cKz8T1CJdF2FTD6ZFCEVdPkofeH1LRTurHXb+Yh7S8bykxygU+dFNZ7bC4HSNrtw8yVRgtLsZ
UxkzzwBxzCP8p4Oi1sf+3z7CvB1ElmqgaR/s6Ap/ygYzqfWxHhFhwou6cRi09kwamFjfDAJXsx0/
r7C4XdksVYM2TWBNGJpF0XOMOokDZjDimY714XWeqML7Q56Il45T2DKZMe1lIJrfWLtb609oNjQ+
GUfdiXYitM2AZSUep7ku6TWMBR9wphd343Ce0lcZjag6RT5jFjiEzYsBho/JsqZolgbq9PeeZzbk
SJ0bs3bJ3eASL90tL8OJgic9u+2Qnx/3poPhrCLUrS1maBph02ZAkcknm1GaENLATGCbx/TzW9UN
yIFHx3DKQ3KSfLBjojRCALrlyteYnNEEDTpTggCYms/YHro9e9UVt1WLROMsBQ1l+jDrGWzT+lGh
mFDBW+6/dx6GruCqLysmJXzIF5M21IsFgmQthgRI/bfYwjwOLRHQY2z5qBUMX8yRVYkyBwNgDAp6
OQy0qaPMNdvJ/SNp+BlHc1AmNZkBM1PUpqcGZrUMdk0FVG4fSiDZBjbwrEEJq7oBJ8J7O48HdUgs
gj1VRw4qWVNnaL/qtS8Vx5GMjpXeNwoY2aXX68Jt7WT2oGIoJqb7gVviPSpGnGIqmtJDVdI5B4Vp
5mfkkEY/lllQ8bOprBUQZ9xJRpckULvGLfVi33XxLlfu20oAsmnaKxDOtCtUr+U6hTSq2Uc2Cgl2
bRaImC9FS8Y5PxW3WmouUJSm+JQ8gYCgGr/T7KyI7qEiIPb/VcxV5GMi6wukWRI6OIYeeotW5/aU
f64W+aiV4+frtiBSERe26BOd69QCXlkqu3Ey7JA0+8wU3UBFYvGGHmVl2lBYgpbK37XpCREAyFhL
z8pfE/r1j0R6y0mullAPm0aPe+hK6XS7HM+W/iVZnq5jbN6o2UwIcPkRGQ8LnJ5qBXPCByNtXPk4
1w57PmY8r9n35jtLglsI+/8QkFNU3SdGV2kA1B8XT0ciBMm52G8te3ll5SuZowoCTmbS/CVjLSGn
MokE0TBjxq/baNRuo7/0Balx1dHUw3XJNvfvZSV5dfUkyknSAycLn7XgrhW1rmxGSYalagibwUL/
YbK6UeZKGow5e/yRXwdwWaSOZpuWrWOoReiJnrM2l22FxnmKuR2HyMSd0C3IPQar+0on3Vh9vQ+S
WmASm1t3hcSZYF+AiEbuIFcoPQ4gQm/kPXipf+dYX4FwZlcZfV61AUCiyQNRERhO76QwFgRBmyaw
AuFMLZ+6XhkXrFk5BrcoOL/RIrq7bmXsEx+s+QLBF2B0Uqkj8Icc8hvlGsXDAwvLRUHy5iVgZWx8
FQYZm5SgPQXbFCMtwefuSxjZdWu6oKsZdqwZZv6RisgZBCbH12JouhEs2gDZJFV3K53YdT7vpuY5
iT9fX8TteGW1ilzk0BCCt7IKSCxare4iVLaWN8hD2dJBuJIsBfRRYzpIhNme/TAnPa2KaS6lmmEl
972f+61XH0BpgiYYUQJi2/4uUOz/qxODNGHRjnoD+8teFsBZv/GCY2Bw139E4UIUaaR60rUQZWjQ
OXdLpueU7AWqYUt/bbk4v6OPeRcEMTDAl4k5Pr2DB9oTQklncPrMm2JH3GG87YAuYnEOKNWqpIyY
huL4HPX3jXo2CkGj3LZpXyA49xMbeF4DoQ6yKrXp0WhPlZtlNt08F7wxiCyA80CxVgyyHMMCrDQC
vaipq65W650gVP0vR5GlgiVRR3eJ+iHtaSYkaSEOsoXIebjLXn0K7lQvRNlBcRZ1kWzr54Kmvjdr
vQehPs0QdOXSbQnWzPjZCn5dN7tt/VwgOIcQkKIBITUgAmQhUnBKVs1nxajtUhPc+z7wUb1dldCT
85+l4/ZoiRJKk0ZYumop6U3VpKEzLDWezpO4cC2U1+0s8MG5RFkKVPd32nEZwEB0XdptK7n8Bm4f
d2FQYBAzpG2k9CZAGZ8RBoJ9LNIZt41n5MCLIEc83lI3L/wU5PPW83UphEvJ7duqSSpFZxgsfZwf
AzT7Lcf+IJ9Ez6ybJQfGSmnc9tUKo1zMHtsKHeWLN7nlUf+h79nQkZ+gf0JzX4J+DxGqaAm5vbzM
dRli1heOQ/k+o0faHZV/3TXJWSPPRhSZdUqaBEvYudJdd0h3iWu600txmpzoodixgtXAobmwoGL7
3nFZUcJ5kHTUlTorsKLdF9YUp9+ASjF35js2o23GpPbOFtWNCIyecF5kmYJFNwMsZxnXN1pa7Zf4
UWCQW8EZOhkNlVAVr5R8R2ZeVhqotNBsN3izI+8wlO1WdgxMPVExDBdFrAuGM6KTEl2oaNsR3ayY
tfMH5wqcjwzljJI8HgEelxg5GT3l5r6vnosC3agieuYty0TKBU19yOCbH0YMDxbFRC6DIlUxFL1N
i8qlfZ/Zgyo7ghXdCp7WSJwb0WjZpWZjMPuUnfi07Ie99ncj77MoUNs6AtZQnDfBrI5e0lBg547R
l0C/LwfFteQ7HAq/4RnXOJwvGWMFzQizjnhwUUoUbZRuV1WFDWYa9/ribRvERUuc/8DgvEaZUyZQ
PPpp+llL8Bx1g3uqndSCO7bAIHg3oo2JSYK3ogPrdtAO43zbZ5+uS7O9t/6RhncYdStPbZwzm8PY
+95PfcWXfHGCWSQJ5yWIFVq0iaGdPENrxX6WjoHmX5dEBMHFGqhhoEnEDK1LvzXmUxw9NMnP6xBb
vm5lY3yd6Nx20hgOkKKTwlNNh/twXARSbN4Q1xhMzNVlI2h6ZQkWZl6o2JHRbB8fh72+y+zR1Z1s
h36uv64LtY2IIRrUQMSJQljuzKiXAqPZW40hmn6M4pbikd3cQNz+k3qpW7DCheuQm6pSCSEoGbOQ
1uZ8gqF2NOtLi/nU2Z5Zv0P5NQJB5J+hcB6hna2+1AYJuQml/FZKyYkOlieHxe53YKhh6HgbQgaJ
U1ivFN3Y12Hrwn3bdPliWt/lSaQjtj8+nELqBYRz2AnKJyOrAggS8kbiLvdG90Wnh4H+pQ/o7R+f
JfoVFSh2MP+4Lh1bpGvAnKr0TI7p3EYo4C0LX6E7MOWW6Q+in0Y4PAmh/HW4zdNiJSenM13JgjpD
Db2rR707Znt9nL1w8RLych1n2wIv68k58aTUK2WsIZaKU72w0GL9WApp6AVK4x+jyk63wiKBMMVN
cl+BGOFnBsoYxLS/M8AWT0UY0/4fK+RfpBprBj0IWOXcUP2GSpZieJ7poaWiil2m7ivmYDCRV94p
SdC6bkqAmaz+k2bER72OXXkCjyrjQegbwb1boCaD8+lp0uaYWAG4JAh21ERaW05xDIrKgDYTV+vV
Y45/JZaVVSjS6YEzqk9VfpMrp6H8GYwPKd3pxmOk3imN7Az/uuOdXRPWsJzrKFqwyKMoHyXWPn0t
3PZXdRpeJ4yQpm/D/DDT9Dkb7UJcYM4oi66pkXMnUQlOZZDywJ0YmIswnPXu+0J/9vl3LfoujUe5
+0RGQXJj8+xcGSjnSCjeyGbawhv36qFRj630G0k0k8gqWCPRCfahFUxP46lPU5wpuTKc0ddk59ly
kHNR6LxpkSsYzlKScJnjvjWR0bAeQ/oSmKhPjwVhxuYNfC0LZxdlnVS61AOkbkBIOUs5hmaABGGQ
8c6MueK15U7qYtMAHQFR5P2GZ1wJyJlG0TVVSCZgq+1Dlz5p9ade9CQrWkPOFIJOCaS3Newwj2pu
wN41a24yCXzHZjZtvYr8WZKMTZJKuOQkN/TY++ERy/hJ9d4GiPvC6hCRUNyJEobxoGG0Ad6pDoHi
Ly4mbacoj5/R5ebQn5JPK9fEsBMMUr+ur819ddEXX49JJmRqqgb6IuFtGpzHXsBYsenxV9/nokOD
GhmejbCvRloFdisnB2qGd1qC3JrahaeCNgIDZAb2wTexIjOMPMY0Fb4npO2KuIhZ2LZMLyS6bzA1
bCpTO61Fscb2yl2AuLPMLMYI1AKQLCx/ZaBEDYXzyTYLleCK/pGFO7/GoOrzsA9QJ+JTnxqn/tP0
gkeynf55VkFWZ9d/N+0dREaxrbQLLueljKAYjI4CNwE3Xpr5slp6unQfKJYTpF+uG+D24bkSkvNW
02BNFYkBxm4si4tZIfvgZvZARfQokmt7k13k4pxThPcEOhswdlm+S8h+lO5C4UvJZtS2EofzTjMS
8+PSM/v7ooGgv/a1g/VNRg4+2Rn3ovquTRuEX1BQaIPhf4QDG2dltIoSdy9Jhbd90ReBcjYNge0k
zDamMuUDqBA1772MXCRLFpfdbdnfVPVjGny3NFdgBZvLtkLiTG6kUiSppQo/hO6co/xLS+zwBkw6
uOC5dF/5naifcdu/rxA5uxuidogahmg9onkMJRbjV2qbb+/22Vn0br9peSswzvIwh103iw5gsZa+
qlMF8inlsVPHP11GziCWtB7G2gIOm2vHBn7/pzua9elHgiNy2/ou1sGdkGQqQ4IRWnBPLQZDlpgO
LBpAyb7wwZmvlo07FedBz8wsAMI0eamVgwP4rzF8QAiF9P45lb4KjFCgJZ5UZUBhj1SwknTGkUhc
TAvVPTRj+OjXBF3n6LZPqAGTkJQXvEMyMa6IyfOsoNY+sXIFuNJQ38IheqM5OEFknvFs+LnC+wLt
A3DhLbngrNx8QTEv68sTeFJrUEFwhP2t34WvHRo30ab9Ev4CRa7dx/aAaiMxHY9okblDLaZV23as
VD4hr1LwVVl6exalJTcxdNlkDdm4BPHNqI2eL1beIQvW1OmpAzNi1XQ3cyzyISIYLgRAhTKhUspC
RExGatVDkXduFx6uW6UIhF8vQ0PiZoIsYXBDm2NiOS3oK/8Mg/O+y5g0mhmw6JOkJxRWnmcMrG6b
XrTBNr38Si9M1tVFua4lKZrBKI8bq5q72q48Y+RAb5eH8Qnch5719GdicV7XQEl5b1aAq0uyqwO9
cYyCWnZHQ8HtVNl0VLqmUoK8pKHxpbZ5KDWzIiOyaIt0BIUrpksmdqH01pclUOj9kpbdXVmV/VPR
FbXdVpHiZbQt/SSRNRs3wvq+bKsxt6VWV+LdoEl0OXW4J361GiKXIHTpieC1edPnXH7xW1p3pQot
XvK6yfCLkwMrDU/90WsP4iqO7WN2hcOpXGpKg5IAOAXa+o194qIF0YvvMRvcFdPubO+Vf9TwFlCv
hArbgIZ0hB2n2T5Jajsm9jinv7VZLiDcGauV8v+/fiXNF6p9nWM0IOaCd5XNwGu1avzRatFpJAVW
jSBDEC9Hc5rsSj4o2aEWpWiFGmKWslq0yexIb8hYNEVVbkkLwnkSIOBL/SRqwZ4be+pU/DJyXIOH
4K60Mq9CYfz1jboZSVzE5as0xzLKxgoTwUDLfhdph2wWRCrbjxS6QfG2LWN4E9/fNC0YDdCwg65+
rQ6tXYCeIHLHe0Yx2znDs5iSaftas0LkNNgXhfR3X3ELIkSXDTkLn60ztcf8f6iV2j7IV2icDq2w
JFrRQz5wyQ4Yco6m2NwH5M5wMCuwH2yw42C/mYLb/fZ++2dZ+YCpLpqsilX2ooXebBJVNukyG8xN
znXz+C8mesHhsgjDQpKsMxEgdS75yQYDm670TNCIlOwyR1Thsb33LmDcqU57jTToQUETSCGDs2m2
o8U1sr06vZqR4IASCsYd7qgLjKXIYM/OfglSAm85IYymtuKAtSIFU5io6VJkljy3ebnElZFmANRt
5QvjV4k1u3iV/OLICIgFnlK07Xia82IYU7Iw+2h38a3q1Ec26m+wY2Ti7fYg74kkHJQp0h535qPp
PY2pzGLpfrLLyY/SQ9PcYFynUjwLrJIp50PYftl0JncQdGjjqdDohUvd6+S1t/opcOmNek/88aZ0
g9wWXSKF1sL5FLmKhn6ib8tpfKnAsgV6Cb9E2SqrCBKaimhzcz5lGXpD0Rm7CgF/RvnQOqiHCKkj
JzY8ihvtuzNWlSZOvb++rgJcvmSm1iZdyU1IuWBYGWqOs+SFBv51jO0D5589/qGQupvUOtGQOFmC
58p6bES9SSJV8VXTUmHMmEyNxWt3KSyfUdPQ+86uUc+c34nmG23WbZkXS7Q4N1IiSSj3rHol/Lx4
RmlbXuJJTusp4NdyU9e6F5miSEdsfVcxQ6IjLxRXEM+aXtT+G2ZyD4Ei8h4iEPb/FUihV9MQo3Ia
a7h49WK3MZglEjxo2PPP8q/gpTrTH5ifIThsRKicA1HCwUwwgRK7Wt6X5YNR3ee6KBxhR8gVz8FX
MFRWujTI6UEyjIiq7jMExaGPozPaN+itFaU9hcbI+42e1pEVYiGjQ+DHoZ15gauhKlP19OfYEyUl
t+Eo2qF1NHqix5bTW9TIvRmzQw337pvFbZ1wsi1MeLV8spM7W1QitrmXV3CcwlqpDsNCwS1PNoOH
3MrP2dR5193Fpk1QtDooiq6raBd4b4nW0g+1xsoYaJvZabmT6Q9q/o7bW2FwYpDetNq8AoYiHcP0
JKs3teg+zD7x0ewuNxduFI0V5XFXs9fHtPyljqWN5qFAujPRsXt9ubbP4AsOF67hnoBWmxI3isoc
JswVBo+IOYSNPVY1ihJrAvaKUhbcmLat7nKHePv/yltYihbn4Qzh2qPyhRFXoKrgnt4tu8mPPdGW
2rS5FRjncOU878d0BJi0DG4Y5vYcE/f6Im5CgCTWwDMWNSjfA6gsNYrFerzut8X8GcX2Z1KrAohN
s15BcH4BVVRmMzaAKIOmeg1KCv7xPDOd3FLS3zlwV1BcMDFG+jSPuCq7I8mPmRbuymgQOO7t57IL
Bn+LDJqss7QCGDS1OxeD/jx9n/vGjqI5qna73bTTHbEpbOd+VrC8tYeaXiUpYOVj8WR52V3wVTss
n3SMUmv80S5P+n2Dop1YSPu7uZ1XwOyUWVm8Go+DEvXwGDKJa7s0DA+97XttMR+oJKqP3dzSKyzO
4DuaFEsls5KPFo3Ws1vRTwsNsLdB/S84Hbet0iSKDiIg3eIvDdKCRiM5zVGLVJ1qUtsWes2G33G2
xgWDc7ZLa46d3gIjV87GMqOj5POYiV6IRYKwNV3pR1LzSgcDQ+ua03Nt3KBIDIWfAle7HfqtJOH2
8BR3ZkZkgEj7t7GPx9jPbFbS3mAehDjD9tZE9OEMMTEBW5FVVCzqnCFYVZItnQm87KY4LC5uIS+t
MxwwQ8XtTuB79OqbwA5OYH1EQX0Y2cJX8U2/iGY3cD5aLMHPWX0QSosZzClUF5/l5KZSvd/wu6vv
cwJOUxNKU5Gh7E65HeY7Q9TdsWkVq+8z+VZWEfSqBap4/P6hiGYbIzR/NoXlU0kTWcb2QqERgBF3
KzJ/x4lrhCypBkEmT/HM79i252ZvPP9NAWIVTnwnCp03nYR5QeRUo1h4e6x7IKbJizw/xdoZ1Xe2
NXyP8s/XlbS9iBckTkltVIxLTZgRzJODgg9HViRUe7aCh7ntoGIlEaesrlILa6SwdtbpwK5xiYec
2o7Ro0VH0TPgpj9fgTGhV5axJF2FijOAUfOxWR6tGUxf5g90fjq/sXgY/WSBZt0CMQiPUzVZ1rMS
mdbouts+12W7mBPpNqTV71TVrZA4NzvLuB+oI06NKW6OyxKgeJXQG3BOvP6ZRJynHayimfQSJ+GU
l3Y23jfBS05+/HsMS0YTEQW3iabzde55U6t5W6DeJ8GsG8v60aaJE+aiXcvcNe9eLVlHyxDjk7Z4
biJaT2kwaZCExM8BYd21R8u6r/Sz0d1YaeD9jkz/oPEdIrlmKnP5FmOCfPmk63GKV4asPJA0Fw7y
ZVvyimR8q4helBYpwwQR4BtxO1gifzGqBMOnqKmb97nA9LY2E8xbR18CVAbaoPebKbKwc4tswl2n
wKN2e1K12M7iL5EoktjyshZcLI4iRdaQUXqPU6eGFhWLgteTpcWwl5CWk+rO6EJ7vq6qTRzYnaoS
EOuoH7w5nWVUcuJSPYS3VvDSTKInTOacP+hnBcA576UpKktjt3ZGptzcKz9if3ICOzk159ATFYJv
+W9MwPhHGs5/z9UkD8aIO3tvJg4mFKbxcxN9ub5im87behs6Rk3wbvHVUYucxFVmjCy5TnoHE2DO
FmtL6TGF4+8WSgEeM6kPK7jC40IxJEKCsW6BlxyQg0NB+778EvzskNGxDqK+wk3zXmHxZqcandXQ
AS8iFDRi2stgBU4XPAzkdzzEBYevD63mhc5xCpky+jPrXowJhcO5QFGbxrDC4LaqWqRBMU/AWOL2
KZ1nkNa2XpePv3GvWJkDz9aZJouu9yUzB/VJKQ+zdVazp+smwFb9igVonFmDCA1sXgq0ovmBT/ap
3+wkv/Pb/XWYzXeVtShcWFJpY0kTxpaHx8XQZ7n50jFdHH+vcoRWXXDJCbN6m/5npSQuaCAFDWuQ
EuE1oI+fY6l5GYU0WCIIZvOr+Ccql2bWCrhsTZpQehVF38YicgVLt9W7sF46LlTQ0D2mBUb/piKU
dac+8TUP/AiOKA0qkobzBrO8JMSwmI4aZdcVlpNU/nVZRAicD2h6NYobRgmZ6L9I9XkZd9e/L9iX
OpcuhMqzRmNLFeQBmBCeaIP3GFHB7NadYaUPndv8KPvUYm3CMsXVz7B8VaVXU8/dmbi6aBjUtjjI
J6DJzmTJhffmlU1Tqpn9jJxdUdp1X9pKfJ7C1+trtq2TCwhnw6U5h1JGYcN5fVs3+yUSbP3N+zfC
wn+k4Oy3ivLGNHQAzA3a9XDKxEfFnneoOcIjQndkI/Tk/TzggXV2/+5VEBn2tpO7/ALOsJM21c05
xzpSdJeb5AV8D3atP+QodJbPZMbaxoJapc0kByPYUClFbKzyfrVHsBDLMd5kWGwS79EZ4cXOdGo9
xvkdR8ixXdfipqms8JiWV56oSmvokAVbiUadcAaHdGUb0eN1kM2ijbVUnEEWJZUVFCeiNCq228UZ
ULXxULjJY/dSu/FTHJ5AYMFIxBbR9MdNI0VIDI4Aw8KSco4jUMOQDDPKaiMZr4X3ySRwTMzIPxyD
l++/NSitlk9Tu6mXa3w/HZ4n1cG9wp3qX2h4t6+v4KaaVjic71CVpOhjuiD2bg5Z8xIph5kKwmIR
BBcVJ/FchFEJUTr5ViMvdf1UmoVAjE0XuBKDixrUskyVngJDstChsB9S8lBnGQmPM0arnpZB6+/C
rpEFkm2irkJwzsaRf9ciJaIoiSpu+z52sn6v9IvdUHBgTZ+vK2rT4FZYnKUrsmxhCLKBCC+XdvJc
OI326TrCRvKfaqz0UrFQfQmyU05R1FIGNVRzNL0f54fZSb9jwCgmi5pu7cLIUzu7LcGVLiqB34jE
3sNyuuto0aCCOZtcWjmBj7lI5xwDh5fQ1vDcSTFBtXiuf/yhqJzmpnLKUOKWTq55BmOiA9JQVl5m
7aZPw665LVU3sEM8N4iKvTbuU+9l5bSYWnBmDQUumwEYOeSEfE52YhN+Oh/jukXnzNt7zXs38h6P
O0ulPqJl00GlbDQBdUq/eJLPEPTBcqLvrEQq9fr9+GPaMc2KXvg+bvz34Nw5GweRuqQjs6f8l9Id
jKJ0kvabQJMiEO4ozUca5XSE9bD0IrmJd+YhRArmR+CNP8Mb2SM76dDF99dRRaCc95eSsUUGHaBa
8CjT+6b6rBLRoOaPzuXd6vEnQN/nRpMrWL1O7ZwFcy9Df0ZFdEBj28gF++HjafMeizsFOjlvyq5i
mlI1PDHjESxw0trVrYfr6yaSifMwRReraRIxZY2z02vJTTRGmP1UPowTDe2SGIJQ76PThFyahlQP
AV0+/r4PQrSpz4lkJJNroAuvVAYnD4VPppsyrTB4V6KY8zRZwND8OcNssmkv71CvsaNff1JMC+sP
uWuNtnyqBQGWyn78h729AuZ8idbVRNdCLGZ/zG5GzLb4e+AJpqTuJEfH7DfDqW9aD/T2d/Uhw4DJ
3nAUwUbYKIZ8v8Kcgym7MesmEw6tXc4KphqNe5J8sYbF1rqdFZ9IgCXRboZekIgQ4nK+ZSa0pcmC
VW93iqftCi88KrflodjFhf1bfmy10JyLKcNQ+9tpL+H3RT9T66z3gvBcZKicQ5GnZYyoyYwIh6zl
G8m/rjJ+pyb+XZ9o1kxQc4/zbgy8oCtsScoOoRl61/f3pl+8rNQH+sSkrM2YacXqjk0Cjqn7RNQn
Ilgp/u1SSnBbb5GVRhWET9WbRZjEFeznt223irwT08iMSYEMy93kybscjY3kVPr1iPsgcSafnZUV
phtYgocy0dpxfqSc6qxLAuB2Ze6U4etEvi5q7/6ZgjifMRRJOi7MIY597GGs91cjXBxtyv0/g+G8
QtrSBT3XgCmjL5F+NpsnzRBEq6Ll4hyAEbDnhAoQmVJ7QWvaodrs6jQ9XJdEZG7c3q/MNCilnmnF
RABzCERVtNsR4WrLcDs/7oPC7BQWEXY7KdibxYNanhICOtjwphz2Qe+0w7kqfxE1/DOfwL9c/R9p
19Ujt9FsfxEB5vDKNJzZrA0KL4S0sphz5q+/p9fXGqpFT31eAZZfFmBNdVfqCqdqIU5REAHlJAnS
abHNEZOZCuEgiPPjS1bROOt1K+L8xHVCfuouFyiU7f1ny/kEefzDSVr1FWt/4eTvZIetRMRuciRz
kcqBxkqO7s8H4SgTh0fxxUUWVrGs0lCAr0m5mYX74r+PX/5isHmgM6VCF2bPDPYklnaMnbdG5/Rm
a1+WbkKJFM4cDI0gLuoMLqT2QZ8wqpRfL+Ti893gcnM/vDFIR1Ssw3h2S72z1+TzXN3WxqNoELww
RbkQDvGlKqsSqhgAyzAIx/w+O7WBchBO7aEjwi7q4jmDkKRrpU4aOzIDz5n0KaVHionATuFMglh1
szD9Hdt0L4vHlgHGvv60+JhA/0IvAySEgK9PidY4iiF7k87tw5C9RnhgiONf7xE0A7sG2ToTmR/P
nhCko20WNGK2ArCr7EW6DykU711B01SMK8vo+BT5ds8oBXipHrUIotCOIWmHaIjdeTkNJZH22T2w
DR1OBLpMnsaxAx2pa2xh8sumt1X9PS50Q4QTgkFMDUHVGpwYcvkDxpowJiLMx8vXsn9ipgika+yC
VPg+wUYdOktCuR1oHk9S19qq+bWuvFggnn37B3Ymw1mAsNXq1ZpARm8SJ9MnW0l7t5L++1QpbCY6
Mf7hhgsJRL2ZTK0HmTW805InRX7S3zHp+SsN7u7THNvRqhw0emDFoz1WClDjz9EZK3mppwnkwBL7
3m9WbcMTJwZ6FtZaV4PeEE52Lt5Hxn0sfMrRvVBfKRMRU+0S0yXVkGRoisE3JgoxhstTC8QE69SU
J7X5Ipt3WeZXwJRZCJnYT00ZkmGgrdyUMHrz69tcjA0sQ59kyN5h8NBubD5Ut1iy5IRu6Wc3IeoS
edB90g7NkWWpqDfdrhnfUOfuEen7cKx1DSIpPYVRsCyPlzVrV+Q33+fuLY4lwZRmcFfPWoDs/W2X
YcQN0C+Xyewq8JmMztcXQ+CJrqICU7TONvIb0awDTc7Jx6d30LGwhVu1AGQj8hCbGLXpQk0BO735
TU0iDHEciv5rTAE17N7KhgxnKPRG18c4BZk5e16SqyokBHw/bbAhwAld15j5tI7S7Ia6PeuDnebX
SX/f1LeW9DVeSjsprtG+j6FHyjZRnHHyNmLvSIQRcQSp/XCPvmC3FjpCo3ZKfLBNG+Y4mUPj3jQZ
TKMmRz8ofns3BqOz+MV96+DB6gzOZZkgWOLBNeelM9Zsgez100FIgzQjQuxdFTqzwwNqFslamfmb
Cg1XynKM52MtvMfJbkjIv9ogAy6jlwqcmDSeijBQh0Mif718ShQXLNjbpBPyrFjDuQeJQnuIMbq1
zPczpkAvE2Fi+5uX2PDBrmpDpADImIEmZuRdlOGQS/drd9vpppdI9/p/Ryf8RcgMxu+GVFUWhtXP
0CAshfSrQvasJratXCFuZqdI/ysdzhSMqSyqUQWWZn+8Fh4B4X/Sj1nAFt7rbvNp9DCV6c8eeusc
8SOWaxEJRkq4OUMRyWVnzoBhxET3w2g8YKX55RvbFwt0begWVguafG+lVgHjbJxhDxR1PSRhDaxC
1XpOxHdlwBEQ/0OHk/A8G5a17UGnsB5r4UpqiPc9xQcn3pkm1kPbrYi512fVOll5kIjf/uyoOOGW
U60eLaCkY13cZI9dZ0fTYVTeZWzO58SJ9RBrWVbp4GPsikDQ+qCMQ0+dKYj0fUU9k+GkuhhkIZWV
ZXaz9rUZnhV5scf4qRlNR0qJm/kXd3CmxYlwg4IIoMzAUrRg+JelRtgWe2+K3AkvycUENgI1vUBJ
A+flwrq06nEEySo7qUVmJ92dtRSE36GIcG5O1JpY69lVrQqGZyLst+3MUzX0hEQQV8XX3+S+zqpc
Z1clfIzMezMMBOsxn+6mMrgs37tBCYDLJUwpijs7kOc+F+JOShYUhfUTwySQUbCR7RjAHJTP3js7
vH5NRHAq7CufoEe7KwrQgoCw1Hzuo3vJzF19fCH4YUEn740w6IutYJiPkAC5+quLaHprGsbBQsLn
evFqvzhER+sgY5aKbOKUCEqcvJW4IxgEUBIkO8J6ZSWyB391gHd49T/MgFPUOMEL08JQhRDUWAuV
iH6x5EtyKI55UDwax8tnuH9PP4+Qj+vXVMQyBXR8uGr1mrdPqQwAq4XIZO2mnjf3xI9jjCZAs6oS
RDovfZIdrHC7Aa7UU2izpjcKYIFdxQWh0HlH1MTYuVCGeHAlst2hNJlcd9VtOvmhUridSm2M2+kM
09Utc5xjWqy2ljIJzGU/ymOqAMWxcqJnYMzeT59Mu7vPXLMgkVP2ooYtUc5V6UYoaGoPonhRmPVz
Tm41peSC/X0TfYnNrM2NCgLKnXnSAXL8lul+Tg4jdmAj3Yn0IGXTmVRfujjOZcmymbMC94yW/PHY
YAG2hqYcMSCxUpgAXKLDWY2lKcuxYCKfvIxuErDNePKRTYmhFdulnv+7TAHwQFIx3GKp/PxWhfFB
QajTBUxpfnayvMmXPBq6bc+HqBsy3NlFNVyTmMOyp9GHfsE+y9lZ0IUWR75INnhSLHHnBzwRU+1q
0IpeRGfFmhdYxNKP3fIb20F7K74ylJslWAp7AlAR1Wm0b0w2rHKmWJKVTp9lkJfuRKyISgBM2F6t
J+uU+dMVRW1XDTbE2Fls1ACz4tB9HcQG5bRU12J3tPp3VOSZbJg69tLqEm8ce6MrRG2Bp1yx1lmP
Qoxrj4QB3ufiTIIziRk636yqAQm9eUHTdrd+1Orny35kXyjOJDgrmOZluOglSFjLfTcatqndG9ax
VI4CWjSyWrTXhUKs2rOBGob8IPeaYmEE79e76XrLLIt0wMMtLu0wPOYGcWy7oqZJMkIYANEhxOCM
ILDQ47gOewQxnyaH7UyK3ejG+iL7vVOS6O57l7QlxqlwKguTaSRgp9WfleiQSDGwJ+3Lt0TR4FQ3
GoQ+60zQQKSuZodqurKotokdiAUAo2DITpcsyxBFlVMZUZcXPQT21duaKcBqf139BW0z7DWNTX9P
Avb/nSZXRhtg1hPs7bn+DWl+CCLWzNqqiwmJojR1Suk+WgSvMY6a8rmrgMlIJRF3G0q39DgJ1CWl
EQDswOI06054ZcOSwy0DMxG/Cy3sfOYDb/IdN4iRArZQCVaDL6SoQzRJUaYjXmtyZym+RfPHuP1w
mcauYm1ocJLYrCpWUsigUZmDV0ridSZRE5+7gqgoMnABkJH/baVvhAV4o9UYaBMqmrvZNH0rDG8B
7uBd5oQiw4VJtSFEi4wuG7dOPDkFHFDiDQaVE9szfdiF85MX9iM2PkLuR8FSQ3YlB/Y0YOisqk+7
eIoX7lbGUS+NujJRoFlgUfVrK7qZtHf4oi0rnH1ohTINxRrnVQpfB/mlk4n72JWszVFxvjvW8zXV
Rnxfij+syV2+BJfvm50BH9ptfz9ne+p0TASMiiBqbZcvmlEclHTEjEta2JloHS7TInjhX04VRuzk
rgct7Lkr1U9F9nD5+8R983GBkki9tsS47xmwj4P5otZPnfJ8mQZxXvxbSTPquRKxWdnNzd426+9C
1duJ9ipU/p/R4aKD1hBLWS5Bp0zMo1Im7qQJQKZpHKEajn9GilP5sKmtcShxbKGE11f4UQsPvZK4
VVETllimDo9d4EbvNUVc6zEHJfkwugtrxT2p90C58IA7cVM8YyeXOyEDNrlshBnYd7fFR03Ckzfz
4z+8RvZLN7+kzJZcjFr8klr7ILUnXbmt+k8Serj/7Gg562BJaa0CSAsPp/QxMq5W7UuBQX1yAzd1
rpyRWENNU5CwwINaFu0kVx0heeqtjxiRIm6Q0jDeWmitbIgh+BH7xKlV7JHqNVtUicEBgh2+eqVZ
6zR1KthJtW+ZGGQthk5WuFUiWKXIcLFIM6pynjK5X2LVGTXFlqZXVX3Vsvdk9jY2lt8LV1rFvLQR
ns+Ltd7m4nqQsuK4itRYH8UPZzLWosqsvgCZIj317dMSmbauOolCmIvd8g82YRqYVURdC2sxOd3B
Mr0EqL7w3jezD8fhKoH8XDnH0U5b28bWQL9ys6cSsAA6oKdjwons5s635OVfyVtFq+V4eKD75rr/
pJ8KVJ0EjIZaXya3cmOPSn7snirG11RAMu3sVx6yCHAhMWIVzPwFyZIfhGZ0ZylytUT/cdla7PrH
MykeGhYvBFSeZHBmtl/mPFA7ouzArM1vvn7zfe7iCm2csDMQrKzTVZHe6GVhj9NXzbivS6JhmuKE
uyOzUztrYJyUmeiEquXKYun/2WFx0m6NopmU7F4K45PRfKuoLk+KBc4rIida5+IIFnL9iyQf3tV9
i1fyP3Jlcb4ww/GMJRNjfD8KD1VKBEOE3Frs7xsPJwtNYZgJvm/I11k7YIPNychkWy379/iEDSOc
j+sntZgK9vYpOpQZv6e5i62rBA3qMjgHJ3d5oxYtaIhxpTqtlGvY2iW966W44YTzbgUSxGHJniXF
+Jxrd+n4XOuECl5mBJ2Qv95KAciyQhxBArcOFbeonu5dB/2TBYuvXa+VZK2aju8DE9cu9EDXP9TU
2iyKBqfcXS2hfhmqyKQL9+vc2Rb6n9OBym1TVDj9jvTI7IQenNRaBbioydekFWNo0x+ZESzT+fVC
xnVdi8UEmWn4UCT36fJ02UxdVkNgX3HfFxAuTew9rRqhI/Z+HtbAblfQ4UQBSlMHxil8ImOf7tBA
4YvKuovz1Bum/FWuKXXfz1ZtRIzTd7EWRiXKQWf243sANGCiTTxOAI7TgbqMkMNfgviQH6ePfyoR
nBHojCUvFGbRQlU5ysl8HNfpuiCLy5SKclZgMvq0XxNIxFxbp7Ec3VGgtmLvVsDOxt/iC9iFmGum
IEGFOg9xTG0D36LBOWLPmJ1hEacDJLlDNb4D5QaJxvPVvVW7Nz6hW2SzzUWcYJx1jqoK7qC2hKUm
pPAtQbwhEUd1meks2yZ1o5NWgmMB0LzoQyJtsZ9IREuxgUq2KALp4Ve9kjpBNayYVcvdwWN7FTHg
6IRPo7Pi+MpTckfBF761qP8ePZ0pcuJXNplV9wrCa82eMLFduib2ibEnrHQ7O7PX48E6Hdub/47/
ze7sTJYTx1kN5W5mSayp+zaXL6F2eI+B+vl9Pimji2GdliKKv20bDJaXDj/q6tBRjULsV144PD41
0yhKPMA3sUpli31MSGkcVk8NyK4Dig7vm8wybbQUYiE+IMx1czd6WDF0y7DRcqy4U7zVi5zxkLil
Qw397tc+zjelcx5L6wa5kCfwKD4Id6z9XHBewwGDiYX7PxT12NcunSjnuJqwSJZZAacAyQIMvWQz
hJz5g+iXXu0MV1RVVqJOlnNkmHRXplAHd9WP/Lh47OWnOpkXutLiTpLde3EgBlimWmDlUHmgHp37
bvQspbxzq/QIDelM+ZqHrJjtRJg9I0Nnev3xsjrs268zIc6uJGzqzmBVOXF+7sbj0p9SjSCx72DO
JDhDko5qlOUSSGj9sZwBMhFTHRbUaXE2o2+nYZJZvV6RXyzjRoxUO0Mf1ky88na7oza26bdETR1X
KZIOsE0nEVAdTAZ1aHYcyGQPAjuUC+LOdxw3rCYyslYHURcd07hWtNIe07vWDGJgLGry6F+Wg38J
c37eEp+0mZZ1ME1GMHopnwov8qT/1zGklgFCJ7/9P7yiNXt3+mJ7qpwdsZq6KWQZ8sHAA4S77hQf
5EN5ZFhY2gf9qdbs7BjfYp0d1ldaLpVFIi+VMyzDGCdZboDxRrSObVXYUZ/fC6kUxMLnts9s7GJx
h64/tkoT5Lp8vHzuu/qniaoK6F4DxVBO/5ayaTP8CQ8k41XTgFXQ3NXUCvld9djQ4BQwryxN6yKW
Lu0/tMXzEn5N47u8o6pclEPg+7GzJEtNaYJr7bwJ4pO7WPubHHqvvm0PkZ98u3xyb0HjJRXhbKQq
pZGapyCnmIcpudWLK0m7iaqrHG+AZHmMwgclTohw760b5xJR7r6qaSj0jEVF8bGvbIR9YDN0Uff3
vzFHH/vy9/lkPaB8DdgJuwus+7dQiRwa2r3Ts/M1uDu1ytJcEpb8TDPtWA6S3yW5U1vzsaiigDho
FkRc4pkzr5WVCrlsgtZwij7InhQYXnSc3JXFgGTMTvhdfgkdHo/TVDHPlx7/rpW23v+yyZJwSvwU
KNJR6YiBeuhdPNihNNlorbAvn9uuap+viF/HK4pC2OkT7FphuIb+JW1uayqlT5HgTGcTy8ADMMCF
XB207rbMr1TRu8wFdVCceazXdk0NDCC4i+5P6KGuvl7+PvXO4PsVjKjsR3TvwvHkto4nBnC+AunK
dHvsPVCcKLHTW9YnMQQCUQ+h7JXJGRCx62Rz7HB6rImWvW0Abz+ydWjXuSe4DREGMctwQYt+2y9X
9WJYMj8jjblXlyUg2j5EVVBKD0tPkNrFIdi4VJOzDkOuSfq4gpZ8qILJwcvNW79lDrYUfFRd44CQ
+SY9UY3C5HlydkJaFbM1EpxnegQQDhDFWIhuPVuH8RA9Us8PQvT54gF2bMtLY4KY0TxIypcsca2E
aLunGOJRunvErV2+4BhjvOKGwxyMpxUg2iJ6kmkQbULR+B1ztaGURscCsLD83qe+FVMICxQBzli0
+TwOlYYTK1PtWo2Kx0qTiGiGUmaLsxbLnCtrxNIUXe6WR8PP/copv6Ws4fmg4QlcHBWnuSsdKldG
8cakZZOGaXLVXEodvA0AwDDvYgqolXoO8uWFqQunaqnBWIaWVjh9PzvETu4KH9Lezn8oJ0Cr28ld
5cfeONnr98s2kqnr76bDECXFxH/A+fyVuzIXANbXRIsbJyjD5bal/xWvXmoNrlgHEdVW8i/ZujM5
zi7qgLBJ4POhWo/6A3voTABCNN2ytYG9+KCdSm9BsY7wlvsBzZkoF1hZtYD5jYwd8KzdVSmmJ9bm
tbOQGRQmQkr3heVMirOOS27kocoepLOSfui7zGu71r98Y/tVW/VMg7OFBdsv0Iqg0Z3Ek+IrQeXo
bnLNcHwZhDyVrti3hj/J8QA6aWaFfczeUIL6XRy+FNNjscjEDe07sDMNrpxaAZ8FBh5SOMo/JAD0
6L23qG4rAfuKiAmIC+JhdAoGnFpjb49bJfm9uOi3otU/EhfELuA3nfrnUYQmQ84a5kJvdgNrusiw
YAngWtktCz3Wq8ypkdkfEN2uH6wvqxNfxSd5cQnquyH1hjo7gY29KmNjMMsBaeMmBtAoG0zS8VIC
SBDbMiZWdE88Y+cSu5wJGUtJDuUW7PavDM0ezsy2bnXI4+zFV5n/rizuhj/OhPSiJi+aDHJi9aPM
0aesECJCXR9nLow+V5PaAgFgx2E74N8tlTKZYKXIcKYix86sRjRBZvTNE1sBwLI9dOfmrsBvjouz
FpoUW5nMuuzGSPYTQ/TatDteFrn9NpZ/aCDTwJViVWtkW9LYiV23R/0Giw7RijoGQ+TGcGem22Fa
TfXlYPioHNOb90Gwahv6nPnoBGMSW0Zf7X2x/JppsZ1GVH/3rh3cEGF6t9ErTZwqABhCr/LoCmDm
uea3aO+8fJL7tn1DhDMdhtYZSTOBk3Wws9vO7pzY1SKb1QPHF82RryhtIily5mJUhSnC/gG8VGLn
7dquyqtlsBkMkwhqrU92HV2USEgLZy+EZjXLiY0zYnH6K9ssrn8WvgLG6lD4aAnCuizKg+16l82h
chZjqccpGVgzq4VZja7JbQOdpmbzlCSHdKb6K/Yj+w01TuFWo5ankNlfoI37ls9QrbTbwcfcxsGM
yFm8/ffYmRxf/0zGMQrFBczNg21dNx6GbPDcTJE5wjTUvfCXcdCc8YZ6kBHKwJc/o7ZexTmE1AjG
UcRCtehmNLzLukCR4PQtAgBWJtQ4xzg8JZPXLPcR9UwnBONNNzYqLSht180JJLGKxGsTiG16ttzG
UeKO8XRQRWosnhKNt0rshp7WFmZUpaCnP0h+EcyB5hlA2uwdEVPqlCC+YYT+q19GbMXpmTT0pl4z
7prWjr62R/WkAmMt8rAs7nq4GQP9sXxh00QJtj8qXoY6HvUTCE1/k90NvwD6NCxspUMgFB+bLuhH
wvGQws+56qQDCFvPCKC3WfIVl4k9IM6v9PvqVX4VTrmX+ALNF+Xw3ioeG8bQUaNjTBriL55A9lq5
YiOqKZon4x+9J/qRg2UTbo5pcDEIMd1O7eXb7/7eKD1nYwxhFGaLOTx5RB6mT2zBZns1C2e5U4IY
9dLsBhvhXA2930uQ2t2raUtOjjumxWy/unP+LW81mM1Z1LGeKN1bgOGvvmBnVwwUWvPZZGsN8S6x
VTe0c0/+hrbgyxaCUF++e7bSu6jSsH/DNa2PvWSbhi+ggQZzoGpHhPTsPC+oEg/Hq2h5V+URzvu/
Tdns1x02Z8m5f3RnZKu4gA6LCdnOIQluUQ5oNETK7cuc2wci+ZqsmGV1rWD2i7e9UPAYBwC9u2wp
1B+6YD7NkNd5GXciyM2SFDuG0Xt9b/T2UKleslofMMROINvsvvk3J8n5/KEyJ0Dl4iS7NQkWrEUs
+8JPStHDfungshjuN9BsaHFWSG+xZiEeYIXEE+seEO4WT8HyAQHgXniTt058IhezUJZP5l4PvaWn
QsMeKYtmVy/tkaHJsXJRldqshUa2ZR//vlF+fz+Bs+GVszyZkcdW2sKpdB64RKCf+6Ebf1PfnrVy
MAVCTcY4hBvhMxBCP2sjNg6yN7vhTPod9J6wJIR+8/i9dVRZXcZmWFhl6O9B+f9lio7SOj77gKXj
cTKs4GRySnSaoB7hJc91wKxz6U3fKK1jQnDBbCmcOTGtrG8KFqXJs/RDrobSjjKASxWGnybxfV53
XpIp1JgvdZacZdGHRFFNGWepdJ/k8jkPT0Z/TKPPyxijn/IYGYZzWf8o8eDiHHUyxDSaQXBu0K+m
rKex1ykVZy/ISyfJmROzSfol//vicJoIsOerMsBOKbc8NASt/bgXcFnAlsFsKt/flZdlKCSsfGjO
d6p1bfW53VEtGRQNLrZe2exdzzqQeqENsBv1Xuznk1bnlF7t0tExv47+AwttMpxlxGhYqa81uiRr
dMQpvl4/VNXx8u3vW6QNDc4SrniXz1MIDDNk29h6s/KxcKbPf8mfTD/xO+zr+/GuisCGImcDgcgw
JRrrnkXLjFpeq9Qg7K7v+vl97Dz6NdPQrarZAfESo25N62T5sSufhfbbMhEN9JcvR+Ib3NW6HxKh
AhnRdFcMJg/hYRkSwrJSvHCS1iiWIqwdiMyW5Zjd62L9tZSdu/RUxXXX7GwOjbN1arLESoQFgXBM
8RMCta/sqbN8rlFzLRGIfobtwzML3YqHMvWoTUu7JmhDnLN5htIlYieAyzIXbV1KsL+GiGf2Lwvw
hpau6SYm8H+VCdMyqkRNABQ41a/9+mExvw7Ty2VN2vUW+pkEx8Sad72EiQQYhRUg/eL3VRK8KFue
VXQm1dPypGB/2mWK+8JxpsiY3jwdisaqetUE5l2ohP4SAbytQzWvKp04InwExRv7JRtKKB+L4sLw
HEuEnpIw2HIm2kXc21NaO6mcHFtqXnX/sb85Ts72DSEmSPUcJCeHlayZOKr3tTdd9+hYEol68r4A
nk+SM4JjVgjhLMEI5uGxtm77iuhPpMSPM3mhJYYtZgVgK7IQUyqGk2EDTaRQL7r9UPp8aDxKu6Io
OdQHhzb69VHCoxrpT8zPOzo6jpfrCglC5ftlGdzlDBUzqJUiGjJvBQugH0oJm+SbEidBULZipphy
UczI/RY9bGhwRnCxEhGQ7aDR+5Ive82h/ig/FUfA4x5yJ6TKnbuysKHGmYohRDfIooHaMmfBULKJ
osL/s0NjP2GjTvK8aIPIcuEiMOjbJbUF6WHUP14mQvHBWQc971p5TNmpVakLuEWvSAbvMon94GFz
VpxdCAtrEBf2Lk2v9ZPqNQ72SQWxa3xQHgCwd908Rnfk243iizMMpVTWQLNGVN5Khtt1WOFpUoaV
EmrOHKSG3g4mG/JDavhqWOWPxWDeIFFDrAjYV9fN8XFmYR37ORVD+D35IPnTQUYyvw+sr9gvjRdo
+5flFoRM7DdJniny6e5cMo2pbphQuKVsSxhIED10THwtPrB2yeQ5OhiH0B4Psp8H7WKzjgIGeUA3
E+6/wDe/hCs6KYsRLQMbcZz98LAeu2fT1bzWwD5HyRFOBSCGTA8pQJHwZEw6LtiSN7ezUb0sLGot
jCE9vfq9ip+04nu7flnqoE9eLusGIUN8clzRS60WTNxtPF3pyyETvqhUOwihCXw+vCkqQzdZWg2d
pX68rlhiYRwuc7GfUttcE2dFZGwgrzI23Lz2J0F+zWS/LT+vFRbNiveqeRMtH7ORevbsv/M3RDmz
IqZ5E0Uazm5obeOOZWeK52xyksTGekMfD5PHfCRMGXVdnFUZh0KcNA3xb9kGZcieWnlE+DHqujir
UgLmY+4skLCs0UtlwDNNFOrtv5wcwFslXVQ1TectSpeHhsqQJKRHpLYd3ZGC8LNyM3qKsz5HLgVJ
sM/ST3L82EXdonPBTEFutQ5L+CMk91vuX8uZAGcljFy0sNgC4mdGD1ZyNwynKXsiRJw59N9NwpkG
F14Yo5l3C8vA59flEVklP5rt6XPnSo7mlBlKSxZBkWKKizBEObHUlhEUFZSOtJtijfH6frjMFtOR
S1yxq9sYurUcRlPMcDVp2NtG19pC3Toz+miAtXCZ0n6ojq3D/y90/HRBKdfzJDDQl86rcYBAG71J
UEBha1Xrv8iK+340aFgK0iIm3r+cpjaigBWeKYvVE1vxSzecnPoKnUJoSR6/lIfq42Xu9odgsIDk
H3qc2ia1XDdCDnrTQ/Yi+VGgH9Cl4eToDLJWW/MGCEoPYNXmO5YQO9SwJ/v679d4ps4p9DzHa94z
iPkce+jr6lPWiE5j3cnmqc68pKeC333R/EmOf0AUiqnkQwkbJaLJtc0a24o+lRqROdkf7DkfKY/+
KE9aOaUrqOTXNbp3xyvNa44a9k8kZBl330KdGeKVu2iLXjbx8FfU/sqIWm+p3gXWsOGGU2fJGsys
jpnrSK4THYuevs0L4Yapa+GUWQGSZpTrkIK4n4593Lhyh3WmpRVclnXqsNjP2NiMMQSMb48nnWsY
xYMw51e1qRDx178Yi/OFcL59KcqoNEJcCFtuPQMr2HT7U4KhFckTA4nKpu+3PW8uh7cWRd8lQw6W
NJsBfcWO9LG/0t3wsbp+KxoEqaMerIAs9LAk4wW9VTmrkcktxlY63JiSqF4+qp7VT45S9q6ctv5c
n0IAxhoNHpgVRZqSFc5iqNOamcqA4CkR7gXLB3aIYhLpjH8J3n9eosalWNumwxIoAZeYV3YIUFA2
kPjICtYddm7I2LnBTCJdBv2XB9OZLhcOqNiHk8kNTlU91EcVNhhbHH3LY6vRC9+C8aAW+f1LQHWm
yNkPwLPF8mKBU2mwBy8JtI9jIN4rD6xdPveimNwj/C8R95kiZ05ywSxWmVl8Fevm3xpOPO2AxWEY
vrys7Uz0L4ioxhmVCdhfutJCNbLwWo46z9LcqL81s9hWqVlmwrBonGEpNGkwup7ZL2z/kB5q5fEy
K9T3OaMSYaHgVDG3Nbc31fBUUT2tlNXSODNSC1E3rtiC6VZwi0eG9FU4+VV2/dYARJb792O3swjw
xiNOZnV4o1aaHyNr8KY+KexEbq6sOPQvHx2py5y9SJUpqgtGbM2xEYrNTXaH8HvxSbXVVwnTxfJV
5Lcki5Ri8WgP2ahZg1BBJKzH5muH+f3qmS1jVQAZAFfQHqTUu8woYRf5wiD64aJBZTarAao1EAQA
LVraDbUQhLg6HpWzMia1nQWc5pQ9rmuGzqoHKT+K8UQF3YSD4TEelMqa15hFHeyBzPaBAHjusN7Q
HUqEbumcmShryxxVFhSkYvIgxbeiRO4CoUhw5mFN9WJNU5Bg01xGsNqhqwJ9k010YSDPiVyBEHrC
9OnsFjeBTlJFpTww7zxq7ZOmYw8w5pKWUfJKtb5GtPiHosdZDzOZJgFLT+Eu64dy8rM4s43k+2Xx
poJqnTMaTaaOaInHIa6ThdUSgFrzrOWLoVx3RlBkqd2r2HcqN/YirJQsUqrFmZB5mlGlZiBCIrox
3QlRVh/b8R0gd56nT+PLG0pBMBDB6v7g1zm045MPg7xIQtXiVDtP8nWnuWVTAOkd69zF7lgZbYS1
IxyN+/lz5L+rhr2hzQUikpLHfTGBNro0uubTRLXWUg6HB32Q5sGoMsZces3aoNcgv2ITSpqTod30
XY2mG264kENv4xUdbSCWLXeDdV3ohGzuN3xuCHA2pMv0pCwEEGBReJhhrKd46a9rAMsXThw7gjM7
WF6D8R67O4JBfyFhWwgTw+coqjWau4JhhRnmsZW/GtnrZfUj7L7BWRQJHVBaxV5oRgwPVgTN8Lky
Tc+UKEQVUjI4YyJoaVSNGZOMI1vYNRzCY3LNVicVPi0ZVDTKoxksmaXXA6MW3TIUhexmPQkH9OR5
FGDSrknGEKWhaIDlV/ixBgvRUAcsdsQDyoe1EO3eLO08e2SLpnvhr8uXtWevTOTGdQMvZ/TncPJu
pIsgRaWGmmh6U2m3svqXklDzLrv3tCXCybzRF+jBN9UJAc7ksarllNqTPwBTWvLQ0ki+dPckfEuP
Mb3xaTXwb6RkAj3xsKJgvtxEnlFg9AWLSo+lh6WSw9VAGP49od+S5IQ+FYw0Qy/PhPVgX8JEdWa1
P0m1+J7X5pYMJ/HNGOcKunomFwO2ABTBpgYVe+qiLwxsF6t/nyQHKN0HKtG4JySWhCXHhqiKqG5z
QlIng9St5Yr7q0ZbE7Epx0psYyDStLsKtiXDiYkOEKZQY2TC6hqlovmToR1V60MnuKp4lSfBbFLT
5hRjnKBMQBoK13oBxe5ame6lMrJLmegnomhwkpGZi2CEHWgkw9d+eqnaY6hS/n9P+rYnx4lFIYeK
hK5CSN+DjFHo+DugFALVVe/WD7otOZUrBqVqU2Kx+17akuXirMzQxmEF4CPs73i9+qzLgk3SoynL
HXxAj6FJyvhMeejd6G5LlQux6iVcY6kGVRVLe0u3ucHiqye2ZKs+9MI71HpDi08CZ0lXWlHPRPKv
Kj2qsF71F6P++t9t8JYIF0E1qwIUlhYSYoZAcQJEjimi9jJT9V5CEFX5V6sol70hDQXI1MoLNhHb
knhnGpQOU0Q4U6FUY9KUPYjID4PX3GJHnqN/15/QBnZoD/mN4U6k6aVIcmZjzVOlQ58K7mgNxukl
FE7ksjAmyL/mh7DaGJkTDZAkKiCwOK6yVE8l9AUPbqeVwdK9VNq9nqp2bdxOk2XH1Cbn39X5V3Ic
R3KFdTJonwNyQtU6vXBTzi/YEmqP47fLgve7n/yVDjvZ/yPty5bktplmn4gRJMH1llsvs2tG6w3j
l2yR4L6D5NOfhOzPzcHQjaPxjX2hiMkusKoAFKoyN/tkkaOR24X4ZOCOhyQ5tq2kq2P/70MUTAMj
hK0RIVJjS1vUNV3HwFmzU95hfJDKepz3v8w/EGKAQr+7s9F5M0IBHXRe6fTQaqBuXZIMWqAO+Tk0
FQtyOv92kxxfuAuqELEYuDamdIRheZLcDgQDp65EbmGnn+g1hBCteW1Wk55qI7Icv/UkZ/B3p89p
oJ/AHHIsg6L1piGoJTuJ5IsZgqPPFZRQC4bl1PoXq2+9xJEdlHYRHBVnCRwoEE+CXfU6ZKWbw+fS
1f6/pG5utKmUvf3LMAQrUtMulhXiXYHifNPi59n9dD1uduNzYwPH38TNzPIcLNjjiJEZ02/BxkeH
zFe6n86ce9eRdrqU4AYOsdBS6FgIIsEUFrdsqJRlRJcSyB/u4kP6ooYTWFShphrmhy5MPq4H6wEl
vAg8VD4vj+dQLZS9ve6vKFrvXVA56rroF4tTO02dm2NQY0KxPFFpd8POHQGGusRFr4tqowlZOMLk
ZOjVZtbHX49hlr9iMt4zgtV3z+rRPYGv5vrCvt00XsMJRxfXtpSk6Dlc0/tTHN8lyexriiZptt5d
t41VQgY06slo45xg3TCqq4BMgL1j0P+VJSIX3aqBXNcqATEEEyrWGF+FchuFZ7gYg3e/yiaB9izC
qL1j6CBkNJHUX/t+WTdpukAKN+j6p2b+NskUGHemQG3oOl8AhODCDqv1mYmTUAGpUfuGM5gWleec
rFsCYWRO/6Aezco3wPKZf77uFDuV+NfYwoaoLZlhJis/hfljyE/SNJw96zSA3o2AT0iWbXeT/NZW
nmg2iUTPDa3tKCiSetPTfiQf6BHkyCFUxz+WX0oKJiNM2j6bp+tW7rn+FlSINEUFKfJi4wtSDDXE
NwN9dmQ6F7vRvMUQwktrWVbleNb4VZDklMRp0P31RgR2VOPDdYP20vEWTAgydOOPamYADIrJGFAf
Z8fr0jx+qjDGEVWzScPreDsX1VduIg4qL0zJGDqXsEvGD5l2s3Sjj5YibyGRrd5N5qG3vhvsiwSU
nynEM+jGSnFGmYCXD7248E3OBqEF7aEC9cTtAn1G9bia/nU0vmTXwMRd2krNpk4AVqXoyVbHDgWH
/lOjlWd71m/QXO83E41QmX2+jitzHF1IL0Pr4NTTAfivWYcimI7Vcfb57LKLCePraJJIEEeX1Y7V
owVRHOgqaomndrXqgZUwmEh1uA7EQ+racop5JR6GuLdhVb1i1cCiYDNMB2Cot9Of5uL7dTBJhv41
8r9JKoneFgx0umCHmtMgqbL7ZJXx9OxDGDo2at01VJGYtC5ME92wyRR0+eT16SdFl9wc9kP6AiD4
HzEoujd1BTeTvo0WUB2zytNNxe8USe7Yd4ELkOBv7TBUVrYCiCmfqX4zTKXXYk7k+heRWSNsaUOt
GerSAURbZo+4B+aiGSV5SmZDErb/Ej4XcwRHW4cCLd00nQLnI5rkuBBXcoZ4rIY2+uVEI0tyD5IZ
xv9942ptvwxTR2FYyj53NKwaDMpNkeb+cX399rPRxSphx+qgf6pbMTyas4Lxp60R0qTDQVZ3l/mC
sGmVidOwXkGULhMNpzn5lDmfe8YkR8L9XHAxRtit0KnsDCmv9LTsW6WcRz1SoaVH6kezlL5G7u8Z
/2CJ/KNKTc1c43sG803X6+8h8hAkyd/i7YOscVySFUQmUsvMigG9UNg06u7cMRXteU5w3RP+5YR2
sUhIDElWZ8TNkXlU6CwFhrm6nj41z5rhgvGZDs5zwtqfJO2Q+VZrivqmqY9NNS0+VSvLm+zKlMT2
ThEUhwGN3wYd3bBxJH4dA5O2uDVoIf/asXqviXrLj4PJZ0F3X57QI8OVF4jXyFZi11s3uIK31k4c
Z40F3AU8/zTxzJv0wfVZFHs6pKmNKA/SJ+Xl+vLvYuqaYTqQSDddkb1kSKqkz2qUB/Q4C/B2dY6Z
G8Wm8fk6zE5zG9Z0gyNkZb0qnGVJgMN89PjivmtG5Kb7PiReF3I6BZNJGYb2U+cGk3v3JpfVWdOP
bAImf7ZHQ10QP3bHPuBkYsrJkCTO3Yy2ARPytLJovQrRyRFPHfeTcYqVwe8TcqDZA+aSfJL9MDNZ
MtjN1RtIMVfTqY3VAfZBZRCK814/Hqrix1RKNlS+TG+OOhsYIRyKVKOW5QJmSU41eixMXdY3K1s7
wfHLIgcl6goE9YyuwIN1+qsn8PcHOl77oJCnwSHKnK4FjNK/5MV3Zkmfr/eXynDAOGLruE+LVUR1
qYyFl/jiOw2UU8mZfCgVT7lXEMX5Y40yjlQndN/L1Uv+FCKrbevKNRMcEJiPHhWo/c43djhjQKEC
m7hM+O5f7rcXNCGmujRFF7WFjZs8qGe0cYZ9i+s0CKo/8AcB9pCjU7V6T2kHn85GzleJDtEKIZCt
iag5w/12MPLTYqKIaSUPLNeC60lq1w0vMGLjr12081pnNm6dS32wKX1UyOLNNjq51/I82sOxJMPj
oPx+7x5s28AKTlOwWSElh2XWjaMc59j02sWVnCN38/wGRNhl3dZR0KMCEGv1Owc+mYclns2vL+Bu
QtqACK5oW2vd2QNAJgjker2d32SG+oi++8g1F4lB/3Ju+McpxA7f2llLfe04WMSpPbJomcL4+Nft
WXlRvpKX/2ackODTdaYltS14h0u1cwcxjlC3m+/DgFPLuDoyjgDZBxOSux0TM+51mNdUD24fZC3x
SrAfX7dpF0TTNBNksjYufUJq73pQ8Bm8MqfR7lPq6t5AksSjTXO4jrP/sTZAQobXFb1bxobXGLEV
/01I99EOlSd+mqKR9vU6nswuIWHE4BNLdA63VDhEVuZz0/w52LIagARFLBqltFTg8lg9A0TPwRiz
5AvrWt6OAnLv6wbtRtZl/cRSUbqoCR0wjBOUieV6rqnNPlGKL1O5RJMuI/vYtUsHj4hqg7/DEs+/
ZolRzm6Gpyf6OTVObnWzytgZd+3ZQAj+UGWZDbksA+mIKR6rwrqN/Q59xb+vfsG3/IspgiPMnV3H
JgMO1V7K9EjGxFutrxom6eZcsnvwne/tMekfKLHne9UxSRyneFBpHFzWB+fQJ7JGCRmEsFNUpFrK
WgcEJCbx2jadnXmVOBpf+GtWCPuEqeA5wKD49hCgn8+GMo6Fny+kd5AaBvMFQp0085y1Xu7rZugt
ST6SGShsIC1z4jRvgN61dx3VvErKoryLQDTbsjifBxQtXx8leqdOY6VGWtXr535wPU26MckQxMTd
LPloJUAwy2hdTkQ2YLgbOhsLhJzd9qWilQVyW2F8cJKTkvVekmBmTnKf2U0CGxghQpV+zpyS7+Vo
gmPh1KWYP0nqr9ps0OB6bpMhCTFaNBlERmcgzYZ1M3XJz9r8aQ66rNFOAiMyBRJnMs0kB0xchN2t
CyLULLB7D8K6YRzZDV6huoMVy2+h3GffRNRlIUX+QCND0on58Y7zg9o3aUTxdPIDb0G/xrpOtqxX
ct9OU1d1/vhKRMXzKqeYglbwejh2q18V2SleXA+UnsfrX23fDS8wopunGSiECZ5b4356Nsb0DwvS
DMZHvf98HWc/nC44orsXVd83AzJ4sh6S+INSy9oXuHu9/T4XAMHRzXoaEmvAeiXpesaLwcFqx/s8
rjEuMX3MmimcZ/K5HGQCV7+eIt7i8hYA5CLbFmdcWqawsnWQ63jb+C+J23BhoIKiN5weNz5yWgMD
k99WdFyOkxG4p/ROVnLa/4iX38AXf1Mh6evEdUiOxVWLY1J8t7M7qPVAvF5S+9//hhcY7rIbGF2z
Eoa5aNT+wVwXrnU9nOxxqaPrnsI94c2CGjo/tBiapelCHtFSaAA6iolJWONLCw2g4d5sv+t6sOKV
/jrSbohdkMRUAm1nc84xkhKM2YmUd0n8MC6SdLX7ZTYQ4lZvDUaVKIBQ+9ssi4yhCVf2lGj2fzRF
2O/BFb3OdQcczfiQ00/WeGgdyXfZ/fobU4RNva/KuVsdawqU7LYyHogrWSrZ3xeceDEmleUNvjuc
2VNixfRGx05l183dNLGxQvBhI20h1KkDhTzbrgdhakhMDUfn0TrpL86zAwZB4xjfc6b0+F527pP5
G3eWTfwoGjhjpgnYhe6eaZdHRTHcZsyQ+IIkgETyiXRt4kYrADMazbla/iibNKpjx3Oy3i+N5XQ9
iGSfTci7JHdp1nI0rfyGF0mvU/64DiBbNSEfpFNbrloPAF25Jx341vvPg/PpOsZO6zIuGBe3ELsV
iynHpOcCkD40vxjhfIyP5Yvu/f8w5u9fojdYQk4wpzIpWAYsfolGo3Q0f64wOLWCyqV4SiIi+UD7
fTsbPCE3DBSTU2mG3IAsF/U+CrOosuSH5RE0iQc+v9j5ZYUZceujjMR+/9Ohl1AFzS3qfeKno5nR
1B3uUdU6e333ychqTxm/X/9210FMkUp1ZgU19dWeMAPxUJQv6YoKukz2XYYhfDI8ptalk8KQPH6M
y88FmgSoLXl+3K8AgxDpr9UyVeE7tVU/urELQ+xnVGR/6UObH1jkguwMg/UyNJlJQjofWdxr1gyT
rMVPH+2ofKox42Z4/S06S50HxwMxzkHOdSGDFbK8mtmrohIYGX8Dh6p2C4HycxxQf/Xn1h9PzrHB
q5zsxWB/F76sLP9Rm8SbtRVZ6IStq9PXwLFaz0hxER5zz83ec93afEMhxafzlKUVX9WSxoWnLfaR
qdk3FJhk+xh3hrenpItJwnkaHRiqWhcAykb/17B/ZJyqm9l3vhBfleqJ77/7bewSsrxeLZYKBQh4
y91wCyI+L4t4Y85zVUC0qI7YUX0aZKXTf0nKFxuF9KE3qemYGWy0NezUvL2gSzCephyyMIlkiqD8
j11Z0F+tZRsfKR0yaEYCMPXMBc5KtDJU9/pRNpqz74p4WbJMtOg4luCKZV+2dToSpMQKrVo0XCvF
T5LRM8Y/r6fF/Sce/ob1N5Lgip1um1oTA2mKwCdwv56yqBs8xW8Dzgui/Vn5NkpAoQT17cg/30gv
qIJf1mmKY+ICVE6zb0K3UPG57pNxI6OQ+Zdt7YIkuGRiOoz0BbY1/aD8SO7tH1zaygnAi/egY9q0
vlWDLCxTr7iTDVZLoQXHxHDa30vLpX9Z57HQxvRzGWaBA/Zh7OQDmL5C+pAdxrPMgf7l+PCP3eJI
ObhlunTq+ApTb/yUH5On5gG7ueapP6oP+hFC1EviSb7q/iHvginsfy1bHEelWOvilk/Oa0e0OUL0
yoArKefqm1x+R7bE4mx5VZLVNlxYad1lL+MnzvyZPrshuevBesf10dvnDMezJJKmnf3j88VWYWPU
bGdaWwvIY5N5GgE9e39S67vU9hRD9volyQa2sBtSSjC6THEUdFeMDdiP6Oz0R/e0GJLdXvb9hKyj
TGlJ9RTfL1fjaLTiQ9FWgcRH+Lq8TaCXdRPzzawPxsqvoOC8o/cDBrGVEFIlyl15slCTG48yQuz9
/QFtCo6O0VdNF6df42Zqa/ByIJfeYgBVD+k59+lt/LC8yGmddldwgyV8KYJRpR4dy/hSWvXBKGd/
IDL+dxmE8JEIBb18vQJCHW/7+Jz9PrcnUvPGBOEDzcm4ZquOD9Q6j337UsgGBPjve+MAm78vpH57
LIs+tfD3qfak5qHOngdLcuzZjZcNhJDzXTNtXIVhicA88dGcBr8xRn8dyG2dKxJ/3j0PbKCEHI+u
kpRaBM6lNRl26a95+jRC3A/0fN5MSogo39DpPYfHC6R4CdXVGITbPSAHduNaD4XyuX7XiMEGQkjk
9jSDJ2cARKHk3rTWfs4O2dhIPpPEE8SBVgoqqGE0gWIqdyOdvMGKCks2Ii4JF3HyyXZb03ATuNsw
Fj8axwDHtvKetLlZLSHo3X6e7dSEu+XFmSXnNT1dz5kSdzaEiHfmYhxa7s6pfWrL52z51EEKpq2/
XIfZ/xymoznQmnEtkf++TxerIkaM50x7Ort4BFbH46Ilx+sou/umeUERrq91oWfMzoDCWhq4XCRj
OZfL42TYYIH8/t+whD2ajctCaOqiigfGIh9q4xD6zgvmVUWfQ3EMGqB0lE3a8dzyNr1d7BOcwSb6
MED0COm5LA+92TyB4vUhRYsla7M7zVIO62pH183cd/ELpOAfLkZ1RleDmU79GNd3k6wd4Ve/wTWb
hC1BaxaVkQXfbBo95g8RPPFReyRedQJR/l1+GDwc8Hzntq1AHtv/ISewkDmNsGewakrXocIPMHoa
UL05VqBDSNvy1p6TUC9Vid/IviH/980lz1HTcUkUXGNLPfNbWvzsU+XJUNqoqqdT05IwS1XZHOB+
9KGmbKCyY7si3XUyapWBwg5usf1Tpw1eMrwosewpY7/ZGY2/f6OIt4K+LUdrShUs5MGsPXYP9c/P
5ANn6S9QFfj1RmkE/WdZSVuKK24omQWBRi3hnA+1V1PfdT2Ti1OCeXA9swg9s3pgfFekrN771bKN
wUK66We8xfUMBuOdABOBKZ7cUlz+zAOvW8mG2fcT9WV1hXyDccC6rUyA0aZHfSWfRj/Px8R3YuVT
1xMZw/H+HW9jnJBrTKtqwWgEvA7DxSvaMzPIbOuPhmfDvCyXEobs+ih6hFzVcAzQyAhhSFUyKpCy
Qfm7rf2x+agNNkRL3tUWskERoq/tmUO6Ghk06QpcCKbeDYbYbr3rSVNmi3Bwc6fGHfMEMZ7kzxXB
k/ljnEny8v7N42KJeFKrC+XvKmZ6ig+c2DA5uQfO5SaX8ZSYYwgBNpqLCjlGmKMyqFy6Rjgt1sHI
ZWyD+/G0MUmIJ6XoFtXlz3vlzwUVxSqyHtPPfbCGZZCjkHH9G+07+AZNCCijydBjjZHCYNUCDgYB
7ZAxsKsph+GwnJajjEhWtoxCRFmaHWP2jmf+7g9rvc/Hp0b6nry7XW+M4r9hs7u02UQJ1YBRNZlf
LIrXgXf4+sLJzBA27MoiNrNmnAhi1/T7PAnUIQ1JvEoOpjJLhHzgxtStrBTOMHbFI9Prs1n172km
2CyWkAyqZo0pvgou1Mn/2Qoy2/t6xDYIQiLo53FOQJqFyJmf8ulgVpIH6/297wLwptHcWv6+TLUh
g0YNl4eGQMxNFin+5PO+D6hxYrTvw3UX2C/sbmCFjFA5blENDXwgO9X3ZtQf0ojca2jc/4tg2vgA
RepQgsnj8c1BcYMpZAcznYmh9Ny1U+U49dV96xQhdGqCKrc8tOjdlloDZZwpor16bqc57JXpkNSj
JG/suz+aQixMOhm2SMA3W6pq2B1Mpwu4PdDCCI4wD/eOd0WZa1rg0wDNn8jtkeptYxqxhsNU1x5V
10J3Hoa4Ok22jfBVe7uqFxwhKfXd0KUVx6l/2g/JsQJV+PqhWrw1HA6VL+um3j/t27oLRj88yBri
VtL3s7JmDvTEVVBAFaVv/upho+h/aA8uyvTsBEGMr8odcn7UfUQl8l1dKpsfIHjRqMJjkCNx3XAW
z3Iqv8ruukxC68Zz05tF3YAIW8uYOXkV/3qByJomUMy+97JuZWgY1k5Vj/a2doKkyfX42M2XtgV2
IQK5e7AZvM78RuxYfZ2pOK9VtZfGn5tZkpD36+EXBPF5asiHubZLIDh31rkKMvCraUcXrHjH9Z6+
EKjRdwcb4nOG7cmmb38ND75d0X+s+3Ua2uxrnN9gTs0VlZaAfAH5x3N5rzxDRDlMoziabd8Oh7BB
50z9DIrPgIJJTMZtsn9e2JgveE5Zz6BTMfATDAibrBEXcEnO9E4HYh2lsydLePsf1HVslZgEAxXC
BsiYqvd2gsgk9nHKn7LiPaU+jGr+7+8Lux/Th7heF/z9blGW24HV+dmemO33Qy17Kt7NmRsowTeb
tDcm0NCgkGl9rOhBBzEAZFmu+78EQ6S6qTNlVqkJc1jf+YbShI5S+6aty6JA8llEegM1RzNnbCKD
OXeLzzkGMbaGGqbffslfuPYrtA7Wr//NNMHzSEmnmNgIPJR/PLP/c9S8pv14HWM/Zf3jDY6Qssx8
1Aw9hlmW8uhkX9Tm0zDFoaGnnpbp/nUs2afiS7wJ5nEYDWZkwIrVr4Z2p9QYDCglddMdRRM8NfAZ
CrQO2xZqEq9BqOWApMhFbRbjwBOIFTz8lyt91Wf0aYNBX2PwlDA9Vt9QGZAYuHtX32CLR+SkzLq5
RFG1ST64JPGM4nvqqP4oo7/eXcgNjpAietY5TuoCp1vqbxT0UVpuv8yJ9nD9e/3K7G+y7wZHSBVm
bpcJ5rt46ptu+8N0hNwxtETeybKwARISBUpi6jR3OC8rC1ickpMeg6H393XFXnmGeGZOqkkhbQzP
SPsvznpY6iddNgu/myQudpjC+VhlaLKoUyxYr4KeufyTWofrn0QGIKSEBRcLa64BoNOnuP7asKfr
f3/fsyz0IxKV8yMI6SCfmFYx3tFWkU/x+LBWPyvr8b9BCFmApE2PKwQgjHX4FCf0lM7FMR9lPFoy
S4Q8sBo92NwYYKbG8e3mYZi7SHcky7V/OABR9v/WS4j4XKGzNVQoJnBSAn40SFOvRCub/gWcy2gn
myRbwv73v+AJkZ8ozei0BgJFMx9S9Wgbko+z3221MUgI+UlRB6rEAMh/ztFKPcWrguLBDfXnofXV
AAQSZ9kJS2aTEPwxKQ2MbGEN8wnbnMI8a/r5n1xOHLNs7D4uKffqVP+UO7dNCc4IWfvdv2w8/3wa
ccDSniFAsxQ8dG6tO/COBuOdw3wXg/Sab0BNC6OxB7xOBWZw3bhf9FdvsjSYTWwHfVVEF08mFgjq
nLL8teOxMD73aFjTQBxQfD85OK6nke1ri7ecZh8MzI8U+gik8WQNEbvRtvkNb/JSpwwN7wyKTd7t
jf6YvPddTIJct3X3tLKBEdKTSophGTXAGFXtq0UITE8rUPMofpjOLAGT2SQkKnvtawjTY1218olk
HxP3T8WU8Vbsnhg2BglZKnF1rdMSGDRjx9OqL4x+YnEMQUoZdSxfmWtOIiYq23FGogCoD/WFDx8E
ZPCm4+Sn9xZkJgIlmGVNlLtxvbFNyFWzmQ9m0gNSqR808zwRyW17vxq1ARByVdn1CcVkKcrtjs/p
T8dvWVBoPhe71NMAjyVe45uZJ3t4kvmFkK8yC3TcU4VjLBTr/bFTgkE9F4WMH2w/E1+sE3mamIPZ
nYKXTPqzddB9rnB1rjTfCtD4ugQ6bGsgoBFeDzCJP4r0I6Qbk6xX4fNERUHhxkJrA/NS/fk6isQz
XCFbaMR0oVCOD7fES5Br3dFth+g6xBtDCEqGDrhx8fRp4BrNm0U3d41ycaG6ujppuJptZLE2XFeU
ttb6j9gqT9eh3viDACUc+kY6k7mZAKX1n1kVufUhbSXh+2bBBAhhwZbUgWCtFqehYidQKiLhOtm/
WxTnEEg3kHNwHPxPjNbFjqnTJDQklVcr1INqrSSfvn26EiCEeKWGXpcVBUQKWUSMgtStxxpPeUKP
ns+OUuJWviivUp4AJ8SprfeTwXLA1VBdIlGKGvn0vTv+esf8Jn1W4l/5CppYh8jNsurTDmgThDuh
gBf1xJtB+MUpezoiWcpdf7h8LHHLp0wb24IqaagqZYRe/IDRQvbEIFk+h//7JoIGJx2SnsHnVvBr
qUc6fmyGO6c4rOZtildh84HZh4SxU90f3hFPqEyrFrgj1Dc3+JXVS2cpJg/d2NPiaFKJl9eSk/tu
0IK52kCdHe3w4kVnMd0inYibhu1Awzhe/CmL7xxbphUhg+EfcrOIhoZGGrUDTF7+Uddh0Qwe2NHe
s14XU/hv2GBMi866hCD/DOh3K6qocVEP1SQeJzOE59sNSMpszNpNMGSmtWcVnolGRJVIfE4GIuQg
iBnlfd3+lUmzMVLqg2N//W+LJeSgHE9/eJ0DRDY9t6vnDp8UWRfAfnBevoeQdxxmOePoYqnWuD4m
+U+3lZVw9xBsFcyCeE1xQU4i7Di66YCs2Uau6ZLqTjdASFfJVIX4UovpbAshRP+Ugy6rmJBh8pHl
o5c1tv1IWJujG0SZqzkq6DJglA8BzN7hzlCH4FpX4JF1RKouarZp0rU2kB3U7yY9aNqof1dgblDE
YhDtkllbY6A0atSrn1rNm9Mfv+9qWwjhK5GsK9eVwtVMEjISWSQ0ZGu1d8pBPdNSXTypWWDIF6JS
GTpWuBkyWP1jyG+H/uswWYGRSYJm3xlMl5+kiGmJnyRR2DBTNafYbh51xfWWbAnXkEJ3T/vdkyH2
bLyt/g9J/CyJbaw9FJppqC2PGfnoaJL6xt6Cbf++8E3W2V70gVAamgVYCgrdV0woeWNsk8qu5ftI
LjHxjGMbuJ2//jQDWdd+LhFAhZZFU/OFlH/2fYariuTctpczbc3FpBVnXtbEsgMbOHUf62nY2s9V
FSX2p1GmgSuDEHIBlHviPIkBAUIxL6siyB/5TAayu14bO/gFdrvBrEm34kbHz58vlXOazAelwiP7
enhHUG5ghA251pfBaEzAICg7DGyRcCLROyDwGgvRCte0LTEoS1tRe6aXNCzwBJBAftvKvWT54zrI
29o8j5QNirCRzTi+rLjL0FDX61qLakgsfkjNRTth/FMpfDPOmeaxznAV7NOxc1PH8/QpwQFcErFv
S6D4IY6jcWZFw9UN0dHdtKX6bM7YjH4MQQl1pxpFrxZifl+4vJMb2C/XLd/zRgczXzqERyzQfQiO
Euv1bFQZo+HQVjdJQU4ZI7fmUgS/D7NdX2EXpx2e240G6zut9xU5svWxkPEwcV97s8eayA0O0oOO
/7x2+YRqWlUNBQ/d8kz69tgy/R3HNnsDIYRurE5rnjeAKNosWN0x6tzsVjEHSVS9LVZwb9zgCB/F
LXFox/wlDSlEqjzX0G50Yp1QQAtmVYv0Gd119RqUk4sK79wcIQNxtC016G0rYEktebfaTSWQEnJR
1MIdQmw2wQWXqJ1B0rAc/y/TPhrlOWmfxvnP6w7CA+zN19ugCEubFjSfktaA1Gd1Y+ZP5ZQE1I5q
FZrn7Z+FtMPvbZckX+INnrDEhU0VS++At6CLxtd98zYJJ69aAhddiw06MK6bt7vngwiHgF1IJUhl
r52TNljakuIWxgUsjfXjmn7W2U9CSvndYrcwYF+wxGJNrmN+ASNPadi1wXDr3vCXWjRc1HwmX2rY
/nf7xzCxpSRL1NaeMc4VWvb8oUzYF8oaP3PrE5TP7hqjCDpTlYSHZC1/fdrt3raMahnDxLAHv4Ky
eA0BdxdEZKAQpRZLeP3DSVdTcJQcFR4N+xKaM6FWc15PCVZzaQM1gjpyJCsYStF4ktvYVg810XoC
NOOQfyhBX0J9+8k9DD4UOiWdK7v5cuMmfGfYQKGcs9KOccNm56h1FniZZGwb+6nj4hz83zcQqDgs
WmPhS9ks/qo4P6YEI8exdVja9Hj9M+0bA+k08GMZuOtwn9kgadTsMAiFJBVjNN4cUPZ/zzHEATGr
6WD2w37TCJFVZa8M8PP/eNLZQAirpbv5WmULUpJWvYxqqOp/GI5kA9uN1g2EsEzFuvTQCwRES/on
zCh7gw6dO9W8H2vTAo0ktLFd2QV+zwm2JwzBpd3Z7daugN5D6j509p8sxf1guV9lbGN7MBBXJiqn
p3FAoP/aAyrqxLM70yx0V82nzPEoA9+nloO2wFFUyTrupSA+f4dGNgMkCWLJYMwHhzgspqFTGH5d
PUA1+OjMEJsxv9uzjEBwz7e3YMLWqDRLrbYxwLoVTNvoxXJWS7LH88URd18XQ7AaSNI1MHoL21MK
fsJONwkgtMWPXYJuOUzj4f/Xo3Q3vbm8Jm4Q3K8hcPD6I01Jj5NvpdIw05faG7shUHJ2arI00BTj
pmUPfZV9KKwlioflWNTty3X8XTNt4uoqMUBCKx52zYIWrClgpg6d2Y4TLMBEp5Z1He+6Ik8Tuu6q
JmQyXlvZgkWQOLGDUjmexp3uzFoQ8bR34EeRuOGuPRsg4cibzZU9No2LgoV+tt2XWrV8o5Yxre36
+gZEcL/KQtlfGQBidlME5bgPa5JGZZU/LsZ8Z8+5JJPv22RwrQ/eqCqSHWuzamfWAEUxZMGyDlXy
Q5oFdw9/6J3+B4Onyc1ukUE2ValWYJTZeQFL/wyRAydY3DNnK88j2WuGzCQhuiw6mijEGMgW/W0/
Qd+7PiTG70cweoxMjfNm4qFOHE4cKx33H3vEBUvVPTpph0otgcJO1yNoL4K3OOJ4YrcakM6dgKOo
gXFW77IA3JgqTs3FEQ00knyxs3DI5xbIDmyXvBXBKuMxhmzYivvWYAYdqvBDat+NaiPpcpTBCB7e
WCjStdkCm/TKd3VY4ljnyax/v7YEa8AFjm0DahRiklVbI25iBmtWQ7lN0uyctXFQzrImiJ143cKI
Rb/OpczuiU5DluHP00+1Rb2+OdQEetSJTGFgF8xEZRkXDu0tYX3VKAq43VGuMKciNLTJNxuIKtpm
0Ccfl7QLr3vf7ocCRYiDchDa6cTtYyhQbFxMrGBt1Xcjc8N6Bi+18ts88sQimCf6B0Y4iKnNqnZq
DpjeVb1Y+bGWn9ny2/0cAghf2U0OimmetmvFbWnUWyXVzzotJMu1/3EudghpjqWjujQpdlunRA9H
EZ9AHeA1SxeptL5RYlm/7t7XIY4LFW+8d6tvDkW1S/W2dDrUaP/3GETe8+ht4NPopq6ho1IXB3pK
phuKW+BGwVCYP7s3m/TzrrwNMBeND5xu5U3lY7JwlcdJEu/CqxXk7ZfC+hLXlX/dp3cOC4ZqW2gS
xKuDYYhHSTKQpm5tXviwDQgJYJp9vl3H21b7eB1nb9NDCkXxgSBy9DcvQZlLU1tfcd/LzZupZx/0
NPkG8x8slt2kNr0vNO0BT1KVP0Di0+7Zd0UvJIl2xyG3P0FMTSXJi1nr8fUM7Zz1X800WuNHp31w
st8/6L0CEg5GiRF3fZ/DVhevbTo9UJL7KpOF8I7Dv0IR9g0dLdBDqwOlwjDdw+BkxOtjVCAWa46u
fzwDyUA4nwMJHBguuObwKiEmi8HOSxwqcZFOMz/RVb9yVcnOvm+MrdkmuOxc8PG9zkeUOKOpp4AY
48ZLUdqIj4Mi6zjct+MCImTWtiiXueNVviJff+ZZcdNo2R/Xl2rPxzTU9rDFQpwIwt6v7ZhaNe5Y
qsHNl48myF+Lc8J6v55NzyaSCsrekm2huLWbFJ4oqZH1tsqLeuhStvqgG8B1gcvMdYv2YfD2S5CD
/h9p17HcOJJEvwgR8OYKS1KkRJmW1H1BtJkBUPDefP2+0hiiSxjWtnrnsIeOYCoLmVlZad6TkUH8
LKaa8lnp+jn2SsUE4OUfSu3HAu+RuVEZQM/zXyHvXBO8uFINriwPf4O9qHeyCgt4HgxfsLCcMzxf
V2kr6K2lMf6pmbE6mtZEVYoOFdosXQO4i7Q+mGXIeU/wRDFOmlL8J7WBKIwq2JFwbtTOluMvVcFr
DmzZ9lonxvAExLZpnnGC4oQZpUw/SKXCiZ8cS2AplirZSvRWgC5ilp3zfNxVVXzO8P/Xvw5PEyYU
WFJoDVKzQAzy/AlXkjpyPIcngYkDCqgQJEJNGmMZj2lVnKV64tyrvLNiQ2afa0KZ46wECdtX87Oi
vKrzHx85KBROLGDXoQ7MyCj0TMM/4aDiSQrpzFNl50L7kQxBAtzTP1KYNG7uMrxJCCJa284IYp8E
nThKS2z0IDlntv1ZLpKYSFPXij4OKgJaFGKYsNW80uCNGXNEsMsDmpoZmaZCGVNzxeIu48Xk7Tj2
rwpsAz+MrN4cQliWWVY3Xdq/NoroRHOa2sk83SS5chyil+tWsNU8Ruy8yGRCjBaCoxmQ+ijcju2d
Hu6awh/Jrq++LsUPywAjFOkcM33lSKXxhM0J1lKZeGP2Vkani+lFZ8eSW+wNnwIWIEHoNNCTUvwN
3gIx/f7XRNKPu7rwalWIpC6DyHhsnhdz2fVa9DqE0p9KZ/p9q/pt2dx1SuheV3XzSsf2Ifi2TM14
16OuJ72W4rmDWDMgoq+K9zJSVDEnTtFzyijvoSAU5PkrWYyKQ7akxiC3+JYZIGEXVzwlB3MPrE1/
dEVX3rX7CH0fXoVo0ytWUpmIK00k1uoCGppC5fRlEVQi4Rzi5rfDTruKA7Q0vJ9+/nZJWkSJYdY0
inybrNEJUQFNT8pyyqJ9W7eubD5d/2rbOl0EMl4xtK0SI9Cjb9z1xK11q3NSVRo/ErJM3ZQsYHLJ
MlsujOmLJTQHhHmcGkqHoDMnvz5HqUorEUz8jcVWnvMQN4mump8bI3QMIX4Yog9MIf8khgm+aZKb
GDOBJqbRfQPFuB/lQOa+/k02k6GLKiwnWkbi3qoMyIBLzU4qWTeDkv0xmdbXcuh5OxebBrASxljc
kkqCWSMX9/qifiIg88FalXddn81L3gJrGAgTgbbPsocNKo28BJ8mHT4p+qGdXqLEvy5iq+KJweKL
DCZXmYtZVfq3XMUcnFJ/ars7o3iqhrMEzqiy8MXu1hi+kJgT3zdPbyWWyS2WstXERoNqY6L9wJCO
Hy28giRPBGPYydy0WRhDxIK6Z90eagD5Xz88+gvvLoyVEoxNL0kmi8mC27gEDlkFcrTG04r7UQBZ
93ge+pITDDjmwPIApVIXZcsEhULU1Ipo+TIJzV7NrD+ua7V5H120YhnERCUto3LBfT9Yjdfp5DVU
0NNGbTWR5a/qFHGyfs4hKkwglUKxFBMRWiXFn1X2KUmOhnxozC+m2aKB9fm6bhybYKGY09BKZ8PE
F9PFzE2T0LGikuO0PBH031dZRFPFYa+W0CcSI0+pO6AN8kqR2yKAkSph4wGNRiY3ssZIGkcT92m1
kBNRop2pdn9eP6htW7uIYLRQrLJUugGhNBa+tIVrLJ+nwb0uYjNaW4aEGV4Zu1c6E0Cbts7SvEAA
lfTWVtHEHvWdFN0LlsZxU54gxsIwnGSkmQJdFiGzwyUEe+EXi9THYdhd12j70C4aMd+lBoGzmRvQ
KAxfQOGx75ThhuTfrwvZ/vgXIcyXGZdQBoYPhGC7e4+EzpFi3lDqlghZpD0CERcDKk0/m3Db4uHX
tTG6beVTNoE/w+BFzq0Ys5LAhjJJLmpdN7GUoKjELtQ/Qym3UzAPG7nTtJx4tvVVUF1CP97CQAN2
IH7WJpf1STIEjInrXeg36XRbxYJDek4Y27xI12KY60Zvw6GYQIfoDdjyrCdP1fdj6UkApg0fSeNH
aVDUAOLk8QnytGO/lYy5Jp0OqYtN4sjpd2v40vYv101uK0RTojsF7T2ULFgykLFBMNAIxtPp0lA1
OMZ0JsuxlyS7r56mD0xdv7FA/SONyUg6YFa2kWZhwC8Dq2SdB4OyU+vx4bpOby8C9vKWsaQg0lUI
zEww4aeYwzKWFEy7yoEZUCqtuHTp+v2yS4L4TxBN2qWfBQAcfoNt9cB5KnLu8624JCuSivijYwCc
HT0lrYn5gBCKFiGw6B6s7H4o0MwkvOLntmmuBDEB0Ej1ZB4kCLJSn+KAhq7lmBMYm6iGPCyNzeCB
bydj4hyrJm9/zOr+06YQU15gofLa5o8c8NpCxGtMUJN+9+XocomJPim4LBmHxpgLoJAVgxamW0/q
XmY0ZbtRtyWrQu1TsK3lJAFR9bq9bKt1Ecq4t9FJuijTxV0D46bNg/aBBSAMW4F9DAM1aKKzEw5D
XC1LnxR4u6TT10QpPexTekDR5D1bNss5K0HsiIOSpKqAoXhk3kAh6fbLjeVpAThouAwwW5FJNWHg
Mi1rYFTo57ibtFEqqkqKGeRZODRq891Ss4cqzp6uf5hN617LYeJFihIYKF8y3Lqn2aOOnByt4P/j
xNu6tlRog5k4BWzObH82bS2TyFgGxcrCYyxZroDFoFw/i1Zmq53AySa2wgOyO8lUUXzFADUToISi
bqVSRYVh1ol1W5eDaNfipDq12RmuocTT6/WD3FbuIo+JEkAGWZoiQW0orZ/n7FkFbGWHGfV6sHUt
4YS+LW9a68ZkSoPRC0lUQbepV9wpad1y7jlF+K3j0wDshaF+BKJ3nWerGUHHTvCtSulzLe0W+VMc
Phrx468f2loKc2hEVXuyUIsww9GeosGe6n3VFY7cFcHEHczc7HJrGGFU0MvCGghbkieWuogiZiu8
YawdoStdvQTufbp4LbpALmgMnbCZbpps8Qu5sAkYjPtm/mV8bJwpIhRakLTUhobqz46dpbKwlFKO
ZloTK+AFby0bj4XZvX6yWyaylsJE+VSIpVk0IGWMsSBkjv1OMyPOht+mDFlB1NUogipbNQzTtjGy
Hl+PdG1QKxO4ORqOpW9FQVBz/CuCMZAoJcugDPhica/65STdRGUYoFD/69NX0AF1ehErGJgfYdLA
dCktkMBrkZcK+i6xymO7FACASDhiNp3qIobN25cy1lOiQ0wsZN9KZdqRvAlizXBGS//I91+JYsLf
2AulNTR65CXjUZ1uqvk3VWE+zCJPbY7KRgTPfTGiY4Huc481hOHHB8x4pQYT6Zoyw+hdCTE6xuHm
AnOYEg9NatOKQdoAC1bQRWPT876eNDlK1MgLjZtEPA+82XPe7zP+PidmH+kDfr+ddDfTMzcveFP0
PBGMsxPwJNXRokSeBejPJVKcsf5lSiEatVanxCRwiUDMmlgyTmn60hm5LYg9Ajbnzt7WQ1UxmCGC
2IGtLxkY+NALEV87Q//GnoY+tieNNwzLE0L/fZVht5qVa12H76FG0xkY26ci5HF8bfo54sk/ejC5
25INvaos0KNeTsMUu137WBj48LjgrrvHZvamrSQxxqWWqd4WIZSJk/gmln7knWTnioJGH4oOkzb7
Yj0Ce/01EcObEoRT18VvRueVdMbu+mIUWtFEPKv73gnlUxdGjlBycgRqWex7RcOML/BDTARo9qWp
LApJ04ISxeg3qfWCTN9totdwPGoy2EiDD2ikS5gnRtsAewjMRTArtZHFxhJ5+TyUbiJWkWtGgwg2
dLF1f0sU+5KI6r7NDB2iWgBAycWDvpzbkPfY2zT2iz4Gcw2oWamQZUEptVhqZxEUz+h5lICbRqDj
JaljowFJPWMEFVpvpiwOdLjpEC0Hkh7U5kNf5SKCCT7ySLCbEo+RN8m1n0rVzpqHm2bIOP3drZcx
prn/1YT5+GUaT7MsQBPkZaTe5+IuTp2mvI20l7I7gFSN473bH+dfeSy/SFZZUy5pkKcOXzvpKRI/
ZGFAmJJRWZNQ7f450mm6nladjmMrNK9Q9jEQ33ldou2PfxHBxh9pKKS4gBHjSZeHr+2ACdFo5pwT
TwhjYZmJTy2p0ENePLk4poWvif51Z3wPcEfvNwAW/3NWjImZLVZZ9BhRpvWKdtftM6D060clUJzc
TXLQp4PowP1leDtGKGNwHXC0zVKEYhUepDYpp6M+LfdSznPR7YfPRTt261dukqRpamin3lf7dLfs
LAcDic8ySOEF9yM11dVRsiWsQWs7ArxzeCsZHyp5PPVZ9thYCuf1wbGKN51X93hZYQe+b2n8xFhE
svhmG2gyr/i3eZMbEpr3mPvAeASTf3Zl2GW5gbRHX5LWqYXZwYIaKLDy8DAOOscIN286A91qLA0j
aLIlC1PqZa1QkcaRnJytqZ3sEqj0yxi/Fvl4KvT2HhCZTxzDpxq8u15XQplEPhy6Ik5GZBDdq34g
gB9yc/CaLE7xkJ6xLOTyKOk3g95KHnOiqjIrYh3TdBhDlpN20y7xR8LFSgL9C1aGUbQjeIdGHGMu
HVQ5aOXIzngUpVtQHCgvX74VE1sjlPnFXoYa5Nh70zFzSyd3Kk98AyMWuJFi2w5NLHDhpsMgLhMp
wnQSQpLhHh9G7HkWmhoUcnwap+RrX0rOdZOg4fSdRWApFzAZKlIHFq9NEVpMswFiAm8uX1af5BLj
TeHDIucYy7M4sjb1WslivlUuL5U8AD3a06NwNy+Wnc60h4WCoD5yXqybhrcSxXwxUdetth2gVt9W
YAK0blp5+Ug+vBJBtV1ZnhyPSSeHEEGAOgCgZXtM/ajmUQ1uKoIGAbpxEnBZ2KWQaMpTbbLwumjq
yp71b/UvkwfQa2klgAkJEpAC9UI3UA3BimqZuqgO23nHOavNYLcSwsSBBBu2cxabuJJ00xbiwZ6N
r2XjNUkgkQmTsk/XjXrztgDSoYX/YRyXhYvHZvEgJSLEjdoCZj0j2xWitcd02Pffk8OcHehJhamc
YNCT3Hh6KB/RXryt6pRzVbyVKlknxficjPayRrFXmZzIyIS8FZuBAG9z9FQnc0lha6GTDjvVHrwI
WQup7WYKqlPmcOGGNyKEJmJdCDhoGhZl2WiEjfA2zdOCeImZGjbg3TBwmRWfBNNwyqi3RbF/vn6q
70FvwPILrD3dMEz6n86oO+dqag0TQL3y2W6Omg8+Yzf6JHwdfdBL3Bde4vNAxd5z8TAimYzQkGe1
zWuKI5bZnWseKBQMJag3z5bTu8k5Ok4O5c0Tb3iTtPK782VEM9F+HLPaGsKGgBhycptzHSQn4kt3
vaf55SH2i5tZsnWbAp5WThYoB0ydupFv/Ohv5t0v56j0b0G5XFJw+7y/efJEiapFw5CmlfuiXNta
dohjXnvwXTD4WQibn2ZAiqkGYyRuiRIZcLmXHbHus86fZaz1/jq9HiONeRQbeZLFaT8QV5le9OQ5
7Q5R8vm6wb4LN4wIJgwYvZi1YEkmLqnulyGQi6ch2V0Xse0Tly/D3tOCXGeTlkMGQM+EO3S2gLqb
nIobE+RXRwn8qJmj/PhNmfRuWt1wjZI1zTRBpnoC8tlyzO6GG+l2Am9waJs+GpUBD/Vm0xdWWjLX
9iz0WoalcgKilyCaRDufvqbkHC6NrUtcqjZ66fwUVZnPxl7gANosdQt2SLu7stPa7cl0KT2yAk6B
eafsOcfJk8eEtcUANbMVT0BL9imNQeaHe+MhOS6g8iWH+sXiDCu/z1oZ/ZiYNsy9PstUXvpc37ZB
fhKcdC+69MIQkevzyLS5JsoEMhnzt3pBqLkE3b7YL27qha7+YzhQsuLlU+RrHAOl9nflA7IbJHIt
YSk3wgck5EEHUHxpLr/6uvj5CNmmFzKM0lQWqFSmrS1HLwQsDKkRXDcMTjx842pbuVkf6mMRZRCi
lPc95jOwb+4IymkBTKsG5kALzeXrAjnx6o34YiVQD8uhCkNEecoKVCmejtdu0X25LoTjyjITPOoq
LoaFHl2TlXaTZy4Q7OwovyMA7S4IJxF7nyExH4oJHFNUiX1rQVrrzV51Tg/CbbOjSzCDg9EdBEhx
V3/LTjzMRGrS1yyQCSFZXEbLTJXsF9EZ8j+0bhfHd8SoHF3bW2PqLER2r5/r+/IOoyoTRnrN6Hsp
gVtrkVvtKx+Zu5M1NnlGEdOP/JKTuvOMhYkicVRWTT9ARdK+FpbfSE8hj3brfT2OUYmJHGJpzFKP
7XO3ek1vO5fSZsYuvl8Mxh/hXnbFnbbXnjjnyFGM7c8mEUYeQLAOA30tv6rOGLQn4zb0l0N0LI/5
Wb7RPvNuVGoOV8yFHRfvwpGIVolPVxDRVpcgVb7n3Wur8JIFmtO8l4OehkWhc9BOwb+vHBzdBrGc
W5xnZiGBtvwyUM/C8+AVD03Aa6L8hz3+K4wF6MezIQrnHML6w+Ibfh1ID5QpRMOrJHJ/GQfmzVIu
wphsrpDJVM0pTrCp90lx6BWw8vwyZAAjg0nniCZlvVhAIUl5SHS/Ul911fmQ8V30oLnC6guZcjY3
NdWje7Vi26SE4y+C00Q20F3vQ1RqAT/j8siE/iNKmkDbMjGtbLHIaGqhav0ydX9FSckF6pEjK3bX
2c1OulXui9vSH3fD59mwZd5sx/ZdfRHNRMqqm4fB7CBaqZ+E8kUJnzknuu1bFwFMWKwwPZdZVLfG
1QOsr8ynKLXDp+RoPlYIjTLoIjCVOnKRibbvuYtcJj6Wgih3YkHliqqvF7ndi6BDVF4Go7QV+ZGj
5bZnX6Qxnl205dDEMqQN8GyQrNMECzUnYKMCEZiHC/n2EnsfR/6VxkIBzHgKTqkIaQWGU3vhWRSO
iprbShwkA1jMsHqZ5vuW257hKMmWbzQkQ5FaQ+yIxcv+FnNAuMLJrgmygPfg/Y8k+aIi4+xJKvWD
TNcS53vtLgz6ID0NkS3d63a7Rz3PTb9d/4LvmXffostFIOP5BqE8zgaUaw9mAGa7QPMluwYHJKAp
HLx6vmie6JeYMc1O0Y/CK4KOB0rHsVgWOwDoL0mHeXHY0PAaZoVjLOehQUGW0hG0nC7rf9wOF3WZ
xAzwQJFuLhA2OkNiK+6yq3bzqwTKO2z9uIJ//XS387GLNCbKzGo/1UTA4aZqaU/tS1r+qUR9YNZe
lYluEqa2yLstuBoygcdE0aQdTZSOqLUCGRZT8WkA6NFA8dI73gN5O2m5KMhEG5JOc9xaOM502Rn9
bd2+1gnnk9GfuOb0TIiJRUnQyh76zKMku0qBol8yzIlTYB3MjReQC1UhrdlrEq8/sF2Fw47B3/cT
u5QKMnELtSFoZ8AV8WyQHs1TtVdB+qOfpdskQbGzpRyz4q7fLZwOI+eCYlesSlkv886EbE0Hf+6s
gt0yHdMf1+3z/QjPz96vs+GmJGpMFhho94Y1LdnLi+qGd4on7LnvfwoueeVD6kykafPWGGvq58VR
8TE6vGv97Jbymxl7jlacu1enZ7vKZrqizcyZQCvxHvshTn2IDileXpKjOFg1cCKnQueZF7o5rsCO
8g2NVkvGCKGGtlfb0u7qTy0XWoF+j2tnyAQUk4CGoqFpixpQpqvisbtJUUXJ97ov7iLRvn6QPJWY
UDI2ANYzZXwxsb7pyGMKKoXy0++JYAII7lUgulhQqLJOGODqyucsda+L4EVEdq5qbE1jaDHs7UqW
He2Unb7vbP3OCBaPeCCH9q6L4xgfO1pF+lHuZ2rmOtoFRXyMhC/h9CLrnI7if5S3/g1O7HQVurVi
pg/UFO7RHfBSD3Toka3cti61cHJvnbkVNc5NbTDRQokTouUmREazh6bZ4hYu5mJwk+Y2oJnAO0r5
JfMnC5XYfnf9VP/jTX5Rl4keUmYus0afx61H96BQS/GKHYU8B7j7XvHm3UgcHrUcT18mjuSVEWsJ
zTdnsBcvL834pTaPcX0GR87veZpBPXEVsQYyT1lC43CsdmC3f6gKyyERb3WT/r1XoofBRA+lIuUi
0eRSy/zMfEKE+s2PxAQMuW+bNKGBd3Tkxp6OeBCci2/CV1qjN/EswEOy3428t9x20gzgUixVAOzz
3dAAiKU1Yg7Qq3PjJ9Gjz5DqRjnpNmUmEc68m4x+jHfHuBLHmMXUdFaq06Snsj4J0tdkOHTkI1Wu
lQjGHtKpx7zzDBHmcGcpAabnup7XyuepwVjD0v+Tu+XNN0V7jgne+TEP14MnhLGIJgdCyShCEWCs
1/l5Miq7m56umx1PBnOHYBGAFCEtCeaNr1hAgj5UXHThzYt39UGYLFRXl1TEaDVtXgxuspMwxCY/
0kIuNjPdj7VmLtLYToKAoVMzKyBt8CVfdzI/PWXfDHR+JQ9NLjDycRauNnPslTymjDXhFZ8VtFwt
d1+XBdv1lZeWXiVoqMWHTjn+cf2DbYsDkiPc1Xg/RCIYDR4OQgUHakbTUzL9a9eBMbGezXJfd1gZ
wmCnbIv60ju/J5i5wMBF2SWZWIIiR/1h5mcYyxyfBRxwhTWlyrsubNssL1oyNxaasEuc6jmyp54E
wKJ6tVpp10ky59tt5/AAx/znNBk/thIjCYcFSpF9tafMHEugHWheHXGnK7dfRCtZjDubZlKgYVIg
wGtYrlb81JtAyCxhcE/fa6fwTgiMewlpFcjHeUn9tgde1GS8nCg9ZcaDmng1915xph1E6aGZbbQr
vejxl3dO6MtopSnj8JQ0EBhmEFeDC29+DXuMBnG+HMdAWDT+OelzYaghIkWmmEtgS5ptIvLyRGpm
72+rf8+NpXqumyIeBQPOFv2ZHenrFZs6XoQemDe6sstniuE4N0v6PBpGUXcdtEqKH0O3L5MfywAc
uAWzVr2jWzyz4KnHeFklx1VaUOsHXvChu6O8NPneOJX7zkmAhpZzLubNFOpiFhZz96uDHqltBXGC
6qjWQz/88gDpz3ZnUaNZZYIJ6QWDdPhc8kQOQ4xXfyk+m+P8u+fGRA1lLEpSIO65MaKG6mi7adfc
tL7oF954I+5CTjDcrvWvDo6JHLkZhqTOcXDmF+Oog90clkh81HEl0Ql3vWsciJ27qp/7vKcDz82Y
wFEUhZAtGWJW2R31TrTJEkwqp1rzHynoxcuYcDGbUpFLCf1sAapuHiVIw1us8+hbTP5mudx24bbd
W7IF+lQQy7HYu6kiVfWcoCw2+bOnO8Tvvuk/DGf26fhd9kf7ofIGwDb+lsfW3k2RWOkwgF1OpQic
05NJiFOVvBkRagXvg9VFCpOIjKE2TlKN4TNavMQAqPpn5eeBDnQP08Z61313qPelG9+LBucBRs39
mmAmM5BREiaSBvX0JLI1UdhjifqA9ASN7KgMPpIYXJRkQhZpgUWR6FTJ9CUBKU9R3SZSxlFoO1Bd
hLCBqmgkxaJhvxNdLTwuvMYB7/eZOBUa2YSLBb/fI3dSyGPDg1jZ7vasLI6JUOKsCroy0QiFIQrZ
t8xTnu67CYOP2JcPu0Nq3stT5/7et2HCVDeHxZxTA4wn3Rvm7wT0Y634cF3IfwTDy8dhQpJOwLmu
0SBPB2jLCOlT+DnzcydxBk90U5fckx1mou64SdRmDXZ1pkyYUgQ8yLQUUcPQiJ30z2BU8dPoRgop
59ELXjgY7xedPOUtCW/X4EBdCxJjDEK/ByQmhBgGVksQH8l5vK2d0O39Fm1RF3sevso54LcH0jt3
XoljDniJ617qKohrPeNuDsjeOA6vtUfRgigxg1G4U+XM58mRfXkXFbb1xPnCNF5c+wOYg471UhQx
LP9XINP8wo3dwY6f/2qM8nB7Nm+4i7bsczFrW0FNBwjr5UOhn2bray5/va7QZnxciWACsxDmsZZJ
GZ5s5d2i7jL1lMwvPXakr4uR6LlcOTd2+ExPOmLUCeQod9adGBRHuhk0BuFeeii/j359HI+DF6KS
VDkmJx3/DxulhGbgd1IkthEJWvpp0Aw4R/ln7yU7PDCczp4amw5a8/sFmwEUpCT/SGMCaFrJc1Zr
tK8l3yvKTpM5qGbbRnH5fSZ8zk05VpaISNamO7N8kMoYLs7JhnkymGgZh5WkVzScKMlxHk5SeTtx
x2K3Le+iB+PKVaEkStZBj8Ff0Daq0RHXbudzvm9gBcI+PvQ2JtV5+dy2/16kMv7bAZhGaAVIHR3J
l1zii8SuXSD2YXKvv+FOnHHEsZ3GSV3UvqD1XzWYvdwrA4IWvDO6tLCNaUgulNS2m/2rHttdjOYw
Lk065C+J50b81rQPurjv1CBfbkGgO+oFx6/pR3rv1hd5VP/Vq6bI5zlJKS+6HqJJ/KVvXQOPQlLf
Tli8wU7M9SjCMUu20wi8u6bXUWRyQ/E+zL410ueEh0a6nfBf3JftMUZFCtgemsRNd63XoO6SB9k3
+ZHOFjfY1uW1InjBiW0vhiEG9SKZ6vRlcJdjerA85Yt0GPfI9gNpf/0AOT6nM7HDWrJOFSuYozKf
sS6JWZs9LlS7kv3rcra7OqtTZAKIlU9VQmTYBTnWmZ08xE7rxIVd3eRH07YOXWbLbhUMH5o4Xoll
Yspc5ZU4zBC7FHflCF7uT/nMecrwbJAJIHg+xEtDQ2OZPoKIG0n+92ZUf8/Q2V4j6JtMJSypkPq7
YPmVgPVM8ZXzjahvXvFdttGYLwDKSuhLs/YGd/YKN9zr+xrEesCo8HXeJcy5Ftke49A3jWIhC8CU
QBhoO3LXvKg/ukPv6n58UIgtnLksCTR3uaYg8x7DRjDI4hS41uCbh9zDGsTJtOnQY+LWnAuT58YG
VX8VCEEfl4dhCvVqj4L4p17sAsTvJPulb7m8WWmuNGqkK2ltlxooH0Gz+ZA8aLvhJsJ6x1/ZU3zg
zcJuF4cvXsW2F3MQHEVoAaLEcxqf85vJl51p3wYYP7TzY3TG6nqPAg/G5pz85bqN8oyGCSODkk8J
QKFwqtWtrjxMEaeIyvt9Jl50gvR3rz1L5HOrq8+9hQL4dR04VzI7JL3M9d+jlGrQ4NSGnRLQatjH
hmMuX4mdj251rW+BQ0wzGz2ozmNQxHbsps7ktMfpMLuN3Zw0weauNHICIrs5HOfyNCga9bIeK43N
vr4vHcvRvmiYWBghtbwTuE0DzpmaNLSt7N/sEmUxCXQVD5rfBkkwgkb1/5g558lhIohuyWRpwe8A
ywfkrNcGxTfznByMW2SNdDJifBLtwiFBdlI0h9eO5glnQoqxEKHEwi/t/5gHdJh26f7/UZL3/ZhY
soShYEU0Zay7YxL+gV0duzQEjhPw0ioWoLAV55Tk9A1Wudl+cnVH2UX3g13sDMwvZlieDq57HS9E
mkzoMEowGCgq1Fru5APd9EhOwh/tWyE6cnl1Ca56TCBRSlXsigjqdXjM0KEdOqmgeZMT73JcALze
4GbcskCsaOgS2FXYfbFEKmQ5bnDblLVfxX6kfPrI6a0EMA5GSFFLKTV8EPv4ik8L31QjylasvvBC
Fz2cd/f0ShjjZco8V1HU06w0aQ4yCdLySS3cAlwxDcaQdM7C2LZlrMQxftUBkrGe6fCueq8fYgdt
ulOHfQisNaEawBv35Epj3CsLC1lr6Pggxqmwdt2fut3kiH710KCPy6sDbvkyMJiBmgk8BeARsCeZ
IzntE4LF7XxPurNq4eHHe4Rt2vpaCHN+ldqaWS5ByHwPDlkHJ3inYvrDWzBsLe+yU+hwjHErj1sL
ZI4wjpu46HUI1O66vWQDfvJE431x+D8a4dSwWVtcy2JeSHjQ6mESQpawox1wvFpcC6vIAG6FI/N2
8mkMuiaMiVENhnSVrE9TV5GN13bJAlma7ELuQAfdvDSlysl2tl5/a92YIFV1WdQ0LcSJHTZvWpuM
tpWfW0ARcD4Y7xDpzba6nrMRMw1KBEHCTnjs9uCzchcMELzBXvkfaWCttGKLpIugCkSu8cXaHMsU
mnCuxtSORt6SCse12JBrNaUWDVSnCPuQfdKe+3Q4TtrImYrfLJSu1WEir6w3c50aUKd5De+n/fiJ
7HF7YR6z/6zak1d47T6805z6brzhnSTHPth93WIEY4OxQMVaCvrGifNToj+05v116+AdJBM+RhAJ
pIpIPaxvfQlYye0w2lXR8Q6SxrorzsUyNeWDhVfLCDkVZrZLDAgX/nCj3NbfaXMgfS0C3huQpxgT
OvDCbRMrgkBVCjLRcuLZrQzrN33rDeZj5Vt91UyhkuEjjViDVL1lF/qUIoHu2vNR17jWyISMstfl
qCsgje4RCHbsZI8DXn1O/E3Fgj91aMGNP9GRjNABZcx1S9m8O9e+wMSROgzDrKOfsHs17+njKTyr
T2b/Nv4ZudJHqkfgvDE0QwSczzs68XqKc0Lebs/4fog+T+JuiHkytm/PlRDGv42kbnSxpN8PnXDB
bh2Cvcw9XWKobjGigbVIziFu5YprrZicQA77vpkSCIy+vk0wHHRi959jrOnShWf5IXrkTR1uOsJK
RcbDxRZ1xtyEROCUxMWpVh606JGj1aZ3r2TQv2HlBnUMrCo5hwwKAtHEdukMdVC+ApvWJR6eucPg
casum3nISibj4CSvhbSU3j7d5CrH6GB4ql3uCy/7xKOT2mySr78akxokdafKHbVF7a7ZKzvkIODX
VG/4cJGb+wZrSYyLL1KZ9bUFrarX+Kn9GgPyJXSLm7S00z3tkFWfeG+zzbRndY6MWzcg/jZyEKS6
KkYM9PKIzblkeJrnmyzlpSJv1/K7W+Aii53Fk80qBHP3m51Euz6Ydjr6jLE7C7bh5Ucj+ItSZvoc
vTTuALwjiddw4ijLjullSU3EWUiQnnhTYutOgVG2ubJpbQQTRDuMw9qRfyPy5rM5Xs9O68X1LC3Y
qkhdo1ALbxpHwwcQaet8yA0Bbw8kZUnT30qHKzcU+zFvLO1NOwl7S/mhdNKAvnuFIPcxipDxBG77
4EUgYztzRIj1loZRv29Purv3MIyF5h3vUbp9+ej/SmLzyjGWm2ye6eWDWY7hHB1UrBfRKmt/VwQf
yi5Xwqjaq3McRiLLSgwzNcOzNsa2roJ1aOTtiXB1Yi6fchxyLaOXT9nY1b4PKL6k8Um1Rf//mRjd
tsHLCdIYvlLKAMHogFEJvDfMpbMlCaQOGOms/N+zQRYBxhrHZDD+8jCKd5RgEBa9BTxI6ZZIAWgU
TlrCU4u5esBHNC+SBZsX0x/FiA7T7wpg7hkJj3ils3Buspzs50j0Km18vn5oPB2Y62UMhb+TYxlo
xEowKl+v//52CnD59MylUgF/0VBojUCYHkvzOdK/l+P36yLoKbyP7BcRTCRQ+g4wXhE+g2qWt3kp
+YI5f6q1KugLgSNqcxRfubgni+EiRMKgywZkhafJbe0UFeDoCZAdgM/glXB4PsqCtzRlK09YM0yB
c6IHAzCjo8k2ZkxV0TW8Blh5xLt+kNtJ/ko7JirEoSCQxYR2zev/SLuuHbl1ZftFApTDq2KH6Znp
yfaL4Kics77+Lo7PdmvYsni394sN2ECXiiwWixXWIlAB2RkI5eK+syfb3+n3mBUxuxvSsFDHpvKJ
ifu4HoBoIg9wWzBtYyj7o5uQa6EEo2Ge2NFP45HMAAJQo34tvmknwUofes9/GFiMW6vmuRBJnbBW
K2ohnjCRimZsLwnyr0WUOoAndRkrSzzclY0u5FDHbJq0Lq6VDP6Wl24FIBDm5fijHpXe7KvGbNHv
GMj6ro18N0tHKyhRLDSAWCCyaAFWj/viO6jjOGXgVRUGLHHZZbegp3UaALFu68paUuo4irlipFML
VRMhEGwpFFpTrlLR9tOMVbVbDaku2tAxnaZUQx0BMMDugwddPo/DZyQponrXVQyd1s/iQhJ1LVdT
reYGnhk4i63te7mLBsr8a2VX++ouf2bFioxdomO2WJ+DScdr245Sj09nEzSF1vYmrfZloLH8n7NG
09SKahnyLTlrJbAPuG+CXVnFKbEawFGBa2dfHiKXWT4m7mPjENCjFY2SdlLcYxFb4IjNADslUcd8
Jrksbv937nOhIbHTRdAxCuOQijqk/XpfkwZN7aFELEBAy1hw8SzfZVCOJARHbsMPkDbfETwxZCj2
0sm/JyN9slvdGXb0dXsHWTZCeRSARsyKlEJgCcxpH6mDjvVyWL1XFwtI+YomladcLiAhAEJzJbmd
Fju1fizKkRFHMTyGQXmMuKz6YSROSR0bp22z+1LVnBqzntsrtqmPzPOkdXppEAARrjiOnCqxMGdl
H/iVm/nPFfg4tgVt6gNBlLOIYl5vlQALV89HcQosOX2SYtaDlqUNdVf3iqwkKrlRxpwjNL19AnTk
tHbQVF/vx6zKGDWDTXuDUuSGW6xeo1VCBe7QxM6Euzh5K8AfsL1q71nlP7oHSCBfsJBQABogFSPs
T23rXm1re2HPH0hqTDqq1mz2R3FfH2W0mBRP4a3oku4d9eE/fgPlNPhxqqKKh5a/ukIrT/RGYC/g
KXHG/OoIZBq0UcxO4aKV4VPqjbd4V39iuS6W/ZCtXyxEPLZK2cRYiEo8N0nlpNlt2f5NZ9nvCwCr
TfkPxDi8LhAjTY191e+VzJvL5+3VZOlBORBdydVILiGiBYZP1INheXajuGEca5ZhUt5DqIUqlWdy
rEFZjQk000i+butBfuHaMBWAkoOmGnSBlOl3gSKMTQuo+vdUg9fuCC547bGKgML6kb7IoQ5ALM6R
oU6QE70IruEGxwpFR9K3MzrFDenbkY9AM2FEAuubdBFK/n9hbIWa8rEclBCquLzxUvOYUmU0qv/h
crzIoAzaEBLwasWQ0bvpkwjky/QOPAzH9oDERk2avGOTtWcstSjz1nu5lecMIpXqTjV+5sJOKv41
FQ0mOSXtohZl37wc1J3RQoYenKK5NPn2UOKvbeNjLh5l39UURHkrwCoGS7nTPSmzkgMYLZ4I0FFr
dchb3rFSXozFo5vV0cMYiYMOkWAFkXZdOgS7FsUSq+AV1jW2fnp/ryHdpx5JnK8VHUSF1fzQ89Wu
VlksUqvDWIt9ojGw5jySubaEjN4F9ZItvIYuf8/LJrq57AYh/PBUW/UpLqya1e3EONF0n7qRyJrY
1pDcFZGZJ29isK+CzEwCppWszX0tdaR8RxVmgBPDpPQ79pa263cdJn0lq/UaRoPr+obpBtjrVPAo
0uXvRApUruCQldCDwFT97wLHeiesW99FgvjRI/lRnfr6CAlZel8JN1VyN+SMYOYP77mLDMqlj2Hf
56jhk0Ole8LNcApdHTOogz091SeWY2ctGbU3Mac3UalAIQUVt6GSfwyi8m3bS6yXN7SLQpQbjwzZ
CH3SlVC7pIdbtcLQHGIgOIV412XAUOpsyUrB6kDa7TvfkgGmxPBU68Z++QTKyyet0YrA3YaxSzwG
iD9pamdWKlLY88O2sixBlG8H7bEv6qRbRuRyW/TVs5G1zqggRapMDFGsraNc/JD06MQhyypOZy7Z
VfFfNScs9o3y7r1a1RPaBRFbnLOH4pCd4q+9YmqeAtIN4MBMD6ziJfni62Dm9y7RGcw0zjVVJm0D
SXIQuONYO2UFoMrc0epnPa0Y0cXq+oFnHmOhcBi8TqmnyJkYjDFCwE51xe40s1B4Gb9PZ4DiKhxU
qUTwN7evkfRS9D+2TY31+9RTriiaxG8E2DTYYyyjzY6KIL5ui1j3RZc1orM9Jehc+SSHDkCavBeQ
de2/AnkyugfYrW3c83+V8lyIo1yfygndPGkQl6hz9RA1qmFrSVUdow64htuqrXpyhMyyrOuyotOd
N2qooAPACFH/l2708iZrnMo/b4sgBnRlzgsRlNMZpCLoe5mIuCHlcf1e8oyDuGNVqtcT/ws5lM8J
aq4XixqpcdK9iXZAMzhghgm4dOGBhSnLWjXK52QRgq5Bg0oCJnCmxlL7Q1bXDGe9HlYuFKJOpjGV
idqFUAizHE6P1rz2VchM4CZiYhswjc+cxJwQWD1MBmjpwf2morOGOkx8ODYJ8hTI8wCgQziL1eO2
LbB+X/wYOIilNhqJBJXk4DQJR27cbf/+etJ0oQB1dIqm7jqOCNCfQ8RzBGrnoD3EL+Kd1x47V8ao
ucIiL1rFb5YWQonWiwdaw/Ex5iogtPymn+Tb1i337VNjjcfGG836yO9JBwGQwMGY7ShWfOh2rHcO
a12p2KKPwXwplkTteT9pL7PCao1gCaAOMVgwVQ4kouRw8Va0G571e/2mCRCQCRZBpA57R/i+vZcs
kdR5rocR478ybHEo9NpM4+astLy3LWN1Xmq5ddRJHsRR7/kEetVIeBcvCYjMPgdfZgw9kKcHqiNy
YANIlpSnw5PqMKSzVKROeNZIYTkUZFUP5V6y08fQLnd+aaLvcX5Jz9z3iZUxXnXGF1OlKYfFJMMr
jjhJDSA/0l6ODkI7OoZm19FLBdZjRWB4sTUVQaZtgKNOM4C2Qe1iAfruXia72Na6ei7AWKV4TcXX
LEI8lhxqI4U4TPS0JXJaJ+cSp54nxm6RL6XvsaUm9Gb5Rshp4CK3+WBSrbYSZivuUOSVp1E6TL2S
OImUV5+2TWTtprkIleiMOM+FWhNwUKtSxJvWV720DuxBGhh+mSWG8vtBXOoxEFXxxs94UwvVY9q0
JkZaGAO5q8dtqQ7l/1NpzIxZgZzanizy8omcRDa1fKcPJn8vm7pJQJRDJJNRogGhIesRvm4lhq7i
WaypvERdD52RJWna4OKWtdSuwvTYFqwaxmqwCARUoKxovCCDo/PjbYCBLF7vx4oUIsMnMvLGOaAk
mQ9kICy3WIRXq2HPUhy1pA2Q+0NDgTi01otfUVJTzUAuRLOqKuMLiIGalzAfk8965SNs7RoJ8zPC
PH82Wh6AM9vG+gfVVU0SVU0RgSz5UXXBEKs26BoSJxPMzMhRNPNXfa31pMFk+c/V3RQu4ohVL+7d
mC+NoVRbRCsBmDyK3kJfyJ6hErGIq1O/kEFdfB3fZFnfQwZo2gly37jLj+HP7psKzEPxiMCcdURW
j+JCIOUwE2MaG4XHGgp36rnBvUDonOrXzhXd6k10lXdIvf+oJOU8NQm4F1EDmYpJQufQEgDr3Jul
k+1HL3pkhc+r6T4ZVMZoZJENMEtSOtZ9IghRgVRY6ya3E5j8DsqOs/hP87l1CMgYvxvs1mLjIq6G
h0vBlKIdJ7cTP5O06UkLzehWc4NDq7vlrtiHR1KwCp3ma+htL+9aMmQplLo49GKu0sTAc26SURtD
Ti7jb2Y+N7WRIWg1EF1Iom/3fJACUUywrtrjDLZQyc1d1Xsf+0JpvQS0oIqZ+tYSJiSmCXxPbv1N
rWL5BZTz05u5inOSLJ7Dh1bxpuG1jlmxKPFoV0fyYj0y5fHGoUyAgYr1VE9lbxaH8WvgqY/9T9Rg
3Pz0Vw1IS5WoO2Nqh0bV0IkJwNpvRXI05N6se4abWT30C5Uox5mNRickpJ1kLOp7XlLvGzD4FFJk
b1si6+DRbE9qU/JcTjILQMJ4m6x6Lx54ZCKFY/as2sapzOz2RcHxY83bEBPf2jLKi2Yzr8mSDrkp
JqSAsur9mo9mpXHXL6DFOlKOJZGAqZmQMlb+lu7VA+GMAxPehKbZFkebRTOwev8spFHepC06vLlq
spqR9k0BlqfZNkwIvtULaCGE8h5zk8VqWkMl0iTT73M7A3Nb6Rhe+z5GBGSYbRtZV0pSwf0uglua
py5VRetTze9qhLnSua6/ivrTf/t9yhS0SO+5QcXvT4PyI1HQEzPHGkOH9eN00YEyg34EdyDXIiYa
+H3Bheas2136tq3HeiwrXoRQu1/MZV5qORSBAMytkYsaJMlOewBZlHpnBMjUAKsKBcD4XLSm+LAt
fv1S0XiZVxBookP3Y+yjZnw29Drikmbaq/2XrG2shL9XQlbJYH0pL3KIuSxirCnVCyOfEBpU+m2o
7JrhVf4b6DwQmf9WhbK4d7ItjqgyS+lXnWvdqinfSqNkVJRYK0YZXlDKKdeXPe5+UTZT+bkpAgtF
Z47Fb/XexP7B2aHuRnjKNXAWacilUfrESRMBLVaVLMWMvrTvcOC+W5wA8bhDszvmx0gWCIljO3Oj
u8JGu5tt7PnP2/ZxbZ7UV1DqxtqU+bqhSVaBqe97Zad/qneghnsa7js3sggVFYhXUWEKK5M1x3Zl
M0S0rqBJWJEUVaRLCkHtKzkvyeBMDoEpIgwmlx4CVtv6lZ/6KISuKxhpqw6VhFUeDXR360guR6w+
2fe5kaudvChCDwTJWi5mRQUZg1W9dLfGm2Ciz6gyx4dgH34lCBVIJ96jArALvekr63phLCNddZgC
g4uLHNLjgT/qfHcaeaD5TN2/LRdTC0l5kjIu0fWJGo3Vij8LjDsFLFd1HXVQEigf0re5KlaoVVuk
fCJbCcFpOxKUCpLL/tXtqVvcJxYYAWv9qHOYjmWfI+kkWZW4Tzu3qM+VzDhlLCOkDpneDZ0/cYpk
yZpw9DvtyKWitX2QyV21ZYPUXSZwU9uEQOG1hpm3MY5nVgBnC9pjm99WivffZFFXmqAZfjgSz5UG
s1nOk1m3N8X0Xaox2MAccGKtHRXYFAAuKYUOazffcY/+oSAtM/fITrhDYRJ0Co5JR74t8SqZVkV9
I4Qt1Aur0iyVzuJUVrrz6pL5YOqA7v14XQq+OpdqDxGz3Dt9OphhF52mLLP8eWBsFksb6hmkg74w
agx42X6+VYtzwbovr+tPlC6UYyi4TJqrDBvU2sUL9ybtQlsBG3Ke4vUIhPNH7d+z+lASicqLYKPr
O00yiL8F2a5ZRqU5zIXtZwnjSK07BtS6cUMZMlJVH8VwQFHimtmAHWS9aeiN2Q3A5kkYfnX14BqK
oaCwqhGg749SFE4MWy7FBZyAsb0uXHBZWGNvWJiFMnnWZq0aw0IYdXJ9NOQEaghhOr+Lm9ugft32
DNeZE7I1CwHUaY2zGVQFPrZG9HyPjMYGToDMZukQ2LzA1Ul7FsPAGTLRAftxBeV6DgM5gszpwINE
U0N77y4bAGQnHbobNPhiIkH9zEyoknNz5XB/a3qVvzWCaRg7cm2IYC4cvOJ5upvRUBygmZmN47Fq
igth1CHm/HbuZUT3lj/eqfNbI94orHzJ1dv7w87JdFu4qkb53Ec6rsEmsmbVUYuTppemguxJ+aob
56r9uW0rLIHUKRYyVRoNcmPJHkFwNhzSjFv+Bcs4pRh1jDP0MwixAjnxTfFCBjowPmL54M985xRk
ZfG2j7PMU1d9H0vJJBTYKb6bTT0JnqKo2Gk5sAuG8UcC2CiGk9o+0YAR/Wj8Q1dggIAETXPnzeph
nBnPoet+NGr5KJeR5VopcDMEJC+T17vVi2+RIiihHVdRilFN40uNNEPhKh4Z2mY18q/elAvLpxyK
AcQyVZmxnr0UmjnmqHtxP4N3HOlDc9se1yUZkiHLEm/gYfJxJZOyrspKgaQiB2p6rp6TtPHaXnK5
GW3N27KuM1Dvq3oRRplJXqNDVp0grAYKCwGlCsCo3h4ML0WVnJlIX1NNB3yYwIu4GYHr/1G1OYnr
NOAFctQmhz8RqmFMiVnTJ+12SAFdRijONTsNdgwt1+WqYB4VRdQq6CRRURnD1IuzZEUpKgb8i4oZ
DFLM424Ty3jOX/KH0RNfWRfCmrPUxYtUam39Xqy1sYdUgdNBgyr8SHntIEg5495hKUedPMHgw7CZ
ICbX76J0V2gvg74PInd7DdfO91IZ6vhJoYI0WEKWELDfsiKdpcRnAPmy1ouyjlpVtWoYJoRTjWRW
o1VWCcqC9rYea95+occ7OsoiZvObPJRaBULk7Mjpn7BHpuznll/rVqi/FO0JRFSMQ8ZYuveS6EJk
IDQYyW1HLB13m5cvOmu6h/X71KWca5LODcQA+OlzINzE1X/behr6b+pkTuBq/P5cnkENM/lftrdk
dd9lTTaQZZJVg/79VK26ITF6vLex4YrxaTC+VP2/rsLA0ekLIWQRF5uAUT0NrI+DZEl3s0u60wgb
IxBCrcxNLVb9YHVHFsIoF+4nWTnhNYWrPlGQp5B3fWGwRmDWLvilQpR3SdQoS3iiUO3KIJAS7BT8
tslBub1PkcjF7WEXjz4AZLf3avX4LDSjnI0kz+ncxJAqe/qh8RJP8Jo9skr7bTGrj7mldpS7aYUu
0X2iXXgT3RIsq+LEWdIJbQmWaBMCTRZ+/XVjAmUglPfhw5IPZA5W6J8I43N7lLzaRLRhh2wE2dW9
w2NOQniro3mRena3BorXhdKSRF1v5/eFM7uKi9yuQxAReDfZ87Z+JMBnf7OqC7mUp9C7tJMHCXLV
E7ntB1CWzLvelG08LAmJ0F9QlpBVVWRJw6WP4gPNOaY3RRk0Woeznbx21VusM/oPVk/a5fdpjjEl
lfggxBS4xQUPMQ+g4bftJWP9PrVTRawBgn/E74M3ykvC4tz7GiOyXc03LtZIoXalTkadA9Mh7ofJ
7L9NVhVZ4g9gx6JKLOFfQECPZsw3VMI91ljWutEvlo/KmTRDPstKDaNP4lAGgVXiu0Imi04c4/HV
9XrvlI1Y2orR9lYqJok7F11l65yo/s0dufgQ2j1Hcz4VA1lnAHdl0ec5YHkUogr9Tl6uMuWTB2lG
qkuHhPpNIKQwQAqQAkzfkh6D+Jh7KiOaucY++Wj6CuWgcd1lQpBD4BgAu9w/805qY1ctAFOffPjq
HujpKKy4vcc+dsyNpfy0KOq5MJYQPh2y287rjz1A3kST0Kyy3iurb4jlylK+OvDHVNXIGRkOIMBD
+w+q2DeE6+H/wye7GiwsDIVy08LUZNWoQNgshABgcgvjQVR+bh96lkb0uCJQKfOu5yBEP6kH4Sk6
9GhG6R2ZsJFH9vyJIY6hEz2ymHNNGgU9xEl36Gx9f9QSQ6lseS95pPqGq8BhyGQcB3qEUWnC1h8z
ct2hgKIalTPL5dEQx7t21j8HRm+YU4aOG23e91xwSlXerVOEyl31sP0hZL82jiU90CgDlJavC+hO
Wi3wzt0p4DBAUpARt7CWmPIvwswF6LKEmEw9+qMXF0dZYCwp46qg6Xb6ov5fGDtqPzDJazbM0S6W
BMqjxIHAReKEoKj4OTj8SwY2VM6qAxOMxjNIhOJD6nWs3oT1SOxy4FTak2jCIGoZVq53lbfuFjgk
9vCpeCPITbU5PvtOzxpQYB4/yqHosT7FGvGc0uPo1vvc1ffC59r5RaoWMgLpVQNUBVEWwDVFwrGP
DwNO0KqWbyUS0QL2DxGt5JH2edaU67pSCznU5hWy2lcIhIiXLPfTLajnrV/UKt1jYLMivVVzXwij
Ni0wjE4SOhRbjOZc57sifhaCv8od6Qsh1DYZ49CXE5qW0TgwgwYHZDE7wSNPKvAjsmNXEgVdOYqF
NMrxF22JTmwR0kJ0Skk2GiHBR62AApig3bPwqq9bE8nlfZFGl+vLRlOndIa06ZDv52/xU7QTjpDq
cJZscgBn7TD3Wt0gkt5Ve9IByppZvkbzpb6AijzHsErKjNTLkp+T5Xsd0sXyvXSSPFLB6HYs+yTm
t7G8dPW+rIpG9TMoXCfPc/dzrCRTG04Rz4LZZBw3GiYKTdCaBDF4Gu8J6tUIk6nwgGQxOK+6ysX+
Uf5en/MQuSSIaflbof1iRC/b1xbjgNGc27g4s6IdRdh6cMrbe4lzOH+3LYK1I5TDaFOpj0WiQiaV
hzYsnb7AhRyDKi4RGbcja7Uod1H2Ywj2MYgS5O9D/daV9rYq60+cxXZQrmKYOvC8VhBAOu2jXX/T
IPGr22lsdWjyVcHwNBzlh+HIohBibRPlNLqYV1EWxiEa9FsQmkwtuodYzbDb+3RV9huGbmzzGrrx
RWqN8RcF77cy/1GN3xmLuO0Bryp9wL2c88KHMulN8jB4+t7fBfegx7BInP2vhxU+uB8MwXy8FiNB
nEU9UBBnhw8a4IIShslt78xVmc9PgjrheigDP6DyppTiFaYy8h3Eqq59GirmmiFJukbD7OC5J/kC
SYwqJSizFdFShU8D/6MUD/r8YFQsAKTV/iuMCPyWRzmdauaDOS4gj0Dak2KKfCA97YkXHTJruiuA
A+2AK8sCn5mn7FMWNsj6kl7Ek/9fpDgTvwe9ZIvqihA+DO1dWtzPBsPtrTuKiwjKJ3UCSlNaDg0H
0Wuau5Q1ff+HKOkigPJE0TzpPDphsGV3va24iaPvuS+j1d20XrfTnrZP1B9u+Ys0yi21dSPXU4EV
Gw6E55kHUyHwcGzhGLrinn8kk8sNIJk5N3SqPaEiYN3yRJ0tC6X8k9j7GaeORN3iydC/qfVDNz0n
M0BSk9TeVvYPPvi3svSjFohJg8iTvZPPBK0frLheNljiU5NaJF9MgF3QW6I9NgcmZDhrW+kXbgjW
FnXEgBuSq4Kr7cZdZHFgMCSuy7A7xrFnGCn9tB2zTJlEUq/AHW0KauXN/ugyFpP0clxvnI5hIIPX
NIEGrdGMWIuUBvc/eTUMz6RvP9t3T+Cb3DMkrXv9iyTKEaNw2XDgyiDbRpwKISmS30cPhz2blm49
OrsII1mDhQtR1MkQwH5AHns6xhE4p3E5Lz381WtcvYghO7gQY0iKNikRxGTI9knTjTwctZS1cOve
/yKEcodhrAqV1L0Xm4tb2cufQks6IoB3ImxV0SPtJzmYekTjHuv19YfY/SKacpPCLEUFp0A/MrXS
7hOM4UWebEqHEcwYbC+y7vgv4iinWWedkpXAmbOqcTalbN7FUWg2Iit0Xz1X4IRD5lInf1IL2syD
wA8JQoJYTcwmuVWYs0tkXa5O1UICtW41oFynNoKEMY6toDr6jW+1QYb8M4s1fnXJFpKoJZPBTSzU
RJexekqTwq7Vx9L/sX10WTKo2yXWKy7SEhVvBJVrTE4XPABWHItQZhWY13M0C22oayTMfV0tSV9v
Hpm/uMUI00Z6HK3JBrCgVXqsi2vbFgBk+PEEV408K30K3YyY9wq+uhUzVrfI9vIBwfujiLLih7ki
/eQqppKTr3nljhGj55GlBeVb/XQWJTHFuhml3cZnAaMx2yawfvH93hnlqpsNzAQx+sn/CQlT+5cn
qPaY/fNYkynXeI8kaF9Io/yqoAdJFZDzI3ulrX8uv0W3MqBGtQzT6txoKuDK3qPefVKettVkrSPZ
yoU/b7lK19tKg7+bjpHyoHaM65b1+5Rf4AHol8Qj9EIG19WG+dBIf/WKWywd5RAyseTBjID3SAOW
Ui6xyulrPDw3LOTK1YBvIYbyCeVUVsFYQJMiHN70Si3M2ohEU9F93a6FPjYr2U+97d1ZvQgXMinv
IPJjDDwzyPSFczCUFt84SSCC1cgVx9lq0Mu2LY/hjhS6xybNeBDTjDD6xpkc+Tk46PscI9KBRaon
8g6GzzjH67Et6SBRdEWR8Ab7aIDhDOZIgfQTT4eaTDAB2Td4yjxx3zqTTVrZtJsRbb8cS+66j7rI
pQy/F9UqVkibcWl3tZl9QReG7duggrN5t7e4M2+zY7T17bzIpA5D2/MpKJwgE8Tgtdnq1WFQ08qs
q+gNzHRmFnwVu0xhxNTkR69v5otQ6ngMaFmYSzJqIceiFelAdo3rvZBFbjhxDsN8SJC5JYs6I1M+
5pk+YDP9xCRDv9nBt/0bPFRs3NUOAOxZldp196LLoqCLBloEKYFV7BtBK+Ds12/5HlzM5vyaWNzz
jDbIyk2QymbZzWozq65dJFJHUm7bvkWvPXl4yl76VB2CQ2Tq3i8y3Mou9gagFYMeAEzyLj43vMlK
cK/7od8fQIP2hZmhJxJJWmk9f5D4/JDXIrBNZMlMsi4zowlwVNvbytKZBuvq+FmuAUCCNoeX5mVy
MqfwNKt8JX/jvXtHWk45HJfmCAg0lKn/KhV4WXKJuuuVDljgKca6rb4+lYKTcQdBYLiDdW9wWVTq
9SQUcaYHKUQEHQgB1OkujVRL431WwwjDXiXK2/ljLQScj3h/sPJ99o4KkaAsET2Rtn+g6/97SOf3
uOKiGOXmoj6q0jyEYmX0rCeOkR27jnXqWUpRbk0DbBZGrCCjcWoAl0SQYgY3GJ4A9EMMy/Af5keG
Ra47motalFPrOmTY6wwi0RbMW6JFuFBlB0TiALcqvMbLvIpwqX0XnPkls3OvPqHAyjgWLJuhfc+k
qlVKMtRtcSfhsGtvOqswzRJBO5tYmhKJw1lvjd7uNMGUg95V58TeXk7yM9du+/dq0mgevNDxXUoi
KNkjjKikkCojsc/KHfwhurjIod4FVZI0kxZADhD9zQneOnIK2ZwGc7SKvW+iR+NHGf9H3SjnEZQo
7WfEUt4pc6Fbh7wIGxSSsVMy5UCmaIyLNoKYKt7l1aHXH9t/TQf38SjLlO+QAJ8PvDGICKoXrXe7
8CH5u+bNi6ulYTu6rKxLhdxuuMCTl3dIoLNqC154y50IXvBfZkB0AWlEkh5W6KoiypSKIOQkxM0A
n1CNZsg99sN528DXo8yFFGrtos4HFRHQ/C3e49HqhP6j3QDexx5DoMkTuALhqUCd8sq6q9frCgu5
xGwWzyugng6VSp4/jWI2mfkL9Yh7De/EvZyDYWew8YI9zQ7Ca1fesavhq8HfQj7lmpXcnzleRPBn
YCZQnHtrKp9m8ZSyEiarIADILf3eRsohq20kSDFYaNCfOpyjL9kX2Wqs+NG/qX9qOHIjRrPgUqzJ
rHaMrV29ChaSKTfMl2gPD0pIHnEFHAw3dAO4/3Ay1TcCfjDsmA1YxFiu3OVCIuWVpaHku4gYk/8j
vult0RKd6QfnTN/b1CTNc+GZlbNZ9S6/JaLZ5aMZCcKYxypZXZEvQM9utclbMr0yFnL1FlgIobyz
5OfdJFYQQqy0cgZHe29sJqQTBlqHMqtHtYG0jMfYYobsbTtV6ZplHI3A5SDnJNzPbnnfeTFwpCJP
BRlrBaglEkekFiuuXG+1XGhMOW1JmIo5J74n3JO3J2kR6dxqTw4iK1h4p+D+s9EA9ObjFqa6FEZy
gKcRWV0RhwOAhM8ptNRtDYylNWSrtgpQ9niXIQ6MwR5MhuWkfeuywIuY30J5pSxI+1kmiBaAmuO9
xpEeNXwUiZ9CWwW/34iufYJK2pr5l26vwkGGD7dfSAcq68Ihh3NrVSj/NM5ZPYsZViUtRUdIPydB
dJhvZ8xyAoMgCpI9w85Y8ig31bTxFKQqdlz93KSmdke6czIv8MYjh6ZN7WycontUZ0i98Pu2aNYR
ptwUHvplP/uQ3ABhKe4ENwWat6A13t+IUQCxrmmqbtDlOonX5U5oUUEL45uy2JXCQc8Zi7iuyUUE
FVEJSRdwWos5rEB5CyVHrAYzSJ621SD7cG0XFxnUySxBE8qXIhko6yR0GJxqqQdTxrHtnsaBoc66
N7+Iog6mwadNOsZYMUGJAKLwpf+7/nUMi/yzJ9RxmyW5BwwtJJTkBV3vSeSR7+QAM685HswsNBeW
QvSZCsvcn1SsnS5+CobHlqXP+v7rgPHXFB6xIHVPcGLQD6jBYHBjfM2jO2O+U5ml09UiLZB8/5FB
2VivxHytzliyogkLywiKwubHogCAqzhYYHz4FCV1d6tJnWiiX763Qq6Z/iq3tPgGygbDAuuIkUny
WvmFMYqq+7MIiO3JBkH3q/SpcLaNfn3jLkpTlthHxtxMKERYTf8sSm42VIwX63p1c6ESZYlSj3pG
gI4eRGkgdX0inFKR1TrSTxH8AuxL7w9h90UjyhSlpCLwVUQjRz/4mFzS3MoLGyv8igGZA4rIdvTY
HeuBPae1HsxcJFOO3siaeE4AlmFxO6SP0Z4ux2Z7aAFAjcER/c7/VrjDLn0TAF6pMPGAWBtJ+XpZ
M5qhFqB2Kn9Px8/5aG0bCnNdifaLZ4XG6aGsTdCuAeKgk7vRDwzT76ST8Tm/JXCbBqhfuBt2bybL
gOhMQZUXaHmR3jd0wP3pkhm03gKSDoqV/58um/W48Pc2ypSvqRM/UIIe8pC3luVjmLttVVttzEj/
MTaMBvr0e0zt83ifIqd6nzR7ub3f3jCGy6SzA6nYZ35OmoVCNTLVSLT13usMFoDTe3Xm+ta8rBbl
QKpKKTiBeKweJi+hqZvMk5JMDiuCZG0L5Ueifh67QYH9xcJPafqu8y918CRr7n9bNcp7TLyYAwkD
6hT8p6m8bdPE8qeXbRmr0C+gvhBURRMBn0PH5Rlfh2JABn750iL5DnAlGbU13DeufEcKX7HT8cCT
ZnO5kevjarMWgqk1TADraEjoErb8z/MvDyWZvptA2/cKM2YzpCeGriyR1IK28RyW3IBx9uAlfVJ2
hAWgRTv80CP1RjB6mekPlkDKC6dcEA6KAYENIK2znWD6+wDk5f1rBKwKcvME+zyzSamkQ3cFHnjA
Sg6ZPUvr7nKx1JQ/LrNxTsIIEVE1meFNh9lZYcc7wi6zhAflhEdXhDlN9BgzoUdWz/1CMOWnA0ET
m1KA/kPztdGdmfc0Ybe9qddUqSQteJFBl2wnsclHpYJyaomR5OIh26UAowUYemGO5+Ss3xvwz4LF
36QHw+ZcAEDiecs/bH8FQ9H3l/biQspHOc1UEYrqjeTqCncfjIYrKCPDTxMD3Tgz7z0bSzF9BiCA
AmJ6STXH4V6pYL/zY8QaqVi9DxZrSux6IacSq/+hAAwBsIses4kx+8zSg3LUoR+F/IR5biuXGlBF
ulwf2JzgoVrDiPjWE5ALTSgvI8hVrfMFrCN/a9/Uc/dCXvmcNR5AuPkcYy4FhF9PRorwL38Gmjfj
bcUyC8rhIIwXS+EdF6R7Trk7OYwtvn7dNj1yeK9tQlEB8m7oQEuiDnelD3rWSrAJvkfZqUUblXQK
hMTqRXcSbjqO2bJF3h5bAqlDHUXj/wSmEWpPZPpf3RuJ2ToqKs4ADWPot26Lv/XTqNxfN42ClObY
wVYDh998ynh3ewHXe6mNiwQqyFI4Qwy0Eo8tQnQsW7krvBqYkyKxOpmZCu7JpFbq1QD5IdQSht2w
yqLrdnL5ArLki/MWzEWoRWA3sTDM6hJaADJDX3g9kI2lQ23GZviZlXlaD2UXWlNn3Oe4qNR5aK2f
gFPxf6RdyZLktq79IkVI1MitpJyz5tkbRVe7rXme9fXvMPvdThVTTtrtTW0qQidBAiAIAgf1yszt
dBut6apa9UgHJfZvlt7NIDmz7wrUKp3Moah3cXZMDUFDpEhVOGPXpBBt8ikCpjBN36eS3pWysEJI
oP0mZ9JGj5EcdYetqns62GmpZnfp4JeuMhrVzgDP4c1Ul9UxqU2M0TQlz6aSVdpTmgb3uZo+Xlfd
5WeH2YryAUatoQQkYBEvtSNiD9+tfbo314nbHTRX3zSvpm7rI5oBGkxEEYU3ouXmPI+pB1ITSNAg
rwBZpdWu/CASnO4iw+B8ja/6qeyxyv+K3FfwN7G8poloCuByqeN5FS3OxQxt2VZSDxT5wdjA7EHY
UqzCZ1b1JQkz4cvsCpTKqmmYhGj8aBzJ8OQybU41EOhmcBS73IQwdu9ZvR3xNouWTDu5sWCW2YaI
9GU5ID1jcxaYWiPx4vb/sU9PVGs0824Su9yxGhZVcO/7GydzxuMsklqj3KJwCQ83N8ZN/E1e1aBp
qw5WYJN3ppSiwGX5SWO2uJx5mkjNRXoHQN2M7Ty6VTRz07QHI6nxpLsyywPpJDdFnZL/cd0UlzX1
LClniYqOoW0tW9mq8B2rw4QCM14nwW/ZwxmFMzk1L4tEYrqD3u9btIliHNy4lYJEpCciaTi7K5Sk
kz3WJMq6HoPjhGHRyiH7VDdsqkmz+kfVEWyFLuOKX7LxuZWmHkIJRFusd157+P+REjcZbvHFdnBY
+xl7BfN8W5QvZipxDZc7/nOieo1f4zKPavpjUE9bQ84iG4XpT+UAJtTravI3vuYsJfl61BeV35Gu
wso26xY1ppnr7UJQUeWwvxCvXdfRBNvI5116jCr0SpZRbb3eLsAs3dfowhG2dy4fBGeZOK+iDM0Q
lWznxn2/Ku4zN3ckh+y6ffearUI32igCv8LU79qWcW7FJAWmgiUo05D3bMrJf6LeODsTjXMmhlfI
ZsGaffokNlxNb0wHI6PGrazk/ub6Tokcl8b5D6mrwgmFjewtFkEohml6p/b8f5KWEHlljfMimacq
GIIDuSzvVk0/pvKuos9ThRh+2Fbom88bVFrJlQvCx6zfE0tgAyKD45yLrmWSD9It3MnoTazsgvGz
bfeVJHCVS0pJZaKBHE8zkLzkzDqyIr0yQixoj06tKnyrJVewZcxUeS2cI/CmrARdo7M29/ivCa3h
2ZPlYjLaT+q18Pdas+ZwXMBelDSKZQn1T6xSPHAQ450G23u4nPwTuqLFzOAcj7NqLw+zwWNG1rge
6Jk1RCrDVr7vUA2RnBhN+q1onsXidX2OyRl2ONR+oxbA9F60vWQn7vRpPVefsaNupgfLTh7HXejC
laHb4NUUvluQJX85h+cMPvDjQAITMDNC8461I5E/1O/h47CWV9Hz5MYr48PKbPk7q+xkiTMV1FTZ
9A/ozUTKy3kDs8rrMGdteENl3aCI6n4IvfV19RXJyjkBNPqZcqQBQvWbbIVBPqlLSmSv0JIlqlES
QXEGr0xJOJWMAEWVj7VysKaDnwiufou1lbOt49OAxkR1s2ErFuV29+4/Tuhn8NEwiQny3hOb5ie+
zi75sTkk52GKtsyUgPHimNZoJ95aJzvdeDeHh+sbteiu5zicn0ELkVYbzBDHvf6dnXcolTlqT7gs
7FHiv5oEh6tA904/Z5aMwOhOJTIjVGqQeF9pqd0K44WlSG8uEOdZ1CAjchhBoHaP58e1jhmI4AxD
3x/oHI/yGq0nyMdRdxDx/og2jPMuciNhhP3I9FA5Us+dssoOVddT/7i+YcvqrlMZ5SeUKianF0Yz
aW3CXrswt8oeWQFHo2F2lSC2W8zqU1SM/g+GU4tK03QpbAEzJA5jr/Mwdyh+QPnfMXqNHhnTTnxX
HzAxYHVdvGX9OONy51ASTBHN2CubqT2a8XuWCJLcf3PwnAE49YhBa4VBgGz9YMpuhwcTb+dhnJK/
m5z8mdihm791It0QbRqnG1OhmhZuq3h+ireRdAjk3TAI0nzMo17GC2e5uNMl8g0l8TSWcfPLypao
sjcq5VFJp9iezGCraM0N0V+ub9ZiXDnXEu4kwQCWYGyZMuYYirkplVFeY3ozYhb6Z6D0JnxXUTk0
bvB4oo2lXbcYVlvF8SSIxhbvPfPfwR03VaC2Wc+0lT4NKLXz9/U6Rc27j9hFnJkSSs2dOGGjDCQr
gZYdVfgXb8dor0COhtmEoqp+geLwySPakjr1CaDU7EPGMLpQvs3j3zvdfqkOT7ub11Zbxuwix0gb
gt1P+lv0Hj171GY5ac8RtpYxL3VFWy3Ovah6arVND8hyxTpMWMm4d0x3Bp4JRfHB4hveTDkszqWA
sqtXfWbx2kO1k8AKnW8bN7mvwdTMHvMMF8kctn8+xqlNCRIB7HgQpTNFG8m5nX4cJTBX4Uf00R4V
mIb1rddEPluEwf4/O1u7MAsbViruoEkNvC2Y0KXhHXa8N+6khxZVJGyMAMqBrvsAESjnd0Y11IbA
g2C6gTdYdM+0Zf5Y0Pj9OozoQLI4V9PAzeSE1SuYTymYr6VP6e3nnEbDTnf+PWvnH/Cc4sZv14EF
B5LFuZbaiKSpnoBLPH0N6rtdOWXr34EA67WONglT5wtkVNqGUoYQFpyVt4Te9CKCzGURzt/nDMAs
8VzQMcYPdTjE3Y3XCYr5RN/ndDuQsrpWI/x+jLJ6UJXgwWt95/oSLQd1ZxE41Y6KhiZSDwgLZ+me
xmWLbFMeO3pas96tYa+YxV/XIS+DfqJj2Iiqo3taVzVqcho3hRUlnapUGIOef2M+CidY90nBQ43C
H91RXoJ9LAus6WIpOUxO21RMA2v9mlSukR3q6FCKVO2SCuEEAG+nYbK7ir9ffcSQj6SKuhZsuiz8
GQcQ58QP0V2BMYjVa4d+P5dgZpfTv+UCO7q8aHDInKMgXVNGFkNm/Wn5bb9B3LVtf9Z7Hv5BeST7
3pcjhsPjto9UOcJxhtc7mBCe29YPVN3vfk5zLdfy+/CarDBW5VmgNezwvwbL7eAgVwWuAoCNE3tM
7OR+cuWbCElLDQ0IHmZOnsrGUAx9AIX+gySofWBfv4bOhSZdV4ZRQIDeaM0h7SMnqeWDMoFNv9I+
IxmzAnwRH6NoY3mueVIR3SpHYLJ0voHWi/BHpzgaOAaCbfJgmbYsOkwFW6tzd6CoA4+wZjYoHW5G
J67vNe27NLW22t4JNlOwnDwFfdt4RUsMiMb6StS1fygQ8WGQ0yeoTt3+HfYi7SMkoctaOIJduKyc
1y57vSd9wbDv4kfWDY5Csqefo4iDlXcr6qG5OMe/movOOfFU8crYaAAXV69SfdDUHzn9uL6cy87t
l+/ROd9TB0VYWxMgUr+0C7+yPSJ6ARFpBudk4obqXtoCQlVRdmbcq+Qhom9WIXBmAiPXOd/iKUVs
WDVgKp2Awei5j45KeVeEu9zHM3IBknCcTf9t8Ti/Eih6YfUBdF4eH8zyydNENFaXlyhOAzjfYUTg
h+tSCJW1INbF0PW1d+zvU2IT0A94jqgtja3RhavSZQ1jp2QFeQxOv6syUTJUPGOrgupPBI0vZtjf
ekrpdla49g1TkDdZFg8nOobpoLVC5m85WpH7SZ5jAft0xTqT9Ojkkltit6wnSTim9DLdzNZzBsjd
cSRZLb22ryuXXalYFz2brhC49JOlolpXcdondkVltw1xWeairc3AudVtO6QDphLgHnt5UT40kT4u
b995OTl/MfUj3qKZdGZt3tXxWNuBXqwnqXViHTW+OVWL34mNDNAKoscd48NON4TZ9UaPRk3PzRHr
SV9ocldOVACw6AJnAJyJ6WMOCzMm0JE272n5ounfQ+G83MV9MUCpoqnU0NHSC6uYCZHSJg21Cc9f
kSQfiUXs0jc31z3F4qFlIr4jKgaUX8ztTlrM47VMrXJ91Xqbmule69RDohlur6g2LfIP1QsFkItS
nSF5WvBAKoekzyz4wziLHDV68HJNxLi/sDuaBXvCC4lskItxWFbZIHvUmmAUUvcTeanr93IcBRqw
IMcXDE6p9WzEvMaCYSTbsH9IGoETWjie8H2Mk6cEb4YXA448PSdyHIFVzaiPUvscZ69TV65SZRIc
FkvBwxcgzveodWNh/AiAyr+8TbGubzxXiu0MtVrlmrWaiugTli5LGrLuRNWZ17sYaES1lA5diJVL
WlATYbLKluBprZVso7U7sDsGkBJtk+51VV/SiRkqH3pKLS3SiaEO9d4j6wFsCnR1HWJJJeYQXKw5
VEjbDKjgBJGVMxrHSvQqKRKB26nJrMMm6ozCreP7sr5T+y1tBHHXgkOY7w3P99yPBckTeGdXrbZy
3ILb8SHUbkfGAttkdtcK4EQrxhlRVJtdSXpI1PU/amvrmYLvX6aCCFg2Zd0AvywBsQV/EJhRkXu9
AQA24K26R6SCRjt9m26QyDNQUautWQ4vutFGgbot3Z6/IHMnREqoV4QJlEG32ZFeO8m6qZ3JtOv3
n1M6e98G55j0LOqmX9aSs8hcbCaTNpz8DsAxaPiG6dikPzoRH97Cia5RYhD0DKIfi5zer2dHU01o
UAx1WLl5YNgE/DH+jkg7eVLcbhLlcxblmWFxcfrYxZEyguvcNaR7XTJRFNK7RiULMtuLij9DYRLP
JNJGU9FCAonM8CUd3ZisFTQgNd+kbKMKe46WRaImUWVNMy64VkoqN3gktkokQA8S3jmyZOO1teCA
EoFwtqV6SN54A0BqaVV2N2G3Kf414yOzLrQG/08O9hNmi9bXo6WNsgeqPmVvDj8qkGd520QWRXMi
STgNQKuxKmGmEsJ9LUDl7Xs03XXZ53XfvRTzaxRN1HjbUCyMWeacN0iDwjSikGXcT2s2CrL6lO9a
l1UYIlMsQlt0fDM0zpWbhZIOkgm0BiMElWc933puG4F/Sd0z/qUstmm0af712yLbrxkqF+lnWZcW
qi+VbkT3UmGtvDG0x0L6nYhiDsNpnm7UaHUJAdM7VWiDenbjS6ArZwkJeNunoVuJsjzC3eM0US7z
rJcYZL03Ntk9Y6n2ngPkXDaMRISKNFKIx6mkGdYDFg77xxJZiguqNd9WH/v16EZ28aKL5jktWsBs
4zjvlGH6RxHqzNCmbTIeMxDqix6FRRrJnVdtnMtqxlZQr8C/EOFub4aiPPlSTDtXDO5oSvRoMvsM
GElmOS1ufZhv/RSm8iazQsEbt2DF+G6dopM8LWMrhluCbeb04A+KDZ0X3GYWYTCwBGPGDQONT9zG
WEkvtemklm4WHDv/IwwOehD/jiOfYXA7k+thGvjIELhTa2aHIhq721EqR0evcpBV/44bNNgUYUum
GHzNKXZjSl1TRGbp/iRbQEvAi3VE3yLedq1HUYXPUt4DrvaMxi0fLcasx9gcjOkD4Z2PoZ1ObWd3
0q1+221Z4gOl+U6w1/eNo316j0KSeeZlubzSF3huZUFb3XbUB3yROBbuPvkN5lk2do8ILVtJ9yL2
qOWbz0xcTv/9dMBMhQ54vTO44bbGSF4TSf4NK2SM7xxVEP0uKucZji9FG6uAxlKNvezUo262dlnt
LVFH/eL1cbaFpwqIWQwQjlauJyFAtI2KlH7/I4xtrGLLWl3ddC1PruYLlFQkF9vWOeRgkXCQsYwS
iiD1fEWsh754um4IIgzuqCwIraVG0ks3HRLbKvDQ1T72YqYA9pkrGnjSmJkoXa6XVuefVi/c4tHQ
wxQMrQHTF6IAPMGrGTgWBKt3WZPCooCZWjDRZ5iDimntXgrR5D17qmT1bj4bOoe6f33331aR8yYq
coKIfrFTg3fn+d9L8N4pL9chlo/imTicDynpqFlxgCVs9wMj9NpMh9jxd/UOrWab3ws0Zmicy6B6
1RgT0z1tw2bgKttesjWkLVhRQegqmSiWErioUxPXbLNMhWVPMYHFbZV84yeNo5IKieB6cBvMyop6
1CLDCJqJHI3cckyqOCHRBD9i2U3PTiDOb9EgVIIo0Vi0A87G9wQcdHQVglP6HtO277R1g2lM40Hf
ZTei0ZKXPbFMWTHSXmZpPOuiSc0Ks9qS+hN0/Yop5g85hp4ZKDoHc8GGOvoflj2t8rXkBps6s9FY
vxOdEky4CxOd/QIumu27Wm/aCb8g2jG+gmrLGoyrTSCIJBbjL1ROqRZ4gXD4cvcPGsfUq5izVotw
0/bVrZGQ7XVTWfRpMwjOb2aVF1j+CAhr/OjQj030o1UGAmURycE83kxhPQwKM7QCIKa+yo1jSJ+v
CyH6Pvv/7PudJUmx1+P7fbJHDXeXCCpUlg+02Spx7lHXjaA00daGqxm4+JC4YX36aLhBu0EOAnzR
xInlTQFLnIZhmTpCyK/yDLnpKV6PQJVMO6k51NYmzgS5jWUXqf/C4IPhWrPKKVRPIk1rxpBObzP0
srEhrb4r6pP/mwU8o3GaPJohaD5iylxks8OMrJvYqb+DTAXnGUpx9sIgcvFWMZOOU2stU6ygNpAe
MDDeSXOqu/QHuDcwJqTu7fwhQgtysepd3cnvon12y17R6s/wM78LxYXdgs00OeXXKi/twdWGtk61
tVOleK+NbKUqIpFFMJwNGJalUjUHTGQYK4O0N3qN7PmYClySUG84U8DIZwMDXIFT4xmUvfIqZKuB
UZ/lTC3f1v418Rpz9rOd5MIFoyBS3wfQnIbETogh020qYp5cdh9n5eSihQrDXYykh7KwurAyOXbB
9+v+SbQ3XICg+vFExhIAYeWvU7/ZRFO00wLVvQ6zfJcAV5IiW6C4xaJ99RsKamI1VKOxKC7cxvsO
8xa6vXpr2PIaY+M35cGofsuznxF5yZLU1KQBoUjcE2cq4l08tQKNW168MwTnDLOp0bukYEINuxij
hOrabULR6+DfOKhfKHyD7xSgXC+XcaL3zogrp4b+CJsxMCW24oy76A8RUfGyzp3xOIdYha1pqCkW
Tve/JcU+TF4EurAYJJ514aIq1JezaoqxbL3TrzQER969CcIQNuYYE1sEdWOna+NFQDRD45xcTY3K
M0wsX2i85Whi8ceH0PtG8r2HKY/BX+1AnawRqLtoCdn/Z6d+FEwt7UxI6PW503meA/IAW7CKbBuu
ycV5u0AqJi1jcrXyTlfv1W7de2+y3DlNuiLDK6Z0DepHG4oKx0SwnNPD5NvQ8xvAslTwaTrh3jrm
uwwjd0pRRwvbmgsRz7cXmRNRHrOyHhNo4phVm0lNXtAAspOy4WhMmmN4nSuZ4cZTM3eyfHfqkNhs
jZXuaavrS724m+efcbpvzHZzKCqLGAF+Rq3eyNau6gUBDxPjipiEMzgtL9RuTHFuJcO6iR8U3NLG
x+siLPvfmQxc1JE1wRgWEzDMgaKqb6SOiVcqzw7qcJRQO6G2D4NpKZGtd+jEUEpfpXZRKEbkGjHp
3o1xNL/RRu5X+Iz/fP3HieTnzoZa6mQUiuO3ZfWu0m/a6ib4rXSxoeHxz7RUGfXBXw1ylKU4nHK8
l/lWtg3S0tG8SaAlf7PEZwzO6LXBM0jnR5U7fWck6IyyQ72Nj9Me7wiuvMXQVUHH4WXH1yk1ckZk
CztTTL0GP52WArF3pDsFfbaSsxse2f2eXfk8ZxAALm/UGY+zfaUNkyCgWMVeS1dKUa06T0PzO32/
rg/sZL60hzMMpw9akoPkUgOM7ikUszunJL8LUFr0YQSZcT9llnWUYhK9V1Mg6oddlBB1WMQwoCgm
XxY79q1uVWOCQs7hLql3Jvrl1EkQNSxv2wyEU0ZwCCi9EqWsrNh7UNaSjfEVbCSS8RQ/y26013fN
zb9ut2KqMsPklDMo67RSKAQLKH1tEm01pbS0LdTRXN+75WhlBsTpZGekudlr2c/C4qGzNYxCbWzj
jj4oTuPIW1HW+JLLiZOMU8rWT9smzLCa3VpZG690XSa2t2FE+cjrdmBA0b+pAS6PaIDEDDPnurgi
feFUNZj6yahbSNtNtz26GqJjbj1ch2C//8IaZgvKxbHIF9a0Ltgo8bRbe/H3CNMxrfZQ9n9ex1n2
XzMgLpqN40LWtf60c6z4xNrXaGRgwxsY4XJ/bG5ENH8Cyfj51Io0pmhDgU5a9CkJPipyF0+HShI+
Ei36k7Ng/Fu538hZTAsIJm11W7pD5/Sb8cEo28a1uUcn5cZbsdz/P+jUWIx0Z8jcqUsVZOPGAMj/
S874D7FTgcC92/hrYbi0GJrN0Di/YoVVXwUhLEHbDMcW077Do2WD7AWdv7rgJFjOylsKSlAMlGOC
tv3r0VOV3gDKKGhl78hOt0P579rEemKSm5iHdVGuGRbnu1TPUhuvBpZxA1Lug7JN3uLdhGt9sBfd
fZbroGZYnPvKa0MNMH2UyWU9BH9OO7zM467Fsk/pTnEqO9uLx0cvehGMwUHTEsWoZY2zvKCWorCT
sHGhqdnJ+N2LM7s3hHxtbE8uPMkZhq8p9KrK8MYc9qYqbvuNsSWiW0F6bVZ4M6rAidC+CZ8QFw2A
KiBIxvgnXCk5/5hqQUvGGE/owa7YdfclCI7yd1Y0wli/qciDLQo4Q+Nc5aB6slGYSMjUKzRL4wTw
JNC265sCxejGG3VFU3CXD7sZILdxQ95FkmEgG+r/Few0kAlM2/Am+MQd7JUgqyGyOva5iw08w/EX
EZk2U2A2gGPvz2i1PTUiiXP7y0fqDIe7kASENJPUASf7nuz0NSjBj+o2wEhOpBz2pmP9ibEzGBLv
W3b++TuH0OyewvmVPpqKPGU5PB3te7fsuQ+zjP0NoyJGY6LDvLUoNFrOG84wOf9S59kUthK7361a
5CPYUEC68rYsgS4JmycWbX0GxjmYCAW3UmcBrKmeQeaB0pVPRZgzEoFwMZFmacVUsWc/6tHnvm3e
Iq94bKrh8fpuLR6ss1sVZ2/5ZLW+ryBQr4zaHmPqtN0L7YhNy2krp9N9XEzudUTmLy4sYIbIGZwU
16EchEBUxjevu0nqt55uQ7qNUoEisj2/AsTTE4x1pERahauV5t335dHCYLvrkiyHW2dR+K6dwhqK
MO6B0AZOcfT+AqGl4/8AOQF4WO+JCxZE3OCuYwpWj+cmSJQi0kOV7VfxkKb6iip3fbft4a7iUAC1
6Kpm0nF2XASD7KEyC90gmJGVrVNw9UmbZtNur0t0yQr69QpscbYrZ8kQlwZwWGWbZLd4w1EO1Z2/
asCsPK2av1iJG1r3D/GT8iHAXoxLZjJyplylk5llLbDj1849ETo/55hemuLlSHiQLuujib4aE3QD
Bj/RAp1DZV7l0JZoV962t+Ge3pICZFrVq7oqNsS0yaNoWsPf+MUzJoGNzNILiRIXBWYDozFvM62r
5wStvtGncTchnVFshGUyy4la4wzHq0wOppe+PmUzWEjJ3q5HVHJF4oBStJic0hRZPqWE5U0Q5sHh
x+A2D3MwE9vocWTV7ogr0eclsr5FVFOmOrj1UIcuc75rKgOlQA8zGtTD1J4M2W4aUXKWLdGF1zpD
8CVUyDIHtS4B4vQChnKP+If3p3zfr8Fjs5a3abkRmABTgWuAXKQwDfJgThYAcYkDL4fhKIfwRtkr
q+5FfJ1avi/+WsCTvs70sZDM1rcmgClWasv0Ti9WinXQ8kHgmkU4nCKmCq5tjQwckj51xU2Y3vbp
h0FElU2Lh/Rsszgt1Ie8okMLmKbbBGRyJOVujP41ickpO3JeM85HSSbo7Xu2QXV2rxt/xOa29wUv
LMt6ja4/KLXGnkO/uolWAy1znDI3WLzKHu6BpewK1ExeVLMzBBdopG0Z5m0DKVTrZcieZVmyU/2p
yfZy+dzoT1WQupGoi3d5e86YnLkmSUMlIwZmNbRbiTSuFRbbLohXAtmWTegXDh9p0Dws+qk4ub1s
N7kgXP4wwLuU77rN+CaiDFoW6ld+kyfJUDtfaWSTuXS9vqVKv9Xi6Z5MpaCcefH0P2cieAbYEvQU
et0g74FR82AVYNOTkdoXnv4iaTjNi2PSaCHLvqnFXRrdNsWh6ARvM6Jk7QXpq9omftFgxaLddBx9
JPVZiz9SOMpN6Abg5QHbuXgA7/LZO1tBTvt0mjdpVkI0rCF61tlFCDM/Mdc02o5bUd3jsgX/0go+
MVAh+2B0CsAKiWxB+L41IyoI1EQQ/EGRYlL4EALCxGXOeu3Vb9fNaFEVZldWLlYxOjPALFhcWXVz
pxh7z9srg+CwE0FwxwKItqhlNOjsyiRyr1bBGyYWbMkQCjppF1dqJgn7/+yUy+U08zC9HXULVYgJ
FlG5BTeC4GVVhMFEnWFIYdBNUwqMXtn0yqEYBLu9aP8zGbj7J5r6kL5C77QbxcdB3VnxruoOCcaz
Roozqc9V06+ub78oE3OaXTuTCHwmvTeAgtUF6exfeN3YsjzrCLJ8Hdx1visqg1sOVinYFgyEc7pu
ca7Ha6scT4g4HYYCBYqDchji1lqFZbDuOhAADZgHq5p/JIG8MjN9fV3Y5d07Y3OnYVJPJGwtrC4I
bj3pJlUFu7ec3J0JxzmfqgGvYYCmDTfZsZLr+A+MjrbNjbUuXoTJl8WQ9YxF2dE/27igmUySFcCq
QeuuuOrBimzz0XQMNENVGwnU9c5/Wj3KeaLORFFp7WHnQD1L+n3Y/7j+/WU38Wt3KOeJ/DBrZdpD
ILn7FiqFbVmftBb4CBEG54rQhpzK5QgZZKuwq2o/tqPjGYJDXATCOSKqkbCMGEg6qGu5M55Va3Tr
2nq5vl7LTc8zDWC/Y6YBaNcsLIOpc5M4LXqPA8f8tHonA3WiM7qpi2LpRzZQL7rxBIfGsiFZmkZ0
ojBGk6/IIUzblyrki5XiLkFRmmjsxPIpjvFS/wPglrAGUTSJIgB0a73FFNNpSx2MmNe+Eze9893h
Q7CUy8Z0xuOWMqyy1FCGUwIc8yecdM+mhoSwJbJG7uVTZLyLF6WZeJybjy1fq60QcGa5I5nb0h/e
tDZ+r2dnBsP5Wn+IetKyOkuUOL2SFcocVnlvqxs2fI85d0/UiyzSC87BUpB+USUHYOZNe53Wqyyu
V4KtYlvB3ZzhI3RVQUs1+tYs3sdK2VioA8L+bm2MtkLwUM4OrUK30wAMOhXo6bMXRbJF/fZLL1xz
YN7hyjloAdsMwI1bHQmu7OEjWsk2xbZ9Z0Sa7bFx4rUsaoJaWNIvqJzXlfJyGH12Xlrjqhq/l9q/
N+Uv3+e8rkH7Rsfls3Jp/SA3ue0L60mX/BQgkH9DFzxBJxCvhlFHkTuNEZJ/b1d5bRvOqNla71Cn
fkeVAZt6tAMZUegmN8L0H1ueS205Y3MamSh6bvQmsFGQjjEX5Ua5NUHrmmL6suh8XDr9v8jJaWas
+2mQB8Dq1tE9GKV23+MdWaMxeS3KgS8qhUIUls9ECeYFL8MwNG3ZIaImTb2aoszROlNwfxNBcC6q
TBU90WRAJMHGy46kfhLYsQiA04rY07tOkQAwPqB/fJeu/MEhqKhz2vWwylbWJ9rxFec66KLvmK0b
pw1xO9ZSyoypAUtgDTpGU8W7sfb231A4PcgrMGaQEZL1GTiwEiNsnVzHbIdUDt3rSEvRO6jSfimC
ygWBhd/orcbylnh133TPAyb23htuvCvBm2zVjnQvImNfVvIZIuePsoaqQ6FAOETwGFgRw/kWB3Vf
rsO1qClMoCEq55q0pCw8L0N+DKGuG/oEAwJ+o0IV66cbYClijolygUwySZon5TDZuvd3Clj69M4U
NRotuqAZBhNzFqYNVB0pSADZio2npDmJMC52XGtILIeid76FyOKLQFwgo1NtqHv2tOJp49rD9Kqk
e0lJ5rSxYl/XPWafF551JhbnIIKG9OFUsOzl4Os2qqoPWm2uzSK5x8CwfaxOz9fxlm33vFWcv0jy
wmqNDngB3WbqXdceNVEz8NL7/ZfV4/xDl486CUpgDOswdFgjomKHqMOLHWWTHCLLqY+5G65R3Bg/
iWZnMa9wbT05r+EpXUlLJp+28VBBFm/SY7CVhSmr68toyZzH8GiAIe89YHz9XU8ftOpdE+W1r2vG
RYujRZTRL5hmaBgR6dXpukreVPKEFr4xE1y1rqs7qO2+2lYdGnKosRxwM/qBrTfSUUnS3VCoz4k8
CBTw+gZZMucroiDpG4u9zNK03qQxcSXVV21Jo3u5b46+itBv1GS0ZniinlHRgnIepC3kTCWsCHtK
OjuXV4QcfFT7EeOvMH3/L1Zm8Z0DgTRgkdE4A6bAvQLqKsPbh3QSuA72e/9e1S2efGLQQNw+jgDJ
rEd1ussCgVYs6jhGXYKqW7VwReVMScNsIatpZXSRjKvIaEGwvx5IKRBi+ew9o/Bnb1+aE/YDKMxg
6drfSxj9hSZxCxMS5G10o4rYYZYqH3Q0SKsGGLl08HJxzj0GfaA3qOPPFhLNaTf1DwOFpiA4c/pT
G/z0cV0bmL+72KgZIOfjo6TO9EhigMox9td0bGwPZa35SpZuwlrYmbNozTM4zsWP46j5oQe46TuI
yF9ZS268MVf6xt+VRx2ZjHbbb0WVyIugKsgXQW9G0aDFmXVW50YVEfTlRBNaSem0K/zXVB/WlS/f
X1/NRbWfIXFmLCcTwRkGpHT40EAkREsRG50IgVOQLou6csSMXrdqdoO+V+Xf8Q6qQWBVqmpgZt5X
d9vKmD3ise83419Sc29oK6qKCByXtXwGwvn0El3fJAnRA1avmiNYpRy/WGOCutO78Z/sdh8Yjoir
clHPZ5CcDiDrrMZWj7KvZDxk0SFJetuUVk198JpVhIPluh4IJeQUwSNUDzKMioeECca8geTgAdOh
wBBTH5HfcsOn+PM64rJenPeN04sRxA54kcWSluiGTfIN4iiBTCIEzlOospxEVQIEIr1G2l7TNtcl
WMoIoln/LALnG0KQPOVJD4CfUXSyjku7AdsYi6PJthNp4eIRMoNjGjML2qc099SA8VH4YK0KPkwU
cuYv10USLRl3Skmth3QBI5zQyaeF14jp8T99n69pCaq67LsSKyZ1gV2gMog8XQdY9py/tuR0VZyt
kdp7eYo2a/iz5LWZ7LjfB4VTjwLdFaGQrzvhS1mkt6zp1Yv3Y/GodH/WBPzFotSlCIZzAVGX6bjW
AiavLHcg5q7z05uOZls/NR6ur5tAt07uYbZuUafEwamxNkqONa5oQX8MVMGtczFkPOvv6XV+hkGs
bNIi1gGqZatCN+1qfMFdM073o+jZRqDGp7TpDCmjoaXV7FTT1W96Dza57/9ttTjDz6pYMlLWAF/K
uzh/LKsbJRIs1nKGcrZanLUTaoxSogLjJ7lVuO+OrMqffHR28C189uzIbn4kTiUJvOZyDDkD5nyA
EddqL6NE0U0wOmxnrhXZRtm29I094BBYLaauiDo12CcvYrozJF8Lr1bTSDPGNJRExwS9ElUS2FG3
zsrHctxOneO1wvOOmeg1SC5s6JD8GEoDUvZO8MyqWoO18Uzu2NtKcaMIoizRmp6ohmYK2ZmJ1VhM
9XW7RaN1bU8Y2NxgJNRpcu0mF5QEiE7z07CxGV4ICjGMojrhjU7+2L9gQZuD+TJ+n5zgEP3RgAVO
EJcLZWRG+X+kXdlu3DoS/SIBkqj1VVtv7m7vdvwiJHaifd/19XPozFzLtNKcyVxgLu7AQB8VWSwW
azm1wJzmUkqMHgobjePOaAK3EWQ3NxR7VrVzow63Rv69jgs3V1QvivuzEbYvQ6y5l4/mqippeJEg
H4MKNraArW5FtIdl8Nd/t1Uk6DZQvMz7m3paVVzgMMdTEtJs7FLgDLa8R52yhdE513RojrAXt7zm
uvU8j4amGyAiX8GWemltYQppjakTvyOcYO/b3GqCpbvaHaWX2U/U2+DWRaxeCgtUxoHKhG4w0YFN
c3XhG7lKX7vK0na62xToRFOuQHqVGZhlxtvCdU1a4DLmtWhEEmMYB93D/F52Yy87Bg8mBkS43S7e
N6LFyx2vXrQLQGYz20iIxHiCoBq5CZJXI7glhhNFKse0fr2WwDgvUTpwUQExOLuLoThWfd7Og9P7
m0BBT0w02Ze1/+uOAQG0dpg9gBSMzs5tCImcg50lGpwcy1WOP8V6sseI1xfMQ2H0YjRLIfAloMiN
N7c/k8YxurfLgqwuFWIKIpoSJRMZ/c/GBCNehMBUhN6pkjcJY7hCLo0udZ4+XwBYqgUC48OZtVZV
FUWgQ5OSLS3J0+3r3qUl+LHNm1u08lb4DMf4cojNdXNfBNh7JOIoiVxha06cWvSlAL4LzoWzukML
4RhbnJBcneQQaHG3G4qHRLySIg4Eb4foJyzMvT6gXjzUASHoL2ZxrQe8kuoVM/B5yRg1m2e1Kbse
ahb96tx2l597BL2jCOT56PB1pgMvj/TVCnzGY8yOISlT2QeQqJp3SnbXDplFEovn66wUoQKGdg0o
qmZqMpt6RjuXAsKCimpCfRWBLQxhl/xw1aBQwLeKO8E58HjrVnIIgDRo4JHaH/KlaVoazHj2mwGP
++CWGtSi8LTBBtO8ck2Dg5jpaI+G2/euhJDWT144i5rPL0dtAc8ctcZMZzQzgDu/ETdpbofqxjeP
xbDts63RcNRyXWsWYMxB09Rcm1IKRv3m9m7egrPxyjzSCGi8909cTtOvr5rPa8scNQlPwaageNXY
WZinY7XBRm6/IehlVWhZvWwW15VnIR1z6vzeb3yNvEvX7+QbhCTdzA0d1NAPnUW5fCsBFcyCx4Fd
NZYo3AI9PVVeNno9Ej0Mk2oY4O0k3yc3dxCvKa3GMze5mx5F7lFcSenSVf0HkA1kd1OXaaHawYDh
UTCYlpkdZnLVTlckwyGBAqMtqziNMcdx/uo9foZlrh2zSw3wMPVUeYIt2SYbsml24pbnPa6a54V0
zIGIJ30M4wnLqYjHebodUq/jRVpWilo/i8KcAzMZk1argRHvRnT8ajvqCCtb/qBpnjDMAahQ8JdF
EYBIfeP7v6bijFJ+jt6vmubFgjFqDzYLI6tTYDSo1RG0zgrMxmryg8grl1291RZAzJ1TDj56+jMA
Je1rQd704jvnJPEkYS6ZsdZbdUBZMR1fl93SPlEFLV3iWd7RgQ/KwXRKTFrjTc3j7RHj4I6tH6eD
CNS62ZP4nPrXQXrDkYyHQc/WwiHQhtScQxlLN6b2y+h0m2Bf/tCc0dae5avEyW1px0HkWCWWTK8d
JkxxjIGoWsFpdEJbsgJXvVU3kjse+X0c65b+H5vEtm0qqalVqolFzIYHo7iVhJtavE2H2fJbXtca
z/6xtHpplYXoMIRowePgltfJXnejAv2MInqJ+d2a6xf0h2SMrUhNEIE1EiSj5PC6l183dn72nfLQ
fBvt0U1dwWkONQaDODqn32wlUvHJTCms9RAUzZdDCCpv+sTLd8SJPYSbMJAkrpBeoUOSIo9Xgsfb
ScacCLMmFHMBUEJ+TuTQ5Xsj3Kp1ZPv+/55X/iwfY1Aa+IF+ZGBpey22FOHnOPz4P08BY1EaX8p6
9GhRf3Jym1vEBuwMMyODHZ0kIP/gcjByTCTbRCVjKAQh1BegpIG6l4JhQQchduNRWibRCsFEZXNE
5EEypqUuZi1QAkBWbvUY7yhfRraBxfTEV8nNPP+W57FybBnbRBUFRkAmGWtaibml9Qe9fvLVlHOp
rb8JPy4blfE2wJaupbkOJ4c+QWmtPOZP2OCp94gb3/BeNzyRGJ+jC/WxFQyAjdFDEOz8EaPVOPWZ
XIEYOzKo0oT2GmDod5inDDfR3yn3ilXtUrd74u3RHzz9f6wWOwtYqUCCVlC0/rUy0FfXQSnQyLWZ
vK6nTxo+uQhvDRm70STEwDUHPaR2sr+fEzAlmXay61CClW/UxwQlvCIvEcC55VTGgtRZHqcCvbvj
XbtLPUoLHnpgjH2knunwl8sK0ntVUUAIL7JzZYJ5zmWhrakPnN9TRtd+231rHHAmecJ1vOEd7tWz
vYBjXBPQm0SSGgPOb1/H4pRNjxzjsbp+CwDGeIBT3Zh7HQDJI3QEpNyZHf/CSxcMdshl/ODJs6oj
/8BJbDFbYFSVnKl4a8+1YU/ir3p8UCWPIxO1DF9e1AsQxnKo42Qo4JiiiogZXle0NK/zwi31eriR
q1XnYIHFGI42Ms2wT9+xzLOxl6xstLKbCLWA80ZEU15tJ6GV2pprfuNGgi8rh8TWt/l+IYAFCtjk
XO4aK9tXuNuoT9l/p0wgfB9v3YQtpKVftPBilW4M03Z+D5WMjoQ6iFK0Xn/z1XdPPJY3qnqXtpGx
J0peZVNQQDz63My9djt4oDnZ8J6b7+meSziMCen1wVDF8X0LhbN8TBBBc5M9ZTmhnsLwSj0Fwxpv
sx2dOZfa6q7c8HyulRwGPKHFyjJ+CgqdYgwiwEfEu+zWvFI2DWjL4D08BFcduAAQ/AKPmMNbYpmn
vox96c1YaTJqzsT97KCvKbWIl7jhXWgrG8rZL1lhbhlO7ca3iH2B31W6QVID3Rjlz/JmOHCXgafS
jDkyiW+mE43FodnkLDwn+xb06d2zBGZG9Eee/otUFd3dC7vPFl20sTY15HdErHukpAShZ2DEMli6
R1fCAJPACY/5kdd6wpGTrcQwm3kOfWo2mumhMzYjb1gGx86+H+TFQZW1ajQ6EesY+xtBeO4Lt+IR
LfPOzbsHssBoMzMRA3p1yJi4E2/qVzQjUSWKbrRrykYqO/rN4NDEwe8oKu1v5CkMb/cYgzQkqjo1
MsLFJLod1QzDGXet8CiL7v93pbDVGXOsmkIZI7Konmc8pWk+JD3om3fqux0H6/KVLLH1GarYRoof
AYucBxdd1YfxEP+gNBmpW+S4S3h38rouEvTmKWC5xNjTz0Z9BFlulQjAGzXXaM7ywCsnWFfGDwDG
wIYpyaZ2AkA4HNTgqs4CK5g4T2WeEIz9TJJEJ6YEhQf9W6ZvpfiVsyv0Iv9qJz6EYCylVvW9MIoQ
YrAxqgXPEYzn2lHeJs0Tn3hqvR6fRN3wf/aEsYNwatU6qCAOTWlHh2Av7+iglujMQ+LszZcJNDG4
of0WQATOsrrT5DdBuL28dOtn9B9ZdMYdI7qpxK0GiDEqPLMd93Omeeg7tUw5cC5DrYYuPpZNZ7yx
YmiMtlexSWXS2GI12oX+UHcv4fhdaHgMVOte5odY9BgvzB+6FPtCHIHVOvI+v87vlOvWVbzg+W9Y
U6lz8AHFWLm8T7TeL7GC/XTSpk1v3pVccp51b+sDg7EC+dD58kxdu8Eu0Z32SBW8fkreOWE1CZeh
alNaWG0buqhB4vqyvJ1jbMQ8ZUJqpoA3jtONdiOcp025o926wab8pZRW/ItOXohHi/fyf+fLuHCw
v9TEjOgp6zG0xcmviEebQAUr3KCafNdslH28I5jLVG1S0Qqufoce+n2PQmPMAu4f1G+89wTvODJW
Bp0cfpfJ9GP0yCIoA8yLQyQnnGPCO5GMdUlntRPGCYstSI6h3ov6Q2FuC16ShWOSWbonw5S6ylSA
UhSuYpyl/ubyYV9ZK3Tv6gpRECbE8WBMfmhiiHc5pbArzZMa21NwJee8u3jFP/6EwezH3Mbog86A
MZ8pYcP0TvJkXHcCZtIMXoQid1oTpwVWdMeL4KxsElrb0IUtysgsEraxR2jTtiDUNZeKb3N4lcgh
hjbv64iT1FtLf3/CYU9ep5lKkMOFEjfyvvsOVtizEFilR30ctNHtTXRf96NtHCKPJ+IKp6X2CZvZ
QkGbNLGm7hvGOtwNrozeVLQVu5iCd/C33RWNmAoOuc5fBouH/V4kw5z7T9js1moTHdWE9aWM5fKj
eQ6/ke34ZI3gvKqQD5zdfpNcgcoT/M06d3zkir37hM4cQUVrs4YEkFxHKeAj2AQt41u3GcGaMSBv
3BWWZBeO0VrISG4uHxsOMvvgwRQsdFrR/Y6F73p158t7uT3nBV48Ei+xtpa/WErJPnP8qpDlccYa
h4jOndu7EBP7Rru6qk+Uql3hOBorBgdosAaoG1FRJcLcyMEctcTXIJlqHgUMbo84v79+Ij9+n7mG
BxFVIkIPaTpZv8/CFq19SWA3ZvXcBA3HRK8at4UszHXcBo0Rg28YxlP8Jplb4oMGROYc/ffK4a9H
4EMg5uirvq+JQQELrWwop2Xu9VsJL2Acf+1KservNaJIua3d0om3qS1w4HkiMoe/r4JGJhVEjESy
E2vVzRLpmJadfVnfeTDMOU/qQUaFNK5UdHDZuFbtYUrsoa6tyzBrsbFP2sec6MnQZqmiLnvr+Df0
HRwillq9YtYX3r3V02U0jiqyd+tEZhFVmRCqVm6NDOOUbifZMRWOEq6U2VP7/I+CsMzNYLs3xSmA
TCCF7kEegBp7rzqZXppjILKBcvdHWMkb5Qk9EbyHyVoC4xM248sHU54pEX2ZUCIQSigEqgTMxjQs
FYMi+XW1HDUxGOMRNT4x2xbGQ1MyO53vSDdbovZ2edu4QjEmBPncakBxPX3XhfeUuKjaKN/okGfJ
1Z7SzV+4k5/WkLEidSVGQ410pFM2oZfpoVtLtTfj/18Wi6eNjB1JMl2cohBbpcrWGD6G9T43n3zt
ry6uD2Vk7EWQEYxVpK+gOpO9ONwEYnyTdAIaZqxKEziJJfpjF0yjwViNLpAjDdNZofmhZkV4d/Tm
YEmt70SD18S81uR15cOoWVlGKyHiMJ/fkipm3U8GRpQ6dXVPkmddP/gZz5Vdea9CFz4wmPOUx80Q
JQIwqL/TnST0WNBaEO2Q27zoJjV1XxfvA4o5S7Um+Flf5/RJ1e6SfY3Ifbjls1uv79EHDHOYQDiV
N2ECGFlULHN8M4zRFVs7Nr5zHwL0py5JxBykJAT5oR5QiTrJErIT2v8uHyGeBjBHqJrgTxAFAFJ1
L8abHMlE3nXPg2DOT1rneZBEBS0TO3XqSZDuG94Epz9cgh9bwhwb08d1O6XAMI70vshckO5/U0Bw
mLqRUzxdXrM/uJcfaMyVG0/ZkIB+E+atwCAs8Hvtk98zuKymRweYchAc7rOBHpMLmsAWP5DmP5gI
koDFMXKNjYSnk+R1J/piisCGhCtrl1yJXmD7T8KO9wUcVWTrIuKoanQM4sJ7re8PHaYZgr7Q4yws
R1VUxlZkSeybXQ6MYbJz2UKnErwZJGJMK/wx2uGtiLxmvtHv/09Yxm5EYDXDXGPAwt1I0Dl+RZwI
NebIILS1VUXvA45Lm1+k+Yd36D+KxBZLzLloRCM1WI2bnKSztle3qDtvNoKLeT6nCYMA0NKzLe0K
zxbuK5ieiUsaxdgWc6jGIRIBPkuaFYababjpq8SSG6cbT4HOiZr84b3/IStjaXIp6RHUAFzpRI9h
j5SNSr3+Tbv1ryMQUfaP0kP0ToPGy7TSX74kKGOAKgVzWQwdyP10XTSxJU6S3SPB0XFs6R+e9h8i
MlZIG9rZGGNYIWSDPP0e/yH+oh557KFT2BafJThc5Q/dDR+Da+KKB15adfX4YFQYeKZFQhR2/kGX
KlGSGyXwTZB+1Lllpr/0ibeRa5ZIVjHAUSSmIX5h7Sk7OQsSGbNhE1RB0tDJ9E2z4IOBBvi/SFCv
aekSjTEJYxAOmTACjY5Ba3eN3Txog9VawnFK7dbFQ9UbDm1nxRGGlfFiFmsLugRnDIMcxpJMBIAr
pLCq+iXQXoX89rL1WXNalhiMN9HWYK4MCTBoJZG0jd57I0ELs7kMwxOFOe26GZZB4QMmGr7n3XWs
euHEs6M8zWCOuNlk6mBIwKDZI9GNKJE72ves5Freppv57rJE78lP9lwvV44512GTYhjzgGax8lW1
0ESzzdC3k2wAKt/T4hDpAYwcvPfh2jW4BGXOuJTF1SDT7ZKiByITGE5e2nL19buEYNyLzFc7OOuA
KFyMI/9F612qB3JLiU165LTpjC5x24nc0ORaMYi6AGZDdDIugqwKsaBpR4kW94XdWklh6SfjHmFn
B93tLlbUtwOOQ7VmoJe4zDMkNcSqMqhFmRSvFK/8PLNU82SOjc3RGM7mseUJWpA2xDDNHvct8WJi
a3sa+5TvU4zneyR2uv8v7niOAWPLFUjQolqggnBKoF8ZZb8xVHSVzZndFcpzVvXfAiW36xIkbvFz
mov7KT0nuu6amnpFGsMtx8LRTPU6yP3t5dXgWIR3L3eZSDQlJK6pRail60o69NJx5PIl8HaWsToD
yrdRWwMMYavsNbs8V7Z5699Xz51DfbngLrpL7YijTmt1+p/0mLFDxRSCIErANqP42iaIdow/KJsr
CC6OvIGBPI1ibJAQy1E/K4BS6h+x+FDwBrPwNokxN41qSsaQ4kiSZq+Mu7iYLF3hdefxQBiDM6pF
IfbU4Ih7H/FYmoPpDwlKaIlLaXcR9vJ4ZAir66ZJ6LUkOvRMYyBRM9EPKt0iVBxYwXgocl6qY61O
SJU/INgSgzZG2fNIe4nTXXRLjWiGMsUGXmfkJvZUWuTm9+Dd3NZR4hKB5jd9/qun4vIjGNOW1VEC
omt8hHZDdqNHWSaah3qbotb1fY4Zv5Rt9RJeiM04THEs+vnYBfRN4W/U7bwV7PkUnjSvRA0hiPou
G5FVt34pIOMigf639psQuhNeCWfNRRAaJd+gY7Pnwt30KsqHcnfYyrN1iH5woHmSUh1bGLCy7Odh
jCFpfPWesz+WmI+LUfCg/vovKm5XTdliXRlTZohdkwS0e5t2WEhOcYNJuVvzqbDR/myLnjCjXTe8
4Y7f48EytkwMSePXPhRItaITHmmocdeOlAW5OIrf4gljQjNveuKltFZDHMttZeyajzauriaAbeHK
6Z6/Ic64LTF3Va2td3qUY89ro103CaoErwkUIRhz9Xk76dT5KihgEiTUfrYS/I6Ac+PxEBhjWoNO
IlcqIOhRaYvy25xx+CTXXVLNwABBAoIEMAUzMuiBlNQUoastycQbN7SDfQLCx/kW/Bzld7CeOJgS
wPFr1uX6QGV0RBHiaVRaoI7+vpufu5z3sKUL88XTXojFbE0nDGYq5gBoPW0/bCYXNcKY7k1gM2k4
iqbwwIJnoWIYJbqm26EAvbXNjW+lbnjT/+8T1zARe/E1zDZm0CCh6/A1QqleyepwwGRnW5DVDce+
UKkuSc3cUYjw0rQJcApEo3YKOvRbjMYGAd9Je8uuZBDY0OG1xZkXr1j3Xz4EZP1wNZAlIWsAHE2d
FfY35XSIUH6FrnLyrKebwd9IaHDso5+XBeaoEZs117OmC+cRsKFEDlUqHiaRVwG0uqSowDFARw/z
wjrDQRXJU+cbuPaVxiqT55q8jf49iK/BWhJyTsX6MoL9VBbBrqAobBYxJToGglcEh1G1yh1aX10B
WXNE81qEKnj1XFQZvijLAoy5dsMhB/uKpuANs6+Re6Cd3XQgG083Vk/iAoa5bkGHq6dtDJmE8sZQ
TlW0G+s7vf3e1DdyyWt4XVWIBRj9++KCHf0U74MYMun1sZNPfvjtssKt+p2L32esZZgqhRDN+P2a
vHYwLvHNwCP5Wr0+FxCMaRzHQCpIA4hQeowTL5hix0z3fqVx/KB3srBL+8+YyDEawXlaYmOmG9Ge
3N7xXXFDie9pYVEPtl994zt0cDmt3q7u/tZBWYjKmMVC7UMDpVu9Y24pM0uzSfF6t5OjCieeUsj7
drFNH/4mHkLA7AVeXGTlVZbcaGimOJYaVKr5SFzX82uuKpylXdvCJQKzhY0kxVoex0i3Jb2Tk+4I
Lsk7kxh3QVq6lxVyTeGXUMwmirocjbMEqLbZZdJh6DnZ3dUIyxKA2aMkzJVG7hNaeKbt9TNag+0g
sYzBopQv9K2FM1zf5BuZB8yTjLnLKkNMQCKKbWqJTTt1zVNvUXIb2uYzObSXXLi/vJZrh3shKjsF
p9WzSalzrGXXeEWWWn59rOuXyxhr9erqEoR5XkWN5rdtC7FUi7bcSVt5RycaZ9w7mScNY957pGHV
psbG6Ql6Icaf6kBQhcVZMo6ms0Mm5LIpZiHDkqXdRk+O8rgL2m35v3Mza5/WjKrKwqqXXYHDFEOU
KDz61UMjXpfqE2dfeMtF/77AUAYhavQCGLSJujlRBgGapewDcPGJhRUjpxXwp0qtut9LdWBMBWY6
YtZNAFgagK7f5MKObkJHeVNAmExsTExObJDj8a7+1eqaJSxjNsyukku/wL5NoK1EEx+4f6YBsdN/
TwWTbJ7RXU0cLhEZO2JqcdYWPfRe2UygK3sP2Qi0B/OWGhHMS0SrtQhW0HRjbnkhL56WMqYkkPWi
KXtIW2J6qjWryWjHg/bSRc1m9GdeLedlTQKV+GdNylEq65cZtrSSXppgq5c/I4XTUkG3h726PxZT
Y8nKjRR9DkFFtUaLUPhe2RWCQehF1jH8r3Y4J4M6aJfAGEPiE7VLQ3oyaJOw8pgFOBb05ZSfCMxW
uNduLwPy1o9xGIs6JaWmYrfiINgQtKvlYnrdSLl3GWbN/V2uIWNUBmHsRN0AzO+mWcrwSadL8rJY
nKOmsQ/sTpDCcKTGq3Elj+Z7lMGqt/Qmq0HThgIpLssWvUIubRhjU+pAaKZ6AqKyaXfyQ+CaNk2G
DPf1xuDd0rzNYgxJroxGnHYg16OMXgMyWs17p38CRLO2hl2MMgBeG95q7cxy6xhb0mWmEGsato7y
J8yOBBpc3/E9OqoJ06v/XxEZ66FVQid0CZaTRgpxK6DRpsYIRVpgSUkeU3vamP97j97iwtPY53Se
ZWECRjgUUYUvhn/2uUx+68qPZDj+UTXC8mIapCamrGDb3kv6kfeUIqsAr0HpxXcZ4oNksoN76mX5
PuqaeU/C1VgdwWjk/8AzJiVoswhjEACPYU4bcM1sMnv6Jp57l872DHKQwfJ6cP9wDD8gGatSY0KG
34BfDElrTL1PUJ773kCAgnvc7IIDkkbeyV+/dT4QGQOj6amZZ32IfH+V4DF3i+nqYjA5ZpfZly3Z
+hn8AKJ/X7guoqCIcdFCNAHDWtKbsHorCk6YkH7rV5PyAcGYlBaMVUEfAiLof1TFOR+3l0X4wzPj
A4CxI8OcJ2gbBgCa6q5SUGuAr2lb7GO0QaDTHtEQwRWdGLE5rmPCE40xJqUuh5jmjG1qMVX9va39
rvtJ+XP0DbGH3Bq2yRNHWB4kY1FSs8zTKoewaWTphRU+VyBbKtG5bFghnqQ36T7i9n9zlIRlQvQn
5K7CCWL2wUnvkNNRHvOa9/BdLQRYHGzCvG5mSe/ElhouWvvyu/e3b63emt7oDUTcCRyI+g6H7fKK
0j26oJ7sOD2jHsOJVnA7/TBYQ4/+LHSCJ8ex+C5lV3qmu5fhONaTnauTDpEkRyXWUgmPAjln6nOq
XM1k6yuRJRWvgm86lwHX/b1/TgehCrU44aUsiXqUQT4/yjaquovlrT6Pdl7+CtMfl6E4uklYY2KO
k6ZRq1WFoxtg2jyS/Zzl+8P9/SEOY01iX5rQ3QxxtBcMnEXcp9/WATxKWvwqOLzELe+2YdM0fhC2
TUtvG/q0E541OxncDCkw/0xSC63iztBaEy/NyNMRxqzICpHlSAYoOoZQs4Ein12zk7fNX7QGLQ8c
Y0raKq0KyaAw0b5sUNUWbpScN1uUd6xZhsRekrNGoeafHuu5t4LZNolNiV9m9LOAaWwIXTkC3Uny
jDg153rj3KNsyb9MalNPKX9z1WqOkp7qVnHi8FiGXKZoju6zbImRUGgRobrfuCNG/P0SCgulkA6l
ODFe49me8Tzmk/JTz+OC8VIYz6RqCyE2DKDiobXpi/YoybXVop05qAq3HnuUKZrCAxiM7opScgVR
OYyRak8+r+p9Nfuw0CWWQ9GfR0RAJCp+OniFHH+bMsWLB8EWNe1KrbsbaZq8qZU9Es22ng4Fx4pz
jgzLax9E4NjK6FuCvlsoFxVB1wWfxoi3y4z1EfA6UjAWC9GAfh/Fp2D8ddmCcm5ahXFl+syX/STH
Mqrpi5z+mIU7fbi/DMETgTEuEa2nlemRCNMH3HZ/Q4qDKeRIa4NNyVS+DCKPAzVOFIJ2gTm6yqL9
pO/8wbsswrrH94HBRlsxA/3fGMbRv8EE8Bn0YwJCUNMr2bR7KJqDQUjittpexl29ShewjIeimz18
WR2iZe13gvu67LZTC27ozNUqzj23ariQykPPvaxLX0ZZhwMyEIoJZyhD5YFRxpbZvbVqZovK31jI
BRCj0U2uB7pA41t++8NHZWBuniJh0wxvl5eOJw+j2HWbBqgNAkwQjA4BB7TYWlVv2CT7C7ZTlSwE
YvQbvaeREtKsRt9uIvVUk81lSVbPz+L3mVvTLCo9Ejr8fkWOmp+iFPv1MsCqKVNBNIc6MYwxZ12O
PkzkYEpxQOMdHQrUb8e9jAkNvIEu6zBoLSUaMYnC9nHnwoAGlH5GLR8sZoXGhN+jl3nh4lWLRjtY
/w1Dl3Phfipdiio+8D470kgQ6Z+3oyA7WqJxqvp4MPTvCxgxQcsQJpWhcD4H83Iw2eWcO7UQciwP
VZ4v9+1CGua0BKWAuZgmpMFAZCvt9mGxLeNtC5bi9FaeOe40TybmzERGJPXygB0S63g3GdIxTltn
mrO/cQM1iRAT/6K1Cp+XTlFHksng2XGInlgEvFRq+Sa2HJB1k60pug72VZBtsN0afe7HGriCULXj
EW+qwYCXe+NT9IBHl/5C6T0Cpy/shlsttGp4PnDZcNhMzDhoCuCmzU5qT+O8lWp3Djk3w/qzZAHD
LOIYj0pYlhMU44zwFyK1/k46dR6lnQ08wlH21WJPFHn8ZzHfv2ah7XokypJWQigkIGgHYOIGL8VL
uqPxzO5nslFo4umqfUyuMy8KrfBQI0zF6z9dD4stvoJxPkmehURI8BW9pz/TktPQk26ftDNImLfa
Le+1sp7uWsAxliTqYqVuMZUHtZf5TnalLWqUUOUqvnWo1ackgpGn8IID3H1l7Eoj6IoyBwClCQxy
1f3MbFBxVrt4K/5Qd5cN//pTaSEhY11UsyuqNKXb+iq/BKd6NxyFDFUNxWtfW6jAwnOz27aoUOaF
G1ctzQKYsTR915gkSCFl1t1OxUNGfvXozONIt3rhLECYi9k0qihIFdiZf9MckG3xMEB9UU8H/m4M
FQTNu/CrP9W2eOAJuJ5C1DBjXVI10fgyky1TQXvRERju6Je2ocekOGo3o0NZp/y31lIn27x5DxJW
VrznxQnXJf8AZyRP/SpU8wCXkzjtikS2iPiqS4Y1+UdT84zongR3l9d6fT8/AOkHLeyDX/eSUqaQ
dqgMJ/TbA8Y8X/tCxPEd/3Ak/8FhCTI6M+4zAa8JREf0c+vhCvEQrjiiDgcNZJjE7ohgNBluLgu3
fiZ1VTQI/kffGp+lw7j5qq0lSDe+UvZ36WDaEaUNsyuUKPL2bj0CtEBjzE6jtMZQEtzCsLWD6+/L
M+q9YXie9SOtAJWt5K4wOG7GuiVYgDJmBzH5uFPzd7NDA8u5Iz0HW/VA7R05jbg9IWsHztjbv+Gy
IAtgxgS1oTSK/ghpTbCPyN23Kfo+dLyJ5qvquQBhzE1dG0mTh5BOBMFEJ0OqpnKkpHA5irLqqi9w
mHNXdtI8RPTQay8paMTBJfmtGiw5t8kLrUubtsJbOXKeB+uRkAUoc/aGWpyKKqZnb69tqH0JjvoN
JfNFCQjn/HHke2ceWhzzThGKyVSpg4hUZn0w6r8xIzhhJiWnAV8Gs09wdeNSN2Cxq9p35LG5mlIT
dDSy/3h5o+g+fPGqFzjMPg1SNcFGAieYt8FwjGZMsYrPIxhMq+bG5M2/WdW+BRqzQeaoR0Mr9LgK
zJMq/pDmoxr8vCwQXZgLArEbUxtDWEc6XbgitnTZnYansXyKx2MbcdRtVQU+hGGTsWXYDzFpgNTI
G72+E4VvlyVZXSxTljVCdF2XVMbWZlLYlJmCclVFH67ynHhKb3rFHHCS1uswGEZnElVSv8xa7KW+
Rp4Qno8wjqgB3yulitGUnLVaf4OYHyjy54tDTHN5zBAVdfwHU0JFOdKEqTNvNcc8RtfD9WiTfbzl
l3Gs7tEClllDKEObViHdoy5C3sU8dEPCybGu34kLDPoNC1MQpC0YHRSIRitS1AOKzyztjGgLnMXc
5pUYcNHodi7QxLkNp0YAmrxBU7xdgRMfhWf3xa7yxB+8CAI9j18O00I05kpKG2keFaobvVciHjJu
pU2144d2uUIx1i4iakEyCds02JSnjQ6d8D3KqpJ56Ajc/s25+lBFxuTpmSyWM4FQcdA5KrgE6swV
ecNQeIrHWLp6kED4WuGelYtTrb4YJscT45xaNi8sKHkQ5TqE0NHSWHjKeDeoHMXmQTDv6tAIA3Ps
AEFAizL4zwUibuBs5rxNOAvF5oAzJcsFKQKKXJ0G8aCW3y/v9up98KHCbNI3pG+fDjPXHH24KwNM
hmnfgvybGJwaw3AuQ/FEoX9fHM0pMotGor6V3w1eOqEzo+AVia1W/yuYzqJLsom7gR0fOkpKZkYh
btDGnVyNlsO8UiLjwC0PbQa2CjrZRLbSmxg1mYHX2UbAnce0phfLT2DOjz8Naab1+IRZfZunq8z8
UQ+7yytJf4K1O0sI5vRgHkysFDkgEvEcBm8DQiryM2lDSyOR1dS8RClHIo0p/dT6FlwmCuDKPN+I
rb7vVQwj8xX3slRr+rGQip3DqoRFNkwRYOL6PijuB15VN08M5o6t9KKXI3rZKZnhiYl0mGLUSMX5
X9jPpRjMnVrKRWzW735Psg9kr8dweW36cXmp1k7tEoM5SoRIKKSjFwJBpexcR56PXtD4yldzi9v2
wVs2+vfFsQ3EqE2jGFiFcSKGlYZnveQ9KqmtvKDQGnORSsFYx0MDX64uLG3f2LFTPykonZAe2w0v
u7D6gl0uHnOb5kbShuhGw9vkJsPEnFt6oRZHw9FfRC889HbnyI6y5fM8rS4kXitoRwW3BfI0nxdS
N5AEqBQdD9jWPzSifBKK4KGVQk4V9WrwU1GQ1dAxBh7PI2bDhFqctR7dLXC4VK8+U+Iul9IZU7aS
mEsxuRqFUBRdBmEHSBC+cBeagaDMdQe41utczL99pGM7fUfBrDtb31P2ZO6QaGpwvqjLApI5ybFf
z0NNo1bCUFth/NCEZz841vmuJ5ntC2/t/FKWt5eP3OruLTCZY51qY5PHFcQUxxdFdYpuV82cTAQP
gjnVQhoTc27xPs9r+pIhVmqKN7pScE7bqp1dSMLoRxM25jRkWL2eyJbZ4yoUOa7RajvQUifY84wO
PLmlz3//SHuUg71xRWk/Io9bc0t/6ZIqMId5Cv9F2nVs2W3k0C/iOcxhy/hSR7XihkdqWcw58+vn
VmvGza6mH8a2F970EfFQhQJQKODetUkjNocpPVsXPWifpsfcFxzNA2jGQ52/kKEnQKv1rlvD7jvH
VkMuyldKVupKiUVUb7QPDAxAsEcfyXlus3yD4QDKgP7Vz1IQ+vEnNob9j4g6QUP3evK4NCBOYu33
yStVI7CWwdfM+GiuwMrNTL9uReJth7Cbd8iHkbyI5YgTkDcCOniWQ9oMxLISJ4DHNrQEUao0kx3s
Wbpd4uik9sNh6ClIkt3wqYm6oVqKbL3DZ1tWOSwiA8OodWLkdq9Ph3bFMGijnpbJcjO9/HbdWnbV
epXHv/TphbZWVqmhiqQ2nrRiGio1/CqM3OtidjdoI4YLMBXgE4cxgZg2vGmHc2Y+X//+7lOFuhHA
+d0hDFWrkdi6fTFxmS+8AfxEBdqZdbdxNcC4gCPMqy7DMT6R7Y7MmN8d9I1szv8WiwzRNZQrATKC
TjY8kCjn/jA/tF6NuZMQbXr5Q+RWCNzUNX/3MWGrN1v4bQpUToY5RpCdHqdPzW1/qXHXnwBgeI+x
b/BcmT+EyabGu3ZrQlupzKo2UrUlWdNVxmrLoEKpwJrzgu6QOHgRkrDSLbwKKLWOausQ27wbXjdL
zXlvIc70vEYOgQSiuWVNnvOpObZOTQ7RUwbLOe+8yEo0/GFdl6n6KC8AyRmjL4QyzC6u2Q3nqJuw
kKypg4ys9NrxoVpKe0Gxy0xOXXIZpsYuhF9Gdasb3lpFdhkToXA3Pm3WkvPRWtkZeWcxFbUWCNz6
IZGBHVcWB0XJiIvHLgTQxmD42m6eTrLe55AlHMoLGy7ObqSgPbSHKkAh8dtvBKD1K1q2qHBIODi+
1iukeYx5MEgexeJBjVcgSYwIugPFw0as5sv1f3MkIktX11WDnLhHH00y2k2Ma0IFRBf983W72ddI
lSTRQpzAf28P3yqUmGHVcAby8CROx0X61AxEPN1X5lUEZ5laH49ofcV9INcxjms8xPnnvn5M1OC6
JvvJmPYqhzNBdAXFRrNATi9dZAME1OGvVPgiyd/S5UvRX9LiIIzedZn7B/tPkfzra2kubTnOWL0x
v1QVRgkIndjqvz/Ur9/nIl1cSqo5l1AJZOXOlN2PqJjna1DqqC2nT9d1+Qs//CqMi3pGX6myAgYu
t2ttAc+qn6SD4FkfRb8ByFW9sIYWt/Bzp/h8XTC1iFzEa9tMTdbqxQQDpTzTPLmEAZrsB2xOUxlO
TTmwC+nvgUNGfcn6HXSgW2ZP7MW6OQgu1fe+W8xWX82RB6rIE4x9lBjGQDBN7xma1Xq7IqDJqMgt
Z0oapSL7+0bF0arbqBNNZF5mUXqZLnZ+K2EaqbGEzu3Fghpa+4tU4dVYmOVuBOJdsu8TEdo1gGBj
JUjlR4FmIPPYn+AQ7eG+bWyduJpShsI5EgXoax3SflRo+k/det9HZIMMJYFzISkupSu4I1kPWajZ
4c14GQITnb+OVATpI6OJGX6Q05y7RSEAkKFT2xR1iW+cTycj0qsF+c+CVhwJEtEI+gwsHzSMUUdt
v2aykcXZiZxFePpfcI1sXWSYPwuvCHrbemmjKNzsjqxBUbpxZmKtQBvPZ8gTB3NAN4NpZ7noScB5
WsziToniz/U03eqy8FiqaAeQ/9H4L0N3+9/icjZjZXNo9B1+AFD0fkWH2bQH3S6/JiflsXOBzDRe
2qC8oVpW9pP4V6m8HQ1LVRXsApEeQ2CsswZiIajI5d031z/F8DdVJCJN02RIE9r+S9Mcuy647pn/
4iL0KoCLP+i1VyeFXYXjY3ZbMCDLoMOVHwAMQBjPgTcRH1pc+LvPPYhxr8veT0xeRXPRKC0qdBhl
2LhxPCnLY6n72fjrughmfO+j66sILvDUWg6ERQXaGel018zJsZH1QKvXQy6IX1RR+PnvxLHd3LjM
SQA2qIm0GM8LqVOFj8N8rg9xeFn/7dKxpd0IijtDXTORWZ/1XZF/NPOHsiByOsryOD+CYqwkyDl2
Z1DP5Xo3/ROIjM2x5d+3BKCOzRKz7GHog34UHMEoQAmaftD7OnWNkKoVUtbGuYnBnEGNXmHJEmHG
TI56Oy59kBr58boJUGI4v4C50zzqmDdaml621Uj9UBQaxobNjHqE3PVABopmrPhjWCYnqQR2FYMQ
whjTXXRQDu1ZCQbAw1GmtnuEXsXwY0BDmJZKK0EMMjhPVs7hXDrL+KR2noD73/XF27W5jSzOGVUy
aFPR5A2V5EsXH7SGsOn9nGYjgHM5Y4UuEaGDgBylF8wnJiCFVV3WYtj42oklbhHJs7KfJm6Eck5I
j8FOZ40QKoF5U/GVg3HLZEqQiRcFYgl37W8jjHNBaZ02TT0xqxDvw/STsHxr45/Xd4md/LdO1QD2
Id6k0T+ronGNFV02ziebVaMf2252Y0O31fgnRoGcWvsADqvrcnZSmbeCOHNItaaqlgyCkk+rrzqd
PZ8Fp/aypwjAuAmdz783v7fyOOsQ6iFsUqWf3f4ZcPF3/WXC4LPmaZ7UvrAG03Xv97v1ViJnGiYw
6qOih4aD+SExbKW99JFPrCLbjmvbxVlE0utm1kQN6BNOBmC4UdAPCsBwL4f4b8fzt8owZTd2gTRM
rUQJy9f2Qa0HYfQ4C4frylA7xAUlMTGMSsmZLquNaaAyIkx75wnwrQ7MG250GNNunCYZOkygJGBA
xaqTPYyH5eeMxvnClcmmeUojLiyhwSIxqgEWEEqntQkUndj+XQsDtq2uSBoI0Pmrh1Em4tDrFRQy
ctFJxPDD0LQ/6lG0r++MsusVNoL4ramr0ZrbeoZrlQan8VYf+CCZ3bv9JfmEyq8DyOcH2QG1lZeK
4BxmSOmNbwS6P/kAMnD6QAu03JYWe3npqKPhLKml4Pa2D2Wrz6UC9rncDpE/Vp9S5V+uNrebQlbU
obBgEdooEIUYrbWHYaDusJQeXOBvOrM01xxCwupXY1WYXj3Fgv634wgOwut28hePtCoxlKPCbmr9
2UJNql4+DhRoDaEI/0amT0m7NiZkzIKLJgINMz86EUN2j9dGDc6lNzVS5aTDWo3xuUYrMkW1Q32f
c+CapuIWU+H7a3031DcFOdJHCWB/3zgktJqVYWZhjRovKVzGQRi60mN2YSz2IsYxZJLWZ98HbtaM
bdtGpJGJmSnG0EkQXQZSnT0It/VZu1meRT89ZOCA1b3rzmOnsPvW2jjnAb7mWgwtHE1lPLe1vcSy
Kw23kRQ7FUBnq9qWwk+iReEZUGvLOYQiN3U1q6HoUP0RxQdd/0moRQng3MEwT4sQvfjE4xq/zEFh
UugXo9Wbv+cemGFulON1kZREzjcorVo06oKFDNNTNB2jkIjxOy8zb3aK76CTQfctrCGLJw5q1mgR
SN3xDMDZRTiOYBNSPOGYgev7Rjtipn4m8vd97XTRsgAQgDEz7rSBJSwaUN6CZQJt0Cxlr5onAph+
P+nE/Nr/ZLDfsLF+MwonDey5eJUNVl8Ct0dWXxjaFLDeHhfTLv9IqKZESivuvMVFb/aLDIlqnR4j
a31oVZHatn1X+6oVd8DKUu9GtWd+qvX0wPDRTlrY8s/GrY5KgIdfG0DWLjXn9BfH+lUqd8AWIevx
aAljwcAummeSk3jPsHTbG7J5hlpD7qTVSzOmcg7LeAHAwehh9tB+Fj7JzzNmVoXjeqf/fQgEdhBe
deNOWlJPUr+O2DVzuUtnUHQmX68fZcoS+UdQcdbkYTYgoXUln+VNaoobEB5873Qwr8yToxA5HLVf
/ONnKQKqyGA6ZdJq2CW4VsK1PqxWdStKn+vhnM+A/Yi8siUmU5j1vbuivK4l/xjaJYsyGSzI5ZhU
T9TU6UfZBo3PedBItNTd69BGFudDYqMHa2TDThvr+ziZQNWfvRYDqeSkMcstrmnFeRK1SmpRGnHm
JkfyK4Aosh6PyR+OmHVwxX+WFf5pjzLnRaYq/+9Z66QgLr6o5lE2iGRqp5LxxuZlzotU8v984+xL
fgfG71y0Q2BaKB6IEm+kn8QBYIf22gJy7gMLqCJFxFbNPnt/SjzjtrfbzmGAVgyMOD9NZ+0oHNIb
sk+G2jvOn+R6PWbq8GIlim+cwdNxKA/y3eDq/nKYNSLZ3qlLvV1YzpkIYEUoW3ZvUNEgIwFMwFeP
CV5uas8ITJ+N/JRBm7rE+hJKKlwhpyqsELkVlBwBF4G3Pb+uPdVuLqw4IDzVf5+N542SClfO6ZV2
TNUF4jpVCVJZuw81i4pzRBzgh0zUsFfTfIEn6bzJqx6Vgy7YGLI1bucTIgEa47xOtKnCByWUcylT
PVZqzxTLRX9JzlVIRALCPfLogklt5I2VwjqkIYjlj6OdDWA6oWB02a+8ctp4YEEpLf7r/DuPQeIU
gXpvfWQguiC5C0xH74hoQ6QkLwWFTaKVxIaihayW0yQ3RfHdNI+K0f5LGZwHKXS1nSyZmUM4OkXx
edRB0oZGh+sHidp/zlnMZTgWJXMWfe8p+oNhffp33+e8g7TGYi+b2P9Uu8zdvTFSFyHCwHj4QMDH
aUoHABf0FtyWgB8VIrfTvXWtiYUitlzlPIAB9slqHSFnRAfXckhyJ9SIGEXsBQ8RaGVVEakJEsGw
+aUumVN3FIYqW+0r54SHA9QaVY6Rb0KJ2U97p2nRmi3MNvyOXRers8iGbVDIS39xJ/8zuvPQf90y
dFXBTGx9Zv2ioIdHFJz8+jebot+dNfe6zVEmwaUTCVK90mJ3Y7k+h8ptcpOFfqgRly1qKdmP2LiA
yLTUKlZgDywXY4CCk6/69BMWJYbzAkJZjUUdM09j3GLS0daFb7XwE3C79iB7xLpR9sf5gkI1zaIA
BpOrggej9NOavFQRflrlvEEu6lFpsrSy/ILOQXhqhuuiYkolB95/GVAM4NQ1hK8Eln26rhMzPYbO
aviJN/6QIrv6UhwZP7dZ2CLVtkvkfXxdUA1XYV11aFiv90l70XXLVpWfxvDVRP0rIxwGdbQ0+a0R
avEaKV0Mj8FShvXCAEXN+/YwgkAeXU4fog8CcdvZGdt6kwjx8/4L6Lb0tYF+7LKaoOcCAEShYve1
lzgg8fTaIHHV2+TOfMypdsadFsC3spn9bo6ckgzzoBeQLRzqF5iwzNN8hiql/pQHlN4nTH1bDG39
ujshjoXGu5OiLIy+hBHFU7DKR238ev37RGTROE8yDeOCpxR8XyxuM+tnqgNJhrrxUzI4N7JkgiY2
GrxVoZ6K5ktqOcuSEetEuF2Ncx9mWo1LtEKPMb7N8h9Zd5Ln+9mkaNhIo+edSFFHqcrcFHuT1vwu
qD9r4LJT7eyowwNXn6l5ZsIA+Lqh2SyV1jMvYnUHrTgaVPpK+Ax+5Bb0NeUqKPh+VWZ2Jdy3sheV
l7FdbCu7X81P182NugnrnNOQpDVqclYpYbRAK5iI0C517HzZR7XJ1f9laq7zF4wq1MSI1SxYJSF2
Omc+GI+ASAP3p59/pGrIRLjUORexJl2ipaxWmJUBsAaU7GNUfa+m2m7ag549atm/PFg65xzGNO2S
NoF6ZnZvxh/j+LAOlJcnoiY/lzvqlRjN7KGm/GLemIxHA8wFFqOYYBlH5K7/ziHpnLMYuhWD7ezd
Ne8PIJZYwAq/fLluhOwTVxJRnfMVs4j6al4hcGWY2Vm7w2K2GJ0ObcW6xAOhDnV8OX8xyEpi9hm2
qG89M/QzaqJ9z+9pEsMy1nVJNhROl2SWFFXCLKwrlucmfR6E2FmAkhkB4fv6ou00PBrgegV1pwmM
OusdJOs6K0OuWjNagI4MmSaabS2yp6/ZRxbwRbe5qz6AvvtpOCt2ejR+Xpe+F0K2wrmjlQrKhI5x
CF/D4wL0v6H7rCSUt2C3KN4utkK445SrgzRPIYQIB/YI3wQzulluRo+Vrsgr3a4n1BjzKgDzAfzH
V3WSyBTCVhgZKPh8QbfECyVI95w+lifjfiUegHbXbyOMc7tar2VaW02gbFm8sjoK3WUcj9e3aM/S
t/pwvtaQJrMpLYiYgLMjBOlEnKQd7DIY4EYHzgbCvp0x5QsBjE09dpTzfI4uzbEC5zaFpb1b0N/K
4kxhluopL5msujua4U+tOVqyN3Y/lGFyqgL5dOzgTHrXV5DaJC4Xy8SlGEsZFmHI7iD8FFc/o1B7
dy8lW8U49zpmRYWWFygWK6CFB11dB4YW011+1r/SR83JfKrPnVKKc1CxXkSzbEEps3/MlUMsHvOJ
sLx9ESAgA/epapl8Q2faKTqwm6FTJD+Va2+nkW9RqLZ7MnQwJQNnTrIUy+T2phNzE9EWaljqs6WB
U6nL7I6aM9o7Qlsh3ObksawNUwohmmWCu+OD0o2EF9+XYILZXQc2hME/VNVLHUptCwnSGCzdKRMI
/IJdrwYkU9NQVBGT6SK3TrkwgPEh1KECLr3drXJgo6Ozx3jqE5eaj2XBk3fYW2HcelWaKqrYfAZG
Hh0kiPr/yiC7i7bRiTPhLhmyVl0hZlVWbypEe6ipd5O9ML7VhGm6uV0Cql0qLAsiRuVTPEb2KCo2
OiAcuf5w3cfsLpkFJG00AuiWxiNdxwbmJ5PchCDfPP2movh/Kke79yT9Vc6Lg90oNEZKrRqiBcrZ
1l6c9ZKdzBrgS4Or+uspPmTo35WIGEfKZPF9I1MuR3SFStBNDab6VnlmNpEE6gcYY30PPl8HjSPO
9eXccwsGo5pTZEPVZb4wK0W6UQM7HO5UL9zVSNylkP00Vt3rYvZ2bSuGC9+lJk9VxMSIJ5Q9TuqR
tf/VARX2KG24EF5UeQcoDYjJs0uZ34jCqUwpB7ErQ0Zl3JIkVFT4Ktyopq2QJy+qoKjhTLpTOL1d
HMfT4IrAyJh+oLhNPZnsnWDjVShfikOPSNwuTLEsAXLAbJyN6u9zYhj6VgRnfMUkzsJYMBHTJa97
p9f8YfplGlQZ88VF805vK4izhV6brS6u0RVfgePpu+i1bnRrnsDR5YaH2VsuEZ7LlUD1Mzx/ym4d
UI92xAbyRbiii/QFwK5oxYoqe1Eku8seu0wiLJ6SwnZ0c5ZXLKepV5CyWnftHNpTdB4pRrDdU7Wx
CvYbNjImwQAMHbOK/1XRGS0PXUXfu24aMmapJBHPQRI/7drmK1D1RgUuN7no0RdZ+zAUj6IZ2lWy
/BN3tBHFRd+qkhehwF3JtczFHpveMYpfkzUQUvaC1VYhLuzqRlNM5SxDoaxwhqi3pbyze3RG95J/
3e/tn9vXpeMirxWtab9W0KfuAj08RTnxjrJvZa/f58JuBbrQtBDxfUN9jCbRFkEyIecU1szuegE5
1pJNoJEbfImtjoRYECaUUFY5B+qcDF6Z6KxMqp0WJOg5O/3vvMNGFucdwCAbrR3rHHsh5UVrgmG5
DPMwcjC0czf2xDGlVOMixqLFWWOwNmE1O8nftf6XKbjpSOzSrhVsdOJ8gZAuBbIJ6BTpfjQ8SVSN
Zre0YWwEcI6gBLjqMucQMD4rR+muPFp4G2rP0Uk/Jo4Ftq41AAmIU99MNGE5M+FrG8ZWeOuE6jwu
0xWyGWEtu47ld8ZtETR/jLZqV0frQUKPkPDU/QBK1/XDRarNnWMVnQQWJoXYmFB+mdC8IDxnBxCU
vdwIGxdNBaKvS+7vXKOdKPGUqXKHuyzF1kpZd4b8TftQg5aeVRaBtW4F/08teNcLb/aYO+prkyzz
2ENZIITbk3Cs6qclvxTGSVsiwj/uVio29mRw/UFi1Opyww6h+jC7urMeQFsF1lX5gp38Jx7yVS2D
SzumAfd5mC/KpVV/NhLLEbr043U7Ic64wbkUSVcKFZCWcClSMMwnXXmcMsBXPVyXstvKZZiahQZ6
mV0dOU3WLs2UfI6RFF7YODqjTpbvlW8NejeBDVEBEF/5Slbhdk/fRiin24xUNO97sH6FpnQXCa09
GKM31OCq1Xtf6ixnrmsCnHHPm5ngz1JQS7UM2eT0lFfDTIQC0dPCtBcqCUrxg1jJvbwG9zvcvgFC
AVBGzp11pRCPdSEir7mZ7xlyAkhMLr+ZGorAfJpPq1NUthWMAco9REDYi6hb2bw760vZFFoJV/K+
sVU84ksROB/TZ0LFPd+xFcO5rjme9DgZoGJ6xCOc0/wRfZRue1Rq20CsyAHHXaUwA4bRTTDbgYnq
rY8OUy01rAIFJsDn6JFTLpVDv5Lulk5MINHJJoBBGSrdWymdYYxJzGrcrHTC+JrnM8NhYe4QLE3H
6yu45w43wvgWxs7U1DCrISySb5o5yPXHMfsyzJaNByzKHe4u36tifKW7BuhzN5fLBEefHrPvL4xQ
XvlZPkbHPre7Y+aiYEf0ClAyuYMtlhIIoDToJ893IVo8qk/iSpg6tWE8cHYYR4ncqJCBmrAJXi1W
7EocRMzVS0H3+09c/XbLuDQIE3JrWrHniVr4Fo53ykC2sVNGwRZ1m4vES5q0OSSw5DG6xbPpLZt7
BaKSrT9PX9joVB2EDlk0ZPGQz4G2mnFOIwY9a7QyY8wvDEWzvGvPGm6w8nk4XLd6yio4t2HGM9Kd
CJZYK66CYd4yUKk4tuveN8bOZTXLgApUO0CEZZ6W5mEyiDhJfZ/zEokRZZYesgL+9EFS7zqReAUj
vs+3NKoWal09BrBcMTmmBVj9CMdDfZ/zpZOBAcm5xfeL9aaq/SYkwivT/4ot8X2MuSGDUo/ZsAF0
h+z0P0ui0B2ow893M06VuiYT89ZgXG2PQ1A5mRMeGhyS9rYNqPowcTL5NsYiXysjNCFNFTw9vIzl
F8buaeWHleIh2d0fwwSkLIh1JPCqvPUB+WiFQjcjsrZm+1mJwkss5+71U7irzEYEd0SKVbcSsYMI
TfnD0I5F/RQbTiUEI5UmULrwZ6XL0DTb4iwO66koL3Rf7r4VvKrCo9xVpTaPgODFarmrj/ZSL5VQ
zQS6AzhRUUClZlV2FUINAe8/pmG9G0pPGrRrlSpWLmul+0KIv69CRQTOnVshGOhEWRGBkGKIKo9R
vpqCgqYP9XeTXfXYoLsU3fO+WNvVBahwQDst0S3ZHYTzcJaoRuedFr+30rm4bSj6Kka5jFuAbKOC
CsHp5/7cnwfftAH0/YiBOzf9qD1JhFvamc98K5irZMhT16ihBsGtZQ8eY3DUcRNuHP3IAJ2Eb0AZ
+M7oagrw8RHn4X1UgmhZBh48Fl5Er/LbI8coRIw1kmbcuE+K5qXlbUl1hu6v66sM/j1GGQYhywTI
KFqbdfHMB+3RegTJvfxh8RkVnnw73z38H0PRbN3e+uM3yr3clTc5BcqRuZTLELw42rPs5VhM4+Pk
Lz57wOgOBmG+7y+rb8Vx9lPKbYsL5ouevqAHS/IsrccxJVOl9xeQt3I4c8FcQanI4KMDkZoJIjVc
8dGD2lxeAFZ8CsJwx80waQArktHrg6dVLjHLe2FQG3FlUCSaD3CI+WwCfgeN8yAzQXlIpJiEd9oE
3grkMrIqkSatkRdUMMC/nLsp6PZKZxrwTlNixqkz7O4zWY/a37pXJbnIY9RA3OgGKFkmlzhyE6iX
6v7QfLgefXZ6O97qxoWfOlTXtmtfFpM1MhVOe2CEezS28U4d6K0k7mArvZoDMR2SzBs9YA1F/cEs
0SkqeeIhpJoBKSPhH7lCoS8SZCVwI5IdBmi1cE03ulQXhhFdB9RFnxTHJXJKkk4gAhdxsE9hYPnh
Uf6gg/pRtmMv9CgXSS0l32xehU0jxRGUY7jfBhqvzaP08F/2K+KJct8d/2mH/ANXiWbYSQyZfaxH
VfjZqJd1IiChmYm9d4qvIlic3zjFfrIyUSogQohN25p/qt1drWK+rr+dZHcsDI8w+X1v9SqP8x9V
rYRdLuA4j/7kMbKT+SAfu5dKax6QOO2UNM55tLg9SJYM7ZbSzQw8+7c3GPm240JyFjwY1cEyneW6
cNvsVCvU6aaEc14kGcO4GnsIHxw2/YrheW/ECCqbtRXP1Fso5Uv4tvNe1uuijXEI8IpYjA+ddc7b
G7lxp+wsg1iqkmdbSUUiX6C8s8b5FcxpLaGmYTtroBKoY3YDylmcvVjwqqlwgDvnTbit54K/thjP
7sdgLMSzWswUM9nOUMQbB8c3p2ta3kx5BPXZqcQIiM9Q4YzIRhXElkDyLdqJb7n/2tXxBTnU0EBF
w+yZTfizh4P2MxCQXvpKLJcqTxBxiW9ZX/U0ksUUShrqM2sVFhTZAZ4ouIWJfSW8At+tnshhLJTg
E3THPnbj5DGCsFgtnGn00qG314LqJdipub/dP84PiUufJmMJiazkCOISlhcud6tT2yzPfmnaIqkU
qOXkfFFYmJ2c5pBZ1M9qeaglzGUO9hoTj4bUIeEb1xeraBMzhhzA28LnATu4B1s5Zg4TXCRaJw96
6kFtb/9MlEdMxVJl6d0LRl5XlhBFM+4u5gn+YFBvRu3StoZdN48C1a280wdialtpzBFuYogitsu6
WJAGwL0jA/qfcV9hgDJfOxd18TMLjtNB/PaTcbLjVda5HlOYj+FD2FY8lwBruZlNWgzxs8/KH7gk
+t1RPpAAJXvReCuHM9FqHgDZnTA1bcx8PYqf1D8iDNwwPvYSFLxPIKVwSKF7QWQrlLNRFHaMWFMg
VPkQBoxDMHbFr6rNCIyWz1Rt5wWP5NpS8vFS7oEvz3YSr7DflwcZOT6oKW6TU4G5oi5Bn4jNyFLZ
3CBuoH/8o0xuqy0XMtVJS5OkgPwWlzRYr/OCbu9orBvmhiycsQ27pi2XfieyOWgiM5w8wU1U88c7
TNGhR0G1rYfyVnyiWdLl9wWnt0eFi5fWpHSyoL0oKKJOz9jJGCXaDDaV2M+c8qBjgE/zGDsGHoY9
9ZQ60afeEe2IPDa7IXOz2HyWPmfgLAhXdrPCnWB1v+F2hc4tXy195aZCM/t06BWbhJDYTVS2Yrls
vWjqwljCiWWA9bH2x0Pns9b5/0NBwgvymXoKIhdRK7HYv/k3RZDBAerqUKSAyAB4KxqshsNykO67
3qYwXPdCiymB81NDE7iJm/Jbl9iNYR5N2QhfEX4Xk+cC3lBeUzvOflz3fbs+aSOHM2EhmYsxabGY
q3aoli9Scy7jT9dF7NvJRgZns/2cybUyQ4YGymmbnUpQFDqYdtVd2Xq5ZwFcwos+kNk7s4R35/NV
MF/SFIqoFucJgkVAqkwByBkChvDLDgOZfxAbxr+Fi90wzDAYyHoYvPqIvArpOnv3F24GH5QQuCdH
LjVGTOyeyQdO1RqkVYXQaoyOcmvedXPjSkbsXd9BSgwXIOO61LURvAy4jl+a3GusX838x3URu3fw
jcHz9B1RLERl2UOGgpols5EVgPoZIoWJ9k8Kl4lSiP19m3BooZJXA4TlwwmTHKngyRSuwa6jVjA9
IBn4/7vOhdXU5mFqe3aAMTMgha7cFY7YCg+x9jDWk0cs324o2ojjAm8ypXjpYsC7+nIE7WgYlO56
Lpyod+PvywCc1cKl0ZIpoZyTEqYyURuTAdeud2X501wer2tFfZ9zTu1a1qnM1rAUSy9PVn9exuC6
iH3ntFk4zjkVMO08SyBjckCx7sU/QeJyjnu7x6hH7+hfKj9x448UrtWuAb5K5fGzY6RIulUNCJ3h
rVmXdivfVCrB07d/pDZCuEA5h2lvVky139cGlErObEBZCHIvJVMvSiPOFS1hqQ6jBVsQq2c5w5N0
aqONi9gs5mjeOfSNRpwjsrIwnQYZQupnzW6Phcd6G82nETColZs+kAkepRQz0I2fqFazyKQMK5h8
YuhYrOQ0HqUD2BxOPXi4caimM5nDUkqyH7URqowhXpZVKNl5yaPi4tXK0Vqnc1dH9/s/QmekXqoo
LTnfEdZdOIcVs5PuEII1WA4ECt1V3k2lNjvHuQpRAzijxMyj+pU8qt8YmxArssQuHhteQAdKO7ow
pKkIl6DEHU/JkaFDq4fYy53qQNjRbmKw+TWcY8mQuGdSAY3lQD+xSsF4woQBoP/pyyXhwyzOv6xg
sVSMki1uf7LSp5ECBri+earINWiWi9JFJTPRMhrsOAdLcXibGWRF/rpRvntKBRa0LlkixMxqfFRG
y43y3tdy1Zbi/kZbS9dKk6MWJp6UGSI4L/D8lhgP2kI9uBNODczXb0+HbAG9O9LxQwbnNyXVesDb
QGDghocBEaLycn3zwEL9VphRdGk0CnDTsn7bxJktjFSev1vbMf80RfQ5vhVhmWKzpgD5dPUHlvUg
Z6ycZnL0D+yeDHaor/VMhLx9i9EV0TAwu2TwjwIYdmwMM4PEcbk3zUs9fMy1v915g1uq8iqCU2pB
237FkEuB5nBQrHNSEPtCqcD+vnGRSSaGSrTi+3l2V6cPlfIxa4lYs7/1rypwTnEyRtkIF4hQrEAw
virCr+s+iP3796Hs9fu8Q1zldUAZFAcq95X50maSEyaTbYTP1+Xs64EGC0XHpVl6qb1tlmoGonYm
jnC8iXyqpgdJIdZp37G/fp87j1ooxmE14DyOi19Nox0lN3l/O6PnIdM/Ggb1era/86/iuBMZJfOS
SIx4RFxPhv7UhDeiRHUYUEvGW28CpMBwgQxjPHXGjzB5ur4llA6c9WqzWTZxjO/r0zezuTSZCChH
Ylt2XxlRvf1z3zn7bRdN63IGrWgYh0o5NtLXsX+QpsuMRqvwyyw/mcB+Uqm51f0w8SqVs+o8UdRB
EIFHMmm4xpm5rTE6MUe/tKaDYUIvcZvP1xeT2iwulCdT+N8ULZKPcQG4kIE4qJQALoD37Ro2Mctc
5Dixlc5f5O/XNSDMge9f1mSrlLocJ0iVbuTYsDXxrpopfMrdXqiNPfCdy20l60qjYWcAeceoOLrH
5qZGzdBy1lP6OEa/RxP8/EY+hw51kfuLqP2nXfCYrEu4jlmWYxFHHzQ+mOXqu3N+NgIFIS7/Q6Za
wqkl5bxE00rNFKpQthQ7W1G+qRi/GDvn+r4RhsFDsoKAadY0dhnBhLbQ/DB74jDtR4jXNePcBMhM
U9FqYBeyJQKg4T4SnktLskeS8IZw4TwKaxQJ6hwx8Pn4Eh/VU3daTqy2zPLiFn371Rc58lYATYlg
CSfWkNoozl/0I+a0J+ZqJdSV9OJTnPWeNJX29Z3aGadn+cjrUnJOQhgy0dBK2EOa2Pqps3PXKDDC
33pJZSdPFXjHm0ND4d3tPklupXKeY8pHrUrYkVNepiDAkIVyNTB1Xfl59dhtw7qn1vMv0sk/NeV7
nlPFCk2F8WUxmDAV6WSkOxj9cZJ71s2SO/1E7CDbofd5zKtArsggVitYYgQomXWKJwlOEz/LnQXQ
+M8yOOWv7yNxIviG6KpSBHTcMmvRcqcsl0sRz8ckK+8Fa3q8Loo43HxPtJkJmVbXEBUtsxOJld9m
BqEN5RT5TmhlLZS1Y0s3Wnb0qDqSnWR2obqNq5zQmDp55GMgtYCcS0nrqi/FDBI7z7qD3Cf2emQC
N9QEm2/9i1VR6kD5eX0piTOush+1yUATxqZRMz+Z1QC0EZ5KK3LxWE/YIWn5nCtpuhow8SE7bXXr
LWMVmGIWtLlk98pwKbTsixKNj3n7iJqOP1XTd6PX3UlOKWhg8ndwvqZcSyssEqjbgzlHcjPvP6Rd
Z4/cuLL9RQKUKIlfFTpNnnEY+4vgqByp/Ovf4fjeHTVHt/k8a+wai22gTxdZLBYrnCo+gisVPwnv
Of175L8rg/Nq20QWChvjXqqU8QNIrgbnu8Jq30h+XN5CmVBiqo+kpETVJkCIq2MQng+G1DsQ/6Nf
/rQgvTgfMPDlMqREa0QC2LEkTMNQX8SWs6c+eqKoKWsWGdWmDEQ/V00WRS21OAWmnQ6epqCILR13
fSELsEmXzzjHaQazKZYGOoHlO3H6xuqrSVBdr//QAv0woShGchokVplw87Y6c+WkGGEV8f1i1Ulb
0oNVDidqTx/VAVMTJlmnimwd+ecrOGNGWy/j66g0x9g8ZOFJmSR1hjIHVqR3BZ93tHQ8mq3annVq
TlFgP1Y/+Ih382hilFx8oA8REt2Jb9/3//YuF0fVVkZXm1aIHZxbN7+H4xy7hdcobvWjC5bAOaAK
1iuuImljnmwjBWtCrSgpUwMb2f1YUL/k3BSWi3EGqHoMDzHmwGB8T3OtBf+P0SVcJy9c7GJlHgut
KKxNrPfo2ahX+f41OSU3vNYdjXOyQLtEf8Tiu64bcBMuWF1neIztD6Z62/S//pU9Eevs2ngcmtjB
Qi6dfdfl4CgsnF3iWP5lGMl+iRV2FZ3AYckvO0udP/TJfOhC48CiFJ3Y0yHtRwmcbOEEw9IPDWeu
5ufcab60KnuIS7Q7qtKZGtwQXlAGkQ82K5qKRfxyrSu3PLb3GoKuyi9l9sDdg3Z21HlcXkaZbyTy
wbZRltOqAeD0ow/ye4YprBjf0AUvDF+NK3swynx1scSumnR96niYrAC3bhAdyh3Z4epGJ9yAQiIY
l+Yu8cNAIiU3w5eWVfBZZrT20pJCSnToo+eKt+eE9+hRfeK5nvQh9LovEkTZRgr2ZOyWBRyrkHP0
WO7y3iA7wMSXZ57LotISIZl6Ci8gJdULaqj8XNOnVLmq69tyPFyWSAIhElSwZo5YxCMLpeFcGyVK
dRl6wONqfxlGslMiOYWSO12RjoAZMuIS+1kDpci/Q+A7t7pDo7yY0SXHj/JSfV0UECxZsoGefLkv
qJstWIuhVRXHSCHEf1mi/n8kgzJ3x+aLuRJlKBY8uEvgWMT9M7Up7Hwbc4yiL8RDw53qyvwdrrZv
JDMNsAdbxDTARnGO6Kh9FVUjLis0fbtJ9JDWmlfXiTuUp8L0zEHGwrapda94Yv6e5hqaJbl36pDG
ndLS653ey9Hmc1knts3gCkd4XU8EE+Rt7nY0gbPXkAs2MGvhyNkhMlSjG+9zVFd4ghKq4LzEsFHg
db5yx5tAQXUYXfeon8YwtofcS75fFnDzWK3wBI1UJgZKhRrrqC5Bon+ewt+Xv39bFVcAgioWbYpd
mgFAXJR3oCgr9ekt5yPSdygp+ShLT2xe/ys4rjcrzXeSKjVbBjijL3wrrVyj8ojzm+n+mGoS5ZCt
nfCuVnTatHEMrKh6tNUHZslq2mQAwu3kLFUXG7z8Zq6uOvtDZnyUbI7sFAmXUZw5aGnmuSPnho+b
Co+8+jv0wQZRXJcMle0171FlUmd+07Vd7ZJgLUBQaubqy8rlqNvNDtp3FCMiBA6t+DF+UA8WWEtl
Hs1m6OUfTCLm6ZlWzEvIFbHk5G9+Nj/nymeNyvR9s7JhBSMYjJQYfVwrgOHM0uWu2scqiL95tbdy
bGUz6y4rCDiLz7W97hylV9Bi79NlchsDVar+ZQ2RLZpgHiq1SUuNj2Kf2SOpwb7jTJ6S3iuh7Ga8
rIlEzMKTxPpPrN0mBz25KrUbKtsa2WIJpmGZEzL0HRbLVk4Z/YUJyxJ7sNkY7az2XjAIiVGU1cKr
WshwxVM8FDMLaYDSlsQlzK2vWkTxZ7/CHEHzPfn+FbJgKcDEHS4hrw5p8CTuF/ZosFSi2bIdEmxF
Ps6qU/E6F8PCoFV99nojqMNYtoYyGME0sElfjI4CRjn8GYpimr71AUkJr0MNb3vD43e6ZPUkmGJD
+1LMVpnzkpaQXS/ZTYk5j8N7vOTXDRJb18u+HZXChvKxPGDpd0e5CpkkXSWTQjAGU8kU0vCrzzFG
lyRHa3CrIZTsj8QgvFz3q/s1VZJMY1wLZrWE3/VhWdxwal2iy/oBZdLw07wGstUCGSMApe1xHm5o
dNPKGEElzh1CZOcYi2WbvOaZJ0V5dSH4ISAQKpkqPz7l6VUmc5JlMgn2IeytyrB4TqMLv8XW4vbp
x7yQVorxfX7rimOEB7j5MWFDjJQ1ed0si4KmiQFvWs3Pd9negge5BHyolOzo6BtXuaUZRAelGaf5
EJ9/S6E0eqrWSJI+cHK4LEgVL/STff453PX+7Ds7uv+T+aqulMO8/02R6rt8SW0s69lPEK7cjJpx
1zT4CeC0chXHTZrnqvuXGOLhopnWlQYw5uI36KVcnT3Pvcz4yQQRbtuQRTRrIkRxk2in9kGl+7E0
irtxgM8WSzhXsV7pml5CEBawT6bHZ8d3YCcFnfpOhUcePYHb1beP/26HhINmzrOlTikEK6crFv3i
/PepbUt8lY37/Uwy4XTFVlc1JZ8wmLYHI7oulqd/J4Rwx9o0prFJ8P1adk3sxFPG3rPq2LuMwq9R
4fSeScE/X9k9ZRwHi9ZAiYbxejATvxzpLlP127TOD1ljuua8SEqVZCohXLlglI7SlqvdrDtuFf+2
xsbTyqCX0Y1tVQGsZRPbgcopoyHjOzTd1RRhTD7IEMPUP9aoVapca8dzB/Tn5fXceoCegQrWYZxs
cwp5IBPTA/545PPoRXte6mx4zVOD6dmSLZQcY7EpiNBYiyI+u0ubjZM2dye2GFe5rUhMklQywVzQ
Fva4V4CjPswoF2F75z5B6+y8WwI+3fwdhc5nCylYjnqMwnnmhzgl39P6qDrfIhm7tWzlBDvRxraa
1XxCodV/UzCBcSq9efgkUYiNF9qZHIKdaMIoMxJuynnDyYjWWBOV7qDxO6kHGaeD5GQ5gskoY7ML
mxHyJImnfVDs3YyZlsOHywJJ7J4jWIxpoawMcy5PeJvYH5dOwoIn+37BPERNmqV4CCL1EN7FSuPG
4eNlAbZi/+sdEYN5SuOAr4jPmFd0z7FBMgvG0ocIwX8w3MDIlr//sEXKLgy++hdMLRUsg2kX+RQO
sAwKewZrSqjdaPVebyNvUhKJ2yyDEtyHsbVR4xVCwl6tTddKdW/p7c6lvfUIptjfI5GRqW9xkJ2t
qWAc4nAmDqv4mmY71RuO9tPgq0EWhLxZefbKbynKCF6GF1q2m0ss4JZnfYYu2grFSDOLTxMcPQV1
LsxlqHPRHnn6aPgoq6qRnDIqWA2maeU8MYAt1qFpHsPlymQHK/4i0VLJOaCC3ejjQe+TBTDTj/Jo
eWCCxe3l9qM7/ObR2TDZyWfCyGw8FSwIKzIjovaLsVI9He5aG7twr8EArsCt1j+/o6H1bOMEY6Kw
xV7GDkImVvU9p03qOW0UzFm2v7ya23vmWHy2E57FhiBXWZat03Bnaqo+GNFXjJpwde2WVh8vw/wP
l+MVR5DHMhVr6niJFwsMnlZk+9gvkW8Dr2KIVidVwfhkmV3h3/nWrrxiigazz+wxnIE5RHgjD3uQ
1mF4RmAbn6f6U9FIVvJ/nLV/4MSKQ3TjLxleYfys/ZlkHH5pRje+/ZMZnmf/8pJu39GvcILVbJc5
1mgM6XDpuBxWQ+vk+PMyCF+iC0soFhqiNZN2A6+i5Imy4sSn0MSHds8knq9MFsFIFqZdVQmH6cxA
zW5D/Xp8F4RJiEkMolHMMjv359vJqeqcT6pXu+9xx9xq2Y2aNE3Fv+XNeq1QBHtb1mD4tF9Q9soT
2WkHNL4feds7r+9WDzIN3zy9KzjB4tqZmVUlv1yM8BTm99qg7YbsaJbL4bIabDVRYKjl6+oJNjex
lKzRegClxxapieJmBgXDp+aaR9MTmd++VeF0hiYYJcPW82nmb69u1wfhx+VH8cJvGQWOb+SoMnfH
HXiM3N/xKfLJh8uibqriSlLBUGUWbYyO14CDCtLF3ZIpllsYMkXhevBGT0BpwWeMGSZ04lwbs8zQ
8A9QQuOU9p/M/B1hOwSeXgEEMcqqjGaFAoDNB4wZH+ofub67vFKbyreCEMxrQ1WMleVTpu1unymP
cXynNF4jnQK+ffW+4oiv1d6Ohz7hfq9+0/mcBDEKkj25sZC5LPxyL8tcbtvxFZ5gWEEsqiz9y9IF
y45z9ken8BpMNpyz/05GFCRFEzzSguFRrHGfO6VQcjNAue5Psz11KJPlXE+1IrmmNvV7JZ1gB9Vy
MXUHNYR+5NyS/pY0u26RQEhlEq2gFRpKw2Uqfv95EGcfOYFy9sHwOmnJnEQNxckYXQpqE4Xff4q9
b+odVW23+OHEsiSzVA0FE5gOi2NSPuV8fuDcYwyMSuDl2GdH8FXty/07YtSWhuCxpWkY6aiKNCql
aczp3JRwXn4a1gcN0ylayXtye5tWEILqWQsz6nnCEJi5funIiILol6XueA0pZw/OZcWNm87ECk9Q
vdSITEa5SJyAloE49YWNSqoQmxq+ghG0z6ZJbnZ8BFJkFP1N2Zh55yaVjcnWTLWlV/5b9aMaHxZp
W+CIA7uJYGjnKbNJBzIqdFgZvlN+a/uPpPmkpkTyct3YrXMgwdzWeag1ca0x37jj/BzaoT3En+Yd
n+9L/VlyhPn9c34/cTB0t+sGp7HWBceicGKj0nLC/Fb7rRaHwTjquA5tUPdWsnJmrmVvoWzTxPJp
KqGCVuRN5oRsWBheBrwg/E+a5D98ut4kyc1t79YrmKgb7YJxwxYWESlUd6FHc3wwFfAvjb8v341v
dZCv3yuOsH45uKRrpqtYP4OhXP9UF7NrZBJhNkEcQ0XPAzwzS6z1isdSy8x6Yn7f2W5Pbrto9JLi
+bIkmyv2CiLGhPDUZpU1jwxFPCgG6adf1qB9x3ytgETt7jLUptKtoISLN8vartGcGVSHGgswsU/t
j2MIanh9T4aHy1AyqUTTZ5lsCQmWzknKJz1qvCqq/TmfvhmJ/tct+lCFlVSCflejbSxlzqVykNhZ
mJuNINuI/poj/RxFUOzQSBeCSmvmEy3GvJ+bqr/Jqru0lcBs3IIch/JBr5h3ZYqGgRRxNkUF1GGa
dmrrGjswKYJuGzwbUxhgrB64J2TFwfyniwZCg2XgMzBxHxrCAk4aGVgR9sxXoseefZ2iD5d1gVvo
t99vGxSDxmHDLcGwovmssdW2Yb6qfSjyY9SaroJdyr7myN9btcSybjylsHhUp1SlmqObYgFtq/V5
ZpQtqIhewgScKJGzdhhBspMF5LZWTlcxdcrh3ZdElKwG69vMigZTCKPrJX2m6JO4vHRbFkjH3HHV
wgRMHX9haVdJsiLMrZCEDDWtJsa5Ff3zMIVeEy6SI/RGDsMiqob3J8ZogbtBfC0tpjK2k8nSgOn7
2DpZROIJvRHj5ftNB3/wZqEiFb9u5qxOqj4NwvmLWmS7MondepBRk8lQhMWKcgz2My2gNNgRDMZ7
rEy8l0wiuRXeRvEFabiZXW1KZlSqotfA4SxNvO6APhIESv2XJ4VfKF7+QDGTXOafbG/S6yIKjhCr
sjCrwg4NHqflGc9nv/GcL6riDt4Q0N98voghxeRH/+zoCqIKRzeZSa6WLUT976DN9CnbN378+Gec
iYy86c2tcQ4nNv85OcHIbq4nk2mBAb1103nxaLlH3lZmJSSSiV1/ammC3jQZ0sD5OgaYD/7A54OD
g5xzxvqRL7MUEt0UCT6HCQ0DpgrJSDL77dL5mFdzSKlzuGwv3pjalwUEyw8KVIiNcPO5as6KAZIS
pcYR0B5yelDNp8L4XIUne7hWmKwBdVumVzCusKtzEIJZJItDgCmL8zWzp5+a0u3aMZPI9PZK5ELp
CHXoFmY/mi/ViCscFbztmDRrpMHo6SceL8CA3kfTL13Nc67mg4zMc1OsFZxwzvTKdBK7AhxbDkn5
GJf7MZHYw009NzBFG9FlTcUAz/OVy5YRfkqxgN21St1xcty01V2UuHppKqn42168FZRgFKupzIsW
Q/CCGtE9hD84vevR7EA5j3iLn3Re5MtCLpsLCC55U7U0xya64GZGY2S0i0FgH7PHGWVfZXcd5zLe
dxmI4GDWbB6KzsQuDe1N3d9aRrDUsvLtTYu7EkQ4TbXT1npSQpCUWu4UxR7FbM7LB3YTwkRRmYVJ
15yB91wT8tTpcr23sT208tR0uFVb69tliM2VMgkoT4llwaEUrqt+0UeFGlipuIO7lWAUE2bS2L3q
XYbZluQVRjg2KVPbSpvNNIjCwhuibO+MsnlTm8dmJYmwWH1a0CxHFV4AhwwJJzW9U9rwZqmzg65R
/1+JY6nnGzMljjq3C8TR+uK+7cHuHVcSR2J7xShG2hKwy1miq59lnUKnCBD9oHvpEB3URA8uS8FX
5M39jcT6fyGE05/GRafOAzRYTTGNKytdI9Tv5jTbhRENHFLc2N18GjLpsI1NXMyMckyCa42KMYdJ
Y2WRpBP3G3g2l4HNOkz95MDT8ubPNuDsi+mDfcwnlyjSuqS3yVB+Y6zg+cqvbgzqmBPTyzENrJsB
/I9FABJoP/08vJRCWVcY3yK5oza3cgXIz+AKsOz7cVEryFumj2UY1PHx8j5uav7q+4V9ZIqTGkWL
76/Tj6VTuE3xaIdPFlrBLuNwW/BGXzBOmlh4CdqYnnUuhzPlmVLF8Iqs0Xb1ZHb76VlV7+3c8lNN
kpPcXDMH0/Jgk3QTCfJzrGxyOiMvchTSWijlZtF9nxiS2Nem6aOq6ag6SKcw2fkcoiS2spABEI16
VIojXY6pbHbapqavIIR7SDccLdQSQKhOhAHfIFDvzP00IVQZsRNptIOqV6fK6GWcLpurt8IVVq9s
imzRFuDSpHApKNa6MZf4yLLVE05RS8yl66wiC6Ko8vTq69DscltmZ9+GXXFWDQR4bRM79Lah0o4n
O64w0x7eHTJQCPvnd8nedEHr79Mvsszn1qqtwMRg21hpU0WWBHaJxpW/LAPyGWMio3reRkEaHHMJ
zbeF6VqUpaFRlWlArR+JnblRLomubR1TLNY/AMJd20V2RSIFAM08H5AmPHaZvQPxx3PEquvW0GQd
w1tKjscEL7KHE/Fmlnfk9PMyDMBLyqBG23+0W9h1G7Z+1yPI0n+Oa0OiezJE4VjlZdJlKPCHh7x3
ThjUsjf4bOOD9Bm4sVXwwZFbsF6CRmLsC8PRtEwpmghv+faoufCPUY03naL7bxhcifpwSXhvY+Mc
RyPgAHOg9VRkRFVizUwmVMiik/JXpu/YcJWChi/dF8vfA1GMbIT3bVp4MYkX8JyUk9qNQxRg2hXm
3c5Ps1LtHIft+w5Bt9pi/l9fHGd4fJ1XF2AdYYhervRRMNU3C7vqFKSElEfEzLz2HffGGZRw1+aL
sTgYhAtWljn5PHbsuhynvz9fZxDCdVsWaUiKBaunpdfJZAdRVblTf2eBoaGXNkNsqOAZGNeZ1dJl
Me2XiC+dMil37ZLt2iIK/t3uCPaijkynbm3Iw7rrPvyE0alupF/P6aNdyO6lDU8F0hDNQX8ggn0i
+0mCCHBILRyoua4823kc7WvqMK/UZR3k/DcLrsoZkGAh1IWNBRohQMpT/a7awg1D0yu7O9Yc0NyW
GJIV3LgLqW7jxa4iBYlMkLBJytDQZAYfdNBHFuxf7Go19WZzkfhfW8914DjU0A38sUSqR8W27a6l
2CleiQG/dW8aLhKr5HZ64JN2EOOTzcTaVL8VonCctK4oR9bjOE1g7EUGMQjNZndZ/TZ1YgUhHCc7
q5fZULj6Nb1XswMrHA91yI4pCatsbpKjg38YlNO6KpJoY7RXpUQJUmfm8lXP7qv5KY+fLouyYcAp
guT/QAh2LowxD0g3ADHSe6M/VdkvM75NUtRPySaHbO7LCknYF0WxGiXmwlTtLfrnFpkZlS2WsClN
o+ak6/D9WvMwOuCVsPZa89eDIXCvrpdLODZ4XRJ1bAHSQp1jr9kzUEqh/MHaofHQ62S0jbI1E+yc
ErM0r3Wc0lm/GdJjJNuTLWcV8mCEHGp4NPVNKgvzQOsI/V0RHpa8aTfDmMz484hBF90+krYcbh6b
VzCx47AfsyjVcoA141fLRgqo9Uz9UzjKBqTLcIRXUpHHs67biA+WdeQtU+LO03OeP0WKLbFu2yqH
aISqExMVooI2IIVW2WDQQSBSV/Yo5UW6O9kVsymB2daCVxhBC9CGoo3IckML8lM1BIu0/Eomh/BK
TlhbJHMNgD/TupIgHnboK0QTaOsld3z+Te6h6/Wy5dkExY1nWzqf9aPyz1duwkRZH5k5XIOENkFj
Lr4TXzNpxkeGIliFqoqbwpgqbqoXL1260+yADCaUkZdtbtFKGEETkKK1EJOGMLlzKIZjaEse/ptm
evX9ggropAurYcT308XyyuXJdHz0TLpFObijIrM625c2XkUYAMY12xa2JtTIArOAA8SC4ZoTVjp+
G7QH7cQHt2mpK6vj2F69Vzxhk0aLpJk2YJNSsJrs6gGxXD2rHi/rm1QqYY8WzQrB8wbzMzzblQuy
MlQlR9cYrch7nTFT8UZGjbate69iCZtGhtGwLAOApHGORjVezU18yOc5uCyYbPWE09saCq00tYwC
HWNi57HFtEj/MsKWIIaKILSJpx50QkCIkfchyQKXynTCMsAIjNIlpT+jj11i6SRAIp9DklAbfhV/
OiDBM+m5F1q/2kKXoGwtmKEidYBqNczsEOuDy5iibkDFviQ1hpQvuq8n+Tv2BEkqzUJFHPJGIrVs
EkZkrpYFblVa7ky9f8J19OHypmxK8Qoh5paJGuU65XVVaaHfUju+nXoZS83mdpiYdkIdS3+baUmY
7iygJIsCtak8zcIYjNq5Rsblr4vb4XignegfHOGgJNlEnXiAKOGgOh6kalxlGalk27fcAgPBWY0P
WEF6QrAyVYiyKiMHihFNV1E37nNdDV1Wk0+xgVzY5d3ZXrpXMMHYOBnGUDncr9aGCHON7wi4om3l
HVfoWiJh3WZ9UJgzYn9QJesyZQIL9jWUbv8eUZDQ0+Aivs195J0Dwv6ExycyNWhNEGDYQTJI8rpb
F5xhvoJwbV95A4qeGkPGX21W1TLPoCBCj6oMtK0O/ss0h9QlefLzsmCbJ8hyuAtCDA1H6RxzXJTF
CEmOCBkG1qEk1pFEXbbSNhQvq38AhCc9w3xoe1YAoKr7wVfc9g5pI8NV74291fqGp7ulJ2v23lzI
FaZxLhQKfjUMlIKnoCgosSuCNAK7ae8mYeWqo6w79sUgi0GLtYTCtiVK0pDKgYRt0ldfMQ3N+TGm
rPpcoHcK0cY8SZ5M1jXjqeir7gsK1JPPmjFgCPc7dhI1hlRDbBCKKh7trqFmP8W4oMiz4/gMA70u
A7wdz8xN1ApBOM91VPYkVYEQH519+gUusg8yZeSd98sh/c4HUUeYy0zu1Vv9NB+IRFM3fZc1vHDS
MYyDROOY4MrKwQtpekPpVpXXYmax5g2JB36vX6rsGbWpSSuRhVt/qRjSQBSYitO5eVJ7fTUG0Xxw
LOYOTDZpgkvwRpNsohmgDVcR3xUWmFZ6UjgK0IxZy3c2nSFonn+0zAX8g6mieKkTDq4zdb2kVnDT
Uq+AhaUlMZmKLE5xj6bfcvPrqNzYsyy2t2lpUBaDsuuXtBD/DSvrpupDNiwaMKYctGKgzy8HWVXR
phiUI5gIVKL08RxCb2ND650IEKa97+bpurP6gLWyNuNNSVYwwknDbcn0KME5QBmVD5ZDX4tk3qYM
QtCESk9HVe0gSRreZdFjQ/aXz7JspYQNB727ow85RLDNx3z+npd+Ux4uQ2yVVJ6ZC9EKL3EcIucD
/8+bKlf3TG+8Kb6Sws08Bz3FJ/RrfSw9JusBkh1ZvrQrPbMWxoi1QLQuQfVzhaius4u1m2l4GCiV
mMTtbXq1uYLCTWNdW6nJLWL0jSU2mOW+SxZR3zIJrwboxSavpGmrWCe1BoSmxchS42Ddj+Ne2+u7
PBgPUecOspatTQ9xBSg4BERJBxRZ4JguS5F4tCP7oXSu8L4KYmWRcUZtewcrNC7+Sry4KjSG6cN4
tw3+8PyH7dfxlz0yaOod551EfbekRGEz3vdSm4PqdQ2lt4KE6aSAbLBVFJDig6bqtt8X+/R7RV0+
LLq8kU6c39LHNZwgYtfHTM/DUPEVAyTZ2WNWXTvDE2l/MP3xsrLIkIQDNzjIGqPWQ+FMgBoIY4l6
rau7ES9VJG/8y1hbBmQtlXDKbETMTW2AVPVMd0qR78YODHRqcrwMs3XA1jDCAXPscEITK0Tq9aNu
H+JaklLdFgOl+MjLoK1YfKOGZAi1PoSdRQcL6XeK9kD6L5dF2IZAmwTq8ShyZ3zXVireFWROqZ2h
T7DQT6laeVkaH/gogcswmyul6dTgbjylYvlpTlvFJDa80Dr9Fg036ixzhWQAwq3XaVkC3w8BKiP/
alXXdvn5sgCb94W5kkBYqLDIh9m24bXPINHpPkxPuV9h+hT5mh2VfXkiozv/PRcAXFpTxxxTqqPd
CAt0vjlhT0LHyfDkimnmhp+ox5Z7PdxflmxLA1ASBQVAExA6PgQlVsbGGfLJUkDxl3rTOPhFb3B6
DcmFy3+r6D2uYYQNQokMLFuDOgQ7RcGaE+9NG31FkQP3pDvos6zDaFsqx8T8OEunliFIFU562agE
UrH6vmVPerc355+XF+5t2w+2x1ZfMQSRTMjfFRow7Kc54IPXqj25XU7WLj/JOkC21HsNJWjCYFXz
Yrd8kwj4Wk1cBVnoXxZnEwLLZZoULZtvuC1HtXKSaDYVv7RaDwGrZPl+GWDziYQCv38QBLfOGaqy
ZB0QcurWGB/FCcutDlkFNOIPe5q672g041u0ghReSBZpkUfPAKmG9wv5ymKJhd7yR1bfL9bszgwV
hX2BfYkc4hlmDoLg+0YDw6RsWA7/oW+OD64AR3UQ63sT4M1rs5970Bj4mfU8FvdW+Gus7rLklpSB
lqTodv1xebM2z88rnhjnDVOKdkrMpPMHO/YcmqGc4kEzh91llC2dg0RInaNUEv8Kp1SxDfTeoLfJ
pyF6XVvDnbpFEraSQQiHFKmtWNGzBRpQhK7ZOfu6DCVSbK3VWgrhcOaDao6LCSlqhN9CY/qQkO5r
NqeSWoMtFUB1s4NZx4ha4yY9vw0sa+jsMOoVvyiYmxDq0lBxJ+Om724wB9ktMZMnk7y8NxdvBck/
X3kHiYLAeJINim+a8Y9Wb/ZtbUjuBRmEoAJxwihGCkEq4nxM0tQdWplr8PaM2irKaCz0GqI04E1l
eGRkRZ4ijuhXua8VqMjuWUB0BNvw0r+szltIqD03UN6HokVbVGeLESVTIiv0kap5LofmM6q6vFnR
78K+kT1OuLE8Nwi4TRHRRzTGNhBiFt4JcZtmSGmmuHyi+kmrrSBh7FppjZ0T0wNpWs/u1Mq9LN/b
O5xjAhDF2rbmiFkm3ehZpTgKCtuNxC2zxzoNQVPlht2umSXvoE3xdEPTIKKmojD8XPPKkVhT22Yw
rHaiYExC+ilb8u9mNHlZX+1nM37A0JrBuyzf24MM+eABIZ9Kef+CoItaVGeGnRTcFYqfEMg8lk3o
qwMuqHfgYNNAA8Ir0cU3XhNmjmHPEG6Ipn1XPbG05HZWYi82pUHolxCEW/kD4nwJY8t0UPEOadCM
c60S5aZNoxP4/Px3CIN2EhgkQL0ZT4OhKgMS1VDEpXw2rSC1d0Q22WlTklcIsYY6iW1Wm0Wi+Pry
HGv7pgkmQ9IZswlh89sVCXW0kQlbP2b2UqvglvOd9MnMbhOSuuUoyTZsYqAWF2qNkgpTrPw1mjyf
4eqHvqaEbjWf5gTMV38/99GAEq9QBJtN9FZPix4oiUMPA+u/1Ix6sU4lz/m3dvscRliwLFxAIKbC
qjIj/rCo+SGKB1nSYHvB0OhOQFqC16ngvaWYLNnZ0wx72tVgdP+U0MRtZNfqJgj69sFUAtIuIoa1
0TAxjiBIwPVQxXstjn0zrj2mz8fLx2TTdoKkToWng1Mv9p5YhdrEagkFGzAh2cbokl2BidOR+mRV
leREbm7NCkrQAIQ1R/BMAkqxCres9zZ7j2VZAQh7Py2RvSgITvip2hynop/d2WK7zpJOdt+8BVZA
gvPm1GnZtREkWYbS636aEWJ+Dbob4pOtHRVMe7+8R1twKJ9AhgM1ATqq2M8tptmGtMtahoaxsjI9
xUptz9EYuGQaddppzFJc2rWzq6jw9S4jbynhGlk/R1YVNU/noeVKmLpa0bid9RzX7ziyaFJDggNO
EE8Un4P0DcinIh3ixe043tA2QcHQwlKJKFtO0ApFfDloRouYYghR0nkXpr/zBNO6s32tSM7T9oph
o1RqIfEnOghN22V5QqfQJ13kaTBz3WwHsRlJPOC3g2dgTon6isN1ZuUCO0Y00qECjrmnz3Hkp352
kzzw3GL/PPrEW34NGedWJ54so7llMdbIwnbVZquOfbdgu8bT2PxYlt9lF7t9+4A+n91l9duyGCso
sd5Gj2ZaYs5g6CMZ/hl54B2b0UR0GUOyYaLTo1aKNScOjLlifU+60mXWjyr8cBlDJodwjBqtSWy7
BoYWl1d6SnZWyX7/OwjBq6pS0velAQh71lynv0lCW7JQmwcIdU8mgn+ouBG90LC1+nKysO95GHtq
hAFHyeSy9MNMKom/u42EHnAdqQZUwQmyNDph42R0mEqmDDXGe0S70jF2Wj4+9+X47fK6bRQi4CBp
MDyckwXUYIJxXSZrdCwKW07Q5uKSrD3YY+ZlkRb0bb5rFONbXad3qtldFSEKZS6jG3znxefSGl3Q
jM6qF11tsG28gDb8tGB2eQomL/xV3OAxY3nV5HZXnat8XT7xWkO8R4/VE9kbXuQNN82ReHPp4n/b
fz/OmhuY1boIm8AmRtuwwC8b9CHd99aM+qrW/jkW7Msy5reDaecSC70RuDyH5MdoZdNSJc9qQgGJ
dvMkKBf7gMklC7jTp0+NXXy3Fd01Qazr5nnmx850IA44uy5vyKY1WEnNP1/9hKVvLZLw/TAGUE6F
V2n3c5x/XMbYtAYrDK7+KwwT9UrtpMOqhbTH9G68s3TZ9BUZhPBMpVYWTdrAvbpB2ZVD69dT/56V
Qggbre0o7QL967kUbZiSiepwtGnxxa5xExypsXvHQuE9YqvQC0ThBClSztM1MoqFCruPaabcqANI
w9+DARl4OgMsY8I9OiZ4w4NMCB4OSa5ZPfpLn3y/DLFpzuBF8Sc8phqIHYh6pLeKleDlU7WdG8bH
SEfFz+h49v+Rdl3NcevM8hexijm8Mm7QKgfbLyzbx2ImwRx+/W3o3M9LQfSirPPkB1dtawaDxhCY
6Rl2l4E2g1fDNQ+KLnXzQ8dZHSnpbBEVev+zdjNa4i4Siyej4D3/bQbXCobhrBn992nRYeXHMicu
pIV7Z+7Sv6/oxaKvUD7wD4abySWNL/kqLh5zPGVkX/+bv6ihq40YNlo4LBYgJEU9dbX6mNTmqRTK
p8sw2+t/XhZmp6CFamnmBjApCrmlwm5GdPlLz8bUcHLPjUd66jMD+mUohaLB9t4gQUyVOBXAXtBY
KWyUW9tx03tEVVzRSPZLpJ0SMzn0RvWQQXCpUvsgFYqCQwwb7ynv/gqFEQyp4rBt5AqJQo1HScVv
nXb0BEy8pjI7nQZJqb8vXgGgDstBETjB2ZZEMpVqHWoAzApp16YTVAkXzJtNpOeiaA5F1HP22eYG
WOExnCHgg11QMwmHhJDv+lCC3uLj5ZDhIbALKS1DUshA0KYYPSEYPtzyhDo2yeK3ERY7HJVUk9HX
KlgpbH5E3bdGDDLy5b9YgW+V9+E4WCQVB3qxlOW4G81CZzB5si7U1R/yp5UVDBf1cWqkSQWItklt
UbyH8q+t1V9VCa9Dxk22/PqERXjw1CDAjC3G9lXWeOpAaSq2stxehUnjTC2vuWmjuAfBvIKgobEi
JaFNBCUyARGeol03+hXGqCzXb1U9aKbCtanA3T+b0baCZAhqnDOxQGcDrjNmSMgOh3Z8vuy2bUpY
IVCKXBmlahEEkWgk6KfFz7+2geBlgo35AX7hWwQPrLxxBVvRjdty3FdTZ6Kq5j2gWXZDOQiW5S5C
5+UzhEoRH3XJg9kKPwOZAz7ERXwXsV/7qdoNcldCCiRJ5aO86E/p0u67DpVZRf+g5EIwhYr7CV8a
6BnEoyu07SBE8d60CNqaBl4mYNoDHqkPym5CbSDu62yMe3RQOs3Do1uI3WJrPGbtBAFlS2FsQsjR
j3aoJnIHDA60AlTWAe2vBzvSZG9lHJPyWe1I0rqDcePwNI2Y/IBxarxrwq1wX2Mw9C3pY4k3ZGBU
mujKebMnEq/rbuvIX0Mw/K2FaEHAQ4flEloSrIa5Bz7fof3/mMjSbF+OiM1Yh9i8LppoUUHO9D4g
EhHSD20rA8zK9rI53kSlsBc1cncZZtOmFQx162oPD2LSoN1csdw6Q89bax1Lbb43otBW9Or1MtRm
ImNYb296kAaxWOG8SqrkPoKA9tsI+f6ayp7kdvnc7hsHL+b3/xGNOUTGSOtyHfzk1q90YpYCvfOs
Qm+26KZeHgj+ZbjN8FvZxiyXYlSkg2K35Sra9zh/+UTpHLbQ6vfZdRI01KAuWCeJGoHK4Tr+bgyc
+8ctI0zczID88IANSd73wVBbTVQZehu6hab8yHTxSagM77KftsJ6DcGsippH4VTNuAWq2sVZMske
K+KEw6/LKG8dHiy9rWGY5aiqbNAFBZZkz/Nsj57uaMcwBaVOjuREhZPdym7ih97fi2viPFx5kFmm
sSVli5FHoTsZr1l6qxq7rJEcjnHUR5eMoz5e7dlYadol6gDSuVTxnnbpR5iD+VYIfeR1rfJighLI
CizR6w6fGQAbEpTSRXGAhgPOavEgmONBVaoC0xUBodbPqtXZHW+y4taBjh4ISERiyAKtq3xvQ9OV
qOLu8ISUCS+6vMvmE4nuIbDimDMmACe8guBte37DsZ9K89D3SG770MWpFxgSZiy0vXc5BugSfwyB
MwSzU3UlFucqh0VRupfr71n9OGXPlyE4Tnu75FwtfJ3OcZ4rgDArVIH1o1eQIci0CU0rPd7hJk/p
eCrCPMcxu7adS8NsKlxwhZLphkbsTaXAKfXYTFpXscAq0KhGb4WdBbNI7M3KnuRP8vxojT/ndi8P
j0J+WOJ/igI1Jrux2l/26LZ50Gw3IXaOAmsmztEiERqD1OD7r7qJxdReMl4D3mZYyBLVpTSROLCF
BWDvaCgmRN4yX7fqizgdZZ0jPbBNrSsMhhBavS+sIaa7FSPdjB8x7vNt4g87o7WVwLQlT9xJHYpa
3L/vNQK3roAZ98mlkTU6Nc5oduXgVzx17s3lWf0+k0GSxTDRbI7fh+RunwahyfEcb3EYFqqkBk9q
9HRdui9J+V3JD0R9uRxhm5ftpowKBtybWLioZXYQ3skbLU1QritGp6l/xS7trQNGkjlpXdipcp13
vtAFSfbX48KQ4a9xqW9XZDEMddTGS4pjPbwdjJOIwYU62nQuW0cj6wPprYyjDl6BdFYZqkJFQSLJ
sfLWz6f6UW0WXzXE75ehaCxdgmKCfAirUs8nQNXZoTKuhPouE/5ReohVdQPHqo8bSlOR2GHKAr44
JRW1Te/NmnNcbi0SQbvoQ3el4lNadkp3+RH+YxlOdVXcyjYyJKfjdYt/8CYDyywZlI4VaR5ryACW
1yLmdy4/VPnVzL5cduSHoGdQmDVrCqEclQIo0vQiZZYdireotOG4kAfCrBaJ5zrJQ3hQz/ZDe4zl
UzpwuPvDacjYwZCPbpo9vvHoIhFiV9Fjkz2YRgNRcxVtv9eV+PejCd4AUW6JdnE8ibDlSEpdR4Ol
tJmL93gvVezaiR/Gr7qtfqlvK3/e/b00zntAVo6pJH2W6xIASw3DEbPvSmahyZZz/G4H3W+r2OEl
JIxVRc4B0lhBmPwU4+9z/aPlNe59YHLGFJpAr4hCr0eTdGOH90RrH1r3yfR8Oag/fskyAMyWHRol
r8QGZvw7cyrxrOv8SIcip4fQ4U2U3PSZjAI4dErgFYi9juoKRUMdDcBEo3XG+rsunAoFnd7R355P
1KgVDnP+GWGTm30zgBDGBP1rDxKS/bzgBfbm2qxQmFMwTY0kM0WgYBLGT6jc+6Zcc6rwOQ5jC0wG
QS8tDFPPcE0Y/eihCG8u+nFIlsOi/XXZ63uffagz0LvYQili5mbmQ689mMWNZnCKRTkOM5lgNowG
dRMzIKxSfFIzw8bNCi+eNwn0vCgmE8+lZM2xufTZW06Xu2VsF055VO4WJ96hU8aJ/M8ofjG+Yw6g
RR7ishwAClWZHWaH2N2c3PAH3304yikM6iAhBGGgPYu9NBYEIrbdOGVu1x2a7LFRnjv1JhpG22h4
ogUfr/kZLGat4rrHhbIAk9I9vXPKUQgQJPg0V5CA4WZ13MmRzatX3s4fVgYyi5eV5Wg0CgxsD5Hp
oKv2Gaf5vnSLwMA4NyeePQEdTyX3Nv7jpxRjLbOAEfkf8HiwbqKdtNP3y3XtLo7kyUfchHGO4M0g
XdnJpBLoEujVyKQLOd82AyZx/4M3UQ6x0+/md3kfYxKlltXJoS5RXsbUl5o9QK1bsqVj6A+e7ic+
T2yREt0lKCajiJpeE0YNUKKUiXYy9J4slpWdoPXGJlXpJ/O8TzThsS55ncSb/LhyJEP0uPBIxFka
M3eKq/1C29nj4UbPl329jIVz2aO8RWPoXtEhJ6mZ2BGNdYPnr8zYK/HuMgTHHFb5Si0arbAqOJII
GDwaPmOOZhR7CuEV7HKIRGPuXHqqhG+lwJlk4kl4h8xKV1kKeygfiMwTnP7YAvw+EtmJSmhubhYx
mWmKMXvfJPtxOmr36Y/aHTzZjQ9QyVx4Qn/bBqL2HSJ/KAhkS3ZxvTxUWYZzs1cgwdj0XyQNk+GH
4mZqsmsiNneX1+0PJv7GY4t3SVNlS7wAr2rsOLH7Z9GrMSx5/jqofv4sYYgs1GWguM35WtiOlzMs
s45pJk5dS7PDRSruipxcD7Ou2PIcOVAA8y7buL3Jz1jMgTDGeZWXIT5/uvImboOq7j2V3BHxW6It
6GY6ZbgGuoz48QrgLXDOkMxxMBFo9FgGvEqsAo38ZeqUVbIjceXMUnajFJqtoHFLx7iscJjx5cdr
ht7MV2h//79R9HZGrihUa9uxFGS4d+r2ITnNOeeR4mNtJ2Mgcw6gRlBDAw18mu4xLctODmRnvI0/
jAOOK3mmMKfBUGuhaphAaj2yN3aJJ0R2/tL6vWsd5F18yp+mr5cht+kSI91NyKuhrIw5FOSl7zNc
QmFLJIu3aFZvq328X8ae8x3Gw2GOABMCq7hMQZDMSdgGZiFC+KOZ611rmAnHi9tOPJvEnABalWIW
tQ6TouSkkAdx/HXZZdsfY8pvADbdL9sJHy0qADq3RKN37g4786p1ZR+ixb70mWx8BcaQxzihh7Sy
AKZi7HV8a5TfL1uzuTCoxEbRMh5IIcPwPgHJR8zblI0CHxSLdj/p+bFUYl9MG86ZubkoKxgmskXQ
gtlqgIF4ky1k+yp7vGzH9qqsEJhITvOqIGVcZm5+JULvSNpNu8wZ/cmT7SbgCdnwzGHCWauHxtRK
gFko9G5e8oVzVPF+n4nhBPIOc4JCZlcrb6b+l6FzouqjnhzltLO32Bym18s6l2Wsx+igrM5uneSu
cHJ3OQoOHae+eKUnuDFkuGMvd3hTkT62nTDoTFCnstkWEXlDp+OsIGQeH0jr6K4OMVyMuAiK0tYN
Oz9ELuR+LwcKx7VsnlORUa7KAdh5KzlKczvlPDlRGmkfEu2Vb5kDETXtLYYAIDhkdFdFWeFN2UNe
9/aQt/akferuaYVG7V0df6aMiTgThsC6knWXxIEZcpibt7E0hiGgzp4tUwMAYUcLMTE/2e92+hVm
Q2N2csw7bHnOY4hCSokxYQQTDoq7EsetcpyvSeZY+IzdqVA7xF3krXkkv5TR5tV/cg1lGATjKppW
LQGtBmQvYmC9uc8cLZC88q50eGibSeFq2RgGmavMQFIIMHm6iRPPnFKnCDO7H17/W7gzTKJmGmbO
UuJd4kCpHxrkvZcBtq8DzpawKiFjXi9JXQGBSlOqIJFiVzxFvxJncUIbM9gLN/awj/+5DMvxH1s6
0sWj3sgKGLJAY2643ArhURIDZeB9T1L/XNjMOpNQTylJUB+Izdy1WWZj1pA7qRFkCRRnlGUqVIFO
13g3qDlHe2U7rV65lWGRPlKsqongVnozIEAvPDlEAVp2sOl4NwPblKhCWVtFSbfxdu+yopBsqMNa
VWFjKB/r4nvZ85z4h611RmBISigsecJAP7q1aCm39qKmtnJNL7CboMLz+2cuASC1/D+DGMoSIzR8
qBPgcqk4lVOK8WdSNtjJFHLO6T8E/xmJoSvLrOtUHIFUvJZ7xSd+8STu4xt1r77J/kxe7gl7jfdF
uZ20nVEZpooWQzfRb43TW74joeRBisExyonjxe3v5ZUbGY5azKGrJAMw9NVBugIhEju8ivZ03oi4
C6+1xzLg8eIfcoOzbQxhZWlidP3y/6DEx2WireyGFyjovMw3NDPRd6LbBA2v7WX7LvVsLSv3WDah
FpUSDZor89BBKllwcJNva5g6gI3uWi6vBXb7PnOFyKRBY5KE+RzC1H/rqnKcBcGS3g2O6A9BdLMo
16bhX6ZNLibDZ6rczHOvwkoxwMOvl/tS6sC3mLZBhysoaALnERmHXWSGyJQYQ+HUjAYrUk06brpy
Blxyju515e5KJ37iWMjZHDLDNZlYTn0bw0I6Yz3bSXbqI26JYWOo1eTMbulFN6jSzLiRS1338aj4
Hbns/FkdjbPSgpLdN5Ir3eRu+JH/GH0Zc/Z60TZ4JEB330c4vDJALsmCtgcTPbk5xpmBYZxuUr1o
Ba5emu+6gQmjKipiQmLH/V/XgL1l7WdAJnTiBl9w6YCy3aZ76IrawTAGWye8oovNBBCTGDFvRlJ0
fJW+z2fFYqmisUK46PONWXqxrNjlctKqQCd/LZJPDTpDsR9BizY3eD+hbaDq96r+VuquWmQcEt2M
xhUGs0okGzGN08QxHiW6LaC/zZCDLuQkedvJwgqFWZpMNStJoXusro7ReNe3+ZUKIhuey+IfcXhd
xNQdlsWd0si9vNs206MVMLO5iTobtZHDvEF6lsLHrq/RODN4irzTF9WRl+uOd2PFtZXZ3/pkzW1B
Px5pPRiGqd4Z98YdTSQUiPRzzNs+FFb20eVdpUa6WMmyhtmwrvKgB92+PRmFrRR2flwO6S6/0yPb
2nMZc5NIVqBMUqHkSYhBZgCdodS9N3z6wVWUjnIn+pWP1h0OQ1OHfSAS6EHJpoJRCubbibyyEVuk
RZ8L7uYa9arLDsMcXI4R3u8zaUQOhSapUxtc82cvuvEU87qtt8+0lQEMZbRJmeE1+e2CNgHft7Vt
/mOc6Ftycype5mPB+STmGMRmCil6jQ1VAV7cB6L5XGgcBZrtG+ezQWzjgkgExcgEeIzm/tmuPhne
W+Z/Mr3LS7N5hqyAWN4gk9g2EoBi5RmdGU5BTKccKjtKXoh4Mngz8ra/A1Z4DF3MySxAew2eo8OJ
F1ydosG0s1VbCAofY285gfeH3fs7stlUoO6rUpoEwKnYu82DcD1+VSBlalNpE7zYCbZ8H36/7FGu
iQxjZH1KVC3BbuoPnav4hZeotnk1OVQFVLi1Hi/DUSq4sHfZoTKz2XWGROubSu3eyu+M9JQU/jjz
Ls24Ecl8cZR9WIzaDE8O5s5YnqbQ74w6GI1Dl3xL5O/h+E0lL//NNIY2WtJapmUhNvVi/JaFpatF
5LqNRA8dcrysmLcPGAYpU1lYLEpR/16Hlm523z1UjuDU7vhT/rJ4CM8dPnk8XtcQh0rY0v1e0PRe
goir2xlQy48xSCN9vuxGHgKTgKRTJUAoDwgYoH6cMBoXQyxGDiFyopAt3S+7rOhMSohDFOgpRhX3
g63n3+aB99bH29FsvXGatkYeUiTMyXa6feJlT7HklLtqj9dUrzzNKFfibLHtDM6wkGbrKFE1mdCv
26UerB7viwC2hQkKVm1o9/j3M+t0hmHCXRXzMFFH7OQiimy8fZPic8x0RmCCXNRrTdPpQ6lmGzdh
APH9p87W7eE7+pRcXmvFdkj8BmNVDfESg45W+ircTMQz1TupuUqq1m0SThHhHw7/MxAT30UsDgWR
YJUaNI//XkDGvrXYxokeKlbq8s7MPzD8GZE5NCddHjUzeSML0aEftDWIguysQHZL7t0cJ/pY2Q8r
k4SxoNs3jYIqPSqNTypO/sdbKsogq/yvLJYW2xf2ZNbRJKUtSIdQOBKLJ1O0zURnvzEnYytGUy/m
wKnw0NPfxSlPhGv7wko7I1BLV5a0sqgQtOWCHe7Ew4S3+vLBTOkjunyr3c2ubLemTa/KOAzBjQiG
IogpjGSOVxER3VmeatMnkvL0qdvalZEMUST5EmPwDQJ+kK8y9VbnSTps38CtABieaKVYKUoCL9Ls
k8a3tIu+Jb+W++7VwliQ+CDdKv/EJ147DHXSx1Tmf4uHcdPvF6/WR21YNMCqYlFdS2pbYxvLtpzJ
lTNpZuyKc8O7bPjDeXIGZdij1PpZHWhJULHsjZ+qQ2+nBCd+7RWn/UKlRqCxzzksL28DCLK+t7Nq
jRBtGQgWrfATObFD/XMXi79XEFH/HkLQjaVL39L6vYRLvjrAXJf71qXNUk0QOrwk5jJH4dL9PZys
i+WQIwmA3uuNbr0aoyv/fYPt213NeaEY8lBTyUDgw2vJMy7aXYLsrHuJMM9uN3jCIb1DnR+xjVte
DShna0Np+71tYT0kei+/be0Rg89aZ3oxsLWxEQ4jt/eVQ2CyyBBJPNbq0HRAIz/nBmMEiB/u5a/z
bVLZ0+HfXrf+OPPUqzhnKMZxvDeylMNFWyLsgtYLA8yjOg0v0vVwwD0OdruMqVEvn8h1oNCs6HQs
x4fGfKKQIqzoSaDqx7T6OQ/Pl39/MyBXv89sMfTlEjGTcWjOQk98QxYSe8yLKYgq6/Uy0vZt1AqK
2WoyyYx+VGBK+I3OiIofCkcJhEA6oaXBuYxFQ+0DQaLHDgrOlqV/aLacRzE0h0LAVZ4kORrGfJPK
PJYzgXhfuLsMtenAFRQT9Q0JczOiUGTSnU5eHGHqf0aiyfMe9Q5rEpoH6awy2gnC6gYPmdFkREeS
ZpX2fCDY2Bj3581foTlQ7WkJyl8rYYNG1oAMVc2jpUS5ZaYQXT6MGRQRZdUmnfiJlVqjMGS1WCGZ
jTmEWZmD0YFqBBHV4Xrsf/39KkFvW0ZNIKYJf5CRN/REVdFqDk5cDhl6LnvZmQlXiItulg9rhDk9
uB1UTFFTmVjAbJu2iahYYueOHi13y36pe4x3Cxq8UVUcZtgKPEwy+A3GEGAdZ1OKm2xaEnxXpNeL
8lgYd5e9tknpawyG7UYlmRUxBUbr/Zu/T2gkGHBBk2Pkmc7pDdp8IV6jMdnU0uHeJKLPNJRb51Pq
R0/VU+HIxO4OBj4ZxJ2m2OmvgdduuUnq0DvEvFUIRGD4EcNMcZ5EuTJF+HK40g+60z8ZEd7cVbve
Kx6Keb6iNeSyY7cSmzUgs7fKfKlNvQAgQctiIXROBYXuyxCb4bGyidlYIpZNWERAmFkaVFZ8aC3J
QxXNZz4qIQRnKBrmJaCymEkLR00hzUDAf/Jpdhr0tuAz0qVzVmmQEO6k9i1mX8Mx51XbYcZxYgGu
xP0reuJO8dLfz6SyU6vnuZBG94ftvDKNCQuCVTKSBC6c0/7ZqNVq18rdrzG0viqK+Wr14+uyJP39
J9ZtBcqERpr3phpZIMSm1x/w7JfZY5TsJ218+gwOhvBisAbeMixm3cx+IIuo4YVhUWJvNA1XUrtg
0cz9ZZjNPA3jIH7jMAumdksqJyEWzPw2XMWoeQq/qm7rQuoFwzVlO/ZCh7gcTPr983HhzpjMwi2Y
TzKKEWybi9s6t7Xeq6UAd75WrOIp1pYmSHL8uIy5ud1WZjLL1nX5EOHZFWWuGDKo3mqFq/FktGTq
qktmMVu6JYuSRy3icZHsajf53Z7sZY9Oz1K9xIPqg9v/7N3ZFU79lei2D3zhuu3dd3Ysc8CpuY76
Lgt/QSgG+ngystYnqFJuDYOTFmzeoq/Dhjnd8l5O5zaHP7Wb/LYPLNRdLE77WPg85d7N71poeOpU
z0uGrC6DBNkPc0YWl4L8jZ/j9XiKb0pc9j1qd+jNuyeOii/bx8vBsn3grDCZc9WII8Hqa2BqN+ET
SNOPDuptm9qtm6CDPHvgfUVsR+fZRuZk1aaqqKFdn7qzcSzQNxfeKAnn9OZAsLWNpjKFfScgXYw0
4gyWYBvxZJfpf0RhWKtNK6Xs6WLpyqPc1LahoVrz+fLq8CxhGCtSzcGIcmCYy7dWrvwh/lKbvHZG
ygcf9/LvFdEZioKcP6S2UqTzEEiAcCyxS17hOo3bSwgMI6W1rsUYypPiqiHxxFY9znromBjTTKwZ
FNW8fsJruiRiIJmBFFtmttGkE0nIRXiNzh8PC8FGF4u9zF8uo2zzwgqG2TlaAknpKcZxEqtVjhjL
dlVN/Dj8RmJ1Vw12/DJNieJosfWdg0xX5IM/IfKMkVASGgLY9xTJHNTJ0qvk7eELXRN2rUK0TLX1
n5HTOGUQ/fXUG/oBtgJkFjAfSmgLmADsjH+6+V5Id7qac3h2MwxXGMyRgrd5rVM7AhVLLXNaVbbF
jlc6RLnlkt+YM0NU6mWYozpBfwIRHDONIxT3SFDmFuYaZ1WrJo4yKJ0tTwkU+acm8jkLx7ORicww
wgzxicCPzTRfR6HukqR3RZLtoDXlVVXpVuJwXSjNjtSGE6rlvsz6vSwue/SMe5y/ZdsZGLEBkUVF
xgA/OGt17d6oTR/GU/pvEI3XmJiTXvWe4tOR2e2IYgLU3bV7/dhe1T4JltHm4G+mEOYZn+E2MxfE
LO+yxC0a27Cza20XlzbZ1b1Dn4DGnfoZvl7hMTRXKKPedyrsVRvkYct1hpmyxcgh7O0jfIXC7JQJ
AyOmLsmpV0PNlnzrKB0j76f8AELA0rqf6zVDrvB7HZl9o8gYd95V8KMufasrxbFwfcFZqs1jaAXB
7Bui1625mIAIT2EgDLbxpbstfYzzcqC1DNWC8R/cZtwsnHan7dRkBcvslimuS1kasWKdSxuOcMv/
qwDLib7up7Zwy31C2czVV3gMoVeNsPRjBjPzXrITktntgs+Q0h7qWzOP3E590citxTtHqPM+ktJ5
/ZiEyMiyAeIMQE2T0laaQzLt4151UYLI23Hbx8ZvpLcDbbXj5yqMW32BP5WHxTcSTAfGXZczStjo
EorDi5vic+fGGZHhmCWJiyFtYJvQHYaQuI3+kvPKKLc59YzB8EiYREuchcCoy0BtvyomZ0vzfp/h
DU0kaSKm2NH94uXx12z6dXl3cTbXG6OsVkWSc0xUMrEqZXyvzPfTAuVJzlvx9uXZObLfvozXGBjH
mMkFbMDEWXewCq/ooazUosltrA9zjkE7KKHth9RbFusqRj9pIve8d166ey7E+duV2+pvyNHaQaIe
6yQ3hRcZRzE6JIrszfq3LL4feWN8uSYz5CFZVd3mM+BGDEen5LHsTLdDM5qC+0Le6+721cLKwQx1
QCJDq6GMRakql+2355gAN3fivrgaXdXXjyhE+dwF1AqUYQ7LQsepqcHEmNyMA14IlSdZvFXin5cD
lHemsZWT2gg9ukgFjnGDSRzO8gP1fwNqaJ/qK9klTvlrKR1eRd72rjA1BfdKBiauMraNjdZLqQSH
NsJToT5MVuqQmKcy9YcT5jcKq2a2QAs8hDo3PHgVP3Z4CTJd40m+gX4aKpPRMPZ42ZNvXRMf98AZ
j+HDusDI9AoSza5+R/bYfbvcH76YB3pvMuzU29qdPM2pgN9fNUgWSicP/lp7+C2VP/8JDF1KWRGH
VUXpbK6DeSFfjEI+LTnhVMNus+YZhmFNRa+HIZwBMypfK+k5n+4uu/IP+/sMQP+AFZ1ofdQbfU8B
0KBCn3iFa8PT8cTbBeOOp9vNDRQariu0OumrvLWANvzsvWEvoeNauq6+0D7TJuh33HL57aP6bB2T
cRVTuRRzj0CRHuZDg1ApgihA50YPMimgSC3tL7tzOwk54zFsmSe5Vas6trioHQfiaspi9/ld0nyi
igKz3f63qw2GJud+GUZxoG7UInsqXkl1/9/sYGijnbquIioFUDsvLtXHTJGuIqPeVRmvy4AT4ayg
BBnTkEgmXSLluzK5gspJfzkMyHYKqWmcaw1GDLttmaA2U9wlw2tIZE5SyENh6EBNjELrYqBo+dWg
fFuiuxClA5cX5Q8HyO9lZ4XjxEVpxpKuivaQP6aKEwa05bI5Kt/Um/TayG30Wu04mJyINhl+yHR9
FBcTmNWr9nNxiW9dNzfhHtepN3MFwYJ5n0KooPjBgeVFBUMUKHiJtUWEP+eD5Jv4svXrgH60aLNT
X2lO5ucB78OWZynDFVbUL4KI0TS02DC2HiHzZo/9w8hdRl6oMBwRdsKgiSVwTOkw9ZFdoU+jfuD4
j0N8JsMQEbqujJIaI3+jH5vErwLlOtpXUC7o4D1uWejmell0gLyCAg1chbwn9tkShy4OGxDfXV44
9TWehXw0OqJfNv8uXnV3eOjlUO32bjhDqvQzdHWWhKYwR5WJiy5hJzyUj7QSFSoeP6Q705b9yiUn
jcMkdGE+ZB0rQCbraLRWREEqbCRz197XA2ncRIasZt6ER0WBqi8kxMrg8kLyMBleKYvGnFGBhdsd
nTiT+tTpj02d2mbqawMnFeAsocqkGlpTpksdw59NFBTGc8EbyLUZ9yv3MUxSoW5TTg1c2mXWg2DI
zjLcD+E/l93Fs4GhDStUoe3S0iWSbrv5Juap321WPGkrIxiSyMy6SCqVOsmd0cVDhQnCqxk3KST4
TBH5GorhiTwt8yiv6NJ3iT8Wu0RufS28DmUOxW/7TFNFRZFUwxJZn41tq2gYr+saxpPUvsYyJ1n5
w0Y9AzA+a+poTFu1Q7Z+Ilf1dWunrvg1P1ZfpAOtAAHBGpwPdcpuH3fqGZFxnYCuvoHoQJS770Jo
h707jJZD8l1GXqyek6Jvf7RaZzSGay0VmhG1ioWa7/RgcmmVUBzbursE+LAD3co7vjzndt6+AmUI
N9YkqRTUFpdsV6Nn+LjtcHrfCOjDRcSVlOChsVdeVlqNkmDAxHSf3irutJvudDu0Oyc9wDZenrN5
gXi27W0Trpi9IwJmuC9AS6LeX9B0OoaS09SeNu0FzDzrUbyTTLGdS5yV5OyENy+scNO86SC8j51Q
a2hbU1tbGz93aP2OlbcPpBVEqaSW1hZYtgb1ZIuLRnmvcKJTjfLk0B5O1p43DYxnE/3/FWBlLIVK
FAAq7RdzPkyEV/i0mTatFouhj2JqrGymNAW9Z9tqHgwhckZ1J6SclHD7+Dh7jmERY5hN9MPBEEyT
kTHiefym8DLA7cP2DMHQRrGo6tRqoI0vgvyPER2FCU836Q2vQp23JAxfyC3KZyDciDCbdkl4Q0oO
+/FWhKEGcbSWqaSemqUKTR+3cfUqhok9y98vH7bb1Svnpf9woSUTkqcVgBp38SW3D2QnvEv32TWt
utf32omqp6bX3Sst3kaB/AuvvvAN4QLRs6VqeoR+eJOa2lm2fMhvdSfxhpfkTnA0TwnQ9OJagfiz
3uMOKBAeR07GxHH0m39We0tCCWqk02yjFR4SchWiRS7Toe5XOpcdvdmUoq0czaRmVaFHek7Jfr5T
qYPvxwAdALvymL6KeymglVddEN5zv8I2vyJWuAx5TAIhc0+z+vRKPchOdVh2w2466D8hQuMgMXm5
bCfn2GY1RMw8LzDzCnAjrUcqczvPHqLSkciLGh6G8etltO3LqJV1DKOkipFjQMybdb2n+dKucBKH
eIujOIWLdMjl4PHMY+jFTIqeSBLoBZOSXeGn5qtee1266O35Gu0Hz/TrAvPyMrzZ8kQVOMTGTugm
VVe3InUsrt6CTpD8uapPwpjskM8GmlFxDnAOVbMTwGpLmo2c7osIstANec7rIG2/XfYmB+ND7/CM
J+KE7vwpvW+syOkFRx8+05a62ncK88VnKoJQqzNWTGvuegHKoP5lIygTX6AvtnUYxZp51dEvyvIK
2g0oxC72dKJTGlyG4fAUW+cSJlZSExMww/SSVN+F2m9Er+o5n8ecY42d9aXnZhtVClAM+TZJ7k2N
p45IvX3JW0ymoaF4UOlEACSm/DUl0n7K0GzVCK4UoSgAr2HELNBx0DhqOEGkztpd9iKPhRWGL0pR
biZ9ofs3KHDBoeyiI2pfXcOL9uSVcrB4lEZb3HGJg7d+DHHgGTs09BCxrtUoHTAPmWf5tYOx7k7Y
OfpNn+CdRdyZ17w3Dh5DKkymgm6sthJzAIuBeRftMHPYEW81yHHQsZ7Cvv4/0q5rSXIbCX4RI+jN
K22zzfR4oxfG7EpL7z2//hKzd2oKzW1IuseNjZhsgIWqQqEqk3FTZFkQlbgsKt9yzYgPLBSneD7U
hX/7CzL+Pl0xqgylMAK0ldgj7/RjbWFOkBWpGRFTpjyGVIhi1ym4QpDn0upZQmtAbulHwt5ZOGlk
Mm2DBUgViPixV2JooiCZdEgOlrmRLfoa6Ce/dKFtFvvLdrfeJWjSVSIdwk8VT045vwcB0T72Yj/a
QVGBKWPMunPK5GuusqtUU4q2FWB8wWlCO3TpaXfcH5NFRqMKr2HmWAxfTHNBT2UzT4uGL4f+fB1p
VrhTdsZ7hCfFHNy8wkPwxJ+1h+pOf4td1lQsIz7TU0b1MLfowMRSmw7Cj3fh8Jx1mmnNDeuZgnWi
ZcqVhLhGQdkDn69VTLSqVb5xiNzwVJbouzXJqylbR5y1OMqJBOmQZGEHSA036qo8CQm6SJvvg+hW
ESMEbc8brayT8iBJE054NANW8y581/fho4rxBM4q3ob9ZNV+spidx6azZZkqzaU2ArIJSIBNZ1Pd
505kcw7vi+cJcuLRnsUDsu3GdB3SQ7quivTcoAiWjlgHNSv6cj+19k6Lnm67yV8s5wJAnbxYaFpp
JJXgHkPwxxFK84Q4JTLxFAgeGMNnveezFkQF9ljOxpgrgde2mbl0ramzxMSZS6Jit5EsVcwNKD4r
0CcmWkH6h+GQOT6MH3ywXkO2c9PL/lGHrIfCuLB8gU2NGaruXM1Wz+J8Z4FQx2osRZ5LGqyowhuw
vrwrynvHFJRh7ht1oJZBKUtdAcrSm+2+8GU0W0y52X/X8GSPnMO5bXrbTvjPnaMfg7lGj7k5AFwb
PvCyYGraKQ97S4j/CNp7AX3GSfj7bUTGNtLPw20vaXk7ApEv7ufqqBlvPbNtjGHftKgYSMrHIDPw
mDm4wzF5Fo6Jjeu7yZ/rwSRcXOGZlYewEEnWsIqdiThVaEPAiQqWXZLVZogi6v+3b+QXrBDEMIOq
BTE/WShsTFe4Ro9+MKl0b8P8ImBdLIJ8vxVOn9RRjTk9+KKvCenYKVHaQb8I0u0KQvas2twvHisu
eJSjiFNpTEYV3yopzeABnsKVQAlQfSsOy2yJ72CgPokRY5Hkb15fbC6YlL8wtGmSW7FADiXsI80r
IcKTDI9CwOxcvQJC+RrCsRIv6qC61ugRFUkMpHIUMTLXOlNpuvlu2TU7dIVFIN21SnvclQfhzCKi
uzphFChlKdpYcl2thLLVJ7twsDV+3zcew0qu7J3CoKwk5TENhZBFFqY6vYMWtAME283YB3Pg3yvm
sFZF2ckotXUV8FhV5GtoVIysRjdxO/I1z9ijenQ2QJ7CYva+voF+LVPXJNgK+LjowkogYNAAIkay
VTvlj9mTPSQbu9oadstd7ofHMsZ8c+cZNqt+tG03f+LSxRah6IdeTjKor4JPzTRatD033G8ziH2n
cLFuf8vtjb1gUTeoJp3nsBeB1Qd3TYZpCvEgS4xSwlVK+td9pOsuS5Z1VVQDwxjfosTVhMY2QM2e
vE8DA+kqoFFIlCPuVX2oDQlIbedKCQhUFNHSVXMswFFcv0jDMVhYzeLXMZvCpA6cEEoRSBeAOStm
47deZMsVWBh7iPTk7vyNxRKzffYuH4w6e5oiBNIopbKVouK+3Bcs3sxN45PA8CDrvAZKZMo76loQ
T0KZ42PVfmw4zZiYYvyIQVJGRNs+XSsgKqNaugjSZBKAomP7qrhQasJUs3qfvUl4yCBuBPf3ehf5
LApaJjCVZInoGA/6Bh/sfwSMsvcz0xIeNXI1416+yLS8undvn7XNT/fnihWadWqK9ZQP8EBoxdPj
uBQnoTcebyNsnuYVAnWaMzkW5ojD0jTlMRRHMw3vR9b14TpmE4NfgVA1kAY0kk1LXEZjN64Edj+0
O6EXqMpBrqrs0Qrk/eNXVQqROtaCmql6NgOx5j866XXpmdPSt61eoWml5jiPOIMg8F74yTtzZpK3
LcLKbyQ7IvrJ7zJLOzLrSZuuEcwPAlSxBPGKZ6dKQYnLZ7Fsde/qHsroO9KqTjj+Ymt2oRnkyaUJ
rkmPKay6bYsXYLIhq0Qv03oxaieE8M6O74Rj6+UnGYUs9SkwQ6t8Sk7Lx23TvE4tvz7iBZFyLPXC
SbIoA1F+IGoANaqb87kHN7+IR5jMYpbOiFH8Jc2j8Cj/Mg9V1cfz1wp/cslEdnyKrZ+9yKHNYsdl
bSjlVQSl6HlRBVwW8h6vRn4vN4xYfd368tcl0Y3/6pJnXCYAQ/geTKa8J6wFnLU8SiepMaEpafJm
6LJy9G2f8ud3o2XN6yDuMaAH0JgvbE5srGSUbUX/x4yN1Noor8JD5VRSI5yEXvwoNT+X7Nv2x1oG
5UOWKlGqqcMykvFJi93OuB9L/zYE+cQ3LE4jJrI6U23UjLpBdirxSfVe9yWPVHBY70vbGcfFaWhU
CtD1M+I/Sb8Hl5A+h3s4391PbeLGgyT47VUxDFujPEU0ZaqiEDSImwu6WeaQEbbGUdBZs7WbX8jQ
ZEWXBF6SDQoo0ztOLBYds+fVyajsajmpzJsLC4NyQmFeV7kBsjhs3c/5i2A0ESeJYOlptEuIsmrP
+l0hM4zvulJKrHu1NsoZ9fzcl1wB3MiXZGeITcFOHf1+eSzBkDRYzY/kTrTzJ6apbJrkCpfySlWk
19xSAhfjylVvyY05OwUayjKUaDVnssBj4ZXH+P6rLmKzhg1u7/ZVwpNMvD6rsYFV189JfhL1lyRl
zEdvH4Y/V6jQA+FhH47GqGiSJZ2X9/YOwkE2jsJsLg7pmWAG7M3TsIKj3FQ/TVxgjNjQKXSie8Ji
AMrXbkd2UjkF3wWQGP6r6+AKkvJcnap3hqwGktUsd2J2r3OnSvYE/v32Mb9+avqLiV6lQGGSBHFA
jl85/TZPVi4eVQwFhknthPNhjnCnkV9H/YOBevXKTKFSvkxKq5DXA6DizdOTnWXH+6XfmAlk3FiB
bOvTGTxIIGVRl4UrnhquUFBsalFDUGJnHj1ZfLm9li1rX/996oxzSloZQY/vFGWumHi5/KgmD7ch
BPI36BCzxqDOM3Q69SmagRG/9iisF3h/TCErPZjy7yPyRdGGLiw2Ljyz0qktR7ICVkkT6Sq2ZXkC
FcEeR1n2Ak/apR5SU4gNsSrSm45yjUPfYFC8FfMRC1TOLTSz84fypN0NVvg8OQ0GbvS7xESx0GNs
K8M0aOW9epyKpuSxuhaHeoIQWGuizvOGycYZQzcdHInMauT8aq+68Snp6mBtTMXQNDDHwQ13SP0P
3a7bkxvHcsgtzcrM+D70OU/djbt2n94lR8Pu3OCOVU9g7jjZm9WXVUCcmnUddpyQBhqx2ZwJLTHa
ztBFqL7/bD3jXJb4JmvHqXPfJEUBKW2garrHy09yxmgu3r5u4EKhQ0tTN1Q6Lhii0oaj3shW+Dlj
0hJN4mj8gjifT0oL6KNmdIFuXuRWcFRcEDV0/PQq4HLhOS6eRiNxsjazQk4xU/HxtrluORp9hUUF
BC6K2pxbWtkKMGPH6w5vfCqjcxtj6/usMWirkEtZ4mJgjOKzVj8FLJHu7bi9WgRlAIocldOUYcOi
4+L+bAcsDgqaSMFUzQ7brC2jcks1QkEtgC681biZr70TpvHQ4UcTMx5eUEI3FF5zxxpPZYFSySak
uzU5qIgJRqcCY7BiCv2Sf5Wer/aRijpBmXOc0WJl2Si7VaLZesXt/j9boIKOGg1jUHVYx8Slx0RF
/XuUGZcMsv+0M1yZGz3xoEdVUI0VVgHWraeqE31p7sDbmNemajCLPVuxbA1GxZhR08oOU17knjY6
6ql3QLRFyj1ZZypO7k/70Q6t1Adfy35+Y/nbbaPApJGu8SI4xqnNFOoQZVexg9tfJlPt7VwUTVX2
/80XMyQw6GoqqqiU5cVJEVajXOHOPgRgaip9tF2yYibxMtef7IJBGV6mZRBzj2vZKhEjndxJzslb
cF851WeAOkTh8axX1s1ItbpE6dTW6W0nBCOUxazpe+Hzn+W+9JD4mNyDeiapz7wjfcQs1K2MawVK
i4uEYZ9zcUoS1O5blL4vi19zd3F/CoOXIWQRb3510F9t6p+5/hWpKBdOo5aFQBPODahu7gnfp+yk
D5GrOPL3oIdIKJoPXbJY8a7CoxdruZvmufoBVBxrhyYKQ1AmkzJMFB7n+jTqLMZbFgYVv+Qh4tpg
QbYVvGjg9FkGaMIvZurFx+QzOBPqzdRlpXib8Wy1LiqeJX3ClSm5t3X6NznxFP399oljrYn8/yqL
Cma+F0oN+cxYeIH4lC4uc7R+8+FinRtTQQxluGXAycapfiXTTIIb79Aw5+IC4GPkzpL25X0HHj2W
x9pMpda4lDfhjUEIVIXD9/oNRLCPpHM/cKPXweHt7sQxWxG3tnINRzmWSComjY+wlRyo2aVJNPFC
aVb56+0PtpmArGEob1KnjRTXBCY4ja9kYrt87xwI64BRV7v/N8dqBUZXbuugiVpNgcl3eTaZTa2N
lhz3nNmpIQtqy9LXUFR0E1u85/bkplYv/jAfB2F3e+O2QvX671MeIgyzpsmIpWdVZEMF1pK6zkRN
0AkqVk2YZXl07107DcGoq1hLY3Nn0SLecDjw9xrSxAKtIaynQYbl0QXcZvqf5c2gikwTs25HUyoW
Rq5Djgvt49cbSLsKadZalVz8CHc5h4fcoDOHxa47vywY34q1IMpjRHIv1R25TXek+Xpq453RCG4e
pSyB4G0gcHoSBmAeOqV/dX+h0ILzeEIVbglOnPbcG37EEs3etusLBLWWnDeWmq9UySpUTORndxnH
Ojm/cAkXCMrRgaq/G1KyCiL8Ai3UM5nyFd9BgIH7AQuNtWWUm0NKUapcBbA+b9HY8RLEupnPzDID
+TPX1nZZE+XmUq1SpGxG4FPOhsmZhTvtSFeh9FjbsUfkKRPXANPHYiW7ylMd8ibOmzoG7AMre08Y
/RnXE4Qo9xmguP2vndCtLV1URGLFYdH6SfCTY/w6geWscKE7ak07A9MVwc74TXvoj6WLQMboV2bs
OD1fVEoq6JcEgI95ZPLpQYrfWo2xQhYG5R2jecLdfACGOrzgal6Lx2ZhZN6/qBxdNpHKn8J0HrU4
IrkMVMehNxM/xocY/XqETyp0km9kHiH8iO970p20J2Xwfhd5yBUZP4S1ViqnKgq1NaoMv6PmRqcT
mjNXoIZVtYx8kQVD/n+VWnVNZMzFgi0VysrM1DPf1SZXMeo3DO9CTxsppVhXdQSQuAzNLLjPW8Zm
kXN24xzSVzI5zLvC6AFA9GHTfbdLfTJGxJptYG0W5VWqsR2mMiDrWPw42kvFoY3d2wkAa6soj8Ir
kAzuwUxjcfxTOT+FTElihsuiB4eMrFyqpv2y7+BhAetHCG5+zOt9aNZo40XVDQ6VlVnGc8NY2eYb
yMo90fNEraSrOF2IMUTSD8eJDMGcgHhgzV5t3mXXSJSfqGJeTFUUpazZy47o8HbiXf3wNfxyP+zr
2BwyU0Lfh8pKPja7d9bAlPPgoUSvyeSCp5wFNNuCOF89otRrWSTKccwnwGsKl796fHquqB16teMM
Yi079DGCOaM6JHc/eTNYDzyb/RHrtdGeQlAbIyLGT6KY6KSPvUe4s3q7eZUsojwanplNoowDRw8T
zYEap0YDTPmh8Lt3okUw7HRsKffQu7NNeDtZj5CMA0hPFQW5EMYRcSWBUpqD+NwGjHPAAqCcyKSJ
oxAWOAZRVpixDHYV7p/OHlJWQfmQIs5TIU5ghU3Im0l0qmaekWX/wvDQdq2KUNLF3eqvYaPJqoEr
clJlqCzSXhjYgStmGNRrSMvu7rZP/MVN5YJGtnQVpHQ9mnqDvGO2zvxDxDumjhu58sC7oUXeMll3
8m2ru8BRlg52Aq6P0KVnDeGjMLiaUpn9P1a2+/pGFwwq4Z5AVKTOpGchqw07mTk7irNTUDFHAcnf
uY6MFxwq626HRc74jnyol8ElKlnKUdhVb+2H8JB8Sui80/z0jfX+9AtXf0GlbDyZA+ioClhdodYf
ISSe+KF45prIqqb0x6w0b9MYekJSQA6h4Bi2ufn1BAF6nCKvqIZKXdHHOeIbnRRypGqw2hhZW+ou
/1hXj3y+FQgVYSKp75dGBUifQzCgvUuCt6JjvbKRP3L17VYg1CGDXAlfjR1ZyVn1yCkjnYvjf18N
WX7vS2H+Fhp1yNScw9gBSH2tAjXg99kBHxgyA9RvyIyZm/6hHjtHcLrGVPFqS4rBgfVJ6viVpzCu
Etu1uNXCqQNY10HezeQT1lx5r80dNBA4JKeL14v3TcfvC2OypCUCE1Z9zBIIXYjdk6xkZpNgrC9p
XDVSjnU12Qw3tJllrn4WdWbRgjjPS4mfxe2QUry1Djp+JvAefWUWIAx6gTbxeXBUlz8EFougZTv+
rtCpk5xVMSTTOaC3zuhwZmSRnlbSzcr9QRisx0PzwrqDbIaqFSR1jJtWlUJOI5Ci+NrM/LH/dwW1
FQQVqyZ5njuJ9I3M3F1fnxIWy901sc9fTypdHCz6ZBE1sgb+gXvSPVzS7SYyyUSNfk/GJgUMuhin
r8D1kXiNNbLTUcY5pps8s1jqtGrET2hs9MKj0EYMZrxvj2T6m/VWvh2aLzuqUa5JyMIAM+1AEz0d
TazDrnJ6OzCLPXtYmGEfdAVxbLNO0BNA9d03ofhdZ5EcMNdC+SSIV6t8kKM9ssA7NoiCvMDNkN/+
rWm5zUi52jfK6eitkHeViMUYT7zXO/o+svJ9aYUv6rF326PyowSbzcgqIW2XxVawlFPhxi7tVWIc
JYa9JJdw6HCO8QLJahfCID7DhREnccPJa5QT6bOw5pIcaOO+sxtfOMagPRAOqTdZExxXbkuE+2Mn
PzJwt4+ArEq6oIFSlaZtaRf4zaLFhwxeOlvd916OT9m/k6FyxA+Go95eJJmwEQCl0fMGaTQkbTrh
SSVRHgf1Icy8OPhR6hihqN5ur2v7AFyQKJvBU4pRKCGQSk3Y5216HwgTo0DzCwO5YFAGkkoiX0qY
S4L3kN7zXekRWafge2MSdsR/VTcVLmCUfQhVrYwSR94EctFdakhzcSetZ5TxtuPoBYQKK0FbSwVP
Hh5Ej0gtDzsitCyyW7lJ29y1sV9wqNgS8QOHkgO+TngnuOS22rv9cUAPH2vXWN+I7rAoonhZKgMr
yo66V+/DPTilTfU9MSt8I+ZNnLGuL6+5ug4F4zDxQgOLqFRHECExdt/3D3Xp8Ooxan4EU2IW/1h1
7iuK/rmVXxuwgkw0o29T0n656N6YQB2LuxNYXH8Cwy6+roErkEY18qGWsYsDmgSNL2GJ2gr/GOCa
pv1szy7pLuNsHc6Llf2yoKlAE3XakC/kvTLxCXtVs8OAEGj8WfPDv8hsL/tIOYx4iMRgzMhr72l+
HX6vPXQ3P/bvso0xKIyYZKkpJWaJOy2rlEL+8I2z8FUyW+9toStVREJ13WpmNEzOIJy0hEV3ykKh
3EeXLwK8PFD4bjm1S+4mefehxj2jnrx9v7y4qa9O3tVqMEPP1+gHRl96EftVM9noBsNjImq+MmeL
Wr2vusDqeIh2s1tztkPZ5RNSXkVrFy7LCHYEbbSYjKLYyx36g9ESH7osg9nsWUE70/9iGc1LGc9z
GpYJDEZ8SD/J4Etcm8UBk0lOhCKmt0CkCWMpMJfBDazopfB0ixHiGN7m6xeu9nqQoZOwNPgFHFjC
EXmkAYpKqpqXu7JV0tzKs0aQYFJtupiqGguVWU8GqA6LplXsotTHzyBeys9JTqvAkxWJ081UWFTR
EToR0qKc+r0XwmYw9UGXKjue9fgxSHJpMLtBmAVTz5vUGnk5DN2GS4sc2Tv0sQ78mDSWMgbatyHk
FnTPJZmEkdYxyR5bDGUcIsyEPI69WD81+N0g7RSN6D5AwnCfzk032FIqDSD0g7bl5+392j7iooyp
AYEngpNUdJs7uUiCTiEVl2C2xsxE96DLOa1rOMId95v+rnnKlyQji0F0M4FdAVOGGSxhUPA5Coth
MD1yqmQKJarcRnbI0WjNWOTmQb9g0a8IoirOucADq9+DzL3x012KYoHmxCe86WKq8pEUhFnX0e0r
8AqVKu3o8JxzDU0JXMAHFIPJODh5ROb+aME5TCoRks+qPW5meCtI4g1W1g/Z7kb7erSQAkgENkeV
RY2+fcdZIVBVnkmd6qXTsCgZyqRe7gR+sat+/D1tA9Zno8JcNlfGEo0yavijdER/406qFovTa4bP
YFjiFf/YPHYTJwImEfMXua3ehxosocrixrVg/5+WSKXHZZKE5VQDK3/NfNHC1OY+wuW+R+8xIVYZ
TpHDcoms5VFRLkkgS1qW5KA10MdMcmcY8yMqjXYRdIydZH0wypnIYiXOYwTj6KqHKTtX85lvWBcM
YmBXqcHKACm/ocBtDFMKjAZSZaKlYkR6Oug2aJEkJ3pgMX4xNo/mFzOESKiFAZtXyH9oIHXOB3uS
n/Pq6bZdMM6tQrmKttXVrsRQktXH1SFu9fOSloxrzHa+etk4hfIN2pSATyrEUiCC9mgIZv7ZubP1
1a4Lv6QV9uguDphv+qPkJA8sb7jdqbCCJ9915ZpEPVX5NAK80UMrlXe43Wzpv+kPObTKrBSTq4bV
um2JAbrG6T6XH7kftab4t66N2xeg1W+hHEuRFkMckhMve+kdoW7MreQt+lTdFGkJUwqLfLwbFquQ
U7NaeW4EWVovWHnn5ncSBvvBF+MnmGtjdyhvP+muVkb5FzHL1FzMYUjZcfYGu/PbE0hIbOWU+8C3
OJ91Fdl+7VohUu6liYUpBQ8E7lrnxQ32YA+wvgc7Yf/z9sO6GDA/HeViDGFqA6kGXL/nnkiG2e1A
HQBRsQ50XqzFkT9268tRvqYbyioPMuymVEazKQnTPW9EfqnFeKURdtqYn6txYCUrZMNugNLjdVpa
8/O4wDjVk+wt5wJ3dNlJXNUX/dCPPsN7DCRAWI+5s9tmqku6iPRdv5JThnTHf9sQuF3la4fpQFQt
iNJEZTGzCOJrrtd4waJ8kapxA9QLyLP1y4x8jFRVZF96IC81bNbG7ah0AaM8T4k+RdkgYGK6141H
JbfLkhGVNiFW9x5qPXOTSbIg45aV6naA+77i6gbjmZzY2tWWrSCoVdS91AwDDwgZZajWG9A0tDjs
MtTmSkRBwW0A03K8Sp2vTNbypuxxf2rKj3jcpeNTOb3eDna/cBkXDOpYSVAGnAce5VXJHCDGIdj5
b5yTYsxRsMZnNNjsbuMxlkS/qYxh0EUSgauU2FwUr+seS+X/xKACeJwGBg4QSglG0xynfDS7Ln5X
o5TxyLp9wb54W7oyPYn8KC7kTkF0AdAv5M8OyYDAZvLAOR10kHt/wtxSgI4htLi4qnN7Kxm+iWYa
79KkQIMFfFNp3HH5Dk4QClxGfT+mD7eBtrtDVwslH3UVNEtdzQRCqEdGisR94mP+F4bSesZjdlDP
0z58RuOoS2KoirYaVs7MyMfoFsBUjZcp4IDOhZyjtBCV7L3bC2QhUGFTFKo+SglCOL6MgmAKM6sP
e/uY4XPAaci6dqVAC/6npNFIIJm+E4UOov6k271rKCZcocnetO1GtgsgfdCEqAQjKieRxhfurPk1
oTokjK+hY6CX0hzfCcPF32Bp34xcK1zq8I1yWQRkSNVKX3V0HhBhMPk7/gXpEWaU3LwQrLAoT5/I
UStWKbBasH6TLlv1R+V+qTKC8IrUfIff2F1e27fuFSrl/IelUuclAipogW1C0ZSiXxt34b24Y8Vm
1gKp3DgWikKoZkANMwS0hB1fou9Lf1EXVlV0MwdYrYk64cEUZ8UcA0g4k8pk5sqYyW6PhKwDVXOG
49ouxqzQqMQ4E4dSmFugjXsVbvOLZM6f71u72/f2eBR36IH4x0yt5BlihUmd8V6KJK7KgKljOHtS
oLaG8ZipZcSE7ZR4BUOFbHBhNv3w0zjEPdFiXg7DjtSYmsfG0/zbfouJRgXvuFLmoeyxqNapX2Xc
2zCyZ6fPf++Zm2GMNCtx1OVNMckAG4LFWsI7g8eYgvwoFG+3V7XdTnTZQ5qMOE96PS/IsZYfBJd3
hJ2YmJwrel/tROAMlj9Sq3MWJ7f5g3JHVNjJZbHdVSfh4/ZP2eb1WP0UysN0gR5OGtlg4Uk5d1CY
gJPBKztUJ7LDV+8OLur6+/g871i8Zdu7rau6YRiqdKVHOLS4qFYd+uBS4bmuDqWimFGmmuXA6pja
LNKjgfp/QNRhFOcm5VBZhzuTY93nJx4sFxwvmyiYymanJ6mNejXYiLQ+d6QMZEUFmufM2/v8i09+
+RHU6dRKzEOBHoZ0CPNW+kjq3joYRSzF016Gg+Jwp+ywWIHZ7MH3jlS1s4NP1AtM1Zk1xm/ZTAZW
+0GdYLWIo2YigzlCcEqrzzx8ub3WX3i/y1qpQ7uIJTqvCUDmJ79zqSXsum+plftQPLDUA66x+/TM
Gj/YBpVFQQTjMdob6X6bIh3iGHUWwpm74EwROw4d7a61B2e0MdiLpjxm5wYJGle3pBUmFb26pGoF
McUtCQUu3ur8n+1unSnsQ5SW0BHYeBm7wkO+zy1UKpT1etUXmoin4PhH+Em0SWuPUDfqdgi1MOxz
iVg9HxNn/pe9q6sFU0cpV7n/DhsXR8K+OewCt/YLCENnFsOGSI5xa5HUeSkGqS/Ra0zYtfoMstDZ
k4abRrcfnNDSD+zHxM1DsVoZdSi0ThynSMKnLLRHXjzO8u72gravGCsA6lAIotykU4cFCd8rGErx
lEI+AtpuboQ3GvVLk6O7W2QztCNPYvOxMdZHx7akkcCbQGhvhHNnVxDQS+zuLfbC42jPx+AwHubH
2wtmHUg6yClTHs1GiQW3TrsnY+OZ3b5Ub4s3OMTNNVZh/WNhR5ICXfaYJuDvpq4qA1TsQIWJsm+m
mdX0qUWiOYnuOLLe+Tbj1wqMypI7xcgTnTSnSWXsGxz3OuTQBRQV1zAahsfevlytsChHM8XyGBY1
9lI98RZxbQlY/EjPTuuPZzYXA8tYKA9TNVodQKMJHiZ7q43zxGpCY/hNnXIjfSBLCtgtUJDD+EBT
Q2Fet4J/Q0WyNgbKg0xcjZGcAiC9rBoeJPnCYyEOkX/bzFlbRfkNrpG5utBhckoyO5JgeF2vMlzH
9k139fUp1zGqBjrPYqwk/WE8CbEJjWj4jpozjZPmdSgV44IdPeh3KSNPZR1hmoIkUgt5TElHDrjX
9tJbdK4V1M0IKzFypo8KLUCQRv92e0O3i06X1RrU/ZqrhhYDs9hR0II9oCu4hNQOvOST7g9mn1nV
a+t+eRAretDscR+7rI41xic1RISmVTFIkfuurklrnKjeFcs5bJ5ur3D72WS1QspzGEkyBhNUREkX
xCn6EFAqGXbai4Fnk8Wpz9DYYFjQ9ooUUOkassyr9HRhA7bzNCSjYuWymwZorDBWRI7SdbC+/H1q
x6J6SjAShIQvkjG+jhY4SHp5EBX1DGk4xeLk3t7AbfdxgaP2j1vSBoTEgMMjo9kuTqc+izzj1sDa
MvL/KyPQl7bXpRgYUvSiTL8HC+tsbYePyyIoH8uNCpqAOnyTuE+wT4rddpUlgLlNa1IfI/m7Ua8P
atyanFDsOhBU6TLYIzFSNtSou2pQQlR1hi9jfUbKLYdtOwkRuZFJ3J6TT1P3JM29WccfI/d++wv+
wqVdVk9+ymp7g2Wqha4ClArCQSibJ/fdU+DL/ngveaOt4y0oeeyY5QSW4VDOuikrHnVe7Llag29Q
xByWWRcIplXLKDexrIfy2GIZF+HXBJvB38uNU0vO7f1j/H26UWBO9XGOCbtuukh3QZWd0Qjt3Yb4
hZf68xPRXQJiqrdllgODh0qB6Ei7/GQ4aMbc64So/Wz4LKZP1qIoLxLXhrZkaHSzhOltEAdTSBmh
Zbs1Ur4siXIcOY/WPKMBQuZDsxE6rIR+IjpAG4xxkrYb3VZIlPuo4shQJmLfiR/dE9K/dNeic0S1
ZbMwy/sBbW6kXZdVMCZ2dcMR04//xaCrqqp9wQ4+ZhnRqktav1idl6wvRTmKvI6nvCNvnFH/HulP
VciIJ9tVqdX2Ue7BUHteHkYAgHjUk9Ayoew63ozO1aG1p9cCRCH9IXmYH+cDK/izPJNC+Qh+alFH
zQFNRrkxc+KWdz3eP2U0rS+vX53PoLUQGNGGedgohxH3rZ6nhLCa6ImWjuyFOzTl24qT4hHRyfDw
xOo2+MUeoyimGZg74XkKUshlIasXZCHFkXNHsHhAAOtFVazBDH3VJGoMqV37pc350u+3Xcu2G/4T
mZ4IiHsQO+qkbIK8Ya+o9bFuynNesEiVtiPsBYZKJMVJqichwJ7WyVsWHeT0W1ueW5GlJ7N9GC4w
lNuKcrXKE1KOCYbjJD7L2sPt3aLPNLj4RENTeU3TVUHFc+dfQ2WVR/qst1AImdV3sT+JxSHA2S6g
jtPXZra818P324BXaT+NSDkviZPlPlyAKIBq/HfUl1ARbr40xPQjGCKMff0Rn0UGnzqdfNCgVD4k
1mGfJC00alQRNlh0zjjPzpKlL5PE23KPPq7bq6SNkMajfFihDDz4yrDIBTeMKPooFdHs0oyBcjVi
ScNQnkyp9XRuQ8CMlupJrnQEx7HTHSsXQ17H6YFwZ+N6VX6dNgy7j39D6461UsqjhZoSxCGRmInL
e707l9VzkTD8F/kT67hDr5LyJbOipuMY4OMVlQiROSNWJ7PQZWjpSrlhCo3Cgx8wrdpntZtZ7170
Maew6VyoK4VgCkvyIeuq2SlVvZhZErT4FV1oodTdOLcNh7FWOi9qBo6LOSKShi5vp50f+9Dt+M+w
N0xFfB4H9zYa41jQfZRiLRrVIACtDZygPKrhSe4Gs6pAviSwiq5XNUp6KylXs2hFkvcDPmOETo/W
RKfii3QXQlEscRtEwNGuMeapOpMbOf2uGRln5erdmYan/E6YQx5LJVZEZpxUPBvEp+QVvXagzeAZ
3oZ22jQU7W0kqZNmnZwJzY30u1n8vP3Ztv++oQi49SqKSJOAx4KejTre0K1E/iz7fftPKTJ+/v7L
36eCjtqLVZ3pUAhUu8yc1MKseF/oP/6/RVDmMAjTwKlEqmmUQVhdngIWK9tV2kMvg/riYBOpMMGD
ZQhn3avuBZMwwAfQveIeiPS8wWQFYn0X6rsnQVn1UCEGM7b4DJYqOX25vWXbzuHyXaioIsdjUHIJ
tqxJfuPkyJKSpyTw4sEvOs3io4zhi5gbSIUXzQj5Vo+xga0juJNfeyOG+Hc/n56Sk/jI7rvZdkiX
FV5FkxA0WT/ljAoLPT+mrDSoUTwHCKOCyrhHk89xHVcuYFRcUfQsqxG9MMJUnRLeVWa/yfzbX4wB
QSejncxrkkK0k7jZVcr9OLsZ61mCYRT0TKrAceOMoh9eCsT/kPZdy3LjPLdPpCpJFBVuFVodd3YY
36i8HZRz1tOfxT3nc8vcmuY/nimPb1zVEEgQAEFgrWSXtJFXJLtOTxyDtF7RpXYnBAkRmPlbW8Wq
vKInhpwFPSR2ruwYkcceDKpXI8MoJerh9+BUxNF6ub2Q725O3GF+e8RYCe1lBTgB0dthTrtzmB1l
D532XuwA2wbUs1buSYaLVk+kOKJb26a+pmpplgmyDCDb/J4jg0K3J2YJbsoyeB6Ul14UhTdzjOvv
871mqrkQwNvh97Wx9gpAz4WyVweXXBeMTYjkcFcWXQqCOZSwhNbwKQpPFQ0cCWOFqqiJh2+JeNuq
lT5c+Gj6cIizEfqwKXOWiy5+ewCogngem33xuxO8ksTFkM4sFkoGSKJo2NdAvicfgns2ny8ufrwr
uvBaMStZGWCBYTTLQrucowKlDyDmL4wlKQRRnfIlPAA0IkYG8zek6r/t4OQlMyezlhzOylCOzPSN
J137LotQt7b9/GoZubgy9Uapz2wZB3n4mKJSTGt11y6G3/TjQWqtw9inzmKpL4B2tVU5tkP4lrhC
94MuubfP+abDXH0KF3LargGVWYRP0ZrO1pQvsRHYVvjpT4RYJuhgqSETmVvQMe7aeuhKmI32M2K9
bO13mQra6LfvueZVCLeo4GUKw7AGWQHja692oZf61oSuZlzJvPi+PBl/8LT6t6VcZXKrlypFWiZo
bQALQwQIvb8arRak0dv7c5XABegehZRWRoOqoyyKrRV/GeZDrAuWbttPXWVw/pbIM+au2fbkaGPU
k9QO8iOdF7ucft62A4EgPjqnodnlVtIgj8Z0cLezZIe2sVOnghrLduy6mgIfoo1g0dJhgULJIfB1
p3guMbquuQTPEA2mdTPgsPQnkdcQKcd5YcyXph1RYH8ZQJbQBEgsezJPtPpyew2371Ur5Tgf3Fsg
H1wkEGZ02pNq7jKi44HuEpRf+vbSjhdzBDmf/DDkIrS5d0OAnLG/ebWVWwTmsplIDRQMLoPb36Fl
4SE4oy/88E2zjWPj54fZZcPQmd+IwP22M4JfFvp29leiTSmzlKaHzlPxV9M+SL3AC74rn77pZhGV
GgaRTaDO/u7y80VvSivGZdW81PuysWOQPR0NVMmK09jbxoVcQJrB5uASTxKG1e2b+ko6F+qqWCvJ
FL5Jj7/WH5Vz5JROdI95oH37Lbhn/W7hrnIZR/3/AVp1c3FX0jnvTLVUKheK2zO5nx7Q+6YdiRse
lSfjg0LRrFq68U7U3ycSyc7Saj+j3IjnnBFMB9I5Sx/ncXf7kGx6zZVKnF8ulCSYdBm/nxhfA/Uu
1T7mNHZuyxDpwHvmRen7oijgNavqIWuHUz5IAhHbicJKD84zj1G7TDkra047+rn8aOxqH83FsZOf
0wC8amweQtQmsunGriL51rKxUuquNKCWYc123kn2XIHns/o6F4Kos+2lV5K49LiTgXSaDMzunrPe
0b/kH99Amo/Ra9g75FH9hhk1sPSJbG87UbB0wC4BMAt/OLltOBRqXsKPLd/oc+1VSJkjwNR9wkHP
7Bzd6I0vnGBm/uNd4rySyQWHbpoDDdUKxlrNWr5Yag6oS9YJswt9HZksGD/xDfrzjJx23oti07vO
+7/921Vnzr+hfDWGNGfyGUk9gPlKx8RIqOI0dnnf7//kZFyFce6s1UNLjXS4s54ciXkXi1B/2em9
tZicwwKQqiQZCZRpQTA6Sh8ByNeROxl47uUfOBIiy5hntPDQSjX+WW1p07iPFbQF5urRIPts+ECC
p9urtbU3axl8VqSRuJFM6a0va/zIiBWkD4rDxgVY77hoCm/DM/4mjDP+uALtNmFIq6n2OEifx94f
axHfyoYL+U0GZ+xxOjRJyhQaysIfx8tYmI4pzXYaCOZahUvHmXUaZoaiMiRDet9/ZGTwQ46M37Sp
Uz+LB4E2PP5venF2PaCBbg4J9DKp/kRo9dUMJoHHF20PZ9pz0TdVTKCQOh9C9QudJHvMP982OJEa
XPAtqLFUWQYZEVBI+wey+Ld/f+N4/rZMXPBNla6XZdZKm+ivjdU5o/IjiiOb9rHTi/qSt9fLwAnV
gcSj8PgruWmWWmxgSwK8Ci9PUpng2e/1tj6b64XSPyqHBjFNvvU5oynFCwDKAeqcHIdC94pSFcTC
zROzEsGdmIEoaOZOcQsPpcFZ4q8lRkfH5lEWEf+KVOHOS2ulxahirAwzUdmur7rDaIXef1st7pBY
HUDKSAtVGn10lPkSG9/+mwDuiIxKkqWBwioWeCzJyTeiirwKWwUuvhB5tRvcASE0R3s/gQT1sf8Y
1GjozIEvMqFK84b+X/ii7g3R9nMnRq7MSs9iCMzLu2H6aAAqPwU7UTSI7o7bmuGKY1HNMDAi/Xve
3Ve9HCXsdbVSXENxyS5HSddyRvyVuaipYeq1FCQDW/dV0PQAFwIvZwqaVjnllCpc0oHg+NCwcuTQ
iOxJAXv8QO+GVH1Ql8aLZhAcKIEHmss9XlxEwLObRq8akIzWcBXl/9+VljODtqmBy2ME9uV0fIz0
l9sWuemEVgI4k08K02wNRmzaqse5PCv6KRBFuk0LWYngjJ5iQ+lCIKImf8lDaZvJF1N2y6G1/5sq
nOkXtOuWfIAcLTvSaJeHfjr/+1cg2MN1Ozh7gC8tgnZgHK1JgVkOwJmhC8x6uq2HaM+5y1mWhjmZ
KPY86S6tdCwNgcNmH/nORayU4A6SVisRAOuhRAly+6q4TDWx+/Zg5pdyEbUkCfaeB3VJ8ChMFowm
OGYw2CVm/Uv6vUq+W70IPkagFM8nAAiKIAoiCCLqWa+fTFz/c4LnwOSubwUtJptHRlOIjj8aBRjD
72fSynp9GaYBdiZfFKwYoBBz86/bNrC5bisZnC03ilaRvoEMMxydafgsEcObmxcSfbwtR6QLZ9B1
JSXyVENOalXn1jIPkhIetFY4hr7xzENwW/21ZpxNN0tZT2EGOar/97hei3E9xmMvur9t2oGmGej5
JKam8JQnMLiGWtWEdoT8gaofwyyxcxrZWRbYlfEn3mAli/OdrTT1qRFBlqQaqTsM2dfc6HUHuNYi
qL5Nl7CSxJkcycwhmccRiK1RYydIFANRqNs2uOu6cQZHVDNjeICoauWxHfSd3RFc9sHNMQPK9E9s
7iqKs7klkvRKZ8tGwq8xhvDme2sSBG7RenHmlqmNhTwC5kYIoP/8Vj/cVkH0+5wLxXhCQQMT+1Go
d2azV2VBCNg+lv9bIlVmx2lVY1wUK09bCb/flWMFJVDeicxFtoMmFr03qFvR4JdpvesP0qqImmUL
UQnAIQp3eTXBMJfZg8feJ8loTyJ8FpFu7INWuo09m/6k2H70xjld8ThkqZvSr7c3aPt2vVKLS5zK
YspS2kGtYYchV1B8oYPrtcU0B/HAGz27t8XdtgeVx7KXklQeuwHS2v51BEVfon36bwI4BwDaFFzg
cxg0pfVdbpZ7nS7ObRGifeE8wDDF1lhR6NBI+bIjSwx0OUynAJu2EMKBbubyq93hXEDaazRWU8ii
is3owqQ7IGw7hl+76i7DK4UI3EWkG+cPcqXtp1GFvDg9KORQtodYyIIh0onzCUOllEVdwq7lIznk
P6tDDo5RqQXhDGgpnOqDCKJToBNfejNwiKRyhk51ndgkPU6oIIlmSkUyuIrbYmadpjdsn8iPBV2e
Q7vTDREfn0gI5xBayUQVZIIQGR250zLbXftdEh2grecIZCCmClYLlNVwl/vd7eTjknVJyDKQy6k4
N9gdgDJ42Yx5dww1YHRTdBPf9AlUQSlZNXXZUjl7mHIDdOsV1NJn9qzvstmb+ofljd+i2GE9hf+e
NhyVcjQo/BLJU8uqsSHPGcsaa6N1BrNx52g6peXg3fYUm7nCSgy3lLGhMf5riJmkLxNGshM5sUdp
8sxMFCsEa0g408iyqqjmuccahkDWLaIH2YwFrnvT+lbKcIFimcJWbUcok1d31HrR1dDWhNcgkR7s
31cxL+nZnK0EPUj3kkr7sheVrZkDe3enW2nBtFwJWMBHOk/M2Oro0s0PS1naFdzC2A62WjwKiahF
FsDFCqPLkSbWEBcbDTp8Uu3Q6/njDGj/rGkFnWiiDeJiBaUGVeYAG8RaPBVQ+9RSZptWLwh/7Dje
WkE+RFClGVs8MMB9s4G11AcytSce/BRZAucVMM8Sg2UX2ljVoZUfYuELoUAPHvM9K5BPlW9Xhcfo
kH+N9/lj7tCn4hMjO8nuVDfyEmiWeP+eaIpzP/zjZB4vrZxasPKAPOraQxf9UTXsauUa5w6sKskb
EkCA2icHq9Qv8/RHURVzaOj1MvBsxjdTxLEc5U3UwbJlfwbSY/REUoHH2cxNFRATyohGFtX5SmYW
qa1VqiiZknuT2trP+JSBdqD8nA92sdjAYhb463eQT2xjVgL5wRQgIqoJmB1wUQX/3fPoASS/OJMd
ozjrXpS95GhufJD8AXahoCPSY725jQMECTwniyY2t47z+lu44EGVsi5G1sBqaU9Zdj9GT8a/Jlfj
9eXsZIj0oS9ZETw5JA+Ym/T7XfqCWtf/geZn6zyv1eHCx6BVpT5QiIrRPp1r35tqdzvYbj35/7Z5
XOwIqyKSFiZh+DZ6DDJ8+ASiR39Ac6C5yx8qDIGK5hU3lbIADwxoCKLJKicyNnvSxawYoDVoijJT
2xA1or/DkXnbopUILmB1bTKMEavTZGeWGqXIlVO/8jChju5fSwiQtWl1K3FcwJICrW+mBuJS9N5S
7asZfi3Lz7d3SiSDC1TBrPV9akEGJjpU9TSqP2kiGBYSieCCFNGMUM26GQ4wyx561TgNOT2WReXf
1oR9KR8LldVqcUEq71IqyeyKrjaviQ46GMkN5Z2V3wOTzr4taiuTWIniU9Ye3C6GYkBUEIIvOtmp
M8CQVdcUPbZuy6HoygesgkpMzt5Uua1kbZER3tk7R25HbWo35Qs1BTXBrfCrWFc5nKG1VTUHM7pe
HQona6Z+EOyS5gBSiJBM9hA8LOGP2wu4bRJXgZzVyZ1lhtRcYHX0swnKUeMuF6GcEOaT39vDVQZn
dlAqaYMeMvRL5+L9y60OYA9gL4sO2enA3SSnaT/60S5gE3pP8Ut7CAFLP+7LXXXJH4DW/WESFOFF
+8mZaArauKWr8Un59EWe3CB7apZ7sxYcBMHi8rBDOvJoOaiYlBAqDfOlMqqjbCgCMdv+9tf6vgMa
ihZQFwD73kkwpYoR4xRQJJGiCDJckTJcVGwIm8XBHdmRMvMw5uYuNg13Maun2wYp2Bm+Aq9mtTov
gGZ2OgUsd/sADXG59cEkohlRkTpckEo78FXlTI6JRpNA+1SnX3QRXNG2I7xuDPuG1bVKT6ZaDShk
EPVjv8hO0p4l02utr0lduLeXTaQO5zisZJhrzNDhpbcCW1M/ukGj2L1h/Ucj4NxFpw9k6hRm0dlz
M/w0ylOhC47mdsZy9YEW5y6ypGSPM1BFfZz96dtwNvbSU+rACJ6NR3VX7oI7EY6byOg4d6BbctBG
NUQaweCa0nf0D9h5dJL6w+1dum0QGl+YN6xUJqqioPBvHTK05dL8Ge+LtN3JohbT24FE4+d2rQzz
awZzcJrf4T4a++Mu2sv7P0rHf+0Vcr3fLXyYADvbyVBoQV1iahYfyHH7sY8Eb86390eT+TQZW0Nr
9LM6dW4hNB6U9gcF5tGYix6Xtkav8In/O7IaX4onndyqfcZ86cH6LNlAhUZymf4IL8lP6bG4UwFH
ipuvP8uCg3Xbh2v8nJAlm0aNPge8qneAzTSGvVlJu9vGt1nDXOvG+QgQGkZ1AsINHCwduCytnwDO
hw01zjvTLndogHmNhYiP24pZmgLMD0UGxdnvFpIS2lblgAxN2reZ/UalCO4z7d7wBg9d/UjW6XeB
nszo3ucbV5Hsk1ZuF9x8pCLsea35PLghmD4jN3qlj4qXYzBQdBUR6cf5+NCM5DzMoV863JN0H2qC
Ecdtl3FVhtu0SW8Hq1mgjNEsB9To3LRtvTQI94kWn5CE24LF2w4kV3mchw+IBY4n9o4zPy676Wx9
xjV/JwF6xu7Rqb4rjiCw80Tp9XZNw7pK5Xx+iJGINmWvHwysCO9gTvgY+5pdHgovvK9FtXWRjpy7
rxiRS8QMRH80vi0uS0HjD/Kzed+eGXNPCkww8nJ7XQVmwneymE1V68MEBUP1UkZPUyjwkKLf5+oi
gzaiYMRuqMb0KYzPo+7f/n7Bkumco0ezAoaW2TEeyYsafAOEX/OvEfn/vtT/MgKdcxX6lNMJiN5s
EomdWxCz+3gaiJ3yUB2L2hbVtQQnS2dLunITYB9qegzjsHbNfaU/KdnsxFZrd/1XAy/Y/235OC+R
9O20qASqycwJRsTWq5ch+HFbyHaUvK4f5yoquZinYoEQDLbaHRq0s/5J1l8m0SVVZGuci8hUvEuB
4RjRWJY/F5pxbszs6bYqW+mLKqsm+iYJzILno9WCKpDkGntTL4dqOMXhfio80GqMkj/T0MbjlGCD
RAI5+w610phBbotUvaW2pcZ2BRJ7yzXAJD4Bt414ekoFIX8zHq+V5Oy91EpZGUympGcANkR3MrfA
+FnlGY1t7v4vk+XMjfKRcS2RM/lp6EYMiEFiRr/lYWib8o9yOaGz385UYDCK+Bm3nMZaHGf1Sx0s
VsHEVSN1ax0XEgk3ByFw2dtb9S21OMPPg3kKixFyND9/AlPnXn+WfO0U/gnqCgAor2bJWX7bdcHQ
mDhhhvbToidDND8gWjAuDJJA62jVQBEaHIvGT5c7SdndPlmbGe5aBy749cFkylSFpbeyn6g28JGc
8NjjDrynj4NXebEPUtDxkD2Kuig2L3Yrye+KdRZQ98sS2uH14HPyF1rK3eBc+wDjtMmxfxnKPyyw
r2VycRGt4EuZvp3rorBH/axGogGzLW+4lsB5jkrL0rFnxpfg8UMdn1NR/ewdkDSLi2sJnJ9Q5SGz
KtSHAYKiAYskA8OuHfylfMp9yyFvBLjFXbmjKJn1r+Gn/qQKnlA3s7P1B/BuQ+kAszHhA5pdfMcm
MSUnO6UHipFg6yAq6YrWk3MaYa3pVFnYDWz5mZifJ0kQWgRnjCcpm6tZ1YcFygTxJ2s46tJjnAty
dpEIzk1UWbNIlEKEnM2Hds4Osl6cimgWHGWBN+dJyFXaFeHIgqSl5y4d/Cp9zPqzHL8mANskoyDD
FCnF+Q280ufp2DLfN92Nw32ZfNETwbqJPAT/+pxjSL0xBmjUekAPvWNYs6EHWjKg27YHFbPg0VHk
lQRq8a/O46JaRa9ALSU4Zi1eRLxWBOC/BR+wPsD8w7M0j0YV9lArOhQv8eKoTuHGj/Gl2Qf78KV2
4xfqABzuQd5nFxGi0Nas8W/COe8xz5hYs9S3NZ1c/WPqYfYgdYCccOx+WnD088k66xcR0IvANjXO
ZSzdEMpNh1NcpMuhbdWnbAGAodHkn6u4+CZ18mOUzCLz2croV36KH4mrK3UEASFzHYfpzEia6bl2
ckc+zLsURHqYNA7swiv8hgiyR6HhchlIFQEjbdawyKy0kp0Z6G3ud/bQ2Ey4BtKr0P2TLt+1tpyX
Kaa0yKsB2o7KsdeeteRciDJ90eHg8hEr0tJQBbsUmzHsJBAYWIdZE0UXtjY3sje+n6GIsjEJWYjW
/AHwD7UD/F4n96cn6TKeO/QQZH5+oofbaZDAVPieBlpF/ZKC5hGMR8odifpTHTahXWAoEHDd89Gs
OlHRgeUBN9Tk4TbBlKboUwuJtWc+0h3rm6AeRqbYpL+QiVOwcTzaJq37rJ5ZuaGrH2PyvNTfjP7l
v60g51fGOCe1GbNti7O9hQHXZjfnr9Hc+Uohuj4LTIRy3kRtzL4MLNjhOOhfpDjxmkR70dL2pelK
0SiQaOnYv6/KAnkcA1CTVc5lLfeKSnkOtNTvySKaNxPdWijnM2rD0EtJxh7p+anHbBvZVwBCVgxw
9aWyHdOfnXmny8+3d00olfMahGS0rFmbAcOKKsDB2e/wWGSrexF0vGgdOd8hRyWwpHUImsBCRZ4D
dEbm6efb2ohOMZeTRHRuFcL8k57obkDn+3iWbDJMSPUraZ/kIvZNgU58FU+Jq66QZuhkke/m7Ee9
6iTh99s6iS5ofKvxpKSAZGDZAhpwwbGnuOXH+EnzivvIbf+KQQLlyS+MtkbkEkX1CL7GF8YaetoQ
xlCELQ5kN38AOZMzsPLbXeNUYIATXZ0223hWIexdxQ933VyfIXH2h2/6ke5z32ht5QsBtxYL1IMI
TWlzJHctkfMk+WxOCcpkCNTUZk8g4Yfa1e3iDuMqwsY5Ud6nc66kGbq6mMAKi8jGqsytN3vypQYg
V2IAq2HyBmd0Kxtw3T/q1yoR5CQiW+Xcy1wUjRqwXFobnkYS20WFl3vBXUpw/nTOmUwkzdOS1SsU
A2gasuX1U3o/SoWdJ6xPQHdvHw22OTdCKM+ybg51ANADiOu0cxFesnF/+/e3l0xXAXSA9zbN5NxJ
hqEfc2Hv9UqgAwAoc6MevE2BKRCzHc1+ieHbQiKlqKLEUlGF68hjtRS7zpTsrDI+GKP66T9pxLeG
aETrZwuv2YBv/mFMqS0tx2zyb8sQqcMSn1XAnKWx6kOKZ8U+kB+VXnLiOn1KZQDN5b2gPUqwQXxz
iKKMUa+z52YpPi+Sm7XnMNjd1uYf3O91dzgPYWEygfaYoMUDWBLbs8OIKelr6kc/o0+KX5/1nbxP
/HH/Z+n8VS7vLGJjqqIGWzV3M1KASRo8WVLcpkiTP7rJXyVxnkEvUmOIB2hYha8KPdYaqt2aInA/
/xBNrlI439CbzbIwOAmnP4Z38T495ugT1g/xYXkbX8kuopv8tne4CuQSjg7jU2rPjpVc/FDzp34R
ZPBbFAi4SV8FcO4hwqyHPmYQ0KAON4HsSfOSnenK9yS3zfPkoEiBCUFM2KIONxq2BHZP0UD89gFg
Jxbd39Sk3KKadVJMeUnQL6y7qhzZgeLMONa3j8A/FByvUriVzLRMHnr6pmiHhzg0QdjRrkKbXuSq
D/2ud6VLcTf4/Yl8176IQZD/oWRxlc8tdJYoUlqk0BL3+If4I0PlKxn6m/ZsnuUdm0HofDHEr2Bt
+eRuVvTSoIOG7Z13Br3006mZBCdv20R/KcandhLwRqk1YGG7RsW43Zc8oQIP+Q8p1VUE543lImoN
0JojuBzGj7lX+kv4lmvQi7wr3XkvizpXmMm9D8pXgdw9MDfGrkQwhUC1c8L4IVEfgxKN+TsRrdY/
lKGvkjjPnJCWzCSDJHbV9OIT2Xd71HVQdgf65indCWEH2KffUo1zyZISaFE9UlzZx/ZiorPOWegQ
+2XiJcrwU43N2lnyLnEsKYoAlK+3vjkujMIgq4EdqAoa40QLzbntTsUbct/gVLRhY1ckszP5K+YF
5vDJWAbntgv4h4LWda05RzPMalgCGBNtLV3ghrhddej2JEXrzhL4p7tkQH9c8RWDEm6MPnK9t9xu
tPyKlB7wJ48NzQR2LVKec0mVVKhtskB5uT3P0U+zf2yK2S6scyyLOkO385mr6pz3KZS4i9QeqgOl
/WNvJW4Yq+48Fy9p0f+3LeXh2NPR7EJ0O6IrhPSeXj9Mmq9aXzuK8Uv5s2BHBWoZ3EsYTZCeVRjW
wCvS6HVA6O1t09fgIJqTmu4sv/FUMJSI3arImxucRyr7oFcWpmQ924Or4kIrO6yzrnaavRx6uq3t
Es/MbRGH3KY/x+SSLsuYksLQ7u95aVzO+hTOKOTQ6iWYqLNgGgV0b4JgKZLCncq0T4oiz5BMaUS2
DSB8o2pDMoGdbLu+lS7ccdTMFjArKW4myQH8IgBKDNCyN7tsKEk8iLd51lbCuLPWa4ueDUApcPoq
+pxk9W6OAwyDyhgGraJdSTBAeds2RWvInTglRecPhv8YHoZuz1q507XO06fFuy3mXe0LIMdU1g00
IlqWCQW5UDVU0ji2+lS7QXqY9HMbXlQ5dLT+WBWnDnCA6rFcRLgI77buTaghU9DTGYql8xh6zZJJ
UqlBKDt3jDw8el78zGaNzOGOCAyFrdQ6YvHCuLNWhYY1xalcAx/rtasUpx1qm4R7/Gmwut8AMSDY
Ot5WeIHckiY14L/yEALNL1bm9NPBNA59tY8EjwS8hfwtBo2/xAJmksy/EQylBTLlRK9dC9Mw0zlT
fbXYC6yDH1PhZPBPAn3RD9Ni0toFZJIr2eD6+EQ9hgwXPotQ795laW+yQPEhU9PC2BU/T9QWYTsu
kla7GrjU2IhhfAl9BVUv1a3QhitMnfhMhpfHeak665opK7B+rTe5uIwBvaB6rTwTlNvdxfpL1Bb+
zufz8jh/pVBZaYsc8kYHDF9sOcHcspNCG50Dfydspds4hY+isGAXmYW/OwEgF9QUhmWu8P3GYdA1
ZQDe97fjFmHesXk1vMmRfHVfv4rmBvh8/m81r8K4jNSK0ySpewgz42NJzl0iuHL+wzpeBbBzsaqt
6OVoYGgOAlhfrOyNvnKKnjFwC/JVxcm82WWw6NK/xU3g1eKshchln+Jg12663KdBY9NUVJzc9oqr
beIMZCiCMVCGt21SMEmc7Ya9+vBNt6N941PR8+ym91gJ4wKaNNfZTCcI6/VT0Z1C9LoBb0cQXfj8
6u9FM/AfgMMUqnKesI0b4CWnAYQoR0OP7DpDn7bxTc9EOMbbRsGaIompgCiIr4IBLqha2jhu3M8N
45TXkUmFqVvipbvDVc84FsB6dKsforbpzVVcieWMvc8ylBLzqHHJ9JCTuzE/h+bL7dO7uYaWhpl2
A2izKuUSAWM2dAKVazdpTQBmziDiok6WPxBRr/G2Lr8E8Xf9zAgKPRwgaGi9Mv1oNgd1ebqty6Zv
uOrC3/XzjGZ9TyCiWk615mm5ICSKfp85wpVr0IZKa7IJvz9N4wG4on5TC3kvNsPGSgfOpqu4xDpJ
kMF4fJt78inWnerUeIrTOTXos007f/2TVTNllLYAa6yrnF9IokhT5kaqXQwZqtW5agQJ0vbGX3+f
cwVqrMXhkIaNGwxfNRVtIfddLCjybAd3jAr/TwfOigOr0ZclgQ4jnu8Ybk/xjHUzXXDQ5+hikoH0
KogT27bwSyLfWYmSkgwAZ0hcwielAm7l9Pjvt0WR4dUUA6iVFu9yFjWsF8yuIXOe0SFRaMsdUIIF
DpQtPR+51zKYkiuDHieMCgWjUqOVTbqf1KV35qU9D0v+rPXaXZ1nbjB2f7JXa6HMXlZCJ6vUoqpR
azf8Se34qUIq1u21CigWk6fvuw8iOoR3D5AsTOB1ieDtG3HC4HGdqsmqLCWBlgQ8YqyXUnsAICP1
Gb35Inzu3LoPrKTxhlF2lhLKBNI6Upd2UtELHmd2stV/MRckRCW0DbMf9ag+AvPQ7bN2l+PxQUtq
O+xSJ5uHnTEtdjzFF1oSe0q7yL5tWFsef/2BXFWiaYbFjIMFiWl8qA2ns/B0334eExEn69YJWcvh
vOXSG7lFZizEXMevi1rXdpumlcCCt5zLWgjnLslQSnnb4DLUBskjSM7+mvrmUrbS99trJtpU7qAU
amJIfY01U0GebdLnFnl1g/fjLj9pmIgMXyVZ4F+2j+YvoyXcKUnlvGibEKdEmZ6TlNqgQXZrKbal
7LkOz7M8CmLbZnq4XkkuA01aqdfnGttV/wz3OhrFc2cIwcgjo+Qx7/Wn2wsq2jcu6ARxUGMUCNIG
46lQQdT9qA0/bovYtHNFAd2cjvurbHEioqhvKaDCkNmQjwNwEJpzBq6TSVAl3dynlRQuui2Yvyzn
AFLIdKfXd8ZYeIl1nCq/sfqDJkLJ3Fy2lTQuzoU9KXIlg7S49OrhUYtcUn+5vWzv6tBv7hJxR6fI
/Ey0fv/un+Uiy9suMpm7RDxwpnPuoTUQE0B7w2vd8mXwzSdDcL629brK5IwvN61pbBLIXGriLGS8
0GTyUjL6t3XbNgnTAIEDCpQm4bzFoudyNWDs123CpzxV7aHL7TH5QGZBjNtW5yqHcxeJPEu93EMd
KThOyUvcHZJyd1sV9hPvQrdqwa6piiKXxq1YWaZh2pIK76IJ8H8XY3qqiOr8NxncCdIjLcEhqtEU
pdxL6bMwX9/cDkLR+6Gh9eMdD9qwxElCx7JxS3qSmpd5fFGN11L667YW7CvfrdRKCrcZUmpoNfr+
GrcO+11C92NxRguNnc+fRtQ/b8va1EgnBBCSOn1PP5BPZJpTIDq6YYQh76awEifW+slN5zBym2C0
BLH8Xb8TO6wqwBlQG1Zhz3yWWCohcqkJlpYc8idWsVDc+jHZ6eiwokdzfGs7H93QaSMEeUzR31Z3
UzzBrQGYfhpqa/yNC1AbzaQUIxJIvDNg0vxD9NZl2xn2AGIchknGKLXY3/2pEyUYmyGL6IDqRFIH
4HA+sQua1BhzlBpQYgt8wIMeQdf6hPEcjzUwC2fc5Q07WknjEztLzvLESpADDPSp9PYX1Bqi4xB4
QeRSEYbY1uley+JytH6J47ruoRk4jRTtvi1E0V4kgEvOiqhBnhpBme7b7JjHAdMrqJObLpqKs93s
do64QXrrHK514pwvBqrkSZ+gU541fqdaR53OjkELm9D4XnwU37EssqOBg4jjgb/wP+e9LEUqzFru
mXWkd/Klv+g+3Vmn2AswA9eirG1ni62fIi8I7UVw591cXrBJG+AfB1UQD0oYGuAtVvKudg05tXXZ
Jfkf5E847b8EcE6tyTI9U9Hs6I5IBObPbb5LQlHFcHPDVjK4RKBUQdWq9pBBMKHrSW0wl4+5Uvfa
sTB6vLrF2mWZmkKQ+G7FTkacrgLHDu83Grdtc2xUUzojox8CYIt9no1D2Y0CN72Z4wB2A9AcBG5a
41+IYjUzitZgtkgBrMj6zbrCjtwlt+tvjMR3PJh7gHN8ErhLdqr4ULQWy526TMKrSvu3w5rc5Zx6
0tPy1LraLt+Zhi2cQ9ryWGtx3Ikzwvn/i+tphBFGDF35NETrWThPiadnNNknVa08lg3pnaRuDCcI
QtFtc+sk4NKNVBL+WTP5Z6QyQHLcUJQxhpL6Kc3u9bYWVEre9b2xk76SwT8jSVIMOLUaWXE4hN7U
dLu5Jd4yxU9WprwOi6E6cTt874zux2DmuzrMXpPik2oZbtu0grRsMyZp4F6kAK0DvetbJXlV3Wjp
GFvoWAd/KkgXAc8POsud5NHUZs9aeWQTQXaz6ebWArnzAk6NQGqZwOQAoHkvvwR+4aKN3NcOnd18
/H+kXddu3Mqy/SICzOGVeWY0SpYl2y+E5cCcM7/+rpbP3kO1+kxf+GBjPxnQmuquqi5WWBU7oo30
12vp8z7hWLHOHpj68pmlRm/qFMDNeqsqR1WKbVl2Ft4rz1KgvacjP2N3oOYadeVm9XCl3eaLTRuU
mv7lb+xSBKORpOrYGE4vXhSXrTPbFhhqsHqNv4WLYff+4Ckeph9flJ8cOGJ3H9zABe6taL4TaS7B
q6SbHTKuh+nQOotoxxI2fs0uWW6/hh1mwnmnyPaq/0r4liPbQWZN3olLCQlb6dym6D7tcjsVeNlr
Hgrl34YevTtGCpSluSvyJ6X9Mce8ShkPg3Jq0ZqlbUwk6TbLFZPpqIqJ20a8De+sxw9sYf+oxJvP
2R1YlVbyHOu4I1V5muNf6eaD4T7BYGXN+VbkARF5d0CtWZjaNEOebTnJChbyVZUzV765vnTcXaZs
77STijImYUCJMTEg1Z9PBXRGuPFZCoSAsEJJnCCI/cru0CjXFIHwb7LIVanBcuMXbn0uj8NL9jzf
lP56+qTM/CeP5S3210Y5payz9CkZAJndDO7iLgeUOV+7cPCk37qPxdZu/soxZuabvhOSSsnUfTd3
SwNELCD00SXsZW4X/jnS2K85wRH7qbugvS333mlLqVg5lr8AbXAlP0e4ggXwvghWaMRj3vBddjvT
m8BMwE1rc3zWWwPzDniQZ03XiJr2HuGh7s95DSaz3kVJyole5peF864xX5edoJQrQcSw4Msdmmqa
t9n6e5QTW5zvLeFw/fo4+kKXkEWxSCYhapFQm80fmqU5Zt5zXhe2gWOXp0GaChSDsoJR0DK9KfCp
JdbPUxf0Qu6AIcMx4xOC0+C6OGzneMGi1L/LSyGbZWBps58KP9UJPKg8B8w+sgsGpfBxOqRmPwFD
re4n6XvZhNdl+C9u418Aeim4lWqdmIgAQGLoe3QWQV9bBmuFHdINyqDRFxAEIZsR29dh2WJdvjso
Pzw0mZ5NNb47imhxx7Q76lvHuR0eBOV9dQEfAGWCpDeyrt9KYzhticlzEEx3dIm36ZnnLB0XOR5l
ElsMh9SLv5XO9phjAkTxmqCt3euHxrTSHRptpd1atMhOwSs0si0XjQuqIUfX79Sy864jsePcHRT1
7gsg5BtKUg/VwJxkE8o6ebHF3NUFuzmNLta3hzEaM7GhDgQglV2/XscnWv0hZpMl9DIqaIlDUfb9
M73oypinKOm5ctAd5mA6YYj3pjjyMmpMA97BUAasVWhpx4IvHGjrzxOCUYiyxKlzXRjyV64JQ5mw
1PX9sC4QJl1RXrT69NYat6AxbnWjcqxFxC4SafgrvyGrGvhWDUPCJM37EzSRcRrRcoqvtKE4C23s
jRGvj5x9SYalgIVRtPBx/x4i0+phanL0+KH96FaAfIb1oxAL01nS8WHuMCRvzubBKgcODQYTF1+4
hibLqgnteI87oU0eZM0TCXTIhGseKIHqw9XzPCMPhzK3VEL3ejYAJzukIYrz96mHrR02iA08+UAK
2smxflHQoYyUFu9zj1lGV3dCUoe7SVWXSg3ANXv0zKMUDmhLUUFPyW+HZhv7Dot40l20oQ2jJQrp
G1ZzMxyqQ29j012YOvmN6o4u+VYi48PtwI0gmaahICMkSZap6/RAKlb3GsoyLwjnrE9L/qii0Dsu
X5bsIG4/00G3rxsi09wvaPRcal9UWa+S9mgxjl8wRO2XNZhhzfqv9NOUVTDzwzLoGbZCTU1zRiUH
+jkcerRbzCBIybjOi62eFxjKeeV4C6qEfNeq2Bk6wgxGXwgGvhkw81rKBYf8jp12YGFNl0cCcMhO
lMovgygku0nBVfQ3aXL1gkQ3rY1qL5uyiRRo70lYX73c5Mch3BIfn2kOYm2URUPeKg/2N9oOk3Im
TYowEot5yEsze7JH8tXyT8IljXGrRx5fOlMBwRRsoslPV1R6YgMakwkm8SipWjqNYDiyZB7yaeCs
wWBa1Q6GinxmJTGxmBt1otQyvCzVfGVYzmu2uPVcP8aLYNn5OCycV448yR9euR0o9WR3aY1ItQBo
MhaebjVYc35fWoW9ohLVis/XLZk56YCt46qM5A3Oky43qMWalEVJOlGKxUPjhmi3uRQM/fItEWUc
7XCX5f0R0xBHdUxkjh9hRpY7cMry2m3Ms7ElwWtbOmbZndNx+3pdQB4EZXRKHtdCuyJljq3njR0b
0yHrV469XcdAcfu9YQu6EA8zyf2P1k08PQ0Gr17KBNDRmIfEJWqmNEe7lq2duGYJLml4NLUbTfav
HxLbeHcA1Audy/22Ng0A8t+rQxZlRq6O7aKFLQQdJr14vZvsR9nQSfXXhHenScyXYRzLTcP3a2PZ
ZIElViTeohtx8WoQt/FmKJinB81GqR4NNRr9JYt+DMFYUJl0B/V3udz20iPn9EgI8cFidwCUGg+T
qKTISjb48tt86W3HkPGoYbvVn9OTS47ZsK9rB0gptax0RW0YAIywaiqsfHG216/J7CrH2p3DJbNr
XlHmLUNzRUb667bXIyyWyWPcGHjZ7Cioj5k7hcNd+RnMnBbKBFhu6fav1efFI1VY3h0yHf5FYrry
Ja5V26boLXXX+lSazwa+m7j0YjwMygjmrtHrllyjOrniapvHCqk/C9wrk2cOzvyFyIhdmi/XtYfc
1bWDpeJTswXHgmQR1P8E4dgci04A3ogy85MXzQaybGiKidmo9z4KrYBqG0lR4xrm4q0ItAdrtuf0
s8TrOWQ+Xzsg6s0UtCJrV1JfSQysRDewgcG1pm9t/bXVeKsU2Xawq1pRZxeXa4klwsDSHwjHQh1I
t7odIbVH+Pt5U6LsJOYOjfiZXfymp+Jc9T3Q5iP5jh9qmyzMANPBz0iym2cSmsY9Jxhg+q4dJnVt
6qwm2ryS0yxvrOxFSP8q2b0DoFxJW6FbalIAUNonkgjOvcTfBrsKe6xIBqfeL9AR8nJWvHuj08EW
PscMYwGojNUBKfYuCE4VWg+KUyLVzctNMLvsNRHlMRUddOifoyLTEuzZelTB/3eWXd+Smdjs1brN
Ott6iB3kZF5anqqwPAkSBpqCvIuG1SDUoapiqQpJlCMgMNKTpDSnWLL8deStbmHD6Lg9dNrLKCW/
V0gVH0hNgT2fbi59HeTCjsHSqXG+wXgY1Nu2Wq0gyxsiA6u+K80KdR5Xk3hlvv9yRRdJqAPThUlt
6wIoyQ1GzR3Jrs/zEizH5rnFtpH2ZRjc616XIxatgZMqYHMFeUHjWj5bAtnTUj6CgYsDw/K6GCT+
54boDEvcdXUWC3i2OlXGo3wSFNPWQUpUfb4uDu8A3xhpdr4pQ7NbZW4Ayg6YI0F9pVVtacW2TZJB
XcMe9WdOypZ3gpTv3fRUqTITV6bKgTL+Wnq/GWtOoMM7PsrjSlPR9nUHDLOuW9ta3VmSBKwXQXeS
YfKay3gCkX/fHWEkj/NcEh1UTW/uG2daIRcvjuKBUK/j3G3Slmu4p21MH3urw8rcto7d3mzD6xrB
A6J8Q7nITVVWkMaQ3TQ27HY4GfGP6xhcraOcg6SqaZTPACGEdYobe+vsTEfEoeigXF9Hu/+rl2Nv
UJSjSI0kgVxA7FAmldD7N7ykwQBCCjmcQ4nzOHLOkG6dnKyp0bUWYG353Cx3RnGqG070x4Og3iZZ
qhG+EPdad89ilNpd7Kfj7+vXxLEihYprU1EEG55Izmy6XTLJjmPkH7XbzUiD60DkuulQdnc5dJ/6
uNWLPrdQ7qhGz311FG6NWHmcxZ91lDwlRcxxrsT6r8FR3mHUKnApjJBL7WJ3U2Us7ubRyDEjlb1I
5P52TiGe8yLpYog0+aR+XH1SDMRGhKi5CXqRO9TILCJi6gv70XRZET+M++uznsmNBJlIbzAaovzm
tTqpto2uZBTCnPrV4AyCMJVjB0g5pEbOJGnQAJiWsW1ZvwdVt/OoBoNPxHHmzI/+vWyUSzLXLW4K
ooeE32I55J51q5yxjBVdHBuvpYcZrO/BKNekjGNqFfLbQa7edtMHJer+xjfdlhDyiafI4fXOMi15
d5CUZ9pySRwQ7iGEKTA/lyhuVd4q9efrFsbWxwsKnXlX5joeJQsoQkiGArcQu1F9LdDQLidwv3iY
9ozZcWyxtXSsKqeeeGVceyEdkaVRi2Nc5r4hfKmzm1RxrVJ055GnIOT+P9jzDo6y5zQxMKuWID8+
l4q9ZvBVYdndyc0nrXj9q2O8SEaZtTBMWmPoRLKgeSKccc1yk6I6I7qZZ0xezis4/xd1vABSZpYJ
aWwKEbLj8XMBan/CaSR49WwrAfnoEdzhzPvsYRv2BZG2tnQcMOUAETfxuVSOApjGxMS0u8nk2DXv
2ihLqytjy0SSy5u3O2W9kXts+8CdzWCRHUrO5zDbyC5CUUY2LGnRpAtURG9uqtXVYj/jTTByIOja
SdMl5dyS1pp4upmj0NjCyPx6Xf14ENSjn/ZzqhYxpDDXuzi/N9snFGSuQ5CD+GhL6OVVNQOzfPSH
R9H1Ula1qADpcj/YSWGGibZ5fduHcjXqjmHKt/qS3TUaRzS21l1wqVhD0tSmmhNSmNGzQDXlHrvq
9e96q9h1LXHef/YxXrAo97SATBbcpLCpGvtRx9TOSlsSOCEuM8ZA9fGfc6R8UhxJlWEQjKIJC7nD
2HHiXb8p3okRKXcRhob5qCQ1gFAZr1M2OVKCL6noXti+/AWOjJ3RoqaCGYmuEG+1PM3a0ODlkH5l
C/7+HGS64qjD7+s4zBO74NAvVK5hd2ixwn4SUXBrK/NU6a/yHjsIyn6kRo07rYQoZR2M0a9o9lfu
nkmmAe0wKEVW1i0ZlQRikMZBKbFTL1dtrJQN4mD5LYKSyLpPHtCK7yVg+OWxBTF1YgdOafYsl2nc
WxAwwwCL8VCUvyvQtii8kVlWQVrbwVDKPQpYNmPFxHNjAm85YKEcIls0j3smp47KDlt2SJSSx6uV
dmr7dpp/iC5Ip38ELkEQjZ54n75cNHK8O5MyFWOrIsAhmzTi9tA5MNjW5xEDK4hjuK20PIWnHtq4
UKZOa4CWdstBnnUnGfOn6zbF0wfqiVXmsYiLHhCLHlaNu+IDLlF8Y3y4DsP++kAikSzOMlFVp0Tp
ZmHZVgE4pAtv8CXkZrfQctKDdl593cfmoQO3OYjo8oeXaodJybYV5WqkHR7D6EwGmho/9gj/84JB
TPVGDLnKwb6ui4zE8HfKkcZilElEOXpPP77lu93oSQee5HR2fRf7Bufy2LHfRUI6orBq0HRuChAn
v8aoyxLGp/YXyM8dI6i8JUf0x8sysRMzO0jKQ+ZrY8ZajUOV7gZ39UrPihz1AAeGNU6ETQ1dBddV
h/kW7wApd2kqqpog2ETUBI4Sy3oSsRiz3ziPMfsLcodC+cVWagT8B7HIF6Tiph5YNCMMvBBKFOWv
esfBXf2PNdBrX0H1kE8G0UzSRUOyW1sGIlI0PREf+aDfgiX0+iFy5aPc5LRVS48+eUAEeoAemmN1
Kg8kmcavZvEujPaRVbHGKhlyqMygjJ4t1U/iT38ljqGh5cmSyTzpe1Mrqy21LBIMTnAl0316lG6N
QHbVVz53LNtDXqAoL5K36SJWE6ZmBxE3Vbx2WShgRXmETPF1odjndgGi3Ie2xeBQUgCkjZhRE+ZD
0vT2wm0pYX5UoVT7n6OjU4/rKkmyVgJmM3tbH59a6RaKbyvLQYt5ZVTO2SmUs4hKNFDpI7BK7TSI
fqRIoG25s3iFYabjVUChhDZxDL/TM/8FymVVqUIb1uglkwc7MjnxDPNqdgDkB+w8Ozj1ska2ALCN
4DONzm1yGxkb5/6ZFwNvhiBagQw0dcAmgNsuIa11hnW2JoxFLHZV/h5av1V4ZITsOGaHRTlVtTDK
rSDugMzoSHB3pmKr7uaQJt3szBsJ4klGOdesUyrNkiHZDK9T3hvRvTHc6UaQy95fmNBOLOqeDK1D
p4UAoGppT5KGzUHp+pxzuRyZEfwOhqjLTh2SbFTlmcyaS9vtOnqC8llbfgjqqRNuR1N3DV7Qzla/
i2ZQHlXJ80LUF5iRXt9H1fc8+l7xrogHQTnUOs2MUR6gELoSP6hx4dQDuhCUhku2xdMFyp1m3Ryl
Enn6KisUsBJoTr8V6d2a3Oa8OUKm89ndEuVPl0psNfAfIlbf7gVsr0oVe6sSu0cDzv+kdTSDujSI
U9JaUIeNLLqr/am9bZbRvQ7CDrwu4tDc6UaibljcgBvaLBtfOjdKCBa8InKsb5uD3Wk2/J5u8UA5
Z0jzpovp1Dd69+YnJjcPsX3jE+q9zjjbA/ahJmH1zfqpgTruwBGWrSWGaaF1FANiNJFJmsmxtbW4
O1L+G28xMW7YaHt7LV6KxG4wvUhYZ+vGVaaD9XQdmy3yv9D0+4hlfnOUv/l682D231rjVclPqsWp
cRNP9OHbRLmgUC/jpibY8xjhRRGX0IjAPfAXjaN4SEBgiYdE/cBZ1U4YF1xbfOdLOlaLpcmLpuac
R5F5RzsIyis1FSZmLPJJV29hMT8PmEpACWucgqjgzToxT2sHRXmnQiqiXK1qhEbCFkyK5A2x5Vy/
diaj7f7EKMe0DduA+AIYgzu5WHDh1E6H1b9nBRvJs5AEysPX6iw+XodlPiU7ySgnlSng7EmxDRHd
FaTlS38bWhFDXo8e071jhsMCJRLJ+1Ev8BzXaEFI0TY0jUc1AYuijmbVz9dFYWJoEprmFRAQyR9a
ibFTrDOMEg4q+SysN6IRSEXwv0FQYUssINUoChVeqfZmBL2LtRz4rSE8OaizElJRi4UcpmNZmy1H
oCNov8f1xnGtTJXenRb5910MYU0xFnykuHg9Ptf1aA8zr8XlbVThg4/ZQRBBdxCJXOhCbQGCJOHe
NDp3Nf2IMo12Mm7NCgPSihM7tZthGYfzNiNl3SS10xznl8gZvv5vd0e5i8mqtUnrcHdbc9BqL8r8
nkefzztTyk30Y6nnFooTbiVKrl5iM1vehdel+LCAi1CrgD31Xy2n3MRk4VQn7DDAh/TkkmGbGBNn
jfc2dKOD5H12ydLIMnKkT5o9OLlbOby91m/dd9culnIaPcYGy7zEb8ACJ1cDj0DidyE2LeBL7jZ3
Zj97xC7vMyYXs8y7Lj77w+EiPs3UMY2rGFsioElPsRJGhzpzoWAuegjO6EbnDiGz3fIOkHoo81HI
FK2FVyFueUBDf/KJkDSI94tjYZRqfM3Rlx7xxGS+bTtUytHU6mbGpgVU5Q5d6YfGL8+ma3zrFTsY
3fXtihVbsUH6dP18Ob7nLQjcmew4YzmMuQK3GMJpBp3qduxUTu8RM8DZyUZ5HrEzUzMygWFWj4Ic
rr2rYw87r2OHqymU94nBjVBKDbxP74mO6MGNhl04OWTnSHHmfSGxM6E7oSjvUuqGuA0i0JID0Uv5
8xaaN8VvMhWZ3SrejG8N9/pVcZwN3SI7ylJfaxIsYVy9rn1pJ841cTWf8jT9lJaCSN7TVrMXf0NM
sp3IqOL6U7xXAhLyV9/4AzTMgAQragwRg3yWplO+ZUm2eihIcZ9QlEih5RH6QBnbJq+fHrsgcMH5
8NE0y6bRkGJe92WEgmAzk7O9lk4528n32cWyq1DCqiTOmbLN61/h6G+oBUP5RkrSHlue53aFzDmq
Hf19LJoix5DZn2s7+SgPktV1WiRvHS6B8IO0E5r3xetwJJumSj/NHZlTCGNb9UU0OmrJiz5rMnxX
C434VLZ5YoNAtjglYn8/WnPmc66PB0c5kXrt5HjK8M1LErBpbCshVhXif/FneiBjEvWd4KoNSpgc
XHJsH5++i5iUV+mLAiyCpF7Ve4YtO2TvBAIWFBfJSlRuBYlZxtxdIuVVutlceqvFof7pfZZOaaDB
HPI73hAS25mY6AeUNR3j+h8il6wtSgnHKeRR4oHm3nKkXN843zhs9b+gUB5FGroR1KRAqfrFj9sC
yi8+aGbyN4392G+FfWcYU1DoETysYlRAQIcAWog1zeuS4utmFfrLaBbFw9+oww6KuqAxEtq6JCHu
f5oo74RH9UA27RSeIXC3uTFHWkFi+69k1DXF3Zgucwu4ZQqkSLAn4UYZf3fV7Qg+V+Nrhs3G6B3i
yEgs94PK70CpW5trbW0E8in/p3FzO6XnZACdLPGSqGK+SryKG9t37RCpN0DRti3JCOKCGh+Z2Uxc
43b+2rukoVLH/D/HWTLfnAseHVTOmmAIRQ28fwbVyDQ+EtEc58FU/x0MFUpabbauI+lTGSYZ+4S+
pFqYYgv79esiKnDltt7Col0EV7VbJIP3BU+M8C0vVVdGh0dhecZ6Z0U8r8ETiPL5hhqPjUCSB01x
U7QvlXyOuCVmjva9BV47ebCwccmMCBhkkUj52NsK9lAPNnG4YGIRXJ4u8JTvLXDYAfYNunw20Bq+
KUPhbi/a44Cl1xO+VSt43kz9H+3rLQ7bAUZbtynbCAnX5G3kFevBXrcO/Th/2Jpjv8l4kMxXbKeJ
lB8R0qJaVnJxVojIDoNiQRkoqysFaFvxxY07qMZ8XnZ4lAvRB9Wq1w14m/SKvXXW+uW60nMvjfIY
wxZhqcgMgOhMvtLA45phSU8UYiE19iT3kWtyzIwjET1lpaWGZfYl4oBku02214VbYWbbloYULZjE
1Q9U7LGYbkaUIFQkRN552Oa20juRYvcz2ivI+vDO6WJHmO1mOnAOkxlb6RdoIvtOIVUhK01QveAj
8AaTwhiYT73EhcvPRHj95tk4Dk7iKZktVT4HmRnv7JDJoeyQU8tE97IMofXhVZS+gKw/Ex6K9cem
nRQp9sCaPvCIGnjCUi84yuu5tBJaOwm6nyl2URf+AgLQrNA40vGQKKOrNwl/Eyzibi28ZHrn6tZq
11Nid/InzjGylfNygZS5jRiqXDoNMiUHVFcnW8LUXOQ2oUiWL5GXbUTX2NN1UJ50lAUqKLRLBqGa
EQR/mO6zFB9SxYC1OX8z1XFREXpaHxzs6xANOEU5exnEzDbU1Js3hPwpj5qCnUHYQVHvddEOctxJ
EIl0yeggkjR/go3dJTPs6LV7uX5+7DsjmxdwTArKTu9VP6+GsclFnXw/LfVr3klf12USOZdELv5D
cGBgUFhHj4WFNX3vQeoyXvpE1ZB6MSaQs1VhVSthN2t2PSaJXSvgNxhq3mQbU7IdKKWNhT4XsZID
NFPUw2xUn9dW4jYUMMMEA2l/Gf0XOETKcxhGYpaDheOrV5DLJ+Sz7LPpyoMj/yBBI7LKvElopsLv
EMm/73yVFYuIFMh6z3UonEQewKKm2T3yB93KC4h5UNS16WqbrJsAKFFrbDQdu4vwWRC/t9PCob5l
68flFKmrKo1pSruCAEkP3Rrb6tLYGox5/o5F6HY1NpxXlCkYRnAsTJJjXwU9vz5UU9rKmoD+HGF2
rcw3x7CcV2e1ON9pTBW0ZFMHFJJ0dK5MmZRYrshuOH26K4rjOHLyOuQCPtjV7u9T55ZMapVpOf6+
MAq63eTTTSYhXyylp7FdW9ssNY6L5wlEeVtL7UtrNiK4pmLsAxXzEJ4mdDwyNPJXPoqFL2iysxlm
RRlVPY/NuJgyVPwYh4RoS3tj0eN9F7GbA8H/8w8OZUqYepnkaAFONip5b3edUZx1RZ8TbwUFKObp
hknI7akXMFRsrYuKDdLmPCe2nszG117rY8u77oyJYB8FtwzFwKe2iVU1723blGJVm9Fn7Zpb5C7y
HIiItdT+b4rwoDfHPkELZXCsTHkPg3lSuQbTAgItYwvmGYF4urV/w/e/B6ESgXkOOu6lkZB0iYNi
BtF48uv6YbG0ZA9AXPPOEbZlP4FGFVKI8jEvcxsEEfaIgd9ccY0pc1bzWMvfr0MyEyF7TGIfO8yx
qotBlYE5Lto3ZJQMW6kKp6hfu1n+FumWoxBRxWF6LTT5x3Xwj05L1zB7pIER3hR1LK56jw09HtR8
UybXLD4l86++/rolYc/l7CHH9l4H38NQyrGUqVo3szy9tciR6GMA7dxhAMFjh1ppGbm83OZHpX8P
SCnKXBmTIXSQy1pOIyLgLTlP6l/wYbxHobSlafJB0HPwEJGicBqax8aPDuonE+Q20UsT8FIUH1+0
93CUokhxbA3NBKE26wfmw2y9+YKjE+O7ov6uRv51zWB8hr5HI0e8U0tDwg6YOYZw+je5A83SGEAB
X1Q7flL9+VN25LVV8KSjHCcWwBjK0EBHxL6Aaxyj7xJWVeb5l8b4JMziQy/UAUfEj0/dexGpWKQ2
ykIyMBiCQQrwc6H6q70kvniYwsZDaIxBg+GMj9LsM09UnnbSLjkRW6wN0yayWnoaPSv/tPGKeG9d
XddMjnpVm2gRuknG9RXY3KGF5v1waB+MFzw32N8xYbckVkuTHlUjiGGC8V0CKZOjeJN5qT/ayZHX
hvbxlX931nSNqqhmIzOJ8ipCCYKQxZYRhV2/Tx4E5WXGqKnjXgWEvubPc1rfFIV1uA7Btgr0RYOY
Ew1O2tu/76yibupxjTQcq/pAStnLyUKfgonpeBnEuCl3RITpn3dwlMmXGG0o01yf3H783sjeUN33
/UEYvetSMfVxh0KZ+tKnfY9QZHKN5LuWPonCeeKRGPMgKOsWqw309QsEybfRHlcs6/kxFJyyHQ+D
MueySa2xMiFGL7zE4E5TqqBPvl4/Kt6FUKYrRaDwEVbI0WydrfXuPJzr7PM0cso+TFXe3QhlvcVc
qLWxQRRpkGzTuFEwG3ddEA4CnfTDXGYZDTMQ5u2s54GpPF//+4yiNAz+IgIdECbRJI3pCCen4JPy
HuvG73PQzVpOfCg2x/wChmVXOPA8K/MR2YFS736uCElaCQDtorOpoFsi95Ymt7viS6TkTsTrDOUK
SUUAa2T1tTlAHTSQxhvowA76s5y5vY/tzPl9R3KLko+eGud/PFzKLwyROG3YDUciD+XHih0GZKPu
ei84ql0fkhOy4CeB02XLc300m+8aqUY8zzhbMuegkXnN1/hmdNE84ZIFL7xFRhxrlimPoZVLqZoT
RBTE+2Z77PIwl145x8hTF8pjRJmB5d3kkWwI2/MXA0KlZ92pgxWLmO/IvBomX8MhEA682T9m6LFT
VMqPmOu8lmoPZCEWnTUv7MbAknIdwp6aXxwpeSdJORNp0bJuqnGS6XP/PDy1WL9MFAWbXSX04+L2
7iyX1x3COVm68zvH2mylJ9YfgbAm646tPDvD4PTL7bQ9GVvvXpeRIyI9HIV6zKT2FbGHBiNLrTMn
zyPPo7E9pqpKJh5/MOJS4QWo54pBqfTZjWJ/He4MdL1cF4Lcw4eQTb8AUM5r2vDtWaQAIAT8+bEL
y4PsJp5xuA7DaIYinvmCQzktpSnXRl612RVO5tmCOVcHFa2A+bl4QVXLWTCoqZ64/R/k11+TjnJZ
05xoyAsDFeRjbz3h2ytZ8VPckh5P+ZEjI+8sicLs4jQxs0qkjYFW3GypnT5PmK/VnT5A6cBTD5OD
cmuQP3WPGcI27gGTA7wmKuW6YHBdO+S4yOKmBJNlfJxs8e7PZEnjVGde/Y6t/Jf7pLyYnGWmMkaQ
1dRPmvS5qk/K+PX6efJ0n3JXW9cNqZQQ1Uy8DOO8VpxylF/mQZAb3d3Y1CyNkCDBDq1cnfb75qJa
d7/4i9tjGrsOqpfRV78M3vJcut15DLMwd1OXFz8w0nfvbIPmxRAFBcTxSJi54lHyZQd7Bt42mJkn
/mwvF4tyKOXSgCYPDJdojI2C4dMSjn5yu7rInLkGJ6n7Fs5dUUmL8i3VOgydQexBPHb+elwLm3QJ
SidC2Ojkh8Xr75twcxq79bGz9pEXsDBavcm5gikNm5xlPKnU7c5l1pZmbqKHFCVgwTZ8PENpkIfV
Xe3o9+kNKdand/2r6ejICQncGjejAIYfgIWvsm6oFgralEOIDSmPpA4HIIR6EJ/So+GVN3+WIvIp
uZgWuQOjHMAm9Oq4VQBbMJUn6MfWOibr4bpJso90B0KZPZbQVzmawohDTW/z280dA7H2exSMFDAD
+5kb/dQeSNOueqoHJ0MyUwI5HS8pxdbi3c+gXEO/rGKHaQT06mOXSuG2AenrE10dFsMLmhjN+u8u
0aIuUU3rIW43YKkBWX8aH8lSUumEZMLXLRBBhKwPdvsp9SWO+2PH+RchLepCtU4a0QoI4N4T7owv
sjeeE3cmk3tkVF5+mT/NIU9apkM0TAkT+Rg8w9z1e4eoLtZSbZI1uyUY5NqXuuDmL5lB6A6BepLl
cumQFI7+PMlJY9cPKPBggfXP5VG124P4RFgvctGW0UIQXNdeYu8f/NEOmrrJfqjMbAS5OfwRhi78
POi8JOS3qTF2/RCNuRwidXGimYjNJgInO2h+8yk6YF3jy5+cTRRO3hKsofWz/42db1zD4IlI2SfC
ua3ViYgZOhfMX5Ir2enDdMKnReOZtnXE1+HxPztZP+e8z3v219pOcMosDWFW+mwDuhCiJxwzNfFi
d6f0hrRzppWNB5TzTcr2eZeTJsexe797YZIKrGidQRzwCYtA7abX7TKaOXrzX1zAvzB0xWLpSzUq
ZcAMbnUQvcLNH6YX9Z7MzYAm/NT6SGb6dchLX/4XN3fBpR7r3qrHbiHW2Hubj8W6WNKWO+VBBPkN
dzEQM3683J1OPda9PgkohQJr+rIgK02I1wd79MFo4pDdBrzHmf1BYEoadlKRneh0qgZLF7FDx4If
WECfup5TrzsVpxiRAbYqwELd4lj8Wg07fbnuAxiDJjDOHS4lZ2clSqXE8fJGpGL46VG9T14J5HhI
jpjGDlVOhpCtPTtEyqc2IMPOpwYF+t4rv0tu5epfx/Mg2oZX3yzwBlidGfvWjcV/uogsHxzeDpny
tV0zK0Nt4IwHV3QEG+2RuZ2Tr/CnGtzpvFZT5tuxQ6PdqwCWiKUHWipXtlqjxqBNPuf2mJ/4OwzK
tZpxZtX6H4mQ+/rS+O2v6aXBdloNq7lGt7Nlu/vVn7SvGyeYZcdyO2TKs1pJmmUWQSbBZHurYEPd
dNwcgoi9NIfrcr5tab12c5QnFTqMYkcRdCY3XOXQes3BCOsAGnNMvQlTWIRoCJtDw/oG6WCXDH+u
L7zHhEh07TdQzrUR5GWVTPyGCJu0yjLs1DNeT3u0wrX9dF1ejurQmZsGO62SVQXUZh3kNGgnng0y
vdvl9j7kaioJZKQdAJra3nwL7i3xmxBbjERfQ8K0CoSnv5EImx7wASIpIs2paJZLVaM9AmFOPvpN
gfoz+navQ7CfB4SA/8GgvxsjY5BKucH3TVuCsKz0ooO22dmz/kXxhAOP1P/NIX9Uhwsa9Rhpm941
SP/OIA4j2xIzkOPCab+AR+IYe4KjBLq9eeSTCtyOL8ggudelZT71O2Epv12DR2qwNhzoVN+ly4Mm
ngdeAYQdv+wwKE9dj0MqJxUOtHNR0Pmug9R7CHW3dxcv//H/GE9ie7PLkRKz2IUvcVbVwzgATzym
+Jaq3PR2OCRIlRqY0fDJ1pMKlIvlV/4XFNvgLsiUr07WRVtXHadpLmcpulV5I868v0/5aUx4iXWj
4e9b+eeuP0kx5xln+6bL7yf/vju5/yPtS5brxplmn4gRHMBpy/GMmmWpvWHYss15nvn0N6G+nw8F
sw/6Vy+0UoRKBRSShUJVptymICmMaOjLT2lNbBWSRbnxXZIrS+SB0z+EhQGNGA2vr2hd+WhMKcO5
aAUYa131DU0JkxU5Gup5oCGUrfo2vOUlR9uxfjHIoL88Z6JUmDCYo5tpaiI76CFQt3y/fqL+ITG5
mGEAfsH8qJ7rMIM+9caiqtRdaxff0zNNbKHO6MQe5QQUnFiyr5vmOMgm1GWtiUZFYHmYTCuOfqR4
cZQb4T9aYRBLGXLIzNVIaUdy6PTHGNJkHa85V6KL9Ccs/l5ENm82l6gAhylc6V5FW3LaM5VSll11
l3imrVmyAnIfzQvfqHgdX/SCt5AMYtVNqwTQCqBZtPoa79BiDS493YVdL6BvSSB0xF36+uZt32+h
RQwaUPRsSixdW9uJy9IKCj0Phj/ajdc52ROxId/raE6KtjEvPmFsBFpvn7sRrUwziDmMU5cMhND7
rXGve7UvPah+u89RluVVCzYhbGWKgchemJO0MuBlPdxqMir6XzjLSPfmj8hZGWAw0px6gWgBDDR4
J6DLF3kCKPs7FCVSvG3yPuAbPX+4+azsMTCm58YgjHTt6CQYpNTx2DN7GIb1eNnr9soZOiqv0J/C
vOVHvIzFQjOiZB4dPemPIr7Xtbi4nMXj2WDSAaIVJEnnBXXsR+OeSlTTCktx/JtYSnv5F3VAnkXm
qJVowMiqDF7RaYbIzg+R9zNFZwElRKD54+66h1snG9U9DT8SUYDEHxexD6ZoFmihPkkTO5uPQvYz
qnkPIDwjzIdGzKIkVE2ExEyewuhHpx3jmafdsJk4rj1hPjNGHcehkCNx1L5qutP8mF0QFh4GqJfQ
12AbKgd7EZwcoT2cx2NziD1elWgToy//gcKqsDZSJM6pgbUcPOEteDCep9iCFpYd7FvBGj398NYc
BxskGvfCvuW0MFxfYrRof9xHzMW2qTbBtjw8R4mXtaci45jYisy1e8xZaOh4YEPf4rI6tIPhUa95
1ycKRSxUrS0wsb+EMRQx5vfcP3kqYgv6B2ftTvoKXfh7OiA4uVBO+c5D4M0799osdXyV5eVaLIVo
IaZoH/iRLe1yTK5OeDCKjqiA+f/lwP0x9V6nmZTiOR9vClIH0YDjIItO3XCM8BaSwXxdlIgY59gq
RRFsVYudbqycLHP76f9OaqiB+OB/+AHBoI9r14mp0kADAfUKRXO7CIIp0CnAqIh3fdV4DrEIUv4P
puo8dcLgl4rWCzm9TwgnxnnHiAGRPJmUtoPgpRNjCI/oJy38ZrYcQrzN2uBqzdg5dn0At2Qrw8jg
pTfERr3soNxQokSkcLvI7Xe8YWnOyX2/4a8CvJuiOCUxrklV8XWav5rCw/XdoZt85dy+H7DV358r
rZBmCnxq1Nqt9hii4jHgVaIAc7D07botHsq+X6NWxoIoX5JOp8Yepdcq+pt4wJN/oKnpVJ6IQwWW
Qnv5Wdgo0Dkc45w4ZMfcMc1SjjVtf6DlOdnNb+LdVFgRcvCyREIa2tI5dTLCfXHh7SCN25XToNCI
W4O+3Uf1X4vxuGifqTuqoikaGp3vQjr10cDYJUag0iIPfXElNhX+6nbi3gRB/PzCa0XY9uZijIGn
BmKkepBTY0Z1In1uy42xv75TPBMMLgVtomPSkJrId7Fykj4xfU2B7+IDg0gkzMHqFMNA51Sn3u6c
9EGBFG/sG9BxwuB3bNH+OomzT9v4dLHK4FNcpK1WhLAqVE9Jg6Yz5Uskh/b1tdt8NFn5xja0m500
qBNmt/B4gURU9TDUsk8PhjMd5tsRpVmneOj8+jtPlH2zHL22yyQxqF+OczXAbnSifVvLLsRSOuBy
87Sn1ulPpkuswVVtKpVAm2zr79E9Lza3T/jvFWapbFN9LgOlwf9QD7HdDoWVtKeZoFBm6JwLLt2r
P1ATnVqyTDRZFFmyzTbUZLlrZCSspHeX7iyHXiaAD/OUlRiDVSCQXXBwejN6VhbpoVmhSFqJQVvM
sCg2DwVE1JrMylKXEzxb900VD26qQTCRR9hMdBm7Renpx4ZODslf1Je/synJpgXG8cj7tm32L6io
DpiEiKam/8FEJmYaCB7iyQlSa7bl2Xpn0RqtPrHqV+EMjS47m6zQI59azN922UPSicEoJz1e+Jr+
VVJuI+kcKpxv3WYsXlxjeciaMkvTQo9gInoQup2cP4TJQzXdX9+xTahcWZGZqJizHmo/WMAqfu7j
2IIU/GciXcaEpgjhNAyWMGCcYv5iAjn+5BRZYpP5WS++KMqTUvzIJrvR96LGYTWm2PvHyVrZY7A5
VPrc7GlI6OWTkR3S9i7La0vMbpOpcjoUIa8v4OaxWpljQDnstLohSjI5vTjZqvS96XRLT3jaHBwr
RPy4TWFfqHE/YBHFbPQDKTpKQ+gaVcSZLd+MhoszLMFBJ3RdPyQwM7c/46y8Bav80/Xl2ozqlQUm
3tTYqMkcYHf66kdX3OOqYpn1TSC8/jczzGXSHEU56AWYSapxX3fqcdbzm6RUj5E57a6b4q0Z/f0K
V2ujS+SyxJrVde6Pvel1cc6BVU5Is8QJ2SSLiybTkG6nFz1LTmI8PZs9Uo+4c8H47sXdxDG5mdWv
9onJ0nTTbME+DK+M6bZXDiEx7Jz81NWbiMsLRGP3yoElLEAsWRoEE0x11VlHsTfxl31rVGi0ucvt
plMsUXm+vmW808RARDDMbYlryuTECgjj08VfWsldCtH7hBlFoZqioipCyudjZLQzCJzkBmZqkVid
ug9I4oomT2t280QpmqoTWTcMjF58tFKrmI6fpwJWZNVe5sJOddMTyh9Z+Osz7vw2xN5cU7TZKn1W
TuBM+NUtrYVONzucf1w3wvGGva32UmDEnQpvqKSnbghWqL7U6SlLPlWWvCwbe20t6mxECgRvjCnc
o/vKGYLBzsjMOUebobYywwDRUJt9Y6TV5Gj1G7o7LLP/1ge8NIhnhIEgQusWsolFW4wEehyHab7N
uVOoPCP09yucU4ZgltQSRhJdsPPq3FSo0Rkc5qBNMF0tFw2PlRGxUVDIxblx5OWrHD83o3s9vLYL
CJQVACQ0ooK2iY8G+hyjXiHtmxxepUfJU5zaNu4SrzkSZIwYEgmsGX22iS+iWZ3HGL0Z2yvbzDaZ
uhomgor2HiGsbLE6teGPGi2LBlgyOF5upuErS8xehU1j9A3eqx0C4RSrxJx05KApy6lfi2+KDUZs
zjdwMzZW9phtS8MQZLm0eZHEe0GwG/U48XZu84OEx3jJkIB0osFsXJtMfURiLF5miE9ChFnvuPK7
krwtRm1lC48qd/NBHnf83/aYzaq0PFULSnlDx3poIT/xhuNgURG75DjupP31LdsM/JU5ZseiKozH
MIa5vFCPPdRhhrjkxP7mJq1MMJtUkWHM6xgXCqG8JVEC/o/nvn657sZ2eXNlhPmYx6Qyir6EH83r
gjkT4ko7CJ/b+lk4U3VrwRE4iLF9BVxZZD7maiTkc9LDIsjnyC9av8rARYrJJBBJOL0T/gj/6vzP
PD+uo4P56DbhgLnyih5l6M+Ycep0nyvKXfxiO6/GMTAmg+CKqZ0L9HjTZlnVpf06tFuC1w3CCT+T
SVXCIqujokJsZNlzp75KvCLxJvStnGHS/qFVpFiW4YwZ9k6vVNY0ZfdljTKtyO2k3syWV7YYpMjk
RG9KA3sj3xu+6QU+lbUAMaGvIghpN3Vlm3vazsgdBeR5yWJGMFSisMDLd0XbO7BLnTAldy+48515
Fj3Z0V6gt2BfP3IcYGRnRwZ8zoK+pScOk/tC8zgbviDsdPPO0Di3Qw6AsMMixrJoHWib0TAqF7to
lL2ljO4EkSfgwotFBkKiSZGIPsNMt4CvJCRWMjxcX7Lt5+JViDCYEZBqwWUaGxWcs8EyQHKN1ggB
TfeRY9oYZbitvtAhae1hPioHUNsfefjB2zQGP3IZAjUJhfuo2asQu5U6S8jvYk22FjBaXff2+rZJ
7Mu0RlLQdoFVEDnV3kRPcbIrRs7XiwP7UFn8mFYtXQupUtp/npQWJF8zi86kpv5wyI7FL+Ec7cTd
wLv4bD/d/t5FSWRApcyreSho87DspzeKM+FL07jlns6e8Kcar0elJDKoEoW1lhE0t+CeQL5AQ+kg
z6Z3faO4q8jgh6JMuHVnFLn8EbMtqdvt6LdMvNUw1Zt7yshnK6dr9Mfle7WGNHhWCbehLcsohwD+
4Cx5BOrAxFHfn9rR1mXzBnq5O8akIGRJwHpKsYrKmmtoQk3Pqiv5iw1pGJ/LUc4LfAZI0qlXtKVB
4KfLZLdl4qeFcW7KmQOL11FfEhkwiSLVTMsIZkwgR3NHDGKHptXwtJG40cFghtyknZYXiI7wW7M3
X0pfsNNTjebJ2Pmbhfoz7dCXJEdiL/xaNIShTkNekVN7Vu5y7a0dW+t60F//Wkt/XPj7KhSKBV5p
cWDFCgolvZsP+0UunHI89B0HqbaPsQJmOAkTu4Sd101jDdP6CV545EV5GRLDLoSGV1rg2FCZYm1l
GnoktbAxG6I39S9RLHNCbnPsGeWW/7mhMngbpMMQKu1714rijb4Ogo/SD89oPZ0O6g2xcE3azcfy
BfK9/TH2eJGxfY1e2WegV5uSOU572K/dwUFd8kT8xVEc6cVwWsew5tN8h8qkm3uhw5NQ3z7VF9cZ
IB6WsBgV2ik9ppo1q7I3x6otiKJ7PS43O1DXS8yAMQlCPQ4nuNg4iwcwPgxIJXs/uu0s2g46uIFl
QPJP4HL8cTeXweREHJqqqGB5eItv8qNqERDwhS7IzQ6zR566ne7qeGUW/MY3Qot3odqGs8v6Mhgt
afO8aHQIImlAZItm91oDV4H6TU++X1/h7WOiS6YoyeAeeW8dX3968jZtAwVFgzA5aPj86JybIcXD
Pz9tl7/P4HJBljiv6fRfL5zKDDxmqLuV4q2SoXuouu3SyE6Tp+subcfmxSQD0ZJYqmlrwqVUUvZz
h9pO1luhQjixyVm59wBarVyk1mQwMIPq9EO5nFFD+mtsu5azfBxf3nPolRGSBXEQ0FG7HDdpI3zU
QaGs8a4U23nw7wV75wJYGTEydPZOIxZsGgRnkZ+J+GVKX+QIss+8yWHeojG4URWQFO5l+INB0edh
aTur1HjsQNvNE+rFH/pPrPwRC7DnhBr8qd3ZzXd0jld6iRz5aYKoWYZxB3NfnXlT/Lydor9fGTUW
maiIdOCF+BJVj3m3H6B7eT2yeavHoEJHKlFSaEVRnIRjKIkWUafH6yY2gUeDuhHeMLCELJNFqmpy
KWdIRcUY0ivqrhYOS/Ca1d+um9lcrZUZxpNJUEnem0jXSNDuxAICfYrg1eqn3oU1AndEzYQaJBNu
sVrN3YKrl9Po4W09GxaSjrsh6+3PeAPqDyQzimKypzRXgkhTMuRoZdvYS+JFAz4NhLMzm5tP+UX+
vxHmax/rbRiYtHKoiQm0QcR9RWLvv/nBLBcoWbuQ0Ev/MOHe0d/WS2cbCo9Jc3OcEeJZvz1hzqcq
yc3Q0eXS9b0G3YzIiwcXFTw/a+wUZf/rTm1H9MUaczCDFNqiYghrnWDafXivk/Mwo2Ow/nXdzvbV
QCeKZpqmJOKJ7iMCkFGEcAvottH+vnjdvrXAeixaRQQZknxPm6U03Rp4fP7bVZSVVeYD28xNDG3D
mc52NSfyHLug2PBytFCnZ9rQWu16h3jVIXK1B8Erftacdt3N1V2ZZz62JRlTswgnON0/B+KugVit
EE1onOIABm912UmyEGUuWchgiOrYge4CjylSCJmVxS4exJ3p9FxS2U2MurjGTrcECmjp5woWO8GT
ZDcwbidhdz1mNs/0ygRzpsVaMyO8TWM6szxO5Gs58mJyM/1aGWBONBHSLoohhebEqAYdZKrf6MsH
2cYtAVQlyXeqDhU8Zi0EcJtzzckteQvInPNG7xbVkBGaavdaFHtjfgRf5fUF5JlgDrdQSwnpcvgn
hPJbNc5PUQgC/nzhYMjm/Xi1jPQUrD7uQjKDTlGHGbV+1fvRkuUI46e7ofHjZkeUT2VJmKoSVVMj
psiSYZrJmKRaj5knIXgSm3PApUynN9M/svKVAdYfQy5SqcDOTB6tjg9HDCGDqjnBeytvkm97hy6+
MKjYTbOQhwZ8qZSTSvx89jLee/X2B2XlDoOBST90SdfBxnyANrtVQ3t1hDAdOfIL/f+Atxd/GMDL
sl5OVQW2sj0e8azej1Orf0gh/DRY5jnwaI4JKdvUohxy5l2543U9bt9ML96yHArFGAVlm4sAjWd0
wOMo18+m19p66YSn9ERb77WX5JxA8k3dd2fe53Qbsn77zxIsoBktF7MA/sdtfSsItZshvbp+qLcr
lCsPGVgc8q6rsgDH7e9nXzqeEWMgSPcNb97xJtg5Aco2AVeDljcdDdCiaG/NiHiqPBxyeeF8KHnr
xoBhTzKzjwUcOdKhySH8poq8Hs/t1/LVsjFgGKhtOvYaPKGF3e4ugyAZjAxo1o525SM6qHlSVtsV
qJVFFkcmDX0T1Kn21+Tg+eZxwYBmArtgFEI9FGRQnmR3dnbPJzDjbRuLK20g1UYDZ+XsMEY/NP1h
0TiXbx6uKAyuyElEWnXASUtOaOtxlGOwp6rt1U124E0P0pW6gsgKAytEG1IJc64o86on0t7OoFhO
/VTi5d6cKGRbWCu566WBfpLFOUBFmVhpz7tzbY4fq5egYDvu4MdIeh2rJh5wWbGXHdlDohHjx7w1
4wU8YXCilomYNRlioFLs/ltrgafaR7vBGyjAreVb9QldUkycrDxjsql6aOpeMrF641LsmhTzEWhX
M0yJg3+8TWKgYuzrbCAU4AvlVGqz3ZufurCuHGGQou4bKZxiOJILkGDvMF0fmG5e1jYHyOkhvBLV
hMEHvelDsyHviCR5zan7sYABUNzHZ2LFT6DksxNMj4S3n3viWvnHgIMuiUGuVFhBYUcO6S57hP5d
dWwd3de81AuX/7hhDE4ojVpXOT1ViizZJSm9udHc/7iUDEDIYgDCxhBL2TlYStDTpbtlZ9qd+wbm
GsuwqLhG6GicgeDtxPf31559RcnmeAwyFZ4tRWmNmQ7JqZvS/CY1rhz4s35/3UleasO+qFRiNM8x
3TfKXHDGtL8VuyH6AiinuIbdkx3MnuLDQqkjeS0cvKxDZdDEyIxEgiY7vWEq6Eks/eolPA1URujc
W/hoc3zl5OBsbUqvqwgFl/ezMboByiDgjj3gxf552BkOwfdTtXPnefQWV6qtgqvKx3WXQZkqLAcz
UOHu+yAlnTcEehKHEo7FHpd1kC7eFSRQWcQJpBjyJrA2H5q9/FzaaFBEm8Ds1I//YispEF+zxuDO
3KlKTAqsbX9YvGnf2pFDnHRPx0NTh38p2L5lX04JAzdlNjVgy4W5ZD+dWt/Yv98+drwGT06OwIqt
QfRynmZKTGHUnlq7U3KvFG4bcBJV3ldVZZCmFcMyMGV4M9p4sEHFwA4H9OTIf1GvNMGp/E81vhkg
bsYMlAGNN+a7qoqZYVb1gJMneHO+y8Sv18/atksrA0ysl6Oh9UOE0pwqWeNs9V/iI+3rkG/TyAne
aDMutw1tMwRXJpmAr2bUnsscPqW6eJ9KpYsvoRXMKD7q5lMKlj2MJDpdF77ES+sl8mDPMbE7XeF8
gqmZP07C6t9gTsIUZ3o4mPg3KhJZVf1odqd+5uTJPBtM+HdiNC6N2aMGOH8Viv3coNT+qef8lR/M
JxY1LE3RaYio6oOs+6LI+YTzfGCCXpxmXS9D+BAKdyZK3kLUWEP8dj0OaZj982YQtgksDMt4kSU4
EWpHWT4GAkfYZzv1/r1Kf0x+lnKsFFELA5T4mA5DD3gmJ56847XOXV8uwnZ9ISXQjdmAIS3CWGnw
kBqyJeFwXV8vzrklbL9XC56TQhKxK6Kv3+KjjPbb6ohJIXt2cqc48zoqePvDwIQWL6lSiPDKGHIr
ao6VzsPWzTGr1QbRdV0VEqU+gxjuDCCalQqqnCpur+NhrPH+lbR3SRq4eTAdm0Tf56nMSa54zjFI
0DfQwx1pbDTRNwEDUELGe4vgBQWDA3gbK6HKAueUsfWbsNkNFR49Zh43/eZncLWGDBSEhqHg6RJB
UYEX04LWyF9TZByzRfLQO/3Xf4xABheEci6qecaqUSETkLN6pa/eUIKLaJeBspEXgdvlxYtzbLtX
N6VNpI2wR+7N1+ExcQwndRMnPldufcq+1CfJFXc6ChLJWTxmPi8J5gTJe0VkFZ9CK0RRWmMLF+lO
nG9ksues52bWu/KPSbKDwVTLPIZ/Zpxbcv9lLEIoE33twqe6AKepfMibU6A3bjzwety2i1Ur00yW
MRR9QBmF/+b1mvbLTkR7VHxvOPp5cBW3OCAR9RVLfxtfeNvKA+b3163VuuKBzpiqETGb7Zs9dD/8
6YDOIXu2eDUR3gYyAAMKy7BaSjg5BqUX5cSGLIZ3fQ85x/y9/WLlSzKVJiiU4IsB8hXD6cSnLOcB
Py9MGCip66wmdQ8bBSpv7yLlAH6qWASGVE5I8laMgZO4mnoI6MJUoy+OVNzU6sTxhv6zVz7774G5
WjCi5AIGA7Enc303iqMFJUkocrmh4WgKd+U4Xxi2LQm0tiE4pXHA6NNO6w+7xtWhBvAvBi04C8d2
PYi9rPf1ew5w1jN7/qLsaN0337evg5s8qDafzHa7IHs5wmyn0oAh5TJV4Ry9RbaQ+h12GR65zYO8
471zcKL8nSlltWmGomtBQa8MYf5i9E9KeG+kr//pIL2LFq1MlE2Hr/4Ab8YysmT9DjU/aykfrhvh
QQ/7mIjm8rCpk3fo6fb5fYQ9Un3Jze55B4mXrbGieqUCFaelhKUW/agyWLXi+/wc2+UJKn5gjeP1
SHKOlcxgRDaLoIzTsHyyClIa8XsGGgMV4ojov9V5zTdc3xiU6GjDlCDA2OCBU1D1Utd86CE2Csbo
0Mb2Be7M2Tje8WIyD7AMhGYgw2KSRMdqwDDF8Dmaoct5Yp8SF5LobR/TrwWYYjCB093SSluMNw7B
lw6KTdWizMTifQ45Z4t9Qwzbol7ihQZKLvkZQZcK6ul6wmNs4JmRPybbBhpR9HCGGT39alYHM3k0
eA0WnE1iHw9R9QmE9waOLHsY5q9T9v366eX9ffr7FUQEfUaKRsQGBUryU2vwuCwWvE8Gb5no71c2
RrR/ahomsp1+FiyCkSuCZqWUczXlOcLcPgZF09LsvQJDTlN5t5ScGsR2f5BBNF2HqKaqs906Y9kb
QarjuDSOfDAhotTaxl+V254wgw/lBjewVef63myv28UiE17dnKVipeKVei5/iMJPYqSWzpPG+wfc
uRhhktY8FPth6WCkhTQE6FTd7sUAE1e7p5LQumJ97gJwsccEnFwb8IogGAwkKSIB1IWfGptY7RQT
b8lg6iA1oSbOFbQoIcyC0dDAl9HdX70Uv7CDVnEIbiS3SwE/vLch3q4xgdiVapZVJhZ0EqQbo2i8
SFhudKPhPJxsf5wu68h8nJJBSQhUUtAS2n9XpjdT2rXisc89Hcos/y0MmS+TEQXjpOioCqfBy5i/
1ASNhyJnz7bnu1d7xnyMJNBySgINw86hlGKz2/u5n7wsfr43LDQOHeJHk9fPwNkplt5rUnpzimXE
iSQXxyROdiLB+L84c6iqtpHp906xFF+jXskC6eGakJ1CtPOEHGTiucHARKLMxVgutGovtPY87rRg
trqJ48Q/ZMYXLxicmKeFUkZhsWjLDGUZl3bqDc3z8lteZrwpJwBeuf9Brc5gRLSk2aBp8Ih8nQ/1
lxHWzCNGd+3Oir4tPsirUVG3/4Xh7crPxTCDHBXILQgpsVXUSeNQOJJoDTtK9hhYgx9g5LSyMwwM
Xz9gvODXGcgQB02ChtW7WUhpeqOb7soz6FdOHf284EUp5I4f8YKGgQ8lV7VpULDEi2keuma+K83y
dYlCl+Pa9m3xsqIMeFRSuvQdfd+lKxqjeUdDrwZmrbnXqX+4hlwsMQhSG9oUoMSDws/8ODWPowj6
ZbcOHzMUugw/1281hXMmOBBsMBOAs2iG6D2Eb2242PX4mPc7Pfyhi/ug+I/wyKo3Z3LdZdmI0zcg
OlBzcWV80uh7Ktg6HclGP8+OR/LBgS2DgZWhAylXJyMoZcGwxlq0i1rbcaKD7v6fhYvfe8bSvdSJ
VpbDBBv0RVyz0/sGKUiNx9TmllLZRN+KB5T9oZ5z/lTX6AViDAZiQBsE8KcftXa5VSR3KG+Eibdp
dIWuecegydz1emQAMxH7ixfulJduF0OrNrFyZzzyQJO3XQyGCK1uLCKE2SFZ7gv9TcUNwe2K2WWv
GMQo8xp8SyZCsNO0RzkNj1IjWF2Kbvk+sIeqza12al7SuN91RNxjepMTLDwHGSSRzEQ2RNotn0mJ
hyKAW0u8vlAKEdc2jIGQzFQUbVpggvjYrl3q0wfpfwFVnMBgSV+0UGgzsHHSnDvwkzfjL+m++Rba
IvTfQocncMT7mrKsL+D0j6pFoGnO2+j2du9Spl/qm3aa8M7VO3SCN7jhJfrb/R+XI8aKNi9y3NVZ
T4+Y253ArWTRL7h2em+yeeSF//Yg78oak580WpSKA23Uz/ZQLV6AJxRJjLvs2DsxpJLjv+glrT4G
N7zmAk7UmAyUhFPaNShxoJCnF2jcM/BKpNqSGfnLWFi4+joQyN2HpPc44Mn5hLOUMGUuloPUwuNk
D7HS7q62S5vszZvUTmo7vVNtcFOPNq8oxrPK4AwRoDVgiNhVMXjRyx1qclaYv153jWeDgRrVnJQ6
GWBDERJrUQ9qE1plzCkY8BIGkwGUZQ7aCQU3pEC9fg/9dqvISzwZBYErT7XXldM+SdHAIaQOGUIO
mNFVuoI0JoM0Ra1WEN2jqyg+9eVPRZzBiiDY5aBZ15dye1b197kw2JYAYVKbfIzeT+Hs6igrRo5+
A+FHqF/QiYzUAeZ46XeO1esIZ7BMMRFeJMhoIDZzCCOC4Ds9kMRqXw2rByeT4PBoxTlVDIi0Y71X
JaapieVApGlm+A0jn/b8LDy8C8N/w3ycT/UWrvu3nfkZEkg/waYvycz2jblek0pCsxlBh7M47Sfz
hbTHoX9uy/11S38eBV3UTUWT8JdMCcM6Hx2L62UIBRShHa3ETTiXbbU1b9OOF48bYP3BDtuHSZQ0
UmpFhbr9Tn3rIBAcOao7lhbtg+D3z3G8Ytswx3QSlKiDtbarnFFs7SoCu/7I+57/mTJ8dIqJCqlL
1GbUYaacb8NxFyicmzfv7zPfHH2OTL2N8Pfn7BGbrxkciP8TJT7+/8yXxdRivVJEgosTtFBm0w6l
0VLG53L8cT3INi73Hw3R/Vodn9hsxD6f4AjxZ1ewUgh64ZZmQ8qPL0X9JzR8tMV8QJZsXKokhq3w
V/nL8ImbePpNFdktlN7+hYT6nxfQj+aYb4kUddGsNjAn+3jRQw4yQOO33fPJAjdu8R8tMd+TZsyU
uVywW1CGxRNO/lB5eYp29NgnFoHUlz3eAm1BdGZzdo+3ogxGjGZVDESEiw1qZ/TlKAC/mX6u9yBm
8XgUlhtQ+8FNdk421gxhyBQgEjhHKbRT1r3m+3JvoCiTO9Uz79WPc8jYuruspEQNCJY1HZ9j6aiZ
HCznYBEru1hImO+cNfx9ST5FZBdhelX1r+8QzwSDE4BVIQihYQ3CEF8vzon81P3fGf4/7goDFdUo
gl7JhBe1PomHNMsnS4wyXhMjjaSPactHKyxOVF0Si/QrIfuBj7HOHV5D/8VRoiflmhkGIsLOTJWQ
4iqpYruR7lLtbolfNPmlTB6ylFNI37gffXSKQYisD5IwowihfU0zS30TrALdyIajPCzg9ThQdVbN
E3faA49HhBcWDGAMlQ4+lwSG+/QxrjxS3Xc8qZONniTqnE6ZyWXI1b07v0J2tJxCV6iK0EcJzgBg
w2F2MUbndUequZzays2s4A6o2tr38UXl9ev9Q1Zxsc54qM1KHqghrLdu+wWiHV5uG0/SvWZh5sGf
uUBIz9GfcXMxxwChWkeLHhswR1WXwwfixq5wM98l3+iM4LxbRuv6ud4YJ/mwumwvTBrEI8mHkNav
BodS+QVO9l2A/C2qVz6UdiFkbdORkuocoN9TsEpOu+c2Nv52mO2QCWJV7qIIDi9ZCYWF70LvXPdw
E+1xaSCGJpmaobB0LehJKJMyielbGkQ1ijs66aA5eYnGhGQHkUePd5veOhRrg8zZL2vFmAsNBqMa
CszpccjRfhP+uO4Wzwhz5OMmE8MZXMyOIKX7sEpOAilvjK7l4P5mXmWIIGyRJUg+6+wIjihUuiDh
kom8CmrP6JUK8Zr1N40fry9v86ytbTFfgF4z9FnuYatxQIb7s7QHKztmVng3+CHYnTihv5ntrM0x
nwJtnMyum4IBsqmUG66/0b9X34k1v85OcoMftzpzR5o2LrM6em4u68kERzBXZVlRNCvd3g3fB7do
urPXbbwJlXuJDgRjJp43Eb8dLhezTLiEWdroVQFfDeOxTY6KcaPxtm/rJK89Y5BSEFXIwurYvaV+
yvXntuIUo3kuMNA44/Vgblu4UCXoJ2ghMF2YdmZG3mcO1u+VYpPDOVb6dkwBiFOS2ItsV9BEmEWe
ECwv1tmccDblQpAaxIFc/lgE3QrngzrX9qJ8rdKveeq3emot+V2CKY6ae6i3spPVVrEJ4yQaSaqM
2CrZj+60LzVlncbDVm7Pf2lWcqO4mWv6qh0dRO4HjmeaSSRHM+uXXoPp6o00lomKJh6BDCd/pbTT
tIGb6q0TOoHKLbHwTDPwkhl1HcQUXsRS/xLUmB0MIG9QgJjRMG7SCK3VdciBz82YlZC+EEkyFGIw
MWuIsTIQNUPtVtqX02FQvbZ5vB6vm8fuYoKtxOdZLXWTnGLqZ3yJY5AKzF+uG6CIxKYkxsoAfVVZ
5V+NWItBVOegitMqa45+1XFiVyK6z39et7N9JFAlQpIHfjCDJYfSi8GMVaFAonfO9t0+8wS3OywH
0aH1Nl5/3WYwrIzR36+8Aq2QEgZSiY+09h1it7asPqb1ayehPy2yks8QTwD3V/aYSJiqRo+UEPbK
XyTHmwm9elSuHLriKwj33NDjcXZs5z0XiyyQlXFOmqCARR2fNwSebzhzBYVnA0RGdC6CR2P5nqr9
GSi/94+FNAIuu6GVsX/ZafGID7nzr+UX2uNa+7FfNEglUbi12zfzLONJKnT0p+sBtH0SLvZpkWG1
pQXY+iKw5mLopX01U8xM/N+pqD7socZgV1Tl1ZJHFXIuNbEG7UzGmpOTbJ+1iwsMRAViW6bZgrM2
ksHSZl+oHufka41azPWl2s59VsFBgWu1VgK0WomhIDgo6RWEB0Y/PYB24A5fncn+f6Rd127kyLL8
IgJ0RfNK0832kkbSjOaFGEvvPb/+RmnPmaZK3K57NAssdgEBjM6qzCyXGaFujE3i+OeR19BNdxm3
PISav0Btpkgbow4zFMqypxTf2xyOIfifq3jYtS2ktG5buZ59dZRmosgZp0fGyLyUm7lrsFsIssby
tWibpIM1lZ9vo/xL3rrCMFYVTRWMPs3A+RHtBFYKrij1H51kHBF59/Y8m5iNXJF0vazg0ObkzX1Y
1pZUPUfK/y76SR39ahGTHAdQNQ7gIacvkXRfYLo1bfH/a1uYnDgY5lQNE2Bqfy/oezl8MuPn25Oz
nhP+WMJWb0PFD7TxBHMjgo9GOvQ95wlu1aNlUI7L2NMb5H1bdjvMY4aADctoK1X7Un8Z4qdZvigg
JP6AKQsoJjdURpYSqQRUK3wTiud52N3+/qpnLb7PREvQZ5IWSNiryNpBCUprTnYmr7uXh8GESpuY
0ZQhCp0Be4kmOQzyzzD6yDlhYQcTIXVSjHMRY8oTGWf85BBmvyZe7Q39ne8S2QKDCZA5T9BzC4lL
FGgFViWfyh6EVfpkmSEvFHkjxsRIElWiFNRAKgvwVOn7j4+YShS8coKak124BZmYRacbeARClwje
4y0NTOWF+P0j/nVFkd8mf0NMEaaR2Tu+/JK2vyXlseVJD6wP1hWCWaBlZZrltMQRcZAeg8kTs5c5
5dy1rgf8FYKJQjHT6jrOYcVkdG4zeLOP/hbhLgiPVfvr9oCtO9kVilq7WC3TcupkQdJxXsmbAXSh
kOchwWkWjO0U+Jw8ub6IQbBGNDH/cAImasRySNHoAjDtvtzJULVObFC8gZO13vIfT1dvHY0FGhM/
UzDkQlTiBaZyoRn1OG4mV3Fo12f5WXdTqAIMX0YcQn3UTfNb5FbHdQHOhFRstikJ6bhmXeSEwud+
doT6ezVwpo/a8C5H/IHR2bKFNojaIipgY+7vS2hFhJeSvqnhmpNU5yz3bjvLSi0I1uwFHHNM6yCu
WBo0iFW8EuabbCttq53s8ZlcOK6is5UK4mzIWqIAqXYSqJjR17PErnCMKTbdgUfqtLqAL8xiQjqt
BQUispisODjrwjFMOPfPqylj8X02ntVEwuYN3891NHhpd6mmuwovL/GMYCJ5ytOiTQhGTJ/PvZxa
Chj3OdP/vrbx7fRTp18ki0QC4WYWw46OWPWuhBpPZvfEGl0IiHHJaHiDxiSLYNBb8EUDrDHP4Xys
qx9jy9lYrfuzKukSxGJl4139jZmoguyn9F7DwpKxzV+f6oStyuXpWE0HCyBmXUpHUhkgQMedojle
/DTaEEE7DllnZdrsfmSWFliMN0+prgblSHe8TvOsusV2fFD2uGjD+Z/7bkZ/97v8s8BiPLuojd4f
Z9hVuJOtbCh5lXlu9+a2wGNOwUk/q8luAcZ4eK3ocq4TGKa1pWrpUrSXEiiOJPFL0GV208VfhZps
bo/malQtMBmXz7NBjRodR6G2Ep91OXisy8C5DbG62i8gGEcXioKgywBmyWNuQeXeiqAbJpWx1ep2
V4X2bTSeQXSQFzGMXuqxj3WgdcUhFL+r6rfb318N24U1zMI3910Orml8/3/YS3JG7DWsFzbkuRlk
rYRJGUAgr1Zbk+xGdbYMKBrmHzmwqASZzQBVvqQx5ghBKIq4MERNwj8bfVH6JfzvQvNIq6pBDJNq
YxOFcQBUVvhmYeA1IJPupflZH3j7+5Wq37cIzKTjjbCVZPoA2+wpHYHihJfgZNxBBdc6vqQP6gal
9h7EWT7f9oXVmoGlZczoZUEXC4MPXPKJkjS3x7REaVHgRjZ6nJ/1e8mu7tDbzKW5W3fCPyPK0qs2
VdTiMA3c1IgstTulXWqNncFZD9fd8IrC7IZAJlKktKbZSRQRRBKXrt4VwX4QMgvM1Bys1QWEEFWT
QKcpyzqT1JVRC/JOEnEkMO/iyCXxfV/+kPtnzoStZocFDP37IrKEWCk0sLniufJSHwMI7vUeeaBE
EsI2dUvbd5XH24g8QCan55Lui+YMwH7OnjOEFgg6OBlv1Rk0tCKbUITQFZ0JL7EvZBSiAiJTdbeR
S0+rDLuWBfe2JevnjQUOE2R6WmCHAaYAbCbyXYfWI80ud7R+xHDuwu/NZtooYHavLrmtf6SVHxG+
AGciLU0FRahCgOdhbgVVbunJPu84+6VVh7+CsJ1cqZhIeECRcKJKQDOSEicsIicxUFUvDfdDwzvM
r/r8Ao6Nr0HV6kLGxJHyRQddoCncleUpDrgK4au7mAUQ/fvC67W4VltUAOFIb6eh25ypvHAZ2+aE
W+pkQ2IuxynPMiaak7iLZCVTcI4KToV212v3hfipEp9ueyTH8dnmLUWt+jJLYdY4CrnVFq3rk/6i
Q/vxNs76YW0xfvSHLMYviAp9Nib4BRk3tFS1eQKDqYLn3RJ9acKOR3fOs4uO7gJOicKs0XXAqdNo
93GF3vjRGrOH21bxUJi0UQ0ZFL8MjJ6J7VjS/CqF3haiX7dB1ktfFkPHJA2xn1OtjICi3YtIGBKe
r/zja+vngUuFyXNzJkd0oJ+JYgHj1jq5bLW7aC/Y0lb9QQmg+RRqq5n9ahn7Zmw0s1j2BqLX7xNw
LEV7PefdR3CmiG3ZUnUFEDPNR2nkSeOvWJ32pcp7L+MZwmQHUYn1Uk0pypC45SwfmoHXNbgOYcoi
9pgK0VVq6MKjoXAI+oAeZal9JbjarG4qpeCsgjwIJmgmaMo1VQ4IVUfFUyhboMKybjvz61vXu9Og
djWDCZmgF2VVjoBhesG3cjfuTM84RQ/QFBVR7GfsNGfcgztvl+1Au4Znpe0/RMABl1yCZywTVUVG
Kjmj4zmJ7TaPjE1XapzxXE/hV1uZYNL7dBSFACm8a76LyVYWQ1sTDlW2uz2m60vuHxi24cToq6Ca
JLpSzJ1lDs+Z/7PywbUlQfRmcG5jcUxi202iqJKkoQHWJAQ2yAAJjjxDeJAiznrBw2ECivhJPKYD
ZqeawcUbypOlCIkHMRUvSPXNbZvoTN9wSba0UFeHLIkr2NTrXeekKfoKcv2kE91tA3NTlhkK4Uqe
aDtv0qh7LsN5kuKuBPmbgwYvZ673svCjHkdbqXC7yH1lX+vcMK5BxzJ6i2U94RQCMHqHpW+qU+kp
e8WdPN71C2/a6N8XVjUkqEXBAJCCGjLdd7puR2bcWPR3fzdlTBaZ5mLMwHSLMkIQiUUzHtR/B0li
NVK+Q+HubD7chuOZxeQKWTbVsqbjp+V3YnRqI8mK/XM9cEtBOUmJ5fNONRA2ihncPj2WzmQXZ9Do
uv6mgVQR6u+w0eRR7KwXYFxdg63OaRs5SAdaOT9AAQT9Sm5VYX/RgV2K1sl48wkFGHbfctLIelHQ
ApbdtzfR1GsdRnTY95SjLdpnuGgodv4n2vrCpxJ6pRu8EeRsqaFggs9XQBXca6N4dR95OXT/Eld1
A1ewx4doR49etEGvPYN9O3JSW+WxmtJ0f+snMDt6udGkNBQwuRIoSQj2VRBbqR/844gam7zY9gXn
mm3VmXQZXZWaqqPwj8Gri3oewWCMvIYyuaGVt0XTu7cDgwdB/76IdwG3EH47A0Irzknwqao5p8nV
3dvCBGbTU0mlPLb5jCpNLcaOhODO8zDNnOhe4SPDwXiBwmQtXRPMIC6AIl20e2NPPBxN7qSH6aJZ
za64pE/zy+1h45nFpK+hnqdEyQBIlOcWJQ6p5GUKZ/ZXF5iFUUzOEpQokcIBU1NLn/2usPohsoXY
6cSXXONk4/VoXmAxGx2j00bFoFjqNolsSrysOco2PFO+Kc1DZwPH7VZX7Cse2yxSCyEZaD+vMxtP
URhaU/VDSe4z5aFInpThQ3ueBRqTq7JsmoYqoncMGi4YsnvZn+1k2JYi5wlw/Sp0AcRsevSsV+qx
xTAmz+Uuc1F/bYeS+6NzqkfK7ui7aWr3/59ncGrBu8y0AGYyRadnZpKpAEZv5aucSt9bVEE9scH5
8AUCAZRRY/CCz94/ohy8TpX1R7bFD2DyCDIVieoGPyDdgY7Hkg61p4PbqDzxXqPWE5Ym6romQ8SC
Zf+JyyBGRqH3AsZZLp5KZXM7sldzvH79PjOFUxb5AwnwfTlA4RXenBxM6SYMJEdQ2t2YVqkjaq2V
1iXnrLG+kC+QmTnU9VQLswxbIsqE0t5Fe7BtDXZr9a6IxvPJS5/kwBI4Lru6MVqAMvOmJGObZpBJ
cPRI7mxdUOygzM+GEXgzhKJvD+2/ZJnr2DKLwRhVdeDTS1p1i0CEohdqQ0Zb32aPAVZukK7yhpQO
2fuwuAIy60KlamgqNDGklHEr8DQbfEq0GBzEycMu+cS9fOGNJrMsyFndhY0KPNp9TKXQ5w1oriGV
Fp3EiwTiNAlaXNyLxvVkerWSWShAqxQlyQTUovUdKfN0dSfUD7W56UtshHjVKNxZZNaKoAi0SCnp
oO7jEOKHimfcKQ+9XT9LtpBaH1GCo6v7H/vYSya9qMy4M+E2delvIczlqT1I+SOd5y3ri/oVh1km
plCBRNSIWJAuWJiczEMXjWe6P+Z9codu7lNud7yI4DgMywsUgq4wTxuYNtjho2wLqPltPchJgxCY
9tmi5MLm+8u6nSah8vUEj5LMBI6JXmW92eHk2plnRRbtpjDPEjF2t8OdA8PeapBGLrDwAmZov7W6
bGlitwVjunsbZXUEDZzfTKIZ6PZgQq4EV4jWhQPCW4MgLantqhFeZFw36F3KobhYNWgBxcRZaRhk
GIceVyfJfkxPab7l8rWu7yAWGMzchFKaQl8c5giVo2390IZCEy7VerBEz2dKT5U+j+70mGzC7e1x
XF1XDQ0v4ESVdcI2t1aDGDZRV+O+pvlKZndqOVvM9cG7fp9JxYJfK80EuRyn7CFV2UO1fAr2Bpk5
QcyDYdxhnHWhqkqYEaERpr3zs41Yc5bMdQjTkKGxoyGC6KKzODKBywuivGGLqwtF86pZwxVG/Qjq
SE5u4MEwK3PbdUjfPmDUunuc5nSr9PNPNJptbs/7etkAqhL+aw79HQtzlDFL41QBDt12zDsNp6di
m3/vv+MG2TK3/bn4FOSWb08HXufUvzj7FZrxCb8KAhGbObofCDy04l/M18M8GK6mDZVegYou9J7d
4BNvY0C94N2+YGEz4yWo0sJFQoXUpGex0zRPPmTGBfWkZFuDx8XNg2KShhiqoRRRqEr1ezRiBpdS
Fr/EmYJKFmI1Zc4h4uTOJ5NBGn00Mq1AllK37a7dTDatiJUO4+cpRs9WdEfL+IQ9imHveCmEYyp7
EyWIchdD9Ba5K+w3Qt05YtheigI7rV7aGGHFKaBez1h/vIctNi9EvQulGiObZZ9wNrY6kI/fjg0e
gvw2NIax1nCoov4ZnqbgQeE1unFCnG0Dq+uu8kcTOXEoYtQ4FYUr9OW+NdLH23as4pgKmNohcK9C
F/WtHWbYh0KQYFEZlecYalSmvBcV7u5+dbQWKMxoGTgA1hASx2id5H34QjlZy8O4191pg6vPC1VI
/zuzmETcjOYoZznM0urWCoxjj/+o3UfWrYVV1OpFekyFwtCqEiCJHDhanFpRKqIhMOesW+sH6AUO
k4azpKxEImD0xDHex9p436Bhu+8SW0O1LyiKnSaq92E1bYM8+317HNevzxbYTB7Oh7mY/BQ2ts6r
gq8ze9qdvFNRPh/Y/dPgmT9vI/Jchcm/XRZNuooLZKebm3M4aLsCoja3IXg+z+TdeWj0fGypz2e9
XSWK5YeinShPf4fCJNtRyeq+EzFrgzJt/ak7NX5kN2Lt3IZZzazXCWKbz3IyoMO/BUwXnCJIrnT6
WYvOFVgSB/PlNtT6orzAYpKF6tdZqFJnUO/zXXqXuWZmkQfhjHddcH8TW/XS+/zUfOc19L8q8Lxb
lBfAbP7Ix2wOFADTw7r43D0nDx2o9xK72Qquask/TFwWFFCyjnGGDhxpl2IV45W5cNxGYXJK1xjp
UHYY6bFBESVYBVQ1OeYar9xg/RC9MJZJK1NZxeIkA+eV4x/6GaApPZnoWCl2xQZMn7y9Fg3hW4PL
pJcm0uM5Q32Ak85oUVeSrwEJvwfSfAj79kP9hQvbmHQS1eCpeZ3IQtc81Z/vzbr3OF66nkE0zVRU
TZVx8nubludSVfyhwQVyHFmj0+7q0Mqeom3jtM++VdGu8E+8IVx3jT+Q7DUEfkheVwMgdfkuKgy7
qFwBJep/Zxhb7tJ1bQwtHaD0nTVuqB4b+a7txgcTO2Ec/2QP0g8fulM1r5YxkZcT1CZFBb2XU8sj
NiTHTkw4GWydrmaBwQRWFZCZZCPFOIEHNfBU3I4Jbuzb0a5zfI+SdoR7fVfx0opCf/x7z78ax0Ta
QPxQHujN9AgeZIJ4C+/SXb/D/x8HW9vOl3Hj75utD45P9Kx3zuQUjmaV32IvPwe79KxtqNY7b+/C
HQ8mIIW86eYswc/qN/5W94oHSjRpHKsvxREZ7l6/09x8q3K2zK9CarcGgwlNkPhWQ51Q71Jd0Zbt
dDe5mv2P9ntyIq5xETdQk9iImwjE0XiyRjLiMmasF9EufIFZ/ufalzEt+BVftFMeOtJGtrsTno/v
epvcyxsQbFFNdihbuEjwds9Z4XhxzOwMdMkENN2nZnpIwEvmJ+MxI3lxlPqi5oQzD4tJU1ANqEod
kqZOZkyHcMwOJGx2c5883M4at7Phuw7BakzyXKOpSQkfKP+PwPEb3veZPUEVh4Jc0EeR3NwpxT7X
ON//l+Xwv0H6rhMQFZitn9Nn4hpFE+Wj4gR7SuGjYL8hWoLDu3dds8cEAyCuDRUw0rAEMUIt19MY
4YwsGP6dNNQbOSac/efalm0JwXhZr8XThMcc5Lvs0Daf5OwiG8+R8EjSb7fnfjWTLJEYHzMblNDo
IpBobZC8RS3mPnUKW7DnrXQPvgLwj/kPvLS6GsMLVPawn0hxUYHUmqKal/ZI1bKqPZo+tlDisM1v
vR1GmLzSLn8pO+PMo4vkjC579q8rXSkzHzZDiudpGsE3FUtodtJ2fWBW6MzgLV90DNm8ubSWWSGV
1k9yMQPeUP7Q2y8hil66X5ryc1KPIuY039ye07Xd2hKOWSwlpY5ahWBwS3G05hGSjt1hjvdp8nwb
ZzXulkDM4qi04ThAKA5HaFBizo7uVVvBBnEWetPc2o42PLdZy4dLPGbV6wJZNxP69CDmz6G46dJv
RsnZGvIg2CWuBhU1+gkwdsOBBAdl8mqZd8e2tqdYmsEsYFpYF4nUAqPB+5f2nEDoc86s+Bkr9z7G
a/9fmsTkEjmXpVym6UorImuKz4b2Y+aynlOfuuXiTBopJ73PgwQg0g9/2yV4tKQFXZplFFZsyYfc
5l3CcpyclRybRFXEqZlalQebKsHjkFJvpKj52hPTve3n6z6hEI2gispUWf6eLqsCZUyw5JsK9nwS
KBJxugPJwwdWexOcv/+FYVwvMgZB1mg09clTN261dp9lHNfjWcJ4np/AQrHGhoJMm6IBx6Ty3Ei8
qzweCONvbYZeEr0AiKxJB5EMlmoUEHbKnduzsnrVsBwvxuXQFvafnVj8yg7kQ2Qs3gi2/0mCGCpN
P7RqhU8asb76/5mmd7cptdSAhgfmpc1Ob84l4e1mxNVQugIw26Vu6IlOaHVTpfjxQ4N/0JSDokQ9
QaEgOPBiK0EnvzvroEJV0sDp04k3has2yiK6DGRIM8ga4yfg9xm1hhIF5PFxIE4e3HPmbtVHFgCs
j6hKMdUCAGqw7f6gtQ6FnR/GQ2ILX2nV2FzYAXfftg6qSlDRJaqpsbczRo0irqQHLYsafs6KQ45+
YJWnuE5/+Ls8KF8xmCVR6+K5HAo0A5MEZAFpZ82dX1lxmO3T1rf0NIKeTereHs1Vu66J4/UMu7hk
Hvy46rIQHukXseXHiZW3itVwpQ1WnWIBw2wrwFPblyUt9ox+g1cPVG1oW0QHutc4828Vx9zpIDze
NuxfNhjXUGBHczJMTaxoStyIdr0L7WQfOso5eqwtMHbueUJtvIGkf18MpBbNQ6RqgIuJtq/m2I4m
bT/55QeegBeJS2ES/awMUtkRDGTfeGb0WIXbPucUG3BHjolgrcBtXUrvLeT7f6pR5s/558jWIEPS
XSIkE4czVeubmutUMRGd+qaSmQYWSSmFMFaFynXfkXegt0b5Bt4Mq78cQyb5J3kHNYoO9mmaYRVV
Z01pZpP5C8cqjkewXeK6WSsVyWGVCjqiHjr2MVQv6NvG6FL9ndCF/Bzn6LcOiVM4JHEIJJKZMEMh
ZiYZE8GTEUR1zem7IeyN/vdtu9Y3T1cMJq56UkpEpKXo4nSZy8oWs8YR++0kyDy34CExIYUXvVIz
qR6K/ql8pNwf+cbftXtcRqKeLXXzE+WZ5g3hvxwvr/YxEeYPZaukqQb7UDIeWU71TDYdzpa+YpWu
f8nu6mfRCa0QK02N0gReV8X6ee8KzwRfIYo5lFcBT/ljJY9KwGibcssrGKSz9G6tkfAki4ZAsGWx
x9huNAsV0ot0EX0BmXYfclbp1blbfJ85thKj6bOpgRlZnd7ls3SEFkZuYT17CWeVU+m/Kq9gLsAY
tw+wZ1RlOmbll8YdXKihbPvWoi8brQc2OLvbgUbKoXXQ+h3vQme1eHYJzsYDjv1hgSMMaveCb1SK
RfckB0X5dm/3kyVupG98+q/VnQJiXFfwDzZaTAYbQe4b56UCJxnORtfhlfFQgvN3IA1eoyEBqXFm
czWvXPHYfasmK/MYtoj5tKmPUQr9F8ibGGrESV//MpZ/7FKY7WubS6Oq+sCh9+PqGaWJd6obXsQX
eVc55bOBwsTi++10xsVkPRXXSWEYYyzVU/NKIZ5K9vy59+rDsJngNPloh088qbT18LsaynhsLObT
PIoAFapT1J0m3mFtPfyu32eccs7UMQtpa5amdJNdqa3sgiEms7RgpP3s5ufbg8jzDyZTq34mDiUV
XQrJeJpq9N2qyh48H7u/g2FScxr5YjHTouoxeymrHtvhwUqH1rqNwgkuhcnAtSTXYZFibsZZfExI
7hFhPgmgSgwTfSvGzXaUpm+3IdfHD/3kpiLqssEyFxpV1qW9jvGbdS+YtrK+E1PO8X19VyddMZhN
ltQoENwgwOh/gA/inG9QO/1V/2re/7O88O5JVz18cUpjXKIQ8jAxJ5PWJzyC6tWotreHjPd9xhd0
re2DkuBABlmUS2VUd1GbObchVoNocR5jTBAGvBWFIc5jRX8J6p0gocRcekx1rpYBTTHvFuMFEGNL
XJczConAJ9RvOqxeVE4AwlF3yr7Cyv+hK70FGOPeZVrWEGagEgLkvhef8vpnG/BCaH0TtQBhnK3L
iVBLKDt0eiOU7tpp7s7BoMgOaTpcfzWivm1UAlXfOvahIlya20qlBKEooh28IQpCKECFIFQifRI9
iL0kCVafT027k+NsdhtRKrdSTObW0rICRSK3p33ds3RcxsmUtI/lhgTRCOm1kl5gpA9Evue2vK0G
u3z9PpP7jWQakrDGhiFXf0i+VeIlUOY11/AwqI2L02g9q03ZUgzow4ZzZTXkh9TwesPX4+NqCBMf
OIpGhVph21XIL3L7NJuKJfm9HSu8PTnPGiY+MsqjKE+YEYJOVCkOX3AMVi0j6jjbnNWZV/Aqh9YD
WQOD7NtRE3J9anSK03fCMZkhECGNv28712qRrHnFYO+e41iYm6ZFXmw3KOd3fag7usqh/k55nGq3
/lZDl7y4q7fpE28UV6drgcxsrpJQ+A+zMLQFatMbjc7KRejPygpnG0czyLt0tgBidlQo6ghxfqLT
NZ6lfqvFBwPyX0Ng+dKHXscWUEwsqWVKUwigUkg6Cvm9mDwNOCV2qtUOxzas0B7LkxvjOInOhNYs
knkOTUwguhkuAqp/YnPm7HN4EExgZYYZtqIKCDMRXGKkp7lVOQzjq5WXSz9kYkoy4ykiJkZOIyDO
kxyQ6Ix25LZe+Rt5105iqNfw3l14jsEsPUot6U3QArPVJDcQp61Sz15GAg/kefdh1W5uxxpvGJlF
CLdktVLQRF6lnwYBMnu6xFkqeCHFJIxWMGp/pghZFlm1aseh7qQ6Rq/m8Wpyho7lRkv00Z8NAQm9
6EsnEnJXQh1YZpAnRYo2fZJ8oPZ44R1sr2uAuuPKoJmwC0+SWNgk+B2MnHvG1ayuqFAUgkwDyJSY
wROySquiHKUdhvYlJru5/BnzqC/XKxSuGOwdXDmaWIgzYKTHzm13tJ7TR+unAS5yFFyBH3KTbczY
6gKOY6yeIRa4TK5VRqVWSAzcmERWPD6bWWpL3YMgHTUxtaQP6B5gGHGNo4uSCC1iZigVCOdlcZKP
Tp1cQuXS1naGzertaFrb0wEEl+ayaaiUZf3t6hgifPIc3DqUnnne+E+Uii284FpM+5keZluBkrnk
4lbTk60SLzC85Yt+nllVlvCvZeyLLU06pmM29IBXR8HKRLcrn2rxJHVn2fzZSWdIYzm3DV5JH28A
mTlM5JJMap6OzoiDs5RstZBzb7US028AmHWS6EkkBCIs0qVjkHm+/yuq7oX2ReGpBa+kKbRfKKJi
mAQypCxFpd6oeWEWsAQHGoRy7ppRZQUzmp1qn2PT2iwtodicCzm4PtABZUyDgwDxmuiujn8MlxKi
u/0uCT7QJfHGNsYrGxwEhybKYJt2APHhTqhsI6i9266wNlMLq9jsG5G2EzR0rDu5ljmGKTiFUdmj
Dw5ss97PP2+DrTVkLE1iky9yh1SKGtDEfYRO4ALSU9mOViTy5A55ZjEOOKmDRoIJY1dGT1n6LApo
NIpcxbQ7iXd1s7bvfWMUs1PzOz0cOxOOEci+PSh2n17EoLgvdCiZJv3J9CvJavT0m+oPbibjrr2X
tqnSfdVw6hsjgv6kr6Ym/1B4YkRrFIn4YZTmBgse5M2YzVaZBuh61SuMNtSUFWf0cCLdQbPB/n/I
DtCUweawJRaz6YLBjZpUUGMUOxIfoUadOnXVtsdaVe+7VpTA8WuiwyAtyr3aJLFrTsIZXXUtp0xg
ZeV9YzL1i0Uqrao4iLsBP6PpxckRUuV3SfuXdSPhFVqs5dClwUw60NIAmppGASRyiPC6jMcATrDw
hpSJ/04fS72WMH36heq0zV7rtVZ4jj1hx9P5XdszL8eN7Sv3cXKXfIrVuJNL6w6Fs+FEdrLrdjUE
CgqP1xOynrj/+CZLmTdhnrJJxfD1tScHn43WR3HjbwgOc9b2dRwTzxgmOCLRnv/WISahDOpRrEcn
nlGT3aqWKP+U1H3d8y4h1zPOFYj6y8Lz4jjKUGhAgTo7761+p3+n9aLEhQKNawbYldGWPZNKpvBe
fVe2ZJi8KzQT56OmiE2YA7obL2T6RPIvTbsnuAPLPuvJ99teue72VywmzgvNDKuxbEbHJBfD3A48
YUTeMDIB7Dfm7KuYMty3eyXYaDSrSjZCd9GD59uGrGeKqyFM/DaSaZZRS+fLPPnxYZ5PZrH5Owgm
gMEKIMwGAUSdHbvuccz2uvnrNgRn6l93tguvixQBXWwBpkOBvlXoP47tL5RR2n3xqUxay+84g0Zn
932W/zNobNPrLPqprEuwqBUuWUfsUcqdKKsg5FVxblo40/PKXLcwLEnHSTQmIJHqi2B4lfAVBSG3
x47jyq99HQuILiCaXPeASNtyWw/Fthzl//0guIzM1/a8BUSo6rFamZieNDE3sVo8VeN8qDqecsmq
JRLeS6HBbaoGu60aCi0uJhHJtFJmS1bnraIHvPxGE+W7qV9gMDsqIyjyoQPDJJWiP4Z2+Sl00Pze
bYwvtZU4phM0H/GABSCTuSM5qCLYheipNLsXMtcQj41JOLdFq/lmgcKk7R6CB3rS4Xwp4biX5slu
yu0+ax3dDCEKxVmMVo8QOMpCMocoisweZsW2DUXfwCqLN+fJqpOwcHH01S1/aGM3rOQfWPALN50E
wS5SKfh929/X2MZV8wr/bpGP4kYvSzh8s5/sfyjN9LN0Fjc5OMW4zVjrI/vHWHaFT7vG77QUW7EW
zUgCahZiJyjs0IkLNL1Cs+UoWmgBI7b0U3y4behq7kD5hwl2Vw1FBMwaEhqanjd6MDlT5GXdSyt6
lTZzpnJ9x7QAYdYPs+4iYsgAoc2mkpNuUPVHmbeaI23vIjuBy83MM4tZTojQmhC8AaKWeqPUWom5
z/NvHxg6FWQ1ODaoosSWWRmSQGadmKPjG7aYfC8iN+4fb0Os+sUCgok4gwgEJXEGLh8ysKEExxIs
bMJno9/2Km8HvVIzrJoLKDqii/TbqJ1GSAhriB8cjIxsoMHlRW2aWKVgIupkp6ryYxCOXj0EPPDV
pXkBTtfSBXhYGGjnVQAe7yKvvPQH8Hl9Bs+BdtS3NSqxkV1yOzyFe/kBwre3x3itbuiN5UwIyCGO
QQkks5wOTEe4zYqd5NSc0BZ47kpoCFc7hLwdbDR0YSabD+3tCeIOyj8EJTwMOP7gB1Ezj85gnDtt
I+BesPJPGZaL21auLnsLHCYEZxFV+rTpzAkrcU8vgHJJ+ch5cgHBxBwkwcOq72FKbj5V876LcqtJ
72+bsXaVC6at/46XwmoRGmIFzT5UzaDRLPLazbwhm+Q+Ocm7BBKpjgrlPnrrOHHFjeS1JV3DfgH/
6ugMoQfQhYdq+hBLREAk1sjQtF9XcM1vtCgPAuT2+MKxcnW2Fmj01yzQEjFISxO1sK8cOslZQVuC
BBaE2SIgM4HAiyugJ2Jy/hKV2UUEA1QZC2qjup3cKbHAwrGLbHGjuJA5tybPeOA1fq8s8gQ3klC8
MnGnrLApVOjzzifSSOOegMcv2g7gXao/QqpA0GQJnQjdEFG1zwSZLOdaPaYtbp2SHSnxtgq2m4pw
awBXZu0NDBNjbWWqWaxiB9t+KbwWUn/lJgZ3Wo4Ssuhxdltu+ebaLuUNIhNyCg4uICgAYv3F/1pC
dbSwEzsPX+/g+blqLfiWcOw7ihwZcSaNGMfQ2OY7mikFiNN7qDfUUM6som292sVuiTOOx3HNldXp
DTITfoHegadrgKHo22vHgxx4mfZdgsRRK+2HMrfk4jJNvGfltWKpN6hMGApTjDYknx5JjnRhAMO2
FRw1S0JjKYQOnQ8ohL6BY+KvbvpyFAYMb6J+GnNH5Mk8cO2hDrxIK5LsB0Imwp74iJoQN3EL2/8J
kdoNFd4SnA9I6Lyxh9lS1ENTCRkBHKmC2JLa+OLn8q7NBM7atnLSfoPD7h5GyScoNR4dbYzsSf49
yoeBfDfhFhwvXNlVvgH6P9KuY0luXNl+ESMI0IFbmnLtnbqlDWPk6L3n178DzX1qNoq3cEczm1l0
qA4TSCQSaU4KdiTJYpQn8fX7O/JX75sryzdBU4e8FwLz4Kh7lCDyXxRekh8QBZOiqGSO8TqAb3Ja
duEh9SPPcgMUweeudjvu+Fjh5CH0LBmFikxSwbBgfGPAtAS4SsHciSaOrWUPoIiSOH788y+IJ76y
zCJFQN4CzAhGMOUbqy2oia/YV1qCp8Ky/PNn8no1xWcWuA+6VEXrpaey4SZJ213SxQdtDPeXd02y
eIZgNpI+G2nb4xzrpjN0P0LFA4PiZQiJyosckFbYDrbGj1a+HJf6sxF13pLuByrjCZKJIliMsdT0
LI0hSlt9n6zPFnlYgh+XRZFdYuJsEWbrBlrqIEv8qfeNHYEbEP4aptC5irT4ZCvR80EHBGOBMX2K
QkNIVCIww8cL75qr7CfnCv8fLkxusc/020Q8XbMMXbdUvrwrg6vmDVExyRoWENQI1i7zEP/T79Uj
txgmqjorWRh1Uy9WgIJ0Ya9HS2sDkORuVlwvy2OYXiu6d3nLNrVihSLYQQWMIoqej4ihZWiwwASC
/hDpT5cxtoIGhroCEUyfppV21WQQhfNIZl6cOoPT5L+MbYPeveJGtRxZbmdbMN5KgfprFGGLN7Bd
MKvkMciJ7UekI9NTFkqCaJsur/kOIZwoFO5oZcxPbt1abhg+WPRIJmcOvw/2fZp+ifTXy+soE0lQ
wUg3gmbM+enqenecH6Yud5gpCYVsq927UILa0bhY0pSH1omd9l7MtNZtSY6OFJv9iHOLSuz45q24
WkNB/5a8J2PPE1Vp9xiDJR8Fobik9lZyC7zLyyfbLkEL9apMxsACVAQqhxFsPYsLPkavHXflfM+s
56n0LwPK9ku4eVWMFVPZCEA0AaThz5Lcz5bkEc1V7Nwq/d4tsY5B6bs0LmJAEDVwivoe7JIST0ki
hBhkb4sSJX4895EU7BgVJYYoFsclriRnafvqeFcEJty0BDGrPMHbDoH28GBcLYcJdE0g9AdhiRPf
NYnE7m11CcEmva+cYB8Gs1tSdYaejy57SI5kZ19lhcPAFgVSRIKK/UN6R+4tKTmnRAvFIZtNryM3
8iuXBEb/9ordkB2eI0iZphhR7haz86tY0xsd1LFJE96Swy0yc7ctG1EkjUWmaA7X6ga+4A1pvwWd
LOQv0xrBigwD2O3aDqurdbYzxV5OqRN0kvMlU37BdtAsru1CA8jM3lj9YMz7y+d3q27ng44IFsMe
zaodGZbLQppRD4/D8BKxU2Ve9f0DMR1jPqn998uYsoUTbIZdmH0/8qQ2De7nzNdrNESFPy5jSLRA
ZB8MiPKfHPDc226rzz8aDESnSr/rSnAfX8b6L3f/73MmkhC2qaGOAb+Hlydzj1D0qXRzF1H86/I4
e/8LL5AUUbAkJcbbkSYF4gCWvvqU7Iar6iq/Hr3AgRv62fYmSYmcZM/E0Jce5jRNA+xZN+7Gcb8U
j/rj5VWUIfCTsHI+pyXO2lEBQj73qG390cSTU2uHfwfCP2IFwqI5TYgOEKbeVM2TVV6RRBJX3g5b
vFtdW7ALmWH8x8oHX3q/uCdO6OducaBvGip3/4cnAt/rC/ejGJNvs56qjD8RrDuyi9wCc4zIbQFe
Tx4EJZ8vL6DsXAnmApl1YukY8ePZChiBXpvxfrS+JUxGBLj97lktomAjUDIbmQb3mUZXuQsPGhiW
0Trp1mgykeU0JBtGxCC9maSlZnKfM3iZQbpR7MDF8kKPk0uRPo2lxKiXTToRY/M1uKmUihdkmVoI
BuluTHytbGQcKdvRz98rCIaej6rellyqBlLR/XTNQ/JD5ZuVQ255jqreqa/WUXvGo0RWtytdTsHr
AMkr4lv89u9dTpKW8gzVPtih1QVhu3AnI+mULadgN7IGlRNGBrjCfh5sl8imlG3/vmUjHK9SoutC
LLdJpinFsA9oh/mmkyd7+hP31kJpOtL36F0RK9TJWMVaryOpUDWgitTJ3ijV4+VDu2la3yHEKnTW
RiqSVMimTfUhaXzb9pXJ+3cQwioNDVh+VBWJLpB6oVebuajIx+ChfncZhh/7M1u3kkRQ6iFQ5opa
gOEjMNp9utf2OvrrZSZBBiOocFWysiwYYNTTcp36wyG9tk70YPxJPNHSmYZWEpsRscQ9qDHfJ+bZ
wbn7ipPqFNRwM+01Yk+G4VGLSfZo26iu8ATjraKWUFVT4NEaeavyS6Dfh9NrmT2OzVtsfemX21J9
wNDJy3u2/exZwQq2fAljtWxLwJoPIwaQ8rxE7YX3f4/Wk3VcbNu9dzTxuRjqQZjHE9CGHc7UNXUx
zuM1d9lzhzK6A3oUXeZmP2Swm1ZihSrof6CqEx24YlrzrWk/BrrkCG+/5VYAguYjLNINIwUA1/xi
hx6W5+Lwd2AuOxWuBd9TRnEkk0k4Ba0JIuiJcJmMb83wLQqf/p1iiO/EyrD/c8x09PYbB+WRWI56
tG/sfXuvviKmLsHjH3xuPX6fN/FpaMSDVmQ6BKr9zkM8wcN8Ow9sK561x3DoK5kV2Vw/HGsYVxuF
+r8uypWzmZWhVtspLPsyhqVHs7pym4aMEqm2UDhlHUhVTHQAi2SNiEmaeruo0Pc8vYupGnuUZZF/
eem2QUwVBPIahl2J7n8+xhTdoxqcc1DyGQpo+WTN3zIE/vfVYjW8sagdgZCY88Oi1IcgVCVv3U0I
PruaIFqKdmnBDnWgetPDksJT0Bza3LXs8+VF2vKNUW+I4j+qGmApEs5LpiS0TjT8fh3jhRRHRw2k
hVPpNLIcxKYgKyBhrcIh06uC7waLjwyvTeNPQhtrSYRn0sz6bCYBJGnNzNNRUMUUGB1VlrbbdBXX
OMJTqbGmxho5TnQcfWu3HJTWgTvceqNXgM9d68BKK7mNtnyhNaQQUOnKiHZpj7UbZtsxu891Uzk1
okSXVWHzgb6GEa7aZgjVALOY+PtFdYdrE13K5mfySmyv9ZJHglH0mfThya8A0bytMQX9ZmAuiYoa
oo0ubI6XeaHfXbU7iiojxZM912V7J1ZXWLYdFgrlC/kNxRV8VOjTqDn9N16AMx/M2+YPasLgNGrE
xAQLZoGq86OFqMKhHjIEm3F8TT+O+yNjo8RC8M0XVvADhKCPtRY1S8is0Uvjk4X9Ko+D6S0FxowU
Mg3ZMBYfoAQ9jKiZ9sZkjjx3Q8wvrCjAc3Rdl5NMEze04gOQoIlo9i+HvIVMfGBd4RWo7sZUnKOy
H25Cj8p4SDaO1wc0QQfbkhhNE2CT6uLWArFpujjpH5D5rTHENHyULyD1DbB0vfpAycHOCjdenuDZ
SpZOskVi/n0ek2G0DeBobD/0mC3ZpoeQ9ju9JO5lc7GJhOpA7ddT4GxKs520ZQ0O3NGz6ocseLaH
X727LJE8NflWn6n3CoaryuqOjeekUPQGApFycMbBj2GJptYpQTcRg5FmBNH4Zbk2tWEFKNyImPuu
LyQHIAxhl71li4/6UckubWOYaAPDzUvoL9bklVCMWRU1MmX0Inqdh9+nAnXNx8tibK6brqIJA5lW
+3zYp9XVVom8gjeZ022nMh+T7ryZZte6WtygkOuqtunPy5CblghEh4yi6waYgrEL495UusEePTtW
zGcTDfju1NKmcKH4/ZPVDuOVMuTx98uoG44FfDwVPam8Vf6cirPLezumsBWRBvaitEvUXd0z80+0
wtRRxE8IdF2kcdT5DKUg4jZCu+oY85T0lmIewWVRKH9xnSn7CkVQ9jpUu3gCxziKGUYfQ9bdvPey
u6R10x+W23uaixG7r/Fd9GLepp5yNG/j18tfsOUDYDXf5RS0v2bMLsMCqzm8NUf1RxI5WeJaD+E1
b8vAyCUvBPWApJlnU29WmHyHV6dhzigm7gbAtNiLZtxgzskuGH6EyTGRMuZsHrwVlKCiDctaPTIA
xcId6VMv6O+VTvau3rSMKxD+95U8gR2E9WIDRIt6B6Tgu9JsHmq92vd1KknPbiq/blHCqG6YZ2Mf
GbJSMPgU10pUl36/xMm+0frYl2jFpl6uYAS9bLPUaEITz0Ctc9neQs1t4E0qssDZQc65+auZ7uwU
IMEHXh8w+Z8N/jJ0pPb6SseJvuZPXmtX7FAEmzzZj7wM9omfAwRlETqo3qZ7zQd//PEPwggm3kP/
/wliKi41FbUqCg28A8wEnVISmgcYhUpioze1cYUiBmAwxcAE3QH3pw5ZEPtW8TRb0pnnmzqyQhE2
r7eYyaIeyxkGIECzKq8wilOgk8/TPDzndrCPTXufscBdivYTmlSuU83whr5/KktVctK3BgB+WFfB
vMyVudA2gMSo80ShB3OyeXZatjeWlzj6qdPPRZy4ZYFqvp96e9I7dRegMSUIPqVZjM6Y3AnirxU9
0UR9NbSrmGAQTKe4TR0+SjR+8wyvFk2wSVqjaCzI4N3wd8mN4hDnOTz1L4rf7lr6i5E43FWjxKXa
ep98WB7BPCVaE5CQYXn4xLDWmX/EJ/tWRVZH2ee7MfBkar7pJKykFCyVFavT1IaQMilwpHXiMPs7
azxbPxX1zsoniXzbi4pbmrdyaeAj+GgYcxt9CAZbMLBontys0Z8bW0U/To6Bq+XT5Q2UQQk+fVbY
LBgjWKwp1HeV+twHO36b1IPshbd5ecHPxZwME0F+MZSFAVAssmMA5RZitL3llVbyQLPZjYPgMNmW
zHXcPs3veMKWKVqsR4WqImueIgKZG06ZLYfLa/df1PAdg8u8usCauKHI+EEmnqlfjvWeqG6/45Ni
eXq2URxldxlxe7feAQXFsHFjDkhk4RpLF1/rzTtwN7pTNfltm0tO9rbNfYcSFKPvmyIP2C/F2Ffz
Nxj2Ud9flka2fiKLs8o7k3UFGJ3HJ/C1blbj3bK3bgafeuWTpXt1JFlBiVpowlWis5r2ywy1mHV0
3ihBm7joeos8iWQyGOEu0WylMMwY/gZL2Ymp2qc8RkkWrV/NGk18PTlOiXmy8upz1Sc/48l20FNy
MkzMMwD3+b/8FuEuKWiW6UGHVa7eZhfzjDBINijc7Mp0ePQoOvVfZZTxm9KvHDvhXFR6G0cFd1Rp
sS+S5376dFmkzWOw+n3hGJSVNUwNd75BjbwPy+SlQj1JrNaOxgpJxcfmMUA3tKaraLg7IzZnVVzn
QYKbhtZ952ZZHvntbBTOXLa2xOpvQlkETbyqScHDJazawsIpwQDo0VuCm6bZF4jfhIGsQWVza1Yg
wtJleGW3KSYzgQjkMI22GxWWf3lzZGIIhiOflr4Hwz8CEeR2oS+k+cT6n5chtoVAEbupanDmTf4J
K7ubjIgrkyxGCjdO3aBur7XUfLkMwRf7zLdGw8f/Q3AVXEEEeVyBggkQffKU2l6mH4v0TU8e7T+y
sxZoniiY8sjZHJ+6RaiVFAlkCe5BQGmD7H1eZO1j2wv2DsL/vpLGrOYBU/QAkhWfleR5bB8ur9ZW
BtPEAdF1tE7ifhfbGrUqZCCRBR9D6yOL6aL7T3fKmz5xEF/97INcax/fGYrs/th8bq1QBWXmzEd2
p4IurJ/qflelWuhOpgl6sjmuXCUi5CENNP3GqMAnTSMTTBHNoO/apKFvl+XfXN/Vhwg6n6ZzOQUR
xB9B96TdmdIMsURSMSCP4DUiWCUAQDe807xy39T7+BoNuAjHx7JCOok0YlVMOYx4ftRYVquuQWkf
gEmUVbKpXJtm4n3JdOGGnFMMjI9zSGTa9+qCXquXsZHpx+Y9scIQbj4z19OwMkDx1nmYpuASJ08d
xR/cwiFuiY41PoAj9HLZhcs//cx2rGCF06a2Kl6HBLD6Pjgl3qI68d64WVxezdJ2jvV8Wfm23agV
nmAO08oKiJn9OnwYYfwDJVkmem+VH/RbAMKC+TU1JdEU2boKxtFOMhonFdfGqnOSzteU0O+V4xTK
uuSkogl3oqLEAyUzkHhXNi74xKsHv/L5vB3qgBCiK6VzOWXaLxgVTVmGMuFneWFH1ISlTGIrZYov
2IraVsM8mPD7RXBsMSczP03Kj8saIRFBTKL0VtuZVQwI1bhStLuy8S///qYINmEoFlBR7if2kvUD
+PojBRw/1L619ZssPRiyhKcMQlAx0O7XpOsAMeJ2Hz9p9u0ig9i+tFZiCMqVL+041jGobnget3ws
dukLmsjAhuu2eMQlB/Uqeplkdm/z7KxABfWKzVxZ7AGCBaT3WRSecp0NTlvCNcct5vy7jRJ0bexQ
LkKRd/TaEmyHt3q2I5aEK0sij1h/iHHbqhVx6sayvrK0g5Y+JbE7xn+Q2kfu4rfK/Sp/W3kw7Rxp
oxpApU02nwCKtC1TMFiITbKOLr4BZ9bbRgkJASuXBhroj77SRPEkwzh6VHoo1zNGvzN7chjyq9lj
QD17tnZ/skXvcMJlMWYpgw7CNZvDBw20z8jbzfjfZZBNg7CSiZ+21erpdTAxUkAmPaOO3vVXdt1I
QpbbB/ZdDuHAtmNt5oXN/dj0lAafoipyx1LWMSMDEU9sog7NmEIOe/oU5rlT271TyfiH+I9cUgDh
hM7h2AexCdc/aokTF6+V1rsdu9brysliyfNyGwtFzCDdAdmr6Gr1dlp3E4NAUWl9p5ESOW0boSqh
8VU6/eh6/cdlRfgvNu8dUHC7DLz3+oX7JqPLRykSB8wBXxvikwdrX+/mw/gwVr6sbHx7295BhSPV
9Z3Z2wUOrx49tNi23jyag6xTZ9sQvYMIB4laHS3CGiDxeD2aX8f4ChQMKajiL6+gTBb+99VRyvKg
Mju+gKz+qllfuuYx6b9chthOb9rvoghnifVxZrcqMH6NsQeJLLkCTRmKr83OK2+yVwYqNuZw5656
6Q/WfaTfpl8vf4NMTOGkqYW20Ia7EAaq+900/BH3Ejd52ya9CykcsyiLB91S8Mqw6XxMltiN7MS/
LITsdAnX35CM9RKYWMd8/NKn9xNTcIKREDn1pix7JFkv0eValqlNDK4Wy7JLlUdlAe3962VpJAsm
lqwEGAoXT5z+fTDtZYd6qelQMj376zKKTBDBQOgLSlGVEShj+BCas1upd204/8EhQtcKshsM4S4q
9kXQNA9AXo78fVIxF/weu6omh7Re9pdl2apO5237yE+ipsxEjvTjYcWkkrHXUIb4n/qo8EQLF1zC
YHaKTuwxlJyZzdfKGk44NImVVh0pIBbPB4BxaRe1bnjkedjGjVInc/+gWPSDfMIZytuoW5QB8k14
D9mPVFb1yg+IeBWuBRIOkKb0iUpSCPR3YXp3aHzMyJK2ZGw1L6zlEE+P2jYNMq+Qg+fzcj88gV8M
85QcTmVTy8oOZNskHiSUb5raxKvmlqdpFx84wd4342bGcMXOLfZSOH5iLiyiyMGSkzaxYg1wHYap
zX4BRvfqtfZUBN9jz/h8WeW3TN5qx0Q2FsWqNaL32DFTf87ryUcJ1X2vjG6gLH7a/OOJKZqlMmoQ
1EQbNuYyCQo/14nSsCQNPIyVnjGBgDIwcMmG9Jxd7AKIoORNV6SExADRI9OJtX2Sf9ebtx78JZeX
7sy+CjiCsmd6Gk0zTYBDHmKym5fd5d8/13IOoIGhmhoq2sHEaV6DHhthG4SBh3l3X0sKzmc6uVpO
3EL7PGkDpgssnq79ldnDAQOhXy6jb0r3Dm5xWrOV36LTpUH+KQY4Td3a/Joun/4dAA9hrgCigNEg
TgAQl1dGdxs2/zTo9HH1LOFiCrOZhX0dBV6ts8pNR/K50636AFKM2NGCTjbBZlPrVusl+KyFFaha
3UEbEvozmJ9bI3Dq5Wrsf1xeNRkM37bVqlV0CftpwqpNYeIuFdr0l2FX115ANckDTaYA/OJfI3Vm
Vuc2tG9MjiAbR2WoxHPYFAV0mJqpYyLPWTMlXjFsyMYi8JQJ2fb6yzi/ZvNzPUhWjH/nB3PK9QAd
NxbMDRJzZ74DpjeAw60KvHYBK8nTAJ7WQdK7t7lU7xBiTCPIU7uiY4lNsY6su0tkb/7tlfotghjM
YEqbgy0fK5VZjybG+WbLl6ktnIR9uqxc2xYHJRcwO6heOWtCHEhs2fUyBZ5We+kt54C0Xdr49fF/
6RrYlGoFJtjpSVWrIQxRfZMSdAfrmVu3d3pR+Isiq3vfVIEVkmCpJzspwwgZFy9QcWu3yzX6da4S
Zkjcx001eIcRuw3LLklnFDgH4Jgk3kxAhK3XEqMmkURkp2m6sbPCABBBca/jFdedJhkLCF/2s/Oy
kkKwm5ZVVh2NF1xrs4LpwcFbrqkHBQVF3WBcMSsoHL2QOd4ysQTjWVtDMBp0ht4FN2W6j9nLLBuz
dO7bczuwkkuwnFM4D1OSQQlgzo6NgpaYfB8cTMd8A0nsIGVHlonE/74yn8UcFfkwYacStvhJUx6G
RtlPqSx7vn2ITFXXUfGOibMCjMYWg2AUN2658ueQWqjm/6mh/C9RDhLTsK0W70D8Q1byoCld00kI
oM6LwQ2ou8p4H+wxbOVEv3eNw4uYGjc09ybK3Ca3M91W9gVnfvGvDXz/AsF5bPpBZ8qIL8g/IUDt
8MG7e9s19vHnIkODmOFdlli2snxBVgKjWopZWQqdNKvIschX1t61mDjWyOrsz58XglyCdVLiFFPp
BsgV3k7XaJhXnQkU8zyt0D8XKdjDpS8MfpzOj/jvlRSfTzbt42hCqMMjd4NHF7d1Mq/rnMHFw7f1
SgzOlBEMb58GDK3gs/cobrKPi1lEeD9VoCPzaPg2Y2RsUV4FRiaJEmzv2DuIsGNplDWqTbvAA1mI
E5TuEt3V5ecklw0S3LTzmKuMoQ060dBm8lGY0W5QbBoDh9mw8S1zo4xKlG8LwobTz0AsTVHfIxxr
exnTnrIw8Gz1nvYPYfB8Wbm39mP9+8JpLvoEc6ByOMcK+kWbpnONqsVIEVnySgYjbLuVZ9kYpPBW
qz4/ZNV3mtb+NMhsoAxF2Pck7iK9x7Xo5cNjiRldZv2Z9JJ3smxDhENapCxOI/6aGNpjnFypgySw
v6W7qw0Rn1uJ2tFAjfH7c3UblNeZ7c79MR1lzbz8M8WTv4YRVJcio6CpimJ7c2Hf5Uzbs0K9z9Xi
OOM0RmjknlEhVyi5zHbz3z3DJShYspEBZmft0KaWYZMIxJuQgDnmfnC0F9gbe196kS+j0tjcqxUY
//vKcpdNh/kqBsCy4qYrvw+yaUybv08ZZLEsQ6Vixm9shyKNLWh1XHRgz3vLpdvENfZsueCCo90L
PV+wNB8lqMiQl6lq2RhAGTqphlmX9mtBbllTY9LDXYDa/j8wB+944gMmGfOksQPgmcHoVMRR0NUf
Tf/8QYkYLlrJiGoydJUJumc0yOn0VqfgwX9rWc+tKXG/N8wAfh/zTDDkAF07IoPKYC7V0rUFKIst
+6T1YJPvzZugkY2s2nokfcARzM1o1Fq3mJXizUiJaWDZWg6IZiFGnDzIWCO2fIMPWIIiaHFroNmQ
Yz1MOxI7JsbrMC845CgY9zjxuawUd8tNBqKFM4rqQjzL+SqvDs8YgT5iZLUCP2+2PE6sE++jT5np
aG7uxZ6sU2LD7pkGZ2FADJWgb1OAI+o4BWXctr61dPh9rS4ih2Rm6WFuIB66galIyOs2LKBpElg5
tCEh8CnK12vFXI9G1vogbShaNAtn8Y0akAbl1Hqcj25cqPF39G60fjmjA1cPJvX18mHbUiATJwBj
oxHZAzmEcBDSNC/UKLEan3Pza95yCDEr5m8GHFksdGs7P2AJrznVyoMF74LGr1rrWxQVb3WR/NAr
kEan6WOTGKmnV0R38yBQMVQ6ubEzhpawqu4kD1d9w2h++BDhiaeDvzwpInxI0jzky1uw+FnXugHy
ENZuIDemcUJjOsiEH1gQeor51ehRBtdWXqLemsrPKOhcM9nTsXJ0kntkQYHmlLm6gRq99mhrd3WA
sQDWVVeeut4vlRs9/KQpmaMOR03FxIzyEBX3mYFJRNbkBmbi5PlNq8eOUu6y8A+8ng+iCvcPuhR1
awHzrt8ZiVPVp8F6YuTxshJtqvFKh4RzYwYKWYjOl/PIz+hw4JMQmr10eoUMR3AUMfkg7kPcpz5Y
/N842dBQetrjsh/fyAmBaAzLZq7yVHnW0b6XDZXYMOgf1lHwHisrxhE2zMZnA0bCnTCHUjoI65wh
CkHB9VkUjLkOZslRNyEfL0SO3MxDs8Nzfgp9y+386jY7RTfzlXRIzsZTFpPO4TxYlomYhDghrjXC
dKIUkqn70HTKx/SEUXDfjD1GkH9Kd7JRNedFHDzy+Q4nvvcWtSwqqwOccih/YoYScwmo+HjPXWJ5
yV/GCV7YSTaudOvAr0EFK5eUdaXP3PLQ4keNGq8uaiVeC99/wUtCZ5jGwJiG694WKZxqvUU/cD03
flFG13ZQFS689L05GF42pLdD1f11+cxtKYsFBiVw+lCG8Ysi89HQ0bEJtb7xh51yp7vNHTtq+28Y
JeOSfYULsngoXmRT7rY27wOoYE10IwVhmgHQ4CW+XUoHQ+jQJZx9JQ8l/AGMZWzcbK99vyzqxuYx
DcQahKDISKXibL1JYUalVTH4AfU7ECkuslL87d//ld5C/T+aAD56GZUazEoQhjgAS4z6Hu1TlGBK
1GUZNpxoyPCOISxcl7M4GkZgxFq302l3ICT1wnHYkzl9APmGN6qgvr6MueHO4F9q4GiAd65ZIq2U
GSqZqlh545MeDNcBewvUKvWMNqpclTSRJOCxtYpoOYGfxmeCqiLJ1Bh0hVrUJhjMIstXGg116qSQ
FTBtgjAVONRENlLM2Q5Kj9L+GSA6QVswbdt0DyrxXPL+3UbRUHpB0Z2OMRcfFQI0Pk1kTFbtL51O
PikDieBdLxFqmC5v0MadgnF1Jli/EbyhZ/O0JqpYSRjkWDLEiKievukaZoUtCZHgbNgm4IDCE+N7
GF4kgjxWU/cN2KVrP88ShkgUYzd2Meh3rQmoZCChWyyh1FbQc4sINBNJej58FE+tj6uYV0E7dF1X
w9AXx6xyUh+Zgp2xx00dOpEvc963FnMNJ1yeRo1cCms4XDs6xax62g9FNsVAhiG8gKwkT9jUAyO3
nzCX1rHDI632l5Via7PQsadZBrKR5w45VatgZEypUERpNMe6t7L6ptP14kFjyBj4ilnH12mdl98u
w27dJwwhPgMzHAF/lm6LEjurhlKr/LpqdilG0dYRpgHkz1ZSXNuxvuu0cddVtdMOwQkq5EZj6epZ
f93nRAWTXIHp38rT5W/aMpqo0scZ1DU8j349SFfPPzADtChyDtAywbrSDxozfbAxpHaXperzuBjX
Sh+0HvL2pmzuwq8Yg3Cb8/6A38iCuTb6sbJSDHKHR8vD+wQT/KC4GG1jHS+LuGWj10DC0dTjAd16
A4CM6m5kCEeYX4jix9KgytbjHS2gNqfPwaicszhRo4VqgemjlT+62hvx2n3u6p7xZfD5oMDMlXHM
bMllgv0HjIagFT8LGkFpVW3JSeVHVceciH1vzHZxqbl8Jo2u+JcXcevImJZtGSAqRnpdTERmtGsz
azYqP9Ps2mOVPoBBr8gihCfUMhv3aMRx5mppJZn2LW+I2Zi7aOOKQLBHFRyH2Eo0ggFVtd/sGttJ
b3U/fMjd+T58Uf7iJN1IXiiuzM5tvdg/oAq6WQR5keVFX/tk2tETmL985nVoz9oZLvTTu7y0W1fh
WkRBP4upKlLFhIhav+/DU8kkT/FNvbRV2zbheFk44sItYSZx3egt7sCIOn3lRsfqSP0YIjXqnn2b
PXqQPSO3jPgaUbgoFq0MonwsapSUoTmwq0+FjXBS+48pxsCRtYYR7gqammkW8ct9UjCrPE4OTav5
Os0Of7JBv9dPbK7so9lsEK2q/bbOnSE/1rGs3nVTBQh6yMExRnDABBXoyaLEdQDvwW5Ha8I+LeY3
M9TAiPnPJTFt5JfwxKWczPWjvzCkOE2KvlT+XF7p+Z0xyVRta+MtUNkh825a8IIEVRsjo9N7BTfc
CP734RpzN3ej5iiPqQvqy1vqqYdg9mSjsLaCXsxCpBk9jhqcIdENqjSa2bWFDWJfZtfYcW7w7Erb
q55+UDxpNnUjRPIBTVBuDSPlCVmAZt4MnrEzMN/TNRUnvtFRds9npxaulmCmj3K93MjhN1d4Jaug
80aJyi82A10vfir9fUkjp0xl3VS/8rPi5fy+otCYj4oyF2UfNxyl9ZPnBYGSUUesDhFDzPDhXcXl
HTL+2QFsQ38SIcbygkwJasS5uESLj5k3xVi2sPgMNfI+sdHVabl5J7lZto6cxdu38CigFO+DjxLG
xlIi5drAz2yVL1Zid0faZrHEcmxd0XAyNdyXYEo5S1HQzErqUitr3yhulAUTb+m1Ul0FtmwS1yYO
DjbIhzkjgRhfWrQp19pigf1Al05z3Rk3LVraE+zfZfuxqXwWNfDW0PHfWVo/RQ0sUYCj0MjVgsJ0
QiV2e5vI8pabu8NrYDEaAZ6UaKgMe6nUBC9R31brXRXHz91cfL0sy5ZHw19NGlAM2xCz+opSY7Je
rdb+SB8qo3EnUInO5d1Y4haWjbPdXDc+RcJmJgFbtqDT1O6U2shxxU927/bZXzrwSPjtDwRagfA1
XbvyoL3WkgIgBrk2mV8siQPqHyczP0e2bMwXt3GifUBFBMKxWD+iiTSOZVRjhHQ81H5v5MNtYreG
Syg4oShmOnpg3MA0bnV6TEuje7ks5JZiIPKBQD/uGGyQcGxrZE+VecSxzUJ2XYRptNcWMJxdBtk6
TsiMUx2HluCZJtxidMznGElfWL/R8OF8O3REiXzRZm7fgK7vMtimRDAQvyj6GBbz47axBunkfEah
RBl8CjGtWXYnb+kefhZPBF1HREf03BN0RE6KZuGZsARI8h7G+qHWZLG3TSHwrsXjh4AFRzRAWWFk
sYKQrF9l9UtKJ0wTkxWob8rBGXZAeQYNMIR1amp7oV0Y4l6AtYkGN9S+6bIynG0MhqAArnDcQkIM
26b6pI5jVPsDxmu6wYywVx8XlduWk5QZj//W2RHCe0qFPcUEFtFVMhqMoxptyNP69V/VDs1ab71H
3M6FK/v9sopt6rOFtza/7NBSxcVeWYZGB8sJDSu448vN2PROMOwDdtdVL5dhNp9NaIr+jcO/Y4XT
8uisNgNHHfIvdd3COvQ3ShvvQrzdylrdtRa9Sul8YlNxZU4yYo1NJQR/LXjCEbgxxSIqkhDb7BiM
Uhjm+zCzXm07kmSTZRCChGCytOn/kXZdy3Uju/aLWMUcXhl3VJa25BeW5cCcM7/+rpbPtegWhz0j
P6tqQ2iiF9AICzkPEcgzm5n2qLIscDWW1RdKUNhTYk1kyoWQYOwMAb0zJVZ61btGsA1QFwautN/+
ZqsWvxBHB7MYif3laLsAPC7GIMRONhQHNQP7wLak1WfoUjMKurHoqIoCDZqRZGX9gNE3p8cUV4Kl
Eha4R9mB+mp29F23Dz1WkaJFUzkgxAPLH3jN0F1noYH6wN3yNnuVGMM0NAo7/LkW+RETpU4+5E4n
tk7Vu4wTZClE/r64X/HQY72cgRPkFVO/fVsFA5VqjPc5GfqqWImJjyTGeF8vvhjd+BSpit76PqKw
/jm6UyKklwvLPw3u6PCn7oQGYI9VumQdIvn7QkOBrysukiExk17y6ptcMoxwLehbakSuw+L3SxRm
Ao18JLEMzGb0ymHaBbpZKLFlZKzy4drnWiZ2KIsIJNB7zySLFO91jyA8NlDjGotmabGbfNcisqUw
yjbURMSKG5Kb13vQ7nMqYtmfUaFeiVJo1aQNU4oYUdJqBhcvDpHstzHQgkXpx0fxoGc5XjeiR65X
5gme6MZmYjPboshzk/aVS0mUcr3IVVlPArKsyssafNB+AZ69Pu3MSlDjm5ibsG+gCfUicPh8HFyj
VtBVgv8cfU3bd3DNlZJBRgHRJ5jl6E49CanBWiwQf/LFjcT/0EKbqzWL5xli1mB5IYZu0Kt9n4vE
Gp5UzwNXK5OD0ouW1qcM9F+7Dksx1BfU5RZDfwq0ycfkW6dw812j+tIRr6XKbKWgsucgVAvzPx8h
+qDQ5YggTkHbGXUHxQQvoWwoW6cvRGdKLmUuOVJ8o5cv23LW7PMPQZSz1uMS/8UEkpGw0mavncrQ
6as5NduwCFxMn/BWnLSaiaYz0cK2q+dsCrTPZNwM3HPUaxH8oIH0T8AxKsT3sQjLDdJLEDiy7zGU
XAUZwgGMXl4epRrqNPNWHcpAgoDRJVT3wkPgcBZ6+53me/apUgom92D4mOJDRyylTZkJqI1NXeME
o/RaGPpzNufXgzKeu5T7vq0YQfoPV15FZRgVDkXG0/nPg8sTOeIzGY2CvH8fJ4fuUxcZ3s0ARz8o
h+lNnH47tq2Sq40jTJI9KuNOjG6bkovtJsKm6m1dyP/6QZeFLAq+sCs68QNRQS4t4a22GWcz5xM3
ADpL3HgclF5hvClXncFCIPVWSse5NIYIAqVhPGj5eKUVxnFGrROX0hn92OKLhLV0dPWDLWSSvy9c
KzcIQiN0MvqqJrfkCjMOWRTRq6C4kECZeigaKlfo+GRceyjzvdbe+QODrWr1CYMBbMASUoJI+VNB
6jjrxTBNkMEf0hvSt96ak2t4PTK5n5iRgfkZEtlrRPq1KHVqQcr8lMOBYYGJq/a9mwhX2Hdwv217
K5/FgAQUnVFfQOKOgvgcO+fhPecGmz9nLzXKpzqdGb0cK98FkYekYgUdnrMSnazjfR+UAhrOrM0U
tK9z7X4su72voZf9E7osBFGAzvkGdsunEBS0qWkU3yZW2pGlCQU6zSzXeRJrjaNPZwVEyNmPmrVY
aM3C/jgt6sUFIqc6mlsoIZZgWy7dfqeepm+j01qlx+ruXtcHfudtDkujcyapP9S8EEvotvZTwfTl
YTo1knIB+lTe9qdZQRy8+3mkuuHWwR9MmZkvqvkgokPPmf3hqBmRVatGYYKm6Mxj10UUoiLStCVj
wmDtSYn5EtSjSWe1+GH/IfKAedsHCSzPJrSngTONXmT1jm/iPXRbtebMXFtHFKGwHCI1TUAfooin
BKWo7CdVEJUtAYhop4PF1lNt1RQsn1C6s5zg6vdD8AB5KjaT0LWQbKylAtRHjVMioSsoWPeOYZr2
E9cXjfikRAFni1b5P4G7aPwm0FHfdwJJ8johuGpV3oo+QbYjofiMEgUph6B8QCNRJDVYemsgeMBi
UdjhyJ/Ciute5bjGGs4WSVxu1lCSRMU4HdFMhcR1Bn6XPoD2XP+f4zIkK7FxGfN2aO1EKEPdQh5z
T3UWFZGdxJcUTNpdxMgUffD5lADKkcRN3QtjBgEN3pZtlpti9CqIxzGfzLRiea0PQeCfwug1K8aY
iQIYVyO7tgeHd9DV7AZnJDqQMjJs4b9Wzihh1A2IItAFcj0005MjN+86FmnMhycW9ftUtFQ2nY9O
Gvz+5GNCNQIlr3+q/K8Z6wt98IyUHMru+bg0+pLLI9svjllznY4P25DI+n3y90VAZGRoNRRF6NHW
5x61EU1iMdJ8TNBQKhD8WIhoRpHnMGse2dFPXJtgN3ix3b8m1nhbFOZwUo+cXbQMJ/wBkyiZlBMO
0gG9EAJRqz3ExkPLXarqv8YslAjKDRelPGtBBxEayNLmGz1h+Q3Wp6Fuv5hGkpSSc0NYdA1GwCNZ
BjzfKbfgRXKza9wZxkP7o6eiVKLggCBvoygwttr2sU1wNx8TS7yfre4U72JMs7M2gWxriOmnPy0j
a6IGTKjQkM8ulXiZR/4TZoCGcRElMrTwqnTyp+NreYhaQI7cfY0lp2qwVZDdh0Du4B/eFse2lEJh
wVT36cRlFbAG+5P30k7LzPC168zwinCmIXM3vrCWEa9+qqVMChfarpbjMYVMjPF4YWmSRDV/kz6N
qdnta8+wRwagrgHeUiAFFC1X92MhEPQm857lVVbkJlbxmcqw+++ItBREwUVU69HANxAkTpk5Vbs2
Y2iyhg1LARQ2pFOo5VgVHGFq9YDaS2F4SXL7dzpQ2BDngTJ2HETAuE1pOieJuy3gYwWGsjkKHMZk
7CZ/wvcXrjuHDFslnnTu7MnO7NxjDeyt3dPliVG4II0gFuhDCMtVUAn3R1TOt9VhfJIPs0A5N/il
AAFq9T3xf8hBZpagWN0WwrozNGWe0qshOqfxVcI9GCacxMke1ZvIKk7GoT1j+pz1EmRpReEC8M6o
0O8C35342F1aW2qNpVspqzbP1IvCAjWX2qqaoVf/Lblq96mbeLUz3CgemrU9zv7PM1R/mp5CIQF2
b7dhVUOtQHrppBtDZdzP1YBhYW70atFhGIIh6yFgOvQnvzLHi7qfrqWDb4LjwBRbE7ubGfeJYeEK
hQmVj1R8y0NkrX5P1dhCa9nnrE/RBAGNXOTb/+nsJolTOB9dQjaPygp2rp8MFE11e4bPCLHyjcxN
c6yQe90Cf8ukM/Q+JxeK1EImmdRW8RZULpyV78Rr/p5YBxod7wCyn7pm70Kp0LtrsYVIFSB0OCjf
FDd1MRh2iSyyOqK6j1wWOP2D+b/Lo65Zil5iIwCtrK2isTK6w4oqm3O6F+OsHT5v/u/iqNvWJ73R
1j35jlN23Ub1faeKDFZhpkrUFcNeWxREMJ+IpZjRE8m/ZJ7CW4oz4gwzt7uod4xvRs7oYwjzrhQx
pEWM3opiMxo5BCLV7KpWhfVa5a44yW7tBTaLbf8fnNe7NOq2aTyICTnQLNrquXOiXepy1iSZ/aF3
8Jb+F1ypa89cJOj//+rRFYGhwW6PkFyD3q1Pw22188Ec+ER2tc07uTSrwPHvRbe5zi2WcRJNts6V
ctOikQiZlkGy0GAooLZiVbcj+UfNsT7gegz6riKFLnGvt+I8QFDwFNyR7mJyz0H8j24dJ3bY72vy
exuKiXTonhhN7GOzAI5UP+QumTn9N6S6bym5LTkUmGhRWAxS+mYqs1vcaTv/lgziXM+mfoPOluvS
zK9EjAeQ7oz0R8cCMwaAihS2yFkVir4MNf1Os8rxB6jY7UJhZGFYQihECZMsC3iiI4pa+7KbH2Kk
7IQhZXkDxiV/29e6uORYpOF3Qg5lpoMAhpD8Ojon+4lwpHnDjtWBzrhzdDsXStNCzydQam5DbBJW
zCwvTT1+jGUeNFiMKj/rBGlAAbdhh9wSrhk6zePErYLSUoynbZBkCaGC+kqpOqx4x/FxXH6olNqV
ev9ORNLs78RQkJEOvCCPGXQp24MYHdPcC5m8eSxLoNBC9LkhmYiLbhwwVCAVl53zHWb+9+Dv9f5z
x9tbvPgbmugFmcLcILoqoNCUNZiqbkyDqQ8D/eiFmGGHxW0dWCHAD4Nh9CpFlgkI6EzX42S2X9Gv
emC1pH2skFBaUchg6BiPxOsOJmdAGojfveFmcPOrHHkS1uzIenSKtlU0e/IIZyjL6/O+UxIR6inV
7SQc45xxfda91PvvUyaXN3xV6OCcsWW+ceTmi1GnZsLX2BjDCGzWr9C7IMruQlmOqtyHoEm/D9tj
pnvInm9fn4/DeG8f5rcMmvA0CP0pG1rIaL+lIZ7GGAEBNUGEViNTutVuDY+Mx7GafxiK0WWDLMIw
iEwgPI7vyuEpTQ/o0GUAwzqivitGWVzYddU0Zllkj4XhosfT1gLBzsJXqUzd2WdV5ZjnSHmloMb4
UEZi0BJVjgfeQWviS/oaPvUOaUysr0BbYLMYHhiGqFNxrz8bCjr2IbMoE1NX3CIA1w5mloZPQfn7
UZLPufCEnM+rvjhCDjgK3KK/9/3WrLKHbUtk3FqdKLsUkglTkPIwxHA++tVtp7t/9/sUKvCJEgVl
AHso45PaX/fVj7/7fQoVsKqqaQoZ/39RgMfhqGfP27+//soRRExnCChxoUHvzwNq1KbkNSwutvXH
GOOeGfIxytXsKd7okC0+yn5bHvm5D6Hkuzg6yaT5sjIFTQiU8+o95p69aM954o5JCbvqjBZyqJB1
9sG30ciQI3zrexP25QUeB8rUJ92s3Og+YNa6Po7sE8hbSKSQAb41CA2eaHYb3clOdAh5jICaIJW6
DizItFOvM4NLdtk+0FUDX4ilEMIXIjFUOrhAhetOYSjv6pk5gM+SQf6+uEQlWuiVIYEMPTGzr7Pd
3jSe4YCb7Db9ytvQzf3r70eBw5AnkmT0OM3enaxBNWVn3BlWZ0c9NqJ/qiuW+nwUUBhplw8yB4G8
/CAEd7XhVv6XKkztGKt0c1Z8SX7t4zVAL5khYGHXh0o6X0fIzow4US4+BeWdOBwyrCsZGOCxHh+R
lrX/iaE+nDIN3JwYEMN74kFxhZ1/Ch4kzI38ix568tjcUon6Ynk7DWNCIsxw/6vHt3Gr/b/p8V23
xnelqC8lg8sxTAII6uLAGUYek3/F3Wcu1bsICtXLVujqgKQJR8Xx86/IhTLCiH+A3XcJFK63QhiO
aQQJ4Qkt+v2pdNEfbIHErrcEK/nOMzfjrAPvu0AK54NaVtVSI/Z9+EULJ3kEeFkUGuQrb1gBnZJQ
iknNjbcXZ1+Zanni8eicUkZlRyCnsyWFQvepm2U1IsrUdt15AZJXoMd9QaaFu+KcFvkWkjNLbtRj
dxG+b5sG4+bSyYgWA2eFQF6GzZiZefdYJa8jGq9HVvsQw8pFCtfBi9DwGLTB99IuPd5sPholtzVh
fSoKHNIyQ7ch8Rx+fInr+za/UZiNmAyroxMQIGCemnLGh/q19gn1MY/MvbPcBUsVChJmpUq0SoMq
Gl62YKs1FS6whIjV0MDCU5HChU4u+jEn0KNdi5ZsRYcekxog53PEI+sisRBCpBCigeNQg5jg6Ul4
1g8NMuraVX5E58GpAH5XjDiCKY8CCA7s7LlIbi7arp5EbM4yLO2sgky2tfCCs/8zheObv/2NR3RC
gtNnzKC+vTKCc5If5uyo+gyYYFgFnZCQMlXSZILiHJavRE+J4nQpoz+EgQYSFfSpapwUHXGwvgBO
Wr41a3QDt3d19G37rq5n6989Od3fp7dDHyKvhsfSM8nWw/JM9SE5zZYAxiCNgXEsfJUoaOCTuWt6
HraQn5Cl167VQ+kasSV+ry9gbXTzw+i8bTy//sRwHGUX5KMuYs18TPWhFnGi0Xie+X3Ayn6w7Fyi
sKIa0LurkDQV2dUc37wxe7qEpllFZYy934BlIRRkjECiKoKnt/P8RYCdtIU59q++uNs2EAbQShRa
zAo/tYFE7KMszaGoLZ67j8LYmuQf8zhaCZ4e3PO2SPKTG05YogCjKyPJyElaXtAxKN5gZLwOnBR9
Nz6fWH2b7VMsutkWyfp4NMFObgRGgR00kQ1OFY+3NHc+ClcpdowolvhvGFzI/d3Qke5dCg1daiTi
hbtD9cQ7hI119vhn0uHBZthm4JVMgQnXdmKQhcRUimslIWfoFs3PvzxBKq6IG6413qLn1m5SPIzn
nf/QvEjoZyNlP+WGWb0hWLF1hBSWaMMg58oMrZpeNrP6uvXvtlViHRuFGOqg5mpCqm7+nJthCO6v
zvH5x20hjGtM7/8Mx7jnlAmokQmeVmBdmGa2/EFVWA/DtzLo1nFReIGR/CEpSHypn4V76Zs+mVja
a/ZH4UtjT+jcfBidwCotJDmtbQ1ZLkamIWQOtGwmb9JBMaVnGRnbwIksbGCTDoRsj5WtZcqj8KMU
wsyYBEBW9ETYkYSdfDN7hAKvRbmbNS7MkkYnnkYtN7DzFtrFe8nVLmCj+y7cZnti9EZpzqz2GXKN
Nj4j3ebEoS15zEmdSrvv7WhXee2Oe0Lw+8tf70dG9XK9Xec9PqBXg9axEIvDW//FI/j2/FsOzYgk
55UVJvZy/W+bxp5hMYyrTQ+NaPL/P/Z6wQTfepxZkkuWksoPITogZYd3JSdyq91fiqUQZZDUrhBq
nC0KTc/NVeLUGJd+wQLMA486amkZL8OnStAYXVbAugKeZ7q0oMy5ynUz0rx+7fJ+aCa51coMm1nH
sXcZFPwHWWq0vA4ZQ3DOVW/svwo96+jWzfJdBoX+KZeMSihARoKOluEqvedfFJIX7R0VyV5ZM1kd
q/9gmO8SqY8V+SM4Sg2iFTrv3vxNb8a1WT2r8NqFPe26wBQZHuEfLvu7UMolJK0xBHyDHurKmazJ
CS3StZ0ixiPXPfQY9rgee71LoyJKTk66WKohrXfH0FY6Uz+kSOcEZ6RzkP7oQLogmuCtuJGcGmuB
WVjDshvKY4Rl42OAGScsTVd9eGrqXRcyBn+YB0r5Bp4btQFkR7/e8YkzX4TAJGimuvxRv2Ox4K9q
BCZ1A6t6FFmnsbqu1BatNGhJD7qvXfo6d1/F+IHx0VaxayGDSiFlaLKfwx79mtnPySIZMQzfzJmp
OIBoUOtkoRnYEasVft27L6RSdzwLp6GcSC+8JJjiQYZnD++lI+RqjRmcWkeyYlNtzdQrXiWGxqxD
pa5+qcRJFFQ4VD373hROwQdYYc+oYa/LUEFXQUjORbrHq+axkUZvYSZcWphZ8VXgLn3HcHVvKcQP
rlV8F0LbohxxYoVyhO2PZvBVPxgX0Rsc0uMYYiOtGZ1Us0NLPJbS6M/YsmExMzPrpvP+D1CBi4Dl
HeCEwz8gejr2HKJxYxdjO8R03Tqj038JDzzj+q0Gn+8a00nVNOcMKWkgcJTvNBA/I8/QB88pBp62
LwXj89GjmeMgZcFI5BTJRe33QrwLNEbChCWCugBVivnOvEI9s0nUL8kY3gt8i8UMib2tybrbWRwZ
Ze2DP6EFNoIq4JOqT5obgZu38tDpe4sFSYpV305HFgkOwyzozq5WDCqhLSAyGh7D5l5SGBeYZQXk
aBeZkUiYZCOLcXR9cJfy97GWm0297xKFYQUsPSh3VlSVmoMXC5+IR3MBh7lcYfg7nKDzqEPJo1W+
xlH5amn6w9nXHpOQ0ebCNAEKJ0K9mvR+gpDmEOiW/BMrncBKNHHocY18s7wjtSlWIpr1jSho0Bs+
0hIOr7dEfFACL2+O2vSlkz8Vxr1bN508xTpAVc0mcoucch9ajefDbdjYLWH55vho2MIL4zqtxo2g
HEbPPAjvsLjgT9tLsEFTKd9mVB0fi6mas/iSHrM9djSZ5RkBwGdC4YU46hiHpjIQDMMEBfFUynvs
nEpZE07rIY1E9rJjfYVh0I+XZM7KTkVDsi1heIc8PyMMhP+aFuNsVgvyeuJqIY1cusXlBTt7NgRj
hzL9ffS13We3uh3sB7d+mkHIFbjMxzz5IB+c5EIeBRZ9yHXCCEI9WEh0J30rH0gMnHlYEWgrTrRX
DqmTvEx7kvHZNhUSbW4JptCjy4pUC8AJjKT7T18CX9a3or50YAEWL9uCVj3JQkMq7MXukaqIUb+y
0bZ7rKPMrPMW7CWlvS1mFQ0XYijLz9IMRBZEHzn7Maa3UvV9+/ffCnlbB0bZehVgxxQCXpIG6X7y
qTl+nx41N/RN3skO/l61Gxcb0EnWB73xV+GxuwYrTO35zvb/wTAYlf/TQIsiaNvRx79R66pbNqUJ
vzxGLhiY0N722DAfTauI8n6uNDtCMMgJlpjiXHkvSc0ajUeFxVm9Zg0uKd4qNzIjiFrvpVtIpEKP
WWrqpvUhUTHl23xP+vONK83SrOK5OuH5e+QeWF23601BC5lUGAJGXDlMRFxD/7F7WyMWfsM1hMz4
qf+JQgrSI9qeJZVhsir5+wJrxCgPE9/ApwymL2hebgKWZ2V9OwpcfDEEOhNb6Q7xQ7QLDtHZsGRz
tiRrPP+L4SLGVVcpTMk1ETTjxFbCU+dIrnKsZBNkKN/56+oU7upzdwFpiPawfSEYQKZS+CLpdTgK
PYRWcm9yrqzeN90+l8H40v7YlsRyRSqFMUHTKcEYQ5R65hKMiGVO4BhOhiayh39TLWc5I5q6KO7V
lJcyyOtdkrCbd8lju2vcDiPtiQsaANaw4kd+NVLUe78GNL9mWuNRWAkQ2GJdTfHcT1dN8iTy+zL/
zvWSGTaPjcx4aKxGYguR1Ps+HPup5LHO3B55NLunjqTYY6ui/sYCzvU3/UIShStSN9VB0PYIVq6L
1OR2QWipHimsBOcw2uv36RVvlxZnK3vW6D7jXtCsm0Yi5/U8QMcqvczDtzg7yqy6IgNLNApLdFAL
ztGb+9MGGzUQs2Gmc1lakL8v4ArL5oR5INaY/Qy+8k+dl5z9k4T+U+Su0fjnijv1jjk5wBJKQYrY
SHzAcYAwsuh+tMG5+Rqc9ZN639mEL2C4FBcWVzjrKClAGdDI3ZcyRIKA61TIwXWWCfY2kqznRha2
SCGJxgkAf4KU06F5inbzDiN9Deo4hhO+yki4inaJwXTU+Gq7O/I7lldnqUjFMmHU94lKVCyNXRtf
5ogRXLKQi54r6Aa/luIRAsLT+I10JZCuOX8XP2meaLMX7jDlUSjSaEJQTQHOEyMZB9VKnNg2HNWW
QF+KfULXLKBkWKVOQUksthKoNaFepPNWWu5gpHZcskbQGO5bp4KSCoSbYUuUGg6jOzmSHTmhjZ1a
DimHZfesfBkDiel5AvSF9hlHnj5addb0n6Wxn6bYzsXnbdtn+GudghHBF1FryImYrLf68Nj7Vz5f
mXN0LgNG+mI9tfB+zeipAqlC4xK6fSLbyE3Q/e/Jrin5hr+pvvnXgsNjS1Lwuq0dUySFHgZnoCnH
RyQpfmnt9AaxARhfrey5/DlgupTfaTedZm7LZJ0oBSYNhwyvbEAk1mI7YzNYXdF7WtKCZumLFnzf
FsaADp2CDg5bIIoRjey2HKmmryRm2TMSx4zLZVAvHHDpTQ2WLyLqkb7PmNAtrju8Gre1YAGGQQFG
FPKT72PaHzQQ4lujbeb5J/WU7LUDAIPJ17+qkwIePZBdqgJy7n/6zqGdBWUQZryiyqOgnLl4H2Ys
y1uFi4UM8uUW/rkIYl4LAx4vw2d0jEgiKstYgngMTkJtKqmp7/gjCwdXIWMhkrrLEhcVfDhAZMRd
Sv8hRIG3nQ8x052Qr/Hh7b2QQ0UBtTDWfPx2fKBlqK9DcKSTsiQYLtgTKSJDFnWBSYtKP1fkUxWh
mXLHiLvp2ussDU3ZwJrM0paCfV78DMP7rH/atsq3puQtPambzMVNpvtEdm3PbnOne7Izg48wB9O4
vO8PIhqaQHyPfcGhU95GbmoprLm59TfO4qip+53oWiPPE/4FdLvb+Y20e+t3x1v/U6uvyHvjtzCs
n/nTZKt87EsRdIh2gPTFJOCbcudZcLdPdRWxFkKoqx5k6mSoSPiC+vqq5c/5sN/+fcaRgZjzTy0K
I1TlXIUW5TMpUeZuiD5F/X5CR27pfap6sdCGQpIOq0c4H31ati+7sf9S5Ld/qQ0FI/4klJU4QACZ
RSHPI2x6wwJaMo0Cn21vS9vGReza/fPohsbP+HKEMHDDYVfFBJasw8R6RKxH24szo+AjN9Te8CVI
mQ7tPjmIDnpgwNJKksmGk//kDVM3kUzzxpfukv9gVQVZ9kcBShLHUqUQkCy113K85kbr786QAg0l
rqvar/D7fLwzIjcOzlLvbItYN3FDUAmrKFhZaW4cfgr5AcucSfJTAwGIR3iUp+uss4IbFVlAVnmG
KY+6s/owjL5aQR7ZOjjbjYWpMqexNa/AEBvzZbvqXhbaURc4k9R4znVII4trvwimYCZe43Je67Fi
7FV7X0iibm+g5E0+dJAkykef3+m8O9WMC7xmbthKhlFDUNrii1HmlieCVDU8zCEPPEX4asiXbVtY
U2H5+5S5NVnoq3KMFulW20sgTslvhvIzcftSBuWE6iLHyhoeMvLnQre4b5xJCFCFO9xUTNtzXmEj
H8uAIsa50cX7Wq39uJxEYBy2FKr7Cuxtf3VwdNU+1qY80Dp8mC451OohDbBPnPFkZOlAGbI2TjKn
x9ChwhYEXfiBnTXbOgjk5OkIZfFl6HEnf5gHf+ihBBpHxs7M95Idg5EIvK465k/wOh0tkr2YEJfh
HbLzP8Pyq2NJHexaxnIy+vUo9lkg8egst4fCQRLDbiom1q3F0aAzxmZdTQCdMF1wjIs+1npygfwv
hO8jdzknvbQH1Wz2MQZsBBYJ/mrBYymQfNVF4J5w6ZSDxh+gcFYMk7TBSUfOQaeRkaApDZQ9b4O0
7cDwG6tTUku55KYv5AZFlITYmQHHcZgx2Jh5fWq3Drr93GGXshYYrKZfl9IoJzyCtrkHmzRA9qR6
go3mNBsrVlFNAv0nqBhJB1C6C29Z1/oftMQeWdD/Y8sFfe36KOjSSYLcWTBlZKIKL33FwRqERG7P
ehCtOi7sMfwtjbqBYh33UwjqZvS8Dg7pOUoKi7+Z3mplBrhVPMZ9JL9H38elPMqh5FXRJmIL7QZr
cEgz8bxTbdn8l46SYPuWNMpStUCV64icpXBNjlLA40C1811j18euxAi9YE17JFtstLyMEgM+mUdL
mesQcPGgkGuCJd5udwXmxsfupbNFkLwNrSkwUphrbm55sJS5Nq3WJZkBaYV+XxJipp+K+plK51IG
5aqjsE7lgESGXGX3dvNVOkUOCjwpthOaymF21CNAyGKVHVerPEuxtAcvZK72yU2UPTIdmdzWuwlT
VeKRRSKx6i2Wkmg/3uiikZeQNFi9LYNCrvDK1yQxI0+8JsO/mGsm3T25pTvp3njYvhsMY6Wbb3IN
KzSEkbgKRTczNCHG4q3BPXfKPpkSc/5UK9tCWXqMUe6mXM7I5cgmkxSWKkTJMe5HchIlNOBGIG43
dtsqrvn7pUgabcpILCWC4KLykPiHOP6+/furdfGlAApeurJvOn2EgBGTA+Zoz/ZbJ+yFcGZMln4t
gUmu/qHcqCw/z7rt9GhjImGxW0SMlMvN6Cm8IcAt7gVU5K8kZzqyWKNYpipR6DLNvqjnOqyF240u
nhzVIQKVRYVpXvL+7ewZdIu1Vz7edoxvuK4plpOqBrqLsPqCuiS53GpFAn4atKnmD5kDAEdnrGCJ
Znr4F/QPawGcjsUSWOwik627FOYEuTYGcqH9chi9T5KEFqkuGG/b7FQwBKqp1T6lTvylOTI5Vldj
K+xhxU5Z7JX9sLdUGvlRFNDw+TZn3nj9Lr8IV8mexBxouH9pX7btlyjzwV8txFEgbmDBUKjPEnl6
p6BsCHjDKZKp36eYNnY4vkQaUUYeZVvoqudYCKVOOM0kPQDBFWpRffyjlYVbECg5AcdqeGKJoVA8
U0rkRIkYgIArJrUdqRoYeSOGNqsoutCGsk7NyJDQVnEv1DC88fkvo4rIrc69UhmfknBwurn2/ur8
aNwWBX+a+BKKjT6ck2SYXX2OOoZ7Xw8L3/Wi0bpCSrCtCkgpMvRmkl2OfGmGT9VpOrHz5ExpFFCr
c9X5GvFFrVviyRQc+P1slejKxAuG0fXDsAt6Ar0e2yrtB4jSUDgJJHMqd6X+tP2J1v3C4vToQFCf
Z+wQwOnxX+Qv5YnD8CNx7WB1aJ4NT94FtgKvzuqWZNgijdGdPOlTZ5DrHJ30MjRbwtuUnRPpLqpf
hlBgRJyr3nWhJIUeXFTnJSIYTGIo4EvlKnMwGJdrNTOpL0RQWJFFGvY69BARPDU/6z1JHWPIRLgK
9uWrfppcycpcHdTTqSV8D73pjvEZ153Bbzimp9GLtNH5LIDrkT2SGMU82558ytj1H+oQW5cQFF58
B6sx7/gdK/pl6k4hiz5podhlsKHGGRzjlPyMQFlFCKlJ311n9ztx3xnYCxHvcDzspB/DFdEj6kIz
VBM/QLzsoVVthywGNvkFeHALFqGlRPlUra3t82YcNz2lLonwfCGYwPDgjt44NyUv3LFZVhh2S8+n
YxeZxqsKrkkQ/uyVZxVefluPfwhZftuNTIWFHFgEqoDkytKT701X5JOVDv88v7FNcA9/KY0CGz4e
SWsmvhQpSZFkcHU2nN7i39oyWX3Rq5XhxZWk12/62awPhfZmluOvN8sPDdLSqwCxbuDOzPQPgZGN
IEWmYEYd57klZAkg5DJ2kzWiSkFYzP19ZmWplZ2qfepE16zrx3ATMoU8ftPxpTDASEJjH5WPcbrj
esaHY4mgIpR5qMZ+lqCYIFptfJtl7lh+YdgG6/AoEOGnqNS7GTIU5CJFy3Dlg+wUHmlzVb+RwJKw
4ggD4wIwbhg9+Khw+axqPQ5PEX4Y6q3KsRLgDHCix9Lr3s8jhM/kTUCKLeF1+qqdpUPuhAfdkq5D
RhMmC4sVETa6TAW2RTCExOjJ1tkRWU+uNeN7zqqdepf+TPZk/QF3is/lmQNDIjNHR35+4wrQKdco
ryqD9MThCoQ3Ip5AmkO+Hea/sFebNePBMEt6JQd6hXuwAEFXHcOjAui6fPBAMhdSsb4g+S8WJwoR
gqYR71bUpoyPiBY4V7WReCTDh6R+wWROIMXyrUOkcERo41pSQPSCDSoXOb6Pqkc1wpJiS/FPuWgp
wi3HJQyHtg6WqAdqGmaNQF9IOQKDSzgsilR/vSYFG1QUB+NKxvpEUjwLbKzh277vq9d9IY9yBXi9
RlVVImDp55tYuE+jS5HcRfEnOpBQ5vytFfXtWnBeJRmHkzTyFzHUzMp/FLWXbU3WEw4LIdTn6stO
a/saQlpX9+LIbO0W67CMO+FqTO35UO2Jv5lANd+66lWx25a+GokshFPoz02VEPMGvtsvlkHC98Z5
IKjab4th2gflAjiB8yVxhBzjfnAIMHNW545YbwJeaXIHWPa4egcWelHuoJ2kuDE42MckvPCSZ7Q3
tXTXGi8arnob3LfS7SQznqurHX/v1iLSTSxgsikHTYeOvdu6ZERN2rU7ydOcycXQGJrJWEn/Ve/z
W0mRXnQdqW2ZyBq8T5qfS35XC4wXJOv3KWeQ9JwRcTIOUeFPqFJKrAoywypEnkINVHdDHbx5JPLP
97NNmglKNLVONql0gVPm76xC5CnUGNCb04jkwPwzITOO3f8j7bqa48aZ7S9iFQOYXhmGk6RRlu0X
liXbzDnz19+D2e/u0BA92NU+T9U0G2gcNDqcTmzFm46f9LwXO8MAh5lWeHH3UGwcOs/osm2R83oJ
rp9cWWRhI0iLWqsAG+K+hy6Jl+ziLZ/ebZVabmnVDEI0ARJZKWaZOVMIZg7qggw/UQ18mO//Yotp
UE4IuiEH1yhnu3gaMpihKUOStDRoRzw67gazAs7ZM16NCU8MAxWRrvfNQI2w39CarX7bQQzfJHgL
yZbOaFIZ5JkIOYMtgaN9Ezz4e0mwhQfjqfoi1BZIKQW7ehqekFze+LwnJw+dzpGphR8yzLJpVvTx
pJyi23MX0ev8kHhozKL8VN8EJ3y+jvnUMD64IZczcH47LgTWYyclUQp9u/xQC09JSvaZGFtmj2Ew
GEd2XRg9UNeEMUhigN1BrSRoFyo/BeBu+R59ZuDM4iCcF3ihD0a+GrFAw5FlHmDs742YgBhndK/r
wYHcc4nAQkjoowhyjrBoOShb1C+xwSkM4Rj7OZ63+H8lDJVuTqHEKFV2Di5mzRi+6mPmKmNkDWG6
V4zoOyFv17Xi7Q6DIX2uoL85wc2Y1uketRb7npg7UracPCoFhGtGwAAGDK4aaxoJb83dGGxH4jbJ
ITXv+uowcssYeMIY2Jj8op90ejnSBL96Gl7AqegVtmkbu5R2Vv4KbG0rI3H7H/Hq/IRbbOEcDbKh
TljMeEdpcBKv2zQYXsoTw9kztlxiDE1TyVH85PjmY15sI/WhmDjGyDF2lpq56IIkiSfslzFtA80Z
oofrZsfDPLZIKR5mXWyQCnGUDhGjYEvZZ5qb8s0ckbW0wgeyrUDTy7m21tPqF+BjeUVECXOuVRWW
MXVguiyPyfRglLemmFhJ+TXPd4k/2H73k6MrRbgrxs8yN/vRhA7igUr9X4o93pgP76B1OxYb4Y5X
O8DbOsb7yHszC5MQKytLp1B+moaX6+qcF+maOgxkGIOgSKNO1ak3g1vdElvZFmCyKLzEbt3yQCx5
ox0mdHaF25HS26JRrjrwhjvz1GQQZVDMQo0iqBnGz3X2xU94Fipzdo1BkSSWk8akl+SwR3fcadzS
kY+G9RenIneaJkcdNqNGhCDwywAHrt90L7lTefSFIj4mGOkBAHkV7lTn+jZSM7iyi2xyjajIGYYp
1m9M80NgqJZAniK/27cSb+YFTzW60AtU9APZVCoZC0l8VyCn4DPDdhe3P5tNyzspVRPqPpXTaM3k
JRglZ+TNlectF1VyoUQfgtBJolGUmYRWJx40jK4kP2WdUxnMubrY9FkozdOQDVSXSnZ7ZWeGrtl3
li7vxf4+EgkHEHlbw2BFHbdFBTJWei0nVtocRd+7bmWcq0phsGIIiyQ3KFZgJIg9t7dqOthCxCPb
4r1W2SSZqRaV3OYQU7kGkKjy5NgKT+VhQM1U7XWtNfJSAhxvjWVsJsL/R7maurbN9JhEBzF0p/gu
iI9l/lj2vBED6wmdy93FJsM0k5SlNkHHiGxo7ZIEuvzYDjz/seit/j50eY88jnGwqbCyHoMaQUXk
BvQfjfY+8UJ4dO+vIBCbA2tHrZiKGEdKQVGdtAv70VJEzSl++C2nkoCnCfMEKYZ47GTqzczlkxYi
czlz022cO54w+GCMRTqMdHfSzvbP3WD+k/Yoo4RA8LJNesOrnOOpRA/eAo/0PlV0BTegk5OfOrpm
uU2y18N0MmGgwU8U0g8ET3zMnrPF6YuYe4p+bxRPorqryLe4Cq2S1wa2Xma9sHEGLkYpztpIgNDW
kTbDQ/csPOhu+l2xEWg9tLawK7hTtDjAzlI1j12Yiz4t7aJs73p4HJrTJI1WmLxfR0LehjHuhFLl
qGeRoVquPRTSS9ZxXlg8j5pNeKVdW82aSRXBq4d8p5Vbox09DWiSqUGZoe9MzhuBh7psBiyfkmIs
6Is4jEXMgd/O88Mc74pStSesZWNuyupGDE9mtJMSN1A+lVe8GAubEGtMVdVqGjJMXsgN7WUodwi3
oQ0J02SmCmXy4RZU25XF8zy5K83AyWQI4aDRs6fdkNoSrHknbREfAk2XXf+imaNpO3GDRBy0ZFNi
xCyUYcCYDwRkv8iplbnD98RFC4LrRUdpPznTU3rPjxSttwQsFpnBmTEYiiilbxdhizGkPUEhVoai
S+1Yof65scQTouj7fA+mIpc3ju0P9mWKBIxyqgYS1N8xTvGFVOxC1JeqpxFVJ5IV7MtD4+RWi2GN
g8WrL133vS7imG01/DI3SIcWxFnorK56M1BtjVamcP4W5JWVEs6ltO4aXcQxNwb4vkvTyGn1rIZR
cM3L2M5WG//8DOpchDDbJ456Kkg+dIrb2BW02eoS0b4u4g/R04sM5qZoDC1NSh0yhn33IsEFw9ta
dBvMq5296tjezvet2+wKJ/d4XYHrmHqRzFwX7SQUem5Asj+fROmX2XCSjLz/Z96YtSQopUxLq/3x
WyY/9tXm+tKdIzUfXaCLAsylIAWYKSfTrlc00aWW6oDh+qXcoI893JBdjSy0jH5K+STtJWTjQje1
/+MKsk5lNCZ5JGTQ0JRqq9F1B0XW7nUlOXbOupF+LGWydl7EorAr4WVMfonij+syeFDB+pI1aVqj
qClUWKkMavR0U76O9xjW8qRtwn1qR6/XBa57DX9vHFtdFZYGCWbasK5o70P8g5jbRgNvKI9tgCeG
wQiZ9MlcRxCT9afauO3TrW7edJ8Lzl6UYUBCS1ulSWVIGefKTsIflLY4ymJb7xOrGENrUj5zrhRT
URGF1ZFbZJA296NBKjVaS0LqByMkjtmnHHdodeUWIpiVEwOCQFgFnarqzTRiq09uGjI6QkOs65aw
7rMuJDGrN42KIvoEytCgbwLCueImlewItIQD2mdab3gbYlt8uC519fm5EErVX7j/td4OsUoL0sCb
vaeuHi0OkD816RCjbP/eKAZg1QnsD+oI3eiI2czttxLEkM8ReizlMEBrkLoaU/WsDh0yQOmF24O/
oWnMcM9reVoFpIVSDOiS0Q8VnZpGZNyOxraf3vJpd317Vl2JiwgWVunTKTc66CPMmp2Lvzo0VAXJ
m6LDLQ5UWxzer8tbD2wvBDLN+Bib3EQNgUDUMe3TUwvXX0TsI9zznKTVK3EhiPHJWpBPRYkMQR15
JC3mhX6msGHx/ww0+LmfS0TA5iTyfWfu9cTlrBRPAQYYmtEMJsmEApjUQStV0d+aVFYlWMSZNrIT
7lGJWAs8kOBJZUBCaGfBJzqkSo/SBtVzB9p3ltjiI50hK1rJSeaORV1jTFicKfYBrwTRpMcpzi5t
O6UjiPrX6EiDEYFDOGi07gIudo3BiVJVlTIssGt0EFx3W+40u/J6y9+0h/lhtOUv0VdaJoiuSdO5
vp/0nz94UAvJDHIMIRa2pvZIAtkK8kdRuSsiV2p/FhJHSc6Nwk73BsGuVEkJ1RHumJrafeaJylvH
Y0Lh3SfsO74fVNI1IfatdTp07u4ov4umWMTyO6s+VGimRVe0o3G044Ai+5YH11ZZzPQ10kqJHctu
HMuWrDxf3yzOKWBf7FmhzKLQYLOUqtzKqXHj5zxCXZ4eDH6oY6PHTYiggOw3d2aV21E67rNw9K5r
wjGGD69xUQUIJtikznxNqp8gB9jM5GslBBzz5q0YgxvS3A7VQO/5JNv3eBdEI+fm4NxUKuNIaMk0
FxXtiDUN3+rMr8r4api6oxWBHdffaoWzbrztYYBi0EbQQ9D3hhHvTOk5bY9S8nZ9a9bfAhdIUBlI
MJS29893IYbK/YI75hlPCAcJN7RpZNj635GJuC6RZwyMQ9GnqiHI9MSK4rYyX1Thrjb3dcJZuvUE
wEUvjUZsFz5fW/Wx1NKb6xzgQ6d26NSvDSoMWi985pYq0524Aqwsqbg09XkUUtaCGn3vcW+Hdzra
e2s4FpQ8xFTBx0QLRPNnbqU5xyQ1+Xc9p0ASBJ/yl/SbGXVfok074GNHcEcRjObDkdJQmI6wMQKL
VyCwap5EBvkfUSSRsGWbSSn7qLqlEc3e63O8iBtnjlLrurnwhDD6kTjOkJBANkJpt5W/bZqtVr5e
F7EKGws9GBScg2SK/Q4ihOKU6c/+yAn9rj4/Fv9P5S9MsQyFCOaI/0/B/S4hUz1twm3JLXRZP8oL
OQz8VYXwv/6zobbKXXUvZBaaHiZrri1xQ82vei1zzmnmCmUgcZrCwddo50jt0AEdYPy9bTDpBNl/
1AFiMmrC63aQVwFkoSaDihh3M42JD4mT1zo1Sswbdxwsw1Wt+IkShsQO/KjAmk7qfbMTNxgYRk69
S1vgsldeP/YqwaGx+BgGPjszRN5Hw8f8BTOJi2zqV4I4FHlSb0M4rcHO9Fr73PD3ilnt/jNvZtm5
+OcD9iw+gQFUzA3M1ZpmwfMjnuwou6cYAHJ19JXFoFCDL9SBskGyMfvuaO4TzI8t3nij4Nb7gS8f
wRaFpm3WNyP1JEDtiyYz8NFhDJ3qgdJv/6n5nYs1ZytAfcWowkaHwiMqakBJs0mIFdkEdEbBe8rt
KeUAEFv+qc6TGAt0edP4odBfStGdecFt3iE6/75AiEIK2hB0f39ZkURpkTfarrdRNQEuGH3HZS3g
IB5bAqp0jdy0tFdOAyMUsTHX4Dm5oXMUUiQpLPhpB27JDgXRK1bKFoSaitjLM606RV//bb/LnVRA
jaH2ODi1JT0j8cTte1x90i1MkkGmORuJKlJkasDvp6EHOH/VaAcyJjE2PMbidXdjIYwBJdkXR7QO
wd2Ij8ULLWcMHeMJNfkOOYYuL0jMuVDOD8yFuXRx4AvlBM3SIw2iaZjng2kUHvegrfoWC6UYZElo
JZ5oYs8IOoppIiuW7LS1EtsA5bSyNzay1b1pt+RGhZfB8xPXozQX6Wx9aKFERDgfvAEtpKCUP5Rb
3aNzXXkhrnO52BXbZEtES2PKNIwzQzz8UdmBtxWgIp9hLHLp1CJy6o6qGxQ2OqgtCdl1zArGpEba
2aEC76TdP2A1WS0oWCjPuD2F0v+vJYa2CPe7+aCi++afDBFd75RcSGK8n3gWlbCj/RetY3iiR9kp
c0fapm9AhN3wTp46x7ByHBqCxPiOG3nhQBFbZFr64MuV6W0utqC/qtpHoeA9C9c70xYqMo6RL2Ac
h0DPCwGFubJJDtJrtg8dzN3atVuCBkbJ7r0ZM1KFwfrUBLPFbXV2ZxaHVQE/jQKOMZr/LsHXXnk+
vILRzp4CeGRg2ec4ZLz1ZIAolvJuCGmbplj8yLuXoNxdd5Z5d5XMeDz10OtzTpGuAWsZmGcwCQFk
ZfedE24z5LV5ZLPrzByLzWNAqGhRVlUGWL/+HSOQ9wamIVR2+5ofUkv+Qk70QWc6nyoLJposm0Qk
hs4OqmlAuzeNlOdrKl4k/SmenM+sIibaiZKiyqrK8gTHmW82SmPi1OHZJrvppvXhwcwYowcKlVOz
5c1wXDWLhTzmMiSjpE2gnsFbrfgqBKdY2VxXaNVLWvw/Y3a9qfqa0OL/ffkprkaL+Pdm5F2XsW56
CyGM6UVEymO1MSi5SIsbofEyW3PGPeWyorPseD7LesJ5IY8xvSQLBSFKIU/BzFz10Vct6kiAXmr7
jtkmP6eTZo1uCyq01jtPQuAYyepD5yKe9akzoVVmv8Sa9snDEKKAMUL9TPmFW0bLW1fWoTbQoFaY
KvSMasTONEcgX2Rl0/WPme+lmGxbRY2tFA+18qOWJKvi8SPx9GTuui6Kc534YPCS8t5OJketDq32
xeg4yZJ1H22xnsxNh7kZQWNQNY2bwaV0djoGEg6Y3F7jJuc9UzkHgnWxMZq7zBUVm6dWT0rd2Sqx
cvMH50DQlfnguCw0Yi62VDQEo50hJN7R0d/+HdmJj9mRzncbtgOvdoW3T/T3xU1mzn2rC6GPLPG8
bZXnSbnL8k3Ai7FykIqle+7HopnRswOrr3et8bUeOUXj60/VxaIxKNIWWdL0Mswg3NHy53k765Z6
Ux0pFwV8nOtbxDMDFkIMSavnDNpowCj/V9Xcq8H7dRE8u2YdZaWfaimiMmjjPSWbMJzeLs7t9v/A
M+XYHOssIwA+qWGI5ZNv4l18l+0FFyxD1OiyTW7zMi0ca2Bbq6Igkvpehm5hFNjjBJJbs+YYBMes
z/GVhVmLIEdo2piKMLxUS61WSu3QcPRYdf/jRlFlF5I0xIpSI4SkcSNh/F2yDzfqbYeS02yjDhYP
gXiwznZShUGuKNUEcQLSqHR2rgoO7R+1a96DhcsJcsvgujU842AhQu6VOCUQCarpyKLdzvXWb+15
T0drNm881gfO6WLHOavKrBeiQY9y68b9jwE3dcexjvVn6AUuWH/XCNAhGQaQ0To6NJK29TbZ0eue
9wzl2SEDFaRXh6qpsXakw4SUngD9JCtrU1dLq0+hEiizdAXDnA12fl9tkkGte4jSw9xKWtNVqzuh
LTlSPgITGEBNEekBVTUVXWWT6kEMqsW5BlnstA8eZDx9BHv2sh1I2KyIS3dPl+e3u5ARxnignRyE
iVlLik2p31BijLudBkV4u/TxVDFymOujmAs1NWMohUr/1qGj4No3smucakfZY1uPR6fK04sxC13o
UskXIY94AazvL/YAkVu89PFa/F0vNpPeTX3n9xnkxDtlQysgMjs/TCjySE68dNmHY8uIopG7BQ52
TR/qrQxRQfug69/i/vtYfudgLd3uK+bAZs/DqBWFvIUM4yZ4EF1avZI7sYPgPHJx4UH3RCffBw7v
zcDZLZb4CeRgcC8UiKWMeHS0dwJz5887/Fj3wCwhc5X4mtrW/gA55Jt/U9yCzmKDIrqN7zRO+jK6
dDYWN9XI041u62Lb6jQeBGOEzHjnu7InfTnzI7mCLXnq3r+jlHnFEZR5IHcUuQU6H9CRUZi5WRrN
F+NIx/E2Owvee4QBGuBP/ip9Q5Lhi2+Ve5D93HX7/2qqDKrE4ijWigmxYqN9y6L0oJSSJwv97rq5
8k4EAyqJmE1xJmFpa81N/cIqpkPZiNZ1IR/jYMwaMlAiZsZUlw2khLvJlZAnkk7yLzqfvQeR+btm
9S/1fjiIRzqOi7eQvMuATcgHs1j1QUiFH+cNRWj9tgcrZriVrdDl2eoHt1EzYQuaJJmGppkfaJnz
alCUXCwVO43m+yhGM0Yy92/Xl3NVBgHbiGRIRMMAj9+PQ6mMSliFOVDMr3e9POGNnnDMYu2Y69JC
BvW3FkduxlDORC4gg06Lbb5TMtF2G/vnclkDA54ER7nzOdDJ00v5XaaP6VJSmkBmmODZ3yZOGfNG
H3wMOtP9WejFwFeodUNbRpAhf2tczdXA0woH1cOcsckZMaArOKr3EYr9CmfYtp0lP1zfujVj/E0+
A2Uj6SdVnKiOkTXZNIksuML3CIxNlJqSZ40rp/s3aQx2YcSL1kbwxu05Tp2xMFu38A3DAgvvI0cv
niQGrtCUE2kaaEps/YShxigt7Lzgm2BPd927b1rxVgSRsfLjutAVZIZ2GkK0GAZJTJlBFSUvo0ky
asUeGuW2C30L1eReI2ibsZCd66L+sG841IqO9j/ZZPQL5znNoqpV7OhlcOdjdVOjlrt3hf0Zsnj+
6/pJuEhjUDmVhCQoSANUbkJXCNRtmOiHrm5cVe2tKpQOpVRheCGZvd7o7DAs7UpOt7KWOU3KG1S0
vrOXb2FWuZoEc4wKaJ6VL5qiWqq0b5KBd0Os7+X/S1FY6rdarcu2p+tLW0r1Q76TnAapfMOJQfqI
EdXwZQ5DyW2e5uyrwpYShUKpmGoJuTTdJdshpr6YbmSrIAjNvX/NOHYGn4uSDKiGUymhqrmj1yBl
qPZ3klchi8DjCry+YwpLChcOZJCEATpVemNjiq4VhsQ2jPf/dCQUlgtOzXNi+BG0QZI2sgio597D
F3WPNMJG2PHIdHj2QXVe3EdkHlppVCAsaI+ZeUh0N0YHkRH+25YXZocYwOzEKR4QdIaxdw+zshvq
f01HywhgcKRu2lEhNd0bcPV5ONib9G20R6R6J9g4RpW713eJ/h/zGgFGXkyOQRJTDPAMN6CQXN42
4tNAXqekt81wa5q/rku6jlmKyOBEMQdCJ3bQjGT7JD4qhNMq9LGf9/elY7MSYy5XZtVAQGta+Rc6
0TVwo5tRt4SfqPmy5+fyhvvm5ijFJigG0ZjUpoXM9Ni5NFuWFtvylRaZaSgwKiRbuCverq8jV08G
JeR8bDE9D1s2oc9wsihSFDemrZb2IFnlCyp+LUjlFZJwDtg5+rA4YHIhjGFPV1fzj7USWNI023n/
3Vd5xLMcdGLzE0McjeMkQpAvZeiYizB5IFc0jDTqJF5KmruUDGqIExxKpYcs4k1o3NzQFixyl2+N
x9ltPRSPRCde8JMeqCsHjuWHC0D1TloCoNLLpyIynLl69AfTUrrCCiIPFZm8m5OawweBKlwSU8e7
A3NvfkdGqfcj0nV4cUzeBF5ENGAfChuUdBjtKL7yHMp1/3khjQHIQRLbtNAgLfhl3NAziIrf2+jY
b88V3JhgVuzi7/BbbKSGfkY8ksLV46hqOjrdJMzxU5gXQo6pZZVM4PGR9qiET1Hy9JmztxBAP2Bx
CqrAkObSh4BAhQ+ib2g9c51Zwote4sz7FgoquVS7qwdiIZPZwMzvA8yCx3kPZC+dJkvONhWXCIe3
csy+tRMhqhZCCKbnqPqj6v+4vnKr8KEpmqhrqq59qFtQxKJGCiNT7CYzbUltPCVVnEHUZ2tqCQ9C
zgmEDzZ/kaYzNfbDoOWY1wdp/Tty4+dxaLbvvIVP6R06tjYYE3hKZxsRRNS5mEcRkSmcd3Q28dje
V1d18R3MS7wZykbXWnwHpV2RT35yf31V191THXEeVdXx3Gfj5ZNvtP2k4Fn111DC80wPT3V1r9pM
W16X+bo0lAzJCqb/4bZlnBMw5ZuNNBWKrUgoOKA86/4xBZWD6fVe7vECM6smgxIX1SRoMEas/vez
lpok1/EeV+wyMiyhuanDr7qouq3yylnEVUheCGJsvxpFrdBl3AJ0dl5+F9rpqT9hnqQ3e51DM1LT
VnqRLWzhV47kVWxeSGYWNMqHNjLrHjLoPd6hAss/9vvWpdY4HHhXzx/277KirLOHecJprWNFza3m
0Yp/jJM9DxzPHMAx75FKwfbDIVwoxzh8oVxmfWlCOXLf0+I217grXQ18goIHAt4Tt+OOI4/NExRy
ZEh1NsD/Q+WSCu6A0FEegp1m0RRf4CQcs1m/6i76fei1y6ssGqijAkr50fH3tNCeBp7NDE2oAwyn
DzG3b3IMHMXOmu65xD0c62EzCUli+mZNP2B+Hx0V/YWCDW6XX/R25afXV2+hhbbM1ZpOMXJzBXZT
nZW9PHROpHYeieIN50jwdpG5YcG9Ws+DDBvFjBZrdoafodNbyj26lSxQwL3yrPRjKRV9NSz0YlCm
qNRUBa08HlwhYguYu7grH81Dha6s9C3aqSiUFvbqPrujk5Zjr938a4p5Rj4DPnMhKuUcQH4TI7Ah
xJ7Wzt71NeVtHYMyGBwhVr6CrQMRhaWpYCTsv1dz61yXspZ//G0lGXQZQZDakBY7J97PqL9s7ACn
vXvvXdFJNoPFGwDM04qBlwGjVQcyQpwRvaI2q2t8BLp4VTJ0aa5gGJsbQGRLSP0ZS5fKP8N8Q5qH
IkSwDZ0J6e768nFuOzZoH/Vil8FRhyQ9sYi4TYbemnVkBHkE1Zzbju3La41mEOIeBifWsWFNMiio
huQk9qI9F+lNo2XbLPD/LUnS70auseAhk7IBCRSFxNIm4Q+BZFjBf92RR6VgsLWpEmIoSLP87jAY
aTupI4FmQoiKfLxP1QDAL3IN/UMJPCOHgSgy+d0cBiP8BVCUif5LrJbWDIbK9rbHqDwzvFWUH9X0
ft0+PpZ7MFIZoEpU0kpCDam59CLILtF9e8AQHw3ToMvICtV9lH0ruMN1Vj3YxZoy8DTFBeljhcKT
OzpghfKMr+02OWJ2Gx7IaCCxG15CdfUgLCQyaCUV2ahNGfRs6ocEaYG5tBCBtaeJSzdKve8Ph3sh
iQEsRRflWpdwuI2bM5vDdr7NUJyGCiSH58vylpEBqz5No6xC7s9uSWMF49cwDm2OfXBEsMV2eWWk
WqLSc+1pHm11Q2fRIyhTbf+dFvTzpzutR08u6/eh4M5HuLoaIPFc2AKuNYtm3LXdvJ/t+iHc45HK
naPI05L6RMsHeItRoooGmcH3cgdqwvMLvHTDh3ZvesVm2HL7QLhqMrDStGGrFTIMcgxAm5c7J+FW
epDu618NcsQ0IitzIpmrN9tiXekaLHSMBDVAWBE6VkphNdK3OGsshUvLt+o9LqQweFLrapM1Pqxf
SW0Fk3RQWFi4tAaFJjfFbfG518dCIAMlRj/o89RBrW7fubQGhWAWDfWTqbvKk7bu1y2kMTCSlVM8
hjF2jXjVbYeOEO1etKlUAdUg4Rt92JUv5j7ditawrTfcFjVqFVfAha3OUzMp6cqRbqJrnkS0vsMf
2qsP2ZFsym/8ga28c8EAzFxWsTw19HbAxGCijy56izgIwzFLlts8H6YwEX1oRIZvqvwszTfCsL0O
YhwtWDbzBpQfQkwtPyvuKsM1RI4fwrlbFAY9fFE3qxmloHZiNl/NSXbbcj5Uaf49z0bOaq27wxcD
ZGORzZwbRYleVlt5bDEZId9od9PX4IhZEijoRss37yWzvnYIlKB8QZZFg4k1CXqVonUHPpaAyRxp
ku1SsXi6vj3rFnARwSyfGeVlLNLEoYrQeBM86kZsC/+aOurs51yEMHAripSUb4IegXgKp1NAODa2
Vk8IN/EigC7kAl71uqhy2sICl4YyKtE8a7tHOHwjOCrH3v7gtF1kMSCbpK0aK+ZZlrbvkF0Ids0O
aQWHl4nibQ0Drk0WFdJYYtU6XdmVY5BawZBhVo//ct0E1mNIi9VjcDX2K1EYaRpPnsw3X1SOQ9Zu
fLXcJv30zdAad5JFLxnj2yTrBsvUyF0bjLyPWAfXy7Iynls+VPkwj/iIwdY8mpXPwbXpEGe2wSZw
n2x4cdz11dVNZBZMTSQsaVQp+d1Q0qftNOdWoNuirFlKwWHjWH1rmn8LYeNXfpAHUhoDnFq9Qmn8
JIkWaavWapWgtwU1xYDLQA4tzn6uScWcNkoxRvBmMhnDyeUxbpVWxH7eSxuUo9Hp1O1rZKL59K/m
NZXWVvyDSjieYMaQEnNOggw9vraEZq5eEpyoEfeZMd/JQQ7DFT+RuV/qyZjMmJptqKHX1h7xvpbJ
41w0nKU81xN9vPIvG8ggcNdNaZyX2MC/qNpQuuj1B8xX3WcIyc/27HrBDaZ2YrpKchcfEvg8RWyP
4Mbp9rRDhevhrb9vLt/DwLURKk2CaVQwqHNkMkEFhrgL7mgLFs9lXdtMaWG7DGgPkm/MYoTLTi7u
/Ggf1IaV1t9rf09yTpyEcxRZyq6mBp/RFFCgi7dtcy+rIWiDTd7lzVs6BrfnISFyn2MrKW0SJSwJ
9sFR3BSYgcMr+uEpxBzAeewNUaUByEgmlmTcJyD4U585p5z+yTXTZA5bm8jdhPw9NU3E5jA709jT
XJHwkOAB76geOkVvgC88L/wPt8XFBJlTV5v5oMQZdqvf5IjnVnt/l2/pUSjv+SXuPCUZH7ifGtUI
aOi4nDS77wKLknkNmGjEHcvO2TM2LNjIBRFkaoRGfmuqO4x+bxNOU+i6O/f3yrHxQGkq67KMYRZD
MD3krb4FiwfHynlaMPiAocnlaBYQ0cj3k/nSgtY0iXiVezwhLDKAu1zRaHxbTY+jIFmSfDC5XFzr
5cgX/NEYn05QVXi+1P0RtgjhgwGAclM0XnuQd0Z6JqsZDjyyGmpOV84UW1ihjmXZ5tS3i3fambw3
wpQnyopz/ezyFpDBByHXtUadsIBJ8thKFggbrEz1rstYK8AHg7NEUDKBqnSD7W3Vohb8zipuR/+Z
+sTmyUD5PfDBJk7+oj2Kj/ELZeoq7eY157Gqrim4lM1gRCIo/pwiq2RL0TfFt6IWl6LAiyryhDDY
EEei3ksVhCh5YZXj+zC8lnH3iQO10IQNwQUBkZNcxioKymhNRWZlCYqydJ6YNWhYimH8DNXsjTBI
oEvXVKe4qE6D8plQ+lIEAw2kUAqiFRDRSMpOk6Wvud5bRWlwIl1rR2gphgGHFpNOtIxgwfoNfR5l
nuSZIKbmHaHVa2gph4GHXDC1MJ4hR77XcPFl+/EQ7MrvshX/g06rtWtoKYya4uJ9Gca+Pif0LEna
SwMa4mrEiMyjnPFGwvMWjwGGocoGcTIgh7J60zkN3abayXxWb3r+WJxb6sP4DnJi9lUxQs4Q2s2L
/ji9dOiHiG7EO93GM2iy8D7Y+FbmlDe8FkOepTPQ0FV6rGQdRI9KY01dbvV95HCgj5ryNfUYZGjn
YfADBaY+fpHRGpdudNMB7fYX2h2nfuXRmnKMgw2i6WlbBAJ9hpjGqQ9vpxCJdNAAa08crTh4x0bS
Qj+ffOJDTvk+ZJimRifCq7fxK7H0ezRcfJJaAqGbhaWw4bWqayS8gSAU8PEmTLW2A0zRIlUp5nhH
q9G15XOO5ugWhyxvq1owwUxnm4/BQ7bFlDiEVpCVArljDNeSN2bxDwhyeSYzmDsbmICHyUzUwZj2
dDJY4EqZpd+g79+Nf/L85nW7v0hj4TfOA1moKfwWkTWXO2T+rE8ZyEUEA71hCd4CjL6g2XrMMz0q
GHFv9a+0Dzp6QuuIPW37Z27p8vpZuwilei92rSdlnE859Go3wkl2oz3CRjtKXPbZipWliTA4DLrl
RAPbN678aRNLiGyYrsB7964GE5dCGPRQu3QSph7LSJBzAz6CXq+1ho3kpntei8P6kf7/xZPZFphY
i+s8w30MLuzHXHT6/C7mlhTRXf8IhhcZrJmXQq3FDTZItTQPExwsZGnu+jOvnGyJWy7j/HWDkEXG
0PPRl1OtxvLVybERD4WI4W2oukH3YPClVGsnUB788ORrG01sdtdPwPr1eVGVOQBdkHZZRxGStq/n
m3Y7bMC0xu2SPyd6ri0pY/OT6tdD0EHFxi1c5TR58p6SwUb3uEVPiZdvMcIYtYZ0JJbpqXYMUsYa
oWhj809ytus2ZMg60gQ6RiQzSutdliQqTYAIIzoYRdUah2el315f2bVgEBIQfwthNG6FZghNWogX
EqCX6EzGI4p9+/Y5wFzm66JWk7NLWcwhT+dKyVVa80FuaH9W51U3Z/pOK7iDt4dAO+/V94eb4KId
43Y1Vd3OtQmJwja6HW7nQw8i2x7xdoAYn61p3Uov0hjnS/SFyNRpllb2fI8mEEpX3/MnxPwBxy5y
GE8LzDmTKoO689znRgNe0V7eVcd4O215FHbrLtBFFAOZo1wqvkEDXr5yL5Y3weAOjefXHA+BI4UN
0fhypiKuhoULkp1CZksKt1N+V5QOxwA5J4qN0xQDSrPH5GyA4mQTDA6KHe0uuMGQjvthg6bhG36y
9w/ez99LyNZwZYb8f6Rd2XLktrL8IkaAJLi9cutNrV0jzbwwZvFw33d+/U3I51oUmm4c+0Q4/DIR
nSqwUCgUqjJnyILAOHR+oyXBT/zcob+yk25rvzNv3pPH61aKFpMLG0VE6rFlXRfKEHqU+CFB3TDa
GUIive27xodhXOjI+0VLsgZumKHz4Tf4ePFyavkZpizk2xSzR7a0m84vTIpcNLlyKX7ynrx+QHOR
xKTo5e3RTO9oT/Nu8mlmnzN3ORm36nn2mYTbkTGyibceM+nyfPjA5eKJlbe6OkZ4udeh1dGmpW3N
ouqOyEe5IBI2llIVGT5f+CW+DXapF3/T78HK8X3ypAfW4B76lUhZWeQyXECZcvCAUNb93Uhg9m52
UYJ53Ty0C/Q1XnfOzeLf6gzgOTEjq6kWib20m1C/vgkgqoz2XV855DfhbgLfGNzlLHIXwZLyEyZ1
HfVlz75aOS12gvpLXd4F5KfAMsFJanDpWJQrfTt28MkFE2Jvi2shHys6O951oE5Hx+GX9ubPIRYR
fbzAKQ0uL5OCviCyia+no+gIJaDo4bplgn3Oz62UjdUmjYFPlnYqOtdpUe/wPnkzFvS3RLJ7qIgR
NzYawQvrJWXr5z1ucOGFyFFRhawYPR/lN8UJTy2KnBhmnI7qkbgY1T+W0FUS3ea2Q4ssG7KsgJHF
4hvlCJ3bZaLvvUiqX/h4DrwbUURhz4L0Z3Kb39d+6mcOtDC868u86aUrYO4z6oEhB10N/+nC74n6
vUbzYYNBw+sg2/tvhcKdDkYYGiSzYJ7x1NwoHlwUvFOjr6CEUoECt4NpusAwISb3JS1zkEcVon3I
qkEh9zS4zTPK/fsy9Irf7J1u3pevwtbUze24MpQt9+r6mjZ9liojlrPXLHNnhjoqALSubHmoGxvv
XNGe9FRUytnciiBmUtDQTClYeT+DogE9n0eWb1rdQ4xWslHYArDpJSsE7gSKZSnH4B4QkgMUmDNw
yXVPiW+69C7Yq41d3LK+yvL1uteIQLkzSTXHkCbveVP2e0j8Ud8voSDIbKfqK8O4M6g0NdmcIhgW
HYIHxqsa76irvDHFEfT6uNcNen8juTjIV2hcXmuWczLENVwSkneedsfmsuMXdgJlr72fPbLIIt2I
B3ME/nEhUpia/RyBNQBNKbsqfYsn0QSxCIA7hOQ+X6KA9f1VQWGPimsKh0+3n58+lo7XfVWSII5i
liyAweQn0wmSnth4mnLfYIRE+lZ9kb3UD/0AVSlRo6bAD3kJWBCUhuichHVa/DgOz2r4oIn0hzch
VmGD2196H5t1x6rYS6t4lhLtwPbrdNOwu+6AoujE7ahJwe1+ZO8OkUL9Jfat7kWfDHdBo0kr6Gvb
nH1TViZxOyuhwTKGObAmvK42GH9TXXoMb0Hc5WLODwohJVR3LFt7GFgXEcoZIgHL7SvQ6i/gdhuB
TyYS+wtkdOtjFjU8Did6QHkbf42X2KkrekTaTGg/APnKvZYrSlCyU45K7bFu2l+TRA7xAJH4Mj9f
/5ICh+GL97Kk5Eb7/rJTolcwf1WLL2orStBFIFxukMojkfUSC1ireC7Pwn1eJLgsL6KwyH7nIiyu
1o3LDkapA+XB+/MR1DIWzEdCFHZvIC1Hw+VB1AYpcguVBbPVEW0tcxQ3Jb6StGdDoPUu3cW4Nv5/
m7mo6Va0EfjTuY/D/+xtaa9nbhtBpHO6KY+Q5Dgtt/HBtBcvBuPNjfYu4wD2Oue6q2x7pSZDdRST
e4rJbYM6HIhBUsztB8ErSVI7Njt70Z4ivDteB/qblQUNOeK0RTDFz68swYAJ45wieP9IveQucMnB
eGCEs5lTCZUsN08dxTQtWdYJKAO4U8dQtCEzB3R0kOo21m+WXtAPuH1crwA4/wchgdbF733G1B+P
rBcYaiZ7POqgGdgb7+md8sauBOLRhM04vQLmN4QW0GpkJ06mJPtoWkDqUNqjpDtjHh+TUTRYuLnP
V3DcjihJlJCgx9kag6OCtN86DK3No+AhXwTC/n217Sjt56BhB/iidI5qPShh4Kgo5gt8kH30i1iy
soU7ScvezCST2dIP3yX51IyFs0hQUs+dLJrsLPBNAqFmjGA3Am8ReSPn/FGn4MJPAaznT2b4WCmC
aqVo/bjzVC6nOJagVuck1V0BYYOW+E3+KFg95tHXVo+LFRBsQDs2W70EZEXxvoYMpAyOuj8HcESB
if3YBdhHSseT71Ft0sAGBy+X0LSkaocSjw1Ld1KjOxydAabUofsosG/zI31A8id0D5nBdmazivGX
5YlJ2mB0/H3IKHhi9btUeL3erpqvELkgFQxNGy4s5Sc4qGXJKdvSnsl9GoZ23Q92tdxK5FnKVDul
lX/d2s0KygqafezVjqt71PRIDOiyNI9KmqDHJHf7sX/CNXJHyHQGY5MAUmguF7lkCOwMY4wFjg6y
TyG7FeytXYLHYnEv5+aGWJnHRS1zGs06ZfU1afzdl8+VhUxT+AbO/t4rPko5kC5W/pMsyHfNTbyP
j6Bj2ul2ffhzS4iShc31w3iOYRGN6BRspZ+/mdoXWpAyopHa624q1IFYxf7PZyrRxMKWe6yhOPeI
xqXLkxqntZ4sv4wud624wjOVJp0UOvqgON0F0ygirxOBcv4xGvlCI8ZMBirk4EF9Ak+S9JMxdpdO
6lDZhrZ3fTOBEhr055kjeovfSoXWJnNfc6jnxdQChg5Kw3C+z4Y/gvqYozRzfedtueYahzvr5LZn
nA3AAeFlmP4IquekfLkOITKF/ftqc5tNr0/RDEfBc4jd2lKNed7lKZNEpZ+tIL02hTvWppi2UDmD
KaneOkN30KMvVn6SJ7dLzxUYRYXju9trZyqKTk30mvKnAjGtIiyzGvvrjR7NL4k7nDCifJy8zFOP
HeoygSM6iDYTV1X+C5M/FpI5UAKJYRLUZQJ06kJa7ZlR9LGbaXD7bwg91nDcJg+0ZZE0iHFDWAe8
MFNqG7XAO7bOOVUBlZtCNSqjpP3ZO/IuDSQpxeZqyz+M+CEvBNfPzbrZGoDLRlS1MVNFhglpYys7
/ciYFC0vt+zyQDAa/G/eUlSwTFIUOVUV2g+f7QH/0RxWjFZKmp8gqmbLuF30z9d31GaJaQ3C2QSZ
T7OXIV3v5HirQbJv+LGHsQ4vdXqfPewtDkSi0YmUeOi9cATgm19sZSGXeQVlGsX1APDkhnUptHbN
kHcDBuVZ4yQ0Jw4CxM2d/YHIVwW12DRa1cDzcIuZ9eUm//LO/IcOLxBYo8e2dOVdcYun4pMFtWIB
Nuu944/V1VJTbgfk/aAYJIG171IDduk0e+1dh0zUEbXJ87ZG4k65PLNSJddhJWvBl07GoXGj+3dv
ddST5NVudhvju7I6ouxUqGNnu95JdqLS76XyMzbh+u/gDr5A18cyXWAxmh09tE1B8KDbR6/ZL8aR
ZqGnjkAiUzuz/zPKOf1WwwNF5hQ/RZ4mcDQ+o5Gj0dTwhoyssPlJwcSQCb6t6Pe5s6+rizDLW/x+
FYL1sAERcv1N4D2bScTKc7mzj9RFWVYNIILU7kCC/sVCe0P1Q73toKcXQCHDvJs8DUIAoduJamIi
87hIpJdVnqPKh4fyOXCWejjNSiAKrqLdwQUiXYpTuc+Akd2wyVUZVUttl/w3susia7iok8ig2TGZ
V0aH8TcjN7W81o93rZ/flAcm2VoJi0Rsw13Z+vwM6zKRXjaY/40OccrHFBpcqSOdk30DPjtR6X6z
+Wu17XgGNjXRFb3sgMaElDvIvDOSactTd/E9ylL2LDyp3kVfr9nHBZyWRqaZVEDs/HG2Ox8aAUf2
oBv46m18nu+pndyqt/IRsc+eQeC33PU2xNv+RbVFxZS/YYJoXsZt4vOBGegtHEiv8FdMmpvNsp8M
vUN00xdsxc1DZIXDbUWrilQtSpAHKDsrAkUtKNBnj0LHrTlZL2hyfWy/Kj9lOBIYRA4ickT24xdL
vQLn9mIWURxfBoyMl+GsgdUiHuRbtTaPVi+6mLGfugbFbclWk4d5yAFVqsQO8FgYoseifmgxrCgL
Cj3budXKLG5TqmYzLmMDrOQwgjGaCTkrz6PPOAoDx3i+/gU3I8AH2Ds9weoeoRq1nEsTPuAwPfXT
bTAIPETgIO8X3tXva1JtoOkfxrDuRG0fHJBL3XQ70Tm/fXFe2cFtO0jQD0Eewo7JH27YfotvWObE
WIT1/21vvd8mViZNYVvq0sh8vrgnil/LX6JZcE/evAStrGFfbQ2hylVZlMjfdfmhSJ5V/dQJ3Yzl
WFdc+r1/YoVBCj2S8hRmJIf+e7+TbpW77Dsb6Jfc8Md1J9s2B4zLENqQicL38uR91IxEBclt2sZe
JlV+KrWDTcJexO78N3vnA4lbOFJU0pIwWl82YM9eGiMoVqPRElOXof+PJfxYTkc/wLggOy0NGKY7
5JbZeNIGPylONBZsn+248wHBx1dz0ao4gj1t0DSuURTf5EhuXVRRwCMNcmQnxnyuff1rXb57GERX
TCgQmSBBUc33RV55hjHq5TTKOnpHmUwcuhRc8NajwVJqbb0H/VOIowu867iUiLqRLqIRh8xlyW0F
HUFJB/I035r0dooFqZXo9zn3MGu5I4uK31e7QwJd5FCwbzczUwquZaKAYFDn7zVlMCmpxpLfkOR3
slEe5GD09a4HO1fVe1k97XKrEry0izC5yEe1IuizCBH2Ta6foybzZat3ixw9Eg11f113jYv1e/f4
D/u470MyJPSzDvsIOUTkJY6+Xv/9v9m/HwDcB+pH3RpaAwDRTXZgCan+lQ1t1YcMhEgiturtsPQB
xu3fwMKEQqhh//adPtpK18t2l0weCaoHgVlsXS5j7QcSt43lvlumZYJZ1RsSpC+ts9iSp57pT9Za
K9aT3L71rvyQy4xCk8x5TGDZ5Ke37aPlprZ+tu7YFIt5r9ylz7KX70a/hKolvWO1VsXOcfMVJRfb
hbXV38GnTWqj5FYI32yQFr5zQ7qoukIrnr0JSzeiusJGsmFqClWYuoBBKF/2UlGnzIshY0fau6lo
MZR24n7srWTjEw5nVqE0aT7MwFF26a3qhkcT1yXNYRzSIlHGSywWEjWoRhGM3ut47P6cCugBaGmM
0mRYbEZz2hd4UQkxZy8JsS72AwfFRZIunGeNSoDC44TddKcKfQlZ+HR9L4hAuBAidSG4TGKAmKa6
y0LtVZbkO6M2Bc+xmzC6hkCsalDT41WZBqnMy5KdYWQ5F8ld3DzUlXfdkotgyJZrBcEtlzoWI3jh
DTi3Ep+TEIzskvR6HUJkBbdYVgdaZpIDwpIWv1emU6CApRPpxnWYdynqT/GJM4ULu7TI1DIiwJmP
FsQQQMZ+t4Ax1om9+KV2mJoqsezBG5G7s8kK6zkWkrNfZDrcn8CWYpV05Jjys+IUfwKx7pGaOjU6
OnJcKdXnVnm5bu4l5xqHxYXjCA9BjTwDi75Tg9U7ephReKt2okq/6PtxcbjSw7QOUjg7JHHCAnSn
b3EhOlvYH3vt23HBKKy6uYaYNCtxFIf+mB3yW6aLWTrmLyzhsXxezhB6EHjMRaTlVpD9++pr0bib
q9TA9koOxOvRQtV47aHZCes3Aq/gr6dVOmZhHL1/qerZ2DMh5uq1tuw+sXO8NKTu+CN4jM7jgyzI
qi4rR58t5C+uUjJLsdQyf8SbULhvd5MNXq5TZuto2Jp24kNbZCoXTpRRrgq9YN9xjH1FAStESmxZ
Q+NPf6t1gkRY4Jj8HbYdAqMPceg4y1jbOW4Uy0JsJX6+vtEuUlNuDbmwkulKQyTmJRDAss3ym6bv
aLDvo0etukkLEdvFZfLIwXEhpK2lKgL1LzsqC/R2QGP3wOj+/uQ2FlWEhA7CBREihZacoIPFaSw7
/87aFktHcqbHyaE/Z5f1cmfO9eUUGsiFEykP40yuANkfdcwwxcfmpO6YclniQQ/dFaCJfIQLLAUE
yYdUg0NC9ATSU99Zu7r+dUFBwsHoBrh+sm/9D9Ec4WXKyH1ELrJM1WhEQQ9UZUcgR8V4S1D/ugeh
OI6eeS/sWGE+eCV88ow8mUGJGaBkATVq5RuGRA5M/sdymtBuf7IxkehBuLDbEdu0VDRKauBT5Ew0
NL0iMkvpRqe5IZA+CfepVzoGXCc/dDnIAaivnNRC5D4sW7g09S9cfiItzqs6zBvgBt9USMeaeOiG
NhuBNmZ+n3mhL5rd33SgjzoCr+dHpzqIApa9VPqPFnxNtLjLRf5y2V7L/OUDhD8h1JTStiuxJ8hD
66l+v2taRz9Ql3X0ahBpRg0QVUC82HqNu/jm4/VNIjCRPyViKnfQsKEwsfraT29RdVpEnR4XEIqm
6QTD+NBw0nV0tX4+anNNQU95LdeuVJPXQg59PIZ7UbW8XbfkYh9wMFw4K3O4a4gnfbB8nJXgEd29
9nWAi8OAA+CCVylnljVnpHY1PMylZz3SXdrvI+UB9OlQ8Rbk/5fjX+9wuk4skzVT8W3PraKTHi20
tbvcTX6wy9GggDNV7uzqNDnhPbtBJYovEsvcXsW/UC32tLfKi5QsVgcMfNduCqJUYiiHIhAmfCwR
+LSNP1vG3wjRdREXGCIExhc4gqOadokhop69ZCd290KFXZMX75EcIJeZDEPSzYkKQMaD0T2xjojy
Rjp2Z1FL2kVgZECQ5aO471JWWf28etB/nuis67VbqyDoqfZK8Ieshy5ed6674uaWWuFwJ1ue9LSu
EwM4pDyTENW5Uj/jfUdwgm46wwqGi/MKSKRpOwMmLl5N9Ush4kIXLBdPYKA1pdHSAL9fhdLXsgZJ
lFyfh1ZCdqz/47Pj/dOo1JRNVIQvVOkn2uggMjRrt3MNO9zrUDluTpilQddG7hY70fDO9hf6gOOi
UU8Vaeh0C8Giivwmmp2ptu7w7r+/7giXpW5mlqIapmVoOIj5brM0pUOV0KRxrafxS/BF+sHaMrI7
81CcerdjGq0lpptdyx2+XkfeNFClxDJ0FNgvdCijtC5IPUeNWwVHM9n1ZWHX9SQIuZdjxcy8FQrz
0FU4KtQFD5UpzGOa41llf8v8MESWygiI2kP3iNQYjUUdYuE/5mV7RwaJjMoqJJSvv3RyoxRaljeu
VJxN6ZjTw/X1u7gtsd+nlBKcjWzulQsVhZJguHaEZX2V2rV50w6ZE0eJbVW/lECk8XRZMODQuIDR
xnJS1znQyBGkoS85FnD2dT+/awX36s2QsTKLCxljYbVZxIAivTuFdLhRitq/vnKbnkcNk8qYmcG3
Yf++8omoK4Z5kbLGbeI8sI2k/jnVxu0QmKLSpQiI28NqbupNlxRwgSXeqU19TIjuKkb/eN2e7SX7
sIfzhLkNxlor4WlaNt+YaeFXMkgk/jcM7vtHhSIZzYQ108GAqyeDLYeiSHSRnDMX02TFAOkSUU3+
jVSbw6BqY6kGM211SDArgLfy1FE1DFc3dneWXFkVGLW5hTSKzcNq5gr/WBWZTTcqE0JQPUp2NWr7
TD80XYXp3cIpyCJA2/QGxAPFUpHEXhDk9x1BS/kCzx70xS1j1dYNzGBGoeCg2oZhan0qlSFxwXlD
raZJ1ukLzqlUs62ysUP9rgyEnD6bTmd8wHAO0el1SyICGAxGxjbx8NDsD4ZteLoNfQF8L+heiEgi
No/7FSYXGwxC2t4MgDksftCnt1LxlFRQp+1bwRpuGacxMWjDooqJdtvPEWIsJiQUCvK9Jsf9iSqt
3U6hsBFsy+HXKOyvWMWhpCizMQgojvgneoSodYwnqdiZcenWnPZJEtYztjxjjcf+fYXX0aAjhQS8
KfcH87ntvSIRdIaIFo6LeHiZtySMNOHOAdHU9EkVzWeJTOCcW9EycFqG7PdpR3ZdbgZ2VmmZ12Z9
6l2PeJdEKCwefXgbXxdJCNqth2GuXXRDD9AOlfdk2hnoALgDgyba8LPaVm4ZJ4n57yLFX3uL50Ix
zYA00wzkcXxBldIOpCMVPTRvfam1dcpnZ6gsZWxair2kRYOjt9mh1pfn6ysoguB2UZzg85QyzChS
w5erwRvUcHcd4vJxkPtI7G9Y+XQ6hZVWM4ywOJk7FeJ7xmMBYpND4SmdLWoZZ0Ht4uK5cgluB6Ev
bUhrCYtWlJXd4cZU9F6F8vj0e2m/DurTdeO2nH39ibjNNEyz0mgsxHaov4OSZq72XfD7OsZltZEt
IAY/iIwhF8hjcybNeZ4NSYqiRHaIqIM2F5CakLuFoMI5uyB//hZEvgBy8za9guTsqpJUz/QckPLs
h9JbgYAUUj9Sj+UwehLp3SSOnVEX5MvbrrKC5WLH2KtQsa5Y+QXbGaOdGC+Id9pOcRMhDalwVbnT
ERNsRjr9eToyrvgMKRky5smZ3eTE+gyWX4I1vehl4z4jdzTimaGJrQW+Evc3amLZFu46Wim7FLUE
Iz1qRWZHWe2BkK6KWkHPj8havuYT0b7KR1bYYgKY1Em9dESLcYcZNoiBOER2BtFY4mZo+fiWfAXI
srJUK3F/dDW1uzUTaMdRQ0SEJcLgIqTeBXMzxsAYHXPXHTJXRk8AJD1BK8amogrTG9HUJEgSLx9V
Pn9IiwuazZLjms68lJE2Nf9R6aYJ+DN12/jNBJ5FLWd/szFwTTYwNo7km4MsZAp2IzyDuZ2SvI2a
dpKz+iWRupu2aHdjHNtdHj2OSuSnY7RrMmEfJtt4F1HV/MDnYnhuBG2tp8BnDfFS47YPBFW9xB/Q
6TF4nW4HSDBtyJu+ippmL4dS3lf7A5qLfsZiJRMxBwYNeXD0ALF2yR1Fi7prGXaOaQAMhHpgkTtG
3giZKTYWBBkiVG1fpINoMGV7H1koM6PxELk7X+hucnmZh1JBfus3BxkkINMexKlPC8Q52DDo8vV6
0GBx9mLdV3BcHKZpb8Qjq6tboOlztQRPhrHmV0Vyk5JRFzi2CIyLvkPbE2pEsC3rIm9q7+fhqwJW
OSn9ed2ozUNzZRQXeZfO6FJjAM5E7uX2qajuifryzyHYmwv4gfEogdfbzzlHVhTdFA5wmlA9tv3d
mL40ouCztVoGsVi3E+o7oMT7DNGXDTGLCmmN3tzQ6KBAkBxNL7YyCM6NrdVa4fBzn+EStFNiYesV
urZHP9JsD3EK0o1ME3z+Td/GHAYuVaxahRnGzxapZWmB2JwlM67sd/cpCG7I0+SMN+wdInxSn69/
o62YsobjYgo1c6Vu2C04m5XduDS7riGvkrT8yFTQKGYiArrNdYQ0HGqZFhrV+NpFQXDpNzCO7xZg
cugsPzS/R/P+uknsT+a3q4F6H8UUqGqZ/GOikUoQmTBxnmuRm0ilPZSiepUAgX9JjLIYPIUDyunq
FKe1nWHINbUXJetERyv72FdMeT+RVll7U9RzFRswRU/t6JmxCtDEs5xweJ/0Z2/5RPT4trmjqEFN
FPAN/MfFn2mREnMxrdqNmucxvV/kByv0SSx4dNv0A80wLLyXW6rCC4xaVi9BhDyoXaV6hFRwlO+r
QeDZG4aYhoVXcxX96UTjEwSjiXStD+MCZaQf+Xwg9D5snvtBcJHfKviaIH/WiIyKlXYxQN0mlQ52
6KSAq0GJcz5r5CCDnrbGQaTMjqw9pPSPxVTd6z6+sX5AxQO9wdgfwKD0OUpEkl4gKmYFbgTZU4cX
j5DW9pRSAcxWlvUJhy3yygGDRR27xgROLUFhMC/3kOs8yKa+WwK6I0myU4d5R4zsmFho+kjbr4Yu
2ZL2PDSjd93ircD46U/hHLMuM6LlQ164zZvsy27iG4ljMM5hL/KMf8PKi17a9RJzB6RmxDnIv4BH
I9A+DLpqjzF91Og/7i3ncLgjbMkLXZIXLHHVJI/g1LfbbjrXwnHKre2wModv6ZDR0qHEzGOUMG4d
Eje2QsIOY/KFHWj//NUUZ6CFXgsMZ8NHuU9lYNJPwTgKpDetg5WeB+OUloK71OYGoKx7GxViw6Dc
BlgWjZS53hSuZrwE6SmybgfRfPK2x60wOOcv2yqZNAUY4Zfq5s/GvtQJIlxP2fDTeBK1+2ycxezI
+ssmbtkWc1IwXwA8ifwm6aGvvHY07EZpvYx8E+wm0fpx3l2NNSgPCbDUJ+WoOJBs8elo60+Bvzim
3TnJQ/IiHwSgG+fmJwM5V29NDN71GL909fPiE087MVW4GQP17LYQ3MYg5byOuOn0FJ3VYKBgnT9c
MqWjVVklpICXtG4z78HlUqVeqArsEqEws1dBUh3ygHZWie8md54EllYLK6kqdv/P+Q9ZrFjZw3l9
NFkkm2tsrOUOlf2juq9+/Fyc+hmsgMIJq20P+Vg7zvtjqU8WKiH+6d2jRL+Z4S41RR3JrDTA5Tef
7OE8PiI0TYcI9tAHlA7u4+OAauF7QxZTR20M77o7bPvfh0mc09d9IIeVCXdokuZlSY1vVdMIfEG0
apyLG+HU9z3zuGI8xebJqn8YoyC6XtKPfPYCvuA+kD4YphKrNjZozgv36r7pbJAigVKFPYyADw1l
FzZgkr2Jx0wEa8jX3BU5SBpWU3IN44cavwrP+e0g+Nc3eh9AWG2mtq/UaEmxgAbketKdkT2Y1h+G
XNimKSqObXV+mSY0uA2wqauWxtd0Sz2t0ypoC3duUATEFEPiTif9gMZjd8bUorQzX0NX1A68aaCO
Fj2wxCAB5qtIiICxZTJQEqBzOzsl6iGy3Eb/L7h3Nq4PsO8DigtMaV6PVtR1CPI25sMd5KjuXNug
LMKY3LDrStCXXN9gm96/AmT/vvp4uaJBKS7sC1emk5uPuW/N56w0BFF9C8XC90L3l4yCPK+gHkPG
AJm/nrsLU/bIbq0FvNjS43VTtkpeyK//Qrmgn8hDfU4LI8dFvFDASiy71l32TLzCRQaMuhcjPJw8
sMP7xW3vhzf5IdlD/eKuOYtWdTMRWf8p3GRXBBHIBvqFuZv/XnzDL55SxwAVzegWt4r9X8iXbO1x
POha7A6N7cE/jfdxkRW6rOWorZoPIPC6hwaGixfru/he9RhDn+i96LJfHSFtjchF5rLW82zO8UkH
X9oHZ/OYH4PKbt8mb7gVC25sXmvWcFyUbhRFKYyF5q58xziU2BRM+gKy26OF+cYYXWqiTb+VIqwA
+ZBdjCFmNkK2omlrd5D4IODWbaaz2Yruo4Jvx8fnRZ2ilkpAime7umHqS2lqS456ZrRJE0q0qS/0
T/Z1+GN8bR075lfbHg8M0aKn7Ou94cvtw6PhR3g1kpwe2QmGw4/RAyNYkA6ijPlv/AYVeZ1CJsHg
I3hQJXjRkYHcQJZesgu3fZGc1s9uCy/2RSwim3GHfoBxGVFu4ulXZhGhbh9r4qnBTaTsr0ed7a/3
AcElRKBFbqMgA0RqPU3gec6frv/+th9+/D63z5SG6t2EzeaGbe1pveq2GnUtid5PS+dfh9o8Xa3V
cnGbzNAKhNAQtmi2+TB7ygubegGtrh3Y0P9zh514EkVgHv/ARru2I4QFSlN706eXcXwOyvNCiKhI
u5W3rkzjn9X6GNMKjYFlNM/vSo3fzHvcDJ/YBAHaMzXRhJkIjttfo5LGldwAbjwyOHk/7VNHPrKB
pegopD3fSlDWxnGXpnBM/oM2+NlzslN25S3kBcGO0Xjob3WM8+LNB7CPewJ/EX08LlsJwDEajx0+
HkhzdvqOeBDA9KlruuXbBIKW0MkeMJ7+4zqqYMNZXMZCylBrpgRL2yqjW/ZQnAlqQboisov9+yo6
LqrVhsMCuzr6pdLPRX7Q4nOXCQzZLESipo4uBVQQ2KvLZxiwjwdlPCpwEsYbf1hOgc9GVeM7UdDd
DIMrIM6eGkOAdULV3C2z1yD8FVoYpCns659lO3isQLhAOFuSoqQRQLqfwWyPuwRllxAvyiDk2LFx
neFsol4gMm3TG1aoXHiMc7PRSshEu03wI2l/SPT1ulmbB+Xq97mQKEcGu7gh71CNvSFDxKy+I8Vj
J5e2GeEtdRG+krO9enEyfwDy71ZL1pspmHtZ5Fh8SFTt4rP8OL7JDpiWz/WriFZB9NlULlPNozE0
CgonjA7xbT/DE8O9to+eQO+VOYkJNgeot9W2SEhT4JK8WPSS0S5BFxrisfxg9OjGKe+NJBbs4824
uFpLLi5q+qKGBmgq3Dn/bZFHZfJqq3AGXE0TIZbIIC4WRuA+6FMqI9XoYidCw7o525nohN4MTCuD
uIhR0qEPoXwFb8QkkEE6G5pmdlnvR10RLJ3IHC5kqGApROEF5qhD5o1qtkubMbXLKBdlvyKTuLCR
1DMIHy0A0YfqYDz9SWQSudWJPLVuhPEdBA6xhqYIlQsbhY5qqlLBM5LqIc32vXWnYQBKEyzi9jVw
9b246NHNTa6lJWCUB3KMfrW4tcQ7vXM6T/YSb/whqmsKoiHP+9qlJU0x8YpksQjtWHsddVG3/HY8
1C1LUQn0Rvg3OrUJIMyh4bJCk4NqfZWk49wfen0ndZFtBZF3Pfpue+EHGrepJMUs5SYBWsaEJbTz
BLlFvTxcB7kcM2VXWf0DhdtVck7DLBywq6BR4FNw2RknFdchiKBBykg6yxjDhg4aKCSgyfzy7w6w
D3Buo4GqV03kAumM0t8R886aRCfKtqt/AHAbLNCymMQFrKshIw+ZU7sJJztqbiMyCNxdhMRtqlLP
0LSa4WtF1k6WDujuKPLZTsjb9e+17eQfBnGbauziOCpUwJDsVVW/h0EuSGWuAljgefucl0lpGmgS
5P3Q6n2ojZtcSf9HAO7MHfJSi2QGMKg3cnOSqn/RhYCpN4IOf8VAYZaXGljSaokpWVi1BMRCTuEv
e90FvcUbm5eOhQXS7Ti3wlM+r1ip0iK2GgTxKegCO2mDu6QjR6XVnCnpj1EdP4O87xgZ5VmdzWPZ
FscxwMx//y+mMj/ZzR34zSBHXRWyQ1h67eg3Gjxfd73N6Leyk4tHgynNvVIgvmq6fl/rwbGQq1+t
iUx3WbykGe/TKHq5DrkZAleQXHCKIWLYQ8s6d/Vwfsn6yS6i+aVSRFFiOwiucLg4FEyQGQhz4FAD
TEHNDbu2Zu60D/eZH6CUaOya3+xKFz8zjk/RSOF2fW8Fz0UpUBJGtV7gy5GH4qBg5ibBNdJyyN3s
K66ytw4i1u7NYLUC5ILVUjQ6NjoAG8WV4lPefFFCTBtOgkqA6PNxwaqujLgqQVPu1uMj7Q9t/F3L
v1/3kK1J0LXX840CRUUzs2VrJ9/pOxPERwEU8Rjz+ORMXvPaoF9Z8ZHFnUQFAIFxvEAxOoLMGuxV
uQt/9HSKnvPAtKdAOKDMFuniTmSoGBxXMNNo8D2DUmqYjdLjEta8NTfQqXCCY4aXEeNWf2KcLN2X
d9bKJ7IP3X+uWcGSgw9s/j7W6nlEmxnY2UEt7cU1XoMDimJ73e5vjB04/vwwsvXH65902zn/Mpi/
lGnxGKSjBq9paOpYwdcifaqgkJEJu4U2BhY+WccFbg3KvWGjA4h0+i4mzdkiyVNQqx6e4Py6M508
Dr6NpAC9jyoa5/ubU+PDSi5a630bpwrUDvGE0P+OEWeMW8PRnwrofZI9FMQEwXvzWF99SS5455mk
xDUrUAQzOp7A4aD/H2lXtiM3riy/SIBWSnrVUlJtXb277RfBbtva911ff4Ptc6bVtKZ4j40BjAEa
UBTJZDKZzIzglpbxIBhn3UbKonX0lWI+UIpaxcej0yc8G7iCl7nNU+/3nJBrewe+TyHjtXsoLTSD
BkBZvjP02pZMt4IK1XVr5C4U45yrKWiTgoaQ46HaN7eJEzk484hF22git//Ee3vhAjLOWV+mJE7o
PUa+Q0TuLkfioHTTMywNdEgBV0Zx831+vckZL52LvdhEGd1vqEVHqVrq1rVl7POnxp9QXGP4tPFT
9mkzfbjjEcn9i//+ZxHZW1ttiEUo0pRP40xO6tOO0+SiHQdfOzfH1hm+1hd9P/vIwvDqe7bjmXdk
JhCdkm4cxgzmo6KtGoXfVpFjtNWXOYQQIrgz4uzluinJ1FSuuHKVcTi9mefJSF057Yjob5THCWVF
qPbZ/aLYGtBiE13kW82jtgUp12ND+USt9AIGU+f6b9lqg1w7P1b8N1CFuNSplUX7X0UZA8hkoCV7
RxzdW35xb4U73pbl+AiVcUNEyjU0wgBVMA5E9/uZE/zz1pTxQZOYhmZEXcJUnmeoPS7auMvz1Imj
0hUTaFNHvFzR2+vytUVlvJA2q3M0y9Szyu0hjMJDViX3AUEIpyZ2LBGnixs86qh2QIST0Q3erKMO
VQ4PIDg8RvPiQqHpsxEVj9cXmOMcVcZtZV3YDwrNMXamJ8SXPj3pCid9tQFhoo5YNFGtTIjEFjXK
oTxPQZ4CgmSWqX+u5r0+ct3hRvzzAYWZ3xBthWmgJtimnnrT7VRIMiVUysMrIT0x+MYpBwt6duh9
NPL8QYz3AZuZxATVnMpgAnuIbgz9eQz2c//j+jptbcQPGIy7L5SiCkQDGGAkP0Fwym7t5DIcUzv6
KtmolEONRs4VSdrYJx9AGZ+PcQ3SMAFU6SFVHXnmcjek7a5MT3I6WmrGe1TaevleA7LlKdqgg+/1
1yhpcEB7oFSaYPKIn3kmxwtseJkPYIxnD80FQsg1RqfJz3GRW63wmbNonPnTGE8ezYVUjgpMH/eN
AzjungyndZJL8Q0drmBmk63uR2b3NoQ+Nc6+5s4kEzgWeM2KNRGDi/bV3jyWYLF9bdzkHqU1No+3
autm+mEmGX+tTHiSGWWABWf1QM9mAaSoIBKyjEtxn7gFlylrK/ox0SIHTmjoLUsyWy2FOuwKDT6Y
WZQRP6qgTjAcMM2/RVsJdI94zXkbl4013G92KcrdEk8Zwg/kimZPgexSYZ4GnkDjpkW+j4qV66mI
MaRRCZgBfUu0XUWqcu9PbHKFwdgkpI5HSRuB0aG4hEpPyl536r38CTWW0IDtzhVuwtRKeOVQvDlk
LHKg/H7ijCUT6r2YPitTgaaAoyE+cQbIw2GMMSg6LUO8RcOn0S1QLIR+ElQWTHZ6rh3KriFaQmLx
LGTz/FlNKz0FV+/h3RCoQdJhdOKh2VNG4HBf78G9zimT3YgNPxgic8xNTdkOpMbgYvWxi3ZkuVOW
fVg8KbzyDJ4pMmfaACreVAeDFcjbforis84jb+N9nznPzLgQlZGaYZniJq03fhPVLscSeBjM8ZUL
kib3AdZEf+ih5NF+pem63EarGbgwXVrWyA1DOJAsJ91QhoEpDRgWrcET0FFcnwOn3c2o+YNiCehC
cg5j1rajfzc8No+Nlsv/+Iz2Jy3hbM/6vXmeoFkt+9GBx89FrZiJYtfmRxjnEUwpSvzo8LLmbGT3
ITI76d31VdvKsn7AYPxEJg/pbBbAGG1I/+zSY3ERoAJF9sShlRKyVT7Qi49omZCO4F406Qh+H+Fb
o48Cblq2SlQTlFnFa+Qv70HdY+R0xxZ8v1DgOPP497at5R2M2QTVMBAozwOsMVqrklo02fHeObZX
7B2C2QN4ahK7UQMEJF/SDuXg2b7JeJQ1nHGwhaCa0g9ZqAKkaPfKdG/yuFC2SApMEQcEitpBbKWz
9Z8hSuWjVm/xFr1fkHRPnNzTXQjJubPPu+9vlRx9wGJsvJZxXyEGsKhkV+9Nfrur9yrypryG2+2t
uxoVY+kxOjAnoe1oEDO6CqJdwZVulgMtJ4Ho6P31fbV1A/0wLrqIqxOqqlW5UhqgwRNmlqpZwist
ETZAs9b9zI6ap/xEIcETv5Bg0wRVaFDguU3C/Y85StDkXvUKmREdai9N8VJOoQ2ZDef68DZNUDVV
ytqkmr8RdGboWO0UCQn+TjiT5NganIN32yxWAMzJK4hKJI8aHn+mDoyjemwNphOG36pCsM1GsZLs
dTIzq+IpGcrUCH5zSCtcZvb6doiNMcPA3nRqnephOgo2+FwuKM8/hE+FP++oEIDgtH58oWeMVll/
kBY20ZHwz+QyfmpI8I6X1Rj7WB6N+CbJOCmCzZBt9X3GSXUxdD2aGN+f68ZJQXZkGo7S6pY2v/yV
lbAvFag3jeJAAlA0eKJ0zAmnA5xOxJXFYh8linhBqoYuVj4Yn0BpbSUGtMKCaadX0T5ptEMjZhxI
juGzVWJEC+pIpZDBeO5Nr+IStHAWh+VumEGNmQTU8BvohxKUfMQ/miP6GCo/34d2g2Ld8MG4ybh9
TDxcxl+RcIAktADc7IR886mFWJN0IywW1U+annHWgGFQOA48Yr7NQP7dFhXqzdZuUp8gCktNRDyE
vuSn0ImiClG89gLesjHuJCgFTa7oskXKt2a5FMLP65bOmz3GbUDVsp6UiM5eO3lToKCOAnQBxHAR
BOyuQ21fxldTxriHDk3LXUTfiXvUYw57CEvbwtfaKU/0kUr6zIuats+Tf7yRwniLEaKdVMAGFqD7
TQkK9cPMFXblYLDvDUpSRUMXAyPZx772KYus9Ak0oarTUT6gs3GfHPTPaDnnzORm9Pk+kyqTkorz
eA51HaumXwKv2IVubssXqv5Wwdh5V1aOCbLvDKEqz3o00Xkcm1MRVPtR5CXaedPIRDh1qeZ6QV+/
9cgV9MelcA2eyBrH0Nm3gkEJ2k6jL/vj8rUtFktL9lAMsKKAEz/xhkL/vvILQRQVZq5jKJ32mo93
3XwpJs7VhzcU+vcVhBiFMjgG8eyRjQ96dhqj2F760xjzClm2A8+VmTHOIe3VaoroWIxztW+tFGnW
+VLuZYdqhvOy49up6xUa4x4UJQvEtoRRh18NaEGT2xbqTKmnueU+hkINFZ6KkZTnxBS89WK8RBAE
yzT3QG2Nh4T8VHPIhhIe4QBnxdi8YEMvLCiOo7fFyVnwJooBOtK36ILeNM1Sd6rf+w1amD9x/MRG
TcI6IGMThcMkRkMQvuGKqPSQ/MbXPMoTxrvwbz37fkBibkNtNy6hQc+R1u3xfBNbtNq+esCtGBzq
+s/oK9X6oZW64a7bceXmf1dmk7UP8IwDKYyIZDl5G6i0a5FPGV7658Lpzwkqrswn1RpPk42w6qaD
3r2+RyTCc8kcL6kxYcjQZX2SmfgFUFZGu2yxK+3hE43Aqb5ydYgvvMIWHiDjaMB5E3SCAsCe4MV5
yeV7IfrftaKYeWVcDTr+wkVP/jOvWYLO38kij2OM6rX6Iux5l8/tpM67D2DvgLKoGf3Qw0tLErr7
Zzd+Jodqh9cdR/Kj3XQ3oe/rF7Vu86X4wweKFTzjgoJRMKNmBvx/k97oUqcpYcMyD+Vu9A2XF6Tw
vJ7G+J8Sq1fqb0WJX9JnglTCBCHhxQoc4oBUMfkavILj58BLB3IcEpt/bPupzge8oTl9PVuKAIFk
8ylBI9OsPV13QRz3yqYdw1hupnLAjIaKN8zf5s7O4tfrEG9ZnSu3qd+yjYpGwrwFhvxl2U2vpgPW
dO+LvlssvOgmO8GuArf7Obka+Jj5CRN6CF5DZ1xPp2uxOdDYRSxv6/CC8g+7We5TsPE2vJpc3oFM
GCcDufNyqkqMlLLTtjd0T7xmUHDK/OTAu3lsv9Zp6EyQCNjkQCX2McyogzZAPQ3yMao3IUtteG8p
tZ2iIzloDc+TN/s558DatBbaw6cTGZqhrLXMWtDpbQFILQ+OQgK1rb54xo0/sa6bzOaarXCY0yoz
unyEzBJOq0CbLTM0dwWpHlUoJnaTiFp1k4O3nZhcATJz2ZZ1gZcMGMl8oATUC0hL2zdSQ3o7vT62
f1m390lkjCQ3tboxS2CVbrY3POgJg8Cg+oYaVlQdJ1Z04FGEbvuw1eiYoygoRkEIp7fRlX6xH/ZI
GJ5p+2p90s+0YTF1+k+8tCjPVpijKVBGSV4ygObzU5E8yvVdiOY3zlxuBlCrkVFDWoXacjhNaQu6
Xac4vTElnOU3CVR+X+l2ALVCYo4evW3T1JCBRCl9p8sXaadCVxbcpznkEkDxcaNQwo0dyARsXv02
byaZI0gbixw1DoBehOE5aEhpqSEKi7Ix4kwn/dBvrvJ9jGx19WxU/9kF2ckAf1N8TvdQh9lxK+A3
T7cVDnM9nsRxSECL+GsuczwKyQn0zASX0vRWaNtIHxJPvCF/cpNYoTJOhbSaoo30IDD0JbwBkV0H
rSJJ8apAU2LOTP7LloMskgKmZ9VUmE3ewmWTFIe4M6PKEiL2yNBjk/vCGQQDlCz1p88rOthevHdE
ZpOLodbXSoEzjaY62nOHm4Tkykce2/L2Gae94zD7OpL0BmI1wKliS6G1jJ6KJKJrWNUNDcHCb9e3
uLwZRxM84pmaLlL+uY9bXFAWpdBnvONEp2ofvUxH3ZVvO3fGzUXKwahN/Rd9aOlt840bxTgTl//4
sT3s1c9g9n8QZ0VXJWjjiU7NiVZwCyB4TL5CNxW5et778+YGWYExO75tklGtcAg6dWbsAjOyxBm6
vcul1zmpCs6wwDf3cXZJl875NGF2ac6PDis892DZU2ywL3K1S7bfrv4Zl8LKaY1Y31kcgaZ6s0vg
P6mbkXRsftXJ9/T0A41CZUGUg3fq0uX5zbURQhtUVRUClMzuSEzBEAqIXzlzu1saVMVMRzO7I1q0
KyHgI8W8QtFtq33HY3aJWpCs7CleMN1Jiz/WnEiM931mVwyBlpSkxfeT+hxGqRU2HIBtE3wfAGPv
hV7rCNorDKBEOz4EJxvzIZl8ZfzfuTJBCPGOw5o6yLJaoQKOPn0yZchfxXaucJXPNp3jO8pvJ1sC
zaE4gdPqHNGmvENRYZHPRLEQnutedl/CdXSfg7cLSMtrstyOHVbozHk3N3h4k0sslgaqM9UTfOKN
BwIaKXBAo1EaIuCn9HF2QnTYCE4s8QLOzaVE/kqX0EEn/i7SVwxgxWgxeO0CpjWPchHhlfrOcOSL
ehlRi9EiVUDc635700BXoPTvq8gsbpdMUyNs9bn8QdTXqNpd//5WK4EprgCYHT0EStt0MQA6J72R
nNaTShwJE5SyNcwj7V+gp0Bx4hNxbLwhQ3HOxPO0ZkCV0GCdSTMQY2rnZURpAS0Syz3qMlEHiizh
9UFu5Fs+IjFuRJTiyhxTII12fENFOXKPOKB43UO38lv31pfS2U1tJedhpx558Btz/BGe8TKNWMeR
OgIeb4Z30XdiS3iwprqLjQvZzIu8g47CU3MO3D+o3/mIzLifoVfUIGrfBj6A0w7vlaj4Mk4hON4q
T7q9Ps0bV7KPaIwTKkDglXTGPKI9K/SrXfaQ7ECZtOvASRailgItmY/XETcI/D4gsg4pNIMgHUSM
jzZiZHv9dTlVOH8JmMkWaFaclnt6CJcojRoSC5rWtOD4PvFlS3ByToT1u3ugP8VQwUIrgvP8t4fh
Pk8CxRRHZxY/d4ZPhO+J9qJFP66P+PcD+CMK4w+KsC6mIAaPUYqEiFxao+ZF3bkPc1tFsdHn62B0
73887ZGcEKGDpFOWePzfR+eTNsWohXo7OvGyr8bbYHpQB47/4UEwt4mcSEM7d/2IQpVDPOw7bTdN
nKNx40H24zCYrETZBlGhS92I4u/Bob1D8V0OSuLJNj30JXcWL+zkjYlZozImy9QQ4I1VYokQxVB+
6AanWn/L2tZLQ3/D6lwIoyGWDRUYiqA+97HmanPvC/1QWnGaudfNgDuBjPs0qyzI5gB20LqBp+Ki
SX1Xd+idX7VZC8+PULu6ZneMvyxlRWrqCUbxi+aKlh0IZwMXPtHnFfZuBBUfjYPxkJO2yE1svGEN
zX7K7GpP1cHvaaNFvwseVMnKQfN8gjylM/t/8J7yEZ5xmZ1ByqCYqa3Y0m48DE7o117gNKHV/aSz
m9kpJyLdPAxXpvN2LK9Mx4Akeaf2gAy+zKizi87JviQWTcMMfuV2eNY6QBXdj/fjyfBnX+GtLsd0
35KIK/xUjDVSQW0Ut5du30I6mlqUltjqI6QM4a1DO/kSalx6TrrrrhjV2xVuBRtEQSyl4QAvYH4f
ggeB5/85u/5tE62+X4CdKjOo0VaNuZtx+gh14JRh4VzfjDwYxrksYbwMegmYuTtN6VnVfUPlFPfx
ZorxLUkRqSKCQhjI0uygEufUc+z93SgYjzJLciOVAUYhLK1XQPsuNmM75d3ueJbG+JGqjaD+GgNF
nHtrKgK7axVrDka7IByj3niZ/bCP30LA1eqDS9cMmhFzFu1FW39pbqvHyFaOpQeag1fQlToj7iX1
aXZQOO0N4ATiFeryFo1xJMgGDLoowEeP6UEpD0T4O7t78yqrAYZhXixFiAEuycnsb9Pea7T/ObP4
YQ7ZsuYFcoeaiPpsMPlrVld+qsK7tuKdZTSguOIGWO5x2QhHYabz1O1IY1G5nRxksiVV2wHr8Y6X
vucsy1s962raZrFall6mcDJ4Q8m3YHm9vpM2b1Erd/6W+FshhFHVzIVKjXzqNHseBl9N2yfZ7L7E
hm4ri+xIuunkreoq4cK7E1OrujabjKvo02UJqwlLJh7ym9DPnycEWK0d3Opu9BULeRbu8lsoxe1N
n8dhyptZxoWM+mDm4JwDtHguutt84URYGzm9j+bIeI8FksSKKAAA5U2o9azwypp9GkCQYoBfmVcW
xJtIJgwxhQhNAzTUng/oW/HJnqad+XWW3EExbkIlRTcOJnDoFQ0v8EfzvvFVK34ku9mvRo59cA4r
tsC4MQfUWLaYwqI7EPVGKo4mN4DjYTCXlLBqpCSiXkM8IIzRXqLvtK/JzK3Y1u6CbBe/VLbgqPec
bUcvDVcsny007ppQqEYaE9M36rf+Ywc77y2AKeDiee6dYx/s7ZIUDSrS6Uwm+//W4ao7GZUa14fF
OTHZ9xaSx6AGrhAkLeHsqkIF+jcZRdTnTn24DsTZvWxdcaEq0WzQuDcngyWhCTidrOsIPLtg/MNc
iULUEMxYQ37MTWFF3StM/y9BGB+BNLxalylAcnOw5vxzEN9LuJlfHwlv0yqMczByNW10GsfQ+xBl
QA/2ugt++R21NB4j5Ga2anWgsAXFS2KK6SwDbc5dzbRCZFPQL+0VTmlTOeQMNDiv8wl3ogg0+n95
d2YrjWOjEsyWrhpJP8XhfqzOifTCmU46XVe2LltWnEOpWlNMYFCJ3uy1/6r4aGpz0sfAQq+xvdji
CYU8DnGFx+vIHJNkS4yRuialTIPEuigehKg+ggDuZxER5+9gqOtaRQRjmNe6UVGYetyVIgp1ht4W
B56KKW80dIuvYJRFCKOAplUqRbZI+KlvDDvseQ2dHI/E8mWU05iYEGJEAOUYd8ruTBlRIfO3b0+B
hd7lyu6PvJiNbtpr9sF4jiKtyqiYAZmGjSWghSg5BNrNVPwIIKN+fal4qRWWcSQqgmGOA0wiSLNc
fYeHQ/cVj7G08pCKcPCGtpkwXW1ulXElTa8PQ0dtP0EbiWrnLuqdTr/UwWiytnLr2KLMIJKdfWp3
+l29R24aQsc4QnlbnXMEsKQFuFjOjUYvzFM9WNnU2xOPa2WjHulDCMcWJIM3oBbQKEmN59d7VXgo
fN2jwhE1z1Dl61bDFiErKO3vKrodKCfTeLP4nR/bwYWAPQAycrzglBN+sFwafRvWekzRihe6jsoR
AU+KgEfwGrs68+8x3KlknMqgNZIYKQA0H2ZE+DUYNNTHck9T67wKk42qj4/LxngWrZ/1mERve37Z
adD9pvEVdFFvxdf4NoTWiOBkNndKOfaoUX+38mf9MI1aSbeG6JmXyal20jfU0jwG6K/Gk+LFxM33
L3e/xngabW7jWclgn8aZZv4QrJ7nxBpspONQvZ49yffX3Q3HZbN1x4oId9MXGKKkp3t5Nk+GiXe3
OeVk3HkwjJNJlGUGYRVsZQq/mvmuXqCtydMK5a0Wc5HRhlEt6wgY9fhVFnxZe/6rqWJLhxejysyR
bjChr8FifuhzEPhzy6I5M8VWgqZDuEzVDAOQLhCS3eWudNRR74pCDjxKgiryVeC/mXFmjq0jJmFj
tnIDI2jd9Eb2hFf9sjjLvvYGn3yf7sAMdafYmSs6lPg3oOXEIGoQdn83vYw7QR1lFec0/u/AdbGc
tGUvclm6eQOlf19taKNVIimhA+0cekVD2PxF8KkWFHp8DsJNc0RJxrgLrHE//QRdnz2jmMx0eAcD
b4np31e/YqyFuC1KODNB/i7pEXpgAzue/9JaGUcSzmZWFhLsKJJSOw5A5S5Nloxyk+urxomMCHPd
mScxbOoEMyrrqAmAbl7iGnVrRSHe1ZfZvg7GOwYI40aQ59ZyaBPjMnqZYkt/oadASOUjLQ1Forgc
OO13flkCz2oYx0KIUHWNDlR5SvboHbgrBI1zenOmkX21VhelXMKaDkyGxPGYWPrsqc1BVJ6lcOYs
GeeywzLutnUTqz21jClGmkd50CG1IkyXOPmaC7tZ5d5VeXjyR3NvkzmNSYyxDTtyl96IbvRdtXXo
hQn24o0v5FU/yCeEtpAk5tgLZ6PpjEtZhiDJAnpLHtKTGr4S01OTF45J8laOcSl1kJtKPr65FNHu
HofbbGfeyN+FpwV6weUO5JOevoe2EY9ShDerjBMBK3Uukx64UyK4hoFQ5E4Pvbk6zwoUogrOAxAv
4aAz7iTtkQQwaNwc0AJtN7xL0eEl/aQVtwL3TsLZcKyS9BJUAZkMWEwp3ETkReYlNHjfp3O7csDB
QkJDGjB3sXjOq1NdcygHeHbHOIwmJB2UDWm02qLLWwldopBDGTTOddvjDMMQPw4jM4uhNVSsyQxS
fs0zp6fr39/Q9fkQdRtMIrXKkkEN6c4dbeXVyNAHC9kHCIla9UnJEIzgsn0WbnnS6NSUrly2DcZf
jEQqxoT6J0FA6ZcauhBes9QGjRVE4TiIf3n51mTIlWuo1SHMShVxrJYRzWzJUI6ZfagVnYSLimqs
BNTnyp3pUc6ZxWtPoiP6XPJY6n9+H+k/6KzXT/pUUppflQZqZGvoHcWTe+wlz4YCxlpQVjq8ud22
zHdEZkWjDE/R5ozxquVzTJ/UnknFscrNmi8ivmMw65doUlxqGjBaFxljWzvSm2HoqRYkww7xrj3y
0ga8QTFuHsormW4sACyU51n5lFS3EU/Ca3OrSbT0iUA2WGRPkiTRjKVRJzScLQ9qe2hrzv1o+/ug
H9IJiGBRSP1xK0thBklLgqo1oVPdWkpsyDXsObt509qkdwxmXcKyrGOSA6N5hb78vgC9fxPY5hfK
aogymv3ILc/dPKNWiMzCZGYH0ckFiKJX7NUvtI4m/RI/iZ8LqOimMAqE2IWdnc1H3uPIpg9ZIdP5
Xnn4ourz1iwlmIQ6f9GDHlJaYoZL2zdBkDj2vml9Kyj69xVU3VXLPCsYZFCnllT6ioJ4lGd/PBDm
+DU60kqKAZBcOgiBFyYnjacLthnIrMbBRPJDsswmiEphHqZnRrdJdAQvj6V130beAzXP2JnjVylx
OCoqkIz4rI6fouT5uqVvTpYsqxCtwT+GyDh1OViqQppw/E7q90E712lpKeBM+isQtmaKyEIqJCJA
ZMhkmfqdWeMSgtKw6yjb2eD3sbClUVWuRaQBESRyiJTwN3NCdwDdHrFk9I/FjvSZg7dpBbT3HWzU
Btj9GCsoxKwxdROOTvUqMF5bPRiNFn9AO5D8Wsqony33GpgENOHPgvUVMmMVsaqaQyAAua1/muNJ
EyGpavKeALeTlisUxjaEbFjURAfK9FJ+ld3a0+6NywTxD1BD+Jy53LbDf+aSjc9aKU6kSAIWreSb
73qIsVM9B5DYfTHP7Z4c+VfV7eLF9/GxIVuW5/MQKsBsnPpZepV2MpiGJ4fYClqmdVc7qJcitucT
upDQlcEZ8OYJswJnTpghKscISsO/Tn4FpqrdmDeDXaLZcUad5sQJs3mLaTDnSxnXhd5RY6Uv7jSJ
I4ENe96RXcVdzE2ftRoac6CgB1DRohRQYpta4vDZML5fnzyesdC/r46RfEIaBfaOCKMZLSk6aalp
5zonzOCBMMcIqpzaiUQAkfpDbTyX6VM8f7s+ju2b4mqmGA8S1rPZ9TRUqpweAWC1ow2a4q2O6pXk
jrvH6B3ntxB6hcZ4jYJ0qrwsQKNaEAOCms5P9/3+/7GbaQh2DYnxHHEQFJMRAinZN48FSn/UB4Mm
ZP8/zx0cL8wqWjeVoQsGtbYRGjCim+G5Y/4R3JqgAFmeYe7glBPQf8Mls+HMJqtwnTVgkxD+u6FC
v/WM/bijLD28deNsJ5PxFFVRG5mI5xWnFXv0YN6MA8fSNwPAd7tgORxm0qHDhgCgMlJrGX8282SL
aAX5A+Es3JFXQIxjqOtUlMuKjsQtv+oXbdd6XekkEMlD5+6vgi3Br/3iTnB47evb9/MVNuMz5EVQ
apNiJydKd0C7oZEPdYcQTwWLLTvkG19sfaPV9OOAGR8ilo2W5HTp9EvzMjkNqloTx9St8Kx5eLal
NUitL1uzxeNH59kM61jKtiegAcFMN4a6K0RjtBaIZ3jX/Rdv6zEOxexCOZhidCzV6cEAb9T8mtYv
6fxTCzgOn3d6mYxDWdAHl4sDkJBUhhZZ6JruuOv36e5P32r/sRSZ7Uau9TbJ0hFYgg+Cfneheh97
BUJIIbfFmv7sf/eTMtsiFMahXGoGItZ6iN0u/Gyo96iYKBZfDj6nL2nFibKub3RZZDyJUYbZaIyw
ikyP7L64mMJnrYmt0uQlXK+bnywywYYmSlU8TwASukMYHnKD47H+JdT/b7goi4wnMQpo/JUaAEYb
wmL0SR1t3Pser7/gHcbL20PKOaqvRwOgmPoYcihTX4tGAaOY04dQuE+NfTL/7aAYb5E3bZir2dug
wpuQoHZMQgBcO2mE58QcrES8/pkNPuC1f5JFxk2ITSUUMTWI0Z5t2tuVfq2+F0jKiw/DQf3eOkiP
28MPE+XegUt1HOZP3MQeNbpre4BxIoG0yILa4zeQ1KL7LXEEmzwqHlVXqDwe3HWXJbP33caU2roj
2HFZeJSU+8F8GsfzMhKnmvbXnSPHYthLryKBfKMNgFT2vZ0tAerXW0s0vvwdCpMMC/opr6oUdtlK
d4PwiP54U/+j7ox3h/gWxa7C7SYjY1oWyEHgnfKrbvXPVC+UQJsFabGL6gDbMazlbnLbW+OY3KVg
j/67QTLupJjyHIV/GKQhnk2zt0zx0vBUjjkBgvyWql2NUg+N/6QtRU+4VLdoMnaMx7AEsQ6l56Md
v4Ng8WSDOB757UetQIO47Zu6wciC7IA6wKnfadquJrwXKZ4tMp5Fa0uIXtOb7mBaSGb741PgBKdw
3zvprXBWkR7JbF6NN+cMeIuNVkMz2k5qFrqvx/CsZ+dB5bhL3pgYvzGGU9OVHayyrV4FVNM2yz4K
H/7O8JiwIxJTJUwrLA/JPgXF11x8yAbO2nCmie0MSgId2Zsa09QGD2HxeRL+ZO+AK82QNJXIJttY
p+NxCDo5BhqoiGoFxTehV3Z9y+PA2rTjFQpzHo/NklVyr9MrBBxd8BMpP7tHXfr0cn1BNt33Coc5
hhuhgsZBj9EU9UtRPw7aPu8fwco28h5xN61rBcTsGJTNiotGgeTpgueFOnkOtNC6PhgeBnP6RlkW
aFqASVMnV4rdmfgBT7aGN1/MJokU0H12M4ZhRpVd1sc6OQplaYfqT63gVcfyhsNsFlGvtCSOgJVN
D2V8GJr7Kfl+fcY2N8v7qrCbRSjGtBkFzFgfnnMQMeSc0hKOGbM9dHVeFWCoxfdjVbOz7qjk4Inv
7secJ063PVdElnQNUb/Mph4VTVfqogIRgSxpblbUNrLwnmD+UaOoqoiGqRIk91kfXMYJrZDGkoxy
sFuSyjO11kUa0L2+LJujWcEwVkbCdBghoYxrbl/YcT65VaXs9LS0r8NsGvMKhjGwRa47TBdgxka3
ywyRTm8Jw2Tr9XNvfL6OxRkSa2lRosRmOwBLhBxs7MvLZGUtJ3bbtGaVaBBcAhsUxOc+3ikmRSFF
rwKD9Iu1EHQZ6Jys7/Yo3hEYLxbUoaCkbTg5umIeiCS4YSy6c8i7R2zCaMRQ8ItpXMssTLFoxRIp
eEHMmt6vpE9E6l9QzM0ZDLWi3y4K7yhsoq8ikF3vE6AkZuInoemXfQjXieyR1B3iNH5WupAT+m76
gxUkE12XQiSbywxIOVC8QIuRgmt21TicjWh2rhvcpjGsoJi7OSY2lgYRHiHLwEsS5Q9qOnAmcHP/
EEUXNUUSDVlm7I2oErSb3oh0xMjKys4GHZXVS98q6SbReWymm+NZgTGmlxCh7aMYhC75XLqg4PRI
+EdN1SsI5vw0TFScdwkiQDNJbuqydwOz3aXF+PX6ymxa9wqG8W7NMM9GQ68/UVbcaXW0L/P4UCzp
43UY3oQxmyjWCy0OVEzYNBVepDZOpzScLgsOBNtQKil1PgnUAOrMz9Jz2HLC5c3t8j5TrGKNpieT
LowYgjBBB6p9KIsntbwof9T9uIJhtkoX60qo0yqCuFNOsdi/CDGv94Wz5mzDaDnnBVSzEfir5VFv
QQ4NNvqK+y7Omy+6Xqsr0kz0oA0TzFdifomnAeI+/rK4Schjad4cja6KkiLjP9BXfsQZSq3uQLtE
03HuUOtWkjp6yq1g2UQxRMN4I3gTWUIy8IOkeqRreHJ5SB4DWgFHWx4hnyF5A4ROOq/yQkfmBdHb
qcAVLONopj6Q+zYCrHIh3n84Me3psNizk7h8+kjeKBmnM/WTJlYJwTbV7sfIj/tzPP+47gl4EIzD
CcmSdT0BRLI0Vk7FhJWfhvT0dyCMTYiQRSRKQ6ctOM/CPRmPdf5yHYK3NGzNXtwRERS7wMjQdg3i
KCjQDKg+x8JYDWyB96bOmTe2WHswgjpOqCVIg7mb4vY43FXd34IwzkfIwkQLRxXzJv/UkXbQjBtR
TDk3w01H/W7Tv5XQqTIxshYjqcx9k++XlMMVsul4DOgf6hJY1HEx+OgQ5kYEH8nSTE4I8eFlOilF
Zk9RjMRa4nBsYDPoWEEx81XK2TJ1UYvHL7BARN60Mw69FzmprXiLTVmwaLeMwC3e3OD7R2p7hcvk
DJexNZsxBm7rRreLI1mgU/9EabNpYZCKpgFbOQw2ltEmftE7wT33xXHzgXj1CxjvrjaTHOYhfkGy
r2/QJO0rnuB158L+o4u3KYF8XxLBrskW5vam2RVTUUxOaZAnUlObnJ678dv1ldzcXe8o7GZuxCJG
sUw5OX3aObkw72Qt9Lvwj07eFQxjmk0c9bOkYjBpMHj/R9qVLdet69gvUpWoWa8a9+jZcZwXVZyc
aJ5nfX0v5nZny7TOZl8nj3HVXgIIgiAILHTkB/Kj+7Dj1TZtC0MTYiKGgKoy48VNjIVXFRnCLLHq
h+FjM4uOnPAIuHkojCOfwhn5Cr1Cm7w5OGY42xq64bLp9TMLc5GF8eSLnspEaOvJiWbllzRm+1EZ
ntsh3P0VDMstoNQ13GsGn4GAHqyJKHPvjeMgqf51mO1DwzQQP4CTAzWWVKmroEgs8johJrbNfJC9
8YY+ByEswjuU7Db2uOMVRG/X4KzwmPihK0IjFVXgLbelYdPx5RHGqmiTl4FKvPB5DOlcPMb0RKEm
gTJ30/8WYlG6lchBNwpKsTBjmbNomwfJSjjGAsMwjmM0gcE1gN6THLRiz1ktuh0/XMpXAIzxNeY4
taMO7Sn+cMoPwy4+UapBacdfqW2WsAsW+6JWZhNpQ2oZ1KXHCCja83DEeBOwKWJEtXrW/cbCI+Vz
YoMeHe3/9dtn+i510ZB1MMBT2l9G2nwqsliNe+wBubJE+Wcb7LOJN1Fta81WIKyY0biUgSAAZAqC
fZpE1jDznOxm38Eag/GyqTJnfd0MKHY8VyfarS1jaNrP6CXcV18wQn2nqzbPTW0FAjoBvSuSkQo8
LmP3YZSoc6im2Gfqj176JpmhNepvUvil7v+5bpSbClwhMUafCu3S6mUOOymax8JUD5nZch6feBCs
IahdOWKfwLPr2ht6bbxU1f4Ogq2I7ZqpCgoTEL18LARXzDgPT1uH02o92BT0kBiYTZrh9wMi78MQ
53k2eF1fcZK2W6HmGoaJ/9Rc66RkwGIMqhhaLVEc1TR/iqQ+RprkXl/4zRYlEIxLqH8m2KUf6E7m
oWnMDGCSb/i6R7zldxW46QrPzbGaMdmDTvkWTjJme8Qe72qwbRQXdOYkMWsllcsKoYueTrtal7xO
KT9zOq4lZHZR1NW9JiWQ0MR0ut5t9vmho3MLMAYD0xLmI69eYnv5LjIxeykUJKKNGmQi4oS26G8x
piuGEdLiOq9maPMBfi0as6f0cjLa2fy9eObX3C394igSK5t/D8crMQAmn+3R5r3Ab2+DPwKyJCd9
Pg29AVpoR9cwe6JdTnFRvORRzckkUz2x5+RKOJbfJBziEbzTCDiT4Hs67IrmPh/3jZ458vTUd7+u
7wOOIbL0Jp08ooE9BFg7V4dKzM+DAN6p6xi8vaYyFyx56dSIEICoj8F56S3lkLvtP91uQg37YIMM
V8VVX/YNixa0mz955OXUGq4plOpgFSZWdSLptMz4N6Vb4aWgv29RysxLnfFUSc1nBUOEWRK0FFIW
uDMazY086hwHyVUk4zaCvIubXILdk96SDihL2plHShKd2sotrb+i89jrr6JXOni/cxrv+jry7J9x
KHoSy6FpQI9iP1RWW3SPQYsxBnPvXMfZdiQGkg2GKUnkd9i/UqTeZ3phzglOzNxr5rtquOmlyAq7
x7+DYcxiKIlWJhWFicXjEJb7uhrfSInxDCa3eXNbdReRGNtQAgNn9ASs+b4A/5ITofA89Y0CAxll
JLkyNztHbuBeF3Dz/qCTCypjLrjQls2MgvffxJq0NXHa5TamQGIWEYYA8c403rIx5hFqUZ4nKdCE
XHKNxbB0M/lZxYEjqwHndWLbRV4EY46aTorNcKwRkKgIRAw5i62xVWylMV0QwqPIs4u8JS1219W5
vb8voMyho6WYXRiBPtFRO8lHbtcumo5TVPAvB9sfjN8OYGX6Y9r1c1fDTuoZDPD0fimg8lzbS48Q
q7jBQG7sa965xtEmW8pQ5FM/CCZdOPmnNFZWrXnjBCam5JsROFMzcAITjp2wxMB6FCtt39F9Vxi2
ErwIoJsLeqcQOPubs14sI/ASDkMWxTHclVwMXjotmU/Mz1FLrTYZSwuslyrqM0Roj9wqh/6BtuWA
H+xbuUc57Dl01P11K+R4EvZlVhzTqK5kaE9GUXZ4Wsqfef6ZcJ86Xs3QNFH5EO5XciTWJfy8GX/r
yU6MvvUjJ6u8KcUKggn10zmsukWjB1lXWbHxHIQ3Zcm5FW3fXFcgTNiRL2mWqDJWZjRBrNEObrkk
dinUbjWpr6FWvnW64deN9jLVlR9k80mFR8lJfi+rIsfmefIyZ81YtkmAWYWwxVr2IhkmEsr3KFLh
efxNm1+JTL9j5T9CvHYmBRUjaTA4ExXSoHh46p3Z0YhVnhY390zQbV63SK6emWMmnaKQTASLOd+L
h/lLZNNxw8apQHwnecuZz+G8SVikr8RkjhqyLCSn9e//SzdIeSWMfesHr4JbHDFYgY447hTHfLou
KW8VmWMHJV662AiAjXPTbjDl2FxUd+LOYtt0kCvpmIOmmmNwwqjQJ1qh7SB7a6RiJyTHMuWO4970
/Bcktk5GyXVTUw0IBHayW/NR9QqMCZQfpgfFInh10f0A0y3no8odzM3R5IeOuCqKlkiBiG26r4tT
m3tE4DhKzlZge+FCVc4LmULMWm0Z4p2M19G/Mge2GU436ionGrSHw9Nqhdgi4hmsnxwUjjWYjOvo
g0ZoWpzRzqS3VpMRKwwXjBjeyyInqNoOPlbWwDgPLQGvTtVDnsaJ7hRbeKEzrMzn3mmsDkEqepv3
3Ak0vFVifIcSlak46JAObSN+fKQ98SW4KzAlU3JSBw9guSXwgqytRPTKe7ATOvE6ZmYpTZeN9uAI
VgTGy9AnB5rv4c0F49k54zHKoq4KUQdUi8E2xT419zWvu5RnH4y3AIO0MeQjNCjMtS1HqNsEQVL0
aIju31g75kO8P1qqZlSI2AEnThTbwGbq29rSRx4BxHWDQPvXexh9DMM6jABjduqu6sOdITS765Js
34skMBNJhmwaBkuIK4BTHgEIburZPsGDb3rQ7mhnJ/kCZ2dFnGhqW6A/YGzWqK4xJbZtARbK2p4U
jY2olJMXoMfdhwTHRR42Y5RnpBOqBc96TYvUgzkvtilrbtuB4rSoIjsKQ45v/Zcj/yIUE7/JRdeI
iYrnSsrsHd5gK/nRY2e1TnYjnkQrcj+VXFyJyMRyUpGnpYzmB5CbdIcu175HA/GrTnrJkn+uWwdv
vejfVyHUXLZRUtD1EprzUt6RzzyO6itJGC+baqUhTBlUFxY/Kvk1btwu4Bg4TwTGqaZ5O2SzChHi
9nmq7mbj6e9UxIRfeS1MoUkfq+NgOMRhepeky6cuCBcDYxznWLV5lWp0vQVynMveWurhGMC9XZdk
2z9fYBjnOTdpV6Uq3TnN5GstGJuI4IUV74GG53FYktusjpuEzFiR0ZYOy6n1S1+w473g9498vu/N
FuiVibFkt0VGgqQsgNaRO7lBPcuoOhreNMroZ97VGMEbIz9/krrRSngdgNsKNeBVDYK3T7aNAF03
SiRNePovmnM/HYruwTS+XF+zbeu+QDCmkYSSoOrUNMR8sUuiWmS5v46wWVigSxcIxiwqVMJHEoEU
LZ5NOlAEgZrxkNrtj+x7B5ZelfeO+y/28QeQzfsEhRqUMQXMTpSPqPXNG/lGsXqHNtyJOiekpBr6
eF5c0JgzttXkbAxQdORI7UOlnIzCm2WUeS942DWe2o7jUHnaZBM+lYZKcrMG3GgH/uCNX8DFhrGw
5F6d8f6fuOXb9eXbNBBZUihLFfgH2WaJUa87oc5g/nXzQzP+qdIf139/08ZXv8+4VyTLirGQcJlP
wsEKje9Rmlix/vp3IIyPBd1LYEQiQKqldJao3w15t2vN0Ps7GGYzGTlRZ6QmYHilahVqZRvNUyO2
zt+hMPupmJcwJx1WZC4VG2ejFZaVJRg80gLOwrPX2TTCjOOxAUw2HaXyWVE5XRF0YT/sm8vCf7i1
JnVXY2YFcm/6z3q4j8wbU3tRi+frytoOrmTV0ERdI7LJPpfVIA6f0RGLpTf8cOist3nKvTb+XiZ4
40Q/ro76HHeyCqvLjsrQcpwDF55qeRUAqancFMkM+OW2OS2Ogg7uxBlCC7zs0Q29JLW7kVeavb1y
F5Hpllth5uY4pIS6iC59GMZnkzeadnvLmpKp6bKKynbG4xVB0pKgHOHQiwH97+NtKXYHMSw5dr4t
xgWGCYsxoU2ZinJBrQy5nxpfzl6umwbd9B8MUJF09DWKmELPdk+FSlYbqDVCbJrWfq3mO9Iah9gI
XYQtfr1M7nW4bVO44LEbap7SPFQm4I330VO4k3e5n9rpvjvQzF7uFTbvMssRkN1hrbAIJFIBmC63
QQH2myS2a/1NE0Himsic1drczivp2NWaUrxC4PnbiabZLnXD6bTJys3uPA+8G9qm/a2gmOuLrCmK
FNCFa5ezipnVuDq3yv76avEwqHGu9pDWF2lToYTakfP53ozUgxYOtmEWj9dhtqPLlSz0O1Y4taE2
UkuNonOqvYSRsgNGylqaFe3EXdja19G2n7xXaMxhS4xUV4uWmiCSNZSISX80/AiT5Y1flNwHPC4C
km8n+tgSf5XeFM49ZHNHr+CZY1joidrG6owdXd1pxXM1co55ng0y5y/RilycZIgnzreictcWTibd
9+OX61rkScGcv6YxGqTsqWmUgS2S4UEkIQdiO4RVNPpoZKBWmh15UpvoSZNDuNhsb37FsBO/s5Rb
yoYkWbG3cNT2+x7x0RNe0Bi9FWYvd5KEysfBG04aKH20V+FGHK3hxbR7xzzUe5R3+lqxGzjI2x7q
AsyoUmqEEk26KIcMmsrT0bxsCL1rSrE9EXQxlZl3feW2k7IXtbI3x35u9bpUISidrKQjSfqfkUDk
Jt9LeNeRLGFPOAVI2wH7CpM5LfVC1ILeACZlR1XsykN31qsK4rXZwS7zeNPatq3zj0rZOSkg0EoX
uYJKDXJWgztJ3l3X4e8Zh1eMRWO8b1u0xiSDXA3XuWJPnN7va3vCRGywG4CHlRKIRpizJNxolTV7
xQOdHlx6md9j9h6qMug4dKuwa9CYl07k8saWbHuAi/SM205B74kcLj5uyJ6XfPFz49ZMJdyfRY4r
5amZ8dul2WlFrWNVw/xRw7ibmPfeun0AXSShkq4OBlTSLtKsASDZxzti4YwTBcwQWezsBtUETvxY
2DPS+bwdQrf6tdVlXLSWl2nRt1Bgf9B82ZN3BTwPjobm2P0+lQZf3KEYyol83oR1ji9g56YUhdAV
DS2/ThaYTyt4ZJp3E3q/iSa6csWr0N8W1MSTPPqVdIV9+o+EQtHmHGfRIOQ3tREcZhS8dCkaHrLR
bSB1ZXA7k6g7+6jcCyazpmJXZ8siTHTrBH62n93FE3EhGI7Nrs4wPkvwpWPo0RJ644bHFbC9My7Y
zMKOkWrqEboGHGmIbV3Co1CL2U14yc5VjunykJjTJE+GYjBKSNmZvhj9nMrU6lHeGfM63Xk4zOEx
hnOlpCVWcE5fgvimzw1bSk+qwmt3/5fA/Y/q2PZtPZxa0H1BdZS/lba0DSda/ZX9Aj0VOi6ib5+Z
Z6srF0DmyOgxvKsVDUjWVOA/bLDbMdpteYpkTvS56cRUWVRETUaMwb65CrIgCJKAmF2sF3cJu12e
pvvrx8XmXFa0ev3BYDyyEVZhpxJgoMI9GSxKdoe5rLa6WO1oyefJDizRkXaJX9mFrz9x0HkSMm66
CgRTQthJr98o2s6QL1bc8mw4ZHIx5dtHo9GZd+DzIJlNPo1jW0aLhISZru1TNfOENHevi7V5Nqx0
yuxlQ1lUKQ4AIQTnML1RpJPRcExjs+lnvW7MLh7MWZMFDRjD1+UuA/unguOgPmSPqLR8RIm937ni
XeXSHiAMizyqrzyHtR04raRk9ndB+mTAtEh8QVB/mcvMF6f2hgyTlcqJZmWB8BQ1gdXFyVNeqj6Y
uJwmfJOEhPPCvXku/fkMg32qDQY1S9sFn9FliRMGqjPN8oHkkSNmaFwcyehfX1weHrP5yVDEnUhN
VlMMS1ieO+lQqndz4uUp5zGVh8Rc2ceg7k2Uc8OvLYKVpjdRi7LIwRFTb0Yx7XWpru8Kg2UmTac0
mYISUo1p6qKL0RMHkxOSXd8VBstNqmNmXTCBbQ8PdWD+DzpLDj0pLTgoPEEYjyLUSpXNGQSJy19J
/2vkkRBsxggrc2Pch6Sj4bcc8fvJ3jikh9in5NbUP15fD97a07+vwkttrtIy6LH2gVk+DRLKygTZ
V4z2NmsnWzOWT+VsVmIx7qQbq3FSZIjVNE+iXttxc8D/cYxs2wI0RaeVlqB2YrZOghk7Ge7TOGuy
xa506aBl4JpueMfzhm9ExlBSiEFwOzU1dtZ4aYpZq2QCkp+u7A37+DCCaKNAV316MB9iXJkpu3/y
3Hl00jMBxyvIO994j/gfhX33EWxfcN5oA8iy8BEEdLFL4JYjBm6EPJV+NPf3KIxKQYCuofUoGJyi
egome8EgkeuGuJHqeI/AeKEag7+TegBCdFJ80FWg+FC81azJzXE//JzS8BKAkiUDvpwRJyxxpEiy
PjiJtuzmLvU0dPmVAu8h6OPugkyyAkYuosMcFUamJO1UbQylAfN2vggFscT+lUBz0/xqdjnHIX28
yLzHkt/vZLkTs7CaCYyxI/e5Mr3iIc2PO7xQG7H4kMjGIasMztsNTz5qNSvvUaPiMO9McXDS7pS2
hTW3ntpFVk5+dvl/XxhI5dNNSSWqCKYFxuEif4KFDKDLQj5JdWEtykHnVett7qUVBuN0g1GaBKmS
kRNNX/B4bC1kn5XPHEPngTAut+y6AlPiAELZMGQn86q78Uzr2zPMquseCCgK/P+eouK98hi3m+hK
PgYEyps0PIQLxRlU5HtREzmJ3Y3E8nscJlbrIlNMSaYMyAwMTnZHc4ipHxzkXfyMSS5osU+RsUif
wOaLy+3ESbFt+qjL6rGN21XYlqVWQLGRlE1W01TEMdM49K+v32+2pve393cy/k7lr4y+V1qjSTLA
qCDtPQg7pAnugl/yKb8RrByXeAwXcEOMTXcoaTiGGuznI3FNMCbu55O2o4P7eMO/t7f+n63x27Wu
vkiQK/QQ1/iiJJsOlTq5kSaeW1U/lGLkzrnxADX81zHjeyUw3qaVkGLLJBiUmbyqyalaHtIktwv1
Rel/cvRNneQ1fTNOJqxVvNcimQebQiIKLEYCdopmETu9F1zTRk8x8mD5Y4bm1N7F+67PO+d5dsV4
nrzXi7Gr8QHDkjupmh7nRnm9LuRGbuG9PhnPI6YKOtgnYFCnoJ5iN9hPpUNvVdGu8dXXSLN5zBsc
P8RWFVWJWWSJBkhDO2bzQxJ6asyrfqaffW3tGL8zN4sYVtTvYBDNvsStUa9cvUEVPPaGJyB1+db5
9HTvOPrkycb4IaJmShAN2BEEA4Oz/NxhxjMOaE7MwjGM395wte/KOF/yiVqm0S3ncUxvk5FH7bqR
N3lnGOwj+2woFQ6L34YxuhrISuj0lMwRHpBlR3BEH2RErwNTf/T8dybJVhhJDcxDomsHahGn21de
ONl0HALNdrWPaWEVPs8keQplvEqeiw3cCJZNz75F87ds3HNk4nhKtq9sDlCOb1Cbj/aUoCB+oG8U
4b3hLL58gyZ+wW/88m08JgdeixlPNMaJ6JMYp2GBk1HUv0YgD+Dx9nAsXmIcyKSHqlZSJyVpoqW0
3wJceUjxcF1/dNtc2c4SE7poVY97AD1o0CB6aP3Ub1zkqrmX0m1vqBBZIwTXKwxHfB9Xoox8CEiB
WBYu/2uMdKRFp7J2mHMvgblORZ85z8dvqm+FSJdvtZUVZag1U1nQuhCnxzid9k2hHhczcq8rcNMf
rmAYK6iIkIMSGDC1cJLCfScqlo5HfvOf6zDbXmOFw1iDHBpo2SXAGbzyi/5VdIkVf9New3OI/qPC
zb6D7MhNzoJs8SJNnoSMiRQkCMWIIpti8VKW+mHU5LsY1aRzEvPujJt7aiUlc7qgY60OOrpos7ib
tEOQcq43PKNgTpGwUatZzGCGIDq1elP+XiTKSZRMntvj4LBUM2KSDXKY09UCbSd4KWIzs4LolWMT
m3HURVtsB6qI8Vu6GACFhhg4STzhIfBozVHnh7e8Eg+6zB88haLo4GnCDE6DHRI862qASjyoLpDH
ezOUD3iPtvV5donS3iUyj+Zw2xIucFT21fbtUoLKYuowMAfBTtv+2BsBJ+LdNuwLBOOTllBQxqAH
hCB9SU0370QLRMFTwEssbmvOAE8s9GN8mJCDKd+Btigqjl0TU5U6DI2od7LpBVqLp7rcuW4Umw5d
+QPGXplEXR/qRtLoGR/u1N1/RugVn6BBgxmsYJh0y9y26pDrgJGbc0KeqvH+uhjb984VALP+8jBF
aBmF0kY7k6zuFO/as7HvrAGpP5vW17Ue9XvzbrmbPLAic+692xv4okbGNlINE/y0HPIhN9EOr414
LoRf10XctvALBP37ysI1qYxFXaAS1l9E8yBEu+u/zxOB/n31++iAn6uK4PeHGFMOZclL8t3Q1/51
lM34a7VOzLkkxH2+ZCpQsuQhzV/b+ZBPXyvULgfLvgx5Ho8nE3MW9a1cZeOEZVEtPbNhE+gPKY6V
S0lPETKDrI7fRs2TkDmTFlEtBnGChGoVOWM8YD6q4YCJ9CTIhlX0hZXqHSfvwdvE9O+rpYvDsTfk
HJDB9NyT0BaQGROQkivRqOaPgW53kmxfX8eNR7l3O5q9+uhaVplaAExySwcapfcSHgExScEj0Gzk
8sKzjdK093iMB8mSYBLMCEuZ/hJuo7vqJ2VtVG9mZIjjJ+LWtwFW8/8xo3jb6//ZduwlKEp7DOY0
gDt5wi0acJzJsEp7MTw6ZnqMUcbU2C169FDBy6vS5FgvS7WBcQQojQ8ALZv7MMmsuDhHCsd0OF6F
vQ8VSpqguxF58KAPnDKZPbMuXY6p8OSgf1+ZZ5WOtIwBpjLfC7eLIztkZzjdQX5ocZUUKUn4q8bx
x7xVY9yMksU1UWpctmTKcZTvUlG2i+5EiomzDzZlA+WvZoqKqqkfSBWDGfcUBfqbTFV1g774mYBp
wE70VrOuq3EzLFghMX5FLA1xKARYw9Lsxtkfy9lpltKexMpaKp6b3n6MWaExLiUb+kk3a6B1HpQI
BoNhp50UXI8zd9yVu+uibbrMCxgb/hZjLihZBbCKpLaoJKelNnZlsFRWIw6WSaQDkfrH65ichWOD
YZ1EUa+IWDgl/TWgPWKYrSL/8RkMFU8VIsGAVJYNcU5qoR9NXMnV8HtRfG3m21l6uw7xLwt1wWAs
fdbCytQNYPynJqkFTUjkSPtyj6rKA68qcFtpFzDmPK2kIi3yDtuqku6G+SGSdqXymSuXeoFgzLyt
y7rpEnqulIaFYMGqyc3c88LeTf+wQmHMOxGjRuqoIDkm/6To3JTnkxIsdtu/XF8fjsbYPvWpCZqo
pG8FLXlqGlccXmLeLNZNF36Rhe1TV/plFJUYspjlqyreT7zAcHt3/lkRlsxwNnAGJQlEkIb2ZlFw
+GnR3uzbXxWJFguPn3dGpXPuWjyzZru1jAgbKhUAiv65fXZHSZpzmzzQ8uziG29Y8wbzDYKLlQqZ
2DoMwzwXcqiQloOXsY2hw0f9oWoswwosAz05oaPfRQfeIzRv5ajxrA7GHFNttEUGrNyj33bqDmaW
cRLwHENXGfegiEqP3ibokSyaOxcC5nVF52oerKad3c+YuqEqomliENXviHElTTbGRjVQJWp5aymT
X2eDjeCCcwxu3/TQfvp/MMxa5bFZz3MKmPD74pheel8r1vSiIvYU/Naj8wQyd7ZMp9wl98Idj1pl
ez9f0Jklk+e5brsQR5WJZz3lZg4OPc8Dbh/0FwhmyZpoSpAXxZIJpXhU03I3ZYWll8o+S8NDkYjO
3y0b49OH2kA6kt6cFzXa97NyayzgMQyIfx1m0xA1YuoaugXRzsLE76ZkLFUZNhh91Fe1NWTke5fp
zymZ7S4a/uvCY2xnTVWIZII9BSz27/dVgUE8ZjQDq8meJbAcNO3dIvlz2nAsfvtScgFivXufTF0v
agCaD6jBtNTjdKQv3hi688M8g/oERN4pyuVzK+OEnYSK8CG9tkJm1ClUbRzWPZBpBfn0mDnaHcrp
PASDjUtJhaobzEuyy7ecFmRyxN5eyj/qZQ8EYuhBb4K5xlGG3kIHVy9Edqk+FD0nFNh+BcCMFEnE
kwyqPuT369gVhlZEZY8pLL2df68fqr3oZt70pjg6/KU9GXhD5NXDbfrkFSbjXkpZq+Wg6ugoxYMZ
v0S8F5RNB7L6fcaBTKoeL5HRgompx5CD7CUBBXFU/7q+2TZdyAqEcSGCZiBR2UBxUYL2ov4LPDNm
TnlRXe+U9Pk6Fk8gxn8UQhmmYweF5Ylk1fldkIhWw53k8fuZ84PB6yahE/o0dBszBh+TXK9Cagvt
odgLVgGy18wrRCv2wVCXWNIjOdByC2HfvqW31Tmz5Z/X5dzccasPYDKMuCQHsjZMoIGaPFmn3ASW
uFiT1QmnpERqVuFcirb1ehGYMf6KJDNCVAg8CvXXfgl9FTVJklDtr4u1ae9oipcM3VBEiW0wXEo5
xf/CHqf5sQ0OXEr4TTHo+FMF9ki38fs9bOjhII1omnAE/VkK/gGlTdw8XhdhEwLt4aKoyxi+wzKP
tYrQ5nECiGR6JNphFjw9+syJsoJgbiWy0SqGIGTwCoPpVEHuykgjzmdMqeM5drqsH+x8hcScXUFb
t5JaQhjj2+CUN5FN569Uu+JLi97L1PtUCIrKVVnDVEpVZmfGDWUZVWmRwKqV73l9K5mc+HM7kF8B
MK6oWuQQM5MAoIcuLeoMZEtzJrurkflp7MImr9eNYTsxuQJk/JGO18ehCWMY3G7xJFfeoSAXwy/R
SK3tUidweZUmG72kiDZWgIxtgA66zBUTlPxgnjrRpkf5TbDR00JyKz9pYF9PvUSxQNvPEXRz565w
GUuZwPDXgb0SZWaHcDffTx5Vb+Sgb1yobMVL3LGzeMxOG5gIqDQ01msgS1DY3rwyaTWtjXD0i9Vi
J6Ng1W3DkYsHwYjVD4sshREcUjo3ztxnbrPwbiobAcxaCnaSFl4FKgl0dZhTJyy7vjrJUYoe7tAy
pp/X12jDM70DYg6tppD1Zo4hS63naGU8ism3Wnq4jvH7iY7xGO9AmIMpM/FYo0qQRvIpuXWOWxDt
046dT4RG74DYE2kSe3GkKxOBoL7ro5tFLzi3hE2FAcRA6SnKeWVqHKs7ZFXPjdz3BUJLFWl2tEkv
jRVpznWN8UDo31cgCth5eq0s4ZIqQ0qteCbkrQ762A7kmDdUY9PUVgIx7i9WqyXvZQgk1qlVKsRS
8+OU7aKYN7FwWygZWVRVVxAxM5rDyOGhBg8iRj3K+f2QLqGVVLKlq7wmyI3QEkPuLjiM8pqkQ6el
WGPmr/xFyO1AuinFuxtjiDhugCcPo7g87zRjDoAjgRU4Wh7i9quRP33GEC6yMEeFGFVTZszAKMhk
zflbhAg24nJv8iRhzgdDGcLCbIAyFkdNP8nLruXVfm0deu9WhXGa0dgaJDdhZtI92L9RItu81Wda
UG6YoG2edwMvTtkWSjPp7HRDVdmRh3UZpaYijHCh1dMoeWCka0b3+upshQ4Q6g8G66a7vFFi0GvQ
Oy5ttwWzwHOzG2wT3ZrZP7wuQ6qhD150Bca46iIyso4QDBwe8H6vRinyjoVqB1HzLGrprdqot2E3
PnVSwct0cjSpM+67bdpG0gsAS6qFJzIwQ8jH3K7c4AkjF9DyFbzwXzW3N/FFs4wnHwsxokTfo7ME
aIWVDpX0fUnOafFqdJz4j7qda2pl3JKhzwbosIfRCYf8JGvtOV5677qd8BRI/75y51PRKmFaQYFZ
EGGiz2LnWfiDJIQjyVaS+J05Mh5JaaVBLGYoTdhV+8guEFxmXm53ukWnqC5u56cR8o4hL9DjqZDx
UqE04tYpATcv6RvVfpA5bpC70RgPZZJWz3W60ZBnUT0USdwMVp/ZILw9dJiMwSN74S0Y46yyOphL
acD4cCErraF5zEH0rfJaIjgg7JtiiPeMsYphFX19R4SvQ3bowoRzRm2ujCTKmLgtSbLJtv9pWRQY
qQaMSiJ2QH4VEs85iFvb54LA9vYJejsHywJVZXvJbq30vtlFNwl6SD5RwERESTbo5DZNAgnA+00U
1maNQxD7FMTKdoK0OgamzsM/n9ipKxBmBwVKPid9DxC8mnuZ2VvykPgEFW7XYTa92wqG2TDZMMp5
lgBm7Mu3IEn8YTbvMmLu9FK3qrrl9IVvWtoKjtk9HRjCsqnGUViMx6bb1cK3iccMTX/igxeVdFRu
KyCiA9ve+9XJwJDYgR0Mk90H09KW1o6SzCH6QUmjXSq89eTtMxq84DFeWzWMWdRK4E3Kz2y80ZPH
NDxKsVvK++tA265nJRljd3oigd2vxhbqnB5za9zkcbCCne4rMcp5cHH2r+NRC7umSMYClRFUWlVM
Fdkau07sdqX6JKrEkePZu4607RsuKmSMkGQV+j1zCJaMx1a9aYT/vsIFG/by+4zVpdogkVaGJEvz
dSB3QxtaRHiUJ47CeGIwvjquMHYtFwATBd9L1amqz7gEBf9EWaadnYxl12achyg2gRhy5S+dfp7C
Aa9QhLMam3t0BcMY9KSVuHIquLr285405zr+Fsru9QXfeq0g6Db/IwpjyojAFTnsgREbdolpKV7u
Rni0rnJrskG4iLo4P3R41fY8wRiD7tsklQwF2Xd6lpapoxc3Y8DZpDwMxpSXSWgxRBtrlMi/Ouk5
y14w1u268jbNbKU7xppDXR3BHUqT3clejH4syZfrv7+dJFkBMHasoTlZnWsAzIfAV3fBvveKm/9P
koSjLLYuMmhCqUOciwxGG9tNdp+HlT0OvMYHuqwf/NhFHPY1JNLiTAgNLPs8Lpau3OrKYg3aY8J7
rdr2zysg5nZiVKQB9QqAWrf8nh5rFNCa35Mv6L50k0PDq+LnKY/xBmGoT3mZYZWE4djO97N529ec
TD7H0tiCR5Cck3jKIZAhhm4UVfsw/sQkDB2eADTZGqogkMZivE2pCZGsl4gItDNtMqvPycuE/S+7
qRM6PP6yf1miCxpV6vr+U44dGUeEO61bSZYpWQgPvNg3z8XyP6RdV4/cOLP9RQKURb4qdvfkYI/t
F8Ee28o569ffw1l8aw1b27y2HxZeYACdLrJYLFY45RngVS8EzsH+Jv3C40wO/AKSFDGka9QFhNCm
m8fqY6aLPNL9jfoFw1kd0+zLrC8hFumvu/mkaaL3HFPd8zP0C4CzORm1lMLIoGydNyY2timwPHoD
Ag/Woy6c4/gfFugXHGeBwnqu136BPODoeEqjwVun9rpDKkm1XmRteVLi4W6sw69l+EdB1V/qyPMN
xy21rNZitm+uQepzK+kIbCiiACT7/ReWk3IBlEFRSULZS58qWulJGmoC5Py6bfrXudCdJmwfRqU8
kGH1L5t2gTryE6nWskQELwPuFIEqRJpt03hNF9Gb4j9u93+3j6dIS7RpTaUeML2bD8GIQCFK0iQP
06PQYGL8bO3xi+T+/vDPd4aEn1KV1E2PdzJAZzlzWv2rLAVRPNgKmDYuL+Jeen1rsihnRDo1lYa8
wKFWg/6aVVlMrb1+qg4DiG2GgBwLw5n8BTRXxzqI7mW3D/7WjlHOrsTJkhkqe0epgaGBlFU5mN/n
E4ZR3LenRPgSEJlNPmtMy17L547pjbP6OjYzPEaBbqt+5UtuJTA2u/c1vFsFbDMmGIO4w2+h4EMq
UngFOUZC1D0YUeHl0sVO45fLG7l7Gn4B8RVJ+VRXfWUgDbBYxE7bK0u6V+aHyxh7GU/UNP8rzVnF
aWvNo64DZP6k+Io7g0G6BDVo5qhPxdH4iKKMO1GeWojJOSLpnK5F32EFae/oi81a4IsA3V3H2Unu
6Q2bziyOk4pWk/NHMAqlKwcWureMV2V1i/U+jo+XF5NdY2dmc7OWnK8w5Kjc1VusZWFVddC24YLM
Ci08I0dNqIzeAqetpFrweNzPF2xQueNOU6rlEROsdxV/vAPPqmVrtwm47PwSBf6S5opYXfcN6AaS
O959qa71IGEDJwdp8hbvI+3QH2pvrMGTVd+qh0gcOt29kzaYnA9B1H6tmghi6kF71A4ZONT+P+3q
IhjOk5iUNLMWpAfcCp5QO5Z306r5Wac5GCp7Y+amRw2C2EkYXFadfRO2EY+zKqBlnMuMQHfayjbQ
Jt8EqgZqYNPWB8f05UM9Ca6JXZ/sFyBPmw21KdGcyqxLiFIUBPHMTlRc+B9CgSuLINwFgi5OqClK
ZiWx2AMq6FZcA+uBOs1rgcG/2odIaFf2JfoXjX+u9U0VhRjRg2oD/bNWflenj5f3SPR9zivSoiyN
FQ3SdP2jHB274svl7+9bqF+/nzOL7Tr1JGXlW3V1Z9KPcfsRDEB/B8EZwTmv0n8qFpOlRZVpn0WP
dVzFjjqPmkC/RNJwxrAuo6TLUuxGBGLPbDqECGpomeAuFoFwtg91Myg+YC/AWPuR1+5YxPYgSsju
YoA11UT9sYb2Gw4jKcyubWRUPWVlIBWf4upHmbz+wbYQUFarqM9TKU9GnBStuhoSCsViM7W79VRq
MAKTKAHBTNfZ9bRB4fRXMgitaY7Ecuu2YH054U5yVGe5iUC8FH2RHKX1Z693yLc/DG1toDnVBm3Q
3FktoBXydZAiO16/jCLd3vXLNhicbqcUJPmGjrq+yuqcQTkqeujq65PZiwI2+zfuBolTbZMYchIW
kMZ66j//Qz6zHtTUTn/WKO3rA1FPi0gyTgO1ejJJS6EeY04wP3dyqqlK7HF9oIX5/CeaSBXZohTN
eLwnzfSw1pIaL3X1WS5Kd4yPJaru/w6Eu2MxbE/P2wxFO3OPAamjk48pqo3/UhLu7gk7WhuVAZAx
lR6i0vBoR19zIh3+RhbtjEm4bYxYl6ELYYb29+e6xDzx4cffYXAHN9Xitetl7D/t5v6jFkb9wwKX
UsJwwiE1BJvDlJe3EgreAwYl7D+L8+2ssOmG0oyQAss+hNJrh4fiZWl2j88WgfPkwrExjN4CQvax
PQ5BdJKcwTdOrOkbD9I/Cqtv4ThtUwzdmsMwhhOS6E+jPkPVkheDfros1d4tsUXh1M3K6342SqBo
6s8ZY2Xb9CULRU/7vVYRZYPCZ8IxTjuTlRQoS7C+Fo8WfXs80ccZVQv6fflxuDaC2VO8zM9vRO9e
gWLwXT9GmNG+7oFNqvtCv6Wi19OeldvKxt0RBuniiuYJLsGc2EgczDRyzPE+M0R1fCIFJNxNgQvd
SGaGpAfKp+zARmrrdnY0TowAIPqjyI+CWj6KonmKrDxnvoemJhVS14iEK7Gjz+j9AtGh7JH6T94Q
WyDu6JpVnUWrAbnqNMYg0zZuTskgfUxBLf8httAwaDay4pCsQM17nB4Vo+1uBqUYbhJqpN7l87Cn
LeBTNnSNWhgqxxejS7kcV6Dfwm28PujmYxn9iSe7+T4nKxlbqy0UfH/sFbvUvBk856siMO57KrkV
grNUFM10phWznRsV3V/7vnPVvrg3E8zFCxP0RF5esz0bsoXjLJUVZplGLMhUDJlnKpKX0v45qeRv
l2H2n2WbteNsFYmqcYkZDqb9QPW9+Spz0p+mnT6qCLwIRxeyVeJvlI1YfO1fISUgP18AR+RTIfV+
Qb2qWZyheU5HwRNKoHUWd1PmOk3UmGlFi4hLGd7rncCJFmgEX+G3jnJIcwqNGI3OLqveGccPg3lX
Fl8Fe8Rs0PmiYX4LRb8NqPU5G6VI7QgtwJ0fgm0cMU0wG2Z2/E05KY5+rV+VgflHB/YXIFvaTeqJ
NsY8SGAWdhflJl1vokKwcvvK/ev77O+b78vauiAFxJS7Cqz42Uqcsni8vGgiCM4mNHld1mGPF8Ba
fR6ro1re9ZaAY0UEwVkE0+r0sG+xSi0ZrjHE6CuizrZSiThP9mHQ8WpQVTbR48ot1kwkkuUETezW
cWgiTPDDm0nYiCdC4W7cISr7cDDAmyGHydMYN75mVN/GUZT52JmHaCkocCGGguYxEPlz9qbKoywb
Cjh8ipzdhat1itLONyXMbu3Q5GqZ0Slp1evJ+jmb5KtCS/f31UIBcx3qunQVfONsGTaa1+cdmM07
kNGnNTlEY3tsce+liWiAy56Z28Jw2pcnMlGGBLV2g7ocMJvHw4Rln8BFK4rck6XEvyzVrhXf+Et8
IZmUpulimfDHRp+RusR++S2RUJ+CK9cvg0pUmrtnWrdwvH2wsiUZmesZ5aeSPDf04bI8e8q4/T63
S8hqWqNk4PuoxHT6UPOVDE1zqajY/VwZQSoOJ4lNeVAJcjisTHOjDUXdRCBvVTsv1pwaRLiVIzmL
ArZ2NrFIGAE9M+NvaNQwFdaobhDOXuRVR8EBOHWeeTOUV8brW7erT8GM8zh6KoYhiKrizraJAaoU
mSlN1XBzcGct65K1Uaux85bwqccon/F3KyTff59PQBtGmrSyNXReGiXHqtWvkln3p7QR2Nn9bcKa
WRYrYz0bYzVEpOraegEORuVJL7GPkXUYlLcc9RfRkp3no5hMqMbUqUJVEwG49ypBWpiHOseaMd6d
8Vj6/cHyU990y58EDyoQ3AdxJHAtmS/37n5/j8mH/CYwWtcSwTqCfAJFP0b/Y86ccr1JVEebBoEF
PH/xMDRDRnsH6K0wwYLzLGGZjIgqQEM8LJAwKhiTHfvD/ADhnOVJnGzbX1JTV9HJayro8uaWNJVQ
PWCqSY8lnTyW4Ivd8hv53GgwUItbemUw9i4RTebeXVQTk2IwVALRVI07bSsd+m5CPNgzzZn6JOhN
wzUxNvs2LvvFi4ZKs5W+F6XD3kzG2V5uYLnVJY08KlMP2H+EVewIuczUDz/TR0QCyqvFZ0n28ia/
iRCSvBU9zM8uHra57IZFbxpl3D7v1XdBljhvu6r3+uRDZLq1dGVGH4YVQkv2ZRt95v1ySNwVtwwT
QiktkIzsS5aBuN941ExvGAQpzV0bthGI20aty/W4Lpveq2j2JR0TN2rGl8uSnJfwMFGITmBc2LHg
yd4ws1vq4RcAY640T1vmGbM4s+HK1CPtrsyk1q7n4ksn9YkjZVn8uUIAVmBKd0+lBuMGDhX8CpBj
v9842TK6dskjpjdhoHuMFilzdJclNgufuqrAPT73GCDzFo/z91qTIpBYMDzwLjALN31GV9nbqL7I
FQ3GPLvPGRg6Py2EPdCxyEc96qrRc9nAAqflXYhmPKUlLhUVlu0vITgkFMPQdc16+/vmNldjCfVC
Q44Tf6OBHPZWsmFqfMMbC4/lMpYrUfHCvli/ADk3SErSRMEQ495TmiOpgjp70mqBZyeC4M7zXCkh
zAkg1OUumjy1+VSKamj3IBRKUPyPeUloMOXMsyy1stGMae/NMsaDU90NUxCcTovAXuzBIKUF1bYs
0FO9ce5sdkdCw2yzVNCBunCKEM8Y3a7Gj5dPsgiDM76paVpFq0CpdbPzsjT0FzbYyrQEmUa2IryN
V2VDRx6bld8RblNUbVGsOsWF1kyVFyokt2NdvepXHSws+VOVWoGqYlAMPBZBUOi82AIHaYvMGd2q
RzF6ImMRGa1zFxQ32U19FV1bQWuDnfVkPGNk8OUl3bO/W0TO/ur6vEZNy2TtH7vwcV4FsTv2i8/X
khCwR6m4uHguIHRaJUgAtDhDwxOJdHeJPbQreZGoI0WEw53VUc8RClKBQ6PIQX0wrq0jClfsIRWx
R+0iKYaF0e5wvCHZe0uOsnotLkE15I1z0dpLrWJ0T0yeEIFtTnG0ah8vb9CuzsNXBWuDrqlnRC9W
Blq2Modgc1Xc1HL6NEmKV5H852WYXak0hKxxQ5oqZiq/lyo2GjOxJlz3lbK8FIqF1uCmtsuocPN5
fr6MtSvSBov9lo2pyOZ8DCMNK5jmH6pK+153qKjTiSCsJpKI1+w6LVOwrPbe0uMAF6DNVw51dNLC
1z+QBltjmDAYMuGjd6sZmgMpYV8z2bzJq0m9quNS9kEfvQocmT2XF1vDChFZ1w0fKZoJtKtPSrhk
smmvse7JJJQcuckNuwJhdTfXr6m6dt4fyGfAx9Y1liXkHe0Q7BGLDvY8r0pA3LfEwTzWPqoLBB7S
rlLAj5eJiqgRWALfK0XcSVk8hKTzIsPyysR8UGdqh8UksO0CmDdfcaN7GGFJ8sTC9YFp2rKH6rbZ
MfS6cqJyFQWJdqEsTJmUVeyawntFZNaTeh4sQHWHqkCDrvxigk3n8u7savkGhDtLUhz17RgbeO0p
oOgZMFDhUKhy6KjFUHkSuoP9v8PjTlUxRSumQECobgi/tBPI1iriRfOEgLVU/fZ8DXYdwm0nuPYQ
xeFdl7IkYY8HZ+f16wwf3TooxDUTzf0DkX6h8LW3lSzlfZoDZdEKZylmp9QMJ1avpv7HZaBdhaCY
RGGiFxSOLBfnL0utJ9KoIc4hx3bbxJW3WOBAmzuc4stIu74yWBT/heKuQ1mdcUW1gMqP/bHLbOlx
PKWFq/o5nuOYSBEfRXXg7ItnF/0GkQm/OVgVijw6aQAiuEQ9dUq9JvvttAVThw0Ep+vx0gGDACJO
UO7ej8daLwVbtGdiYYIMDcxQiKzxBWDD1E4GkaHeWZkghWqr4WyTtnZ62WknYkdCevDdndIUEGzC
tIJek29QsDA+DncyhBrWm/YanbSIGJZoFa9sNjSJjVsUleTsvw03kJxy6HGcYrwqIKOPg/dGHOCV
hl0cGe/lYItoA/YUA7ejhTeIpiIkxSlGkaJvd+qkzkuS2Vui6lTnWnBZ3UUQnGKkmOaLEaOAWNKX
sftZpQJGS9H3OaOHauSirRK8O3odtPR1iatWxJuzrwebZeLeNl2XTF3IMGb9jXANvRu5Q3qntBHk
d5dDfCM0r7uBke3WcHduHhNirREw5RNGQZxYSOJNC65EYVe2Abxx0FSEJXF44CTxPlJiqNEw6iwC
kx5ickL9hD3Kx3kSPaB2jy9i/SATZGRHfHjMMGO5WQdE5waVgN46tJshOSbxdE8W69NcFieJogzt
svLtWXVE3zUWhUTWi8/NzL3StvJAcc3n4+tKuptCrr1YCuU/semMQ/N/8Q9Oy03ErUEIiVhBep3c
RgflgHmaVyxQLgVQk0DEGbdvJuBtApDNM+KLgMzWirMpYS/6zGcxpPUg33efo8QeXMX7g0lub0Gk
X3BcxEptonYlJpQxnl6M1U/UyM5+u1CZw+Bu4GSsYsQPIJLVpG6SNF6hKW5BRD3lu+q+WTnOwIaV
plWUwB5lYeQs+vOARAPq0DIR5x6zO2fHaoPDmdax6hBwKSBOn462adpReVeMzxk9FrV3Wcn3lcEC
Z4qls7co74rVUtIO84g4gXanngw0XcZu4sivjAwSo3Ldy2i7UXbNAq0JDhYCV3wwKe8mRQ412nr6
F8Nuj4VXBFFQv4wOeV6D8Dg6sydfs7uxT+3qmyR4I+ya+w06Z4rN3qr7hKGnKKpK7rP0t/sxmBpu
ADi7O3RWlyYgF/O61U7ijzT8fnn99i8TpNMMymqyFD6CpS9Vk6F7HTf8YtdHzZ0PY2EjIYNno8Om
aem30ctlyF0ruEHkjFOT6AsG1UkYlaCtt0s03RtEuYsyYUp3V+VxiVDwWGsGqE/fu5lSFRqIX1rt
W/6OsXaiYMZrgvBZfiquB3/0+sca9KSG6JGwqxMbXPb3jXsbFk2ZFcSETtCvTXwaq5+X149t+dlR
3nyfO8rmVDRqX0Ku0WctT+Ph/9fytGuZNjDcNtU9XRPCxCBZGTpDhaHvWthh+gjNHgyjEdGQ7EuF
nVJgOBCy4LIeWRJOtMlCTBs1lMkbumSwUGYuK5HbzdoKKnAMh58cVRlD1TEyNoIebwjRLI9dmVHm
DrcDLgF4Ft9vXbEmZVuNWefNLQrFGkw5yNv6VTP61ZbzUFDasOuBYHKLZagIZIBc6j0YqJJoX1UA
A+PYdZtjbF6iexgxnHpRLH3r+96OmlkQOhFhcrpZECqtRE0wHhIvc8PGmAXU3JRqjndf3cyZ9LXT
yxFOa27Rj9XcpiKy4P0F/iUzr7sV1bI2BH6BDNoYNW7ZIBIVP0wahg1fPiZ7ZgaVAngwId6GGCyn
UJi9qEdhB/2tky/6dNQNsHNmz5cxdu+6LQjniZAlzqS1BwhU84Tn882IquHJV7zuTvqz19gWjdOY
Bg0SzWqxI3nDiI+boD1oAZvVnHqlI6rP2l0/cIZTZEItUAFzW1VrKY7kUrCLobfnIbruh+ywDJkr
WEL2o3lzpjOPGBTLmKDEpzvTKktobKSdZz2BU4flMio8LkwFJQGrV7K+cOcy4p4ObgG5PQvTMBqX
FecuJ8UtaTEKkYSHaI7drswEUOw4ncsGg4KRGMgO8ZHKfsSbnSpYw1UG21Wpnyq1ebwsze426axs
ieqqicKY91ZkoCEpDdD1enR5mTCLJW2u6kqU+hGBcG6OtqRzYppN56mt6rRz/nEg2XEwZIF12j9O
G2E4bydS8iSPVODID4PXH5VD6KrPb5PkXcmNBaWnu8VE+i80vm1CTYukkZhULIVWneZD14C3XIHb
Mx1SUeX7bsJui8bZIyhCOZsWky1YfQPcB6pkZ6qv1jZK1N+o0uPIKQyRkLsqqKPAllDUExh8aNnq
NUWe5R4PjNbGnMga8wwPjHK+cNDKZR1ZuZl4QuZuuEAnyOPhDY9gLG98x6iNzYporadijs+1Afo3
0GmG9fIMgmQ59dRCn57lsSp/rGMcPw6zuYBgOOpF5VR7LiBepIqmM/Z7XLLvD8eotW07jj0MZuSo
XelmdPZp9bMk06PgMt/dXqQ+NEVXNVNFyeJ7qLVTSrluVUgcDE551B3U+zzorv7a2uzdcyWaD7Mr
GqYhMKuJ2cv8CtMsT6lSYYW1tXLTvLgZmtwbErhFA3XnrqwF1+nuaTE2gJzZnMulTIwIgMpY4p1v
emspHVtVCXops0dkvbOkPhCreFBJ/QCy7W+/b+dwi0OBqYrcJl+N1xhoakNFdeuV8m1HSkeFQcDs
uMsg+0IStGqiKFhD4J3bxTLsYkIn+Nbkhr0W5qs16K7/6f8RXUO7G4j6HpTdKRYiXZw9UCZdjmIC
h9egiRdqbEo866BiYcPM+iFH2ffLsu1de8YGj9u/sg2tOInx7CotkGuU9qqtdmh4ciVI4+8ZnC0O
t4Q9VZbWQqWUt0aygzCvt+aD83eisJ+weWGh4UxaBw1L1yhBXJ8qrXwg872+5F8v4+xde1tROBco
oQmoWReIkjcIlWhuWpzqSdTes1sUCfuMIwz1ho3ibnBpsYqlRQmWFx+lO3YxJAFBFeQ12HgQMql/
qAfrPhKcpv1N+oXJXeiYNJqvWSGD8q34WaZPgyI4SHsrh4pSFlq18LrhH1JlO6h1XiHXqNeaz8q2
177wchr7lzdoT4wtDCdGPytlH6NezpP602KhV0Bwe4rE4PwR3Sq7tNR0TOBS1cdYiZIbvDNM25ry
TJA3OB80hkDPRhSeeENfK0T1ZYhifhlbl5zCE6vGjV1M+Pg6epojD6iQLVxxBE0gI3+RhEpnFNhB
PAlzw1XM7ipNwU0DX/XyVu3CIApjaRqCgpgf+P7Mhpa0TFGFpdSqOajLGzmPnMGIBZZhHwVzglj2
DyNvOKNaN2MlFSHyVY1yskD5FL7Q32YwZBsFq/A/CM6OGjSVzKKAIGlj2Oos28YAaoY1F/nCe/cD
UmAIaaq6CjTOLICsWzVqDZFh+lTdKq7qWAlmYhVB7XXXq0cOyk+W8/uzd98Wlz9T5bxUYNFFYiQG
AZo02U0cRNrhsjbsevpbFO5kVVabrT3LYa2v6b36NfPeHn026m+S+v/BCryrFzibzAnGaDH+soVA
hppoCmoRxm8GGTDc5tD2opTSG7Mk/9xDuv5fFE41yixd8aZAEwnOMIYFTgGeMHbyELr0LjmgqghJ
GPZar/zwUX9dvRQRSEkYEd+1JHApWIMYRYkMX3WWgiy2gGeIqjO/v9bc9aBYdoOxoLeIuHhwMUB+
Zmn29BB62cvlXd1b5Q3yWRdI2cPHX2WozkIxNi0KLVtXMK1+ILnoZS2C4g66rPQYNVnqvVdGlm/U
5bWczQfLLB8uS8SUnd9RpBZYybIG/g4+yW+FHV71iPB4ox6ijmp8oBKt7VHTPqLX4Dv6iFwzKgR1
7nsHf4vJHLmtdzPrgzZEClI1ZuVM5lU0yHaFLHLZfFTj2L0s4O46bgTkrEyatRo4OLFl/WTYczZd
zdbolxj3eBlm76LeysQZlbIms9qB/9ezuk8pZi7+NuMPjDILooIqR1FR8cbdLnkrLavVMHUIX0PE
knoYkjWsRDaZHeBzdfgFw8TcbE3V6521FoBRUx38ZuPwKkkKKj/K0F6MAnRWcph7NNMzW1Y70PkX
Teot8nCfRiDH/N0VJSg+IXjTw6JBeu6nFGaZ0VLCwOkkutGGj5n12/c1vg9nBg8TrOrZ+7KeekTj
QY3nqWqgDT/w5hvL3w8rvcfg7OVU1a2UL3ieywj5U3N4NCTJC4mIzfBc+d7DcMqB8SEoAtABk6n0
UdE+9b8/IEBjCDjyJng45LPH6YzoQ9mPTeu1eXpox+S2X00XwU4RScreG26r5uw0b/TPWolGk9rs
vXCc7xW9Rd+QVseeFBVgopbKVXBqdy0RapzQrQFVOAuhT1klzZYGOFokPzuT3mk0+6lJ7U2emAFp
f5vQiB3iDRynDhGeQXNYWz0yTuGnejAwej72V0ULCt0UaPfuQuKBj+i2hqc+71xZBmnbhNmLtRhR
UNyiN9x4XXvDWRrj9XcPKqQyiIqGFxSCn8XRTTy6ayPGdTzIHgap2tIaCbZp15liG6QpliFbmJH5
Xi2qMdSavp1RnAP+lxadirGbOQQRdK9C3FSUcj8/Tv+ow//QOMszLeZQSw3uxKJ71WXE9RpR6kYo
EKfn/USSjKgTK75ww6BGF7Pl5T+ra9a8E3sigXbvQBM9kEhKI0LKZyAwWC+StJkJlJ1Uw5WnJ0mU
3RRBcKpN0hSDbUdAyHpy1ZDOcs0KxVtFJSr9EQFxqpDOrZTQGhetGSJab6UekhL+nFreHyi1BY6k
t1L2s6hyghxeUQ2wDBq96euDvgg8yV0do5g9ZukorlT4bLBG5TRNJHxfrr/nYWWHsojMeg8B0TBM
12SxYTS/vj8z8mA2BXj8YUpRNNfd1amgVVnwfd4X1ptBNaMM38/X2kN/3VUsy8HlTdgzz2ikRQEq
guYGuhXfi6Brk7VIPYxYPF2ZxVM/RHbTW5jZ7S8xtS9j7ekVRRZQwTg4OMN8aSbpUHSlth0c4eVq
oWEgl40NUy6wZLuLtkHhXN9Zz8NVTYECv6ZobsxWUK4jkoJbMS1OmrquBhQXrvoVzdbcrlr1YZXa
18urJZKDc3cxOw+v0A5y1KVv9ph3Ey2ClWLqyXui2/3g1VeNQhk8b2jGqshgg5xNC2ZDPo2pYf7I
88pyRjy8vDpcv3aatYpe78yKvEM3dNxppoHKJNVkhV7vNW9dVIwPQtzaZQPtWGlNldkhQlUYGgEe
mvbmt4lPODy2rxu/Z4lAs4vxTom7LJ6h5rYBEiRR8fF5JRQHwinfkoOPKCnDBIzJIyYsdk6K2W/t
VefSoA+GbyJdF+KdKWPdh2UGvPiIdk4QsicfdDe7XkHsWwehZzxf1snzS5WTj1NK1I7nvbxgETFD
763QK3E6tzqmNptZIcpunJ20NzD41aizYE0tTIM2OzbPiMYnoZm4KyYja9pNtLzMIhN7HjnnQDg1
lNEyE3YpQHREWko/Oun37bcoUAIZ83HNw3KFmSnJt8vLKBKMU8ViGOQSearEnfpvlfqiR0EuPV6G
OK9p5OTiNJHKYI/MZgsYoEmIE7tSTxOG2kh37ZGRJkgeBtkONg0m8sE6VW4ZNAI7eZ7N5H4Bp5tN
38th2uAXKE/yCUN6nfKOHMHNtCBVvaKiN3IVwX15TmLIQXLqmXZr3TcDg0StJqolQDg/H/KX6keP
BHn9cfqkONOxgD9LPOqK+kXO3gMcOGdOU0lOR5ICXC1+SPo1LW775nUQlgudWe33MGf9Q6g5T6UW
ytO+Uep3jvLNPJpO5I2Hl1cMGLTDl+XKtVLhVO//OPz/nkee0L/uu75VRwjY5ZOvVZ+p/K2R7qfi
zqI5GJCcpLq3DL+MVVTDCFyH82IATmr1vS3QKkXtWp0dmTcilS7IguI6PrSBsKKDfen8XvolJWd1
xtokObpjIaWHg+MMKD3W7wcQJ5hX06H4y0Ni8OanlJdYi7GmbAgQ+iwzL/LWW+SO74brym1vpith
oT375CUBOeszUwsFiuxcmg+oG3RQcRZgPqltwxxo6AESU7aIADlTVJmaOmQlVrQkhzJ9tsKPl22d
UDE5SwNC3q7EkxK3rj/8ZB1G0QflYcV0+/wkfroKjrnB2ZilU9ZUngEWhvNjW5ZOvMSyverh7Baz
KtJ70dpxRkWfwW2N/qnkbZzseGRsN5kTHmaH2Jja5E5XopI90WLyScSexHKG7BX0P3bM0z/vZukD
GoUQCACdv3t57wTWjE+2NTKNZ8K2rpYmJ64lVw8LW6GmLVu9j7Kb77UEzi60TlyG/Q/H6d9TbnL2
pNYpCOoi4DZe+qx66yFzOr9zMfIRqxrhfriMJ9hGkzMqGJ0WZ6mKbSzCa129paWo6uStduXCqTbZ
L9g4S2CTUcwyh0DqAwn0j5i0rvgmaMgQQUallvRIvdFpMM8Og3PczO1RTjQHoW0EuInx/3Fj/6X3
dvbaAw+I1UUQeZKP0vBdRu+GJshynA9bfn8rmJxlyQaJJGMCofVg8lY397vosF5Rx3goD9VRvmZb
aYUHkZvPLOSltebsjTGUurUwpY2QgAP1EsVEDUEu/3zUEicaZ2bySes6yi5b/aE+opjcBbvvEWx8
bnTCkCevOOp+cTSfpAdWexd6q8CVEiksZ3eKcRlzg+2ePt81WrAUlciysezahUXkuVvHZShJqQBh
9Nmg7PpuvJI+qP4YkMgWGjWB0ebZW7NSBWNThh0z7mbXdBJP8oYPktfDFa1t+bl2rKO4KkKwhjyj
Kw3xZJdqSGjqz5n2fcy//ZVR4UO2qjSjQlKGUHP01exkOxRNYhYYZ/6JXkl9BD18O17VbemPh+go
BfrVb8fs36u6xTkk8fw/02WggH/UChu0Xws5mvmny+v1Vnl3SeU4czGbLcIRmFTp5tdKYqO43hl9
tbUNd3FGTKeS7tiAr/WFeUOI6fkoP3OGo3xQHOW0gPupvrJukvvSS55EdDIKO81nvwxhRBSEgM4I
GSDOequJ2qY13tXkQ/ExvGHx6gpeDAp71SfwYjoYloWbqUBjrghahMxdhIUcLbTBgF13KvB0oCCD
HT412Wpn+ley3o6TLDj3KjOOl0TlrsIxX7SmVgHYfpo8ycbYuM/UZwcSVYXfoochmA+NSx80Bxxb
h/hD5us+3I575b68Ecm+a8c3q87dmV0eYyqgiZ9iJif8a9PlIf/9kRRMuzcgnHbLVp53KwvR0PTr
MGCU/aDZUmM4l3V736HZwHC63alaqnY5ZImvWdl77mc3+jE8GIHutxgb8tv8KZxU3BWY91ohVyvg
QqWwSY+pwqXkzZaI6m3fG92IxV2D/Tpg5grTFunAKt6bwHg0bVbLBq/FF4XTRPrAXXo1mGKTkACs
akq/XC3kJDJnmMyvgr3avfp+CfUWu9n4aooC8gDkMZnbEh0yTDOXnPU2O2KkqN9PIsXYvfo2YJxp
qRIF7wewl7vrU7XY2dcW163uwbpgzFl7NS6O9EBPvXhQ4+7tt8HlDIukLlNZVsBtX2cfoTXc7yZa
aa0gOa5e4Ud3ooetwJKpnGHpqmmOogmAsdJj4hBYcYlT1rcgisHkpsQhogCXQFv4GcHV3HVtwQTE
fBaS3q/0lqTPlzVFBMHZjiydI0qZSGO8eMnYgF51rk6FrAlqVEV7xRmPIRlDMjFRiuqqi1+t9dNl
OXYdiY0ucNZiWk2Jokf9H4VnsZsJVr0NRLwPIiOoctYiLpBUJilw5GB0MVwPFYHEza9yuzlWfuQr
x8tinZf6v1lBk+gGeAgJ6DbfX9tqkeRDrEss3M8CnJ0jPSbXDeY0Sa7I4O5v0S8oTrR0zdJhWQBV
d0eqfF2T7wJZ2Hk8v5d/AXDGzzCmNRvWOIVRIqfSLwL5Dlz0mJyT+LlTeQK0fc3+F43vm9K0bJ4L
E2hqQAJUxfsoV+8mpwgshyUvUpwoJ+mc+fNlXBEsZwwpoeOqyoC1ltsmOszV7SxK0ws2inB2rwiH
OcNcpdQlmf6U19nJkkV6LpKCs3QFSKzMdgHE2F+F7d1SHY388fJCnVeAvldtfjp5I3dLWFNgVK0t
3a2uYq+Hx+xD/W29LY6qf1vfIo5+nP+PtCtrbhvptb+IVdyXV5IiKcmyLMtb/MJK7IT7vvPX39Oe
OyO6zai/yVQlT64ihG4AjUYD57AgM1irR1RfHI1pHiRdZwSxrU6xZSiOnrBeoddLyerF9Khg18sd
N/QcRCBY/Gh6Ya+pqZulvMfnxT7iwu2c+m4nyhs1VlmHMdmZL06GKTICD49eG3qSzh8lvpeI/aEh
7o0MJ3KWane2+EISmnDDSmhWV3MhjlJ16DpVnlqIU+r6ZixKK0skRmhfTecXIqgQ6IdyPSVFhA1T
cZOWH0KsKXrWEn1n8M51m2RpQ4XAqW/qWM8gaoYAY/7el4zezFW/WuhChUApzvJsVrBcwOAAzYFs
+vG8bXMWftT6MXWRQz/hgExQAmoQ5AiC6aPuXzqjp76TC2dwl3oJk8WasUf0w00f8E0EhigMbAbO
AIqobDhW7U4yArsqBfv6Jq0/qC6Uo+KfUKDmwfXYpfim7KzRVsAMzm3kd/0Ok4xn7Fx5mvbK+3Wp
jJ2jcToKJc/DhAjVi9s+KM06Bw8VQwbD/OinGq2dq7ojEbEqn3j+KZ3c6zqsVzPRGAzgWgNDLh8r
u4h9OYBruxCcRna8ze7Jmajci1u5BFdvv/k4iI/FM1eaHMOtfmOOF7lUlIj6yVdnHTfUeOvvUic7
BI9FbM47VPyRNIWHknVZXd+ti0AqZqhjnSpCjwgcVO+VfDYKwQN92Ob6crKEUNGia4t8qjsIEZUX
QQG8GW92rBbQdZO4KEIFjCzp82KcyFGSOXo8m3Lvm/9JC/qqmAkgtxUM7A1adCf/fRJtnmNE8PU7
9sXu6Ea5PosirgLkkj2c0m2JJojRU3hL2TQ2eWCNBMYhSMzp6xn4z6KJVIBQ+B7kouRCGg3ATQhe
WrzUV6gvR4X339aOSpPwSIeephF6FcEhiBNTSZ6TgJFQspyHvgU2gQ+QEAlCKjwXowPHzn62nrL5
C08nfUx+XNeJuVnE7BdBIi0NPhwHmJx+KEWTPHbWXo9+joO04fcC2CEZ0YGY8LXdooJDkCY1X4cw
wHRLQOAMaEaubiw8T5YYKiQk8+hHPGmcSsJDK9wDet1OWyfm9722HwXRTJUzYyEZvkvfFdGhKBWA
BkaviGGiMEJKrsGGv4tTs91xh/i+cAZP+6ME42L6VLzIObmKUQOGzOJUFJtkGk2VBc+zfim9uDPN
/5KkmVYHpLEu3hLGmcRNbr5h9hODfqyWuvW84h91JOo2FXVqI4BPDNd6YSdNv4oUaBRRbgZiYhoj
s0OdX7VEAuouEMRmmltTNZKmBOYXeTDSdySnIK8RLdqIWC+X6wHqIohYzsLFtKL4/6u2gupYqezq
YDSH7GSwGobWLfAih3blIuk04PLGtgEC8wZdUsofBcCLAMp3ubAdx4nsjxHnJmntzWtk5i3jFZal
BuW6GCGRQl5HRKrErWgcevmZ4anrl6aLGtRJPlST2mjkJJcPsuu7kocmvW3x9tfxFB9YXWTrT6+g
Tvnb0CgvHeSp65oQ8sJtAR7hZNMLlqSZ8ZGzRqvYkiaZ0ho88O64Nf4Xz6xugd/k0P/8ArrxW+Kk
QO4i/AL/FfgHDjjErAg9bPwbqci0VunqG9Zh+ZuwcZFJObOshn0KnkZkAWgY7LeNFezm22ILIBtm
2+p6anYRRWUAtdz3dZZBvUaWzXD0N9ycm6MiMo4uhh/TA32VnkdRWUPM0D5V6K1Sw00WV6Zc/9lR
ctGHChh8PqGwlMGR45vZEW6SjR6b8ja6GdGClDnaNv/JspDVFdTRsA92MYnQmH0OUSkYx8DZ9NGB
8CrOL9LwqM73f+J2Fxn0LdVv1VLpSSNcjeLmbIM3FuEdHkBamSeveWaF3dUUYCGPMsBx1owk+KuZ
gyB4/c9F4tV4RSb7JTKPa9DvBDMfjJE46TiEjz1egU3Jrg6A3X6vXvRz6MU7mIjxwFhLEqK+ZFEL
mZSFRKMGqHzyCJiZwa/2Rd5JdrBp9/x75PZoTe2IW7v/C2nfmqEYmGcFXAKINjBY/tlQpmAqm6zF
k7cCNMIUBLzlNJt6z/C0r1KAdAjkNQHziEDKo3t9urgKhkFTY7v2zXE0rFi9CzPWpOfXbAODaZKo
wa4xNPSFkEkbYznVFA3HQN+6wA1LuZcBQP1NkJlhwmh/Ycmi9gttd3Nd5nps8yB/TrMTSMPBaWoq
oy2lo3XdOFZkCcCsBF6krMnyF74wDvWAkA8FztLGXzPnxvO5NUQr4kUzb1hTcSsbhYDBiwKESRj7
Jb9lmdp0cdbnSs9ZTVpbPvdqVN/DNDWvK7RyJ1I+SaEO7EwUAjX2IaXGFMRshx/9NsoGREY2UHSZ
PYQrhZPP8qhomEjS2Ej6wFloIXwI3xOAi3P3QMa2fLT0TXZgmPx+YqKMrzS4fxJL383LYJ6DJhiJ
2BETLADWeJ1R0G1Nzc03GGgEAhzDVFgrS1/VJ5VTmyqDpv4j6RIhzcnKbWUggMgO7wX2yPCDr7Hy
s4rUSd2gx7XSRexk2b6M8bn+9xXXz98nqd/CHjnSfCLH0CfUH6NgK0TAWmGowDB5+oJeKbniFwJE
zHpiNvGtXh46JvIOWYfP8f2zHuRHLPTQy0kfMrDMWsqRO2poU4jc4YXw3+Gh22Z2s309KYk0+K+B
+Vk8PFLSwIaDFsSKh+HtePTo+njDRyEZ1tCDeFNLbUAKuDW6Z2D6yBVZLbvrNqEBOQBTldIXjq0u
ymNtmCUY+rwXiyPPwnVhfZ+KvQWegAIA+OL7mpdnB97fXg9P6wZx+f3U6klj26hahO/72U99fIhC
3cxj1jsWSwh17spSn4hoOgRcC6YpMURux+Fhmt6ua7JSDCKGcFGFCufGLKfSbEDKdBJ3zW2DS7H6
brzqJpmvETVWXGcpRcV1DD62fplj57XQHJ1pk5E3b9e3ue/SSbjtNyQGDSxr/5rFf9aRCu66lALi
qYSOBj+a3PQ2d8oG/FdmozKZShj60a3vw9gofK5CFJebEepANm9BwdfM5Z4ETIGh3JC8DJ54z9jF
r8nhJw3pHvgOHToFjnvsoht8F0+1UzwVt9V9fQY0g62DlqMz51/lLbl1sspujMWl2+BnMTSEkuQe
cuAkU28ZqO2VN81cMA4uhk/T/e9jHRR1J0BFLY1PVTc+8D4Ybxjr+LVA9HkdqcCRxn4nTQ2EiKgS
kDe1YFt9jCayVm01Y7u4HZ3uZqCkxJ0MgoB8p4qHOd9yCrrszbn/16P4ymeVqDBS6HGn1D0k9bob
cvtOvNE6Ru8PSxkqhkh9ilBFrG8IDnyyz7QEoNpn0XiudUb18zfZyz/hSqXiR6qWSVVMEBV8Hzbj
TWqT9hz1jLYmJIZuarH6c1hWR4WOTJ+KPmsRrwKxMPXhJWPhLjI8l+5hl/QCk+4RBOSo4MWYueiD
13L2nQRPkGHkBfz36ybO2Cu6jR0NCpOUT3DXyDjr5c8u/5GUJ62LwOSa2ddFrbQkw/RkANEIIC7H
yD7lTUaIPhYxmpHSmLNDeps0YROd5Lv4mXTNk34F/rl7FgYT/1iVUaZw6ozu68JodR/CBcHMMLq5
JcX54KA9Svfls7jFKUAQy81pj0Ouj1mBhGSdX7K5heqU14XBJPQxPyEDQeVDsKONpIMmC0giqUnK
6IFdspCdVy11IZFywqobFCUUoW8l+Dcd5gbMvuJ+Xd9RlgzK++pAygpZgoyUa82s4q1gnhgr91E7
ubZylMeJ7dAmqYSVmzBrDAKQA3+LO9ld9KS9kdmV0cv3KZBjp43oRFZ2Q9AoyTDudUXXL2aX1aRf
QGbcWWRhIheznfSS3X8MQFn8Vjj1G8WqT4PHstfVY3QhkCpdVRhhaGpQtVogpriR5dSWxc7OynYb
ZqyYtp7zLWSJn68acQmMppjIGnZIUJCDhY5/Ix4/iL23zN4A8rUrG/oxUrG42ATCkEacDqPxXydL
cSSCpv7un0ldE6TYP65v3Gr+tVCNCjnTwIXJJMJ6ijI22/YXH70OKmtSbqWz7VNgk6jYYvBNMDUp
VMKkRWKKu/yuPPqgF5oBjlqCPWA7fqCkTt6/78b6LJgKKyLAWTO+Jg6oJG7B6V6WhgzTZ/g4jQM8
iqGY+ApWUJOTM7gxnqYo/ZPr02KTqDCigslPExqIaObakXorHqsNVzEOOpYeVBxJ+lRuBmIJ5ZBv
0kTYjMPpuq0xJMgkmVwYdgX8qXTgiBvFW3F6EYr7699fT3Yu60QjQvFcrxqTCgGyK/6SrQR+atRW
5whWYKngZbFZ3rOukQSMMFECIDiNRlRXhjapCaoCobopcTnC6wcji/9NYP1HBP0u1TW9H08aLBiD
4xsyRtc+y1tlQ+YxUK18bLw/qj+BVOr/dTKowBoWoOfFeDV2KeeBZx4/zIb0X5WiAmqQ93XFD5Dh
P3aTmd4NboqDCqzAQD2FWsnZsFnTlcR8v0bVi1okAVkYX5QgEDQ1RCqd/torutNwwo6Ta6tv+q3f
IjQ1xTEYGQnAeni9SCUGtJCqTmmphjmyRzXZcklgdnjPFBmPwb85ni5CqOgKdjCwhUdQjfPSLdAg
nNbj3xuUJzOn2xcs+IT14+kijQqpWdT1WdpCJf1QPZFmmBT9yZrL2+mOPS620jlMAvhFGpWliYYP
6k9yW87y91q+iSsdgMod2BK2frD3dc7BEJaZDEyyTmLl18yFCrlZ/LfbxdvIC9/QMADUHcEynniP
dbX9Tdi66EhF3m4WSl7PoGPvBB7/GG0y1OFM5NvkaUwaLI5xKbxulIDE/myURpEXGlqMcChOd0qG
ytIzSrWMUMySQUURQ0MUkYiMsTP9V+kFBVpr9Ob79AkXihPJnHKX9eTHkklFlTkMBTkF2TNeWZ7U
7JimrpJ9v67XSqPC0h4NngojbduEs05KY9FT2Ju8pTdQ74OAbw8CPsHlTnhc3PdeuyufVEfcc3es
WvB64vu3tYDl6fPuDXhVLEFJSkKKbMnxWyH8GtRfc/TfoopBE0kJmjEpY4PVLPGiNG3ITUK7RbnK
JVy1rMEuRgwDPN5nrfJRjIKqhTTRDe4JE6myKW7IuU3wBFgkLIxD1eCpqDL43BApCg7V3uHeQmWj
YihQ8HSb+8mlNm+DzKM4//sJks+WQ0eUKWkrjiMadt/l8aFQ0TioMh5eVrpYIEQBfLgh6Kqq0sDX
UZHMXSPlH+VU4zwgZQit5C+QN+1UZiRtADlkxSpTk9/+JVouxFK7x6XoFwRrMmdJqXYE05nbjqGb
9ukBOu+0sjF7w3+47omr5/lCJLWF3ZQbaTZlnEWYjaNd7U0OAWBjBufV424hh9q22c/GLk2g2mAp
b0QSmluCD/6l0sXbfvXjulqrGSVYwQiu6QrfQhM2Xcb3MdK98TWe7uvAuf799TLPQgAVPvhMyX1d
hAApwEQMb/EbtB1tdDvbkTMuRVPEr9mKveI87GVGSFm3kotuVJ7i4wVLzWqI9gkrqu7fltr0EszJ
luenV1EInSapnhjqknj81TIvMinLVJUS/eIZZComsI/RAwK6MHCIci6yTHtgIrCQz10TR1llKAkF
AJkhLsh+5vWDlB46LrF7FhrKb/z8ohZllToP8NuwSjgrjkzlZX4LvNwpwTnyI35K7urUHLakZqYz
L/Ks5aRSFUCMwtF56DfsCLE8Gaaa7nwsKOGL9i0W+OFVb1B4OlPhMNTX8R3UHKIy9bq+Vdw8aVUG
8MtvVlMDTCqhHPtCP8LpWp7JUopr3LbTLakwVYBS+DZo1yYz1q3wlkQW9ZY1QcOUSyUs0qRXcQvS
JUs6thj6xBGUYQYgfgKeJCIMWVLD5gPzukusr+lFWSqDkeWI6wElgLpncKjivc+aCWdqRUUYcciE
VByxmqj0HAbrA1jDyjBur1ko5jokfWBiFqymfujj+XsHqdBSanlf5RVkto560ndANrV8u7cGx/fA
GoKWAMNm1enWXf0ikoosAZe3VS9i88rGjyx1VlxVE+0gUx7KYGA8GK0nLAv9qLgiZ6KGuRT4XfJL
VlCbzzaYRDUTBSk8JpWEDe8VP1jjzywFqRjTJqikiMRQQmm00+GnHu775l5iFbeYulExRQi5tORi
7B23F9Ew9yBblVW45d538tSMb2OP95jl6vU49s/m0a9IeVnGBVDxoduNeiD046FTo5FjBO14vuFs
VhbBME/6EcmPZLnMB4gbhZ+Z5KjdZh4YNxOGW9PIR0D8bvu5w27pVWsKnGzqCitMEiP7erhdFo2K
HFEYc33eQoRwnF+E47TrbwZ33Cv346nrrOAm2xJDDA8sfpr1C/LF+mlQJLxwSJJGTrvplMAk7oCQ
Z+OIvVFe01sSJVnbtV6vXgikwonqS9kQ1dDUP7Q3JEMC0TJqiXg+UVwOMLVktgP4KBIzf2AFzy/N
o3KWFjGJKty+fdHAOoqLF3ev3HKbcqMeQUeLZ86WieLAMh4qvAzNJMXgtEaWJN/LxnsRM0yH9X0q
lChVl4G6AS7eZOcSKDnZ6T+daRoVQtRAadMQPNgWzjYwnQOqsWfkroxgSIMnzIPScHhLRx2KFDTS
Zy48yrUXYjb0uiYsW9epwkkR8lKa8hA07Ywj/yvyKle3+WMffqQhvDf/UdvUxdZp8IQknsQsxhyR
Jc6HsHblZqdGzn9UioocPKAYtZqDUpxXPAF/Z9fuGyeBMwlg00pdFsjUejVhoROVghSdH3WNAnnp
je+CIngf/jAOxVZE6tF47bfr2jGMm24NVCNVTMYEwspGMYdu28+v1wWsF0EX6lCpRl/0VVUkJBwp
PEh4dQdNBF4UhffCOFlZ1jWmAmaXHDO9Qto8MYSz1KNiA59xQR1EsI/8hTsHHgEOI/NtSgPANtmJ
N9w31j2Rcc7oVLQQ56kukgYL6g+c2wClbOTtLpTQCj6bIYYFGQoyDmf6EUdKGzHiiWvLp2ETeeQt
orD4b+RJsiaXxG28U7YMmSSzv3KU0q86sT7OYUBuHKAxcBKP9DArh/CWt+P/ASWbZT/0k44u1yD4
JdnO6BS3QH/bRoCyzHfsMT6W4xlE78V7B18BEziAyeB+GNySmhpW1U6fJODo/QnYIyl2/ZOP0MNG
qlQWtaRDrSwy3Aq8kY3xdn2fGKZBs3VVQMHlmg7blMjlQy9qdj+me7n0GbRGLDFUuiHOoVAbNRTh
xmdeuhe4DTe4/00TKoT4Ssx3egwRaXDfd7tAexx6hghWIk+zM7UjyJm0vyLFtBN302beSp56l3ux
ZgvAHzPu1Pv/phUVKbKhloQww/5kSmnJ3c0QZCAMZ12+yNpcc1YquwjlToi6HEYdF+awkdCclLmq
3TaYdSgiNGZlD2RwuYmt8U/SJiBTYtyXB0EjTZ5dj8CsE8DmZbVpcKin6aEeOvv6Cq7G2osIum9n
7HRuqknBWIq+AzxJBwpFD3IJDdOWPAtYYd1AVB2sqLyiADCJsvOplauWiyFMq7x8qzmxo90Wg5lq
BBP2u7RJbMOWHq4rSEzgy+YtZFKGX/ayMQygl7X8XrMaztPy9ynZD/Ndmt0mPeuwXL1XLqSR5V7E
v5hPKpkjhfBZMDuC4kSwoIPdeGo4wNmnm8BhDpGuBo+FSMoHwj7BrAUHkVyA5mnFUX+R5qsW+YGp
plb+HSDQrvKNhVHAkkr5BK+nep0MWNbYP0z6ZsiPIkuz1cTjohh9R9diWFEwQTGVO8fVm5owLg0M
FehLea0HpZ6SvVKUt7F/MoA4+0cvkgsVqONQKDmtjnOsUoCZtol74tEOO7KQ/lbXScMrOYhODVWX
yN8XNjfyfFrHE9mK5lSIN53sXfegdbddCKDcNpikYOoMCGhf5pfmF5l6yVzfmd640hIdAljD2vrV
rVlIpJxWy5JIVLB6FhpSb7q223ZCcszrnqEZSwzlrU0kFEWWQEyW4c0jcgVjMIP88fryrUbYhS6U
fwaTMhtxAyFDE1mi6PjN/TS/iFlgSTML6ZelEOWVIubJu3KGLBl4n5gGHRSAGZ3/kz50F9fQzFky
8MTc+NYq6idVvk21xurB+ZIyPJRh2XQ/V1epXKOFFSJA3phRM4C6lXW2rwbsy+7IlId2vSTOdUss
7WBgimze9/t8zx+rG1JXkr6xaqosjcjPWfhqaehzL5Kw2Y7nQP+uF4xMcgVSADnxQh8qGGjp1AX+
DAHaWXDkzbyXbfWtNuNNbrEmIxnGRgPrReiHK3TipM3wfQreR+NWrWrzurGx1osKBMKoaFGBvkGr
y4LnPgmcWPWd6yLWKy6LJaOiQKAPRpNqkGGEZnBL+t5DBwMZ5cfcPYlurPst+dFfUpKFQCoiyJox
iiOIN6wyeS0VF3TxZqncZtHDdcXW90cGEz3PE/J0yrRxoejFyQ9hCn5rispdmuzCmGVvLCGUQaMk
loVlBCH8ZE2TOd5ACMh79NCUO5NguCtW++jfG38UuS+6UWYuIjBEMnlKnrLI5CVXygD/INxfX8Df
HHwXKUT5hbfOWTHEaQwpYWECtF60yjtp33qZYNeEUSv2Sgut9KwBpHXzuEilbF4Hc0LEhxHMY9gH
vV23oRn1LsdqZVqvCoBC82/7oOy+F8JaLGtsXW13G0I/mxw6J7kTPVbnC7Fn2t4VAGfwMph0eeXD
AZfL2JC754xJ3UDEs0RyayiROVS6GXPPSvRUa4xSLTnkromjbEPiCpFvyQA1gfomYEyCS0DVmI8E
a6a/VIuyjrZD869PRu752ZOiY13kZoI3+L60K0wyJocxa0Gj85qJ+wJIKDMI4eLwlBQjI0SumQvo
XMH1LYmAalCpM9/3ubSXGhUhMnxOxMBSph+D0DmK9PwH3rAQROfjEh6rfX9QcHbZhB6Ft6KPulWw
9XHAZHZusTrdVhf4ohmdoDfVIPS6D4F1EbnllNhJJ7ptzCQmIiX1LwazkEMFyqgMQNdeQQ6vvBTS
seE3sXwEXJganKLoUekiUzeORsOcfV0bnlwuKBU7JdWvMfYEuSj1m7IlePWeVMTZpspaSMojUPkb
/bGHoJmvzVndJWlszdPLdftYbY1cqkP5Q5lXQjrKkOK/KgX0AZQ0GD7wlmuh6oRwydtg1f2Fvn+L
1OHFwGTN6RA1ru0jFThbQQmEdiL7iLE1/kHNGYcO6/tUwAx0OZanHN8P0nPRHUWNcd6wtonE0UWc
NIRuiLIUntz6O67a6dVL2zCeElgqUMFCyWSf80WowEWpbUSJnbNGIlaj78WZ6IeyQQrqKCihBIm+
/wJSiDjl183WVEUUDY2UyD4vFhARxplrdGRtZ0E0QzTsqHfZSzI5BpBABm/Onevmvb5yF3nU5lR5
5wOIB/L4PvKmrHXSMWHY1+rjrwLAoL91onYHIJ1pKRdYu3Ar74xzcUtQyLiNdBBc7ZTdEcpQls+s
VuwXMunrHECSUg2HMa6nH4Q8qhUfxa2GJl+8fHisiL5+Vv2jIH2hi+pRQiagwYMm3a0Gaatkwk+0
tdhxUTJqp+t2eBFFBXVhCOUyJcciaeC/9Icyu53WLpDL9aOCeBmpc6wQpxVd5Y2wpUA5t7Fny9hl
Npv0nmGGMvn7IkZIgp8kGXGvIQ9NUT9Ixua6na8mvUuFqDA+B0FahR+OFWIKGcS1TlKZ/J3k9hsC
boKQ4WaM1IL46hVflqnALdSzmnIZUUp84NG6MoSHKJ3saXz2ZdaFn2WCVNzIIl+oMcyF+IQi/k7x
Mrf7pt23u+IGtOKKS3ifSiu1etYz++o1c7muVACRWkHrQkBDWphbB/nVjeT1z/gVZvAw2fE+cVg9
TuR71xaVCiaSPqsgWYa8ULprAPtbi/e5VFoo9ttGYWlcYV83HIZl0th1tWQU4GiHPF9+iJHoqxoL
SYu1hDSo+mDMSeUTOxGO+dZwUse3S/ByChiUAbsik5uIpREVQnQAk9Q+alBI8EtTKW8rZILX14xh
+DSG+sADVWhKsWYdKJqryuHy2FTEyEqFYxLn1nVhzOWjYsekoEgArl2kgW+6OwJkM8QzQWWPgF2x
xD27QMQUSIWSQIzzsgdaraWeCAUgeZeo9+OuucGbBG7OrBE/1lmmUHEkb5skLEvIa+2cUG47HCjl
uMO8ET3DblilD0bkV6hIEtRxNIs1Wc4z6l45GJ6CHQaqElM7ELxGzmaO3rHMhQohKgpunDFAP8Uk
IG+oiYLDLTgFh/GkuLoZACAiOAqSyaRMXr2pkEdIXdRgk/QsUNdw7VDiZLB5EXC2c7vhs/2IoTut
lW80v952ir+J8m6XVC3DaFfD9UIytaWYRq0CZfQRKMfXRrvNRS/0zzn3xHCN1WC5EEPtZVlnQiW3
3EcNcEDTneTNWzJqO2MoaHA60Yw9zQX8BR7w2NPxq3FmIZza1nkcsjxQoeN87NCAkuOBGVEUOHq5
2W3/F3bodUdZSKTOhmDWG1WQsJ9pBMNNvOCEUSiLL8BGTRo1WFP4jE38qEQtkpa8n9tZ7Yi4MDeF
5jQbe15+9yuGR7LEUK1zep90fB9CTK1xh6wpLaMODoYquWHNQhVnbNnHAi81aoZSTVtsWZg8ttop
V8/XDXI1e71s0EdkXXy/a4OwaESoUgCsPzvm/I0mPMTydszcMjy1zHkShoN/JIULeVrf+WXfQB8f
3dCSlxzIhd3YsWuB6+nlQjPqTNCEwE+rDpKUs+rKVolRv3qPQwhYEIql7tnk4eun0EIiFULmMTJ8
ecBaor7fv6g70jtvbMTW0s/zpnVTV7y/vnlEhS+Z10IgFUwUALL0OolZUax8F6v8Psx4W59C+7qY
j2G+a3KouCHXGT9EPoIWaVxTLf/kP7YvgjPbnVvgGgJ+h44z6834JO2AwQIUUMwEWSWop1kvQcxN
peKJKBhT0k34JSJIoUUr2YP3xgoOvaWak6164SsruWVJpIFAp0SuQDaBTcUAVHuTbXxYLbLBTfi9
u0GxfJtalXd9uX8jkvDOAWlM079y/4btMAGk3FYI8iMKy4+5b+nbdqeB1buwQVEbAxmXkSGuPuih
x81QgSALOGH6yozXAFkXMxjTiIHRRjoaQmCK4qGMjkP7UhvfCvFJ1H81OSud/43bXART2S/fZcKY
hBDcOhg5+aikH1S7fCIkNf/LzXY1udFlXUIlW0VNh/IasTEEJRFkkgu39pSqntQ8FslLzN2G/Mv1
rSSO8cVxFqIoxzG6oBYbUsiro2lTCK2pT9uqS8xA7W1RB3/SzDiZ1m1nIZFykCFNgY2kA7WstrW3
5J4zUxucWplJwl70rTqzcWtXT5CLRLoO13VCqVRgSbFEbjDHqXMC/11rNGsEmnj4KjaiCaZpRrK2
OlyKxq6/95BuXtdEtcyFmezhTsH44an6TkDMQ0d/Nx7nnX/035oPdMDAZhXTV2PuQjJlrbEo9DU/
QbLfSCZfOrXKW43MqCmtJhgLIeRGsDglx6zmpbGGkGHe+LhSJ6E3TXdF/P26ea7XARdyqItaIxcD
h+45UpMDyvFT6nSPmUVw4AfbcB+/l68yK8wwPILuYY/FNg9lUjoHULvFGXthQKt1eydr9yDyGcqQ
YSis3aKO5JJv9TYosZABv+0lL2t3VcPCKWHJoOKJ3gVGFZFXHW6vH+ob0tvhPyiZGVmFaPqmCCQ7
5Y6FxcISSkWWMREMcezhdQV/kKN9nex4JtkMsbIr0YvuV5+6lisH8s6CaVUQII3b2etBWDYUuAAm
wHZjnu4Ms6eb1VNZwGHbYLfCm+g7OQjIaOzoGZaRAAW7hFh+79+ysihWzKS71nt1Cg1DIUZy6++q
g3onb+fbJkJGkaLAH6N1XmBN36y/YV08j+5fLwNwmGkdZE47dZffjLiQzXaP3CK0p8HsJJOAwHC7
DGypk03Y0llMKEyt6RgTtr2fNNjdBntLiC38weTPqik6rdvtxT3SWAYcDGt7qWgT+1GCPhHorI/S
zZRK50iTdnwjOD4LDWn11rRYXeI9i/hZlcDWrmvopnDA1y3OacxyehLmr/iGQQWWUSilsiQvnSHO
N3B9Jq5/I39MyPYH9gACw9vphveqLqp0KCBtUpw5OvaAtJEYzQyrQPuLI9WgIooR8yMPuh9ElBBP
XYRHPDz3XrkfT4IroA70AehRPP971l4AkC62ikpYtFjXgVcJ1dLqlOeOAEwBXmU8Rn7Qzv12t6Qv
4/1Drkw8p8Ly4m29Te15391nO3FTWaHtewPwPIptYImABCPVXelbfmCFtqsbiB9AVQxUY27mNMAP
6DNx07UGek3DTcXX7vUDnSWGSk7GUvE5UYMYKGtxxbEtAA00v18Xcj1rgDJU5AjSoMnLDFtGXvJm
O7fTc7uX3+WzdhId8iYaYULhG0PoauHgbzuBUCp4tGEj1nkL1VQusLhsttHMFqe7IX7SpQRdjrsM
sEgiKxFjLSj5+yKQGFxVG4NIDCf8Hmu7XvjGJw/XNVuPirqo6gJ4fST6TSpJ+LKSAlR3FePQZq98
CPjzkAcAPwvQeLUPS0Fl9W9JVKIS1/rI1eQ8L8q3ps5NdTrFjaMYexGHDXcDuGrTb+6ua/cbY7kI
pcJKlbR+p+sQqp1nlOaR7YmbyK3eAAw93JBqgXFXtjZroGVl33RJFwQdYLAK6Tz7vG+1VkbjVAUA
10A//IxkfUTnkMa4bK3s3CchlLcpjaz5Ugoho+ph2L4svo0jZ8osMWsX5E9yKH8zgrQr2hxy+J1W
mLnd/PRt/r3/JVipF58Mu2NFq7VNg0QZVQCgTYKDigrKY9iBfSdH54bob7S3ES4OBJbEFc84CJRT
el8dQY3GOFLXVhMOgOY9UdGBg0TLDIRYEgcjsbscs5iBWeiJhfKdidZI87pNrhnHQhKdZjai0UVZ
AricrL3Pu58TXhmYufNKfqCDxxA9FiKvCjqNjzXGhRKNnJrYrSM4YKFyG6BwbXRTdSYvxUPOdY2I
51Ln2ydpVDZSGKVWxrye2LP41IpnVSvNrhzsBPhiQcp62Cbmdk0YFUZkpQjnUtcSu3wBOL7ZWPOz
aqMGSCiAQkyVsh6FVq6Mn5SjIohQd77oY/zSTvJfRlBv1NGL9W9S/UMffpV65l1fylVvW+4cZYel
NvRlkUGcciTFt/A8KBa4IvP/vw6UHNpJGQa5losvVaSH47ihFroIHDb21NvGcQSrEggK7dgnMFmo
3KB4HNgC40Rd97d/LFSiQuSYdKVQGNjGTH+R28Is9bNcbIFFwVBu3dsucoinLI7QQvWFLK+hm1Bj
OCA6SlUEOgLG1YIWAnoylPNAHsrzpDOQXsAo5qQcVWrZyoA1VD5G01ngGfGJvlPQIqj1SuIkSDUf
InL0aJJJeFaxkKUDtVBgreH6soeAbubMsG9MWX/Ua9agA0sKdZjgJbnyJ16Qrbk9DfJgitW3ZGIO
YNIBiV4sKlvrxFKeNCRxSBHzrb8RXdL2jSelDZLGHCxas9VteU/bRi3D2mirpgUT9RfWBki0bFQq
CP4/0q5jSW4dCX4RI+jNlbbdmB4/ujBk6b3n12+itavmw1DEPumgkyImu4BCoVioykzaz6Pk5JqI
0aG7kDVZ8aFaTuPQETeOqxKklTDwZ8m6sCJPFfDxnILVh0VB/4EmhkajQm5maFJSQIvaqhz1QEQL
fNs/xXZyozhEHUzc+U5xjO5YLxEsX6EibyqHVdEV8JVivmsVsKgLu5L7zoi3dGJP20bF20pWQTA3
wTai7EIG/kpntnxwz2j7bSSGa9ANiFwWp0M8w5qEv2mqYzqCcw1VHuPfzuFRBtEPKbIYClU4wyBN
nUpMk0lfUq3eD4OP+ZHoFbp9D9t2MXaJnixTCr6aAuLyvfS9rw5GWJsii1iFEfxkKmoUka5KmgyM
ooWuO6j1jeDbthWs3aEiBjcLrTomBAFMFRDizQ8hRv60p20U1lqR/1+EB1Uo/huXuL4CgRUYdrhP
ecAA+ZA+0x5ABYdk8CFNL88yinu6B6Xzp+whOeh7GURxfG3PoKLhbFZ/KGv9qBChchWWENKxFgZS
TC17k4zeykIv1F+2V/BDnYg2jgoKsjwVaqrCuMEy7lAvPZBopDloprTT3aU3yGM/MpHdX+acP0FV
Ba+TULhUaAaOMehrHzwmKGqkWmfHYhi65dDp9rZt67fWFYX8ioV3pJ2uxVMmolkg+hTyt0LZWhrq
UaJ/Lsav21DrjniFohyRV6AvVJILMpHfRlCoq6EdJAPjMvzwTEYvG+WIajJKwtjBoOnc2i2uYJkz
x1d1D4ZlCyRqhPX47iI91poszsl1f7waSPljPIuynivYMVVtLLV+EdrZrBGahIFx2libRvmjpLWz
IADNSvVd7R/Txg6i09TsE4319MdcTuqqalNOMYIGUMWP2b18HNjyOyHwhGRd7aQXFTfjvvYgBczK
a7b9BWnuP12zGHjdjw0sZ8Rb3ItenkVWpWb7iIFf9Z8IvBG0sSIQ46Sn3L9XWTrCH3rB/umMaDP4
J0APUUs05ABAaQp3aqLbqFOsWEzdTC48dB/sR0W1AiXyjLwC10kyHmORRYDzoQZG/wjqItMrLRZj
ECJfpkayQ2b16MVu9mCuYGQb6xmiiOoo/sm8QSv/NZXAYd5rQDDx3TY+RvE+81+SpjUr9VWPG0sZ
zkKMPKdRrO3Qsr7QC2RqoUOlzg0Rj0uodpPR7HHnu6pJ5C5CDGezJBw/yEJdVnSBRq1oNxZlA0JI
2TIEE9rXd7pXvpHOxtKFAtx+euc+aV5lF/vZA1se+v7m58hlXX6rvrv4DVTgzlSpypq8ly0+2efj
XVU/bi8p6+9T0ZoTgln2edjYpK9J86axBldXg+Xi91NxOonGpu+MFmcvRJlDdf0QryByYxqas23I
ahhZAFFRucqzJMxrGDJjOMBXbK2srVx+3QZZjcgLECoiR6ExyoEPa8YSnaz4kO1ySMopr6nuBRzj
q5xlEBWS5V4WeOiTIxsJz7N2lorvKZLubXvI7/2QfFztoedR81gMpmKCd+HLXzROc3Ij9c+TfCNN
TsfqJrj0k22BUWHY57JanEEmBGIz0uk9OGS+MXDwKKyeOluytDMZayw9SJMcco/FgMpYTprc1Tfq
ahoS+EdQ3Gelm2ZeVv+dC9LdbW0cZoo8w8CgSyHujm6T0RaYZHuME0szuRZyms5DA0M04QQ/l/52
ochCLlPFSeU5KAkivUFOw/WuamCf5oTheYy4QJO0RoNvcAmJO1xx0xv7Vn9NRa9kRZ/1vEbE05OG
bjjU+6lDpI8lJyj+CAsc7S5+Km7JAIVfmuL97EGpDbJW7YWHtvoyZQwLP5Q+f14fv7Dpyt2kFr4/
EXeIFU4zJaQFkvbD99FmObz18WzHenmS2tLypf4QKWCClJp9E3KOKP9b7lj6l1Anr61QB+uLCRd2
eidXN7J23g4jF1XNj0f7aip1L2tNNsTTJVZZ5FhD/XI00b3qofXCnu4rWzjEL7wrQofS2BM1ks5q
v46DyWrDWD8a159BXdicEOaDliJkRvnr3EIUL3zfNnQ9Xl4BqNs4j0ajmDhywufdJLqK+jwpdsdl
ZqN8rWSmB5Fl21pW6ijq6azVuANkkNt3DuR/0IkBQnaUxcjoD2vCQCBnYQuNuqr1opc6vwBah/jc
QaYRLP5EAa49Bp7+2JwkyMAZHhF9YM85sXaOur0F9LIVhYaFnXPlBXP2d30d2Nt7xzKPuru7nps7
vYV54VzY4XCvc19HFfLRt0X2VigP3MB4Q2WZRIUeFIoVjlcQetrgi5R5sczIDxi+SBf9UlEAny3J
wqvkUBkOr4d2kriBcEzVWxWdLturx7CGLv2J6lTlfgVrhHi4K7nxoc3/1t3pch+qI0LQJwhTRn9U
8QAsJlADRIdaAlLPnQydBRDIDM2tzO8bFsscyzwqcghZP0a9APPCjHN6DPWHHatTZ7UafL2K6LHj
UUyDyDDIdXDSPdmpbjIrP/p4Pw1t/r5xB1t147NuqTeZizYrVqa3nv78ilw005TS8noEVRxcAeqD
whdW6N9GucBwEhYIFUEyYW6mkaxi7atfZE02w7I/+k3BeBL7TSapQjrMUKAFQzeN6X2koQEdaXhr
qwfZU94Eu7Gq58xTbscDKbFPT5pHOjAwCnNi5RTrrnIFp+KIUYpVM/IAz/36FSrUp65mcdD9JhRf
MajYgWEbQw4KYEyhNTn9Xrea2iQPTSEkK5qvRCpQtpUQUgukrYtFMbBe5RX/B4/XrH+mgNCEKsMo
BnwYn8iwIlY3OI8Pnd2dQBIrfh2d3mPfAR/ep3+mKVdYKk3hsaPgbGpQ7v8ao30NTyaBE1nCWZss
onkSOr7zJ0HtCkilLdnAa2jMhp3KeNtwjyVeJ7cB1u+cKwAVVlKRNwYVnK2oVwS7zut3kmccaqb2
wG/qIlcc4rOLnF1tRYy6VcDhz4QzuvEwtbvzH0l/LWez6iJMNCotGWclNeYIaOBo8s8/CaKCU/1j
dgo3cllw2+dN+yBrV0RdyFfwCm5+NcpvkuBu79F60LquHZV66J0WiH4Ha7SwtMLBjWbBDsvnbZD1
t4XFkaKiRjHOcW+U5HvnOLr1PnoASwjKq8N9sr/oz5DuGW3vf2bAshaPCiSpMKG/Sodxg0V0yso9
kb9NPPVUnRrMxYaH+X0bkbGa9Jxqn4btNGQAzDFG1lR46Td7FhE3ywEvBcqFu+e1NuYSccCsNpsf
RMqn8Pj7WUOYyJ38OzMerpd9frnI5fcs8OI87gXJgAsaGMx7mV39AM+P78d9Y4UuRpCE2lQDp+jR
AyUzqd9YK0rFkAmau5lM/N9veiTkdbNL+8JRfHW/vXOMWHX5nF0YmRqhwE8lFlX22j1hHZJApPV/
TK+S3/vxM+O6mMTeBU5eRl1mFLBHfR6sGlSR45GPTeFWNQ1ImqaVydo+lmFUViJ1Y1sqxDD+IEHZ
F2wlbrVnP8IzshLt0uqwMKyQtaxok59eiaHw4MVIreR2POXubKIz9Wv4Ga1kvIuwTIbESXLC7G5k
mUpFmVbval0mpy9EfVz9JB6GF/2c3IpOiqar1swnZ/yhoJW5PeceS8yLEWouOc3C/CTzM7xAI8LN
5dNcP8RMgbJVx5F4STIMUVF5mvo8aTV0bBgAkD3pTbKDQ2/Wiil5gy053F4JTdbNs56QLBApz8mk
IJQCCUmz9BjviQhb5uW72etskneVHstR1+PaAo+6iiqlnDq8ApNPhPxEDqFuVzEsJG1y2p4lGEt+
/YeDuECjnKULOKMTRaCh9csU8+/NuOeExC1YZdFVx1jgEKddOEZbqtHQyMDpCv7Uh+U+4fQ/ucOv
EHQdG981EXib8S08CZ6onXTlIY8Yn9urdwA0sjRFNwzIaVNhi+MKacBrEAoiIjqVs5s+Pxr49Aif
Us1gZI3rC3aFotxO7MtEERt8Rkm1nY2lKZesVjkWAuVofp13YqDjSzvRxiewottlWe+3r5P18udi
wSj3EqUmkeccC6bfxPdEjth/KjMzfInuySCF7qDx6t+2P18+IBaQlKdJbZ2LmoaF6+uzzrXWoO6l
lFWmWL2PryB03aWURi6qEtgFHWu3KDCaL/YHTcxfttePBUN9DGkTJP3IOK6lB4klyZHVya0l+6r9
dzDUJ9BYjLxilLBGme8N/yhrz1r0l5ZQCUyUy76YzdiVQKuPQdI8S36ByU6ZxeLKWjHi9Is4o+RJ
P1c8TBG4T3VpBxx6jSVm4wlZkI9R89fhpAsp2hxLzcABJd73NnnBil3DiU7VnihTsEI0yyQqEgT4
Hi4iApZibBO21Omj4P/tulHBAKQJo5CW2B+tOhfBtxaZSssiZF7v81ycGioa+FloJIEEkLCzhK+E
QWTc5bsKilSJWdmdTaaJozv1YWTFhPW+iAUyFRRaBAWMpOIgoU/nrCnZfkBf5FCjpDJrN6KQWmPi
W76uQofeYNwZ63WcKzZN6DaH2MBWBjZUOXXPV01C54pc7C7wRnBAKBYvgXotdyLbd9JD8WX7bP8m
BGsipoU0SdTpxhe/xSS1+rNbb3bnk7BDKf+Gf6xORIxXs4dj9LqNuO6vV0AqmszN2GlcSFqw8/dc
kEypOOo845t2vS1DuoJQ8YSXJr/qSaMLZGq9dA9tSXysTHehq+77Y2tOLil7kE4M8lRh2AVaElmZ
IctOKtSooyGXAmmE5YWzGh/H5kFmzed9mOz8eZldzSS/YRHOhqkacw4zRfh0H23OlGz902SRQbPC
S31bfALPsdU/XGQ0XfWWPMrID9u7uZ4lXH8BFX1EvF2GLWm/navsVQllT+NZw/7k2H+MplcIKvZg
UDwsJlCWWANXgRRNNNMk2A2ik/uCNUdWDgGObZuYZ4IKRGNaa4Maw6hWbR2pmx1DCnb61B2bSbS6
stnFYXAQtPyx9eX7wIcfJZ85PXyXpYL1Br7+fSFrimBoBiQLeOq3tFM/5rGqICTUvbhT+KDBKF/O
2yUfo8Q6OqOROmI9l5ZaiqYk64Vl4Dr4nBZ17wSJLN1vrw1rv6lIWdVao6QDlqbR3wL5tdUq1uKT
v7Cx3XR1KIWOVFKSVt7Wnl3i0+BwSfCkZCm3xZuG7xy0bH4vWmjCTpYcW6xBPMaxpetGbdz/F17r
j3FgJ8IpltztNWRBUBEwakU+yElwEqqbOL+Zgs+xz8in1muJ1wB4catFZPBL1UBZDxiDpXql3duS
23nROQTZrIbL1P9KHtrLzmbeJ+TAb20fFfYCPZn9gLT2NqHVQFeVeyU0e/KTup8Poju44c4nor6s
72ISBLZgqUhYRIPI5STaoleknN2pPGndywSihfHb9ub95gP8Vzi6rPxiZWe/49I4QjiaDmS2MTjU
8Tk5GR4Rp+MhJF84DEBG/KNrRujLlsu4RYI3gIGMVGehiPcu3ysOaWv0d9JBciK3Hsz/o1bE2kwq
+KgSVycVR7wIr6qOYA9OiMaN8VVxeJe/a04BqBrL7yzWMRYqFWMmfk4CTGlhhZvT2O749N3nbgoW
RfHqKZR5FRxjUPIRaEGHOU38ofFRD0hUHQxue1E8SeOOsXfkKH9wyysIXXRIydycJCKlbStbPNcn
yY6h/8FLDsZFT7XHWjmGTbSUgyiEcpqHgBu4k16c1CA3Y9YIxOruLEyiohe4R6UJeQc+bgx082qu
nkDAlb/DeD3jJli9ahZAVA6HVpO0lkjBJijAxRZ/EhLGyVqNGQsAKlQVhdCPAdmcDo/51bir9B8Q
dzfT9BWMxAxj1t9LF2Bk6xZhQ2t8aUxjgClgRLzRPc0NDh3e4L4aN8bn6El22+eO5X2srSL/v8CU
9LjCRCBWkFdMDa3J6YS+faK7xN/XkwMOAv8xhrI7xOS9bb9n+SGVsk1z2kyJBuCSu6nTtxx0Iy2L
sWW11AsFZozq44lUoZUJiklpem3Gd1NPhhHseQfivuFd8fIHfCXa1avMSsVW4/ACkA6GWRokpLnX
UqIZzzlgtvJv5mFf8J7RnXgMuP3JGl7to6IgX45GXHewjw9UM+HDnaI8puCt2EZZd5FfKB8qVU0l
xr1EUIRzM7yrwxsnHcPufRtlfRzgunZ0a1DadWkd6WTtQKlMxDpBR7rL9pIz/aHvXS0SKacv+gFV
S0CNKW8GyW2J58URjArbFq17+BWFCk6DHOq11mPdQpQs64c+dfrhj/pxFotGxadSqrkSPImIT9Nw
8vPiOVDU41horM1hnCS6XDXLVZYUNWypv06WjqgUdTYG4VuHTE20z0bLfIRaD+3X1aMCU61VvD5o
QGz52yzwXVwnjAj0m++mKwQVgrpQNfR8AsT82NoZ5LjRRc6hi3yEliYovnjmEyITkYoPvWZEQU8C
Um3LHm+RcnZ5lJGjzU5t/XuJisu3/8I7qPjQiJOc6KRmFcyOnj/U5cO2hzMiA12XygZdaqOWHFnh
Re0fDDU3m/ZNS1nC8IyTRKsN4I3UEPiaeHnjokXYSrnbTpkZx/U31+8vd1CoqKCqut/UJCoMVqVb
/iG3x92YmS3hBsXjoAWdoV33yiLiWf8Mu26SQoWJcPSrTCkAK9yhSUpy0VrxKarQWg7Gpn3lRjkY
bUmzMysRJJv/Me+8mkuFjrHuw7bx4RyD1rp6iKdmRdYsQ1MsMNu45chBWG+cPE3h9ttewzjZCpXm
GO1QhSXZzSFrzGp47Rp7G2DdXa71EAogqopWqXsV9RCBkPWKBy4FnULPih8sGCpCSblSVcko417k
z32OT2VFQZrIsGX9iF1toWJUkeb5lOMh0eLBpuqrt4U2wSNfK4mxKesjDosiEhUr+MnQQAaOIhJa
fA6DJbj5iX9BO6RVv2Zv4Yt2BhPA6KAvxktbho3rxbQrNl3PkTE6VJQxNqw3zM4J70PAhmC2jDxQ
ECgHqCn84WfQr3Wlazgj+bbrJZibzbtofEqaXakz+kvXD9gVgoonQtdFIFIGhFEabhzEliy23/gx
OvW6epKNztIl/z6JWnfb+1ePl4J0V4HGoyrS40OB1LQFl2honQo+S9OpMb5s//1Vt1/8fYK/+GLo
60ntAUwaNKDFoj9VCnoLwm/bIOvBeIFCneEkqtOx7GDF6KqHxhJeQzt/zXedjS9JjO2bqVU4rO7t
dctkyRA0EIurdAaazKHYcWi9ttTmJQ7ek/hzxh7GWD3QyhWE8go5jlJpImPfDZhKOifYCdAOybx6
17jCgfSg8GYOEglzez1ZqNQlU4CtrM5htFWptcsF3T0oBA4YyrV5Lv66DbXuf1cDKf8YfEHMWw4G
RsFNJ9+qPiNtY+0S5Rk+mOvybia7NDsc3vmy4FZvf2zbsF7BW+wSWc+Fkyd4l5lCYgTfFF/EFgoM
ZbbLDG4/zKrTNJmpdqUjSqEH7i0zS7TUHPiKET9YhlKhnx/FcKgihP46vyt4p1VnM29YI/us3aIy
0rEqo1oPAVLypzm86VnC7qy/T10rsh7LfKXg7+f6LkzOgvzI2CnSwPAhjbnuFJ2D8gV4LwcVOzVO
t+V0SjW7mb1eBeOGfpsWjp6hsswdufpfEpBfUusFLNVXwWl8IWGCF7Chlxo36BIwcYeMLMqr9exw
gUOFi0EXudHocYn0ruQqX0VHAMW0/DS5+a52uDPR7+TcgBUuVusYC1QqXCg+xoaTDIsK+kNwuN/7
+luS3PKgLQ3hgar8fXsTGZ6uUCEj82VB8mXAJRL4s5t9iUebMGW8oq+DaNBN0iDQy/OUJ/rtYCh+
S7JC7qaR70OIcIx/Mqul/IKg8xhl0EpejOEUCe/gVShkzY3/5la8AlBeN0MloYkHeAORUkyc6rlB
H3bgtSi942LEe82X1MpZ0wfrznAFpVxQlIYkBp0Nug/88lTmiTcIky0r006VMKCclz4eGENn2yPW
w8YVk3JAle+nSe1gaKl/VbV9NjBKgwxnuGSki/jOT3zDhyGcoZZskUN710ELGc+gLAjy/wsIVUXe
XqeACH1PUp/wVhEWz9urRG6Aj7HvukrULaUk6hzJZJVq/U4sjvH4QwDHb1sdR5Znr1cuFq5NXUZx
IwtGKwNKPk8vhDIDz3WoWyhW4sak78TatoyJR91LhlKlU0betAfLV0zB7c6Yc9j7rnKWMfWLWknC
mpZi7RcVH0J/SEdRhJvX2l4Vj0JxG5butlWM/bq0fi9cohAx8xtMcAkJv74szqX4mZsURyoeeoNV
fVyvp153TKRixVBqaVjpWMF4H9+TdqECOkDJXnjhd6z+svW2rAUWFSIwnZR3RoRsvXF8L0RM0tC4
joEGCEqNRwOvkM1Jm8E4aCnvrA9X1ppSkSLC973Cg+LY6osAl/GpLB/L9hRwzy0rlWE4yGV6fbF7
hjxoQwAZBKuUI7NJnAiUyYn0edtF1tuSFktJhY3RgNK6QRy/tusTITpNMAP/XS1NEHrtOje8rdHi
1n7nAxNUh2A95W1MO1isT6H1m0bF3KGEEQtoOtPnPRo6X890MjMOmZxddcNZlT3j0+sU3pJWMyI9
m2mMr5T1U79ApU69r6Zx2krwI9njvjYWhKT2ssl9mlwy6ID6KKt8TgLkhwC6wKPOvBSAzKxrDGSn
1U0QPIZgHwxOvsjIFdePxxWGVgCa53H0tQSLGe8rJ8UMH96ivvRHUUKbBZFMVXeBlTr+A3Nuizj/
hn00y7faT0InQVzAGkrfDDhwYYdDYiZccVBr8TYVAnuOwH0khW4qis9iWnphVhw6JTwzvJoEgK0f
QgUIOWmCoAx82ToO+OiNdpUXPO9zzcTITm+lLmQUnB59jInbHGtUO1NPF3fbP2H19C72gIoTWSFN
/RRjq/32QRxupOZBFL5sQzD3mcpjyyrXOCEFhnyT/SDPqONufpDO6vskmeOZSChA0PhZ2evMBhDW
RlNRQ1M0oxY7IIteeyLXs2ENLhlhDiAyl1sskgfWYlKJh5/HqcorOKdG/Cnn7CEpTKNlnBoWBhWB
Jn8UdWGCSQZ3EELBFEZLK1lvm+u35MItqIgzcJGIug9QhsPsYsDJlQJTuZktkGN4TO7ddZN0QVJA
BgryfcoHMV3CyTF6dayuk+3ET1wlEh8C5ojTelS7wlBuGIRcrPpkd+by3IeeXkHaunkKpVeGu7PM
If+/uBCDbIb0Qw+c8q1xyFh5/GjcBof8KN7FD/JOuw/Pf0TNAnmG/60g5Xjz0HJFPpAVrEAJo2ju
MOp/FCiuEJTfzXURCTy5g/pcdGOlOsRadDepf1TdWVhCOV6WJRIOLWCSOt0ZXHzqet7xY5Xx1Uv+
zMfAe7WGuuGaIQADpQ6YsX9FEUkYfgigvkDlNpTfBU5lXOBkbTbQ6AS3K7VA4SeyPQZv6lz6iKmQ
fT+Lh1lpdkGa/dj2QPLjt+CoFDdB5aqsLmln8uqnx7hzx8ENUpcXMOOQ3c5B5mwDrtcFr7t26bZe
uPwIjuk5Jf5HOkpCK7/T94qTmtU+c40Y/abbcIwDdskVF2i5bIwoiwCt5FzBcLv8TmMltasf2guD
qFiRaGELpTT4R1A8xvicF1vGZzAjGNE6D3FblOJAgoRhgE46Gkw5RzdEZ9Y9I8dY9T1NUFDdQaue
TOc6qaIG5UR8jyuF17kzjkM0WE0SYTakGR/SvH3a3pzVlVvgUSmN2Mxch6OFpE6816NnniUjsbr5
i79PXRZqrEfJFOLvt5n80ujf5sDAO4vEyllW92cBQzkA1Bo5OSEeXf3gLXzAefNrf5TwMPuGN9NT
YaPr8VYMzIBxebBgqbtjCLJ27Hpy74o3BleYo3oslVsh/Lq9SaxFJD9jcYJqWfhv5m3k75V+ClvJ
7GWGh7McgbowuEzqS3zQYe0MqxFvR9Y9y7KBuikg6Vt18oi/36u7rjul3XNcudvLtB7XFl5AXRN8
HQa9T5xZvoGwGbxgPKbHwSUDyqETPm+jrYbtKxgtL8Phja2UfQLm/SQZgS74DnUkbxtm/Ul7gUNd
D2KXNUlPcLpDb4926VbPwbMe2cYtVK4vXxsSZ87vravtWVPsrAWl5QsNFE1DroV/h5j4lp3g4O/U
i9YlhOuZkqvrX+sLS6lYAelgCFDrsDSHaJQTHMHcYpVHLTFJMz1GS0F507p/lIstQKnIASl5rugb
gArJ86S/BFPIyCYYB8ugYoQqRFPHXz6b28FEB53fMlI9RhCiNQqDqKgVlXweF+lOmh6qeD9OIAuT
Y3vbE9dPsMLzmPqG2JZMny4/hD80eN8Is09VOpt6cpJDhbFaDBD6IQx1xUYxyOv1LMa36GZ3VKPY
4bOeEbhZMNShqsNYn4wBsw1ViSY2Xr5LWgwfygrr8K5v/q81o7uxZD+ujGaCOYVi2kRssfBM/1tw
kjwwQNrlDasfmYVHHSFhGqRa5GAXX3yb0KheJ4yraP1TU7taRH7B4i7KO77I8xYWKSY+Na0QDa7+
iWhCxYc/0iVZQFEnJ4/iZpguTOL9seTdTjhhDGzbp9fXSycUBlAbEC+1kIU1RcolGVIH8rDbnSE3
AJK27mkbglycH9J7XJz/g6AuvoZr4k5NADHUk9mNT6HxFqIE2KI+xDE2hwVFnVC9z+u0IW/tCddb
bfSZ494SIbT8+imN/+Tp6WoV/Y3UqOoYcSmgivxW7j/5aEE2EsZX3/oh/bVydO0fIahSVUgpWl0a
mEJp+/2jMTMc4DdX3BWESoCVJO35LEKlGjmVbYDjUzADpz5OruzyR9ZlfvnJG85AfwspYhDwHEGL
XnRvsHQPmnFWdgOqvp28n1zeFrzZApu2iRriLvdYhFTrpenFtlGnl9fSvkerK5wRvXEzJg4xKPz+
lbAN5Yf0hiWfxNpA8v+L0xUGsp7FOayViyk9de2g72Kjm6wgSkdGpF2F0jHajQEJCUqzFNQUzEmo
lwh8Y/k06C9C+VJmD9sHeX3xFhhUGp4X5SyihRfmnHtbcVNXC0wZpf3wNty1N4bdv/8lIDnvi/Wb
Qkni/ApG6c/9hQLQt+V9BEmPn1SHzOfK1UxiYSAVqgohM9KhA1584i3BVnaBk1jTd85qTU0xiQCV
/DC9st7dVmOwrmDXFF6FAjd1Z2l9pPdhj64uiUtMDm9s0598Uy8AKKcXk3DUhxxxxC/bc6XouBzj
myHj76DJ+jTmsr29beureLWHckWlzvqCJyI2ZT7uhrm+meUJFKqVJ+osxbDVgL+wjPLITEsLXdGx
dDPKEhIGUXOkzlVkD7E7Fqwmq/UungUa5Y6GMEhj1QItPGUvoKF0JFt6Dd32CKU/W/rcnS4aM4zs
dv2rYIFKO2UxKCIXA5X0Do1PAqitBlMIzBlcV6LdP3df5soM7lhztpcb7EOoXuBSl6kocZGukA49
4U65g7DXDRFiA0FtaKr3gSejjZg7EB1M7n64m44sLoD1ePbLiVT+n0df5Gc0YoewOmncSjhGxn7k
GCHzN/FMR2+vrGO6jL5fOT+rCjSokC9YyW3OJJGLCkzD6CYEW5z0uZYYyT3Zqo9LegWk7lo18LXI
IIAReuYb9ZGXbF43tVo0xxBpSlQwTuJv9vAKSIUWNWmzWSMt2ZVD3kWyc7gfyVTWaKIx2xm+prcY
7MXkj3a4DDWzLoz1SHCFpwJPWURVp0SA53KTEDNGBznAm9aI+XDBAR3H+3Ss8bLFMVouWctMBaC2
HbSqmUmSUXwTOLvBM3T4pQCTZxPcq6zxRJaNVAgKwVORK6Q/XKgrdHbupoG3pPybbLDIKtZPxHUx
qejTKtA1yNHvjE829aEWvvBG9ZJlAsNlWChUtEmlPFImsmW14fn554R3kz8qiepXQ6jAwkm+BqV6
QOTzPZc+C1DGDp+2ryCGFbTagt5oXdVw2JRZO5TGfVOaMbM1h7HxEvUJHfD9XKBnGLMHYW/HneZN
zfRZ7MdjJAtv2+awoKi4oQUZKuKkm6TlR0T/DExtmKgYnuc8/7vtl6iAoekNN/Koy1tBuh/yz1p6
G/f7bWNYe0MFhbjp+FDMATFJ/a1Qz8euE3dcX/xl8KE5+kDuX/jSABxuRxim8KpptY7hBGfUd+3g
nvTcBhhJ+BPrDBGJONroMGxGOXcoqiWv+vCKONb3UIW/03vRUUvO+oNFvMLQxVdwZ8l8ogImkbze
uB91e+wYWeOq0y0gKP+eOiNTevJsxfGFnYufozCzpvYc+qwC4fpH4QKJcu9hxPsflMVI3xkZnOu+
C29Ebzs5Q/+9My8dJXb0+Dl88M3aGnZ+Y/7dYlJOP0uDKCsxOcnZY8ypdoNOXIFV/1/PNhZWUn6v
5/MwZBNQeC/fi7gLNUe2iVYYSTYMm8WQyto+cgwX305aUeJzJkPpOtd2oaXmpxzNXvnfeTtdes2j
UFIkjuxccQzw8NM8VP2P7c1ZTfEXy0Zde3lcShxI1fDyWO2MZi+194METjq3ZnaRrAamBRJ19Rl5
FhkVaESsVOFcgDpaIzlgevrLo0tFCK0qSimrYNAIbbIGfKENl5pFzSLV2N7/D7T9c9+WfHd5C0LX
YavdtNyJr2+M4K+s0WhWuaGAmm3UYdEkfRf1T1J7mv1v/84DJEwxQe5cEjVVFFWFHoWLgyzDpNqU
2RN3n6t3ql9Zou7VKYRNWJoVdOZIQ1FnVCw7Na1qQAkSWjOLdrBirUjNUi2f0ta/m5VuX8Qyo0WK
3ikalDqpQl6EfTgA1JfPqm9AIPXUTS/ZlNjb60h+/PLrg8Yhv2MREdRZqWQjmjN7Tk8Z971SWZ83
9AGiAaijCgrhUZ0CPrMx8f9VqDFa1fC9qevMGW/y8bdlCXVSJ80ftK6HJXET3ycTv9fawdbrODbn
uDT93n/KdUxCG2N2kkIWmQxrGanzm6lznygtwEWxvx0rGXQkCSOsMtyQ7jQNAyhp9yI8gsPcuMof
ijgyVSky0/aTJGZmDEHnP3ENQ1MlSA/LBq2MJnexKuRBndnFqDn8NLogn2Z43wf6y5/e8QuDzsn7
sveDka8yu7V1L+zNYCftoAZ8k4eEBNOOLPSX79VdYusgBn5mXYcfkgwankpn4hGvNqUG+IGokjmV
V70Q/kR8kr77O+Ew3WlQZCeTm+FByi0pNv/taw79A6gspx4lJVdirDE3uony2IknPnna3sYPj1M0
BpXJ9FMGlsAJRvYuKN/Rklu2Jo+6Omr5u4AVLC+PQx+OIW4WvB4LOhRgqYCi1NGIeYEmsxWzSi9s
ppVV3ShO6CYWUZsdHRFdwMPu3z5ZX6xc4FJxJo2CeqgzrGQvvvjJf1j7sh25cabZJxIgURt1q622
3he72zdCe2xr33c9/Qn2/OOS2ZrifPYZwBeDBpSVZDKYJDMjvob0+vIwbsfKygCHL6WagGOxgYEM
6ky1h2BVfWSHx8TX7oYjk6ccoCykeM3ub3ZR0TPJJpCu7HMQ0ymo5Q862J9bvzLuu8ktWsGms4li
ZxM8HVBXpjjoF5i7uvtKm5fBEOQF2983LPT7GboBWaZfN5tEauqESmPuNjFGr0ertyl5l6eJfeJj
+P00wVOuGfE0JYYBE1Yk76mOroZ2ODRBulMWlMsq6YNplM+4Bnq5bPbDNfDf4Xe2yyFJqeN2u6ew
C6682RtvEjc3nHQXO+mBhQNI890mtcE1uxcYZghxyWEOQdS5o6AZn2D4SI66r+zJa2az57JpJ9Z9
2o7Bs5cclOCqsiklHV6WoEJVgthTUlaYIryEFTnFAmmVlaSxUcdNAadqb3YqHIzAs/i5s/MDccln
U7Cx8ocJfuqY0ytjUj8ucs1GsNSiO9WYj9NCnKC07IjcNbTYXZ6wzW0cof9/a4CXNV2Wopsos1bQ
xKa4TQ7zmzD5RKFcR4qrEmTXl+1tekdR1QyL0ELjidLCIJtp0mFN5yguy64MqM0O8q7KDloquBvY
XHorSxxAomoAJdwBLEEJ48gEpuJDtP8P8jCbKLKyw6FIUCWqJFfvdpAunIa95UEe9aA4jE9MOQx4
JP6jIeRhMZPmTkkUIG9Y7oy+deyxfhq62wD9Nn9miAORopmTNgcFgWskh6auHNU6EKW/Nqa7pK0E
WCyIC15KkS51GbchbMX96BtB4dEeVWzhtM/G20CuBGvsw0XH+yI7T5rGIUcwB+0yRx3G8AbN7vvk
tgdl6fOAZEDekwf9TsRM/aGE4W+DKkV/oKKqusytajlKkiYMhtzt60K5MYs0AsldiKsI8mi10PJc
wKxuhvsgLvZzm38OZ3Cvy4Us4rfaXhTnn8GnQ1MZZvPQY7ln2XEo8EiXWDfWHL/M+XxFqvSxIcP1
FIpqvzePj+BG/Md7NvsrTDPMQQ/1BN6rOCFEU2zHylUYPGfht8sRu4lmKzvcmrcUasgpwYagTJYf
waU5g8io3j6bHdrV4+CqlwpBkrK5B61Mcsu/0ls57mq4Zs6nYHgq6ptFRFgomDS+2b+SEihPN/Bq
otddcCqjl6VS8F4V2fJ4p6ihIxuiw5bAq/ckfjVh4KTIjZx5Fcylt+hLa8toGskr5fHyhG2fBizZ
AN+/ociEZ8JRsN0VKpWwtc7J98EqoOkwX1Fa2kOouDlNjkOv31p6eEgzeizTKhPgziZ6r+xz+coQ
lH1f5XHhasPyTYvB96OAz/yykyIbHNjgaFJWqRoWrlWVx9IaT7gs8n7HhKYQVQWtusFTTsgdhEOS
zsxdubtKi7dhfP2j7/MhSKAhVMQU39fC2q4b/cGMZYHe7CZGWD9d4EMu6bq5qXILZ8/WdIcpsPta
s5v6x6iLXim358Nk1YQyhRgrh0Y9sFqv1ABJeS1DfDj3zVQUVpvrBwx2/5jggKiUtEpNVYT1YIDY
1rwt6KkSlVNtD9jZBoc8bR5LIwixcQKcDUedPstN5eg0AZGQoMZvE3/OzvBXPXEaqUsvw9CkU083
DLvp3iZtH+hXy3CtJKkb68+Xw03gGt9hI4M9pcMzH7YpE4XSeBa46WVXl/3LVrazgJVj3OInUKix
uhQLs3jpUPmLBzi3OykP7YsEAvXQJw+X7QnijnI40BOZGH0Ec31HHkYjvpdq0duoaODYT1jhdo/v
J3KJgQNGOIUeO6XyoyDX6E4R5IZbhhRQ21g6oQQkYmwBrAwtWT+ZxgjcBC26Qa5L5TQmz5ZQOWBr
yFCtp6kKFPRU830GV2YkVc5yEzTibuvNHhRIfVLZoFYenMFL9tEx/9qepv+xyYZlamuT3BBK9QKx
DSsp3CF+CIN9rx8uR8EWNKy/z41cvCzpHFZp4TbD5Hd6tidjsMvGzL1sRjRybAJXIwfOOSM3CMyk
JPYJ3timsBGY2Fw/a1c4IJULbUyQNBa4LlX86VvtDKfi1LvhN2Jre+kQfv0zlzhQpY1FkjmGuVnz
afkwLgKcE/rDIWoSVOjhiTD18Zta2qYfH8PdgGvC6GRBnbvaieScRQbfa6NWk1TO8TJECgwGzzKk
cio/vZduWrTTq878KNZrFMTE+53iypw0ScQaZaymONH2S1EfiRR6l+doGxd+Lli+bTXpKimK2Bw1
qvkSS1C+aFEYO5GTnlXfLpsSjh6Hp1KsQP4Czw+udj96OhiOc2fABdcCriD5PwhQbI+eSQ2TqDKR
+U0JonNNAF6sAjrmlrpPG1Luorn/jXxUkc9GuC1JScskleOocNUw90kbXdWjKOq2jtprE9yw6cag
RsMAE5ViPeUyriRvuy71RqhCdMJ2v81BA/+ArBIZPTo8oXIfpJLeSDAW/xg92asB4d1Xw9Vsestq
lYMHUSezyCA3gPoEBpReYxuTLts9NCcU0RvlJoCvXOLGL0XFKchyYQGVbnZXJLZVoj7Ivxzcm+to
ZYS5uVqq5qBKs2kCGRJD8ltyr827upFANSgio9qMhpUhbjuq1XYKazZBZhfPR11X3DDBlh6Di3oy
SkeXBpGo0vb4aSZjPzUp5ft5+l7JygG6dm6vVw5ySz+U61MkxbvLI/iB6/d9I1fOdrjtogHvrtz1
OLMM/gy5mOq2/p47scO4SugJ1cAn0cXc5vOhsrLI7R9KHWVVHsIiuFFc6SU/DvvmVvLoFXSUZ3c+
oOh73+ws19qH/u+c2Fe2+a0kn5KELDjMuGN9omXhkmAnxaKy+e3F9XNIP2wg6tCAoA9GosB06v6k
dKUgrxQEB79/kChAyz4bQj2YIruBLGYvd1+UJvydLO88VXyTT6IEXWZSBOGc7ePwh5KJiC03Xx7X
E8Kt4CTKg0zpMVb0mrW7px5kwyFrzdo14oN1rziho6FnQ/gEI5ojbkETSaMxoAMXUnQXV1eBvr+8
rt6Hhn/iWTvGZZahWS9qubAoh143BW3XENusJavcWY56r73oN6hjNT16YMWMFXiBtM9BbptPl3+G
aHkTLvnMiyrLQ4ON75d3oitoXQ/2cMyQgC5e7kuu8SCwuFXSsXacA5TZnDI91+E41Z9i2jpzdhgg
/PZXlTjFYDra8r0oBWXi2+h8XnAcosgQt0O5LpyclO9Ttc+1YlfSfRm9tpImWHkq2xkvzCtf/BCg
nqKTI9jqQZyV37xTo/uWE4IAFAnqAUQNu9yx3gshwp38QvzMG08phMaYGGgKTlDWaaELplmAB3wF
c921uP2sMOZTcD0Yx6Xx606Q9r9/45LjbGBWey1Y6UKIEsAGE65kDXelkzthaoMU/qo46L7m4Vnd
lZzwaKCTbPDkq+IGL7m3rNQzOWa7wkv9KfEuR9t2AvBz5vkq57qria6lmI1wQQ4TvU7Tl1i7K4Li
dxLOMxCqHExNktR1bQk7XVzhKW6/hCJB2+0pxD6vowbDVPi2v0ICq7Ac42IPCoG2Vj7nSu1AUEgQ
vpsFEdCN/WmGg6W5q8M0M2CGVehOB/SRuCnIJSAq4EHmzAGH8S7zmLIqWAxH1hPkX56wzTf39Q/g
AEmK0Tc6LhSb4yEDufAhPVoe8PCQfVKB9c0uc4z/wsjAXuE+Ru/Zbw6V+nBSlsSE30zNaDjUu8D9
C1KrnrgzdvMRa+0hh0Zh1qErOoCprsgHG5x/B1OxXINpEi9z6stdkNhVp3tTQW3oz9e21Iw3kUQO
gpFmGfYFl/nKcqUb2z4aMdJZPR4Irb2hTf046HwjwyBDFTwrwKuWqLsiNp+bOLbNcvItVRfU4AgC
2+LeRyMyJ01a4Gd08l087pPscRJ1525v5j8nlyf3kJSxg/ANTJTydTzeT7GAR/r94v7SUHKHGUWH
OotUMHyNMXlUL49TSjwqV24W0UMyd8e4ChvI0EGfPJkEyMtC85JxDnuUdCzaYmbzqDTeaO6S7kQs
yzHqL5oZ2dUsYscQBTDP85GY8xSzhmc3ArDH+8yXPBVMtaoD7D+JTqKi8OAAKcyDBM8+MDa0tW/i
/hp6vErQCvBbZIVDHRRlBwEJ8ZgxodNZSu9RDGz3YyxA1+04IYzwCjex+I+Lk3jIRiPskC/LR0Yo
ER+rPbhSvWonPERtLu6VJT4o6naa8hSWWPt7c1fvWO+qcgxsNNy7xbNInGhzn12ZY+O72vzbWK3R
ra4BPqPKUczrAGWVCX0J+t85cKzscNFgjkrSh6iqd/MZYkuj7i50EO1Am1vBygYXC5acqoZcwhd6
3Rz6XXBIHc027PkqOQqnaTNbXNnith1KKe5iFfiz/FUdTL9GgU1xWn4oXoJNVlSXur23rqxxO48u
NYnUa7DWekznFiq+Xu0ar6ypuUEuVjjRrj9GAnzfPmKcrfINvtOkIk9hoTj4LDFMkUjku2rPGmJU
JzuGvkjQejPdXxnkdhSrThSztliQdLEjZS95f8hGnxF3QFpdsKQ3gWNli03wKvDBxFA0NQv8KMVR
hnp5ETp18XJ5qxY5xMGGBLavIqthxFrAUhAdFX2wG/lZSr1ZebtsSrCQDQ43FhQ8qs3ETvRh+Spn
zQlMZqcq6J7aUKRlup1rrsaOAw2UmCwD2mMYRkm3ZDe5aP25hU7CvXWj3vR/dV57YMTV+oGg0DL2
RYXi2xdNK/scmKTaEqvWgDipSju+yQ6MEjXfkddpTw76PZ6cy0PpggHYmUP72+VhFoUNhzEkyKNs
JnA9q56i7Emdv4yVKCkRbAEGhy3a0tSjnGMq2aufCRKPdFedpiO1oz0eRQ7yw2WXth8SVsPJoYsx
12OWM3vJoX2rj+z419nZp/gOA4zrOtH0CYaQLwpu1ChQzR5DWJovhVWguf5TlXy67NP7RdmH3Ors
E6++XIx5SBu2Fwz+CBKI2KNH+iDvJn+5UvbmA6tejfBgEu9UqNjXr7EvQk/B0jc5fOmXDi+3E2KU
KSZroGQA8/kwfgKViNtO/2t75Ptd78pbDme6BGTYoDfGfFlvrfoo19eGiCdMNGscvuSJNgalDn/k
xZvGb1LhSYUAwrbvDFducLiSNC1oIBpMWnQIHzpfeelvqtsQkvXB3rwfnPBJdrsvsZBHQwCdfBEw
tMejjKpwLVPu8gTqf6DhlElm66qAkeoDUSI/Txx6tK1MljGGgzJuyCG3dh8c0GHzmPiSszxghZd2
jUC51t3wNv58eUWI5o8DFUNVqyVjC0KlX6O8czqo5FqiWwhR0HNIglrAKS8rdl+HF/d02cnBXyV9
zgzfCgSgJXCHL8oJQ/ZuUyDie8gKVrktlT/m5P7ykAnign/xRJ+jFfUS4mIhoKlDHZbedLY63WuD
YFMRZVqUA4suG6qwb+GNttOOizs+pzuGUPK7HEPshv7vpf26rJmoYVHRUftr9lNqBfQJ2COU1j1M
4xfpE1lc2fQvj9/2zSJUQf6xwrk1qAZ4dFGI4aq3xnE8Ush42DOONahkcbXRTp1+N5w6u3cprsnl
vXGTu6/NqcX/5th7VKdz2IXV5R+1HTjn38RBJUQDEkltWIi2iac2n6UGheqi086/JOxnKxxa1lM9
kZG9fsBr5EENVI9zL/Q6CJehiW7BhVh5K86f2Vc/bnpnqxx+1sPYKXWAWc2Lk0H8UPmtQ9z5+2zB
rHJmC+KhXTDAKxMvelb/PFje5cn5wKT0N0CeLXAAqSjmOFYaLBDDRUcl2rqg6eQmt/FOc6sfRYL2
HVRICoPiX1Kgs10OHctJr6tWgt3GnT3WL4G70wcmug3Zw9v2NO8EfrLIvzRTHFBqeQOqKnbnru3G
T/0u35mo3LB2jJ3qN29izsuQf9mA2vsY5SzkzXSw5XSXV+jArdzLLgnWFf9SYZmZlmcURubgjtZX
Uv88GoJac9EsvT/hrOIPutGzkqYYNfPROEqf0dXl4N0Jl+o2ekJxuSy80xZME/8KMQ+ymaMCD1j0
iB5z1a/8wIXgRwbdclCj7kSEXqIx5FADRJJd8I6XdFrsNn/V0qusFICyyAb7+2oMRyuTrMDEPElo
n0/1J0WGsOyPy7GwjUNUo6psqoTwDCv5EKPiPUIZZhBCuJP0HjUEC4ghzcf189MCfwUuzx3erxVc
+5UZ9cdmsce+d6smP2hm8FuBfTbFbZV6mtYoEIGpyDJf5my50uYkBMVP+np50JT3Jp9LTnHbZQJW
3Kw1MWxZbfkoYbqNWsmW8PA3Vp7UKJ+lato3dWcPlKDgufLCIHGs8JNEJC+QNTtuPvUyLqLih8Aw
XHSy+FmPp1lFcWlNXaPFi568M4xdkMd2EVleEZ9K6xiNT3NQ2ii62kVGAf0iFPQU1AEnsIMGW5uQ
2lakwV5worL18nNTPOnW4Na6G02fowjcZOn92HV2UEMvuP9qdoudzBL+OWa4HCt1sNt4dkPUMUy3
ujTZUDS2w15yco0xqil2Gx5zGYxu1a5XXqqhcrslsuMs38kUglsgVe3bzqmTxlbN66mO/Il+MSne
r8ghkDxc1u5TXbP7HvsESQ9G+tBOpVumD4GigNUgtnPrLeyvQdeQqaewoV42QUMnca15goxp6yVh
aytj7wQp+gvL3dCU+6k+GsliZ7rs9GHv5PPnHEx+Der+Y+25kAt7USVvmkp7bImPNeTMwwR1HrdW
iD3mb+NS2a1xM3bXaEWo+psI/qbo+JnITRpdZSNELFDDGyt3Y/lWLF6GfqflUYtvZpAH9s9p/5jq
IrGvzRUPkhdwVxLZknn4J3nSp2OPi/jFGLxwULwsDN6mmQje6kVmuHWSaUNrtjPWSS4X/fXQ6F/r
bKxt0+paQRrCNscP62TlELdO9DmJlJS9qIbpfoTChaxcdwPod9uvtLvRkqu4XgQYsNmnAy2cn2PI
ZY26GTQhbhSAmqELVTE/cslr+5KCoiq9/Z3W8rUtbhfIpiU1Ax3ujXS5CpPGjRL9VJaia5jNs9rK
JW4j6EmazWmAvc0geK7sT5GFZZsFdqDfLvTTZWwTxQaD89WmU9R9o+YJezmdv6txbc/67ajFgsx+
c9dZOcTljvGsQMgjYQHYkFNhSadaawTbjsgElyZalREWzQI/NCxia9nPqrBuSjRUXGZoKu3QhBJL
OcCrxbJR00c2+gy6hsCDVtYnxavAx5h/vjxB24m3Cm5inAdZ1QUX4NIc1INCsPfIx3jfvWaHxQXz
WmdbHiTHohoPDaw3dBGVX2x7ezbLxXpIjBC9iTA7UFnzJ6sGl5kaRX5c49n6souilIHz0ByyfBnZ
3IGWxo6Uxq6yyJbw0NCKrspEljinwACY6a0EsBg7AnaixJbUfa42e12EFNuzRs65CbeGCyvManlB
yM+67jRx5upgEZ3vlmpwKiMC1c6T2vhjsrM6tAt8D9HjPrQPcxIf/mxoueWdFHPXo8wZKZKsHof5
VKT3kARxp/F/JeZ6Px6qiqVY7E4BihG/4gjob8hcT6yVkPyQ+jtD+ysStfpt38WsbHALUO3HSa90
FpI+iiRtxjJd+KGXgINjn0rXoYOGL/e3HsvPRvmntnQGd1XCGpeI0d4PS2ArWXQ3RbF7eaK28evn
+BncHh2jg4QMNcZPTZtPaaw/kaYToPB2TK5c4XbnIYqzsEDluRtm6GF0ygfFLsG9oX/RIS98lI7s
/G66out2kWfc6laSthhmDQPYRG9ReYfH7D8bOW5Nk2geaErgVZc+F+mxEN18bAPheWb4lazmY2Kk
qEMvAgPVdH4TAwnLH5ed2ASm1dRw6zS16DhMbPqH+Etr+HqLKpPsaJSCByzRXHAbsWkknQE2A4zV
aDxCYfyTQUVykiITHBAEedLV5gITUfVKiysqC5JZ0fc5EOgN3EOF7Chm6OrnMYAEQjoITAhmnH8G
K4xgTnHAAZZJR733lfRoxIILE/YrLyTKvCRcukCZumAVWksWnGI8eduaNWPtR5/DCGs/K08DlGnH
GArSlwNt27ef6TLhAq3Qhj6tBximKjLXZ0X1OxHXwXYx0znd4wuglapK0gLSya5xrZv7v/Wtgj2l
IHyadpAwdi+7JLTHhZwszZFcsBx2dgY3xHEDBcHdPj3kd8tzCES7bI597dLUcQGY1pFZth28k6sb
LVO8KXqz2lNeQHhjAh9OKoiU7au1Vf7H4U+aBTmdWTd1+2P2IkfZx9/BAu6AwdFH49+DyL1tJDrn
fVyAqHHULouFxMVSqt1oeUoZehauHubs5fI4Mqz5OI5nQxwWSZQG1Bjh11yiEz3B69eNBrHv5bZo
BQ38/xIgZ1NcgECpl0wtM8W02fsdZEsOyz3uGTwVtRDabz35riaMC5AwqkEVyBCKmrJdg90zrg5B
LOpz3l7I//ikyawnYHVwK+fKkEZ2LJhL634wq0OT6PcdyQRYuF1f99MbjecoVaNGbVQWftpu9vB0
eKSH9NDcyPvfaj9eGeKyk77uMmg2IfC0vsls0DjaxdC/BfNv1a+v7HD5SArlgr/XU70Yh6gDsUeb
OX05XydGI3hVFs0R28tWc5Q204jKc4zdGC5eMS4HdBCdZAVcHpeXkiDANZ7EB1WqNENDAiu1xsMM
K3qzPP1Lh1b0Bg91Is0VoTkOI4YkVmoJFNcumJiuSgV1E1Vu2EkqfWmM6kGfp0ONmt25qxxi5nbd
zftW/a0H7dU0cvBBZLltclYxG2aJ8gTOv8ZvDTxdJln4FoAvxTaUighSzc1dWyMg0rUMqpt8kh4F
ZZkOrE2ZNPXeiFVblffJ8K0O8PgMvfZ8X4sqgDaznZVFblGofa8qYQim+mDGpUPxLWy8y6GzGaIr
A9xqQOXnYmnMQBbu8vRmsR4nUUGAyAd+FRiQSIznHJ3XfW1H/XOvupd92K5OWTnBnFyts2jqiTIO
sFBcRU+TG58UO3F1FPfgPTewO6d3Zbdx0lsRI97mXqmBWAQ0BWAI4plfTZwKlmlBTyM4gHxl+pZa
1wXStkKkZbadA5wN8RfFPfSJaapglkangAhJDnV7+UDt90dQPxSeebcvVVf2uNPoJJtyMpB3e6z9
H6pmKKs20U8070UEQdtgouF2i1qKQTSLW8i4qC+rUEXXcudOmR/v2x11ddA6gWXpqfDix+a3brZW
BrlsIEwWiSYqOpj78ts43JLwTVEF/QPbq+rsE5cCNEWm6XQE2YAqHUvpIdeu5km0MW/moTqjOKGW
DLogLuj7OUiKcQAYTS/Q9/phHCPUbqDFhvzVfcWr0L11rTrEzqndi5RxNhf0yjIH/+CiWlKtR3RU
5eD0EzTotP3lFf3RAkp4oGJiGgY4VhAWvy7oEvIsS5mokzsMO2V+WOJvf/Z9DvVIW3cDmfB9TTtq
/d4KRTvytgOWhZ4EEzQ0PDIEWYh7Rlw3upbRQof9e2QKXlo+RhgboZ8GeERYxg530RQG2vFLNP8Y
yfe0uL88SCITHAhIyVwRrYaJCvu6+oaWIlsWCQCJbHATXVhKh91znty5eCwBpA1KMsei8y57IpgN
vligGWbTAP0QwiksrhtDfiwSQ7QcRZ6w37Dag8CTk4/WtMCGX76ZfuJTt+9tdshg5zRcq139B9Fj
Fqe/nqF+jQL2o1ZG0xi3hGbBogAHm+FbuyMSuIIhedxfNfZwXSGvFdwgidzk1j642ykuwDBhUdCi
l1DJ9taY3i9E1ND/MdX61TNuV0hDy1QyCZ717ZU2vRXdd7l4ldGhntyH02OoCk7ZH3fyX81xe0LU
zFYbEcyepUNnNXsc9GtFvwc/niBTFw0ftzGgu79K8glu1WbnxxVEPIPMCStRfZ8g4Hkm1kVqUUbI
gtHUroj6SEHsf3lFCfzg2RETrTRBgA0/TOJOHcHT5INupYJ0eyM1+GVW3ssyVuGtLYURye9WQne4
Ygf3qEPbEEixpV3uS66oik7kFbctRONUDSOLgjjq/a4qQCMXOw0i8PLgiWaHgwrDCtE72SqTi/6u
U1o3V+koykxFJpinq5GL1E6ftJzFWXMXgOdI1P4v+j4HA9oikWVgLphRtY9bUA9NVIA0GyXZv84+
BwFaBjmEtIQP1p6pHvQeKkR28X102/qDRx8nL0M6Ku8LR/Tks5Fu/2qZQwOzkvLUsBAHnTuCoCX1
ymfL+at4a9BXX+zSr38WDhwmWIAAEiewVoeqVyaJM1BRN61gunhh9FFX03Gc2XIFM9AM7qGwF2S8
AgDl6ZSgbWMVYFqCQKIaukaR2eN0Az0Fewpj7/JwCRapzqUMXRGrusZSK92KbcXsnUhSbEtYMC/Y
gPi+0jLDu99SwUyCftz2/T6ZaRaI2hVF3nBYUEYa6VKKyZeSCn1ouhdQ6pVqJ0ioRWbY31d4UHe4
RpAbeEMNn2pfU9Vry8+X52WjsvqXVaNzmJB0mUpGtmpa6GWiutBNb8ZdBHoKeiXfLkfGcpDtRHKV
m46hRUKjug7qM/702M4VjWhBJteQ7nTZjcvX2RQAkcgEhwZhHoM7wQLWDZMCjsevnXQDJjnBhro9
eitHOBRQm0DPYmZFzSCOW/jDHumjeUpAdKJADgT88A9gNvXkRrDJbi7cn3Zxkvw1MvSCdFoVwC4t
PwXRNQXLBqmeuk70LrgNqitD3HGCajIIGpgh85G9Y0A75g4Fkz8am5VWZ46ILZPNyofU2DAgV46T
qgXpq1/9Uic654baAyb6Cv3n0eQnanmacNebx5BMTFHjn+re5SXAdqRLNrkV0EhpFlMFNtXgOpBP
3XjSwhiXhD3qIH9cNrUdlGf3uM2x1oyqiiOIm+TJ4pAR/cY0tIkhOjmJzHCx3+lGUxczPCqM2sGz
rkum+KCXpgA7RGa44K/itFdIPWDg0OsbtU+Lep1NIgbD7Uj/OWT8s67aLoQ9f07uVB+AhG3+kMt3
RBP1ZrMFcyEI+P5GkFzVSpO0k5u+057ExwaEBFDs9UXsx4JB4/sYDXS7QkoF/rQAV3U3jv5UCDJV
QUDz6nFSVyyzJcGXVnshEJmqn4n1oJNXgh68y/G8ud2el6vJ7YMgPJvkVIIzyYEeGfpNxxqgJxqz
jQZpbFKmTED6aDE5LS7Fr9MqpHUxYnZ+9F4JLqkE8lnVPkFbLdqbAnQ7jf7sFt6474/kHtwpArjd
nLSVfc7PwrCGgZjwUy1L31AgJle0DqROBemYyAz7+2q/jxKraLoJC8qY6CuBsjKN5dupUh8vz5rI
DAd4Ep7520CDmbb8S5N+qPpL/KeecECH5jtIZPYTAqN7GYe9lIPCrRWc/rc339WscDC3tOagNSmi
Qnnsvb/FUoqTVtnLzex3NxVoHKiHN3BRNG7cs/8ajRzuaXQm1oLKHze1WhS344hDQ3+kwfehG+5C
XcG5ylKvyn7ct7J1GHoR1cLm+j77zd8TBH3XLRaOva4ZPzRj6s7VrTxdZfW9qgkQXmSJ2/2TrE6N
vkfcx1LgJ3p1Mk3dJ/J4rKvvbZ74l+Ny40Xol4Hlbw66kZZhCoI6N7hGgwN4t9pdSPxZwdWY4pG9
eiiu5Zv77Cis+xT5yeFLVkRKTUGgDRwrAnt5ytAJVe3T2KYg2kzeZhf0B88JZJVFum6b+c5qKjlg
ycmAvhsdA1ypC3hZd7P1I1GgVoHSoln1uv4gGGHB0ud51qe8oFJdwl7rdVfqYLNWOd2Do1eLU9ml
231/tL4JbG5uEisfObgp1K5CaTBslp52T4/qvtvLj8Ne/Zw/LzvGrtgcs9QOnOk1c0oBom5fRq2M
s5lfQapmVqSQGUYw+h8dDWeJO9jTQ3tVg5Ff5CqbrQ9JxMoYB0h4kDWqmS1MKt1V4WucvF4eStHs
ccCjK21dKy2+b1nP3YT+o/Y6yt/+yAZ/6VCk5mJUzAcNnVHBtFer2O2jP3OEv3doFTXrC/1/c0Sw
tPgbh1Ga1X4pEHakuImnQ5eOdjk+ktQzdMjbxiJ1q+25V6H8h3J/Q+YrbiyUNoz90uC8mUZ7OnxW
TZEYw/ZZDB//xwR3hzJlbWapBHld+WNwGSEgdYv9AAZi6UhssRzeRhERg+OzPQ4VTYOmZhnAJW0H
lTpH3Q8ndZffkb2IAEc0duzvq0W6LBntxx7HojAdDkpt+KUiyok3jxFIIS2iaaamfhBnBO9nJlOW
E4N+rkleixGcFGFnK426u7yA/iUt+WmKP7FUJS06jSXF2juF4hUyRaf6qtnVSdnNfmUn+xwsp+XX
y2a3seFslduqVSjThJqMMazSf7BBygTYsD1PZxtcALZj1zWQvkbisSg3c2rc0Lr+rUz7bIKLuT6Q
syxX4YYV6k4oS1AijdH6OItSDfZTP0L12Q4Xcnreo/eBws7oxDesNyc8krvatXZ0X1yLZCzfC4Mv
WWOTtwpwxF5llTWszfe9R5yssuXn9HtzO5xSkBoPn7B8XVzAeskNwWV1fAfFAZRsiJ8eRUHCbcVm
3SdUf19o07McZ3ZCrmdVULcpssHtuEs3WFk2/R2I/2dDGIiC1WxyG+2SSobaEtgo0HQdlsRu29I2
mtEmtUjyV+QOt+dq02xZRoiYzwzJSVrI6OE+cVheLq/efzlT/IxHnn8lqtVJKQZkoEyrWXmPx/DK
gm5QsROy37E1dCEaeR6WpbU0PQrgUvUyO6z7MnBNT7mZHBBdu/Gt6PAsQA2ejIV2g2o1bCNu5XkH
1j2nzUQvp9v5+3n0eNRAX3RcstU8gYpBUp4n5aZtLdyyvWbWd8FMCZCDcshRdtaAGkPYYujOkGOC
RGdmszqr/w9zxcJzhRx60BKIZcEaHp11Ozgqe8mRD8o9rg9BmB3f/tbLxnmfpBxCWIZkWQm7gjBD
BdKc0A0n8X2omnvBKIpmjEOJYWpUY2Q3KvJOu5894sXHqLBB03OETqddHWeX2DNuzkXBL1jOlEMO
s1XTtDAxnmbyJa0LOzFPVfFw2TmRDQ4yZG3SjIbZCP87ym60hbHk7GfI84wNfRmTOpVgZL4fI6c5
zDeZC32I0F6O0JR/tI7dDpJjgtJowVLmKYqVAhLJRoboaHLJa6Tas/La+6PB4ymKo7BFAhjDxP8w
eCI3OLhodD0y2xTBVzS9O46THxYiMfB/SdbP88PBhBIl9Rix+ZF3+i2SdS/fBU9oSzpqfu73e1Fc
C3ZEnop4MJYkgFwbEDBNnACBDa7Psfx/pF3JcuS4rv0iRYiatdWQykyn59kbRbW7SvM86+vfoe+9
lTKtEl+7N944Io8AgiAIAgevXTxY2+uzfiswRAxqUyQi6TKzc0moG3EtILU3HetDA8IpWq8rePE3
szILJGavmuncSyFFik9dSueOT1Z/aB6jS1RVJ5iIHIB0zSKuctE8c+tbV/fwApvZw6pgYPRUR4sJ
XuYXekaCDtk4qW+ahfLdfQsax87mvcVyMNm8XpunQ4O0PU0fDOjc+cuvX9Txdnv5eBjMNQH9cXUr
asAw69vaeMA0IL3/VrnUWXdsGm8Km6SSTWCEw7NeuWp9J/FShTwxmB1szKTJNIIEQqOAOb78YYCm
pO17jq2v+omFIMwe7nIUwFcByubE/kQ1lXzHnS5+n0q5ONwrfyR9GUJRXQgOGSzMi096Z3vBVw/a
BQZzoOu5jN7rgS5GaFjqeKfOJxFc/vNbKvzaRlrPtS2gGM+gigUZ0hDqonPtxacGrzTBZXQQvOae
X+3OswDGOXRmk2hjTNeGXKrRrTm7bcRZnlWfupCH8QGi0aFXoANEL0tWJ4BtT59gbNdSz2s+4xga
m3RL27TUehHmHBbSfTQH95rOm67IEYZNuZV+T8Ysg0NLxXmntbGlptJb0vR2qKac0ov1s++sODb1
FqbgqAoJbG5AaycNkQvbd1qLXq/pIFQerRhPe4wzaHrSSWlA4Xx/pw3dPpwnd9u2OdamMp5ANNCz
J2MYnJOBOiZ1teiU6vY2xMogJER0hmxqimyqhLDtYHLeSKZIK7cpJ/7sVAb+YGDbDnRJlTOCotw/
BB4m3Vnjk3GBwT1u+ZhzZ0iu6/L8EYy7IGIXC1GEeo/EBPGSfDdWnMfpdU2eARgnMZeToMgJAKZO
tjIBlCHVuzR8b0OdURjvIAZRFvU+dFmYz/IUW3J+v71afwiDzgiMcyjqYDYNWgLWVJOl9A9zAOKk
WLInCb2Jw4MRnWTaO8U7Wznr8/FZiyMDeY7UmGnteOsfusiLeAzrnOX5yFMsft+c01nJWohVgZ/M
z2arL34lwxNHeat36LOpf5wkC5SmmGc1T2EE2mX+wfavHVorefjPoE3eKDueyhj3EERdpMwEYOEs
/VCC+EEiirctEDWnLxmVhTyMeyhqs68EWqiXquNVCZ401QC9cgG6IdI5xAjsSNF5r988HdKVXOgQ
bUQaGJqACRLPJ3XvH1L0LZRX4K1B8+i3cjiGjoZlWTMoodFnMDUmc6/Qi18gjNdzqF9qWb3f1uEH
wcBXJZ4xGCXOAQjPRJoCqzF1x/Ptdleegn3qkb/zg48+qXlf7stflOs1xBuecj3bBhg4LeESR7/H
exJePy7PH8No16gzUy5ojUSt74n4rtUvTXARB39vy7xeLb3QK+NuqzH1K6wkDZl6cFMpduVpN+oe
gdOjiC3Ru+E+2XXPeWXNr9vQ6xv9LCDjh8U2aRtzhoByddCLvVntsn9OKkkPtDME44SD3IzGCfQ/
jtoOti7PjhASTw4aaxCJuy3NH0KOMxbjjsveRDWhCXHmd3p4pk7y1l6gKChCbRAy6s63nlvOsrH5
2slPtWGgC9eM10V4yBpiCdPLtlCcJWLztHKjzAHRIFPW4a0XR6UiJFbOK2Tn2SCbn40GOUwFWvxA
x24P3kfr6D5SLP8hOGUH84g0o+NfGVfCQeWYP7WxjR3PTrAPysGQSAnkMm1sEzx5yT6eTnp9UgKZ
E12te+jf9vEla6tKWdNQ54JXWisbXQNclKYSWW12GXUxqNsljkVSb7UlG13chXtOBmFMxQAG4sP9
a53uivPIOXX+cOE6C8V4D0XNEzPTIdR/Hg0wDVSxMO/KwriQW9NJnrfNkW6hLYkYj9HVhpAPtDqn
btDDEelW0YLBVxqv9UawNYz5UsXYrmaTA7vqiU3RALm5IqEwmMlYmKEaCemEWxgB50ec7LTuwSx+
ZirnPKVf/0W6BQw9bhfr1ZhZJygiIvxoQhPZm/kj1V9a4afBI9tc3dRoPMfUb4IWdJFxVGqkNP3c
RsDB0PQqIM+1cZMOJecw5aCwYSLY/DGCIQiR5gljO8TbRPJS6rz0yPqj1VkWNljMA1RlqgVkSU++
h7mI98pB6jAsRkYhZsqrelvdUAswZoGCMRNDXYZI4vwWFY8z4XjbdTv7vTAfJ8zCAEJ/NrsihzC9
Gtq4MgzZNSaxqhNvQjZPDvr/BY4x1qQvJipHnVkFGS2871jbO5UHwfiePoyFIakhSlyXwbEGH6Q1
1RmP04tnY4z3aTHPuywoSqKg/bIffsK94kkZBZjb0vBwGL+jl6Y/TXTh5eI1yu/U9NnkDffmKYye
Hos1UcS+AlkDINCauxPjGLyqPMI7nnkx+54MIMRXqXmZ8ruhWSVGUVetnXW8lpR1beFhyEC2QMET
0WdRkigmHR4fEJj0gTO3xO4LNE/0vEVZD7jMMw6jMgndaW02JzQ5b16rqNTs92hneKdF8zWCd3L4
50YAylLVECXZIDK7O1utEnqaK3XAHYMeSWueXVPg6W5VqCUKszfB3hsISQsU81601V3k5qI13zV0
dMaVhNdIhVc1tnbqLAGZnRoUWq6B2h2GF9WW0Fz48k0QIvRSXaQ3OSHQmmUssZj9KgsJuBkiYOGO
Kgr3+pRbLY92cW0jGRhqrUoYzAswxsp7IUJjuZ/jRJhviOZK5rcUdgZgM6WjKsc6qQGgRPmuG9xG
/1EhjOu6Z43XXb4uiyGDIwadapje/nkntbJQyjKFarPTIP8d9D+3TXq1UMwgZwBmQWKDTHlTg0Kd
jhjW7AJUXXSSy2iJGOhePbR2ApYY8vc2Kk8qxj9IfTDOgwRQlORiCE9vxQMn9uAhMJ5BaIcEUxGg
twldt8rNPHCesFbDjqXeGCML5XHsmxIA6A67KdF1gh4Xi9iq3WKa27a2VkbjgRX3vEbsM7vQiVpp
dsBSreJJ3SVu+9wiz6I540XmhjvdpVUz4oO0R+zbv26DcxTJvrbLfSAncQbsqHns2pe6f9j+faon
NuRdysZEVGItq+mc4Pclr8VLLr0vK7v/xzsuTQ5t4TDJo6GNW6LQjTTYoh3fYP6Mg4gk8AYnuZkv
wyNvyPvqvWgpGFXs4jif6lYqiIqzaez9i6ENvFDOHrtBv8hH1TXT0g5zEEG2+U0NJpkyM/bq8M/Z
+2E3EtE1EYMlZMI2IodTjgKawhycobjSJi8d75SB4z9WzWMBwUhZCWbS5wEgNDXbyZN26Kqacyla
PTIWEIwLnMQmBtcPIJpGtor0SZtGpNJ5XWSrufSlshhHqI+1pESpMSCVGcwW7GOXDXaQ2XQgcN86
21a/7j4WQjEeEIPpUaKoAa0nVnlQwMo1Zxbewa5oHpFXT7UeUizQGG+IIC1PUBI8OBFa17CVL2hX
uoJ5cZR93kONPS9Vu1oZtNQm4x4x3GPQxAiIqtXWH7M8Cxvco6nTvWv3vQvCew8D+ZS7bbVyrJFl
3EaNWh5WE0xl0i6S4O+UxyPOMUWWxU+eC9JOM35fUH7q5DHAxKy24D0V8EAYj0hGoS5JApA6OU0I
L8tgF8rP24riYTDeUJZ9UuWdD4PA8BOtvS4S0dKR3NtG+YPdqcTURARkiMc++0C1TjC6xxeGDzaM
5o4+xmO60+Ns11Z3nXvmwzbe2vUGlFm/4RjNVWqgDGEUIFc5d9bkj5Zq3pSSR/x/zgNHHesZiFGf
ovihWqSQy+j/wlhXa8piux07jpNYt+YzCv3/4gQRY0HW5hri4DaC+TOqVaW8wXk8jTG+VTJKVeon
QCgIwoYaJOLwsaWuWlHCCZjWLe4sDONetVQC22EApER8HbJ3A05cCAKOwfFAGK86CKT3VWoAqHO3
ptlVysEaR05oSX/kSyQhGRo4SVQFz6usa6vnuepEHQeF0F70QWyn6uSVwktTia5eqfa2Ta+L9BuN
jf0qDOyepAposnkpkkNA7xnm7t9hMNsUqZper0xg6N3LrN1OPqWp5wmybmpnQZjN2RvqiEd9er5O
V7n+rugj0jSvyffs7AzDbM1i9HN/GrQB6XxbDC/74oZXfM1bEWZbZl2TNlECbSXDo2Y8mcVVxnub
Xt/5ZyHoJyx2voYymSqRqa6G6MFXJU/qeLkM3nIw+3E228lXDUghjte5euhi9O7el8LPf2dZzIbs
AzNMVILVMAXFiyfUCNfZaSIKZ5PwhGHiG6WPxlbvoa9OEy0QA2I282Pcv/kyh6GBt/TM1hdHsPtr
DZQWaC8FxoTNHRjzlPlbXux/q/+FV0VKW5Akt5CGHs5ZfKP4qdWXj/9mZUy2VXBSU/SQKBClwaTF
KTg0ZmvlasURZduQTZHZ9EU4mqlOUYa0rCxNyl4r0fe2JVm/af12yBiG9nm3tGpRjkNMRXHpGNrI
TVtLt3vXPMZHJAH/3obbtgGkNz+jSbXYmMGE1VEN9D+IgetrgpNPw24bZtukTbYQa85HX5JDwAxa
ceX3BQb3tftBCeGZR3cbanWRcJppyGsaCGuYTYo5EijDG2kwmNBxdyj50szv2MECgtmgOMJCMW4R
MFXT9JD36b4kmrMtxeq6LCCYvZnVbZUrORQG1iUrmxyluU7Un9sYq4tyxmDvF6KRZ5ERIjT3p2tM
wlYrzUqrix6TCrdx1i+jCyDmRDbzQkY0hiVJymFXT09FeJOpTl+/R/F1mB38zjNDjmwcK2CJc8tZ
DOJSgv5i41IvYitMeFfs9RXCxEJU8Eh4dqT/X5xqkzlPTW0iOhOGi2zypvjEndK1fq+mE/3+i0FX
cIEhhmowyzRm7kbM9+5x0oBu/jDLnV0O867vQTafCMmRhP2+nQtXDBTOvl33RrKBAdwgiQFTDOON
zIgEXdfg7aN97zB1OLkV7PHWuJbt1BUOvJEb64t2BqP/X4irmNqEB0mATQra8JPpuopiTrjLFYhZ
trHU2ylRgKF4wR6zDpzEHo8YOmmjB/uCdyHhCcSsnxaruR/VNGsW/iWKNw13Jgo9cb5E74vlYZxd
mqmgu5IgTYr5nQ7Mww5cPLTOR/GU7NJLXiKEJw/j+KJcKPtUBVzfPAz+ZRR8o5LVWIjDeD3Dz4O0
potDosdRc7vORC6dc3XblEEVWZ63Ma1GsRiAIRuSJeI1xZcft/2dtLkqgGD93VA3Q11g2fudiKp9
EJIJu9ZpT/4RyTE7xWhOzQnx6ObqV7UreMN9suNtJboSfzQMfAL9xMVWQjWw3kQ6PqHLfEv2UXRK
Xjv/YE6Xvv+q88r6qZltoTFeQh0rORd66FTHS1sgomzlWAyFlSW+bWI677Z6eWCMl8CQo7DQCcBU
3ZPNXduGViLuQE4b8WZpbjsLaJFxFrRvE3NOARVcERCdZF6EJON/ZqAH3IJQ+mNbSmScRTNovppR
q4n8G1O4NqI3gXC8H/2JLQjGXTRNmRgdlccvQqsy0QHW29l8mAd3e4l4ojB+whcxd6ujjlzosn2M
BvLK7F28vXBgVtmNfvsLrA/jL3rFD+SiA05ZWHX/keamVGapU9iKI76rt2BrczCUJHC4jFUcK2TL
gYykmOS6BHReWIan7vR99TQ7ymNwVBzdk97F0Bl/0EOSx+e4Wly4EPojaFhs7a6NiSCIQG6d3hmu
UPHt5gfJTXeFHXi617zIGGHYXqJzmsP8w1nVj92yAE5CWTbiHO+cLZnBrmQitVbYYtB/g9F/KR/j
TFoQyZQmhYmCwVaqKwktQqL+vm2hq6eAIskYHaCKsszmvttkahVzQAjfV/HNrKEpm4TONsSquhYQ
jAtWjDzPJJq+C7U2sEHH8ixJsEtT4Fzj13fBAohRWJgXpl4mAPITS/NwwMhW4naanVwqFjJHpq28
YPI5uNtUjE+2t4Vc9SioISEENDBEZ+c7VFI/oywKFRCz9GRoV2lz0WmxlWP+0DbO+nr9xmHHPAhT
KmEGPHCUudoTCacMBnduQ6yv1xmCObX1UB/ClgAiROlsEldumsUWt1GDJwhjFW0Q60YWoGgpbd22
rK2x5L248BAYc0gAkItUVRpuW0LUeVqacxzvanRxXnWZfsLSE+iEdHoJi8PoNSsbXmVyLPOXsv+h
aoQ/ZoVjYzJduAWaHMVpL9BSMj1r5F3St601YAKVVxZ5uUuaWORIt24IsGfdMA0cKswpGRe+TJoC
JE1GGtl+21tJcJWn6m7b3NZrVZQzDHNIdqlQkb6r8IZ/nOzsis4yoqHhdEO82Q73xU54jb3S2UZd
PbYWoMyJachJXiQCQOV2sDDIya6nu1F6VZrZmbLDNtb6uv1PQMJG2nFs+OheBVaV/RrVR8yKlWrX
DDkxzfZqETbYRitaFLRmiao5Jbb85DkLJSQ0ebf99ce/34ojbEBdzxPR1BZGQRswTWsHwtRretxK
zmSFfELM9U181h2zifN+8HsU8iPIvUa/5wlFTLt2L9+99y7meL3lnsZpzF0/RFRJw8mrE0PRmE0W
Ynrd0GkfzGTyTgxRViL+oC+cgq1YomwPL7Ot7epLwfnn4w7x+rgApla02N3dTMYummElytS+jkFy
8JP01Aw+xxipYX8JfRcwzKaOtFKJyfAhX7DvUDAw7JoDn8Z+dd0WMMymbsYITXgpYOT4FCWJ1cl/
bW+qVXNfADAbuPLnagqouuZYBUP0s5T1Vq7zejukNfLmxaqwjGvBrApamYNrAwTvlD2pe0y86lLD
1NUQbcejbViSU1+hb8xNL4trXqvYyoTzT0bBckejiKjSVeqCw4P0a3Y6r7DbZxjiDgQVHuVD5iLS
c3fDPlgS6Ri8slFK7f/jzu6i8cOVXktc9lpPcHisluu+H4chxtVhupzBsi9nc4CJjUpBaVnJbj5E
ru8Muf1Op/RJVnKNstgrweFlo9ZN5wzKnNqqaGbmMMCnpNWrhFHnYdU6csArJ+WhMI6kn2qp0Sqg
DOUTCZ7qOrVqJeDEauvb7CwK4zTmIRc6vJQgU4ie2iwWrZw32GX18FqsEOMvwtpozHwGAobOWXFc
gJV4ONVG/DM2i932ll5tUzcWWIzTmKY+1+ccKqud8qRc0gb/EKm8xGt2xZGyq+L5f4c0vZW7oSvb
osWfHc1bNcatmMHcmKIPcaXgIev3TXwXxk/bYnIgWC4WWRW1xqdrFgudLfa5naWDVQshxzTWk+a4
1qkI5U3MwmDi+CL3xTYzoE2/BBVb42H+ZblvXZSi3SY7w90Waj0uWKAx8byMDZVrCtCUW1q0T/aZ
/R6n4O8RndgVcDfn4K37qbN0TGDQp3I5iSrw+l3viG7iho5ySE6zS2kgeM/qXOkYlwHWgqbSa6DR
uWqYVeGqF8HRdBV0JJFL8S/eEJP1hNtCm9SGFsFAjtE8JG2AR9vvFLtBh3K9p2iUW5iHtu5Ezqpk
nIhv+PrQUINUdckyUTJUjg//crUYLxJMEXKjeOPEa0N803n0taF25aOMBlqEjZxEwPoGO8vDuJEW
/Ay11kJ5s+mNyYMZXBrSj22B1r3iGYJxE6OgZYoUAgIM0PZI7khV24q/90seR+QfApDfSGx+LZHV
SJQzICmeZGAQTH+P26ad3WZe5cyTBV7FXedQSrsyAcn2dw/LMz7jRdoGLVjo9YKkWed0IHTKhsnu
Il7TD2fN2JxaU6tBEFOF0iK/tAP9KzhCSg57DA+E8RlVVDRDo8EKK3Ir5y9i8jZkHNvjed2PiG6x
c8dUGgy9R1yan+pDdgRvnqt7eFUDDSu3AJjjAz/KdRdYoHZqUGwMLP/NOILQHo+SLUhc5iflgk/w
yvNJH7HcAg31ZLNQ1UCj7JTTjxRzMqSDftsd6sfU5t3PV+dyGGcP+HFPW6AN+Rz2GT1PhmPvKJcY
y4oHI+QGUOQs2O8gZ0OIWL1TUt3sPvV45O7rT1cLeMaHpOjbU8QS8LWDV8tT4ga3IFneZ251aTjd
jlJFxGhFFY6ZY4ID5sB/BuF+AuNjwoCoZR5B392Rts9niMXDHR41FXcGt+90kx3G44xCdukiVqzQ
k+9Nh/d6JnGOhg/vtFiFWkPFUqXgG0rTEq4lW8HRl9mmW9jdVQXmJRXGHT5jhBwcUHwcLiSn9XJP
dba9Le8rGB9UB7XQDBPuJMNQeFUR2WBP4OzbVYeOsd0m0U1ZVlkSb5SY/nccRSWVdoW2CqUmd7Ms
vHUZr1mOrtuXG9YZir1SmqaBi1AHvnD68t55iUd5zKT9t/IJCxhGaekQp0ZBB0KRxMDUh1tBLqxG
5zAyc9TG3hZ7qa0VnbI+p50rtr8wktwSa9PKQs5bCA+H8dzdoEVmSblqe6G99Jvp0M75SSHKI9F5
M7vWT9yF4qg1Lmy+D1oh7il1BJ3rUJ7weGc1NrnILlHyYaNy62OWbrVLdiacAy+OXj2iFuD0/wvw
WGmlOpdAtumH+r5RKodICDnH6bC9o9YD2gUOVfgCZ2h6uY4mKLR1RBt9RLhmZXbkldjPuSs+c9MK
1F9uGT0TANaYK9N3OYw+jqzkh/lOHyfbffwL3SM2rnKpq3q4KBx15ztvdZqG3ntd0wnKdz7LKWem
lpKPIR3ktda8PPtZf4f30jhDsPe5YAqCcKL8HxWo74qmt4h/VVXZd3zgAoXZzvE8NGVPgGIIrjK+
cGt61xfot6JYZk0jSyfBlAYYnjG4bePJ+kGVHoPoIiLECaZfHPujn/vVHs5wzIbWq2YQUgPi+Elh
DwT06ql6NxWRB5rwtPTSuHGMJLY63R6S+XEbfN2ZnLGZDW6WuhHoPUTt5sA1shbvt4oj9aE7pdrt
NtR60LRYNmY/T8UYBiJdNsn7Ty+74Zg/ogNt0Ap2+sM22vrJchaM2dRyXIiCSJmlOkPbi9WjUbzV
wj2pL5rwbtAOWsvxylRRW4vIbOopjKImLqFILd2n8aHhDTfg/T4ThDVJRJKkH3GETZI3Ds2hDArv
36mM8Q/5IJYpiakIs92jz7GL7RiUslImOkMFbsREvCmJam2DcuRiO81VLSoKv8M6VWKZW0JR/JWp
PA+/fpD8tgWWlNMsc6UzRGDoyZti/lKSk084+2gdAuGKrCtElNmqIG0WJV9K4NNnNfF6DUXzAh7s
pMbe1ta6VZ9hGKuOQtWoAwpD46UG8ZLs0e3Du0394dw/4zDWrCokG0IRsW7fWdIRh74VX0eWAsZM
GUlwYbaKlx5H1XQvOsVu2vM277pXOsMzxl41U5ckIcQU8wbdlV4aPYAXruZ2U1Exvm7aMw5j8VMP
Zra2Ag5qCw31Wc9+CXi76w4KOEO2F2799UL7DcXmLoIkyrM5BVTWnJRjth/3mAp/qTyot+NdeGXs
0DzACzTWt9YZkjkm1RbD1gZqLIVwJTSnglcKx7F5Nk8R9PDmSOwj4B2e5/Yi05CMjt639caTgTkb
Iz9sMGAYGGEs7o0afUJls9uG4OwpNksRJGDTyAkgFI9mDhKvdptDtuNxHPC0Rf+/iDK7OenhwgFT
K3ep+NyT2zJ82ZZk/cF2YWSMexjnGr21PrYtLQNLb+YDJux5w2uKF9vWkj39OB0Sx8y/RamOyUf/
835sgkKVpVyuBsg2zYdquOybUyDebcvGUx/jElAzPUpNjHuviFKPyfwZKadZed7GWHU7uoybr04U
Q2PpNwfJz8NMhxi9+tg2V5J/1JOLOMs4R95XGNTCoDLABG2jaaCk5LMlFMPYpVoao2dYOk14WMdA
nXZGq+A/jkgAg3loMugRZE1jPc4sxLIvT8GAbGXuEYyQwjALThLx4zc+O9DPGIyLUdKxEaMRGOIU
1Deib+RWTczUJu3wI9Sj/iiVqeQ2ZQkS4ijKT10i9Pt/umifP4EmBhf7qs6qEG03fg9SKR/p+mnu
7M7v76S6O8lj/rQN9tUdfQZj3JGIiaNyIgNMGrv5kJVR5ErDzKs6W4mUP8PQz1jIFM2SMASC0OOp
e/pFWZ8iT3jsnHAPkkjuc9XXnfUZjHFMw9QrfTlBplRHek+rnSZHm28YcU5AHgzjm7JWAOlTSs2x
Bc1qgUePVrYaGMz2Cn315lQaWdEwUk9XwJz1WXWhkppzUEQo4tzReRI050wzSryzdXUPL2AYdxRo
raA0fogH2FQZdxhvN1ya02BayUzw/FbFPELqde2dxWIiFSIiwFQH4OnGZZDt+0Cy0uFhW3Xrxv0b
gyVbrWeS6mUIDJK8yXJmmcGvbYCVB4FPi8NSrRa9WWVSDBuQr/MDfRgtL/InsH7Z0Y5XhMoThnEL
3SDNZfwhTOcN+UmbOG0pK1mjz7IwriASazjummrrHsQF2VW+C9zEVhNreB/x8JpwC2B4EtH/L5yC
YIrlqPRQXlioB7lGAb1Wc4RatzINDaaQDWxcjCvAwJkmKoICnZ/TlSAfpOYYSpwk1PrGOUMwbgBT
UcqokQAhaIeUXPVdYyX5W+RzYHiSMG4gTfSu7ECOAEqduxTPTvGx4XXl8iRhXEBtkrKSO0DMZfHW
a7WLPopTmeGBJPrnpS3U1s5KY3Z/XMlV3AuA0jHnO3/15W+dob9/n72Ei32rDJlawZsVf8/mrhsT
O8VRw7vWcRaFvYfrhoCJliXWPkUTV+Y/ESGwBcJZear2ryHJWRZm4+PUVEu/gizgs7wlnWyTIb9W
yxmczph/TEji+Uq+23Zs61vzjMn4gjROsroKsT69pLe2L5Qo1Y0z4Vsn6BmFcQBtmYHsOIH6pvwK
LdJRecstnOXYtMo4gE6aGhJXgOia0glRTDihmyM+Cbzjk6cwxgs0zSgXvZHDC5Cfs4hCvvLH9oqs
h1Ay2jjAMaUS/cN9L7ylMSaJIqYwg+Goefpu3vfWjLmwtMqCXxjARWOWRhHIJOsGDGA6JhikCjjN
0W9J+kGL/p05AR/+GWPgcYsQwTz0+SgIp6AzJhnqm9q/wuZOKQ7b2ls1A1n+/fvMHpqyxiy7CGag
S6exvyIRKvirvdoonGBt1SEscJh9E/la06NJGSxDxWSN6UOf/wyzp21ZeBjM0hh+EM2RnGFvNtWh
8sXrUlJuMOL7/t/BMDtnbqssm3KqMtO/rlVyXVW1m5kRx1OvereFxpiNo86xoPYGpDFU2etSyRnH
Cq3mE97IjMs4C99MzX/Ylmwlq/DZ2pizlBhjVcQ6rI0SC0o2aJvd6okSuqFTADRXqEEM7NJGVM/z
Erylo8pY7OFASvq4ngFcaRfo0AVDFPKQRv0vjZA5XPVeHUlbAsXoJTvGM2AV+bYS/fPWr09aZGmO
1CCJ4U1hIApsXUI5YJkeq4ZjhSusdJ9RGM8gNCDVwcxlykfm34aH3qG3R8FOC6d4obVRtR2OKLD8
dypkp0kWqlhXEbUQNRH2mSrstW7cacX874yfJR7IM13KYrrHwkx0m/FBxrzCIf6rLh8z47HnZYNW
z6jzVjMZx1FHgTHqFA3ly6e+Nw99VHNO9JWa78/LxXgNM04nf6bnoN5ZUWNhPqtLO5kGC00dk9Pd
i/vcRcXqNa+YZf0mthCO8SOGnrRiHOHAap3BpY/6AipiUYXYe/5d6G07kPVtrEvIeckYZ8mGfWIW
GEU3UazYsIbqURtrCzwZHBtcv5DJZxjps7fQ+nAuBBXrZVya76iQcuZ9Ync74z2gxBTcyvk/bLUz
HnN4xaUwzBkB3mDXhZVcUS3Oz9qhdOMfxJac/pF/8K8HGoqCOQ3gfVbB/vxZSF3rkratBhpo0L2d
7rRX+XJEa5iEMjdevL5ungs0xkp8ZCnroQSa5IW9hcGPtNxXsLvX6qU5TU7q+legT3a+5fcXsMyB
ExldGTctYH1yDOZjIYeW6t9tGyX16l+uCSpmwBFVlESJ3d0JyoojsYCjNPUJ9R7avZ8a+zTPrRyD
p+3QHC9EcMdHQ8DxYateZYHLLCCpDK03phQZ01KxJRkNn1LsbIu2GiMsIJhVU32SaKGQILhO0P8u
XGOUGSjDvCn7kQv3ms+bqEd/7osmNVxPZQX5NvFj4NTilB4mU+r8COlsgmY7emdoBtvMf5qtwdnh
dNm3gJhwwJg6RajAeu3EIK1N5FclaK0i9JLs1eeNKVl1WQuZmJjAjxuiNxRqJD+l2UuKh1zh5M45
EGz3MtEmn8QB1OYnhzh+CCJP4xXyrdraWQqZCQbQRhzU7QyIKTkKxi5MOdeE9d/HnABVNpFtZRvm
x6EXi9jAHSsZ7hrzOuWVyq+qCAzTuimZdJIL42GNBOX4Ylchtd+ehOC1qi+1hFPruO5QFxhUxoX1
5jr6Jtq6BGuCXZ+iPdn3ODWyw+zmt7nNS0quvALjvF+gMbtf9EslSSkafaBrroo3yhns3+O4sNDB
cxvseP1d66fUApFxBl2QSXLQQofNhNnOBIdidEm5MKSbjxnLF+Gtsuc9da4ULH8Wk3HgIrg24xA1
Wh9JeHpmdHdoc8DsGtQYOaU7oc2yO0hW7gl/C6iS5ZUvrIcCC6EZTzGNbeYPPRXanVxKdF2C7+Oy
dKtTbYH04FEROYHcqmtaADL+Io+NsiEDBFZy7bIrguc8Fv9qTAmTmgzUT5Tj+7aLX394OwOyhXag
Nm5kkkJC8Rjtk2O9pxNBRAthjruNtLrHF0CMD2mmeFYxpBtPUb0nRRcBj66K9/tM1BbEszm3IgRB
gc6VoieHNhRvt0XgLI7CuBGk/PIBxI+whrGzws6NzJOE2qZMHq1o9DmHFM/2FMahmMSc9SanCvu4
fVEKlmmwMMkA09trDwXyJidpv3r+LlaI8SllWkKaEIDGqNppnT11/STbQRhf9Zpwv61K3mox3qRv
KWurSVcrOXahbo05jxqUh8C4joLIKd6rgTBrodepvRv1Goduf11hKsYFgKNPxeiAzy6/DQpS1wIg
guBSKXdCpaFV1AsVwjMFartfAhYkYv4HxNj2nFRRmBtNj9po0HYCBWxR4CE9Bfbwd+TwWr1WmiSo
1z3DMXZez8iWKA21cwwGB6kqWuWi2+yYJVZ2KbVOs2tdYounKrSC3CIYTW2XXvgofycoWHwFY/9F
lsxaTmoc2uPg5mZxmCLjcdsK1zf0WVDG4rVJK8BNDr0W2WgRXCxTVXMNo7krdOXRVzoOHM9eGKOP
m7ibwxBwfjbslO66L+97P7DVkMcmT797y14Y2y8THUGQThew634OQ/cSx+KJ30f3h5jnrD/meJxB
OJPOWYuY5zjv0EKzN060mj/AVS7gVvGvb+gzGHM0iooxl4MCe8AEeVl/kGbOUbiuNENXwfAjItvP
/H4slWpTpTmUloVW1+NmkL2Z+d22xXFA2D6VudXliVAQzEjztPmHqqK7I4tkDswfDo/fwnzhOBC0
UUqN/yPty3rjhpFuf5EAiaK2Vy2t3rzFsZ3kRUicRPu+69ffQ8+dtEIrzW8SYDADjIGcLrJYKhar
zsmxWH51iDFkVXwL/fiMG8J+3ueyLRrmFdnFRSgayui9JbCrU0CHnoNjy1/q8MVqOtEtUYTEBacI
ApPGNJYDhHDvAlwNk/yWgsb6+jb9Idu9rB8XfND9pqpJBJRpF/j0B4oVXnfsdyko+lQnsZub6Ef+
7TqmyDD299UFwioxDS2VWELSIpkvD2GSO/30V6HBgtwX6k2g9VK50KBOYRyqAQwbytYfx+6r2oa7
ZRHp6WxG1hUMFxnMKsqVkOUSAe2Kz1o4qGAAJ9rBypXaKXMtdIPREsxNbQaIFSZ3gKWFgJ15RtSb
stata3qXm6JXE4FZfLZsJvqAwT1ALNaNlj6N48MkP8jR1zz734ko8Q2+GEO53GKeJZJmM/Ypbaqd
Zln3Vh7ta3TNE/Ac20Vdi0Qot4P5CpE7wiSRF2kuYRsbjIyc1p/2hjcg2WREgyJKoM1P4QqMO8XF
uHQDYSlGFtzUw00+QYFkuJn779fPlMAl+Bw67CtlpsymMIOIRo5Wd7UWZM2bx3ZlCXdsZ0amlKTw
dKmbdvKSuUNROlJVetctEcFwucMwxCRZAliiV2C2CFvlGGjtz6poBXccEQ4XH3Q6ByOWDYk5OE/1
Wxocs0lQKhFBcLGhNiFwMbNLtdVRr5XyfdNCubEf/OsrJtr7d+FACSArBktAP33M8vFk9aKW0Q25
ud9OKd/vQiOzCCoZGMl5eTVeFQiZx0/tjh4CVO91O/mAuT9M8cZu5ssCUi22Su9yvIvfvXsM6cwl
kmZAL9kZI6k2Bm2avLUnetLHL3MqikfbFacVHhce9JLoWWcCz8IL0224V/eSMzjzzrjR/MUD5cRe
9La07SeaDuVl05QNfhQmAkWTpNU9LgAatQvyNAReUom410Qg3LkajRjS4hFS2Iw8q5ITQ0BCE7oJ
W5v3e3WxhDtUZpXGbTy+5cnssaXYRTvznJ4lH9MB96LB7j/s1AWNO1/g4KsqUuCaMR+bg3YKDrPm
JC/DkU2hgrg1caDHKprt3z5sF0zusJWJkvWKCQspjW6oRM9JKsrJBBB8G7oUdaoF7sTBVXTEDKmT
q6NUTKJBchEK993V0KKiNPXAroSPufSahaIEjGwf3F9L9fYdXud5SQ5RjAxuPR9zu9uZoL4BIVhq
hz8+jnA+qNhGj92+dxWneNOca8+Klz4WXvIw2iPIvq9HSYH/v10kVr8mm+VsgWLm4PY15rKGj3GM
x52f1zFEa8r+vsII8iUxKgM3N9pXO1rnO3CF7a9DiMxgf19BhC3Blz2Dc5jKx7z/LE8nSTpchxBZ
wUWKTFILcFqyfYtCe8iO/fw3F1Dr4hhclDD0jkpolxpcY3qM0GumfZozwdedHcMrgeiN/nm1TFZo
pmFpAmKpNPW0DKgiamUweUUwfS2JhZa2pHq2ElXC62Ukot0R7REXI0YLYZ6wKNhXs91FnxV0XUjj
x+u79Ic09tcq8uwaEPKUpYZ9NYYdjpPitr6JZyU7P0d7+VRiLtkVALJU9f2aQnbGUnTFgnro765n
SqPZIiyx4hxGvxxjz0jV1BvLh7K2M+5zQVsqc7NrcNxhqqPcMqt4xM0KDTikUI6YETguPbW1pBWk
ttsef7GMO1RTX9X52MOyNvxEceEJBSdqYzqUpU8XAO5ItXGnz4OEvWrcwB8+NQc8sUS28jK9WE4E
JSe0rhDw0cnnwY9d88MsGqDafv1Y/QDuyIWSGqMlDT8AzU5nyNDeRsOnmcreaJm3itXaeNy/1ZTl
PFgilmP2L1/bRu4jDYLGPphMbGMeJneyIZ3nTv9YdMsZ9HJOWP9dmL+sNHf28hKPrpoBuKwMnRoz
Oab2I1a860dh+4D/AuHnPrQ+CAeZnYRqekwtryhOSyRwGYFL8g2rS1S0UkgAMVqP7fDQif79P4SP
iw18mhsHvTyVWKgCFPTwx5BR84BcYPKIG3kiZhKROVzsSMc4jSMW8ml77tIHqvv/tiNcsAgbjLx2
CpYrrm/BvKg1uzb9+G8QXJBoS5pYCgXE1Ox1ubJzE4QdoqbYP1y0LtvCRQrILU35SLEtimLPDuas
3dqpn3LwRr01Y9+Uhw6PEKA3BV2T6KYlcmsuSHSDAXZ6Exaqo/4IWSZvikdfVUQapqJgZHIhoWsG
Ta8S4MzHwO99NgWk+u3/gY9WZBAXDCqiVlq3YDG1Rj6GSbFPl+GpHkVfqu3X+0t05TtVB4zyJiBz
f2uJiJG5lj8bYi+4I6NA4nTH4aj5yd60m/34CZNObuWLbpDbL1mrX8Bl85lpJiqdsKTZmdx2bnXQ
9tAw+gyJuJP+WfN6t4Gyso0JqF1xU+/Vj8EH9fv14/GH29gvz+VbWmmFSQ6w2eN7jc/cwdgx8t85
sfVHw1d8C8W18UUUVYSYXFgB6wCZQxlm1960A78mGgpLP/W6vX4n+eZL5ogQBR7FN8EF8mLhbQaA
C4So1FsLbTb6vyUjFhdnKqI0dMwAIYHQho7tXlLUnWCvBKmcxUWZQbE6SwLtEPIRJv7NGjFLR7vF
Y90uO/4funhEy8ZFlnmS+gTcoDiIsnLb0ekUkLC3FXm2MzPz42F2l4GcjAjJrAzyCim9meXvxZid
zWY+D62oL04UgSwuAqnqaKJkht8T3DCW4PBYnAzf3BW+qJOX/UNXsh+Li0BjMwbTwjYzUb+P6oMC
Hj7iGeqntEUvtqDcKPikv5MKmNplnpQSYPQh8HPoIARgSu1d4ydo9YSdWcxF/mzZO8UAJa+atlgA
JsVfICiRKSXmUTxo6F131eue804xoKXN3IY5okqkVX5Op31sBZgZXrx/g+ECSZqOqOMMsEYdX9Dt
Uis/iS54tdmQHDLALkCopaH/z6D8S8eiZ7TTJVYd8NG5jvWSITeEXKW1NT8CP6/xgZ0/usd1x3IV
EUfqlieu0bl8LwpUyFYQoOOmg8ZkH3I9O7k70eFlWXwwjdv/+4Ku4bgFDade1Y0Md+B5/JoNsx2G
rhqISkxbWSUUt1ENU2QL7d3c6dKDelnYxQ0qpdqD2XaPXfc3A1crCL4YF9VlPY8EdnSx9BhO9KmM
B8ey6r+JyGsc7gM+5TJEcQNsz3LXe4ypKHDxKHVk5JiMwkBUO906Vms4zhvUIA+kJYFZJJoPSUWR
NCvuZJiC07sZaNc4nBvEFuosNMcOBV14QL/NbpbVg1WQXarLHjhkjmOj3WiFedSHUVA/2HzaXmNz
dwLIvk+jVcHG1hs9HbXHyA394NCBVnw8o5fSMW8NwbdbtKzs76uyU2SAgX5mlZ9Bf1WUzFEhpNxi
WvP62RK4/dsQwgqFZIEJsjssKtjT8Do2eG0ofCRlG8OH9/XicV9sMo+hvhSwpD8umaMfK3TldacF
wmhMB4vsRR2oopVj4Wtlk0HrtjBTBOA5OfTjjTY+0ULkjOw3X7OJCxdmtGC4IXpL05dd/IG5xLCv
/eY0OQp0WSqIe1UPYu5jgWl8oS6VQ1ORKZayM/ZEu82ywI4ikWDE5uTJasPe7iirBbTmJAm7EijJ
wYjt9pl4jGN+gMZItO9+IorsI89yRVcftmTvl9RCLMeADaTLODfpUFaqKc0YaoyXsm6/HFF+/As6
WvbpvMBw3kHDFg/cEWDUeSfRG9M8dLEgXGzv0gWCc44yV6WM1IDAc7NntblXkts4/XT95G4lTSs7
+MIR0dCqFIToVtKHJ127nYeXIn+UZ6EzsK/FlW3hq0f6VFh9maQs9OFbYudflNwO8NSi7+R9R93r
Rgl8wOS+JU25oBO0AVieL/gvplhJ9fw8Bl3sjDR4sDp0QuuBFTllryyCWCjYNpP7wGRJKCtLCPBR
/hzqO/Q2OjVundctFIFwXxKMBMxUirBtc3DbJHek2Yf063UIkWewn7A6vkajQiUVAdDNqpsufRqG
16w/G8PhOsrmFWHtgOxnrGBAuBwsEWgx4RjKTnXxBIdvIhQ+d8kxcETBQbRsXHDQi6EPrRZHSpF6
XwqbvUQ6P1A7UVzf/h7+Orp8PSmr9IgMKXCoP3qL2zrqtwD6ShnjeUeD95fAmwQN0SLLuGCRz8as
T8yyOqJ7C0yESz/vlaUSOPf2B+uXYXxdKaTd/19AOk9OaXlNY2AI2iPTjoiakDcLjyvPsPgE1NTH
dmHxr4Zs2WyzXmg8UbQOtPRUG0+mCkjrU0hEmN54Ll2Qagls/UOqeDGWCyOKlhi0zHHIrDDfBVHp
dibKn5P22vSWg/rxTtEkr4gqZ4r+MYjwY9LpYKSmJgO6zQ5lcluANFET3P4EHsMXjrq01fOpwfLO
+bGQPtWx1w7frx9uwTHgC0dFTgezUxLs4JDbEf0Sqf51AJENXPCQpBFkqgQ29MapLz7UoS9l365D
iDyeCxlaoquYJmVeWL1q1V3f5k4tfcmrQ5SL5ia2MyaFmIx81iAaz92U1nqtg7oFH+P40D8vlq2i
YSU8BrueevF9/zruULn0Kl80ILS5jCtcbhmbKp3NKESDEV2+BPkHpfrem5+vL6MIglvGUafBIAes
xVv/NLSPNQTa417QlyXC4HKyHDNOBqmBYdLqWBQLu4T7wfI3TEFktVpcqJVILYWlBhgdLT30XhO9
o2+emsu/z3e2ZWVUhpOMfz9axuzULkx4vWtjQQax+XlfoXDRVVL6NDdYM3dDB0/S1GPZWs+Eqpjw
F53S7UC6wuICqZai8TDsYFGPoTcwf8qOufTnBYPGYRB5eQf1M1LdztV8loz5xz85nsalY2NtgOM2
AnbVPGTIwzQCDXtR2UfgeRrb0lUSExjFLEUSwnUDVXK5+lplP5VElPNt7xh68sDthuoS3y/UEHMm
pGHRdDmoVmIPdexEw1mORaLM29ZcgDhrimLKaEtiNGIF5b3eEFct9dGmiohHToTD/r5atVbXgkYB
w6hbGrmjj5WDrlG3SF6vO8B2hqlczOGi22iNeL6ggGESr4ur2OkXyaldeaeiuet/lynBvXAFxsW5
tiwmTECyTSoT7baU80Nq0f5IykVUPt38MCmWbmiyDAFb/kZVNIUsmQo+TGqrvFjVsO911Z/0+mti
yPdmo7jXl1EEx53hUh3yqTXg4qRIbCk8ycVXtEXbRvjS9j+uQ20HwItl3JE1xyYMNANrWGYHpf8h
Z6KpPhEA5+BxmQdJlmHpyqy9Web+QxrT3XUbtn37YgPn20aUp33KErilH+1pbg8GKexgFPF3i3aF
8+04nCnp8TbnTm3k0vR+6CN7CEa7nj/U+d+UElcOx7n2OIZR2ISIpEXyBaIaqfm1DAUQfzirl2Xj
PuFDWVsxZWUVA3agQRNFPr86WROkAiGEeCeSXWSf6ndVCTQ5I5wapqHzndwJdBDndsBHkBWLlL0F
2RaKgoTojXZzl1Yw3Nmpwc2YR6xhXIJem4UREqnz+6GK/AFChS96onaLW6bhmApuMGy13pmngjyP
QkEK7JOcE2qNllVlOyNEVJCf01+W5IAkya5AFCQvuyoQXXs37Vzhcd6oElULK0ztgxsWQ4kOeUre
hE5N6GpJN9D2csq7OkVNU8jJIDKUc01dTcMehCxsH7tDcaDO6Jc+OWBm9lA9M7W6wrEO0N/90P9N
FrWymPPXULFirRkBTNJHS/1aapFHAn8k4d+EkxUOl3PmY1v3UL+AgXH70uax37bNUa9EIqubUesC
wxOa0GrIRpDnsKal1DaKwonCyKkGUS1/M/6uYLjc05KXXk5Yp5euHAwdfXiiMMK+EO8cn4ISSDap
YVGTWy5DX/qOyAsAbrKP45u0m+XEB+On+jYfK/K/zWW7wPFVEWWIZ73RAJdMKpRXML+aJW45T+5f
fFMo6LF0kyiGqXFeHpCekJz1LLRh55Rh5fZy7Ux1J/C1rWcqSDDjEROzygTbxG1P2kO6vcpjJhYY
+Ok+ZQJ9TxYE4y2/OoZu5sjfRO1CW4H/N0wuROrTqMZpCMzgC5vTUPYSerDIq+zmfyUCip7LlYFc
gkFnE3K7DKxq9nH5gdAPpfnx+l4JDeJyDKNOq0mpgMEYF4ezDgaV4cXw8kNyiiP7L27wv1nERXoI
x5ejWgAtzY+K2duy9pN2olsOC9/cqfoNhAvvUQTx1sKMIBaCDmHFkkBf/jWZDmZaChxdBMQ5etXU
Wi3rAJLD7DY0kgekuZ6S6HYnNQIKJ6GzcxHcMAM10Pu3fWLSxKlX+uZ97LRu9Ub8GnmQXxaoOmxk
HVhHHC9Vt3SC5B3rvLr3ZF0VKWmXMbUS9q7OFIDQsO6LKNi2etHWOHwhIdHNpYNaHETqkN1A80+2
TcnW3eInU7EGhw4aPFR7+SxwfObY773kl3V8TjWznlRjwoJiCuCZLSgjDGpfdSi54kt8QiOJAHHb
Wy6AXOigC3gFQMkEb4mD70NR+W1s1U7c0d6uS3ByXbdvI9X4bVG52KFUXUMiGYva6+UOdZO7dqB3
caz5YMY/Z33jVLE5Cs6DcCe5YJLkwULzBGsaflXA9pDcRbUv9zYjA8Fg2Y2+2CAWEDXfvhUUru0k
F1RKy+wTEsFU6hcfWfk9fJATu3bB/e9AnllyVcFObnxHf1tbLsAoU5EYLQUgRL4W/SGKblIqeCcR
eScXWhZqLJKcs+1rHDP7mgmpaEUAXDyJo4XI7YKt0lU2LHxXQXrtugeKELjwgeKMrsUt/L0ZQ7uZ
99Moyme2GsPAOYdCNG5iqC7wYkB0IkMpJyETIUpvu0MNvfb4aQjt8lV9IG8E3DFYqlIoIP2F2jm+
zStobv168I5pagFo0KOXXeZW6kmZB8HFaDNkrEC4JWz1OVLVHh8YUgWuSjvbCrL7qkU5o7a867sl
gOJ7LRolbwwzA1RT17ZkRq5em7swkL7ppP5wHWrz+Fys4hsuauQcZsuguvm+n/1M9tG99W8QXKwt
JAq+WxW7o1rLXR7FXkKCypEKXaQPur1sOqGaTlUTye7v30jIFyumHgMorG4NTM3Ow6MR7YOuta8b
RDauCoxe8RcQF3NqKTHNeMKiBU+dywSMozumuNX6iVudhm/64T88DBhGlc7NE5sbltx6f/1HbH5T
Vr+BC0pxkOdpKuE3VKFfjM9SUrJhXtsIPgztYOuT6HrEEvh3gX2Fx52xvFCKtJ+BJx+R3h9BsGIb
mCQn9rwXveKyn34Nijtp3TQVuNBgH8emGfaJ0Q1OEFafG7TvHupZmxwrXgbBkdt6b1jvKX8fM8we
y6fAviGHdsT8o2hjp26+GNX3Ud9PGqjjwUkrOHzbX0sVtSQD44iaxp++MC1KWZ8XUJsi28p20u1U
2HiqHu1+B17Vr3RPRWu7+SFYIXKHcWrHqbGIDB7asgO/Zn/qehEx3WZIWUFw2U6dNnK/DDBq0H5K
U2onxctsCL76zAXeuQiYIEwEdosQjfNGM5XCrkpmRqCdOoE27iyIMKlzckLTkKdN2b6yWmeqslBw
9EW4nGuWaBTDuC1wNRTD6uUp1ZuHsZCeTSvfG7HhyGXhx+Mk4pncXtJf5ury75GtCJMg6lrA1pNy
Ckz1oY2mI5GKx+sxZROGqpSAx0qVdb72V2tjYNIYzkHkoUK/S0V2Sxo0tjrOxl/doVZYXAylQRaT
PiJw/XP8Vd3pThPZy4mRVIxuddvdBiexONT2eVuBckHTUNt5ViaAslsUBLsei53kzfcqC2T7cnFF
7SBbI7O6sgLk/JQkCaFhBUDNHj3jEXSATu3H9VtHSu60O0bG2jlkj6dUd97LoolZ0YZy7lqVGFiJ
R8BbA04GRlU+WsIbI/O9d0fxYiJf/1OHdsyyFhhR8LUxfnS4L5bgDDCfG+UzMR4i8nEIflz30+27
zQqTqza1taYGVQNM86l8DvfaKf1hfsx+ar4Ctq/8rn1RBdfvza/tCpALm4FpKG1EANjFZ7TXZOOr
au304m5QdwSZxnXzBLvG8x9rYFe2GplZlzxiiNIu0qMsos8THQWVfShWBQXU6ugyqgqjscf1EE3E
YGWj90w1D0+c4ANcpH+0ilm9ArTaYbZUDYCt8YlgpDnqz7QRFaM3P2+rfeKiygKCQ0xYYOnA3/Kj
kA1nTttP/7Y7XAwhSk3Uhvn7Ijf2iKmuroztohN1zQk3iAsdfZXmQbsAR35gSSabpUheNG9y6C7f
ha718d/M4kIFVUkyZhK2pzfvx+R5yF5aaghcYDNBB+++ZVAdzAvviMPnpZhG9vVsZIQ9tIZKc3jO
5fpBNk0quK5tHqIVFndi424ocq1HFmKBHhV0LSb4pewST2nf07Jov19fvM2MVUNxToXvoQ2LW7yi
HMoUD+tYvMKfExCvNmimjF/62ssUsruOteniFyw+3k4WFJqCGVjzRJxyrvZTMO2vQ2zuk8HaRaCk
BbEpzhxDrZRBA4+rW7ev2hDt9Ww4SlN0C9IDgTGbu2Rg0UD0jhyY5zeMNOgYhROMmYynpJ5ss/e7
RBC7NxdshcEdJGMapKYvgRH1ht9Y0cfBoKL2FxEGt2KTqhRx3wADFYi8OHfhj+s7IlgnnskQmsJM
FxaZWSMn3tg3JwXdz00e/O/dcLgjo5SC/4AlmSdHaQe5Dgllwh+0spyaTqMtT6iJajWk7a9btOlj
JspOBihFMDnCfcKHIoMyuqShLpgvB7o0D3OIkWe84lfa8HAdaut0ElkxVUPGK5jJv02hDDqaM2Rb
XEOSYqTocmw3HeSdtTZW3RRM+bd9FkqiXpstl1ijcgEoGhvo9lnsFlv9HBO0c0ev183aEvPBU8DF
Lv6iNYRmE0Ay2F1axU4cS0/tCvSnxTkinxN6Vyo/LHyaJqGQ9Zu0B5/yrYGZ6atP+RilTToZzDRw
O2D+0x1OsQMenZfqoLipFx9BwuE1nuWDfBVvIfInDfJ7BqboW1QLRI0SW0dj/WPY31c/xqiXgJYa
fow2ntrpmHZH4aV582FujcGceYWRjKoVWAMwmGyS4ir7AAMH8YHsyD50yYfr+8ri0bXV5RIMDN0u
piSjEqFYft5+aeP7znycHJme+1L0PCzC4mJjEFvtNC0wzJIsJ+u9WbfcpLzPs3OgF/aU+tdNE+0V
FybnITIzqwVc01b21N0uCbF1aGBdR9kKLavdelfKUUwpXzKgSNKpnDCc6Zb3qTBL36wYrWG4CDaW
eLVJB+xTkbZOVruTeliqZ4M8TdbJIJ+pcezwpnTdNCEoF1XwQo3So44z31JqV93kRbqFVnxjtJtU
8eroSxNaN1nTuMskfRZgM4OuOCY/YFAFKQH1ItY17/JDN6EdW5LDfVeqOwU885KlPfRWelaH7DBE
0o9emkX9x6KIx88flIpSyDnzn6ktfDNLnaHFa1bVedawHAO92ye9as+NvqeSvhsnVRTTRYGAn06Y
srpP0NCGRwAM6RCvxiCQTe7YSFrla58XQeYicmQu7ORTmTRNADRT21mnvj2mwVGWPl3fVsGZtLhw
00BVNJDRPc6q5rn6QlBO1gR2bA0prL9UPFOFNmoh6djbUHYI92yEuXtMdkZoY7ekG/aOXZ+i1DNv
RTxa299gE6msjNYNnX+TykoMMsuDhUtA/JQYxzR7ur522xt0+fe58FnTUYmrKED6mqLTJfskgxjZ
1F+jsveuA/3B8y9IXOSsdK2Mkfez6zprOcAa3mk39SHfZTci7mLBovGvT9D0yjXoLAAqiW4w1uks
bSj4xP3hHP0yhy98V6UUx0OHjTEeh7PqKt9MlzxiXqE/yPvM6UUVFcE+vREPrb7fcTgkeNoAnEZe
u/axiu6I+T1QRCPtm40hRL6YxWVkU0qCnmkQoZ5f3OtO+9SdlFvlIT80NpjxHqKn/CRqHhcuJZeM
lctYgJQMmATaAaz3tbNZ6pXYTBZI+Mq7HS0uFrK/r1ZylLJ0GmOgUV96ZYLH9H6aIXIT3YKobhe7
/X55y/Ouu/+mS6JHHkpzpmVY/Msela2mympcfxbJHeNTrH69/u9vFhRx6fkFwEXaFE/8plUCYNpF
2DgVCV7xwmaNmURX8xSiq0iQpGxeSkBAqei49VLQ+/++kAqpFKvSUJ+YF6Oy00LTHB2KoAepV7Tv
iVRE95PeisqYm7u3AuWyBxJNVtelMNNsv8z1FzL+1I2P15dye6sudnFHQDX1bDQYhIQhd/BaV3g/
uI6wnQMRSyXU1EzL5J8pcmPIywmDSG6nvRajH6eZvQT3qv5Aez8dnoP03C8iOuOtyVKdrEA5D5EX
EOcNkg7dvh/Trjv0N/8l6gLxagtCtNBpbvqXxUPLufAZYXPboHGiEsNkcxtc8MfYVWq0fY0GFGVf
avelfFsVghOwGSEvEHxVyTKhOwPd9MmdzU/4H7sxBptkN2P5Iti8Tf9YAXF+n6pKpXYEQKPT/wSl
7HRGD/1tdpK+lAfZpafuRvRCIULknL4I+rrJaiDSLtyRKdkPtNoLrJK3UuOVVZzXV72RUHj7hKLw
cwARTPPz3D9khYdD1hmnEtwIppDJlv3ud+n4CpPZvQrF2jAPVTa9raT5gKQA9+7oxfDZIoplb1km
cw2Mi/tt21G5jCq0G7SZJwegAdTl1FYk9XPf1DfBIDlaLIs4GUQ7x505lRqRnI0AZUfeWTDg41Cj
CQV3KiKC4TLgeVbRTwChEIwgVAfGvkcc6tSYGQ92+l2BN8n5fjqWh8EP70ynKEHrnbqFI7r2bycP
q/3kksmGxDQtlLf9lB1GAIAU+TZw5/vBWZwasyzzfhQ9LItM5yLLZJao7GnADOYbKJaQUtA6JzKK
L1xGeQDWFRUAxh39OaKpE9SGM56ZKEonaWCTc+PI4pxIYBZfXJyMqi3ktEGI9tTdt2qX7LLW6UK7
dRdQ5Mx763sl8tXN9xrMWf43SFMuzEypoUTVDEtbL4IIW+pBFjfYZ1CVCJ3KyfxZlEFs36pWiFzQ
STSzrefqzcrAN04YxWb9lp7lNJVjPYR4Ck0jG/IzIp3P7WxpBcyWfx15oFU2xAWKUbVn+gT8b3pi
mx9VzEE1PhQSDv+HvJN9Fq7EH37MHeLyWWLJCAXFeTqrEDOldn4AHiaDRGI323etlXlc2MkJCXJ5
gHls+BNraieP1Z6Nfs77VsDXI/QaLvYQE3Lzuv7mNcou95LdkKAtYPDGQ+qi7fl+ebz+pRKdDC7I
TFJcm+iUR3Exm518qe1x/nAdQegdXEyZjToq5Q7Llx2Iw1Rgh2/GB7UFcyselHbxI+QqhZiCbyHf
to6OY6VdMNHwVqAdDqmX+8UpPrDWOzyVfr9uoSAd47vVsz6oswb6wS4t0YzzTDHiov7bNmlcMJFb
Y+jmGmuYhL7a/zCGz/9mAhc6SqpH6mQyE3DFl08JeeipgCtk09Mo2oggy4bXY76ulJJ6NJsRWzJY
h0oq7SpR7b8wYoXA+bKsgyF9Yt+WIoZCAobOJk+R/+ZlDxQGv8zgvDkoS20OEgTZWj8NiWLTXKTV
s+lOvxBUmeWWq2hK20XNFQtmjPptnH9WTW+wfl5fKXXzfKwwuKy7x1CDjpY47Lc/PrO5ohAnvwI/
To13GwvqYZKn+BC6AV1j79JdurMOxIe+hDvvNIy/FTfWx1K2p3sRYd7mtWP1uzg/H7KkS7MWq4vL
HpR50RLVgfxoKr1soH8ValdYnM8vYV5VSd/9J0ZQrEECalkcL5B2d77lpoKbzva26pqMy72p6DqX
MdNOwQCvgSNcTE3sjWER3JJJD93askQf5O1VvEBxHyzZqqy8groOagkHaQr2liE7ErqPlUY0VcK8
/d1nGI+2/zWK+1zNTd/Neg0k6g+H2qcHRi4THUUz1ttX/BUOd7TzrrE0KXjD6Q4odu50l7GPz3sR
tfF2lLoYxB3v2hrqaBoBVFj7WHvNO1HpWwDAS4imw6jqpAKA+hjeqrveB+E+Wlb3kHfadx57Nwhb
5/ppF0Fyhz2oFRK0ITwvrl/rULWr+Pt1ALbLV7zA4E6t0o9yX7NFW2TdoUlnR+W9NB0InqGlUNQo
ILKGO7Zdo6cR2moxHDMPdgxWSCP5dt2c7STs4m0G+wmrCBwSNLkWFiDko4zomOzofXFSGjuwOwfO
fftXX98VHhca4kRfsk4BXtm8VknjLcYnKRWN/IjOkMFFhRItN4FWwQ1qyE+HdykkvsZYdsE/1hbP
ee3i6oD/Q5BYiHaLCxAZ6mSDyaLeaNwn6aEUzWIJoqrBBQZ90WlPDCzdPD3k06d+Oafdj+vuIILg
QkI/h2Mct4Do88Au+ri3Sy33JfpXbSkXL+BpNLs4oOHcA6coH2bJvJkNzaFTVjhypJyngZB/Cwt8
G4yMCYf/lHAC+EN1lhb/+rptv0SsDOLCwjJ3KkmZW8tHpOAgzHmNbnHFt2PI5one+EXezVNmhkMu
LVUDMCIfM+1HNdxm6GCd8n0y3YX9z8w4hZqgmCH4zJpcmABPioYRN0BO8y4a7ovuPoseZU3QGS8I
rvxbx2h1cd0wFKgd2ZBZtGXD1ZNbmUYHUxaVtQW+bnIxgslAVD3zdaVKT3UtPS/LglaCoRDNgf/B
OSyLQhqSyDLf1KyDukTvGmS50272kKvf1T8GzIVafumWpi26V2/bdUHjtkqhCzEkdkVTpY9xi7ex
5CsaUr3rDi8CYX9ffTYSNU2yKUCsC3FWU9k4QWUGu2UJUohtt7vYwu1R3cSxElZYOR3vorSa3Xp+
nppdJqJVFZnDhW5rmiw10rFmHdUd2Yj9oK3RRx0Legy3vxAXc7gILungCotTlp0ohxzsplI429f3
ZbsCQS8QXAQfLGgkauxGZd70oFIdfWXffIudyQle9V10jG5EfQbsH3yfEP0C5KucxIrrRCawKe8K
O1SerWVxBvMRdz0vrvZRe2hKUQAULCNf4jTSNqryDJBFXKHnwI86QbQTuANfzyxhjoR3k7d9GvrA
nuleSUR6rtv14ctWUS67G2kzpIYBp2vQWWfsWmfobClwJXB+42n0DKUfvC2XQgUc0epx8aEOcnNU
KPP16m6WcKwUoWXsl1/zCS46FINRan2B9WPE/VDK21Uv5JDZvUtcgoq3sAQmCBOUCxNpUhVjGgLv
P4LgmWuB+duOnwyvexMmDW6l++AD/SA4a+yjfs1MPmr0c6l1eI9148yuzmwYNnD75P+Rdl3NcePM
9hexigQT+MowSZIVLMm2XlheB+ac+evvgfbuisKgBp+1Kr1N1fQ00Gg0Opzjpi34QFhnj9b7lyXK
7JLzH706ruhShEC9vg+NOz096nZwWYTMOjj/MYOBhjgsSUpn45eZ60FcfYCsEfN1um5bqK9QQ+Xe
aPoCkg8nGiBCf6zar5qs6V1oDSZweIhlYCCfb+FfMzObw2jCQ309ZuOthuJHXZxWOf6s0MzfBPHv
27GPwKSeQxDZa7vskAShr33qdivGVNq9gRYvSRQr3P6NPG7hutRoVy0aGaBMcuyG/HpygMw4fgCw
Ffvz7/rxT9xRTcqWdhCTdhjAmqYTZv8/X7YymSZsZTfhg7204xClWDmr27XGPit2VnH8byI4N0cS
rXTmAlpoSaCUP7L+atFlfE3Cw7JZKabmRo2lssI6ZQbA/E55PQWvSEyomeJ5+XeCQzclNiAxbv5l
OwEXdtEcHB6LgK8p85wRV7tyRRxJylC2Q5xvKzR9Wst4hgu3x0NBuy+xoeybpni8vEvigtNmCTmX
Fi6kn5UMS9j6DG2081b0HgG90FfuZN3yst3iXNuYxNUyFhA1T58W8yFqJUYt3BoL/FAU4KmYIuaW
TK2dJdEyJJp14zkl3yv7rzgHar6MG0K4Mxsx3IqZS2NFJIKYZAFYmzMfIqJfpVTW1yFcrY0YbrXM
gVqDsiI9rfWHqj12teStJ1GDjxvr0q4AjonvjwpMP2PeTl9elOTHZfOSbAkfKU4grSg0ygKDeD7Y
o30cVad010gPrNT4dlmWTCEuBTAN6aS1MfYlbW/U5mXur3vl538TwblNins51juk8Y3i9zzubKxc
vOwvyxCfyLeNN5hhbJxakyudbjH7ij5pu2lf7MfTALal2ovkLZXCCGoji63pRpZp16bZlDCC/Kjv
pl+pj8ZoG3OeFI8V9VDUgUQ3sTxg9BmmY+umyskD+ms3jzMWsEyjG9turuNGvx4G7SFNzKvZmK6j
vrmzG1DumPONkk73xJZRNwrNBLkL0wJgPZwFM9mNynE/xwj8EcOBPqaZP831zp6/StRknuYsMN3I
4DxR75DS1liCiIHpsUJ0urMm1zoutWuBPIu1R8C9PjiP2ocM9G19OeVqO40GZYbtTGDA1spjZ4KB
4mOe400Ip11bmrnhIPLyafsch5VrRKguybys2P29CeG8bFpmbZHm0EQBCHpkBbT+cnmThHZgvQng
/GsVTa3elswUly94a7q5dkxkk+4SGa+JxI2tkXV19LaFDAV9aiFazIH0Kqt1i10sY3fCOKNG+blJ
Eq2tRUGN4YP/zaivQ/rdmdHFfry8WuI6hfUmhvNKetGbpHWA4jXuokPpa1/wckWL2KG6Zi+tSvOQ
4r8sUrx4bxLZ55vFS4wkTecCEhclSCbV1ehdLmP8FFvZmwzuvKyt0YHyCzKQiHRV5ZSjn/eyFtKF
407LPCEGblO2Pzt9t9wkgQlukb9A9IDsdPFZMz0Z8Ids3biTM4b1vNIQOvWq4c16f1+ulRvbyfNl
xWRLx52fZNDVvAxBVaWuwTCdHNngjkQNvkSRVHoHMhYg35Hyd9apbkv9Amjhl5UQ91++mTVfmBiS
qZvrEoultnpzSsy5fWy7Vn8Zp76sXWdYqyuz6kA2l4Z2NrmmOa1IbKx62bpkSqbMXXVFB1AlBU+I
oQK1Bu/2jiA2pGTEiDwI4j8PfauqmB4otL/WDKjXwERW40cy5pR4ja4Cpk6L7LCQDayxbb50B3Fm
UJm5NVWgJfXt8LuhX4HT3ZleCu2us09UVrYSZ9g3Fx5nDJNWr/nEWnSNPauZV78UL/49AUgKbcgH
Kd6q0DTepPEdV23jWE3HasBL893WXxYzaKgteeexX3xh+fhGq7ZNCieZIcMIr5Vob1VPxDLdZq5d
2/6aGE9RKGuqlmnFYqeNv8vzxNYNC4EJ1ewQ8wvE8khRlbswyh2J2Yud0mYFuUC2VvuorBLIGndg
Gqdu44W+dd0GBOPS401ya36oX2ojkLs+Jsf8py8gSUCem7hNgxnj2L98nKV6sTXerKFSgjxlZnqR
F4bojnnwDMgy9e/8E0PSTpC3k6yk0Atu9OIuELvCIzDNYSb1cGqK20kG0yY2CqCNEVOj1OIjiMQp
egyYw8vO9YBBIHNXrdgrc5Ek3IVBhP0mhsts9VO1mnYJMaWx7pU+9VejvpvouuvK6CDZI/GSvcni
7DxcwfFKG6bS4L5OjT0pwbpHaNygQ1rHtH58P8gaOWTLyNl71i5OBmYvFEnIng73heGNspK6uJyw
WUPOxOul6qfEgYwOncm6D1Sj1Fv/qjHIBbpXgA9UpZt7raxHUKYZZ/EjyZreiYHfavQALauL33lL
Hpw2/Ui0vFGOs/NKbcJGj5mBRD4ykpazs9XdZcOQacIFSkarx2tOIMIGQfkcK9dpRtxukNUAxXfV
5srn7G/JnCGqFARk/7RYVzcUZIcs55XsYkmKUqjURhhneMM0xFnIKurWnBySuMvcpp93JTA/JI5I
JoizvnjK8ahtWSQLhvcY3I1AMyHmfxTCGVsWZY5dR9AGZUU9fez1U2RJ0lJiF75ZMc7SUsu0ptjG
9nQBjBouPDy2X9Bd4a1Bv8+fpEUktgNnF/1GHmd2WtsZTW6+ymMQedoV6n/AwMzQ4a8CYcN8vGzl
Qu+3EceFZVEbhuNkYZ/m9coB59s6ys6RuAS9EcEFY8aU2UbLDJxV/9Du8Eo8bfkGEM11r78BDrak
S0Ds+t4k8qgXodKWQ6b//5HqvrMZ8WrfACl+2rGbV/ul+LLmSaG9v128fGbRLBicogFTXDAGZoGr
ues9o/l8ebPE1+JbrohzFVqJcQV0j+D97tymyTc9P5XDroxkobrY5jfKcF7CWsyM5AAow46BjQUr
1x+mb6M3+DrYE4cradQiWzzOWYzGP/mpsT9143GhR2LsLy+dTATnKghtQn1gPQLGGgWxTk7TpLlN
UUhMj53Od6dXtx1HVw0TqFG2YfCtPaGWDSppqj7I5tlritmdCHFpaX/Jo8xTnenrZa3E4nRKbaCv
AG+ci5PUDmPBdtj1QWJdmYCxTzHhoQBUPL9rQBx+WdaZp2CqoWUJ8LxghAHq2vtYtphUxxmTtQ/m
8FbvHpQ0+G/fz3miLkzCZU7x/UmloSmv2/fGn14XnAacI6rC1KxUZ+mRH2gATRa7VhHvrPnLZT1e
kTTObOBtoc4qGcSoFjWZ+6DvTt3imo67BKWPYbQALT6N4/boB1gwx8hiy8S3P7RNtsU4Di0L+ej3
29RqOWAZ6dQH6PpJ/KSNoz1q67KbV2gMpoa5EvSwGRbv7talIq2ewM7XBg1Sqgk+ru5PnR3brY0I
ztl1ajgsePVCEfUuRLAaggUr3K2ppLAp1MQyKFsuk2qvt9fmidYRpV6KpumDxZmv2qnYUzOMJIZ3
HuMxXQC4ZgDhwGHC3m8KUvwlSeoe4Dyla52KIL6dkLwJ0u9aoB7iGxns9Nk9wcQB9B3EZSCEMPm+
SXM189hqcJQGuz2qUeO1Sn8d5cpxoLVk+YSiKHDrVArkQriF95pVEbFKtdb6QJmuyuJrOS7ugPio
LiVLKNwmMLGBvAkImDrhVnCdcSmFIcxajzHQUdogBIwlL0GxKm8iOINrydoBWAarFgMceFxIkHZg
N8/TxyrU9pd9xNltxDaI4gENFANiWTzBVmmlaTzkah8A02GfGmiKw2tJGYvdZTFiu3uTwwdCfWMm
cOVQCaF3f+z27V/VhNvBVXeR1+8x/JtIvM+5YlRVVUvFPiFBYPLwDOlq6d3kDDhNdtl6bToRV49q
ZbfO1JTcF+dxpc5kOYaNZUTHAI+kFCMjpiHVAQcRu/CnO+KZV/HOWV30WoP8Ypc/ySBfxNq9SeQu
ENOaC1rUkGiYn+rkUam+RzJQerFWGsEla+I4YRnfH6gR4bjpUFzpvV8f0+PfbF7U128ACaT6mIS9
k2l1XuHFQtqqjvqjjmuL8EEL6JRydVq6NtCL+K8EWcZjpKg60CHnBTzt02/Sjs4TaJtrECyQGRTA
JD90wFKUbKhodW0Gf4khMQo3ya2uUVkDWADWNqAaEKSAI1csrj1JDrlQiGmC2A68dsTm/VW9kDzH
4FYb1InhKsaQuW0bucTS/jgyw5paDJGfWswVc9GSTcK8zUanDWw0/eNCidZqVzg7vQu9GdWDy+f8
3DlCmG2Ca8Z2YDo8mHBP9XJWuwkbqBSD5gJPp4q9zorXX5flnHvI93I4D0nmsarKaWyDnMYAcWon
ctVo7a8lt0BFjaljSbJCbJgbvbjLxcSLatLAPxxMON798W9Wu2ln7eTIKMJzB0+iArKKRdIWt2FV
MZPGBHdu0AVL8Dr4lAb2w985QJBF/wIFphTJjK3X+0gR67mRyYW8jaOMtaPNbbDsS/SLvnKZ3bD8
XIHcsCwwPB8TwTGn4L6mgApiFzY7GptIB7h2ZtcQzFght1u5RQ+MVD3CMyEktRn0dv60mrMOYIil
Tv1cq7rdEDmD5EYSWRBCLdwQuBus87ixIYuWLXEbJF3vEvIpRzNe+2nUZHlw0THfyuEsFQH4UhVL
1CJ4fLZ7oLQcqkUS5zN3xG/eVgRnnEun6OO8QhU7BA82sLrAfmQ/pLT9lCj9XVUADkJb3InKxihF
h51qCLYwqYmWFZVzk4VFY70fE3gw63ebAyiQyLoxmamfa4ZQlRg2cLxt7ii0aMfVSVG2gbU8kqR3
l672muWXVVjeaD9fdinijXqTxR2BqEdVPU4rDP6pa+fG6erPlGC+0ZENCQgFEfW1wQIkMzxqxpLU
dGnjBsvWG0GjxH4WgyPTlgVAQqvYiGEHYHPIwnrUel2pcaS7ekfD8tPalWhpXXwzHk9s+rlKKejM
c8m5EkR6ONzEJoaqI7A8e2E4zTi1dMU6sr5JFWm28Gigxb465kGyayRBv1iazjiRUQIEVw9nIWXT
lZrd43hFz+MrID8GKQEQtAb/y4tWuHMbYZyJ6BgusnoHwhIrPDXOvK+wvCQpJMM4wtsGj5h/leIO
ltUvztKpONDlNfEUF8AAJzZqrQVg0ThctnrhGTYMg6jsPXP2mlGtJgKQWYYLu6GeXdnHWCn3HxAB
Rw8fa+EM8wi1Q106i7IiqAM0r2uZ4/VStR/RAr1zSD7B4uDh3tt6vapGURgQEWZVEDa1Z8+mLARg
XvTMF1E0x2mOieCUzzrVGWLPPMOG6314N4UG9UcL2GVLow3gt4t1L1qV/CmPosmr17D1ndkOXd3s
bBd3eeubY6tL6L+Ee4f6JwCOVPgRPsGi5moTryH2LokfpxRDxKsq2TqhwW8ksF+w8SGDhp7Lyc7b
YIR1JMPyvZ763Qf6+hEPODjABgYv8BB1uCd1iVeGqeUhts/yovK7I53LEuihabqFB5pqwAr57KQ+
AUy3B5lokA9K7YWU3sw5Gd3JCP+6bOtCQa8hBStJa/yFVaQgjZwN0gSjFrsVOVVJ6k2y3hyRf0BD
G5KsjOkeQSK3XiC61Ulu4eLNwLMDyOkIFMuGOwdl4crZZ9nZ4eweHLd4BAISAXkc/uXe5aG1Ogas
LEzQD5F1NA2Q7UVI2qGu5ipNj7atYrUGiRMUrSQBsih7veNJwd+SmmlEjgWomsAhfgdizGq4GqPU
vbxdghOkEaQNET0ReCb+DWZ2IfAj1a4Jouim12+bVHIZsguBX7vt93Pnp8NLxDQWfH+qrTsAMHkG
XT2wRviAeNvbarpPy+7Hf1OJrevmyNrzZAH6HCQndHwqjB+rJlFJaHxbnbi4wuxLBU0K0CkfvPY4
AKTGDEBUvfiYjPBD77I25wUgHdNSiP0QpNuacZafqrOuNLW4bQLrpTwaHioKnxVPvTVfWQzqG+nT
RGTtG3m8tbeqmYAXomnw0KuPIBY4kRsGQFgECSDcJoxGv6i7Mojv/xgP872evAsc0NQLuEroGVoA
xQPjd198/m9L6XAvkXBqCJjxoFqy4LnlGyc2/+gE6rxzbkCagD56GQSO6HjpqmYAmIZlSvkMUp4O
IehRaBMM2jdFrdwol1zKIiehs2gTcIV4MKu8SkD9au0WAlo8eqpoOXVO4Tp2JbloBWIQGcEPgV0U
SWz+og07RzGqsKsCdR2Xn05Ihr3ZJOPeyiMZeLlQFEth6xbCZ4RL749vGi1lSOuyCoDA5HbxIbXu
tVbiWkVHGNhfyIwiQQOkR/793cWtU2ZlXSHDwPDtqn02gSd9BQU16O5kaJaCE8WAxlgRF6BjCJze
azQvYJ0qwIQaECeLjgSQ349ES6OnRm2Uwo/HfHxZtYFKLmJRjgF0lyw/D3QpE2BP78X2HQCPjSap
UKpxvL65LaPrtPxpgRIM7BAuia8Het8NPy+fMZGuOpIWDjaOohDK7V5YLlYGQPgyIFPlqoWCoqvm
0vDbGv5ELcG/LExwuehbYezzjacv7KWLyx7C2vYrzZ57rbiqpwwAKS+Kph6SUIasIDjNOgI1DU4Y
1EZnWZsO0b25RmkdqNW+YhgBmawZjV0d3HUJCTjJeNaD8JI3lWrUC6sjeR1Uem4CMAQd226R0uUu
wcjDwaqIJrtehBId+CcLDETIBnEvrTLW5mwq5jog99mztoNH9Gc3/2J9sz17rwfTVfO59GRpbuFC
vgnlWxd7mOXcoWE2qKOHcD6Ntex8M7d3to4bAZztg1xBobYBAeq+vk4OzR41PnJMjtkjSOb3mUwf
kc/CE+SfRXx9o28M0bAay2hUJk55jprFy1ukfGXWLls0zo2sTlYlWQwho/JiTtdAFb98mkRKGEhb
4/2IpzBeC+9P09prVjmM+H6jzu4UJ/I0G4UHm0q6uEQeAq9H9GrBFxLk/t+LaYasX4t+rIO1btxx
mW7ajOqumcH5Ej1I7FlWy5AI5FvCszlTQhutOkGZ4+WmuvW6U6xvTn61mLIpcNFhMgjL/YA0Dk6X
835Zlse07Po6CNPPQCqPc5DgAHWADZ5e3iuZIM7zYQSu7i0CnVqt7ndRVDmLr2FYr3HjejXTvalm
6e/LIkXmYeqU4JlgWux6fr9vC6FLBU7VOrC0cW8iPrPJfTotknhGpBhofhk2gPl6b72X0rZLPIFP
pw6UXnNV7JZVH4r0qVYOl7URygHrGp51IgqWJQN1Ca1UHKZ5F+YnFY9Vo/DUWnKmZGK4fQrndqgL
G+pYzc9aT3wn/5IMzwX5/hFtHHSaIGjCJcTtjVU3KWxtqYOs+EzN2l2moNVrb1Ee/1wOaqHYHt20
cU1xZ7foFcWyGlyA6XDf/DKi8EVbKRA78+fLckS2hqQ6WttRDGVVyPdWsAC2sixCzJimTfwM7L59
v6b7BPk198/lIG2PI6saOkVp8L2cXMUoBVkgp5lqX6XpPcajfPRRSIxN9IZDeQAkE0DUsG2N3x87
bCOiplmNcDNkeKa7qffDEcg/eDPunDu0PslgPplh8RfgViK7TDY3EtV6DcD0CW4keHN41RjZKzVS
vS7u12C01xC08WGK2TYy/ri8pqJrCkEucfAnII+f26aPYwd+Yhhui+6kSHn+hAKQ+GEFVgEdeFhg
1lDtIGAideRnU11766DOkry6UApBCRwdfYj3+Jzt6CRmXeM/MMCkYRjZVdlmj5dXSugcNiLYT9js
UW6ueVUA/TWI4etaNJkDqLLrfCmClqhEgPTBmy6cmZNMr9KENFgxsDQpYBJIfXrsdgA5A0+T6V/W
SnR2TZbCNJHAPyedRcpq0ZcCljfhTIVN/92hKjrb7YfLYkS3+kYMzwyyAkbSwrAcFq+5IdqhTm4b
IwTFt+Za1rfLooT7pGvAjUBdB6Q+nDcaZ7wi58KpgkIt0EPQju5oGF+KOkdOrrYk4zZCu9sI426M
fFxNZ9UhrDfbw0Cr68Xpjpf1Ee4QWCqojSca+uA4c9CrSgN8SATTxphNbp/iOnWdP+YDxjMG3Gbs
MkIoqfJtVes8NNk0mHWgG8nNXJYnpHdkENXsuuGdnMUKr4i3BIw7s13141TrUASjhdoh22fH+IAm
Pskl/nrdXJLDDGRzUAnp9T7pICc9tjlGdbt97I/ucqsAxYr58PgKgTLGeDRJB7PIFlANMPHUFKEx
UWNVJ6uKkUuvHLexun2VNhIRIluwUHdAi6oIGMVsimhGsI4ApdLdWTPvyrk7LIUMhFN0HaH6pTOS
bcEkOqByNTNMDAQoZXrUBstNnH6X5U0wO/BAOWBM4uH+spWLTi1iSBQhqIM8D1+IAAxdWimoMgc9
Rq7CxxapjziopHybYjFAnsYkPXqM+Cx9uiiD2dRhHSRUfUGst0ecbLmN/lc6dLKMDgvjzuzQQikC
T3XUK/mMTq2TEnERon518frrGCjpled42ovlxg/gst3LUrJC44BSJsteom7EhXvRgFwwQHnwVOvS
FxNtAM5InrNak9wYwiV8E8M/0KLUyBuNDEhBrMAxqlVf0fQGwH7RtTKTj2QGLNtRUVfBG8bhK0dA
iO5LE00uwXob3oT7YY/h5++zR3bVDoCwEs2EgR+iB0O1WEpH5TnB2tBKFr1o64A+0ZfXicYbxQtB
f/Kb7PJgOlSSSFPoMdDnZhDE55jJ4x4CYB1GDjrtENDmnwvjQZm8y4dKEx7kjQD2AzaucEZctigK
FGKJU81PAgJevdRFj3Hs11d9MF3nQW55PbrplZ+h5JlzPkzEcmMO69Q1TWhosbTPRrrtdENLkLcN
yD7ej1+T3xiWZ+QyJ/UYGcEr84r0EAitcyOTW9J+aAYbEBC4ZIp9U/6FzfRKe7csfwwgyOnGrWyf
RCGSVuzNA6h8M2yvYnRizZH1fHkHhWd6ow53+VdJjV7EBOrU9Kl0diNCgMSWuF5RA9+7fWJrutmn
EJOnjcb2SbuNHrqHDqRVjhc/TzvNM73qFtU/iV3KtOJDtD6JdWpWWDzzASkYt+ru6z+fDn3dIVaF
Qy+wgebO91oBSbVrywi2n1+zRGmzb3pMzgHF16/3zk/ZC06Yv8cT+B9xfITb5xg1opQZ3j6/6/YU
LUSrp5zkbl7kNMBBb+J5ahsq6s3v9aLOhMxRNeFMG8jZU3JMa0vil0T7g9YU5MRgFxjF4vbHGuqm
6lJEg3kYH7v8oPXEizpdYgVCd7sVw7zXxu7ssYtSc2FiKkB9+nRf463teIrtAUND3bEp3g+5+K1M
ziqMerQKrYTMpPCxT27qF160j59Xb32OPPUgEyjyRxt5/EjTiIYaJ68QsdF01Nw6D8tdTqvIj+vu
O14OsiY6oXG87Rw/XVShajOGPdQzye/Z+TLLaO7ElsEAR3XQ8ZxV4ppKmRStRSLO0oevWlh+rhoz
cvtxlFQwmYXxsRP66f+Vw7mk1UrV1ClWvBeNhzDbgw3As9OvVHvQqRRqgl1DZ7KQJmUxNbpg+NAz
dUorRn6Y3frh660f+4qn2x5DFcccueR5IlzBjTTO6DuK/lC9R2xtO9Yu/aE7xW6RgfQLPTo6vv5V
ibNy0vRWGodQyW585bP9Az3tHuazruff+uLNQe/Ve2nng2QZeZgfPWrKYomhmHa7/mChWryzvclx
ye5/6ckWGvqbhnxw3SI9mygTNMSovGfNFujqni5fvcI8zGYRKRe+LH1BwVcJEZrmal9X4ECwviUS
+XNA/hfXxDblgh2ekRGodlxlM+TF1/RlAOegszP2DOY+B5I16+RIHtcgvEV+6/CBxgd9qyoXzSzp
mA5Kgb0bYtB50O+5E0gWk8VdZ8rh4UqJhqEjpALx+cbXJ+k8tnaIA50eq0/Nibnd8jcbY0/dxA8f
ZCU+oXlsxHEKtZlD8yRGin1KMq+r6W1uZy+XVRKLsKmGTlE2Qqy916jQ6Qop0GjUytssNu6Tlsrg
fYRuEM+5f2RwJohAtrXmBe520qpPVtG7No3vaQGSW5odUSj767JKQt+EAWwTb382bcm5jXBMadJE
CC1UpXEV4GN1meoOwweGOimOLkY6VQ0VSTA5vF86TetDe62xO+ELQ4bQ3PXQfpl2xq6/l7M+Co8V
2nkJymAo+fNVgw7IpYAqxbECccmnwQx3aj387tvy2lTAdztbO6VrP639j8tLKdw5GDuSdg6qpvxg
kWOX5lItaxVEbfVzjZB3Ghxws00PShTetEb5gXcC0oP/iuMMhY7rHKGvqcIsbnwYm/wZoLBujmSk
e1ktodEjvW7aaGFCAzZn9B0Q71enGaqgJD9Gp782KxlpocgGYRJou7ZR6wOx+XvbmM1QSUNlREa1
UoIocW4Sez1QdMNKNBHLYWzcrMJzNpS/Tmpr5mFfBQ3Y41x1tU6hMd3qzR/DwOMZwhqx/pHD3fcV
0HamiPVi0bg6RFG204vo8fKmCFXRkBMEQRxydnwbCob/NfRmLVVgl3b0I4zn5jl1OvIwDt0oqbOI
wlmcIiwXA9zEs+r97mha0pZqpGHV1vohU+KrLu+eUGI/jJT+vKyV6ASxaSt0ysFLnLW6KEtkdMDb
qQJzSYNUnfaRXXvwiMFMATNlxbvL4sSL+K84vslFB9v7PBoQ1xATUB3Lmnu9Yq+fKiBJSkSJIguD
NW3oREWB4izbHs/JAqa9EDbu15iYYCgrhUcfF8znFZ9laUHBkTVUU0VrGWYpEVAzxTc3b2FNTjHp
cOpTOp6M5pvihJKQVmwUb0vHGYVJMNwY1hNM3Ogxr2ztytC8L+LRA+zj8b/tEufn+tJWlhEESgGY
gz3g2LhWG/smXSRPU5lGXLSi0DJioPrQyEq9QYs+KRjYzKPOjdL122WNRNcTxSyB6oDBAeeKHYPN
9sQAF0itGReFejJ32Snbm2BATk8yKxCatwGrw5Q+ShT8LTiBpMAkGOUKunpxq5Xs7OmxHWRhl/DM
Ii1h4a6Bz+Er55OuDoY+0Sqw+u86Ei2Z45Y9GONqP5fld4RbhGlk+AcbEyV8ZtiubWMBXyvCr87x
l4m6dd/8QoXBL1X9++UtElaU6EYWZ3V2T5zYAkUOzitjYYl/2jtGJ6lFLr3W9q9gTC/KXQpcpo/Y
Ia5ZG+NpbBCEEww4/7asYpQXFecJsKNeCMzAWX1uBtm9LjSPjSDO4PtmmOKEbVxaOCyxH3RTtydt
KekmE6Z8kAeDK8IlgkIP54y0RZkBTQI5TYCHqB97i4lXVeKZe+I7FqhiZc9SgfdDS4CG0Aj2yDpu
uOOV1/WA+RacZJp17rSaJIgxmfkBjw4xLMvN5nZUPi6ylcEarARxEU2O9ZG1ZWYeUGZ1EwlHlgT8
YwYGFlWg1QGISeiMPG/tUdBo26hFFbRzH3ldlA/HiHZhcNnwxYv3rxSelgX1M0M3ejR3p1Xsp0QL
5rKSVDRlIri7o0ijbEKIXAUr0mNpGR9RnZFkM4Xt45vFsrlTVJOExGSFDOOeQXlEJ+q3QXwALr3/
gVnZ7b7woVhV6krVaOhUd4wfdXUfFpGHFj/38raIT9Hb7vNUo/0AgkxrxL7E1yREj5Luh0ftQQVc
0tc5iDz5YITQPTgMaR/1e/Qdc8d2TZLF7lTc8GP8UCbHYtjXsoIKi4P5BAEatf8Vwfz95h6c0yx0
UooTZFaPa3i7DIWnZ4favEuMn41sDkNodRth3KWb5Ki8jQn0Mde7tIvQhvn0gS1CBZEdTTSYUj5Q
LrNaoeitwgGNgr8dguKVpht+JjvU3zx5k7bQKPCSZc0bDEaNDySWkmrTUMEoEuqNvuKCq8AP76Jf
hjsGIXH7vWwUV2QUW4Hcy8bG+jXlggHWpBgeorVs3LmOH6umlfX9iXbLQWsA+nmQCkG3zXvTsFej
0Vc9x/ltcs9MTBQHpuzn5Q0TKoPZErSy4qoAEMt7GUWJZ1OmIQzT19nVx9FP1k9KlEvuc1Gwx7Bp
XkeAEOtxdmdQsCMiXcSyYCb6UhisImO4kgV7wgVDyRxj0mjaRgHsvTKVE5aamSBeGTrrpqon3K+T
LWvnEawYgjzc4Xia6ehG4XbFXEHjHY+vLV3WqYlI4q5NdwrJ9MdDjwhXWaELBWQVRsBf4RpGf/QR
oO2+0p/G9LFuny5v/dlqcd/PPt94npRW1VpkFABB+W1tfzNnGZX22UpxArjt0IwhiQcKBeZx7+Rf
dQPTz/eXdTiLhjkRnPfE+EvX5AZE9JiWsDIfY71uOzxMkeS1cv505QRxFkz0JpmQ5c38/HoIskMW
0NJbPw2+sSOH/EktJFedbOl4H1NUTlFVEKcYgDgvLVSCgtj59d8Wj53ajQFYg5NZITOwlO5n82ih
RkKHU57PktN/7qLfLx5fDGwn3UbAA230zz3AH/QDZnf+cp7Y6rV7uDaJTzsvA3Hy+OBqqZcJc/iZ
T2xv8ZQf7W0U2MHgh66d+5PPykCyeqdUR86RzhOIoYYFOibPDDzbPKSops0PzsvqMX6RXtrjIjm+
PPlnmQ16F8cQ2PvN84onRXKKfetx9Njga/8rl9J+SmySp3XqM2ThCNtFo/pRUZBA3GqT5MUpFIE5
efwDqQ3jee8tsk2WlaKLEBbZHXTrNGYHIoNnPnuqM9vYiOC8HhLhpZXZ0KJKMW+ImZ5Wpc91pd2n
eeZGsSEp6L7m9N/Fd5w8pvLmkOXVWpdlApUYGrTiOjuQPN4xokdUG1K3R7ME41GxVNfx+9SdDrKH
oNgwNwpzLnJVs7HR8tcfsASG14CPS3vIAUdt4fDZR/XhslM5i2c5fTlHGfe2CrQmiGudXQlUhbK4
UdbcTcenOg+6+UOX5EY7zlHqadJmYQlxxPaH5Dluni6rc/6I4vThnOTaDTNp7dflm4Ll03qVeX/P
HLZPsmrkZesHz/d7U6F1SPCEgqjQUL0RgMb9AOqtRfpoP4vGmEpoqcbgKxpakaB/L6ewEjtBNy/W
bB8iOs6e26N5FfqJFz0ufpf62oO2n4DcrBwjdK19ubygwvO3Ec5t2NAqJTq7w8xfTM1NTs7wq1M/
j86vYXi+LEi4mmCGQ4c/mBTPWl6N1EzXNipRRLaPlXLQyqv6j0m/2UJuRHBHy850QuMCIpoKIEqK
TzJMyxSHy3qctxO+SrHxCLBZfpEvuJZ9uwJjPc8BCOX2PqiQkOvzi300HgzX+LH46ZV6yD2jld3a
7NefeS5Mnf8jl7vRHDoXGKOHXHbBDKd1Z+6Gfeqj7yXxlJsKTmuX3UKwxIEIDWQjlrsDADGzgHgV
YmP0hQ7hL3TCuvOcBWwOEpTQrmR1hf5qI467D1a7NeeKQpx2C/w1wEfE37RD4dnBFCFbwi5v9RB+
0r45f84myu0rdzOUVm/1swXJavOc0Fs9kzURi0/A2wZy5lmhKNLaXYGQByR++i4L0scCEFUhcCSc
xcVMf4CTIbFWmdFwvmUq7KpZmFJad+qju6x6mqLSrRNbYp3C6GezbZwbyawlBVcgdFuUfresMM4o
Cy6bhswQOc+POVI17UET7zfaMewf7flZax/I/FwgIX1ZkuyI82gmVlIXsRNBFLlnhAflDqw/hdeD
a5HstJMWpIFzJJJzJn7SALLF+T/SrqNJip3Z/qKKKG+2ZduOHwbYVMBwUXnvf/07Gh50oanb+uBu
YDERlZ1SKpVKc44GnGl06zP2J2oThjF7eK/ws+IXyOublY2Gc6CMl4+Cq/KskZ7bd+5kJY6xRrNE
86YFpjIwbA1ut6e0GNO9aktOY2cH4vMQrTeNfyWOMcSOdEpddBCni4Xd6LKTda+dxHMfm+a+ksKY
IQa2BSGiUubqw1K/iMMR4xtz//26fWxe2CspjCXKDZH0jN4AqXJIl8ShJCzkWy/eNctTrTTOzBsI
5iwea4+pMstl2sMeM/RzCHYvjkPtjmlU341LbbZ/WlynjvCiHoupMy+1Ns8ytf5Zfm5UUNV1+Ukt
5X3R8fqxeIoxd5qkD3WfiBBlma9SVNmCAELTvwtKVwoxV1gFnug2octXlyHw+2sfXWDBdZPYfles
ZDD31gA2bcwqlQhvdhRwKfPFc3xfoAAjOEtAMTFil/jNud8nXuHwHhUcg7QY1zE2kdY3ErWPfben
ZB8U9LDhZlrfFyAZy2B9RliOUkW3K3ymiYPCtx70J/UTOQ+onGGWCCn/8EF/UL5dX1zOqWYDZJlC
FRnU86ProhsPcfoqYDyA91LavF9WO8j4jmyICrDOwHcA9tkJkxuz+ZrWqm0kgHiq/Osabb8CkUhW
UH8EpAWbtbQEMoWJCmHSrRo0e2UXunAcrXuiKZh7g8eWt3k9r8Qx1mmpSzpbJqyzVI718LJEPAFc
hRgTTElkKOlM/fsZsMTyQUXoJjjjJ/E2uhECvi1ueg48m5COBWTG+4ks0nWxJtAUo+LmqeyWMYax
ZB5n6KblraQw/glxPrg7axU5lg5AWZHhiJ36LAuxp4c1Z4SXJ4pxUuJMAdxFKNQlDwXogwUZEUd9
ktPO49ge/dHvbv6VUowxSKhizJ2upW6VAayNFokFxzxF3380mvPKM/9iGZedYixDBNhXm7dYw+Yj
BhD3mY+02LfBmT9SRvDMmTiVXJ5h0HVeJXjUMtEijKJgyxTRKcD13GBYSRs5i8jbLSacsXSiDQSZ
K7fOaw8ZHS8aU1dXMaZn/KWvuCwg45jyqu1GlCxpyqoEE8iTBODKRLRlC0X96Ng9W67EWcNtd3GR
yAQ4iC7m2uqxZXr1IdQ/WLzgk7NH7JCSvEylFrfQSB++jIB6iKvbLn7lmPlmgIvHMoaHMIUK0Jbf
DQEVIEWqdGSdhWP8hV5WkUvOtWJjnszLAWGQfr0ucFupX/LYIK1oEssQqLw0C5bkXtJ9qeL0evNE
MIn0UuvzLifIFMVz6I8P5pCdmo4Har9t2hc9GJ+n5XGRRznNK6N4Q6RbKRn9SHdNhaPMtpFd5DAO
b6468DhIWK82QTAhi7XdkPnbf9sTxtUVkVnHGS2pRPHgd5He2mhocVCh4hwY3sbQv6+cjg4MrKLv
sGZjuov7wS5Dv9Q5tTWeDMaxLaU5VJUOGdGc+AqxXFXVj0U67P5iySzapoRhYHRGMZ7NNCrAaWY4
+5Z8CvtzJZe2RnhU7NsloZUUxqfNGdr/1Vz5kYaX3NoBp1tnN/JuwlwQ0G32GQpEPEjFTcteCWU8
ApHB4tQmUG1odmn7WUatOJtdgEHY15dw+yl/EaQzmWO1LrJxSiFIm/xcOY5G4uE6D4SktskYCMZT
PtyY3TNmTs+k5VWiNs/VSjjjJIqmXOIhxdJOYNQRjykvTpY2XxsrAYyDGECcl+iY1kUeS/IFG/HX
QbiRjqS2U4AT1fvoRnTxCD4Kn+TcnjhhEk87xmvkok6EcYR2luLMoFFHZMvbvc2HwEo/1mmMYlsb
1EwaV3RmDyyDQSHayglvuuQ4382+cSjdyvTywVc057rp8GQzjiQFQpGI1lnUtceXJA76tHe6+ava
4lks6O51WdtprpWijEcR1TrNJHoIU3twFxfAqZOdBzFoImcUZUHtCYIpXmixHQ6uhDL+palF4F5Y
bydfAYhqTkFUjecWIkt/3A2fSMRZ0u1X60oi42uEeQqHqnyTSHvUKI2oif4gZPRqN7tBFHpMnq0n
a59z8ijc9WX8DTh9ap1kEGx+Nu8xCKM7MS0yTg+jTxli6n3pJ/c8gmDOAWGbJdUQxCx6AaG1hppi
1e2VutxzDIfjSA3GxSzTQKp2Qvxm3C6n+vOC1ysBjE5zpP2M8g5zdEHxzCPW2rz/LHSUaYBxwJAs
czSqvBLbEOkot9SLD0mRuwqWVEhk3lgYTw5zKqaiF7RUhXLoVwrz3h7Smy7ixAvbm3TRhTkEPRHl
pANJqzsjwxzGdiJ8v75FPCUYm5/zEX14Il2sitgox3lWeVxUHlzTthSMX6FsCexKi/GUlQBuJ/T8
pG4+fyqq3B1hD4bFcVM8IfTvq9gqQuGwjhIaj4at5koCAPGSLlI9LY2b4Pqq/UtYclGI2XvTiOMs
CiGres2//3wbi99MtHFYSHB1z3/cIkczasAy+7mCjCGky2x0/VvtNyJ2ae6k5PW6SrzVYwwhLeu+
0wZsEUjvErDHZ/txergugrtqjJ9r40Up+xAypFua+6TQKoIjLTaFnkh26WPmiJy3w9tYxbscxq91
AwDt70YhLEKyZHSj9PPoLW91GrKzHmkzk/VgntKT+JF8A3yDhIIhuov2IycY/5cQ7+fGoQPx9x+g
CVETAYqcBrDN3iyBVSI4aWz3p+EsHvsjtzq07TEu8pigSyFChfZn1Okny85vKIpT87XJbVGykVx2
4Kxe8q+83oD3YCK/WSeGzH9XUo4GJWtGKBntmz1NZg87Jej33Z93ijKCGEeSpnmWtA3tQig8UfxH
EXhjlv8SdlzWj/EiZtSVIIqFhOwUBrnXPoMobb6VgsFTgN6uE3v8q57BlYkyvoS0RK8IfUfPw3KO
4umzJuROVvDwIK8fcGAk/75HUgwoEUINI18EW5MReBtfAd3IC6KofV07cIwfEVTNHKYOpjD4M2aP
aMeU+fQKuBJP3mE6+7pH4enEOJQxlftZmSBMJfJRKWqnt/pTTjLvP4lhZy3NBQpl6Lp0l+pJmE9z
6ichp9+Mc2zf2plWl1dviX0VjdgdJXle0JJsES6rDU8E4xnA6T3mbQstxAPFLG9ttGqgeUi32xM6
QtxxJ3B02u7Bulj221lbKRVnGPwIgSwOW1h81Uk9sEcYZ+1QAJuMN5fI047xDENK8mIwIcsYDgCd
t5WYB7+96RowmAoaJfAf06ae309QqsKXSwI1g9sfVa30nAHweweWWBRjyC1esdftbksnYP+B2wPk
U/o7SChhGQbdoJ5Bm16AsWib0x/P0cGfriSwCVbAruQyKHeRKJTv2yYHFO2u5jV0UcfCeoS1DGbZ
+rg344F29c7Ft7I4TFJmk+Gl1r/P5cRZsH/Zol8rpjA2HmKUT1kMxMvVx9YbvXiHIS1QXDplbLf7
7pnc8iYetzzQWjnm5tPA7qYVCw0Ey6d5egY7n9sMOcep8laQse1uSVNS0V7UUnoqC7xnDkU12b1w
2wm8FaQe89pmUX1XR1bpcTN2Jq1XJHLnii0Bd/08o3shLJ2wMmRHbPvSWQSwSyvVHwMDvFkjap0W
PWMqW7/VS5UQS4ClhMJdb5zU7qDxKgr0+nmnH1ghwbQlAwSFHeis0I1mJUTC9b6ga1cGw+CzUrhq
c4gXXxHUv7g4MH/2Sxpztc8ikCE0HVmavvMFJXbG0de440b0I9dUYi72jsijbggQUk956HSgir/t
dbkELlmTB1lTqN/+wiutlGJu+NxaJK2SaVpPOU/iF6L9VQfjetmYa32Ym1kGSAM8xgF4Qp/oGVb3
1nl5I+klDniWH4UnXj1w0/IvarH5kESexQxvYdzA6ec+OmRq7JRC4TSq30ZAh7ecSUrc6yu5mXFa
KcrmR0wx15tKRQ4m/NzsI0f6GoL/OHT6TzTxk3lAMrxZzvNR05zp038UzXjKuJ7KflChbuf3eBgV
GGsuvpqfALgZq253sAKCx0JooAF81/CavzcTXmu9Ga8pI0IsgOaHR8oYue1QP8jRGIBlejenSWvL
g2VLbbNvh/CgCua+k4eDXubnWEr9pTacOov211dj04uv9p5xsGYZj2QIsRijeJ6T2jMENLcNT9eF
8AyMca1NWE4aAcCo25iCH3ai24rk1pJnzKFlXpWI50VVD5PMg9rZTMNrgKYBiJWFaonCOKG8nUEk
HMLIfuCzV35yq4Ln2qbgkqHdeOA1BGuNhgGY/4Fxnq7ce+d0Ec44p0VWEgmQMjClyklOeBz6pYMC
QNg5GXokMy986M68YfPtKGClMeOhmtaSSLFAaAeKXAlAaGWg371SGF7Uc581jvFwxdGNX92Zdain
QNLGxooBhUEr/MkWBYyI6LYQqDvBlXjnZ9vj/1rUd3NZeQRccprhTK3HpXI1gbgS8dWamxHfPhcX
QUzoJjRDGvUaNOs+YsJ0l/lD4gzEHhxAO2D6JTqM4Lv3eQlc3oKqjG8ycrkdigliKQzwfANSQiDK
yXtaM9KPZm7z2uI2kzSrI8LOZIWJKFilAINpve4Eg/EFT31SAvpmzYL85bof4BwJdh4r6a3azCoI
yzQ1EEK0dnXp7roI7goyviZJKd42vVjoCgJNEWtIPPmuAoCFryDRBSzb/yiR8TKWkWP2VoTEETgZ
FHxQMGwLrKnmR3TWONonkdOXzFtFxrEoZUpBxSFPU5EWHxZPakeXoxPP/Bk/Mktg/LVayKB3ZP6g
uC0g0ck/6Ely6e3Y3Ii7/+pMWEw7rSF1Y4EPFjun+KDrPUx4qo/O4FAk4HmXDWfjiaMmPcVXfDSL
kD5UdTHlGY4bnSuqfMynuP2JTv2TP8eboBH+xTNrjEPBfFkNjGNoZ8bflT6yl3QvzD1n3zjuUWPc
Rx0rS2dQ9z/nrtmb9gJqzDa8FyZe/Maxj3fNmWI4JlWN12adjaA2UBs7nssdxiN5uIoSTyV6GlZX
TCOEGnSCSrCEH1gJfkrL6DVoy5WD7KJ5yTXQY2ZfNw2egvTvK7F9aMpdOmC7ku7QTa+dHMjpn1Jy
MRbB+A1hipMqkaGZFRW2pJ1H6XHWXoGqwFFlMxkFjhXAuwMJznrHUd1Z6qQ08oxcYQCODWd81h70
U+9Gu9TXeOAg29t1kcVYoCrIeBwDkNItp95RyT91LnrWeC8Vz9f3hzq59yf3IoeJo3urbDVxgRwD
bKml2Z/HBBjoZbhb8vIDgBs+XBf3L9fKRR5jhlEmdlNUvj0azKC9aQPB0U/k1Hm0izy84XWQbJvf
RRxjfvlAIq2O8EwIxf57bSFxZKjFP0YJS+EoRn/4tYVkrFDsBDEkHSQVsR0GkZPfl47p1h9HdzwN
Qez2O8G/LpKnG3N/qXlsFbTd2p2UU50/4I2pan+MXvV2ti7rx9xfPeBeo1KhMiL5S71Yt1O87ID+
uE9jzZsIpimm6F6eK6eSoWgW+Ytp2lLEIwXYXFz0VVKSabBYvkVfKy+ikdaQswFpHRSbP4i6YbcC
D+dxczVXIpiDEAF01kzASOvmxhHNN1aFKUdBda9v2b944ct6MoG+WkY5wIbgQibQ9BhHOpadHsKn
CVx4vuw2gXCK/hH23DT65vpdPBdbfsikhlSApaUhwezpgMkZvoIT3nIGTwKlMKhoceY5qvJEMvf0
1EhKnwz0PESiU/d1MINI7Ppq8kQwPlI3GiEiMUSQJrWRFHZU4++ur1/79ebOVoaX5UADW3K4K7V7
LSQFsEk3VchDkOD44Lei90qIUhiD0hfQQxqks15qD60xuVOl7xd92Vlay9mZ7XtMBrTMG4UvaAx/
v5Mp4NCP9BuFpHsD47zVbigUp3zktuRv7tFFFpsTI20JJEP6VAF97xcKfVw7Qm6/qrauIAuHFwyI
Uq5bxXa2YiWSsTxFGMailLGcyV4/LLeig9yUv3w17wyPJiw0R94Z9xjuBQy39cSRTU3u3S2wks2Y
JBk7US4iBMLJKb6hNbJmp93TwcoGhDM8u9m+TFfSGJ9lgu7UmmgSbPAHV/QwWFk4KcpxkkMc9YX4
PHKi7c3UULvCMBGsh7lxssqKi0VEtNpKgHMazcdxzB+ur+DmWQBk508RzIUzpgtyCXSmgsSqMwx3
ybLXjHsQgNlTwpskot96v1kXWcw5UJEZnFsT6vRGbSMGsuU26MybpD5p5KBq3BCBbscVeWzSReim
Yq4S6CYHiy96NKmk3mleZtfoc+hf6t31pdy+0X6pxwKy1Y0BgGwqDv3c50SY7s0RfAhJwgvpaAPM
NbUYm1cTkhOTDqgke8Wnj7/X3pX9Dq0w1/XZbP5B99dP22BzLO0M6AoAF9HHNPiVBrvZV0izaF7y
IflCsX0ij9czxVtCeiDWntmYxioyILGWYqCpR489Btskbbi/rhlPDP37SkxGRtAedRBTtPdZ8RFv
aXtORvu6kM0Wm/XyMRFqSscAtR7mricNknBz4ZO+stW59fWGoJfD8EF054HS8bMGVkyOcM5ZU1nX
0VR5r2VQUXuM7paP3b64tW66XbjTH+Mn9XZ0G+R4ijNKagavh4Da3zX7ZFyKBNyROC8Q2dHghw4L
hu581/vRLjlodzwUBN5WMj5lmKPFGkPqU0q0p43GwTLEPbAROG/e7brP5SywGZcyJc0oDljP8Cz5
01ONrrD4OXqR0UJ+opkl65OyR9WFz2RFreT9av4KxVlgzHKWjU6KsJqyfJDkL1ls2Z3id+XsXreY
7YW8yGGsVe0LRS8JFDTFT62u4WFfOXpeONel8LRhzBItkXMK7mEU31HQMFKns6Rd16t2rnLaCLcj
/8v7QmSssDCjNgcmITbsMw27kAtEK7N4F4rudKCdYcK+PaZfh0/X9du+Ti+ryJhjHJtZqtOHkzaA
T2AGQbVm5N7cjJFdDDPINUbO0ARn29iXxiBjUtYssW3SEB2UhaAxUzaOizbzmpG2Y5FfmrHtTlbe
t1pM7XCM9rHyMqkax19umgZgHvHa1DHAyQLbVsrSm5WJzBVJcY7E5xrk9Xl5k1YNR9B27WAlibll
QJgp9KEGSTTxTfkCwRUTgLUDaG7zruaMCmxu0EoY/fvqrhG0oor7CcKK7qOlP7XCYeCVKXki2KPb
VVI60VFmuZWdEbytrdQdAcThX7ftTQtYacKc3XEQ5LLO4GoFE6ycz73FuZW3w+uVAObIGpUlCICi
pq1ATWmnD31A6ZDC3fwaP0ko7PCiDZ5CzGHV0Z1dC3TdcA2r4bcSdbL/tGIsYdXQSHIYEhoBgD9g
WsSbOE1fr4vYDtIUDQju4BZDpxu9jVf21Zu5ZUb02NBu5dZpn9PnbkentVAotov78SuvGLZtbReB
zCNolFpwEysQqJGHoTqQ6CEZdxylNkPclVLMCU1jUYyGAQs3d4CiEsPnRlOeli459nV9nlOQgZTq
IZEXd5DjmbNp/+IeLgoyJzZDciDrYrjUMov/KQSxcdDpuTi62BV39WDMdk3bxsIWHKdyqwo7s9KV
+7Sq4v1Qy38z8gfymF/by5ztWao0KQPdPBKCgKs2q/tqiDkB27bjvYhgzvWytLVg0rFQTbeeymQO
orQDaJUO8E50b3MCgPeEsTTDuVKIOeSpJLZGl2N1f5BmLjucOnnwlmPuVB65Iw643B7p671+CUXv
ul1tH3gLmNkAvkSXK3vgQStszXmUuUnjzcpNilv5LwTQ4XoK8mS+I/rL62ZuRy3J3ILcdfNtUT5c
//7m2Vt9n1m8Tm0GYpb4vjQ+5uFktyVgzHleazOGWQlhVkmoS9zQElZp7KqTqrcvWhMWdicmtyj4
LHbS17zc5XZ30UUk6yjlSNOjRodewpG2NqlfatzJ8Vndk6fkgWBaMXb/ahgMLYU/94oF+xuBChkZ
Jt0r4XaINNuSbsOR5505a8ky/Amh1YIeB0JaL7zPdyCK96tjfgjd8JsUzDQ3JtrDWfvEyxxt5xxX
2jFeui30cemNN8H5Te5NuyXQDrKdeJnzx5Qs9ESvRDHOehFFgJrQhQQVtF0hLdzpD1p41MFWAgIu
zgnbDhJW0hjv3IpWGBkqpC3ErfYUZa84Ak5tcBbMcclufmty2ha2XxIriYwLLrTa0iYZ50H8XOZe
+gXjtLBOAbj76BcCCUMO+HvZzbiEOpt+eSWX8cuZ2pFMF6CphTtnaYDkrJp2Vj2IEecNsX3jgVIH
ZX7N0jUWzb1Q8cDsaXXpR0AMgOP7NAAVYFB46SMvRb3twy7CmOWMJC1EkRrCTGmvWSawNvdE5JVz
t4WAfwFoB4r6jgxyQqyaWD2EtHXh9v3jmB/Hilesk7ee5upFCGP4iaEZTYwnF5btB/d5Nfjx+ccE
MHqGJZ5S1PG+SwWs5DGmn89WNpIIBjE3D6H1CA6+SQzy+WSFpU1IECKZc/262bwvVwKZrRo1CQzQ
NRRUqnM1fusyztHifZ+x8AE0Zalc4vvLNDttjHe6aQXXVfgXf3HZJObKHCxpKCwqo3NpX1XmozuH
zsFTXtDmH8Bx8WoSPNNjrs+sDwGJDmQkdwpvzZk4RPdqg8cCw1m5N8y6VdQfJssM0H+6MyHajR6l
lPNq3fY9v1btbUhz9X2xjeq8sWJcjsjTtOJ+wZxxWNyHLccCtu8pVJlNAxR8APFlikfTNOp6SiOm
6a1fEcXum+oDnXr8H5i56bfenZ+VLHqeV0qhwSSdRg3gjsYjJdmiDLHjJ+Gevvp5AAFvI+vXZDH3
L8ABSJiE0Iu2/3RAg8XF78eT3bzQFjsryLz6RBsyRaQM2yNYdu77PbrkfW6j5OZOrpRmnFSGtiqr
SVLcXgeC+MPci/vJsMW74kN61wWhpz0Nr9YTLwnMk8q4KisBYd9UQWolnEViuupyl9VfcoVXUtq+
ulbqMS5KbIpCVgTsqQagC5rLWXYCWu8MMGtXwV9VeFbCGH9lWmCjISGEyRm6aKfBjuUPUsQbaN10
ICspjMfS9CKso5ZKSV+M+SGJzgYP/I67bIyTKvMUD1YaRTXuD5a0GLyAna0FyU7c/cdlY+GzuhGo
+HoIY6gL1PvuzeimVHmGsHk3XhaNRTYdiBb2ao9FW8w+yCnEo9v2cPpzb09j6yj9w5z+Vb5qJZPx
J9Yg9nESQyY944tLh17CO9WlPAPqLvZ5mUTOmWIpG7JMMrqyx551+S3Y+sy4cdLctIv4kXNlcgyQ
xX7QIkvOagH7hQLOd8ntA7TQlih0k329z7zks3WX+tzaOrXqKw6TBTolqRyWmOehiyk6ZKcHotcG
oZv4GL4/CQGyAj7tYOBfCzxtGQ+iTuZcaxUEkyz02rTf94LqaIbICbJl3vYxzqOpLFnpov+3FnTi
ATGGosb0nQv6StdwFJfcW84bhJ1r3YG5FTmQRXXLIx9UdrtlY2W5jItZLGJZmGvB9X6S/KK3y8Dw
lNaxsMWoJDtY5H11U/rRfb37HyZMNuNmTVdlMIlJ0jsS8GUcWy15g2N1aUMWevdvNG/0F2D3EZeX
rtxOOF2ksZW7qaTY7zMgZsmH6Gn2AIV0rjpbehjvOq/dq7vKsVzrZP0vAQe95N/b9C9F2d7ptAmt
kCRATiVC6AxCdtYol+Lcj+5g9IsN2qFdtWQnQbc8UqO+rrQ+sC9sTJXzElPUuK79EsZV1UOWJYmO
X6LirRwmr033NZpP/fKYdaX9V+7jojUT+gh1MldhDFnJfvTQdoETbHjGA1qQbAknOLkPveUvQHdA
7PfTojQmyJF7AnYlirmrNZPiVCEdMNDKv+pSX0lhghoTSCjqnEFKZ92qgHwmmquCU3IJeegF/3I9
X/RhfBJeyGGrTJAUYQllT9rF5+mBDhTofnRoeJ0K2673Io3xTIauVXNGz+MgfNH03ol1jxDD6SSQ
oVUucHGd6xay7Qkv8hjvI9dRMxgUhTzXPk76t3oZweH7gEYkjiW+eyQZYEU3kWkAyTcYw96yjqt4
30zHuBQ1NL6BnFUpPuR/DBbPfJ/ZpTgsKDG6pjhqQEPrbjeip4/PxPrugmLEMNtTUC6oMYEaSPqG
2h2pz6rAee7xVorZkVaY1WGsIaIk56L/kM6cEsP7Zx6jAxNvWokyp2YMAe38BkyM8T5QIDR2ua/9
2P9jYpPfpbGvY9NsjVYXsTGGFNlt9lI1L6X4vdOPdc6zsXe2zIhi3q/p1NZND9ZtR5klCt8JpCeQ
WymvSr5wrPl9C8qbKLzJQdMMtmGW2rFCvrrqSgO9ja/gp1EPlj8d1X3SOs2us0WYXnJPmVljl5fg
fR8uMJIZ84iNAXAQeL474j3t7ky96Vi4007+thzkRwFSUahDu72MkVSFi7i5bZsXtRnTGTA7oMQY
EXHkezrBoOwiMB9XnnFf7mU38QgipOvu6X1J9Xd12WqEpmG+qgS+h1MDkKJ6wnsimIgtnIsbdQdE
5j3hrzC9f3+7nxmRjBlJVdyWBsaFnNbTA8nN0awoONnRCGoEYby69/ucGCON/pqVY2yXtJrVAtKW
2/YDiK+c5BZ1dt96y0FEHne6l7OFJhMRoAKOASuqnXJLHjRf2pmuZTmol3om7jPdS07c6s72ufxl
NSb9SSsVp0HuAa0JkTDbIG90v61CO8+aszVyUbw3ZVmyZQFpRgaGJxMXxCEaW9HSojjFx84NA7qg
0suAcWLRrzywcwc0ouYldjZvhZVQ5vJJ9RHoxwuEqt1DiBIS/uVxGL8vy1E7Wclgbh5Tb8KwEmXF
mfwUs5TTTnzMz/I39VE5DAFlpAIfQG1w/Jz87inPSGW8jRalhQkQWsWhL8F4F3tDizuD9u/GbzM+
8aEGj7ujuvptjHpxhQYBu5hs4Ztwl2BQ1tpjWHbHcQnvInnmNzFOSF1GYx7pSkDjDnUnPNbAgSB8
UB8Bre8Tnzdr9D4C/F0g+2ohoWll6NnG9t4nT7JXB6ICIkErEOHyjE//0ZjYh0qjTPPQUwtOzY99
/jAph755vL6EHHtlRzzNKe3FiagIMcrAjO9GcNb3n66LeP/Ue1s0BJa0umRab459degJGfuxBiOH
Iwe0IKMcI0zZ2/U5R/Ji9GlDjP5CXNMRFJuXkOfKZpxAbaSA9x2hX+cbj7gLD81de64P1ExaV/Tr
pxF0cp6MdC8vdULPw7u7w7pozXiCvDZLNaYhSA0mMDpWuCwxsdXKOgmL/ByKdWLjUfM3lyR6tShE
hahr4E7+3cECtHAMMQqhwqenN4urnMAweKN/62Y65IQRJ2l0uNle+k1WU0VVkbgAnpcOsb/LTENj
XgQZgwpV9SRXo9NU0UEs8KKeT0rKi7e23NBaGLOsUTum1hwlqkMREttgOCpBu899Xjl0Wyewgmto
4FLB5v67TrPeKqpZh4qjtdmrKgwfqzIRnL6vAnVW3F7sH64fkq27GOBkv+Qx+5bh8TXrqaA4UXqK
AN2ygKThuoRN37UWwTjw3lqilmQQIRS2GtAi/bRLXozP0Q0FZJT218XxFGJcs54PRdbIWMCuuTfJ
Qz/417/P2SB2iqRIYqUAeTPCbjG+j5TsS9MQZO1MD1yYXqkp3nVxb4+Td0augX5S0i1DBnjX7wYh
xZlZhANRwac8YH6rxf/lUQ8WF4S2hxx3DqUMJY50Nv2KO8xFre2acCYyLLNsKaQSwvtwcHT1cZR0
uwofTV7db+s2UFZKMhGhkTSKpCqQY1avav0sLrqjoJ/u+lJuxrlrKUwQWDe5WqQLpIxOhlmZCHiG
0y4+FXZo97fE5d2im5YIsC7F0A0J2ETM4lUl4BoXApfYtp1dzQUIyTi2uLk9umSIFmjqDYsdBsgK
pQJLKhxg2unnZpQ/C31+S2RUGyZeyLOpzEoU/SmruxSkZwshNUQt2j+qvgsLzkQF7/uMHypzo4uK
FN/Pq+yca+mjYRbB9f3fEqEpIu2MVdDmxY7Pge5kVPK2Vp1Giu8zc7xpku/XJWxGyCDTAF4c5ko0
kS07tWE34G264EYCCziQOEond5LEiYP8Y4asfoExA20/8N7EWy5pLZUxtKjvSi0PIRUsWXYqFbZY
PmNOy9ayl258uq7i1kldy2JOqpk0Xd5mVBZyKUmHQtcSKD2nlLZ116JfEmEbcAQVdCL9bmz9pOhk
Tia4nRgZzmrwwrm+iePYK4TlTKLWTTSCjnBV5kUxW3E9utcw446OTcl8K+OvrFzJOxGT6DOsPPUB
cO1Rwiw0pJYfhc/GgU6s8lJTm+59LZE5V+AqlIGfQSXe0rYhcjTsXgOCQeWH+6R0jc8YDXeMe9MW
T40juDOvu3NzP1caM+cOaGVgAaIa94X+MGhNEGMcxwaR18frdrOZRVkrykQBA+bfdCvEngrIwe0M
DMDsDT/x4+cBxCzf2z3t8eVhRfKUY2IBQ2vLOR+gnKDor4b4WBfaDeIrn6Max2pYDFa9VkUtLyGG
YjVhvN8P74qvBIDTEpqKqnNfun8l0MTVYgKSCXA0v5+PpUrVZQEymyN/pji25SHy5X2TAwoOyQXA
eHABhqgVsnGAZl4EUte6Ohdtm3bZjFFyh2Bo6TY6FSfwk5Fd7mGE9lsEVI/QS26EQ3Lg5Yo2ffZK
MN3hlWDgrk89+s4Upy89k7yCGJsTFGybyEUz5vyVZJCkOYSARj4NxrkQ7saa1xjIU4I5Y0ky12NC
sHqDLzrVEwWAQOfPMfQxeOY09/OOh7/GU4o5a+VkzPNEBZrCaDeDYItgQ805gfZmEn9tFMzpGgxx
bmOgGTg/e22S22pHm26jA69lZDPlfJGFXuzf7SA1wm4cqQGqQXFHB0n7ILoVR4DXGJ/1jzQLAsal
JGhRShx3vBf19nX000Zw4H4XnlgaMSK8fCHcPEi7NABN2q7hQuNf3zVZZK5xCUBUjR7TvOH4Emn7
vvjEZyPlqcJ4jiybalRjqSpneI4HOo7bvaRB/Zw6vU8bfOdj7heOfOQjh22KtgBiaQG019R05qTN
RJZDVP8VJ0bfW5Z/nOQgkQ6zeGPEgSrt4+6R4yXper1zWiuBzLHLEMYMaFSklYL4ptmnB0wQuN33
BaTe5JZbFNk85CtpzJlr6yWNgQOO5Oht75Gdtpt203247/32RIE2kOf5xtGPfvGafsz5KyZUOmtC
s3QRVEwCYZfth33id0fxbnCar5onVOBYo+WY+ut12Rxl38GKlEioDw1EtwWxF+FkLd51ARxjYXF1
ExpJGwkE6IjE6lyxBWu8USZpn1fToRN7J8v1R+QVOK568wheNpF9siUY2EmRtFOc3LypjEOcnIjo
Xtds8xWqrWQwR7CXJS1rU5wD5bbaD7d0Hr4GvUJoz/sIbPPc1DFPJ7qXqyvUkgwzmgbIkz/33nw/
uICBQWCb4uZOZrv5oHjRgdeAsfkiWelIf9NKZtuWaYTiCAgYDfCKT/ZUJHYxPsvNeVA5vR5vvcdX
joHB+BVTKEujogev8ztwcvffR6/7WFFsCmIXX/8fdtEVb8vBJg7l5ObFKNwdZRzNIjWlmmtYYeuR
gkAnbndUbUCqIXIHGLPLSxFuJtQwCvH2RqGQXMzBz0ZQgc4VVpdWRH40Gg47w0MX8U7YNz7HXrfd
6E9peD//vpemmWlFr+DKIDfDSXgBLDlKdSLgrc2vf5czuaimsFftOBCrS2eo1kmFE9dmgOb5/XWF
ts/DRR/mmi2mGRllXcQ1G56N6f9I+67uuHFl679y1rzzfMzhrnvuA0Ozg3KwZL9wybKGOYMB/PXf
hiaIhjmNOeM1L2O31aUCqgqFQtXe3+zopavuzovYTo3+3CGNp9OZSFqQArMoHj2yMsBv41bsbUp8
rG6nRitZnH+XhKa5M0AW7lTGNWux6r35K9Bt8MrR40yXgTBpu4bHgIyFpx4LVj8638dico4+RnRo
FBX7pVyrx+jYh+ZBf2BsUANaQydhYrt95H2I43y9aYDvXizQtY3K+9Eh902aBGplF25G4yfNkkOw
mgoC9vZR9CGT825TKmOlZ96mhwSFf5b96YChFpnlj/gweK1amz6XQMixVkxly/ysuZmlz6V1mO3b
ar7DC07XH9Ew7Y5GK9DtL0LXh3JcKJFMkiyY72Q5fFu47C1e8ogLeqsxQPAKHF9URxRJ5BEqIlsh
8VAjXDf++MxeUpKd7ufA8aT+32nn3QyWpuzIIHzRUNjhXTFK29RpOmg4vlJcWTWk7/K1iZELBlgU
BQLHZwbI+wN4XjDRbMk2KKk5f5jMeGxmCY9vzj02zMF/rAjoBNKLeZ+9aB4DP/NVQe10c01NzOpZ
rBPIwkPD9yEab6lGKgMdFWXt5iC5zT3Zz0cb75tFIP+NTJ5FlB+V/BDHW6o15VOVUCxphEfU8SUe
9ueXUSSAs8qpc7pCTiFApl/06M5eBHW+rSNgtV78G46e9xEq5livrnloleupvE6Sh/MqbNa71jK4
S2MySnqWa5DBQPsZOFzid1+boHx4b1E4dTthGrJ1UK8lcgeboTU0M5R3iUDnMnYafNkIxl911sLt
i8SJ1pBLYw1VU+RIhrQyf9LICdT1LhHOpYiEMENZ5ZGITqQ32UYBZ/0kH0tggCQ7+YbVuZTjEpDw
b5ynIpns85XMPletRFXfl9G5tp4Tr7pmgNqocg2+4tFD8xh5onxZJJM716zRTqSEwuDN7Fg3O9u+
tuZQYJBb59jaPLggkYODOno3yG6XHcYL5aIN49aVAkYgpu6Sq+pK9VM/9ikKG6IkUqQfFzEss+3j
iAWoyJBdCtp0Vce9MRKkXYKwwSOvV2qqjlhGnKDLpdzelcj4BWsocLEf2nAcZx4V5tQVuAUHNAGA
+7I8gJ0KDY9W5f7X3FRICUy8gcjouTYNg3/fkxsplwobqWo7f1FTDbM9pmsTEYUY2/gfw/mHFM74
Jk0frEZhCXEde4v+UpSHeXqUi4tC2Gm4vX4fojgbNEe7tGRA03rG/R9QS90T8ArJ1d9IqLaN7kMY
Z3RJbs1Zy1bPAnfCnkUO/bBg+nIfH1iXVoWQYjWukEqTfe255eQOL93pWwpIb/jyLWjZPWmvvHYH
hjYGOqIUhCKmHz/MQekngahOKdhIPrWyEryiAo8UG9ncjvKFVVzGaeHm3UNpW955TxCs7fsFaB0k
UxArpOzSEcndbjbtnd33oWzHwc+JYfa0FoNT1M4pNCqGdofZVVeb6oAWInR+kTbcWVYvlMxJDm2U
0euju6o5ERHQ+2ZD2MqX+WY0a25ly46gyrir981r/mnxWakg8uc77U4+FJ8w1LZL/UKIBC2yCqb8
ag0pCD2L2YY9Vmnk1eVhKL8i//Ya6Sq1Be+22wH4T497h85YiVIwhU5zdu2tYoBOL1NQOdHuvEWI
RHARBGD5sUZGaCNlkderv1apQAeRLXBRA90ckdOU2KdmQltrZYX6ol2PKQ3P6yESw0UJxIdEllhw
MprbYrwpyF1MBFnuj0gl3x8f/NwDTStg789YK3ZztUPVcNnQN7sBgb3Jvo+u42+sI0EEevgXqe+f
ZsCjBcx2tjQ94Lo9+xIREBNfeTjfYejbtV0Hb4SFp3w7v5hCiVycMCpbNWO2admBuVVxoEF9jI+W
Z2AsYP4iHUShdtMMQWGHBj0EVJtHJ5zr1J7NaULt3ZKDBgicdC72AqU2D8uVDPY7rLxJtWg2oK0S
B8kjHrqO1S5/M67GI5pHd9WjSKFNe1wJ46KEMvVzqUgQZkXXCzCk6HhsiGDmdfNyrIK/A82auqry
iMjVaOpEmWCPjnQ5GjCD8Zvq9G6rd/75pdvenQ9BnDkslVqYZgRBuJ/sIlrvRrU4nBexbXIrZbgz
Q4ucIe0KyLA7y50mJSjVwsP4z87Mi9slScJOa65KYnvz5HhEM1HHMV0K+oY6ETYbby6siTTRADC4
rvIT2pacp4MxoicxTbykdofCRS8CBlvzkBbe1LhahwyfNVigRT84vw6bDSwmOtB0Czidisy3zJi1
IudahOI3QCuOGpi30n2O54US74njHlhMaK6r/f4GaT+olkTVpE2rXQnnUtcyL5RYSVFumeMX4JQ3
1nOvCBTctKWVCO7ASdJ6+W1UTZmQgmjmXlJFOHSbbWPmypY4T0+jMSp7dkR3/nRbHMBvv2PPQgYA
84fanYP3EWyBj2yfDiuhnMfHsppNOUZG0LXCxq4r/6viMxzj5a4+VIFHT+RS9HKxaacrkdx2NWUb
WdaCC1phHSxnN0rPKsaLxk/nTXK75LcSw22ZVac6jct3zRgZHMu91YN+neyLoxiUn33ZD+n+ShiX
L3SEKuBkx9GDx8i6/yQpixenL2X3POatwBQ3rX0lissZ0IEzF6aK5Yuak6YQdzZqdwGkkGD5Ni3+
Qwx/ye0GU5siVnRBR/0FO06Xff5oocEH01momP6NgbDNNdRAe6EAocsGEuP3Jx0hMZjaZlZiv20u
7IAeganmTm95qNwyhsvmE/X/zn1pO3at5HI1uk5Z+qaMUIteXqUHFVO71c5Ef4mOvDzZVXvtdgyc
x/KA8XHiSYf/mhyJpWcr6dwpJc2lVYHkEtKL5LQow26OlqtoERU7NwdFTQ09Fxbg5y104n+/utGY
JWpFYKFF7RrP1UH12Ag5JqbwRjnslgQTGoz+3DqI2pCEkjnfiIijLlXK7gO1m9wMAXs/kQLtjuCB
iBVNliMbgUn/0RDFWmPOUZDmzLbBNLadp1k6pd1hTsKxv0uFkGgiFXlnKfXM1he8OuABZdnpYfuC
Yb89xsGOeEW56EE95WA2ToxSsumjH3vKT2jNapla5QSxXSm7ESAAylqU4DDj/yGwrURw5lnWliON
FdPsmp0Pyt66Sw9SOD6KISM3375WG2ZwyZRDR6uOmawMwzXVLtmxAa3hIO6x2jyBVkrxJ+04g1zB
xNEgSbtSLvyh/dKTxk0lW3S8bmbvK0nc8dq0hBijA0m/PdKDePKxhMs56LFKd0JQShYhz20Wd7Lq
Q57VFcsgigty0E7pZX6AT3sVEL0Ep4NIEh9NAGEitQu26vcSKF6a1J2+/xuFeNEKctEDvYWtxGZa
319Q2ORL4ps3TZDe1LtpL3pDEzkUFzI0Ja+cpIVaMf0y5r/KveAyrjIT/mGHdBlDoSBQMaz3HHB1
m0u1NM1QHGHpln60AD+Y3BgPWuFRTETpmEORD/HgGaHi2Rc12LOP7yH5RgTEtqnm6rfg7GRw9Ayt
w/gt5qZxM+1L8l8TcbNDbSWAMw9HAmuixLpFxvnJ0fZNca+Kkv7Njoe1DM4wJlWR0hR1eM/Zz8/J
ZecP1H3nVduRvX6wE3BwSF/YUBTrmBe1PIhWkDcUZzaKmBVuFPvRdBI3nQXpq0AAX7VRC6nD3BC0
ywfV6/LEdRLRe/FmIvmxSXyBpgK2a5TiHRmIBvKxeUDzfxgfc08LLbyKU6DKNMK4IRLJnSbqrPZF
wjrC7Lx35+a6MUEFJur33878V4px54id9a0NmH1WZI331gldbkALeye3CYtLkSWwnT7j0SrbyJVH
w6GlnoIx2cMwrtejNJNVnuIq2qHML1oVKF6uIPRuHl6YhzFw2dZ0gGV9L5DEraXQ2WYvC7/NGUzh
/HX5g83bPLHm/yJcRFh62wb5IZbbujiRYlBKQqyRPY7aAZBoP6kXt2uJWZRTkzks/e/ApJbeJaCp
S3b0hjUSsV6zORSPNm4XcFaryW3fZMm10smQ2h+Lg5G6vZvtAESRu/b9byPLhZd+Pa/ptsV8rCSX
E1itbkkp2BJQkE2BEOQE+YHNRoue5kV2wgX5RR0rtVQgpkov8uWxbYE4Nh5Vunjn1REZBhfrR8ko
GmXBCsq5/CYneu45jggqaFsG+H4NHRUmcJ5/b/OTlTQddTA8XEdP6nSZG6IBqM3FMmTcw3RVgU9x
SkzxmChxamGxkt7T831Jmz3JD06SClZr+9haSeKOLSUipaMXAD3KUCjcOXtWLgNnIMo8xl20Y++D
VYG+KzTqomm0fjq/V+zLfwhWK+HcOs6APso1BWqaEdVcTQf7mDzcOgRYjml9nPGOjZunoJt609xX
ZUkucNhN1TdThr37DRALN7+QZTX/7FV5JYeLH8oymHFuo/w5HafA2i375mSiaoaFBhyQKOpvN1ut
CoLcNtq5pKRxjprj+MxKdewmzeAKywOaVpFviArzmw6wEsdtXN3JspQnEBdLV2Z/VEQPUdtn5ocA
fnpNXmrSVaxljfgyeLFMb36a71g/+nBdhSIz3EwDLKCvMV4foPxwW1WpUdGMCUIT7dERZaW+lFlX
RSOCo9hetA8x7PPV0YxHQlWKBhZoy6vYzNwxEoWNv1g2zPo6IA+xLH5GtS4WWbVjLBtqtoGCurdT
us1+ALxPFxZvIlSDzShlfUjjXKluDGcsDdSKIuAXJaZ+lS3ZtdkYIckT0TjxdqBaCeM2idQz4IQk
lPQvUTGqX4pDcpNioIVdYMkxvjGvp10NQNDhpgqVm/Nhats+PvTkNq5fiFKnGVaVyp8t56HHLOqk
7c/L2C77rfTjjuGqrGWSEwjR7qPL7KBc26EexEH31O9CaXH7nX1vHUlYedpnMVDTdt19JZ07nfPK
UgaDqSizF1n1Vx2or4nveEoov4LU+2igYIQy9d15pYX2yp1z6GLuBgAGsLGT34YGWs+8YYU4ekHC
f1ToX+nIxci5rogELAxcMAonNPXedRzVU4bUbyLH/0nFuACZL2aeVGxm5zfY5R7FWykAehkKLZIv
Al3erlR9aMZPPuFurxTK+zJmmOVM+8CyzUCvAVimp9KeGMVeN607izY+YDMezqvKtuiHM3wlm8v/
bY3KqcpCztIfE30PwAS3RPlWzm9TeXdelMAP+UEopUHXZcfgi5ql3GekOupL5Y3mcP9zYrhI4yBn
TICiivFeq/HyJZwAlpAloli9qYyNrmw8LhjozuYspAVKm1yyI1SvUlfXJ7cgX4f57bwqm5tj66YD
rCmgFjicf1E1meQ4RhKiRpMbme5Ak30F0A9AJJS2JtgeFgZ/sISVMM6/DKfPtYRl+JElnSpL+jSN
9PBz+nCLNkyTMacpkvtSitEUZfhKfcr1UNVfO5CZnJe1nVP9qY/BzxgNEZnTdoI+0p5SIGewglj0
AIyH7EXfMdwFU0A0cX63DH7OKCGNrkwjtBvnqz66N+XJpeCvKw6VIwi828b3h10Y/FRvqTZdQgZI
muQ+0PqnJSp3XS44NjfTg9X6cX7UjyRW0E6EBoDsUHTHbBzccQnqTNQod97uME7xfV61LCXNNSYn
hyc1w6dERDsr2he2mqvETTMyrUw1XFNGCfyV8wFHVkiznTZf5SLwHJEu3Dk890lZOwMcFg1eT8sE
zERb1C8s2nsuJnTqH9pM6cEGurv94gyiWh7L/P46FBg8sW2WaBjDb5l9AT4k3xe7MfNakA4oQRfq
pesIoHtFq8aFhao31aFsIM5UH6rm3hx+zjH5HlbTmJY8kfD9c51dRQDr0SW0iy/6fKdqUaBK6GYR
xB7BJvGtrHOd5KbGHHRocFEd8aTuV35xn4bkaIAG7ot2rAL0CgvWUSSVbeva0EdbSjoCqVmfBXSm
QZoOoBwQQYUI/Ok98K7E0HGMDDOHkcvkZVRuNLnwxuY1KY+L8l8T9rLK/0cMeq+3rUS1pAO2KrMM
XX+OpL3cILnFBKL8eH6/RAvHPl+JUdtmHEHSgEIyPUx5ONCrQlQ/E9j4ewa/EpGCd9YECD9K/MYX
XLmHWkQ5vK0DMhLU2EFyxAMXSnKlKDXDqFMw6AFkN6dwNdG8x7YSHzK48LboeDkrasho7H0b39FI
8KC1faGwPwRwwU1Wq8xqKASwugHrH8p8+2B56LcMxe4ilMZlPF1Ras0IJBw8WTBiH51ViH3tygi1
IL3+RzUXRwEWPFioMP3IHadW2zZKiRq819H2MAzadRlnggxu0wRWItj2rWxsmosqTtGt4WV0V5SX
ufSlywtBaBPJ4FylUiazrlrIaKWLHkNo7UEyvfPeuGllKzU4KxsW5NUyS0R75bJU7pXl+fz3s239
4XRbfT9nZIRSq7cHqOCQI96s3Bg09LPs95MZVBRXdVNQstyMlyt5nJnVSmulFdp9vWFKM6+TFr+d
0TTS98PeIOUz6UTFCNEeceepoc2j49RYQACMustyZ+ey24yCJEEghJ93nEtQj5k9M4TZCDpi7mxa
+6aUBuc3a7sZ5mP1+AZfY2oMWy3hpONuvGBhIfG+tqF9QTFwa7uZ+6KeisskPC9VYII847UZtQ0Y
41BW1wYSyFnlp3X5T9LrlV5cPEhzkuZ9zzYJ9HeYyu6tx6nfV5lg/UTbxMUEx7RTLdGhiTF3LjWv
SvVXSRMYuEgG+3wVd4DjWZFsYjKmUz/tG3KnjPvzGyLwIZ2LCW1vtkrDcvipLTyr9x3z84Qyl7OX
EtEZxLzjTHjgW9tMVcnsPsLGkOdlNx5KvByykZoBD7FXvV9e4PbqV5f5rvwq+cnjeTVFdseFCtrZ
WiyzO6ts+Yv2ZYg/n/9+0U5xkcGqHYlW7Put5jLX7gfpmIuCj0CFH5rXKCpnM2U7le0VHaB8grgj
iN58l1rU9mrkAILJc/o5NOr6Io+MC6ctwZ4wm6GU3NZK/JOHHg8sTlMdCPYgGPBm56XMT+NyOf+j
O9BHOOC71WxdqUmCwRBkuqM7dndENPoh2Hqev6jH6sCHsPWODJTEXN9VUX0rj3PwUxZmsF9jFQtG
U6PdoEKPTPumW6dYS11NEQQDkYlxwWCR2iSRLZiA5Vwv89dRuz+vA/v5MxHA4BKEvKj02YIremW9
eFJ6PUpjKLfXTlP45wWJFOHdXXXK2QIio6c2n7oideXs4bwAQSwzOH9HKKFjw57GCv2V0mOhHWZy
IZGTAlTufrkflFSgkcDKTNbpt9p+BT0XWkGwNZl0jIfrPns0ieDgFIngKtbT2OlkeX/us4c67Nv6
ZcrjzKOT9nx+8bbHKx2U3x3ZBhwyD/OBJMpKS3afNq4d9DAd2RtHfRsfbX96ld709yEKipYw+SR8
ft42wQ/RzHJW6xgvNeiFWMRhOIiMDZwGDOK8fl1uiwINn+9AON/s+R9l9x9iOe81mnnu1QpilVy6
nZTsdp50v7DV4PzKirTjHDge+6YmrPtHLoivyZ1nVpPX6+ZNJEt350Vte8CHRpwvW/r0ex9QBnTu
AZ3iSsiGYkVIOyIxnCc7cz/jSQoLl8WDb6FDEASWyiGqGjcxfcwB+2QeBdekbT/40IzzbQlNLIAz
hsjFelSmT336uEy35xdPIIIvnC24yFZlhev4UEpXTbz0rmxNoSGJphYE9sCXy9LCaHWDvQtU/YNh
PSzpvuz2kvP2c9pw5bGkrqzSZBm3aexiaW9be0cWJI+iBeOSelUrRlu2ocjUp74RG+BZzJ8Wrfx8
XhPRenHRQZ0n+GUOTSxwHMXN3ZiSoJte+iIX2Nj2FJmDkVQARTBGB87ITLVZnFkaYNcH2WNEi5Ef
M64qtBKXOzb5Jwkh7rcfbj5k8s+hNNOjJqtGLOKRjfqC9CMAUYCreHgiAOalsPmGnUk/Hvd/6sjj
QtYks+bZhI6sqz4+aSfzgJ7poL4WBYnt9sCVZpwF1rkx5oMDSS0ABdO9csq91KM7hicYeyQEoI5g
/7bt8UM1zh4xJuMs1IJAe672s5y4Sl8GQyELxGzfzj7EcPaILneiFw5BbavAOPZwX+jXjXIsGtWd
RHAAIlFM49XBSJ1JiyQdGg3mKa8vkuWG5mDDsmTfQuP0eTfbbupY7Rd3ThmLoncTgAo98wtFP04b
Yozk2nqfo1zC5ZjeqGAA7/cK0F+jK9He/UXl42NV+aNLM+w8iZiqx4RNkl1hzh7TlOA2ushDu3Kn
nf1sn5JjTgR6bzfrrPTmTrPMkLOuLSGZ7CYK4HhtD3Jm7U66ClkzCcNIsj4nt7gFDyfR3PH2Qfqh
NBdwSNPkplFAdHYggNdlhJcMF/lnXZEfD6RqbuUSC2z2oza4dogWv5MKZHXLHVFuVj51Ht3nX8/b
03bY/lM3vte6VNpikRbIHFPbLeKLOv9Cpi+D+vLfi7FQILUwOW2bGl8xk6KkR2I/QbX6lZS7zLjU
k1NnC9Jw5tN81FxL4WLZbHbD0GMW3kOrJKicAYvsLgYVXfW2AthaChfAhlgza5XpYtUP1PCL6qoR
9T1s+tlaBhe90Kkr2+YITcguvkv3gLC6tC6N0tXRyMQaZ5MvESZqosDwz++TSDculEUVRdUig26t
8yTXd9p8TRfBi+DmE8daNy6C5VVjJdSBbtp9V8OTywAtfn6e+JNf/w20IOFacjGrlaltlzF06oMo
ZM838X66ZARl5UXrtwfIPDq+ujfvzi+lyBi5gEWHuZDMDmI1/S5JPheyoMK5mQeBfUWTLUxb6T9M
WqldbHaS0bOr4HCkaGnt8VgUgVZ9eHZulwA4CEL2xc08aC2T2ztjBlbXe4gawM9kHtkkfRzIN0Y4
HBpEJ9EL5bY5fqjIbV3pGHkvt4hOnXOdZTtFumib/flt2sRVXqvE7dPi4II3D0gU6K19a1yXVxMQ
tNQD2Y+yRz+zyYXsaN7VQYG2Z4YbJ2p5FenInS55N+V9rWIbFeNVSRxXTcJFfTqv5NYJttKRn7XS
7Vm3KnZ4suHvAdiuXWAdxR3qbDt+jL9/bhc/b7UoUrSoQInxFozvY2JMP5LZwQhU5rfVdC3JUnBe
rc1kaK0XF/ArM1W6UcbasTHDqXPB6t4dhsvIn4Ck/oX6xAP+Plq8Y099cg51IOr/FOzd+zDkKvPL
EtCE9kzhetmrw7XVX8SGAExG5HL8+BXKfmNnJdi7+KUB6nbr2TcpBiizO2aOoF8S5M0iU2Eqr1Qa
yyiJLJZfGnGoItPSrdKz5Nuk61xHfx6iy9QQlbK3I+WH2XBBhVSmpNs2RNYmKL6pbZSWO4+TJmq6
2j55VMNh+D8G6uPcqWou/aRINcylD5rDfChA7ZqG5r2E0hV9ElXPN29W1koat5KyGufdor1L01mk
DCu0IV8xEAJ5bx3aoLgU7d22raxEcitZJVLRzsO7SA3X1GWva8gd2wsNBLHZpXQSxedNY1nJ4+Kz
nU193uuQJx+1XQUgHFbJAvTv4byfb7rZSgwXotECOvdy3KFk3DZotsEMz3wf0dw9L2XTDFdSmLIr
y3eUQUuVClKS5Kq2KcCOXs8LEKjBT6DkraoqRG7hydFNmh5l63FJBEnBdkT8UELjKtG92RdGOkCJ
DvwH5mUU5E+GOwT20drFx1py44u2dqsT3WmATI487eHnVOQCMiXTwgZ7sYaq4plScaR2+2gmpQjL
U+TKfOuKlPYZqnPMJC5+m4XKPWbof28WWuTKGhc4gH6BWe8Fdq6G1UVzYGlPjeq+a93qO1b/kfei
arvIVrjgEeeVptQTJGr6qzSCSgwg/rUgQ91s8l9FKI0LF/UwRYXRwyAZ16u2J6f52B9YG7KQ14jd
iX7IDFZmyQUKXSpKqqCrBMMgQ7D4Q5hd24c4BIDXM7oOL//JrXatGBcwaOKkMRr1WCIyndKkdY2m
PRYy3ZnT6L9b/P97nf8nfqtvflOi/7//xZ9f64Z2aQws5u//+H/XzVt1T7q3N3L50vwv+9E//yn3
Ly/T167u618J/6+++yF8/+/y/Rfy8t0fgoqkhN4Obx29e+uHgrwLwG/K/uXf/fBfb+/f8kCbt//8
8loPFWHfhgHI6pffPzp8+88voDNYOT/7/t8/vHop8XP3U0qWt654qb798FNvLz35zy+K/G8dbNTo
IGRjcCAvhn1Nb+wT49+AhsB8t6OapmwAIg+fVHVHkv/8olv/tnGp0RwwaqmaCvy8X/7V18P7R8a/
QVVoOrYNgB/Gv6z+8of23+3Tx779qxrKmzqtSA91gNr2vVWCalYzZRm/hqUDjknmXwa1tI9bJVVV
dxlz5DsAkbVJnfjGgv8rhuFqkb4S0qkusSOUDu1Rc0s9Mb0lQnY7ylep/hDH9XLVRursplWneMps
qK5jTpeWepeRonSNqvQ7Q7GCVk8yN5ftb3Y2f1oswB3o6T0dzWg/16/J0soBqsuDqxH1uR+X+tA1
A6ZE6gwdBLRz+8aqw0JeMl8upsod7Hhw1c50Qt02NFcp0bWlD8vlEC87MITnvlHoVqh06E/sytkb
a2p4JWYfg3RW550qqS1mXCavAQtck0bGHqBMsWu3dN+aKTn1bRkORXrZxkoO7LJc8g0aDV7dktaf
pBoFW7V8rMZ+PLZ9ZrsVLRavsXpXasfZT5K4c0+qmiM7zQhgl+Lyq2o611MczWFszpU/L/rdHKlv
TRsVQTIMRkD1h8EsVU/LR9dsZBkN8SZxzSJ7G/Xxtcwnckz1z1J+oZgEbJy9JbsqsY+jaaZg6rWl
oBnxJKjHi2cRJP6JWsZHQEp/HdDeuLfH6Xk2pSbsInqwYxyBTt9dkzLD71aojmd0xa4d+k/AUP6c
xBp1TSw6oI3j45QTn05m4pEGh3UiKz56Wa/mPOsCWZ8wJkSWw4wL6g4o9Fo8WBeG9QJkbu1El/Q+
blVA3ubOJZqFiW+nqeyZfeZPSgHsLWkmQdI1ZuDY0+PQ2amnN1HrypMEYmptdk1cCe/gWJ5q2O5U
G8t1ro77waxPcVkCAwQdVAFNvupdSYNc0e9aIN96bRKdykzFfCZaRSdlVypy4hdxBQLgRkOg1ZLH
SGnTPUAIsOGpckUIeej6VAVVkL4z4pgG8TNo5JEuaP1hTEuAHXfd6LZVDSLk+Ytd9iBjTkYr0NX8
KBV17cZUjr2olPsbCf3kYII5yarkeFKdGuE463PYWrHq9qVzauZqCoqIXmlysm91dDgC8BPwRzPq
m3VnJ6E2VXowTk/NABRrOTKSgCgZcE1t2h6dXr1XwJN81TbyVZ+YOyXTjaA2G/wGE1pT9Dxy0yIv
XTmfUl+tpGjXduMTiBUAbWA5lpvo8VVvPFv6fL+AMf5EaucxL4v5FoR3r+UiuWRIhpDqKNprJQ53
wgYWtaoDwHqV77RBX06zpd3KUvKllW5V1BQD0sufVFyWLlJ5upfouOubajolCwHncmdeTRUl6KQc
SxdL13ig7iuq3hsnJ/cqy158Y5Aw/zMSez8d5mVKvaRUTmnZp14/zsmODHV1qVr6XinzHbpK9ACg
Z3UQJXGI91t6W1a9A60UNzJUINd1dxIsR+kz4GPNDhIvA++jcmu6lWSbYZ0unwHIDOK0pv08LuYJ
vBBA+ifNrZX1b3NJqiBuZ+2iMZZmp5A89ome2EEnYSs7eqFIenUDSyPQOT4tfVVf4kVFy6nhNsvs
o7Em9ipD8yNzUMNICTXNjndd5ei+on1rGjXHdib1qe9NNH5KQHZvC8QQEquTO8s2gmLcGV47SXlg
98NhtqKvmln4zqiTAxj2HjO9vioNie6JslwZUZZ4OqkPvZyUWLPAkAw3NXyATs8vzSAFKpjiPEud
UBlFyIoXku4J7d1Or4KuI61rN8Ryl1RrdroyPJVZ8zXBjxySqHfr+DqRxhZu79ihaZTXQP52/EQh
X+rYRBspAdwK7QsvcUYEWBuTYgO2jXZ3yKAQ/XPUTNO5cqUx28uD+qnNj+VcTEfJjkw/i+0ocOjc
78yZ2u6gyu5sZkagAIXB1VhsmLBtClGzPV7GvllKmiH+tZioWwIrmpIjLCxxiypQ69rwqV7gaWmu
n/Qhuo1za/JUq79U2vmYlvEOHJJQ2HFAcWsruGeUeCCqkav2xdj5zmK4xWzddJ2ShInzBjiSLpwV
o3VB5/ziyNYYFE53tMtkDKRYz0F7Mj9V0T6hpPTbJlp8mtrHyrLQgWRKNxaSHaA0ov1jIcPRnNIU
i58CBq7Io0BXUjeRyBgaOB4xD38y8BcOjCGgPWgRsi4irmUugYa/ro158Wqp9QstdRDGs+hYSEAn
lwHtWs2TKxWZ5NbyqPqRpXdBEmHysEqLxpUsgsbLwtOMrguAWGR5UtkZodzTwSutIUjiJnWBkC+5
WWs6n832lUr0SOPxsnQq6S6qpi+dZBleow2pm3Yauc/rHoRqjn1hLOC1wWc+4HYwFxoBZIyGjJfG
m6KY+HOjdJhqIc+2MR8QFntfjnD+9oV0NyrTN+bvKg6X/UhGL9KiJMxzwACkcuzOiv5Q2n2xo3F6
aUn55OvU0XfZ2CduLNWHVE9Hl/aK5Ua19qmOKrgQ7ZtdrExZYC5V4feazViTCdUuR9BU+0VLYFWl
TlEBo4rbK/Dmmsqemtu+mjW9p5vp+Kx1S2h13pBbT2q3yN6cEWxw03ltp9lXVIldY2aK9bLj6XSo
DtJi5LA642Xppl2lV0uI4c+3vEBFKDd9Etmo2OdFUEVK44LVVA3lFFRpi/L/mfuy5ch1LMkfatYA
3EC+cold+5bSC01KpbgAIEiQAEh+/XhUdfXUrem2eR2za7qWypRCCpIH57j7cbdZ67vXRiX+afUX
OM34+k80MndwssuqNvpBuvZDxNaDxZ/Toe+L61+oaEbIG/Y58nkJJODQuIMcfkZ+UW0QoiS7r64L
D1pt3sHXQYUZvT4TEaAfCca6qJf+YaGdLgKElmd0nveD15vnFcKsjECet2PwCA4Z7leDZEXYYd74
6MgSGsqSuzrem1QesHZld6g1UxbT6CgVNHau3Z7WenkHGLyM8HII1lBnOIkveOUuF87HxavGCO7H
hO79Bj0RNu6zjn061J4iQHfgvIwJ7yQTp8stIS+TZSafXXtqJt+UXqcEzj2IE+PONXsp6P0W3RCv
ux7s42WMYNWfDP5NIpP7dG2ijKbnYEqSvZvSFa+jKpSoMCjtyg4GErQsvh6QUIiVLSpTJ915TNtP
6m0qx+/bFMw/RJJ8iaRacr3hHBZaoUNgn1EPhyU3cHk9/2/bhcDvLlkvsb8shwReMaTBjkjgJJ7m
NrcM8JI/TGfqGl3IeqH5Jr2865flJvbUZfQOm43h2DjEOlu2Bd/Zot5DV9jsEzlblAHXZXU92Gy5
4JXv8SyixA62y9BahXfbvOwnORe8nUAr+GmcCalkJnx2jNncPiI26dla7ws71e44g8DMVymqPOrF
mIV2uh+2IEXBi/Hmjz+dYckjG7xkt8Ivo+jXFP+mEQ/o8dpMB+u00w0epYbfpPyCbePm2CqFVjxw
30273QtGv1e2Qe62JG+mwqIm6c2OD+5paofp6Ksqq2rxFg5b/9Z69ins90Gzp9enVDTeidh1H1ex
h+s5/6YRbMCZPA1p9D4icTCzXVDIwL/tYJeUT9cYYxkHtsT0n9XpRi8xG7E1F8is83tdxJUa9iw+
KYXIgbB+iVyvChfjq4LY1mXbX43oWprB8PU2rD5gJYND2J+WAqNPibAOkfNlbLOx8eEdMANwdSE+
Z5Fyz+OVn5NQIutliY5Y8J7yYMAVXbtyiEJIT8JY7lV/zZasks9JNUNOKenPKe39UtEw3MG5Q2UD
pudLCCvpvJYuPsSbhRJMrwXy4JpyQ2V9HIfocRqEOUuDdwhBKaRcdFTfBG47z0QkD97tHMkjMoL5
OVwpWiZl9kvkHhoKWaNg7LwMMw5ZScoq2MCHd8FvgkbRsv5XEnt/Uib2kdQDSpH6pHYcT3rq7yYi
1nNYrZex6b/YGAN/IOm9rid52JbxMzGx3dEwmveLWZ/nCDu5yuSN20g5G7OdRlge9DI5bbKu78dx
9Et0JQ80JR8bt0sG2ADnkgP5NnS3g6BPFvuNIWuivKopJi8XwekXLXjS0emYLvGCleK6PuBEa1n4
fR0XjVbnMSwSCOEfALgTDEkGEw297hfS9cYb5glPZfA99p64jSl6oMq/p/MG6zfRsgKT+ly0zqEl
8um7xG2eISSFwHLaY4h49bORXv2+DH5ZcWi8gSHudSpYHSAFyeFndy3fJWIkmXH8XityUKmeskbp
Pq/oshWD2F40bqPakhiDL3ltqBBFhUzc1uFwMhiasyCRabmx3E+ZPdna5Xwdx8Moqg8dab/E6nbW
R/YLAEu88waNGae3GP+areCBj45A4PvA2j2rwzRvjQv21G5NUcM0appsbvrup5nxIt05sBwJ5kAx
kfaBLC7bI2UpiUpsxsB8t8ZY17KxQMjUtNfanQw6udP6q+5kky3tMmWCLW+GuBPbHnyBsqfDgixp
CisDb8DcXLS0ZlkAwf5ukupOxkweK+R+IQcPPwXe9ciYamf8ds5kH+tLs7JXhTu5dRN8OXDO5AN3
iOiOcF/4W/U+hvV4mU0MwACFwozaAD5AFZ+HuwDip+NSIcDMjx8T0ry10mGICtlu0CYp1DKfCCQ1
AYZJ0dB9lCxeLgTIyMRBEeIlvxcwajhJBFQOPe6EQXx7tbVZEo1dPuv5uGrc6JA/HaDkP+PkfqkZ
OgSLE9XqaciWKagAcq9NzvHmDEkb5smM6MUOj2ypFMrk6NU4PDX/Pemm26nuuEZ/qAfrCn++65G3
7PUZoBCsPEQOS4qex1EJtwXHXXc2OrxTY4QsjJb80tI863biOW0YeioT/3gJSkkqYrAgcfPLq6Jc
94rs4mg5OVHfrz1OaRLfxJBxwbt2yUOLPV49FKlYu8MAQ2Dc0mcRiOmcKvbBwX2nf/o4a/TkjvFk
UPFaTBrDvCEIV23f3STUUSRBWEQAoTITRgmGfns05CW1wTcEmD8Shd3fdJNpwn9Cvgb7LsDx3BiZ
T2iNUA2WfNDukgxk1zu77VIdZ2COkbsQp7mb02e83VuGnCsvQ171VFgmbkK/XUpVdXNWLwErKMyM
EgbJ9FA/umWPwPX5xh/DU2+97zWk77AceDbRtmZUUwz+wHuyaa1OwCR3g5x/r0R+pv6QazxK3Uzx
ZA8fIgrvFe3afVIXY+Tfq8Erhsbb+ZM+rybBD+QRgFPpDyZp2HvPdYw82DaFn7osQzM84bn8mae4
yUhrbeEl8w62QVtWs1jmVSv/TCT+7dq+y3v+JjSusF2DW4Yxo6/9cefpa2+KwzqINuiytuqHVuvv
SXYfozNFouLnPpoqTKD+kcfNEX3isLNOI465Q7fkBTyHlQgtt9tpwO/KY5wGxoi7ZhUH0aIEt/GE
TthrxMF3zYWHuRULht6+fUmTts9Y6y1ZIMWrbdKmXJz9jutNFFtYGfRBH+DeXCH88bJIw4u1jnZ6
MjwDTuiVHaQEJo4vwMMUIEf8LX2x3vihw+S+nvub1OsG7IuwLvdn5hddNSEDHA8NjOmjHQ9/iz4Z
djIwl5DE91YRdbP2qAl16utdmHELueHof4t1eF48n+94o8p4XsPLOqzFpiYALXVaxigJvbwmADfm
eSqJ3E5aYCoKaq90dbhfV+AvoWhwnOru6By22v1EZ1syPm8CnArntt/JQdyLmH3g2P0j9FIDZwqn
3EX13TD7W6YaynIIo6osQvKpPDatQyfLMXJ7yDPvPYI9wiiHqEnsmJ2OS62KheReXNG8I+LVhBpD
ltk+I9i9WBnQC/CovTfxLBgY4sUi659EapFvXw0nHnmiHOruzOA+fZpd6GX9JkvF5o8m1OuetTDt
7ANcfxZg/3Pxq6+tqe7NivChwTxpaTHILaEEnqCWbOYiPvA2gDatQ6dUUZdvLcs8P1QYCeqfBcd/
K8WJcThpTibZL2GYiQTjQai3Y4Mzv2h4iwpkASn5RD+OS3VfUVOVzAJ2GiP1E+C03ndfo/C3E2A/
NQcF4aYqOIWjjT+q9FKjTPVeeic3e0mFeWdryHeth4iujdF93D9347ydUhR7mNzf8O4czz0c33jl
crgU/tqWXmdYghY5DlMGysj9zB772Pr4sYHCK/fNUw+8FQLmirbbG8j3jA+IpQ1HuSNsEPiRkse0
GvdhkLr7KzaU6SWICji/76kk9ob3OHxgucIKz4Z5szQQCfobHho8bkOU0HwRa1r0y1ii0OlsSD1R
BKJ+Ft4kc0Dw9al35KlJEqCW6NCrpK2KqlUdhk0dZV7n08PshQ+te2sCeD3Ng9gBArf5O6Z+lSdM
ub/fV3TiYzHzKchIEOe1kAAC1uaWiri7YDUbKHHncLoYlaugw02ZqLNJm+Wu5hi2wzmMMtcMV5sn
okraYUUB4a+2iKqBIEPDk9nmm/4wE98v7RUg9ENXale3O8ln5FUO5TRUYjeQCH5YizdnikEiUU2P
29A807Q9++PcA6PxYO9eK1l0A4Q8vL+ngZ1QOB3mzE7vJ8fR6tTDa1KNv2UTv23U7ZbVRdnUYEZf
lTyASrhhI8B7vw3xsNvwRiHMTCe/AP+AMhgfTdVntGdpjtX6Fdhf8x4DUMt8uz1CqoLJ8drsJHfo
VVo0dOGucfQjpoCqkOUzZOgcCrZtC7pnu+WyCX7x8QET7g3iE/gziyzAYLQ7Djp03E0/y5IOuV8n
vwytnlbsPRfCW9psIzJTVbLTmpXDgC1yzyToOMluS6dTT2/qKfaxoyYvtWpx9aysz3KKbiuAogNs
6Q7Qnv/wlRZkREGLk7nCTOa9bfW0qyJaZRhTr7sQv+SWfIRT/zmsWA60oy6IZ99Hk+6wQdbtFpfg
OKbjjOmQnZY+/qPmyGSDttgeIo3bte0LGzb0Z+YWYzt0gKo5AfGU+RA5kXnb3BUb/L82Ok7lhvM4
C6NG7gICZNu5QSDkwQGxReWxNFly9EmDCPu8bmDA5gnxOC3CnmubPHLF4Fxo0Kq4sEKtWfCzhRvB
5RyeaO2f6ND8ojO7BGO4ZKk6Bf15VBY3rEvO3hqsv0g8l1Z036NO2BNhnslM71ymgR7xOo0LXFvA
X52fR+3svgCgmVCUDGdGJbrxYsOmzipPAwvoO75njr22dsS3qHH2JShp/fbRLboFtuTu6nHwc07N
a4zlL5y0S4uDA498AKVfrjogSsRD6BGGxe3ODq+jGNze+c3r1Enc3mzijxGvX6Zefy0/pGE7PYj6
QNoXuJXIS8807g061JiVE7VbURApdu4edBo3u4hYRESm8zk15k3PQXvyMAyW/tbtZOy8t7VdzvUy
I6mnVljT9JomD6bQ3QwalS2IbFFFTh7YskUltz7wFw8Qelib5ZeMYlBd7afqvYMLxZ9tgocc7o7p
zlZesbXjh1S0APQlL8NEd60dDgOR0X6Ej+yNuKWYPgs+TvahkshEFHXl3Yh6zgOFt6TjVZLzwMWZ
BoyVDeDRDlYEr9q63RqNN9NWHeF+9IenS4XBDPeVS6ukkJqC5Aa5Xs6pbY8MBjxsxq7u6JA+pmcg
PS0vRTPCstaI8Dj1csv7T0YWrBC4FhDQ56Iqt4sT+gUfJ5Qu6xW0gy8mqHST85HTXOuFYCSZDrGb
dhwTVgi0ZqBXDomuP8BuvMxF6lRhFM/9DrgwIeOaMwGMuaUm3sW+dwB4Mt4YOz+JBjAfPEiKYG2W
HHj5a6j0bz70YWGUCrKoA8AyJu2WjRx9Cl+G26FCzV1i/lqJ9SmwfXSMOkCMsUMNaquBgbV5GEJ7
x4b+WeNxzNJKYcRU/XAKQKjehaRfd4NP0YLN/gsXBw2HnWKFXzuC/BguF87gvgng5zhU7wijlaVn
qz5XVo5lBD4J26oYt17SlmKpk4Tf7fUJDrrAoer1RYrkvMIgBP4akARjPLkfu+DZl2ucy2VDvv0w
Yh2FB8NjE423vZQKpTGqsQHIvtzw3V2BP8+iLLe8YKR/ZDYG3t/fkg6tjX/xlXgcFvnHxtOunxX4
H1O9UxVSsEGgPgMo3UnsaLYGw7NJhcvazcw5WOxLMgM9SWv7OsVRObL+Jn7HAOKTg66SP4YCVcCg
vPaPdox+j7FCs17tSLoc03g9spjDqrBasl6HvwNZtkEcIXkmwLJSNoXyszXwC5pvVsS0Db4GvBTd
zoSasrXqs0rSudAquaVDGaZegef91szbF12bYiDdreqpyaR0P2JbIpzt98vW30/xhoKKTJEs6Pkx
gXv5rWMYl8HOTNw2O2EHZJRF2ruvrr/knJh9cPW/1TChRjUatldWnRY71CCQbQQIG6z3MpD1VPP5
3Q4w1+psd5orgGuAKm8MftA9kTBek+64SizRh8n0ThBhfkL6Yja5Nd15cZMWM7ghTPYt4isaW9Qh
dJmhqqeDTSu08VMEaATvEgFedtY66c8Tr0NA/pXKvWCIT4FVQ8GmiWJ0YdMp7mKVQ82ni2kcPaBf
T02tPhOabLsxGJ871pQk3sLbaCXTLgxbjJ+A5TLucwS1hjFu/MqcFQ9v0K7GWdcF3n4r0xYNERxd
TFYn/KRXyNxF8BAS9MYEvfhxTM29i+37luTNHHdZ1EwxYJ4FHVCAB2OKDnYDpSIiipFKIfDWMcS/
JSG83CIHor6+DZetXJW3lU1AwfRFgd1pgtFTS3Xbk5BeVDfWQEAZpNvehEjlCd0W8IPDoEickwbH
/ATVMe2xpklnWtY1SO+0m09dML+QpjqhmSI74vWwnloSbLzp5SAtg0dzLXz0iA30UKs5Q/iwohjh
eVpxNJzRDCJnzfR+IeDn3znc4XwA/3nVfGas81/MosAccJ2hga2L1McAOS5L0SY+v9S+Bb/AF3wt
SNfRzWBsEl5KzNWYYhQBf711ua1VfZsaVP3F93YqkU8tETrTMWb8QdO6pHECD/CIfC1Rr8qgB0cK
2p4dcFMcAuHhyPOqm8rz65OHQoIu+xCuku6u4gK2NUNJ1VhlkxlfxcqemnZ+3jxmiihqvtq3Uc5g
WYPEAqxdpqKGZQUV/Cv0QQ6xoYVNXOO/R5M+bqhTFXbPQPlOwwmyiPibej9ckaSwul3xkH9DzfQG
voCDA9o+zITMXxbEJlth0W9qUDrNtmuoKiJuo4dwmfeBWXThz52Hu2GBzVk9fsQd2kEjAgo6032v
8keN/E8slheKQ30LLc/m6nNAf7FxUI3xGGPANd0O7Sa8le30SCq80RPtOmzt8lcZD5/RJuUpmOSf
OLYnZaI1842/Fo0XbPh98NuQQL1UvgV83QGFbcc3wDKYcoP6VZP+lWOT1eMMJYTTGCrK5ch00KCH
7JqsA/KUQapSH0nn4UDXSTGLWt71/oxrhuOrosGXSdiJ8/hPijCoks9h4TVTckBSI6CfCQhj6BXh
Fe5f8b71iyhJNIQZphbkDUQdBqGQHLaIgGzd+K5THkZLgJ1zwgFRWh+34BY/Rzw0ebCxrkT8Cdwq
6/YACKoMmwW8yCh9kNoThrZur1bQ5WPEsrCvwf2PMwdqVR3RNicHvOkfNsAj6nUU7GwKWjQECe8m
mAZKaBUC/9uB0j91csjmZf3x0vFLAbHNtEHna2tCb2AMKrLW/JHK/xgr9Jb9FXNNwx7kYDYGXXvF
X75MXz0AKLrxKi736zABqwPxP1QA1Xxjss3kHRXtgZEaBB1SgmsMSRnuKrmv4u7byWEpJGt/10wQ
8LB9DWS5yxrSi8vfP6DvEpfJap4vcKkElARPEWb0dO7m5o/fgL/Z9NBhUAqRntiaDz+qjxR2jJc2
9Qu/pX/g6i12pOqjLDL4h6EF5ec5yi98BitLHHB08GRz6TbQNRv3j9VHi2b5MsoelHn1iW4mWxNb
nWsVfRITZGysnhoVQkSqF3QmNZaf8Ly2S+Ei/trNPurHat7HGMtrFviSXV8NkyYXiXvq/bB7mHDB
Mf3czx3dHt2gbivZ9rtQjB5SJ5PH0CqcOf7oZ2JFNQ5Y/QVfOWybOF0Dfx2R2zg6XowOCeeLAYlp
enYbWVufU4cv4oAAFI/be78GOm2jFnKsUG1lm0DyoEd+9j3+BlVRd1rGyZRDvIGcR5Bilm6cZ13I
gBPpdCuIDtoCc/cB+a0P87YB7IyDb2diIKayNrvZdTtw1ADYlxu1mgzcPgodfIB0yyyKPN41azAO
xesbxVGE0AFeH+I1R7r9shupQVFOozfOJA6TkDyJgICBR491HCcAH5HFhly/FgJ8Ui79WGYe1T7g
k/rwKfquu9PyzVseFPBii2DyopHrd0WAI4kJVDpF72JG+btbvdvRG2+IbkxpaSNKEDP3FkF1eY1t
kGwD52pWwDvw6Ybmub3DQy5gzxZkU6Kq3SDIwxhAsz4EpJTas0dlgcXgHsUTTVx4qEz92bUaAXv+
4yiDOIvCdgIwbftyG8Iqr4Q+xGS0b9GVyudsAOtXU3TBCz+v41DW63iP8fRnVE27T9sQaxqiAUQl
PR/1oXlLptnfuX47y8UkUJNVc+lDrMW6/dyjpuH6vVpE0BcGIru8McuXDDA0OiY+oIFDGOamXubl
VtJVP/DRtHsTEoIuqP8080owWK6fWzKLS4egiHwgCEcbimH0zKn1uwkkOADj3LuO9XQdD8y6D1Aq
fGfmHphdut34OFOJv2wZG0CZYie2yaoZHtJD6O/ambyaNfmz6BnK/yD1S1ewDu6H0oMmS1IDJlqG
x0h3zc2ktvdQIpfFVMydrPOGg+pbr7D2ObwiyG1/8SAcySu9gp6aUUH42IMqxeLVpFDoNNiyCjAD
Az4t0rOiTfuBIQ0Ab/TR1W0FZUZsdt6ajURAz9N0d1OK2XO20U/k0xtPzFAZaXHZWI8ZLSJn296G
nRjQgyRJkSJTZaTzw5RaXF+xHmBhDO3WlUb/DxXJcZtT0EvzCFmOF6bfPcjOwLgn0LvQOcVvDU/2
Qlmgd87Dti4inVnw3KX9Zas3oOcWN/tyJVC5fkfYWpr9h2Ew/N9i4EF1DBXHIjAGY57Fbd7mBu1f
54Cle6R+N4BwIgdSCfZuXxPpnmQi7v2ErRliN6+aGnliooZQBxOiAauedQnD1NPUAISXBx8mHyfe
vxO+iH/sz/ynHvcvOtP/Evn+ux74WUn89+8S37/Igv9HIfBf/tX+j7qKbad//1b/P6qFrzu9/+uf
etz/Sy38wvVn2//5i1L4+hX/UAqH5G8+mnGESMVQ/cJrE3L3fyiFff9vgPrQEyZJ6F+VbpDe/6dS
OPL/Bi1HcN1+hINlyGKIiP+pFA7/FkAk7DN8xwBW5Xilf/5kf7mC/71S+CqD/xfxOgTKBDFUsNNC
wFWKAJ1/E6+PVlepnNa+qCu1R2f6e1T6vgvWUgf+/2NFBA//31c0/uXlfHgbI2gDJu40jWlMyL8t
G4QUO9lY4rBF3LfTA86A0p/95IE1bfqQNBikeswBWUJW2LpMYmP7JPJeU5AecEhfka4KWSHQqVA/
6OA7Eg7nPUv7Q9JMzT3WsJt7EUCRFgfm6IbKQsM36xv03XdYaSZ3/ZDIXT9Y/2B6Kl9Jd6rs3O2I
SwFjKx/8xX99SMG++ig7h2Ag/usAcKpOSHfsHduKTtHkVMlV7RvepcUUVZ9ojN91E3f3VM8/DEbH
+eY034Mvqw8QYsBJAwQluG91cGitEaJAhhsolQLgJLw5daZbdmEsztFo6XOjg/hcpUMK/Z3bDiOD
DtF6dD4sK+LWrRrpI58q8sjmvR0QraFDMBvkCnZxIW5qprbLBs4m07xzUKMq/kDC8J7y1j8vuDzF
VDNZ9pvzMWP7Mk+jNSh8gEinLRHriV4/NHZxJwhUhDc8BN4xqMR0BU3E0XdxCkBhgScNNNwndE+i
4he2EZzfvvcU+314wTSfHnTUvywG+BPvIgkzLHWUehV76mA4vXDyJDWQL+8ppb73MilNnwwa4lmd
qXxBiiia7cWZS1xB1dxFEzussjBujXcWGvSnfgP2wCB/3HuEPFNdjUdSAputL3Rh5DIRTH9Q2DfQ
cdVA+WR7sAq2FcAlIKIJfXdIFjo9d+oyD7F98qrqPJhIA/rVYxaPxLxOU/+OJDN75iYxZxBqQzam
8cFZ5x6Bow+PrrOIEA8hcgKkZMZqhfaKQFnCyC+FDv8ytQSO5yZiEPVGp5Fsw2Fd4iBT3Wafh7GJ
72nI935/dvDRu5vqlN3N3cruBs7B7YFv3jmIgM51HBBQwNBJcA2kToQgSa4fzDSeTNuvl//zqdZi
DotsH2aOiw4i9n59GbrayyJMhr/wCgUbA3WoBP+9qPYS+Ot0m9T6kMzzUUacIsLnKixrEuh+1G9Y
3WCoEdyWMVXpXQS18kGg5UMcbjcX0GqwWxNFyIYHSh4x7yYahvVXNXp/urEVh07AOIAp4QF0lOpi
eR8VeMTaXKswuljBb7qtSg/QDsfn2TzXmA8vDqjsBS4jZEeX7qVJqidP1O617fysCoGzhyuBFWmr
GlH46xrs8HzorFcRPTqfYuJJ0vWhnVaIhxtY5jPgX+My+zd6xHJuvUmoOBw5QeHDIfwEyN0kdjkB
9LuPHYSloFy3fGR6l4A4AHDWHaNFPPVXUjwS8TvcCFtw/yFECliNoBs69yby8mXl9kBC/qNncwgF
7TIQsfN9nQJGayR5lNNIINwrmoXybJohdu+TjLZqzqeuqgpp/LNupq/Rk22puHvCQgfOd79GOi/g
H8XXFxW3yzv1ajz1Fj33MkbbfTBOz5IFIxRqQXTVpUH1PXoHcMndL+ghwaQBdx5rLBXQYPqXD3//
XKehgMAKUL3nXkiOPZnXkhCpHpd0efCCec14awTA9Kq7KNP+we/7ICyBASOGjaIbAQuPoJFGruBQ
n6bdbnDoP4HDn3UftMeF06cO6Pnz3AD0DNW0h0QQkwwLgnsdkosf9/tpADrQoDgiTlrNF8bpdHF+
NV1COLCdBwKiCv/vpRf/4wMItXzapqWERLUrfRv7LxJFbzHhm7VNd1jS6FetoJzh+JKS2IR99sm6
lNDm6DwBZpN5yTAeBzc+JuHS3TJD41zNVb1rtFgfowihUsMIsU5l03PN3PhEQ3SRpmqxIMPqUmhz
cSs4r25aPsMN2H1vMfKoMSUlG3tAJi7UFyHnV5NAuNbViGuIgtGeZwbpNiZFrIpMUZ81nd+8KDsf
g2ZK33k94ODbwl3CmTqoqX9LImpAIQTy5GyvL9Vg83lm7qLsst14SIepKEjPdO63G1hOP6+Ngfo6
Yv59yiKM45s/7dW1pjcxPgf4jkPhEe1k60O3E/0WJLKvkXHybBfS5pRt7lXOizr4K1R0QoDAT7mg
x4Z4n8L3xXNba8Sw4qHZwx/VvPiRehZ2bX8nyKrJwFWoJxVpV259ejJVtVyjMtOyCjv5rNfEgRMJ
w9/L3ICnXJYf4JFXDDzrOFl+a7d84FyLnsUWb/tQbPQAkUD7ROoBzB64qbQSyWvShXWu/jdRZ7Lk
prJF0S8iApJ+KgnUS9W5qlwTouxrAwlJ3yR8/Vvy5E0qfJtnvytE5jlnr71PUxqvy7IWaNqhwbYs
h9u08p1TwwD1XPUmqJgSPxkx0PbWmlRf3rnbhOL20WoQKnftGNa74zkJMnjfoZTxwIzwG3qjGJX1
NQ24sK2kvWSCf1S79fhD6cqI8zlvo39/adYeMKqE1ZVLEI1GWTz/+zHbdRHNpu9t/YBQrkI0elOM
Y3tVjx8oeuuWGXy3y+3U2jeDel7EVbia2Ek7vWqnq3d1FzZXj+ONhqn4sgR6cy/hVzxr+e270r9a
3sEVi3MNQ+Ve//0qn3R5FazS5IApbKYWYhmdW2s3tBi1aI6zxzAZcsI6qZbv3hp6I+1NbzyFLnqn
X7mvtoL30RYWGsfMXtd5tK5SMmuv/ZuGpH3xSrM4umH34aus+A8g/pRYhfeuUPmK3vicoT2iBNro
6shq2Mq8MA+pZn0S9yQj2N4+amcoo6SY8rjUlRsHFYO8xu/FJuXkzLVirFfn+B8su9z7btPtSt03
d3qtExsow13auyj8fNpwuXD9YH8Gqc0b1bPaU7QZWlB/ZJCYHRydrYA3wGHG1FuvYKh9jMBmnu2u
HS5idvyI2O9unwSl2LUGc2FW1bl/6qPdrFuzY/A3MtZ/+vfDl8X7ZAveUwv2kK1z4XUaRXAddNdf
C33OE67Hzmq6E2PJ9qNUtMiOsn+iFHzVgJmAqQXfQ7eI+ULWZyPJ5VP4+JGPVRexqajiyiq8eJRj
y5vXls/2UJMw5Xm///2VcornVerkoldmPEzP/S/AqqceFRJi0n0fYUp29aLamyQS9+S2zGWnviPt
KxxfnVE7G4dVob9Ks4oS1Vh/R2e+JHTX+2wY3X394BNUqto34zGAq8OsumdBEe7bwA9OYYB0PA4e
qyrnFGhYMDbjI7J/sfPxJqUMKNvafLsajndb0+rb7qZ1b07TvG3X2rkmvWlf/XKqmR5bNybkJkqJ
nb0PYb6cPJexYrcU84sVFEfPMqdd7fr23bErg8pNDae18MyLbaLXGn2z3LxMfY69d12oaF8qnHEv
cumrqIZ52HUNwxm+o29eb/untYGllF5Wv/bdr7xKy3vZinqvS75lNp/w/fHB3nVbNdvAbgqKw1Ff
jMzRl7VbvniLm/3qB/WRAfylTNd+l2PDiObHPTVL8wpIGBx1lenrvx+L/Zj52pg5spbVohj2jCyc
75bhrc9dWkTDAnZcOUwInYUv6aTmU1pbYxyunsHrzWw0XNzuysqLLEqqarqaYZadw1JAg/jpY54T
gq938l607i0I1YJ8Hzp313ajoBqbEw8zPwIvQ8JR0AedFy2p3R0da/g1sU7srtPqKV/d8FUML1VF
Wd71GCR1V5xHt1n+8q/EYdblvywcXfBCwn8pp8zE2Jcv58zF95lZCn+HV2GTbjA+omsupyRVzIjG
kBjUNNRsRkahzMpWfTSkucSpSrpYAsJc7Wz4C79Y3WmIGKJzPQVFWhGL0lb36vFDufoudLCc/v+3
srCELRUgtwCqJ4g957R2nTpWBo0Szk/KU340wiTHiPC5Xd4581mZHDl1WaafldcDzsj/UvDFF6xl
T0Vl5J/4bd3tkPF0xpRUamFfO5lqWrRi1w01wCsMSgwXgdQFexANXea+KFC/RaTlrnIc67VpmXU2
Szv/+cz79Rcbn8rnqk2yk7JluwuKvPts6rphGremFwVjtPcatRCjavL3TPiElEcW51g/mehgG3WY
wr53YDljbZc/62XFE4YF9lB1h6rJlzuWW33nrgmZuobyMNftSlGZskDt8QJkup9euuaNgjbYGF3I
gYg39FaMDbMmBzZi7Jt1l4o3L3/QYebsXZs5Y05ndsm6KdoWN800kl9XUQqYunhbAkDYflGsMBKN
dawcb0RFS7AvFuOvyV/epkfrnHCQYbY7sYHN/KNKWH+nnH85NbMqd2rWqODbEVduRnRiMhgvWVVa
DBbF+jyXbhMZuTOCPSUoIWNg5vGUCBZ7CFTqeiGvLAiq9YCNZbzJBdgG0AzSqcesVSY6omx75p1y
7gpYzZFw3HYi14OdO5/NjIaSL7zJ7mTl515apJqEJFtBTp9HYZ07f3kt+5nU6BXWwZsb++SLx31h
Ok/oIvULYwFnz8ATJShwtmJNM5ZEtvPGn5ao7Ifqlo9j8Vx3LleEz/w/V67/NObuaRygx6QnMmrT
5KcrE/W9emrH4fYflxW/ZzCe1tTRRxiuWKSrRV1VYUWoc6S0IEMoslrSKNL8aOU2pU6Ts6Zdd+Wt
S8F7/NRrfziBd6C7lc/z2Nm7pimXaMwWrLxDtvxAD3C3+GrXo+WrMnKGvNl4Tjsfai123vo9ex38
hum+977zWnWe3tGjG5sME4JcrZAxZBdsk7oGLK1LHxTS+Jzc4ViWpgnEFggaPzSywbCWTf1X291H
0HrJVhd0kjW8hxyxdFV1+p8xjs+0MA6ABodBfTPci2Kbwsm5soVTbfI+q7dz6OPHVkB289waGwGu
7nbWNW8Q0BwcZVEjnA+cCCebEdAedghFgU1UO5+TGq8DhFai/TNwqfBM2N7yXTzkaaOxxLZNgCtT
fuEN/g8PnWFTNX23NwfrGaPWxVqTZaNwvW6SYt7XnnVPOKtQC95Wy+PYmC8u4taml4DrRbb8HG92
Mr/VbXlVvhupILyHxfJHVDmIXZmSIWyBKZhDcFzGlM3zLc67zvnOnaXYtqaTbfXgILeX5sm2syRK
RHHTXsMi4Ye4vKDbLZhaGmXibS/Rw2CPsw4tTvGo5KxZZzwDUzPP56IvdnZurIel+9W7Jp/gCtDB
TH63eErSxJifzcoaqxUDeZ+Sj2QD+Qd+I3Z9fxtKRuIopHdP1xqebLzYKX6HLoMQYB8OUFkVppty
RqYtqe62iptm0zDzAE/gWWCaaPqmi4dCQKAajVef/v1wwrw51XMXMsKP/NWF/iwwIxuNUFHvNxfd
hz8Wk0jTcsII1kD3h+KnMfIwWQocKydkXXnKuN7sTqrBdz24BMJogaE4PJJyXRwV3ogiMcdTQn+L
SN1OcYOFjZUt9W5pHhIzlNnwXzfk3+aCRrxa3Q+Zz/dA+29hMeKKd82NE7avWAQYvu9oe749d2Gi
CBhJfc+Bv7pHrQ2c51L2W9XaR5ma8mAPuABnfVgeeEPnMp/3i+DTZ5yCOPN3aIOK2tplAvFazm3M
iOzY6PllbtuvNQ/uSFPP2dK8hhR3F7SPy5xKjgfjXAzNLg2GS92yKqtJjFd3nPa6x37RzP+JVbw7
JWpdl/3RQ/qHraMg+nK+CaSbbSgyRIc0mmlQ4CgUKp2NyytB2fAtROiuq9880IttFrgFSylNeTbr
XsdmY//IJm89hTN2BsvkAXolTnvh4OIz8IGV5dhsTC3ZByDuZQNZjH8Io2WH2qaQEAJvJAR3qF+L
5ZdfWSAM5dhvuIt4gZeshTbmo1X2+jq7c+TJJtl2GgQq6buVTEiQDqf9JQMz2fad/7c2sitayskP
wjdmFLASxvjQeeW4nVn8vuEucnasHpWL/c3mVQW2kP1el3E6QQr+nTVkQKWyYUupv0rIDFgYa5sV
TGi68meZQWNxsX0EZomne7I2o1k4yPuDtUvDZ+D47yIJx7jvcX/axoMrL/6aawG6tzYSnDD4XFfv
dc3Ha2bUEoec8zWPEBfgO2MDYl9I67up8hpbu/NmmA6IlfbFtsQ/Z7Q++EHvtijtNcgiORCl7QFZ
Od1Tweier2ZuR07hvPoiyXEarQXwbBtEj5gVRNAhj0Tp/Jwc8emQ6w1zBIXk+XkssfFvWs942D76
A7m945UToV7DMrY7D0/v5G9Q9Q5lhWA2mv0WkoEJfTe+JFZ/bSvcDpNRl1vX+8GuvW5Te+4fiLI/
nf1UFryAwLMHOz27i/iv8ck4GwYj2PiLexgX9qmoAch4bMdnjMTYYhf8c46PL9QCyC80Bk45rVic
HIZxLLTbGgFbjZkGbqrSGPbK7ufY0P6xUmbLgaCWg6fS51JPnDXZSARlWe2YItf3FhRm0UlyFGYr
zmqCdRXtIz97MTePQeg4ZeK0Ik9s6koa+0LuqXTpgMSpDqdr3fvra16NCHBzuNFG23zBZezgiV0g
iTHjSueD8k0YvBoPJZPdOTjiNrMzn2QQo3cwyIAeA0kxSNDd12hfmUjRxLk2n3QLh5Q4A37NVsCv
wFngjiWkk0Eb3iSM+yox0x1wD23T8LA8ZOtGLyLfFep9StswhiB5NjLyJKZxceI1g4RcrNI8GOSY
uun02yxXcSHfwX3q8g8bHefIS3TIQyI8ejKiz2FOfkWPwVW7uL0DirZT7cw/E9ukRee/esuSLNwb
SgbbgbbAHmHbdNZP986chh3CvRWVTMz2RkgqSupWUYnqHQ1pcSMRNG4CHyuwWd+nLlayPOX9TNUw
xeMEJmrZ3d9BTG/FYNxSn5uFKv9PVs5/ggL3FJeLt0WzeB1ZMNh0PdsWfDw5ac8QgGI4tkqEYMud
Y9/jre60KvZOjwK7im8878mlnV+W0PwTDs5fFg0+N/AnIm+yjeFB5rT2cOn8xrq4RsW8aF2SndRw
ZIHuvF24iLMHQkZBNj73Rn4k+WPczIaf3BSDr21gaovbxPnWZVbFPsXqLBQa6/qwbmNwryoGytoz
rBi1p8SdDzndNeRFezLY2UEPRlPNYvtgWaAdL8zZrQ2dsAabT/0oXZMdjIC98XKSZ1ZAlqkAdFyx
pmI+lxXfMtnADVSRI53vRD7IhDr7TqiHN2XeH5x+DE9DqCB1GQ5ncqSqahnmDhLnQTrNz5PfO9u5
E1gmV/fgDYyyR9o9jDiF4DTXMoirzIMVt/w3vooeW5G2dar83cPgTXwM4TtVpw58qZODleFRS4qB
l3qs5ZM9N7QgjsS89e9vpioVN4EJuXvY50LKD1GV0Aai3/Wr0ueVEJS9SHB+tA4emarIzrTy6DmJ
SKOUoMdBA1AFnTpB/iIszzaXgJg/cD5aT609/TSDYm9igPtoFMueF8HYMrXG7sOgkbmvK5EK+NR4
+WeLbIFhuYaLedRjWl+pYdOzyDA4SoJqWHTRgID0v1BqErJNhthk0WUUJNkvWSbPnpa4wM38fVgI
dUvnU6DN7ues7N91qfxj+HjojL82UNdhXBWvGR7y4wIxyMSoyZ69REa5ab27svUvDlVR5M5/LfOj
EHnUMZjdeRgwg2lJd5P2WDO07NeBqfgwEN1TZ+a46x7ZKa24gYGsGwjRl9xtwt1q9biIejdFb2HC
yRTK3JuPP6tfwhBk7FLYyXAiD2o4wcoHbu7taNwYgZUiiMqCy/dhu0ypWs6qU+eshR1L6sSP6lEA
HkF50LeKzSgE4GQu7rZKr5kQ+Z+2wPSXLo+wkLI4wH9B3ri5eS6xNm07G7F/Xuf+rZ/hrOfqyVfD
fM0ht89upQ/u4sx7ozLL/UDrtfVGf44oia9DkhFE42dQC5KhiuF0lGSOfpcZTVuZNPXZUT2gqBlM
MeUlgSQKoWgukuoUSHxGKrviYtDIbGEbjfXjTrSryPP9mH9v3OGK9e89U+67o2guC80j6bvkqK0f
Y7NOzMAJrDcS8pqmzEbWsXxMe8H67VuMqeUy2ifCId47UWZxosJvMTnGfvZlu8mG1tp3tv+f02PO
m5yHlxbA4866zr1wVf/qh0v/ai9IhWBm1vHfX9ZYgqBk558+VRNhKe6jtKd+YxscPRwhCsZ3jpj5
3JvOZ8EwSJMjgPWJdXclziVP3AI2FehHDMxkX4NyJCPYnNmbiaeUdWX4DEb4YkI1AF5Le9cH3KIG
NMbRxe3f1FgBC1G91mJZr4A8xobRMQJFd1MJHGzdYu7sQvIqsqbY9bUtLr/XzB9vbS6ACJm8mq49
YFHQ2Xs1scOb5bOXMlfXNGjUyeM5bnxix64ug9qsxPWO/gttRbLQs115WzZd5ce6kyAnWE3o+oij
cKplX4QtoKkN/CtsS54Cx+TwG1Amgfv8giaCdSQEDeVwM85Efz21DgdgVdNYLsHZJJqGD7RhSoe4
vnfD+RM4dnxZOwIjzAfBkhb5nk1Y7rkROb6OYm5uAVU4ot5z1VTlWY4z3WOYG/vArFnWWJEyo2YD
CYGa+ElrnT1Zaf8ZTrUfiSbNt8hhkcXCxZ9+tjzlNMYcw51/sgysMbwIGMuesmre8fu+D2MTbA1D
3DHSff1zVbttAlDXFsZRmYQGzFwfcrgNBoI0lpKt91sShxONmDjfsh6X+OiZFXZBud5nv0D9Nt/7
2rNpJjPWRzRTDxPPWFOfXE12zgLROff3kGd/9VfI8spujNjsqvM6tyE+Q5z3dsZl1TTua5hmwJFe
CxVaJwezKBFqAgjHnRH61qlHQ1H8UVvTZNbVpA9rqtWtca6Tt9ZZmvNoCbIhFotTdWEY6+TihAX7
3uXuFHUWPINOi+PgDv2uCowmTuofhd0hQ+ZoNcR6WS9m6B6rtmNbjqqvuQmhR77PEulhuqfhKKJs
dZe49QrJZnXck06F8awlNSVc69saLnFh+b+m1CDzHu51txgxQU9ZHMzj37StFCjHlBxqso4AUEN1
s4OFZ2s7+b6kYoNCRCEumTPM6zKc+bbuMOwgLtLBszI6Y0z7L9iq77/qhZuNyZu/NWW93OqFGGRK
H5e5JaRU47DICAkul8Vza3TpbZID8yDoKzc4YIuhqcSUn/gnb5m+DDBRxX71m+OH9R1eLrK9xd8y
wNoMi8HWg6BuN8MmCavg3jSEkPg27bIqvsOGr2gL9RGNvbhVzIBwodMMkTCyYlldip2U4VlVuFCt
RGlqYpDTbDMjd97SriY4APh4i3hgn/KhxL3oB9hmcu+Dm09CgHEpBfhHE01nOBXGf67E51hMobvz
8uLsLx5esobkl0ncKw5xLwjTfbY4w7YV+tDOcAr+Y5I4PSyHA6NulKhtvqZTPAhCGnpn3Jg1S3HK
e83gm0QNhIWCbWG9WZk7lYXHievmL97eWJEcn08OUC9hkpMgUEk79pPDcltVRObK70nUpAIlgZYw
FY1uTbKEn7CPdm4psTr4akC/uYhZYuRvqCNxFBTp06z47iS6Kd+W0uqf7RVdx0+YnSAlEVe1BDci
vcytbDq1y0zGyAaoyH81g6a15KhaEO4uQA31LnCX4CpHu7w0c6KiqZLEl2fI+Wsj9opx5JFD8XfS
pJ+ZMOkZuLR2hSDeqrEWB8UNkc5r3W8rgPmehbPNC00Z6y59RMriA130Kcam6hSGLQ+d/rAU+X/B
7EDuJNkROOIHU6X1WCAZLxpruuPjgXJE9ehPPZx7jx+1Enhvqm46Q/gam6Vk8Vs2TiJG4bvalWPF
fpv98Xh1GPxk1cEPh0ibKqAS1T/LcTmLoFmwwy1WZITW8iTrOXZpB5JZj9d5JCRr5hKWI1+9oH9M
yfK1jXGB/PKnYsCiokEJ+86j7AQ2SrOa3FjcZxttyn3ehMMz/kOsHRS7h4GHGHLwbjzwqidDGV9t
ag8nuwF/8CrCUn9nWrBQkOIuyghu2dhJHhCeUV2qJenQAe2CYmCyyOXiR5UmVQws/NX6IXIVDS6W
xG48ycfYgVkGrhNKDKcc6I7gj5Zw8J+4Qv6Vu8Uxx31s0F4QgeWMaD6dHjBYlsa8R0kx7olPm80G
YXeLLgqyAm4z4n3RDfEAdvUX+9ibo5T7KSvOdLd79gaSecDlTWaCVhtpUY4slQXPZVxVXGisqMG8
VWDNwKpUzxNaiv7ZDE1k93UV28b4RKYZC6s0sTOeSWQmi7jmuSc1JS3UxXW1F/8GV03/5n5xbntn
OZNJF48MbN/CoWh5/k577vhWvlpfOZFLh7o2fxAzubzblbXnVppfxDp8mZ1fskkz05vR9+Kixl4k
Vxz4mZ2Wm3ZtvnCjEvLq2U/W4weiTbd1LQLaFiEXKgsySbpl9W5FzyxMlfXeGPGKqXVfNa1iIG1+
dQyQdpUacK7IkgP2X5pG8XDJTP4WB/q7ch5PkQzeU1Yr8xnjDPvh0vVHyhPY6MojpKfuiPfxcQZQ
gKVb2RrWjiohuNRoCdvawoXSB5MCbLNe3QkZdeJN383an88Io/r871cj+mmsQuOX42OCGscDsDbO
1wQrRzBxsCYlwSj9oON1pFKGdt2Kxfjl2l28ZEP2mLLtBuWzDAsu4z1YkiaaQuDlYEhJLa1c9yUc
1KVQHVlywfrH9j3Yaj/ZF0qkF7NFNXaM/MfYtVlsSgsrYxAFHlPSRLj2b8cDojX6F5tPGpAwvGe8
U3s5fIR6FLtcLrQoKf0kSP94GWEHaN0kAEGRxy1BT3eDCyBX4OiD+TALnwn1sT8XNz+WxCSRMdSQ
9mJl3ltFCCUgT3j2aDlImIBekH7VbittOLHTVeAWndz6E4M35vAc/ESC1lOM5YKlFy44xGyZ+7p+
mJZK3b0ROUqkTRseTJ9viTkQCACOdfHFqM+OWVM+SKzSbbAMGzRwVMsxLkettmZv1DGLHI8eCWGu
qlN6nGo5WlP2c6k9deiKxryGqfU+UUbHjS9fDWOGAfcf30lIqa1Zq+LmiA9lCfHaVZtCJeTC5Nl3
bRf8olX9Qc/+n1I1NmUbkTpkUxX+TMhQPb8v3lCeppw/elZ1e+xUyXoDvz/KeynZpudOZsdzJCAw
y6tjXp79sucecxrS4ppE7RA1jSMuhGLDVvTfHowP32lqMT5Md+eaQ823zzaPPt716XdIY40YRWjZ
WkV2w2BmCPjPHZdl3IUMwkDEKnQbXBh4Q8JmD4fLASCbk4fm5xLENNWnKkiLw+oluwbjNy2DB8J1
cotR70tseENb3RjMbjgP7zIfFxyGJLgILXf5Uj1XJFBvTVxWUSAzn9UXmlGDTZDUKCdW3dTVeMvb
4ildyjT2zYfBNeTRiYaMp4YkQz9N0scAI0ab/ua6OqkKETwLDeKFRv73yyT3WmV/3Ya7yaXgz3qz
u9mO/8ef1+Ju/vA45jdLyyVbZYxPBvR1LFDgkLI+LHKfTrlNk8+0SHv9fFkDhh25HkjlPCR5Hlyc
rr1WjrnxZxZw2rzIpJUR+t+dSeDY6RU+cTW1ceGEphupiuEnIS/mGx/Rvlo50tIsXS8TRnynAvvy
LPVde0NwZvxNvJdhnYXJGd2Zc4qoNv/VfTIdh3ztbtIA7586fTWzHmcsSZk4fEasxS4VfomuHuHR
KJhA2sahxIsG8RbGBCDIqSyjEWYaXwMGXDKKdtUjgMlKs5dmrd24Xb2nanDkpUX3EzUHTmc5DRfG
xFOxim1oEePVJrgLEpVMsYduX06TfRmzHyNi6pQiOkqNPuNluiQ1yn8Jkpq+L5jfy545E+JM/9LU
D7cuqS2bIAyuODB+5ivWJhEEUbOQMjMOfLL9KKOaICBTfBT4uY650VHxA8+pcH5RA7ShrH3Sq2yi
snTmk6Fa2DgNqoHH9phDD/09sOouKiejiSAQpw9t6W9y3QhRhTuOAh4QmZIrQTT8gbBznS5btCW9
V63DgBbHUaaxV6TSfEpwfp9sqR7uKbsjcKl/HaXEo69422zyLRvSLEOX4BSZoMFM4fSeJtOnSyG7
o/l9hC8WgM5FYWwr4hGm5WZBoVIVtlAqxnpHt2NE5/+d+wEjkUUGROURwZK0nroFk/dey+LDmGf/
+SGiNVwPu6QJI9exa6jcfqPyNTgDc31I+0fapuFBFi1drQbckt6+VGTfFsp/zORSxjltNDcOmpg7
07c6HYRjCJ9YGjYBYGMeza3THZeB4jo1FhKflhrhMyUUmSkWg1Q4q38/eFHdK/mOf2zNNq/SnbtT
5x8Jze274jZg3a196d4oiSw4H+fd7+shqkr3JsaCpJO0vQOM2SdoEvapCcQ25H/yV4YfeOJIUBu6
0yibG0uCDwGRn5FXZddSgsXQEzaVy6HW/wwrL2r69rErB84nJJ3WK5phH8qw3lLDcnJwCeH+wndy
yg33b96q4NjbOryJuv9vDLontxUTAzVU3FQWHHcPn3EvTGxfJZlPTqXpzp/dRS/bpWXXhO9QIpRt
cde9jL0EjbmwCEoK8SxtZ8EsOZNshsQweZVq+pgSZCSdZwzTspzl3C4GJsqOvn72QuNY+F3PwSS+
1tCZIn+Zr+1Q0Q61LWdJkE9X3MR+PlqbaQ3RRFuKNoOTIZ7S9NVNxzbu5IrtSs37Tms8LpNIToS9
kjb+aZXCuQd2/VJLrHUox6kc/9O2hU9uADkvk83S1RQ2JtE7rPeOoFK/Fi7ZDSXDH7fvDjh27Tvd
RuyEBZu5QsxGdBx7v8qfTLvHgllW6M/+AwORrJMAMImypTfIkay2tPj9wScm2hyM8GCQkbhl21cI
mziRR2mb5J5l88ZSwj5nr0avP3Qu46QyjN2xTFR24G3IySin7JAqWJ76xT+N/UyKrK/6CEWp2nhL
btDntqQcDDVTZ5+NP5aqX7WbCgoXZPbGfGYunO/7wWs29BDwMiv5mG12qGzG/6vK5x02CFLECoFh
k34MJY6ELMMgbMsvs91U1QTCY0Y1fTc9YXkjn3NgXJByrnSEkl+Iskm2ZREknIdzs+kWjxkmNHWY
YqnAhPuY3NQnFLgX4j6fxehwKawaKW7IOM4BCqKxBJ9gTvkDZuXuSjh/cuyJpGApq6Cg3E6WQ4Qv
OVOChISSmGCyNnemYprpZh6uC2NRTAn6c2FOZsQFctZpGh6FNCkKEuPFeeR30J730ewSJsNak3vm
IMwQINdHXZaUe9GAwZgPeTGt5Ydlkezu+IgBw+P/3aCOQcg/Kh3COrVio5iwV06q9Dtcic/qLBMN
NpkSKJ/6P+x17bYneuTskwZrtjQgeWHM26QKzUsAz7VdrdHi4yfuaiZKfNv5oXsjqRaZv+fcDiQ5
q0yQKm3de4GMFXrseOG1f4iDkxWXNYYNpi6Zb3z1gFnoZgPnaJZ9+knxRATH64Q3cieSL9PzCqaj
k7Wb28x+a6p1S2U0x+ujx1d5bpBWFv7GgGfthxn9V+B8FPaFj655yqnK4dOkdS1y+mdoE1IdulNa
1varv1bmweZ7yEk77lbCR8C1ewboy/rp2TPVEhMq2XMMVtRPPXOXLUjrjhLX33FL74n7/iASItii
dy3btXkS+jwBzDOnHHQkhfjpEeSycYjqj4xqJoTQrZn1zuX34BEd3IXVb4MqmdxkwjlzbNuFEA9T
XLv1eZt2WFie8gz2LSz6T71Q5KRD2v3wQj76gRwA7hkLBh87daYbejyLOHeC5wy4w2En2oK8htVP
n/ycdFrLVfu+dyKLV3urfNVEmjGjtoJmmwj5nCd4H3VVfRWIeZtFBoy6HUceUlH96Py5v64hQgFm
ghPQPEDkcFyNJomEKV+84FfTC2vn5CiimEyXBbCamPsDwgS3BYMDunauncHXRzkTqWjiBCASKNm3
LezBCE7F8mWis8Mai6vOxd9V1Ol2ShiqCOrbuG49a1O1YIhW2sQmEHhMXutnRfSAyMu9txBcJBmt
y9LrSeEhRE8XN/roJ2tL/tsrngM77seMRKkWcMt47G2QzufqaR4RgPlGO296yAlXW9yL4CTBoIHC
v1ZH0UoAb22OhxZnB8FFYUlwHskbRNE9SQIswtyk8Omg1XsWQrTA4vtxUu/ETP6gHE0PIZQPYZnO
35SEHuYpRAib6261l3QvV4I1TSm+V4Rw4ptWVJ2m2BNee11E5V7ttXFj7G8VkV3dDybUxmaccIbq
oPgfR+ex5CoSBdEvIgJTuK0kQF5qbzZEm9d4Cu++fg6zHPu6JUzdvJknjb3tpE8TsftdEkLG4GgU
b2S+pNc4bk6GajyYJmDUXhnvyyI/JeBfGPrIMQUExi6C1ppLkEahjfcRATXoTlprPsUkl46EfQC9
S0IKuDGBRMSdib7PCk+aaeZp8JbnOY3OcQnrzyK8g04kj+h/DxrHZA2Y/67uWZXnPNB5R+PlXFLc
w5y9ji3i5Bmz0qE3eqgC8UhjlSPSrWkaLfDE0ARmXFqnXB/fhVDMHfWAXros5tGU5vfSwVGzS+dl
wbvyXDm8nKIl4kzenyzXpl9jEW/h1GwQ/s3rYi+cMTX31pv/yp7hZ6YcAyTfqbBnWI2DcVv5i9ZT
CqEVXa8Zg7rRnjVkVH9N0I8lK0+nMR4mxZm2eIjk1k2UYjsaJRg/rXwQ3aSdqxJazjCmu7aZMexY
ibybsV+qNsJ+bOwE/pZtlRLo0OSRYx8HnGXZFYZw/aRXydMUuX5tusKzdbSmOjeNc/1uahgFkhwO
LvGrnzFTdd/qiV3jpI59oSjfsH8XUDJoBJkeUotrFYTb0T2IfYPOq0SgmiN2r/lVc0aexkgkYOBo
Nsdw/VARH2IcAgcVhcjSIS8PZTB5fwMe5hMiJNQ41rllkicd3BFzK5NnY4j7TQ6MeG6gYtRO9Ft0
hzb90VU2IE5afpUQq+YeZKk+c+oRofOexeaHpplEpZxYhRTzOikZ6t7MiJKJfOu6sbPpCuluK5tt
xihZRXRt0MXcfgW2j3PXgEkA9L+Lax6XfW1PeLPZjFjx3aXuHHdY+q0L/sWwGDgEx8o17MfvaZ5y
3i62p3bRj5WYFKRgeCUeDeFHAuOnm82ebAekoXIpIs6H+KwBdaJXuKF5zFeLBCUplprwfdQScLd7
Z7c0bjiDD1sdRGw6g4MxG4qGSrejyl3/ctPJsw3SO5yNCsV4HueR2QQRjJD7wkFpejZUEMlEyl0u
b+fUi/IRF+EbUW2gX5aqEVieut3XPIGNTVT3GbM/Pu+m3ZZMON69q6vpxKIXliGWKKUy6kCCvK/r
s1kXoTfE3ejnzX1g87maAe+4J2/qRNpQ77s/wtWezVVcSMjTBQMJtoPxLxxedV1X4UGcZN1/KlCw
wKUmx3EiJ2QSMAX3Z/9pabgfKvkGGmxvrjxbmO0cblK1FNuZSAr7cutfRkNIv/Dy0tjNp/ORhVfl
kTeiYYFiDiVizcsWMQAP6HHQOVdc8z7Rt1d7nv21OaGskfH4cHG3GPCnJjIPI16bVrrHyNC8ieZO
GMCVt2Bc8NKETzXid7bWY3P5TTLhXpnpi5U2v20MzGgCzNlB75owbFZhIKYkYN+m7xuC/rNgnVA9
ZPbwqwOk8wp2UXr0iTX2Vs8zDq4aDMJQdDUOXOw3FAy8xjwFDDdln6O1b/aAwpGzdLEcqLMYH1jb
EFMkawM3VYeyG2EJ4cZyKAPiOOItk/1kthJ+IpuXHZz5Llh5FhyUjkrx3RlNx92mfDPdIpRTVbMp
cMNjPEDkWjcoK9/Gdh8zNre7NuzutqM8rd/IEgOEXozhqfvri6bzGdSRL2Y8uVa1ZazWT3nK8dFs
Ey3I4GtPLNbgHXHoKke+p7B8sFdGONmQaJ8tLN7CCQ9/5nAfmI+sJCfvw1oGrO21PHVR7m6q4QeB
Hc1hNuW+mIMobkKfzMF1dCqdtWFyCiH5dmamew3ZH15lhDrcYcDjCxhKm/ONsTC/sI36M6z20PVL
QgVBdUbQxoliszphd3hxl5Kb3LwMY/QqFw78LiLGNL4V5uL4eSQ8W8SwCQf8DBo7g3piG26Iq8Mm
JzK7oGuVA+TWZG+k8eRBklsRzfEfgx+KCB6ajWN0Nvu29Esti6e+08QL+5RqEx5A55jP5CbvGZsJ
P3frhrdNco2NrvqY0xMcLox6zUQDS4nAKbvEvjk11rKYpbFhNuHGdc1fw244m9EahKFrFPythC00
Zm7A7NA5Sy15ktK+kQKfeCFwjTJiflcGilTvKlCO9ScCo36x0j96HtWicgQdSwthu1RoXKjxvG8s
LMBGP6YnIQfI5kN8wQNY7jExA++bunNiE3yKnspwcfYWi1k/ViqUGS5gCqh26AzAJ9RBbot5+mX8
G/duigableNhsThy1QaDB/x9nmHG+GooOoy6RqMsSuGWd7gjE+ixN1kkH2VPbaKuxvmB60RjOKRC
RxYSFbe4GNRFsNQCRRmpHXMdmJ1auM5NNaanzuTHxXX7SQ72YEsOAIPTeyzFKGlQ4ZMlEY9hvUDs
Sy0MJBMcbqx6MFxxDtUEO5OA7SmNPuGHYSjuUTLTqwVmuAjThN7acI/1Fgo311uN4EwoMRY729Bf
2zBE9lcEPs6y/xtMKzk2HTSrhajKnrOQk5ykqphBW46/CS1f2BfcQ1x0mHvUzrMzwaXaPM88lAdh
9piBcdZnGeQdszA529jOAb1XbA1XRMdwfphYyZ3LJPpwFqBXy1gldyKVzFfykBLRuY9Ah7HNQDRV
rWj0ssh3+8w54MP8RIzburlAfciMk5Hr6oYyCj4iBTdUHakHYmT83krMCypMnhqVN0BJvg839iMi
D862rFv8yFJeOIdu4hhxVJnAT+mq8kG1vcsxKzylU3KJwzqFn2c96xYuBguJlrujPVlqRDivMFb7
z3bBfXLJl+XXKHamra3Jo9K65DmlItOXAkjtM44cG9nCZhVcatrO6oF/KFCLNoQCic62l1FD1rJs
CG1M/2uupvXr2fbHjBx5iArhNeyMN1OavcyO0uOqsa8uK7LroEZHWp3ETanEk6SCKXY7PVDGoj6q
PY9ee81pMRkRUJ0+nPyz5pN4r0OT4cduSHCD9wbMKl7U/JZFFujWnKmfw2UCAwe6I80yCRShrT2F
bjAWVrwWd9WbvOvbLUH/xCtt7WB2pb0zNE4vYO+DwtTO5YLDgeZVBaVdHT1lqpUddbYkK5NIBknK
oYrT0lEP+cYoWDnAXukesTOQ3XESrube8VITlcEy+03SYU0yIsJ9A4pADbCRkqx5Hw3MBJpLwFBv
v41KXNVsQR+omDjipYl4TcH1Hq3cT530FQfH+uGtDVSqHgW10oXbDITtGRfqY0Ew7AR8aS8WPJpG
7D50a5SPw429YfZTD4XQvkU1yP85rlt1jROLRLtIVn4KZnPw7aCkqaoiqh90VWZekkx/HnvEtyQb
722h1VdA/tsls4OEs8ZPyK5g07h25fERAjgjj73Rp8jc5znmPD2OIFvUv7yGiKPmNmvZOKkBf68O
LRNi31hgX3eqcleVLA8mMe8Nhw9UJx7RuCAHCXHbnq3x991Q4bLGbT/ly3hqzPfZsRCaMm77UHVT
CA66E4Qhet26TyOw8KYZ1j/hWBHHjQqXGSlz+DOG1+KBRbHkqLFco8rUmYfZ7Ohlu9cWYMpVTzlA
t9R/RtR8GvRToNcsX4mazmsJhL51baR0fYg+EFmUo6VYyk4KPKsOyfadcJCXG4dnl2JX17BB/zNl
6fWVLS79Z+GK9ojeTAY6qmouysEOiJTF21YwDydNKA8T4SnPYiVeRjZDOP9BgMDxkJfS8Uwat23p
vrlEPyl+wkYZ1ydQjdD6nJFN0XxzWayg/ivZxe0iFyWNQbhwPobECc/CCehbmv1VyGkUg8n0EZdY
uItYfq6uQ2rCsB5eE1IQacYf7UAlEllGIoG4965K432cu+xSI8v1i8nedvQ1baJaHY6TbZLCpWB3
A97Ag0pOd1batlss0IxMZufRTEbtTC2vrkagFowGXjETMhnFGZysuSb6gsPFpJxWLJfiNtTa4rrf
Qc0i0IkRM56McjOM7H3UyBJ3al72Yf0J3Ec82Mr8mGOB3uFBH0jtwAQ3n/Iw/lQ7RN/Wqg4iGjmh
VdrRUcVPrS2/LqTQZXKdjfmNM8BBRTSWwOkA9mKaBMU3P83CWZ/vh3ku2H7Uxikv8KZNKGhjOmAO
RwTYU0FDpsvtDW8xqUeaUA5JQu30KWPfttj3vqot9GpJnVb+97/zU0x6eUFR/+UKsLdGnXf872Iw
0g2eRLfvv2waAIHjoHvgXoblRHFYKCQBOq46wYxLTJ9pOQ0vEOaD0sWnyLljusBaD7C/vgjZWR4E
Mgz26vSruCMrKEVLwHWrL1PDvTTQ9QY+Ld1FEVvh7IgWN+FKhsHiVM2h0Bfbs3Llnc4BceSkS4C6
5k2kGmayrfSRYjK9VkhiKb+hUypkfihQYFKVG9NdEmwfdFNoGJlEpiF4WkC7EE2yAbhqPmDWFP0v
3BvLmxL7dcHiYg4xpYaK8YgxF02Vjd0ux4lcQ1l50TVz30b0uUmWQl47oNo3RP13ZFOmzZhzthcx
blDEJka/Z/J9Kk+61IIdqYxvlh3f3P+tvzHrdJNRi7BR6htZ9tpm6TPGPOw5EqKVwz59W6RETuBQ
RVtKOMC3RM4plM4Pp2kMtUvFgFe03EgNaYXGye+pkqQnJ/mGhMWbCFfmro5K/YKDnw0tHEe9/knx
zdwQP3oET4Z2G8tAr2XTxtZhg3IRc9ZKevwrA/JbUjeUZsAKKYAIKiJs3ui/8s1kNLezpoX4TPDI
6TVItly00lexbdhg2dj/qdtFlMRRFuDCNMCGdKPgcpsc9Ystlr2rVz9R0avzvorEpZEEPKrOq3Js
x7GTD4EN0bJzClLJ5Qv6gzhHFSTxUckBHBfVjSh67LM4fSGwbgSWUkeeudTPPF7EpmcA3ZX2h6Oz
Uo0ZFvaauOGXCq9YexYJMq3SOXEBg/PE4pRb3Z1AbnApwf5fiSnJoe92JmcmBj/suUaJOb/JD5Uj
Jy8vlYUKOJJUsEeCTMQh5h3jpBEr3BBpqv1RihP8Qo+FaLhvAYX0s+tx6Ms3yKrzDjsNZm0jfC3Z
Iu/hn26TAWt3ogL0x0II3y2raDhgDiCInxKDDsi9I3uwqUdAggqQ5RQ5KAphoZADl0vUcqWURw2J
g4i6jGlMCenO7n4G3HZZzPwT8nERuHE1HnUWSLNaTedcC3+g+2J8vFfhbFMRamPG1J29CCN715lE
vpJFuYPso2BUVh+sjGbk3b8pxo1cmDkWEHLjE9PJdmhlMCdJc6CLboGicVL7B60GgENFqIAFmzRb
GwjpTsaEpJOhxeiMY3DJCn+x0IBlhLJd14c2XBDdtYSuNTDFHsd4agLFBBqoN9MTQwKSeMWE/mqN
Cz2VybVQ9RgBjbU2OyaAcCXu/zqLnGMjjeFWj3rApd0fZoXvN+codO+b8TCHk3mawYUALH7NHM06
caDYxXlp7YtuBsXutLOX9Jgw0ziaziVgFDZ2klf88AA1QjmWraEc4dqwYJah3FHZl+EhSkFOU2y0
gZC31fHvHhbJc0JXTNefBpg4MZLoCSX0PpNi2U9zDG1fX9p9WzlIFrE77dsZBW0dz8AkwvWErFtg
y6OfNJT9H0dw6j8blvmkTL4zLc38ZsFKtMkJ8W0dhChokQ2EQ6tigw0PG06e9Wl1lX3C2PmThLPJ
YGbSY9YtTmBY0M6ZXEu8PMDV1ZSMoSZC89Ym9vGLMHt2GAhVdzlTt6FVdTBo5CxU1GCvKnoLj7CY
boQwyc/GYfRDqR4bFfZtTv48FYXxmIhmn+pJ9DZT0HLOJJmp//8ybDQncN1KsnHgn5qMmpyosvxA
uwklpbkiL3E1mBsSK8MJdPUxxhl37GPnoigxjgfJXFDIkA750NgNhIovS6l8KbHxB/8i8TvzYGjh
4lehfJ8wjkHvbL8SRdCz8DLz8h2seb5Ro3PtEFCOesPYoi9954PUrrtOfbHZdG6LxTiGLQ9SjHLk
+iFyC3nKI7MFgYwja57nYVtxgCL4BsA9txPXKwQGNFDTMw5CazcAbn0oB8L1ak8h0aQpp6nOnzPJ
CqQTJKB6m2f11DOuZcqFkBfs2Pm0DHn36tgs81m1WaxA5IjxqHDD4lK7g76OS/+DMvVjy4w9T+Bf
bRKsTrXmzcwyutItglHgs6ub9qZKJcRZaL1k9VvifMxx5BcONdEgh9BG7JITgiSAx6AorIeoKaiy
ci5tk+yFlviV/JhomVApf4jU4sR5JIiw5NbO8xiCek0T8nbuvK1JUrWcB22+zSQDJ3NncxYU07gt
CuhWmCNG6mEJRr1UmACWydlZEEBL/djx7FU191ljxdf2UAOm+jBRTZAZRHmmhvQ3O4LpTWvnTd92
W8eJXkOqrwYsUxFlkDZO7eSoAeXvxh0Frvg0iUUWbCymzji1A4kCrAIIUOeSDJtcol3Bb6Sn1tap
31wUsBoAx9rYUmPinqYd6pKR4neqrmPy7XTCq6He15R/hKw/FZBW2vyhOMhMEVRmTt+TORPnk3Qi
MJ2rC0Jh8xGb3IkzWGiQjIWlsyBmL9EzQmGeU+Go9PAuyqY9V657YvQglvGl1NYj3/3O7GxvEG/q
tByBB9Pl2JOfmu8s7IHYdS+agutZRPzON+U1SvWnPnoxzTKAi+VBZA2V7wrq3p7oQZm86VSMgfex
Iwo1asYIhXmhZtfPTGXQP1SzJpSVF3Z/BVFNXM5gELZzQyEuOO0sq3AHS8ya37bzlNfAGgjmhDuw
v5BGlReb9qkouwA6yFOi+Omnw25DZPQ1dHgbFmfLeB/hqcJ77Nb9RpGVvyCH5A7jBTTTqQb2WTFy
T6e0aXYgabZsIN4AB24G7NuK2gSdgZOgvLPNIbF9xV7rZ2TjOQFN6gc5t7UMFBa4inj1VBGfqIqT
hpQGX4J9EtI7dShsR0tr9GrjTOiLCititqCxKS8G2ppQoyaKywRFe/RxIW4VE5M7lZEqH+NCG1xR
HVLbPE5oYXbIUZlgKgLYBYNlsABkWLCgL6B10/YnRGpxeQ0P5VMu+HqwBVKRuxFhYGfNJw4Oj1SZ
H0/hS6UPwQDKqwMBDW1eF5YPtGzRvgSr5wo9NFv+JdI6gUfeROaFjb5CSXrP2k8fCJc2Mfc9P8s8
PvVsgBwA06JaJbtt5lBfEeqAy8NzDAstNaB+oCFnFh2I8bFKTqTM9pbB+Wt6x3W+jzj9A8/grGMc
IPYGg/Ud1U+Z9tWZS9AVjyoib+Y+692/1kx+Da7ZMv0xCTKp1RHYm8mIZnVflXpSxhw/UbPv+ais
J4bfHSiMbX6ZcJRIADMQuzYawRE2jOwWDg0XnBpeyxoswjnhWsosm+V9GowE26LUU8iY6u5D3/Yf
eclkhEjAOntPIeDBSF67/AfH94aEr8pCOKluanGpuoEnH4EIna1+cqUkCVAIN7r52ZbPBZ4Vxewg
dd3y5hV8GMzc4aqaRxWLaljeHaortXxm1XKplSM3yDajbROhYNCnbfEsKnbrc+MNiQQcrG1b6+Dk
lMztaZLYCTpks/59XYNH2VlhQ4l7UzUvVIuxScbyesym7GjjhC9c3nctMhg/W0xYuiZimUCDT7+w
oSZJd6Exk7HYH1hpD9CjNWrA2jwoy3aj95hn0frqNz2naC8osDmU5Co1vo+9g+0z5bGoEDTudWLr
7T5tXK+ef9Z1YAfpuetfOxJI7jjvNHRRu9+Re9zT9L7BvLkj0Omz3Nx18bI30zeyyDUFQgaa+dTX
wagP3tQzSZVgPZp/CdsIF1E2cq89xTaOBEII81o1TxQibCqYelPWEUG7jA1VhUzOLTsLlAckY8Kg
lpePhDkxPmdX4CVHu781ITddHlNddFCyc0eaVp9vcHnIKvQbjRPkkHoNNCSzOXY5YiINr7LTt9JN
/L5gIxwxjrd+D0STVCUPeL8dBLIF2IvMK/9xAtpabAPUeMUr26x4+L5bP1ftE2ccyFurwwbqVghR
AuAIlsV67B7LWD4kYP94U2/HBCeBgf0qu/UTT5KwPXLM3bokYiKjQapkKGGxOufx4WGa0wfSzIHK
cIMFAaN+A/GMrjN8Xw4kdPxKkYtSRxA6tD7oTqVaibM923pISbShPRQN8+xAPTU20xRrts75isAE
+4YOevc/bXpe0RMpvmyWa2xA/BKYHm16HXsqrrSJJVOFpTTXftSQP6d8q7XUL6nqEi2pEZD4Tc0O
lNx6Gk6MEw9AfTaWAdGU51YZP8AwYCjZLVHo5224xQSyU8vVA4N+MaPZyw1clE0rNLgpClis3zWb
QDD8Io32QGui32Xaga5Gb9TeVFIyi34aoieFojqFfkR6Ki6u81QkUJK5zx/XcLg13xtg6K6hvECS
YCvFS8TZYAkbedWCRjfUY1xQoCniS7NutVabVT/uJ7w+WPZGoHtrTxSnyz0Qkg0SfdAA7MoyUVD7
AO++PzIj0wl5KYgdMBLzFd+Muykv6rq6T8E0+GwyGMHNh4HH+MRNPbdHlrZ90ZKJyneKLnGpDJxb
GdB0/GYp3P86flOVd8xaNlHovgzq+ZCX7McAx7L/RwF7jrprX/+E7Y8xviUN+t2LPalPmNX8OGL3
wthOHQsNOYTh4/mbim3+et+4f+aAmZzbVA4NUarxubG+RxWLo0T7UB9zfkfBnRq36OknfZFPmnkv
x+PYojibxak1bnjmVhqVV4R34PsPTgl0PTwlTuJB/NqVcXXOQjvgaH8sk31lqu+J9ZtYYtttQ+fB
aa8WhiQ6wnCvTbA+6UXT62NK11jIioXWVH5cDvt9vTc6BOqMgiMIcfJF7064KveRk2OqRzKDsen8
iPKilf3Bhr5i5bmv9VRmcABy63QDyqARFCsSQU1SiLCdF3G70Q5/13ncx4V9hRj2EevQOTKX+Mp3
n6NDr1TTGdPNpUBwJoquOLGfZfNDK/SjgoBjTsdmOoRFSmM63qrw2ooMo/afstBgbdLJ2bzr7T8B
2idC3xxiCknM91wv/ckYH+4FeSqgsLaeIYSveV8SwvJqptjLCYnOvMbbR2padtpgHwyTxg0HQQQL
AE91h3bsGSS4njH+vNcN5ybsBwhs3a0V6BoThrnpjT45v8cPtm4noYdcGDY9+sFYuLeFV6eEERtf
do3Ge0weZCo8rqcftwHHEBkH5h9fnemL1k9lLx/0OmEGcWnEHNdQicsdIk4ZN6cZ/tHjnaA81alx
bJb30XrOxe8YYlJUgO3AvQP3JmGoUjJbls7D6JYbSlo8yqt+RVSfioXdqvKCR/15RAphsfJLS8cm
M6m4LjABjwhqgBNeLIKNLnFgwTaCCBZzDu/I+VJQeo/QSZ1TotForFwgQuXOdIpt8bkwjXFigk/E
c91Sz1LqJA3pd2L3oCYc8Tl3EfrL4ubmpBTCzNk7bipOpxA7BWd+YT+LxxnL4jxz3gHth31ESV+5
K+gcrM8SP5RhNQ9LHCF+5ti6URJC+k1s5u+6faLnAFlIPoHCxRZq4C7ArKcrW4X6TkfQpGw1AYlM
0zw3ZnyQ03wg9tPRHUD1Dff+mUElmKW2VyAWUnMQ536+r6GrzpV5hmPqRQUHwtCJvpNUvdkoBayo
DsBHg0a8d+7VjdsNJLONzbQvOWK4lcI7kBXO4Jh+3smg5980s71LX/Lk1vuOBWXdujsa5tlOtwDu
lJ9lNUqlaMY9i7mTVoU7GvgCc94vZutVOqrwerBQWvbt8tVy5DaVaECaH+LD4GIxin0+GJA4vxVS
0JXQn/OyfAJ16qkMfwVk+4LLXYVqZA2gy/TjJA6qdPF78rOkGVUh896hecRWes8FcWXYz+kwPIdA
gdZ5U4X+2m6laiGXQzkRmNZQk1cQaH8QenxDyOcQOO7G8raWtJti2XQYq7v8PV1/1O4Ozoy1cgy9
rwb2Rhuc2b8YKvGKxmbKtW5L/7g6QrThy7KNk7nuFqPP2WD6pFW3sh/Mhaz2TFYNn/N7WaQ8y+k3
QsFLLEwgjEvtpSJqG6bW0Ug4kC6HpbvmYB4zelJnSLWs9l3lrYKVQbzG5/GzyJOryIBm07eWRRQl
NiFd0wtRg7IqDkjuNNuYex16cMpzeFYuCy3r41Q+JlnInAEKfaFABFxuXLd7aY9+H5GZQsVO6J4m
RkL9yEbXcc/bfNfAN34bKMAQcnYjWO+2To5TCzpqDJak8TXiP07yAbDyHKHvtcuhp13OFve2fWya
hxX/AmFYEXfbuC4MSLgWcijstC6qseWlE+S4iCQQi/5aVW6WhLHueGXIBAyQKVuBrVSv67iw1XR5
dQX+mx5LVg7WWMWlqwoJkggDXWo7e57Q3sRpgmNcyUm6CrvtvJLi2OUl/G66dihmbRNzD1Q8GxCD
fF2PdmP6KjUziAzM+PFLaHIo1yCMPDCpb5sgtd4GjcbL8mJ3QFlJ7TvnjKOKWz0QYR37L96j6Zot
IPFItpMWb6jKrMr6TYdbJ+r/NZXJQSnF/mUR8PxVFbqhChCgzOoaQnQ/eVHml81Pgd95oBJDy9Zu
zgfstwfHWHeouNpGkAjUE6ERQU3AmDWmRyZGz0WQ7eUt6SpgbTjgaY2faFGjTS5qmrum7llXQqU/
Ems51bzJ2qTwOeIApaPQ0HjnwI9fWTPwmvkQSg9WeE7W3Ks6XrEYAI1wjpy8EjOETkEkuyp2rfiw
EIdV5aqRWKD4liOhe2ezy0pYk1izToZCHYatc8jjnLo8RtrRgDilsslJEFaQCf0uvrN4E5um9Vqw
xnqsUPTBLUdjXV2XfhPuR2jAEeDKuXtkTNBrC7DXYdatTaLO26bKnvXoDiQia9i2XCWYiND6JLuB
TRDSRV699RMOkMdeRieLDRSrnm1Zn1qH6CGp+jzz64QsxBsV5Qzr9laYrV+sBxkByDfyG+yvRVd8
gYj9nMTJYqLLS1rYSP7YtdiPEWRvpM9K2l8Lo95QlnuXPawtoYihs8ijJDlVoaXB3umsuwtVjett
LVvOB26UueTdfbXVv0qJ9koBKPSAB6akrat1OSbxzHWsx6h9ygqS2BXisu2zg0xpr1KAofxk8ad0
D2Mjb8BUdiGCf7MgUI2oPP1t0Hjoe5XzFWnqAbjQpgDqmVNsrO9ktMuUfqs167rN2SJOgVw6ZM25
6/Z2ctY4Tg5gBaWccLwCg2OfCWUltvYxSwJWU745NLul1UDMD0HdO2Bc3a88mZ8XvfN7MndVFvY0
6w5noXAGs8zmLIF4bkcxAFHq1Sej+TWHIfUhAxxDHW6UMa4Fu6o2+EMFecMdzfYKaoGeHMgb2Sqz
mMcEqASFCe5LZooe/CzrYmh6iDNhFh3MatxTzJ7hLzYEg0wMVrElL9Ebqbqr1kgWhXvZGZ4V6v51
cFt8irGRBVMknrKqTg41kegEA4Y3p2sXaOaIfRvrT1PTjjd8l1TyWBgmFwRHIxURT1Q8nBh5KI8n
w1JK1WuL4heuwsCznK7CWqIMGUgsBhu0lO1tiF2BftL06hjpNRomEWj9Wu46OOiRBh6dcVfBAN33
GFYPC+smURjOznXnt5xf8IJs99rSC7stml2RKckxYxHDEn+dBUlU127900tsPAmpaxHN8QUC1ms5
El7snLo/0UN85AUwHgSVjvbC2GfnifOSolIGvUhBAcl2Z1nMDG5neMTKb1NiTXtwMmTWh6HcJ1w5
ZksRT+e+sW94HNbia1VTX5DzXymcwApFGwRkrV5iEu2KZ406LLwPqJgOYYYJ71tpd99VPaK+0XRd
SvuFKaH3gFT7FRIohW+Dtq3acKKm6RILdQh0Crlua5qBJiVSGJDV4SJYjzzIH7OJKj1alp1Dr/JM
LEbxp2FKvwKNN6wQNj7P/hBYRGcv85VFvpZSCk++/R/+7/6IfzGmjczog2kioKXRGvqAxP0dxs1D
Z9nVTw7CGcLWwey14jDknG2GNGafZMbezDtc/kqAuvvRZbAt5vTuAPMaNUPftOFHYwIsCuaan6oZ
Ubnluq6xQsqrQMZv2t2cxP80W2ExtRCn1eOl8iBSuKPyTwtJPZT8pqBysQPoxdFFfpUQEsUtNaEm
L0rJ9JpC8Gl6+uZ6vdxaSZTuvmKDw8tIlzCsUQCvNJwslrwXGZ7bBazFj8xad68Nyj+s3synbGs2
dhi+V2PKOwnuDMB1ut3MmRckQS4eDQ+WGfHQMRLkGMxko66O22phu9Fm7b84dteDz8BrZZq9StWV
HSse9j8z1YOOwndoDFxCCijJ5cnBy7ZeF/Xgiv0iANQVmlsHtBm+jAosLtoWj05snZJIAVWNLKGZ
ySuecPsoyPT2CcvlpU5+bP1dmzjyb0teQkpz0WZrCoyFpsYZG9WAnxMsNVDMJjsIiQQdrifiCTCX
YVrPwh2L66zZl7xqj7qb8fQjjysrDd0QCvlmSHDlgELEqNtlvZ9W2kIen/fmFFsakkM2bKyS4B9O
hLGLv8CB88CaRnnWu/cBgnhojN+5Ue+dhDdfrUe82ZUT3tONkVGUiKjotrbfL8ZFqevAACZimPlx
7hc8whDWKA92jJsR14imD0XW7ojeHWXy0qXOUdN7L8P0Gg2539gUTlbfjWVAmtQwNdHvh20LdoCt
K/yx/0yAs41eHZ2SWCmjW3ot4ctsYwmikBf0ntiRx3ndFwi+afSEdENKmpJa3mt1PuO/57UtXwiO
+BjIQeFSMMNaXKEe1kweZeJ+Mx8XYEosVZLH+p4oaW2PqKif5apecGG5KXVqbZDh014q4gtftnPT
Gqyr7pGGB5YSxSYq+zcrzgJIUuR6KOse3qJl3utrO2j4g5r2nIVyXyf2qdEoDvHmpt4SJPKTNuSj
ZbMFEzTLyF9ZximJ1cBtM3+gJMBy71bXBbr+Ui9/mf41/cfReSy5irRB9ImIwJutkBDyrtVuQ7S5
jfcU7unnMIvfxp2ZbgmqPpN5Er3nAJaqookMmB8HDKyVmoDgMDgrH3lF9XCWHHujKa86ppkR3Pvy
MRXMWSr7tZUpysSp2RqYILWtLEjxY9yKPkTV2bemxDKkvQsb5EpeMm5jOguQg0mziTj8Zsz/svYH
GgI5OrfTiJSL/iKm8YsbdMdpu1f0lzQChIOcauDjxnaHw8+594xt0pTtICJxUYwraJt7LVmp9qeV
b4tkRywdCWRxcNOa19E+khAoogW7/VvY866CJEaWDc1KcsyYVkk0bnG+CakaCuiNdjxeM+U4iwtI
FjesCrcayDTVgNSLm6ob10F72g45pS//T30tH1YGsxhWzA3F5qKnsIXpOsG9x6dipBqKDsSk03hK
83kdh4FrmQ+7PKt5jShi3usd1Ju0OBXg7icF/gtP1Kg9hF8wYkyjGjgUwjsN4XSh7mrEHbRmWTBg
Q2MHx2sgJycabVoewPC8lwxR0JCRNxTFDDkst4qk3eygvkEGpmsWTzvyc2kHzOMylbOPPYbNU75O
dVoTSnyi/PQ3okXoBcGcdfBPCHJ2kEhseJmEQeJp+pmgU8q0N9zyW40Wo0WkvGokmdWPBmUdyCjz
xb7blmwv5glfp8GYlTIgp7lRjqMoVxTZm1A/iomJhq3c59T2nEH8q2jiC8RMGc6AvYDZ2zNPgsLp
juyaUwSS46HNP2AszAOKJHuP5AJT3aLQQwZPWCCKRmKhSwR10D8dwfDb0zMcndUXsJpldCTuiriU
qD2HDjgJ8S4DCq+kWtss7vLshOrJNvAXRLwj4Vov/Tm4RjFpDwkPckPoKBmRUMZrZpULD+pc2rfY
JCMCFxaRAis+rTjcUkNb40mRmLrMjzP7gXtZv1nVXUVmCYSS3OGPBrxXo2F/QmBmB4iod1LSHgHf
r0CSJGzqAFVtWFVDDP5NOEDHFoJ0zBuF2FX+kqjwMkEYXfApoXfqMi5O5JtjjzOfZYaDkr1Uzqby
VWefOa+IHGyRGbmqWhJ9org1kA8SWKSBn/0kso9aMTyH+mUsQYowFEpUVF010JmMisv+kUO8Lswk
5DTasL5dEbQIjZjXycAIAy2iSZYQC+WR2jJfTkkX0hzqqL3Mk0474Jy6xDp39EuzHB71/AH3z+Oe
Ye4MwijGL1eR0Kk8e7X/Ver6Ciw4atN9bI0vTbYEr5J0TEZp0wXvfVK4RjqezSr67dXozUqWtBnm
O3yIg0NJFWnoiSZL/I3giOOcxCKwJMHBGgHxBhYByKVGzDNJvWQH3QIMtjIBleSyi0L/hGx+6xYq
JhVddLZC27OUDYvzuy1w0AWOW7SEhOIX4mg1mc/39XicnIRaZyj+XxX1RFMCLKaaJthRw0eQdU+B
uBHQy1uKMEdRv3ql/O7hImddRsw4HSJ3KvGeC2Oe/VK8j7RPVXkzq/BqfindrcF8FrS/xFkGWvSt
t/K+VQkVruyPQRo9dV6OyvSDNPZDwyfDAf7RCoZN1LQWT/Ni82Ud0gOVD/IG8Vt6LXBxs79l6N/Q
0PSRjU2o3IdxvBYhgh2HYXpVOTzC5i509K0A9unI1a5u2Mjoy6LkQ1YyFMbT25ClL6It79Jg+TJv
XaF9tdAoDFXQsdiHefxSBKgeDWpUOexiuNsFeALTnqlYVvKq/B2OrQmn1802ak/Qao7wlmRQy2a3
HO/mCJR1dW+w56kNCn4RXXIn4q/odlUEKqo+SIt3Du8tYfYvaPL2TiXc+vgy6PSONDlyL11NZcYv
t2RtbvgIJIvYsEvOwpCdFoaLQ1kZL8HEjmj6pjBU6I/XHcghm6E6fDlW4PpMac6G1W7OpJESlRRT
sHYrniG4c9FCZqxQDvEvnfPcRA+vcNvLuFtC/R8qggIrPQo8Zb5EjqsFm7A+aclebj8yx77JJJBO
dyTg1LOxcpgb4qslxU+A8ZfHCC1BxDE7lz9X3jdvip7kDq1REh+EaW2l/K8rFH95Kfr4LaoeBo6d
AqhVmGsc9xeEqvAtjGkD2MiAonjK80tTeyxAkLFZik/mLA4XzONmjdcJTqTg7iRJr5Ox2qxh82Il
srhINI+jESQq6yzcrOQWaABobskrhzeOdQnIOlYYg9klCkhuMdeSt1SuBWphsgoeLIbNI49AQ874
q/rr1B5wgw1BELJwVeq89OEgAl3FRwQnbKTVHXKI5i/R1GemGoC2GPqrcEccjPA2WBKhsFeurolZ
kPGanKwGUF6Ts6RsrVuX6+5PxiYwsuWdqvDNYLrd4FuX650dVS7pAbusxEwlBoag3PUi2+UpckpI
r4YSrhVGJQ6LH24UBgVD5RPvl3XxOsaP7vN5KCdaBTSh4zNFPb9GTZo1bhCs8qv2V3xN6PEvZIo2
AEakfbybdu3L+MRwOqdrm1K4WtcfTAUc5My9+xG+ly+8bovi+Ors6ivo3RWWlgmT4h05MZ5sPXsJ
0S0M3OR8j5cMzkCfIyHqJ1LfMmYneJbYJlJLTizORuU7DkpG51b/J/Vr7XNgeVuvZ9fZIxQQL/pR
4RYi4FYh6Mx1/tFwOBDakZgy+WA5AoTkN78iqcM8R+NXSG+wz1ntKtNGr0/mo8QIY2/52rp0P1bc
rKtmU2ERxVmOOmA+jciBJ6Dtq+JveodKgE4Z3wVl6Iwdvtg42ke+OFd85r5oh8MVbtzCthG/8exS
BJGD7PLc86P1M8E8/ID8KHjOxezVrAizPRl1XcbPhOoQ450XVGupfOCpQR6Ah3MIj5m8cRSflnQz
9Hs9PEj2IY+IpT1X046iOOyYG/tSdUAlhA5GwDfal9Dq+AIhw3Ntvpded8IkoRLybv1i8rX+kQeH
YraEMjb4bE4Yo7Dfg4RXz2eFdXp4qq3vxmZyOh5MAY9oXcPD2aF2VYzzpD3ZKofZi9w+tMoz6mfD
3UUzGj6qz1L3DfsojEta7sL00tb8CCOadZg54hK03B6nJ4Hag3iTEy83/A5VAGAMqraAX9R8CP5b
qd7JgM6h1ZvIgJWfIPOkv6rzVBkY36YNV9GdkwiBNGM2DHwUg7GLYh0VG9uW9EdBqQgEyN48URa0
+pNmoGMybZ0o/FCctAYH1taAqrxle2DnJx09Ph5kaE2zi/+GqHTOb67lICUQkQ7VSzMP93atHg22
nPFTCTZJ6qPp1LttnXlqu4NqM9QvHBQ83gGGCJ4zkoJYXDAxC7/BZAcRCh4ee9JUvEJ7sYXbJTtL
2U6PIXen+TC8qYzkI5QpZ0PaDDqJTT1C7LXzmXLW4jXAg6a98IgU1YFvt+34i09Bv21KOJYsuzhp
fbM6zbwuYXAyUFBv82bHQ4wKjXH4LXuLUCcku6ZZfiWNBMS3mag72zW2tcGpGn0Z8skcD1Z5aFtf
lvY2kajZnlNdsd1kTe0zLdrGZS5RkMYyPfiF5Ig27jyTm5UD2de3dfgzW65CSr1e3WZrbVe4s9bm
hOllqxIPlO6K8i/T9pq6B7MTQDGdL3W30UGW/PFR8B1yT9Ybe8llX2vmGW4LX0+3G89ofysUSdFW
d6jMwMFGW2aIhXoZ1Ot4dmWwBs2a9os1rlRslXlTNb9Msi0Ict2uCQFDbhJQGJxCCauATY/RG6Xc
iZKThWyArb9wNb4vNgftG4EfCWUoCBTEeiXbSLfqHy3ljPNLOai3rN1Yaa+B5Tr1SqYaSnFGreoL
xsPwksHH7k/Yt1h48wQEP/3nTP4H0dCmS2KWKFYVKj0VUhqLCwS6uOLchXGkw/JkrrLvEaoTpqZ4
oN4a2iHEDEZBhBc27Ev6wFeltgf+ugCxJQX9qjGZp6xR35hv0l/MjTLvQEVQwG+6HiDLNuNGLB+8
Nfzq5NL0W+b6BdzQjG/wtdK85HPB+L1rkOScPXI9mSqlc9Hb5fwX6JfJijhYvmbAg3y65Nw0eGHZ
WKFUeOkGc9cxwuOwI+XLqFE3PcaRvlCm7WYqBEBfvS2Ckl66WwRCoB/CxwJbYGv1vtqcakRHmI9k
FMzPQt2ycovF3uYM5gXJ4BQQu0ly5bpRThOjtFg+dxwy+vTQWWYam5GRvI7pxk/KbdNyfKwBH6TX
Yf2h0RWu0vAQ8mG956PHQawGu5yMaiSG4xXMGduUWgYHcJvZyrC1avbME53aZT5AfKmjbk0TvjaU
g4i3+0jQLO/hhAx3XFvzps5xiDGYWA3HxbM1bxSAu8Q5lTJ0Vk5sD+9cFt0iWgiAOEhs1iqKqX4b
f4yOOzmnIabC85FyBqR06muUKp3sahXuz3Vo+SB5KvAjBFiknipW4QvztfpHIbruyTtGAccnC0Kx
tjlJ11pz1KJLy4PDYDu/O1/F5IoKiQxuuQuZUulyHrhmw4ifdDsftZqU+BGyeOfcgVzGEFi5IMXq
8IsoR5OgM3VfyT6/WhltUn1TwiJgl/9vUNb8fOS5R6xqPkNkkg+pOetXA/sYOBQWlcRMGtzt6+Yr
jVlN7GihELPi4tHfiZ6hXuLOBBfU6e9F+SPX6765EzXT80eazfDbknlDfbLhdeK14Gtrdzw8RJFk
X9F5Rn7GJoKsv3Y5beGayMMh5auer9AiJp0hFCmEK3GU0ofJrylcFius48pmlwZ7FhkmPQSPfmBf
dGcPVJ65bbfJLZ+D2iC4QHpjYD/mKG+9hA1+terwy67Y1Y1nToORoYvA1n0HLsgSFGvXUUUy0O0N
yFJS8DZZPkI8ffJa7d9MWkGMpfvS/+HLgx7wUzZru9tOzpdt7VrQ7DqEh8Zva4KRhodWHKLuyBgr
kZlcglBCWuanCAoa68HkTXtyXAwXbuYc30fslxfttTR+cut7avwBR3BbMeLmbypAfyH/AOICEdXe
lSi6LLT3XgMbp/HNYF/b254FN7U6So35hB2TpefAtZBnro58HPvGSmWcseEd4orFXtZCY8DOhC58
XtELlLwrKGCMpUpU5wN+LI409Kk18BWOSKyv1Meqm75TUotLdbZuCwZyZ75r+45YpWRwsxlhJIyG
u2TxwG8ggdFBUZdYALyuoU39gf5vnckXClTRM//BEr5iVlxU/yhKYusHawW3Dm++lK/JOkudXVpd
5hb0LQ2DZ5lkToFV2QzsEIMvrLeuIJPjQtQF23Our5RBOxnjHvc2FT3ixs55pMkTBlTkqu+Q4MyB
qeABvEfDfaecsCuEDEz6dZOtjWLfIF4ohqNOlgZCDuLUhu5URRdlvEsJut+Kc50YEVyjFjWSekzQ
pLzMyOBnmL2h5fGYUVeVtJBAmMvxgLWHGFveC447XrrqzONnDXSWPugwADXoxOBebcPmFMlkVC48
CR4668mTtS/HglUANKmlfOWxiootBS0VQHw1mf6/686q36dHkiM5OPh3xi2UMrzkqsYq7TkMe7I0
WMjsTMyCOLetjbasD5kvuxoenhAKE3m7nD5HmKJAfZR0U7IQiH8csQYvQCpS+DueuR3q65w/pgHm
rHyVKuISkNXAoaW5ZcUsS6uYTKYmGHeRI+/CKt6LWfghdNqxIlSZ5hRtIBJbdCP1xmStanbyfUnz
mIx/XNpDMiBVIBRGvJMSTlVmERf+EttosIaLNCDDy3Y6YxemJJriu8tEG0wnrWR8graygNIYbEmM
RMnAYxyGnHAkd5dnrpTr1axLyKpf2op4DANHsFOsZYvQbgmNNh2C6K8wPtf1daov0yjoM05F+U0g
Dcc7Orvo1nCyl8Wn1sybYvrKsG+j9Sw+W07eifyphJQHSbFRvyCQUT6NtgNnXXl2yefcKxsZecGw
MxiKVaASUpHw1WfUGbDXsB+lFscKL0t9njn99f69szrIRPquJT7KqNllDcppzCbsLAg3jFtILGAy
M2nScD02xtXOoAbxIFgjM+fMWg2CAMP5mDHxYcXb9EyyJYDooSd0FHBrvb7Egl3WLx9yl3KWz89Y
/SkaUidCwq3rLx2CS1ulbt4PzL6g8VHH8d21zD7Dayu/aSpWrO9nkV11A1gBC8afVj8xsQ/6z74y
Vp3DaO86ApvK6ndZ+yQbC737fY5eEX14BCLeM1THECdNf+zfMr1m3BkawECWmHCddieiQhUd4WMT
WQpGORs7UZMgZdhEKOjDXSijuWXh1ig4fmzdod7HS99Hwgt1GgM14XRW7MIPHTYu0tjm7L6Ggnyz
kTrQ5kzsBFKWETe77KyldOSYwdaH6IqkenYtm7pmc9cwoGX3+NcW7Ia6XvWtnFPJnMFcUXugcksl
tlNwPrQaUkDNirJ2Q6WhjAtsxmKo3wnknqWE6yqQaMYnlqMEaLupsY3MLN1LEFFZ/VfH0eTRC4+x
LV5jqC6hYwSoQIxbMOFXMIIHCRchQmCJ7bwJZ61G3W06Nvoq1Xpr/2fw3CckSdK/QNdOpZn6gc13
EMoDJkdaiLh9K5FSlCJnJWsrsLSUq150GA21TTAy3urMfpPH1dPgVCI+CR/zTpT6B663nm6o9wzN
2WVTc66E/tNI4Y0k2I1jBlulY2AQz3Q/i8FqnrRoAwgFq8dr2eFGD8ruINvhS66kiavfKbT1Ggru
LJHD21oMxibZuQon/zNb67sn0zQpNK+fsgNm7J1Sd/+6wMBMThtRsfoqCssdpgh7gkqrqe7bLPmo
5FBj9bKECpbHoNdQ2VQ2Qb7jUVUgCTS/I2emUZUzSqEU6qTq/Na59J1UDO5LUrzQb+DvcboSXFeI
2sU2Cfsru31Adi37hSWm7T5a09HAsbvOTsWY3uVgSFiAJwcwG3g+W4qGjoQBtWLgBzJd93pL8oQE
PEwxdJN5KwMbgqDRxi+10MjpnGmiASKFP7yOFo33tkmbQwo5raB2xWvPGhK/7hqJo4z+fCLOTCfl
qu9HIEF8jor6IuvRLSutt3SEIijwEYB8OIg8v2uyOCzqYIrk2lZIUE9CLO7NwZFZR9SKP4bRL5p0
WOUAAhkRQlhriLzBWXNkA3gmmwSzNYcLWFHSkW2t30XDyWDIVhNDZQR8+qVl8vTnB6kwz6oj/pkN
778lvY/BvZ6WOre7qglY8ZBRP5zz2Uj2pNTvMxvp9ij4/bKNwRi0SMy/sTEOHZxfyRpuLRTnlT1y
qhT9QSFxI0VOnPLlCVa3BaPdeb5ULIcSRdu2jfUNUBALC4E1kLpQOJUpdhrG+mmQfQsreEs5dVcR
Ai5+RA+K6wvg/JMyS7w3ZrGDCMD+sNxrbegZSryrHFJaIpC0DAbDuyGQsYo/Rp6nQB9PYrIf+Ei1
rrsBTifrQgLxFtBbqvT4PEb+RqOho/TwbbabMvBbjTGzlq1pP2bnAs32YSuMrxt923Rcsct0LCbf
oGLO2N1Fta9LtppWfmoiY5v2h2bq/TRvL5qGk9JwnrESnOrkXVtQkMvaX0NtjPkr72I/1l4aDRt2
x4Qip13rGZQlxxTZpA0tbqIYMwkkX0JuE/RngsRHsqJKyplbn+fMHDMUQu9j8p0On3PSwxs/FtoP
3E04UfOqZeUL5ckfOoKSZuZabAjxaaFILVin56OxqShA4hbRKJV4j11KrUbCiWz8JYGbYEirF1kC
V4pef1Vox1o+FyWW1tUY4Vliu5OxZgSERkwmOq2E+fjcmq6QEzeQClee9gppbvGvFX40LbYnOmUO
M09CagZ1kK1MC8gEebVSuoJjNkzLzTi8N/anZn+CPiNqfGNHjyr9IPSAUc9An4Uis8+PbRsjNNTX
rQiPTcwB02W7DLx22F3UJdZSB04UtNskN7wCBFkpmFXKJJk1JsRYyAAkOyi9wyqYlDaCWwlF81Qo
1jrQHl6AroKDMv3A5FoZz1Z051ILvdj4LArUyK3D6PcPDCaZO9EWruGGqBM0nNpGDSpeNYTsoLFG
AEHtdKzGd9l2TkrGcjlzcQ4fkznYp9q8V8eeWBRB2ltBV8dOTt3rQ/ClAJdmBXEsu5ndaUFc2IRu
QwYxJ43sKQGZRwFxysqRdco2IUY2xEs4CBbxw8AYCayh0Ix3nVoMIwGJLPrYPGROYHbD6yGccFCA
HSisDU0kgxYQKG7otK5KvVviD3STjOmqIa9r/moiv6p8OveBDibHuqos2rsOa/bAGGRo6TUEMvRA
7Dg1r4iQ/DCNtlVRsJGgkwU1ddUZbsY2f3dmy1MxXuP6bACYWzmxvA0F9o9APjeEaXNGX9WZHEpD
OtSsP4zc/lcjCZJm+04BEmDcl1ULyBfYtROOaIL6Sh/BcVYFf5I5vBFGdFBm9WFG8x4L6tFCaUnc
CVR3UlokAPCWci1gkKolZGF79EP5u41OQR16QyCdi63TcwuXPsTSmzrmZyfXtuncXGaTkTY7G0dx
7lPcwD+F992bxwiz/zgC6YHk+SwwroRIc2JkyhpJN4DVdhY07YKmd3Qw+5dHbU5BvxRnMTRokB/O
DFWiG76x+jHFUPhssTbgKEy7aKcNNnPlX8FU1xw89sNnNep2UqGvjaD8kztkw3H4MnWZR1V6ocfr
6EQ6CZ0+czrTkp+aqYB30X3+mQyk5D+5tc9TPLldrQFRk30DQIkBai1p1bdmqN6FaM/GUB/IwyQk
+H1M0TCr6hHaJYHqA1ekeDENizgrkFkRymrkX83cv7MoojTfmta9jTQ/HiXSJ9LTzAYasg8YOuuR
s5ys++DeMJc1clRLFu5jp3qv+o+un05zWj+Kfn6X1fgkSGPCfw9rM/0R47Uj4TQcXyXauKRmioSX
HxxzflJnnqDkkfDhjiFVeh6vrai6wzNjjRP27I/aI9wrILrkyXfpJgNC1io33lcPNdRJ4HbIeA2N
SPuxx4CRYwUvJv6Wu3ZVx60XhvGtUx1yaUl6NMzhkiFeZ41MMzRgeyNP+KkSxYBS8DxK2aObnddC
Dh8GY3CFQR20n12uWH+ywENqpVRVBRBhRkjQuSssyjLEIOeRC+1FBa0ESxiKRnduSxb9CVmI7OXL
zASSH596ZMV5IH4s4lcVOK5rVjwW/QT/1GUoBGjAGO/jImSeH9CW70NjvTpN/NbYtVeF2m/TosxJ
yvI9QjJAOLk3Ns0JwiX5xKZzNpzmOhmqG7ODlyu0VdZ8qJclgsUdHjQfiCBk2fINQ/mIOvtCE8aJ
bh+bsjxa+qKzaEJMeN3F1r0OS3Kemc7KEPhrEJPsItYXhHmluAu6sn2FLvvK5bXNMGzo4xMG1FtF
LF0psqd0HIfmbNfps60UPy8HnlLUZI3yU2VuFI1+WuqIQbr2UQX3IBC/FEgoGvuNvnzdpKhjnh7R
tpUPlE3fk35ClHgdynpvKOm7yocEphUh4bZeOjboVH4wB4d04mGb5F/wsb4Uxuj7zwOpIzVgp7Rn
h5bEB3VJiTBQyla9QlsQPepMOZdCcdNBbIdmPEdt928SxUXPJK8w6/+llEjHmI+GHbPnbNRIU1qb
Ae1/Y31BcLlqy2zBIYzaGD8Uq70USnHSJ8SbcPymCeV6+UHU3EUF6eDNKd4pOz9SV4Sq9mbOFbFX
NjNLqd/a5VJ1BIcyFEf4SHAgMrdzjqQreiWTzUHiAILIEGaK36B8adinVnG62Ih48xZ7U/qZJ3CB
1L8Sux8UHnhYv6L3WukwUEW01Ru4eaCRr2nGpAZXXIgUo0UwwCurZN+ELxDWDQFi23ELLqzlHAw5
DeBqqFqvwV4jM07NUTG0MRsq+7VmMiVhp5u0HqsNDBOYJWa2Dhd8Swelsf0jGJZS4csemcFShE1B
Dx4M5kGHEsIAbVlB0MTuyFxCAuKSTiP5YsjI5MgfQCxFhPeNGMzx1vgVzEhVQY9QItF9i1MkC/xw
dvgBVZB82WmbJxVJRqEv+t+qmdYD0/IKEFmHPqt3iJ2v2QaybdIc252nDII+yZD6Nb0ECVXj0BzA
euyGNqQnC2C71VhMWDdbBfo2fTMjjqlR0CkIHizy4NLS2knlTWDFSvvnWF4kqDxNAtBW+rSY6jXo
Y43WQBmFl3QJCRmxbE/dNuF6mXD+djpicNbKSMwCDQwxDAFsk/0oI08lFH7JLYVwZcd4zWgQ5eJV
by1XYjlWq92arAq2gSNKTntjhuElSXpfqhmhDd2esncTnAVaz5RjZXkDAljILZxUGSMl18h6NvNf
LXwyp0Kat6E6Hyf238x1k+pm9Y+qGvfkg3hd43PG0VfxIfRMGReJIsECDRb/hFzbqmU8rHYbs0ZU
BjciZq9hwfJU/k24c2dCrjgSdeOGXEJzTPYlxrZih4OBrKHM5T8G8arVu1g1j6He79F1qx842zy9
/F3+McMyLsVW0iDgzy8jTCAVDGLAAJcA7lXEHKpAlgPvsPnhSlwN7RF94yrH1tx8Twie5JDhsfEj
Cgq9PmMDcgtyHpC31Hmg1pirE+gDCI/jbkG7qum+N39a6dqJLX9SS56Q/53+TS98tf+HXaRWvvHH
pvGHwAaXJhfyctUW0NcdOBNnoldW5NRxw+VtfCKs7BRhqsDO2eyckFVkLc6pPT4BOCFjqU4Mj5ku
hpZyIC8Z1Q4ShbsstT5Yc2rYr7b8bREn5XuLuZgh3mxxme35/7I7y754x3WRv09IaBX9Xsc9wHUH
yZeFK2FjCdecLyavpIPO00R+wASSYnpAQFHE01pGst9Mby37J2oFlkXPcqF5Z3+g01kKPSsgUQhr
SZVlNk6vimQZggIkU4obhVmoUfsAUxi/KoiytTP8uxROmrooooSzFkjJcHciqvT7DKVs9epgsIuN
dwnVPrZn1u8Qa7hKGjRJ6XyMcJjMOPkFBLcWy3UbKaAxeGjwBMB14Y8a6zCyveVAIWZ1o6HzqOVh
ayMuYb4qIA1o8iUKHKajbP040KIGT/lg+bThZBE19KPHAJFiPwT7HjS7YIJdYvGboSkI4D4GilAp
mii3UJqrRzofXTZ3bc0AgXF3CwjPHkdXZtIk0ODNJVufEKpljfsKmeek+hlMGBN1js4/ryBAq2Tf
MdTp3oaFZguAF9hhQyajoLLcMsKMgyk5kF5rZKEjS+qbCfM1nmggcdFyPjIGA9SWerPMUhRRroKA
wuGujhgTIrdFzulFETCFmLEgpgiivUp4BhOYrB5Xipmgy00By1WsB8KnnuL/DaCgtzGTNsePW6YG
qd+2REYNRJzEKAgG5WOysxM3xoamcVtgLAn0wlMPDNBYk9GMeBXLmDmc14DeiRGu4OPqZ4ncWpgV
Gr6baYLWB6hmiNJdlmrbil8hNdiNIV7i0rqRAnoipatmCxFE0MmyYb1oSuMqOUBr8gxn+f8Wgicc
rUrbDtimnEE/LI5d0q/3nYIZMSTKoszJDRmgoMhkZyGPRVIME5OYWnZt8CQxtWxmkNOKX6BxFUq/
Jud8raNtQB/hE56C17pe8YeMSd50UQ1jVFrTTm7Bh94hg3hRh76Imz4a4h2s7GXVm1ivrfiXpewM
+pu1SIE5Q3Xzs2XGzJtfZi8tlq4mX/DPLvM/RP3TWs/xv8d/AkzmUAtPkv/VKd2X9TIxNgIM6BU/
DYwcXrKONAOj+OjrGyjD/51HqGNMQJeyTh9OLUoMOfJ8bDLwnfG/SAW72PeEYR066a79lOixovkl
lG7yjNiXGxjB0mHCMBSmt8J+TburIf2GARBTJDCGRT7Zq8j5c8BHJHblHbu9Gbepesvb1zi+DdG7
2vwjMjxrPqzuvdJeZwa2GmvXRiJKKX4DBWnLHyU9eY+mamSlkiP/HsTVECcl3o7UU078PaHRBt6o
W3g4tvJ4CYMr2HEM5KsYPbSJ2lBdAXofHgirtOwqi8esvmfJP1OHGp7DzoNRehN0fuNLFJEu65FU
PClPhTDZATaJhfS0gvygsLHt7X80bXruh3mJFa5znYQnCGFs3P/rwj2nnK+TiEccG7fwe6LkvwbV
fo4DuGNpZMP7sPqXuIciM9WeNqkIAADgZfk2IJdjYt8wISzIZ648rGERKBgrxTyiVSfnOpLrYkgA
fRyI0jxKYWkiIk4pwQb3KQeNi4XQkx1WtimbRCYddNKCr8FhxKimN33+XhTCAMPBOPBeqcaqiV/7
6b1vAdrBZMnp5iwsnEXPpDt7yW0a2cvMLEx5YpizpYNTema9qYe/2PxkoNy3LGqX+s5iemMj7EU0
AzIbKSbqckSHs6jQnQo3L6k+egPpq7FezNZJep5BFw3qBkCkPXupzLyd4iQnhIgrIyBSdTgB1eSH
ORbhy1h9c+VK5hsJbjzqn1kIBOKuxL+z9pBRxOv9P0ODDK8/+Dq1+SVvb335V00QxS+2vcvsdcv4
JXiOfeilBmZirt7W5xfJpptojuESnxo5YGYA9TOrkN5LVmit/JJEr+UmTB5295UjjgFQNGDe7IYU
JBTVxd6ydL6oU2X6lfJqsLjvyltBTZJRgjriraQeiDS3lCa0K982S2wTKTYBRivTuPE6Du2VqE90
FCBxkkcKjGSWX8uSUhsFE+6fcEDN7VzL4XNQ2GPnB6e5GOVtRtFmh/A/mIW3OSWnyhYXhwLYkLBc
pIy8JdfUZFVdI7QxPwzE4aXTk0uLTNL4JpLeBRbR8e5mGfPI6MVuv/iBMIabwXshbZ38q0aF1mhv
o/Mbg6IoWYlE8Q8TqXWXXPXu3CzdY3kU4iqsW6jvHO0cJVf+PY28sNyn+gVt/ighwJEAhSMr1OnS
MVzz8KCJtxZblF6x2KNqTJB6JuMOIxAzvnnTytNOF8HFFrSi3eAnaE2tAddkKZ0Xk9/c7kYrfy7/
UxLpYY5qdtyoJ+lE6dX9IWo4dacTEAYg6WRPRPeh4iWdsbxCWlKS6ajG9l5N0Gbo5n5Mj+FI7Nz0
aarKtgYJQTCWJwZaLUUjZlQhOVE5gngG/icTTqCAAQPTAlDdUEAopvrWDgSbYrqd0kaemVyh5p8B
hf+EaECDiEm31d3jWLmx6/nSs2Y7LpYs/LCiMz1u2CoTu5jZpszAyRbA3pzyEJ/bRoe8FF+sgRSO
qEUxOn6ojXJHqo8LYnyTQ5XMksmD/+v36TPWVNaUEIXKhAFnsdWG5E5U534apL22hIuG4yGlrCrs
fpMugPamPE7Z0qxx3Cx5MaP9UXKpmTGmOzEdLVGTq4RdY0jeWz18Id301pNfPWAza010YmqwJePT
zxlfZeqPhJBtII0XLsIyX1Nmw7eC/zg6r63GkSiKfpHWkqokVekVZ2PAgA2mX7SIyjnr62drHnpC
T09D21bVDefsM+C2co85wCw/znZz4hx8ShwX5iSADPTo6gj43gj1Ia7bg2RqqUS4D3xSXMAOhpR8
gqiRgqE2iBzZ4rA0bFZPw7yPtf/quDjxZHYVYjTuhNMrrM+HoGVBmg/Dda7YTAZs/UkRe+4lX1Lk
4uouPNiwZHDn8wlAeMS+kx3uIubicBw3w2oaOqQiNTJbIpuoy6yfkiRORyw9SnVrBihZ4rmQbX+/
5LpmPlOVNKhepWGf3K7dWVHFFs6AjCIf+SYPMUqZgpXhqjdhsM/Fg52Vn43Z72ew6YvjMlsWRgtf
a3Bohyfvq4OoNxEldRc0RBVL95xQ6yoyHrgE5qdaUlj48BppwYHqr0Gmn7A3Pg/WAJvqr0/6x0Sy
ZhxD86+HUkfJW4LNNI3s35zzIbX1p0HpZvy44Dxm8qMqQB+jIIl4sRJhcBzGL13dJ2+ZNi4O4jwf
9Vpdl094mT4zbCNFRno3+VesAlkL4JRwGut79CB1uT3fdBWxWGAW4Y+PtWU92nzvcH0eBzWcG9c8
h+wJ+xi6SPkquvmr6sIzho/P8qaiiVqUdX++qCRAerp+e4G6fxo5x2QGXZTOmn3Pva2nlwbKvnKu
g472fvubQAsrtfHemPpsV+mLQx+IUmDjuum942GxdHfOzJy+6J9nVz7BlTy5Mj5NLP8aOLBNR1ao
eayY8ufRfPLreVf02QtUHpcw3IyAc9MIGNZY42sUhzdfszbtOkz2gplxDq49o5VTudjgRtmUY72R
xF54aidhTKeIaNJYP7RoeSMj2I2k6RI5DGTcJ3oCIvVQsBbFZcDBDmLjbLZEgZJL33HxkKkFLLy9
K80/K9l6zDdxaM/yO/cBP+VMpjoWBoXV7uOAQlhdOnAjdfIV9dNhRqUT22A5I3cji3a79IYh0Bc9
X12mrA7bXL6QM1knMyzPMrfedTKv5vjq9sYxZruuIVtNAWJ8ebdOzGepPmMgYWDAyQ2IcDmxDwXT
CYJi72beEyIm9Vp6Ns5mBuAEfmM8WjsRVBGb6QKAITd7GOSyj7vrYD7ohg/48M93pyOwXXSQ1iZs
u/3coCK0LaaHn/b8NKIfJZQIeXYI47TxhmfHj57hhD6CVdkTcWkiRupnHw0rAug2Ig4yxJKRdVtt
UEZRSIz9LU49pCFk/sUpBhqgnpJKKwbNjuA5zxgywUNxIS3We25tsc8hg4Y89KUW55gf0nXPvqPP
aYt6H/SWSAwE7CyQb64KngNKXNiTR6B1/2Jy7toyOmRsGLrO3gujPE3QBMSCfjXyQyppz9Q0H/xI
nYrqp0XK25QOdo302HgeXgSs5Kb7oEd5cm7h2Q3KR8EPkGzPpCVAb5fPOsQpUYrPClVzAe5vTJ23
ebLeI9P4F4zpOWjmDQg5dSum5NFpkl3aoYAklctxGdBhLM+s4Jg79TuNpB3CLDpEyL1o+nuIYOoi
ig3dED/LPwBSAVBG1gwuIQRL+XlWh1l/+hxIebCz2xcSgAvxgPfkqyBhsDo1w96qj1EEMI2P48ke
LnPOob0HYRolS1Xkc6SAJvBfguo9jr9DQGoOP9psmcZHyMdQuEyn8FjQInj2WWSHGqkr7Wu2KZoX
UFEzsX72d4f9sbxY8m8qo7uoPsfxZz2+Mnodb1b+NGcfrEBGinv7pVV7Zm/0fGV/U94usw6ddTD0
0WgPBaieylsp/8Gc/g34N1mvqvyjYdyg2zcp3rsazCEFHj6R1vgB08Rx9oPhCtnrT0LkwbB8uxOR
O/ZvWn23JeKzDwHoqRA/2n6x+NiiQF+sZVtk6xVyjex5joFZXerugyrbji6kdeMuo7jCXajMXyQI
rEv7Jt3My8gC5WCCF3FIKSvLN/7wfXSCRMdthibpaBv3Kn9xFf7Lh5bEvPycVFhrMd3UdEuF52Nz
+sMrsZnrAwz5RwLlVhJKeNLw5PIDNTZlLxS89uZAizTyJ2GcYGw081fX3Nf9hxqOAYVfwxHB4M9g
hT3cp/5xnB5BZ1QIudhEJg8tVlg8qeJv7Hip5leRvoOanpESRifVPhTto+UFWGOjO6l/I62PKW4m
6l8fBI9vO2xWF5brigxD1vOk9yBLr2CijuELpJfl7eXjXYhDGKAnBR2ZoMUqM+j3J+o7E+Oq/e1o
9t3vVn3gOxu8+66+LwFPK9Akb0H+0+rPGTJxP7ybzPLanMixm22c6o7dwBlJdPxLbwFLsx0f1LDP
vK1BDj2Z2d0hlC+BfqSgT7FwOwrYw7cq/lm0feAs7OYrgTBsnf3q0Z432DbLkGQTTvBLUTLybn8d
/Se7S5m9kOkUFlcG9pb/k4rXliqa9SLPgGbyqvyX1GCpJD4z5yGgba59cH7TV2E/jO0Ts+HUgdmy
gkFaO5gyrzw0c4x742J1D42Aco+pd2HfvQwTEvejP/8LnVOm7xFe5S1TVXJznlzGtvqd7iWwPmMs
zTVP3MiAPU8R6Dx5oK+YczHmebK7z4ndfDYmG42poAVJxNrkzhqTlZ39Lv32ck7wzQPZZEgxnb3i
YeKsh+oe9eDxv7LmK4IUs1xujwbHn//moSImOQi1TLTps4d03Ibuzzi+e+I3Fn+ueu34eI2M3IUm
vwZ7dknmZkSL/NUPgLvKtVsj8irfhX8yoM246wgdNo53Y1FEY2UMz9oG3bJv/ae+PXT1Yzrfq+a5
tR61++jW1yw9q+Y9RpDlOfJOYT2xvEuTnAG+G86Tn+z4h5SD0cKZkf/5AdgBfdNQRyLowxajdBhO
gH8eQve3So9ktJtISM1zYpwncQHyTIvAtnrEGXflrTcxnMA/sHhLRPlWiYsdPNTYrK10i2lratAF
PbgDwqO3MPjz5CsDFBfjYEeOUf4lmDbZGCptZm4mO0qmSnBzf5vmPAbYD4q3jEEpl4D2XifvsYz/
NfODhFtjvafVv+UBw2NqLt43C3iq9cdEccBgMbmXhGF3kN916Wsgj7Z4qKrt3D+yaRsxmYvXCNOA
9l+84pglZ29C2LOuu3eiQMCDI4y7t1h02uJeUbRbB8t/YvHhM6/tcBmMj/0CLsBE2XaIv8e5BIcC
rSf1C3edGIFLjLPzRqL9LdColBEynKcZW93k30IagkBEaC6JNlpyl2lTCZ1u1EtmuNc8D7+MpPqe
0mTTUexYU/OrqDTXXn9LcP/dlYIZhma52JD7OxMgx5LePI8u5fHYNW99NqC7D0yIIwGYca30mhAR
crQzQq88lyztMlabjJDOqs0eLFGCorIAtVsBIliA2rwjlZGwQCjjNeR7G7Xugl4zht+kKhERwetW
MnQ2hd0gSPexUbBl+YPywTYsTBfUAbnxOJBctPmj3FuKkU9nF4xxbTwYsR3TysWOsebhy3ZuWxwo
9P37lAkyevWd0VVnV3breJDr/xeexG2gAqwrVp/hds4Q4Ko2DJlwuHzQZvh4uFkhi8/dtu7NY0qM
CqNd92zqknVUCXRmnuitynHXOnp6hONqmxD7nZiBcTuhzk8N9Otox3kxnLXfhWJLRPN6LKJ223Yc
iCKigSpn7zezWrFNoJoVgiVubBz0ZEXgWJp1F2VQIEwXy6QdTjzDL2Mv7zMzJKAxbZhXG8bJpohi
WZpRDdKlk5fJxcAmQ9GHka9WPfmht9O5JqekIclSM9Ttq2oh+wQfHRbvdpo+CwM/S72wcZ08H6k2
inudoJUsAo6Q5f2G0n/QhHMjXOK+GCqSxr0fxbDczAHIOaDlKgC4vO7RYYiBLhkN3+3A/nqlaNnG
FvKyGifuB+gVJJoYd5OFCYat/X1U2dO+re2/WuucyKcfO0sXSkdprLreDA8z0efbdChRfdeM2Els
A1wb1WLLpDM332wLbOeMDqFzxH1oFS/VUJcvFh9w1srgYnF3DU757cC2IcqnuWdL0hz7givepuns
iwS2gQG6FyXrKmxxRVRueslRBTX1bcYQFErH2pGNyKlpyXWIvnQ1NUW1I9ZoM+WKUK8h3rKM1AhO
lqnfcq+TEc0cXuXmtnGtv1IwYehUhR+RsQBfWTf4gieMyqI3Xh3DewLDkmNYJHct9/JHnVUVCZn9
zi/f2xlRpdIgR6PMzg8deVxTr42HCKaAb4rhGEeUPiEOYMj+p0biFUtVjJA85KpNu3urnh6SRftg
9j5607Le2QYdvFeS8p4x8sb7wm4GIj1RUFUoNn4Tw8MZMWWPEU+szXSnqNBMyBrIHb8x9UHonqZM
x09dN3/oJs23s452pmHLdQugEF+8TA9e7rm7sCOYKtMB6S5oOe+mgl/iNiM10SxBLQODsydqdpFl
531EdOSm9E180Sq4jRk+KGBGClVNbD73zYyUfn4Zmdrt0pJlstMZH3biP1F4+fdjMQBhaXGPZJHB
GqO1mPCBORvU06QAEMwFaC3hKUVdpY6KTCxqkOAMhw1hflPc86k2V0aUQOdPFm+1az+TL4M3IEkf
+sxllxFjIwj7FyuP16nNislxY7GNakzoCVJyYWNaKX0bw6xJrEtB+9T6d+U4tOvBgoeBHndde4y7
BnvuVnJ0ERuL4rOWQ3qXF4RK2EaNewaVP+T8YEViC2KjniyOnFGYJiIXuSkDXpOdc5Ya+7iiTXJ6
D4oLW6MkRlHvdjVYtcrfCsZ1SKV5G+w0Z53ARrkrXXZkYT+uGsI4iEGMNnXv4KLwnsYOiXyjJzD5
SKsAafeHfsrR0cbzLQrJ6DLApG+ZrLzGmXvlk7ajZPtj8gxwdbYZj/bDG/B9iQWheAJ4dXPihvWx
7qgErB8fwoxT4Msgg+eAtuo58XmP43hqeIDCQyqMgSlR8FcJDFzNxFZyRIIAeqpb2XS+Ztc+pxkW
4jgboMd5z14G083wsWAxt+BwR6CYkim96Sr1FrfhyZfGPXM3Q3FKe0V56wf7AlLopcNE1yT+ehCW
AJxfkSvKi+t24PMa0/tOYfvu7C4+FpLFl8FsArVQ8NRk3CKWOEeiP06sPgFbXGPO7JWLCShw5aZo
2QjoKTiJIWSYNKFtIUSel6zG3sgqLW2TCxR/0kjc+VtL85OUis/M+h4YI8WTS3Q9ZAdShuuNqMe/
5Tkd+qniXyoozPqhcSN5iCREgY4Ql5IsupVWzlkF3Ooq7QmPTuHDu8Bta0iQOD5YR3Cc3EkbcXAT
S3NXz/nbAp2HsIzW2zTHTWIQzRH0Yu1Fy3oKvdkcMhl3ZjalSDReHWjT3uhQ7jriJ4L7jMAHSvrC
zosz+5bOdXpukWKO9uMwp0cvmb7DohPEtTDf6/1lm5p65C5kgbOFmsrRi1komRRJREeqdyo5Poqc
VT6X9FUSdVbaSyYVT/y29ir8dfSKZfWb9cxpg7B0t0NzzwYXFXej2cgjfXQr/3kSKtsjZFfckGRb
ZpupUS2HIWvvPq3g9+VntzLZQpJc6kUwpWK3eYpQ9cLmemhtB/C82V78FjZSCO0LuW138ljBtBIr
yMLhBP3sD2wfm1uP9YRFO7POBwRMTy0dl1IzfS7Pl+SSGSgLvXrv93TuJNHJdZ6BN52Ru07xHw0Z
d+e9P7P99CWvpiHka6TM8GQNmxZfu1C4klRLplhp401jKQlJssEvV53tkddRtK28c0b/zZitVS85
TLuQIMDORWRdFHj+nIl7asJDrXiOfWl/aHN+Lgxb0Bu3p0kUt4r8j3js0YyEuHGNZ+11wRbYPC8Z
W92JPbju1HdgedsC/OyhjM0UPeil99Oj02JlGsJM8/BwJ6Da5d3xa7hh6F2MzKUsxbwVxPhTId6w
9tcYB4imQz/F05Ubr1kOvMBu6p+qWSA7fX3OJndYW5SNseEiM4JqVpD1lWTOLtX1wPAG+uyIYT9V
t0gJUEfYYZDLXrw5xq3LmMFnzrpuvPgSZZqcrai8NejG183/aJEaN7G1Novse8LGFQwx6PSQLcyg
rd/O8C6ml+xEQc0pFMWB7e5izl2ALuFn08UvtsnH0vPQd3fOuhVdjHnq1TcGvarU1YuBg5Lz8jup
KjhMLRg51uMLn9nHF5UwGnXYgvAiGfGTm3hLCh6g+VERDsAeJHYcPBh9SjCrJzxyWOQp75vPvu0e
0/jKbPc3DPp9ZPQH0t/2Dqoabb5aFYaZsR1YHjsVvuPu14n/vEQy+OpYKRV4tJNlauCRCtqp9Ja5
7hUJBZ8M3otY4nRMi4JHNcYvngCfFRn5WT2wrR4PD1gG89gZLGsTU8L2nraYEgA0syrqw+kYUP42
HQ15JXg3pK4fRge1Shy0V4c4eCIIGN1grNu3FHkQZQYL3wnrAHaQh35JIU6hqUwllEJlSKbJ3rda
/rd8oAmYE1r7wV4Xk+vgosESq1GYrbM0eXJ8JpdxZkr+Y2usMkc8zHaPZsck5M9OUBmVXORxTJPP
upfUG3J17ekX7BQWiUBGhNvQcSIj8e2qJsUlsHZU++CVpCR53mM3KiFsVQ1ODpMcRWFjqdfTm21X
L2m549rfmPXwq1K42sFjOwNi6V10mG3f7UXu3DszSeFV0q7//xXF8tvMRXz24+lNDQVdU1txeUu8
8xmSg9EHtw9inK2NeRtm7zMQ3LMVU/E75rSzl3NVVBhzp6E5IH/hA+v0DyngYov0Gl2ic4h9bNSG
IV6bHBuNnHLqr3NnoL0Lmq5ZWWZ5DUtKu6gUJJam5aVqwARZuHPKjvBB14hJ5xE4oIwEeoYi9jPL
MJUVbXxxaVvR4XxlE+12+Oc5atjWEuBhSDfZkO20GLBg1eTu0VXVCCUq11tywA+N0Y1Huwyxrveo
umuXWaaHDCMaThC6sRiUw8Wc+SjMrQsOdh6QpttASFzce8XUA9015y3N50xTMXz7jOeDENVSxVEQ
Gsj9YA7nOL+64MV3e80ENd42OovRsidspqMeESxADeVe28R880YcNzkZTY3KnoYl2MZPu/eGM4o/
NpqXTvBG2tM7omkqHPaiAADOg2l+28GiYG/cU2KG1zhkNjgGFcLpAjM/pB92vIOxlXSfd1OPGMcP
Xu3EeDd8HOJRYCOIs9gSV7b6dgKqKUQYSJFawJqjD/uEIcWqSYN4pzFgGq1zH0B/ZACBurLWnnc3
JYsjR+R7s5lhp5UXUpZXppw/i4ZmlMwaZjruUefdTo8D0MKks9YdlGgU6ihNNcob9I05JIDEwBYH
/ftiFcRwsotouYtu1oJII14MgbIgOcFXz6YR81YmHvb4INzGkIBReylv0xfTfdl0+TErKw5hzoqx
OYGohK8gIvzYU5jd40MhALY+2HyIp5gJRJ2AZyWdqsNE4YT7fk5/RklFHLjYD6b8GKXDb05s5cqr
BGnSyVNSpq+WqOU6kW9orT7aqLy01+yJqmSh1cDen0JkTYrEKYaV20EhrZYeAYJ0eC+Isf6SMQzw
99fXtmJwm9pr0Shg03GyMKC5BZgpw7f7yp38TtRqO8XOtUS/NcfGj6qRTztdscsFSovZ5MYviRzI
Ik7ocviwCqathL+DjaiNYd+0LjElHYIsc6KysEle1waZFxnVdA+fllG3wXpNetUmEI9uDg12sOyT
3Yzt6hjX4YV2HfxpEIX3gbS3qowF3GBsBIFkKxJtMQpCzCI9jElGUZ1728JJMzh6A39t4uUhHUZm
b17HtFxDljAqgiw7HSB26dcQWG+mW3RbfwlKrHEYzik1h+yunQxPXPJmgFShVywb7dpuEdKCJkqn
RajmMJrpck2sA1zh0Wz2UY/MzYNcX2e+2FtpCMeqJfHJBzO8iOPwkmLsaQ+Ni8DVgGLS0rUMRYRT
x2lfZqN5KpH1GZLQAyo3hlvZT6x7Zr7Vqe+C36E1vzKylqzWxRIA/yRO54ulrQvwWFqGPMRSZKH5
curHqgd15kYY41McVc0IW9BwZqJjxfzcpVTVRJSyjAq9veRzQqlsHAyCss0RlnBCPZdX0VcXhO90
c/wZopYOg3u0NYtDZaOOMSwCksOEu29YaC7FNrBIOZkCvtaAoo0FBB96Rn6GHl/TtnqMjfm8CPGa
YOR7oBmIuyQ8RMZTVZKZl+fOMQ66S+3xvFe6y04kZa8KLdliK4VgZhzNu7xEdpsmEZWGByTSyRE1
VNbIH5OMqSpRe27Gd4+su9awn+cl3lWL8BWHIdYBrvVK1i5HQo6HTZCKoETbUNnzYFHWkkyWIvh4
FVkYoekPz9GiNcBqlEzWsFLLV/LwtsU9aX6+Ng6/pJXBRMrafjN4L1XLGdFWNiEO5rsKuIIc+Ukq
Ea7n6t4O4vts7L44YnCsJZgymB3scUPuEdR9+35/KgIVrFTTn3kvws549wgCdzAOsySFxIh9EtBN
tgwOKeGDeKRLClKUGc1TUIrttMRqZOV16vPntsFgEpkS66p180OT1kvzzbRJua2q8aIIM2Kuzeky
8WEpi+Yfhs9qTQbmN8rLS93C7p1yLA6RINpsFlQ5sWaynQ5qY/RlsG5/y6I4S0MfHGUg3imIfYHW
96zR2izugGZl+jbqOTIxhlTRbQ71ux2J+dgKbML5AJIBrCtUCDNiDD08tyrdO2WFsbCiIu+yxRM7
Yskm1MFBcb02pP/l2QyIvDF4MeR+isQFJcUfwRd6Mw3w6lVDTqCNDjsk2+TOYXBiBLS4vjdCZyqv
HZ79yzx+Kx2wszMZDSdLcMjIZrZvw1tsRxibymxmwMyou7VG8puJEwN6kjCV6YMzdxXYi0xB5zCR
b1WlmFZ5532EU0slFsG8TU29DTaSpGDEg5QSJTEqcgKGOoDCYiJM6kYMXcCOv3vp2neitb6GPq6R
ky1GQUbvleu8WUHwzFTrgdDg+yyyua85Yxgyr1swSqPkWnK66q/uxYrp87/GyQiI4IS32HinNayu
pYdErY3S45MmhGG3fRxywvow4ER3ru4PU4lMqGlYj1guZzAV6jJDXAF4gDSpwU76KH5WpuFDHiQJ
iuA2vAV0M2kaP4WGPRzrdGHf9KvZmb6MOL85zIm07Ry0Ri44433tUaMzNLXeRNR9JaZ6c6NwBT9w
RPPEA6groD4RmmryHfrlJRaAM+BHf5rE5uItHk/IjdbMVD9TZA4NgqcWi6OwE2JnK49Smspl7oJ8
7WuOYbN0XwdjfnIIEaCBBkntLned3FHI9TBNInubo8lpHOIQamIHQOEf/Tb+J2j8kbJaBEwNbKc8
V+iNJiysz5C4Zn6SkXIW/Y4iuarG/dM+zyBde5Nj6M+La9dprOZU36IHPNO1cCGq1CNLY/kLaSbw
K/JlJ4r3j+0+pFHLxcDhiJ1VptnGK+UFPyyeBHRh+QzzAO9WLAhyigZ5jHmnt6MLTjLEoqjjhVVI
suIUYX5rHXiai0aGNLe/ccZphvjBm2Gzmz6yttIziy25psvgWYuNMP/GrHtz/ewlJ1le9OIZFHH8
KAdiTwwF37WYQKIm9fwiQ595T7BM3+HPhsd54ooCLOutq8x/t8fs3Y8Rkk4+I8AFtJcFCZTMsL5V
BDqlCvgHbmeOX8Nr8FVQYcYxko95jD8Bvku/+zfPaY3On30MybALhQxUjSTs+annoSRj5D1e3jdP
+2S6QEaUx6zJ26tkP+MUUMH7tkDEWpL8UzFH2th1Mq29kv1JblPzlA5M97or6uUb/Jom970h1APX
V8DmB6cFMdf1LlEgteU8syFOPpyKoaDS6twXJRoLIxDr0Nr3HeTOzCuCx6rRzR1VuNgXEr1WEuOm
z5Elo59EeE0uWbTvCRjjreTz6ctKHpqcEeWEwhr2JvtJd9KALm0s9Mhf4SCRSDxRqhr5nZnAqErH
SSJtPfYIfhlaol2OsSoyOOWlrde9BhVe9MK788u2ZmOWcKNH26pgu+z1HgQ7wU5YZvzv0oZSQRrJ
aML0qIjIRRtvWlsMkmOYdtCjpp8SwWdeTF9iyeYaDNB+s/vKs/LTT66JkjcV65Q1aUZ44D4up0sh
cF92Iwo1L4U5l9uKCUjJBHJfaX4Hu8jDDRqhuf4dtHl0AK5aAcsTSwH1joHWGLmejgqSkhJJu/Wz
9ua7WbpJbRYIuUGA/MwHtA6LDxgFt6LowVR1zAl4VUojpIDtgsVLd9ZEFDBhwxqV1aBcaoH7eWbf
sMoI9Q0cvfd6CZBSAyzsnBfZpO7WVixHDaDvKXfoykrx15mPQy2tbamJ4HGpMN26fkPETxBNezES
nAzVvGeE/JEqF1wYfjM1lvDgLFaiVv7j+8NROrlBUclGvJ+7x4YWYUhoHVtjJNdPgYBKYapAysAM
Eq0JmatWsdFhoGzFslnuSeZ+tjv3vQqYgVkGYDt/cskAtqpj3Y+HzgUFDN81X49/WRCpFaJ+n4LO
wrTFitG4GuXcPjRkYmMVHXeNNPYM5s7G1DarmhkitnvyAYksW9kG0G6J6Zwn0doINbwoT0Lp8tED
q8naymhujzJDOlmw2trqRbSRd7hFZpu5hRPX7PQ0SeYghxXCrwWAKdMGXhMmqKYnabT2CvIt3cpk
wj0a65r18b3VMtopUCVU1bGZSMxMx35pb3k6M3QfUTxQPzgZYdUDJAyPqKmsKphCQM2SFkuUUT2m
psQkb5MBHoTmJct5TEuKyFTpHots8lwXvv3stuOdE5A/6iYopZmFEpajUPwS3EUiKd0M+70cXpKr
3E2ZJfla1n6yGVI8CwMgF0OK/uzgOJ+i8zA5Yu8IUhYdhozMklxzbxFTTK3rodpsHeM5tsq9hoI2
YFU/hlP+ZrVZf0jd4uT6gGek4ZDUY0miKkZzQ4AGYSMTa62gMj6Z5P01GdRC7ZZfRuiBkar8qwY6
w0SAFzupycJt+ShE4wSzVChI7dFPZ4N3CU33u1cm4dfoOssBIw0Sg0n5AOu7aNo48bwfaIQJaxLD
KseAEHkmCmp4o3Ix+qRgbhF9Y/ngqF4jaTYIyEttcaMj/1fG8wimE336XLHlyQaiZT+bkXtC3GxE
cMRtMWOjQdTjfEscoHWh8znGp3HimpTh8ATHl/VA8NQ1NgxXz8RB1geArXr2mvPNmSpFLFT1RgCz
u0KV91LY6fNgkCVjhta/xi2fya1iSsELxpXNPJYdrc/EAfIQsGAvWZbc/vLyzOVX5EwvYYN0vbXz
l2m0X51p7hl/waIZXOvaOemBAp69dY+jskJZzJeN/Qc6cwj76EYISMHVNT9Xnfda9+8GmZauO59I
JhF3jO5gWgA46zTT3VbN/T5j2Ro6RHjWLvaTEmKksKYjk6aALT25wUwX6UbJ4ulckkQCpmKLoW4U
QCjmEclwuetneHrirmXbJv2eG5PIbbJyu3HaFQDSYuTb5D7zhgCEqTFIpMOh4aGcQTJa2UfI8shP
fwOvPuRd/FhxFDd/icf9rTpmHT27qdo4ir5rGbylcKXqYp2wLN9RtTWUSSg2CmNjJs5zFGX//Cx4
ZwsI96Nnt+uhdfK3AQ19r2f2ZUzJkIcFfAn3wSdCr/DOniE4P7HUSbFx0WnW1KljfpqL61jihTRh
TtfFtRlcG5UyHFWPaBJJdLSviS1hTd7K4l+Kd6egBnLaAb3i+BDD3M+QK1kojwLmMAmA1lzwdw2O
OK7unOyzjs5p1zOgw8yKAaajZiendR1h+SFTj7ntt9XKPZH1IQ84MqC5gwgdhdZKLAdTpZldogDi
95+Lac2w5c4Exb/MAiXk84ambqA1remsg8heYWKVm4hRceZ5oAZYCJfRPifWFiYvo3K3o61kbMUO
it03TFSUhPYAKZK60P4iIWbVswo0aaAxO62rwlrZaF2yZOVUbInKOfxuHcbAubcb57m7m1JGeeQ0
9CtqmvMQY/tKSCynAoQ1GRIii1ghNSqH/CYHAJmxeO53tedxabv7yriVmGSbXmHxiLYloWQpYLuk
o0Evk8clkd1DKDuaNE86PXb45DjbTjQsLe9x8BAgP+jzT1NdHKaj6ZKZqjOCiSLuOXTSJo4R6zfI
TXjHunrXbScpXwpv68oCuyg8T7+36K99VDJekGyWXNUl3M/F9WsCbpkMRLrwgGMGmEADMjr7tJ9w
zeQnZs84q6uTdv4hQMsc7ZIKizYy4GiLCSKRDX54LyGaGjfvcmTjcwD6gExyam5W2X4In2MxcdST
aOWtiD2o+RadEXCTUghzFUpGq2kZses20mtny61r5Os2b19bkx5GTmABbX9Rzu8cAWoSG2FFPq63
LuPCuQrC0ETdhB92gUnU7UAisMw1XpoM2c6Y9vNpdlAK967boVqy22NGhii4F3g8pH3TQnpcw700
PoO46y+yBzTTDPQ44zuXjdlNV3eOg+f//4IyfLrvqeR8ZVzTdAwfTTVgo0Ha/xRocJZ9Np7YklT3
swWNSeV+fioGdl2T7pMz22PvrlGBudNG7RA7AIVjVriXdfxml/XwYrRarns5qUPQ9yR5js5j5JQa
NVJZEvDAu8AwJj2WJdofHpQj7p/pn6eE5q2Vw1EFXXFdfp6wikEixnX9xS8cJj/+NJsntv39QRHz
KWNd3OwmfDEaaT8XbYbFjV/9/0/PieuSdFLpTdR3bL/asqLxjMN95iAobxgfXBdUSpNn5EPKTh0D
kydEunNyc+2CvKVKPdq1MW3Zdxfv4Zy/SEvpM9uu6jrA8/z/p5nYMOcvcf3kjapWUoT64/+5fjz6
+X4oMOiOigK9GRHIYwr34Ksu9dj0H3Nnttu6km3ZXznYz8Vzg8EuWLiZD+otWe77F8LdZt8H26+v
QWfmTWQWcFH1UihgQ7C3bNmWqIhYa805ZuFsqavhWfWG3FWom+7LEr54a3maK38bjZH9JceKZq3S
6i72EZkUIx023cbhtacBqg+d1ayEPzSXekbu0xAW9xgPqbNWODHuPY3iwG3Nt6G1kyvabYQU2JP7
LenR6RvhO+JWpY1/nbTNjSNBpPGTn5sY2LUIlL7U+LWabKBQC5vpJa7mz8qJ6hu6f/1dnU/XPjuu
7TGensN9CxcEctdkXc6GgjVmdncZ+VcbZTgvVY3gNy+wxs1Vk+6VhV7HQr1AIWS0J+gyqxgExWFC
VH5vkJXowSOLzKq8aKUeuXbgHpWprvaJG94vA46DZ0f+eYq6V8/S7anG2gqPaTwCaYuckHu0NK46
VvKU5uJ5SjNNvOV4nNpMooqKcQjlxls2D3zmsmfABkM9E2bXjQ9frumIYumAJ1ynOaDylvMvyQoA
v39ucg+J0Jzmak/te3YFl7wI5HByk37ehbMCjc8VdDPa8jME1vY+IvkDEmhfWQnBhXRRGdJ5gXUV
47EaebfSj2r7rRtUGdeJtC/LqkIG4oqdEgQVZk39OgZkBsgRKvoMA3Rir4pKwLxNPBIGICT8kmHe
AcKAZ2wOH665twtOh6s59nYzI+6tsF29H3peztHzwacl+2gaMEPF+t2OO97+Kp1OkQsDGT5Ksp6h
uomVWzXthQXnzVuG7REtrDksr3wTnTpHbWA4BpSAhln5zrSXxG7JUZWe0aHyI0RCXR97KNnQuQ7C
RCAzy2bLufxOD0V4Hl2w2CrjCJw305Fdwz16KQC2yNPTKyo//HJVDPm7lT6IsfldaNk8FBUmpFYD
/HVVRstRyPVAr/pymtjHy0HXJwtupMqDmWOhoFSRBgKxEmwF+9lFPUoKrsk8eXDW8EZd+3zcK4nA
zk3hLZHcpEtPHYFIFM80xzgFpPq1A0OPQJd+NFBPo4nupg72U9t55TZibslIWOh1IkzI5ch8qzE3
76WFcDDkevgUsrjOnGRjTMilbccYzgm0FcawiLXbyRhpZ9WIaChydjxscqztnVW57iXlPSZcQ3rb
mpfjIrPjC62G9kVasDcEJguHFQKGkJOd1QKocRdrO+yCwqOeDnvN+cSJ6wNNFWQmlkj27pSoQz3a
TGt70VRXUwQ+yQRyBu6jYbL7c4ObAiLUXKC8e2Neg7Cf2fQ1Fii21GyCMKYzJFvLTauZqBszynKU
L+poTQCtCfE7lxmSzrjrT8zMqCOrpCHYsRdnW8S3XTXYh8Tr0jOsT72K6qbc/XxqG2l6Xs02RCiL
N8lqBji56DRpWGi6g4UniS002gcshPWNcrD9mSrDP8bVeuPZ5g1R3fiXPN2c9HIj6gwSlJCHuM6d
o1JmcIEEJfmCFICVq8mmO4nmYD+01pcWzmfa5PXJ912NkcQXpOwUKWeS9iLiJLsBRqQfCHkf9rLS
miEflG67dMOzi1Jh1bqGee1LC95URhhK5yfTVT5KMBdq146O+i4CRKOpnIxt40NBDXVActVszTv5
hJoppgn+KSkjB6N1T67My6uho571R4uz9oCLC+CGc6lhY8YNxU5nopNLx4L+lN8SQuyKR39YpIEu
FOmSQvvYuHG3jaMS846BHLEwEAMawPm6xj+VTmg/VeQ59QVXYBFM0GESfBpzQHcrksCrugFnbNkg
awpbcdsFi2aEsFth7Eo3p8PkJCbaONKhIjM9aZxQp7T2d10RDMuytiqE5zKxttNTaPTpSfQZj5tT
9kjkPk+jQ8zOnJvlgcvpQ8OCuRol3VW3zUHsp2x8yi4Jn/e7i7RU3b1fmdVN4CoKwYhzfBoeKQKi
k5sxaCr3YdWKq4qy7D6vCr6V8CpUi9NKDZ48aRmMJ2WQJKchev3cMEIgVYVuraIdfxnSi62AZByh
cQK4JuXLfJGjDm51Z54cO+nvF+hRF1kdCi8rOOjk1LHInit6JcwH++Je1aSZFPFww4J7mjFPnk27
lrjt6OSQy5X5rnuaAwOc1HLD34NOJSqmDfHSFptQQinHIiM3scXwrayFdZkvNzpOHid8SftOREEH
X5r/+7k3GXKAXUlwS5VXLA7XBxpuQPuhAVz93Pz8/89HWs5vU8fp+9/+/+dTSywhRLIjYNtvAga/
dZ2Q9MjRPk8nddVCoMXdmhxKaW7HfuhhDbMClAUFDcm7EguKREER8PZRqrqZ3RBL/xxEV2NhIEef
UzPbqmxJUGhFdGXCHbz6+YgnwD+ZbQv+h8Uj4Qh2aixfHJkLO/TTY1R9DfOoXW8bUOyi/soQtMyc
dnn3/MCdlhvGyvNOhXgk4r7ozhn92Drk2NN0DQTVIvGv57TzrwsHxXTie6yRsn6wcbEdwv65cc3h
aDTpcKRvLkA+Zc5rLxSnwM4PYHok3tnLghfX5HkeKqHBTUS3qMY4Ci+v4M9Hevn056NG0sphWgOq
kL+zWuyQZRdeCFnNoKq5ydIU3/CMXy9GfxE6ac3jaHH9cwMyFI9ta58mIS6sMKgOGEcdIP+hPkIa
rDLHumyWm6Rumr2QjLYcp/jtJ/Z40TpVAjJH/raTSp/+eVPhcj2oxCTFuVG9WBinSO2gDxB8wrJG
GcMYuWv9T1+05FiwoWAT/T3GoXzyaJCxCSzzRZ+0Wh+za1Th34ha1SHJ8fEImbXxGM/YLuMI0HE+
NPeLwqajkB2NoDv1k3DOPzeMV+KtPddQVeYw/4BX7BKW0DHFlhAOC4J02Zc2qEomzGQT3Q5kEuXs
6t8ZNVfTYghyVVDsPFQTR1Qw6pLh7VHl1L+yKa+rpr9KMBPwnmY1TUd8T9Mw0aRxrlEZw2MzUFfY
WRTcT6g411LTHbAyzuPCcLLl7aMeUr9gFEQKIuSO95r+6l3ogiLK7RYkUceWBmzDKAkJmXG1XtEv
IdRLOBBPDetl7id1arLMRwFPpYbDEvxZ4JK65oXVcyKsivcN55wGgmGOBGHH2P6oFXz7EUu4QZG1
MQtovx4Irw0RQZSKljIvxJXwS/J67VQ8DCkKj55GUzC91ahh1vg64isXRMYpbsQd3/ic9Gq6kBMk
/YBBDoqUbeblkJ9a2lINpNZtADNzW7SXzEYJ7Y5oelQwK/PYBaToCRwXkXlHp2RjVt5X4tfUNL1v
3YwpuU1B2maEboQOYXwW3ZbI8m+TkqiHfGwoq4R1pvdJBtByUUD2KZiAhphIe16ywJSfdkJDaWCG
m/RjcLDGWp6LTN0n8X38Hcy2sfULPe7ANMVPgl9jW8yCdG7y0raVTnxWDgcdU3AsnS/hqyU1bzG9
FdFDmMqX3imYbmfyoVTQpyKiUY/jEhvsyvKoO8xFuRTXXkzVZhfkiHCqi/ZJSsmQzxhwJ0ZqEgnL
tm9rgB6KjMjEt5uz8hFkt7ESkLM6iuG8fxASF71oyEsEIFlgAaMdEtmueRXkmbyqJaK8OQh2ybIk
SZp2PopwRK0Yg/AQwV6SxVsWWRFOMV9tercbz2hRSs6k6Enn6IA7QGyHyKguRhBARmwtgQl6eskM
sTOM2rwPg36hQ5UUKjiSrxAW3oLEzA+l2UGG6cL4Yeg9lBh1fBgCRbu7z/RuML340TJfhdvL+6Ip
k0cwwKca6vCq0qRcI+icHqLJRooeDr9nC2o/qjV5ZBKHxMYH388rzymvC7q930XTxspgm/l+Se8i
jqyHmWoaYBNjoWoQ8iGPUIkWNa1qp2S+bvweqrMdyfZaZwbeuWxZTDid7eNYJHdqKGlcRiLDJgIl
BoX7eIzibtwjw0roBvjhkwxgPwB5Dnft4F2PjDfuoF28BqbRf0qxFLXU687SLpgD+ey3He1QzoFb
bWTOrkeDAzaemFS/Mkpc+z3pLv34TYBo/7e99WcLrQzsdMOA9zZTbnndFmlLQkJgbH8+zaesus6f
TZCA25BoPE5+Jl1L44ZsiQKUgxO+FKQNqTnAC9q5+9bO24tKYePGe0VAAScQCgwYhjJUyZVYbtCE
TDuzodTDwgh014bO0TB9vEtyw7krvVuFzI3e94gjw66ZlMhaHvychEIIkYhQUEMiKGvLW9HMT9lg
DA+sW99iBAPSO1F4KIQV3nvGaiZsmne+XXz71aNn4esabG0d09Hg4LccOseFQ+mvZgN+F0Rp4yYo
Q1SSI+5JLzKf8zJgolvoG6+GHVUWwjgYJcqUxhLogXM0nKauzH0fTLfJ1HmXSr1EIdJlOZH947Up
GafuSIQKBTF9QXJ8rOmjToZ3dIje/dznOx/W68707GCXtVH6zJJ+IsvQ+RgbwkQ8BzDFxLQEHUuN
8Atp4HPpejkuagKKw6GY7kKjvUA6XmxiSsh9Q87gQ9Sg5AqHod3haGZ1nlusVsNIfRav3pUA/mjD
YL6ixcusNfYI4YxiHElmLw7adTDWxUS/QgVFh4A9T0E+NdoBezHIhrXXiekFTFE8Wc1lkUQtiDkE
l3WSoGGJYdoCxZUATKT/KVptX6hmbLdepuqtEYIjWYD1Zz/H/5PHb2SN7X0bGAI2IGp02OKxnZwR
zpJLPcpx45RPJZI9uCFEONRtC0FIWcPWM3r/ELpUHfOEX2t004b3ObQlmw9oxtkvX+1Q558IQCva
RDGtfr+8EVwDF75abIWNeycq5AroM9tDZETyPOZQ990wsq/RjMiN49gIVXTySOlrAIuz67NR8m6X
jUPgUVtGl4OffBY5A/2xAodL5xeMUEtB6qnsnie4vPLstt7++uM//vqf//E5/s/wu7yhSMSF0P71
P/n8k+e+icNI/9unf30oc/79fM9/fc2/fsdfz/FnU7blb/3fftX+u7x6z7/bf/+i5bf5r0fmp//9
t9u86/d/+WRb0PyYbrvvZrr7brtM//wW/B3LV/6f3vnH98+jPEzV919+fZJQoJdHC+Oy+PX3uy6+
/vJLOtbPE/W352l5/L/fufwBf/n19K7jz/fijzW/z//2bd/vrf7LL1P+iZnP9n1fKNv2pOv++mP4
/sc9tuNJXzoOw0Tp/fqjKMlF+csv2/zTR4yuMDi5rolgRf36oy27/7pLSMXXK9OzFHf946//l1fx
n6/qH0WX32AD1C0PLH79Uf3txV7+Ok+aiAWk5yjLdC3PpQ7k/s/3O7ppfLX5P3Rl0J4amXn42C+a
jmHFbaDfg6BeeXoDVGQSe2+8B6KU+IfrXV7d+fG1ZFYeRFyp8G2MnCANmt0GDCdFG6h+sqonZ3qM
hkcxX9GL7OCyYu4h2isZ9wjeJnXrlp/KuwrHSxzfjnn///ZC/f/xGvTM/+4avP9uPuL3f7n6lm/4
29UnrT+F8ITvm475jyvp71ef+lOh4Vzu8TwgN7b9z8vP/dPEKGX7yqZLI0GD/PPyk39Ky5Wc8lzf
4m6u5v+Ly8+iW/PvF6AyBRexyaJMd8x0/u0C7DQc6ipgJOT5wK2RCNodYk96Q6dGlXgdl2hTD5+x
pCO2qVAdNKBVnbxgUtrNG4mzdWfM9ARyWWzoBjIcJMYunOCZiBgpH2zCYtUj1pjLFuZY7D4rJM6A
XULiQpV5nQ70M5v4jrVWbv1LhQcSBwVbDMoNTWwXmtB0U1NakPaA0gV8Cmal7FDk5GvPejbWLaoF
5pP0r9I3WrOwOOcQu5Ia1+w538s67oi+24KPP+ReM2yUiZsSYA2MR8aoziz2IhuvghFZTmNOX0Pn
Neu6Au86iuaOzYrjgKZpKgOCOoZRrWjgINMT89YNbbS+Q1URw1qsxySQF4pej0vgNKJORhIF4e+2
azG9IreL9qUnlmG2h1EkLQLOhiQHbwL0dxlncaib44HrZ5vO/j5uDX/r5CZywuIbd9c1xYuHVAQl
5uw28Zae/Ruk4HwbYxKAZAfYsasAWxeDNWBcCclqo+Jhk+x2w2TE22CuvxFZGXuT2O0Y+OteFEe3
HWC9JM8+zPHYvGrRs/oTMBG+EP1b+h4YjPgout6yGvAxWGqSyBlFzTWyp9iWv/OeNcomQnTUxLsx
ob3Cj2TCkINk7JLRls3W22DcDw5DzM5GoY4FwkY7h6W28qtVp1O0Aj3+U6v8qCdk5s1lhAFpzXkP
3bLPIN3GKdZ4xCG5moynuC+3Mg/egfrXurjX3UzYT0vt4JLjsB6DMxOJvcoW2tp0rvrfgSkOWR89
db2NaMxJLixsbTagMAiCOEE4I2xbg+Y5jzBFSBGrIL2Ig/5+ksMVwlzizfm+MEv2szO/JkkPvtK0
FteCeTXEv9vYveRQ8WZAY2HydsDds+VSZkBUDlDdEDjRBbGeLmD6oU5ls0fNC9aubrFyW845MAAw
9Tak9Q2NIp6+DiWzV7vvRjk/TbbvrMeWSUkCOUD7xhXQ40u3CG8LR115pnpxUKagG8uvMTgzurTv
o6YB1WqxhXiM/Oqi/12YqMZoySqs8qufP9nOu7tGYEgzSUQ09RX70X1jehda/kbV/eGm03WROY/h
GFxWfXvNeNR1pz0qFdRpTvTsRsPtNB6dDhC60955ZvXZhME+LPSB7vPZruIddHZ7qLc8eaepqO/Q
UF10/WUeUFvlMx7SoGjkphXuuYnNh9B1Cbvr6nVEEgC4OflClvUdL/VavnrobWRCAz5Ty0lNG5+W
il9woCCIoj3Ynjo0YyvRB2/Y6AZyapBPmMS6wP7VLVT9rkS9UQ/YQ6wLPXXw880Lq8kX4clKu827
0Zufjt2/DporNsD5TdsRU5p7U4F34UwOWBttiKmPLrJ2bGsd4QfGbTOQOuCBWpEifUJetm4WXnWU
MeSUEaK5Uo6vee1SH3HWzyRpVWpMPw5kLjF3bvVLnGTPiCKJPKBdCOgWVaB9H2cM2Nqu5/xM42s1
3DZ0f1bIAKLN6MuLxkFqkXMZQq8YnxubXArSKVedCJ9gdFJhxdbHyAQqa2mj6ih9wIlPPEmZfM0R
Zsjks8urC8O2OXanV14/kyDlKBIpmg2lE18YRXfdDGEYZ8oB5U6Ke8I8Se1hzCie44FmxjgO11gB
2o02actUrkOWgAe/c6aW9FpA4oU6hC1p8EuqiVeG5xhQcyvj0yD4ozIHix82UWid6a3v4obqui+r
wfoV9ggl0wk+W5lzFVSo3ox64swujFPoJ3Jrmf0T04yP2I2aDUyOeCsQYevGux0Vsnv+M/PlS+vX
L4G0nqcRfpDDjxdIC9B2OJeeUe275XdQ0AM9g7etBrE0afO2hybnhLSCWFEtxFvZXe2JtQv/GGHS
m5mkE8sxAFqT8PAM0vCYWwoNSkMv4xNmSL7OF59JP0g6iPNzX2GPjQy8NFaK8qxN6udphiw6tiN/
KaKZWD7WtvHWzIxuzmgIvoLQPduptTUQJOBTvfDqDh9S4b7Hud+SgwooAR1WqbyOyWB5zvtkq5Hi
x2X8yCjyfbDJP7Qj+zZmYQY0aKB2Uiw6TICho/nPUcqZcISTv7GCjdOGp8pTD87k0N5Oiq80ovVK
T5bAoKq7HADWrWyYTWntyVU4oi4KLOymHXkmxIPFCJsGuepJRepm/6XX1u88CrctE/t1EQjcfHmG
PQ551gQHxbWeeme61kG7xM+g53G94jZIjKfe1UtQU+dth1BBUkJBoWO5n2cUQtrxsi0OoNda0wZr
XaU3ZfiFGcOsyOWJJOaGbipuefdCFXELplDsbRZei8yha552TK5MFgiZj48e2UYSxWXEKJXlmzFU
3iPwydSAmay7SLjkd4Y53iQFL4vQ+PcbRrNeXx+ZLZHdktQvcUsQUOZ7b9Ks780+e8Sfdph9AgyR
8CpO2MexyKp1R0YUBjSW+iGDGQU6P8ccvbLj2t12dZITPK9OwhzAalok44VEUXpxsgwYO7Eye3Ji
u2yvKnTawaJtskPEMf58SRGJJK2lt2bDwxzN3dQjkakGDaFZrXPpXvW5Ua/SUf72WubqXvU8lsSA
hz4cnIzZqPTuCoMyVcaf2IMhyrRiNyYzaSs6t7a+EXwIo+INPJr+xuFk4BVkQFMkJ2ygiJ1SfKJo
Sc1trgUu9OaupfGwnqcO3W7Sn0TJSCbyzfdy9LcQLg5RBepbhykd8WTZMYMHow/AlTf62RgzKEMl
cIkyGSnyrQyGT4HLOSK61MoJaEjofTGtKElAzKN10om7JKTRJ6wXzkOLSikyt0WfHU0Si9Z0EuC5
z846qlF9KJZcdjzEkiUMLlmSj+izj/vLWRMV9dlgQu3F9srPwI+Xof4sFjEhEEHaZiO63uDTboNv
tv2LUZnbjl4acAay2uK+pbGNFBuHf+SGB3sU8a7JSTprah8AUYAF0Gwa45Q0S+izsOiGQngXpN0H
mkVMsXE3PUCkqMeBO31EREMYGWo4fpoeh4sqqPYcCPoLFZik3hGwaHklfUeG9eFMjGUSnBpMasSZ
029Is+YeIQkGC/jT9GK9LPqdhvH13ARPY5h/hpHDAHrBq43ow7i4jCwDE+FEb+T+jL1nQSuHWeaV
DRZ296IqcDNNo/OVxD4ghuqmzSN3bS0h05WPiZKdsKArvDJFkqGjpPOUotUvDGTqTgB0Q+WYni1G
433hfvqR+RTF2R7Z/iNXPoAoBzGkW1W3tcoeqtxBWB0D963N5qyz/F0UxBSUXkE/hb5bzwxtXUys
WVHcP9RhekMBxeVXY1VOmeKP7mfjRD4HeFo67KZHpnrbNk/mcxQP75Xgd24GfeW3tXXIR11uJIb3
sZ7v5omRRwSBcBXXCyvayX8nQXXGkETeubO0zNEWRn1zSDgYmt1UQ53Rb/hWOLqkLbrBiZZcQxZF
pselb862C5dhwBhJPlszmTbIBGgn0ibkkZw/wtdBMwL8l6uCWe0G5Q2k8gSzwZA48C8VuawRYrcU
vS4BB9UekMsnQVicX8wLt/maglRtxMQBQIP0dCczQ0bo5ZBx6Eu3fYWvpwLdFJZIVwqNaU4MNiMu
7ESbya9or4N+AV5CWHPS0CkIX5MqC7aIh0LsDiwc7TCHh5aBiOagDQY2eAg4x+9ysyXTt4hPTtrm
ZxqwANqLijNhCYRmhJk4kULimvGyzHJkjuzNNMZcTWE18N/F92h6rEkWUDjUtkYkPp2RWBQzx3gX
pd4dNSjshPxSlDNhgrn1VVTlwR9MQj9onyZ+fqk80D0uw3/YoRE1pNP9NmOHo40h4QBCpnLr1Cbe
FkELzo7GRRzjS1qCHJXIKvGs9MIAIYvfcOJzo1z+wJUTY8YH/6VRkPDEwYgJ1qScMhODVFl9a6c9
plNv7K1seg1iaa8zCzLfBIG8qGaxtcJhT0qHczALgESJXQbbausMkGhqhxy5maNAlWAT9wMSYw2q
QzMRV6XnMFYYEHMVxb2RRm9I+lj0MmazjLXup9Z8mAXiNbedCARFKmZ5L2KwYjayZtqqrt330oyO
El1y3KR4p+byKowG6IN3KSiG+1Jbt66dtkdPQFEP82o9EIVy0RSTTzcSYxw9fVGhiPBG/dX6Nmwl
EHc1keMMBcX1yB67qei7QTPETAV/B79yRlBEG2FyLpW69DzUOFzS7tHOxlfM1UiLJkD1ObpCvGNU
H2ZAqjzAEMi/2NnNrDvUUdgc5ginpluaJxr2BDmUwjsOyr7GtnMfjN4p8kpUlnK6B3KTkTZj8eYm
hAU9ZnliIliu7BpOdzbW713IxED3xh1tiOTs1dSvc12cTBLj6sin1At++9LzjuU0PEUqQ5YM1mUl
PC7MoYcICdCx3NsDSX25zeNGObGQmWJNNlqCkELYMBhFsbaWRziycl0xAGLf3pQ5u6DvQHQZYmAH
BQuTKyFoEtiAX85xsNK0j5H/pqIKcS3kq+2sKZTyQ+dM+PEHAw5gxkKm5w1scLmpF9VYaYMutCNx
g2n/Dm/BjjO+valNRhux2pu5RbvayAwkMJVaR91wRh8kt4mijnet7NhAQwJPOIKiNARqKeuMoR0M
K6tL6rQPRW4Sk9i41VqZ5e+ps0kdkH6yhgtGcAY9/84BfCFM61CyLa9Nv3e3dWQ8kfVYxU7DrJZz
yxQz19cME1ddfRoUifFdBqu2UMijaw/3jUnxQ03brYKQJSnwpq9ixvJZoZm29GRssp7BgAKrtEY2
Qryuqvod1LyX3KOyVKactiUpLv7UP5JyNCKfzzh55uHWixLCe/m9PJOayZHWKaWkBgplyvWuhKW1
oYw1cHG4Lw0kLYahGySjbOlRY0EEXFguPDNiRpGSDQmaSsCWg4GwOqZlwGAebwLQQENz6LTH4nZM
zW/kC+kGkja6lHhHuCZIcQI0IWNbANEgc7aBBS7x0DfeSz5Wv0XN2yPHW7WtyBOyY5T7dJN2oEnN
BZLxmhXFOp8cpLZPLuQ/tw9yJt4gUJVTXiXVmB3KngFwVhEfVRkoJ7LonWNZWQQIyGlBI5kLPhNs
g1U2PKKu4YydyXYTgpu2UXj/NCU0Joisjsn6dSlidGMciq66HzsLwV2xzRPvEZtFtM1m1yGCDEv3
ADhshYyQdDteCLeSRyIRbhEEfHvzpSfKA0utjUQCAIbT9+EWDNWp75pmRZPLrzC3ZoOiPeDpA7bp
Jysm8sHKSIdwYbj56XcUDQZlB5GWDeFoZRvRpIhmc2Vh6BTqsg+ScV09ax8dUhn6j6j8PvGpL5wy
dFR12O+aqH1rMeRj56RHHQEypAkjSkyaBl4X2jIGmsrM5efhcR9v2Xt5y5vBcweeQ5CKJqbsQzH/
RSMvvhBtbm3L4KLgEM+aNuxrk/d006XY7soDMYgYWVsKF7NycVDxXZ7jsBUkrFVdWbx2vrPvcyfd
5EVDBsUcvPn4lwZX3qkye7MwelvprZ7tZw7pHlnRzdeQNI9mNrXoguLHllGitciy8vE7xgiHrNdf
pVZCCVPfR517nYvkN5LHjwF/obP8ZNI7P+UUHQiH3FkW7CwpQ7BS6XCytANRQ3JSEg+gzu66ONzG
2OfYiIMDM9l1VWLng8pI0DMUBb9s75WVPIuGvLCfr5vy4qOxzRfB+o73UaElJFzV79SwSrrwMA4c
YgCbLUMzG/ELBVfJQBiTFYZbK6nQYtkXtDvBlmkfTxBmobhPNMmkXA7jRNqBvamiTl7izeiI9Jlj
lvkgZGOFelIkuGf14JPwU236sn6qY70vZ11vZ9MyNzEXPGdDfIvh/BpPimqhJw++fK6DFu2nDXAr
H25TmQZrT6APmOv7JAs/hHbfKse6HjC0VMBaKOaHFktHtTao9oDyVOXeKeXSYJ1OefspCtwvZR9K
4KnpZ0xpMYXqHm3gPZ5Pb9331Lukfm4CQVdu7DDfS5idQszqpJKtCuRn37Zvdco+yuASrlVABZ91
MfkWNNeKKeIY54RH6UZoJLoPyA4YM2WltzZog5WHDokOC3LwRVqCIazn2YWiiKc/JN4QgRM6GaKw
aPPvquV+xxAfQdDsyIN4qHR1iESxVzVSrG4UdIU7B8J70tKEnwnmoaviBPbvgdfBYa/3B4KXCom1
usofo9Z+zHXj4MzDhFXF7Qspi+wXJaZz2O2vjUpevel91sNL52w7ZlMbkTvlKo4jmtd0oIfIfShF
InCmmsfRAL1cSk2/LGTrtMFep1jOrbLhXR4tea9EbrT9MaRdEcxYwIgpz7Bkdxs5Wh81mtG1NFmC
e3kYzNnacKoaF1TKxg+7QzDUFKdaViunKW6zYnyxMa6TAoIGV4nryvT1hWdpjJvFdHRS/zgvIe2O
P0BRDMCeEJm7CAHWVmLB+eCsjGOFQAJRXetGn01SJUFEXqbaibcF2/sacMO6T8FkE/ygSRi8VOxZ
O7eLviY/fupaftkexeq6YW9bSviIcHbMMwB4xq3Znoyut/ZBpmgjQ/8FnNiQuMobTo/2DTStcEcT
hl4jjYuqZ1oAguTdyNzbzIs0eb/WdlgMQyojfXsquq9kpGlUuUuaX5MuRj/xhjz20Ss7hDcN2SIx
aStakpBDgjtnDhVfZ43mhJeeBVwy3Biq2TbpiOMaDA6iVjJvlqNeGdyKnpd/DrqracTHQEB4E7fP
rgjvxpQ+i6zJ9uY55x1gAqLEC1UO4MXRZgIT5wxFtbCHvRXt7GRjT4ZxUK2BR7HA2QISJIhhQnJB
YVFV8zozp2c3NrEnFsR4B6lRb+IOKJrDHtx6DMzRrAFoKlAPJdFzRr5xFtjvGbmcK5sFCxhe8qrN
9D3E0UM+qvGoHeYhFYHUZAB5BNDM2MvNKNl2Y/Fa5uJ2bHElu64jt12rYIGg5GTlfKJdUSu7A0ng
LPw04DlphJXIA3mJyyzZd2Q370wnvi8q+2PKbB9LQV/tyr4b6O8YLEozeh+3cbINwq1F6PCNuhAg
V4vhV+bUiioi7lUSSpyMBuxAuAebth7pgkTlZvKoZAqzd1elM+a7PqyfRAPuPm157hnVzifX+Irr
EOMgQL1B0wWQCbZVNbgb1Fo32tcfC3yjZqgVZfQPp6jw6Cvgca86N9/2YnqeUrfZZbpdRc4wbCFR
MkpBHE2GqLN2zOoo81xu0vo1jrtzOgz2PghyXOmMSVx6Oxv6rGLdu+VXYLw36Q3+8oWgVNppdmkm
1mPmgXFEds9AyR6Zz8RoWNT8v8g7k+XIkSzL/kr9AFIwD1vS5tmMNE4bCOmkK+ZZASi+vg48Uloi
Fl1SVbuWXkWm051mBgNU9b1377lATOG/0QILpvAbpOCp1iZS09PXrq4zjkAjne6A0soiODMHflPQ
pae8BHBgasLDiFwvmWobD46sR9YP4yNnLEhKKMsnSutHWaXPiRZcIMLdh8GFIKLPMzbYOvRmHgFl
wdwBk7dy8nUaowdkXRkVmVU2eAdTdkv8z5wI6+RX6JDAF75jTnnTm+huOQHNsMb6TSrSF2HKGfdS
ubBK3I2RYMXXffaZyHVwp9YBieFAh0bVv9ocdTk62Neh5kMhvGGpaRhCtWHHuYTiykVY/Bi0tEqS
zttW2IxMhx6hHbjjY03uudHKq28xyQqVBxl+9guaVbvMo10xchBvDQoIkG7wp8JdERtkHjUo9pux
2JkaScESv2Lf/CIE6N0f8XNpFRlNU0I3FlzEGgFDvCidYduXQKlMLydu1/1tVqmG0+hDFRzQW5Ne
K97JH85veOycBZsUHCbRfk5VT22Ry+e0jn7SCeNMWryTyw5TDI77srLproy+hT4mDw+pvCo5vFd1
Hm1Uo7zdiHE2FgLkRGQYOzf49HJMIpHd75PBOwAm/kihi1G2wHGr3U5bO/COkIvHu9jjKTQ8vLgY
lMGpc7go54Cx1t8ZVneQufcUQX9h0W50rlYxYNvkVF7DZsJnlUK/qRT45FG9N55NdjfCM4abAfut
ae7tcHhOp+gnCGKDwqXlWF3x0DUuQxyisr8Sm7lHO+iv7IjDklQpUCKFfsmrZoP9wt5MWvI5CzZX
oczR9dHZNieDhk7ru7TsRAKHp9bWhWpOnop+yZZSuOx5ld4Jrp6LR8NOYZ1rptrIWmhrquSJLf1c
hcGhKmImEVTCdCtMRXvcvAUp44wRS8pComCP2l8u+MRGBpesd2nylCnkD1RGqVj34qjpqoAl7jbL
KOuP4+S+YDc3ABCzb7aBvpwEdmEP7zN+Tu4s+E50cttwKVPII6YLjH9WDxum/xGa6WuNm2hW/L8k
kb5xEQ48+rFPqpqS77NBFNT3CSgYFs2O/c2jhZ0hmV8otl8qMqKDp+gsvdzdsTcSSkkVJnMCbuhZ
9aZOh13PoUsWc7sTVaHVgGtLk72ftTA8fWhO4BVx+/sTD0Kdfee+/yEXOjQxDiwkGOaTdbAsLpST
wlFIsv6jrHE60aXr7PLHyHGaj4LGMnhG64oYZ+BO6psDdepDJ5VcJuF4A1f1BWiWQfwUrALP/hUV
1jbynSOpeUBCUUBrBqdTPC0PbJRp+5Y0Ns+Sl92tgk4WvrvkQzQZR37dqUmHt7OVngigk9bCtElC
H9N4OXJMXFZzz8scVb50DVKH0WRu4zhQt9oI1lFXTQBHyQYz9GKve/Yi73h8fWIRahP/rJ1ey7Dw
rslWYadblbpzcCZ185DNr6lXs2kuw8wvhwV/lUT0uISquHiKSrrVOLcMbpKtZNd9x0HB0+MM/k5l
7hGrkodQvifhsx0PdgxJr8e/sot60aE7LHFRTCehy4B6sIeaEzr0J0c4Azu7FV9+QVpS7mnvA7mZ
EWI3xG2E1KZe8uEyAaxd65EQ82iJb5Y5zUzbjFGNc15kQ08gTLhdexBF4R9my0XvDIT1Vmj8QrKZ
PL6sRTYgocZyJWAwFqZ7N2DHBTgsb5XmAhGFK1A+5YhmF0PFaLEZh5UIZvq/EBhYseAK8HnsvEa1
FJlGO8Wxi8eksarFkMhNJhT68dCxNgVAFMpQurFSetoeBeY1nVMKA5mNzPAKzNtOOywDWLOLaORA
PxjESRbmMUaSewGN5bB2ohgfXHmnzJ9YAw6Wg++wJLsRrr6z1oOa75AnjBnWYzv55spksrWQVvGZ
aTaZNZhEQzuGVeRGS2G9IIzdZoDv9p424I9LACANbGc+RO4FfAJ8OskLJnn3USC/WuIAxayfeQNE
bVw7rj8c2ODhEM4CEalAVKHEP6Zd/OGiVGPEDW6lb0gtCAhTyKFKpToHHcchPyd3tg0e24fJH5Kd
SJx9hT96Z2UumTsNCboWtvXI2yJ8ZvCRuwMcJBUsJmnQg3DU2hIFvzuzHkfKmXUwoTKdG2JC4Aio
+zXaccopG2QBE7MJUfNaxpxQOyO/GwGYKYURYxF0YAfNHOt+FPAlGCPiH7MmWt5q5BtW1UUR6Rhr
/RJSQpK+BDWyW1OvsM8VF9a9N2RS7JA+A0F3qGim1bvacJ4qcmAerKn+7Zlm/ghhcDPow2dXKCKQ
MG+rADGIKNWPw+9chJTaC0ObB72eXm0Q3r/k8CEfWtfANUbLHd/G2W7ql5TzL4Jtb6PJCSfH6BOy
x+0Ift97kBOfqKX9tsqx1jaNB1Mzl8iuQUnTRGU7672XwmfF1ULtDrgIvPoMzBwwoaftYUyJzCz9
INuG3a7tRosTSJg85R4JVi78uyz48VWutn1AABPkvjdsg79CV3t0YkjBlb7pc8qWUF9nEc3Wdhx2
odtdo7LdVSZl02gYxbYb3HXuKTywPshehS/usa7rLcEp03LU2DlxmZok5RXXHr8K5mSodnEZzLCG
9t2bQ62i2XahWEe6jJjl2P6GShYOHfYuD2Jq89oBQSH43aZZAWBCuSwGiHI5TXnlMenCT9P1WSgG
DRXtIBfFGH9VhMakfv47djQKj3p6KjWLZJjxVeZwMSyeqpngjcg90haDnn4L5l9aPP2ELXnYkmUb
slvPBNC+lOBjiWAaLsPI+FN2Dq3WbPqKqFP9kkbLJNpLPSTsQ6nRLLSOkbXym/mhxQNYRemjiXmM
YSjJJ39Quro9xYfeyn+FdYcs1+jFwm2wpdCCCAuDnMxuerQkBBD9FSUX6ZYENNaYDRou0TytlALf
NGYthpnRLmwYom+mgezh2mI2HJNulgzpLZMWwcGQi9gxT7nOxmMWQOMCfEW1DSUsQrXiG8YnRyOG
7xMgb7UZTcXwVTHb97zofc4/qalFGdsmPWNbr1ikAB71UF90TfBmlBVeW2BYPdHpGhjybFLkrPab
VqcmIVo1pmXgk85kkYRmR81zXTo+oRvwF8wxsR+q2UvqhDeJqE4042KUpIALV05HQM6LEfMvkdon
eJZIeNwnryRevRneyqFgwzOD76xJN2zTmwmzK44M0o9C9SQL47fOKdEPk3NvMfwVdXzNQInUMUwK
q6Gqj1MJjN3oNixMRz05sEv2NHZHfPa6TcO/il+cqOLgmsJswbUElwsXwLdK0M+pgL9Rkc+3yBMY
FRmC8wfaMzWjE6gjUIGkAnhjmfVOe4GcXG69soMQnZYManO16igQk8b48ZDQL5VZX93K0zgdhS51
3LhMRgAQw9zK1TrrMQ8tbxHiMlxS8BwsF5ykCgquH9VxUIc1qqIC1I7QCFecyI70bMqKWZVE3G0F
SYdV2RqfbAaVifjlmslHpSvQBlkBBy1st6GgEdXLEKprSpU4yhZUW1zfHLx2epH9gGnNv+x8It1L
6t9OKbdeRs4Xe/QV9wc1pz8UByJqRwGNqGvFhTlCuYmpOrh1PQrQtoLeBebe1v2Z4VptleaOEJmK
XSNU8llr2XUsKNjdSnqUq225qkfC9ejYMdOfLl12Kcgw2cN4+kKqtjAzH0QnvqGFq6KfeHS2seE1
p1leFlofYQqspyQFjyCb/hOK0ivk13TLI+0/pKym69ZN9QVU/7twsbdPFZ2dduL5jSsfj/lgvjp9
BXArkc9GivW2Z/HehjyBY9im55gJPSEEAvpUQ+NlwrRFS8TzenwmQWrSOyRjpxTy0wCeUjPrxaG6
1jGdF3nUQrfWOp454JO5JJkzbJHcuwMBKhVz2u1j2Vj9ye+LS+a65YJ2k9pPMR07zUw/W4+cyMgO
v+PQ+i3NGlg8nc9yoxS0NcOKTWQq2RcSAFn3tNg5fNHQXqWwdJkEqgeRg0lDijBIn08a4DMfaGEr
vf70SiZAse5j36dYUCa5jfXkgpDs5XubluBxwqQ4mb29bhxnTUviV2HqyzJ1Gcn5BLQzL6CNKsAn
kbwVkYEekHWnjP4TsdI802WKJ1HtPLR5tcwNr2B833AhMkbGE8sVPO9TCx920sLmUGNQZs4FSxdp
AF7PDaGO/iovfSRKRX7KKkg0jVscLWe4Q8Ek6ISYtkhYnOc40Q244B+M5m6zCTw0ubLQ6YhbKep3
5ZyxZdgQZFDbcd48yKo41JzBpsramBUN4KAaockMND0r1HkH6dSHWrFkR6CGfbfRaEVxlIs18DKQ
wMIGkqvG1rZwI9qwqarl4xwf6XjMrLQxBtcerOqiNnc+FIuumQcF8TwRmPWBAs6loTNdrx0qiAa+
XKE1tzpF8CJp72BnxUYTeVcpuk2meUd70Ldot5Z66x1bK9yyu6h9Ozt6aiRLIWKhOAV271Y+xbXH
8U0hN0nK6LuXm0ZesyQ95rQcNfwBD2PqX1O+5lrQGQGcL2tmG2FoU0eL5zFdK44AKFCwppEW5z+4
vv2JENTYdvYvDKoNclECGRKFe5zaYBjk3UzyS2CO3/ObDN185XrpBeTrq2Xj2vTFs0JFyoa7rSLc
5yJ6jrrg3tv+wVViW+rsDfgBM/t3oCRO+uhmx+o+GtGLlYX3vHWeRth09vgqav+UxeM9K9xD2D3R
btiOM2De8DGQNieVWnuy4/c0f7eaYCrhUU80LgTb9KLPW4rJGx1aY2HBfQpvTdXiekLKRhyrJgDd
hrAkXXNp0MFTLmNfMj3d4Uz1v+vJm6yqe+ilX/B4sZ82zDs0C2yF4PmLa0rWKOI0Y8tbaW2chGlm
0LNnRiXkwpYMX47Zz9Yo1l1D5zmDyh9tQlCzNraj3kT+SANoS+X/1mjJdbSJUWdbmhcEBpK18ehZ
/arKvpIs/GBP+e2mbLqDLQGaijMCEYYOXoFwiGgbOtip4GGFibOGvb4biW2GSHGrUhAP9bCs1daB
H+Lb7aNEITcGR05xbvM1OHtNWG9aJU8zAa8nhU+zIXU503ocu8fIR+QXtwccL8toDnzsreLoC+1A
xZbCashs+ZEE2c5toteyml6CZDr0o6TpN/72PPMLn/ax7aikY+uJo3Uz7Str3Aidf0lcEJ51srPt
H2dWamoOLJaEzvT4OvjaTSvVjs9mw+rpmE0Wxzbt9qJaZPpbT1IZoHj8trb7HqZwoavuM+1Olj3c
EMx85tR7aYLquEpv0/s0FT9FWZ2JkQP/8Jg1w9LiovAILqHprECG8d9iWeJbVAI5QtLf4irY5VV8
xVi6nuxsDbyrEGJF2g9Mpaq9lVi34nBbd/I4Vd7BxerugD8RJtkWI3xSgXLOq8lYunocogj+4IjZ
oDOZcAXTY8ibNRG9i+xTL4FSuzzZmMVmMnZlRp+KZgCYHHepkzvVN8YrI/5LGXZ00qcnB+xlOicW
q/4pMcxLi5EbssZpZPLBz1+BTL76FGEaX+M49vdAXQJVn+D3vBo8kPMDiFbtLM126ZrQucL+Znrq
FdwC0W9//TxALBXuSBU8jGb97pylLa6EGFwKldz6ZHhpMbH2mCPNQD5RjTwOJgIc3zs0RvuEHu8W
FdM9g72gGFe09klTMxpUvBS6vGup/qonkDblURf6hSAXLIDzmMY9ZGN8UxFvXvUndFynmEmWRe5q
32hP0opuUQNJLvPf52UEex/DDLhfvPuRzOwqho0U3eaVJPDHBXHg9hzU/jZUF9GkL4OT70RLINsj
APd7+3vOQ+rUo+DR4BycDSdVXlqjJ2176bcXp7hTxBwHAG4NXafUJUXdUbQcmhUG34NeMTlNk8tI
kkitqd0fUV8Sv5TCuESGPNXSf2/omflVuzVsnilGkNFFO2fTyiNVzJfqNi9z819ltvXMBOgO8vxe
Iw3JBueIe+RWt/mFwc3N1eObi2JM9OKlat6GeIDAwMrYxa9MkC+yh1yZxS/4no92/Z1JeYqi4tJ7
6lJY2p8P1rbRzdLsO6HIbq6d5vcTzNezp0/JqawYntqs2MGueZFDdhnKpyyMDlbyGalm18FLj9r4
xUrEKW9Zo3kph0+QuO6yrE7TRFKOa706ozx1kfY0fwHz78+t9qj1a9cSN5REe3Ro98EaX+s4Poxs
dICP3ywlXmBnMhzUmo/Ydd8dZ3ia7yij94+j90tVZPCW6tbl9tlW4uajsA+IDuuy/kbxT/GB6oib
L9YhG9Kn9sLxavnypvu8lnRP88+ITNrUzWcjC7TL8YuKp9esnK7zh5rs+EL5hjsXQvN0ZeT4nEj5
hEL3/c+mo3vvpjlwhGUwHL0gDSXKx3uH/HdzmqVjyYuS5VfRjDvPDOEdmOuIHHiDzjXdPxUMS12r
P6JJok3+tpJ+BTGRk3v0PL+FPM02AJtw+r/PTxTX6mRI47Xvh+dMrhPyvE2DqIb62lr9E4lMX15c
XDhJPTEbIM012cBwwW5fXv7cNnp/n+9e4YzbwkS+QAfXJ9M2qLonND1v09TfEk1/RVLzXjqcXr38
Umf2O3INcpydFXcmGwRhLyq8m2V+yXlA531ysHNsqQMlKh2xZMDY1z/LLr454ocgiZ1tiRdbg8Oj
Yy/inzH4/LO9Fql4lnoH7DY/GiWBu7FYj3X6ZVvpR/PqT801XAHJvDf5bxX2Zw66T/aoXaOwPcUD
r+7IO8PD0yzuY7DVVgp5Nixcv3/SzeSNaK+LZruHRp1l0N+1ZrxR7sIx2RKPOB9D5rf152sMUINC
1V5aKMtQ1vL6/CAIX/68TxAxWv8sJv07qsWNBgLnvI/5U7hd8cYKfLXdXeADeBlYy4R4Tuz0zYz0
15ybAugmam9572SIYQTGDZIZyDBte8e+eW5Yt+p5wJhCwRh9fZ9jDndBeDT8C48zluWiGilWOj/2
yrstovu8eZnmXGUt4SJ/dRXEyVwseuonl4qK4ZF4mUFSkhVUWIACx2LVojWDS8rV4nzbrvNyOnqB
u7I0/VjbcukEYgOxY51wJvWo2BNHHlJPe0ZYsc09XO1BfHCITQ+0DPRHzqkyvc47exPkmyBpf0Wy
eiyBfA2ueDE0RFOaYZ9DhyCaKj9a3uxk6crLULwNifEtYQMgimJZrJ5Hu/hymvElt7yfdujPeXYe
tQCyX7TWXez7dv+cmKy2EEAqy1/bBBYFDC0McSN4gBApC3KmRypF9iZnIHg9bpU/7GKUlbnkvPwQ
4j8zApi4+sIbaXnJaeMjLkLHsg47+4CFekueHeEIalHD5F4o5JWk27A2AL4P5GHKiosl5taXe/AS
4yjK7qCSbeMRvjI5hLHnO6J+owubRHyigbrJQgkF3gWu1i87GtWdvo91wsciIgGG7yqZjYL9LXNe
eerjcx2vbM7DLdoU3xUHW9R7wjwQQg/LRq/Xuqm2EWIZnbakcqn91Ate9cNQEmqidadZ/gfMlNl8
+GyEDJBN4M0E59DLbeofZqgcL53FIDjCoPXU9XJXx/puRG8BW/CxTMfVfJ3nEyWyRD0QB3TtuxLX
jNkHLAdq5/TpSXDm8J2vJGhvroxvMlFXzAZIXqt14LCmMQjvq3MGXMpHhIg/jGHOhKoz4p0IRgno
JB5tFyFR/0twF5kJK5Ls72XXP1kaskgCWaugnQXNUIWs5CoylhteLn3LFVleMSeDRiNFfFTHPio2
k41C7Oy9x4LAVr/a17S2Rjf4sVsQQvQmXLI4Yawh5CHChPzRw3xwFYlgAO2vTZazXv9JSOCd1ZWd
t06Co+kgzXGjbUfYcsaQEp0GrQSyMngSzbZcavO75M9rmYM9IuAJDKwJYrnvrxKSaueNGybBj0bH
7cWbEfhEUvMOSRzVkI9Qk+krtb6X0xkTwC1Q/7urtDeJD3K3sYppYcNN04pNZEzHnuZt2PpbTFKj
emwVJHxCxDqFJSilM0NexqIxswUBK0m/9GO1aEK1sBnRhNCTPQEEeASn6YQN9HgMOv22zPUzBrHd
NOTw+6J1S3ypAVB8iLJtZ5RLG5wf6j0Upsu0NpkrIjskJ2JKVo2JL8fCqVRAcvn2qcEdHqCejxR2
7NzfFhJXlALcp0hdA2vpq5tvH+crwP+az8vzt5ALm+Z/s+jURPQ5wdve+KJBRPIC/RgEhGssRz3Y
xZOzoqtA/jVU3n6INkTHrKn634toLtWia57a70l4S5Ay9cRCeNJ8Hc+hN15Q9r+HNMypsiqCuKS/
8vS9w6MPW/fYtOMzWrKDL/JLj7qgauaUazKbs22StOv5Lsh07ch6k2AR+jW4tGocE12Ora4I5BlS
U/LMk1HiOOcFYr6/A46caRmALGV5RoNJoPJSjN62IUJSkAk1hM264S6MmpsPNZAU5/woDHa+wTzr
bXzySGVL6vEXbAgGy2oHiIIu16NtEeYZ5FTozqLB2mJQrgZ9usHhgef2XIfDEwOTi5FqLIH60akG
RKpky0B/BFS5sHDszEfTWtDgmFa4jY+D46zmH7OjL8gY2HqSbQ37CzEgjDPESuHAUKSsdS2FAv8/
zo112PA1FsOq7+wluc6VrR2pSB6SwxAucyXocgD4cqc1OuplU42rEO4HO9DSIj4Qn9TsEsI9vMxg
B2k56Bj+eOJia1645tE8MUvvWQxmybmrvmZNhULIiC94PW+EY5xeVZ+D1LUPY+msxiDaa/T7oisd
gZ2yz4J82rJEwt+SDW97G1DnZxgjZ9OHjRUG64RQRSa4llg5YoWDbtnRsNLa2xCeJ0U16FRrpU1r
d6rfK0tcK7a9uAGC7xwQeNJBIztL+JDUxLrhR211NLmqLsBtglooQ/Fc9s0C59SiRxhqJc0CXv86
JAjIyt2Dy2B8yG26W6RVaOnW11GwjtEh4RIEA55pGP6Ds8C291IlfHEc8GIk8nM1R8WyAFP2xEj/
NZ7SnZzTmb7mm8qvg12NINokomTMAZzC/ZjzNiC2Jtl20BnOjeZSL6qNMVqrP9Wh3T0R+L1IM+ut
rvR9F0drzXgPw4iArmJZOfTxzIPiVikoEomvZYn/zB3t2EomQE12zNxiU2/11Lo4Jg5k29lYGiuM
7Ff8w3wzdJjWWHa8EJTRNGy9PFjntb+dL1P3Ozll2lKD4sSgLcBr+OeS81qtDeCaoRy9xYUkqJbO
7/wmFfkWWRKs6Tg8cK98SP7MSoH8YamkQU2SlYklikMA/03icGkOID3Ld8jQK7f0t0RfXE3bOrc6
OJ6ov8aaPNR4DumQATN3mSDYq9i22ePu2oQSA5jRGJUbVDKkq2HJkzqthGo1L8y97DdRvKGG5JrU
+z9rtc6XHujrnO5eMTorWvNLGaGhBbjN1VCJRLJZANyMDk7FHdzH5Mq6204Mm5kfmsVyZff6Puu8
U1pku9Ts7xVjOBKgt54J2pBSGZM+2zWR1KGNYpjsSgOxjdFiF4CNVTinjNE4WsVDG/erqJ2+O8js
wZDTkYlf5zs5bePZY3Oequw4VNrVDThrke+YoFwB43kAU7ZxC2DsnrtBMfZgiGpvgg4dGFX17bow
CFWMvjzqOsgDmR4uEn9fVMUK/fSaTtJi/qJrD+lGnG/IKidfZeJMkmbPojIYKtpnHUgdAqid1/jr
quxPhZftYA1sGjAeIVh0EfoksbNH180Zafc5zI5ATy9xXGyTON/lYnyqUoqeCvxAHGwbO9uilz3k
YIITi1dCZDPh68yQVuh8DSOaVHPyN6pgZMqR258OnSq3iuSexzZDtWXX9ndmJtYahVGZVGTJ0Ccr
nEuTFD1a/vBumcSm+ZXVrvYh0LClNVUMiHMqgRBN/f/3ZBAAMP8VGeQUi5/m72CQP3//31ga51/A
OKBBeG4ATeYP4+MvMIj+L8PFkRcEvu+b8C08HZrIv8E04EQcwzPgjvlEpzuebf4fMohh/ItThatD
VfVcT/eD/xGYxrT4JH8n01gGSiHddx36/bZjObrDz/9GpokbnipREw4gMrPf474rLWwAE+nIea3V
7qqlhPY2VuEL+RLnTpM9ZXg2Odw1tm32Po0FKlNm9Z4+iA8znBKb7U0vICKHRq4jTAnyxpucZaCn
SbCFj0P48gPHIa9ZORgB0lPn5kkFR3IwEzbnSnkHCbnZdnYBsOPoXCOx138Kuuw1xWAFzRKPm0Kw
s7aNCTFEh3Yo/IidcWjesMhPxfTQ0VVDMpeRQYEDWIuYbFGEQOWd5tZ0k9XrqJdt+lQ3Lkguz5UK
H6zbNfi6tr4RmU+5JXudtEmCWkaIAp4JvGSMvYFkgzx3jEjiQKqypKR2HdIM5zDxV9Zn49ReNfGp
gtDAZd+6+jn1zKK5OgFC04VbqR62dNPJX4MlU3etpi4gmJ6jGJK2kEkGpnjH+awDZ8IZPDbVrNka
CTFpyO8bS1SABPlIdMe95oTiURHWSDymERMgX+XEcgFtSIrfNi6fc9YGuNNca6gyQg8klUmTwsxC
KMXqVA/e9B4wG30icEUlj4EwdTJVo45usYNMZ1lmDnkYzR9jZK8RO7kSQ5h+l40gWxaFc/0bx2Bb
HspZbvM5pEFYoawlGwTGe9ihJQAaW7fmSri6su92jeEYxKKucIsaGEypx3Wt/AVesUD5OtRY+Aj7
nowXU+UNnjtnANPypQeNY2Qow02vUo/8prGr9mSMBCEHksHPfO/ZxxIyHLw2EHECmhmRsns1/bwM
6hXXFA3Ab9OQXplvIy+QebL0hNFk8aISJdTFAShUtS3dWsrgGDluK/e2jh7EAx9ZMHlfj3oaZCbe
1y41mVIK0lynEwREwkgfOqx+5WtScVmSJ8LVysE9mMCE6RnapGOS8BTWKii/fQOtxXOAlbVpP+2k
FMBxRJE1ARQxuwfy8oa2W+oLHeoqwVpagxJ63DgdbByEqDHEBPjXVo+P8DGAcjd0FzrCphaeE3iG
5ElUXuVN34lMXJkwHqON7/cESE6FwyEkbmi62E5u2BQ2MlTppS4zg2h5o3Nc6+gJgnNAjrtWd9S5
oB3x3JnsnhG7V6J7jG1jNlD4ImyWw8iEuF6ZMRbhdR40/YBxJp7Ak9ANi6qo6NeVyEZ/0WBihQQx
maoevsl6mbN7Un/sEAwRDbUSbZVo+xrfYL7n5WPuy0T5qPC2biqb9p3LRRcbaHbPLyEugaDJVlXj
7FpBuXWKiN4qH7pCswihKU06LKYyOPoLp8sR5SrdM2Dd4P1BCEFM+ULj8gHBtTs4rDAlE3AdetsQ
vVcXbVejNHJKI6I/lrS9XBmygDNueUkNIdwRteH+is04yVepZP89DLVA0DSMRVWpA7wn9COcBOJm
qeeyaj7cKh/8I7p1YZxbS2sgsZJUCg6pjcuEMsbo6cpMqHNwMg/lb8+usO3HwF4Y2FseI+yy6sZZ
/xSp4Fih4MkJlXR0s35rYnJR36NRZtM6myoyq2vM0pTfbTnY/wv63H8PLXeufoDvND8/3fGz+n+A
LweWywR5BYrv/0KY27bZz3+Uv//j+PkPLt2//91fe7lm/8tiq/R13fEck2fEhhf312bOj1DEk2DM
Vg2FzjR99tF/b+aO/S+eFXZ+n02e3f5vlDl+pNsWv5R/pDuuaxv/E8zXPxlfju3puh6QCQFQy3R0
fus/t/LGkhpWmPlMCypycF59mPgCu6xDk/Jv1+byF7ju7zy7+dr97dTw56UMzgs4OLkUrm7B1Pv7
qUGaeDC9lpcatGxv8TBYWTcnxtoXoUoiD6D1lska+/4O3PgLz9RT1rEVjVSFmQOFtyYXq/kOav0n
pQUYpeoVOu6mtiYaCumeFeBSaYCE2/Lsatrtv37ztv7PM89f794gHQkUFwceFph/vnuid4cx5uAP
/Zs4Fh+GvaRx82BPRMxEwTrD5y5zdbDPBDD8sglyi0sf0zBjkCm+Dea+rrJXHNkHbWhOCVBT/8OW
zN3DWGzZ2UE0dFryqPvYQLxp63hoIAeFMIFRQHXLvIS4In3GnHAmz5mONW6D9E8Vf3a5vRDRx1DU
xoOmg2Lwqmg/GPHKU8E+yZJLrWArFO6HwuTh19FN5QEp2v4eR379MDKN9yoIGUZNIEmq9cdqQFXY
Zc1OWQG2Z+pOel9I0oKaSCvrJ6LPxKEj2nsMpAK0Va3t7VU5HBsmiw9AO84mErZFCmeJ2SnzvcD7
REXf0J6GcC6ovDJgZZ4x0h5WK7TVu1TX1pol3l3UbE3EW+ncel+l3iWcxLYjuzrByhIIhj5z3ItB
gB8in13fw3XXZl6bTR4aqJzcx+Abohb0zAOr/SWKkqtRaJugyABpR6dsIDyNm6NQtABKH+mNQ5uK
jQQ2S7QOGuyvxbBUbfiZIhylGbDMZfTMpBkMUWguCc/tdZxAPvefX5Kp5S2iLrmBn4OdNq5iMS6H
yF7nWMdIIEPbPJ2SDJ2woz3j7USX2l0msz5RcEPRT9dTBoK6hTY8kWRQuZ/+GF05ZDCXxA9obAty
wRMzvlQpn6gbCLMFP3sLOaUINBNxFFPpx3iAa/MjHINDSgN1sI0DLQ7EyiUqXNRIx3p4JzL3SKMQ
gwV6PyORiE2EmT9EGKxL8vMeKkmfr7eNV7pJyA7c0EICOH05UfREY/6W2gOjkHz2dPeER3Q+mCFc
EaHljBiiuWFZXsTKpO9lB/q49jscgBFIBIgEJvi5tvtP8s5rOXLsyqK/oh9ABy48XhOJtEwmvXtB
sGjgvcfXz0J1a5qVRZEh6WUi5kGlkEpqJNzFPefsvfZap5fBcIWE+CgqvHUYQ82b9eQUqjmweuwk
UhrPEiL6NkaUryqvkZypbB7H2n+BaU0Sz3tV2BjzmKNKoUYH/h7JEC0Jv1ecrhwfjcbaIEFm6x3J
iJLnRr0Baa6dEjeb31A7VFHilIJREZEhC2lQz5Qku28yfW83GJM6PLW2X5ynDW0pHFB2eQ7daC1H
PBADW0u5QYBnQW4djSfPt12A2BBY2sGg/2lhCpi153m8Z1/3kAdcCbkviD8qN7Ji3+Tc6SYFgQa5
ew7YIl3Usq5rBsyVR2yTUrwEoPun+jG3vIvITI/tGO01IvhyJiKjQKKZFud6vMkLfevLmaPHxPUV
8V0V2JdWEN75Il52LeGpAckKVv1gq6TaAkRwUkjceeNtUlm69DTvPVGkd2xfrgU1p0VwOU7WlY6I
yIz0Z4PtP6CkM2/B9hC+Y2w9N3O/zzb3k6o9SxCDRroytbDeqr7cDIX+TJ+9n0gADJSzKEX90xSv
SJCdwlQuvbTaCF+mLWbuCTWgjZbcl8VlohubpIvvJMuMHHISj2Cv2qS4ppbdVmOz9uFE4408KNNA
wwwYGO8f+0cHK+AapRM7fPzpeHq3dk24UFxuAH5ctBClenKApJbnTlIC8H/ondCQNHV4qxFjCW5t
PfbgC3vpwuybBxb2Z/CCUHQcMZg0XquNJepdFscX9TRiOI4v5iwsw6i2kkFzJSRspmzq8zSN9rAw
10juzwt1ehIMdUav2hBUQdfHv+2IG7ZGDH4lK1YRXNIlv69/JGqmUVi2FSKK5pCIluZPvPZV/S1D
hZyRMLSYCBVXGUeUIKMdAPHrkOhnexp6gCXGZUWXj25qcV6VxbnnGfui82GlDFi2CvN5VOSzn1+5
v1i9f32jT9DBJ//x/yVJWICXY+Pzr3d65zP7l33ey9trnv0KdP3r//s30pX0AdVWNVUx6MZAZ/1z
s6fIf2iGZpg2EEZZmLrJ8f7a62nKHyrWBWivNvs63Vb5q38SheU/6LTQbmGPSPtGNfV/Z68nFGve
zv3CFLaITzdkdl+aTdiaOEW64vjscDZBE7IHtzN8RnA9uUemhe1znthVF4gjaZxGF7Jm7fWiuh0l
YglxJi8oeRbzAErPccNLzYy3yNtjKwVPunJOTsOtDpmuM1EG9JJE/px3TmG8MgF1jsOwDCsNOpkw
HqypPKPuapj8MXslm3YMGEJ5+Fe8ehUHdGcnGyYQc7ac5o/bxateNia3NRFKJjY4Vjlvtp0UEC1Z
3/QRUdGyJ3IYTsBJfaXoSaNI75oBdZDOyr2QIghaadzcergX1TGataQxsFG0+gX71AWSPHw+g31D
xBVCbrgSZXGQdeW9sM1LOkfDjhS/MAdnhKQRgTi5lUDJAMSU7P1QCS2CESG/1CJEpFWLaECDyGQ+
9kVKXvFkE0+HAXmhX0NiRbQ4eI9hb2FwzPuZPTLB41j0BSq/PiAhc3rBaglHwRgOIdGJBszOckga
0C7YlCW2v42CZNNsHFHVx1hicA3RIwNau/Ar60IlVgKho7U3ifWKm+kA8/IighrqhmHBGhkyjZgl
AVGGpEdV2yfD7J7lngGc1xNJlUOEjTHLiiE587QSuQ7j9S4+JtKTaOw7nQ9KkPBHGN7T9PpRhv6Z
HPTESWRXqUTYH+r0a3KKR306AEBiS1b5x65uEcRKZ0oQOGmUvGuFvu9V4mCE6dP5R0tDfXSjl4q9
mIwX3evuQhNdnj7jXaUBSh6IRlqQfJRnYyR3U9bqixRlXqBpd1KWXfZNctn0ZNroI+JaXEHEsoDc
xN0iGGQu7ArDcVPl9QK4xS3W/GvDpG2OOINuDNOK/iIMuEVeIZ+1tC8XxdBcow50pHge+7ewVRp2
gUFKmEtvXcPF2mCiiVtm74TmLOoGKlfPhovKINqnBAtgZuquszxcp6F4YgtnOEW9o4tPKCKhUZgZ
rsWEoIUYKZwLKcZcv8C90vX3VEP3eAXZumOVUI21V2N8xrTbhgK0ZXYG8G1jdo+1D68kNvxnArS3
0+zfiRTrR5aJ29T0XYmwZOJLuxsAllgX5J55FTxXHzMeqxtiZOxk/sR+N8uOdQAU3Ci1F2louERd
hnASmi7bRcIwi4scn3ri97c//1ZvJNib7AiUmoJA7W0QUaq6bod0J/WY5NtMfkU+swgsbx+EmHU1
+MEFvrxCSX4QAPooW907ZrMfIa8/EnrMazEy8t6stsSQZAaybS1OL3ygG7h4hqM+w4V2kemxE+YL
WTUrKuuEzSknobV4cdWYtw1y82pkbzHaowtw+IwAVlfR+0vNrA+6GqwEJUrQy7tCS5/1GU10l08m
z7ASk3asHSbfRyJhbbUEBEjdL4UnoOu2/UIdyGbXqOayjnYocQ20Kf1QwpWiOZiPl16v3pP6CU+J
g1PVc/pss6b57S4a2fWAMCZ0YghFZXs8+PVRGWZspG0vtMFfWlHKdsdc24h1cIRjcm2Jv6B9W5NI
0d8SEVnhP8dw4knDBa3oq8gMiAWRKcmSZpcnAU6JVr5j+NptJM6O/C0Js9553TKBnKKkZbpPDudY
3Fq4g70weVcGcDGQWsdFXQ9uaijEP6NgDuISizUwOXPSdpERvWsle51YlIj2kUU1Kd55CGUAO4Tk
VOYwty/fmGIyXVSrK2LgqWXSDkoUmTLjKqdhlSlk2CsduTdjNrhGncEBL+R1PBFdiVLxni7Y04TZ
h0qyrpdTrxMtiv9t8D2UGI9tKvMzy0fw12+4VOxFdQ0nMuNHY3GoYVZoNVwk4gexcp1nFm4QFqt9
5+uQG4foDYcY7uOiWIR8A5CO84KJUL6LIrHHuIhmCRiA00f25Vgy0sTXpbiDscGBr8C3pXAcc/nH
qD15pFcvaEFGDtU4BsxOwgqHebBriJ7l6i4gNDREDlKcw5TNpOGckp6VP5PfPC2+hUl5bU7d62iF
W2WcHZQ9/Ty+eEBxOBdB5JljKfVdOhlipSOpwilzm/DHrGAhai2U4d6FV3ZRg2+hnsrsin/1O80I
OkjpPO9ezr4zrZyuBbzGLbuxdDLtWBYeRXkp8wVwCjsEvmU+RClIkDxtFqUHWBr2KU1Slf22xqhP
FfKu1sWRjx8KFMZQjq3+qFtiCI0BVS+M8NukjKWF1nnnWRmfqRZPTG3oLp67s8pDENTIz5JfvrTB
jiH7m1kecVo9TNTs7UQeO1HEC00rn4TecFf09N5s+xtdife18djo011VpI/CnunvCQEj8KydEk5m
LBU3hZe8KlhH5pxODD8Ea9AACleTUp3N7N1SpGdSBQrLb/iA9l2xhfl2ayIJZ63nioT1gNW93XQ1
Ev7crF+NoYTekMtLXSWPsWPNdHgDdESDaI9mHYmRnXcGlONJ8ME2beTuBKyDELSemSLfRnRfqKeb
G0MjX0pgnho07bzw6xg+pwUzJtEO7UhHu8RfRAIIZm1S4pOJUYiaNsaWoe4rQIwFPpY8TPb0jp1U
J9a9rFV6MTbgA5nEFkeXMT1UOXpCUTUuq90RfDLmRjBdXL7hqTHkPS5PMFY3sH64W1KAQUM9dNLR
n+xLHyvrQoBeWLTdcGenyltGeenYVnrlB92B5W5NQ22o5U1U63dqLm7oKu56ACiSD1JXp24LblCJ
hFgzxdqWakpG7Ta6pyhlTFQAPekNwokaill4ZDtrAGHeWFiBYgv0ixw1R1VReYThqJg4WAGNKiRV
DrbDk3pg6HOvIZdamzGUNAXSKEXTvieFtfa0bZlWW1tMa4t+vq88/NyUzd3qOqDXNQE5yORVXqSr
JDLP8qR6TVXU6HKhLwwtWHnZ8FITrFLKxQMq2FcL8TSzKpy6702tlw6tf5oeRXVsphFWdxjqi0o/
qGltL2Yms20k71HEHfctUFIEBThDGaGR9DoPw6fQsYmXZyba0bKN2UNCH6Bj07HKYq1jl/dQkfWZ
txLshQxjOSE6FWsD3zL/Omz9i17WD0mBz6fJWiz9HZ0g2IGZpT1KWnQUjf/Ol28RoYVyJqX44dni
ph+L47xNJHVs2+vGzZCz9gw6Gs4GGpmBD2bBIv0jyvmQUyss4hRZJ+fnjslwKwc+lCdcv4uK0LlF
Axd1CozXJkzvOw3Pf8OHOQ+mN7SyLF+R72aB9aSoqz5Bl5NfSRVb3CIFRO+Z8DDyVr+aOm2LxSFz
rASfqEcggMmHXWS7aM4JQAC+qefkAIkIgWHOEggMUgVwDeNLJWgg70kcKKYMaCJ7X3IaaAgpgHWg
xHiPUoTDOayQ3nUBk2KNtpyivgqzr5xoTjhIJnttoi+OlG4zJEbjtuzmTKp5dESqSU8Btl2XgfVk
OKatik1PKBqZD/o+TlKxKDWErDL0snFOXqjoOBG4VCxLcnaXUoLVwO/jGwAD1kIluqGbMxwKn5Xd
Hoqr2ZmHpREIHjrTV2mA5iQIgTAIg8jmVIiceAibLfcyM0mMCImOMNiJuAZhEn7gvZmESyhzyoRa
gLmxxWM68aTFfYkupuVDyg7Fie2IJopvO1OqXRtFmCyoJ2O8krTGo2JTKWRcoA9Ye2fmnHyhKpdy
kHdksk/HDt34xiI91iGZ5r7zWcurmp3XQGMUhCKYadp4UJnzV8MkFqklko4O/7yNQbs4gTPFlpes
Ifa1GxHvlJD+aaqyDuujtOvUqIRGIu/9eXva0pRhKHjA48sGCNWHNss/pFkIspZVIqS0n61odCL1
LBjJ9QtCnGmKJiV27fVQWcqaPuBr3WbqAvgVUC3UJzkNcqxflzEv9phAfLQmpMZ60K/bWn/U1YkV
qeKdbSArFRr9bBCIMrgJ5VaZ+BJIbb9L06sRIEPczI7XucmstdrDBPkKPc1liElxEaKA0ubI+aR6
aiB/LHms2HTU18QvXI/QKiaNbGOt5L5ANqAHxILKxxJdnAqOwM4Jmaaf5E4V8lUhI0f2GTQ6JOhC
8BI2GWpxoTslSYiQ3cfBDVX65lWEi9Bu+CDYHb2cENuZZJypLdykNhWovWUc0qyasdAOfZLdeW2y
Gsx2r0MX5bWp3IQIFjdMym3cs3J3EhD1QpVu1ZDUlLjiVmpA0nmogwTLkoqRzmoN1+6YwSv0NtYj
sCG00W8TbVrkR+EERMVjb9n1IY24mAoFpoxnHoI+AtCgD8XW62zXnuGfpcy8QW4qMpRFt1XzDiWA
pRNYHEX7hsGGluYBbVvRuKFmuCEPGlLv3h2muS/eVJAas/A2Mx4KQETLaUyPQab5rhaq/rGiaMqk
YtzjltOMjshD0rTTjCqlmGM74rQTS9zAl0NE8VvPdshypAsqurN6OVTxrejzCkgL0QYgkqK1lVGq
+IIkzp9/TJECc1IQR49+wI29GUfVjAHf5LZF39c/qCjfQXHMI+/svvQjqLiRoA5img2AhE9batNw
bsUwMQVXDlpCokmaHzqFN6owzxsv2aKETUgFOVPUJrmr1f4Ht7YClTEUK6SkJMyM5cFqyMqEaRet
ZM9Y+Z2+6RMPgetkT8hmx/HSb/0KWcYhU2lSV3pUvnrlJbz64lbpy/MoHO0zs9HfoEBNNDFD1Ce3
sR/dhDIf6Er1VKcrBOYD6a0s65uIFizZK7j1RFv2yzbkpetVyilZhiaCKLttWliFbOlaJYP959/X
hi8zzgMCUZXt1TCG5KXot1EiHlQjv2qYRdMiDxZd6V/WZfqqZiE2U/MqxW3WMD0YoppUY7u7TLV2
pajENpLxd637ym3O0ksrbIO6ABBfTt1Xhmu9UKS1bwFFazBhKyjqfGu8rBpkfibUKZc3alkji3DZ
vCVO0OEeC4xHqxhrV0qlwYUxfJWVYcUjEskOme+bzGKbVLVw7eQqIUESrZHEZzzsBqggERkF8qCg
4mH99tUyY48XPVtxr+6yS2UEn2fJ6ruk5yQvQg6mjDUD9uFuqlNeln6SzH7LDHgRMbpmda7K48FU
9GNIIVgq6o4nD8kBC6GeP2pmwVc+GatVb/k/YsJuywpqhGK/kFfzpJhYtEbthZzOR9EByNWy9t2X
tpgZbwFZUM+ozyBT4cAhRZz41sQ0fJWe3Ucxr4a2kW3rsX/rRVJvKE7wlxzzjpXfgoufSkx7ovwG
PeUZOo3XjhLHtofasauBHakcPvoT7ii7XnYRgh98lpOb0RhgNwCdH9lV1uU5cBFQSoDTSC+JDKpM
byW1Rz0Du5T7bEb72FzNgnxJcsGoMAAyN3UVgwbwIpo8aCikmSIjmushka+hrkeLEj+bU1nmnqiP
aWmWRJsIGB9eY2eAPMZ6mUdpufE881YngmSl9HAxrdegczWkrypIdNowIxmLMHfYJplaAMoqCJVV
ChwnD2lNGrmpbT3dePaiBLqurJ3hIkJtzfV3imZ87WKJ5OA0g5fdYSL07Ztwku8HDLt1ZqgQI5Ju
kRrls29U75NiXsAdXAlvQkAas2bXWkg4R+vR8vIQqKakeC4b5q6RTiU1wpzD9IiTcCnpjct/1QTm
S56zlFHveTQyQYHQcgr74qqasUK6wOCA+d/LuhujNZ9EPbWLPIdC7qkt2z9Z28bVdVyXxVUM6QDM
7LScGnXYxTbrz6hX+hrSN1gh49Wc7AL8S3XXaUjH1SlZxZax1vochBVolQWgQQZSo74yO+XFG4lh
AFpzEwbDUwfiaSUast/qAQnOYA4PiR+1/4Hi4+a/yBv8vxjjptCo/9ft/5u2iut/PGev/3Cew5e8
/gfKD/5T/VG/SQP/n8Fukin+QJ5hC5hMFM86//bPMYBkEjk4Z6rR1ld1ItXmv/qngFP8YRuKxpde
M8j+svS/o90U8YdAeawAOOQfrAv735oDKMTHfZgCWJpGTDhTBVUGuG9qDB9/1TIQ6dZLatgQNMbD
3E43PpKnrgW82Xm0/er1PK6dqpuJlnNJoFp4MyBOqvqXyS+XhoSZVr0hOXkbkiHgYWL06AjW01vZ
3alBtP5wof+aSH1UjYhfdRe//1ZUrR9VI1IrGLjktenKOxk85MrfEenlROfYSpx4ifj5G5nKtwec
f9AHcSuXS8+TkgPWrv3ST47mRivQfVgGV76TLuklLb8+RWW+3H8PZf46Rd2UuRmybSD2Ozkik6Eu
rXvTbZa0/+X35iG4qbY1bOclYralcPptfyTq4tx7gRW+5IL/R+f89y/Q5yjKD+eM11umL9bxXaQu
mwIkB7NMhwq0vsHj2zTGsivPGnqTonojrWad0pj4+iJ8ftl5ujV0yiRy/rxIH37CUOdx5euy6eps
lmr6fbGJa4I+az3AKwNBjpvwfgIRImn2VWwcxpEugNTXd1//jlmEdHovBLM7mwKKO63xen68ElD0
+aIbE69GIq9KS3Y1ZrhZxH4OAGDcD9/ce/Hd8U4GcrKkSNqocLxmNa1kl82jtgifMLrt8m23Ru1j
LqNFd0BA8s0Fn0/ktxMlRhJ5uUx7xjo50bEixyxIdNPF1j6mECreK+3662s5P7dfHeLk3CQAcWnu
G6Zro0zIsYdk5AfiOupbujv1mxalTt0lq68Pavwam/rn2yR0BHLo503Z1NVf7+AkEjmeWtN0K8gs
hJ8B60UFoo7NU6JRa+eGfayrp3Jq3SGD8xDI2yw51sm9WpWI0DSnYptX6+GqRnlj5jegRoeBadPE
cIvUWvYN7WTSniRiqCa/xtHr9EUb0QsA1+xpm3XNC5EgdCyLRUao2IDfxqsWsqDGo/cPzrcx7vt+
2Im+RBdgASHrAJWHQr3qx+qCKZQEjLQ7TpL0JJvDgfqJaU9w2WvWRtMmjIezrzDetLF/3fvBOyVc
RrPHOn59FT9dkxgUC5JoFJJGrZM1KeybKc9LkotLazoHvO7G1lMGyCmxyJGPpW2PwxK9U7doAxRv
o+tX9abr02OEAgLIpgam6sZEgz7PcEvlKqYjCJXnm3s9f2J/e8IUnl7G7dxo5efb9WHRiBrDF6bB
Wl0C0y4JG/IBrdVKvZnhXVqcL0DT2L48oZ46L6raIdBQzJgm9SXtskUqnrSKBibApqG6zjkL0Yy7
uplWg1Jt03rY40y67WBsd6W38kEz0Ub8+jp/9vojKRSqzE5eV4yTtzCwtViqEZy7Xnwt+lfRHGYk
7FS5NOO/eeHFZ1/9j8c6eR2TjvR1HUym273Iu2qrboIloXfQZA+dqyzlDd20H1+f3U85wekKoAlW
GF0mxlY9fRejPoxlhK+mS8wLrcY1jeglDm4nfbMdg+wSl6LUKQ7fbRr0eVPw+3FNkpjZUekYXn5d
AwTkySbQOa4/VKsWMTVUL4TZFOXhZk5IN8nKpofXEaQZF7BJr3RbnFVwCawaPV3q6gBUwkpsOkQL
Zj2e9RNYL9mbaWq3akAFJa1NsNDhWCyZIK+n3oJoPzERJk7CLAi8hRMr36qTvIcbjhSthsMBp2jO
fcXQIOcrss4OFuOqaEjeJ3JAQ1aSIKd51Qqgi2R48KnZG2lRAltvfzSy2HxzZz65QoqsGooiGyp7
jtM3J9D60W5V4bm9Q+d0iSyAFsACDNE6X8bH4PDN4T5ZlDmczV7Y4Ltqnn5tSp81X6UFRaOUkEsm
3AVd7RCVgyrrMHZuIkRTNg0xSe/+1DT9Kcm++POmf9xA6p889r8c+uSxJ90uFWSI2C7aup1mJ1fm
lLGRQBRgh92lPb6nsQl2u7nx2vy8CkAIFtEmCUIgQ89shzZqkTkZOXZtQ97WSGheY++RexMHAMBg
mlnA5mbqZAIfIOSN3bJjFD4p1HV4g/ujiMftlKTrNtHcgmywQMtfRw3ll0/mDtwTnZIcgHYOAo/w
nwOZNrSzfOwc3Y76dU2rzgkTc0c+KlP8q6y966WjUa8HhA3f3KJP1lJl3nkZmo44yDp9Z9QhwAYD
a9JVDIAEI31TNXMHu10rI1khoGTBVGwo0nfk2DBUvJZn2Ps82CKsT+pzF8YrTN4J/sKA69tyv/l5
n2ySFeKoMbDhOlPE6cZMUqzWbhRVcn1iCzBWHFMo7rrOvNZQz1ENbkjGO+IbOm/NQ2XL+68PPz8k
JwvKL0c/eYhyopZU3hfJ5QuSD25cPFXBJeLir4/y2aMqKA0tSjKGwaeFwDgUudYHhud64RyX99Z3
+e7rI3x2kxX+4ZqpMqCEDfvrwhgbltlEjLpcbe1v1E287lfaqlq335yI+GR3ydLy93Hm5efDhxlN
k9KhUQBa0DGVvUcw/FDrNcKyaalV+irJ36A1OlW7bewzWQyraOz2RfuCYe6bx/rzH6LpFso68/fa
KrdjePjSZLuNoCXqvcoY8erymyL1k684Z/u/Bzktn9SwQFhlcJCgRhWeEhEWtMvSfg/D56b75tJ+
9ozgIxH0G8Bz4AX99cp6w1BYdA8gB0RXWfagJ9E3V2zuQPz2rH84gnlSDKbFAOc8QOncLGV8/Au6
cbAZGCngvFpKTCL6ZXOVb5t96BR3iG4wjy/CV2Rq9NeX3xXHn56uafC48rSywZsv/YcHqWTqquds
wdxOlCs+I0ADvtnqivlZPH231XkbYpAOYYvTyrPJ0kHWy8zmU1haDrGI63htXPdkiDsAnv+Twkv5
eLiTV6Pt5MnoJg4XMwGbQ1aqxFsool19/aZ/dhdZyCmnLY0u1OmFGzuDQWrKlKflFsZkbUk/dBKc
vj6I+Gn1Pb14Hw9j/Xp/WoIn+hBUvRsy/Zf0wySfy0Z3bfuM5Xv/siQKSvGgx+j3ZQfcTc63VTQt
VK1Cz5WsSBtY6xqUlZFPTpQsCR5ZJrk4FIq9msnkafiQoPDx4/Le7Pt9B/x7odKRRq+S3ZOQtTKi
znTkrkcxl5Oy1DQEWKCB903rBRr/nLWCnPJeFeUxnFOkBfqpfq5E6TX3DXpJpsGQFGlmW9AeZBhI
WSJv7WC6V2Wmf4SM4BVcFF3OSFJxsA8s4dnvK8jehkEC2cPY42FQi3mzKF2bJqoQPYDuQWB5CqrZ
Y5puQT2XTInsk8SVhM+0Rg8ZtTIpDMU5PA2nLFo3JbVAijv4POVCHqVjMQTnKIiRfvtnUyHWUq1t
WjtbVTmRTITDnKuD9oaCa0NHaQnTOdTeJO/FEtQ/zDjEHExONGdhcjoNekeASIk5XXx96z9b83SN
wsUybZWV6KTMriBp9ak/Ut1Z9WUEbx1JB0G04HKN4qqt/v1WwrwkUYsaqmGYp++olxWzdlVlhZ2h
5I2PRYSxd//qk5YSTRhz76fu8esT/PQFQpetKrpOv/bnMvlh5cE2HNcyqG43M19Ck7HCdUDN+PUx
ZpX5b2vP7IYzLMpXWrLzj/hwkFz16acWfDlCmYgvSdIfIc0tKUOJgpYQOpLhIyfLERP5YHsr1R9v
YkBlI3P/1HhvxM7MfoQFMtog+maj8OkXXDfhc2qz3Y1r/+svU9Av9XbX2rRBQebuybckjvmezD+H
oZczbtVbBkvgr76+IMb82JyuJyZ2bx4oFvzf2lKdVTaiq2Xb9Uzd8WkYZYl9VYO3rfGgaQqglKAs
IfmDNk35i4zOdVnGxA9PS7X097HYqKQkV9GzFCEdUwSwx2Jl+y8Wis7ZKeZjORRyuEyFvgl1dvZE
72QdwUNq37oS9h2v0t0Qwwo8KeY/+VrI3lnbN3Sq/EUZJrcY898ngXoF7Tv/0y4Ew+ah5YLR3+8y
wk3yWl2GWuZqxXXICkODaSFXl1JR7CozdHEDXQw91WQqtmqqbdCW1Rivu5Ah5zeX8vcrSWeELr/N
+kxG0MmjlYpKtojLYjMpnhIimEe72klFtTXC6ZtPzWcP8TxGUGcLqaycvimT3QUMBlkKEvM2DR46
rV9H+AsTm5Sw5GXWZHx9Zp9tYk3TYohBmcKfJ2dG2Ypga156eg11np1tyKG8nYhLVAm5NrQrUnO2
zMu/WYI+24mwi2T50efOon2y4BmonmTNr2139OnnNbytXf7NiZ2ANX72LhWLL7as6Hy4xelLl7VR
GNUGx4Aa52BwbBHpJvFTp23IjwiSGnzAJkzzzCEFmfzlBM9eOUn1ogn7Y7Xtsq6GvIurdGjDGfuj
uqJ8x6vJJzjYkty7J8weHrOJHOBKZOOKjPWVNcsp5eAJAe6iRwJYh6rz9e1S5M++FdQ0c5dZmBpY
sF/XkrjUUH/VwnaHUL6NpOJADO7b1KHFkXL91o7USwLymlU11Pe0WW1A8bIFLhCjxOQHe3QTHtqF
hsZ4yxwq6i0mtkQkTtF2UMgpMCy3t5/AVN5q9mzzrDGfaoSAjlQ5cW2tTdIbHD+ZyNNtlgRokzvB
LFbsaxnpdeYb1+104fdw5Cxv0SFBCrrQNcb4rM2at1oM17galx3hlnERr9AarBOjR+8U3uHrz5Zl
Lna9GF05+pF72xrCrOFdKlgSjYzwk0EQV996INt0GLMh2OY0jN26NFKi24k40UA4LOJO3aBVJeqB
vDcgjb5kL38GR6rm5IBQY0Q/qMoSLRvs/pTvHfE6Sp2BTxDLSAvJoylXocdFMKddAhx5QkwesMma
qmpfpbDjgx5nA5GnSns9qsTOI+ZFiw5yCKC5VFeHkKjUvjxG+o++9bZ+re7DonTHAuHX9BxVA7ps
dEYxubB4JHq5olOBQjy5LEKbYBF4s7F2oZR9jbHgXBll8pRrMsHTSlqXGlP3Mb6W/PAlnTysvTK+
xDa9MEPJiVCol0l31+fZZVhU956ByzmHG9xa9w0UkwX/SOS4ZnYeKu3dSIDOivhh2fH78UGf07b9
WHnFa/KUWxQo1aT+KNBHL5NWP9eQiiyAQJJBIxNYYAh9X3lsh1ocCJ0g1kWpnwjb9TY1CcZ92R3l
PrqBdLEy6gQHq8x3ral0RIs9edkJPZjcBC3W5zXouFY/tLVwYLkcU09bmUG9TQLaw1l3pQ3jA4jD
S7LLYXqUSxN5RtlYSL6qM6+FrUziUxb6myLOVlrV7GojPHSGejbASF9SgewjaEu5PVwK0V5WeXUX
GOJR9MlFKPWrWkUaipEMc8+sa8lUMg/j4NEyk2j2PX5TFX22xjKjtuZ1SKZbcFJ3Ic0sNE+mP+if
+5t4V+37lXC1ff1NNat+1hj8eJyT+iEch05EFcchEnChqJdFpr4LcugYzxGgHRHaLGMFqwU4Xcvb
lc3Bam/wvt+XdXMvFB+LrnoVN8OV6JSLzoe+pl0XeXsFIPZpKlDM6X5x1aRzjgbBdGODWXf0wT3a
irmKcxD0Xy91n+wZ0c5biqZp1KzMJX5d6IJItQtV7lm/gyuNoIYemrR6/h8cQ53LfwBQICBOFlO8
DaVaDwMNgCEitYCEeHZKidkuvz7MJ587dcZIcSTDpD98cmNqKw2ncjAtN4VHjxqYauabi/XZdOCX
Q5yciREhxUtjyXK7FUQ+VvZo1UEPWBDbvuxcQAAtMae36CfD6++mn5883h8PbZ30OPyMAO/aBNUI
PofQi1u/a/moZt1jNmS3mQ4XqSENtZmS//KcTxtwDRDgQcvpRpvlBjfI6NqraMnbvOl5r4l5ezEW
k9us0Vdf/Vf301J+fTT1PBVE0dD5U6AETtVZ3d5/fYDP+ii/XNOTh78oTTNLICm5LQaVaRaLJq+W
OuCYe6lNlvsA4dwuHPptl56nXv/NJvTbw88P9IdSCp+qPigJbSvv0GztfXwZrGJnpL2JcFf6Viby
s998Uqj8crYnm9CwUJMWMaYHKJRJL9ro2MquJ12Q0yNvKv8inNoSG1XiqhltAEGqR8vIGGvjHm7l
Rcq+QO+8Y4hSEEW0w/fcCdLmUpYQ1Db5QzpFl0qvHY3wKvaVTaxkWzhUG5+UJeCvezHclySdyhZ+
9SF+iSazQGYPwC+IrnXMB5WZnNmKjkrQXoRK4mhet6wqE5He8M3m7med/9V1OOmMG9AqRr0lMaHR
hlUmfsCYmo2xbgdpNkp2I6GGBtSUIWTIWh8b7xzb5DdL1aer7t9LlXXyrRKkcerpfCviXKyromD3
7K1S3FpfP+CfHwZVF+s7lc7pBEITTcGQhMZdI1XM9de1jTNPev/6IPPl+u1yagrfXEXA1/t5uT88
xQhlPauqydEi494NevTZauWaCJ+L4btv72faE1VoaMqoNBSa4yfrb01i4UDAGhOfg3ntrVPXd0tp
IyGvGlxKh/dZYJWsa4zJ3/SOPj8yhEMdFRyud/tkMbJwF4Q93VhXP3prnpNleBDL9FxnJB07Iawb
x8eMs/gf0s5ruXFty7K/0nHfUQFvIrrqgQRAT3mTekFISiW89/j6HshbXVei2GJX98s5kSGJm3Ab
e68155hks1ySd509v2h+ufNlY36Hfp0lDCEbmjanxTLl2XGi86ESQtX9GqDU/Xwhz85HlHRESUOG
AqPw5Oyafh4gtGP/3U2aPfGAKOqHr5MUqNdOT27crPs08NS34pOSvknWx8/j/3NXdXorffoCp3V8
RR2JXu0VvgAhgjW7xDE17idZ2iuFSUe8spWsXgWh9iLgTuqSHaxDp2itvSaUN6bOhmOSjvWgHxKA
fFQgd4ArXPzGm6xRrqRs2PoW7BKS2XREM9M4XYV6eKdP8kFS4quyIaYJQ2Ss2U0vbBLm/xFmtcEW
ACfejk4w/truXp6avZDck/9314fNUUksW+/ohNfa+9RlL511PcbqjaFMS7/B85tZJOiFhW0ivAbs
lpJurpLbVtxbPaBrPUbpHDe/Y4g6gwSAycqpMqci6d4xwyv4hDM9psBTsxmQiHmoV8i5b7pmOIZV
8hw0uiMLIIlUHdV0ASrG0KQ3uPwEjOHZnio7atW7eHwXsVC32nCodKTaBRngGpvnAoNLua1zr19m
RX6U5MYRGwJnQpXJm+Cr4K4t3gXghUzhK02s9tOoLzVkET2AR/zuN3gVPHk7cPS9VSGTj1ezT9+P
05vJEo5ToN2ZItbDvLxLa7jRbZHYQ3Sd9CNxWcSLN9UhLtbGQEshqJYG0dGSxo/MaYvS60psRlJc
5/eRsWgEn1a/Z03sNDC8ZDEtZ9UL1nE5kuUtY6kpS89pMI3W5IrLyZ5UkUhOV0KTXsNPurNQ+lvm
L2VUN1Fq/akamdZ45ESpdkeEIxGlsl2K43WdSw9NNJKmMA24RR5MGb8YlGFeFjem4b+hd9wBw1kR
KOM2Xt4uyoJvE0zRVaKUwgohPPrp1tjWEBzsRjLvmj6NtnluMBU24hupeXSCO268NzH1n6VwAGrQ
ZVD5N73nH9IYuO0HYdZOS+LPKGzCKnYNzDPZhHcwvBbGjxJ8Tp475VQudRKHKCYTu7VABIAUAtCK
sM3LaJ0SVaonUCjrrLwj9nTlEzgeFdHs7MC0wxWSMdXS6bAJkLZ7aNukbaIx8657UDMmhtYU0z1e
KyOSyeOGgyyFRIf9rgS6WYW0qLrgRYArY6W7VHkqIlrnZbz04teyukEZuEJ0MpMb4AbuoBQ4OWl8
aa66efSasoYL00ZzslJ7NoLml+UPx6RJHUGnkxH4K62U2Q3pALNabHx3OSRx/P59TMhzXOzYwj91
pfBBx+VBCPolE8u+qB4LOVoKMtn0ZKKQSb/K6syW0+lBi9UN4Uz31CAcXWveY6YMKAnXEqczoO2H
58Ym3/wQiryqBr10zERb1QqudvbTTewKGDJqs1hKOYqWfLhSsnsxQbnWysUDLn03B+Vc4LgGV13Q
wmi92PFM31W0e0BZJetVzNSADlfjoN8N2nRHouHtiAWryfLaGUoho+Uj7wYcpUj7bYQvbsp5LONn
8sheRs06aCM4Vo2yeTZdT163wDOzRHyDg8S6RiK5aYz4qZwihz0lGIFo14/ejSj7e3ZxXL/CjpqY
rOI02rdN88uPyluoPSs98Nf0JXXI3PEz+YrAFqRt5HVOHKmruY+fChO9UXoISpBda2F1k5baVmjo
XVhYHhtTfRiE976Od5qOQUbxCbwdpaek8p/0KjpGQLulVlmZZHJ3kXbdq96VMnTLoIJKIVl3cfVG
jOwCiu69nggfXahcRyrk+viFJAM30SmfhbpH1UzDvmkcGj96JEYeAFF+1ILpmqYH6SmdGymEUQn6
LgY+CjlrVQX12jIehqRFhduxLW8EsipwdlBlS8v+3Zwz3mPqYSxwC2WnGAYGdJUci2lDlkWxKBF/
wPLclX671mFQ6T2zbyseJi347cneBlngIqphcuRIL/vZ22MshhxDBYF79DEqOAQKW/QuRrZXhrZq
Va4yJo4Pxk6KXoaCApRlNqgf001s3ss+eAE6qC1OuRK6APZvu5B5sqriDobqWrWeo9LbyeasUVRv
BD96DglXNKqbJpPttpM2Wv3WpeVdkAkbJQgBlQzQ0jAGRirlSf9XB/UEaArJ8JkIrAMJj9I6vsje
Iolo6wU8jDQsBxhm2W+JRW+pc9eTF11iVSGxMKe09stT4r00xA9zIa3ycrduXumKAjV/0GGoGlNJ
RiQmN+IkS1oeAko1D3tdod9lEdNHE7iKJTiqQZCorDy1QL/aAuQ4HBukBxsmdDvsy0OYPcTFcw28
HMjFYhqtZUP0elLyWJCnTSr5qNiSWHArTdtMMe/INPngSZ1SYmstxfVSBdoEhsSf1yHn6gig73UT
jebc4DrZFXqVkEdNCC8r1e+p1Y36hUbVmdqy8vnzT7Z9Zp37IBfYdXr9bQkvMq+52b1Hg6j2vrik
Qjq3Bfg82PzzT6tzQUx8I4o5GMghXXpfTUTFXyi8XTpfJ/upfsImN3oojSLzTWjv6vZSOf7bACpY
USR4s/JvllWcrEstjbC4VmAATRPooxdLLbiw9Pze1fw6hHVSXWFiILcpZYiugytfGjtfVMel4LdO
jLMkwWneSsQwEzuh6TzUZBdhh3YK/2VG66UtZQMIilWvk4FF4uLP96P17YY5+XInjU1WjOqg0nZl
OsjfwSDfayJkSI8VrN0IuQClDshOpeCo6rVlw3KoMIYHrxvcmOCaXPLWWiJtCq84YBNYSDjwZW8r
ImOXom6ngbKQMZ8XkYlqHKvI9DLzjluxXCrNVWOptBT50GI/lRoEIFgF7NOnXzpEc5B0KUyaEOy4
P91FYLQMSVsYPNfdwAYe7LGJ96vTMBtb9atVyqh358qG8kcRNr4wDOAiArJT4/tA3uDTn6USQeO7
hUKiBkW1pnrsWXBMPRGgFCJK+VrUf8twVIRmY3RLf2DOIZ+DN4cz1fkq7w27Q5pZYtwzCm+phoSL
T/JSqAvbIsKUPtmVaA0NHB8CBXzDnQTSUevhqAQl4n5Ce+MBXWy3CBLDCSoQOCPLENIgf76aZ25m
tjiyhSmTMuU3NZRYjqqURPPsEt+Z2j1o5wu3i/ytQM1eHyE8KDdEed/bfp01RqYYGTwuC9RBEiu6
TbtChpGrC2tJ1u7ex3iKL0je5/5KtKsVkZMXvsOZg0Spa6CAQjgExP/kiU1wOtdR7vnuLFRJpPtB
6v77I8z1BhUkHJ1+UzupoCjxJMqVygiGSB+dlAqFqPGfr9TZaq9M2V5WMNdggTuZFPq2UELejfSj
2wdBSB8GXz9acBwE4BJaB5KtPKpd5ORF/kLVG0CATmWsQiQc087P1rg5Ln2jM31rPAP/+kYnM0Fm
Ah7rW0rc5Z/gnk2dt+1X/cF3UjRujRMd01/93rsa7WZlbH4+GWffI4gwNWIe/olw/vIe6TQ/sADM
mw4kN4py8UIpgaSMF66qPBczvlUAPg1zUuzIeqVKdZESBGZa485ciY7x1G2A1pH/fVSdcJsuO4JS
7fw+G+zqUV6wWL1YKf3+NgBfgWD3vw5W+frSzFId0rmHhI/tuHZFP9aVdhj+g7uxpfINLW8ls4XU
HI1yk+eY+YUpQpov409nYX68Pr20DfTTBfZpGvfbucg1rBswr0SbY6W7VFI71876cqzzhf80VgYs
34vJvHIGL8mXkpGWB2non9S8ve/868SSmcmlA+ahl0gZNoWUvBSi9GxlqO/lGcjTGuwqpHGpzhS6
qbyXq5LcV+z5MNPwBRRrXxsfyO++k9LmvoiiRyDSC7ODc690NZSn4NIzculOPVmOaImIL37k4glr
/zjx4nb8deZ6tueOV+ne+CMz4116Os45VWg7aaJuaPjTUAx8PYtgiIWp7dk/abHl5hNZGcU2s4p2
9k9cBWYID0feteFO40XshzvVfxNr9dHHUPXzY/q9uK1KX+bFkyZYHAnmAIggcNWVvlWXwP2umnXj
kDK3Kn8JF8Wu80T+5U49Ge5kos+1fNR70rPcaCM6LTJUZTWrsy/ZY86sgD4f1V8H3aebVM59msYx
R2WNzSwPUBwt711Sx54sWZyzV9wLp/HMO/TLgCcTbZ0oRaKMvF7C1iJvqLdNLmg3FAd9UleNhvVd
DfeN8J5gIfh56PnZ/uGMfiv3JlorW1ARXNOH3CIfY+vt5wHO3yIyL2bCeNC3/F1ufjqZhkEsS58A
dDcQJ/vBVYeU1aosN561NfmvyVOcId2nvgantKHwOLqJGl16Sucp9NthoiCUDZWNliWePKWAjci6
aTlM5UpcgpR5LlezUBu49p9s69uXzuq3SWG+Tz8Nd7JcEKsWVYPPcBhXF5oJEiZ7CjrtwutLOnfb
INvXLVzBaBD0k4m7zMkzKkyGaTptn6mgvIt6mef1rvZDR9TvgqrEf9iwbu/9C7fsufsGszG+Rw6T
Pt/JEUIBKjJBbQRkzR+mBJxKunBwf5srp5dMYyeGulREf3IqYsvAaUtGCKuaV+eiKQTHbF6ELF5K
rAbEqDtA0FmRQIMaqd2zJkKYCDVlkSfNlZcm0zpu0qUCX70RUOMjtDMTpEdE4jjkm4LAZrfi6YvS
+i36JFFNt6Zm2p4GVZOYQrxxrkYJs6BfWIJREsXXonvpg9fW/FM36c6vKqLXetSX8WMcF448zHsR
H/+RufPBVgzUElTDf6Hvd8Emdvasy9Ls56QfhdHn67w/NMpYaUiE3Ai+jVbu1fb3haf1wgh/b7lP
T6vW621QtIwwB2iyBIJU9Eu3lZvWVpbyQl77V9J/d6nHswIIHuX8bFFVvr3LTELdgoH8T40i+dSF
i16NN5BcLtxP31tqJ+OcTAHZKMFTEbmftIW8NQJHdGJn2vkPBvNAdOweEag+RTf9Ol9fOKXzIvLb
jfzpAE8elbSxdL/LCI3lUV6T4oqVdYTOk2zamsp69qG1yUoUsDjrOB48pOL5hWf13Gz0+QyfvKSt
IA9Jmgh9V0UqPWGmjhIItc3HheM893L+PMzJzdl2leyT5sUeSe8eglhclVbjFmFtiwZtJmrZWfPY
aSQKJ51biekt3N5N0l5JEN8KQ1uCWFs1bP6N6E2thAun4Huz8evVP3UgSUFC8NnI1a8dc1X9Ngob
HvCydyeHgnt+dXGFdm4JgawYHSzTI97lkzc61Lq6F4fEd80W6U6e/4lCTkicPoPpPpSTtCqqas12
Hdhw+iftnhvZB2jcO9Rcd0UG5yJG0QiF7+drdPZOoAoAQoMNJgF1X+cPIuaCsK54uqUGwSx5z5Gb
eH9+HuM7PGU+1Z8GOXnQfMR9sUmcEmvCGI7cku7q6Az3+gdBrscS4dLspdZWEuYhcZ3dglgj1mR7
2UekkNp35sn79E1OnrxWG/s20Smz4XinCygfwGU8tlXwMsWjE1fZ3oDvV7a3fSLufUOAbzlEtzVd
vrJrXEXFtRINiFHv6ilfCzp+8NF/D8wGoumtEX8Qr4sZJV9CmjsQl8eMGXSuIMp3IYyQNAt/ZdWE
2jUEa+gpyU7Hv1KN6a2RBoumz9xBE21Q87gzw20iAVgVQLORutLA3KPVW6Spk2HYt2p9Bc/QDQhc
rwn3zUqaXpZ3HLvUpR6zFGsq4HLUOEThLXx+CQLm2qiNDNBtZMeNfAxN6UCgJS4hHCJES4jVppWm
3EFeDA7NN8uVMo53Sd3sVNjp4LPBNZUJnRa/+F3DliVP3oaaCBpRMUCqo1avJpe46JWS86HAsZbk
hlqU9ILg3hCae0lqbsjvKpZk1QKDoNFtGcVjEgX4hm6KRl8FZfHKFwLBPXUNAfPGW2wagp2SZtrn
xhWYwGNedteDMGIal+D7KSCoRn0tQvyNo26PkGrd+R/4bmCPyx8a1OpEqI6SJWyhvy9qg6Dv6a3A
hYs+3lZR9OZtTO0yAygpPUmZ9itKasdPLEwkFOiIkGsWWI7JmchtTU/2keg7ObOxRNO3LPK1n4of
KuqZukV259E8b16LMHwjn84doGMIkW4HQfJsVW+zLnYKaZDKv8D0rdREe1EL37bIMYnadFFHCuz2
BKaf4rRDeWjT25SrXXvDKm1abNCmY0YjGup+Q7N3YbblwfA0p4m7gyFgAsOo1sv1qijfU0u7Sfkq
TRYuqZVsh9p3KFLRPdWvoaLexZniBqoECktDvQegNhpgPI4kqLPWXxiNsEwi+FdJ+ZZ6sKibOxUl
n54+C4Ox8OAzey1tHmHlkS8uC7RIUaLrqrlB73gtkWuZz8iZQbiiMriTg/EgVdDSx4IIYWxU+lSv
04bpLKBGq4mx68fKrYd2kZ7MXY1PUizDJQTz96yb6IW25Grj/ULy4ooIV5d6aSyNRlzWnv9HlnBY
R8KjKkzveAJ/mXRnKoTGOj30KVFsTXiTrXFrkFCTjjWNvNQtdOC5ubyWzchFz+fi6FgmkkTXdKtZ
yziM1h5UE7Ki7xRF2I+9fqUR3DT4gStqBQR6ELK8jEpCq7zcWxTyuCl02S0kiNf1hPxc3qbBsGzi
bF3UhIJJ5ULMJzttCBOCFBAPx4kVYEr+tahGy5S7Jhn/tHjwCjJwLQUQv+mv00DfqfRRa+W+UKp7
o8ufayXdy6n+gK30ubbSO6FsNwHhnFU4OLmWrhNW9HHC6rcAhkYuUYJVZs4FKmrgt332HNfP0hDS
qG9seCmg93oa9qodymzFeyxvtbA0SiYHPIMANUjC5YGF4Sc3fwr1d1gkj3Ki7EFbbUUK79B/FnoX
wzeP3ZYmyNTQcWwHvGX9og1zmrHAJk39PTK5VAgeUqwDU31reBYymXgtw1OcrOFN1SLfFjhDDe43
L0Ph2BRLT5CcttecKPgwFKKMFSrgZeKq/UMgAfNFpi8WJAEI+U03VE6XQpMt6Dk00VFDNlOUN3Pw
ZgPJkG4rmPjMhCYxBeIyR+sAtm/TN92qE+BDCPm2JBi760ZXBtEYxHOCp3hIhisjR1WUlBoIU6Q0
hNQHtYmQlnkIr8jtgIwNprY6Jx4gYm8urUS+VdtUNjMzOQajzN//f30HN3gtLdQY8zq0s/0dfEy7
WVDisynQOz+/is8s5r8MNa9MPy3mlaaVldJg72f41zXgFxOA7c8jfK9EnRzNvPH+NMQYD3JWBhyN
95AROL0qXNoujvAgOEwvjryP3UslxHML+S9HNR/15yGFJNZC0KXuFE03UdFuO/NDDYejmiUIGmDU
CGuxGB+78b0XUggivr/MJGMfSfgFjdwZwPGj579QRzm3F//yrU6WVm09Vn7WcCL6bQM6JnKbde8K
W2KhLpAWLo50sr4KOiFpLY+gI5n9ai8TEErfrfHUgdcOeg3WMnWFWGEMt+hLLmzW5s8+2ct8OcqT
FVXepHSDRI5SUR5FTIEWl0HKSqfg3fPznXVmqfplpJNNi4iUtJKbkaO0xKUq3GbFb0+7qDY//zBa
rId1BcnjqQYxrtV40AbOZe2MDlCpp2JNh3yjEyUDWOznIzr/NP7XWKdyw1BLuS0Hnsa8uibFYemh
+/p5hDNXB3YiCUmY9JE7njrwCD5rqKcwwqAhscApFcU3mUcp3LswiZ1bWM+FZ1GmaQG56PRmx/3C
3M7FqS0NoI+IdFN4NqXfRl46taYcosq6UPlQzh7bpyHnn3966lmUjuOgzkNmPtyY9E3Ngutc+eU3
XmyDGD96PjZnsVzHleeaBLJEvnAtoEKMfGUpih9hUglrVUL3Ej/qpB+2YvVbxT5cq2g7y+RGM2Eq
p8ojWPrjoKt4pw+9lbpeg2YS/rnWtLtmzp4Fi5zn8k1naBc4POeeaxXGFb5e9oyzv/frEUZl7RlW
xBGOUXufkTbKHmrr+wnan8eof09Yk5E3vPTk/sK5PbdxJ0EVKS7GSu0bVaU2urrIJQaO40061cta
32NL7XHEifJHox8FMVj/fKOeeRTYGs+4CoQWlnaqeenUyGj8+f4Zp2FZB4/jparzubvl8wAn7whi
TUwhmSbuFN1YSfeK+owZUifG7+fjOHfmPg9z8hzkkYxk4e90KCbvQkcIVX2ozXDVhE9mGz51UrEc
pAvz/5xsezoHfzl5J0+C1sdo732OzQuKh74UfpN1SuiJtCgq6bXT0+2EknTIDISQSogJ1zcXU2DZ
TdEcKwqikx+tlZIdT9g/6nNMU9XUThdde9LojoCqQy2/7qfMVVLw/9UWMdU2lN5/Pm/f24DUCD6f
uJP3iKCgBLUGboDC6py2+wNXcJUL3TpUBCBhkIEDBI5TgBYyO1pkLgoGimn4AsZWDmLbgJnj6zd0
vJea+Wix8NCWQi9hEmnJm/JJLcD0ZZrXrQKfuUANB59C8i9Ngpdu4pM3VF/pGt0KjqGOtnPiQNhb
9s+n6cw78MtZOqmoDQKvrLjibZt7ADSY0lEW5/Lbz4PI87zy/Z3+r/fSSalKi8IkHyLeGuJWeO6P
+Uvmhi9KtNTeLGMRr4giQr9R33m7ajk+iaYrv2U3wv9Ly0TnnqDaK8rgedSTb9ECKPSx0NMCCw6C
egXdjXS2n4/0O7KBaL/PY8hfZ9hAtTyBdJe5MjXK21G4y+zILQCIL8p9VB2b2p173pfbQedWyV8G
PpnaCV0pE2W+3Ue93g55stFGfHvRHz0e3TSwnrUxwwBESE3t/QpkOBZxfiOqyVpkPrlwDs7ctV++
yunMCMhHTApmD3TXXroaoFUupTXdFXLv7bDeROtq2e8u2QnPzFlfRj2ZKM3M0IwqZ1TifG1VKPbJ
aNnBiBq15A0wjtUKiNEls+l3YcN8vekpyAAWWaWctktyvxMrv55HRYpuT5v8gT3tqsbd+lisLi3v
/qqMTp6jz6Odtk4ELSyTYR7NqNkB+KjK0mwX9uo7/pdnkmFIQdQQRU43mCtR4+Y2W/3M1LYxFnZJ
C7betuulV9pSy4Z6ARl498QWzXvZ5ZCmV2MZvmKrJUICVOcQwf4VK3tsdPfC/XFmzvlyFCfPoVUT
YaDM90f46K2Ge/lDz5zETVfdkhyaBIRRuQheLFv5fWHcM71MxkXQADtC+Y5jIuggaiamf2eCOp95
OrO/QpEKMwKWlFRr7FKN3JkEqSPE+3nss4+EbohUsCxNNU9r9XkUIS6zZB99sbfOjGOuSM7/3wgn
E884GFj3Ydm4Rgkv11/qarj8eYQzCx5Mav86hpMZppxIsQlDjqEfo1UzNeuiN5ZRMS5N/eXnkc61
Ur4MdTKDmBVCw4B+hesd4tdwXa7CVQB4HG1f5CSrYPXzcGcvjgEfFRgLMqlT5R2gcXkwJ04dajjN
fCL+5cLVP3vDc8vNHDBcaH/LDZ82FlmUq60Uqr6LiL8GalanL158YdaltPP9JctH/2uUk8VCBM14
RG3MGlvXCqfUDbuMDQLyKidVtaVK3gepFEtS43KMdoExfHQVfYJpGg4WuB5WGWyz3NKYg+ru6k64
FTTL1ooHcu2N2DpAD9kPwJSTUljo058Eh0DS3UrC77A2bTx+1DE/ai+88k3xuiDeHdLnArzD0ix0
V1X6fULNnAyG9oNv99tLnhE1YYsNr8zIujJSYTcRr6RW/nrKYmwHGUlJ9drXXyWShBiapvlwSFMz
sI0iTK96ABP2FKYEwwQBf36l9JZjTp6rwTlTM+WeELH71kT1qvzu/ATnWMJJEBZhTmwYLJbRCHZ9
AJdMLkAQCItKRigSvonFfizxdYjVUWuexIqMo+o10owFpfFb1Y827K+XXdWRRZEcCf37Uycm9gvy
IKEaIH4f1oqObShSmkWtRM+dYN7AU9l4VrBJrJj8+lSLHM/TnoY4x++lOvFIMmhqqku/FR9CMtHq
tHkd84kqkxK/SNVe7qWF3MnHoQ5yJ7H05zaMFDflw34N0/BHVArdCeROX+CVmWN1zA2CjEel9q+0
sNlllnDba7K8ZF2wCM13A3ZyYXQLC2ZuY97JHaEZM+qlaq+NSrqes2FqJGwxvhwj6tfWMGxKDfab
YGKRhgIzU29Gs0ydABCJmIprFUt1FJSvXpq+YUXaD7qykRP5ZjCv8e2/aGOxrEmhUo3u3sSVMlLu
bCVzrXkUkkbEzB0IGaLTyRc54nSy84oEmjjZl8VdVHsvSYxvqXvzzcEWfQyxnrVIRckd80e/BiKn
UWzXDDixxdz3GK9q6CdxvbfiKyuI3IyLMLa1Y4Tdqh1Cp5en3RwHOmXBgWa1Xakml5/WGmx5f8j2
Qy/ejCbWEaXc6fmDkqbLKUjW6tSQBgxtqAxolOW7Ygw3WWHZJlsZbfKXfRJuBPyJweQdvf4p5Qkr
pltf9HaTeAjUaRlK162hrszoasQZo4N46ZtfQwLJYYBSnA9FgUR8RhN3ywZqUA2iRCNAuPH3VrOp
Yo4iyw+VEtq5jmcwEvVDo9LS0F6V/CmSvJUYVzdDGbpNRC6s4e2IQ1rUtL7RPu3kvLzqxbhedLko
LRS9wkIXPIdyRNygPqw1wu1rzDENRpouu4dCRKpbstTRlmiCdl2RV7QI4f545oyE0K4Fk0gdotnS
FEaRVLzTXaeOH9CA1BBz4vEzgqMhvFE0p8tY0jvQngqBvL1+G9FeK8T6ZbTwERriEQH0UqZhh0do
IC5FlchZ8x9rXyC39LrR1E3lvzfYMLW6XsZTKAKDx0gvPs1dA7EhcI0kBI8ARMKPc3VdtK9zslTC
cjMUgVoTpibCCqS+8hTkdCI7nh25rl2EjgTQreTgHvpBOdyKYbgZeoqac2KhUO/FmuZH0CxkS3uL
fd42YreN2nopm2R10VuCXloRbRwXwlYINLeJfaYqzpHejEs9VmwlQvUfFIveWqup/hIrBTQk0seG
pUTjVYsVdwJj8/O769zW6susf7KB6zpByPoCXV+yaTbFRrLbQ+Dq975DChH/ERdkStsYZGPaF4vU
9e/aZbRpny4tTdV5O/1taWqhlwZoxkr4tDBY+XKQGSUbHxFbomfkBzbHvi4Skng1Fc9VivhmENdW
Gdl+ENi6JO1Gmkhlae7zjutb/inopIj6lRpKbmtwJyrZQ+hjQq+g3YmFwwRJ14+8OfS36Y1S3BiR
8R6VGrnQePRswyNOyMi56l6uPXpJ39hD26bb3GscmNj7Uof33EmQnCBaqUJ5LcI8MQtz4ckjkXDT
hcvyV795cjpAJM+FUnYHLCtOdiMtSuIhVpCRqqPF1yzdqSdzrSl5u1beXpUPbXvdpd2iKqBXSmCq
AtpoopnZsdoWNkv5q2nUxHcskYHtV8h3lNw/KIW4A7G8VNQ70MXrmOKhVq0FkaRvEtRDCfza8Val
6xaR3Ai1rDDu21Y7qDR/LXnY9DCZl3JK6J4kC/cjwc51LyBOyF5xVBFb/tsU6M0b25SYDfQKGJ9x
dE16DMHdEO1Ein5LUhiuB14/lDt5vydN5RILAn4bs3Ly9PfOnpOH/I/8+p8nq/6P/8m/3/NirEI/
aE7++R8HGPCYxf40//NLYNHXP/qPq+Iju2uqj4/m8Fqc/uaXP+Tz/3N8+7V5/fIPlA4hDuz2oxpv
P8jZbf4Owjedf/P/9of/4+Pvp9yPxce//+M9b7F882k+4MDPMUXUzpGI8qD+n9OOdhx1l5/9o4/X
uvn3f5BGRGGT4ozMphfF6bzx7D/+/kT8N0obhLaj2mQUSOL/lW6kKv8G1lGE26eJikpllIe4ztsm
+Pd/qP/8PH4GTHTGxKn/+N8n4Mul+tel+wx8/099+L8eAOiggP9n9CGTqiGq5t9i+6c1b9MVppqq
KgrJ1PxQ8A3t06o+tqNYPLTUtqOp/D2lAHcsC5llUW0V0yKmz0TTRZ457xlDX7O6gvQuEuondIYt
lvWhMgtavGwe3TAL61VdTW8pQaOPhoqiIk7tlrzA0jiiYIjn16b2N06QXMFuDhiU6zJniR+0C1cn
z17yIXqWHQYwSXzSUg9RRm/5G2ManzlBpKh26P/Fkl+XYUUKSRWssxr3Mu2R6Pj3P3HVA6iVqF+R
QukOikBSYjOlDyxiGqHbj9a1aEEYaATSh8Gq3oiTCIWgxCAgBxKKBzjYK9XsHT1aT8k07gTJu1Ml
FrSSaSEda3EnJ41lR/kvuYsfcr0lJXBgmpsskT8SM2QEhkMaYuPkSRcQ+Im1Yo6MjMmOlOcQSZk0
yakhVrKYAybNOWrSgkYszeGT/hxD2cyBlEnvTORTNnNQJa0OYyH1PgiDkhhLhTzLgVxLGNjSyuyI
uvTm0MtJiZ/rvNIdTt+CMFWZzFijQUYj+SFwfIIz4bpFoGfKTUpvzQnneE0dW+s4xwuQu5l3xSPo
kwPgAaqsBkXZsJJ4uVrHSTb35PcZG9Qki4FEBkXLmjWqknCR+Bo6ErRWS9loNNS24cAiFGpBnxVI
6EViQsc5MDSao0PB0S2nOUw0nGNFvTlg1CsrW+1QSotz+OiE3qQgjVSp7+Q5nLSIO3D7UvOiQprQ
G8WhgwOLgUTTkWRTpVWfsznqNGpQ6w5M40l665GF6tUdEUiG+qD2GWwAtaTdQ3KqN0eoSoHWs7o3
fil+0a+UAjWWF+MxJGF8NPqbJrwthXQO5F1beWJzi2KaRjSqJHaSIh5WylUmhLbWCftaTTZjaG1C
pBllXL5k/nAXh+k2CokszPNrIcHPUlxVZXVlacUu8ExbYE1Tj+KKsFzIhsm2zLujWZmrCWeZJCgo
PtSroJDsJLkntnIF4kLLtl2YrkvcP6IPI14Y7WSqV0aTu12yD0TkczIUhPre696qsbR9tVnRCXRa
/TkQy13OglrJzTVoNAdq4lr0o72CEbyC9qpL+aGvgtsuyOaszitETCsdUNBoxU/akOF9qO0kkn+b
We96IfsIzdqGEQ9yDwsE6ZScQofurZXvqXY8ycTjpk7UUc1K+k0cFJsEwzXRIA+ikm613DpCJdwN
GesJLbOLeiBk3tzkSrRKhnCFwW3fcEy6DNxCZLz/xdyXbTeOJMn+yvwA+mBfXomNOylSFKV8wUkt
iT2wIwC8z5fdH7sWquoShcQQ01Uv06frZGWqks7YPDzczc0KtGMHPzogI7NOcQiWAWh4t+d1aO72
SyMuNkbf2rj4aAMFWfxR6udO0/DHliKvCSl7ocqXYC2xSvQJq+VT7ykOcJEOjCI0BQEImAgLgW71
sAOniwLiQ+UgcOFDLxvoYeUcXXxpxB5IIs4WG8ku0VLOfk2r3EnybB1VoSuq+PQg/CkATwbdVjcE
qWGGP5M1SwTtVNsalhiJCxTgQGGIN0dYglQGr1d1oaH40SUO+KxBUyp0pqcYK456rh+CPlgk4Nse
rIxBCoJs6bDpiLzBahJtia5kO46Vo7rOk3wJLopdjPZ4rw8gyvqzErD3tNZmxhCXJLxqyl1mN1W0
iuIfSh5iZYVNPCjP7FuqegveDvDcyBBi6gu8qSRb5kNcuiuuMD4UiFgMQegaXbqTlBXyTAujMNZB
p62k11YGUHUAdwdJr7GhnaOgssIeJEnDsJDRMWOgn1cQ26eQqlbJDUtJ6wAQchqwRECyzm7qFIrH
ID8BEYCGSA9x+ZZDiy3oo1w5Ki20/S9C4A4RmlhIkOJuAZcxpgmcMmYFuVgo5g5pCNdnrMBeikA0
MGMZ0eSwSvCjWgof1LB+YVuZzbnUKRbNjxrob3tjodDABjosIg4T3IqDs+AZrqSjlyiSDrGQHwhU
S0rQleRZumN5wUE+yLK3BkrzwV+DaWPTZ9hFlbwd2vTYh/GDookHTgpcKKcs/QBpif6VUYpAGcds
OFftwROp40VYgG+8ZSIdvQVZT6sFVU1LIIyuwv1xIL1LbS/Rl1JEHdA123XXu43I7fCPmcl2ux7w
nMZX3UExeMBZrsLWSXPRVvXB9UIOLeLDte8kizli9vsmrPAMV5dcKdnYCGh8SKwM59EfZKCSkx0u
VBT90GLdmZoCGXAom7IfC7FsqjnF0ed3Ysy5SR0eS4+eoet7IOi0aAHyIuq2StRtFymWYaQroPsB
RjNFvBfAB7PmeMONi+5N1/Fsq8K9QsVDIPhPUpTuDBDF4jlagrYaeQOcBso5VRyB30JbBeika4xs
HYjNJcmAyUdy3Ki0lY75UtQQVE3dIvYrdA4WbivBT8f6GtjFfOEprwKnRuBWMXYcD21pFX4Tk53k
16LkTdpztuGnRy+rtlXVPfJZv1Oh7Kvzm1Z3CnxrPX7lwE6R1/kLp3XHYa834pVm8jrWI6gnn0gM
ZXoheMiC+Fin+YsvE5dSxB1JeKoG6J71lQwMML6OlauAQMXDbgC2lu/aJz7TTwHfWxRYc+JjywhI
3fuhafSnsgNZkLzDv4FQ2a54FGIGMFmgHaIJ3rkaTlZHxltfGGlud/x7IoOFEeS9EtytDLbd3q7k
3tKhq8pBM84bIEqoOJ2YM1mRlZLwSx40VlEfuq1H0ASfr2kkHsoBeonISsVgVBciOGqdA1IxAXo4
30hAL8bBgJsHWPRDJQKzjUOdRxJ4qdrKSkPViaHSE4NgSsTb21iVvQ5hb2GnFXBEibfulcgtG31V
CZITLhUD+TyfOswz+1xvErleNBhSpveQzLlgUhZsBsAHDBw8hKC0btmmsUlbPCLRcQtGJgjWL1Qd
IAgflMVAMIolsYMIJTwD2nEoY7M/D1RIgtf+KvUMk+t3Ehhh0O7PdoFQfTQkR+ZOR3kZ/HfYOfrW
M97zBpRcWAXAMdjRRC6DrHvV+GBfJtHzTeRrlv7SNwdePiMXuSy6fldxoRt5zYn0XGqh3fS5fA2S
9BhL0UNfDJD8MapHJcFnoqJIs/pcp/VFDLgHAFW2WvvGmBxEOIMAINwwGRY8rUxInC/8D7a/UwLO
wzY/DE1w9ZDNSXOXomu/jfoHrQHHoVGdIl15DUoXwMy9l/drqTU2OfDGYZSuBcPftqqrDNpK8wI3
jzunEDyzj0CGEPLrCmjuNNOWvlEcIB+ASDw1OeUjjVILCUQmYwSmPYBq/YsHmhYCmJWBrZchXZYJ
0Zb0T4OawJFDTTT0QQDUryoEJc0A7ii/hdI17mDV39ZCv1AGyAOGTnSIdNRsrkLYnooI3aj0HTkZ
5Mew+PwmRywiKOiTjZRtkNXbpkJcAwVxM4HssR0TQOZE6QA9QrfHV+7LLVcMuyxRtmUMHnuSHCNS
b3Eazb7q1oXcWdAMhz4zHMRAiEnTbsXV8laOateAcnXZDEsdB2iQLNHIAeMHfTFkHyDVIgKrrVMA
XrtV22dLvUieOVVbasBNqWCtoIJ/8qAKnQmLQtJdKda3MdoIOLl9ZIQcbJ57zjhBG7Gm7YFI2oda
dk+9TKCBnj8CM9wmHHKBkfDekeeizo6yhp0Y5OkOKUnTF+WDyIUV/JX/lIeaGzbAxkbVG8C/S0lB
hEGjh2KIV8jzmAYwrHwWbD1CNjKhK34wHrkQk4AIn4MvlUBwVg/Q0ACpmpYyIXXFadpuxxmIUhWE
0iA1AyC47ogTSNwJAlxgVFMg9ew/aRWoqmnlH8UUde+8eoPg3ytI0CWxOEFr4gXg8oueXYTeOKvg
ZFZR+Nc0NNKVzaVS9SW4yXq4UFRzzyX6BBDUthDmEA9pVV08q0MKV6HDpmm8S1njb3TqS1GpL1LA
X2M5fkY/zmNOAS3QfWQd1yWS01pNnqUsPbbKj1But2Hhn4KBf/fpY6CKa9WgOArekyL5T2JKXsHd
CN0iwQ4NQM3jpjmzH3S0ueD1kZMY4efar7qTl/QXYiC5q2/FMDnyUfosBf0ZGiS7Ou8hHblIqnQH
Sv49ZusS0fQoyM1eHoIT0btzr3UHIv7qM+7Su9pQPhRXCQUAWsSvTY7DhoRtV6a7lseRiX2wizQX
9j3ZKAzk1JGtXbOvRbN+rfofLV4WXN2iCEIfEPGeFOgDd3Lqsr9G+ObC/lrce5caKmkKyv99hLWk
vFsm8gvqFEcfm8hr1ZdAgQYLrU+ImJ/zpDzrkbchkNgrORCIF3TlFQ2D+1y0rr6EINdq5AERa4ht
zj2otD63cQL4nPDK9/XZ8I5i0G2IEOwD4mroxe/C4Srqxb7LkyPaEl4qsL0r0bIXkUX3vLOIMKL0
akTSbzVegHGb/egRcQY1ul2V50SFUgQQ8KTTz5rSrkMteTXk6mgkduFzD0WpvODpfCYVd0lBJiY1
R7Yp5MS7RLr+wpaRS5vHoeseShGSo/TYy+ERYoX4ct0D+wqKxl1aMdnl5c8Y8ruC0ZzbRgXynl6g
gnZSve4h7Mg64HM87ZuzkaC6hvRkhZqYnoJbvfRP6AU7Bbl48BN6KsroWFdvuajuaE1WskLPgaq+
pFz5YwiAuhN7/8lTk2faIsAH2V8rdVcOgPWuEjZY2ZOWuZ5X7AKv2qPZB4Ggfk6kai82wpXTgp3P
7ThRsQ1RtNgXb1LuDMKtnRD6T2xQSVCsS+FHkPtbqp/SPjqWqf8U1emahs0Z3TY50rF5apw/P780
9iBl00TxUmEh2SIPGsj/dXoUsLO7odpT7Y2LpB0zBV79PUjwj0PoX/OOu8ikQZcMOpFx7kG3r/G4
WHj/VFbpMav9U0qVXYku2ZL8sW0K3TvXarWXO+4B9YcThxF0wMjsk71PoEeE8fJasSJQAMKz6oX9
pz5o0ziFu/BIVqp1t66r4JSnwZEXgbiv6LaPHbWHp1e7wQboft2FmYUmj51KLkZ1xNNBR3tVbxzY
wIQSbvLIQlOpP/BvcV5ecEnQxPHzZE0DJDO8Q1w/Z6IV4JR51EKm58wWoAv8S1KgqbA+AYe/iFPF
TXw87wR8x1bbg1rpQUuMs9hUThDge0nqHsW3fRf01xgnEv082yBBqE1AWujzR0ltdiC+82L+muKA
Uh67AR60lPcdF5tx7QHQMVwoIoNCqM66rm2xN1egFjPZ5mM7ii/8Pfp2geIMTuxENbJ3NHYCyT55
zwZhjdYtsDmcDR4HJkmOqP1d2bfv+8jx+BIpHeHAfh4M+tlHCxMIsvcKOSY51in3bb5SLL2mV6IP
jKAAFbEEyknGBUzsx76uz7o8LGsIR6dSd5bRb9KAl7Dk+qsOFmKjU+wixCwIMfcDHGvdogItv0xt
uUhNdkoHsb/2fHuKPJD4pPwGTd+n+leZGA9DHjzXti94x1qmVh7UlpTFr0ZY/aA177LbQepeBcHb
EXwEikmVEK/QBssUNMjOR3G281BZRkWaK+oL+06Bpr1AkMJlmRldKy6q6J3ZGNnObkJkm9Dqw86q
QlBdisU1qTSMk16qHldmFKDzHYguXd0T0djqFaQTik2FrY12rpPUxceqS49Fne7kUgIYEhy6IdsD
wpXNbqDRo2Kkz6DGv9RG+UOmFEmj+PP3SNpAuVRMIKFQXMOy3AloLw/i5wGJHVx6Ga5wb4fWNJF7
r6LCVhCbhwQPbM3f63F2DDPQ46Go+1Yi/EkEcaPVwNUVWX5A4nSZd9pSQlIxKG2v9EwWoHa1bNWt
bDGPSlCX/zwBceDKMlKecetkfbDlxacsxrZGPMg2DVRA3BRv3riQzFgxHmUdcbXYbxTvClJrsW72
aPn6kTa4FnyIe+HXBnVbksRWjNoPaaGvE8B9a/0ykdF2SNYUzfGx3C8gN7nqQAJai9kqVOiSGxKL
uc7MD2wuOuZqZBnRRm9/NWm6y8mAvnhomXHKtq7KTSgfeilEt35NwOmIewsADzsNjXUh4Gs3HuJC
0BV09V5F3wKHYjtWBTkRf1/Fgd0T2ZFyzh2gIhq2KqRYsg3Q0UhFI2PUrhpePBBkz9jH4fhZoGO1
ZBruhQYkOjjweci5aM47Up6sw/xZAj1hqQJRXVq6l7sy0k5q/hLIjx2PZ31gsnkuigeZ1dHL0BVK
tNOhfQppPCC/0ayH2ap5LEsyrGvo6aQa9CoEw8EtFQfmQNOVR+kKIpim7qdwdPW2qEUbDYrAOXQW
/JRfdEvYzyEGokNvA1jvhZpDTrbH6wzPqV7irIoPXSoWVu4DJAIx1EyiS9KjOTPeszmhquHyNFuq
WYGSLpoRNbKOK85OWhBNxt66M3JTjLd8AmfKrTuF++WR4uhnyUcSxhDkhLIGhOF19Iu2Vw6Kbtss
DX8kmtrtAvTGxCimooUEMRTYgJu0eBUjiKBEcrNJGsjK8DpQ78jEh11ng5F0Fxo1NHHiFon8eJPm
ENgqIwDVS0NLF30h4H0HWoRIzh4Vz/gQgOO1papSLWT8zERRHkCuUCyjyADlr3+uPMcz4sr00DiA
0nblKn7c2F6WWRFPqFUosY+6v/LooexWxc2vJvRCi9i13kUmOqaBbZHxzO0z3UKzL6R6c/qeiVBB
AWPXa9hGCzELUdpWz34VLTPB5gJjl2RIEQk1RKlUtCdLwp7PtT3a5AAPSMAvTzh9GQ94S3MEvQUQ
5jUDWXqHUvovH08Ev1vJSVJtlGMQoaVUG5DIqzBcuQfqxkv5qzY0z0UbX0NeqUBq8KKrRYpeAg/B
hQLeOo43cyHlnDLSwMnKxctU15FXlUArVyJpSIz6QA18ibjRzCQH3ElK4aPlwpY7nXMKA529gP1t
MiGRTJ9DIkHkdCsQMBs1tOg2EchmJcANik4VFtTDfxRn8bMykDM60kGdKRbQo5GQ0Qi6N5nkEAAJ
OGg/F7Hbe6W8aH3A0/IoSR0alQXegSDmK5GBTznAU1p/EMxUb1dFg97HVO1+UeovS7S3WikSCkOQ
D2YkY/WGOLVLtf5J5eYS69SVPcBnIB0Dnv+LSrPcTL3Pi7dDby9IAg1FezQYYI0DFw2ytCC5DjLd
DLHUZtafASwIFllR7IWqf681CFHIRe5Cgh6hmYQcYSon79iVYJntPafA/SWqfm2qyfCrFPoL11Xo
6XwhQlxYgVxJC0nn1k3bgCgY1AyLDuk/tOrvlDbehZDLXege+Gr/82rpY5bi/+MC6G199X9ZUHU/
sv3P9KMaf9T/wVqqBkAd2HYMXQDxDytb3q+r/r//Tn6S9/9aVeyX6ra+OvlBf9VaJVFVwVSPSr6G
wiaK+X/UWgXjX6zSij4oVtA10HHwV61V5f+lqoqCSBxq26DmYIpsf9ZaFeNfCi+DfY83eCCHQUz/
n9Rav4ML2ddWQdIlQPhNEPEbiQEzbgutNWpTgZJJlg4IVPeswP/KM9jCaRPgIpYZByN6h0Ym0JIc
DX0q4bVtecOGt9Q59OJ37OK/B/FlYQT4RFW2gAAi2q0HEOyIA2/z8AxipTq1cL6po/9Zqr4tTTM8
zE1d+s/p+rLExnozXRKRSFqrsNR6j6H8Rjy3kfaPVDhnvYecwxwqfcocOGc0TWH9f791/6EVu0Bm
EOAg0QUSyUWlc8W54nKOTmyEmP1jAm/sjDv/lAqFEtBhSxY1EViblYl3jlU5kJJ3gE1f3p9DYWZU
2gjBrWS1lvIM8tS+kW25IgBv1+v+Jd0lr96yd7Ij8niWYhFXPlVzkPsRG+jnUOGOdQUIWEbHOYbr
oh/Ko0oAIuXSojYKmI5oQkpnDwE3k48WTBoZxNWu/gwK9mVymZvpiZ0qarwAtlMVLJ1AbX/fP37f
Nj0jGQKVE9gq2xwVdQQkyC3Hcyy5I7bOPwZ6a2oE6PUBA+BD+DwLIR1q9Ba/DpfEgg7CNRMs8oTe
Z7CcQDKQn1G3mlhdDFGHFCJgJZjm0erirSfjVuX/2LO50y39VbWq3VmB8u94/H+P78vOCLJOZFVA
SUGAHR2ACgjmLOvh1BJUn5dglDcAtVOauQ7I71jv322OXFmE6zfxW9hEQ1q4kKzCFdJFuuXPrD2+
X2Yb7lFa3T8tc9M58m0dLwxyAOFcS4YLqMAo2EAQad4FTDjpb6s2cmyVJwK8CdUVSwXoRvRXMTSR
1HpmLN+bbH6fPnY6br0n3tEgjUSiW0LDaqe8JxH0CeSNx7VIdsvASc9sxRF96u8GR8fNyMU4CXoY
lF3jGdTNDreX9olj4B9tn7qGXduorDvkAWRp2iOS96488xXmdszoFFJ5QI87xby2yWOQrDn96Z9t
D7Z9bqcU4hexnOHz65jiSfozilcRdxKgiyfj2Sq/l+3DfYOTGwWrxPrg0IoyFsjzOM1LSK1LFi5B
RhYEahLpet8EC27Gt6yIDOFfNkZ7PiYUog89bDAGCpQLLdEEIaIJrtvDsAgsfqWu8BCwIZRpegsQ
7K3LNaDi4PSY6cebXLyb7zE6FFrcRl2ZaVADZhoaUCh8uT/QuXGOzkMT1LyO4B8TKbAEYwddceLc
NzE3hNEJyHXeK3oRQ0ibEsLs6E7iHu9bmByEjEAUtOua8VtfpGF4xGgCWOiUt4ruVOMnTWciyFF7
4p/n+MbGyNd3uhJzAnQ2cY7RE2wWO6QVNty+QYQCaqV4kbizPVeTfvfG5MjVDz3BQxF4MatTfw7h
IQKIn1eOPQhy+A5V7veq6Kz7EzkVhYH+82sm2VrenGVaeAQ6NphJ8cFzqZu5qek5QCgvvM08+dh0
fHBjbbS5w6CsxcjHANVdZwFNAVbnAdJhMtglvKW0RjLV8a1spjd81OH6+0qOtnxJW7moG1gtnxs7
f6ygHIYEoqm4/godFWsQYznK3LyyeRsF7d/mdXQGQMtQBUEBm707OIDZrcEAs/fRN+wfMwd02bu5
CHfO4MjpZ0MPPCkbpNy+9OjrzC73d8rckRs5/bLWSi3L8flVZ4UZQApIlsyIWLB1uDNnYzrCFp3c
vYYyr9VXyAL5UJCLdmjw8fr3+0OZ2/TKKFxMOV5uanbO0PJsUze0y6v+qEGiPlhCSUae2wtz4xp5
kgjwmiKnMEfNcM/eHvoK3T6vshU9DSZ6zXDSpCME8+6PcnrBVBUK66CU+K3Pd9BUqdGZj2w5MHsK
i9RH/n/mspq0gS5EAKdBWKFpo12eNb7EIUOKSKA8dEEOmNdFGtqZ62T6ar6xMtrafJwrsghoudU5
nkss0NhuEmj/hXgvdhuIUh01iA/GRyQ9zeYa7AjifrwzNugnuD+jk0fs5nuMjkAOXmEiyPgeUAUi
9D0VXu9//ojz/k9H9WVAZ8+PG2cs1w3R1AYGQJpmDhZzVPoxOuRXad+a1PIWIkBBC+nIn+ZCxpmF
HHf7+q0fdV2Lo+f3wOtGKJI3ZlVTc2aAbD/8dsJvBjg6CZ2EygNfYYCVjT7qYwcFX20jbAKr4Rb8
Kl2Rkwjl+oWxKmbugMlXgCIpAnSJWdKLjf9mZvlCqEtQE+L1JDsGZ0IN1Wrb97DeEbS1KWhEvD/Q
6Z3yZW5046C+B/4k5v2VysrQARPMBHFznz86d2Lc+QkE1xAQi0c0w8ipMDOA6f3wNYDRkQsjopTo
1JSsgHXQhcsc5HFDXP8tK1gQHXlA8TdyH6Ggde23HoIPqHT1PYTDQEeXvN1fi8nr3zB4BWQeqoze
ptFk1X0gkAHykxZXm4KDiGOjbCIrv9aA2j8C/f2aHfxZ/YrJnA/yqzxYOySNmf++40rKGcOgt+ws
F0/FPrH8Nejd154FbfI3wDZdweYXOWO4cwwrvM6MmR2k8UG7tT7agHwa8CV6KUB2tQqX9cG3YwRZ
+gKveCRgZsnX5qyNZjhq+QIYf1gjW6g0ISW6VOz2l75gMg++NZegnNr8t2Mb7U1VJ7XahbBWJoDh
HYZ2JvKf2vu3nz9y86qOTKEWUqwc+VBVByU4+CTrny3QmBejSFM5z3IMAhxrv0S7cEENuqUWYEqI
DudaHdk3vrMbPilBbrxfnAcUXKwwJrtMh4Plc4Jl6sySELK46Z4dtk9u7ZCu7EIRSOtgJTgyNFPI
MltBFsuc3wSTMdzNKo2JwXgOhwsdIwhvnPBEXW8FXs8VWTBC9tyUZvzt53LcGxnbkzcjq2Ka01jB
DLJkdb0SlvJKcYMlGFpW9zeGNHOWPr3ZjSWB94LQYGvVr4Xn1mFZVOBNrMBsXMCArWAL6CLLy6tH
zW4gdYnksWQCfX4GDyvoo8lTb3nX+acbO8L3JmDkUDLAxNQoxdfiA6BhyLVpChDyuHK/6sSZeG/m
/AkjbyLpWdQ2BXYRiJ/NFH1xFY8+1FZb3J/pqWhLQo8Vml5RiEOcPHoF5H7WlsaAIXVOnyxkU9uE
cM/JptyAAR3sTsWZbuRlCGGuOWmTCQ/2zfLonPhAR8piAMt5dw7CK7g5Z4bGEgWj1fpmYJRIEPyA
tLRuWMFBcAITl48duqqlLjg3dThL+M+fAd/MjU6HbAwij7ZlhDvGutMgt/vYcaf7Q5qbstF1KuhA
x+kKRuRJvVtG6UpNMuu+idkNMdrjYtE0rdfBRp2YygFAHqdd8ivIJB9SF8yU6GXE7HknQLnXnn3f
9tzwRnu+GsqEiA1msMMhlnbD8Hz/86eyWVgiWZJ0NHgjAh9damkpylnBXLPodhZIG8BJy4ICNCEs
GI8ZNxsATZziW4PjC67luYKvfXYXgPSJS4JVGOJNo8xu9emZ+2tg47vN6wtwcrKBtXgcoscOr6V0
B3Q95JZKV98bL3NPibmBjQ4vWuqAAxZgkPevogJ4f75tBWXOObFP+f0E40WNkeF/45d1HIPMcED7
qiUcastfYr1e5YXiDnaKgsFcfDA9h1/GRhFV7xu1h8XEkOqTp21FYaYgMXVZ4+9/GRjtPjCUNEFf
wgA1O0tfg2EOGThpl61AsrGbW6CpLCNEY4EuQPANctTxY4/i3jAU4Pcs/qFz0Ahjhmv/kkcmCPQQ
YJWm8RK4yXYuJz1xQ36zOvIegiygpahAQGIEOaBXw48qI5sUzRdhEDyzduX7J3pyG94McuQxIsGo
4qyCOUhWL1p55Q9HnZvxiJP74sbGaF9kpcYFhL1hhvxRN37RdKauM/f5o21RQh5bMzKMoSpNKb/K
QDzen6QZA+OMYqASXuwiDEAY3rMcdD7oZbtvYWYZxqnEpEGLVcjCNYj1mIm0CCCNa8zyz016g6+F
UNjPb4JCvWrrLs3ZRCFvopqRox49p7YFO3USU3u/P6S5SRsFD0GPumjYYkghd1bqn57+eP/zp72B
oPM6ylyyLo+TTQoEt6PoE3AMOAQqpJa3Ao2TJTpMMlO1Z6xND+fL2mjuNNLxEccXny8tm80dGKeu
CVTOJOiv5i74lWbmb3Z8owlMtKH2Bh2A6sKmn4pKsett/xgfWplnouWRlNxn0hB+52t8bPw3e8Pw
hUQD3w8edzsms5ii0gCAgLdESzAmVKKLuff39Jb/Msh+fmuwzYuiEzGhnPCUqDbrN+y5mXzdVNLm
26hG3hRUXREnUhgJQBGU2pkLARoQHQWvYPW1ahNgSX6BtrzZtWNr89u9ezObI7caJ51OgwZrVzut
hTSvk32gYr+mFm9Vh2Y5B1yZnEtRUCBtK+rg2ht5QCitykHCI+7zqtc039ZglyiimbKKOPEsl/gv
I2Mv2KNdvEGPKQuR9NLxl+K6s1QztNWV5IL2zgqW4oEdh2QJ8iJAkObCi8mb8cb+6KFVtUbHDxrs
594PIGX67sDTF17/ia7xmbPOdsVvq3djaXTWCeCNDMTKnnRgXUPljf5Eh7wF/RYIuSzCFzSdmcFa
nQlvZhZxTNydRb5npAlbxHCllkewZqDZrFvcHxu7a38fGgIXWQSCDBWd76eui0WR04AFtCBNEuVW
giZ8JDA1QOXQYThbiR6xxP7pVcQvc6OrPwR+tdd8mKNryHcv4nXqvknIWYqbvwFPw+78sjQ+Ak1q
VAYPS2ET21H2UCmdZXhnjs5sjulV+svOZ8L2xm15YFEklEFCM+FFLi6yfCLtzEmbShNhLExLU0B5
DfjP74uE0g0Zah9ea0CvL3DXWgiGhWsTOmgq0nTPCqXabIP1/Z0x/W69sTrylehxUdSC3XAtDrew
iCyUjhbDUtuX/iJ9rrbE7jdg3BJ3/XIOrTJ9193YHm1LINapmAawDd5MJBfjdblhtKfBEix65lxk
P72EX9M72pQtBgoFDxgTIPxa2DqoXvK563QyXLgZ0Gg7Cg3oHiQDNipc3qAFgnSLtoeG0KLZQuDS
Ci7Gcmb5pt3zX6MyRlU/oeN0MfQ+LaKjGuTb6hGKeK5k5y5uuBljk1MIADpIuKAkAqzk9x0a500J
xVfkOFgkCR5Tp3B7utAulVNsmUXjMXC5vxUQ3RgdhShBbgh92SCiZHMKQh4LIsJ2vGXxCWjcZ+Zz
cgFvjI3OoIhuEx9ipch0oIO/vqCj+v4Uzn3++LQNdc8RnkX8nHzR6vKcQ17tvom5RRodqjQrQcnO
HrBU2XC5zaH+Nic2MX1wb6ZpdJa4MKVVyGo2lV09sQBLXDWoMEuoSs0ng6aD1Btro1MFbrcQzJh/
7AD4Bydz8w0Uhxjy2YqgNTwXo06hMCW0Kfx7n3+yHd54e00mIhU17PMeSoo2dtwBjMKC1Z71Y2Eh
ZW4DcQTlVs8e7MSGp7rSZffyj1ZxDEqWctzvrY8xS8ah40CTsqbZzF6cvnBuhjkKeAS1J0FcYZil
fBKjcqG1H5y0jnTUCECaogG5KD7o8cxNOh0c3FgdORFBzTSS9LAquh48Vrf0nGzF6i7EnFvIydjx
xtTIdYgZl0O1E6YKr7FaaTn0dllvtNhbcNkM0noyeLwxNXIcgO73esvqijGED9BKGj41QrdIIZVx
f1+wk/VbJHdjZ+RASkUqqMZOnu6bsf6iAN43NB/RsFMaELTN3GfsYN0zNnIlioeApGHzx0p/lcv0
t1hidK70N+MU1ZE3UUBfwnksDVKnjs49pLM5g+lxgJZU5yGR8slFefvo9GJZTIeBvcuQM+jXUL8y
Y5vbM3A6JFtZuSZ1mqVvogvSnIPW/Q/e6y/j4xtaAqVjHAsVexR+PrFtVBsfKwvscaa4MWYBi9Mb
8cscCxhufZeYxmg8xw3GV8lCVyzWaIqu3oHOBI4jUdo/g3zG9frHpBoj75EEHlTqOkQe0cpHbZFV
GRMLHEGYXGXpWflGPhs7CIU6AEgeGZO9jxYZaaZ4NP08vfkWI29SV7xfkBizSwTLP6E2gRcbNFg3
ys4DBCpAplheFKBvZpVdpL7pdc7HTF+3X9Mw8jGZodcVjbG3MpBALcI+Qn8z+CqjPFv9nZP/ZWjk
YVIx1fiih6FQAOQ1XJf8yvApuNgPvWh3zYybnj6TX9ZGfqb306bTDFjTVP/AKdWRQHT4/oCm0zQ3
azdyL22pymIUsrXbck5tqWuCspJmD+vYZImaDNDauWzC3LBGriaR+FTNCUzS7D0h+9Yw749p2j1/
TRvzRDenrxMoVAkCfL7CWoDrC8xIntPIFEK5oOomM3ti0rHJoiCxTkVIOoxmUALdUSmx5IHo1ui1
+beDnntlT+5xGRhNFAEV5BBGW681Ah89aBLeiO2ap2uSQAvq6f7EzZkY7TfgjSTJF2FC8F2vOkjE
HaS/k2m5GcVoslolU+MMooWWH69BjdCTF/DJ/rNRjLdXqMsR3vGIalIHhPWKbtfhzCgmd/DNKEY7
rCVc5jUNTHBdYpd6LZlGoksz23j6aMoGz0NQFSLUY3pzX00MySAKc+7Dtt9FeHQpe+VHY6m4/5VV
DlAOkgL3J296ZF822c9vzg7NiCfwnIxMmBjbgl47cOzuPzMx2sigKS5kMmDyxGQDOj/clDNjmNzG
CiOBNiAdA8XI72NosojPtFhEGMjZQnjIAhDPziDMpgOKLxufSnA38xSniVJ7IHSzanQkaIAFQppm
yQB6aFTezOO/Zu2NIgpRD/qs8QREFC6DL4HxzCKv4E9YVCt541tQh7u/SJNO7WZ84vc5NCSBoEwO
e0275euXPvsI01cwKmupD572Q5bPleGm+nsl/sbiOIgg1EdmiM0oIFPoTbCNvWFWrm/nryBdQj+L
YtYf0Ik6Buu5C2m63nxje7Tru6ore47Zbh3WTsDgYe21XhZv3C498ovQQoUkvGqr+3M8vU8xlRJQ
prrOmNFvz1qi9G2d8zjfYf2aNxQ+5FxCOOa+kckDrXwZGXnDoCFiXgcqgMbqu0jPhT/z5vpMW//2
PrkxMDptBMLzPa9iFAypxJpbWRiqLNtlt2ZYpcTlAVkNnbmQb8YuPNb32ePBnj60DPAePuku3acP
3irfiI+sOzM5kR++VSwD5AW6mWB3Ou3y13iRJ/5u15eiPJU82KXAIvMQEUN60QahvIPg2hFmtshk
KMOavtHVCIjbuG+yookuCx3cMRjboMS4Vdsd0pALHaSUXvkAqZ37m2Xy3XJj7v+Tdh3bcSu79ou4
FnOYMjU7KcuSPOGyHJhz5te/XfK5bqpEs97RmWjYEIooAIWwN3UP0DVrWmWAa+brH41/F4OSrXUN
dO22xazXdhZy6BCAFYKeI/sgnTW65+5AtnhUSz+QVg+Yz78H5ElIilmiWT/mB5BYudv/AblaH4x2
8Q9QmU6RqOAJBXEWaOcMK55Cs9VDRxeb71JXAns0jx625bEOlrrqTR0B0rmF0YgzODGCZwVYYGPn
m3z1si1o1acsFKOuuzr6Ue+nUEzmr3WjNqX+EfkWw6ewhFBXvlOrDoRXECJU57o4FNiLFljt41W/
dVFEpq53FVVNN9SQ0dqAOf6WHPR9Yo0HsrsbHgmbpcb4ROtNmIVE6mJLxoCilEGMv0QnpHSF1pT3
/VG1x4OBB+zopF5ip7seFe+Jce/Wh/sWsqlwqwLtxM9GyK5tf0c0DjDKKj6keDOrrmgm18yQxzpf
KtymjczXHEnEpeZ5Vq+76a4Rbor4KeR/SOqRA1cYsI105DTprm1fjYpBt8e4gDL59xb5UzgoRYlK
HZL0CeBznVkNR1AYgWNpYAHJrDtsFXRwBDpDBk/Qe1F91WnNCN+KOjn4ER7IOEBly88+ptrBw5Ux
DHf9XC/S6C9ZDqjXyZAWA1WmCn6VmEzevuJriykYi1NlQ9LBAKpJlDMB9rVWdQTcgYyyh6fe5p0G
KC/EedZP2jn+JrsEC4X3KmSGHUP6qn4L4ZSDaUUtSZMR4AhDgZbkDy36sa0d6/cp36IEatIqCgYN
ZfCvt4VhdXrkbItYdcYXFWjXEpTzCGIDktsSMskISS3YMZIMlBNdwngorme1C1m08Q2yNPIdZMnI
KqdzcCAvhdkrn4rnzhac/oy3wr7egQtp2rGGull6UqbYgo0d6504yrkuzUABciuYzIJTzFosZsmh
XEkMVsIGQG+4y4MBCPRfkbCfix+czBqpXQ07i7MkprPwGaXehEkLaCustD2GnZOJjWkEP7dtYz0K
LISQf2IhxG81wMGFECLujNNglXsUFXdCbAVnfp8+JXu01zxtL96FP3VGVF23fLAroTwuGQK9b5Y0
YR4FPUYEZXl8GcTxR9H1DBHrvhDLbP+TQT7lQjsMt2pyOEKG4XV4RqaYj1ccQNHYmc2hMsw4y3XD
uEijHFVd8mTSjGgE4weW8wv/g39pbOmQO4kLWtDBJPNYrNC2tm0MSEBJUhUNG80yDR3Gj4oWiQbm
uxsn3wMEBCMA9Z7gU4U2OuUAa7eNnX5fOr0jWRhyOCdPmh2iMs6K6qsfFJ0OjJJIgoJE/f1h60oc
zp2PGJcW16kCkPSOkeyxBFAXHBweRVAQX9k3kiUr+S0YE+4Y35Bc3g+Z8kIJ6nL7cqp3mO4hhym4
ZPgybKwei/aShbWwx3AnPWwLXL3kZKMHFF5kUory/0EpAlKVPA1q/awnsV1xRxBgMIIYQwi92iCU
vDzWZA+8mUBlIoKNuXlox91/0oTeaxAHTZrDAjm/LJwLMHrK/c5omPV78o0/fB+w/GqEzwzAZNQd
K6KRk9Q3f3WL7MYWgHTjPyT70QkwJ8ca3yE/tiWMCv6dKrRiTnCD9ODZ73Qzbn9y6UE0OnMCgcln
ju+iGGUIYzvqfIAFAZszznzyfS5+pQGjfUZ+YkMdeltfmHPsNUvIZVID2b1/24F7QHjoR7AhDHbK
XWXRp8bLLl+LHpwuopJLsgRK+WdSZAIvBEBM/j8zeSzViNksHD1fTgLwnCFoOoC1/Zjskn2HPIPV
lFj1QAt9KO+Q+2KDCXEClQXiFP+nUucMK1gNIQsB5B9Y6IFdsTLQJ+jRBJql8YdgvrsthE+N6yyk
UEEfCJ96UZPtFjE9aPqDCKIL5tDAus/5Y886FXq1kU908W2DpnKz3qsih2M1V1arRQs1aF8QpOXc
jlCjnO5lPP5FlN/8p0jZ8fmNXDPcG+vTU74gbUUDw5gQVgGDWton0cv2/V8vyi60oRxAA9JSwJOQ
T+9EdwSGDVRMqLa58gP2JjD5D84dNTAVmzUMvJ4kXQTTwwKGHiaYPIJRK8Lbou7oGXdg5LHaL2AS
PrMGLxgWblBZQtjHkSTEUDNunoVyrwWCCdY98V8Swv8zKmBoAm+gGMuDo/P9TeJaNRnDENlIJvo2
oOxBeJZa0zR/5v27EEOZucQBAasjDx5fyFFJqXaj0tgMy1h3bhdVKDvn0oTPIpL36Odyr1oGPo6X
P5nSVQ3DUDBBAohxJ7Gb11uDUe1eu2F4cyuyogKGBJX794fYDmoNNiKA2ClYneZBG9PKhKKbu515
edeAAQ6IR+Pjtrpr2i5lUi6wriRJLgeMPcs7/yB4hiPtSAOQZYdr93kphrIPOYcfnyqo5osPfP6N
475sq7G2Fw9qhsvZUZbBy34aNyH0CPeADTMx4ryTncjBqMYbtkW9L3G5v3/HSqGb78D+Y/KuYElO
hPrX/a/AZq0VreUyy3+HMqJuAFd4m0BfozkU/HMwXQFPRkyvVSBub2u+Oh+zFEW5yjZLCz5pCfTh
IX+YrMoBGSdZm3IxyoiijVwCDRTlKLP8qntAe2TOUq56tOU/QLnSuB/7SAVoOvpbgivYkYOGk6fs
mj2Z3Exet9Vd7VUupNFz+kqsRbHAQVq4L74IpwojEZWtXuNjYnVzOrLee2uBdSmOcqDCpBZgCgAw
cEvIt45l6yqswMoSQWVTRZqmRjhBo04+FqB+4NIvAmv4gmUlIu1bZjHixgJCOE/dSS4osAGPpTxl
u+BRc0ZrOCGan0uLw1sd8HM7VktkLQ4tj5FyM5NcTYlWQ3wmPssNONA8Hjg7JaPuy5JCeZmh03I+
JaDbPUiFm+SHphy6abI0Vn15dcJ1qQ7lbUTZ12IA/kOQYUpuhylDMvCHWWF0Bf+rBVKuJJOjuMsI
vnc6Y4A3fpCFX0bxjXGriI3Rj5WlQpQTkbOszHzinwm8qYhqRveTs1psaoin8szMgRjekZ6hiIK6
CHMirXK0e9LXJdMn+OuiPadZna0QoMfv7Bfm6tDLQk16sCIFSGyXZ4gSZL2h+MI7ghc8qjb3FTwq
Dn/iveJVZBRpGbcb0Pjv3hht4vMV1xNdxdu5F7EBfNuD/+a/fb+38Lh4yYxCmfhtB8U4T9+BY9Wr
j7BHi7drXGlWd5ylEuVLsnhUCzBpwlgMkMa9DNy3xH9gKMRIGMDe/u7YplgFwZsEhZRrcGY6xmtw
AAcjloBjM3Zij/dYyDqr06548YN4QSWIhfTr2Q9BFgAmH9L4+I2ul12ViKAFMH7HW1AQA0ZQ/UFW
EgSntlDRu9cd9SyUjC+52n9Z/htUNMjEOkqUEewH4V7HLncJcK78NTur+++g6XZy5yX8IroFJh9A
dcLqUq7fy8sRUB/WQCbYqhqOQALJRyN4WQXW7uyOG7xsLqztL7z+gS+yqA9chHGEMI69PtCxSOJ1
Kt1v//5f0pKLACoY5Ek9NnIEAYJglkj/ksoEp2OD7Q4MgwPRpHjaFsj8clRQ4Ix+CCS0rm0J4PbE
h1aWbwvHuTX1fXqcvqOsiQ0q+a56mo7SnuVU12PfRV0qTBipAgSVBnZT5aTBKgWGKYJYNGBVM/5y
rposoP4NPH16J7nALFMgNPHvkRyyAef/yEGRALw6rMtEr9uHuv48+SOM3k0WhVBPxxKuhoygN7ts
95ttgvU8WfdoFzGUk1YCPy/aCTol+n2P5qaMjlnkbquy/oEuMqiLDYh+KQoGyBj6b6OyEytwGtVX
xhgwLhZLF+oS+xgWVUBHjxcdqjNBaMJXW33HM/zU+vW9aENd34pPx5EHxbGtJ/dC8JKEjLfwaoFG
4C8CqOs7FwXW4QMICKrQVLLE8+U4Nrs+25UgpDOlqXa7FDA+AjbsODG1RC07C/F81VYiYfvWvTqY
rsWy3G1/xVWDFHiQdRBsClyC93FJGseiAkEe2pFYpiXrJf+/hZnVUsBCDJWPNQ2KnQ1J+gQQAKZT
ZWqDDj7N8LGfJAdEHTccGMi3NVu1m4VI6hmnjYmaV4TYpdQfY2O0BHBacRHDbNYz54sU+vk2KBFc
GHnstIGjHggI4HzVpNbotFZ8+EwBWVgIo651JBig6YwgTPFBRNi8Kvp/O7O3UbRF2tUUMi8oLbEG
IA1rhxzzq0H/c/u7rDaNl1pQF7pHppxyJFuOT/xBPUsud/37eW9Yk5uc4isC5VG5ocM6PmLLHx4F
i+Oj7jiXq4YvkeeUwreO2rwaNZif/YM2HcaM8QB5mzXckkVdd4BdDmC/JEru1QP4tAvE7NaV9thP
3MkWQWqanDf4rqN63zuK09ng7cPsp3hfnSY7soSDZLXIdVmvr1WvLYDbylBEUdTolf2Ri2Xdr2uc
gQCgqPLYxTdCCrq/mtG8WfcrFznk/1hYEhbXERr66ndLRfBU4Eciz2S2VFhiKPeFsaFmGJQSxxx8
E2PJTKuXSlBNdT4l+p6XHkfuO8N6SVj7+GE1DZ0aQxWAr/tesVwLx1wdcYCDNVmiJePJJe9VUGUg
YTiykvhVHyYKgirIqoEvRl14wSjlWJ+gXpYeov425Z2MtTG5nv8sZFBxvOrUIi5DpHmkZx1aCuCp
gZRyS7bVuycW1c56GFxIo45PaockCBKkdcGX7Mpwm7OIqqZvS3e1glEDwarNAczwgPh42f5urJOk
7r4f5FOtE1r3KDkUaPHFj0bg/TcR1JXvQ32oaw4i2vaQdj86wdRj1ibFqgtbHB91raJAjqemggwZ
uIag1trzFuGUSKzKLgrUgNHHdjqP7A1u60aO54PVL+RS9ywC/2wi1vhsWqV78tTYWsZqYbNEUCkC
JuV8TSbHV6XOLB/l+XVbhXULkBVDw6yChg2C9xdXmDuj5XJc3GS8FlVXFxpTKx+3Zay6I/AGoskA
RJQPzGfgZs2MdgixH6iA6Cx8DiQ3Kx616WsQ3MXCXtQ1a1vgegVoIZE6tQFUT3IzQqIhoNLl/yK8
cpwVPpFqiVpgDSTBrBKLYmRVTYn4JIxeydDz/VGKSl/MioJcVqxPgXSQs1d/dGPRrcdrpb1T/B/b
Sq5axkIcZfSVH4uFokFcEcsW0OesUXe2JazaxkICZd5C3YAlNSQVIH2nS1elBtghRt2MpQT1oYo2
CvWogIhA5vcKxneHumUZw2psWqhBmTgqZs00ky4Nf8hvCOcfmkV7QqRAMonsafvMVl3RRRhde1Q4
DCT1pJMQCMktHz5PtXgV5h7XR06c8Pa2MMbp0VXHoS8GuSYm0FXfMbbF/UcDoOuNOno+TZ5AmVQe
LB9sWLAyADNtK7He61kcGRX8wF7M1wr5PgSrq7oizCi9pZ+kHberdylKKdvyGFZN1xxzveG0XoJS
sDgp/Yl+aycy0jymSpQrKMdCBiQHVKrtkQAxkZ2Um2Bn7GKvtlBnYzTMmfJoX5DOY4UEAjqd1QMI
nLA0T9BvG7QEiZGzbu16drT4ZJRnGLW5GgsDhpeextNwTs4NwLJFJOqkZsrSjvXBKB8xx7k8KKQN
w80CVvgw0RqKoLOWP8MIhHa8jiglwYN/IJCU56gs5xRajakFflXMwzdufexc8KXv2MnD6sLGUhyV
Ymp4+3eodhAj0RUzfCFWAuJzkyPNEQK0wAGi9jO2f9GQumooaWS90EMksJKv+kA59P59GrOskVjb
h7RocY7EbS1eORJQ6uZZRPT1Ney3oVd8mDNzfgrO80F2GyBMhagDcMCTNT+hHVIMDbOymE6mG05V
0RddnJPafo0xn7FBczC2iprh4Ved7kUK7eH5MVFqn7R65kx5MERwzHcN4zOtLiYCK/h/mtCOfYqj
WR4iaFLaE1nQsJJD8pjhTYB23SHZRw+kxsyjAhYzjnC9crOQTBklPytjECaQTDZdutvRU+0Ks865
M7yysufVe70QRRtjPHQ8l+MgeeGhUW+GFqDnDFNkfSvKEkc/jrtSg1/0uZsE5V5let42uVVTX+hA
Ofqm1Zt5IuGer0+topqKktqceFt8qmcj46kLTm5Mg9N7viPYa0qxwksDzLO2WnRmxs+2kDqoNWOB
gZUxkQf0hwss61gPEkHSLauUVkYWDGOewU2QPnEPQAps4sInASIU+0DbB7geShayqNA1lGIRFzxk
EUwfNBrs6Cc4Ld5wgJUXJogPSzMqcKlc4w9+DmnTIbpDkgaIkuE7qTAhbDH8xF8u8eUUqbhVZUIe
KoRtmlwlziQ0HiLqIpwlfOUSs8V0tWhyN+oda714dTVWWBwplfCGfu37oxj9/nxkeUEyKy/d678A
AOFmlmYZZ8Dq3Ccn1BSA61NafWwzvur6vfijO83r3XMEpIOEUuW6fEB928t2/I1EEIm5W1LxMiSz
8dg4yOv3/SKWqgypWI2tRyI2rQ/8eFQLxrT3usu6/D7lHQtOi1KZw8li5bBqr2v1GA4v20fHUoHy
ilzdYiGDtFzmeL4FhPRJS35sS1hvYV7sQyP/wiI+J62uzBMRQZi5xV/kguu2HtnFmYNxdHb2AExs
gLiJV81T+pWJC7Ge+CzkU+5FTCfsg6g4RXkX36D2hEpXEZtkJJEAaXFe4MYsj0Y+zIZH0ygv0w5t
lnTk3vN4Y0TYnsusxgX3J6bJ2JMT6+WHhYKUl+kClUdXAtLEXX2aTw3GC+rjWGMDmEAd5hjPS62Y
Y4Ru1pWj3E0kDE0f6TjVqgC+RtebE4DrqvIg+4yYx7oElHtJNNBY1iSJTNB9ztBzVKNvpVK421bK
UIderPCFMcl70oDmE88QQM0TAv0reJqmiXFuDHXoiRB+LsUmjiColb80/q9JOYHAeluX1TutiOgn
ipIsY63s/YULpFyOCjJxUXMoWHsRK19k/T51oTNNF+eYw+9zsxu2dwYLI271iBQF6Qd0AE0w5VZ7
PkLbZOrRBp78O0mMZlPy5cNo9P5nvsVCELnGC88kKMo4hwoENbwlBWarHgWekXCwdKG+BReKcooS
Dfxr+MiPVhnfShLDdFkiqM/RxVLVzEaHrJPPTVCjF9prj1WKbZtavR8KGlYa8E0FRaVuYSgNgpqR
Vc+JIzDIvRY4SvCQhAZDDvmdD57zIoeO5ErYKWXKQ44q7LruRRSekupxngxgWpuTDvJVfd5va7Y+
xboQSZkbCu7aNCb4RGQcpDtLJzKfFVnKV/lB2uWASHpDqDfzn+V3xZ6OHQu4aP37/TlajbLCtCGw
HjNU1tPAzJUzmstmMjSMg10v2izUpCxRzAeR88kXBGo2OkwAYdbuSq91sgcsRmLyjPXeWg9LC4GU
XcpizhlDh6VWeVfvyQi3GJt5Y7XIRbMfNegUUquKLRYlznq4X4glx7241EqJBsPA4Tqot5UDWAoP
2aBVeqUzW9MJo5IOq2y57g4v349cnYVAYGkDCIroWfeWDBSYJB7+67ejIvw8d12JiAuPSxLrQ4YJ
B/6m93qr2Ktecs8a+2JdQiq2z2MhJkIEjRQxA96MKfrobfGiGfPXPdZwYmHXs8YCGP5Fo/xLC4QD
IffJV9N4cxB4p+tx2fTMA2FPyDhOhnp0rA8wAQTMnDfDJCuNEcZtyCPhU/NfF0OkIz2w//0iAUSK
HfBOPPwQssnMjdTZ9l4M49Mp55FFWCd/W4/vwb9eq2adsxI9luPQKccBQHcALBLmwMrxb/v9fIx2
0RuvFeGRDWzWwtL6E31xbpTfiKupMrDOSvyG5BLqbalzI1BRt1fhATvp/swwB4b/pacxpmIAe3MN
eVU8W3U5mKVhOKPIKheud90XelF+oiyGideIn6+cDgybuV1YHGBQMLJkN3Z4h2UaKwCZKCO8rX8+
VZSw+6UoBlAZKffEy7nWSmi5kuMs0adWwG6pWI094jFu7MfcSpn+ijiID1F8IZNyIGEdggBreJvP
GG3pBOJrr9qBAvth3s0WEIxr61f4Vc7Mz9nOQjDlRjg+DITsDbLZBUXenjTlZTvbz5iuBoWi9Ym7
dxFGo7IMAz/FRd2iHx9/rcbnpPrM83/x+1RiMiZTgJlL+EShrdypBGpjq9qCxDNcyKr9L8RQLmTM
5TQWe6gxFbsID7mg2jftz+2jWr/UqqKLBmrlOmAT31thFBRxnv+G/idsYtUudNX9/ypvWs74MuvF
sIU46q6pjdY0Kjk6wtCY2/m9EmOoOLMCzPoavzI7seNHkNfdfYYIQljIpS5bHfqqwbWQmxQ3aRfi
ojF6fesf63KO1M3SdLJHSmhPW84NayfMYzy+f21/rNVYvFCCvkR5yneZDCUC5SioZwMkMlrwVNcy
w/Guxq6LHBrTwsfLTIoI5YSfeI3+hetftvVg/T51fxB+9bolv98hyMePEsdyrSwB1M3huhrTfQUO
Sv06AtIqR+upfZJ2/jVZkUmuB5PlcVjX6M3ZL3LNrjCmNOAhkQBpEeyM/tWwUlM5FC57+WA9Yi0+
EBWJc7XFg8GAsb0B+eNVlIPUt9XM7oWUlio3P2v7LrZYXpxh428Pi4WSKZA5RkwK4c3s75vkVeKu
FIP16Fp/nSx0ozxEE8tzmRDmhXhf73Mbj8zXoDLr31wFt+KT9qJeMWl3CATgx7j45/a+ua2FZsYc
alky40DTxou4u6A5ZaWlRILpZ4HFhc96jcpTwvSGLLG005D6VpsJybBizq7kSh5B/G72LTPlXY/7
F/0ozzGrYqB2yDZsTvHNLDOjMjfz2WzCm5HfT9zz9v1meXl67hsoP+0MxAXchoN/jt4m54Fu76Dw
n2vm4GY3wCG0w5+VxzEX+knS+/FLomGlYK9KBZYNFc/Gcmo1AotCLiKhF4rv1X3tGDs0ye4NoIRu
q7ruaS7iqJso8gn2bLMZC1x1eBq19CwpLKyyv/iWiwwqROeNOOSJChnxqTwpLqnSN652S7I1PJo/
o5AmajzWMTSFp5Gm5FlRhxYzfLahBKYxVNjRzIv+MwFmIYTyz1mZGy0vTvDP+S4Mr4v5bvurrB+Z
pgoSkJ8Imj5l74Pii2JMwMmKXz0YkyWvfpKxUOib/VXisvi6Se7wweQuwuhwKTedGgSklJjF+X0Z
xk4x+I+T1NVm1FSWkg2h/d/Ue+veL9yVGlRCXxOu3OkguGStwnd/w1r/v/iayNfY0o/6WuoQ8MpM
Sn/DbQtM0W7n2/xLf8Bioj15rNGU9di2OE3qAofxAD4hTGahXSq5mVfe+/vgJ5BTrfYbCh2AYVbs
9Iytn/94pNRFDtUpLnPy2OzB9YlHoBu7nJN7GkYekmtWt3vVayx0pG70kHRSW0wQVtXWOL1GFasq
vBqpFwKoIJpUHPquhGQt7w6C5InJqWYNdK/X8xYy6JSaN/ogNSCD8HiPJ0IXk1kEEFU1qz1KENes
9IN1alS0VHI9URIOAlPDk4fdwDO8BuvQKKcRNurUh8QEhmxXaDe+9srljBUihgp0YByFQiz9hHz4
/rFA7pQmDExxhg70ToRaZk1QEQGTNFo+UDoNsCKKjcHonnx0ebpgGNjxAC4iVj1k6lOkYjmEsRTi
qGL9oOqYRSnjfZFJZtJMmGpg1Uo+avVeHPVl4ggU6hXAjexpPhfpTQQetzBgbasxhNDbp+XYVbEw
Qyc+vReSh76ITIMFs/jxBfdOEZohvOqmLAikAHlYFh38vjfBybMPBODdd/8erf+9KMprh4YScvwM
UV1xFQ1OxWIrJmf+Piq8/33KTxuTqKixjOOK9xFK+dGO7DDx3r8v4r8XQ/nlOq8kAHhDDTnytOIm
YNJvfLyS7wUQs1jE0lzzU6XRocd8LWNFUfBQALGzU2UDDgNkA+w6KssGKN88KX6JLT8Ys949SrI3
6InFlXcJa1SM9X0o9zzMRo1J4LfvQ3JGsrsKIlYmn/NKvH5/fpQrqI16qkqAA2OKBODRXzKMU5Hq
XrBvThNGqiRHfGq8f1/OIUKB0SBgvFP6AJ6ll80QRBU63RrGO3v/NNUMB7f+kS4CKLOTghpjS294
Aro3cKE54NEUCD8jXfnXtcT3mlDmp+agr8pnaKKENokIyeBqrHVDljKUxSEiZFESQ4bR3HKZAVC4
r2pcmLL2iYWb99pQRhfLdZSWPCQBngp4uZo3v/Zmfsyf5AfiHgDmoVoobP/r3O29VMoEuShR49LA
hF28n5w3kGVs5p6i/YQpG27P1wx56x7jYhtUNMo1IDhxBgZW/Xk3NndF+szQZ/3q/hFAZwkZJn7b
uCW7coDv50ygsbvla7VLPIAsP4l7Ai7B29V1FJrxz5Q1s8fQjs4gdL0HPb2KT6g2shXP/XkAFeW2
giwRVGga6iCvRAJDp8inWTmWHaMWu/L800Wg8+sE+VcSPqC75KoO1JcOB/gPb7PNoYH/9Ht538ez
9mFbn5Vs6J04Sh9jCNUeXC7ItqfKyiaEkZmrwcHT70upfgimlPVaWUlV3gmkYi+efyqmPqAfaixm
0wz2rGUATZXtbb2Y50g+5CI2VjpYXOQRiv1GbI4cfjBlMCi9sYa+smDD1kLJO7UoX5jJQTQqJcTF
e8XlU9Nwg4PvptjclJzGJeO5kTscWbFkxTu+k0p5x0GphrEnW9J5egrg6jPsoMunCEgu26fJkkP5
xsyX/AKzFwiUIm+CwMVsh+6L1rXmNLAYUln2QTlEHdMkSj5AlCCehAn7wsXPhLUxukI3/P6SUW4Q
Q4ajGMy/t173fZJ8VyTDkdtuP4uamQfoYraSN/jqc8SrLF42xlnSuKrTUCpz1OGbdeK+VjEGP9wr
iSOPLeMGMA6SRlQd6jHkIgMHmUfRfky6U85hG0iZGUnASi/43VkalAcRR64J0RZBTngmM+LAbT1k
u9+AztV1brHaFSy1KP+BV4HclmSbWM6OYnFqynPL2v5ZiWHLW2VQrsOYZH4cB2hEhreSw/9mOVjj
KeRnqFfIOzGUy/BjXKSAaBK2Xi9/VWKWpa30I95/Gso9gBwFdAoCFAm6wqkMZZcZ6m4cUUZX8Koq
XmHtd3OOqdQkHxwFcMxFkmPiCHSHY2grUf+vZ0jf/zuUF0lA4yXJISwfhfyeewZ+GMNNsbywQTkP
NSynqCXZx2T1sEV8QTs5h/dlYQeFCUhVu8SUkT1LoLHbdpCscGNQHmVOexFUQThqBZhaJO8hexkR
ZqkIdey/r8EtDxJUqO9jWz0nRZcTFyKh4VI+xcGvbW22XRTq6e9/PwrrKi4KcqWnxuIFyUqM0MTk
nV2robstajv/0HjKe/hAohHUAKIGMI7V+EqD9ogXpgmgbr1h2N/2vUZ69V6tSgmkPiayekAi5SD9
6PCszFzWjNbKcsL7z0P5Dx/EJn4bEp3+6eOMbgvE2e4OY0dXqdmchINuIr3f6R63Z/UDt70Kegjv
lYxkP1NBOIJK43wT6ae6Yhzium0oImFaICS8lKHXEhYfBLJRX8onsbmuu29+eq7K+22zWPfyf6TQ
Ba2+U1sjbSFFCUVXnzKrm6vbYGDBdP/l2l7kUJYuB7JUJiPkCPfqLvKkJw60Hh0AN95IwlkNKpZW
lLHr/CAIA1m169s9h5lfATBMfsripftLRL4oRdl5E8eGoIgQU9syChuRE9riDZmLkd3MVV5YBDfr
FncRR5m7VHJ9bWBi3G6y+14GXADDFojT/hgnL79PWXQ5J3yRlnizdsmhKlMzk1RT93+KA2rQoW1E
EiuKkPPZEkiuwOLp0HWVrldkuYi8YUUrc4Rj7QUPvhlYk8nZAqPuvdJyJv7ioiAVF4Oh0Py2IAeI
thHSAZezRkt/6c35VttJzuTpjTmA5pg1Tc0yRypaEjTu36gSpfEahZrli3fxxBpRZAmh/MUU6fGs
EpS/NHJk7rsx7YqWcYAMA1SpcKiPSF3eVsIlzVPFpyp5+E/OSKWchKbXYZmS71PL37UZDAWBybNk
sHSgXEMbhFkWD6Qwo175+YvAgiNfj7N/bEylfEKvav+4baPf8XNv9fmhiXVz4vGGk0Vr+8D+4oF0
jbAs8KB8oj66qPDIIkdUSQg7LNmIHU3xpTVna3YyzIeKdwx569r9kUdXnSSNM2qOEBI0jvG9vMHk
hJvsAL7YY8Q3wCYC4NeO+a46slwfSy5lGXkhFYbeQG6QVHdDyN1ydQIMy/RbN+Vfo7oQP+eaLopS
ZmLINd6PBFQe6zJ28w0Jriu/5F76jZDETk/F6/bBrmdMF3GU1URDN/1epQd5shVoIeiTS4zq91aA
tRIt8KLiRmMhwK87jItMKpzEjZCOSQDbycLBqkA+Mka1KUuP25qtpzEXKeS/WPh4vpSygCcA22X5
0krfxg7AsENsdQkrGq9f7IsgKpgknN4r6hsOJ49XCJccC+Hf0yOT+HERQcUPgKgWGk/AHacyMeFm
O06w5OI6xIxyf5Z05pjbeny8yKPiRjaCWF4jRjhfK9fhC2Hc9G3FkRSTjCpNR1Yf7S9Z2kUg5U74
VIhARgiBZJkfWDQoMXDYRJ1QW4tcFh85SxqNjpHGfhiIhKciPZG1mNkLToRvFyTMu88Qib77djRM
hjgpTZQL+HY9f0q5wszzwN62dIaPohGQ4imPRSTTWPhuBZNTI3sU9qq6b/ibqGLR16+nan8+FL0l
6k+iFKoyZKGjYWVq62qN4szlbBtD5qhlsOs1nTWQ9ZdH/0Uo5TAaoceOOYGgnQ7xTelyV9JVdgZR
+GjFVznJniwJmG13PSuzYRoK5UOCmeN7laD6/A+IHRBJexlQI+TNz9qfYrhFifIjgNIVVEmBoQTi
rZjclGAgGOKH/2YqlCMpyjqtJ4JlX1a3nX+SMGwuqrs8/xVKFSOSMdyiRPkQbopC1PEgyqif9bE0
p5ShC+u8KJ8Ri7UOlGV8HH0+twDh4oEL+XP7uBgxhN7VCKohEnOS5QhiaE4tuMwbN9XvO7m2twWx
LI2ebOSNRg4a8gT6h/XizQH2ZvbGw8oaY2OcnEzlGFNZjW1N0HSz8J4DDxefWWCyYagkMgxAplIL
uWxGLNbg8AaU6kRH8rjr6opMMYweXiL3DSr/1mQDbPlrbkn7ew6Rhc3NyvCNMvknF1nAqItlG7+R
MQnoDIXnILmVdatpfEtNMkZSzPCNNPNYzctqnXc4VqnFzFGwL5JXOcLA0ZUfnxLB2baYv9Sg/jhF
mXIXHUymHchVBnnvifMGEC21zz743Puj9ohhZsCK7n0vN5u9fNQ4IJlsy2fZEOVJel8MAsWHeH56
COKrPjrE9ddtESs4T+9CJz3IJcaRgTQOxV5D90r/bqiuQvC1Fy+x9rXsf4rN3s9cLmWF09WUWBAF
wn0mqx9wllOpEOs8kkTMjChueh3tJjcGLuunDnAhhvp+fc8rU1BDTNge2vBF7A4ji5l1ve6wkEF9
pK6SpGJGxxyvJv2QnyYn/l5ZnOV75RfjkVSup6PxwGaqWv9wWBzUBcXQlQ9Iy8qk12PpC+JbrZww
Evs3vlftUydwOcbQ4gomOYxkIYu64YWk/qPj79QxxwrfBDCyyorOwg77n5Z6DdA/M7KZY7mrvmUh
mVyRhW9pGi1QDBmnqwSyGQMSsijNvBXBPX5T9D+278LqdVvIoqxFrQOMJQiQVYxfRUwJlOWXgtWY
ZX42ylyUmWuMPlNElM+V5zdA/DvpAOx9iz9+qjW20IfKDvwymeumgvWPhldxOzV73j6v1eCz+H0q
OciVIZ6AEIeyQFVYhuSfARnCmMJaj9kXGXRVqk7xYpsKfJPaJjR3khfawTk5cTvRG44aw84ZxkaX
qBJfGxofiwPobQ1WFiOijoWrDpmlV6NXVaq7fX7Enj5USBe6USnCqDUAlCPnp6nXun6WjV00Xk+s
6Ya/OKg/joIuWg2ZxHEzEF3gawkGWHGLWZgxMIGH0Jxqs91xe9WJ97Gl3bDmqZmiKb8R5EEQcykO
lPSK+uvoMCngqAHpF2FdJcsD6lXjpc//R9p1LUeOI9svYgS9eaUrryq5ljQvDLV6mt57fv09kGa7
uBBF7NU8V0QlASQyE2nOweOaFX4tv2dmm0sZjiHruzohiiNu3inH3KS25F/B+c1Hn6ruFo/Kzhvt
+Gn9SBkmRKVMSFoVEYegDyak+BUHoVVze4GZWmfcO5UyIW1RtECWwtL64BRpLTgoWBky1jIoy9GO
Yt/WmizaLXc0Uivlf/v67fpOsRZBGQ8jiP2+5SCij/dcdBuyuAGW/99Af6iiidInboBRzHiv6UbR
LkNAFChnnVVce0+/fr6+VwnU9dWSSay4aAKO11G3PkALhW38t3+LSN+S9hnQTevDAITTYsMqgX1h
Fq+yqbhfilsvUAPIHjBFHSO7ErggqyCTgyffZSk1Oe1PCxVFmZDgqMInaHitj3wxwUAttKE6dQGg
i0W5AsIlvJbnCHeCxCJ2XFS/q0C6uScIAy8SBlgsz98J8XOcuu3w/0f7Qkgzk0ElnbtBkBrVx6LC
5i7rQzOTXoLuOzo+k0FpCEZlmxHo7KLdjC4As3KVwXewqOOz/6e0oGi1MZVL/H8kCDeG0hynkMXb
xjoK8gmz+GsCnrzSdTgKcWyBTlTtUpIGagSGK1yYJfrv4yDfMZOTtF0TKzXkdG94aaHzo3yscjv4
7Z1Vd9xyx7xhQlIsevvZ7lG2Wq5rPo5liFSLH7HuVMjTSPyDCtyPgpXRYx0UZbFBw+L5eGWKyOBd
gukcyQy3sxhJzJZC2Wug5xYF5iCxFL03UaUyfS1xlfRtrOTNutlefhLPRFF2G8wNbdOQu5k9a/f6
b5BsAEIE7CTiJbfwItaPhBsu2isv/hN3Yc8xMxTFoLt2PB3oR2MI+dK98qa4BAs5BZJILVmTJTgE
9kZk9GosXwEFdg/Iffwn1ooYEGCy2iJi98e/InUyfXT0+i/r27rcSylehdAnWJY9z8GNYaC/2rVg
vhM2ugnQ9g2LI4W1Gur8ymGcDMFQEXT2F3Bumn18nJjP++XS5XU5dNiOnjm1Ab25+A7lr7gE6CsD
KBZpW48cw2ZVEJf94UweZc0FP+OLooS8dt86IdrkddsDrCfS5+D3YDVPLt+2P2elUmZdqrhCC1ps
oRBEl7jEIHsa/dRi2YqLwWboBfnwz77XkAifkqR/4hLhxrozpEojekEYsfJNm1nTngAEZZvxG3MN
8IlXYZRFzJQiK+sewvL+ZWgfx2/AOhIrfxVA2cFIbKO8IcrXyaEZ1EB74S8wKIwc4fL5XKVQdynx
ldLvBiwj8mI0992rReKo3kPZ/WAcDjnotcOh7lJYFkXEA1oBTbsEHhvcmDZ/4XcfLUIDC+6L/NuK
NLqi5tW+plYxliX6gxkLmjN2iRlw+qY1QA1nvIjePtKc9SWSA1mTSd0rXo0CUckgsypOnbTTposf
/Crzc462oXVJXxj2P6dGV9hqna9kiYgqnkHiHd/IDgpBNo8xvEcyT5ztk83/n1Div9SRLrTlXGno
RgmRArev6oM/HBoWL+2y57+uioqfxDA0Cj6BiGxQ71VJe1bDgnFGzJ0jJn8WO3VJE2lRBxmNTcAA
QiT/m61wS9AOGiu896zxbv2sln3IdVGUnajaNGw4ZHbtoj4Z4i4RN8wi2hcO8SqDMhVlwud6PWJR
IRAcRpQ8t36yKb2T5yVWX2/a/IfBypexLhhlN1KAeDVCAZHypgEU9sfAJJuUb9lZSSIm55H6BnEd
FbYPbd8GcgxnVTsjkO7LDeKm5EDKUOOW900WHdVyKmQmj9JBpZeVPCbOuC9qM5MlC2t81nLlB7Dh
7VBV93qjWOKEt5amb3IltLMit7qqvuED0eIr6FHrbdc1aNFEzz6JUlmpD2pv0vH616NmH3rtNlVj
oKx2VqxyjPBtOWIFiQthNkOanM7qqUVVgfgJy0+OPYYDMdyDZLnv8C9g0MCIBUGRHe5Ii2B2wruG
lX5bvCsz6VSwEEpynA/I1thycTO2D2G3T1hIxsvR1kwGpVCaUGOwKIcMkoUAwplDGC6cwSK8Scql
PbACINaaKIUaAnTG5g3klbJwkEbMIYz5YxMJjOQvSwylJH5WjLEkQUyX5qaKwAeIBrL2sq6Jywn5
2eZRxqwv9XpoRKhHZZO2GDJzkBzIwBmykw5DFmtFlFHj677wZaKKge/4d+EWECOWevSO3rZ/HhxU
NdAYyzqs5eLNbIGUWQM7nCaAGByxOGrEGlroU8d3gtwe9vmuMgGHZnMX3Rpc8Y41z8daLhUf6b2o
p0mGAwy7x7B6BOSBWfd/M/aUfP6nEOW6PBqXmu+zoKkSCGlwfjKA0AgayTvVlqtedAwBS7+Bh2Zp
PRvAkyWaio6iMO+zioQsja2Zwa7Y6a+lhUzctjx2+/a5BMPRuC2fxBOr5/gLF/LHptHI1LmstWEV
QTJpDSUIzoEt3VROvSNEaawwadEvznaYMi9qqNdR6kFrxY2/Vbb6rneNPdsvLsaaMzGUVSl8NQNx
JMQo+is/3o61YUb9rTfe+MzAffFVNRNFFHcWMWUBKPgS8tr+6E2vrekg7owN9GTDKkQw7gBNOBHX
1SjkDURlwV2s3BjFW8eKMVn2X6PMSl11Hdcie2EL5+Ioo9W+3HgPaH43Cc4am7DsfQJ87cpRFqVo
al4tSaCEwA/+Rjq0aLlvT+Gp2gp77tG/TE64491u028xnez0o71+51l7StkVSZ2MIQpw5XN+1zQ3
kXeTSYyogXXDaCjqygtqvSG2S9w0R/SL7cczQdjyYS4Tdj6fXKGVHaURqatQlGqfSCMhvOaSl2R2
ABEKBq2jPfjS/6XTo8Gpu4mvE1BUfoS6hNO4w1D36BJpASNJzTgsGqS6bSWjAoYQUjPGJU7sWApB
bOesK8TyackSD8pV3RA/0WKFvhKpOYDQ7bz8VQBPGMUX/VT7oiU0mKxy/TEzBcWuu18gY2I9XBft
1kw2dRuAMo+EKIpBeDb42xr5JwI3B5gGyRRbNOtjOO7cHqZLsGd6gUWtmUmm7sHA4SIEKqkCPScP
yMS6cmblb4Cs3lYb9a7/+a2JyT/yBDr3msR1KFcC5DXVrdg/9bq7foyLqjL7f8qfanEZJEGLU0wM
UCqdG++JZ6H0MjRFoEclxawrtFqFjMpu0VAgO/7euOksDe2m4hOrCLlsmWcrolynpOht2HXYsQ/8
BN/pZVsGk7fqgrHcNn6JjMu2rosCT/lQNGLkOjD6ScvHWcoDS6/3QWGlxVuUM3olluPm2dLIYc58
aFqKahEWENUJgdVoCDw0IzM9MQSTg4yuaEufJocvy61WC4+FnjHGlZgHScXtStcojYhsIxqWAdp+
TNzA7VKTkHSCnK4xPWtdN5lHSTnZgFNbtSDKT17tcLL7jjc7gGGQ2Zgag72bb5CrIj0122HKsBiC
iPZeERKjXfBLMEurOfQugkrQxQGblrGfi0HeTBhlS3hPN7phgLDBx+s4x5SZYNXGZBXKjssuSfoz
Dlndq8s5nqvM999nKuQPddBIAY5QGS+GsfP7B7EwXK6+BMVNlR/VSrMCtKkwDpK8uD/52plUysoI
tVb1ZQWpamH1P0gXG+ekvZkeJ6e9x5j5dl3e4pVUJCDRSAKvfeJMChOUzGoF4kgTp3BQJatWbCm5
KB6LPWP5SsxEUbmGINA1r/iwbQTKPXLFF/VIUMz4rfIrZ/ncRWs9k0bZtkouGqmOUImrHUKhGLkA
eoqQTiF1q9Qen1pzODNd3uLhzYRSBg7PkKmQiIv4AL4u//aOye/OIUusD2CIWD+75QammTjKyPEF
L4HCFmsUN+Ur78RO+JdxEx41JFd417cSJ7n13fSgM6LPxfTYTCxl2+RBjb2kh1ihLEUzNcK9VI/b
tJJuMy5gnSMZ7Px0H2bCKMNWA0i28EhFNdp1O7wc7AYt8aTqznoKkbNZE0TZM7WNyoYnFlRu840S
R26TJYzLttyUM1sMZcbkUS31hFTaK6TCBKTCVEffaG4OjguSD0sczUp3H2x/rETLAt0m7PVVNm3O
vNEA31eBjUx2JI+UgVoJVXgMqG89e/wV78j0U2Flm24T2/653crMvADjSr777JlBDdK8M8oKX8CL
GmjmJSuUkpe0zxhx2nLFYbZSytDwxpiJsf6+yx+EKZHNOeGmAToIITNl+0KG6rw759nCgP+ZtSLx
FNrEaWahpTtQnrGAT1i7R9mWpJpG3cixe533qvv3Qf5bYQKTMW42jaAP/Kem9j0spLeCB+8kuQo6
WnnOBDF2CYjjf4KXFMBuG4YpY1jO9yrBbAuLuNdQT4Hkxi1yE408+2ZrPLZ2fVQsNmrnctZxpiKU
VQE+bB6mpLtG3uj75lf92oNPx3AiDfyemO1ygQ586TaFZbywIjXWFlNmRqqFtlTJJfCzi6RvBcwD
yuVJ4e7+5YbSpiYGdH9KLgEBKCGJxwEYqDKmN8GRvWW9JBbDs+t2vhc5ZqfHFQN6kycIe/d7qE1V
juyy22sYV+A98zMTk/Ny3oGPHFdACawqeuajx0JmTa2x1kJZj1IL/CYCc7sd7EidTd/FOwET7UyN
X3wez/aMClAMTwx8VYAcwvVKfEG6kW78XfaOXufbzG5nljzKfhRTGnEleRGRF4Jq1Rvjbrw0jo4q
bHyfWOHPdQVk2ESRnOXsrApx4oc2hTiAuqjaDy9igSiy1kNFIXzpSaoRE2VwJ1dEXVnDenqXVJWr
jedID+vrWQ6UgdUIanNZ+URkKQk1cOJC9E5H001p3BXjfdi0dlbeiEnCcmDLNuKPLLpooGBqPUgi
1B8LwUYHtYoJ5ciGq5ZtMHKXO0AnEWpJuGlmOWb51K6SqdcHr2X/tMS30m1l3KvfyqEo1/+nLpcS
NGGeo6xup9NOCl7y8pRX9+sH9YX7v8qgLpYkGtEg4Bjt8AfJdsV770E867+ME+8S21dFTIBN1q6R
32e6npYAYQvJeQkpeMO1csPrvbW+KpYI6jqFMWAaxhyL4ptyG7fawQCU27oI5sZRN6rJdbGtCtL0
jhoVbJ8V3nI3JInQOdFW3fpngfGq/+JJeD0qyg0Xk8qFNRlpIaVhYgNzC1xbR+KBsxOr3seURrne
nOeqAgEUeUpUD6nj7d5U0/9Fot7E+l4P/EzTKf9b9k3b6R02E9B7ypu+l7ZKatYvxm1ylzjZhvu1
fngMk0EXBPxAMHSdzPnxY2JyBrLJiNlSPrivkpzx/GPtI10OyJSaSytiCj9eMSXaFcJT4YBwAxUq
1nTfss//oyJ0LaA2/FyTyHxQ2B6D4a03dnLxtL53LMWniwB61Ol1ShZE6pXZBY2MVryZbkjvhWfq
P9k1S4Yz0SmDIXMTKEQqKAcf3Q9qZHIpcKdFjBAmP8SYkXRdPi7kVWQDLaigc6QumR+2VZdMeNi2
1oj1kZRSbnnHD7x1ViS4qIczYdQd6/Sh40UdwjJFNQuUY8EEO2ov3vhj/cyW5Ugq4SoXxU+8gALS
uRWQ1pAmQyOEfonb0yQB0q1WzXU5i+qnXuWQ75iZ9rAUGiElE54hEtVCZJcK+BC+NcYwE0KdkKA1
gxw2WEwt7A3lPKIW2zC6VRb9x0wEdS4THwtDQGyfKN9X2oFn4S5+oWXXjaLsXSD3cjqQ98ZHe1pq
dWDSIkDMLOwWxkroPMagIkB/j5vL+sgrF52VB1pOpV+3ik5ThJ6odX4GayDeCm64ndAdPtypqJUp
QJnybliJmeW36EweHRNhTFBKPx4CJF4h+AiTyd15bnOAUX2ukJfh7PrnyORGYNwhOm3Rc3obxyN0
ohceVBGYqRUYXg03aHLGJVp8Us1WSJk70Qh0g+OgG2r7iDlVPzvGylNqNGbYl+aYV5gQel6/tix1
pDMZXZaUhJCe+CjSbxOj61RxyPOXOF8W/8tytWm2QMpKFKVWexK5wGQCXXNhYDcg6QDLUHFiASWx
1J+yFVUchkk7ElHSq6xu5ZCVVWZYvHd1nVk8venUpCKoBCnwfEadswctP7R9yHBLLOWj7cWUKgOA
4hGMDWjz8h7jAbk5/WcWsaKVxQTy9Wzo3AQaL5OMJ9fLbx/9NjGFcp8Nb0qCAYWTOP3kjf2QbNa1
j7E2Ok9hqF08osMfWwiSh/7RTzJbah/lKLfX5SyXqGZro0xH3XpRoo+4WNGRzOV0h2nTHjEz/b13
4UwQ9abq2lFq0pqsKL9JkodEeVhfCUPp3pFkZkqXSTk4EcjcViP/XXanXH/0p7d1Ee9X/lOCf7YG
8g0zGbnYBm3/PoZ2y/8g+TACalYdssrUbsuHxsos4LOzGmwZ11WkLEOS+hIo44iah6/JeI4mhqot
x66zVVH2YPBaLdDJlCWBZieGbjpwoCsWzwIGzpqNdqlZYPBEqdb2kQol+AiziD5JRJP2tAkTdsPB
cDpUnAiXrHrHODWWNMpOYJquSzky4ikRXLgjgXQmFSA0DwOoldUNxNIReoolEVWxHclx/QfiO9+k
t54dYjZM2xM4AtS5nhgrZKgIDQ/n8bXEZcQNG9vOzXakjoeC0J26M07tQ3brM+fRGOaJnmUJp3FI
FNTv7RbmUBFiU6p+ivqD2LNML7EKK5pCT7AoepRP2FFoyjNpSpgOXkGwHUD7lu86tIKKkymxENve
v35NKNnu2TWPeV30c44IRU7h1KPQhYgUfYfQ058/o2OK0R1/nx0CN7ZMf0c6a6bfiLx3xg9uFzmh
nViVu37C5EKsfRFleFIQzmVNgv3Wh9YUxgPvSSYnPPStE6iXwvi9Lo0VjNAocjGPxH9lwCn4N+j4
Ql0jtqRNsBW3nN2a67IYgR39tIQmBUFOihkBlwLe7UZSW5MvbrvkBAzCSb3UvceQyHAUNKZc1Sjo
fCQlbx/80TpArRSn5AZGso0lhLI5YdSNEp4yePRxx7J/yOJ9LO/Wd+6LqF8DNJPIq/wnIuBRCT25
i4yPkklyFEGkREoAmZ1buu1vvPveFk3pb++OFUB+ERpfJVMXJIqGaOJzSJ7O7W8SNnBO5FnhDj4Q
4JcjiwyIKY9Sfz5UJG7kvY8LKTsJirHCnbQhb8PkxKL9++L1dl0d5XBDIUAGRNJJ+UZwi4uw5awG
tGWA9wwO0b7eeq/rB7lsva/yKP/Lo14ErmfsphffZ/0x5e31/1++Ytf/p7ytrE1Fp6TYvaAOn5qh
BVrD8LdqqenwIMnwgiCzqcuWEZwvD2WpV6nUDWimYOBK9LLa6gmtepKlgfw7L03Vzn746J95IIDL
HubZmWlTxnbSeUxl6jQDkNOkb87blPsInK2Nyf2VmR900p7FAtZlCaQqHpzStvFAzo+LjoZyK3yv
T+66lXQCE1OcfdZxEJBWJgHnC9ypdTWrtQUHUwqlycJDEZe97p+zo7OZ/SiGBVf9c98IxTgAfC+E
iRlNHy7A9PE4NSCeQ2LuWUBSI3B8mznVtxy2XT+CbPvMC2v9kBVRgI+oHW8DaPsTh94W5ZbMfPk2
K4Ri3BGdsjCJ4elShfQnck/E45HRSGJdmCVbcpc/O/LroijbEnBRXSLD+hH5CrZgBmfv6O/f9ADZ
IR3d97yZPWoPCetJzjJqOmVkqjYrlLgkSnpQyfTnaQBKlbDBWCBI1kMmacAX78rrQimj43NtYATk
FpINVQ7NNvmn/Z7Vs714ciAwUTRBM4xPdO46oBYxRMfBekb3aYgx9cJNqq0KWNAmsqRAtoqSNai+
bNtmMonqzlRzzH01Vwcwj+qPrWOY7mQT3DaUSwh1HLdJ7QDYSCzdWQwpZkLJpZ0JlbW4anEhADhd
6BbQAk+jUd4WVcGoirPE0NeuzoI8ErCfUQcm9IlzhqDaTNy0W3dKLDHUheOzzJigI1hNNu2KKjrw
frGN+JAhZvlxO9s16sLVVV6WXYPlgPeuTFAIJ+Tu4o5/k04yCuG5+z+gSS7mi2YyqbsmZTVowQbI
JB4IiNrbaaPsSZGw3a5vIvn4T9ZkJoi6ZEqbcMEYgZlWzJykA7owOE8l+UYVNEbMvGi2NAmj3Bgw
1mSeXMKZ7qlZWIQjwbWQfbgg9aaRdJRmLopxr7ECh+U1/RFFJ+eLvFByTcfslZdXluffTr5oJupz
Fm/W927ZblzlUF4b9ByeNCaI8vzEOw5hbnMecGGlcpPl9SkrM5uXuWMs9Yzcx7LeX8VSpqPqBz3l
O9jFUbwVBYCODw9D87K+tOV4+XpcdFo+FgMDo13Yw+A4oP5QQ+V5DDWCVgOQ46x2NNaKKIMxxpkK
ei5spJz+LYHNTPw7ZkWwy95rtiDKWqiG3sWJhAXJm/iOjIN6v0rbu3+H2z95FisAYi2JMhrogTXg
wCAOkDtm0aJDOXsplHvGKbGkUGZCVIOsGUJsnHE/Ohk4pfmX4cDDXoCOZDqB1tc39UdmyzdLKmUz
BjTRV0ILBWyjbdY6HveXzGrRYVgLmtcl48Ior4n66bVmtuLBEDYF/2qMjj++re8hw1jQmfkpVPgu
S7GYIH3hpX2Y/qz83orYHImLwehVAel8vGY09dgTjaieOzu/E7a63e3FZ4K/FNqsJ8zig2ImjLIR
dc43AsgzECR6O3G4H1nFpvdt+ew3/hih9/h/Zs4BmRsjeQABUWiGv6ML6efObJA5amZs1fbgaLft
0cfAMIEwRWjPcFtExdbEUxYDEwdK2hPMpyFQrJJ7lAkFhO9bSjMeEkOxujB21/WEtaOU/Zj0htOy
AnoyqE4q/JBZyMrLbfmzI6Mshqr7uVhrcJDKfbELrPQ230i1Gbzmp+hn7Rqbyoxt766LwNBl2M13
+MFFfiaeMiUeP2UcwFhgH08DkGhrTAOIlxYGP3fZBp/lXkTKhETB5IOTDtJyB53WJKTSd2oAJH5u
I2/Z8liHRwUfqdbmrUYcjNq8DlNj8hyjs2E5Z3/dPjpnLyt1nYKsBvb+OehM7o1g1hh3seU/NHuw
uv8mwyICy0kzAhA6aV8KSaMmGZYl3Dd2hT7hAGmtiDeHu/Ck/DWB1gCAGYgZn6A1MSugW36fzZZM
2Ziu0Yaay0gcsh+AKhHuwf23UV1+yxoPY5wencHv+FLRhxqCYn6bp3dJfrd+tRnORqKMCfRw7BWi
HT2gfNVN1f/KpnOcnSQWpA9L7SXKiOhDI4W1CC0h/fAEgCNwDbB2f0DSs2w0w03TKXgFc4GpQDCv
fP48GC+l+kuNbtd37ou30R83QOfeU3+SZX/E1vFI7agWeBMBc+4IG95tbiqrAtJu+C2K8JnaUaaD
54RIFMhN84V9kh6NqDb11E06xtJYu0eZDCHs42FA94ZdRKCmbc9qmFpxz3AqjOCDJnbJ6gptuwR3
xlefy/wodqaiPsTd7/VTYtwfmtTF8KWiB8cqTLuAOp7UXzA0u/uOCMBdo2IHNGkaXqOK4jEKdGTa
+LDaiNG0G9DKsy5i+UCuIqhzT/xSypsKVoBv7ur+5PVPifdjXcQXVvwqgzr0hMtKsRveE4YEJo5g
D3mAyKmcHonSYqPe9Bb3sC5z2fj8EUnnmgUZZcKUZNXa0TinPMBANN3yk/4hauNHSdBf18Utu4yr
OOrNOuoKX2QDEYfAugjtYjgGXG/23k033WlGZMWjYa2LZO0qnXwWOjFOfQMyja2v2UihkFAREFJP
yimu7NZF0Z7wWDGs+rLWX1dKJbuyaegVTsQF9rIpBkyOcOYMFqgGazfJN8yiYD6Kmk4ToC/audgh
r31u3ehO3rK6Db/wG9e1UH5DFTyhk0idjt+MFhmcQRX7QTY1zFEh18u4aMtG6SqM/D5bVB/wSE2i
Id7OlfYVAcZWqIonteC2QuYzeu8Zd5pOKcfciBQNqcrJWFT74EtmFTIiM5YaUGZjKj05j1COt6Mq
2Hpl+KRqEesZviRDE1Vd1OEQNEmizIZcteBafA8vTx/QJulJ/vXR50fy4mAYd9av1NIRzQTSfqOb
omr0NejDeMM1By+/FWWr7CNzXcpiEX8uhjIWxVR74USqRgTEiGSowTp3/t+aXhhbSHOB+cGkfSid
lJ4EzikGRtKM9f+UNcgDVeMBAovXlbHr+yeZRQ3MOhEif3ZpjNIv1NaDmhnJWZ8Kk5P3WbLT/Yxx
8ot5rPmZUKag0AMhzkhNKxXPlXfgeUdPtll869fbKLmNpd89Z/NAJQYlFjMruHRd57Ipy1CXZS1l
EWSr+aHqQrOsHMljmO33mTz6aT8XQj1Eg2LU1aLHTo4b477ZZedmG4IMxQBWA0FST63qoD8Me+/s
AZgvPHtWE5mk6UtgNfGwVIayHIre9CHy2DBOiWZ20i3f1awLxtpQynBEht+PpU9EoKCmbL3L+BjZ
8sUAePGOpFqr3NIkk7kylhLRrPcBr/gFn+Mgja26+cAe9zeDpaLADThcl9Vd/v4QXTlThTIkkthV
SFhjnR4Qb6yk40yJ047pFLmD2u9EvT7XXGdKYrPljWLD56ollKPlBaMdjqWlTtJWkoqDX/rnLBUs
VOfNtk7sRinNqFEcUbzI3HgnNPnzECoXNZXugCfscHFrxU3mSKh2sQ5uKWqbKaki/vd1b5u+H3gR
G0hYe/pTjspytTVuigPe+qioCy/hWcWYH8s1L765NYkXVcC0qpj/pHRSm7omyHqUayLMBZdoHTUc
UmaO9qxSIfmjTyc2E0Rp5qRPTawGEDSKtVVUvpOKxbMixU+BVwGjrDwLucww0cvu5o9MjcbOysAH
WQoDZJKCL/qkHfTMRD8A5I4UYvidmsN1JzWeUslBaatYCImw6hgG+5JzjdZe95+LPmG2HkpJdLHX
84nUlQcDrA9iaQ7afQXwzXzargtahNWYL4bybnpeBm3aYjF4n5wj9BxJdn5qkQ4SX6YN90hQ6xq0
OvJ3yByCRy2zWDd8EQVm/gWU/4uUMuVCHV8Q7N4HoffdAekg36xdYd/uKguExlvjQb8ZN+tLXzZl
s02m/GGSxH0y4g1l9/vhrUIQnp5SdOS52q3g8FsDnthdl7joFmYCKSco5JPPN6Q0G0mjOar6lveG
23URi9n1+W5SPhCBhJ7INWTIG8BaASIFYAZbcJLJkQmmJhs8EY4EZB1AQ+zyn0EJ5lSWgSPq//X9
13jK0KiAGS3yGF/gnQiN4QS4dJLMVN1g/x3ykPliKVMjDVrHcWhRtwO5NuMgMBuhdpqGRYu6mKua
yaHLwuipBrRHBzniLSGjgq68hxOAt25N0SV+j2WuF937VVXeDd4sKJQDOROa95VN2imcJCtogBbG
JYz3B0sMZWeMqe9AdAVnJPeJlY/BdhQrtPi2jJfU4jt+voGUlaljfiiUChuoq3Z802PSIyHpS1v4
PdwNFpm8bQ+sJCbLsLyf6mwPMbYVtX0NofKpOBr3/jbdc47+ADobe3L83QDwSLRwWtPL+hVc93/a
+17MxDbACo8EZM7siedsI1IPUVm4ghft9J6gfmSbofgWRu18fynLEipa7g8KZBbP2TG8q80EdPd4
1bXuaEs/Ytdz1tfIsGTvWz9fY90I40SCmDLZ+uElYqbTyM39bEQkeHJB4mX0F+P3mQDUVYtcNJB4
HM6kAw8O6R7t2KCu+q2+Y+9+gEwZtlebHm+x0NeWr8VVOmXC+LFvpIG8/IFVlIDGp62fA5HZFbfs
5K9SKOtlRFMbGqRsx22zXfZCajAjqi3AP2tgo0VzPMS4FijEr5/dF37vj1waniNsE/2D6qR2CHIL
aaqstvI7PhJc/YlVcGVspkaFS12d1U0aYzPT+lHNHuTQqQJWZp8lg7JjeiaGnddChtzcif7vVAS/
bMcM3VlSKCtW1oIvGqRkMbiSW1vZfXcoDg16J2W32MOjoiQp360fFkskFRzVnND3TQ2RCiq73kH1
NwK4c/+dDPINs7vWTGMfpAFkVPVJFHVLDgszyV7/nRDKQinG0PoC2btey7atqmwK2XNFsdv9OzGU
3egLLswT0r3QY0KuvhFUsxMZPvMLv3K9P5R1EJKswTwpltK4pH5JgizApkkH46YvTOWWtGXwmA1G
3/eFNeC1bHevoimTgWwhxhjJXcLMldlzeMyNLFZvhgi6qjAGSl6PhFMnHJFIibs9VyjO+iF98Vz7
swwagUOVixgIVZChgXDa92vTiLdt+VftvRryQR4ik499s5t2eeiuS2aYXLqegKGAbshToh7q81Ds
G/Gs+gcpZVzaxeEYJHP/473oFvaC93u/9WDZie8KXyW3O/MOcPB/ck5pj29qbqbg8YtttAqprKE1
1hIpiyHGvtADpxhlmn1ylPcj5Ka3A/KvrSu63e8JlKnjNn9a39cvArzriikbMpWTbGQVpI4oMxAs
nPYU2cXT2/sQORoz2O9GRoSgUwYlH0e/VgmFEXnyk7FKMpIjblnZDKauUhZFF3p+jEn3KZmND7dk
Nt5wCJ0Qf2Dl5hnGXqcMS1kVISjIsKQkjxy0r7lKNJhocGS8EVk3nDIiJcdpoFLGWRXZbT66Yfiy
rgyM/6cJZjNO55QIYL0AGg9P+ojkZMKCcGXZYIMKKgydD3udsNBxW7QRYizFuxRn38l409viOWHH
GPEpLIyn1Kx8BeN+GVSoEXaqLrekGzSR0Gov7wqYKsW7cKyywxdhmgYyRyCNizLdu1KJQGg2SLMu
6fgg+Wso3o2KME12E0dHWshaP7Zl7bvKowzHYChBW6iQp0uyqaQYJ5fR0A1IyXUxi/MLmnSVQ5mK
JilKXW6gfqUz2Pxr/zj8jO4bTEXrbxjoQeYFeQnVYsGisFZHmYuiC9QSNLGQir406akGj1v9jeGF
+cIoS1GEPi/rBcnsNu2Wx8alreymQeSsbyBrJZSV4Po+IlA1yK+Ip778a6jduGVRlC9f4esZUSbC
yxrPyFLkcCb+TRVv9GBkKNvyLfojgC5Dxpw3hBHpkYmLtzIB7zE4korQHOV/q26fWlh4KUNhCGqd
O43N3fcOUnxW+JeOCNHC8C1UfF+63C5hkS4zjokuS6pdOI49KRsWWW1H4qUqQyeMv1Vpul4mmXqS
KLqvRTGJ3dX8hsuf/I5RZn/vYPv8EL8eFGUVpr6ZstaDUvsDuEV09OxGdfBmpKIT1dquFrp7L0T3
ZRodsjp+bZV0P1ZALY6UnaZlG8OYtjrXnsq05M0+0H6mrXou5dhqJhRx4uAgytNflRG+ZH3z2Kp4
ak9D5TSSti0S5S6Whl3YZBtBDvexMe7HkTnGTKz12vLIKc7ePto4RHqRYv/+Y2RTIN/4BJ5h47us
WU2W0lM2qA/8iUuJMD0/lPnrEHtmBnJCvWRcruVajyzzvA5eakNQqetb5UquG3wovccs/mHaFgcC
VF9salZib9FQXCXRuYQpynWh9SCJ7B+PQYKEA+B/ZyU3w4Y/+Of/AW+KqPSnI5uJpFy/KMVG0AK/
D4yDwUV0pq3heGBG0k3Fil3D/k4LqSaD3VAm7NQYQPpvDZHDUIh4g5hCxanTuzR9XjfnXxzWVQBl
z4XC+6ei2ki9pbZHtL/1+k4BYXpRHr1Mc7z6gWsKho6Qz/68i1eplIr4fRMlKqlFlLVbaLeZ8Tq0
l14CukX/vVr1dQtpYx91fNZ3pCZRAdKiuiR2EpjqJYyAhT9Z0f+xdmXNkds69xepitRCSa9qtdTd
dnufsWdeVJlJRvu+69d/h869sUwrzRvnS6Xy4lRDIAEQBIFzDupz3e7aK3QaX17Zbdv8S0Ux8k+M
VFHCOwvL0Nq3S/1zaGdJVWM7STOIZdr4x7CJED9StEcuepxofMIvu/5zPrq6qg7TKb7j9ii7nW+e
Kit5Qggpg3pRYwrjN4edFRwVoLp1suH5zXVbyRAsPouGDrkSZATn7K68zx5zP/TRYj96qEpe8wdj
XcY5tn1/XMkUnMAco6EBQRGPWMpt+hWEZxzQHCAyQAzmlBfjY//8mTY/cyVTcIG0q8OctZAZ2b7R
XBnj8bL9bYZ7Q8fUom1qOppb30eORU2mkNS4OS7zDZ38lt3k40mRAZH9jQm+iRFMIlK1IW0aiBl3
ixf4EdrpwaKBjgwbLfWcIfGyVn+zVW/yBPOgadZpeJ/iRAzdcVH3HOFgwjvfXj0Eu/wqBEFWdJIN
xUm1FAxkoLTpM85BP3gT0Hg4ximIZTCrYJwGP4wc2QPc9kPqavcE6whZm00Tp31NrpWf9q35GN/k
DxoeM7Nf1aF3y6fB/826nYFyUu1kXs5/+0NwfpMt1uCMJC1aLcAS8+YeTiWgnHVMR8iqia+zMpfk
CEepaRRda7TQUfc1b/ST2+ApBpBLvcOgC3PL6/wU3XJKD34rCx46D2SmLsWrElp9opOFFgvJoSTx
GLE8x1iZdPGI7xki1Qsw0t6DHQlj4G6bMYmo7WN3tcY8zVhlfktbFLFuwqDS6KnDpHlqYqo4Nt2l
MI5WpoAXpr9Xp8ib8nZ/2YO24+tfDiSi51phpE8F51SdgtuMFY7RywAruTNc2lch8uTZogQhp8U0
2aFTvjFQ9aWtX+vnaLllreyyuJlKrFZSCEB0SVk28ArZPA2HcUgOmHXbqZVyXeWBk06j7HziO3NJ
OyEAqTmjUa/DO3jO+SfdtAWIMx1P8XyiXvaOvH3kvm2XEHkWozEWlkM9GzVU/TFUgPkui6kykxCC
TQ+UAJpz6uLkGB7AqHifnqtDs+dddc2u+mLdmBKCOYmniTW6xjBJyiYILJcFw/QnPfyDsa+6bERW
FrbFOl0bjzNajjlSdMy8adR9QIofWFI/5sNLwWyX1pqXKy2yzvmIxj0Hs9YgCZAVASTLK9bssmSq
AMSALSzHaldGN9T+47JLb45gmm8+ILLOD2VIl5FCzw4U0PpuPGMw8deftYbo1oZtTvvsa/e1rZz0
VlY2lmnH/76KZCBlCkqbQbsufhj1n6SUdddtXpJXygnhpEaAWmoeTvT71xK4H35JY6Tu/FgAfaqk
5CBTRwgnTWz37TJhKdHdeta69oYs82duBiuFhAiiW0pUppw1Na+u0umUzPeXzUHmXULISNMsHNUR
v2+2hpPmB2Du7MIp2k8klB1jkuhkC5FDzwwjVHiaEkxOdpzc1qknx3IXf9gDGum32UWnsycrFUvc
WhP7LTMtipVEAchu56p4AgXn+QkvnsfyqGLUWJHOpG/XjP/aME1sucziBGaRYEH/LDNUR/DvoZ87
PAfe8ouTYo0YHZWlR5uzM29OjW6s944VRHZlAP3uvwdNBugHoLGdbHCM9Vcy+vrLNqMRIR+pgy60
gxnC8uQQJb8p4egszQ2b/lXgR2/Ne52SoSw1lmElg/SZTWcrONjJs5rbEg+7nIF8wLdvcqVpUcJD
TgCMTlIe0vnWqm9q5IyAtnCi8HjZ4SSXElAVv1dLCTqzyGOsnnLQ513xxFkCOO9yB8oAcM28Ik35
sjT9su9pRAgjFk3VoFIg1LJw5xniKyXR3dzIZcrJFlMIJwu1hrzhGYjugx2Dv+iCfDJx0LSDIIx7
F3xuwrNuDEKdWJaZ8Pjx98mWJoLvFGFcTWqMjWz3ZBf4+Z6PKc1nBTdMTgxZ3MdH1eN3oFDa+y+5
goHg8/2mxslY27GKk8BIPfaFMw0m6BpEQ/mu98ojlM/R0zrs6d72EQOkw+OyKCc2YWrJGJB85od6
oNteUSd3AaB5OoNdTwr1yyb5btqKGyzjXRUPhoO3kqGzHrVYSqjEFb2wCa+BanXCt2a1GGODTUiO
5U3hBUftvj7mbrGThTyJRb+uyEpQMC01XfjBaObZKRjAKDcygGTJGkAksU7szBwYmZtZhZipewoS
w1Mw9jS3v7T4D0lYuJy5oBLz3oJsxdaGjmcunBKI/BafjBvm1NcMN9niLAOD4+7+cZdMEyV3HRMe
Yr0xUIcyyhO4aaGGj0W5eF1CdhZV7to4czEB9fWyctt79SZOOJ3Cti9TxlnmlUJ3okU/ZGHjRma2
vyxGppVwLpVlEUQqh2vJ1MiJ4t/a8DGdMc+hO2SQ3SRlKgmHE7FAlGrym6TV3BTRty472rCMy/ps
B7S3ZRNMQg3NKe149wOfg+H1nN5rjwBb/Nwt9U2OcCL1HRtayhOzzuX4BvE+xVgnaFKTB9Uhjg1W
GYli2+kKqENQjFYp+OO55ivnpcBWsssJSdmAO4jpcYa84jCCsjv3ggftM1n6mzAxNudVNhcJZynr
7GOs3+QygpzNW8Dq94XSVBAqOgvAnOS2pNrNChbRlnH9bCcNKxmCB1nohC3SFjIad3DJV+Mq/4IG
XLt1utMMIr7czb5Q6i2SldsMfiupgkMZi17oYYZTxRweNaN11JJ4+XAqwHh+2dK3z8+VJMGdOHK/
lYN+CJM1vC6sHRLPuiuuOCV3tWe3FqoLBPfR+iq5rs7202Xp2wW2lXTR0Wq7nJsOelaUnaxeP5Xz
8gS2QSTrZX4YI/UwGt1VSPuvZFDcy8I3A8lKtuB8GLaeQ8xfIpmOq/tQjw4Ki856mkqS6e1r/0qO
kAE2QWMMOZYYzxaLp38vrrOn9JC5mF4KrrWzcd8eiVOdZ4xOyUdEZP4uMp2UkYaOMYunJ3hW4/Db
wV3st2597IBRK+vwk/mjEFyGperThAcXRZ/2c116ZZFK7rKbJ83bYr6a8yp+FbTAvD1PNYM5PA62
dTYGuGPcgM8nbJKncWHeZSvZvlauJApBpp2pHQTcQWKQzt2iErVvff6cEdw2+/mu+soLHPWVrPYm
WcrXkbyVnnUxTLrO902jP3Tl1IffLqsl+30hwNTtHJN6xlYVtm+2V0sme/TncfFDorNaNv4BKwW6
MC8VtFLh7ZhDQuPyjwnWGIRs3M6jvay8tQkIba7ECYGkn2Jtark+8w5heq/vm2vDq/34S5s6kZvu
ml/TvtjHj8khuUE5H7eg8IcsMZatqRBQQms27TDDN8SDuQvN5ag0ncwa+b5cWlYhmBRlP0R4x/uz
03S6bnGFnRz6YPqTX2EEU/bYIosfIpJaUA3NMnKan3GnAoOp8jDOsKen2cUQiitbwO2OzdUuCgHE
Iuh+sXSs4AgYEjSv+4ln3IQnc997vcte+KSu+TR46Y/LziDTUoRXs9oxJCEnR8TleV/fZzgCCXiD
ORe4lUhf7rbbhd/U1ISQonZzESs8TrZ740UHbRcwDV/KI3cMGYjbNt7BSpaQvzSZtpgzgawO+Qvw
vIE7hOEanO/Vk4IJMPaNox8QdzhXPsrCbgdCcLzOnqkkoZHqLAScmNHMGicYUnZUd61TPEbo7DD9
8Sh/stw+IwAmqFm2DiYEwUfmuguWnhcC1WlHph9zfZ0oL2T2lFESRLlDf3TGN0FCzaUvZ6q0vKCk
0/uAHtOiB9fL3ZxSSZL2N4v3JkjwC3QmVnPPr3Et2mE1lBgjAiTvP4vrVJNJ4yZxQS3xZVnNWhar
APBBSmj56h6TK7shRGcHH4VkD7KB5+1BCPaXcuKgR0zNyrD5uxbx+z3GIK6py9k79aN985NPYdrA
PEg9M5G+JMuWVXxKViK1qW1eMon1J4U+x0DFMG5Z0DnN+GtqUsfOFqeMv4S2xG62D4o3jQVfCLK+
yS3+dN8l17Q4zt1BEs8khim+Hs9FWRcNL0pb2ddqBHbv8tyS5NnKjBdLm571pdoxjZ7RXEkcmPBu
GtyqyY4t6wDkyH6VtawXfzvXftNYOJ7bMF66YsFKB6Cq7vgj+kGxvl7WWiaDL8oq42BxoE1TCxnK
4LP8eln20fB0WYRs44TIgneUVDFSiNCmKxZj7FJyV5D9/oeAEtMx4fvWKefIfCrIy+Xv/5tk9m0f
hEASs35ITP6ka53JL8PLvOmqK11yyxzr5bVA62rH6F7aZfc3B+xfcsWn5HTRqRZrkFv+lyBEuwmO
1T5/KkFFIGva2i7KvoUU8UWZlsVU55yYulJmZaczcm205q055VcjXbxqmvZGl1CHTW3l1F21Lw2C
5gcAniiFJA/eNkq02NoWs0xTFwx/TEtizhzFNDGaQ9C3hzrARbsMJWL+Joi+yRGMn4xDpWcc6kf1
qce7eTEC/TA54Qn4A87oGrvcK75E5+6bbGZiO4iaVLcNXEeQaAjBLA2Loho5PACffcLwNcAcQn/2
NAAaymRtLqaJI51alOH6I+RNYURIF1K4R9Idhum6I8cykXj4K1nhh8NvJUPIl8yS2HMZoZTZ4izq
XA4IYN+U/FLhv+ZPhyDB0+no9ccUtkuupj3GzFEZnK9kEDKbaczqS4SFJX1DaGFB2wHvOCMguPKD
MeIVpwkdbWx3lyMDd/xLavPItAqe6YDZW8rr0sqALo9+vEe3/42SB8e+692ppH4yJ8+KrM66Ge9W
KgregS5BC1jbqLPSiT1axvig64WkMUEmQnCMcelLlvNR1Xn41uB1apSE7O3QttJBOBOSrG6DMoUA
zRn30bcc6bzypTwiWUI6rz5c3iaZNsIBMZeJafcJhNWml4/3iRy7i6/HJUMQTghSLlmkcejs+dQ8
Vd500I/xNd5D3AGvaNp+Plh75VrWzrFdZX1bRPF8aOap7xRuCI27gKwm31eFE7jGvncJmhNSDOtV
vuwpZnstLQ3YtGAKtHRR06Wdh3lByDSCbybzCiqLydtL+ZcAEQbNqOb/gBrw0vF0Tb6EJ7R9753k
Zn4Byg4AvOjvnyocm28yhRA55KlRGJwmKjSqcpcnRemYPXEzvTyzPJTkmTIFhVhJ84xMLQfsS5TA
WebOaZvRqbI7M5kk4WlrryxU7228mjFNZUKgmOaq6PKAaajVvig6aNcx/33ZszbPMUsFQRPAn/kC
CuZQAHomTWZTw0WZNQ7Zc1a9oQGtJB4CPdq5l8VtHWWoZIA2T+XHmfgOGAF8TR2HTEe3Wb4rzG+0
vg4R3C8L2Vy1lRBhf6yapEZFIcSKzsz8WqAF+rKAzXwSmL6Gqqk6sYDM/P7YSLIuZHbV6ADojg89
+N6Ko5WgPJoquJ9aTo8H6Nnwgb6SKjs09kmkb+oHqhMDb1k6s8XkilI0xDRtq6NchEfUX8CtPTTP
6Gq38WhRAGwjdBupmWw9s1srmcJ5Uk1as6QmNLa6zAnqX53eOXX4YFSN0yq3hEZ+3I8Ose8v66pu
HdBrucJKj4MxZKSHrkOiHrMpcUmjeYCLvYrj/qgXaupkJPsy1eylqXu/T5ZTXLKvdkde2ij5sqi6
O0fIHHorOoLO0U+DpNqThQAatz1k0+AlpH5sY+tGs5UrnSqHvIt2epHPTqq1qsQuN41/tYbCKRam
FLuWQxdFeerauzK7jYevl9drs5S4Xi/BnXs7ido2hox2z2Hbold0z+4w3U9o9mmc/DZEB1r/LCuY
SkxSjPl1mei0HjvdbdLkSe3pdTT8vKyZTIIQ4au4nspBhQFWqXqoZhN4l0TiWCo3JjEJgDfDs6iF
RRRz+sYo4oJ1le7aU/WoAmwWBNxnxiKsW9U6TJ1PrJtPS7GAd025XmprP2nKkz4MPh0XJx/MY1Ta
V+ZgorowNZjX1K/UJj+Qgf4GeLt9FER40ysObDR+sMLMHNWQlUA2HwQsRiyN4kKgMfGuEKhlsWQF
9l8b63yXFKgn56aBBp3e08P4tljsHRkidGXZjh5Gt2OQeEXZ7XXa7XSwWM4xx6XEYTC2J1a3bjjm
XhmRK7tUgX2zPMyKlv24vLGbCHLrTxbCNQgEh6pvsLODN++HO86RUqJGC8Y+bTcek1O2Y0Ryrm7e
lNcytfcBPIozmk86ZLanycvuqJO4qa8+/jfvkr3TbHr+ale4ca+uGVGuV20317qbqoWTR2nnlGm1
m+ZklJxMm17CcCHlU8kqEZM71pNhHPQYXmIPX0s9cLpeNte6qQtu9BgPw8EH2rn3uiiJ2qiBkuqA
/r5V9HOo/GYChFNiE3zPP3jiSoiwYGmZDi2GB/kBy8vmk41irAZKcZBdp148X8sunTKl+N9XG1Sr
7cRCA0rN5l1iXBkwhkRylMlECCcoaeMar+EQoSA5ndHREC/PgLaQrNymAawWTjgvNbtneTxh4TLt
Lk2+l5Hs7rqphkV1HQg+hoY48X6laNmU05whRtLJq7Mbm9xH9RfJ7m8q8SZDvBZNQT1mAZehKpqv
Ks1LP1jgGWh8JUWFJ8kezXz4XZ27HWnI3kRtTWlmFy0+3+LK+Myxs/oU4dgx+9TSMguf0tfoIAOL
MIvyz7RDWSsZ3BlWxlcCucpENYnnc6aj7qIdwCaVfRTtUkyXpZ7W3cqOa55pfHAvS7eQ+KMhCrPb
7yUmY7p0IFlEGk7jP3pShLvZaPZBRX5mdb+j9rRXEvvl8q5uHq4rmUL2M/WFlqgM9l/Regdi2Be0
F9zrPdmz2frKMhm03rYN4Ry0bAM9z68PhKtFTWONLUFY8pvGbTbfsjGWeNq2I7wJEP3ZIvXCaggY
NPtE0/ke7GnfBjWSXKc39bApeu1tcCGA6PP9VrWRrk9drgK+sr7XTWTb9MflfdkWgMZMYhNcAplg
4WOvkpy2OsaLw7ugO6uaDIBQJkAw7yQ1FaUqIGBEIjUviH6ZbmWS3dg+0ZG4/VcNYZ0SNuZRBeAx
JL4jaHjR4vfarYJ01yFuss++yHxIphb/+8rASNOrAxrWOG6rttPSyQnaUKLUlgjMzes2HFVVdfH6
30RRgJsNrv+s+S2tn6iUPnHrdrUWINhwbrVJ3kwQkBzjQ3pK/eXEYc+l3YR88cV4s5YjxJu4WhSA
AUAOv7EuYNdW2S7gc4ka2NSanXKsZLxGm/XJtUgh3JgtuPfqyfgT54OLjA0XxNoGHt9R5Dt8CtNm
LU84Fw2tSfu240updUc7bA7oWTn2JnX/ubeuxIigIkPSGF3PTWKsfuhG44DTeP/vJAjxgFCzTFRU
o9zG/q7Zj3Kjk22NKQSEvOkXViAUvT6d6MpeA20RALibA+8FiT0qQ4WSuJEphAYg4Fu4aUFeozGn
mPOHKisl0IIyEfzvq2CghrNdzSWvotnfF/V/8NTNltH1xvPjaCUBnDGKOseQkByHY3qf736CC/Q4
X9mSwv6mJjoDYjLgH1SkJe/lMMBnLXUN+Mym/ja015EMhFH2+8LmV7GdtkkfABUkt5ysbnZTsXwm
bK5UEPY7Q50gTXSowMYHwn500j75zdcyeyVB2O6hCjRrJJCgVGF77PPOs/LOBcjucWoBW8Ra/T5O
e7dWJo/Y6eIwUnjZpF2ban4/LLHbhsWdmqeHchoBIzfdBKRxrKrbD/lyUuv43AWBk2j9I9WHU9MM
h094+OrrBVNKumyJKox/uFFhOcX/yxYIBwsJxmm0+S7/7yK28i/bIJQx3VKpKl51+xaoM3MeImum
ypVBO3DmZndJIivabdrrmxixshWbsZ2VfKtD+8/Faj81crvSRORxySd8PeN3Nq34TofcaexG4hFb
ufdaguB0TRMUZVVDwhi3jl6iC7Q9NOwuYtWOsOp42bw2U7G1NMH/DBpVY7BESL2j9qio0y/0GjyV
3ZzuAqLsFnVEVKkOQ68dWZ7/MguGOeAWJDOlbAJ4W22NEVU3DJu9FktXMdOug0VHwIGbUtXBpOBT
2fbQe/ZsMzqM9mdea3DZ+EuckHJYlWolGdjr/4HRc7/5kEgxwgGjiMY0sfgy0LTKZxOjlNT4wvS9
Hk5HVWv8ppMNSGx610qQEOGUBLw/VIWgtv5tKCcnro4KoDIklsLt7pI6QiSiJjPmeYAUDuZiA40X
LER4QSkc3QPdT+LLkGs2nXmllRCWANxYJovNly99INZv8uqITICQ6BZsmPKoxSWXstCZ8GIHLkOJ
L8tECFZG0ZQ/09doEd6Q5jYg6acEaDYl6CHFtJ6QAcRhWDVpCh3U4ZqAJzuX3dW2NXgTIEQjbQrL
tI8gYATEAOAEZUQvst8X4s/ILN7Iid9vlKeInDGn+y9XiH/AKq4AG87u0EkFs41Ae+cX8e+X/WJb
AQBjwcPB8SDW2HBu1giGCKAY9HJQGTgAV12SA2wn4Ujz/iNDrLGp2TyrWQ0ZJgvuFm2+xjj/6PfW
hI6R5WuQNSeS5poDxHN/jHtf08pzhs36hKJoqQWaqW3ZyMLfL+SSMYyYzbhr8MOV4e1BngxuK7qS
Ifi8NRiRlTSQ8Uoq9r3G8wIQAzM80/IRlkGGbbq5dxZFMQUXdpCJCd6jYs5QRVaCOgRg6DJmOWmX
u59YtZUIwX+GUtdxnv9n1Xj+9smUZCVCcCF0J6ltakML1qd41S3BUiqb6eBx6kPsxzwmUzETrKEQ
+X7v9dbo0JCL/M2uqZMX9UM0Vr1Dp+bRUBKX5d1VWYfsM55rU81GJx3+FSsqbdPFHRkhNMsKRwlG
h2qfeYKxVyJEe4vRGDASiCD1VRpfA4P2X+ogLFzRTEuRqjy9GgO3WILaIUojyxg3z/+VFsIpY8Xq
NCwDtFCSwWuT8g716V2Ua5IAsJnP2DpgswEARIgm2FlRBwYA+fm9uTNdzdScMKBnxAs3UmQtQhuO
CTAWahK8w9nMFBtd+mCmbdsNursozc6KDD9dZAwbW0+ZaxlidWZJqnIiAOBy7b7aB2Z1yM3wNNrz
DR4mbpqaPs7GctvEsRu1+gunX8pSy1Gq5qyFiyy34kv3zr/wCGjg/GbASLeYKcZWO1PtYcgygprb
uK8fej/1h11yw4kNc+DQzA//MCgJ4gSz71SVDoGeQFx5UyVPtSVpaPzYcyMIEMw+12xGlBD6aLeU
U/MkDke7CNAwd1uAsy3YlV7sjVeyMu+HEqkgVnCEYCrsqM1TjAp57AQuhSvq10f1IHtV/Wg6ghyh
fjiHSpJbFuQYj9lLeoPxKJCmMDc4lCXA27K94so40iWaidNfQVbQLEAvGypKvFzeYR4+OhA0Ov4r
wxCnvsxhns2AwDBY+zXrrltZi9DH6+b7ldOE45A2FfhIGVZO9QN/vIlfMVCGPcja9igtu7Kn4g9x
RBAnhKyQMAx4BtCnL38nQFmOJev1sYVDEMA/YJVdtvmYhlMKfdpMfZhrxbHGdHb64mdKrF1T9O5g
hX64gLUwp6imo+lmmrRdXMTf0PD7I6tmHJzVg67kx2FuvCrDuEFFHRKWe2tpQLnbfLu8wdt2ZKlE
RcEQRUPBcs2FEJUGJXGL1JsNgMZPuNAnNxW9r5ijdvUuZZJY8OHU4CuE41tD4z/T0IrwfoWqDA2X
UW+DO3sG2BUKx0ml7NICDHaLLXl+2xZlEBP3bYI0VchQYzvvZl2L4ZYaHkpfOkA2ZRijGCXn4KZR
oecI0BSgdKPiK59ZUT3NTWjUkDvNerLn+8t7JPt9waa6SsP4OMXvz/lNoHjT9HT59z+kC6878vb9
wjJ1OFsTUBEvrmL+McZ+2R5bKQLKx1ZVLgQFFt4RC+D2117BlWOQKM+G2cReJJiljHaZG3nM5XQz
AG+XXY82T883WWJwNOOuxLscvDz4Ahw3SKPO8CNFW2x7PZ0LnDaX12/TzFbihFsDRmVaUx0inJ70
rE0gEwDauDkeR1kTyqavruQIsZKhcWcGDCn6H8EMpB1i/3+L+bKtEvO6FtgPkTZBTtssvNNFc1gy
2o5JG69f8l2t2qe2L65yq9mRcbymuRRZfdMiV5oKFq9rddbkGYxlSr/o4LtTqj8Kaa4vEyKYPcVz
/VgxCMm11LNsgEvUzVfbkjGCyMQIuVU6oVyvzbAOnZy15NZkV5MlefbhIfNDtoh3Zop+EIBYibex
PG9YBDw6Anq2DF3LD6FxNfa37fgoz0w/Yq/Aj1EkVeHJWKAPl7C5NwHFY0IdxgLcXXUnCG2nosNx
TiKw8WaAk+2HqxjW0wQG2g9Nlzce14bpharqWdV0MvrOqUjimlnlKSX4rfRQRgLwcTZD+Eph0Tsj
1yajw95yAOjyVPr672gkDo/E4yBF5h1mUOZ7WYFyKw4wqqJsgPPU+nBJIfoSLKXeETedwTSYl50/
xXPk2lGEWl8laTza2vOVMPG2MkzGMNAYYxJD/H1pj8tyTdNzs3wnTML+s3X6rAUJ0W0cY6K2OQRN
6NnK5uWgLv0nUoK1CCGwTW2XWWnKF44cxsov7Bj52bdmkV0HttcMBQvNZJaBFsj3qUdqLRiFRbnd
ZaruDMSrw9RJx5uivCGBJPXY8noG90AnJwqxSHPei4rtdsCEIfKqsLwzo+sBL0PLZ87ttQzByGs7
SRIrgowu96r5oaGHVjYptrlipmnphqZCD7EgFmdzAHD6YXGrDL48Y2qgcHr7mNKnXv3HtXHusytZ
ghXEc1iH4wJZDPiHVlYeB9SwL5/Um7a8EiGk/0EfLuDqhAg1rI46K6+VOXMvi9jceIuq+Bcct/jP
+40vtTBIan1a0Fl2HadXaMWuZU1fW5sC+nEEGGJZQOcUtKDT0pUxRjpcAnefSmcBwVSkPUfFFZVh
km8t2FoU//sqaxuriVSEi8rq2y48Z1J8000B1ACoINEwbyxiu5UmjViMFiM3berDkqd+nbUvStWf
yuGFhMt+Ln7Gi+qlGfis89BLc4Aq1hZ6cPtOEoQ+lDRhfgCF4cNNmKQyRI/tykLv1URd3MX0Y8xQ
9b93+TmeX7T+tsz/OZORIE3wXWuohzFpIU33gajtDwfqK6CTDN3euWyP5uYKr/Ti1rTaQq2yBlqG
ZHFNo/ftMnfDukIzLCqbFvmeL8EhnbIbMia3thns89Zww3DaN7n9Y2na24ioXt9pB61vfp97NDLG
1uiNeU7RNJdhuoB0laN09cFWwdtqlvN1nehOqSNJ7INjqJtfa6Pd6W13TpbsNjcXkK+OuaMF6eDk
aeUzI/R7I/3O1B7Tk2gPz7pnLep/JDFaKCbDZ7jr2F3qd336g6aDn3UGOISUfdCBJ4OmCW6o+D/r
ojvSpDuDP9Yxu+p5GWfdoXW361XcLOfmRPkrUm6z2AG54nc7Dp9rLdyVTbTPlOgWXPHfweg4O21h
HQvWHope/WLn7c/LG7G5D+jrNzBTj2ZNEdUMo+5KlEYGvDa9G/GK/Y9xHrhFrX5fCDzGkBdhO+kL
pigLV43w/trM/mUVNutcKxkiktnUzG2wzJAx/MTL8rE+q8dXSBd/xMxreQuMrE9crdYCheQjs5Ii
W0wIbNqnARg1Mb3T429hKrlhf2zQer94InSZNdUBSFEgJ6m0u1GpvFkjL0kbH5U2ewhZvcvC6DsL
Q3fMF0+yqPxcE7P3tY5COGd2Xi8111H34wcQfh6707KD/Ttomf9UAWwtTAjoVZIsyFYgLK+QD9tf
tVnG0fE3a2njjm8ZqqVZQupT07DK84liLcFROpqG20z7pamdMbiqh2ez2NOgcQpdBta06V+rOCfU
etGqQskQLAtvU50B38ZhxljiDLsGs1oeh/4an2UZ/2sl4cPeYRoWk9iYOMOh/z64qt2k91k/Q1dC
z/0wHJUouUvN7Dkm7Nj2EfBcqvy2jtJ8by5Iay2j+2oP5gNmg4ddr4/Z3lDzfR4PB2BE7MbY9jpi
+8EcfVNL5TYEwLgxNweFpoe5an0asivVAs9ER85zY7iBNg+S42LrDgP0UVxg0K8IwAohitg1egem
SltwaymcqT7ZLN1X0yGvFYlnbyYxq3AlHEuYBB3CXkU4tGrUQpvfiOIF+b1RX2WJbP51KyXDXOBf
BimctUY+TLNmwDIGcpNGnIT7e9/KHidlQgR9yiK25kTDMYtBcFBxBC4QQV1DOr0sEyNY+cyCdswS
OFc6fzH0c159C4bfLwekTUdaLZdgAnmhlLVaQkRrET9NRqB+5vvLIl7bUD74jQ4udDTHMxQGhZhH
E9XARRlmBsSGI+Je65geuDB3xhn12d3oqb/Hx2XHmR2DHbkB2Zfkerb5IGWuPkCIg1EZqgMNkX9h
vMGPFctFBRntbkA0zlpMqRqgPgZtYDmcqaX5ZU9zpx5LN+vS05jHz6A0SPYBsnOJ9206xeqr+O6v
crWcqAsNWywLGp7/mEy6n7LkKqXFPmq1n3G7fLu8DZs7vRInOEYBSsS5rCGusX8OM3oXFUkldjOn
Zlg6iwFqxxAr400UJpiag+fRUEFqxfYzad0Ox4IVa36tsVNA089Y70qksLFzOJVpyCCyB3peaVjH
Lm8kJ/bmsq1ECLuUWMDKtBYE/bYaTrne7LVkllxGNg0BlQMdbSgIXOK92+hmO2srfoYqX8JgcIKk
8abhS12nx5j8vGwFmyFlJYvnJyujGxMNFSqTRy6gA1hYrUm3HMCV+/9OjODyCSIXcJegUlgsO8XE
PCh9otLsQ6aMsP0RVVJF7SDFyMOdTX+gRckpMokq2ynOaskECxibKgnjFks2hrUzJK0fhrFrGGh+
HH5lhn0VR6CfV7WrIu9k97mPLVE8VV3JFpzWDNJoojki1wiAp2zYYagA5BGT7vHZGPAWlRJrl60o
N9WVedRV39LJxoqOAFbQstpRtciZK4nB/41aJrUI09EaK9ZN9LiapyhG3QRkWYFfYGWPlku/E6/Y
L+AtdmW1wG0n/kue+EY06bGqMHNEoqP/SoZfyiLLpGQaiW/njA6oNcQIExzFlNO5gRf2Ct0lvnUY
D7KJyc1HG5TP/rt+4kN6mRuq3qG7yC2UHBXN5qErm9soSd1hmJw201+Aqa3uSgzCGpnhqZRINnDT
TNCfg74siguG+AZhgBuiChnkh8VzV6a7vIZnaM+XY8jmpmF2gwGGRldVsfJVVY3VdfT/SPuy3rp5
netfZMCz7FuPe8rctElvjPZp63me/eu/pZz3NI62j/W1z0WBAgG8NiWSoihyMaMvoaVP+tlLa+N5
H4Kaz1VksoJgHAhKmmshjgEB6lJLJBVehyr0HcV3s8irNtwsfiArLMaNELHQBdIAyzwYDw2GNuAR
/BJgCOfigoPmzJv4TC2VFQ0M8QSP/XirviKPMqUZ532b4qI5Tbai55Y2fSftRTSP5Z832MJLrbDY
zosJ/ZS90CZQ/vB2DE9qFdqgHOOES1s6twZhbl94ipfTUQDIPB0QtVpV+k+ucJ4/NhcN9U8aCKrR
xcu2IdTTkLVSF0If6gcZY54i08OtF++7N4ZQOPu6tynPCosJ7gXcXpHwoFgE1Dj1Qepkux5+7YNs
KTg6Un8LxIT3Ql7JgZYCZNTPVX8rBS958RI2vACbfuZK2fAaiSUzDRR8MLpdDZMAJp4IQZIreTNm
qeHNHxTVlAg4t027LS06vwpJu8KirDb7Mm4v5Ds4XYPVmZUbqRKnWYy0dfo1npAJSC9jxmM43l7I
dxDmYKxKlLJMGkAavb+tg+CTJoORespAddgonEB6072jgOX3cjKqAWJc3JYIlhP95Ehudpg03tQl
Hnu7wsJV+itGzPhKj6nBQSvacaicVSX8vL+oPHkZxcH77qxFDawtxG2oR1+e2d6LpLSjmUdTsekY
UVUOhjsJtY8oBPi4f3qlIFHd1Hh2+gcPT8apfpgOJh4frVC2Zqf+0fi8Qretm8oakXH7xtSARaQG
ojo8l+GnpNLtiIDy9xMCuzqcvP2l/B/b+S4gYx05iZs5GQDXOdiuQ+KEbujXF9RC+spxH2vrzAQj
pYonFvxT2I4QCYNQy2psoTntkUyXiXASb2+50StLx+MNcto4WUBz8HGzmiHsTGUqEXKDTFV0+8+q
SyOdDMT7CbqpLOLmR1QDTJZ6iR1yn7mFnfj7Mm7au2IqaN8y8ZLE1pQlRpoEUBjoC834jT/G+DHj
PYXxMBgLHAYjSqUYGEEAeqnPg35G3cjfHGgrOZilBKETkSMTalGiZrs7i+RY15w4bfM8e4fQKVfc
yjUqhdKbwgwIaIqNBN/cOkp0J9c3Bu9euVkqYqygmOO5R1KAyAGgwOqAecYFSr6yL8fiHoW43yu3
PsZI/DmhF930OAJ4c122TWyFzlxrI/QfhArdL/HUvdGzhwiuZk9ys4ee553pt65N4Lf+6Yy/IkmI
51oBkoJS0HBUdznEmIglN05oDzf8uwtHFXXGWSmYzDOm1HvMhT/1urXgURRVUvs2xVMUxkV1DUqa
G4OCRC+ResgxJyD7hWy+0f3aB+JJQ8+dlUZmlSyX0QSgenwu5sDS5NMy8VoiucrInNa1Uirj1EEd
ol5zhnR0pV78sZTLcaxeSqH056i6zI2MWF8wPBLWdiBN3zWBnGdB/Sz206EvQkcIGzRT5g9Soz1q
svC0vxDbx54q4xla1HEvYOtVo4FIIzFRntA4mNkDesj5RIk2FA2HXmcnmFo4cw++zeNhhcmsvhIV
SvBWdYGmNTfBxOpKjDmx4ObZuoJglr6a1NasSoiFUgZfSmuPZCpKTMkprKJD20o/+5lH8kl/9ZVB
riAZZ12IsdSltNBDQ1PBFFqo+rHy0SPRZ86WUY98DQS2NkNUJZDyMpaPgi9QDI5IIyRH8bZvrOxl
QMWpCTJz8V7yjbvwqD0EHp0oyo9ZeNiMGwDx6xwmNa7ctAFXOqS+5queeOAdrpuvvgZ48P8rI+MJ
StDlZs0AHEoAAyZEu3ymPH8dSIEpY/T4XfiLMp01IKOTpvxfwTTtVx89xryStk2Po5qgYxdxDZLY
7GoTa5pUyPAFzQCG6BqcXWHr5ANPCTdhwF9FTPRHqqjL/OjY5hElklMI3Rjy3qnUb3WROFU3OxwV
3NT1dxg2k6WYdURSBbpOb1rDHQatOPKxOxC7d2YnO+R3IEu98IZjbFZYIqNPSZsUIl2xG0emsGi1
UaBc5g7sDfdg3e4s/ai56U3tyF7pDSWobHmx7OaK6oqCCgo0aeI/H1fUAPeUWYnIYIztZcYZ0Q3f
am7x8ebBtwJhzCoO0wAtyADJx9CbjN4awtyplNrq4UvS3t7fvu2DCRktTP4BwRqC6I8yzRgylAoD
FrL8NbogcnK7I4aN5HaMYcimS/dQfgnt8S71op+5x6uV3/TNK3QmSoIHNs12pujynWikroFXE62a
bhc1v1OlwQuKjlO4ur2H7/IyexiZ4aALao6DWLqtdLgP4U77q6JrYyUWs4eF3KV9MEIsubifxvtY
+Vl3nFONJwf9+ypswZzQuOhbQOjyySy/hIUNitZ93aC/8upwAU0nePBEzLZh61ULFBEVi4GbVR+H
FuoBpIR3fFHl2kNgPG0+d1o7UoQW9PXHCpTDujNL0DnNrrgEDpsrthKHiQMGZRCEWKVg0rHQbkzx
UCScy+im7RoqmlHxpmxeUZQnRpUZTU1gu+hlioSz2H9X5hSVaakVJ8XxL7ZnBcbYji5mYCovADYJ
N2m+WL3OG3275dpNUdUpizwoO9lqjASDHHN9MYAwnCJDO8fmnVlfTDHk2CQHh83WLtqkib0KHC18
zLUv4Yy3s+BJSELeWUVvl6y+oUdBVjScvUhDMyoAspxhinUdGc5eRauwcpmqHmM6snOuy5j1PPo6
OAyEMn/SEuLu79bmhXCNzcSEjU4QEsbYLs3CrNb4sKDzzJ3s8F5C1mXhkeVz4ZjTX9Ex2qlIAFf+
krwCLGn6j8Gmz1kztwxpy7BMBe+LSICA05eNZ2a8rKc61fplISiklS91m9pZO/icFaSu+Wr3QMOo
0IEDaKpjRJKFpJq6WKCB4OgGp8JBAvInSCj87razCz/9vo+3KdY73Nsr7MrDpmEVBFUSIOG4GE6r
IKYIRxsjOjnRJg+GOYAlEo6inkKqINUtM5KsNn2O8YK1L8xmxYm5kobxFnWUlBIuPbDl3sLAzwsd
eqTa+Sny5KNGbPWfxS290DF/cHA3TY4W1mtgHgLpM2NymSGjD6GFeJR7TvtCA4v8iJlLX3j3hE0n
sgJi7KsuMzlMqXYIfWEbst/096nY2VrEyWBtnYoorf8tEKOFZOiLQWmoQKa/BL0F0nxrf802JTHB
JK+aEnoS2DcfMQr0pupQQ5IX9506WXXyWTdna9S+7eNs1hGgi+o3ELNkYorxCFKAm1UQNxbKY4T2
aGC4+fxFRO+LGN+3y+CKiJE4sJsav4JlVrDRBcQbC2CnF/2kTkfj52J6auL8M5x6pKzi1CuiX8jS
cnC3YVGJhzZjOlyM/n1lz6D2E5NFQtVEPnwvsodOeejSf/ZF2zj/EUKDQp0WnspX9EedKKdDHGLn
ilJwmjG5rY3ortLI61gU7pTqh324LSf/AY8xai0TJhQWAm+GR2x+pOgnsmu0tbb3CV7deWj0a4z/
/YCmfFxAcVaKDiULuFB6zbFS3AwOuDjPHppqJ9Dh8JhfNwztAxz9+2q/MFVpCpMJcILxDJrneeQE
a7zvM/oQJ12N1BO+n0/fdfWXxAsGN8zYECVMd1MJbqpXneaof5dGo0OwkUmRjRZFN2gzP+3kp0n8
i8aiD1CMIQfCskwxGgAxHVN25SbwdVQK7uva5mrJqkEwlA89Kmw2QS5TOZhyGG1YnMzlGBPO9zes
E1YPV4SmfEnCpePjbodxkZlaZtL3DdSPnPT40eB1k21lkj5gMBolCJ2RaiPizNFOa7tR7ObY+4GD
4TO4Vze6haaMtxkn+yu35RTgZXHDVjA0mLDXqNzoGlkKCXKo05e0Ps9a7SidaqnCTVtyFnHTIayx
qE6ubKYPyq6aTB1YeNijkwUxP+ugnAq38HnlHG/HEOsO1ljMyb4MtREOFeSa/jEx5B2k2X7okxvt
a+NKtuRGp8COjsrfuSETTzd4jMZt7qr/DIRccoMzBDJ69MGvtcvKQ62Wj7QP0ggu73VlS/HXcIzS
JFBZacablaNmoBm8pD2H/pfa5vUyvovDuCEwROSlLAf4vqr3Fjh0kfVoi2OOBi2rD+uHssw/ESk+
7ivllqbgyZRaHHg3TJWdpiX0Yp8GEsR6o9W+0PHB1WH2dA8Xbw7Whml/gGJOKWGc4lhSQySKq9sk
OBumr/Iycxub9AGC8R6lWTRKPkao9M0umnkr8ca28b7PKEGaxkGcDVgtXU/8Ycw+66iB4IR9PAxG
ETBKZ5mUCRjwhSdjQvNPVn/d33XeTjDuQeqzuqhk7ISynKfuViKO8Td9tB+2gnELeHAtdTJhK6bi
ZukjcBTzqD9l3koxx908tajiNCAGSYqHWRV+6eFwbFPjpMYN6nmI+WUmk6P2k0PiEG43tcNkeIlC
4iWF8TyN0ktSkJ9pVftTbZyjNjsYxXSLij+3r0snnUpHlfvB3l973o9mo15lrsykxLoIwWxpiXka
8opzldw64NZrzyZSIl0qcZMERucgHrxvrVG1BFtzdUuyjTNu5SG3kHXrYvkBk7m/Llkfahk1vdGO
b+nzDGntAQ/QvaPYmStfMpwExNGc/dXcurt8gGWcihyINakyqmYo0FHw+hQfQfxqgx+bE/Zu7xuG
LUuowCNXLcJ6LS76AB42p0oqa6zvYvKwL8pGfABJfgOweYZOiY2sqnEAiNJkg5a6tRQh+9Jk4pMc
6pLVFfXTPuBWaTAQiYZ6XcxYxrvhxyhBLEZBnMGAjUC+/iY5yjnDIUor4hKr+IpnE95goY0j7gMe
Y6+KqizaHENCufSVDDc7FOe2ceVk4nM7k5vJ4DXGbe/Zu4CMrcE3UAoZABYl5hzImXIa9IKTtNz0
pbTzjr4ESXj5+biIaiiZQT2j/m5QnAIU4hLuzBqvrXBTkHcQk2ZXVvGcNg9DCM5mVBbV+YHoyZ2S
8OI4HgRjv2VkVu1cAUJoawx/7O+1jjfWlQfB2Gof5CDrNGGrvXm76Ccp54S9GzctU1ytEnP6K2KT
GUWErWjL3FLTA5GPRvDQVZzTkycG/ftqM3pNXtA4BjFSbT5Q4v5ukDiS8CCYGABZi0ZZEkiimD7J
XpL4577pbyqtisJkHeQ5SIEwlp9gWJ4+zNhspWxO2ohkN9EveV65+zCbYqxgGIPv685cygBvmJ3q
NuSU/gXlGd4lkGqW8RCLamJmmcS8GbOpxU4E9b0+ovKVVwK6LcA7ABMooT9hFLIWEYYxDofaTM9Z
iXKx/UXa3gu8JRt4edWvutOqqB3MssNe4MptTYp6EAoZragB5/ziwTBaO8TLpJsSYOTx2TR7e9DA
1sIbiri5Xho2Q8cFG/xqjF4Z0lTkvQKQFHO5wMcQcq4Q21HGCoDRqHHKZjUeADCexFN4aH0zt8hj
cqf/GD3JllF7b5k/wjsez+VWTRRNFv4WjPHyfWdUbZoDVzgId/FBOujHwKNzeiVXPvP74+nnmMvg
Cg5vbh9dTCZKIjLmgKMca7SmZsSNjF+6s79dhH30xzhBI8mpTpD0bih8TInbV23e9xmHn0ql0KdU
jLi+1dqLPHj739/UaXBZoMQKKUKRpWLuQxJGyZIjdZcdU+GAeluk1fYhNkWAVRJ0D+BoYWs9IpDx
m5GIEALDTqwCFDd4MuQ4gM3ADzOYJRDlgxHqahfySMpqehvTg8qOk9mSheOCa6VkStYsCBy0TdUi
yJvIaKvHqDPGZzaxCMJsCUdLcqTlWv+hbG347Idbh7GuicgpYHSeiATRRxUOhmhWRlVFvBwZVp36
Yn43xS7mjrpBI1th+zBXvbssN7N+lwmnEA8ozcHMvg/cMRTXpS1g+cQYCElBzg1ZWJZVQxfzCSNt
R4y/cxb61uUGx+CQFJb0mL9MtmFpdupogqXfzqfZ/4sukDd4EzOBacPT1ctXIwbwiM0Egvr6fg5P
xHxSjU/7Snqdg2MwGLeIloygMpsZHNi48MVnSmuphVaHCbiSrdkiCpsz18Tli5fSua6/YoBZv5iL
aVFVABb94khdVXgT3SWegRUOnqjLkkb7j/vFP2IajHM0BTkiqPsCPb4mOrWEngwz48RfV8rLQDDB
MJJlcgPTV5yJfI/G+ySYMHMGT4mjs79xV96FwWEcZB/J+oT2HQWZ4FOl3zQNJxOw+X2Qc+GpyzRF
iWWTGuOwbVSxhhzTl7JD2SSJ7X0Jri+RVAQDRYwqfArYWxk7l7I5J03bQYS70SXechis7pQfqVGF
Hu/t7prYmEGjAq9ib/Df1AmenzBazJE8yqg6ughiD+atkVjBJ5pvIA/0/po94Ad4cNnCOeSOPt1e
1XeRGRcamII0o+APkw2qi1CDKvnPmfM/rikTdg5RpU86AQDJwcbyOe7dWedkG3gyMJFaVOujOnaA
EKtbsJJYZaJxDhruXjFOCd2DID6nk8D1Gw186woqkrMLsTqMnjOcxdefZK9x+1fUvrq0YFi/FV55
+WCudjL+KR+6Yolz/AbqGFXw/Q6H6oCeCC/3+N3PnDV9O4hWykmapsXsAVib1p2E5EUzP+/b2qZX
ejc1tofKbLogDGcIo2WemLxE8zmLTdtMOA+iV1HVRxtjz8ssKas2i2FjVTH5fRNZYlCcxJpHPseT
hnEcCbJPahRDA4fUU0GoRgo7W/xg4nUz8XaF/n21K/qkyjnGXMKYUIEcnBX9Xy4X4w2kJBhLjDui
57uXoLeosSWd48Z5O8L4A7XW56FRsVQdnpALNQYfh1svvIsoz1hkxidUZoZMqgpJaAk38TJvHi2C
Mh065EYNLV7GiScV4x/kOVcyrYe5ENB5xjGmFs52LPK2/yq6ZrSZ8QAoIBvAAQ+huvqhyj9leWer
5cuc+9lfzHT64LbZEvhs+K99EpBuJvej+rxv/5wFY6kc8lHMs9qEKOA8HDEjssswAfL47zCYiETt
e3HMRxh/rHuB+RiodldwtJmnZ+ydqkaNgtCUkCNByJi60wHxqmPaxhPGinhwA/sSXT9xftQAhXEA
KQlTZQ4AN3iGLzm1r4m2ao0O5SmZuGjUbX24ujNodBNX7qZJdaHoOqBVju6LLtoNnfiGuC0YN0rP
vBe8fem2bzfvh4LC+IaqWbKmb4EngsKzcLIn+tBTeIJbHDpr9tpjY2NUlR35ghfe8QisOD5cYTwG
hhRFiUR9eJmUdi4jObIQu0j7k5n+cREys66Mt5DaimAnAZUas9MSNHLmwiUiyUmSeB1wPDtjXIaa
yJUSlbABKbfz/Ftfg/iKkxnZhkDKD/djNAiwjH2ikMexklfYteWQDq/afGfwCNR4EIwlZyJJiBkU
GC6eHEzlkJm3YD3fVz4eBHOEL2GPRkGhVJwFZDxRj+kWtxlvIBIPg7HeQKh0oddzrJQKtlJPrG7m
P66gf1Ot982gP2FlspXU1HqYQYxxBgObqp8lPeKY6XUCkcFgzBS1X2O6aMAAZ6luqW78NbxRbubM
Du4UXNCr54FX+s1bOMY25VQfxcbEwgnlg9JTCuhw+dPmE0YoxibRWabGdQUtrnLtkk7EkwXwW3I5
u7iLxxhkr01lrZlYPNUvPqHH69Acmtmmr9khnFvynPCSZJy1Y9/bhI6Am0SmtlP80An0AaOhmqd9
49kOTH5rncnkGKaymXVRhFASDtmG3AztbSa/StFLr/r7SJvSoC2cDjwRQcDELF84BV2oZDgiAvk1
Gn5MrVcNr/8Kgq04AA2P3Cc9IFLjdspvWvmn/Mdc9lTZ3qVgRxzrCBgy0kDZBuM571+F5ViNf3Mp
XkEwLlOXgqQvC0Ck5Gzkl0zj1HhxNoIlFImRyE6WGBFvGbhl6ufBSeMN5n4jcL6KP1YyMP6y6aRg
bGRgjLNt+OCzdI17Gl8Vh+BThoCgP9JxN/NBu1cf93XguuyE2SEq/sqPak2vmOTtOEDi+iTbqj3+
NI7kuXdQ5eIqNoK74z7kpg2thGW8atK3CqgdIew01Cgrm52gx5izdsI8hZdoCf7muFuhMR5VM+Sw
GOn2Gd0jUe7E5kblmepmQLWCYDwqXgCMANcwxTGLykq6g1R1VlGeGx6dHg+HcQm5VIpBSS+tjfoo
V9/ySbdn5B9D3jSF7cz0u0As0UehNmmvUKDgqzFZxZFmCImL7LsIZlXRMZ8xnfaEpivMobb2deP6
rfCjOrL9SJjXqudjhe1S/emSfEpxzQic4JI0VuuMF/kQPhFnPqgcG6crt2N/OuNDtKRUpo7uIL3c
0IIkBe3wMr8dnuNLWLKPdknEcEC5ozNl9tsww8jqMNHmjPj7c2Chs+xueh7Puru/qNR77EnHeJcI
g59IA2ZmRze/LP1nzGPZ//72UY/ZmmAvw8vRddNLIUeYfIvYu7h0R/J9OvedQ7vjdA8u65UolsRx
Idu30RUiY3JqpAqg2e8xcv0Y+FhOJLAb1/QbUHXz5yBs79q7eIzddVM9YswdSoXawjeMGgNNYkvF
dOb9Vdy27t8obCJSqtHUgCl/yHnEz0Q/TeaXprE7XkXBti68ozABTN6WkhHlkGUevzXj5978ui/F
pgHLdEaBQZsNrjp1AiPs5izB6whmF+q+imx/W1upX5zJoyFZiz18o4V+iR8lHC3csuE1MHOsiJUy
ZBMFFk/DMblrDsRX/j86WzYzE2sc5kDJyr6M6xYvk5REVboU4FCN/eUUHeQvvPL1LcVbQzFabqLu
rlF6QA0ETZLQhWrqMZUi5ni/zXTEGodRcHkEs6OCp1843QD1mOFX1U7d/Gaw/tHvus8yjKqwdTdw
s1Nh51/2FYYjIxu1G+lSGEYJGWdQBw/FSzk+KcW/xGCUXqjDea40ipEclTy1i8WXVY7ibxnWag1N
5ghRZdTR6iMwzBZ01acs4tw8NgM1WUTZlGpgZDJadj8GapWWTiZYTKl+hzgV0S8m2Nk5uNCCFlqt
Kx5KXinYlktaQzImlWiTbBYG/Dom3LXlt5Q8YzrpZP7c1wCuZIxFdXokR2KNLFGMRPlRdUs/vAGJ
khN4dOpafR+deFns7c16X0vGsCI6sWei2UXduNViLwo5d5JtpX7/PmNQ5SCEQ0DP+ZlgAqHSHAUB
081lf3/h6K9kz/XV9lyFabmhYygNUOTwZ5uCJjio7fE11wVbMQtbyTlXBc6isaGZKEdNPr+9/UTO
W0/f531xNsPOtTyMCbVVRjI5pfLcZJfuIru1X3wpn7MzSuxcTPu0R1AGVTavSJynf2xUFujpMrcK
9K925ZOGJ5T8Z3dOvnQu+noQcgZ2zcuL/o9D5LeCsDRsddFIZKKPxbSDJz5kT7FPMyPZYT5EHC3h
6CJbbxXWJE6jAlDh/BCFr6LmBnCBnK3bPnzf5WE8RZSIdVgbb/IoL/Ln4iU7Qh+tvrYMR3Mxpb69
dLfLL8OLHjJMZdhH5ykm4z+aLEBHD5VQaJbQmnTVqpron30M3ioyHiNttDQdQ0RnYecZ0ogRU6/N
yLmq0t+5Z8+M1+jmKNXCAHefOHxo1G/98EWq7mXZBueN9a+kYSdAKq3ctWByRA4w8fBgjNHNVjeF
HKXgLBlhTt2hF42hVACSyqdpugTNQeWll/5HtPlb7wjrMuYZM740nFB0lnnqhl9FzZZu82P8Klq0
wnNu7B880ofN687KT7FU4oMptW1FX4tGJGt0G6zE/pxYb9Os3MbvDzPvVsxR8Lc5bascTZiFgzEv
UPC6PLcCmgkigeMkNjNQa5noZq4gSBoMgkTP4MYR7rJjc5SsxEl/Gg7lAlPszqat4jRyz7/vq+I1
Byxu/GtkxnWkqAwCFTIsqz/pmkV6K70d/dA1bclfcJ+zI6c7zPcZ3v4UlCcV9uDHnsIpB6AYO5bH
NtUIPcnFgO6oMUU3Was9haPuNh0mt8zZYV9enlUwjqSXx7nuQ2hsADKPIZEss4gs8sf8J8yiMq4k
HDFoZDJge0F26NKXxLQHgcdR9z+MD8T9oiFp4IZXPuqMioEZ/dTRG6sz/pKczAMxFyYV5DYWLj8a
h8ofbsYzb2T2tpd8R6XGstJUORFjuadBqRrUGCYRWrN5VwoHcZ6spMr/ylG+gzFm0QujCWpk2iWk
NiipwfiFUbP6ief5tw38HYaxgQClvQOJAdOkr3IKV/m0r3S877MnZKrpbUbd5BJd+u6ulOZ/uU6M
VqPKQas0EwKkRukFY/vYGNVBqjPOCyxPDkatB70KSLdADmW+baZLozv767QdxvzeB7YYJJaLINRR
+otiLUyZ1MBe8TQ0n8z6qV3uu+ZeV/+lfrHVIXI2t7OaQKCpnm9bobiNiuq+M8bXfbn+R7z5Lhhz
TgqhiRoHaqqUfkmwWnALiEeC4ob5wCtu2HZw71CMV5DnMS47le7RYJf54yw6FS9h8T9uCu8YVE9W
PsAwh34OK6hb5wV+7wqHzgkPhRfB9wjP6qfJrj9l7nw2eUUw9LdfnxPvuIw7CLMqlGJaaIOz6v+a
PFSwF9CkeO6YDi9030xzyuI7HuMXhkoS04niGTf6ieANFdNRnfQTfUCNufMdtw/BdzDGSYShrCc5
ARi4zg7LJLtzpH+SSPswduG3fX3cgsKhr6oEVdmqwd5JBJwnASb6wt/lg91iyoJAoPkgKlR5hEVb
2rhGYlaw1eNKlSIJ9WrTU58/jsKNzJ1XQQNZVivWGMzC9eXQjmIKjOT4NqsCjPyxTyvwmhverAHe
wjF+tlVrIZVmQEXmjbicUI/iC2JlqWJm7+/Qlqddy8R42hi1NEnZycg2ledwOhUKpwphM3gAowpe
h9FeLOlsA41cBeVcVlABLXTASOQN5xG8J/etY1AqFy9yQ0R7mS/9+Bu53mFZR5jojZgGgC2y51m+
lDyO/M3LwVouxv0lSzGZbUrlwkgDyuJC3ZLpdpboKW70wEtebO/TuzyMJ6z0SNT7An0VYxU9hjhw
4Rmd/SXbNqF3CMbpjUlGYgxIpRWMFxI/xLGzhLwyVp4YjJmOSxtrcguMIJBuRv3bmP8xCwgi4vW+
sEbapFoTqlQK7WCmp4zXJ7298WBs1hAKKyYm7308k3IQKZMBk15Rsah44PE/D3gzLTCRSfdST6j+
qhIXrET/xWPv8JowKULXwkLz/nlQiaWPX0qj4MR1myfQGoW5xBt4Umlz8GThXji7spu65qPu9J7g
d37yzEvLboYpazTGOqOglKaAog0e+kTt9CH4FF96h9Yyh+3feLjV+jGGineHTCsJFKIY/CHiE+RS
V3x1Kqy+z1implWjMcl05SrwycXNoW5j28jbz7UIvl9Er6Dv4+0W/c17mIyptnNuDgbViQadE7iR
oYQkfO6sDr0ajR968uO+Z9jMnILyCwzDOMi1KzonDXzXxKwUWnxOpyanp+mgvxK3cwOrsbrnzCe8
5u7NdMEakllWMzMlwSgBqfqK1z0lKJqtR0sdreZcP0eO6mi+hBFo2XNyQgLIHUZL0WxuCmjzHEb0
omgEQ1CviEVUMwiipYPbrTVr8mAZ3yLMjBbc+V67Ee+nU/yqH8xXiZOm2PTE76gs24i0IC3RTUAN
QH1TzYtvdNONqi8uZ1upmV2p0QqHMXqQ0FW0Q/8/4TUt3VtMJzyWR8TUB+2HzuPMpK53D46x+jLQ
Z5IvgDOTx065M8kNaFPk6lXpc29fss1jZiUYY/MoYZ/IMFKkBlHuS5N9/4vvo52OgAQPndlsHmkW
M4K6BNh8Ca2snon6tP/9zYsPCJANkeigwtTY3kBVUMtSaHDxETq7o5M+XM0rPDTqHitiaaB8X9zB
r27MxOJRtG5u0gqZOaFLMxBBhQdkc24tk3zq5IdC/RoqnYVROQ5HzE3fuQJjDmud0p7KEcAqp3cN
Pz4gx3oD4hnEUbkVYxQP6P/s4nnBTfYLrzx+U0dW2EyILUylOde0QmIsxWMkly6mv/j78vEgmFAh
mANVLzpA6NKNqD4qvBJvzvfZws5ekJJ5oN+XBn+UznP7Zf/3b3o/VM6h1kdXQUDBmBGmloRzXKJe
YNCObYdMiWB16TmuInsfZzumWgFRQVf3/KZWyFhq/9ciraOWZDkIt7E/2IKfudlPjeNft8+zFR5z
fsrtUqHvDHjpL9VvjoVX2oId/TLdxpW9Dn3mNWclNz36CpCxKo1MWpbSHnCJfOvCM+pMraDnXLV4
GIwxCamCzgsdGIv8iEAnDs8dGOf3d4qHwRhNJJrxUtGFkxtMUYsiR1A/SSKPhm1TH1REGyBdAEP/
FXdEQzApa8alEn0zBIwemae+9ughjqzyWKIsMP3e8xJ0W6YEei9MosQYPEyxYY7CZZpzOYp0RNmU
aO6bEPKy6DwA5vCTZMHsxQoA5nLbCZckOvz5zqwFYGy1FkmkgEYSGcZQsIRMfuiWygFlxvM+zOZF
YY3DmqpepJiYA5z/jCymz0fGkY4sLlw6p20fbcMBgeEf1LyyiSHnEttU25iqoWjGor5N2g2iA2lv
U+0f8uezQCRwW6gG0hOU5+eKqyjTMSgJtNOq09feND0S+VzzskfU+pjg5wME4wEWPCvXUwaITAzu
8TDky9XkLQZGtpvHOZge9hdua5s+wLHOoFuG0BAA17r0Ppe8JSe0BxnVrqFHOPnSrWD9AxrjFoiK
iCtMJBVKIdog+LQwWb38WSBqD5zoe+3omE6GATk/Ea9kJ9mJXHLUea5py2l8+BHMaWsMhATV+CYy
pR/ob4aDfKTt5LJD6Q7Ip/0l3tRNAxTpGFEB2leWnLUj85Lk6Bpw5NwfhFfdQLVMcGwDw/l3OIzj
KOKSDA34DjC1W7aNSLyERDi0CZogOh5tPl2hKx1diXTlQwwD/MsQaeyfU+W1ab906U2WPtXmsY0u
Wsw5hjdNwpQNMFPAjsFG8/HUL6pO6keM4EIlbGFhVLILXlWivxRmY5Ug1t1fxi0wkN1oRFYRzsDW
P4KNNZnNWRJUR43S0yD2F21Rb2O9vGShfJ6VqufgXft7jDjHoHMdtDIg72Vjp6GPSy3vCwwSNA55
4ucGp4jk+iT++H3GD4tNkpqdhu+P3WU2Lr0ao6ry2/6aXas4MAw6pRt1vtKV+52baerMHu9jxdS4
hdo5Va+5FVGtROZNSqYe4qPqfYRitHyMijiSQ/oUt9RWrIDlVQEvbaipX4tJfFFJhjnGmOy7L9/m
GmLCLnqvwLZ0RQ8pp3lXxlKsOZVY260iuEMv24vC43HelO0dhi19FfMwaZcs0ZwlmBxNI5dcMM9Z
OJ5mvbLLJbCEWHvcl2xT+0AfSA9ODecn6/4LNRKaJsPO5aPTjiDLFSR/H+LaoLBjKwjG5+eTmuAC
gsWr5/YMcqVPvZa4k4TCNnP52ssi54zhScQ4i7IMs67MIJEy3AbBMR152YmNpOQHgdgyS9zo+7oS
sE2abHcX85w4gq1iUKOfHVKPd83eVr3fG8QWWarRVLbKCDBDSF8KHV0URmXNJbedn7q1K7t63yW2
40UyPghVn1ZC8ad3vXXr76ExB8iSxw3m1KWaI4XSjSpUh6EdnDgmh0nWUyscMx/3TCsYBbfUUEcl
ooA/6I4RXGS4dD/1Ap1H1f8j7buW5NZ5bp9IVaKybhU7TE8eT7hROWwr56ynP4uzv+PWcOTmv+0L
X7imSmiQIACCCwu53ZSxW6W5H6EtrkltNDFfNUvqKhlGJDWGrcj9qR46N28nT1K+hRJGd9QEuS5o
hsZYQlMKscsIwzUu2zvHAFkopwzsY2nqMMB2nP28Ve+7SnUvi9h2FGejoEazugYnszFWSgkRJnWC
anzAqACrMnRraQJnUfTDnGbeZZE8rdi0NEjSJAwhcgQrtxS7av/4dwIYT9QXsQTGGggoSmKVc3uf
h9qPyyJ4Z4nxRIuc1lqvwOqC8UZFlcK8L3nRnCeC8T69GaJeEECEOd1qoZdN90Tm7MS2CB03EOSU
2qc7CMbEJZUUIKAX4E8QyLcqUl7rMXu6vFZbXhuPHSa96eByzfodQYt1oyyolDAEGcTiExRYiqcp
/5bEvH6xLY3WspiYjrltg2AuiOll9BAmbiX7ef1wWZ2tDGUtgnE4QhrEpUhFYOuz6agnN6P2JEyc
a+jWIVlLoX9fncsZRmyUHaR0rdtWT+nAATbzNoUu5Or7MR2fC3JW1dFqzdH1t1Sf/EAAOb9X8KYf
8faEOe/RUJhBG2L/q/pQiI8Y2d2LvCEJPBnMkdeBYMWwORz5ULwrjNNY3uUGZ0fe4xYbadZbwpz5
dFCgiIkDOfeBVxj1XT/JvhFg6E2Y/Mza+NR3UG0YTrXY7dpa87V83hXhfK0Gj20kOl14kxqJW5A6
wjyPfLC0MLQGRJQyqx+NeDxO4+BGS7bTa/06EPtjFOY+EE+3yTArQK8ad5PWfyeL7ElF+YzZaVY9
VS9G3ToojswWiWOENQCVk9LN0nzf57oTTdoh0JbcqtTmgLvjoQEGRwe1KILJjVKIT2FZvJWyYcWC
aQmR7Ndl4goC/lNjVJATKcvbYgTPctDezIXMSRg3cBooeqHejpGYBnDWEmMYYRpNs5kHYJrv0Qlc
X0fgY8OQuxOu0If40XjJ3PFo3Ju7y+f388kyQNpPMMwcrsj8NFGo640gMlqVODHZV+WtVnC+/9kU
6fdxO5fwhGcAv/rxZE2VZGQhBhQ78/TWdoltCLbRcq6xG4kjhEhEBcG8IeNmydh7HSaZPCUQUjZW
hWlFxivaE8I9HXGMMiKPN3+jzvFRHGP6olTUqpRBHC3t0DpH+U+1Uyz5Z4jHkszveU0sW2uo0YcS
RVZUXGcZH2t0nR7LTSE6WrSLxDsMZBclDt5zSwS9IGHGDczgUyXAjENVXEIBpE9G7slGZuPC6RUK
71F5Y6cwlBLP1yZutYAXsAOyBBzwkIjln6X42179lzAWZKqXoYFO3wo5w9hYSoWGo+pBkE5z5RN1
5CSnnxfwg2IsvpQEGJqrClAs1r0CFL6y6RoKr8LGE8LEc0My86kxEKbSXr1JQsMWJ9FV5fgPEqHV
JrEMZKaMQk2PoRDOpKZW2b1p4VPKix/0jHwOH+e9YSL6KOgkSAeEwWFo/hElTKWRYNxN/TMo4OSa
9HbiDpflrR79+yrIq6XSEbGCWmHukuZQAmAz/vcGko9mwDhxJR6XJBxhcuX8pBe4Dqm8dxKeFoyv
S+uhlOSZbk6wr7N71XTT/15Y/agE49+ydMqysYWIYpCQNFZHLVF+GlVthZHBm3rCU4fJ6/VlAs6c
nhsMB7STSDtEogSuyIUThjiuQBE/7r0mBWGOGz/23iwtY6jwzxJLN+q/J7wu288R9cPqfSpLZ0Je
mXAGzlDJdoR3xkrhvDNSI7pwdhTGDSyYnF5OOtyAUadWovhD4NXRrSz8d6Ldj5owcQepU5LM1FnH
Y2aBht2ew9IqZE7uvWkBsgEMLLjq8czNZAh5EmB8cNDA2sTFW4LXuqk9bh/e50lIBLooKl4XQTUu
yyxgRMvGrpBmSNH02ReM4V5JyszKQCIzJak1CvGVEDT7uSCWPP73l8GPspnzRIuPiIdwClLnmYip
Ot6eubFh08JXCjIHKQhJl9c02FVRZqmi6qdquRcM5WvXg7BUi5zLeePmrp3FsTTjpNeKXGxr1WmG
2g7H09iUVpr+SSBaCWFMI1XFORZF6k2156oMHALqIuVPyqgryzCY01TWuIIkAyxjKU9Rt4uVkza+
qrUnZQYnR+BskcGcpybqhBm3GxTnGmKVBtg6lOzQ9c9a2DtZkXy9vEM8kzeYECtGKPWJE8SZyHhM
jFgl8+Bl4fxSVKKdxBLkl3hpAkjbkgaNI51nH/Tvq2CbiKC7Khesah2i0RE8TWmkO8S8v6wjTwoT
bkW9zoUS7HdOniYo4gMvhXx/Xrg8TTQ8MB7XBHiEPoBL8FPsQ1kg5XlNJFlysqvhCmNVrhsXjfK2
tOOhzDdGBgDgeZbEIg/xNq1XYw9JFNw8+hLmB+e+9JheRbscjaGRm/nF9/+8iB9EMqcs6uMwCmeI
rMJ7sX2SB90ehrvLMt6BAhdW8P25fGUPYtxHRgjcOPqiiJfuwGd8kD0Zg2Iqd7IpBdRr6E/26Kh2
jqfiipeeb9zZPq4rc/bUZYoaGf2xmIRHPM1O6AQI8Xb2kp24q3eZL3Gi2kYWANYkOgwPU0NxI2XS
tJHI6GFaZuQy5lUf33Yq771uo5H4Y72AOWF1Ys5GYJjkvdMsfhb97grYk6P0I3UjL/QVQHXy18oO
b/7o/ru6LLI2OpmjQOTJpDaK0hXFNphu70mv0yG5Nrz0oRA4jvNzwgOCo/Pt9P1WuTKesljUMcK4
ZSfIQyuTvknF10EX7UHgDkykzv6jmVJJqibjro1Egd22uB4XRQsCCbjuwcGoNJuyaSoW2Imd/8Nw
YJ40NjFQi7gSGkij/PsowbjKKxAwDsWQmw4vq/8cfT6qxiQIUSwuWdxCWDY9DMZJkTEOXXwepOeI
N2GTI4nNDYpGTEKzRTGhrgJHlmRrIYdi/m6Mx/IPLlwftGLrS2ra91GpQyvFvA6Nn0v/etlx0VW5
YBBsdpBmytA1JXTJ3ge40FlT1Fv9gd//qAfjn5JBijHZFnLK+Z2aB7Q8t8qPDDxegaX6GAppUS6v
y7p99lEfZTIJQqsGQh7QtZOku1T+Xi0vl7+/QXf1UQDjooK2notoggDtbfY7nCfJFVG0cGM3cMbb
5We0ax351LnlIwUV8rjrPicHH6UzyQEBwtSsqHSjfwrCnZIMVsEDaPBMnf595ZnUaRplpaLbpr3E
5fclQAm8c9Lh0LecSx9PG8ZX5CB+SQcR2qD3zJ4wz62J7SjjVFK3He0v98eO69TLbBykEepMod/P
hSOkV600OXn47bJlcJRhARn6Uqk9WA2gTErcYNr1onDCY4N9WcoGyviDBXwiERYDUxVkiFke+saq
EatsvGC7gl1+1zAcx2muE5d3qDYyjY9CqdNfmUTSyvqkpSFaEyK72Y++IljSq/o22bMju9JOf02f
OWpS33DBR7HDxDCvsAkIDVrVi/5Q7XMXbPP2FFrEL9Eb2/33UeVIaDDQVcRlXcTkLrY3wizNyKhy
A0Gy2wvxY55dRTJHp20DOYtgzi7Y14I2bWmKsXid8Zg36FTh8MhtHl2Cue4Sig8KitEf92leUhA/
0+AbdpJd6rdFOVlZcCvKX6ZetDhbRHPoT1u0Esa4WjVRhSHWoY/kG4fWj5zU7jF9QIRX54USnl50
aVf2N9Qof8gVdqcd30LDyc2fRY+Jci9txAmNGxBX2MFKKWaTBCJUQZZCqVbFs0vlgcfGTlWb9oU1
fmDzEpjtk7WSRzVfaVbFSlWWBeT1B/lmuOr9yKt24V71J7ezI+5J3nSGK3GMx1WlsswrDQYi1y9j
tiswe2euTxmvF2I7Sq7kMInZOEZVnCh0GdHbN9xg3KzV+oIrfMlf0JEJRqAYjAfKsbJBs37kIYc5
Sr7/uNWaju3cJGZEXaQ6uKNxFLrEF5Zdzx3Ct3miz1qySPKhbskymNCycSanuKXN2oNlPk3oMJF2
mW3YmLDJOXU83RhPHKi9meaADzt5LVvhkFnmsFgGeZB5mcZ2oFkpx/iSaDakrs8giVKVzl/QAQIC
CXItPeR7zUsOYDPJOenA9inHPFzg74GoZfPeNiRCMxaIMnrUO3X3ZRC/jsaTOBKrqZ4uO6/tnTuL
YpbR6MtxXkaIqpTvZnHSwTtXcjLF3xztswxmAUNVC5M6j/9tNlWPyxHM0EgM6eSzwle5c2E2M19y
Fse44ymcx1QoIK6Sv5TAKtUCr5/7N6f6LIJxw3pnpks7R2BneVg8gc60OAB5QKkOR5i+spfv6Mib
/li9tBg+Kd7/3Z4xrnlqwSO1qNizqTgR8ZAG/sIb9E02r0arRWTcMbgA675KoGGDy5Hkz3Zym15r
QC0IbipY8inAxCKAjp4AvDjwCFt4G8j45rzoG7QPwm3pzUns/FzzL6/fb2LbefsYp5wqlZ7MPZRT
Tu1P2qAGNOSz+gZIgTM+8yoqnBPGpsNhLi9zaWK3xiy08PyQJ2/Z4FzWiLNibC6sjp3a5tQigrRx
gtb0zI6XefDUYBxFU6hmFlBHkQRfRe12GRcri35cVmOjQEqTjl8bwya71SJMUV1DyNBbxmkAQTi6
FROvEK3akf3hIHpabIk7dX9Z7nYsOYuly7uKk0qizIEaQ2yk/RQNEOgkV73sqopp/Z0cxm0kw1jl
RIHdjUJ7SIToVikru8aEonb+eVnSb3yuiWcxDD8RDXbwySBHQToCWYJrw4Dpky366gHgVdArZLzQ
mQMapyS6Af6gW/dLINst2yxioS5CQkknqr1mLzuiW9Vu9jR4+Y7HUs5Tj52IIuUGkfIG0uiU8AK0
N+p9eEXZDfs9ZTcUeQRIG+8tH9VjzD+uprRVFKxncGr28q47hnvBb5CY8uZ6bB/l8zoywbKWVMC8
mxRkVXp1tRiyN1R/5i3OIhhzR4NfoxQCdJmk+aeuq3e9IjuX7W87fJxFMJYeKChkCC20oA3ArZ9j
FITg84egbOHqPlgdEwoDrcaQ0wh20HjLy4ww1b5TSASO9CNs0cjfXdNy3vLjsna8PWKCYwK0QVpT
W1/S+6U4LtPj5e9v53/n1WMCYCgHWtPm1LqX1yL3kuK2b97M6lbpOCWh3yQyZ0lMJMw0TGToSuxT
64rE77BVIAq14h6c6NGX3qHTNAQ/wUW234lvocObULkZVCQJHVCoyZsSi+3DqGklNmhhdM5/Tsl9
bmBGOeEJ2dytlRBmNYO4i8ygw1Vv0BNrae+Lyb28XfQDn+7/KwHMIvZ5pE0AFiB8kH804Vk3nrvG
z4U3HUxmfL5Q6gAuSGMvdcok1qq6IFhJd4FfHjDi6Jt8bb6JSF7m3fJq/HdcGjzfWTv2blfUVasO
FD0olK/y9D0UgZHdXV7Azfi7EsE416Bd0jKgIhb9qyIdxPB7L13FEmebNk/VSgrjWZtOzOTSgBSp
JT+Dqt5nWWGVkuQNLdkVQsIRt53MrORRu1xlFXJXBqbSw+4Aa/+iYhpVaZt4m0TbkyV+p/M+g3vy
enkhOedJon9fiRxS/X/lyUhBV/8ou6Yxu0r930coUZPADAVN0g1dNRgxSzE2ehPCBLux+ymMox8X
eEKTq0fTKDmNmNsefiWL8fBKr8fhJCFYJTGQ04qtXmUgKxJ/ZN8WvCkHoLlrIysXLZPjg7eX8qwj
4+OBUBQjQn1wk1y14UM6P7caRzeeCMYxKXU6z7OOZWw1wwoaESj5Y1c+XTaJ7cvOagEZ7wTw9P/u
BoM3uqKbefFJ3Ld4h8w905Hu/04ae9sxpygWdJmaBt5YRZdY4aHZDTa8kxd73KRz27UDX4WGHkkF
vP6jvZN0iepZfwdUUPYoeRe19oBbFphtSid+UJ6TU8Vrdd7etbNM5lh3w2CqiwmZuWkXtIs2xpNQ
zLkp8ITQv68OshrmZEwARHfy8hiY/+gZhS5d3iq675/iCC4HBIunKUDYfxSRKk2VLI2Ox9X3uB+/
P36K/Gldm9XxlRzGuUvdmE+Y0oB3wjvJjsDzLtzrLriHXOn5j+6oK1GsOQhZXncdfbvQd/l8GLQj
d8jgZqhaiWB2XwkboY5riEhyTxseZTzUBa2tLLwLx6YBrOQwBgAaRpOEgwZUhPFgxjeLeNJ5Xnz7
TrOSwbhWcP8GRhBDl+IKN0SrPSkgMwZL4JH7bPYZYoWAsZLEOFNFXYo0EiBJ8ulbQu53h3pPX715
FrB9MVxJYnyq2gRKXjVYN5m8D85Co01hJc8TSgei0z4IDq+8w5XI+NdmWohadpC43HQO8Wh5WL4f
joOtg7RF/MZbS45hsH0PhlaSsqshrpde03DfLrfRwOkX2UyUzmvItjsszaDnIB2WHFKdZMEx2sxR
685aED7Szr3shXjqMN4BQ8BKGXzJSM7NDkjF0lK72Dalh7+TwjqGJVxMJaGOoT5J0SGXvrQGBwS3
HWdXq8Z4hrnKxdlIIWO042vKYBy7w8640n1IfeJZwXZyuZLG+IcZOHFxjCAtny1672329V1pD1Y2
29JDdJ1gbIDwyCs8bz+FrKQyHmMpjXQq3h3siwH4IoacuYPVeklmYcipW/n1sfH+bucYzxETo6wG
ah/EyKxSREIb2gkP07R5gVupxTgNca7ACZnjTJlEswT9TpyehvB1VL+1xk6qiX1ZpffIeiHyyozH
SLUlLPIMe2ecyF47CTd0yE/oaq/CV1W36NDM2llsIFCt+RsmXO6Fx8s/gGeqbMNErLbqLER40aKD
OlM3uRHs5Fn2IxhNcJ9+40ijhn9BXbYHoNPrJRAWbKHom70FojtKOYapvM/G5GmWeehO8mhFnOyG
41fYNoqyaA25R482ngev4660pPxuTP9SBuNVzECvy5LiGMbyWpv8SjtqhOMeN9YOzPU6GiyJpINq
hDEVYg5DOAgUx9Bkt3JR3wRd7lzen42VWov4lLH3sRxMFFIwJW9BdRVKoRXwnCNHDfZ9QiiXoioX
yECLL/gdWu3+sg5bQfiDEkwYIXkdlEGEdZLu2vm9TZSiMMwn40E9qDafYGQrd/ogkNl7qUqCCizB
FN2J0WNHsgt9WutGtZHzFszbHrq0q5uAKPSa2VEkS9Xuiu46ar1A5sR7ngj695WIOG00UtSwY1Kb
TyMZb2aJOOLMI8TliWGCh6GnWWTK0KQ3HwZln7RXqsapZ3LtgAkXabsMoJmBDLTFeHSYTtLanUVB
6I2f+eA2fL5sePQ3M77tgxmwkUMWW11NIS9PnvsmtjDa3sm1fccj8+IdIMYPlEnX1UoBOY12H01v
S8cxgY2Ub6WHIdIEfmUCvZL3Yk9hKpXWHdu0PJIFLSwDuvwxVedHk/C6nrfKOh8EMrfPWAY6a6So
734Glkj0NdDTLrvqef7Rj5b02Lh4XfFDkKZwPMXlhTRExlGkWphNOYpbThpcy8lDWnFqOlvvYB8U
YxzDlNTlEFMcU95d6XhLVDCQQ1APc6s6yfhFEA8F7vLZHWAX1mVT5GnGOIo5HOJKBIsdekd9PXpM
yv/enGp80IxxEympO3D0UFsPvb4trRnDW4SXy0psZZgfhDBOgoj6bLQzlk88BMDS5SfDqV9U5NDi
rrem2wI4qcsSNy0f3AVovReJQli8o7jE2iSADwKzQExbLYg9i/mh0OKdVjSHdMn9y+K27WMlj1Fw
kutZlARsE51Z2V7HhxjdHKKH/ugDj4N50+GuRFHVV4dazVPQllYonabVNWmvo3Svi5zoxFs9xv+1
S1DgiQNV0slYdk1aP8mKaHeL/pDXtSeOCmezeBoxbrCJ8iqfB2g0mreFbOn5tcJlx6Ue4JNLP68a
+5BN5ArUCBMqmGoQ7RdT+kF0wWsb1VaU3MbsebsnWndY9OzF0MRv0tAMdpJM+8tmshlXVj+CcY9F
WhFtlKFoqyzXBfku58Eu01QPg8Hdy5I4S6oyDjERSJXVISQl+akpvswGPBav13jTNa20YXxi3qEf
cQgo7qH1iuLW4JUyeTowro8oSdoUGr4fT0+CckwAy+MNPtnOLFY60N+wOkxEjUnQmFin5TvlP8Xl
/mhcaejDSnbgP3VKzsHiGQDjJqpyKCuphDhFf1jqu7B67JLHuvAubz5vYxgPkedp1fcUkJIZezG7
DwWOFtvfV2QRfhsF+vdFXS0aGN0CElEUypgdwuIqUTmok633awnoll8C2J2PlSYHdhf+Bx2VhUPH
xVSu4oYH9ZreZ5H0YWpFjSlIkSvc8sZIbZvdWThjEkku6nmqwfkZ8rADFP0m1lDtiSpOyKA+9LND
OothTGEAnisIY+hYJc2dJE1HzF6yQfRymGbBVdXSB/2r+yd2cRbJ2EU3D1PTVhBZo4sCjxtiWXM8
+XYCuNo5JnKkTVnnbQ0RInpFQeXkUpBS6Ve79kW6ET1AAnYLKDZ4ScxW4eyDxTAhpBTFMC5yupov
qkWxf8Oz/jQcEwoxS65lzOaQgZMSOerSr17Yw0+P9nES6otBj7OvHSjesPXw/nzod5f37Tde6tfG
sY86uCjq4jjAJDuHPpamGKqL/MKhQOwceFTeBJdtL3UWxwQPcPMGnUmBMLqyb4qbIsKApuZV5MFU
OAeNHZFatGmldjP2TBu+jUv0gH5jOx9rDgfqb1KzszaMM6lwl2tHetBad3JQk0OXnnjzzjPlKRzH
xdOIcR11PLdhSfFRc/Otq3Yyeujl8ivHGHhCGMcxDU0H+jQISfbxjljkufDiN0pmtdihHb6AN+C2
/MaRuZ09ndeQ9RxyGc+9CkPPrsJ71QN9hKv96FzNo28vCedU8RRkfIja53M191BQr0/jdCjDr6nx
+pcKMf5CEeQsMKhR/Pu4kzjgBzi23r8DyYI/ePZbeyf2dSc1SUImahfV0liN5qvaa06+X1aJc2jZ
5x0Vb4ujKkOGKl2Zy1WYLVba3C0mj0WE4/Nk1jkkcotZFjCF9yrz4f931/KeQjhGwBJaGXU3NEWZ
AahBNLvFtAxQc3lt2nqXV2274ncOWO/svKtcRiadZCwUiEJHEg77GLiG2fs/vZbS5P5CsJAZ5xCU
YNrTAFZyZPQLAQF9NK87jIKOjpTN4LJWPFtgXERaK7NWEzhwM76KxutE6+1gOID4wLosh2cLjFsA
pL/XpBQ2B6Yma1LsXk6ctt8vyp2W3OGKo/xRTXO1W4xriAU5jyqamw0ggugHq6uPlcKpNvIWj3EN
wrSYybJgn9RasGurDEpMELgyM4OTAHIsnH2uCcg8JykN6kl0zPp/ymBPzJ9/tT/sG40Ooh9RINif
PMvdeim9JBEPtR658yA4UUrsKDG/ynPGw2byEhb2nUYcwzQPaGjvD9TBFk58J77irRnILmM373gl
Ec6WKfLHW5wBpqhg0bBlwTi84P3GVVryJU3KQ9GWf2QdOngmAG0FHzBzhU9aEV1IFN1lKtE+rb/q
NcbUd13nTUvPeYj6TeZylsW42ikYurmnpfVZ1l2jBo2MAmS6Qq67ZbbywSzdWqrRVd6haSNWfaUX
OJF4ex9NOtwHQzt1wOY+LuxEhEFfIgCWOmf+qbilj6doK92bPqXNDLlTlrcIUiRxJY/xkYRE/YIh
zP8W+jt0HE6YDTtasa3f0Vp/4MZe5KO70hN+/FHWsRLN+ExSTRgvPkDVBZeGuHnSBXRyGl8uH8jN
M78SwjhMHZXroG0UCKn3uuoX5JCa3mURW8/ASDbOVsMcBvSxG9H4zm/g9iA7LZzajpzlniIWYs/g
ZLzkNzevszjGRGQz65NRRLFBkcDhiwryfina3WR+X0jzmuKN32qC8BjHwn2HATdpoF7pwfSqNbUr
j4qHWqYVY4SFRW++GlFuBDPGxCoVWFCpOyoJAdmW7IbL7ArG4qkyOgyn0qlJZFjCYv5TzmQvL7hR
zkMQWrqZO8i0jtpkFlYlT701aLUby8PXfgALTaXrtkqaq7kdHybVvI3wDpJJCags5y/ljNdk0rXH
WUwB8i4sMyh+lCYmwqM0WESdYTXzeDQnVPlrYKri2l2q7DHsy0dlStwGr2pykB01sTj1i+gR3TyY
oDyvR5ASK/qVWlReGnaPoV5aSorh4eFiNShaAxLT2jPaWzFsY5dl7SvmrTyLWvqgD8HgCYX0jOaU
1JJjXT8UigFKIj23BkVNrGlUTsCSPUrjeMwVMCOSroisNpTcSJcDK+6C+CiKGjonlup66NKd2SSh
VYsjftf0FE+g2CVGbrUAlkx9FlgJmgOkNPHJOHyRDGC5TOWqrQavDTDRVp7vcKn/57KdUrv4nA6d
7YY56pUM5ruBtgNq5NEMXsJyf/n7275kdQ6YAy2gtwfdgPDUsLTvtAfCcBY/PJUn04338KFf6BBt
rIH8OPwBmPTDEWSO+WDMgabSNstMc8POUdEn3XPUo5+4tHxMJqREYSl3DbSbFdUTQMI5VolLssoB
f/0dIKY/Oau56blWq8lkReAMKLWe0n9QUp0YhZ0c3bHdbrnTrPSHaFV+clq41MMcoSyIQYhJnjaU
l2O0JyfE0GPATANbvFV6i0JN511ObOlUPnN05Zgmi2sYJtFMdNq/0jnJo/iFOAlmBce+Rmdrut0E
gKPBCbRb4KG1xZhMqJcKDO6rqLG2ruzFx9oubemH9Cq8GRhMZ1fu4BZu8QbUnpsfafNxyIOk8I4L
26SploPczLSPItk3HvkRXlNYLw0dcu/V3xc72mVu7Kj78fhnb3W/PIHJRBBjyFuQvUJyBRMWSGEn
TegG6XyYxsohCBic7d2+iJ3lMZ5Hwu0ISEuaVh0omD0FoK/9/j7C0is5FzGeATM+SKk6RUwpkKBo
a2usr8nyKsW8ghC1jU+uwCRgSxUlvK2zTaF9KmSaUdII7A9XlJJMcMHUdIgwgQe9Xd84q8eRxj6k
TX0szBJti9KDfWXs4/leje471deXzGpqRKb6YSluhfBBmhbOKdk8l2dF2fbQ2JTrrMggul4ORuBN
vEblzd1afZ85hGFJIi0v8P0h83rhJ4DmhN/oxVs/Jj0rhnyUFqoEBehnzvJtaOzJJjbOt19+486P
3k4HV0oxp0uvlgywUhQ4KGGdYhco3uV2saNDQQv0+XOsg/76C7aoMmerkENpzmgPPjCBNPdEnia/
qX69D4F7HHeay0U98jaNOWJmkJUS7kUoFMm27PV+6quLRWFiMR444K+TAz0EEwdZs103Wi0rE+JJ
RApTpiEeKaJLrsgu9dO9eNVwmZu2OBtwJ/p1vFUm0i9qlwgTZQFAM6dNrsZDj34fCu+UKmv4lvyc
QcCJgRz6fjqFHu+407B+aT+ZsE/KOJX0AML/rfZ1uxT0VMmB9+a2fYs4K8nOEQvytJMqCcUQYRde
E+CTfDz3uYajm/Zylz6iILcLbC4T4cYMToBfVmKZ2/xQLf9L1EYbDYp3ykG5Mw75IX6i4NnGjVAL
7A50EKcEW4IX94Uflw8Mtc4L68uOGouTMREJ9aaCfD9P+4w0tt7cij1HzPY2/rrHsx25WtfHGcj0
gcf3KJdVt6NwZGnHo/jYPotnMYyptpkWFCVt04iD66H/OQd+nvGKItse5iyDschYlKpqqHBPH7zo
tvJKH0sW78t9gXRwvu8Pf1SIXl3ZGQydkWtAwiSQN6WlJRaOGL91OQdexlk39n1vaE2hUglkzF1v
62VhR0X3ncQFJ3ZTV//Z2H4t3ftpWNW6QT+bSQ3taZnN63g+GAons+KpwYQ2zEQv5RBjuhyh88Xw
UJS3Cw8xyTFkibGwPpFGJFUQkbdXkvAlSvbC2DkaqAjRraAEt2rAufjwdGLMTcKEwyGgFSlRQM9t
HjvxPDx1prH/Ez/wa2vYFyLc1KNQqyBmGZ47YrXt6MzJvT7xrlQcddhXooFix/IJctL+nuh3aECT
zS+XVdkG+51PDPtCBDxeW81UF+Wk30S3rYVbhCc3tnBdO+pPZdd/kznu7d1/XbBs9rVIjsMxFGn7
lHbXOGBjvS1wZ9Pvy8QC0xZyDwh3hKsCDHccXTfvEitd6ZFbHaleLKdu6OBYNdUKd2Qn2P2r9J24
qafe8piOt2PF2Ubo3q5kYQzQWEvUE+WLm/W3MjmUyu1SqzydOB5Wpr9jLafV6xoDu/4twupe5hmO
uO+9xaZROLPVx8truG2SmJSkmLqommzbeasXWSaCMM0Rk+c6ki1BPKU9b8gLTwijUzHXYlInEJLJ
V2Fy3Ten/A/GZiGXOOvBZISZErekqiHCmG+G0TOqO6X7E+DVSgTj/Qo9wSuABBHwP3JyMxicx43f
1PvPOjDebh4LvZla9D+AKsld0O3WngA1sRd7+ZJYlc0DtnB2ha3vKIIwDK0IffL2n7x8nE0/ISHP
nLePzS+d2GqOHJdF2I3wDcVVuBNP4Z3myAflEe3kg0vJNdqdcj/95UKy9ZxoIFGb91hI5S651b0F
jSTGA33upYPcTYf8rTx6pldntlsS49/mTuPUu1RebtcO5uoBEtLYfHj1b26V50Vl/N5oLi3GOADQ
TRtlVK+1E1BDhlemP/i4xu4uewjeDjKOD3wApFcC2me0uK1cW2iVmMa7sv+D9vz1CTYZJ1ESeY7Q
7YlUT/vRC5o1CF/q9OWyLtsIufMZNhk3IeLlYwxoQymdFmFipzLdCn4svom+YmB3nN6SH8wfPO5J
3kljPIcxYPBAkeAQxMNTXh8zTCHKC05qzpPBOA9RK8ukmHGaO7m5B6cycF3kOolyztX7ojVoItvU
0spymBvvVMZjnFl6hmtML4N+pa3vi+z75d2S6G58Tiz+Z+cQxlwQ0wXTPeQF64ZJZN/S2bQlE28p
vXivFqCl0BRfFCQRQ1k6i4zdj0lPr/JZAvI/bJ6IhoujWF+HqXpvzOVLIhSnpa+8qq9qe66afRpp
ILgOcisLo5NUx9dJZ2CedaFxPODFfYEOTFlLCEGmQQTsSzCfpHGnkKthdC+vE08E4340yQyMjPaW
i6H8qIiiW0SL25vZX2rCep1Awmh20Nc4oxLeEVkUrVBCjZ5wX963i3Tnbaf6rtxpMMdxaoCfBDWX
CRz4mTMcQ1+z1EOHfjOee7scdbFBjN+pQfYXtTrdoDcKI21LPHGgMeCa1s1qb97FpfN328X4IAwA
JrVEWaABEJfK+0kAZjb6f6R913LdSM/tE7GKOdwy7iBpK1qWb1jjoGbO+enPas033nSbw/6Pp3zj
KlURG2j0ajQaWJA5i0UXY2/rMJATKnqnLTRYiclDbF2iyt9Xgvd9Bm7iKY+tjnJ2qOkpDNE/9wdw
RpuHTBQkqBgtwvh0O05FLBKE21Vd2apwGIfazkPOSlAjsEZaC6FKrhxtlAUtNOggn27B2MFyiR0k
T59Q4OmPzZw7Rm+8Zmb8ad9y1DJ7QhnvnvVObJQJQiUZr3eTV9SvQ9vaERkhcLAXA7MjH/6bSMbF
rTjrY8yTg56d9Yy24UNZhMeB5F8NLcNs+yXx46H4qxV40xE2A5W1gRlXl2QrU+oagukTIp0Ok7jo
9/Fnn562vLq7zTTmWhrj86LWxmOeQFp0nD5jfkF6p+INjdIpJO91i+7H3Cc+72znLSezEYoaXF0g
zsRGAGtmiwQ4Te79Hyh/tkBxpRybo80w7T7VqSk733ygfZ2oQb9QRoPcxcMkBz14C8cOXUdBRp9F
0cfCRZRcoA7CZ/Wp+PRBVO8tnAB66wBb68ackebcpkRVqW4mIiPSOyo5l9O3/U3AE8IgyjTWvdLP
ECI0xyp+bia355EXbIGihMo0FIyAAcpgM4ljNRqDSDOJ9YLOi0R0wXDOwd1tLa4iWFNJZqKbhIaS
SK9YgkOk93nkyKBw8DtCXWUwlhqypSZZCRltcbekqNox7GR2JPl1f0E2w7u1uRj4zZM+6zGcF/3K
RPqsCcstKcRzp5g+uDW/SFJ1I4mz3ZHqUInR6yDLk41pTN/1xnSEJPXCRD5Go+Wpg+aJA0ZS9sbj
kqrvU2Y4cp26ct2d5GpxzUz0FqXHtMJ25mwTnqEYKDfSGWVWAqA8ag8iCi01e5pPh30rbb5Ara1E
f8TqkLKKVBk7mtloXPJIswJlYD3WAc2x0doEWtW5fEFRBLFjn/eiyFOQwe++T+Y6p2V5lfRJ0gOx
sexWD0beoAqeUzPAHddKhTpZiIm0KojbwpvSo8B7X94s6FwbkkHqRK1ywaLPMMkxPIFEz8Nj5QP6
2XBDtzi5+M175koWm1Eucw1Eymjfw8FXHIvSti7dsbqErmpLJ+M2qZ3Fy/0sEPx9Z6HrsbNz2QSz
ODUEQ6ogNq/uZozvaefbpAttXUFz5cKtM95Kv66VZLAojFJTHQvgBG0UzL3pMBG7RxcHrQ2qeCPt
NhPba2kMKllSVIxhgX2gPA3+R5PZuTigBMLBPe6Yef1XXnqZ45Vsc0KdlYKu9jBmqgnPpkpcTQQb
Ba4K9v6ibTZcrjVjYGQYkdCpaMq+w6QPTPzyaJzUHepb81i7VqAeMHgJ+5we9eNh5LXRbQfBP9Ge
TThLoqD3JIZ0E/O46g73ICU9q8v8RazrQMqkYO4a7mLyXIcBFmOe63BZYNupvhXTu7RxNelFA+sV
mDKazxGGksriW8IbzMH1IQZoMlBAL6EJsYWFLTl67V0PHu3WN+7y2NbeNQwo5XGP8/CbZabKYnFY
lhEys9JGEa1vvEZ+GkynFIUnxl2HsLQLCNq4xDMKFY/7rvUvITFGnsgmqKBRSP7r4RFFRh5alKd5
kcDgk+PQtJuv2KaDUx8bpwIMJd544E0r2z42fkplM8tl1rToUcYNN7eeuum9C1V7RH9tU1vevn7b
AddVEJMgmttaItlI03lq85gR9VsnhMG+iG0UuIpgQM6Mk6bUacKr1CtbH96S+ZLzbi6bBYhYnX+W
iS3/6wekrFU67QrYhntShWcfcm5xdekOBuZeYf/bIC47iPZ8BHG4z6u+38yBrOUzkZimqH2J0ah4
mw7ad3LApgCtcv9Gh690Tn7hFZzwlo0BvGSSykqjzDtCetHSUzE+/7c1Y0KmOc0jc6ZEOE3yIqES
QnlXwu//TQQDYApQZDFoIlmWT4mE4rvwrsIj+H8TwsBV3AhZW+fQo7bKYz9YN4ouPNfjyMm1/Etk
dHU/BiX6FnfYpMZ6JEdadyodQlRw5UfTrwIemeg+NEhs/ljPp6Il1NP0TrF1dXbSTrPV8lBimNy+
8fadDNfLX6Gv0HNLaSj9Umd+NcVPYcLJhG8WoV03jcRmditFmYVBhQsQAcVLPfGtJnbLMrPFDk0J
i3HTivpXkuQPtZm97+v2L/fzf1YMVP+/KtebWpcLCVXuo64wBQFwccAdB8MLiZu/7kvbh0BEKr8K
M0ejx+g6Kmy4k6svcXcsG5mzWnS//B65XhViICFDxwcRaFJUEXKbgJioFn1V+2rU37NqdPf14cli
4KG1KhUT5OHuBpqN0GFlL8mTgFKm5TZO3vZF8UzHwIRUFAtpcohqxAiJh8EtY83p8t7bF8MBcHjl
r0sUEW3I2gxy6Ei81ikuiducK096R+kcKj87Xo8F1wEZyEAUFfW9Aedv3IWSwrmhG970PgZbeNgI
vOsUZy9/bMXVHTgt57AVK3iH+dJ7Fp1gdA5B3YFUIp0XF520Y/x136I8iQx6kCIxCqmEQRfz0lcv
UX7Y/z61z46/f9h3rZGeWHVSo+w+7cX7Mk39ssW4RKJ053qZj5oi+EljfcYh+bIv919C4J8b7cOT
VoIxpZQIyF/JHy3X9O14eqWFM6ptYLqacOxe/qQscQWTHz9oJdACS2mfUtck0sVSYkc1bjW55sAH
Z599xMErIZ0hTnpPJxcm6Zew9In2TeZNFuCcXB9X/pUISRCqjPQQMYrIJVuLXaXWZRJbRyh4D3o8
52BQI+mWkigUoDLjRzOF3mA9yQ06X7qDULxNtY/mXo79OCEACOx/BZBhijC5m14UaBo7P5lH7cHE
HIiKztLk7Wb6rT3fZ7BDaLJRRI8d3isDWueSouGGfMFzC2YLGSfhlg7IofRP1oFXrs7xEpYxpotV
g6SgH3Pl7sZsQMnpcsnbOLjxEemvvETIx6UbKW6MRVDNj4RHF72dLEA9ummCXs9SNcY3wEs0ziKd
QY53gGC6KXzVqwP9YwRAczAeJCexQQfQoU83xeMlLyG4acGVdMZN2rYfCi1HRXrWnuLx2HaBHPv7
CLXp/CsRjHe04BRcRno5oJ5Y+N2BDpBvAl5l8Xb4dpXDPqgoqSQOFaU1FU9gcjmYmNE0+zTk/SMA
XAlijxLd7AqRTh6Nyx+peTNUaI3gNpDJW3sKTwuYbKpYOHcZq81FZ8UhJpbQBjLc8/MAuTE7tPEI
5hLufXHTya/C2Oymko4oliA4/K2i8hpTDxIr/LTvBTwRjNGSQZutrkS2b0y/yZFXLZ/3v//Bb/Qb
CK10oAZdbdRW16OxGCGg9MDrNGDSOW1wTEEcuTgaWNhpdp3+f7yhZWr1oTgJLm/eLk9JJoqP0Vpc
SAXsaGQPguZP3EqKzTNrpST9ASsl0bxZqhGdRzL41qG46TBdvXbCN4XYXeIoAb3dixgRcEhbzsvI
Zk0w2tX/8UeWbwX9aMYo0wuKcpk/VdjLtAdYcAyn80Q3BFAhAe7Sjsb9ZeUpTP++UtgarFjqQKUA
ggi0pY8vmKqZ94knq5zL38d+2nMfBoYzNTcmlI3QMArxb2yDw/AcnuRA+yw7fbB8FTDtTTkVXuQV
t3fiRUL2VgpkX77JvhC/cXnU7Dy9GVzWGmVBszp+jj5rXpE95Knsi6i6Tr7u23cb/6/LysBMPmV4
idIhJ0veCo14WXpHGfP2hWzGB1ffYblZTEka1ZpG+6CC/wrWAbtsY7/MhtNgKL44mT+KgZdI5OjF
crV0FSjnhQh65ZLyuhjED8f8U950nG3B2fAsM0tNQs2oKrpMxbupH/Mx2Lccb9v9xsWigaxYpkzJ
yVHzx2B6xVbv39Tj5IwusnsH5Y28RyfryMsg8uzHAE0pR6CKV7DvtOQLiY55ZTol5jjta8cTQv++
2txVnkkZoXVhOvksasN9aHxPZB5m8oQwCJIO0phadImK6qG0nLJ87nlesH1bXzk4Ax7glRm0iNY1
9qf8L9lRXAkVw6qd4rIORObP0+G5HYMO45IWi0SJ9VsTx1qV34DA7nF/bXgiGGCoC2SkLFpvJvTB
LH0PO14PAUcA2/mckiyVLPqm0MpHy3gLM94gYc7Cs/3NqpDUE/lon+sfo/xWVt65QwE+iK93Tg2W
GLid82HSaK0hseLEqVpyQFPGd22y7D6u3yUV03bN9F0M29vYKm0U4DxEFV5Tw/SRVpF6VaE/9QX4
H2bjVp6EM66Hs1bXtjrosTOX0eD0BggwpdafZFO0C7K89Zml4WVPsVOU1qA86jGqcrfKvhsj+Stu
Qc5pSV6nCcEk9N9bs0xREzvcyFr4tDTtqeuEE6nxVN72oD0Iub3z1M9/M4eMqm8dIw9xlWE2tDD0
SSHKPZhmL8Pn7pifiBc7wgt2nZM63YlSHKa+TmyZw5vzcQvbE8xs8mWIMomoENz55M48jbehKz2C
V97DiOUEBzW4uc5o6HUjFJxmnuBOIwfKth/mVqozEFAOMxk7ucPWvxRgkiyeNGIrd60b3UWH5BR6
0j2f2nH7yrMSyuBAq2ly31F7J33uKpbih9ZDFSEHr1/k/r7pn4l56lVeOdH2obQSy2CDNS1TXVXQ
VUV7BDkoALsEA3FP5DZ6p03i6VP51cB1nzvKUN73L1P89cAIRUnCmBTomx2tz7qTuYJXHIp3OqZx
pEy4+xD4wce141UsO1nZG3OqZxCnYvACbhOpTQdrdufpZKDrv73V30Dn44qufpC/qofZVnMb03PL
V15J88dI0r0fQu2yOijLrkojuaB6I+TPQHFnh0fjMQOPSorGlPy2O2dozRNd9SyhpiB2w8cZvCJt
bvMa2Dd5TVD8+M8ON5kbjpJoQt6rdOmD8ZPigsLM9I3b7GwE4g0dKm7dRLdIT79lQc9Zjc3zYiWZ
/n1lg6ptcksTILk38rd8QAGMwe2G3oy6VzIY/MqmbKka8uFfH8P+gvzHfN8b3oBoC2l+zEapX5Vn
fXb3HY0nlkGvUUyUoe0hNm4rt+8nB31pbig3Xla03r6o7UPR1MFBJylgAWPWLxLjKMpRdQey8Xur
OKWTX/DqoTe1ka4i2IUSxLYT6Nu31JFDM6avwKWyG9y2ER73leFJYpZraOYqbOljTGX+JWM88YLO
ujm3zZSXjd5kNkAO9afZmBWy2rGQzQY60YEU5SPNLER4zZ/Ogz2d9Bv9OPq63wWxW5+Ne91LXv6o
dmn1A5jjpQ9T0rT0yU7QXxbxUa4eDMK5am+Xb65kMKeJaVqpmqHCFe2KauQk97Jn3opgAbF88xbc
A17ylN/2/uR1zoj7cZDdpciyfBs+qYfCoUxK+4u7/bCx+jnMKRMvSiZWMg1ywbtHznUgaqiwUU50
hl5vl57xxmsJ3ka3nyJl9jEbnE1FJFiwgHah7+bFpens+uFvUqPKU+4GUIR3QRGdhHsexm8n7Fey
mQTZ3GYZyBGgLsH0Pik6a9FoFygRiR/Ft358WnRHFh903ujo/S0ks2/e+qAbYUNngsWYARzhCEUG
1TUMy9bMH/vruRkbrvRjkGdZ6sGyaCJdBtO26Q4EFBPtgzZXthlyXId6xm/H5UoUi0Bl15WJBlP+
/fbRHfIbGoTxirHoZ/bEMPATZ0NrmnQkmK6d5eScW4d9i23HWSs9GNQZ5bERRwrW9BG48IlnIds2
HaQ7lF+5NR73tKMFxnBes8CmXtdTUGdWqleqPpsVHEcYkkRIZ5tS6exrxpPALBAmesshelhwlsv6
cRCSYz1l/r4ICla/Lc5KCWZxEkEsxTKHiMgAg7ITC5qLXsMu+qGHXs17SuTpwyxUApLjuqPx2ZL2
97GW+GPHg8PNjbrShzkAsqgoMDwE4Y/RB2UzenX2rIaeZvGqbLZxaCWIOQX0TheNNoEug5/c02rK
0NdOpSvafEfbLqVcyWIg3hLLqCISeltbj061peQIx/iY34Kh1ukOma3bul9e2q/t4YFXWb1d8HCV
bTB3iaiPxK6ndydafJx6y7k5h6h1pneJ8I7XEMOzqsGgOykjQelELB8lRqdF/+QU+kaggKaM9zzF
1Yy5LdRlkmk9vSXBqqBGzzHpJQ4Gh7ZEZ9zAZBPWV2ZkwKLp48mqGwgr8peyR6+uFiPlcGsIXlr/
V980GNxQ4mnQ5xlWFE+aX11KFDXqtml3d1XAe3jYyumtx3GrjKwiy/uS0OHBjZs9g7TS716VL6iF
x3usiNJ0gXNmUTxi8OoXcQxehWoot4Sm9LLpbFVP6GoQek6At3Es/iKCQakCTeR6SnO6S4TJDN2l
J49q+COKD5QXGI10vOZ8njwGspSmVdFNg0JpdZmcSvxeJ8Stxfsl/D6nl1h9lLDn90F/A4ehoa5p
KmI3WWero9O8Laq+pv073SEMD23KeSXaXqSf32froDXVUKtQR8tZmrl6IzqN4USE1+m7FYWutWAp
NqQkL2SthgdoF/Ukeprf34b38n1YoNeEvpwrb/KBku/wQtCNI/MXuQxuKNpgglaZWi/+azHB+Ww5
hWHn7bFLPk1xsL9U/7K/rrZkgGOoMJhAXaAlbQrv7zDXCDmV7Kyi+aO+CK76/39X/EU5ZjtHxhTL
wHu8nGotGKGI1dqGmNvNUHmRXrj7ym0VdfwijdnNGKU+CiVebkDAZwaC3YLUIz8N5/JWvp/v0eb5
8VZqHOXXDFPPS29fOmcXsMQbeTqDej3COorlkyDczMu3/e9vhCK/KMfsa5J08jzRhue5ug/RXt09
yta5mjhabN3/fhHDBCIYeZ8IWgYxw7fJ1Z06iF9oOlkL8vsOdUx85oBtvLIsS5RA+w+SJED0KsOE
twiwrdE3178ft/+vs1i2zXcVw+glFikmaApwfFk6gS6gNo5S6kYzhwRv6/IA813FUG1X2ojL1EsK
bfUzXwpUgeee7El26QhO/rlCaGXaoNVyo8n+g16AtVy2DEfsYtCQU0ZBWb7t0gJZSImzu/7FM36q
xjYzj4k5dm31AR3IS6CXOXf0Gyno3YQOZ3cU23re9/ht3L8KZJBxmJexCumgAUm6B9UfWe7I+L4v
Yitq+8VuDB6q9bREhLqF+TI7YQCK+1vw/9IZv2gsvOWFvzyNKIasvaNrm2igoyhG2G04ln3QDUeO
RjSm/T2kuVqN/oaVjLQgxVJ3VIZD49DWXg7y8W+qAF7Muw15V1FMaKNomNAzzBDV5OOxUcbSziaL
c4LwZDDw0CiyigcXLFBiBVV8mbhdG7w1YYBBQXghqzWU0G/luwnUosM9XhsO5Y3xIjX0JRlsuH9w
rfzF6xiUkMZl0sOUKqXlrjUQSgHjyYLbt7yGgK0r0FoUe+EiozxNIyXcm0/NsQ8ojUPvF3fygYCl
ad/1OEvF3raiSgtnQr1bzme/FZf7SdULjgzOahkMJlSNmpQjxblcPApg6y7x0C897evBk8FgwqIU
plDS9l+S/KiU3BZQ2Y0Wm30hPDhlb1VDATamnMabdJ/Knwr6qmMrra2h+JS2/o6GzU1tbZ61CPBk
TCExLAwz+RUbBKKXiUBvV5S3i0rU3Q4UxdVXCw9aE2aRpmjmsOVbNSgcXs3rpnesZDNgQbKkjjQR
ebtpPqfqY91z2C9432eAQhJjSatouZNQVXav31jin1xDVgowQFFGI8ZXUjq8KH6Juts6eulyjg6b
nrcSweBCVPWLNFOSuFHxtf57Ex9E8a99v9uMg64i2KLTccCcgiKEmZbptW1PMjlE5R0dPLMvZtu9
V3KY1EtbD8TsRKjS+D3GQSCPetKP5k3r0nr48pIFBqcenpr/t3NvJZBBBg3sqU1JWwmt1vINwTEb
cD1aFxVz2osLmT7t68fZSSxZqzCZoZzTLHSetfYUflfj23mebEs9WuopVoktDc/7ErkWpRtgdbAP
VY1mIdooV2HKDyUKOEuP0UV1B68HbToyWre8K8324bGyKYMXQ2QKFhmg5d/j/mhDvXxPC8nVM7fB
m67P3vox+JCEZFqK5SPtTuMWPIWB5Ijc0MqG+cC7dG/f9lXd1GVJlvCywmD8uORdWGcfhPSgvn9u
bzEI4rU4CLfRp8VJ70u/CKaLdD/dS5wtvg1TV8HMKtZzWVUqfezq4TiW+ZrxbsHbG/wqgFmzeuoM
0g1oiUJTpbeQ+zpUgzZ9sXitu9uphJUJmQUDS7pKejrYJumd6P4fjigDo55QER2dq4B3gnAXjYH4
TElSwUjoY9ZDc4OL1SG+HV6bc2LY3Sm5k+0Er5NoLb+dgz+6iqx0ZbA/z6dGKyfoKmjfJxJ5cY66
Mtnw97f4pm9gGjeYNS1Nl9gblpHleWIQXIU7DcSdoAadUl51zeYJsxLBoGQYFuKUfPAoCjeD+LXV
HlvzeV8Lnghma2n6tAwN5UIux79IGNmzdVR4M+h4lmJ2UZYq9SLOFJiE3CXa4ueC7v43NZh9pE5p
HIfgp3Jl8UuZfpXzL8X8eV8E9dffIG+1GMwOghcs6YLpcm4vEpeUXjy81Qr6NDJXEROOOtuZiZUw
ZvPkSdqoRIE+wmHCxCDRqfFOgQIrTOHWbypMvXN1P38iLg/wtq/YK8HM3mnRm5E3NG4anf/1uBao
S5wwjCn3EW3y3oe3agIlayWPCaLKoY2xdrBqe1KDBv0SIQhJ7/NTHjSe+Q35uQOGhra8xM/mtfsq
lb1nxWQqx5zODZiS3BkH1VXmpzYWMQYwtoVBsIfU08RPWZU5rcwjOOCtLXvzIlLdNg3twun8xQdx
6TM9PfVj+xkcJX+zT+BAcyx3+oPWG9haMRRV1NFFx/ZLiaKgSQUNg8z6L6H7mg+f9nfINpb8/D4b
raqmQEhNA+KleR4m0Ds2pTMWEu8uthk7XtVgCZ9Sk4gDkXCw0FZK1KA9poiuIlQ6RmCEFi28+zd2
hwq79En7k3BgJZnB4zmhDKO049YwXsYJBZ1f9w1IIeR3iLkakAHjtK+MclEQDci94VgZ3pNbxdaM
p8XgYBlvpRhEVtFarhLaEC3OX5L2LHWPi3DY14V+Yk8XBpEzWYuLgYrIhJPV/dCaL/vf34bjq60Y
OK7V6n83VBmzv/rKlgSvk0o7jgu7HFWOz/EWhoFjSYrRzqhReyVPbfNdz1pXSwOD28qyGVZrhmSI
oqqAvoiRs4BYc1aigpaOKn79QLlw9JvsLzodPHS40w63TXiVxmB9FMtZkcY5hmmnqJpJNHucJlsu
3sbwTYq+7S/X9u1kpRoD9ENPTL02oZrQ12dTqwq7H1XMvG1PlAZFQEkVMgL2UIR2Z5Xun9DjA/v+
0dViy9YWCC/Qa0BLGSQfUbAvgXLjxgiyA3hLHTHgVTNsu/9VHnOj1tU6nJoZ8uLqzghvUpWzvbZ3
8PX7DBQJUx5WYYm1y7WzBh4KEW22z/tLtu8eFsu30i15Xw0qVqzCHKJGsiP0t/SVZtfLTSTxyke3
d9hVHwaRSl0qc7GBPrL2WdXvVbm1+/RS89hKeWIYVBokES3Q1Gxd9Fhg9Rs0iRROKb3sm26r2eIX
d2PQKWvxfrXQrSWewpcutrPbyi2OqodrMqZbgADtTjy2N+Ehf/6Ya+3zamHp1v0dfa/mZIAkEjQ0
wmiQr7QnrTqpmGis+0X1GlXBgnLCfW15vsjgSN2pJTFrOMqEvLxxyb9lIqfyg4Melsigxxxhnrw+
YTvR4Xe07pScsrPolxgwza1q2Q4Of9ruo6NklbqJxEWyloXa7jIht0HjCgXM6P1RREv0vuU4KPGh
9kpUZ4xdr1N31PXWa/TmWEtNsC9iM/d1Bb6PgH8lIslmwZQIRAxW/iAq1VFvVKeL5htJCFEGbs32
kCtvLaYn7svdzoDpqqhKeC22dI3ZAiUZEM9EWLLONzKHhvaYEvrWIgO2nCgTqHXPSzlsWnMlkXF6
WR8UMbMw0s9oP4umN7WcM2zTz3VDRQZKB0k7y67VJYuxpCBtxZNw6hAdJRJzY4fxG8dwNMrb2bsf
qZzVihliRYgWYsXoI1DlT2C9Dg/VufHGD5ZRlUeGycHEj4VcySOhkWEgLravnNaXXClctQBXpPWX
Xv5Bu+EaFVnGmkrvVeRE4RIzyKfMg04K8Lv8Uah23b2M28UmqrMbA9azsgK8QpU7Wvl9upRu3rcc
F+cckB8XvZXhElEN9VKBOhL8YER4ljaGa2ISvL4cGl5b0bbziTr+SQZo8unfV8IqkBUqXVXCdqgl
KTCKzjdUTosgTwRjOgyilQV9gunG0qu690p32+5937l5IpgtOqV6E/Zxpbjm6M39IRncSjjui9hc
FWqm/xmKOY2qQR4HlCshbCGBhjWPsyelxST65KW3Um9fFk8d5lgiZtiESY1FiRX9oA017gfiJ7Pk
zVPZBrafKrHpCqvUlqUMoZLSHJsY9JGc43U7XLnajE1JLHkIMtwOeshBSIl1TuRcIFKBAR9VV7dl
n1LsqY/vqOpzyeXPcPuqHhPLVlFahBh5gRUrtEDszZvUMt39heI4hUExd7V7RE1NJ3GiItLEVcC1
ZxqRp0WaLUnkZHCn02yntVYGpSu6kpcYVSvENT11UaOgHcqgOHfn+UJnA9Kxy/nr/MArKuL4IttY
nBXqNLUKdRLpvWy+hFFhzwrnVXWr3VOyVnoxEJF0Si5hVggO9W+jh6K9hxDnOm26mBzch0GvIn6e
Tn+/TUe1bTraRQN/8x8wL+BX/Awt2Pc8velxFncA3hx834qKOi3yVKqcBAMvgGG5sFt5jgdTQDhB
3/wrDHgsb5ccQ9xCzPJIDskXdAJxhzxvL+JVM/r3ld+YbZXpbYgQg8wf3MVloDzKb/RxTX6iOV/9
1UCpKecc2wwRV+ZkFlUuFlFFtEYDDjqrN74FE32QnHg0qDzdGOw3JHEShgX2bJLHQfkSC4EVcRJ0
PE0Y7Jf7AaTTIzShxe80WT76dHoHl0eLItJvIdrKYgzuT6ZV5yONBP9uVZBQtiV4lE4Q9QanP7ok
XIWx1DChMaZEJ/B2XQzU+aTOHPSnRtlRhuWBMZMOMyhEKNOJ7/OEfsXQciQJPU0gCUhTR0o4YcY2
Fv/0cZYQxlhILGQYkgMm5MTJlL9aMxC7c66BxM142Id9jj/8Rg2jd2jTiSFKTY8Y21ZGn5vxe1fc
zzKmpv1YFt67Dd0pe6ZkYN8yidGOMUxZy4OdKm+DSrxF86OEcxPZDgiuJmRgQp9UU5p1bCVRORf6
OV4e9+3G2aoqgwg9wBcVQHSJjGM4IJjFGXncF7H9Ir1yawYO4qpIGtDu0yOStvsUbpY6AoqXKek/
+Ty/cp+aOJtWZcBhSYg4WRQcshgNRvEhPjVn8agFdBxGzA1qeK7AQESnTZJeaJCWFndiGaih5PS4
/P4JC+j6LGQ5YlBOOIZZBDkYAmvg0aUcnkLJ4lyqOP7A8sSUpDfHmO6jZTyneWrPEsFQiJgjZfvx
8eoSLFUMSbvKiCkSaZcwUNHGOdjGrUFpHUGN+Wfx0s89xE5b62d96KIBOrXdjSKU9rScVPnAcXIO
tmoMIMjzMiRmR33uZn6s35G7AvknrVtWnyenuMs+KSdaxxdjFsK+ZN6KMQihKZOWNzIE47o46Q9C
eVfxJqNvg9A1HUL32ypWyQfDnEOaWcqQRMqRIDbFr/tKbJ8UVwnKrxKUXM/yZMQS1UZlJ0pn98g7
1+WlD3sE7k/7wnjqMEtF+lYFdx/UiQgJWgFDXbLK2xexjQlXfZhFKY1Bx0w/iDB7tNWQszgSJ5Nu
u/5tX8724l/lMPAd9SV4H0LYbVTSh0hNf6hJ6MiCyXtG30bUqxwGwkU5lGvcM5D49cNgDFChei/d
zRfKPyAcq4RjPZ5WDH7nbaUYagvraUXX2JOQ3mFE1F1PNPu/WY9BbrEWlKKh+d9UegOXDnrvL23D
ibm2q6OuuUQ2ydxEcWyOEpZIuYjO4kq2dCCe6Zo3ku6CwcGZgvFcglwClAO8BDfHjmzSWSvFqgOP
Be7C4akRH/MIo2Uf901ITfR7HPTTMdikcyyPidQmcIwMPE/SoTloiIyTE6+l4V8OjKscBiCmtsqt
mgKEDpYlOrEvcuVjelSc0o9dXpqCg0ZsnrRROsGcCZQazbumOkhiZhflMdOe//RQv+pFl3AFrXG9
NJhEBFF1V7nV4MxG4ST1j/1F4lqPgYlGCgkh9E209SQ/cjTwv+aOeMGzih891ByP34RXQ7QkcGyZ
uqIzu0prtFztVGRghul9qM4Jj+hmc3Wu32dzZCbGhFhNWwNbVV+fKlvI/FZvbDV7UKyUc7hu4vhK
FvO4G9Vdq1gVZIU1uuKzSyeAjy5UvYHwprVuR8krURSCV54gK6mu1yJEzQ94IQLLMeWzmh4ympNz
Yu67IWeV2DyZnuctqC0gTtbPQ/+jlL7u+xzv+8whmyRNG8ttgwtZ/yh031sky/cFbPElSNbKYMzW
wfC+UYlF+Bl9vdOd+Yd6n/iWk7xOGBqo30yO5Ehe6VaYgDeEnHBvE1lXspkN1UeCMdUDrNc3vtDd
tfWDHHEycNsHx0oGc+ZmplhN0ggLak/xXXxQzuh5oU+UCyJyX/+GyRAgH4pd4bv1zO1I4e0x5gSe
umqO6wxcFGogO3gZ9aPINh6rs36THxu7cRpQB+a4uEmceIa33xjsMOIsAmED7NqB3jVpMUPHicW3
hleytA2IV9uy3Hn5YIazVUPO32RO9I15cUxbtuEtaJrc91SOs7DMeeasymXbw1EnPbarFnSE4ddE
Ibw5R5wdZzIAohR4SixT6JQd50+RUz2VTugm7/HfhQcX0OV/39eLs1gs/V2MzptwMaGXObyYplfo
sactQT+m7r6czRhjtVgMlHRoEh6tgkIJOPOVA21FFoIG/X/7YngIbDKAMmtkQCUp9Kk9M5DcGpNI
lTsVrVg6ePOVxJY4AjmbzGRAJAG/mCAk0CtSVWeRukOVhU5hdq89wWURtLY8xOQJZBBFCeuwWChq
6ZUTNrb0WfYwfv4wPXTe4qWxLTnhRXTzi+X2nC3A800GT1CRoDQgHsYSGjNKmOLTUEqcOwpvlzHQ
oalq1vT0wJGQzexJkNZvptxxcJ/+zt/C3asrspwXVSpkoSDBgjXojKO0dFvRlzvd7rQvCwqZex6H
B0cplv2Cllv08wy7adpFNz7p5oPQP++7PWcXWwxsxFI6tXjSxjN695QI5yo5NWAPDOv/5gFsZ08i
hEZnDlieWr9LsqfafNtXg+NhFgMSqF7Lsg58wu4cSQ7yIT4mcHr7Ira3D/quLEuSVUNhtk8oL5rS
yDgUQ9UfMMpTOE6mO6q32qd9OduqXOUwm2VKRlluqRxNVT66XKfP/00As1WIpiF+FrEWTXtsls6u
Qi450bbj/tSBfcrIDWGMhh4isiPmnDyBxueuT2zVHrzxWAXC9/EsnHl5Pvqzf9+cV5lMsD4Tox7C
BXZLIJMOq2886Md9E+KJYTZMQkxFkTRgAD2OqJj/2wgXnhjl1/sA0VuMcbNgQV34f6Rd13LcurL9
IlYxh1fGCRplOb2wLG+bOWd+/V3QPsczhujpe+xXqYo9DTQajQ5reawhs6+eAVMaWj8K47VWTo1B
Vc5/c/+d1487QmOGCbi4hcTJmZGnz12Wpzh3BVBMSYSZv8GJXzx4CqAh6aEOcZrU7qZWvsnS8u9O
LF/diIa+tkYZIqJothU96DTdl8uHxXSkeSQc3LYfPa8e5x1MeeiSCs9F1+ifhLj2Fv2lR+fYmGb+
9dNLuCG+uiEkS9VGJgT1uZ8Jky0uh0r4omqP+h+QFeGFdVaJ8xO6mimFUkFSk8U2uOerzFGH3bje
revraNw3AOW8rhrhNfgSR1iNIC8EMpeLBvwoSgDNvtcTSsh2D8xZLb7GERXlJMcNpMjB7GIEyFX2
adC6/3LTwh22x8YF0AhAVKxgvF12AjESTVgKX/yQ575XYwbeHK//yE3iVLqwX6fVXouKSMVQ68n5
EFVLtMZUYP+LeGrql1Q+dBNxWW03wFysJuc1ZqGKGpEZCcstpZ8x1+UCEPxUOOWPah85+kewnPxz
3UwoT6UxvS9cB1rI2zpjwUTn5c8otOyi08jY2VfnP6G69kxIZE79yt3yrsc1TtdSL6Hl5Ei+6mRo
m7O/zQ4DSIz86vW6NOKE89hL3ZRni8pe32YPXKIpfKz69ZM4z35lzJ4WKl+viyMcscbFG0Zb9VLC
zkOdpvdgro0csSl+XJfxlua+toCcL+nASRAuOoRIZW1PP5bKWwwHjXtj+hwYRufkC/EeJrTioZfy
dUqEKYPARgmEZdcNf9LccLZ7fio461KtLZlCRdb63ZrdYMvsCfQwYlfa+fAHHD6Xvljnoo5YFVo1
Yc+bsWlvMm0+LoPqdRGFf0J4DB7utoHXLYYFWinWg4x0KnD9rER2rxvDthDDMDXQ/CkAF/v1+Cri
2PRCiSbEKnGG3kRBNmit79dlbL/UzjKYE75wEUUuGIC5Yw2bIAxsit2yfApXX292rfgKSmji8t82
trM07vLPCgxvlymk5eA7nW+Lan9dm20MPeMsgDujXSXrTShBQLoH6YEfsgkTkCOyPL7uMjjTylUO
lZ89gcvt9GcX1lk4d3ZBcbroiQDhkXVbxftUXTF95xYKNbb6m7TcT0F8rWwyiv8sI7tLllPi1aI9
P05owmMJGO+PSufnReXrY0PWY2KdtUGn/X42SlsB6yTVB7192Z9V4s5tOLZDMUXsBd8dRi0oQ2Sn
610dUWtHWODblXlh74ZQLWnHzlSL2bruPqcqzb+5c8+KsB9wIaBWqmVIRQiQH1ZYXgaAItUdPjEu
iMyP3D/CZLvYG85HmGvcZmoGcT16MDGaLUQnFa+g68eKWjTOSbRLM4xVByFJk72gcSeyrZqKwSgZ
nGuo+9YwqgwGMIKWphiPyjgSWhDu9K2QcLEzICDRAdUPCWzmx/reK36ykhS6zE7f39/n7ed8QB7V
/aRWzL5cMLO6nQ3iJC+8WdB22Z+otktCozdveKHRgrn2tWXO2zAO+ZTa3eQnoHK8vvnbUdZPjd6e
CRdC6lTXFZx6BAhFIBYfBQOT2NWjHPZ4dkzE/UDJYqt7Iasb57SRWD+IOFan3gS8AnhArGQE02Dr
AZiSEEetHxf3T+s4F6oF1VrwYvXLzQByilH4fn39CMN+6yC/0MnoUzXLR2xSE39vurs1IbF/xes2
x+OiJZbWYMIbaqzWvhJST1gDIz2VqydZH8TyiLa0NS8Iq6CWjnMJciJny5pApmYVtwpKGuOyBAOa
ZK8vHnEtvNGPXCxesVTyZLEWAzNs7ASR8ID5+WifGM/X5VCGx8UNMTBja4HFDWHyUandTIjR5XJY
kmPYUzZORFw86AQGGlu5aCEqkk5xdmrD0yT8EKzRaYygRc38umLEPvEQFP2SVX3EFBsENPU5fSuD
9ZXapW0EDxMcTyCeEAHOxx0k0I42ZV4h6ma5vszL70Cb61q3mNPDaAADoUy9yJfuaypHsf2qvhDM
Dt+FfVSy8p94r3fBdoEpdu0WRUrRrr0ReICpXZ7Ar9ULhFVuLuqFVPb/C6l1ixeGkeImyadAlZ7S
xi+Wx+v79sYk/+4iuZDBHbBFXGpBTpA+ZaAeC9okwdm7Tw7YQhvtUD9AaIOCPTVTt2mbF0K5S7ic
m6rtWB9HX/hyi3mZyXKK0pu6HPGFYDdh7V5Xc/PcXQjkzl3R9epqCRAoodu9VfcNXu6zqfjiOLpx
MwbXpVH7xl3OeFgrVsVabjTzbgUz6dR55UR02BMy+JJ5Lra9JbJqr6K+Kol6U1c/ulB8uq4IZR18
rXwQQLlh9pACooG9iPJk6pr75iVzBhBvmH7qJW63o+DQt98d593iS+fFiGm+aMZuKXn/SZ3Sl1HS
HFntbSNXfKn+1Cb5s1hEx1nRHCHOPEMuPhOKb951Fz+B8zRGrhVWFuEnsOT7vJd2gCx8QI/HgUq7
k8pyrqVYsrZLW0gyTwuIu1Y7dfsdgxIHV+HdH9VkLtTiPEqqGEK/mBAmBmBfDBD+BsZB3lEBI/vN
V5wKX0pPYm3Kixh+OtI+ajPmm4lk0vbr50IPzoH0dbLoIbvcRr9GdUkCwaN6D/vAoo0vaFl3rpsD
4T5Mzn1EWgd8/hjLVqmf0BVYx7pXiYLTtU/TIPnXZVFrxzmPJVSRxqqxdmHkqNNBql/+6vt8zRxk
QID/LPD9OTwU0wNev9e/TzgmvkauDWLcgmAAa1V8m4A2Iwqfh7olbkZiQ95VyVulDBcJStQguzO9
qnAX8ybOntKJcgTsoF8xZb5Qbg2rKSsjPCADwGAesHLGnYGZM+GNrFV4vr56lGXzhXN9Ssoy02Fq
+c16px/Qd+gnQcuy6eWtugM4GTG5R20X5xEMmENespAq7Wr0d5lONFl2soTedb2Y1V5bRi7MqNA4
pycV1BrHQXQFoYzsxJRyu69NxY7yGN2c+mCvcX6flC3RukfJ5pyFnIHeKGLlCcadkAFgVzroPo0p
Qq0k5ySyoRUTVYaKBUq1M4J6b0yIAhIVh1qcczCKfgkF5r9bX8WzX3KryMHYqKO1b3iiFcbELVdf
idNGGKXGgzgVzWAV2crEugzEqQpk4F/vVVdEugG8o689cequ+0CNB/xQ66QSoxTyxDl81E3ZK2aB
MAoitEEn2a/BNdhdGiO0IIMdbDAAONFD+TH2wS2zfJ4dxiTZn7TPPcktw777+5Og8ehOUK0akgjW
uASrz1rnVQa8yFjzGHnkWBJX1/Y09c+rUhPZWl88IqJWGxTURHCfvGD+rrgFRZujfra+mk+yn3vT
sQ2oIOP6QdD4esIgK4BTY80mSvKSRrVdiydw4lI2SdkI51F6FeBwooL9Y0VHZpMoOa5o/mDI2b2z
YPZdo2SyT17bOs6RzOYyCXibIOfK2s2Kdaeygj/uopek1l6vO0xKPc6bNEUYajNzWpXlRcmtgkzB
dQHsA9eU4VyJMldNLbMId5GewwxkisBAaux6eIzmxLYKoshO2ARfStDzKAKfJ6SliejMavygTLqb
mfNfvYo0voSgirMGbGCI0bSdrizOaN4kOXmkiCP8FtJfHKkmWv/zZo73qD5jXFLc63Zoa2j/jsiB
QsIQ3nzzhTC4/Eyf2AUdTZOPuNBvypa4nCn/zk/YqFGllBmL13t38gyfIZgLXnTTfmAgadNOeb5u
eqQ8Zi0XOq2RBkRfYMDh7DKkrwyFM9PVvNlhgCcAQt5fl0ctIe8qJnXNRgnntgsLRxtKX84zQoR8
PU7UeEwioRS0UWG5msmJbo2bHhdl7aduEvSinUogjrAwiSXaGDgNWmRUUgzXCi4VZVGKck4D2Lq6
JryFINLDvGR2p1G3JmX6nNfQl6mK3pqkWSSgO8qucrBzp9mr/PpEvo0JffjCQ4SWpr7qYSeTszgM
fW7dFUFvF3vFo+M3yir5CkS+6qaZsRkcRmlbADg9xPZJDwz+QzzmzkSVu37z9Fd1zUCPomXyABAF
6qtDnABN4N85sOIQP/UHE56kfZh2VOFr2wOfhbGdvThzfV1PgpTGiAM0UwcGaGbn2gym+opwwb8J
rM6C2Em5EKSj3JGEMlDgGeKn6jXAMgr3wff1wMZTxaP1TL5hmNG9v8rOEpkZXUhMQgyppGqCqwzA
bcqu3w1+t6ezGtvX/1kM57U0ERDBk44VLBNt35qJi1bwoMhVWzEF97rHojaL81hD3JvSvECjbI3c
0PRaSXSjxrsuZPt0nfXhwpnaTPR0CrFRTZHcVkn8auQt4RZ/c6bOMjiPhCJ43mQVTJxx6WDU8WPh
qPv82HuM9Fqo7b+1ct4/xY0o6CJbuFD5WESVk6zLD2Hp/vmrpeM7IyeltiZhghgJt9V60mZieoJy
De+aImc1nMLybd20TwawCEeGmgvSI82pg/nz32nDuYZ20QGyzACClmQ9pPV4DFVyYnj7fgRYv2KK
hinzQKKJ3rWapUCGqLurnwGZCxBnz9W31engzYU9RXTzG8v7KZCPODV0la6JCoHsfVc9li6odZ5V
cAsqTvcU+QqRR9l2Dmdx0q8+KC5nQ2gHiKtQQYykfd3qdqR/y1LiBt72DGc53F7V0hiPRoshcjnd
heZRb/atSmQZKBGcA6+yeJ4XCaoYamoLS2qb0WOvPV23OUoI57NzNUmKkg3Dh/VjWYJCTt0pOVVA
2/Zw58ViP+LyYpA6vakaCJnk7pAZuRdWov13enCeOu1nAHibWKw4bw/FXDtJkh0HkJ9cF0OZF+er
lVDvo9yAmGYFZ7YK0EMps0Mze0pqCiz07ZH0/jo9rxrns5tWX4rcgnObHEZKBQ6lnXayELDWTkwk
8ikr4Nx1McoWZneZqVlopTVXW2kLb6n/CMfR/KkRH0dmo7H0IsPqketjYd2NI6HG5u5YEpgdDFNC
OMftTtXPBohDwB/Q5Oo3xVy9UQwfOwyizbpI3KibK3YhitucPBOzfixxaedgetS+hCDglIjzv3lq
LkRwm6IXUrKGKUSYZh4sdedlphFcN2dCC756qVv1kFsFQqlqAR49IC+bT2r0d2rwtctMloq2B9Gx
my3LDlwnO7Om8Ai2L5nzUvGVykUV4zKTsFRV7PRutCt2OeA728JO9sm95uQP1FQs2953Z/NCIOeb
yyQWKjmGwL4/ZCrKT6cSDbVTdJPoSCNSEyeEXZuck16MeUgNBYwfeZt7RRz68yzYdf6tpQb4CZPj
Z32TOM1moYY9ZPWxAnFgStgCZW+clxYsoTfDEraQpzcWbjQt+2hS2PPU1nBOQFLXJa1bxru1gIx3
WWy9+jIXkW3MdqPu5TEhbh5qzThP0FlZM9U9TAHYYGN+akT/+hndvgcubI3zA1FmqJm0QED0dfJm
NIWUYEBHg+mHxKcgXoj94YuS8QRSeWnG/gzjV7n+IrcnbSAcJ3VW+cLkXDdVNjG31iIAlVwknVaX
NbnEu8qNvdwh23eIDeKLlGGcLnWaQ6li3pV5ZIc9BYS9vWwqQN4NsPuCWujX+MbK0ZQZNbipY3Wx
K7N5GafQGZr6j663sxju9CRqtfRaDDHhUHlSdOxWIwDUnTARrx5KHe4ElWFo5XIKOZb0QcucvP9q
LkQeeuthJauSoVki+IRU+Q3G5CIk1OqxENCcA7zQvRmwWaXpXsejQHNiL3I1lzhC7Ihw7vpSGh94
9I0VmWg2ZqxeZoC2tNkXgd/RZPZ8VPezk9/WXnns3PlD7uUn8ZGQvvHm+kU69yapq9VsTUYNPhzY
5VT65n362r1xi/YnmsNsw95/Ecc9TQrFlKwyhbhqustRvKZ4UbZO8C8CuMsPBVZxRpYanGXoVNMB
g2KBQfR28RVHtpfX3KHGzKjdYwpf2EpvhDIeDpDHJphLf9xJQYO8Uve/X06/qMWd4trMJ0sRZQQq
5r04PmQdmA0l4rLYOFq/yOCOcC03cTqnkAFwZUcr9mF9igQKVmLrxvhFCneAl2Vqc4zdyG+VdqQz
4V8ZzSU6JA9UTn+rFP6LLO76G8wiUgvGDi7smHGzAQjg4rgx8IbYG78CSV/18S8PFHcjLrKhzWIJ
melNuTf8FVmZxp0w58jqJAJZ+tncNFkSQTogSfK7Z8VU4G8WI6nvwBNlVk5d3sfJH7TSyCoYDUUd
mRkVrvFXI1+qMkfhD5aBlls7KzDMHiBjZysagEFerq/fpj4XorgtMywUYspQwoWIsqmW6U5j7peZ
QtXedhMXYrhdyuNlLcQEGi2OZusHQMc4FbgUk6DYa075QMFrU/J4J19rTWzqTC05SJ9XF50EB+CV
M6rw0ku/WCQe3rbpnxXkCxUTBonTNIaCxWL3ruyEaOUTbutd9ck6rZ66S5DfooazNp37hUzOuYur
nFt9BJlKdScaLSbOKDajt3V6d1leiODcu56UzawwEd0hPMXBdOhvwLzpRJ6+j9CQrNrxbfWNjdbV
pzagdpGZ+TvhqqSrsqKpsmFyxyBcBameM5y1NX4Zx2BSLVvC2zTPvSamnPHmvXIhizsH5TQaYtRB
0XTP0NL/hayQd1QfxrY7vpDDHQRpESt5mOGOZXR7ln4RjIfhBpjLbu5Q827bh+Asi4/ghb6P0i6E
TpPDmCxSX4ls5XZkqNJoayl6WyBuTWIR+XB+kLQsUlUIHP0eXAj/wlClB2oR36ZarhjGuyi+ksY6
KmEYSWUes1i8DXPdF8bQW6TiMC2Fs8yLr5aFY4ZRsJTKvu7Vu3SqDsMavQp1epzV5VuKOkGMWTZj
lh1wP53QzHws1eEpHlI/0ocbJaXaO7b6fmS48/8aNN+4qMSVlKcL1qfFyEJ0lHbzjrFFSE5/zPYD
wpiamjjZGs/4RSQXL8m5OoXDDJHiYfFKX7sDIAvamY3IHp3JLdHPrASr15NQYZv3impqkqqI4Dni
/aG86PnUZXDAVXWspdche9EpQPutqiZ0O8vg/F801XpjsFiQtUgku/UoAZFlPiaObkuOvlMwBNK+
kEEO++p74ztL5VxirFriNClY0biyF3B5aah/TyW671V/PQlghrl+QW++jtCSppqWiZK0yldpMnXM
rFTI2OtIPxi7xhGc2qv2oa3uBJdkKmPvD167C2l8icYKpclsQ0jrgfYh2DouzvJY7Su3DKgYm7nU
d6IQ4+iWocmarHKusJiEROhwHNw5qR11fcxCb5q7XZJ9qUPT1jOiCL51W0IKZukNGZirfFAlmsKS
L6aIoCo/1M2TSWFEbFn85fe5G8QCXUk9vn0/2Y2uGj8JzT+EKWw9Hi9FcCtmlV0+qN3KHo+rP2PI
PRs9AIG76a4/1Y5yHxHBNbFkfBQVd3IoGQbkxeJjG/lkinHrgr/Qh3cS0rCKFuoAuHTXW/CU2Y38
HbDzC7qBqRbPzc0BEQSSMiCTBREAbPHi2RiHpaZWQgdJmuArHSCz6/yxG6bd9R3aVOhCDOdth77U
x6yEmEp+0NbJDqMTKmhOIX+P4s/XRW1qpEsWZu4UU9N5DjTNrNa5S5HazLTCMYCm1MqDN+rJ/57/
kbULMdwjVdRN4LkJ4LGWQQA+SMZ9LwN+XqDQ4CltuFAvxYGNaxFilnXfq7vSuhWo+v2mMV9owp3P
aWkaQZeZiOrr0HpySazUFhrtL0vFnc6iNwX0SEOA+oBMC1BhO6e8W48mwH5E1NQVpwAZN9rNfGq0
ZzPQu9gkHu+5kEIwNLKs5nRQD52tHdHnHjrJTe+93YHfW4rbhdguniNNCtH9aMYwvrjfaQmK661X
TN+uG/hmtHSpFXe9j8b85rFRINi3z+1d8xK65j/qU70L7wy0LS07VSO2kFKL8xK5AEhRebTAaW6+
JOlx1T9pFCMfYYUG5yFAdV3KlgARVjz6ViN8xbQFcdFtvjEuF46peeHsTMx0iGoCGUVr2KXgZhjn
XPXP6eDpyatmuJX2pUz/GXqi3WIzLL+Uy/kKdTKlVVhwAFiznuAjKgPIrrR7rcHcmQKqOzpkYO9M
v5q2CXjaHtjTDTJC1j+E3WzGFeeDzld+J02RU7OG+vWn3k3v2Tt8EGzkJVllQQhkGyzXJ8Y0EvlU
186m/78QzfmYKGqsJGY1E6Hs92Vo2JMyOckc2VEk+3pGtQVQxsR5nGkxJ7Vhmq5TsWv7+pugAKP2
+nISMviysFhY5iJMkDEpot+pGmjKU3KWezPqPK8bXxcel0hXph5C5MD4lO1YzMliePEZztK5rg91
Ovj6cBbirV8xK2VNSILN6JPFPZtSFPYUQssbRsG7EFfXFJQ1gIcq8uR85apFaEpDfYvJWj/9O6ce
vTS3Et5gMdwZag5ud1N6i70z7iUPU+uZnXrhI6X19i6efwj7/4VLEAszmzUBhtnK91l1MyzU25YS
wPmcaBLTVR0hoO92enIbjQSW2OZjT7tYSs65mKMCDN4WS/kG7+Sur/MxGlzGpgECZXd6zQ/lSQIC
NeHUKL24wKTqRQmZf+gVJsiiJPWNIHZE/WurTx2Bw3lzOK8haX1SzhZksJpG7mZfUEdxMYMn3w8v
1uN67HeYMsAITVPaDTrX4blqNLimZG6buYtr1sq5kzoFqm/PuoT/zYHp4AOT0NRNpW+2aAku9eWR
b7GNSr2wfpl/G1ClY1LYykf9PnOMYLnpgS+fe+YnZHcwurH+c/34MzO5oiPf342OrWjS2UGYu0+x
vgcRMprIv5jD9+tifhO8/NxTnthv1GY8Qlkjb2gZPlgE/Uxu7cXqHjE2N9mNVn/D+CPKqRhejYGP
PKbObHyPdNlRzJjIyhEmrHJRTbSu4FbSEazVRmgPZnyXZDoROL2lBa4tK/sNF/6lTUUxLVnTjRy0
e1aWq73VaW06r/Qb931eWM7RhKG6hloCSbPqRMm+lR29RTlr8fXwcZVACfytr+/bYiauDcpuOPcz
LmGIAVmI1SWkFo16p00K5qh1e+moJimmwbW15FzOrFrZMrB+ojy7Ebqjkj9V+f/ePYATaBqGAv4Z
XEzsPr7YLrUbx6RNDeRCzOoIQgl7XdqdkVsurC8iVm7b/M6yuDBemCO1FhPct7n2KFcPmeVfP2rb
y3X+PmfeXR3XRahAlwH0xXEDE9BFtwZsyXUxlBqchS/FoMxlriO3bQWK9FWICI9BqcH+f7ElcxaO
liRBjTT+upYf5NhLx911Fbb9+3mlOBuWxzSSWxUiQuW5Kl/68TYR9vn0tc5fO+ujRFGo/+ZZepbH
GbKoyGU/NZAX70eUxNa9ZIPD93Z2qr18Ix4pedQKcteo3E+gHC1haEsZVMbNZO5XiuZv2wucNeJu
yNmQ1CyRYQRTZ9ym1nLX5+tJbvODNtSfrm/Wb26Qn7L4TKyZZpWkapCV/NCD1R2C5IvgKLeDZTMM
X1zLtyRoMKHem++9sEHJUJAltZgN3phB0dmli+EuR7std5ZnfFmd6plVqpomuK7qZpURWVlMICi6
KBo8Hxbk4tVtsDcGWnK6GaSQ0jF90vestW1wxwMbsQCbyX11n3vCZypKZ2b4zt+epfPZk0lVkkQL
IV20kIVc7QZzvWn1ISofJjPzrqu6nSS6EMZ5XskCjI7E3v/Lw+KAbBMM5YCCfpvudPQbDJw7zVMO
Etbyu/aZEM0c7TU9OUfcA+rarAoWovuDx7oz5mOM1iM23xndUXOCm4fxQk/OKwPVdhqqFnrGq28m
ij313vKH78YLKZxTjvKpAUcqQpvpwJIMkVc4a6Ad/j+Vkbdk9LXl4xw0GjvzZlIhiw3IotKEIqFt
fFLRrgYSssMC3muk+Jo74zQySq1A26Mvl9jBzTvoQl3Ogbf1ikq5iJ/AgMFElPOywdVu2WRd4Q8f
m2NPluCZz7ymNOfCK0tsZjOCxLbvGlvswEstWH6pD3slHLxODcGQbRABA2U6nB+fBWNMVh2mUzfP
ZXWS0ExdyK/Xl5LcTc6T9yBHb/uBKeaycWckqJ6ER+WYuvWRVRBzdBqgYyn1LATrH637NKBQ3rZz
A+fN5BMroA7uDY3ZLps0bW9GAFo138PaLp9Aaxdonnk3ubItf+wD1LUfn1Ikr2YA28VeCFBryrLY
cbyyz+8SMEYZ94KMNc9vWlTuly+pnznpBzayub4IJN8wYch8DsaMl1QbQ1zVo/porYutLZSzoxTi
/E+HQlApsAz1hFIZXtV+odrD52TP4OglwcacN2G129GOoekq3iYKqB25o1KGgxprCfrll4N+KN0q
A2mMi46LwS/uq6cyWKMd1aK9eV9fiOROigQMPUBuYVQnOyZRiuelr05upBLjbZQU7qhksI0QwMLo
OV9AWGk5wyA6bXrKrfaPXpFnffjEQNoCfHNiE5YMFUg7xu5oVzfYsTuqs4jaLD4NoHaJuJRvOn14
Qzs41K/fdLu0Ja+4e/qz+syFXtzN24SCiIEqrOC/Q+XTCTOwL6rLXsjm0fpMFdZ/E2T8NEX+xa8O
VZoYC0xRBYtZUPoCYFgei0B3q0+DL+Gaap3oKQ4qz7inhkq3nfdZNHcjW30ICogZog3hFKFhS5ED
KTIId8Us7r23OgvhrmLdCsNBMiEk34+YgUCPjw9kPp8iB972Umcx3HWLw2yVIeuxV5vbKvU0g8gt
brd2XNgF5zLmKJErK4ddNB4DMss867ZG6zmYVUCZQTWSUDvDOQtANwEhJYM2hXiXA1Kpn8G7Lf0B
YTQ6YM9rxjmLMJ7mVWHD5eI62MoI/LA1yKgeHGJj+FFvvVlKq5+w/wPKHmriFPPoEvGBeN3E+GHv
TEQSplqZid280Xu61an2Y1yKQNl8kG7HA6NQLT1QYcIhHinL2378nZeRJ8AROlAOyRnEM0+Yu833
1UD5anBDO/dUX96FXk9B6BD2oXE35povbVyzFF4pP8Y9nkA94P5lIo1PCeHcA0ZJ5mxkQ2VC9hgO
HyMZYxelf33vKOvgvEOz6oWQrTD0sXMn6x99oEZ8yN3hHENbS4oejZAgPiQfhg/sMTDuosB4FL5k
990dC/6vq0RcwTzdTaa0c5tJWLYlvM/WQwVO58jcWQnlWKnt4XwEEkSdICiQU0YAln82ykAmGQV+
E3r/dBEa5yLKXIvkWWY2UNrs1cbgaho0i2pH4Rb1nC/M/ZWB8nnZoVSLSO2PamHns8XT3vSqqQ5a
h90LF6/r71aNsHEquOB5b8SlKfC4YAboh0F/B87X1FHQlhEoH3DxusrnjAo+t1MYP5eUp77JhkJW
1gISky63RbO1i+SlM31x8aO/9L08/U2YL+UUyhA1qQ+mHNtK+fW6rZPLx/kITZulomCwDWrQfLX8
6GA50X49MPi/zO0+UuZA3cJ8J1UhlnqfsMMVnhg4DpAU8QhjDbk3FexwaYmHAnGWdc55mJEVTUuC
BUwVgA0OXwazB6dGao8FYYfssF6JknQuuuhjuahjBljTrx8F4HoKppNq91Kxi0EwmzwTu7ZZwr84
VZzr0CuhiEYR14fQBQrMAqR0upy4Ld7W67fM/ACyLi/NjlUdE+tJ2T7nTsIINAQ6W08RtB5hM3iy
PnvoJvCTcHCnqSFiz+3bBTjekiIaxnskxcjoh0SDdVZK0Cd3MglBtb1tZwGcfaixMllNAWCEtrqT
lyA0AgB9OnP2TWt2Q0ZsG6UNZyOt0Y2KCIofN6qPSnk/UU8RShnOKrRSnJKM4Zak8o9RcGbxxVQf
i/RYaY9g5yIsgVKGs4RUtqaoU6BMDZiHfHHbkOpyYF94f6R+7g2fk7fAKjZNAiT8l2dbCbq9uCOf
p4QmfCJ+qfRyiasc22I63Y92P5301Bb3gD37lN1MN5ojHkmZ7BF6TTfukdrOojHmMbZKugM8uDME
xYkN+OCRekvjdm0HGueF5ILNREryUV6wkJq5U83M0QUnj/8smjkLYat8Uc4wRaXrmxFC4uZ5VV5M
69AmVHsUpQgXbHbxWPfLxNxB9tGq2MX7CHR8wucQp+itN+ZCkUWrUMldICScXwYwky+ZCMymnZTe
hwVoa4aCOEiUUrxXmMRJ6t+wWap/qvpmQRZLoJIib2Qn1+yNcw1NbnTAZ4BSapA8yl7iZUFh2eah
A6Kg5oUHCXMV7a71jED122D4aO1A3gZ4xtYVDi1yolRnCHW2Oe/Rm4MpTiN+zxw/tqMnmq4lvjat
O0nHOD8kFongTBxyvru+Mo04MhlMEXMmpRs/FY54z9hLwBcVlE7orNQ4329CnZ8ngm+4N5oyFvMU
J6LFdAcTGh1qAEiwAb6ETLK90Rtd2WGZ8yhr1sWKmsCLVWXkJ9n82PdyMDX5fVeZ3tKj425sbpa+
/wzEu9oWSv0lFaSjGuVelgp7fan8Xte8XkdVTJ1tucu9ss7tIo/9tQG1y6IFWm/mxFnbDs/OS8R5
JkmozaLLsESh+FkyvujLfTccsvzherhEnLC3pbs40Xkmd2opIGjRrMDofwCavyTp6CgZnGuaLKte
GhGagC19167VnV5nflmrwZT2P8psfRlW3enV8iWOMxee0RH09lC3rS1Yq1Ok5f7vVObimiyL1qph
wF/l/LTkuZ0hSqwAyXJdym9eD+f943yX3mWyELFTxXKtBcgBzHv5HjRYIKIVd5GfUQRI1Cnm3Ngs
lMm/4G+9UO3isvMXmSJy2j62pgwEWxkjLCbPsTSBtFA1VFRuWRspG3KL/fAGIww+2JVOVDn87Vi+
O7YX0rhrc45CTexxdF0wo1kY5BcdAZ0AQA11YlTHUl8AbzFI7dC+LfqVC1TvgKIG2rTci1/AWS66
kxYzYqVWubvR9MNs3fbRjrAT5nyuacmZ41JHaFhjOfnlwFBsU3e1WR7ZZolkKim+aSMX+nA2Oc25
McdAAXY1JbfH2TWSb9e12XRaFwI4I0RvWt3kDbYs7T1dFtGY9sFaS1coXq/L2Rxz1y4EcZfk3Inl
LIgQpIEUXPSGoJdtBkaXBNGNptlgcLrN/P6Pxk3OUvlSqdC3CBRWrJ9hPRjD91R3JTL1RewRXwEN
LaXvVtZ1N2rKqSleVABEXV88wqr5omcj1Elv6NAijFAVLAdbVnfRahGxG7OlK3ZtcveXnDd52DXQ
owVNI6utpsP3fLnr1mP6Z02RF/vCeYrIaNNyUiFrGl/mXLKb+alG80xZBddXjtobzh+AHWdF0xBW
LpUkxzDCk1YtRO2REsG5A9zFchMBXMbVxzvQ/83Wh79TgXMBhtYj9c1MWIu9qr8LqYc8dTJ5PiTM
niaAg8BeFB8MDO+yLtwikAL13sI4dIcB3vyFKj9vr5lmYaAGUFcYrf31fZXpea8UyFdgaM8ru1uZ
Aheivs9c+EWQJKdtLfcMiXI1mhtt0e6VzqJwH5hnfH9czjpwxwUI9K0IaliEC0J3MKpusEdltk0J
AxKd2HxuS4RG8+BeN4ZtT3AWyhS/UAyQ5loZl4j+4uEwjc+WHGj/R9p1NcetM8tfxComkMQryc27
yrJsv7AsB+ac+etvQz7HS8M08V2dZ1Wpd4DBAJzQLZKlEa0dd2TSaAgViVX7quAkTc9VJvp8Wb5y
rjZwBwaK12mbM56zwU+dsDglsomrx6Xet/W1+svj5wrEnRzNxwdL08ALum0GvTtGPsIo4CmGBBJQ
kqyjiXaGu0gnP6u9mlUWdeVTgBdWfvEtQe+10CDuDo2kJJNqDSv3RkB2Fx/TnW6PW3U7XN7F4qcS
69fq8aVSr9Ikr6hgkDSYuwj0Ul3R770426yv23Jb/gyHiwV5IwGHJZv9m8ENHLwVb4u9uUOr2oso
cyDYI742WmV0jCNW/af9TaZWbtZ/kvRRcI0KDeICg0mUQtIo3O6ivklUxTsI2bDSq4g+VOQPhIsG
ikXj3mAlc32nbWPUHwZIir2Rc2QXckhFWbHlL6TZVnGhITdQfSgotoog0aeD/72DtmFia8f2UOy8
G1FtShCJCBcoRln6pxwbqx9b/dzkgvEp4fpxAWLqps7rq7fzxGhA4o3nYnIKE6aQUtrTp3VHFzkf
FyBCFSS5ASOzT8GXjml46S58j6DHb2eWCxB0sMCXxR7ZrFEXNUpMKJIbPObYaTqV+3WDBHGcr4YG
XqdRmaV987qxFboNug9D82DhQ2UdR+AGfFEUvUA0IGzhlOxSSpdQVGlYZLqZRTq+BtrpXjXQt8Kk
81E/soRi4Hqudw7Prcu+/dHCuROPk4qWjwsTRgB5F4u1AtR+d5jkxtbN7lY1KkfLe1GMXexJuR5c
gwsUWhfW5jAAi318hfvk0dww2bxxL6IAF+0VFyFCyctSg3VQeNBdr9Vp26Sh6NSyhfnz4QXpAaqi
r9TgaW3KybS8MMGsAVNzZVwJ2ou0CR2MdNrVscd0w7r7LZ/bX3B85UZKh1SNfFBGSdW+IDu1vESi
e2l5jMG6YnB3YNqDor0HF5KLAcruTNDUy3q6ygtjgHjRb7WbagOqJ6eGHNpWfocqO4LGFZx7LA9W
2PRDBPAxu5MNxwo+DyJK9eWbg4Ijg6iyJlN+sh55mXxUDLzyWG4NrTvhJn/2d91mPKvb6hgcyfsS
1jNELtzG2UQtTQcioyNiXuIfmdCnucv+h3HtxbM8A+Pibmpo2hSDDA+zt08Geal7qG8qD0bvCULh
8rfaFYjPZ/iU5LXPmEKU2+zQ3EXgJ0fggHzpBC4w1vQCgRnRe4bdgn+ctxkm55xg8YnlosN5y9DQ
FjhMOhqyg5d4l9jGLWNFgGz0o7jZZvkdNcPl/DLKo1TTWtjKehzrm+zROyN5COaH/4G8im3Qmo1c
MNZppE5pBCzv2XIYr2/gQDgPPXwu9GGfIRCYhqhnKpvYZeUVoYQaM2UNnovPTTCQPGLbGhyKAy7U
y9d2i1E3tp9CGgPRdnIhGg1GU1UY2M7W6zJbqpMvVM43sRltgjiHoJr5+I74OdtG7hUX9IVlFD1s
05AgkZPCNQ31KejT7TqMKMTwnI9ZVGREglgNQoy3az+znHMDDUnpYh6bnfRpEpglWkYuvjS5leZJ
ArhBB3eA8X2SNqSdbKm4U0XkMsvv1NkScuGlVU1NMoZ/TdtN+1qyu2O3YWSMBNP+7/rOpIZqYGzU
oBrPRJ4YcW2NCojqmPCdDmpmjCPgCpJ21c7fqg+CjVt2/isa5yAR6hbqJIOHV738zD4FLhj2b1nX
VrETiX8vPlBmpnFPflLQKIKeNU6adk67e9kQrN3yTXA1hnOLyZAjqItj6aiSg8EwPRdDbeuWet8o
7xCrUcnMFM4rCtL7BFUx8Hh1Z4meDPlGDQQDHItvnyvEHzkASsupxySS2yabEfPx7QNE/Oz1/Rfs
CN8v3ZW1blBG8AsZ812ATiwZNJvrEH85QBR8gQpB79Vb7JilzZQgSSYVyUhXvbd2w2HaZyeCaTuC
MS3zTtQWuGzQFYwL5n4WeVOLIOeik8xr90P5vG7NcuS5/n8ugBu5nDZGhv+fhc+S/4ovFzcaP6vt
qR0nwd2/tP+GrCmaBhIaA51ruLdm69b0fprhyGC4q7qv+72k3AeinleVXa383TfHYOFhhlGbah16
FBiMB97cMm5btCxZ5wHDuxVGvtkIL+veaKEa2RxOEmvpEHzJLt3+85/AfuLsJwRBMlQyU0b52ZwV
Il+jbKqd6JkvguEcQwOPHIjbYakmpXd1ABrrLH4IIvP7FOR7D5SCQUvcNlT/o3Wcv/jyUA9oUWHW
aVvGsKG99cWIrFtyy/kicmFc9/WhGydYl6eTU0JjRIE0BxhL1OoxVoWpKBZH17yGi+OpHEd5McEo
7XZ0YBb6UZpjehwwUpvY5SE4MQr3cp/tRKUL0SZyAT5J47RWoGKOL7VwX1/CHcFqopFPELJEq8kF
9ylL2kxmnINK8ckITmH+RW4f2+kQxILP27fv15WV5Lmemz4Kw8kC0luLwHk6FSeWfY3uRQ6ydDXO
HITneJYCSuKBTeeSEoTx9F4LIBZculMosGgp/s5xuIBSFp4fkBI4XXPq8pciFU1TiwC4cIEJIl9t
WMRS5czOwURfCq5dEQAXKPR+yGjaAsCabrXoqW5e1m8QweGhfEQgnRTKBeJdY+7BA2d7/Qv4Cgbz
SdO2iSTK8Iv2nQsMajENSY7OfxddKge0DT8ySW91zO9VNNuuGyY4NZSLCoHsUV1iWx8XP7zpY9J9
6dBhMF30frsOJLgYKRcFuqA2vURnO5Q/SsEtlV4kVTQQt/hqmTsyFwNa6HVVJuO2o/vwi7/XwKhB
Hb1Fr0QKmgARuda60ykyyyHOLkFDLtt+ZN9pZn2Y6F0iPawv2SIP29UchacOKqaoD3UZ5jAahOkp
3qTPlLr11xbUFYjWnxhDSIcg5AucQrCOUOD43bKQuXvDRtT7o7erbXj6vjmSY+Wgqc0Rvf7W7wdF
5oKDSVvLaNmnPHtL/MtkL1Y40NiP/nvYVmQuRpi+1Uslw4kOrBaTbKUbMGU+MHrAtndYElvukWYb
0PwtfzTwaCK9rTxaIApUMH+o7sNb5S6+tYRFm/WTAc7s3xe7SKpcGkrWDpH9KH30gSXHuPsgcCWR
r3IhpU0GTZ7w2eh2H6uD9Io0mKPe0l14kHZs8gY8B4ImD6EPcZGFtnlWjIzgdYAONkQ7N5Oy8e6k
L+VZ2QTHOhTcACIv4uJLo3okmCrAdXgQ1zvG48d6md93JRvEoDIUy3WeSD1r2r6sJrR+KO1uLFub
tt/H6mnAsRRs2LJX/ALiPyQ7qe+bkJE8ThQVCPUDc9N4J9+Re5ZVi47D/1Bg+UvAuYJyXy96MSqV
PMA6xo7IEPudcipe6JdxWx6YAGr/CikLkVbxsm9eUblo4+mpbkLfFdQK1JnGB11E3y36/1yAmRJZ
n2oL/7/Xtlp28kUMb39x9asB7AfMLoJAbbvCYPqnap9/UzXrW+hjwLKrdzRufHQ5Tfep7rmhD9Z1
i9xhomBTebXghcIO8J/R7fobuCiieGagBqzpqdEepuHRqD974WfZelh3S9FScmEk1wxVMjSgZORh
MMHhIOp6FAFwUcMovTrrcuyVP+w979i178g2GfJ1mbgw0etdlXQEwVY19KOuVU5FBjvWIY1aJNno
/rfV4p4jOrG8SS2xWm1yrEEakhWiStRiDndmD19SLhMjiKDuwJ4IHRiulL3lhmfjEB+MbfxI3e7T
ukWiCMGXlodKj9P0jf7ckR0UiWzt1TpUJgZu1Ue0Ce3707jDGL9oJYW4XIzQy2CEwjj2jc35Tgfy
kn8vXj232DCxswSV2dTNdNsXdZwvlo/m68vFjjprpjFs3yIiyHoc5SWFlJZ2ZMVTJrsXbz1HuMbL
V9kvH+Vrz+ATqYKYccPKO31nHNXRDvftJXKtAxoTnjFnDGDtqGyGZ/HHuuDa4Qd0gzEw1I5xb+Y+
QDVoDFq93ZBB8LEuXFcukHSFJKNHEzjZufyiuO0zyV3jXDHBPH2rnzLDUSPw0Ime7It0AvP95OJL
G6WyHzHW8LGy+w1egejvB4PqXrdz8BXJdnAvSpUJIprBR5zCQPc7Ix4x1JMU71PRkDj7xSuBnyf0
S5E69VvGe113k53pH6SxsUkOBvgG8jUiSv2/5D5++SZP4JfqXaulIfpl8Ig+a290yRj1w3eI6KEl
MIuXPaBtUUl9AbN8Qj5CpfeuCtptnxqbcogd1aei56rA8U0uwPQ5Jmcp668eEGBqp3327lTMYpwY
53W0CTM7+q59MjaCcMoeVCubx0+bWL2hmn0H1J95VOvAcri+A+UKNxcdOeZoa1jMUWevlLzJZJqq
cP3oUJ2Db9BhxSSG9w10yP5BcaYPiGa3PWZd/a1ISHSRJGl26kzucSLVqfeT7bqBUsHbx5c7yHa9
6/ZIbKHm6KCrYV/KtnGTXITDtixE/2E3vs5lFDJUDPVwR16itA7jin36bMdNv0tcaWNuEtu7ZRlr
z5Hfk0ybwXHnHSN0kZ8y3tISDOa+1WxMKRNs5aKvziC4d4WV6P9QCqfdl1ga7LZ4wnCnLfBNAQo/
M2nRABLOrCrTQtvd2+noCIlc/6LfWnZlq3bmoHPIEWAuBsurZfzQZABp5dYPgckk++LN9FLsW6Rv
UNJgIhLew/gQvqxDLsaZGSJ37g0zb8ooR3E/N2WbgKvJsHZZ/mXyL924W4dafKLPoLi3hE/NGLMJ
cEQansPhQKfEtoxdKhJiF8Fw57zyqVR2oIB1qwqza4VkN1DEDuVhk+edKH6x1Vk5W28yJbOYovVy
MI4R9ishgZ30mEch20TZkfys2uqhkfdFtOnqQy0i6RH5Cfd8GLwcfi8Dd5wu3XTW/I//bav4mFGY
TTniY8cdzINf7EZVsVuy10Rzo6IjxsUKHyyjeGsxd8+lz6FabeOwcNHpL6oYLz97Zq7HRQzq6Z3f
egDSIfrxNtV4W51+Hit0sezlffnfQpTG5UaJkZkqZRTeCr4I6LlVz+okamtcdj4NKo+yjsYLi63u
zPmqcAjrkH1e1Zv2Ayojm26vfqvfKN2C+1QQJxZ7Xg3lisa5nDGOWaYwETDv2f/AtNPDjQEK0z3r
6G5d2a2OsdvtgqPo3l529Ssu54pKIhd+WLMXa30Ow8hOwsd1XxcBcE7Yl1LujTHC0tCOTtCZ+yrT
BJGP/cY/w8TVBs79gtGzKoWVZwbks5LSTvDO9w9xtJ1ED1T2Y1eQ+NpcR2molxZ2SRteevlYll+i
5IWEt1HzIEGaaX3llo/vL7P4+lw9+K3us/pcKR9i/aYkD0n4YR1i+QP/6naUu5+UJoe4J0ujss6i
fudvFM8Z7pnoOyQtvie7UlQoXvz6nAFyt5Qmx6lUam+J1OoAZhLkiNVtchS975e7GGY43DU1lQEp
YnZ6QbLxc9J62KsHKEeBxKvbM/2o7CZFGkNH+h3JDOiTmIWdvitMXXeQCyGBT+t2YiX4VPUdXVOg
CfQ1aUV6Bn8Jv1cYLnYQs0mzgTEgR2f9WGy1E8TMX+Q7sKB+Yaov9akRRny2TWsHgQsb8WT8Q9dd
wW/CPfRv7ca00YBqs7S4kdrvoRucxUe+wCf3+LYOMhYfm3MUf5R1J4/v1w+DIFJRLoyEYzyAaxUQ
mQQtvMI7VJDQEZxpthV/XzeVL+opoRdWdQS3bOMIAwZo8Xwswr0FWqh1W5YzWr/8X+WLe/5UpCCb
guv1zoSWwRqlJ0Oy/Yv8jREB+Tje/at5yHNXgLu+iCpf28snM9BUplhH99NW3qTH9Dm+ZHgM4JRv
2tdCyGu+nB6fWcpFlCTval9iupbs0xqZg61G3XYL2VmMU4AjQiStsB6VVb7OZ0hKakDgAxGTojm4
zD6T1nJTq39cX8j1m0bly3a5CY3LXIUzlv3nzril9WkoHjFmro8PRBU4vgiLix9GNSgBITCpjB8j
ske7pJ1Lh1DaSeTUpobINdcfVqrMxQ7Dh2qbz+oZ/TFNbDbebB2MM/08uglKd95mfSFF+8W9P7T0
34vAjx+N6rMSP4Yimca378a1U81FDt3w4xLfs+y7ctqWe+9SwKjSafB2Y2IJEExM0CTQIOMYHFOI
FSp36zYKNvAtrTZ7qmrh+E+NFyy6JpoOPT20LQ+3m6cdzF76byv6NicwQ9P9FPP17KnatpptyLVL
m6+GsA1VsG9vx36GUqKabnWsS2UINmnrOT46k4JQ4IuLgz7Xa0XlG1GHttCa+KdeCRvE6s7pJrrt
kK8dnPGTsiv2UKNCHCGNq99ANVdwGyzbyNSboKxOCU/Uq4Kub/Jb0CqZ0TMhuy4L7FLE+b4ckK8Y
7O+zdcwVLaXBCIzYry+ZUh+kVvv/O4SGlndFhya2alp/kJTHKSrjQQ/OUjpuU1/b9Spxg0QRJFEX
VktTLcOiClXA2cjv1dQS9Bl4CnqVquG2tCANJENIfQoFNbxFGApJI5MhGXyPbUxBpehNBlK15X1K
Hg3jNRS2wCxjaKYB0S5iyXydHwZA32i0sCnJIVAbOyTncRBxzS18Fmkq/QXC1/gxB2HmcgKQqDqU
2nakgdsaX73+QwLS4fUAtPT5+hsWV9rvQKXYJiWwkvMAsfnMHU4ZRFw6044PxaZ1mxt5T+7ayBHl
uJdWUpNlQyNwCd3kv9Iztas1NJmjmpUW952v3g+03ph99Lxu4MIp0uYw3BUZSZ1VZuhYd5MADevh
dAw0UXvZsiW6bComeKHwk38/qF5C+rFKRnBkSI2d6zeEnGgnaGMRYXDBAOJthdaHwBhLDSPCnzNZ
dqmoyC4CYX+fRZwyj4OmCSfUVpS9B3afysJEsogrVgTCbUgZVSB3awbsuxU5XvmsD7nbKSLFu4Xn
Orb9uifcUyWeMJkyylivwcDUiFyAjukQoOMviwRp/aVvuN+QuGeKNXlVYLLd7x1lS3O7thN3VE6g
i3XoCMXQGNQpZ1Fv3LJXX83j3i2pWkKAoQVok3UO+oGPSinKzQj2ie8g6MKiaS0kO13DfAyzx6i5
UwoRl6tgl/iuAW2goCyugaEaBNXkrRfGtl4cGom461FgGQhUwaaJjCDh6weQrS18qccNZGSn0Tsb
fb3P8m8j1QRX0PK+XHHYC3p2gsiYD4kxyLgeWgzHmFDZTkVDCG8iNtybFQ53xeDCDampjgI8MJrR
2pdNl9qkKrdVGX0BK8Ixpb6LUSO07lPl1MvGLtAky5WscE+j6ntT9mBxHINjH6KmGCFdRId70na3
5lhuJKLs2rz6gITzS5rEu6jQf0x96xZj7YSl9kULlfsyCQ7NMLp5EQ/OlEeXzkB/hRwGp6ZRTkYr
6nVdXFBFprpmajq1LM7RVT0Z2rzvwPUgFeiAlLYeqQ/rvrE0HouxnF8YfG6wiPU6B4Esiq0Svni9
boPFvY9SxVUHqDwM4NSqqks5YSTeit00gT7U+g9Yuu7n+NwVjIqFPiQeIqIe55ltyZUdUWS4rPKY
0HprQalXALh4tGcGc15aDNLo0QCArU93TTW4IJHadrqI12nx0M1gOEftFJBa1gb2LisvPXnSqt6J
itCWqSc43SJ7mBPNTl2clenYKwAqMfCPaWPdetZjEen48i7BD6kpY4iD139Ixxa80zGL87GHhqLn
UnqoDdU2h9hOc9Gn9vLSXcG4SyUHMS+UrBiY731tIbBbhOWzSbSbps8Fn6AiKO6Eob9S6qMcUIX/
IFNHSXM31j9UqA+ue/nyJpkgz8RMDwgK2N9nm5SoBckxhsPI/fBVHVCnLktbLXvBh6EIhpk7g/GS
ADSMoQZmIik4ZlX6Q1HqmzAcBNe+CIZ7X0x+5GXowsWFMhUPsTk+om/pYLUimgK2+H/Eejwr/100
zg8yaSgw1QdrdDPZQTXjoaaDnRvGJonMXWoFtmqVTqF2u/W9WkhLICJeYTmfaHWNjHEB66q+3HqG
95x48UbS4vup7w6J0jppC2rLdUzBiv5RGZS7LuoVYE4ShueTfhMo0Snqiw/rMMsXyi/TNC7YKnkZ
FD00HCG/0OwH8OFLvScoQIoguPCqZzTOMZ2BR4B6iNq7OBLF7+U3p6qAjRYdV2Dt4SKrZTRSB5YT
eN8lZV1yGGSnSFhle/+OOM2OHkSzeoubMwPkIqyslpnUDTqe0zR9AcnYN22Qdo1cC2KRCIb9fXZ4
u2oKa9WCXZb3GBfPeX1R3tFUrmkzS7j4EFSZOeH9hG/rMD55fX2uClmw/yIruNjQ0iwPMQOL66j0
IcBB7Ek7ysIrQlmMDTNLuNgwEqntagmLNWzTm8nFG20j3bByQer8lKlC4xZTlnXiR5GO2V8cUEdy
ytBkTeMf7kaayUMq4w3KZjfLe90Bg8qWbkYKtWBto79G4IcRxIelFkPs3BWTO1ZZlskY0gcmSTGK
RkKnCpstIU3tmGN3kjL5YOEJEJjxxZOb/TuixgybO3CpmWVqOOH7oS1eC++lBNHqOsCyz1yN4w6Y
7slGJGHmC4o02jFQWhTC6+KJ1vJ2Heftmv3jRplZwh0x0B52kcW+hKID46ChryHUczOIPzUv9XP6
HDr1x2mj2pVuY0jm4qLv9RRtxlP5sv47RPZyx1Cmk2ERtqBxoO+bQT/IaQzaeV1grgiGO4rGODSZ
mWJZ/ebVw+iD9iEw3vMSQPugCt1sHezg3F3Z5CY6eaFF6vZlffB83VW9am8OyeE9C/YLhr8eoyAw
AzNH3OrS+258aDsn6WSBEy51X+OIXUH4yxEyNFaAdJ07Op0LjQBbO3mH2Knd0WXUAdA8EeqsLO/Q
FZI71YkV1GrAcsONfPbGj1N49KbX9aVbvI9nVnGHd0q1NoGiKR5RU3QMY2ibde/oO/tt4bjj25RQ
SB5LhPzGSi9xUn+QUYn+b1ZwB1fSo8DPElihNYET0l2pJYKnMztzf4aG61ZwZ9KgSdLEFYwYk35b
Scomb5XKzkbfbcJClMFaqv5CpFdBeZKYlgwms9/v+rgf+iI0U+wKuD0RhF4n38YcjI7pQ0YaqbWC
A7ToBTM87rrM9S71CwV4jXQkpWErtS44PovrN0PgIoHpRSbamYBQ6p+89JyPna1Use1Zoplp9o/+
2KhfQGjf+33pwsggo5QCKJAuWf5cGAdD/Sb5Z6n+0ltfC2sQGLa+dH/MG6skJfLQAa9G40OlJPdx
LOqzF0FwYaAuMw+pqQxZ4SjbK4nkoCn1af0ALUYaDUUu5P/wDapxYSAKOilKetTTVG1LCmS3TmZ7
/98gmJWz92tNCkUfmfpVQJ/14EPkPUbq4zrE8gU+M4OLA1VOS7PymDjKs4Hm63TPxlUYI7PkdKAZ
jx40UL2gFVu2O/Qf+iA7lPdgOrRuhk/rv2TZC6/ryYULPTS1IUVEcktFRg9R6TaJ54DL606bTCcN
CozChg4Kil/XYZdP2RWWixuoJCpZzsTfJnMPCnqpeG3Jwcrf8z6ZrTIfLWTDnMYCKH31GiZoThxt
nQoWUGQJW+CZt6RyHtekxk5WsuJQiL4kZQhJnb3UCopHyxnOqzW8qLfUV43uK0Aa75MD69sgqW0E
KJUH+3QrizoF3+q5f8anX1vEk9JPRYQmPh+eIe3TD8W3eKPlrg/TwHtmbaON/0hEQwmCs61z4SMc
mzRoJGxXiASjklzAj2B78cd1zxOBcAGk8aZsCHusoo4iQncZlHdpEuFSvK4cF0ByMwkUg4nOZWGx
LweK3vzkq2Wg5WzdFOEWcVGkjoLJVycAMRpRw9Eg9F69fB0cJvyKjzcR9aVo6bhYEWAcYEgDwHmV
vk/y4Tz05qaNp+26WezsrzkeFxtIUzZEMtiJmk5qNNlx/XmoHhp0RzeeSBFo8cbSFcswkYABGSv3
Vk7CsDUaFSb53dnvXqQ2F+yRCIDz6UQ1Ggh14dY11F2QHQz54R2LNTOAc2fPGwOFsldEXmEWxLwf
6hiKjR8pvdHxPFrHWva3GRjn2K0c49LqsFqMGwm3Foih/dyJXiESeQMKwaPcClxBtHqcg8c00yWF
3U7EP4FpOA8F/3/Ro2cGcR4d4sWPPB/+v5VMr6RW3KLyXCsjz+sLt+jRMxjOo2OwgGglgUeT7GMA
uvOwsePxu0Ze6fCOJh1thsTdeFLdjlbJDGJEiFGsuF4/bEuqCdZN6AncrQcpCbWNmSKd8jg61SFl
0xLaZ/1Advjg2IauIaLMEOwU32MnFxhLbcCA607yTVLurOnO1F7Wd2k5H6YTZJ90U9PAAvL7Ve51
fmJkVvmveyeoqJ0st3YVJ8QILPJwIFIRefiyXb8w+ZHbcDQVRc8qvL/S8VNF6Z1hpfd9LuoxZY78
R0y9msYP3Ppd045yD5g6mTZoCpFDjNW02c7SRJfE8pG9GsQFPIVUdGhbLOI0jofKo2CGyd7zQNfR
pUN13VTQYvX7Po2T1eqNBGOazLJVaTiilmLnnagTbXnNrjDcWcI3oGSYOLloeGsdidZ2Frb3ll7j
u6N5Wne9ZS+4QnGeF05pblVpDaghtePhSenyjW5Z7n9C4R+QWRzI4FWGQSTMUXNSbKtMtyWpdusw
yx7wyxj+4UgmqudpDWNIFGwr9NcHnv+eDg00gJhQSwKnFN+eLccqaPWRSHOHAtqWZb7XelG74+Lu
zyDY32fverlLe3kMAdGO+3Fwuih3CxRWaeasrxbb2j9OJiFoaIE74x3CXeCh0Q21RoEzmdOO5r1d
aagEdcFWrYynsRqOVTohmybSUGNnZA2WbeLMPB9iItQPcEwD/UxqazMVP1LvU1Eewkjw3cKOyRoS
8/0ZUpVHcaeqMDCQQpfkkGTJCtTs8ITIvV2ulQeNmILBn+W9u64pt3dI8weRbBbYO8PYd+b0qW0y
J4iU+5oWh/XtWzy5s+3jYlGbEinTWLhL/FMSZ46JZyolglrU4okiVMa1hGINEtS/L6ER9lqeM2GW
rDYe+7Tea7lI7W45kzfD4OJ2o056FjMxG30XfCN772Ci9836iMKTax5EndfL37IzNM7rG09VUBbB
px5T4CgfGDEcG4xJ79T3aHDgMr8uHufpsZ/oJGakFkH9kivfRyEr8PJjaIbAeXhLhjpBz//PzzB1
A+45R7vpsHxsGMt349d1l1s+uleDOO/GVR5YGhMMi4b+KVGgGJY04J+KtpVu2WVQuutwy4fpCsd5
OAr4CYkMwBnlXd09teq3qHCmthbEwUUYQ9WR0tNVAuLD330cn8pVAxolPL6kcxWirzSx+85RVcF5
XQy3Vxj+HVkUTd7oLF3DEtYJRl9Aso0JaREvxeKJncFwJ1aLCqNp2KLlqW9PgWKPqSCPIULgzquu
aOMwgtaEtfkq2iFUHta3fWmEDTXhXxvy5vXzuN0O6WiwFB2xg86WN5lboTrtO9Bxdtk0TbCxHiDu
J7mqiPdqMabOkLkT2xmVVehMrrCbTFcL1L0UKFu/MgWPCBEMd2zTKtOnooUr1OZLFT6Fya3pf1tf
RBEEd1QVQ+t0s4YllQEewcL4MiIjlOmhwKlFMNwRlSpiolSFrzHd2Ebqc9k/piA/WzdlOcrNdoV7
DuetFYyUyU7//PhPMOrXnJjeGSOZ9F1R7lbof1xA0KIqSKQReJXrP7DOCKiu0pv4PDnDh58kOsaD
fytS8RIcK54XJTLLMI1YfKDBLle2efK0voyi/88Fhra0plZiIoxNQ+ze+yqLzq0IgIsL4BsiaVYx
rx5cL33I5HfFHYLZHA3ua5qcr40lWg+UBuOD3mjaRe0f2ywUNBAtx+grBO9plVmCVgcQVfVR1rY1
iN+qehcYrR2RbSF9iPx8s74ry68f4wrJOVtU9tpoMAa66k0eCav3jHoc+mD0MyZnBMd1eYt+gfGq
RYPsSVLGaNjICE6Qr2jKXrdm+SqlGiEqlVWF1ysxfXQ4WOzyifRviuHbCbkExbcoE/HnLYedKw4X
3fpSp/HEqD3BINeALZtsW+V53ZTFySYNoiv/2sK5m9cWcdT3sMW6MN0q1tQwuJgSdMPv/k6+nUBt
1d+i0CzszhMZxzmhFHhGmEU4qExWzTrinh1sBZTTrB6nOdNgB5t2L5SMF20d54eG1FY1TWEuQ9Wd
Yit9pafyEt/g/r1Fftqp0QzWP3UbUJLszE+MX0DeEky2ih4wy8mw68Lz42uVmcZojcUv6bb9Zjpk
rvLK2BGVewsiyN2uf5lE5QzBivPKJ5kfj0bSAtHMPiXek+nd5c3jujuJILjgmJXZFNIa3wKKlaNh
KdjqQ7VJY9F9zJzyj0/e2dpxXzflgHGiUYIlZX6j0K9a/8PD/P8UuFAxsdctWo4lv84Hr3nqWWBc
UQigvBQKVj+okAZFBMCWdPYMrGljpn7DAMzxlOTKvo2SzboNy9HXVE2qgJhVJvxTMyRjGqYsa82e
FkzGbdj7O6js7iO72Bmihy07uX/szgyNWTyzaGraUsFHDctdD9vJpZ2tgyDSSb9nr18RkM+ZPbrj
QZWcHoyc39ZNXVzNGTa3muC+LcKM1ZtodrH80NEDkbzA8jttBsFFZRJnypCyMrFyaxwNB8Rnpmnr
Tz/5oIrBNjwhyfvy5/wMk4vSUyH/U3ZgX1XaKd6dm020ZwR8gvVbPMAzIC4qj8jHNhRz225h6hci
kaNWwyNDVfACEW0TF4aHxkzQxwkYLRodrz7Ig2gmYDFEXA3h35lWblQUroDqevxZ0/fWWNiT/DRI
L5lfbdd9bvklDS4/1VQ107L4keoSeq6dNAGLXSoTRPwGpKocdpfIIWYbCyfbqTf0TkTHuniXzWC5
YKsVlh4HMbJwnQJWXdCeDemPKqgcEXnXsk9czeOiLcmSPEFvLxIU462RfSHxXm4F/iAyhfnLLGR0
TR5hKhE5zCjQPuKBvaGJtvWTbkvDQrBby653tYaLEEXVhnkvY9XS3trS1t+kheKuO4RowZi1M2ti
ra0mVGXY9bSBLqiTDRsrUwTfiyI7uJBgdcOIqReWP/cv6vjRjAVb8peYc10oLhRkTR3HcgIAGTTK
1a13AMmHU9w0O7GIhcgWPhz4uuFZMbOl1zZ96G2bStq9Z0+oYWCsQTFVnpKg9UqDBCz91Whnc/Bt
ya/sMBINuS+/6sxfMPyrDtJXVVUwkWomfoV0zpFulX28k74zZuboaEauKrhul2/bKyL3wRsUutWA
2Q7v576143xjjR9b6bNmPvlkr3gigqdl176icTEnVjIyDR3QIi/YFZqy6Q3op7Wiqu1fLtkrDhdz
hjqI4+btMx7fi4xwIUd12O0cugPTNWRKb0Vl1eUIdAVkLjo7s8pgmpEe4kbqjGGbVJUrqf2OELCa
5vKPdVdc9vYrFBeBog7F/SjFGlLrQOqbQnRyRf+fCz+TbJmF5cOUWL+vyydNRD7HTuOf77vr7+ci
D8krGcQKeLGysRYm8BYe6gO+kARFpuUb/ArDxZ+4KfWcsCwlVds74tMtiJWcqcnO3mBd6qwVBIjl
tv7Z0eWCkI5+nlhLgFdD/7d7Qvv4xvhkuOiBdvItmxAqdv9H2nUtR44ryy9iBL15pe9utbydF8ZY
gt7br78J7TkrDobbOFf7rAhVF1FIFApVmZ/LVv92kWUPWNa4y0r6JjQ2ujOMr1Pd2pdjbX8e6MMr
dgbJInGHWza8opmjdLK8yV/QayGGhPP9OMjAqtrrcgJaNAO+GNFxkjRbqv0lebzsDWeT6gwqZNIk
LIqFyNZ7zRvS2CPJ+KjWlV2QT1GJbL4bgwdiJTaCSN1pre95jiNv/dJosX/ZH943Y5Agk9q0yOhO
LUV/VQyQWgUzaBT/nREGDkQ10Rt5pUEmXYvWvVhDFI3zBL3HM4WGTCitg7qIPtYykAAJDcy/0lJ/
euivintornuNAw2Sq+yYurj/uXEBGko6MlUHcgWhxMsu7sbFxjwDFYM54xU8QfMSmiaCCi1zQwO2
PAuKMbPKSbt2lwysRoomaZZisYQ8mVERI4kG3CsqMG/moLtOK0dveQfgLvhtzDCLZuCa0XYjzKQm
eNX60ltUvXOWNX3tlfq1RgWdEyX7QLGxyCyh2YDg2KwwG6g2U2HPepE6UtmFeiwckc/8ymLQH48R
btSt/DBm4+vlFdz314JgLsRfZYVlB8oKPc1byoKgm8KjlMnXhiqf+qET7XLEO+9qBZftSTKNiT9O
MYhNg5BINMBtz+RNZSFKZZLiCw9WcVPr4nmR40BV5O+9CNo+a4ACtRKH4qrgfqr5RmJ4sdL8Sjrd
F3LiaR3xhKm7ny3tAAFh2+gXd446fzKtM+nxmjI04dAOmU2a1ifY1yOZvFQdnuOmOyUz5sa0NrRq
oYHwSvIlR39+DaUjB1NYlb1U9ZM2mr2NtrX7Ql2us9Hy12xafWNa3UivvySz9Fal+iGVzS9rMa92
vCiro1qgoxKNAOf/gxCZb2NqXAnF+KiT5Kzp3dsYF8duno91DiGBLPkhxjqKrWLzPRGiR5y0t6R4
kVvRTymtlT7eou3ipmnaENl5qERR0KSaY7aJ36G/pM4jX1nTOzFR76tM/BXry22dL4OrqYs7rZJf
9onXrOCVTmu06suJrRGIv82Dl6zrTZWZh6my7IzMYWE9gxnqkWSK3RgQFFkqDHUSd8zqmwh0unZE
puuuh4jcpD4JinyVraLhrXHkkabxplJw1D4+LZLpjKr+WGuiY05ZYNXp05iXdiwWAehyriBr+JwJ
zXnOMJozaI8T5mYk4GETjeckFiMbbWicR4K9LEyVVFDGWRoGt9hRxL4wY3RW4Z5pGLhCtZrd6QUv
iHk2mBjO1KKfyEgrAL7iR42d+oVTnlpP9AUQMQroPbJ5nSV7ULt1i7kAVHLS4nkKJlHndYT6kKAg
OijExnP8Z5B2s0EZS0OESYVqQTedVFgYFivPhbAelZo367sL6BszTE7RGWtRFiM1U5lhbyRnVMCu
EonH07m3VMrGDJNPoPdwytQWZuoJ77rQvIzXhBMOPE+YbCI1l3huZbRKUUJV6SkrrlLu/Y/nBnMu
JWQt2rhH72Hb5aktq1VoSAMn8d8TPFEUUBOqimiKkApkwro2SVIlKQ4DkIW9RmfBspG6hoJThhAm
vF0glt1VNgnlk5bavDR293Kzsc1E3TxoQj5UOBbMdTySBldNQg5SnvogMnnVhfhs5RPohwaBAxd7
+2rrMxOG5mLEYzvC50Y/ydNdKgatdCC86T6eFSYKB0NMkiWmVsgvU4BMFCoha3GDAQdOOrEXi6pI
qQmhGg1lTCYWK7XXJAArqmwy3mcW7Zu65F6s65zEk2eGCccJjEZZjlYdN+t+RqV6bGeQTZbkE03/
W2do8rKpDazrYgoZnY+ftNLtRiU0gH2d/Ak6daQjH9+MyWITsojxlMCMmq5nSV29GalPMfNgYjfT
29phLrpSN0IVuZTR3BvVQb+up2jGpJsE/kzTHD2pBl9EcyPI0jlePpPWbk4PlgYg1jtxqCdAlN5/
q7LCK5ozyYM4Dtux9y9neHtItTHFDrLmco++XxGm+qL20g4zn5LMaRul686mkFsTzG6aosbMegmY
rmTVF2tWvcLQ7Ky1JDsuy3MqKuFll3aBEb0FkD4EMY4ls9PgPYQ+FVBD0hIFMiyojGYeuPA7p3mq
T+jl80tP9fXejt0CdSuXY5wi0B/eyqKJLmoLBIGsuF1eVFMsKCjSThAvXF3igJlqfNefUpz6mPi8
d8TdBdzYY/b2Usp1n+p0IqWF5CdEEQVM+l32aRc+NiaYjd0ppmUmHZIZUuB5SM2Rf9+upcz7ciLn
y7Ebu1W0VqOleusBFO4hRsds3V6u2oCnlrfLdqNuHGK2dqTpo0ZodkbLz0rY3yYQS3Xnb2kHthvY
dGW7KW28uwo/CpAxizaXsIDjKztvQxYJClQK3j7qfvZVi9zE0C5ufIgbeF2SOnmLu5IICsQfl1dy
72DbOM7O3+iGjosy5UnQ86ArLKcy0AxgnWSD16bHM8TkB5NaCJOc4gunpLDbQrIrsXKT6Zc5PF/2
aPdVcesSkxGkBqmKiEYN3ewFNMwFOzv2YevlJ+sMEnQbGf5tx11A6sCFbW7Qbbk57MYB7ZSrBLO9
Wx8kN/GiFNsclfc7KDyGC9ceB1ZYdbukkaV80WBPDtRjfCrdIphSu3OpisP6NIU8pQ0OrBgMrGjj
rPcrhbHFNO2lGa/BonZ3een2YUUF/6hpSDqYn37/hP3YRnNBT7myfstm8FusX0qoXV82snv4yB9G
mHWakTZrBjUCVcIgjcvASlW/0lC2ltECW8i8SvKe5Aw6xz8MUq83gaGXaTnWdOhjLTtfbVdnGEZv
UErbiEFrkBBoXa/rIS+ygHSJl5sRKA/S106SM7y8G6eoln1BFJy0b3xjTHIHdxUXWsNOj5EfIZsC
ay0/Mxy8/cnMWkOORIvbCT95EFFVkJqrTM2fLi/Dbm/N1gZzhpCh7aNRwzpIJD5P0/paivXdmlZe
TobALK0zGOOdRNBCkYj4EGkJ1bXC5fyIXdRVJOiRmBKq7Oxkpa5qyzjKyOt7AaoIkuUliRKIVupC
QxsFEf2hUNtgyo1HuRQ4tneD/cM0C/gzRDjjSgNNqqGhEiqmWTgX1tdMknnta7sbd2OIuRW2YA5q
I7Ig2yLJQTGl13LoXy5/x31fVNDWG+i+ldjBR7FWR1KbuN12K64S92N2GnQONux78WGCyQUkSGno
cgsTUuqr5ZMo8ZpG9wNS+bDA5AC1KSRz0VAnFlvxS5/4+ctyMzvTVY9hGS4N/26fgPphj516tKDk
MuYL7JUolQZDQHzxMLbINTS8mPH47Tifj53Uypp6nAYFxsRFsCWjPqm6wcmyeSaYEz5ZNJCG0/HK
eL2ppadh5FCh8f4/czoMKKsqq4j/X6xQyu2PoLpwLofxXg1juyL0F2yQ2uyqxqwtWBj9/kBHvyaf
Tkrx3oFpqP6RKWwWnjkQ1EWrc9kC8hHDuJ/b7C1Xont9Re9sCbpDQzoqa8v5druH3sYkA+jt1IlJ
k8OzLg3X/lFPIcpVIxfKHuXp++WPSP/VJe8YXF9kEdqBAkyJ9e3UIpqXg9keTJS2L9vhYI7KAEKR
zmhIohW1sj0I7ctk/cilkRMQvJBjIEHN1DEfSQ+MXq6h1mFPDS872O0j38Qc2/gSrURJ5Rpu9GjY
UB3dqYI2TG/It/4kBZTuElNG2LQu4QwZ7XaKbA0zx0KtVmuzEBoSSJGTEGMzxI6u6LBja3c3gmvx
Otf3F8wUDRWXYNT2mbBvFRlqIKAbds0J3ClQDs6lc2F+uRwV789Pf4bfhxUm0qsh70SpxZLRd/tm
dlLTLs5Q+PNMl94eJYec9FPiDlARXr41p+iex166u9U0KNGYoKFGqYGJ/3zJQHDcRxi8FfsDKVZ3
jlF9xYYTl87GpNL9ZYd3Q3RjjtkGEWgBy6WwkKp1kpfI621vlk+XTeyfjBsbzDYgsZykxQgbnbd4
aPt3xnAFDdjq9UHT86/Cu/iIuQoNZzEVYWICZe4XIyNjqqLONvh5GZ1qWb4WEvOrZpkgVh4PmLvA
OPjsde1EnLEpDgqtvQntQZbHx1ZKTmnT+7olnK2Wp3u//7k/fhsTXnOtRJrUJioeKqsgyRJ/Uhre
zty9SW78ZyJI1erFRE+V6q7fkYe4pLTrl9EBFjj1F8HlcaXuA8HGHBNBS4ycEDKKKnZM97X2wX7r
SIFuRzYe0M+Cy7t/7SPexh4TTYVlydGcwx45ZPdtYhf3uYsud6cHa5hd2hJkgSJ7vOOrA/M8ZbE2
TqpxiHp82P9OCkpgRnMGf3IlhLICAQHO+fEPO+fvcGFHR4amR3UFdGHvOwe1D98qQ+Np8UU3c623
iKfewfWQycFSrSpIM8KeGgDSfeG+cIpXSthXenUgvS0c8NmFdB0s0VCrUkyRbeAWidyktSTg8Orn
4zyMP4Y8PueD/swBoN1rGhS+0DZC5cTYNpkRjP8i9BXxeKpEfp1mQVQkbrKInqbFV3jDd1VleBZG
yx4Fwklndjf8xjSzO0wpG1Jp1VCX03pvnOszSazDZfd4JpgNodSkN6IFJlRz8LQoOstmzcGUXRPo
3gWYiviEbPdNk2ezZGENadOz1F8nvEYi+hP/OHU3/5+BRbw7CmVLdb5ktG73efnNaIuwlfPRaWJy
Wob2VpRVp+G2o/D8YqCSVCsxwTOGAKyTQ6VUj13JfZLb7U1WN84xITAInajOA4y8TwGB2Dp3b4R7
Ahp0HzT1QV45Kidd57nFRIRgNFazUIm2QhQgpQie3LzE1fBy2O0XvT/8YpVpFiFrtCaBFaoFOx6y
L9VxfkFhSbuOFJvKi0c2+s4ye7EtND5KXsyjVtiFj80PYFLQKJ1ifFz6YdeQDL+kzh+LzyDUxgQD
iGUhaFGawMSYREeCKaNSq6/EYea8aO17olEOFAyL/aHYmFlGU9a9gurEIrl9KpwXKz5pbfZ4ecl4
ZmjcbC6oST0TY50hlJCUfSglyn0mYu2kOrxsZj/80HqD+peM45hZF60qo8xSALdzV9tRU71A0oKT
p7/PDfyBGKaMdjRVhmTLH9JLzSCsooKjA01693X2Ns5rbmtL4xix9FUqB1ftC980F89QFw+atwe9
GZ1e70CvjVwaDfqFDdWoDm3miUe6IZgLDSd4egIdih31lT2vcSgVmJUrLLuos5NI5kOcNPZgarZK
jGA2lJ8xmLqnJQsaMB3X/XiwqtzuSxybAsgxjAG6bmaRv2kmVFONxG+JldtFVB4HDdIyfeuNCbiX
CDhOcJl/ubwCFLfYr6OBBdaiFVId7Eu/LzRRu26qxFJ1BfCn2IUcPbVVYivDehqG9HZpVs6K7yUO
OMZl0dKhMoh3UsagCO7lrorRvpEelmfVq4JsskHGRYfzcm8Jjcf+E6Sqv1lkUHWsp4xoJS5qifGC
4/tctIIjVzHHsZ0d85sVBkkLEyKkGPTAwSSDfnRBX1ycf4WpH5fXi2OGhdJEUuWK0KZIRbqastuy
wnQCp7tnJyS2nrDNPWMqKKRNYIJAgLkhjgkimtF6FYenLOfNSO3lrb8ZY2BTy+ZBkhoY6zFkPV9l
XnSY76H6dij8+IZHO0CTAybYfzOm/B7sEBmptCHDGpXmgq6a0hGT3K7i21zmFfi4fjEAqvcj3hxo
dSD6UlwTRzqNYRmuCPLlIXF5NVdeUNC/b9B6rlejliR8xEk56so1qCFzKBD+u8BjEi9FbDu572Bj
6H3oa9pFfJ33I8fIXqkaK2SivctA//Yf/RPDWI25SqvHtIUhPjWB4GVOc6X75Nhwwnz/o32YYmAB
DfHQz5Fgalyq16XsntUY+F/yBid3EtbfPGJwYSkrS8D8KS0T4ZzApJmGOTMx5I2a/kPA/dcdSMX+
HgOF2g1FVMPOX1dOdLjc9eH7ONb/sJF2zu2NUwpLGjzotTGX6N5x9TRDJ7ov1i+Xo41ngIEFMe2G
XqEEl1OCydlFOEEsgPPOsw8GHx+MAYNIXHWrp1X+WQeDb6+5eSQ+FGQIpZY3usYJawi6/r440BIn
q0RLyHhlbOeXdAKDB5r01xsrvbWWm3S9U7CXYh413+XY+4Mk0siyri7oy6caaGg2SRB7lC+DF3u8
L8lAg9bNNampd33upwXEadtzYuSekD1fDorLOxbaob9/xbaoxCQbYEcuBkeT64MyfbNy3usPdycx
wFBpCXiqDHy11pX89dA5xNdd5Q4Sk0F0z7vP7t35fttKDD50kEGIxxVOdcfBK64Lb7XnUP+Bmhwa
SMxTcsPDPV4wvncfbk4LoSk7y6L1eEmyo6D2i0C5Fp5mT3br4F+Gxvtv2diShlESDBnHoFAmwVSi
720EE5xBPHVWg8vRwYGM92XdmKoso+4XDZARDaBlaqKwSHlVL54JBjIyyFupxgRv4topoh+5PHHO
P06EvwfLxodJLnNDhlIqJmhDs3vTZnfidi3RH/lnEvQ37r1PWW5sVGmK/pOK7lZ38iRwIUSu/PZd
B4kZ2CqueQWGf8j3P8yx4LDiytrSYxZCXbk9BKkLbsgvNLhzLyP2xJ1/2Cv7bncUW8MbtGXVMfnz
F7NmfQvFx2uqKtj50VWOZ5kWbVnkuCr2wglA3uIxuKHqSdTLFDeyBczj0fIkgicmbUTncpxzvyiD
GMLSavOaIEiWoPnVHpTQfGvDVXtfwMSPPB5EcaKeJeoocgu39wL2cgvaLMPqaQqPLojz6dg6AO67
grCmWDLIp7m1NAVVazpxx6P85Zlhsgpz1QRFQ/XEzaQbw3xMyxdD59RneKfHe5PWZnv1VTFbE56D
UIiPgtJN7gSvDslXeu5aKNhwAIO3NvTvG2utXgxaouLDTT0q/rdd9u+SJJl+0c3/FzUMWIgm/n+t
lV4mYj6VxJDUq9Ov8tTwnNnrnt7uXJnBiiGeijWhjSqjD3UXPGIIjnjbf9MPkW8EileepdsljHFS
CpxV2w0MiDICvtE+/UfntCVVkNijl3dTPOuQpu2Hqwg9jpyNy7PCuJeX5liPMazMGAaj52570s6m
Kx5mZ4ZmwBRKt/LKMUpB5w+033jG5ExTXqytucKmsF4XU+rE412CYbByfhTaV62veeBE/98lewwI
FlIUlRm990oPg0eJ05Sb+lD7sWdc6zfauUhsqouG8cwD5+PSvXvJMIuK0lCs8fz+cbNrqiQ1h8o9
XgUOehj75OmyNc5Ksi11ilHJ5UpLSibqd/OARu1BAq0UrzuSZ4Ypj1aaODWSBTMKmpDSxgb9ejZ/
v+zKfjr4ESEG/bCbLb5EsaxOdIsvR9HB0wkoUfpQOJMQ2eD9ZVu7aLUxRVOTjSlNE4gAqmbsbyTT
zUPOuyDQDXQhBtjO6NLS56WndZCV5DakjeTiykqIbX6qhU+WNp7Qldt4UhdWYXYGPAGFKZIo3La9
LIgPf23jT7QC/GaMwQ3SFVJn0BVSS0hWPBoJLwR4340BidSsOqnGhfu9dmD4yX3tEzdztAxaV/GP
GAToeQAuNU407MP95iMyWKGkfd7ptBxHZyFAIBNkYAw33zAhXGNAVvGEAwnI01rbnWf8S7gwGLjQ
9LIzdYrFdDAXpU6/TR2Q8qP5oYTdpHIvR/7erMB2DVnG07qoYmtJaMA8jGiCagLjXrhuT50vHdV3
seH6aYht6fay2X0A0UxVpC8ff/S5x1Ld1aO24MSJ79F7LBE8W/7/H3xBsCobeJpHXeOPxuaxVecy
zif8cyscC3u1PnM0f/x/FmoNJZvTesGeTs2wlp+IFKq8N7X9jHpjg8FZLUnIoGfwgXLx17e0ITM5
jF7syHaC0Oc1a+zC4MYcg7h9Hhv6RF0Sise6DkDXZF9edp4BBmc7K9GmUsWCq9n3NQu78efl/78b
VqqOBgloBSt/dmEnptmJPcKqj0u7tQ5Zox5X0nPuU/tefFhh4KFo1EzTZlgp8D6mZlea9QmuLMQu
2hFUaLdiEJZB8awcCjWOMX2QaOAuOqzZUa84k6n794GNDQa8q6GGlIkMGxO0iLv74ksfaiDcnxFd
Yii9XV6YXSDfGGOAfCRG2ZodLfhJ+QnsOGEmGHd9Rexe/7emmNWpNEVY8hqmljyyxQxPmkdrldGf
wxkg3k0oNy4xQF1kTR+1Ef1+89dJ+G6uD6IF0XuQlnKAjP7gP5KHD0N/lMUsUR8nCQ51ObEljF1r
9YteNPaSXpXJjTE9Xl4qXmCwpbFeBwL0BexpNqY1ryjomA8TlE5rJ3F5M1WcwGCLY4mVpkJM5yjN
+FxDBWRN3XUG48/IveRQrLz0GRnsUUurblXqFn3vwBD2zzFUH6gcozHZXIrmfSD6ewOz9TJT7kZL
pRNPuGk8EyfHrar6GT2OTnUoPfIl9dIvPJv7qPRhksUMs1bKVaDTaXmYjQdl5ty4uXHBAEZXqHVW
0gej5WgeM6/5qV3LYPkmYXs2brOXy1HI2V1srcxY5kTNdXzADrzGfVlct/nzBJmBeh1sKe14YMhb
LwY0ZM0cE4lSe2oPetD6erCCyRwsMLor3cmVPR1kqGnwXkd5K8YgCOhppnSSaOzLtS2g+WNZP8Ed
sj1I2BIZxDrHORUQ9JJ5MIzHVX24vEy8oGALZBPUO6OVGhh9yW+OTYC96zavIANAXQn17svmOMsk
MwlKXApmLq90W0nPyugIRPf0enUvG9mjJPvtozFIAZJmsR7o5u1dOq6OIfkgelM6B1IrEB6o7eSK
utcCDQ13OolleNk+BxJlGjabK5wM3TGwHmGfCStx4ipIDcWTzFvCawzhhB9bQjMnUlZKjKUzs1CZ
r5JPiLj89hlZvKjHPokxseQWaRHkQuJryni0Et45vMe++JsdJreYh6lv5AXLZYW9q2DeGXIAcWM3
bv0VRNdgUF7uS26qzA18BjHUNm+bHv1X7+VUHbUJwWnDzkfXFh7RE5ET+PtX0o8kgKW/SOsk60zK
CdX8mjx0/UJP2LjvvxkebYv/S3NF8ubzFPaczG3/HfDDMstGVZmxvCwqLKuB5OeDHR3UN817L185
rYOr8E8uXwRnmyvstadKxRaqi2jpQFvm6uIG7kQuqOftJOggslD5whuvTMfZdAqDLGWUj30twmRh
pE7Zn9AW6lX6uSCcrJHnGoMtapHVJHnn4ZhRQDj2UtDqnKOTh18KAyAdGviiNX3H5AX4hapTKB/W
UAmJG11VhzhYUMOgA5bWWwZuB+8yfO1XFDYBQz/BBr+Ufk1QxUDAJKsVJo3+3JrDeY3w/J6XbrPc
aYl8JlHqm80YqFH5VC4YXYG+S1LMN2rTrbZK+Ygv/ygO1ikMFsmxUVYdfSqKjYfOnO1WIDy3OWm6
wsCQXBdqFrdwGyNCvyTsE7xgQ4T5XL0KsQ/FNAy10nsViPVueQ9h3D3KgJEc61md5O9gVB90pJt6
bRsFjqvFb21A4JOU4tbA+ab/UJ34O+NUmPxlnASdzEg7QWJzZarncgzGNXb6PhzqgFiHunqtRzRR
J7eDObpK9Hx5Sel/v5DPs8PD5qIQlH/ecQn5PC4pCnpI+KOqPC/ZueFFr6vGWvFthVPv0ldNuqi1
p9srlVP2TeeyWxyAUBkggqZfpEpUdbiaWt8k2d2YkSBRPzGqvD00VQaHLNJ3RKYJ7ySI0A9Z/TZr
eDuCk8OrDA5ZJZHTkeJQ56lHTI+3bnkw/PxBvrXOut0fkwN9col93qMZ72xmx+dKCdrhsQDnyKE+
gFjCxWiVrT9oRxnSQDw1tD12i98+JYMtaWcIWUKtiQF5XLzCq2+SuxGljW+6OzvGUfGih8imeikR
jkvtkB+FW17ljhulDProZbtkcovbH+0NQjritRKeKCdfcQq3BpdjOPGug7zVZTAnFSKjknK43Xnp
LbVo3CdeETSCrdqmTSVGlFvc4tM73kWXh3YsIb86DbU601yIHGZX9Ay/e0oC80aHsgllyp8Fe+Bs
So6v7NhcaclztdJ59dY46Hgrl5dr2Th21q8WjfCX9z8H1th5OYx5acqAIUukW8l7W2Z20DGBzzsy
dmEGUuCyqGmShabW3w9paSCWVdE+xmgyg14vAWeJcoiEhschvb9aG0sMCqRaXVU5ZcnMXzEncKRC
YbmrC3btLd+7Q32XcAe7d1drY5H6vklAVsGSFBAA47AXD8pwTQrTW8jiaNq3dQwvr9Y+1GxsMZu/
Het5XlR4RwVcFD/DDgCzBN6SxyD2eT1LuynGxhizyfthzqlKBKoUAh40okNfQR26/6KS09Q7gs4b
j9qPEfTQ6BjfNGX25BstrRq6AqG4FoUDAl6o2Wag7Uncy99w36sPM8yJF2dqP2cdeL8KdQyVBCE5
p8iKo29LLD1apPDw6w6XTf7Dsn3YZMIfkt96OhWAy95fwTieu4KXvrSADznMg0+wM8qS9mGM2QGa
1ZBMjuAg1EXFzF3Km3zgfMP9kP8wwYQ8pGLnKYrhT9XlzrLcLdXZAs3JlD/O8sPlb0cj+o+8a+MN
E/GS0MXlsFJTGTh18bwi2aJ16GNeree9dHTJEBPtk0pMqZ5hSEPmMF51TjXbftvb2n18l+BBdvW6
GxQVDjXEnFPPArkUB/V58c+ccESMRHmiYjyr2nuDPF61xLi2pJk3wcCNRiaRriqlXSX6lND8Gl0N
si9LivLF6ohu5S8nHvnKPyDy38HCnmYVbipaneLDGvSWAn64cHmzrhu3eBwDWuVMfF6jwH4vx0fQ
sKfarElVJNL9Fl/LTmc3DsgnTwYSdnLkpQecVdMYOAFgJJJOJbXi6mQaHshkMBd3eQvQDXshMlnK
eTTrqaBcxXp1SfEQSYtdVTziWM4u0xjMSPtVm4iIDxbl1w0Y5M3ajVPdsZSXy67wvhYDHHmkdH1L
OfQSM4JiNHhqdDnycp18u2yH98kY1EhiNdbRgYUJJ+ugK9+b8fny/+cGNYMW/bR2lVHDkdlfPPHc
OPqt6aLxBeRVGOF1rNuJ90i7X3jcBDWDDwr487uohE89cu7mSNWGlDByy1OHrmUSYlDsQeSh4n6i
vzHKYEUGwvEppnpndJxGsImzvlge5awBY8S55OaJPHus0Azm/rM1ojt3ucNJieStC0Cc/ziBSlsN
S1xpOOu4m/9++MeqzgjmqhQzDUjKXan+LK/QcOmPJwuAT6XN55a2EzviSbgqg0/dvTe2GeiYMagi
qjoNUvOGVIc+fSgEznDXfhP4xgaTeTTFCJXNGDbSq8nrvo4HsOE6RSA+kJc1WPE+GNnlnaY5XAim
P/4CaOkMoqhTvpCIslfSpibwJwfG4lav1aFyhcM62dwGTw6ysKS/EJwg+moBJEsj6BrV7rNns//J
iRYOrOgMrECUl8xjA6dEKSin2p4Tb21fO+16UJ5TFdXHc6Y7WX2wDEiH5k+yxnk45NlnUKdsRiHK
J9i3yOgTvb7Wqk91728ChkGZOSNyKVGFu0IOtOYhxondc8gWeMczSwK5VlGpr5QwGSwW131h3KCW
ea4bubANtHYmFjnKC8ZkSPlQjlRK2uIcqPs14w8n2WYqkGFHM6H56/Br8TpnDctTid7czHnvQXP0
lyWMrnlFYd6ZwVL/FnFk6QrFNuNB8pUr+ngpXVPSB3QW+qhMuTkH3Tjhwra0tqKE5twBe0JKv5Du
Wpg5/5+TNbC3eqjXN8VChRfJ5PeCn6jXTXtWRl7ph2LUBShh21nlytJlsgDD9DPtzMWhd4AA9ZWJ
79YG/8OZwIEulujXyvNGm5Al/9XUerWGgoc53wMVhSLHiofQPGsMplhdTKTWgne0I5Jm41JhK18G
1zqmx9QZeHoHvBOWpUsb2iwnVoPN13mUNhljfS5asXCm01nz9CevVMiLQQZPMFIwVxONEbP3O7xG
xMS+DMoc4Gc7WKU21zqBAn9UnyblWorPTcx7e+BdDtm21ak1OtkSsEjta32V4VJBpzKUk/6WOFpQ
njQcpbJbXhduGRiP1oEHHZyPyNI+lWtdDDqNyIWgz7691XkTfbyoMGmUbopYuVqiD4BK55LDiCJn
5qU3IJayk4MQjGeLqwXKc4hJS7psKhWVAnCbxNeFKl1ncu9ejgtevmzS37BxqYutudUT+tGOgFu0
VU+o1Ka2FIg+fcGevhWnLoy+XrbKiUaW92lMtbggJr4jiKRj4QcUo8f4x78zwQBGLI+9Hgnwa+ju
9fi4ZH7a+JdN7L/pfhyQLDuJaqj/ee2iabHupAAmVNvPqY+H8cjJ3/N/9CjdVj5BT7ps8daOA/km
gxryaqZVT6s+fwlVIxx9Ey/JYBRBB93wjfeIzLkFsNw4eqssakafMwySu3Fe3UK77hnlam+wJr+K
ljc165xIV7zLn5kXoiyLiZE2gzpWiBaLoLmfDggRYucv5hsmRF/XYPSaWzGcCGd1/2GzW9DmUC1M
eYnMpa7olTTBtD+9SU6eCnYtmoqUoW7TZocp5NWR6Ub78/z+2xzbUVondW5OCRA6bq7wsigonHxy
/0kMXJT/8YdtIe3aTmqH5d0f0aHYjAaOyckc8Omkz1lA38UWV7ZTD+Wmg+aWV/KX4bTwLug0+b7k
JgOhalnFUUubji3126LbVf21K76u0fWafueEzX7K8OEvg57gBYRsHFU+mI60nAw2DWe9zg6ym/mx
W4WXrfHcYmA0B8NFVDdYvUpS7Xk86sazrn5v5WDltVa999Nd+oIUXDeIPeUilIWoqSUoD+Bhe2/H
6YA+gmM48utsvJcpQbNxyp3BIaAh+NSc/iaSGGxt5L6aBdpjIC83cXHordqN5PtU0ThJyz7gfKwg
c5GT6iaOLfqaafVe1V3l41tcvozzc5WC8cqQ7Tb+dXkV/wFqPiwyiCqB79Cc/+pfMI+SXYN7GGxb
P3pA+Tvl9k81tusz73vS/3ppRRmk0Yseg+AznpCG7kqKDhoysyKCxKL6qK/n2JKdy17un75/O8n2
nyZF+Z+iQyldCTXYA37NEidfpxFwwSO2AzVP9HoWqdjJLP0CFa3dFLEzk1DVeDnfP5RuPpxh8ATH
jiaaFKWTZyjhnmY0pkGi9qRfDe7qlZ54or02fBIlXqSwk9smRC7B64bYVNCQLzu0YEQoXzX4+Wsv
/zod2p/Fy79bNwZjtMJcl0GDyVE37GIdnSLTbEtdPhMeOmRbTdVQIDLK7LqyGNr/I+3LluPGlW2/
iBEkOOKVUw2q0izZ8gvDstyc55lffxfk7hYNsQvneu+nHeFoZSWYmUjksJZkMqT0TA1PVV4cy9EA
tWcsgNrbbrCs5HC+Vg7SkpZssQncvjv552RTLzxNTntIfegnemG935+fTHIljnMypciNQGUUvPKR
9fAtt7NnH9ALRxHloEgx/hlUS1GfGmyxlE0LdA+R/8O4UZzE1r5kjnAscwODligfavGPnkVRk0Im
ENZFr0og2WV6mOuvM31eUoxETDexfhpiU2AiosPkH0JjgzJNzvC9iuoxMYHVch8kpwTTbSYKKLk3
ZpW3/BlYwkpV/kI38kjBFOKvKnuNKjvIjFzdM3eFx1qOl51tuw61ksZ5WzH2o570kMagGSKnuIlc
GRknw2onNvnyh6+9lUDuXtf17O/dxWqJ7aX5kQnZPjfv05UE7t6OCE1njXkc2bEC/rRXdvWh24nW
ZTfvl5UYLoBMQ6FLwwQxw/jFlK60tgbIkyB6bF4wBnjANA1R6hMYu4bplU43ISNOMbVmEM/UOzsF
BTDJ0p3AEjav55Us7thMYPeDRBQLn8mpOgHk6bG7SVwrscPzfEPPxNedxGt+DmcrtEUTQZuPgpVo
7igLRYpkwIMjRraHOb5Ng8fLum2XbExMHMkaURTz/RG0SibNRdIKhU2vMAg9do0pB/PQH40jtIXF
txKowtpTe5DOi8coiKeXyz9g8zuu5HNe1iaLPE9sVMfCKKzRB46i5Q61PBBeCpLJ7ffcShTnX+B1
VtqYQFSAtd0DUGN2I3qEC7bWFcfyh6fAqYWNwc03yEomZzq51AJPlo04//NCz8+6NwFnAtw9/h+N
tKyEccbSxCZIuEcIk5S3sH6uismt0h+Xvxf7G59u0ZUM7tLOgjGVrQnPt6mTj0kmAQKagESVlH5Z
NN7SSqIVQZGBcNe2rMrlYjFSTr0FDG4aqA6Qu47KMnqzWgueyNs3twkIYUMFE8gn4PglXzI9leBu
//RxkUruNVfFuOi8F9a0t1X7kMalrjkpjLYbII0tkiN1vB13wWFwCltF3Z6ioYoO+Yuonbp9da90
5G5RqVrqxrQgNZij2xAoW8QAG07Y7FWU1Pt4vNWj1NOU5hQ34Z+8ClaiOWc3w39Ey/MhV4+VSRx0
zuT6j2bkVnI4T9eVii7JCBVpdTNgha+K94VoBWczMq9kcJ4dq2lfA0UTxbBAc4Bjc1ab+U/6mCsR
nD8bYd0AiRooEGoXH8sq3pFU8y+782ZGsBLBuXM6tXJamjip7DAclqtwZ+4YsJ8omdq8QVdiOCfW
ccmMVQExGoaMqgdjcazylIS63Zv3C5CkLyu1mX+YpmwSYFRbGj+KHOZYjQKKIGty31eB6fTyNcb9
3MtCtgIhbkxNJQoEAXz29yqMOi1GYzJSc0k7ZdYjMb7IhS8N91ZgCSRtRqWVKH7ZCzNNOU0ziGq9
EGArE7CBJ0dFFoq+npAbZMuu18K4Na9q6bpwjCCsbHJ7qK/J+Hz54La+DlEJQ6QHmbjKr+SoOjYc
pgadNbXfEYCn6F7QCOLMllWvRXBWnbSdPJcZRGi7AUzzpvcLyVT00NuK32sxnAl0TaOkaZ0hd1FM
IClrz0ae4/UT74rc9P6nQ+P3amSaL+rE+HDD4FbO9kb+0onedILvwg8WW30gW12PKntW3rDqk4SN
AVWAmiA4MX6PRi+wDZ9lkIGHv21pD+1M9vMYYzPUEMQAgQnwqzRDHI/qFOPAJoDDtTtQXb1z5v3J
XOPKBPhtmq42R0IjmECj75XiiL5IJWrsbwaaD3/h92aiZpCTMMGZgRcBM41vbYOyvexZJLRJKlp0
2DYCXbNAR67JJo9xsoD6b+jYLncaYHk2lR2Azd41fSFaQBDJYYayenZMuZZHKRvR6aSjhZuHvFSF
AApo684h6ocq3O0ZaZ1sRhPOLZ5624j3Wp074dLYvew2wxdT1F7Z/kwf4riYM7e5WcwBM7jirMrI
VLEUW+xD3bdmQQq+fR+sNOPiTtUpVoPdyV9ZKpIPu95Frn5me1uSqwpAoUTS+L7UnEjyMBN2jrNd
HXIP9c2r5stwlP3SlV9FpfAt9hey+mx8l0rS6qhsEShcaW8cIyfxFTYCpLn0vvEkpCfvkNTX2bm8
Cq7J/eUoK9SVy8jBH69jyx/CWUM3cvSrEv0x6env59qXy9K2g+G/FsM/vYlZJVrBRukr6Vu3+MaQ
udmUIx2PncuCBM72XulaORvodAAaPcCpp/SkVWBoxlKMsGq8WS9bfzj2K1ZSelnptZyBxsxYJ8Im
0cMhcn/kpy8KiL+jo/pyWaft+G5RrElRk8r8UFWazoESdAi8enOXY81Bl29J/1ia+4DeTfStJk+X
5f2HaXwIZHnTSr1AmsHmp6S/LpTUix4wcOtOxx5UmNWukQTX13bw+pDGHWaU5lNvJlAvJnVrm0Q+
Kob0GClAdiHSVdlP/jKJ1lWEKnJBeU6qQWl07PqMjuIrLvgUX+UDw05oQDRsvl0+0M08Ew71zwfk
wvMUk5b2FTTUlgM1HntdkGpslnvISgAXkJsUj81USn6177GO6AS3wKBIncHRj8NuDFxh6Noqxa8l
cnHZCGNcaxpUGh3rfU+wuuq8aJ8cRQXW7bvm37PjGwxjMc8hxsWQo1cgVOg8o81cLX/R8vMkxQJL
FMni3gPdCAzfcobdh8N93Ja2Pj7p407L3ZAIhoIELs33FPSppE1dw/ySQ3eIj7/4ByohzfF2NPw4
PK7+sZhBOesTxMzlLujOseElolxAZHv8UNVM8sLUC3wgxkxa+eBXvJbf3rkyESyM+0b04v2P4Puh
FBcvsGBWNkmDr8Q2jSMMf0r35r3hst3baRdhaLYZBXYhOkYuWMRFrFJMSaKMpMVveT77mp54ci7K
foVHycWJYJYs3WAZ9oxG7qm+To9sbxzAFYyt8tdq1OXAJFKMixtVHuuWFUIgKfBGSZ5BmrSIWBU2
Z3FWoYIfpbJKEjVShtNjOH+m352AlvAMWDcHhMCAL7QHFIkXTD2rzvJU3iQ/ARfhiGCoBIryY1VS
qAc90fAbIsXcVVJhywNGu2th41UQ6XmGqLnNaDZVTNe74NxheoutVliPWP5npPLPYlJ5QSChXBbX
59EULAEiv7YLjoXP+NJbFNxFbz/RfUm5SDLWC8qkJSIJo6omXuLiORb4rYs5B7QH9cfLdrk56bCy
GcrOeZWBjBqI3aIO5/gLhLa4rTHz01zNN0NoB3tzhzlvlLps5SVoBb6+OeywFs2FlymVsrIe2Sc8
MiiT8lt6Ji+tz3qhjV19C29KDIkK1GWnx3ca1jK5ADOReYriDH7IGLMZLUN3lWGJG/BvwHLSb/W3
y/JEVsrFmTCxLKWdIC7MHpIQLHMiGFSRAC6uxPoMWE2CM8wV+toX5TcppaIz27ysNWThYMpTTI2v
4Uxq2M1GhEdoHzkMLq9wza+sTd7spxnEmcU9w9rAEryQPXkzlqwEcy431MkQ1qzcksqFrS8noqGo
M/5Jewa8jP+qxzmc0pAmmHt8o1/Psx7P3nTHWiUdVmSlxz8wiJUw9j3X7pZbiM8TVIqSF6M5BEIo
9c3330oA51QtUrg0I+yi2Q0u+1ah110FhxSDw+9IBW7wjgd1Wavt9/VKKudWQdtSKwggVT4Ohyay
Ix+UWbvii3zA6DAgyd+jyGt0xmamdS3qUG6HzJV0zsssmihqPeJQR0f/Ee/BkenOqq25s8/y5FBI
GLgZRFbyOKcbp67TVLZ33Hrv9DV+JttoCCBE5y6Gwg4i5mmRA3JPgD7Vw5nWcPJCxlujOhHMxshu
WNxLokaswHr4fXHFGORAk/Adp3a0A/XByF4KkK1EotRSJIfL/0e00ZopZhqZPyby1GDXP4ZtKL0o
dm3Gx49Pxa+IoxSSjUoKhX71XjHQipvbdDDewxCdrkQtqe07bSWPCybTnGGoI4QpynckcppDfox8
zU2+Dx7DMSB+58S+CFyUmdunO20lk4spBIhgeqRB5kDPVX7XD5JXA4NpbE/J8NgTT+DrgqiscxGm
icY+MFirxTpbOxT2b8z7/CzjbnPYKvR0Tt3kZy/K90RCPwUYTW/0AUKjcKcsP+ryRQ/+EigmOkcu
jER1UMSjDFtZborD7DFiWLZ+YRxyEO4CxMa8Q8nO6WrbureEydC2cB2EykAC1y1+LyDVzbE2GBiQ
vNOOAM/bsfUwJH+7Yt/7FP1T2Y79ek/2f5YSAX38b8l8KTZq5mABk92v+y/EMqbkYVWn8VrQlqS4
LsLXy+e8/Sk/5HG+X8PxE43h/fb9qevfAuJVwf1lEdsv15VOXOaQB5mmg62E1XsJBjMzP3iMXk1n
+bvBqd0vf1TQXknkHD+aS0mu2MgTe5yj2uDT5n2jleFeLNh8Ogg0ZBp8dvqPU+ScnuZyHoIMmxVG
tSMz1erKABgXAKScyBOOd2zfeB/SOJ8fdWDt5+w8lxvtrjm9L7KfMUyV/RXcwDT3rcjft+P2h0DO
3xNLkxqZTSWPrR8pT3L0Ijg/kQDe2QuDotgLAY07ueFV5qIBjodAfWhvQv+t8S+L21yvICvzYO6/
yvumoLEArIqyfOv1WPtpHdziIJeNnOkq6+xq37oyJv7mfb038OgCz9ROE/mEyGK4LALkKkGCdRJE
7NPyVfcZjqL2KJ0ZbFx0J0KeETg5vw2A2QZtNBtmMOF9S/w5Hv4PfUVmBBd8gN8HKNQc4zIBGxsD
nZQkP4F2wO5Ch9K3y19PYCs8FnXS1iAMYri4Gdpv/UuITOWyAJEiXPDokiForRLBQybHohsBZlC7
HeiT5boTTP9sp5L/+hWPOD1J0qC0mP1g44q98g2gtGb71zQ/DsK5amZOlz4OFzKChRZgbIEkI7VH
IKZMLsDxH9B7w0ZRjEhcXMuHzpPdHOFDlBFtVzU+3I1ncSuDYRkbtqeZlXYX22wuuXlVrhXdxuyp
hgKDirBMcKk7mSOumwqiJeFiy2h2tZVZsEuGlM62Xy3jxPgA2CvIvE0GTxUYqMjbuOjSjqMMT4BA
HS+R3KI+Wu7nKuxE+96bu6lYXCQEXCVUU/gtDtlMjaqJMDzGbjkNm6HV1YBWceJmi8v6ErKbednT
GDhgz8N+jCiGbfvJh3hOz1kyUIJj4qPsPrV2bXrd5icDue5ld9w8Tp0YhmpSlej8cETdlGGXd7Ae
0t7387EDzI+xuyxi0ztWIpimq/ug7JtsmShEdOYhbU5N1dnZ+NxPAL4erhPMZASJaDpiM4qtRHJW
GfWjWeis5R70J0q/hM3DZZW2i+orAdzXaYIeGawMAb/ov0F/h+F51B1G4CkU3rgX1i43/WwlkLvR
TCkah5Z5OfkWYk8LG7y+fq9cgzDsFnHFF2bKArvgX8fxMNa9zOZLlpvWy25zZF0EFXSf+CDscpMd
o2oSXaSbeCnkQ0mdS5fLuRvrmiGXsIVhBr46nVj1+Vc8SdAJxMPAFW0ICKWyZGJln2gQ9zRgYwRs
T2V6qHcxoMRbN3vNseoKtB0fM/UPiiCJ3nTvlarcNVgm5qR2bIF/Lt4CkI0UKD0jfM4iFD7Rd2Se
slKuyqUiogGUo+RUpju5eoxnwZyQwNn4RzKmqqJ5Zv4dLl6nfbN0wabKds1rdVZcAEn7NPh7Dxng
YBr2riOXXi87aVcc+yvJF7j2Zu64ksbFjlwhf4Mv/Roqr7B+1tlss9u6qoQtENHZcXEkibKoLEFY
4WLfx007sosbIQySIHToXOiwgFiV1wx0r/g6O9Wh36FzD5I/n5HcdE61+yOg6pUb8+BqXVFF0sgE
suDIxiCA6eCEJwb8girz/2Z9PLJaooyyFaiolkj9UaKAqW46gUUIXNXg4gMGOmYMwrGUGFmAapNs
Qd6xN4lodFBgCwYXErCaR1OTvZsmQKniov8zrqP1h+GCgdYZkty/Dw3+DcgQvAT+hMXsDlTkImg2
kTosMq0ijwaeVnDAMSugHo1uZKB/XvZUQWjjUdKomYTLmOK7DFhSUFS7ynYq0B4vCxEkLwYXDUDs
khQDQ+SRjyrw5YID2/jLhAMpm1hl60/DBYK26DDvzeSMjmmzNbL4LsawXgZaWNHUtSie8rhoXRvk
VTTgy7C2K3ugg47zqsJwYOlnZ1E8FZgBj4FmBlk6KQweZym7q0ouPbXVBNPqIoV4xLM2AddawOY5
GbWR6sNNgY2fXTFS0+JJ1PUXKcSFg8BEqoCdKuythLs2uJebL5ctTmDW/GBe3ljSVDAOgyE76YCa
b2V/oT8vy9i2aiCyUNMwZQCH/+6btTTUFK9wILaV8a7XgclgpumDhQEiW5npoY2iU9LQH6pUCSl/
tqMp1VXd1GRKeMifZCSVkWaYLSi9egY8O7aQM+yIST+1yiYPf8PU3cilsMPKPPXTI13/EMx52Nyp
Rqd0GDaI296Jo7+m/jkOzoH0ve4Eud370PolUdyNa7SVYpRAnnebRPaqIj4mybyD2J/h8iaNX3ID
25JkdCJs2EhjaksjfZqtwqukBj0v9WrCC3OR5FsNV1mt1Fd5DaxoKbSzBntlS2rTjDqapPlRUh3C
6aBihk3Cd5yiVz0N7WZ+jPXhB2iqHEut7SwM/ar7WiWtF9egbyCZH86pE1ZozxiWp+iCHvOmexjU
0lTDIJrKD1nIrWHJaQrdzbx3y7C87pP47rL1bgdLUyUmgAwNYuqc+Zaa0bQLoL3cMU2RNWF6e2j8
CeXTbq49wEDvTIvaVkn9LgyPfWKJNmE33IeyAX+qyagQAAbnd/dJsR4TxU2gYNAu3qfHBhSjqpcK
H2ECMfx8UZlFwMdIIWbyQ/AcoVN/YKOkwkYee1Zx5rpWh58vCspBITOT07moXWGLjUHvsuAZ3whH
PDeiG2yDmIRS8DOgbPX70c0ZUWvLkBQ3nelrmzVY/s6jJxoqu6RvvLkgfhPEBagozJtUl+7TQAdM
YView7za58p4SyoRHvpWoee3n8QFBivFxkZt4SexUTKGPVzv4Gz3yl5yale5V3dsXqbsbPMt9h3R
gWyEw9+Ec6Y0G2FF2xjC56Fye0Ar50jNdWDk0OfLTiMQxCflBqCAgoqExFXzJLbHBVAT+VLkuF6m
q7KJRKe6/Z0NxdCpyWgW2L+vsj/AhGBt29QVNwhB9weXLNTJicPKu6zVthhqyCjRGZrCT5B1Ux+o
QWni2wHj21zegqX141G0Dvu+UvfJQ7QPMSzorbQx42Q0y8ZQ3MXM7KaTd1NounU8EAfzGOdElw6z
qvukkV2tIU9B0h1DQlsbkzZAYgGIqDb66Wgd46E5j3PxV1UYmG8YDuMc2wPuWT1X7RBHactjv1PU
4TwGsZMWeHiGT6lWuz1wvrREquxyVJzCihp7MjKMBw0HjWr7yye6bScfqnIfrlaCNG8VqFqR2iV6
f7LMyC3S0SmW5uWyqI2rArb/IYr9lNWp9nJkhUYIUebyk4I1OdMEqZRIFy7YLFpd92YDI2zk1m+H
U5nsamu4IUJohE1BoDBBEZXIROcfoUtdJ3mjKehjk94ekrvRaG2DPGXS4fKJsVD0yQ5Xcrjcc0xU
S4s6gmgx1V5FFmcK8DKph2u1A+hkiLwm0QQeJlKNu2tbK2ij0IBImjXP82A8aYGiOZMWOvMofb2s
nkgW52ZZZ84DFrYVV6/ONHgqxsKPo9e8zt3LcjajxuoYORu3mlmWkQzicxV/aeSLRr9L0Y/LIjay
TWqtRDBVV7Y9BuDenSuImMLxXqqzw9RgyFMl3kQAFygX4/fL8kQqcabe5FlaFqasuKqFnnWR+Tpp
HowhFFRb3kkqP1ugAcgYC9kPUqDf9VJHWcnKCp9oqsubsWq+Gmm475DqmaFyNVvVMTSlvUTKb5Om
PksqYBgzDV1KejfqU+gHc+kreuqnJv1mLDWIOlrjaBXlQzoA/rVFiUAts11oWI9pJR2BHflU6e01
5vIfB9Kfuzn7apWZf/nkNqMQMEj/1ohfDleV3rBG0Em5pXVNov2oPv/J36dUppaB8EC5LzMCMiWi
HVVcS50fS72/66ZR4KPs0D9/lA8RXAYTDKWWhdhtcJEy74rsKckiO1cBJnLdS8cY5AKjJkqBt3Jw
GPiHTM4QcK1lVE5w8y5oK4I/UPKw6vS1BfA+oKQE/rrpTMBD0nQLjTiDB91vrdQgmAEhbqO1tkJ/
WP1Lrrf2mHwvpJ+Xv9amH61EcX4bZnWYhj1y4VC/mkuvsK7lRGBwIhGcQSR4ZssJoqiLat9OXYY3
RdN/RklZCEpXm4a9UoWzCiMcDKPPkFqWIYZRH8b0/vJRsaP4ZHWrv89ZQN9rSdxQ/P0u/C6Tqyz+
EpGdYb1clrJV3IHnGOjCWqCbklX+ApLqoTUt+Ke0/4VCKt+2rmVjCdkJhZa2fWYfwti/r8J2YhQy
3pRISUDoEmM5MRUQ5W7+fUsGt5epyIBvYLax+vtGAHStsEwICCpHt6Uo8bXq7vKBbZrXSgRnwV07
ywX6xHCWWn6Ou/rBtOS7KiaPfyJGpUjxAXP4iWrPIGnVNRbEFNYhwVCk/LOTQ0cgg+Uzn0wMD2wV
GD9E+4QgvJRMlaIhbo/JhSWQr8ziayenh9iY7vQge421yk2SfLZJicebbO4RJtAFqP0lKwDeF8UB
Fv5TXyHhE4mT1s4KwGjWw+xLaGbKJrUlVb5LzB5LX6YTDs1JK+PT1A8EZRjpZq77fdIZoO+VDqUy
YppjqlEpw4B+FSIPyozFTjowYbbqVUBNuw2rfWaSV2LWJ0MzbqOIOso4Py6GtKNZgjAZR6U97Yh6
KjRXcFIbB0UtGd+C6oQoPDp92yekVY1ZcbPxajFUWy/eRk3E87Dpiisp/Nrk0oR4arG8Sd51p/IY
HsMTuvd25yRHIOUKwpdQGtcN7vMgTQGSpbjKTe+FGGzsXjX3HZT0yHqylw9w8wr9sDR+MlTO0xJU
TjUavkD2S4+/ai3JUfTc33JOKgP1RtF1lX5Ci5OC2kzLKCaATcv3RBvvJ1o5FbX+IBukMqorpo7x
lU8wXICWDFVliog7afdS/JLMvR2LUBS2VYHNqTrs7hNIUKQP5mRquJSDzrqKIsuhBj1LpYiLcuuW
wXf5Rww/iIDJz8EMBtwyOkQY9fyShNGXqTWvSTUtApPblIWPg1ezCViB91GrVXRGl6KWghJfJ88f
alC+6kSzAy0DybSgpS0SxF3N7VyEejLi+wRy7XV6fCZagtFIU94bYSFaNN0aVqF0pRZ3UWvj3GgS
xZcaQCLG5meV2WUMNMSd99jg2MmiGb+tfG0lkJ+ITPKuHS0V6hFUtwPAU7XTl6A/VEDsGzTBdbc1
/wztNMvS8d1UhadCiNOlrNs+hzLO7LCNmCx1qBNgi2qnPLPJLOkUi6LFFurjb0K5SzbNaqWytAzz
wMfpVB3qq+C+9OgNqx4mvqE7vQ8+L8zYNs/RFSOPEU79bVvQh9ZcEqnnkhlTVFNRgg6/ZLGtHdE3
vlJkB/xXg0PvGGl4+fp/gAHeymDWx82Z7jjk6IeqTPNsXxanJH2+HIjZf89f+eu/zxnrZBXNQMeU
uMuM9Uy8CE0ZdzdmS4DL/qUdRNv5AnX4GntfJDkSCFhPqdN9gPd5potgIbaulpVGfHk9GedKM4x3
W+mApGQcGJJSJmSIFGnCcql18MotZdZLaGIOxx7YRrIiuFT+I478a3N8sZWGGPRpQkgAcakb3+do
s062fq3sykPmNU+ivsTmBaNYwIfDwg+7L39XaKoATY5xMEQRTPrPPwbl3KFefdnaRDLYoa4OLbQy
EoZMhp6ewP0N1KbcrnvREMFmiwE7J/+qwn7GSsxYak0p6RDDOu7W84Q99RrshgEQUOpD6ReOdW3l
4JmqAGxagtzHEDTl/iNIfvwALl5hJT/WFIvpaU9+8oahnB2mMr4xXrD+0JyTc/zl8sEKJXIBysiH
tssCWD1bNZXPjP4DY1te/4OAgyw6muBQF6Rw/2GfH0ryoQnEthZJ309ZGwEKkGG950fcgHKWUenG
2LEW6Mgy0M+x6kMgF6vGKcwzQNbhNYfOEQYp7PIc+L/QtEVTitvx/l9RfPsmXFqFpirTbfqWh3dF
b9gZOiqmiHdgO4p8yOGS7rINid5WkBOWXhS9BGom8Lit/VlK8UTRTTwe2f/73ReWNEA7REaSBd7t
0EZbZHYVI13sTJ/2Oiik85qcZ0X/qwzj0R7r+FbrmldKki/pXByqVNspU/ldTrJzTOsX0iWJHWuG
f/nLvo+tf/qylilraO4CIIkfkAh7sx/zCFlnouQuej8gXBwX29SH+8CSPTlWX6cs2HVj6WuGciVb
EnZHp+91FD4qSffSmsGubK2nIQ9smgINtMEMeVW7NH6b8U+sQdWaHcCuq6Rw9C67A7OvoNCweems
Tpm/DeI2iZQOKZi2W/eOhXPC7O98OqiVHC5IE3nAmHXDChqY9TPg5EbpS07nEXCOo1lVvl7+MJvx
eiWOi9dmXi4EMEFQa/g+RyAg6PaD+vC/yeCC9QyEa6Bu4uhmnTZ2gQqAnQWVE/X0/n8TxAVltW0S
JcuhTK35lnKla34q4nTejolER2dUNWWL8KMKUY/xC8x7oEyj9DuJqN+MJt0HbXUb6cFDpJAzUCs9
uhhf46h11Ko6YfetAieGKVjG2X7Nf/wQPtFK41omRof7gHHTK25+TDDEK99MoBiZv4juu81ouRLG
xRh0wvosMaG1rqTOPCXOAm8bo1cpFhVeNuPlShLnZ4meDoiYkKToHkEr6Q9ALxAj//1+fM5l6Lmh
jRGODbYY2WZXvnZx4F62Q9FpcU6VyIkxDBp8GK0KPOMt8F7UrXosSus40F5waW578IdCvHfRtkhp
ybLh8rbSvjcoTZip6JIRacR5Vj1kczKzlBuPz9oe8SyatWWvh91d3k2C3Gr7riCWQaiqIZH/NNLS
azWoPFCn6tziUF5jb+GI3IPxG7Q/i8U1XLYWwraFYte4lzuw6YDbw8EDzQnxSAVov3f5c24t5sNm
Pn4QlweFFCktDRa0N73BDfeMz0fCPlqz1+zygPcohhZsUS607QcfMrlUKJbCKoxiHEKqXRHMLw8v
AqVYvvjposFDAGNfmix/govWrUYyBtTVUITVSrvSyF5uQjcdh1OrJq4mofZK0gNmUW67sN2DyPW1
jIPrpApOUi/fBor5FdgSjplG+v7yL9vUHJ0pNEMVtN8/9feiOYzoiEZYU0UuGi5emlW7yyK2df8Q
wX3QcjS1vAD3hEvL8xh/DWZQalnnrsMoYCTittraJ6QUe2+arlimYfHNNmXJSitT0OGV79LvWIjx
J1dxY6/7EjuDl91L30CwzegYRUFoM5leyeV8tpW1yJpDDBp0xWjaQRF4Yx7vrWzZ49nnVJl0V8lZ
7+ASecuK4k5LYztTQD2hJVgI0UGbUCUYUulNn1hvTRu5/WI6A0lf42h5UyMwHw6x9GDVo5NF01ua
kkd1yPZdMB5RYjzpnVSCesfw+iGJbCVRAY+WUfBeF9hor9y5jw+UDnZsLN+MXreDLDq0FnYQLZAA
1qGFQpfmWA2E1I30WiQYzEin20GN3yrTOE1FdTUN9D6xyKOsaufFKJ6jbmrtmuiyCxCbxZVU/Z52
kmhWeTPYrs6Ue4SlVEusREXBHhcHmu7tTZCP9mKKMObeu/6fnBM7M5aCySAd2dHvOb1kTmSZOzjn
rC8PDQS5+RQ+zb0i+3UELj9KbgN5fqij6LpQxp3V58/6nL70E8ZyrMlLpgZfZdy1UXPOzcnLmvmu
aafbtJ+8zlT9IWvPQ5xfZUP53eirI155tS0tjdcFoQD1ctObMcDDmFx0FXNlv2syYuJyjukETZrQ
CxXlpRgtQWq++VEwiKyraAEqeAP9LiI3SoxAlCw8h1FqZ213zmIwOAxNIXCpTUG4lizW10DjlPv6
NCrBeKb3eMTE95PyXdL9vBHkypvHtRLBRaapKHsjUAbF7YsdW/LoBZer6O9zZzUCrAMksfj7eXWv
KhhM9y9H1u0jMjQ4mm7gvcf+fVWYSVGD78g4Yn6Q0hsNkN0hlsWVui/ty3K272SMRRsKCFfArMB5
iDxjt0er4Ymdu/jSVe81h+pG8oq9dggeFs/ahzeiiLp5a6xEsrNd6QYmaVr1MURmM7Xp/KMz7qI2
RrZ13YmgwreP8UM7/hibSkurBaLCEZSyWJCK8280Es2ciKR8uiGSXs8KSKHR/UCBkGxejUon+FKb
QrAVoWJSx1I/gdMsagii7wSd1NnQ7JBS16gSt2iyncAg2MPgU8hcdWw55zTjBiGzhzLpc3OYn4b9
sluO9YHY8j45C0tjG8i6qGN89Ic5P+0sE4NbCS5XsiuvCz/fMfDI8dQJwWEV9pc+6/VROeGsbuym
RBslTLeUzRh7oVZ7bY2B7hQzXG2ZH3o9cEcd2BVoITh6hdrxrPjSjPLuovpdmz5aVN1Vpn4YqPJX
TxSBvzMT+f3XURn/MzGygEa5yjeL0C0lCyr+eE4FQCbHxK0q6XZXPJSxIMhvbBUzSRohsmkAXpuv
XqejlhgwH8XFmkTtj1G3K6oxt1Oz8ftuuF6MymnV/ls2aYkrSyaWMeZjNfQPeVdjuWP2igDAkEPp
XDa7z/H091/FfZ3akK3RohauBDPdNUrpyOH//63DRJiGbpgaoQpf36u1UjJT1m2cq9sC0/vtcCyX
+8tqfHbS32Uw51qFtniRBrPpUTkZuq96j2n58K6WXy/L+GzIv8vgInYTDW2UxJBhRZKD+aY62JNm
X3XfInmftqIR8436yO/iuC9jNFhCMGNUnQYse4Cj5kp7C/aAz2C18gNUvKzcph0oyD+AS4LvxJeF
qihJpHTAUBVK2P7YRafa+gPWHWj0IYOv+LQ0L5qxgIxfGAmZixkZ4OPabM+wlW0RcNOma6/EcZlb
GEpYFumRg8pZa4NSU4uvcrmx60Gw3bUx+fi7XpzxVdgIyo0RghJwGZJ3SBATWyI91kJFiAibOqH/
hXFkFTsUlLtX8fDLJklmOi30QBtyJ1cLsUesAyi6NP5JbECHhO1r6AAD4XItC3wfgSKh5g0qjsPQ
xPeWlT1dNrvts0PYxXyaDHhV/qFQE6BDRVDEla3GT3rrGdsve6sd9moanBIdW3KJ6YJhM7WTwLib
h8kT/AD2cT5dAKsfwLlZHCg11l46RKe7+No69iC2oU+MM1cHWqHo+bXpZSth3OdrliokwKJCYW0h
9xijOfw/0q6rSW6b2f4iVjGHV6bJsznphbXSymDO+dffg9VnLReiBteSn1xl1/Y02AmN7nOirvmT
hLYQQS1oEQmHIR9HUe8wB6AQOxoBzpmexC5045ZXsfxaTsLsVZnO+piSjFrisyR0U8S6KSHJAgeZ
KrzBAG292RTzce4bjinSg/nlKy1kMS6mJUaOlgoOLpSP6IwL4iYNt5ctQVm1hIUMJr53mow9227A
bGGXnsfJTOxuIEdZTrDYo+OWPKPuS1UCBh+5wDNQdM5neY8e1Laq1X0Xzl6Em6tp5qdyABCqNJ8L
s4vsUjPsWm3vtGo8ppZuz0X4lCiBaNcpln1GK9vqnbAJzfa2zZ9mo3zNrerusmarh6djuBRrdpJl
qIxJaHGoTXMCH2sxmWnddMp3qeN041YNGzt8dP9Rw6WfOTut6CvNTHM8w4Stk1eBW0T/fUoa5rYQ
wTiq0Qe1UMl4iDR6vIln39I+OpQlcS+fFc+oGSlygs2myerxGElKR+pEb05bR05DH6tJ+1otOOsT
K88xn52IjQgj5k0CFYZdA4HB8BWwapC9cvutwLM/0DZ5mLCr32lh44wp1Epn9ESAuD7FS2Ws7CQl
4vjRb1QCchRMQUP/h0kbehGmfRc1MLd3UInGmb8aXu+IfmD3p+BccOStf7Gf4lg8ASxLxqQqIC5X
WrBlp8oevM8HvWu9Pq+uwCrPaQitMA3QT/YhkIl7utQKOhHgTvVz78pOtpd8dNQxWkA8jFCcAjc9
dO6IjVnJ0X2KpqINtnh72UxXXXrxG5h4SKxQiFUFv8EswJyDtahYrrZKL3LOlieGcWt0vuY2IThb
EyuiFbhKRAHDj0HFyVnrn9DEPyoeJDW2L9U1fWCaFnWCrIlts9S8OQicCFBqsdqfcDvzOKdHTfDX
dPIh0PycujCQ2+a9idQ1t5ptENUV2tjthtEpxwKvQp1jBtI+DaNvEl03LhPZwxKyK4XzzSiBKEMi
4lbQ54NoEBC8BuIjZvs3aBxtUjVyu3j0tEx9tMb8Oh2N29oimyFsrklErrHgf9YEAQzJlXaIgvy6
0YxDK9c+YOZP+VBQbAC/rbJdjU3/sJ6/Bkrh1EFy1yoAldPlezSn/EHsN8HcP8gzQM1Hxa4m4W3o
RVohyV/HcvSxhbYbtMLJVevRMJDPFOF+tozRvnyKNFZcOkTGz8dC1gUlg3EEYXMa0hrlxgCu3Rg3
o1y9vyxrPW79/GAsW+NgJkNplrCQVAKiIrD2eNjxPAGMU9eBaVTKCAFSdtPKN23xcFmBdU/6UIBx
2G5Cm0pV8PeNqT2EdGm40t065JWzHMNmSRqlVkwlGBud8mjB09kCiACzclzEGM6nZ0kah1aIpiGF
mLK6yubOTWLRJulV3pLN5WNbFaRpBtZ8sOYls13SxggrYahnej3o3LSab3Jz8LW6e+paHi7N6hfS
aP8dhTfdHWdiQqFObTfhC03JU1vfdVVpi8nzZXVWoHCRO3QZyyt4tVREFuk6HoSyb9MRNXMRHCQ9
PhSJ8k8nlLe1ZPryqPpZFDldTnxZar42SfRYhchnk3AIk/Cpm+Lr1pD9DJAdet/5ESZUO7O9nuRx
1zTkT2L/x09lFyCkSFLEfphwHnnhpPI3QbwnWeZcPpD1+5+ui7qJZwlJYUE151qw9EApkWG06Y2Q
4HauMZmhCdaJRIZvlAApUUsnzgEyaGhu0PAItFcdZlEbU6tYXJdyS6yEqkYiTXfpdXcyd8muuAbQ
+H8ecvhcvDJijNQSWjVC8aphN2hODHfQhSPWc73Lx/lupL/EZAPYnVjAtnAvYxI23n0mXNSxtSIH
5L6feq9sJsmzOvlmaI1/OtpSlbNNNU8bq+vxJmdgrbH380kxsaWenSwM+wBmTHiu+hhs5hK46Enw
1uXZtWWkogP/3ANy+AvoJM9qoNt6rx7CObil6KttpH+xku6ta5pnhFI855WKM/Szp5iCA3bSfVnV
j8IM4Iyu3QDq0FcDkzNStBosFsrTGL/4loYAYsOQKj/Xz5l1tKTCBqJRG3H6PavVykIM8y0V9MpG
3ARQcKqBHVtfglq0u/jY557KI3Cjf+qXz4nZS1yw6QMEu3+imO08NjJuI3lnuTk6IX0Zf08MwhuP
WVVpIYeph4KaRGUOK3HnZL5JReEgzc3OjHM7LpLbSnq7bKX0r13SiikcNFhCI2vQyrQCR+70c6UM
CHqDXSXzMcq646h0nKKdI5JdQGmShIx9ibt9K9aeanlKl9nBcF+lt23zPTLvLyu4HtU+zpNteUtz
MaitCnGxoB+ypnE0eMusdLsub3Zypt8HUrztCvAMZsahjCseqNaqJyzkM9UGqbMqCoBG4rad16Sv
FmaL9IPZJ+5lPdfNU8e+J+ZsJDQJPztcZYqVNiYoA7TYtDvVsvP8bu45h7kqBBU5Gk2SauF28FlI
baLsLuAFrkQ0Zxa/GnXhyMrrH2iyEKJ+FpIow2gFFZK/mQHbttG2YftVnr/9nRDmuJI4beWeFmeW
VHsJuRsnzZMKjibr128LjE54ujFhA0wdEzZZHacAJXHzPD9pAbjTh9CZIn1rTZOjoilYDuUp7c0D
GKY2eJU6G3K3Mds/ah4vfgZjgrrRjAFJJMyNR+1WaFLfCHjkXKtRayGCsYxUy3tFH2TZFSJtV8TT
0zATm4STn2vkxmzU/74bgiT+PqJOSzhs1n42kkDWgVQ1qUBMsgYsN7Zb7G7ueolwRhzWnFeinVVT
VHSMIVC1F2ksG8dSj2XUvHp6rYAznkQPZvhiVaJz2RzXjm8phwn62N211CKDoVRNayviZEeYSCJ3
BTYx0DD+g8viUhhzdmYajLAzVJOdMp91U3OEUTmZQ7dFV4+j1/r5KaauipitwCTH5/OLiywrzBqW
14/Wfkzr7aBrrmFGd4Cim/5SFv0ti29ltTFgVlqcYdsAbVbUr4K+dzpJ27Zh+3T5c9EQxGZN6PNT
LcYs+jxQVAN8dy4x1UMwDfdjyNv14J0cYxEVhmtibN7iWpf1mF57kEYwbSWSrRWby7qsxXSJNnMx
gwAAD3aIWVbJAJgweJIViV5aDIcJbfU2Ejhi1o/sQwwT1YehDhtD02Q3mmVHtIydkUmcmnM13C5V
YawNq6aW1BY69gVrX8fOJfH0694ZPQN9CtAD1hvexvivNxZTpi9//8PLZF9RlVED5hhmafAu3AMN
PdgpG8rFyXtp/PUTfRbDpJG4UJU8Dik6ZoZJeQWAk/LL0PPCwsor92cxTJoYgDMoh5SieHBm3wS3
aHxnefJV+kpZ6RuDE4XeL62fneizOCZldO2IhkIGcdiS3aaYg/7RIZG3PEzdX03vsyDG9DRJHXsh
hSBNv1WzK928+a8e9PnvM2ZXA0pq0iKgpuYVkOOAO2uPEScP8SyAiW0mUcIgEqACEp/b1+HZQDWp
JjPHSX8tzT9rwsQ1gGkrWACAmELdT8nXqQKQHS47deSIIzoBvJsA1+KYIKcXOrhsB8hrPHND9x6N
2FHvKV1iubFeCK8UX5n7+awfk/msWhVVhVoCfQ4Zj90GdFVbctPbPzbuZw/7UW7Po7u/bH/oNH1O
TC1m2zVVQJTo5i9K/qbqnLj3Xkb+3pMU9vU3DirR6inp9yzZSgoYeYojQDbG+VuPpw/dDcDOHVyZ
WGUlrmxjq+3lbxxAEZnAYVgg3Kgoem833PZt5zTYHZQt/7KQlei+/HiYmf18jOaUVqFFCYmnTecp
PsKT4My3jRu91Y54sFzCmzbkfTcmboxBO8wDVWsu70l5nIU7jkY0bl/6bkzgUFVBl5sIAuiKqgys
7xncX/+/FVWeLkwACVNsdSolRNXhcZavxpwHz7EqAMPGYOaVUPuojGt1Qk2adEYQDOv93B5LXj20
co/H5/8QwGKNGHU4ZRplTNbszvtxWPLO2KBA2vD2edfWLD7JYhLurBt91uRQZsKHqW7bK+mg7ua9
7o57w5t8xaFb0oHXxt5li/i16PusI+NIAiAkY8wmItFLL3g9smUQ8PTDzaTx8Ht4glhfkorUSLB9
4AI/VI8eZfN1TFzd+pPJ6k8HybgQwWu6KNfgV208vbZnF7AEV8E92atujzaIrYADWHkROclyPa0s
TIXxqyTqBUy5QjvzRsHUhw96nPvWm9wYPJLhDW/NdjU3L6QxrmXmYT9LIqSVxm0KmsXuKGucltl6
4lrIYBJzpBWVYkyQoW4mL3TKK+OMEYhDa3cuRZ0OK1u0BZfHErGGE/Dp8zH52SRq0SUtxI4Ap6HY
y3RdLXP6/ewEdnkj7HiEIWuj+J8kMmGkb/MZA6yQCBr4wtYd7Qlz+Af1Zb7NjhRVLkuc8PvEm7hc
w4BYimU3+M0ZAQ24bMhgjrinDA+Uszo5y160N90c13Fn8okTewqY08SDxulir6e2j8/LQtTGADIP
CKUh7p+xeuD3T0BA6/wZVEcU3noqXJ6LcGyWpU2ZI2z0aB301QB63G9VEAQn95djGf1SvyS3hU5M
iImiUctTKqIMXnXgSuRb4CHM6rMiPcTKZqplzn2CJ48JNQWa9gGg1sAEs2t30f7HZQL3lu1ltTiR
k93Ai8os6nIaonvyapSuNT8oxXkW3i5LWZvU/2SQTFDpSaeaugIx45V21cImZltDQw0g8JQ8Fuup
AjgYaoy0pM50e1n2um2gGfCDJIDtJBMhq9u5gmhj9Iv02syvCo0zgL9+iB8iGO2Qx9XJKAnMT9uO
+Q7ouyK2cp3LevCEMDGzDEVBwo4Nck/9qvS4lEmbZvjHxL9dlrMGmoFv9aENEyVB4GrJLa0T5Zuo
tuOdBK5FykdTONkmx/xR+SrvimdhY26HLW/iiqckEy9HuUtQbUN2pZ+nMPBb8TUNKlc3Fe+ylhyr
YFsdCUmNtqfUIGp7bPvvabFp48fLIn4TBn8eJAvGZJgdFmEMXJRGOnxn53exBBCeHplb39aw9F7j
mMhvKoUPiUzBFfcY4I4ItNJs4Jc6gt3g1gRsMk+0E9fY/aV+TEiUU8kSlBn6ta7kW3S80KMcpArY
0lKv+coDQqMR75cIvGDiYCKiJjRNHkZg4jDVzkP9QHA51DnfjCeDms2i6doHedqXM6ryHKjqXYV3
Q95z0HpJsFCDusBCRDtJaSpRnvfe7x6xMOfizekFi7uOsFFx7VN2fMDJVa9aiGRCB6b5SlXE+KIr
S3sxfw3zt544Q8Arj9/pXy99ISZy1GpfTWYL1ahB1G/dJr6rDxU1Qye8i07RxnJGx7QVcLYqqD6G
bYViLwdyHf4PzlQET2UmkIgR1qRKBSp3wP0wSj+rTjOmx7Dke9kJOHLYSguLdUo2B1C5DG/LwMcY
C7A/PGno/ygqf3xDtqaq8XqkwXTwDTeST7mnZC+7mb+aFF3RpxUszGdL3PAECCBOPcdxil+qq2lo
VKOBjvGE0cOvhhW6lw9xtdZZ6MYEkrQpzcCYoNvYPZvRNz0+qxWGJ6tj2N905ETmiXOavK/GhJKh
y6ce+HWKmyR7JT9lbeAY2R5LfH8UkBeaMfGEtFM2iCUEAY1XRwt6PHSDLTxGu8E1fWHX8jIA71NR
xRfBJTLyZMpSxMhqdmoAGAZcEl/et2JiyTR0hZRRgw9OAMDcq7vJlzw+eC0NFRdCic6EEjKa8mAR
qohcAPn4RrEOqXyjYh7WdI3g7bL9rZuDbgDzW8IoAPuuTWYArWDbF5zaWuNYQukTk5S2MSi2oJs8
T14Z8kZXBFu//0pjkrRYjxYo1yBNswcvfMndeYuiDsmTbApH2Vqg1dr2zuASZz4lLSrj6mASO+Td
walT/XrCHz+DcTpLT0S0TDDFBCTTs+glXuAanrTpXGEDikZP4lUL66b5IY/xuUCU+kAPoHZ8NDf5
dQWFe7ty5z3FV8/8yOctIvO+KuN7szRgVnqAwGz6ooKUXJ1eiJ76Aw9nnf6dSwfJ+Jw4iyTTKZem
lr1Uw8mK9zNvin29sFvYDON1Sd8OddpCl96vXi2f7CNHv7I2rSMi5vO6aet9koU0xvnUYpqGvIFG
wRd1rwHbMHkIjskuPROHdpw67j7lelD5sA363xdhyypVs4gLCKQIcg325FoQMPPfN3nHyPJvRBHG
lxrKQB7vFF/FOiUAX7ZANtyE23ivcNLm+qX34xjf+U0WWk2Facaiio8W7tSNYgceOB7wliFJzqTY
34yNhrdcjFNugzMPjoFjku/7aAvJKZ5x85aSW4/CF0WHSd4k5OFyzPxNHfvzm7HrlR2QyNpuhHYN
9Jp99VHZqi/ltnGrI73UU1BgiZfeeHoxMQRRFeQqM/SyABdk/mOaX9rqy2W9OGFKoT9hcXRtMLfG
EEKECcijYUiPijBxGroca1eYgFHLGsk7qsXQ+rrwrLT73LoJALfUn7S5s0PtjyjqF4bIRA8yp0Jj
hvhUbbNVlF0YcV7seJ+FiRdg32yBNI+/H+Xn2NpiUNYWePxaPBlMiMiUlGgKdV0z2VUKgNZAVcpr
U3FksKsgpjKaZUK//Tjpjt62/gDcn06uN39lYuw6QDtmSRfoOK4xHux83JI/anl9fG+VqTCqOJen
mlYYRN5rimLrI2BD/4DyZVnGsPsgJFRAI0dwWNhPv5YleWuZzdfLB8X7Hoy791aqRRINoGJ3nPDK
Yl2l8bfLIngpQaW/YeHv4FGKk47aFZ4i0vfHlcTRbYBx0lxHXF5RwlOJ8X0Zy6ujJEGlRngS+ke5
3qn102WVeCIYb5+lMjPjCiKm1sTCMaDhQ9SZKW+ddVUMVrM1TOeCepUdtMonIwKgB3pNurQzxFd1
fDQGjqOsf5yFDMYArH5WC0NFO5BeeGf0SoLY7u3UtjZY2tiFD5cPbmWFBpX5QhxVeWELnTBpqlLh
3cK6G13dwZXNGw5Yv3sDE5SN6avSDp9UOz9XkS15KaaIUsf471u7n38DYyChMaraqOA3qIYDDGIf
a/ZkM+7NK6w7oE8euTwsC953ZMxFiIQcBHX4jkE3UxZJu08DO5A4rrz+Br04WyZHgEDdtEgHvRK7
d3+8vllneqpZ70lnY0MbQilwymOPFw1XM/pCMpM5phDbxCntLkjqbWU+Rtr2stnQL/JL/f/z72vs
PIycxUqrZtBMF1+q8rYtMlcfQ7smb5flXNYDRCifrVPtxTwdJcgpmuI6FwzgB7Z/ksgXqrCJY04T
aWwgIpbr22wYQFWUntts5LyXrHfGF3KYu2dQ5oKAxUt6Fyx32rFyQnfeyM+SA6Jo1/pLE8cK3ueT
a0JJrVQJJi7OOyxhEi2yCQ8miKsTEzwqPPX24wydxD3ZJh75Il9L4FGOjsoeO4ZbnUdGQv3yktkx
gULC1lVe0TPUajAWpk5iIJXctHNpa83LZctbLVgXn4sJEUMLfCtLQhj+cT1LNpRVoubOhfIMnAkR
ZgLUqoI237NCP+mi9lDXk3tZE54IJhbUoHf7cWhK89wWWzXgpJDLwVRjNxvNeBKimfponjyQ5ouo
fR94aF8cFd4HixZJStCEeU4aGDP2qPT2KhHuLx/R+vDAx9d+T8oLAUHfdJ0BAgC3/Db6g1fd9rk9
nGNQKkg08wGIxO9AiicDXDhO7GnLe+dZnw5Z/AAmOshVRyYLmej9GQEQxx4gjwzMLHSu4uzBNpnb
lqu5Ckdv3rnS/75Q2xiGapwC+uw5umL0mBLuQDLPONgIgRECK6cSYiyE/hgQRXHWYhYjsHNUE4Ez
HHJOfcuTyUQJK1KHbKIvgnPk6fpR0vw8f71sMJzo8J75FwfXdrqYyDrshS6GN5tkQx8A5S2PooVT
DAIx+PMHEssB+8004NGJCPSkNrGLYZZteNb9advxCnWeOTCRQrTKhkjUzUrhqm3Oo/Z0+dR4Vs7u
DdZxaAHeFtbQAI8V4zmgaXH6J31HGZUq+FdgZz65kzm9B16aYnvdedbpE/iccDvY90c8P/qha75F
x+gtxhMxnQG0L+vJMcD3mnthHZaazTOolTB+Ud/MWe5I+FYC8S4LWS/BFM3EyoUBgk4mQYmkjYaU
4FFiSLaidQDSsSh8gaVclvKbs/sQw1hgasqpOeT0ProfXrtTBu4vZaOChYVgjkpwed9q3bE+xDEm
OJaKHBPt3bF+8Goo6FPWG94I0Lql/xTDPmHOmlZFRoLDi1J3CrYzbw6Cowb7chkXJFG7Hn8/3mEu
C5NMg49N1S1vq4Qe/q/10IcaTO3aG6Qr9JjaQPzURHugLgMK5VGIz9F8EsbNZVNYt+oPYUyKyvtQ
KUr60l2lm15MAcF97jTeDPJv7qMfUpiUpIIxajaT94hXndujCkCgamO6gY91emd6HvFcg7lTO3OR
q8KHCg/qvOsozzboOSy8d+yCTEsSWLwudEDALg6Jlfyd7+pMhlIAY9/L1Dy0dp9Uma1j8D2UTqP1
B/jLuN1/nCYTJHICdjTgRKI2A3O0+CwoLwpvr4V3XEyAKMMW1OQ5Kpe+vGnEZ1D4/J3ZsRFBDMzE
lHFWpKRURJbdRAAE+jshLOpVJwaBlVlQIs2umigFb/pdGHy/rMhvisyfH8NgLrN9oel9LMO0y+fR
lSm727Zu7XFLOa3G/XA9OyVqohyz8MFr9ZRxpkN4kdxggoU2F6Ve03f5dyCxB1xA/XprYFBqwkbJ
tC14yZ7+vQvBiQWbmeo8VtN3Pzo1j5pfbdTr6rnDBHfqdVvuvD/HDA0mbkSSNZFiwBekaKh0+iZP
HMHpnfK1RtEeIc1LvDTPPVEmUigRMDEUmqy0u3z3PvFz1b20Hn3GTnxM+mwvG9D689OHNxtM2Iik
8n8jHHTZhHJhFmd0Rja93fjaBEQ4xROuVV5Epkpc+oxMCAlJIGhWCrOJxdYZpN0QxY4Q8V7mqe1f
ksJEkWSa/9eGDE6jCyJpN/T1XbbDi9qJlzTXhz0Xx8hElDlOpr6qERTfr/ZwA+1p3KrX0iFwySbZ
qX5/Alugec6wbQWix8sfcX0U4kM6S/Lc6ZrQx8W7ofbueKR3Peu22yitLQ5o884YzcdWhQOK7NAm
PjbZ8vcOkfJy+XdwPqvJBCO1b021N/EzWvkRbN/pnANLk3NL4vikyUQcZSzVQaN93TToHDLdTYS3
MP6bG8XPmMoi9IhCaKoBtU7lqnhVvflgnYdrTXRqeCHd8Zm2o+akJ97MLk8zJtqMQtUMuQHNrOEw
tFcTr7/K+/tMZOnNopSBhocGde2r6nXMQ138zcXy49yYUBJ2VZ7pORSId3RXYvgeupFD7uNt5A4H
3twNz9aYEIKtl1hJ6fhnTs76WNpxtm25nFS/6bZ/qMSEkNhQgXVFX2Qbr3lEkt2pDsAcwQ+lndLH
Asj/sWfsyB2vdcNTjokmRTaWZkhbAe1wN+VuFz4kzeayr67vWX/EDHZyW+zLDuCgOMAfmy3zttxi
hQ2bV7w9a86lkh3ftoQwFeT3WTqluJVlyw6rxJZEGaOCPIhAXjazmOggVYRIQomDy1Ibu6ButAdP
94vhWMAvj8CARPzI5cV+amkX0gz7gCeMhqIVtGGtkdSVTeGuVRtHDy27kJ5BRuRyvhsnq1lMmABZ
EYilegRZOnvT2Mle8Fq7OkpecsX7chwzZKHM5bQOCab7UQ/U5ygsXak4NBrxLyvECUsWEzUkNe2l
pqa5Sz/r9U7Kb//u7zOBQiNJpLUBPo+MV9xgGxacv8+1OSZGjIpiWWSEI1UeeRUfG4dSt+n3szO5
nU9Z5BKfXybyrICJEIRgLKGhlwt1Y+4lO3bpY4KE9buYS1LNCYIA2IEDLC6vVm0p7RBA1gQcXTpp
Hwi24JDjNflOJ5TQYHPL70Zpj7wNeU5dA/Cnz5LFwpKqhA5rD47kV2DGE73cB7HrRj8Gbu6HPtk0
mLNMPVi/a1yPL4AF5BTIMv18v7q3IcrglpJ04Hp8/g21Fmq1LDdwgn8kP0RlFboYhbdFLD5G+/wq
dFPwIryYR+NmcgGsndjCdXoKN+IXAKe5icuFOFrfeAbv0b8/iHGYIuz7bO5bOsFOtwKzTQ8OmtgO
vYFLz7weAD5EMb5jjtbQAXMLOaJC/Zw9A8TZ7ZLau+yh1FYvnTDjQHHUpEFt4oT/fRZTcIGUtzxU
Ft6HZFwG5DUNFr+gTE4CpyJ3vXhqUDgM8mNcP4wWJyysh7WfR8eOSPaViFeQkkqbz1l0rfPIWdez
6sffZ1xDMoxsrqk2onGQ6ytD38uhJ4aaffnbcCyAnYCc68noNPptBs3XjNwex6048GY1VnWxFOBK
g+JHttjOpmXI/SQpNQY8j90/8UvqYtfFMY91bX/r3OZIIbqLp5k3VsqTKn927DZLuyQPIZUSvIMG
2bdwQSttgEOhyqebZYYrHIatxdOW/t1fzH2hLdPzNIiYFqDCoT0TbJ84dHc6dDWPYhZEvvlH7xQL
aUy5IIe12RHQI7vSnXUVbLpN4E6xnWNaV/b7TXni1eXr2WIhkImXlapVYgwuWsTs4NT6k9Puihvs
Eu/ifwim4mev3YQP04FXq6zfwBdymbBIyNQqSvIeRZpX2as29QFB+Va/pzsAiMR+fYOOjVNspxte
G2wtgAG/BZOCKhY+dZZOVDKEKLbmmQawCGPXwK6kq4LczvyaLyoAnQNimgiML3bHuK1DMF4GE+6l
xq4FiRpIjcjwdtnf18LWUgZzimbbF0mWQ5VMOmXDTtQ41r8WhJd/n8koUdM0RQ7eMMqfLZOrVLsy
rTdJx4X3aQDt72VlVm1xKY3JLF2Um4JeQ5qwnf30jZZmphsVmI5CF49WLrWjinbq1K75Jy2upWg2
24gqSbNOhBsEXqmiEZNfAfibo+Bq+3chhe0xa8O/Uow7jI47HahfwYWIEq19MhzzTYXxSw5xpO/N
U31SeX2nVYMEfROY0lRTxaTB5wgaFq3Wp1jvceNmn6tHNTtGM6fDvGovCxFMkBbCaBqBionaU6Tk
Q3fjfAranTies2aXm7yUQEMvG5pBrfpTISY0x+OkJqE+0vUQgg10G200jxQ2GGsxhW+9WS+8ocG1
u6MigbZXUmQZ5SVjJXlX1laJB0q3Fs95/700fKF8yrAvJfES+eoyykIUayrA927BkQgY6GHfu++E
gt+1A/HabfetOSITJB53cWPtkrIUydjHNIdxUgzQbtiPLtZEtgHcT8NLb8q9pKyb4s+DZB8iGpBx
9WIG7erpTtFvtHQ/tZxUyhPBGEdEukGSSmiDJSWbdFd69FCmHBlrNcnyxJhsDezhfEhMyJABsle8
WOWeyIPTksK5HBlXdaHc1woSlmWxHKqhboZ1hIcGt0oQBEFMIWgmyJg5zsuTwiaTQMhUQqCNIpUb
vcrdGkA44GfiKLPqRAtlmJyitJWpAAUK5aPx0CWHJLhtyG3SbgFFz4m3q61h4PX+PDcmocTyQEq5
gih6VUnd6Et7MG4pL2f7KtuRK7hRa7u8xvDqje8dYRwM3+CUY1+95FJplbCEcRexeIYZnposPAmm
/kCSxFaS0VY0kHsb5F4fr7M+50yZvo+y/BIVQbtggGUSmPUsvDPKuaxqBKDd1s+iAzi+m/lAU0zo
R7h9T360oykmcaet6GL2eJM9XbbV9xv2JfmMU4SoF2SBAFb1kNmiQw4pHjltZVtgbES6KfZot3i0
90FXwNJNjR3I8rvg/8nytrI4BGrriyZIAl6YUjBxCDFAeFRwPg4Nj95itYG+lMH4i2FmeSGDLRBE
d3TBrbwiXpnZI+qU3Evu9NvL57pa6i00YtxG1Bs9IDqk6fro1GMBKm/upM+qay5kMP5itEMjV7jE
Ak/bjl57QCtmAN0KMYu/0+0SuyEUnwovKk9cxKjV3LOQzGRWoLOiiBahHUUtjeCroVsfJr/biQde
i2g9tX7IYid/pqkWiUgdZNprz0DL9dEgS7/qd5MLiCbYY77peC8Eq+37ha2wd2YT47H1TE+Wbj+P
QDYq8e6Oa84Vr22yHvMW2jEl2BikeiV3kITde7wuYmfQKR4yAJSAmFr2C787Vu+ddd27bJ/rYW8h
mE24eVFpA0VuTt/fk+at6WLbU8H7G+/yuFplLiQxEaaJpSIyK0jKpdCJRz+tv1rd9wrX8ek89Lws
spoWF9KYUKJqsZUpFNU7IydB/9Ipj1F6c/ns3ok/L8RMdhooE5pKVRrIGBzaZMCzvt05gaPAWGjn
Eqi6rR3fUdQL4EbBC8FnhctQBTC1xI3c4klzL/8grhUx0UYyksQwe/wg88vgYQLLS6/QQ8aMq4K1
YQrhBhRSnxdReSfNhJ+p1auqo2jZGIyym/g6K0/5yBsz4MRRtoYfJomUFT3q8IgHyGBDW7Lybvhm
OCl4c1O8OXEB+GjH/cLXZWt5EP9U2aBCZItFrqYEj11+o2XbRgvttjySpLKr4nqOeMMpq9Xph+Gy
w0ZKAp6MjFI9tV1lJ/q92ryE7W0f1ZyCjpcIf6nm60i0AFUPElZP8lW8IwuOfCfBUPuH4MwzknXT
pG0bVbdUZAXmmqKqE8HGGkgK5qvOo3vzgasfQcfqC074OL8zBOJpg+cRq7a5kMqEVUHoIxLgVugO
gqdG10rumTWn/l6PAgsZTATNpsLATAZkxGL+T6ZMZz02nFFQ/ViRvjaAABGCwa1Lc9PJ462Orkhl
TG9Fvq/C4kA00Va68UszAvg9yqajEh6CBjR7smEL8+B1HTpcSWwDUh9byuIOz1GnaRyOTcNLBGsn
BVwl0BzrEqyPZeRqYhnXCAta5MlRzF6F0Z15kNOrjZSFDHbhZMBhYBFTAdOChwHNnQ5QS/l6PCrb
zDGwx2ra0zueVLjNMCTPS7Fr/cOlcMYAcx30tEYOBcEguFOw7DT4woa/F8Q5x3evW5Swk5iOWpZB
TFoW+ywMt/mAbqyibS6H+rV4uNSGMbpRLQ0RhJSI9M1XwbpuZF50WMvWSwFMtobf9HErQYBUtgDW
0wU36zRXBOujgljsSLXsYGbjRZbIlRZPjt5ZfmQAq7wsnB7EjZ0RuIkRPuBVz50q3p13vTBb+Bzz
65q+7MUhx21lUgVsAtTiTp7kcyTNtjH1+zHO92UaXqeEbAWDh1exdvTKQja1gMUXJrMqT8SA7BCo
kHMe2XHCaVCsFvQLCcwVRTZaY9aohJxkzgTW9iL7WqKhoykbkj5fNqR1ewVVuggmF1lhE2tTjcDe
yOGTMfbuo8c52Qo9p05azTQI+f/KYDOpWqqhYSiQoUhuu0sA61p65N68g2M4+YYX89cd/UMa4+jt
pChKRWN+iBF+eheaN9VO3XIRBdfqg6VWbG5pFK3BbQ4ntws2w6bfkl2FYaXS4cHDrebOpSTG2ecW
Ay8DjZuabV31YNst31IAK5eHILfDM+wj9QRXe/mzlPBxkIyT4RHRNAIaygwwMEdphobp/5F2XUt2
40j2ixhBB5pXuutvGVWpJL0wWo4G9J78+j0oTasoFOdiV/vQPRE9EZU3wcxEIs05O1IIehWbrrxW
jnOnJZ0KircPEgNrn6Z3fTY7ivWgY6DTPLfJM67sCgAH/y+j5+dxh3qo25QZvZSec5U4GAOU+qf/
nwwuF+/zJimzBNwuueSXgHwPw539f2dTtdT12XGpd6cUcp5KODtbQTmud5XuHNdd8P9ThHvkm6qk
hmoE9phWKfbhKIOyKDrmdeffFiOKEvx8bU2NKjQSKINabOKYwbInjwyBsbui6heIovhWjF0dHT9G
K1WZWZEQn2ehqbtU+1I6FPXHJhyduKsEl+nWjbGWxUUKa0BhL9ZhblbdniywAThVOAm24UV+9G6g
djaWqZBxfDomVopg2Df+gpJhJ1zBEp0cFxaMmILqrmWkRWV6kYvOoRpQujsp9rppeFZnUTzfnNZf
Hx8XIerKnpVphEB9J/utSx9iz3bTj/WhcSu3fhGCvwmuRIu7fsERJxVoUsEQQz//iLeRP52Armqb
7rIzUI0B4twjW/YQ2D+7l/j35lpNLmAYPZYgsJzK3mPs8d7upj25MPAQPNkFQVekIRc3CKjFm2mG
QfZDFWgTBjclVAtCSZDHCF2aCx3DmAyZXUKOfvn16DM+Ax/Zmc//G48WKMXP2o5KU6UK+2yROXtN
a4DYMvbrUfQ+3xbz9lBi//86/ZOw2EvYfZXYH9QyMJJzQ3e3TWGzGbBKvmXOApU66+uepRa1Txw2
EKftmc1nQeSb1/m+96Ag5uRLtAOMxz5y/qZqvZbPmaIiTyOdGceaCqRYSw1PyyJiPBYdI2eCA8nC
BVUOlDlkO0ir7hrlldtp7ePto2Qn9d6pfn+t17nS1dcyI4MUE3uELIvytQfHarLYH40kv8qmiG9v
29rR11YsAoZd3eQsIwUWSd93LG64eD171LfuLU/BfjmDShbt226e30oYZyIAuahkfcCtLCVfcvJh
1vFKEBU4txPPlRDODrTCtmNDgkYERenwZ+HVPxjw5vQAEgFPOlYu/WDeC7ew2ad/981WUjnTAKe6
NdWUJRwScVJrH+ofUgvTsJ3m0PG+G0U3J0ufb8njohTRBi0femjZeD2m1BB6n6MLIK4fMBOHBTQR
/8NmNvCmHp/ntLPUmk0B9UKz93tZuki2kK9JYB18dqNiS0OeC6gUn/Wj7s7PaaAfzAeVuIxti81N
LaOLNuptZ9u+qVeqcYmOXjeLXDEPYNN+iocxXgwPg5gNJVpgyO9EI2FCedzDSJdMvC1fU5E9Kyhp
e8nVrr+q7bknHUQ54+YUOl6x/3q4xaU+S62E2OWDflOgBAv6+oCESnbmg3ywH9hafXYhT/lXwaEy
J7thnu85IepFz1UI/Q9TldNfyh+2r3/Ofg4gRcmB1yM9ZbtWBCohkstFGGXEXTqytGtZ7qkBHJP8
KWmBfx5mnh1/v62kwOUtLtA0STK3RgKfqIgvg4WwPvTKSZ2v3fwYU1Ft6xXL9NaJcgEmsuaWSBSa
/UJqa12E0IfyUu8i3ckCyY+OIRCVX6l2WGfRlhx9z/jbmqAuHMuPzxb2QPqTqEIpNGcuEKU5UHOV
2sSDO3ZmtzmQ07An1/mOHljSGXki9BzRjcWnTJo0RkXLHibZmS1vwp5jj7r0EO+tr2I4wdclnRvn
zi8pAWuos0iFr0xlQBwPsxnU1HRDrToUY30a5NnPCnJo++6J6tNdltUfQzW8H2nkzQV4AjMcTFH9
M1WZ10jDtyxUH+VEcfOm/2nnyguhAF4s6gYcvv1H0trXkI7OsiwehpA9eZb8ecFHzBJ/0pAUKkXr
NKXlRzGGzlJjb2AqOZbRIZumI/D4Pxih7RZgiq617A4J5ckMldgZ2u7jkKZ+HNk7u9Y9TSI+mUt/
JOMlytraKdPqPOdgKRpQv6eT25lYoqA2jtZAWT2zXGpFp7Gq/MUyvXq0vbZXJEfpu5dySI/xaPuk
Qhhpsfo4a37aVnehoqNpmGjfsliLAQtt/VTivncq9VMyLoPX6ZZrtJZbhnKAwHte5uachsmhXUq3
tuoTsjigu+lkX1njndaZ/m2/3b5ndIXoxMACH49lUphFbhejhUS1+k4rV5u+yLXgehaJ4Jw1H0Jr
tBaImJcj6rsW+uG6YPjmv8R1k2BGS8N48bvmB8Fy75IjILBWGKbUvWHP5sX1Q+Mrbup0l8LNRZfl
tl6/ZfLNENogv0ZqhbvEqq+oOVyWTHfDPhToJhLDVUOLLrHNXIWLq8W9VZ6N8cMU7W8bwXZC86YJ
d+vntCE2qCWQ0NT3hfokZ4Lm7/bl8Pb3uVs+Hyupq1HR9YgqpW4fV+dkJA7wRv6JuvHUZ72nwNVu
68RC7ftQ9SaTu+mBfqB1Knu5pgc2bU53bKJS3C3aHKgH8/O/lse/T3obiL0Y4ANtsj8F0n7wbJAY
hbsCLz39ABSxT5bHysrZMX4QZjPsu9zSkbvgC9rW3VxCdgMGFB1Wbx3UQ+ez5QHbE+ZqIkPkrni5
KMoOM86I4R8Mf3bNb2j/ueHn9KVMHG2XPpYAXhg+3/6K2ynM2+lysWPEZEIdjpA5jR/y0m/a0E/C
YAmPXZwIDGZbvd+pIb8Uq9VVFaLJgbIAzS5DWe6NVPJ74Bnf1mhzXmeVgvKLsGSh5gJ0aWaY5TX3
w0O4JxjtYIORotHibR/4Hdx1zj7CkQ7yEiLypuAVVYv6g0pzf86nnV0lzpyHh2zMXM0S1vs2GyvK
m1zOUpqyskDqDLkAR7Ln0ImXr0X5LYlOXRJ5Yfw8TaCxn0QHu+0Nb1I5WwlNPUVDz4a25+KAzGRH
3e5IXqFei50ot/4vqd6bNC7Vo8bQ5qwh50UZKFWTfRUkvuUtD2CPWdgYPIh2bxvOtn3+FshTuJK6
bWV5YNfodJFK7M5imjPSvdtCRGoR7rYZ+1mrCgy4vj6QqiANGGtGAxAty3kFvssFX42Z4PsQ9qYV
+6ir8o7WktZk07xeKx/q5Ltq/QhBLzSLhp//S6L8Joe7gtKqMG1gueH03Nltr4wx3fbjf3AlAEpN
EW1IiLTiLp+6LdvMaiCt/Pk60o9XJgmoP4AIt/awOAdmcDc95iKKboG/E2ZCq8O02vQ//i4fw6PG
yCaO8R4rooKq8HZQfjtLLqwoaZMtcgpHm5floipDoEdfR7LsqGZ6RToIpG3YPfZmDMxVo7ZugBvn
T6Uq2yqmeIp1wOSXXtJKHxednCajFh3eVq3sD0Fc/AA2DE2XPNGRQ7Yfs2+MKg2AmV70jGEg7Aep
Ths7FnZi97ddbsNW/hDLBZJmUKtcWiBWMffp96y/LyY/Er2Yt+x/LYUfviUGnUhp4xRHl2GB/uKB
q3zGvpM9i2bFtj8ZNlR1JONE5pfBdauVZgv78F5ITrV17ss7exCc2n9R6E0GZ4SAwYvjcoCM2pfu
ADi6Z4GqPrMRe4BXCHKDDcfC6b0J42xwyTUjzzsISwEGWoMxhrEcihljNvJwDdD2MsHuogVABC5I
1Ymdj0SCGNCQVUNQ5IKXmOjvc2EpmeNpkamETSMruhZZ6LdFeLhtzVtT3n/owMWgNil6Uw1D7H58
6Uon/EKvjPlm2o+fM2UnYxA6CURYrSK1OFPIpraMbMqObfGt/rKIsCs24h1UMhhnrKoqJj9ETorS
lDW8Lj065l+KKXk0ouhittF9ghbEnBqCr7RpbCtx3JVYlXlHuxbiyDw5oyn5eYqVOg0sbrXtxpX2
2I/1lerKKLiKN712JZezvmaeozqeSh28Lda+SQw/CrNgqXr/toVsxruVGM4IbUpiulCot1RPutVc
x+aLXf5M8/HhthzRV+MMkdiRUcptAQrUvg7UYThKmeEUkfE9UbE4VmhCHit2PlwqAzOxMWKJ5XxZ
eR0zXd2+odLoVpihqDRL3desomd7YWUqau/qCQOL4DuOl8zTJX0HzEYnzimKshaGQkfRS2bbH37/
EB5UQR4lcITZ+JDlkB9U0n9Jq5AKjGVLBpEN09axbGVY/Jb1UiZLqOk4XWz77HpqeFWpCvxgKxfV
1jI4v9bn3hhzDTJGqtylof1kRwN1mn4K9Km5SI30fZJlIExHz0Mp34998gmP4SDR6sfblrR51wBd
XdVkuD94GTnPyJbSamZS6a9dcBX7w9GD5H4znOljtxNOpW2Z0VoY5x9DKhX50rbspmZNyMyLfPva
YtQ185MgEq7NbX7IlW6cm8jTNEgYg9OBx+ubxVEmX24fnujvcx/RDJOqXAz8faodIzt2Mk24vy4S
wd3OI8jcLKuCCPWiHgu43D57iTPHOqMU4jI2hCH1SsHQOEsGeWdffyUuWYyr3MgW8Dx4kzGhnona
Rwto6zz/oEW5l5DobJHw2+2T3Aqca5FcoqimeTcWpNG9prkMxSe7a50hv9fr2L0tZ9vvFBCYG4qN
/+En/ScQBlt06SBIMwAeqNwnVXxp7OFjzQjDSJcEkj29gK0K/BmYK3B00lOPmHRfKaXofSj8Mdxt
aFIpW0YTP4Zhp5p4RFmf2UJlfSixDRN5i2g6ZItHTyMr7TlnHzBPmxVLj+s3k0/xUuz0gvqAS/s6
xngAzEt738h9INcZSv/LXSgVLxIZzm0RPba18kFvrWe0NL+i/e0tdiN4WG5d0UQx4a6KQRQMGP/5
FjLIRDLdQCACo+xDOOjHxpDvKzqIVks2PUpFLd1SNFvWNM6jcrDVLlSGqSUm+FCt9DwvhqCsLRLB
OdAyykZkSVClpINvd9LRsHNRLrpRh9LISg3uuEzcvxhph+3EYejYZPwwJD6VCO7g/DqZJ0UyH/Sy
dtSSCq6urdxjJZindiuXuVAoeIy91rbuF7o8zrbuz1N9ksGJV89a5AlcViSQK9sA3HjRsxKaykct
+GQ6DOC/dA8YLPqug7+KzRkBA/3/XtZfHy9P/LYkJK/7FFqGxT3NvDEp/Q4goAnASg5LKKrvbRuM
hrkccOYC2Iu7qGhkJRJV8E4e7dbN2/Kfxuw/3T5GkQjurhpLkvVziEcyEFEw3JFhw5Hub4vYKv/i
0KAEwGkMU+a31Pt5wlpYgvRXS81TlBJM/hq+JbdemowvVTJ9GuToYA31MUn7L7rWP9+Wv6miJls6
kCxkovNsgDEeMhqtoWKYZvucSPdpLQsSb3XTGFcyuJBtzJYyjhqraEjLvomNfTsmfjYZDzWZPGsE
LMSoeEqSdGzpxJd7gF1OlQQGadPt5tpZqP4tVVovskbk7sMuSuV9rJSHKU+vC+0fS713iZU89KAh
smh/waNNMF25fUg6VqnwENcsvps4VVFCLFYJUsb8vrQ6X82nv6hqAQ/mXxF881CWZkNrRqp7dp3s
Bm3xU7336yUUmNvmhQGHIRpqtvjenNNE9oIJc4o0JRzQt+mlQCX4J0uD21YlEsM5Tqg3aQUSaxTL
cBXFinnOhs7BfxEEHJEY7lqayi4ODZZ01ZXklKbtqKnsK8b4N1eTrmMG0Cb412tKsnrIda1mllWa
6VjNqvc1iS6pLFqG33QRYAGpaKwCuI0f7yrnibZliSiQ9Jpj9WAZJKXjTonombZ5YkTRkcnJGthq
uRswGqwqoQYevJW1R3YfqzswNN7+9lsdUI28yeAbEzUZJjookEEK2aGlhWVHo7qOWu2nRAtSpT4M
VfQznkntlHO81/XmB0p3fj+PL/IyHNRo8MxMP2K0xCV97ddJLfC1zcNe/UDuctT6WFLAngEeg+IU
q5gGkBuv7S41wUxILUie2YG+exesZHGxz2wQ9e0Qh7GEPdZFRk8HnouCOf5WPmEfdN/VxqXI5Z+3
v4HgM/PYI2HVD7aNXM7rpwkzHOF+7pVzWxd/cz+ulGNxc+UYGu07O8Esglc3VSCbyS7WZ/+2JixS
3Do/pulKRD3oyWy0EGGaoYOGxj+VpQVlq+5hVx9ui9p+1q/U4aKWFlqdYeK1j6eFAvALRpOgXQZw
gTOqTe37X0lDFdm0TFOXX1HYVpqZVtriXagzIMXZZ8h73X6+mwNWRw7d5OW2tC0yFzjlmzTrz3O0
japosfwOp8Tgb7TXsakb3zXYNsNMDIOEBeI9CDBe2xo0qB5UxU+oK0I53Ha8tx/BRZ+2DZeSpjjg
EFs5c3YcxwddJo5Wfh9LReB4m+2blcavu8ur89UUOyeWBMsZgukTo/ycQZ76tXPQAfblAIOJbraL
H0Qjf+wc39vrbxV5gistmZVKC6Fiklwk7c7MdyZIP4dDlrilKUisNtMS0N9qaMkjnvJzpNjDUOzM
gJcbyi437rVM8Lrc9r23v8/5w6BpSWgVr753SKvDiL26Mj414iljFgTfH9qbIGY3q081d4s8qx0U
afPyG13kINPRG9Dsx7HM9zVYeep0PucZPbTZsJup8k8oieDIN/sUuN1/HybnINmSqKDGZr8Bk84q
XJIhjGKN/Zkt7GA4VEg0uB2j3wRyzpB3JtWBGg37lFXHtLBp3WfnxRbt6G+tkcHzf8vhR0J7ubHn
AknNr5H/YwscaMbklUOl2zFm07vRlzWQWhIGBvjnV8xsBZ9Pg0JxKu9KChwNapoJMDXqy5BoAXZC
k+C2xO2PthLJXUCU6siZ2EdrQOqrA2U6vI8uDFiMtWfTB9sTwd9uYWsjb3pTkruPzKzPBz2FRKyu
AR+mBU2Ihz5tYPuD5dAfaWB4kxvd909A995Vx/Gp2mmjI6o2btrO6ldwngnEq75FJR7fdHqR1ZcU
02Sa6DYUfU7OKQcjSlOTnS2bUh8OtYsBNiwsAb8MlJFGEGM+PvULV9Ra3bbXlW6cI2J8Vi8kdsLM
Ecl5ORX78jAfip3oNtouJa4kcR6I1R5psFhuQaTwwWrH6zCYxzbs7sj4Y0kMJzPNc92C67OIn2N5
+FQN5GGWhG2N7YNm5SHTxuuCvzKSpKjVtLCYSXlaYFrOpLjUbQGCjxN2ylc8rKoGSrloaXBrShbG
/CaZS06HPLXiGCUJHLUSjLvEb4D4Fd6bj+qHOSBYf7BTp6782067eaugQ4QhSRN1D4s7dfQyo7Yt
0J2l855od4byspTIwat6d1vOFowttPstiA98ahu2mgRMwtfAp7qt26DjBgJXxvjd+TIA1CTJsSsn
uRtLMLrelr4FjfKHdO6R0eRF3SoJGxGwneY8ARv7WGATKfPy3QRg5/ij/ZB8B0Squ/hoEHjCWVDB
MfPjiwb2DQ0ph/bpufeze8NtqW9gALXDhklzjI9ovaMISARZ7Wb6szpz7g4osqKYlwhaA6zD1i91
+qXqTpke0Om+N0LBGW9HwbcPzEX/VhkznSpQMSuLHbD93ULRDmqYCMSwP/MuOzFV2USabrwfiTcr
mdC0ROosz19y5eOgim6xzbL0SgAX8YgUj5NFkDPihnTV8rEzHu3mHHdBPH2b2nOUPo2DoCC97for
mZwXRmpo1hM2RQAsZvwsgmmf70PMoo2YWDRKRwUvgqQJiRG2X1hvUvmpo35OgcoJiDWQMMjoZjLS
2ehLs1c/pft5b38XuCBzsRsfjp/TKBK7NMwe0joP79LuoOxtX72zntjwon5XnRjFV31gPH/kgAWd
TAhcIrAcg4uvcaJWU85+AE32hB7H8K9KLavz5NyNmtWISThYjoZX3ewbLnH0IwNaYNSwDIyFIXwC
7MePvL8abyAr2Uz5VdKu0cKIDfSKgDNYn1q/AjIL0MjvdezT16AeED2stgPqSh6XeTWtNPZ5isP8
RStYeJVn7YZDdKQu2m/38dXCEGWOa4t62U79m0rjSjiXcDVSZHbYIECiSfbpADCL8jRrojmNzXi2
EsJlXKaa1Q1BXu21dHkZaPEpGcaDTpOn234h9EIu3oBtVxksTLL/vhi1FxtsSNE9QCJP+qNAmiC6
8T3KbJiHuo4g7RdjFoPcZPljEghRdZi13/B3HpWIAtdKA6X1v3ohOwdJd7L7Ft5ZgB8TKibwbh7X
r7OGyCptiJuC/MoGM+Kg2A/7Cnd64xQPwNd6ERzl5jv5zUB4gD/cdXGZGewoY0xtkqDdNfscuPzg
TJp2YkQVkYJcdIlSxGqV1TJk7VTKV2kUZWib2QJIsxUNSmEzinNpBcTcEQNuft1XSUG56o1qYEgO
BQbk4spArnMaTM93bhq5YeqKQspmirQSzzn1HGNWKTcNlKPoCwHUWTl9kJr7TFh0337SrARxjp3F
ZJDNCYLSw3LWTrE3OPQgn+WTsIqxbSFvJ8q5dh9aS2hqOFGGtD1QF8DxlwRMmqyqqJeeaLB3ezhi
pRmXRnRaMoZD9B95FNAqr37gyffTngIAsPg4fPw1gZsIx7O3b/ffqvJTbQXWj5qpxaFK2jdgLYba
VZp9c/lYludKudjgYe8/t52o67wdo9+kcmk96g1WWMxQeKzPeL0s+TFOvgncXKQZlzboGd5IVIJm
GVbVtNMEfyCAZ1Adef83o7K4Uv71QH6SbaRtpSQE6sTa11h7iqUft3URuJjGJQlqnLfLgNzWo63m
m+XsFkP+JOv9R5sqwW1RzIneR/83VbhgIo9WU2YDVKlrzOXb9N6YlKMV6xg3TqxToxSlc1ugSDcu
fGQ2HfVSx2ea1dzPk6tJ7nLZdixDNH3DnOiWZlz4yOtZ0nsFgn4xfTEKewOri6JwKDJtLnYYRSUv
kwoxi+Eb1Zdp8Iz56+0j2y7Kr+yNixdYqEtHiZn29C26jj7dmy+RbwAOv8ZFrR3jyOlc6SDcvxHY
Bj9/Y5hjr9MStsE6O7qPIsf3+sLAuOkhRNZI78Kr5hQ7UYFFYCH8cMWYGCr24CE2KvR9h95i3Uno
Nlo/28n4fvtkt+/q39b/bvZGoyORMUPgpbpyGNTS0VQiyIG3G7tvH0/n8oE5Bl67FkMd+VihYNF4
yWPFeAUv5jNg/XaMLTRC5h8CalxUFdRF+nGBxNSsqDA16DdPy7VaLAaNh2JOrDY7rRhcoL9hLj4h
xzGerpWVPxSNKYFGuX4eevlRa7I7K+3ui644d3Pu2K2+U8zHSW93I6hGJQmY7K05Xc0qDuIoDYhS
XtIZfbKsxjyzscvb+EQZYk1cVg9JqQF8u1fuFuWui9tviim7FbHcaYow9YyJjSRtHQl7zdGY7+ox
VgVhR3QSXJzLdQ2gvyFOotSPFTmG0/e/sSTLxoYDSsiEXzoZlxJDhTLYnxR6JvHnOBVcCdth5u3v
c18S0/aSpBoj7m2589OxOA9zukuqVnAdbFsrAFAtgrVLGbs63PsUsxZWMaId0foUWMsO2QMFZA94
F2xvAVcCNAoH1gaUDhgZTc/Cvd5N31+J5y7xUEYPC2txaASiuqnMP1JtX5DcxYa2e/t7bTdBVpI4
tySJbITtiA9GHKzxTufXdu7n8hODWoxc46vt0ZfbIkW6cZ/QAnOMls/QzW5Gp1KeS8C1y42jCHsQ
7Ke/u/lWqnG2bgIHuGtZ7yo+DF7xXduH94C/V536wMB5Clc2/8a5VgKZ5quiBu1SHbiHENho/+QY
OUufbp/c5kUENDHM6+qKrfE7IZYtjdWyTCi7jaWfx43bLdLiZCpKtEPhmAtYUm4LfIVgeX+EvyXy
abJkAf1QbuBurWq6MilPXdO6pGrRWVABO2dNbm4ihg+DR+mPcgBg90SvWLt0wQAHa9LRqW9KGiS2
tdMqbGvj0eaaNDuC08+zSf1PTpRT2LSn3pa/1JMZ9FqKTrcOBM70XlHR/sYEion3mxUC63gB57Ix
BL2J2Yomd0ZNvs8lhPFWQzvJAuWCKlunPMy/5dZyonnqLS3yeJO4NqK51iv7tqC7LF08Sxr8Ujc/
RGP0IS+U3skSO4glup8N26kkIB8U8UUviqttjMcill+Gzr5IVbRTuuh5lJpPbZuCkLdzldI66pm8
m0k6eUi7ibPUgW76sQzcmbiWPsponzgNkb1a7jKnDuuTnucXInWPaVp5RtQ+Vrp+tMb6EWBZHshF
sIzid8XfEFgzPJZ/LUfjwlneoUPU9viOjRfucr/caX0wufonPOoOpBAFz82XuWWrBNtt+IfnZlxs
syN6ObPhidlPn1QfA5vgDv4633f+7OXe/FV/sYEk7ogLi5v3w0o0l4baUUhbs4HoMn7B8AFswzPG
wbvtFtsR7E0/Lg+twzJWIgBmep11kCNM6e+7dHTM6u8+Gy4f1Qaejo5S7J8BJVQnPTcHPIAUBVlB
Ynt6VvtN1zgEKI99fVHqc6Lt0zI75ZYqKg+zO+ad76+Ec3HaVssokksI/1Uyjd3oKAEvbvCxui8E
u9r8bithXKzO56Y0E5yA10aGG5fof1et00Ui2IPtzsVKDheiB72Y82qCHLlCY1pD31I5zanHZhqU
h/aQAjcj1h0Rc5BIO+4N1oTT2CGsoXNRd0A9DwGqRYanjrYfbxvmdlN6pR5n/uE8oVFGIEjfzf4U
g6PcvmI30q2uBfa9jNwRFvJFVsL5Qq7H4LsDjfdrFY4x+natiz0mVw/yIDbEDX6BPP4x1mYqmW0K
DRFb3MVjczYWQE/Y8yEJaoEPCL4b/wSb1I7008gKECB9Q5zH4kc9zYKsQWST/OvLUCPZbltIGQIt
qB/oPgEBpiuB2txpwWWFdtrkGPVO+n7bWJj/8v6NFgu4V0CFqbzjwcSMb9TPaEt4xN517akzBQNg
W4e3+vt8QT0HG2sB48BrXRq8uJDOZZp5JBQVobaSIkMG9ryGGWvzHa1ir3S4zi1gl2gF8RS8osqk
cVoln5whA8+SpIWi77XVk8BgnCbbwMIz3lEDJlJKm6hHm9qsNNdaUCPtzSDKp31soYTZJ25dG09N
pV56ilW22x9t81BXsrmgbFRWGNU9utZKVwdFH7+YKn2ocyQXt+VsVY3WOrLfsUplQT7WlPYIOfIx
2tOjDbY/Bnglmvra7Cat5XDxOO6yadQGyBmPrLZS7qwzY35hZd//BczOVvBYS+PicKHG2RSyApLe
PRbhgz0fu/ZQk6uCNCV7iPvMmcGhAG4e3djdPs/Nd9ZaNBeZB6C85gorIr3CeT8nD/kPdpsyTPYC
xDCYIxGV80WmwkVmqW/azmKm0snXUnvpuiAbHwRabcoATYhiakRHI4Y70DLvzSZnyw3drHyd49xL
m6h1xhKQ8zb4e6xoX40l+hVtvy+k+UAl6xLOy4GWyeMgGXucyuPtX7QZDVY/iDvmUqkXQ6/YKoTy
2So/6nHuy9ilbTLVbeZPt2VtBtCVLO6AsUNehFqIrRtpWvaSkbtZUgkmLQTq8ODAbIOsbnK232Um
V6pGjrV8jcnTXBVuLNyJ23ZGIIWoWCnDege/RxIlchepMdyDEdjNwNbHwtX+W4nl2CQQzc9tWs5K
FnPVVYBBiX1e5An+ECnxZZi/D2F26RTRGJdICpdAU1JWyhjjalXsSx/9rNSHWITnsWkFK0W4iLxU
5ZxNBUTUi9/Tr4r08y+sbPX3mYqrg1qatJ+MBn9fGnZUr52wFL3yt2PTSgQXhIsi77txgogSpJ0A
lCB7FZCjobWTql1NzqmNhsuFJt7Y3SfypdYb77aKQsPjwkgy91mK6YVV7/1H7nYOI55snoWYCKIv
xsUI1GSXHqD9LN+qDgqA2aWrOjpsMFUPGIBR/VVEOb7Zw0Vr/bdncaGiAnFgH/ewdn3XHRhcUrLr
8I4Cm9tOcJQCi+fnFm0b+DWATkapmwTSnDqa0Tsogxj2tQp/9sMjoIccbbpblmMiPY5SYPVHSYn3
gl8hOGIe2rcv+rFJ2AfVd0Cv9NpnzXQGN72yTrIJcMvxq2hkcXPCZ3XE/Mhi21DFTFHlxwUb7gxM
c5dXNiE2mU6DvhD2cGgAfN3IMT37FfxC1K4ReRFf+pblGkg0LBAMAdO5vkhui0qSS/w5yPbVDuXG
QYQvsJmmvdmVzQUfq23NOmRPBzIljkXO2QgoRlCL25M/q76dPAP9Q5AZigyMi0e63lHsgOKcpQo4
wwUJ+lz2gcLq3zahbQtCU0ZRdVu3+F1DQpHXD5hGwPCdjP5y6JOiEfnK9un9lsHvGsY9pUOtQwbg
Y3d274QPAPvHTKHldUcdWSgjaY1hs8NFEk/AbQrXMWaPPRtTQXHuz7ieNgTTFi2E1/H8PCx9sAwR
ioZt7abYnxrLPtCp6SdLelG68mBZCwqfml8NM7atiNMbsZcY5l2/VBcqEy+Ke8HpqJtfAE9DGUtt
ABDjJ8uBiRoWdorl7klXvHEoDwVKqjZmXLSk3SXhsGf7lnJnIdWqNScDpgU14s9pSO5a9NX0rt+n
QNuZmxR7nFH2AaDRJzKFsRPpjRP2havmFItNrcButkMthuFNU0a4xVj8n+eqVWGW5TXeg6DBnhys
Brl6da0nAHimmNhWSHZarBrv6fiZFKJF3G3hpsX2cLE2o/JARlNlZMlgU1A7Fd8l6prSpy763EpH
Rb8L0+eZfBljReCPm+UDE/v3Fjp3Bmrc3N2i6kVtt5mkoD0tu/lj7kf+4BT7BDjB3a5wpae/gfZa
CXw9hFVGYnR0TCsZAie1dfIodkwsslSxIPXdjKdrMVzNmshWurQ5xLBVjlc8YrRv2FyQrwbqvriI
iJ627H0tj89IUwnzvkytpayctP5KRLChWx6/FsAnowpJQ8WCAJYEtNjYZG/q9ChMAdjB8IWdtRzu
UkjIIhuFAjmscKu7hRcd1dduJYDoD7ej9OaaxFoWF8WKNDNzyYAsaQ8i5uwpxo5CeE/xsrWc+pN+
0ICTre7Nz6LbVvSxuJRVW8auoVEEyirwiKjnoni8rRj73e/OEFMxFhYEgNPMb+3btGiHLIUj1/El
72UHIMNGJeId3FRiJYT7UEQHy0CmQciM2azkKQ8/31ZiM682VwK4r7MkmFuqIghgkN7auQUHOXXV
D9ih30me9lfSdBl0zrqBWhy/m1Ml2IG20xIgxjPuUx1xCEk8QGOQx4PjIfibiSPUzC3TwL8wa8AF
+kLKRqMMYXqzHbrN+FGVgZ0lWlJnf+SdHayEcG+FwRrjWma+ZGAUAw3HWopdQk5l8xBLsSCSi2Sx
+LGKq8oUEVqyABRnQDVJ/oe061iSW0eCX8QI0JNXuma76THyF8aO5onee379Jkb71BwM1diQLroo
YrIBVBXAMpk+lE/GBRLqCdQfeA906h/v1wXDlhSo9mps86wmBFmYlzFVkTF20u51Rm+XI3Of7vrv
YNB3Uw9MrhwmFLqAW6CM05Jh0nA5A3Q+TKf00Pnp3jxA3mV32+w3fRfPtn/XxhiGIQtIqCeAGapz
1dmZnFva8OM2xuZIPES9foEwhgGits6IpQiEcN9qjC8o0DZqjvPL6NV2DinWwaYDeJiBu+8tyuX/
ZwmU9Q9grMVQanHRRqxSbh0ED2k5tRVnIze/qVYYbPm/Ffp+ICIWOXzP7/BSPdPScfBhvqczsr0n
ebQLhuZqk4/4siIhxyE2DxLDwHh9Gkjxs19U5ZRKQm0EuMiqU5FAkwU8l38S55G6NBRZBQDb5xNp
pVEPE+6Rus8ek3iApeABoOQcy99ciQ4eOPSpY0iTJcErTa01m4CIjgxTyFyzuBd5shubEKZoGgTv
QFFhn4FoW+uSDuQ94GJKHV3pvEnygu6f22a/faNcUdi3nzxj7FyVgYL5sg8qaPEFN/DzvWxnbuRy
0ybSVsBYoTFPQHDUD+IUAC3aFx+QntpVlCsZLIwNhNi4aPT99S48rdDor1nF3ziLWqHOJaztS+8O
GPiKz9MDuQ9PNA+FeezE/cvNZB6EelFr8qxjefIl2NHe98kPzxi6ctsLfzR6M/iuVsc8NkxZmat6
xOqkxZ0RqjA3Gvmt/pGkEDz6jG88jvNuDrvrJnxLI4qKzzEmDMtGHCtDC43vJLbiR+JmNnSKvii7
al9R4crH1BZ3YK//FDjyY/GDJmXIZ+77dNuCrj+CCdMg3uqrqqc/4tT/kDHzQilL5IfwHgPKXCnc
zffcasVMSIaPC0uZAWwxoR12Z5BHjsFs+bghoq1SNVG0RdXlrYUmGZi+dW0RnfAHBMEksAek7vRZ
vzMKa/TCFxm3dnhROIRHmx+Ya1RmD6VOL7VZAqp01i+yhw9M1APlb8Kjjo+xdk/8trN4T4XNToY1
KLuXczWmJgEo2JU+SfiIQUX8rrPiU/RIWxn0F87Wbj2IVnivV+HK+bV6Dou5BF7+o/bpowgypF7w
Ej3PF9oKqdr5E/hBv3JQtyxmjcoEuLGoiz6egKp9Uw6KS7WMU7vw89PoJMfUMR3uvvIQmSDXRFk/
6CNizus4gJ14mGu9C9AMFvnTubJDjye6wwNkgpwQRhEEZOlB1mciPMTKnrOHWy6+3kP6A1YnJwqG
UsQGAFq32acwThn53gPm9N3oICYWT7lo81G0xqNOusLrKBFDmeIuT/YSSDzE4/CZEjDlduXX3+mA
vGQZX+hUvukko619vL1cTgiQmDe0WLaNCvo90Smnb1V/FyOujd5tCJ7vvVIyrlYYDJOQKS0wyK6H
1EjmlTv9TjtRG6EtACLPC7YuXgPXhCwa+Go02VToUKN5oq8RN5GwgHT4PvNyW7pPZqt3aNNB8Mgj
Ytl8xqwRmV2Ewl819QReQHaLB9Y/P7eH3IKiHOoTmR0/397QbRe4ro8J2ykSjjUMFBYzP2XiQ8P7
Et6IXQol5UPXvY5NZFlAc0WMwas0i5AsII6ofWvE/yRTb0kDb3qARnrmhfQGiHG1UUGW1wzgauZU
uVV3DvWPhukv2mKlU231+sPtfduw9TdwjKelk1np84B1DdMxnXaCeowSzuVGt/7WihhDmJUAqpeg
3YKoVWVXaJAjcgxyXydLnlIs6/Z6tszuzYIYQ4ikqNfMBWiUfjqyKf005RWnRq6FFne+krc45uJO
5FHqlWoSnSoDgYjql7axb3z5XBylp9f6Bl61wovg80RotlK3b9bJXN4QAqmrPkOI1Cobbc3giMPt
becFhickL3NnbvWPYylsn4RspgaGQqgHpMjPLOp9rsyWUPOoXHkwzHXdKPGiFwQbWtDOL2Pc6/ND
CwJZjplw/Nlg7uihjIxOULEacqBCT/lOchdEqNYzLrSZE/RJh+Tc86YXeItjLurFzMADlsC5Y8Gw
q2I6taDSHaOGw4fKiSHvRJPNzggXTFc6JWgQNF2xwrD4mvWqXYTh55Yo9lRmO86Gblwwa3tkL5he
qjIxDbChtMNSs0vk3ped4fz0AeJjDuU2IG8rmagy6E2Gkh/wzO6YtxeldqOec2nybIQJJXVek2Ka
qW/P98t8iofaVqDo0MecpfBwmBhS1lNECglLwQy+NcXORDKQ5X4cyJe/2zImZGhCn5KA4oiRG+eP
OsqgMachlRd+2d6IBZN8QtQDg1aUwiPVdcWsuS3sci/5h9eQsHHpr22ObYFYkoYsuYADyrsT0T/J
CWc1HBtj+x3GIloioYC7zjJY9SuUGPECDXkNBjwUJijkTT7VLfWcVvxSNUcR8iz9P7dPfqto+man
mFfFoEQZdKCBkeybfX4Y/O+LbR5yj9f4w7kOTbrW1bO2moI8MFWciD4de+mC+iy+1V2T7LVZ4YVw
3ukzESCTpEkXapwO2U3eq3zkjow7ASITe3OXHGMns4ee81zaere/2UgmJgRaSOo4wrWr7EqQ6gS7
yst3YCz6Ti/d0ONd87w1MqFhlqK6V1OscUSHT/648Mb/ebbHhIQ8zNUlJrCL0mjtwZSOcpy+DGYR
cQ7rNo5EaL/3yi6aLOjbIMI6pMoTCcSUwr0S8q4E+mN//9B8lwEmWR82JQUhh9iPD6Be2Wse2uv8
2850O1xLhHk6gJkLdIQJ9owoH8oEoy2tU453dSA5t3E4sRTU9m83LUurATyqAPpJnpl5xr7wf36v
6fvGu41229Jw07wFSyLNmCX6vAswkirWlpwLnGtuq5C98h3QKb6FkM1EH2MDED/zIuKzgWxsiger
YVXu6FDhH/1+uedNmHD3kQkUcZfkGP6gToRiPeUZxGShE3iUNxbzLBzr4Fk6EyDysZg7vaaH1u3U
0tfJQ8qd8+dhMFFhmM0yKAJE2eRE2zbEo7FPnEfT1r8ldzSN3hU2xxZ5Ns/EiWAE8TppsCohTo9C
FeznQN9P4YeUq8TCcWK2+tGYSR2E9NEloa2RBtfWo002vKkIjrm/qn6sAlK16N3cZdQmMnS8SMMj
+ho/3/ao1+6tG/GIbXAgQxR0YNein6K133naDvwEdgEeu85KPg9HiA/vypPsdh8zO3yGNJP3B0kR
OBxm0TBGA/VXmbHFQVz6clxQbUM5yVNmVHWWmMc5QYPQ+0VeMRhbTCRlSeW8p+/+xUvByZ6hmQ+V
WdmVfMFJIJXBCyMbs0FvVsXYYi21XVwRIGqgRzfE+KWXG09WIPRaF05mSOdZnjHsEYJaLEtfbp/p
lhrMGvzdbJwxDxAjAni2F70Iza+lLe1fGcu51D/bXv5rZ9nJOLk14w5JO+xsP1rSEtlmfxlVTgsY
D4S5zKBXMy2y3iFcqR9n1GZn/TsxQ0704IEwF9kSRVXRtFiJEnpzGjqd/DDG4l+CUI9feXRekDxV
Ghh7E1wW8mFCs7n0R7H9eiJ0nSuISZz7PKeWF+ShJS/OlP/IeH3d2/HvisFcVqmCllQU9aiBhT7t
YPupXMvtYKMHe8NvFSY2gKhxNMsOa1G76ZwZidem4f0UPyPVf0i6yCJT5sko0+ji/SASJ1C4KXCa
ybn1C5jIEWbS/36Brjw26K1e9L0x+iL0ABPSWXL3PBqf0WNiFxqnU4DrxEwEgSRrKOgRtUeUhFsL
lL92uKMV6NnX3NsBY6tEuw4YbAM0KKqFsEyARfvD6hlJQnyq2JGjPoLp5GyivDe5KjiGJUuF+GED
eqWYL2/O2WpWJN5YyICiO4xKl/ADzCNNFWazbe4MP3L/1rRUJqYESqYFXUCvHZCe0vcWRrfQrUhb
1GZuJxK1khtWxJLa60USNxgCFR0Do4VLgfHovLPn4EMKbjHpeZgq3vWz/RRC06Jmirr5bhg2nOdJ
KyO6l50d3YMD7inFm/yld2LQc0IJ3I4eonOBEYzbhrQdQ6+wTFxIAiXFpzRgx+rTaH5axhwt319v
Y/zmpXwFYYJCrBLMQbV4fNEv28JJD+nHwAM3D7I387PJc8Pto7uiMQFg6et8CjO8j5Sd0lryE2XG
pU/zKbRiJNDD2Bqd4i7EhIC5/4OSKdzyis2EgLTTE6gnYztRMi2lz4rCScFyrIR9xk6pPIG4Ejs5
tLVVx2dtrG0IDKUiJ75wzIJ9x/aC2ehQCUdOTzdceTLcZDaOGE76O+t7NZzVzddIXRekA2Bq3Hym
shcx3lRz7GH75vt1JOxzua/nYYwGHMm/LHryq2Y7b4CAB8O8Exp91IY4A0wWu0rxnVSnMjyr6UOe
LNbYfE14KZbffPZe10WPcLV3WSbJIZ5WP52qR6Eh8QRbtwO0IcyX9hRY0w4fvk7DmzmkC3kfGa+4
TMSYuyZDfge4U7+r20vb/1Fd7/r3mWCBJp08mHX8/Tn7J5q8WTLsGq/UzjwpWsgxc15keuU5XW2i
MORED2mqN9mPLs4O5Wv1Tn2gZT3TkTgr4zkvExxAIienLXUqqfueRsEpjyBcGI2ppcqC/3chl22K
kWQYY0ero40zObAR20TPD+XoLj39nufGvG1kB44EUM/GKn0kU0EJBS0VREXNizZyVDvUu7isgLdN
8LXDd3VqoAOX06WAeGS5uEL0oa8/3949zkG9Pr5Wfz+epEIBuwGKhZ3ggOJnN2XZB/BDBY3w5TYS
J2q8TnKtkHp1JkEqUGOvn1PpIY1iS5ye5c7T0wgSHL4Q8+ghOLcj2z4ekjCpIwOIlTK4GVRvZWOw
6/klHc5degjMr7cXSL31RrRgm17CoUq7cgLc1NlhtyMvg+E+VPHuNspv8ue/ggbb95KPbYFhPArz
hRqg6EcYBCw+gZEL797+yHt+b/GZru95iXljBHI/R7qB52HrdieMXnsDqF9y23SXXbwbvXYv+TJE
Rl44y+QZJhNB0mpKZ53GRumbeRm8Zr9gJDlwdBcp6VMPFYf4a+rxbrYtRsX1YtleciKaEYqWQO2c
wZn2y5PxQKegAgdkikWDVh8qZaJZs1N65r7nKX9vGizk94gEkRzKCv72nuvKyJymGCk13egssXZz
spOiypHGwh4wEZjwHGTTJVd4zEUeFqGootWDZp46tD/8nPVqdrzPmc1rdAXDXN9zJtSVgtYi9Nii
ptDnB30ceN8Umx/jKwzmqo6FaBF0ARhkZ+yoPIR4p+Hx2+HpK3CVbzafjCsw5t6W+9ioe7pvel1Z
RnpfNSXIAD/e9gAeCON3szy0YqoAZCyOjXrR5rs+4TyxeRCMj8lllKhSiVKcoLiCck4XTxb2t1fB
OXu250VR5zJUQ6xiES6NeBgqzpOXswSWDUQW4yia6BIiAkKlDoqHU+XIAU9qkQfDfJAPQ6ZpLa1j
t5OfKOekdMXu6+2d4kEwzh8E4ahVMiAScw9lWyts3JHbKLH9lL6aLtvYgr5sMii0HJrts/vCKS7A
cyJHw6C8XX5o7MpOduYHfhmWC0yXv7r+jbor+lwH8JTZyFZ9yYZXxfYJStkQbNIPNfb2pMJdR5/X
DLt9Za4WzQSHsq4x80eDg3KOPwU7cK168S47ahd6aVbcRMPW2JWirPCY+DCbI2iIaBn1ZwddhtlW
000P01EE113jN+7iTjvJA7at3kPLxdZaTjzcrpysfgITPZqgVJSKLhm0sqccnVnKS+vMYKKLIN83
e9AH9XtLtnp3AdVldeYqh3DiMTtmSao8rExqZxAmOvxkwMvxsZbvQQh25tUnOa7DtsxIktCieEzP
d9mPmHjs01NnfLrtntsP/+uOsq0ycz2XjUQv5+hU/EwsH1VX+Ca6uRe4vK5I3oqYeBOEkFQuB4BN
wXlJREvPfImXq+JhMAFHzgZQstHQmfUH0JFahgIC98e/3DXmiRFBHQpjYPg4G7zwEbz7vuLkpxlT
h6kT8oejOLcN2zwzB1OxjPSM0FtyhzHAs7Jv3NSuneqTiOGv2S94KQKuWTCxZYSiWkZi7OLPOfbW
no5Qt0diuPSEvcy5TX8TyaBWgfc/SL9ZfvpEkMx4ytD0TklrKX+MNu0Kv3OLRwXtOlPn6H90v14B
mfOr4rbrB9rJb3Zu2l7m3Nb0D7dtZPvQrhDMzaDh71fdgsb6LpCskkxIW0Yfb0Ns9/rqVwzmlIia
g6GqpMMCh+70M39UueF5OoyYIiYYFij924jbznUFZK4Ave7EOJgAGMTkXoowm0+6HYYeX27DcA2C
ifNyPadD0dDNQ7M2umIx4Wvagbe8UpvyxWF5Z8W8GHszNoeBDkE0knhnmsE/ctBz6qnbnXbXs2Lr
PWEj6r0RYutes5hnyuoogoCQ8DvAaYR798W+QmI6pcOyHUu5wGpoLgc0sN5wVF460B2+Nj098wY6
6JnfgmOCuprMcaoKWFgin/R5PyE4lZ9CyIJwGZd+E5V+mR9b02kkYRSLGVATaJ4Ut7gErxOFwq7b
KfqfMAfjvXNFo1azetvlWim1Y4x9NIuvQf6fOTi3PFZ5jj+pTJCI5nE0EgHTKXIHYukSXLOdnwmZ
y3En6i7vjwhlKUxzmyph55N1iOVqBW1qifYYdQNNCE2UGvvyo2BHSMxibqpDSh1vJ59bh/jNmf3C
ZgseyVyIatjiqhzt3qWV69AVoG5IR/QlvozWZkHTkDSRGGBqfUeK2ctDrZmYmwenabUHM+yh8MN7
SgYQOrwc5qbdr6CYGJWDT6HRVHorC5+F7j9zCPrl1kplyxx65/YBbsanFRQTn7pE1lujwapi+ajL
34iU2bcBtE0LuSKwH7REHQ2j6WGIE5RURKW0w7j/oIfGSV6EwBKy6qlM05dCDp+RDTwoGgj059kv
Qd6qtmBQLbTBJbHhjBBHCDNEHkHyljj+tBTyxWjB8g/5UGKV8ghJ6qpBw1MaHpumvUgtZm+qVPnQ
mcN5GaOHYmif2qrzoQhwX2alpxbDXZzFH5UZNGALdNGqMjlV/byT8uZQ5sPJmGZXbkNXrkFoP2q2
skBPPJHuohbpJS0CW5YeP7S19KLK8fcu6jqrUMuPUyIdlCI5IwftS0UmWsFCjnJYf5sSw1chjAEZ
lU9BvHxdRH1w46LheCTHdtjvezyuhonQbuFAO8bzYMnCYEWqasW51/K/jnmHy0ToUMLIZFXgcGtX
26HQjytBgYrEmU6BDyEUVSGnYqVo8LSUx5DHv759l4NDQtF0Q0cIYt4MRJO6yhwM3A8n8cvPtCPS
gA/iQbZzJzr8UT18Bce6ZTVVYkp0ZLHU3DFU4clMJ0sdA859vhm5VzCMS8qtOiqFilUFxhMZfU19
Nnmpsu3QecVgnwxZK6Wq2gNj8H7WtgpiFUd1h3v8XD/z8gnbKwLfnwTpCMxfMh9OojAmtb6A8UMh
+6bYFxDX7f4kMwcBoX8hmBs1ULO0QcoC2e8ms2LhU5E3jmbonGC2HS2vKHShq3t7rEjSTS1QZOVE
aOtaxv08og/rdxfqaiHMwxsdlZhEo+wotHlHsfND8tTCnSq33hsecrP3ySGzK84tQE3qFijjSAIJ
IcEyYV2Z2N/PcbRbTBBY16Y1LOFpGvPDREI3K3isfry1Mg5VthEitoC1prS5zXw0pq+h+MmIuHIG
vPUxLtWRROtGE0DxbBWjNXnhXfwj2CFweOlO/CZ8THcd8tLe4jY2CE84Ifk3ceqX2bAFV63O51Af
sL30k1ewKi+7UMDFFm3jWO00Ti2ZY6VsxTUbxjiCSCuCchlZQfEBuoe373SOP7M11rgolzScsR59
8aIxsPr2cyl+/DsMJmZk5lAsRgEMY9L2/Zx7TTLeEcXc/R0MEzfGgRjDUGKvwvZU9MdS+if9o6LB
1aPZquoUDJ3QUOfCkKmtSu39QGZ3KGT/71bCBo7EiKSaxqZA3M+YGJuTwsoU07qNwrVlJlRUSd8H
DY1Py9NoNxD4Lu3GN050AIpK/XETOJvPblMDEb1ODO0dYyxY6NUF2R3YAcEHRTBXdxAWOLVN/AyC
3PvZEL5j/uEkdhVxukn2pzr6fnvFm0Hq+gPYq1JpZ8hUlSaCFAYfAs1eCseA/FPAa6vaxjGhdaEZ
oGp/rQes7pa+icqooKxcMdmbXpk4Qh5bHa9oshkJzSsKE3LlppHGqgQzFs0V/KsA8X8QVm8f2xWH
ibht009ylGI1xtm06HdhaQenGSRIKXcAcLsGfV0TG15bIWpnibJVImXqY/7+AdXn+9gNoLTSO8YX
WuZvj6Nv2AK3FfS1jfXdzbnCZjMiRZmgDRzYYosj60fiRaTeV0F5qBTQWwkf1R5d1Yr+NciUB7UX
rRqsEZa4DI9LlB1RitOsKBA8gQhoOdRjK0hKqFxXaIVU+5elqR3Um++lSrKq3DyOHchHslazp2SJ
3WrS0ZaZaFadzXeRMJzUqUusvsjuFbQzanL+ICjkoojLNxINVj9X/tJ+xCyBN4WNreXxZ7FEnjyO
Uqsw0ZiwhI6UB5dMB8nspH257URbV5JKNE2DVix6Atj0SlCkXaQLcKIoL3akkf205jFTbUamNQYT
yrUsWkhT4Si02abZgOB+TCxNsjO0epTO6De623Ke6jTYsae/hmTeg2muCTOhNy2ZVTdXBEdKAjdK
Wi8Lwgeh659u7+LWvbuGY0K8nFRaolDu3EbwRMmVzfuRN+jFOygmvGciCYKmAUTU+b2+i3PO8A7v
7zPxpxWmLlaRl3LyHF+I7XhQct5UBg+CCT1SXppCAMkLJ5qPdXEhvIt2K4SuTkFjBktnfanBxI9D
z/aU1GYA3+X/Q/jLWYbGRBZjKuIBsja0/htjyjj3JmX2btvT9lTCKnoxn++K1mJ+tQdGAlXx/AC6
HEu7gA4IMpolR3Rri29MUVZYzIOuUEgcFQuOpUWubjzTXF3rSdBBfaBSJDNmmWrd4vUnbW3iGpT+
/+pSzTLdMJARwjUUn4Pi1MQ8IgXuFjIhYFEWpdYEipBBdS5M3XkufK0jP5ayqex4rk9JACVPpb5H
w42lmTHn2cd5NrBNdLqOVKHWAF/Bc2EcBitvR0tFIkb6zDEW6ppssFvvJRMa5m5S0dsGpMETvcqL
PDpNOIP0z3RbtJcVrrAvkQX6P9oRNsfvVqbDBA1J16ESSul6kzGB5mSwH4d4LzSLn0zZcRQVuy6S
O1VOIMQX/ri9ap4BMcEkTka1SjO8Y4r0pIxoXgp50x1bQX21rWwHXTnXalW02FZtPhdIF44HVdrd
XsTm1bjGYGLJUOsBKP+xgflsLV/wuPCCfTc7Az5AhUMJTS5oEP0lJBNa5j6d5Yp+8/4sFcVwd+M0
2IUV+cQPbML55t3OaF1tRGbCSxVEEMA2sY3IA79OALUfB0uH+ovsJg9cAkr61274gszElU4hY5y/
Uuii0RLs6GivL9CmAgJdzKBGuz8pjqpEBqUzithU8vVtGOs6RS/LGqzAaYX2kEh1G6N1lXpyOIdG
D4Vd1hqHeWCUgz5lRgRmcSoVhTk1e/msgU+Hjq2HT39A6KyswZh4oglxDA41LCov7/X5+xCbtmjw
crZb/rsGYUJHloYDiZIE3tXKd0TQv4uayvGurbi4hmBCxBC0kTnLCBFzi8lB4zzqpy4D3Vh5V2YX
M32+fUabjUorOLZ3R50GExSs2La6gXRyHkFvqCGHvOwvk5g+SE1zLsrQ7kTTKdTl1Eg4RGjUXGT9
rkrO+QTaqaZxwd/4UJII7LfpMWyIe/s3bm66iGIgzTDDbJlwI5KZLCD0kJxMgmaAKHltpnM2nRrH
O0tdQTDhJekVomuU4Vme76X5QQhVq1C+aAQL5jEIbwVodQXFRJZFEhLNVLEaLRycMA28Ks53Y84V
p9+6ydc4TExB81c4SKjj49Nc+J7t40dMbYLOCoSJ00E+CIfEHY9Qe+UEzu2zgpozUVUR/zBemOZj
GhaqhrRR/azU3xRud8JmTIEO6b8AjAcmOuTCF5RV0aZpFWBUn3zoV3VW8LS4SBhxFXg21yNR6QBc
eLLOsouD4TKKJ9rfIQ7gtCyV05D/Cc2+oq4wmJPKxiCtDEFFGSAUwJPYPUFy1Wpb083E/JLJ0jES
hE9LrO1Ho921So4+I+TiBukuVQtMG3fQo+RxgGz6w+onMTcEyZZ0giw5cr6h+C2vykepNaxuqe0u
SPb4OV9ve/imT6zgmIvCFGq9bw0oCM1FvldU2U516X6SSu/vYBjjLAdTH2RwYzpEQ2s6eJaUSLjg
gnq6DbNtM7qkG6D+l8DA/PZ6jQqpRN4Chb3K+Fibh5CXNN30bOn695lgJWCsJks6/P3BuMzh57RS
7UT52nS8gihvHUykUsMAooWEZlmKr1Hz1Cuc3jbe32fsPhLCxsBUJlKhaBZY9nX6cPscNh9xUKn8
dRCMFevi1M4BrbD2h97t9vUro18PteTGFpy/3S3GhnszkLs8RGY5UxJ/aKbTRBreRy9vxxgDDtu6
XSSQwaPbLHhQPbyCdUtoQUkLGWi7+if6pz1yeSaptb67GlebyATcPFh6FBFhBVSQqLrg+wwT/+Ue
JLhnLu80D4t5+8jFUBhosUQjk5afDXm4CwfDMufACxTJkyNQwQ+CPczC2YT4whBxExhb7/CVwbBq
1Fo/ZkoVwyKlh954zfrl5+S5mNHuAD0B2qfI+9Dg+LLOxIogEQZSCTRWdP1hKDMPXWpWNuMii2Xn
tjvwoJiwUZKxaSY0PjiRcJjRtNLugx6lMB4ZIM/r2CmqJmvyusjhCMv3wVHBph+ew/1i6wc0uu94
86Acj9CZGNIRSTGIhkWVyudWsnseu8zrWO4N89eZGNKSTJrHAquJ9sl951Wn+gelqg3dqnLFnbCL
vwRPmOFFQBE5ZVHe0piAglyPjnQTlibW52V4GcY/unR/RUdWemGYB8nsRPx9qAOK+oO5+MTwbpvc
5r0uI8Iq6E/Ee4Hx57mr69SM4M+zgUpGmLj9rO9Gddz9FQyb86iGmrSNQPMRqT+ZD4Z5SXmqCtvf
SdelyIyjimOY9FJAw/vp57dsaZNzdKFfteEh+6xYVO3GOMq7wS3cCqSxxP67RTLuqwTVkowKYlOs
H2ejtovJ1XNua8Pm16cMqi2iSAQ868wNY6itFBYplkkZCJMPxG2tGXLC+2UnH8wKrFjklLmjj47Z
0PsDbT287a7YzE1DJjVU0h4GGRIwn5wmXlPPZmczOl5UQ5NNzAexwotg2qraTsO3Q9ViGKEPrET9
JCNPgJ5QS8ntdDqJ5Xdds24f3GZOF+IiRIIMuIGEC/OOytug6WMN7IrtYQK1cL/TRgvchCnuUOIv
PMEY6lPvAhb8DTzM+GghrIpQLMhtVqchFGYjxRrVyK87+RSpzehEi4wWoy6xO8WwUDHbc9ZJLfAW
MmOhkxaVaH0AMmXNSX3RQi88HRf2KkRHXhfMZmhZLZPZVHwwxbliAGxWA7tQM6tTyqNIeGRWm3UG
dYXDXDByHsSVHgInnN0UtVQXSol4AomNNTW2/G16bfRXoL7GcffN6L/CZe6dRhjlepwFJD0C8UtW
Gt5St89/eWDMDVOZWtbUCdbWeapFuRvwoHyMkYTXvOzhT2on641kIkvXy9lclhE2cml9OrE7Si3H
Ank2wQSQUk6VGTl7qA7PnR3UEia3p3OZ8npit184q7NhrjUzC6cGOrFI0dmzTSkRwb+10119l/kz
d0qCsyi2LV2MlLkWBizKSA91ejdJh7DjfVdsY+joKpJFDVGKWVAxJqWsFPr/hP6gV5IV1vCs9O5k
Lxj9QBfbZC2qzR245+Cy7+1aNeZFnYCbNcITRBSf2q7daWnG09DcnD9Cy8+/C2Sf2UmqRpB/oUAo
spaTrfsh5tJQWM8d+UBLTVPizo8c99p24SsoEw9r3QiT0ARo/mlyKNMiipSu7grnwJIs4pt7Xmrx
N4Z5RWSCop5NOcQIgUinkRQqHXGv7HsHo6670OEpsmx+T6z2lImMVfHvnkoRssBDfFoG3Td68w6R
68PtreRBUTta1V1rNE3leoV1oQZkx1J2WZrQrcfJqqWKk8CkYejdJaZiJINIJkTyWMZReayVNIrg
20Zw0o3RFnK/E31RqC2Vd4Vt2ges8rWNxYSE9ttVxUnUJrqK77xmko9qE93pgenc3jjquO9Xc4Vg
InzbKnJXEATdfqr9Sqg9eS5svUF5KQlOcly5RgjBqlzmPMhfX9y3cJlgX09TOswtcONWU2wM4tm6
9j0MPpHFyhtLKH3B9MPqPp8OLQTig0x+HjLBr0zdlnoISOrZCWI4/0Sl+k1T6rMhoq9cCR+jqYB4
KzxVg0SO3L1gIMHBB9LDUCMnoXa8fuJtU7huHnOdaHXdC1WS4CUVK9Cucdu6sEIttdL2oW14xTIe
GBOCRXWQ56zHjhn6iBmR/FmRZgjJCmAEVB/aXOM8Lzbf+VfbY2+VsDKIMDSwvTn7oZLGWgj6tiTk
eNFoZBZ2G3IsYtODVXQy4hGMkVw2KVApKJ3VGvbSVPodZkFDK6v1U24WbjtqnOZ9HhYTmCawqMaJ
Dqw6Xo5hmLumMLtxCnH3seL0H72/wOC3hGigHzbo0BoT4jHVKqZmPBInMp/76EVTT6PAmxJ4vxyK
oRBw0qiqCg3St2GiiSF8WojACOa9oR/HYLJScl+VXOGh930Rb4GYfRMiU9LHBkCpnGVWrS3fpjrx
wFjhmqphhVN8H7Si1QVoNzdl93ageh8L32IzsbDX5kyFxipxRmHaSygtCpPO6a7baFt4i8EEwzLJ
jDjPsb7w0+DEaFcVwHycWYOb+JIVe7zbmHduTAzUG6NezHwmjho85P2HJAqtBRRpPP413s4xUSpJ
RTkbVexcVQjI1AcWFEM5h/Pa8vo2nNOd01VJBQUZEgNMcErHRQ2rsYNlzJb8fXare/qcCe61l+CJ
XBabpp/JETR2DqX74c0vbjvZL3Q2VoHyuw+MGehiiom+uLuUweLlxp+Z4BWGyfCkpSEZeQOYMTl3
5THn9SrylsHEiqHUpyWp8fcr6RSmO1k4ZeP+thdtsLy8OahXF1g9lAIMHM7mAAzK7gYRTrH0W/Uu
39UO8UpHHn3FF8BFn50xCqly8pW89THho+yaZsj1njjTVDsmtDHyJLBlblXqN258PSf6O1ZrzII4
bHUTOCBd/WF6k98h9zY6KaZnKakFNyW2uS6RmJoIXQ9JZSdOU7kCCT7Fo10sUKh1pqOqW9GzdNEu
VDNl9KeLXnick6TW8M7lVqiMNYZmOitKPBAUhR0qIxC6JLECL5bAZdtRxshHDiC9Rm4BMuZpTMt/
SfuyJldxZetfRASTBLwyeLZrcM0vRO2q2oAYBAIB0q+/y/vEvV3tdpS/09/TiY6zw1kSylQqc+Va
GYG2tQmEFQZVMcpkG3gDDlsv8m9OhSozvfbqvHjffFvi2cUmWVHKPIfFnAC4m66Ccm1zZKPR5Dym
7d2obhvMyF5Z5rV9PTul3syFGisYnSJ7cwIezlto+/xhIioW9fP/p7Wzs1pj8Lsu2Z9NRVaHTQ3M
aIRayB/SCxb+92whcH/LdYCO8NCTc8/MSXeWTeNC39H15JpXbVy7YtWY/yogfzNzdpG2Ha90noFT
HWp6S93xVc1Uwum17sHFC9S2bBqgi+OhdPp3Rz9p9WkPtJWxOaFARV56uU0xBVxb13j4Ll6h3wyd
rUc5tNHUg6FZ92HTfs1FGV45CJdNoAkCGMkJxnR2g058mLjs8GWaIvQ3Vdw98uUYjtGJbltEFSRT
r7H+XY6TjkU8GrgUPfCz7QtUhwFyXZsYeeN3vsAAqyXvgzbYgHfokRgcaXG+zAuGsJmbCwd5cj2P
j3iQXruULrrctz/kbHuLfi7StGhOkYVuoB9ywyNw3+6dDV+0j1eFqK9ZO0u7lARXnPSwbOfmlOV1
S0h5L3V0muFGJL3yjDr92D+C5relnSVfRWZxhdEYDIspZ2t4OmmMYnfaSjUNa9UYV8ydPtlP5s5O
UTGCw3fqYW5WXWRADl7NUVFdeT5dPKouVHZdn546jGdGNHfzlJzOTclvHbqEP1zxhdMP/GMVfxk4
hxx6dpW7DYWBdK/uAhnydyOEpBFmZ81187vYeUvjDW3/jQ1Oafr4s/GLO/jN9tm1mvt6zCYF28aw
QibZNYvyGnH6hWIjovA3G6cT+i1BMf28ynILNqCa81SsGjD81ZHxVR26xUlP5nqCfNnVv1k8u0kp
mQrZnFbF2jtprUxnb+nF0CZe+5Qa92O9dMeHWtwVzT5VV0Pbact++pxnN+rQdGwkA4ybm+7QYIAl
B9lXGwrMyRkPP3+9i+72bZ2nr/ttZ1syAx5yOjmBMjHcRuZVAanoUPT1ogChR59dJaQBIPrS8r5l
KWfRy+trf2hOaS1YXLZNVaCSNYFfuF9TMPmMwwytKrm1sgzvIaeO+GDv+4LxUGCWQHRuF/ZiXFKM
0zWuvGeqtaNMy19tTbcV0XFnO3Awd9ORYC2y4hEyiuDgmjE/I5C8dxrCUW2LaccWyslBWTZR7lbu
wijNuKowPdDJiJgsHg0jTWpirUgzb1SLuRuDzQltgg+XeHVom/Jdpk5SimJfTmwOTZbeN4F4EBg2
jPYCaIZmSemtRJ0/sl0ZvoGmkI+QNNCvBVVJ6niJ1eQ3VmdghNRXd1UOZDIJlnUlb4iw9qztbi1T
H/p+3BOdPXnGKyUZD1NTzpgfrl9Yi40wXGJFMsMQuZTtXiJ9oG72e7QwuGOoD2/IwCzSNVvd6DcX
LaIMHzWzMhUCfbkYC2tvKM6itgfoX3+UwAb2Xn9AN3MOs5ZsMswzdv6rEG0VBmkJfizzkdco/Ujj
vjIefFvcDW15Um6We58FB68UIVXFSxfUY0gKui2DALLz/YOkpMZcjf1WcLkRmd7Sht41TcpCgGlv
mG/GheVI1AHHISRjGuaVt7WL8Uhbk4eyCta8cJZ+gX9PhcLcZFWlEWqISNulfK9t8L3I+Zg3xmZO
rSejryIu0sgWtgJzKrjkOoALhmKT5+WDU3VvQcndUDvNc+vlx7mnmAr0F8LSOUhYio3CYE6GueW4
77PILYFHGHAkM/OWd9O+B3Vxkgt+Q7xx3TDjvRf+bcDt49hTTBfRnaBk05cidi3vd8do1LV+G1oq
W5lGvyIdUlRo7+qcwpkrPYdjPqxnCA4n2dib4Mln73M37iwMl0KwpOojS7MME/zjSkp3k3UpRJ1p
vdSVf6iw6aFh5ZiX0utRei8sK0Gm47IsHJrAiYgs4q7v9pbVrjF0samps1Gn2p0s1O/GbF0INjcv
0g+Wwk3DoXDfRUE2MkcPX2P+l7eRqbw3HydhgsaPsKq1SWc3CqrSgrx5hzb/NByZXz86Y7r1B5+E
dptiydk75tutyFNZE052AU2kdi/aeT9Y9ZfhZMdxbpaNbd5q70GX+pNKvZaFjCgkrBic2p+hAp6J
dGcbZRFCpmAn+w4iQM6XPU2rsjbXZs2Oqepv28JM9FzFfdutDL9JBmdc9r7aEgABjA5qAx75NZbm
S59PB5sUscuLJ4LZK9GYKlaKhvYgVwW4zZOpwuHs2yNSyVdbbIxZLB2rjwqjWOTtFISBYcTazCDF
U5QteDhFt2pSDwl0e4SAeQN6mZaHZhk8cZK/e0I+uDUpwiJo1lzpjSiNRNrNonbSPaHZayayO0fo
NUq6oW24h3nK7z2SQswx725POO8IHdeIeNkjtQkOYZ4AifzRjsOKYia3k108sGqKUNVcu1TU4ahE
JJp+X5uYo+TGe13kt7M2w5Z6sdPYoefWj6ZjLkvDqcLK97/0bBmgnFBVCMEyO5RdVoYT1XdtJ5Ja
STsUZNhawxMVAdrK043XlrdVOz+UXbPrKc1CYZmLjFhZpCsKyEoKEkVd/ZpytJJYNy21n0U8aNcK
NPGSmApelSd2X33x1BWhY9WLqbRxrJTThG5H7og13tIB1RMa7EUxP+SN+7tkNBl8kbBU3+userGq
8il1Ibfr41CqnoZpp0OvJLvS7naoum+rtv+Ar22J0/zKrc7cqcy+J0oeuKcee8fnoZdqBEpv37oI
+5NoF72aQGtFtszwV+gNhEFer3U6hg3UncHGxgBo1qHldguzmZok7foC5FHkWRgAbHfmfV9Mi0HY
Y5iV+f3IS4TIzIJiSBV71LsrB/uxqhG9Wk+s0r7f8MLeBBYNXdu495x05TgzVBPrcJ7nBNDzQ5fl
cSOdiGG+G420e+LPj6NtvHWB+uqJ3YV+A1kqE8ysddGEBcljx2Iby2c4QN7e48FWkqYN5w78JZzG
VtXHOeZMpJTrbqJx2Um0JYJ+D1hXXAwu6J7sg4/xkoh7FD7UrtlE78CLCTHwYTnhM1qMHoJ6+A2F
NvAUzmYbVtVw5E2VhZ5RHquBbkpbrjU3OMiW5rcmG5eK6+1oj6/Cpr/U2O/9wtp0RRFDLeNA3PHF
rLxPYpVdqGgN2lK5lNTb0KBbtFMR14XYuxlfgqcsPIWEcsaNabZry0ij0mgXp4ZDZbavdTXbIaaW
kiavb5sBV6upuqVd4sq2eKIpJuZth32ZZKxDNnSboRpuzRHNLmd8qnqyAbfk26gLQHl0IgssR1K6
tbiMxsl7gGiODMvCXnu62gtB79q6yMKePqDV8ZtoYC9pGhm592Ia7h1EC7KIcTFFbU1ibZGDZWYO
iM7SF901Plyr/ZKFeecM83seUIxCaoQp54WW1r1AmsFTsbKn9CFQalmPZRlSU8cuZQjwFfoRk5Xo
qdxUDv4fMmiQSku6QCsvAtfAuvEKVAqApDXAWBJ0EEiayS/R0g3Ox1Kp3yDe24xeH7l+u+97gsEn
4NrybIgG48TZOeNKJcuCiYehkAtWFrvO0YmTjts0qNAnULFl6dg29ErLMbRqvWl4w8PM53FF0rDx
Wz9Eo6kKpw7ogqHhq3HIUDHU7lvnmQkf9EuDckpUDmIvRnLQhvOS2SYczPukDXkbBKgOqwEcbSTO
/enOrs1VrrKdVZFQ+kZUmO2K28GDaL3Yov5Tn3oPPU6R1fE4YzWC82/HaYHdmF/kiFsup1udIdoR
J0t05xwsBWkRH8RIp9RLmWKp0KvNMi9yaBv1lo9OmYhO/8ivyMbU1bYoq5U0vLie9aai5fJEuw6C
1WNQV/E0pAlz5qP0IPY9tjddUa1Jr0BJx24co9xYOJA9cZ88C+REM6Qj5LxJNY8aMBwXJMU9Rs31
3MkFtQVDDzxdm6m+mcypDy10DKPRzyoERkwV5e0uMEiO/5g+R51+eD5u0ECulT89TbncSzIvZrvW
IS/ErRZBD7KalIRWkGVAocko7cFAaCoQrZslBkZprEkdhJKrbW8GZQik0F3v6LsmAypPZUvcwMnJ
Jw0D7mDUe8Not83QPTPD3bm2FwW03/Qj2eeTjDwb+SUa6mE+Dlubjnc2C1bEmEIXQ741cd7IMK7L
1Hq1hzy2WPDBLVpu/ZZvDNG88qqfkYOTT180H2lQ69g3nHfZBnHKm/XJFZHzfBFX3YAuctuezhKA
AgdBc9CLlx1+0EfAAIJSss+MIQKCJONmouVRWKf9NQEjHppNJlmSBfWaVaDsmK1FNpNXM63Deqge
WdOuSDB/dmiXV4T97qbyvXenl7ymIFLgy16Kp4LmayOVN6msPiFXUYd8dPdt1i00NRcpbdaqq5Z0
GD/6jlTxYMIXUftcS93+KlNc8RlZY9LwwwLHYSDZbeDJ+74fVqCLa8O+5h/KpXkkPXHrdsUSnzBm
COi5oktc8yd2kqOX5VuXKQF6NPdIR7kAHehnjfdRUeSgs9PvXpq+qqaKzLxapr3eTgrhKqu6BEMS
T430ftkpJgtTpHTEtWNLjk0E8euQzWrtIEVVLoArgjz0JcEg9onKxE1wVKIRb5bB6/APNe6tit6T
vN2qTr8ZcIkSPG3BLLZ6UCsxdssaw4giD165o7eKjHfZXCaskihaktdmIHPo4/vUPuCJCP1Sp0tT
uXsXmuV4KOh94bjRzIPdZPIPVtlLz3DxpjOrEGDO0Fapg8utu0O7A5gAtzcSas/xyMVSiznRhrko
m2mTiW4d5FlklfnzNEEK0/YfuqI9unmN45gehnqcImeki5Hq3azSXZ+6O8q9kOP9Q0EeGZrG/OYP
3Z5wuZxGcjfY3s5zmwc/mKpIcro1XH0gjU5aXT5kYxpbPj4KO3mvXDk5pGxb+lSm9l2uPD/kJa7d
3IK2CsY4Z7Nb5L4ft7XGEN3AccmAHd4YoqpzsZ80nrRYqcJr0cdRyxJwAa7loWYkriVOgUfuO4tH
eDyEunWWaVdB331+bvxuSQwSgRL+ph+9x9oKvkpEQrStCQ17JqMiM5cTwNp1LT6kX0TcsQ4ALhGE
Judt8PMO0gs4DiRNj4E5fBmdMkLsDfgASLo1cqQnhVxawRyz2Vp7OMLeDP6zlDBwWBdHJqxbotgr
69zjXPoxmQWoOivUQbLYZQOuoHkDV9JRL6op1IiATUafRD/8niwj5nXKw6ZTyDSyBfLLZcd51Lq0
DQfqB3vWnx5H9N4g3RGzIpuW4tnMqsENjSI/jMQ/plX+nDMc75K4oZrFDRSDNpld4ZHj6zJkQQW9
JUAIl1kx7aBYX4bO3OykMd1qbkY8M62IZum7jRlUbywSRtSvDA1PbdIw6B8n3MRokBhZaA35C3HU
e2Ok90g8tujQhjwdf6c5ubV5Hjmk2jU2va81ij9pv3AIYv840CfHYE82y147aSddTldBXj6hNoxD
YwYqzJoGlzsiEeOosZC+fxq9cSXM8p518EpnehjTDB+iOvayXk3YKE9PIhQ1ecwn7ysfbMzOmtOa
kPbX4IhbYD1YWNtALbgzezNHmQBYgzl6jlklM9jM1LopOMKIPbp4CaT63TKyQ4dkEJiUeuFU/koX
BoboqoWngGGmPeAj+cHuxdE3vG0n089p1DgvImkRmUybPBdweIC4dkRhqt0xYogYvjB3XhumHelR
kAiCPmE7I6cIyCebc0TGAZBUI4j07MUZyCBa/wsgeMRiCZ44AVbWZimnaaHaMnEq5wtDQgg/OKah
8MEPmTkI2UytvQEP6LSeJIZfccnVho/LoBkOaZ7tywBXagvxkmyYEF9J7COsEkArqsxaZj0Ef7nZ
Rh74T8PWaB6LFncmsTY8cHZ1rb/Szl9WGDknAUgjnKJ8zOG9tR6OoqEfnt09BEIuA6N+TA225j3d
0bpd4OkJeI+MQHkXkwY4VRSNzaFeYGBwyxREqwTKPj34UxovIbKNi0kvKEdmO5luAk23F25lU+Tb
mHGoQTA4F4nvtHfadD9rd3pgPnvmJoktk+5cMELZmZEAHbXxMIdRKqMJgcMJO9HGVsruKruWKNq1
L752IQ1H6yNpe4DuRzPp0vmY5ZMRN54xhEK7t6wHI0FL7hW4FdvZgSx2ZT87WfnoTsObopAbLCFa
2rPwVDgYhX4iUkanhLXs+W3f6TaqK3ZD8ZSrJXvvguyuteSiNOs3pw6gFDR6d7Llj6Ir4sBxD0Vh
3NdWuc9sBBFp1FgRJPnSbGnVw9Kb8FJxM/dtlu5BlcWnAhtvyEW9m41uC/KhLmIdpiSCbpljRr4+
dYaxrelUrDUu9GFK5hS1EVw5Y+eHhe2sa6dbiqx5nmyVKFFnq0F6G12Z4djUn/PkbC1br1MGur1Z
nZiLhVrmbf9oD/627NNdpud76Y7GnwgPefAFAbVSiedOgw5LOLcUz2wSRCa+Y9YNImSdvVGKL3Q/
LQ0Iy5puuqMdua87+3fv2IlXAS5tGFvh4hxKTDH5zoGT5qUenU02javUd98mwZxIFXLjifyZ0G6V
ox0euYoX4VhACdKEFm/Xsqjp5ZF3EKw1/LENmSpjleGac4oUysBBHisEwdCbvF8ppDUWvZzWovai
qfA+3bn4Eo6/aChqdJ0X+GHeqhSZ77g6/SEE2aqTsoOBoqqbzRFDHSPEsMie1Xrps+FOlNlX6jlb
pslLYFrvdRXs/bR4YLQwQqd2D53pHJWfHTvRJCPqgkNpRaTwH3IvzUPA1rZeXa84vt6cw5GLFj9f
4nptS9y3ZX/UfAKpmnkwRj8uUSIM0SpbnApdpPJRHkCJdqL+8vR6hQjoIh3sAwN7IqppOilsPFJ5
eodc7Fj4kN+o2Ws5VCt463pU5NBb7ppWxqJ32y8/ze5RHP2NDb89/bpI60cUgxJWvitu3bft+GyN
3Q2rxniChqmBamSGUScAm/DVp2KhRjAJ5kGiwMDmU7WaWCvC0Td2tRPcBLX/5mkUOUpS79PBSwoo
KVG/LUKn7cLBGm5FpX/7KajOiERMMl754K/6NHt0fLyMuH3njV6oDXvDxjLmXvHo+fMaaqSLYijx
YJt6Ozy9Z3rb2wZ0xGQ6pl36YjVxl2/mbEZBcMTL0EUtJcCge4+56EGjEzmbCTXRDfWbWwO5wQC8
o+VVe5miEOtZ/aPDxwPRzsZzsmVBSCIH7UUGy3b2oDYZ9Xd4hSys1J4iKDXemoIlbTW2sedXO4P7
atEK4oTghUVYYN2dw7yFW4+oVFkrVEO30rZYJIsgabT70urhwzQbjFSriNfVjWhvB5Rb7FlD/BlF
l6giGVTw8maZoUAIrRuM34oikU63cQ0kO639okbaLTDjFGsftyWnz6OhcqxjvK05vfMc91emhq0h
Zz+ks150c7VCQ++ojeZWZHOS+v0aRZ2FofqdN5F4zsmbCujW13aSiioBRzmya9ksDVPCc9BOsNpx
mZqTxDzKlIWGo1/q0plCD31czzWqdUfbIGqa4QEQ6oM/I5N2MlCclwY8pGufgKxGxtJGozXPccGL
A3Yr6njJwsazlhQpiptPW1HNK78s17lFtxKP5NCFd5YsW0wScbgooB1pWfWG28XTRF0fOaOL97J+
4AZwpTkDB1jggDOFnWQ4knEUB5bX95lOEwUBSihaIPgKuIvhvWD7QoOlWxSjKCRxnCT18Mq1609R
g2NXOTXOWCtPUmNvtECtSgNUXzmoV/iPVCBoEjHfTob/QAx5aPNmz4W5mzPnq5E5mCPptJBesJ4r
gjpxa4WlsJetr99nXS2nzHnQngAVHkICKukLvLNjz8tZiJfEImA6BnAkbBtvhMeDjNGcHg1LrHLt
brs63xSKr4RI381OvYFbZzvr+XHOJ7zgvSoBdSWyKgrtE5rv8wbeCiJdvDM+Aiu9Ry9rNSvzw7Hm
Fa3FshzeRmYl3IXwgNtnYWmVB9tn2Dw67yCQEKPnH7Ep3XYlHmy+v55pH0u7eiUWVGVpmxSuHTUS
hTNUKHIy7hTvl4ZvfJVWny3akdzbhMd2YbqR0TqL0kpDi7hDaA790UbSO3l25BpQWyxoBM11Pypc
Yy/tPCmQzVzpaF/rrp1162tHjGPWAyCjBKpR/guXfijsLjHnq3PJ1+BGZ716WXRu5oGhNwbQMVH1
HMsKJcUW7VhLgQm2BM+FE2XU20s25f8K/+H+X1M9OOsizkHfEjahc+neKcxUkj6CbGiIG+DQRgBz
haj0rH7ulV7rdJ/t7DTMTU/MU084g1hRQzG/ECS8u4YFutzMJw6mRV3MDp0TvvS2KLg2OD5g8MI7
0P31wFmAWtCp6n3FqjuP0lXW5dewvBdRHpgW/V+zZx8TbKfdhKmlE6ZkSkDSmmCE80SBfZJTrpbe
5897eWFy9NTS/8vcGSZCZGaAdiNIgdnaRpPU2oqVByESaNetf7Z0+av9n6FzNsiGEjJnFIVvv/EX
btPuRrs/oEF1xcyVr3ZOUeKZzUjdAOuxJEc5YxIJsRXY6EhkDBDlS9Vn05eoqV87lBfUbP+2kfQM
G2Exz2QGwXcbMQmrgqiPeDSu1I13NyfO3en7Qdzl+eoczMUw89f3o2cAiQGVRxTxsF4zvU35TlS/
53LpNtdO5WUoxF9f7wwK4TcYQRxnmDnNX5XbDk5urr0lj82tf2VO6fJB8T1CfQRnON7foRBOk2fB
wODeMphib/KBL09DELb8mygCoh9A//3ABgXS381UQe2VhgvsVq6O2eCHytuP493PZ/60K/8AkHyz
cbZrkFSjHopPiI3Og9nsHHXl9y/DY74ZONur3s94lkoswq7BYWLuwa93ULcozixoHuv9dS6Yy/Hi
m8WzcN/lbRPMDpaUeXTFjXzfFO4MQDTfMAaOfmHcmEzcZsZ40PPrz7t58ah/M30W93lltdmU4mBY
lrUryvkGtanYDsBJ04grUeSaqfMgPNQlOj7YV4exqHaRfEFdou1jwp5+XtO1E3IKZ99wP8qq7Nkh
WBMJ0DNAzuar4sokz0UTnu2DFd6xca2cXPubCdRnJvS3KnQcjWe3fbe9aynAxc36ZuAs8rVB7w/O
yWFLxo6GwT4xCbWtbG9J7WuopWumzpy2Ba8zzyqsJR8hytvFJ+RR+zkaXfzzZ7nAbIBo/m1NZ56b
jjMbqIChmtaRMF7RHO7Zop+2XYD2FN49g4Vuzqt1bc7hdLD+ETG+2T1z6CplfdVPsIvHQpXHPF9Z
xRrFi/pj+HdA/G+2Tpv97WAwcxTupGCrBKvB8NAv62Wx80M0Fjdqe21m6OqOnnlvVg54DaEaBDrG
MF3WSXZKbMzPIcETal9ck1W+fB1/W9yZBw+FMw9gAfgP6J8unQWY5XAhh3LhAxIP3kdI5Bq31/hO
T4v46fOdubNBlUafAFZZ/ToHqHyEXC3wGOzsK6+La+s7Hx3SePChJwZLaune/WeM4qQEnMfpDo/b
0InQ5AGH7PKKX1wJJn++8rczkzrGYLenBQ5Q3ZlBhl3iQwKuoTCngk3dZ3Fwjff36lLP4ovtMtpI
+edT1jqy/RiyxwmkLaBFOSeAWvF1FqHuXSz+e07UvwWBP7fvt8XmUurAH2GYYywMlXf1b4K/F1Af
bJLBiYTx7w7ojU7qco/hQssOrX2nrw3QXcykvv3+mQ+UerYNxwOkkvEKwLUR7R2ytcpm9fOhuHgm
fMcCIyxxfOd82nvyU1OnCpm9VgRNpxYjWjz52cTFlXwzcRaqSo3KmDMi/XSM7mnyx7Dw9dog5N8A
xL+ZOfsgzUDLmXCshAXBQ91Yz3S4xlB8bbPOvkluNE0b8B5hkAEPNfjV3krzKzf+ZZz2t3WchSGP
NQZIJ2GkyoWNRi/U9TwHmVnJ18agp3AQ6jaQXo6Ogbx30mrJ3D6qTOQ3nYleWfHyb74eTgfkWvAq
Ph+RLpxiLmcGoLEKAszH1+sUlKBTfu3pdzlQQL74f+2cXdojQIPcdk5769DVNOe3p24jFNVugymP
Rs5XJsk/Gg0MOa9f3LaLVSrugwlk4r1sHuYJ9V+vuOLjl1P0b3/U2Y2euZXlsAF/VJ/IJwxlrfRS
JGOShllULIL4v9f3Rsz6Zu7cUzqD29Vpr0X3mk4sUsOK82via6cf+cc1983ImZ8YyrLcdsKaBEOJ
e45qQNjq8q10r0SWy6+Nb4bOvEW7iuVCYupT2HbYDahe9q++mFDjva94UhfbIvjVjtesnn71p+Wd
uU+ay8qRLvZQbvw7MxlvTs9d8cyXBYRadYK+8sYO86RaXqOJvBzmMEflE/NEVHaWqgO/XAxjhcdV
bgDJaP0y8T9kfvjZGy9/vL+MnF2nmWlzPdowMgXPuT6yAMovPtK+8dq74AJpy+ks/mXpLFvv0Q+w
0/TPeNQM7OdCr1AWeel2YHVNsvha7nU5sv5l7dz7HeWoNsO6qvSxKh9I/fHzvp2++j9PxV+/f+bI
EDFVfnG6gzwN7ErtQTZ6ojzxGKQsRBtr7zn1xdr15f3Pdi+PPn/bxjOXTme3UCqFYeuYCmhEWaH1
PP6pCfbrajv/GboEAeHq2mm8avjMzR28DtI8P926VaQX4xq8E1G6Ftv5PlsDfRzVi3w17FGUvEKf
e80Nzrw+Kw2pzFOpsGc5WmtFaFZ4hXfXZs6uns8zP7dySwme4sQER3ZrJ3oFEvYQcOH/t3HrK6s6
10eDfHAmpxnWSs/a8lYDxF5u2+Lr59NyxQv+6HB9y1nd1gOFssA3U0HC2gN3lz///rVVnEWP3Kad
qmz4dKGzjV0464BbS3O8xiB0+bn416EnZ7GjCjoAFRrs1n9mr+olhPMQdVso7lwbdbwSEMlZ4BAO
2HnmPyXwdgaEpMfbHnI7Nilv2MQfft6+a7ZO2/vt80huSH9Up0PQl49j1STFrOsQkE8wNtrrn21d
OwpncQMyOspvOtjqi243Wf2CBePiZxMXSGT/FuLPmyTgq8icwMRxE3Gz9kKxNm7chB3RIEYPHNSF
UblIoyfACRfX2jMXL2mgWGwXQySOe87cYQjZ9bl/ytXHLqTNc93tTMADO28NfcRwQmf856Ve/HJ/
2Tt/cFdWnmN6BPZIaR9rGaDB5n6VY7kFhOj4s6nLgembrbM8wMkY8Em2wK7mdQvAeAe6CyOpcxdp
1tgdlKcOlYU2Lv6bFrKMSiCNAOO9QmNwZYf//JXfzuqQa+6zAlme5g8dhOL9X9DiZNWx857aqY6u
rPl0mfzjev225nOHZ7Jm/Qxr84fxYYTipsFtU0fqc/htRSGPi0V3zK7OXV7d6jPnz6Q/A+QAsyRL
7M1J8acGei0sMUxUwKpamdcUfy665beF/g9p17FcOQ4kv4gR9OZK/4ykJ6+eC6Mtvff8+k2oZ1sU
xCF21YeZi6JfsYBCoVAmk3IBgE1QGpFUbPQidHu+PY9VxrhAt73nSgZ19JcgNdDqDK1GXNzjdX5M
venIefoze0R3Wx2VjP7LgJPVqQVMZV6tlgkoPXzbW2iWvav7kWGIW3cOEEpAOSAhWQIIu/dOs+RD
DpSI0KZJvybGwzwKZob2+30D3LI/4KBADQkQsyDFeC9EqNOxqxISrCad3xVNZ/U1/4+uNBfglB61
AG2bfyWQjgfGmkvBHg33HCKrNUtfRM3v5s6s0CmesbADtjZppRwdFZQFWqsFkkLTq1PT3qn6w74u
rN+nooKs7pc85fH7INHojIs4fcag1wpQJgCk/rgrBQgQvcBTLekZVH836Dl3MFSiMTZm88m+FkaZ
tNBpYOkoYQrlr/iaM9H1eWxAWoV5WoK1wD5CDNNTaI8AALIgIcPfTbskuK350Yo1YG7LwP9dRHgm
jhHEsbaLcg+VYgj6QpLjKUZawgHjEEvFOLMsncjfV5eHng8gsm9h3UV40sSvYo2RotjhuXOCLup9
49tAMjZQ8vtzdBXqvcBr6MXvc8gaXHCVn2tU3g0rPkiLOYG4DU78JF+r7d9KpRxG0Wj/RsLqrVh4
KIKWt4AjsOXvLXj2kJJOjuM9O+zZTImslKX7KJCW6Kqe1FHQ33XIwRIU+OXhtc2GsYOb6bS1JCoK
wRjIiKokjkH10jto6ppNNHW7nGM8VqfoKxrqFcBSxXb5zNhOcpbpSGAtl3ImfNDqnC5A7nzUveWc
2aShKDP1741JYLBYeNSb2VIkrABECKxDSX19Bq9MFd2LyryQKn3raC+VW3qFZuKKQYu5XbrGgb9T
72QmtgRR4qOSb0Ipm1UaTaiaCkKVG/TA4e1pOI0TXoiDiW1W8W37vL8Jo0x1VuKZC0nqAv2vhzYu
LTEpWDnn7V37I+MVaW+1ihHA2ZScHPjRko+LnToYpf0Wg1GFYPSid5sV/2/F4wKQKTVVNNDFQYMA
ZYk2jFxFqs6irprNKH/R+/C+M5AQnJhAP2SBPu7WmzDKYUZc0kX4BwiFO0/38MKx06sM6CepVTmT
o7sYFwY9Ahw48OBZim5v3ptsypMOmOLPZQOKimiQLBr5EILIk3Hktq3xTQZljctkBGOfoVKkXonH
7iD4sSfeDI6EMilns8pqm+Hcaucoawz5IepFCcLS4auOmT/9q5B9ArFvZRw0EI8OdpGAIyLEMjEB
J1S1d/Jyz1i0rffRWgjlH9NgDqtQg1Hw3mw1B8nnZ0dx02Ngf1dmTCOjC4fgYetwXj9ZJ5qxhgbt
I/skKQcgMdhRH2F6VLUHA5hGTXjH0JHosGP4dJcUEF10pSI6RgA98dA87wQPGIi8htI+K+fDONEG
FXbJEUa6Kx6bhuy0PUy/tAm3qX5MytxkaMU4UgYVcKklhsglBKx2j4muc35NyjLqQbmSbwQQTgG3
zGsZl+km0OjaWCgPIol6XXIEyEi+ml4koPOBk5Lc34vJWVxq6ggtlVvMt5qlG90mjyJjI1lrSzkR
TNRzqPFBvAFOS/kwSJXbpECwCV3G0m5eA8BRFQgHKy/ReTtVGrsiIx1paDOaLf2onTin8mXE6pOD
q41Zo988CCt5lNEEY6lMow55Mh8eynF0+lK/6riS1QBJDtSHg7CSQ5lMLxtdnRC9OhcTiza4nxwQ
TPUuUvBHTEexYqBNC12Jo8ylQyUzbyaII5iVoIQED3GPui26LIhLiW/ybwbjibVpISIevzpe2SAM
oLwZppUbjMEi56QukxWMfj1f2uCron7GM2OMHn1oaPEEShPWeRUmiEPVqQnJ62b1bQEQCi47tt1f
yqBuswDwb2lJAjpF6mOzbjnkcrje1Ftm97u4uU+SDHAtQRUknW5WHdQUc32YxUbU02GS20MHta9K
JmFECL0MbduSJRwxoXoM0W8ElCULfTNf9OuGdew276LVd1D2EihFz2Fel1zgvcN/FVzyRg7s5Dnw
B3RYxQgsG2s+BXfaw/6B3zSblWBqP1WhUlptgOA0waxc4uach5YWzGqx2H82M3XCShK1qznIfIOe
JAhlD4PqhB81tpbj5PQH8iZnBSmbKbS1OCpK0VMUuGVShBqPpA8fUES3+iE9gCWKSSDDkkXTfEk4
KZhoxCKWvwBIY0q+nJiyCUz+L8mR1Ye/vY4KeekAcUgBUfb7E1hMGV4D07C8tnKDB9ULH4vT71SK
escq5W2ax0oYZZd8WXV5JkBYJkVmmqNkeqtHvKVO3/fNcDtnsxJE2aG8xElVKhA0ghETUZgTVGaB
4qhgoVZ7A/tg2P3mwQfhlk64UFGEoNxlF/NK2BTFYgcoGybXSsVwx1u/LwOTXANAPphWaWotDPLF
mhqjN0ybnyv9fugZrU7i1oW2FkA+YOWI0VxfCrka45UNHnj08V1P5+Y+emVSBv6bp4Ahh5DeJ058
r16Tlz7LELfeVOsPoOwQY+F8l8zQEEBpXODL/IGTM1Ocr4P+eiouUf24byKsFaVMMUr7th1FyFNm
zNJMvcuPrb0vgnwyHSSsVaKMsMtbEEQ2iCuR5+IqH8N5Qe39nQjKC7ZpGLf6CC0C4AqlEaZUW4sf
PjGCsdaD8n0YuVfTSoIQVfQwJmuiiagIf+wrspleWgmRyVTbygDDCrSy3AIhI8oukk2IhDCBagf+
aMMbgZwJyZ4blltnGAF9bDke/XdDCqGRrJ+noXSGfmI9phlWIJOTt1IsMTBvIkg4WUD1uAUIXXdG
QtCankHlcjNGNnfM0ffFCt+2haqotvCCCuIOyh/VQGBudNI4HsVfVe3cTiedyRS5FWTIGCHQ0FMq
oY2PMu8oK8ohEyOkOWzViw6l39nTOXd6Z3klgcq9weJdUDSdBD+wNbxnIj9xSjvCf0Az/MxZW30M
dRAkDOsaYkHOmsKZBYAwSr20lDp53jdTls7UUeiUfhibFmIW/hwijaUWHh/GZio+a9KXuZrMfXGb
9imC1lVCOzBI7sk2r2ynFaR2yMmMi2Z4iuxVLDNh/T7tBNHhGgY1fr/PkJa/KZtPKSBJio6rEdex
TAmQ60btuxZ2mPR+l90nAuMhvanA6vcpG8zTaqrKkWy7zFtNW5zrMnH392DzKK1EUJbFjxhBEwqo
0BbdlyXtDnKQocWAV7/uy9lURZZ0QwKRL6DMqb0Wei1uQ43cwIBHEwcePnZkvIQ2RQBkigc1GrAe
6KJmMvYRsg4QoececCIaljlthl3ymwC6iDloepmB7oC8fwZbi83e0w/yPXn2lHZ3ZTDJMYn5fLhh
V/IoN6fIgJuvKvjvGTwfYn5M1KM4gHkRqKj7m7OZsFlrRnlxKRZHPQcGBYpK2otqIdfrAPj8CojX
j9xTdA1sLytyJAfMWdHPyvtM0nctnaRZVn5AGAHR0kVY1yyZrzsd7lbM7H0NN+seaxnEeFYygEqF
KaoYGjayw/9ScftGLkCxfmTm9Cu+gPHmU6Oda4mUxWOaOigKHlpxOsBoOPl5BKylMqZ3+5oxrP4V
+HqlWFErQy0MMJJ0edREIA6WDC/NNHvKC7V6kRUhMY70ibvREDTnVgcUPX9258PsA8NGedhXiSmR
ckpyoUkKR3Rqnckm5ZX0Ubdji7C0EgpE48e+PNY5o649QytjTSMK1sU1B7StJEAOBezCjFcIY6fo
YubQZ0k7TtBqmZ7L5iWonH01Nh+7K4ujx8G5qtR7MYEA/pZ0sKbH6ln6p/k1gcoaSMaf6hxYi6Oc
BpeNKNQAbdQeA4dHWFu5kSvdJbmTXEtOZWWPn4qC3vwhPf6NrJQycCQKaoRfiuEq2n06Ma7D/1hD
TQW9HY875EN9VM/iJlKwhohHHlRr8cEtdpJuR1t1Z19uGI53s6UQecE/4ihLx+itUZVk9LKzm/Ni
917rTafCjo8YT7Q0D+t4VTjFbcx8G2z2O68lU0ZfBX3ddxMWk9A884B4dWJn4k3+Eh9GG6jAjnJU
LGC51SfW1Mb2OfijM108BSCasYwJdB7yW0D4phmrOkvuxY/35psA6t7Me7koFzJq1joS2LMiF/Ck
4r1yLO3R1wv7U6fuTRp1DPp2kvKZLGRn81bot2bshMcQ9MuS0z2y8gistaOuShGYVH3BQTUVmPNN
cr/Et/vqbD4B3gzyNQe8uk7iCmYxkLVb8v4ognNIXHSCAWROyuhVS2GmQATZF7npflVMIOOZpSDF
RF2UTZZ3C/D7ELeV48swRp4GPMcgVp4SMKqyLjPy0P5gGyth5GNW+s2VUTeLCmEFMH1n4zy0v3j9
EMVfUhGhx1NVXTSR8ara3LOVSOr+FGsgIbcAhLQN4FIuo+CiPsa4WrYDuJUMyo8E0xTLvMbBg8yg
AOfMDMztiOG+NWizM2eU6suDgqR4iG4L0ZtPLM/MUpFyJsFY5LNEHst6fYkAXRgyEoTb4dubfnSN
W+aHVIxbCOjswc7vyES1fIhcsI15hH6IFBv2jZKhkUH5EJkrZTlH9hbUt7KPYspBUFhlbZYIynEM
0dgobUMWbYmtcRCfCwLrta8Gc+EohyEBn7Wv4teFGx0e5GXSqfO/L0cyklfeY5zFZgjcdL6rnSJa
rw5YPPORaMwQSB5JMlB2Fr84/QZPURkBD2sBKcfBBQuXAj6VEH6pjmiUrhRUjFIoMdwdd0EDPo0j
MJHmEedK9uDaPfA9vrZhsli+RLINe3IoH9Gghd8A/Bimj24k47X5YDhV/mQ1vuJdWm84AVPTQYuW
zV1+40yxicBfi54fvwE49gZAgzSBrmZrs6qpMnmGAZje7r/WAFRFsJ/wZujJoFcFOCzKeoYNShQT
DDCX1GX1RIibl4/69gWU7VSGMGtNgS+IDi2y41Z8mo/1k4jYpP6aAHD1KjioduOgycoCs70PlpzY
zPz6JvhOkJxPwfXnvMDbB1EWFjRKmRkDPggowuBi8Ibl6/5xIT+wt+bUddRoDb9IOgTMQ+mlDX87
ddGdroiM+4ElhjKvJZ6XOCRby2U3gXyZyvsqv9vXZOukKJKKEpvA86KuUw5zaFQRCLW45ZJD6Ev+
4ANm8P/Ah7d15tdiKKcJ8um+7wocSIF/SsLv/BzZ+3psLdVaAOUwuUThJHkIFhtz5Y4mdceGy069
zpz23fKTCgl4dB1QigLdbJTnRbAsgQ455wl+EuxQXvNamQSYpb+v0uaarURRx6oWxS6dB4iq+Ce1
vIlbRoCzeckomgB+R5BYk/aA9z4/bftgEUQQYWmCqXtoIXdyp/Z0G+OakoXnGvrqWHNsr80G9MlR
NFlWeV3AAINIhRxZKXXCMmpYv0N3yNzhlNncvYRWAGRZArvygZR3bG3QI2DyHDfDowLnBXqdK9Zr
Zit6XX0HXc7Wg2iI1AyLO4bFfah+4YSgBfULWLAMg1Gp2iydr2VR65w0jVhM1avOsY8CJlqFR1d1
i1s2X+7mMXhbXok6Z2EWcNMEdHU7VEpTrlCnJwih3Jd9y9xy+GuFqMNW1QbK5Ryk6PJt2nhCczsr
99F8ozYPPOqj+8I2n7xradQ54GoFI+cllk+50b1Uw5nTL7WnOflBtMmdkuJ9CIjYmNnVupnQWksm
q70KirquTfU+gZEUyTmWT0l86ZcbebqaNFcAGmmo2Hzv1QNQtG90nTV7w9pK6o5pe8Dsh2QrkRcX
sgewFWSsAv5m2mStIHXBVLFUNXyBpZVvdS/3p1NqSV57BmS8y55hZS4n9dpB7gaQyPHrOUguuYOb
02ockocXzcTB29FiGA4x9g++RgcJEhA9UHGku0haLp5ljg9wffqqp7iCz1mKkx5IlgRsKSxpmx4F
zEwob+oCYi7Ks41ZNNXdyCEd6cwWiAZPZMwUyMpmeE6eNK9w5G+czYqlN43EUHhAloDIC91d7y0U
2iUjF0WC3YVgLwme1Brd+TKrGZWYwYeFXEmhVAt1EfRlQgwpuub16QSkY7m7JDIILXhQ+0xC8bS/
dZtX35tAuu6+aFzely3UkiWCqy2Cnmd5+YwI1P9ENOdLWMH3K4dZgFQF/jiuOf0qS68acB3uC9je
mjcB1NYEWV8a6QgBHXcMQBpSXhLubl/E9jK9iaD2RQ7KGszhECGLD8p0g+hn//fJv6f3HSfHQDMi
mTuhQXEkvpwR1IYAwkHDvYT2Y+Cwe6LPekZtrdRaDOXgu3ASyo4jYnLfEH0Q4agSI5Le9D1rGeQb
Vq5c6gaBz2ciAzzy3YH0ceSPYNY8ShjPi29YUKsslSjnDfx2VIFTGHDAX3Hy1RjciCkj/7atEpJO
mogMnCbQCbhWj9F8W6SCLcqB5kzAUp4GYLGDlE4qxtOkJRJYIObSaozyAfjiXipqZp90LofCHcPW
N0NJ9FtIvC4BXh0YW++XNw+Dsc2kDN/i6cfWagqTc4Q7kpMOzOFqPiVXrOa2zRVeSaSMZpraLFzS
XLAbKbWCvHOr6CADDn//BLCkUGajpktqBBP0ipTpykhBfMTHwIJX6od9ORubCbo6EJShfiEYBlbw
/QLWoPXMxwHUGqSZGvQxuIs1R37tuZdP6HRmtChsVDDey6MMtKiWFuQSoJ8oziA9RegPuLrKTH8i
84iOYBDeubwrmrypXZTY29f145q+F015Xi6tmxSgARLwJVyg6ttLDwLvkHEdk+1/77reC6G8r6og
eMtj6GeEnhqd4oThUDZ6E98LoHwvr0VLWI4Q0ABlULViBzQ9DnkQhk53KnyCGcn7wKT5gof1/2ki
d2Ok9N0X0IXJemw0NGzgC0gFAz1cgJnPzeZUAHDhfgB8JGYn7tJndbb3t2/jOfNeLvWcUQpDWBYR
cjlf98hYoH5GLybS1Oy5Moap0IDVRt4kfQakK3vmdHOYwqesDy/y0DFUYomhvFcYBCHXEy4W0LqB
TtgMY8ygVAyLZAkhFru6gfpwkeqZnDhR8KT4QdJshZXMIYd2x+jpgFddggoYh3AifRl5kZYfuEyz
FnDKdTzvM6zgY3D93gooB9KXY11VI2QNrnwkuQPAN9z9LvWrd6yc+8ZD5b00ymdUcyLnLU8Wz1OP
pK++cjpHwMOBN9lWx7RwynlkbTvnSgZp4Eh1RKcFolR4JiULzmYBWDH8FP1qCLNO6FPipyLD18Ev
3HYq427eKDK9WzuNamKV69Bo5Rk7pZgYPbJmK7oAJctTD61XWiBoc0hiWHcFDFIm4AthhCkMBTXK
W/TSbAyghsdaLiZv/BrijqEfyzY0Yqmrg4XnQSCU5GCRq1O10uMA/MLM5LzMCa5ZF+dGuv39alK+
Qk/SsARfJ/q5vooe8ITc0elczLM8tV7sGE77QkBmm6cBaLNnYjAsmIyN4fr3H0D5kQpDV0I54wOy
Q+DJVnxUrvPDeADUGyNGIGdqx5toxKGt1lXTpqgPJdjNmBxQ/7TCvgD/t2gampvUP/fdCcNzaZQ3
wYhcmZWEWSwPapOfbIzA+yAiEabh77ywRjmSsJG4CUwtkh2nQGtMwEurp6bRDwyjZOlDeZA5Uzqt
AT67nQ1e3fGQYBfCOZoZdS7W4aKCkKmIlrECA4+tDL90/hJM3/a3hXFn6ZTrqMB1NLcBfl9T76ru
52Q4S/m4L4IVxtAViLiIgqAk7onQNnBmheJV7C2nLLCkW4x3O9xh6eyF1VGwqZmIVy2hVdDQ7P7e
uBVQHudDUUm2bIBnKJwvg8x5U9oxwsRt7VZyKOdUtnI4ynqJYBdscOfFBfqiVdj6aOrnYnako+Dw
fuCAO4qxquT7PxzelVzKTRkTZoIqCXJJNmqxVSs88hfSmUSS6QxZm1a4kkV5pLDUsomfsJaVgXlh
9JMBiLQ4ZQC97hzV5c3CYjnBj4kJ+MCVRLK7K9cUSVmVdzokJofhDK7Fg+CBKstnVWAElhzKLRVq
kkxq/FvOIXHTxx5XJmgsQlPygLtvG4fyBGYzu7AyS/qxv6zbqyppsm4gmyjq1NkOxVnmMyOB++2+
JyD7S42HfQHbF6f4RwLdnZFGCRnIxMnrj6oXYiKCswZrfvmLUH4ljDpwajFHAMoDiW0fX4XzYHXC
S8Gx+iYYa0ZDDsR41KKjBWvWKA4hq01ZpRxyXD8eq7clo45VXuZzkCjQQrlHLcIvr1Krtasn3Pho
0mGmlLcP8Zs0ou7KzCtFisAKCXXIC28596+NDOUDKeizLnvWylEnquNmfpyRMrITUDr0Krhl+YVl
b2Rx9haPOk1DX6jGLMLeSKCGyMUBjN31APgV2RV97SAyNmvbxb+tHnXVV+mo10UHlbQoPY1KeUQu
xwLP5WciipVhU1d9JMVCKqrQaszu5xmEmINJOKAZZ5W1dpQ3EEHJBrgqGF7rBF59XHxwlhYnngCg
OLMf/SxGhlrks/97sySeuvp5LpDqMMHqLUJoGuMT5tStLHSN9lJ3pylQGeI2qnzEpf/vbkn0cBgm
wxqxWbCMjQ2wITQgxU5gZzec8106FgCwUawYdT7WRbJvIxJPXc9CEk+lwGFZo/QsBj/jxU2NL/tb
x1pIsrOrQ4zxo1BKiB8X45cqHk1Zehxkr1HsYngUGv5v15HyGUMcgKI7hLjRKg7BEfX8C8E5GhWr
d/MDaYfuT+IdBiZZ1wlrKSkPEnedLFXENU71zTKm9hCjy0esWQdh31FJPO1EwA47CiRcnI+TG/wi
FGbhI8lZqm566UA/x/LCLL0oN5IqOshVSVIlbBIzXV5mpTUr5iuWpRblRboGVNRcBSm5aovRReM+
gXT+/oBRHgQFrn/d4XhLMOgILJv8Iz2TMYPCq/19o9/OZ78dZxqKdsmVsTF6mGHroHMW4CBID4UA
DEC5F70dhYXWBIZExjl7TeqszpnWV4toCFhBzuduhofCVUdTuZZ/9O5sEyj8wElJX4mHGRgWLifD
RF4DrZVohDUpKokw/UT7zsVgOg0vRvSdod/HFuh3+/e64ishitYGIl9iRcEqe01CAcHL7tDcYTPj
eeL0dlz/a7FnJUlNpkkRSWovOiCx4SC1d6U+tDbnNV7yqNgMvTafyitLofxGoKaALR6hF4HSA3K8
n3qlF9amfMhfNC/yo2P0OIcmKEH2BbM2jXIkU6Co4kIsdGoTJ1Gj26KSrbBidUcyDvbrvbdazKxo
k6FsIWYwDkbudwojymH9PuU4cMbqNmxhe0Z016uPec/4fdb2UG6j5/o6DiIYgyA6SnscxqcpPxY6
q1OcsRv0dEnLYUjBaCGmc3WveyAIZcFZfgCRu5VfQPgCSEUM0+5bAGPp6BwAJoDTvs6xNQE4rSNt
fpSD4eu+iM0c2ptxv1aRVrufVkkTyyBwB6NY7qTLDRiTLbBhO6Joqf3TvizGTr02K69kzdpSIqmB
JYzB/1E98sWjoVuyyBp+Yu0UWdWVmEUUAz1TIKZX3arwwVIaarf7mvzHu/tPMEhDFnEqJzc1iXZJ
MLh8n2zFbTHeqh4WQHWhl9tqzOg6/tIhJhQY4dp28n+1ZZRfMIyWr4Cu+/vmCk/p0XDE+/RAuG0l
VhaK8QRHo9L7xRSyRZMxhUReeM1ZsAvkTnKLeyS1huyKxT7CupRfG7lXW6cbS9vXCaTVjuoRxz6d
1EPjt6SNzpufS0YCmXW+KNcRZepczSS/oAaBlVfKlRIbrNzT/hNZovs4i1Jv0FcGS9FuSP9ycwIu
TIIG5sCxGTa5HV+gz0I2ZAFoWtRWNcmclzW5FUeLTLcSaE0lNOPb1BMvyy0xSsVST9xBb6ycNbS5
febeZFNOXuFaIZFIDDpW10p/PRQxSMxYE8ObQnDmDICRAtSHbgfu5SiQ+xgpw6Q5FJLTy98XVjp0
U4QsS6R1mifjCu/NfVGlAoS22K3CuAlTWyouBquZaDvjupJBrRXiiVirpwjRy5nEnhhCuApl08BY
pobRSIzBe+xReGLJHyKmlUzK0o1I6aIG7zw7k60xjUxNRt/Buea8CI6qehZbb98Y99dRoR/ncdGN
QZtBxyBTzXnmvTYGebQ6+ftiyHb8t1rge3q/Xf2YaZ0Amkq7y0R3maND1HFfG0U8x1N3qHv1U8ny
P8uo0K/xvJl1beKwjGS4VbZas7jXQrMdTSM1NY9MsozfwHUQs554m45qJZd6okfCKEUayQJkwJRd
Ln3HiKFY20VdmYGY9FHQYruG5SQIX/XwlHzyfbdSgnzEyrmnfWf0KolnSYcb0B8Jt/dJtssDeOZ8
Vvs8SyPqkpS5ehTqAhr1QF/iflToGq7v942PJYL2FXM6yBoJnEPtFIc/K0xzh4y7nrXvlKsA1pYa
9Tr2XZhPYfSE1gnGG2M7q7XaFMoxzHENVIQc60Q6CaaH1iruyZQDd71cdw4JKcpL7ranJGHcVozF
o5/fhd5kmjhCM0mRrwexsUtDsCQ5YQRqjAWk39x9lyQp+hBhBvp1ZDxIwmHfBrYjlrf1o1/WfPC/
zrx14jvOjFDGEu5ItkeypiswHTMc3kYfIx7ZK3mUJ+BD4BQII/aLQFjAA1mGZg6A6CdAAsCwcLnz
p9LHK4mUb6i6qtXbCEvYcLe1do6qXwnwWvaXkWUN5O8r17CExliHIrFCySsX3qmlR1WKGSbHuCxe
sdRWQvKiEZphhvMei8Uqy69LkZiV9JADbzN9+Tt9KNeQjgCASHusWdQci4Kz2shbdBaP9/YjZLUz
lHdYqnZKhwqrRoaXiS2EDm4jpFOB8aCbaJdBAxJh39ExOIQ64L6KrJNFOY6lFXG2yNUr6NWtUodm
NLIYeMj379zu9JNbTtWpagJs2KR+U8H0OT5M4NhWe3MwzlrEeJz+R1im6TyPyjMayikbrEIA3uI5
/Od6At6C/iUG4sL4QnK3s99+65JP2f2bTOqWiqJSrGsZMhOptBcFE+Epb0nd/7/ZmziNNzGUOQqR
2qrGBDG9OrvcEJ77eTR7Q2E0e2wfsDcxlD3mWq0A/x6PgJy/krIHKTjNyrdciUwDTbT71vcftv8m
izK/vAtlcTZgfiIGqPNjeZXXpv7DuFt4U+JRSTA80tSq5ybCMWXwNclkTbZsP43fVpVuW2vLpY5k
FZ9Ark4CCBKjsZY/GF7tZj9Z8+/bHvKPvnSXGlAQqtKYIayBqrxicqMPKh9GvoklRHzvhkEpECcx
SaVFwSECCIhqpiyMWYaN0BMbC1hC9KGBCIW/VsfSlGLVGpIfXPRPKzOTF+Qy/OBAMEDzCgAC4ivq
skxqIPGEyb/BDWkBRdY29X73j3de8lO47Fvlpk9cySN/X90waZGEWZFxol1HPxXOkVnh4Ob+rH6f
clGzDOXLBfrE/V1d4vl25AZGvoIlgvJIVagGtTpChbTyUErNarfvGKu0fXBWalDuqA4qY9KzQHwF
P0id5SR+Ua4GdOLMfvks3u3vCUshyikVOXji0D8tgiEM130KUgT0Nsnz8pmjs9KJ8kfdhDnlqca6
qYunaYU5C3eRzrqiGPZMT50Zi2HIBXnUENSI8p/wqNodGjp7m5TYhS/x8/7Skb3eOT40zmvaZH2k
6dBJUOfFlMb40mKANqyaSyVyzr4sxtGh8V6HGeP/eQdZgNwY0l9TzzOuWpYAyhege76TuwYCeuXZ
aN3PDHDhkn2zAJk6/AOnz7FKVquxF1e2YNffBl++gCrCAxgVaNIZFsfaHcoZ9G1YiosKeWXjJtVB
G78P2gkU8Yx1e83K71kB5RE6ru3DgiwcegIOADh0NVP0xtdJkghX+7XxaPxTXA+ecZg9NNK5uRva
5bd969h+9qwWl3IZWhkFolD/68kJe3NyL/i6PVjxBdVhSw/Zw7ksg6EcR55FSh2QEz0fM9I2KAPw
Sz1oj6HXf/9NWMECAiU+Ym+lKR9i1JmKywpKKvxPubtTw9ScOkvMvxb6fRvcNhHr9c8wIRp4VJf5
oNfJqmopcHnDq749JEbkipHAMCKGE6apE42iM2okVkU7F/7h89yU03MksCaqWELE97evEXNB3yzw
9IV+J/Q/DekhkD6V536zQ3qMMK7kKddR57YrqXXbQbEGY7pJeBYGOmtjKF8io0mQXwRytgG1lQmm
gWex+jQEv/aPFcPE6Zm+hlMCvSPxityWFhdN1wHmQPdFsC57Gkd0EZdxqgw84kj39O/xs+bUY0w3
c4yDdGBIY9kA5Sc6WW2lOcf+dKBSNvzeQc3lBBxtp1OQJCHOSWW7CtYyUp5CLtSOGwccoym46pNr
WfEZWjEcg0I5hkZV5AXM57/XMAQAW6abuRW4+sF47EAwViJPF9WmZo+37GEjhnB6ik9uex08nsRI
/oWqGl2SF2SVRTaAV97dn3R1p1DKAISakIOpCpdAVnI+IQkqQCtlWItV+RlYhfF/QEb1h/qeOyLZ
7st3s7e/2AwLoif6uqbu86kiJ3y+5io7lmKzYjX1MY43DTga1pJWlSkMJuSv8vRaQ6pLaR7zhjVZ
xdKFciNKXqh8R9L6Wuh1nGYB691MIxZ1KEsK+fv61SOCEaIn9Swl9JrmPm8PRvy0vymsBSN/X4nQ
hkhM1Bmb0peXZfq1xKVdouUmzWtGUMXShfIfiRyX9UKMfekFs9M0kLo+Y0yGcR0yHIZKOYy8K8Zg
SHGeNbRz5l/E4cf+crG0oPxFtizhqHLQQgiOiXIo9ceB9U4kn7gTq9DJj1nCbPFsGKKdJJXVR7ey
dG1k9zpoDGBj4cjYf4ZCH7If6lIVGbmoctWtl5dg8DJW5ZexJ/SQXgd2TL7sYMWDetX2D7XB7P8j
8cfHJZNVTQQJN/glqGIl33PR3GHIwK7Ewpor3Sty5brPn0V58eW0spUqPKhGbDZd4BhK6s7R+Dnz
fvsEOkQyCiGoSS5/bl097C1FAXEMK9jbXsk3IdRLq9HCIRl56NnHVl8+ZuXXz1j32+8T+Stn0IZi
lgOTH9etdA6j3koVpw1nhiP4j7jlTQrl1QYUWcJCJ1ocAUJ9lHwFucQvwi3/ItrRUTTsfaVYi0Z5
uB7gPMVAUlXhfMtJXj+2n/I5b/pQni2cxKgaX3NHs2gbWWkLocBYs+1I4U0E5dYUFN8rhVwEE6bI
JLRJxmhKSo6sbPYG6Q2JFN7k0O6ta4SwITWw5MC9SAC4mzSMGoRngiUpmsWVdslPxoE1gMKyCLpk
GepcZEjE7ki+N/bJ0LXh1DZphQrvP5XvfdORLlwCcVQRuRLChkZ0xhTg53lyVhTR/Suze9V5dZZE
NGksEyn/lqUXL4OliJ8q9K4UobxBValqN5dwObpS2JhOspt4tNq+ZyiyjReykkN5BbHVA6kPcaeS
7qfpUNTOgbuunoNDbUvgI83Bg1T8037jc5N7+Ls1pDzFlHBLrpM1jMLT1J4MjZEvZbgGum4pcMIc
GySKazPRXML+IvcBo0y+3VO4Wj3KOwwT1wgDObq/R9RjR4O3w3Rkf0iOS8HwE9u3+Z/z+7qVK6Nr
6kJsEwHCBtWJUUvuJp8ZAm0vGpq4dI1XDIOGLRh1Nct6FYPBUoTQ96UyWANP20r8EUAHQIoszLza
ASRGyCc/ymS3H8t/JqNgdOZs+lRVUABIqRm6RNNF1dooCgoRI3uEUroDbq+AGQGmT90MTlZyKN9d
83woDQPkDC6mfjEOoS2giwdiv1N5AIn5sX9ktttO0F8H0h6AomKL3t/hdaZVSk8gWkhWQH9SvpWP
6sVAxRq8AVdkKLe7im0JjoIFBLVpFyvB1D2rlpphaATtoejUe25Wz3z5z1/qRp0lvQOu2kIwYYKf
6O97wRPWxkyuFXrTEdClgH4wvOm68lhTEeRnP4SXK82oHZT/h7TrWo5bB7JfxCoGML2SHHKysmT5
hWU5MOfMr98DeddDQ7yDWvlZVeppoLvR7HAOocuYMpq8E8IEGK2tIdqE3VM4vJrmPUfF1ex/IYt5
gbu2yAkqR9QqszOx0cI7Vnex01v5tnOG4+TKjo7vczAVl5w0ht7PFS3ZRzgz0rIL6Dzy6If7onhr
SOXkou/O/I1Gmo9fE8Xk66VUKkFcQ0nppncoSjemaQuAlqKIZDozJ8ivV7gvR8q+xF0yy0Og0uvb
0/ZBewOSJDs/UDY4VLhPnwG1Qxa1EMg8zGqkZnJNx+QHcyPKgJjdZYTTTOS5+bvSi0iPL7bZmA3I
IEDFme4xQ77DbLeNEvMuKaxxoyOYYU2UG85Wg/NCNya8JEnhtwpFt5j8F18zrUH7nn9uHHkhhAkl
fT2GQAuGcmWkPsbFYGVm9azWI+e1XAd0Wchh4kkWUiILAXJorARKQ+sI3ykZYrARX9s36dwgwaGE
1tWRYjWAXu//j1b+t6UwkSUNFFEhNKDF6TEwbpL6hRNOOKHrfdhjYSatMVZ5TjFP3kuMdxTBQL4V
b/wjQEneaVOrN2VHTp9q11NcQhkf4wph+5sV9oczVZHRsZte4vyscNFrVx/vhQD66C706qNhMLHS
S0un06YG3r5gl4fqpA02AYb1vJEt4bV/QrvsIL7x5rPWA8pCOOPf+iAKQpSJsuOfxMlKgZ7eePrZ
d8lD/qzvC5cSTHNMdf0TaSGTvr4LhZs2rkrpt8xho6Ny6x9ne3yHegtcnlmuOvlCGOPkmSBmM+6W
dvYDa6huhwzAuQmvR8aTwnj5UCWCruY4xjyC8w1OVu5mLujP+7P14a1Z6ML4uAZCNyIlkELHmTqv
3yqe4LXewPVlnjqML0uRKfR+A0FhucXnJZAAnBKFoOsOvZpkLbRh0oN6SgDtIs0yxsnPhnKfqN71
/8+zM7ZxGXadIJQyrh5M8HgsKXWcco6wPI69Gpv7NHPOjO1eiokYiybICbCwQTfW8wcwi1ff6Xh0
ujcdlNCcyOVN3XJVZGKHNsezVk0Q+ns/mYINaI90y0vcqrfF9h8PlAkW2az6YuZL8nttg9jqdtzq
77WNdJP+5Dnu+tD0xT5UJkwkhiGnowZp0bPiSmAli54SW8W2sIwNCvDw8XY36Vld8S62zykbJSwS
XV1oR80ld2luJd7ILnhPdp8CzFsoxwQMAYwVWQJuAYcUimuKuVum/ub6dXHeFXbTi0xFqAYlRIh7
2t/8/VEo89GFeIbPBAvZL8qqo7HPOPWOtu88/1Z+bS1yI3h0ykM4Ji6vDci1DSZ2tEVVdph2lJ30
SIEUKQZ752qWYgOeCqjoXFtczfIv1/WhvZkA6FVM3kMJhotvY2e02j3lFSq5PIPr6fBCFvNFMUoa
WsUpzrP4NXmTTakNg00GMp7ppn6pHPVXvhEc9ZZn/5xrZFuaKfqLGpFhLmrnqfN9Gp0mbuN99bts
oRoTQEhfgatDQcgPfgVnLPfc0wVpAPZi1hibCcD+2xWIkirvq4l3e0wkmaTUV4fo3bPpdAEwI1AH
rnYpUMR4fs1LqNgB8ZaQWZQIVNS+5sDn7rzoa/0i/gDylbQp3MhB5s2HSaMudiV0aUw0GWaRJCgB
wQWfNE87Rfclsqryrd0XR6yfo0CDpbM9JZgYOYMbnDdcYzOSUOiTfoCtauG+CX6kfcZJEtYrtguT
YaJLJXZTFdRQjXjyuXr+vTyTA5448BKkjYqt7ClGsLDj1dZ5qjEhpivEqOkmXKQwuSaIsTSOVXL8
jS0NCrIo5wF9upPi3NYvE/meDDwgMY6/sR3RKI1NURNweGN0FMJNZgLhzT/m+j8+nWxbNOzQ3+3f
0198rzsylkxip2zfF47UZ/4UCC9EsvPhQmoWYxojHJep3b9S+NLsa2ED4Qn0pVvzrvtS7TIH9n7g
hhLeiTKhBJBY8lhrsArjKd4Nm9kJ7exuxsK28JSgtYRk9mfgcuMmJzVhMUxJqZezShN/42TcYbQH
JULlVBxBSExZhXh5MydcfkAxTZRAy+n3WbwrH0vM05g2sfzvmVPaGqdwzXEyFseU5H4qVTTnEtVH
3/8mSZz9I56TMdFDDDUtEGL8f93YxvFkE7+1pC5zr2davDRcZ2JFKEzJKKQQM9zVSIGyjXAv/iAo
XeUYuebhH6zndeBLAP2xCbp5JuY2nWDIDf1umkBn0XgteLso8hw3x1o3uosc5uzCkBRg1YIcWlGS
UJBDJxO8OsiHXX/DNfH1J+wijTlCLZrKfKLhVrXqo2pNILNNQelcPWX2mFmowr8nk2jM5Xc8WluO
aBYelvhCPWYCRAfSoxSB1yr1LWX0iOpO0SYWvnOMZd0m/2jKIsVimDbsyQBx5K5EhgDyY8DExY7v
dO4E+OriFQVx5x9lMt+JYRaMwVDApYc7gny5OVGy7PlevAnBlj1thWN3CF6uy+SpyeR6YVYaRk7N
VNHe5PIpqTG+wsk+eCKYYBzrxQTXg1ai5NXxjRqe4n/1ApaeJMO4volOze9v3mirv2W2ia9QzdXe
PsN7hhqqfjENJo/r5lgf5xAKJe0xNV+j8oa7gfC+D/khVzToaBGqXoZK6KEuq2+kLv0oe/+UQSH1
rdnQoXWwPbyQH14Y2v0vOrkS29gcvon3PBip1RszVJWSfGqa+f5dtxCepKTI40ZDTAk6J+6Qlkrl
npSjdd32Vj3aMEVFJugayqyLKfowkUE04GLxPhE3xdA5Uu7ExVHMNnLzcF3Y+qTJQhrjXGVRmWY3
QKk0suSTvJcAkCxvkrvsac6s9Fmyw22mWCI3Qq8+ngu5jIclZm0aYYDpurLdtqXXdxz3Wl92XQhg
/CtT57jWWwjo7PKouBRBDeO1tnLfOBQevv0JYPrt9cNcN5DLzTHWOfdtNAMzCbG46WyhzW/btAWy
eVnv/k0O42mqWGWKgpllClQY52jNO3L2jyKYdxrYcwLSYqjSa4mdyYBXjkcsuQacdG01I11cEvWF
hUuJUo1KLZCXHT97KeJzEdxXvd0PjX39wNY/bBdymAc6zsjYkRjGQFF8dRdrrG/li3hL4ThpljO2
zqeQby8SWWBnIexyBbgTtKjuH4a42ChRi4y/4GjGMTmTqbf4ra9lggpT6LvKyoEXXJPcqjKTk4py
vJUFdSZhbvSVD22MwsR2gSq8yKPyj6owEcEnklJkOmR0QOwhWrqXql9dyNtp5mnChAXfLASAi8ES
0uY0SQctfr1uarz/z8QAsZGBNajgQkL53CWCNfmGc13Cev1wYVqM+wc5mpUAikZycjO7vzkVdeS2
M/hiY1TXePVDnokxoaCYpdKIeohL0k1YPYS6HfXP11XiiWDCQKmm8RABC9KZExCXZcmrOb4KMe97
jfOwmkwQIEMpoaIARVp9ssJwo+v3Y/KYNYM16T/GhBPaODHnA3pzPGidUnewNIqk9BtNuT3EbuSN
dxQEONy3n+JQ+mMYH/CbYz3v1IS+qZFwjoVDNR2M9FPzDgsZTL4QCooi6Dnsm46I+r8ohHgvWvV2
tiW7uRnR8C09HYgc3K8Aca1MuBDMhAejrSd5UHB7olfuiv24VU/VDtLsT00ZLQQxEcIQiZQmAoxR
MrZ59yvTc3sYHvz0rpF51HbrQ4kLWUy0KAcVuFctlKKAUf0uvkns1lJAiAg4YE4Ip9b9MXX+v+Tk
A2hzMppiWoFq3PFzrx9ALTvts/FFb28jGVQK2LZXeINo6ymYqZoiBg8MGV/7f7/uQ9dmfR1AZLNJ
zpKTur4z3er332c7ev2Nmpt/vx5I6H/8oORCIhNIIkUZfKkjeEM00RJJZVWJYSWBI05bkCRfl8VV
j4knetToTVhDGO1fqt+lI2VvmD0Ngw+SHf2guDS8eY7VfOmi3/v30SJfmgq/LBsTJ6qGT1F0N5sH
vXkDlNB1zTin+D6us5DSd60aj5g7cGpxtPzhtY0fAuMt112/eLkuab0YulCICSftpJixVuAM8Y1h
ixv1C7ACQX/evwCUxh2cGEhzaMCF+0+l6gu5TDTRxUbtARmIg9S3kX5LjKeo5ui2+qgtRDBxJJK6
XK00iAjmr3J2P8uPhsS5qFWfXohgwkcuFF0zCxCRmGejOhtqaTfkIZOPinKjYR+00HmAI6vpzUIi
k3u0PWh8fAUSzUQBNIfk9RJvM5gnglrnwvrMOZjLlH6RKgFC/YArAunVdbNbZ45cqMHECUMMstBs
ISM9+nfyvXjXo0wob1I06jHCtMnhyJFN8TrE78A2OCcur5awnsQtfgETPBRDi2KdXh1FGggOdNWi
3vZ70zMOgavvePe2no1c5LEgreKYp1hJgMZozIKhLXUwVweq8e+j7Vvjuf3ZcJ6bNevXRVnXQUmr
Gjq7Ri7nYwBATlSDWrw1bW+nZW13sn39HtdMZSmEcTECHrGmoC3Zzm+AfNN4/dQ510Ws9vCWMhgf
G0Cdl5UBFBG25U5yGk9xS7AQwZt3jVPtyDZwyH3hlicu89FaK2MpmfE1pI6TYmTv1bvfaJLjwXd/
03Hx2iZr78pSFONzoa4NWltAFFFUO5lLSzLPsXlbBjwKBJ5ZMI7nS9r/NiZDfK8WyiEpArvjRd5V
51qqwzhXUxdzm9ZQp/wyuumtsvUd8bYEyeLkxAean3JshL4WbNqxkMdOWAC4yid9A3myR6tnsTvF
B/mB7q1jTv1OUG2fhwDOsXx2lVxQh7TuOkgU5OMAqmcZzA4cpdYel6VSzNMcNH3fCDlENBs6eAC0
lyMYYfahM97P9uRMLp3IxbiKF+TYy+cIpwZ37USZ97k1ozKvewgfJUtN7QpBC4uDm8ibboybciPe
Rjvje2DLW96ayLqBosRrKBKAOVnKr4wE5pj6eHXibu8rL1XoNd0nmue6BJ5uAuJwxWBnm4I+yzEX
gIhSSY8DVghp63e44xzgavBYCGEcbdBUMRdEHCCI+1wgBdszthXnfbhNuS2o1dHOpUKMu8XgP6i6
Fh3E0r+J1aMOXC0sEoTNYEeml/WaJUff8oj7pK2riAxKBG03RiGZyNz58iTVNHdM4n3ky6/JjG1c
WektPR0cIcJQcJW5kijso6Tbo8X/cP2IVy1FuohnwnOI/cy0RhXfCasTmfdBeD/1nA7zalheiGDC
8qjns5B2aHfkSmWT4TEdZ4BQ3phc5OLVcLIQxFhLk9fiPKYQ1EiCl2vKhoi87VyeLoyRhFPamENG
P810YJvXsV1F5VaKC6eWeOVejjZsrjNOGHiLcmijt+UDVhfuzISXeax+/OmXE1OocS6y1KI1QCdR
0BPb1BjhaE7ZKfKIBci6xxYgtTXazLzSJcfgFCYgA+lCNlIBBifqL2JWWnN6ALQNJ+zTm/4QeBd6
MYG3rKUwi3xcU9xrWBnAeHbU3WQNtlvq4kacJrsVYvefHEmh17k4SrSTpbmMcJS9eEuKzJK17wV3
mohnE0ywCLHr9HvoUgZ6rHCKeRNRq3CdS4NgwoERygrYnXBwxqnEq387nIen0MX0yQ35oWGKLbDT
PVDvD+1JcLhfE5xQyO5QllOaxGWLI5z2EtLTcfu9cdR9C7QyXjWY48YKEykooPWUVTDCYR7tdLz1
BU8bQ8fncd6sjqUsz5OJF0ohyXiKcZ7EoxmcsPFRY/QxPV17gcObRV9NNyTTRI1ZUbFNy1h9qg4q
yXy8lkoNbm5Vt8rYt3zxXtbPTbv5jLlfZLHmrmA8qejx/IvVc6lhBxUf0tzVvlVMO32hEWPvWt2G
VdxCSu3Ie5mSRmEsheJpV3bsUrAHzK4eG8e8C59n9HjbJ/4s1rrLXRRlPKIUeiNXWhwqmbQTMeZt
nvNygFURQD01ZVk0QNLKRGEtMeeso7N0QQ1eRDVwqyDyrl/XakBciGCirtFJTRXSYXdx7CwjulOS
G5Le5/2xKB5FmWMbq961EMbYoSI0NSXjoniUXjPvBHnbZw+Tz/k2X/8+WohhTLASq6rtZxiHeuOH
Noh9PHJbmFbnUELdwM0eeFk1Ty/GGs06HEaTjmOlBQjTS/noZzdl+lYVvOEJnkEwNtd0pAmwaIfc
WtyaxKvK3XVrWA9Li6NjUrLECDsV7If0+wDT7eo2dBJb+Tra1Q4fznj0/1EcE25rESXfuoe4ye4d
3S1DoKK1lmYFt3T0yfxxXRy9hg+P/0I5JuYmgQgYBipNKb7keLzGbzK34ktN+IoMdnRYmQpFCiZ6
Q/isDLa5E7rktdyYHuU8Dh54s3kcldgp4qr21VFE5oSPrdcgTqyu3ZfBw/VjWx1L0i/nxo4QA0On
8jWawQTPJAHHOGqKAPDEFrAzvc5e7GDt/5eQANZNAtZA4PBQbN8L8tfOlAkbWaiamUnnzE3JorSS
wcZQbR1FvhCiiUWnHodtiRHY6fB7/4i3Fsk7ZSagmE2mS5OPUy4z+SGt1bdaAmqR3G6vHzRPDP37
IlMMumbsC7oV1JXPQ/fYCfte4Dg4J4Cw88NpDFhKhS7LjCFWkQt5owWVc10LnggmhIRVYYZ9By3S
zAXisMhjgV1tqizNkQkajamEiU5jFF02ToEeJB1Qzz6S2xSsHR24qyNHB7Ekl4NzNYtauAETPvoy
yJKBThJP2S9TcEJyjoIXVYvttP52/Qh5Lxg79up3ZpNnM0RVG8NTj9Em+EmxcvU7Ch2CNRUenuH6
995FN3Yqz1DyOlQCCDSBCPxQ7kps2IFF3esc81yCG1k+1k/c+U3Os2kwuUegaVg1fk8HgM8g27mj
NrbhhJNlPEoe/aTIHH2wgEDRcat/nDBtMCGlmbByrCMHBzREtzG/UC7o3lLO4y/MAzoR9wuGF0IN
JoKEVRnIJv1mbzaxPdgUIKJB/NRsOrqXnYInaT8+Dw7ld4ucmQcBzQks7KBsXI5l1dPlUE0zrImc
k7myU4F3qNT+r4Rpg0lOAh2rTjUd6M+D/BZo6lupKm6qmA6RxptiGvctCe5mOeVksBy3NJh4ExOz
rzT6OgBq14gSa0hds9tE4X0p/PyUW2oGplYNigHIRIAgHlVBajEdQrwIkQdDGlu4iUdXieNt9qB9
BlNOl//IYys9gR6oqhpi4qXAHEh7DhROnFm3i8v/Z74vdKlLeqECKmcT3JHgR9gkViS2nJILTwjj
5XNaTHpAgeEH0PUQzAWpsZ2Er9evZv3RuWjC+LMoKpNW5VSTcVto2zp9u/7/10PV5f8z/qu0bWyU
GW5eML5pw240I9c3ZktrP9VBWlw5Pc1FDqDJah5kGU7LJI3Vj2hFkKMZc7T5j/flog7jqqEkVFMq
vQ9vqd+DLd10CO7oCyO6yreUC/j3H+HvIo/xUUySdJ2IIrbTfhkdyem28a7eZcBjp/P6Maof8RtB
/giwQUz4yffX745nG0y+kIRdZmYJlJUDt2/OwcAJCysGThQD2F6mKpk6mIf+vjKpSNUsJjnygv4+
UisrwDxxaBi761qsSjHB34rNIkU1RCb2+GUMVOy2xovlD3Y1FI4anSfgglyXQn8rE8OJcpHyAZ1p
HtRRmipcVBHbStGDXrKwysHXrFAzfxqpDE4UeXtd5sr9/CWTiUJinc2tL0EzEUOxzbkQOffPObn3
b96FSxlmXfdB0qAcEHw1Ii/yE0vTOs7B8YQwAUgwJ1MYcghJyKOe7YzhoeEWed9Xdj/ejqZLYIfV
wUDGuJHeVkLWKimi0Ci+YjbGms3msZBEy4znHahrArsRhr0czNiKDX42gWnF9YRKeobuVFJELyPo
c4opPZjJq1o1W9Q63WZAyz3JnWYgxc6sfE9q5kMxkqdSG/axZtwWsXHb69lt0X+PRj/YybG4i0TB
9nX1NRST187v3Lxs7NZo72JT+kUilO/DNnRKEtd2Wnwt0uiYRqWtt4D3BOiXow3grmpA8yRXnR2N
ilXN/VYqJVvTh0OAf6X7cWNXYfwYj52t1ABGz2Eh9hC0u940KjtSW7vy1dkyKn8rN+o5EtPe/v8b
JZExnK/IaGTqLOJEWIc9vmNw1M0cv7UAILIy0M1+wmiIiJ1zRA0kROy+jwHCCDJNJSJH/oPkDnaC
HcH8dV2RtfYlWQphY72o+cJcQQhNWiSrwASftKcb/TwMEhqBWOtcCmKsM4nqQhJECDJI67ZIWdoy
+9aiBaZTQi8S3VZ6vhNrnxM+1jxvKZYJv1hTNfzIh9iS3IO2z0qLQxr+uH6IPBlM8B26aCyHDDK0
1iXBswaaMIU3ekwjxJXjYyFxGm2u4riBDOXGvBE3Dejr/NIiqIaZv2pv2PJaHRydWFCcupFrMtWQ
l/XfSukpFm9qyb1+bGsDwLA9PFcKkVTx405Z0sVq0kR0XVl1aTWxt5KdADIdOljxj7KYFE2riC7J
FWSp1rABA6VdPEXHd2xfhwcYu350F7Xo3xcvitDVkSzhi85RZlcXvuiNq01v19XhiWC8Ns/MSJ9b
aAPA/FC7mbS3QePgXNJ/8dHgLlow/jooINKSa0FyJMSdUr8fxNkN9Hsl5qHl83RhPHQSx2qcO+gS
1o8m2an9tyq9u35caznE0tAYB82HdgZHInTRyts2eSh4sW1tkRCWrIuSqaAT82FtUS76RExV6CA3
5K2q6kOs9/smTOzaaE4tIPTHtN76cRlYWhjYlQwwHyU6GUHxg+idTfpskw0jD9uBHtzHG7z8KPlv
OyQiOjezQo0EkJPRtjrpZ+mAB7SJrcGVNvEGED+PtZeDcJDLnkit45psJuGJh6RPSQTZkrmPpbM6
+FbSP4jBUywNn3omL2oynh0XvWJOcYy0J3U1dHQmwdYF3gDHWuvjrxtmnFoazC6pTShEF1qMvYa9
79CRzsJdvilPPESfdXu9qMS49xgJVZ9Q986y1CZz7MZBsfmMS1xEMO5dybmadhlOrdDBohnGhGBz
LtxdF/IfEf4ihfFtMgfG0FMzkL0cy8qFJ+50MHfWNn9T673Nf83kGCfX6iGoZR8aYfHbFczw1zyC
LleMkdCo4YNhNDZA+DZJWN9opeBNtXZOjCi3DKl387neGCKS0KDe1DHQYAcMQyup28ySpYkB3tky
8vzCOGJ2xC3HcTN1vgdqV0+O25Okl3ZpdvdmQ2wzBjy5QfYoBd23QvGshzNWLrWe83KuxmZJJCrA
lWUdG9l/e7bayr1UaT4oL8XcSYabsGytBro0vBLQutlfJLFpxwSQ7SbEWomTH+kWF1axnX7bWpOr
oVHKG/qlP/vDDS6EMZ96ggF6AWmGsBholrnbbzsXMMMeDzViNTYtxDBx0dDLMIwCvAadKtrh+Ctu
znn7Bu7wtufZP08UEwZDbc7EWKfHF1nVFkBItrwpsYFrAJPUUe761KLbTq1ipR7vk5N7dUxc1ERf
lUsFsmnEouhL8Q34JC3kPEDq4q0XrrUI8JXyxyTZLyKpLQSUJkwc6t7wsEN/T+mqM8EqdnONAaB8
M2yrbcXbslrNHSSUVyRF0YDyykSxGWOIWgVqcSeKd1V/MvyTMHjXYxhPBBPCtErSqjoJUXLrvDZ+
lOS9X75cF/Efh3dRg/FnrM6D+xelE2xkUABDZathYlW/j2zNkmzxMdwED7ypqdUn5nJy7zW5RZJa
J6XeywJEjp1nCl9mwtOJJ4Bx5rzTFCMcIWD+3b5xg7vKAy91apXPtE9lBFbGk7n6kbRQivFsbdTi
LGohUw+tHiQlposusIudtND+bfa8Ue31iPXn4t4HkRan2GlxEsgFBNKIReH7BwRG6MZ5rP/Dly9y
GF8uwN4YghMbRTCgwAiWeAr25rf5V+GIB9PhrYetvy4XYdQjFkrlw6CHJii5HFVrrKosrSa/b1PP
6J6vmz3v8OjvWMipMiPJSAk5da8c+lS1VFU8VnK5iYf2DGzx52qOHhBB/82hZf1vsaKuRlFh4Cwl
4XFKX9XhtYoer2vGvS8maCRtKOHxxhMDMBZUtCm6q7xTgPZUe6aTcSaaeJ7GRA+U7equpML6zpsF
YoUoc1zXhx7Jx4f5j0WwnaZmnOKkqnFTUxsdBvMYR2AjTLFrNzoxt1HIUYcdLg4K1S8lH+roBmjA
ztLEobFfmxDAU3XRhokS80yIPoJmCnvH8h5YlniojF2w763eHjAEJroAt7HNXft6/RA5DwnLVq5j
6rFQdPpJFH0VE0tqvvXh9t9EMGEC8EAjeAChGcke1LaxzHnTosJ7XQgnPChMeBiA6+H7OYTM/lNY
a5baHH2k801pX5fDMzomPBQNKYeyhdGlivks6uF21qXcEmosvqTxuWoq3lrRWt/rL8NgIkMB0hJQ
KsLy0mN0T3dx20Mx2PkW4F5A3pdih9d74JoiEydqPPuTUEFHbIucxQ2YRE65G94I9nho3BSsy5NT
OJ1o6T+un+26j6FHrSvI2bCGw8RAIFqU5ZDAUKTCikt8NGecgiVPAnN7pi8bwqzSrzH1PMr7RuFA
HK1bx0UD5q7MacjQVIEGct5YLYBZR/1RGGZLlm2lGZzrx7XuuhdhzDXNFdgRIhnCdHIk7SkvD3r4
/G8imCAui62fVCbOK55cI9yrxTkdONGB/sqPUfyPFiwqT2MIjdKLEBH6uyZsrUI6mRGAU4R9Eb7i
i3ZzXaP1OHERxySAY1uPcVqgR1IYD1WWWq12qOv7MNI58YhzOSw8TzflGmozkBNV2KPXrLw37cb4
TAVRuijDfMjpQlcocYOzM4OjKLqk543HrGqx6CgxAtQKKNWNgjZxke5VQ7AE9dxUD9dvhCeD+uwi
4QplMavjpsDcWNZYs6bbTXAYkopzH+tFH5lg/l5WDUliERTm1JxAnkUfuiRHb05BRS6xtWE+mbO4
64LWq0JdcMQa9JdBn2waafjERBMhi1/AvPCSRqpyUhFWJeVnHblyf5g/wdoGEWgAqrIimR9WJfOg
yQxfQkhQ5KM63dcKJ6lbv6s//5911iGJCmUEcDnGEmJvFj1zuMnKfnPdINbz1IsWLIJWkxqd3uWQ
0roduiIJHZ59LDd0ZpYWh69LWw0IC2HMraRi07XmAB/qfHRpbT1x/HMQ88yPd3CMI8mh7PdmDJWm
+ZQC6WU8d8JnnoOFIowfzbkWiXEGET3JnNbsLEVt3UycObezqgneZzSmRFX/sCo7xCrWElsJHxHp
ZHVFagnJbBfTj+u3Qn/sh1dhIYV523w57lpRhRTQK9qBmOyKkgegtp5YLWQwj1ssTIWcoimGJrMB
jF2UgRVL/i7ZYL7ypNv55lPNy4s8diW9G5IyxiwuoG9F2+8eTc0Sky/Xj41zOezyDdBAQ02NICLP
3F5qrTTdgbSWE0p5QliPkYxpIP4sOUP5c/IjK6lPZs4rFPKEMA6T+LVajTkuR1e3Zn3fzpavcz59
Vj1/cR+Mw6ix35GhE1GKnPxbSTcfRh9LbUKKebmC93VHbemKPbMw/r5v9n0Y42KIVzrKbrANDz1M
QJ5Z6Ztutxt1E+yqo2KDl+yp561kyRxvYvH8tRygVkix4E03TWpNm9zdFbbmCE/+tvlG8cJCB9gq
h/jZsMp7sn0QMHpzM3OOe/1HEBWRQwcekkxvfPHOJyiVSkaFI4j8bqM0+lbsc84xr9/oRQT9+0JE
kZaqOCoKOqrpJq6ctB7sAKyiU2Bfd7P1F0q5CGLy/MQ0WlDz4EAnwEvv8HGElaOgwNiD7KabgA+h
vm4+F3lMOKzNxjQNZDXvlRsCFojY1W5nQOIUMYhDRiyxgB363ByiN/OWF7Z490Z/2+JQZUX2067G
oU51YwkEEDV6zGkKc0SwlZzKmIU4Aie4E/vEFtv2W1STx+tXtoYvRMjlytgCjiakYx1mOMIY1A7N
hu7kgMEJwCD1dril6Bnky2/0jBQLupMde6pz/ResR7Q/d8juigNoVBr1GErWyVdNDx0j/5ITDo4F
xwHYag5a+Xko0SctML5EZWclEsDVJWITM9tc12Y9n16cJ73ThVnMaD1HmC7CK4A1uN80GvIOo7gb
Ycc7OZ5WbORo6lQdMWDoGJodRkcRO2PVfB54bUXeBTHRY1DzvmxnXFBQRchqvvjT2a9525A8IUzk
6KTU6AeB3tDkgBnXEoZNbP6rECZcgKIg1UUQuDiKuW/Tm7CVramqOEGQ57RMXIjqqSYNgMGdpsSm
6r3AxUuhecTHN/OPwxAKP7mwMDWem5HUENA6vRNto01BrPyt+KJ7yia54UKzc/QhTGUA4F85AZOt
5GC8DN9OIW8lkRPDCZM2hUIja3MAdXoX/FmAfhlcWnnnzpTRzOjasTGZkzy32ezTd1Y7jXDMxi5A
fao5dNEs3rbeJ3CqlnGVMHFAVpP/tTVB2CtYL2ibN03zZu5AzRpc2l+CmCig1xgBx+sOc/hSPLe7
1B0BlpY+z0DZnTeZkz7xNih5BsHEA2A5+ZGa4CDFxAvVvdj9uh5COaGAMKEgV+S2lWgENbPTjC9O
ObsjPa/oQP/JNWtgQsEomoHY0w8p8Apb2ALBKDYGriV85x6AqrS7rhEnULMTIJnZzph6xhUN1WwR
+aWKnhrpflAi55/ksPMfpiIAbZ3GN196TMEZrqae2O+V8Pt1MZyzY6dNI6PpTQAkwJPmV0PyJv9n
NZ7zwit4EL4cS1CZ0JBUeqf3NS5pAIq3Xltl4U3yt+vKrO2zLP2Hhf+LZhkfVPR5o3ssptsaGKsO
Tr5TghA5uJWtzKFlfTCmev7XnL84ydORiROTmAZ6qEFH4vl7ESQl2Wbe9pbkpWcFDQW6wSjyypdc
nZmYQcao6KQEOlOG08bzd2BQmLEg2r9oj5R0YMSMsnzW8T3WO/49GsvXz5xnQEwEGQrFz6IQdpq2
dtftxGSrd5EVlDuwx3FEcYIVi2AWJ0UWFSpEkbq2p7jeSW3lXdeGd4NMKGnmYErDBiKSys3bXyaw
KSYe8e1/FGX+PPoqk1VIBkj9MLpA08rfzF8JPk4zu3KKHbCfPd5UAU8eW5QZosDMffphTiH1aE88
fADRHajGzD3Zqq/cYRDqylfiMVuhaf3J9IHVja+pInnupfFYxFGMLBDV5sLXrcDv7rD+8iVXpoNv
Ts+6WHlRzp0M5uQiLDljMaOojwoO9J1Aj6S7lafeK4f0IfECj07RJQ4i6mGCfwgO71nlmJHG5CcF
6fuS0GfPyIGjYmylsLD1JuU8EdQYP56zbhJFUvGVwsIH+YAyU8ocxZ24B5JF+E1SvlZjZRvmvRhu
tPTLdddY9T5073VTknX5f0i70ua4bWX7i1hFkOD2letskizJsiR/YcmxzX3f+evfge59mTFED26c
SiUVV1LTbKDRaPRyzgfQmynKuzDLkRJbZEyLfO1zwU0k+n3uglAXIpUaWYi7SqhbJHbX6X/iPy40
4HYlGYZQNyNogAbTIQOAteD62R7puRDAVLyI5gdTklK6QECnP0fFQ9Mf6HIwuh8tinAJ/UpNZ1T/
yCleyOTc/5o31pAPkLlGgVZ8yrU/eW5f/D7n30mNLtgRKOtulHSHFkNqaWfsqd7vEg1aXTexzWNz
IYvdNRfrF+qVPDQ5ZLXql1RG4XJ2J/P1ugzhJnEuPtVImDQFhBidW5I3fXbnFRn+ebFT+bXtC59K
zmipgrO6nU670I1z+pZW1ropwR31/uyPaE0C4vPDf8mZj6JGW8FZ4tFukqUyGpA9wtJROc9u2urh
+iKKfp97R7aURokqYQ3XCISOZrebY3l/XcT2W+i8YDy6zZplJWk7LJh8rwean91nAQnAyOx1brxT
drSwRXBs2/meC5Gcg9C1Zo1KDWopmPDKZPmkLu0pKzJHTsfCTrvwJZ1lTGrO3zFbvDc66c+Srhdf
wHmQtktyM2Muik2OaH7uG4XdvWoBa4PRXkVsQZtvmQtpnO9oidEtYwd9aZt4CfgQUeZSq9jupd31
zRQcbB7exswUKi0gZgRQj1+v36QZybvP/04E5zviKo7GroEIM4qDXgrdckiDcpT9fyeG8x6NLMmx
WsIqSZo6syTZYT/Z2ixQRrQxnLOY4tVa5hnKzEbvhmaxW3JUhvPSHuI/KlmcbYCHtEnlJEtnAlFa
Cz6vt2j5d9c6j2AjhVnbriZ+P26s2zBVYzQKTY/XN2ULiYqyBrL/xiY8Yk2dRIaks9gE3f4z0FvA
tPWs7aonCTBU7Rd6B7P2MrfxYy++wZi5mIVQ5K144BpJxoRS1+ALRl/1WaGV7sdduBtc8Ks79U3u
kO/XdRZK5FxFaWR0GHpILGJU2hgwkLnXP5c75XVAAxt6jQ6j5lyXKTjGfPNa3lFznkeIDMeHfvhO
kJUS4itvv2cv9pILOOaIgGrxPao9jW580oMltylAxYonC8g8yY3hmI/1G4O9a+7KG1Hkzs7vh5j6
QjrnRujcL1PSwlwV8zac3nryVKhur6i2tgw2Dal7fUVFV47J+RNSlpkcU3b8MCuCllg7uQ/f6eFq
IRWPKAThQcZDUqP/doGs/GQGbCYsczr/P1zgSIkIbIWZ35WF5NtoioV2scxiubRsnlRgIizFJOjU
2Z7eALAHQWmXkA+4P8ZYl3HP0qVs8YDchNFsNEWDOfCFsY0uO/O28f4EtAm+5m+hfCGvp8ByjUIN
dxlCkemzhVtaEoRXvznbZxlcfJW3ZZoYFUUg/KIH1NF26y4Jag8zDn+h2w4dQp2gqry9W2eByq+R
dx2CdLHroJTR7rrhpqGCAEC0VXzVTmlB6hCl0GilnV/17e2g6U+9BEgvDPcphXlfaYCMqyN3nKhb
dFEgraqXrvHOTKWbTlqerp+7bU921pdznm0/5uPMFrhQfRI/WyDr7n7+OxHsEy4eM9WY1JWcYUnl
agF3IQB+lXtdTwTHbDtSOCvCeUuzCkedrJCiDEvQl1+btvdTBOR5RwQmwjzfxwN9lsR5RimfiE5y
SNKL566nttmlzlocFnrXGrF/fe22U1YXh4xzi6MxzlKJxzJwhBePpayUyqf73ls985jdWfuxFKyj
yCD4iEvSa3ABQjszN5y5Cz0M/qCWYAi6AARi+HqfpHfZGvYQU04vYGry1/rnsljB9dUT2ARf5Rtj
2lgJfKZrTrLbVYmT6zrqyrkfyUI2MoFV8BU/qa+biLJzHe+JL98g8AJNxp4NY9Edw+tbDqqd3IW3
f9Q7dTYQqv56ukD+UJXrALmlhfbMpyE8DKvACwt8Il/108I8BkaVDtXGnzS0I/J0fZt+k4n4+0Tx
MDMA2M3NvGU6qADli6sDMH53uWzVtipZO8vMDum62tU6BWUb2gLhbIGuHGfKOY5SkYaBNhCugFqo
OgBn8djb46E6IYe/y51BNDAq1JbzH9kyDQrSmMgfHlR/CoqAZaC7fR+IhplFJsn5jnBMs1FfIMgE
Nz2qtVNym+ednel3yloJ3MZ7R9e1ZeT8xtpjil9H3hKIoKPb7jubwQ/WxxmxnPY87upvwyuItB3T
74P8hrxaLnDkcRxEYes2Dsb5PPDlQnBjrkaBxmykl+rT6jYHPBb17wylBhlup7bjXeuUQSgL9N/2
Z6aCAMwAPbnFrXWEvjN9aaH+HL0Zue402akUzhm84zd+XOSzFH6RQUayxvgGN29mQFGHJ72eT6Rf
7sNCPqbxJ6ttjqScZBsjN7qN6drB7rVxsKVCcw1jQXX2RgsBCKtliKHK+a8+0911xExnBIawppts
fVC8MQGo62Se+sEovcKkp2EediPmWgVL9psw/P+1MWSu58MAWl1azdDmfUTxBJzRQL3tXNb6Xf4Q
tS5c3yDgQfzqJ/VmrbUIrZGuXN5mGWjBh9zuMsHI0W9eMWeVuPARpT4pD5lKSlADP3Deyftm39qZ
awl5gX8TGpxlMcd2EVeVU2UUqgS33HnVG/55Y7oqAFaiPc4ZsmShCOxTtIJcqKiD9iZXcgMmjlwq
Go2rwpfC79e98faNfdaJfcOFTnGPmyCtIENSH0i9p90OaFatsNtIJIbz+f280FRlqjTeglFLNHVK
t0Dqdie/flYDXHEOPWI6nOyvayc0D871N4tRKXMGuYxvFmBnxyRgKc3MlYAILZDFTO33vsKQOY8k
g8fAJMzgkTq4D4MhAFhMZLPJCnoCOKh3XZzIODjPhIdKYxQJNFtAAoG3ZwH+lUQwcLfF8cIenP91
ssb7zXphHU0YJcqESQHXKO14bwaGH31Fp0vi0Ncc7GSMUEMKChf+DF0VjiqwTYGK75t7IZ2aSzuY
HVTsa7udfhb9fS9q6RSJ4NxHN7QFGWsomCqpPdP5U55kXk21f2mH767lQpW6yMK5YE931htbgq9G
WtzsJPsYWdnFlf8HpqER3TRkapoy3w5fxGqSW6xRu1GDfPouVYER/cnWXIjgz3NtzWmfsZCKSPa6
jPssWryMWoIS4HbodiGHP79mksptBDksz5Lt1mO9MwIA+4lTVJuWcCGJO72pvBiWwSTF++iWMYRk
T/VR2TMSRcZqmH8NPRGNAd1yGBciuSPc065CNwbL6EuuGp6Em7QZjp5/n6/FlTnNSyqzbgjpthxu
1ezFKD9FtHKs/OG6xW1fjReiuMu+ahR9zFl7J3nsXQbkUzmSYz3N6PzunUTMJrvpa/EoVlQMAuj0
Q1JHlypDN7Fb5ldAN6H5SPKstwnQQYUPXhzB03l7n87C2H+/OLzNmupZJUO5OIwPemh8M/N1d30B
2VZ/uDsu9GHWeSFCLSMzZIPbeKKYB7Jrjz2gj/tAREuzXa64kMOf23wmXcji2foF7EiV3X5mHK96
Y687gAagLyeY30w/+yzjtaDYsi2m7mISrmnKnei5k2kYs+dz2I3HJM98uak8IBjU9hRFwoiXndpr
0rhTXaq6WuVs69J9GBjH3E+CEbn8eZcd5mfQGPzMvrPXiUwDSeCEt4Pti6XmTndWt3qGWU+4rkd6
0HyCPGoK6ikVHAag+BaF9iz2vKIon97JolxOw+TdfZX75hZjtqAvqL3wDrg77/QX1+1VpB2f6QnX
JF0lZrD5vkf+hSXKQIEpW/Z71/XTn3V2nVeTz/bIxWyVGsBccYEWt7VfBOU7O1qKSD/yhW9agXvh
czxhlal0kt7NBjwUHtg2Gps8LO8t5c03IX+JaPM4B4MSNa5rQLhAucljAEbMe5a72VHgA0qn+ibY
PPbOu2YsnLcx26XLY5aDRqR6kJ7n4+gsfonZNFE3yBaZNAXqzf/7aT7X047ThKgKC4kX8w25Y8Uf
zAQdMWqA5oLRof8FyOmeK0GFRuCz+fbvHsVlK1wguCAvVvoYppZ9fRG3L9ezZpxnCbUu13KWfhzj
BzM9jujkKRCGS3lmr60pELYdnJyFcb6kzLJwmkMIW6MHkt+X+suiCm6g7afSeav4PI60dlM3E6xY
vJfuCoRai2pbX1mIWgeAg72+eoL7jm/+rg30JHYV7iEF08FdoCNv+z+NawgOMt/7rbdGGUcsIR3v
Jy/ZZQBlot9JAIycIH8S2dxvnKKpaabFCJX5lAeYGnKtsSY8pndmMO+TgyR7FEh4bIAwflpFk6fb
Nn4Wx5S/CBoqdUgjUs3wvRVAu4rVBiHnHxneWQSX8qBLA4b5eMRt3U6FnZkLY4r5y9BkwUtz28DP
cjgP2I00MxIKOSsB4YNCvKYArbEeCfiFt4uB2lkO5/mqBB2tVoIdYtdWdgjBP/JJfbBuqMswSjN3
+IaqbfNHcCUXUrmoKzOjMBkKbFTT3Mb5/WR+a+a/rh+obVihCxl8XKVZrVSpWMHypfPoT8ZfFLvl
85i76TODFIww/Wx96lNbE4FD/Sb4Py8q5woNKplEbiA6PkVvLLcTeZkTlnZxYveX5Qq5qdhr4uP9
dRbIucM+U7p5yLCLSsDEzTt0ISPh/BejCJRKUSAnsE0+CWKkqSHl7FQzGHEFLE2o9YeOgRpkZPe2
iYind2RwN0WCsqfInfD5D1SAqqSWIJgG4wnow756G4MSSgWnHvAnPl83oO24/O81ff+YC2eydFRe
pQ7CVgzspp8jM2gbv8Ycy3UxQqU4jzJlhVJI8ruxWCCaIaB6qXfACyVefpBcEYX0+0Pwiqm89ztc
qNV3VVq3M8RNzuQxii2GeVL6xQ/dBdVFUDiolBy1Gzy38GfVSb3S6XYmSGhs4MTetx6j4C3caScC
8BOuA+eJpHhM5I7ZMJuOYR/G+OoRQ+xLD8y0gjS5yIQ5B2RUeIlIYHZ1Q8mbrcompifrr9d3ViSD
c0C0xWzJ0MPJtXpsT7FhT0tkG+HDdSkiM+V8jW50Y1rEWLYcSfj2aewnR4++kchwrsv5zUv5fB44
H1P0plYuOpYMqc/Oi78bR/MTuR0PuY+hLoTmmJixS89Ecij3hh0Qu0UHRbCe791qF5Y7611TxgnW
c3IMG3tWuuuz5DCLpP78wMZ0/4e4THRB8kBOStt1aR9D6ugvXvs9OwArqn6mdu8ZQKalvrKLTU/9
d6bzji5woeoy5109g8DRjUJQzzhEL21NigULKoiWeNxWRBhaWzNPMId+Jx0oDa5bzHbr1PkGfscJ
udCiGxPgKjXQguV4VTyIaWrjihgd9uhHluGH+iqL4pntV8jfVvpeJL6QOU1RXTBkcJfer+g+jTxl
csJTtpfvZD9yaqd80j5Ph+EogpIXGSfnUAqzzkatgq66eqyKB1rvTBFCsmi/OH9S52bdNEy1Qnkt
wq9GKsgtswN85WZQOE9ioH5iphEsPdT9tN1VGnimUswsHJb+NkVKKlYELkUUJ/FkgYoc5u3Agk+W
fEPFPihuDK9xtWD2KlcCcMZ1gxQsIN8uWPSlNUgaxClraScdXFUkOlMCM+BhPyy9qErKfJRq7TUM
X1arvwJl8Loemy5fB7QctQyk6nTOE2tDGioF66+vSWxLiz+GtWv1D3mcCARt38lnSXzCfOnI0KQg
AHjPw1CnRha7cPLjcKrc5Sgiat5+cF9I43Lm0pC05sLmp8yvAA1yU9+4lffVvnLje1EtftPWL0Qp
v74U5aoHShG7m5VKO/S6Aj5tfT3ldLZbuaptpSRO26R7hbSTwAg3HdTfkhU+rJzypMvB90hclAhc
K0m+mmSxy1oCcHHrxPkocogfjd5SLFPXqS5rFgjRuFOtW3nVzNVCXWun3+eVzfrTqyD/lv9sgdHg
pXbiioIrkUjOPvuSdDqNVuqOfQNkE8CQzwLPIZDAT0rEo2nEFH3NbiffTNX9KnxpsFX51Rdi1SxZ
NhVZVT/Sjo1plQywCAowENnpblmMrDxFnuWx8pfsD/vCj49gK/dFhdGPZ5sJVjViyqDS+UAHhbTn
gG5LSt0sM74k2U9jpN9BxIvJk8m/7kU+uqpfJbE1vrgpYz0bDLNR0OJrVfsw6g6rPuzRrehdF7Px
DrdUGeyiSAFp9CNPRxfOadJpkIP4/tj3N8ooPYD4zyMTYEo75Y5qq68Cu5bCMdNhvq+TFQy1cxlg
Su/BKrunKetu1iUUPCY3FhqfpaKUD6qiDdYEElUNKFepm+D9P03ISoHGcQjvNEOUGN0w1l8kcSdQ
DafCmBJIIl16o/Sd00r9P9/LX0TwJy4FSFEChjHXtOR9boUncykwgJMJxGyciksxfATeUDVt0h5i
pKX3iPrTBGIzvKWqJW6n3FaSKOQX7BEfe3dJocbrDHnaqDtL75tL6q7lj1o0WLtxFKAXaISJJSsf
kaAzo5hoOpTUnZsuIBa4jIr1udBE5PUbxXscBYKRFoBNY0qC10eaepq3yJG7Wm35YzH7M1HuhhCc
YoxxM1fTQ7+kP5UMT/9EEbx4N9eSGBoaAxX1I1brUhBZAT8vdXWF2lRGd9FY24ZhoodPFIRvGvxZ
FD9vEpbdoqZSTl1qdd6izTsrFjXibO6YCo5pTdd1NDtysTDyelViaRBR9NpxjPTDUEhelkuCRfsY
JmCiX1Xht0xZBZwJl5uxpBxEEBNRXUA2RsrLbCjO2viZ9teSfja0hyXVBBHXhl6/COScMu2iEGSA
suqu5pPc34XKqTAEjm8jqGNKwQ5UwzCUD0n5IR9zNZIV1QX4pJPSUyP9aPWXsPQnc/Aa6TtmvnwL
aG56dJTT++u3waZ+GiW6ioAEf3EhXh6nC+2rVXXz8k6fHS29yZPddRGbe3YhggvtOkWNWxJBREp+
NsoxrAGBstzGxn2BpNoKCEyrELRDiJTirKREE2QRk0V1M0BMzIc6e57GH9eV2nhLY9M0Q0MdBSGJ
zHMbd4NUoOgFw5CMfdIWdrs4FLnrGpRboIWVZTAbhft6idxpvS2Mm0KVT9IgQrnYiNB/+Qo+86tQ
DXFRjrXtiqM6P7fpW9hKtkbu1TqY6tRVq7c23yei9v+Nh6JFdU3XFAunEI6K7cBFrCJL5aCRelDd
OJHtBUM8U90GVEZCpo2dtovssEpdpX+sJsvN6wC1k6BeXq5vwQakI/sIbICmAlIUFNC/fsRao/PK
BE2LO/SGPUjgm1e/DGBkoADISO7LOPfW9TXRFrsjq2voB714lFG06dUbix5H+rhGuTsCwXgYv4Pt
216zv65/4KaN6LqKEUXFAvMxD/YSET0B63qvumYT27KBokN0WpL9Ot7OMrjResmuwXTQl48yGk26
Z/hWe8AbVfAVG0ECvfwK7vxJgzTpY9iq7kiyfdh1wHJ4jKLWn6bRseidpQxAVfSAgW2n1nOq3Ffy
eugBTiNRT6qXfVrdojlQ4BPec1lcPP/LR3F7l5sVKhZyo7ptYzraYDq5hRXBQMJ0qFLqNPPbat6r
URGkBeL9EEMmq9NXKGcUX8bkNso/l+QwTp6EKZ6k90BI52mJKHewcUPjG3W4ZQW2jj381b60zJwJ
aWDkUVvssyV1iHyQ5dLJMJon2CO2B9xyWDo4L5A80C3Z4sddSCibEVjRAKzeqb45DCCOiPy1nO1u
fiTgtTGXxzVPwKH+XVEWwC+IZjU2ZiRwjhAByapOdDSmcfeAMTYYQ1RXwKAn0fOYgs0pulGV1sb8
kpuaj3PlKXica+qhUh7DaY/mykDC0enMfZKJ7tytsAy5FAJ8cfxNPvhWJZRA/ywBh5FVHrJddwNq
C/RUtjd/0G1mXUri/acpR+CubyAp3ven+GQAIZm8UGCT4WkJ4ETJSVvbuDGCxkdVy+lvhO0nH7MP
v34At+7ynBtRgcXHMB9j8GRF0dDNDoXD6AzRtbwDL2UA5mHnusF9uCGBSoPOMnBXoWcPfI2cWMto
EF+lyFiFxoulvvXFMxHhoHxwOwrOjgrOdw3deoB75iJCRcrSfDb01U0NgBSXsbfQBteU5EkgDkib
PRVmVj6cV0U3FMVgfBhANAQN5a/ntTGHIl90CxL3yYOe2+9Eay6yfQzqLd7FR2Vn7elRZEQfomtO
LBciWv0cWmCdX11TvQ8r8C68Xt8rkVrcXasDGnBCLz+y5+23An0UdbE4mOBxgDH0j63i1wVkX3Jx
q1MqGUo8Q5ImvekRCgP5c1uKgIw27MIAOwVr/lbAvci/uRbNCCNkVVY3I58VWtm5dA8YNKP6McLN
RCIIvo+RCtudC3Hc7deFbZhbuYYA4FF22Bw8+OpvR5sCDrW/FdN4fgh2OXGcDS6kVunMxMGhoPBv
on2s2/8PKK/sgP5yYXByOKMztDk21o6uaMed3dghKM2iLHUw/Tr4xxkwThRnf6o5zJoqQ6W1i5xF
OUbJcYxbe1ZFLVebhn6xVZz56TXu2SiETtpg2Wu/k7QD1TM7WX5eP1CbB/ZCDueZEPKFNfqgVrBk
3KTVfhA9Uj9G5dyKsSNwcY7ieADUrwVF0v24L+9iEJzCmfuKXQei1O5v7BvJZIoHpKnwwBUL3jkT
0rsr7kozQBFWReuw9GVGU4Bikx9obBf4iO3F+1sen0toNWQD19qANbQWMkzFrdnl/vX9+Rg3v6/f
WQZ3OzVZUixG/64ThkULZ3ir0ULT28bXMkGbEAbNojuRXh9vROYnzjI5PwHKsaTLKPRqhto11GGH
NPRNCvjF67p9hHB5182UqQx5us5fi5E5m3kThjC+OS7sZJwUxxhWF93RjzppgkgPP2v14gHcyI8z
4qjLCLK3dfDmBdcoYD5ONEf+pp7vrFq/zfvktevGvZaJwFe2z+L5MzkTnvqwK/oOn1nHQWd9iWrN
WfNj1M3e9fXYXvazHC7GJsAp6SFsdelyI9P7PkeJLhVcoB9irF+XnMf4VDO9m5pOWt1C9mTyGbwT
dmzd9nVoS/XTdXU+5nI4WZzp6nWYNqCmXt3ky+j2+yZI2Sh3tWfkshGYPwTiBNvEA3lqfb3E4wDV
Om+MXaBHpwpAntLXATPk8bfB78I71jIkJjb/jd/5e+N4GM8pmbSG4FUGNDbyl4luvtTtj+uD0rjF
3vTbp0LU8r7teM4CuRsvzkYkcS1Ed3qZuVkIBONW311fToEx8mNpKpog9URlASQALrTmUe9BeSfK
oW/fDpSg9IKEGwJw9hUXtwPt+nyMkkh2l4x8Vdf2ldT6s2XV3qDSw9jrd2gdTBzM4+PJNzxPi2Jf
1/JjBw2z0YsPYEZ18QEkT8NUb2O8nHPMrIGa8MT6+efUkWZ7cNs3xv6tfaIiJsvN1aUUEKksY6Za
nN7RVBvyUmB1c92L579KC2PlXwSqsfDqQ1h0IYNTDZUdOZpkyFgc6w5jH7sRIPGda4HkNsMg4x+F
/hfiuEgi0SO5UCaIiy2kTXxd9gT6bIZ5FwI4N1xLsxpNJgS07uwCVD070E+zg76u1U4PIiq0bed1
IY1zxrE1131RIP6PvrAZuQ7zweZnhs49B4n/j5s/mBVqqH9TTUfOm8+uFLQsyTIjSJKX3MFr1FFn
Ksqsb7rHswy+wQRsrHndhcj+sd5K9fQf2PFxNyAYY72UlVs70l70tt50VJqmgB+NAq+aL4VkVI7b
OIdiqJJ41Tz6tSTCjNzW6yyCMwu9DTtpeg8wc/WFjMueSGMgyWjLtBTRFbN5bDWTZXsJdop3ijF4
HyNjknFs3180BTC3iD2iI9XAVLxig3g0+Oc4Yu+2cZbJHeOiNZpS7SEzXh9DCcRsp0UTVJI2g4IL
tbiji2HGIUxGiKjpD6IV9jKXTp4f9f5BikQkDNsWcVaH2y7gi89KuUBWqGCg0XjFvPN1PyHaI+7g
dlZnmFa4IgyoTL/UdhP+tSpj97qUj0lbti1w3pYCaklQTHIe3JqMNK8LPN0ZMbBqDx6bQk6CcNej
DSPa6c56NF3tvtkXe9b7qWE8xxXVMjdVvfgGzjRavdPCpMTpyoyXQnpY609CWtXtG/pCBmcbVleP
SxlCz76DWgOQddfb2QExA1KAgTAFKNKIs46sBEBwwaSFamt6hW7kjmZ1KJLh8aH3SWBpMijwAFvZ
ANPAXNxlCb3WQGKyXsiXTFNvJTMRpU02vwlBgixTQnBZcyvQzEu9NgZWuYtDL9OTfZHWu34VEYaI
xHCqgy0EgKcDxCj5F6sIwNit6oJa4MfMNjPaC1W4szFNba5Y2rvR1qcZjezJIbqhIP+SkGOVFnS+
gh3pG07/9cMiUI0fdy3K0SCSxGwofIuLexUQmY31el3GdhB+1o2v3k41sfragBD53rqbXZQBMS8A
LLifi8syQaIr+zfyNBOpY5MCvIEpfRE5dvWSLgi7mbzVH97ADI4UOYat0LfWO7Fnetf1217Dszju
rAPqkWZ9CXGUBOnww2qcUhQxbrpmw4KBqBoUMjiNSq2Sl1XNZDdHsWOsg9p4vK7Db9bsLIFTwsoz
ae4AEuGSv4BiemrwUMoAvauCeQGjweLU/rb3ulCJO7tGjPGDtoLATJruFwsmLmv5gxo1/rq0bh9h
DjQs8gNd+9uxIHtlIqKLYnvfzipzx3pJ5Qo4Y1jUVEfjNVrllWAt366vq0gGd6xT4B23UwctC+Mo
Tac222nj5+siBLbBNzWSPqXJEEOEUn/PwkMjGv3Z/H1cpCYafQByYXAbNeTdUFRygmXS3qLwSTcE
38+W+cNj6OL3uW0gQ0bAYYXvT/t5N9XdN2XJb+SkzTEX1gbTmqfOlGWdwPFtvyIYHyV6NQn6WbgU
SFYpwCYtchlDYf3epKAZysBwWnzW/flH5IpGWjft4EIan7cb1FFtckjLSO2W4WAv6hd5md3rpvBx
TJzdIhdi2MPzwvONVM0TDfwLbppgxo46oQmM4P5EUShMbqpTvEu94SgFS4JZ5O6fTopzspkdXchu
UqXrxxmyk+hlLY6ZKXgmbdmhytpq0Y2saTpP26UuYb5mhC1hHUjSqRkEcwyC3+fntmkcNcMy4vdb
40cjv0yoXwl2Z8sILjTgh7VXq4V/VwtIcLE58l3p9m1QOeCHQ5knGgPEbfltIqSy2TT1S7mc8S1a
VxG1gFzA1SV2sguXIPYNhyEs9yu4c0QXsEhPzgo1JWtCmkDeEN1VxI+KUynqtBaJ4IxtHEZ0XXQQ
Mc8WmgBat7MW25yEJO8fEB5g1CprfJRlNA1+4BGv9Zo0JsEdkYxAJ7hDF4jSxvaqvoXDiyEjkSkX
4HUTDaRvuUREs+jpQCc3CAO5W0OdWq1WDLyOeoAO6Vlgrfe6eurMt3UN4lKE67m5lmdpfPpBmZHI
Mwik4brV5i+0fQlNEdjrpg2imEBZSk1m3SO/egd1GFtNy5HNS99RTpog/FQDvoJBJsrPkiCa3jrK
aJdFgR0tsyrlc5eDRLNYSpFvzpNTDhaB/kVwkpkF83fWpQAuWpqRUUYKCgKk7iCVLxFcrKGcQvnG
jGu3iY6Zuh/zXYLZ7UprnLCpA8EHsCP78QN00Mmq6AcGgdSvy9lNapOFnYIi5B1mqb31GPrA40PV
CTAuwjaMzVQsmi//lsYs6MK1tzXJlJhA2nAo3ugXYrPBdNo7xV46sIIB+SQWCtbjDR3Rt6cBBgLd
Ph/g19S+o4DyX/CG7rIvyUL3ugLuv1A/TVYm2xFQHe2hqf0BuW+1Qh+QPD7MbXvMs9kto9ahRPN0
lDnsbKmRcVjttWkdyRq+L+PqkLZANrR7xJTmU04mP17Q8xb1XwatdIt5OSrW8CbN040ig9ltSr7K
feY1+vJAJ38lna8v9XO9hkGmtEhPN15BMs8q40Olyru5kBwSgyGIAPfM1G1JLzwl758jJXpeYg20
W7JHJBpEE/jMDN3WxtmjGgZttOhk5OohJI1sN73qhV2Lt+byjY6G3TZfyZQ9VVN7v5LhsVIMkIZH
pWxTtLjXphaEE5qiNHpbJLkrK+Fdo6N3T9Myx8IkI5CJ3UnFrH35Go7JSzKm3+JasUcS36pVcah1
1VeHxJWyPqjr1YuNcRcP62020VvaDg5tX8uu+ow5q92kyvt5bG8lKXuQUPW25ieVLk6omac5Q+WN
yO4kI3yj4w1t09OISIfqoR3GptsTKQAgEKYDGy8av6/yYhPEJ3FTdE6UGbtIauywiQEIUNpp8Vqt
FHBS03OJll8aTkfQZJ3WUt/puXWXlboDQPk+zv4y6k+NFntokLIT9XthKUdjQTlZkk/AG3hqk8qH
1XyuzMitm2pvNWVAosyeU2nXgejQWureJkN4n1EdQFr1J9Oo7q3+UdVaVC/lXdJGz0YpYZBgOkzy
8mDMFWAGR6xSe4sXya62PoWm1NuJ3t0S+YQAKGim1Y6mzA6NxDZDza3axmko/qCa1RNty324gAMj
Ug9dme+z2XppKmNnzu2R/W5qDUEmf0bju1tVrRtFn2e99s0KaGYkRjtNZo/WZxXcif2UuTSc3SrR
XRpNfjoseymLHIugsXYdUzeKLeBdf9UiGFZC7RkuyEIbsG42LlUsO0mUQwGg+WpJ93o7eBnRvxpk
9PtuPAxVdFQxc1tZ1k5SQ1vXGz+aP09opjP6ArmP3tFayUGM5rIRDonM3tAZhzoEdUtcNbsibNE1
igiUdD+iuHVIZ9hNVn2qGnznVH4ywnrf4iBFEz1kKz0g0trj6XGXmLOnGiaSOdTOcpigEp9Ms7yx
2iGQ8RvofE3pEBCN7uV6OVEtxvSPBp7iofapbjzWeD8s/XoqiBYsNaN/qu0RCBMkq25oh5Gy8ZR2
1SdLX78rmbKnWRjkFHAei+Zmaep2fT/i/2kCE5kea0Ev1jh8KwHlHVENk32valTuwkwGnEN9aFfJ
lkJ6SJLl/0j7riW5cabZJ2IECfpb2rZjNH5uGBoZeu/59Ceh/XebwnAb59PebcSsugigqlAok2lL
wXwajdJu9MwhAhSTnIc0tPpS9XS13y0RPnmYvlRldLeYhhMJsGr9uc9k3VLxT4QRj5wg6OzSlHJo
zkOjJX4rfJNmECDpdWiHSWYVYuXkY3iMQryGzeVh6pQb9OTtYRzWVET2gnZLPdJ/VMjlm3nmoU/z
Y5pUuxZMuxcTQOHLKmAl+5uoFI5xX73VWuHhrG7bTgY1VuJrQmenrXZXqaNTDR+F0h9nE4FOUHqZ
3FqmUfq9IbtIwx0Rh3/kyseI79fV+T7SSg8N3rVVCAjFJGX09SV0jO6xb4DhLOqugb3J+h9RgJEf
TWhOKOpZYqKjgwG52VSycgM8ccPwI40JuD+grgIwHET8P/PiVmJ923eNO5QpCoDSOdQMGw3t56of
dlLTnmej/hJPqqOoktXPidcS4tf111xpLTHKv6p94Y4K2lpqUKkag6sG6n06oimo0W6U+Ucla0dM
cOzyRDsGvfnSmfJJMEkGLS7eSoCOjxH4/mbFU3PNSVXDU/LCkxfgYBlnZcCTqtVexb6xNPQmV1Dw
oapOo/i4jIgLlv5BVQOPc+1vBoaKbpqSgemST4Ml+tSRpuuQSSP+4AyP9S7bg1ftEPu0d9C0yW36
KLlkF3q89+tmfhLjhQrBhmDyTWSey+Fs9EaNmTu8IWY3wvDWLnLEt+jnZEvITE4/Atuw41se2cJm
CKATtByjif/z+IJUkjBpK+wnoH+cMdS9Im/d63u6KQKzTSgb6ZgM+pUYW8U2YSnluTxNKOIoH0Hy
xKWU3GylwbzgPwKYUG3G4JumTVjD5Eme4qIs4QOqfzcBhAKcJbfmobPDW3mfO+KRz2q1GduvhDOR
W2VGQjzjSgI7+Lyrl8ieTNXOJZlTpuJtIhMPNyXJqlGGmD6PrGK4qdAAev2Y6C+wAe96F5ksVBQq
rRGOkLC09wnK5KrVReeZl6rmrYPJRSldEJFOGVDkUFK3nycrKczd9YXwRDBvuxB0asDuxELq9G40
dlXMScN8bkunT9bLkbPTlp2oTUNHBQxeeaPuhp1iqb7gA3Dkvx06YVxCrarDXHewHHmsrUEVrY4H
LcHRXhbPhHRJQrQREgZ9pwg7rdlpxf76cfBEMLmKLDEzQEPR3ULQM54M4ZD8z1A7vw5E1Q006WOQ
mc00BhNeJmGKdwzgAXyyoGMuxFu7Qpt5xEO637aSiygm09M2aYVRVWwYaiBWkatWE+9Hg1iN+vIn
23YRxGxbE2EQxAixpr55Hvt211WhVQ48KJit626VNGC7RpEzLeuZoAcpIKBqFBsnyrujnGDwZ0Hv
YTR4iVz9gXkqyAjjvU7HuzXGW3eQOWkDIkCjPilLY2Xd2/Wd27J/3KKiZCLXp2G6/fe3NAKDuS90
vKU7vbWiKrGGkWOX1BWyrvIiAWgEv0sAWYSojhUkJOTZNPdNuKs0V49rW41mjlemH3tNFOMCEIKP
Sm9CVHFqAANI4Scps2vCSXfwVsSoNfBetKaY6YpUkE+mH03xPRIeKqG1NMm+fjyfofphrevdYzRb
6ZRYU8ZfhVgJ/K0I3veU7RfzPegzEuz6NbohgAQa3sUdL2/6GfOAkc0oX6s0YQ0ADBpkNcQyMLgE
jGUTnWHjqXdODaVMdAqbV7/kLpkJEuSl7eulxJJrAC6hh/kY3+geQDft0J/swY12qRc+ULKH/48y
4HVzQGrwd2WNaag7B9QckBPP3uJD6g9oRTWs4etfuNm8zozNwuP6gKmyrQK+CO9XmURYLWUxokwn
HUC5iEcRkHmNd5ux31oWE0+0QowXGLUPOiLWol3SrU7DHpzYfgkWTPnQHQZX8Nu75n7cN2fewW66
T1lEBo2gZIzpwN9XOgKXJmtoo1xcl36eTdZYF99DjJiWTW4nBF1lwCHlmM/mea5kMucpA7orM2iD
elU9FskN1jx2udVnuzA81M29Ub+bxkONmbwFDNq4NMzoO+cLNp0F8r6mBJoQtAAwBmymQ5CTEs2I
nSN5lEhWsAOvPtNZtR6GhOkqR9qPOx5OOU8sY7vzVEcaKSC2IpE1G84SB5YO2rH+MJYdx0ltut3V
EpmD7eO0FPoIsigae+9PO9nHpBrX7W4n7VdymMMUik7SqxBytMwxXykzlrEnj3iKKR4odCqLVyXY
CsYUmU7GYS6OoOTyu8ISHVMHgQz/l3Zf48oWyUvf7a+rx/bWXUQwV8lIxBwPWdqsEQAsChmLugG6
W34nBS6KE62MPF3oXRe5GZGvl8VoJIpIGNKVIRNjuocs6TzUAHt7GbQ7s5xeDXk6SLOR2W3ZfBuj
kddIvW2RlxUzirkkg5xFA17uUdE7qIv4tVxzSrPbjuYigtHHzJwCsC7g3LrhQURvfxDdVS0GGsun
VnWz8un6fm4uSBEp5j9BzpLFMaug+Tqgq/DuEN4U6SaW3P/0+yx6GdLcElh28fvAxjkaUehXfeZf
F7HpLC5L0BlFN1C8AakuvGRTlakthORHXmSHHt31kzC7fSHwanzUUj8FaiuBjNpXCsAoUYFDv2UZ
+XGFLN6IbFk+ulG8/EnxbSWK0XYN2YUSwCh0VmZ4H8puJzb18/Xt27aolQxGp03Kro6xBdyrmCsU
0G8enkePZr54kee2rikAzaM4NzrbYdjlSdbmeK87glLv+x7J6onccxaz6fWAT/G3DCZIaMRinlFI
Ep2lTo+xkb6URLaXEVUHVJAWstwkY3uuS+NbOGnIuk92USKzncm1PQGqCThUf/J+gILLKmyMzrb/
7oUVEpcoqnYo3xu5LWS3sbCLikPSfaklXsvx9g2zksXcMHXcz0FDetoSQQeR0Ju7U+5oWgyduWfl
C2ent6r51HT/Xhk1y1XoN2VACjRDrKyWHxt0fGniPp9uKlB2mvYsYMPlwuKD82waO6VXxFai2V5n
DKJSZrGT4goNWgLAKvPJHfXgWUUBJgrVd2HkNQ9smvpKHGMbehtVgaTX6ORTUmSvJ0ctgTfyPom5
d307N21DVaAlv9Cv2LZOVUzlKYqgt4bwMJDd+CcDcSh8/vP7jM9Kcj2NyIyFBEGAGieS2sVtJRgW
wRSL8v7f1sKc0SIB17nTYOcSUXdEqvwUjYjXRWyfC0r1tEELYxc0MlkpXxB2hlKIA1pJqhj82E9V
8li3tWM0jXVd0OZgqgLAuf+T9Mt7riR1etmmqg5JlJ5S91DBdjSQNUxuY9Hh3sAd3q5L3PRgK4HM
dUbS3hAFAQJT9VEREivKbqqac0Lb7zZNQgXQREVAZfsQSTCoSTtPtGGv/Urnh5cvoze5FHlC5vml
zQWtZLEuWZP0WW8hyxDPbXTQl72mcbzsZ1wg+thfyWD0IWvMTlTMGQVzO3qUvMgekGYAFb2XSSgM
CO+UeCg+gfnr1PkNECXRZ8GbAdrs+l19A9s7moHyM1YmrHMukg9J6Z9ALulJYbsLdfHcz6aF+Zad
kSa2WEhOD4yZoG9BuK5+XNef7QaTy16wKVLRiMQADDd/aWzrijYSi/6AblCkAkYwn+W3YD/g3QbU
f3yKiWg+VgGSjfEJzaYQhDYdTPgvlLR+6h5w4+3wVJ+gUHZ15uV2Ni+BlTDqHVY2uQgYfJGog8lQ
WuxTq0xju1rOMv6T5BLHA2zG4ythzD03LlI1tipWpmbvDVowavlFBUUteV3qp3Dm7SO17mv7yBiL
GQpmrAaQNniyV4cWWMp/FA0e28UXsqt4Edm2aQJ/EyinJoixGE8tyXWBpxt8TR2fFaFEd8MZiWeb
o5CbO6gD/QMZWhnzZIxHM1A/MfsS/YVJiDK4kC53KPc3lhGPD4tIdm0gOmYdfxGC+KFetJvAnDy4
/EMjiT/bQtqDw3RvmpE3BhNwiOSfnK/bjGNWX0c1e6VMZtWl9SIX2ANxPOUAo8rjJbE7U3L1Ov0o
FXIC5cU7fNihGcq768I39x/INQT5cR2Aj4zbSsV8FssYpw2c4zCOrW651eSv12VsXpU6RWMH9SDt
9/19fYUujImGXgu0IgD8qw92aTE6gVg4qsjDpttcjkFBsQ0JkYZB/77aSl0UgHZVYytNEcyO+eI1
heTmnXZ/fUWbsZKhKjJEIDPFgv7MaMlRSIddS1SMu5PSqVturyrV/E92iH52DchYaH1k63EwwxHu
GdFt61IywszBqL3VHSgD4l9Jrz9Z0kUco4R5iS4KrYM4A6zkwl7ilTG2T+by+4yhK2HZhfIMjylq
8r4EJXms9v4iTLvry9h0zKjFUIgpDQrH6HM9kUo0SkTnee7G+oMo1ZZIntPmMPYBxy1vKsFFFNsD
K8bl1M0qRBVd6YWq7uda41xfzfaNvpLBOC4pH3R0ykFGFIHMXgadgJVEGGxQvOGMgTynffkTOCZl
JZHRg8Zc2gj9kFC76TbJ77viTuo5rFbbG0f7M/CGQjsv4w9qkmI8pcJLYGrvO8PL4ofru8b7feYG
awwtE8sZ1lloe0k9Tubz9d/f1rHL9zM61o1Nruj0JSPpYB5BK+pkNj+60PSUoJitepK/XJe3aTpI
JyC+NBSMwjJOTW30djHhp52oQdVq0NC+VxyFcuYo26abXomhf1/5zrKSq0IoRIghhZ2YlZOUx2a4
FbWYI2g7PlxJYhRARlGhApAHnoLn/EZBzaZHL9n3IAJrlGTTyo1+J5zANnR9G//FmC77yOgF0ZJI
HQYsULmXvCWw8JLyaid8LAeL8vHOO+ntukTejjKKEvRqN4oTBNLusgJA56NglUZs9x/X5Wwr/D8L
Y1v+A0nJyrZf4LuXx35+kQuOAm7ndS4HxhJaiLMkK0GOhYA6gCZ2Wkwn6++LPbkErK284Jqj7zLr
ggItDaoe6qEmntTemJqX8i7wbRO+7BhzG5kmGlwkETsWA+0YGStPNqqjsaR+Kw2PYh3s/9sB0QNc
mVaexKUa6bBgzGT0aMvMOVHcdgZ1dUCMi5japZeNFgekWrMdgz5M29N5oPR/Zyagz9yVINZJJGo2
aRoEhcuuEFur61vQm9xEte5e3zKek2BztXpFmsSkTgItwbvCqc/a9/gp8DqwssoHlM49tL6JIsdH
cCxWZlxEVVUzCWLoBalHPyH6qdb0QxTIezRA/1liZ7WXjHsYw1geTRVaQd4BrvgNFQo3PZcqGgSQ
VNyDGulMOPXcreUB/EeTMH6Bxk8WvLiO4rEwOpweYIIwX4VO/US0xWayspZzx2/CNqgiRYhDYcf8
BPbZaLIYKemv/A5AXewG6dnD6AO59R49+rGdPNPxFg3hy6La8nsPqMzyNnDJn+D/rD+D8SXdOLUj
yXCgqfJYBAvefocl7zlas+V/10IYb1IqUSSJMw5Szp4UNbF6lZMt2z63y2Yy/sM0orQcamxmIQTW
jO7o2TiXgGZL/mh6bL0UxpEA+kE20hySxMnNhRvMJQEg2blu2lv+fS2D8SHBlJpNZdLVmM1jGJpW
1Gpf4oo3E7x9KngJEpDeAOOeMa/AiGW1Q7be0Sf0TS4SKNVnnpOiJ8s+0vB4RlcL8qWayMLutKZU
ZhSoEmRFNXjgAFIjfDHt6dBQyMAKDOO8HN+mJshAJzYUYCGYrFfMo2iWyhSLCupvMumscDpqwX00
cJ5Rm3u3EsP4QUkTzHKOIWbMD7GxL0bO72/dv0AApsxVJip7bBElItRJqSgUhVP31JbdvSiHGPGI
lzuMidwKWvsHVUwVwPmG9ov2gk0AtXENyKwZKQhTSbwUXeckUTlL2tyylQjG04iaNKoFHZgm2msp
15aZ8NLYv+K4T9q2EsH4GQyICbOpQARicsAhTVKKSZwIs4LynFiFgqJbZAjOEum1DdLl1ErCFPMe
mE1T0YZlLpWd1iKGYsR2j8k15BFBJ2Sb46BaWRXfGADAtKawuc1A+GaPc31q2zdZbX/KSnTb6vU5
CiJIAYPNrIecDNGmR9DBiAKAaAWzEMyDAKSOyZRqFcyovqtwTyw3xvj9utPZ1LiVCEajB7MiQ5ZB
BFi/HER7jjjEXp7QSZ7+y6CHnHrA5oSFqqM6icsWqTU2fSO2EmWngsaFmPfZCxZ6xH7obuvMDr3g
JZs2/4WO6lxfJVcso4XhPHURSN5xFT2QA3Ex3SzYkeT+Rcibo+UPZB82ajr5x3XBv9bzSTdX62V0
U4pmRW2GBBft8+KhnvOLvLX0Ayc7kjvxVvIHJC1Qd75vjyj/vfKa4zatbyWe/n0VYVfjUA/BAvGq
8k3TToPO6cPf1NCV6TG/32tFpLYiTA8jnMdBRSQzazaR+7fr27i5DGgMIQTWAKjq35dBSiPQwzhC
qlT8liVnOfav//7mSw60An8LYGERdDHP6wH8GQ5GIrGdVpaeMClsF+gFqx/08aRFmOQKrVwFogGv
lE1N7JOKrGQzyawpkPPYyLG4VBMOJBoO4Da1KUtFWI9uo2RnxDl/cmwrkYw5NEuvohqF5TaEYPJv
/k4qYzeO7U/Otm56Fw3TzSAjQiafTXHj9dUnZIGcOV8OWt97cZa6EwrPZQ0KFrwnQdx6MhVQJ6NR
oFXTg27mbq9XD4r6tQj0j45MT6q4vF7/rE2lXX0V4/Pg+qdFbmAUUdMchLjCJTCCUo7srouhSvn5
XC+LZ5S20oG0kUoQk+3DHahx/XSveY3Pa7/l7DE7CYNZ/DqZJewxaQJkqaU7hJCubsROLGPkMJYj
Thvc5qMayCR/HyrrwrMWxYwRhAWOftvsEQedKbBHv88OvCLYttVfBDFaGgtFEMsVVpaPoGbMTmrP
qVf8i9lfJDDeuQUlDFLjWArtXJ5d9NEeumOMhzRxqifeQW0m2tYbxzpLNcmDsoY02rOLmXkAhPkU
+75Cy7Q1H/mcrtueBa0EgDXAs5Yt+2TgGJmCsBTBVvAsGF+qBGOyJzW6DaOvjTjY19V926ouwpjn
iwbW0EY0UGNS+q9T11pG5BKZ83ze1r1VuMIcWFf2XSIkyDHr8VMZh9YoPwzKqzA8CnqF2dznWrof
NY7Cb6rhSiZzbCTN/y8vn4Xh2UABpUir5+t7xxNB93Z1TRtAwNTaEVHYIoTHZNHdNPh2XcK/RECX
WJI5niUGDnAYQBdaV/LMwQoOEugX5C8TtD3aGXgyoSNA4MLy0J/9zQlihlcEcQymjdCQhr6W31cW
TkufVjrISKUZI9mKZYZnUXiMU45L/9Xlf00O49Oloo+1tIWcUVdvSTOfm1F1zEz2R6nYyWL1aqr1
fRDmR13QfshG8dD10kM1gizLfI+MyhOnyMa4uB+S6dEUOneJtXsM0p61oh2tYEQrYq8rlhhTYrhb
E4nXuelsEPIOVppXXpaq5ygF2saSTe99CuaYIj71Oib3g9YHHfHHUohnsoCLTFkwUG34Yz4AXJ3k
Pp7QgGTAp+LOL8L5e6KLfp0DFo5EozN2hptprS2g/OSNHdm3qfDRR9Wd2E2nLIXKg1vNKwElB07Q
0i3k4h5rAONWOFXWdf35ZN3MOTKXmWggjVokk4LJ/vMyTq4QjXaJC/26lE928LsUFqhx6cncGxKk
GEP9kCP1YdYm58nLWQjbz9fqmTgoEmXHLf0yzGwyR2Ao4/mpT56XWQhzddVFIlTGAin1jMzz7LZf
IjT3WZNomXb0E7ySj7IbAwTAQpJRcP7nCQNGOuMlx3ppynDBNuoyYEXK+DTqqRNlLcenbG8lUjxA
hAZzEdtC2wgA1cxg1E6cAC+00N1grvdVy2sj/9zpR5cDOiwJ5G0Yd2GzIlU1drqijCC/2ovubeoa
b1rnoGXiXnKjQ/uhvoUf19XwU+TGCGQ8figPaRfPEKjkpY8u4RHF8vkOkAz+1ACWQ+mceqpdESNd
9nXBm/q/WilzD4RBT5uVITjPPyYT4EOcggjv95lLIJGFLkwxzejog3kcgnanZwZHKTYd/moJjMOf
gnYRUJ8Ho3GN6N4JBtHCrKbVV7xRpE3tWwliPD4K5WE9TRDULcWXWY4ze56BiwGoII7r420a4/qG
YhrjRcOm9VlmlUBoiB+vn/r2SoB0QUM0dBkzD0Agx3ZjEYuKU6RfjVE9ExU8Fbqwvy7lc/j5S6sv
YhifBNISZexLiKFDiJITu9MxfKKMGHTOKcBkM+eRqW06QQDV/L0uxg0ZQFvTexBTOOVSu6ZQncO0
3Zehihkk1WlCOjORoeiX+iVAUmpNeGi70M2j7guFHAFZLwCH9Ltplix9jvyiSDwgzrxkUnjqhM43
Js2pknE/CaNN0tINav2wyGANLkA+OVeDH+ThOVSXgwlgqV4DRNECfqtB/WiDHuNrGnGQ2XschflF
qMAvbOpoIjaNxKpHDeVcQ7ZToCpNmfIKoJJdlXceOhsPSq85UqdXtj7KN3MQHNGv4Q11dF5CDTlb
8TVQ5n0vY+RRShyC6fQwlW7KpnEyRXkfRe2+i6RDU+Y+52g3NQiN0JS0FkR9BmMLSTuMURTAFka7
OWGw1qpnH9EHZVsDbc1hdhpEJJbBm1zftIyVWMYykn4syJDAMhplshZReC2G+Mf1pXFWxnYToUVu
aZoKK1ua+6g6BOIdBsmui/gcGlPDuCzDZOyvD8OKYCFw93650/zkrX3K/fku/pF8dBhcBacxWr59
XsniM4wpY490d1dBPyqB8SxLCwiv0TywnFKECPqRYs6ZKDxaeY5SCY7tNrP1k/r9+pI3D25lmXTX
V6I7wRzSSoXorD9qmptPf/T76NJT8TQCwgCrGHEuSBjegD5GZ7XyCW8Ub1MrCJEJSqgE5RLm92lH
uT52ULwkeJJi3Y/yb4JeO9c3aVsvLlI+9Y0vXafnDcKo0aZsFa0tH+veCSoLFLedNbiL+8usVMmT
eYjlmwe0Es2opBFpWimmEI3atBW3TpFxQpzPgwZU+1YSmNsgFqRWmRtsIe1nzgHBvoABy+4d2h3x
n5fD3ASYbwzypIawSngU0xDYfQ3PBdKf+PQAXK2H7uhKpcsCcJ5KBhGqVQGmofWXHaCHHuqTbCO/
701v15WDd0CMBY1kmmOzwAFJ1T5DZtgcKvu6hM+dHswJMcGa3JMxGQhWNNpgXnMkeFgreKtqf7BB
TCy7Am6aPardvD6j7Xh7tZVMCEdSva3NCWszJov4hq97iSfYGrFFz1LtB2D3uteXyjFn9vqqxSDq
SAuBQnIrmj/mcj9wH7Db4Q+6KlGRRpuHzNL6FtNcSBnwFpEA+Sv8yc80/EF5GuFPBFpfzqLoLn1W
yIs85vimSErkhMpbkDCYvwlStiuDd3E5xnn58Cf7dxHFHFiTluh6aCGqUV2Vou/FB8nkuSTuBjJB
RihpiYlKKy6Nk+ED4msnJbZpD7b2DWOMfuJXAifw5kpk3LxcAvC9H7Cu2Z+85VQ4yW13LF4aAFmU
XlHaPM3ffLtcVIStApVCF4/IwsGHxK1NChRDDSR4AFd5bNPo5T+d2SeY7InkQ55gbaLw0vV3UZNa
HbBerwvZ9lIYIZEN+kb/tcErp6goTWXoAeaq2nJ81XrxkEUGJ8rniWD8btpkS6TMtYIQ6T7rv5Zm
wVnD5isCrSR/r4HxtF2YGWKlVLgKU+WlGYZXXI7OosEXBpkrlENuVfXMKVNvO6SLTMZ251jLYxJi
35TiOWvcoGrOsZT/x51jrNYEBbwUN3ToLUj3pZrfA2aM44N4h8OYbGvIkSLUELGMxzL70FJenovG
IZ+cHEIwgpcrUrxsA0kGhIKmFSBgqrsB4K8A6xCVfdbKN4MExM80Ei1ck3tTEI8ThhzSMOa0gG2e
1OoDmDAm7BEoKXOHDxhQd74hKNAm99eNiCeCCV6yMVpkRUeaS1JsPU9tOaXzsxwt/1zZoLe9TAGg
QRwr4s38e/zSpXqnkqxUHNBWvkZF9HPOJaC5tMSWZAyZSQMgWkldWfVQvgq9uHDkby/yH/Gs6xOL
JYmECVZGZDjbQfqRarWdaiYnAbV5KV5WyXo9jAaTRVSwSnSdWMOyHOvEJcbTkmgOWI042k+37LNy
gpJJApKnYbDVZ0Me5nKQoZxDlL4rppwBERmoxHp3npoSaL6qE9YEFF0Gxyo2rQ6cin/LZaxOQ9TW
13UL1y7uev3UVF+uK+Tm71/eq2xZTxRn0KjK9L3aeo3xGPAG0z6XRakurgQw7i/M5iLqVWg8DZXA
041MP0DBULzxSxDhcsO/7Xt+JY/xhFJbgwazQvw3eLMLHHG39Q1Hbi2Zcjc8ATNG/xNtvwg0ye/G
JtdiVS4xDTiRAm1Bzjw/FrxW302LWslg3EZaFqQVWoTvRT7YTQMEBsXc1UnPqWdsxiwrMcz9K2nV
pCYSlCGNBbsVzS/amLwYSewjOc/r69w0qJUsuuRVOFHqnRRpdNuaxVM7VJPL75N6zjoP2AnHWHww
DW7QuXnBrEQyqqjMJEPJGbsoHuJd9ZDbuo3n/g718h2XwJee+id/sZLFqKEw9VKt0CwamJlii85K
AxC5tEQPF5dnOrz7n6cgjJtoCKRhmhFmPDzVwc9QutEF/7qn4IlgLpVkMpKyXOjulT8DsXXSJbbq
5eO6kOsaCECr37UCzCFlmS7wFhqApkvZGYuTUiiWJvNm8LYfpv8cEApCv0tqVHNR2wSSkr35Ok+A
DUzt2sSU0k35lri7EH0OnEf4dVeL9tvfJeptTqaE5v6bCUwC8avecyLN7Vf+ak2Mm9DzLoolAxL0
hwE8r5nXSPav5JIP/gakLsQP04lfrp/YtlpoKNphaAXME4zMIiSGoBV4yZnTixw/DjkaKebUui6E
Wstna7oIYRyTPAwDkODhLIzyWdAPGsi30YZrGcauE1qOnm8f00UW45hATZdpKMehRFPeLfpjre6v
r2U7OlMuAhg3pI3NSFLq+ULlLReT3h1VY4+2MbeOs8YqVNSR0UtQKwjQxGr5k4fCSjjd6ZXbJWNa
x+0IFRnaPdDG8uCNs7ptx3dZHeuJIrlvQwWroyxh43l66QVLvV9sGfVVOrfBu37/xZAvAhm/FIwD
XtYEAikXsAAAUOAXfgFboiXcN1Zjm28S5wB/DYNe0UaNcVIoghM1ySAxy9JjGab3pOqfpRaVySpd
9iQENDmJH0pRRpgdTy9FCUqPaHDiaXDkebjLgkSxKnF5bjppp2iTn6LoOIXDXuvR1lsme72Unrol
cPRce+acDsdaNcbrGUo8F0v063TQR4ix0Ea0is5awl8IorRh2khsBVwM3AoF9QPXNo3xfjIUrxLA
Cw0gfmRU7fQ9BILoy+ildwAPAfWMG/KGU3hrZTyToUSjkA2QuPSHKL4FrprE9bi8VTGOaTQmHWEF
ZGhn0G0AgsV4U2RACNQn3POO+Tb8YRBjYrSMUp+ZbMekGCxB+KtRApBuixWDymLM5o8O7UmWAjoQ
Xax+gkn3bZ4SAHM1YIQceR0h28748gXsSRpxMqHiqjjyQO7lsb2JUuUEym3Qd5hix2sW+pdL7SKO
OUbg8CU5CfACMjS0vItu5UUOaHzkyn6rrOiYWLEnc5zY9hVwEcmcqhaiWpSnWCHIQ/0sDz09bTh3
tba5iyr6z1XUnAANwrgtAfhmMlwGwqlwWewkyt8mAcXlQHTnRLlX5hL5KA18wMGRqLObgHkmjgxA
rScero7ZkrUf0STZWtLYWri8otXMLeLGbcPeIqgfT3J0qkBRPmaaE2vVvgozp8rBaiNH94pZItlK
BuCDACcZrksdw11iJt9MtcTzqDxJ4XTf1I1Hf8hIlPe07XdFPL7Ko7wj4XgUACvRyvM+IFFr5aJy
7oHXGrSl16e1lY50Yip7Slv1ENd4ioPDBlAekY1enPdEkG1gee9jFbPgg/y+LPGNNKUuSGcOyrxw
irH65h7rFP9A1TSwjzGOumznLDcwzoPG+/I50KqnMKkTqzMKmGhO/DEzGsqHc6hCxTVi8AOJhSd2
QDSttKclLC1FGr9g152q1zHHEtmFQe4HRX1IMuMpN1RvFNvnoURt3Kh3BdwoWXS/l9AGqJ/iFL0Q
XWlVQecvYGe0Zyl9VSOgsTTh8kMWklNc3ncZmAyn+RDNwItCE1wRxcdQlT4AaH0cB6COLeOuM7tn
PYxsyof1RckoFLDhByHQtJvhOSLlBzq0pVJ/apbcm4H/Yw2ZcRuBccgsNAfx2lOAaYClRZtwuuxm
lRyEMk4tvdVOlTq9aGXyUQnSW98kP+J+eTOM3CMSrxVv04bRbqWpOlGh8WxCqkX2JColpGpa4GWT
H7FbIt7WXZSeoh3cv68A8Ni+ftVtvSRWItkklDC2AwJ8iFSSCQRl1W3ShqdRCTBSbXy/LmrTXVxM
me0rUI2oMbUGbz1SS0dxkQF0lPLcxdbtuRLB3NutOQ2ymUGEUT60kmbV6nCaQWEk9hon4bR5a64k
Md69krspyGhbV913LxopT+lkuHGCx971TdvUCRF2aWD4hQ5LM5GoqoACqxzVvwLFFrpvRU6FOmvv
GegfJjv9LvvBK8psZ6NWQpnodOmNFo8HCEWbDlAJ9gWw29Wb6ifxcifhDh1wxTFOvop69JJFEEcH
7NVT/D7syGPrCH7jVyg5PXK2dDMauayODUwFQCQh7wtx6m3gUzyj3C+OmA04Sa6I1lBe+yv9+k8h
3Uoco5T6jJm8IYQ4qd2H2iFuvSRE4t68mWu/AS96lnLC101/vhLI6Cb4/sKqLSEww+NFFDGbHVm6
8DCB0FF4vb6X2zb9j3ZqTNQR1JrckgGiAjTqNcth4rXQUU27tnn0A1YPsRCEhFkzyGhj6KqHFCxr
hSid0J56jArZ00EZZhnD9CcFjtX+MU/bFBBtjSooaAmNq30i9c9Rq+yWRXCv7922C7nsHfPAnVpd
axUqJtF7TxEXLxFju1AmzlOWJ4ZxIJVcmgB3wA6mdXenA5Y2SzBNPyo/rq+Gp3SMy2irXG1KkyBQ
a9RDDbY38JQce9E8GGJyjpX047q47fTA6pAYnzHjbh8azPA6lBJzTrpd3OuH0JwQbok/8wk0g4qA
udOxP0iayUu0bLfygMYF8K2oG4ksEFKTEjK26JB2wgAMf/UISo1cTT2paG5z5ON6BfBI6LCMENha
4mi8t+gG/5MNWH0Coz6dqaOBVYXpgbH4QW4ruwtGr9T6hz7oPSlrbuU6etUGTOzM+R9ZyEr2/yPt
yprjxnXuL1KVdomvWntxu7078Ysqk0y077t+/Xfoeyet0Erzfp55cKXGVYZAAiAIAucwNlWLehK2
gCTGJhtvQVujnD+h+THXeGWLTePFFAsm9GkXOgsTolZGk3Uj+lmbEQMXAEeMJLKfat5djSeGiTLt
kMuzBnR2YBnkN7mo2UETfJ0Gblv9ppxLps0CQSgd+EIbNAU7nUKexE541hc5Q5KdRmBSUnfAxba6
Qvdaw/S6IfHLofcMjNY3i2IbQvkAOhVO7r8Zvy8fxMIp1bOCttkBqX8zmjdqblhSMt1fN9StDFOk
oBfAdlQxgE7XZBXBRTECdqABW8kJODHFcwQmTiFvrQRt6tclba/uRRLjEdEkxnIz6LhxT6WjSmfw
bruxzAk82yt2EcKYfl4U5iROEJKY4LEBDyRekDmuvSnCFA0FCAQGAPCYQ1UjiaADiBGenZ6H8mjw
nsm2862VAPoBqy1Rkqg1YwMCaJcl+BvsxAGbm2P4IKD16931XeFpw+x/m+iJpLzbvJC9VkK5Rxsf
j8SPqxGz9ZhiMcMAeFHOFJzESLGqOHLBlyq3GHHe9S0Ohp0CKikFE96mzLlCbR8Gq+VkTEKWojGN
IwhvAKo1VcYhkAuHSMtL3LQ3SYoRNTWzdUD+W0EFStiJdxfRN10MiKY6Aeaygbj8+34SYxgylLlg
k4VQWo1Q212hgZ46P+sFYCelGNNPSfkogiC50brbrKofQXJvAUj2mIjNK4o4rlnFX2UQ7wYJ6hBT
7XUJWCUT+Qde9P22afZaKy22EHW7sCrvQjE+psZ0TKbCTnPpGMsKakD1392iPY/x5M4zGIdVsuDl
AbaF2f50Uo6pKX0nam+TICZWSbrZCkxMQi462mBLG3WeA0mKL/UIfKal622zAhy3LjwEquKRUEdL
9tTu+n7ZD0nyIrTxMRNqEFoUp6IELOkSnSMZpDhTeDbHfpcPi/8ZK74sMZtTTwHguAQssY4xJKkv
DoHGO9GpmXxIdU1sH9BcNY2w9CMZxitCEtJDaOhhpo6CccdFfVPkwupjXr1wM6++CGO5SLpSm8vC
gD4t2rpEMIy38UFM01MiHeZul/CA3Lf7DVbyGBNNARU0DBGUEw9AWQKvsItqGvCJbAxnghEawyqO
TDhxdPvNYyWU2bSoNcDJnUMo5ZbVEeUW7aQCjg7UxJZxAKyZrSkcXDOuTCZ4j6grYf4WMjuM/FAY
JhTwF/PJcGdPsQdf3Gk1aMg5IYhjOgYT0KNKm/WwQ/KdJwMmEMcDIELcTJRQpJrtMZA4Rzp3N5mY
ruZVsMgTujbBJ7cneLU3lLPmGj59Gek7S1V93qV98xQh4NgAVitonNjBx7FsoxRTRAjwxeATHcFC
HrzrLr4ZRVcimDNETNJJHFooFS/fxGGwxAaxFIRiAI/lGOam860kMQdGLehjlVPny8roJolKUFWP
+whYOAmGly0TtOSAXv1xXbuPZHy0w2gllLmgNXmX1A2A3ZysHq2m7u8UCqw0Rd/EAmR1pQBFlR58
2f3PUU8fhwaEcmLnSkIO8qW2sORe9eM6djShsUjZ2E1YclyHt/7MjU4ZZcTE95k8sQYYS/EXwMXO
IZETqwFPwvXV2EwVL4vxfrtcZUBmF4RkJni9bjFHCxgAW5jCw1xFHDGcjX7PHFZiSFk1Wa5BTEIp
6KvS06ThUAJ8QlfGhwTsI2gp6zhZMMdT3lOllUzA85mRlmKf0z5z0uBp5kHMbAYbDAAB2ACDb0hT
f882cqFIROiEB0OkU2n6IkffQTNvSWFsBckXzj5tb9RFGNV2pU2f1KQ2McDp5GUF+DzJNoIADxDD
zzCW7qt03OtL5spxfhtmsOKKeDin7WoEcG9nHjNRcMxMO6RyvwfJxxeSASSjINVDuNR+qXduM3U/
6r44A3rsGZY2WmNR+xhA2mVVe8oqMOtGwlnpsudIqp6MJPbA0H5ISJpYYgmCxW60zNIY7LDNga8Q
2HFtnMR2SeAgyxcFVW5prH4kwnwrgiBbxE2v1rXDoGPaoqhtPZMf8HE3Ayo0nPiyZQKSbJpoP5cl
HY3ovy+a0kudUg4drucmng26xsN2cerfm3XptQzGW6vIRIEj7NHQIjQ7VU1eZUyaqmNil1W3T3KE
EjlRf86J4nRF/mYO2mOeKoqNcrkn5KIL7BLeIUglfsifVnbJHEqxBDLkZIBdxmOyb8j8EBfJQ68k
90kU3Jhi+G0ouz2ZYh5X7VbckihcHAFqHGIKk9pEVa536JLCda0+deU+UgxrQlJlhDJnW3mCmHQm
FbS0yjPcM/L6+yKCRRityQqALyQuPjX9S+xSrlViXDyIMq1eCFQyyuZHEgt/5bV4JCD4HJfgWQFn
shiB9RPWd9tIw3OOcZtpKl44rr/5DSB0A2glfrIDjV3RBJMM3COAgOvW2KmWUrS3QhY+/Csx7EnQ
RPNi5hnytaY4mzkOQGJX+icaRjF6+Y8q7DGQNioZ2x6qBIKyi5aXqMu+LUFlh5HIeQDbTD/Xohgb
6TVwlpgTyqIkao51IIMSIPblZkRuIaR4dRABAtiH9a1QywB3Ct0gK37iHe7WUEsMQ/BGBTaTjvXn
MIZkKLEgCHQAvj+IYNRT7dSND5FHbPkxBH9q31uGr7jzjigWCmL/cmuZsyPtJrmUVGwtqDgOpRQC
F4RIfjJHnFi47ZeX7WUCj1EK6PUoIEecmiPwPXdpvgDxMsZ7Mi/sbh2H6/Wkn7I+Ds1umUgHUZr5
bSlMnHw3U1S7111is5qylsLkp+htnvp8hpQu9YK/dT/ehQfxqyh6s7e85B4XpYtGyI/h5rKAzHll
Kk28ZA38g757a7vIawsMuUm27ESHRuPclbaXEERpkmyYKJcwypkNrvEU8NDJMLjSvI3Bd33pPhWp
LzIYhdI6j6TAhAyhDO0yzl1prp8w2uHnWsKJLZvqrHoGGFFzAoo5UyxgfNKT0R1bEV3HvOcOjgx2
hITEgziqao7ih+ahRUwJT1LEifabPnRRQ2PiViMESxN16EMwa8kngmHLeeynU2dnLY+ZZzM7Woli
YtKgTGkgClixpDko5Z2Qc8LO5hD7uqeCiTtybmhRoWG5on39Mt/mh9IHKm70MgJwtfL7nQKQgdAT
nq57LW+T6O9XoUETxZxEFVUrHu7SQH0TGvEmawf/uhjeRjERCLgpMxqyIGbuvpW1J+oGEAeOA07O
63I2q6rrVWT8tCVGhDcmrGLnVXtKpx54xA9RYMhsnize0jE+1OCBcOg66FTFD6F6W4p3osEpmfBE
MOkyujr1ISUQkc/O0P8d9HY68xJRjgy2r6FfZKSIC2RgVqTszn23K3kDG9siTE0mlEVbZocPFaHp
Z6VKkRjGs1NO8wkEPrtgMDguxBPDRANRn5dCR4MfumuAzZ6iJCzG9a2hjc/XjWyzcg58q1/6MLEg
CQVwTMYZtiVo9lNMUIpUR2+W09cwjMHhClASpTmLS2kXdfelAenp0tZ7sqiuQSJw06A+K+g/iVrd
Sv3k1YN0Z4SGI2XF85hN+3hGiToRDvPSHqamcpN+eAqbwc7RcjgVkduNxDaM8j5XVDvsAldFWXRu
DcUdFPMlKZJ9TXpbr8PvoYnbjJB5ppndk7nzh8p4y5bAK8DpYEl0feRkfCL1Yo+j6esjUDUbAwg7
4IxwzbK4n8NksbpZQZrXIiusjtKiWcIsOG3c+1piHCd98Op6vh24c73vI38fDndZo0BiNI1nRwLj
VouV1Gzp4Q7UDmfZja7oFl7qN+7ovEMqOABS3fGSik0TWollfHppQqFGWwBmwRJx13aVPXXJXpF4
RcPNw2QlhvFrksWaFkrQDs8U3ey07eN1C+WowULNKmFeA22lQVRfAr8W2x9yiZa2pec4wnbKd9GD
7ZeWc7ECaX1Nd4mm6TA1NH++IzVgpvi4fL2u1eYhspLG+HdWBDouG9AqF3eRdhbSxl3GB1PhMa7z
jO+dG2R1KA5Fk2sxwfakP3W0eiXfY3DW4mFqiGzdUuxkJ2KEyWzRHM3Dldu++qx0ZLMAElSpGEP0
SMq/TXWJwF6v3ie5dK+OhgtWF6sINSCn4FU0DJQvS45Tbsq8qUJtimD6vVyaxyQW76agP6jF9A1u
61zfBZ5t0d+vFicMxVSOdey5NNiGGttS54EhnHeOb0u5FKMYKehjEEsxgiN2YOIufmhg1toRt/qZ
QKCbOsVJ+DEeeSf6tltehDJZiiAo6O6nKAzGjHdOoHaihv2Ze8SqyMbkJ4m5ZBmRoRew95yw7zRU
fQwXLcW8p7otXfCwCxQRoAoDEI3RZRl0HZyIsuwE0SEOXeX/jc2NhwFMTovoNgAtKYYlfjeDZq6k
BS02sqMZ3/ToMIovXPCoTeCtlQwWZZQAL8CoEyDAUdRnOt6s/WXeRWcJ0CLdwfADS7bUY35uTa/c
XTfyzdW7aMdW56q8NAXabg03vDWMp375xP1rrRkTyoxcIEIZ4O83aLbszkTzOpXzMLIZnNcymCxl
CEJkHT1k0PtxDq44UDNNuB9TtLIRLfWfsOy1OLqk67gAg2jaEOLA2ayh+TwYrGz+cn1btqLCWgYT
FaQ6HYSmgYx5dnuAsJSau3CZvenas6nHWgjjOdE8GJMqQkjtYqbMA8mUa+4Dz/ALN/Y0Ds4CTyMm
HoT9SMbagBtJyQ3AONrQH0tOt9bWsbnWh8lpCmApYjYbIvCPW6mqdo3Wa5hniqy8m35e3yCe3zBR
wQjmNIgFyKI4jKJXaRyj5iwXO3gwxuJYSxP2ZhKWQxDIjyQjO1XjwXxvPlWv1oytXQhlH09ZBjnj
Un2LUrIjARjHK9RLQu3QkOq0oIBiCYL+1ZBm/M/k3hBnq0lKzr2Zs55sgUMazEExqA8n5VclKK2k
+vavNoydMO70Ti4xZgePKm8zza9yjvFxV5IJC2oRF1K4QACwNvwJxCNTGj3EcRRa6DbfyVr2iNk2
qxqFt6DuHpuAWLJY/SgVg3BSCp7pMLGjacW2UhIsZYBBYPRtIjrl1mwEzvUF3axArE2HDR+hAb7l
BXLEw+hGtrTrwORu+JLbnHi3Fa4sJnqoKEmONeaO3m9JQN3y1MpCUmzrXnRAfnpdM/rHrsRFjYkj
Yq1HjRpgJ/X+eckkC/dZdMx5UvxDzmrOYcKzeyaOtMaYDiGNwWVrHjDCey8Fn6m/E8DLGSJIafGT
sYdRwlSeLBqys5Str2SyD3BsOv+FR0AwuV5fum3bu8hibKLVs1SPMb+FbiUXM2gWqV560F1dF7L5
uLrWiLGGLjGKCprKTve9d4snEEA6xkNeYFqbdhGhy+ZRf+B12PzBBHVA9WHWCHziTJYhaJkgSqMi
O2mV7QolvSGNeBJr9XECeym62JM7TV3upElIrTFpnUoC4sR1vTcXlzJUqYBJAH8N8wVjGNWp3i04
QoO3UfbbWLR0Xj5I7e2D7a9kMFEsBhr0bC6QATKyXe8Pu9Fr9w2qsv9OFcYm9RZgn/oIMbWiglXo
Wam+68VncqiVKowtEqEQVGByIz6JOwWAmFHpJiXnVNkMFSsZjCW2TRonswA9Mj2xhuJAjIdKXSwD
WFLhzH133g4WFxNkNqfLQpXCbyKyn6R965qHykNr8lG6Vc+LK534BL88gcw2KUM1pFoIm1caw2m7
+CasuURo8pbFYXz5H79itkkT+ghgFlCqcWZ0W6v2slMe4McYNgs9HgTmpguthDH7pWYTCfscwpTq
awSWduO5w2TWddv+QyZw0Yg9Pwo56Fq8oaE0H/jdY+zmJ/VuPncuqFMf9dDi9q5Rx//gtCutmEOk
lvU+BBMGLP1eeAz8woPbFnbj0itQ+Sg4AudSxzELFoY4nkQNXf5QUCd2DGC96AdnBTk2wdbRYzEP
0CsDAX0+3ZMS+SBYjO5aPbTHMvPVqnlZjPRI0sZWyIB+68KS1IaTgfO20aQfubrnCVIA8PABq/qO
hu20VoUalWPYyTf6QhV7y8gxnM3Ye9lGNr6j4S0tAVKNYPJOzxX7o4fBZp8LHcMxF5MJI8ScZw39
4zSM1N9kt8YUNdIp8Axb877z552xv76dm0FypRcTRUJixE2uQp7RfmnEv7IMaAiYQ7Ny3isSDRUf
/EBHpUYGoq70odVoTAWCR20kU0JVWWX5zVCOjXg/JBzL2AwigIox0DutUHyH3w0DIONl2C0zMgFp
D5JmOyd+ZX4K65tcpLCdN0mLYyWWR1xYDuoBY7ie2jnpqbN6R/X0Y2VjsP+ruOP13nJ0e8+CVkav
yMEwNwRS89It46MwOUBguG4O8qY9rDRjHEtZDEmIJMhoAMURHApvOZIH2iZdOOhtABPlYHcurXkl
h+fktrGA2HleviaH/i9eT9y2wfzayfcQsNJ26kd1SnPsZBP1wJxIbEO6Lw1/HgOOa29GzJXKjMuh
5TTBSwhVWcTkZX3fD7xLC2/jGCdrVcmUlwKqGOZOUM5ic1p4L/c8EcxJPeGtBdQVECHL92T4mSxv
DYhmrxsHPRs/uvBlR5gDum/NTs3A7e6gjccC5Y0dYEon8RJyUko0KCGNuy6PpxNzVjekLwWtmhBz
yX7MvzWFM5XP10XwVGLCRZ6lUYh5IaTUxbE2UJg6CNHTUN1WKA3k9eN1YRyLZh/EtG4uSUJ9K9KU
cx/Mt02pW4JZYnIp5oT17brrxajZR7GlyLUOKC9IO3z6aJl5uAcBjgPxCReGVx5OAMeFZCZqRJIh
DMYCzfSpshXtCS0c15eOYwrsY5ha5VEF/kWc99WpJO6UprY0fuZZZBXVZSYQlJNQVGoJ+x5GAvi+
r0UxW/3yL8MNO39dYDShnjKqSnsAn6QlRH9fX6ttM/t1FWW7xEhVtyh24d7ThQ+F9Fc6VlYc3HP7
2zcfKMnlfmUw7hlPZq/PIe5w832xl/H2mu5omVpoka6MDjgxfcOnPz/TyLGWy/jskBaqhp4rHPFd
Bvd5asfXdnq5vobb9vZrDdksOsr7BAO50A1Q2Gb5IGhHTecU3TnbxObR8yAAo4Fes/P5LKjnEnP4
aPFHJ9mnouhFFcY3MZqeSUYNq66V+174AUjZfuCVlrarPhdbYNv2BcxbDs0MZQBo4A5P4K+1o1fj
RCuOlZ/Z2o+QyxVJt/njaXTRizGDMIKnTi1EAhzKRTOMkwsYB5RjuwJjU1GHeynR7usw5nRD8cye
xQJK8sIYQ3rSKllxm0RATlgSV1zamzmbjnLZ+3E3uwu6guUQkb5Lj6nYH6MgPISp8L3SDDsfIk/D
VO91i91ElVi5BctLBDhuDSMLWI8MhCbo1XaITetDuce7MvA2m8VDziq5xtQMJGnnyRGszKmfux31
eQ1Yu+gPdPpd413Xbvuc/rXZLJiCKE3AQVfhjx1qpECP8PvZsDQhfM47gLqawo0WAJbrukyOgRHm
OCgAhjvFJWTKKLcpu9RXaP3c59GZ/OGovuhGY9Eq0RWTUBKGAssp+xT9LsPMsCV+bcAlJe/IV+PH
da22r84G4JhEg3aSsswmuL6XgNAecMp5ktc+SABkwitc79GCfeWbDzzumz8IpPgJOmD/MXv1u34Z
uqgGfYDDmG8LQJLoJcK8mQ54BXbVXejxilab22ZcxDHbZsoRmH1olppMYmNFgfoaF7M714MLrlDg
rRI3l34IOq8uQv/sh3AEPjVZRruD8qG9cCrCtmwiFAj6+tbsd1nESR63zWQlgInjIfg/cqGCOeKK
uwcg2RdjEr6lwNAWcnQgYKQ9TGS3C5MXrTcd0Nd4Qdu5121n83K4+gRmJ9tA60gA9G6nk1rwNEqW
PAKIEBT3oVQ78bxwxG0HmpU8ZivbIE4AhAF5/UFHPTV8A6z8U3A32Atmr4Hb6KPpkYvOI3E2knHH
QaiEJC2wkZRIyfBQIfTRi4NRj8KPPjPyQlYK0hxh5fp4yMpJF6I/RvUVr0CDIWZM/tbcyQZ+2CFx
9Yf09foOcq2IucOlo2pkRQzton3gK0540L8WO3otwDnxlVeLfL9lXHMKJkVslDLvMe1InwbpM2Rr
Sw6mFw+ym+GZUHfk7+kdnbsej4WbuJld8rSle3VNPpMjiCTuB1mHAdEGTqQlrpHYyuk//SedXzzr
t5+sy1/2lM0PjFiMG4J2WLw1PxjjjYRGuet7yFGKPeg1tLdEdQelkllz6njaA6HAEQEBel3M5jzW
yjjZY34Qs0Rr0Ent5D+7mxbHPJ5ROoucCtp9aIE288g9CjlBlD3ml6ww85mm3dN7db70hyNoOWOw
5+nevFNvw8f4r+tabiYWq91iQkzSCBnpJ0gcNdGStJumvauWN6CEZqKNShhn67bPpl+HBGFiSyLP
C2hnIY1CZ2dehxc8mlIk/nWltt9DUfzUaFOcpLNonLLU9KNBn1L+Iyc95TD74EyZtwpeZXzTHC+y
2G4Y4M3ObZUghpn1zdToFqCCezV2rmu0uU0rITRorwJlAhzJpJMgRFYkDEYLxd9TrntAX3HUWjgX
GrkZR/ET6HMEbYuASJNNlPaZ4JGNZp/KQY6KdfOlAvpz7YUm5wDYXLuLCBa+loSkU0sA1Tql/mpG
31vhqe5+Xl+57YhPTEmhbMFolGTUUBrS6nKeoPiI6fJ9Cs7Q3I4SOwM/i7lLua942/JWW8XkKYla
o2aX4X1otNVDs0ekd5qj4td7tPz5+mfK/SthTEYyy1HQTzVtME0ezWinVaklapxN2ryor2QwIUKq
oqCb6EPrLL8pYGCPx8MABsAu5AHablrDShATHYyujkeTvsXkXWnXxrSLJc0ZCOHcpbg7xGQdXVaF
grRAIYotkx5rFG2+G2+4bhwLO+ccwZsRfaUTk28U1SKBlxUbFJujNUyt29eE46c8EUyS0YEPo6M4
cY5uOkPypTY/wylHn5L+G001xoNkvDTlBu0yBla3RVS7l38aC0C3wcGX7TC3xjkk6JJ8SFou4thZ
qErS5b7HgCYuMKA3yN5EVbJUXbVz86CmvIa07duZqSpo0xYNDEYxGzTJqZpPNdKV4LR4eHD049P0
IIFOhN4GjR+f4WEnK3HMZhldChhEAF04cjg50xi4AmZ1JTNxr0e9bZu4aMVs2Vy14BKhz4Cifrss
5z7mzE3/4YT9JYCt5QMueRwKGQLG9DUCdLJpuC3SWICPZ0BCFIN91d2Swk1zHi7L5ojmagXZyn7e
p4AkpaU2800/KDeFZIEOw17u65vZwbvtY3NLeaB5b4/b2eBl49gS/6QCUzIeoXD88p+iz9g71aty
Mh+j3XCaLaFzPjMEv9aUCe7iYIyyRq/Ug3ijjBikS88mqJauW8q2txkAGMJN0sQh+XtmUYfaJEYz
hDQBQPpjNxZ+iE1the1+4D6g/cFqLsKYyKsmsRJqMVzbPBV71Q0PquADst+Vb+ZjG3Hi/LYPXIQx
ng3owmaJqWaVOPnDUj1oWbO/vnjbJ9ZFBOPNi1DpRUdzPz13xekwiHu18q+L+MNpdZHBuHIhGG3Q
0jsyvcPpYNUO7uQ98NFR2SQAsbGvi3t/HfkYfX+JY69vGaCcJvRfQFxheqam/UBJ60kAXyRaT/ez
lh4no7dVVbObRPD0ucDBlh1NA+iJQ7FXKtnTyHRfl+otEfvbSFlu5DK6hY0BYRGsFqOxa4r+1kz1
XdZF58yQ7ooJhA+jeY7T0lsmYQd0aJeYy61QYoShE49F2tt1o9zM+bCLSSjYndoeik77a8zBdCfH
2RvRxf3SouKOL0ladV8FrY0rqFMtBoAT030h9nbZVedWLp24LPcBaqZJk/kAygI+39Q8F0l+kMrI
T6X0Hn0VIcpJjR0E0h1GWVP8Qz6XYnUMDVCAKP2j0cT2GAEpp5pST6vLo9ABGlJ7zrLg+fpmbO/9
JXdlN0OKuyrN+vg9d1UP4qm0AVwqWJRb0NzheHI48jZrPyt5zDUjHrq2iALIy2ckr+Q9V85mm/ig
8PF40jadZyWMSZQHk1TVrEXIK8WnxDQsJQkszZg5Bk1Dygd7XklhgmilVGYDpmKo1C6nMkvdsJBf
Qel10rhgIjyFaEBaXdLqpg6NXIKoTHKqwEvRGMODIeaJoL9fiQCmTrIoiDjOJHUnQdL+biXA9pGK
8za3eSisFo2J03kzBH2KeqqzIAVbxFdglYCqpZBjpywlzgbxVGLCNIHfD0oAMwjHmzAgNorUGkCT
r1v25lmwUogJ1OYcxw0KU2jd0DtLFHovjFLOWcBbMyZOj1MvhooAEVJ1aqtnJXyew7/HXLQ63rjS
pjLmJUQzXioFfSalOs0LOskeMsmvQK92fb3oenzwmpUIxje7Bv+1BU6BJJC+y0IbWaOiPqPOcRRF
YgVpcCMM6e66TJ5ajKd2CgD9DFpva4KTgtk1SX39hAAiyboObHXdYMdspGHsMrPMUBUKT3L5llTP
1//+tiVf/j7j/wXQxIiQ4e8L092kuIp23/Oo+7aj2UUE4/9BoPWBkkNEDhbCYQG+ePyaGV7LI4fg
qcIEgKXOlxEsXEjU2t4C9qsFXGFV4VW1eFIY10/FYOhykuKWUmfWHHoV0R2Ri6rIk8L4/lyTRWpi
6CIat/Viado96Or+3c4zvt8MYhl3OhSR02NnPCKE9SKvdXvTPS7Wy16L0ybIl4larzxhAlKvd6VK
/OtqbOfnKxlMZAH3FmZ9UfVzNNnWcf7TfAPnv+jR859X7ebsi87EmDFIpDwDZSgyw3PbWoZ2r0z/
bl90JqQIgMdfMqA1OjNg+ofumKrfZfNfymC8fiJgJB0MumZV5GrtqzwojsLDsP7DzlyKsczOyFMX
9XlUvmdm3U19SEAx/Z6ZZf9DHri9MxdhzM4EbZFkgkx3xtSPOG7sqRlPpcSDivlDenuRw2xPUsdC
pNIKM9JN0ZbtXwb3n4STN2CxHTwv4pidapskNaIC4qqgtJvldom/qmniiCOnKMvVi67vKktrFLA9
AAX3t7T9V8n5f0jb6Tp9OK0vZXSZidYzeFsSY6TrqFkjHFc8RQ6K3KBUw0VhAjEAL3XfjkWXlWQC
91TOap6oULBSn+XiKcWV8Hok4glgYrYeZ0mR0xWUWwx/a+KujHjpxraR//MuAJiB3zcpNIHxoSnI
O1vhpQZamQqk/XZyr+vBE8K4Lerkg4bBZCS35BYAo8a8KyZOqsYTwTjrIBAJg7rIO41qN4CCuz+Q
7OG6FtuOc1kqxk/NggDFgqa2plLeV8C4XuTwbTJFd5Bl77qoTewV8itT10TGSeu6ahaC9zSUO5Qv
miehkat4jTzB1VxKK5Yc6FN94Pa2ti8/U0hfiaYrvXLbaDHmpaRqZqS6B2OhL8W8F3neSjKeWoXD
PM/0Qh9Imh3Vi4e61E2zlOjT4Y0xbrvQZdMYHwUkVKiHFc6lcHIX+UzpUjlbRS3rY9i5SGCctNDG
JG+ocacvlImktqejvu+sco9rwxvvTZenDpNiiVoy12pEU6xwsSNZOMqJyYnbG56k4gVAA/mTAc4i
lq+vERKNEJoohmVwMwiSP82zLwkaJ8va0OQ3McyyBWEo6VKDaK2G3izcGyFvY3h6MEs1JlJAchVL
lWfJPpNe9Sm/F4VPQBCt1WDz0TAx0qKlajTl06wpthm7ehRyzgH6qYyJ/SaEiZ96MMVCUsLE5BiI
3pUIItHlGGj516iRnHwMnohcZM7QTp/ohf9NMBNV+7Cac0nAGgIBNGxutMkNDM67Kmeb2ORU6Rt0
4bVUhI7GIDywh7I18QpG1MuvLSATThO1SqO+g5Aye2ljv5gf8TIEMPPMHgTeUwJPIfr7VfzsBclo
BXqdSyPVVsEaK/eVO+UcL91q9P1ta5gYKku1mEU5DG8G543paLgw9nNoDwuAGaNzm/lN/AwoLk60
4ynHhNOurKNMB3mckxteVTQ27pDg7uCYO08IExrSYknzMoNqsv7fCiJgEa5HbZ4IJjgM6O0bY2oQ
YhPSO5dWvJL823UZW4+q6y1iKWrQcCFJhQkhEbE6p9qLp8RBff6frgtAtrnXJXJiqsHEiawXiwmX
FnRmKuHXyswfh/z7dQmcdTOYgDCOSg8WAaikzqexPyPTagNO7sNTgkmz5mSaIoOeP1ra2kJg3Go1
b1BpI//4bWOYcFD0QhaMIbSgF2JZP5bmTVQ9Nryuh63r6m9y6GquQkHdVGDTqaEKbnbdDTnS7TcH
GwxiuI3wNn/7kNBE4F4jjZfZiaIc8JoZobcR2u1Vn4ib7nVP3PHY0LYt4CKGiTvlQgJNLHEFT3sA
eVFq4iSzDHAvXze0ra5frN1FDhNpjCYE2mxboYxYWAOmUAunPoWpJdjzOd3TN+7hmdzxbnRbd9bf
pDKhZ8yGcmwEaEex/ijMG9pv/AFPP4MferwRJt6OMUGoKrJRKbT/7ljr0z5AHYN5vJyRfvPHw+/X
SrLtZXObzLkeQKckfOhDT1YGGw/qKF9/0bvaEnjkfBwDYRkZTVCaATIHGzfCuUh/qxZP9edixEUl
JgzpY//fbSK4pih7knBefrb6HNZ2wDIYKkJnyiJ5twP63Jx5kTNY5qPg01uX4HGuXLwlY+JRt6D/
wCwgTStP7XgixC14GdB2VEXfmK7KaG9ge2qHoDaAD13Dnep9pJ4L4nL8lS75Ryu7CGB0GM100KsF
205pwwSrtaNH3aFPtJkbnz8XhC7C6IKuAmtAlHjIqTZdt2uUvZYeYo0za/qH0/sigwl0edwIvRY2
uKQ+zzZlEI8c3TGeKeFb5goOLxhsp6gXcUy8i0QAH/dU3JSIVpvt+vitiM+ZfC/Xr9e3ajvsXCQx
MW5ahLrRUkhS28YxtIOm/4iCY9sq9qjemvU9QMk4xsEzPibQZeWS6gL4ERxS7pfSbbjkfNeNT2er
WHoRBmJRwR5A8RXbihO7xF1QBdqPe3EngRXp/voSbjvsP0v4ga+yq7VZNCcYe53dkcwli03Ml+si
tnOUiwgmxEVli+nTHmuWKN+RdlllO3kxJuB7jpw/HHkXQUy+pahL08zvm9Nbok3PvNIWsWSe6nVv
scMDdODKYwJFICU9IhTWLsAU+r73aWWrxvDQXvCn0yxavHo3x5HBTskECzGK87aGcdDWofGtpt0j
N8W3wGpsCp48P1zfuE3bACS7KSsgFCI6k4TjQknqYELSZ0bGTZyFd0qYHtRW8q6L2T6iVnIYA5kq
E13eM7KHzhucd3ZIT8d7SIm5ofCO4oPOgS3PznWpm1a5EsoYS6Q3cdwHUK5o9qn2mlSPoo4x15/X
pfCWkDERuQv/j7TvbJLbZrr9RawiSJAEvjJN2LzaVfrCUrCYc+avfw/X9/FysfTgWipZ5XJNec40
0Gg0OpzGjJgW9yEJntNexSDYq9iIncsg+3qxkUXQi4EuZswIFpBH9uQvLrH7vzDZebLJWXVREp9L
p1xKIdfl3dxblj4z1G5BsLVZfp2tOX3voPnr3MnmELuyMjbZbgl3SpsYBOO5Aaf2YMLB3L5nK/sQ
s6fLCynbLeE+yaME5WTduo6l3aK1PASh//fLEOuGv3MuNlslXCAD0bqssADRqvMxSMGfUoQSzd69
f18hxMe6btByUVDs4Q70h2Lcjcmz1UTOYN6av8Nosg4T+J+FEJ/pFVrWdTNdtyU9Ee0ubl3T/J0L
agMhGIdao1mYJAihmGZlo21FyQ6jLHEp2RSRblGNhghdi8AwFj8nfjpIQlwS7RVnwoInuExGEzuS
5r/qNEWR41fa3HTBX5d1S6K+lmAGrL5ue1JBjGhqvIr8RFTtlCqyGdsyFOHkK2iPovMa0yryu1h/
qvLZ/p08/xu9Eo57pBuZOQdYsDIy7T77YRrfq+TX5dWSbbpw2OMqmTs+QHfT2e37k84//tn3Cydd
xXTcKl8fXuP43M73TSShtpL8fpHSgyVV0xRr+IKFka2Mz/0sMVX7G23oIP9c2XXFfjGuIHmmd3Bv
yhZBpZMxfdVDiQwSCPFBv+SzXtfrweBsQCKodKwGo6BDyTNhf6X+EUR8x3c87WlfYaVCnrnakp2M
sPJ/Z7NfIQQrFWWBRY0cnlmM987wMNXPl79ftlCCt6J3jYbBqBAhsb4b0TVRQuS3JZZ2Pbjvr6ZX
GdZl3FzpmRUuehFABkv5AoLb4hcp3HL8eVmQf3EcXlFWSTco5aAOIVuAgm3wx7+WT2Pn0g8Wxkk1
DurfBwtBicuQsrVb5d4gBlNTJOkAxCHRTkoYOn3ITgOXFSbLYASbVU6Vxaf1NaBVmZ2qyinW73US
SpJMsk0SrBZRkxHzoaEIJv8QlScMl7Wnyc5GycHc68qBBX7dJsF6aSQjU9xDmtEZvfkjRTY4uQuu
TZs4aOJy0OJhg+lWFqxaXxQXVFCcTbHgxaFHCVCT03AyvivOSvKNjXsuHJlHKVNEKrxuiiFq9Eh5
kZD4il2eV27K4rhgmMMEettaEhnbm7uxXVEqmIiiLw0kB7FzoxPfjt9WYnH0953ic/isfgC/lGaX
Prr3f0ZeLTHkEvtHBeNBSKmkVokDwNAPZATGFWvSH390xqhgO4YujpN0jcy2HKmOAYSKNLTn+Q9R
BNthWGEW6xQoqO+xa+sjnxe7RBvwZVmkmiEYjBBEI2USvWjG4DYnhBEmO03Q2BSBIFKzqwntIn9m
o6hgPHp9qs1YBWSb4cDFzWk0v6UtPVyWTGKiqGA8qrCbaIGeHlyC8yHrwyOCTTcqmyXNhDIYwXYk
QdtwtsL0lsMbN00+ppGEFXg/IfVqn8QufSUy034xgYE2PVQamk541vD6XKMFrezkSs6POLeiobUK
1jGcnzlHuRIpb81xPFcBKk8Xix7nGKQOiHvbdEq+UmU8FXlVg6GOfynryRtInNuXd/Ff9JNZBtWp
oZtcUJaunOMwi1Y2Lv7/ygNDb7D/ycbKe+D3N/QVUNAbUgWRRQIAhtPU2hpH/Lipv1jtb+XkySuO
oDgqAQ1tFKGE7++crJV50nzLZVHQIPzWGQjzNrHyBBCdkdpm6LfmbJu/UUIMU/8/OdDj8BZEAa+t
EXCsVz4/VRxD0A9q/CRRgv2r8hVDuE7imdYp0SAIMrLmOX3JyIIf+O9KW1niTbZqwg0SVqG1TGuZ
G0rurcEes8dSxk4mgxBuEIyCwdANBnlK/WaOSzud/H6cJUdHBrJ+vnEFWVuY4bjWiGrGh1h/jFO/
12XHU4Yh3B4YOE2LQFeIG8R/WaVXR7eadD7EqqXv/aTXzRcsAJlAhRomULDB7677Q34YzvyAm8mR
2T6ZMMLJx+TGgQQVNr6JbtMEF5/qh4osYCUDEY79UHeFHqiQJmXaU54phzYtDhoGcF4+Mvuu8z+L
9lKHtN38WenmlGPz5zm6XZLQmWo9trXCsMssPP4ZlmABUqNCUU6NdUtoYtftT5TreWF308cy8qT9
JMSrrXn5fCNVza0JuUpIBT9obfFYKzPQUvo3HUrkySzB7l2Igd1c1QkGz5rrXm7gwrmNzGA9pm1+
1pfGqbmsDlGGIJyfqiOVjr5OWGgt/GguGGlUyRhQZBDC8ckr9JBQit0ZgtRe2ttJ+3x5+3c1erNK
wrExQ00tE2tVNe1gBpHDKreOZBZTJoVwbOKeVuqy9kA2+l8JyWyifLwsxX5i5lUMMZKcKOkCrx4I
VebM59XPah+GY+1qP/vP1nm4+a0eYrBe/qNeYkBZtTprHOIXmRKba/asYaiuLMO/v3CGqZka11Uq
lkSATLGZx44Td6mf8HKxleDX5YXb3/5XgPUHbA4JZgjXetVguJk2m6faSj93TXycafTwZzDCWTTa
KKutDDeNubTOED013TNLZEOjZLIIx9FIel2ZKWTJx2dN+VXVP1LtNyh9seuv6yWcR6uY6iGMgDGE
nmbdV9aD0cha+vYN5QZEOJOgdSwImbHrFAzihp+B/z94qryVdyFA5aT7Z3sjHM4gplPe19gbeEzw
k9cmRdn5X1flnROgYZYNKDpNhnHOb7XMUkILNfQwMsyoHBYicJofmsxTVa/OZBw++1rwiiV4m8a0
8CIcgDUuJ1Z+CwycTlTL/caa6RrlTKMgczWFNRtj1qtIJ/3db98e8v+PfvtVW9+t2SuEaNGyiCSs
bZD1VUYrs1uruO+T5SFKGbKK/NNlcfbfqBswYYOqTlPCcUGx+z9Fk4oz4Un8wr4gKw7Y3aENmLBD
JO862q39FAu7Yxr4hEHslUge9usRebt6HOR7SAioGuMa/r7VuJ50VZhSsCEUAzt2QeymU4SwfeiZ
JegTw8E3RiK5g95v2BtIkTFDzQ2W5jUgm5HYevQlaL9oNLKXbpQc2PeXwlsgYbM6U2/jMQDHQ2ga
PrNqVKOXEohdWSyKslY0olnvam2KqqVIZK4Q5XgwC+Orrvd/1Xl9n2SyZridGAHE2WAJ6kBbHXNj
TGAlmO/DajtxEWwEz6zulG4f2fJqmPf6twIiJoGKXcvg4uGdZqvjxghAqyhtq7ttjZ9JIFGGvT1i
hHKLoasLM7wE/eNkAe3ytMCoJp9Yz+wsTyUmSIIgqlulsTbTZyAUGpj3rO9BLLPaMgRBz4YkCzKm
AkFpW1RJRucoXSTpZhmEsPea1ZAu7wFRTVcxvU/z/5yD4GSzDWIFpg4GwXFh+H7KyxtkCZ854zZb
KDJf/52ME1CYJGlCtQh46VZRN55UaZlBNZEej2ndvM55cUOS6UGzZG+OF5dPtGxbnFW7NzhD2Ie0
IgO0N1c9gibiYskd0jAnDwM76JvbPIR/ZWioL+wqkBG1x4r9FY/VfTCrJxBRnHSt99ul8TVzwMf8
Z6f2XkhBtqJNJ8owkHzubBN0e3FKrg0r0e3eUs9TUD5NRnRl8s5npaLZqcECWTT7fawAS2holkVN
8HhjmuNb0fIkq5WQYLfKBc/dzDJRPa2flyy4o5hppmWNw6zqUA/9taFW/31S0FtwwelK2lnDqqnw
hNVTNv2YisMCZ0tyz+7q+0ZCwSxUY5SVfQeQdaK59rE/hF6K+Zyqj2k0K+f8vcyX3LsHN0sqpqkw
k46G2gzAdsEQeDY/m4PqNzVzzVh3+iS/aVLj8bKQ+zKiz0bFUSBELP2zEhWjIQKNuLPxMIO4eIkl
uZV9mV4B1strcwLQotB0bFkBkv7O0PlTtlBHX5RDZ0dz9Uj7/iCRSCaSoJhLgqqDgujETS32Yer1
K2qGDxHVn7lBHtRhnb03owIrCb8k/XxKrdFWy+as5/SWxuU9zp+iTCd0+NpZaXwwEszuqs3GpnNr
K8n80RqbUzOEt20wnSZMrOgW6x7s0NfdaN0lWn8Tp4k/GLMdzKFnFAsIcdKoduBpO1GTfGx5eiQJ
Rp+m5NjrXeTElm7nc/UUEtn8nJdu/ne2h1lEp3Ct1qL2tyu/oK/XNJUON8JRPbcf1fOAJ6mtu9WH
0uHe6Ktu7hqOdtIPxZWBPLkGrrjMK5zMkXUT7byRcFw3P0Uwt11dNIrCWvLSNKLYyP877FS7ql94
82/037wFE2zulJoReI8g9zJ/yvS7Tj2OvSShvOdxMa4aoEtVDYpxfG+XNpqqvmK4QNyyfqRB4mBq
yaIETstlmYsdXx/CbJCE48Mz0lkNwwVCD5iK4gen4GicsyPGyfmyuuMXasp3CrPBEg4OysMXTMXE
pYjc1y8M2HDhhCdQmMzlxYm5rcuhJYk3f7fO3WE8GvcZFOnn5dMrW1nBsIOLMUsw7geGfUSVroHZ
n8FzHNUeR3/tZaR9M8FN+ABUBSmGcDzmMKP6FM4IQGjQQaJ602RJIHaFgc/6PwhB7ZHcS6IkwxVZ
GLqbloY3gwsXA8dOPTgLL0uzE1Nbb8RXLEEl1349ykpgde7ix5jDspLCLw+TgyL1Q/hB8WW8Afuq
uUEUVHOJNFq1LRaQ66YXJhgakGMQ4tx6QxYdEq1xqiRGOUlpK40Xp9L5Qqu3+U5bN/CCtpLONDkq
UqEpD6MXH+uDebJuehec+7ApsqqOdfXegYEPDEvMmInGprcHnuBOIS3HnVKWiV2YvdNq93EpK47Z
FekVRcwkdHNuJENEV4ejuV6TzyX+LI/WofZBGSSxYfsas0ETXgyV2c4pKvHgm97VnuoYfntID/OX
zDYO1MciXslIyHePwwZwFX/jCmiUZItiAbCOV+a7KvuLTj87WWn87hMVR0uHJdMRiRUH91RqVy1q
D4+DHspbxHrWeQz8GSy8dugUX7kr661Z9/6dbmzwhHOQKnHaTSDvXhvH1OFaiw8V/64nyKGbkaPn
36ksR7urjBtAQfP7AulypcQ6EnKtYXqxeS3lj5NBCGY41w2ztVa3UKk/k9Qx0KgYmBJ131WHjRjC
maq5EpThRIjbG1+C+GfZHIlyqxaF5KGya+dfYcSKDg5GoDQpsFq0vu8wnsp4vmx519V+v/0mwzwj
osKtFO6RSkHGdF7w/bOF6v4RASvMpTJm7tHaV3RJzchLj/IlNOFKqYwyz6Z17xt0/K6tSGsjYYVW
XN2nICXXTuHZuF0H7KpuiV7Z6kbzzeN8lFFO7+/dq9Cr/myOcqsZfZSu9pC0D+XwhSIXhfeFXSGt
cnl1/8V1VJFToUznpjj+T2tjNWWrAzQ0tc+L6ogwh5Nk5oNCO8eaKBhyLJ9U1ZURKVeRMh67sfkd
DUJs8n8/QbBbaLUJ05bBJ8m68hyw5cAixb0s5u56MtTcMGpYTH03iKRZFNVE+t0Fn5VdYY5wcTsF
t43yeBlm91i/wohnIVAtlL+XgAma/EQw+4o2mj+ajUSaHeqNNy64SJY/pjQ0FbNdTTBGwl3hLGAw
N0WvfXv8HYH+eeO8FEdu9BCzR0CKoq/uMWc2r8HGnPi8+/JnIIKhyltzJLSAX8wb3UHm8loHVVJq
WLLas1WP3p3tzStpjbhshDHRhYeEHh4uaxueMtjh2Xrs7Nlnvl5iWqA0grNrGTd4ggMwTKXZVxR4
g8/OeJMdcmd6RPeus86/CTz18N9zCW/U4uUBshGQg1uXjxYA50yzO/q1Mwc7GQaJydgVa/OMEbaL
x5ViFRF0op6eQ7Wyea5LEHaPEUdEGoODYeREgtialqk+54jTGOxGy46zBh582bUiw1il3KxVjena
NRzRl9txyR7m7OvIZfGmPavDkagmVFdVpolEVszkE8U0UOJO4besdqeCOCU/zaUs17trxLdAgjtR
NwlBXx+ABl/3cw/z247huTjmJ90rmS0dvLl3kLZwggbMXQDq61Uu0Bx6i/s3RwW1LXBUjNJww566
bcBEfivrJfCxylaEV6go6bKPl63Pnn/BNWQnKEFZoSpWZaYh6WZtLPFOjVK3SAvbqA9Dh8NKbmcq
icDvKR1HolRXoRKMmsI+gQKBFNNKmcXIoSy/zfOVlPxid7k2EMLekKLkgZkAIlHOifJUKt8vL9f6
/4tGdCOCmIldIjOkNMD3d/VN6YXl0WQOy241AqoNlGXKir92xtxyFCz9s2RiZYkxzeZi0hrWxhsw
09d04vOCYU7pM1gWPeuM6vs7vN7OucQRlIm5HoGNecgVREkMpYLDcEIl+YGdRj86asf/Xpb1VjrR
uZ3THhUHUL65uY+0c5xKMr87/SBvAQQz16eGYRoaANhz76EOCOPzorvhqvL0w+zPbuNEXnaQkWPs
UOe8RV3PwWb19HIYa6uHkkSl3XsVGo37m/SZexmG8yo3xrmG4yy7/CSKb63GeINJqNIHrMSOgYvB
tvqfJv12WfN3D69ugBoA5XM6YpNvAdICc1sWrqiuwp6H+TqtH4rww2WIXRk2EILHQFVU7NAiXA8X
O2oxO4aZ7v4ZhKDYUZu32jABghZXynSdT/6ffb+g0eEyUcSl8P0D+1EWX0zz6+Xv3w0/8M0aCRqd
91FDhwUArdeeDbs55d7wSX/EIF8vd7MHmQe8e4frDDl5VYdSi2m4lJs5KJJi3OHJNWe9TbXYtsz7
5DfGbeHrKQjZQH2pqxgD9Fa9WiXhmKe0qtecfI5bYifGcjaV+F5Dwtmq0sfL67irzRs44biU8TSu
z0HVDeu/2PigdYa9sMb+MxAhkhJaXG2WCjJF41Xc/whQu192MpDdQ7ORRLhU+wUZgqHgqrtgmA15
1BbJodxfKYwqMDgzoQiCRnd6sNSjBoUD2y6mavV2q193v1MigVDaPyCCVtM66VIzWHd/rP0yN7xm
yU+XN2P/LjAQBoRTTVHwIbgG40zDqjZQk9P58e06yDh9iFxMTL9enMBWr3M38qwvsqzH7vkxNUsz
mAHmk5erYmOWi9ooR7PEU1WBMUjR8ogsGRs/WW0hMWy7ftwGSFBoxrIpV1FC4cbtddD6EYaNtl9Z
/VQnsuKGnZZAHNUNlKDWSl+nCpkgU/d59qhjfUqPa1mi8bheqaWfHVTfcMxPhSNbzF1V3wALqp6O
WjBTBhmNGs9X42eo/pDoyKrM79y7DYKgI5w0FdcyiGbcDa7hp16l2topv66f1Jc2Bf3nZcDdw/WK
J86vS5quRTf8Gsmg+mAH9XTIwAEVpYFE+SUrJ06rA3NHppbhqobjVZl9rzuJkdj3UzeCCPdqYPVa
kZvYmtFhhwYMZBjZfWZu5yleZy9OfSJe6od+eby8frtZho0uilloLZ+zoO8g2BrUCD5GfvXJAr/j
2pa9FoulH2Qu675zt5F0XerNic7nPNSiBIhri7HmIQFF7NqJb9ZelsDuHrSjIo2lyNRk/XyDWbVL
T/oMq5uFt2l/E6l3vH+6vJIyCMF+5Jk1p4UOsUjo9uiUbq/0SfL8203pcdMErzTTOGNisLWx1k65
GgGa7Hr2Wqxb6Ri3K+eieiXbpn1xXqEEfRxzUwmZjqAaWSa75desqOy4+3R5zfYDDxuBhLuRkkHV
yrUWYPCTp8Wt/AQkdTFCXNYvlJVJdF0mkqB4bRX1Q4jxy247YBRGFnxAk84BY/AkT799D3MjlKBs
JJiSCLP+/lbw8hFPTgy2HO/LE6bDn8M7mVH/FzxuoD5S1S28dd8qd4YCnt5arXp2zc71w99VULOv
oCs2dUPXcC9v2u4yWnAxdQt1n6YYPLayfO7YanL75aapXN49S0Otu3fxBkK4p5q5S4wJU7HchJUf
WKyhtVy3pyo9692EGp1OlmrddTIsvgYlNTzQxIBhYig6CxPkqnUwtQ5fdJuedTd86I4BYmAW5uYY
jrznZRXi3VW5ARXUMQimqMrXqtaxU++NqfOq2Lqtwvk5XhYfXJco7ah77/LeyQQVVHOYkYnpAtQE
RHXi8uF2RthFzVACoCcSLdk/2hvxBHtYNKoxWznEWy8z6CaqVej9dNZQ7sBPsnDLvk6+bqDgUWEE
0dhRBXJBWewIPnbYcZdOi3N5+fbvLtRLUFyZGLQqUhSzIQZ/xBqYGB00EKlegdltdpvYk4Puxbv1
wmwcxZVJt2f3EUpGCJiDEc9Civ7tCVcKKwoShiBW603u8rQWAugHlOh9VaTshjsr+QZK2DYTs9UU
3gAqLTCQMLRzXC+VxNlZDZKg+W8whN0qlGKiZQUMMn+Ikqu6yexYdTplcvQEHf0oyiNzJXlK7pgU
DekzQjTOUc0nxtIJn8KxLjUVVgswSv44LeG1xbOrTB1ua8OQJM/Xw/tORIsb2C+Aocnp7Y5hAk0W
DdWoulOAIjTq0dz0Jbq4C8FQOKhygjeZSNNYjKY2oWpdffGjUL1sxw/5gaMAtr0GHYLbfpL1Nu0d
aU3dIAo+QdR2yZDkQET7ZHFN/MqfjtmVCdZNHxy5vuyi2Tttb/AE70A1CwoOOOBF16ozey/tDLkT
O9lHZvenlYlGfpvKVnX9fOMpLmZCtGrFLJf5iqW4CpL/zuWDDlq0Mhjo3kL71juCrWLJFCs3VJcU
xYERdghR4N6X4U9TVWQFirvioP6bawxOI1oo3ooTVZ2RtTpR3cqqH5ZhuarJKHka7T1doIOvGMJt
DQkXFHXiaA0+QrWhkxuuzx31g/clsPMEz77kq/WzupF5qLtWZAMruD15ie440B2qL60u+lV3NA7R
sTnIAngvluHdUf4H592AqdSgUZYNq+UgqqNjRjDarls8NePPgR79qHPlL1blt70yHMsKnasGmPK1
6ppZijdFyXVXlMf5JR2EJ13FkpNVJT4tmw+RAsdan8YrGqvP6ahejU3vzTzA1MH8qjT1n/U0HkpS
egYdDwxDm4laewj73evjcIUG15s2Mz+MRvajyc2vnTJzO4yiYxrP9thHLmswI1kvHpXa/NhV1OmM
IPW6If2IOVZ3ZdfpHipJn+Yy/5zUNbL/S+EncXyus8i7bKb27hNiGXAUNZR86SIJG7VIyGIago/U
VO2aXScFPA4Z0aIMRDBMYZaW0L9IdbXukQz3VfdoyJjY9rxsbSuIYIzm0FAmVKqrKOAkn5OfLZix
wuf1aW5k9nIjT//vuGpv8ARDpIEaIa8tyNSqpzppnJB/DLTUKSLqXt6hPROhoeuSWYhKcbSLvDUR
2UAiLWwyhA6jb9PyWHXPl79/L26oaTpd28QYJ4jjvQVYxz0UadDiouLmLTGj6xQ0RIueHxWFHDE6
8LloSxf9Dz6NCxfM+McajBNKoIxOayTXkwIm9kJ9uPyj9twBbW3Gw194BKLHX9RF0WemhdUdlL+K
MDqgcOu5srSbKEhvzYH/xptQQ+QUOQBLNxmqDd+ugULyUC1VhMtXDw4xRq+EDxf4xmG8RqeKKyuJ
2V3zV5uMOQNv8RA5DyO6XmOsoBRpaYa0dO7XGSg70VPydemK1k1p9GuJ2JOa5UeSJT/DITwaXT17
c798nM0OzcVMNghqT6u3v0s4qeqsDg1GfKjIsqE4PSm8HFwsqKkycy5x+PavB9PSGEM1JBN9ZqaG
Zt5gBgKuh+5EjmtHBei6pbMp9oK5uP1ecYTjQ6wIk34a4KxjA+oCA9TyCSNFbAXMUK76mf/qcP91
X/kp/I6wteTs7r8MNujC/W4VvdVPGKyIeOvkcr88ZFcrp2Luy7mY992/DZZwz2tWR2eroKpLHyiS
6MuV8hHFTzbexm74QSbZnqKsqSyTMpXjTS6Y27xvQLJewIGOk/xqiarRZlPuK00VORUvZVTae+Zg
iyYY23DOp1DVexUzqwePat9rauA9Mh7GIrmtrUoSx9uXTQfLP4Z/41/C4VT6GZXxOmTDQ8uu1cJW
y8Ke2Yxr+Hf0gxDUWjP0wuCvoJ0otoqWpVjgst9ozjrbr3SqY+eZPuIZMj9w/dmio7TFEnRRYwq6
CWNgFdfcpk6G2aUN4ieqK68r3ImdINP5Kpagigsx51btAGVyJxxKO0SRxfQwNZgOHD1PQSSxJbv+
xQZOcDWjssH4EVStu6HSnKJId8KI36pGK1lBCYzYXxB0obogLYQF07/o3a1R3VamJNS1d9kTYqHn
zLSgDmIyssFQhoTinnKz5mlJzplsiunLRfZeCV4BhJNUKkM5sRHmcI3ut4/RdfCwYPRRdmccl++B
W3nqD/4wo7UtelhQL+XIqiZlAgrORj5wFvWoBHe78LuS/eLZ98uOw+4eIZKwFnFoBpbq7cWKTjlt
5Bie4SqZaoOVvs80z2TBb53bDYxwTw4d75OhBUzxEulfzy09zaghwhBgidbt3iFkgyWY2h5N/RQc
WauNQDEesgqRW+ExBV4uqY3YtXwbKEE7hoXUraLA8qmY/skM8sSU3idh7HaMyMYY7mLB7Se4PNAW
JEZ8MjLwpkoDzJtslnOhxIjSWdkpQokZmvwlVSWrAXin9SbUgelEo+9GlylxrwU0A9Y6umwNz63O
hrzca9fsbWAEaw7+wn5ZcsB0XPvWx0nmTOXksqr9RJf80E70ySgbyWW1p/AaxShVw1qbkEVqhKWK
WFqhax01GM1zGqqnyeSnLFckHvI+DJ4gxESNPQLxb89VqqVq0LaAKfiPEn3yEbnRY1NyrF7SweI+
afQVRbg3cB0PrEIhFlR9gqeWeuFD5qfH4IxerkN8WM7KobFBDDSA67h6lnVlyGQUrpFhLNA+OUPG
lSsjXj6n9U2dyzoyJCBiveuC2ic+JyauxuqWF8davw5nSSX8no3drKIYeeQL56O2qsQUnBYwURvF
8383slsAwfqVfdybkwYADKJBEI6cx1Lz6zmWEGbsnVrUlYB2zFThhYlyVFWRxknI4fWh75Opdzm/
Y0qE8eGjTbsTI0+0kyDurhziwXgGo/kNsfy3Wl7MSdYYI55lE6VPmqmfx6r7nfNqrjQFL/+I754+
JuC3jrD/RlH7DQohom6xM6N4uLxFLxfdu6O0wRFskRorWjfjJLtxBO7nKgu/DAP5oXfs84LxW3qb
emPUn9oWnISMe/lQ2Ylmgd6zulP67DgtyXFsJ6fNssepLO6ncfw41NlTPEa1rWtL6QRjjvYA7c60
/gpVwwPIp3msvJ6MTm4lHg8LfxpI4/KJfOZVlNqY+21Poe4N0xgek2Dyw6r5sJZsgN7qy2XhdxVn
I7uwjdnCVEtDcMFVjOGxMbOz0eTg/s3qxywxYruOZuI1rZkgJJccL0Pva9Dr9goWjDYgrZw4lr2n
Z6W46mV2ePeVp21kE4wUHYOQleu+NmurMnrYVn50dj37OgpQjNNlafbuaM1aX+iUglpSZA8KQ61r
GH2xJOdOvU5V8BVNoZ2y/05kBuKqVyCx+JakFWPNAMPf0cdOd5cRKcJMciT22qregAi+4aJ1Flda
2BNwOZzaG8VZu4NMPznL6Fl3lWAjjWAfhyrIar2BNHl9q/c+LSQ2ZDfYqTEIQ+DMoFlXUHBiBRxB
W0hCelTIYnKgD5u4ti0yNOlqV/LhgbsBqy2ioNemitfP0gCxb2xdx7jCFnPV5i+I6nv8hvWoMARN
jpsdpt85yghLgg7SWrkiBOfXbAOwaiMG4XblA1d/haPltIOXL7VjGEANzrVscXc3b4O4fr7JMBkh
Ncx4BGKlJzYyBZzKOqx2F1MHWRuz0PXK3rVYzyTvS6qi6Lj1gkOeu/ExPStO9snwenfxMDR8LSar
v1PJ7bbnemxhhSshVoNoMDMUiCaYAGml16jMWxv+LpuM3efKFkXQzXnKMmSpX4Qbve6+hHma7/ih
xItSZp5kAglKaVg0bUkDcrMZXN5Wa53QZ+rkhWy65J4V3EokmNw4jEJSdVi3iaPDofTm4amgvtVK
vKp/UQtT1/AHceiXU7/RvK5Xq4wRNHPQg+4X/nDVPUVOUdiKZznhk+b3ihu7mSMLRu8pPBANUAcj
7fmuHS8qDW0E4xlgpx6h/Ftr+XZZJV6st+iL6Bp4rhDnWv0e4RCDpKuJi9UeTgV97FVMC2uLh1jV
Q7s387sorn3K62OQ/GJm7SdZUl9Fk/kRDzYbVEDMMWjr8W4+9W11LDTjsxnlhR3R+hdvk7tFtexl
wphhDYPOkvk0EPOzOZMftJjsuVOOI6LnTUHORh+7oRV9Q8Lris4InmfzmbSWreXDMazjdPXHbnUj
wnzIcT5bc3JsWIx69mT+3BjdUQ/N0W6WObCLGN38sO+oejIHMHP0h8zUvw+zdQ6swQMx6M+26hyu
NEczYYqtKuN9HnBXN9pvXJ2BF50ztfnaU1SolJHa2EE4nbNyOAQ5+50Dj0owCw82GBqRmK/NKtzf
M0rb57A7Jn3npGPpkoY6l/d3V4FeYcQnaBYjgqmVgKnU5GvRNbbWND9/B0JnaJ8ANfC7Vss6yNVq
bGFUVAoCqrhypjCU+Dq7xoSCvlBbC/W4SJ8HbmuSmatRzvrxhH7Cw5RqVyst5GVJZDDrYm4O+dRO
YVoGOG1qHtsG6Awr8qWyPv0ZyPojNiAEY/NAqQqQRie3g1qfo3E+alUnCQrselQwHCjsYhyPtHfv
pQVdkKBTQLiS6l+nsL6Z5+SAGQhHYsXInuM/ukI5DLF6O65TwS8LuVcbDbNlgVAGPqiGUL0gpVKO
YR/NayyT30Vf1t5Bdo8hTyfK7faElKzfKPZlzNXUv7NkG0hh96xpMFVEgeF4VWAiTMDv1EzVTUqa
x5gEiU3pt2rpb7ghK9fbjdvqJopRMNQRRVJiToIMBpuQ4MFKp8k96/qnuspavOzVyC6U3gNLxz1P
w+9GMjd21OO0a+05n9G8aTFMhWjzx3EcMgccu7cl7U9D2oT2ONXelNCHbogkj6B9H8CEt4ZYDuWG
+G7gRtUsQ4kHWGY1hm1w43YAEaWjN5j0RcGIXJhfSYtTzEpUmOU9qBllsZzdO/v1F4gPiilp9byf
8AsGfp7L0K5Tr9eujVpil1Zn5p0+bGCEJ0XWG5alNutLc/o/0r5rOXJc2faLGEEStK+0VaWSl1rq
fmG0pfcE3defhZ57p9gQdyF275eZmFBMJTORSABp1tKCxH7sW93J+psoQqAXPpL24DBB3GlhkNk0
0A7AX/tHQN81CyBYvaRYHvIMuypCl8PSxG7SkPeyKO/yBi2O6GdxjKo9a7LkRnnpSSYjZCq6L2v5
Una4jpnNaVRTdx6JK2f0DsAdtzqtDtrQBFrWe81oDwCTAQqfNFu1o0nFp66LnzA0GWijeVQsepYL
5fn6ztq//QBeWsYsHlIr/IBc0kUdaJTh4f9UJgBEgbZU1po9OPUZsFSOepNWzt90KYFH8V+p3J1Y
iwqjl5lU9iZUDnGoh4qfnERidt1xI4a7FAMd12xQS4U76upDh5uGhBHxdc6Q9NaS79ctuRujNrK4
W/E8qHnbAn7hH/SQw3Bgs82ycLZZpBJ3K147WshTCjGlov0olMSLKxJakfredrFgzHn3zLxoxBfe
FsuQxhFNe55VDg9aq92oaI9eZSHOIhvx/bCbN3K43bzITdfmC46z1h5doF7axucqemvK9656aJaz
ZR/zSIRxK9KNyxVECFOr3EOmCmro/DbrA7MVVD/YoXRNLe6cRE1eWbMOKaNSPqrJ3Vj/Rb6ZmDiD
gXjBrmec2SygxicFK1C1WnQeleoALm3BTXY3zm5EcFZaB4NaxgwRpv1VqR4L+cXqjqp+yJrX65tn
31YXXThbFRT91RlwHNF9LwGfRDsMkiw4HUUi2N83lzOk79pB1SBCi577/NuQiMrhIgHc7c8o0tkY
KhgrmXW0MN6b8V/gB6M762IlLmqOVFVTKkHC0hS3SxJ5eqKD/dsWdGmzSPXBcS0F2R+ATCofJlrL
rMuAKjmg2XdJg5ROp96qwzaTbmopOS/KGky1iLiHME+6IpOPNWU3GOZqQSa6MWMHwLx+3k5fi1R3
I23y8UgA882o3dS1xXqIlkOcoyyrl7fVGoWAgzkq1fJskZkgUUAOa9y9F5kKbHzr2BdAbqnWMB3N
+2hsT7KsH4op/1aDlciZiO6ZESbTKtupew0YkLEIj3kv0DCkTlnFcDAyupxn24NO5pG1Ii3DN6o2
TtH8SGdVcD/ebbfaSuGcO68MZcU/EM4kbXH7dT1rk/WzKVI3qeXnIa5BY5s8plFxL4OYoMfs0KyA
uayvTvpsqg5d+uduWdw5Is5iiBo4Pm4M1H8J0qYEPUuomHIm0BAFDUz3al47aTc0lvyVqv/1y+tP
EZz+cxtJpOkbzVOVPKjXMdQl49DTyb0epnZeXn/K4fa4jP2XWBbkYM7gFCdgsEitu67s3aVE1qgd
vAZgfbTTX2aNCrLPHx2JiQZABgozgG/6/VTZxK8mpUU9973mdX0V9pg9TCXQfuZU0AojEsOF/Had
FiR+sVj2PAJcNvIj82c2is58kRTOJYADQ9GGCWXKODtHWRcg4rjZYAvW6+P5xWyGQKb/xoviMzGW
ndcKYPA0UM1rz73UPeozjslkfp3nAYVGWXAi/35g/RnF/pDHp2QabdZVu0qhVt6FabOMQUErP5GV
B7LSQ9NqoTUld1WSvC1zg2ZeLcxNs3XyltHGT7rXNfEhVbJTI9NXvW9/AXkFvVtk9dVmcU2KHsY1
C2PLTJ28a3twr44vKR2OQywFcm09RpX+FWDloTKbQNkscjdrI6eP0eIWAeO5M8ewsUhgU/tcGRFG
fshNPEwA7u8CtIofW7two6Y9Ybz1FDXRQZ6J12koP1E0bRQpWvTbkIFrkrk4Ujt9VWU6OFZu/CiV
xUtp/9IrteooVL3rmvSNRN9qRHE7ql+1UQ+rdirBLT+IwuvH6zAsjswUnl+sWZtvkNCiEmjFI1Z4
Gp/s7jRrh1XRHK0TwWHsOuxGDne77yvMZttdpqFD90cyJUg5oCJeCXJhu+66EcLd7bUpR/fcAGX0
ZniX21J2iNwGQ1sfdEPCCzdXfwniGdtnHxz2IpFvi4jqxMxlExLNZfyUWqOTaqnXVdIhmqfCGRTk
imtCnBSkoDUpXvMxetFa1S+0VKD67hmx+RDuMpvlU4aZkBIfAvIc2iT+lOcCEYIlNPjI1s510afQ
dVie9fFHUhy17OWv7InSksowrXU+mwmIMEMZR7iJjpHZ1VOc4h5oBY7hRI5xwCzY36iko6Jl2Uj5
2XyrhoZUM0JppXlSFPlTv4A3m4ZiZMxdv9yI4Sw3YNYnSyUszjp1h7ldHmWNPheEfFpL9aQrkijt
Rj6+CLGrNwK54yEv+r6bokLzEgkgZPV4ShcDR0UUWJ3qJ0t8BiR5UJZIdA36XRMBc6XJP1VD6be1
/S4ZxYM10WfZlENSzL+0HjP6xfxlqFNvndFsUdCjvlYgIekbkAbbQIPNbkFrcEcj3TeT5L9H4WbK
oL6k2azpjh9sW1spR9kJJ2pl5J8n3e69ctDDWsuTUOB9bB0+7OaLpN9m3VwRqlVTei3B7US6GTyU
OH01Cxn3B8qAQG7xRNmV3T27EcftWZx21EoViJOT5VvaNC6oXB4FKu273r/G+/1u2KrUEFo0Tf3P
htLQq12HOjohXLAFYZQZI5ax27jT21KCX927LlskmnPCCktJJBWbqyTNV7vHkSKls9/PZVgDJwbj
HMF1ebvxaWNOZu6Nqnj2ZdogQVVgP4BU2LqZLTRgTapeCm5FOxOkf3gkYV+ykYSuTCRcmFGTsxGO
x+K+elseIiD/RQ7qxafInYSAXyJf4Z6u89JYaZrCV+LECBSz+1XHmQgYdP92DsAHQwbcPa4DbEU3
eqGI27arighP1MZvGuNFGqVjpCQHIypvkY50+rQLEgvDsoYpyC7sNAjBpgZoYDFUA8BLvsEM7OuE
0h7ewnpdQc42OHlonBmRgQrxf4FZ9Kc4zp5Ru0iVkUEclfxs/JR3b9ed8WMO4M/f50yJib5GsSX8
PrCKz1M/fMuy3B3LPLQKGQNoy0PTp5+vixSakLtjmWpO1dHGMQNAYcwUVL4E4HBnjtRfbV1+G8v4
vZzHIM36h76gGCpqUNGoqGDX7zyl/9Tc/tOJhpKA9y7GV7QTas9qLz+3TfZJGzWfGuYJsfzGWuhR
Xuo3UtN7MgPebbT7WyumPniQfiS58iQN/YNur1/KdRC42W6MAAEOYXU3C905f36clU5lk/aThilW
8GOYuqevkqMpXShYit3tupHDxSLU9wYrVkaEdjJ58tjer6b9qVDbk9UtLlJ1vrzoHg7dFzvJfdLo
74ulHmur8/N6np3rHyP6Fi5a5U01pnGEb6ky7SRT7VVTLVkgg22XDyfnRl9uO1lxDsJDneLkzKu7
VNbeWzv3arO9kYdEsLNES8jtrLZvS+QqoE6pREFemE4ZN4cEdzeB1djp+0ElYO8yMlTUrWTu0laj
o3pJDeYqc/s8LNa7qWexg14IP5pUr0JbwqzN3tTNR6MiP6ZqOozlEIwyQbofVCRSfJuqykvddoe1
K32SDqeynMM0toO+B9Rdbbk2jV+tsrs17TXoOsMZrchyJqN/svG6rLrSmeK+dtBbji6Q1U8j411r
RiQP1cTBmt4BZgJQEzLY4IhmCdZz12c2ynP7JJ7Q/2oC1c1DY8ypNSTQrakiglaRDPb3zWmjpwSv
6WSFgcfyPrbKO5L+uL6Gu0HYRKUfOX5Fx4H2pwTDtHOSTsiS2EpyXjOjdzKLfrHQvKLWPd6EeBKm
tiDNtB//LkL5Eu4ydakKNBdQFKxK4wA69ak359wZpfhNaiu/KTCdCupTtPOSI5HBU6IYN5jcP/QG
3qtz87NJtbNWSd/BIfjJKipBimX/jN98Hnfp1JuIFIveweolYL6s7wUIP5xq7vzVKENkgH/ESvpO
4zZE6ucvmJkJIEWQzDXRqA7W0j/XwzTGHIlMbN12ANf771bjJJRjUxB99x3rIoY7BymZs1IeIQbT
OV4l5SCHKAQPx10RDBcLE7qYb+ervujrAOiXKuP6kB0zCWMX46/rrrsb5TYCuIBKUkuJsx4CFsnX
JB0cuWe1VAQX2d2ovRHCrQdAMNFqYUIIqV8G1S1odFC71s3yv9rqG0HcimjjFIG6EoJwoNvSO6CA
BPFKZC5up5PEsIexRSwByNWigj+s+IIRZoG5dmr9uNpc1OCLLMi5KuAbgRp5XD3bkuZnpAtLQw7W
nrjRp4Vqj5MmAeLQRJ1EGjxixOi8XCTXanDrkSIAwRald91R9m99m4/iNjTNuo7WOVRn3DAMEYtk
LuupRtLzkN0qnwXiBJ7/+3M2UduqE6ueSoiTDlaoAdR/jtzRySfkaCyHgIQLWQf9h0AoO2s/nMUb
HbnjKCcAh9MpDG/cUn84tqH1MMt4mE8ekzgMApsyv78mjtlgoyMuM0lvLNBxHA4SCSdtciLLOsDI
bkRUQbVw/8DYKMfdz5I6bUnBfLf7DpCX8z+jEeZdNzjyw+Ckx/xBBdqNZTpe/u26XQX7/7e/b/Ss
qghJ7t/bUmoeemu5Ge1Kduukvq97JHuuC2Nb8JpRuWBjLXmkxzXUjJvvaE12siQobH/pNKdSXig2
TG4I9qsgKPw2/EY9C8+7FbCCOImTwZVUOzSj3jWLVXCk7otBkydGx9Bvzff6p6AJiirmnGt5TyxH
Vp6VXHCiiURwDkl6tCEOsYLjJpn9aS5CvRtOsZyKqgH7cgD2CEBpvMP5logMEwRJo4BeqUxXdGjF
7mjobizHf2Wxixi23TcLg3fOmIJ/ETHEPmhyjOIfxkBSQSHuPwTGixQuaNh0irIlg8NN7uypbuXF
pzQsnPoIDKNAxHK309XJzoaLNG6JBlseewWo3wAGUYIcd/ewdUvXaDDfMvrEJbObBtKP61tqf/9e
ZLLl3NhRHYymjlicsubVGYebjvYOlb5VnaATR+QW3GVkVSpViinWiyoHYue+QQ0nETMv70f5izpc
hJjB1iGZCbyv9oFZBRTE+BS9jC4bwsCCPV23nUgn7kpSz7YyzkynwfCz9dvUHHJhNUO0PtytZE6w
a6sEMhgjDXAJHRA0VCBv+2o4akDc0stAT6O72Nfmy3Xtdl8+F2/kKb9afY2GGXiI3tgmvrQuSOAr
7kjIrRbPNxVGkGKDfLou8j+cY/8un85fRKai0rMW2s4BiKyC4jifMRL3Nt5YL2znadgHrOsO04tO
8npdtmAxdS6gDNKYqW0DdecOHSLFAryOo5QIFGQ7+OMBdtGPiydVnRdDEWO3oe4cVHp5GpIuuK7H
/sXjIoILIugX0tA1CD3wvneq4c5e/JLeo5WrAKPVdVEik7G/b2KHhB6SgrLX99wciNEEeBO6ci3K
PYmksB2ykYKJ7qyWMygUJ8+VDEgzoKosoiKHaGG4uBErWWvEKYSUceXmiR6SWf6rA/iyMFy0WNAi
MTc1fDuJkxubFbAjg6AgJSpI7l+SLnK4iNHIttSC+QkXXUw/x/2XSj1p1qNkPJYSOkd9YxL49M5I
5h/HFl/AJnqj2TUIXgCQoLh5NB17JOmdIZ6f9VnxGxsVlJksQVymYWuRJ9NW/Yg2L1Iscn2Bp/Cl
WDWjU9tn+JAVw3CAhvDHUnMrqfCvuz1zuA+bGB1AoLnSUcDk2SbyeoziSobbA+AqQO2ysZsgXm2H
9oPg9rl//7iI4l+Lkrrosc3u9QOIOtnDzEbt1J1dhlWcPIoeZrsRfyONi77IRqhW0eEWqmCCa35s
azRty0dSnZv8RyYiv913m400LuBGUlbQgkUPkIa7WuGUhyzQTcf0TcCDp5grECIIC83Jhd+mSlA2
mqDgGMQHZCtGGdbE48xDa2DuxiCU8667isiiXDCmuawsM0vBpPHtmpaORidvage3QeNjV/mVtYg8
hqlwxTl/1x030TJr9VmuGuyBfxjsFGehXh6mLuSe+3spc/5Xp+HC8xzF69J1EKgpn63ZchL1c2c+
kuguth/HRJT+26+bbryGC9RZr4yLyu79/5+hj1JPurM8oK+V4IbIfDxyrcUT1fVFC8kFbx1Dd1G9
wlkX/Sae7ltaO13+Zpif+/nGHl+ue81uHNvoyEVwQ0mHvmGvDjW6Q90vSNLHpRYCsLH9dcVTeIKS
SCsxK8FU0p/texKQQ+kC5JeE7RFj2YlwK+xnvi5a8c2TdruQhNpYuTGIwsTNvBFJmNKtDr0SaEAr
ZfzrseoLMzHK7o1oI5gPNIklzUUOweSZNQSN92g7146scUF3F8AoOwpky870JokoyUQBhx//NaW+
jWQN+3/w9O8s00XupvfJUwE8F7nK8brb7N5hNnpywcYaIpkqBV4CSX27ZK/GIHgNC9xSZX/fhBYk
KQraQx0vX18L+3NtoP0uFt0pRRtc5eLJAHhVuW8hpcf7TWMMFf2N8UADjGNhMDkEsBS6z4mzfv7f
jMfFlWEFt1TF3sHo3cyU3DELYehix+e1DcfFEHSS2Aax2bbun6Skceh6n3eVN6QYIDIKjGzPnmyh
Xep7Nwo8Q7RyXECp0Q43JAYk1/3DgsbzHgiZrajaKdpnfOvTmE9Tn1uQUv6i/nquHzMv1pzlrgg0
FMg9cLa69k8ASWbAXhAcewIFeSzn2hoTvZshWpduS3QDJNN9mQpGsZiRriwf3wYlIRs/JWz55FN6
aEPjmB9Bkx6Kru8iVbg7ioUGyWbO4f/ScqfJoDnWZTxHRXUIwXlGuFjR06rR1g6xAmOzvqKfW/RJ
DzqS8AnxRsz3Xt9cojjIdzsBGUMf5BEhGA1A45kCQCV6UZ7kZ+oBGPx+FM4IiNTjgkhhliXyCFir
pUeTojV51dwfgdgfFm3j5LH6gIn3sLAaR88Lf40NpwSQk6aX4UrtU61bx3rIHubc8tVk0gXG2A/T
GiaZMV2KAiYXaZR0TVUwdcD0i32zLACOipfH6/be96GLCC7SKEM9yVkEEVKn+V0z3XS57ZakDK+L
2dcEdVh02VrE1NhnbA4EU8lW0FcNyOlZkYtE4hFliOC6iH1NLiK4hezaBK3vGSrh/dKha758MqvV
l7RKoMlvB/y4uS9yuEVp2wFkY2hs8bIFuG6N9VobjTdbmA62TdTgRr+ZltFZG/Q80vg5Js07wDY/
yRKIwuf8gDmN82jko6NIaVDKiptYhdsQGXPGgBpV8+cKk8nODCx4J05BudFq9xpJfKVLXXWYv6h2
epfl6a+xAShpZ9wk5nrXVtrLdVPux6+LipxTTE3Xj72FToYqXfyuyG87eTp2reTKZfUwoNKZ6M05
X1YRUgJbIt60Kl7JNrArVIaN+6eXFEtaWiprY8v0zqemWTpKMT2B3AQFafPOwuAJ6CEcq4i9Ppo9
UhQ3UqI9xlqH9obY08rsMFTkcN0WbDmvfRMX/oC/LY9y3uAuqktu1qweXUAYiQpSNaxOm4k6JkQm
4DZKHddZpqotwlFbu+VUO03ppAkKcp30F8Fla2xuvyxDhzE+G5Kmlh6nWD0q+vzjuu32tiTaEtDh
pWsGoJu5LMGiqUkht/AjDJ8cS4o57kYDT83fzA1txXC39mFS+1xmmshqfzaK3jNy3SvKwTXU761p
CSqoe5tjK41zUkzuJc0YI2Lak35nAjevk5q7fDROY1GeVFm9i9Hq2OBguG7LvQi6Fcv5YUXRQjoh
SHuyXpwJtV2jnwWFF5EIzveImhipokFEj0DVZYZTp6pgN4k8gnc6myxTZUOEviy/Jrs5oLzvAyP4
03Vj7fYdba3FBenUHvqpbeESWfyqr9aXZpgPShfdj3N7aNLybZ0L0IvModKDqOm6bJGKXPDsZyDM
FwkLnll/31vFedCNsxQ1AkvuJsUYCrGh6QoAT3jGPNmsjLGO0DHYIeEHJkUXxLLA659Lh76jBugn
j43ocbD74trI5As95QpAqSVH7nvw5hrUYaVvHdX7/KeNRKPi6m6VO/G9Khhr3zfov4rylZ5SbXVL
jnDgNgSRV8nutaW+H4gm8H6hclwYUYwUw9ysBfMWTY7AjKRh5s0O0AbuszcTgH7o/cit4G+c5aIb
F0yk2B6bWoFMU3pZAPmexzcwryDS7z63tsvGxQ5pNAuAomDZtNsRtWlgBp/iL8tnsjr6E2trid3q
tByizh0rgWi2nz+enhf9uJAiyyuAu5h+inq2yWsLjoBp+WGlL9fNuPtq2GrIxZUCY6NrZkFO7zM+
VrATAWfIKY8a2DLMB1uw90QeyUWXZGyBjsW2HgYAfYsi+WCjGcoWcYftxmPcgmRZA4yNyneUrCsF
yyxL7g3V+4KnsS7weBaJPizO5vfZSbe5lK+2Qhpa4Pe1/C3FKH0UqNXnRPXL9Kw2xd94+kUYn0NM
FRoREwBAHmBKTqQr4RHpjVTkAjG7uUN2dfx/RuNzhzJIrkbCSkwMIUdzQXHUOsm95I4IUGDmBb1W
6U0HKuplEayVygWPpMwi5NMhNh/osUtpgFnvUODkLBhcWS8+RSg3RoK3MWSsz4Mn/2LM1JGHEbkB
OEpBHdjZ32Vit9bkIoduptaCCjfOa0xIVg+Fl6NC9615sx5yl3rVXezGgPH7XIie5bs7bLOKXNzo
8rIYetZMVRl+Qe7VKYhrwT1uXwTgtzD6iacOz+iUmGlC0hHnNNGewKnoj/FbLHSL3UYdVblI4QJT
PQFjOY7x8B3ArMP4RLIgfc1dw5FCHTybcSDKTv6HDXCRyAWnSK1A8zVArzEAFPiJ3uU3jLe0uZlP
kzd/rfzxNQ1E1SuhVO7WIy/E7IwUh7RCDRfV3VNejAdg8r73qnmWjXlwikF6T1KQF8VzsJbzl1Sf
jquGgQI5zc9LmjxMciGI078zwB93zMUWXITDOLuVEtaSP7n/HHwZKOoZ46m6hPON/mSCUEkN1q8D
vgqZxuxs3Mm/uYDoNxHDMTP7lU/hwQaMXp+BzQhHmJLOGUjhxOqZkFNJ/DISvaO1/Wj0r9429/Aq
a0tbNTQIe9qiHBI5uQdaD6ZX5ru5b8GmNT0i5/Uz7mYA5YFlaZLBYlaGFMmtZoqQjZjf7VV/yNXa
T6h5stXKlw3pIdKi1x4gLpMyutKUUycrjMfVQrrIgBXBK7hWM3qVO0fp0E6irA/5cgTXkpsVlaPZ
KmxeOn2O1rh58IoMOfrqMQPAwVQABBHwwXSWnayzXLBNBpU237ULCmcRksFL7dtZjLkN1GHmykml
OdRAniTDwbKFfhrX5qhWvyx0iK3zKzFw/62t2zEu/F7BL08/G9auVhZvalZ706D7Sr06S6n6eYKy
rvqFxsmhgmzFKA/1YB4XmfrJ0IdTAq6xLr1TW+mtjTsQIGZertRuBQzP1dTA9gqw2bh/Bzy9o65n
RW6ONjUdqZt8q5YOZm0eS+DA58qhLKO7YbKf7QpDlGpnARjVestNoLzYxWld5Lu2QadorXxaAOxS
VUlQ26mrP7SJqxbgZSH3NAaT81z5eqWmaGjpjnVp3qJnw48ygEz01gEQMYVjtqwIb54HSzq0uJSM
egUUu/JIK3pWrJT6thnnjrzIN/pEMRVbxO6QjLeLgqVO7HORTs5q0K9zM0yCk4sFuQ++D/xJtB2D
qO4DL0YzjVJC0bXu2fFXeTrbxSMSrG5KXq8fkLsvc8x0omeEMHw87tCQFTqaJKbEU41AUs6Tknma
OXpU/xIZx44CjtL2r0sUnCE2d+qnIP2LweKEoj2B07SVG5M1oHohuEXviwGkIThMAJDCQ/LkY12C
5AHbGY7gKwDWzOSXKBbdL3YjlAqUP0vDNP8Her86o2oFBHN00Y2xS8rWNTGi0yXuAHaM0ui866bb
94mLNM50itwNdC6wWG37iU73Mu1dpX1IUdm6Lmf/BN6oxW5Vm1tu03ar1KcQtAIw5ZE9lItAj1z5
Ph1xbRrD3Gtl52+qTGDQQe6LWKzOyh08a1HbhKoT8XQAHA2va/WgpyJuoB0AUZAwbvydu1uUoDks
swyaAaQ50PwZTO/1sQPCvJjIc/dA2YjiLhXoFEttfcYOZrjTEThaJyqiFdl1coxpwfUUhAgejKPL
s6yyaqDY5PNrhJGd0vghAVv6ujfs63ERwv6+cQakh4vcJliXVvls14dMBHW6qwToBsCfxJjVefSI
qe+ztrLw+x1ehKVsnka9wbnYC+rru1v1Ioavn2a5bhSTAlsltvaS6MVXomY+nTp/MOeXcRbBL+6n
RgDpb8iIC4Ax5pY/rWhTJxPkRUR2jK45AdLuXQKY0FwOXjlGh2khp7obfN0ecGgBI9yKHDB8eHIh
+zra666v4r6VL5/DXTZnicZRoS7Em/r4nU6hPqUBTc2f16XsG/kihdvDsVTUSjlCikVOFsBhe7K4
zfRjVKnXF63AMf+DiW2wcKqyDnZ3pvPGMzHtPNZN3RDUvB3txFgOR9zbGdlccTcFisuYI9q36xru
2hEMcIj1JnAYCBca87SvdDvFrsa2BMK65WTRpxa0Ndel7B7LGyncnrPHBDQfRgtnHZP7lTa3ymyg
X4keAMB3m1n1acFAMSacg+tid5dP14HwALR+gDxwd2CbrkNtNjXiSdl5kdp4JlGPFlU6JzbzEP8h
GDPZT8huBHIn2jw3gFfJIbD1rRAdmIGFhOgB3ayfMaPnRWD8EfjMvoaYb0X51tQ+EM+YYO/DZA4M
m+pYuqn60sbVLZCuQO9t6t3n6+bc95V/hfGDxiDW1qWq6VDzV/pgAjJHpOLfyV/lvPSLGG7ViIYS
cpZDzJx+i8zFyetc4I67R8BGArdMKUWLcmfBavoyoG6jOxjIF7jCrgjDYOxJpg40fm4vIzRV/SSN
2FfSCFKG8imh5PkvlmMjgjv7G9lE/qLEQWMMgTxMHri+hlmErrF7R9sIYQ64iUmFRCt1ThEBbYAA
FOSraSjhUrV4v4g6gkSSuIger2WjoymIeFp622e5A1zKY1TYJzUVUcuJJHFRfbbrImtGHGVKe19M
PSgyvtj9j3UVoWLt7peL7fh+7Kyv0Y/JQPniNsqdVAXjV9l6taT8Vb1pI4jbMT0Z1U5V4GyziayS
Pbsx1VE3N/3rDifw6d8Z+I0vqNGQRXkMffroQZ3xutREFmNr/OGVCBggtLto4PvhJxt1owd2mImt
3xRzUJG+d6pOOjfLElQyIilJLFwpCsE+2o/aG6nc6bSwLPscIRywOSLAS5MDikxOies0wIC6EGh+
0V9Z8qInFx0amkoK1aDn0L532T36L6+vlFAlLjaYmtTUtMWxvipOcyz9eHZGVEN0ZGZwjQAOjxDf
iH3ytaXjAsWInIm0aMyI7eKO8eiYI5B/cx3/EOi2hzUHkpx/nYQLFEurG0h+QLdK/qEtD2P7PEuT
I1XA2nxaqlNU/lIWUaPpruuDagj5C8Di4nX8ZxiUinXuOh0yjao5Fqp0o61VcF0vkQjuUMpo0ZOC
stSFrJ1oAk6ovg3/exEW3tuYGwUAISrGf2oRp9MM9GAZPDcLy4f0qcCtd2twWwFcZKWK3qggh1GQ
bFWC6FQFtTs6xS8pLAP7QRIYbPe+vJHG51PHQjL7MlYUT71tMel1bp7tJw38jJ8a33DYzk1u5W9E
8O5S9u6yW6mcK5BmsId0hVRyP/mSg3Rk8qyiMfx5eVjdGVX3Jsxc43XCZT31iKiaurfNttI5L8Eg
LKgzKKQv80HPHovOHaJf171kt1a8lUH+dJOh0SW8wiFj/C6dyTNiot89j4OjPJm35XHw1WC+Sz16
I8qY7GYztoK5QJxLOsbBMyDWKvfUTw/KASDiBDwTxUnC5fm6liJDsr9vDrPKKtuu0qCkLN3VBNiT
37JeE4UqFmb5oLhViP19IwRzbsmcxVBo+M6GCSrwdNixI2fO+lT9kgPia2+pV9+kokqDSDkuGK9T
bbRjQfAC0Z6S7jQmKii0BK+B3TNmqxwXTaYCCf800ZTfhUEwbrv0Z3MACckRqMUufRPVl/Z1shnh
O4iMPuCyp0iMokK9IrYkt9l8TooDMtfXfeI/qHSRwTng0CGPh5sNY5ZbfMPN0ZSeu7rfeyyCYYy4
PQgE7gV9APf/qxTnhf1aKY2MCs3v+YX+CQEzRNuC4QFb+4kBZRa1K5pD382GbmVyTgnmI6AurDDk
PzMT5BBNvy8Hk9fdaeDEjPxSVI3aO7K3Ijl/XLSmm60SIrX10MQnQP8v2Xtb/9Q1JG5an1SgeFNf
BbZlYerj5rvYlvPPPAFBmqXCtt079eMD23zqZ5wTbvGku3lg+f+jPO7wS+R+6kfK5KEXywxSP/Y7
0H6yowjO8ywa4Nk/h/5Vjx+kTYmxtGsJcdkxCmlYhvGxP4q52vdD2EUMd9wtkVWaJtOqiBvXroOi
Akay/NpMoomX3a2gojZELGIA5YrbCulQqtZcIyDP9JRmD1r1fn192P//wR02v8+5PS4LgBEa8Pup
/LnTwFr4bIvSXLu22ojg3LyjtjRITMRc307GzSAX7orRRiKYLRFZinPsZIisvF1xyzKTsIjAWx6J
EiT7gXCjCefLuTIUVdNgw85B8iD7hVf+1IjT+VKIcVSXyo4IWWT/6niRyOezlc6s07qE7XpfCdZj
4bGro/oshYVvfxbtVYEF+QkgI7V6dfotTDul1ddKF9GjCJyNH/+pwfHS1zVbItVXleelC23hRXQ3
qG4sxl3TFnU1FYqbqDemXio94UEO7jrHrv229WLbsXoXALfe9U0kcgx+FKiRDQUlLyjGlkm+RYr6
YJzZ+QgNj2lAjgJ5gi3FzwLluWTitQy3mNxCBYdz4pKb+U1yWy99WbwyWLzBzR5F/iFaPi5WlHEf
aRl7x3S0dUDrDUobd8w+CXRj+/RKROLRCSu1BM06qDxxzwbL+6FHDG9uMFUUqg+Nr92boeotB/Ml
lZ3avy5apB8XQeqhUvK0hesY+VtufZLzsz4+Xhch9BQuhHRtqlRRB+20kLXbFM+S2wc4EEMjUG/M
I/khkMcOoivW1Nh22dy1qzxZSilj8lZ3sH7Z+RerOwzle/9/pF3JctzIrv0iRnAetpyKVaVZtmR7
w7Dbbc7zzK9/J9V9XXSaXXghL7RSBFFAIpFIJHBOcoMxDUP5IhVuZ5IQ1rtZxmUX8pUBmDHFiw5z
FVfy289rID6gzQBQO7j8gSCPvPSyC941NbkLYBqrtbDkUFO+7V3z1B1CV7lTDmASAGYRlXO/9Sxe
k8bFmLIQhFgRoN3oL15zKk7mCVdPr7NZfF4+I0290/3MLT8qjumr5/LwnscAELj/Lyt4a3ParGqS
WWafMC8KB/0pk+IXBa0thOcQu4GfTNNLYewLFtPiyo5eR788yt5wmx2AMdh8AoXBvQRkQ4UqKVEn
nsoFmSoO+0ID5gPrpEeveYfXPgMlR+vQH6agIpQkTjyVS02yqsRKYm4Z7UFPINIAuQ1hRGofcCFl
VFVdnVlZZIanaIGG/FfwwiB8ZoUYoSb7UnfT341jcOFlWsoklRpYLz1GgQL2RtDZQlJH6UU4Bz/v
MFeVoeUC9Kot+80xPo6v8esMiIz1kd3g64MFaF1CKiWUS7obSdGnlFW2LCNYk8/hcpcmVB2VksEF
EqlK+3zq2dbuvXgOgeOGOflwPlz3C0oKF0DUogRzFCuzNO0D0GnsuvELoG9cF0I4t8b+vw0S6xCm
WQwhKWD99Ecp+ev69ykl2P8330/r0AzjBKYS8AAhJZWbtzcpZSkq1mpcPDAazAxFI7RQD+y2qnrd
LWbiD2iXt4eb2G/PI5zOxBC54fYAOxO/rX/qElyQ0PHuqg8FylV5HTTxSzT5ff/5uimppeLDxFJY
U8GOSxMoyd2Davxh2qFxccGcoqiZJAS6bLHTY32s/fAYhw76U3wWH6Ln7PW6RoRz8Pdwy1AxBWji
ghxp5zh3KllxFiMhPHy/JnsJdzxaFXjKgZvKbixTa68+gKrc/obV3CIQ/w5g+3JyHMRoAPpG1Ukp
t+RZmKpY71Z1YpJPo2vmdunO5+Sp9mM/+ti5sp8H9WH6yzpE6GUvHSW1I58qZ+6XrDbac1HE1EJj
Fhb8hsaL7hQfQI2e4RWHPqhRjK58ABVRVDn7Zf6NSC6mFINhmZMMP8qPSVA8Rl+i28QzXaOz2TZU
vMzvD+Wh+Faclc9/eFjzjUDTVBjNmkHdKDtqyb2aEQUEymW5SNM1ayKJLFWu+2DuHxpUpUkwVBYr
rmSOOhdL1lJPxI7p0LW2ccxihx2eAMJ4QFZlfcTY7C3C2hG3RncmQgx189C5GCOkAO5qdCwd+qh6
DLtht9yHrv5BOShO+8Ti5/UIsP8QtfEVLuZUqdFrWo6gxiY8tBvNb58xiOn0nnFinNJqkGAynXpb
IO47fDfOtMSDGLF62T/MZbETneqA3RlplBEqVTW4fEQX53pqWbIlBMUL2HLOyUG+/2eAhb50EN5p
cIlJtUhAqJ4hTO2+ZdNjUuAJsfpILBn7yBX35DsN+kpaupTdKwy8b1n+GqgfZqe2WRCrb0kHoaRx
wSSxln4yYnikFSxOeCjd6hZEfYnD3kqmb5Q4yoDs/5t0BbRpTTKw7DETg3K5SYaDvj79of34EBJ2
4KNli/TvU91ZwPSUHR0nF0TAfi/YhDwW4a+tFxdOogg8yorBqt03+Yca61WgmpDeSU7vsGZn8sQh
imsGF0OMpARMXQn95EN7HA7msfXwPmLT9fXdhAgFb9VAv6Eo8T3PEzxRnZoQsRio/sazFlFJ3X44
3EjgnE8tMlMoM4vlldUdWkG8wtEyu3NXR/eXoDtTKR5b+t+WaiOPc7+xqYzMZPJq82vbPpposi/r
h44a3nubdbwmh3PBYi2zXo5NvOAeUAcBRFzoGk5iq4fJQ5O6L3jCbOPujn6XFrhLmA1KnZq+H+6e
cxttececy0QZQ/yK2W+P5i3AUj4np9gFkxgaeNFqYwO48aB29jvj5EYy56J4wwPzCeqHbp1+KQU3
We463SO2HTu5rtmYO9mS3ggzQYKM/g1SVD/pTuobgKYzvMWXPOWwYqJWthMXLx0KteevOxKASn6N
Y2DKGmuhgyP1nyTL1r9ET4LdOcWhPBef5MgV/crVv9GdTPvH+U/DYlP+KlcZZowHSAZTWj/JJ4DP
otxV3IIe4V4eoC9DB4+o5y9KWXaEbIK2KLVa3hZQFjcwOxLB4KHZBiqW6oFY0t1IutGOy6UxI18l
4b/hwOtdXDXZpDwj8MDzoZv5VCa9G+BUUQTmk4gRW/7mslitWEV9JLtpeR/rX5bweF2ht7Hx33x0
I4C3XLJAIw0CMAx3qF39qfEMoDfoDqiYC6c9p4Y9+XjAB+AncBsDhfLTfQUVQHCA30m3+IGPSpoB
EFTHsju2r1mH8WjiSkt8n38Z01F/tQwA8blSfwyt2J5C6nTdTRjUnxrwz2Gy2rUV6kGYz8zOvfFc
SXaavoeRB9gZFsP/woAPPz9ixQPIOGucc6Vw6jKMUkjUDtrPUjciuIA4Nl01RK2AfYtumyjIvNhX
P7S4IY6H2KOSrP1mpY00LjTOAnj9LBad/mF76Jw5kI+sIrgEZNF/Nzj8lAVgg1+DQ6rKy1h2MB6D
Iu6c7nZ8xe3Xzu3Z0/AeG+Euah0rqmtjN1JspHJxcO1bsPCCrB2Jg3lqnyNPuwM+iegvN3j/dePb
hrzT7Lv6/5wE3Ca/6gl2yLAGrAbLuiR0naFZ5DzjqBFeimPjC0fhg9kRhwwlkYuGnTknnQ5aGlcV
7tb1VjSJzbt7gG5syORvwnqViUCiCuGT4om98GUH5SAc5IAqU+/v4IvhuJyr7mVNWhWIAbRWsPbW
sdF7r6upw4MSw6VcXR7HahTCWkV111Qfi+6okQ8JzKt+D+cXVbiEKp9WpbTQJO+Gtyhw2Y1TOeqR
vRrGJ+pootThA4ZpTaEhQp0yHx1QjZhT5WK89vr5RAQKhUeATye1HrSQpTGAMq79OYiOQI39fzVh
/8dZ+NN4/MiBmIhKJSXQaDjpaGErvPnVuGNvdeCCxW0z9xL0PdUsJUatjuLNJgKw8maJjbPLTa7G
yYil606s40oKQte8mfzVK4DP/q43ek1E/MGUDfIZzuXzrB4zE9SHeKOX7H5O7HYEnbhEDV7vbuCN
GM7lJanPqkXG6b4IN033pc19YJfZo1I5dQ3Yrfpr1BJxd/dGsZHIbYA6iuOuMpDPFAJQmbrXTvxR
ZabdyY5gUpMj+5XVjTBuC3ShDOr2giUXz7MvO7LXAW71r/WxOKK7wo09atV2462mgMUT7ROyyM8b
puYS52aGztTWDObsk5X+Rey2fetdBHABt4nAwtTGECA9G8/sxsC8X3DyH+2r7hq34nF5O6LblNjm
+35ykcu5I/qX9AnqssOSvUdmB/beQJcL9vfYxoCcP1Y13onmCV23k2azvj+EE3SMGI+zl+OiST2/
U1pxvpjMaTvNJbRaTij7BfoRc6iM5u9wfdWYcX6L+RulOC+UMDyyLsx4pXEUgSNXnKWMWB/ScEzV
TXAKR2mwSqbK5IgOQ0BjQDAA2Xx7w6VwmQkv5JtR1LDT6hkMsRjweVRGYJAALXkIfSBf9FQfKGE7
vgGlLBYjnUPoZajHRChsMbbHOXL+aIFULjHL9TherZp53fRRFb4b8uMif70ugloglUvF0MomoKcc
igDA7YeBEp/gtF75InmYnfXJs4p97YrL8Y0loxxWAKiHRqz7ontC89VtHUSDAzQVVBSNzxn1kEZE
Pr7LZF6LKtUtqLdOd3kZoEefSGVJA3KhoZPXDnCxbwZkNebuFq87j6On++1t6CSvxHKxr/1uQEPW
Fc14a/n7dT/lGNPt0lBnAW/xlltWVgSxk2GzLRUiv0i/DME82e96GwM28P/Ecp5olW3emxp2lqp9
UpLPoBsjzLi/ny4CODdchjwUgVqFh7/p0OefZuk+rJ+v246Fs2um486oyDImS81RVbPG1BtrtDaO
hV2Cwq84a+J9N5Il4P0wftGJ6byJfWln9ZXQYK0SgGq8VD9mF5W0L3MgvLQ/JAdDgQfp9FYodehS
+r7fX2RzXplliapYLezZAfWqQKlpNd8xa21uXII7pDSjKZV1gQRJie1VQkO0RKRk1IJx5xPev7Sh
Yj7Ryn+XVeP0dW+n1WLXmE8KFbsGwct1D6GckDus0kbKak3GgmV1ancWqE4ie1wJ+Lv/SP5+Lg1/
W5iMZRIUtjStW7yEj0nAquYV5k/uwSrqqkHkVkTUIByRvyGMmO4SQtQIf9IiFG81R+o6TGrGRYm6
r+donRAllgM6ZbzSD135qD4kzvo20jucpYfrC0Z4+dsjzGaHRVHZgE6F7bBB8Ydyep31hYgalAgu
amhNj5qZCRGVND5HZnef57p7XYv9++NlK72VxjdqGF22NHMKGRPe66MANKZe4mlP81kHBc7oSaj3
q74YsEf79pZKmvabXDbSuVDRyX2NQuSb9NVX/M6WAstHz4C7avaQvMHvCjf5zXCmsgHKtFwEWecu
Fo0UG0HHoLSmdo5KUtVQIrgQUk7tNCQsSGkpBtq/zVQ3OREx3vpZNiunl5qc6BPOlCl77tIHI3s2
ZyLO/keC8TNevHnPRsbagyvQ7LA+y2n1NT/HrloeqpvVQ/nRtQhpzOZXDkkexXWq1EUVSwgTxNVt
estZzMnR8uw0t6jrJ51/3fX3X310UbcsTTVNPJ39ekYmrSBmEWBy3u4HoFCpXqq72gcTd31eCxSR
MfgCaGuXaiDf9YuLWL6NA7R5AOsEegNmstHnMN4U75vT3EjgyrixbC15yG7EDBjZwKrpk52/suup
jsYUgEASMZ7SiIu9jbBE/cwMqZvPi3yOVuL7u7yv5kYhLkOLhlUAPzAEtKwlNwlA8bmC67bIbMvL
mDc+VRXGUBWn+n/QAu6HyI10pv5mE7TyIBYxu0eyZh/BluwkaO+rg+G15+hGO6SBcpi9CpMbLSiE
V7JrnCn327bYiOdSuaYXUffKcG9Jb7T79sgqDWFpD/7g6gjMoSMTM7HUanIxOVsmLZMTqBs1mb3K
3txR7zaUBC741qWOmnKM5Sxqy9GE/A71S+J03o9cG6tx0TevBox8hawbzeu+6k5zwFhvBqsxdrUa
EIfO9WDyFpyurRIXTMRWAqoW6xpHbn+MXhjyrIpx4jFIDst9eBMz/kEmWb+Dh4TomHlXnQ186oqm
AbBC4meLlLnOLJmFaqW61/UjBtCua8gW5XcFL9/nDNpnXd+JbBfI1UNkfEDjqymeBUTIjGI52HeP
iyTOlOUq9Wqns/BV/ogbhstCdEPu5qQXU/G1mkTqtUlnB016VPzCC48Snmj6g3G8brHdA3ojhgvD
Rb4KSZlg4wJB9tGaHtIceO66QazLfwTHn+biKzVyL/4bfaOX4Uf6APBzJwZYLZrNdNs4ib4Nkl0n
qD9SJTxSMBeVlaSWw3ZGyo2o3APsAPiyf2enEEg6g2sc0FuAFw8F7VqJSz3FUpblIrI0qwwnnJUE
+ptRuU/FQCPbWdmhdcXf+epNpEVZAggCzAgldn7UT8NBQAvyZNk4blCeohhECafnZ4MmSW7zDm96
bp9/bOIndSAINYjty48DtWk5FQVbLDUDZnJ4X4WnefyeLM8tNV3FzodrhuMCRdnHJVoLYDh1vReU
YyG/JNmtoBMBdxd8HDwo/4t3PBWKgNl7DZxj7IXc+ITaDdBnlCD6aNWO9ANguV7kyk9TQOWo+711
F7H8dNDagkI6iSF2OLXo+5VQs0Qb5Hpgp3Hmaw8UEcr+xXYjkIsiamQmoYaBGghUH8Fz4WRnvFu6
0sHCZCymDmmgFFIkl88h5+8ElYnsvBYzB4W34jao3KL9ymd7GXDuRAwj9jOPdTwAcThbehiVMUtP
x766S2WioEMuHBczzEZM0nTBqaLDiriUnVMf18xHdPY788clWAiV/iMB+emfGpe2JZrca7PJdAK0
jeazsc3wJjs2x95ZArJtj4hW/CiRUufjkLPwMZzSI+tf1SK7cQdMa6AX3acq29R6sWCzyYgbfQiH
kBXuwYtnD+rdYN0LMVGrIgKixoURo0fjVd3CCa0i9qUucga5IWLif6yRoRmSaumaxmM2rnouJ3mP
K/r0qB+yIHlUHxhcyHSDFwEyQSOlcYl1MizZJBm4sOu3DOyIsRtHB3aZbp3/xyZm9vk9DF9049dI
bcQ2YY2c7PUrCbRPwyF61N3pEy4PvWfawglTvI54F39cn6/nPfsHwEUyt3JiFlZaw8pWq3lUS1AG
6G7ZHEfqpXLfQS5iuDRxzdO4WUwsXjWgJ1VoPq4JBbhJLRlfL83mymrkEkZMj9Yn1skxP+p2CLaI
4pmum+/3jYCX5F935GuleKw0zHyFNDZZjvlgez6LR0Z3z3qvrq8RqRkX48e6lIesg/WWU3hA10iA
Byp0uqa2aJeAMyOksVTwijPyxVJhKtu4r6GZdD+jjlT6hSN/Xp861zqxShI4m68L3A9QF0tywb5S
pXLNZ8hbJ79MT6ZMD5QQXs4XTlPJaGq8xOIVVnjMu6MiF7ben0KKPI9cKC5qZIWRZ6UBOQ2KOUAU
w5h14eRn0S+95JlKrEkX5KLG0ozWvLLmdlMdnxshepVYWacE+0QWfS9Kxc70l36tP0xG7bZr4f/Z
snGRY9Gt2SjYBkjio8Hqv4DQNyz3uhAiMPJ10yic2gXUW29d9FnzUWb8GMKXJMcbj2qXVJQiPJGv
oFphW+r6AGlAurfFAlQngqN01OsR5SW/1U4LMY2LBi1nDOJLcQEqdhSPnftPtUOneij/I/n+ub/e
Rkg3CUAbGpowA4QbHW7WM2so75FOha70aH7IjquHvuvX0DFXYlfvPxdcAiRPhjWIXTJLGYw5ow6Y
O+oJSLugw0JxZfprdMCR5aBqi3jSBFTRllpGLqB0ZasrHTsIeunvxbzRhS+ZQPjlf5SQLkZlv2Fj
VAMgpnVjQcYQO+ajiPpRdMdwIsDk5Jdn7W6OgMckOciPb1W/wW3jXWm4IYmioRoA5eJH5MAtrlpm
h26+sfDNBDir/kT1kzI7/XYQbERwdgRtgaIJNUQsWVAbg521LeEku8WdjQTOimvVWqk6oCHSyM3b
as0DIQmdXJg+GXX4lKCbbzUmN0ktIl3ddZCNWC5MV8ISr8AuwuKJpyWzUzmIqWZpSgQXmwvJXPEe
iDZBAa0qZR/awvKotCVhP2qFuBgsgFZx7ViLbAgGKPVBq4iun/31UUGSgj9wZnD32bhTrEhHCoQu
EtZgBo4lNJiJAVUO3a/aGxc58q+7qc9CK9crZKGTk32tj6wELDuYc3ijV2AtECsaZOvctoA3Fvk6
Fav2zXgRzzKizWYuc7B1aCwJtqKzudyJ3bvusxv9+J2kmu2A8Qv2sL68GEHkjbjwVTeSo3hsPIsE
H2P2+n3nXhTi9pXQKMpkxZDX4hWE1VvQ+ZOAAtY4wdX/JgEkmRtcE8ftpym28DTMxPW+eQC9wqF+
lZ+Zq8SndiJcfv/03NiS21nr0MaqaOGu2bsGXpYwu4ccC817voIOy3dV+jbCuA3Wj0obC6zTQxim
75HQ3reRROTb+5Hislbc1QhsIxGAnFANCMvvmnBWpM+KTKRq+6fVRQ2+ENZJnTyqPdRIftSJrX2y
gFAC0ijAYAZsl7Xf6gAjReCoWO32JQ7C0abn8IlNpnGxJIqkdIxixJKiesoXNxsIJZmT/e6Ehmlg
7U0A3XFTOJI+5On81hnWNq6ASKGdMjl2hNK7npIy/7omh9NDqmYNiJs4+eW8dbv+Sz4+m5FvzGUw
FkTNg1KJC4thpA5xJiNRVIwjSPCS/nOu+5Lw13WF9hfmYjgu+kljGTWzAIUMZX4G8MQpr1bCZvs+
fhHBxb9KAQhb3WDt6/AUZedRws7txXdtpIsQ9iM2UXzMjHAc2YWkrAAUIKh2trzWKvFWSS0J+/9G
iAJOr2FmjRyFNaDfDCyRiR4o7cdImP9QHS7O5XFezRMogF1B+T6Zrd2FJzOmHqypheHiW2ytSlyr
UGda72sz8qTkMe5FImRTDsZFuJph48wDc+PyS102J2GmCu/EnuQvbuAdN9eIFUjG8RzjEbd4sixv
qT5XE1WsIHTh725q2Kq45cNgamq6YpzctFNM7Mf9C5vx05H5C9sQdr2htpAhDbbwzLpBh1vBU5PD
AJopcEL+zXqg88O7SoEbsVwc6NShKhJ2La3Qh2rlt8r6ue7+KuqZcIfdO/1GDhcMtHSUFmWBHGk+
58WjGT/IZuyK413bq3Y1kPdfSh4XF+RV/7eUK57aYwbq8fS+cPQPFUq6IRLatwl5X/2WOylFmLJf
obFQq7Zkk3FDcp7fCqhjp/oiv42ddAdb8HrvBi3zByqD3t3HlqlarO1UBBHlr2EpMSorNvsVghrQ
euSZreijHerUrWb3PrARw4WLdkhyrRlEGViMn6NXC1RWZfnQ6YEIINZJdNuRSpwpgZwB62EcojGD
QAajMz123uyCrw7cCk6EtAUX7NZGxfCOYfiEHgVvSxiVjypGtvbj3ED4mn2RFNDWxoe0fLp++O4p
CEA1TBbIimpJPMn1aFQquokH5iHshpUcNDAqZD7VcrunylYMd2wN0tANYjLiOlorzmSeS0102vbr
dV32YuNWCOeEKWqfxZJDF6NXb2KQnqPjJPgzEZwDClaoqdUAPfTwVRi+N9bjn32f87dUE1ZdzvD9
Wf8WgrF9/DMT8aQoVlQN6bLi+1l+yruz2hCVDcKdeF7pLJsLDfyH/7gTGzGRTjowCakLLeFOPK2u
kGVa0g4QU0j3alfaUvW3XjZEArT7CrzxJx58J5wXdZRLSElexhvRyzzGCF5jJIKdf8u3hgg2lFLc
udT001INJrNd+TyZ92r/ILwnDwa9MsiPQdIJTnvuiB2WZulldZJd0Xw21Hu5eYxk7z0efBHBaSF2
qiLHIUSgXF60nmr417+/W9fd6sDMuMmALb1C5lLPMu7fDMcBPG1B7edudmuhh0n9JJxSG4QKuEwQ
acNe5r2Vy4UwI0uVqRqgmFrmHywM0Etp7Gq58aFY4yOh417KsJXFRbJpUi0DTMcy6lGgp77LPHSv
YkZBAffH4AqLXbj1LV7CHkAB4kTfrgvfd8PLAnIhrlu1sAMDLuA+0qMqPIXyS6+8Xhex20291Y8L
cyDfGNRIh4z5r+FFBOMy8q8JDGTNTRr0ngrMaCAWUUL3Y9NPxXTugt4Bx6HJRiRD7V/50fAbB7yY
wMcM/fBD8akvIJ69gMSnfPSmMzWYtls2siRZxkS6poNahFM5wut6J1Utth6ywOEwBrgfYtKfMX9G
LsnHK2MT8EWCjTQ+zq+SKk7xAGnygb3YVocyGNC8wrrs0Iv5rkB50Y2P+mkXGnqo1P9g7IgfWU9h
fY5fFjcP+kPoDdF7tuJGHtN+EwLqsW/qaIR22gxfMQ1Xjp4i/aNWEkMGu1sBy2VoEtBGUGj+VU6v
qGEYayXkhB+0yhOqg2x8uL4VdnOWjQhut5nCakTJAhFNcyfXjxJFWkR9n3M7ZQU69VTi+0N2aqLv
efR8/ffvXjGYS/9rI35XlXom50LEbCQ7/U1zSl3BUWWgScyH/0dbDDugfvfrizSu+JUq8TAMYYGD
X7MnRz+Jt7GLzhjM8aM2bwa0xN2oD6J2PHIZoBzncwBFKtRoNuFqyXobKadQ+KGamT2HL9fNuOtp
GzHcqdkq02BlYof9ugj2qn2ZYtU2J4oQftcZNlK4o3OOl3pMWkiRosOQ4NpLZK+UFtwR2ep6V5ss
+8sr3KT16tQ0tVdm72H3tjZqcNtSjBQLxyPU6AXJK5vvfd7bWvPl+opQC89tzFYbjGgNe1y+yuQj
eEbc0lxvMrV0WhQL/kwUt0eXFfhgBlv80TxMzcfefFWWQx/+fV3Kfjr702yARPs1mgkgmzXUBmLS
GzZxMN3OZ8AO+NoptPMTDct83RlAkPCruAJVj1iWYcDY+mpo93J3n47EGu37s2aZiqhJBsiFfxXR
1mq1Ri3SiDULzy0IPsdSPxJWo2RwZ01UhrrS5JAxAsFR+bQeGZCudIgeWNtf4wtkv/q+412U4nL0
WB31VCwgsMy/ROYh1W9FNN4JT9f1otRi/98coa1mqq2F642bRMsRhffPppR/vS5iP1OXL5pw4WaM
wKGYVdCkdzEuei7xMKc/1GcVr6mAWj68NV77rU+NUlCqcVFo7PtI6Wc4ntWrT+synSqRnEXdd+6L
alwIyuQGcOsyzMdQBTt7+hiBPa5Gp2Qc5AEgZ33xoBIrtttpbW3MyUUkddKUVmSeyGpR4w2avAB+
pR8zZ/F1f/xIDx/uDm1sJXKBSc+ztKsNaKliTnp2Wfu86Lz1sXvi8+osN4BHASSyeH5PcwmgElXJ
EmXMe/OgiUtsTLppsPQ1OaX93114MKN3PeRuhPDIiWM5lxPwcmS38gZP8TM22/M0oyuowvVRJZ7S
9h3mp0Y8iGKrDlNpgofbrQAhra121ASzSeXFbz/5t/ToYjeeWGzG1VjRgHuLe+PkiYfQUewFHb2Y
kAWutOoowf38vAbyA7vqKI4GihIGaR3ezS8Msp5qEKR05iNZWqWazg6csX2UddPpptzL+tm7HmbY
VrumMxfJVjm1jFSFlGz9MqTf1/RWLyp7joD1KxOHwa5CimxqqmVZqKZzu75u9UHocphXrVtQOaDN
PB5OWmIR/bZsW/2mkaKD1sgC6rPJY5eJeqkKIwiu/63JWh6bxhVJWKXdOLkRw8XJpUiFSixkxJMm
OZlWFAwrtTb7BrtowhksNUtNFwdoAk5Poei9YdLtJPnwDgfY6MHFxa7Ri9TAZdht1JMwvhSYs7Xc
tvT66Pt1QZQ2XDjMU73HmsFgRnPKk/tZ8eeR0GW/MnJRhh/4XoZWW+sRMsTHZrHZCHH7LHi1B8oV
d40Br1D4xsN7CIWsjVAujxLBjqaCZhYoduK9CrI+za8yQjHCdjxsf6tXotXK0EutzkuR+ct4akvR
vb5AbKWvbBy+JzGarCUScXNw12W2lydxqA6rYD0rinJrVJGX1ZNsX5e4m6xtLKf+mkYJk5nG4IlG
rlG33zpD/dsAbfoUVU+1pBKldUoUs/AmYzPjqM5MZNRuqfauKOq2mfsDrogS6h/XlaLWigsMVpmX
msLcIVzv27RCacKV4sG5LmQ/ndmYjosNmihVctoo7KwqvppvbPD6Zx2IvCw7LE9RaVPcxmwxfncP
CwgVlorwyaMLtkWV12INiYr00Hc3JNLQ/gpdvs85g1LMMfINtkKZ9FfRmadKKr5L+vRoDVTz+3/E
iYsszhv0JOsrBXVG4GbXTpeAo1mY/SQX0E2KMgXYeBt7zIu7aGncbogezKo892t+bFvwtOrz97ia
vOvrudvjhQLJT+tyXqNZkxBhp8FrpOiUGaOvt/qtbI32mmiJbZWjXQzKfSN3T0sOJKaoHP0xrD00
nzmhDA4Fc7ortMpJlCG2rbg6S3L2Q9KWINdALXz9t/6H711+K+d7GDTKM6WH9TCNzFBXi4P5AVge
8nFwh5sWRdJJtNfP14Wyb17zPu6YalvZyJIOMnEf1gBZF41BM/6I0brVkvrt7+CLftxJJbTSv7JY
h390zrzoy3gGTq7XesNRPVe9Xd5Sz1fE7uIH5UOxjIS0gn7WIAOuLLDIvhRKAndMxVrfjWECDzMr
CbhXYn8ErOZjkohfM8tVVuEJg0MPS914qRo64wwurCjVnDaub6Y+c6+vJrUB+Un6xqwibezwYzqv
+irjLSHHeIH0pNqSo+EOoTliQN0AifjCQyCKaWtheh/xRRHuDUO8icVjX2d+JVEAFfuPFZe9zMMf
NoLcgqscymnPDOipQ0PtMmASECRip9whyVlZDeXK1uDH58uxQ02vhuuw5y7GW5Y99kHivMGlv1IQ
0pQVuTiVq2nW5SJ0k3o8ocWqPzayXcW5K/cUJBKx5fk5+hXkLUZeaTgQxIfROC0gYM7Uh9psgAk3
EpnIfiF+s2ZcfJmKblqB6oET4Rg/qHjy0d34xThUgOktXgnnpxaMiy9WnVY6yhGsssP6uxvHYnxF
s8OQMSJXIiInsWJ893AmzmkjlJCWK09idQbHvNvLszOsGWFDImzyLcKV2LSaWkBQVp0H6VwIpzwl
HvkpXZhlN1mc2DVjpBpwdU29kVvTtowHQ3qxKEhCagfzL/1qaciJ2UMVBcWi2Y2d9WwCbKM4YhKQ
7O7Zr/RdfI+n2JSivi0MA77H+JC6g3STPMqfc8NmwOygQAUHjcueHiOXWjEqDPOT83JaZFEFdDM3
eulvShevT5GtPYkPzScG1do6+d/mHUkLQOUP/AR9KWlyocqwrvQc3Y1HLUjdMTBWe34cXMYjaUx2
8e36niMOP/4tUlvaCTBIcJyl98f6xbQIx9zt+tzkb/wMPWp9aQKiY3agTZ6OQbLQHW1GOvyPSpEr
oNhNgQOQluQiiVJVslawnDy8rUcMBIAh+3OO6lQLjFjlxCY4qMsuYUj+wXKYwJ6Ysk0+oZIZnnWD
uKftfl9VgDtvyaIFHPNfd/hkFOM6TWgz0HBVL09p8/EdjrD5PhdBmiQztIq1WiZFb6/RrahSnS6U
BlzdTkIbnSCY6D4JAW0nxvVpVrr3vKxvlGA/YRMG4zUe83GBkYwu9VZreJqAYd/2CSFmN9puxLCA
vxFjLloajSlslWXHSX0es8bR5qOIO+31Ndk96DdyuJwCNqrCUYA6QgPYYbecM1fvTtrkNapBnFGU
SuynbFSaAIKtZxJEDernCkXOsfpuTj/i8Om6RpQYLpsQkkbv8pJ5mXRIjNmJJ8WeqxdDeV8ZfmM7
LgI0c9fklgmF/gEVrZ/NI0aB7oVDehrOVLzZPeEvwvghnXJUlyrJ0VIbtelN2sanotFuRFUmYsD+
8buRwwWBti7ztGnflGIdw+xtocTDF3im/OGV7PZhG/K3/HkjjQsJRrH0xcjavOXDiFcacPAGs52f
dfREYML5gQKQ2S2zbcRx8QHxZ9aUBOLiKb0TxcgBAbaNxr/A6AcfvJl3ghwH192RWjcuXsgC+k/Q
j4kUMFucZvpUtkFNof7su7yORz0T9SFwdf26s9AcObRThrKXjNG0UssdNDU5oviEBwZiD+8/xas/
RfFV3nXGRJIhQdSs5bUdL9OtOE43aV16qWIEbTUARl920FZ1NHSE9yYGg4P0ZdLjx/eY9fI7ODdV
OiurwEOAC0pb27rka8NHo/56XcZ+irZRlvPOfgpXUcZrKUAp2O0OVLQZSKLXyAZfyT90GyN6/0JH
IIL/vs9clOPcNESrS5uqLIRpQKTq9ftI1IIuKYiJrP1X0o1+nG/qWiJGaw79wDT5Nn0agtUm8urX
HnmM6cePudP6M5InauhiP+3eSOaON9SDRbNl0YxhwGC40ituowMgIwDpEN4oBzZZ0kaO5ZIDy5Rp
ufNO7pQZUKPI93P9RenWs9JEbr+I3nXPeRtw+D2uXVaQO+vEVct0rYZl2XDC/AkUNzag28AQ/dTD
cyTPAomy5IDe27OOcWZr1Mrux9WLfO4QlDpQxUAtZCnPYFX3pHOGblHdZg3gbOKDQr6hrMoFoDER
ZA29/6zlyHSqxHSVOD720/J/pF3XbuW6kv0iAZIoUdKr4k7O7XZ3vwgdlXPW189iX8yxTGs27/i8
GTCwS0UWi8UKawnKiyLvY3KNQFQBbhCNsKw9zIZcGtDEJ4Hmjo5+0g7pb2GzxP598c8ympyXqfsi
VKz0r5mGgeWz67AI8nPBGPiAO8KSBknmGMdaiCXEjt4VAzI519P2xZCPKVY07jCx8SgXX65bKNuR
a7/PuRgd7RgNbdnRr6RAi7P7prRsuZ68ilrOKBMnDAdPCaWn62IFhmJyHieidboi04pEaOYO9GJl
XpsInoOiPWOfsAkzh1RdQ4x64blZEm9eQdah1/cgF/IWRT4sWvg0zfPiXFdrZzVBC2KqcBzEAKwI
J3Mh6BfI5IzgBYqA2o7AKhQbXj7/wcTKY4uOiSkdf1wXubOSb0RyjqxvEEJPZUrctSoOYZJ/6Qj1
OqkWdH/shBZvxHCOLFRXRB0oe7h6DAqFcfCqlt5ObXEYqvHXdY32Qk8NPTMUZFOKgjYu7rQpajSP
MQ3ZdYseEI9NRtSHDuB+hQ960+N1abuKbYRxByxOMJemxRFxJ/OpGB8xPenIyfdWyHixd8m+0Yo7
aYOqJEu/xAQtSAyGtwoIeHa97Cb0R886mcBZ+4sde8xT1/r073TkTlsCdqNEJxLeDEn0Ujfa15iE
j2uuuegXdq+L2nlHvtGSOwHxUNNytbB3NbmXdIwkmDel+pCsl75aBKLYV3Ou640ozvJB05iZWooF
VVb9MEpmYAyafV0bkXFwVr9aRrxkKEe6Vtreh0hz1mT8AhY0tyez4BzvBZlv1OGu6oyuY6r02KQa
LZP3+gEoSC+du7j6jXacnfSxctvnDww1vpHJ3deyHOuSWkHmHFd2AQCLeX7Oww9U47dS+Ow3GeOs
zcE94MbN3Zo+6OoD7f9c36hdL/h6ivm8tx7PM0XrBEFhTTqFeeS14fjNpP3hupi9wAOq6ICMwqCp
huzY20tlnoo2T2bY3PLQuyYgeCsnl20TNf/4UJ6se9DYXJe4r9g/AvnnvjXoqTHmEFhK3wYD+UWV
BHUhgu/ZS2Ju9fpbmtlcltawWh0xsH5Acz/IjQ18nbN5Kc+jN3/uQaXZoJosStLt5WvfCOVcb6Qq
ZpJrCTxinz6SVjt3QwZYwbr0ZUP5JGUo9KvZQbXW49DjMkBIOeutky26W5Tt86gDZzkqRTssWnDO
TUf1KIOYnRnrZfYZHplih1+joPN7D7kIJ/YsV/TM2/cyr3vMueeRNlLXWxDZUzB/1KWdqJ81yy/7
QhCe7DtnoPDKgOdXdYNzZylRjTSSUGoAGaEbSd+6+cFKb7LkuzV94CWAvX0VxXmzeqmKtEkoG6L8
rRdglCKlbRBFcDp2462NFO44ysk6KlEMKYy+sQvMIwk0Xwxtzz72/U3zjzL8cwP3J+CgCoih4a1W
XfTmoRhkm9T3uaHY1iRIvQl2iX9sTDQNVcPELnXLHZ1uKrwL8/BeXv1qWQUGsW/sr4pxJxB9Gxba
JyGKFNXFqFa/TvWTGlOBRn/xNt4toKFYAOgiIAjmy+NKrGWqxhaQdXPETvWQZHYSrLbqodzljU4D
5t7oL7p3HOACvBlehBN+LGh8/wmmCWQjUzYA1vjWc3coZBNlhKq9Xx8Zwpac2uV5+duXGnWCdf2L
qnlNGr+wea61Sgppys/2iKIe0CKpk/rKY3yrPJLAtFlVETiwMjjIRGOiu3GR8aop58FKPUFrRwfZ
RjPasjz6UzcJ3la7drMRwXmsMkTUvsgQYRmHEUT3Y+drpgiab/8dsJHCvmJzKfV1rZG5hNVU4a00
3/XSOVWCtnqgY21LWLy28JT5prRaW9LK4Pq9u7uIJps1knWNyjzuSAQLwqAti4zmJ3Ay2rgSRL6L
JSne2YipU0uWVVPT/ubGNuoRdBWPdEKorLUJfGN8pCT0V61Dxyc9pW17TEqrsOMpv3RyfFpmNJLl
aAqtkbbpKqfJVz9WtEc1H1+mVr4ATwArpDqrNnpVad7LJhjFZ/lFWcfDslSPTdx8GsLZjvv40krW
J6ool9EYHHXApNu6Wg6gsgIyz9/kHCinffmFpuQpGS2360wvopjXSK3voQL6MGp8MzRQ5/XhbWXl
ut0v2XFIumPaFK7VDocmLX9MWupXJLpkg/GUVao3RspdUiXPXaw6g6m8rGNxCZfpjKZTN7MGp8E7
Paa6XYGoXJKLb6tUXaQ59JVsOidF93to2hf0orxUfRe0ZehLZXlOKlBwS8WNoTR+my+BrgBDt5uq
O2mtfcuMMNau2F1iPlvhGExTKkLhIXvXAkWHO2JBTVctfrKysRI1G5qGuBkjDQJCpbK2F6sY7GGk
mKsvvbIDd2Ih2xYQcNsl9pdBdvppcHWCnN/U2VSOnSVTba0s3X5CnpPMxybPnTmithquB3T5BVZt
+lZqnpaIHuWy8vMyuRTYw9qMvWU1bwDD6c8t8do2dpIO7nSSnXKSvOvHQd3TVd8YK3+fN0u2WjKM
tfNSoFl7a2ynvgHXjXvDKZwSrWOZo6Fcw0gTUoxpxxjI048xeBYZ3rsovNg/nq9nh7v4iVTNbSqx
F20xBXErOfOkCFTe9XGvGv9N7W6OZ5kUBcBAoDGlsK2yQIKgcGkjTIEzd/zODSAao4qF+T+F73Mp
VVhDFVosl9l9nhkJtavUjh4QL7kLnfgomuPZd6sbgZzzHiiaViXmd1jrE/3OwB+jS3VE14eTPoik
kd2dsnTMs1qYOdF5uK9s0EfAz7LE0TBWXtOuv8ax9PI8D1Bjfuxiame6cSKh5axZfMrmCUBqVTBI
ubdM4BKSwqMUw9evEojIinpApU5z0IfvV33paVLmIy8VGEWHQfr1gapDbi+YuErMITCSpXUaazxW
iuEl1ICRqh3AErJMUKXZfzxtVOQue6XU4lINoWLnoXwC5Ed/POTnwQ/vFjQNoZiu2aIn9e6TYSOS
u+NVvdLKsCoRx5SLbaa9XUlH2r6Q6OH6uRfJ4WwlscZmUsYC2cXJ+N72lUsm6TlVUqiZu9dF7b+t
Nzpx1/2azAVIUSCLBYnFgdml5ZVA07CAmm/eyh/JaG7EMdU353s21zDsR+yaplU2cDW9if7Jqq+h
KupFFa0h9+rq48hoUwWClEly26S25+XOqP/oigiKUHTUOB8trxGJFgpBq4Fncvoo91QQs+z6xM2a
cW5XrVS1oibbojazaz1YAcIziYo7gvXipxrnpVUBVwA1WC8t8BpB/HM2jzWmKpKbxp1z8FFkPgHP
h8Ag9jO0r9rxE45p2XRTOkBwTqIfESXo+dfAYaYQO6fzbTFOrhYtn6Wue04K1NYV+Zc+lLpt6osz
Z/PgLONsz511pw/yg1z2ojfF7gsGU3uEWKguoMT/1mCTSVlSq62RCrooPuv47+3OBcFOUDqi63U/
NfMqi0dfqQu1pOEM/8L2QPcZ5RQ7j+WL5LDCpWmPD4kp9Gp7BkwRDFPLxF2IBMVbDdEdsHRlhvJJ
00RIRSZ2REUv3r2KM+L5VxncIekaE2ODxd8SDfHZm8w89nbs67ca9BqO8sFAbi+/ETnsv4k6/prf
yuV2T16tyRwG1GlSMHqWdxQ53dA2MRQpAlzeOz4bQXx3oNRrAGNIIShD8wfRWptm8pEY9cUoRWOe
IqV4+IJlaWjYypClBfOlZNceyPD+mwzMXk5kqxR3xcbYUNBNQhAJ28e2CI+AsXNANDjafb/8CI30
SXAZ7ZsiBSwDOHU02OJbU1xo1YylBE9HJurQUj1XugH8wqn9EpHVrXX5HCJ1FnXkTo2UY12MXms2
iZMg92YnOuYcr3/P/qa+fg77/+ayauUe9/ACqy2GxAvV5EKU5KbulWA2pT/XRe35eDCJ/qM5dwir
fB7Kjt0iQzX5qYQc1Fie5VkIeb73/N2+ntgObFQqS/AaVgNeT/IpxOwcqEOPk4uGj/MHoPZw4l+f
adxWjkkz9bSDoGZFy1Vmx/N30gs4NvfN5VUGtz9jN7QKySDDSpKT0mbBAF7S6/uyWyDa6sFtjGF1
szpYFXHpkCJDL2GklrS2qfSHngKwyuovS0gvZStdwAGx2qY6u2v+WQYYWGIBljomkyv4IhZlvvdp
r1pzvjQlQ2u2U8siNgznl+56AMbn6Axu9Qkldx2wYMK5DZHVcG50kNKiqgeITI8mSCqzQAmao4os
Wi44cX9zku+UUwhQWUzFUgjv2zojCUM57dCKlIzHxCz8MKpPTayf6IAosVlQvwU9oJmAxU/2lrxx
VCl00JXnadn0vdBrZ5UBOB6SF8w2+jBPO9ILx6jkP1qjnvuyeQ4TUFBVOUgt6puuMn+MZps4ZJX9
edCf0LxeamdZaj0AO9nRYNxhOOa+lsqHXM+R2ZMvuFDseiZB1WpHYs2drWnFwexFFCa77kChSNwa
GP00eCALGldonpXhCFMYmQLM0Dy1LVGvBtu1d2uNoVZVgbPVTH6uNQETEhlYJYi1SWUn7cgAQQC6
eRAY7O4x3cjhfE4SZanZMDkMXQKExYAyzn5nGPsBj4TTPGGS8dN1iSKBnO8ZilSrxxECY/IMBKZZ
1OS8H85sNOIcT9hNemdVuBiTFkAZ4wW8BG7sGo8/O7e8JcHqAczYnWxhgLh79DdyOWc0NVOep2wl
Galwe7cezE/0E8PFYSzdWedUgozz7uuQbgRyvmbREiRkgWCJ9on6GDvlU+omz7Uno4luDKSjsPAq
2jnO0fQyqBAKmZlkIjmL1QV9JkK2Y598xer5edMpqhe9kCDCqt25/Nqk6MJKn3pC7N5q7EZPBC5t
N/OzWUO+saYt5FKKmcDW1U6siQ2glV+VQEXJLLoTVTUFC8iPl4JRuKEJhbBoeBwrXFRC6P39G/HV
JvhxUk2qaTjMEDE9zD+TW3ago5Ppqk/VcfANVkkKhHE8O1DXNo2pvQlbVKskWqnCDmlmV5+Tg3UG
BKeHBMwRYNonEsCP/BeQWrteeKMp50dGo6+kjkBTRfmt4PVVfq4a97qr2q1Zba2DcyX5nEySyayj
+mMG+n3vp8fsNjuEx+nr5A8XI7Jxt9ndBe3lP4SeWbSsnD/JE2MIJxPC5YfyqHqJ1+OAjy/UjY6y
jwpQaY836D/+tyeC8ypGXIQGMZjO6OxmpUkk3e97m83tymfRy0xor5xPGeYyj2YV0lhvAcj+DsWz
1rtgKfVVfwyK2Ca4W48fIHNDh7UGSh/A6COc4ZZWpolSRgrG4tLEoxI6DBCvjb8FxrMbl22EcAtZ
L3kZ1ROExCACU0C6OjWHXDlKyV1n3pkoYcUgWaSBQOquj9lI5Ra0qoD5VhesDnmggInNPJoGSdD9
JQIEjhmYRHsRI8HuSXwVyfcCKEsRkyyCoi2QW+ME8A80tK1aBASzNwy93TW+Xg1ijESV2ES5BiIv
yWYtzv2hOMIuhRmD/bt1oxP3uo6qJe5UGSU4Fsfjbr0bf4QHwLPYoMq4yQNNVPoUrSELLjY+tCAx
SL5nyBtIkNNTqR7j8XDdNHYjyo1KnJtuBk0dUNbFPJv2k4z3yKjZeJbZzXIa6KHPzqukedclCleR
ab3RarCsvuuZZcw/F4eFseBKd8gtozxOvfxZGILtHjk0MJsKqo/o4eBWUdOzNERgjhGGY3j6Twu8
HpggSvzQA9pAJy54QjU8hDgH0oWZls+sk7o1vw/NbYEabbg+ClaP2di7e9VgFG5EVWXCl8EaqlXL
oowYOkUcqzrMCgsn+YsMKJ9FAIu7BrgRxllHVSG7KzF0cr3sj/rS2P20fk80YbvgXsqWbuRwJiG1
bTYODGRxOY2AzJa8+PN/BoMTX5RP2XWFG1Hc7T0vab6qI1SiEfg0O8Umi6CLZ9/A0UDDXoFIi/Gl
vLqsulKxMMLWeYofNk7npO4wOV2OFz+bGY+XQPR+2g2RNyI5z5SGdZGUGRt/zSWHyjJIz9ChODbu
lOremEXHuVBEau6u5EYmd65SA/x4dQeZeE+5IHjzzK+RZ3nkwbTlC0Y67UZ0lHfNcSORM0c6tmlm
RljY2lzsZUydTH6ZRI3uoqXkbDGdw6LKJqilKH/KOKDGHFh4tqnPSngK5d7+yHne6MTZI9CHzR79
J/8ZilUdEFKiTSAE3ib1szsR2uZu9LgRxnkoE5wdMTKaOM/oqIiBkSZNuhfVhz6MBXqJjIOLc6ww
K6eKTQLps/Wsk+kLGa0vgqUT7RQf1TRLMg1Mm/zIMkt2ccv8YQoWcb1yM6fzF0TE6oHWeN+IJsYE
psgX3/JFH+VygZUUU2Yb2s1Y3wP+WhB2i4RwvXjGVJh6k8HecQkPceJkzWFNf1xfRZEMznPoUopk
QQ8Z8vCc1JcCw9K5d12EwBb4rNUgyaBxQWnCbeqzRb5lQrKo3TIcWhX/1+P+ba7YhBSVNZuYm4AS
SzV7Upk/V2FoVxmmzczud5RkF4qG6aJG7nEyfPyM3a+9FxqVnefKqdYxTLkOz9eVFhgnYeu++SSL
6sBIq6C0pPwyVUD2Vs8k9CbSO0p6mgxB/4FoiTkvQqJ2tsCDBHNEF5HxdQJd4HV19j2HzmDdqGXI
fFG1qHQlTeAxXCl8mMYHvfqZY4qkLwWrJhDD11MlAHbgZYZAoErRKKUqthyesvyOxtnxuj5s+d+F
UeY/+vBEFgkyBaHRDUCsbY4JcpxhYssfYa/Q0HX9v4vGkxdZlVqregIhoXSQzRu1d6rqABCz66r8
H/HGqxjuIs7AJNWUDBx99ofPyDT6ISPwGz1Q/mJ2tUW/1EEgcd/cXiWy/2+Mm5QKmg8iKDacis/E
Z/WF1XDSH6Mze2jnCzADsT5dlymyDO48KeakZNUCkbXyWQ+/WrGFZhS/LCWBoe92KW03jTtKtBz1
teuxmvRGO1l+G4NLL5ucwV891V5e2mdgiX29rhu7dq8ZI3ctZ3mO8FeCbkUH2p9y8cei/j5hwLRK
4seoNAUqinaPua7N7pmkrhajhIa5NPhL3t6oiYjoYLedjZqmgVqFRnSNb1HIaG1V6AJBMqUwHiyi
PtQritHpcGoM/Zc8fR3D+Hkum8metQadqfRQDvN3I6RutWqelqITjZgveb4epi72247Utlpb7qDE
bpgPp9RMvAaDLvbQtl4btwE63RqAJWkYw808q64ACih/yjPzKBu9LeWNwBj3vcerdtwKUisxtHDG
I6KeG7dX4ocMWT+9GAWdNvsb9SqGC3ASKYtjhRFRRRXGqAfNLeLGv256AhF8F4TSy9PSWsx3LJpX
aONDGC+Cu2k/RfNqC3yFMFwseUSMy/DqWCtJ8oARcMzwo3NzOdSi88vW5P1Z+mfNKBfPGMZUNVkL
YUV+uy73uX4IaeoZ8kHuJodEfqYL3kECW6Cc913CNJ0XhgKF6vERDDl3nfXNLAr33+0T28fNmZ0T
I8pMhtSUpr7cf1WFQA8iQ+D8qwlyvXFF5dxNyl9TIdmzcX9dA9E6cX4VRSKpLBhQDlluFenLXLiD
CIVxv3CzsTTOkcotAOLrFUrMvmw6DGOscJTKmx1MeLB7aYoFx2dXKUAtYoZDMTCHza2alMhLvoYs
I5j/KdZTNL0QIhCxfyFtZHALp4S5MUes8Z8+W3eGP4GBgrrGQ35mBJ6xl/4WPbPZD747QhuB3CqC
3jguFIZZMyx3GQOeop/COJhQm7puEfuOwbLAt6RgVhSd3W+Neo2rNlw6xMhqnwZ1Ozo1ABWUSLbT
JDvTCbPeaXFQu9IZGu2uSs3guvxdk9+I51xFrhtgYDFZ0mTuvDVfvSQWPX32LXIjg/MOOl10c2Dp
JmS2LqzhebRJYAWqnfmTLcK8YhvzfuNe15NzEhUpi7keoFCnA2IPd+KvtOq9VcXcTEYoaBKKUdBs
s2f/Bpg70P9B0GnJdz2svWSWK0NSAmC+k/ctIDGIs2jP1zdq7y21kcI/tue0Q3+7BDvp68WRVDAz
dcMhJaW/9OltniXoWBJRgu7ZhkEI0riWTDSVLwGvalXIOdGZbVReseaXPqkE5rd3zAxdxjQ2ADMp
qJTfWr/ZraTVJ4yzJt3g9FbtG2Hng+wqIHknuIJFojhLH4cOgKcrxkAKtQrAdsVmjp5aBFIxCvbX
92rXIjZacQY/d2NpZj2mJqQh/daroV2iFxgTWwLfsWsSbOhMNTSqveO7jiYz7tXCxNOqNWxS3vSY
J9A0jBDgTZ8FVS0I+PYX0NBwtwC05B3rtVpmaksNaBUSTPUY5wiDdAtQH4XzwLt2h+41VQN0vfKO
pRlAE/2odCMaGOvORorVqTJRaX53hzYimK6bUMLUoqyXFoiIMPrV1Q6RngCH5lw3g91by9hIYb5q
I2VeMzpPfc8aX5IDurS+qr9UCU1v6W18lm2ASKWuJiJg392ljUwuLB/SsYx6Cplm8aLLwRD9muhd
H6UC2xPqxsflpdEYrYwVZO1RxO+c3I/d9i/dVWjTcxnEgl5/gVXwaZHUaCc8AyCQ0nNUXuYPAOJp
DF8O/azUsHS+qET7ZpZUDb+vJiFeAU/ojYyTyZEqUXS+d0NtBXE3VLim0pA3E0b4JclXrE8NukPW
7IjccF2IUlb7dg4uR0oxNIqeubcWqJCurZQB1iAXJ6k9d3HQDIKYdt/gXkVwfrVXVWlNJ4jotV+S
/Jipuh2NQC3rP3KzI0oC0DAFA+c7Ttl8SI1QjrBBEl3sOns0zdyOlNtK8vNI8J7Ze0CxXk4ZuAQY
QudDWq0FJ50+y2i+AGq6nk52Q5dTSRW7bb6q6YDLN4lPbUQF02G7S7kRy3klKelNdDlDbNUPtmWt
QR6O3wFSHIyh8um6b9o1DFNhtwcxlHdMn13WWW05YzEzDZ347fwXn6khy/HfieFsPZ1AUN+MsHW0
xz3Ja/w0o7EV+UCBp931DSYoqih65tloJGfmTdjNRF5Ys0oaWBRYeWPtX9dkd282IjgzL8IkNesO
IiqyfEKd1gF03U06KkFpWQJR+3vzqg0XPgxZA8czrOiq17ODlVsnJe5urE4TtUmKVo3bHEnN6ppW
M64n4H7WcnqmWuynA5hVutUjee7TsrpMEnXUKkVOav7WLTlGF7J7q1FEKKu7OlsYjsZ4tEnfkY0l
GHBPRgW92qTOf5WI0zsp/z1YP65v4m7EtJHCXY5FXPeJUaFP2yDR76xYvTnWXeDKnKTMsKce2bfm
I7BQuE7Y1D5RtXf0ZkM0LEOjoxN/joD5nIG6RhuczLzRhVfy/hK+SuK8BwhpkFkwMIdVVE+NcpaK
l0qYXNjrIzEsFgBqGPt4RyqUwFOMyDfC2ffTD3ldvGGhj5Ye+Y2RPVXW6sqJ8VsrtD+a3AqC6r0D
aMoqXD8xZeUd0nhkzNWiNQPcv/w5lW5mPajz2FZywanYW8WtGO6cT3irwkIgRsnlx3VoTtMguXUl
wg7aF6MDWgftK9Y7+N116sAYXMAxZsoneK5jHwFuwZQO1+1dIIVH3m1xiZnxBClDET9qtPIVkvwE
KZHAy+85ElMGGZwJVCB05HNxblECUCtncS57vWVT8zOySlEf2O782FYId3ZJ2MSL2uPs5lT5IenJ
bJuRCahz+VwUtUPr5VMhr94Yho5ujoIYZ38dXxXkgt1CyXLw2UPB1Sov1hIGzWIESVN94P7HncxA
PgwdGE+c419CS2nTWIVDVmNby0+0T53aOPfp5w+YxUYO5/hDMpFslBRMh6bRTaeqP5EwBC59+5FV
24hhq7p5/ii5NfZyDjFgkXQ1K/bjcXA6KfGua7M717BdNs7x9TrtV9CzIHIv0higJdVhmYpjOmo3
GgLqaEGqXR5dDPMDNEwC8qr8UMjmQVbqYKnoYQkXO06tX9c/atdiNrpzRyJN5blOkTBy40oPWmBq
g6TsWEyrwFvtBapAnmFsIyoBXBFnmKkemmUvIWJcqX4geXOHOOuiJM2ntVlu+hTcrgomfgHN+gHt
VKoiYYNCOKrRb3e2wDBHmxKIpZXihWPhdGl9GNGdcV3Mbk+DSRDUAewCKFZ8ekgGtGbeYsgBM+R2
e5HszgFPDah+1DvTTu6Jk3rT4SOU1IhCCHJ5eAmilZVTrjP1GqhaiPSa5hZL6qhxAGQ9MLyb7nX1
dt3mRhDn0fpyJLjRIGjsZ3+1lIC2g0DE7pz6VhnOQCxg9naFARlyZzhTlNyUmuEDECWxaY42iVU7
1GvmAUX1OIbDpVkLP40fqjL+hea9nxZZT0sjuevQHtt5+ZAVoTlA1RBNyMTk/ENSF3Xb4R/gDpE9
ZUHuWalcxYoF/kFlbpNPCZs6XjkKQn9d4/s2TCs1Gj2DfwBHGuvbx9TT3Wr3n8gh/JoFtccwrqv7
yV09zAm7+TN9VA8iHq49dG9t8xHv0hcaYB3SCaasBaAYA5d1FdnrgR4ZOfHQeaxnYDlYl/RCvdAp
A11kCLsO6XUR+GaPjJi1mteQn/2hAbit75ITKs8aGrcVL3tixNaYUBQI3Q3ZNjK5WGpeSx1PGMhs
p3Ns3M3997Q5z4mgQizSjLs1lTBKBpO52rm5afT7ZX6KRK1Fu+0l291jR3lzlZWNUWQdc0T1l/KY
37Nu1tBdamQ6wIGe+aEQcUQokTscfaWX6zxDonSoj0CCx8AsXKxXAyRJtv8LaiK2F+8OCWXnEETM
uE04eWWhrnPU4TDWuBcx4GlrgOkK1+oTJuhtg/FDaO0R7ze7kUHEF3Zu3ohK/bvmsvkE7h5fq3Ch
/Yx3bxmVD2mY+No0HPTM9IZmfPmA692I4nz8VGSWEZbMZnBHorRyUipNYPzsJ64tKOfdR2VUYimH
1ymMKihpHpBhPrW6YcOUCjTdzSKM1N1zsNGJc/UxtYapWbGDiBzNLLcV6ifLz4+sGzr7QRuCqX8e
xgx4LvGatrBKDWzDLQ1vGlSgPiAC3XUGgxAz4bHfHrWmiedOnjB4ZFjFbVGad4DEEcQV7LS+25qN
CM4v0bJZ5GnESzmKp1s83r9HH3utbkRwTgmYGs1cAE0e+G0/UesHNVz3ta0fry/V7o5jMxAcEbwW
+MqjCqwgEz1G2A3zVq0cYNtZH4pRXkXwZUeZhH0yRhBBrE+mcSjGz9dV2N+Kf1TgcXTUrlOHNcXv
W+aN1vtzldjXBeweQ5OtEBK6SFpwfq0YMQmcM4QgdTCcnPR2BMBnE9dRbU/ACrsubNeDsbkUy9BV
NH1xu96hSDrOZoNyplUdI3Xx5RB9N1KLHr1BcEz29XoVxd1Iek+RfDQgKs3bwY4qw1HD6tLLnUfX
6GeN+tx11XYbFcyNbtxCZqWEVP8Cga3Lxh+pM5/pxQgavwxEpHX7b/2NLLbOm+u2njtJMSisggI1
0mmX1K81zSEpEJal/D4q12OUEC/LRnSckVzwCt85VWBEwpAUq0mjAsApulgriYdQlV2zWe0mk90x
HxxFE/E/7M3QvpHDKVlGubSQEHMq6oN2qv7oxGFj1tFvCyMyoR19yi7GSbtTffQFBpLAevZ6Mt4I
5y7ARK1HQ0+gJL2hJ+PAQGd74PHQL4y5UlS627HVN8K4qzAhjWkkEzRtmhblFN/KsG/dD0v3axG4
yt7c7BtZ3C1I2kqryhay0KpDA0bAlHyLwQB9GFwr0G+qYwWDXWTBjcL2irtRtlL5FkJAeZilpkAq
GkEdvT+F6bkFQsdg/v89/hs53OUoK+Wi1Ra2De4ShOOS5VWhwDR2PPIbEerbs7cUZCrWCCLqRbsx
w/KloPXxui9h+31ttTg3iZbXcFpbiMhNcGRFz5P0EE+XthmcBBOJ0pfr0gTnmXKekiyjnEkVkd3Z
woxWBJ6EsT7Ukyh6VUULx/kNxWxyKUkVGSNvi7cewbd5kOzkkQ2oYyrspvayI6Nvyvz4ObbLz+Mt
/hKjPYoOAOXcymykctXkMMXelZ0VRN248/pz45o2cfITwQsXr8tP15d4rxvgjdFw7sRoZlnHHImM
ZnjjJ9O8PdP7IbUHX/uCvq/DcJ5LwZETLTfnVPomTMFtCJFp/jyE36PxX54DzpGM8VzEy4jfV+bU
U2rtmGcfqDVsV41Pz1uxjoAkwlap80EJvzRjAMxiQUgisH6D9xjNtIwg35PdEi3UGBfURif60ASf
pSEZyFqRdMCJc/u/SvnQ1eWEzfhLoC7dZk55IIHiMFwNU0RBsavTRhq39csQEVOqFxn1hm/YHbsd
n6dekFXY9egbGdz2t7K6ApYEMmTM+DTATx4ektSWYtUVHB32Q++c4asgHju4UcPCLOdVdj/3fnys
f6rg1TN8FFwdeomfyK3meqMnj7Z6EE1C7oVZ213ju0NaLafF0EG0mkd2n3yK4htVB45wc0D3BoAs
KyQBvqXCppT94AMzQegkQ6T8rsELjCmhNquQ27uG/Zcj8WR5uc3o25eDaFBn109shHH+MC/lqgJl
Ie6zyXTAh+xPQlTffVt51Yez/lIyBt2cYSvlZCFJHRWyg0qEbBvYVltdi4PAZNj9+N5kXuVx9t9P
cZxbOeS1/gqCqJJ1Xh1YhMPQeSxXhKckWkHuKBRzos2RDHGkTD2zUb2IiIq7e+kumOI/KvHp0apK
B7moIIMBTYenwgtd9et4UpzWLh8AHi96zQh04tOh6VrrbabBKuYv8VdykG4LZ/KrIwEaeemMQSTm
/t475+gJlVlPkWq867ip1WptxraBkVT2cKperEMPqvr/QAKRb9JtfmakNV4PwNrQWYLrJrMrXAPh
D0UPgvGuTjRVWm/JtJfRgt0CXGA8KwEo/M4fyXKjdc4AmIaCZmVA4b0NHkGpnml9NkDJL8qX9kgO
ybPmancSEEkKh4GnSQB9Z62PBpg7lON1Jfdy7G+ks03fPBubjBTEUEcZPYmyM51QcPOqmw6ytfs1
IN9KQI4yNsvCT2Ib8ciHHlVb7bkIUC7btopmaK8FOJXuei6c/IXRzLQBKyAJ3MDeLbiVxjm2nvQT
Xju4c01ttDNV9czVHVRDED/svfvfLCrn3JTuf0i7riW5cSX7RYigN6905at9y7wwpJFEA5Kgd1+/
hz33qtkQt7ChjYmZl55gVgKJRCLNOR3ai+f/LOob7NEpDPLDcrELuTO3HOlaJc6xhd0QhyAMlDz9
jl2pD+aXsnW0g/1yPwVgk0a+ztlruVMPAiVFS8l5OCMmFZPwTkA33EONxykpg4Z+vm2dm4G5js5c
dK/gePxRzGz7QmpSZcSrZ3kbOKkXy+DOii7zbvStPXvOUMysRE2Tm5G5ju7wpYSKNlCenCQxxjgs
lxOp7djVDtIAb4HBkXfNmRyXQoJ+qEWR+f+i6W+ZPIlbSqd0sBdvs0A0dj+jIwD7H+hOOdDzUuci
hxFcrD8Ey7vp4t4V5WndJr3DsuMW8TTq5L+KAyafTu2eXUJPOhhP7DNY3ffKKfLiXXYRTQttFart
1Srr3KPZGCszBkrMonHUOMOO7bDIC2nvcL9UF5GYPbDTeCe6xjbtdqUz525loks0kSAWPYhp/yMt
3b5lgrOxeTWvdeO8KqAUNc2ssLDhy+TKGHSOY4fudICcLFy22U9R9m9xKHx0s5bHeVG7yAdLsZsl
W4TGaCABKvKrZn+J0wNK17eNRmQznAvNO9lsSwJR2fntsrpQUFv8HwLtZftvqcT50CgFDWxpQs4C
kU6AUr+E98V+gY5Do7zgrt8KbdbrxznRMZTVmixK5d15sF5n+s/tRRMZHecswbdaZPkAo4vQ5q/v
THate/+2CIEJ8Om02OhzG71+SCfgBZTuNflUN/cgN7INUYladHL5cpMdoTvB0qCNtDOO8ufFaxCw
7Sx18dLNrswb9tq1/Uyeb2v49iK+YRL8jG4dNcWQajVM4mihHi/vs+/I04DpbGkIMAIQOLkSEClF
qdjt6/zdZfCjujorWd/rsI5lGA8VsCPyUs+RW4K4UXT3bN7mK1Gc4yjkNowwu42EWDQfqRkHkpFf
UvhH0+4EDfsiJ/VHmYf2bdF1kDW41s5YWjy86MX0G6++Av3magpqBCLVOMfRFYaWzwqsJme7BkxN
/Zw5hD0a4yw4CYLDZnCeo5mQuxl0CKLj7KAG4zQaWtxA4iIwR4HTMDin0Q9lMbWLWbDJUb5qRwzC
X5LL9EV7sjLg9Ja7zO2/3Ja5rdrCTiihJfuPPqtpUBp1VKEamlTdrI6PiTJeZMwI3Baz7UvexXCa
qTYJjRIcjF6MIZt4lJ3CDhFIKocW8Ph6ogq872ZSBbxmv9Xi3GOu0rK2QqiVHUavceZTsluArCZh
+mZz/SxdWtqaEFXy8BIEVHARBv2RvWm+JzN6Ucx/5OT19uJtpmpQiP8thFu9RJXGCeMHS0Q+opYi
7+kucefjm0Xs/gJ9FGBx78K4pdOolCSxDp9YSIj87VOHIirg62+rtGkP70L4u6UEtslYSBBikae6
eLHpQy4/adJ92Ivwv7bj4JUoLvcaUyk26ARRfaAcl5JphLRG/wlUaJmj+uXO8MWhqMAq+HulKZja
KQZkpkqHEdcJkHuaw4ZSMI23/dZe6caFnmEKDJJ0hBwj8xZsY6T893bAdr0zP1oH28XMtd/d5U+T
h8tFOAy46X9X0rmrZQLEgQyqWGSAyReWXs3iOma72abubVvZrNGuLJK/VsAvlHYghVgCRFSqPPuu
PQyTowfNDmCGLSDMQULhALSWOe1XcVPWplNeau4YedUWgsmP+Qw5snISJzh8iWnsiT4+UD3b39Zw
U4QtY8DbBsvjHw097UA0kkdLVqo+hPmjxg63v7+5UavvcxtFjVQuS4Lvl+Y+blqfaY9tdGeEpff/
k8MtlZ5QlqVTiY1SzwbImCu/zo6JiJx2O8xYqcPd+1EoqWNbQp0Uzl3xs4C5Jc7zktfKg+a7JShC
bB7mlTju9le1SQGEILQaqwOICyPpVA4CAxCJ4Bx8m01WZY7QSOvAzapbqZNX6V7Fibq9QSI5nG8f
KN6qswVVLGU3pdeJgYH0x20R25fV7+VCqvXjeUkVKWqsGLosoKPx59TL3fZoOCDbvJCDCLN+SyHQ
DClvzVcyAOE+Cus0PW/NnOD6RcLIAO6hkZzbOhfcVlvnZy2F2x7GsoHIJISbLX5m9ZOe3w/TUw3e
79tLt+UGDKCPoO9l6cXm/RwdR62I0T4FUtZDod1lo+C62F6s9+9z56acxirDkAYqFkTZk6o65r16
N0ujKJG3vVzvcrhNGTOjAAIH5LAidaz6JSSqM+Ga7QVubSuIWK8Xty0glmxZjREebyquCtrWMNdn
0tadw7MeV/7tvRHJ4k5OKE+gl6EmboHccDINGJ+J6RDpUsSILifRxIBAGl+TjpRaoQaDJagKYN+U
1N6XXRhEHd1ZPcBfTU3gfwSWx9enwdPVaXKGlZT0K50DzFfdXj2B5ZnKx2OaNe08ZT30ofaJRODP
tZxZEpmd+pZG5Z/ziMKlpc0QfYY81GVYtWZfpdgk2VDuh64KnSQOv9mx+U/Vdp2TSjb4SpPDTLu9
TK1ja+v3qqJfc2Id+xzDSU3r1KHiE2DSzgbxDSU61FLjRXN1Z5jxvm4B7Sb11FGlV7vSnLgnd5Qa
ASv6x0wqdxUjr0PcRPhDssN02Z6ayCqQzu2baJcDOW2srWsnFRckvFwU2k7IAvhJ2N3bLNy3FWi5
w8b4pQ5Irnft9JrS4mQbDWZC6CFpwE+aD1d5wCJmWXjKhv6+m+LHQcpOIWl2ttm/hl0bRIpcoP8p
3sdFd1Gm/skekA0dZxCbzn2QN0BViGvXBnqIM0R3WgFW5zTfRdp4kqbOSar6QLMOIwnUdjPZuGvq
zi2LGZOliS+BCNmopyBWgVFZ9cplDLs7OsRnuQCLRtt7Buib0zD3B/OnGtITaVE6SFm4w/DLATi/
u7iT3ZlFu64yfWTHji3pg4qll6lIXblv9qMGahOwL1uMnGeQUjtg4PtlVQUYZuPZibMZqBNgTarp
01QYaF6z5c953YBONafPqWX7SLzvh0HZlSV9iuf4mjEUZU12P1vokYwq29Hk6IppCD+SaeKEwwIp
MDeVa9sj8acwCyyGj2BSFJtRPCWxva9QZ7XN0ZEnNUhbywH3c5DZxFOU/GpJ2V0+aF/jCu8wKfeJ
mX8lfXMozf5ZrrTnqgpfCkZfrIxGLmtjy58iaUfj4gQw1itl8aVXTZ+qcqBNM9Bj1ENJVPQO9191
LQzaovkSRdNDaODF1xud0+SZp2jRK2uVfVMrn/IkO7GUHtnEZNcMk4s0jtRJyuYQqbYTNegwGQZM
ZqYemntfQlre1VZ0sKhy3w7VOSb6fm7lQ1Hpbt5862vLCy1yyCTQZ9bqfq7so9Qo57kEPl5aFMeZ
pI6hVfdEsn1DJl8UMl4xiXpVYkxehKXf6mCT74f4UkTN7Klm+K3Oo8jV8Nov2/y5SECMPqrEUUC1
pdL6MMz0xwTrjMpMcsou3ctz+MIKQMgzwyXTp6FX7iSW3bOpOahx5KttemhYpgOAeAJxS5XiAIV+
a6Iy/ZRUh3mS7qK+dSeQDCpp9aqpjWuCpWBWzUc2Dmc69YdMMTzwGByLFPeELjWBNVm/4iHOHK2y
Trk++VYXPmL6c68USuEUrXax5eyMyk3udmV6yqPY3rWJDOpqlUyuTjF012Dp4/RpGukxlqi2G1LJ
rTHO5vU4q10JGvrMQg3dmp9pBszdNt1Ps1piAl11h84+gf34GufDdzRROQVBncawDgnGMzNCAAeB
4p5VXJI8dAe5+lYPKIln6intR3ipDCAOU/o8scrHSflak8oFtYBTyj3QtOc9HdVzMqs7cIB/MmOw
uFflDpA0932Gx+84H9Oy3xsG9cBidul1JQFbcyU5Q1wzr5bj11KOjnjzoLdXupKQAViSBeFMj31d
ftMlzWN5fVBC4lpz9Win44M0xfuSLj5uOso9Wt7i6iBl2ZOGt0Y4m34aJZ+jTkR0tvkOWLt7Lp6R
LUKB3Gkt7bNR5Sb7ble5xEdVrcYUGUapAlGFaWuIbUnz/L5guMhmKMgkgcN9ScRYu/k8vcTEzfHu
iBy02amo5i8DXKhte1GAqKp+iX7UYPMCOuxfkJp8+CFc6FPJmjRg4BuhYhcHTVR6EnzLNIjGQLbv
7Xd9uagnb2ZWFohWPZWeJ/uXBM5lYbv+duzxWwZPqlWUJQsTDTIKzDhOB5293I49Nh8kILvQl3kA
2UCO82PwAbi+SBsivBGiX4PLrmXQtk65HwEAhf7gnbCfa4ll/ghCVuK4WEczMRpvZ5GMKmT2jGaA
nXWvAWNUCeYXcXZ/c4NWwrgEkGmEBkanods8oWICwifDYcId2ixfr1dw2cJVS4c8TFEOXOAlr7+0
ijUOGLRQn/9W+4OX7aW9fq+L0naLZd1axUXxlUgtA2Q/UyBSxxQ+QpiivWixl45nojxYYAwSdT2I
5HG+pKlbvSIV5KXoC+h27V5/6xgRWsemtcu2auOxagN1gvMgFUif0rnCU3IpQipugdbg8AsQ41Ds
qg7LGEf+XWD+Iomcq5CMgcJp2UtTV3kunvUzuxje9DmsPHOHHqtAPdR/MQSHkbF3JTm3QdKkVLsG
IjvJ77r9BMpNSdA7tmn4GH43VDyXEUtzhq8CahzXqYrcY3Msm6eqeu5F5aVtx7GSwZk97YzKiGoE
3K0XPsDs3dkhrvLMDhnQTmOBmxIpxBl8jDG2PJegUEqoR0x7R7rIH2Lbu20OIjGcnY+dmaUARYRH
b7UgrUpXnptjk4h42jYfsKul48y8zXSDUQ3aWBJxJPncMuoqzfOcXCdZZOCbKgGfAIRHC1w6j4MQ
0SIh0QxZjU+v0Sl2bdmlLxFYxdhheq5dFgOkxBE5jO3oYyWWO1dZ3NRZlsA6ljwXwKSP9Kd0z86h
07oxBaKq+vwXO7eSxx2qVicSzXLII3F4ykPZaYzqYchl57aYbat/l8PzpU12N4PzAHJMpTr0OdLs
c4lRiUJ9ZO34KS76vZ2Dzj5CMpxMvsJK104GAWjJsnZ/eH+kwCQ0MSoqutk/ev+pNSjtEsQEQ2gf
wFvqD1H7KWbyg45Al1QAyTVFWGybbnIlkjsYOjVzvUuQOyA2iJHs1NWh6e2l3TTUlQjuUGgtMUkW
Q6u0jz2FgISynS8ZFWXhRYvHGSbBY1AzJohhoEIYstaxlb02fO6n1Am1V5UQgUvZ7GZYRp7/u1uc
ZSp4jU0GhUDd6T35DObV/RBoARAiPVEEvr1LhmXaGgB6UI75aBijbIUViRH3Duw1rF4m/effbNH7
97lrZbBHxAFLCtZQmZMDEQoI/l3y5baQ7Q16F7IouYptlGSirAYjvdfI+dkcyOxoIAdNCBJv6IxP
mx9lhfzEbZmiheNOlNmMFlBOIDOx3QIcj/T59vc3HT5gRP67MdzxiXID+EIyvh8/N0PvhMgXdGmg
NkA9FbVJbB+jd1HcMaKghA/HAqKGZD6CHddP8u6YlMbDbY22HeFKJe4cVZrWxANwk9/MevZkR/6E
UgYGJFA1fhEGhssr5A+Xh9tLlzVcYQBx/2gUc9fqhVFlMgJDCW/ZhR7Q9E0Aq/8fWLWXEswtWZxm
TTiWdjpQ2au6c9e9Rsqdnn42olOIWNtIAqbsby/lsvl/yDMlG/gfEmCs+SaJPpbqcBhq2Yszsgd/
X6T5RqQ+REwT5Jm3BQE+1lQsDLDwtVrazYg80lz2kv6FTl5HWlctvrci9nNlcTN/KvQuh7N22mRE
swg2i4C2D6MfSDfZ1/l7f0IO5KwE/TX1gfjkUgy/sn18nFGWtvzba7p1CoDDiky2DbRzjQ+A66lV
KpPIsE6ATg0GObTIGpqmiAdJJIbzVeiemKOygZhslk7KhK7TsQi9kBVfb6uz5Z/W6iy/Y+UTE0sF
7wcaNL2pHXZkTC40zr7fFrHlojDqBBR1GxAE6Hf6KEIpWFLaEVQxmPRzAFu4Q9v2K43lqyXTQCHZ
p9vyNpcOAAQwfDQ963xcqlZAsKUqVNLLB43uqPJT0QUVvc1VW4ngDrKpFDZQFRD60sKP0+dO5NU3
fSBgzX7rwK3ZYDSAbFKgQ3w2ME7R7cZ92oDQrsIbqNQcUTl36/yuxPGxZ9aWZgVTWGbhUqdvHhVy
aeznmBxu78xmxLKWw6WEqjHJLeRH/32FD9/KYNzPIEMwXxOM/dyWJVKJi1iohie/PmEFwzg9yVb2
UEzRLmP2wyjFP26LWnab90prrbjghdbmlJYDtComBZmg/GFOyt1c227YdZ9J2Th5DLyr2zIFRm5x
/sFO0xI91ZCZkl2B5i2tPQCnUSBEpBjnHKooMhAvISpTzX1FX7Pv7B/bVaRrZwkiM9FmcX7d1qUk
SjNoU9mgmG2bfTwrTi9Vz2Skj7cXTnB0Le6+J3UvzaSEKEIDq3rRpL+4CtfGwLmGMlL1Wmlhd8rE
LlLJ/Fq1D7TVjoZaifp+RcvGeYmxbvq4WYb7AaGGBwDKO8jEx570JcP4BXr5nXJ0QTwosIpNf/7u
m/hpRanMVDyioOEgfUkNP0pVp0Sj4lA8IGUkkLVt5gAFBZUY5h40brfSpRU+XlJBBSP72RqCqS/8
cqQCf/4W5f15hN/lcLvW0UFO+hgx54iR0g491Mi0uujj+6RfGxDpNYf0aIGuPXVkwYtbpCC3hZKe
j3E+QcGsly8sty9jVty1LVUE7nCzHRN0xKAysQxlYWv5eAt3+hCGPQDE3zSsjslD/WlSQccwuwv8
HTInKkbJA01w2v6Xi+xdLOentLZjTNEx5f82FYgUzUKT0DlakB2LC2tckXFuH+93eZzLAhNAMjTA
VfTiaKfrF3kUXGHb+/X+fc5TTWXOunIBRigb65CWWMhS8sdZETSMbTZSr7eLM/wslJpyNiBHOi6c
tslRO+TIU6OZdPc3/vBdIc7y6VyCZHwpnUao5YWq/Eym8Z/bIhYb/vNwvYvgbNwyMfmrLi4xa/d0
/s6kO1NXnSg52dOd0T7I2qfb8jbrJqvFe2vfXQW1PdHMqDOXiPPr5C6zTaCldtUdZg3d2c/8KBAt
osAqeCwB9LCNsbJYHWWniTzq5WtSCZQSLOLb02ilk5opRRku53eZ1sr9/lT62VXbiwjfF7u6sVdv
ldiVGCMv5dEcIcaq8ruE6nddCax2fVIr/Kd5tWgoavLbPLGAzjYBqqfbIPH96JjkXlOUBmkuTwn9
LHzOmci3b27OSoDyUUBOzDjKlxQMOmO9+kuGsZ+laRWdOagRLzPvYnLozYt5JZJztnVuxGYYQWRh
qXcjcJcnBghEpE3gnZ8Fxr4ZpK1kcR42VEE5aEqQtXiKxh3ADpdf6sKxPPLTuIO9oGQS+uzJSF2h
lxIt7fL3lbWYkd1KGsHeLbn4+ZD4bIc594dlcdH4DqJU5osSNiKRnAOOFDKF5eJMJqV0JvuRGXe5
JbpFRPu3nJKVXkpeWXk7Qi+WeSS6D4tv6KpIlUh0KS+m98dpW+0d53zVDIM0bQM5g4uOauwepoV9
zZGCwk+CSlC621YKvNMSYOoXRpyPSk0TckGTAZQJaWKgVUY3VfW5zTRvRn/ZbZvc3qN3SZxacxsN
jaJBkhZajmSEJzDKBEQXji9uOivNxtgMDFwGA+NHjQDMSshsA8dioWFaALLnfeGlnnFI3OrAvMQL
l3YUT2SCIrGcQ2nzepDmBT5DZvG5V7VzUpl3cdsGLbhFu0EEdrgdnK7U5LxJX0mJ3Ze4XUKD/bTt
4WLQ+tmWuvtoyD93Mbsm3XDImv5pqKcvsw2Ix7JEGpg1QUmbg14ydLRLjqzHgnt903OvfhfnecYp
lEHkgN/VmEtT5jdF+X7bjjYtdiWAcy+6OSeZnGCh1WmMndw2vlS29Jy27JAWinNb1qbNgtDaxsCJ
BYBXLkgJaQxSIMRCnlVei+IQ2ndD+nxbxOZ6vYvgH052Q23AEUBEbz+Y0UUWddxs2uXq+9xxGDEB
oABWHTmBKHcM62RFidsWp7n/noyawHVt3jorWdwZAGfwf+JgzEvE8TWtZbcYH+320Ui/WLkhkCbY
HB5517LlaGiBvQwy6T6wRvSAZfopDongMSbaIM6ggaemyPaCC9npja9p477u6f62DWyGcat140x6
tlNDxiDNMhXXHorg34qduBtq8+SsxCx/X11gY6wNISoCyIH26SVEmjy1gI3aSjsSKsFtjbZQ9tHh
9fvk8LMgaHU1NFoiZIxezbsQb+c0ANBz8gIESM/GhPXs2sC2WpxxISIZFNkFd9HYTUenXIGa0fCt
if/Rs6doFvggkU1wfgF19/+IYDrbGcYcqJLoury9WdiVj5tV0xZzLgxmBwLxx6ZG4/s0uxJq1UDU
OdzeLGXbRxjI5RqglFD4klBtW2hln0bcJZZyKdQeg6AYNVUOvVG2bplN94McPeXl+GAW807K3Kou
rnUzXvW6+2Lk+g6zva5VUZfQ5hTH4WNulQ8JqU6yGl2yCs12jF6krkKt80VODO/2r9/EKwCnpGKA
m2L5lzs9rTSbcxzjQgC348K7uKPf+nPsNjsDNfag9UH+qUdoQBUVfTabTtaCufNkNo1KejShviF0
gZHDBSc9XmBLlCE52e7vAuuVoss2rs5vHKZ1SQYommL0kjjd7t/ohrjG0wJl2cQArxHV+LefzSuh
3GnK1KnrpxZCzafh1+zlfgbsqi4IIVL2s30JRIbb+7l5tlYCubNFmFE3cw+BthQfI2M8WUkmGu7a
vKjeZfAY3mGcZy2mqvEUG6uXQtZ/yEZ6VGnlD5h6aIZp31eJIAW86ZVWIrl7GJxTNiodUEvVkLlh
uZNQzYlGUWuB6DSo3B3cxyZVwD6+hL9zoKGnMQ2iykHW8ggkl88sGPaY73hSf9zeNNFZ4HG+K+QH
TLAVLGchvp89HeSuwI/7sowDjzskEkXh9mb3t4kIH/1IgNlEYufjYUiVZiiapQwxHNkV0Nv7HKiy
CDjKU3vS/c7D9L/LnjKXnZBf9KuT9Sg21U0f/f4beDPqm8Kk2pJEMJXXqe+dfERR6ZVGghOxfQZX
cjjbQQ/HUJeooy69Sr6q9P40G14io/6r9GFQEHZm2nM7VT/zkVzyTPKTFGwmpr4vhXfFphmvfgpn
XmYhSamuQWVtvDTlhFrncxXFAoVFQri3jZl1WRF3EJKkn9T6SUu/hiIw000vs9Jj+fvKl1YZQCnk
Zeuk+U7KHkv2ePtAiFRY/r76fiNXZUVUfF8F9LVlOz3a9oiwFredSV+pwV1BMtX7OFvUWEAiFX9h
0SFuckZsFYCBUJArEOnE3T9FoY9l1S7bAqo5hkOdqK9mIuooEurE3zhaqrJ4qX4AEi1Y4JpJ7lA3
c+xdfSx27NNfbJQtv8374798D3hKAMROGyglq6VvWgnYuzM3J6IzvGlvKzGcUk0SFXpcQqmwvh/t
q2Q/31ZD9H3OHVYVEAuKJVwc26dQOSfxl//X9/nBED0rM71ZGl4N0hynkt2lqF7eFrF9h7yvkca5
uTqeio7St8qlHCgwr2O7T1wTvf+KY4CmQjhCJFg0jXNmYysBigRoV16r/mzZ6zwKXqhCjThHphqd
ZYR08QJ3vbeEprGnHaKz4SywtOQggvtcNvmPzOFqARd9V05ntvQQkI3QZ0EZpMgaAl/dl4QwO6Jl
43ybVIwA4WixT2W7D+VzRAR+ZtsDrPTgvFqiyQwoGRAw1uPPqptMZ+yUO4X+tGf5itZX5JXoS5MX
nkTRApOBxkTVGoEDF60l5+zQ6AUWPxNrKR0XcBO6GwIMHQsnlDZ96kpVzi8YLdFAWQgxVpM4aqg7
s3y3zIHePlrLj71lGLx3SORmmpZWnlR5LY0f0cic3gR1IBp7hkmwcJtBERJmyzQIgIskzjogRdKr
CF3BdfptbH/JSu80E6JAtP3fVmrbDEFJCNJdyzL4pruqbDERsjTzTNVjrBxpKHB526E0wEn/K4A7
TnoX9nZUI4eRns274RjuyiAOAAD2Jf3UeAu8Sfw1/SlqUdoE2AE5xm+p3PpNTMtw/UAq8ycgt+kB
yjbdtQG5zDInN/qKpwFBFzOernQSYfBt7927bO7gYRoK4PsT3kVjWp+SWvPD8KKHr4Oa/5WRvAvi
Tlc6DsC0XAS19EzMxFWlyCvjfSQG611cLG/61jIjigSBhGZezvT1FFiv0YAZL5yrM3gGd9bB8KSn
zpu8HBNehqBGv2WUK3F805zRTMW/GCgTHV9UmnthEQnc41tC4w+VUNlADVSyUOPgbpW0bNJZJWjx
b/z6MH8Gptq1eKZ762gG4S7342D4oj4Ur7NLfi3Dr/NrfTS+i1t+NrtHwDL7+3dw5yOT2ZzFYEP9
t9ICoEh1n3r2tcXwLQBef4BW46co57LlLtciucOhSWWlxsvIgd58Dgu0jEjXQX657Vc2r5+1EO4U
DJXRsiqEXl0TnrWizvBWJ0heUYytjwCX6A+yUp4xg+GPVr/P2HxFvPo3FfD1j+BOyIJbPFXLJK6q
VEcrIftGIoJDuL2Y8JyWjH/AUfExXMikYi7U1pLBaxOkU+LEoBpLAHxxezk3T4T8LkX5KMU2Qs1Q
R0gZGHCWj+MkCBtFWnCnQevyespAy4vmnitQFfyKfU7ALnxbic18NvDGZFmTAcet8KDRIDYj5WyH
y0QAqkxvTDY+3lmNU37SAHqGs3hX7tRDSMFmIzL6rdt7JZsHj56AyKoCg1tBKymmOMhwrGvygxrA
HVwowLL4b/AA1/I4u5AzNSopI1jRmDgy5thb454ajyGrXCn9fHthN3fvfV15mGirIfpMAejkzWPl
TJH1kOd3BSkENZzNHuO1SpyRNPac9GMIMbbxmhtmMErDTpbALWCmBzmLPuez7cxad5Gy3B1LERfW
tpI60I9kBaDYfJG9Jq3WVOjT8WZr39NLVARk2N1ex82nBlL3v2VwgSQ6Ps3CJouMzlkilQjsh5Gj
fl2QNkE4g2n0cyO4iLbtEnVRtJyh0sOzFQOKrRszFSdPrgG3rz3NOlBicDTA2wbuD8EJ3FxD9e2u
wUQOhrU/upEmbLsmDkE2U03PiVk7RNfdLp6D28u4rNIfV+tKCnelzU2fpooCKZ1xshvU8vdGGDBj
l+WggxFijP3L6/KnPOApLve4hEmjj1qRMQQLXJcAXWROMcQv5a9ma79Mc/uQAGOqt8FEV45XtdGd
0gi9WTFqp6qlJ43pjwBYu+pKvx8igJow9MtL3a5L6n3bZrKTm9bRaqq9rqReY1j3dTL2rtLJpyiT
RhejzT5s8jwyLXViybgPzfKYl/lTmeqZM2SgXM6L45jobsSa1wgt/xWQfQy9eCj12VVq9lzkwCsZ
+8gD/xGG8uTsLoqLO02O93YZPypxsmNT/5I180lpfzBjejHofBxROhoqzSUlSNpK2827+tGUo28V
+55bgMHXw8bNp/gUdZXXYSrAARH3wZaGPbMIOntav1MLRyuN57Cqj21U7nIVfbktRilJG+0kO37V
JdsBaq8n439u+uHKkGeXM+AsAh/GqOynQelyh2DR5q46mp0kO32o7ePUUh2J9Y5lVyD7rl25TrzW
yHdKi2qOJUcu2n6Avjp2jj4CMUk29uk4XuwG07exfmTm8KmQZj+WgPES1XtVBs8No496VgR9ZBwk
0l/IUDoYrvXNzgzkHHj86BQ9m1Liac0AOi3LQ0OMb0YsmGj1QEn9bBrTPkr0gPW1E8v0MI29Vxj2
P6Y8PqeykgMSJzHcJpz3VZH5iRJdIhVXd2Kqd2VaA04neq2kJzvEtdQqr8U8BPM0fZOrrnW1DJhW
ZoY+35plYIvsToUsHevM/JFXke5MDJDiyVRVzpzGGFdNKsdKpF2sU+TFJu1LWBh386x+S8fpqyzp
3ozDaLZhhlee9dXU+qdqDB9MMzwBiOdHkY9flVw51CnQfLLG0zN6r5PyWWnZkyWNOzRyP90+wVvv
dvQM/j5RXLjRpgqKLGqqeETRqBsZ8mXuogOhyB4Otm+l1qG0Q1Qs/4JVTJPgOeyFvN2U+deoDqBI
Q8mp4ln5/cR8on0Grtpt1bYC0w8yOO+UFvOst3KmeOHX3kv2gIcCD9s1vi6Qq8qnufVuy9twuR/E
LX9fpZPiciqrWMJSJlrqwpgBauWoraAuthEefhDCBdthoaIUJ2HdTKDzzqhbzWYhaPYUieBC6cS0
SqA5QISujkGvdweiirhgRSK429dsZowqZ9gZDN7el1lzMkZRL5JIBPeQXSDqmzTLwR2Yx04nlw6z
RCJEBsa/Xi3wdhG2GNgYENsB8v/eRqzk2jGgvWo3Qx0x8W7b2LK93AWI7QfKrqbIIJbl0++alapR
i8YtjOCfpegQYo5NDl/HRPAs32qdhxyk9yW8dIDsy9lyQ4aWggxF8VqQTUkGAfMfsPHY4A9VBBR5
6dXQmcuAvFbgar2t4v+yqu+yORO3MyZLTYJLHvTXGGS69BZxaO/b9T47KLiN3Sx9sGmORoXDbckb
AdoHpTnDn8PRrIE0gGjGHO8KPTpbSreLYubYJdqeYxEE6La/eNeTOwRgJm6laoKeRn4vGz7tHhDD
3NZo21zeRXCHIJ5SQrQeImbsmPy17BInI58UcRl9uSb+tMvfgt7saeX7tLKqpwhtX9gzjIArrnRZ
KmvZhLYla/9XT7z1Tr29X1biKiOvW5Zjp5Q6ciw0IQz65PakOmiygTvabEfRXbJxT36QuCzASmJq
UCUFJCxs41icAYU4uSlySPM+2cFM7mtfQRapCaYg+SJOegt2kU9gUUzjFHMC2RHND5aWAmKn2jVF
6XbaXxBjflBz8aorNQGeJ+uDin2sbftU9Kd6GI7qTP3bZimw/LdM2UpKl7RzEsuQYsv3/8PalSzJ
revYL1KERkraas6hsibbZXuj8PCseZ719X1Y7ueUWbrJ23ZvalMROgkQBEEQOOjTGjVtuoV50n+J
wviRpVe6RSFAAXnioHigDMhz/+8EYTwGXnPr2ZSxMmOjWaS+mFKNjAOPRH7XL6GrQSTomJff8EWV
pdiHiYAD2ZxRIQq6skm+COV/6sQT1f/cFogHxaz/0FbGMraAEgXR1TCDPklREzZjVlM/XvSZF33u
WvZGMmooG0Mo6i6WIhNwLfiVwMJZxQ9NfKklxb4t1q7B4Y0Fp6ZCRNTt/44z91FWVXGP46wQwb9T
X6RRt7u1vP87GMZJrIlEhq4EjNIFVRSIxmEJ/+9JBFXcSMLc69spn4umA4SgyiigCfruvGZOZXzp
I15t1G4EtYFibGEOiy5uSYcgLT0kYm3FyY/b6uIBMKs/FZ0+DgNkAd1FQc4jjzRhP5LYSMB4gIYM
QtcbkIDykqxn3C8DxEvHOEitxOH1/+9vnauNMb5ArSoNdKaQRtZH0MmGbiZ4kvCAoT59O7m3NbeX
oPvNDJjYYSJN0ZTUDOi45AmHreFQmsbITo88sjDe3mFiiMQk4LYVABVLL1FVWnl+keuWc75yTIHN
2epdKSpGCxAlAuXy/WQ83lbY7vF9tQR2tl8/YWZPN8ISKuOZlD7IBqwWd9oleT/JttpjZutw+DtE
xhcU5VhHOVp4XovUMcjd/UnKyEt28xTH+IMyU1u5EQAjgx4hMTL0V3M8Dmf9NcYNiEY31AayIo4U
+lpSOYV4wexgjkHviqEpeC+gb49vePCGddG6qAVt8FT+aOfPIB6+vRo7iUpQVVy/z+wXTen1KjFr
vAmoT0Loj8LJAId7Wz+MYWvNHecc2Hc8Gzhmz5jC0hZS2GBV/NERUWeWevqFsnTUxylQOJa2f1m7
orHX0GkIlVJMYAPlGQwWQez11oTJkeqJNwl77wlzq0b2CayqZyWJKLszZRqtPoOQ+V31ESzYBcZy
Vs74XnB04vJmVO461o14zE5SRmGuMQQJtjF2k5VJqa3nUZDG4Z0hpne4svm3bYVjiwazpYQl01tl
BN5IDnF4GaU/2VAbeZgNRcwaPNo1lsuUznPikuquToLbIuyV+/62UHRTbwKrZVH10QQDvKNUGmbS
9g/9bLgoNQnaGKdTL87eEqd+0uZuhbJYM7+EK3mQpvaiNbEVybjko1naioz2S5ughwF9eQQ1tE0b
t5Y4GOCeVzAJ4fZv3vUzG7Uwh7WoloqWiFB7PObfmzq7W8XltBLea93uSQBeKfAlYMz0G3rGbGim
aE2h/TRLjnPaeEXRBbok+E3+bU6Wg1Dp95lacQLQfZu6ojLCaUaRtyk9f6QEiW6ULiXfbmtvf5Nc
AZjoAzPW6rwHv76T4pm1OYL93UJueUnchfu4y5OF8aXgoQ8x6wGyqMP7GePqC5Ejyy4AQYoLXUco
l2C9TGTCxeihiMCz88K4t2aQ8t3W1h4JGtLOmOUNAjKiI/39+/4QMzNtDA37Iz73TntAwVpjtafK
j+6q9+qhAwc7mm399Bi68mNyr3zij+ZSdqXc/ATGJOiYalkZcCTVJV6gjKo9kFYL1Ey41GN0ycCK
VaXFoUrDQJ2by4hrvy73D9H6JcuzYCDDuYBaoqVE6yAm6pIOT5gG+uMH3EVnSzTSw1p/nHX1Mddb
uwmJlwnx17wuDqkO0TBmKFaVwVaE/HMeLrwL/r5suoR5YFhCjJ34Xb09sk4YO4a9vKAipHnX8+iN
ed+n/9+4t3gt0B85YvkwkgBvPqI/LxknBcqDYCykH5pYyAiF+P8RgVn+cs4zIVJ+fr8Pn9X5Tx4K
9OsSMA6h0EBtauTYpTARy1wXqx8yzi7iqYhxBEmBgzmM/v9UxERR+SQvoNL49yqiKn6TtLyqiB3k
qIQTqVYapS1iZdFWEMyGqZoSLEy8Q4ejKXZGsKGVYd809NDpBRtjXSyh47k0njBMlIR2Za1vdQgz
dF+V9pPRihbBpNfB4LEg7coCGlkFU4oMmbBN3kOlRqaW/PtV3w9nrwBsi3cz17HRxXCM+aE/dBib
YvdW2bzOkO1q9/ZBsBt0bLCYxFA1lWsuThBGHXSr6kd/TSo7jr7fRtm/rm9gmMURVRmP5xpEmuzB
sGk5lOHoOerNabFJuDi34TgrxHZ6m2GZRrVM0UJMj3n+M++7kYbib7zvrBbdMuX4fiF8KOpP/fDu
9u/fjWU232dcr6YLQk7o96XynZmdS9M41oazCphb3HEfielR9MYJbMAYP1wjQF7HChZA6UNo+0w1
OJmtYqJBeML4EzyC/onX3AAyjrmOE0WvwBjlkPFTJHrpH8wrowPH/7s/TcYry9if0kAFGpTRkuD4
VeNLs3y/vUQ8E2Ncc1eVqHASIUS5zF6+NB/rxPx4G2KvhhCC6KCHpaVob5h3ZzGd1JReCJR74R51
IEEd9KfQ01ZLeVy8EA2LdJKBfEFCnHelpjp6axRXaEaHhlY3eUvTa4MGxp9qcNHP45JiRAfxPHyI
0Rkg1yuvJELdV+oVlVFqjhGKvUmz1GvSVRaK9e8VoThk03gWw/jUDSY4efPEqeTMm8v2hCYjO+xb
DzOhPuT9dJwi6XPbYxpb0gd1lZ2VLAkSubU0jaDMkuReaZLa6okaIWR/SfvZJQqKj5fYF8vO60G6
iJqU6TgILeXz9rPhsznGvtqVft+V58mM/mPUeeOYIyktXVv9TmpPUZIMdtZhWNrtxd/3y79UwR7N
S4UjJtVxYJL18xJ+r4XLNH74OwjG9ccyhlRI9EzWmiBH3/5832j+bYj9o8zE0CVTNzXzDafzDFKC
IcpH3GSExlKVT2r1aHaypUjvCAYAjy/i/BXj2v5EdxtQxqMRIVfi3hwgmFQeIkN2xaW5ZFrNCZB3
l2gDw/ixNesWU+oBk0nHuUb53HEavdv627+mbTCYfdiQnEzVSPXXgqu6cFEv75JzcRgumTsGkq9+
BEWWjYq3QLMGNz3xr2k8KZk9ibZNvdZCSGmMoBEoi6euVF294vVB7GcMr5KyvdEihkQsYQRJzYD4
dBi2YMPV+YvTUyoGm6PXXU+zQWNsX4mSqS8kSBUf4gfiymA9I3b+HDrTp7a38hcUG57joPCarx/k
OxNzknBlBPfI7V+xHxVtfgUTFeVgeU0aujsWHZ07mB7goEbbtNB478kBL1HOWUi24z6aRr0N6a7A
nERhuTMwxZPHOLGvVVUBXzam+WLk9u9x0RTWa0xA4EGvjP/mSkc37ptTybx+n+Jv4i65iA0TDLiw
RSqGXtt6e1K6ypc7TgXYbgC2AaK63ADhQB7NVMHpvpTftfrTOv5oSsMuw0sXaQ7HCPaVBuZCSQcn
vcRejciCwaIydSOj95P+LnRmjKTzMDvUTxzTkQ5NwIGkXDBv9XiFZOxuxLDdUaemMAqPpI0OZlXi
Wb13FTL5tUAnP5q2pqEiXJ3llOOc91PosI7/yssYydBVUi8bNFF3mB6rH6gXPpVOjJCzxIzVxZJs
aD1o/qA9BtO5rqiM6TToBO2UFiLHo+yh2f6LoK4cFvz9DXaFYIwmTvuhDzVAEIRJPcIzAhZl8en2
2vFAmLOtlNcM02OhPW3tEZQZbrZkdlry1MVdJeZwM1stbdKUCvM4uc1TjhVKv6KcabZBHeMugZA4
uLi5t4Xb399XDTKn3dTroZBoEK6pKrvJXZBg2wI5pcmH2zg8JTJnmjpI6tpRHIyGvR/Kr2nfnDWB
x2lFv3Jjl7FzoEmWgicuhwrTA23lLvwBHcGFx2M24fgPdvxzNMsjSUTArPpilZFqg2Tptrp4CIy7
aGsFc44nqEsZfH1ALPqf29/f60XZbk62FloJpX42E4gwHdXWik54LnT0y/BJi23NbjHmLuM1me1R
pPwGyfiDpDOqSEvp0Vvj2vu59mi5XlvbBLQRqXs0D4LHEZKnRWqUmzMF1f4EY6qgxRY0FQg2HExt
/qRasz0cMEXXTn3tOwdx/xT7tZ10xle0WqQgDU3VCmbL+d10XD1aolu+NA6x9KOIaonwRXB4j6Q8
WMZ1LGk012UD2Hl8yY2vdTdhxmrs9+lFSQXeabKbvbj6dZ1xGaNWlKFcA6yYnPSdCrXSo2QsL7Rh
N3exjp1zW60cJ8U2CDfSJCgr3Q1h/wVF2yT8pk4nonIiEI6LYp+0RwkP9gQjABDmTKDsNK0qWQ8S
Sf7vzZDbbcC+NJF8kuY5gvpIJ36MJu1ujsrMAoMhp6GOJw7jQtB1j6suLW/J20czqpxQPTTTH7R8
/SYME1kow6wY4goQoSxPcUROtQGWa7k73DaA3bMRhRqYkom5qob4ZiZtFhNTSmcJxQ2ifZc/0LKq
MbI6x0BKpnl+jJw/Cay3iIz6TLRUYR7jJDnl+hKlOIPVlmPVu/evLQSjvGJOQjEXIBR1T3QfGQf5
ADI8r/VpDMpR4d4m2qJRZ7lxhnU7V5VUQ6A184rckn+YXoRhCeqz9FT/GGkUGAf/5uK3Z4dbXMYJ
F1lZLI0CKbvw0mZ3HSjPeKmzvWN/C8F43UFRJqXVAKH64bH0Mr91BZ/PsU41xEYXWxjGy8Ymbek3
ocF6vdTil7l+z1kiHgDjWc1Jq4plgRxmEIPe/IA3VnjW6RtxZhAjazafHo23OFSzG6MIlaVN+xiI
JD2Y+uOgfp/0T7el4izOmzL9LFlLNXxdHMrtkPnK66Rg3hG4m/eSJDSO4GmdgNiEEUWYJGlQa+D0
XgvNzUjV6McUxzwPaX+VfgGxQWZeDSGGXwGoDu9k+VK1/m2F/YNfuAIwmRKi1Ysioe4aktQHAnLs
tLdkFAh059It/ZRHxsrFY1ydngxR3U4/NXfWveg44i5cwN5AD4GpbLel23dDV+EYp5fKY561zYKO
ZPWHVEm20D0p2rve5BWwv/blvt2tVyDG37VlWoUltbveEe36HR0Ng/RdQPltRzcOGk+3MYS+c2Qv
d6dA+26Uzm1J92hi1I1F6oznK4eiL0ARAc8Hln0FBOeh0zjCU+ZTOgJQfoDi3HQ0sHbytbxHjPMb
NuMS1W5p51oGtuovruIkx/GUe2hPvmDK7zsZpcj6IbqfeHw/e5Tnv8EyLhKTCqc0pZ4YRYhndXJU
W7Kiz+RQu+DN9hEvdmBBzbwYhzYnw7Lvya7LzfjOesK41SGCwHpynk0v7Z+69W8XlHExbScmWkRj
Ahk3dNEtvbB3+o7yWbqLc7RT15ys+Ni80H3Dk4/jddjotBjUIokMaBaV8Sri+pmjP973GaeTI8sh
CjX0t1QP1eJ3Aq8+lW7sG/uRHUWrmlOz6NTLTI+LTXBM0+uf+IxIxKP0n7zc6z+EjL8Mgi2p7PRi
jOIBAjWu4ctu6gkX5aI/Ydc7eEqzUhCegkeCczniaZH+f3OeqktvZBJdpUr2F/m5FT9yfArHzNki
MpIuuhHSDSYe17MSjKfujmbtszMdfSoGvWDxc0Q8oRhfIg2FgY1FMbOXqpUsfu6Lh8C4jWyIhbIr
sVZy6eAiWfAY/HlaY5xDhrkg3UiXZRQ8kLJMmQdOAc7K8OybcQ6GNkj6OK/Q0mPvRAGcg0OcEHxg
9FJc+jwSstdhSDf2E1uyMpJwzkgCmegU6fEQ3q2e5iVHwa4DpBr80GsDzSde/hjf0ccqjrScFTMZ
d1HHSz3E1N1OR8OPTkitgAA0DNbjhNejzMl9bjKHRiG35GWilLaqYXcZ5O3c0C9xoqFG51jg3UYM
QlvkPDRyohT2WaXP8kgrY4iX1o/Ncqzy0iHtXWhy6SepZd+SinEYdVwks55Qy3+UQR9xwIsUhgs0
qbV8mp8ohZ1qTQ6yvydMBuEsIQ+aCU96CedlH8JgJ1vyOlc5dG5/7ixcQz9lGFk6tsjL5e7ywmMP
378Q/HLMJuNOcqHq5q4HrupHAaXApMPP+RSYvACQnW+QGmnTlTFwjLv4PLkr2N8xYuVldeikA8MB
Xf8Deg6D0QWBJAIi7vMqxyGwRTF61BbanGNpRV881ocOc26y92UwJRZe/jHfkXvi8RaU8UDxlP+y
JemA3tAjJUNU8JAQuXhgtarDTNvQjqAWuW1J1Hv+sw2DVO33Qy9vimLIVHo+dLmlZPdiDy4KTbRL
4akkpR3X9m28XW8u46qnaEREqQ5zWgyg46xIOEiOYqJR/13RufmfVOJiWPQvCObAkPM+aptyBAQS
CsajzksC7rrPzfeZpRKGTjWbFN8HhV1YnCvx620V7eb3JVmTCQqhVdDZMJtbVnpBqRqsyXqfHl5p
MR1Mmffke9o0w39X3/WXGzhmT4dar2WmhMhYrE/x8hRGfpScRZAJ3RZrX21XqZiVR3dGlLULYKL5
sKaPTTpxTHl3C23kYNa9S2YlTlusi5TiknJsY7cwS7tOnmfCqZXev6FtoBgTkEKhmxoTUPQ8y06J
O/cW+aSir1+y8Urwdfgav488Xqps/7J/hWXTMXIbG0ZLV4peSk0PyXtPuwyeCa5U4YE83V4vnhm+
lmNs4uFEX8g4rf+LhqEKbuzkL98GR3JbfwhWTsp7P+bfCCcznigt5nWRX2OE2bkj9mG11pNga3cE
k0vxquXo3zkCcgyf5UmomlZIYwGrOB0Xe3VK+Fr6tD4GmtsuFqWCXYLqRXl3G5azD16f2jZqbdBa
3iR0Ecn0rhltk8fFsu9hf+2zVz1vvl+iU8zMaa7Y1L+Y2bs2fBFl9+9EYDyGPo/rjOVCSN4fUW2n
8tjQeSIwrkKUo7aaVOph03NKjorkLwovCKbm9Obg25gb4y2WoZwKvYWaeqf6gB3lmxflSUQKPw7E
YOFF/PvJlQ0c4zFqZZrVVQGc6qN9CEFMhybsCYUPFrFWF/Q/7+P3IgbM6Bxr262K3Rwm7FzWnrRD
jh42Cqx4NPRGwVb6tQx0v7/UyGIN1vJaNyOceH2YVKQbGn6N8TaG2EixlrQaVpE+6NNHnwEtUjKX
Lp3j9tkhrQaaYtRhgoC1ftCMR6PVbCk94hC14Co5RwzHMF/bKDciLTm48/KBnszTqdTu0v68VJwn
xv274dVSZOo/NhhzG5fgFQJGhR6cs2ZFH9qDfooxYTG3SspHYEtudiYf8aRg85OPHO/ETnsq1D7B
wBNoc1S+EwNlGGXLcR68c0VmvEdoDOWajYAIP5cHlC6eiDMe6Qs7sosIb/4oab3RJ+tMZnVc5R5w
rXm3Tg+mhBqJ3pOyP3pb3+40xqMk8gSixgoLhzlHyDBmbuholwbPP4Lf+/qh4LQF75ZDbvEYlyKk
ZmXmEvbX6EVPNPUvHtKLbOUuX4e8gIctN13ShqhFBNnQVLF6kjN/U7zaQwtwi9aH+AKmVzt7plLe
Pmg4LkRhMhWxEGEkLD2hKW1F548BZWbnEyZxtjU71Kk0VlMTBpgIrV0fOzBCBm329bYovOCNLSiV
0QYlpIQu10fKLtj4eL916g90Ejy/DJna2g3f+9pMunEiUqQXIUov4BTVDlRJ3riC5mp6JIJsLb39
Z7UEG1tUqIY3eEq1xF1Og3vTeC9hUlo/o4/w6bYGd12TKqsqRjEp+MNiTGKiKnonOVn2UijPo8rb
ULtK2wAwjikFlZWaZbibpggED7Lb2AgGweV5iUuLPCQ+CGsR3aPhHUx9/Ofc/QB4A884qhHjAIVC
6XFS1xigXnrGw2wRR7U+nZVH2cPEIYcX4u9rVDMMEAPqisIGwKBlqQdzBmKTH8TB1Qknpud9n/5/
YxXzlCb9mOH7U/Rc54GYcap+9veUehWAMQmxQBYTHSU0TTO4i0vJ+aO78UjnMwlcwh4uGmMf7TD2
atRBHCGokez7+daqHCl3I9/l7vqkjWiMNYDhuUQIDHcxRF6dvFNAFhZ++5MNddUec2A1c6TUKM2C
wQkPInk/p5zl54nAHFBd3UtTmuP7c/q+KL7IkZ/xHgd4a8KGt10lh7UuAsNADp2W60lPxKLjGtN/
kbfnojHnkRktorJGsLfWWVw6IhL1RT714aK1BDLvRZajPzayTTMpXhoo0SmTc9rdye1k6X9SDgtm
0P+6ADai7epcDRWBYshol5R0qy45bns/3ttAMF5gUaNKGypA9M6IR+XOBh/IiELOEsFK5vEHee5e
CFRTAXebJknkTZHeMq1m2zfg10cDnBFiMJxSWUp6StXvGvFub6H9wGgDJv/u4tS5reO5bWkifgGP
pWqjTI8ONJIfBm9yxHN2WF1+XLRviJoMQhJFBjMJOy8h1dJBXzPAdog1QVToqZ/KYAGJDygo7Ozl
tpC7UdgVjCXbSjH1SjNHgNGkP52f3OKSzI/CeEKxpFtTlw2DOOGARxXQWXZ/7uX1Z02zw+tp2l85
TAuAoWD0uPp6Y98cThgO0ghjJcHBIvsj4Wrc2MIlR6WH9jTaKw767jlC46JzW5e7R+IGlfG5UUaE
cRSB2gr3veqVMydi3o8iNgCM080ysWphGJKT/KCNYcoLOuDuVSc80xZYWoaW+7zAbP/KesVknbAQ
ESIgiEZK6474P4mNabhe3NECOOUpOaBLBQzatHRFSS3ee9/+RWgDz3jllqhgFqaPYZ07O+N9dCRn
w1ocGgM0nK2w65I3UMx2l+dcCxGC4uE2+UzkUyJ9IOSPghrNJLIp6yCbYcsE9C5SpmSVgfFcH+gM
4gJlT61bHYx/0a+46yw3YGxMI6dT1xEINCuCHc2PYX9XmF/IcIymD7ctf191V7HoL9nst3CIRJOU
EKtY7hLJ04SHYuW1Ae/2KUgbcZjtpUSD0bV4HHKW1ios0UZH8/E/pj18lI4YhoXWCJ4b2d/PV6mY
7aaYRZesFDAKH2pMmJc/3dYa1f+bi9xVILZSYO3jvkZJNXxicg7zlwyjYtRvasqrfdmvwNzgMHso
VfKEwO4RSR8T0BSHTm/R0SbxMfZvC/QPfveXxkxmC02SCj5yA0ij6hYXWiabg7LJnpzBobn+1aUl
fbXPq/zcNw3yOoNdJRqmpPxufySdVjRUIIVByT1lG4/lnvnUnkpMPzxiOgZAC5UnK/3mm9UjJniu
JVMFMzpjHcUUD3WWarSkrj4UbuWjalGJrDCoMMQcAypLm+eLd+3lisjaS1iU8tJlFFEV7bT51Bka
ON0QA6Fm6vZC8pAYi8GksCo2QxVRQffUKxiwaFpRHZTC4TbM7gbbCMSYSysZeBlXAGPUHwr9fclr
O9sPTzcAjF1EZAKJtQCA+iMd+Faisr496e/pLEBM/rjn2j/9wTdswqQCb/ygigakWVSBp1k/Cxvm
QHdVS8QNP+E+Ge46XVztdQWBsChrjNON87ST0gnmQDDFs6ie8ia3m+Lx9hLxQBinW5ualAihjoSu
FNpalDljl1rrEge3YXYtYSMLs5naVjTngo55mrLjMD7OMSfzzhGD5ZCo65yEJXwgxhIJgSCg+Av2
rPe8qQFUG2/W/yoG28Acra1Yd3AY4MclJ6XpHNCpXbRBuUxLGEiLHlQV4WW2aBXHLUxmE2VzG4ZJ
Dkzq++iZGPmg/3XiI7eOZdfjbaRjdpOqorq/7rBI5rNsyy4KDp32VCS4ktM0SeKsnPNxf/tuAJnt
FMbdArZuiNZoFq3dS1DPVvjLwxpjlkDlJF7Mic94ZkL/v9m/oOcg4kongc3aeUkqqxqsPE7s27bO
A6HOdwPSiH1eRz2kigYFZFbEavJzMn2/DbLrwTeqY5xDr1WzYdCzQhfeG8qzEY2emGBITOX9HQ7j
H9IiCbvUoDahuCtqeWfT1iOv5SqN4yDYLpIpEcE/FkFppn6Il7Nmurfl4HyfbR5ppLEiVQw5ovw5
kiVLiHh1fTwE5kwdtK5ehRouCJMx5wgZn+fbEuyHedcl1xlHsORGn6qY2oSrfH9o0DfcI2tAL/M8
FvD9MG+DxDgCdEmWmpJiMcAxTUvoaq/wm8kqv5JPnYO5IoqLGK+wtNQaLI6QuyfsBppqebN5tCGN
0rIEtGYp30ac6ONLZkuaBYJOV1As3ts+b9EYh2DkoDqqV+g07l1zRNcSl92Ic2Swnckk00Zl6YGQ
YbqcKKMV774qCmsJQ3ifiyTx6Af3MzEbDTKeAW/o3ZrTnTSjH4s+3TclWr0nJ0KiM7/LeE+0PA0y
DqItTDGTSmysJnuI6sfe5I5j2TcJhEAmJoxiUhizRvHS56lMcE0L7yQ8XM7BN9B4+Bp6F3KbdyWk
ccjbw/aKxfhueIbInOj9fTlSeu0+oDWy/LqH/ZIS/YrDLFK7SqTsZAU7LAclbYnMVebnnvDU6paK
y9viRN9ot7oY8J6N9nNMG2RmvXSxawdk1FBh+Tx/I0fKsxS9BxXQ19CTHs1HwxNfEumPnO9VWib6
G+q+VswFWp3Du1z/pPPS1Ps2+Ov77At31U1aW2LtnEU6lvkdRiLe9kocq2CfstVilJVZxGqN3nwe
0Eop+c2hv+Nec+kRccP62LfsQS5LCTzGiGLvF1e10TwWEMx6QDPBkYtFd80tLMbHm0s3FdIILNrG
YCLJ7uB0R6pqfTI/ryhTEQPh+8w7I3dBcZdRkdzX6L3td++uKDUxI/zT0QxU+YBxzzV4VG+7gdEG
gtrK5gDBXD4h0gfq0eeTPnld47Siy503yENhfFJUpaOZtfQCrSanbCyOoJc9gJ5Bs8Ku9m9b376z
2IjEOKVSNHu1IzA/4dT9aGK7PtCmxvEr+a5axkBHLCfoxqfMGg3n8rG7sTbIjJsq2rXPwo4izzHm
jmZ2xuP//gfhFDz1iAZqptkrVTm1ypDS6gPpef4ogL74nqZNU6ewG8UavgkfMGf0TKlTa17Rz74x
XpGZeGrNm0bXSiDnzbuuL2wdQ8yHihfQUJN+s8+MKwpj8vVoDrE8A2X9Njqalx0zW3PFe9oKW3im
w60s4uEx9p+CFbyRTOChTsqj5HLZnXQRD6NLt7SJ0YgBxzp5gMxWEGMM/x5SAIJ5kibxYZ/PhV8H
oDagHYa4xPH2w56blEXRIKKpGbr8hpRilVqjpvtBk7EXxDsMSbOJjCtjjtwj79Fn94Vii8aYydJP
U19h2BScf3GhkXB/rA60czLilrvtWeQWirGVFPyDiZDAq+j6/Tj8q0Gpe0eZDA5ik+DtDGygzFHc
NBiYXr02WKGws3DDg+T/LHG7bRUcGPa6FRItitP8tdfoZxxFT7Ha572A7wa7G3FYRiiCN5jOoC0w
lPeHvk9XduaHAS25ERxeUSz1duxW3oIxlpAvYzQXkYhA1HzQi8OCCtL0Ya4elPrLbe3t5rvBE4MH
YlMkdDTn74eYnGRprWRAytFAJbsgKn4fotAy8adXLtz2Lunsv4Rk4sJcmLSmWbFiy3HFHpaCULCU
S/5jdDXUY+iTVXyVOdmYvdNlKyVji3OeFo2QQspWQsVU1dxVXfSXmlRpdm0TDiTprIz5BAwdGaYk
6O5ov+SnwUkRW393eH0y/2CPvxZOpa5rA5eDx15O1dfnzMkFHGLF+XFw6B3CdHhtF/vu4grG2KM5
ZEVEOXucilIKZFYcP8c8/rjdHN1mkVTGJ2GEdg1KB4Ck5+FVIrCZuwooBSK7QMUvlyOSJxRzfmVL
Hwu1CA2Suym3qPNQH0IvFvHMVH/AqCObcnGYpccxfx4s/f9m4UojbMaBAFb2Jzc8KhjihRlOT6ad
oJ6A9rAQ3Mw4za5c3TKB3bLWUzJS46SNBYXbvY+fSzQR0/bP6SS+8LKfXOtk3IoopsKa98CLPgwu
kg/g2JY+0/FRqN1OLd5dejdhtTUdxqWoeT3nZgw4+oKGOtaATsUCv47NKzXeF0w2FBUU4nisY8tL
51w1ptSogfQYPtL6XBR/2gnIl2Gj/Hfj3cONyDqY1w28+LAJCUlaIoEsmDFKE3HSqQ/ii+SCf4IT
We2a5AaGsQ5TxzDQtAGMUaRWPGGoi1/XnDK/Xa4UJE9+ycKYRFdmQqoLAOnArXyklbN0zu14WAPx
ofiIiyCqP2LX9EXnXxQNUQneHKiESCqeFkAwxl4HM9Ns1S7u4Zxjy3hcnflddnylhF0vYGi1Uyt9
XO/4Bdb7+26Dy/gYdA4RExMIUThXWeVhdQpXCgr729pa9SUCTQrvZWX3oNvgMc5FXspZrmgt7YKZ
Wgn5qmc+x33tPRJhWKwoEdDCofiEOUrjqi0NuWjpbV60x0N3l/i0ouxf5Cjopn2zZlckNtfSq6qu
jiWQpHs6QyH50r7r8FBkOLUrPQ3O/IGmD4i3BMb6J1cpWUfBl4EGZJMQRo0CcouDRhu7+4+SB4sF
1xSKlDzliMPcSjxeZnN3/23g2P3X1RIa5RBbaum5b/w6C0jDWbfdXvmtSMz2m8JmFgxKK6L6cg5a
89Wj7NyRaxyE9/1JdaTj4qSWGsR4gpOtKUCKmmM5NEh4u55XpTJOGiP25qmiDH/JhxFPcHR6ZX/U
HkWnQNE6z6XtO+qNThk7jeq+D016O1We6ZlXemSy1APmdH6jTLsGb8wCZwnZa0gd1RkqpSHcGDuL
KlnFaA/oEfk7FbKXkE6Pw6xZgTLjik9Pnz6Q7weHeHg05Vrla+XwjQVjn4GmqV3TCqxr6KsRL61D
T1bUPeoWCn8OZWr3lOPKlYPJSii7AqbE4qLKW0dqlrd+AxMUrupiRDHldamNxVLal2K5DMvZMO7D
jpOB2j1rrwajM656kkdpIjGQ6Fmbg2KQJuT5R9Guh97AMK5FSbKwKukSGkaEcq30LFbmX0rCuJM6
VI2qo2w+KUYd0Upcysf3L54Wdg/VjSiMS2klrTUySpNHkzGySxtHaWdFdNaONElIux3EE88g9o/U
DSrjRlowyDdGONKK3PhBAJlJcTda6jM6VdEYGF54g3V2nzE2jpOlpp1KPTRLysIj0vy1/IGeQYL9
bbbl5+UjfCb4U3in+K4zATOFrCqKaIgKY/SzXhlFUgKyTJ/U2Z/6xmoSXpfqfrppg8IYvKoLeqbR
E2H2wlf6LFNEmx7NyKNzv3I4rov+5jcbeYPG2H0USeG8Ehyp5UfaGti9z/zYUw+0VY98zX3u8y5P
h8wmmFEbq+Y68Iz3g/uZjmDCsK9PxvfsnD10z7nfe1zL3PVVGxGZ/aBLaiGnBAqNPlCmpv45OkZn
4Ul1lsTSfHpDmIL+U85PHO6erAbRiahgirvKpik1EtVk0RH1dWhvim3lhJy9pd1px8obXv6Ipkne
oNFfs7nApno2gWMCG5CyCmUBCiTdBYcQdZY5t6tg111uwJitINarrkQzBUMtSBl03TPHLvft5Ko7
ZhdoZmHK6Tr8LHpaHclqbOSjugn6G10aKiSSjenOHgd231ausMx2WHAtIBKln6HpxNWhbcCZnYMx
j4C2CNls3zykdnzkRZo8dTK7Qi6QrTUKwIrVJVseFG6adHebm6KEyl1M8sPEkt+No62NQqzoI8TP
NCnyiUiT0slnNNWQeLzExq48Vzg27KomMS0MShQUKV4jnrTwB2edOPKwEVdpJElWVFAYJUagnYNK
Ya1PvYu9Bd4P4Vxy3TJPJGZ7xWMsd3IMDVKyrsJtfHB6FnirJ8gxgNTwM3lqeca4uwc2WmQ3GSpw
qjD/X2PUz2GGgy4KVHcO5O/jYtdfwHFy4r0f8UCZjTcqE2pHKBFP2wUjavxJebfwHjR5GMwuS0gn
FYMJ80hQVm24vfiYZI+3LYQHweyorF7LeaUMIZkR2tOY2atybHh0D7u3GYWOFkYKQyd4jvp9W/0P
ad+xJDcObPtFjABBgiS2LJZt79SSNgy5ofeeX38Peu5TsdGcwn3SQitF1OkEMxOJNCeziXZOHzYi
Z559s3diLBzFoWvi5ScQvXqXRVotCizQ3tJtCw/vlPY8pmJcrX3bqhCjEwYt8Fd452MMPXrKXq3t
XyJK2eyZNXrqWwJxN+7ErFryUKMdC+2nO8FgEd2puhLWrGwpomRlUdwbuVbhytTm+7AcXS1NXYVM
a65jCSFZFasagzodIPrdtBWMdP4z26ZvAZbgwlP19K/rCGrbmCOhINK3pfBD7/vazCzgCTY68Tj0
PdPTbkTcodaRNbUH6dhvMCkKH+KAsdKBZTH9U2jvY+ZvGmztVhzh2i25RJHU3pk75mCnDFq+tnjv
PqIDGvyXmN3GHIi1i47oR/ASJA9UbYkK4WQm3kkLWid+O8noaFD0dNx1qmL2qv6dz08ePzWHYOB9
AO9nIXnMm3ste7p8dioAScEHq+ScYCmPx9HFnd3z/vny7wu/Jsfzi08jk+/GQzhSe8anMf2tnjwH
oPeuwEiqG5u/wxFyLnyRMTq6j3XtsCLtIddA1+Pk2D/6pZ2+XMZRfXPx/wscMInb7RjivEi+r5qv
pfHQOX95ZNJVgVd/BU44iKJjmim6CiZ0Jv0IasWHX+2pXX4ZyQ8USc/iWoyfV1v/ob4XQaW9Da7t
rXbzb4zOcJurWOdUxyf5A722/cIsABqUP3mHjrJmH6uCMWHtl1RO8gZDM+vBG/UFfUvoZW/Nceq8
hkIUeTgKIWXop0ITiuqTk4Ju2Xpl/uGytq1bD2g80GvKDOz2e69tFrojyljDfcc50mj1vjDDLbX2
ma5KX6wLcwaSdA5euqOpVeGRH9Fdxoz7IkC+0PH/oMBu6GcYSeeMCvs/pgby1FgNXEy3NNMVfkAl
iKRgfh03bOiAEDono7mHfhHycvmjrKaWllJIClY1weDwChjjD/CGC6reaHTL1/l2xiLQ62LXEFdZ
hRZ++KNSo03WJFhwY7/9TQu/M8xax+0YmGIvOXohvsSv46Y4isZ3mrmqoHs16WPoZzjJnfoNCUIs
Dfp/Lc4FWlia6xbZOnWP0bqOn6EkHa8N29dDuDzwxpzm4uRgqFt3tsOoGjH8j892BpJ03MBWSZKK
kpQgvHwLtI72ttxmb3vQ002vuCnEEV36YpKut0QbJhoBrmXbiP9qlL2rq7Wa5UeSdD0ClcI4jECI
j9jV5+Y5+hSjr9hDUB+CI8HiDu0kEtP8GO7tL/p9dKcqqK9+OqrraBHDCiREee/dE+/NNHFyjui4
xBT2VV8+Gf3sEh54ly1u9SgXOFKQUjZVIMpScLXDfDOM7SYwuQJi1W8sIIz3opB6jPPWAMTsHHp8
KrC6mfP3y2Ksa+ACRMi5MGKzmpykF2MsIXfxXn7rFOzdECTJyHs4h3CrzLOsug10N4MfGTObYLt6
j4jthFUdRZp4XIi3eobNJ85z9bbqRPuiymyuq8NvMJnaI4poRaMBYGV6VwSty1NwdwW/WlA/Xz7I
dX04A0l6N6ZdUvSYzkAX8GvY3IaGojKyrgzn35f0bRz7jmkxBBn9fVqcyvRkJZ8vi7D+DDt/GXmC
vKwHOwkZZBBvFsEXK0rW5ChcunZUPSNUX0ZSPKzabIyx8kXnxs/OfK0ja1OSzVz/CSG3gSoI1/Fq
QAe15PNYTqrOFOOM1L5lvTukj4XuKg5u9eOI69fmFjrzZUaLpHXI6AD733ISOiyjrX+vwYQwBr/D
Uno0wqp2o6ogpZuDxnFZOya+lc8GjzPzUOd8oynfMGtq7WCmiKPbA0coJ0VbrOdN86E0vNzJbqws
2ZUVU4wlKyDkRGhogMoorwvDI751GMrKs5NI8YGES5HvvYUUcirUr8zEnENAtHrhFXiCJacwvtOn
bEuxW9kunjFoplAJYe+XICV7rWoDjXIFIAPnjeyuP5An8gOkLV6urKKoTlC6KOKy0SOnAlYGs41x
G/24LMyaqS6PTzLVwZwyPa1zKEFFn7ocSpBjf5k97dSx8mqU53AT1DAWcobg7Xt/O6S+HjCog+GN
VXg9jsnRjsdjjp6Epmm/oc38WkPSdUjBY8norpqq3WVR18xqCS/FL5xZKdZs4igbfqtHz2F6CPvD
ZQghwUfNOEso3X8VNQdtziChgQiJ1K42XJc6SEbHY9g/XIZavd0X4sidvXNlV6g5Q5w03YgKW+OS
yhXcJ6Z1QJsh6gB4JSow17Xxt3xye29YFBFKicBE1VkHi/vcuvqtYJsoPFFdByOacv+U4khNydho
C1ZfU7iQPuk3dlODCjR3O8Ob+l8kV+2KWpMPFQfcKJinhMuXrM1qhzqxqxgqAmoya4Mh4/q1dzGI
A24XsGrVm7xyI/rt8qmumeASVDJBLTZNdMICdBywriw1XFsvv4PfcItFMH/gj5dQwkQWEWFOQUMR
D5HhFa35FDXjTa2rGulV0oj/X0Bkut4H4u3jocHwIZqQpDRrdG9VjZsZcaiIzNaUg2MQxhbTdDqR
CxBtkGMXEYM8JKsOyVBvhpgcI968JmnzbNd2pjCANReywJNLELXRU18T+uHXLyDZKJ2npFddaAqZ
3rzo4gCN2U/HhISYDrT5lpWHAR22c73Rx9lN/sT7L+WRjItbPZ1tivPzre6YGY5Hw+I6qumub1WT
5qsRKEcNgNgM4zcgbX2vGOM0z43lpIY3dC9NDS4hazuOv2ZsCbERTIG0izwOwx4POntSBL+rX22B
LDn+IoxbSroMWgI2rfyagsljUBjWaj/OUjrJ82eYXS36MoFfOtXH4RFLf1yUVtCFjcxTs6uOgj9k
jL3LnmPVXZ0FkysCXTayajJxpHY0P2h1dDUSFW/E6jWzEEx+dNtNpTt9DcHEQsfqQSzcojm67Cy3
OdJD4nsqRVEJJelkmxqxg9EORFfE2LZjsadR+JfnJrl5HY6opyYgWv2eljeWefy77yJEXJiwpQ+t
VkVQODbfN851bf7J3Q+yd2aCJdSybTlRmzZWYvU2ojYzwVhPnoG7M/X8I//WpRsxdJiFrqo0uRq9
LTElx84KsyFGh4vYLzdshxWAWNz1he2Le9FmySLFm/g/9M7hNgJGAvI26RvZbazlfgjXJGKb8guW
mB4JSmtg2kfDRvhLObm06nb1M570zSawoc5hAp2w7A296TAKgJVod9oGEzD2dn4gO8zdvASo+qqG
N9a90xlYupPpkOVt4kDQtKZbJ6FeFGtHy2gVoakKRvp8IRsLO/HhK0bDuCNhe9f3zRXjxh+Z1lka
ycuXzWxMLMINmRXz1gzZkU9kf9m6VJJI7rwqNC3REkiSs0ejBSOdc7CJQv1UGJI7JyDux0J4aMPc
+F+aKNhmVXHHuGpV7yoMpabO0CBnmrJzDXiKgfAZdmzR8TgZ1nMZTV9oPX+6fGJvcYn8LuELHMmn
VgNWlTshjoyk82uHr6MnxDVbttHYsGXEd7PYfoiNaj9qqhZLYTcfoJGkoUBgmFcWR7DwhXMdJmad
N1Bv/4YXp85XaIPQ20u/L+m1blcB0pz4/RrbVtltYOguNT4N4Gm6fIYqOSTFTvK58s0UTzueZRvK
5iNy1Ipy1brPW5yVpNm5P3co9QDDv6nf2FODbXk1bmKMV9VY3Kea5317O106O0nLx9DUg3nC2TnB
/IMwVHb0Mt6wAg095bjru+i2zaNnp4zvkAZ7sPr2UDjcMwutc4uk3GRN8tgV+i1mL3W3cLQ7YvbX
nPW7BLkqPmCqyC6/x4j+w2rYGl1214/2a6+ZzwUb9pi68BJLdwetuGU+1uvU5Z3VpNdpE+wSP/So
wTfxaHqtiY6KxvbG2lH2wii+qVxT1XOwKweWSEg4eAoFHXGTsjvk8fQQ2cV1yZurufzHr9tt14PU
mdU12C1MvOqzamsE7a/LCrbqC84fX95sapWtn+YpPgbtvtE+3gzdyc4VT02hpBc+uMxfmiRBbyRg
8POaNnWr6muHZdLhne0Qdx6UtKy6Aky6wVtq+LpVA0xQb5ObEK2kw644Bht6YKoxPhWW+NILLxMM
fhLOMbDS6/rIMAliusmR7gRrs2oiY/0hs/hQkkerjSTXk/FNLj1ybYD9sJ74ftxjgvBK2fUmXPOl
Tyb5t7rjVqKLTzZs8iPqsd74qqPTEwtarwKPqGj7198xC+EkN1eTuq+dFnCC4RMD3KJB7GeywVyB
jpBfTB+Da7bbXVb99dhygSo5vqymqZ8EQBU7CYtTsGViN49opyKHVPVq+g83a4Fr2WCIL+VaCNXt
sR9S5JCqbXhvbrD6GRX0W+w//IeC5zHYgdpWId+6bZ8RJfUco6JmuUCssUZgvk6uCtEqCWLJ5piB
ZF/s4PiT4XiOMik2oxDbtGT6XpZNKHS3M/Sm0k6pDRqgOXvUM6p4+K66UBPlF8GmgZSZbAxxkJo9
G6EvKCQM3N9WU/aoOL214U68An5jSCYQmAPj1QhRUu1KQzm2ju/i8JEk3sxSrw1vIvpztlWcV+JH
P9gdmmAMxE0inJW8l9MG4HWbcTfM9U3G7ln4nBs7O1dOhKzj4BHHKAF1tMz/Y5Yh9sqaUH36UB//
d3zuKtqI7cCCyp969YZ7SgqZ1SNlZ1QpIGSakVShMHMCnjexqFfMy3ZHclA9G0UI8fEYz0DSMfpF
NFaVCDHy8L5ITtXw3PJ7335xyjvKEEbUT5eVZVUfF4JJllb5I7KEAi8gB8Rsbsj+qBUexYLfX0xS
eS3piRMOgBCNHUil7p2f2qNzrLfxrZjM0EpXOcepUhLJArqRB77GoIw2vfbHL435o9GeeadIW6zf
bAvJJOffGeDYZDZgqtp1ToJNGu15L/XW3AmqC1X9Xgknef3BmOK4EeEuu8u+idFbjof22+D7VbRT
XqSrIcJCODnYjdN6GHp8ttrrtmjl3poYvfUsMGvWe2q7f6WGcuHTKbOxNTSIZk2OFxFy0Ilq5deq
plsE/R1onLKYPPKe6a2PuBpe17euOvNW6xXFkNU76/z78qA71lJyc47w+yTVt13YuCXhh4l3irtx
1UGAWNlEDp+Y8LTvI7fZN9LBtCowumGfYrOvD2yvo8tM1ZqyLs0ZRtI1w0jSshsAQ8Nup1ugkCPF
Fql2xXW4CmMTpnPC4czlGUnDNrshLwdcVRXoR7vwVMTpiY1/lAJZwEherunsUSMhYOq62fT56PoJ
2rBIpHAIqyq2gJE83dS3nWmOPQw0KXZJjGH8WRn6rbo2B+zGthjPQl34/fen5ZTSpG4pIvcg2phb
NPE4XvY5/G7gtYVwrLxprvSf5V7VZCF+98PFtMCVFIIFba8VLXCn2d9h7Oekg+ZAT5xdy8ldw2PF
Ua4qxgJO9j4+qZNUwDGGbQYW0b7kRnpVBv9c9jur62z4GUeuCjt6WJjI7lE8F8Re6AY1TP8L5rU2
xS9dzIgxDF2LiXgk5tB1doNHuOIPEBf6x3PFiJ0jvqYpl1C71tK6IKipJ8a1Zg91W6wbE4SG/5ZE
tI3Y+R1gfSQeoMfxJtw6gZJ5Z1VvnfPfIJmHUWKJENUr6jXZwbByN8orhdda/5xnBMkymIERLswi
UW/mdxOt3KEFeYOKHmn16bcQQ7r1SzBqDwaDGGKk1UKGv9g4R8Eh9Ebu9nr5w6364QWYZIdRNcWt
0wFMvNYFb9f/jWhAmNUl9ZDMrjRSzQwywOjEckv9fqi++uOTT29tfksNxRW2OjLGF0JJVpcXQzeE
QhGmUwmOUMgl2D20BmtTLFc8LrFlWTVzsO5YfquGXJRL6WxSIwamrZn7rsqQKsPcqd5hv0711Zws
hYzr/vMMJ8KeReYjK5yg6FtoolP4W152ZJPRfKex7LUyJgXWqtZz1GIEyZQOluT3WFrlxIUgA/Zy
8MhFdxQs1PPny2qogpAeJk5h6a1ZNNQLRt8L08Zl3WOv2u2pAhE+bHFmZdhmRevDSY5B883Wmyd7
8ndR5Bwuy7KeTFmcl+SHnFxvWnOGMNPJ2TePybZ9FfQk9Nh4YrOe8xg+/AlJA5r5fn8iyTFVGmdo
iwRkhyLW/FlLT9Go6lBQyiU5pixgBW7zDv4VtTlBdmFuQnh49MGhobRDrTt54s+Xz3JVzRdySe4p
rid4dIwgY4EudefqVI3VprNveKRwuirVkPxT1uqmMxdQDQ35Buozb0wSL+yy3WVx1t8+2ANso2+Y
EfTdvFdBwwxMbIge4W5vxOYPWOw2v6q3opNK/fZZ9e1nMLltZWYsI4k/Cd/+LyW+vhfFe9Vbf/Xa
XcBI7iEx/DnhzoCUBfZEGdnV8GdpiwWC5B3A2D2WXQ8HRJ3iJhmmq7jPPGfUHsex3E6jfuK0+DVV
SeeGefPl7z6ZXJHuAyfKwBQltF7MAkfbAs1gG/2k7bNdWLkqUoR1TfytIW9329JJ1cib1Do+2qyl
WIGlu5P9PY9VD9V1FLBkWqAVw+Nesiu9KigPrRn3sR24nBquyV/sadpePrt1zTijSFZlG0nY5QZQ
5px5be7smJXv/78hsEwUVHogAaEWdOS9QY1OXRVFBZ/Udd3RsZtdrP/Bc+gdhOT2Ikvv0I0I7Uun
p7lG+JKovsZK7CA2ojo2KN4s9mGptV/W2DfbQMXInLtjddLQYOkHjpv6n+Je1aknDl0KxQDmoLcd
3OOCoPv9iRWjloxjWsLVTdWm18C0XyBmL/Y9zzck3YWqLQUrqvYOTzLekNolYTnwguEbGQpXyzGU
56jyCasoSIkwAqYPsBVLjrXKrW40xPsjaFLXTq4HdMXS8PqysilA5NGT3gz7IakAYrHJ4+2VY2Ah
TKXa/KFCkT7QVFUJi0fceXnc3HWT/hIWFoqppqbwbCt3KyM6ZhssmznkwzbZVnNAlxUV1IOqdK5m
llujBBmRbURuC4qKy0enApNcQZ+RAUPaKVwBOOmSyd7nOVh07fbR1+yXy1Dr53eWS1KF0enHwtIA
1VbOoeC1a4dgEtRU3WQKieQNsmZm9tU85WjcMbC3ZPY3QZXtCtty6z5QODmFRG8jeos7gfSx35cN
oDhu2FH7TLDvV1UjXnULYs8M2p91eCLxNywwSop9eGUPM81M49XhdMfT7FBz7XYoxyu/RysjSY+X
P5QKUnKsAYfbylo8mZow8+aou3c6A8wNRnjwA7yfwupT2PXj9jIoVaFKV19TW+B+RA89xq5aj9ad
W/LqHgwCu97ibtT+pHNzahL7QCbtqs1rbLxERDgP10Vhu5Vu3LM+ONhznblIhRw0v75vqHWFhUp4
heWngefPUU/yTRVipTbTt5bWX7WNqoVjrZYJT4dpO/TXiHKfJIRZFGyqKe6kLHUFyxamkzQ32usi
eSZWlMeV+wc8FO8gJQvGNQuKJZGx07Vul/nFDn1lxzIrFJH4ulmd9VCCafPKqblISIz8MOS5V/DQ
zYvHIFGRx64b1RlIchMzH7ltZdADPcKt24bTPautG2qquCkU+vah26SjlDMNbrYzm83Qfm/tDonA
a+LUrhU6bqkiJlDIJTeU1BonUWoAL6LHsdvN5W2rEmklrsPjhRKsoSAMCXzpId2kftc2BPdgFmWn
OtR3dLL/5KqlDBkHC6V6Jru8pvI1y5yh4AhVNnbE3Hrs3KFsdpe9gfjIH4IhFHrFjl10qsnlcryP
0qwXzmCw4tOQ+Ye4Gq4itH7Gcba1zfi6tLEhZdY/XYZdVfIzrKwTDWYiGBWBBE1Po+aj+TTflzZz
k35WdDSuIhnUsCxwoNEP21R1x/fjOBDxcTB7ZRFcgbjpqg0CPJlCRZpIBSVZbpiAdyGb4CAC/cGI
d7zdDdytQ8WlsRorozqPtkIbdSO5QM+NSo/RV4ijs1/nDEEe2fXkBtkwF4sOFeneVT1fYIn/X9yJ
IMUZ+YCFIl6mB57tTHfFZCua/1YhTOzrMBni/w97gJym15tEw3Ov6snnJqv2uOZ3l5Vt1SGYGBi1
TMyyErnUVsyz08wjo14RPkcx2rYjT3dUvS6rn2UBIn18g+tp0QcAqc38aM3Z7AZxv6ujbu+n9L7K
DdWGoVWpUP50qGljs5bMiq3P8WBH8O5e5febhKaeYwVX2mQrKnurDoJZ2MCHRl28mmRX52O1LeY7
8DQb2ee64F5XoYAcBv3Gb8mpMRETVOxYIT2h0L11+c7Aku6ZdpRpLAVwWc3HEs2IhRbv2nxUGO3q
7bSQT/wZCxXXAsMaUfpHgQoT4cOu59GBlNdp9itERINKvXdZF1d9xAJO/P8CDlveyFT1FGnr/Kqp
rns49m4CkWBwuIyzfnrcYdhKbfMPu5IwqksG9HLj9ArN4zP4H43uHhP9Cme0CmOJdTVQcPvDWqHO
H0azJni452bolg3e0M2GjIqrcPXMziByU0FTxXVa5HARJfvRGTtUUtzAeCRUoQkqGOnZ6RRRHmki
jeeYz2Zob7riYTC+T23/JyqwEEfKB1idpSHVD5wg8rHfITv0Phjhcv9nxaPtZS1QiSQZr9MSpw1r
fJ6U/rKj0qUTmPt5506ayhutFWDfRceSHfla3rZli3tWf4qPwza/11xElWJ8JdqAGvEoVpEWXv+p
uKcH2wu+/4Ggi+eAZFZ1mTg0EtFSNRY3depsAmKWsCrfndioarpdvbIWYMJlLmzYSVlSlTE+IAms
X4QP27Lu920T7pLEQru/ecIur20yl/thCjGcbKLgnGgb5GauzZqr0qVrMw7Lg5eT3CHNgrrPITo5
UVGOeIr29p5ca0dV39KqMp3Flgc0pzBI81Ck7nnsmBg2yF/SMDvqhP9oHP3h8vdc9SsLLMlGprmY
fBJAqDr5Osyf6/io+Z/+DkKyjRkzByUn4jmHwMC+nov9GO0vQ6xVO959G+kOqzOSd1ibISrZ4IUJ
3OyU3KRXfrAlWFQ2HFikcC2qY5OMcG6Hys97YYSd7vLxn7KYMcb19bJUq5HO4ttIthZGbZeaHYTK
K3IqzBTRjn+quX5VohowsVChCqsX9AJO/DkLa4uYkfWlhe9Eggr1gMHl5leDP9XpVdeOXmsont/r
R4gGaSSIDYSlklpkWR9wPYKW0yDxkgLZBexc6wKFD1m3JZsYSNvb6IGT7hq/jQtqDQTZQD+7LWpy
nAb+SYuxdG34g54p6OAZSjKlZrarsa8QcTTzSxKnrhU/xtmfMCS8Q5GObaSgG4wMmFIVtfdlHr6a
aXhvjOyYEPK5i0zPrnH/5OFwsPN5cOeoOZWmf1Wa5alNyT+XNfQ/7O4ss2R3Tu4kjiOirGEzIjTZ
oJv5wDeMoNn3jcpN1c1FV78ncsiIxEEHjDfGeyXVDL3UAgeApGGaG5vtUzPxazK2hzypXoacXc2Y
osmHYt8F/aHko1dP/l1V1/s5dW4HC2St+lTcRD499Wz6QfruRStt1yqtzTB0G4zf3OZx+jJF+rWR
w8wun9eqiZ3/evkK0doxmyOGvz7Ja6Qfn4PxIekqtzEq16hi16qeLuOtXqB47JlIoYBYXa5Zdc2Q
OIEvlKWtMbObfx+7RhEQrDqpBYTkpPS6Z0VnwsC6tL3OzeLOSo2f42A/G7lzx2ZVHLw2ycHIAk/y
UqWBZXm6EGkYp72TjFsbt6UbwytG2uy2PL+ejXZv19Zdnb0mUf/z8omu6h+HmTs63oNMrtHaTpjp
JkHKPy66FMR+re9anX3KawyUgLFf4b1WfeQCTTIvP2SJT50Yuaksslx/yn6wwb7tI3tzWao18lRG
FkDSfdYWJNLaBGJ13XA9hOVNWeZXedQdO9vfGEX+vbfbp57Pr6zt5i1YAPbR9LM2moe+ZLuhodvC
DJTTcyszBAwuG/aA8xarT97beuFjVX1bIr+oz/6T07N72vdXoV//Q9Lk0YnHA5+Tgx2Sa7MPBsWJ
rFoOx9ZZjM5a1JFrl5VjWqXZoRBSdLHLCh9UfYPi5biuSmcI6b6IWRubeQEIkCKZ2lMKVZqTV1+Z
W1p30gtZpCuDVlFFsMwF58iD73XXPLFu3NTlhGRCtI8tDIX31qbxox0hs2vUIQYw6+1lBVMdp6TI
QQP/NA/iOK1+N4T+pq4NxXGu+taFlJIKsyzlfZVneO2R3HXS77R78PVPJNyHznVcKkKztQ4lGMz5
48luL0t7bWTQTc0o7vTA9soMXZqV3Vybhn5T9MUdJ/HGylDsKXrPLopjnTTf4qbZVmVzG/BW4Sne
qOg+5JdRR0ChFVvqqFyW9pvc7iMeoRa5s076DzHt4Hv6Y3RNj8NOLBsbrmIQyqvINP5DuX7jypXq
2UIzTD8BV2y+6I+5Nx7Kq9YN7vOtdq/ae7H+jc9gUjTXoP1QmwOAWcPXvt83euyF9pe2vJ+nU2Wr
vOKa99UJ2MottC9w6+3IFwHxrI+hPvogTAiSn3ESuNZwnxLVtI8KRIi8APHNLB3sAmobYp0YqJdH
PCrmUJFbXLukl5JIUROtCz03M4BgP+nG6VHnGDXXGT5P5HEaJkWQs2brCzC5XI35BKYXAcB0bdd2
9+WoMHTFiX0s2NDeHmzcVSmbQGV1b6QgvzXzv5RC8s66bg5x1UOKwXiw6KseqpocVWJIXtkJGy0d
YojRtNFVUmJTh5E96EbnXfa8a7fM8mtInrfU+jIaMJaJ+ckbm+9ogcUS6X4OVJ1FKnHE/y/0uGnr
uGpKhCopy27Gpt81UwO0XFHFUMFIfrcjtan3BU6trMnJTKfDnIX3dhAo0q3CIGRvugw9JGlCUFbk
5oxqXcTYhlvRJqzD6yYkR18b0C3FipeYmL9MHYH75c+1Wm9fIksClnnO0pLjYul35B9sTj3kT1it
iBWVrn/n7Erm/cHg0rsoSwqo58SY41GDqE7ITlnm/KAT9zQrUrig1YtiKZjsg8p+brMAOK03gEsQ
64q//7sgKd8GGMnZ/t05yoXPdMzAHiyK4WK2QTRT+l/852EXHsZ9tONe++Uy3rrT+x2ryrXwdNR4
0grpyn6v959m1dyN6vhkZgXL0UAf4UOedsfSzb+TBs41yL/Ab/9/WHSy+iJYfC65+lnxXu9pCIHE
xHyGjd39XXTyf0YbG6Obd8EGKYUNuKCmP3JXKMQ7mHGzDLngTyZb7zFei4dIcz3qjxXIpDk6Bk2u
sLPV74XGRApmWtTk5XK8YRWxg+4ZXLu97bXjdEwJ2f2BSpwhZA0cMrQcDGK6xgnsA5+y08Sp4pWy
6g3xELVAM4DeOSbZLkfpDCPxAcrGpNpOFjplQvvQocn2siTrygfaAkzQmRi8kofwe1Qf88FB3JVf
61gHlt75Hm9AgCF2Jtpf1CQRqy8/ite1qKg5H/ZWN1OInEILfmcxPd6A2aPFJkF9m92pnN/aAA/T
F0jS9RiH1hSbFpD0O2tPNyV2TAU3Pyw3fAzEanNP5ZdWv9gCT7pYUuqExjgAT4seS/5Q0gdz+Ofy
11pV7QWEdIMM1O/8mAMibg5+8ZJwRZ5YJYKkdNQyu6ic8ftV+zVs/4nLb13367IIq1me5WeRouIu
mrFBRDCiT6fgIDbb+4d5Y4g1XEq6FdVxSffSgMKBk8+AGvnLMLw6qhXUa2+WsyhYLfA+MHIahwxU
fPHU/EEZYvudUX4iw0MZ7PLok+LcVgP939/+QzW679HLaFOA5ZEL6h1wBxi3xQZkSK/apgeNLtvU
SDc+5TcqRvbV6thSTClezn09dzSKYxQVmOhqPvw7aB2fVPQ4q6HZQkQpbsZrjYNIFEDRGJwqbnlx
ZoPsqfSYVh3M2dqQYvYc/ZviZC9rPfq+339GPuX+5IDxxKNfBXONAWKGeDeg7Lojn8WGwgjVOrdS
9FTp68KiAQkSofNEJu9oSg0NohUcvHUz76xPgksmxBre8p9i0x+anbbv9+l+2luvgaciDlm3izO0
9EGj3g6KRAN0FUVuXN5PgZLAaf1MzxDSp8w1DDlYNSCGTX0tZomxM+CIFblQVWHt/U2CFSCK1+N/
3GVnUOlDJmEQJL24M8nD/Nnfo23IK6+CHnFUi23iqpUipuoYxRks3kVONJVNO4Q4xjobNmXQ73lO
TsZQf9dMkD1nBcVwPcG6ySyKDmmo36Q1Oq/zEms07HvTort6aE580o95aXqJGX7C2pzHIHJ2aHH/
3Na8cCPLf83y+WFOymdtmm+sEI8vdIaPPgD7pjoNTn09tqaH19l9n+dPLS9fhqZ387bbop3vJcrJ
9zQ48Ax9xwkdnQ0YVUCtFqvyKavKbFKseLE5wRSK5AlTuy4jOuPtxkEOaGc3DRpTi7Rwq3HPmaf3
L13Rby+b7aqGIS4CF7xlYNeQlDDqCMl8U0w4UKw0QjjrmeanEbSEf4cimUqBFYAs0IGi009m8JRP
X/Xq5e8gJFMZmD22Wg6I2ur2zpAeWRHsWKjaibqqrYvzkowjmq3/rQGbObp6n0rlesjV23ABIJlD
15mgeR1RZE7ayCMmeC/bn6HevZSpfWNk5l6z/OfLJyfCnfdPeRCSE1sE+hgoxpKN9wZo1CVaPEP0
C9rcBjuW5utuGk6BW7BoHw2wn8twH0/wPZwUHRHuIyM6WAjJrfYxSIfAbYn9dBlDJZIcHSVT3AW1
CReWoe1g7q74zA+EfbNBb3gZ6aP9vJdGCo4sP+j9YoQ0+rizS7T2PvaawiFfPjCM8L3/Pq0VUt9J
AEGD9ECTaM9KVdH8Y1S0lMKRvUAa1FMyz4Bg4xXn2wiRUX5VtrtexSS2MvLxHknyBJqe89LKoWwh
p/cpVlfFRoi9h/W2D+P7tupcbNjEP5RferD982iH5WvHYAq2VoIBT/+AMtrRKrpj0fVu0cTPk4NX
ieVs42g+VCDki/P7iUTxdtALrAoYT0VGXi9/cdVZSY4mi4w+mEKcVT3Md+MwuOVEvza03obQtTHO
FGkh1dcX/7+4HlNGNaMTB1Z11t6Z511qqPpbVyWCB0CrCbIKHwjQUiPqGid18Hg1rpuyc1nTe3Vw
kxGQPRuT4ipYNc0FmKQAyHyHRSPaQWl8AuWg6+RYYl06m6FsFUirprlAkj6UWcZ+q5c2POlgebVu
H5uhufMdle18vLSh0aiC2niFYzmRzALV0ZiGjmagKFGHu1Dn93me7ivzSzfS/yHtuprk5pHkL2IE
DQiSrzTtxmisRtILQyND7y346y85t/s1B4Nt3M0q9CRFdBJAoVAoVGVe20N5tejpvYbqnctWKLhO
ABZc/sSwkQxCguO9XSTIDC1smpAH0uzGnU3TLabhKa5mv0vBRK4tP9okuiaa4sVNv7sM/vaC8OHI
2IBzR0YLzrARBy7i0mU+5lX7DOLPU5VN+xrt0TREE17fP2UzfUBP87USt3sWgtAkY7drznsyQMxU
tX43ou4kn/dzkY7u0KivJLclsyQ0gc13rpa/2TxkVBR8KL4zIvfr82Pc3NHIlIAIt88GhDtsjExv
FLMGSBb1mOwJre/N4jWs8urQ8ED4KqkOlg2KO3JAZjBFvYKVj5cYJL/oR80ZWtMlD7hiFEJQVoB2
nA88WqbTMTPsGUY1xD/yqNw58bDP7eHbZVMSujf9DMO5tyk08GYJXkacnLPbOJGrNJ85oTcI3EYh
TFGpWgHBGuq9ZhkBjZTjkktLl8QTZoFMAkxayGJwkbRlxkuXDgNKURZQR3bky0TjPZ7dJO87Asro
deOfcXgHava6k7IRsQ1Vj4MOxZVy8aiVPkNSHCJH02sY05PdOPda1uwd6DsV0XTbVtPVPA17OjAI
3OByAUK0Lm9PtV77UT4e0PnkpXZz061cm7H6t24GWC/zu3J5jlrLN4wCcVrTHRku+IpWXDsKC0Cu
cuzI+BxH+JFwPKSK6WMW/CKiV0mJQtlIk1z31630we+sfbHQN8Rfmxv72ClQMLGQlKa95eUM85yp
P+12CNJiumWtGkCj7fGygQqXdQPJnSIxA9tB0SFJbRbkL1UYLko4sUzUHV/GEWT03q8rB8Qqve36
Atu6JvperUEllOkg9wZlzRjusia8mkvtqtLGGxD2eZGReJfxxV7sbFbcRsxpYeZIw8FVLpZn2Y5r
ZOYxt7QANTE/konsL8MJp3VjxdyuNJKpM9sEVmwwzest8BiN3S1RbEn0JIPhDiq1yVKr6DGq1H7t
hglXttjrmCY5D9df+WCWKNJFoztuUgav49eYGvRGTKAsSuXRuXBzcoyzaJfor5dnTQLE95/osYGQ
RoVTZprt6qHqlcp87zT57TK1/+/qY5jjeUy8ql/ZmLHWrjMXMdU30Utfq+MhTqrPmB1I6mwUsK1d
d9wJrZdjksUKvHOMahV6nSqKq3ZBqbRursgKCoRnjYHaV5BArrXOnM2lqCSZlQKRWkaNQzY2vtnI
qi+F9raB4O0Nde+obgVE0uQQ0tOuWK7urTq7u2wHguoqrA7ByaxRFPp+IC9qErrEU4rKGzxAPoaL
FWQEZ2dVWl5G8x20xX2SOD+yOd/lenkYiuwu6sPbbql2VZ3/Wais3Es47vP38HW7doRmccbwPSNo
jdg3o9pLeaGEvh+0ntSCUAd6nTlLKSqj7S0TdRqL8ce0fzQm84zy92jaXlF/zwyZ0JgwrN/AcVGd
bXZ0Jun6/lnNO6g0HHPFPOldfQ2WkVPsTM+xwZ7U+BMkuVjZDS4X3WXmFM05BW4X1Ec9SHeKp/5G
c0ugHsJOcuYIV+2MxRPlxWMytoSsWKESZBAcU5npprOMXEK47zYwXGTUU9JT1gNmUFE7W0Oms64P
lzeE0DFuILjAYDEpFGk6GIcyV37cxafU9gkjnhpJ3KJ4LCaBl9dwCvIF42xKF7tu8dBrh/ouJ1ZA
WSQJWMWbG9JS/8bgnIgDPnck/lAptNJbx95wU/42D9l+9AiEpB/SQ3pKbxD3XZ5B4fm/AeW2Vzk6
dsqaGCdlrz+mg+4VoY7QMURG3nbJbEvmUbxg5zFy2ytpKrokyGz5kDdzY/B46VqHltcA2UjJwMRG
fkbiNlSj6TkYX7Fi8TDv0Bpx22i9N1umZNUkA+LLPIuIkZaWWDS8vT06WnOiJdrtGuU1KUsJlNg1
gaDKgVw0yhqM97faYmjnJl/r+8BscjK6soXodo9XqNnLyPyYh9BHMcabou8/tWZnXC5E7OoaTxdr
JWZpL3sy1ldLtfzWuhAcUrJ2UeGibaJuzmUo3TD26sqMRaPoelmQhI66DndEIisnEwOBOUMzwd7y
gazKHKqkRjU3blMhOkNzcm8NRmCruuQ2LVwy+g8Mbx2N0lf20uAWoUDexsnTQz0aV2lKrqe5OSRd
5y15mLtdNUoCRk14akKZk1goFoHMFbet9SruZ0fBmo1hf9Mu5Y3FnCuT0sVVFPVWq0kBMUHlEDrj
EfTSPor9/Wk0/daadmlGf6j5cCii6tHJkK8Jq+CyzxF7Oks3bQMBGejC1tXZ5GdKp8icLMEy11Wz
o/mEBEOzs4ieuUk7ePZcG66jlod4AkF8N3oo/jwWdDhM5FkbrKu+mSW+QriJN9/zwfM2dV+thy/N
x9g1jfpWnZN7PexPyyjVzRaankXfSoZWDkpuG+uLAbIQAy4wS/Uru5+CZrEfymiUXIGEJ9YGhtu1
UTzZpWVGsPBoOiGgvEvy9unyOgqnzQaJCjp7bPMDdQtF5f5QdcgMDLF51yv1fZiSm07vg6WRlb8J
J+0MxdeMJdBdrAbQr/oTK11Nf1aGn20sCSaEmxU8+Eh6obUFPTTvrTJtIlC7t9gzVZZ9taI7Sicv
HtiRpvlflZbPIKIpA/Trzv7laRTu1Q0uZ30zi5WsRjrRz8zuNispMi89tHRZAH9/gM7eg+J86nDc
QHLuoZmheaXVgKzBf2Sj66XujevFiSUjE6/aeUa50z4EnTDIkXE4tnjHV+PqPluKQxMWx8sTKINZ
F3bjTpo4BtmvA5i51IOiU/ZLnN8sxSS5fa075sN1/zxpvC7D2E5W1lJMWt4eI+UhqSXDEG4nPCag
7tJQ1Q+8OlU5FpqxnrMTGI9mvQfh0uIOw9Vg3V+eL0ENKy4bG6R1pJsJs5ShMnMVSOq96bjx7xgU
50pQB/bTfIqenJNxsnfKMXm5DCtcpg0qt7+sVK1ZbAO11e4q5aFhV6R9vAwhqBJ/PzJuLxlhpxZF
jBgpz6tdMTd7LWOBqSePc6ojUxjt8RR+2zbhrTlB/7jQPK2yD3rjSBKW+nrx+GArm7FyG2yalhIL
jLHG19YX+3kIFr/9kmQu6JL6w/9W8RR+d60F6Ad+K5JCHldyyxPUSK1zQddiYbTpfCA2YqSZW9XC
trAeR1DtuTnSia5rvsT+r9mb/HkPQdffpqceqCXl0BXb8hmbu5g5dlHj6Q3Rd5+MLi2vEuNqMUtX
lb0jiG3qjMMdpiBPBXfqGn5PifVXXWwUvaG5O9GJJEIQ7v3NXHI7ZugMGtkE44lstk+H8appZceA
oOTWAR+1qlpI8+MP/6LYoSm+12CnfuuDVuCJniBx5IVQ7XYhPOCzK/1VWuW71hDwZrqB5F3aomVx
bRuAhDg3qDuWAzmyHd2BU/UTZ+sWiAvsy1ZvdWXV2B13K+f2eJhQo9d+Qmzm3RQanNmFi1Ik6Wry
4JjcGxXzWlO5mjUZ5YmwnEFXDRAOoOAS/fbc9nZQlzhaq9jHopdPZTPUXj0RXyn6G4uC6BscyODJ
m6rlGGWDN+hm5E3gjootqPPWjeVOREW11fCXhs0zhEB/5U55w2aauWpB71udvs60C6A8hTYCdlR7
6FEmBIJakeRNaf3Kj6t/HgV3PC/RNCQoKEfYu9QvjZ2ftLb1ZqN2F83Ak64jgRPt1e2kccd0V9hZ
iQcm7CFrCHIa3pSD4SpoEv/EGaCrYKI2wLZHPvCSLTYq3iYVbwzxNer4duUOjbulB5+n7EG93kt9
ncg3bPG4M8dZcjPF9QTTqA7BgFI0VKZKruACcqPVsM9j4gyODQQqrOtSTTOqgLIWl/3McdwO2ZPY
oN8y2/xRdJ2rZiD8WwzQpkbNoVCMH6bW+rlleiUapBZ7OPZ5ExRRsx9T+pTb9u/LUy+KZLdfyRlU
GClmpWp4PKjBXNtRvzP2SXRSZijqdYYL6qfLcGKDOk8KZ1DqwJSJrTVzTq18yQxkTFX9NtRl/eiS
UfGvL07eV4sOMo+VoG2oAlo9O+x33L2S7p5O2WfGhMckvMg5jv6B7U4xCbNRw6ZDXCz0ZuSZlz5b
nwQlMES09Tcw6/9vIkB7Gke8+wEmT213jrLrnlWScHad/Q/eRTNsZLWRrPpQcq+kDgmdBqvTIBqn
lv5c46m/N/tDMsV+YeteO7OnJS8PnzCKDSx3BAym1Vhti51SpKdK39eT4xVQSb4MIiiWxn7coHBx
RxVmZW+sqlLaqni4jLukxIm21G6G3JjqVH6D7IYWzwFrLA1M8vHOtsG8fvkrhIa5+QhuEc0JjI/R
av+TXkF3ARXPxtX6QN8Wj5RdpzKFDuFxsYHj4velrZQwVlb/XYL6aOihQTMcsoJGbmKPX5PEoJLx
CXr3388y51lnFi4hJfCoPU1vWKP+Leyi9CMjC0anOGZGfW1r9dGqrG80zW5QYHrraN0BemIpunpZ
7I0ke2BVl3gRyrgvz71sMjiHTAf442HGBqqrIyv/DnkGwZzQdUq0f9WLBEy8W89baTWEzW5lU1TM
lQIwqyw8eL1ApYvk1BT60s3icr60qtKsN3UsrmX87abUU82vjf7z8pyJPcIaMmnolvvA1RimDU2d
DBVTTja4al8FjBVe6OQ7G2VsM6WHuqj9OemCy7Ciu4iu/QPL+2/FnECBQXAqWZ1+7AeC2izVLZFf
HKNsdxlKPItnKC7MzYwcxTA9Rqhnx3p5jeKriX7m8r4dDufgCs00w6UBRnpE0Z873NAj+vzR/BLt
9V/QmDvR2+iLJsl9CMtUtqicwyN5biZQEMCBcYwO7HnVFF9O7Lrd5zcy6gzZJHJujRZgd8sSQM0p
+KYSd0ENElgoJM5FZhXrV2z2VBcTG3obQCHdz7AM9Hz2LPKUyUTJhBkJvNRTVB6ArsfhKx2aJkJL
CWqF0cujevbftWevbqFFhft4oHyP/Nq/bIK60Fkg5a8b4GGhBl/uoGZNlyrrStW/yiPx0MezH59W
CTvHC8EGucOlJVBuVhVsFVxkqyRh6kGAUWYwq0F8OP43n8H5bjzLMlNb53fyqq+qRzwNXJz27xxD
H54gdyzJuIhP5A0e55Db0q7tZIIDI/vqFqQRe930IKqxjrHcO78r2R1QeABs8DifXKBEbgC1DG4Z
4c+WXXekc/PZTbR9LeNcECZy9A0U55stI2+i2ME5P5wgn+qXj+F+1RsoPOVroBseatPQZQdawtr1
dcnFQzatHyo8dPQtTStX7Lhb9aq1F730CNZw7XCeCUznsvX+h+3yj/W++aHttmxb0vQD8NLrZZcc
lkN/6F2KJjTVz/zSk+Kt3vKCmb6Nf4NXQwt7iBjMZt2eoOoDT1+yJ66F5Fi5l7UtCj3beSHfBr8F
q1OaNwsGlxeqayv3jnJXywIT4ePaxlre0kwbkGqK0NtGAdLh8lsE5g6KQugTryoXatI7CJD600E6
jevBdmkaOW+KBVu0kGAaFTtCedqYBoSqB2NWchQVqnjOrR/HNrzpUJsBoY8gJDKSTnH2bDO3nL+J
kYydwOWOWxrkT3Wvc5s9/Q7KxT3xi2MJefBCOmhh9mwDybmccZn7OloDC+Ot8bXcgWr4qOyJVN9N
WHi/XVPO2WjUDFX0nKy70NhZh+WlcVtf2w0P3d4+avv5rxZAPME3vDTInxGYy5y5MHLbjJTzQFE7
J+hPBP5i7dF4E9yA8sIfPdvvfPWxP/xKf2peoLvgTzr+d/7gLTGysWZa6XlXv7lZJHPCk3ZQvPRl
Rhus6pNDGCiSAE7ma3kSpSGth8HoMNK1XRtBFgmWg3Eb+7Y/3y/eEkxfEj/apW4cRF9kRWCSWX57
VNiMNbHtKjLWUuCiz90peaSd4zbGFdH/psZj2V+zSZbWljgknYvqOqa3YRcBUZsfm7xwtdlXhqfL
SyjGQOm2gyAIWiIchjMpSbXkmMoldE4aHECld7t2kWWY/8NJdcbhwsYuKhiKIN9WTtvB64H4OzwQ
qMznQbSTEa7JBsX5OyXMs0lbN6RpPJf17EJxscXV9PLMCUNURHEO9NkRzfEcvVOqRbSpUD0ykt9x
tgPrmp/kP0gvE2QShjIGAQHf2gX2gTtW7cslShfgTHbtsY5AQjJxmXFd0tskkcXdwpkzLJuCL8Vx
8M7xPu5mCwlVtmqeRUt9itXfUWnv9YFK4gghCmimVN1BtvcDwWtSjXUIzVzU66GuZ4npFZubY2E6
EscohoHWNvRrwL7HH+haXxlDkeDY64dvIz2Nw+sntAeQA0GjzL8hOLNuF0agvASIAiJnWXLqNXNH
mpMpi/TW3/lwgm9wOIsO7crodRtBZl1+66B10T5eNmZxMmcDwB3QhlEzMr9FWp3zJQy/17gjRzrC
5qSbdpGdBooCFQKT3NEed1lwAfRG7YJs6cbM/kAt7TAXo68ahuRRQhwubT6Ls8d+jo12WDvhC1Dl
0X4CTX71u5oXpECcFG3x+SPKxk8UmeUy6vdpSPwxSvwRjKSEzVesyySJGOk8cWc91UEYFyprVg/E
kU2gesmh2eedp9y0B7Ybf6o4ZtO9Fbuy10ChG9jMBHfIOzOkp5V1Jigdjo2pvyja8CfLTLfG3knK
9nDZICR7hz/ZkwoV3+WaH4b8oKaDpQmJ4f1lCOGBeh4Rf5ijt7lNOwsQ0ME5DpAgr4PmmJ9kEyfZ
Ovy5baVKlLbTOhIHyWa7ck0mvQPKMLhTFMk5WuQ1MAiUhInpQttuX3iZh4YuCwxQ8al5Hb9fnj3h
8QOJUotA/pl8oPoFA4miM9Q7+bYBJMv2mvxhcJgbzzJBVPHgzkhcSkvp0dmG/mZYnoZWtXtLFr8K
LRsPtaAsRe/EBw7YyLaGxmI44AynQU2XuoCzVGf3ZC6fZkUJ2l4muyucujMgX/dZzLQKzQmAEC72
Ukpdkl3FeJLW2NPlNRJHPRskLuMYa0VRa+vZPRg2+tNC+1vn0EOJt3Z3gIN1uvyu0EfP0rWrFEwq
npZDJVGSShMu3+YbuOVT64iOuHPipafJvVirwNseXB6mGAFhELVR+/yBcXZwNDWLVl/h4KUKYVCf
NBIEoTcyzwic1yUgKID+FI5ZR1V2jvVX650jyOElM/VWw/HhlN3AcD4213sTDOLwsWRaHC8vyh/J
WL+Y1fzNick9ZGevBlX7SvvutlX6e9AqnViWPrdF9BJX5qtjIv1fsvt27vfqOO4cUzvO5vAzK7TH
RSFfxzHf5/O8YyM7WuHUuokT35faAFVKIsu3rRPycSQ2mAJtqC+hW/h9HLeUTWUpTovaYcuz92Ck
Q4LxtqFwSas0d37IdvGf8afhNY/yrI14P5+xuVBiVQE2tbTT/KytvKjODuM8BiAkDtI89+zhMz3R
6D1d9fvw6PeB5S9GDtd2CqatjWMHs009JOAfByJjExSOagPDj0pP07BoFnCU6X878mgoqe+UQaU/
z/afy9tJZOyIJ1H2bq80Anzj4pQUTE+cAtRuUE4rmvqL2cZ3Yxh/4gDZwPAPL4yYLCMLYFT9xGbV
Bb/b0n/vVElfxFuUzZsiNALRh2ZrOqp314nd3JunOMeFOangFsCgWn/v/iT7PlCRFe33KHE8fCaL
t4XjXEUa91WqTCWGhffdkeS+k0M/zWk+cYUxUCSIljeqQl+WO/HTDPc/DfcvPH4m7mC8jOnL2Mva
j0WWQFR0XDiow3fAHfh+6vp8LKDcp6h+26HsZ5i80H6Yzc90W+BaSUHUBnkI0Fy9R0mXukumMAOZ
JNP36McJkrrapbGsl1k4GDSv4ha7NorzTVoD62Dvba4h3Ui8AgUuE9vDO0jWRbRNCRBw4dMdhEbc
urTONEyxhaaJuGtfy8VEeZ4JMVktvJuqmIG0yzT8y9tViLjqamjo5TAc/kWnIPrUL1mEtHH1lFnf
cvIzT45W/9B2z5eBRGELAr5/gDgPNNElKqMViDgqKo/vQzzpt1XhKrKuKeFKbYA4g2jmuS4mRdF8
R/tr51ejhpxD9+PyYEQxA3F0DdKA6PFBQfV7oyOTZYVpDYwk7Hd9FZ/0qNn9VxD848higrbNKWPc
HSGg5FDmQ1pRch0Urj3kd6FfgKpQg9860PPMNAquGcjjsqskLsD8MXmFgxZHp/emSGZqolOdOJgt
DX8h77ou3MaVGnnWxF0EC4ho5I9tAT7qDmx5zaL+bhVQ/SfafGygFnh5HkXmgPERtNDjgg8rf4/a
MftfvSqmnrp125zGavA0MEZfhhGZ9xZmtZjN4Kw4yqqCwiKy+i9bvnVK73XKadFlXamrZfHn0dqU
qiHfSUCuxE1ip4Q6mtup5tfOKzSu8a78MIOvpRxe9eqpxEu2jn+8PDSRsYMNCLc0MAOD+Ioz9qEe
YN2ZBWPv2Cklqj845icscQPBt+AoyqCS0QJEPsfXrWP4CjFvGZkmMPokpzIGV8DlMQmt4jwmnjq8
nUyEQ5guSFnQL5k1H0YdMixT+vcyjGTqeALxvK3MphgxLjO6I9WTqmb/5Tg4635zt1YEAAhnuOE0
QpYSb8XSajChdW+mi7NuPJu2BEyVOGSXxkPK0J3RPsnYS250/uUZky0MZ9+pmucoUzcRAJmTH0EA
os7BWF9/JmrYGtw64M12nbR4nBOC9V+ycWclKKpGXwweqYLLo5GtP3cWWcuC+owOME2fe+ioiF2i
Q3PsMojwng6SMESpFkUegmckr5qITm1iY3Xa6Zceq1CFRyUNNRLXiuPniKSH2akD8JYfWcWCpe/3
eEp5uPwRQr9kgNUJwaQDjR5u3Yok71olQi1pMuOentMnYxy90lJvnTr36DT6tW3fdcr/n4wdJzB8
O0XOH5l4vq8hbBKNKCtJhNOZh7ob9tFCg3q0JOsovAZscPhmhohAayNRgbMmThUXT/mvBepcRi99
KE8KCtskayo6mrd4XOplRLWJVa/dbap+v7SPenXDwJSrfJt1ybm1rsuH8+Q8gXxXQ5rZqP5bRciq
6UeEJE/3s5A1CwmdxwaC81Fz1yjzlAMClnOyjDmIVfWojGCSymVHlXg0q+YkOpPQPMrtt3TpR8Wc
8TRTOM6BjcYhncBwqMpe6ITbmpxhuFta16LjohsBg043t7N/4h3o8m6SjYM7cm2lpNlsA6Auv0xh
5zF1Vyq5xNW+hZAf1/7fw0Bg9t4JqjON6bIOg5ZV7E8NKMtp7I/16LVF/rUtZgieQniiX6X2OtlV
RzhEE5sXnGIOrtbr/2888NIvs1omSOxVVQjtyGIf97/ySkYrKHRLGxTOz7O+NUzFQL00xOQPhWU9
zcZ0Qgb1yi4Sb3SU2y62OtA+E1klpSjYRS7un+Fxljgl0LZwegxvJdxYayjn17bzGg9kTn5yjA/a
M175S4iXubLtJptYzjin3mYsfysRN8zbkbITNRqv1tTgsokKi2JM3H7wNglFD6RG3i9gHaetGsfr
JkBRTJV4irtyiYe/CbSwUa3c7p07WVWMeDXPkOu+3NiM2ptJ2axdnlHztVK+WvHkNsWuGA8k37EW
ZYeTJC4VH62bQXJW2tokNPCGjSa2CnU4FWJEsKaoRrA2/LR725Zzl2MIH/bkBpAz2Nps5jgyAag2
t2QI6vwTr8rbVePsclb7hc2rxmJRXRn9raEe5/Fw2TLEBnheJc4AF63Hy8Sq4gXd08K8LevULXLZ
/hK6YFwiIX+AxM8HakQnJM0U5bC+3idoLoRm01q+k7vzWv+q+stNspOV0Mgg9ffWVyuLPsQtfAkI
qar2B5v/XJ43Yeu0uRkTt6OUdqITMQGglO5Suf3RPKwS8z10qDQP6Z8+aG/xxPJdVkcsPKA3uNy2
cpLaNMCBgLpIErnZfGPMv6x4du1K8y6PUAbE7aZs1LKlHAAUURWcIOA9vCvnxE9GWWXpOlMfd9HZ
OvhdFJJ+ZKuU2CqkZOGNW/HMACzPKFNs9xGKvyXh2n/wE2dAbltBI7FoKg2A9F6DSkV0Uo/ayXZ7
L/MdVEVenkZxNLpZMG6HFVFro0oIaJM3BOM19ZJ7emz82dO85YYdYkkdw/rxl2aTi0YcI7IY0l2o
ssLkVbea1rv6eFU61wvEBC4PTbLH+KyXSZShbCNAOeqdwV57yMpfBhA7p38Wiq8BRgoqUZ3V1hvU
I2X2dT8mXlFIJkxi52/Wsjmn5hrqRnhRX0vfrpZkvxT3/VTgqJLAyCaL8xdET0mq1YgxegvM2neM
PVyeK2H9ysYh8eW+5VQ3ZrNuI7Ifj61vuSwArdALnrh7eNnaVZ9YL1eRW+82F8zt7as2s1fltsIq
FahrmST5qr32B3OfP+gunlteL49QtlCcn4AwVGRUDawhLwcQiXTuHMduNb+U2rfLQOLI5Wx2nH/A
c8uYzuRtJteu4f9rj7qwmNekRLcJnptR2MXhREOtR6mGe+oalCGCQCl/eNc9j3e5H+/Wx9MZpbTq
wfyJYrzeDW9lEZrQJDf4nGfqugUl2Qu4DOLxVNjPYSYxeaEr2vw+54qSOWGdunI/sHByI7z7tawL
qHLKyBHqW5LjSugrKNgSVJCJ4umHO64aZyjzskJOd2zTQ1dYbpwND7MyHS/bhnjOzjCcESoIx8Du
DaojZ57cGEX7bTRKpk0crK+MZBRJEjB3ca4i0iI1rWPMm3qadXfxcz/1tcg174sn1a8eEz/3tM8M
awO5DnuzjXXctPpuFRpKl9vCeWgUWZWALvITGwBuedJ6stYmVVTeaG73tz7Wu/kAqCjoAy3QD6OM
lV+4Ths8bp2sohnMeH1YmtjRjPZO/euyHQh9xOb3ub2L67AF/SH8ft0gJ6mRQz83fkz7g+G0uQsN
mrvcVPeOKpNLErv5DTC3abUxdHqrWB9mvo6+4g77ystOts++TH7oFr7+Iq+yEAdMG0xuI9tFxijr
gLkKe5V3wz7bt4FxepOb28kq/SUzy5OShlWoGFYOMPWUHJJTtF+JSNhBpjMoGxQvYF+lCyltC292
PRooOrc6Lbgtoj3myJ7YQVZUK44Cz1PIM5cjjLHxkga0FnhW6ysvlZfc1IHBcF2wUJ3uy7onV0P4
cDJvEDkvYmht6YyroTgGsrxs0l+aRkF7uF4+FxRNmyNzl1SX+C7JtrM5P1I4cxFZ61vrYqxvhJEb
0U8h4DUNDWfmKlj03lOFVRKWNcOFNSHG98gZH9o+kQQa4kGcIVZftnWGS6saUNyBr+pnt+u/Vc3s
XvYebzWtHxfnDMEtToXhTclK8UXQlbnsnMQtfrRX0QlvhHvHG3zknDzoUO+7l2zHrmR1qsJICm+6
/55DbpX0dlRiSpCw7o2vTv7UO4/NckUqST5GNo2cyzdQ3T9pqzp8shRuR36Zsof9t3eKS7PIOfmE
1kNsj0hWk644stQ4FlV4HVvLyVzQWtYUXmxmu7IvdrRNH+q4dlurPkEC8prMS6BBoDWqmQeL8lDw
crDs+ueiTkHstCclHF1HA1FPiPqK1JbkQ2TTz50dtkrT3lp5/tAW60bRXaj8HponvZDRoghwdPQ8
gJWRUgKFGm6rQKUitWvWr/Ttp8V+pqPtYrJcVpTeZXMWxF7vgLgNwxJzRooWQHX2TOufSvPVka21
wJgAYYKjiIIS5UO3SB7qBm0QQ/pqmh5Zh1ccW+ajDYHHfIfBHa3KRJ2+tAYVzTXp7zjW9+NYvPa0
/No66QGkDveJyfw2b26bzAmoOu6InYRumEX3RWv9Mocp0LLuqizsx9TS9o41Haa2u6l77edgsetI
sfYQnq1dsND+oNYSdCYyYR3QdMXTijBYnPpANfAJUnLso+EmjcKdPcQ7LbK+U6lmgehEejda7lCn
WqU78zpafa/tiFd/mQ/qHQHFWB7UzyAblLk8wW0ANUs6/pg2qljevmfjVaEAlFohyk18o0OuNHeK
wq3D+jhX7VerLVDCWlx1A1jy0uhLOc1/prq+L1KYKtJQV1U1WIFRJd+UqLsZjP6H3Q2qG5b2F1pY
98DL3C6y9qlZf4Fq9sFQoque1X8Hlj9ftnSRGaKAjaBGxSS2wVd0mGGbogYZZRUFfNrYvhayElMZ
AOfSyjRFhQDuiz4xd7F5U2QS8SCRT9gOgPM9CAq0zEJLLpxy5EOjoC9Lz2DUr01JWk+0mbZA3GZS
+yJTSY+BhOWtaT+09IfGbmbnNk8OjvKJEsl3trXO6sa2pgbdkkuvw9Ox1h2KQ6jGXiPTSRSNaGvA
3HlWxZPZr+VSyGEXCPGdJNAhFxp3O6vBRmaxn/TKJ0pf3g2MM4d2Io21UGBm42uVfA3ZlbV8u2zS
IorodxicSei63QyzBYwuYAEaygpvfTcB5TGoKbQgvwUv5cF+6L3ak3E1yFwCZyNjV2lajPcCnw2F
6uHm5OM9ZQeRlTuqLsdGG75Lhiqy/u0Scj7PdsYJ4nawE3pTXie3Q+uS0/oUFh4bxU2us8rNb8l1
Aurn42Vk4Ql5dn58j5PWkUgNczi/JF5OXTEcuwWyN7Msly7yHmCFxyMfumw/durMddSGVY9TMje+
Gtk9kZVrithfYCtnAO6k7xN17LUWAMaX9dBYqTzCp+xIdmimkgT6IurUd1hcjMy6poZ5LKqvUecv
ujj/1PrSuaY+39phS8F53wa5nt7OMUjh1dZ6bMjia0PyvZ/Nq1Qb/s5t9mp22t6YIWYQDwdCmxcQ
BAddNdxNOiqDLy+x2D2cp4bzQfoIjaYiwdQMap+5Sm74ujV4Bhr2ogz5cbTQ9WrbS05VsV2dQTmf
1FudEc4OQIljBdOESHcqg1rXJZX1MhjODZVOv6hVBZhlQK4Sr3VoNelfLs/ff/BDEK0nEJz72JxF
s8EuoUeMxyYwcISncrccwn0BBRTHw0r/ZP5w13qKX73ImHLEoRCKXf+FzHdpoUoTZYwFLK0LZj85
rE//ijffp7eQIPWmg/ogGanYDZ3xuMCcKGiqNMi/PC7I7tmflUZpfRGq/O4YeeM+PVnSB3lRxgMb
6gzLbd7KYI3CQM76lquHfBvSioWXX6FcJYDOqizjtxakcJezd2jc9p3ycIDWC9DU03gsTvRooj0R
Cq1SHXZRSuwdErfz0mGy0nGdzvBmpaYZD9qLeVtMbuc3IPxQjkP0P6Rd2XLcOLL9IkZwBcFXbrWp
tFq27BeG7HZz33d+/T1wz3VRELswI8c8zIOjdSrBzEQil5P2eJpFC4K20rRvYDnby7BBnTQsHgC/
yotyw3xhc1oe5R/WjjHnmpVt7QWKs+1jLl+Qs0NzmvMpGbGQqz1Gh8Edbhj9T3RHD+M9u62xftL7
xSIt7HTY0lgEvSCQBtXt+7m7IaGxhaS67BbkMc8XOy41B0yiY/qRN+s6bORu6AKNVJYVIz6lmMLu
sA2sU+/o/LOOC+/6WW5L9DuSJ1w/1ZKqzUQWxKd5N9sYvRtMNxiOVSLy0JtqspKIcMaexHU75BWA
Bl925lc4F8wfgzLlDk0p4NyWDqLEn0gyzsxpoCW1NACwqks7xQyPObMZUN0ZM0tw/Wx1pTE2GEyP
oYwF7k5OuBEdWVmNaTkXeyEsO4lqP2LN9GZ4JE2OjZLSaaHVGc/fh6ypvl//glvBzhqbl7NUcj0w
gK1Yz2b5OZt3f/b3OQeG+fuotQL8/bk+dVmLFuoPNIS/OT3OcUVNU2cJU3aLIMGg1ZGdmfnNaC2f
rkuyqRGrr8R7qhyVkBSDX2Dt6bwsDl0rKF/afsKOIPpyHWozQlx/FfZbVk+xeu7/c2rZId5/io/x
Lj80dohcpuiG2ZYKs5hYB6caMj/qgKIiyWQVI2tJUtwqUeT1S3qQpthXE1HxfvPqxKzX/2PxMw/Y
e9SA4iOQsee0amwiRY8gJMWMReuMBjmaGDVDqdHtpGk3a6NjKsOpmqjg6b4VhK1/A2dr2GMcVXoY
Yv9qK3lj2XuTNu+TuhXEeluc5sita8gaItuGoQROW/CAkLpmsCDrK/X0neHPz+jwJ+iGTJ3QYyza
lmfsWPFHOSrO+ITY4WCw3pmD6YZ3IjqfTStf/RpOn6KFmh2jisFW2RfVeAIDisCHiQC452+bKHCY
OQDK/nGW9mkneMdsdYq9OU92qa8sAuyHKp4eACDnYEccAy8ngggT+xqVW90mvdM5+R3I9B6vW6JI
Lu4mjXGBjgXowty872wNMVAvf2B/4FoyvtG+LAfkM1toyqDD6eOmCaXXgJqCD7Rp5xcN0Di9z1Nk
/4wBgiRI+2K9gz2kLfrd7pCoFyAJjozvr7cGK+rUAkhT8moVt1L6+fon2SIVe3Ng3JVSyFIhmch4
oAbYoRMs85EyRnm/dNT7zlP98ZCCU0y1G4dxcV7HFp0ik32lhVNSj0kfAlpDPwp2VOseGdrP3TSf
pK4S7fvZvgVW34zzIVMdKmqS4iTVHZjEkGFZ9pYXH4ivnkQOYtMtoiWdqngzsm02bwWbq6CjC3PN
URb5xlzbWTF4Ril63m/qBtbxwCFaWFTGh3F12LXxgvjYXZC5CdMGG9tEa4Q3JVlBqG8lCdUU3VQl
ksslunAnNHRq8WRbk4ilQwTDHVhKW5r2eH66tMzsUA1BdPTVDCT3ur79Mkv+/aevpOEUTomLLiYB
YGQrd4yxlcCJbZ2GkGDPXdGc9KS6JVq7n9MKE+AIFglJvaopdBR25W/5FBZ7DQNrEmiaaSsdMAR/
BlO+N3XUm6ZiX2BAFAuQPwVDcbRi6ylDwhkrTFObDIE39elDkoafQALzv3dkY3DrF/sIxvGxte7t
Jxox217TLjfwDiKnUTsHteF2KhGc3dYzb43CuW48KptsmYGSkpcSLb7FJzX0myr05Km1dcu//qU2
NfsiE5/96BOMblY10ExJ3y2aelKiQOBYN1VuBcG5cG2qlGQJAVHGfxulR5XbdBD41k3/toLgjWdG
oS6ZCsOt5a8K8dRQ9tBWQQpR6X7bta2AOPNp6n4E7z1kMVSnu7FOjHFbVx3UzfbyXtTGLkTjrChH
FT2LJKA1dK98quOfaf+pW2y59EbpHMQPXXSWYkHqZistv1I/vsg1FpqZmyQzXEV6yEAoszQOiXZW
+JmIBqRFSOyjri4lSSFVMSb4aFKsgvqNnnRJCm19RFeTVZ7qXMRysZnpWzslpqgrQCVTcy0y4ZSy
m3DfP2BNtaPbk9egcwoBrXAN0Xbsp2koFqpIm1j8yKOpRAT7YPEWD1KUGmSUV+odNhPb4SfV121q
I6jxCkfUc75p0RdUPi6zZj1H6wWklLLwVlLyI8qKgsfxpkWvIDiLVnuDzSLi6TrNyW2mq8dQrg9S
J2QXYtb0/hb5fYB8SIb5F9rN7BbpXNlRCw8s5oepQodMYNM98icKKPCuu0PmXK8hcvYtyUM9jjU+
mTSMNg3/DiVQlWtfiuApkU9ycxhEgNuPy9VZcjaOmoWhDhShhflUHEx/OQU3o0/t/tA4sTCTt0Ur
CIKFy4lyJqCFUa1iEJelLelRPWp+ij1cyV3xpXVnt0YMOp3Z2IUo/hQpDGfqGJBYJrP6pTCmm06f
xs7AjhQRqahI85nDWdl3QOV+MST28dLsMKEmYmCzxHX92LxoVufHhQB1Pg5lEwFCK1tHq1MnQmKl
UV7mD7RPv/lQXBQQxXowlFg65i4z5omUXD5GFTnnicG208boZWoEJfvtTwTOCNbdgPFs7vAmYuZK
1qFImTZIGJavuva5iQRNYf+i7BcQ7vhyDZ2Bco0SbAOOJsMv3OkUngcHdIxe8VPULct+8XtbvoBx
R4jCmF7nMSQyG+3vQB+8PlAQRip7Qzfvo0q0hHCrrY+Rl/znBBH8vlW/ZakDlCUhXHEzuPlj7tVO
5Ktf2dYDDRNvplPfzO70jRH1z3tD1Ia17bku6JxP1rS+0IwW6KN5ovoJOwRtqT4py2O4fJGHJ1We
BWHdtilcALmYqw51La1aOC6DftfayUXdsaVHGWXP6ya3bdUXHM4lq3qOODuDYLN8btP7uXu4/vdF
cnAOOAF9Lx2YmrQYb47STxr5lGhf8zZ3r+NcN7B3GzkWQudJbVAxypv6bjC7fTGON11YCjJOQjXk
fK2EtLxEZ8gT1tVnXZr8SUOhCOSWNAApjBT67RDg6rTbxBswLNHNd1GQ7UqSnIritup9LFj+VEnl
Y66BOQRsOd71Y9g87lUEzfkZPe1TpUkQ0ybpNwU7R7Ppm4xhxlBtBHqzed4rIM7XyGoo1WOK8FJG
g1Pgg3esDPzrsoggOA9TplURpCZi5Sa6Rd3FKdsJXaVfroNs15BMkNqxZb3YIs8ZQE3MplzMCAU3
pzjIn1kuNnLn+8GRfexufUp9UUyyLdYFkLOIQEZI1wWhAU6DfI9BV+TbIk8vjT90IJwmhJkVLyXG
3V156vbg7vPK0pd7NF0L6bNEvpFThWAhph5iPY9LTRA6pycQgjkGLpwSI9WfJuoOwml09k3e3T26
rGGBOL4aKO/e3gVh0GIl5QTnGB2s3u5uELmiyI81RtJ5dllvt2iiYfOyWwFyVi+HrTlqeDC6affY
9Wij2ifZQ01/jJnAv7CzuiYZ99UsrZcCcHfhLCP1EW0TvpWixjOVd2pWelVuvKZWLIDcrPGjzvP7
NLnvp/QgBtYJotbPs4PNF9TOejvyiUsw26h5jebH/sNngdVt6swKk7NtImPEIPonUpadX91Os0ec
8Bie2Saa6lX3ZTt196M9igZft9+NF2ieMbNP5NHExjsWpCsvfexgAgFETpFrgsxAcaaYteT5w7N1
Lyoeb161K2AuhminApbPZF7kp6q7MctHwaFutYWsPqTJxQyjCaK8kmlpuJzBXmK35FYxfWqOtgx+
lkl/QLEZnbXfrsNui8WYGmGL2D3LOVBa6+ais+x3rdHCRrvjXw0V0VRtJxf0CwjnNM1lHsqWPXGy
m2BHd3jJ7VPHOGOFkDOdJeGLavMaXcFxDqZBoV8eCeAg7sFY4iNtukNqkaOqh4Ka4L+Y30U0zrek
dEFRVQWWtG892bPwYMx8FAR3xak8oOj/TT31++uf7Fed8b2buWBybgb86ZXSSnhcRQf5qB+Le7bM
S8PRonDiBm6ABEryyPrCVCxhic7hfejkfuyKmlS3exxW58y5nrBLsjkrUOWajyoC+RT2z1qZmrPo
0v0Xq79IzDkcDKSNZpXilA178YMjW19EnMWWHjt78KiPvT5etxPN221e9RfxdO7NMhKjnWIwwrrt
1NvaclMHixNiPf31r7n97lvBcI7FUli3AzOO0WGdo+0u9ia72LMApjqLSBA2TYONimDsRaYmz2vc
W2lTsGqRmwYvRhU5fYt6wI98/HFdKG3zhjBMIDFCeTAIvb3jZQWFT5VKuguvCcLKpEVNfOwmcOCB
qa7Kw1fVDL4E2rKXjcFRK+sx0Ying5S7a3u84LslttFX2dg11inJafFVH6cvety9dF1+IHJwT0AF
Z441uOHCyTVHcuil0KupnDl9FI52ip29cYrlfpO5t/Jgn4QjuHwmDQx2+cmMkHPMJ+W5mFQ/6DBi
cV34rfF1UC1jy6TJaN1kfoCymCbVJDHSEUVgYe9p73ch2c9mf1jUwEZ60MH60J/JRB70NnsueslP
Y/U1qDHtRpRTUcXn2Gy/kL7zElXx6kh+VGrjuFipIJu9rXmr38ndOGUwLVmspwbu0hnlVvST5nbx
JT2wzXUBCDkFmr5pTys47qoh6kLaJsGxKEHmhNPXrDHtLttdP/zNWG8Fwl01DQbaYmkAiGHeKbnT
VaZbJ+dqmQ7VLAi9Nq/OFRSn450ky4k6xKjdSJ9V83uB3ZHXZdk8sJURcXeLtuikVSy8NZIRSt48
KnHmLNbP6yDbhZQVCneb6CTKlkTG1pbspjnUD8O+981d6DCCBZEf37YMMKXpWPeJGSt+gF+qwkHK
KhxZVOb7MdXsNLa+YjbMaRrzHMqhG5fY6GL8PTSsoaU9GQMY+mv6vTTD2QZ3tqeA40zFEnnwKIJY
XHbyqnAInQTFzO0zWf1OTov0RQ60qcbv/FXKqo+rUhb6V93rX2DzM6/AOD0K83hIExlgJL8nSEFk
j4omcEmbqrqC4DTJijEetpiAUK2nfJo9KaQCIbadyQqCU6MET7okDwEx+SW4q7zMxxJmzR19RlZk
Jp4oHt98a63wuODDkPIaMsHQUwOMbfmZhJ+N7iUw7pF5tumofsQWV3BcBJJlFSpHEeA6lBsVbISf
bLMdBCCCz8RP+GPZbtArBCDmYBvm10kSeRQRABdr1FFHNdSlDFfHWgii9GfDDD/iFQniGSprYM3n
x9CxJyGsKszgYAlU7tOl9Um1CLR522AuEOrb4AKq1idBA48VZzlIfJvGQeuOX5X6h9KrK1m4Gysk
lhXOTBZdAV9qnLpgQT5cN35mee9i+RUE+2Krugwp22UhI2SZTeVU69LfXT36ZlTeDijSX4fafqus
sDhHI+dgcyxr5ukPqhM58oQcPHF7V/fnQ2BjOeXO/Pox54YMHTqQZESDvN1MBQ2iEgk6OcCcitk+
DgPZkTb967ps28f4G4Zn3CoycwQZNuLNZLkPhxJ1yTM2g9Be1Ni3nXAkFyDOgrI6awyzhzxsk4aO
RjWSuMTtPJ3Nirjzl3r/AQYatEFeEDltz/MhV2YZUUCpJA7V2l1CTNF9Jzo+TtGHocIEeQWpMEK+
S28tP/L7XeSSTxN2J5cgXVDt4vwh1cDOb7Dpo03eMjnVWOgwJU2ADHGoVU5Jb8YGe8Es77pibPqK
S6abp+vvs6SLpACZbhByoz948uqxuen0RZBGEcGwA16ZMcbumjIOWUK984vmUZvsPn35M0m4C7aR
wao4yTiuPk0OmlYc1NJ8TcGDdB1mUxVWUS0nSadh+qPL8ChQRoyYL6jWGYkHMgmbggriOtTmoa2g
OInSaBo6yqCsqnYG8imQb1oh778IhIsTkhoHhzceQjlDs9FitTSYkiwFh7adClmJwukyJT08UIyP
YwWfDO1LP7+S0PB6804b/mqUQ1QbTpSI+BoFovG991VZZWbBwoVgvKsXG/RU0Ls/+kT8hgHUbdVO
x4ZDd5RLOzZ9smhO0QmMZzMqoXADbNUSNnlyhweer3KUQVLrFl3twxX9vSjF80fk+A3Bt/KhQXVK
SIKbPI8UJyOSnSHRCvr8D2n0BYa7HWo89Ae0yepuIJteUqW7Op5eS8l4uC4NM4x3QQPFZBGWimnI
L3CGEzRz2YY1YECVj2TJU6THzkhSu4n+xvyCQAW2I/sVGmdBbRpjzKBA2NB6zSEZbUZRa3U+QZeW
4lW7SMRLvq3WF+k4dQADvxyUPcNrArdT8h2ZakcNM+/6IW47ut8wv2rFK5edFpZhxRkOcZhukSlo
495RrddJDp3rOAJxfr2JVzhhXWL7h4rQRM5uy+gzxXB4IRrVEMmivr1+WqumfdZBFk35OS1/Zabp
ZNXPqp7d67JsZ/IvusCvw86UcaJVhG9TTH5xMHy0cYCD+YYxM81u24MvW5QzEB0fFyD32MAdIsms
u7XyNUjdqfqhqgJNEErFfsPqE5V1reQTS4H0+Y4x8IUP1UkjbvY5vWGsL8UOWYbrByn6YNwti41B
pd5OUIpJyx/S7hn8LwqSYeiAbMhHpqMshbJBAIL/54RLDakejJnAJ1Hps4xdJCZKulk6HD4g0QqG
k2holy6nkgFzip71OrTBE+bo2MEbqs/Xgdjvfef8LPg90F3IWGbOxapTP0sTjXBbgFxXlj4H8XOY
iCYBNm+kFQandCpBmtJIgJF0R12/V0vBYW0nmFYA3EeJNBULSAsAvO+V/mDPwgqM+zTmpFiRxYZb
sui5BgFoFSGcHyuBSm9b0QqGu5XSSMuUKoWl4qWMBHscuHMpueC3fE0mLBwZw6fQJMdATh6KKjhX
cXMMJ8uWq+BDCn9REO6+SiY6GGYKcTVr8mjV7ZfUerByUXJgWw+RwwTnFmOM4+56jU5xTHuYcBw/
lCg/V7GtSi8f0fULBufXzW6sM2nBuywMsA8nv2na1iapaIXGZjhhXVA4i4osuQ4CEy/MJqV2C85b
S6k9klp21FKnGGWBoogOjjMuE+9ZBV4JemJ+nzD0V0ao9XwkEFuJxNlXNTWot4Q4uCB6ySXkskHp
pyTu9a/zL1Z8OTjOsOQCdGaBjoOT9v9UtYtTfkADJ8g4RF3C7E+993oXKM64QKga1LWGQ6vNJ0n9
2Ru3nWo4ivHlD0XijAc7fqkKPk7WUDW4i4ulBPvgZkYtMvLoR7pqV9+Ii/NiI1KWiSUdpvLBiG6S
/rVvd9fFEWg23++faRm465gaGDL2nda5nVU/ErxiwudW1O+2HSZfxOGnMbMJvZgFi/NMo3sKo8Cv
22knGZVXVbmb9sU9RaIyX35OZHCzBlzFwpmA7Vvrt47wIwFTry1EYt9OHwM3mYt9bok6FP/FyV8w
OF+RJUazpAzjbWVE9p1sLy6NbB4qFhIq8LI6Y1LgdESdQt0MWI2NvT3kBW8P6raFn2E7i+qmftV9
4O5Y4fFP6lpCva1iVQyte1BqzY6xKroQTdNuOcA1CH9zBN08yqyHMJQf0vw0St8aURl00zWtMbib
w5gyPRxjCPKRAGPLOa3BOKUopAHrRXWYWa6/hOP3NMC+pThxslhUZdqy5zUQd3VMSTWVaYOTQyLb
LqMvFqbYiuJvmTwIJ7D0LWtaY3FXCDYFzkaQ4gQ7TMxJ4MqyYzwRwWbtt1b+laaIpOW+HjGHSn5o
hu5PtP1kdHlkT53yw1ra3Vh3L01SH6gsObOS2Mbc7YPYPIVBUYARpPzaT/KxMPrnctDPujViO4/5
qE8dqF3axenzZaeb1XlIyKcR/3U8W/u67rySyja2njsdGZ/jDjw+s3400cSukek0VtNuJKagx0mk
rtwt101KWqKqjqqUjJs6vV2650FUoBTqK/vyqydYT1QyLzLz1Gx48J+Kayf/l8ODIom4S07De9lq
2bWA68cbi+8pOsDV6CMP/7UCcb5ritqgjiKcG9JzxsDSc6Xo3c9+KB8VXCDejVXEhbbkWg6IPHli
tL0BWHrYUktwNWTFM5YWCnJB1w8OT7C3X6ktyyKeWMDzZxnHtUic4xrVeJEnpgh/1pq+huDcFZaZ
lrUZAGJGA1ESF06aYj5e9Pmv+ypN5nyVhmKDPLLwxsgrOwp/5FmBppTBHpOXaRKEu5vXMrqsUF8z
wSNL3i3PLKKlM2cEH+BYscHbzJb3/OqpLg+liwD7vyAXY6f0XvcukJwRURLJjA58OxVkoi33Q733
ayE5g1IjCxlv7Mxyi5zlu6tJnO/eHM5fYfDsV7NMm7hKgDFn8lPb15WdN3Sy42x50YoHq+92fU93
g445MKMCNXh+CMII46S6r4aWPc6v0xzYlWr4VdOdwMH0ksb6g2HlR1PtT1FLzmmKhFIOpoTg+9RF
NRoJTL/sOluWQXVexILK3rYS/v5IPDkD2tQaaWzwJh/LW1NyGwOdC8KGftYI+VYTKOYmFUzyWljM
oVDOd9fZ3E76bCkuxbaKDtdQ6MRh5cTTgjSDL8/Ei+ljEYoIxN7L9haWU0BlCkZJbQDb0dGJS7I3
DMNfynq3SKOdgz7m+lviva99C8dpn67kaMaaACd1mlu1h4708Lc3Oeia2/Qmbp6uw23ciG/w+FA0
00ctVkrgBWe6q3w2kR0eSpAgpj75n19ib6E4t26SfJSlDKt3O0yblzmm8UCBlZYiCruNaP4tDufb
i6qkBpJRYHa5ocfxGVs6bfOs+pqTu7ErovnZaDZ7i8a5+V6Z58RKgUZxgMVNdJ/dMypCy5MPnVed
jF3vGzuMnPnZc/BfzBML1NPi/D/yKCXWMmMhThtHLyB9sdHZU9pot7P7aEFnzF/X9eX91fxWWvbv
qwBqbIJEi0PA0aS11XTXKrmb9aJCpwiFiwVbEs4jqZhSDos9R6YzhC+6IagHikA4f6KPVSFjVzLU
RL7ty8Ku4uOoCh56G9Peb8+L8x5ZX5WBnkESmTWve2zXiYYWWIrl4Pb0MPvFo4zu+WW0F1FyeWMK
8S0050nKHhF1FwKa5Viq+9RL7ip0XJCbaR/4g7d4lbdgJXPpSoe4dGXhDM37m3uND17Tt6rSNXM2
a8wMy/7V0PY1fYqGO9I/59ViR8bJDG5VOLUOK6/Vym0V0fDhRg/NW3zO3TB6BGxggKqOTnOzuLF9
lz8bYPzKbmU7sccv2uG6aVz33KrMuZ1oDnojk9hmcfpQSLNtSi8D3vaq+WOYsdJW/3Id7v1r+K14
nN9R6rYN2hlw1YK8RQfnXSi7hCp2pqj+dSiBR8WKr7efMu/jtOtjfEpQAy3hY0qOIfizVB+Tq1Xs
98pPjC+YxssU/C0Avn7nq3yDfz+kudaoAB7oIe/Ahz7HdgpV7QyfFvuePNPFD2OB0W67VJ0SDa0C
2DHAnWyuKkWRZ9gVpJj9ronrJ2pO3y1juTEQ8mYfyPCzD3mB4w9XSaYGXE1IHdeJ12n31KhdHXzs
149y29tdUDjHjVXAXZlQttapBgEUmFDIbEui3r9/uQwvKJzjjomhSTTA/qEam5wjzAkt/uKmp5Yt
3UwwPhTvyJO1q5CPcOMn1rBri1Ly7LTeR4mXX8B7dVWLa61ju7KS5yk+JCJuKNHf5x26qS0jmaAc
pJ3tgihHzEUKMiEiCM5xT93YG1KCQ6T9DWm/ZuBX/yNd4F8fSq0rUVaz1VTjaTJ2bXJjSvs/g+Cc
r9yWeTKlOKaSSp/GKLRlKzzJifFnWk04n9thlUmmx7CdcCa7McXEDXqB77Slf7oujsAlEM4lKLVk
WemAT5LSxGkiMKhonSPDfprqxzh+vg4m+P6E/fsqxgLhotosOsBUIzkmWvKELK4AQuAN+OFoEySI
M9HwecCc+s9kfibMDYvOjPMFZljlJUr0WAHtV6DVsb5P4CBs9uFB9bGGDcWrwJNBw6EJ3qKi0+Mc
QIeZzLxMABsvezN9KEXFHtHf5xzAUmtBorMVa216G9HbURY9OEUAnPk3BLVsdQSAqcfnOg6coBf1
Pgkg+PHmMl80MH/hjNqptJvwZex/XldhgX6ZnPk3VQdaagZAytOypHan7CNLoMMC/eInmZOeFNjZ
BR1O1OknRhsPbU1vFC0+qdHwWS8lgavZfinrqBEZlBL5XZEInJppKy+IRVKsi5Vs3G531R7DxV50
rAXec/P7XKD4RzmtwffesNCZZMo+KfL7Lha9kje/0AqC+0LhXFPULREdJwvY10Js8k2+zYiurusB
s/F3t/EKhfPPiVlPI6qVuMqypyh/KFSK8C2xaSfQBWZ013A4/0zbiPSRiQObixLb5E5dcsxkJ6Kh
o0R7Q0QpLJKKfb6Vg2510FkwDga3wyrO6rXN76L6r0aK/lDjLPYNVzh1GhiTleL0okOA3Ey+Q8jr
VrYK1gPRxO5GahdR6OpLMZlXWLGBlEFcQiYwHvj5PvYkL/qi7TDPaqdP/V4W5IJEGs556UhJrKJr
AWcWXzNSoCNfoBEbw9xvBeL8tAEe0dZgC4krN7xlQ+stRg3ynXYrvygYO6x2gVOcRf0TIrE4361j
S0OhYLky9mNbdtwqz7QiD39iUu+KMbpcN2VPmUkNz4v6nS1LH7JTJGq0234+/1aId0WY0IyWNoqB
w2rizV3opQ4oKfasJq557Nru/vdG8/UX0/gHtB61amYwBztW93mkOmO7KxXR7bp5a6zE4jyFlUmz
UrPgWtEau82+lyG1rR5zB8MuNheB+9t+OK/QOE+BG6PEYBpEQul1F4Lor9urmHZR/cwL/Wh3XTO2
X18rNM5fpENO9YoCrbjpbqgzH6tDdmgOoD7z2OdrM4fY0b7Z1TdYkOIUjmgjwHXt12TOh4SKZUYm
W8rcYBNM82iI+t6Fx8l5DRPvIrCUQEBpv/jDod41GCMG2zS48EPhAt/rXh4N8G89Im36NDIVSKMi
1WkEdgnGUnS/pyISVtGpcT4jLZOiTwYI1enWMSL0GGFi+bpmsD/x79cjtrO/FSVa0i7PR7ildJz9
MKVuogdOEkQPOQ1PtdG5dKm+94FojE0g2a+IanWnBETGIFuIKFBPi6dmTr/ogahVQ6QSv/59hSEP
aRg2TDTtifF1FH6t20tol5mTH5ifykRKuK0WiACx5l4zsfni7Vm2xaQraFPAzWUeZBBD9tljpp2b
QTSlux2gXXA4YyrAcF1jFaXixjmmiY6m8aCFohytCIOzp240NF0fIQsmr1yShHbVz/siNQWBjAiG
syTwVZnSlAHmv39tbkIYyExqFN3aSNy9/SpLDoIxBX2SoGEA2Ydr5vuaCNzrdi5/hcE5c5I2czPE
yLg2L+V+wGCmvJPudKySWL5YXjXbWGRk7Up33oso9jfNdwXMhF/reLgUaDCGcMkh3Le7bt94zI2L
ZiA2zXUFw2lcPc/6MqaQry/osR9bR8cqz+uOSATBKZwUVuYYVYDQh7u43ynJ5+t/X6QGnKaZo5lJ
2JWEk2pke6h7RxoRsEildx1GJAbnsqeakhQtn3ifxSnW/mku1jAdr0NclwTb095+80JtLYI2LlRP
Jjepv4ytG6eCSFIEwT0BJwP/S7BszB2VlwyeWa+gypHo7mGf9N3d81ursCrorSDyItfYCgGUZSrd
Kp4dqnSO0pqPXT4cZUP7o08DJrW3cGqy6D0oYPBppCe9+jaB0eP6h9l+Ka0E4tyATruMVA0Q5F1x
iJzuia3xMzxsnIbxp5Etsn6B39H5IkgUlnI7lFCFnJB9pIGwU1NckJ945dTtKi2wx6z0aSw5o9og
lk2O2C7V6bEbGfRekipPIbnTaIbAHV63AZ0P9upEpVOS4hji5rmUzoP6JDhnEQDnK7KimHNTBUDr
kWN3n7nY8Lsbsahldjun+Ga5xicBItONa6rKeY+llqYur3DQxah6fU13cRtiFLHzOt3cpSixSZni
gdbK60n5rYv7g6on52gUcfSJBOe8S9fVtIiYuyc9BgVfZVPgWpgYV8Tko0GlbUPM2uJg9SyywVVc
WKZTqLtWv42DH0Xxev1UBV6GDwIxJzOPM5NmGcYvY6D6pj4+ZJIoit4Myy5WyceBcTiqakshVFrc
q8S2qsYuNZDaLt//TBzOv9RVSCRdgjhUOVb6axs9juPP6xDbT++VLExBVvd9RYspXIZfms92VXWH
Xw0lt/NdW9pIne/orSbqFhBiss+4wizLuFjAjAcn8/fim37+gA54t7P1Ozz3ncSTPphxWknJhRuG
VvSFPuIk2dZXtoaJJnZx6jyQl4FeM3PEG0Ovx1F4KL+VUQ+SSItYkMi4z9kC1tqhB/NLuct3jMpX
vkFayGmw/il7Xr4Kvim75q4ZHedbzFRV+7QFtr7TwLpenwP3x/wS7VPfchdBCUR0Rf3ag7X6mIGS
kzFjAXc3ok2ttBERhzN4PrHSE6TvjQdCckyKKAU25qEDIxYEYRubhJHIuXxZfuZZsgydJgl0qfMH
F7TkjKUpt9XKHk7aefbZ0g20Jv7zZtcETlzgB37lSFai10ZZozkPoo8gikx3I1bCt+RbnAhip21V
Ak09llEpzC7eqlLeYYvYjE4BBAHNod8N+xZb+MTkkP/yJS84XPRUq1gzgKEAHKVlN4fUm07FSfIy
ewYbZemqp/+dKIh9ugse597GSE3x7gReO9zV/YMU3MvtqQhEdYHtK+4Cw3k4K1IyEnaAmUBfoT3p
scjctqPOCwDnzromGTW1BMBo2NoPs0S5pnby3YIVsC/lJ8OJ3YJxz6FjWcQYtp2RWB0h59cyGgdj
1DDoI9ufHT8ErnyQzoygTDoId1lv+5WLoJxPk4yoCpcMaDS1E5QJdG84Nbmt27IfnVJfRHIt+nCc
G1PDao7nAPFnbXwJ+2Mi9B3b8iBJCa5AQ1X4jT1airRLxO4+vfiL1mi5eY6zJ01/1dW/ZvqdKn5Z
P7TdPhwEl+62YL9x383wRT06rA28HA0cpDX8JKkgDtouSBgXBM5lTIneEo0ljv7JBId2fW5O5U5y
aGT/ylXZxS4GubTAFLajvQss50EGy6pnSYJgQ30u489BdBilzIuDc5B9slrRY4XZ1ftr7oLG+Q+1
bEiSlvh8hfU9Tr/LLASLRRSf/+IVLyic+yiTuRoy9vZgZLZsmeeCgb3AnxxpB2LuR8m/fnlvO/sL
HOdMojGpCmvCl/sn/0KxSp1Zsyj/IhSL8xyRgTUDyMn9ExGB9QuLKeNd5Cs7aZf7waOoyizSDM51
zBhftooWcGVZOoV51GYwh8SO3HiBdLayH9cPUSgd5zoMTa37kJ3i5Cu+uU/c8mfgVlhlyz7a+L38
fh1PZNDso64CgVEPtCDMoSM1cZf5sdVEU0r/4uh/qwXP3GzWY1mAh5+1zs8gaYuP3ekHY6buzuL1
TQJpeL7DtluMbmxgxdTwjfa2zwTxjOjvc17i/0i7suW2cW37RaziAJLgKyeJkmx5jp0XVjud5jzP
/Pq74L4nVhC2cE76JS+p8hbAPWEPa6GcUZsMvd2V2n06Rng/Cdzfdl72eVmcY0gtPbVCzAO77QL6
jCUPMjU7rYN5bKeH6x9eJIlzDiSNMBQ/4qoWYAGmcvqYVq0H9ujTANZA57oskVPngd+mthsjNuYM
T9S8qF6DCcfIwxYeVkMC1cWqcpB8EZOICRwS4RxFk2d1XrL6I6OH1jBWxfBPxUC6AmdOOAdR6F2l
5CYstkYW1afF3aSWQPypf2fe9jMw8qSekh72koquigtu4XZe7EgBvTUm5PM2oNm/C/M8CFhJipzG
TFaY5MesjT2k9k/XdUJwazwIWJQZKpkkqEQ5HBryJR1yO+1/a0Pi8850LpnoqzZKKPPd2Fz3GhWF
bpncFZ1oFFVgSzrnFmYo96pXEGN0qU1I5w5hbmuGT5t19+9ujfMPkmZZdS/jw5DuIW0AUKSAmvu3
+l0Xt8a5Bgoen3YdYDdZ+Nj2t0r5PV9e/905uFwBA+VJSiKcw5yOQw2MIh07d7nI7eibHgDg1rpi
qlh657niiqbTxphNiMVF6OjL9EVRaqebm1Ou9F9bat1OqoGXfnZO6Rcprc7AxrSrFXX+uo7shSbn
YkVKMQBBCeX5W5Lm+zDDOGA/OJkx7VRL/1rl4C9rkzVIUfDUyOw2bbZvS2o3C320mm5vqctu7sgd
tUKQm1vjX3nGto/W+yxab60mddeCHMjaPWp6ewix/Los+kGT18EG06hTVXhXxolvtNa3ouwf6EQC
NRydIVedUZHPHR0dKe+9tpDOxVz4ql77S6X7fYqnTVR7aacljiKtHvBxXubYILaZAGyonIvcqcfG
t9TpMI+JM9Zlb8cL4PBjOvnqlPpFm9/3Y3VeLICcLqZNpMYxe8NdUvleA8zvuaXDi2WtN11uurll
+f262gk1GgcootiokuypCM/4vXi8Dn+2c72TE+1xxZ5oKcmPYBy10yLxzGi6pwhxTdZ4iTqBQFAB
QGOUvSxmHgyttk/03B/6aL+AdkkzFXtSptxJ1lh25NK47ZfFr8vlQe3CoJkB9KLOTyA5fTUBkbkW
la/2sTPPBhqdzZ5kxJeM6nbRsG2SpnfxUjsRTQdgFmg7TTEqpzaRh+cZQFaiyDHnAZ+gTR2jI34c
Gl9jefWWpfRWeSxcaUFZoZ7PnVr7vbW4SoOqEcgNTsYg+42uAQg7Ok3ztJtG6hqLahta9NTH7ati
iVpgLLz88pYAaauqGSZWdTQuykVlIVGdZXCDGlSzT6gbmQGq8e0g4pTcdNkXkrhAR3VFzVfWNozz
556Gbiw/9VQExradAF9I4RLgaM3ydWJ199odPsqP8169SwA+EKEWNu1FmxDbfaMLeVwG3IVWArA+
yAPPuOyVvnSrBgxJj+D9gvKbTd8BA38QgwhtJ0WfgvnEWK6zcOlU1uXdFfbkqZ6yH20NLIyMLMqp
/HqXO6Ooz7idjl9I5UJiOy6LVrKqY/hcB8T5YKsBmTHDcDlV59966F5I4yKj3Mxhk404Y4EBvAYU
ORFmkobBvR5Ntt38DxMgXFRUNLXLOxZ/G+mL3hz0+SHq9wnW5tLmJLcPQp4mgcl9oJVcPJrWgVot
Gs9IxQxqjwPZESvcW5o/nfNBtFOx3XK4iGGcPRhp26Q6G0EOb8gN6hG7AbkzXNrzetAOoFU6ih7Y
22b+GTQ5g5BDK08XGTX4Rj1UILqmzVMsanexFOJXp/UfGTrft481OaMzW12dyUkNv1Ewh11XCZEA
Ts1Ji7HtCO8sV0ZYyqcuKEgtoGy5fk/AsOCezquayInFOjPyTUzOln5stcfrp/gH5/R5T5xm9yCu
AQUx7EfHNH19l/v9sduFmq3daAfDT+8ttzqCm3s3vl0XvEFrhQr3D63T+V1GjNoZYDuHYDMsviRZ
cm6H6UYyjdO4NC7C4S5eytdBV55q8MakB1LQb7PaOZEu3eV6uSfF4JZrFhStcW8Ow7EddWcaVUeK
QcdVdi54yA/R0im/5Qg+r4tLK8dllbB0AsMs1xmJnDtK7qqclAoIPeUdSOgH0aL3R4/omiJz0XcZ
adcUbFSn9wfPcpddfAfIUo+6s2Puqu80kL63L2zCrngXfSOhbC4etzKWPnUNspVvf68RZvvcj13t
Fgsx+Lf36EePcCbogPw7J6HzY5/6kKSLBTRkV02CRdmji2CHs2DDT2RgnCPSMfE5JCx7T6WzBCKp
pQ5kEaij6BL5Nj/FK2SdY+aJ/HBXYumcvJQ+eNuehjdWKO0/QAloYa93YkQ1wQH5pn+u9rMBEDuM
qbSvobRP0mdVtMCy+TT9tGO+4W9VRlMqzI7l8rhMNwb9K2yfNOzxX/cX/5BW/LC8j6zuIiS25n9G
1pRzcjsG65E+qR9NcfCOPAgfdsy1XrG6j5h5Ic2so7jvGRxHHDCI4HkfnUobMC5O7EWuiJ5beDbO
q+hT2YXqDGn5KdqbxxWQ2zPmZtlwoRSIdiP+If/9vEnOo4xlX2hzj3ifBiueDjbDdU7PKDZWwEeK
7Pigp/a/Fsq7kkhOypLlaQBvucV8sMtIlsITsZtg3JU70Qi8IKkBTM3PsdOyEkPKG8iL/iiObLIB
GD1AXdBuO8uWdvMNAC696xq6nbN9XivnTNZZKhvSwNYAL97Ib1J7P+YAm2oB4SJn/9Ia+NZ+LMnF
lLPUYPS7F+Kt+/negH72TnooHeHHExyNb+YXmiKlhA1BWoptwvz6YLiRnMQJa+T1hp28seGU4fxf
PGEEDkzlUiCqjNoox8y77BjhLWN8Hr8YQeLohwoklyHgcUTfUWSNPOp5GANobVFwWrI4H1sbjuWk
L9Vp9Rhwzf/Oi8LyoB9PC56SddLL2jJzSJuql2raU+2bIoK5ZLr+qzP7FMFS2QtnRmPs4rcfQ9lG
7prr7bycIrWzc7O2w3G3LA/XDeEfLvBTHufO5khah5klSYw1h7GUZs/1vnNZ98xy1d8qJn5eIF/6
l3U6GBF7TbQYAJYly6/kDHUXVVTrY5nwlVvki/29mZdyUjC1uJGd1e2c5oYGaDRVTy3GGCpB7i+6
RL7oj5V6rJx3uES2CAiiUCf1s10EhPp+l5xFmCnMN107G+ctu65RjD6BMLLrg26X7TR0VlXhAP22
Nf9QDL7q3xO5GHM26bzGu0G/M9Jn0v/175SPL/uXlrLoOZvSbV3WDdT2437dYRBxR/b5TsTWJLg3
vvxfRCEZLHYggvGjzKMBawAVQii87bfmj3vjy//l0sSWhReN23b7ZX4l+avg0raTuE8B3CvQkBtK
ixj1jfB58NhuQ9TYC/aDTysegayhpbuoZfqqwFOIzsU7prYGFz3AOwC5slfSm74qBHFSoHA654nS
PNR1TMGh0jCv2OHHEgI2Ad2htd6uX6DAw+pcStWWzVBpbOqVTG6zvCvI5U2Qrhl+nP9FUbi9Lk3k
G3j8x3QN56lgDv1vWrISNNDkbvABBLSL3OqLQBqrZFxxDjrnHNS4V0aJjQJhrunQOIlnecWJMcil
woX77UTjUw+5HIqOodQkGQ6WmanTVQeSYwgoKQIzSux1Fmi9QPt4+BVr7DN1kVhRbzzp2hmNcNF3
EtwcP53YdlJcSArUbzBuG/3OxM6pJGEKNEV/NXWy/o4s3jB87wXaKNB6Ho2lMJuqGlm/eMo1zFB9
G+gh10SPFsGn4qFYdGXtk66BVkTVXVE/EOuvtHvozK9r+Od1/ROdhnMSSwuUjFDBadbkj6l4aIbd
MomYMkUyOD8xF8P/q0Ia3miNN8/nyRAwZYqM1uB8RDPNs9KzVjGbO8vdobElb7kz71dP3tPIRjJ2
/d4EsclgH/Ai6yPrUkQW249ZDiyL7Y/aDsx+QpZfQegwOO+Q6K1paixPWTrrvIIEK0VTUFbO6iKq
1ojslXMOFknlTmfTFlbSOSWpHLUbRUmeQKt5RBa1sYzSYj6BlUNXV7EzL3SHXf+eOdIzUMhVoPRh
IN64FWUSAg3kkVo6RU6HlJmTtDym+X2p3av/O5XOTy8NHqglmaz/T5SVRj7UWbrPTOsvzZheruud
4DPxrM8RTTRpYcEpL/xazoHnKMIOEKicyXmELjGXZa7xkar8SyO9SOYT2qx2MkwibRD4b5NzC3EZ
VUk846N8LAv46x4bzWwTQ3XjQykJ7FV0Kvb/F/Y6xFUK4kKcqm7udfmbHL+M2qulCQA/RG7I5NzC
tJDSqCyIWQ75E6sc9HbtGa+RU/8XPCYireacQx0xFDjWapXyrwNWs4fmbQIM0XWFY3/kSn7CM4vK
ZW2AVBxCjPlrKr2tSWjLd4l8Svx6FjlVgXJTbh2UDFVsYq8CdUFgbhcPmfx+/SzbaKFYp9Mt4wOY
mmsrFWCJik3WVmq/rf7iAXv4tOANzUqCPRBGDqa3+Ibff2e9askVlc02dfBCuvqzDoIKI5kl9pZW
+7ZzFTn3ut6qXa0Kb/JwDa6fVfnIsH75chfiuGdHbI2LvrImndVNQbXe08iwDWO1zUn2aAm4qhBJ
bbYCS8AIwnDxkl7z9DUGZEKGMZJDhPmTprmV5Qk7ZtRe2sjVZMALL98jsOU0c+GkIImmGT2EazfZ
mPII+jF2kmKwUwtL4tWwm7UVkRh8VeFtpMV7g7zLw11h/SH3g6elyZ00vOoYGsG6mZvMs6NUIMgt
5pMUv2tmiL6cp+avMRjt6yk/FSFWUPrWJ1XnRbkOngayN8c7TS1cbOl4oXkC2QjGJ2Y/xvDNqKGU
FZ3HOfMHKbqnTWnLoIwpw+FQROatieZyrpU2QLgdran8MFcwtHOa9Okh7iK7078vUeGUzQx3ob83
JgJ7ODsjWdw6jR+sunJAeGj361ul1rtUm5+0qT+Evewm4+AYxpd0Io5uDMEQnjCudmz60mslbdfH
6b4cUf/tpefCKv6IAWFfZLNTF4dGMm9yXT/QBlyaeXzIFmy5WjJaC+8tJl6qRj6G0RREmAOy8vcc
WKtDMtppbrihgUm1CPM6aJOBFuOoS3/m0erl8mhnJPe7NbGbYnUjvTqSCJMK62LT1rQllE3rsHfU
xbwpMZIE0lCvama/Bu2BBdRHAoIKJUX5Eb9PjlKvHv4wzK+F1OylTA8AwO/ELWZ6JPkcA39X4HQ2
6LURTS90lwtCaV3TSB5YgflWOddYQG4cY7K/zQ6GeR5a1CXFddhN53MhkgtHxIzGtWJNidbYK+Nt
sj4KDJJ5r2v2yIUgWmEPcCkgwDz3Qe5GHgF2NpJG4XrTZly4OAkXhMwklFeMdKG4Rb80t3R4MhZf
cJbN2H0hggs9mF1bK1WHCB2jLwA/9cK7/tCdyB5lDEFM/ahCX7s3LjNd9HKKF4ai1b4OtVMHBurG
nbNisyR8A1TtS3NaXG89xPvFZWuNpSMqIm+mrZ+H5XuM8bSaScNK1rJ+rC3foJIbpc9FdSM1wr0q
QYzge4ptoutdq7Fvh+Gp/imxg8rpJjSs6pdb3al3em1brmhHYrtpdXFCPjKpRqhIDPp4fA13qL06
45GBSJsY2lLt6V10oaJDcpFpUos8nxi+ep4oN9imCeRw2GkY8luHVqA9AlvgW42KnitN3jFH0tKj
NBZHo2tcoxCOvQm8x4dDu8gv+1DODL2FHGlfVna0RzvMBRjVtx7RxB09lQGmmCIvyT7LFcv4GFG7
EGpptaFRxtrA3lN9wBrfklOc0Nlk+aagnS/6aJxXSWSrXSXUY93c3EmhL2X3NPxjoU/XPcv2PYL5
UtEtqgJ76OccCQNn85QWJfAujeEE8pq9DsiH6yK2VeJTBOe70gWnaEqI6FTlrCXuGA7ved0J1pNF
UjivpRWWMQMqXXWn+KZbXrP81BcP1w+ymZqbPw7CTyACFDjNJbUAhHc/7OmAJrr5pzlHCPWjP+Vr
MDWd4OoEX4df0NG1dlBJXKmuKuduSye3KEVraCIRnCvCUnNO2xoiuvJdkr4Q0cSI6O9zvsek06TE
Ei5tQX+8eepFDF/bT0AQkxumbqqyyQOZIMEnS90BrXl8HTzdB7Qp9RMwBcOX5p4UNLEoFm/mFRcC
meFeeAFzwWj0HEMgLXex8XWo7irMqqdtb+ur10t/Gv2LknnXVW/zFqkB5BkdfK040s8y5SwvzCLF
LSIZdOQYY++58Vs9ugsZzMIuzrXI86JSmgJYbcdyjBIDBoWToyPe3ha+aCVcdCDuEpNVicwRY/lu
IrMMXvX0ohMgkmw60IvzcK4tMYgimezO6tBy9ARAL8pfGCcfhPMLm67nQhDn4FpaoASBdWlXr9pD
WY9enK5eIyUCHdhOzC7kcC4uTCOCpQDIGb+RAyP8CF1tP+9NhwSRl9xg6R1E5oOLnp3b3uhva4op
rOtq+JEO/RIBP38CXzEoolEaUnQaMPgiO8m+2UleD9gAzat3ollooSyueKCi8F9HKGV/yFo80Lke
631zYtOBooRsu1BxcS7OC3aL3mt4vCIMBvFJBasKihQ+G+xpHAkwTNAdp8XDGVMTeJl9NwRJk/Co
nJNcKkNSww8NQnqP9rg9vxO3O5Ve4hNBEBNYBeU8CabZ43FScFKS6UcFJcCxXHf9oD6HJL7/l9rC
eZSMVFrSzVBYcjO6xBl29I1N2BR34sL99mDixRfkHMrSL3oVx+xcN+F9D2j4HENZ+u18rz+g0uEk
AbUNf9nDKIajaLzhY2TomllwrkaWagRqhVmmj7H2HXCOnXU3Ma4KDNt1/uoYvgqpMywTQFpO6//L
i+Y9UFXJg8rUV93VwXSLpSI3OTXBcBYjUYj0h3NCeShbFeociERp6sx9MKEsIhuJrYno37YjBFbI
UIC0TMLnPmqXdFmy1khMZM9q3ptB1Cb7B6v7lMAZfVL2Sp1Hjeqaj2wgOD2bt8yZKV7xKAp32yHi
UxRn4HKapyH8GehYMtVTrX6HzM4hpiYIeSIxnHF3eCCHUwUxGMTar/0YVNj8MqpS8DQRieHsukhH
YmUmxFTdeJTazh9Gqca2niJwINu69nlrnE13xDAMQiHHSEMsqBkOMBJdNbR7wNRdt6CP/uGvFvwp
irPgqUmJUcfQBTpXL7lE/CFtd2VSeW1TBnq67vUB5LZ1ohc2CEGO6VBEtqZqnjkuft5H7kynG1Nq
fcsqYAp9gz1dgAhPFYYMzUAn0XOtaYFFUwDbJSm2CrNjG5m7xOg9FDpAdmTe9Uv1XPWNautq96gP
+SvmrO87Urm6hTgvReciZHy+bdCXcGeDdlTT3CVgvJ8wI2TPjbXvrKiypwFrkFQ6DWHtgsbNK/Fr
SaQfJWnAjiO19mUoP6DffVKNKLPLuDsU4bRgc7J/liOj83DEJzAignYzjb3GCgsnI/3++m1v5OyW
rJvIZFWCqhXll7PjbpxozlKzEagNzUPp08D64+/5cV0Sjuv+6kl+lsa5LFlpe7mUkNiW8rCvSA8W
49C9fqJfLeInEfyclioB13xhUVVVD0S9VaNdPgha7uxX/qyhP4vg0qFVRTEdvGZgVwFea3b4ez1f
PNUm+jb8eNYchpk1h5CDPoI3ohQ8H0mQ4z1VevFX4Xiq4NvwtFgm+l01+qoscrEWtek3N/2XxIFZ
ONVb7eSOMIVlrvbXe6Tg2sD2N1VlThvC0RiSOkI5wriB13/DEg5QzM3M1g6qWzz+F8W+7SP+EMiX
M6u4s0ibQaDZOz24q1QnOyo2iFcdMvuzl3vts+hambe6csaPyHfxlFPTiJYREykvGPQ3wfIp39WK
n2ixndSCmCM6HhdFx0KupIl9QQnMmOGNof2Ws6AKMdCh0EAPzLlmJZ4LdYxhvth6z16Mg3kMA+Qe
WcKAkX3rTVQt3baAC4FcNqX2ejRX3cdDeHjBbKyd4AGAHtlB8wqwn++uu45/EEcsWdaISSx+5NdM
43INU1zgAEpF2TGBvUEDlidXd734VbX5ueinNC6mKhIA/fXiw/XKTrQ3nOSQfIcq2ooT2t1Z/iJK
jkUCuc/Xqn2iAzMHL/3RtLFTj70kgQZuOt+LI3HfaxmsYm0lOF9ruZuWXUS+VUSAJvJrJgLneyGC
cxoJ8AvKiOIbLStWgIeHVRkP2diCMVhEvS2QxEeSpDZB8J3gurAr7yoRXqJF4+lz5YGiQ5D0CL4M
P+8rRSm1THZvJonsjD43eiBQbZEEzjcoiWY2VgMJUl99HYcpSKXwBOQJLyeDZ6ZolZpm8i1OQfpt
RMckae9mq7GniPiTkj5e/zGq6Ga5HDzum9XqZPyYzmP1rekhul08+UZubAVgN+kXhr/FGDQqv7xN
wZ+qYJSNYXdKgai0sfFe/EmddHZvF/4ZNMUkixKoE7kpgzQAGPeJcfFEB2aIoNNY7GyneyPerSDk
/mq+WYIEfmOZ/ucfwEzq4gf0St4nGksmyhMmezGNbzipm+0AauXUdnOXgkLNdA2BvgnslJ8rNk29
TXoDH6AElEfx2ugdZiJECxRbKgciLRnxVjEMk3Ina4xipTGYvl11GLzU6vbJNDwLNOnXCrAlGzKm
lwwF16jwSUtDloRkAxqUVbo6lly9RjXqpZEU5IgPYwlUk4E8JnMOfzdqfxmK9hVzIUclXd6UNX5V
h+J5SdsBGKnLt7hOMWadv9BaFmGKb+n75a/klEwp6kxpFjbdYzw0w5M83XTVDaAPr1/Gxs71z5fB
XbjWmWvSAuwCuty7YKdFq73YgSD7EbScNrW7p/BLeKxvRCnO5ukUVaNASqUKpZxHxghMMqZswKzq
XqBMfXpPaWIDUc++fr5NffqUw7OmqaOmaRlmstzGqp1ipmepJYJnLotPfLZmaCBd0iyqICHlIuS6
tI0J0BOMfJlaUDaFL+vdc1cBdtNSz72UunEnqhiJRHIh0yrkAoC2ELlS5dQaravl1DMtpwIXTRkr
nq5FgufL5j1eHJL7XgAHr+WKHTLKDzq5ob2gfbH997H+i0clpWBR4Tya2mltY8mY68/f8vwRXLsC
RdgoF0HR8Yn+I4GzpziMlnCNIKGJAXMCoip8rb651UtXW77Jsr/Qm2w+tUDdua6BQsGchXV0VZKy
huBBt9n+brEDzo5+w5anokdR2/mj4/urNn4ekxneRWjI46w0plbBh0Jrs1mBqddjNVE3Ha2Yj1mV
+HMBUKXSCNpSA4DSW9PIrb002V3fzXtlkW+KBMwFS76XJVAyTMVZodNjUo6yu8r9uVGjE1KCXRdR
p01Rk23nUxOX51Vfd3QsD6mSBJax+vmkO0pC31WjODZN4w5pJkhONh3IxefkrI50kiotFs5Jyesy
u/Mwui0gZaxW9PnY57l2oZytKVkmo8mOz4d1tBNxVgaXc86cLCA+OYY21jB90RNGZAycsTXdCJSF
lamq2dixdh+qImsQSPilF17ShAxMJ5exv1Mja78Wybfrei8SwRU8prhYcoRFuMX+nabHpfx6/e8L
vgtRf1Z0ArAwq2F/v1IG26Jv2fKlEQbhj9f9la/Pg+2snZHrbQ01y7LAjI9ldgL4yTTv+u60dAel
fihE648brZCfHBWPt4OJm7a0BvZt8KAsHlA+f2Rw4vXjMtlJMLlTMO9Wr71Xj+LZLYFV8Y/ZaE1m
Xc8hW9L/nMLSGSQfIG3lLJqM2Px4xDCJSU1D1w1Ow1cjJwoKPJgvL76S+VVKbmZRA0LbVEBdxt+h
OmIzPxujNlKtkxApRrT0mT135YMV6gNQkyLDiZXYr7oFY5/3lh4fTMSzbBh3hWnFztC/mA3ZqcN8
U6BVX1n0u97J382RlE6d1jutkU+s+hsttTeAFwvDWYCmrPetmYIIBAU39AjCSLatrPojQ+Paptl6
txBTRAW6eYcX5+Mckwb9/5twiEqdszTEjvMvarw4182M+dFfDEDXkCpTVHu1X+YzxqqTMjYDnuGZ
B+Zeillgme4TVKWA6yxwtuyzXxPGBS9Dl/JuQU7jGiEceSEbL7oa3+LdByTCyOlJ9aQZbYDhYv/6
ITfV/uKQXDDRDGmuUwK5TTztJXM9YOvmqMeNXSiigZrthPtCFvfZrCmmZcWo/aKFYvabdjczuMOH
egrkXj8syazZoUZUm0aDg7EvdzYBjdGWb209Oph3pHhzQ7nkej0nU/E7WZiOIRzdtKiMfPVnn5om
M0067MECprF2ElMP5NEUJJKb+mQAnVIxTTy/+L7gPERSFs4Yv4mNHmSbhh4sA/mrHVt3nsG+WugP
1z/tppVcyOPChKZaeKjOqAYO8+BM0l9z+b0zW4GRiIRw99aSIezrGkIUswmAvu8pSrqjaiK4u02P
dnEW9v8XuV2CZ1qLsg+6XPFjKt/Q/x3vHpEHObJqorljEr62nhijJXX4cu4E5Mg0bc4DESHybd8U
CsGAr7RQDOYsTZ0TYqgxCLpp1NmF9TCAVsVqfutzfArhTKyvJawJ6GDpLFuAh6YjALokL2lKQeFy
+3N8iuGCWIT285gTWAvyg8CSsAGBUefr2isQwQ/sIObMbdfguobFum/18ZEoq3ddxLZB/jgF5fK0
WlXVcV0gwuowlBQ1u7Wv9mqJ2aC0vk0X0YTx5olM2bQswwK3NJ9hUKw/LF0CJOR6Per0dp2erh9H
9Pe5EGLWujFZMR78k57vADgVNO3s/o4IBEMdFSpV59GfwiHJdCQRCIlaDTG9I+mCiaLNb2J+SmCH
vDD0IpmVRmHrshYYLrQnlQBHcvk66QEFEKngMJsx90IWs9gLWVW3dnn6gUCaUZtY61elMF8NLB53
ygDKuAHTy8qNomS7atQPgJe9VyqAJUn5k9HQ/bDOjwZZvU7GY5Ho74TK99H8gMEPb1L0v6oe6A1p
1wLdN/dkS0fdQBntXF+OWEY/zLS7i2K6azrZmTWAO+qhsyaL36ZA7CqwZtXLZjBYkYua4K4cBzz1
iqe0snpbGfsvugWEhighhzxF7XPAV6CipbBNZ3VxNZwuSSMYY2jEptSN3Ddq2V0UdW8kqSD7EInh
fCJRwymfGcBmnpyy9k9QXttpJ0Kf2FhagHMHXr+pYHJSRt3t5+8MCkRNKmZWGHgxdqsbOzIyRrAU
mjfSTp/txBchNW0f61MgF3mzuGx7uqJkpPRAM4gXPGb69gRIhf11Dd42lk85XPC1xoykvQk5GKwF
oaRqZyoAGozbhfwZdr+TIF1cImeYcgPelGSErLTGMhtS+15g+RtYYfhMVFFkgMyjQMjD0syY0OzZ
DLtbFB74ZF+Io9jaO+Y0AYkWu4qnfAc+vcAHbLqAT5l800od20xF3QyogHkfjGPvVnH/oFiJn2Tx
Ua4BszGtb+ogSoU3FeRCLKeR2Viv4JkGIkWky3ZHGyzPVXa5EMGjYjO5vxDD6aGcm6s5UdwoYucf
JBtdvSaFrcTKvZWJwGs2dfFCFqeLxFSK0GSUHGGffl8r01cksD2lWEMK5ditzVjw5Zi+/fJgokQH
PxfFS/rjsXHhvFNQHIcGQ0wt+oeZvoWjSB3Z5VwTwKVS8wzvGjLAyGY2nUQ2/aovDpYkv5TlfCtV
9Ago9ZNmUMcKh32br+9R2P3vlOEwCQvQJDqeTTgpd6m5Xqir0sM/juRkDt8VIX3r5i1eCGD/f3GL
4UDDlSbQ/z72yvQpnp+ue6gN8rufT8As4UJAoQ9rOjMBjCzI2I0nE4PfpW/dZpY9O9SOHOW7FTBG
xUXUUNssP2MugaqmDPQng0/qFyntsEetr9ixXzwArcHl13u2t13v4t31c24Z9IUoflRGq6tIzXtj
BWGMq6SNHZJgEpHsiWRwTsPMByWTMsgYTbBgmhlw8mtnUn5jL4Xtafy4to+xj4tPVoZS144r5Ey5
Wweam3iFAxUfD4OLlffnTrjKuKWElwI5LVdrbSoIwXeSyEMdPo/Nbk5OqN2X/e2Q+HGauXm563s3
SgIyHxfhnA67ON7SL+VzRmCWUdtMBuSrgA8r0aVo3JPqA6jM+fO6lmxmIpeSOGvI1ryYuwpXyziS
mEYmmB301ofWk3YAGVV80d1uxbdLgVwel0t9WWgpBDbl96Ye7EFpbBmL3db8Xml2Sixbd6+fkbnF
Xy7TMGX4LUOmhI/ikdl3fbqW8gcMhPlQ1M8GBWY2uK2fJ1HM2b7PT2F8+Da6KJIks5A/0PlqX/cz
j12nemYkWtpki5KgjXVz2MaFQM4Gl8WwRgWTY658qB4KwHbU75jAW3yGw5Wd8xvDCz1RaWpzzupS
KBfG+3Kqra6vZGDpjS7b8Ehdekfc9DbfT3vhhAWztisfkI85LWg6Oj3CB2RwrcmRjRm28NmM0bM+
dLItSsE23drFlXLWJ00SyuEh5PXDMVVBQGLdq/ogyIREQjjDS0wtLWcDVzhL5xr+2axvu0TU79w0
NlOjAAaRUZDiJzgGQCOpTZTLrF8W5MCJbLG1LybGYxfyywe6EMPZtNUngGTQoINGfWt053R5um7B
or/PPcomUic0s3CMOTzUywPgOq7//c1EH2hUP+6Jy6xUM561maYy/C3DN0gym/4J+qnT6LEVqQyw
Eiciyua2Jl8uZbJvdxHUwEoWtVKNQ629pw5+W/rGcCZhbKvJg6WyGsOSizZUN5Xu85z8BMbcLtM0
qJBpNk8yMHDk/nXRRK9bkRDOI00LdqJmK5PdLD+o866igTILqn2bQ1cXl2dxDqhK57awNBzkP3Bc
oHEAYQQWzFYsra/OBwt3ZPeVL7LbbV2xEEYIXmE6elk/fzfax02DXhTwTR5nvNwzLz2D8gOY+5oX
H4r/I+26lutGkuwXIQKmCuYV9jpSEkmRkl4Qcg3vPb5+T7G3m2ARe6uXepiYiFEMz82qdMjKPPkf
2D12Y4qpgo0SJqy/HcsdRqNrpRKENC2YS2Uvx3LqGKu/M6QElQ+CeFGxYM/ctnicOaeWueZoskFO
MGTeIJc3IP8RWNxeTN5CcBadz009rjIgmug+tW4i68IaqpX555JROzG+Cux7L5/awnH2HY35SGoT
cHJQHldwxK9B9sDWC4uZqUWHx5l1KY+DjlY1pPigRyU30TsWCsOXv2gDn9g3elXLI6MnqlkDPLQh
Q9dl0D/nayjP/RAc3Z6b2sJx1pxRMx6yGPnaclLAlD6DNJeeUjtzRXNdu8/7WyTOptdC1aKBnVwE
Hng0dxyiGxrAkG9EbeJ7DmoLxFlwt5RrP00EfYZhYITnqT/0Qge1l7NsMZiabLy7XhRWOzONW4hv
Yst0lqEPFR117ePwc8JXSx2sQiIPdkB8GN5icimFkUcDoRMw5VP+awiKAOPM9pTYi4u1YW72dF0z
BIrOM3iQUhkG0wDabBnOEgYyMqXrCPsaoalsgR7eqN7MLSpL0qptjs0U5k2Nrgvp1rhpjqyPOBY8
5u272A0Sp3tdEhMpSyAMI9WOneIUSnYG6hrTxj6se2uyRZ9Bu6UAc4PIKaGZ1cmUFECcnMVhJeD0
Q+j/Pf79rt7xLRanjIuVL9nEAoilOt1f2O2ADBqh8iax7MatjhXapqhgvJ058De6uBGP10Ws8WxT
TVndPB9tSo9DTR2t/qgV36vik0BN9oqKW/G4eFXEkYb9u1CT4bT6BtgYyx+gULOjYxQYcCB10E9g
HhJFyWe6/2sicjEsi5qy0xfApkeS24UXYsBLsbHpGpk2eJeP42n2qJO50QfiV/eSq9/GJ1GVZ4fI
ANFgc85cZDNaVNtHGeeMacSj6g035kcwwrvtofrGvpLG8+CbtnUiB0yVVvfG1+VJ9LW02yO1/Qlc
xIt7Oawkg111ZVs/DX8+o8yKPUTrJ2xhvNSgvYC3M9zlU4gpABG66Bb4D25MPjS0HaDbygfrQO8Z
m0N0Mi9gcYDXZS6wOFoe2yaCWWR3Otf/IZ7sesKXO+CHP5Qy0iPQsCM/m56q/IdiCh46dj+3NyfM
zxF26kz1UAYAo4oo7gbw8EcXNtAAPr6TKfgwEUnDOabVyPPGUnCgugoavuoyqH8J7HU3Tm3Oi3NH
aEFbR+zKXJG8z2BERPHVPM61M7irN3wQ7+3YDfcbOM4VFaNaoALEBCp/LQNepj5bkycQSYTBuaB8
wrOXrkAk5cPqzz5jyses56/pZ33+2wVpqT0LslpmV1f8zxuy90JWQ8JiFptiZXM3E+btxR/3ItE4
D7NU2lT3JbstkGdJjpzgXUgSEgjs5kubS+KcCBrRCz1XgWIdklvNzzC+kznkA9tHyZIXkfMWKDlP
8d42tQU+BMBJkg9GIDtbfwo0QqDkPMW7HpqJKTGnkF/+DkrhJceqS8akJN4VI8pfeGb3sZnHLq+B
xiaNsUvUBe+xhezPCky/dfJAvbsunuj8OCcBsmCrV1NmU/GNFja2PqX2dQRRgqRzXmJOFay4yyDS
cjIx0IU3mgPmivHhIdYGgSXpnIdQ8qzpCxbJGQN7F/QH7F/1MuG2jt1a7caP80zv+MAHs8iCUxt/
Gvazk0CUvIsuA96S22CyV4GHEN0Sl6Fg7SE+RVvglfJs56z1QxbSnYowOPfQ6cYcFwwjv5C/aiRf
eNLymmPrzR5bipbfiExXlPLw/cpzVVUa5phXt/grWcAeuHgqRv+IVwUtlglZQXnOn6aPnWtgc+9y
QS/KcRYkt6KAzLPBx2s2DCNzvWowY9S+c8IjUJ+HqCNfxL0sROM+wU2a1Yv2rDYwBHwHYZGlk6eQ
ldVySeqISlyCK+X54I1qWQethnRTca8Uid2lD9dtW5Cw862tcW6uHXYDgny1bp1wOanrZKvVB1p/
vo4jMjie621d21aORwD1XW236G8twu6josMzxuPBIskXa6JfiFQ+9dgGbgzYrB09DKbu9lX0VAhJ
D3cjKcXXrK6h+0fnH6LirgZndYlEudS/6/2NpZ9TrDa/LvJ+PvwCwufD2LE8TUsFkPSYHDJvPHTY
KA06T1//mnmRh7Xv6Q82oa556o9xYrx+bgP2ofcVIza/g1PauhjXrO/wOybHDNhgbH0vOSwbB1PJ
Z1HtaFehNmAsGG+qLQVIj/LFWiE0vXR1aTf0c5IeS+lw/XAFF8g/RKlqWJHIBEzS3KrhXaffjebj
n0Ew29xI0oUSVtpkOLZmeYhiPOSVN+iDF8TW/ePS0bmuorNc5jtVZhJhDJLOyH5oaGe5h7dmx4yC
KBLEn70igIXZYZUapoZVy1xS1w+UzkYFbvFWltxuzJ6yoTu16vKkZUtud3UsehbYuyCkisTC24Ci
oHH69ekNmVbq9dD+/VKIXqZDdUrd8KiCA8IKhmPrpN80gYwsvvFZ+BaSnfXmwoqkGfslBPV5qXe+
qY63BgZ37DiTgnEI3cwsP2D/o+iDcC9btjTFAsmsjKmT53RwA1rLobTUEeYAR8W865XZC+vFVtrS
lgZvav/KkgHD05aBkRrFkboSTV3JTTsqwXVd3b3eza/gdFVRW7MLM/wKbfgipZ+IntqT4qkZtjOJ
SjzMgN+cMrqN8IRvmCA54rzJ3MwghJQnGd6E0QWDR+RUn2fn70qqqHa1q0UbMM6bKMaoYWZyxpN6
Xbtl0h5iPQ8iXUREutuJZG1wuCRaH8NminUIhTlXxlVIQXk+BKEb9/bkS0GFZSKMQq3+Fvm1e/3q
dl+xttjc3WWNKmNeD9igqTqCpREVm/iD+lG+r7DBq3LbAMHwOiT7i9eukLPNdChpOyUL3li16ogd
UW4xi8LA7mfQVirOGJOQxuhwhlRpYqM7B7l87P40vs3O4vbO+2ZDLYzNy1Snqg6389r2QYpqpSaF
f5OT33l2lIVLP/bV/l8APpgrGlWUkQzsrXH4zsjNC1bXtLO70kUSGCifnl8A7ekrDViRjfau9XD9
1nbd24uIb2pbaVZPq9LBhUvQSvIUlg8S/Zkp1O7b7yumEq/D7SvJi8Cc6TXYbYmBaQhc6H5mXObo
/vrf34t8mxvjIzhI7+jaW7ixXANTPEZ5C+tGQQ6UiQxs3ze+CMIE3XjoMM6TYYxwbtNYnEZknxba
9LFVdbxksXUnDerTdcH2fdYLHmddvaSPYNXBwaXS96S8o+HHNRXt09n98tqeHmdeY51jvwcbPycB
+Qst8r6V2PWH2Ddd40b2rWeWFc3BHlJ3DOrPqVd+Fi2X+z8s/EVOdu6bc1WWWIq0Gj8hexzdBGWv
DOuGtUD2YYR4zRWVl0X6wn3dWgWWxGQGu0ar91Vy32m34YKdl9Hx+vXt0thsj5ZzJUmd1IM54f4Q
4C4kYBy9w2+Urw8gIP1ogcRNc0rd1h5Zo2jshXfqO6q+FvJBgmwNzoxPCdeS0HwZ4DkTmnlthyeN
1RBkz898uG8iwAaDO0zDktdmqSBjUuYPVDMOCZbWZA352Xad0y2GS7vKy5rGxu6xu3jVDvJSOcYS
xo6EhaD2gP9nqeoX5FZupE8gbcz+aiTpiPGc1Vkk9LfG8aGxotouGvVEO3I7T9lfQ5I+Jp16K+NT
q1xXOzaUEzHT06IkHcaCIx/bQE6LhC+UQvXqKfyWqMMxnjqwpKbHtNEOkq73TtPmpzDXvbSIA61X
vUJBXRIk9nbeLCdSDW4YSYu9dOaFhqmTruvHRFqDeChWe+7TyY6q9Oda9k7Vqi5oUj0lVQ5yJKFZ
tjzUpnkrx8vXtlw9ncSeKieDPa/SqWlR40/aR7zBo901bpysiA7pnN7gi9ZeSDHZTV/7qhXeYMoq
yIgoD9p92dkqBaeURbOkfRHC2JLv5JQdrHMVqODHlm5D8PBqjnmvYccG3nY+Tk/C7c27gedFWfhF
5q1pgqPegkJaWBC04ku1b89rdLNmv010iy7Zl+sGuOs/MU6JkGoQTENyuVi0UHXAlCXiXIEd0Y/Y
I2X0gkdmEQQXEsxcKUiO5g2sB/hoRIGmP2Slf12K3YKHtRGDCwN0DfEZnDIML3+Ah3bnQxKst51r
2orX4zEy9LRf1zH3XRdFRwoW5poymFpfu+R+IX3cLujFIoEZSLb5u74vHnuM/YCnunGs28TpOk+3
wTUblL+XHkVBkZfePdnNL+BOVq1mTS9X9B+aZX6L9Wk3MQxdNUz3uqQiGO5wu1WXuryAoEokB33d
+W3enUlDBIxiuzEH64dNCj9s6jwd00SyWSljtJ8WUWsneTAt8DXk0ZDeQ1pgvQDx3YBkxIBHVjGg
+CZt7ssMW9AEH267adAGgvtuW8Z4pXqHIxvT6Wc2lB/60rSnusQHTw+Cr7AQjbTvFku3QnEZZKmH
bSZ36Kud8GxggQdOPq4nBQ2BiWu5lXddI5gDfBPRKFwkxsPYqD6XjUSzPGpFgnoDNiAHyPMOWmCd
3vcEh61s/8JwgVMyQ0UZcmQhpIw8FE7BdxbXJyKNwme43Q+ODRLn8bWUzsq0QqD4uKJ5nR5SpHXr
pwo0J8kHET/Svj39Kxb/CFdaWYq0Cj6X6rFdz5el+FZKd9dvaP9D90Ui/h2uMAssyLEAguLdUVJ1
2Y1W2TOa9FiAmCtJjI+t1qSeUpLveWQ8zXnl0WxA22PuhZYsMG2RxJxyGqliraaMiywt1R7nzq4V
bL9Te4Gj2re6l4PlPHLTRl2oUdximNJzMct2vWB0scmduFMOyxgKrGA/T9icMed/rUiDA26ZWF/m
L/URtJ54igFzv0fReTG45bn3Qps65Dycsx+C+xVoLP92h6nmqkc7KZr1v1gf2Be//jW8TP782Dvi
XheBvfMPeNJSkcXIcLDsoVB7fnIn/h/bO7+hmbbYsmjU+EpdaHeSm/DzkMrBvIzv0UZdRSJFdMRu
lWnr5luqM+QVcxXIqhXtsZXO7fi5075fv57dWLaBYP++gZiiYSVpBs2oGgv7NcGerKDNt5mdWERx
tWtaGyTOFa/ZlGVGCKTeOJbxWaU/aPP5ujD7ELoKrgSCyivf+R1Z0tQbMVTNNO/nSneseLZpLOp6
FKFwxkTXzCiTEiix9QFfDDJWgEu5wGpEGOzfN9ei1LKFAR6kiWtZBpViXXKSn/NsFXxU7jZwWlg5
9M+J8dcfpnVJNeBoY/pNtapgDs2T3Oc/w6I9G0hvWnn+0dQtFk3l3vXL2te8F2hOH3KJRki3YapT
MjmkHjw9ulMllySlAIjdx5scQLfwMUIUTLbzAUYuIqkIZyheIj11yW/VEo3c7oewDQIXNSLNLCko
WpjXiYmjetGpPeRn3cbSVEf1hw/LoTpcP7zdALJB5AJIaCUqmuqgg2FqfWoK81MzqZO9VJFbEvmY
UdIKItb/oSkvp8hpvbk0Y2nOuC5Ziz6Vce83cnlIk/WzEtOzlbXggtWDoe7PrSmi09xPGTfSctYw
YN2ARRNI23kyGs9LF9MVaHNvjoUPhRHYxL5evgjKmURjTAWVVQjaGgesjjDGX1N6N5il/Wc3yKk/
bbEI3SSAWbW7ofLmNrcJJi315bLof4rFpae5lBECaie4Xgs9EPF3Y/y2qL8LBP1M8AnN/tI1W+PS
02Iqy7xg/qRm35HN17o6WZnljPMPqXKI9g5WQzDj/GPZfJdHPqVtBhJLxMfui97LmAM8kFjAhr7b
5rQF4b6QjFSLq0Jn+uCyN6Acz5Wg9YTqRf57pr+2UJwfwWhNiK0t8COh/gXPpLYafp/xX9cVjxnL
lSviezuQ3ja9IUEZLCX11tj6mpQ06MFj9B4cvPLqGMFSZLz9vw5hSV3JBdbs4XLmNRjU5d7AUmxq
DqJptl1XaIJQ2NAwH4ja6GscRc/0Ti7YQ1nVOo3hROp9B9KDWAIFTjsKYsm+KzKxvEDTFJViyOo1
Wlk3eNmVVuaKFN84szZq+Z4G8YF1Tic/3nFVGzDO57aL0qdjhyMkOXlqcISVmfp11z1eh9kNkKB8
BCGzRmSD537ES6piLauCSFw8TfU30BsJVGHXpW4AOP9jhokRNg0AqvqvBotWwJxd/8KznHNdjv04
DHeAMA/OLLDCvL4cOoDRQU/J8+siq3QpdvWZHJML4+ZGO8058kWj6/tH94LISWbM1ZxKnSa7jcQY
HH6Yo+Do9j7dFBmj8WCxMdEwwZtrZ40YhGIlXvYOTILVn27zj2gY8CRUrvG+rqEPUvZBEfcjcnPR
gao4MM5XvALnFHAIlXKKVHyAdNgYDUIO37jTMXPLnjK1j8pRcH0iNM6SE5Acati6yNBmlCYxOPdZ
d9mmpMJHbehBgLajlK9k4+I82ECxoiqG38gvzK/LN8o5dq278NBhwRvK5olf/UjuRe9jOwrzCpVT
UaWrFBMboRAgSep1qeEPeuJel2zHwb+C4HQSxZSpQ/RASS+60zB/P6MMGlyH0FjQu6YYnHPPqnA2
yxkYfQECDi2zGxLflIml2cqK5gSlvikH+lWfiyMdatea0nNRyudEowd9Xj+EK14juip1uoF87ev0
HA/znRqWi23oyQddaR8MEt41o3EcM/O3RqQjKDb/IhGWUNdoPO86t13jX9dFEpwaTx7Y0KWttRTK
R9IiAL2pn8Q0SJJG0JkqguGyiUwqa2uIcP+DdN8bhkO1U99Skd3uXI9K0fQAfn0wEuL77rUjVOXW
KArNIu5kOP3FOqdYwDSydtv8IO6a3jEkgGEEEMzEuiLzVQpJLZclnEPiWqnf5d+r1O5VX59Fj9s7
J/cKhrPXHM2KpTlJxNWr3o1B7RetsduZkXddD3bSiVcwnIGuUdVhDR6kWXsnjO5H/SGdLmM/2gIr
3XEEr3A4KyWjYcatGlHUKs5T95UOpiByiM6LM1HwnyZRmAPAkD6hw822Gp+sj9cPSyCExmaTN2UK
M2+kqRyBMaG1TU08OjxcBxAI8eyHNgCY3yuH3gBANX+L0tNUfI0XwSeLCIKzlRrbKnVFYXoFqzR7
9OVViVuZApS9xHF733zi2OgDbeI4xnWU9uTop+bEdrGttfM8g+iLVoaIpGI3tzk4a+lXq6hwcNb8
UY/8fL5TNP/63TAN5WLAK4nYT9hAGGtbSCTCwVngu1zi+DZt0G5i0s+zFAazMTkaHnmuQ4qk4nyA
OWZpuWaQSmu9dvCa8WFsP/8ZBGf/+gzGD70FhMqS/MW0wcHsxYtovFhkOZz5a7M6lbqBw8v6OwLb
V2bR99euI1NUtGLqumW9ocFoqrAJo7ECJ/Z4H4eJk2O/29Db5fxlng/vOLMNFKdsS4h99SFqYC5K
vKBiVG/WqDg2DRXRs4lE4jRutGTM05kFdaUQvOrYMWA0TqN8Cel6WEKBdu+q2kYmTtVKTM+DQwky
DfkpMv9SZuwWfPyzY+NULdNIViwyIFqa2dVqy3JjN+/43Afr7osacIrWte1Augpq0CvtIUx0F68x
nhlrgpRDdFxctNG1SNfx1ErdEetUJXTuJJlf1IXA/tmhv3E5/wpDZC7eYAKssGINwiRY7poPy8GK
f090+qC30vfrd7PXx7Y5NyJziRrmUVa1LXA5JLNXX/Yyr2ywGnFE5+/iGuCJCESsF9e1m8hcIJLq
dURvNYRbY2TGRY3edPAaJb9S8x67n96THWxOUnvtvNtIy4cqhXiy7k6av0Iv/syCiMx5hUGjUjsP
kKdaHnRr9jXLq+mfuR7Cb1xoC61b8h4gZoGd9fR2LB8TYezeTac3h8X5gmmorSJvANJ5YbAeo1NG
QT2hOOkZa9BEyft1S0I95vXNqGUpacoCsP8euYXKzTmFimJhbKHi9svZx8pnH1t63KK6WBjxXtxu
+A/KvRvvNkfI+YeoJbNhZJBqHBS3yyhmWVJBFBJAPL9gbPKRIjJHM9eehSq9ImzQkBgVArewfzkU
+xjYhlZwyL6+nEhd4tYoG7js9GvZqvZcRXYoHjxg1vfWz73AcK4A+9CmNmtr6i6ldKYaeQRd11nC
SptQHu4SK79kqmY5raw6haZ6lTV6soRljlL8//9ahRN8btiHxMqbGm5KSTUXOZLWpHMSKzlFE4aR
NNGO7P2b+xeG/4yILNpPxXMgzAfbWPu7OIvurvtzEQR3cRVGrcImhv5JYW7/l2x4XzNeZOCuLLFC
WcsSBMAw+R32D03pj+95eVapir449BopIDjjXEOkkz5RWJ5FC7BwVr2ty5fC0N3rR7VXRn0Fw3kH
owB1PFazUjfPfPbihi3lE4hHQzdxsuYGy6pBRyPKh3cj+0Y0zj9UUTwOhQyNryrplJSDo5bpbW0Q
u4vfFfr+hcLU22sbxrwGSfIaUH872My6m0Shj53QG/vdQHDahrUhmKwsmTTyV9ZQl826U2uBjmm+
NXLaUHlP9rXB45RvBF+8kUq4sbB8nNuHzMicaBb1nu1qOPaI6xZBGR39Fdy5WXpvWFEGtcA+itCn
4ztThg0Ep3mzGtd5UqWISyEqwL0c0G61o2YSHNeushG8dYAKnBCDTxoSea2iqIOtEu2hxQKG4l6L
e7ycq/51S9p1OhscLm8oVqsuhxb2Cqq5qExvykJEvbp7JxsE7k7GIZaTMAfCKH3qjDOdMWEoooTf
zxY2INyttJKWFMOM40K2oAcJJh7+v9nC3qMr+pVfbohzB9YctXOI1hSXgmkOtRJWwCSqI/umLy5g
Cg6RTxzKnhRNqiDK1VpiV3VhL+qjLCLB2gfBDJpCwAeFV7bX1tMnWJZJ4gTfkwqx88qyB/1HoST2
dY0ToTCN3ORA8aQNapTCgGZMKOv1dxMeRxdV/f6P23mRhf2KDcraYLvxPKOWhdvpL//eDisvMyKp
6yLt+lLyAsYZkaZjTCsNUZAZExA1q4cOFMb5DzqnQbo4i5DWRHSCnEWRvpcno4VsrYqR/FC2M9l6
SFZRB+h+PRCNJIwkFd3J/GqvknTyLK/Qh85rj/KKvdwm5g58RkGjuplf94I+hl25sCLZpJqs6ZSf
vC4k1M/H9fkD/X/zk0oTdcbt+tUNBndVcjWk2F0KQwoLFJrqe0v359Knk/BRlMXPN/FVxyeywrZv
gezqtQJW2Jilpsrf7uGf9w24B6aAYgaz/ZN7AeNsChPeS7l0AAvN+7W/rwt0tqCOcl3L95Mu7HjE
0AyWJKn8ADUSEikZEkKwoB4sCbV5WZXRkdc2cySVHDqiHqSFXJKwrWxFX/zZVII1bIK+QUoxhII5
fabkb8/35cdw+cRKk35qFA2l3c5w234EP43uKMbgzL1+kxH1D+G462wrg2gJg5MK2V5My46s75n8
BMMrNUF31/5lvkjGXaba6E0NfgLiRuF9aCl2M8doLf9+/TJFIOzfN/7RIs08GTNAyraGHWDbk/JV
LRSByuxamyGbFli5wDvMDzc3ay3rU2QSVqHS2lO6nEfyxaD+O2R5QeEnnOe1XsaaGChUo8NhQM9B
/ECF7J5Mn97oGy5ZtRTLkt/wXZiWoWF9lYL3yml5GGPLL1bMRoWqE43dDcZtvrcT1idjr5RZrYdZ
TpxauFJi9842P4FLcrocpQM5lyFnl7irYRzMKjw3ahG85zhfJOUSmxFfdvkUqsRV5PSAbignjcOb
KNcFGa5AmjfDeRLcSdfBouSUnqpYB8ut6a1rIVAOZi1X7u158myj6Bjp6mPNxKEtXformofcrsvo
yztOjO2KVxSCFXL84F+pggddDfGWjUolPjsy7DAWfa7tntYGgnMKRW4VqILAkrT06zigdl06Uiwa
OBeBsH/fnBVdmkgyRsiBESHI8e6K60YOLv4OdRElWHqKo8p+WfQbnuLSWET7JhKDy4/iztLjdQFG
FBZsJvicNZU7gZLp+q3vRqCNKJw5zpasKTUaZF1rUZyJLl6KnhK0lvrDMHzEpOHxOtyuIm/geLMk
U50YE7sc9bLU39fp7vrfF5waP0k16KQK4WSJm5unQrtTiROOopsRyPCmNlmZUwYDIiihnMfpp2p9
vS7Dfsr6ckh8V0mBl8bERPB0I8PwULD7KM+VWyPDs0JsPUtU35xkp1po0Fn1GW9SniZZoi6Q3aC3
+Q1cqrCiMh6XFS6qoV+M+pBFOpKGzk6XxbsurejGOJ+g44FWRwcSwe7VI2kOahvo2ntiwUYW9hM2
HiELI92cmdspUjA931WlnzaCDmmRTnAeQaJNGvbg63ENazoXyXAEe4cg1OxDMP5v+GjcKlfr0uY0
LfSU9U8oidcaI+5ENMGxfxcvEFw6OhB0wSasw4gWjW2tn8v8iHFwgRz7HucFhNMsDIlUGOkCSBt/
rtTFy1LZ7nt/wsKKsBTENBEWp1yGMZG2koA1JFgZYck3Uwum4KV3adRiPaf2+bou7xvNi2icoq19
uSaEhZ7UOFrdfT/giZb66H20r+PsTberKE2zbjCsZcTc2muNji0TA965Ttwea4cIW71xL90ymlM2
CWMFlT8dIOh10F3l2GBykUIfzd6gBJiadYjGo94dCxEd4j4EFopQmagysu3XYk0Y5pWxbgPBKKnw
jJkfkqm8w/8oGPfbtSSQA/wDwxlrFVcLeuUBk8leTE9R+/Sek3r5+9ztFCSO63RFtqaWhRenWBzf
VW4qy951GJEY3IW0crKk+QQYaTq3+Q1dgz/7+1ysVpW4UjAUj4+FssdzUV3drFYoInBjLuVNZvty
F/yTlIY2R1WKANJQ2/jJ9orOh/Cy5ChBgvbLE73971roBo53ohFWsaYh4GqZ3Kk5vYQ1OU+InpVM
f1w/PoEya0zyTdTBTqNIUiRoWRud6+yTJR8m49N1iH1pTM1UZAUFJ34O06gpyKhSfORYVXsAH+Ox
pqqfVWBJWJu761BMmd7e0wsU50mHUenBmQOoadUPDTUim7T6KUQGr4+9b2TWYe3Ud9npCybnDioa
FhpVcVll+GFeFjvPe/u6VHsmBNpHJFSWifcWPpUzDamoMW2HsF23d2Uf30l1KqhRiCA4NVAjZZTH
HhALrV29mQNouyCpZobI381WCi6iprSqG7mFpqXH/qgcsMXFI356Ek63s79zDYfTgaUYLEOqgMPm
BqJz5lWODrrf2emO5ByBMlZwOyK5uPsn6Ro1kYKjq6hsWwWx9Xq1y2i21fbUYgJk7L6hEf66RuyG
1u1hcsGhz7N4CilAR1/zQYWACRC0jwa6rfrJhVHYL4fxPa0oW0wuYJCxadAFAcx2eYxizZamr828
/KlkXLyoR71KKxUoeY63Hu15yiT9Ef5aA6xktDHM40X+JJoa21d/fCiqlg6Gx7edDWaTaiV0Zimk
sw4uiXWS3xGnsM9SN1GhM0CMyZ1e1ivp0FJUATWwbPe3ZXV3XSXY//+t2r/8fe7cDGMFUeNA4SQi
1V8iNl+JJe/TpH/IMQJFhM13e4FjKw8Xd/ECCG6kGvKkys8qOcvLo5II+k2ui4SNoBB5E5tAK6b2
MvpdMAV+VDA6Sg9Nttpm+KDKIhe7Kw2+VrA0XMGHCz822I9hjlvD6SX5QZkvmXSqRGnjXhhE08y/
EJzJVhRdDfUKiCX+FKGAmRsPYVbbGLUXfLrsvtBukThVKzPMVoLLl7jxRQ/Ck2JHnoJIaK8OpoBu
El80xSQ6PE715lExpoqpdqXeKI1uG9EnaY5EUql7Cr45P07hImzKGukCqTqvy22sBz8XWK7uJJcJ
dPzyoRYNd+5q3wseP048p3O2Ghk++UMyBsOcuo2s+L2UulXZOXOSCNKI3TCygeNyvs6oonxml5Ye
xyPK3MfiaGKwTlTaEmghTxafkzKRsgkwGf3SWU6WoP/JOBe9wHQFKsG/byta3CYqdjK7evuoDzcJ
AStG+Ou6xxNhcIGeZlXe0JB5oPE0maAcKA5a9J7vyY0tGexHbHwQzXoQUuDBFnxEaNWpdVS08KVU
9d51WfbIhdUtDucdxrhZLbMETnnpsUJakcFB6MRP5ld6Hs/Lx+ayYuUE4LvEx35TpRaE3X21wCof
GUR9MuhSXoupN+XaKQ2S2LFq/C5OSrtb6gNNtJs+m3IB2G60xUb6f8C4i8OKyrCc2DuBEo9BSKUb
otf+9fPcN94XCO7asNWjlbscocOMb+b+FktN6/AcNfC9k0AYERJ3caCuk5Kava0MBCO3XXkZRlwg
mb+G6o8iNSQB3P5Fmei7MqkJXlXOTeTEKrQRQ+IukYOxOib5amftTVJkIne7b10vQOprjVBiZTG7
CQrJupxrP/XpXfgxf+p8tmS3Dqof0jEUUqewP/omiVFeQDk1TFEsCqcB0smfZAeLF/zKiT7nLHBd
xB32u40r+gaN08M4tLLSLICmfKA2Fre75mRr39A24Fnpe7ZUw8BfROM0UlnV/z1PrXsqwMccFl/y
VtScJdIOThmVRar1oYFEqepW0e9B7eyo+LSuIqXfLf5vpeFSDLOdIyNs2Ye2o/hsODt2k5sOLOg4
O1d6uG7Mu6qI73b0QWiqga/g16rYJ7NOjB49P3n42ZiwmTPzw+rpjzDeRPtwWNJ1AMZ/f1fcvZwX
MQzOdBMjGiXSoTQ+d+BSLKLyo2I1h14KnSwbguvi7GNZmkwMcHxafE/jTLK1MlfUeFU9dUpQbsxT
f6rG6iKVnSBx2e1VYcRN/2BxSmeRPJF7CVgx6KV/stU+rD+v0+z4++yx9Z+RKxpj2qvzbCE59cvQ
yCatBSrmRfdTwivAgNUbYXOSivNEPivL+3LPjYhchpurI4jqLeB11M5u2d7I6rf+wNr23BQ9RpqI
V333+qDrmPcA0Zv6Jn1S2yzRKVRlySO7Sh615fcqRY6SGAI3//z0/8bjbpA4HwiWc0ka2WNKesSW
OFbbjLFttACrUhNEwQIqCfVcfVl8HXvJxHzd7J6uoXNOccoSYukY43OlvAtU/axI59Ccbb1JAiqi
RxadKaemKVU7qRmB1eSYD/yZ5o2DFqom7vzrprfrrTYnyumm2lFSVh08ibkW9qwXdjldSl3yrqPs
S4NaoGrICppkOJ8oR21E5ho93nR0yuVxrR97cpsM7+iP0rV/Ufhe2GKQrCEx0OxWqIUj937cGRix
FKQ0u18+GxDOL65SSrCDHr2Is/RpGC5qbaC0dG6bk1o3Pm1+Sua7PBYegUz8B0SwfPejbiWthSUh
1MViBEcawoOaKIGalJjgaXUbOyJuo4Wx/seXLCxviSTntqTRb52pn2naCoMpE/CNFRCsHJV1UO6A
0/p1fDOl4n9Iu7LluHVk+UWMIAGur1y7W/tmW35hWJbNfd/59TehmbFoiNO4oxPn5YQV0UkAhUKh
UJUpdVlqsneyyZNs0LmcQt+AoEgddIKXjF3j3EBx293owkobe0ANpuwomhJYk3Vc5fjhvHXuwmiU
QmgDnBMf9F8SPRuMPmFeZfKtBRKrl3lxfx5ijwoH9E66YUGuSEGxBLcD4jgkStchQB0Hu/jdXlIX
FKbO8Nx8Ax+cPf18XsEiLB/c1+irAHl/dH+Q+SK43ijNZsE2d9GHKT20x9qHOpnlSE9AZA7TLh3L
bUQ5yv20zvuANW6flIMhaboK2GpxWgolPeIs1ynUHCz5xFK+aM85CEa662U2kNwloIrlNURiB2HE
XXlMLlDq76uvcuv1Hvp+8HybQKPwRXJF7T/CoXI7QtdMOc9ZyaR1iG+ZWqrkmJdMXhTk137uKIJs
BbP6DxtwM0xuV1CJtuMAylV3zi9p/VAWohvvbryyAWAWtckiFIxYE+lllslUPJ2mp2TOg6Y0nTRN
vC4G+7s8uYK1271LbTC5805L5nbCwx67wEHT2/CbwHTpFVotnRU5QNGSiaaQO/XA4t21xgC0JbvO
STC1Asf1pmhxbo24EKwDEZ66ogPRTX4vTvrI7hxFQFcbJf+DP7nd47/ik9kX5kZEQ+McjUHTJlpY
bjhO7tMeKhSlaGsLEPh6sKluSWI1mLy0fM501zBF6Z39q+67MfBPiIM65DW6JpgxzK7iNo7+rLwx
Zka+iDFT4B35ujA04KtyyDJmvfkCeTybjE7Wix7ddgNHHcUXJtwPNOs4c5vreiyUEudYqkq+pf/u
q9wvNMlHobVb6ZqgIn13SBs0zvYWk6zWtCIVrKdQN171y8Z4nfpaQAqzj0J1+HDFNPBS/reTANPo
HFKKoD/Jan8gkpdklZ3GotNr1y/o7zCcXyjyNjdUFfEp0x5mmhPyeDCccbFRywCXTofjeUe0a9w6
jmgZC6V9kOpYyNRqFPRZ0G7OjjlNbtZo8c9D7FvDOwT7hI17VUulBDcLIHSjts0epIgXCxoS6XJH
KklwY9pdJTQJUh31x0hJcKcwdNGmKjUR2qzT9CKFENDTZ68Z1s8cSRsY7uStY5Ksq8wu8Gp3KLMi
AG2H4HTfPdw3ENwhO2RTnySsxM0owlt5VD2FGn4YQnlt0D/RbqRvoLgFSpMehbqQP3eXNISQ5OBY
FRoH0Zh23g52TW0Dw+0gvbNK1G4zmKy6A0GZR3URAeyuqW0guN2zkCo1ugEQeG291iqIvA3qaVlM
j4zskVKkWLFnbYaJl0dcU/B0zOfl5bIxF03DBSzJTB8PbUdlav0UrffnJ25vVFsYfn36pgfdMG6T
aIKOpwA16Vb43Be/hvrbeSDReLgVUjUQWEqsk7OdIHKb3ja0s/F//wyEWyOD0CUsSoCYzQ8qe9S4
6KEZ/wkMSDZQRSMq3hm4oMBUKoXWrGl4aipnMY0LuUsCJRsFC7M3X2gINMC6ACC0gv3t2QatlFME
B0h9NibqpfLj3FO/JbXAFYhguPWnXVg0JQVMq730+WME7bte1ISymyfcjoVb+5g0aKJhPY6TY9hh
EDtThgtb52eJPXrsCVd77lOBR9hNVLOGIdC/IsUACsS/J7CYwgRakAPcNYpwNNDYR1l1lVXjtZTq
x1lCMkMeHvpQA1t04qEj0jOG8jNvNptv4LMoS4M814Dg2J2b0yBfhRLoRKGniQa68zap7Hn0LRB3
NiVNBaqQeYJH76zeLpLpMJLR1laNgFHMuCG4bOS6dRUtUZCNoPMfFfy5GEiQyyG0mBNHl0EVUIuk
RHdXHoyQignVTVAl8/mWVF2XRR0xARqEU5n+ejMdTVd91AK8ajrl5OWOsFpp7yzYYnJOQJ3MLjKg
Kud2qXUYjOqgRaKiub1ds4VgXnUTdsTloq0mW9dpNUG93wV19zqMIpGwPd+8ReGCTwK1z6GOMRBZ
Hi8qvfLXogF/wHyhqbmfh+UnotAtHLdhJEKSOswxKLTV3pvQ3tHr/thW9OW8re7PHVhkTB18igbv
2MYMumcFCF+hzT3fETCq21BRcRIl/Ic4nGcrGo12iQacnI5f8pG4ZTx/i4b46RPDUUBsjrJ6cIjw
/boxAf0PWAPw3jykXzqEAnMaHfO1/HIe5i2pxd+CUaH0B4cLC8EJnYOJDoVqFvQXqVXfIUYEM/w4
HYuiSaAyiLo8pW7sZYh/ak1zhcZ8X19mzyj6h9KoHKmSL8KoRr3E4hHSfEOBFYKl5BLJ8buiQdpf
jby1BKtzLi92a+aOoc13PTW8uR7xwgLi0FYavkdm78x0cbQ5cY1quVKt8Dgk2WW0dnhtAkviuELy
QusDpYYYGh1kb1zWwY5k6COPvVMrQwAWCa+Mu3+4DNxxSesWd0JWzRwTuLxpdKMpfGjb+ef5ZdhN
RmyXgbeqCOKWqgocuRxuahmiz4t5YUaDA993vVAFMUfuqyA3j6b+Icvmu3QsHou19NaUODTvLzGV
V2Ddnz8RlYCNykJilPla/lqMam7wqtOFFU/eg6Dldi1+pvryiUeBLQjnkEptyFWIZKLxKwm9pEuI
TUrJ161P5Vlxt6c6QYCFOzHzIRv/2sZKK084OVzzST3pzgBe6QCkD/d4PVf9AuQfrPJ+FeZKdl3T
BpY7OUwrTibsSfa2jewF3sMST4cyYuhaTnzdHVGEelCezxuUCJI7SWgVKjFyylg38jJhC8ftz1ia
/fMgu7HQdj65hcunaNLNFCj/6sfp8NBnutHRAqN6GYjUK3aPrc0scueItZaV2i/YIiAcBkVAHj9r
vX4sxt+tFnuCgbFt/cErvmNZXKFo3IZUjlh7RlrZPfTms1N4/ElBYnhkhdCmJwv66HbLrzczaXGB
FjxLHVIGqL2l4fEg/KLfDs/pdevNXulNB1QolwKnw8zu4yBVA0KT4OzQ+M5nLZPQIVg3wJxiKNEZ
g99aTZD0WmVnpUj89C0mPYfGebgIQh5jFSHqoDhoULt6a6WZYut0vi7r1VvW5Nh3v5RO/6IU0SdS
HxZ5Hyi37Zto6NtualGiOOhfJKjhyAhLP+MoNxjcHicrncG4jeH163Ct1tlByshJIbngpZEZ+cdZ
NPGqh6I6BRbztwfTh6SXcAQgW9AkF2lUXJcozCkJNBra8JhEBTKjsy3NsuA6txv7kndYLkpo1zSa
lAhBD4K5myQcf66NJdhzIgjupF1rQxrGCiOT2v7Bysh3qe4EELsGD8UY462whPDCqhFJKtJVNdz/
AmrXMnZVCAcVjeyhXfK3wIPsDucdi/cgKgRJ1IIAq1KMx0JRb9em9LpoPkBW64D2tZdqUi61RLlv
5eoqVXR36LMTLdAFlhPB4u1vvc23cEYzgOOukPE9bjQQV9PSyAZ3u5sXhRPWRu5altnYc0mDtGig
AysqrdmfCU2R39LQOt+0ORTTANkm7L5KWw6qPgd0FlUMsQ38YVdQZO7RigUZVr6BcpTQ6axVI46G
cfYX03TAt3u5ZNnx/KLubj7sOsMEhxxkhzgT1Wcly00DMKsmPw41Cp3j6RqSot/KdPbySvbX7hc8
nACVHaIfBrdBZfO7CVoasw/BkYlDNl2uyXqypNlBtfC03K/jU56I+hZ298gGjfOVNeLIapIQi82q
bi9xFqhpdGmR9QECdMH56dw1jA0U5zIzEDCB0QkDa1vyo5/iq0YTpYh2DWMDwYVB6EhHm13EwqD+
FE6PpD0u+d35UeyH7qDNNEEKpeBJgsMoy56aS4znqf8c3Uj79Hb0K/+qPsh+6akXkrveosZaGM7u
RkQbZC78suqxV00cfC69QZNRwCLLMrZDV7lWqU3vdHv1cg8alZa7iJ7L9kO/DTbbKxurDLty0q0G
2NoNy8Bk3niIv6o2q9eUXFEt5X6+5w/aB07NEN2XY1thjtWA+mYwPjJh8/jr7CxueaKe/FXUMLtr
mxtAzmVqsiGl8kqx1VG5TlXUXbU/ztvN7kbbIHBH6hCZndzPmEC1paOdlp1v1mVnF2NtR3UkOAJ2
98EGjPNc6JWNhoSxf5mt32pXtLowBgHEbvmMtcHg/FS01FFasPpucmXdgCT0VDj1IX2AgNmrcbU6
qi8fQme6WFO7DkQNQ7ueeYPNea1pzhqadJhM1uuSnOrD4rOa8ljgsUTTyHmsupAWvdBgFdr4jdQg
rZ0qW+8Et+H943ozGM6hQKs5B/kWJrJGcWhHA5ASxuqrpk6+DErCEnrm4b0urMwRjY1zJn1rqKZW
YwrNp/yoOp29fk2eitFLnOaSCXIVL0lsa6/nN4FwrJwbKbpUlixEu24pXS3Dr8HyqPqdrjeRfqul
35LldRZRbAt29tsXbRyX1UYTpIIxu5rqydNjMQkuGwLPqL1VTmwA0nT8d+ONdJBPmt8FTEt0cFdU
LseeiL1SiMa5kcQqVTxOYQLzy7C1Za8LQvSNO8YVmlsP3eoKAZnn+xCOvFsnn2eNZ9w2Vub4kxjt
tCjN9pMAdNGjx+rFRDIzuyccsjV4F0Nkh17hv0+ZdlT/TRTYJutxNobA0FtoCFeBoS0XMriCz5vj
7h7Amw7oFxRWpcpZ47hWs6UPFrz+gNZQRT5kueQ1xicU1NAW/AeGbw1AOg+pvgXVH7kWHVL9R06G
YyTqcdi1c8alrKOal3ygU9bLTlspq07W0fc8zLJX9pnAU+0eYRsIzmUULZULk9XptyDN6qG/CBXk
l8qsPb23hD2o7Mc+2N0GjFubDreIsGXj0ezZ1fwcJZLK15geepgedVonjpzQWW/kwq6vGsHZtjuX
kIFlZoEKer75wYpQ7aSzcipjrb0qWy8TRRTliyC4oyVS8qzWRw1Ov59P5rLeJJUogbZr3ZtRcOcK
YkU6dajUcVep97ImuidQaB3wQH9+E+0HxIYF5lQFDzEfqGfJrEyorEMuKz3KjuEn97Uf++CwILcj
RC3gB79FTh9ED7JIoHM3CtgAc75wQhIZt0BE+1aEbug89WJlPPZ4Tm+bIYjLwVdV062yTJCT2V+6
9/FywVWfhQsaLjDeMbxpUdlNc1FtgAiB/X1zpIRLOIIIBQOLuh+y6qHKxj6/Zrs7eTNzzHQ2ACo6
e1qLAEAzflZdidcer8mfSCh6uN43wfep4qwcT8T9JOEShcfzQ5PcKs21pTycH8r+ibgZC2fmSVyG
ej0jTxwRSJUjaqoqKC7O9QuRyAsZGqfvvyyadFD06HpSa09NIO1y/ht21wutZShRMzWUFvO+StbS
ck4wzGFGou47jUTrtQ+AcjGwITPZeW6Mk5zRXO8wxqJaQPkvf13USTCPHyFMsK2BY4uaOEQ0nVuq
qlHquZkjJIzy+aJq+u/N+L8XcQGCEvSagGVCRUHK31ZnNBD1WsyMuEV2lAw/zQ+l4Z1fiZ061b8x
OJ+gKx1p464geHthlGFot776VytEcvOJ0IhhoX4UHJgEnB/cqiyhGddKXBIX78PeHOeBVYZBOXd4
W62urSWXHbI0dpXFJx2CaY2yCIridqrc//4A7kDGm6zcRxE+wHj41yU5duX6TcZ3vAbNyY3oXPx4
Jv+Nx9m5nqRLQdmAW/Ka6dd6WDl4ra6ny365MoxctJa7JonqBFC/KTpk5zgvleH605Z9wtbyX4Wm
zRMemA+M/q21qxvLFb2iEea6/w462ADfEblNEFt5UvZWTNxIyeh1TIuLcABHVxbfkraK7WGRfsly
c8dinlhRJ6eOQrdfLHQdqa+haThzJteOkkZfm9C4KnPNrxp9tWM8klU3hXpjxT8F5r6/Iu8fzJvg
kOZrzKYovjTvILx0l/qWk9yRZ5Ti2KEdF3br4IndXS4qQT09++VzU8XZXleno9nEeI2Y1cQeml+W
udpr8WtpnyNF5F93sVipnGGgUw3ceH87jihH10NR5FCllk958b0OIT86fZe7Y9PHzvkZ/XhiwQI2
UMwmNycjKuRS0qgYVpj0DkHfc9/1dgd29H8Gw5n2AhmCWlvhplrjqde9enidlPvzELu7ZzMSzpZJ
bTXVOGHSEv0iDO/HVVBZuBP3/T1VnO2llNTlsgJgcmYXVZKH+hJ8ut9Z767xvf/SI0wfZzsPRLtU
tESc5an9MKLGDsdIVl/k4UVfX4+i3jDR3HGObqo6ovQ5hhah1WY10CHVZe755WHT/2H/gJ5fo4ZO
TVXmlicbyipERpC4a3MYzUNUQyk2P1SzIFjdeWlmq/SOw60SIRFUFKwO5/q/X5qNlwplPM5PJXZC
G61mmY10Zy+iPdmfwXdYbpEMi2aKPAIWLNK2oRyiRHT47SKg9JJ176HRkNcPigrImo1DS9zxZ3up
ICPdPGVObsvfktvIydzIFWUDd73QBpAbUihbUtQuAEyk8Lukaoe1bG/kvDg0vXwvxYnAE+0aCHIg
OPnwYA/57b89UaMuUKZdYCDRnD32NQR+p97pVhrQXhX48t0dtYHibXFttYiaWCw1611dzy6m8KUP
qcDiRSicJaKHR04aZhIJDkhziGNQxGhunIkc375j2gyHW6ipn4xkWjFzLG4gXu7Hj+ytJDrJzzJa
AIvQbu3Ulo66iLtYtGSc26hNeVrHAsDV/DQut9EadFXnmpXI8wpmks9pyuOqhcYAnM6jPvGUA3uQ
if0oaH+bGNt4RaGxJjBHESYXvJfjqvTDhAdlOs+2VuoOXb7L2eN5p7i/p0FcaqDvFz1M3EG/SE2X
ptGCCSQn1bi05uP5398pcIY3xBXqPwDsAzbH+7iwAvJwxhXkt3Wj+USH9pR6q9qz156iY3dsnfR7
5Iri5p20N2AZ3wSUZJBs5NV5wrYe50jCuHIpPuqjGiCa9CGuc5MQyR/r9XKZwyc1qS6nuLk7P+Td
Kd1AcxciEJrOncKmdJkjN8xCNIaJLkIiCG7VomoJDTWVsbFN2c9QYDxVo39+FLu+dzMKbt3oMuRS
oa2IACc89SSuRAs7a5AarG/D+Pk81q6lQ1MPRKmgnf5Q8T9p0QA9EOY+JBOMWbkdz/UJ3MDeeZhd
ZwFCVpllDEDnyLlDA5QnRayhoHjMRj8LZydraRCOuhejYes81O4CGRR2p0Gp6UP5fB7JI53XCnu3
Td0WKRItWgQQzKd+CGc2ENwRgvwfSYeoRlAGet7oRU2vrfG7pTxT8tWcfv2z4XAz19ZTUVptg2sv
Ne81UH4Yyhich9g/Qzbj4c4QEw8QI5iQEL8gjzD9KI+rS1S7uOoPRu1MbuRUD+G1/nW6EPVB75rF
Bpg7Q/oyqSgMDmtV3igSZNZXW0fRdC8wcgEMT0FQqfmQzipgBuU5sdBYEjtW+6WWRIUDu5vJgE6E
wUSAP5TpT+mwJlEIHM26QWVUmj809dfzayWC4HwD7iBmX6pYqkL2au00d348Pp6H2EkywoFvhsG+
YXNuNLLeRhoFhnwKA+NiPAw+PVFHxhMfyIkER+3O0/rfaNxmSitQH1I8uiGv03xBtcDgEQcV79fF
aT7QK1T9EX+8Kxtb8VKvdEQn/b5pvC8Zt72IueLN1MSSlUgfjOgOkKN7Wv7UpJ/nJ1W0btwWk6CP
1HQq4mlIsZThEZlBV1lHwVzuuj6w3CFPh2bvD30V67pYUlmzfKAxOxMkn0qrFPkKdoR+8H0bDO6I
LfKRjn0IjDUf/XmNnXWRbdongZSkj3rfguWpMk6Dvt6gqOpeVcPbUukFFrq7aJtv4M7gZS6SJeqR
mkvLGg7jV1zedtOjTP73BgGYpolji7XNIzPHGUddzCX+HUE8mGiObaj9iKf7VB9Fb0r7U/oOw9lG
lON9bGnY9fGUXI9g+44C7W5yQzv1Eldk8LuGuBkT53JrQykS1Awj5zMYyPE9Zs1dmYnkbvcX6M+I
eAktNHxQK5EQP7cL4uf8MVHQBzAG6fSZeA/9VxCBJPC3fM/DFKP+jZoIKzSzCCZVd6IwdM9v3N09
tYHg3FM4LoS2K4aSkLtleAQ5z/nf310PC/Wd6Lg0tA+F6pDLpMo4wjEM8mGRFEchPv7F/mcgbJAb
j65qcY/WJ4DUKbhKiW/EmdtDeOg8yv7BAQojhP44/CzC+YZyahdDrt6uamiY8hLUT2SO/sio69tA
E9G+7cJBKgDF9RRlAB+KbzOqTiMIUYnbeL27oO2kwn/6oxE0fuKLqID37GALxm3SxCD62poAk9EQ
aqPd70XJRf3ru28cBA1rFL+mwyA4xyYXna6nsgVj6/vDpKHUpS6ve9pcljI56LXl9aAIgVbVMbE6
v06XgFR1YiPAfT2/knv7lwmrstBMRi89d/+l4aKYVZ9Qd9YSm2pXpnkT5aiUfTgPs5uv2+JwBmOC
zM4Y9Qi89cf2mF0TLzop17ODKkEUPbCEnZh6RzQ0bopH1OPM6YShad1kt8Sry9Ru4qDK/+fOUFPb
Do3bcoOxziD6Bs6aXsrR1zXWcX8TlZ+zA4g/jLcgXKSmJVYlWSbmb1UVRwejpKmndjk/z+vVLFSv
E4FxnrDOxmRRC4woM1JnyjPIx1z3la+uoCAUXYH3vOJ2YNzJW+QRlU05pojYSxv1uDZaIu2lbQV+
UWQM3KYu80gvMwtDwit6kdyFybVsvYyjwBT+i5njOQc9LSgZ4QUT5jpJojVO6RtlHVipg9FFX3cA
RqY7uYJKQ+VL7iS6jOwv1x9QXoVHNxPJbGqASnVyIkt80MoBJHZgESDoaRc+kMh7poiuMkbHY0IY
gFsxaexyc0A3npvO6P9rB7vqjIOeju4s914py6eoxLvwpKHVNStEOUK2Th/2wQacW8dcAo+kacE5
o26vd62b1ZXs6s6KbBw/EIVOD+QhuUXTNEg5P7UFN9BcPEXNAjJ0CaD1fHUsEPgld0W3OFbm0uHx
vLvcPYL+QH0oFMcTsdFYOqA6+UaybrtU8Mog+n3O62dLuA6lFiKaAuOB+rVTf5z//t3dtvl+zttn
hpnHZQRvZebyr9pqQUeVXk7jcFDSThAY7p+kGyzezScxBBAIsOJjGMhX68F8tUq3cye3uY1xj5xE
jUi7HmsDyPl7CUXoZUIweV31O6wuLXAr6aMorhaBcP4+VZK4CCeMqtG/gfYqbL+lmeB5RGQEnJfX
kqZdawvjAM3HAZU30IKSBf5QZAecq8gkxZCTlY0i63AHSVhhxfyrrMCxhhrw8zYnNATONcS9vuoK
XnzeuivG2ybQWke9LVFED6L7G8mlSXAe8bwvgpzf37G2iTqZXJqwS02Ua5bpYw+xTeu5lx70PrZR
6CkaoGA2+feROO8RMvYYICsCon7hzRfdPSpIoYMwt/bijvco5gi9whCcnQJb5EvBDaXLx3kGbkYT
fyU1mDZUECCIGDb2o/z3jfX2983dRcbtmFrq2wJ2P5guYuxmjjygG6fw48YWpSRFw+Ich6QoJoiK
AEcLyUuzylWXEgz3jXfeSgTb7K0paDOqSUmqcWTXiW49VcqlJaRc+i+GD0ZzBY8xkFLifEWvd0sT
KxhIDHIHf7pvcDla73UbutmooAGJjKhIZve9CYztfxB510GHCY3siDigy+kt11Fm6w4KJNBlsSKY
L08qWHb8yBX1x+xvgHdYzp3ka9dpow5YI/zeFndlT+wl/GGqIoPf39jvOJwniXqqm5mFCCdfLbuf
0kML2q8ljXE7al6lYXnu1+71vJWwT/8Y17xDcr6kTvWSMplwt89Tp8uvze4mjyZHy3624f15qH27
/wPF1+3j5pl0RY9ZjGNy2Y2Fr1T0ig65ex5m3+7fYbgYwwoh3EPYiELrAUwqFvHP/75oGFyM0eEJ
Aao9+P1SJYdCrw7zCO219nNe4n0YnJdQzDpskfAETJjaZvylMGI7Mp/Pj2WnMxB3yPcNZbDJ3DiJ
xYrnrmL3Bs2WneJacQeo3ICueXAXd/6eudOFqDVQsJd4AZ81lBFLM2ebxaWPBpVTZCV23OnuOAs5
avdvDO9zyLmLtG972WQ35HmJHuisfq3SxdYX3Zsq9TSt1UWmlPdET64WxfhM5RtBlty0ZBN0gXwz
zJJnED1E9sMdSe80cn45LyZ0nkNBLLBrje8w/KbKizw0IfuNp/A6vR4b9TEGo7FaiJ69d2HQCawj
c8Qo7tnfN3ZCIaQjNeC4gSCt4s6QkNZp52tSI9hbu3t3A8MtWF6q8ZIXyE4VKFhIrpVYcI3b9Xab
3+cceZtlI20z/H5roJglxSNxHqQK1Mviu0KigsHsaEhhc23QOHfeFMbcNbjKIm5KH6fr3G+/TjWY
n+eLFmKbIVJQqBbrDolLIPQrCNpEC8b59amI1SifgF00l0n/rOi2HmmC+Gw/AHgfIB8YjnIJPYwV
0zmdRtC8lD6kP/RX8zhAeKYNYlPcr8e83ofjaoPIOfe+xsskOEvxnPvA+NbBXOcUT6MdfzFOMpRN
NIF/FMwiHxl2kzwXUo8BRsohtR7N9KkZRFkUgc2/TfJma6mzQspMxkq1OBHNr332ct7HC2yejwOj
1kh7ecAYViMoCzyo3Wf1d2RoSvL1PJBosjgfUTdJY1gNgEIkPJPsi9W+LL3g7ig0Oc5DjKMMewOz
CxJdik9+dE54VGu7cyMkXzJoWtvW6z8bFecy4rSP8i6CxZnN7YiOHqN5jYdasFv3z+GNXXOuQpoq
qiF7wUrQytFWkLrDYVF5qo3cZPJWdB46lugxV7RgnI9IIkltrAJDkztfoUeDBIaoKme3gWTjA/l3
Oivsh2xmPlANxkvcHA/RUcNW/f88tO9vJBCLQJkUfCl8tRtNJXOdWkQWmiH58VJcQCckOG8MRITB
/r7ZrFYlJ5Mu4VJVYlWgUJa6+Qtswk0vGSNa6hr3LHaKLyRHfu29xVUPrY7GSvkzoTRKj/4zVG6r
yeaIN7IQQ9XlKzLfofIJj5+fSgVtQLitpq6k6roa5jHVvxV6KOsvpdYIjpB95/Q+EG53yTk19ZEl
HOXuPuzwEmQadgHhHJ0Ei1kKwNgHfzw83sG4TTaB5FKVWOJpSn6TCGQ6TyY03CEX7Z23kv+ym9+B
uI0l1SstFJaxBdnjSXVSX4XodeFMt6tDHeVpOZBP2QP4qNE1hX4zviCy0xD9aSVzH/kvU7lbjBnF
wALXu79U7xjkb9OX4qmoO8WAnkr/EtcHa7lCtSCpjnl4EEzf/iH/jsT+vtlkcago88xiF80mMZoh
YmhLVBDSDnovPoSNF3uiC75obNy2rqzMkCTQ5bpWJtsqHtEqpQ50ubfb+i6zHv/h+LjdO85V1ksq
0Hq3vmRepHyIvBYVmGjH8sogvVpfzyOKhsft5LGBpBh47BA1aRYkGfTnVl38Lu099shrzsPTeTj2
/R/32fv6cZtayVK1NRvA1TS9QpNbAM7Li7xSBAa5WwYMMaM/Vs/tZ7D+R+qSA0ez9SCBKk17oQUo
BLgS3VnZ8p8bELefm7pKwH0J069letOZ03O0SoIijX3f9GcsfAFhTQoTRUdsLJOO8kS/Mi67Fnf/
2D2/NiIcLoAGRZpGRxQHuKFUNfZqxk4DtlrbSrIgH0UXcDYvZ+ZN41yGlmdyqekYVJiepO4O/Nd9
+kCrA6kf2+jRagtBGCUwPJ6SsVCamZYd8KLywVLRKdhcNuvL+QncxUDORDfB1gMxR84WSDys0JvC
IZInhR31J1U6hEg7ngfZ3bDvIPzFqlrKBQJFiHLNKrLlbvAU6VsTPqXtk5np3nkswYD4LHtqzGXf
Vpg0glZ/2pje3OQgwgr98zC7JcBkMybOGKbO7CudWbgcmEEegEnpUkUBT+bUXnEcL6AF7Cte5n9q
725gucMkTfJ4KVkU06+XBb0MRXxDu75h8/vs75vDqmoHqPIipYUnx1NOj6r2mSfTze+z5dv8PqUL
teYV05ZE+lNk5IesmgU+QTQE7njIRzUrCLtU4+Tzh9D0kAESrL7IyLgjQTKndlzZka6upZ1C1K+L
A9V8PG9iu+5mM1XceRBaXarPE8ahSL4cfYvRVWzhXA26xLBpZpsg1D8PuP9ytEHknEFkDWHYQvjO
Va/Sx+zQXEmO9UM5WSe8QvifCvLewfirVIqeg7Rc4BSGvvYnybjK01/GIFqp/VKSDQx3QjQGeG8W
5rTLSwVvfalfX1SB5EDaa3ZMmxH4KpM9U4HH2187sE9ClAicO3z7RhS1CJrnDI+otDjRKfRmE+VM
s/U1G8GQPsmulROIPtbfz6/gvl2+w3ImQyNQs85Jjre4+kpeQicdiTOGoo4e9isfzkHtHYUzE9Bz
R6Mylqg1mgfbAEFraJGftWbe9qFir/lgt8nrJ8bFejkh8KAS60NSqUumZc0wLr2BUx26S5JMblkt
n8mnbmCYZ9k4pyXNVCmLsWoKVDjlbP2FXotbo5qdcJ6dUpoP50e1G7xs4DhfqBrgS2pYMZXZoev2
ZRhKRxlvxkmUPN1drw0O5xCLsiarKuFVJDWOafW9Sb9kUqAbT4p+nQ6mwPJ3z3rQWYEtBMKchJcq
WFNpJUmPpUJkdkMmyPwuWpDW48FcUNzaZYIl27V4tP2/yWWh7pzzxGOYZ7FR4ryytMlZ4vTU6V2w
LOvzJ5ZqA8NtrLRE/arSwDNSmvtyZTiT1d2sVLqwciqw9bei3w/ba4PFbS9FjYfZkNk7dNi64Yr7
VAVKg6oPD9aon0iaHiNaPRXK/ALaf0g7Dm6XyNCNi4JRbrylbWypIV6T6tdDljv62l+oceuVXeln
zUAFZ8auDb9/LK8taDUGKdDDg4997IfmZaikY5qh1b+I3PMrsLfQkNnR0RGHQkYUL/+9N9PMhIJQ
yV6GyvZFzkEzps03yBsJTna2xfnJ38Jwe2XNG5B3Z4AZhtrXeu1naOGl8vxQ9rYIWN1QZoAdYqo8
YYWxVpR0Gd7SSHc/FD9p9j2UIydeV5s2n5s21Mm/yUihBeTvaVMkIkmqMiNdHkVXdJYuab++VvIk
cGX70/YOw0XD+hRChmORiSsVoTNMkHVRpk/sdNADoa0EJwD6ZbltsaKZARqGCsKhFZndNPeSVrpL
u+r4icUhKigGVVCJgH/h7wkbVZpHBXgFUPkv35P+dam8ihDPbIdTFZPgPNiuUW/AOLeS1aESmTmu
r2P8w4Qsc1TaySfI6MEQsAHhJm7ppLAyO4zIUtD9jZ/vUPMcm58qHIMwOXpiqQFFMf5RVcmRTjNi
NphvClKE0V3sLprT2yyJIR9SFNM8n5+93X20AeT2api2mq6ULI/RHGUJrDpfqrRzobpe1IXA++yG
kdvBcWZRScXSSgRY6f+RdmVLUuvK9osc4Vn2q+eq6uoZuuHFQbPB8zz76+9S730oI0wpLkTw1oGz
lEotpXJYCTdSdle0nljCajWv1aGCDxmiRu4zf1Lxvn1cVMrYhzIIldnRZFqDhjtpWqwM4ZTaaHir
2z2+G00yJkIKNSpQoUwjvChEOmte6YW4UTD6dnZ7u6/syPmTRNRGoWxMYBZKKe6pQkfzoAweKU9R
+3TdPnaza1sZDPgBIPIqG6E+ZMe/L27tVb4oWOCePwB7LXBE8l7nnP1iE6zVKIvjgCsRhl9ZyQSG
Q/0+DXkpVrrrv9xRl91ivWHgX7GSGstKwpd4eMrG3EmSR2l5ADO8lcR/ciNupFHb2TjFBLMCZkyn
hevTHcIwmEYOb+huemG7S8zNjjHSZVIKwCd4O750IwVaalepBbIWT7NT18AzxuaxpXMM/r0yb7uo
eaoVlUKHFDvF8DyMH6+b3q4hoLTExLwuSQTh489K05K0bcMSV3zajraA6qp61J1ukDiXlUIh7hdT
UECAZsimgUQhc3CXMYyrppxAiSGut4YxH3JhdeO+PTdp4RshphfFA9J4ivymGfPTonT3c9/5cpZE
CPatH0mO2X3Lur6uknaMMuEj2gI/9MN8Ts3YHqosmOLWX+rBbdVa85IRrRgjckxjVLwKou6ImfCg
mcYBzAKOsoDocq0Lf5h7OxQ0TnR8X6E/FsrCRV+sGsbFY6Fl/BhWIC6rU2sdKo5n9h50+EWfaJBD
hySRcfkzMI9ne1+h2B76FNAUlEVvg6Ef8aBxmmEU7WQBt4QqPOZC9Q09386q9H5oLvdtXt+abXUu
MA8lKwe/A4mMtqw2SUVXE3WOr0X39NpvZC6FvBeMTqoWHEi9OKfpcJ7JdDLQCSmoygkF6B9GMX3K
o4Y3uWr3zGx0w9iahOp8LBwsG+KaHmRleACVIqezd3eX6TAbsKDoCmEnOTYdCEm0DLvclqJbFOpR
0PVgVqTn66dz13HYiGEcB8yNSla9GxHkjAtHLatTUuA1lyZ+GK1WFfNC0ruHdCOOMarFGEoRnZe4
hmTF7+agHL6Ns+a2GgdJd+8FFXW6OnrZ0RXJgA4or+aiEqA9UU2ejFa8TfMkMDv1rSmyoFN1DCBN
Os6J2V/bRSZzO1SIBHUJbSge0HzZYfKJFusndDBhNt/Isft9+7uIYu4JQ5SraZnwlGlmp+xvo47j
LvCWwlhFYSSaUVX4PtALZIU3OsmcQY0wTJXXXby7EuCLbMBVxpOWOUlpianL0kD9krX1aqW+xTTR
w3UT3z1JFxHsxKFCKcM8NQjwcm1OelQc02TyexJyHmW7OtuIYTws6jgqmgAxQvnQG4Klr6szioLb
try40v6CTMzaMWEC4H//+UatRl1d0buLAmJ0io2ZftTjFhUc7cN1ve1vzUUMYwTJ3OHhn9ILO1uc
DiXRwyJ510Xsoo+hy3TqMmqJ2F7hGAE+eSQ0ZKILXriCGDYRz6B6OuemaiWVxuOL3pOnghgTpNAy
AZ0gAwuiOctrTiMnVf+W57UrPOrhMe1LS8OMgOtL230mqWDb0/BYUNCXzexSl5TalHSwh86VvOQU
BZ29WsR0ileaDhORMPUTjxff3DNC0B5LJuZkgxOedbbiacizIcNxSgvRX7rc9YvxlHaLw1kcDWIw
Fy94n9AaYoAtRES7+c8mqGs0mVBFaD/NrcWN7VZAFYx+U2N4IzqvRdEaCo4+d1b2k0RqrRs3dRTl
KGkmAexC4plkr7XhDobfhf9/38owTRUjRVUUROPN/LMUJVZBezYnkpNIxxEjsytEG7nlV3u0NT9J
odrdrMXsUwweayBFflhfzX/im/KAKKVd+AnGRK633evwSbVMv3TjzzyGq72H4E+ymZ0rVhkVKgNk
x4fVE13wvzvmYxnMoMrJ3eVF51zEe4k0xEQJQQGEhhkB7JEjQ6uq4FsB7+RHyau96AFpYc0qDpEt
WskdSH85lrkDjj/JY+wk0VNiLCLkdS44pkGwL9+rn+TSFtBRZEl2hQGcZDrOnFzuXkX4T2KZ016n
eTnVI8TOX0GlaJeg1M4944AR4B/CG8WPg9ZHH91JfOGOF+ItmIFpWY/NJFQgefS6L0hseOJk1YF8
1wbSkSq5PGv3Da+HZc+Mflov48hh1IhgCgOkCoHuE289GQftNowt4iuo4irtlsfYwVsm4+qvI/ZV
HSsJLs9dmB3GrrPE9uW68ezceD8tinFGzAb11ArBolTBlarWkhceQTPvOKi0sWVz9PtMxxT4Acug
A9ppmfsa6OjKoaGz0ufxjvB2ia0eBAPRqEv08HXu4kqoaZ1PpWjRQlbKqqKmNk/i7i5JEhqP3ukb
2Rh7k8Bn0JJWQg1N5UnZ6qGbP4jXmuP/7tzjJqiqfohhAFQxjYoIYSOhDs1KPpim7mjrpy5Bf5Ni
cgBl1yY2ohi8zJt+bQv5XdRNLn8p+8/XbW4v5vPTWhjAipEhlHRMk3ay76uHi8cN75XIoiXG1U0c
UH7e6I0jkrdL9O8bI0yruE8jAyI7N7tFK7Wf2ZqLB/SLaq32dMB8sA8rrwxgXyam7mCIEEbFsDmL
ttRmRVwKySlGw2rSEQkeBAZE9/rS9nfrhxS2aUqYpHXGfFGYehOYabCmnFf5jheCzUJtGHxWguQ7
A3t5HkdtWdYSJqWWSLs9TpFsa5jLncecR8s+UGwkMXiXkzVCcwKOrvxQ30QogQydMCAPq1s4/OA6
VxqDfFMowCNpsa74ZvXopDj5HuyAt7RsK+Q2++4qUZaQiZHBFfgLYfNY1XHREUF0ujJCydALhqDa
5YzWAd5IM/qrGS+Vjib6IYi5GqUeRb+iBEHlDS0ilQ//et48vuu95mVTRAG7JEvIyv1CG7rOVTui
zhOgfhce9SNs/Ggcmq/KbedINsYvvcTH0JX+uW7q++C+kcqsrjeHuiZhDltPrB6Tn2iiYlIsPJye
6fsit8dPHIl7G4c6BkwJRkZQ/6X2pEdnhkSWCOh+SAINnI6OfCBn5WF2KedS9wYGxIch4MWMZOp0
s9u4FcsgZKap5dDEEDu/hr6OG7N0otsoyNzCl5+obNECpLzSRvHKi57miXMF7Goa7DQmXqlwY3WV
OR2kauLelDQRBY663z9rAaXul//5Wn/pH5aAV/XAE8dWDAuSJigRFTd6kqfb2TH5oN32cF9Vr/C0
yWo4j569Vh4TSXgKaArwmaXCy81wrEZc6LSV57AGpv3t3zGRxOFJ2rsFtpIYm9XLNTFRsSDC/Rmd
/F61JWsOwDvufM3BtbN+6T/wHiB7N8JWIoPYIYnjqFigzGG8E+JzpfrXDwXF4V+Mc6M7BqeVIjXy
JMP3NbmzlOm+Mb6rsVNPn5XFN8DacV3avm1sxDGmKKDOKE86iJvsAeNlS/gLgovJl7B9NSh9HiH3
nqO10R4bO0uauUm1BuJEWmly6NezWYFm8DDzqGP20g1bGzSZl7cqGYpQ67DBzu1vZBQn6vdojx9S
q/Njz7jRfMrhGjnFS2WAkUR7/jM7QXUkJpIhf8RWmKOofJpJrYtOJrqZ8X0dRM7W7Zv+RQCDYouw
pqC4gIAyPFaZk8qBwis92X2FYobFj0XQ37Bx7Faja4U5hwzpiVLhxrYSzCeqTME1QOTite6KycB4
ATRWVzkc09w/aRfhzNkGR3fSSQuEy59l3zhO5xnNcupT9XXydC89Rs7EiwntSzRAQf5Omfx+cWyW
q+sN+J/VUMS8yK/a8rVpORfe/s2jXgTIP+vTFDGeqNEhYDqWBxC8uZk7+auFuS1n4yA+mT5lX9Pg
os/nEs2A1xW6uzoNDoWJak8NA6t/Fq6ULbIlKfS56n4ce8r6ev37uwZ5+T57tjHhvigSxPccFKt1
8/MiflSip+si9m+WjQzmVMfyWJC1hwz6ACVe7oyBeCd7lUfueaW4u16YtJHFbNYsN+lQ0RNc3uT3
sa2d5jfjMD/OtuAvh9qOPOUQf+YB5D4gb6Qy78NelmJRHd8BWbTBzGcneEmNeGNXh9FfTjGH/2rf
JDfyqNVsbL5cxLxG5JLeoBibhiM+HFdU4Qxn83G570/iU/5FR43R+km7b+3a5voKVIu/3HeUa1ZD
VJtSz/4sv0/h/5Ke4MwNdntQ8CyRHvvjjDHW+inxuJvKE8dcrzImt9U4oPR6tel6xTOdyTMT2/Rn
xM9Dl2OwdLuuLY85dGKag8GJghgNH9KnsTyB+GB8ZyFqoNdM4kjcP4U/9MlWjfaVIMR6bABiMG1x
VT6Wk2nn8cvfLYuNa4fy/9QYzhZo2Y6yCx/aNW0V0OVWoHTibRxvWcxhJFmcr+gJAnhVD9J0W5r3
4sQJLfNEMCcvRyX8kCgQocySY6IaDHRmt1FlcMTsukAXg9eZAwd0rta6hcHL4Eid4zvV+DCbH7Px
DwZB4Q1xMQS63M3BNiIQeYuLKTpLEVnr0lsJL7y5rzDDxDtVxDXN5g2zPCFRmiI4p2Ca1RBbZeRN
Ci+ctftYA2Hm/4QwXoCuCiVpOwjp3OEjSt+D/gjfDa/g2NUfOVbNWxCDRe2Yd5k8QlZ8KG6FlzXI
X9rv0i3xMXXCwzBJN3+VOAGg9+qaXwHisj4GkLQ8GrqZKhEDDo6NP2LOsnSkc+B5DilFmmuCGCSS
wU9RaDkEpSJ8C3RUNqXXY6xzgcfFeWq9Yfp4XZ0cbbKkr2sMB26mgcgYfkBNFGuOOvRMyxpPhZyV
seNNmyQGdxMNqdLMKPhzfdON3P4U+eFBdxSfvj2XIOoxMsJ0uDGMfa/qx/4pDDCl4VwWcw+1YoCX
T+/PvATTa2ILDwqCXYZd+jw/bq8/Eif7IpIBKug1Bv/xgJ28GVzNAwvhXX2Kn4jbOSvAV7TQUXYy
HfFPgEsHCTfByx7jcBmx9TyJhaCNCCmjSET5Mna3RPdrDV6KJhyum86uUjeiGIwMeynuCGYxO9Kc
glLc1sUP1wXs2uZGAP37BhyXOk66LIcK68QF6VFbOj2vYWzfV93IYJErKYxClHoa3YoQkxBuV4LG
uPV76U5Bwnst8TTGQFe/VIaRF1iQFPoLpnIbeWb/ncoYoAIHTDK2JvYEU7M65ATl/EHqeFWC+y/O
jdIYlDLSWUnbHFKog18dRTeHX6E8hk7tyl6DBycdAdTaQ1DzEoK7MWvQU/5n37rIpNJAcAiCVmoT
M8JkhVv5SeqoiCKVQI/qhce0cN0C0dT1swWC1UHNzBDS+sGX5LsM+d2EEx3jiWCgqekGDdkmGGAb
fxHIAyG1NfwJKZW51RqDCs3YJEOtYh0yyCeV+1jjuZpU7b/cW5ttYbBAQzV73ZQQkCJILAWUc5CG
3dOj4V43cM6BxcTvn7cEQeFkDWtImt6fBp2VHOuAJqCXQHM4sqharq3qF3DQkiJTYOfRx8FFLQ/u
qsQvg+pGBXbnPi+lsOt0bpTIwMPUa3E3ZBA3oFkELGJnGWzH4HN4rCTlQ6cUHPzmqpIBC4J3z7gs
UKVav7/qKE/ukqMmBFORuY+6fTvHLHAFz3UDzIM/71ucqRnmxiHZpNb3OS4MOXbDiTcJ/jdLukhh
TlNZStWgYVq7Q2Q8eMwTfTfmIFf3jQD3PMcW9+H8Iow5Ve0wjLIRQZguHavon5wXSKH6/9X8Lt9n
DtWkCBXYL/B9cDVaQ3gDLkUrIYtllK9ED+SSYw/Umq+JY05WgrLvJac7lKyLX6/EMSIw/8q1H9Y1
R3M8Y2AOlmkU7SiqEFWi2q9pX2PijcZsXT++PCHMcdKFehL0CepL8shqBaetULnPqzne9/P0yyYx
h2hJTD0xFkhRzwOx5SPxkmPmq/fCrXFjZTe0xGq87X1eSdf+Zpky0jcyKvHYCRFkWabFCOHREuOw
IFyhIdqF3mnz23Ud/mZ5P+Sw74Op6KvZ6HA9qcSuD+APcMZTjpqSzMa8v2f560IbicANzcPe/c27
yGXgIuu1YZKLDo7Me8dXaRnGo2nEHITfT0DoFzEMXigtGRuZvrditLWpdpFZwiNxpWOIBYZO+pYc
Jmc5xEca7i1e0pQjf69eFBfzRT4DIeATnZSphHxUXHsKugbBcuMs9/Lr+ywbBxVsAS9Isx8y3chk
YKVR5zYBrw59DE2YgYSMqo3FpngQzXZ3GM+5rxwEhyeWt6H07xtnHkMI5jWqsVLdtAlmNqa9Nxe8
2Rr0p/8KYRd1MriyGnNkTA2sNUG3SrU8CdlsXz8QvGUwoFIPsqBHHY573b9OIwpaytiKQUhyXQr3
2DGo0mbxosb0Wa76URAOTvQtfhkDFeng0NJBiWXcCpjgnWZW8XZdMnXdr2mQce2L0AwlsYdxIIh/
B+/ANtZ32Gy+NUXjt5n2pTQjf8Fss+tyOXplS+Q6ocpqhR5Etf9SVYIlG4sVL7wWHt55Y2vj5gYl
zFUMMdT26WyAwtfvE8x8EXw5iGD0Jpe6d7fWa3PGVQZjKgjNBJ0uzc8ejY/dh9hJX+JbxQatavw+
pVL59HfKZFAF46OFJWshcRTOevwPUQaXmLP3d0IYGCFlvtSyRC1F+bQYrVWQBJXuvF5PHlqxLVFm
3NXZkELM6E0uDrabnek0b/F+RQBODroTZpoFPM9ur1h7i8sqCySlmaAhGBpcjnJr0Uos+JEnw2mc
5CC4Y2HNx+g+QqolfFw/TSIHZPbzSxeIVhmUmRQR/W0jcEx5WjBSFYNbDuoBZT50MF7h5ec/aEb+
abkM3Bhql8sCwXJN86xnb5p8THn0frwDzgCLGaqFLkZY0pK+aHJuhTFCcFxOUM4FwFbRTB3Ijmp6
vpPmRpGDSuE1k/wmAPHjitEYx0SfzbleBdgjjesRTwqMZxp/0Gw6qeIvL02WcS9twsRQTQhD8b6L
WKNj1IadhrwWZ2pOV0CfLYNI1z6SRhVaq4dTnT4M6lNtnjBZp9InDmhwrheNAQ2z6sthoecqP4gu
BgYECsgRcIqD69i0awaYQkh5g2nVGuNsqAUpoqFZsEnrfGwKPP7q2r8uYteeNyIYhFClUF6kGkko
uBpOTBIXjT9gWhP/pMcAs5V/LIWBAj2uGykpsRT1M639UV3FK53wIIn2iGctLUWIzxqCbaXNMz6e
EhlQEBLZmEodK8TA4zu0OQRSx2vc4IlgQKGcB3SdihAx5nUQltMhS3gPif2QADE1tIeDhFVVGFvI
o76O9AnA00F1aDrzKHPF59GlEcNa4yD3/oIuwhirEPO5FVIqrNfcXvncCv/8idVdvs9YQ9PNpApp
5HVAcU8vWlXilikX46h/8AsebFTG7PyUDKMalZAye2ingcrKtw41We91rZlj3se8mVS7h8lQRBn/
0F/GxlmNtsA7N4UdpO1DEfYI2RzF/tt11e2C3EYG44alZh01QgwZmfRMxLfRCEJpsSfjmOm8EeV0
l3/R30YU439pUxQuhjZBVJ0ehEEEXU9pEXUcrFjjdUXwVEctcvOu0uoFzGYNljWLTyT7Xst+JfPK
+PfrTzYLYs6QIIRSveQQolmLrXnktfSqby1qq5Mb8dC7K6r0BEe9RY0ZMr6mU369vnW7p2ojnjlV
Zruaq9ZCvJpMtrpqfiyKHDjfv9c3MpiTJZehIc4yZISfRSwRjP3/1CicGw45lsYrqOFtGnPAOkEz
c+Rd4Tuv41PZpLa5SneduTrX9UY/c80OGXitCzWsSoyVdSTMUl51/V7vQzvOso+j8D5y8zhVvJEs
v9GjriL1aWrUqfzZHvEmEOJKQq8TzfOiUvVY2aat3/33vuLQLO87ysYPaWzrR2WuJBch7z0TRbzs
GB7kQ+cYGMZS3UVO9XJdofv7dhHHOH+lEsXpVCNuGaWSPxqFZZIsGDHZ9rqYfXu/iGGgKgY3R1oi
lu1M8QEIMqkcp2IfCi/fZ/Cp7VUxyXRobRFuzNQrwLiYKqKt63eDmXjX17L/5N5sEQNQxRSumUmb
34rWmj3RFqzhHDsSbF60eys7iE5vLyImsNnXBfP2isGsDNO++3SC3F70Rrm2JfU25QacuAbIQNNc
RjMIuLFVQ4v3qWp3Voq4eWBgcujsionb+jyOpf14wkahDFLlxlyYKbV5LXLag4ZiX8OJDqJH3Nmm
dV3yiedO8w41YfBKz4tMk2lL4fp1RNNJjqaTOihe/+0oBMf+9Z3bh62LeTIQEhJZynUQzDtCghba
qnWjWHlqB0S/SGanQ24PNCZ1XSZviQaTWJZjbZnWFEcbmaMFNZ0kiBAYVeX3msM/zB1dNpGlCS0F
oQRlDTS6ZMd0fSt4ZB77OfqNAAZD2rBrBkGEEmlNo3aK3OmTcW/clKgK1zKUOEgYThCjPlsuLEnw
ryuTc/QMBl8aXe7iyoDsRfXU7LYyDnF0+DsRDKqUSyyCqBsiYim2GuGjWj4vf1RruFEhgyA5KRMj
KiAjyiavGEqMMwGZVcbLU1Fz/vWW/mHuBgshtZxO8woxql/dZkfTVfzhwMcNzqkyGNiQZamKSAox
iKc5ubrYvUYCZOHui8EEyVjrK+rCKUbi2QEDG3OjJ6uqQeTSeOP4MTMPhsArRqHauaY9BizESRCW
mjZ/qsU9OKbr5WsxPIgtj9mDcyWzdfPD1Lb1QFv9R90dqoeCm7re15WJcS/g8EAnCrM981R1aMdE
xF8S74skseRqtAsuU8L+Mi5SmB0ZJy0eW5qyRk2oleveIn+5fi5/cyFeJDD7EXZqWzYGcJTOdKXx
WhnFYS6GKAWoKnCEm+JP6meMH/LYxIGW9S0oIrEizTyXgpOG94bGgTOO0tikQTouVdFSM67k18n8
ICyv13XG+z4D1UtoLFNJoVoaj7Q0ooyqP/KFLkpiANmMmmhMaFlEPd5GoWT32WkpBI4Q3jLo3zcv
0SatyLwWENKTQKtecl4b9m9eoZdVMHgcp13T9dR4F6XvbbMF8TMmwg764Av56JFUd9sFTZq6hAIn
wVkQreryFVNRSs2KaA3AJPV229V3PaksQV2DRCO9ZZrkk8qdIs45zWz+IGxIFxYmTkG33IWg6Yvq
O3N8vm42PBkMYqiVOOsT3VRhma1xudH02mrU4LoQ+pFf4fWicwYwzLLtpHCAEBlDwUnyaSi+KHVu
mzpeDSXnqbAP5RdZDHTkRhlKEzWgRD6bUW3J0hNmUgkijy+Aozg2SYD0gAlqSHotVW6RYMa04kbN
n10YPxbD5glapHD/fSrO4qM+IAh9uL4x+yniC/CxuYFIanRlodtvfI79/KB5/RPaQsHpQBlvxuPg
kCM4or0/C11c1sVASYNikKmhhzDs3uT6A+WhDOev19fG2yAWSbLe0ApKVaF2j+lyI0gP2szBdI6t
afQnbMCqnPSuKSSa8hByW8qfC3mx5+LY8IaY/OZdcdEX/SEbQbBpgvI9rKVBPITeh7GTvwwezeOZ
B5njcHFOK9unhb7dBBNTIGysH9Athkd+kJgHoZ8cIX+8vkf7idmN/THIICuxriYFNNg6+gOyEc9K
kPktBkKqjnjXuxKevuCaUTkr/M275qJPBiQqkht9nWOJtP6Ttt516NIUrM5O7xbkhJc74ms25g6p
GON4fcXU6q5AIdu0FQ2SFgkCMF1JFrtT3uKOE5bZzzpfVMrWSBZhky5aSu3er59rbw6q3BYe69Py
1fRBN3Kcgvy1c7vAOIcuj3DhN3GaH4rVGS9Eq6Vy0Gi8hDpuqk0fijlC//mJ9lIWnh5ZmGXHcRk4
B11nwKRPlhH9CnQz9cZSwdCVfJeGP6ks2SiVARMjFes0HelVjAaX+iWrD/yMCW8dDJpU2dqqDZWh
xR+WKLKEWXTqMHevGyAPS3QGS4pESetyhLrEYxLUd7RuyzzTNqsM84n+Euh1xr3ISTyuKjVGYh7W
+sWcnSbnOL4cENYZCFnmrhdG6lgLIC2stRVP0ukpV+vHuCjfOLrjbRGDG2ZMQjFbAFe0oopSxCmU
RQERSKJZCvKnywtxtGeOUGq/VyCDDU+neZODXZDaN8CKBgdzr8Km4WV3KHE387rHeAZCmPi0HFZS
mNPLZvT+nacNd/g28jEp2q0/8IpkOHhIGMBA6/V/hFJ6fhTNR6HldRXubpmpgIPERNr2l4EKa15r
farhaW+ibTEBdVp4BJegqz1qD8uAEFb8WHnTiVcBt7usjVT2kNX9Gg4JXvqG4C7iKdU5nXC8VTHn
aiGNtoQiGHwaobHy8XYtP+YF55bkyWAOViRra9bW0JxsOK15QrYnlHn+5+7h3eiJOVDRrE1iRLm9
6q8Y2HksvfRu+DSe/uvHiez1HB8lvEh4/A/7Cf2L4PdmzY1HteqV0MYDBFO+fMxs9qTQbhzKWxUf
S9W5foQ5q3z/MRthajcrS5pA2Jh+HhWnmEc7GwIC0sPrcuiO/IIUm0UxhymswJ9eRZCTTtpBiTu7
6XJfaBE+UUYkZgx3mUsexRHH0t9DOZu1CUookLqDzGx21+WQTB+vr4m7U/QHbASAfnmYUwIBvdd9
BF9koLnz9xbzzxGn4XgSu57vRn/0RGxEkTmDUdCUmR7WVtEhct/5purH8jEkkXt9XTy9MQght4OS
dUaGjFb3Vhjo2+Y6uRSnr1kDgxEpXNx6jrGa/IbeGyBcOGT25JnH9syjEuVAxbu/vVGcHC4tGj8A
R11P7FZrfV3tvCrnuZc8nTFogRGU4LXvqa1Jow9ybkuXee1THBHvtf6blZjlHGV6ChHheIOiegsE
4xwj23/zXKzsPUK1EQEmYmFdI+xLeI6CGBlMK0S1PuIuqlVaxX11V9vpB7Ww/mBAPOUh+99N+D4y
bSM3ikSSEUq8GqnzYZbMp1YVD6lg/t21ITPuuC4vTTQMsIWxaKylxehYD21nHKTbjxBvFsOgghyt
bSiE2KfJHp0sSFwUDZPWJg+STcdRajV/HCVXJgMPk14N00xtQwFHEu3kK2ywq0HuWfRA3n7oeY2q
HDySGYzoGw01ECsEatNLN2Co4YKpIXjD0WyY7vwVHskMWshlOQ5gDYCfpDxKiJtpJqfMgneyGHei
6fVVb+hFoUm3IbKHTRtzThYHhdh2JlMT/ruKNEQOkucK5Tdch4Va7xVQZVuZBLOPWr18tzv5KHkT
ujl7a/LyW9kCUZDzR/UHFzNnCQ/01RjViTI1KtNTI4P5N3GHjPO25WwMy2sgZ2EoKRlwYc2fM82N
sue/siyFAYROFVuzoFYcTaKXZYObVumH6yL24w4bPdE1brAtnwuFVAZkLIADyhYVfU6OqWh1XnGg
pEbZ29Rb6uN1qRx3iy0KHXshHacCm1PG6uduJU/5bNwTE8Lr3FvVLug78nRdJMeTfB9ltFmnNHdt
3lJ/WcEpNR7qJvEq2QUrxt8dJTaR2IolqFYlyAknpwsfy9npFE6gav+06kQHHShGURAGTQlJJWmi
NV6D8II5MlY33nZycF1d+29Z8yKEQdB1HvPIoHaRgimfeM3ZdIVvvRsHtZ+eeYFTrjQGQ6t8EuuK
cvxiVBrSlrnTIjXk0tLG3p/e/ihpuVkbA6iGUDdVs0CBchwsQ7AUtim/XNffvoVf1Mc4XMsYp4uy
ABpU8byk9+pyztSXdEU56k2fv12XxbEHtnamUtEsltHamUbz5v6WLG5LOFfQb27wH+thC2ZGMzSr
NoPKlCdQ39KeGIRwHpXzhAmEox95FSevzLMIg3mR6Wls1lWERZnB7CVwGQRbulV80aFczDzfdb+o
62IRbMmMpBNtIQmk0XIdNF94hiM+TZ6Bbr8UzPrE6T/93Z4xsIuHWa4M1AuDYu1qEC2hzqw4/Hhd
yn7OdrMuBipUM22iLIUZisf+MH2jDcQqWDuic291N6Cs9DExye7uEjTeLf5wyjinQH6vnvn11r/Y
DQMjrS73Zo+4mDNpn0a1saKlc0sJ3a4auKdJ4ieR7idhZC+YmVmu2lOEdj1LgBsSiiXm68jWNNX2
Kg2ZVcfGURlHVwZnmx4X90KZ2rryGsbNRyGM7TIeLeREj4O0OLky3gzL2cQoLb3JrKVWDrpg+FET
3mX1aCMR7ehZbBVabPUK5tOZhZuJDf57aDXahHaSAg2QkV1oqDlqC8+Qx7OaYUgkCMLy/E5JU1uu
V1eUkjtt7O007Vw9mT/GeaM5VVv6dVKdcjIcQNvnlnl/k/e4WZXFQauzFaaVJYYPktH4BIU/RaZa
Wbge8WRG2sQEU1yZm3dinn5fusab5zORDKsqH6p5OmcdajnMDCHTRnBm8riu5Ig5jPYY1a4klCe9
+tQJS2RpSoaRzMWhUfRP44rRH2DEreMvSZx5U43sJDRQkPHbKK/oHAfoWpjNbEui4pfVcJRrNH+2
3W0txL7W1PZEYqcx1bsl1KwGpJxSj2hWV66vrZHh18i9q+dTb6Pzyx/bfvaGbhmtUEVjxLCAQzbX
wKFVg0a9JnYvF05FvuUi8dO0aqxs1O9QKWRjwqM1m+pntSlupGzKLa0ZFasox9s4y/EjksFCE2fk
iEb9vBbDjWAMvrF0N0Uc+wgE3BjC9Ciq1bHVeyeu1taWGkw7iVK9stJuOJhkPox9n1gRZiCqRnYU
5c/ZIpxydfIlbbgjCyZVd0JkR7X2TIzQiZY0MIUPsyq9ou7EUhHj0r6u2LusRyVBW92tevgcJYOj
qdWjjFHj6lxbS9Qolj4PT6sWPeO1YymmjKI1VPfK4ls44rdgJAterMSVI+k0jpg2EM5OXAy+nETO
Ikq2OnW2LkeWPoBFM+/dKclPel14qZ5/TgzBVjLJN4TeHsrlJjTWD4q0nNTwwZiRbjaJK8TxZ62J
XmdpMqx5Uo6pFttjS+7KbD4uWm8nef99Vvsbsn4BSaCPDomjruaW2eUo7MyfaliiIOYPWtu5VTIc
JE0PmvSTRLJT2qRWayZ+VlZe34r20DQ4AML3XMkDQcjPWa5itpvxJOWVmxPTVXPZI3O1Wpq8PjVF
dG6a1TOVwl4GJM8E9YAJTdYwl16hhFYdZq+i/kVVFTdZUOMgizZp8SDoE7vKi3txLa2pJgdFK73I
RPo2j09KJ1tkfWn/j7TvWq4bZ7p9IlYxgOmWcQdtZcmSb1hOw5wzn/4syN9YNMwh/iNfq0q9G+jE
RvdaMu4pM6+qCR6Pn7mUsRV3E6imMZEyF4clL5w+wpC4wVtq2k+44NL+vWbOl3bIBBVRdagv0hBb
c+dWCqdepf/jvwMnUFt+lzGmfRu1tPs+ZU9D+ikaj/upYb9AUd56Lat6OAN/X5zRCdhaPk294WrG
0eguhf4CvkCrF3kjUNxMxFR4oS4qhHRIBK1LB7UlKwbeF1ao9OsCi/XpJTzWV6AOPGd26UbAgags
HgzdFrM92jjvuYgp+8Q56sYxekvygEp+SrzqDGb7HE/V16B5wLt15Rv3qjNjgLvCLilWrcDCzWu/
7N8roHh+v9euMOSMGDj3dgJO8zQ6ZqHahv5JHfrXZTT9LlD9XBVejeWHlBl3eVPjFWE8CbHI+Xil
B/7fBiazI5XNINSkoWM4k3EDssaaqPCe16zXrbIe3H1j41VzLNK4FCYFaEFx9NLNAJqmyC7t5qt5
qbCzRKcSOdI4Z2wytaNekETTBqjWn/QbukwEPjZAG3rz7fxtdBS3umQ8Vr3teaB342KR/7pU1IqC
xgS6eENBwPFSdm3eA0X9c3ZeMO9N0Tjrzhpif19bnrL07ytHRmZbBpFOeyfSYouRr4Uqz2b3Y4Vs
MrFIWjIkDlqsdh4FoVkoxriVRBbqC5QbPobRHpRX1ApW+kn/vq/dfqgFofHv2tV91CyFANH9+BRI
eN56Mov7vxPBRCbB1AsBuQKRMH8g02lSz/LE0YLna0zkwWOdkoIcFU0B8NYQlMF5fp8HJyF6KSve
PDs9kT2/ZgLMiF7Rz09pGZY/Pkp1b5PGjwIemuL+zSgsFGChot5LK+gkipOtdabblKbdmpWzfztv
74n/rY/CLqdGAYkHgzbZkuPiCFZ9Af7JG5kjb82GpxATNXqwdpWE7r0YZXYfLbGlCZKXBL27rxD1
xz19mKZeGlc9yenjkrlcJ/2zzoOY5x4Y/QGrgBAtQUBMAXp0Dmop0MTRCQR8iXBBsDhRXWHBADtF
a4FqCEllZBtvLYGhdHQsUFC0+REMMX95dEwwKCszB8QQzSKhb4pfqojjptsTYL+CuCIyoYDMQtfK
lABqtPE5qXq1D+QfjxzNe+m6O5WDVbjFZQwt4k+v8oG3WrbvuYrIRAkpLMtap9/Ky/Lch//05BZP
GNZgJpxj5HQ7MN/xu4WIIAjI6x7nmGBuNXUn4KvkdvZJ8QMLS4I1uD7+rt2hvNnsyiZNsfsfW1M1
nxuQew7VbS11nDzF8Sx2WGCZxyYeaKRoIhOOq1+rvcFbzt+P5MqbS6wUWQKTCBVdODQBwd9cFSLG
vy+BbC38W6KBYCdQsPMBUwOC3pjuWE03vSuiZpLO2q166R3FzlGk8hrXnBYfWKV+t4pWyLDKMUI1
WsGIl8zREiAlNW7SWhRkTlCsQuDcGFcmY/JlCXw7lXp050yUvhPA1Pob7RI+nr3g/kNDde/+/eb/
q9vLDTkkegkV1b47JmPvxVPpJPqHQAHexfzxFI61BzMEJiveAHoMIybgGIiBsVFz/FjdMBBZBBcw
viIAQ8guxmCrt5+ICniaLPY1TT0KIFSuS17Q3YpKaylMWlQnIQa5OqSo2rd2DoFIdh31N2P1ge/d
tRgmLQqBoROTwuL15DFMbpv4n/20u+W46//PZEXwdw+5LGMAcZR8QOBYBV7Wc/kqq67yanL2ZfEu
hv59ZWZGOKtqQUGKGtUtl5dJPEzx80dEKBrI0TTA7LAhfCIY/upzYIR00X1bPhXhZeItuGymd1n8
JYMN2kazVKZMsZGTq8EB7xXwgsjjz3Hk8VAe9hXaCt5rYczsZFToNYBbIExXvofog7YGb56RxhI2
nq4lMIasTHgSTnQKDjMlXgoCcl0Dgl9lRHfplH6piHBvmss3RQiuEXndoiF2L+a+YYaHTqnu9AUo
U+iqCgO+4TAXyfHlzUi4/nWM/csFOl9o02EY9xDdxocawHiak2UYbCF4hTWd+Ov+eW+79fvlMv4w
lqGWaTPktTJ4ryU70J/1HIOevK7Lti+8y2F8Ie2yPOszgLFEde2IZe7XRfypn+rTvjrbYnTgTRmK
YSo6U9IIbZDpObCanCrs4XalTcr8kLU8gKHNz3xZ/CWHfWubxS4JqpqWoA8DUhb90FdEy7zuwOa9
2OiTA04hm2zTWThzq9v39S6Y8Y8qiRC+RsQvIb/R++tCk+1aPUZE4qXkzZMEm5EkgtdO11nEvyIg
baEZCF60DKAQ7/p99skAHc/kzsf5MN9r9zz2RZ5IqvsqXnZFZ86LApHL4JcV6N+Nk1o8fcBAVmox
1U0oyoBTo2ks1CUrrY958RJ/ZHFKlnTFkHVNJIR9JJ2HokqmUEHcl26H7lY0n7jvypthciWCCWLS
9IbfJMGdJtmV+6WxSCPwcME2bW0lhIlFTTwOPakJhJDBTafErho8yAD6WuCiRG8nmZUsJg61SriM
eo8zwwi6adUj+LlDK1zElzqIHDEbL0os38fVbId16c0T+sKLkHOCB09fap8r++v1ABtvGX7DvBAr
HL9M8WiF5n3S/Ni3Qd7lMXY+t0aXjyXkdJqr5rdK8M/f/X/GxqsEs7FVgP8vSOjL9c/oBu4L2Eyh
sDDJ0BUiA/vw94My5NIcJRA+Y1q1/5GKoQ+Agc8xyQ6xmODVdbGkmhtxt7gNKCrZ/2Sy66LVjOfh
wQSKkt4clP6xqSqrkjurAQpoXNhxPVp5eTSix31NN69qJZUJt73RTWPbA/fPEHU7Npc7NSle90Vs
VqQrEYwrk9GsFzJAxJS2drBU1oiXt+l5JPfNxCmu3lbX/qh9VrJYj27w6gCACXhZLLjAgHTNGROR
knwYgwEoSoWLgvUsdvVBixTNkqfErySs5UTfurY+9mAPX2YArIMoC//mNWjIbIWqmFmiELhx8yU3
Rlee5NshNOzeMF77Ge/Uid13qq1gj2O0khHfQGFzY3atafUmJZNrL1ryJSqAgTD/GJr0NQvBKlwF
Nj4xrtrO0Oysb/2iK1B0TbYeTZiuFB4xZXmXz5j/kKfHXEgdVc9aK++a57FNrkHV4AAe5DHsJNsM
Td/UP7KCCJ5PzRQ1QwIKIBMnjGGpgkVBXFSDHDmkuSLKzJnt2uzeyaCz1mQN3W6FnXEuxQFPyyUC
PJhfj5h6QTdNshuLD9K5HXlRKZmg8lOIxr5EmUvVDVIMbbLSkij2+VlGo8u05RfDS294GLebMfZd
GvvcVHaaWC0hpFXpYIXZcyLIjh6fhIDHwcMTxHhu1BJFGPGxDPSuizGdgK1qie3DpPE2zLcr9pVG
rP8C7UBMRxVfrA2WowSruZm+Bg6tk5Jz9X/gHNgcf5dXAhknngG7RFQa3odFnfBKl8u22oQA7Zyx
ON14VdB5zRy4/RQ8LMrrIoo3LUChp0F4MvXRm9Xm0MvG834Qe5tB/SOyoNbRRVWVJDCT/Z4SeiHv
Zy1GZNEx/THOI/hzkvyckMWLM8CkR8spiPXLjLWDLsm/Yp3mWpl1TxAbK4nNUzELdi1Pt2WCVflC
eSC18DmXF8vAwtTSj5+jMW+tylwuIanPjRrbohEdtT7BZ2/q9cEMzAmiXQvp8jVTgqd91d5W+P9Q
TZcV1YBPGzj431WTO40UkYYpVUMZHrK2PtVD6KhZctf15ELQ9Ov7yc6UFrgXmVcDgayYiVW3wgsy
xyGeqksXFRhqSk9V0blD0jkdBiX0dPi6zOlBFpJjbjY3I6ynXEQ3MAILfGVuIgBRCdgFjmAkN1Vv
gjeYHItxwddq7A8dNryE7iqXi4sZKL6gky+lCjD1WPbiXjiUAdxp6RQnUQqQ1Q0opbGp0NTVsU6E
q7qZvDYauNhdWx6HdqEogw9K0v/AHNTjuGu1LPm5F4vH1kN7yX18Jf8zO43V+UgG+KiVONlzc7tp
JZVd7tSmQeqm8k1qfY1ZEn/x66OMV3vB4bZGt6qBtSwmpsxxNXZRD1mti/mSq4Ly512T42DXx9rD
sMoDD+lQ3qq0FFkkmgQ0IlVl08A0KVFTCZBIkfKT18jGKiklzvN6v3wy3dbujsBhdzRn9vLb4XPq
ZSDrTp3+rHVYFOcN02+VKutfw4S6VB+XZYqxciUp8pe8DDCjHbqZotuLkPm6yHvCojHjD8dbxRRq
cKt6XDQ6im6AmDLIKBXSzO0WcihljZNreWKYcnnq8lxNOlSWiZ5aPdgOpu4q4pGsb6fZlTL0plfK
aLnQx6my4KPQU2/orREQD6BXUFx3tsglzdq6KRk9EIBuy8TU2TGEVoryEk+z+JQOR4wn9X4TzFhM
kM4LgNOmQeNRfmz5vqzSMXRiGobEYiZ0RVCkTQh5SY6gTA6L2tvT1Nv6h77fV4IYE8wnzUSYx6fH
QORDQcxbk6juWCz+ftDfvq6VHCbJpv08KwMFom1d4WZBg2c5z68ZmKXh6E/qcV/aVlxZnx79+8o2
grDU00bvUauATEE8NzUnhW1FkfX/px6w+v9q21YVoj4eaFX9OZvHT33U2bJiHOW4eRLq8R9F51E6
bjqVamgSIUQDgTrjVJKUN4JZoEgZy+BFlgUrLkViRcLCaefy5DBuVSl1rHSGjOQ8H6bwXCeDVYtf
96+HJ4MpALQ6blQCtnFn0Y3PsZae9bA66oBH2hez7UP/HpnJTlJoRZYuhYaSvxXcxLgb1cBKgMBd
8CZDNq1NAw+xSNBplllY/rQug0FuEYkM5VWtv5UfwprFZ8svAUzcjsMcxEYjzK14ofgHGkBhKIxK
5U7u6Cm29MRfPN68opVIxtwKqY2WjGJ9Z3JrmdrnAS9uJOEkCpl3coyxDYMaKSUF4G6xczrJ2ldp
Dg9K1R27ZLhKlshDbftlUtM7cEifRKm/GGP2bcoyOyLTjaAB9xPPcougPSWj6NQVRsM0/dzEmPbN
o/QKVnWtdu33/3+rWudsJpDloxzOQk/XpE31PlaD51lVrGypTgqmmu19WVvno6AjJFKYf1NkX96b
FiBLYozmtKiczeQQmo/7///txZStCNYCmOg/6VOdRiPa+wrmBys6QAicXye+E+zwanSSAyoRG4Py
zoz1kNiZeAD52996KzNjIoGp9dUwU8Tw0canst36IE8+UMYu2cvcILR4+/Q8gX9Ut7ne63oIgbT+
W5wcbM3pRbdL7ORhJ+LAW3l/2y1mD3jlujpT4YZjNi/mhJKLMohOlO3nboGiYGi6VJ/iH6g4X8ar
0E4AL49dFQAShQ63oqeXuPcbmEuOdaHo8e1Odf55yHTlZwRWV+P3B94OGL2xPWGMe4g9aQIxgDDi
N+izdIefgngzPdv1xLvl6NR1VilYB+Z7Jf+0HFzkVWuHJ4LF1/IIEuqvPGmb+V5TiaEpJpE0dmHU
SJUgXwpkkl6vLFB4ZWmNtQYdD92Vr46Dj11Pa98z/8NQ30Uy+ollGoxKA5F0c49SESeOed1ic0qx
S6e48PbCtiINMtcvDWk+WB0nlie0tjIhLhZv8uEuEZ739dk2C8OUZUUzRHzP/v7/EyDKF4KCb/6f
OEX/V7PYLNPRcvtXDGPqeFmfSUNbC7EhWXJ7P/avE+2Tzpgr4uEtbq74yithjKlrHbKRSZAJBpA2
U+53vA6ID8FrdaYcNrU3fypGu+UBDWxn5ncVGcOIgfLYA6IIjxER3mxKimagg0F1/7p4Qlhz0Cta
okE1QzpWy9dAwWxerXGE8GyCKWtII2slQO9QBpaml5om2lyCv+SaOy3yaW46WxiV4zzXn/Z12ywL
V9fGlDaBCczYAVs/Tpt91eYbgXyuu0uJdZN9MTztmNpGLyY9yQSIkf3uWHjU4mVwQvFCE++m6M9Y
O66qJUP4dlPj50XpnKSV7QIhaV8ZzpmxIytLHkxmqkOZXvIjoGgkE8DWi6+C0HJObXOGcuVUbMkT
5PGSyCmMIgGVFoYA4FZ45JhCkM6KHp22xZJj+ZGZ67VQ+fdDDGXBVDKs7aAP01qpEFkiql4x4c4A
bEfZX777FvRXlzU24AtdqMWrgN7HYC9tPoGCqH4RvfwqOqSoscT7/Zvj2Ae7U9XOcq4aI24u0jRP
JdiDa+qzmnLCO08xJl4QAwTfmomgVCSf2x6bijw1OIGdXauS0SBvSQo1shCMHmED8KjhLieZJ8oB
Jin7h/1T45ohEyT0LqpTg3bmInSKMe8t290NSILRQbax2/fGu/2XnsxCFulR3MfZBOMQNKznl/o9
RuuOY8jb4uFdFRswGkxkiTT81ZiC6gwnl77snx1HADulGXfmEkoUCS5oP09BbcXc3YVNm35/QGDJ
eIigVa1EQ2sZH6K+tZrpmHIR+LcrzHcpf3wqiCbIGAboMd6p2MxXnOXcnc0vqDC97MfHPkxW0pgC
SW3jyZAoktQAwuTIzu8wD1cdGpcuOOUPUWnzJG5e00ogE/PKeJlSQkFQqvom1w+yzhn+4P1/pjrC
C7LWhHS5KVb8IbwYhJOSuPdDf8AqmE5iHYs6DaadU2GFhaK6Vuf4KHudLzgSZ0yMpw0T4IysbmZZ
g8kV3fK6LO0hlkJv3282MYDBgfTrXYwm4ZVCbSm3o0Zx5VpXnK3miCeJH4GDBbsv5mcDDMmNnZzM
YwyQOd5H22Z6X0lmoh2mT4RwpBP+s3wHLP02mEAnWFiZ1DocHXnnyFRFJDNB9NO8DcO/QYfa9Q8N
7z3Z9eAXdg+uYt5oDUc1drAQWUNRFvrhURY/huJlibEaXbikkOx9zXhyGP9dSNqU3Qw5ctJdzbXo
YbTGagEj0JOBc4ic8MdCeCSgI8gSmigk46RJtdU3riDxlhN5Qhj3LfQFW8WUG6lOjkX6aAQ3ARfr
nf6PP3oF72ZnUGNZGXyqEqWqCygCjAzAlwG+FltOw7k49A4tlXUe4R/vjhgnrmJFD3P6dSgClmBq
H4bpOOavOL59U9j+MFzpRX/HSq++0pSJZJBDRz2JnZ8CR7en8zdKT9QfO8C68CY9t8dbViIZDyZd
rY3grsb+zORFuj9pX5V08UoNZOoPpYJXuG/9+I2jJs0Qe9fH+PIM4JpqpqV6+c8IzuD2AmjtxIYx
grpaf+UNumyPCK9UZAqXqRgE8JJBXHZl+MoVdlrs9CI/pv7otd7ghja2aU6xaKnfOXpS193Rkx2x
yQetSlUK2TSAN1THen31abnrHc1LvYHbEd0WpurABgYUhM7iXA1xkk/pFKMj29nVESAR+ETI5r+g
6wLO1S9hzA02lRrpxQhhnRw+51LqZJpx2D+97YD/LoK5NSLXy5imEKHniqOn7Vk3Z95e+nYc+SWD
JcvBSkjRCn2IGeTIpqC94qW00cEWrH9Ldd7A2nZwfBfIBPsYgCDmWOBzJwmFQ6iAeXcxvFnh4WFw
zo4wJdqczCHWWiM0SNTsuxrora3k2J/cv6DtoPiuCxPocy0pjUHB4SU6wcwQcE0Wf2zcuP0IGOLK
2AgT7RVBUbtuhjbtWLv1CAAbESA/+gfAPtdSmBgPcA9AHSWQ0oHHsjSAwzSIVig29v6p8SyACfFG
WoOohMCsZwAezel1pz/Ugfd3MpiYPoC4IM9kyMi1R6lfrGXBdC7vM4CnCBMCMlkLarnDeY0y4Noy
FQxdpmPInfN3ujBhQCDYGVFHiImqFh2kEgxCrack2UfgzVbXz041i/XYYDQLZybfUUAMiozl6i7l
eO6/85tvHAdl2XAWEgkCxjQgLfQwy8ynT6NX/Gfq+eWcLBvO0o0x2m0INGkTH9DGudYC/dJ1iTXW
9UlaQn//ljixQGViQV9NmAtE34tCo5SYFF6AVzni0zcDOlaqK48fkWZSdmzDxF4M46qKvOhtn+Gb
isivw3DbmCDwA6Mel718c6RN1t8FMc6KdT5JClSag2SbnOrTr5yaAXXxQ7nBkDUNk8Z4WtWZM6zE
QFITE+vFs3zq0LqsMTHYcoIc9ZY/zGIlgwmlYWq0RkyBWJJGPEnJ+NxEM7aye09uHo2W3DSx8mgo
8UdGQ1ZSmfuq8d6hjxSZwuxVGOJ0yMvkViTtcd8sNiMSpjbAma4Aho1dv02ytI+CCatgMsWySx8l
BYBj092+kO0TfBfCpNZObfNCoUxmI33RiyS31YHgLt7rymdF7C0peRAGzjjKpi+v9GIMIxzmSYsb
iKzEhyV/qZuXEmQd4z8k4oxVbB6gKZs6pmuJoepM3pCiQFAriscE4OR6PA7/B102A99KBJM11Eb7
H0iJoeQn3Qh9DeL2b2hbBAbKRQljT5g6gw+sPqKkSG9VgAKITlP2TlmSkzwFnIPiiWDiAqmUxtAr
hO9KkS2l+97UH8ng5rsOzE10UVXGRUjzQ42N08IDYbk1ZJygvX3d70KYuxCidJyiHKm1UvA0slhi
A1C8glMlbr5Hr0Z12dRQDPMskgqpgcKbi1+Ug+DWznKSbOFEkUO5yLVbd7OWR/++uv64FCQ5jXB0
SSNZZg/iDUM4Kqn6bJrpTSUuzzPivYUOPRZlZDcUk3Oeh7e9PDwpavC4b4qbrcb1j2FsUY7SMCoV
mhd9/QWNYIyotI72EtqY2eByPmzd51oYY5UoYLXGGJCtRtWweuwhYIK9+hCh/VoKY5rg2evjSoVK
2VV3jL5hDAbYU4sNLoa72OPlRK71MDbaDVPZtQluU7UAcXnU7NAVXPGWOKYPoIjU4r2l8KyHKTdz
pYrCoaTlpihdL6Nm9RnvRWqzqlidIEucZujGHHf0I5CONLR3P08QO0X34uEjEEprUcz3ZpLPcZvP
1PnGxjZRVMhBYhGRt3GwlRTXYpikiHG/AThNuKU3jTC707mU0I+nzWZ/bC2HyYTJWGRGU8HC+9Ns
K17hSF9RlHmpLz8gC4c2OmSFBcIEjhdzjEJjQorYjEOSaTCKKXTIiWD0Cxjf4Au2sufZCe3KLriP
LBxfZkdDpUI2SyOEpq12RmM9WW4qlVMLvq0ssMXg+jSZeNGanTSDvuPny5Hhw6MdIwEHGFDfXROj
dHSqTHAUC4DLT6UXO+XX/XPlHSsTSdB2JLWYQUcza23AXmBzmpPhNrubaxWZ8BF1htS2NUQAdvl7
XhInXIASYM7WLA9+NQh+qjf3iVIezeppXzl6eH8cLia3MfJPTICCMIGkEZtaWnoKDzDj83HJ3DQw
AXQhRlY/Lu6+rE1jkXXwoSB1yTJLc4nHxkI1R0ytR+VrHB2S9LRMx30R9C7+VOddBHOQjRmMlRJ1
+BIKWzvKnozgxyzcJRQUlvC67dtBf6UPe3Z61WQS1YeO/IcHD1xajvg6v2ie3T3xqA+2beRdGhuO
BdAD9CAzR+OnPWX5lVk+BlLi9PWxDJ5yDXul5Y3OYwvl3Bi7pTHrZMnmHsc5dH5feRVW0tK/MwqW
vzIcWzMtKH4JSUZbMTHiXAPTyeRtd3IMg6WsLOOqIvGC05OizDFHLyxyaxQ6Sxi/BjKn7OZeFROI
M0UrwllvISyTPhlp5OeahGW+r2MqXmtlASbBENhYZfeitRmnIt8u5VZmQq90VVcqS7REYwFFjcvs
tpb6aUAxJ52aa4DBHHn7XTz7YEKzhsctdKQgbJzaM1orrqDGZ1nkPd/yxDAROCChUjX0PAvzy1xd
FcNiJeGP/cix+fwCpiZsaSMYihq7kNrqZl8ElJg5uVJvwFDnTef6AnDjx+CAOZIvgLK2Nd1quZtX
m8qt5DJnWKiNHBAJcgvtfu5eq8IXAp5u2zL+N2dvmOx2V2e2cllEOMDGSR7perh2C6Q7T7/WdXtw
Ayt3csNKeCR82xXkv+P9EMv4QYcZyy6mySXMXcMnbuJhMntw3naiuH0prjR6CCvLz+SkafDFS+sE
CeOqdP8q+QLQXj+ztSeOsfAOlLk0PIWLizQgao225gc+PmTC0/yKJiJ21O3Emg/1YQbLmLsvdrMS
WZ0n4wc6EFpVLM0iWZP7PvgeZJym0eZU2K91CVwYkz6FGUMgbQ4BxufepQDIAOx1xNveQ9GDaXpQ
br/ua7S5m76WyORQ0qodOLBwaW9PyZfZbjBLOh3E128a1gXKK8kVD9r9vtDdy8PaFEUOWRmK1ASG
KlC6VVHy4+RZ6w6Zzrkpev9/1CH/3hREMB80XTY0mLSHwylmfqlBSbCIFbatRTB8p5y2Gz2hPVHM
R02ZhGVUEJygQv4xs0vfvdaLZufSiKHS4zC3zhJxh/d5MpkPHFHIMYhOQde6tjyRENvEWXUbSu1R
1FonLkA2YJYXWcq9KRjdKUu/gRLWb8cGgIaKnXXdNegQrsIICIeRVLphlnPOZNdRcPxM4FErojcj
BQXMyI+2uptHb9+CtrPs6n6pia1MKEgnwWgaCMDXFqU5SrxiccZb4UI85cfHSMl+eQn0YcJNWA2T
Ujc03FTPUvoSSSDD9jkqbVZIK5WY4NI2Q9CqM1QCSC3WV4k/A5uCgrwaV5MdWNlhcvFizwUD5jkj
E3JIGc4YvIZYoXXz5HpsD+HEeT+n/2LPQ5gYU2DhVDMWiGiHyumCW20WXQPAvC0+Qc4i74GWY3tv
xeHKNOQizPVKgrR+VG9kmfbueO/m3LU2xv8WUJmQsIU9JEfZp++AhaMHTnNWLjSbzx46lzYQcg4D
QI6c0OO2hmhM2TlRdug6RPSs44Daoz2UwDuWDpqjX9orysgdex95wl1Z/1u7ZXWiTS9UpmYgXg/6
EZwcE16kE+HHvvnzbo3xMLFNw4aEtHgIr4zWF4E1vC9gOyPoaGMbBI9m7KfUEEXaZAwj7DwbrK4D
CAgxrSG/brLQ2Zf0H8HpXRSTEQajKQYAytGcOv9D+XvJI0WXCenl3PBqkv/I4O/SGFvMkylZxBTS
Gif/Mhxr1Aw5AsePxe8d0THO86foojzyuC25SjIhPsdGw1D1+PSQ38JV6zfnznWBZeE98JBst0PU
u4ZMsJ+luKyjGVgFivBVyV6M6rVJYvsvL40xwJ4EBUjTIaRxDH851nZwLDAePbloaT3wtuH+o1Z+
V4kN9pEYCwaBNRoX7dT76aU7zdi0pnjNvBVR3ukxAV5ZTDHCbBvyiqS4ozGeixwEUE123D9Ann8x
QV7sAy2OU2g0B3kK8HNRsYT4x9Qp10nTPu/L2i5/fp0eOzmfhiKgCmbYHu0jg1TqqPjJgd9H5pwc
u1uLkRilLGqcXJw9CPNVTtA04EFP/kfJ/64LEyyMojRTk+JWTJ520uzYzW0sPXV4KqHm0PjSK9d1
N/Mx3j11HeB8qs6yxkpRJ/RTM/+s+U0vw1dh4LXYzNaOMdYpbMoMUoNbDhzdNW8Tars38y6cpZM1
wQoRlAmEJ1fVUT0Yx8ADtSIm6nkIJ5u3txLEfAKAma2pyYSDFUXsdHlDcV54dcB27F3JYC4v7VNF
mChwgnYnef21dKAnKcxOdfjpzcA7FL6Ph/Drvv1vP3Cs5DIxv8iUKugXyKW1IuDXPQBQeHi2ia9m
D3x0TnIZz9zF0G1TXUllQn7RLEmUDJDauipeKZMbE/AQy71K6Qfs6C6zuVPHvDukf19VHqmcBykR
ITE5oiPkKF8FEQ+juk+hlaMLZa8UQPjEOVx6aX8UVys1mUxAzHQRZglCZz96pLWVfk/rufkKhMc+
r7bi+gOTCWKlFYXu51XSjYzhEB8x3wx2Jd6rGO8smTwQ5mCkzRY4niGfKgUYkN1drHF2cngy2CQw
LaROKxxdqvhR80kSCyvKeCi3nPDFTuPmAUEZ19HwBUZTIXpMlxtRNa2pug2Cx7z8WEf33R7YeSEj
rYD+UUKe7P9kUUpKZwJqheFFd8Vo8exv++NiJY8JKiQbZyXWcIiqReHbJSvxmnN4N9+a1+pFv+5f
TB+8m1Z2iTpHvw14G7LUi3fMnzCxJVjqcjbezD9/6KIbQ3ni+Ne2AKJKQOaTicgiDaUjxZwTkL2j
sLmdDKDm9dlrl5VA54xAMYi+2iI9F2kCdslFfBAICKpU1Zqa7HGepw+MnIG/7tdvYZzCVICkLRN8
SJmCJ4EgRk8ftKy29jXe9op3IYxXBHoc6Hh8g+cJnxoIKWZQLKY8hpPtmvKXLuAW+D1YFp2S11GE
CmwEqQ/oq634pF7PnuY1F26zghrBn0byr0oYofpdljgWM16OcIcUWA8tGK8RUbNkFrD26eu6Y/Ie
1/fPELN7vwtMWrBFhhnOcBYPy5xYQ3+v8I+QpxZj+8sYVoZIa+UW/XL60B055JVYP/msodX3fcPY
/ohaXRl1lVV+K5ZRQWfprZAtr6OXnyMe5h0arw/BNa8g2mRJejf2P+ZhW7nONUI/2YwLurxOW1vd
uXZqrDIAAw70utg4qfyIOLULcrPQ4U1/8K6QyauGkraTKkN8WsQWiCoT85OYeH95okw6DWMdSY4G
F/TPntu74Ha+DSNnxPgFtht/VIXNkbcfzIC9//sNVsackSyFxTQY+aAwKiFIBLA31HuC395S2B3p
Q6BNK6Nhwok4tIGQRhAZBlgEPKgYb9pXil7EjnOzHbSuD7u2ol7QL8c4P9dCbLXS9SRwrJ9jD2/x
bGX8Rty3VWviqhTjEBmPZD4nMWerdntE4P2s3hxwJQNQl1MfipDRugPilAQKEAvPv8jejdXehB5v
jfc/BNJhDh0D2oQdyIlMMTBaioVUgy5VdIHDhC8qP/UlX/+HHAIXNM37l7VtgO8CGa9qDbktQPyJ
HZ7OT01XDTjjP9vvsgDuAUGChMERNtSHcpPXBn2X1cTejWbi5m13GtPoJRvrUxMtXt0CiGnqLolu
+CLmZVSwsFTt05glz/kg2H2q35npQDh6b5/06ncxGSHP8GHQUeYQ7BK70TdTtwYLML5XgSVb2Z3g
iLxXl017XQlkkkMNfjkh7CGwCq9J8L3pvqo1TyueDCYhJJKo1TNVSjBP6CjP7WtEPu0bDBCQt/x7
pQj9ESunmPUiH9UKvdbcrK2sBjH2bKaWMmlWNuqH1IyA+xgN/tKUh8YcXNOQb4wOTYkoab9iUurc
VyDaldKzVOv3wrzMVkGwax1oIHMf9NoeAIJYkiHBbH30JEeLnWSiW0bNoQ3wdZOZTqAs14oWvTZV
8wpmc8PKW/0xrObvqZa4Cd7r1G+T9lqKi2VGII1vCvk4YR5LxOJzPOunLlaftVy8IqEYOjFgUvW6
dYIBFBdqX19pi/Ycj4BGn4oJsApieFny8EdP2nsyLjdyNPtKWXmA8HeqaTkpSuLLkSZZo6k8FrHm
g6LmsdX0+0Qf3S6bj1UkF5bca+DqLn6oVfH/qPuyJblxZclfuXbe2RdcABJj9xyzIZPMzNqrVCW1
9ELT1iTBHQS4ff04q1utLCpVnNY8zVvLqjMjsQUCER7uEXeGt2mt3iSJtx9m94oMgvq6tb+6aJmG
ZH1x6/RWAS7V8Xcnlve9ER+mbnw0vOrYEl35YB6nuzLrPwAuGGWZcTnjgqBFseu94XcuIa5ngdBA
TtmtatWB1eSyVPODSa0WtTrI4kEs7LpT4s6iRrmTsnqwaPJH6YmbWdAPypY80LRAe6JDL/tugkyy
zB8sXd+hnfCuB1oqsO3R9k1Mv02yS2ab4azTXWbOUHCp3xDzHevKLuhz6bNWfKV247cJPdIpfyol
S3w+g/xQD8P7mdsf8S2hAqgMCutIfNgNSHQm73HmOeTmrSccGD8B27lfWUDU2UX3ZJu69ZE2vjDU
EPVTfiVIHDgJfxqhy+TmJCTG08yHS5nIyLNZ75NcdX4cl9cDM25s19B+3Bp7mhQXvOfhVHbXzdDu
086+SAoaJEPz0aCoVzcAF/HcCkpq3ogSonscguSg/ldzHDR5IgIim/cbp+rsoYKk10L+j77ydYmw
RluYpf4spMd71vr9O/K+3S3YSNxr1+qablxtZz3Fib1VoGOYcW7o5RDzHOr2dpQATKWNjfBmy8gq
upksTxumWowY10VxXbePffb5/3HiVuHMZDU9OnXg8sg92+eH9joPPrNbCFstgNJgCzF19rr8Pm3r
2CYt+qEaGKy54zvifSzpfmM4y7z/EDydGFi9jNokbUvjmVIT2YKFRVVejqjODdEiVY4WoCC59YL4
GkRJrxs+OzBojS3dLNDpXD/bKwGCd1FhYG1MIH6m9wJ5z9dNnE87nthY3U5V6uVmtwA3lry7fCNA
4uGz1B+iP+PrLNKXybthK0V2dhOeWF1dVw4fpNVksFp5B89og7ZrYHWTO2uJF35YuBMzq0AqS2zH
6AXMyF2/A/YmaPejz0AKVoXZr5W0ToytTm9FUqqLxVibysDikOQGC2rRbbyGzu7FEyur46vAK5A+
D2lCd2/qPUgUZZjzOXP3SbLh/7YWaXWK5zF1iwxNy7u43FfOkwOA1PD19e13PjH2fTjr3lteUpm5
i40RPAkLPpDtyqO4rQ51UCKmXygaRIiubH7VhcgNH143vzFCujrYknSTK5bwTwLQAtE45zIdw9dN
nH14nQxwFdLSpmt5uZwvawqpfMMdHVj5ozaLDbe+4SvWvVY5ool6Xk7UZO5RMAe/1VbT/8bOoytP
YdiNF+cL72+KBkEpx102cZ92CjJBiMz7eMP5nVsbx3YtjxKI4pA1f2phpTUxcxu9fEUkpqvKutBb
IJaz1Y9TG6shjTzNKfKIZDddDOEtuB+iivjF5aJpLvf3CI22NtzZFw6wCpRDpN1dUpQv43R7mlww
qcGiOCL6RW6hf0dvFsYuyMW+KfZbKN+zCcRTeyt34U29is3FXgxpjEOHV+t4T+/diyIcDsaGa9oc
3Mph4MXhCTDQApH3jBbtj+bB2+XcL8GULJ/su+zd62dr+b4f3PvJo2fl3mu7/CvMKI42gJX9M2/w
dsf++ZTeiZ3VoqGb0DbmDjvf2dsRUCyu6zu7DnxDai+eJrVZLjif1TsxuFq1ms42sl5oj10aJ0Fx
HST3C8t22uzyoKwAPbd24gIU4nIfhx2oKj69Pq/n24NO7K8WEhJvE+knDLiPru1IXQ03bQAFwDvw
2bg3C3bNDKC+vgdVbfzEB/+wJfKysbDriE62CtHj4mqWoOQbITTZ5EE969G+D3OdrRqVYbSCwEzT
3HcyML33QrwpoJSTiA1ndtY7Uw/9OcxzXbpmH7RjNYPAAjxEKcX0te4jN+gGIu/sUQcGinGbMRMO
ZrVL3SlNbcg2I4d4Y4GUPfvQHCofjuViQU6/vkHO+Wb7e0C8ZmEohsSCHCXeEEZ3MMYH3e36zTTf
cjGuD/eJ5/qhJGgyiGVoOJMldlvoDcUOYciBRNYuDd1feHmh8rGQSnimTdcDqlwO1dqKkV1T3urO
r/V9vZWqP7fZTk2snBUqG4YoHZhAyXbXgZBUe9S3SXNBOuuDASzK60t03hmfDGm1HeLRqcmw2DNv
oZO0lBx38l3xFqj65w7kLYrQs07ydHwrnyUbkbXGSMmOvllw7uYh29NrlNh36Cvc/cqT79TYykHl
uu21Z8JYbztBlskL0Lrevz6B547siYm1DwIfQtGPbBkPP2r+JRPDhk84d4hODayCT1qKrKQDFog3
6CZyxvtpdvdmMVsbds46hlNDy0k7yQ0mA8hF8gyGKHRALvgzPRgki0nkHfLNtu2tUS05lRNjQyF7
D3rWZAea7JTHqJ1Ehfa2hrRlZRW4kXouZw3tk90UWBdmxIL2Wh3IrXu/oEjiQKJ5devJujmNy286
GRm6OKAtB7F3cIDv1JV7WFQvdLvrQ2u3XY3dGuDKW1hekY7DMo1pc7T126oI5/jL6xt8+YofHOx3
B/FcJDgZTwkstZpbmHBAXtKPV+0i3zrsE2cLh7k1lpVncNoxdmsHiwXqdj+BYhSNA+ZsNAhujWbl
EUYTuISEYnUaE8nBNujUgHzQB4Nt1E423Pjzg/Zk1uIyJbXksBMn6e+ZgfaLtLu27PoaqL8PrT38
Avrm5Oyutee4cOOUTZg7XEwtIAb03t6SItpYHmvlHprWS0TvYkSsvDNZmOt7/SusZKejWDkFV1NW
J8sOcKbrQd/mSTja0eu7ecNdP8sGnazLPNVUDCN28yiPRHyKxePr338uJD0dwur0j8Ry6qFx8XBr
i8+JQORNWuG7lXuXu33hp5bhBXVJ9r2jf6Hx5tTyyhXwxM4SqFkSlG5Dp7zqt7LOWyNbBQpI/s0U
pQWyIxfgVXgWb3QvoHG7QbO2tc1WXsAy7QTdjBiGkYR1/dFK95vksOdNuGjmAc0QFmR1o1ZFYvPK
g4lm0VpFT7AJ1U3ubMSKyw/90W9+t7I6L4S21KYuAtO5LcK0eLDiMgSdJFrDjA9D7OyY9yuvBweE
bt/GtTo+E1obmg4FuR2dL435lo771/f21rytb9MxJ6UdL/NWttcxyUB1XD1mhQhfN3P+iH4fxvIz
To4oqPhHUYPZbccr5w9TZdd6UMfXTfwkCv1uY3VYzDJOGMssXNLhHD2jfSL7YQFuqD0/bqGutwa0
OjkIERVadjCgqcrRzt9eJVptXDdbS7M6NeNsNwXwAFAqM0zf4VAMdFFNVM4vZA9Pd9jq9szMOE5j
VMB2Q3FRtCgbbq3LskVfOTTrPC+aQwHvhE75D3SrzrMywjal3vl44O+NsE7taiayalgSX80Ytda+
7By/Tm+8TT5qsjGwlTeQTTVAGWaZuYAE+mY+NJfu3g7z262OmfMPOuYAvOgBhwLF9JfHx06J4ehq
Wiyhjv3IwA5N7pRPL+RFGoqnzXh3+eU/LJmL7CtxAQcg3sqbktSa+y6HvUIH8X6BMdsETM2Lytr0
Dm8i/1eO7om91UwqnsY1Nsmf41vkznj5J/zjWF0kmww056fzxNzKqYpJ5kNSzQgYkKxcVITlu/jK
3A87a0cO9butXOXZ/XhibuVjB2maDNqSZFezS7u47sWFsPZD/vsvTaJHTYZ9QhA2vNwkmjEjbiA3
vqtqkBoDLxoaD4sQ+rDL3oNv5LBhbtlzP+6R7+ZWa2bmjeJyhDn0Y0Qa4njQaPW99zX0tS+WY9Bc
x8H8Zjq4X143fNbzut/trhbPnJWCCCROXeodxfhZOm9e//6zbvfk+1erpfOuFEmD70fKbpj3yHvW
3Z+X7n9/Hv9X8rW++3OWuv/8D/79uW4mmSWpWv3zP7fN1+qNkl+/quuPzf8sH/37f/3Py3/ik399
8+6j+vjiH2GlMjXd669yevgK8lP1bBO/Yfk//2//+F9fn7/lcWq+/vtfn2tdqeXbkqyu/vXXn45f
/v2v5U3836df/9ffbj6W+Nj/lsnyLdXH9Ue+fuzUv/9lUPs35EscFzAPm4Cmk+CWGb4+/8m1f6OM
YNcicnIs03OxIFUtVYqPWeZvcECI6Czo2CJ5auNjXa2f/0bpb4S64BflnHoOZ/jKbz/vxQp8X5H/
qnR5BwZF1f37Xy9XHYYcFyeGr/Ue8jIXHbNlGlYmAFJBVcrB8aEU3WaX7gDqhg1P93Lz/m3mBwde
uvZUt1Ua1knVfLQIVVdkdAe18fU/GQVdhQpz5SkKLqM0ZKnj5O9Nw5kGoJeStBreJrYoAbg/Wd2/
pu90ul66tL/HsSYYbhJFvLZ20hDQ3177buKRIvTsgt5N+QTAkLTsrAt+ydaaQYaWrWnUwkmOxmjI
1ncmB430IOAMWa7YO6Vi4x91D3wblGevTrxyU6Cvcpkep5jp41y5oJomzN43jj1sBUPLSnz3mn/b
WAPeM6DoQE5a50fw7XqmC6iF23+ZdWkZ4QhW1ib3ZyUKHurUqR9LTKJ820Fq1ZxBSg5kgQq8FrmT
PefNHFCj8azcZ6XZQXa+nlUGyN9kPg16cA5D4ml74/32nPD88Vcz8kPcURZDRi15qDhT7/ox1/iv
PEebTpb61AXXc9e0H0rTGPogm4bx0k2BRnt9+X9iHGjVl/eZy7vSaGedHKbJUEFdx+Iu7eZ2V3Cd
76QLyIiElN0FSdwsqpya3QEJqLaUDc9vdLbuSU1sUppiUskh0Taqb4M9+VlZAQCYkHJf1N3WJn+u
af84xXTdlVo3UILWcuqOveeV8R1Qt1YCwmkjA/WHNIsRwMtBZXEfqlJ3LTCZttVDvzQmFtCAbDDL
bvZbxzDTNyKfKTo3zK4cqqCfBE2ryOlLK8sOpasGXl82I6uYfV3JMZO/eySd+yyCVJE5xIGbDsKl
Rz7JckBiE6oSS8OONQ4oG0CR1s13VR8bw+g3HspmGUL3HLlrFlbdOGTuLhPepKFRC/WcvQnipLq9
a1seN1vIgPP+k9orBxdnea1NmdAD7brsmDm5c4utMG7sc/yQs8cTN9XLvSZw5itVT81xHNB2c1uZ
Iy3zY02LrAILS2ujAhzMLUgv7jLH6pw7HACDeH6VjUgK+slsOYX2Kdo46085J97ALuOuz4tdM/XZ
aAVjnMd9ERWVGJMysBs3FVYIRhvVAkbWu3x+Ipmlmz9IYtXWx0R4Nin8UuEfj4mrE8r3g2PmmY46
PapiCNK6FDk5Vn1KxZc4jgdyja6FOftE+FwOGt2xBpi3Q6rHwZihssJoCVYemneVsRtLNQCnCd0h
J7vKR+0C62BL3dHa172VT08irj0AjPoii9MCLVSVWzC/aS1af5KmUcrSF7rzxi/x2PPY8y0uU+Hd
VQlNHbbLaiUzFeV26mTYucIM1AglD2vMWFTpIWNzQEbPqm+SmOa57fd2pro72SYa7N0ST6C4vTKU
3YPfJ0/cvruGwK6Mb2bp9N1B1ZowFjAw29vXDjOgcYBJ/CLqNLTRCxkD1mvGxnzFs26XutPwVC8o
5ik2U++yaUqBNsnMoLR/004VKqloJXZbOQboLM7i4Vp7vWM3l9j4OGMP0Lp27f6udZuR3qqymAa5
V0ROvAktq4lBUcWLolTVQSldcPjhZkxAC+3VRYVELaqKI3iOiwRtVVdtrAxq+eWiOnLtEVkxPHDc
ROrPiQJwOgts3bJZXBCjGyxjD67Hqcou+7rQhtyBbLJzrrJsUNXtnMtSvJ88XZWPoPBM5vZ+BBXf
ZAYN1k+KY1c4qYldwGQp5Q4zMkJxxvWycvhq22CErf3SyG3VAe6UuPRtaol0isPcrXkqfROSl2nr
z32huLXLcrtwI9LSFM1fHu0rVArK3KNt6ltDmwvwaNI80W+YbO2S3vOCQdwEOKeyd1SWQ+FczqQK
5jRNPOn4U+nlcXd0OjlyM/DgQPN6X3Rmz6HJAxS+W17O0mjs6SHRyNyZ+5iPs/zDkrVRIsM6p3Zb
3gkmsyI9WKZh916Qm27qll96VRReH6Ku66Z/oBE+TZCdM1wXqpIl6G/VXsnEGtOw8ZzCyuswA7+T
9a6sLd0ZwcQnuMFLnWaecWWUCJ6+NIZO08xvMo/N+Zuq64Vz11YN+KUj0cKhP/Q8UfJz4ULhx/Tr
HDrsA8KevJ2u2jGVeb/jXWslGXZpyiR6PpEqqqHMpwp3ngD+xqVm+TngWsPRTtw4l5GZ19SsfXuy
a4FKFqD5bXJMs6TEfTc3FQFGAY0XutjLrFma5JgLJnLt14ynFDLgNa59dTDimUvLt3CgdRNSM2ck
Q7IoNRrzvbAToyAX2Vxn9hcppiGP79qsxRYI5aS8UYe1V7kx0KwtOmzqvcEmcEofpwJ62XmkYiGn
N9IZJQK+sZuw6Pd2IaE6BJ79ubR05heJlkP8MGdGbnDA66tCi8aXnV1P9lXXuKyUvjXblHt73Vad
viYil9K8SQYyIbLDXWbgt8ctK5LB7xzRJW8dXP/tGHr1zKHaORZK5DeyHT2I58S53dLijwKQ8KmN
XIE+00fHbewq9b1snlgfFRat7FsLLXOGtwOwuhFohaPKnkmg2jyjNqamniqdA6RJxrpr/D5pYhM4
rHkEdXJgC4epxyKxJqT3x8z2ZkSeDrOWRjfX7jwSUkFpbAZFn7beVWkINdPA0oL2bjDr2qnbS0BC
FQSeJ7wl2zaYtO3AmbaT4VTMF4p6NVJGbJafSpyjZg9n6UGJNx2Loch917Ts4g1J7Unh6DitnZFA
oG15Ru+CZatkiXxGWX9NRUOcT6Mcajn7OPHpQvGQNKrTviy6Lpn8RAkcHT9LRk9/gP65VdWg+RdQ
V4F7TZKM+lmapFxA6qKO1ZPbxDO+Iy5txJ5Rl5VlXEPAXGtH+ZDZRRrXV9Uo1VMuBq5Sn9uJMA75
BFS+9PMucex71yiERfyJmAx9nZ3t4jb0HSfTw6XN+DRA2cxouyr3B0JykR88WnYsiHlOq9GPOU+w
rYaWCPB+deV4CwcUj9autdFx8tUq+irr0Z8iqHnRssxEaJiMJMiVoBAHmmOlQdBcuq2Tg6pTcYUo
mc+GxHkuTT4MX2Lc8d0no51ikN6TkdoEonsA1mQfHXN5NwZLMFOCgknEfT34Fl6plbvDOjYtlt5S
8Lx+gSDK/GKhdKZvRF/VY5hZjTG/HZpyqT30eUfmPGBV1Tbcn7moi7usJl3zTsdSTr1vUFHMX4Dt
jil6h9u4qJ9Me0phbjI03k9+lbMh+X2Iq8F8goQGzjMEyYmn3mfdlMSPomzz2PUTjrLAUWVOASfA
MjHa3DcKixReOJS9Vkcghbjo/ZFzIVtIabF8furQ8oL+FtX2Mq/82c3nysHDqolLzC1JkC0yjLKk
QWamIgVrgWwb960H/aoBE2nMoo7sNC7j3zs2zdhC0BFw7Z0HXZsEvUYxd/YMWmT5oaxK9Bzue7Da
yaPbCUfkuzy2SKZ9BAvjcAv5gSoHKT6ZJV/ch1lDdA4teFBiCgvLK8HJlnu9e9+xKnWdndObDYAE
yCBk5GJS6IrG47YfY3GvyrloDg3r+vpprBxdHM3a6Lx7YU6szYOqqAt+P5aCqxaRc8VwbfcMgFXi
Q6RGqtovqrY1H2PN0ahuVi5IQ9ucMtkH2J0zFGZgUo13unR4L8NpnGf+hufEKZwQu2GAzjkzUt5i
888kLdJlHzeGjaMwx/0bz2NWn2Cjq9y8afpcFF/GJBZoGU8R1BHp81ao7kvb0Erzu4aMZdP6bZmg
qkzq0UQrfWvSuLJxX8aTvispl12KlkfwJIM5taZa7jmpRuO29vKyloGSjau+xpNHnauJZqNDu6CZ
2Wwa96XQJef3LTDq1u7199n5nAMlq+cZNkM6NuloHNy5eA9itvYGRLIg9SgUef+6hZ8E/T8ogFlO
JrPOFuFUxPlbl+cq9rHT23+U8Pv2JEeTz8uYv4iNpsp1KUKqUlHsHWfWwzEdOZGhmF0l/1E5528z
SwrrtPRlIH6rABwYjllG0guZq/xdX7uDP9dOFb0+Uecfqz90qZJilI41lc2Ry5LceGSaAGae5UHj
hjw2i6N+3c6qc+TbWBxnNRbhMqMdhhHTZGdmAfqkGGITkOub35WWUz3abiPIoUGJyqbTsOstEmQQ
2ruQk2jvdeFON5njINVBLbhnw2Mbwz+/E511bqVt9FjQBllajhe6T0mGSwuAnT9K3tM/Xh/5+fSN
zZeZP6lfDhXo+QYgZiKrsPSNzHPvmOPCvWnMeYo0777qxubXbj6x4HWD58dkr2WhWG2BDxRfFyW5
Mz2WklsfprJvjjJn48PrJlZCwt9WEzfxy0EZHfr8RO/QqGeuEZAGLXbN5AgQfYGVv+/cz2YOAmVD
JLg9U/xtsBClqtgJpnKow2EJLAiVd33WAE/WOu+TmfQ7OVvF4fUfeP78I3P88vfhhWKmuYFJL92x
0gGjMXUD0yVOFr5uYAW6/nsG1immloL+yGQGjWhnxPsSt2+QEqLgmA1QXzjSRe2V6ouMlQzv3PjS
q96n2RyRMYWDtR6YVzQ+52Pmm47mES4W+Opae2h8TPQGqPMnG2HdemFpMhiDqIwoc2SH9KBCJAbo
4FVSueWfZYkXVYntpK697h8xSwPXUR3TKEb2Mcx5zPbaKGPEugNY30ZFfm1Pr2G9ykFYMMnOjYy4
a5oArzevCpJWsQddNU2+4Q0WX/RjQs1+Jvk6OarMSDyk2hseDU7rPDaNN1xJOaBkCjxclDZgPxi4
Vnh0AMAseWpsbNaXZbFvW8las2oq5MGclM88Isko0x0VhnhvD4y/x+OoqfyKMAFwIl6p97+2d9dU
FTlhmYcrK46EiRzpUFemb3r9x9x2ogkeyW+9tAuYgQfZRJDgyxxWBir33MvCMuYAn2EBzatk15MU
gkHoHd/N3liF6EP2PsZGzD+//jvPe05Ucl4eYplAfdosCYuQxU782TSnfT1CeHWwGronZuIeaFaP
F95o/DONgr9Xwlt+yckG6KFPqszMjaO49ZqHKTObMJ1rd1eas3FdFjYYPUBBuREFnd9t1rp+pKlt
xUhYsKgWQGmYBpqkC3tyA6vJq8CtaxmhqTtGr2PywYz7TaWTpab74yaHWOHLMTplPGKdHCOyGwjf
4DEiQ4nEfOh4iu1HJKZ8Q+vCF20jfBCoDpDHSe7beOg2AGo/Sc6jCPfyB3S1UThjbOFdjbzKm362
Pnl45YRFXOf3nVfTAI32HxIH1NmWYZt7p0EL/+sb6rxDtNayPH06I4miCtyMcvpkO6MZMqRin/Do
2boYz9871tofQjDdmpKaGVHnIjl/wbNJIdOIsH9L3v4nvmJdVlEjU3YGzuuok1afQxMWaVlrAAk4
mgLqAnTfI3GXp77SGwnuFZD525kw19IBY1M7PGswaaUcmxvbMatw7FoQjbvDR8ico3FE1rGfTqDd
zjqFh/jE5p09Gunx9UX7yX4x3dWh1BD980Y2skikyMzFrmkG4KnOIzND5sCox843e4ksBzfyvcHl
FDL4tw1A7fn1NN1V8CbiboaCB65QmRTyrTHkzYMSqt64Pc87ONNdOThieGll0J5FbmHSK6uwRdCM
8i21JvBSFLbp127n+TlyBBvX6Pndg06Hl0fPMxzWASfEI6kcHhREzVftwBGxFTXYqYvc8kk2lb82
d+vCSz31LpL9Jo9Gie0YOp3XgAKhp5u60ucd6A9dkSDNbQviaRbxZnwTFzJyZx24cmI7Cg5a31yS
1sTzUHEW/ZYq80+WzF4tmZtZilBhs8hsCvV7nyTFodQCAWDFwItD6yTqu1kch1x7G9N43mmBVeLl
mlUaWch4grtE5aq5rFE6DdH4P132cmw3gtnzJshaegpqoQlDtAq4Vut6T3FvUBSamviDJydvIxY9
e5AIXzvGGcWsDgkRjMIkzZNRIh8fdCgO8g3Xfvb7wUK32tl6aCfbwCmKWlkPFxpZ7GvXsOaNwHAF
FP3mBMm608uejLYfDUYjx/Ky+4zofpdMC72ra7VRyvJPSMoWO1t3UDgckiHUbjpFU6LiAFp65dPr
nvAny7SuNALXVFA6dtjvlMWXsYNXRZskLMp03+5eN7H4tR+CAwJ4zMvNljvITecM77q6lJ5fpC24
fRSfccI6fYks0z+jCf1rPgmIUl7aiYVtNGWKdwOSWmzvEGEdQO0wX9VjaW4417O+DjtudVKJWxMh
csainGiov5MU6X+kFqOhSfg1Upn9gfS1c3h93s4/BwlIv14OSNgtUkICiyGMsfzq9lQG+YwKYt/W
HpgKlz7qPrkXkBwOMj1/nZti8uvOoruulsO+zEzig1W6QZXEAKVh0WZB3/Q6aIoSSeLe5Bvre9Zl
4mcux+c0wGW6A904jaMxEd01uJz6sNacXfKOJe8Jq+Zw1Go8eiwvK9+FwPTGATq7dYGzX92juN+k
9Ja0TePOZQhmNLWTKpkRyst6w8RZz0z4+kEOctYW6Xu8Fmboh9+PtrjNc/6UdjJK1YBE75TmAZL2
j68v+PmyPyp1qwVvytETpYvqkKWH6lKjghL1eux23POagKSa7lRVo8+sx6sb1YL+skuMPGy9FuyD
ErctNRiIlsyk3BNEwyEbjPxg8NaLhsyzg2mWzTGpe75xGM6fa28tO+VxU+ZjQhHEceld2dqxkPHj
xfSecFxeokx1thUvLufrRxcCBN7LLdaN7WARIeOoKm8HB6l+cAe9t2lhBQWrusOs2ATPP6MZvmND
hCKysR94ZuHVYc3/rFnym3tBsvzlbxhJLllvljxybMV8KVh2dAYh7z3wr25cOM/76sw4vdU4U9wB
da9T+BcmvCBxRiO0SkmR9mE4yza4Yw05GDul4XgAzgAnts7s3diZRjQatbOP605u/ZbF5pnfsg5T
59kQg4MyToSeL7ZvUQ/edVZuhMWUOyEydPHRbZz86GRFdvQmzm5dzMau6TnqltVcbbzszh9yb33H
q4oTPYgk2ZcWOMkvhNZANdSeYYEWyKQ9AKB/o0Tv/hzVacrpJ1ac5fyfuDDcEGyYesKjro1BuaGd
tyJWxUGMhG1M5+IMz8zmWg9cJbLBV9tGlOCWiMHtRoFzSVAV2spmnX/SACO/GoMzV5NLTDiP2mPq
K4TnHrwG7AFJ1rxzxqS6UlMWowBbVAFSm9eENVud6+edJJrWX07eTBNrduIaMYPD2hDla3lA4fTK
lcDpZK3sfSHBswaBOhX+ymq564DC0cOoBtyE0dDGOrToBDXVBM7GGozxVx41xPWWAOBkQzjEm0xw
5bDIm/v4sRb0U18hGdlVtreTVjcHczZtIQvPBxXuOrcuqZEWqGchjO1B2KdLNV0Y1AXrPqmgMG1q
cBHRrt5oUj3/9IYe4iqorYbCmXK+ZIgqy77lCY0v8ehJwhYcgpBAhFwa1SZk4eIh2ZHUBRmWZb6r
bTP5/PrinY8WQEDxcmYh9lubc9bg1iCmGapkRDeMnB+5KcCcCjgFkEhBlY8PcWxXx9dNnr+o3DVy
VzaDHqcZJlFIHcJZufU1ZUC6gPkr8Q2n3oqlf2ZndRDiNBsEUG2AKZnQsISkJXsY6oEg2Tr2e3Sd
bhEtnfdWKDCsphAkhrRqJgMIIDeJgP/A0fM8Y58wsOj9ypSx9WWntCvMMUMWYcEm+GmZ1kfU5ds9
V3ly0Wtz3L1u57xbZN5qKAVQ2g13aB7WEBm6G9Is/mCLjGwd4598/fpomaLXVLYyC4nTTEflTMYF
HN+0RWn8k69nK5fbN0U/pV5ThLEo+R+A2Fi3mWts5XLPLzNjKx/kTrNpxZV2www4nh2VCQkse3SP
DMi56Hn6/1EHyHX2WdZd/Yd62e7xsm3k/7s+keVV8HcEsLShvOgTAaAq67MXXSLLB751ibi/OdTi
nJumw9HFuyDx/+oSYfw3UJehs8mjDATQ9vKo/9Ylgj8xRMOccnQ9IfWwlHy+dYlY1m/gdUF+mlHb
tsjyuX/SJeLgq07CCeZY1IRxiNriXc3/D3vftSS3jm35RewAQcK9kpmVpqxUqpJ5YUhHEglagADt
18+i7r0zqpSmKs48T0RHR3Qf6TAJAhvbLAMs9sUOlNPY0wmj1P049HO+L3GVtYAvFWAO3La5ptOH
ABhachb1BBwIKTr0UfsujJdvDGCubzlwZuKLD32Z750KgGsHDhU4Ka9az+eULF30xVPefEOrfvZX
BGOxoUh8qYAVIgEJoeqjyjm4s7X0Kl1nM0EYoI+YvTGu7KHWy/JY9u8Ag+q/G6BMuiOGDqyL9rbQ
sehT0uRjc0WyNRdfMH/L1NHEiwbkKyZOj3sO8k5+LdcgRpMvCJAxYaTOIHgFfkmbEp6hBhtrN9pj
HXngyJIpB6jppohyx58yUYUw0PC8EC1NFM0Z+R7XgL7ucpiSBqkf5qyld4sBav0WqNlA37ZkAsx6
dLSxaV8GHVsgR1GIUkFgdgwBPEN1Gxf8QSxeyW5fOoqEKwFedNbuH92NnpVHAKSdog9FnAdTDrSN
J6E+ux5IJxC36tocwElayz20dJ16QIcn7HdVNVB13a9FNyYd06VJwxIfOwlLDRBe5bH/0mizt065
9kA9DnklnNt3JqsD9xxVywgFsCHLoRYUDWhTV1lZAS1fr647tWFFXZ64ds19sHfQxVmPZAJ6OpEK
jfU4w797slDEjRZ+i/Br3c1kVGvvKwjSraB7VIv6pgoAw8MxLNZDvwxT81AIhbwuB7/KpGKzSwFM
EvOfCs8pyvIDlnqATH1EnU7lBCQWwG2cmb2sJnkAgyHc/u6S3aOhiX82RVUZVkkV9viH/QgoXLzQ
Dm4Fo+/KpFP90BxAHZo/OLi/LIdsnqogpTlkd9IhkjFy3MVGyn4MMtHoU1AECJTANJfhae7WKEhn
G6/NYQpG6jqZrI1ctN1HGY0ntCQL7Wx9hjq1KeGKydYSIPCqJZX+nMNSvNo1g42KAzj+5fJh7Cw1
STYVpjg2Zqiq67XLio+dHiAb7BYjmv3cAR+5B62h/2ybaS4SM4bjFzaVak047KKA7+M6vh0Z4J5Q
LMyCzybOqd4rRRcYCSAve+88BX6taVshr+GwDAILcOB03C2z9ierqno+1NO41J/bflyLA1HAIgKS
gG5L2geuMzt0i5ZvRRjFZarrdnUJ/vAcHuphyL6sWbB074TI5NNihrz/Wqy6D25UEwxfdTWM/mAW
kY34dnKWh3aeih+l0dX7zFjTwIWSe5KgSUzFXmZhTA4gaUxfV+LaEmhSzvC9GR8WmqAjE/6Mgiib
0gXFFUDtDb5ROmUrU1eGMuZTzRdAynym0WQf3ILP25I6PgjmB5oG47KON2Wm2q8utiW0E+oZGuyE
zVyAUIpNmAAIsCRyJeKe9ECz4n8vvdrVXABuOpmKTDdjU+cSyQuQ8GnWKAnWaTGtNfLsov7O8lLn
KLHB0U9WJIZxEkLxXR2XwBWPDdAnQbKS0H2VSFCqR15QPp9qYN2hxBgyr3fjGIfZYV6Hsv9ZNqBd
7vi42moP8IoM0lbNlUgb0Tq5a/KcuSdrfbkkABAqqGyTQC8phL5awCtbYbNUTTkThxk9niaJNELo
eWxiu+5VbBk9rjlp833hMgQOoN0pRmPVJABRZkwFu5XCseGqHJuZ70W5ZOQImWo0+4KIqDY1bZGZ
q4AVS3Hs+joDnLaLg0fXUv5RTRnAuzJzs9wJvvCfGSA2Js30WEMwNkSJin5XVhWnKVtagIdnVQUQ
S49dfFA6wzc001JipFzyxZwzRtHqY8AQqqsoCCr04stunJGzTG0PN4mx/TbQHCdwrDYKPNVLBZQw
JnHZuQ/N2MFlHq3VRDvMjdDmaBp9s2KSWlznE6ATd9zXjd0zEdbfLQRn/a2NDQ3OWPQJBhLa8vk8
NZIPZ79UBYaHTYCNd53PYx4AqkMlNMpXzBwPsHrp+1NM2hYBlkNkHghPa3QixoEuOwwlswCia/n0
M1d5DXgj9WO9D8HeyPbrKtpx5w04DfvQcCxlVUZiPGQCE2AElnZrfRRunIEutfP9rFfwZbjrdmPf
d/dNF47vGfY7bDuAZ7nRjs9kD42gaEjHrI+BbWnnkfzT0TwoU9mDR4b/Z3Hlj5lhJATEhMm/dyMZ
ymQG2n86rmbN01rlusIVQn0AfDBuzmi1mJ8uS18WtwBMo0otQwxSPxDTIljnhBRtiutmWlLY7NAa
UIsGMKN5GlHeApmMJWWkZvpmNhQL65uscTezl9nwo8Yvqp5MS4m5ZmoKXdpHs28eAzM08gauqE3z
1WF5l0TMiEoY2g5s/lBBLr//CkExcEhKhGmzA+S2aJJ6pNM7YOKLBfPfrIO1iTFjjfF8ZvI9FHqM
35eiibv7xVMCS4iwCX/0vJmaXbfwXO3nonX24FXYDcNeEgxVb8FCV8X0CFi4kfXdGmtBHnQpyJDG
3ZwNu3iIvH/XWo37x0x6afeGg1WbNGpQ/TVU41eZIkrFzQldtqjai8IIsSuboW0ftQXgGPr6cP7u
dwBQRl/Ljf2BRQQ3KAXxpiMgv4gB6AfaRzBUNgzyGECmzfMtLlI9n3U0ttVtUPakvM5H2fz08Spi
gNvZ/OjnPoivwUNpPcgbQFxfgWkShPu4t9CNcV271C4ZELZtOnfgCl1li8ARxXTKwgygQAazrxyg
7U9V1yh/6wFgolcC/MP6vR1z8bGoujZ7RBthrq50TdcirUOb608twPbD1ZpXJawE2yGPU+JhSvkh
BI6+OJQA1+cr9PhrKH/sdQ8r55tSNU2eFnE2XxHNvUx8Tie87sKGBiZNBBag7/NmQb7gkM7Rf6Sx
pbtCJeko7MDXrJVXArfZfGsEPvSjHKloUt12AIVWFCk1UkJw33COuhFhrkYyCCOVQBqZinkc1udi
FaH62UZ5jUjpu8bJK7tGbf8JROn5J6iDY5GGiiPkgZDX87vOwFbwvZtiMkEtzRC1H1ldiDTGf8Vp
Z33f7yeXheX1tLp4ONSl05+wu9eEZBHoFqUNa5EWYVyMALHOVf1P7Elj9uhOAEdTLTb2YIUYktFk
dWQIPwEcM0LFoYbH2QOQX9vLg4Di6rTuva3vDEwj2T4zG9nazksVgsFKWZWuoNMDr+J8JcCq5T67
DpoFPiAcmBWbNrmKs10MED5cSOLJA0UDcoN6VuFMl2MIgAvUVydd1WMaBxNkAlePmcsn0csBYk3Q
UYtAUyrksC+nSWrwV3LZ1DsCSpt9nvqJSPz61schvCZy9Iyeu0Y0uFHNVK83eV2T4ZE4i79oQEW/
RsVr16MPWQMlx4y4/FRxz8P9ktlqTNwSwZdynDgtr2hMo49TgL+Q8jnwOBsIXPQAjEAIpIDI8y71
bo1Aqfr/5axfNtmDrQD8v5ezaaHrH79LHmx//L+LWc7/A3NqEXMFs51N2ACl4n8Xs5A/+A/A0wBe
RZxEqCjxt/6nmA1RAysZobiEt5cSGzbof2pZxv+DPwtvbjAANy0EmFL8i1r2ZfeY8xjC2hS6tAqS
MkKIy2m4KHMKXocYjnop+MdiyAz4rBVp1wR0Rsy2dMGeO+Ry8ARpe/tWB+dljwUaNngwXiaOoImL
vJVvQ5Df+72wCCkBW59OmYrcqcoKurdTHj+GhROH3z7JX2YMFw367VlRuGlEILuAQu4fb+rYEDGz
+uEE2HLB7lCsFw8rOhB25zIOVCRZePmhA658OIP7ypYjyW08JIY06Fm+/ltetpzBzOMxaG5bLwIL
IOmlsvlCV2GagayngMLVW8ZmTHE7jEml4uIAKskAgLfI32o9b4v5f2Yg21MhHCQhoAGZDHzpy66c
iduJAAbAT1xWq923csgOlJVSJe0cdYj3TIw3C3KDOxf2w5FZ6z6otlLPFFPO24lYUN3+1Tpsn4Si
g0IVjgIabZdgFTUUBnOmdjz5Ig5TlYEMoydV/MDnj5ATCoJkGjnO6w+9aMH/2giRhBIzNJJDsXVv
Xm66CqhBbZtqPU0QcQPSTbTzT2QGKArCxdcz8LNGn/poKR8GKtsSbeWp+4KGZucx4izXt4wkf0EV
f/su2ypIUI4Y5JRZCK35Dd352yFw3PsV+eV8AhyOyXTstL7rfdB2RZL1QS12US8NNHTRs7nuUU7K
Oy9CM8B0KK6Wd7H2/k7ORdQ/Lq1sIPvcTPEnk/Op/cwQ/lMyDsIgzZNj9s3GNqseNF1Wdszhv/FQ
BxIgQMvzWSVegOgI/1WG+2Gq2KB3qCoKqJuakj00PS7ttLerRrE3MZgzIdmWSI8FuqSoiOJg3sGF
pTHpWIRO44aq1PdiWLr6ENVd8WnoaJwlY6Oan8xEwROSLSgN1utxqO19LJb3HRhbddKHHrPzGqRW
MJzGnN6XRU2ntMsBrzvp2sRf4OiuH8OmLCF4wEJw0eSgyXhvwR4brjQah/Q0rDWpQKy32Qew39hw
FLA7qyE6x0j8+PpmugifW/yF6XkUInSGjKHN9/LbLWgE2rUu67NfJ7fPZrG+W2i0XnPkHtfQGCkO
vgoKwOeD+o1tfBFDtl0TIYwxRDIFwe9ffmC/7RpvrQbXd51PLOyjZ59zJNFOZrtSl1HixBydV2Pf
kt29eN3toYyGlG7PpsD7bT/qt4dOKzKyqvLk1A06aK4kQ7w5ZB7u32kdZWyfQyQBSVW4MqiDjDR+
Y3j153URMQbGIlAAaL2G9OLxaw6tiiVbyGkMsvEMfmPx6MJQP84L0Fmvf9gLeNivKIGqFkvMGMzU
kQy+fNWAA6O3IA08USMBpqTAVt7FtXRPS42b4kSjsjtbXCoW1GbOjhQSnVmKah8URtMZCeO6oWjN
/vVf9bf1F+hyh4gEuDQvZ74RvK8k6rr1xCLp30WLUUfAvCPwd/UQ/VA+B7s4Qv4o97ai2Y/XHx5f
XCDb1+ehwNUF1O1GPr5YfovbGtqabD2VEooLO+fXbksTBMi4LlwbkyAJbgvgDafsZ+NZ7dJYBtlW
OeryyYaZGhJagHC/82wYyjSeETUS6F50IsGUHsiSmckftolauytdaDsggg3Yy4qOok88KKl14nUw
13uvI9TqPq5AmJc6H/0OxJX1XK9ojidDt4I/LoHcJkkoLOoVCC9k2R6sWpSJLQ9Aa1rh5rZvaAtS
8hTAjywRi+Z3k59AEO3AkXwaNbfwxhtk9xaq8W8bCyJTTGEhkeCzS55aBPLFDEGb4aQGouV1VFRK
pYFAwuHbCmWNn0sFYqqaEUXRFYurfT66GpTPYZ7HDwEUqk4ZGem31z/uy7nwr+3OKZIiHkURft2l
cuqEfho434ScJrfC4IKEjbhycPYz8ktE5veBVydtw6+OTd0bT/5bYsalRBgFERY38uXQfy7M0lSF
GE8NYuyRoQH3fZwg6LBvAN7sUjuP7bi3dGHsrjYljPW2NC8E9TmOsuPrq0AjnOrf7mKIHEMBDJk6
2TwAYJZwceqB0esUrtzmCI7sTbjUp6Hn7+NMz0lN+h5na0JvS7mdh6FiCrWtD67M7gBR2nVkOBAG
2txA3GmI8DGF3bUUPoNtiWIut+iAqfOSwyJX+7fCgrqIC//1s3GXYW4Ww1vijzyaBrWvM9ocMXY4
ldVwQ0T8WBMypaVAP6vwwZBOuv4S9AbWCQU61AraGTZ257pDCzmyyOwzzs4OCj+88sd1CueNf7/u
ZFvJJAi6myJcjyHLj6pub3kJCUMtvi0qesqzaML4JD4q1twMJrjBA68nPp2hjUDOk7P3HJj7qcFE
YIG+Y1JLvkkKoZWLfqJIegDZBK9vWtMc84Y+sB7YPrRXutQg+KZdH1xXYA6lM41+Fuh93xmGiCLW
PN6ZInq229TKLPKRxuW7eJLviIEQB7rA6gY6B/cQ8PuIZNIe4smFB1piDLc2ApTQ6gFUcthn5ZBw
jhZ6k5v21Gb+vWmWY4EO3NFDeAIvD4p5VY5LUknZXYHc9a1X2U3RL58tlWm9dp8jZ3aiY1fUzddj
1N7msb2q4G3YRcU96FPoZ+gCdrHqvrcMYOPwk6DlQdb5Gxv3IhsQEMIQuBYJITHKG3pJL9bVOtd8
IOKE5vn6FalPB9dW5ji6O9X4CGhz9lBRjjbG6+flImr8eiyFp4nCvRAhmF2krrotxxCZsTwp5uLU
Z7TFxEHGV2vWu7s2a8pzDxr/Q95L8MpoGx1ef/wFYA8lDV47kiTeBsU8lpfpl7FFgL7hmp9N6Upw
H6BYcEMtGsI7IKwhSdLaermVWk7tQY4d2lh9G92EUVt/JH2zhtvVMk1XLfX9WyzKX9i1F5EEPy2G
TCs47zxSyJle5g/NMIykaVR5djj8yJCh5tSnQ4dUPonMuHwYQK39qCsIDyRQROoAmiwGPqHxlQOR
E8X5D9mu8g5FGCYiLiZolTs6T99nMIzbBCw+9HzQq2yu2bS4O0z+FFgfASUfpLYYPMYevfoEanbj
HY775GHPHYzmNi41myHoELUuFRCJWRM/aPm+c1LfYok7zFFkHh4g8Qg9MR/Y4FmDcKH2BYHSFERs
2hxFagY5nANrFw3tiIYXHeioAVqHS8nx4HKuOgsKqbQRCopAfV3GoXyI6ql/9/q3/9uOR6jmqJ9p
FKKAerm+s8lbTqHmdF6mosC0o0Nda92QNouyN+VE1u/oxdMPrz90+5defFQk7cgJseElqnh0bH7P
f+Nxnn2PWesZCV50YtzSY90F+uholO3+/aO2/b11Z5B0X9Kyc9+ySVlbnr2g1e3S0rW95ggibdqv
Zf4m9/kllgYnCbEDjwFREbY+gDZcbNcgWlUzLwIS2a6EYJkmNI3LuUsr2GEnznv3T2+cfcpnS8+4
g2tg2vMqAbgKisfQEErdOE5JCFrZv6LK/PpdFGNedM4g7UmR+75c8a5ZXFBD9O9ctLwkSbcy+Q7C
F4VPOJnN8+tr/sc1KlBKhbHkgIpwWM5dhDOHKYMT46LPy1J+x4xqTBdvcghwsAJ8BoGC3CPP3zcT
qu/Xn/yXjfXiyRfLTwQZkfG35Tk2fX6PXGOBhkZR9XNSbLJgbzztL2dH4eRsDRA0l+Wl5kWwqXD1
VunzNMG6vKKgNA6Ygp04i5vz2lTL3or18+tv+Le1leAQRjixChfGxdEB0bg1QIbocxnFcI2G2Mz9
AH2qlFvok0BXrNi7An2Cnum39vYfa4tSUW213CbvGqJaf7mFRg15r7UOq7OUM3mEOTIErO2gn4Di
L95o7P3lFFGCth6mVeEGT9r++W/18Rp0tIaAWYBJlupPE9UYRqAh+VbL6I9rVxJKIcqNvi1WVF3S
8aQbi8ksQ3WOlgbwk7Ku4auyyFLDHA66WEMC6S7YMwZz755VMUb/rDXYjq9/z7+sKqVoVykcTdhm
0Yuz4mHoQSU4S2eJTPeu6AHbSNxk2jvOxtK9sWEv1xX7VCHKQ4kPHUPoB19EgSzTuCLjsjm3pmZf
Pdlk9ZSr2L/D/HFISeA5yKMjNNiB2v5VAf/2/bpyWSMCrZJTEAMhDtyBuUH+5m+gBPZmP/qy1Lh8
1sW2pDNHPpwv6jjBxXvfC58d1oGHaQEgZkIxhjvFOP8pqaI2VUBsXo1BF6adX366Jex2Wbf+O22a
/3r7DdVGBKowqJv8cURntYS8kkfotolTFndgH89RsA/Xbty9vnsuI9D28phsYPcoPE9d0mXrqK4h
LR8ExzaHLmQ56mo/qWb4PHg2po6b/oBpcv70+kO33//77b09lKFVBgYZAU4wuni/ZligHQqq8bmG
2OCJABCWWtB0khbc3BNsI/5le/vXbpICnh0SaxnSS/dwRqp29VDyO2Ka780BtlgbxqyKC2jbc9t9
Q4eMLglUQ0Hiev1NLw/n9qaoBjBRkZjrYO7xMg4FxHpX5WN17ojk/6CXGwQJixlAhLF2IXnjdP7t
Yyp0NNAfwltiZV8+bZh42MV2LIBQpmBHTXwOV+hNNmhLtnENcMFQ5BBukvOnf/+WuLAFzJYwWosv
mYddLKGRpqA1NEYuuBuyUcNHOhrI16Cqyb9eUfTmOUXRFG7uC/G2Br9FhlIt21x6k6FmrT52S1Be
m1YE+2JY18Prr/Xrlni5T/EsoTbcBG7K+DLnQestA5pV1mc0ucXJDZLess7NJ0sArDRlKRNNJjCj
vSjToYGKicQdB7phAcFNJjGqbtlj070lpPHnnsKvghGvwCgTs5PLEjOz9YgiovSnTM56AQjAa3Li
nPUoaMpZvZX4/RnyYY4bYkCJ/YQs5TJCIAlBDKZhdQIKh/5oZ11ceZiifnt9rf/2UkzBGjlErzrC
f15+1hlUr24IfHMO2pGdbG7XUxhCEyWs2PJGJvvnKdnGtohA2x2G1vnFhdkVRSYb3umzAYjrqYY6
3h4NXv04uRLUBdrku6YDy/D197vMuraREicIQlhAwdDZevl+bUag4VyjJWWFXf02ygm+ekubrxzI
kFS0MbiDISahVzkbQ/vGw/+2uJziMhVs6yzKi7jQF17MEqBFaMMFzZHUHb0lZrZXjVZv2de89aiL
gCeLcUN/d/K49jBsoIXoryBcChRvZsb/l+PJBUa3DFZF8Ku6+JBjqHnVtsafYF+QBTtGMw5nHjuZ
L+DMKZ8MrncP6wT6XBJKYD329cqM3DMTZHaPRu/wDAhY1cAh3vjpVCKZ/PD6R//rYmBAgtEQ4F+Y
77/86AtUJ7N1468jF/X7IZziI8Ak8z7K+VvD1L/trw02ADT+1jWOLmhN6P5AtDfHvLTI2+a51n2c
zkLLlHLMSSukUmmbd2JvAOw6vf6SG5z/4jbHxBjQCSFDPB73zsu3hFaqC31WVKcGTlKPQb8sKRTm
VrQVHaiKuYl2FZvrFLZDmCWuBdnBIfQRUOBwNzR0SavcQOGym8sroMBcGpQsfoPE8+fa4LeJ7TMA
4oHh9kW6AQ1VnUFGxZ8Wy9XjSCCubHnBTALg//qegMeQQSooQMss6t7iXP0ZbDhqWSSwyAMArLjs
PkE+AUqA45Sd0BKhBxRG0x72rJhtcwc/WFbUV1ne+7d4wtvXfnlxbbMpHHZ0otE/v2RbhjPiJ12C
4hxnJeTy3YjDoAoCwaeobU4ltBuhv1UH9+tk6/sNK5UOddi9EXX+6OEj4kkUYRSMsxDt0Mv5Podo
vmxmpvFA6K2gvTuPR9P6FY4eyoKoOxTj/BC6DLB6SLFze1e2kC1/VhW0RK8YCg12q/o4fmgmGmZp
yHCaoGafRUCVW+NvswJCnilA+XBQrcsY12/bWEFOsFkfzEkAgwtp1U5Ub8A3/jzUL9/qIpLbHlgF
kZX5CapEPF2jeHkngxF2yK1+0+jhz7sXz4LrE2BJYAPyywDCpgzkag48W1f/XIiGpGI1zecVcqpp
a9gzoGkl9KeHIJ1iTZ5DVS3pEIDM0I5cArco89uwecuCASfmL7sLaUeIRjfGVMBUvTzwOaigDPcd
fM/N6L5FRso7Aj32NJtZmU4oO08MajsJRtDhIeo0wPwwwUhYITuAGqpnAHTRChYjJIGD6LYeIOM8
LxLaMjF4pb5A2wGQ8AqS0FTuYQKzJoFa342lR8qlenNlpQuTLHD3oag/ky7+OQ0eaul8rpJ51XKX
Q2XjhoxllxaMqj2J9CkX/GfgePF5rMWnYC7f8UG0O1mQ7xVfpz1gpzRh67CeTNStuwDARsq7H3jH
ar+I7mcd+ke6hs+Qkm9BMVkfXJyHuLPd9Bj48R8+ZvNuKNzZOdAeoXf3A5IfP6Cf5FGHAy85LAfd
9cC7L1DnnbKgwVYGiwUjqQFiztFXh1bwMTPheGiyVaN5Sj0gEhqMh2wDDnoCqG2V78Iq/Gee6fDO
6OaOjk2Jpm/xCIxxmWiRL9fKMHs9oEAFaqr6ngF2lLauvJJwBXjMNASTtfDfRVdP0JLEupiA84TU
06dQgnyi5+DaBRvek4fFDnYiE7SoqgnI5/znhGHXAdycPJlj9UkAXFsmdR9Gh8rWKtGq4F/8AHsM
qJpDeGHZ/BCIe0+KEnrLeezAmgedyIl4uFY9lNBqqg9ti0McYGaUlB13UPVob9c2+9HVzW1Dquey
rd9B2MaBLpA/AQr9bZihET5L80TCYN7XfIGjRgtlp3XFWDiq2tuQ9FC5D6WbdmS1BSxh85uRdsFO
CPC+XNu0e9zQmHx5IXecz9+LFZOtRcJHhIgFzFvqlrtwGvWh68yTzUEuQHTlCfROvg7BqNN2aY4s
m7pkjjhm4JX6ALn9MAGO+R2IcrAr8xD3gBRr06Yygl70jOl1ivsFCpmK2p0ql29Q3gv2w7KFsone
w0/gY6fAKvA860+lzuJEl1tXn4BAE0TRksKroHrupvkjqSraJNYVLOUVHdLSdRRayjGA/aB9X2nE
Qjet8JevsjWJZF8h1DbAtC8YiXE2wyigKG5U1Gd7BYLDHsrbn3kFlACj9COzEia9AkYt0qnvAZPN
A1SyHkMTfiELVMGCnBfImNhnRrInBuVtHMm+OORrfLsWU4CpPWRHcsKOYNeQhwYtqJQSOafo2T6F
ofWY/OvvXb7+APkr3EM9pn8cCsijr+sK+tsCwsgstuHGikl71TwBhfYY8zJIpSZ3wH7XUEFsHvIx
Po8cfB4LogeXuU3qzHxoSgO59vLnAlTBYWrU3i6cXNWmfbSGwjcC+GbvoZve4fI5UdUUMyYplUlr
OV83OUJPpTcCUDzQcxytwz7y+BOAYBtM+2V8YpWeMUnTz4HKvwiE11xnj57DtCKrR3KAIht04pHz
JQEwzZgugurR5cHtbCDyA7bMB6C9iutitJ9Wxep7G4ojjHnqO5B+DhtHbPAOD+rCGz0G7/MxuA+z
Boj2PjhYDbu9mrWfZxXBh0iICqJRkb62c86TNoJP/SqQRUV8Lna1heDtJJbvtmsfAM947wuVwx+C
XuPWMLs6asi+qqOzGZb8nPXT15HjZYr6U11BtLou/AeyxO/tFIVwLlgX8GqG5xpIFtDjCkrBdgMK
lTTr9QQ2CH4KeZJB/ykCbvPgKH8SGSSU2RZbMmGDXaQKmQLXoK8oZOxxQ/GTjqxLN3pMMhgKG4cR
GmII+DYxve6ONnPvWhd/6hrIbuVT/Vmw6Ra9jXs95derJJBLZy3d+e1saUfK82hhMUDwI69srn40
IUiFUaWflOnv8c2/ZI2+ZWv0YCD4X4WB240A/MMSVIEss7QHMDC3+Zv95I0fE8WDLwKo1/eaTU8Q
Lo8SlF7jdQyoCxxVZJBgO+kEndWnaZPuRFf7DjsNh1zSc+M1ECxZtQBc5PoUHNgDQo+9cs362S6w
1AiW5tQE8Tns2xZjCuQmfRbAARMAfcDwoM4I+gJ4Rv24B/nwa2N4fc0qiimPJfezCarntu9K8AXX
A4it4ePE+5ueNUcMCkliquzJx/FyiEJ3O7VL+SFzgAzk4NcEQBjADYxk9WeGGyK1fPwc1gFwAUV2
yhWoM8BbmhsOihCEBnScxn0+oclp8/rAGI5lF+TPVUc/Q6NgSniUP3HIzN1DQxwqBVIc+qn4XkIh
bheu4rOKCnFoansXResNeEagAwk9nVSQZ7eelk+sNMMJuvDRDvwKjcl0lt2Cb/Ctjaw+ZS2QhYos
782yLHd5iTiu16K9gWI+vCHKBhQ2/QHQzz4hvv6K56Jv1me3U2dvyJw9FHVVnjh+bRLa/ma2Er5d
DtcrHW37vo6n/MGPGHwiPHxQo7AJ48G/dAHdurRIaXE7bpg09LwudZ+GsqljeLRkRzoaDUJcFdAf
zbyBJ6niaNkWppvHRNN4uCvGAlgPXFnRPYkg1HMDmx/Goa8CVxLQDAB/eiNJ/WUZf1kBYBbAMUqk
gBpfSinNFG5GhYqy00CxyRTYsuWnBfVhSiuJnlGDmsuLWhwq3NqHOABMEBhV4AVKX+3mwTXIHmeo
2RA4p+iwmtImXMbPrxeOfymNMDL+3z/xFzz4t04e6YVAwaXQXZOT2ecgM9/DYrf+X5Sdx5KkyNZ1
nwgztJgiQqbWlROssgTS0eAOT/+t6H9yK7us0/7JndTtJIIAdz/n7L121PsOjCcGcbiN1PQF9v2z
yOn//Wqmj0TU8NxLXfbn4dUcNRhvUq+O2FgLdWAE2bQnU58JjFJNGnixErX/hkOavKQZIbDxACkm
957pTwdZ8t934G+lBB0120fffGn1X/79f+6Aw/KP/2oMDgRDNbHTNu6pVhYhKrL9igDxt5uNnIqe
oYnTwHUu//4/l1o8RGOWX9ACb4SmR46JyCyqimWg/YF2AiKmdMc6ITnbnr6oA//SH/AZMugocxl0
MgP889IwFwayi/7pvitCz7Zm6W41ImP6gyoCErtJQZm3+P/7zjI9YSRnMm5kx/h0ZyWWV+h0U3k0
ICiFjrLqY1eTA0Jq11dTzX/dWZTHTDLQ8TMMpMv2qbvgzHaL0KsWJ1fUaRP3QWYDqug89Vt3unKL
CpkKkm3ErL6aPv7txjJ5tA3TpkHJCOfPG8ukWAt8ZJ9HzZ3WeUemjPnRymy7nixMiki4h9L64rf8
W+nHCIVeMERTxH2fHqOATCmmqmtJh1ZjdyxGu/lV5a4ZuqLNH2rD5XxIG+o7b33/hc76UyQfCgTk
Oy69LX5VWvL8rH9+XfQSJI3YhnHsDOJoiPLwXrZ8dNZ4XvWLW2supl/B7F6Eqhk8BXvpSSRDEO9z
Wqi95Vx1wbZECwfJS9bPNN4UE+rVsFic6T1ve928Ye49jodiYgge+oZwiboqHfb33Fr9H5WFJCds
Zat/WJxobh1M3GvCkX0eOUvULBe9EEgOYUNckZUYvNodHvsYcWv+xeL++YlD74IeBSkTLzTj9M9r
u8izQUOdux2V68xxqeR6YhWv943jlUnTjzocCL344pf//LBxUUgedI+Zxrr0sT41diV1elCgXTkW
2mBFmSJ6Z3CqeifmWotXI9e/aNp9Xhsv16O3gAjW5i1Gjvrnr20T6WRMi8+X1DzqrMxYrlt7xXuq
C3P334vF5aP/7155uRS+MHRiHohDZEV/XiobrDnXJzpHotArZ5eXmDp2RP9VZoz1K31k9p++F547
TFHjO2W+r20yz764v/+W0PEpLqYgx758CKwof34K6YiGl8vWj2rWK5moxiDmu18NL2x7o0PCrTs6
2UobZXxYuAG+88b0piZxi7yrYvTZ/kNJAdzGFuD4u/++Q5eV5NMdosXOLOwitrrorv78bNloK7vp
XYPXvikwCKEPXqN1Xfy3/74O28HnFYYfA/ETbzeGJMDXn1GHpSDX6KLlO+q6iUFek71EcT3UMoHt
8Lx4bbW3p0bGKalY98UC0bwztCKZzIBitNvMEymABls5XbAuDYiCR+uSQJtQl2JtSYCJ27fAw+u9
4ZcPq9870Uz62z8pev7Ot/pgT5iWfm00hk25aMHUlGvzXc1pcGLOl4JU1MzDnHXjNWW4vl90x3+F
W+nsu1mutLqqarlHu/Di1ja5K14976bF/ahmjWkI6m+IcJylm4wqKTKd2j5qiB7vV5LLdqU+bHd4
Buj2YWvdrcay3Ge2XA8W85Tzasr5pMq6vyfj/i1tJeb8oez9g+jN5tY36ubSZKCVM1kr9BYzGwg6
xNkfV4bTJ8u4alErWu0DuHO+c5cLYyAjc1GCrXyeNl2auJPdPiZNOIicmS9vDqv+zcym7IdhVinB
k0QmhMU6KJ5Kz7rPLcLZIgGC/7jSJCPjvFmaPco1b8eBZ44sU8qnviVBjLiSrLueLS2nngMyGM7l
AqpyTU3vHRmJ/bQB203SdEt3KOJoYXSoFpPcd0g17dotaW2vuS+gn596bB0fHOeDc6YZ7Y6Wtnqw
RVFfz7lxSNscZTHsrFsB4PUQkDL1YFkX063IyHZKaZ2ERNG0wKSri+K4t5oYPcAAQCzn/Wls8cjv
DXsuCN4amDK/PGUat5oVjHk0kq7OsczZsPVPtfFTpLn3Ib1AO47K+TVIF2aLZr/Qvp5+y7x3bniX
9BeGX3NiYG64ZsRRdVj+s/kH4bynhXb579ky+pdRh0EB3nIsqL82+dIUTvecWjbSaR2XvujtO3JW
Lr3Asa7mENZkTq6Y2twbfQm8KhTC/b2mKWMvSGJYXfyNyqnZasAexk9nXAkmK0snGfxl+TbIJrjE
EqyJHegOkZC6F3slzTyj49hr14xAt5oo2bUwbzXiut5Ev0oZNenofYdx8+SZ1lqENO2WGPP4j9bv
OxR5C37JWHJQhkgCqyFbTHAACDYjO0UESmG50jwgMm5alUOvbWgipangmzusZhl5Hjtkg7VQhStT
7KcG5I0IK8vsCNj1lm6JKyY70Gd7VJDoUkKyEh3ExOt67NPhlec73zUQj2FyllG7DPoeg0ZzMr3M
fCaqejoFtUed2DXf/EmlzwifrxzNHEkTSwEuBN5NMczP5coPhJTxZCwiu1o7Pqcc2/5VYIYIG7P9
nqZExzldxxun+0AddaOzI3du3T3W7flZEsGXRU6xGfgEyQ/eF4YxvOSkBF+1JXTDqMvNHmSrM14B
CdJejZ57hdt3iJaKoIYRoTgVeJkeND3AHaBwcYVmPWYBdBDQNmZr0Mjpi+9p0JVvcIaXNGw0dwAV
Qtv3LUgzC0aBU0JCAH9UJ6W/VNdMS0lfHfESR0gXRAQ2St65puYS9EfwGbFM6VKpEMpqfSZPwb3j
CZTxXHFsaGo5RuZq9d98Rh1hN8HeESMIGlAb5b3VTu5B2dIJxbLosee0FU3njvYAho2THyiqX6NY
f+RS/lBpnh+sDqCRWNvhfXD0Mm4WGv9+S87BohsKLxA8+QLG125Wl77ZwM0XyqtrKDucpiLMi8GO
sG73ts5IqvLnoYnHAf4RZ0AVLUUD7tbYBlWDp6/bjJFSme2k3Rp3RgcFm3S/jv4EheCNNqPuCe22
HQ9Y14Yk9RcHD0P3QvruO7eLtGTlzt81OW/nVSf1sZz7MQkuQ1MO2sbRrWQVMfVQO5dz2XcsnvKE
E+WbMNrsdcWkFy/YEIawzNL+VCF0jFnbqkgaluTYQHTn3g+2Nqy0Sl2tpVffTZoOMMIWZkSA4Xok
0e4iIoE8woO/bCA1WMttNfMUaM2NZTbXdpOdMhTeUVZf2rWlwilREyiL526Iy4ybImdYJblWxF5m
DReEErRVGYQD3yIaB5JWitIgoIblPtFXZ4qVmVUHatMJ/k43hFnV23u8rN0tyhN3BM/KJCRzJhmN
NQAWRsxGnDvNsB8C4SSkZmQhT7284YnsaZdabeiRhyxCmFJ+YpeGdy16iWXDAdM0l9BDtAZPCVvT
3WyJIiJnddmbTa0gvrfF79oU3hVGr/5K4g+NSa+8Izbm3lsgbeUblxYA1JJpBYshpLW905bcInLH
xU2V9cG7hb4hVv6gcb/Mlwk9SyjcMT2WrNA0dNW4m2Z+iXVaU2BKswtiiSshYtxoHOqr99vNtTax
vOGnO3VWqAyyQ2UqTwrfRE8jeWg+Bs+GQmJ332irVQlUYDNOjeAb890sWrTgB4FY1fXYOda9axLN
KWiL7xZL7MzMbw/jSuJ362m/BXv4jZLTb4eX/MwJQSZmkLf73uiXSKvzd3bp9N2cfeuSfzks3MS2
/ijlNkZz5jtJjqGaRqI2hTpRpeEw+WNCE54FPaD6CpbqHvHURIqjEoiwnLfJn+4w0oxRXzhPJfmd
5PeZJywhTZLaallij2z1G/rBDyJldU6Fne36oPTOk+2Jo1Ho2Vl169OF3BSSKU+mMiIwYMwEj3ld
IN5y4XrHHhrVPRpFLDWoWKJ0wc1frQ4MqVWuMXP5B8dcHpqufy07jdFgyj8VqQBYvfnBxTl7XmV7
yeksch40vLa3Wmlm+yGfQd/IRVGObUPMlsjXdLS3pVjXpAnqe07UbrIW+hDnRr1GXt0aCe42ESvJ
q6B3V4anvZHJ3BEXLy5bzXB/yQ0/r1YdJJPj8lGI6vwwShBZUKQpmkvnOxwtOqZkCXGmg6Q0dmwu
jU4WZg4p58giq++qTv+RsbrDcXPPfWAcNmP5bRXsjwM77LmZnTcCwHnSjPKXNjW/Apcq0SC+I2oL
c7kfjPZoymaJJsg95BJZTwaDoR96XxmXRPc+sWtM3nNgc2cJ1MT6bCSsXytd5M0Ns0vKK8lZHPXb
y7owey8duCx2TCpW18WQ4niCQWhZw5t3Z+tYBtXrqHfZNVFA7y7W772Z063OTfVhuxPHm5aAqkog
HC7SzbqZFwKhxjVddjMbyuVO5DGV6LfZbsY9pUh7WBv1q5MsLSyi+aOhZ/uxsOfErfpd35gkDEpt
YMPerl2v78Kqte3QmrZH5pv8J7I/muUow74G2bYOGtPHobkJNuNJBgZj614jyVfD5iLMcb+ZGMy2
oC3iIsBDX/rFsbWty/PQr1GvU+yTRberpc3cqfDrhD5LEObMzc9oL7vQGNfhXDh2GxlT0ILXm22y
ArSPzmIGYblLdpdWYomwNLlc09QfKopg/q6WxvU2P3aa5RHiDIug6fkbyG8f2yowYd57J0YLCjxE
V3L7pHXOhwURomR/arXuW9mwhsyGWMINVnPkUA18zyiGTmWRsx2aYP8ICucPZa3F08AL5VFzv/tq
CI68IWk09eWzSPvlxoaz96P3vewJQOK9HnSviGasaJj9czfNVuS0giY4Xd7E65s7DxBNBH8Rr+3W
XVLGpodpTP1okB4RZMaEtq3zzlK111LNTAelZ8ODZDaebFOPXAIXF82M1g4XqMzJ0qo5zsgYeLS9
Wos4NnsH2UlyhEVlx/NCOV6KAoPZ0PNFxyI7zk7wy0UmOOEORPzumdHgdhnkqXS4EMz6d8sPVoQv
6Wy9Qso6DYosBn/Yfgs4XKEnOpP86bIn8rPvRTRqzEedoCHFCzSY8ThoZnPALTUBtXMyImTNGcRg
VlUl6H9CLJVWGrHs1iCG8YAveYCtu2sks2NHH6XJz1BVNehq77dVTXAbRq6REqB9lQnvTVHSDYXT
XtekaIe9XnM+a/jL/rzNfOEGlGM92zeVXTfAOIezXdgqcSjSDo5BFYofsb2iFKt2hKz7kU+Zd+yL
mvyc5T5nghyCFzRjf5zSXTs6P5qge+h79pO1cV4BCokbz9Z+bk15V66Fx8mPVu06yneSYsenNbWv
h3ndYB85jIg1d3SilnEDGCw+kRQOfmy4E7Glp6cCwvTVUMolyuvp3jdnN2nppsXIo9j1m4LwZgan
kWFv28mzp0dN254rA0WBoiYTXlU+jmNPPTMhVItcBsZXfjHU9/YWaDz/xuuAJHytZ/m996RzTUpx
fubtsckDSjU39ohCikacoaER8NEY/FYHUmr4fEze43br2ggXTb93a8QdrsevZy+MunWrNvaD6Wi3
IsAXl8+cv/ix273vT6+YDmBIk26w0yZOzttopBwEN+TitdCuzDY4mxwOOTtlrDkV56lswwnW+vqc
9Mqwz7PXXWMxErcm9fWQm9VTo1nD7YJSMJQ2/nVClJHHpSOHIo58ymtfhG1Y8eRb70HH8Awdy3xT
tHZida77XMvsooxPZVxXTEfq8nL4DAAVn9K6qGNSZX2OXd5IY64PIj8X840HmW63aemTDUcyoSTO
k37o5iRoy+AIZpUl/cIhMywKmM5X6d5NnXeAnAAjsedA91N+snSjuN8mSJ4TyNYwG8uM/MAtIKS8
P5iy+i1mLWkHd4lt9r64zlivLHOYKUmshaqthKZWelQa9Fjj1ATVt6CpSZSSKtlye7jkim+xri3D
0aw1Lcnc8t2Z+3RHUXI1LGw23srRCX9rvtNb973sUdhk9NXYb4FHgt8E8eU3TkxPApah3f9G0Ktf
5ulF1PrjvZhFfrBZxhxvuAURmV41Lv7yrHLOZMD/rjat5nGz+htyLjpmtu4Ue+52Yv/2EOe5MlIp
Uh3H6ucooxPEuIpxH6eLkTD34MHMyh9zOjexPjIh3YL0AwcQeEs9p+3CkSeTnbPjqnrS2wO2Tagd
idE4N7hzWnrENY3coJ7ilklPCOkyC5cJ78zqmvVuQ3FVONR2vksPxWor55ih7o6qcVpj3J0mCDij
ve295qq1nGlv982N1/f1briIoPzBOM8Ti6E1jq+5XV41efHCauxf9T2tDk4E7A4Top5teAU1FYSG
mVfsZ3zNubXqaO10TqnN7dZ1LLGDibw8DR4ueUKRytQ3oao5WqXF+eaC1IQeWJ2qTNeOlkipuZv5
MvCxHIjIQRW3rlMkbZW9SpftMlfDxzKsXmximb9EYAc7Puz9SG9rn9vaPVDcfO8ETh/K0pLHqmjT
B2gROnu+NI6cqClDgRE/w5ncQlUO94rt+HWm5XPsndW5nxYewxnODX0qAQiCbuF59DVOSfNpxIiy
a6fOjeApDxGhUgJVC2hGtgBtvFZjdamU7IbCg9myZ/dTXJjBe068fJRuLSZ45BOhNS9OpDm0GWTh
XJ57t9kvUntoggwSCQhgwSL+zDHjDnHnD1UCadRZ8XnInhAgVknV+x9+llKwIw1r9IapPH7KudH7
uAZke1li25NBkBeQQvCSdLWudYfi3G3L+TR0C+/MiMon69rneWZnmnQ1JlumcuI/hf5okccUZblY
Y9PQhqSb82CX+pxSCXjXr3zJrmowUZiGEYVO2l0rGWT72lxb2vcTUiW5vdaT0q7txRsPpBBwrMtZ
3VCRmeybMBY5EIIfLrZlP9eBdVfn5qNtozBZbTdGbPm9yZtvUF8D1DLmu3FJiF5r60M4thlWlPCh
s6BFozKnGVZ1dA8cFdAjXNCo5+Z4nRUaVUJlJlkdfCeddYFGKA4prT9LZMVh2dYsGRz1c3Hbt2mo
Cra16X7pLs1HOc0x8SnugyGg9BeDKfbuYNJk8+w2cRYnjXSU2Y3Hk1YPpI269gITcMXRMMsiUlN5
V9cYKRakrYyTGuvRXeu3iqkOvILupykvyiy3bO/XPl9u56J5w/9dRbq/3Jq0L8NM4q+Z6+XkVxwS
Cd5YY+g0wR6m/z2s2IwNsRlDvW9v5sn4Ma6XD2WTMb/Q0eb9K19LYAlzQThCwY8TjYX7EmjuOXOa
Z7aQn3S4bjSNQ0XPtPVApdOEGXNcoJbOfPSUl8UbOLOT1l2c2oPxWvnGNyKK7LBDK0LevcDqWXfC
36tmkM+ZNxa3bDU9CVVNGanRNiPf6UQyCLNMeoTsd8NklydyDfkNNwgviKh2c7OaR3cjAqsYtuLK
QmMgPbUl+tS4/+AyzFKbUDJSYIMhipny9xEe7Z1r04dWQfNRehfesstZLjU4GuqYbTkNlg9DfmEV
oM5Fb7hdMQy2f9RBSztmMvI9GNFht4gqjQT8UwqDwbpjBS5jwhIe/aaXpzVngG8V/kcFfRN5k7Zv
A0F53d2Wm3gBfBKgMOy7G6qUq6ktfgUr4vzc0iTn87FPyrIb95q9VXs5tyTTBvr9VKy/Vc6pAg86
JwP66wjFZnXoJ3eIpGOvsQZ5K15Ev+zhiD1BnkRd5m4Pgxx4xEttOwSq93Aplj2VZcsxltZ1rNY8
S9K5vMXI/Q50raVwQxeu0PaGLlH0bFwV7Z+tgXkqtrssDe4lrN1rMOn2Vb6K/sg35RboMEMHH03f
2qZMtTsjGaX1RgY10qCGKLJmtt5VnQ97jr1+hAbGjtvWNA9YBrZEEHsZIwh72xo2x6Iv1cPqoW6j
JTNDUK/oyAFFOgb9sl4BAVxvzMxYWUjtLnJ8cCAFgptdoKUvLD/fvYzA8NErnp3CKfbQP58B/4CR
4c6EvmgI9hUBa3GPMvZpXcci1gYlr2xXChDmE3MIptSp5ZK4FGxvmqG2m81FIwlCqeQ46n7nXPJo
tH3KKVvPElfKNfH8RYsF1dkl4sMMRbmMt1bgtbu6IjxVpNI4Faan2FaXvVW5wE0lhBZ3RIMJ3exO
ISmKik5eeci6YizrdGqtG1AS9a7knLEjaFuMoVnW2x6TQf5azQsdNceffKLdlYrkwFV0XAb8BOuq
HkcaredJy7pD0wykO1dT/tRe0MFUsPWjKFL/FWarnkw+yr5WH5rD5vBg4UBvjmgSl6hsivpA5z69
BRTNlgMFkK/Rd31kjfVGl8yh+wb5eKArShYa+6DD8WoBXC315ZANDKaSFvHdr7Kym2usFzZiKkfn
/yP76zaAz+oVw03utK+9sXavKwpVEW7I0iA2gW3u6UnNXkvJaBYPadD/Yk6ok8stQdUUvhbblmbF
dlfW8EUD0AOhnHCjnUrQsnuVr9jPmIn9yPTOfpO8ZbsMRPPbRqOGuK58Yeq9QCv9wBpybXtjl1AO
5mdT5CMGOlOPgrldeJi89LXV8sGLrEZt98rOtfMgN/MhXbKARGXGgAeA4pzFZ1Wj+3WGU0YPIcQO
uzzJsh1vcmxQSKrdNiZ3Mz+kQ+rHlPNtnMl+vLWLbvlWYEaMRa/mk1k36SEo8yGBZzTvRIWXmlVm
SzLh0yQX2m+juADDoVLHOqrCfWqDWQ6Fs3S7rOVMg2++Spjua7tJBTQK8764qhx9fpJVPtG/yLNz
zsn5OEurvlJsVSLQzMTpNevMcXZMqo3zR5oxZ6mxLe5pQllhXa/wsLIcDI3RuqgLbe0Y+PSKOlew
E/ttvZOBU5xwqlkhedPVE/jlmQ6UDamGjvo3T9EhTufxKAIARHIYasilzCdrrf8Fd8tKfHvRiIrV
aDpYjREVqftktJjDLEGLnMPpT7sD7r5Akok69CWRO2RWrJmdftg0z9xX7ogBeQBF0nhFfQqU4yD8
G3AiDjywNsTp0Ei1aUfHAC4Gdzbe4Bcee3fbjjrd+si2GnrjGzE2buaxZCmDRyToyMhD2XhjgCGM
AmFLMiIMNJxMWV7AqKAr1U36Ihq5CyFi/iohZd1A8W1A/PeCYr/pPfkPltR5xC+8HvLpXjJTE/FC
f436Z7rc+KC5s0dTi9DCEm6wSBZlsZVhIP0fnIb6EGIdsvhLbzknvPHONBf9gP6XSqDS1TlYtvJs
wGJ52iSeAq1v+l1pXk53qbM9w2+ZEsjr2UFtg3s1QduOcs36Ci7wF2mCjb0GIxGnBhO6zJ/T8FxW
WaWGWj/WmFw9dsvSZVBEy5+YDEuz77+YiX828zARx8LjYr4EZkDm5ictEyj+jk7BYhzHvlhOvCwI
UPKGPkaakofHePeOLZmUHJcNXadsAun8FR72L4oTD9Mi5vrABIz5mYGi2pYXwciso7IyfSdp7R/Q
V283tgrQ0tiCGnmdvrKm/0WWgZ7kwhmgKYRp8pN7zl38aZvm0j4qz1qum8EcjtWSo2HdtolpBTpr
8WGnWVGwTuSluojeu69wTv+SC3LzAxNLM95UPgKqoz9/63ZKA2fEtnXsh5JLt+umi6S1vJU6qNQs
YmPZaBkYuI/Mkxstmjm0usmA9OArDs2/hBF47CwEZih+ID0gF/zzk5AZjmxZpz+4ra6bHxqgn+/0
x/3flks3YlcQPPvdkJX53SkZoHyhTvlH3vOHAuRydQtRKmONi3P/k8ot95Sy6zSoTm7jGL9Ky0lP
RllO0SYH0uVXUTCPrMHI56ErNOS7vTe75xTR/Yfpj+sHkP/t5C5zlVPtMvzqLC1jjSkQVMOXNfM8
dr1F/ayXbXlEauS3UaD0+ZePJyDdGThnXkkXQJlAG083Qs8aMoDtxuyejLHj/J06Tt598ZX//dPj
FsTfBN+DybYN3OjPGx6AJOi8zuCGC8mwpfIv2SdjFgdDi7FuqZhIVcF3S1lib9HHfDURM35h6P+X
6OryEZACmTw0iL7+CUr9H9Um4QetNFeTj1AswVtZ+w8uspC33kuHaGu6r+ge/3rNfRunnunC9jRg
if1LythjblGjux5Ks++u/MkaaJW55pNm0egKSiEe0mLdtC++5N+uyqqGUoSzIbf604O95rCcjHyw
Dlvgip2iMmeETOovZfxD3mPgGEul9v+9qP7tmq5us5QhY4R88Wlt8YdZGr7Ebl6Y6fRztLE5MI6d
E2mgCd7g9NNwXPvjf1/0b08UR3fUk1CPAUrpn75piQ2OE7CzHcbaNc5ydDM/AvC0mjGKDG2N3JbJ
ZkQtWju7qjKWu9Vp2uJOS7U5+e+P8g+h9dP7fNGbAbWiT3bxxv75cA9L6rhTIWHx9KmHrwhA8Zm5
PVOqbLa9nV07265ioHkjJAFSqFF6YT47sL6myIRrdhzXrUiyhpkKGzznY8dWQzStJNWGgMdMRlbl
UsWmgAsMKG+KbCD4H4ZQ9B0Lp64OzAK8XbuN47OhZvdKsHR/BfeGwcuX+PwlgRagJLvggZmW/fkl
m6WwYKqL/KTXvs5I1FAqzmpuJh01KmzhdHT/3G24mLCyzsWYDEwrqjGF7OqUnFmfeRntepXav33Q
gWS5KIllLUvtb7VOcKTTMW5GvwE3lS628Z6hx7ybG8ovQgB8mSwDtYjtd/OZu10NUaEm+3ewgLEM
aYyPgolCu17mR+78YsnCupOzkR6o/rVTTjv9fuRE8ODbG8e7qvW8mvIOUqQDM2o3j0zZw4308jsI
Us0ZzKsRKbXUa7wB6vjglZqffY799Ec7rk6zKK9/TU3hIYajTO57YIxrbllpMk0oaCY6WzrZyYBu
RpwTH8ryRxXig+KMUZcpsijYsZIMHmr60C63IGAxZC7M+M27gCI1QRYGCjjcUwN6/m++SMsVas3g
/6Q9PKKlR7xZhyOuKipeyMFbUztx7rn58zan6XmZ6NQC4pFxG/TDDgAGc7I0ncp7g3Tlx1lm488C
96izU72YntoxXe+nYXX6WDlawEDcJMSTUt0Yjxgi3DUULdSAGB5M+WudL6Fo3AYvzvspu2uqQXzz
Z6J9TXMmH4vJm57k1QT/JrXlk6QRQ9v8IpmPA28r3L3vaRTBivq/jZRbi5e0nhdkb+hlX/wOhWiL
+uU4u13/NJV2fvSGfr6zgi59g1DG3GhlFlTa9YJeUfOPK1i7SE6mdyIJ179ru97aE4qlTlphzMeM
QXWz0xaf2dASGN13s5mUuC+CduniYG6qaUdM5PCE0gLRXZumsgp1syUnYC6GcYzzASs+TVJV7IXX
plf+zDySPBzmbD0vHX4rYdznspnABTYLiS/gQiGP4kcSr7QuqAtbzvJ1UuvueAW+gJG+sgaos56D
Zy5eyg0TpNPZExo8J7jNtbw7uEowTHKzFANbLhf6v7rCxlbV7z1d5Adtm+UVp9v61KAExOvdjT8d
S20P9FGWKys3MmikaPYKlC2KSbdmO1O5dwqZ3wf4my4xJTqiV9+HSRYiN3OPGQmcGEs1EsfWojDO
Vp873l27zt2YdI5uJiuIxPKKQ/zEoLN0x5NlYVacW7t7z+0NN6TnLYeFJ/8VEQqGGAJHcj/0u3y6
sRvPuA+EZZDlRebktUN40XuWd2b9AJWlQwc1YDbHreSKZzlyHsudPChp7jGspYcRWIm9ldKIMtei
AVhnsHHzyiS3Byp46zx1pk94V4N2g0xLZm75Yzp36bEQvd6Dgszl7wFAc2yoVtoRSWteHRIXsD1u
BIg9rej9T9W0BFGGBh5PXaXKiJFXefY6Z7ZIjZHjbhg7A6JC7TkoAlajARdJyeeDyz0ZAuHfUvhr
kts5SfHTNEX64tfPMP4nZkOOmQN4TUlNnI3swdCLfosRYxkH7dJrDxWHsDBXqN8wFopvedOaKHR9
V5xGQgbv5wqYClPmZX2qcwYzPEjL9yb1i1suhF58Vdi2opTB0VWa5sN7lq5tFrHwbc+iJ0689YRE
HuhX43CAp5adB89YD0xSMQvP2byK+3l1EJHSZrGvCAswjoGO1s2kXD35htaeA3vunrNqsSBCutPR
wVJ3HK2gfktV1yUFHbVHr3T8Wzf1fCRypnvIDKkXe21utkOeeiW8TI3wGqut27ADa/l9FjTypAbH
H8f4LrMq9JWbLBciCigCroJhKg4gZtzrpembnSP7lVJ4hds4KRBBRWHZT5ga0BHmpVmSK0mklgpL
uiFn6L5RivYTnzM6GgxXeutlBBJSBzF26Yz6ZHiissgvmxcycqTvx60wFyNKSUg+BdZi0Pst0egc
tLKn+dZsFW9HMW9uF9vD5J6LqRh3HseYW4XU7AD4s7ihDeidprxJ32hDsCnMNlYC/rfQ0Unr0oOk
zL4ciRIfvV9ILPVlTVvK1TYUef/H2XntyG1E6/qJCBQzedu5ezRJk2TfEJYsM+dU5NPvj7OBc6bZ
jSa0b2QLsFFNsmrVCn+oXCFeS2kbd2OCi6SKj8F9K9Rsr+o0WYNONfdIJJXPldOkb37eN9+QUmPU
bifWW4Pa8KMYc+vZ8OBHbkB2aT8TXbQHYRcgkzsleVesLrLWfeSRY6c0aASpSOS8jmUl96lrmwdJ
g+A7ibCfrc1MBy6nOnqwkBhdFJ1A8HXhmCYO4i6Bf1Zsu3kJWSks4pNGQ6XdOJ496lvLyJgQxw6D
Cb902hcHAOEHfbX+mRlcv8BQu8DaO4zL4aVpcAuhGJqz7oJWcPQyt05OQ6aGf/uqiaOTJNHKFtLu
y3VMx6Z7ocE7g8BozvgGGuSgwbSQFvdKt/5pukH2AAegWOBWXKZgoFqoHQ1sRUyAZ7MUjIlHjCeX
tI4ywPgtsGu65IDG730gk6+3c9orS8FKsnVDx69W6HMVMgRNGFBVo35QEHv7x5wAkbXblrshjawF
LtKF5g2UvbO1Zh+p8IpxAtL3BxjLzbvPQKn7IVI3GcgbuvYb0vLuh+uZ3RsFtfahR1kq1mVbuj+a
0Gby1iuRfgqKdKc3NWKmWeTZ8I3bsHQWiBsXJQf1HHB7G78AhsfgPKbm0pcK0tBtiYHXGJ0k+tN3
skaxgWS52Qb0Ft9kbHm/hq6Y3Bvcjwo5j1Vh5PVCIT1vXEw/gf3Fl9FoIdHCOP8J0EbaKA+z4jAM
llpvirJt001qh8Gw0wVT5U1UdeV9VE3OkIEuERG+vS/mtR5H2YGnCaadGh6m3OxI08oLLawZuDit
KtnEjWJskrLW98PEhE1q+F1Ow2jp9qIXdJ5pVZ7cQBWJf0EiY/bUYYp6pkN31o9AV+WAnw6alCmF
xfB3ObDeiPLjOlX6aaLdhtskyixuYFRrnjpNxDtVA0Jw+zfNYxskKkEjUdVhVcHdm1O4Gi1GeMJM
whMm7d+iPBiRFzbwTpe69q0mD7pLNWm/Fh7UFLi54cIbmR/P/10d1TWGFmiEz7um0ippb1JfHwc9
BSAnk/Y3aiTE+kgPjaVtf3Uxdj3EMdoZaM2ev/2qyQLgylU4wXeTrUEatatr/d+xFR7uhV76DQc6
7SEMLTQD3PdBYaCcODg6hq7abf2hapG+D9R1rzCvuv0Rln7ZbDcCn68TYpgPl4eLm7xgVH5FbggK
Lyl/317qYuNP3/v/v4Q5wZo95/mpNyiMtBy3uA8TJca+c8QJecON5jNzyRv9P5hB3svthedtq89P
/WXh2dv3xy5VgBOiBo9QNsmuCZyhjoG7u7lGFpkn4p/bC159qVOU48rm1pw3Vmg+KgYyFyPVU1Pv
/EbTyI3Kfov8grrw/S6jGUhM9BBpj3EdCmsWUGsQBn7k98HJ0XPm0bEnT06h9z0sJ9ydug4p+JUX
4GyiA3y+/ZTXXiuUOEtXSVBsZ56bwNHqqIAC5OSG4K9Qa+xdlvcmBK/C+A49eVzQSbz2UrEgEZYt
Jpn1+YH1kEQTcBaUg+JW6gl7HmUvTUCjXkY/4vaTXduphCQE5Fzoj1yJ58cVpU9njPI0oYgkxQyZ
PHlS644MJ939IDN9DRo/WbgWpiv6a3No2qR0QsjyIX6iDDtFyy83YxAOtWWZTXDKfVZeodmkdNiO
Fr6+kCxc2zHkc8KllwtbaS7yLUPTdPy6SU64R/tbJezKu7wcq1WvqgGCwvmwrRo853HAWFJgu/YF
v6w8TyXpiPQ9EwXlmPRR+6uSZRNiBWsobwoKKcbCN7z6mMansDdTG3D35+8zzarMwcYDeblMCfdW
kbP/ayGj8t5Dby44UpqC1C4rtQ6/TZ25heXndj4IO9h0djSXlj0C+lApz9cP1cqAF0emg8RVvfd6
880y+27VowWxqjp32KLxqW3GII7u0VVtNzWYoBW8pmTrCgxFb2/oK29+ajNhzqVh84dJ1PmP0W3A
AKIwkabECfs1Qjn/rW9M5WhE5rC9vdS1qMCljm/PZ7hXp+/yZR+3ma9mrlX2R0Owh3/4srDeg7RW
403mEBr2LTOUpbHYp0rG7PAQBOljEwEn8YPZonYKFBgqdHzMqb5jXMdr8FBqn9QAHSvNKFZYWYfJ
SliMg1d2MNLMcyzbqVdGgJhYFjRvokK4dlt5eIQg9jTSIVRKEYmtV449AAUniZ/iQhvUPVD6kVGz
2kHZU8faemzdOJUw3kJn3FtWNY4LL/TKt2PGZU/0ep1sZR4YzCD0o7Ip3WMnFQg8jSqY+3n4qBij
Gi6w3K8EPooVF5oK8smEotmhod8VqUbleUd+kbIrhkDZo4WjPBc2BLJCgTrnVJ65cI9ceUBVhe9O
coA0NTOu8x0TyE5vGPLhCZNa+p0TFNmaJk7zE5jmUu5/pf7gSjaRT56kg8HlTVH4y+7EZrwWTZsO
x8LhsQwdQbS06L+XDD0Oftzre1g02UEBx7CufdXedhog0NsH5PId8xNsGwFeTqRDwD//CXiuB0MX
pci4l5mBZJzBuAWS78ZMaTmnY919N2MnWMpApzzg/IRQcEwVrzv5AlB3nK86QUq6SkGC065h99ka
5JVKwqkosWzbkIEK+qykKUaShwdGiO2PsJbt/vaTX4YGV0Uqm7tboFZnO7MPrfWOGJnbhKdUom/m
ma2Gt4OJnRvDm50dGz9uL/cZ1WbPzL7iXeOmZnOLz/I+p891VwmwU83tYg2T23+rhcalGnoINjK2
L959WEMQz/14I8z+GXBNpafVHkUo5EGzil4mEOr3hV915UuApqMUQP8Y9Yq5QU2lQi9WGts/NUne
tm9Muct7ZdRqGpSYQUOiYrYDgKlEQHfNK3P/KTKVeKWoSbU0z73MOdgN08jRYRWKw9kHaeGOZIqZ
y2OMV068KiMYOesoMmC93H7oK1+eYhdBfypejt28/nF7gcu8LaMjb2aIt3UapN4Be6zI2TSyUNMN
PDJLWdhu1w47eQ6UIZJGNtx83hYbWg5CCl1/LczEHndSdVIsQGsWgR6Yoy64PmRNfuie0q1tpczh
iPdL4JzPqma2CRGGp74ErkFSMK96alOJvcQbkZWimfe9Z3T9ALnA+GW7bbKHwo9OpDAGIApaFzBB
0TMyNzjFQ/CQBjlN9dsfYjrmF7+GisQEVU0YErNygT3lmC2q7GjGl/CTsToQezygzU0OoGVfCKvf
Vohp3MFx1BYS3IsmlUnkIfaaHMVprq7NQhDUc4xgY7LqCv36H20fOIxlCXqrPmzQRTDh2Ml1muQi
XQ1IEsJdTOLwoUiy9AArJ3iEiYRupsbA2v7HMlHzRdKs0k/4WkbBwmu6vJJcwC2THBca0hqgqvNo
GRUg0FAWsI6ORSkc507+rtV+dkT+z14qNq4cQp147E5VL1aa9ixK5U6fhWmV6CRMvcKkIEnwg3P7
herp2mE4CzvTtfTl5guSolCDAltziqv25HSDvgWbHMMdG91dOXr2vdLDUQjM2NqhaSzf8Ns03m7v
vk8cw2z7kcno6tQHAbYzB25lbgk90g3UY4XwCVXOyAwqWkV1VmLpx/EZYfoX/YcKUnxEsDFS/lL6
xN4FQQB3Ry2cHiG2QYULMLrDAYXGxj1o2aghtYonOX1PAXZ8bDuzonOXtE+oH3Q/aCVpOujGMj3o
jYt2pCPKD1VIw7unHdHXUNRqc5upafvktIM3bh0tGphoRVhxr1ta+hF1g5k/xL3afnfg9QUriNjo
lWKt6LyGtj0Cwi1jc6KS9xrcnLz+AbFMe00g2O+lCCjJB9KKHF2NbnQfmlhvutPottiTIv0Pw9Ho
NCi9jQSttypqoajQX3qG/mVm+T+SsJ/Ayy5D3AknGbpr3MCrd8eOlPrAZETC+uxicNut1WVrW/eR
U6P28b9jyYnMuVan9bBC1Sj7XSPAZawFlI5/q8rwtC3YV+C9rtFh7DkYqAUjIhyWWxuk8js1zVhv
1GFAXQmVlfaBqyKE65Ba4YbMoPvXzN3i0JjxcK+gQuRMuAOnOui9nbzg7wbVSFaqIF/sYKjvo9Z2
v1kotD7SdKzk7va2Uq8dIRvWtoBLjWP23Cm0R0I9yqpaO0qJktxjEsDq/NbBmdHw1LOGv7oMwOmh
qsd4F1m9U8FEgJAG1DlSq4cKqQakfUdUDvb4rnMrCKVXXxZ+4pTVzXY+vWaanCivT9CiWeIJeQ42
n6hy9KP0/B1ph5+DBmjPlCX4elC3aDkQ/V01NdnntvG9iVDQzUJ6DS56LkvIqivXAC1gsjAst7Cl
msccu04KCFYxk+ugDu+h2Cv4dlpQ+FAuA22eqp22GijkUkgVWrW0+pVswDCZak3pr0VlPks7TIpu
dD+Ffuy8th0AMQYiW3Ns43KrDyM6wk1DnDjc/gIXe0TH2IfEm14Zi2Nvdh7/BvAWJRx6+xhpqfOU
RGr8ooxk/bdXuXg0kEWTVZQxWVETsGbBXOQ+vRMTGmVfInYHi674nas9Okt5Yjb3FVCThb1/bcEJ
A0maOyHy9JmaIdxYw3IiG2cxoSjuykDWD3EkhKj+0yB2tNtMM4IFOf+Lvj29NQI4CKZPA5F5Micr
09ZUBIy4sLL8Xy/UAZh6kzwlsRn7v9E/Gim2qR2UtA0kWHdz+xVf7F1eMbflNI/kM6Ieef4h22lg
oweFfwI5ksDmt/0Mz29byf/Rqzbx1i783GDjMk55tej95AupwZXlqcaBJE4J/ISCPF9eHWrPtgqB
EoKt3mmKr+5cq6p38dCifdcOzGhrkDseYjG3H/vyAue1Y0jDn8AiUR+cfWksVQ1QWroFN0TRDwhs
5WtzHB4sqStgDhSUdWLE6Xt/UFd6XwH4QAdr4dVfpEU0IJjRUiyQzTO0mZ2hSujAQrrKPvpAjd5s
S5XwP3sLYV/fsH/fft6LMpm1mGpi/6xRs+rG7DOHIP+5I8vwFCcZWu+5aPCLqOu0aeEttNrP3h1b
ghRIj3HhC3+2qM5iNb1fgNYWU2JGhIzqzj8xTuKOtKlRTrnew3PJyjb6bUSO8eBrenLnoWp3VwuP
jCArRPDQ2W3yAoYqhb9ltc+ZD+ZQA7GRcLMO7Wsl1D58in0DkRJ0an5QYrlLKeRls5GXxbXCZ6G0
JvLMfrFR1sY4gNM8xtJD3DNx06fElMWmHDwMm7VBKo9uPI6PTYry6SrplWoTVy2ayNLPnnwHUt7C
O7wSI8ANEOA5IIy85g05I0DueXR6/4Qol7/O0djaUuoA54zKNv/IW12l7B7SXRHUH/Bw5MJGvbJ5
GHIiMzyhhullzd5H5/VlYcRRdEo7Qy/2fa1nz6P08/s8TiMbQXLEubZC7az/w8KTNRcNXzy6wCfN
4r8rxlERSTEcs0YZfhqOn219Ub4raRVsBhC4ax897oXU/vJUYoHqWNwBILIh3s4e1kn6FKeXfjgm
AdOenTBCiDRAX0kbA8VBJur2wbzMtugV0Gid5iJcAkyxz49H3qAqYfgJne0qBqNkMFnewGNT3nNy
+qPqS3+Lw4GCZB/0xX2k+HG20pW8eBG56j5ENWDnrQZe8ImcCFrY7V93+TL4XbwHkJQTUH0uQmvk
QmSuBwyuqG0Csl6VD2WFVgSR1X/946XQkUMVUjAPIkzMvrWsqFtHjdEbI8z4MamV/jAajoSPFoQL
IJzPWdp5SKJlyWyEa48sxv28HL5Ub2mfEus9wzv2eT95Z4DOzdYBPtKQ9DyDSRiJq4+qYFWi8liY
3SPFJC7OUUlphdZNg+gk3hF1Bq0x1qu91pR1si4qLdPWXgMMeKVOshqIaAGLORZ97TxZQQGClV6l
h9jG4DyqdZmczAH/863UjWAJAT5dm/MH1MjfbRM+Hl272e2W24keYNQVM65JvFNvKea+9B10dG9/
s8smxATqt8g+ucQAG817kEVW0KTh3GPziPUJNveN7mwFPA7nUPlOka50iIeIe8IuHO4koFl+QoPF
nbUahka33kvcfnO2Ly7Xz05v+DlVdIIABlM7mNa6B0RwoY01ezMAwDhr/GiTwtzmOpwywC+fnlmZ
04RY3Z+49hFsGpAQmhA7RbuwnS8w+IDSJ4gIXTqapvqF1GlNthUAvuiOLc347rHvFHozZSeky6ze
N5oHyjofiZ0oxK3Xg5+sgk+UONToQ6ugpkI66D+iveMUm6LwpWTz4In43KEDpW3LRLgfaFFWzcb0
YI5s8fELACKiHgy4cGUOZqTfibrM6gOTFFEfsBZyQOK1fS/fFKpKMJctRevCMPRKuCBME8VUjBMZ
2M9eLpzAwjAQVQGcGY6vGbIWO4kiyJPStNrSbOUyVQfzr5ugcolQtJam3/LlQ6rK2AVmmyNQ6jpF
fDQVdVQ2CpDkce1Vsfam2kP4q2EERS8Q5Msz6H0b3/JI0hwMW6P+D1osHBvEP2xrV8FrrjZSBkjE
wNuA8oZxlU3eq1j/Mnww/pJCb9Rt1eqDS9pUeP8muL4hk+dJh7s3GyE5OljLl1ukYoS7BlI5fNdq
OTzgmFb8hHzu/9IK6f0uyRG8rSoyrFSCFtt3nCYLWjdwwsTfiKA4v2wvHT+8GIeIlUubiR5egers
IVbqbIt9DCJWxK4Kjn6rf8SIL/xnV10hdjIasFCJUNALNvXQmM3KT5rB2dh6ljwgrqAlB5Zo/i5A
m1Zk1Ym1dkTyRALxweTE2XWuMz6EmlGpf1EBWS+eHkfd1szACq/t0a2eLSSO0s2o6hEvpyiKR4QH
QcxrIK7Cu5oqMee957g7pqHuQwovka+I9KYoNrdjzuelP4tt9PVU06TUJrTNS4bSh55dGjI+eSUq
JxsUcLL3iissXwvABN6qhHthr6I+Fd5PxntoGMCJ7oLJe0Yq2GbURdgjhpT75UsYOXkIuwPRstTQ
0vhkonr93iSueHWgxCI2IWoPxIkqfjGu8/Q9yHSv395+oMvsyuW0cFxoIVACzrsHqRIHcaozx1Gw
7t5nWqFskTyHkYBIq2SGt6q1Jl4oOi8OKoUeq9K3nmiP5tyboBrGSDieYx4DKy/W6AfaNogF7Cqy
Fj7Iwi0xC7nAA0Emgnrln+50Hc1qD9POMMnNKv2YmGGFgnPmFysllyjE3n6RVx4KEWv4TkDNKDnm
beag9214lNyrgxLriP8k9qY0rPap78lY/nwpBsg0QJi/IZk+fdMvwadKSEgFWlxH4mz+aOVSbHpV
Bve+X9bPt5e62B68PSp0ICwT8EKbvz0RNWBfM8c7WrUmd2rpvehxFb+jJZdCBm7iHVCkZuGLXVTl
rIkvLAbO4JDI/GY5cAG8wWSIYB7h6NRi2xdm1R9xlZcfYSbjAZCQL8GXp7Vl7XR2Wbuw/rUvSduD
wlgHfyCMWfqi2EwTy5K830AYCT3iKF0neSEPnRYuFeGfc5KzcMKzuCScJlBpzuB8lFvgu6ToXTge
w7HJ5b2L11S6Rtxv/MtUwGOtOreIS3TxcdU5FWAwoFg4A/6jcP30Xxwvx1zHieugktHWE8aJyYS5
Ro9OYQYNsdpkEqW32kGxS9VakQSiiKiqcetuFctN0xMih90L4jLqm2b4Fi1MUEvP0VBPdHMMu6B2
AP9YytuunEi6LoxjbPYwzZ/ZPe0iU0hyYpvHTOqls8VS0fiptmqxZFk9v6Mp+6kcOJD0Ran952mo
N46hUZq1eXRDUb0ZUvRvtVFBOxmaup8Ag125tOT8uExLTlChqRHLZN6encxgNMPGsenFNrjvoT0k
Jv3UhNkv/JWTxSBqXUfVH0ZwCOQgZaYGHpk2xeqsdKn62G6YrqnHSKkYRPdBLjYWUl/cRW6UDSsn
tDRkFdWhNxeK1XljYL7y7ENiv1q0tA3VYxfV+k4LkuAu7ZpwL7us/t67bBy7xMcJJblsGhMHC3fx
5cuGbkVIwo2UiEHoPQ+DMXpcZQPD7SiCIjnQDo62egaduqaW+7syVXkXOkjf3Q6I8+AwPTOdGZeG
Er6vWDucL+qMU9OhkvpxFHp2jx+V+2YMSfLkNpr+4/ZSl/uXpUBCkWlOEPv5RL9KxrDuqlo/WpUt
n/nPzDWIL7lKZKgcwyhK97fXm5/L6dFIm3kuSzUt0JLnjzYWXa8laSvQhRVetaqZ82SbCFWrbGGh
a/uGF6jRenBgDsxRi5mVW3VY+uKopLR0jaQenotsgEc6GO4zQjTpNpmE5WxLrw5mZDcL2/bKc3Jr
gi8DUQhSwp0dGGUEP9Yw2jyicYboHbL3Et0FEJR/zD4HHk5315ngKiq4Ae38hWZMyohBtXHUI1fr
d35YFflBywsA43lqRttQaWEGh+jxLvkiXXlEjWzEBv6FgRCB4XxlgEhtZAGS4FMaXYK+YZL+0joj
/euPdwwQR3AV5MFc1PbsptT8sjH9ityKVjZmOQ6i+cOhkDj3LmQ8l0eB7iNCmuTd4A4ucDbcI41l
5xpjisps0IZEMg7dZBZlgpqpiPcPDlyUze2nu7YoCAdAbJCZJqWQ85doAVHE9CO3jwwiy7sk6Sq4
h7CWGVN08XcFmq1YWHF+MKjYGa8KHpSGBnDT+Yq5oUHh8eNTWksL+IRvPiKb8UuNG+aHQztuI+l0
a7MdY6g1SbhQP8+fd1qdsAalkNSLzzltqi9pJUK64ZjWjnYwlbpYWXRePjA6svaQztvndjTshTJg
Hr8/1yPa0CoyLKGLKdR+Wa9PFCPph145tEPThtRvgkQF95FvvFoIrG7uvHC967vbX3V+ND5XJX6z
Y1Ush+ZaJ3lWj7baxPGpbcr2F6qAw6ZiyL3wLufXxOcqHHy2qonExvzo655QYYXbwYkMJ/glw4ZM
oJAFkvWwptzX2490OTLgy9EHgIEzgU9IXM/f5CCGoUSVMzhZjXgJNGhWaUKjgbYXDhU1fkK1khov
kdV6v4OoKY6m7P1DaCN2izQKigG3f86VZ0fKBx8dkEnm5byAPh2Ma/RajszREBauOyNAQx0ri3Ht
1hqucLeXu7JtpwwaIJpt2bgtzcJ5bgD56tRcAVjkKR9ZljX3pM7+mzaYSBql4MFur3dRnnBlfF1v
dkzM1lMgsFfNEfR7ugYUGCEFMGBMndQV6EQnOLh91z939AA2t1e+cmCoxCBUMuWf8szZk+opMAyt
t9Fd7WsGHxiG/KYvE9+pquJ/75JIHFL+XHjcq68XIRNERTirDELO95bjFSEcmz49NSg4H9E7aHda
3YZHJxuCewudtKXNPBXkZyUR75dEVjXZRNAn5tVt2ltxhBy8f8z9rj20lBCoxCr0JrBu2FW2MnKp
qcYGi1EDcR5VW8s8WzJiv3zoybSLQRxFNo2puSRRqbvVkNVdwvEdKBW8EqEvp0PxOEy79FefZuX2
9qe9tqkA1IKoU1H/IqU9f8uJlHZc+Di4qiUvG38928YnYFDH4DChE777NcJ9qxFUc0xSLdGzvL3+
5QN/dmQQkGHWYhIaz9dnDoQaX65UR6xO4x2IAX3r20VzoO2Eqq0Il4DT0yG5+Mh8YPqnwIgptM/X
s8pRdlXeBifN0ZuX1lcVJGg7du9CLLp8rwQGywZQRHOS4my2exMm/z1TTTwN7GQ8eiJOX8MscfYO
CtG4o4bjbuhMuc6YICcLS19Bi7I2kx4CszrlR9Nx/nK/dbVCv00DsjqiKbjOciPc4ZRgvzVGEm5a
t2t2NVp8NELBF9SxWv/d4yPxqDu+s3DRXgbk6YdMtSmtPv1CBcnvjDKieUFryh39PU3WEB8P9QMl
aG3BPvDaSmwhEjzSpWlkfP7IGqLovulHzkGEvokgqO0r/6E5VGHG0XXO0kXjTAHvfBepINEgHNAm
p6Ewzz+5XeiZD4l/AgI2/sAdGB8uGBwsNJho6GNCXWAyAUBLAsPt0Mh9zv0st5+CkQiPzmA1oELg
IRWwsRzwROvQ9Fr/1BmZ+KUAlXr2sMdDrSGfNOOR1mFugXg7ChquSiNqpRgG+Ax6/sA9W4FVcuRL
vMsMM1vhDiNQyW9876eaDX62UkEW/vB6bQwYnzYy2oi6oseCfxtKwG3bMDwBormHr2q9xmMVJytD
ixAGSBFUwAqtj12BMfrQF2hYMGBYIYHr1rTGsQdGgcjofDzd8LvHTpL28zqgey2PtWyyn0OYvKZe
aP/0FOkjl8jdLBFl7P1v0Iazl35A+nFt9WhxYRCjMMovSxxjUL4ZE9Qqs1I0iBT75mtV28Fei/WW
+UWGZqzneDJcRYYDIpvc/Gcy2sOIiBC6zwhkC1m905yy8FWkebjNgxBHT6QEu282ySDCTpgyV+sC
wTdrZ3O/DI+R3X93x/hoNLnW7G4Ht6snUaN2AK9HZUuT5Hxb2o0cdCduo1Pv5s9q0XVy02q+P2Cg
2mv6TlG8DFqgFiu7UShgySK0OleYx1fPIk+fbv+YyyNChg9fYvKFnALfrB+tpMANIsTAj37TVphB
1MJ+cKy6GfZ2GoklBtflgH9SW6MRRR5Kas947PzR4YoMYUUbhjGsNu1LlJ2kWhh3rpOaaxUZ4TUK
Aq91lbaHMEYAmSaBil6/UgOJnf6KzbOXgRJbCI6XqQwscZrX+HAiqnCBc+gw2SuiCJCLp9jtzg1r
Hx9EJ9gpRe1uaOZntB+GJYPmy8uARR30DRm+woM2Z68+HDxpxpUan6Iua8t1opYSIKuShzuYg+V/
uAtFT0aMueC6yez248+/O5WrAFHCJwHbMfsQblGbyI8zFA+Qd97FbiyhSgByjvd4dfj//F9WA7s4
eZwS9Gd3j+xGGpG5XR0L4EsQiK3I4JWO0NoS9ASXcsRre5pvSLcDOc1pNHb+bBkC/qNhjT40VK17
7KxI+yeGFrLz7Wx8uf1gl9A5pivaJHXH5mE4OmceqCFe7rEXK0c5pBMwLnW2edlXK93D4KjTfblh
noQrnRUM26EJGHSCPfjjC/XsN1xMKMpW77VW81CnEvVHjuFI8JFYsfNS5banfr/9xJepEotZfEVd
oMkGUu/85Sp1SwtZEGfzIe7/GlMvExsMDzFmvL3O1Y+I5S8safh77nyD6pVRFiEj3yM+rBZK4h3y
t6HzMSZetVAcXyabDMh4FFo5AHwYY50/EUDhPFN8PTppRYFWia4pwQqnROxjENR6iRMGPgvPduUG
OFtyPtNxS9BP9ASDUzt06baO8OvszBq9iKjCvg5d+ihFri00Omc9ebiDVYBR0wfd2+13/InfOs9Y
GMlAngL3Q6ce2ZLzR3fSKO7KiclsQUx19mGcdUc1ydMPJNj0566v8Hwq7MrvUNEqW20dI0j/6Bip
8THkAn07WsGFu7YwHzl4+ugz91fDburVWgK5rIIc64gfFDpNSpCVS9DEa/ETetmEtCFpp+l+/uMt
LHdstAujU4H0GiartGyhff+rJUG2UTq/w3TdclbSkdUf9hkJLPTF/t/C88BdB94g3CySR5JjeAjA
JYCa67UY1YVM4eJaoinNoNMgwFjsiDmiKPJFzDaB25bh5fOIMgD8AmfEpWnnYRyCPls0QtwLZZIs
KclcnAlWZnAEk4pWztQ2OX+3VYFXpEhz79AMdvjLgbA8nhDxlBVJLO6PWwu/qmyhn3AFHKs5Kv3N
acYLxNOeLRpLvXBbyj7Q3woaumHVQ1iPfVxgDexucmxEmyJDXb1Uf9RYXeH8U+ODKbtX0FMoRChD
su5TOeApFHp3A1PptTdp3gRVZi10IS6CE+M0hsLcnLqAPT2vj+24rwFDKANRX6vs1wa7ConvL9Y8
6Jt1C9vtcjFggGAFoFVAs7rIE9y8V4KkR74Br8sUoIdrPUQuvFIsM5fUry+C+zQmhEo5CYnSrtdn
RwqwbzYMphmdzLYvsD6owsLYDm2AEevtyHNxdv93HunSV7ENlIpmBX5qYbOUyzg6VoKxx842i9jF
KsvR3gGjF/VBN3rRPyRYfuBqgxv6wsH6bKueBT4QZxNJhYTXIA2a42ZCX7ReozTRsetyxDIZ3pe4
TzlBJvH0kDI/jaaNC6REJG0fiFCRG7yU82DNyGSApFXV/ikfk7ZdlaNpeCdHC6x/6YbXNRGwdXGz
CsbeXNgHl9FAR16MljgkN67E+cdp8QWr3UBn2Ja72p7WW7fpHC/aaYn0fsiRPu6YD9n32x/qyuaj
gmbNKVWcmn3ngcDqwQjaZYhkIRyvV2pZuS4ADj10CrOVP16Kbc4cHlA1HUVztieKCKPnRsn9U9pj
GhlI5RfKL/GbXyjGwuefAsns68OWskl/6SLSDpmthODsZGRsO8expQw5od6ovCDH2cl121sFuFfE
M28/21TXzFZEy4ZLYwoZxOx5jjFkhVE5CvLWlWb/V+JHnuBaS0WNW9lfkkp3N9TGTzqN+ip0cVS7
vfpl2fW5adjmKHSAEhOzr+jGAPgrzSWZok95VNoYbLU1Mfv0In0y2NRrpSkAouLFV6SbOIDx2GD9
9IT8vPWf2UhYKG6v4ayq4JP9p9krv40aBMwAOTtCQ1Oo+NKXQo3UMmMjptGReMlW9YbwFSED/IGU
1lr47hQAV74DEAxzArsS39xpu39ZDB+pCMZsm5xaFDmDCdho7M0G/mPQ2tVLabX4taiNtjNJ7N8M
b4SS26GVus/HsXmQGExs0hD11gxN0i1jIX8j0OV8BH9k3jdtmdxR++DCM47Z3xSR0UlPHMRJ4jw5
oI/m34kQiUmn0H930oYZCxb2roox9mQoiyEwyrYbhn/NB85SyMbpHg4cqI8cNcQxdrGBCJLGDBzN
SzuvT67m6SuPTL9Cht4X63SEx4xfagwbonTdY931xaovO/M0NtL4GRWVukIDz9jXWsBAmyt/W7g4
KGV0PtcNpM2dxMMkWvVpNDCziaKHQCTuHqpgsRtDTUGblWnck+is7hirNgbLwxAcQXbaxR6kowra
FJuegJx9A/vQ/5ZnYfMNBuC4KivN23Wiz3dpUMTfuhhGHmbJKv+z2p1I1v7LFf931wb1wS7630EY
5neSptIprFLxDQ9l9HBFq+0VUdG0KQKdg0ODqq05JgrN+5WK69B6KA0FE0RXrnCljr4pEppY0KTj
LjXjfg1sFRkI32r2SiDDQ12DxhaDI9aMGI1160sUSkdhYuA4Yl6L986hVsf6Qe8DYyWKrF4Htatv
BFZWRzpGQ7BvWmE+R3IM8aRM6w2+nsY2iZEF2BiTrwhyugErdJI02BxawWt27AqdAMtaSxvaKirA
YXkfG0OPvZetHkQuIcoYnaVvQzua8NBmjbtjCmFdrYZ+3zGppSDxTfMEK8qgOeMGm0rDJEsRUvA1
0Ard4djg/LD9yFyPRdOuEa7F+EkVuIigtzfKGsrqoILNH6ZOHsZ8C6drfqdPvXr0cQQ6mwDIAMLP
ztZo0XIsIO+5yOnvUkupvkmcuDYqYuOTna9/Hw45/Z6OLP0P0wlAh4ISnOhBGUMpN8tbFL/s2L3S
Phbp2H4vhiwuV5bmQVjyxeji6tTQR5q6lwYW3kHYL6SD8+jO8lT/EzYP7TCECOZRZZJuDgYLfMMI
Zt13PVjaifnTHJRH0gVAFnYldpHTFafcg8J1O7jPb+j54rP4WdYD4mGRCa6sD2gAS6VjCeTDcaNp
Ja22hWedp4jTcvTwkPQAzEGXe7pbv0RQB9Vuza89E8SRDSVSlooS0UtNUS66/VyX24mXSlEK0JOB
Nbna+UKeEfgTMdE8tkakPYcSXY+NSPqwwhwSg5KdLfP6BTuxGBfMiSGxcC1dWx7dBIBOXE4mV/b5
8g5IyJRBhXlstKgxNmJME6Is3g76OiKn/Y7gV6qfxtaHf1YHUnu6/fRzWg5CGmwpDLloEbK1QRac
r1+3kGwGZDWPypCNaIphFZqVNW3+ApugSrwP2th84CLlA7ITYXssElH9D2Fnths50mTpJyLAfbnl
EqsipNCeuiGUykyS7lydO59+vpi5mf7R6EZdJVBVKUWQ7mbHjp0PEJZsJzsaeqO6GWSgi3hrlfKv
dtZmwUnk9Z1raA4pyTQiM/Zy4JVNpDPAGwkEt9u+49/3Pi2sliy83pOQG1L4Dv/zr/bfPbAkQd3d
zz7dk/kf1Rftct+XK3BRm0n5Nz5PcJ5O1ig/yoJ2G/+X2uc/q+b/97ySkoYTgWv/Py3DuTDWzPEX
56iqrTzMjps/EG0AIzDTbSYBy0cr/9eEtv/u72TdiDqdQdD9LPyv3x2kxyx1YREcnZ787LaGnBOa
uZU9zpVkW2rpjFdQUvLzf/5c/7tTCDGZ0TjaBLut/3EKKeiwVTXpHART8Z6TMBbxWhIBwDQqNuau
ZWhSF/HcNFSdXf2/eYc5bu+n7P9f5PJR34NNqOHvIW0Uuv/11xbkd2Eqtayjqax+t/TGeJgmuwD8
UYkfVjTwYQFglU5UDt36qhlZdavre55+7fhT6PndVnAFsqQPmz3dT6z4vfar5dVhXnvyjF/kvqxb
wPOyBjrfwsv18+oF3ecozLJPurR8l2CtL3ovAmChLfRxdyIIR/Rk6XNJPpRqZoytr2J916Z1WKKF
gghTYTPLlqo5JKLCeUsHEmFC5kQkaAmrk3Pim9rwJdzJ1CGZ+/5uHW0txuXxW9/U+kTQB2sT5Gks
Tli7tQn+mOlxFU46hrtwmMjyT1qjK8hxE0E171hnJAMJyapqD+NMZGI0TQGh6Ow9Qq/rYRqQW4zX
soVknC1nMmnmNJxrl5AJcuEhzCJvn6rNFEXSlms3hnWjuR9bZpKu3hir85Avjh9EFum7/HdEdqxh
5o0zqfoLeMxeqWmNXTPH3D3I9ECw81zuKuGDZxUsDVwDXCtDuAx5L/YdRJV1lwViuxpWpbHaM8uH
rVsWd19mi53F5Zi6484e++J7YA/lpeB8Oa3uJE32cnM+xtxz1NuEp4e+eAqg1hXcFzgJ2OZ8neCI
gWmlgw19c0mjehPDj0DqGEJVDNX7opXDdXMAxmFyKB89Kdcu7PxK/2MsMn+Uk9N8Awmxb8xQRfGw
jp55dBqL+2GctCJWtW5HkLyow3IF4nYrty2UPEShTDttZ6NwvRsmhs9CN+2Rl3QpE9Mb+BzMaRgI
jA28xEmDIE3AmtTPC48IqEziJJy4GFmvCk2roN3P207zCUtZqi9z9XIUp0YkrbOZEdh5GG+dZX/0
2GmPHdX3Y2MrM7Iy5JxwKbw6mqeGN9TuNpICa9f/yTdpP3ml51f70si9lzzPXBDFo/bp6Jt25lZX
sPVAf1O5Vm2DQ77x6jmui9kY93PQClwEulP8cO5U5t7p1zy4rrRVG4xxtandACgRhqttiWOBhPmX
5wqZ19DlozfDvA+tUnifTdPIIhzEYn9adUVEhwmBG4AzRE/enqmki2zTQY+cfp41iLoWOW97snTq
dzcraGD1dix2Va98CL5LhrEBYLv33Whd+VSs7XSz1zT4ktZk/xDbuMK87rzxj2an0A5zE8vQbnR0
iFl270QBr0bInt5A+kSv/pqlPWxRKet7o9Lb1Uny3H8YJtHuuBiLqwa26yZ8NBLMFG69W3St+SUL
SKS97mq3QrgZPd/aQHoPsIgPhlSklI75zmg1uGI9zVXQU2LG1Hrzs0ZKAHmIBhbynpq/edQ1fbvN
aAYq3oa1WA8EjG1nq4ZWF1dDKm8EbRaRaWk9+BLd6ZO+H1kJl2LW+4gCVVAQG5n8wMQMvFCMldmf
Ft+Vn6UQWh36dr8efa9CS0ZCOqX3IThURw6vbqi0qF04G09ZURt7v8mqU+5JL7qvOu79olCJlVfa
wWmrgrPFoferDcwVrHiUB2nY1Y/R6zBKU1MEf7NFt8NOl+UIYdsMnvXC8nbVBDSVcAFHOljkrOmj
weV9rDofIGQ9/K2G0owNbAW/BfjOPKSTDY4UnpBEvNSl+dObXRuwtUdH2gDcrrR39pet891PHjq6
M571xcuJZy6adySucmelhmDLdewOLCx2cVuTnhOuhGJwwgW5Nu9aXqwYa5CdR3TGYFt8UbH9kg0f
TpB5e/ZIMLFkpnbADNWFBSfmA6iRMm7a1jmIelRH1nVbmxbfJuMGq6N4sXstO5IJ0SfAyA/YGvKH
vJzSg879TLhHPWbnlCAgjoTCrvYmm6pl2NlWHw5jWVzxRZiPAUuVt2aZxLkg6SYUvWyTSmH9msds
S3DbMavROOEKczLj0WplnDIsiCwHVnaoDdqiwSx2ZpboFekJhePWUeFB+JxkOr/4/Ra8pG1t3do0
FQ8cjaRl9pY8gLTkj/WS/sCgWXZTkOp7Z3bni1+OVRN2cH0iuXTb3qiU8y1XxYnUiXaOMHq2Ry7a
6aLlvR/qZqsnPWOlKNj04ssoR+8154jD+23Z2mHNffNauV0ZGeXMb2ONDkfeyj+RCAztubJBGFfg
6gDaD/211De+JgNQh18WzYE7GVaq7syv2agbJ9EI9wuMUGA+Eg42eScv7+o/69Lr+wHvy73Y07Nn
YpeDvcq75bgS0H6ghL2iLuaRBn9zT86Nb4azblaJWQ1aTDCM/7LCUCsj3toSB6vHBiqYSEqdtM+D
v3pubqdZdwQNf1PvTHPrvrYyYHA1zIYWj6nqYxI30jevmInIQvR1g2RWHS8a/0GuhXOTBt+yGExe
e8OfCfRp2GLHOPApMjZKR74bO5JzVew78rYPmb/l122oWE8dSq2JlJGD8GG9R4bLukruv6zOE+kR
bFWrzT0MbKF8rJ0cYy8vmpcBNxp1PDcLHUyK2WVUhDoMha32auSg91Zv/tlMylYMK97ftvT02G+C
4iXXpWNGTt5DLuuai9ZL6orUqYESeXNv7iAcB0+U2cYYrtZQH7d+8PbtWnbRvKZQJGed9dUQH5Pg
ltrE6+j0pYa/L3Nvet73Mt70abPD2hfGg2ObEGLZxBKx5lfLv0LHLCLpgELfEv8kzVloFNn2ZtSK
q3Y2PQ2otwNBFUUt4raEIgjq633SOxe9euvqPfF6IMCNRdvDPcJNqRZcTYTTbL8xhOkHc0FL2RZS
LXzRsIUpW1Gw8eZPt8Jt8jdjTLOka1I7zIT21no1eq2jhNo5431PdJb9dyDbX9ILVmQmkCaat8g/
nhyI+e9KQpOZaZKr4LYjW2sQGMzNb4bjZt1pU+znBGej39Y3s3ao/8wUgXBPNoofNiTgRN5oatds
tbY+IiTNT0Sn2rDPZpX091hfI+u8F9D2fA8Tbo4PjigD3GMxpnFPDN4YoaAAN6GogP2zikaFWk44
tdQ5AuEkac7zJmvzsEIn54erB0VOXWDtIIH37DGz9V3hUcL2mvRdXnZEIXka6l5L4Erp2H/YadcP
C1OpJHcwZ1orCySD0wbhBG85sa3NSEadcRVlrlzBLJrVI/Sw6mR7zEtzo/RhW1ZdTJG5ISW4VRFt
jWLeFATaGo5S6xITugRM0qa/YYZ/Lofhd+m36Yta+6cKQ98760e4U4nZIvRsK2qxnxVTe7Lutja5
U853hqPqJ0FMdEvQwE/OwI+5MUMHEBEl82Um3CMUppnSdptn+9qyDpwMxGsNcU24JrKln03EMrGJ
GM9EYEeNkAJUZUsofrRmi3WhyhfcpsVbv1iYtxoj0af50lsN8O68rs5EQNYhBjH5yJnP9ddIb2/p
XUYAsfZKj/wcqOxCBvyLRR4A4TaziAKwy9z/xfcknYNtgmNFcXkmuZ57eQSmXjQrMDUFQAwDzdoC
bSLZY7h2yKOxv+jD02pbL4tpxtRXdlIP2cGvizcQDE88d2KfTQWcJfYm58ajC7Y+x9ax48Grbrz3
t0XaC+xQ669hz788Q/v2KaAigu76h3Gy+VoI4Q8XYb+DDA7CrirVM5UNka62m7KOToT/Y4reG2Fs
KyJdY0wthS/2BlnsHIT1v1Sbp0gPNjdWUJPO94V3yxB/h1Sv9206fWqW+49GNgiHQCQEXh1LDqtj
V2xlYjX5ZRYzU3bUTK0Z3p3ZmvZ9sXyX0gcbPVtP9hRIGPPWWDLDzTb2ygEoEvGxGBHnC4eMX4fe
aO3LYDqQbiYSIyumGH7bjy2GVwqjF0q5p27IhmjJ8mSb/Oww9eLsbt4vCrIz5UJLXWC6+5SBUuzW
mhYbreVcFt7YnVUV4nFlmy3K+rwP+8ZqI9mSanU3Ti6DA9c7v/rd8iLmjTLGLF9svfxxtvouk85F
7GsC5N5I1wcQNefya814xkugFx64R/5GzgT3IFzjox2dq9WTBVRMvB4BXxnY0jV2lgX+ZUGU1Czd
T3ra7y0XX6mDO8gou/3GFOxpxrwfTouYD3KWcj/b60WMQM9UW8uYpKeEbwlI6GYRowJSNiy6SoWB
27zr6XqtFxPclkNlMdr5C9YLBt5G7YTubNQnrJJurHeGvtvM/s4ua9wHzy65ZGx9N2A3OPnkbZ3x
3BkU6yTmVV1zzoT9r7H908Ry03ko4FW1eY3GPGT2STZB85vNpPTF6QXxGS4qObJfkGDk/Kq1+m9l
cADDuQY76HtjOIk28aBdhikY3IhfkSA+PQ2e+r5+N8jfsLImns36nxHMO0fnOezT4Di280/nElKf
c6GfRtN/HLpt5JaqmI9woM2DmPCmUrf3ZaNF1TDMUWBqr/42cb2SSHcmuu3U9/O1t+tfg8HwYDAn
kiiITYxSb5Uf2pzKd5VLyZfkv2EopKlM89dszn6kXX33WPWiVfFX0ZreiMZ5ns0e9WYiia4yzHCr
u4ds9JoEKwJamtU6IdyVNgoy/S7l6/yIXtDEDNd8CnH71nWyPDSL/5x2Q07N038UUEj2Q7+1j90G
STKbm/I6kB+1GdtXVW78/2brL3kdinn4SvSdD8CtzsFQa+2bhu8iRBZV+6bp7V0OVQj6nnTDQd/s
aE39D+y/RFJYbPZMhvM5+94czwPwStzB21eb+eDccnAvaUsjzNA3aYrtcZbNg1i9M0VobPXBbdhK
hawg/7Q8r306i709jSqkwtTDSqX6zjR69UgUVPNYGVz1WdmIY8B2+sGj9SC5pR4eLbet3gZ7NkLB
SBcguzH+qRXVFFzUNAvdNCgxkRQY/IVwQhh4X4q09Ij5b8Q65H6roDYGdfEkgEaGqRJ/7G0zPqzG
V1E3eORAaC3AvMDZz9L4aKriN63WcE+ISpRmHqXJlN4u14g85DFUg3FbmvuXl+W3tqKczYUrdprd
l3t3tr5FMdy0QVkhrornQq+rP5rs/rQzH6nKM2JDhlbEKuCGdz0CP9DzbmtaJ8R/v2ndVoatJvZt
yYPJ8DTRGps/ZL8mLX3o+m3AG+1MyARbe+itYSWC05gILBmYyNxXRtxyWkLmlcDsqU1I2Tq1ebfX
uurdHdxHRxue7tkGnkeFgF7zr24W0ovtuTAOxTS9+5p3BjXLkGkuz8oNjoy3rp4PDIJwpd8t6C2v
4uklRUe8EfncJlpWvK6leJr6DkbZtGahpy9DSOzkfq5HKsdx3ouhveCmbg6zkb+PPO86x0+UWT2O
m15jRaJzYvJzXxpfe6ob57A5QuwA+kZdU71K0TNM5hmpa5mGK1jCFhaYr03xwnifMtj5alL5xBhn
X7Xt3nOX97JIGWpNF86u3/NkxBToJ3adT0q4586bP6QsJ+bk+mH109j2t+fJ9w6O0y2RbXMbQ/8L
sYQ7vEnemTSrd2nNlxLnFJJPcZ5s+6nItR+TyAEg7v2e/UwMtp24eGO2N5z2RJT3PyStJupLOV9z
r38w8+2fXsyMFy1K5jVtwcXJf1U/Rfxyr0ZJkKppwy7EQCVY/NGyML8/t4oE4FbzaGBbPlfblmdy
bD9GEx8S4cCJVRRfKMZ7mfu3oqmSNoNiKCQt6mzbX03u3cmE2YW56cXtMu7Nqn1WPE1hRm4sUZjx
3c0eu5N2LgtklwnXP0pOswu87Pfgk/VdOysYWH98ILrhmFkr5YFCyBEigE5cLey8lc/ZwCkEr+Ih
N5YZVTS44sq9r6qdvAKerDPQalSfEG5vfZleprR7B4uaxbZqnlbES6mlZ9nlT13qXvRtOnmz/04i
zyuRX9ctRd9xprdxNdpY6WLvjog7RSc+Grc9jcb60XTE4ttCp1ywQVgW259tdU5iMWdeMfk9WPmN
LIgdWUY1Ww5p4vjdOwb6uzhwnO+LbfU9miFj0Dmn6jQM5a0zrfcU+UDX8R6yG7wv9fa5YQMmZFP2
iCD3rVq6/zzX/3IHv7qGvORji9Rp5bHhaFxLpvk+VurASfebkXlPSLo/Rtpi7jhQZ7YP0i97dnHa
+ewto46Qmas5f8yufmXhPRGp+5bTB/giJZTYZ8Bapy1nCtPiqHfaGdXKLh963JEZ2O3RSs9mZmhE
IS+Pvel/3R12Z67j+pcv04e0amNDMnk2kZeNmTPbC9Ko9703XBnXrcA23AXr/J421P6pTzHgTFky
9ZPHNUTFkKUSqGWeng2aLK6AbDjjtn4rKs07zPUUcEeWD0HLcbN41px4qjtl6/ApNZPIjfy1qVgG
qbWc94icgh1LCr+qKYPv7MkHZ2JPaZ2PZrv1T41g/r1k/k7L3cehMNvYXQLsITwmhj4sO2WjNARa
u8Mc+eFSDLn8VFBy8L64wy3vArqjwlh31Wh9Dlo9xph0zBB2KoWWV2DhMzs+q1YNoWlkgjUQVT1P
tps4QVXGdrtMu3y23+3G56ZseJjIJHlIPV1F86jTQuhAJJmgQ1kYswedmOqUNjtyig4UmNf+RZeB
mFU7Z2UtZzVN8Oogp5LaEjfjtjyJulk/lQcACpG2izalTQkxgwo3RLqbPcb5PH/WXrCP9zRt2i1L
m+0rVz4samDfh8zxsEiaEHgt0t6y/LFNGzuGTSTRSGT7os1W8TQtAaKeWwEo3CZ9WaI7sDnM9crZ
1aJqLpOm3CQzzO1VsHVD5FUdJO5qr5Hf6+abNao6Xt2sCRgZmCWRfMYaeev4u81lfTHtAbkqWFnx
YSnc7tPnjONLX/LiacMxFne9jzhhuvN26bMxezUss6KEXnc0bTdY4ReuuiVGTNvRaVzJf3QT127q
vc5DHGX2mGxEnMeOThzNJjx0N2TZuLDaaS8Ih0JO/IMK2HE7O2vUSMxpHuYMNiiW9vWuyUX2vIEG
MEndaouaKK6yoNJbvPBuorPT4UybDSWw1W9wC2XSDtm5WYxfU5/eZJuirc7yYIj8YzGRDHwjZYAh
UNnXVrtKpMXYUe6XcNqbu8hHYW7OjjgEjul7NdTqF+QXBgw2vYlC1F+/jVp8sGOU4qM1n4jSeByQ
OWKnM04EKDwwvoQT4M+/2hYtrB61yyp5uau7baS080+hANdAFk1ksz4QiYjOXa0Tz7b5WWnutbGH
ndWlVwadJNo5z8B+HlQxHjgblgOWp36vpkaeh5VBSmg1qRHhRHQie/S3aClsRJrMZDuunNa9JX2F
nmL89kr1okBLGUIhbitZx0zF8TrPF1VprxTK/1ZzeKsxBhqrB2ZoqDtWr61HJ9t2DnAMlo72upqv
nlk6GEJAZiPCWtp6pUf9IjmVkZmZdjf8sjIyzIYb2nquELXjrauCS+aPe0anDzaKSqwrX086HRxv
b/HLtlzNZpEmluzYOtCTNeNAZmZ2LDUXVaLx8HLOf9fKu6aVhTg/nUdlzsjXa3daxspm5ONq52yu
6c0odqxYqZ6I/KZqd4OtNw9bqYunDn8kL7j7NU6V/jkad0J1ZlnPxcDMW7RsWCxF0V8VSZ1ha6TL
B/XWlhT6yP/JaYfLquoq8gbA0ONql0lDHv5OR3iN85YvTkgLa9GcA06mrawaeCXLkv0gKHG2T/my
h2Dx3ElFLS0MgdqdfeTFxum3aVdu/TyaSwxKvuSpS/3+ZqEjIddsYr/ipqpChc3ycRnn/i0b70Wy
0oZ4Qgjle0bYJgelj8RIqZBj1wKTrNw4zbFrmQsP19hC88So9TSbk0Z50dg7fXK0X5vasJoaDc+J
rbK9u7lOUhqlfnLsydj5ziY+B8jbl1KDSD4WPKK1jYDSkYNHabYYYTCSVGcxwbg0dMMvZtexh0RZ
nhgmDSzkhjJI+rFzvrcyE4kq+y1G/Xwv0+EfS9G/O0/lXBClHhfE0CYCgnC4lFxUmldme38SWdLM
hUNT6Ba7VMovRhGMwiuNnva+gHTQ/Tmgw7Fopzq2ZJyVQd3iI6pZbf1SZLJM0l56XIva+5SP6lqx
uvc6kvn74o6qeLX9SUZYR/RdBzJwj0CRR5jCqWxGRMfIdKp1X7suzfWdt2VL/9791lmYrhRbliq1
J0wP/mc2yf4wZY54ngO05bForH2XqinOau8XqaQsdguUMcLl3Tgb2HXvCYC9OovnRHlpygTDDxfY
xMh28fSfdJL5TipWSTqXdUUoeBmDjfrdBASF5jE2u9RtUE3zzUp3jJ3JCxzwdWxgJeJJZgUUyV5M
F5tlrASvrBm2lWXtF4NzO0vNKirkUO3zVfvbUUax5j/R4bkO2j8p+0955tBBuNmvAWbNY8WUOzSY
VaF31IzUPOuCJj5ipUs/oXBtu3mCDY9cw4xNe1VQlGNl3vO8sEm895pLqKuWDsWDcIcmnLSaMmY+
N0Z/ykvwOh1E1UFz2FmrgNPbfTLYoM+NOS8Axw+PXuXuq76+GjX/a5epritEYo51UnI670ChY4W0
FGpGEWyxrzenua2ysNSn8ybNOqr5e/WGz9Sb29iarP/riFTh0FtWxGp2FpvBxiM5W5Q/A7MUdxk/
mVpMoO2D39s2xZ1yfjY3f5dmsySeO110VzyodAA80GwPuOr/FL3FPsOwnFciTcIsv2e7WwWJTVV2
5JaREARptnIbYazL70pL+dBY6cVxmiNInwnhDaFTWxiKrDDY89I+p+1QJpwYNxD2Z+WAXlgdhPZh
2tES8Nys94enpVbvDXGUNmAmK80X6n5b7YjgLDjUlxuaZveDte+p0DMnKYaUgaAa/nYGU2k+dtMP
/uhdu++D/qDnxY613t/0F/almVsayOo5B86D9pDrEU7WRBbZVzGUz5QXL44rMRq0nKIqB8uw8bPp
ZZl4bTVH46we6Oy8T3tOPc4Y1+MoobYtvHK4Q3KXUM22dpTA1MRMqnbWtDfDIwx8qHGktq91i+iX
BodeiUtpM7HN9e464nkLbayYYnA/0tRJbH3a63aQRw09RrR5qiExp/osDOuPLuejRnvvVByxhErh
vNX9i9WjTvee9unZ4h1J45jKQmdy0zwxc2Q9WHRfxgJCxJUJGQWnTVe/CZm3d2okxZFDbW/BmoB9
XFuMwBusB7mv79qu9MLUs7aoMkmx4cG/ZJQWiW2TPjK6WhuqXp1Lv/nYcntKPJuG5D6fqKv2qZq1
/cqPOdS9FYL32IlhfO40zNPckbchM94Jan1xSvGMbeypE9U/bUGSSdXI6LlA3ZfDA7G7Pc89VEDH
66rI1lsZ1TZ3QV7X31PWHWuz9g8OwBhSf1VS+0aZVG7/ZSnrG5cPz6TsMrwltR4Cf8lCOZvHrqse
prpkKDuRil5lNKW9PxyrVI9M5TcYPoMlUpttceHIPszgrmwtuRXbzDVlzcOhn+hHXWd5Hzhzstk3
IoN2Nyzd7oHA75OR96+tIV7ZTYhcMR8zXkGjC3ZtL9lsd5kq8W/vLGVfaGkbrDV1Mi0KzvPayJBO
5+RXzbdyjQdplQ+r2sxTNjRFnBrkaU/+dTHyW1GnB6rdXTlZ9PcMicAKsTtPkxuZbhutc/nYC/5A
1fh3MjVkqIn2YAHW5Jt0bo06NahKePGSbb1/Po71WBTFY4X+z+kFeyhzDppff1dleaYXQDuY5v2o
2ss9kS/sjPSGfvTdddNjXfn7bqVI0ZZXJK7f/WJ8e2v12N07QCnyQ26YoIzu2pcTvG0zANfaPPm1
d+Jo/W5XK496ap5xqB/T2jXunqMtHv3sIxs1BJHxbi2yzgOU1LBh0ZC86J8y7T9Yl6GwQtTIWPEI
y2K85Pze88LptCmTqdiw6BEwyU+FI7Hxx39k/3Pjjaq5rt6aJmDImBhjzp5hX8VB1d1yB6cKVIdk
M+Re4hXs3Vk9mbhbHtamfQyGrHr0JvXRSY+XzsUSEMzjMWfAEmj+k7XRj60u7owsPZNkHZnZ/Fcv
puYe/XEJpLNT7XLw3Oqg+kaP1sK95eYAaIqSNg/yd7NTu02bNySz3EkIk5TxOPjbqXamb8ZbaAsp
kvZkfLLjP9FarN2+GxgxmX26vvKOODvpa88qGym91wqYjWDCZ40/bZPt5vtD3WJCctb6LeiDr7ow
u0QJi5C43uwiRF13hzt9Zcu8fdPd8Z/et+99IXdpyylo1d5lqeb3PPM+vEbg2HCR9VdNu88mcrpj
Png+PNpj60wGATKe5zyuW4as39W/2I8NosmWz3gynsxU/xN465X14Av7kFlke/67hks/tDbOzlrD
2OLMHdaS9I0oUb7dwX/RJ0pOs8YItGZB8Bmgpl49mgFm9LDSS/HqtO6Dv3QmAp0qokDi5ioY5g3D
+rd31ANGyb+da45h1VfvhT/v2frwzNBxpj3rrGe9y/gucehg8hyNb9dpvlxBXdT7GBYUKmro2lac
tUyNUjMd45ImwB7mo9vx81tLc5TW+jF2xrdNF83+OP4LqdMKF8aXrIy4de02Qq/5ZU28EA1BPWGr
OI6lVtaJpos87mDThPmE6Mqlc/Yt92TY/dHY0G0gBB37pvtjZdmTVzNnVNp4WGQXRIsdVIlczL/C
RpYvp3s9sAlkPq5ATN8eEp190rt8Vwwah525hIx1X4rVYfGz+2U7ZeQLZmp5YxundcE6lALmCXFp
9pjeqUBYuyiYg1NUrM38rQXNla7vy2jGH1PLPolLr6M+8ItIM1S76zqmsK5wKI68cW8X9VdJcNRW
YJMJxpmezcaPJobqUPn5GQAvKvZodnsndU6u4kFtCPyilCAmtsydS9Nvey58FWGBBwOrxgvizHs5
Ov/cYDq5klSNrPo3GHgDVymMiNIx7oR/DPJNjwJaxnpwfo1FmaCTGKfSWr4dJhWJyNUBM9GFlwh5
rMifB7Lcwswaj/RJl4ytNH8t3pegGcJ0tkJ/1L6HbR7iUqWoIO4hbRiE0JYOceMuh0DPE7svmtBI
+x2Z0MeNFeXSW524WrORoprbHAHmwS2Rv6dMfNFdnLEQHTWvvtRi3eKmZ3LiIqvo4/oKD4BtppJc
V00lhRtgy8i3MtJHy4lr4hhQ+6SI225+JueiDelFij0y+46+/ofr5hAYeR1VrJ5yW3kfmc0c2nKX
i2rt19JgbUY4bsOcvHpuOYFP2ES4LBhmhs2AvlDZtEUaE2PkEP1i5l79aAn9tvZTf6CUOtileJnN
7LnsrfWkc3Ycl27dc9//a+/OaFVYyda13Y4b5xG8BuaBYLkHCnyQr/mL+7cO1TLtrdUiqby5TkX5
XCsM0zMMll0JhiWY/JfNKotTI2veJm5SXdfnpKDKiwwqvf9D2nktx41k6/qJEAFvbgvlWbQSWxJv
EBQlwSQSQMIDT78/cF8cschghfa5mO6J7hllwWWu9a/fZEI85EX6hzNy41f5f3o6G6up9Z6Jyttp
BQ4g5JsE63IcrjL+mFXLYTeQXrfmmP5plnoVdviGTBPDFJvBLpKP+YlxvNy4acJ8emTgi7jlhiQ5
MIBe/inTPlobPHJoZwGgi5+sddp7evQHMBQAN/LOYf3Tf3L0ALCm4GnjN1W7xS63i8WxlR890dfD
Y0UsxOR8nXHISn28G9z0XssiGFLugH+H3MVSh7dRMwbT6m9FVbNpRtENjl3aSgeEWfVO/6eq9IMA
lvI76242k2s764w1KYwIfUbwL2Ni4uhEP+TolXu9gFrieeJGwFVckSz9p5ytB9zs3SNZjzZ8YJfj
rmFyh4Rf8XlyTQk84kmZp9gqDkYdX01z8mT6ncN+5IFuKUstM+/HKPIQ2mhmf1IjTJqInc7ClxiK
3Vis4QuB4UZgSHYwwkX1yVFlGC38bF9VSI0mwEPgl2A92sNmmJ1pRyzgdDSUFoU4oFwFSn9IJ+aJ
gk296NJ9PPnf+OSOzpgvFaV7Z1bNi2VpN8o29hxdwd4bnTXG3WSmj81Nlhszsw02E730dp6JcIVB
37aw7dvMQny6FEqa4P2pxcJIAcjv3Cks8nZde10PBOj8MCMszDW3hV5Yot+TYwxiM9k79iQsescC
DKApwQo03nmrS3YILsAAp3hjjvXRmPWN0XVfGTftqFnX8bTkrVTdbSqw7MfKI7hOKm2+N9V8r5xY
C3UV7eDz31X47GZkSq1K6b5UMmr3Aj75KhmSx2BOujAHAEoVfNjE/Vr01obgwuRgzboV8t0f2iIo
abumlzlK6La8Ne6BTx6Q5yqLu4fEZoRhwtEYmu5IFZev0szeKI9ZVWCAzBn8yfapVN2XTonjlGr7
NtVuC8O4reeBoqj/Zc7S3ZAjQEdoPeHRQQEcjYeWqpBDmzqn2xJjBPsnBxnq2JjaYrxjuHCfo1Hj
MCA5Vbg8T35YRfUb0ivcmJIgtqKajmVp/KkNk+g/z1r7Q7IzTPEUtMNN0TMe4B1Rq5LXOyWpEvpJ
sE8EYFXKiMYaPWpYK6BLWAaGbB3EyddCrDFh6K5IaKKAcM0czrV5q03aiLlIt4tJESFfxdu60rTW
lBu73k+eIz27NkhbNOkrYCcGv2ofPLEcYFowrt0ldE5hBdT2iHPoFLbK3LXAEJ00mMvO8c+oKk+F
rYbQDVooa5G3o43e6oaYVy0cZXj5J7jWzga+F/+kwAbBrE+kKgzPcT/U+3ExiiI5xjhM2BqEdlNu
usH7U9TVrdDVdVCIfefoR4nLJWN1+4dJcut2HMpq21ivqWsFaGWjqltLFkQTWNUTc8VNJP37yjHi
41RbXwQn3TU5038gvn0xg+beEOkJoTJk+LwyHrRR3vlD+x+kT95A7MghXo1sd5P+XFr1XW8V2QYM
4Di40W6qjKtIcBfdZsquKit5hAfYI6Ts801vyoFJPkkalZ+e8PUzVgxlC9jB8W9p52Rp5LoN87jh
tWtrIItB9zdqpqKJ8/q312dIldqZriuy058todTbyFHlHiXuSQIgQZCDaiKnIqTIDKF/3DnViD7O
mzeahlCTGM1AqZKywnHZNzlYC4uSp4rLHSBxTaqD+pHNkrFAC3qp6bAIJ9jaTM3FzojggcCWPpGQ
QoaaaBYAJxjSTeonYdcGX2HHo5wURrOO9cVOzK3mMDOksRcZnXcQUdrDnSEMxv9a2umz2ZZblfF/
Kfv+0SlhPUQSbSw1UAq/wweNyUtmq759O1jGjY5DL4wDfb3Adbwq22gavWPT1tWeboh4bl6uGEke
XARswT1d3hYa53ZnDg+mgnozjLg45K2x8zBFWzlm0S28kkfR6A9FQ085t5EV2j0TToZIuHwlUC80
66R8Un5TjXLQmKvfYyoe+kL7HQwwekuBGsFn+rnF0X5TWcafCgaMSIYfg97+HOr8EVUbUaVwuOZY
h3Rm/CTehPbODF5g5+GKRmpkgkdeoHFjjWp66uVswTotgm1K2MkqCzwm5/ASjyrisfa0vavIqH7M
dk3blJa/Usf/itnqd6YwvHxME/uO0jkZ2codfXqyovzQWyloX1I9m2XAAKnq4l8zrIaVM9p/QMCq
vTOpZ9VjmjDXP+xU/Uot59gF5XVjuntbpFd+bD7QWJi7GQhtOSf3CGDo/6fqEfIGTU9kPdqYW1GW
DvopapNdHPhHXMhWdGnlIbW0B8uK1m2r96spAJT0+/IlmsRPi3sqSxtqUT9sXU1/8Dt3jz7u0DOG
X0ncG0JVe3sjyGD1aeumY6oEpfJX1gRtmBUZDtMUtm6XVWtiXn6mQppYz/vylKNTWTW2YEJqEVJq
54otxaffjTTZM0KDq6HVaFYxCRx3vapu0oh2EoniNuhHOhUZ3eZ4vK8Q724GDYbCBKks7CvGy1X+
awB4m6Pyi9Xyh2l+c2vQGARj/CNV5bHFwmXF/PcwQxW9xRL/G+hPqLnUb9WYdeHYQs8gCUaGUd9c
6V2/M2YDaKUeYa2NLjFs1p4XFae2gOSiwnxuI/dYa/5tQHe+cidvP7GJM8R1F3jeD3UjqsLGNrKV
o9RVXRGuY0KGNsDm11mVHZsFehQ1hCPHdK7tXKch9yBSoLF+rhgw2om8thztmtp7PGQ2cDDgxq6Y
mAh0dszhgb1uvQFoxZQCJQMK4z490hkOL2Y6Djv85OKvbRD3IbEuGRxy86FuxpshHWsKy2gMerZK
zgvNr4yD6sGM57YW16NWD3d1bQQiTFKuC+vt6ThiPRKqXHrbysX3D959xNAVtQzvhV79ymqbYGVD
qtCLEvMFfyHvOldSPgDDw1KS8ZccGGJPV4PbkW/WO6y84zVGQckhcoJsR/7T+BCIVJzgpLXBemgA
MdHzZkwtjK6oN2Np6ZsYg6hppXds5jOU9AxvPHQJQ5etkxqUi/AR/+B49fAILpqs+9i0vuEunB1z
p4SUWUPVS0xT/UjmRB6Gru0PTUorocymxW6pIM4oj5wrox+ymUX6EtqmLBWc7EZcubQhTugXuXip
CaqAABUz5Kyy8nkWtcTD00LtVbfNLnEa9VJG8LVXs9GZdphaEfNeL7kTOXLA1GztEGlKdpUreNs0
WC5aMotzO+TjhfWYLNgZjrAQFUZvoyhetm002tdqcn4GhZaFfgKckhdY443Yn9/A3Qcna9wn3y7a
7Rxgl8otayCUWrHAZcVuQ5vc1DIse2fcT4b10wkK+6ipQV7pg2p5r5qxCQd7kPSKi06hKdtiVzek
g7ErMEy33PIEFOBtKmDuA6BkTame9IwLoTUCIY5fcgYyG5vzcG0hKNsDHcldJlOhA8BaDG7mBl1H
o9o7H8oCtXSgthKbmQeBqmUrhBOHtIYNkHq/TGu69Jc7K8gOQ6+1nB4JW5PDkG0d2/DzgJ/sh2Fu
mis1zvV9kVp+SKiew8tZxjfazCBHREkMcpQsEpI8h1Ti5PCAy7K9mbJovvH68deY6fnJs0p/YVlQ
8yX5zNTRAdY07fpucOLh1hZYwGQqksUKjHwRWMc0WFoKi/p1YHWsItrGFbEYXbvRZsPHBhPWP/qu
kt2wH39qeQUIIUA3bewhmMN109Ya5hlTB7zWfvROBhO8KyBNaz5jYD3P6t+acOtHiyHkNunEF69i
BlGn9nyaK4JvJq5hXeGQc8lQ+gN5Lg4sTLpd8hd80iXeqjj12sJ2TSbBwUJM+ZupPWWjioqTHOwL
hjbvjMIRjFqgL77jGUsc6rm5TOXCsWjKwj9kWAZwT+04+d7ECtJS7vWl8zSnibrvPG34BU3CZ/Da
MBkp+sz/0oq4ol2eCJq+oG9ftLlnIlY+MFT8uoMno6WfXX6h0eE5TYfRg6mDv+rBcF+RcZjCZ204
sFGX4BvyuXD33R0HO0QKTbq4jtE+5frbO05Fr/NvA3uLIxyqj7JNHmnLxR8aQ/1fr46luCwHBxqy
p/xzu0JoTBgk+FN8dMyEJjo2wjSwy1Ou4NyImWng51f27mayHF7oKJLRxQeYe729ss6EVFCjijoS
mpgB9ybJ93yG6ga2Ac9tlYxNesFo56N7iR0cdnY40C8ekG9XdBojigd9TI/KcuAXJxY0xtQj39dD
jnbpuX10eUssEw50KJ7Z9d8uVuS0n8rB89atWgvwsRPily9S6r/O1Y0F7LASjqgGitKqgQVvhi5E
PMQv0eS85Jk70SlIan7IW473VbQ+0pZiSrssbOsYvKfp+6FceWQ0KtCxRrsimNhAbiW8Dp6xMU/f
k3oENM/MBlV05DgzsB07l9gkcT/JEOI1lCiDHCBIqlhBVBvVlsPtKPssoRpOh8d5nCGyuy6GNTaT
PJA/K3aoga2sZDebI2qdmvQVJqBcBP+Eajbadkkin+MoBVEt+6g4NEFBEZKkokRHGPj9TrqWbNfp
UJgl6VFOmob+rAaXq9LrO28a5ANcfQOVh9WoS96KHz0TthNiQLD+tNlZ3j4TaYhKB76NAWGDaIsz
yLCPJuuHkaX52sB7+ZKl9zs/DM9DsW3aOluYC1Pt7BXP80CZnYlPM2MGSL3LAcCD183U2Xz+LX3w
Zrs4GBimp7smaP6Zx0mbla0zjW18NEcbO6YsSv7zAPbCcSYb8/Ol3vkXcE04DS1qftfFTeBsKS/q
2HhHpJ89MWBh1E0oiRq32eiuaLZ56qhN49h/Pl/zo8vDDpn9wkfJhOvh2+eWTZZfmiPTwD6ROtPZ
qnXsI1Yv5HBZaSfFv9pCeKSKOOyAtkdupvVqEPeXjYksyTzU0jI9WtLPDhThMJx7RonOSMcaW/Xa
E27377shjoqYmvg41SwX+vYSZZHE2hzM6TFQkXVoI7O+Lmwi0Np8Cr4UjvX18zv6wZdAnhE+istN
fX9HYez149BKexvXfXfCiMDZSgipYTmp5soOau+Cj6qxfFpvjk587bENBKQiRQ1b6TP/B0PTsfZG
RXgMCrO7FXiaoHktrOmGvHsUlbI3Q+zyICGhqgkVlgwwKHDplkMj//lOBzZ2QPwEPO3J6jk7xLs+
RgiJTuwYEzxbrBciQ7FLLdoJuiTV/VfDiPzy+d1+//6ypI0pqOfahI1YZ/uOImIEpliaHcfe0pDj
+gwAVkWmBz8drBcuueO+/0JJ5F6CN/TFHcf3znadjD65nJwYWwF4dVtsLJy7pk+tbVFF9TOSiXYL
vHbJvfvDRTHItTnMF5f7s+cbJEIWssV+woxEJtaAJO4Oa4NvKd4eW7uvjW9MXvsLh+w7VxMcqnEG
oUq0DewHnbPiSHCncyJc0mPn1wweMxmFtZVAcNHbdGNWZnNwtdj/DbkE7oPhXAoHNZ13rib8AJzi
8KnhL9gen91qsgpadIo9gzCKsutuCmKQWBFoSyS2vcpmuz+mYsj+k2gzT4YgpmJtaXiOQD8b8+cx
bu1dbwz9ve9wkoamjdyTlgHNN4Zr2sHPGu3BlFqME4Aov1XOtFARNEPuM47iPxZ0xa8ozgagV9uh
WMsQJfFH/h4s19gxE5xD1xqb50amxhYIRv3k/fQYm44eg1HbikPBJGWVILm/c0pFqeCN9hF8v1xb
7HDaqmkbrEn6oNCvYKHNOzOJn6u5Nq5sZDsU2FAV51qpWwKp26seHtiNNbnN3vET5Yc4DVCrT0YR
f6E3dgkqlxXaG1Ue+tYr/yM5oF7X49h8d4spe6oxr3tJ9ckLI7Sq1xlq8j0SNDKJ7YRkS2KkvK0j
i2xvQzw8DSM0FDkghmyKyAuDaB4Y/ZrG2vdnVD+2dPeir6rTnJFdFkrLSJit0dsyeKsERDWR/460
tv6i5xCf15lnJJC6TBem6NToNtx9nVkrDqdZ+cg5oOHRZRsnmNfm72lo7GZNnp7nbkbmJzurHoAa
S2WLo99J56myVWeg15nmHQQJEbLRWlvVNdZOwzXqnilvdj/5pBVHkatRS2mZDfpupjszrebrUqjo
a6Dn3XqoHP06rwuNI86PRywhlKr/C0rPgglkt8HzoJX9d3eqiJ+SmMPkTTX+0nFJjVcG+vBDlL/K
SvMOyn+P3iIpGeljhrOJOdv/CC8v93WOqmBIZPbFKU0koT2TVjoZTUswQPLma1uM05dydIabwa5R
MWpp/gPs37iCcqleAwnocjMf+tjYx3eNKXAMrLBaCiHuo+pTaJ0tcqSbYrHlH7Cxi8SmMJhwtaZo
tB1QlrRC1x+7xVJnbq9IReFd9vqc6W0tAdj8uYG6r6W9/jNGdZmv2rQIULmoIiQsgNBlvv09aDY0
GHwV9hGB1PPaYIb9vW607pRihRAKW8+2hpuYm5aZ0EH6DrWvqtzJDfE+aZtNF2cV+vBJbj0jd792
OJDcagDJB5Er/9D1an6pC9Nd99rY4f/SxiD17qzfRj1CPzkGM342aKV14DmL6TiKVEbRM15HKLQD
W9QMtjpwS22w1zKbnauSXOlric/ez5Lw0tAUSbEp0mCinSwZOSz0W4rlFKnLbGqoUkmkBmGuTKip
Xhe00Bsw2sHfJPVQiMvpW9NANUB5C5uic+meYphGNwA5CnRoSh3GsVreDRtNdcELlMvkWqi22AKl
+bwunTjIyrH3zMOHm1Q44zeEayZEc0f/MSNW7NhUIWAFSdu+IC1koOVjjrn3LJwmSDTxYGCKfESq
CRaLiBeFkIhi/CTwNeKVGf+YBkPiC+f3RyeN65r4rtEPQ2Q4q5TMOW68OR6zY9qW4lsE1nKqgxE3
irapZuMmSVyMenM7TdsLRfbyB/9dwjgGL1TgLc7OWLmR+fS2REMej+CIKJJjwOO5N6oAdopueOup
0NrHptHmTSzwe6xGPD4+rx9eK87zpT2dWMZXZ1Lcl98uLWig+8ovkoPpuqSEzcqg4qbkqMZTU3cd
FhUc+CbuN1rAa+IJvjk/cos2nKWJTiownexuUjM4W0kud7droeFFYUTWQhXO8MlchN5ksn7//Geb
50Xfcseook2wHDy7zXPXsXQW7VQpNR3gXxG3jmG5Nd0pZevRyXVaExK+Hs04Uo6pRZ+M8DnYlNIu
GLPhwAWSP1kP+FFSH8bZyMBJn5aBmK8a1WwtL52yk16Z3a50g4lO1u+MH61EfXPr0yGbh8+v5aOH
H0AjQvzskd523s6nQS1mfKzkAWDS2aKu4jtl7+6OaPud6JBIaz41TZXcdMYkL7x458X6chsDm1KD
Oofu7vzpDw0lhlGZ2bGA+brNI99dyFYRbi29uVed2+0+v9bzcvV1PVoQw/ICnb7yrJZb7GCc3MZe
0LRnk3zgrLpLtCBjhJNn3z5f6h3M97oWElJCBnSTtIyz0hi2qCYjN9IOaAGyI0FNYs0o70ahkQYj
dtUDMxfxDBdu3DYY5t5oCMa+Uk7qO82r/bvPf815PcmPCXQHsBGLPIOk+bPetus6hkpNwFFeaNhk
5LAkwUYmfSOmeNGEk3gw0kxtswwsuVd2FH6+/gcvWaB7QKsmVTsZa2c7DOeDmqHqJ0eEWUEIXcXa
B3N1NU8PDI4ZL5gZ7AqVXehOls3jbHMhkZmx6+snyn99u7ng5A+LNJ+iPQUuNZLeUIk8ppE7Xrq9
H7zHsIRMx9VdIARDP3vWVieCseladYBcBON5HC3jGtNOmFt5TSXg4qX7+f38cEHDJY2ENXnBzhYc
cKbTZU1IqQvud21PTbPD6s3fI4QXK93tL2W/fvT+0L5D5gQ9wOZj+bD+Ag6C0bJkUPdg1l2QrdUA
qV3vR+eOUV2AYrorQwWuv/XGpSZytXL9f7jcv5Y/a4cM6eSlaNLpgGIu+TVZoIR5NZWQqTP/BmhZ
XjiWPtgn6Ob/3+Uut+Ovy/WMudNw9xCHYEIB2Q+Y6m4SsKcmFJQi5fXnV/fhahy9ZIbaZIif91oF
Q2yjqrtoL0wfDl9qEru6K9FLvmD/F6kL99JbvrXzr2Ix/3/9MnhfzzZBkcuE95ixI19lKddp4sMi
8HA+e4Hh78NDbIrFUM8brpI0ix+Y202HJjame6aS3uLIM99WIqnQjgjTeKLiz6w9MyekqLanMXKU
LukF9ojtEvmj9zKBujOoNHuJe3t2INxrObNDGJMYKmnW3EFYadWaObBzXVhwlUCvqhtKIfjWjtsm
JyXnZ1+ZsVjJTGlwbBq1a12zPiBQjTZRnJAlPzfVnnnpPIfMONA8WbImcL43oxBbHLb3Ko03M1ZJ
BKPQ1V7NylF/cjwmFY6WBl/MGKD2X+H9B7cCNu/J0kekkD2SY6eijwrSIIAZMsluPcoMQgzmGh4s
lF7eoBPxf0xmoe0CxFlXzJG1b5aHP9k2axLrmnS/5EfsaUDZFjIPCGZWh3r38/fno83ANAJCLBZU
1jk3YqbhRY2oD9qhw2bl1zxUyEIQkSaHiuTV/6rIdC9a65/DA8t5AhKDqIO/86mclW0pxHQ3s3pS
aKR0771eRlulQeHpHeJIKkJMNlo+eHQHYzU9ux5dXkIR/a/XzfpUrS7l8pLm5p+9yKZQqRqIBQTI
xNwNm40XMbTad23WG5i2drT9/Da/c3plhmQjo/FY0HF0ypWzXWFy7TwJYiKT+IhfXKZN3+DsW38k
qsZjRxMZhXrsRdVeOraG4I/iB8cWqEgvn/+Q14zZN1/wkpuGQJyTZgF0z9OoIEVxiy1wlM7FeXNF
LhXdEl5tTLyxkJpWAETDDIEAidpaYo7vhTDmnCeobsaXCo5Uwv9iqrE1cdv+DoZL86iVS7yogP1N
n4qSFAeWAFruRsix/d7ookXdnPvIbplEWyhUg9a98DA/urskNfNAGReb3JqzEqXGRrXmXkncPDyt
3ge+YNIPKTMNsPbSO0SrVpz3G3+01C2JOdI72aogiMiQcCb+9XjlBlMmUSt5mF4awVnhQOeXozNM
fHYo0d4NyHWgcfpO9ewTTLWqYCtdWPBdfcSCJukcZI6Az9NsvX21JtKqCoyEtAOlE9g14Jtx28tp
up18EX/xRa1RpZUDsQNqxKfp0pFwfiKwugXMyIzFMwmvPrtcSzVOlzb+fEh77slNM6W+F8pmrq9F
kvVbV2H58OC1jjh+/iK/27jerBucD3cazMVwbHfmQxtAfaPxr1ZOYpnHPAq+a1BkLtzkd+fs63I+
lb9LuAvb1tub7MPNacxudjA4RAmL6ZATgjuYqDCa4L/Pr+yj52kRXezRTVtkWJ29zE2elRLiFO0T
Lu847+BO82c0mjRbBUmqbvs5cr7FGVgbyQk5kaGfr/6+PeVKl8qQvQonMN7gt1capE3UYGRlH6rW
RmGsg5GcdJjjc9hnkew3MXPIGPVZW/12Uh/BKzbqndw7xtCecppqRpyeg2bXwOkKt4EOD8IrPYu1
B48H9duI/Fk7dZpnwFStE2e603Rdu6uFN3z//EIM64M30yM1Tmfb5aRxzt5MD86gAduzPtSyzm8J
UaB3kW2xMfCp3+nOYkmZgeea0ksPnt2KnWNxCkGiRKhUIwyprWy8+fw3ffTSBtTczFcYo+Ho/vbe
KvjaCbx/72BPiYfthV7huRhjhvdLN7D2xVaBZO4Lm+NynJ5t+C4DJkqfwOHU9c5OHtFia6sm0R0m
4RJ4Ihhfi21ejrN3wf/fPD/YATTgLeCjTmQOMyT9bKVWSy0d7yJCgsrUaVZsVhE01K7G2KAsq+FB
uDIjxKfFNRXSZhK/FOZc/IF3pZKbDHnBYtbWoxFNYYI9BhJW/goKnok/cmArZE5wNL6USeVflf7o
7/O8yS5QIc4fz4LI0KKAG8Hm4RGddSrQt+yoNxqIPP1g3Lq6xCSm68Zdp6IsNAlRufBo3p1b/3vH
+NIIcCMd7RzDUHjOgHCM/gFAKnuALBmhz8oaLHMSGAlE6OCLi3/VmqFuckUPDH/JpDL6/KU839qW
qzb5UJDG06O94xTNuFjo+B76h+R/WfLz2O2YVeDlRU348u9r0T14NmNyklzPZ342MgHpQt4/KF7A
KyWUnW5c7svBTts5vnA0vdsBliuD0rAMq8mDNs+RA922c9prPTgUtikws/eNx95F1+zWsbtnk9dC
d8rLrTuq4W5e6IT+kpiz7G97KL7FFf/5P4Qr+NznZTQWWEwEz4pflRBritt3cPCBqL4jefBvCQSl
5rbjZk93pTbtaFabz+/664X+vQdwI8DJFniBxtR+17b5iYs73MTwkyFDYa9Go/O3LsK8b1Y2z/dN
KrvfWDi02GHnKr3SZ/zZNnE+WafMHutbnHmtej+oMT3FKtDvUzhk6UqUlvsQtJnx5CRx/JwIz3Yx
jDH0r0tohtziiULidJEaunM/ToL5fV05Il+PA+5i34J8oiKUcZrXYcwbOK8I1YL0OcVT8gT/p7+m
XMJ70tCVE6BxMYdDolv1U5WjLw8pJBl8FLo5uddVVqfeGkdvL9raqaeuIRZhY0m5dJvlfFurKprg
FFV+V/WrLgky/dgQUNSHlXT0u07E7QPFI0pI1+tHSWgTjvL3DRmS+nHoM9sOkdXiccHYsmbINKr0
JtLYsDtrLty129YX57cf7QoBYCr8NYDi9xywuDU6BP9EnxlsPPtgTFGHkM2H38KMCgC+1l0dGPl1
PTHB7KNA20TgYxdwhY8284WZQD3tvCbXLKfrXzAG00GFN7yMDkPidlcmM+7fZl0leLyj4oQnFfmb
TnP4mDpbuPw2ZekypCVvFvsqd76rLFWiEUkw3tm3jjT7MB68/LujTYxY46l3o5WuJT1SzclrdwP3
9dLE/7yOspcjiLu4UAXZRR3z7RVgVilaGzELvktR/6z1pfuCCTb+bPjW6HjO9slM+TYETyaDIf/f
N1UeH8GQ+tJhkmT3dnH8pHnnBwjVC7sNX2WnWDTJGUmJx7hgLHJhuffXSuvDGAb6Jf3Eu6KtqGtp
SbMNAOLxvyE/xIu/C4hlKNZUMaiQEHobt7C6dJ+4Z9irfb7BfLh8QP0P7TJguHGGefkMNJoCyd7B
rFPkVQbnfiqTGPRy0Dd5joUXwu18E3e2fWHlpaZ4u7P5Oq2Wq4NQA5Sfk09hpSRMPf3g0Br5jH4q
pr3qbL9sTkPDDH/baMgSsb23IEh/fs0frkzjtfSdUMzOk4CDcVbczj460H26V7zX5ZIFhAVLbXUb
N+rt+9bC8uTzRd9XKNRXoAMOVS2EoXOemQHHrCtkEx1grKLJT3rPv59zmMBF4kssnosLvLbz4nH5
hnyi1ilPIG3CP3r7Gje9IlmAsu+g2tF/yvAyk3uzRsS8/fy63tcgkGsZI3FRAf2Vf950mMpCAkNC
Ql2o8QnHUXdFZgcK6sXL6vHztd5dk68vnGFqg2VuSM/89poQKhroqpz8SDRn/lzTat0TplRcOHPf
XdGyis17ob/Op87vnFuQo5J0ib4fcn/e1vhH3PSJ4e4rUtfiC2/Fu1fxdS1IvC7YB3FBZ58fDuZp
pOlxeayQIMFWaOtuP2HfyfgdKkq+HkYS+jCBdqvvn9/KDy7SA8BbbiQnFjFGb2+lneN6k2aeOOaT
4Z+Ktp+3GTTxnVlH+YU35N1MzGY3Bzk0ANBAJKli3q5VlGwwfpJ52Lj6Ngb7o10KfOx7cn2ruEbD
0wWN6teuVwLsjHHWI+dlr9yOfYCDaFrfUByJCw3D6+zizfaz/Ci405SSCwh/Toqk2kkxXjDJ8Ckk
lgeza4aabW6gNwkUKXPfjQyew7F5mBiaCYbh+XgaorzEyUl6+FmAEwnMCtriQhf/bkNe3gg+XNIF
bQak+tnNwq4yT1Q154g/x/K+wkY6VLDxcWbIh+eR4w5/AnTqnZNdQjqXP/n8jviW6dLechgwGz57
TF1V63EjcMkPpmSvq3w4+l7RbHKUaocOe5gLB8ArI/5sQfYOFmP4YRg0bm8XzIkywEqalgJgGYf1
2StdKCg4C2Auj++St89bTeEjiW1B6NVwWEJeHWUfZFn39i5L4+JL7I8NBiYaLiBRE9sXvs73dwQ1
FnDKEjgJ2/G85EfTa7lxk0GcDRq8OZwk14st/pz9b4YouER5EZrVf37+lq8TDGyC7Bv87ax6c70Z
2koZpceagObdyAezqxlfE2ylMjISRv8hSSkcYznUfz7fEt7vrsvKPl+oZfr+u24yrS0+tiGPj8h7
PGwOiwJ7zWREZf/5OudTRRt0jAOfV8xh4AQF5e1jbx3SqAnfzo+13jX3CYZmd0Gs9Y8Yz/1I2upJ
C/Qe2JPxRUbI44XF3+973FZwMh3Q0wYnOzuueiRfTUS69THBTfYYjR3KT3fGSQYv0O4fMSN2V05e
LnKBVBaR0dsLVUUA1hbB7KkmjAlpeczjnHW4BlhNhp/u4L98fmPftx8siIqHUS30TQYW5tsF+caw
X62C+KhXo6rCVI6uXI2yhcfVp/r8oA0JyaoRjNpuMckntaFSpagPySwj58LFf3SjPc5qoGtwVdj1
b3+LplX6ZJuzd8DUH04RvchDr5pm27Wy2H5+3R98plCfWQTgFejnHFDuYNPjaiTToyYqbzU1FjJg
NPQrL4V6Z0RKXgCw3x/awEwMoYDtOdEQ3ry9tGk0NZlPZcbTrNONX3rTcZ6xHtH0TgKBlfyGJNZ3
n1/kB7slq3o2NA5GBj5A79tVtYhdAO8ugbbcCb4weOoJ9dA6X6c1zsuTijp6ZTb3Hr/sHkkgg9MI
ASFTZnTlUWanx17XPXykktn/lhCRoh8+/4XvT65lnkDlRB+xNJ/n54dJLNFkxvmRGXZ31RYYNad4
BkMU9cobrFiHlTCCZBNPzAk/X/k9XLQAf3/dm7MtxegcEWRmkR6Fhqy/J37uZtSncl23fbdue2yC
lGn6py7B2RNbYn/tpHEdCuwgtwQL5eg9s3/cZxiVMtiHQ20SvB3AsXv7tPrCUyW9HVKZaYD5aWT/
KYrKb5qMx6+fX/z5dspKSykMXM6QmyHl2S7jRU6Vo3LjkPKqrtzj2jjf2b7CUWBMHLe60uraxTtz
yAIsI7ARkmidMERd///9iuXl+At0ADWD9YtH/KF3y1fn0AiTEZGGtg4zBh9VQRxwKdb5YPjgUdIs
LxzVr2Pfv4uJ19tAE7LwGzitXwUbf/0ArxW+TnAhXBVA6OsyUZAD4evZ5U1qG/KLxFUaSiU8t3ij
Ff9D2nnuto21a/uICLCXv6IkS3JsxyVxnD8LSZywd3KxHP130e/GtyNaMJF3Y4IBZoCZJa76lLtE
QkM700yfLTBRD0agh+AWZDGi4OXqzV04cl8hPGgD3hpk/SdCgwosaFfR3kWLYBOUqvkFRAV+5961
1K3KR2oi2yNxd9sgzIrahdlbz0mQQy8fNUpgnzAvK53fPR5aug9YAFWi0hiSH2NBALPtJDDtndd7
3CGph2Qh2XAPXkBHLv5rZ6f6U03mnqN20TrutpddNQPue7O/GdI4/z2kTgdgunbCl+RLPAV71MD1
fdIPgEpwDrpy0dixNiXSlI/hPB+WgU3HFNo2wrRaGyS7RNHGn7GemNauQDPf9YVZY8lVlQbC5IRu
iCgI3BpvRTwZ5VVmxHW4z0UQtLuoL11zq/Q6stZTmak54rhFhaaSHs5C3mVffzX6fhi3Rq6nP/Ji
ntvCk7cFzOjPVoWPJeZQAWIrUoU3P+GWs+YYvbyr521BLGNwI80WvMvT0SIwXhoJd3XWdJjsNYrX
PWhaD2euUtXuBW4HuVaWu326siGXjxIDQ5IDnzC/SDNo4vxAtBn+g3ouoGyYFQIrG5mjfrpRQ3ry
V4q02gFyfuOUK3fwJWQtanYzw9iz3whf58OGCBwCGum8A8C+fF/ArQY3HY5N7mOr4cEYsCYEC4fI
Nb42g1J9bgZ08H16XoV7JZ3M/KMYTfIZLefKZPdoQX7I+0wdfT1uE0zgTARqP7445otwcW5tOqYk
dDiYWBCNz39wH+A+h6JoeiT+jO8yJivaqV6NBGDbFdbDx4Mtn6h5UWAQkVqR86FGsbilwoTPtaIh
AeAzS08T942bPs5HitBQS6eor6/rCSx407rV4f809BKLGTmm7OJkSo52p10VuWHs8HNDJCH1xLbU
sO0xgmr4CRt95W28NL8mvT2AOyB9aVWdz29bNJ09dkV6QpbMvS9AUe/mDuduHEY0kD7+xncB6Dy/
qJWSVMNi4gFczK9EQBndg8o7WInbfUb5+WhXnn01TCrytSl2WRwF/NfG1zJIPsc119LHP+DSoft7
My3Gb0U8EiQi/VkXvbgKEKXFCivd51nfo/iDGtvHw12aW0p5HjUpSPSmvZhbM4c8M2ANf8JnMtiF
kWHsYxexiViZlP3HQ70Lcd6mFhitDpkd6PwSv9fTno0Q2RZHK+mw/R3RzdIVSLhSGLOov+ntxhwP
jdStQ4KdWjxVclBQ/22VXd+ovFBTnqyEpJdmm8wGG24NoifoivOthWz0UJgmlPCyz+RTFCGL3spI
YItXVhhu2N7Lx3MwX5nLq4KLAht1eJ4g3xYBZjmEiZpPQE8b9NGRk4pRSoAChT/If7Gufw+02Eb6
gCFiQVn+ZEB1RL+2C2BlRUqLBVmb25mxckQvfdfc8KDgOLc6l2VNZwxtt5d5eMJzAR02MxeGclNH
NOtXEhf90orRMaa/QQaBcOviskWWD2tHstUDzmVmOzu+ZTd2naC8J4YhyzHv0pIHtabfeh0hJYMP
VjPOhbBMTZydMAOv9wc57hvR4QCGT6fz3ejyovfDDMWYjVdJZFOqvPMy3ysy1b7WkcXHbNMy6m6X
NGh7nYqpzSN0ceLuqeCVeXLxiNBXzsq8PMt9QkNcJ9FH2ILdeb4vLVmQJntFcAqLMAOwWhlYe2eV
VQd8YD6+qOi3fcF5VP9lNobVr5yK95cCjDOQtgQegLQBCJyP3nRAFEQO/JwaS+x8QoY68VDwDY25
uVOhh/7xoXi/pAxH3gtPHigVfzsfLu5VFfGi0UWVOTdv4gEK2YSLCgJt5bRNcQT6988DyW/M/bG5
Qbd8ryPMRLu0TpB2toPsC0ZA+bbtYeZuxtkD/uNvmw/0+UJS7of+T20c1o23LFLLtojR8JD4HntO
hUVab6PJ6iY4h4ww3QytTa/yLlyLoS6NqkPKn2sK5BLLR4yNUcgwypVjrRYh3ElHUEkYNUgTqE6G
3HW7eG4uf/ypF3YNM/r/B12GBzbHTWDiFp3EXJbxCghrloaislbG3f3HQ13YMTB8wbSCZnLnYtj5
jlFqSbG+lc4xiFObUCdqnxwrYajACneq41Qrt86l+UTzhMyUurbKmTgfD2c26v6TGI9FrtqHvozH
PWFkdF10qnfXohPkYzZoPH/8ke/vVAQqaMHb1MIoSGiLK9xVPERcMys7uhihEb7qikWc76piDXV3
aeFAZ4CoJ8qfs/3zrxsabSAGsLOj541Btm3J3B5Eh5UVL/PgrqUzl0aj0DXfatDEQRksRsOEMsPT
DtJAFlXPCBum9AOUwXswhxAl6o/n8P09OvelqdEalstfS4yThMRsg/NKTgOE5++RXeu/nSI1Nkid
B36KV9rcW7SvEFFZxf9cWr6/hnbnefgrmzeMgYvBCmgNdLgXJthS7lwLHj5ysJUP7sxFOCuU27Ti
oxtNa3ZTbVXb2MJJ0goV577A62avd264+3hKLs7//07JsvRntkGDwnxanEBLwJEFTNx80UIQeX4i
1Dpfuf8ujeayrwC26XTrlgXkyQCWV9eDcqglNTNgR961FWWUtRCFXDmkl4YiP5hPyluzY740/ppw
vAonShHCOYTgxfGxyPJJ+kVZW/W2kAoAv/9iHmcOkwY7jB6kcT5cYSmG3niRcvRkMe08mXa+Qz78
RZ99tD4e6tL1w0UOfQYtB+70RTTA1DUhrh/KMVbR5KS1pbBt8KSZFGQWLaub8A/sk5Xq9zt9EEDt
gHC4XSEdghUzF6M63VgoICfRZlJT55P0boagC7d1jjKPiuforsN3Q1W2jld9I2qOZL/ynrz/aodo
gJQa7BaAyKXOVouNRWOCWjkliJUeJXxrMj5pvyh2jSK27SZXQ9o4Vx9P9fsL42xQbxH6KK4h9XSw
lMMYt9ZrG8bl0yAbDYM5BFTFlqQF/SdwxaTemV2b4Yooy/uHDZ4jOFnqrTR5kJ4531R2Cnc6LI2A
TWWpV8C86mwDlWCYxYmtytmg/Kj825Ag2XjTqL2ipjAXeZdIpTryQFk7uXpIsfdCZxln6Y0eegN9
7Ai0lJqEwVr7bHFS/zOkS7JAr468803D46+T2sVGYKS2NR5oIw1gvKbpDdHn+UgxWitYssUuehuL
dBN8gA5OjLzzfEYdZyqCUKvFsQDherCTIPscJCCB3QQhcK+ecsDjnVhBriyWcR4UpLVHdgLadP7Q
80HtKCgjwFDTgSKQmviYtkiscdzy3mudhmKyaSr/iPl6G5L7AfgVbW8CBv18yDbV7RSV6Og0ABBs
UdYHEZciDHZrRqm7+/iQXFi/uRBDvA5LGAjU4qadIpT94hp4YEkCk2wQYDR5voTECBkwiPNvF+3b
l81nAVT0zAVetpOD1sK7VFCIcV2BQjXawE71IOumey5kp9srr8iyAMRjBZyLOx2pQ6p5QPfPJ9Ju
yqzgPQxO9PIx37SS/tUoO0QuUHS8F0rT7Yyp7fd6Lp17PSlwAU+ku3L1vcV2f6UNbz+CiJGdMxdL
iHLPf4RqCK3q6ik4IgHQ6fi7lVPuj9wXA8T70bhOqSPUftyObX5Q2h5oZoUoBT5d3dh/D0UauXtv
zLAemvQoL+gfzZIVdWlOSOAEGf9pUHRuvBlps4Xf/21zzPNHnEwwqdE6omJ3/tNDHAkU1YHSaw8T
zEhvjHeq27hYB+Ee9u9DkSOrxK7AxBxz8QSnpmxD/v14qJOi2WSeMd0I5Cb3AkmXlW2xPNHzV/EK
EkIalB3YjudfZYZDEg5u5h3UCDHkGlHQT1Li/jnEungo2kxbeYeWR2wez4WhSIY94+KXRBhhyCm2
sEwEJ1br1zjwoGeazi6BwCoP/z6L1JEpJgNT53wtbo7JzbHhaRXS7x5zpUpOYPv0tpOfvIFu98qS
vV19i52tQTCko8DdT511sT2stLXKuhQYHFZ1mG7xETSiDbIZOICrfWw8IkCv4eKMh8wXGZp44OBU
4OIdje2OeEi7pn9Sxsn5NETU6Y45kquIaiVK8CcKFBvV6LRB0xENQxcIeEmuHQkCcSgNgkS/jxCj
dpIgfaWJlH6FDx3fJk1a/2pi20pmFi0G7yKaxh5V9zD4+fE0LyKL+UgTvKH8jywVwfAyh4SPXXj6
iP8dxhPJb2sY6/spKVsojeicNVtH0ZtvfVcQucIYL42VG+XC/v172pdsBNoiCb6/wj6gYOmevAlH
s6aPzWe1VcaDxMR85YnQLg3I62ATO8K1gN97fmAahCyaALnLA4xrnBZbqQ9XEzfQndKWOH8A7Eh2
AlMJ7KLpRNplHdwm1XDltbgm6aqjIBaeRPdBj6g1guiYDwRo41krW//SZc81z3MNVpsYd9laiDB2
KBrhZqceSPY9WpD1FZaDjq83dbrXm65HygmftagFwTuACrpv0c5eORLvSG/gXKk+z3UFAOME3YsD
OE5uFyo0FY8NgteJ3w1jetsP5alWtC3KH92vqNPA+AiwwF+8zsY2vUnan5UMezxP4r6kJy3H4pcE
GhNfaSAYfuMR1Z2yAPeWB4UU9AET9AqTedvGLmoCCPbw8dZeXFbE50SPhFaEj3TmzHebKzab0Qqh
ukSqIX/GaqiFWDEh+iRg7K9d+otz9J/BgNQbKP6ABXEXtZ9Ui/oebIt7xLpUFqcia6hkCbtXDrjR
TL80hCBDv8L0VUKnKLuVcHK5Y6jag+gHcO3AsNWpjS6KJdYwM7imKphd1zhENtx6zBi1ZN/wOLPR
u1R+z9obnA13XfvFnjTp7v99tpEdYqPMBRQKYOcnS7gxZvcuis+hHSQ3seXwoRC1sM+yEG/857Eo
CYHYgTXocGkvXthSld4QxyD5TSkL3Fj64AEKoUdsFImVuGFZL0FBAlFWElxSeCZ2yQ3v40wBEKab
R42+5ss0jQ0elkFbre2f5c3EBqLwohuwlTn21LgXT7mH4Bmwttw+OgkmKVct1AFrgw+FkNuacuLg
a1Vgfm0DSgd+YlSgHfQm/dwbvaM8DXFko8VAmwy+oJjF8LJBdzBOhTSL2U8yNb8+XoD3u50fO0s1
IXE187oXi11xWgUqeNbRhjF/1Xj45Oax0tFq7hVwnGWHjzFusnpiTCuls3c7nSwUwRRyJrgV80Zb
rD2RlNX0emAfTbeFNd/FtvGjVJUGWm4e4hWmmrMf+JC6XndwsEvHVDzLkMjIhjqsnj6ehsVrAs6R
3wIMgs3BQ+otoXi5ITO0CTpxFK7WOtssdeNPTduXqOzXZfqlbZv888cjvsm7/hWovA1Jq1Kd5TNJ
PZYiDQJAixcPnn3EFkKfzZXMYqMYMOuhBtRbVcuA5eB0Co65zwycStOxqnYlgBNjTzFMDru8DLJm
I6tOd35ycqT2VQHL8d2qe9rz+A8D1THUdlB/ahG6LTgsF/GAL4hALD8rE3wuKtxwtcTDLcWGZnGr
DC6mpxbf7oCkntAJa/VOe3QGV0QHI/DU6B5TBpAAdd2N6hbSpaJsAy0LhW+KRLO+w7Pskj0vTfir
7iJ12Ca5hSuAFpVN5eNpZ91FALSivalEVrlV9WLsrjzw2oiHaFZT/IGBMWrjyutHFYv7ajnR7LB5
l838i+U+w8wNPU4Dp00lUcVt2I7uqTFB9gx906O852HT7leyTl7rtLJwKNXCUt+g6drgs9Xapb3N
R0O/BQWTv8ZhTH0IqW3o6Ugrar7RBiaSiKrAZAD9gOqH3Uv3jg537SKGTTJHRcUBxM9F4Y0bNwt7
dz9jIONrxWm126ye3dcaJZwQlCxMgV1Bim2JP+swXsmoTZ5iR++MQ6pihrmB5SgqHNlKeozYetog
jypRHAc9lMBmA6WN79XCwCQvRmUdnxhVk5+Jx+utQT5h7ABAtPhHlpn+uy1KeMvEvNWLrnVjfogd
D88O9LfNboNynMCSVS9icsFk2gNB1pXdEJvGeMUyleMW0bMiuUFVRgvuqhRryAlD7d9GmWk3OYgd
z2+syvlV1CFi4vnQNjddM3nhVuFlxe0uEV2N2k02FT7Co91TPba4dJgjKm8b+pDGVZl103WShZmz
neEnzdHsqNJJ3IWKndEP+p0a9xlymnGM7UZfA8HyeZNZUYjAI+gc4RXYb7R8iioM/ZXfkl0ngwkN
s3MwmekmxPTbEbmeXY7PwmdUk8TvQaglvAWK57E/IbYhd7icNemuqRLscbtUz56LUKLQrJgAIe2s
AWxWFoOa7cxYQWExT3CxpqlapPsgVlIFSc4E9gNo+PQR+VZ02wsqyx3Knk2ImIOZ03pMmrii4Gn0
Et9orc3zrSuld1IpBNgQM4Pml22UeMbEirGmH/A+JuTC48YHeWWDiuTOO3/kzWQk+RkpWxHf4QFV
O9H0Obc6JCUr4YIs8go3vGkQzTzkopue9TBrXq2hg/OVkEE9p0qCS1c65L+dqI2+uFFgP9dhGz84
VaI/uuYgrusom/j/eDJrnmh9Iw/y8QX67uV6Y5FCjkBvfwavLeI0FT/cTBMKxxqWzF4Nq84Hx5Z/
rtkhu5Fwe0eTffD1XlnjlL+LJJg7BBnflAERjVuWBWy3GWnmo0lCUAhulH6yEuxJGMdVsNDFq4sB
SNLhBNGSPF+ltJvsCq6uOOap0rsbS3ppgO1Fn3cvodAHD75jisWLPkWUyXo3zfETcVyUpu0Ese+d
Oxn5i4XLAx6yaJy41GO6ABYw7MV/7cPMDyiBKQkGpRk6oIuwdRBtNwWdN3uTgKlJwZZtDezH9h2M
rn+NT3lZVBr5cN8d4INLmn3aG0qY82YebTSGlO+tcMvmFxGyOE5qOD5+vMsW5d2ZAIFaicGLCsVc
Bzy8WAEFpfvcnpSjPrs3zZ2KTZYF4a6AfeNDp8YRLqrt48eDvqODoZZAAAmCnZh4dstYFDGAfgik
aGVwIvrO9mltv6hTMu4gmjegNLXhivRWbGmsZptmwjc8SrzCDw0Nkx03WJPUWx60tx8D5wVJK8gK
8P7Op8ATQ6TmusxOCLu2mz53GhzPp2FLQ4wZkeawU6dZEVbKNWr/cvLnkZl/jzLwbFe8VMgvNURV
dJ5YjJt4tvxuIkMHq6Lad42crPDocC1p26SMjDXI5cWRKfixy4CoA1w7/+YeQSEP8mRwKkonBLib
TfFXTQ6yuBI9K08bVTb5Bt/VfKUOeGlgehbUy4gwSNoXQbElXSSFgVEcI26Eo60r2kZ4sX2kEDU8
qzgn3jehpqztt/m2/ztEmieaS5Ssk8MLF3HxuQqWsZGI3bmNnZgneA/iiNssJoplJX1danSGiqm3
0ejpjTsPQWwCmn6N5r2MwZc/Yr4M/+raGJOTy8ip0LGtRRj6OMJwr+N7BrHQiPrsT5Ck+VoZ6V1w
yKAU4jnlYGs5ccv8J01ia0oMPTlhkJ35hWbGW6CJD+oY/aS8cY07fY9313BTRs2nMUvkrs2RO1fG
60jV/qRiOjaO024ts5nwuG4OpOMYOCjicx+Dm0VLItnVpZttlNL0tlEpeh9lp7UCz7tM6m3mIKXN
XSFcdZapRIW2X1kNdYQKZINxYjSMVuErYds/M1iuX+OrjLVPGyci860oAaOnxYb1BZfiQFnJJy+A
MGEFWzo07pls8U4ERdi1goJG7R2L1O43WiowYAOc4KdVqd/ZAgY9lu8eMU0Zb2vRywOmcNj3md20
19NM87usiVYejAsbi2x8plmxyLNayPnGQo4z6NMiQymFyyvwu9oet8C7J0Kv2MIoWG1W4EPLAGHe
VBaCRLNXyowjWiTVtiY0lMkTCKqBWXyXGs4bm4A++rD7+J24AFYEGUBNg/onjEF7yeiA8DQjLUJi
IDeYblHpgzWcIdet+fRz1FsV/gAe09PgftWj0PsuiBlc35soXyNA6GErnEQ5HWCp9DXG1KnnImOO
QKKPr9qU7CdVDaKvWhIaX1TqFz+rPAOYFMlIP/aOk+sblpNIF7Gu7ieg6USD/uki4/PxR75fPVzH
CFUpjDkzjG/xFppSM8IIbQAi1Uxe67U77jgDyo3ZO2ILbttcqcBdeO5m3ho9BAoBc3H5fLdELhZ4
slCSU+x2jT8Og9yUbtHuAW7rvjeEFAPd1uRWVv+xJ0Ppjz8YSKkwaanFLBE9SqZMLgSRgTjGKZxP
yNXgmCKlIsndEoqG/r9O7NlwSwyoh4dDiatecwwGMPdq6VhPECFLHGYpGO0GctoVJMCFY0EGjlyR
h9cY8Pd5pf++4AfhVsKO4O3aZv+ra2LY411de2tct0s7Boj9DC1h5/CQno8ji9TyJtccj23bufep
DJy91mDTHHpYm1at3a7smGWUbs2hGngzCqagWOwlBCCzEeXHZavHQFtUxxgg6tUQl8PWzlJz5TBc
GIoWNX+IgN9QB+efZtR6bQStoRyHpg9vsf6Mf9hq0e1dL9JXhppvxbOYwAAXSA16vswNZDkWq6XE
eoNRmIcTtjLByjmFapxe4fxY+HUSKX4/xf22ijBIUNuqWikLv1tBxmZCWUO+EsbaIgoqS8V1q6gt
j+iYRjvSUHvbFtHwSa+L6kEXwXj1j0eB8WbZBeApJJTGMgoYRNNlSj3Vxyrusi9hQe5UGmTrmEwS
7xfjWnj5fhkZzwTaRaUR+ZElQnhIUO4JkeM6lVZh+RZZ2RUA8uJxbJxoLTq4NJdgG9Bxoa5JmXeR
6XtOEImmdOhnyKlPNlYQaenG1PO+27iEOt9CrI69lb1zcUzAIqRN8FzwTzzfpqqD0gnl627WJsvu
xlbI0Lc61+73lW12d3lkFs3KIbw0JOV7NCxp2M94o/MhKd8gIFKE6tErccnb14ldeJ+BWXjW0arb
vPYx/o6+fbxtLi0jgmezEAEqOYjrnY/p5laas1mUY5j28eOk8wJ6Wql8dnEWXal2zDO2PI0gYeiB
kQ3Nz9L5ULapQOXoPO9o6a16hTRY/IqBWPry8Qe9E8aCkESui4wDrR/gTMtWYdSq6tgmiXFMISyK
HxnwOGXniDGvb2UXRtGGl9P73ehtH2wtT+Dpm8V2vUNMMj7kxNl7HJl6jILKrB12/eDgfNt3BopJ
OqX7XdgGU7Apmzi7JvTChTGzzVxZ2Qjv3u/5EygPUClEuYhVOZ+pQtcFQZNJZctKxm1GkOaD5en3
Sio73+gJSieR1ryxymq95uJ+4Bkg6CON4u05HzptyyAPQ7oIoSqrU69R+A2H0rtL48BaOWHv42w+
E5E9HXcd8HXv4KFtIHE9r9vpOI2ojp2wYM5PwRR2OJjH8gVmq3hwnMY52V5q3016Xz2YxmQ/S3WK
PqdG0/9yY0/+/Hj7XHoyAObMWEpeDqqKi+/PNFXGiTkdLYyfDxI9glOCRvIhjL2vuoktDBKg0w5P
BWVjde0aFeJ9pX/evSiFgTGktk2JbhHoQ1F2YCxHxpHnX5p/AgxjscipkJOFtGybv+NWC5AJKQd0
8Y1x7FpqJu3o7RNTY2/kshqqQzj21h/DyKNgE6cxaoWTSOSE07FRHtOYs54qanQTOZne+14Ln2en
m6Nz16LZQTNmGjIV03AH9HWq43KOtxVuZIhHi99qXclfUa+ZxXYUifKsaDnygABjrBsc051ftdI1
qe8oQST31E7zE7wqRd+kWlYPu5Lrx9gglkvpw2yUL14Zqp9TVS2tPRrUfbSnYYYIj5Qm7TMh1Omb
BBqt+XaKewjiC1k1+Elb3GmyLvZB1XFF5eMOSQs1/zakma0fUN1rM5TpG/Gat555k0P/vJ8ae/xd
DlnzI0u6rsbz20tf9QZXkEOo0CvYC9XJvtge2sHbygzNV3woHQJkJwCy3Lc2j3ePn9XXOnMxR6Nj
ETw7DWrhvjZ4RnCFXkGV06SCQYXmggg7v1ESBSNYGN4pFQfpdI+5g0zGreX2I4UBW22tg1KiMZ8P
w6B8K4wuqzemXUzZpqzs+gqeP26UyETVETIQ1M0d3jokjvQtbdT2ySg1paE7EWnGNqvq7LGO1Ah1
CKxegk9VOrYUR1F+jDdZitQ1qo26W2wimuUk9RndABIBeZVqzRhe4wxfZVtqQgFAf3tsxBbt11j3
QzeV6U44tLX2kTYENf8vHd92SjftJ9A71XTdoAb7g3dQuwfoazz3xhSsSam9KyNxw4GNpHAJxA9z
vsVzYQ0OTV1V7zAFc4ebfIpRQG8MQuBSC9EMktGuoFNTrjxS7+uWDDtD5biZ3tKnxYMYjxNlRFzT
jt3g4UmLy4ixw+qdClpeV256agtQNgcwU1q/60cvOml2N+q+2idVz29rJZukF8maSNFb+3bxevK1
5nwnz535JQzH0GM8EZPKOkaEtY8GzjbbPEtepJo735FvBMCIycpBaXAbj12l2UR19xsQCIBwszW+
hppV0xrX5UqUu5wuui78Hqq8Hoxrc350z+/LWdovzdtaOWh91yfoYBrFo9BC7TZu0up7og7xq1Ek
rraxG/yNYFdF7uhLjO3tjapNbggzqeyHtUVcFAPnX8UKzvYppGjQaRfBG06gGYw84R34xSp2cWop
gy2/tP+KZ0tkb0YsX7/hgT0+aHWIMQQyL1iY25mTabuP35NFTPc/80NhDgvYueSvn88Pwgl4u4eo
qweJHLXNVNltvnG8uHumZdb/Mqcm/v3PIxowwI0ZsUXquNSTjnSVAiw5Kmo11IZ8yyT18Srb4K43
w3ijUS/Zfzzi/Cb+tTXfZhtRKVIsTgzbYDHbCQo0FkLBiH84Q2ZtsHu2vui5kqLN08hmtRu+iCP/
s7j4YcxofLLINw+Uv3LwvgszHucuRWvEeVZFXxziNOWOy73K1+2YB0lRtWOam9+xFnkUFW6CjQnu
yEkMWW0wQEiu6WW7/5Z//c+vmkMGqllcp4scpQqbvO0MDYEWzcL1EvUwK2fmK1sQvXvj+F/M+cwH
xaYMj1b21/m+arWhLC019A5jl3oPwaTVv6MGxC0p7biCOlpEo/OXYVTq2WgpzI4JziIkqsJq0sZQ
xwRXLxJQHLnilUca49b1ZDVN7KfDEEVboxXBJwfzs3RlYpcafvP4cxYN6ZUNzVOwuGKYO9FYQLJP
dVVYNwYg1nFTjd4U7BDitX5idJHATS7ztjwkEBARhIm04NmTcXYXApcJNzEd6L0nQ8zPQkWAUQkQ
dluzlVibpfk5+3tX9lB/1LHOT2NTKnulmoxTmfG8eqPR7Ly2lge3qMU2j5zjx6fvwg1DqkMzFyby
3A9fbDwPr099rGki94pa7C0NJXY9ULLXvovkjT3wcP3zeHQT2QogGWEGL7cDVOQRCmlIYqy3cj/U
cb7VEzf61guBJzwn/t9vUFqtsCAtc5YEWFaiIUI6sO5keshSWOVzpGQ9i67NtRvdjZz+0NitslZw
uLCYgPNVkPnseDbePOd/LaY2iQyxKFM5YloebL2wc45uVKRHK+5xXtWj/jXuK1QM1XGtBnDhLgVC
z2mbSx14PS9Wsw+boORqD48BEduDObjOVmmM8ZsdFGvWQpeGotMNDhTtNr5xcW0jFVHDrrDDk8z1
2K/7PM/h6DYxzJgqjlfMBy6dYnT4GI82KCZqyxasKEoBo0fieiyTH4R8Aag8ddzOmhM3jjGi1wS3
yjdpyG4pvNR+ipc7RrlAvTW1+KxFY+K3VNk3tjWtEdouPChnP22x2kCaKNWVOd6cgawMv0qtIgeU
FjYrwdL7cfhweHo0R2dJZHtxZ0vFJtowbDSzxhoCQQBO6hN2smtWowi0nz/Ibx1/snfuTEaaW8Dn
21eOsQsWahLHCjE5sbfyznSuad5Y0eeKatfXEk3dbAvYAUKmXU6m7etp2+VXWkBBBiDSaMQbas4C
owOaC/k2GdEC2JaD1n8dLa9+lXoNrjeCNvzU9VU1boZGen/UobSOhk0StSEz4jF2StU9acCen0xY
xfk2lFEfb/tC6dVN76gyQIs17WK/H5us306YJN9EtAqaLb7m0++qCDWmp6QfBOHCQTFjipJ262m1
Y25sSS33Wmv0+KaJ9eFH1nqW4Y/agPBXV5RcCJqdmxGIzJAHwG00cjd9zO3PbWdrdxUB2Ca1SgkA
SslDb4P9HT5DeTEC6MqgH74ABWkrfH+Jrv0qjFF2qlxteCHkrMQRvq79MKm46G6nvtIe7UBVZ7X0
BDJFUUx29jMIQD9sYf7oT5Y9VsUWQCJpb9FPgKgAHmiHcVS7FzhwA8NaaORcxTb20UfFyKwGO7qu
LHzkQR2QdeEI0j/IXHFXFdL8lqRx/1UgU+J+ElFrZvs477gaJKeX4LZ3zWMcBkhBYlLq/gBro9y7
QDTbjdZYQ7TNpTbep3w0TvWF6tFZ0xotOXDsw3Sj6VNJAp5KM/kSoahlbeqE6HWvAtd7scM12uG7
+s8MTEERGQYgENqZVn++TcsmMaw8UsMTNJ/4ZQps+8lij7QbUxPOb25CC3NvVaBLlipErqVQzGfo
EMF1j+HSqW97iU1dHa+c0neZ1vyzSP5sE0grtdjlTdXSop960wkRaejbL/zNeNScHlRxE6T2a8jU
K3tPG+SdLML6RzZBr0nBkb7CQApfw1Fof+w0MV/A8KlrsK051Pkr0uYZJJ2Zi+1wYyAxLjVktLzu
EtPFpSwxcgiaqD7kuzQz/gSS6gv6WmKTpzglCMuxD3nmrlnV0EHUF0/jfLeg5YsCAqkTDbClEkIa
axky2Rhk6NRGum2lOekVYG8ZbLwkHk9aiB+pryKIekV6qm47ZVS/Dcagb93YJMUSkOyUCKhpJZ0c
D3FNOzSzzIzqJuDCMED+UsRu5DsWdDF7DILbgLX+JCO3fmynqpxpOdU9srIUYafZ6FQIikmEdXrx
p0kxVNyUaVe8aqJMONpYpDSBUm8CqRg7EgHhT4mObzYe6S9zS/0OhSFoRByXstuGmZk1viEi88p2
Y/kd8WyBJSHqbsN2LKP+Me81cVtim2xtRJuIH9KLk9umwkORa2Y2BJWiLLGtwIx33IOkCK/H0gxv
omoCNY9o1g2ahdqhm6Lg5Lauieta0KD9HNkcSwK4K02Pph14W+9qsNz0aWqo9oUiuY4EjgGqjn3P
RtGH8drUwukRsGsPEKIIjnmbRX6qiHL+x3zvgKzbR5Ua7oHKJrex3eU7kuVHZSId7ihXkaNHzm+D
4vVxdgf+lXhQI/MpqbcemEea6mhO5RIYtYKY/asZW+bXMXese3XKjR8VmJAbd0rs+8axyh2FxB6J
5jDFAaQpXqERlcohRib3kOqKfOyEEl/jijP8alRH4tpDRWtTTXXxx6wa5Q74tPZEG2nc1G3mfgqR
sXoUgjIfkuzZZkrb37KwnG0XuIo/SfTCbWl7V6JoCj+vFOtT3uvWtQlf7JPUSw0yNljkbVyWmMq1
yeAbTp/sufS6g5cZwd3/4+g8liNFtjD8RERA4rdAeUkl7zZEt1qDS0ziEnj6+9XdzUT09EhVkHnO
b6FUWig/Kmop2ZbJ3EzLS9pk3VUatf3g2KXxkTvpFg9NsUQyb63mkBbTdh4AMV9n0yLWc+n0pe0q
9bhJme/7xZ6iYRYqXoy6Pjfh9DoUIjs5vu7XiA1NgdBohKmVvjWf1OUTcJubTEs1J8uyBUkxpzw0
wwQxIcxlbzdp+Yjf1jJeKmroVNwvnrpWa2/t2r6X+M51mvhpOcBuM3xSUuM951yHWaSrGqVO78gT
VIHCxFSj2fHz8s0yO/txHQiA8a2ensZ6zocos9oWxbBjXVyrKN65fJt/bu20sbcM5ECgDz/UFuUQ
ZYG6osPNn1Rj72ZRYGX+IU9d9da0m/2W+WUfuWlePWR8vI/gddbXPGddVAuspY25zACaYbPFWrEY
hLiT457sskSkZZ+UuiK8aPK3PwNiQKRYDAOWrs3T1lBBX9ahEdX+EJqxv2jd3oMu9NFSuh/gJSZY
WxBjd+vjYagfq6FDekzpWSQNERzTQPtHXgG8iuHQHZfUUBEDO+0xcsiSsnVf0iEHl7Jk3NZBjh9j
C/Zu1+4RqLx0dEhFSnVOVJMfvZtrY77b0ik79sKtko3Y2zjYmuCMUJ9PXaJ33nHyhd8MH85DYZej
mdTzOD3fdAlfc6py++SUQ/C8+o3xVhSu8VPZ7VLsmqmxX3GFWDqezFw81EXIYEDUiGPFVjgHu5Uk
hRsA6fixh4tCoWXecoVstphkjNezJDu978dsH4w5Uj6icAGb+bh6EbdG8U833XBfOuufesUHY/bu
uAcXCGIjS/tdPYXdfQ7j76DnJgrs0SxX9RJg99H3bSOc7G7BBmn+2xYV4pwWStv3pd2SEQWXvJii
PE0Z/ZENP4jbeTst/ewa0mVwBY5Ia6j0fP3jdCjo13A0Ys45e45G8PUyyRyRHcpBeVFFieaOOgJy
suwxN+8ziTZo12jtMpGE1XQol36NfZH5P2HeTa/07CyR0UzyFcGH+8s2PTy1ZetEU6Bafl7plXHQ
y22/rZYd9eVqP+a9dF9b3+sgD9LlpRCW2o9hN+1kHrTnOSTcHz5C0S8BMwhA3hhJ61jlj9SzjImv
pjJg1PLU9T6Nbw09Iqwet66RqDYM9zA0aRFlq8wNnCel5DJc5yJSvi6SrZbmXUC7BOwL8PbVM1Kw
xdqZ2q+yGj3W9GY4z73Xn92NH9Zo5+oYlBgHOiXG17xz5poUw07uHbEYiIIbdV6LrP5My87nWaaM
OkO1iYixEuvwlk7GQ0DA2xT1npXZvKQl06CJgu20jTL8a2hk7rfgWvykGlUHYQX+lWqS8Ltm0Twz
/LpE4PL2lRViwcRQRnd2dFbEvanUs6xCeR+MTXUPUyqOXWbbHyUeiHdrIXOKc29K6YG1B+yrmbm1
pwn7/HtZiu1EGC0tK4M1JGkmmseN++u1D7hzsIcZl771/TNm8eUtc4z0uKx+8EZwHJe6PS/Vsaww
8uzbbcowl9IIwLu2GAH5KnnBNDsZB7eXQLeG5UT8BNNpaaAEyrIpuRKy9rWjzpPVsdV71wVyyWRT
fhThYOzchohYgeTrjPQ8OC6D0cEguU5+EDot1U0j2+9FRUdmlE4WDVYYZIJ9F1Zh0pOgdbWt1XjK
B0cXUe6O6x9615VJJq9HKxkPh/WZ+6Vzonu4aSKryYa3LE3rg58vgjTmSnb7lLf2bmPbiWtd10e7
k7wGs3lv6Sy7M2QjruhGvVsb3xylK80gImvTW6ald5I1ThE+jCLx0vYVTadBfZbw3op6tY9zqcyP
fC37fU9f+H0BHvo8jEIfg65tn0f0MR8dlqU4bOr0fp55TbuJoGSKhvrYqsfyjiRgd4/LTT9v2ZI9
Z1L+ZLrarqi8/Ocg5cwaSLjea2euXtyu6z9XMMH7W+Fy0kNKvJSi3Q6UOQmuz8r821JwwNFYdCdt
TePRtFb7ZKwjEcFp5TfB0VZ4qNa1EfuQAuV4GsJbaEXfxlVTBvfulAb4yPLbu6TDy0ROczRBQsZL
Oxf3nWyb12qS/4VNWMZh0YZHknbznZNVTbLh0Xw1l9SNgY3GnahIPKMVy4yg44yDCvz6EdCmI9cq
zXdsrv2j3xR1XJl6iIidrH9DIdvdUk8dDT6esx/tkbaUbpR/UkYb+mhpScJsJCLR0AWIuqj9WCev
erg15dURJMtyDgYNLVi4DHh6KJZrvmCEUoILRzHb7Waqfy92K34rKjWPrMGUunWue3AaYV48s7e+
SZq3Gd7MKVZ0Uyk2Znw9sCUEY6l14B23tDS6JmpgJ71DKmA6SDyu0m/YQcP+DRwddbN0dq0aVEIE
ZHnwSD8vWQ3IV+Ho7Voa1kepa3A7edvjVedF2m6N59mz8kfiX8K9CzYQaSPbdmNXD4RCKvcuDWY/
dibf/5lLX96b/TjGdS+yx2xOUzACl/41d2nMk1lPKqnavrrDXOLHG3PNQzsu/X7xBv8yN/QuRavj
978OVyIzxNo0j8Kat5/NJiuS59Z7CxbZ0tkU5OetorGhklMgokGo4otVrLyTohv+gLa3p8Jt1N/K
5UCMMo2UMhkbYMFIkT/tRk5uFe8hjcfkFvauxw9Zpc56FFyNdywB3KtO6puQp3VYxTN55R6n6JLd
D96sJTn2AeWHFcC3oBjvqwzk9imEdG8Lu/luZPWccCHaP8pb+H9RrunsTbOYy0ivpXsMWyO4roYe
q2gWY31PH4YPYVhycTlN9p3VjncKpzQ7SWSnO3rqmjvLL8XVXw37yKPtHNfGdb6MAl9pn1Xe19rz
7e/HQhWPFjfei5em0zXoN+K8DWEfe7Pv79WgrbOarPESGAun2CRsIswzo3sot377a08Kp34/KKqw
pOEfslwvY6SmZfixyZR+aqauSNJi4Xcw+yXYoib0uywa9dA/bjaFi7gCzfvR4FGNp9XS3+swIAXv
PHfGH1US3hisZlzMnfmY+R16qQJ7ZUXFSGzxwD5249C+EgBtHNK1El80AZvxPIwoi3OdkquEJOV+
Sn0BidHih1PC+ZNn/c1CNo8fUrWse9IxNHr1jr6apeq/7bCgQLBxO4Hpa+Jcp5CCrIx2XYELTd1P
iZ12alfqXj8sPMTHulNbgimiudtwxv5KU+pnd9Ths5f7et/7svio53YGuvHIht8sMVMdX6ppX6Mh
fhBp0DxRNTHi3BMhR4u7utb7WC4WAj+dv4luxfSbbq1Tx6qbKbRxiFrdp3x+VUT6RnGcctUnwget
3+ZAMmem/vySlRytnqHXx5yU9H1DfUC4E35nJxSdA3+Q62Fw6pjyVDEi9HHAjfIuBAHMTe/zSBhD
c3BQPZxVUetrHqTNCQRpIjkkz27x8FZZfxcW0nQmllnd+hwb149yM3N3Vk8y21FT+UV6otISfGws
V2JGrKqO83DjepdSlP/dtKgiMup1+/HbkWRtQfdLD486sJXKkUffUjlg31YPRz1icsxW9NWwX3Nx
h9EyRGGdzlecnR190OP6kZlZ9WF4Sp8Mk4i/SIguPawbMHAWOvYdSoWVE6QWOxU0Mmmnxbs6BDSQ
XlmIf1UuUKYuov/pm7a+rIsVvubFIKlMz8dE5Nu4HzvJxeHWJVKH0LkqrDa72l7/gastblQ1/cy9
5+ErFuvymA3UUJG4oXcof9OjJTVaDHRsGtNDQ1N16+vwpysKz7mBCG0MlMVctfU7S67NvpdeGJnS
eegG5Jb0v2LirJefyazHOFWNzZFrCvVb6Ca7uENjkSpi1OanndrNgWPWufA79Fx3vnHctqHfpXm7
/t1mu7nvQ5snKJ3qM1kGPMWG6+z6tP8bpqMmyje3f4BB+oNqMiOxGK4SfLBe4uN6TYDbp2SgJyYe
tuBpYSM/aFJsLu3KGNyGjf1mzcZfK+wzAppU99qQ/ftuoBV5neVm/WCfcSnOYD/K+GVjy8knSLMi
/yizHGSuns2DNYbDJcO/luHSXZFEsc0mlp9vRYzbu+C1x3HjzmC1GkX4p8RtdipHv/wetH0r75iz
d0uH/TcCr+kZTo9YHemRrImmQ6NgkeObY/iNnyybVf0GULp3xmy4T4VpON/tBNJqh8pPytUTvEWG
M907qRjbqHYXi9VRyyt5QDJ2WkYB61aSIHU13cBdWe7cIPR3JFR0h9y19Q8H8LovRyUum9ic18ap
4O9sY2HjXAfxpNKGPwiC/UDbbJvY7CgJGuJpN3nretcuts6PelI9x7coPs3ctxOqXNO7OmXhT2vr
vQzqKmqF4RzIuyRiap4/JfE3u94DbVjy9qtr3Bdzdql7GIY7hxGWQB/9EYA5xeHsCAD5CouYa3jJ
gsFh309k+69l+chex+VSWd9STFTJZQ033mSeg6p9GLbmKZPZTz2BoTKG+fhko6C3nkWgr9q0t5iZ
pos3tVAvk1Up/6FwE8rOVOL7ud4ZPNh12gU0GA4Hy2EWEXq1Y1q77u01bBjH5man4WLY8ixcq0DY
kSo5i2vboM5x2q6Fu01RWAbfAXPeEStauF/Svj+Em9yT7/2Cm6XkJMxzNkCfM2nrL4giX2xLvRWl
/V5ms5W4aZHG88L37JbDEXfX19T0/+UdOd1VXTXcGIS+cr+8ZiGftW5+HdzSiWdMF7Jyjt1CU6GX
TjFyviryMYLv/Mx9G3tc1fAOY4QnEOxky4c90rof0HYbDGH+6frqgTYJyhxGWJpUikNdWrDKGwXE
WlefoZfN8dI1Es0oFvSKg+igpnxKVrv7Wlv5xoRLtq/iLwh0GOOTOOFmoh02vSsC8z8vW1KitKG4
sql679u1jhkm18NkGYyIlqUPOi//VUXHSqc3LxIzRvjaK6+I2C2yJEwvqSbXjzMBTlVNlF773RrE
6HhPqjbp6Vjmv/OQ3SsPB9rUV8ERYUC/82dFDJ1j+5FVDC3BVeGnHxgjKJ/pnfqWksDIn9z+b6Or
9TgFrfU5rFX3S+56QzRDNx0Lj9c88pvRsWNbePNb6zst6KNR7T0VOoQFsI48FWlhXfOqaXcphqVD
2XbDJRB6OdlCwsGQzWNftmKzr32pxzIaZDAeZiQV52AKzKQMcnzsVj3Hc7qZd25esth2jS8fPdey
EgQ2VqK9Uv3rhMls1rrLR7gqfWm2cKM5xSuG1zXzx2PHRnaXT2O7cwkdfZmNoprjbZHjVUxOioRW
9x7S8XkcIyNsjPMmJvHtSXu+LKvhfPLgw48ZvjfFllVaJ+3Rs+WYyjg265YfdDf2iRXydRFHQO+5
Ut7rTCTRQ1FjU1ZzsD5MMxdfaeZVMgLP7iZXL09TVmC6VXb47AcrtcdaBZGJEOqN5mNyoMecC3Ym
AgOqZ5PRkgrnX1aawW4wjD4J1ik/QZ+KGNXUGWeLToymMhixrCdGob8ELdxXAcVAqV+dHGtgn0gv
NibrYsLlOcwG+0Jjf6m8LrnGQw8Lm/Vsj9S++UQiRbZ2/vON4Hd2Su/OccGaYOOneFynL4gpqgcC
77NwNfhDQ+dUxXkb160+2PTeRHYPakZWwVuWGy7Zec3HukgSHb1Anuy0+iJLftkTRWDdbzXZGMLX
zEh5ae0dPqN1MoCbg+1sOio/YPy+pVp5yKqb+poGkoVj7L780f+XB32977TzZqr8qa8ZSI0coL4Y
Ip2lCHW3YzmgtBnVOQ/KI9lE/MKVfg4s3pI6EAnKNDLqy+ZlHrYv3xpfxsK+miP61d4o7kcnvNdz
9oS+c43s1nusOfRiXTdzEiqaFTiRQyKTsoJrmLzwvTlP/yqpPi2qqg9gjB67af9Kw+/XyLpCQEK+
X4NySEKZ9pgHe39nSKbEoIXbMAjs2U/hJJ43IS2GNPWLx40CSFLq47w0n7fOzg+O276Lnrm2tdZ9
7kuxz3mX28jq7Nt0Qg7IPYun/2C0hnMXsFx8Cdmkj1NPpcvWh37khJPzlE3K24UURYPVBF7cpeOr
U+f9vqHz4N4YCBWlEOA5FWYeue08RqMZ7rltvscx/cD9CPmJazma2+zKDP0oVtzaWGkO0gd1rFL2
waKEeBhc0L2hnwI+ioGNAp3G8q/we+c+x+35xvIWxOtWmCdIF5fQl3F5bb21vYztZFxkOLov4FXW
vVx1tkYSm3AaGW5RPK9l9yfwi4wJzEwPtnoP6k/2XF33J4MOY6B03cVpLs9mUZK7L7PPYlYnNa0A
J0sBJeviqk/DXxJjLZTHgB24EqzDJtazk3ILEHj9Xjrdm6GLMm5zf/0QQROeaoIQIstivc3t7lLT
jhl58ECxuZKYURd0LznzatBMQcIRf5ajtX7QkH/JoIxbdDOz9bDtK9u7lx6zmEEzakIdsDzIyjz3
gXG/toS6uUp8DqPRHVfTnvYkc9gRUTP9rhpogG9k+XccG3NveRoySQf3N60VdaTGfhWlSe2u4XBG
6qOccSxYdfeC+Ou3Gdtv6d5C5AZM/Vaw7gWuoF3aaZSHzszf3VhZUjk+9HBg5PtuGCc+v+w9XeVV
gM5Bw+nnWnknb+RdxxmaXZRXXGZrzGN6jioe4OwPQGT2FvYENRhMh2ddT8YdGT35fsnBiMuc2u7M
aL4aYk0us1yXuPXkL2bT7GDVDLm5K6qIusAnq3cJhdDrQbDOR+YQHlDUy0tPLH+Uef20r3h40C/q
lyqjEWvQBBCunUnUTja5O6VvEcdj/0/BG72tfj7uXaPLDiRanydjbGNy62D+VrOJJagbY7X5VBXb
p16q18JY77weasaXWIiAvny0kQJUqFVHZNDfoTcipUbTmsnfgfJwoFPvdUW/mmx5UbPVUKtu+vq9
u3Voj5mw4tVZHuZVTHdhO9hffCluvMn8D+IIKl3N/IXwN0KilqFMlhbU3zK2AuG12mVoV2Pg2JUz
UN8zIjiRP7f34ZiF0JL61XIRe9tzc80lnwpt7bf0G+vXsAxyV8NiY99YgwPHcRVlm14jFsi7rZfZ
Lk0tapZ6XmTv3zwI787XJgDVKt+BH58ck4QobYgfozPotyWlIjJnZ68AgSN/MyS0Ksqb23qw3zL/
v2VQv2IAog4yqFpLLMMVCvi7cmuDirDyweutOR5RzzCxFO7emchgHbhJWBOVl1hNbhKcY9wLcpiO
ku07LlfrhaW2obGwOjNwbKQRQChMoXcn7N5MUBwsCbWCIN3KnCISK01imoY3tbbtrptuh38xoS5t
AeK0ebf48g1mooiXtDp73qR36TgBWc6zwHaw9rEeudHq1rX2lt54m21CfEY9PUyV+qTnF6d5132n
LjCOlctir6V4kyR0keUTTjtHdvddVeP69uDrAvqMdqMrwp1fbd+tYbyrG/ydu9t1xWV/aIegiTOl
XirEKYfAY46cxFLGFRayfbFxgozp+t88ehdiGG4yo+LkLoj2TViVO9+pPrFTNIyXExmP04JfYaxy
JkXrm538mYX+j1kUzm6aVHBeWz4lCAN+zvq2bPbFX9MZD1Wa884F9o/tjC/0UKGFQdMQQSmeJ8f+
t9mKW2Rc031FjlTk54ofs93OhetCZtitwxBK9dzsIVe2CjuPR0pGYqyFVyavEiST0ckZHbXLTUVc
vRJyx2K2qwssa2lIL5Gz5S9MeJeWozsqK3NOiHXcEXD/TC5smZiG30elal8gwhHSB+2/cPI1iGRa
wqXcVg6aWiPdDV+TL19zo/oafNojPPAsMCF7Obo2m4PTDxeyuutkseQvnUT+Pqx6BAVB+Bkunomc
rbhd3fl7lzlX32yHQ2F0BPPxuEbQQD2Sl1LGjd9C7pVNfszWTO9IuWb9qxl3Ug68wMnTfZ1t53Sk
VJESeSsqSrc7B51ydxLYmKvZy3dclVDnFQshUZmHyiQHKyzMZ0dKa28a2ZvKvQboF+5GzTaTf6hf
CbpKY0yNb0YgfxfaFmJ3a8vYcNlpnLW7l2IBkbX009ZwfkizevRQHMSQfGxLDQ4DM2N9IZzK2WWe
SJM8L64OeWa5TLM4zzIrcmvmH8PjaRssEJ/RZYTBbLycnRUms6FJLNGz8zUJseyz22EzkSKa4ALa
CUOnF0RsWTyPIVNBjbgWs/gW9TmbR67EwVPWHxWup8pQFk1z2bWo5bHye2+HHqu6a/1BRhAyAavp
bYN1uNjkMF+L1X8P/r9WFc3jgLCBZ1R9Z44NISGp6Cv3UyGfiiYfDsio1QGIGt+O+x70Y7dnJ8/2
hb3u1xSFuS27hn8DYSSytaHcE3Jubc0nRuO9q5071RnrDlfJX8Ovd4sz4b3BdUDJ8o4T+GB2wYvj
rvS3Qi5HopvOxVw9N0H1Dy8PxZKaAaqVX+Mg34sUVDzr+PrDZn3K5mrXOcunqIlgIKRGJ5Nuf3x7
yDEdMal5s2vDA926FsU2JFy4YHeudGK/rD5T8s5ZxXmfUneA8pgZUtxNEnVBEXNcMi0fie0UiUSR
GglUG9EWFHayoa5I5s7ltGvXPrIheaOG6lgSxbsXXWxT7BiGGVlKQlakmkomyfGOnjKaPb60VFVj
RKjxvULYmZileraDFEDZ2kLU03m1KyX+iNKy4bA5cdJxfF+XimbdMnvNip7HNbAGFCNoFonhTvQK
tu5sISQHej4ztV413rJIQ3Mg0HxXDauCWbPXrAWJdC1/rR92f9tSGHHeBlncU20Gi7w1Sbbg8ppv
iQBSoj9sMy89YAepSZIs8j0Df8/9VGBIDY7BQiPnRg1a1Pfuc2exNvaW+geIVyatL7ydpwyZrPO4
MdUE//m3jFHUuUVcQd8r9MOQeQ5UC5/xdevQuc1b87FsEBw4m/9zRvcPnaXPLnqNKLWdy9bCxeOQ
JC8m4IhYnDFMZjAxj4c3Kuk/ire+QuhHPGHsiJkplqby/SxtxbvrnmubWCMNqJmQzMlUifguUov/
lQ2y3W+2fuq97tSYwycCriWROCcA2oi0nYvsNXBYM5X16M8S8IlE/hh2aowGE3QlB7RJhJu60VhC
tGQ2Z2LZeA1xiJmTUPlKSrC6guj3EXl7YdwyaRdG0B87tD2Jk7sfCoYsmkaLG3RQBdqM4b+6z9gE
TdKkySHi+C371ywzH7h3lr+E9H11nMQW8XFRW/jvoNtzwn2Cyp9RdBk2xQ3FXwmzMXO4zJDgzXC/
NTMqNB/JUqYy66e3sjDagF16f/ajolrfWqIwkF1MCxSt/YaN8OJ09uvWeT/+moFoBxlajP7UeiBM
S6jupnKFG++3C8nDRjS0fNdyE38tanBBdpBnZ1aRX+d1utnczbOjjJWVjpbkFO/cDrDoaOvsUvhc
RsuMtEOT1/AwdgMDli9AXBx/2VmGpthZ3nB9JQkRVLOG3Av+jq5TJ7QoA44jkkIu1+AjWOmSrfUJ
9YcFRCR3el6LHeCqpilel3wwklgaepC3vHnLeptpfPnFXbheWnf8Uh01Nl5NsiSp83Vslc5rZpZu
FK7eTeXyxy+LBcfCVg1xN7AtjwLYJjAQ+1G+u2/M4pmkxXsfkRJ8F4q5CXVEaW8nb7aPpiJ9dGpf
SATiMJrMb2MduHXG+QFX1oAEh8IKc8skZHbFHZKvTNBp3gNndhyEiyJIUGHb2slC8mxPDBWPLuq0
F57Yft85ZXghg5JbVY/mCCPPqwwBifDPHqb8TuPK4Z/0cIQJKkvOtv6NkbN7v405J1e5093Sbtvj
Kt2enL1c7UXaWA+M68Bvk1I/SzU5hwV3yWc5oAbDYNdcujqcz2KibEn0svoxvSdj9AAjzbBRj1lY
uywya73uZDipy9it3ofrptlTutwaOqpAIL5CVfftt0F3qaoV9nWab+ilY+MTXXR/Fbj9Poiyr3e+
2KorJjv/BGdpPYHJVMAiRDj8bbVskq4cnaNa8/K+Faa7r9xlflRrNT2AIfoXEBMqihaHBKPIywwU
xkDk32UthnPXOABXweQldUCCpZuy+EYmU8ZHZUzLaXVuvLwMKnHnKr5qIkWyc0VU7rV33OE/m0v3
uTZKVpmKvJ+H0RDpu5tWK9DZ5Lt5pEP3tmIEaXsHzjz/MdMunFk5re5rLAZ1dsVif0sPhV7hQDbO
rbk9NoYlX71pMxM1FPlROUuT1JYxXW1zXJFZK7QttFrndcTHWJ/62TCe4TCaP7Wc+cRXt1uPIwn1
R4058EGONQ/YXOlr2JcZ3u2hfHenuj2T7UYDwFBUv4NnlHA3iByoD2xQY0fKMFhZ1jQQd70yxqsJ
+3IaU8u4Bk3uRjMn298e38PVDprVi6zZpm+raeA6l3x5spsN927TzAz2cCK1aXn39aTF89R47gsS
LBtcbBiRmUzbA6cQvKAjsgTScTx5FGWcdOfYZzz0sOJbOHdfTefyWIRAEYAdBbn+fVo2Z4M9773Z
vPTcEIL7Yg7G/EGQhsNEbAtIiH48wHxZL2q2oLGXAmrPaFrviys139P1qJ/7/+dV4Hjw9tvsFExJ
QQiRIos/IVQrc4o7XixQO2PR5j6levKAdKQj/yGoAV1L91nYaf9hp3X3xt4hf/kyu2M9QyIL5gLE
4ZvsF86ITN35KKwfib0Zz0p79QuavAJgDbkwuvsxbxOqs9WeL744Zt1NbdSOc/7SgMLvWnO69fB2
k1oPPMYECDOzHYGu/Se81uGPkc7N3dDKFONiJzgEcqg8gcfqbEnZfw2r2V7Coi7YzvxiN7ek1svW
Yb+H9pz2fuO1L0HTAQu5vjs+twTvXSbpGX+kLda/BRf1uSNm+tQEVDkUlQPC4TslgftheZkxwez9
cit3bF3+r1nVmhgzan+MarCe+wLlQJJOBRINMS5fk6nIHs49/84Rff7YAGdf0JHZnJJF6YAp6OBv
5tXizCHIjObfJBu9acvnJWjQbqapvbfbIvzuVNteVmFl9/bC0N8xLf2pKsfeZVnH926l5ctUKv2+
qmp41zLvrrbIypDLIGg+Qns1/1YgEH00qpy71ly2czYM46cVqOwAkjUm+Pb/lt2gP1dyto6GLsmr
Ul1lv9vjWJz6CdFkCoqcYxEZSCG1XGYlfCLFwZzQrEfKGTgt+pp1lZA3J3HzxRZRhaXoYA5zdt/1
qv3Z0EW60AXFzRWZkXtbO7rUoHcpRuBJh2drcTcCdPmmEiPLICjwcyzHsg2CRNi3iG87zxJmB/ng
bqL9YD83Ei+cxduYueUuZ2v5nLD+vWJTWP/gBVu/1hk1sF4k5ohtaXejbsQ/hinAJ7LbJGueaO5C
uzaeBOq7T08qmnhGxHlxY7icO35qPKazyHfbnGV7bdnz0fZtiwrK3jz+j6PzWG4c2YLoFyEC3mwJ
Q2/kzQYhtSR4WzAFfP0czu69mI42IlGomzfzpDd19WVi97zjItudc89LgAQM3r7HEfFZ5Ub3ABx6
/FK6OGb6N9TDWuUAHnW0terOLSeQtwQqotxudNTs5LJ58NGQzPNYDf0lG6S2X2PT4zTsx2OmM2hX
XTcF7Szmbau1VTQ6rXt0mNaipnaTk8trIujdwuWj0YwyRMniqma31nQoif9Eohf1GY6pYW4m4Xq7
PBFW6KiF/Q/a7koOR29vtmP2Z8eMy5tRdMnRYVfN1b8s+bmPbfzOFGJsgcR6UeUuNX0BknzS/YLY
bQVchb3bmcujutrsOeOhTnrfRgu+WaIoDgAR2AlzMDwOOJTZTxvDvJUKqz129hOLbqgvLDU9+SRa
SzmnopjOg1aBAaRBpfXRmwVr4rn/BJe4IHqIXlZMIA7OuZqo+0Z3teVUrkp+dlg1hy1qK1jJpL8N
C2WhXL24saIR3BxnfpfMNTet9rytXdXsBSbFfVUrU3/D/2ufEqp2j4ab1jmTUL18x5ndHfn3esHM
WmDkju4qPDC1+9RMmFXt3PYGf+Iesk37ej7G2jh/NZ0cuLSqzcvdgPGEaQs5YyqwNcF30VEcln7L
NcHmddG4l6LF2IZPNDmZDuqkOfcOwcVZ1Xk75phmLNXwwqqN9b0iFBy94AdCxZrx+Cl9rR5XkTXC
j0vD+iZPPZwXz20fF1epDw0NYg0b09qMkgYHS140IIMLbWgeRz7+TYvojBipYVJA8pCBKvVqr02l
9nB/WF9AmNVwNHDt4Zwd5MYFD3yZhbIe405Pziv28yd77ckEWWuc/GtsoeLUMFrzTytalYG0m/Jw
biZNh3RNiamiFcqpoWudiadYuQAmiFhfeerclz+VcpKjkA92Xhe/VOyIY6ao7aab4YPm9GEEvD46
fAcsjXwz06iXsZecikLMY7t+SO2b0GeTQ4eXw81tdCjuKYQMKsNkCx1cVP88OQD2SlT2nFBErL/O
UkcccyZzkF8PCVeMYgZi7WayeQSbaRyFucgTDX7jlr3E+ODklstNbXCm4UKtnPvhxIMWtAsvbVZn
OVo2wPj9UA1N5OAWKQJVH8sXs+1iuoCrYoG7pS0H6fT6u07PwVesKuUh7YAb+R2VASPrsLn6iTHk
3GnZ8/hW9HGJID/iU0ccS6fDYDsSqEdRVuQiJ5lqZ2GouRFwBU2WqOgJee2FaLN8oxd5hpxn2vFJ
x4H148xty1kw62LYqHfbrS+q8r6vUN06O+pJ7YmDlvGoHOeWEurvWF8W3KZmwRcqKGxLOFHHfju9
rYshH22ppXXopOiNj7WnK0mIC4j0BzmKfoVWJJbn2Z6kGZQYktkXtYNhw03GR8NA6oLRrPuZqha0
BncMMnOSIjJqh3qORHVzhOfcGQasJ11BL4HlUbPd9Ky3eBMkivFiWkP1bYqipt7P8ibjvDidM0Yo
47MR8LEv84lntcsCpOP4WfIwmLuBahhjU6xZnwbjmDcSOwVk6fOIeoyiNMs43o0ITnU4Ya8cYfnb
cX/MO2f9nDn3xGk2Ch5JbGd4FNNxnudT07ZqjEintDLEGcAE54yezie9NtWt1Yg5h8vAQL1lGCeP
OGRrLvy8aTCfYi0ZSggmU6q9tJPamFGVjkW5c8uibo+4awDmq2VdVEcbkNtKUKDG9eSWOkE8REkA
iplgnDuahW7Wft+3uXucPYz1EQ1vEz4PobvlLgcdHF/F7Lroi5WqpuAmHPSxOWUaO+CP17KdrCkG
CTPuekZI2xLCCakg5NnMGLEbMrmNxmaeRJGE9Z0T+wK1vn+McXU7KGJzzwKWK8RF9fjB/qlL6mg+
nm2kbPK6GL7DYtZ6z2+nhveQZSWMzxquULmNc5uGmXJdWZHjXunVg9Loq7ExEp31Rh2jQS3ka7UI
Y0SNK7YWTbIlc58ZiJUOizU7NdLPKrOxzGYKrIcdN6fcC+9VA2i7GAtLNH7cN+FIVZDnU6xuKD6o
PV5zg23h0l+XO0gVwJjQojwtqo8+6bFIxTjWi9oXWd42L3Dji5wkVYcAyfDtjgZ/Cy2JO662JYOd
w13Q3pQccs67kc7duyhn6C+GTgzm/mZqNdwsgu1U7DT1qU5m/XVsK9ML11xpHBhfQ5Vus77tBG6R
2lGhBfX1dH+HcjnOEEM5cBux/M260uec5+WskkMZPgG/LhQL6Q1uPU2zm+5BHckUhQ2939pFx9Fk
yr28m0BmX3eWjrEGP+RiYUPsrMFYVb9Wc7O2fQuwU6FvqlTWDSpXCpFkbKpG3zpSGVCsWtttfQOy
xFvc62Mala3nDbwzhp4fnT3YWuh5LeEWK85RVD1F69fdgL/j6N3xNNFoS6N+mld1UXfkDwuQYUo8
2scUz/4Y2G3cst5jZCaGueEeVSjKxpy9VSU8I0D24T9MRhoDco9K3XppKGhNxaws79iLY3vvyhpu
kA9LyIoJImWs2CnCnZzXBkhrxTMd10wbePfgmdZo3f4KDyr+WdOSmdaoYhxgqhhLFRKCExsHbMMS
9rQYmQo87GNsVDoivsdqhV3a+2M+9JntL5gT84y4Xpy4PPta3Ya4MxjdyWCZHgbdTsMgoND890Ot
DAqGB2DezJrV289T3ih7q3Dm9UWSHkW4lW3fhMR1y/RxWLVe20NJQfbAI5jZUb7GyruyNvKPn5ne
vePEVUkgGHekMqdia9n4c6bVeMDf26ZvxKQFUpedp3aowy3L+aNSA6OcogCGK8WK1uWVqjD5ABs2
Sb+FvQxwb5w+bS5LQ3Pdx2ABGt0IQ/AvLJqkESH+Y+MuLiLwbJw8UQlb2ZM2/zPWWZBXFoy0aHSD
R/jrQEJ1nk6KWmQTrrUY14Ma51qgqwrMKNpauAD4Wj167vfCx/cMhLxa9l06Nx4mPEDSpHxjw/2J
B5ujjsue+ulNjfOi5sMw7/HYZmqY0C9Xbwcx1l/Eb6z8ENtpgZykaHa1K1jsmwdtbhX2yQWzbNjx
41U2Tmla+edARJb+9GGFX8jlij0nBUJom4riUjnVVnbHqknQN6z+Lk2ql8EsrdnyUxzZ3UmipWh4
NwwkcKdnz4KVEMDRztArwznObPndozon3nxgWZXWWzhbzTVzlLTfUhS9grMW+MZJTdZcuJsGL2DU
UblhYz+7B/Y8r57cvZfF1k+72uzEtTkbzWgtPO1vXNn8n1YWVEXA7UZ2H/TMNtaWRHmzMHbN5jeO
XMrEcEHmzU7nOGk/KimsDiFGr/X6pSo1cwpcvVvVCyvPngV96XnpyVtzuzsZRUwwq9ScYnyqes9W
nlCmOWB76tG/s56bd6Sh5OQP6D34/gc4XPiaBTWXQNYkUzBzEoFIQwjz0vWe/JfQ9gHd25trDbVq
Jk4/BxBUNJNAf5sNW8+eRHkg4SnHwBpNymtz+z6xwDBEH09TpZ4u7JpEjFbe4FTu6OmwDoahz+VD
mTvC9pmPm38zHaBsShQMCWGOgkXAoMNE5E8l8yDfUmk7ZzByUxkBAosJZXS942Lfp5rn6JKPdSPb
UUaDgwM7g09OV8+CRIBj22MV5xrDSplAWThrZbMG1Yjc0Mwtr6K+rDwVMzAGbeRST2VdUYxaHk7C
nPKgzda7vY54AbcjNeFL02EHykJ3aYfsaOYUPnEYeUtxg34VLw/gr/hq1qs6YUHJ+u++qR3dJ+/C
qNRjhDf8ibr1JJiHsp0+DKDUImDbVsswVrVeBPjmhPQnoMlt2Fj5Ij8V4cZJMGncoUNRFWYXxUbT
YSZoyWlsStpzMMdaRfuXLrb5OpbIFwH7Ybs66LK33aBwDDmFnkJH6KapLCJvSKccp/hy1AI+LtUx
PqFqG8K3slrFD/XDnvJriyTPvvGb9Dm/FIlmfsAyzhi/oI2yf21aka3nqXOI5PDgCOOhhJje8rda
UUV7sgUw6Yc1/XV1ndBTNom42Nblgs6GW8RkGTk1c/89dEk/YUkBVRua8r4jvGei2j3FDmyLnSmu
nw131j5Egol9VyZGG0fq/7b/2VO8N3sc3SnIucKwHCcd852zlMIvY9WDPJNvjGnpwsNdBnbPTWg7
VWrCQqiqY8xJwN7u1qmKTaQUo832h1Kt+IX5yYGnCw3mnSjNoH8uoBS9kNm/oDJSE5VyUOKaZRHu
dfWpLOt+j+lePCs21nknduYnYarG91xZzg+vZPHkApMB5lll47KxiUvtJUgE/BN0SwLqoT+I0y7j
3TxWtvY+0oP5CkBUykDTi5UNkEgw4jamlfzFq87BZnsdtz+9XuddXxrYVwE23PQyr19zprKocTgD
2JrfHTvFSMpxo5BKKzamSp/oEUuaku2bYohBRMwGOQ34gH3mO7gKyC0QysgC/oWsLdnOmOomg0la
Bh4QxGJveK0zhXyL7ksNM+64BWu8CeXIqy527XPhDIzv04q4xV+yVuLA8xbMC5XHb2dbXXJroCUh
N0lPI9y+lPLbqA3vBa3cra8EP7C9rZ6OBKFq5nCwyKis29Gs1R9QNcnr4Dryp+mxlR5ICxlXbYjt
yE11wcVsoWuJAgz56kyztu2GTj0IDmX2LlKSNp7tJFZCje5ia4/TQ98po4nJTZajcgPd3D5iUC4D
NHHILyXg6rBuMJ2tnsL+Wy3dLGK720elNmt7tPriUFll/1PQnhSaJu1vgo3aF//Ll6XHciLKu3Vj
sggi03/VefkjYB1XebYcXB544e7+jX55GGhoY/AKFuWLDMlmqRuSRK+c17vEPlW4S9OrxWqxYqyA
MXsCjX9Ql/OUNJd4iXcChK7qwdJNsijjmdJ78W7hCLa8V3tstz3gH0wdmZ9BUcw6fJ5dYAEPaOYf
yyz2qF6R6Nook0zQ+CT6IbLt4qMYilPb4dgqrzLDMiZcDAyN7zXGlrXBe27dTIWlIA0Ppt3t2df8
a2Ka9/BL/LYmC4Uk/XDH8qmwvdc8LqLBlftufu8NrnSUsrijchWl/pTHU5T06+taFg98z+lkWYKh
lBlJ3zKU0NYmrJt9S5pkvZUlqaXWiRSBQjt1O1sOT3R0hlWa+5XyC4KeBU9MBiFnmextlMXDYXbH
tAkyWuJqM2kVLXiHND7onfk4ePKV6/a/hXukMZgBr6l9Y5VRrrlYXL5qwgRTk94G+VVwZckzbYP1
KzZePFjoG82oTpMa8wcO/uoUfpuPiD4dRT4vAuHXUc4NRJ9MYyiHPtP4QPfwfU/gC+z94lWPdadP
m3mgkmwFfmToJESaKugx8qESbti2bMbE8fupOjEw51yfVya3hAc0AgFTmbfeNDYivxBaC/Ccbroy
Y95wNo7x1VC2gxXCn2Fiq+uDMb1rGr7xQgnUufQ99iGOhdJW7jjgtzYJCmLxlaxC12m+wfXxf72N
Rmmvm6+ktSMzfm0QtbpgZfi2T0hWKim0rhr9LHmyMR7hY1w9yaOBRdbxrXmOymUXm1kwVMpNn/Nv
IVxyf4ax9+4/h7sbfMJl0I9ALOpixc1LuglX5+w8qem7BRp9uTMK6uxT9tYhq50jZq5bbc6PMIGl
9dnoh0b+zEApDJVNy3ovyghidQ8GYuq4ARwyMUFBINBG5JRPfaE+DCzt3Xgti4vW5jd3XFGdHMwP
aAInsz8Smo+Tz5rfhy89HMEVwdYNGoMX2GRwBg7wD/iUkuMw7LXvlDeY8DoAFO3flB9X1AQDagHu
NaWOOm+bZKfieSmcAB+soT/YrFSV/lcpvpT4w7C3fXxN1ajlv1tcWPHILNeWdZz3VCZEDIiXUF0G
qRJsIhKCGrZxgH2skce23LLyWY19x+qs+l51P1dOSncz7V0v/C4OdW3flQCKbk1WbxbeLMkjbwjN
uDbeOY8jO/5dcetRHpAhxn402hb07pC/Nsur1d4W+bqu/lgw31/Y73gYj7rQzkPNiqS1AzmCoeat
bK9N+cqSphenWvgkX8PsE/YHK99k8fkMMvPYcexb5p/r3LIEP4OqBZRiUuICeuNs1QojXsj2DchC
EU4LmT7RhpYZJIiYhJNrCt2biAPQsHZFhqUQ8Ekpssuoa7yis49F/iMcqLaH9WrW2+Uh0/mqP5g6
pjzTDDsvhaUwkw/hWJ0iphYot0Ptu0r2aZ1FNfywJ90oGs6WzBm2rfqYJixbYlMl6FGcS9xqbce/
lIbXW81FNGn6bc8v9roucOP4Me0dANhxCA3kgktIUz6bldRvkvEgl7vG+If+hw4kGdTb9wyJHPpK
YGbk75cu3sxACTiJvlupvaU596EyOfXKT+vY4ZpdRGER8koCXbG3mGx9J2Yn1PkGzXgyx2FlqsVG
iTP84FMItH1T8jxrrbXtujrS1OSnzSYi92rAyLlTV6hODnvP1AbzAVdblqQ9taPj/iONHuC+3RSx
E7JbjLjWPs5Te7K0PBKAl6u63zajdhs0rBmpvacG8hUkxP0i7iP1BSPvVoQftnz85IeYiKDw5TIE
2Yq9WcNTk2wLgUFNRQLUl73Go4ipwue08tPpNGAmQwkjqP6WIctJlfto7gUmN0XerpGGNZiCGN8E
kSxZnq7jP9ALe1v97ebftL9lVeK3JVeXnVpIzBE0tvCO5eVQsJNfS76zPQ6K3qcs3HCiPpVp8SCx
fcGAbSbQbuogIZlYamm5N2NZ5fLMPN6p9JBDXicWtSRKyJagmCPO46TfJfCouk8vU8SfagzsQdo8
Wa1zG4Oxu9TO2sqjMpXkk0CRggvapLmplv9GRutuj4tOTUKyxsLYpomT1H8gyU0stDV54AKCwewB
QeHjrBQc+MlEzrZ1ccx5EyZyp1Mx3hhdNOsG+btF+Qef6XklTDprE294K+Db9ZSZbpSP65nu9jNj
+gQF2643Nhc7xvUvbdSfYUrs6hlHkbc6L7U37+85xbprS1rrNYgwdETdr2NckqsNQ47qV2vHjckR
zJYVTUxK58boyIwHE5RrTRKVdIl0Fp6xo8LgVCZq90/xeo6R2Pzp1STZCJmdGt19ZIF6zGtxzezk
VboeFiocXq1OUC4lxB24ou380WX8mcmZJ5NKHEp5TpTx0MvhQSGRY+E3ZpZUiXbqoVDt94FW9mDF
veg7xt2BJAsMLL3hN6t5kobGgGzgJlMN8elmxaeVkr/C7dJtGlvbVxRMcknWTpY7fPc6nsIWUsy4
jAenukPTJhtjZVKlPhhksa89gD11q940d30Zs/Sl1M13i1UxsTXMsYD7TkSoik2Z32PEcXJA7vsd
RcPE6Z5VDjfWDBqeO6N6zRxcVSZUS3xA/Z6VKZ8/hjiVxRS6xFNtmAH+AUg5GCz7xeW5RB844Hhg
Cm7TS6Ww9DD7a5bisrFU7HPOhXv9run03ciOa5O1/S3Whk81p4mdjFejnVLb2HGB/UzpN2ElSsZi
/JfUSmgoTuiM7hvwmg3SGoGkR0SBT5zxjFrAIkwSAA7mJdW7jk32zlPsz4Tk9BzwjRdHibMGNA5v
CBmRrpdXhMJ20y7DPik9XoSfXjntpiVGb7EeMSf5K0mw+9ZvALfDrKWiTY5qxocgj7pNNlJm9Jjy
IZAOYKa3A9cWiIO33FKvZv8P8ftkdvwN5nQLgih06uViN/EXgDBi9akZsNvyG936vdPX2fa2mzze
s83Bp98GTrpXl73tvOeYxNSaCAxWQz6CwcvXwHa4h5Dz6+MqROAMhuXvzqRvsTziWHnkjLvv1H1C
2yEc5S3ZjPMcvxOGjdxC9y1bRvn8PJFD7pzpAFrap72euGlQKzvTuRVFD9wdG6LJmhu3nw0VEIMA
9DRbp6U2jtjrh90QOUnr1xRHr5O/NI/u9C3I+WMyVFY8YfV7okWOXvjsIiA5RQm2EDwc9Xhe7PeW
OxzgL19vjon3XqdOlCa7SvS+5Ao5aYXvVhwdYpvWd2f1hxXvunvWOb4hJ/v3HKlhv8fThBn0YGZ4
5MuzraiHhuSW0ps3eFA4o/ZesWzNWb6v+N1iZb3WGnW+MrI8rljV+tQgLefzm+X0lxE9oKpyn7Bs
aBO6TyaTxOa065z8uJC5vv87B2oYscbV6eNiL88D3wRI2RBG+E0q61lICEwDWRmj3jpKE/SdBtQZ
LjzittrCvsmfS/2nIgSusRYsAlxBUAi/m/4zQ9lYXpT6kthByczoumFHQGxm+ag0XriQLrVzKruy
NZi7ivMBEj3p1ZTu3PYEAO7swZmU84OOcDIy3s7tRdf3aZN9EY58y+Gbl6Xx4DTNocjbC5P9BJFq
6Xhcaa7tWTbnzBnlO0t1R7xmzW5x/znjzhM0xDTerw3dKk6vUiP1J2YS9qZvtHjfudiJ9do2LD6d
eGPBiahabJW4JerqmE7uYdTeDG7QWK9CqYxhobL+Ky4pLihWYZ49hr3qD+vOa09kjFiw1oRy0qDy
braxF9otGz4oNUvyLugWKDaJBZJzdR7p40ZN5B2oP044+/Drk/8OFZt57pIYIdkc6CNDILx2H8ff
XfYCd38tq8Mwszkwv8DLb4TDRkHiPSgOllttuPzBeRvLB3v9mZuPfn2oW2YLXvYUElT45t/y4qRj
spBPFgvkEk9xHrEsVLttqj+lzjFBzhy4Dr/WqMgph6bfNY/4VaQ2InAF/UCZcOCCvK3DO+dBg8p2
EtXRmkISJ5OKPnmS0JycEhRd0L7Pzpn/5BKQIhiaDtdVHLxizy4tVY859jlQ0UTOsvxa5be656eR
/pjybcj+8lcx+zOxSTi7d7fcuyF+2MQP1pFZntZw4zDwdpkxIT6I4kExw2l+rRKoIFvICYv2PQ1E
1kMsUps7LCPxq+za2voe+Itr9AdJasZ8q/hsln+1cbZxpncoi9s42eU4xd2PeT00CUl7WHhnnl9V
2So2HxsfM5aMl05/1Vl0C3aBJKRDPeeNvTWtm15sF3TD1Ye64nGxtN8a/WhqG5eXDrhpq/0o3f6E
Hoan89bEhyr7gmi6Ufutou6c4dMtLlX1iotrg8u/zH2MhSGmEEri/U6lMzV9idvPfP5FhaApCznt
LDlAAHVy3pK8m2xl23LdbNubOoaadkjvvn9jjZDP/bT4i7HIZVvZ/rYLrV573Xy1uAJnkwbNbOHP
+6sRmK3iVpf7zvR8u/hK8HAIDK1sd46eVPAin7U4LPsj2SLuknd8C1TVHsPn/KUtesC00nvEcI6m
w7VDuWZib1Rbwu629yXYYmXlqR531vJpMV0101nBcLYM16y1fLxx4ew9Vg2MLFLsmXrE4wp4oByw
wS5Xx3koxx/RDpHqFFuHO+uSXvBs+SC9UZwDPA8b3TqVxpvwHH6z2wAVtCC4S+2Pby5IvfM5lYeu
O6vP5vyHNbwggfnhxSF3lk5eANkN5eoPBMl7Vgp6r0YlcTBa5F5abNZm/u4kUdlbmKySUFCGZlgE
spib+UlspJEHtAMT2aKHu/7TJn7C0HKLaVca7dmonm1n2SpAkebOJFX668qC3qM8dPGBQB0O2Q0E
TsscSShF6U+6uccuv1EluhIQRg17Z6Vwz0q/6DJkOwIqVpCDyy9l1qD8EvqAjQyNptq6tD7wGkNr
asIlWU9Z3UfzEvecbspfzgetUlKy1h+J6T4b2Sep1Q0mq6M3jNGQsmlfyHjUzm7BREqChKQQybg0
MBZz52o1Pa58sxszKMqThm4GO2PI3xTvPa6UTSaNnbjflbBYrf38W1BBOs5DlMrlCRY81A5CEOQz
9r1NEyGDKBG3gAY0u3M5kZldEro9dbT/DOeD+oT7KpAYfJmikIC6cHG/ehzSDN2s//iLYckl8cug
BInDJklb4LKICV81e8J/h5QsveHEEanprTVVUaw9lll6hxuzJLWDO2IDTw7LV17pnX4we95ylc2P
v4nKxDvXxtZML562H+CfsVvi97pir5aIZJ4VsP7z67rcuKbY3CNyalUymR8cPd6s+XbydonTBcSF
HhT3QVPXLxNPgsCq7V3j9DExoHpJwq3dPhMHIBxcvT/n7L2aX5omUmceLMgl+sWbf+ntIWcnN9ZI
jEJhKxY/a8u7hoywjsVB7ZqXBuDIKr0P18nBWvz21l9izRvyuaCct4XiRaaZ7gy73xVFfnUTBgWN
dyW4B8lM13F4jswNpiWDJKfDhIZzpMSA2Bn3zjf97nyfkENIeU3pshHYj7vj3HwV1duCoFupV0Xf
JXfvfXNNkHLuSAsIP5t+VDBFLfvcjW8tD+c9cR7DTVZbLiLkJYd6DFyiVQ7A5xzzUyzdbW+/Colc
YnCWUnqTkVkSXBaHf2yW94Z0nxPH2ljedTJLwqjDxl26rR2DD2PnpS4vMUJYw51z4RZTF8W2yuKg
Qy5uCsdnMxoY4xiVVR8yUfitSmMPuAK+Rb1HlEfPjt68XPoSQx0nhZHjhf1yqwG/CZcPl8B3jSqg
5DSIPrDr8ZXq1izPEpaeHSuBMRVbaSz7BGmZ0CQiqL3NltugoBh95CZ/nOCnm75p/akV63a1oTkX
cmMouu+o+rGCccoGa6fJV08+ulxdxAAAuzgwUgWgcaDtabuGHWwXM3R3JPv2MI52tTOdm/5NiB2h
QdzH/qpxQjEvqPfREjlwTH0hWYYxRkIGoiSdRyXbWZCXHJINd5a68d3qH5W596ATzsmnO5+o3OXA
YNULZkTyy+/jP/ZRVmFARErbT0vJNd/hCt4I5aZq+q7hjylITVWkmiAm2pt6EMfBEWe9dh6SPrm0
uv2SZpaOGEE9hJreU2D68CDrIXCULDJSxHGH2D/MG2cDBPpGmhwfoEuHDScbzIrFDFoycFxD9XyD
1H6RI7OWs/7SvkbhRfJEjvgDKywBFMV5T+7BHCwPMErWeCsXG1DlbG4VqzrIBkFUq8ythXqW0fKW
rtajqeqx73rJh2ejHec17yJrTC/9nS5tV+itTcdqs1to9kH7XDsShQZWKoWQLNFpnsNxUC1QVAYV
RHeWYIG4snGyGRuRyn5BoYME3J97pX5a7Agz8r3H4x06ff/ZFHdRnqJl2c5Rk6t/GvLZqMnnXNa7
+4BNfcUhl8lNtPmDmsDUGAh3wfmrSTPEO2oDMyhomD083Ci0p9HsxagIW/whz7MHMwdOBIY2tLqR
9T/7lqkvboSm8khD6XYdJg56j25ViaKsu+1DnJNqFZXBVoiiz7Ak113o5ave4MCpPERy3fDqvUin
1xTBLDTp6gxwXJmRtTToBg3PVV9ycI8rpROtInZJoj8LgeWjM9yXOrt3x3mPmTZ/jXX9VXZY95I4
v1LTS7KOa8GgipvVcYCzNj1ATP+u3RFEEffdRiO7zaOrA18eTIY2r/1wc+PPGoBH5uM3oDMYIZn+
15Xr1eob2phhyjRl909jWqUNY+sBGuT1rX9byEZNP7+sC9uWSte/E+Quf0nnF7yVkbq6JDqmtzau
LhhufnPTMQ8Tuyl8YBZvKFP6g87GOCMbiF84/20hMqvE9PFUP7aZ+hM32W11vD3lXAcYXRf8fsS0
ih9wZFciYjh1hwdu6BQaePTSOjNaHp4r7GqqibNvciOsFceujq2guOMYcGvaPpafjOYp1nSjup3k
+tZ23rd5XwaXCwIJ0khFy1svi0go7ZPUkAXUzkKYBdEjxvHQIu/OKwJ14RAeVmTM8Auyj+zocAGs
MG/TeT2uVXtxcoPt5t0vQHvUnuU/eCJXvDgrR1JqYDKX1mEBfxhqHoBZ+D5v+WpF6eyGbetcIH7t
dcV7xdC3txW+KB4bipyvKIn4EA4ul5ysfc/7/E0kqPaKJj6yVO6AXl7WmeOq1e67EuvdrmH0jwWh
CWZn+2RRp9U6eghk/E/DXzhJgvdYMMKygKimWckWW3i2mTwuQUVe/8FF3Tutt8UI/lfn5q01x2e8
GgzviXzQGiJysN4Y/cndpYIgvFefR1ymo6lfF6xlhMy0Aw/3c6K7IeznaWMyNPtKpr8UA4RRWMG0
SWNk800hvzJhviZL/ayY8UvfCnGgbvVorutHPPSHKRm2bqVHtBNkm3S9K/3xVs/cz8l02029ADDp
oWB5LdF5y4qmqT+CCwn7Kv8H9vWUzriZWKHlkC89vf0i3s2iyVT/OuQ0PweFt/mPo/NYbhzLgugX
IQLebAkQIEAjUiIps0GIkgree3x9H/ZqpmNiqksU8XBf3syTco5bT9NjC4lM4EIG9W0DyPCdRTan
WDcdjKS+s4z+S1Ph2yiH126BJNi3ZvMudGrGxMqToUSdu8bSR9lKAUYA7WhmA4kZfBd2p1c3/p52
KSmI/QmCwhBKTqGUV6CJt0Vv9vEq3LpmvbEvP+Our5xwWb15xjJZ4qHcRNX8npfdWTJWhhkOZklP
/npuKhvaYl0lmv1aAp9Zkv/l8oD0AFiFhGOSXJKUdheMraz90g88ReRce/mVTSkoqe4MdeQwTfJt
kXVXz8FwA8yujWivp+Mj6xiroUqz+x5u7aw7A1MKCHUsxrO4l1Q52RgFDacAtCGStY5m8NcXBIbM
cjdXPVxypixM4dvUsvbyKPi6Lvw2K1AGjatv0Y/8LRYuEnG1MWk9KpRJ3yQmUhM6s7Glpe7VSsfS
wdeCqjN3V/VJyw4JovBWqC+SMe+ULr5USc1Fh2TeMsqrLVjjsRu1t0HGcNGOMKzxtyR2qQr7LsJ8
W6jsQfV4TzaL2InwWCO+8o1snSfLlElBN6R2yeiSsvuAPPTRW83HIPFimVh2Cp2Bub+YgiFGj8m0
nUaLJ9aOmm2TwDslqZ0F/CvJ4f4sF/X7kD9Ppl6l2255wTCP89/yVJUHOcz4SQwsGQTLryEyPCsv
66cd8XvItLj0jDZz/V1EyVUwjaDsTQqHiBcXUm8ic/ErLEblr1jGT95TCNpIlGxoelcxuMNHxnas
24eEiNFHJfGKwqeWjdyq6OMffVP6dNmUSbWnmmVxV+EHGh1aA0QIieULMhxCMEHw2e/KdMc6IySA
nc4Xmdt5pxqHgVB9yqtX0AQn0ju/FYqdqUO7bUJkPOhFiWqTVAIXT2y+rIOQFKGWKD9z06VuGC/O
UzUEzrqJUi6uA0J8AiBaGX5wYLsCTY8wpvIFCdU6JU150ReLWdn4E6obWfNNxPScrOG2NgyXSIGd
QKab8x+K8bg34vsYKVmsG1fMBZzU//AAO0nSenPGoqTk+YlKMjfazD7/iIXqRGrh3WKVYkYg5Brz
mGgKqpqoNyyQ01stKMh8GJ28XoUSqAzRq74+o0ODx5tysnV8vIZIzyNTcYS4ErFJ2cCNxG71KsWa
P7ftvi1ds6F3I11dIMQOnFU0FlZn8hW8PS/NT8H4hdjo9JZyTlflTRFQd3XZjVbdM4bGhlD5MEzJ
MZo8qNWCVWB3LgeiU40Dmi3nW8MbiBM5j4CpGdpNKf6tlbHplU9U9Ys53WXajfuVW8nAMYgsixPe
7fWOY65p8EorWzop39PJBS0ITnVBX+cFnSKZdvNGThHyWVpDK7GBINTLOeVcmFiEYIJJESnysWNO
iR1jYeEo/5PWfzVwNBR0vDSL/j2LJz2lO3X4qCo4OfptTeHyfgmKK5RsOov6MDXzJsXp1pSVF+Lh
iXjsU7lAZ8ajNr0Ng7QXW+7BjADg+m1BRHlMGszB3REANGqI5oZGexy5dothdZLUBF9FyQjZlIFV
xu95EWEvVAzclfn6veQLxszkZVWx/EbWHWzMI0GxFod2D5n7LU9mL4m6y6jIQS/zkmXhKpan3oxY
cif2krI17Q31IBDlLYFEpoAHBnUHOFI3dUfmnZAPpFQtp4qQKtWCRoX5q5i/aNTZpqwkZ/03NNxh
4LSLM6/G6D7gUkoTkClx7iTAvLrK3HUhOiqunWKO/MTEql2/GIShM0Hf4/WEKNJ5w8CpyS+tmgq3
mCpnxALIO9Ov+UH7KLsYEf3vMyYxKXWScfztB7izROSdxNDOUa44aqd6QFsCkp6Avi9Ao3GCAeK3
VioPSq9KBp/ky7YU0RiWybxVs3icSxVHovnCc+pHJpXyVRZesO4/5Sq7ys8JtD4rT8+9NX1HqA1h
+mpiP2DFgsPrj9+gzoVoyI/kyE5TYtzU5Vqnb1nxCNWvklBBj35EkSuHBnagCdzFiCJYSMcs43mR
hm9mT5e77V6cj3F2X6j0KFiFb6a83oVlGyg6WNbmpTXvS/4qQ1Wui7M4Ks4S6dx4M09iwZJhRIhN
fadV2kVjI8F9Mh+PVvvD68RJYwvznXJI0p9ofm+H/jrU4sVqn4NkCNXx1o7JPpPOuYU5TTTKbzT+
FyDTSxzvzFVjJy/ipRWWgDH9FSAbuxGCGEaeOXpYu+RcGHi+SSdr00Nk9chbY9so5RftKCjF8Q4j
s8eFCkpV/Joa1S5TEClXnYtvhgG8B8FtCqzPcDETr3+ylbBpY1RPJK238wEYp8Hhsi0XiVcC3xax
fEuKv3IdduNUIrOgNep09vYyzVM/lK1tUnVycnArc+thS/4bjfyy4ACoh9ghAxQh+saRuFHmadfH
DBu4KUZ2L5L4bqBNYFLdCPW/1Ex8ojmjIm5ZfaHYdVvkFKxISEn0jWCUBx012GxLyV4Bb8cNrh8g
aGKZhYrjp3nnlHHQx99Wv4cqxVuJnRRidz4FZlpuZXZjbXE3YOnJlrQ1VHwTUkqhkwcohYVnzEhJ
0n3EJKRytwj58oM049Vml2xJpoHlfwl0B2BRMePvqFlY6VgyAMJJn+zu+YPeU1qUNcHYp9UtpSSj
s1QoD/P0Tn/chumFra3OPR+rY562wdCHTmgSPUpEmcbkxa30WbWTDL4UpCNAVzuBq42aBrWmukr3
tmRvKZkwIb/E7PjDb719Sc2L3tVuOv5ZpXYQRURf9aa2H6aE/dOb1F3LHReO2xaoI8ohMR8TNtii
80HoXzypShLe5XBxCKr5q/VDJJAP02g+LSFzrLYK6hwiUMZ4XhVoWSQiruUId6GqxDGYC6CaZTOc
VkrMNlrf+GH1PAYWJ8kAR8jNr6yxqjTepvxfOx17mTQekXXQrvUjXIpN3LPDiPe9sh34sany+UEc
LgHAfsnYUTLegFZHcRSELrJK9mzMuI/xEAl76JFkIXwxdxhPQEaQjMWuCgZdm7yo9PR+m8U4dEsp
aJOKk5kR5WX+GLGzrbt13k3TH3yzTalu82g/11cuVCgLnfEYM0ditSK5pnFiDWmiuaa21h169Wss
vVjaUg7aXrgdbSDKbib1u2segmLnrBBHjiGO4douIpegew79XvC67KrNJ5itLAKHq4VWqalvpuLj
b10i8g92GgZpe2wVVO8LrfHT6OvaQ54Dk7XW6NbSd28OfAd120QVhoUTSacqfQFxObKvico9Fb0o
kJ41fta4sFiQkX5oZcK/bt/CXhH+6YtjlZ+gYNbCg9E8q2chPRgCQE4n7JEEJdktubCMwVL7NMLw
hnJFxYOpP5ku9xOpBdNwxm8EQCtHHGdVLpxBltRwzfBB96ztNOp/virWaiSNPHn6rqUTjSWnuXaE
0VZ4EtP2khY3FbOLgTUlkKjMzn2puPJUschFNGx5om5sxtp69iP5iJQbrgeVc2HYFil19ixqnGR4
EZ+FKJJdL98hKYX6he+hLXABFT5j+aDPD9JoUIzYpsxP5NNW1v/1DZI8hwvSZKt5NZUayEW92Dw9
tX5ZY1DjBxuueOY2qtzs9V7wwXlsl3x6yTPpEgtvItDuRL9Z3bvM8QgsH3CJvEVdJ/pfCxVwPNEd
i3+W8tWqrjy/19JHxFfetDABkIuHBrnX2nOhbVXIyJJXYaFYXxtYsspuml1JDlBuRj3ztIT3yIiC
p7zytn4lP26tPIKHIv+SKPrhuOxfkYPkec/kxNW6k04NSwAU72InDh7oQ51AvA/RiC/tdsaJaoHZ
2YQ1wY+ganGCEHGy09rX+LD7o84mil8OlJdnZttbqKsA0MBmoYUUxEojvZizC5c3toCBsScOEvlk
xAe4tbWFs9SNQHFl9tKR3N4Z5WFpj3IFTOQZJKarEE7pnf2hZnhQNjbDwB7ImVN3GY71ssmIG6bX
Xj1qyeckv5k835Wvdlt281P2owOR5URbAAZP/B7stL9iHZDKbaducvWoS/e4/2d8K7j1Sa+aOtD9
X/LHMa7D7FpUbqocEX43DUstZYvyy7ZQjrakIPpuZ3C0vCosvAmraOy1XJnim+xkLT8cmowL02Dn
bLWSP8m8xiw021dS6Ul2lb8m0cmLRye/ppWnmYcnf4LjaUQIQafZmfJ+TDm0AwzTOLqd//ekoBBY
JeGYd7T5YIRnmCrslXmvct5TeRCIEfnTfaNsy38M26Q9lW5fG4yu1Bp4OZBJkt0UzCc+FySp3UcF
xtL5ICFW5CFiVtCCdMBpt2yF9KerqWrxLHMbJV7RvBr9SQbgjs8SxnZkD0+GP0GPAYOeeakLX53e
FwBq4meh41rcEpSIiQ1UiDlYlRgFeO0S8QwDpXht1oNk2v3T53bkZM/WfWl8VOZFlg+SEDTjdlV3
uca/ERfsYe4uPNIFTljpZShZLW1r3dWQl2p7KY8QNwbJZRqCPK0lfilAOoPaf4wT5mpomVxdcOGf
uIgqy1mZULlYZm1amE3YaUcGU1tja9Gzedto5rvQ+GLkdvMuHHa67IUKXWWU62xIYsLnN+0Y2Bau
XszM3bVVsasCyfBDOu4gmcxB2m81k6wbIqgHloKuH0C7zHNbqmun51PEXZSAG/4hzo4S7eQfBrVn
qMRum9VFVlpx80GJaQ+hPm+ZvXCjfETqcenpi/onwrZlsOlJDapIcdzHN1H/USon2Xo1Dd52fjgf
RZh/0+Cydrdh4qZ8FmC0ySlIniBnhEiy4tSrtx6O9QrfToyVAwDuXb+uewh5tpb6eb/rYMWGuO17
NpCZqDm5pJxSefjWu2EXVtSswLZTKG5Np2KLRHiseprKCDYfptp8ZTJ6Hjn1r1oAC9elOjBiqfVA
YLDwN/l4xGi9dT23ekua/g2V4E4QnDaa0tX29MShh238DF1MDGdkysx49PIZCJ+y4E2t/AVLivVc
Ts5glkzt12QYS5kyFzqIVfM4WolrwBVqX7rGpE2ghsh20fuG2xLcPHBF6fwbD+emoN+mAFp2iIX3
p8Axm476hBPQOOSmeQAxXBDerAWNE7p3xitSuFnKXko+1CdeFKCSbWCYaHxM/KJiky/mpXsw66Oo
/irx0Wh/VeFWNlzKS6fnJbP8i+a/uXzghKAsYxU2WDwxilR8vtx3GHGDebJbe90iiX48YRmTg9cL
CD20qXB2Q/xe0S65tixKUxuPs/hARuHrRMWFlrxh3Q3LS/zkN76s96RnR+zK1E+YWGgwr7nMNyHw
Hz6wcttjK/shbqVR+3rEQgtdudrUW/2zXGwEfZ3ozz9xnzwM/M6YA28mQhFsUxQTY98iRd7HC987
/jhcVe1XaDB3Xxg+UQ5KmAJURTSH5zhgAMNwoOq6euVH/Z4rBXuJhGz9PgJfHe0EDEj7OdoxDEmI
e57C9Sf1Y6wk0PBqd/jjUMB7QcPe4DBwaCB0G1/w+b9h/AbDIB7TN/x2gFwYMZfX4h8WNgN9FWwb
D32HlAVkH2uRnV6F3/Aols6iu1NQcxcU3hhkZKweh/TA/WjlZd/hZtkAnYJVmW6i0/xFtY0H28Pk
RwIZ5kcSOgrFled6Pg0tb2Ey9DvzMX/mdzy1uo3t+rvDZVZuUm8KEuwZzab8KrBNg85EmWg2+nHx
89vAz2x8T/GR+kKuLOydl3WXJxyHuxJHDpsVKlBOJMliPz/DhIIC2uOW/0j/5PZA5iEpfYV+b50N
uLsQdLecRnJyeScFFEpqOyr/0nsicGHyWN+iP2nVefasM6x8mXH5QZhkJOh9k0y3xzyLiqpwx0Ke
eZ0Hl4U4WDakNacBEQNW0U9mW37JrrrD52W9Wzv5H0nh5h/xhHWFzBr0L/iicQlNZFjPDAg4bqW3
8itkTEm3TA5++Yi4Vf/Gb/gbKOLVjtEvjhhYzfzzODsmjjr2imfcGot4Hj12XWq9CV8sAG0/88ng
tIWPiDfK3FDWwO1UUd7boNftlWHc2GPeoJhDA4AjbZYrEYRRO6d7/IYSVjukhdgHMozNkCA6zqIJ
jDKogANf3k6DaXY16q2Z3NuEHNw+zi/rcCrgtd3bB/8R4W9q79psM1LXd3nyujNwiMKV8XTr3tTt
R3bsdqa+VKyibOrTIoRgxuJqA5tvelXxvHm9W5ysHRtrXME8IIKwIdWGMWivb3svhhEPzGXbwSmY
NsZH9zD+2Cqy8X77v+vY5VQrQP7jsIETKWFc36XNbbyAiZQqF2GMTo0421qcx68s2ZPlxfrJre/s
NRtfngXJxYaKFFIvEJhtlKN/vOEZq8otK9/SCJgcmi8EaOuRS3aBcB4FhFORJDfrB5knIfrXJG69
BILb3OfndRHP/0bdz7MXjedBw4hux1Sxu0l37PjTIl8/sT9crATvw77CXOpXv4mAL83OcJleeUOb
1+Ra7otf+aN9gAUkFiD/6EQYcKjfJsmNedR9BOSOjAWsPVYINH2uOhdlu8hlh1zchnqsKd1rxUeT
PRKVlvBKc6lbhrneA6bl8CTXlpj/RBk2knYyFfZlOttBHoqu22LfNRcwzfMdLYoj91TGroLIBMHd
Gn5rXoYTPnpKYlrj6wnwFMsHSSFmO49ULny1ex2yB0S+RdHe6NkhzagLTFHQet8oybOfjeTKgrAu
jyVFlTNf9h+lOyk1vyGlOuW0drWFp4UHwXzjvxjdn9iam4RjOSm+1RK8IU6X3mK65NLGwy1xPXEQ
AUo5kFqX+xcNJp+tKFLWoVVbs9beLRDLfW0+1PlfHv+W2FAE5U1ToQQU3xoVeKmnSiehv66KmxS+
wLry2VmB+qMGoVYfYQAw1/wMO7woBBk4OXHTcXUYMyTh4jl9NXd1ADJS/mF3BGJ1LXEo94A1OSHK
LHKIT2IY3S8Y+9ifQDxMtb3QvWYIVuoXeLleJw0zUY0a/Wjcx2mF9OJW2pIrX4q9SWZvxQ21cKka
rXvegYo2+3utO8lLzgfD/Qdm55UCYtbsz1k0dsf+FuPXmkg95IjfMH86ZSfOu7kl/oXvQpC4QnqC
gH0buJlCE8hyYifV8rLlf1bxGeYzxxsXPeM8loG6eqTFqWwRdyX3VzhxWNJzumrbazqup/nJ6u/q
j1jKD/SdjtxwZK16a4V0C17SFlXMv7D+JHbGiorCbxXbXP/KI8mB9WiPMJ/Xjj81SV1TuqjzoReF
eyczzk7JMZFlO1T3EBzYDnQ7EC3c6ot9KPONBzHqE4l35nElUgvdV4QFM6XA302eN/oNQ+xuvP2G
Q4/SSQ8os2R+zHQ1WHvhtelavHecQWRJnCZMsb2L9cD/V/9URbK0NUMdq3gdWOEmVlg9Mrtg8/LI
14vwfdYvKCs9tZKaP44yaP9VOymgtmOcXEbfvKVc9SpBtBdIDeoIkrWnxAXOJyQrRCz8UABGRMJA
Mbs8POctB7GsvwzLQ+UVI6T46wDQGSKOPcKtIsEwg3KxAf0X6ZQZiFWHMjCYG1PxoUVgLvliSdLv
0PKvFVQdN/T025lMNanAPNVb71H6qcNrHutkV0/6UbAGBmlS6ekaWJOab2NLuFZJd6Vh7A6a3o7I
5RJk4eljh1oJvGFD+BFxT1Ssl8j950SPMZuXjUiiFiqP+YvNHlnz6VZMpGNbJYQ8eALFzqN6IqDc
fqtBfV8zZd9TACEK2O54YNtewwa0oMCVvyZvkMRE7DVDdxoS20zZxHOfz9b4DI2BOvqsuYJe8Fv6
gjhiCyINFgiVcQ1MwQzMNQ1EZb6pMlC+UD32YedbSr7TjXpnzTJsSek0l52zwo8vRIOkGXYZchCE
az+wGDoAIJkpGADq5r6Giztn0KhZayuYTtm+QLpmag4DQ3nTaRyEmJKZPdc569D1xU80HvPsPbda
YKmvUYElp84OgPQg/CNu04TAkleeTpXKmJWoLNNwGCaJKnCERrOnKdDgB0WBdKByEYrj9EWrY8nP
qNPYLPJ4L8LeyRGbLXG+jAPZxHZmMqNIZAZSClZwHcBC8KdaL892KRkbvmneC/mPU8DtIsPJYpat
NEFk78RngFOXgTIUOzbyG0iV7wkWHoUmqaziWrOcouXSyJc0EuAmYiNc9YFnWWJPSU6cxtET9grG
vrqCsn+yEBzThsIAQgfDoHGDpuyLp6Wm/mbuKBE2ISZtigbnO3F5Gnpp0ttIXeQZY/sezkUgSsu+
fmYHtAjZebJkMlq6SbaqvA2l9UMllJ/kmZfnXzo/b6dJnsKjmpfIL7orkH6acmk3LTRR9SKWnxLL
z/AU1HrpUCe0ZWqzzrna1T+JJFjEb1dPiRLNhuLxVSDTeCRqZbfNJt8o1FfoIB13iECt98AKNO6I
JkyJiZiegNDVRyOBG2FvFQNJwRX7+PjbpfqlU6jT7odtxywpyKoTth22DHMbU86xMWVOpmGlNikc
miDkvmUmxlFKBD/v1KPaJ8cwKo4Tn7dxD6P+yLoO+RvHFD8lS5WXHtwtdOI7rMWbBqtiKP6VxWxT
I8PbzdyQ2wi78AnOtgGcbKO6+0kggNkg2f+qeHLrBscI7vcAW+vZhB9IH8RVgp7Xwowx4BxK2JIb
GaP52tmipGybQT8tKMGYzZkrsMORHOP2DlBA/w7LkPA1XhrtB2ZLO3H1ZveiIUgKhYHF1trX2pUr
IPUZPJo9wWRbGslwjhqlBypbRb1E4KfND/swPYIv01J4MtjqbqKZo4gPkcz8R9WY0+mFN+rx2wQm
BsPEXS9Sn/ryX7DP/GJopeX3JYyo2B16WzkPH+DZd6O5vraY5XMDuzAZWBoNX2T2oC16c0fD0RJX
b6VE2hdMkQBrG+a+UM8/fD+CXOLmVYJh6y5CN/VMztmLIMBTZQVjgkSryAcvMTx3lG82oianxTJf
KYHcDvhDw8pb5ATpWnYprmA6Vxi+LA4ZgWAAuTFrOoEr8RpT8DKyP3MfbkAO121G15NKyI3pLr4n
pBK1aj8kn/rA2rT4tEhAUvFWzN+ieZqnh1AcKETnUZJ2ObkbOMFeyV0au96uNpE52K7gdrRVll3m
WLnxqAep+g79aonpDZQroil81DifuBJGuOTBVG3iSOC6zhFB3TgGOQYnXoWJSaKdbELIu8bU3nXk
BV5sQV61O157TlOftaJ2CBE65bRgpwsJw2PdzsS9jtaTgW3I5OyRDrjR60G9gEF9PgnbCaairlne
EitOpPUbJTPht9XJK022QHwJ328qpi7g4fiA4A7MxOtq5nGpIHGbtAeFsBkkrZNmdE7c1CeRzyS1
MNxzFLIA2VgIjKQPsYlkrzrNVxrU5tkqLxUWDM162k9Su1xnNxGT/XOADH8ziD3sN6ahHGjV4IKh
ZSs0gT8Cv7vUUgKGuH0j06Imr9sxfmrvMmt73rkZyybepfpyxJa8nViQZctCLSPmSgrRdBrYYjHI
B1RWybCAN6yu3k0+vgQvw6wYk0ecKtllTCfNs7DMGLu/5zaRBYvTWMfE4Ohi0VPqbKer/C1fhL0i
Vce+sd6zJr1TWuLPY++0UvpSI5mP6XTUUQI1EebNAIqU3Ha25jdDMh9jwrBu9jcTgo3MxWJKaGpQ
4r1p1JeoLl4p+/MNFFQ9nYI8zPxy5m0V93Ym95pTYFWgB8VLQw5As2Ee70wfI0rQ9bWTsT7jb+Fq
SCKMXTR236H07tMkxxE+7hJ6ZUXOl6Uc/JglLtmKA4wBcFrGWZenT63C3m2N05GlxdNAFmbhpy7U
GImzfK+PMkufqAgoZWbEyoZ7kWLLJurY0MzwbKGB9Yd3/jN6iux191cz3lkIbP8vQRZ7LuLdGId2
1Es+UAMomUh6GSBdPBh6Kgfrk2exQv02frqO32kGvYDLVNR/i1j7s+F3jXh6V74g2CoI4C3WZ8sN
8tkqvzTs4CucopCe42v3TP2tYCvh7GDvcYuVtCGleTi9Ns/VvDwj/6MlU4XEH4supNfeQBVeOM3f
3VBTHJN6cU9HH5+g2se+oFqmbY6dI6MKJAVOKqthclRP5tOscMaHZy9N/RmGCHEmnEzChoniF53u
qPVfJj0KNB6JzInMdDLE8XmMMOtpVrzFGsR4WGn4asmoG2NBJRA1IRgpH+lTzFaVlnBZf5pC0pks
Go2JggW5OfbY1snSavukT0661nJH5h9UOB1yzOM5Rq0bIW1umkVFXZcfBfCjP/n/EiKNzZ4yjY96
hN9ask/ItRI0WhJ5UO5eyApfzKFgfs8/TGG+YvpdoA9SSpDVXALq+RWUKUymVL4NsXoxLb4M6nRv
BOWcafrTXsIzx8AjhA9QWpj7IcNPWQiUbRRCaJeARuo2vjMbsceNMFRo/W1qKVTWY8On5e6z04z5
Msvhc4phnKmIzE2iys0lHv5mRW+cWEZ6i6aWesfB+uInIQDXWqipxXjWLb1EpWQ3TOEOWl07YmJF
9g4jBehKZL60us6GKNvlHTVsabfrhshnjQ05+mnHEQjN2kmY/WvkZNtnUgAzcNNXF6VZY4pEcOGZ
z5LCSu1kR6m65qjO0V2XE5j3M7p720GxN+secwZ2INCqI81yfGFSduKAgWhPa3GfzHXyPpooIGBw
0ARyPni5k180cuPbQl/1XSdiFsoMnI2poI5fec1eMLF6GB+l/LmWy4sam19pKEQ7TgMfqNJF7tHc
ukjod9GK+ms9Q181Bq1RYni0pISrwVjp50xFJInmEa29288VFlNtvYgG4SrAyrRa+XSROHw6ohsX
uiOq6ws8qHdLJB4OxJHpFdKpYWFmGRWj85g/jqOYfYcmQZCC+Gje9hfQpJY3yfVWbgt2Dn3xPuqM
A1RQYC6ndFboY4LF8lmrZXYFrDpM0/rmAgpYMSo/p4YaqG4QH2zsY1tX07e8NI9I5tjHLM5aZZdN
BlIkUUgw+edcm25wbK/tyC6rH9jRF8uxhvXEMNT+zAZLqNGQYHVSw7Ess2/EGquwCKtx3vlzDJGz
NucPCxwkBA8W1yxWCP6zOBTva51+yTpvNn6JyRGet5MlCFl5rN+J27u52l5Ka22pUBuwUeGBm4vs
1nHfbjrDjwossnLEhkvNI3gmONdY8v4avea2wrSnXchW+3QvCchIRBENzfxqJaY6/Sl8aOUu0Xu6
icr7mmnLS2FhNZ/5MIcJpclSEiRgNfzi15cfJ7U1g7pe2SHJJcpzLoVOSWEdalLUcPrzwc0Ka5NI
pfAd5AECmE6IeZLwunAFDquKujT+rmqJETaM37JIImG7MFuGz6ZFq/pmtt+Lxvyj151rqXrAM/O6
8hLbSqp1onV5shMVxh88AV96coHNNHpfcxaHSpffMlHcj6QCaAbZK9h5xiZHfxZOat0fizHc52nn
hjVygNQDCeKlv1KNNRfukpoB4W6SDREGnFI1D9WSf0iT8WqIeZBqOlppnLuZhMptAi6hjWALJOC9
6wd9M4x8W3TEmlKL30KpQDgkUWpG4YdQs8eS1sbPWMZaKvNvImiffYHANigmKU4Vg2a6HUS8dugZ
qLF9tgSm3H+Fs/zRCLUEokl6CWf9/wLO16wg7hcNBuJoR/eLiqJeDsSDlGc+LIm5Wem8RqqufPqm
CXB1boa9UY4oMK0j4ELDuVhI4xBTgWSGraye/02DdIpFWPzV4ilWTmvfUD4ADTJFhcjMALVXF6qE
QM5WMtDUu08UgGIDYmJ4SxVrfJaCiydNYtiNmS4k8MNbrc//qXLIFTHSvkqmH4JQ804b1UvZT/WW
vqmgFI0T5L+faUoKW8iibpcV86OnD3UTE0AWBbl1Tav5UTXuCUPxNw89F0hYWnac6H8JqMYtkx2p
szz7LHC/wkHtY/JLnRTMS5PhBLUefNM/LCBhdr12oaepQC4FnplVJCfRAVvbaEtIEFumClyTqVuz
6stchG99xuwp1fsn10zEZ7quqZ13FclgaKOtdUvk9DSpybaVl2ODDWerKs+3Bv0IdsuO2MJfPcsm
Z/CkVJs1sT5B84IkjpsP2jteMZ3GRLuAQIpNMFTjfjALL84q8ITK8q43BdyVRsCDJpVuHfGsMuO8
aoyG86Atu+4p2uAgq52e3ppBLM4cUac1jV+gUCN96wC5ialM01Un/9FoLAwM6SXnSS2q5cRB5FjG
CMsRfYP6Fqfh1WIaQxCpmhbUVlU9ILyaBxEXnsBXPpoTrxfZtLXWJyhrJJJim1gKci8jJAsI8g+B
2kWBWX2P+UxJ28x+4yNuj5X4LVuXOK4wrFS4IPAPLd9TcrdKcdMLzS4Uz4PxtWItn3o/j0VfFg9i
gRoA8RGd6amc4zjuE+5Z0Pw52N08rmCUwayw6OrLlc1KWaKpXUPBR9k8cvsA5Ywwqi2jx6njlJ16
sSwZvoy1HxuRRgpE/CZIGtEVomdeQih+4051RLA2xRzvG/NSGsJ70WkOYYAggVYkFsk+4UOOcaOJ
RGEH1kbRiNOrSKi4Ix08bpUIrVLt/ZB0+UCFhyBKKz3GsPmkxQmxQq5c1vtsdqzcOIUaGFJzUo8y
j8/z3p6Q7evJG02KeIWz+JfCrABXgF6kDwyl/C8RPj1iCUQkaTWwm7H5AxbNLrLNHSW1bvhV94JW
v3VI3XHXuxkB6nHEfKrzrVnUQJ36QNSiQysrbMH5QMdWg+WF6JjIsB3I/evxcgH6ibv5IcRsGauM
ZRYEjeY+9MullqT/ODqP5caRLYh+ESIKqILbit5TpBy1QbQcvPf4+jmYxSxezLxuiQSqrsk8iZ6F
4WTnktQ4JnBqQp+FDNIyiizqljRTO+V7dxIycdS29D02O6kS71sUHQtPv3sVsj49QQmZ9cYfEdEv
gQ6iIswITJgsh/V/ureTbNwLcilAmbBqwgoAl1k7wpdmAMVatGL4vCaV8DgA7KK5KZ9Uw1R6BGJx
7cF6U+FpKz9jQ9eEWJmDQjL+0L8S5WysPABW5R2Z1/0zCLeqrBSuhbtUEPYCHSVZmV5AAF5lYEGZ
6MVK65u76gJwh1ilm4JE1Nb/iyLdWxfELhmGRQYe20cvQSzqdf5Ny32Ccv1AEt88MYlJQB15VHXE
g+4ZQaNLIIxXkrqyKHIq81IBJqxMQiZbkwkDipuks8gyTdShnpAcEu28C4v4J7LCtaZ3jPKTW2c5
nwRu3Ho8Dc8JQ/3SDE4ApEcysVobFrk8pJ6G50QLzQMhtMVq0AceLgunf5kzIHFU+9UHiokzGVuV
0Xy7kTwWA00O2WcS/RWmTmwESExiHBiGJl56J2v2laJJdjgPSUqa0Inyp9LCOv/6kgFBYvvIY3of
EVeMpCVxQb0H2nhq20YnuWp6ngr3RL44/yVholQYTBlcy753AHbxpdsHNyeUXZC+s2yG/scYfDwd
YYMaSCcCLcsf4+h96ylLCTCjL6ItIFdp1CJm79Ts9mmtUtEeJdnVrV9fXM3cJxHJtFG5923Mswmf
ZYKj1Ozm0s1Gc1JFAJoCe3y1ZFEg9HbZDQ4Bc+Om1NdtiN5tbDsIJ1LDSU8F+BgVg3k9Zh0rqv5z
8GBOuNbI3WUb6cYKeB/qljTizmdZr/pwo43mCVwH+Nv+bCAdJzqOcVF7MIS8hO7050w2eK7KOPqi
s5jq5eiYDA3uTFh/KsvcqowVuhVSSYTSHaGz8HuYdoZMNhhd9ogIFxn60lXMH2A9cW2NGkpUuEsj
0OmnPmofgwyPFoR66u0W9W5n8j9JhmO/RxEyuMkVHuXaB+sahh6iGAg1gn4U6Lo6V5O609oQwq5l
f+04A4mtaVkJ1vJ2n1xTV/9FgszwFKDpU6e6eMczvYcefojZmRmUMPzAdwJtSC/wX60uvvYRMRsd
35s+e9+EUd4R1X76ifgeCusuC/ut96BNiRoFvssgrNY/J50dlWJrwcnMVs12kakZUf8Nyv+iNP9o
uv5zYGroxPkMuqwLn7TIPMa1R+ln4PsrmD2XQXSNA48mx2KH1pvNjfroWiCUXXq0Ml7o9tCjGGGm
vt4sijZ9SN/+8KD1JXYegJYwB/T49FQBkKwn3x5/xxbrXFW4a8IHUGM4tUbEZrtxg5apRjT5S082
L7ptsVUekcC5pfaeEEZKzoF+akTLWkX6W93yAf/0FJOjBjMX0XunA95xWmZEfYwaOCZfkJ9oeCp1
NGatDB9kNfwRrJRCugSlPaoP4nAmFhDKX7s6cDZlgsN1dLwqgSqPtQy+RFFveuSCuq3v9RTEjLDs
H7dCKlFj613ZmlfhUIBsU7qIdIRD6gXBusHWqsSDAmlaFHb3XjOYcYJZ8dM6e/6Kg5mjQg2YtZBO
SL8QqZYRXP4vTBzSTAktgB/M4FAzJSHrzQ0T5oewgALYDRkX7ktgWPoWlCpaFb3fpFRLtLJTsZxM
kNgTagTbCcJtXYhtTlDNsSt9gb8/KxGm2heZlp+Ejf5NoC9JEtToX+Emb2Q3mgeni+Az0Aolff47
9VPDhVDc4SKZm6lvkyPZ1qT+9bwomOtYknXem5sz8tY9vVzq42T86+zMRUUxgCoM/PkQnmAmemC2
QgflgJ0yr3EDDj2Q+JguuYQtgeFVGs1audln10UCt6cFDiuHgG7y3m2b1ETr6mrnktC1YzTKL6Jz
/sENRHgUtydvMu9pMq2K3HohjuzTNNW491uG4X0EgUIXXbdXptuvJrPBEzU5xErg5mo1e4PRQOOR
DbZajllDMTVBcmC6K5nACDDxRx9d0aGbs+AejqLCWGV9Vzbq0bHR/xl6wBCHY9qKXZDkfvevzRUT
VgPEmt9kt4Ltp2Sc+8RUreO8McBamo2NhZaw5yZDuicneGg6OL5Eg7ARuvieB2G/9Em3KfBaM54i
tDHAaCz7/Mjy5JhSkBsgJISqXrD3NpggiE9j45WtRepjywiuaTAdcRpeSSb6JCz3WyvK3xAywMIs
sLKL1oHvpDrIeCFMIdXrb11B/CA5AZhsvfSuBQrFGRQETaMz1ZKtXmUXUSCZTY1TmMAscYIL+8oL
oRdXJpHPbcd6AmiTZYtLNuLBn8xLHnFO1uWuEv3L0DSrgcURXvhi24bGh2nieJ04g/RWo4erESOW
qwzYIHOrpaVjtzKJps0DgBEy3U+DfCF1wtkP0vsFwLAANb4dXKR+iZHvWCqspLT/4qFlf2gzQvA/
J8IdWeRR04/mtpM+T7ek7zb1hNUJKi7QAoTstSx6dRKMcL57M4BCArBFpaVtG9oNtk9nu1cX1dun
JGATK1FQiAaShkjrbKtJLLGI+pfEQh0q4zv3x43Q3QtciGvaxM9g3di92esQGlKWOd88gF9GWq6B
QiJBpVQZfGBFKN+sYjhqbXUKjFmT71P4m8FGcUM1DiV8YOEOJTR7yNI7Ud/v/DUr8mSXesVArfHR
r/buEqfL7+Bqq4FNUUAHkHmoGMkMTCs5O8iPtaZ90dasmIZwiMrxJWQwL7KYfM+i+DPG6WbU1Q/A
cxKFtDseXyyBrg3Knmu688y/wtM+q8rdzmNgD8FoVZX8XvkmVXLX41LvHUTnZgAmq1D1dC3KES5X
YiGRSi1xGDi+KwyAq5GYNwQFiF4cRn7tBMzJGcWXJG+j65S9dnwT186gLbpAYxDKX27mzOhcQf9d
YI6diYlPhJEfjCG8OhOLmCg3sDhowEyGXcyrw4vbpUuZTNEpnICc8IGw4TPxTFqN+VplzqXm65mI
1XA5hTU4wgLmSNUhTcQgsR9A/vUFhhaCnS6BEattMeBwaDDsg54uA0jeMdt+e86hE+ilepLiDHNd
E8okZqkH3jPk8r+064Cq1FsyO+pD1p1wws6A7M6MqCRq0elmWtpn39RwhvXhzwjM40j+WEaQTR05
r76y2fYk4iWoNcT5BZ9tU6IyrOEWBsbwlXeZvkkISwMZ14zI/1zSxSvmAH3L8kk5AvaDsC6qNRHZ
BvFeBfh4U818llGwV5Sv/EFo/3Ok7gxAx2rjafhG4WqOqCW7CWLOaBl7i3kNQSLvoqs/iors2Tj+
cUlSdaX7zvPF3F3yCNZMHKpZbmDZ2KewWyF9y5EVCKu/ESR569sG4as1PUD/nJM05gIwgN425Dk5
lvvcgkOixTArxtEDrAWt/uqM4pyM1cU0bDQlaviEpfE5peVSC6dbQ+tnhQaRfxRPBcxEV6vAoEAK
GPDog6RQp8wHZihGwwZy2K/syb3GeiO3VhH9gezf5Imx4vH5S7XwZPXR50QfvDJL8+Aa+k0zjTfL
o7CGyW2slIUGt7A4khjBBE3PVYtBVo72DCadJKpHCGsd9x7gw+jV733WGcMtAOsVev697330S/qN
wVPDUG1wT4YhbhPDfoE/gOffAkW+S3AnbZWK41XqTeM+bf2v3O2usduzH7dhrdWlee0ru1mwPwaL
BuW31YIIp9ywJ0mK+AD7T5cNyWElbMraJnANselQfVYj3GuLVqPUGRBIZ0Rr1bTpvemYNumO++3z
a619EiJWQjW0Jo7cF6nLRhQu9LoWuPECD7VAWsc7V+UbPc6//ZQGhNk00+yukOtiioOTGHv22iWz
sjaffymto5GYYR9mV4AZMfaMOV+kVbxngYuXxcwegUz8Nd0kcFHGT62NNA1GavJcRmiE2kTjHjCM
ceGnTDwZX9UOGaqOc+5yl5Uk2l8x8cpZI2aYNgtRxtawWosg/hSWS+R8YhTLMGfYl4X9iyNq0LNC
2CTIOpCK44Alo+Z/mLX5UmriZ6x5XIEhIlNLB4CRc0Iq9XRmb5LAX6f52bCJpcCqQo46prZ3cNdH
1gOkv9D5uDm1onMIx3KHc39cNcF4qeN8r7OTUjJCEUvgQZhax6apXiys2bXz5sr23zhpFx9RejfI
NfKSqzmNm8SM+ZVyfNpT9NmFE5LYfFPb2XnOGOlNoumqmA6NAPYN84itz5DMMIb/AZ2XPp9eO0pw
fhA6GPyYoFl16yUdy3UXBZ+SEwCS+QutXEG/WYs12a9Lv6whNOiLtmGid0snFlbkQrmKy6U2VuOA
ZEdvfh3MN1I8Dwy4c+9nvmlqH2ondhoUAUACyQJa6elPBBXcteEGV4+suMdNdsi0Gj/CA0zswtMt
XKTIa4dfVILnPvgbJMLZsVg6KT7clAhvOz/g1zy5xqlBk0ofpbF/1xn/jFxEWmAf8xb//RvIT2xM
TI+WkbXu2nOT/hZmcgjSN/TEOrJJRqqwjPniJGpjeHk0YwLnHgiv0SDPWovfI2DLWsuqr2dsZLlf
OutYD8HYmNnXSpiUfFc3XNUdhW2JmEdui/qtMutN6AmGvVToOAsGPKmivbrJwUDSkdgm4wn66iF5
HXJG76U6Z6w/8lQeJ5r/FGpCAwgKKvWitODn8X5w8O9GukgqK6po+k74+KIEDS7goOrtxmSen1dI
J9urhzNmOJCbxh8EeszZBcYOINMcTHXxzfuoU+zOIKsKcJU2/2qI2It9AUxwis9UAvATsEe/5a2N
nYhjw/iqWw8/WnvkwEB+QPKOnFaepTZeqS/krPZhq0B5Q2jGltE262gb+zl0zInDHRiZD3eazK1F
idnNIx+zbfFaaL/2tKp07Osbp7vH7n6SEorcT+zSvRQBzwml5nAnWpnfOX+is1nGiEUIvqKYfsyh
YBkUDqPWabzB+3BloYxNvX/99Aap4QAj9skqcRKp4pFb4WeF/qlL/J0iLncixAfzRMrXc2FCtCYt
e018ONzrr8GGKECYc4ROwLb2TXbx6ovds1vmOnc4bCI+cyPZhOJqs7ygmxyal348kaKCt+DupQi5
qZeaqd8VHEZ2+smBtzRM52DlQPXHTau9kyCzjKuzRndYI54X2bftYyRmCBrBI1Z5c5gEPZD5Tyvo
A6xk7RI8NzjaaVJMDKAP5A8Ija1zb5hgxJRN5fhFitM6ybHpqD/BmN9CBdERQdTNHh+ooLRiXMaI
HlP23CDYLZMrFDGxZz10wKsptDHJA2i3zD1JJYyCA8S6/wUS5IXA8/+2nPycC5RvBgjvdLaqPzHK
WUdN9NFUBYao7jO260ViMxYX6yo8mlhgoHPqst44IY824XYGqDyzxZoxKBxk/X4af4b2Tdr7QqLl
8K1TLzx86BCuLBjJFZpWDuG49tedareImTiA8Kla3+T4XJsUEgXfk2b9pMMLM3KEqHdl0DBOz2mH
IFk9oKkzUOuXfdfe4pqTABg8Lw2juw+Dw6mM+DXydMMuqO3PDnwS3f6tpL2tRIxRrcXtgZW/QtWd
s61qmqVApjF19DMI88MSJVvPoaFoaxRZ34SP6MwpPE7G/KgLtfKD+inShw0tyI68Kcaz47Ll2mNJ
RzmD2TUhKL55D1gL98PfECHiqIM3dv5UhhqcqXkT+BqnO1vde+LCbL/cszlGUGGuosxfsqboET6p
IFshlSbggEaaqauJC7XULnmFviKynzsuaSc/hfXdBplcONem6DekHTz5DrWYBtI6Z9+MN9Aaf9p+
hJKIF0MPX8W8LJ0COiWP0TQbTu/R9vqCkeNz5TgLQ5TrWLnryfb3YIuIFQd+WGg70ltuid3iLnd3
EIJWHi9nLGllzI/QSE9Cm+n1uPhrLBX1t8nfn9goYsWH51bbpmTOweEX+b+of7cS0lls1LvGfq2A
GscVk7z+hVjkp9ThCH/XdW6pbFsyyVUVxtMrWbe1fTeY5KRgZnr9yUUQ4Zs78HZedIy7gxefEnkg
sLJVuyTfxLgN1KVJf/roIYyrj1fBLQ69eSo7LPlHYTMnT+FJgBwNnwfvtwjvpv8z1KSPV8tMfkn1
CUTG9THqoMRBNmSPX6OB80D+S5qdLIkcvEbRYzQweL5K8xiga5EjT+LecTCYc9jZw59NtvmEbmnV
5ue2ZGaAsvjgqxfMBDLeF85WR9Ho3KfhnQVS6OEZ4KsuYG+B8IZ2emv8j7b5gKn05Jf3tu9epHPO
vV/utYrZ6Thufa4MvChEXIKvmtiZ1+45I6t9/KKlCvt3rOEy1SAebtASjeVL4f3MON4CN01ElFO8
K8dljF2x76pV6w/rUnOQLGbnlmK+HTcF+TpFjek3oIQcP4v+zdAFkIVbWC+H3FyV0ZYkFP41kYPW
Nsu+6nHZ9Ze6Xdfd1TUpmimE+z17pCeoJrMDPEfUqoLiKahf2fwuTXfYjowROcfaud5dgOPRWaWD
UEtXo44zDlvbwY1wWD4n3q9OFg2hKb3YqWZbOahKwB0sS/PUKWgTV82+Gs66JUe62PKoiQZoHfgC
th0kObrJq9K+7eSfQK/vrRpwMPU5BfzQxNxI9PEls+C4PwvxkmBSiJ0XDdi9jufcyHFvAXoW5d3V
36o83hbk3Ij0Q5EUEl90ipFxS43BvPIp9I8hpPoqOZgoXadmE8bfhr5th9/Ahgqa8ieR1aEH8tFh
ikkjEnVLTpOyCJe5y0jILMpdX+IqhWF4MDM2V3HHJhuxBiCkKl8WfUy8DXa62Hd3FLws5zIwynZ7
H3xmF56w6HRmrF9Ip4fAbe2jawgbwZaNuJWmXCdReEX4swozZ9M4F6ND6IxrSe96VtszC4Myjawk
Smq+YruUfM94h9lt4XyIvM/AdjcFQ/6xonZmrIRQnBDqCL0+gJEGYx5d0l4rcDrXJtByDPfCufQM
cBzzjliWyda3b03PkdOzNdBXvifYqKF4D6xtGCZ7Qfvk2uo6jcGpGzoskSiY6ZSWhvNtTg8y+oDz
+HuI1C8p9gtdHzdWLTYklG87RJR0RCj2O3AVXbgufWdRwyP2u5Hk1nQhPLae6UGAIHbCg0E3qGXT
Egr5grOJHJoaJc9KCBO9gUVaaLDup/zZDf6RiMZf+lv24uyg8MCN6DFlk7TlT/wM8H/GAwDnD4iZ
C2GotWLCJ7A9h3r9EVOkOe27OblYnaYL2qbXItKPQHqejDb/JwQ6TdMluBijsNZrwbKO+dhUX30E
gufXaJeoIdhhPgbe8Moo1/RsLy5ERcauy3KwCQKpawSN3iZRBpHk0yJlgBLKjQeMN0nfKKFIa+ye
yrjapoO1ICObqf1rahRrL4N+gMvEgDKG35loCCpPWV96rzzXuXU2EecJ7igL/yQD4lsT3iONf3S6
2uqV73A1vxZO8zdBwtCC8QY0bW8UxWrinvJye2Ma5ZZ9+sD+Tb7LyDqQKbssxYfP5zY6TMyiaq/G
P6KiiQ9cFGnz3PKW+KbxK3CUkUMDZZydFfjOpRPhc2JXgTtg1erjztLPLXbxPIdxqLyNZTJsZ0Wh
448UtNJajvSpCY8FLrGU4p+vKcTHgQqfSWsccaQV/X0euauI3lVJNK/JU+00KwI0Gf95HQHjJQtd
f1O1xvuAgUowpe6wagbgnSqHUqLVHjqEIdxde8uPKOqw+vv+a4IDyXO15RxAwVW15QNchJ11diDo
qgAOQEeym6LnJUePfFWSsQ9k8j5VhBNalXWuoOkPZ93kBWX62LMz9f7MGFPy9Goz1ED0vQ6Yi6RQ
6m1vuoeQ/vKm3bLLxf13UxwoJJMtK4I3Uq9iKHIbu3Zr1DTLTfoBV4fVDSUTTNKx3hT0/DHJUEh7
n9rwG4mW61Vn9H1o6I7sscsGkyg1ugOSnTNjNRf1VV9TuL2Nngu64zDLE5lgLgY/5jvGseiRjcMD
nTliJSNKIPlRhCH0WFZ/oYnhvNolabOBA84mXryLwllFhbYpkW+QZ7rIen8tMckSnGls3RxhjDCQ
WDtg+z1MhKV9liU08RE1d1B5p9BSxwCJCnNBrjguFddHuvNoMKWBEJSkRAk4dctC5ofcTW4E5F67
0dmyBkVx7jH9KJ6TOoa/UjGvZUwhngyDuDOHdeTEADlUf6jBuDwGgzlLn/8kAeHjzyXTRotD3C0S
knqpqOIanaR9Q+K0dnMFFyrb+PCGfMfn+MABDv5gOAbqb2gPPc7fAUtfcjFZZTC1ZxlAeFOwlcFr
rRG708NbCE+NeomLu0K3iD24drcVe38H+0+FtqZHVio+iuw3kLM+qD2lFiPHvD6luXUZnZDsrJXH
RRtV/tEawdDUBLolF4OfxknEhrSFlcSo2Ij4PPpq5Tj7sf0zmCTZ42emkA/p8pZ1IIwsZxOTqYkr
PJ4BzP64l2o8paEGZjni15xT0fwf7oqbjmAQrqhCE9fFlBZ2gGi6RK1+yapDFzwXnrOsWDiWAzVs
7mgRY3XMgPFPmoYPYG6rAAyLyX4MefSnocVvfe4/x665gVS9Q0zPlWw/jJYRYhourESenA5bTvOF
94roUei3+pI13iGKixXKib1V9KzID1a99wSZm1NzK0Nw9cxpRLvzWZTlghmyNWB/JPohr8pnqx9p
X0hqgduUMmgOic02Gqx0+rMHdCMroqOXQwoMvYcnvYsuQMA43nKo5M4R2TptphuMOWxa0RoD6GaA
NmPRPrk4QwiJadqWWgX/aYKlzL87Ql819ceAod8AHuXxJodI2KfgtbUc2nH4HURUk9e3Sop/NuCx
ng7Aty8t1WVC9CCmpbx+Z7PSke5lvvcEqXisNAdu/ZKRq5c88vZiJe81H5yyadGdtRN99u5HCitd
R+qoLVwonUV9RuXWsZosbOyU5ktsvBKPDTL9o4g1YEHvI4VR3fJJmfDDNMaD7iJHJDz+c0NAV1/V
uHdbY8H+HXsny4fPob6EkA7t/FfEV7/28bA9Kwwkycn3nkv9Soo0LBLiXrD7Y+ZCdLGYtPfIuXj2
rTYwgunM7lq1LDwWKvZF582sOvRl+j/yHJfkYBIBTHvJuiogw4y8ITQOJsBK5IjY3lv0iR4/cT+9
wzdYDFb/hIOraLaDTZSV+vO7V7q8jtE5uEMQtRiBnD8SXDpnFdvUPfJhIfTTxK+PHYL3jpr+uSGo
0t9j0HzS6LTlpDZUXAwQWctkHhpTPhjL2bMtg/1PaRf5HskZROSgeX1r5wQhzJnxoda+PXKAfXTA
pEfBFQy/s+LZ1K51fPJR/lTDbhI5NjvggCDORxqm2GRZZhI6QuPH4E0ON2eOuCj7pc7ykbwH6ewJ
9ggtVGp7EIhqxsxEi3Ho1m17HLqrPzpEhHMwwVHHvrhokIn5c71G5kdmW8umxpiDttC137JgFgHf
LMQH45zJ2QVoyhkzQ2Ntt9JZ4kVLK9ZdLNPaVTv0k4bWR6tTlDO+eYC1G/2bd+p/NnBSJgB2N6Nh
jewcTAacGNYw9ltJvKq/jKYZMmtQuJ2aFiMr993QbIMmC2+1CTYY0ULwp/u2w4w+68OfzA5HEN8J
jiGGYpG/aUN767by14RPkw4ztae7t/5zgse8sL7UvFgkf8xiTpZ3Yucn38IBdD5UR44cFmAea3AU
7369IwUa/0u7m7jXMzViZzXgctNUxN+KNY+BjdCl5dH5JtKiPQgWbpncq5hTKlPX2IIjYAIfyl7D
wcW7n5P7N6xTvrNUzEYXZ6Vh9wYJgjZxILR7YhkD1xNrqAff3WJFXEu+Cuqijkde6z5r9PBJ9K+L
q02sTp357igiRENIGvJqGs1SG7dJPGAWbU5N9tsKPPjZn2h5kQlaBfuKWIQxXGvebLI8JDbnXs1Z
5Dp71QSprUKS1/FeclS6FF4QGIIk4orLnvrhBzPxGLAzcu2Tnb26hPHkDEomEkQ0nvtR4bJ+Txxg
paTcePIkcPm1049izl46c6HOL5/fEvwLOXra3CekL8NzBGK9T1YNW4iJVXv6zsWX1/WhqXvY4MHB
N6cnCmSsWj8tsytCibl6OYOp8tPCfGsT6zCy/R/VgrQFrBzPNt23qd7r1HyuCmcx2s9SvQwVChN8
LD0rcwu9leDzDk4FNWnI2eEpQCXAY8f+x7J+9eItan6pFBO2uj0JaoUggpstUMDdVsx90qOVf72t
HSVr+CG/W2WwssBLSALfPRSLdvXPwmpSYE9mpVKk944Wy9PcJeklXmavR3QATVIyaT6Z0XfsA0yb
SSDj0a6eU+27YJPgm5uUSryhxsAqaIEsw+xkS9Ko4pXInzvO14ICsaEabR8ow/foml+m7lJoV/Zw
71z2T2zwqEKBFUD4a/gZkrcgFYi95uhItJyu+IhGjxuHYa241+EnDpinSYEAAmTgSfqHOZIAxmax
cmt2FyHhgR4jsG3bn0CLJ+xyjXfhnpVy8f1AraWOJV8lm6ZVGNEmO5Aoc+dsMpIxQGq4Y3kdox4n
Y4+DqGdkL+c19VMxMFmkEJjdW5H/BshmBfrHYSAyppcWT62bXVMHZ5ByXSa7U1n5qNeTQEL/cwLu
RHQkif5ZAfYhAe45814KQt4dtlw6fwYGoWpINg6RjbhVmG7vWpMvN103DVCCgaEIYbpj/wd8mXnw
v0C2f31TrTXN2Jk+C4iREQkW1QrLLBbOhV78zqK63P20izeNG4WrfD+oo8SWBsH8KVW73ni4ySMJ
YPk6dr3w2+aId5adyLGZPjrjt3JolObPgUUxpeAiHQGI5beKG7uCJRCRGpuwZ6+lx3+Wz1/9KrGN
Sz4lR7NB59h3q9qXqJbeTKN6T5jrFJO9mZA2CVB8PvHI+hi9szJj0zCscOquzXy4TARfmlRFdvSm
D9PR7h6DmL69CuBDLeCP/cb2o2o/QZUfDP9L83ljgwNrSK24YfmBEfDqc+PF9bCqAEzkeL5y9JRW
bp0G+ZZUaE7zm88YQnO9XZSWK4UUuGYPIkK1rmHyR9SdRbcdxv4heCVM4ZBD9eO7cpWAo1LiK2WW
5SY19WawLPy9lH/zk643jzZslmrMV4OJiB8RhqG1y7JPtlFn8uWxhuoUIhefadbnpI68IgSenNpi
W+I5RpZzGJgVVdhIa7Iwogk8Qfg1sYxIwcZEjn+2m+apjABEmy+KAZM/L4Ib2ZBgYoPyqGjs6jr7
DEsNxh67KwJDzIq+sa0tvMRyU85DBCsnsCfosSJjc86iH7cGxzboFyPSPiD8brWQ/Z/lBtdRRh1S
9XpZdz92G61ib0NICf0clH4YjmWlb2ffGOh6lzIjmpjM8yJ2ajjjllkIWqpUjRvH8Nd2gM5yBOEd
Ze+ZMa0d9ZmOd4GcpfCKje58MkLedSxY8uYswMMk9Pgpnwl+TK274ERm97+TpCsYAe6MLH7TJgx/
qU4CNRWnxrqLBnlMXhr3podkhrFID5pHlf/kuK6Hot/19cHOsVEldHOwsdikF9sKUlGQS2a3OKoU
AArdII3G2k1Q/dIUITk27bRwvvM6wsfevMhSDusYcRUBWRO3QO4+6zVKIWeWOjMxkE39fwVCUR93
G7NMzm7gHSOZru0EqhldIQoA/PC9BHM1xuybbS3gkxxOsuWE1UsDas1U/orcuLolBvfOFhqtb3m0
TIRbWcplGwBYGxBwkZGLaBejevk+qvzQdZPBiY0VrxWxJIczA89kQ/qpusF4CgP/4sX5KrQL8v+C
sy9cBs7hT4PZyMnnbRoZ17rIX8I+3YcFCNjU5p4XZ2kPNrZG8RdPmFxK9kVGFR0Qy2AH9T24xt5L
B2yGk8MGWRD8CYUOxO1w7qlpT5AmmXjuKY+Qc2joYuvB54SXI0KXhhiYyjtYRfw9OlBDDDfC91r/
xBqG05xsAMvIv0yr/awt7lBnJNIqKVvY0zRvHUvmwGU0CN2S5Dc08QTyXZMKe1yG/wKhxTIN8oMF
i3M5JIDlbJgEXkbQa55d2QdwTZeaccEOzPKC+5e2W201jSWIlxLlGg1XP+2ZKmYaGLSSrt9MmVMX
AAR1EkQq7RLVVJeSGnDNPawtMz18KXTWrLXRXJqB8B7CpGpkcYrwudi2ENmlJ6Xk+zilI2Hkw6Ec
xnXT2rtettgNhv0oxJ+ohu8pNC4W5vXUcg4K+nrCcEL3ikdaeR9VS5h56xyk5I5RosE6rF/ianiE
lbwrJKQIm8BpVCI4ZLG5adFdemV4UqJ4QSV+4CfddS5h0zz/2YxVY2QyEuNtWf8SH3NBZ66cvsDG
U4eU5JCZ0K/hbOPCQgjGK5PEv5mkgsfexio7w+7pD82xH5mOFm681TsCMKPRfHM1v2Q8bKwLgEpT
O4CM1JYJik0i9oxDU6UfYRQB1iFOgveQmO18sEm2844uWHWT3lhmI87fzC42Al6a69bb1kEl3iGV
RnSOKmhPpIuLvTWl6E/fdGadiR5KvCXOtda5NhT7Ji1zg6VP/rr0KfjSsYFOhYhLd2wyY+sKUmbB
PlO03vtgJas8vJe81F7dgAlLug9kDa/6KLZ67F6gPq8L6axLAT0wnBnvxJHNLgPRP2TGfGvmsWGe
KwX/PyAjwnFXmd+A+4uXxf/9W8TVYcEVDBXgvyRcqlx8TKxKiQ/hhjYHpBhdjTLddXr/5M0UgcRI
9gjfCAh1uDNQsKajOoQB0lxWwYQGFqtmRvNz6z2Ftf+XSaptNDYrqdxTIIqffBww/bvUOWBZwFB0
2TXs2R06c2dTZu6vMpLvALEC9t8PP8l3+X8Unddyo9oWRb+IKnJ4lQAJFC3JcnihbLdNzpmv78Hb
vafO6XZA7LXnmnPMqDhhxaZ7FtUQquzPMOeTsxj9RaYJQunPdWftjMQkzK/abV9w/5AwOmLKrPWB
vTA9WSoJJbcodfqYA+5cdHmpxKxYbFvAlyDHTag4Ms+DM66FnWjyzHuFKDu5gsVHIT4UCwrE3uC9
WsyCZy516kgCLDa7gQVeTdRfW8N65uJykPkdThG3mrSFoDfAe7Dm77y3XFKvwJ1Md6EGvS9e6BUU
Fwukoe6LIzsT3KIcautBTA95C+GgumaEJczlHsm5G3Haa+MAOPDHoGqh1gi740HpBfFYW4TstUso
GTfosL4VLXeVDX+X9eQZ8LhwN+oVgxaXZkskbBvG0nHdcBBYimldgw7YlxaT1mIP7TM0uA1IPMez
9GomOHui3cT6S1AJmaSv4mgB1Slo/xv4o1N7JuiCHL6vkm+1DtigTCD1gz2ADVew4l0YvVYiwr8G
zH0R+cii5y30bmj4ymOYX4/VKLA2WCb7NEGBxHxTUy2bUAXWnbPmuKJ3uOG5MqyWYk4hdO5jmQrY
30JQ9mt+RA+xF8riBbokdgLMAgwiq2UyXAtI45Cg9qVG5mkxja1b+8hF252AS89Ausrg22rJyivs
tIZfiqqxVG1EiEQLDPqWjYnFYTmMlE0KX6OKhsomMWq1y6iu4RAK0Bxc2YnqNfJb3scuLUV49HFv
Zv/a+pW1Spoe1MaXB9HXUgJvbLvz9COmmiyAj2UY4AZBpSghLPuA+TtvdnFG+sGiWYttZrH8RB8C
jqLmWq2M5DQP7UqTdlV5mDSONH9o3dngVtM+yP71FOcSdM+kU6S5ykSflAGMFsqzdEfhxKcMHGcX
oZ7ic7CoVUYNbN/lft9x21KVH8gGlukPQ3EZ208BC0NTLbaQg0/W3ZbvusX6NdP1Y06KL6V/HZGI
ZtklXNBrCLnsGLZ99dFC120aSCwaCaAxkz05FIn53TtttnP0mYCkdoU7MSTYSgbfGavML9NEcBum
CpefS2fPoiVvu4QOp4FU9UZRTcjJgfHEs5/CptLKD60GbtESLnDVdPwxCuhy06yByyswIoSx6Wkq
SkwyQcos5EiERqPxR8dPM4m/Y3F80vCs8otMD01nODIqu1QqXpZa5XaK6BRpKEklhV6wOdDM6aVa
gMybOIU2QyfTkinwogyCnhZPaBfjPBKoTvDMSuAtwgR+Z9s/aMKtd+bC2yfImTaVtVd3luF/xcgm
Wpfq1A4l0X5ceCvNfY9AXB67IZicKMY4U+C8g8tv2JwKvIfKb6GeSDBwGZhEqqgXdpG4fCLNBx6z
DbF3KgseTNboUBycQoz/Ydw7RgG6LZBnBKsNZufVzugXyNSTAF4oxeURWBpOMYauXPKrrl7Y3upL
OTiaEuCjyzOCDgz43Nx8FBRq7cSgjU3bNNNlcCUpQaaWOtn6JZODiEGkP7mWIGgcyRCS2dfQUam0
qDLKSSZzGp+61XNIhBiBtZ80JeO+A/qqC6zCKjU48AUTvyYIcs6T+pvl6cx5TI5nMlvIpYZguOIE
y3oum1uvDh1YOFps/WoQHpJO/Tz0vE75rJJCfkwlacOqUOLfPNPkL4bE/BpNw7DDSkm7Ww8CMotA
WrYtooOCJSpK+CH1So9Qo6NcFaTTXDmhgdnSp794QXut5PUNP2omB7BCf5jEKTAkyXiE8XLIyTFf
9IJUsipxjsQkeKA8ssTFObpwJqRsHrLQ4ktiqdsNooZXQNIdGVLPWSziHy2Q9U2VKms/S85Nn7QK
TPisfbMyxrpUB5iN+60EHNbnX0UqKNsiy2E3WWO3mwpZPfQBGTTT4JohxxEr15YP8Ke6TKQdFcEA
S4tdbR5j3SsTslyKxG/BHJVlO016dwNxWH7VqhIeA0Nf+wAkum7SMvJIZzScGAmG3Tio4cuLw1NS
ohdrUG693O/ENSMcYaM1DDrmDVKm3IQfy1RcBJrCaEuVDlCPXmESbzu18zN0lWIE4CmP9X0xpeNi
pCqZIYKb8RT9U4mpQicx+aH3GUSE4S1LawQeQaANJThU1GS2ENDbkqpNTjp7bqz3Npn2k8Buf82d
M8AsMMCTcywFu25ekXoV4vASWbBSwf/m8uQVINrCJvnoVoTfNNqdZN5rBcp+O38U69k0roDgZDVR
RAxISsQrhAlqk1TSGuUcN/qSXaR4eAsECqr6JPYHWWTvT+chLQIG13QaCnIaV/qhLPyGTPlGqSYY
GVQkmPLkylJJoF0hVVwxqPak4dpSfKsDhYk24qavdMtx0OrB7jTUpEKc/ZQvZTK0oxwUfquH36zY
Z5ao+TXsiDRWJaSehlF4LHIRF626X6glznLhrgUZxY4CdYQjuMuygDW9VE5UqQ9LGLw5mV/ZvuwC
zo1GNexOh3eBLHwgHvGtGPm+16n/07OfNlWo7OPwT2P9SKshRhYmeFX3hpaO7aaiVZL5T2kfkFW8
NKsPcDqQ+9i5CiLm9yjtXnJZ8kbkNi1m0WICoMbWsgzGqUsyROfsV+9yVINlP03djlc5CaD0Ra0F
p6vHfV9n92I0KwDnxL6t1FpYhOOUzdBQc5TNrWUZj05Ru41FCI9FXsQmb+WM0D0hayNzlzYM7qKx
89VEZokk1hovnJJTCBeY2Ro0M9V4LAr4vlHVDLsAI5AW8xG7O6kqjvoQABDYjYvVMhKA3QGqKuLV
iQMIDXz+4UDBu+t13Uv5F2yxs5wKbo2KM9asgJ2JafKZ9PV30s33YbQWZ7QKLj7xOqAAqHcUoFhp
wNzRiWrtE8dAN7aQTyyBxhqKV6m2RcdTU73weYF9GhPFFDX6GuMHF6RUVvhZysFnl+uJX1dC7s2V
xd47RJVXDZX+p4COVohoqNv9W9PxFeGv40Sax8xG8P/pe1OwG101PLq2iNhlzQpGQr0WU/qBeFWR
XCdQyD500DBRm1YPD9XUU2gx4rT2Jj2meDwZSjNttZLI+lBFGhNixTps3Zgg1CICfjY65aSajgLA
aZxpndtN+m2WKIm16sA1h0ZGidfp9jauC33Zaa3RCcVdWM6gNcnUTzKxxaHsxbN50YZpT3Ov3y+i
3+T5MbKKZDMu88GMs99J7Zet0RFd4B8TWKCQmkXpnj3iS43Vku3o+L6MrFMa8aQpXCDKqvcSjegN
pbMA+zLQhdSbNZrB+yj06gw7YW/M34I+v7TzdMTWFWGlQfhtUd9YGhMxHaLxQ5LTiwYgtuG7vNah
lpw1yKFVVO258HiSBZM0TZS1q102WR1VZGg09RXODevellCumEuUsXEvbsf4h0mKjGaFWyaPbiif
GqsMrhBLTLyz4ZztRpZHY6a1zsJdDVUe0TaJsJEFGnbPpOFdNDa4qkbtkcz5s1c6oNC8kBvJ8mkB
/E2H4L1tCTQGLX9jkvwWUvZBTOrctNJhqRm34jrHTjk3dPjJXY7nY3bKpufWkK3SjEcF483g3bKa
muAWQBTdwRnU1/39P/62dy0370qHzgVuTBOtX4VtKS3P2z7Ce6tZZ3lispU6fkEdtKhNaUi7eSgv
8dR6qSgcQJeKvjXNv6qikUZT7CxTqPRrRWdsk11jEPmdhWzXrgK9kFG6xc4AgtwvkSP4FfIjBa/f
aZGHsdieuxAHYvKHfosP3HhEKV3PAu2j+FlObTh9SlPPZUWKXmQNO6NOjUQP3lEmyBKHhYJ5o9sP
ckl+kZghvE/umvx4+ByHHTRk3fDkQdgB4PyicPYjxQsOlQxAdsD0q0yMtkaanxecbIasfYty+1au
0Pqale28hB80WO2WrHIn4r6sYcHBLiGl1XRJsm+iyeqzw2yzGKJn9UDB1W7Y5eFEGHWJ+FK5unTc
khIuUzojWM/KoWEM2qPQg422cCAXwXBOkA2DTvSLBn9NXQNaxegUXPNlrlF1E30vBRl7FTMUwXAG
FOaszjvMb+wN+Ixu9Vp8NSjHzNlT6aD8hiLdDTmcklpTL7qhaU5ohb8iEyTrnF3XrR3E0TFXm/2k
kTLC3Bxa+n1VwrRF/J1D6VEI3BrqXz2OuPf1t2rKruIEyEcycX3zU3JF3Nfikn1osbUrcESvsbF2
pqolouElBoT8Gwki+2sDwBu2qbH2SjZVlk4/x8LslJlugdO7IpimzrznxeIxcO9cCsJicUfWN33q
SfBYdC2AoWGd+QjRjUSfPcZoNRIvGasMVt3Kpc5FBA/UmwzlNm7aL0GAgzNHzshNYMzyj9LAvK9A
4ON5u2a95teTCpcgR0pCl85moA46Ro+i+hLmloAart2+tfwyUWhsCaJjVLL5UlM3TRiPWaizF8GV
yQ1V/S2sm6nhOK0eQo+3G/7cQNBYUj+HbLzX0XwvhOmGEMJDUWoPrTbdRpWfRsKNUiBuM3I2N71u
k8t0hIEAVBd0r3KvPVpSRIE6r5F+kAOKw/rlx+Ttp4gUeqm6bRLANSxceKE4eVJGYpL2P7OdPTx7
OOtbLzNV0lTUE5UcT1VqnYSs9SvAIY02+BE80DrvfVC+x4k73IRdtMMhQBCKP9VyJrP/rrAxzTH2
RdZDtI9x6cWvYUq8XUNrv2gIfkaln6yelx6UBjtjQSdKsFULWdrrAr0lpeSFAe6H2rQ1M7jplIw6
c0xSIdMqW8djM0raUUqYhGfOmjhf9iqfh46q8ikznnIEInkhe0DVLhhnm/gbLR9YfLH66WH9QQR7
y6G7G7QWvoXlGOFvkr4FJb9xGmR67QvCF5+g3AnIJ0ghr2EZuZ/YAeqFPVbEWaxweNPa7mVgKSsS
YyngmJblBPiXWwTrCb9nV2LS0DTGI88YnK9QJMZTap03JmxWRvGHzLIb1kRKrJDXVLEfqtKRJeS8
6Rpj2AuQ/xaosws0kEZYG5D0ndUQ0GhCmr8wtzTU3LHGmMyYrJYh/qI4cm2d2Q1qo+DHMlj0KY1/
iSW/1Xqh0uUuC06fZh9tLoROmcbPIIFPMIGm0dgiID2OGBcMxbqJ4LnYPhOyqanliSjgtYrxayyK
6JobbNCTmvNhplOQuDfOYygBU7PQq2d91UYDaG1yimX+yGE8rQJQwJ6SrxOBQNjUQX2KEtETMvk2
VPNsj3OJY5ppRzE4t0toD5uoFuobJECwguxB5gTjf/Q5Dyl1XDkbBkCotpK2YCUEbL1CScgtSNDj
ogJ1qlKFF0kLrqBKdkUCL5BI2AY+orERQa7nKQUpwlRMxyGGa1piwcziptiDFfYsC8KzpVDEii9Z
EKuOOw8dAGRByGrv8l73JIIv24bao6nIcEAN6aXhuXMlgb3hkHAtl7I+9rmL/+URlpqgL8JdO6Yg
LMIaM6eR/STD8GJl7I3NlAVFrZBnhzymY98fYMxlgJ2XYGBizFNK7QfNqzB/2SUkz43Os7WRFSwN
BKJqtgmVybjBZgcEh9qOhFQYjVuG6XWkwPUYtQ817fZMuQqhL6XycvEkcHnNn119CpXdguY3Qhcw
8teKYt6aW0i5Crw9xou1XuU8owcyU65E3J64wpz81Yg/sEiDtENj+WmiA6DoDayLnsRnuyaKObO1
G6RpUFRXq31R8NJRj26bpAA76Tsl1D9ON7l9iSDKI/hUume0PqTVYX6jBbuqLpRGcwedSapmn9Po
0jIAEpFqpUjjDKx2enCpROz076nsZNHPIJwwzNTmRgRUY1bnsHkVsvV/7YXxlfZqTaKXCz5CTazo
DRQzoU3CEUeDNEwWRnwvUWVnIgZdaN31pbyz38Q0I2ZY522Bek5KA+DGhQz8+OAcJbomCgIIagJE
E/BHRADml/lAdinlff461zt19nKaQMBfanuqIcNsV7NAbtxBd/jJ955W4tJ26uY4RvvkH/9hR/3v
vFsobgPsUb1iBQFcBs/akvZaBcTH7YxDIvohaAFjPx5jcj+EzOUtSGQG9zXguUFGaCObyhkG3cF6
D2ChauAJSLQ2eyhpQAVZQUXFx1poJxCGSU5jg3L4YLxMEKqtf3ry0Hqc6We9I7QenwH7qkiEbCMp
pc3u6kWh/ZDJFJ8UxCnerhabe5uIcXYFfU27Wh9foeoay3c7+xIbKtnN8FXJNo25ZMz49o2Gee5I
qYsBJUeebjqt6ykaGVeg1rrM8bek7lhy9MVGGZwIZtSqs+unpPnsnupdii6R+AJPabyizU6vNNDw
MeeAafYCaYqYY+sYYT5kkZg7CznIyV0qlzKUXHsnV81+IkUtaHLHjN+I5WfpsV5O3VUhCgNgtH5L
eWcMv6l+BwKx7Sp9aykNNjCWefylj77+zIubpF9E+Dp1/DMBrSqrU5Dw6rWNGGMT46NTTPYiINht
tdnRcTuxUiZOGd/gIL/p5Un9GeH046sHOoWWh+ALZHzmSvhWGBsJoR4V6Y0tJJwVktriTqx+5idZ
O46EPMcIyp7SXlZohd09urfGshVIo4iD//qTzjFWbjHQaTzXXjHs2bJB7BUHm98eBS0wNFguKVg2
XT6N4l9LMwZhu8luDQK5VFS6AK0JBC8UAeBJFojeMclvh4bTx+Fe3xaugKPZnn6s95K4DJdn9WRC
wOVHD5rhn3HhMzL8rp/DpwIdAGviDo+1ZG36W4DJCZ4iUbotJCGlA8S2AdJjmTvlSuHPAhspwK7A
r9PVEy//BDCkY+XHKAIh+55+16mn/xZvpADN/JKc15Od9yCmJf5IGtChA/21MNO3MLDAmBR/UUzr
BygNW3nwy8KZ13Z29cQp3rc++UGWq3fICGhZo8HBzOPsjxj/ngLuJTBAPbWpToc5ExeSgQMXPR14
1ab7trCA4W/iI3IhAShQF4eJe3QSGoBGpHssmofoi55LHWqVYVOmx5ytzm52F1At3uBUAmto8LoL
NiqmOm3r0EXdRXsNXtmCd2hbrFWcBtb3SxTY8bEh0yseeOCF9iuOfK7JDbgAEMtHdsqloxL3oIep
9OuA0/lzfpnYEcX0UTprTRhUTJHIyPp4MCqJwj5KcNuTaOB6fsAsxeCSUITA1FTswZMlQJ2XDRbZ
T+sjjNy1gq/d4uFLkNExxN3oVcNpM78SQcSyvzY45c5g2bnDE7c81JLPNk8ZeicZK7eT7XHc66IL
eESnTLcgWPOGPqK8Ca9dybfgA5/WgHVkdsZ3lxzpIcuO/TmzEHx3Yntpx6OcvmjzrvoZ6WeKjyVw
YJYwpS/TkqfjLsZktcmOw/o3y9VR9JMKyDJ42Y1JK9L6eAjjgxJMtgN86MPD9K0WTh8AmuJVSXgM
u9pGOGJiw1w7JHbxU8gH9RMQdgq5Vnclnp4IAoWNuzX+rhd7eedPhyc/EW0FXPuDXgPIpnnFnthq
XslWjyzHtxDbcAGXf3nlazUAzDM2NNQD/saUh2Veh29GekTEo97u1WMqbCtG97fineAduzDs3Son
EkdNfWTYWJNNrRcNF7Xj6VCoHVV301Bv1fo7pgNCx1AJcMx0zBfjwQdFU86UZ2xmIinq+GkI/0qs
0uyz8PnkR4jruUrEcG3kwXxC1jvRHKQ149r/4d4Fwou7SM3+RtmTADk0wV9WhTutfxHwVq/j17ni
wtYQLyFv+JbXe+OjVgxH5L2kI9ZsBurWxZNSPyQ+wiJ3r6tSXc03BRc3K1vJESPOPNx+EDFZSUl8
Zux87dFBltz14y64AARZS1LLfZfQrIbpCJ8sj/4L+0RAEU7MJeijhVOmH/PJF3K/1pwqO85cFjVc
aTzTXxK5YcPn55N8qtkvuTcSazC3tymfsaFG0/8nEZTiChSre55RgabxSr2GBjhrXlfiTaNiHPay
4k2SE/Vs5X2knHMc72O0fUX9knhdasNVTw5zfBY4ubr5u1XaDXufzlSQk9YuPYeqViNwlJT65ENx
Gn1NOpV3RfmpYWwJW429DxnhfCO9IzbmT/GVCULn40mFzyn8SwnpCXxcfR6G6g8sVxWe1H9IYgWC
YAdiCOV2I5IxYdpCpXpVscn9o1S3Hl018hFZqTUkib2ug7ivz+xHNhXyfm43t/HN+hMAgraX0HKN
e3BucxZ9x/itbN1CIIS8ia+WeQ6VDcQrMjY8BOR6uuKIdbTqdkX9sniQE1PVk5dLuhJdXsmlit1t
AN/1TAOvNXkid2DDlYqYsyscBhqQ8bXBosid8Btta/YIhRYMsa/97EpPST/obBGSw3rNkvdx+exp
66Eu9F+87PmoFuRoZpd20oXHS4OKekp7n42DqZ0K6Vg2h/aDrCDbzQW0BXuGkIavLfSITn6W46do
3sl9RJ0/M/R2n/L7EnA8pXfZ8iuNG9Eh6XlE7+xn5+jZDM/2na9FY7ueH0rxL78O6vrqbhYPE8TY
OBpHuYunPd2Q7UWBZam3vIbaidAwgn/H6kN+lARPL5iUGZCML4JQypcR3AxKWC8a1enCW9X7UOPl
xpOPC6gN6C7BiTym8C/L+KJ/W8Pl8RgZCwSSk0ySoeyLyylHb1Pks8oDpy63CShn9abGLzleMZMi
Mn9ITwov2I5vIf8qzUtsvjbn+RtwABEgpiy+Nr7qnvwSO8gZqBjt9eN38FsvOlDTvcq2OTvUnVcJ
zUZ6muutAn35WBg/rAA5WaJgPyVHUz4aqk8eNS5L0gI0x/jNcJJ4OXDRT2mWaC49fo7CRTFGg59X
httW7l3qdWIeGf2jrN8n3V/xPokzgcYIfUghivwgppZxGsHfBQcSov9Mr0W0ZW4CSVIN9mpVkR8m
q9r4GXbfXPos3HtwKGY3Atyh/iPXL0suy05OJ6IzTbofvgbrzMRMco6ow0gMe8GeuqHjAVtxjvnb
IilyATlJ8kVSr6V2kOlQID+AVhG2P1WXYzNgOU016zK8RyQ+5cSbQvBNpPLQ3rv3EmVkviRYFfsv
Ns7orw3rFJf8eWDuGslP5D3+XyJOsSJfpabbVNa2epImZ17GDswqhGKqT8P4phJq4JrV+Rraigjr
R0xP2noH2SnKvcBsqfwz5DNAMAI/Gf+QUUU+MoK3rHPKrza6qvGB/izJmAFCcsHAWiArT+tpGNsG
J3HJIb2P7zxYA7lsGpE4XeSuRSXcxMNnF36z1oQHp58thsHFuhvSY6rOhOS0XwNCCDk5j7fVsKS8
Ho/qH4vZkjsgnVRkyVit81HSuTt2+S671YmLS4MwCnteDhop3hV8wnFTT/capMyErYifFkZ8d+Jd
JiA1C/vC/KMTZFz4G67p4hgccj+l8UJaXSbA0h0lug4pbpWP0GgB08Yop9WTsD2Nkfj0GA61kzQz
l8lfzLaysWNaMWc3fC+Ev0V0aYNrON/Aez2YFuTkIiVnNeA7gPWHgDhdpvAHFg3s3VZ69tbNCo76
ivriQUw4D0/t8JAJgwe0OQTlqxg9S+apsng16tRpJWnbUtpNk69xqOczbU0pvnZp/l5FsiSmMYq2
vAzLcEO3MOrkjd2m0nCLOtAXqMDFCN5LEluzE4u2IrnQSJkLhVeqn8FBI+iQOB8Z0ljW7eaPIXnw
glKjw8jIG0c8Jf2mDE558BkmryUvIMPO2vOgeKHB9ux95MTl2aOYUWM0g7ZTnwTVn3/khmbMQyr4
EzPHiPZlgwcx71wilu48cU5ie9DuOH1ifsDiN2nnjnd28zKl+5KUWSgdMsuuchjCdvygOtqc3kQk
ZVE6wupnNA/jG4rLEL6L0pnSyEG50N/XSlxzi090KuTrXcoVJ0fU13vy3mK2xx686dFinfYNCUlu
LbJqIIVA4vYxXRoM4v1FXK0nLK5VEtFV8TahbZYNcqoSMZgC955PU7xXQfEvWI2X7q+lrj4fThW1
c+md9fYdT8e5aq6TsDeqh5T39PrCzR9348g2qa/ctPhoon3D1NJZyk4aus1If8pqbx/bxhEWACcV
pg5e+oVibGs+KrVRb4u6O2Yd/qz2ARcPHAIE6IXzgt6v/NBi+MBUX7yAkS+C+KJIxT6UFLtCnzTp
/yJXXb/MyfSFAytVvwzcXOsSWqwEXCfZSe+gDawpdoX8eENe9J8WgCaY12HypneHUVL5jq8qudmY
JDJ9GFDXU6JMC0SIsCCoKD2Npv8LgWdmlBlIX/UEoxijKfeCxROG3MsYeyzWuda57PehQXqXctZR
tiuRFHws/gnRwqcs+MnyfqcnhmNRbS5X6a2aL5VC0UtgUCFc4l+VwKbilVPe9BowXz8+5ow3XJs0
33rWszaeX0g/88xz1a76Hh94wwJKrPN/Q1R5oE4zLt/aWxKnWJaijNtDHduSrn9Cvn+CIeM6mj4n
MhY4btRdW8neAnpoMHHJRwFvc8BYXXPMzJWwED3ZYtL9O5KvnmX1AwD/VSgDt586zFj9JG6VvkQF
QWqrq+pH7JdL38NDskyaicdRkV2WdvKzx3WXJR3RDzpwWQYU0U8AyX7gN2a2e4uxMWCOJOaUblJa
NTJ5hQ0uV2EcYG0TBmswo5mgSfFUhMj1YnfoeYq1bzwxG97DIdOn9jNGp1ys+NilDkm3mlOy4+QF
zN9QROMXmm+SHCIbnjXFZkJsB9S2j9e8wVHvfM4uMDNOgJl9Fl8iww6+Q0kEL2mR92GjYhvIp61X
qTtruND4KUnImBBClu1IrfDcfSWT5izQOmQwV3ZTfPVsVoiUatdCPAvj3RhedWhNwiUTdkVKEeoL
u/tav0TmIRucHh/USk7ac9moytdlvpYzFDU3TuCcto82gPun8pqnyemLpmFMS75MjrDxe91XylvK
PbDUB6+ULBrSWK9iYqDAl0WKkF5jrmOUY8DCIRT23iJrTxQpHHLWrNpF0Q4AuPkc90zF6ze2m9gy
KTFlbvfZujf9LUuGfaHeG2S0aafUrj4fWvOr7d4AEgIkigV+uQdao2LRSUwRaMcvjAUGgn3UI+D+
jkeNmABWLvHHwvxtemJJQALg2eiOlbsMW4v/bynHQOt9I/FoSsmxAGMTdOuvyZXurDCjjXjWP+s/
wEC36p0dEC1F+qmudsK4U19onEWA8aBE/ekn0Z8uuj/eNHHDvf0zSbaVM7rk7Se/fMK+zTw6G97m
F+1eedIRHfEKfs3uP5ib+BzrHxTDvgeP8kBkxdzW39mvgbGR/2o07fRAAdR3emK9c4fk9FZux514
oK3KKf/wFNnMLFgrLuPTULYyA/AWL1H7F7VOxHBHzW/uAMsv/9BO0HUXsqxb7BKfwKFVSt5v8UlS
aZegF+UwfOvIfq75k3wpJ/Ke29EubrlNS59jrNNieRReOkc59XZ8rW7Z53jgnuiSJHGSe/BI98oB
s5TfPwlECRcTxdOvT2jBr+q/2lZmIkQcisstPfJI2Matts0NstBxPknH2BG21OSC48RcuZl3Kq3G
06H4jjF6PtCXzQcbHDrMECTC7/wbTLALRfVq/GveC44AT/ylH4bXo7aFyeARBLtrezSkt+SFtCRO
0HNnh3sqCSqf2YsEp0Hxy2YO7nyZDErBF2PvIUfaqDbzVb1A2m1d7YXxj+oSbKBc2caf8GF8sgXd
wmt4je6m3RYXzMB+7oEl/Asf8ezO77Lb7PiQueVJ9CqHOqq8eiBuItEGl/o6HkeXAhdGCt21/PHf
dELjBkTNe2HXncqPmJgELsPDGDnCvCk4aTe6W/rtCfVoC1WjOtdX8jdXuJ9pvcVY6RkHCjM1pzkK
d2Yyfq3lNt1KuG034g8/bW2VX4O7+c4xf+xO5k91XsCGYf7eULBuW6/JWWIDiX6wCdjHONppduWL
8ImqoNFFTs/nCyIlussaRT82lDnBooS5gnfBXvhR7QjJOt1RsXFnRjZp1q3l9q/5fik29a54q23k
RsLU5VHEP8ct4Tw/F+ZqRFFGcLs9xzdaXh2Gy2f9oyN+uChob+a2+1neKdHYjU70of/NX+22PrGK
YOtVHYSncAod/XO6IME482fsxPvop96Yu8XGdOYymkt+7emH7FQeajJkG34gPiQ23ziX+/w5eJnN
4btjmOI73dIHu+O6hTSXfPMZPUf73E5elsQWSfzuQ47oY/iQnAZv5zbajB4+dbbrbFd+J37gTvav
v5W+6MgIpPXX8j4dQauxtPw07R/zouwwfO5XF5qzONaL8pRdhd0A7qE7UQ1Ejk3NNXWLo1v1tFvk
mS+4/JZ3Ft8gAd+Vd+UennlM6xucBDDqyj7eAdyFHK64ii0d+GxgWvWTc+o1zrTRbEwCmI/cwqXH
xU737UvsRHb0x8TFbpFNni/swkf+yJ78RTfRN3kxaS6g9uu8a/d0Fh2IfL4bx8JD7jh1H9Y/Xuao
iLOx1TaSW/1DgLeb++RV93xrPkIHzkqAOn5Yb2yvpmc4yd9ajbeNHcuhypvi723uIhaRH9vxEW42
5bm51LfYCWwmRaZsrIwYIXp7/BmvljPsDQda0b9yT27uvXrwYKEh95vpKiHTHTMvPZMec7VvQFoH
5MR94GGUwrm/QfnUHQon1v3svsW2Tf8SKV1vIXXFcywR6T9NsiM4/JxYhGL3e88+m821uGvCFhPt
jlmDnggkwupKKmo8ghXn+vOPrFJS8ZbmeeakZ1JlR/Rp8K9DuYkctThUXlm7q2rlwx4fTsbwpNQa
hRexPXigdcT+dIh/yx1R/c/wRKgbGP6N4dm0xQuyPFct/sWP7Ls7qJ5hbJoDdnsMXrZxEl6Qh7k4
U7RIWIHdwpZyEbDJG+1XHl1ZZrFNHh3n14vI5eWbXLcROxM/jzNrjzPQV37o98WN9/VOcCpkSIb9
g+4FHlDfcEdlNccKZv52D5tq8QEctM9U3nE4GO8cp9zYJugw+L00m91d/9rzQRMcTFCy6qi+6INa
oIIR2xavof6ckzMP0WC94aDdeNaKQ+hJ+LvcNS8ASov7HULSHz9OICThf47Oq7dVLIyivwiJXl5t
MBh3J057QXFyQ++dXz+LeRlppDt3EhvO+crea0MN/iNCxxn+CUyLB29kTCxtM5ep8apXspGY25gL
1khhB9rak4d8y8W2GZ7WFsR09l2+mj0n7/TWXg2fSKPYQvqyTe9K61T7hiYYEdE2NxFXnXTDKR+k
CwLm9kKOPPl1sEsP2D8A5vq0jgC5PVgPq9uutYHHRDy8DG8d+UUhiXLDAm63eGiW0wdjZQaj1Mpu
+M2hyMD7ozxX1+ml/dJJWeRbMh2ZP0NuFEOdk7wnZRCXGQL2Z/EuHZKXkbHxlogQIEHbeV/48Sct
dj9sYTlYf/0vTSMQBGLUgHGhTmL8bnMxtMRGujS+MZIayAx7tENurXhAtafEyVziuWZ8BQQc24bf
3IYzVwbzwz3Q5i/aJd7U6aW6YoNQvzWJJdhGpqLov/FBzA4qVLIR3lQ/DHcoGxIkmrhF3qL1f3on
tDhXfZC2tK/M1jbFpVQ39Wl8lFuUc49A2Wjn4hJd9Gv7yE/s3Fgr5g/2XchfptrlPGXMJ17jo5HZ
9H337j454ZbJFeRtl7nNJ/KVfX1EFYxBzBV36H80e/bya8GSeWvtecR3cLPQk+5ICximbeVObira
4nt/wH47r0XThuhMKoJH5vf78nW40eq+9lyHG9iFbvcmOe/cNPdlVx2VS8TeaCdxbC7eSO24TXks
FpYr8qZgNvtrvcPpCSJ/RpZ1ywk6wPfEGWK3Ny554E8XxoCbjqJjPsm4LxmyhFv6XpeZ6XLkdGY2
9EOxthU83BWBy+qZe6U8Vbq7Xt0Kk4YH9Y3DUIcjT3B5H3zNNX8gux0DxkhYOF+ns/mLLRHd1gzL
82jcoyeHg+aoDtv59CA8ye89ZDsoOuhoqHK/oFruFJ/2SwYj78JvZPl+rdzcVpEiezwIy4PRAMAm
iJNszkizfI33RPJ69NKxjVuX8/hgUa1sS8VhIpAzQ4cps7EgUG/qg+hiKthxE0aucO0eoBDQqSGg
wNgAeFJio74hcEV6D9eSg6Nsj7Hdk7yApAB055uUk4/EtPwBjGkDOZaH1wVfdIu24/e8Xp3NBXvv
AegUmkhqDHh3Gx5CwG18RrvJ4wDBVkIKBHSIhiiDLcOo4Ic4VZSTkrRvf+OPYnHVJ/wngUNhyZ4B
I8MV2so2FOFvfhNn/lrW7+mB/a8ReoLhMMc0qNiZ0TcHAooiBCgiWwN7mNzJODK4hhA9cKu+Z9Fe
SR22iCyc4h6xnQ36rnqA0Ne95sy0uCvckTr1g6zHkDU8kPo/6a/kfX5FlAhSB0AFRoeKk5eGbLv6
ApItMgQhui5MtXk1JLZHG872Pt0Se3sX5Y3+QdlZJ8eOa4iJubK1bsj/uY6G74D6G3vQBxjxuAKi
vlvRC4byArxBDYwtVFjD/BDbfYxAOqKfVzIq69zngW4YrM1B6ffwQhQJLmfONSmTAm1OQOaZU7G/
0ipjw/S8uEfWidlIOTKrxsLBAgX2lDbhIJLJoD2PxT0YXf41i59D8YNOfjaZmf1JEdVkaS/cO/LJ
ULFWbvhPZ4SxtfIGrRTn8jHJrnF7bqdzPN/K5YPZzjYjtk/4SzVEZg7wX2HQEae4azRiyp4NSTiL
nPodUxcrMJMtX+cQ462ZO42NtjRXP0vXPwYAFXn7EjAYVkOEBhn4GCl3U+Br9RziDfpbFS61Nb+E
kw66TtrkoOsGVojo1Binqh8RgV3icpWpiVpvbGi38Op054GFICm0bik2nyJx7BsrBXavKZnO8AqD
iDKicyQR62cWDaKSqi9LgaG+MLAjmA69EsrDXBpCG/PRIRJbXyGiTl7HpihkQjmPtrNp7BWzOmoz
89PWWtgGDouGTgKRiSVUZ6UFsTmn6DTFXvkV8Vj5xqQIO1kz75C0tu0ku+DFeEnjXjinIkSATOFP
J1l1LqDS5vX0K4ggNIUYN0EUfJhV+16IwT0SiBUM5sJpNTzGkVwCwJEAlOTDMdGCY0Usb6ygcNW0
Br1irH8bOSvf0hzdEoXXZlKBPotzx0VnonJQxtzpgfkEUWR86w1bMXFOe5vQ7MKuB/0lkEm3FWh/
pnpiltJRkvW4QGacumqrPYWxXSegEqJPMmzj8Zrx2cN2cCxl9EVRuCU6t5Q1Wl4/Y9xqlhnFScB1
bAbkr6BznUrTXzrzlqrZM5eZhgSp8jWElS0k3U2r5sMCwUpPQoZ/WoAQVJ8npJKcAaVQwf6O9Opg
6hHExKFttmnM2sqy/JSs7qAxnwkWcInovUka/qnK+J5KA8BvkWFuIrwQNOJbLZOZHC7QSoGakBit
79+A3Dpk+RSi98iWGqonc+zoq9XwkS8gpjtR2k8kPvAxtfHfQKadyoUu9CuJhJm/9lJ2mZNT3OlN
dyETcROVIFrJjNN4qBI2Y2mnMXu5zhr9uy5tMpmIiPhLCcnEqytvsLAmqp89wdax9hTV1O0myxsn
DWEr1A5AcPFCk8GuMxSvivCVm1yFneCLYJzS1kIWGcBCqPEJ/CYmYwIsETObjrRls1WvlGHsZBpf
JYCEWTZhrJm8lyBxNIPXo3TRYW8iOhSBcVDVl5gD6dsMEP+AKdCK32fWkwgjUfozAWaKgwzMgpSu
orE0GjyrCdnuRrjNUk8P/1UZR3gicArXL6TzUfKc89r05uVQSjuJ7XclokRiZlDtEzwZIrvjMHhv
OFJktigJ2xMhZ4alfcOqetTByiW04B4G9Z9iJnwIC94Duazdqu4vRgpcqI6VcouE+aPOErYi5oWz
7dROs9fMwmkMWH6GcXLMhfqi6ILdyd0hadutRG6mPCEa5bIMidHO8+hj1uQ3VJFIJ6b3Suq/cJVz
dFNbZOZ7V2PsL0ykNj3bBu4ARRKussTwY4TMMVXMxbBItYXohga2+umQzoAyiZujJgmgUga9RlF0
KJozrGm1eF2AyltDtlNhw6Im0sNfkjSYEHJKoDnNIuvbMOtvgxewN35CbEIaUBDS4c+xCoCNygbZ
IrnOJyng/R9Yh3QUkDKe3fpa8wNk2ktTgwGbC5pi8MaqdsU5lXcIV1hpp8LnhK8IWC72mb2e8h2y
l17U5TqstGX4xwvFseXJjGCxSJLStakioiyEmH1gTRY7U7GS/FVT8cpRJVfaC3XsewA5teLU4Mej
5yj6NyiCu7JSgDftA5qbQPkNcuuQZIutpWeJRiRXaCQrm5VvVmI75xQo3zClbVqFzmAaVqMz50dn
J5AcgI2Q5+bI9RHUPLszpCDSZ8IN2zVcwTkTN2sd34YPJsmsI+9Ao8xYxVn0qbAhoCDLHzh2V0dZ
yWIgULeTckl0JBUkLLMNiLT3BkxjHj1Elgd5wOCyYbca7wdCaQITsOtlptkojmNz6yhMBQZzLXYD
aCYeHgSJ605AmCwpfr7K1fQ3vewdI6EBCv8JIqba/gJst65+wnEtJLRtTMsb1gwoMmYs3WuKU0QB
EqLo1ZcMVFYY860iKZg3jgp75t5ihyJ6gtW+5qwbiP+zVYbxEnN/sIQIJI9WFvxKPOhFrfkFgvJI
+iqTJ+JftrifiUm1PYBv5LUs2bEPp2m4G6QoYMxwwxrFddlcWlCdU1hgiYMXyupxKq/zkOAeesqL
KyGUE8LPWIFu2Z3NDsBJfwLo64g1EDrzI5tCG6sCXBWNN3FmhJWSyVd3y34SMcqptQCngjFrtW5R
gsHpmsXph2VfG9xBrBf7F2UyD8uMSDAmwQf/qnnoBf1dVns8bBViCy0+pdSTQy/jjcM/dSZTndNJ
AC+5yvxD/Gap3Y0SS/9iBNYkh8eyogHCuoxWN04ORDf5VTq+SbL1CWHCjUnU3Vg5+aBlzoglQk5W
xG+pWgDFw54J5J0lJaYPLyH0JZU/6pHIEM1wG4CVWTUfIbe8qMX808fVU9WUvVRwVkNy34D+PBjV
INqj1WGwx8mGtU0N6/cobZ5jQHspa/FOpN4s4dx0dA/L+JWigmBbjH/R5DnuyPgQi9bRMio0xknQ
XRB1NFfYE6RYvloohTDx3jsAalXEIZS0MdLco4XHtptXi5AOA1NSQLD+0BE1Cj1eExNfANQKE+15
WDDAC08t+msU9ZSw7q2ALFiThguWsoxEhq76hFuMVK224VvQJ9sjlwpnWEH8WJAQRuEZBMtl5s8C
uUxUXqcM8WjH6UUHUqMDwQvZ3VU+wHA3dz7yDdweMoI+EzzXrjJvS/+iK/c4+BfpO8rOGMYqy1cN
ngPJKqRxsO6HDYFQC3KkxIaH9R+ZPTYAcdjz/eSnlquF+wA5EmOw5FLjDtY+RBAPyFTAq7VUdBMl
LurR5QKqhc8U2lowFFRhLBGS18U8J+olZAJNBSVPUMYvM3ulxXoHXRUo0Ks2uG+kzB6n1zKEZZFb
1CNknUGIvdYxLrfUHipkyn4bHAvLJZwDT0XJ7hHt7fRacAgXrCdVP//QiWoV3sfqmFrgismTJQns
2ei/S+UX8Hrp8nc140QUEzLD5G+0Bl3k08EY8tsEilLbCvVO1S4pOwL2C7qrwhwyoZ7xXum6K/B7
hqFtKr8xWQxoTiWXJaLak5KROml/DJRjSjKAIZOr9yC4gqh3Yiisgyq8N+o9nTH9e1JHSNsB3vDY
/skMdYs8BeiHdEBHCQteq+DxYQEDsoyQXLKlQOylK7fYWqvXgO9G20rTYRC+MGGuiO55N/IhcnLO
aHO10UOMtFBncjTBHtpErBJ6W61+aoSbdJgLXUPp0di0kFiyILeL8iKxSkiPceTJNFM5rIph2uH1
xmjz3cK3bJjDWj0GXNVO6EwxkG3G5txm6pYWih2zMP0bI1qB4BwDRzDWCgUxjqA/dZ4FMCzTLlyc
XH7NgfYeWn4MCnd6Pag5xANvlD3KQ57pfubNYwTYOsJ0HrWDMR4I+QbmBzmbKid/U/biX/IVgWy7
oQpWIzQ44OT2qh+dlo8YtdAZe4+V4qY64/GYz+CdZCbWqCyQRdZeunhwmXQPV1VNT81IPgfDxSyY
j4cfW3WXK9Lj1EX02PuIsyk1Ddv8y/3iHZOHshxR9UEESJyhuo9PzU51JHOO0Xqd9MbPgyYI8Smn
g0xV8cXNZ8YuoX5YGkwSw+hefgtEMDadre7yRxismXyMTGKhrC77FsgdPmo8QwSKbRrLDaptTqgY
EM7P4JSRM4FnvN3On+G1P0s/zcX8BeLPYvkRn/h2hFuJ+LC4kM150/+qHiA58+DoH4ImiCVHNJqI
JZYLJJhun9+UbNe72JAsR3KnDzDJmi1dJdCmzCyOSMAZEc8LEvovduBLsx+oforsSxAuuWmruVP1
jqa5SXJZEPWXTvQ3ElkhfhapL8vHrKQs3Biiv8LNKJ8300nG17a12N8QRZaDJHRZpYf2gqSA+QpD
5K/Ak6tPRISd4MwX5uPc9qucYLLh5kvCd16QHMD1vSlsin7CGDlkw9wrQTfbqc9punJq/dXpfm7A
f6I2dcqPSHDi9FiEp07bNamfFAQJXhvx0scI+LE/b2lbkG4Bh+vYBUPTeJs+WWbqrPCyPSRHmR6F
OPv+jgoKszVaz5I8DNM1vxTtrnAonsUZtcpGY5+NWsCTGpsCMyGCxNX/otDlPWGhAuiY5UR01V5q
CMhb4kFc6WMVgv+wDzL/DU/pKOwrm5lShvOaoToDpvAjvcR/wY0erP2j+jfR5quknGzFZVO6DMAh
dfBVj8mm/YeQk86NOFeMg/pe8bsnRZ4C7DEhHH6bKwh2OUbQmwiQ2n76N07MlNTPnfSskUVTAN0X
aurUhoe1bz7rf9yOGuP8Z/Tdv0QuIqtb9MjJc/iLvOhW79rfnlBMVtW+cBXvwIkpYF3jjJqCoV39
OXvK3kTO50SorW+JV5wg3fHTGE6+jymTsY+FDq2Sdhv3xWP4Ng+jx9+GYg0xEMJAzhUiijrE7k/9
0u7DE44DSllz8Xgc6jPbLeu0Bq7dlav5iFa4JfsB6ZZiMN2GnuLxH6CIqdchKoG9oHLArdGYufJF
+QAE+Makhf/7cpS85Y7gznwvX5tT/m/k6nI1jBFM8027/gHh+CgOnUPL5+E4Hk/LM2QBVwDsHzed
w0fxNT1CVzhJp/GpW3byxTcqvVivYN/1cg8n4MirGlzbHXVFfFgO040qJPru7vRXlr7t3yfmsRwJ
yyNjCzpj9nFUL0BYqhzSh8HdSiPPA8CzqJ5Uf6J1w1SBk9mh9s44QG3e0eEHZRpzB9JXwFQGLDs9
lfwL37yO8VFbtvqFGZhvXAOvZ51V+81rdclP/O4HNggtBwe61wtPZwJJg4LcSzhF0aei8r6Me2Ef
P6M3TLGrFDX4ZLkjowT352N8YaUgbCPirO32Jww2BDycum/9KSAM5br4zHFketWTETOyLqXZSW7x
PX7gNo6QHNdOeWt+V5a3b+E+w4ZynVaT4AZBdnzKQq5bJuyn6LfaGefuYl6FFC7alu1YO+8mVgMJ
1R7S4N1i2EL8qlClMbv6HZ8pBxdHLfN3gk4eEdr9Td9v8aexozLQWxcIPWHYxPCLTZ9ZKtNXnbFj
5VKoKrMdlnf0WVXxmq8PDiOPTTXfu5S20YNYQdD7kbytej5CqYlHc6OwBYBihyW/l27ZsG0ooyPS
0wYceyyyLA/Bb2rddcJTm58x3rGxCOudiCLhESBmi1SOYj81H3n1D8BhUE34KGCvgX36XMg0J6V5
iH+AGif1Thv5ujM7CJzVzcZkhsVuamu4lfqzHv0bVvUKgNuvcNmr0WUFRw8C4rpVR+3q7UmbbkWB
wpTSinG69SoOL4r0ANSv5qcgc/vsQyo4IzgMo1MLjh3Q4LDP9UuMa6Dn1pyae90nlCO2xBCbidmG
REdn6kVGT7jX2A2xzyG6eAn+gDy7Rl3buLOnkq3UQOnIaLdKr7hnQxZ9skSwFZHsiPVE1oLZPRAq
qqGTarxDg0DSeRKse9Mn574qQKw/JOUVMmHKrLQoGIcwq+hweSgiku4gQrfhDOEPoJZiOhhia+fK
aJeEmowNauOZrlup8SdI1bb/h2LByNwZNVvjajXW7n3cuYRVTe8kT3DnhlRrqLsx6jhMueOnWSIO
+zAlT2hB5Tvy7DQMNte4C94B/VvUXguMzYHbU4m3VzWhI33LRG70/KW/Dc9U9yjEJ9GJWWmxhesm
YI1kYbGYACdXHywuYxPWl3STFqSnLABXLh+ePF3h9Cxh9iPfjlmBQa4nhjuaOfqK4HchICRSc3vk
F8U+zlnJoipJnaVK/Lz9VADqE2dYxYtDgoDbmTPT/MKD73VYiCTO0DN01TNs/Io5bn8W1KsCIQLZ
b1PYwc/qw/iZ8x2zvh/8qTDvua21vbp4geS2X9MRfxBgeIxzSDXKHI2J292sVwT3AbO0dYLiKois
Y1vYNzuR/J43Vtm8cPWf8EEKR3Er8GpBNDBfqFKzL4uIU6pVllc0jFdEkJhv+MGTfcRjx3T3H684
252XiRHBg14FsAqzSmxMpAitxq1NeGqPJP76ySPEoUcZd6CWQhZW7zu39xg5xgqgM2j0+3bGFQzh
AYWF8Ta9Y0fJ98JdYUCO9+cRyrb1FWJRvK37c69yqcKns+hptnrDizgIG640sBb4LF3dLw+qz+IF
G4PTa65IDNK53wUfg4tucwI+9RIeWH0hWiyoIHE6rLpf9ggLhUBxYCUFMdQP38p39Evps8L9Azls
+oeqAOO/ZAPsocsImHPAodmKt/yI6Kz9YY+Xf6psSq7d2+BmpzXlDgkbIxtzQ7Ze4KAaQ7Dbs104
mOfuZwADezYd1ZVFD5V3iwt4kzzISOHaIBys5dr/rl2M9xiGLsyeWZ82uNPnbXVFZ7Mnl11544xb
eNZv5NiCdUrQpbu6AywWwRdXkt96xRFuQvvkeTBc9UX/yU+rYRJ4IPnFjvyk/UvUnXUqCmf8YBQA
uO6mfBLicee533GixwMmLDwQ63oHPZ9ferix5NPgxijwNiE6XDD79vhBHAISYTc4mKWdHYVj8jqf
QmLZ8ZA53bQNHpT8twqUxaU7B7vwClKURnLfnk0YHNv6RT2l3P/P6hwzQtzGN9aF6VHzSRzEcImP
8TIAdfgkFAYq0Y7VleDVbOo38h/bceIq94GNGOeWXCUAfi/iFVd7f8ScKDzS0/8fwqdMZ03psbxP
++jS4zl0Oj/6YSbFOl29Zd7MSHzb+ssIF3fbYuVgVJJeqT67h0YKFdRxSp5HohxAeETALitMC25v
smreRQ98ncm/4ZadMw+9LmMCSGM1r+Ew35RSu3YqMZEMeiJKQw2QZFmbZ3NZ3BSzeIK3IQ4/dfg2
Y60eSVF2AlNylXR61OopDm5tJezi9Q/XbB81+sM42Mn0HEaZHgX4VWaIsFyBcomSz+zfZLihc7mX
sXYP0Dk6SsdpYKE6hBT6wJNHpTmbsvFmhtkuqJBWpLSz0NLKXRZxsW6aa00LBTxrXYbqplNh00LX
Efkj/kqgzHgMDSljQ/CpJ+S98NBB1xMR3x5jHozRGSHVoTHKP6LSC7Vznxl4FDggaatasmns/m6Y
rqzeEsRaUb6Dich84M2yLjSRae7EdEca15s9F+Eurd7KhlFw5TetLwo0RwfoUEq7j3pHbB/Y8St5
qzGdg5Mi8DhVtlkL+OXhdHtp7GMhGDUm23dRBd9AdMllyC5mRbLNcI5qfxIZVPizjmkPUvpWfiC4
pupepazSFoBHQ64BvaN6yKd9ucLUbjE6L0SNMO+DiXbJ2JMHD8HTqQJ/zQdqQxTGLlJrAAQz4x1W
AvS6SG3agt0BYl1c1VsQFlngFssOg/2OTFrgrh/BjMMUUObaSGHsY/AgUyBZ5K0ekTyr6epyWXTU
X2znTevcLsC3N1r4HUo3TD41y9c8J1vloFLAW+7ExAHhDVOSsXlmyVFQ8Ahit1LqGyb+CrzDOD5S
FHVklqT6LhY9i9BhMyESwzMgJe96i3GQpKA2VVL5t7dmAkU6OzbhQReR6qZrFAbbBYD5AmIZspF5
oE/ErGx7JNeBxZpnyhX2LbFgEpHSRWr000i6ZgeSzLoGDHIM3kCqdX5Rtf6Os04mCrftfvpxqZ6N
QOJCKITWb0Y6xdMKymY/jrwVyWil11JuyVRJ1UfYzMyg+9D0DSMEZ6C3AepZlr9zUv1L5lnF5D5o
wKHUEDL5TGVuaCFhcbWqYfyq8vKDJKXAFSeC4ppyrrE5gZN1SMy2dhGJHS/txEIyrhrpd8r75oJm
nZhDiQKxF9VhJ4c1kphYbrgsRQIJjd587boZA34JWkSq4+465SXnXS70IfPMjuQQSZbVo5GP4biJ
DdTW0Oet/VCXZCUsZUQQgYXwRjFov4KJZ0HrlOxmxeK8sJ3n+O/lRXjLc2mdbpWQ3RgCGlixsz76
SJMhJ41zbN+6pBHpGWfD3CnE+TnGmJmXpNZySEqZgY1cJUmgNcyvuM24ZQy1EvdxTu5lpMcM8qpC
gtxqai21KMzPxDx0fcmMTCvlS6N3CJjgYDOmZVrFPWoyZJKn+JYEVnbNFLJkdEkRAGnCv2ML1qqe
xObcS/oQi/NE4NMYE1swJVLxIuYDk4ORgVzY46ntVpSknHbzvrIiqE7a/ICnPcVcagPAijwvX/sp
NmjIJHqpOWW0QSpGfYg6ReSH6ovyQ85SKMla2uKbV9QB9WAx30upQvEvQpZmUF0UP0LII4nYYIr4
C8SVwjRpQlu7pWoZz3ias2s4drhw5gpguJyk1CSVaFFdz0by0ukZbValkAID1EOsvxpNWE2SquG1
hA9YpUiVIFUWRUOm0J/wD5woaZdz7tb1iOMx6PegUUyc631Xv7VhLTB4zIDnyWaP+XfB95hnun6a
izZ+LCFhodmU/gbi+DPXLFNDtVNeCA1jOt+Uia2U/V2JBvmwBGYv4K+s6twmTGlEa55wWhSpvlL9
yND9LFTWbYtEwHOTdIAaJoHflfIwKUVvlqW69WNyK45KPLNNipKWpy3MkpkBglxmjmmaXKWqwvAv
atlbwTmUr4JWBbeirJj31Us93yOeZKcVOzJlO5zJwQIoif0tAMKRVSPE8ne+O6yfIuTzfSYAPWF6
rOxIuA3s1iySa1RZAfmxGTioYg5JYRyetco+BZ5gtGmMrvdnJae1aSXCGeZhPlRAbiYy8l7FuGu+
04BIAV6EBvzKmnCpteJ5mNv40oRgHowSPrAGZctbVMJ/WJs2rIGWYKebMposGCzkLJEEehQAae/U
qaa8kxsTPJyujahdWql4SkE4b01JZ/aGTYU057paVdZWlnkkU3FJ6gNi5l4gRVDkuLjqUxCeDTEb
T2NiSH5OYAKWU6x5atyOrhDULSpNXjpFM0e/0gkRbHVzOCiN0J/JY+xezVYpUbPEsnGwrLFHjT/j
NISOhR6GijWQSeRjfqeBrwEsRUwgKDslqGRGgmrwMUuglMRJYgxh0FlLRmoST6evf4ZALRiHUAFU
Xu+bRCDkVh6BRBCoxWBttEjjjGcFcSWpLc2+ZVlvE9yY3a0unl5gyrUWV2TPY9QgK6nKkrKhT1YD
TxXJ+4Fce7R8hJ4bclveu6oMz+KCoiZgX2xPbNHu3AOSO/RkBIiFQBRNP0j7QY5RYwGpVf1Mj8dd
mA7qqagm9XtSZUSdloHbelxCp8jn8Zk0M892GQUG0+tmQJynmFSfpbHcB2VpTno/w5mdC5RTqZbS
XPWSZ3ataSLeQB2i1W1+rrMSyv0cQnWostV+NuYYWSWhyU75ODFnwmMJZAaUZOLlNQK+ZYT6GKsq
+RqVCFMsVsPPvJwZpk7yRzRlgZOS+ubM4oy2JRgw9WZRXGMdRk4/KCr8jAGKRNe00PlCOfQ5QBkn
FjMMpk3dhSle6SWBDiUMlIoWaItAXnMn00pBeRhZ1zISUIAYcT7eay1EzzaqnJ9dRi7omJJ5x1VB
OdgwuB3mwER4F5UxYHjiPQAwVgzt6ky4KNWgs8nvgD2m7BNZ2B3mKcz+NV1cpjvQW6MX6TkkkJLQ
P60qo5sg6ih9dWIGDTWYaHg6iDBcJCFALNDg75COVliNbjIT6pJqcuQhSk+THllobTI2v5NV6UCn
GVfKTZldqGSQhLUkUA+yxlZETyGkhYPGOjIdZdY6VE39dZbEzCBuoG1dK2q7XZuJeAlzeAH5QCbo
liAAOATGzMZyA9aJXk9IgeEMUULDDAsYzXQqILiJGx3hYCDX7qhgyO0b8F8IHkpwBcxkEtRXx6AJ
ecXHMHTHdKjcuoHXS+KEwFk1IwKUJxapVspbGWYYj8ZqwZGOsCVm4Jab0cmE8+zko0J6vTxpRzUR
m2OM0mkvGVV9bBcSnEF6j+J3VgZ3qFzpQwkM9UdVku6DhIBoLwqEOkQaVXhIYeAGEoqkWux5rRWT
1aFo5DFYaHUBvNO1Fkq2ODVwz4+huh/UUHkfFzF5NLJRvzVJoWGJicb6IDVW9CYH4d+IQmot0nAu
Zhn6z9pikRbG42enarPgGspIz66zSpmJgcrw8usMzMLwmfRxsQuTJHYl4ol2iWEyK04amF2yOFgP
srwsv1GaL1PrrCNxtKGnDtFwVPUYh1ZvsTZhNqKHwSOuF5MBjGkRWdspJja3KUfFOIySbEtTs2og
LYtPu+zm4ahUyfArt7yv21rKyD2aUIr8Q36VOFZlfCWRVtv9OAJVEweNvpoj5qzEi1V6AZQkPIIp
AabdwP5HBKSURHi9OloN1UYHxpVHFcKqUMa92PdVfgyWNdKsKsVrWUKlY80XZ65skVu6hLB5MzNj
9ZlPRJVsg0aS3SRi/Sm3kbln2GaopAJKyDpDLRv27aRhr6kQm5dJ3l8m1EkbvSJalEd8vIEhlm+1
3PWuERaJbwwjQ41kpClpouVRVVXOy5EnI7aucbanGslnX3YEB1tpTKBKEjiiqlmODoccHKAsHAML
TEmRBJHXaoZ5TQpWY3Cxyt0EbnrHd7/uEtLuS9KnHmxGqHlLzMhENrWRfU4hHBYVmoU+l3zws67/
kF5WvqlZCTmrmNQ/NamVM5luuYt9NftqJ2ZDmRoOJ65q2ZVaUFdmlg52NTa5b41t5i7t2L3q2Ywc
OZq6rQYgFQXUZJ1EQ0r9XG3Tg1SxXjX6kQEOafYtZfgEsD6U4RdXCi7NEQdfQJ7hlsdjeFmk8bvW
RuxPYi89obkmvq5okq81a8Oj8nsBkDOegsZksJZNRKSLLodEsVutEzZEdNUyCJpGAJyhpGptj5qs
E1ZUr02BTGw5isdtUgoSgLExuHCEQBBJUC9jhEUXkRDbOSWp8BAnxULV1mbvQ0ouZSqZwmGS0+K2
wArcEnvyEoYzZEExinBPp6GXzoZwEMn83bWzTHNdZ7r63ltR9EEW8PSaIV9zBdM0nlE8ky8fWoHH
KwmxVqn4qoYJfW435bNnVXPwD9qjdNGbdd1tFT2IoTr1TQSzIPYHg1l7Rd/PgOC1aDTCJmVlZPkg
9ypPcj1NXC3s9Oci4VKPqkF9WmGiX4pF4zWP2JITAEsPjNlRuFglyP/MyqEDLrmJmBWdmCgstJE6
HFhAKS0bHzGMMlaOTSPcCy1pmB0UqeG0FjPByKzGw9TLM1BcbYVSKhOqCpzMllZ3h6hGsZpoceDr
Qvs2R3N1GsN4YgBgLAYU7mjYFxlwtSgCbClK6riD8i4Te5pRSs1j8VPK8BmYaTdT4TVhfyVybnSH
Jgai3teTeSMCb4ZQUfwORSM4o7GYv2mRha4IdPTQRKPkMz150QMhuwu9NnlDVtIQS9zqt7iz8ueY
pB0zUwu1VUXrWjPP7f41/3F0HsuR41oQ/SJG0AAksFV5K283DEmtofceX/9Ovc1spp2qSOCazJNx
HyPlDagCna5KPtoghcpAS/zN2QKWxA7La0g/9s6jY9YBXyn2BzFlGz5/DDWiGI+kltbnNEsgxtCu
fHh5FZzmKmGpT4m/IPetARzpBQdrPd4WJMq5DfkGKig2IL7/0MgmfYlpvgaexa3skxhPtBO+hCmO
CUuEgrBmt743juUe5qGIrqLWLK64gcAb2bA+5sicQuMw2SLlFYBHWrwrYRvJJtSen+K+mj98RcPi
e6baTQ2euEHcUCuL5zBxEwRG+T6RSWPDWnukOopri0VZ4iCQDF1mbk0ntiDZsCwp39m3oiJlzrHj
vyhMiJZLOgBBXtv/x9fu0XbBs2paj0VgMORMYZoML7xmHN2QhbKKlSRu1xfRuinK5kN0VrZPbSNI
bY+4Mmtpfi2nXF66hmVp6dXgzWVlHksfoj8O7H6USFdtEDOzGVmM+hU4Lyfslue8cINjPWj3gciG
q1vL+T+VFeFFQdNlSr7YqHspXbxlQAQwZ0jGt9QH+ZYxFxm0iYOFHlV5/sQz1iGdN39zjugLxC8W
VkOQjGti7BMIa89VopcnXxUsI+0yJiYJjMc4hMElHBPxUcxTeUonJ74E9ujs06pGwJkWt9gCqgO5
VgtRv5PH2DAYgvZkewOHQI8e1Kv4CVu5tJ9qblIwrjdxsQxDvMseiF9OZAYIC3QQZv+WCtzfcRqi
F05M/133Ut8PfQTe5ybmLruxeaPQkruuGfH26UBqUqtE9eopkVxtD7nWEEcwTMu43U7tEG+bzDZ7
7UlsNlB762ptjTVwJpXm1YeauhohUul9c54zemlq99BkuEaaHNsF2AkGzL3DhYsyGFu4wM0bG/Gv
pCVcLTnRkuk8+Yd2CfHvle1vFlVqPcwNoMKon34sQZptllLnc/zCUUNWiJ5N8VRrww7UR6bU9ayg
3Xqhxg7yEyBrTVxKLF8t7Q6nULUt1hd4GQ1RWN7tW4aS4zNjsx3LO+c6KrDC5jPsjhs/FNx3z/rL
I7Ov7vVvmknvxDAiOJD4gOVVaTI1uvtRx8+FHP+8pP1nG4dHg2C/us0mOHsoaEyFXvQWRu5n0a7o
7VUVDNu55X4McrJHAWDf2WOEm8zbUq2vcmhYs5e9FyZgdW8TLwifkvRdxB6cTVtlmxdyICgk2vns
twvwnHp4LK3hu9JoXip/G0R4Dk3sPVb5AI9uoragjGo244Skka8n2/isaxwmbKILr34Snbsse5HE
Bay8HgXRUob3fVL+hi5yVx7EQZpnl6Qk3+EwsxSsGvuYQzHmK5zPVrycgS7ArxN70ug2IdYO2aIB
lRaVoDooXzyYFJem626doDngaHgJo+TQa8ZktfM++DhSjT5Y1xnRYmTBxvA65JQOQRDIJly1Syzn
kpmBq2c6jwHqz47lw5K3is6gelpkTyPEsiuGlRiOD2FdPDXUxtHCEo5lm2CtXPOOeoP32PdiX9rN
ycrxEQYtQ3YN8xMBBWlDiYOZCBgKwVRXf+Z492L3ZNfmNRMSdWG6Cn35g05xR2Oz0qZ/rm5tmmJ/
FWA0iZftgBxYYG1jdrNFxzB8B7FaQQk+MASjgr0pRMLpvsdP4OX9fREPRxrBZ8dr/3wZPWRIDOwc
c/mcP7kmivCdhuh9BSZd/TXFHb6DFPdRDy7Vse/NbZWm/7z4Bs1rDkNO0JL7kPbejnBP3MwMWrcu
MKsoHnYWeqYasrGHhIQp+Aid1Bv9oz+vUl+8EtEU2w8AJjvMHJbfX2y0edo3h8Bju0mKx/jCyALa
huAN0OsZ9YT5cOR7Z//4JTlWiBWP8Gus4tyrDQwMaJr7QeGLNnufvmIMNthKWHcRloqRxGHaUMx/
c/uvhbYWPOblKyhJS58UkQ4kYccRHFKhvlp0RQJFU994nzFrY7vUMFLMXd6DkySB1c7MTvfNtrC/
EkW66qebMov2H00Bc2xt2/s+2hB+defn3xTQ6MXua+fFZVGQMovON8yzXPupIuKD2pW4xPq3Ania
/DY1ua1cEPN9WmO9uMm8awf5BuTgn8xlhzXW7I/TvbGLTxfmKEX8ZmhDBOFilyLAi3D9MgCnJiHF
byUnpgOa1dVc/Gcl/YadqR1BukRXzqjmqOVwdkLEgiyQq8842kNpi3gA8+mpAplC9eO8c9DfJaQ5
13NN8cxCAITdLBFINz+uM11a3PRzhL5wYiRpgp2P0JuBV+oiOptuXrdm2CcFNfBt14HaVUTXeAYI
9wMWfIdBZ+0AZxxD9Bm3+yy/8aq/FQqO0GI5LcR9Gv8GE64jNBDq/ga9uIUE9NONKA8ln2orKr89
4x5LACGEx61UFe7cIvN29tCwC9dbShJe5WjPqVRwEDHK7NryzzTiuiSAgHAaXSK+TukPhwQmsa+m
7wQKQ5i669BizYngLhgSFq0JObS8w0GIGYEAuJhBRsY1xOCaFnrgmguBxwlyH3TI6ACpDHbZecHf
48pjoctD4E5XTQk/Ye4pbInya6DGL5YPD6PWrBQza/dCDuancdyLTtRJ23hlOzMeBj1t+5jBwcLv
dqOvQjv8GzL5SWf8YG7wP25SpErMvQek/CsKdG+jal+cohqcmT+pt57W4JjKHhgP5TM2cfEZd0CL
slzQkBgOSqexMIqy2wAga2psmHloTgRd36bGdNvxKuzx0KoS4HXiX9xAcVX67otwbjpRf0Raxf04
Si+4s5awRXImT37fscaW7XXKyZ2MRnU3jtRchSj2vQrYNzctskpiDm6hRBx7M3i1JAcOohoD19f/
Xux0r2hYSg9rdCwfrTna1QvJbxGzo4RsLVxErw0mQzVxvMaBZEQba2iedE/hqIhCKxvY6f1jWEGD
a/uPcQKSO2fLWxl4F6/ujyExlDSfkPm9sO+4PeSGk+m3ctJ7HamHfomfBt2dRkkEFXORfQdCOOnZ
xtme9+Cm1iHV2SamWadi2EuruTJrOHsB4qqEaG/iWoOqQeRZY82sw+gnhLY6wQCyvfQzF8VLNHpv
KZEbd3PZ73y73ns9RqZw3vsiORP5t2a+tvbJJLFF+TlRXvCcVg8CfOGCB6HOcBr5Zb4nBvsQjCBw
qaNWE9rNJhjXmbdcxhGdOdahnmeH+0QjPc0UsEAuJT2GW497N2f3md50LW6AOokAU8YmBG7nL3OE
77mqn2PCNKkB/APbgL3isbqzRvOjTMWn5b1ULhPykJR4O/JKprGSOWK4dmfSU2h7eaO9ov6Hagep
tRdt2cJsiV59MUN9pDF/NLWCzYc8WcxAiPFrpkCGfVc+z7Z/ziRmEYeM0VpfiazeeWN6GFP4WG11
7iSSgjreFQWoOSoM+quDX5SHLiN8p4RE05lbJPSNJdCFrLza11gzkl3Q1TSGAXLtfo1JcKHy2zI8
+2Yuvco995cKau93y2uYR3utWXYyAdp0ef7jcXxJr1nr0Dm2MQqFkJVMB9idur4Cveu1NxTv0P8p
nT1LAH1zaCMAN4+1yy9UXPNkrx4jr9pMBD4dMwGUUzNJ5Far712FWjRmtKLK6jdZCJS0xvbZQc1G
IxSvx8W78Tqr/ZDHH5aEI5La+uhK5H6kvc+EZ911ilI7tzdUhBtqlZNlTYc8ImK65EnJSICj4/92
LaKVOrMcyKCk5nFclKfNI7E6FEQwazzo2izYmA5GP/mE5QqHGndZUa2rqPiXp+ZKh/paBMNT3YU4
sy34ZROeiCBB+RwzoMhrstKIk9vHmXNXdw96wQobTVCFPPFoKOhrWcFx4CDz3A/pLP+ZsnzIM7S+
5GXsq7ScAVK2P+542y8t3pHI5aPq2leZhuJSt4Zjgj3gKpZMRNqBQWoUxvVu4iThA1k2mc135DFM
wvLHIKEbUvrI9uTq+dJjLKo8BCbB4u6bJaEqUeqPbK+cOCwOf1ZliDzwZnSJzcTFuZe9PW4mI69Z
nNLZskmfb62vtD+1hiClI+jMieR6C9ybmt8LoD5WJyfI2QTW0+NcMDS3E+s4NBXKDwfcUYTEVMHb
7lI2wC32gVTAvQ8La6cNB3JTuRsXLhAJRpeEAQWnTxc90cs4P5MZuDI7ftwyY6UaQFSBdJRFycjk
q77PR/8lDewdZlUWD+P0zYTvfnY07rHIite0PtzdSd2vSjt9x/C7chKYVpHcLJHeyKD+8Xn9/Mjd
Etr7kSLyEvb0pPAArWJvzrc1IyCAqFN/8TXO/BQrtez509KAwQt2Dbb1ilfVzCdlIyQVze3rXORl
sm6m56n48mIgD1M6v7epba0LP3mYcxBWWXyh/fgVRfLhiCVbjRXK4IZKPxNE1fB/Ri/9Ldzyv7lr
NSPg8bdX3YMncSQIvvqmEor0h5qC9obtdqf7MSTxd8EfTpgpQCb0tBTX0BBM+8zk4LJ0k3VXBIyA
bnDQcpnwyRjzKD0byX//PdR+v2em5fAbxvs8R/2RLR579mUfTiDYBJOukORJ+pzrPHOLCyf5LOEw
WhbqDdFceGDvo8x5q7IGprZrXZ3IOHQ65kICY/lj9cjWyHI4sDNaA3bbVgg021YhPfHNaXSxa3ZS
G9B44y6b7WPvOicno1oDIUzT/eJZ4KxCjnC3RRmeVGrEG1z8FFb0wweGLhVNZ6vN2bLyfYjDtPPx
UlLKLDLb2VaEyrld/phIbTxptiJRDrf0bRQ7s0wtLIFhSGSPlL7HBvNLbvx/RNvedxWD/BgwlB9T
CeXBzea94B2oFDgFemeAIyBKsnhw19bMirF10u/aoSW2HFvda8NoIoM7zo7tOxxrEG+deE5lfAog
161aKpxsnnYBgQjMkKGukoNKdde9yQCBpxHja0n4TNvdyP+NxJXhYWlgnEpsKU74UQVbk9jjhbc+
WEcKXVraxZu0xavRwl4Ftpg7U7KRPtLjznTtqSq7g2Bj2AwhaJzMOhUuQE2pi7889B8spre7XoRY
7xAeG/8hNP2rdTuKqqV/JzT7oJBz8MTds2DgKNDJG1ZOMB62Th4Jm/jF4rYeWwzv3YhMvujPhGZC
GyFJsTKE7RT6cY71MWynD9GXP+3N5d7Tu5Z1d0IG8GBgrcJ1m8927h0TSlVZmzMzNExA9jXM8h82
MqeuZ77TMreASBgnQP+6sF0nSJmzytk37XLPYXZz6DswjkX+GHGA3/lYz5woOtta7YO0Qe5Tu6+t
Vs96JtuMCAEXjZ7pkVfWVo3JoUdeWu1115/axn5PJ/mbd8nBCqFJLul7XsACUhYHdOH+2hio6iLf
9kpeLVJ1WQvv+2k6hvm8Dwb/C0/5pq2sr9rvqnu/DzK0On300TkAnB04r3dpcFsrQ6GaCcDIhk3R
O5AWCd1MXXTVcD+0z0i9KcWW6RNKx37AzYipLR71jz+2/ywtFsLx+Lf7Dah2WlJWVQjkYAiIlSU9
MJCM3weFmlgZsenYZwd581Jr+UrpA1+mn+jz2xlSUI66jgyDO4/kQqHLkyqGE9si5y4myBR2wFPV
+lflm/u8RcY4FdFvgb6wnW3YcQA68V/VlAWIIGh78AaxdT1p7LROEb1KdIK2wnuYuh9KUMPn8c1e
4zC50ii1J+ZfqbTWTUpgEUkDie+xSWqf0gHyPWF/Rc8JnmKWxLnsfEe4NPM0Qv2qVt5AKk2rrpUs
vglS+qqcYMeo8VdMATBH9VWmznUxw8ZQxCQ1yiwVX5UEadrWj57VvHrRW6Zc8KYYmJTzkwww3xdu
t6F67kmKC+wlIIRr3ttdf7T1dKpR9FWgDEOyzok3PlRF8+jnNwcZxkyBIdvMTBHG5imxlkeN1Kcl
6ABdyYZsllUKdGZBoTTqbu3Sy7U8OLGXbGlLd0zbeFHjq2vXn30uz4SS7gzuzagWxM5Zp7Zb3hmv
fgQznrGMnpZGEF2GRfDYFF+8SmBdyeHSJMHVJi4xJLSmo/Ovo3ZlZsyJVvOYtjPmXNc6ZG32vSTh
b+exBk4SYBS+vkuH/s0A1C7Kaj+OFMHOSEtc1liEmulkec6Fvg9vyKgfRTxPqylIH4u2ZuUrBTGC
9nN2S8aoovMwu5d8so8iQZ1rQyyLo8NElc5a4yUccZ6XCENWCVaGseseHM6Mwo1fFzxQs01Zom/b
dt/mvPQxodhOQFBIix/HARHU3ex0NdusA2uiDVohfj6e7tlZmi2p38lOQ9kv8wz6NZYfr87eUmY4
tqQinHlQEBzheJzI1i77IOZjSOMn1jLpIe+9buf16mJL6FiNnzcfKf96D0PURIbZyR/g+y021ora
RAeT8s+MG3T3EntMPXIiZXMp0HbT+GtH/nFDJMdcAPQvk+WEN/gw1MiDie3MGVJYt8/ceqbfI3Mi
ssdjH4i71q3PxmswZ6JBguorI1IpdLVphU1PEzP3+b+4SIjyOeihQOROfQoc6sg+zb4tgnPEPOIH
C6D+BB6g3I6+QRKznnFPtUP5PHb0a+IJjR4jsAGh1bBQcDMdPIgk/fTQRyRJBnoDE0YIcwZLLA15
TTlluuWyWO2OqB+UEFwpmnttnvqvYZheSUXZExRNFvt08BlITIsXPidBvs/N8jc3JL+XijlL2mvG
PhVi0L5H4H5T2NvL66zclpGy/+6oGKDGGJ1R5lxlOXvXJmBjn2JeZjnuAFdaQKGYyEISnL6mLcLM
onGPeYOVSTk4Opfga6jk1QvGfbJU5xx7ilLZmUsX8n0KpCWB7hLF5l+c6mJF9Je8TjNwPd6BY94O
ySYv8fGV2tpHMzzCXuZn1wa345b51SCqAviwi2z2vAwV7yrB0IuJX+fnX6Inm7lTznHO5RP3/L3P
+n9XohTYWq22jqnKCR/W0Bd7p3hj2VcfYuETzm1cdvCggxE8XVLCfIip3A2Z+YzRAHEQY3NwW7db
aw/bWD7reSsta6VtH6BT34LC95/qdlmXZLUIT0O66ZyN1+Bzr5mfxrO8Fr14187wqrHvRqwOtgkC
yw6NY+SHJ4o9isKRUqttxT4OEFAHQwyJ20HLDoMVm/mCy4A2um3Jvh0K+sKK9LDaPildNl/IX9aO
xHtF6vPK7ev8gXWJv4PwcQixEQd4gRbdPHJjfFGvfc5ORA2gn0t+tbKC4tBoRY68wzraITSTs52V
qOQ/HotuvEcJKVBe9JhXEaJHPPXbuM5rXMmo2UbCxNl62tWKfQF12vLUZf10ahK/2bZu+555OLwy
K8aTg/idTOq/hh4DkBBpQ0StE7Zbkvw00TiHDWnlTVIxTQLNsZ2RKINQxnaUb1HYbuwONcAA3jkI
npuGmjMbK7mPO/3W+njVYo1uJC28g7fYm2ZM/7KOHUsXTSCFi0eRs0Wg9MEwgbO1dp9TJGL0CM26
bqDLCG/kMKzxDvsLL3DRpXzSCEgfo4kQYrQmBxO0jyojICfNDsYbX5WNLazJ3e+2R0uRlVukh7ht
hfUaZMF7BfBtKEjSUFX/6sr6AIFkWYt2Orp1ZzN7K3KwKH259r36EujhoRrY1sw+XvUsoxRvW/ky
Z9OLkhF5TrkfQxx1zspnlhW4NsTIwK/XhVFfheHcWyoO77FTz4ntP5dWurPYNiQRsw7aU3q3admX
gUKtPaHbnYfwgwNtEzNnx5VBWnHLT4popX/Mbec+nsarz+yLkCnvPAx2T/xSMZ9ogTQomy4ga7f8
LpV7aF3G9oJLgZ/Gu5YaO3pJpIRuvQ1/a3tgEe1eUD19Sz1/RK4LEzs0O+Lgg03AjnjtxFTKZjz7
uH9IzLYZItUTilCOoYOxRouys4Y5z7vvmFZvjW/+M8lHteiHHIBM4s8sVAwTfEVoLFoXhiJS2vsp
5fiI5+EoGRu0DUvOEtt1VaiP2mCPTqP006EEteNEccWPL3SJe5kD2146IHRamk12c3/F8RTdF7LL
doFlg3YzcB6LWHkrJNgnA+1Z2fhbAT3fU3btDMctIHNSDJnCsGFDa01Bku7gRnDWkQlSZf5Glz5I
iaooVpVAZJsWeFiYUlKqR4hnY+c9t8SL0w2v7f8H7U70Ni/JSYXitXNSvbOT9pBmUCnDs6mgfDI6
iHS6rGmtu/8UIHZR1s9jjjVRC48pWndtPAWVCH35Xa45WHVg/QXBiHF4xJbU1oyz2el3KeK0CAnj
JUp8aoaQKc9cOiGwbtGzLnN9hMv8Bj2w/vSE+9fzRdy5YfhVVwD+NIbCxL8OQwbIG/thK9N3q3J6
pBIA2oobV5HIv13mm2/Cbl/SOeDh4MKKNd/6XH0GJbYWGeNSbm/36SQCjlRCB+KYmZZgQSBNdIxv
+eJhgdgOQ90yPssm2sdtue90/FX3LGVY8z5M8YxY35lYGFoClrZ7rlX0XrCL2xUWOvcmqxg5Bs3r
qEpFMkPibPpl2je3ky5AWlpOySlFYLeqpUbj627twIJlhSQ9Et3OjYObhWJwyY2LmQqUrdkvfLFp
lgGcWaDedd3z2E+XBIuKrIpnr7T4novXvlvuyyAgDLDEwpik7Oihm9/lpHVDMXSOvVgIkYcWFVYv
ziw/0lzelzcukMKQ0UIDrJrxgTP9VAs4IB5hUZGa0PjiygsWb59VKnpcHAEuWLxkpC7yXcNNlOao
SPjJ6K0ihenRicvTOBTBtmnzrXH4k+yHhYxIq/ixrAUwODtoF7X2usqj5E64msAMNT9lCBmHpdos
XkeYWAg+NRuRCLZDmKzII/9NVfOGjOyHTx1NVrbPUrAFwK8zHb2mQ9CzjEFYh364CIv3jniRfiL2
rw5eF1ZGuHuE2N96hSGbd2mbHqy5yzmMvOuQ2Y9uxY9YDi5FBscfA1hkwswWM1SywBb8pc7WLmiY
p5L52Xrs/Sen+z/em0TDBUpDVcM/pXigPNhLEorLiOKJMdKDcha6RBo55eTHGBy4Lw2OOHcXIp6J
I/nO0OMD/VwGrMtak4dM4o32ypXVQ1IoJ8zyuMwkRD2EWFtf0JUpka7DmV9suvjHFC0IUbZUEbCL
bpo2nWevAs02poXc4ATtVtfTX5n/60AwCDfY1mN7aCwgp3300DOcF6pdq4E32MCqEPqB6hozqi0o
1Hhce9RC5FjYp4H1UbL0h9DDnzcl40eQ5ddhQaVYUncw34h2TWT+a6JxKzKcgm5E+CMBo2kTfY9O
jPe7KfNNapHu0IyMTOqBMWST15xnLCoDhMdcs9AV/5Ut72xT4t0WHfzJ1oGtP+LyrYZuU6qAYDHc
oAP8jHDUlwqZuOXcxlCxc3QDKsysvQiXAZxnQzZWghmX0zhwaWR3nJPwalzrVdS8zotalzOT2wIo
QTCT5zyzXA++mvGURGTEDnlR43gUYDyOHuyBqXzsk2WNGqqd8EoPF3pwzGBUtwBbx/HbWeb6Xx1X
6he1jiAzdLK2E9o+pizt8JcjjntC8kpjG4VZRCKcrKDR4jQB3Zar8TlHZrPJptB668pq+clVis3X
LqzuXISW/ZWiGTjJ2cyHmVPt6o5J/zq7M9hj0zUghwrIIqPnYgN1bNxXohrJdO6dauMkIdxoiSlc
22F4gJbEnRFjz60k+yGVg9AYk3F4MJhxNmmLznzQ5X+2FNmGZeaCybePf8tK4jSrUBh2QwG3uXcI
bomH967QR4wKm0ThKUljoi1LsEwrYWlgcWOLlWqpqoexo1aIhhbdFBw414J0MjFqZvgfzfo9mdOP
HvncOVUttmxroTnFMcNWE5IGu75kzwfis3jm0+5QinOPxUiShy5aToMxNhSMlJzbCsdSfgt5LhP4
IVVB3eRKGHkR0dicMTW0w7Tu0X80jNQUv/Gu0EQE+q30eAinhshFgnqGQTLJZKlP4+bcpANxnmz4
fP6kVObBnhwvPvve7c8eLE1HDQ8wyDTU/cqK4IHaVpItq34yyzUSXKUIqqH7UAgpiHuMEPz0xsC0
LfpFBHAk4/aDjWTB/rQ4pYuQOnGxGNc2txVKH1CZtExB6oGBuKO2HRitXVYy8hepsT/rmTqCmUd1
XQrnKem8fpP1wX0y1V8u0vh89A66D64jEM9xYDSfVcEvHh58PoKpV23iAwLKl7AgcCHCJDF700NV
jNWW7gTqR0vGXYIpe1AFXnfxKZEMLHbtsH4uHugifhfFLkW20PO9mrxrmUXXRM6HMIHIObjPuQmf
jUi/dDpQBPf7OMqfE4V4j+jzbOv0474dYy7ocsMtk+xsFKax7W7pj841TrlW1W+lgigSqIubEcgy
sm1cpureIPBEV/tReO6D7ZR/PgIoLEfNo+gb+qyG8149N4bRe+q4b2EmkFa517YEOpS5FAlTwn6g
Gx7ZxZn3SncHL1FodNzwtUPrRnQVhGoQHonuQMgv3rIpKdDWodCPlmWFu6AOnieHnSp93VsWzZux
c9+nkYiYpHsuKaPuBg/3s51z4qcRyXIJktmzZIbExcQe3yQ4dJJauegSxvouC1GRTOUT98hdyLrG
Ife5lRXiE5fVrnt7w6owZQiLZaccKUEnuQlIAWvrgi9anK1s0NS4FkQ4/S9S9g9Hibptc91tTPhp
PMC0dcdHy2uB6dgJmzGwa8+ZHGBDxemrBYBkRuxus/+jT02xowbo7TASrHPDk+kkDvpb0piKYZjf
sixg8t4JoPOOewyiKtjxmewzPf5HnnFzboL+aSLokbFjt0bjBVOh3ULr3NeC4AJsaOsU6qQoLWZD
KTAwi0dKJz1TlfGQuGqd1+LTnuIrelTKjdI/9Fk+XlGervAQapbGhGreOrjSRmsXaf7CfBTrzmMc
GqXBFdcd4nKrjHd2lf4tESdB3E+Auwbcr70XrZSBoJHjQggWSqIKPdjk219iaP8bBLU2J157Gp3w
v0WKBxUxAcERiSXT3Cz4XuGtpV1D7AVyYUbxkfj8qV55kWrEKR9Vd0k/ry3tAABxnQ/toCTxXbTM
pLYUAX8dga69w+GfR6+D7GlSpkOcA8zW8SW8KUpBsm7CHNB3k/mPfZpsvbnaMI3/nOoZllCDM3ry
G9qKrp6OFP+bESG5ybE52AK/XcWMzLItf99Epc0sprefndBCxVSVw73b8dbn9s0S4XTXlIOrYTcw
FWYV85iSpnJHFbWxW3flkjojq/5ZShAYCvGX4CkYmKOwhFk5dnZukVjVTvQj0+VchjWbM2ebJh50
0E8Fd6P39k04/FWqSVcem4OKoS0390OOAZX3C3qg/skQtvT2g2ugp5OyZcr0IlCdKvFVUVKlEegp
rUCuyFvsJRAWQOGsKAnI/ViwBCICP5QCvzykv0U192jCNpRFm76HlhD6d6nvbPvgv94iCNH9bWvx
ItAQpf43O5jboRv5MAHEsaz9LXjEazVhQ4Y2YuHWcNwZwimiGLaAQ0iyB4FpGCO4DaB0z1DmwVAt
JRBsOZ/7AhyWAOzAU1RXHAcD8VRef47amI1+s05iprQYPGMoAwzFNEGfnnbODSKmcPoOSO+j4rhz
KYRjH/wsv6waw+9gKblF8axLTM89ij6NQNZt2nUrxs1SOyQOiJ/JotzX3KG2txmr9qEDUsDTui3w
cmRNfzemxUq6LWjgJ35mdsHrCss5oq9u+OeC2cL+eJORbxu4Wdh87gJlb+NyjcodTtSIywfgA1qd
vLGPfkZg0ugfOn+XqBd2YezDlm1QSgY48yaHCN6/BpINRv3aSLT+LmISs8bQRrF8scv6NV5WSctj
6hJiBEyG1bpmJOAeixj7QXSPmDdHY+2C1kD4IfkOQJ1tApTMtXlppq+aWC+Bf30xqNT561Dnbr3c
IvnUeg9l9R7BL4puBBpOrajzVwAQtyF1AOvOHaHc6OwxagKw6HNnq/QnVrn9Lavbr6xvvz7DIra4
PBZ2YJHwrwJFWAYnxODzzIUL7xeeIYuHCkEoyVAw2+TKK/r7wCJbqXkVZBGyU6pImY0Mn6jJrmVv
r6PF/+Z23hXBVS6HRZ0c+HIeylZ/gLtVkLq4D7A3a9KE0+naFNkhbQ07DYYw8aH3vhwDPsUUh9QM
p26xGZ2gq/oIWbxIUpmCozUwel9rdBvZ8pLzdkIL8bEwuPWxH0Gzv7TmquB8BAR55xBdkaP4zbVp
baLHSMmYPnX6VpcD188qrV8djB4BO2XyLIOdAbaR2T8LtCgevxumCNxARF6QbnAwPHHK2ONtc0lA
2djuupuplcQv580RJWzoUwQeU1SPFXwm1A59+S8ny48vLL89wyHwMkjU/43OU0zFiUuUKo7pTXdo
h5cwps0BkdVaN3EvGHROv6GBLvmHkOsOvdadKSaW2DdYRblT8M5bIFwuJCMse3j4o1U5O9R4w70f
2I+6liBCh9M4D6c4+TM0D11q1nMCG4vLCLcbGbnRQ4Jwz8LfgK94N+ZPs0+GYcoyX16jiKeIxg4N
A884EjvCTDM1MHLF1wwKTtqPCaRhXuVc/KWAFhZxFv/j6LyaW1XWIPqLqBoyvFoSypYsOW2/UI5k
GPLArz+L83arrs+2LcOEr7tXw2oWRrOR+Ch8rn3G5G5Jf8E+m25+7+9bjc29vUUyoWfLXJkJkieg
4YJiaC3XPkrl72Rx57x+bjqQOsyqO0gV8YCO+pqnPzLScfLbFoXCKYcz03+dPHBeWIK2ncNOBQwa
62m3R6I6zNH4Psrit2itDZlouLLR2Q3BYqrnKaHEjNCThocNK8l5Hv/nJCahZBIPE4ZRZDSBCHN+
OYw8KPlbJfqD2TKH0sfVFMdfTWsGWpz9RmN1skxQ0nwkXIMe8NudhQPEHbvLrMarSpl+2PUKPz0D
kN/BHE918ta0v9psHTOcEgrf7kNkU3gqdgpfXRFHx8n0Nk6D7pj81Bp+tJH8rFk8Rh4VMZQnKr/9
8rr4OEbN48AoxuzTnzmdAovaZK/40LsO9li2drq9nw87DYaELRYzM4woQ3/1of51wwdHmOMc+zuT
I0acSnrLwo1BAJlfi59CLI5Nh0MvjNqweJJaujHS2wRczGX63YzEcfpfibBtlE4g7R9FLRvbv8UK
Yc9XRp03eMgyuuWx2KrqzImEjQOd2nvpMWznw3tZPBIWUyZFo+uyC2rmzjz8j4Z5dnL8FpBrB+1J
A11jdfPDnC04V3VkKA7ZonqYvb+5eRHVJcs/m5i8Iz11JhxctTeHpwK9gfqghmNrDsvfYShVMZ/0
45MHODeBNwiJQz7P0J08HxUXG7LpbIiWrbL6rMP2LhJqzCUW45AuXX3bC+Qnzwf0RQ9dhN0YWISy
B0x83kqR53iwGgZ8YZ9C8oY0ycUK7/uu9nLk+xqtwtzbHD5nTtcrsgiQ6AFfxJy0/RFeIOoPJ28v
+vFAd/fdk+Dyz0XhAf+KyxHd/kyjzyL5LHNGuol8sJlTlymYlm3ln0Jwxa29dL7C95gGzlgKr1Br
X2oyufhKJMKOz586I3YGOC8C50JbbNd8dCHYE5Ftrcx/0hvkwjhtvmM6TyYnuyxRbt6h2p7WhL9I
xSFIcAyvIEc8yC7ZpR5OMpT0hlz1DCOggmkTz/7NNAM3/UKng+NZXKUUAVCEjcccw/KHw0KfFvo/
Xf3F1MSYZLCx5npqHwF1qc0DQdg1udAd2RGWIl75YXiUdKQxQwvaAovyoK9C0QcjHggLiIJGGkAy
5NPDtyiCfG35FDmSpuLuRixFRxXltJq+9Q7qR9GARBuaHX2WTNfMkAoyJ0FXkny1xO7SOQaCfjHf
XX/iApn+swbad/GOGIoLpuEVq5jeUf5am1j9WiL8afAe1XwCtvimHRHC1HNhvuQ97m8QClr8mDnm
QxEOe1VcZH2ck1efhSwGUFN6sOUyaKmcvIjAt4N6YE5YTtxKngeDFhgDZBt/ZW4lK8UgyU0Z0UEv
9RvnDJSn6MDd6buKfGpHK32zxBr17mNo4A/4JqUpgtwdvblZeB679tIW/xrMM7NsTzo90yq6yyp9
KbQxwCYOgG/rsdMR2Q3SOiOnRIGDpWEWZbaW7IgLoeeaQWbHPxoT+cHCCSL8rWajMnrFhrUkBaFo
fEojqaBbDfG9hbBgRsW9dIpzR5LPZfjliPTu9dfWoBG5BExJ/gg/4DnE/0Ns7CTFe+/BUI6MJ9k3
51Q8K/PH5BDe1m8NzGvlXdv0nSAb49FNLo9Wl1x7ao/tVNvqlr21O0KRXCESqgqzpefI1k5DRFUg
f4uJHmEttd71ircmbb/DNgmY7NESkPsvI+5gLvhboCag9zlHRsxKqLowSWqXj3K+z5iMBlVdNKrZ
2lrfFN5QPoSMyYYhXuvJNerfyvAPM15nHEtB51pKwSYRs8FtA47968Hv+JQvpnWHCMNrP+6TqtsI
XPKDo+3A1gdWoW8td1oPiBx4HSr6Sk4dDvXGC9+mVAvELPY2U8yq/p3qTxw4m4ywWWtMhyYTqBbv
XXR3i9Ny3I0w1c0j5bzUG+Lf1HjBIWdaFn75LjkWEdezBuprw0s3c1GxfM59WP5glDxYkBlk9I0B
fo2yRM4yxczK5H28qQGrGGO4wjx1dFRZ9s80f8PX31sDnU9YO7r4taWvJMc86SJlOAQJkhldsG3Z
4wEotKLh/oD/3234kWkL6s8uLKJyqdbxkm3m9pDbIcaqvNqb0X2Gi9bwt5tqTnDiRQKrKsRnR90f
SRf3aWYOaDK0DOBpZNNvkQEi7V6FC8Jp+jDEZVBnTkKHcSwODvtcCUJ9eK7SnU6Awg29B71q1o5i
/MeHlPObVnO6yzAfJPofw86A0sxef6LZI7ICIV9p4AptPtON5r7iH9qWasm90Cd+8tKPzoc9hwdW
wqti06r7oG+/RBugLEKSiaOY3YVjUvjIJi6HN+4kHUMEPIwQASZMvEfcagKBEucqlGv+N8MWH82B
DFYNP16SMxCEf+IMs61ytozcwAmA/8Ur2zk8+FxumL6tYqiVLsPbQaOeqHB2Jf8dEXDSf9xJwuwq
gE/o4tpGi8k6xkAUB5nDJQHSu91+cdVs4mstr0QfNzUV3QIclQgq3gLJP+yUz5F9wUcGaLcFC8Ue
HI3LH+9oe1gMACPx9ZZ2ohPCNo6WBDA8WcHAY4cRNuU1SR9NBdTFyIJS28xMy0GBjSWGzmPY3rvs
MFQbIhN2eXIwI+Mtgol84xKx7qatEsXWbJ8Y8FvFp84HE2NGH/m2Fr4sS6dUG/PphGZCu/Cq5WSq
ja959Zg1HGu6YY3bfZ8WS28ro3/jM5y5OVgzwuab6srArw8zeOCZmUhcUtjnEosZqd71+QX58PIS
+zd7s51jx5fUex1pcUF5g8GClpn7LGPVqse7GmNAzBokheE3j49CVMGAJjxhis8zYACEBmCu6R6t
HplCs09NqrqjU23fZLXvKM1pEgC8pfXUFQUJMOqXOBnnUOhDay8wpii7AEw0XXWtJxbb4d5U52ha
Z0tKQBCd+eyUvyc5HBjss9RQJpq/tkP+oGEEMXiGb9U/QwXaaAk2ZctjP3bHR47BD6bNvkwRldi1
kY3K/DzV7xikkBMfatCnwlbr2CRIDbMghycuTPI4hIgE/TzkCthem9Wo5g+XLtqpoH4J8SJM/Uti
n7Pw5X+CTwfMfK5pJLY2hnwzZ2wEHFlD91gwUDciPlvVP6ZcrUsLiM2llBcYKwbNNdRUYgI8OLQI
+MRKU8I46J5bHH9rZoU8gicbZj5EAHtwzuzloG/zM3N5KpOyi2HfrAi62AztTlkhZFM/KMuePgsD
X5YKmqj+imaND+iAbUHAw2lUQRMVhi6SA2DU05E3zD47jh2vSUL4TNCjk+PnzMrzun1UZbLUnIzN
Y5NrlFpl+S/gnn9JmA6bYumBjgsMcxomxhVMANwMI1Mx/CZEYU1Wx9hauPHiuavtqxrhGMmQihMf
4F+LHuO2MZY33B8dkVS9E1v8rYtE7x2FCv8RvqYEEiGky81tbyYH24r2KaYEv6ccFJwM9ESf/joR
Fxe8drxwyaF3+63lj5wCrQUsO3cXNU+8SQ2BUb+ZwPQ7uCaHZD6mdk4Co6ip+TNkuekL7YN5zK6y
GcxOi4I/ORSCRS7nQ7rDhYNY3wmTZJgsyGJBYWEIZoT7YrkKasbR0O1DbEyf2sTAyqUVuzetT5dI
Kq42TkrMvgr2WXIcipRILqGkGgejYsUqsnVsfQ4glvUhXJs4kCuupMR5aAuV5hV98WJU/rtSEVIL
bpncFDEO8hg8roZrd17053H69hgvki+wp2D0x2/moK++532F8dRhB8JX6S3RrBn7W4YjcxX5DILx
CDwSJrhwQ9O/eBioL8+p/4qa9qPuHaAWpMP8mnLMEX+I12eUlnX+cpghItBgoED6zWcQ4pnVroWl
vdbA3NFUkto9V7H4RtXctlw+XYxLpWVAUpHBmCTPtaOxQ5C9iOO1pTNcIbSiQnsfY/Y2XaAOmFxT
7yI0kISl96Jo7cJKTpQCuyDcnljQHq1xRpqjR7uwjv1wTQgaWJIXdkn16INgscP13qn6rkLM9CSc
XKQP7SemGFtz8h2z8c+uEaA34Yxh8PRucO4MpnLd1vNMoIPp2nV4Mr2Rmje3ew9DNxgAvuFlNtAM
cdQCUXSpczDTFB/zdB1s92YAyo8L+6zlXGcZU8f5CwmJ/ZgBeNAGDng4XU31yE1onTTt0bCfBUgM
zJlUINCRgFEl4d5NsI4DhIl+xD3J/8jqap9b8baa5KtNoi4nPKEWLby19jB1SJgxC4dimXJra1t3
M0oCQnlICViMidVYF0uI1VcMZe6yB4vAbmREyS6jnoUbHQeN8dTz0lY1oxZno/HX8Ax3M7WvQ3fr
ohcgAD5hYm5zYXmx1XFKrkZ7bqBB55ChKgaMdA9NDhh9tFaU0QCkwrbGHZ5hq9GZD6piZEwPSB4b
cgqc1gEFbTOTGqxPCcSiftUxs4VOu8Ggs6nH/Dxzxsu1rwXc6GEMacZjyuAaXfzBKODYYzxsy3E7
0dTCtf0om89R6zZO+Om0LAvkawGxzQlnujSEbrzTmZ5Q/cAdBvNDD0ovxoRQ2NPHzMzXohSzX/IZ
BKbKine1CZImu5eQkNNuGfcsTnwyVG1H9ifm0sL8tdQCPfRvkJJ4duf4LRfdpSDss7zR5UzMcCH3
eOWeJ3HfiP65JOtsI+IW7rjDZX70ph8JxHuo/3C5PzggZ2cJnqWmfxQJtyXInPU0GuNU1SXLkFAb
Kl9WSclLY+x0TPK14T5Jf8mZzPJq1dup+5qSt5oao6rzHrWEPOLF41FLWge3tXVS/UeWXGIA1vgo
H1K73fhRxzdTge4MuyIV0Iy7tU0qz0S3gP9CTqBf9bb/GrVLxZ1VmnzKGWR0b/xpTIqcVdVC7Y2i
o2VRvtOZv2OaY2wUp9RNXltJRWhOqjALWdtqo5/XvSq2yrAYDdc6eApOjdXEcYm1lPHXeICYce+k
c5aYEmJmUSn8dL/Pd5ZK/1zglizk7i0P1dUDEheFnbGKSThouIOwJotzXOuEKk2NNUBsBGHwmHGq
yCvknmEz22DR4om26yUGYZ5MW5Ju1j59wCmMcjj6JEktoFTkR3iPnJySZIswhEaQlYdMQ6c1cLA+
AMgAlZz3Z5K19srJxEDGCYiVJSTwX+omfGUdhmVr9Qxs9JnUfiJ93FldR3V9toFb5GG4RT1J6viN
DOKXDK2F4vHhGIv7bnbfcpCaq0H3QlqtgHvYiIsw1kLWP4NULVVfDV7QzmPWPBF+2Nll81HbIC/N
ia/Jo2dH4f8pwj8ZjYemtzFNs+aO1PIk0bRrYbb3pflqF9Gljolehs5XZ3aEyaqXrBo+Id6pfd+F
1NaK+lLJT41ZbGWP/MnxJBL1dHj7mXdVwN5H41Jm1JDpEI6j6XGeinuFP8fOKWSXRuDKeNUqdYv4
45M9XIcph0jhQdiVC8Bex4qmm+kWASeIOxlIiz0z158Mr+1J4DB4z2MMA3ldfhg50IDWOjaKDoA0
Hm+SORLenehiO+ZzoiVHHUSQGZXnoZbLtA5tDISEYBpehYRsUuPa9Q6BDW2D1nbQouqvoxDB96DN
8KKnmB+ZtjOFi0MEbR5lbdVjGkdZgwjpFvRw1+QfnZq0t1f8zk7/KeF2JtlIp1o4S6jsQJVrlKC+
S/4JE1R0wwrtp2B5fbTIfFYbW8+BCdjjUz3g0RcdDURFatZ7zeiDIptQFPvqLTbZ3dImqAiiriqx
ZJ5scLZyOdDnXf8PRxl+PXynXH/SUz36xFyzr1CDWR9jzZozmlXNZnbPecLdy5LtNtLoHNBC6zqF
kG/Dpb2IMsJgnsCxuCa9h1V9aQddcWczJv5VrJptzEG8dvQ1+Vgi5ACTJk3jCmgx3OW5S7tT2RQf
kxXvibwjn4zvPhpgGLVveUYtuoaXjzjSwS7SgbG+z9qkbRuXCs8wIuDee+afY5uXxGyuWAmsN/6B
m5uzBoyFvOkKFldM0pIxKXxgs9BzigzIJw91timNodwNevNFqeM5l8WPEcujERlnU5+sde7r2dbD
cJl2xRuxlkPnusuwbdn2hz9ca0HkGP8cpeEYcE5Vh8CiZBgQtQ9IvK1npFLHs49K6kfVABrWqsdi
tv/E4D61Q3hojfqfZ3D61eLWgODONWsctTfWjq3XjHCh4kMIWNwSxWvjtTwAQAFnN3kUSfJpFhOz
TWet01uhpc5+yNttLhjQuSFuRzt9nwY+wby0MKR7JvTIqP5BWibsu4gl+rXR++bRrZOz3ztbVxgf
8EAK0kPpB9ahg4rkWrP0hdr8MITkYqiNG+jI9PF21lW6xa6zbodsl0Bm9iu8+vSdVvX0DzPUugjD
V8Nc+g68A72ZBKAtqA5piApQME4JG20dx8aJRr075Edj5TT+upBUzPSshBB6r9j9zlRHIpNwzhsk
fIS0mne5z/2t0sHGc1gw0+zY+vkI7724qbZ7nECZa86SPyvB6vptG1QKqxtxpoIlWPy5HRMJicJH
FIF8miboJNCBZ8NDxBTrsCJLBz5+BF85n26TgvbSJ0cp03tSpecpbg/u4C7DWFApDqKMO/mPcWy9
QD6g0LzX70U8PPYCHLplbSor3vWuw+lDrnQ/OTeCpqExoosuAWXFkTT5sN0GRxBbX5IyMTSlc9Pr
ScdikJFQmfXHbpTnPEzyNSlACEm+yZHf8JI1jk4aPKi0O8yu9qP1XgNRobuOvsuPYYBNI/OUDgmf
Q1WfrIS7rjFT5TGQrcc0fG/s8dUcKZCowBOvcO99Enc7g/s7O2m31H72X5aOQpq382vm1O8lqnMV
U2QBF+QpsRKcLfq6kwjtueEce7/SNzqrKqA2/OzKS3E2ptm3sCn3sM1xE0niVZkozlrXY2tEjMIM
QMbBKm1jA9ON60D9PmL9YhCNvqZN35F0DwkFCrvEmRpkWTMLxnwpOuU2kZbOC2bTetMwD8B4kzGj
Fp/QYukhsKPuBVP+sMLqze9B2AabC/LS1FNlVTWEwTTtPS4aVqBpPskWjyiv2EMJQm5FbI5VxYyb
Le/CSyI5N+mMHFAjsouy1LVWnL0qG4u4Yw570cSEvbQdC9/e85qnOaQzzkONhce0NN/wce2djGRP
hjdxY+ekrBuyg0EPyIMdoDs2E1Xfplrr2L9XzmQfGi2LNu2cijVZpaUxJrqpkOL7TusZXaIYmbgp
NhgkAe/wrtlOgwvXp3el657jxOVM7oIT4HKWRiN8Atu+GZQe2xrXsRbV+KErom03omITRuEg6XD8
ivgeccQIUw8Z4lJ/az6IEU07qcYXe8S6zHd8txsENjwO21BQSRX304Tq04pzGhVUUqXCus9mTDvR
MrdiYBResVJzgkl+G+6ImWfCNJZn9gHqyBNIgubcghKA8Vfy3Yy0zIPK18qFJviezm3HL1i+eTFK
VmLR9Owbc7F1QsU8MfLBWY2O8TCI4dWqZnb+gT6FaEBW5Ww/5tDkxCnsi52n9y5yOFfY0Aa1iN6W
khquvEuiyiX+PspbNGhbKxlhNc3jj54Yn3MMaaSYU9YTPhh9VHfFwtXWbgRCg23VkOlZ4uR4hZDD
cj66PIjWzP9Hm0GEWx23dvpiC/NFAbRAWcPuZ+vFn0phrOiA3HipkNgijam+P9b9ip2CC3jNMaEZ
qJauUCwE29GDPRT0oOv/Gp9GGrcA46ga7833upeyctOACMmpqwpYBFPxRnjgOFvjVrfLZ1dvtnke
PmfO9GyV82M0VLeBmJEFMhYo7T/ocJfatgMtosBaH9HFXc3b1A6U0bAmYul6T1Eb7rqyCkoR3ydr
wZtkWBpT77EhnFz4nKkAhAejaliO2PNq7nkkBP4An2orvPgXSV13OLA1j3O26x0dg8zIOD7z9kBp
j6UO3wLNmM0lT4O4XuSNJXGsIs0lnu8z6qOlduLD9zOqxYYlGNKbjzg/r742fjdxUTJxsC+icvGB
cnsE3pF9Uw/KZZWxQ93rRxdOl0egAvbwzNAsDFQPetjicmKy7hBA/0vYaYiCFF/Eka5pGP4zR5oH
vTZlEXZ/W6+5QAV9gV/Oscw6LaWlU1Iy2ozkJctAhAzeVU1UbcGcp0rQwCrPs0fABdeADj9SJQ3z
c8Ni/StM3ANyJK8QITaGAtuop/HKt61kQpltieVzfkkHbE1FjEiRcwM0J3+HILu3p/jc5MNN92yC
WZzMUQ+oXKWQByPdU21lR6vKi52V093pDNMZi21JJam4gzDYOsawh8Z/Lefpuy6nd47MfDI4fxDP
x5AaigLGZjmtTD3WjpLlhvOprY1XQdT3HdRudO/h+u6aBe/v1wzzk2SuOE7TlhwoHVw1wOXiZOrZ
fSrM9LFMsmZV9eg7nQfEKoamDN3xMvW9tXEYo7DscOdTgsmO5rPjzBp5SJq4t2ErXhJRfNoEqIgA
t1z3pfjFnb5Vrd3tq3ZkbKeanW3b1X2gZ5moHgFmmVKi2A95x+xPUNfZymbvS+99jAVksRzLLAjV
nVNzFWKSuWprJMle9+9pS5AowR/ykOXqVM/jEtDPsYr6//zYZZ9xkCiwveQtTJ95WZspEkfN8d4M
073Oy6Kl6T/Moa7SmwCZxD41783Id0iGG2H3Y6qNt7AUx9CyHxnTf0RKvHCoY2Ujr9UbCHEz2LeQ
+PeDnJhETrP9NXc0aABPPYPu+CFg+9qUHEEKmqDGRn+DOUIhdURrhxe2f2XOZOwBimMMbCmzDtMw
fMWuZ2/YpPod3uT1SKskb6mitqqfNhogrSHqXRZb1Cz2hfYh0vH4t0bHDH00MXjQ2ZCutU4ivVg1
jbjlMfFhN9hMSzndgscoJ+uj4Ha2aYHLMONPucBwrarrmQCFgwF28KaPsKC3k/+fiB3VM569bXxM
aYAT/7HbvKf85pBbXgAbPFrA7zTDGHeqZKuFbB+MKePImFeon9jdlQctoHzR54yONXB4hXQfHZvL
MQ5eLpDPYdizxFKlkjTP0CvIkxlMfSLt2nPPS43+LHLvQyfajx4EZR8o0toK9ZtZiidpWtRLTHIT
cvJGZ2yuTkahzCh+5yliyiAw1gKr0VHr5oj+vMzZu62FSjK95IzfOfkyfEnn6eK61n3sl9YBLfxl
Msbsn1ii0zkfXjdu+Ay2mQcbx/KuLAEPSWmQ9qv1KACV0p0wQD+pGg1OYXHYMJOmtapJtGPfMdrw
PRKnNQOkoDNwVKHuyW0xz88Zb1/uY1foU/J9kTNdmF/ZsMkAWmUN3iGzwJ3kmKJ7EJqctkC1iQ34
4VuqgTopfewXHc9D6DiENYx861Ayu+Bh2ML2TdZsBw3U+6zPn97oHi3vZsccncvE+Rggc689Xped
BaSQg9Sy8ElogqKiI9dJqNmCiRClh5A8IUcsRm7kkhHdBDtLnM/aAUIfrBOQyzkZNuXCCItjwsGE
48Wxs2r3uYsbhWGL5XbA/sIZVAommQWeesP0V0rgLNHGpfmrQVghtc2TtQiY/ndpm+FKwzJoSOtE
AvC90UWBf7r5RZYmh0YUv8rwoCXRseBhWMUmE922J3FvQCAxeb/Je6YrLeJCGubOv4xi6RW00X0M
5pOOMj40Gx8TrzndB0lkBwYuJD5GueIQgzMAU8caJ6+96ZrMPHSYc3PR/jhp/COsfEHL35uomNZ8
bWA1fZAyX2kSGtHapXNhGDeTzuKbmXd9xgU7yvDHyDnIavkCN/PCracQ8qHFEoTTMAp4yaLrWoQ8
4nEpBGotbMAYwSz2486Z8aZpsJIUJYPIzgsDacHOyIBCZqx+5QKXMtRt9uk0UvZzOsEiMULewhT4
HFgxUKflLrHMa9wkGzkat7KX31iMD4BdsXjJ8qNtxbQ8fn9pg2ISU91Cp96c+btyoBk09vRyJ9vs
VVXzwa+7t8hUv33Pm53Z/h0G/6UYW3qKkhgHSjOv7OF/piFHvLaunil14P7YBTYKq0pQWwkWAHDx
qgC18q+lVJmfkXsyzUIJR1lBbR7A+R3JYBoF2Ic34Si/S3b7VYIAfysKdUrQn8FvUa0DBeEbgvYz
scQ/qDVf/diGVNSZ+1o4IKB9qlZSefbHahenZcBlnGtoZz+WwgUO4XfyXNth8xTH4gy96lLEDRDO
qNmzS63NpGF4xr9N6ufedZhupyRZ2PbfiaGFm8oz9y6uZfQMwRPvtT8+185J4TN0esT5UnFhp9ar
6ajDxN62xIne3Ojcj8aRMQ4HdMHvEFL/DY5f7vLRWSgh/pFRp7H3Qoqmp74BBp8V9imzFKu/699S
yAUEllmDFKGiFh7So+aU9da0cWGauv7qufXTlE2MwWn6Bi3HozGjx9GWZH1rln+Dch50g3WAuMFc
HDPYbokczYy2gyJEHvRxIFoVYMAkYyJigDWDa2UU9NzP+tvUmB/egJMpr+2Lp2n/pEaXhgKCFGSI
GA9JWn2Cfk9QMzI8mGRIo/GmqezVjaeHWnp7k0P1TAiXcF54T6P6ObHnrS36z8QyPid6HFCPbeb5
1neq4huenRtVE2+yHI7QKahyjsXKy2A+ppTlTvOmIxOW8c/GAkPObG/9IlnXkmN+PpDkaYbk1tsG
6cIS5oe9aUV9LNWElwHVwRgmpuSkCn3XvjRj9dkNMYS0iLvRPKLhQZTq0/nVU8Yh1BW+k8R4n4Gq
FWa4iQt/myXzaxpmNzemnKr88jR8wrZ7nLP0MjHGHF1KdHowq8q5R1AaAVhRn+eyOVKgmM+4dv1t
yxsayu5D9LyIBj1yGodJxEH8LZRBSbZIhOZ0cpEWcRJFHYL9txg/SVVx5Oz2WkvUE8otuZEDmwcl
lhXF9P25KqZLOhlMUeXbnDAWL9h+ENjrqthJs6VdvP/wvPTkz9lN0jMVuvbBTsSmo/g8z8pjT3sA
B419Tr9GUxtvGSpsS7OQYBpMl2z7m8y/GehrlLQnn7GuTCkfo6t3WgTpLKfgDO1sKz09qEqubYbn
3Hodj4BBf+WkxZdwjt7iqt8VLNF1QcFvSyZVmod04JAviPV7psDL+KdXnxWk0SrKzmOGbautU95A
ntRNVbln3zWCtNe/p0kFLmc3z+V+W+sN5Z0hpTXcYNv8r/esXRVnjLOWEf8rN42HTlq3HC9VhT6R
zE8+g5OwpoiXB5Q0wrVu+8Dxhl3VqU1bOcRsJzyg1qoejZepUmtZDPla64lbLH3hZvdCm9pbkkwX
PfFfqig5hzizWX4ffbq0kXwBzGhgP9KDl8hNXU33MPZhFSzADNZkes9yqgdkR2uo3euXvpnULi3o
CjTVdmhi8LKGHegD8pfezo+agVoj6MVW8fxV0ARnYESBnoSnsombVZjUX6yxj7PPeKJVfA6uO/2l
ufq1YzeHyqVBL0qpsK4T/PEF+KIITPW5Q0PYm+QHiTjk/tH1SfbXqnpijOwH2TCcNdv7mGXRrIjs
3LyC0LCBXTDMq6epwiYf0QHKYdJi30RS0UwfbytgbzeCeDm38zuPw2cPJICShYCbFbbuiawivEeq
c1ILnKtIA0SHQBXpxkmxegElP9Ohlay1BiqCZJDmxv2FK8NDL+TBx4tnIx71TnFMyZJ7YbEHe3w0
K0rbIEQZPcQKE/gsbRbkaErKUVJbrgHI4+Ylk5GAFH+o4+gdJjLbqnAMhuUaX2mhyFsZiCHs1Eyp
BXAIhg0hdRETsHWfboxOrwmjQMrLyFE/L6vwzPTywXDARloTh5fJ9IhWqheDs06j44CciwMXgMsy
L0td0mGKMo+kawPOFIdWAySE+NWZ2LbSGuo1fVBinSrGeFnLf8FBrFtbuYRwCTof91IoaA3WG+Oc
Ka5PDfOW2qT7KcdLqbGTk72wj82SMC5FiPuKuycWviE5SUM/RvPIJ0zfsir3DrcOpc0no1kqzq0X
fXJeQsc45i12gdlHR52xemEbQMcyh+2Q0QaLowAh066pc3OqYWd2zR9pWqiDJZ6EWrAbGgEYttNQ
D4+FDbihp81hbpYUBPpW4hiXpnPv8YwYFNbzHiFjp6B1My8MGJnQAmEeh3QuN57jozEZxS+YilXv
IC6m06vAz9FpcbS2cMgkDcx6/EYoqys3hLafzAFUvvMctleXql7Xmj8RpXa6V72C5+4JAzd7Y0yf
O6/7hUKFVVuEtIxjQOVxYgfHbegcKYTadKL/yhVHcNmb92yGC6zMvzGO//kYxJ3C3nK+ozs+a4q1
mHx2DsrMw+HQmjAhK+e5EShC/fCuO0AqrNZ4iWZ1Ms0EoJG7X6rAOrdvHlqKIzD46ee2bDx+jMVP
ZlLll9TaRXg9Dvmo+hdm5nfUxotmuxQRSvfGxCdctXq7JTvHhSMDv2rOV1OUN4hrX1XFr1UzUtk4
A/YZrhB3362eujYrgrF0bgMMAzSCMrpE1POYJsuxmwBOI/hgWQmRODqb0EvLr6nJfzWfnz/1Sa9D
1yXpt8iIVdquSyfeZu20QYGBgJXdbYYnWo5jVUV0kxZkB/7a5TZk+c27jdzqxNNRFPW9azkNcgd+
sgCHdRCfDUMD8p0RvcqmXZ0OATGEQ+vUj9iT76WFHSXmaoqPBalg3tB5xdxEbiXoB87GuCOLokTw
ydcZ/D7FKXzVN6BsY3PlIkOlQ31oY1Y5QmU7FVcHt5pv0tLfU304W3yR8pFxa+tfzd+ycnyE1fAp
zYpLTBJmHsePWdGc1NslF09rsjAJ+E/cVf+NObbGDnPh1GA66FHnU8P6j6Pz2I0c2YLoFxEg05DJ
bXknW7K9ISSNRO89v/6desvpBqSeKjJN3IgTV/uW5NPte9+426wl7k3XIc4Lcloy5eArzrGQeBpR
g6NQ3TPYfRNh+SiN/qDbDZAZ5egTKiBO5zSY9sCdf7LRP5Hof3TCiJxcfbFE9rokHPMC67nE7OrN
DBam/ITofHD1+DgUw3OgmwNQ0JOkLKYKWTnw3EwdDRdWmB/ncTwmCFZ+L9gnKBAcxVWrArNHj5jQ
nfpK0WgSnawI34TdPLdAN4rc+qLU6bNCdLCpAHBhPDK2Dm77P9NGnX5yaLlWQ/bojOE1HcGE9Cp/
7IpiE6XlusZ1mJT2b+cDjdWtBJjl0e3l2GAW2RocVDMMxi4VdjNdv2haeEg6ALZe+kkeh1zl0PE2
YSQAbVYm477hwckX9xLSRB0F86N0iURp7y/M/J+eUQfjdv3kDsyLaFRQGE9SxWmLKJ9v39Ul3MQS
0DPEont7DC8MAW/V1f9Z1fTkYFunI+S89PwLljHclDjl6nC6dS9uo5Q8Af2HGK8jUK5VcMn4nSoM
mO1NT5Co9zWJ9sIgjAzBfkmnqwoYIAxtdRw7764v1B3Exa+E+ZvPPbuU8dmS7SWtfOvWTYOlZLy4
YXTwBsilptoHqfUibR6ZkALbmNAWnJHViNa4StmkQq4xeO2pBEoSOs/Lre4s+GXLPIB2D16wK+u9
EwIwSm8kL6deXOoWo+OEbSCgxL4huEyirTUn0oMxikX+tnhM1H2f6hMc+BZLEJaDrRekiDdApGrV
Oww0aCYYrOWd8el5LpGikpEp2HSpRrmbs/l9stW7mZJHVJ1NFI+XuRm3dgFdiypEqta6HUexO2+O
ublz4cNYC27VUKgH0SylAoD5jXrT3U1XiPEX+fA3t2WmIWMOSEGbMlfxAyCv6kZbBP6e6PgT4kC5
mc3cPOCxCClowrggBX5IF8v62QM3sLZxWz8uIDouSBS3jNaUfOKtNT+ixP+9sG7/UmwnGCUL4imZ
O5hNOCbzp3GJbYnesHhU3i1Bm8sWKMbSye2iWOB1RfLeg5hyKVKjTzDD3IfR9uz3UEUBTfCNMOTW
ZqgAIQaqCk4IbireglA7JAqG+eoWTO/pGHc1sjYJGOy9M5g/TvYLtyef6Bn381Yi/TTWGkjeuk6n
N+ISuxrfaEQm3u66BxM/ORRu9679YGMfXWR1tH3SiuNHVjJ66G+sXgw/6lZsBNCbP5sC8DxjvfJj
5jEAo6FHsAMFqxH2ZEtElasbljG//eRCgx9bHUgDM+8Xu6Xmhe1QIDBg5LkLRThf+YO96nNkPl9u
KCF8KCgEd236Aav8zQqTM0m4k8ry4xBAPuYd7q2Rc5c+J+70Lx9hPrXqceANC73XyoSnuGZsN7Je
Aoal4W83d39tumwLiA7Mz5hFUGSIKtUFdE8P36zhB80xtmWfzNp/Gt9C5r+BndzZwFk8LV+xZG1a
v/tdnPlSqfwprIjRLfGWGqwrBXKbm1hGUP+g+x7lP7yrx7/Kjg+t08H/mNZOc4d9Za0XeiBKus1L
n9Mkg/IV5rDzTCMyJs2VCUZqeABAV+7aJFegIyh9VIRW5VbG5OG0f8GLuWbghNVsSu+Elb/qutWn
YGBDsWwvOZO+3iXJ/JHCoX0dMtpVq8q+GVxI/JE2QEEm59vN850olzsl63MSQwMYMbXyPMrkWrnY
g2X2rrADnJM2TagAjfI7fFH9Pohsm6cn5KrHuAIz2dQ+GZx2CO3Z9xhnvz78IMg5EwNowYGf3PRq
nChHAz1hXZO6H76XIY8Yzw/nsYiPi6vmc5OKfotn84FrPG/r7SNxI5nAw21emqgev0zZfol2+BGT
d20aiLFRz6xjDkmeYZF1R/WLzEkOa4B04NgUwbnccp2SjLLnddlLHWb1XgxApCJ6I25RNhMMV0Yo
R08D8G5Mh/PSGHe49y0/esENYv0z4+ie7D5/q6VOP4yFo4SttzxHGU1ISyHgnwoXbiGLvrSTepNH
lXvquvKHFqpnYVV4TYzOjkk8ua/MtH9Baf+X2ZkPdzMBTukHVBlTTtaWZPYJOBUnlODx3HAMP1Z5
UQA8J9bD8Mf9Z41DiqQagu9eblBgtskEMzwx/WqeIEZXekLWDGDP42P4LmOq28EBnNk3qzXguz9A
4O479wh+elaaS2+Wnyye/uKSmLGpXgtJnxTLA/a0ifMsr+Lewrp3yKfe+lzqSB/cuG5pwEq7O1O3
41MT+bQa9yJelw2afSLYGstyxlsW+j9A78h2xR53EQ4VM3I2zQCZCz2wVAR6XFs3j4VpuwcJS3md
l1zvohJaTzVM8R11LPE+dEH+qPRUlwuaQ33jgrmFM3/lpvi1K0c/pH3TXBJ/fBqlktgP0vzPyJHV
anIaBoYS5349MJOTIWEJ18HOuSQ8+VpjQVnq8BazwIdT1g7ujJEqSMDEyFNleXb52tgOmZaVCyuG
V0KigZ/U7qjt6hmV+cxKnaTeYecWhLmd9pU5i7vtowVef90gFvt+HpG2DNXDUiuKZaV/dAKn2haA
L5+TTvRHz6dzDZH3GieKiogQAgJ/xxtZR6/tMn72PhmaLhDOo7ZJ9ikIHhxHh36b+G1PbEz15ybJ
4XE4bT7fhbCEd9EcnclA40gBCQGNvV/uTKW6DTbZL8/S2f3s2bBsI2odja9jHq8uoT1OvNc37He/
NPNHs2QNWDyWS+gCeJOChRZH0kMcIIPlzmlxkWU2V/dZYlCdfB6gKoK1rYOzbHMB8D4jhtvLF9C7
jDlrBYwtpyXbDZf2qysSjhwzysLsBfLFLIS4AGUuCIz+c9Tdhj0+WE2baqejszDZUROXOseavTW+
o9uSSVyiRv5pBNYUmujhBkA33UfkrDZNQbusO7YOgQ2Y940zXm38JFRUmr77L/BwwwD8KW7J5YYs
vqhfQo6Gh8KKqi1tjN/w0H06SmogPSnn396rvW0k8nhFRHlGrOPSqEPDxSiO5L6rZH5XzSbaGafV
+OHKfyG4WJDzhmakZWBJjnKO6H4zPLg1IuGiW7JAaRZefQCJW2eiyDK2cMsaSgZWfLWb1NX+qrG7
T7crHvwCAa8QxNlhi/QHT4wSmKVyz07m5PvUwRUXeILofG2w5sQJGPKaKUQ8wUEdUv2vo77zkLRL
/ZEvRY9Xufn0XLUDqXEe8oz5V8qb6fiXYaw/LYncn4XMBEuL0HAKwuloHOobWxsnygAkcIW49mAV
CSMtv/zzFmDfI6yxFeNn596t+pcOe9Ehq5Ij/i2uR2TIYYGBBTFh/zwuOIoRon7xHH5UdfMhLfPC
VfXKwECsSrQdzPFQnIaZAnA7deFsknga5Y3f24fND6DMHJkvBpzX31AEzbxsMsGZtC0myj4HiIHA
+Oqdgj+CNGHJneLnQRvixttTp2gborZNRPhkyMxpUBk9h7fjM47yVZk38UXhxF5xFdTfIpAAcOaW
qP9CNQ9wK7HFRsUg1ekYP0zvfEp3lcRKOgh89n6uCA2VOU5Q1fr/uRatuYFz2xQNmvwy6/rkdwtu
lTSJT64z/2PZCFZ2zb8O2Jz10bInk0Mv1nKKCHdV5ZrOoiuTkLcacsfa8GzDDJg/uQAy/C3mz84q
3W04I6vEyFCnMOL+ISS33vxWMJihUvvoLWs1AcmYY8pmbeCz26UwT2ia9i6kHYMnUjG7bOSx9GS+
tSY2HlQqFzeYwym7pH4owkpA7xBZFGPehnhcDlKpI2cwnpJuvsdqURExBjJZtQsTvBL6eNs/4n66
xBzP9zje+0OX4P80btjwVChrF+Sc5iis4CyajDnsa05Kvh07O9YMfaEpfdx1rW9gAyyhOhZlUF7S
cBD7cuo92isyrAVVNUPkxpRzzGIyt4ktcPpZ/IU3eYzYxsh968njE+3U/gGlbaJqzGU85oNuwn7l
lTtPE0JrypxQCc6K3eDr4OQt5bIN7YQRsWOfPePTvOlPIVmdCOsAbnbnpht/6/HmJw/THydjYsYa
NWydJpc7bdp5D36Zr1wFCI2pxOZKOoNnI+7bZ0uTOhQIO5k3PbrkVQDvFAzg+hy6V2ordZ8ZqX8r
nddHvK/dmsQKQa10yTdcW8lDTKPCs+Rnx6Wa42cnWP6r+gSoAG7Rl3FYoifXrtmYmttVK+oDm9UC
lzDgxnhfc9Pi1E+qorZszuk+1Vhe7GKs8cbhQ02U8ZZ1QbVG2Os/qbofRyTRPmkDMDN0sKwoQQbH
CTKNy41jGL4m2Vn6QFKygv9MYpxMlFQ129mkKHYiHaNT2lKq6ta52lVAulYJ5SxbIhXxq1u1EBUT
TajO8d+iSNI5BatBcI27GYPmLNhbKWR7MOG0WbCSUEi2s3MQtjG7BZfH5L3tSxDk5UCkr8DbGVny
c6ht6rstT78OwjCF9m0UYS59K+NVMSc06FQ9rL8lqL9oZ+NmWHdEHtwQ3z9g8a1by3IDR5NWtKHs
T87of7pVMHzJCtq6Ee5/mlEynR36aofmY4a6tOIE94o9WcMeA5Qpp5QtBQP5Hd2tSGhUAK2mnkg0
U215IN1mPXRh/evcYM25NsmR3/XUh/ETZY5MbhRTP0H6/co1tN25WXSgSO7bGOS0YYBpkUgHfmAW
8aIQgg0HJ/uL83A6qiK4aiRbGEMMDRS8eKqs5vFKOSfMWphLxzyYiGEb+AcV2G8cvuJ+aLuPwnaA
fw1weAqIEzwk3248MmXiAouTT4GGp/pig437zSwTMNS4HvFWSMypE5N8GtoaYA/itp4l4evsmxOS
2oglLKkOTU5RWumzMHilez+xwecFGZV5IsZQNnXEaoyFApsNo+6s381p+JT63k9Anyg+hAXocBqw
ktYO+SzX7EpV1AeU9HLLRR3iqKINrRuCZ22cACGEAsOp8Qp2tJGGHDGPH53TPtKGqlH0lDlOC8VD
aU4iqyYVuGk8gniZrLAbT5wFSxNY20JPMBpl23ifJl6QavM0vED25Z2FF/dW6qajssi8LmOtVvPU
QIMtCl7NsGg+0hHgOGPv6VTxzX0KHEoLQ1Y2viBkQt+VnDDtviyvpQZRQn8kjqYpPMPTU6xJBYP5
JsBWKYMzcNSTZur+vmDNhr3Qcv3R/xF3o128s+9ZMOjkUGTVMiyRLfsqpymUTqp/Z//FDrgyZnDq
j2BhARJEFFjChi1OkYq/7TlLn6aFzLFo+iuGbSBFvY0aJvOXdKg4e4gRBM8Y2Aw5oviflGOwQ5Bg
4HSL6aZV5pPHhIOSulH25iHE0ao1bmZnvOMC+O0EDNBjdj1YODeNYJhI4VRTcMqLrCQd5T4kWfqj
JEcbb6oR9ZKIwVEbNgJXd4QqUFYVt2ubrcsCLrYWifZ+QHv8a4yDo3J+RvZrDkpm04auBXCwLHP3
9dh+11n0mfdz+BQVHWU1Tn+XJ91PosVLEUd/dlPQ1gOkLSC+s/a7nqRP/J/Tudcus5/svKR3aMjv
OXjfHOd8YQymHnLMLUe0Xh4x290xKGcglNc+fcWVPrmh+8PGE+7JimOR4zC2CXxwD202vfUo6X60
PArPuYOXT3B6BGNR6rdq8D4KD1rNnME/Hr071xtxU2N7XnUz7uzG8ygCsAIQbEFWfKURAd6IQUXc
1O6vGNRI+/qoKJSa6LJmI4FAcGtg0ol4ssJs2Bdz0YAOs2FX6Jz+Hzu+3W6ZuqC4NNUhcDqI3dlU
FicACu7RApZ/mJeKjlxrSUmuBti5iUqm+xmfeYJMte6sAsKGEIScnQltxiHcoCp/Ojnl9FmW7j80
i79Y0Lp4o6oIEVkPAydb3d0YrAlmB7Y1QWCf6wslontL4+zQGROWMHELksnkj+yh/0hzoptEvMbZ
fzKzua9dIrmNwsiGv+M/v2xP/+fYxk757NKuhlvHg2oSt18YUaL11HTUJjbDU5l6/3kFrR1ChiTE
5rp+tOyGeahAWckqfbVujZxxo7GI0yd3xKHtPPMtc5EROjpQNnSIQOyvB8oyMN4n+MKF3a/nUiy7
Ypqma4grhzG7iteYzVE2jPWkjG/v+qkt6XTiPSiz+gsbUvkaLwVebvwuKDYUfIpwAB9q/PoYY+Ot
VwCJ4zc77Q1YYkudCCo7X34K7kabkq3dePPrMGJqWjnUG25Ct52eA3IhKytnMsFdlfmmDQVLKZfl
abrhb4ULz9R1rf4wZbSHIdfKKwYOsdVksDY3dN/GgqNMJgNrCWg2poEBi0ts5VgMo7nWj6jbT6S3
JhznZLf9CHd2wXxs1ZS2+F3we90nY0vyB7wtU7laAvFTg0r5HKrAggVOZZAvLQtsCMLezxy2e91r
/WU51cTb3D42HTkY1MyWmY97q0BjlWsN3hA/KWNWlb5Y2Kd0i3DMg8bfQwUqvPmachklkolDNsLC
T/NcMVzrZiEjWBcYNJuQ70OlYngKKQZi4pjdRQ1Ne/Yc2le8ofRbhBbImbkkTDol1rPb08CcOHlF
5xITy2yJgE0Q0tkxP2ae0XsE2GgBWDPqf2mpTdhK4QIWktx3VAeq34oh9IECbvZoGNa2HAYWlho7
i888osV6hn3Qf5j99FDI9qxs760rOhh/LX5coRazT2wIBKAW+eRisAmtBmPD/ZvbclOmm/GGT89v
9+7cxR7R6AlIj66PLW0DvKY0oSbq0ss+2KO0O3vsbvdc8fPnmNv7ZsxhR+bB/Dp5psYESLUKb+9G
Bql7GF2Rn4S5LTdEsIkqlUi5GnLryvjuf55LN8tQ3kRyB7NP7WOxT8149khD0AqAiaz2kpDxNbRN
LdQvXZ7uBaQ1RSb0CIFUdu50awf7qlbqBX2U91Op3SJxDpZkVE9kk5anOO4/LRG/FxZZC0O6BJ2e
RQH1x3qkB3fa5QpZIUP6WuWw8Bm6ChDMoqfgNSQcIjS73VhHyyZsa0HJEakhwjEJ1PXwz3IpopCe
5V14/akZiMAxeon/YZCYGbJQm4I8Yu5a4L7EEvkNpVzek4D5Ed8iLrY57C8ZMxBEkeK/qTLPgZLX
vkpsZKY8I7meWGcdhsgcorNwbvsxnh+vOs+i+xod7eIjgmnOB9sDAo6+s5rgfRN2P1GdVps2mKgv
Zab22Lt1eZHGvxEmVHGOpNse7NSGPqoxpKSW0zEQkTCvLMbfw5L2+76ulUbt1PZ57Ox8Z0ROz68u
5l1lzfVLSx5z26JSrIuCa2TVQ81NsPTFcoZj5Hdk6SssGlaf06Y0jflZZd2R3pAmwX8Uy4sQHuiG
SCnxVA29AwGmRCp0Uw7AJDT7z8BpuidduOWtOcPf1hIaRhGWA3PzMDvYpet9KEuTphGN/VBmVnvC
d1scprTtjgVEIeJ9o1nnHGlxM+Bb62PtPzRRboAzlt41Saz+xbNVfgwoMN0zHQm3snYN1Z9Z9MoB
st+zG3NUwTVv41To+u5jliDlUlyTsEQCOnmnFo+Cast9UDpMdYnsHPo6vm08NUYIpOxtR+tY4Ga0
/S7Nb9FG1q5xgZfMIRKlJfi4p9tJlVy3eUya6SZl8aRxCc4vc6Um7DckMwVFxZuiCT+6GpJQqkl8
8U9QR9QRsBEFwagsX4gnxuVL4YdmG8/L2+CWj0lmVQBzdACIoKUukPkYSQ+BFDAU85Y5ot4UI81U
VYcUmBNgnT08pXNWb4zVBbg7gcHDs3yejf4aRsxc8y3e4RMyBPQzPA2TOc5+/2PHpl130jw0FReR
0VQbYL/pW9NZ/lPgEQEKuxEDqGlbFjSoqR2i9d6ynRseFAMJTz6zUrutv7MBWw/0daQkJ0l3IXsH
8CSCeASd+l02xta2M220y7k33zBBMQiWoL60iyiv7qDn+47SAI2vhgs/MVULVssklaRlUlT3qQn9
a0ajBafD0Mh/VJlwpnCpayEEgVf7j2Rt88MeCVPQ4PHZhQOVM2SwHf1ixhi/V0BuzNoOQG86mLjz
grhj+dkLdtCISWlLXogqWUKc4EOr/nWhDmwviSIdgmB6UeEi4T0vxVWINoUVQ7fPvmys/ydK5IGd
ZNy6VRWeua5pkCVWcGcLLGWxn+pN2g8PNYm/dcVo4IQXJT0E07CwgQz0FsbkZAPk5pXT2eVbqxpS
c5bX8+3jFnAtvjEKX9B1MHQ+ZG4QbHMb+q9XQI23EmRY3XFCCEuLDIzm7fWFy5zOYrwfC9ipTtA4
28pR9pM1MsWmAiI+mGSE+8ZuIX9phunfuk7+FcbwtPZxf56s5KZ3IFIbvx02beqJdc0nupNWQLNv
ntMuBxkCQSjq8r0IveqBKBKZ4A4jLIfrhMBUHRF1ldGxooZgYxdsgPzU9ziKMmYZbn9WUFcJaFV3
2DeClWUi+yTcFNSWdrxd4LDrtnZHrW2CHuX73sukhosysv/NLS96yGfXvLZtDuTSah24Khm1sjgD
I2xbMHPIWNMdHE9htA2R8OA/sd7vq4G1kJCVu0eqjUBCuvc01rm7rKECw+KGexdVrQPFpZNn1RAA
i1MfaEeQPQ1Kkk6nZQcHXLgeqvgFi+6VFB1TT9AENGVkMV+VZVNA2JjlElaiXSnd/MZT9Sf8KrxQ
JX83Q/2/4pqc1xx0s60HCRwgR38I0/Y+CAkeK2azW7tVWJ3mNGaAtZitUP5MJahN0NfBSJWhz20Y
/9eHbAJd7zAH3Czwk58o6LNuorWTw3iyu1OkE64GvThNXfDKWALCSJp4mH0oKuRzecLP/i0UakPS
2ekxDtPnKhXuO5cJ3P03ek2jwurY5YOzahnAclz0d1YLizqgVYr1wAu2S2O+QenTpi3VdmKU8o4i
FO2V17Z7Ilek6DykdkOot/RuibamaD99JS06yS15TiPvr3DqZMfKfKFb+CfNPefgLz18SPA9f5UO
fnlMuZOqO4oJor0zUuvuNtlXHSCec7mxiW8t/T6LkvHA51LtJfIj/XC6OPCwjug/zHDBWZm15/vM
SFuWUlxB80bSn7DJXRgT7QwzWwHX1rLewS+q9tYYdJuJtuw3Gfc0Xg04wUfbWOS6W/s5aRQZBvYx
DMhtXjzW/vCYFQEvAcszAYviUGsQLJaTfXVd8g9wZUYKj8WF4Uy7KQtNGxPVOq9DpXELDHV5iudG
neuw0ZS9wcPKXKj34D9+vUjrfRWjolLH05ymue43OQL57W7UbeoWd8xAa/BFkw/clyGvZXLjy/ZT
ZK6JXEpO5/KrwhFwFClxgCYDXDvaOedBW+0dN8/OloltAFuQ3cOZOFhh3qlnJW0zZSR25sI5a2q1
NnNgvHM5Rkzxwpp6bx/7bFKNA2SXfOt2vGy2i1rNsRSoduVeXOR4Qt/eoQi7Z+kGA07N7NOdSTiM
Q1VtCGw9h36gNqbg2jpn2VtmWrjNXvU9qfKr8SXcGwgrWjeAFjIUVn2j2SQ/ECf6tYkg0w4TtVg6
Vb+jH/8JC6gfk72HuA7gc8Fff7Zq9NClIRoHsivcp7CgobgD1RuWhkIbSkvoOZg+OAe+ALj6VGNv
9jF+V4Z9UEkSFBcmAowpYoQ6tAbV7BRAxKPE17yiWRed30fs7z3/nLo3HzzT60MZYOuzlwoDYNYF
92WTkMmKYL7YdR3u2jaGAg2lwSq4xuTySUQCyVXEWGZb+Z7i+RcKZy/AIWwVOen4ifo2sr1fqP64
IdFDxtzA6m48CIptswdFcV9N4zc5KgAjkKHpXWRKVZTdT91rPlLmOJifh2OeZlst/FevqNUp0Irf
NSBbdgqnvUsToApuhrA7ZHV1aNTNiN/63iZY+DaLKXuL0B0/zRxWzGYx9HvE69ZL7z+GnfC5TGXi
J13ks0+j0wunC/NOh4+3UwOi/Eyl0BbnSsuaSeP26AV3icnbDTgW2h5C9cZciPyhqPwN1wJ8GW3m
vyyufA8JeaxUSOG4M2KmSes0P8cdt9Tar3nimMFcbIn9MrFZMYXsi4tKxwf6JTgwoCu5rND4Kw1u
RVgnS9X9Fn5XHw0Dk52fNkDyXJvbdWv9w05xo/vCgkCLxGmTwlkLeJ4JRxJTDmz6eHusQoNeLrEJ
sf0kcLtc/dpTyG2JdryXNlJFYMc07Yr+FdrSu0kk6A+fn8kNe9ktfjBd3O4Gv4V4sEuLuVtRx/E9
iOIx0ilgopIjQa3c8ZBbhjhdjctbLBB16YioY+/kaeRSLPvJbimDbyqgmVByMOCugQGunBhxWxyV
13XNeZ+LLx9DOeYvnFqRMGKydunUnChjiU9tH78Dsv2vtGDkOLZ6ps3HfubcQVCfJgSQ/1BrHKzJ
smvnZ1+5/+WcqKgfYW+bA3GrVa6Hz2pC1g37GBU2oTCK9i3B4+4SoG7c5F+Zkh8h/IEZJrFQt9Lc
2rIiM73XnX01LomXybKqmn26GTeF4RSBXyR7rBWYyHAZJGTHBkiR/Zg26NigM7bjOLw3ZXSQoX7m
IkNF95zJ85QShBu6It14RFAe3Kz+1TOGF0+U7tqyfAb98qctOdIrm4aNlkGGTs2r3YUCrLcmnpNx
n898zyM2WIXrtABGsxSXgPwFjr78cb7VBRVWNeLaqgYGcyhctWfOWdkcGzeLd8gRu2JorS2jwXwH
LHlaRR3QOHFrFzVZdBJxAf4wriFypYgKmC/e5774BrCyzT0veNRe9a+ZFgxOIdrMyXgJzY4xIvTs
Y7aop6Q4qgoQwFL3y6HyQwBi/lQ0j1zymWV2SU6DhD1+j37U3jn0gGNGVs1Xo1DSWdGLf0uD1puF
wIi5CWHt8ZO/AUsRbBuQUllWdhtDyw6vWdEeEvI1Oyo8ORfkpX/mgj4cVNM0RwdSFyVzWIaLwvmw
OeHQe1j89XEZwanB55jbkfM2qTn4iBlLreecIEgnm+wwilbec0Wn5zCnOaKKcPPlYWzB5fMsZqat
/ZQkAuOo3YefkrGeE9Yv0rshxRvK/6IG2utkzQ1gNy5ZE1LuAfwIzddNm2yR7vWmjsR9JPsPmRTX
DJ1rLbB0n8c6JAOXTOYwkQbapjEcvFgl3rnj37aZhO9Q76sBBLPqALb4tdAmNowci4NPp/25Mkyh
i4i9Lu2Dz76nSEbGNs7vlM7zPKNBhu/BMQ2VhTbDx5w8+oqCHvUw0E0C0aZxDiLpvsol1acYJxhB
D32v2rZAnrHLV+ZoZ4d5Jse5LrnK2Ez3qcMBOur86JBHqsTuQ/7YEcwiO+XLXTy1BL0S+SCLeDyH
c2v2kzdH1LZ4X7zAsB4D1MuOXNAQyAfhRQcU+C85mWdM2s+eCP9rLIJ79SIK5FjAP/ZCYdvt4p91
xCBEHnxPPW0xUVo7DyO0tKPtTc9coH+4r04bOSd49rXc0qtiHR3MU9to6Q62H93HEcsO2nRysdz0
d+GR2dmihBVe5P0JYw6evLQlx47khBcab+oIajyCV/reu0I+RFZM7Rf3uC5Muk2oMv8hYfzN+uCk
z+3NJYfciEXGIZcecmivxdBRqxSCfhqgeNxRaMimGkG7rRum8WQ6aDpIXh1tP6lQPaZY/LewR/Sq
HIPjJCDdGihbQFaYh4autA5MBCloNu1F1OplScb3wLBQteMSH3HYYTsEuM2OO+0rX/HMBJITVM2p
I++q7eQXV7rnqQHBQHybu6JsCfan8XZMrjLv25SBx5g8OtG4d+sHI2rbh3j2bca3Vd3RxYtlxA+c
F9UFZzedTmXF+L/LqCBAGMtWbYCRYwzJ/ztUQPmeoSQwNt7JMqZbi7F+wIzloE3Me8aZlxEBixZF
Yt/t2F2ln6rtCCxhXej4Y7Cbq5uW88WrfegxXvufKC1yEjfDKjpnsi8WJLmu6v7KgQnTbAvQBIyO
EWchSJf4t9fd7NO/E0TTw+iO+3aK50sZzk/JLD8xCKJ+BngMPBdYYFr0vLoJnPAQUDiybcfIXj9r
t3xNPPs5KjFUs9jBgOy9K08M9gqvqh64C3PF4KCGvosbBEysTWhz5M8AG2yc1nCMa7x/UFMvFuL6
Oq3m7TTUXFCralwHVikPvZyPNrnZVaw7NEWswue0IhQ8TVgxcSDdBoYM9EObi2MjP2qGnPxvlu8O
VJMbfiRez7XlHdKG5bmAMrDiHk/xDir1ipnbTQFUxylVr2nXQK3LOXI1Al5QDExp42eore7NzJBV
nyUkA8Rawb0hbp+gciMTECbzeSAZWywEpMnJ77ObIchL5I/SDpaZoQEmYeuPvil+HPLa60yxzBgZ
7qu+fmam8eHKBe/0ktnrRBdn+PTkgsZ502VYDZfCE4DZMRYFxMGlO6WU4qANub51N6n2u8z8e2Yj
OGqd5tIsI+7CdHooTZffuyUloJR4MEljbE3h478xyD/LwHmoHNAycjEswml+sgIgoiQ+xJYRP8JV
R76TAAyw8qXnOTLmdxLNfZjG/EkI7mmIwJcOctrnoSpIkdQHzdGEUg1aNXTzI730JWHcQ4e78zt0
Em3T+WaySupx0WyDPbixoOGuIe3wrbIVbjyLHqVcNIwclvENTNkdldafrSEfVU9MD2/WqGEO3UPj
Vq8LdCJEQE4CeUQvsqIgxKUB0Y26etvP5kAzBrxdwZLYxv6WxOVjE2FeB/J+qiLnZamt+g5pGorg
/zg6j+XWcSiIfhGrCCaQW+VgS87y84blSDBHMH39HM5+gm2JBG7f7tO0lgm+kTyYZ1+aH4Um45hH
wzUmzuB6EyhhzG1EJeGsQs/BBiTZcOCzGBudMR4CieZxLvdK0MaD4UFQV8A9rTKHa2Wof/HQvDVe
BBEyxhOQjPqvyvTNk+LZj+Zl6n2rdHVH3iDfAJV7NmZMsb2PljiXk3vIhc/mIozto+HqSxN7+8ZS
n4EueA5l3R1t1VE1JayXaPFfYexEG2riP0RKOjcMF0sNt/Jfk/cjD1vOXsHzIy4aTkQQw9T3qm2/
qya+8Z79HCwu6nOZI02DTE8pf3FQfQ+xgpXOq57wCQ+QTvg/C9yA5LvoQO7NG9NSuEnqTFMd0lMb
nsnyksSRgeeF9kvFHvkYIT+favJNG+Jf9E2nbDRk002YsMUFuey+cfSnOcXPOGApj9Bym3revM2b
SGwD0kBrjLhb35dHP3Hih9IxvZMN92lPHgfMfsDWscANTL1lGuzZFbQYzjVDjDXdABj/CQ2jSJTH
qY2M/Qyy/UDcyFuLWaEiIUU6/fKOhx16ChNJVLj0NEtU98fsW6QQ13ttMMwzTnfJxvODjwrl6toX
xmuB/2aTDuJHkx7H6pM9a1zD18DG/+DkAB/nyXnvFEIN/tjp1qnkDUwYCmCae7Dx4f/ZpBGqMDmH
OB83/LbYBxWxE/bBvLdSH3VdjUG7ykq3/I3wGNFGw6JvVveJmJyz8Iv7Gv2e72x3qrzBPvqskpnW
KGEbOrwaUo/6zYnzw5TDYopD+zRIm6qtpWVw+QitUch135kQQFS7ZZdJOyJYXG+Sz05Xf1EJSO2Y
aqqHuarRVjqKMDG+sGo27TvTGndxT4vT6FJ5NhCFXhmtgs0xuN5d5ev2HxepQ9Al1Xeb6YbeeTU+
9kLi8HNK+2bNmsIrW86nGOf7Hltx8I93Jr7AthmK51kY2R4WAfutpsYDFNMqUHQE+7zEAfSeQ8yM
8LPsoKIA5K+a+gUdjSY6LImoc7mDv97jM6sae9pltk/9u+j8WwoI4R7GuqS5FzOCYdEAYwXt91hp
ZLw0scoPbxTWNh3F95CbzaZOLTK/FS2o2eg5r54K02MwONVvk2JvpfvhhTZJ89QgkawYnudf9AMM
FyOLm4pFAKQIFxt/kynvn5tb8o7rPuBb/k7jJpyAcrp19U1P8WK7hFTJgAjFs6QkcHCI+6ppeomy
Mj1Ltgh3hmv7j/i7gb4aJSG40hQxxp8o/RQjWwlV2iDya5AXuaWDq6P4sq8sd0QYY5WOQiiViStP
t/rXyyzyF2HflMOJSZDbqt3/JNqWz0XCONYPo4fth2bhUsczji8yUwlcOHQmdkKayBZqM12xfDEF
KDSMYl7CLXiE2NYsQm5kpxbGXMwhIq5okKgannW5WMKd3KJcOZse6SiMPjhAJG5bFmAFbZCpTTWN
ZL+7M2npUyXrMMeMGiBUBdFHx9iwSoX0HTfIbcajzar/wVq6bns5UaVZVQc/l0tuzlAQK3Lt3jeT
ib8xWrrcTfFnt5gvCsf1sQJNO99trlhSrFUwG8ztA9mAVV4xDTAqziQ6tdC7hkbFDeOMv7RI5sBV
CUjsSgW2KmhjBvcANw137ylR17YwGE5VPG+dKBtXnN8lf17EvgAKGcElkupkajjVXwxIkZGdk5BG
bTqnETsF3i8GCLEiXU32xPo9D14jGejPaSq4rcTc9ma17ITr+DRV81tHrJ/Y8bHwA/T6KEAXnJt/
BTWruK3r+9LPb03k+ccwUME/HQnmHIegwANttHjs0Hx5BQsV/9gtsUY77UJ23k16hCLI1ADlh15F
tzRIjNg/4CoxdLoWptUhWw0tpXytCr9bV3dPI15huoqo6F2LdswPJlwx/ZmBxIQKO5Uwo2WdD+W+
CGyAghq/2HPXTIrLSf2QgoHjZtvlm0rzBobuQVRzphNgyMdk23e0PxZtGuAfzO6DzrM2oEv2jYpg
sCpywWz66biJrEvpe6B7G3jxTgdD1C7dezN24CnmBnJ/fM0c5o+hgvTYWParpUzs2CpVBscuPSaY
78CxWazvuPq2rKMbizQgdq1Rc5hk7S2PO6bcFmkS/EDVMGNoRdoTuF7LpwTx321ZlHQeZF7Hqxti
n236BYXjDhgpMrBniic2OtPL2IQaO6P31ZvBjYANJsiAsYkFpF7IDwMBSjbiDtsUgL2mt4G60CA3
O+9ONRyLAvda7dfPtYVOqfkkeCDz9iB6GIzEvAdy0kR1axvPyexgd3MGlocRf2tANwFpvYzhGaZB
IJcwEjRzt6P3nW1KS0wNfUAdIr4nhqnIfgZTu4kQHxCKgAn4+Ay3uqoBBhJdgkcfVjuts5cm7q4A
aCY6c4m5hszOlElwiBKIeuxDbhn+ItpMVYaLdBi4Qjj4h1qDbQJvrgr2F4nV5BjN4poZPdEGfF9t
RhQubcuvUjTU+Ej5VPCeBQ98LjKPjuZk4FvmlO1SX7QspZIvzXS89qvql62e2CiLQ7WhPUFZU38d
huwzzbI/jExbLTxuT1i/MZPGera6NZTjAo+WaVNyW801ITO0zfnTipskAAxrzZATKpd5YEyJSjEz
1P5zymjsbIMkx5UYtFh3tzjepmfIK4i4tZ079ygmFBvxhq1uXqIpgPKdLsAZhU+8fZjNvAEjk5nD
O7a7lrAvsMkEt1IyYBYs+IIngU3hQE4hG5wFJ5vYreE7W/c1L65aqGdTafkg3PhntO3XauweGGJc
Dl7Hxa7DEW1VuNerIIMZ6/90MeuOXjrZJ4EDnD1d9mYX/rCuDJGfzclZbmiYYKNlUHRalhUZsst6
ho99cWt3fAu4CB0BAuDk6piuUS8RkorQ+CrMnpSATZZuP1pkwwgvl8DZWGUeCWlElBVR7YwCNRq0
uQ9UlbARkuxtqa9qrl7DzpFcbbLRUA1XRARoVoxxnuKtjN8BDWeftkX9Nt5Kk4guLg8f98EqTzD4
xQHuDVeSb07sKnuysgKyQlk7H+zDUlrdNL94SNmeHToAzdySFz+KDUOYUWXwTyMrXLms9Xfc1xLg
1Xl5b/MX+OE2KH5l08o9LdHzjlak6De1vel7CIPoQYy4NTKXSmH24u7er33yO0gjNHmzsOJpG7xg
a6dRdh/jBvzXEWJ5RNSpn91BdGtH5Wx5ZSkLqkywyw07wXz96lszXYWIjs3OpwQe8LDymscir9qX
SQXF1WcRiB9iIA7ldmX6FPKKufEJNlfTjpczqEVQqFPD3VXKwtFUmjltD6HkwKkSbhZ1N4OK15mw
rrPX4U2rqPm1VrkFWGHu5rrfiIXsmVuBdQJ3Qb/wOAPgz12DvVEDpVul7WkmZLDS2uBVlPkKuxrs
RrfH8FTpwWGUb6Kzzx8R7hzTazgE0c6FH7vqivhf2VewWRYYe5QvfPVlkPL0mK1VCrOo0KY8yxq2
WzwgKCdxqfe28O8F4RvkROT8WSRMGIX9OlQUniYs4+ys13iOEYB005ORsvGLx+ijlafoJFAIiUnP
kJ8lY7DyR15y0uAaAGhwQZvjthhUdaw9ABj2QuzLhTNQHoPNu/l/lPQy/8/E479xy+gRkD4FelF6
g05B41tCy1Mcl1ySjYXeyLI0JlUy8xCw6lb5GnI7lNipbOk3iCu04e5RF1OAmWFgJyfZaNLPjnM8
rChVlzMN3UHsBC90uBUfxbK4KpZqDjmmX1Mxvfgt+0NdvCX5kJFm6fjzuMYSs2y+CxMZAE0mIgfL
/TpXBihhg4dDyuyB1/h747WnZCbm608KubjtMbFb+bPnF29zXpEyj6Nui5dyuAsyAMFS81AKt9uL
ThnrIMX6yfilXi1Lvw0RNaOoDetRiBu3dc3hKNLolJWEHVhQpvlRGCEbc81gvWdAzy6Bv5C4WvSK
pCv9nU4twMBZ39yBaBjX2uC9zYNZfeRY7imN5eUwWPmPU0bwZKfhMSRKh59Vf4Yh0lI+O8EDcMr4
kT7hetOPyUtSwBFjvQS1cInqDsw4B+UM4d6s+dX9ePHllyNyuCf7fQTzYa0UP6sw2AMxhrAbLwXL
1Ml6wCjzPAcdJTXN3OzpTQ5Wvd39loXxU7gwbDwJnzOK+a5xB+KalYXn0J9ov9KnXHKPlzkUmGSw
PnFNIPRm+UcdExdszMlaV+F8G0YXq1z9wmIHAokT/fVI30DQc7rSh966uEmHZAbWd+vXxrHUnrGz
DOPFD/HPDj67y9Fe8MqWFW/noLpE0l0gzykdFhY9DD0vwQ5/qmtBJx5V/+NRQQlkkUynF5DVjFsm
R3OwXkN2V2z3hrdwzF+ohXL53FgMu2n1l8/tfR2ie/l+9ogVpGHopHuT7tx93050r43MWQ52OvrC
BvqDcKZqKT6FE9SHCd84yW31XYgSgLsQHvi24g1cYLMXfjsQs8IjPgQ099URwf4qRLTitGCqljTE
S2QpPM2kTctGfHQyZmoa7ykM+EtDG9c+brcTNkiYxSF4DuEaF9cpr11Cyr/wPfB4NiL6Amh2SPGn
Po19xhTCG2XJjqHHCmBsTkevTKNjI6O/TPfA1EoNNxT852Np9GC9Qydh6B+GQ1dDtcpnZCwVZ8m5
z6bkEGt0YUCkwDTCSkP7gDO57kzJRyCK4EBw/xRE4bgCSGzxIm58nF/5u1t3VCTUtbVn3SfQ64m6
5s3DHLnFRXbye254BvLeXngFATJw/eenzFN4dd/jsH5QrWXeTSr3uEPV3H2cCp/0yvB6vIaNbj64
HREe9yz3h7SC/IiAShJAZ7leDvWwxScynWiIxw7KfEytbBo8MGWirjOtkk0UNkssIU8p6uuuqEtz
MxVLaUpC1iFeLLSqDW7VFC3WShRdwtvRxYsZgBoCDUSMvBt+v/TSxVX/kAw6uxuc+NmXfBgZtpqj
b9b/+qHQrFwlql2osvUQB9m18Owa2zaV8sStzc9a0VBjeZb3GMvxn1H0+D9qdlF1d9C8ZdjO8hPD
gKO1g0c5sqXadKWJsOYGAzN6j1TLjXjepxGHTNYNdN5XynsIBkWmiJbYg2kY1ptH2ffBwyewyuPq
ZxgWxmzhymMf5N8lVRBraMCPFRH/tAm+XLZTW65bvKdzG/U4nbDLZP7ac5pfbJa4Pp0Gbnef1Xd5
ik06GIGTIaw15VKmtMw149Rba3wmCqV1xjNTg7AD3mQsYeV541a8WMWUv1n2cEDRjwCf9PmjMizv
HzN1uenrZjpYZFMfnbH96yosukFd1/vGjlgkqsoHGUgLgebCaqZEqYzUUWtuqF+MJ+3KHb2fqaYw
POabt41t472RcXz0bO/TYY8JFMCfj5Lv7nbEPLEZveCTrqrvLorpW5GolRI3FCpb9eY1iX2Xu/6w
dfVyv27JgjaRPZzszo8/SN9trajDfh/MzWZoqmEfZtOXYgdF2Cyqj0FbyCsbhzP0UtqepBHudYh0
1XpK4DWf5DlLDWPl2Az59hB9+drFzOsO71jEH93al4eah2vPJyYBfhXiFEYKKxDmcVykX33vf6FA
syuZ6O8J2q68SOGyIzL89wCh68rqvTvGRg0BTKvwVzlquHiyxbsyDN2G27W3pmS75/rTK7gCA903
OTuMmHDDbpj8O7sTPOIenQsxDjLmVKPwyObRMNJvYn5E8OlIJlVhkVW2HAEOcz4BBD3Y9LESzD/b
1vhYGO4tCEovPRqBJ5YS7MHWD3wJrsEU7BM8SRTCwUqa1LOTL8xjY59RWugY6sUs7atIvXITUSM3
xNDQhcU7R5fGVXFur/IRCDFM+3GYn5AUkfOxbar4zaJOxStKDjaH3IOPe9UFk78EDWCRtwoNYYrh
CHgAGsKAbUib908LwaKCpw5iLEKDFsFTOqsPf7ZO9oI6npERah78rKPAthA/fsqjCMNgXWZQsaHr
erO5jZL+wa3iD5GStFLNC1c6tmLF+Eot1WHMWcRhCuM1XG5nCmFtYLG4f52T65rbtFTvge4+/2fP
4JIjf9ZrShvDCIgpBxtzp/rUk9di6JDEMOHTuYF56dlVQdXw6bq0zYuflXczlvUNfmu0R5x468US
+12MIQOH6s+ux5oz4oBdYRTBasidZd/2FQHlAsPgBzIkndjtBLnWTR6oC7921D73gPARBMxVVXXj
XvYDRgibXe87u+C/xksPecx9bp71PwLY+7KzT1WQ/iua/sUq8kPK0kLCnwMSFL1ZxGRTwVCb5/KY
m+Fx6P03q8pBJZvAgPohg4eRJuPWw7N74PjlEsEFYCXMyXgQZfiIsf06u/p7ooDuQLQtobNs5B2u
X1pT2nyu5BlB2D+4TS5Wrs06CWLyH2RnaIJEwfZO65grF7D5ms3THp+L2ExuXG9JKie7Ia6eSMTx
D8VfMs1faegKdzio+AVnbrTVQ1QSzqBJCvp+ShKsTIjQTXSIbyjLoTGgm7zvCHTOjTf0GePWFXum
AgzrfaBEmnc+JOTcHn88lHonqyqyaZQ0SRQ6E2XQ7+Vhzqx/cT+/uz0klB5niCGNXy/3ES+96s+s
onCLkAoHVvM3McQEnzhuHnUT/TVJ9KJzyZo8uJlUAK8XtpwdLicIT9rKofI5GXBlBFjNNrbJHhMh
j0z/TJLPKL4JReSbqWcsTsXwnCcsl/kLPoNHM3hCzL1JL3UzMYNwI3iLooZUXvMZxQS7CUTzs4dY
RwduwWtTtWfT0d9VJ70Vycc/QxMRcOvkZYw5mR292DtjKGCTvrliSneuO8L5ZOzcQBXHg0LoSqEM
EUVI7jG8F1BvuNJSZfxYTiNxhBzLiXAs1lbD8uOkzjNxWgDZ7U5ny8XZLdt9HCOohpXjbifWTE9k
a+FcBNm7SXgx8kuUGjGvDbe5lcK5CMfduV5TERbrr8Rg7+OWmQvGM918LhvMmrdOIhzymmFBucZE
vKPs5FHqeht0PXOPCf+su2DReLbJlZL1eFeWu80M/yRciwtrPaAp85JTcrHLVSNbQ8u8su+8TLPx
pHWxtbiOkU/n5xtfjRDOSB9ymPE2/iBj0D85E0tGjMLsbXTAL6+NrTRYAIrOAnUoMhK2RXOyRXWZ
BoRSZzzXNvCToXglyffs6XyTGk4FxLXBwwqZw5rDA52BehO5aXtuRfIUlhYWv3rknOcuLPR851eF
vR7S5o7jDB9jSaxtUBfNfcCQEGfkQoFKovmzbmCI+Ua4G1oAB3laPcRm/NQE1iO7QIRqLE45er8z
qCeaFrYS7+bK0v1zmPjfubb5gNIfahd/4rb7lwNXaJX9QNbo2gYcHgGIejeg89YgR9ZQ3tbwu9oT
qixXZhwJxdoXKf0UwdmEbcF39OIqjNpZllxIGi/GQVYuU2be+0y2ezqsNwP8860k49bO/tWj1pKW
r60Kjec5Ef5eeS1f+fK70n63qgPMUbPJntqazrZyznlBij5mEAnjYZ/lyZ83AyTUwTMXtZvnyVfT
m35Jquwo37bWOEDm9TyCKDTD8t0uO9xsTfMdOG77OcuYaxyoRX6ZaJ/Vwj7YsMs3tc3Wo6sidUFM
tY/20L+Bhdv1GZ6OVvCoWmZ0tZnLOddquOVJ/tIjsrs1YYZ+UEsay7ujBzLaaLa/QFqCc2S3T9LI
WJnb8bFBD15XMqBBXskLvxtgyLL5tiIaAJLxV05s9UD+Ntu6lb8muROSSk+Jy7/sjDd3BL+OG+mA
E2Vf9uae4tgv03AJTWTfPBt340jb8MRnlyNEru0yeNSmSg9pp7ZNbe8NAlZEmV5nL3yr6+YrjgKf
0sD0tdPBnVTi5g2EEK1ABpwU1p81dewVzAaGW11tLdG/TnP6BfHwGpJWWDptEPVseQYS8pDV08Dt
NXmLGWJwysSXjNjBFKGLFJa+8fDR2+APl8Ysmd8m9aA6l5YU3rx0qHwkyCaY+9UxLcdLTXevX2g0
M7N/Mj32N2GqPwQo7TXjwMdou38ygNwbwFA+h8TmXBMfYDZXJ23mVHXxfVrVTnKbO5qsuSJulen7
K1hjA9JTieGLWoGIi2ILtL09GR62ua4gAh17EQKFYhkyXpzOYC0WB//44POVifc5xvwu/eqh59qA
iWOkDhjrhISj4FsGvDWvegdRQJcesaaiMjgWlHWf9PxtETgpfQAYBrTjEdT/2o5jgKEWVNziFDXj
Z2jTpOh65sOkh7Oy7IdRs/BQ3QHo+c8ig9IK1uE0ccvLYCTbvO2PXGI2QmRfETdfPvDCIBGOMySw
qM8AjcFlllYptIXo2Jsj9SVN+xyNAvL9gGtC13fJFHynZcwNySZ0G7zHNstpe3qWPuV31hAcIj/Z
8+0Yr2NgJgevsY111MbhGsDm1zwuvj4nrnc5H8YO/I67CpDR1yLLc3y+UMsm2e3qVOOK4vI7zFjw
kuLeLP1bKOpdC0OCEYSLL1PoBtz2xtb8Uetw3jg4lbcYNnZRV7zVWfmaGyJep0Hx6ptIs26pTiKA
blQnN+xOWKgiF2YCYldaz7spLKHlUHviTMWOcHK1reDYgdC5YBT9bN1yPU5Ui/qTcWdXPHhJ318A
06H3SMnfLsbeLIgbBJmm8wEaPyCMa4i43PUYkbO6OgMKztah79rnOo/OzuiiQGbznnTwZ9lhhcB3
Rf2Dn/1EQbrtR/tm5WLDNjVcDxjIVhONUKR7dbKTjXgls4+7qeDz7Py7VDiHCrgQrvnk5NSFuo8C
mtF4CuEA5xqIBv+6IQGfoKpCw5p3sgw2ElCvjPkFdM5CJMv1bYiybThlnGEenfGlz3sqc9tH3sL0
Wizl2y0xis3Q22cbms7KswXYoNpnlFzw0oQ6svInGaGR++2/NFZHgnFn2+0BmfuUKnWYevFBUV4V
mF4KNhUnW0wd9uSydlzZ/sRLM/0c1PyqJk2shEvQKln6DkJhnUNDkCD1X+itPc6tVMcJMHQ3hu8z
xhjA0zrc4Z/A3tpRCYHMvEnj/OS34i9tOcqL8NgVxi0ra5uWQiy06YKO0YnPjwmueuy9qxcwZcND
Drz6CYDNMTC8d7y5Z3ayjxInxLro51fRygn+VPIioHsU3GiJbp5Q+HAICMmmqyg3oxmwi1ASuGv/
AnKJJPNk3AsRHJ3OrTei65HB1TFhp59PVEqogCEszlxc5bV/xvF0cSrxG1jW1SnLr24msR0SKszz
1lkPhnfgILtzKmaafHiZw1Ac5v8v9sCb5kp/4lGg6dKfsK/yj0LKJSdP32t9qe2l+wUrK0KSuaFf
4rHOChL0+W/IgDQkCDMtuc8iSp573/sHzAb3ax89DYk6D4p7WaCbV7/tdqieTzFevm3TsRvD8/rD
N4ZdL4BYz7ZPosheTZGwZJDcI62kAYBI/+ukY3PvzxU8abwxho1JiM13saJO7TD32Z2s6HIOUBwl
s2ePDszUED7NgNppcOFE6PjC8Hc8zIn/i9/0rbLTu9BwTy0rCy53+ICsioEQUiCGiC5+q3rcz9NA
bS8ID5TqhrAMhm+2UAHCoBAHasy/7Sxik5qyKBy4kmIddQhibtgnQk8p7gIhHnN/+orc6kKrwm/F
5o55Nd7E2Lwt8OsidO+pd8TuXeQ/MCWq1US+zCus58SvaWDWAQUniykaAFc3wGzlknce+/JOJO6d
oARiLhgP3QQ7a1wfq4Qe4Knpn7lmPw6+ONSVfIycHDYcN4gUgMOQYE5N+a+W0UhdqU8lRhOrryaQ
x9RST27anyQ0sj2tbkyHc/IZiZIfIbbPeBmPpkMCtYncej1CUl6PgK7SYKq+m4BhTgnkbcSKM+ae
/l4Jml8yr/8SNRvYaAEU1nll74MmxTTb6DM7kt+xL25Qr8hYlL3PTUWd7NaTII2cC9Byf+3E05/M
2vCcS2fvpO0LIX+Q8inlCgjpxolVrFqjVlKKZ3BV6qbx5Ma0X6rg7KBjd4WF2ktzQQwjcGXM40sn
uisiOG+bNjk4Rgmg0+j+TDxMXZju4HkckCXegIc3q8TAncf88i8uzYu1gPzFsmpJlNzOtv3RYj/V
isgutsHIbR8Mo3tlMXetPONOy6VngNLFRrdfUFp/687BvuT0lFWTxQfYcuB7MK1NI3g2/XDcUd/M
4Ro7l5BdrMiaP2Hixg3oHF8NVX0NzMlcWfSpxQGjbpFk9zpZMOvA8/P4NLTFV+/6/toyq+BIpKTB
EqU48tw1n/YblpTdoJ1f7efZztNluIPb+pjlXoM1l/xcRNCQuR9NPIbVviY6Sr9x2EHtq3n5yuqp
V80rzkFIDkNU0k9SuphT0V/YL2wGx+WryxuAOoN5j9Bb4JuDW2zjed+NmdiHeQCtllpuOy9OkmB9
IAzSBJQbsa7Y8AZdj173o1Mv3XYsj3YsjeErwXLb12aIY0eC24fizkkNGKj6XxBbziTnqiv1XIbF
paWOubPtvT2bO8oSmk0ajKAVzG/L5k2uBvMnFWxQZB8ActTNntH02i6wcUMe6b2cWZ2QHR6SaC9b
7CNKxNvR6uASkLrcmngl12A+h3Ufk6bJ5zDaDS4hE4vnrIooY5ya5IDO/xq3KR2TY7LrTWuHAPNe
Bu7ZjLJNOw1vc0qTaCkerSh/Dazpl4P1NZimrzS1sIX2jrufbUjMAh6oDp27XmVb3/3//VsUWxI6
Gm8s9puw5+KaVC88XtxDuo68k084SJ9lVEFRrknepDAuLOtfUkC6w9hzIZO+y/KQ+x0NXCot7lJX
/ivM9Nm3THXC68+tr1APWWpf2Uc8dg5kSA6rbcfhupp9Y5eNzj7syg+j40ZqqT/lufepcjgZ+/1c
5HdjaoKnIbQCAEB+9hldfOT4RMmtz84esS5vaH86UtTxZPYBDirrt7U59ccMy8riGxBedrKEfA+n
4TCI8upmfcXByubUpMc3z/PuAJFlU9aYqF3ysWnTvQRhc6XzZg+TzGaHlbIhTAHiKCSvtY8H9kHU
ep/icikT88HsoA1Z3Vmr8tNo6wd3dPFxkpujlpN+QAzEQ36H4PxHX9amD5O7oYMbI73ouWlFtZKz
+S+saQFfykBRVt8zDLPz6L33iaiuPc82eWVkJAZTruREtMmZ0aaQCYRPi50BOoZ0PyyMyvwGW6oA
j72lfloKHNexU6VrmdbXGZUbXxpHFO+qs8ztvVbN16Q9jI+egDKVVy4KA7NcBHKD02hc95b1ohDk
rEpteYGofefBvabqwGVBx+JCPmDyDjeDSUKX0AI4+Tqz15mmBEInYYt3ZsoQkokI+cF8ykzPxTzW
7JiRAOyiP4a++vLqas96foYuVvf309RfsKgbdKcyYliB7yypwzczccxd0MNUrbT1aLIOPLqhD9sS
csdL7cVns7W/jNE+G/lEi28BnqKYeBmrChyZzBv2NXhIp+aOaxVirdp4xPu8ad65Bh4629qz3Pua
GvVLnUqCw4s3RwLuxCcuv+qRlMGSviVlNR6Dxr/CO6Efnf9Pak0HVU8I00P0pFMTqgHxV6669PJ6
7VLsDHc9CSE1hKVxLozwGI8zMQOPTiPUXPin6oGh88l3gmPgU0PWldk55Ka/bmaiaQDxbmpCOml6
6ymFPp+V04cfztdYWx94nQ85GaYVfYXJehLt85AaN8NBoHY0nygVvqBtPBKNYRR+mayr8JXDTI26
pZEVeBdePH1oQFBuCely8hOKZ/GApbQuKdPMBC0hQ/glE8ujj3MJa3nEwOYQAF8jrX94lOlFiax7
XPs7iCLlulzo4eSwRmazlqVI07WbvnSeJ4gZm8agfQhDtY/ZE4d99cw8DMSCP107egtO3Yv2Y+W9
gqr9wBHB7Om9k5r+ckTx688R4VX+8Zqbu938YymLeEn9aVgFT30Wfcw5RhVNzZ23fJXLsHuhfOI1
QGWlR4nuqFZCtie+sUlnwFDNWNHE4IS73uiQEYO/2mc5Nyl8FgHzo98ie7asHSM/vQPP2JGMZoVi
8xFZZjcSu+hO4UgHfIvE0Bc+i+BqOMmWPaFtZ5zxzS+WG3w5PWfXrBmGKjkSn667Aaw8XPaBniXf
qB+LkbNuVCLZUEaxqc2avtcwIRXlVhil8HVuIWBts6Z882yNgirr7eBNP2bb38Z8HFYFjE2uoIuB
oIHJXZu8DDCqiDUWDROTmEAysMu9nY5/wraBY1B1EoMqtybvK5oIzScjM7TuQzxDfkybBuVl67HC
QzKb2YehzGMbAnqGnTMV3dugFYjGvtgjSl9L17w4TseF1JyuriOR+0t0X49SCOT9+3CwEA5JhaA9
MxrpB6e2kSUSzVeH+sGkG25TbJNl71nf2Z3x4TUsEaExblB49rUFgSDITwX4VjK3AV2EhXOqe/NE
dfg2r+d7xoPXvlDs9TkxMWnPe4sAAP7Vx6J2Ic63YDIj0l5z5vxVo3XC/D+hS8z3bOwABkl3lRTy
htkap4wK3qOouJ+RdamlwABkyrvab6I9pPwPm1vMJPJk7XXmqyhxXQoihj62SXpuohNclsM4h7e0
bFG7KM2QAuXUP2mInCs9hNHGDtoNWDoyWillemFN50i34xL2Q/hr4o3KiG7k0XYo5b6RJE79jnLb
JvOe/yPtzJbjRrJs+ytl9dywC4cDDqDt9n1gzMGZFCVKLzCJkjDPM77+LmRbd4tgWIRl9VOlUlaJ
AODw4Zy91w6QntJo5PdQj72aYPFAOqACTw214hXSk66o9Nad/tk1yzcrGrsnLyT1t2jdW8SGgCBh
Xiv9K2b27dgOe0dx1mw07+iWEoYx3RjYphFqhvHar6brnDwNZEwEeFkToN+wLdYeWr0rJ4l/ZYXz
pCUdIXVtf+vX8rfduFsyr/bkM9yZ9GKaFCNySx+073JCv1tyOjIxfSZhV/KgxU8R189m2w03JmW2
q0bXiqtKjfJTHeafm4onZHUO5wxAC2yeyhUn/EdVUdCPoeZadvuTKO6vE4wdXPwGvU8kXTrj2miY
iYI+hoNVWw8QsA8uKU+ujbddtM4vP6Wr701EhALJ1yzvy6B1DyGhRNROEWgM5YGw6meKe8G6TMSN
dOIviHGRaI/5N6cUz/zHJHzD+ntERIZvkDhBHMR1z4oRqvHBtGjrlvYUQqhPvxhu90uC38QlOQAp
lTMEJrPewCLjakqvm1Jox8ZC8oFcrtwMIv6hB5yKRgP+QkTnGqlgfPBHiuVFj87a72uaTE7ypUqj
V9sI+ycTT+W2dkNvX5eInOyMT8/IqDD7I5RGoye3dZaG3aTUIvZBz5qrFdkX6PgPoGHu+zCmyhSW
4043fJezYuPsq8lsvmktcsK5ki7suuR4qyfXfs0DqQXMU7DJb+zUceSHwBVCV/rEL7T1Bpq0BkOk
ELuqBugzRuLQ9pA9coyrd5Q6820t+bVa1HJfA9JFRQjQjU9zYIu2BRz5mJXfA9MLUPboL1S35S1o
iXJnkmQ6AF+bPjWF0OiJSkzneSqMfTJakjY4KZkHsk/SzyJqqEdO9o8aVxr4FusIv8zjeN/3mwAZ
9iskauMabN64t92mei2svn6sePdPhJa2ZGmK8tnspmzXWYTURn2Nl8yN7iLKV3DSSBtA2fBs0na+
T7usIODIoZ2Ks5rTNIBcxqfQ8PBlyLzS7r7N2VEmI8lvrlun+46jNE/M/oxhqH1y2vY3TN63HpzM
rjNVcPAiTpI0XLSjMWn5LaFi3iaTzc6zxl/EqqMViNovspREqnI2Igk8+IKrASdpgR16gkhOMii1
6NJKXlpYnQizM1yU1aeC6greGUCOHWi8TWVjScmhvoiQeSts1nEiX5N6zHdNa/krwjJ2MF/pAw6m
mPWJpb1uVC2zlQr9nyRN1kfEFkRomTpFO8P1ULm0ZvXUlexunAAbXpBk8sbE0r3xDMhmwvKaQ2xl
+hNB5sXasWvIz7RjPueBO1FOJR+4JwmGrT0rdVVE05MWxYDDkvyzDtTnSqXKpeimOMCR1lRR7gs+
e9Nw30Xyk0f+Fwl3FFwR8RODKCvKJY2GhFcKCzZUxB7IVYjfLEqAZpW/QdCmLVN3A4uXw7oweM+s
4/A1GiQVTUjNeIr77KYtVPRiYVJGKNKx45HafZyyqQlaXYCuSF/h97Hc6+W1NkI1A/EYYCkl8gGB
HUMhpR7OqfStsnrEFIAxqVq23u2QsQzHWd/sxpEtXBL7dEebBEavKw7GGAFFqNtjJyiNlH3sYbTq
dqKjmTRVGooUNX3DTwcApwvvIAaQKSSsH54EEzK4cjpK2vpYd/Q43BXQFW5V0uI0dl5iPbTWNqrl
Xe9Rg/e0gZZc1vfbdOr6K9sPOJROpsEOX5FY5RQvKpfXOkb2TZHVz0mdfsO0Ot2CwPtc4F5aG5MN
wN6EY5YIPX6R4VBuB6cJHwDy6Zu+gmtR4CbbJxQzd3bogiT2cDyYlvnDAkW9sQ1QHrIzvZ+wBt2d
5sPer+nPliAc7mwTOlBNSY1yAEWNgUYMKzqPuk2IDg/4I+qCI/7iVz2tP+Xj9MmW+UtcWt1Oq9KS
6m3UkvHJqd/MlEsVgjgOPx6e6kov14GSd4bdiTvR6mQghQL/u0YEWp0nB62y471eswd0SVnA/c0G
sbVHVq60h4CIUDpC+lj1OxQ13sqgm0MlRBbQI9lWxB6UpyAYQW23TymSEYcsg9RHr62iUENgz7KH
Biolt1bBfgiKT75vQeIW7IUxx7ePtbSeWLTjDQlBGdrs8p7fOxsz2VFM/VNRJPsEdONKRtFB97KR
jRBNPQ+M97UDOm3VWOBn3ILaiVI6ciiBlm0vzU5uLL3x+GP3mALJ2qRyxmy3CZE2qv1C9XS87aN8
2od50q2K0Ps01A5hsTrpH+Mso5+iZp5saA9mJU7/KiLSmJXTWbPINTj3Gr7PlgjaDcKeGb4TaV8G
VjR28SK/GWVFrxOxPhsnIrSm4glWanWtd/hOsJQ/E8rLmbgS5hWlD6L6Ugl10MY+zIaLZlvLFKQ4
byN4G0gzRF1KM7c6dgDGVm7Q/ILQm+/z0s9WpRe9ibor95qrGXDZnObOkKa+aoyM4G8rfJY+gDbf
IztVOXn3LbG1rxgarWsYT/Feo1dFOpmB+McJU6CnPYVlhJL8udUipJiOhkOPyaXKfftFjOxjUlje
Q6ymFeXmOTY2L2+moCORMoKcYJW0OZmdyZxjyzzUzyEq4FdbVYIIex1jfZaNNxLi0prpMdnkLtTk
PpqMF4wp5g/K+/YrUOHfBeeRPbuy8IB3QT+IDh4HKuPyvgkJa4JsDtEoNRCD4vDGHoLss/sa9ZyH
dkAx7JuOXegbgKCuRHFqYADIyoo4ACeWHDgVg0/5lveNnqD4pDx8dexe7aDDQcChGl2O+CIzYNXo
x73b1u3oAsSaRAvuK0LDOls7xFNY39KfdOl7uA48n9ZVxEGblOEiJeQzx5L+pwA4+ej4CS/dAMTA
4TYCOtfW6tWpGrqAvWy+F0400s2u4s9DR2k/0JvmUctjdSynykQVZeP6jQbP4sCv02FsMskhPDKS
6mhr408jNMWBiKkG7NlI8l4NjgqPeN6/5RXEpII2PC6Uhgg40uHtB7ceUCxJt3rtUof/uhTQH4jS
xgCrFez9ZJ327FkByZnmXEQLSMyr5w0EoRBse8ArrwzAhzdpyVHaAk9y54TqN945ZxsUJtEBuuLc
4BicECsan2gcSOtiN+FH4LkUe891P2nWpgzCX+1Q/LKw3h4C6WCkbLruUdTaLQW29jHUqQ6pjN4V
XJl0K2O2s9jL3ooRmkOQubRfXNpBHkFBK7fshq9T7ssvDDjomZY/7XTcW3tqSP6ej6jzt41OrAfb
YPbw8Ke3NKmrjegTawvXxNsXqa+2JngT9JKSGmzs1ZRfB+t1RF3+FbdIeosdh1Ov5uYQUPAtHJLe
CQ9NBbdTVWG4rwYiIZjm/RkODlL41Ykr7bojd/WxbwqaCXDqIJkwpQD24mrEfwVD8UAxT8F8NcZd
Txv/0dJKdecxgu4sqpOrFsQOL7q/7oq2uy4sO/hBsxz5WYlgMGnr8X5quTAlp0Q/NnZH+tukS6BX
yMvmVF9qsHk+MWvlLcdnJ5myhzpXHL5Hi92ng8ekURan7JwcJeCI6jAENUy/0fffsFuGh176LwNh
zgdFfu9THVj8HyaOTch0eYT6SKCgYQ83Wu+z0+sGahtJngY7hgD1LssXbHVqqqVGNIpZl99fp2ZZ
3c9WXnBumPVsjgk2+ul7mryEOxl2FWxieyJGq65ipAQuLgzP9K3rglHIXKtZw7EdE3a1EJOPkRN2
t21jPCp8nKupNwqOv9ggBOBhdiFYmAfdMDeWgagoMHXafdR3sTo3mDlKaUOQb8ngXQmZdtdwncIr
j/0/SkqroXeVpShye0w0XjEajCnNUddK74xrgJ4sJ77OXj9NE4gKge5z6mn0oSTfZBL6HRR5+P4a
MvlrQeb9qpWQ03UqlmxlI/MLHU/vwWhESMWnwe/jUSwhHteMVzU7KbonqKORLbT6vsK43K27BA/r
FTkkytlxKjWJyEJtwCdak6uL7gxyYs3XFiGsuMJ7jn6DBZ2gRSAZ9XU+JijTB0ynJc5GC4osdKQs
3qsSzwCLYq41O7YRw/bfyD9s8h5SPcLcFMDQlL+UCMkHeHU5gON1F9W/Ki37Ulv9bVgwR0wxGSYZ
qdBEWsbiSMQ4c0ZgdyXl+8noHv/5j//z//7v2/Dv/q/8IU9GKg7/yNr0IQ+zpv6Pf6p//qP4z397
+MmfbNNmobNp51EZcQ3Lsfn7t+9PIVPwf/xT/FttSnMycdgcRo4/AM0woDYGSsqVaUkI7NLLj+cv
KMSJK3KM4YKmcBzXNN9fMQ9s3W4i5nmQDL1aS7YjqAMTR/tW5YZxU6atltKgQ7Z7hSUDSxMqxUzb
mOU03AlRqXBz4QfNt/j+EdhCmbN5j/2XLoTz/gdlfauEM0jt4PpVdywDTg1FQ5pHlnG88vxk3DfK
k7sAotg6ylvEIk2g05/i3AIVPb1LIAGvRaLRUJ6z/8icDMPowmtyP/xG5QgHno0r6awrffEbXSC6
FAM8/yhzR64bvZA39iTIFewlB8IcV7U1FKvGL+iRW4San39EHweJTcnbMaXif3XWp/dPKM6MZKIU
ilnF4mDcVzpRhAbCMVgyGAXSh/NXmwfA4n1IYQBNE2wWpGnPz+KPIQlpw638fib34cVDnYEhC5eF
a0zV1fkLnXjxkrduW1zH1V1jMRI9QFjWNBDs5zsN4oWoCtamhs2LL7DcdgbRIeSOysP5i554lu8u
Ov/9H3dXjGyKkwo90ZRmxg5ioP2JAZgfrbZuNh1hdK/nr3fie7OlY8OgkC5fum3M3+OfF8ROpthG
8oVnZXnDGoSVBNQlSKTuE8UN1BFmZGwh01D1HfL2tooTlju4ABee9jxEF6/V1HUDYa4uoNdbi9eK
3yjVmiJ2iaBX0UONjnilFeTqxQWFSiI7tlWt99cGYSgXxtOpC1u6LeT8mTN8l1OcTuOwSzT/2M7J
OkWk6AIk/XelIVYQk1GsklDQdsrhFP79R2/ppmSDTBiiCTH1/aOvsq4J4sQEDzdq6g4xD0t/X31C
ENFce2n+u21iTudu2m1JUDh6BeXwOkSWef5nnLh/url4IgxdSR0Z1+JX+GaNKRTfvz54fg+LgnWM
2p8xx7A3mn7fG8rdTnjpXyJvIhP1f3f1xTMItdiwurYLj0aWgMH3RySsaPCC/NaFE4LUFUXQ93p0
/Z/GROnywr0vvzZL6DDXuHdWG4N+w+LdJ/nkVJ6wYnb0LrFXk9T3o00hHcZye2PEGKPP3+2p60lL
2RATHSlduXjWTWS6FHigoUpCPFbsolFLdVF7tBssbWJi43/+esu5cr4/tlRAPyyOXqa03r9bNitN
PeAH3becaOBSWh6VCuhxuX/hxox5jv/z852vZOqIQDjfSnYMizWAA1TX4r9NjiYSBmd6KR3ZXFdD
Sy7P+FcBJXtrDbu5IQGju8pAOVGrwlnXox39Yk7P8wEhWbmgesH0r11YpFeYC1EGujhzzj+TDzPe
4qe6i58aU4zKY8/s96pT6aZz5gLcBIFmbwVa+ur1ujrQnHBv61JDKmy1CWwYxKqpEWQXph4hTz01
wdenG8rkDS3eTwYCfvKHKD02fkDtDyYWRz0XwKyPRH7UY6Lyqk6/1Ytc30PrJaJ5MjgnUSwiBKL1
4yM9Wm91/vnMX9yHN/nHb1p8E6mPDwI5V3qMHQ8Ji4feYRCOeQskZCM152GU/bbMaSbUv89fWJ0a
raZjS1LTHNfgkPB+tLZ5RQqGnEbq+qX8CW74gf0UijN0cldliG6pDJL8Pq2dp3xInrum3YyFNyeo
HeA63SA+hn/CLtgipDJFJa/8YtOZ2u0Ex6bvyQfOJb0Ie++5xQ1K2WfPGO/DwXqmGr/Wk/QWpAFG
UUJI6XNMyY0+xRvqywgotXuIc0cT3INJuqvub+kH38yQ/0xH4eRXlDEZM7UG1a3OvTsYJ1sDIEdm
fPclx9ZAW1vE0DtNAfSMFonfrZwRDgQei6ErQNBgR8gGSJMVnTuOJV+1dogvTAQnR9q8e0Uq7bA3
d433z7ZK5oMRzcg9IjAiUw3XnA8mRIUg2uH4MsuAseX6uo1uzCchW4yuZ62dyYZdaAwSxiW6Qu3H
6FnR5/OvfR7jy/HG/MtIZS8HnWsxJ1I8NSPMvuExUpa/04ssf3WaXrsL24aa6L9wLcnQctnNU2Fa
bHbkNBQkTYTxEQNJeh1nEcmCuT52+z43sT2ev9hy/zjPM9YfF1ssbd6EZyTGXcqprxYVcPtZIz0M
QfKrHLLwd2sZfrKDLTJdmozVqSdqWraN5M5k0l88Ueki/w8714Zi2qHXKF0icVRD95sEpW0PFv/H
+RsVJ16ho0vJGQQQlsGZ8P3gyswKBFZsx4eBYbajqmPcN02vU3mn6saq2pHZAZ6d/itqowE9Q4wW
F+24QFLStT8xIUYvBN4m91YmLj2ME7/NBnHyXw9DLmb71sbtBeQiObZpmlN/n8t0ZANTliAAx7n0
JE5NYX9cbbmZpPdKj5jG0pFNNYjWIQ4wmrRmfPD6tujwqPe0E/Fvym9NZif7LJHBjMtklnKpQckd
QaSQEOMBgefVGHQquHC8PjkmsTIw9JXlWssPAKPsWDcB8D4iYZJnHfAKHv043rQT3AsqZd9oBpUX
5p6Tw/GPay6mHhEg0Qp7AD8Jmar3gjMUebdOd3Rrt6ZaJo0LH7mYX+mHGWW+Ozb1UJutxSsHRpsj
UMnjo0DjemiNyMAfjQu1TgGjRw0NucmUZG8EEJ1Dg9QPv5ft24Vv4uSPUK5jWIDHDQqv77+JNnco
TRLJcXRdK5goBaCHSom0vw3KSD9EdRXeZwKZ6hWVtQYnH6fLtneb7+d/xodnLxVbTZ3DssHzcOTi
2Tsl+utmCBUm7GLYoGkkiiZHAdvgGnvRyRm7/vvXo63JLXOqcXR98eiJvkwLmxryYRK+JBZ+Mp6q
YszuYdaDhTfc3fnLiQ/fm1SE2vB1s7JhnNYXTxnYBNQcFPEHDSZofZ1ZtGyo5IeAn4YqqaZNITxD
/0WpDdKnkNGb62UDipnQKsZHzZGD+AxlSfn7BHQIdWKViUvnq4/DUSp+muFQGcFcz3t4PxJS5TXt
IEkMmHIZ7hOPZDEnSASIDqSCTmMGD60Ta9syiglySthuiXCSm/MP6sRz4jcow+S8aZtUNN7/htbN
8iAeCPwo0zKgHU981dexi/Clnr/OqRfC8YYzAMdJ0+FY9f5CNdGtgEU7GyZZAYHEafyR9BeVbKYK
zTXxjFi5Rwd/cRQ3NxC+m5ULqGnjQApZFYP3A7pjtWuSwblQITNPfAnzGuWgp7WwQSxHZpMNpQ8I
1DxYJi0RPLXQ+OGFQDem2ODS3h21APaYtDgNE1ojnXJduCF0MzKZ1M/Cp5q8zt04eBV6p8g9ShGg
kN8VAvdqydtB/W8AX1ux1Wd+ScfeH9FV29CKq0BA6GT32OPhtsqW6CBEwDdlS6l+G1gxNFUAArhX
ak9k2Nb6wgPHGqNsANSEo39Dth4aqMHTWDh7KGgOaVppllk/2aVLSGIBiEJESIa8SiGYlIepwya0
rQqAl5SPdfdVAybxSXhO1Bw5LIJ9mQse8ubCm5/3Tu9mXdZ/hqzShcsegKPg+zcPLSd1w0m0hxDn
132kF8NuMgManzGxTppk3YtroGhmD4x6RFu3whlqg7yzLlVsP6z4/BBJHcNiebM51i/mICED240q
ZRycxrHCFZld0bjD1yWHY5cpWq7nb3zeTS3vmw/LoUJoudTRFuclI5LK9btCHaok/VlH8DRkGvzo
ZY6DQk2tvi2dgFwIL1L35y98akRTmHYJeKPsaqj57/+o3BmDZoZTp00QJof2CM6LtFlDI7+oJnB7
MEgcOH+9U89VIZYw2NganFUXL7gI6Oo3lIQOjaNjMINxfmViuNvSC7t0FGQzcuqp/s/FnMVO3Y4j
BM4eZclCupncN6YE64AWiUDjgH3jldtoKdBKTapnu3ehmBLbXaLRGCatIjpcj4hglcF1pU0EDoxB
NALwdgOwYDVM/J4zIM4ViFzJjZH2WKmqtMGoQ2kdLX9PeiYEKZnPzqMemuTWRE4OMJS8o4eEhDY6
eUnoZGsDEMhEuiChTh2Mie+aPwECwjDdfRLIw0BqTSUAgZw1apOPreOthq7DOMqn0vzGxlhVuyQO
G/LTApq8RPvi7blqTbqEJBPKctwyRYzXUDvLYj3Bvqw5iQXwYM0Od0jW2619lStrGldZFSj039z1
akr84ppaZforyZpugMKuzNsxqBCeepM9jocYc6YFJtxxsm3hpAKKUti2gNOkwIVE49WnJtVGtKh7
q9Y7CIetTRow3h1nU+RR/qz7urj3y0HQlp7M4iZxOlDUuQnBZq/FsQZ7AFAXuQWFA0u779KvcF37
3yCLaf1BrXKeFamiv2zp+yF33ttP7M79h1JZ+q/KxAm4jgIN+5SsGhJygjYMIQ3lsKHcCewqUHA3
/RYDhEMPUtSYXrNJD4ghqQUEZa8tCOnkX9jYlPv8OYK7+Yoapf82hAOeYJ0wL9ARbkRS15TncI0H
UT9F2BEzu0GO2+A/+NImhBPFw4x2YdvY09Wn1QyezMSkfuW73BCKCFGj3LDw5RFrGx6J2NtpEcId
7DQZUhKGypXj84FIyMCN1tVXnW7OytDWUdkde+UiWBO8DWIiBp/WrEFvhfTdw4pcqlQDPo5X1cyJ
bhsQbmxiN8ARS0myInkmJOolqofpaapk9msawe1SSHQQjXHs+NaTdflKRph9BGTaFkAvzMI+1NRw
MdiqZNy5SOu8KzdtDYcABYxT5DPOvgbeIe7GBnYTPHAbUVkVsZquaOwELprfrkIr10V4roA3sH0K
+a4uzKMnpzPLwN2uQ5X4UKEYIy+00iogBFG1mB4DJyBdttYTFBKwu9G45F6QBtvzc9rJyZv9o5SU
m+bN0fs51GcZqVL0s4dpYm+GDtpZ574Z3A8apfAcy/sN8C3wpK2Z/yuzKQpZSl0cEj7sXJvS5k0I
s6XATwRZ3VrmrZ8k/b6L40sVvRObP6pqtHJ10zCUvpy48xZSOzhwJLFuQylNbyrtdmw4cWzOP8y/
Wm/LpdDFi6MMm72fshaTtunDajELVx2QAidq5bu9erZqdODIBFRO2YtwEkiXGI7AUabAJQy9oqmv
lSAmwpQpZaOJGqVqETTPsjeQLWVgdIdCn77aJF8SOTlUxq4qXeMZLlv5lKDkxVcNwP5HHCVzeHIB
57R2inI3JSJddUnkK4ArOnFNiCErWGaa4T+RUdL9rN0oVhATtKbH9yvQ4U1afwi8UWobH/j4NnE7
C9ge9rJpHTdj6t6TuYpEQlnWuFa5T56lk8DOQ13Xrmq7SI4ulogZgimTe7REAOjERAGNxQK9M/69
WMebEzu1RW92ACzgsZ5A7w9tKMOeL4eVLwBuwjKFLe1a1T4aYBaIHpdgCL7vYWyEtolyVW7HqFDw
kVs6ZI2OIi8jjBcGAdrqtjB2Ya6Zr5BBUF8Y1NT1rjFuqzoPUsKVRdCAWMduQMPPurvw9j+s2LZB
m8H9ay9iK3vx8lmfALC1bXCAcmEdHQvYxjC1zjMJe1+tAOG7Y1bWhS3QX/WU9yOOVgNNB5PmJfPR
svKUahBUmdyCw6AN4j4HeOyuqhDkwCZvYCWt2YAzaQ9gibGIO4n+Pc2BLacC8x/roRcYByKY88cy
jJy3nHgH80qNWfvmRX2D8CbIWIbMoX3UcJIZvK8HYZnTTmFVHNUIMsGxW+OmKd0vjq11v1GE4YCp
ba8jryVK83wto9C+zuBap3exLQp97yUANg95g1VnVWSTlxx0CQfp2msHZL2YIatwM479mK4br7Rj
PD90byDgAzTF6AgO/AZdHwJcjk/esC7Y6RkvHBnVcDj/Mk9tv/74ktViDx0WHm62UpiHqmjjbo6g
6Te4v9SXHrDh09++Ft18/K0cyhDSGMb7ObjverMzFDUKDJjkQ3YToAeStDddHZcX6gUf1hiTQzAz
oJCCgYqQ7v2l8kSadRMOIF401KaDbIvvmDsIXLCjaN9Rhn4+f2vGvH68G5+m4CjEidtVdHmQO76/
oKa1RhGT0XREGw87KFTG3jCQD7i5KzfwSJPr1ivNLwEQ+E1iQW/HEJBs+7ZXXyuKWxxK8/glrYzs
ILJc7fuC7DyNG9iScNFsVNUbqMwEpggOXzoEm6Ast62T+I/n7+PDCsJtzJVkvjFbWpa7WCYtq8Z7
CFLzYGL2I9XExTRxRV7lGF1YQj6sx1wI5RDJWzhe0LMsxl3ktErl0xDS2NK9WxDH3SGElLOtprE9
EoQD38UYPxNcWK7O3+GHAT+/KFfRftIF6+Tywggx51Iefh2WIbUPs7IB5GlYCF+19uX8pU4MQouK
HJIDln4WycVEySfe6+VA1LKsA3LcSCTFL4a9fN8FtXyNyR/b//0L0uV2TMYgBzdnvvc/DopKZGml
Kds5qNCsbwJWpj1BDI8sgA4xBX10Ye74UGOexVIuLUGXdgCKn8WY17XR1Rtl40Rr4d0BxcAnQFXG
I14PO8HPrq1tplkjm7bnb1PMX+/iY/tLxeLMF5VsIt/fZ9/MFZ4g9w6mhoO/VCaB8RpH/l1vY0F2
lBuR0lw9OFapjpiBS0zTdfAofJgcEXDJC9/MX2vP4udQCeXDnysDSKMWk41wCD+wmK0PYwcNeRub
djPtCtPpEfCTtGxu9AkqKDwXp6s/h071NrRj7GLg0qCB9GTR51DsbcvftPiwUbuHGfl7XtQkj2Mq
hLXLZAXpwJLp+Jz0WfyU6tjLfqD2IYRHmEkF9FoANl2psYhmgnOMFDdVRg6itkzsr1WosMgQNePv
0py9VWeWaUL6xVBgDTC08NUvEryx59/R4jNjCDLimefZIgoLvdFibHhAaq3QZa8ENNO7MUO9PhB9
o/a1wRM6f6nFMPzPS9kIt+gnS9o/i3IFsZ2O3089luzEbZ4KihSrOC9+CAdDlpjC7qiRAXR1/pon
5knlIC7mQ3Nt5SxvD+VO6I9izA6106mf6GkU7pwApNL5y3yUMIDqZMl0QaXR0zU+NBfIjLQaBK0H
3wP+SstJW5NWXCEO1ccrV3b5vK0oto3nOrvJIYQ08ChpVKmrXfjWT31zHJ5YTqkr69z4oslJhY+C
dpBqe1quTXoUheb0N2Ec4YCxm+IW1/iN3iqLegAg99nTQZjP7MtxoVCUQ4LVZJrIe7hQjJyH0eLT
443zo/htFuE+iyk2noVmSOniI3EGHUDHTsAdHUrcXOz0CSlDk0LQ+vmXMt/p8pqK1CZLoIERqFTf
zz5W39W9VzPtmTag3No72qHuXuvs2K+nCggPJOTKpgdayAsX/lBzp29Ok4cmAwsmzf3laIiGAVOW
SOIjkxEb3z5KtgBCMJ+nZcVosGy4QlG3L9G/rYFYmVcgkdi7uliHEIZDqBoya52SGnzhC1x87Dx2
iw4AJ3k5L3Pond4/kSz3kHlgszumHHZf4FOOd35Fn7Ejt/rCxm7xsfOieQRU9U0OnpxxlzrlQRQ1
DvowPKqArC/KQy9GQ4NhtNoMg0gInGpOujr/wj+0veeLQiHg/E5ZlO7OYoaZSpMtTKNFxy6AV7Sj
UJATZ5hGhKtslB5bXxyz8b8bgE+tq4oDKukzjfDvfayw12UfGm943WvSjXC52Vc1+xNYHmXkfD//
M5ffwvwrHeZBTv4os3jd79+CUWi9DdsYhd2UOhCuU2U+JLrkV3uR+FQIN74wx1+64LzH+2O74XYs
wRZ0maNrjYoI7gKJDXh7gNRuuxtN+pDnb/BDg22+w1kvRBuQ+0P08P6CXlXlEk9WeCySEr9WrGgr
WzNWPiSxwu7MYgMih3Ddoyqgm7Rx7l/4ApcDnR9Al5d2pzk/Y/aP73+AGMNOxz/qHID/uvu6wyIU
aD6GkLi2P5+/2eUKM1+KtVNQS+CWCd97fykK2eQ9phwURCB1kIZhLpJNOg3w5c5f6MRbRBjJl8s6
hs56KejzU0pedlT7x7AfcLkQz4z7lsJonmf2liq4feFrWk6f8405XMphf+AYjjP/nj9GzZDHvSQu
UzskQ4L5NbeCndv0YtMOnrsnQx0vX2x3Mwxv2MSFE/z950rnioM0LUL0i8Zi9h6iBIomVOljqc38
3UEvMKYqr0Y7f/65Lk843Cd6AKJ+OYUid1p2bVQB7DJXBBuoopa4gdpvdUtoh0EwClyC6lHoPeXY
Ohdfzl/3xAypWKHp0LFKsDte3CC5Zz1JkT7X7R2+Sjw9a1OG2b5UpYJFk5PDbRfVpU/zxJehWIh1
9iqmkIgc37/VjnI+8mqHHKNMxrvKLuCj6OLYW+1ATHlKQY5o7GuaBv4+p9e5KjQ9owySfpZWAHPC
xz6oTCARGD0uvYgTA4692l8WAr4lRxnvf1rgdgTKEDUETM0uPld+8jYQ3rh2xIDoPMfRj9owWulm
b2+iaiovnMk+CPLmcTDz+AzBsjXv5N5fPh+Ealwq3cc6LYrvQ2t46Bs9KhRXKprktxCCSIJGsANq
lQ9D9zsO9fEHvvDo2YCE4q600s/vW6x144UP8cSH/+6Hza/0jw/RBP2RUKaPjlT7XKRSA+GPIUZb
EP/uqsXSsj4/ME8MEc7czGc2e0gllrUF/P1tKRMvPDYTpc990o3GS1U3gzUHQZvNhbs7MX+i+Ka2
4KK+RpixeOw6p6VgIAf+mEAUenGr0sxX1pR0f7fmzuu1dUYVGx86Y4h73z/Fiqghj7wCVPXAxB4U
xcjvhd/7t+ef3Yl3ZVNXwkcLYxsJzGI1gMLSMV3l4TFvzWQTda6EZSTDmfWJ2MKxX/6FyyEd482z
MnC+f39TuJrtPGuJASeYhUmSwG+0rDGEpJ42WGXc9hbirs35ay6HB8+P++NEb3NcNA21uCYzcA6Z
IUmPXldMN/wT9EkFRKOk8nthbCynyPlS9twgYX4WLLOL/WrXu6Vux41/MGJSBSCvX8vUs2/iYNC2
cdyqAybJS4KZ5Xicr0lhSXGSY+eCjOD9I6VsPE7g+0MwQgVskj7U+gRCbj5Wu/PP8cMu6a8r0flj
+eIEDv70/ZVa+kKIntrkqOfJne/PYpfBNDO43Ep9a8eyRiGdld1j2RpUGqmYb/TU/l/+CLl4m9rY
JKUZA59FdDgcgM5Ah4p0lC42oJ2sACFEjAdF4CktX6IAHqkl/fHtwpM4+cwtWsQG7Vf6FYsfYQVd
kabstFGqaD2m9LEiRLN26QU99SXAwLtmKhx/XY32mD3ZfMfOA4GMSf8En6rRt1YLQtAa0khfIbXQ
uq0CknbJeHliLM5KeINhzyqBMPr922r8mDqk1ml73YyNje930XUuU8C6U5FvCXyLP5uJyv+Fb43G
zH8/mPlb/GPqJ7+lNFQ1oFg2StyjdYcRtQCKChBZuyBEPT0c/7jWYr+nJabTOYlw9pZGVOOIKuOG
I5yxLklJWdmdOyAAsK11adbOPnBtaNAlZLLzI+HU3PI/9yuX06eO4QM3a+KT+YztGyhmc9+1lr32
+iHbnr/Ucqbm62PiRIxqkCxBTUK+f7R1b2qZZTrzwI/GfR5P1W1hiXjbwrX9/5yd13KkSLe2r4gI
fMJpQVmVvNpIJ4TaYRNPYq5+P/R/sEfVCin2/53N1zNNAUnmMu96n8NI4fKTMPOdNe6ZZKYOKbYp
jL+Nif+8ynZpk6bvNAzLsAdowh7hAWbxYsEg+OMbe3ehcnivNV/Kev7Fpon/4jyYY2UQo//tylaA
mfS8x9up6vNTnCxbmX5aa3nvoha9HK6oM9d0+XUMJaKuvmq9A7bYv+tOujC5CzOwm0QEkKqsrQFU
8fHjG70M3Nc3aK3nHiuGXPMyXsS/TSMnYDVmPV4Xm4Gh3yvf6qguAanel73jXw34rOGgPGXhx5e+
DFX/XpqMgWIKmn5xmTNgij6JMcWxoZmWKcQLAUimaNtzSyIR9m0KNNHU5VbTuzaMo1588orfu7xt
0vfh3snNxLrW/rOWoDWWklRGnroWb5KWgubVMhbmsbcyzLA87TUaW7lXOFtuy9bXP+nxvvfc+V4o
53P7ri4uYpwIj/o2si1aaD1Yj4RJ502KaJAUH+9TmE23c77oAUPInyka37ttx7Y8g7LmGhJcbMFx
Gi+mPYKfshYTUX5ZYkCB4VfePjlVjmHDqJfOn7KCRrNxvSi3NnkST+knJ+Z7d09EsjYtyaAIFd4+
+zRyrJZGNjFJVgzXZp5xVEkMpx+6NCnrrZ33kHTELNVZL6LR/mSD/LfQzKL3GFSkurFOl/8d+/vP
qwdvwHVTmPcusg+89AyIlA7uOYcZMx0YvSCvDTeReyDw037gyEKNgSeqMvCj/PgbuNyrEVia1Jld
Jmp8jg3z4myyF+orBe3940jPyWOE0Jx/DFnnP47Y5P7++FqX28t6LaJ3Ojdrnd29PBdkr3uVxhl7
anXUT6VXpyEAZG0DN3UOsqn9XRrt+MlHdvmiuSa6VdISkuW1cn0RlLSmkxoYGbh7m7kBuFCLRV4S
r274bnKHVHn66XiVh4xaxoeP7/adK9PvpKGKfHfVbax//p93bJdSmVASncOgwxOgXl0fY1eWQTcv
oEVVnzEG11u7zoG7+slNX55S3LS9ekt45H4MjV4O5ygeiGfHVnSA0kQNOu90XWD50Hw2BPT+dSgS
rkPelF8udjAU1Hm9LFN0yCoPkClw8DzA+NL/tBS/vqX/NgH+3w1xTpDc6zYK5LfPMteU6hZtKXBJ
cdMjPyamyuKTRtfJvddgcwXC4d60S3s/YTr+kKrIO5fKvvv4jb5/u//7Ky5uFwpjJctZaceh9LWz
01rtHdgJ9fLxVS73x7/3CnCT+QuEN2TVb+91FMjb21RjtiTrV38Xat9K4qy/MdCt7ubOK/CEMSwM
fVrjxo8i//7j67/zldK0xx7LQifMyXQRQYL2dfCXiX2cHlNsQJIIx2PcnvdNDqPUpMcRRpiXfLIj
XsZx603TbCG2onLj8am+vWnZC5w0MRs5kB3Y1Aldq/vmVfa4G5xqeWbmJJo/iRzf+zxpVaOpoxyL
3vviNrn9gkZ6oUBExmWzd7TRr0IjE+m8ScpZ/wMhpRx2HfMvWaBa7P22Hz/myzv+O8b4v+Nb+roM
/rM9dNIBPOkyMpbi7fMKt8VJtrqi54Dd1iQf+qm1Ptnq31m+GDLofKY2HQvMYN5e0VauhQXQ5B+7
FJ1tqMGs0fYNNaRf/7c74106dAywhENFTyh5sfEZbSdGy6VDLLrmWlQq3dVGnh5ys4h27Sg+uavL
53h5tYvnOHQtsz69ibOGngM9FE1r7bRaqx/RhZnalgFJHFI/vsH1C7zYjdaGumOhzl5bkxcPssb5
r8buvzi5qVGXW4DU6Qu7BkEytm/V68cXe2ed4p/Be/dXgRC8xrdvTXZ+rqAVpqfc6cdbjF/HIBsS
i3BhXAfa7RTjJgXtOwO8/vGV37tNpEnMNqPosv4RWmDOSEeRPPk0T54f1JaBbYSl8NFtve6TYPSd
PY/xJo/1wneHvOXi88fVEwfSqVKHCcb8tJFDKquwjOflPHttSSuVPu0EnnZGY9ZUUtnh0NfZZ8fM
O0uJTgkNVXvtPP7zXqO4ZvAwk8UpFmCmIr00TzPj8DXmhvQT09lKk/+PR8ycCbVqhxDBvhwpliPo
l9oV+NpZCYbOXiIEdHDQAlBnI0Ud/+M3enmD657jIjnz6cTQ1b40g5k7DN6GNvEOOoODO9HjR1Nk
Xh3kmVOEVe96n+xx71QjYDTzkbB8CC4N++JLoaxdjzrc3hNz8X21BfMxX9mDJM+bI+zpQhT/JY4V
HVIK5eaNufFjt2qCfgF3+fGtX55q662Tta+HDIU6hpjefkZJ0TecMZ53YESxGzeVSORTak94VKdu
73xpMS9DixpH4jNRyeX3i26B+J4KBePhVOMvjYCmmvljWTqsWy1X5SlJUscHf52Jl0zxNja9p0/3
WWVar4nhG5+kOZef8N+7ZqdfCwikXM66IP5zyADKIsdbi5OdHgEDQSNU/kSrxYkGOuuTI/zda7E/
GWDnKId6FxsxwyaywSHQo1Fr6lfpKgRjEBb/PIa4Dh+/zI8vxSXf3pahbDVYnkqOhTPpryru4z+x
Pb22wMzDj6/03hfzn2XjrsvqPw/QSmLMqnycREQ7zttetAXYHke/VkbWHBrL/z+PL7xdppe1cqyA
DEAfii1Ix+kzrESd4YeM13Lgl13+iZzn3ceIyxp9YaZXaQW8vTk8vG0vNuiZNnDzqL9aGEZGo+/t
XBPh5id7zycXsy4ulpSGbK3E5AuYBx0L967aZUwNrE1K5/Hjl/bupfAXM+mRUui9/NbRf+ejKxp5
GmL0aLmaoie9x09XTjYTbR9f6zKo4gtbw1VKGWwsJl3Ht89wQaEA97HhkKyVce86o3fdu+OnXYZ/
dxEugxRi/ZbZwi8LBoUNzsNcbSdqxNvjDA2sT/NoA037bpSgFqCwI1eATLm4t7bIrpt6mEB6NIfC
M05mp2s75mW/z6V8rYrCPw9D/uPj5/DOM1/ND9bDhcdhXX6SjMdVNUhi71CaaO1x4DFuJ4o3x5i+
xO7jS/0Nzf8bf63PnNIrugLEsKgeL575XEkY0bNdnDAAFje+qPeobfKtaRfyxfaqcc+8AO7HKqLY
XcAm7NUMCVfPnEBL+QMvTzE673pxg2GSDIw267cf/8J3HwYaLdCCCO8pa75dFDkT6JYF0eQQGREz
C/gVoGKqJAwTkAEfX2r9bP55Ft4asFiMbDCx8fZS9rxkMYPg2WnuUgOQmxDbdvqBxYvL5LPWTSc3
a+GQfHzR91Yj2waVfSq3ZGzrn/9nV4yp4iSebY6HcrDTeO+1uNduBsNYXno8S8FV+yluyNpixT22
33H9yUnz3uXxf1hbfIwHc+dvL6+QBFZzhhsIbIDpWegwvnExw36n7WbxPGUG+KNCwNRo/OmTbOOd
yh0lHWZ1edLI8P6RiLY1lY5h8AEFjyCS+wEqYDOnDjLkRdB/YGxdJLb/aKYMTJa+B8mBUcIdxevO
+OQl/KsR5TNw0Pt6/DUkspcOP1aCdywVs+JUGeA261EZWzc2kkMODm0/pZXci6Wa8g32pjgTRbCp
NLMa6Vyk/o7BA/nJrvvvUSk4900a9Ba6JiTxb99KpGPQDgIlPgGPX86xlWo7nzmeXRkx6OqiL/ps
Ff679a4XJLbkf/ipXvpjKkaOgaxC0KxltXzPBgLsjVoaAFsfr/Z3rsOeRg5E6YkuxWWboIJ2OlGv
jY6M4c249hNoMjpJ2+KTZf23LPf2W0ZPSA0Wn0a+Kj7ot08wycH0tlM1H0eUKV8LV8IgTbWujsPO
sRa56xmlGqAjdfmA82mBoV5PQ7OjcyEs5D2LhNVRlMON0xXOc+HU5tdEptpV0nk+sF+UdHOQ4uk8
BX6cR8bGzcEsbLNSerDyclKOtRdiBl6TYcCbwqL5wSC2zLbs6OC0rXqOYFUWC4gaLS+96pPi2r8b
2dubv9hTMIyYZm1UTORQe9rjVAfZM7O+WHHmbrGnfNWmKnr6+MW+e0m6T6s7Fp+yuHjenR/5S+/z
AXXunAaitatTClkOT+3pRzeUXYCxX/F/dXJZ902TV8xoBknRpbjVi62sntMRQB176w19vOo89UJD
NVYPzjNEjjH7ZFn9u1uuV6R8QOzAkXRpIDH0VCydATPGdjIYbpuwx482Xk2Rdd/hQXxrmTx5/DHi
/Hkd+ZOffD3v7JhcnxkZ8uq1r3gpDaqcivmtSPOO6eKaQZPGSQAVqybZ1bcWvuZw42q5R0eMNZNR
NqG/LN5uNVj+5G1f1hhoX3BOCkry/jqldhmpNdHk+F2GbDrPsd4+pa6xIINIJyvMGUg2dpHe9Mwl
dgDA9ss4zGrXtYP48/GS+xuovf3GScQQJ9FtRDRCHf7tN27Fo50YnTcdzUbafyxNM05t2acPtVUg
Vyx1L32xawlmPI9GZP+58dS1aL3DwlGZ2GCLHD8CpmkZk3en+JipuoAtyazbleiiMdkueSO+gJRU
Fvbw6aA+GUb9N7DhGbI12aR3GL5c7lCMEuda2s/F0bOlv2PWuIBQXsvlnkUkPil8/XueICOkMbFK
K5E4XvYJzTTWNLtM8yNRIP4U+ZynV2td8aasBw2dkp1+Ele+d3OYW/lcDF+pfzrRNhSZZgRBe1K5
ktemC0xwUhAthdl81vr9d+fx2HE4UVZHFd27VF+NqSfk0FJBzAcscgGBq7gJl7z1m02toZfYYFUY
3y7E/H348QL8RyDJZ8AUIP0FKk4cm5fuuEXs+IkFwuDoDtikbRMNH+IVmdycozoeDlGcpMV+0h2G
qBEvZfE2ocpZHRK4e+MujxdqrCaEkjasvIj+xMe/DiXOmru//UDW38eAybo/cpZe5PZtb2tMVQvG
Vv222qxK120fDYwfL62/K1ExXy0+sg6gXvRBWs2G+B0fCHTKk+cOQW9jrezJ2PqKlkF84V3nVCFM
UNWQCn4qphxBDdeHbvZ2lGqGdVbU3ghzNjae5gWMoONcWkITSJjjrpj23ra1eedUYAWaHqML1dtH
r/aTsGyI/uQi90saQZnw6Hup6Gb+i5Uu1Q+QQ1eTTbmwXocBUWZnQQ2FEMDb8tQa7pWlpYFmjrez
y4NMZH9brQABrZq/dt580KzpYNZ1zgg/lCnZ1VRfo/JOavUx8qaQ//e3L9JbD7n2hknlUJr9vuoL
rE3jmKtFc7VD+/Qzr2WOowv9BYeGijS2DEQAKI4rmOyz7f6RRWeSJqHrrzcd/ItNYmk0Yk037nFu
1XUG+TAEvfJF8R2di3avD0ynTmYe/5pHJ8+2VQ4s2GgHmnHAOrVjkje8KwcdO8WS6mAkQnKXVlLg
rMqZ9zCnTQtSrEvcZqtZUKn9dCpOzRDlV1FWd9vCjBY8OPjsunQBjUPhe09dzQoXYQ77zMLLRaFj
/j7FrvmVYXQL9BFiGDag/MvYRy+WVqcBuZAJInp4sMf+G2VcPzDH9Pe4WN+aOmFSESrIY0O98auX
VyN2GOv4b2tBCqliOHlj0dc7YyFLw13gpHn2PuHU2DZpWZ2aeIA43iRJWGg2wX2cm7/0IVZhixD5
mJZlcZTIKPdE3+VtBgaWHzZUZoA3MMMotO/3NSNs57531Lkqm2cJH+kpYaLi5Ol8cqPbjDgbROmV
u7TGKRlx5a613/PsJXulzw1c0FzsMLuEajbR0A5HnKh2VmzTgMhMgfsv1uIxC7qarseq+W2mcCCz
pACSWRdaftJQ7e0Tu4S2axjbScOVpu7hSc6RjktX2QnvlrPEfNIokuyLWU30vvL0WR9RiE+j/XOc
Kg1aXTwEEZXz7yppWFumSHYizbBuXcBzqznx7urY0w7lmKgN7qYmLhOzHyhcMgLlCG4Q3O21suIX
hDXzzrOGvGTBUixIjVKRwSfzk5vb/dfOTaMvgyW+xa1f4xssXOZcuu6B8lRz7gFWHS1Ebnu3dvIH
oO1NGOu4QYmKTIczww0Kk59XpzowVzvPXkdHdLe6j7u6U9QWaBdfPMe2C244xvdo5ybaDL82Kkcv
TAYQewcWfY7F5ELnc0MBW7+anVi/Aj2Oz4ZLnIpv/cxnXEnEMk5cWV+cJfO3liiHwJ7YizIcY5Ax
mvVdCmbjuwbL/oDSrv5dG5mcgnlo9cA1k2Zbagnu6LUsxFbyyQHMbtPlS2zqEegvFiCBQQrUC/bW
tdG6y63QBrGf0Tw/RgukpAFw3H3vx+k+6XQrSBU+UhGuy9sawdFBlrX2g7jZftWTCH4f06/jvZqs
aaeQPv/w8Pz5ovAD37amle0qyCd3cW7FD7GpjWSMKwyjirufkas5V44avHM3GNPZjEdQ0diPfNcM
qQVOaY7BYMCLsTtf7FN7LG6hatthnacu+6f1ugxDdnDiWPviIz69ycfYvLEsFjjzni4sujg7eSpt
f2W4Y/WBtFDLKgtysLv0ybWfNWQ4kSueMdWdTl3OomoHY9wRSMO0HAr5MHQSXpIqRR20xkwS2Oc4
GpX4SG0K1faYPNVlOMcTPOcJRnFYRP3yu81SuUlQERxMbFwOdd+Jg/K85I9bmTc6zBm5sZzJ/h57
qrhh9LMNNJvO5qbPi+SPsJY/STHltwZrZptOWO1pLo5rS+MO0Lq9+GFabHkYY1+rt1o66OqQO5Gx
JequHxC3h0pzx9+MMUkodsbcB4w4NvsyjsW59fxJDwkaBKikdgLKMyuOsPp+bh0HnQO8WCcrqf3h
kgw9XC/1HWVUYKGT71VBlM84co4xeywo2gjo92xa88/In2KOUGcsOc5VdZXTktix2TesoKmvT0Wi
CQTM+cg8aQcTaepd/56sol+VHWCe7NJYZ+1M0N5W0hTawVC6eyCDmXfCr1J8jvTeCHH0F3bY97Lf
RXPfh0OKaXktZ+M6tWAUxp3CHFmSIQDrqDJhbkCvzkdHlHHoLkCHtXaiWjY6MDhtnxGzlm3ZiR0O
trKR4peTed0hhr/RbIArcajB1TTPixMtz/6szJdReuO1wOI13ZR2ylAqNZwiwKF0OHQ2rtaaRplE
S+A+pUilt2ZvRGfHzK2bTohChpAGZc+GAFg0rzsfRJy11hIYc8y3jLaPD+3cTOe0IxbRfE5GSPfA
jDaRN7C55rP53R002HBaAdbXqpfOw22sFiezEuXBzaocvHnEDbVN1MV8NCr+mcRJ/tRE+FNiTkYc
AiUP77UhNbZ0oyR8n/ihsbG3XVQWbfSp309TzuKNfseL3ZyzQe71csofpgqf6SQek10ct88QhuR+
yP35Jz6wL8aQP7VmdBZJeWAeQG2qRV2XWXZld+qpqJ1jMqjuSjMqcRe5YzA3Pd9VcWBivj+YcXbv
KsD0JeiIjWrb7xbohM3cYaKrAQva9E3D7s2yj83KBs+a7HF6+bJYzTHuWTUEADyOtMOZd0U117UT
mjmRJCYtnBy1ifMYW9ug2wsU+fzRUvNNM2hzoFvJbdnH38Cw8ZCN+cpg5t4d5q0+j6/ttBqpgejL
wCKpdPyaKF4oTcyvTHt+GVvta7byGPXJvIFoZzGE66VBIzW5c+0R6yKPL0D2qyo5wtyut28BOwUY
ub0y4PGIeZq1HToDd7xyF4F80ZLkDNtZXfXJBOfFgr+qJ+ByPaU2TaVjM6sSEf3U5rIOpWCjKFpH
fJWGG926aCgJqxLLQtOqIEMlzV61U+hlpRbiNLfT/Ck/J3gLgP0T3i7F6XnfKuc509U+j9K9rKfD
7DMlNGX3Y1HuEuGcMbszNjGmKl7fvcrFfsG/6WrEwefOjIp6Z1bOOXfHq0R487424xNEzj5IB/dr
m2i7zIpfsS8gY3ON5iayqBkZmdNcua3y2Bibx6kHIN4VVX1YpPk0KXcPTOraGLTVYG3v4oEpDDSJ
aIGU24Yp094br9Rmtt4CAKSYD0zmuDvpiLuk1csQX5291UIplYyr8zbkERjFd4wa0GexYWWJv6nH
caUB3mKasNeFfMW1fN9k1r3C4M82c0Bp8pFd7FcB6W9mpyPoh3a1yN8CfBzG/7+tye5Do07v6nza
1CaGkAPqOsCHHKxU//N465jsH2Q8Qcq2o1cYFHlZtC8GecvNAwHtr6EE/oKJdDNDysN6aiej+hcN
hkeKAje5RhRQR3svae5KUOTY1VmvqlDHekxvldS2g19/b+qOebrJw4ZPT+45fV/1aXzwpmHc9Awx
7QxruS6LBFKQGGh/27TZinzedUS/Y2yLHbFCcTCL8gcDDyGq2FuOu+9OwX++yLi9kdPk7EfNgYet
PO44OVaje1IsS84O+xb23AkxSmhV0w5u6K53jTCa/HMi0i12IGFaNWQ2WY5N39Lh35uAnsR4cRMl
7he/J2jw3eHRoGYYUvwBEuGwCJyZKl+GH8NOK2sfVJ0tDn0SHyPf/S2WdosNSVDJjHRkvCb+37YM
agdxWT1X5rwFcnlT2fzFo2fcj2Lc+xFsd8GGbYvICxs1/uj6PkjMcZd4CnGVd+MW2ctiDrultY8c
/fe96WzTLD8PY5kERlqIMC3gAdhQH7FBAdiKCK1v9nOX/Jzy7EfSR7fMf97JSYIqN7sgJr8M6l5X
W2hJaudn6GvZnnk+PvmCJ7vDWNbPvh71f/IO30YoqYj5sZUOMjDzCSgnUeNPZ65+4aZiafmtuKHN
cYqN7MXOui9llf3IFD18nxSogq1hJw5Rin9dayI0Bw25erI6l5IFLWG01N6+F86LrLUt9XMjgGPw
G4PFbu+LSG6Y03MouDY7mdhoJIxtV7hPVpUSAdpEdxKDWm3ka64R8TK72AdqGAAa+j5s7ZQ6KRKZ
4xKZ+FhKA6OTzhQbL++/ls1cE3XLb1QcEx4ncZ7WNOSkrfph4WsEFxCL21YKXEy4Fa8fjmAYJZAa
tc30+BCP8Nv7WvrbsQAAAaoWFy5TYwNvAGRr801U+dBwO6aJhJEFcdLdMYYUtom8mWj6+TmZyVL/
MrzhcbR0/k3KayMGb1urnW9n1aW73Kqvnb547iw2Y+Li343hRZw09UNl2eOGSXpGsZkpQhMuvxRW
fWUbDR8x7htFUXbbhH7ybk6aJ3ATD7WL68/AcRVWUbXQ+FM/MNrSMbakKo7DS9fNfdhRYQ4bp30q
O1xWZyc/l6nVBx3+GlvklofY0bCsrq7ttA2R4UdhXdjXPb8nxo1smw62DOE5HTFzvzOdKNumasYi
m+VUMH3iN/WRu7peHTPxjjWDLOWYmJoEHPRS/iIMD+y4/CVK40haoV1j5MkwfUki3Ij4GuXYjxk7
20D3eLkuk6F5Ts6omo7XA9l4Xmqfs3k6Ry7vQR+TCl8qXHE1jJQ3jHoOBNLahHQfKUtgDU10Jh1j
3q73aQT2icP0XXnd6vSK9TEP7Na9y4z0OPfNIV+WYOzKb+zSm6kydkUWdWGkpu94/1lh7HnjSZnD
H2Fo0BZmzcArKj1Z+vzUTk4QN+63rI3767HrjcAR5FGM0eK9WtYnc41sC9+dHyNpnWM5M/pdNQdl
Z8WmaIXa61Bog06jTmJ0DRkHuzra1uFr0/k7JZqNXTnXVaowda6eOh2vDRBhWINaaCI00THYW8M9
pfpcEgxX6abJMZ5ftOvRMnFkTo6WnV5VsXatE8iCk1bbCEvDABKw2qiarVA29iERCl+eoTos1JwO
iCHrzajXUIDt8cvgd6R/rS2KcIg4PWwtfSZA+VZ07Ai5sO8mv8nCtAaIrrnr9qT6M66XB2Epdq3Z
3C5mgxvupG0K3wlyBHrjSDuug2O65PG+ldYBcepX9OeBlPp1roaNR0xvaoxh6EaDn5HNP3YCUo7w
6W4u+KljOwpxCSft4cmrsi+mOe9ycgyH4HIz+FWxOqkK2K+GxBulmwJDMGiNsbiJ8Kk/5dK+wn5v
5+U8R2LHeWN27nOqDfdtZ/zOovirqtawwIi2dZ1+J74P8Zl4SIAjc258myeSp8rTN6O9MBbka05I
q+paafMXRcBYdtqDb1fDsTMjfbPM6qj0mAOvu4H5GGhU1kPTfW0WZ0dktvez6X6O5q/KglLk5NF+
mCc+ymFibY1bT6YPfT6mZzElWaj3ZCp6GstAMrFzm/qyDivIi9sy7W+0BSINNo4tM+25vjWrxgkL
XmY0an+gVBwRs0BZtw3Sxgza6lIfm9H6ZbhyXD0EoWP2cwjO9C5T5RWg3NukbK5pUPzJspFCnX4z
VyV/tZG8Wgweh6Ye/0bQd9XVi76VgHvELHazrW2suX6e+widdP9QyZ5uhu79UBzCqCh/SrPcZ0v6
IjTN383EDA6qpcBY+pdY2ikxEAcyQU4fAkd/rJWGBK59iAmVPHu2D9LJX1SnDUcH9dim9joKxJW7
RjItsAvGnwXGOOFSJMcSC+VNrHrn4HSAJA2syd3hJne9RzCGwzHHJ3gjGl6nvUzkH8u3xpl+Efa5
mM9VYtPYE0trebAZFl+GfK/G5prB/WxrTAXJZie+wOsroSCrJ/R65Y0y1aNup85Xw5aPGpszFafF
C2qM9QCbn1XkhkvXdScQu2ZQjdPe6Kxv+O5GQds5mA6Lfm8xI3i2p+SlwqrVI0QHtxkOVpuGtnAY
2Ij80MSwAEmJFdLi3RpGsrfHdIfqlcbH90GKp8ZbCC/LbdvUt8oZv+XC+ZVZxa/I7W91addXtUWl
esAZra+TnRqaINUJYtBCU2OQChoUJmp+Z5KW6dMN2futst0XKwecbBSHqpd8b7Z+1dAX2Sx4YI7R
eNdYjmQXGfZVIwPdBQw+AmzVq+2ULruld78NrfXqQRAXo3+1oElp9CHs8N3djHN2w84eBcXcm/sc
h5VQlBYZTtwiiwK/qVsEXMlhiaS2H0uIxIC+POZogzyOcnS/+RZ84VHTc5wWHUan6pm8ytnHuJa5
sW5susHF/5TlMWTZ02Sl+6ztrtpMwAQQ8Y0qqSzkbn9d2Xi+mqQgxWBuMgAzlRc/evTjcNt+gjW/
F/FyWoqMevsAA1r3cSDt9rTpAr8XhBPmgQ3kjN32oa2nXV7HjBvrE4b/k/+cNRhkLewBBgPmUNGK
tNwp29lHWizRt9rHwl3Lc0hebX8+cYwHTZVfpfZAuK5trc46m0YbTtW4Q8YQ+sOMloVHB5T4ShBi
9LK4i4aZwm30UOGzMdYeJeZlb9suYelwU839KSvEteHWZ1VGLOl5X5ATJJ1N/WMKMmHcpEaxo4Z8
LgZvp9omjFKabKKvDrCssh2ilb0FqolsV173M/V1qf0ojcFd87cAj5hwbocz3+8+ob7pRxWa83ir
FXNYwnIVkb6TZBnglnGsMX/YS7Rf3PJaL4cXg/1xrvrvAHArokRirk48tVTeoCahlejYeJ1r2SLc
mZaroTW3GNXf9CbyJlKVsSr3WAAfVK+HY6EdnV7dIBY+DoZ+jcDpEK/mqLa263Pzqpyx50URi+yt
PCtcOcKurA8VpK6mzY/A7MP1ZNaZk2X1BUtcPFbVvGXqc1cQfWdamR7myGxv8zKfg3ZqH4QtOUmK
UyKq7SLiGZw6E/xLE9nHIWaR5+Z93nTXMp7vez26W21hR03rdxIZ3qZqhp/KmQ4RVrmJSEJNn2FZ
dGc9qR6mzNnj8XtDqDBuC73YV5kttgmK87PTtFdMZsAjhSwT8Q5v1GLH29x076KChLTRl9uWwZzH
ypenUdT5PnWpbHnFNvXyfd2rfdSkX2zWgxcld7Uxnjs7pWGyhGpqr5xi3NFu25oK7yKo099UE20o
aIX67GykTXDJVHiTL1FQd86BYi8sw+qmwgWR4XL+BuegVyTHqnnW42jBBE2HvS7CcqLONMnAYwia
Bg2lQgo0YNEkG4D2NGXzllhUCwqkJFs3IntyWuuaQfgI7LAP9jixl8Ar7YGEdiBdURG9odjP2Eq9
R3vI4VB7BuFA4uuUMeS3EtQm8VRyZqb80OnsZ/RKruWQv7aMt2HVn2y7aGUl1DpiDm24cwb/wVXe
Wq/Dg8Sd+a6Mh8pZJaB8bWU+nexyvqm9+omKrnFqVPqVcmV1Zquj9Gb0kiEvO2A4ldLGIsg6Ne0e
rvOrExdXs0k61TTezZQkL5h/Un6IcaKZZ3jtyS3tw/1gmQe/z/YJhTH6WqAxJ30/wTfZjFO0nRvt
RJP5e8HCoOa1HBO9CwtJQJnGd1ZMoOa5vQlmpIIFNVfYrDvX3pDuFuQDeme8ZNZaCKDtcZgyl4Af
hQFu8Kb20hiDDKacuJ+5Vwabjemo+VRhhH7bzBgkjCNAAmfYcUKdPVz9sLfGPjiTWP03R1fNFBoL
6yZjKpiSZhvIeeg2udbeprZ6Vpb5s1XS+WKXTU2w55VB208lj1ISOLnlQ4VJfaTPwOsyDOscSXyB
xgHq5yirXTyNzhW+Od8TPWMMmvm3sLZqSnUusaxNZfRe+fNVnKwB4VCBUqX1yAAp3oSR2BZx9qSr
+rlb+pqyrZ6HUre+RXWC762BG/8S39D+wSAZsnw/g6oH7OsRFYrdYtSHXLfuvQ7qcuFrX/EQizdN
72zV1B2E1pbw9crtlOug5qE3hg2BMSUVgFacAx2issByiHrTjr5r2g/LceQ5h/9D2Hk0N650Z/gX
oQpo5C0B5iRRWRuUpJEQGjk3fr0feuX6ymWv79wRRwS6z3mjN09h04C/Czm/zQPxO/VQ8JxFAmqy
MzrSu1yCkYjxBh3dmE7LMuLOZwDaFy78Pmy6OgudpvzNrUWFC2+QAyFG14S5E6n/QrwT+1IdfcRm
UyGa4dKmyvU2Umu66mxtXSTttiTkqkzVez3mezONT97sniwmmNVUfadqXvua9j0t+lXviChosje/
ZuPKhA8yGN2NNfly7MT0bWc+JrhEbpTwoaCsTbVAijeL+Goi3zxH5WB8qXr6kUYe0AJEQlpLPbqo
ru6cvco8Pw2pOqVw7GKBZIgFNdU5waT4+0AklRYMbrpJ0uRAfuNfKuXZhmI6kM+/ZtX59Vtza+fL
WreaN0PMRRhnub+qlDj2UR5KasurCTuVna/NJd9NbvxZx/fhhlYYfNwlpmlgUbon/mqZf6Z28+lk
2lYzplvRNk+GmI4SPK4T+Us/5ety8Nc+qd3AHPIhLuMnGWflqhLt1inTQ1IrWt3QE1tG/Kyy5TqM
xUvV8IOA4ukiIlhakdgKS5AHlZ4hle9es54r27ePVgY1U3TjE6VcHrZqjUx+o//u6E3feNm9ziFq
RGj35Vcy6B/Afe2xnTgkJtde5SSeB2Rw3oniX3S9e39MZRjXMfDZaDZww8lwKdMSINrIj9bSNOuc
OS1I6iwLROXdqIPaSmj/nPa7CRfuvtbSp7Fptlzx1DG0D1rtnRMR8S+srlW/hIZarnNG3cTAE2eW
5kqIplnRQnYY/fJhWPp/VHW82HOsB4SVfNvL+GFF4GP0iObbYvIWjtNo08feuiBZJMABvqmGhf5M
rvpxAl0qUmz2tli+3B4IwnlPnM4Oy0hiW12eNVd9+z2c2UxWjm4VP441Uhk8L+TuWUDhiYg//SYZ
w6iUy2om/zSgcRaeVav8ra8P78i8tgTP7urGvvTdGH+OdQtOHu19zXr2tWgIkwTbAlznKer1dNWL
6GbrU4i7ah/H/l0H18Wh1uvvWGTCueCEswtkAJbguSxBHbSYkqs4bb4nCIrNEmln6U6vLVEC0Br1
vlTDE1HZV9OiWr6w5tNMfVKQu8a4nnznSAlXOAr7XyGR2En9yHUVLuZwmpO3yswA4aylAn/TTsij
PvSUBP5CPC0IOraRMl5t5T8sznLpVHkAxeKa1MuDjm/Jj+PN7Azbxa+2Tqc1gR2rzdjYDpxIfbOj
6Uqbjgpp+wm7FgVAbPYPilc7MIgxLFW+BYE6uW3GLOEb62iIg46i5NUUNQ49uZbc1Z71LtrE3EoQ
NAChR178dRMl52SUl0klQxBbtfvOH2XK8a/SajdS6DPdNDypek5RTmQ4T3nNAoAyq15XwCeIpRkc
/CReuVWxT+xqk8zapRqteCe04pXbr1mhfdo4/XId++7HqqKHQdfeLZQj1B/JjyWpL3E2PAwyuqqJ
tlp74uLjlP9tyuKjLuxNO+sPCzKVHR62lYTpn9iLx7LqgnKmfjy2NwMxuq1zhwuoawjc5atNjZsu
xDmu6qAokccVs2DyVjeMCaE1g49Xk8/rDC1m8OE5KpN3ita+3RlWUoekfl0AxZqBZJQm9sM5FXth
9Z92Ex9aztq5HP7JJTmUjf47R/c3Vdk3l9obFNPXuG3XDf7CVbpQUFyJmv+1jQKuvh14E3K2xdvS
t/bHyvLQ9tEpQ2CtfP3LEQzkIJGrIa73SVof0zx9UGjXA9ec3sAsR0hib4/3ini+pPznaDo7FoxB
36VWEAmYtdT8MKyBQ7UFYYrk1+RPN9IJWDnnnNzofFXK6SKVGQgz+h776c3pu1d2SnrxZNildI1I
e49Ode8Uw7MonaDx1IH6kWqVzaTzqRo9kPNEe+KWVOmDHsWXqWTp8PID/uB8FUXqxfGy0JTjffgz
X+cUpsUdICiskO4S/B5E9CRJfh5s/5kjcg07u+9kch4q/au7U5G9RJMsk3GPtvCpW+qb6fX7OMl2
kXkv1RhP8SJDY6g+Y9M+mBFLn+tssto6ScMK/X44NqOxnUaWMm209+RT2ruos8Aj03ViYZfrK4Ur
z2/e7ar8w/IAf91+JcI9LUYVCm1+NPt0583QBV1x6mtj0zjGzrZ4z9sEBjQ6Yf18yTz7uFga0dxp
DUKa0MAwF+raDuWmSPUTXXq7hWe3zPvzOBlsFy5R5+bN9efQbeynuE+hkEnYzXV32w3ZsR0rStzk
NknGE/tJ4GVyPyU9TwVMCfztnOjzaoGpmoeCvUZuM6CA2daCJYkutZ6s42J5Iuk51AcQW0re/MBF
Lg31GjazCihxQn0c7cq4PpAIt9Gb9toPFhMqp0Pb+aFmcZhnGBiLPKJeCEiiQeqCaHHjJt3LQFci
dmtKpPphVaryWKj4QVuYXgzbKUKuYSABSfgnKe6JPLHnrsfM2c1OdjQNExV2BJI18jSX/4qoZ06d
j8XiPca2c5B9A+ClhsCQAMx3OJCSpS3w+qG0pxf0GCc2uv1IbK/hMMoktAHWS3k1R+2Mv/FUTsve
8iWtyvH4SzD5e1aVJ77EvV+QajDY23wEV3bJfCcW3ThpAH9Ntuwrb3mYS9QFpVPsh6KmcdCKngqJ
CmPU7c0sMe5OXvRMg8u4iqVF5Ga5JwmKAXCpL9o8b4XU/uo6+QTFZdXO0ZdJhHF57/cn8io302JA
R+sQtSCIXBYbQ+vob/S4QBu1zIfGcm+LXa+UKcpTwfLgzFMAi7nrMmJsQE2zVWXxlmpJu5+95KSS
5JYX6jKSTF0rFzLCuGhj+uhKWqENQPvaMthdklc9Mekv9WDECtZ726N/rbr0Vbvjk/DdyfGnMqgK
6+XHvOCY1dMLzARxy9HTIgq6JOytEiMoKv1GoxbqaRK2nnbKhdhanXUpChEoPXqnOW6dawbdT/Zr
06hTJwrs8OYmbpm2E20IuKFiCubcpyK7F2/Fj6Nm8BHqU0rGejEuP91Qh0MtT44xuReatI52Tawn
opRrkbfBkE0buC8uumzX5syFHvuG3Wlnu4Sn5ll7NjN5iW30hZVN4n09uUHOQMp25R4gPo5ocIcd
LI8BJz+CF6bqpXDYhLTc3tMb52xH1/ypTN3YjvyMI4jBym+GVzNJt1Hvr3uzXoIaOUOopfXLYjkX
c+rO3sKSmxgqHPRaD3DIbktfUG6W+isafczzrHNrL9FzZ0KweFp78ju2GtHQiyIpLh40TA48F/SL
6UHtRA9sprtUaw9krG4Hy//pRLr2W+3qOFlIFti6TiJ2an8lVH0qKbaC/TZfo1a9mo4rV804Hos2
fo7d5BKl3XEu5PsA7ukCaMLePZJPkQS0ZanAyLsn3F17BF7rvGhhWJEcZbH1O7vOQRfdYx779wd0
53JFgoDSMBfV7CoTpW65c2taVilGIYQVK2/QXgivInZheuALilfjJH6sLsGekxmBT3T4xrxvU5VV
bETdMkbla4yL7UprsibQ2QW3sRbpQbpYvxHum4DUvFXiJKGaE3F/qmF3+zXX2bYjrGtQ/YJ6szyq
bmqe0iTdiIxFfXbGfbzM3xbKlHB08z8eGxGgzHqolR0aLipkd1oUVB+ziE3NQYAQTGzAxKdXxcEW
WgsVb1Mr117aabQmyHqVtFO3ovUpWy/RcqUj86EpAeh88zD15reDeWtNc63aOEa9qSa0bZaxGFcc
CodEovywNYd28sTeLrqckMMCmU9eBgVL7VvYQmPy2tMGqJKbXjXvNBqf5AJYOMMPyeENTutzsMxv
ZMn5hWkjoA662KRQrCeonmE9dvpPU+Nv8foHZNCvS4/ooXIMTreRDM85mDPCeWnWnNdzWV1GoLua
jpA1aucLbH+ymtPyVizsanpr7Gj+RsqkLD3UymRj3v0bTtvDs2QPZg5lNHTpTkyjCGmS2cuq3SCr
esWHb60zJ9+1fsvns+2r78TnWKtP7iQbRAlc/ih2FTMg5EVaOOC9ykMSY5tyY0/NvE5U9qZ78+us
lX+iFV+6TDk568eWzMmVsKJNPBS3xRke834mQ8B+a0GEkSHEa3pYg6nU1k0pN1abP3Y+SOMy+KE/
yU9jsvfm0L1UKmp5eAfvrrO+NKMVoHHdRL56Kvz/Xub6IE4TZwXf/u6VLCMzHLFBt/pWV8leM2iN
jIebmjUK+sxjLXjv6sjZLEoQ65W+KD1GjfBR30W6mYpfcvwUG7Oz6xDnL2sh1sBNg/44GGOTq3xs
XjgR5KrwdJZ5Ir/9gHI/XGu+XuPtTsVp0pcx0Bxt4Knrx7C2+ndHVq+ZJ6MQPYSBrb9KN+1YZ5s2
St7MWG576jbWvhq8EC8cAWujvenqKGw7dB2JC3DqRCwB0bDDbPXIztKgENW/kEIexMA5PZKxZzLH
f0YqWk+i3GVtsjO6/J8JQ7RaPOmelxwBdBNlYcX4vE1obbjmY5auWkQanWl/z6Pqb8g8dmbROsDE
5lPLG+1N+ioq7ezga508YpUsDq2DpTEek2cec/3idY3a6331gq7pTAgFyL8prsM8vSxe3wRmNFcs
ODBqpvs0d9U6pQUbykTBn1fFQ18sD3gBz5Uqq2Awm2OVLJcC+U4Qa6SFxHSiu3H/nFuKP+o9L4Nh
hxR8j3AGMExOpfVr3/HAoMriLZIC2MPoPk07WztVd/SAM9H0rOwpmUA/CYgH5uoQeoAF06rmw/Pm
BbFFMb9/Qo/jY+7Lg90jFqwzK0NBOaEVVP6z6q1d5nggIU66qzW9XwsPYUhtiS8tqZ8c0T4ZQzev
TfZP7DFASn0nQxv3xKlq0XoPafLoo8FvpuQdDw9Nj0w4WV5+cLLcxlLZZ1SAgT9lyZp18GksUzBk
SycH1YMtZpmgVDStNgoiNYztOGMrBUn0zVIxpMnlB9bWxDc32pd0WG4mwtOBgY7MMPShE/yFdNSL
MvI31y4OFdL6pJ4P6JUDnZTZ2BjIMYVNLAZ7nWdOKOdi3LjI3Iuo2qbFFA6J/zJPZXdwjem1TPLP
vJj+Mh9JnTn5BxxIE6yMsRPKf2X1Ompesfc7cEQUnquk9/d+KVD+do9ZPa6rZNglmX0oLdEipBiv
qhNoJJy1WWsFww8B3EXlytAtaostKLsmippSwzvaerElM/s7b4y+XoFMdUFei5DSijTMvBQRQqLX
WyE0KlBJbqFnxHhNIuNgxNMxM2QIaYcI9x7KXyRyuXX98jjPkRkYpneMVVKGmV5Ep6KcIJSV1Wx6
5VwsRkybaP1Vh3sRWpzbaUyYGVNHPzXWgJrD2hYZqujMGkOvyJ6y1ngTBO3QzXooPefsDpgXNEsg
TVuetF6LyPZGgYbmQR5AWZyAQRaknmHZR+LPg3nWG/49bWcNAZKBfDVo+slrIQWcDC2W31AkK2bq
IisPWr33CM81JSvNAsqi+z1/uwOWUyAL7a9uzgErCRfYSVlx8U09eP8ylaHpDV+4vjeltMKmrTCS
0dA923+ZLI6RS+S56ljv5qrbN/FU06Xb3ZSZM92Yxq6R5q/jktWt6boKU5KogsmM0lUdSxttVaSR
keJg+R+M8ZK6Jtx35a28FPH1ROXqzgUCE0yasps+kqb+Aduf+L6dgeR748lpSw41B2axd+xfrPBI
oQze5MJzgW16s4JQ1t+TXj2XbCp6i9rO9reecBDJJSctpXAnkz9Rj1EvG7am2W5ynCwoSbq1HlXj
15j1x86PQevjrHiOjOVRQprrmrFxBvvUlo54pqLxJHL96pUgehkg3ZFvR4T89ncLyczBnGNJiE0+
mXJi2kW0176MH5MpP7tczYC8J56uNDT1qt+U9XyZp+h7tqYnDLnHbOSNEY2fr1Czs/RUH/y+1i25
mqEhvfaAnDNUnjyN0k4hkM1XxqIXHHjXOdX27OYJdiYLKL/w90ALSeiitwIRi/Rnw4ZINdnfQDYj
DHc53wN77T5zG8T6ffdkWgPiLivdlYt2wGu/z2ZU8JmYb57ov0rlnAcobMRJu9ruH5YppSEnZe9K
XJkHvVM9sAixBEV8tYbPzYb/6kavJKML1tNBvBdxAz40kqxnVIaEUmDcklGzM5S8RlBT+35oaKJU
KRhCkp70LttJrrNUFPFKw/5dmvWnY+S/2KSNg1SZF/hibjZkSP0BbE00uJQ76JLPodD30s9vaYlS
okobhb4vBZqLP3rC7tqKvKCxGUH/tPXs+kHKdMKr/S4062NIEEcmLmkhS2x82A7p11HenNCSMRQZ
0aYcinBsiDrEl646azcI9TzazbBSGgAkaVCEBxQvBHj9siK/9cZ8zHv7ecrHddlQEUzt+xEB4t5x
kLPAumRda4Zm3BAVmivkgDwxtcYAnJiVvm5c58G1COvUGBm93mmh0nFRMMyezBSFZj/4lzqFmY/H
H29s+L/grnJmljlLrfXkEKqlWAjCoW9fndyAq6xsjr4BUopAqoBGr9fYLP4yo7qVDGSrUdY3cNkt
md57v0kvc9rvtInw4bFHjOMs5VuXq4GMQpNlUU2f+EuyVcPTBeUWo/Fjfyixc0mV8odad5shzCHz
6phEKPxmTDhWf+a/nQrPCLo5g65ogqFO8TlFjyNWLG9Jj42XAC+m9d6tqyMWgOjJKqIxaAzxkTqU
liO0FSF3UWDn2E68hEW/y+qAtsmP1O+/ybuLVzREbPul+lBteiEgo+Y6tn4cjDEIRusvl7RoLTP7
w9whorC08Yh3awp0337v8MUHTjsFSQFnQ+tboPz4w6+BdSvDWZUka6/cgds3BzhHrq309I1LKcRb
uEldipKFc7MbF2kzIe3bzDc/rDj5drrhXtlhWlvhdsaJAiaKXCtWMlAjZz2Z7WMTTZLSO6wWLYoA
KEBjP/rRc25PJw/vZEP5hGdnBS3Y2ZFMb766ut/NbR0mbfNQ5clnk9NBnihWxqlozj2qmpVeD+/0
oPvrDJJI8PeuuqJ6awoPltCxQoi8s++Bjk8a+eay/OpNnMrwLFWk/uxoeLZm56nJbSI+CN4Y/PxR
i40HZxhOeeTsMkPfRrbX8KRlK7vEZCdxDaChbKyVyUaHxHjc9iYZXOS8oCaIXus5PgwSAN4VzUGa
8iR7czfbU2i1aE07NyQTLujSGJVx+adZHANGEu86y3lIRnvkt664i82wdesDBMI7woV2xWPA94uE
RDMSFCjTgc5UfZea9UffWVtiVvg953Lf9+ZVuMbWaMZiPXOCVnZzMBF0krp5mczlocOFUJvmZS5w
wZnLhbVnU2v2X9KOAy+n3ICvXNtE529y4e3VY4bAz4rar+ZezjeJax0v4bCQscyzcbVT9ERzfl4c
1me8xHtOr2sWOaelb/QTC6q5TTw9UG6Nimz+9Av72Er9cTB4A6TjHiOWLlpY3vgUr55tnGaP/Veb
PWYYU7FTI54hfYOez+hqY9jEStVrRymM8USf0lGMyB0imnHa3ASo4h5b427FaJxDJOARcFiyzddW
Swb06ZiGoJyuLfdi4FbVLfKaIkw7c0AM6DHvsHpfpokRqhAzyfep+Fui4bDwrVCXZK9lR8+278fM
4j1y2YZBO55c5rZ4X81au0LBunFm428ax1D2ximes/OsPDpbHA6QHtvLTAPchpO9QDmVtAECgC+v
cfYCEimNkVNa6mIuDoCvFg5l9dLXGLNjAy1NflAQzCvegbXKhdrynimQApYthQvhYDbqA9k+2QCk
d0TipqUuIEvfnm3cgTfByIR0qNR3iGVJBO2WM09/ihslyTY1VfLAKiSFpmnN15zbgU3qiu/V1x5x
bC/1k5Pqf5pb/bp1/euY/R+HcrwV/ri3ix7ajy26tW8cXUEroLrrb+RhjzZoOgzjKZ/n0Im/NZIw
ukrDrazBQ/BqFMkuxp3Ejny0tILJLdH2HqmkS9qHREmcpF1fHKpu4HC/Bunt5onS53hgxkMs8cwi
doWKW03Qb6usSU+MDg9Lan77UDyrMplQi2klS48OFdH3UCb1qMMOor4e9O3SQt048bNmyq/e1+7h
wdVbLsGxzOIDedBlqdqToGC+0jhmGh6KYfC/21rywKYUZ+dliXCwwWTRUqTX7ZkegMGKHVjbeYyg
JgnMi9eL511MYWt3KfcZpW9Qjul3NCJ+rDs0s/KAuGBte8sTMdPrzAenrekjtMRLVJcnlCcJEzla
WZ9nu56BRhsL9lAHSgXmwnQyo0VeTpAHp6xOYgDMGtO3dSin6lbx3hd1ex2aCc+xfHTKZj26M9RY
e6dRU8xLy6acrRcQL7VSVXKzcx7OIfIvo1WdphQPn4+gKhdf0psByOSHlsVnMWoeu0b3aUELqULC
8aLAkt3GLvsnb9beU3xYKxlDQ+culFXcT59D3v9MlbpZqXZOvHnrFYCJMg4raaIex9a6kr32qxMH
tOaBf5Us5cGCtr5J+f2g8LVQGZl8YuzB/qpXCt5VQWrO8TvRsKe6AptMhX6JjfToD9GyHVzO5qFF
ueZONZpI3URQ3ZkfZcbpUBQSWbNdgS2WGW4gHcqwy6bHZcjGQz6PxcHLxLtfGi9Nj6VhMPe9bp2V
iaxaFtyUc2p9xiVW8blBUBqpbu0R7Q6JeGtZiy/scs7am5yvBKvI/5M68r9EG/hEPtskdBE94f1n
0klkO/bo4D89eHExfSweVKVb8cZZYhGP/7eF/3+JG/mfP+o/k9W7GX9p7JUz8FCKP2IaagUUXfkv
PhFI1XZaWvPBkR2bX1Xnlfn/xGGRGPofcT2e5dDrQQahQe8DyQre/XfxP8KpRh9PPchkfqitJWTP
fRxM9TF1xg/uq9Wiufl+suvz2I8v2LFpNPBeNQMAS1S4+JJHzZfBJGZw6zgwRHUuR/13MfJrVcqX
IUZjVvjbyB3+TZbtBqJGOFRG/q9f9p/KdU5WOez1uHkrVH1Vhsi3S85wbtX5jkj1j9lNAoLLPqMG
mxl+ZQzsPuJf1Y5HVRHyPyHdwtdwJSh3n6blVcYauHh0mjN9nZn+U9vpR6EyEZQ5F62Tz+jJxrcy
9x+72F4XdoJbzi1IDsV6mVVn1xBYNMyNL3KYbztchAhJ+gSGtbzQnStQZf0ELPAMgvDPdIdDC+pZ
+rjM8n6H5Zdm8vqPHu+DyfRbVOlD4XP8k3P7EZFLGBCK8Gg7KnA7XmeqsvVGPaHpPuBqfW/85bfL
5Q+Zl4jFZXut6c0gssRm+V2I3ERim/DvgNC4GYlaq8w4qjvKpMH4Vjwhoe+qAzb8o9HpLwuM2qBh
9+hhUlhjUBtpPcpsY1d0yQlp1n1m2yDQOWOp32Omm/BueKep8UINHRVLA7omq0MkVMgjaTjrRR+W
QL9r+HFO8qmWLcc5J1qzBxMyVsodb50BBF0JxhVW+d7SPoz7yJjrXOP4kw+D3byP/etUm+ucmZsF
Wg+iTFcoXFizW8x7mrWbdfm59B5DsRVWhf4w+D17OkqsVYz6ySZfqNSbH0UZXzbE2raXLEAkPZ6w
KyD7iA0TzwJ9r2LM2VnBxh1tBZ+3jQqXbi1bP9cpVcb9ZF61CLdfjByEXeoi+/SLaQQypc1RCCtz
p+wsYCwN5/tKBLZKhaxrPRKGugTZZBz6Bmqi5MBWsnih6HZbS3kY5wai1aHFh0KKrs2X1Rh3LymU
rRktgWEZ38JFRz26w2Ni5Kdk0j4Rwv2NrvMvTrRtp1f/VKmhNMjPDTWo5CxYr0MFNVPYn3qp9gMM
eTOnJ5N/+MzussqsuyfcjwOrSs9LUh0La0hW1aQOVRHtk2lm5cQDgfTh3DRROAzxzkLC143WM9jV
upung1xgYoryoZqSf4RlvtrCPfSj+WFa9oPKde6u9sfXsg120o2p17vmDvkVC5B+pj9Oidg7Ig8s
W9vEPhw4sAZCMZKRKvO/2+ugl9GtQZdrQ7vJvAQ81lv4UFXoaxL+OQuaAlM+RKznIXVAIidEAepZ
B7R2hh0SqizTn5sZ87/mYajpLp62PKthwlRnrvv2rsp2p50DHO4NNAIsfMuqtH40J7uWev+OlPIQ
N+Kl0Xg5baz5dh3DMcXtduwUj0t14rJbOWX/wRR8aMTM2m9u5BgfI/Z1USwfqBm3rVT/xnpaJ9ST
+kbxmyflgwaNpnwjaFv3y1L02aBDxI5lm7/Ka94HN6MxEr25HB+atNqKrL5EGrmJ+qKeIZzucVmC
hSHZKF40LsnmpqR2SXyTgBSpGp7Z8mJaVWjjC7O5sfOZVHDSJ7Imu9VdexDl+OkRk5hJJEK8X5rH
wocfaOWW7XNU1Rtvbi92NVyKNH1OwR6TdHqzK7Exbe3Wu8WmitPNnPVhbjLljPka/QNfI/ITGqmj
fiL5sfpzO9Z5E+9azxnr5cWbKbStE0eXKUpQfFsMd8YDGAgyu+5R9hmGDxYL4DrSR2CoCOWn0lEB
/7OH1/Q5FhGwtD7tilhiKjb6oxjyl8jht+LVe7SYuGu8+ETxPOxLahv7zgHA5yw956q6pjmAU4wt
d8VX5+0XfSFkYgB0dksZCuEfjb66pYXca1W1rCIforWlPdGYq5vT6OEY6/sag0CV5u/kOpxbpX37
7X3rGeVzMopAsK0Is1srTJAOFny+5K1WzJfMEGtjbrd2Y5JSIU7Z/c2kPgmne74Bw7zOCtmDGIB5
DUK3VT/ufbd5zFrEPZXcLKnOko/9Ourrnztz4FrWxksKmBKA5IEG3jYNZrTXxFvMd166eKpl6QeV
b+166tCRtX039vATjeVjYjnfRmWyipIWmjtoINJ+U3nGjRS7nZjjB1j0LTcaFsF7d1V5RYryNHbu
BrHAI5V1r77ebfKq/CJhOiQ1d6eXzSltnRcMuxrBJkjpl/ITofO0bjyEj12yj+IeNybhBkINh1n3
fnxnTg8x9nDbzD5avvyVRwQ5QiMbVqPMH4nC+IVh57ARehtYixOv+rl+8Qe0kexq71mR7dJK3+h5
yYQf79rWPLleuUUZHNZ6LpmIOetJVoDDjW6g5VwkxvPimAc58c00WrxJIq60ZF7WVWTuJ4aHznDf
Mz15KhsLhJAi9V6fg6kgxiEXWPNFc517C8IQISUq6/pz4jR2lnmdu+3jCNNC9sLO0Oej2aUhTu5Q
ivGM+3MHo7jnIQ5F3lwjhyjoesAmPPXOvuL0xOFxSCP9tyc80BSYKQhYfnEzc4u0j+F56n9UTczi
WDJcsI0ksfkRSfmAFvEdJillvB3fliaWqzmONkZEdFJVO4Gu30mJ7JAQNBgYBvsptqQSaJF0K4xY
pVJjEGNOJoKwL7dcJ+e2kme/t0DVEV5lBir6It0aJmC6bhKL070WxChEnf4nPBeVpH9s7+qsqeU1
NvVrNXofnqGuXWG94pvmgBbWK4G8V9mku25w11Vb7B2l78a030cZoQKNrT1MQxwuHKcyrxHsmk9d
iQSoJMgBcA4J4dIfXQzx2iI2rtS3Ymrf+P3xwyPcR6zyeR06xvhI6sJv23rr3uoORAdiZfQ3MSoK
s+o2KQSuGBK02rI7GxynFZzWbANsoybhgz/UjTwiAP1Map6GYfF+xwgBhdN//hdH59UbKRJG0V+E
RCigeO2cu2237Rm/oHEiU1Bkfv2e3oeVVqudcWio+sK959ZheDTc6ZcXeGU2VQsYHz7iaKL5zIyV
ZUy3rM14PWru9cDYCVXAtki7fd72yyHL7l7c2juNeLinFjNgSa9Da0Duz8ZeBvkLPcsfx5ueM0IF
gASNH1qae2XIM7fE2prjbTYwpHWdXKK56fYKi9MioIYaWa7i3sF1kPb9LWw5AqVyjy0K30k768mt
uoVlx9UCT0G3CB31lKbBeCprB1mldKJN0E4fQ5s9wBt/swxGqmVcDB39qSLsvaHZ+9jIzFU0qrUu
4rcGLT1S+3FPatObcOKvro1XphVta4dnqe7KlcqZfVG8tiZfL+8FoXbMa0Rzi81uU+ru0FvOOYIp
eC2pcVcepv6iZNPNm9IvC/z6iHi3qKHORkR13iU/QRb8nRSXvzdHwcKrzCc2Fxgm+DTD1lsxGuN6
wuuUSibQ86DXY8Firh+/sJsu7S549x8HaBv6DEBGhxlfYWF7it+qgC2b59u/fZPhrsE/Qh9BlrfL
KZkaEZ4OH21ZIZ9mI4/QIqmbjpwnz02ffBQCrgsfpLDVbqpZvpD/xgfQwvdIkrOCp70spYT3jOaB
yuODifd7Vaqt6zq31ixof+1h5ziNtVR6eKKfZy42u+tuYBBJPX9pp+GrGploTq2pKAHclTvq64iG
uxzdvWJOGgzD26gAaZigAkoJzSJj6KDY7VfOihd+XsZskXulXsysem1MGiRWeitRswuwPXmXdsFM
B1av1e7EmN2aNN7ToxHvNteHsXXeQSQza/ctuvpAsbBInkJdKIY+zp2otDMB8Ie0qFeWVJgHSDpc
yUzuc9BlDGqsSwP3A0ekOPgpUv1GXIugupdz+hSb0cPx1h1nU/wTDuY2P7o7g7ew08BfYbfLQUJ3
9lWY8t5WbMfZT+TgVO2LX7CuDvTjP/nDMUKdsig895OCHpVCjZKnxGsKOY7xYmWem0wbywY9tWj9
j+kRQihiQg/9ZO/iYUZPuZoH9S+3uY2lwxjEqe8Ngc07wTvTTNEzluiDmtirt1X1XE/htbdnth4o
sEDoBKthdm+eXa1AORxHJnFITHzjAvo52Mii/OMXlj54MdcV1yfL+/yMnetQK2aItsa3qJkT8/1l
IpWLkbXvQngJPmgkIvD2dp2ct2l5z5LqLTGzd1GnPZOdei08N14Jh1oOpuAZvF27FlPsLjExYC8S
1T4xJEHKQ8blrX7b2LwaERtCZMvQCDr/5ILm8oaM1iSqblnPvBRT4qY2/vcoV1eTkLdRu9GKexlV
grK4h1DlisK7VilnnhHSXnZ/lFtsHEt95JVHA2on2ynCV+ZlOCECe3g2XIC4o6q/2HtuO8fAkt+y
SpX+MmpbPGhet8b9oFcBZg/eH7hPbZTwl0XXIRpvpjH9pBgLYpHvhM+GU3ebtpd3Qmn3dN1qoS1/
WNRG+FLP2PQVA02HQs/zzVOPply5CT9U1r+PVlXzSSBzah5rObtAujYzj1l6NSot5CWLAmPTqk3b
czpNV0yPW6O0EH47xTHl4ZhSOk3WlwqP+oAoumgyapW+QyBpvtMZXbHReV+1J26dS6HlFHS1o5IN
elIDfybjSsgc2zqcL/TZuADT+JSkRDYK79AFKCCSmG6UuVNafqS622Va9qyVY2OZcJBZnkG9nG5D
qzAhsDIykwbzXt1eFNqD2BNUOqSKtz2UiyxYwTFEjBC/l46BzlamX53P3VrOdBFkju9zxZ/ta1pQ
fI6G9SX6FsEv5vExnp+6CBTUWF9dS1xAEy9nJgz5HB1MOV2SKcazWE9/Qqs62aXeCtYe5PCgK54h
o6C98afHEzXJ7hSggs+l+w0+rl/C4Me5FwXFCgPFypbmXxR1VK/9sqv9Vc7LngdlRRJvcAqS/DMJ
HQA0UNM4Mldebx4e5sU0gfk66WCRudEJRGy2ALl6p62n9LGmu8XTnqKjXygpET70zjGhXUfyn+4s
w7hLvzz2EthCGIsPAGVH0wveCua5lOD1vNSOd7RZLLQ1hr/WzQ6+ZOU1RqfCDm8IM0920f02rd1i
ThWviVte0OUcDM7CdhTfKmGRCXYDSTrPEQKVi6WbTashGZR+zuSYkrQsEvQ+LbtfJyJXxJrG82DE
bGndH1f0ny6C8QVr0rMl+12nA+A6A09Ew6KkzTZNbDzVsnxKbYxnowOOCJVWqAHqzMj/DeZNDN1W
pHp3e4Jc7mlqv3AbFSuvA4fYGDNuSTxcUpxEN26UrpdImPZekEPfjNUXsaE2Jgn/rUutgyx9gA4V
x3Nbg2rDlSJACnygr8RVo3F3Tx3lRTLYW+kjyqtdNcC9peTS44bN4dKZsy0Djg3vzCUOna8p9jjM
0nRtp/GPcFlbJkUhFnbs/jXIgvL8+MVrrYXpjdOyabEym6b960WadQPy7QrhowrHa8LMEukX47x+
fG9MFGtQdY19r/44gyI4QMozMF/wQk21Hq3yyc9nY2eXtlyNWfhtJpAKa154VK71Op2xcNt+5R28
yPnpKUIWbWwfmqiDPynjDyPLQdToimpq5gCUHU3JQ49eTrimsN3jwWwQlBJMsOvt4Txy9MDLms6j
RiIpBnZSomHN4oGKzmfqhBI2NkrL4G5MebcJ4ZeUgZXgNkPcktSVWtN9HYFOb5wq6xZJ1X7RtZ1n
ab2kD3qpyOVFtFAqaDDvXYxBznJLFIXwKtj3/AvtYOd0KCqH1EYwCUZ84VrdyRH9/v8hoeti6Zo4
SntWd6iJK25b5vPokOaec71+1VNL/4sOLVXU3K4j2Jortsgek5bOe/aLhkeakUHjYUYs/W97So4V
3k3R0VrYhb3uwuIkRM8qVe1J+VqV/bQ1Yx9FhXUlBe9tcOINpM0nqy33KLtexwJNVgEkdq6TP6bl
EtnCOEHBdmksADv+cIGOe58iDqe6oVvnmaMEXoPhXOHFOJA566NZt7cJLq3HGoAw0jefr6vjqlpB
AjqbafccNdl3ArKdA3WGnJHtOvTdSe5RAcRLzzCWVSEvqcNmzrfXDvI0Fr/hU2bWx8Z6yDpITAhq
+WLVf1M/H5dZ+KfIudMYO/B1ItqhiY1tRlc8kEC2rGtSgEvjOlbg1ByMHVatv9CET6sYATEAAWte
pxOiUn92WKPOiF5Ag8l9PFUb/syDfjRDhU39n3AmY1U+tMpEFjzHgjmrY/5p2nQ19gPDaH+4xyEY
0MrA+2LnJ9k3z6mRoESADJOhOQ8pURWbf5R/xr4ygYpU8ipl/dcNwIiJ6Rkm4z2ekUV1/nPA/WCp
4BBk7qm0rWMX92vPzvZWl6MPsmgDAnjLhfk6CcaJaYWkabTEvzplzSLSYV/lPRu6Ho9yodQ/BvGb
kNnrg+/3Jx+MXaWhL3iJ5yz40P4vBuCEOdM6EtN73DXbqkdbERc4MoaQei/3tvboI0fkv2aOf3Na
SBqj9NGqDMVb5aV7+yG5N/ydnwxP0Zw+t4hPnCA72jo4jBqTPiJe+NsvodC/th2+FX51VEpcoByi
9MOoMrorn1d1IIDSnUGRNRFKvyrbeQgN01y9m1HE8rw/wdxYJrrcjZB1am+g/5rH99TEXlX77j0K
kQYPQPWimtVdOnVHsxu3DZLdiOsGcGO0clXEqjKN0PmVPg0nlTKguXJAvJm8hybCpxj9mmCvGOmH
8AyFBfpElhF98DS4zVLZQJFMBc81pyBH+keRJkrEkTYo34luEqNwQQEf70oDU6YQF6tj/J8Ifhks
8cyooXxp/xZMpFEJBRiinUukwr0f8EPrfqXScJ0DSWCgJL4zKaqDC+Bkkwft0dLzNpIUl6FdonZ4
GLN8OcAWSJd4mJ7iGN0LyAeh6mvsMPx9sB6rzPgyA/ZmSRyhtTJeK6P6Zoh1eUizBoyhLO/jfY+E
a9Hb9jXjtU0rTCvNzCwEIt6EWFnCykoTYJNDvTWn9tVvWfIg7hWLomI6UKjrNFE2a+e7NZkAlg2G
sjHYPTSSKVmuC4izd8sIGWapd98Ur+FouctRuc9FijmipKxP3LWfBq+9Cn5JU/rMWS7VIRCwGVV3
YCLcRISGlyH8EnZ5wQhmLkWe3fPR6vC49p/QwOmO5o/eRXsDimVUYhPH5oOBtC58+2LUCfosEHNB
vIGAiUxG4Eg2y/wDE/evnuc3z+G2zBk4q9Bajj4lWFns6sbZzka0e7wZiaZuN3+meNiGQ22CHZuy
dYmGwvLs1wJTRdFhPYwbVJKxkf9zDePATVYtU2DNKPzcfaAkQDgx39SIJ8H2vIXZmtFSx+xg+6Yi
XgRYZN5Ur5Y9HaUXwYWwYK4wmy+8xFjBG/9wmh71Es5i9ia4G6tN+AgZxea4Bz4cYJnsv9vRO43K
JvZqmhHpi71lJ9dYwXID0Pb0MEB0Y7Biun3NQIexVV20ica47mzmEaK+HUmUvnBlKrnusNgPpbOe
LVI+e3wnSQxSsooPcwpZq4G8LN5az3qqTfqfCdNPaUI09HdTVHxqo98Vtr2GR7Hs3eBLpyyEHeR/
MbzkRR8EV+klF7glXyIx3wbjXyUtxkocqvzSjkkKgJJ3g2XrlPh4cfx1CV0gQ2nBHeBzpLEQ7wNK
Vl4seyQOIGA3n5Q7EFE0oDQ/gE7uOlQXcwDfGATjAvrOSgbp2c3sM3m3XGIGmyQffWT8NkQN0rOJ
YE/33dTDuaYKIgFu1WTDN43CXznIS6CRFJEgq1W71YGPQagyBMo+nJ1GvClTVL2l/seb/2X1/WcD
CG9U2bKLom1T5eWSX66Jmzn96/EKZJa3LxzjzqUHBwIwpMZJHsy30J82XFEb02vA7Fm3nh1J7TZ4
vOCMdVySEuKNAbAwStG74KZokAnZbNT7cdk06Zer9CpNhh3Bvp9xLg/dPP5ri+8qQ6uGk/nNxPAp
GB/RjiRvPYgVrqkL6rxjyPClwujYVxlaOCzzIfmRTnh2hgGGkF4CzF0rtrM9dM84sTcYcs4zrK1K
qLdZ9WukqGi6+nWQ4H/ViriTeHaePe3vmsJYNI/An7INF656IN9Ld8fEhovcH04hVgW7lM66jtm/
Ink7eoO7gZ28wFuJc4a5AVafs+aSNoNi6UfduwvMvZ1K4FRygUDmhViW3xatdhBmywb/Vzf9Kavo
7EjfQhWFPHGyLsNsP6tkhvb0EKib9ta0oy3x3ZvBh0xu+heHpfKaleNeYvbHV/ceYxIcSnoK0Tw1
2WdYGhfmAGEzrNtSvGS+dQrjn3Kwj3iEQogNxspujScYZ5eJxpCF1odrIiOqxtvgcNLoxgW3n+3C
+QDcGwxIoPbgg28Nm1LaOhYrwx8KyQc9kea0q1uEH2m9MfCaLGD6X2zQoR1bhUhmv2MnP8AChQdQ
ihujDR4jv8OE89GdxDkovFsmmufaMR5BDBwvbXkD24zlWf3UGYOQqd/mbsO1BbIYxeFXjGYjDrqr
X8uN67sH0DunwP+LwwUrUb92ehd7vK8WIy17MI1oT93u7jfii0E9o7Rx30/ykEzJc4TtURkGDVbH
2UTGQPumHvAZJZlrmJW/rE3KYG20L7j6XweMfQmmnrkoNrGobiSlvsyD8QxKG5p0dmosEr5JDpyU
sZti+9zE0SvgxpvDSNx2KvjDw72jEK+xU1qVviLfAowqQWNRbnXedEWHepjRjUYuE2/mPWatX0Iw
U4xQkpXt/q3D8iZcvZ9sZzm1cpWp5jWb21fTzp7nSi6d3j8w+GUVUr1MpDl4KT4cVU6LQHV/Ww+T
s2jA3GDHictwWUfxromqF1ZcHG9m9sQhuDYG9sajA+GB6ogwVAxkEe4LJDXvVpmrrYg5wyZI6qcW
lpVAxo7OEkVr4H4Cr/ZMhkwJYA4JPDuLJ3lWIWbn8X+SfOoOR9+pK2oYeqMsLvhgGSKzoGO0Nh0n
5olTTqHBcFM2zWcj/e/JCI4UqngKCxf1pYmETcQncJ0gC41/2ezuByWRXOLj7jr3Eo7MDEK8qg1K
5Libpm1ReDwSTIvRtZ37iBa3CMrn2Ql2xZA9tzmwH18ghG+yQ4rMXwscYIg+/LBtUB+gcWuAqsat
fnYt52aW1nYyFIYuVHATczEPuz+g6ZecjDno9M/AbcCgdRdG3Fsta+cp9GW0KlzF3iDgPKjKFIFF
gDa0nUzosu6x0WRmZYC5Z2NRe1gplNhi6ViRjfTsTxGFhrPWCFqVl72EHuPmGvRI0sLtwKCVquhY
FiCsTWdYDwWnvapFy2FWpNsh7zINGzcJjgUc8icbwdy9x2e1BzEUbE3JsoPf6JyuLGss17UVvIFn
wEDRk0ctZbNx4G+XfcEHNVQbUkSRV7D9S5gDQLcxcmPrTLb/htqELT9trcj5HdfKW6Nw54kOUMJ9
Bpb+MUCdR0W18VJiN+Ck8AiGgEv6A+Obs4xBntusMAaBd0idii9DGPvMwtGlUU849jtxdqj4RP3H
ihpWHlRJxDksiIu5Nnl5MnS8MBqxzJu3lnlcGYTv8A+AWgRrOBSI+frFXFU3AzxHHNg3G4obJNkN
1lHeiIFdLK6uBvBxYu1z3wdGBz2z6p66lgPN6mKKWORLuFMt1HS2XOqQjQByxslTayRCl8BArd+h
VogZdVo5hoQuvqfulp6ItVfBw2ZgKCVhYE1g4soka7hhLdmJz6QWTB7TU+1k19ECc+f2pwr/qWhG
NBcPshY3T+1A6c0nE18KqjHfD5yFJj9ihH6zqEtoxdC7FpmkQfPZLC+FM/Wwj9xbO87Xxg32Zm8s
zGHe8AN0C0WSS+V7cOJxGgzyCOXjm37iNiEj6Misq4z+oko75kBmJl1JaL+aMrVAOlNkZ1bb8FIc
GEeKRtWu0vckM+6GbeEPLZZ5mhzBiHJFK/PDwEcW+tT0M96HoPP+FA4rRtxpVxuvTD8AsgimDUFm
N5xt7Lhi3C9+sAtmwikUi1x7pI2ltXVoizFtorunhpucdSWNYD2xNGViMv5wI9DTtiWpSjrqfRwU
TUCFLC3ySorQEL+MOYufWrbZPyfQ49n1G82wbpiyP0NcasgLU+j/wKyROwGUSyxylpj6g9QD/t0Y
phoFZmlVl4Ia8uynykflXvpeftQzUqyFbxjzweor+2DlBqVU77io3ZJBjuwPBfMzokHKtx5737wI
fmTwz5luYeFtk8TeCZDuVfCWwzysGLfPiM79gQ2bCyISm0sPuKm9AIMaVroT47KI+SWM/S8D/G9P
dfilHrtO3R4poM6wAd7MDsxZZTHZgYaA0vdalu7SJNSJW4UAC89iRujPQBqqEeUo73whICzEl2bs
trXXr/wgWfuOsZzm4Nli4muJlhfHgWkHlJqQGYZIE1ZhS2lI7Oanz0wI14u/zQout7S9WqBpFm0w
HDvRvXHsM++pd62i2QM1qIBJ6XNkGp9sQ3DToX4fwb6FQbbtOKcng+W0Saet0VXB57lWs1izF8a4
ahf/rMn8Wwd6A5B6ybC/wJSTfemxv6Vm/hVHVrGOO5c0GTakbvSLKYMv2y2GEhAW6excPGufytoY
BNlV86qujIUdhBc/5oyXM9PvZjjpvrnWM91RSCspEWozcMa3h/WHnXVVdizhyUfwpy3SWjLC9T2K
5ou2nHe3S0DEBUfDjNZWWf2zEv0xlXqdkxnMG/StZcasvnTk2nCDhfQzsDbhUz4arxHkBli9oLSm
FontnF6GpFp0bH9qLf+Nhr3xkmTvZXRyvkVkjPHmiIiCJXrmp9oRL7GMwaKbdEuNKMEoZA9D+Fde
wnuevBOka/wemjsvv6F0dBinRIekArzbW4sCaL8sH+jYtF67eb6qg/ISuNW29ONtmxovY8XVQwzU
EfQge5lmxWm47ScUCibcm4kvUTDb7+qrXSM895L0QhCBWmLo4t3vAVOSIwBz2eqZwLmUGp7rnafS
/EEjSh3ODrzUn1bgXBBEbwJegMmCHcPinXXoapDF60Q/m/XN3mtwLvotvwowL7mDxE/A8hHslh31
ENwm9SqRSLqBxhzTuUGpkmHdrUJxQf65yTuOH4PeDdf+IUW/08you3McoyaaniL84Kd6K0H2uZAd
xezjIvDveav3DJhvJKsuM3+6jjXivpwJNuwf5P0R6oy6aE8dCoZghh3ghH8zLJFJpNehlxBoHv50
Ob44BMzLtNZ7M8Pl0NPSVmiVpqdJSNSAxtLyzX0EJFRios3MgZ0KAwnJ4Qwv+ZjNzqrglSBFyJan
WTHrV/7TUOmjp4tT4uAJGFAb5voTqPKrfEQ8dnVTrpsoQITy2GoB2hJzsRLAURIWSAAtua1GlCtx
9NSM8p9ZlMToZEvLGZ64PzYDPO/+EdxEG8Npj1pqHEiW6q8hw4FenhujvPW9XEcI1alldlUr13aO
3UdG1rvMOdnD1FhPM056Gt/WDfHvPWw7xdnXNzLt7yC0Ip6L8p0C/yGDQtAEZ7xuKXKBEg0b+Jco
lzqAqA+pNUZXtmzXoK/uAJ/A7MfN0hpBFiFjr4dH7CwQavAnetFLPGIipbUNrqEBX9PfqjBBlQNx
OlbJyoPnqKfpPiCXmVt2XlFgDvjwCph+y1qkyd43oJRriFAQsq8tH3QSmbvCq7H8MigyKu5dj9ub
ARH/kJlgxdbBHeVHElhPDsx3FIqHrkMEGHZrcqyAatrJe4Y6rUr7HVokQDTRTaB5HgjfqWuPRCJU
ga1BQQWGu2LNkCAFHJ2/0sYYWkT8DaMN/DjxL2RYx4t0aFbaGZknhlduk239ML1Slo9jsq9wV+tB
bmsGNtzCq7GcIWSNr5iLWVNXzScbr62AdW3q+n0e7GQZsQJzqRf6floGUbpkKLgvx/AwUdjVPaip
VLwwndr68bAKg3wbUF4K28Waxp8L478xxSQ4mWTpAWWMHxI6PJGQ5OsTCxwEsN1XoZHQdekEjolM
YBy9kVD3nLZw0WtxTAeNRGY4B7UCsaCveQvKYISkbiXbfpQWh20FdQqQU+Ldded8uNb4KSNWJD0D
GLMpHilqmDTrSz3GObLM0Gdf4c980NElqIxbOrm/48jsqjLKEZUU8SITLbwGNYKYttybnXdUldj2
iX8sG+vbhyy5zB7C14dCNOyjbU5yJTMP6iEkXjnrHdaxuBOIVzLN6qlKjffSbtdZXR502uyxbMJ0
KM65qS9dbG5aC+b9MHynibPlGl22mILMKd0NCdQWPwAyDu2hQShIxlonSfB4iGqpffr2MAgi2IBh
vUx99NdPe3aU3p7RHb5r8JOy+ygNPJSug/mks4P32hW3MlYYgHE06e5IRCxDg+6fLTy+kBWB2uBl
jvAPLzC8LcYOKKziuWBa+kkS7LAcopwVQQrSTykKAgk2jDEHtJlB3knm2kd2uAPDuOW7vrP8+ew9
Ru5+03NLWRTRCO11QNZL5twLJqdL19B/EhkfS2e8pR1TqBz3aGOfuqo/pUZKU+IC62ebfx4rGS7t
HCBPaRl3DWIHxhXrmQgCI0MDJt3PCTje0NJwKqOl6XZPYdfRbTa8ICHiizgKWW0T6l3OrMNHRkQC
ySMJdJ25I47c4WyA/98geJxRPTUNiQC1XcebZoxenAGiWd6DRq1UmSx6uHXbsHK3GpEpohpk9vVv
zl57inOSDyb4oRZBm7FAxl2P2EhqTnlqxAN0j37pNoouE/WH26vvOTV//eHZCxBwIOvj5/Dvbm6/
UP+cIpH9qnK4YKVfTOQNBk1PIy5+U8UrzilxDRETJCpFLogcTltTta5R0wno5Lat202fYB4N9E9c
Qq0qc0yZMnKjBRT8JTrDVcS3xv8DUmyCj04qxqkfy9cp8wDuMOVumbtyd2E1Mcb2UdU/Ed+FM04+
4YaJWK8NBxF5+bay/WMANq9N5Jn18dIoDEpQPtuiYkQhnD5bOi12+/Zh/W3bTZ2GMKazPeuii81J
FnZWSCc1nhxcrXYWXqzQ/MgiUa7QWW3HpnsbIdA2VvDhQRseGufQk2RqqRmpCD3jKu+abwYkbBHz
6AC77aKI5VvqRO28ykI5n4QPGRn6VV0Gx8jwa7QFbMWSecAsHWBJrv5MTvFGghZze2U/p9S4j6BA
MaRACNWB3+S+hDww46AqO5e0Mq8wNyQw44DA6Q7x01FA3dnILo0WuGPg662RY8BGPIvaWAAXZdE9
BC+p3YllHTOBjItPhzscBRYwDgSFCGHJ+viKi+H8yCtLvfS5528x2V+DktwYtr4PVvrTgqtyo/pM
dNeV9KqrR1QTspsnikHuT5ub1vIoi6M1ftDvqp9+yxbSz5Bdyil9HmpU8sKv3n32aLnFrM1kJQ1+
n+7UO8dsbjqUz+0w3TGhbMpm2ExWZC4ixesap+an9tTZTIonlpirdgJ6EOV8WuQgtyBKAoASyjzO
qf+eSRdQXj7vChERBZecw8m5apT5tTb/2gGoAjn89Xvx6nE7yBk6aeX+s7RxD5nmma38DdGF3WbB
+jWPvkar388MH0lngxPMT2bCRTUlvl/wZwj/JhdfrKi4zMqXoNcnz5TDvjB5QNBz2biBu9dhqNXa
Fsz7M44CpVCcC7R+TfET8e2s26E9qDLeGmF19BrvkgHkAvULNRB4DHfG3o7U3xpSHMuFbOcK+wmn
9IBqgb3mXAUsN83+X8u3aeYMN7xCHa06jijdJLGZ/Y6lyb/GHG+xJLNoHmb6zMxkvDWqvZNS7tma
s3+u43UxA7boW2LkeAwWrUHeXUfrisVrI8zo18QeCTjtR6UdWSO181oCcwsMll+pad0GGNtDqeG4
1nBpmx4xR4Vo0p0/aVhfS6FeYlPZK6MZbqFjfE+TeMu7kUoIGnzL0nKamt9GMbEnY+udHEEw7O3N
04qAUY0nrazvIVD9eWpfCqzEC5w5z35bt+uZOC6cUmJcu8H/WV3eVw9TpAycP9HDBgrBt17Hev4j
YK1jxt4OqXoHkL4mEe8TbwkfntGSJ2gWP7KEWNiZNBphsupxjoaOhvcEFd4lQSq2Xrs+/+oaHylB
uC/6rt/MKQBilDwvVsWdhEu+ZM1Tb7TEMFqMo1xXY4+dE8W5jY8yGSmwQ60mKk3rMEhprHRaImv0
ISvMCc55rcQBCOVzEjsraxh93D/WWoc5x5f+nYdhW/dY5OESsNfoafYMhnPzoYpR1PgcDDTgIO+8
MOY7IATH0+5O5EQp1c7KnfQLHPT3RqYYRDMOYt31W6B9QH4CjlcHESxhCVM/7BLuecaSbwpA9LbU
tHoI7nb8mXFH8sS0hTCCocPJfuvRYxBl4fKM0HFWY2tzqLd/miY6muRnsxPXh7TL1kPk7uIeIy76
89Bm1adihlsT8t+cLZGwzO8UvdZkKtKjitWg+3dRUWd2Ob+pcCwPQ5gR7PAIGqNjKVDjYB5cR2X9
kz4EQf6w8dHlF5UDa7nguuZYI1IM6WpYzahkIBah7AQGKS9ZnH6b7iSpm/1DUREwbkdBDViNz8ak
ZYsR/yfKf0zbYD8bnn20CrCcRXuzyQBJne45AwNbZvnFIxBUmCOTv/zFx5+aR4zNk2TleoiiZEj1
mrILkVHDps6iQq2AJGaOsUhMlDtzOrwLO9zUBM04BatldlOM4DY2wkwWwfA/gQH6kV1tUlKwXpBh
2KdA5xxfnDyKZ573vVvBEzvhdNjRJjeb0lNUgl6L7A0d22qq23OWMvJr/XRcPf6ltGn42nCnaNJY
q6fHHEnOIvHrb9O2Dx4I+96Id7UN2rZLnZ22EBskcX9ACBdskrFfmP3wanr1k89TDIaLpSgRJ19Y
TSElxDvxONgYenwETP7s1r5HMSbk2C/LHSbCAWtzB8CIda6c4pskZJphFgrYTszXMBhAjhtXMTHu
MWaPYy84+mal0BMO69JFjEJMxSX3xZmJ1WJKBc5h80r4yVGaTCyIN0QmNBPpBS9kWcWCfq2hxKm9
SzAOCwJBUD3FV4W5QGesj1HLC1giCo0n1LTXMicNxSNxxtRbKx+P2tHg2tiVua5/9O3xMe/e1QYu
Fldfmi7cmELzkfRbMEC30pOYUFARLeMIRM4jyTMAfJWgKXjgCd68mR3RPLjvQiM7xlZwg7MLK9PC
8UBOymcawGZ0vM5bOmAlVrqJN7U1rpyW7rBPXhtLtcvQM196jzAESFvk1GBY6fU2rR3i/OqW/TlM
o8aP/vme2ltTviO9ibCsuKM6wrnVOmuf7WaPdNSZumcypqJVnkVvNIxXIkhPCWZyWkPj1Lv5L/uI
fDkSfNNUOBl6LtnBwFss45WE/YDzs9wVkF8K2T/LAMiGk7FK5GTacH9uKyt5IZcU8el/nJ3HjuTI
tmX/5Y2bAI3CzDjoSbj2UB46MidESmqt+fW9mD3J8EhEoN5F4QKFqko6SaOJc/Ze21kqwaBwEccX
4Ra/gEEph/Y7zG6ItdwEWzaGXijLlczJADQx19di5ybto25JLMkQh+gmP5bWxLHIukLe8tMxm1d7
ov5tlbh1ksZ8teGYNiWTrc221M+iRxijE2aeCtWw2CmXkyyp8MBare0MeFTazleJ0jMymzvZw0Lt
F04iDaE+WAp6Q0tQY1v/gO2xMG7n7SgQ0wZmUF7kRgDbJePODIondd9d55UBvbi0qOvgGWXmHRFW
zXa0FmQZnOKi/OWUrFkE/8hVHgZyFRApsBtadpoSAL/L8nvR0qXpBMl0pK4yNdS3GV9JEbCYU/F8
7R31kBPGxrnodW7ZEQx6lVjdKVgcsQRY3eAO7dbmkG1EArQ309clBzcsorQB4+Y5zzXuof7o++Oz
DcYuofaOSx2VkpV+Ad95a8RQW5DKSWu8csfoR5dHV+007X38qujxrydglBetdo+BuTwPBXcraOat
FWRf07jZmbBXCzoau5CtANK9/slED76qaijkbh9/d2MwUaQLI154jcd+3XnkWTWxWYGZjJ+ndrzO
TQSOTjJqwjkXoZ76RsbvTz8oEJp10y93tF/Y+n0NrKkAUxld99COo1g89DPl47EYftIGA+OVjb9N
YlHi0XmqFLvpASsTZcLyusJzgzPucupDjA8GFlpVz6vABODfZsuA9YebxiJkqxcvbZ9ct4DDgqa/
LRMAxfFkxuhVQXWFDccWv3SI/xQOKp5qW7kTWqn+m4kgMKM35LJ4wy30T7HFCIlEjSlUGbR4BlQ+
lRM+EeH8KDz9GlvmjhrybuTXCZDZFy40IsDugCqrWTyHpKXh3mdrQHw4lMgrukd0NUODc8ciq4ry
6hbBCUWMcTc74rZ346smM+t1g9iTuv+lAIUBFYVlsxHsQgp59PLkcXDoifVTeT+D8CTS9WbOhl2Y
oU6rS6A3BEw07jSDZNZ3uJCOYT9SqFLBZVjFOynsr6OVq43nolFaMgtMSYHCG9I7Xf4KC9pmvZ9/
sUNcyzVi4SUpNl6Ce2cKHckvgDPZ2izM+wXJt0qIo+Owg3akoRfsLYqWntW89tlpSgBXpdNRxv0D
qIQg1SGz0om3p/RznAbvccrzF0vSuQTYqqATwojzkcPmdDlMGjp1+VqzOw6FdXQb4wI2xAmi0U54
FLhTvrxefJ+cjGygdJM69le7kfvCET8nlT2P8D4qf0FA9jdNHF8Z2fya6+7E+HowWDrcKr4yvYGK
kLGZsTkkXndqGhbb2Qhvxk78qAaXd9rshUWfO/e/hC49eWHOpxodzoWnnN8B7BTyR5GcGJeo39BM
m/Suuz0dgGPUMB+Sz0I5GYndXNKVSTZNgVkZMzdUH29t1OKH3QckOAiu871jureK9Jqt5JPS2cmI
yGzlOE+7zHvoWuO2Tctb6dgrTocUpahKunP36qc5G4Ns38V4Dzx1CuQvr8hue6/ci44q1MzTt9n+
hRUuYz30L4UlTjXnFPh/l9mYf42C9trCWo0Ds0GHSfOqoRyjlUOoXoZVtm6/xoq02lw++lG/oyVP
5AOLKHPgdelPD3ZlP1YeDNOANEJjmh7Yo4+rqKp42ZGi7oF31JHlyVbWKU+H75pmo+nEt74vtrrN
6FUrXEzp3KZEuRDg1NFCrpsru1W3jJWroBS7wJLRpfZ7GALR0G2rMXvKWA1UQjiS1WzQFaxmlWza
sPrpzzVv3B8epNOydwnqnxmKWVuTCm/1WADpRGpRHscBjXrZ30jkZJuBeYmNMIUDNGCiHK/SkBwt
n5GSaQoZoUSe5H01KM8atXVvOxVxESOeeodWcSiR+8hngX+U8pJ33ZsB0GQ1H0M4SivADN/aLtmn
bknNl1yLOaXNZSW3GmIbG8thFfiIPrPoCivGKvcm9BS4SiKUGsWsv/VGcSx6oh8advZVP2480X7v
YJHiBxsXxlG7y4LwVunmtmAyIIfmd4DXihHW4kYVw5Xs+kebn+8gyWoFFtHWvtSdBcuPKlUgE3yi
1R6vOk5Hgxmpeqg5BPAnXImEeaGyvrqtuw3t4Bq/8wb0JWJQrA06XnATKfastmYjG+ffm6W8wbKE
rircjwRuisB79YboZcyM29SfN1gCD5Md0UCn5+NPN+isXul7XppqOLYkJHWLYChgPidcJqDlB27+
jrIxDeTYPqSh86MS+dbsnB1Fx5NL0w8Yrrdyh+UBJMDv+/iYiGEd9+E+iX2MfO5tLVjcp6bZQLYK
EMQ6WyN075O0e8HM94L7+xA64LRx7N/gTNqLTK0rOe459+0SgqLRDfTPjQv5n5RRh6CvhSrLGH41
K+NXB+MibMjultEMRq/HhaU4WU0EQfnVlsn73iqxgJTQVgziNowpO07UoNnAwfWj6kr+747swAMX
/uKNKbaMClm9RWswq/ax9zNW029lRvTVguvGgdVtYK9V8+Voma9j5hyjTKNVsvd+Pz22BUrecLyM
Y05zC9ynGdxvUvDeZn65Aj4NL0IjyRjYY5WddfTwkFkZaqzExms8aoTajUaWpgd+vtFe9bZ+6NjG
zTq7MfnVAX1gB+BP4UrmKAPQsLeahh6UPT3MxpwIT+pWyiruppyEnoIDa90QDkKb2K7DmzLuXsi1
u+vs4KFN7J1BM0hkxWHuW8TlBTNO9hNy71NRJLt0VCdimg7TTFjkbGQ/QQe4L3zR4bM/4ye3xifN
phUoeSqwJY+nqmKoKno02is3gtNhENNfjUo+PbbUjNy8R5lgvnIohGpgQn8nMsyyDkFtIl8k8AWm
vylD3OfmwAyarGXlfenS9BFMMG0q1jWzSnjyfnPB7vCmiF6dsQSjJtZuR5yJmk+5Me/Gcvo2AZny
Fg8y3nnkDO1CJ+peIuFwsHZWde68foy3Ef/Ay2hbepaNnJ1AUlO8xctIkI4OeRsLIoOJRRpsikUg
+03fkgfJjgSp9USiDyCjstwaLppysHf9T0671HFcCpkmBYoLqkXW6uNfJrkwlMOgyA8//+//SA33
RsN6wvqsPE+ajvf2hxGAVTIZOvNesc/GPDsUC6jGuDOlieFHVHQAPr6g+scFHVOZtpCew4bl7El4
RUMvkY7e0YMVsSIJAqaDm7YIzxtsEoblHrRsjP3HF13u4vwuHWRQcH+0Kx13eT0/vt1HedD83/8R
/ydAFGGmQz3sh8kYH7XGEZOPalEC1iA+4iCrbrH0D/R8TH2BXMa7/fj6725aYRiRwnJdqZSw3eWf
/319WQdunZvp0VhWDHLvQabnVfXgxvB5J93L6xR48idP+t2r5aLLCd5xkfTYWttvL5pw0M7COXRI
bUnLgVJLrp9cwtCIYQ4EiWN23WdfPr7PM4yTdpQrLA+UkgRvqIV99px1Usxe79C9VzNwL4rZ7Ics
PL5bSZ/jOFq0lMn6dY6skMEnA1lY5+9YMZi4tKAF4tnsrN7ebuRV/ex6JEk5EcdDM2t/haFbPKMl
YitGES4TykKL6EjcjuivYst6GRp6BlDo+k+e/Lvhtjx54boEolE0Y3v+9qeUMvFGbIEd4SZmBafL
9KBcwLhDIZreJBYgpSFHAl/qmYhNaMOf4KzOuF28BVyqpsOLt7StnT9P6q/RZhrzXHL95CgLWh1F
Ujs3hJcU4Nqk898QYVwK3anLl6zEMpfYZ1+znFPbxbIEkDyzWDVajy2hl8zrRCnzk2/4/V25luSw
JS0tXW2ZZ98Q/fPJIUI5OYZV6vBKB/2aohxEzvFHOPjxQBbLD38zYzCaJD4Ej+/Gk4CR3r5CH6dY
M9QNOoK4abed5f6oiAp65rjgXTWjOFGQoh2EQ+E2iOLvcAtQ16VoND/+Ge8HEq9QO/wC5mdHnP8K
2dcw1gcrOeI3J3maoO8HJzBph4xoZcNuQUdIDm92ONZH3Un/+PHl309bLjUi2wQmKlgirOWT+2sg
6dkmM0wEQNGMtr0c+LsXWJstpZHRfDLHAgV+awy7jy/67j17DhhYj2lEact2zLMnb6s8I03CmPeN
bVu/JsqeL0R3pC/ZFLWf3N+7GdLj8zRNnrEjta302ZBC3j1jTqlh0UA5idZVasINC4W8Cy0pSJFT
ixXjP9+dEJaSrueapu2oZQb965FKZgQrZcHBuAzJLbHU4n1GnNPUyv/kQb57e57SsB6ZkS2067Za
7v6vSxW5z07SEP1ekKH8HHc9l8qtetd1zfDkZ475PA4yfvr4/t5Pw56n+HZcU9u2qd9tKIahoeRX
yZRmgX9PJm+KHA2dWQaX+zu+E2PPiTK6F1n/G6mc8Vo5oHR0kcrrIgSV8/GPef9++XwRRHvLpotn
fvawkdf7HRpmE4A0amQUiVn0LXbQmF9MlQPab4yN08dXVN77p85jV2weWYN4z/rsmqxx9I8oIh2H
ShQbNwqmHSi9dD34qjmoyRzXhornXYFO45ehsbzRL/wST6P7iNyaiKW5JkRwQPKbZLSV3UR491ZM
pvwKMyy0Jlsm1oFVVt/URd3cJrbkGGLCbbBEED1QzkofoJ47ewJx4HW5yQzdH7FcnGpBv3yaLrPF
iR+NioJTNn2NExjzqvdvXDZsayxJR4dCy7qDHEUjDDxWxiF0VU89bSmC77+AaAYhg6iaEjmleMGx
bT22k3+oiWuEI+4ZGO6r6q7rxqjkyDKFHHQ1K1yfLcydoCbIS6msfCq0Q27IUksAGY2ChKRL4xfr
NzodFw7N6C8y8M6gL1+6pClNpToSsscxGAntCv7JYkiyhycLpPaTr+vku0vJDU+f6qdjlEuqs2VY
59vRxX26xvtjorBAnBENrn5A5ozRGIOfuAkNoCMDIBd6YSgF2iUwaJyH6RD4efUEiVVcd1PFFb2g
OERljbrEp/lPgm+KFN30fwcUOtAoL1jBSTHgK11t2aUPHDLZItyr3p5/D3qq6KZZ1rWTZPS82O/O
NFhCtLZGUNBpktmDNY7VQ2daWHJsMX6bBowHlNm75yFuh+84iqKjZTok4rA7hbzL0PBl0q6KEKCx
jJLmAJ5nYFsBLsFk73NlDhBVWopaKzVE/nhR5n6/Y/wDok1yCNtZ4EYn/A/jprZjIploPF10dhJc
KcMdt6KH1OK2TnhMoqa7xw+WrNKKc2LkUkbzhDjoMXQPoMuyYzgyc1HlvzKGlDqjSwnAWdA0+HOR
KUHL/F7WTf2atTzzqsDcqhyCKEFe4BV0Ad0h68Y4jfuekgV9I6Qhyb3nN5DPSP0q97LNf3U2/nyR
+Uv1id8ZLQlzXj6UpwAw26EHEfvDNlzsFzOyUqjlZTdcBVjNn4whJsMxM7y7VHkY20ShJMoIXKRJ
6A+IV5zqKJuSCDKj6m/0RNq3aOtvk1l7e8JC9AXHrvjQ1fjwCo0mck7m4OCkI1jfLhkuehJpb/kM
+50GSnlRs9YgnSww4ENFuE3tbLwFeiS55ZnTPF9EcduPro1zcmq3jXTorKUYUYEi9Vi8Gpfzn7X4
U5YiSUSyya8eCj4B7sP8bFAVXtE5avAHuOO+oHh7LET4rdHEPDZGt5Mhkhd3xHRlDZaxVcKfT3bg
mDdi7H6EsX4OE2LA8a1Gh7Rsum1H1XPbMhFUdD1o0xnVFB2dxd1IektBn98MfiChZXNR+jC3/bzd
IPP5WkKgvA9Siko4wRcyjEuyfN624aXjA+I13NnaFEDKLnB7wIxq4VEGgpku7NAMzCi9bXDedOTR
pgblN5pAPSAwjSqmwZyHfjfsrmLfE8xAebovWquNL0DxPsVN4R3mrhpWrWHTR4wn/8aL4+G7pG41
IqPSEGnwgq57MRH/Dtdkp3uSF3Jc8esyicEj5nV0Gg1SDS4cV8vVGDT22lwSlVHN/XJUEZ+cLEbm
4VndOi/tl1ojrZtzkjLDDDK/bZjiUupFywTg41UNzYgAMn0dnCWdorP9dehO9gUZ0t02MIR7LUta
sxa5oSTO4HMcvKg6+HbvYEPnD8HfCVXbDcZ7YIXx7SyIJAyIWN9YTeiD5UgQyzZ90hxhLol7IjwG
KMt+TZGEMpFXAGjN/TZYkW+EdsyNQCv7FjMG7cg1NoRoJRo6xBl4k7oLyEE3wS171K9wGRntPR5B
F1WbLn7quLfvKU7wS1GPH7SiDYoY1NnAv7OPqb18hsLX6mswDCi3Q3a/QTtDik0cJGJayD0EDpBd
U440qSLh1M2HpyJvfEGMQhRuVYtJVIazBWov7o7ARpaQKy/eZoMkmgPb175vOhK3yQa/HDsGiTOH
zbEUHudTz3c2kkD7rTHQ0jGXtMgstex92dGMMZLJPKL+LGAlFymWOezoHsaMQ932Pmy2Zt7bmRj4
2/E7n/PyjhhW81jj7+csTsimp1/QidYI2CfysRdfgk5T88EZDBrTRTnDYJia+7wjk6iubGvrkyqD
jmxUq3h26wdbZ+UasG6yiqIgRggCT3atjZIswZKpem+3xJjPnt0DLhqq7VBEyAyjwqbZGoFaR+wH
UaIaxcVIVsBGl9MiOXPNjeJgt8564G0TZVS+KJ5bE8bWHuMX+kowYO5comULaYpAyIRzJ5Kw3aqp
rZ/6OMYWH9Dp9Fwjp0fmIS8BToNY2jG/TOAqX+vey+i9Dw+i7fMr+kPPDPHoNAdL1xcA4MGE4bCV
2ShPtcgJ2HLmFM3clECTaKDHR6O+E7SvryLKuPdOJppXUu6qi4ns7KOwPQR8mEi8PVzBsqTkmsRr
AgNoY4f5uA4MP2FpZabqigZulbTz13SEf82OEtAM8TX4OBTl/lOEl+VFRg7Igq6e1sPAip6UZAfU
I4Zheno1aT8eFZysG30aA6grnZTYUmHp8YCd+jF0wuo6KiZn05aMHs0ieznOOflfmAUvermUJwJu
bcxHez/YHpptf+h5QwGyispynUsiASxgASI/dmafb/2pGnfU1ZwXbHzO1hZmuI07Ge4clMsHLDpo
bz04eXGZDJjexwY7S1fF7Biq0IMXRJ9mpSOFpps7uvMaM3licyhORlxjdw98ArS6IAd1EHjwXiaQ
NfzHG4/wx01KnDvKZ8gcrUraQwgu7OTRHcEBgEtinLFrz3NFojVU5RVVMHUP/QxHaxgDL0n8aa+t
JsOSTqPCHMA8SQPvzVQwzzQys2+HMcivDTLw8OvioeybHgYVsbtraXdEWWEEOGQRpQNFkQmhjku7
ugNjjl8GMQ0C5FUuAtKLjdQicMIaX8pFsFl3WXZIVGjd1CPbn7KX3hqmp/MgJ5ef5vnFqfJsd6N1
V+2ikRxtt2VrZ1vzS2sNYEktE4zgNOIEjKfMXBET1N46gxNslGUaxCK4E30VCGdyjKzjjNh1jZE4
BT+dpDvmgPa1BhNHYAIYCBpB7dYzCWH2K6Ja6qooH3rUMhD/RnNb2Q7LSmOj50ehjCWbNCWV1gFa
mqJ/EhyhLrMK5/dFHgS4qoJyuCUuDM/DOJcb0J26RCMrYI0sDYS+TuzXvqfJGwPugHKXyuEyG/we
mgAhxqJEYT93iIITgl/WtSJ8vkqZw0XvFQ91IdvryiyH66EcwkvmACCWDP9NMUC7aUhTW6VeH3zD
2MPeyiJR6drBPM6OqnlqPGIHNo6X+btymKtLNxrBekyW7lCzVXQ6I3tmXpk767HXirCMTvZLcGB5
NTo9Y0DhZO5cW2xyMyRfsi/pi6L/hvlYhMELYnikztLEk9g68DDa3L4SJmXUcMzNDXS6At+xW5L9
gpEPqThO1CHmLj039nfc/XQd1Zbz/5M5VaBYy3HbbDwz974wb/rzGscrTTNayxhxrRqrqp/uJw0c
NGXx3AgrHdCjsrcIXXyTBuiMvTBmfW9kKZ47O5s3mel5T4m1HBGClKFGj4pcMAvF3zAyPTnTvHBt
eoRJ6K2AF4Yzk5kbm7eRxXOyvaZ7hBZB8pvjoa+rVN0ck6SdVz0V+52sEw6udp0uGX9EnyetuxPt
4swhg29dTDBTW9eTi/mEzFKRyYfR7UOOwFW9VShQtwlu+H3r589dAyCJnZO+xK4cs8Wf8i3FaX+X
zOTPFzn5v06fNSjI2448miU7DxQUHXAb/JWObslr0Htg3t03oB0+9t4JV1ro0xGdfaiSEb3i1Vy3
DbTHRfqUNL9wl8md7lof6UgIiLyQ4WZgZoCmwMdkYxz4NoxFdMyWCctri/mRddh6rIywfxkyFvK0
74aTUwfGbaicGqchFM11b+andoYFKGXq7GRRqmujnbKnoEfCNcmapdoCDiBKP6ZbLss7KkWSRRAd
1JSY6G9kcVvlBflgxUJ0zBLbPhVJLDYR8hpC3Tokc2nK6dAP+ssyBqFEfiIeezvPf3BK8hDdhnww
AlFo2A9YOx2kxvSbUcbHprMb6NbXSMxDA0GB+Zok1dLiyL1syX3GzOuhRoH/pzYfH//f93koNXiu
wMiwFB0c7+z0D6zLIfjGMve1NxU0j5txSr5klGKSVT+AYtomdaxo/afIozdEY1WYvMwxincWmnyT
2bkdapjDafk4YGn4JlBZ/eeODz/MVib/JwlNpSn1tizkgVcDuG9ER7NU6i6o+uK6SCCR1WDUVl6I
F/DjZ/Kuhrk8CArSSxPCltRv314PPW6jkDSqfcka/th3RXRDYT48oQNHvRBMdQCOErNLArv8GUQ5
JeuPf8DyzP8u5bomzQBFb0uYlrRdfXbDrNjTUFmZ3jNmyQEmjRrDkCdni/MgXfVDneKTuki6QQ6c
p7FvfDIozh+Aayrhaop+bIctmj9nNfKWMmMiodAclSoTjd7RIUsWpTa5gn03Li1gXj5Q49xguzdU
GklpmNn9/MljOG9BLj8DB4JJac5W4l3CBYJY1YSiMfez6Sd0FSdI3cdQx2lz/fHzPq+6/bkQlkeK
Xy7denMp8P5Vd/S0YXmFK5Kj30z9IxxUROreKAl4CkgU1snwSedn+fPevl9uzPVo7WlTSFedPV9D
eFlYml6xr01S9VqhynWQjdMGhJDxyVh+d2uWYwpOgFQ22d+Z9vlQQsOHRLBDLiQ4QnoVhNEshZEU
V9q7dO2WNtvHz/LdhAJt2hRUm00KmFrSV3v7MIlmTxundLy9Ncedupj0BCxu6BvvmaMzliVYcfK1
9UdONHU84iYYjSa79UIcuKu0YLJBMNWRDJG7dsXehjm//KSI/u7xW3SYePz0JxyHiv3Z43fiTFdZ
R15ZFzvfLS8drmbXGjFfmd7dxw/jvLTKs6ANQW1ZUY1il3c2sMh88wwJMmk/5en4pSxxHKycMIqf
kxFpB9UYoDAXykSl8fF1//HW31x3+V1/DegZ/b0hG4RQWUM8Iyu9IJqsSc3uW1vG8XcdTKw4H1/y
z0LxZlAv92rTL+Yvz7K8s/fuJ3JoOlBRYNuwi+8p/0zFIWibODqRUFWUXwM1GewdQ9a5nym6qpOh
0UkPuP8XfoJC0GqPTUrl2x04OqLeKXZjSAnt0nOrxrzjX4AkOzuIb7ssqZHsR0jO2+/pZPggdHPf
JmLQpiI/+akCxAiFYhPBLGixg6R5jyQ8nl4Kz8SFOXU/R8Mtk7VTJqOz98OKw7sAw5nvGmmWX/JY
Wj9pzmOUJhUpmlcRoppfiWsEqED0kJMukut+UzWzIrJURf2wRiTZTAcqhCNqVFLhoNEWjT4Adgef
AK079q+VBMDX1dlWO9kjtdQN4+Hoxl9TMk+oaQMKuihRvyLMIupFcGCHmlX1XbkZVBVwXsriqLzs
HThNCMC1+j5AM7lTeRV/ayLHeiWiTj4G/Rz+bPEIkrJpZPgfGymdA74vFEkRv5GiS0/iNUSkyrgI
+BItEMcV1C+GZndt5nMUXDU1ec0YEFSFgwbY8woXSnWrEthJBwd84QN2t2zixGdzmjItB7WZFTTT
09gSxBygZkhxidgUBz4eYO8WxWV8gYEyOQ1K3JzW2zFdNrjQGpgo+ypVFI/asTnGNpU/IkDL+dEK
S3H0WpBbCAXS/ceXFksH793Y9lgalLAc1Alnm6TRrkRXu6Q7d4qyAqvjsLWM4bfCYUn1P8Lk23UR
3QqKihlJ4/jGPvkB/5iyLEowmvYu7WvnfEsCZnIOMhE5+6rpqnKVx042Em3VJkjl/Ti8I0u8xxAS
iVsbWxh51p5s8Kvk83NEffmXh9OJnNlEnUCziK2VY///+Bf+Y8Z58wPPZhx2UaP2wzI+YNcqV9Mk
n0zWgLXSBI31fR1uPr7c+zfiLhtCadtM4a7kGPd2NGS9W1b+6AbHocDJDle1Dr/kRFk+TtRrXztm
vLs+b8a7vqCEQjKohbupcF0j/l/8EFto+memRCXlirMfohBJSqE84zDxpYWbOtX+l4rQJSwArGKH
sG0xx9pkp/3u2V0k2NGJPbsox4Xu9l+fiWTDyAxs0yCWKLbOfopuLbfxdREclYnNDhFbth2JATyF
KSmGndGR/OWh3gePFFN0oGKRipoB/PGvWC7y5lOBLyAc6LZos/hQ1NlAcM0q4MBoB8fCiV1nEYnN
BxFJv9mpwsiKT4bdsqj8dTXEO9wx6iQkD/yPm387DDw2yp7IAa3GZQ8meAqVJMAvCClSwp5y8esK
2LVEzMbqOx5h0T6OmEXdT8RSYrmptz8D9QrteFvbrm1x/29/hmjbiqKHjECY1fGhUNiOp4HKWkuV
fjNxgAM74Uq6KNVLN7iotoQNFTuU1lqRkQtxNSpW0iCzYHApZQR+iBMsg/Xw8av5M0u8/Zk8LX6k
Vnw4UjjLR/zXtiAeWLHyqDX2o+07+aaPy66kjdG6Lzb/HYjYXvTB1rGN4IeXRrCJQHiK+ckx8a6B
tgiqE03/tcQvqA+NTsnvJJNopN7e6LnCouAKfQyFR66MzOeCvGt48fPGntC9XnShO/xOB0EMGG/D
+Q7uSOrtWPfpsPn4Ns+moj9jwiGJjJnSFCZD8e1dDpqcyihuFIiFKtnp0V5szf1LFQPLLNNZfLY4
LAvP+VN1lhfPkZEd/fkYrG0/NTpB/62KKwtbbUDdOiZq3RTQ7oM0Ir86YBuQDqYGhduw0xhleNvk
mTi0Pbzp/373yMo4tbIHMDlgvL17pxUWxRA/O+Z1Yv2ym3h+JtuMGdIk+KKB0dR+Mu2crct/Hjft
Jzb8pl5qCWcXZPvQRYUjwyXyrjiS0Q5at7HxLOSiWxNw0axTO6S4OHTqkyufTTV/riw9m708J1W2
VWc7TpottaB664GkDqmwk6izriaAFXOPHPfjp3p2FOVSjuQEypzqUhGw9dmXA5++1O4sFjlm6UCO
l2Z3HMqSxt7H13k/kThouDgusNkRNjjgt2/PA19rGVOVkganFCnZoFQ9Pwhe2NkCBPP5sohIj3b/
i4tSbkDiumim5DLA/5oW2C+MwA4yuc9sN3gaUS1g/NHVfJ2XmXft2drdWhH1+U+e6fvXt8jveJYU
OhaxxtkzjUWWDWMcz7w+QolXTENU2ajdLij6fPr+8T2+nxQQ/iEMQ265CD69s3t0qEx7TFjGvp1E
Qbu0Hayt1TXyhzujE6fnOX5yd/94k+wHUEMtF2M5Prs72SXWnHYU+2yrCDcJ/ac7mjXNre36r2lG
ybnDwPTJi/zzyN5ORehZlzRQizFKDMHZOmRKN1OToPJcqlzfdjj7Nu44+/s0KkuCIpXeFiMqlsFz
b2zNmSPMFl8FjYoLb0DRHbiGvNalNZEICPrJGY2fH7+F8+LA8h0ha6KwxULEam2fvYZU+ok7TXEI
W6qsSE3xxj2xDCB9cjv+Oo4N9YIy1fSaaWnlTr0kHHEAsVw8KsFcRzCyAwns0Mo+eVv/+L75WRxb
CTdAtKjPSgKBCM0h1H0AGym2jIPLuyODjdSjzyaS9xsWR0mxTJYMDEouZ4sTcoVWLGXFY+O1MVhH
ufPpMs6VsxnrotjpqXavQX07hwoh1ic3+Y8PjjoE9UROT55W5w8fY7QDN7BFPGhrWmwBcHuPsja6
ffyppdF8crnzPbpybW267NIdVGUsSNbZ/CyzHLGXI3MUAXO7KcoxJgKN/m6St/Zp7OXXqJtfvabA
64L0aZtYZv7JdPpubbKVx29AK8kGfxl4b2c2O8PzmA1Nepgh66y6DMmCUsaCdJFfZUoKkxvY2ICL
KTt8PNDfvebl1oVE2s0azARw9vU3FeuwETYxFkSlUIgRaDpfN1nvBPtMBT4xgm0cbiJyfh6TeY62
mhiT/1bl+vP0sUCwLaXEaOtz24KUVmwlZRIcJ1qwpxky23WnYK8U3vjZaezd12NrNlosWew45FKu
ffuYG6NcqhWgf+0JMdbKIKN6WIVdl5v/Tby93BPtcGkr9K+IjOXZ8sj5ySZwjIw/Q6bzsR1H71Bz
yiI/y/U/OXK/+1i4lE3FgetYiDHl2YxgU1bC3EnEaZUPdJREBvtR580N0enq6uPB8m5t4u0wTi2T
+pmkEbMsJX+tv2UBD8CtWZtmp+jvsspHvNUhQ0CSMPnhF+Lctbn9+JL/uLu/L3l+SuvmoOubLPT3
NHaNr1TVwl/1XIKGnFOD6tPHF7OWSe3NssQNLlMBUw5vzVTLr/nrBgmVSGJQQOkhc7su3LTG3Car
vLYBOzRMWPGFcMve2LZT1//AkaHMCxi9cL+VxYjF91d6ULKjHuH8bDXwuusYNYBKzZHtpvKdqx6+
8tE2/emHFY/us4tkBWffkC5g3JBwwCuwifH8yV29W+CXm2IOt1xBhf1dBYJwazEWrRFg+oz1xq39
ARxsQxAV38KqRZ2FigoX/8eP8lysvHwBtMJYOCzHpXHwZ87961HWXkOTvO/9Q+sOfrxpuxibpBEg
8MBQ57Kq3o6jbz3jcg2eo2ayCE3rsgnUmZ3I2zn2e+QqnFTB03/8w97PtLxZxQSgWNXZgZy94jD0
S7Rvljp44reVZuoGiBKhYf40XiABrLdzNsW7JE4+2fH8Y+Z5c9mzeTbtUYM0RKAe59IBm2T2GkgK
fW4EsP/5/lx0TPgr9LK/OvdjzWFFKClWRkYcWANHhdEVbVV96n1qvnNndvu6j4DshMaPjy+8PLiz
b8fFekKNib4UDqXzKU8gh3C1Ex05uJunoXI68i3G7lpPvv5ktfzHPMSlbIx91Fc5Vp1Nef+PsjNr
blNLu/Avogo2862ERg+xHdtxckMlOQnzsJnh138P6YsvQiqpctfd57QRsNnD+671LGsyCNNMh/Do
FiOer8ZWsOIQd8EQa2D/EyP2z7dGWwQ/HwpKtDHmYsxUBSHzQQZZxjSdYE1hM97HTp2sFYpLNxaO
C+PEMthvMQNptMOWNi99xLk0xEm/r30r3gZT1+W4VpVb+9sLT5Cd/qx3o23LJm/xBOWk9JFo2VtF
DQJkVDy+bADijA5QdKufAOf52GNu7LMu3dvfF12MkKoiNEuYaXisG4VMLUG4yzPmrV7/t+GBdIPH
92elQoTn8B2czuIVZcfe6TBYh07+uyHbbVP1INrGGuqyq/v+/p9Gx+x6pKTKIdhilsXquRgdY0eL
hksaW0sn2gvC7OBpIWTdpDbSf70zm50/I4P5if4CG/TTOzNKnxmVpsmR+DP1jjyL+r6ttem5TI1q
VXJvNyaTxTBxTBZDThrILjiSUquZ3+hfk3g+mUElTLZmeVubuzqh67mW/RDCJ5uQqUVaRr/q+tNc
Hg05ZXOTGJVMAS1u9qOdXtOyG4QSDMedngtCUiPtxdDL733evsFSQd1LeuSO7Oe7wSgo0Nl7M2q3
GvBslr+fHL1A9DmoRZGv3jooLyY4xxYGZ3Jz5nLzH3H+nP4wAgbx7JENfVdqgWbQV+prI/mWqpaj
Unk0YJvfeBKCP/jXjEqRDo8Ney2OYNRYKM6fXtCuurjKIqfZ5S7aHl2fjkOitp7QIeCVxfjqVsAr
LEB7QX/fQsgiuK48dgVYoes/5M+d/f1DHJX6OEUluvM0ttxlvb6HQ103EzLxKnTSjeLamNkB4rqV
PET1U8s5JRcwEvXkYxYIV526VdL0oc3sQwLBtesoFYeF9jNTkk0yZHtM+nulANI4pG+KAaLIADFo
1c8WgZc3nuHZ8Ub7MwFQZnA5R1iqfvoINSGRBWpORkOhrZ8HM3fJJpLgb0L3hfqEsSl7SeRUbtuf
RUJh+fqDO98EcXkKjXjgGC/slxff67ycOLhksyMJFmJF7EUIoydWV30UvBtWgoFHYcDqbdxDnQWO
I1UXPoedJB+OWxi3BtT85fz1GueaBtVHnLNsy9B1LNUcqkVzrrKRWKhqUFh76EIg8ga7yJ8cYbZP
jZj8j2ToTIBYrWY/XX8Wi6lkeXFn8fWY7H/SOA8gvI1uTJRQJnfELOExFY0qEIrH3fb6BRef69kF
F88+NYJOAsXz90EepV8sq8uJi+7M99bJb9VKLj9Y7ODzFEkxa3GsHN0xqUnqBYqex+TVlw5xE22K
ktas8x2ssnHbOUa6rWU8vl6/yaWZ9n93iauCnqZq0MNe3KVb5WEVohXadw2WhHVS2+lXEJVzZxXI
81sLBhtGOt0M+uxuP/xIRYa/NULc+LOCPXKrvzQvCKdDjJAVfgrLIMVuNjKn31umAQLO8MYfVDQm
gNzDH0zRhad0LoF6KppPdDR4Q1oVlSHhd9+NuvlS9a2DirLS7owoB5Ie1Lcq/+e/ioFvCvZvrGQ2
0+npr0pjm8Q+2Mz7wE2rN4KhwvuaKvm/bt3mz+uvq8zT+V+LpalHxCKbkAhkETbvMPgAPxbRoBeb
6+/84peEyZWl0aWmbSyuE6ZuywGYboITRgC4kL8Oh7ZI3F3vEB3Oedy+UWG4MLxdFduwCgBMBSK3
XIeIkJhEZBCYNCbZ52boCQkhGTxbGzKv3yYbTF5s2iHtTOtWae7CR3xy6cVmAGJgW6mNdPdD6nQE
uMHkxeVTqADHsaH4/Y0547wSqNGLo+nIpE09kLny9B3mIHhbJk6SZA31SY07cg864byR0QMXPX4c
0fjEyar20cu3+q2dz7wYnX48BtPzn50rMgS6gqcXx/dkxyjknMMgAyT9dSU1F0OSkvobv41M4rBg
2ZHzVEWmueV8nTUw4IfgQM56wtkadywckxHiIVi3NL6xCbgw6v7+ccvSWVMWmY4Jw9xrAsYIHViH
fEoQmUn26hjYGXeyJN3o1iOZZ87TR4LEdDZZ24J21plNPujcRmtBkR0nwDyc8uy6vRNYXXA5KSEG
KsUa0cNXdQrXp+nQ48BqNcisMZpSuzG3LXdBTLVoTG0c2PNG0GRvevp6Oib4qij1DMGAafBpGxlO
37RsnAyOjN9M98Eox9grhOy+5aQ2RnM2hf+QKQZQfzuTpFFJisy/y0LmDyAsiABRIpJYvCLU2DzW
KamwAUq/LbVoo/Bgm1qPTIbGd4jH4NWEnbm/YXM7L5AZnBs3d2Hgc3MMuT/6VZsTxunNhYPpZxSC
o6MfiHQdWoDUxtQAakrQMAoqGXo5Ec3bMexQissWdNGIUu/6xHb+sfOqbXZq+GignCwXD/yDPhwj
Ha4juUo75Pyk38zRWTVwDe/6pc5XBC7lsm7S25kFGYt3GRqpdPAAOnuQojbNvAjPIG02M7/V6bp0
T1QBTJOjKJ/2cu5MIwUHWUdnq6fWrK98pnMFg5nbPBUR+PDrd3XhYrMSWkNfojFKl7Ufze/VvqJW
f2AX4BwxoHc7M46UNaaV+EYpeJ4ITz9MgCGcfGloM1daYrHlacFkjryq7BjT80ItaLENAT5I8F2h
DyQWYALu3mWmNbf0W5cuTHmLdoE6c5XO9lqaBQknyMKjrSj+DkXyz6H1iRBq8ATIDAYpsNt/30pS
xfzrmotNVtFZg1/0HcZlomjYHJvpwfIbeIShNDfXX+Gl22OPMnfcTBb3ZT9GTsWYMIE5+3HQIIdb
gWu9RwKj805NcgUuHJpose5GN7hVofxTNVu+UkqiKKJoB8/S6NMpIGK44EmdpWCtXT5GqPWwHuoQ
ycGvpOGI166Y0KAO+I3vsRMG/VopUMisitIyk50waucHdqAQGt/4FYS99QlTYzTt+klPSsJawjbY
hGVlp4hdi8Qn/S1xtH1Zq+LGSnXpEdqC6ZomOgcse7GMxmCinapAFARDHXaM6PjoHrAmDOS8FLMF
0cWm+MXgQxS76y/vwvfHNolyEM00SqDL70+Sb4pRp/P3dhlM9w4wimdQ83I7WZNzY6dy4VJcA4YL
CnF2tfbi+6NGqJGiQCp03Ks5aL5cmenl1qPqCOXH9bs6P0NbzCXsnmmZUZtcltMSVeT8ryRJZ1GZ
bSeZpBsByIEiV5Ct69mxZLfNeFA6WWyVDn3V9cv/qS4sxuXf118uC6NjRxreHncflGn2kkRGyP2K
wgt9P39t2/HRSMaaE33rPNqy0/H2CntLUXjArReATK6HAwIYbY9/Sh6u/7ZLbwE5D+pj0zTmk8Xp
JzO1+ThZehAc/MFwDaK3cKEQHN5ifSeLFgL49cudb8R5EzbwFzYAc01uMQ9JATXIyuBe18roP/Wg
tL8OA3ZWCizacdQG82vv9AMYQpiY1698aX9wcunFR6X1uMriRPUPhTuNDzF7U+yaobzz3RroKE5O
+ZDopOrRY1I3IQf7oyHiWyCyS4/bQhVDzRrfD8/99HEnWcVhociDo6Rgs61JxcLVM1rlMZgNf9fv
+Hy/iyWELpY2d4l4t4szo4LXg/izqD2Q7Iwj2w2az6yCkqgJoSiJNwwdZJPrlzx/yHO98/+r8n/+
+V8nyJE0VjdCDXvE0U2mXT2UB0MhT2QCqgj2IUPQnw6CIOPWoYaUQHXIR9W/sbKfDTJ+xGz4mTss
nGjFYmuUu1ZkN3Gp7du6c20vIkOi39ZhZgC7JKgwXEufowfoGSQBk674zr8Ocp43pxyqptTrKDsv
rk/1t674oukSYKXfsRaNm7rKis812cN7pyvAW/Thj7Lz1RsTzdk8x4UFkzbSaAommG5ORxf/zO1t
McQHpZiPYJ2Kv9HSvJ5y9D5DCPWQEdWCIVgJvqVFtrn+7s+GG0dOZvK5T0t5zrYWn7Y7KEaU2cWw
D4x+em3tNvyoRI7LVzXl90GL2sfr1zv7lLgexABEoMh7MBctrqfaRhvjeEmOlPMJSugrTiclfBXC
vnMCY69f7NLNoRegR6JyinOX85YFnyelvx0fM6dxXiJ0XOTJ5rUCAhq0yve2j9Tqxrd04WVS8f3/
Sy7mKwdw0dAJJT0SpBMRPF3FxxinG2FC5M2kiRi9MLVJppSG/tzirrwxiC89XocjDM0ah/3U2evU
Kwqck0oYJAsRqa2+szPSxF9rqTH9d/3hnt8p6mE24ShbmBEpu50OW6lF6pglgvU/leB2WtUcvDGv
IZ9Pg3xV25iyieaScesQXdH1BiKq6z/gfMJwOdnMszISJk46i0fdaeFgRG4ekdZNftmKpv8wYxCy
T5OuB7DxK+UTPDvsVmVxC8d4ttUDHqEjFOMAR22A4tTpvfcY3NvIyPAEa5G/VgLXeYiEUr7VIWAO
UbbToUgd+8b+Uj8fzlwV0c18r3MzaLnq2/04hHKIjvAU9WA9lDaebhtF0Zx95ZPonJjkNaaZsN6w
yiRgkdza/SzGIMjesTJFzSoVUiUdbYQmu2MZAq3e2j05DG05tPEafHVU7KxgEu9pEmp3+aiU36uY
qsTKRcBukK1sOtGmlbJ9Jv6jdtYh+PmKHnikHNLRrKpdGarRJ5Hb7rvfaLr0pnDU3m0o5fZGkKtE
sDiWURJ8W624JTM/H/rzxMIkJuZtI0eZ03fSMYEXGTKnPUuZ3NOMJ3bCzsEwu3Z0U6V4YcmkFENr
DmW1xoFJXawW4F67zMWleqw6HHXZHPXRDFayk11v7ceo6tcdfv8VgJqRfFUFUvXgqs/XP4A/0NGT
HSo3jIIfFbSDchVd5ukt660Tq8nU+vsI6EO3BiSWTOvebv1PxDMF9np0QHeYkdTlhsyY6FWVtRt4
TWHoBDHTqFY3dKkyeM2mDMzt9R93YbDOksLZ50orkdLA6W/zJ9k6PX6ifTiHH9RjZm4tJSa13MHv
mE9Ze2MVvfD66VXiSkc6S7Vs2edR6wi+TFo5+9jotE8pHsyjo+Qj/j/11of4RxW5fO4Yaxwwmhh4
2aid3luExs50UNhxBR3WYUvEA6KaQjTpxvKLRF+JMXSaLWRiX3pxxSe0dlD1PhhZOYca5oQAD+3U
Pes+HPh1qZuwHCms+KRe9BNpqpVj3sUFTOM1MppvdQWkwQsLUvBW7kCFZRsRskYzpW3CA/Yh8yVM
ycha0UGu4RCQGpiTl6TPFGa96Iy1zkv/odC0VQkCJ3K5Q13m37s62LAmdaIAKAYgvW95nuZ72RdZ
uBdKpj5aRqUTOh+wbduC71KeRt1QMEd3wirnjGyAu5iCtWMX9CSoIbMaVj5hJCk8E0f/BGnc99d+
EoQ7PzBJfBIEBGR7MWbaF2XUMeS5OtApsgEKIEFdPN0YfpeGA8VbanrM0TpgztNX1NVV47MWKAch
ZKCuK7NNCc6cqnRAHVfK7v0fRztQU+imJEq66DI4Hp9ejvO3UAd40QdeYLEP0i66Fy7WcSNNIago
ZX3r05//4MkQ1PAK0aRH4zmfjpdrgUVUU5gohrMXheO+VKIqtbW0LUWsSSyuvvmcHp/VBGdjnFbx
86AT/VBHt7bMZw9Zw7ltsNXA3AIgyl3sXHODcZM3INZh7gAowzAc+55vBMUAwNBQisP1h3x+ubky
NVMBgMjO/YrTh6wAuYlDqjcHljWiYGReHhI98l8tWgI3empnsxd3xhM20fRQmjbNxaV0VJOB7Ctj
jz9QtjvNp3vL6qmEDV2gEH9i5paTe2O7eqFtj/gEOQ8lDzaR5rIRgxNds7sY8OSgtSpwvkLrbCJZ
0WZ5Vt4nNPFpWvvEUDU9OD/A6uVqiLGsrVNjlPmahk1AgTxMCOr91yfPD2PHDrmYb4kdz+mTr7tx
0irgLwfg1x1gDavRUPuWoJM9IDI35Qvzn1sMbpYOHGoQGZAALL0oaTw4PdsJ8B4R4sUD0WvJr8qP
YceE/MpgF6tkD216n9PRU039D1rN2O9Ggwl/26JnfRv6Pvuts8n+qBoR3xLNX/x5Dp8eCguBg2we
p38dl+EKZ1qIwILjPyGWq9hwapLKcqW9hTk522IzCtHNzjJreuzaEnOSykbqY6NjndVqcDPSTsE4
6sSCWE9K7YpHmjR1uK4N3MRksRB+fJ+bRCvfONKc73XmnzFbeOeuBTWnxccgiqHwE6J4j5WV2T9o
2GxSm5Y/fE7/zrba5rfMQuVzVwvS0Bwzb+4rY9LEjSGICPHCqLAQ2GEwo03D+Dh97K065mMxCCrw
5F3fDdAkdqlSGys3lv2McG1Zeth9rXIMxOuoKBoPF1ruFUoM8czNRo9YpmJD+pL9M7RBq+WcfFfF
VOG/60k3NcmPJywrGY7omhAi1sS5QaluVw3Y3s3UlOXBVZryqBJyQK3NlbswSP9LLXvwfJNwQJsV
16trIEC51cSUnyklWAKCQa7TsQDtXYaPkvr1xmfJe258tdtqWJG2WZjxyxG0QclJFYincWr6BjmZ
aeCNumJ4fqJ8HUGSr5QQr3jiF8HnTO2sHa1xBB4ReE/47CQcmmG2jvu652cW1rsRwJFL8ji508tM
PMUR0gAst15sAjeLwjR9NhqXTPFGlI/ka+n7OAjtIwU2FZh+gC6oqknIsYvQk1pPvlMfGO+izEkv
squtG46Ol2MiXlMsnvaozUnMNEoi7lIriL5GILTumbscIkxaUtdFm7+ISOtimMGqv4VLGK6VTkmf
ZNwn6yGrECOxZtYzzKSkw9qX92avQ8u0Qb+CkCWcniAAqK+WclcnWbYKCaWntRmKzVRIQlXoBAMV
aEiQbsNx37EOPlWEb3zoBAJ3qzia6bwcQHVgagRb1WVYELAX+EBcibb10/HX9eny0urBsgwOhY4m
4q/FdAkkNqkLHa5sM+jti68q7b2qZPav1BbBKwRkAjSvX/CCbYxPdEbbw6miU7+s4E2lSoAUe5yj
ZYbOB5Ez4q0a1cpeBUNaPaF7VT/haDCsz25ZU8Dy3bBUQIgMAec7KZt17Ha2Sm2E8sGaDDnrH0lF
NEVMwbF1fhacl1jaTr9drLUQy9MeJfNk1OWmGiO0hL4ugvTGZHVhkkAJ7nIm5Tkg015MErPnCPBF
Eh9CAPD1UbMGA5Zpnvr/WSIvZUw0XFZsjHwoSGmqukI5Kug9/13+h3OPjA56yfwMlojT2w1zyPZ5
WfoHs9TFAzEdza8edhH3jbXeNzLlo0aYdohzS4nIwLNvUf7Pd0om1XoqI7M0mEVqMWNPapj1lQuO
JMUkD8/FtpglIpFF48pgEv19ffRdupo5+zwwHmkYyuZqyV/rYZjAI4enGxFKT65gE0I5I1keTQ6k
wOmGJuis8kJdnMAdKno8XhX92em1wC6aiTTD8JCYkCyBJgf1L9UpYxL41KQl2KlXOvtjkkUhfly/
ywtXxneMo2TGwUHwWdylkTWTodcAO0UMOjStzGjr6zpZznaNONmvIq+83QGeB8rpTojyLBtepNCz
l2bpz6ujvq91KGZ4x5v2U2UwO9dtZb3KMXsMNWPY60IfcMyRxnv9bs/3OLNkk829iTJjdiWdPudK
TTVfKUk34hBFY1/JHGdaO+pU3eotnT9WLjTPldRoebZLVVnmgnuacj/jU3GJDmRh27o+DPkpGrxw
QuuBb0Zsrt/c+YClCM0xDQQXB3hatqc3p+Sd5dRD6h/IK5CPmtlXL93UNZshdm7Jyi/dHtplDiw0
hZn55vnqr29jRBc1GbbOc9RAVHZh23tV6oebgdVzrfucnYyIFLrr93dp1KDwJRweKTfjdfHyaiCq
g5E5+aFwsinY9rJPyn3KAhl7lGocY02Im/0BO5KKuwY1SfzraZgZmE4hLmH27ihE9dObdm2llQ2F
yUOtOUlKb64YwByP4DzIZpV1sU40J71Fd7n0pI1Zu0CHUsfGMi/Kfz3pprIh2wB+P7jSfazQGHtJ
ZsjNWKQDOAIt3TcBv+L6g740kGbtEvo5E5nislkHu8EPgyZwDq2hN3I19FlCNxbcNGlv6tSWN97r
n5L2cjr4+3qL2U8LIPJKy/UPMWDhdk6mA1EcYxqM78o+SX+kyazrdho6hSu2SGN4UMj7sgg0lJJk
6QLqVW37xP/6zvRgBZr9Iw/7UV2ZWP7lquuDafIIeisMr7eaPtooacs03ofksK/SxhoVLzDt5Jgq
etavSbp24Si3NsGLfshO22dWmhDDwLRfIc4xGOrVnA3XYp+8D/qSfGe7i8wntXHx0g+jOn1uekvC
yKJIwYE+cadqY835DiskpfI+yJTgd6ol7Udahvmndmwi2zM5+EzbLBb9q6+OrlhbyUg6nOJqXbG1
LB883pDE5Ysf59WnQCus3OsozTgrbKplspHINL446tD8BnweNm/Xx8MFLQvDjyYW7jCMW2dlJ0LU
lREjp3tIp1wpeNiW0b9paZp89omp+NZoCUzTMR7R7zRNmyZsvCaiYRvLyrwqcv2QnAGynRKAKA8R
eTIk+QmIRFosMZ266pDhTBmMAZZyUQ0vaeMaR60goXJ74z7Op38OWBhi5krEXAVZbGAsO+7MYpD+
Qa8y+Q0sUaKslLxyXqHTIy/WzDaIgLL5vuUZNY9h1fg2lhyAUgR/VGOb/0phTX2zkkQj97eJvkS9
NL44Wlnc95bK4OlDZao5OEVNvFW1OCoAyyq1+UPp8yj0rBIkRJC2yo3dw/lt0RyjmkO1jiIGPc/T
OSLVbQIH3Gg8hEUs3+zcSP117hTxLcLOhSMzF4I0gSWMzS5a0tMLFYHJN0jf5ZiVQm6zTJLFWLbW
b9fSak8U7dyEKcEbNFDsSwPUMjkt0Y2XeL4K4GfiPnW23tQplpgf7MqREc2MQ1Vro4cS+tVzUUzx
O2lF5ucUrvnvpi+7Ct6zNtwon51f2pkxIrNhiQbhGZ819at6tPIEVWebxbsSh9ghpiy1FR3kFBjM
wkutVH9rUsKDro/cS6sA1X+Wd5KKEMcslp6qbQHhJnI6DO5EIqAuyuou1oquWTVa0w8bKjfae+OP
xuH6dc9XAiJS2G+z7dfnlKtFAbgNYxBerTMeIoJ0S091G3puI60b6JWUq26sOxfH12z5gx7B+6XO
fTq+DNjHICur4kAZ/x3xf/cCpLjaqWArH/UuJP1kbBxKEqb+QLQAXnCVoNLrd3yhWkkDGGYMhRZc
Pc5yb1qOI41hKx9xWueGp84Dvcykvk2KxN4SFvgD5JP85oyF7Y0EFu/cOne8aqT7nZp6f0M9cvbe
eeEwNAwdFwyLv71YGeGENmJMImrDfM/PvqaUzUoXafLM7ksVq9qYuictbwjavv4U5g/5ZEWer4sd
QqdKrGM5n3/XX7sO2RR6yHbSOChgnttNR0hDejeYE4HPPWvn+EmSkH5jrJ2/fS7Kr7Y5hAjwGUup
jK8i1eTPageyzvx+FeeyOpAGPCcY6JDcXSo8Y9n6RCNN+nEyfGM7NGF4Q8kxD7Hlnc/KCqghSA7P
BLFowsY+Cg37EFVD/VSPevo5wldOpntqTs7KstkWZRSyodgOtJrqrE6+XH/2l945ZnOM2Ky2PIjF
R1C1KqjjMKVuIZIkX+mdH3vJ6JDTnsviuY/rZleI0Xq5ftWzNQTpyhx6gagapB0T/OkbV0JRBnki
9IOMkwHcVJsMryYR57vrl7k0sOall+4piWuUX08vI5C3lYD43YM7Zd1MikvNJ/ZUfNjS+qYM0i5u
jOSzGYxB5c6HaxrJEFGWe1nbRtzXdrxP1J8pTNiyUmrPydOYTUhLj+/G5c4dZPNzRJzOs0TzBSPi
9Abzvg4A6vvKYXIrCxSd/QlLQ/1oY973DBFRrmWa8BotfNXUVlvZjU5UmiFvLdXWpfcJkJA5lA+J
8/38z//6gsu26GEzpKTbWW4tN3ofmIRGB5X+UGOsvie/VgODY4iq3wZ1Z340dWLeT01lkfU3dQJY
PblTJvg+W926aRgaqwi2K7FhIySfWMsl2eRN8jEqcfmzM4moWbWGVPf9lOVH0oGSJ6dV4U2G9Avn
aJhJO+AhLgnWGrrpR5rGk85ZItDDdVII/1Mm3OwbLRo/XMlAkK1WVYG2zXKjFCvNCN2fMyS2/5QQ
eN7fpQqykJU2Oc1hMC1nJ6ni0qUdmuSJEnv/NXJj4j86fC6CnGCVGInRLH7pfdJZIDPsHOBhn0xf
gtDoa8rsoVQ8R/RxRJ02Zt7hfFX96PqueBkh99MDruS7rwbDr24aa/6/eJrkmlJ1fGPlOdtdMHJ0
ZOqz0oM91nKtBTJDLLhkrh+N1pq8ERz5L3e0sfo5Yuq+2WpRGCs/woy0Mm1FZjc8K38gOouZj8+E
/SOYHWgjSzx2TJ91JNEiPE5DWX1pUJrAimKEvFSdNH80asKqr1HurjaN1UTNWg3KKt5WNP7GrV/k
3SO5zEXuuX02fXTKsx/2BDLsAmFVsWcR2E6yIFhnchOIfWpWgQpWA+ekLeeEY7+5czrG2OQH9n1K
QY64nKZB+6pUrut7JIZ2w4q/1KdrWViAtZ2w6qMHLSksBEJ+Y5mbPqllilo5riPP4XMLiaju6eeV
tEc4rJtl/duAEUmSHaaOlqxvc8zWPutNg1moEFm6NmsBKnLAosauyp00NA6K+znS/AKsdGl9g7eU
PTpktCEUQB7CIDBVPFrDGGfVtrZ8cO4JMte3hnFN8ijyViDvToN9QxljM1rnfZDDXnNkJLyyqlKi
kVC6pKvRxfiAWmCSNw7WF9aykze6mGwB7dWTPhjM6bY6lrusVk2CxILupTOqPNjVRiX0D9QPerxR
UZ8PPDfh/ro+4V/4DWBhoasJlS0dPtXTeajWwxK2wciozugmOWaD3YKvbRuMPMyyH56cOgdxmKIv
B0ES7K9f/dI3xal1hrT+0dItrj7K1nA6+M60Gu1ybQ9k3pdlHjxEpiVXeaeMdJf18pio9Xjjyhfg
R1QaAZCpfyqr2JhPb7yF9NU5WqAc1GxQ3zWJ09JEfrxvwmH4GtIUJ3qprttiw28pfwxCLY71NIT3
UVygd6nc1H9KIE8RXJNa4X+jpeKnx6OTY3wf4Bwz32VxyfFL6dR1Uk7NS+hHDgs3IS6kfU1TltxY
2s5X0v/lYlCCZ1t0tjOqU6vSWl1DHuTbSE8N90lvS99Tez+8sQO6sIhSfZpPmjrUAJxli3Omr0ip
+j72OQOLceNFYe+DG7DaQd43jil6uAc+SYOF1WlbKudq+c3IjURsB4EIl85e3CU3jn7n+xZKcHgV
kWRiTD/TYdm9yDW7mJpDltnVR15ojbpyJdgKV0T6Ws+j9pYUZj60n07HPGKKb3OqM2qzJZ2zHFM9
ViVVLXso86OZ9oA4q66lO1z7yn9OFOG7p8Zs5SvCIM1vht/AnypSSpTRigFitTcG9Pm2FGMGgFL2
pezQTXtxBA0A6BTozxRITz2Lcm19DUSO71wN/VXfj4Lgztq+sVs8nzzYtnEQY+uG/ghl4uk3NAYc
hZGrRUd3REiw8c3avEOTZLzqTWaGazExvz1DvJE4dRvN/1rHJt/H9Snk0m+ARDA33mbB9bLpNE55
5ooKxnNq6OMnqq3NGgf1uFITQh0I0jDXnT+bt40UArymDU/XL39JDQkLja0cBR40yct5ZKTEmbgi
wSqSJGWzixvs96tYZNDPgYzEBEaF0Dju2dOzWTe1nCyjPLWEXLPASpa2oNO/uKhFiEtLI5w0138e
ItTzcYo+DB2fM3dDzw4OttFh2nWz+EhgjuXpw/hEjOZv/gvwRWNX9UN74LsFGR2pn/2Adb5ptBUv
DgWCpv2AIHk/UkwBGLwZtQZ6sLIT2fTV0sgTrVxfkn/V3NfFeNfGAeuHdI41IJSCymdXOAaJDP4m
1qp9qVixl1WkokV1tevsfuNX6mcnpdbY61rGxmL8nJX9nkQ1PpgpuhNtd8CB8FoP2sGiuuemLezu
6ClMBvr7BPISqf5W++VdL809uNpdFUAX1qphR6QfUt9guOvd8hDkxc8gRko8jcFetNn9VGS/p0Su
wyF8yYbiTZZYqvgbz6zUiIuykp8wvU+T9QyyDMwp6RWBpoV82vqxzd0n4r/LPRxpTnudRoQqZWwn
aZN1YyT3mS1/ich5g7VMhFQWcYSJXCThokT/0aPXbbV+JTINMyCRXL1CsMrgvzt8NLFsDpNmvEhT
7muQP3BKAndnDNZecRVSX8vhM7UAd9/bwxit2KvlCK7L8ZDW0n+tlOyxCpw7N0HA4arxW5yE4Gqi
GkkFxe/B3ChRfmTHRPdS3rmZegiNNvfYWIuVmtYvuOm2JAvflY32iTOzs2os9XXQ1J3GfL1qqvFD
UadtEHIu67Jd6QSPLYeOqh2f3KI8mOxiVrWWbJscyMrY7iY7StF7aAfDGt1VN9WSlHf5pbLqbRQZ
/kqE9obuHiGMAVYmxVm344TKJNDvukQMaytV1Psg1H+ohGuoTWk99nG2NRFPrEIHiCUarEPiRis5
EqZch29NUSZ7Vy8OSLxRP8b7XGR3KNMehkIXK6ePv/sIu1a61v2kF07NHqrDIQopELSieAyk+Y1Q
BlQBotvYvuuZQBB6JX8sLeL9Kuu7bNKHiPhdcr9JRa70TdRZVNemsNlVZrDHSlLxvEh2zKq7rnBX
2ijeu4StZlfN8Tr+sYavTVFya2bJd4I+q3cxsDkom+C+L50154ytQfTdIXaDL31b3PmR8RL7cckz
aw9RZnwAqPkv9IOdFrxLf3rJsT42of9sSNLSslQjL3RM60ObGt+R4mz93tgETRcfZOk+Koaar2xR
RF5uD5+i1lq3bvafOlm8VPqqrW57xhjuh6AlWjYMt1KZxUyBuK/StvOc0fXapN46xOISOOdVVlWs
rExTV+E0enrTBPixqmgVwsXeUvW9dzpBJLK9mYJpDT/+YAzfp7B45jx74F/0dLd7CnDIqmn5m4gu
9LekoCa9/NWN1V7t2tepMh7Mzt2QUfm9IcTaiaYvsdDf6Bh+M0zaaXH8kkzWZ6sxfwiSVq3QutNr
9SPGc1DkIWK4hrjiBm60G3qqIp+tAMgQYpgteS0bI1E3ZoP4uBPrElPxpKU/sqrsPRqav9RJblPE
0RuVlnAYmHd5UTwhwt4Vk/xe1Pr9UAmSRlvSm+t6q1YuOQZd/NHRYd7RE9Hu/GH6JF31mxS17fl5
9TQmyqcuMp4ypALerF9cjXXyjXyBNzoNH32XfJVdRT6OQ7gAsc91Yj/3JCNT3fY6v1ib+viKfiP0
jKwirNJ5c3vxYMV65g1t+GRU1p01ktInnfjViiZl5RcqtsSJF5T3zNwYgBCQMYNgUlmpBEemCIE8
OEl0pdyDH+LNIQ32y8SyWYW1tpGa8aSkxM2IfBcr3aZjgulT46dWF/fmXIXJ/o+y81iOG8nW8BNl
RMIDW7hyrKK3GwQlUfDe4+nvV7NqqRWtuJuJnhm1qggCiXN+25RflDMfAbaPbAX8DtqrtOnWSKbP
bYofs6Y/GcuSuLHenjJnvEuFfUxQq9kqKS0ULOwHS/0OBfeIfQjNOAEPzcALuSCFVx/lKVdqT/TV
Q5Zvd1pEet0s0OxPYZ/zEG/VcqRX0S2i6nmat71pN50/WbD0gznfSrHtAERfQaExxutJTL9udIqV
NDST+TOuy1vW0HNk9nfU4dwLQR5oPVJnpNzkUjujaP4+ONaOwKx9VDjEjVhBbSyPY+r4S2p6saR/
G1GPB8b50S3lTQ246On8qkaaBa0ZYq3P5YNqYb5Z5UtJZePtkhoUS7MEL9FjIrgexfS0rM53EIQg
V9t3yhDfnYLIX2O9l1Z7IW7xs6u3c1Eqz+Tm7tAmrC5F4LW3aLMa5F0d6mpZkSsUebKoXiuznpEQ
JqSlZIkrCoPbf9mlK0XFhfiq45HKJjW+r9stJFfAU1JjdDupkkk04lgy7PmQZJ1PUligDV3i0s35
Y4jVa3ukT6QlaWvTMFEhnF0Q5+8T0zwpkbEfu/HYzdPBmGuvTuODHVWhaVSBNqWnEeO5UDlbAYx8
5MMvKBhdaYiZt7J01XxMPYZ2xZ0QAwXDZD6ik3nk3N455UJUxHyMopl0763148w5LdIcfJtcLnoV
jxn1LDsU5Se8lwGvwO/ZpgD3FO/2gDGBI0IDfrE/k7Z8qRtK09fhoXfq56IxX8pEOxPHGq4FR/lq
aKcqh5xZr2cxjhW3mcFI5laEYyeOmZgf4HYudEG/kf59u+rLgmhJe0cIU0NFEzgzlDSVW1MRRH3r
O/bahKS87iJ2uq7lJRBHb8gbTuVo3bYzNGJM2lo83hrVEixTDT7tgKjFpbErDOtFFVtAY3sDeY3m
s9V2Cu9MYU6Wy5YuwdgkfZiVcWNO5bFDDBpN8xJa5bYDlEQjOhxp1wxyWz0oWXPX0UpacwtTPvTd
kdtNn4D2ReBpbi+X283gRMYKUtftrRV3H8gkDsNMsbVGv2eT3MtShQTtZx9YjpA6K/lErXhivzPc
dMsFD4vu4wI9xEKASi6nuklyty02v1Kmas9KpuN8M85doVQHFakDOsFHuRYnaxjdROeuRasfUFjy
tmaKS93PVymxKa1W56WLvIycW7qILvSw+Was+SqRR27DL2WbFf1qfH8iD+eHmkvSR4vHnO7TaK29
RFfPYz+cWsV+UjrqWeN1N8atp9Zi8MxG61w7io+6nv6IhHoYy8krNOUwRoPmjfYWAnTepHb6ODK8
ZVb6ojAfdPWEZeLa2ywzujQxWR0VffoLXfSHXeWXWfz6//8D9E3sDel0k+eHvqdcTVuKZFckPUaX
qtzuFMIwAknJi9d3yrvlxNrDf+8C/yNofltZ+XgbYvga76H+LofkA1DQbxsx3bUDQpFn13tEbinN
4qs2rR9aJJbosBV5P3KJuzgJU6VPyMcptU730qTt7aAaFWBmSsApz8k2a3Y8Gu3iY2HXCo+zahXU
FxciNSkmG2iZjo1t3lvlsli7QdGF6rd13nwfkrK8S9VR/CD2nZcGoHXMPIaPUP8LxPYHXMBkq4OL
hh5FBvobwHSNJNoSrsl+Rbl0tpaZx0wts4sCZ+hRQJ/8ZSP+wxbONsiWpeBLuRb6/PobXrN5zvJq
yY7qogr6fOPYc0SrXSJcEmEmlQkwVdP/sgL/gZm7pgiRhENaAmEqv39qTAqBqo1lcZDt8N2JzSiA
MkQTk9kzk0RJy8ywWb5wkupkjp2637Ruef3vm+uPF5qcRXJ8iVPRf/flzjKPB6UDfmhMIOq1a+VL
e6VN2mjMg40H9i+P0r8u9FXVpkD0XzWZ+Nd/g+9mR6PE2MqKQz81/TFRW9WfaLDYUxaY+oDGiOKd
sf7bsn+9XX55gq6fihGI0HToV2x/v/56waJNHS8+YnedstdQtmUXYJPDiKzRzYvuSQAch5nT1NtV
Gb5Jf6AA8cFwOtv6+O8L/j8597++i4VBhshfNDP6dfH/x2HSimib+tYSe6artb5pZbM9A8i0N2ul
pYFN8CaPFM3lGsmlTnZjDXn63SgakkynRmtT1C48LzutFsplWcyBisQpHtr9VlRjFTgop58tZ02Z
iJKmeqjRNDo4B2ZicIe1DkqnHG/a3OnOQkfJyJFtMD2z8pLwPpt2lu8t+hJP/WxGN4qWTMNdBHZ9
kkOW4SHiZSyD/74c/zpaQTgQc5IDzs0nodR+vRpx2lbIgohtmZOqOVOi0h7zXuZnkPTFg8yU7piP
zasKPIUsYVAO//3x/wZfdeK1gF5BoBDmyd9+GchUgbzSssYZaSi+EWE9LDnKLwlGwb9AOn/+SXX4
Wa7s1Sn260+6zWkUbU4T7YcmNj8pbtHQvU3A1+qQWAebbeoQF9cK7lZtoxOpKcrfCkv+9axfrzUQ
M8ZDskmAG3/9BjLW5eiI3NqX85zs7WF7xJTeMeGkWbC0mvYXB/ofP47YLZQnKA94e/36cXbPmqbD
bx2TZsU13mkz6z9MUfE1kVjyYGdT/5fD5V+/TX7Aa/gjqKLULWIGfv1EVCsz54CIDtQ5FqMrJ5k9
cXhWlXdNQ/n/521RLKUQv+g4Vz7C/g25RX8WGSaGtj1SoRlsQI2M97RSY92LNwXu/b/v1D9dTV54
0M5gpfxsv13NpBdTMRR6jpBAm6C1LHu+7/HirmARsrBd2mGmv8VvIEn6F1zOJaVGA9kL1DvKjd/O
a9J3JfVGhbmnhwHNZ7UM+PqLfa2N/mjXJ9XoL40UGICQmYB9GCday55op/fnsg+gIBiZ1lAKmu2d
9yIz32UN9SKm9KhF83RZmsGPNWAcKLTnmLRhJX+rndxNjWSvM2uD2VCjJOs3S5/DGmxzjMafjVO3
XidqechK+cAluKT1FAz9D3vpD1qv3PdaRZZSebPkhVdrnPSz/d3o5IehV+TCXINuyemm36HjAZBl
A0utGUFZ5KdmLUeX4sNvo6zTYJHdkx4XAZTmvaKlu7IsfopkK1lFRhCTAqS4S9abJHeOxVrdQ6Xj
LVKG80pPLJ6Y41KWN0ZaBcDGx6iRN+h/37bBui9wzyMQCAn3Kz0hQVSMPF/cSm25c6KKBuOtqU6x
QRMgK9CDgPYMNmD6arHcioiZbavvVy3/6Bm5h7o+TAalgEZ5GLLVr4w3wq/3SUp8LoSqB1b8Gi8L
6l15n0bjXWUgp25xQ9oYsEmtfLHgyqCO5wsadywu2XNcNu8aytpcnXzw532xgHbbHL1umukBSWYH
IVM/WxNtbyT6K2d67tEQIlxd3YK0aGpK+ZKj04NNauwJed4GBSlE+z6ZHnhxtd5aWA+TrA2vI4Y4
rCrHviTSotUuvVekWHd2lVwtqo5/LTw6MoyAsK9bSBEoAh3Kfvgy80u/JG+jME4yIVuW0bY5qJNZ
u0MF40td83yXd8OHYqcshctdUSiPazdfqnqLDmsmVqJV4CkzJb3wAAcE9agBzZ37GotItomgz4ve
HauKG7qJj2qVsFxUwKBNhHkWmRidJPWKQcZOXebRn1sCd9/b6gudvm9SmDdpUe8Jd2u83JA/twlB
mzq/0yT6PGRQSQQ7bEPsEXbiE/d8tDvnaPLdvaLFsQphRdqM03DNoqDKVzNI6y001+650OIHEL/U
Twk2cuMUXxu++9wlaH+Fgl7ZkIflol2xZMp8B1dZCgV/XfdqzH04LyR1pPr0MOttHNZgTaGzlt9n
0Ck+RcebgniPG4xpYrbB5Fupepq2Xro+v1Pm6IiRo3gq7e0ztphKhwzfl0EXpS9jNXC0ZQELjgs3
GmK0CdEALVAJDzotsDoN6fZAGG1ikVbksHzMTXefbIkTlBb7bzQMgkbnJuZL8xst4X7kiJhbM+jv
abeo9AmhlCfM+eZF2VT27JweFDQwfgweHK5SbnujwalQ60DUMZCj26xXJZKhFeE1ZGXvSJb8tesG
D8n/N1lPFMmM3Pycn3dKmb7VunJL/MLRUEpQFBiDXOV/EAjli+0l1QjAGLLYjaT1YmSgjYSh9ExN
0+JVwrpXdApZ5jjCDEKv/Ze042cmudRfgBm8bIwfdWH59mweMr6x3i4/izS5t02IZKLYQKO0742q
HvSWSWzWFTOwGw3aoxgODENqoOoAoonG4U7a1ZNegDG2iOh2eSPvxixq9tYsqUJt+u3C0Jx5ci3D
sVbuyzo7WIb6k/i5i+lk9AEp5Y9u03zSGu63eryJc5DPGFJnTg3do7cDVmGbTitxDKJNg1oDRkR3
K8DcUy8qs5t6rc9bGWde00Jy0DFwSc1CukVr6e402I47S65c1TdgZ/33ipossoCz197AN0KaQdRr
Tw7I2oEGOG8y1X1s10f8JC2JDkK4Km+CRGlL1Bu96WkxGPesS8igjM62incHcOMYGHltn02j2dPT
7W3ANChSjnlUToHizCEz1Kkok+/FsPpTbhy0dsr9sdN/DNa0m+W8m9d0xPYcqWBAI+2aZZt6q6i/
9VHGSyPaITGmhBUAv+9yrx7i7L5NZgT30blaF5+wuqDp2ju7ar9lqr3vEYhqGrKqvhk/IUxCOtnY
G6PpW4SAycmmR6pJ2mNvWyixJlwFmuifFruLd7mdNijTOIh0q+JSJ6cmF/dFlB4Mc/tQZmn7lsGh
NmzRacNxabXNscri/lhZ+ms1RcQmpVXtbQ44XhExlStV33mVTNQ9lto7Zlk/a/ObNHZeS9sCD4Ab
QaixcHO4SZV+apMKAKm0d4CVgdbVj7a27nkd7DtTvQMveDWEuNOH9cJDSZuc+j5ZylONMNtleL/p
0u4cb9XDUCMBsowiLIz0NDfqneyn13Hsg0H0CWrAAZjfTG6cZtGgBQnGRf0Tquq8Q4p9JapqM1Ap
ygsXq3pIyz7sCutHotM5b0DO0IHeu/W8Piy9s4TjNO/svD2Z9nAqkg7eadZtT+mUbxvA7airF7w2
rYvfe/Ez23xD7vok6hikWeEx34gswtY69K6Ocv5aFB35TqcglMQP6dXbSgTSALJvVLPmCup6PBAV
woNzFJN1SXg03lfLzWpn9DYyFC/ILMETy0pDCIXga/KMGNS4ADHY6XkUhzlCPAR2ZfKulujKjMyO
jvBEN6OloaudUwV8dSNPx1SeFCtpdjb8lNvNjP12pdmhnnEoYu6mv161f+CwRVdFdIyLSjuUaK18
oH/CNAH5DMxLp6JFOWdFzYqVcQAhd0DyPAe/lqcP9lXBbIdm2bwQ4xoH1AA9qXX/onax5o7XuKHW
4WbBsvGaQjOpfXNfMCT73I63WZ8DPdNx5UVajyoh3UgfrnBok/mN9EtUA3qrTPdNfVCAEPmvbZyc
BilutEa+ThE5rAlAfT2Phq8VqO4ofTt3Zn7ILf3StsadomZv7dVVtIkTeUe3fTxcYtlcRCxuzaa5
4z02wk4CI8Y9IWjmFPS6/s1crZCjfGeWsXCLVOUEmvTx1I/VrV7FoZrQzDFR3bMr1jrEHL6Lxq5F
Gdq/mGX0g+lGCWJpfLZa/WBk3Y1lZ6+jKC7T3NwiPH83IxV5svLVNdExT4uvzmEMEj0ERmzuzRIO
NY5Ds7DPeWX0lGrCReZd98559KURaeNqzvoCg5l6tjJO3lANx7wtTBgr5WXjS+HhQ1swlEyeEX+I
HJ+Ew3v+gHr5tiZkZyOEDvMk28X58jUKPfNUJVsoO49MT7FKz+ZAyW2CtRfnFCnTV+VUKHbmRF5U
c0Zzp4/viT1yE+DnDcZkOcdje8XokjeF1GzQBD1sk8bg8DHz0J5MXkYYohoULSvDMkg1Fp0FUWlV
W+6maGWw4o93tRR1jqyMT0Iff7Tt/DBUI7BJF5t+lSrP0+gY/vWGdW1s7G6/sv5QNXSjKYKjvOon
v59M47Wtt9xnpHwHVopdBaXsnPRw9/pDt9qXVtBoXzTWh7xa+K9qdkJx5kNDIHTQlNnks5PTprse
iTWK3HS1Dsg6DljcHywyEnyzi2Kw/mwvtwVCFiKta1fkJMJpQ2uN5oCjqNrFRW16hoi+E8HFRYpW
m0aV/EUW+h1ppQcO8rBV+gvChZ9QMhYVrigMTY6Ac2IpP1oglX2Tjq1bqqsWNqtm+8bWE/NiIazP
a5IuY5ZADVe9q/YRnHMfh/wm4APa4sXA7uRq6wT90/SYsgacwJNepS6xGBdEMB+1YSMNNR5FrGxu
ZIw7IifIx+PgHKJOObTa+hotU3chxbX27W5jLnDqc5vwh2iOuk5FT1VGPiAGD85QMUCK1BN0cf1a
Kyh6oskcQ4u49Gvq6nRrKpOgqbRQdoNGqfXAAaxdu1MJer9F+YSudDKVM7Ld1h207lWz4EEopdlx
9RAWzCJzSwJWvSIZ3yZ0GEFdUHmbmvNzRUIUc9ZGWQ3DDwTbT7MS993qOF481cku0YZ9vpiEwMFw
unU87OeleDaL6QtFoRksPc2MZZQorl6a57aEBjbr6tANRe1ZAouKGIlnibijNT29j0ch/MIQG0zp
IINaVsoBEYbFr5tVoE7n5C0lKLqDXOzti2auZdCvBG6gimUxW2bC+Fk+olc8ksodWm+g8j6h33Ox
470tMS5GpCJ/aM0s1RvB28eBi8E5Hi/0zI/oy6CF1K8tt36kupGHaRlVuyHKtQsYo3iNRaP62zzK
ewVX9hvlu/OuyHIV4iDfgsy+3seDau00s1+CMVsnMmrLOL/KTJTzMi8pC5ViT9C5rBe3nWOMASQW
PJg9LrafDOP8ngxq23pZO0IILUIzSK4ohnOTRPZeNtN0P5lwYLeLuTCQF6qKo2VS+1uiaePdqMRf
Bn+HlxfD9lxWVnpriil5NIy+8GK28A8tE+yCIFZXRpGmtSJqc09v8ozCK3Peq8iNwlpE6V06JvUL
zGm1W4d83dXNpnLBY/OhI0cv1CqiPwoakY+6HUlPKxXz2FVAbdAUTpg4M8yqPjwZa5wzx0dNMKkx
yQCGk/zUCEi7mOU4PSlVDO1SsBAzzYv2loi4JeiqDlwyXSyLTUUsZxJpDC/NGBSnwXkzZJUFUDbL
sZEYwplqnUuUGo7P6hY9GQiQQi0xUUGMm6gCNRm6vQp3FqiS8L8VLm+/lkLx+lIrD7xFY971sRHg
STaCbhiVHRm4YzD2nJnCUihKXJ1PnQ32YK3OiA2ii9lH88nd1KZ155Z9kEXYRJc8ZcceOQx73qY9
ILFp3KKvkSrXQxsaaTnx3Gum3+uCdJfRsXd0DKc7jnDtZXXaPhyZpO96cONDFZN4ki7VhJ2F/Fud
w+6otGrjd3Vh+exr9WuyqTqzjrnekzZU3yd0/2CUN0EgEDtoB0G41J1lJb1nttNwGlNbC4dapjfj
EusHZ276649q3pHlZBOjDEztLRUQwzaMeucyLrPvZGP7juteDwngz86pPRU7YpTmgfcHBzkHRRTU
Nv24uTblXq+RTIWasWK8yqrxuFQML4RBJO9OlOUHwyrxRWUaWpBe9C8zdcof6dBuaO1MAyteMpZh
PivraWxpXEui7AiW7xuLUKhf2xiY2uie44zcF93fxHazifUxG8rD7KDwNfP5lvHgm622z3VuvjZt
yzxfXPjkV5oEfwKD3/erchWS2C9ia38Wwj6VTXZNyGYToS3olSbr56UizYee9Qecbi+V7Qye1sfP
+myG9SzuWSw63ozzLoVSUDuBkYwHCq1I9dOcOH9TLTSi7IswwKdayJcty45K19zFZnrW+vF7Bz4/
F+3d2js+DrwkzAZ2rKFH/N8sjYa4o35WN7FbiF62hXqHKB4LM6NfXDoB0iPTz7UqtBhFPcq5Puhj
RkQ8FX7ZKDfsMrdTXL0XCrFCeXswZ4GwaHqSQ4nDhL/ejaeEI4i7FbeQq7bLaSFGn0ainTqg8Wg3
S/VT034Wm9pCuioHUPvjapZP5lAHxA2RVvC/gp/ohPp9YJRJ96nWflmSVYSwbHfmi7cbOrFhMz47
u7qsBKJtqE1oSa8QVc64lDuyB5kz83qaAJuG5DOeZ9jdDfMyjQIjW/PovDi5PMcdiGCkS8+Yl9ei
tGAKnPlBX/LtsPWqJ7Vy36b9VVGx0zRkUbOBPUIlUlaZ56OyWk9TmbxY2sJ0OwKjxAsSWOuM0uLG
ihGO9/2nMiklhbOM/tXK/Rpb5hfI9Umr4dsVlgn6aUswB9G4Ua481E0dEnn33NnDD6fUDuO4nHFB
hfmm3yUsg641JYanK/yMFdpJrox13WDS72Y91CdZt03Y6tUTBs7VjbKxOzQ67p6OFdKrdCvf1539
kcasJdOSUdi4ISZqWW5FOBmgUk19Vy9A69aKCWCuxRmuhVwoWnST1jp2mn4Uk7HnHfxaqqAfZJa4
Yxz7eYcbfmS30OMoOapRkfIuAYwkJ82LHWsK8qncl1QWIt30h7I4a0N7VGNiCksh3SVSTg1PBsP6
7C4LW8GyOW9luwSVnENbS1+7WT7FXfJurT3zwlbuZqMPEoxNrtDyXUU1qts15OqMSSXcxOnvEWr4
ljaw0rHQDml1IxYTZ05Rs3XmgTMa9xtTwVi3wcgLpC/bYNDxlZdJSgoRPA6n7fQG9nXbkZ1D/oqf
pOz4tWl9tw0c9U7/ZAkyQyDDzVl5Va3xh1zkcSTf2Z6ry0b2a97GD/ZShBPZP24iTa7gOj8a2Uwu
ItHmWSJO1mRXfj4pFc4UHWRZboAz2kccr3ci3k4y02/qVA2msbijQfncN/JZcJRkhXK/RIu3zvbZ
SOrPVmY7m7KdYDBWhSNr1l1TLzW0JLyTYrt8vaIlq9PtFRhET5QCCWDzvcvtUEvV2zWyvilRF3Rp
kbHLb2ebCR+BCo9UUzibu03ObVNWH5odc48vJVksGdI2Z9sQqE4tAE5+M2C3dcuuu0ck+gbmdh4a
MXK4t9MFc8A9NWxVMHX06Jhy/qELGmU7ZHFqmnfYWUj97GcWMyBcAqsZ0uv1W5Hob01KuL4+zqVb
ZnnvxRWCSoOT4tLSqbfP1/i2np1X2xGfjK0B5qXXzhavRVSEo0MhqZkysFND7lWtfVbVynRbxfgi
yJcINUWvfLPoPqi2P8waof2IiZ1Twr0IVV6gWObV6+XC4jjURoSF6Fq4g3vpN3bH1ctRE8ZoByaz
fZA6P2jBYas1pyhB/SzkzxzA2DUG64ZszJ/VXIfx1D9LKcPGQf7tzKdEJuz1w6cYOCeT+g7RN3KV
QRdX5C4A979NRbIGDTneqZV0XoR+VFZROBGZWui0OGMHcu11OzZFSuZxtDej6HvU5D1qg+0OWct5
UsSRyunQ7pIyjFmryoxkiNb8dOLNdyom79yhP6vxzAmke0UJJZbXfChPDrL5rq4Dwj1PVSsGMgab
W8WJGLda5IDE7FkmT5juq426lwQAI28OSArlD2snNWINmWskjJvykFzfWTG4DcKhqTEO5ZYcJ7UO
DW0IsHH8MJK+JhpjBcAvd+NQ+Qso99hdhni8y0rlRo2nLzw4X4ms/VKxS39W4rChzbnS4hYJW4RC
xXE+hAHRXRXfE2Oed5tqHEfCAP14Mx4kvEVf1IJKGbkn7uO2xpEASmw+1fClnhFtN8qanddF7Cy+
c2f1HOpG+rYWtA7kEkaE6OKfvd3sei0/lex+GcvIUOenVG9G1xxn1S+3AkC8VzxHL89IahKgofom
L0pXaWdmsWbsQ+hZRMLJVrAwjf1hWuwbE+1UrNhNkG/5bTLU+y3ilMh09TXCa7pJppMGCwFOkcfZ
ys7KGr0AuYdsq9/irEMOljicu8WX3qeXnGWK97QPChM4QrlJR8mxuIHGZLFvawYAdPQSKUTOxTr0
lO4q5fJtUsGcRCOYNQYukoZwTLvV0+hWWt2NY1Rnk+CaB9rB3SofyBZ8nbf2RsdGo0wSwdej7MSz
zE13i9fjqubEmrG51pBWVJQFU229Vm0LwlNkt32RcM/ABTia7+TTPmP2c9oxQHfmLnF2HObxbaTQ
gqP+oYl0VAUWKoT2oFjW4k5Sf9MJn4Srisn7fCYMMpRm+9Sv8iG1yFRrk3gnrzsgHfWbuu6drjhU
2fLA2/YhKtZ3g8QaUMRwWlj40+x50Jvdkpj7soIntJSd0qnukrMRTsVfvJp/4o+vxhgHEyE5Cb8n
iXZg40NFSM+Rkzn19AgTZCZMCCFH63b/fzqXQAUcdBKHBx/6K1U9xg56VHbGQ8FNd4q2pWB8RO80
GfaArTP9/O+P+0M9DU4SpnBySEkZNLTfyOqm7FW7rGSBXUEde48/JNKjIUdeiHE/fkY9rsVjVC3V
+NCWG7rldkN6NCzT7JAz3ehPRtNuPGJZN4ObmD1nc7lljRX+9/e8CnF+E8cQx2Hy/ez/ddJe6eh/
iGMKlFblQDLwsSxU29hVZsQRMG7Z16DarQ4zWjAnyFK7WjgW2l3++9P//funbI38XjJY8GRBr/z6
6fHmpMacY8Vz1EiEsVIlFyF54XhU+oiH//6sf/P5NExgnLcp7aIn+3/ZQP/8SRU1qdNKwoqJceEN
P5Z7o0rEtfR089S0+VtvyB/ugF8/8PqF/vGBvJR7I23U5CgMYyNXNJmdG0RXYtvnaZJQz0N5EoCU
usL3lkPLVlqhqHysoJyhGywIPJpGJnGwM0MdiaFxtBkztTrn/n9fmD/9Ekw0C0w2BAgjl/n1e7YV
WWQYINvDkMfZbmur7k02QhwbLar/crfRIcJf9uv9xkXB+6OiyEECZF2/zD8uyhTxNMySRwGInBIV
9WqOqBY1LEqt9sporP3OaGtfiaiTqiC+3TXprqKxRHqypGHMzJaPSJrGjmCAKcy0K46Jatcdklw/
bm1JmiL/vtv304zzfy5OptHlQbTUAh/ZZF5ShI47tbNZwpDhQOfbS+CkVf7VEK9ABRlGFJvCrv3Y
AimqrQD6qdroDDYwBbBjlZ+AWYaTzJHe62K+qxo0scaqDseW3Dj+qU6e6pxY1yLiJdAtRurqa2V/
aeOCl4oYxoDC3jVsNT0PFqa3fUZ3/H6z4re+MSVqZNkEhA0uuy1yHDdtEvsefrR1c1tbLk0JWDKk
Tn9S4DaPjWpkp2TU6yrYrK4M4QYgv+gIChbH+cQ+0t/RPatBYNvFqQffBkSY2f9oTnVbkdEIVYwW
Gzk8nUjaluwuVf9SE0OGMNewDqtKh2aRDyHDuAzRa1UPi8M2WubQhKuhdyfNGUcPdEk/9EO3PPUG
uvd22pTnrYAKmtJ8OECtDW/SmsmdYgrGmzSYzGWmOVKwXTjXOp203FLP6mNQ5C0tkLyk7RlXVX2q
Ey5Xh9zjYI2LdmFOMM4SoQgKLtrmvq/s7pdu1iGe0ki6xAkyMgtkjjCa+kor6KhYj+0wKy7iegkZ
Pr2IhR/JSJfmtkawS0z+sAaGGbX7sbHXfTPPaEFl1d/U1BW4sHhYJPLcus0zdHByMqJdzWobbDPp
ClXOjFfncXfWcZu4NTFLvro6063TGMhSMvOps2ZW1lLk+564m70w+vHRxM9PrlNnfgDbTDk8l6a9
5qOiPk5rejf3afRQ0L98kkWe0iOwklWzkoqWDt/s3omOYy6YHnLVCAh3U3aNYXOvmwpbrEzs1W9X
VZL7qwq3T3vWmXiuDkMlG/YC0QLagohNy1gj3zb7Pc4UCyuKBgOrrLVOiTsJQfGIJBIGSMNTRz1p
SnpbYJnmcs7nuQnUXC5vJOoi3FttBe2sbN+hh5ybusOK5eaO8qmUDRx6ic72JanM9ZBti0XqSznQ
uIOVK05BFfiPhUrqRvHNXByV8f9IO7PltpEtyn4RIjAPrwRnUtQ82C8Iy7Iwz0gAia/vBd8b0Ral
EON2Vz26yiCARA7n7L02NnGGvUspDm51F6qIp8fI+BU3WL/blHCOQhhX+oRtkejumFtwsiW1lO6o
WBxBRvrxJ68Z1d1gCYxIcUllgcF+E3XudC0yJz8y9gHsytG+DVDXnDTkm8sg1swHyuNwQaOpRL5E
apmoNLh5jS5XUNvBMJeds+7b5EdaEuw6otdaTSTe/SkU77p0Vf1UUMQ+0Ab8LVJ72E9G3dIg5D91
jZoiOEWXlTRNhPaT08q5WaVw3GwzfJ6Dc1WMSvxcNo595RLcvHZ6Q+MMorq3YdLXJ7pgbHFzZsdR
Ts/44ZVfDiDcLbHRzFeowu8JeXYY/XbkTxbHqnIIzG2iYychxtq9guksrxNRaC+21KuX2nGrQwKO
b1E3LeeWSPlRVOZbm3Q/6qZ0T0pmtn7Hk+QZ5tpaka6kV9/ygkIzOrYE/a1ctaBW8f3Ko30Wu7Ea
EFKE1AJPvnWuOlcLSuKJ1zJMaoyOAeBlD2MGbhvSXvua4gPTwp3XsXeNJ+xGJsmvbnsphuqr9Q8O
JltCQoCRZJ8J/URWEqTEaW1Hv5WCKerD8a1kKmSOc1tFu7DaftZjE6eL9pa7NZHBnquRxdj3bYgu
dzfRmDrmUUnTXR+X5TS+l7TgV/Y46BcU0F89ZjbYquNwI2xF1TPRbVSQDO72sb2rKV62zZGZniul
Va0uW5DVB0+tcSLOhuHhomZz/rvPFnx4wJZJLCEbYvPc+p7aYRVFRmjtyg5xwmmIjOI2qBsp4ZdQ
klxIhdzNG4C2UX4EcGE8AY0foqNq5TMgXQwOrS0DrQqUZNPKONARrLwZOUrpB2jq0zEybKSDXiXb
KzQSilx2VeC5fl6plXwRbdUfVKUCUdLYRfUnNBzEBJaap6vYZsEpRUCySkmCpB9MoZGjV9ETz0/Q
LkfHUh8hVhVhQyVKya38tq9Ku71SKqfSmS+66t1JUuulSrRcnb3z00OPngVcZpqP+Ogt5r9l7tVN
vMLNIh0/dEJVPlZ2r/1UZJEU2yQhUBlFmwaElU4nxPnvP69Pe3uEq0CwVAi+IOCQ43/cawk1H9A5
ymCbFV6NO8U0E9gkdX1A6x77XkEaSAzQ5c+IuPfCKP/0TfGE+KDh74Ddm5NXPl7aQfjSj7MRux3J
hUxD29xHzJZrOWUXDlqfVd4kyEBVB+DDKQbm3scrzcAlweQgdgNSvs1AIMuJON4X1VVKdARlF9cL
4aZimZYVDVDHkpfiMD590NwqaDvLYmKAd6Sd3WrcOYHdNzTRMlAnO1U32tUYZ8WiYNN/Hcyqepab
S1kkXz1fniu4AgOqPLvpj3fdiWZIenSLu9KexIqPhB53NQ6bMDCjC6ryLy7FEZZbY5LmlZ5zKnFc
qZ3pOemOoE/svOYwojVUvCFTt2y7+ktBzp8OCJxEVRwCAAvhnnM0/HhnFAuMoPK0ZB81QZPPiMjh
1qRrYlw4erpf3BfmFAMsIDwQwjPOzp5lbLiRSleBvpyVvpWxZ7L5U1r3rqzraevQf7wN8Y3fz6em
B1AxgcCe3tbvAXWktYjtZlwXpkb5jPzbaKlRSILe21L9pqJThLdxKbW9yhdydLWquoOFY7Dbqpsn
QviKJze3g7sazu0das/6EWvh9Kx3iblLI3vchfBc9YVJn28bQBZfap2SryzFIGTC6cikMOnpnMYo
MH7rbetsw6Em5XpK8oS6VWnRw8hr7broSvkrslpYZQl2G3Z9WSXeYS5qHHum3j1OcJWuJftjwjHi
3pulNR7SlNJgY1s5udP7QGNhQpJqQlU60hqZrrUs5kwWgX5/jPOkveOXjT85KmXQQ6omxevIIrSt
DbZ6Y1iYbKmD8qjDATshzh4fUmz0qzQr483A+e0AL0Kwh0nyDW0+Z1/0XoiaGCbhXeUa3cEGGNP7
oUX6hc3p91nVWzdaJBh6jnnbNDe0rIZLaN3Pw89koZrrEQx4eIxnw6+c1MmNsyEmEg1u8apJ7K5f
C3LyxIW9z+cLwaTWYNDw+XLWPacjspEz2Ghi+VcCYQmqh45l+1Iqbnmh8PV5nGPQ0HGK48/HcWOf
Fb7MfsD1FItsR5VevbYS+o/ZkBUbt0L1/P2C89WlnHnBAavLbKif7TNAqU4NtEtyjzmLcWBU6cOI
pryWIeXc7y91NutSPKAbxDaJMC8WGPMcxwVaFxpH2qb7SowvzoBTISG1ggqtE2zqqEsPLRWzC0/y
HGEzX9RRdbZSM4GR4sXZVD8CoNDlqMY74XhFuZF1n5TLzIv7kiia0i22aKf7F8VUmg2eXVwWgm5i
h+oJ1zgKjtGtUKxW8e8sYWK6MJ+dexv//jgQ/TPdCbAva/7HiVOkjWFU1hz9bbYtZxyn2HhepC6l
GPObIdCgZHQ6YiF29KvMcxI/SSb3wgCYH8A/m72/vwHnLHt5uq/sGs7mVLd2ZVMpTN60y+WDgZcA
IYyXUcYv7Gsjv5h9dDbg/ns91nQORty1fVa9rHAVjC4Pem9UnptROhqrTQVngvaWHTqXsp8vXW3+
pP+pXVX6EIaN6sX7KizreV7EmrDuG0RHC2krY3Nhhvj6cg6roQrOEC/lx8vlWYaENSRPFKAebIio
a8NfVHxqWuxR+vv7z+lsF/XfB/l/r3U2STSBHrEua8q2CSLnvq9qeq65Bwy8tTZWBWqIPgyqfnIF
VwQXXLKRnR9Q/nN5k0BKTZ2Hzjm0VTUcsoyJ7Nh5Gd76qm2NXwiLqFzBPFqbeVAurUhIvx69P7Ia
6mVM69TvWS/W3z+GLx857R1HZ7/MzzgbT7lRpB7JofrOKdJhqTiR3CAwlH4Ql/ru+0t9MYGRkKLD
JcafiATg7O3WnejdThsp704KBTvFUU6VFVUcC1GuEIrwzIJpv3x/zXMm9N/n7AHAJubHxdt2DlMt
KmQfelIqWPxF9VBRJQlWFVKY5wg3PF0lI7wveiQ9blBm1/QGlGtrsMsb+G3Dm6yxuvzvzxs2sUeZ
xGFr+en3wBhJsorIiC3gRUpVAUWkSZvsxwFt5YUF44upiRI3Xj6mbwcz6dnUxBaJmjA6tp0nAT10
HgLXZtDz9RTRAUyUqL/wrL/4otAsmhobRWCoLPUfv97WqKHrZ3W+J8kkvFfdOLjBIlldS5Uk80UU
cWKZgWy7AOkY8eF1XxUXlquzHcb8sjF9z4V2SPp82mcLQtLHTYffCO8EO8fXZMzM95Ki0+r7MfXV
c+WTBZjmQdSjgvLxPgfQogXbtmg/ENq9Bm5A87SO0m5rD0m4QnB4Kdz53CH5975MwK7kMM4897/A
yn+mYY4qqkmRJNi6ekJ7O+GUq228kajUVW0jLNxk1HHQsSgB1o4ACc6GBJl8E5PXdyr7gYY6G7zo
Ds/ouM7DLJ1NUS59cbxIpNDR7CofEAVqz20i7RMQ6aBF4KtZw6aiK/FLCfWomM2WzWsgNOw6Y0qp
erSLAK+UgV7IDxMF01zkQV5dGHUIs+v7J/7Ve2WC4u3O56NP9SoXAz3nYbrCdILxGwhVBhRWG1O9
FNb11X4HG5rFik53zmXS+PhuDVdkfTrqcDAa6sKUahJZbkbNFmjsGpMSOaV/j454NepLIk2VB0fU
AmG81M3rIUpVhPdpk8Qor/Xuwuf8qbaBJHWO0KFrOPcvz1d+HG5jqTdxtLNqtvJ/irTRhrsmsfCJ
xWS710tzyrJw4ySJ+R4PuKguDPuzl8A5fyZx46RH7Anr+LxpZsU0Iuqe7lwXGx0k0Vil9WKQcH3h
ZZ9v6/5zIf5+e04uIRPj/B1ocdeHROfsAHYZzXKY7PZVstdt9jWFtZKYQBUAmhOnbUFzLAdkWhYt
wq/BzeP/cQM0Y0ypWc7rM/RQbvtsRsG7GfVmKO1dSHdqSdmUqguZdP6Eq+rC8z1fqv5z3wYACYdA
dQxFZ9cyUBtrTmbInVu2WfJEaLmCT7mdYtp5ESo5HX9FSDiJiQsj7eoqX0WYTKNFlpTy1KZeR5fI
GwhA+f7j+2rckbFJSZMB4LA0ffwkhphuoFEboAH7rF2pOqKjHtion1m0WTR0+StA/8kKqsyl6Iyz
vcnZQKBy/PHKY9DA5SmteC9lapaL0HQB+SDDyZ6drNK8C+PubPn679XYKFA9nHvCZ9sTY3RaUeVj
uNOsIoULQda01IpmFRNJfsW63VOeYHc/OjXZ0XFnX0iCOZ96/l5/rgDhkZhLl38XgX8m+UYZnEYb
0SXIUnW2k2lXx3GEeqOFqOx6UiMHaUByUq0nrQOpneJ5g+3Gpm00w9aH5+I+ff/iv/rg+dzBtzLv
qpCgzx4/ALC8o7CHJSYYQOBrYjIXwFL7+gKh98sLUXlgiZu3RefR0aXRa0GXiWxvGkNlY7OJ9bfO
HtP7/4f7IaSZjxnA0afvq2+8SsDabXa9M4QIvXQqWtAosZReGElnG4S/bxIGsq3ztXCstec//+dN
DrXWt3Tyw31Lywl0GzrA0KsIpTJz8cvVu9vv7+vzwCVwGzELt+SgAzjfj5BmnqUqrC6q68iXQtso
MbWgFLXLtcwDdFV6rLM8S2oiqNR1fcqOqibr6cL8Zc7j4Z+jMLcN7JhNrcO9Y4UwziYKZEzgGpDt
7BOvdknMMqqKIK8g1mnphrOkh9iFa0MbA2CqRd79kFYonkltR37lWOgNE05+z2E6URGLYgVXZ0/j
28AErcRUGEU/4ZEeOvdOBul4pyEvuklwE2YI19wRX0btRWC2UcMvBh0n9pxT303trVZKgM+4yrIf
QCgmWssMhJPJ8Xw/Vtg+lmEa5odkRDbPpod/lmHp2Ie4q1oCxEf2Yz6fYnfsldDdfv/izg5E8wPT
QYyzXWYwzlPsx3FCkZ6YBx0cmZGFEzKgIL8q1EAuc4HZx4SuuowtW7mwR/48OOfGGIJW0yL+zzDn
SfefwQmhKVJiTwkJ6smicgmDaPwrGlSKTY2bNVvkbGPlhTXk85rOhRgVbJop3RvsIT5elVpFqkon
j/duO+bhCzjOWl1bJWo434yiBLMOPhbMV6PQ72Q74sPoYh1mpawKMV14Ap8e+/xb4FJTRmN9/yTB
EvlUNG7bEBMUBtkKH9O90FSwoNj0NoDuHJSL5qW926Vrns2lXeqWTRmn+d4JDC1d1rEVNFtSh+0H
N6UgvQaagLOgnYcpzt9Q/4lwC0q4tE2320g7lgV+oFbcdYErAZ3o5OVRdBcmAsoe6tSiJTEE8IE7
NL9ttoQPMaFEr8HAklw7Tfhu6AWIgtastX1tT7ZcsJu23p0RmmKjOAH2xkzhE0KCb/tUG0AbD+g8
9jmC1ue0yJtj5JoZLovSfrfRh7x2zYy4QEQ+qXvXTbW3mJ3jJi0cnZLJJEB5kiEZLvQKmTByMxMV
a17biXZTSlw8q4oDIhRSzPTKYhq8+pcq4fb6WRxQqWdnVNxNdZwwl0kVF2Nm1QwNNXFyzFNyJijm
Fpl8y7IJ5A/gHNiwunEaxy3aCowHqVJXyiIcZtAKW8cZcVIXer8OwQTuA01LrDU52awCJaubD49C
da/wZdlvyTDoKL1re3iCN6m+V17qVlvQMLa1c3RowHXCx7Ik2pX9QVUU9ptRs0Iz1XAcWdi9kWQL
1w2iu+9nifNSEWOUMrZNL3nu97Ien21MQtsprQE4366FSHSEa2T0M5CrfatH2/Uhg9TkbkzdpnD1
V9MhtBqxDYj7QIkvzFef9mPzD2G6oomEbICp6+NHnAAB1GlUyV1alSOcvJ6+n9Hpm9YdjQsTxqc1
jUQVqs2sJawnLmHvHy8FdsRoVJIWwIX3zv04KCGiX7afdtLZt4kZDYfRsOMNzq5kM+JBuHB5BJlc
4MNixr2a8zypgqmnTne2hqPNrun3CneH23wPx+qtTI2naOyWSt4+NCIBSzs+BqN8CqloFAqOWy9C
Y0wZ0S979xWvermYjGBcaxGGoyrGYkUkvHaHABP27qDiykODiGovjxk6BKWIZDgJNfhZkQRNFV0W
uzZiMTKjaeVNpgL/ItShAISV6lcIHpZm5WEmLcprYeB7VuER6YM4ZKN+57XlxsjbvZwpAyTJ/+jU
xpds5LAQ5HeegLNQtcpWaHSvInTjh0IvCWrn40Z3795GPTr3qQl2I6Tz1obCOnGWHKM8+jmZbkku
j70f9B5/Xv6X5WKvFFmFmwG1ezOYPqqZg1229gJACf+Jcixt5WSI+65zN3rvEATGPOtHZXZqC8BF
ISRplbNr23GuDFfxrKoaiuKPV1d/qra7Bsx5sBWPXp7VrFjRVpVebkJXeTMB0fshAqPaK+oVeLe9
AsvHy9PoMa+qa8OLfE8Tj30JOWBUWj/3qicPlf7Czrw9KPSdhtBw8rIQdAPR3yq4Z8p1f3q33lUJ
fgY7wuhlMZ2p6r3lyjtlcu/ZlK4a1fS9UfddxUL91iyLOrtBzL5yI2Wn1ZGxGM3ssYVFHfTyikd3
qlV5lbUpqBUWGxdpl2LcRw0x21aeIMY3r4yikxh/bJs8AP0hbNWDGIr9lOUvihMSjlP8ybPiwOlw
N1EQB2Q/EONpsGnIbopEpQOZj5ukQA0v1fQ3qsR1JpIbplbY+9MVBJFfjpk8pxkiwaB5UToyeQwk
fKNzX9mF8NUoeo0jfa0N4Zbcaujwnf02qALukf6rkS6i1DzcpuV0kxsZaqWuw8CoPAdZVC1M0EYY
pJ4GGzSM29S3xJ3eNIrxCwvTEu3HFd3lAkfZhMjdJH00TrGem0irsl7bJU55otTq6y70V9GPVzCc
l05BJmSd4dZyAJCZ6aZPlacoivxGZk/EVO7tYXxl3WYJwNZlhqd2sAAhOUs1cHAaWw+u4l41Uemb
psQz14IfnNMWZL/2RuHrlrbpHZ3THAD+PhtXfQwDuLMhWHS73M35houX2i5WieKtWYyXpHuTbTCt
pynaJnl7a2Qo0IR3xSjZFmG86WwdGXm2nFysEXl3DwMS+7Snb4OyPyml8TvKpkdNwTCcFSvVCwjl
Gq+x3/pqjMXMKHwqGS847VaznTOiV5VX5TIS+SEQyquha8UiD1uAIOJKYxgB5LD8BP2epYj9YI8n
lGt0A42VBxKOtNL+J6bmNRF0y85ob8AI+URQrZAxbgeab7C4XxqzeZChOGoRFGGo3jmkWbsFGMWH
4ij73MOiytlS4bE4mgVIplnhrXvELXNylOKpd7M7QB27Vvdgphg4fjLrdlDMpYQPbZTWwUmsFaPk
z+AhZKj1ccbyHuIpI1PaerQre9PW8+vA9aaA2ho7/URJ53EKkpuuGjYJMdTMLr7nlHdTmC6Dsvpt
KqywaOV/4MlBz1xvy2J6BuUNJzip8SeVJgLKoCfjLA4IpGW2cMcYe1mTLepSX5qOPaz0JO4XpWHd
R8qAVcWJluC6lBWKJ91PGnGNCPZHbuevo7CvRmA7XdnvIzNx4bKDWVehquS1sXVjdkg4ojUrX+Vp
um1cdeVyi5HTrzOjumtw/qyN0m181Fz3hZNcd43+qI39UmnCNY5cQomzbaW67yGUozJvN31BJZZw
jNke64W+2lhHPQl/UxfHNtn3j2aMvsINJF+HvcryqV30LoUvOzzlTY80g7wqqzpB2Ljl3R/roh18
iuLTgh3hLHzGpyynn1Vv3uYwecHFGzdDDN9qzJSfMfVCysONb0ztyqq0famRjsyReCtDF9AE4vM+
blewhXZaZ14RLkFHM+NpDUds+kv0t7QEoytVC5EvV9kh0xp7wXvbGe5k+2USDwtPibYmyvHWkQlR
IBEQuWzHW1wSjLmrJ7mzeVZLNlc3KhQ2TnFNufSyca8nOvnD5cGIWtQT7osbkiTRRR0YHPvYE2JQ
GyBSymFDY38FemcJR38ZVcPOJMW1DspbQyNUBBg2jNu9LWCOFQ3xFs1PXu99GrGTKFJ3V5oM4YT8
G1PZRwLENhK6QzElP/VcByufsXuOenSZmfruKtkRr+4fa8pmxAlEZJs5FLjEYPUv4yBwj2P/w6j+
O82M/ChTpnOpEa8x9bu+GU5BZV2ntTzELsiPnh2+n4rpTXPHZi8sK1rZKkpVDwBLB0C8wtLfdta+
kCDBsrDc51MA8Mx+JSjjl6dC3ujDLUXTZuGRzwCGYiFqBF/o25Ati6H1235S160qH5LS3YCWP4ok
f+I4hD8ze6hkvTanBgaXiKODmdLhzPrmKjOHp8AlpCjuxbZ1inc1E8w2pUVoCKWZ5ZA5N4Hsr+uY
M0mPldgo22OovhtV9jYU6qtRwX/oOUHUdgvm3KLSYW67sVySrbrShjlXuRanjvw1H9wbi900/hTC
4OmX8oYyIg7TTGIDyym2eQgQTZNqVxj9oEP7mMoICzqrUEVaFqY88HnaarSJuhiY3dUpv5uU9lZ3
hj06hvs6i4ZFb7tbVGg3eDWIQczrpXSVk45hLynMP51bs6IVN9JEyABYpKttAHrtQQ42ItH0Zujt
nSrx5naYO8PHtreu3SzemZk7oI9vMfsVYuGQTaJ3Yq0HzYbQ5jsjlmuIByd3wDjNN6N0xgP+MlKG
zOgqzzsEce01ESPXtSKfk5F4kiDdpFn61NTWLXa4m8AEA+BIRqEAMG+uCBr84dFSQmC3wZB2wrxD
EKV9ZTXihKsafc4crxFl733WvKVD/9Dk8ojt4roSE04fAOmGFp5K0qSdFtbOgEtw1IMHx8tv8g5f
R0rsdVYt8zy47g36QwOeaXWa+PhG3M7jDunTidAKtkHdtkhYz70fsV79zJr8qrTsO+y710Gdv6hx
SQCEDG/dNt2iW3/Ux26jCg6xcROi2B+eIdVKn4rcoyjJRMAg3nQSm0OOezUGwjI2QJhsUdxPwriO
NPES1/raC0CoNYL5VSFTaBLQirVuzvAg85uwML8MoRC3vT97X2xW6Dxlj5hw36m66cnuW4yqt+zF
wB4ZlViVp8sESyOteD+31Tc9ke/EMjIKouzO8zqiMrrI5HUOR10rR2pP7h84z2wcyjUBPydTTHt3
CGiQq4fIqpiElea3l8S6P3rqtaKH+7APCMWLnsuOl4Kc28cV/t536cNAbJFDvbwosWVnODZykwod
h9F7c6xOZYUzSxRPBabcLmk3Oe933suGWsSwdaZtAtjy+7PkeSdxPkui2KTtrGomIvRzhUXFQbOk
LJbtx7CHzFVP2PH9SjqRuQSw0HAqGfL8kMKgb3bsdrWfraMLbdm1vTwYA/j/BREy1TV++HmdSapO
rByvSQHT41O/xnMk/ogwaHO/wVSODjSW6SshEvoJyxsOasgDDqosfSBaAjlA5bcmRBQUyGKfJ0l+
rdZW/xjltnlFMhqz7Pd3b34+083KM4yXrktXx5s7Hf+UvuxOlYnwJGbpJjUeKky4Ct4io7skBf6i
2EPSnKYh0EGFpp7rzxJBq7TQIL17nSyO7C/HRUgC21IarTzWnYOaux8uxdz9ba+fnVhdeoOa6mk0
zggg/nh3igxyx2gHyvVmDHLC7JvgkWTLnl1s7SrJlTG23bHIpjkKW8l+wd1QQ0KQvObPOKpDROZC
DV8Q/NH0PuVGAAwyA/uUp7K9p1LJeiJyw/XtMFKAfU5Vkvp9a6WXMts+lSchAHPgV23csRQK3bO7
AJiuNCP5F8iKs/4daWz3o2cNIg9MhFeOhM534ZP4YlB4KrVAfAJ0Vz+1t6y4HHMnDb0dCrFGW+Gn
n4qtniWFdqHs+FUNlGxEKnb0IGwVzdrZCwKSoBSBFezikSijNOirZeGG+gkJY8jS0v1xayXaNU4h
scAkGG66sL7Qmfh8s4xHpCAUN2ar77kkJBccmSqpCiKO9WJtiSbdjhm5b99/Z5/fIVfxNM2euxIa
jb+PNzr1JKn1o+bseuni/E9IHQHK4jU0zgTOsXvYKnp84c6+6J7OnTPTQPdPgYr4zo8X5dAVG3nf
KeR6q9FDARwLt7taP2W1HH9PmlsvZABszEYW6A8aBsAsj8e1hY9+0feZfPwfHwGq31lbppkmBhv7
XN7lJZVZtKWBj51zFUCG3ANQUwrbnLGDdnlI8HtdUkkQb8A9fpgCZkMrAY/oA2aJlXP2DGYGelIT
YLOrU4Mjz5QJdykQsW+GpBp+d5RMfpjVFEH09az6d9U6HAA0ann7EnjVL5sWx+hHiRkn6wSc0giE
OHDBgQzAEUC4eulVrg9jvg4IZZaLulWsF8737ZueFew7oavlK1rXEAQa184fMajYp6ny9LWrig4M
k2zD+9LWhxlnMUb72kllSp1WCVO2wClLy5S5xmvZzhCvQoWP5KpzTkZtcnjyFJgwfav6OQ7KfRaG
ooVhZ1RrivlvsR4nN3Xbjr/Ja8tBUwW28NNwUlcd+4bnEZj2Hthr+yT5JYfM0qqMsjOlrLIa4/kY
PrOAGpv06Up/squhOai5lL7Rqqo/kdoI28ymXVY0kKv0rAK9XUb2IyTg2EeQEL90XQcF1BDZQ1OU
1tFMUT5psxp35VjQQ9A4exHKb6omEc0nPNilbLaONuBibfLeAHaSdEcTCOiTHdbD0aCdfqNoJQRO
Hn+7xo3YQ9Gb3EOQJi3JSo57FKWZ/imD7r0bSRWCf6Ue7LyeDgRCpb50a6KzzJzkG7hGP2MnDg5Z
V7nlouCPV85fX1sX8tcQo4S5rFKAUJRtPu17q+luBbzaTZ8EVBWzdPrZJugsmtrVj0VHARC33TCd
oCppJ7IHnc08nnzdIPxaBbUzbYRTEUVmD524CkMwDEEBcFhYEfYnqhOcuhMvvaegHaoX5MDz4D4b
/P9+cn9j1f9Z3YmMIcOpdpzd5ORXRrz04lOm2glPTudsZaM2lND2jAvzzqe57uOHfv7JTV2teh6E
zH2nT9SxkipwgJCQrJEG4L5lFyjphXXk0xw+XxH1r44Jhz3M+S6G9AEqU4gFdq6os/uWVbtdGlo1
GReu83m94kIufX8a2bPS7Xwp7hsqW5aepGQsJ9FubK1oEZPysu2sqdpYPRtHveGwr5ajfkvcmNjX
IrB338+jn8rw82/QNNZltgS4jeY//+eljmbdUSJNCXgwJ0gzadu80ymRz4pRDC/fX+pTy+HsUmfd
DdvRIpuaWbYrSUJ9gU5AomgRE0pZBImPQaa5sqB9LtrELl7I1Mtfv7/8VwPJ1difIj9jwfi0aOKh
04XAhqEN+jRgPk2KRwv9yxslw/44jfFgXxi6Xw0k1/RoY3gafjlr/kX/PNvUa8mDqpMMwYnjHPtW
TACjg/Tu+/v66g3S42awMlR5i/rHq6DUTIKuEt6uz113WwsA53gmQviBZFr9/13q7IacJug9EFcc
1TqF7LYsLrdO13cr1JrmhXH5xbNjE+fSBUONx79nK+0YjxjsQeLvMrbJtQ9jfibl6eHoXfoK5+dz
Nq3NUBU0AuwcQXnMv+SftxQiksg9Ju/dNBop7L0upYwX9RwmdZdcmQWZYaa6rnNlejNVhNWLmAnp
NWt6cBIccEDQBvqYu//zZMu7BKFi6zaik//sRP75VXXmNFFldN5OVEQWHGGjwbbIXXCCLGkAOv24
cIPbGhBVQ5Jtb14YVAi4LzyWs4kBzrfe5J2nUPXzIDckaSzYcdB+Bl5BWah0KAW4sBILi0wBeoeQ
khWCLn9z6qNsnAYRpqBcxvpzCicS/HuvVz7AAXeTNvnvTBn+qHEyJItWB9MfG+mrEWgViZEaBSPZ
aVSSIPd6cSl+GEECyDcr5KMm6oJij2LurKyXEPHrFGBzWlIRsVQalog6d1ocKj7C2d95U0wrB1nr
mo1yvW5ykUK6Gtpd5nhiXVBhh7lYaguq2u8ilNYe2nGK3hYFtYCvIbvbsjDfSr03jhRn+/VUMuTt
oIRVZRC97LIJwRBUCaobCM0p5AYQRwwjgR4ZRLAIwMJQLE4JUDEgC9ZBwlaHPgpxglXqF5E60H7M
wYQmk1jCWdNplyTdiXz29omnXPgGvabCJnrBExAkcxGBxuB8uKxV5d1RUmWZRsZ0bTuBcmv3cLqN
jjgMgah2WlBXvfVm/UAhuwK+hB6RpWrHK6ov8PSHNPfzPKkPWRWO6yBTsOy6INCqWm+X9ai/hwVd
VarM0UKKnJN1YbuogahBY8mDuFkS7UEIAcNegEckNNS+FrbXpcupxFKtQTG8pTlDpoFKRhVp3GkE
G29M4YoFgKMMK6AoQdrVcYxIsIxSojU4RljHgjmFmhSp9XQM8iWKEUTUZEmQZKrKlVnCZNYyOFVT
PSXLZiqSXWVr5A40UMxgkAwbVVbj4zB28R1ERrnn0ad3sq7iEwrzbtPLADUfJZJNreTpU2BlUMzc
HB4Ki84ipfi5sGJYfn1KamaijqFfx6oCILAkAUPSa45gVFIFDt0lcoRhGYio31DTVwAbTuqN0sXW
ugcN7ztNpd2QyIaYlXSyTYLGFvlwnt7RErHJgHHUk5cRFwV0FntRrmoEYgdAk23CKgSvUOkq+pAq
/n3Afjjs+n48Zqb7Y3INikdeYNxMqQTRheArWY6kawFstKt1MZWOH6tVWHBbQwTwVquWdcMhxofX
a23TXq9vYrxox6GJlF9KU/My8rjnnBgVkUWlKpghHOzI5T6pu+4xd3LP1+gSLWKFtAHEs+Ndj/xj
EwEGntsL3ikHqrCyrExZTZ1Ny9kJ4x3Av35ppWBKYr0kPZul/sC+EZaKOSMi+aZ8qSrhNgx7batU
UF/avBcvYehxtkHdEi5IV/5Zpw1AGbLcnmWITTiLU3NdKAS3o8+mIOqUTU/zh/+ZkEvo9B3wQSsl
iiBtJCxhMsIs37MR2ThccKFFWU0ub1jo2UZtJsTjtmPSCh2rGXXR5AXBk2IQSCFwX/iK42RbkK7T
rphUsezc2OBlh8EjaYrj0pEmtdfRHdTnIGyqKymptxWpaj401RhujVQaj14y/sDSyolsIhPgxalF
D71FFdlL1KrtHaSN/NB2VbUch87x4Oj+H87ObDlyJLu2v9JW72gBjlmm1kMgZkZwJjOTLzAyk8Q8
usMxfP1dkd26qmK1dUp6KssKkjEB7sfP2XttMIB+zfXDkjmuwyQcT3Iyqw1iVU7SC8qH3C2XV3co
/Fe5hNNHbkpyaUQJdy9WmF8raXF2A3JRi3Y8QYoQz7Ufyq0rUnMjuSvXE87D9Wjox85xL9GjFgD3
phJW5FlEQGL5Z0pbdMxCKvF1tAjwW+rQAiVq9ZCeAcbZ9qh39BbTKCk4bzEQAG7s5435w/cqY2OJ
2D9AcbS/6H76QZWQb+aqXlZCh8bLSFN6Bzmx24UI+J+TxlgOnijcWzfIg1tpwJeZ8sbZ0mh34VZ7
WYTXIdjYKcQDK5zazQjl+D3vNNheoJjtNuiBEdp0WQ4y75uTgzJpBfkaTzOQcbAXqhk3y6R40swt
1mLqUhiXA4j+fnlKS5rNRIW8zENob8k5rY9c982O3J6YwQ2ZQZJDFOgdlJWzbfDW7ERF8YhK0OzM
4LYmgvDakLG/MYwLhBH09o3RjOUtTL94kw0+USgevS1SKpbya5ESovK/LsFwY+Kap4xFqPUThvW7
uqAvkG3ldBOO8FXi61aZYpPjGdjwiv3/w1NdJPkhvSYOQuYniZCVFo3PESg81EMBp7rhfqoBdr4h
UPJ/AQT4Z8UGT0NPN7zYiz63VnNsxD1k0+TY+jbgQHOeYI4Gnf84yU5cD8oe7gX6fHP1rz/MT097
sf0w0SPHEoSfj3Huk/CrCEc9IM0x9lQzxnoI8oEBN5d7nnQ3NONpKrf1L+raf/aUKL0xiwn+8ycy
mlhkaiOTxkGVtubejUPvoU1kQV4MVU6jQPlm7dD+Qvr+qZj++T4ZTJA862EzJp7ljyWuDAZqzWAJ
D1mBXJPss8B4KKc8/5VZ+zOfjifisuQoIjhMOrimPh3xhF0wfqTPfRi7tN97qYFPt7ZfNVjViPyH
D+Q1X3CY9Ucz1PPGmC5j6UkPgEzhShGrTUZATR/6gHRLyF982Z/aF39/bWwhmGtw9Qaf7QdVHISJ
qsLiwJwT12GpdDGcSsslE2AxbXO5GSm1S3geedc9iSws3fX/9mqz6IJbtBD9SyDu574C0styoa8Q
75cJzL1y3Oas067Y1HMrIxf6+yodVPkrYewfy/jLu6ZJzBkUow/26c/S/0um8wLyPSXmG7sV4fRi
r3Fzb5MSqkRRoKhEtlIegDM0v1g+/nyl/3Te4m1wHf/iafrjRReW/RhPXu4f+qG+qyeak+AgbNpb
Ikmus2rierdM0nb+9Yf8ualyecPACVgYab+Txvv5mN+jD63asg5AWNjWCU4QagBN5IG3WAxmZEyq
xEwO62jH1QpWNIixpe1//OJF2H/+1IOfABByctlu/cvjv1ul4T8hcmqEcTAskQbbNJ9C6yl1HpHe
9y/haF9SY4Ya3LWzDJbLzZ8gDgnLNB83BGHNSM+G5IsSE5li//qVXe703x12L59OiPkJpat7ATP+
9Mj87oUFbjdjMCrjfYjAsFubk14uQYLaxPtkEkbzi6f71HPh6QR9cg6XsHRYaT/fcw6FiuERa3ak
ePVv/HaZngxNKhPCiKdApMUvLrk/Px3vDA8XdzhXvGN++thnAqCDHKTpoTVsIqMGJYrrsLOMraHH
anPZAn6xb13Wsz9+nDh/6RQ6zANZXv1PvQNEvJa/9IIsm4b4OwvRZWQQnLSHoNPtqyycN4xpIXc3
iKSJRfpVR/bPtxiNQ4H1GJgO/gbn0/vN8d5WVj2Nh5qcF+SHaT+Ta2Xp28lxe28za6AsG39qmjj6
15fRP7nLfhp82E2A71+m3X+8wF1jIlgB1P0+t30jIooQn2Dzo9IN8YdF5lyxIgyUniTrzaUwbmrX
++W078+X8sWpyvwXMgwj4PDTS9BDW1SjO5fHwM3ivdl2A8F5ULfHOL0tM4JhkjGU6wK6wRqjQ0gx
7uSvvT/AngzpOSDLqXdgLZbVBfzyi+v+n2yELLge9cxlxkre6+XF/+4+41tH7qJLHErKtZ95B4h/
PDMjiHxRk6POmSgqEzqqUR/L0lN0mZoMwLN10W8mBDGC+CzN/IedusZTXiMbo8AnbfIXL/Ozo4j7
E5IjOdYwT1Bow0z+48uMZSAbPMrJceocAvg0ofRRUI7JAzITAiloL0kOXjIsdhid7B8zSpqFTUSg
HyXyJPmQeEi+IaqeymOmAo0Wru3GPe7ZJt/P0l3uqmlJ6tU8BrHedBXpEkHZZs8zxU+ztVsB9HIK
Y4455KjG8bq9dNZUGjc3rdDYGxoiafQ6x02GK7P15w+Tu3laxYM5VSvVW8u4VqSkIovqi/AuLVEN
Pfjsdq8NQ/ZHbbDoRF7jd+kvLv8/rzPMQB1anWYAAMD2P1XG/ZIYHbINcNbcA9cL0zMMixxJszgp
otFF6PTzdvu379O/J+8kOxA8gIP2P/+Df3+HGcbBFfLGH//5nzfte/2g+vd3dX5t/+Pyq///Rz/9
5Dn73jey+VCff+oPv8Tf/8fzr1/V6x/+salVpua74b2f79/lUKqfT8Arvfzk//TBv7z//CuPc/v+
t9++N0ONner+Pcma+rd/PHT48bffLp7Hf/v9n//HY9evFb8WNWVTvV042X//Y//1G++vUv3tN8Pz
/nppr3P7WyzCFwLib38Z338+FFh/peZwPNPEReGDceMrrJtepX/7zbL/iuWSuQ4qDosi9UKUkUDB
echw/ioE++PPLGhOImbg/fZfL+4P39J/f2t/qYfqFq+Qkn/7Tfw9P/q/NwgudBcQ5eXZGAIIlCOf
iiC/QOQJzadY213a3RAOlKX+MU/trKzuzDCxQ7p0g+EjhWuLcfAfgAuOzj7B/+FeW4UxkQyY6Bur
7T4WxI62rz9yNSXG3eSGDEc5J9kk60kv+wimBG8VKbdWXz4wbLpxxsB16V+V5XTvhFZCklscm/Wh
SOpaFKs6E5BmFsskTM6QCUxWyhGlH/F7kFQgSrObnmlHEGYexbk1iVfQ0uxutPRUE7nAhsYIk5Eb
rjq3LcurYcHytspqK+nvcXQnEnODSOkAkHZpv+nGHNoPPJsZ4ASbZg7618KftsrQQLB8+ssIM/kY
6nvd5osT1XWu7s2CiTLBjhfOIOv66G5N2/DJdkdVLTdJYxYtiTS5FjsrHMxylS44+6OmY3JLYRta
5jrvO+TvTpFPxjFG7og4MtVEhKZOjTA71ZesqhgJaBxBUqbFVyT+0CMR17XZo+I1ioz8PLKw2rVU
pUqOeTnm+XWuUP0+N7AIsuS7Kavwxa/J0Fjl2uvDVc2g4A6AACt4MzVoko2ilq8t/Ub+z9DUNBfs
lGCgVY86PHhJKPmAW7DaxS9EFgITX03SmebtIJmKfXVmDg3nrnfT5KAcp8BOqBvSIxxpZ8Q6O6kU
hMgBh1rHwdQsX3rPJh9x9oaQ7M5aGVaJSpjcvprqTi73ZdxYXCZCmcsjyOzuG4E0BkNViWWuWhtm
Pqqt4RBbe7kAIF6GhGnwkWKuCG6JntJx1OZ1bzwbHTfRvFo6zrmHYs7MD6MoeH9dMOY+bZ4+pPvp
qtyAYK1LKDDKggPUVLT8zZVhzTI7DYTKk7FrZm5FKgNka/SUlxyDOM9DLATh4u0HNJk9ZvFiQpqQ
z8gaZiOjWmZfzZXcW/hyyYBNiXCOemds7FdGlk1K39Gf1UZMQwEHNbOWDPZrmqAaSKHJHbhNaaKr
vGWWvqr1UnhqpROgbWu3T/qUx00/jMj9CtOdC9+FyU/ZZ0QPDWE2vtHe85cX2yzNGKm64dqHgPdG
qEhgVst+LPBuc1GGZpI+hUHOAGJJfO1vCJdIv4Qg7azXLuvL8DVWMtePMyiL6S3208TcDrQz76Vk
6EK+TIhXr04grx7AkY7ules2AwnUuHRImFzmjgwiwtZHtfHscinviiAtLx1ftE+3BjFy2SmWGT/T
eXGY70yvq0OBrcoktLbFnFSsA3JA23alhDV7xBj3Q7MxF8SWRBwPDJdIphgCcM5ZHM/jCRkhM8si
kbONrJ8p5xH9QjdundIgPVQ0U5d/SVAfXMmiJX+vcnT5jAaKsPOJIPQRqYk/ZAdp+ZiZ2E/7+Qrt
TG+9gh3u8OcIVehD2luwrpDUDO9BwA18SvOqxvUBsz/uV3iS+3ofDLgAcS+iYvZ3qZXPzsa0tU3b
veE1fxMFnLCoythrj6YPwuuA8lKV36Yphwqtq67KyGO3YkzwRQLHs6nbFlsIveLubTDtKXmsVB+0
kZ6cQHbrZaxqOr3lZA39fbW0rfzu90HwaOYIVKKl9pKrxJosm7WwdTHr6MGKktapkgOyFFJ1rO4S
4jNyCNYbuluGTzXsEBpntK3xrUgdjlpmj+oHK3U8rczKRxFSuB3eMkVwc49jAz2+kyCvLXGXaVzn
WlzhOSrHDetWn60t5htXQ52kRFm3OriiJ1OfYgWNHBgtwZ+lX1rE8Trzmzuhq0Gz3eqTo9IJSz44
3IfeIfd7Jov4lmQMjHLp2DYJ0PsxB07TkptBpjeJO/EZxbdkRuO0gM1B8RTxxitQW78S2xpAPhfm
tKyZM0jCEEWDStk3l7DYL9qRQB97Yc74ThIv56RtD+SPrno6EfMmMPxWYzYCa7qPY9d7GbEFJKfK
TXGM7bnu+u5DdZkxP0kuAlVFyr3433KOqxXTCbIXo0SEt4mZ3qvcuppo9xPVMx7JCqVN3IjHqQvu
O9/BsaFZ/pBVXCJ1RtKKXQMjk6y8lUew0950cHEmjdcdSaHGeTUkFrW4+1XV7q1sgx35dnd5IzrI
3Vw05Czp9RgDhoACUOKyV2fDsU5FhUPAn+3xECT1jd9Yz31BEKM1g+Kdy/cxm+4Qkej14mIj0p58
Tybjlezum9xmZ6rmMUpnkC9ImtyVckRwMkdCnPEUo3KpLX2EmL+vdZpeBfZi7tzOZlspAwKGCF1d
jZL61jaKh7ENrwj01Wi5UY32XOAbd1LJV5MJdxTwnTAcUju3iP1jiV5uZ4kmuVPcosCqiPtGEj3W
1c1oeam5xZTg7My0/ZG4VR2lBlOCkruD8Zj3mhlFckonoN8+tzB/OcTmOFzir8yLfClo1c2Mo4yN
moS4iSMg8uXsvskybxuU7jWLvXqltPlqzJYHMdA+jlXxaGRpuRn5rnfcsASYuelr2IAcTSsE73Ez
SobBTrXq/Sbc4lQU7yqfipslGz/8eUpJacW9BJj9aFQpreIqJEhH36FVJwu+qe1dMUzzrm9avExt
+1o2hXM/p2P6zBZTHRWq8zVHdPfrrIwCk0rj7oxaOXu7JuMhs+o3iPRy5bcDgYSdv5ZWVa8Xm2gf
qS5ul94s3qQ2z2VZQmatrtXCsll3Tb7VxAtFBoL+TTgHr0wD0EfWeIfE0ofRbFdXPiynDbv5urOz
BgknKZMTWQ5iyG756MYTwI4DUUEUidg16WtVq9Fq8V4Ee9WXz/0i3pq02+edM5JYW54zdzlycHGx
esjT0qU5Y6I+Pyi3JnChvi1S8zAk/ndHSbzOeksrOsHHPG3HadqmjIlFmlavuVH0+zFNfhQ+tUE9
Ve6OqKVql8/hVx1OBte0tYOP6UWJDbtJk4IGUTsdTBEVGOQvg797avEHNxGE4rQnmeCwauIen3gg
ryZiv0CRtBFOLGOjADBHKtXFFh2XuTcMm1tYtx6nYOJjdxYyxS3WrfDRWbLmoUlz+YVGp35IbGW+
h3UaP+DcR14w2b13AJ15KYDjWR3DtraKpwHbzL6kSbitmhy3LHVOehXak3OKZ0pU3Q/D66AZG/tZ
UNzzI+VtoMjuqcHmncF+2Ux9J0D6iQ7eW9/M9jZF1r6ew/YayEHyVat4vkZkyYQI3MUH+pLilmhl
wn/mrmuuqUULhzeLMnG19Jo042WQX5v0YtxqSrJxzpNu8W4lZTyT10eXAms500AMpj0+lQODSfnW
Q8+zIhzYKO4Cz0jKjdPP+sElbZqVXyt/PnAbMv0irg7Dtqsz8txsb5jcl6bMfHUiaMLD8iud5ls2
gxB5D0oz83eEw9SWQ75DUidtFDY9Wc+SFkOwQi8Ga7iUfNNNl6CAEUURTEQ2TxmQrnEw7wZz6M+1
35vPM0A4doLWOWLpqWc6qn3A0DJXi7cefBnj9GotlLJZyelovThVL3dggJSO+n64+NeSsiu3ipI0
3E/UNWIVDLH11hjelzwg/c0RE23iSwuRUwpGQoOpgcfwHDGoijSnCrKTjempmnriUca63edS0dzu
CnbgEU9KlVQERntsxdjLwwPoYIgpeW4dWRAeS99J7yciiG7rZLavKIZdFmKcy702D81gfq3pqK+n
DttolktGA479rHr3xSlb70b4zUNF8+QlFW1/pLZle1Y47FyXDohlGBisJ+9msfRrs/hvoyYiGKoc
w/UsS6PUM+sbV1WKfFJd7SS37JlCljGASHFjjuX41M6k7qqlybZUGNUHRup5yyK+RHmVpVuuy/Jy
khisu3bJ3b1yhnSTE1p8z4nC3IwhmaEZ5ydKxypYYyspKjYoijqOPaZxlAklJWw5AQN6ksbBm2zz
TDkmd3VX+5GTQNXpSPHofF+fhB/3UdUHVrFyzCZ9DGvodC7xPoCRmmHtWu4r2BjrFJB6wt4z/uhg
BG7mYMoJUY2hI9aooxpCIVkd8IyPwba8bBm0fa4rx/3hd2HkgHV3Y4DPMw7AzsruE9t+t2bnW+1q
4CHohETW5BGlH90frFIqdmoGZUS7ADjB7dxhpKsr8U3YLnu9EcIU75uj57PWIOWCXu1xzka1vDcy
sNGtfd0b6pn6b6b5x3R4Sp7yVu5jSXzKoLyz4RWvg5BfnZrSITetm9gRp5D/qSx9QNizG61mXMVk
nOzhfJRHPoKIXhmbi0BIA1vM3QbFeD3NxWOthx+zyYB+Gdsz1de5n0119gEGoRMqaAoWzkfYYFYP
Rm9kpzTPQniHwicusSoWAmNtcOAqAPSd2Ls2lYS7Zu6hj81HhT16wKZJ6OTAuRPf+K43YgcyXvM9
tVABDiprYOgNJOF4nBOTjHUw9zIEbAWpB1bCiya8xl7NanrBpbzu0bmsCnBkkdn2T1niPSkpc8Yl
WUn63vBI5PaOd0oaOtEqu3ry9UGliKV6ltlDO5Z3apnWfaEYuLBDbKw+3ra5YOEw8utQ1w37BjaF
npiZDfSmJGqr+TnPh5OJjXfThca6UoSSLqPIMbch9VbdnelJc9c0SHLmsRYb1+y+09sAQBTYdwta
emsyH508vOVEeBSpvIFLE6Xk0K3HOkvu2h79ej7Wai84vCJFwiHvSvLxTKssbklrdaCr90Xk5WKA
glIN/qnMpcdfIhImMb2ZGFAPbbqLlMEccOySr3pCZcn/Ss0lGgyT3p9/48zyYE9A+a2gdyJ3btmk
wVSHjbt1zNnZlXNWHXrOzJHgmBaXECGZRT27Xci00zaGVeCF940/nhjEneeiwrRn2TTWk2fXmTfm
RX1TL8ULrYOzRJlbEmqJWGPcpIvRrEnFuaT0MU9Wst0HfWbiUo0xqOcTFIN6MSJrpFKdWWJWE5/F
qnNiEp+4TetzO9M4KMr4UTcT7Iqqxknfniq6UncO6vjDPPAnu1LM28Yp+zV5d83JJPriQC3X7Tpr
dNh0/OGZitVGBtfnFcVg0B96qZloWmhNMPybE4nJiy5aWjkVvjVEPTHBn2Mfv3Vzy9GvUORLuu2s
GU+C3XlVQzENG0zJi7vHw8TOCC5Om5swBQaz0rDmt2EW63uCqQWxE5JwW9ugm0nH6jELuInibP4w
+NJ2s4nFIrGd+QbDW7wdDI2Whs48GUBZ6wzbxCnV3m+03Lueqj6wrLtH5cGnUGbHucuzhl0qBu4/
kS2knKjEywJ+icMamAHeLIPk4MpYxnSHmlw7K+ZqMAQWMFPuMVzC3L4qqkKeHWEMXxFh9c0ux6WH
3saXlXVAM2ztsjALr2jgjOG5tMrkUJdjwR0VFnEPyzW+BP3Y5L1LQdiQiMPbNPXm7L7NJzkd0J7Y
pyVzYKS6EJeOU9WLXZdM5nVuUdXsjJFwMYRbTmkhFtQt3YLZwguKmZMyAtBGpqaPFCD/hqOVtS+W
xqKfbi+wet2LFo/Au5Vh5HeuscynzKoeO1ssVySEJc9lRY87dvLsJulN+WD1yV2z6Ks5C55EL/tD
Iy4Wba9neJDFj2m+bPm+OU179uucj2LbGR4TDiySSKmsJ9SId3HSXXQeWWQP8tYZrHw1ubg3MTY6
GGKKxt6g0eh2wKN/lHl7tDgf6N54qSCfrRRG7yUtzQ2IlS99ld+AHWs2AQ5yLN+Os/YqWUeiA1fk
XWhFSnjsfQhDExCTJafRtfAHc0uBeiZAnTrfy7/1OjsVFJIRvUaGxcWw9+bm7BXh0cBxjYMuABWg
521f0lWs4hBopgsdjQC5Ym2hXGanDBPMOoSXGgFnh9xZRiYWUEUKYWU3uFCbG7cWOXBiOlErbIwZ
ix7p1yA/EO4xPFZwV4byNKYY2KvKNMGXOXkkCn3WIWc1I21rPhaCVXHc7zwClgcn3QeLfrCLfJMk
7V1PKiy9ZaO4AFP2acdoR2UGWbHyCTs52MOlIMWOwdrGMxSLoONkB+yrJKjG8WH0wN1iAr8N1fJF
jl0IZCR+xFs2rQCvfjV64yYvULi1dFrwmLbxqjbFLs/qkVJPXQ/Y2L0iZhg3TTe0Z98azfXsx9d+
Wt3lk0Ax5u6Seb4vRxzk1UV9Wfms64SRHaxBvBmGuKJdnMCXMl4hvL1YDJoOeQYbvzc4DzcFdnn/
NHvzmXCvw5IGX7wZmICTPclS7GmarnshD7B9dvVy4WSZIEeCfr/IJif13BKR74/n2Uk/RCIhAMBG
ybs7kt7vWHbufCN5SvzuA2njsaEPkNgUIEU133SiqHf5wulk9vsPXQQqCm39zHe7DnuwKHOwEfHA
e9H1lznI77oZFB+6R8ztA3Ci9Far5kfbaJQvNrcfCr2x28sGjWLId4safJ031VpPIo2km1Bx9PfC
6DhFKgRt9kHQxHfy5nYUzkOZuf3KcSUiw8K7HWvjmm7d2a8IB7ec6nthmF9LL70pZoLoZMhG7T6x
5su1bCRw1QlRajsGX9oBPkGgkkigH9wnCFduLI54nEjmZhXHiN1lXIidis1Dog2HJEA22Nby22ep
aLlbjexXbU/B2LVPfII3Qa6PwzJEKpj2qAOvQk1F1cXTMffKbeC0VwVwAMehf4JhMFsvXZFG02wy
zCNsvDJDF7Vxm2yxExCkRDeWDuNqdJtXmY07isqnJLB3S968lTN5xWZ/SsrhezYrl4uyfCTXdNMv
zqYniy/v7ZuuzJAwy2lNk3BdGPmJ+vQl9/K7Mo+jcqEDU6lXf3QN0EdwYB2RXgo4ubPHhXErZylA
nDcqTb/4bUYAI9bziSCKfdr0743GU3fpuFPOWOu2yg5EIVc4fMO3ScZvqnC3AKoebRm+8kbzKy+Z
rjPJhXmplMz4lMbDqbLMaKoMxvalY29ESiidK9rHWtD/nurm1anc8DhUgHTkpWYRI91xK6/vpkLG
eK/AVE3ulG70Mtz6MS0QIZrbbJzRyUKBYNQMO6F9LDz57DQEDIqmW7YIJ374LVrGQVYw8Xu32TpG
ck8H6HsN1mc0LGb5uX8pOJcrWHHnPujSFQC8O5eOUTR3w15ZWMtnd7jDNcPV0SSPatRfuVXTfdaG
u6ATj0FWHgakXKt+MsZt6i862E6wU4iqDfO3RImZ5D2VVqugUBlEEREUfCWVfR7iVm75WMSRiQpt
AcZG1ENmF9VM0L47WluR5qgMsMRwD3OLzYcaenFOHi3mB2Y2y71DDvcZ8Yy8DMVoODhxMDwY2UDU
YtpOJ+gE/XcmDhCrxq6FnBeasd5exsnfYOUl+47D/1W4TNa3HpDPK62VN93NtFb8S+NFp/EmRbW1
y9MMgouuYrDU2W1fXjTU0ngMtF3vYB5siYS6KJ9JPRzJZA/Gzt9zGL1xWyz9cpgFejPG/GGFmr7L
xrWF5Hgjc5/QeMFdGsMgyb2QZnnIbULHQyPQ9e6cwjladv/AHJDL1A/mrVfjVMlsVET0Rk0mTx0O
+AJo9NxhiC/K+sIExCxHV/begIWwaspuHS7Bl7nyiD0vihfUWW8N9XE0pIUb2a3u9iKOvzAHWZcY
TauLEP7Ny/yvcxoYX13Z7Bgm9RvTWfaVMu9h/b31nf0j9Sfk1njbiUJjW9fFlxnHe9R6c7rOO9Gs
2phS23IX80AscMVkjTN6n/H1Tdo+oMh99FODLOJSfUURcfITcSO1da06Ma+TSnr7hBlqVCeWXHsX
LAzY3BKEErHhoBi3Vt1e+WG2bwyALqJbvtK/uKn8/rU0zYfMxYxiDc0bTEbz2ur1HkPxQ4wqgX4C
3fvJLg/EvR0IuDtOOGFX6UQNU8UmLlKaFZvhwrzJ3DZbF1rPO9/h5dMvuXXmBlLyhOgndAv3xewv
bYbad7adqNx39Ln1KbAHsFvT2B1K+O4PdjtmD1O96KMruOlFME43AcJ1Or6tI949LuQ1E8H8JqFf
CG+y9xqXaWaIQLlK8wfdieTaGozmSoaS8540hcECilj+vepTAB4jbPo3qEx6FXQhM0CuVqQc3Xjr
lSkhzHIQG7uqkufEyOyTCsAFWYvNNe9VU2sBo5LetUtn9mD4jXN70fOvoTalAEGmAnpbVk4mt1MO
W8eseXnChm8kM48CKiXulmYWHRrwt8Mdg7eJRv3SqZY1woZHV0/0PFalOVuHKetpdXacoKopzD/6
MGMTt2v71Nmyvi+nuj7ZuvGPdjOLfRga1YcY7eRKQ9O9iy0yp4GHFJIntRBin2cdGHxNafBYBMl0
KJa6A7qajkcr7txNoULzyUh8W61ZAa2vdjGYUdn23qUBVV8r0Ri72NLjPrYbubOcvr9qgOPsZIIV
ZTWHFbr/tvW2FXilWwh8LMS5qyDf8ikNT2QL28/e5cxFUD0fqLY5LNSLooFguNm1Hlvn4IDgQFzn
ZVc0sEzU5kykVpWtkbAvlL2FKfMD4EkF5qsT+VoT+EoqpV/IyGvj8hCjGIsMEVRjZCajc9XNqf1R
uUkjEFUpkgVxZhUbSyXU4otbhs29VRLQviIUkFDOhVKMjs+TxcwmiHQyZi+WNtNn5rLFpmL40K6d
jkXYL8blB7w/b10Wtvtiw9LCY0RLs8zG6Utekpzchbl5zqtJUssGATWK494IVDm3vbfky7psm9zb
mHS/tgQDJZsCqh9LX+Dez/2NEdAnSVa+kLBPxjDAkY7NajwKpMB7awJ+E5cLfvmant1KaS9fp8wj
y3u361yM8KrI042R6Prdguv6I5bheBzsYflmxqVwyGuJ5UtMJ+J5Bn7EAELjN1npJQvObWmDvylx
C71YdTG9YLlq3A3ljHKvvBkFGCEwRLxW+E25l3kBHBpWevTA3tTcEzSr235MqO96i33C13a86ZZW
Zy8z6h36JF6a9beJn7Ig9Ay/uoOAl4YDq848jicpi9UhpdlCLnNopU8B53RoTU5po6eo2Ww2QxNL
Y2clc+ht/UHgQaF4pooalSp25TDM9qa1Q1USBkUDEFtC7UBv6mvbJBR3pATF6nJplk1uw3E6JK9v
L2USaGZnIn4zcyqEdWXhXo5AP1NYuaU0iLke8VFlboIeGzTy1G+VSOzgSJqsf2cOlwMgquh9aOF9
2ftoA9AMdLJU7A2DNXPunqi+BSlC4q6y7QVMK2gC60dTGwwqA6NmsfW8YZi2STXQTEXWymmWB5Fw
2F5/6UTFFwflENuFs7Ec9ui1rOEabHIzqKurlF0X4KrhVt3Z00mQnZuJdvCr60IePI/NME1nWbj1
N5kP48Q7wANzAptu4X1PINuAPAId102qYd4Sh++int0PMDcwhRYahfKKN1DdBak2qkjSL4ryHilE
REAaKAMf0ciwsqWCY+WaCuGZRM5Fsu1IG+kwhKZ6dwzBpMNczNlcl+nyFI+oINygZZpK1B+Lhiqy
79XkDO2mVeGAg7GsbUQhVRjO95ASOHY2qoKQAGP2e9bQ9Y7QAw3TeohjdDimZwTmVmtbHjqzrfrV
wnQ3CiUo5zNX5tCvkzCjSaAwS+k1ue8oU7xyBHxuzJ1RrBMvHs4uU+zuNF9sL/sFBQs8ziIX1ZqL
nBa1yblHR37u1Fj/CjSHBDITpzGdDdkt/gOSZSfB0pX1N96w+AZhvSp3I4u04PzWz1GNbTjFsX25
SSLUjg/i/zF3HkuOI1kW/SK0waGxJUhQBkUw9AYWKgE4tBZfP4fZPdaVWT1V1rtZ1KoykwQIuD9/
795zbeZlNoGCgEeUkRqfgfpBkh6waJWyn7cio0N4ZfId93daF8JikLOCtJ+sQp5MxnA3WIWZO6iT
RiSc3FU5l6R8R0qyGgyXNVlYlAwr0ed65ve2gvyvQGPjrnLZKJ94KFT9UCLVoQciehpLBSbDr3G2
o2DRWoXuOaacfJJ6nEuvFKmBKS+xegQ3uCc9EZU0JJPYZciUqYGLvGUaxitCoQbekjnJR2ceNedC
6HX6IU14qNvBjqLqIUMGIfzWQkaKF4s02oWkfAueQAKO2Z2ImhhRCf/KyPgs6titx0AHrVH2efZq
K7diyFAAw1KPN45YqC3/97lXWsnm6gyRTc9a1pZnp1H01AtMswulkE1wtnJt/hqAAMxL0h1lwz2O
55dmskN5CJyeVHKAM67CnKEa1Dtd1v1nFXFWC+j5YWzLcpobjP3LbzWpFA1EGtMjD4LcBLwR/SLo
VkOPOSkXXADcCU3mg1fBzR4Aoc09BY7b1Ok6xEz97DKJcXft0CaAE42e+E68rRrUxcToqJrmMC55
rSby6nCum40XMBwgZ14xGuk15YjvDuhGBc7BmVDMQPMJJBnoZkbfNXRS+nMCbPZ5oOEdHAK3ZaEx
qLzB12ZRbC4jq+svtcr9XDC4cj/CUlXurFCZr1NNr4b7xyTEK0ZbCz0dIauyqGgW3TQO4ghVsx/X
+hQ427hzbQ9NFxW2KkcQvZOjs1+NYTGbu1LBGLVqCeiVR8Zi6hkTXj5uKhyMEzKanEZPE1fg3EOj
mXkz00aMK3VgHvBa6y2DayVNSbOx+faLiUfsXu1xhnDutHpjRUoCMT/44bTRN3gvgmuUa8yFxGx0
9ibQDGa5RIxSciW6btJWDd1pIgnTCkinSWBR7weFlcWr5gAiYe9K/gxDb4LOareahRfTv8kuGpKG
g82eAbV3Spq12rfley7yQV8QfoqdFLMKDDYzlCJ+hNYDkCQ3WpV0QSegLp7qdGQ9wTfUU8e28atu
Kki7OaHnl7QDBLOoFLtmKjW3kAY68gPK27GZkcmo1VNAuoALKRG3HozPNtebdK2IznjUNJZ2Zi05
G0ra8+6tFCBmE8U8OuIbt9PBD9nwni7apEhQnmQWZuOxd6jZ51yI2htAbh5Ri5DLCL7FbehINHOz
g781uBj29JDYeuCW5daIqdrxTo82GhTiGjgaDUDel5B3AQzbWYezmJwFw9m3URwKcjhoznmGlpUx
kesVmoFHYDWy2YxZQL68XTRi2qHFGhPq2WFIaIaVhoIKRpZ1Vt4IsFE6/Y1G+1etMbylm4XEJXvC
RKYt9N/xBLeoRUCOtIbCNtM+AGBCJh0TJcWvneaXhpJ5/ht186/Cej7RVm8hWD89DdiRf3fF0TiL
5slM9GVb5bMv4qjf2BQ3Kxin4/cf5Lz/Usz+USH7q3/inx9Fahzqd9TUmFJ+05+TWBLT+OejDDtT
78nYyn29qgzmNQVcU00N/Dw0pmUiOF4NZk0k519//q8GitvnE9YLYIHMEsfELfSbgYKzWhBjLjQh
4WJ3L2T/jR5EXaJLfYlq9cK+lv7NJ/755hJ4ZCAbJ+rphj3/zSFXZ2NkVP1gLpkS5EvKo3kBZ9pG
sta367++uN+49rerA7COLcRUiYc3iTX9Vd0fxq0y9PR1KWQmFJ181BRWK1FxuZWiHmTX0F1Laoqs
yV6EJX3+Radaf2dS+dMD7JAMCOOGkEATKODvkeEY2I1mwNi2CoSsXqLRkbu5M8TCCTlfFynpon99
2ber+rfkmqvmw7DiaLwyDhw297dnijcfZ0qYUyw7lS5XShUjDSPZuPs7RMd/+CDsLzbOSZKreDt/
+yB413DY2DZWZq3213ouo+NooPb868v56X399Xowaqmahj9DNXA2/SYh71DLyjEkACrPTN3PC6mt
EwGkc4jZS2saKl5YQ+DgS5ADDbgbjUO+SAD3g58ARBGUYwYzigCFv/5ev9opb7f516/1G6AlTwIu
tjdxeucRsoiE8fzcZcDeSyXxzNlsiWgP5TkNXO1vnus/vUIOIA+E9WQDarfc3N8+eR44IJZRqS+F
VqdHDFrUv4hbl0mYOPd/fZF/+okJHOYJYpEgokzov/uSS+JteaQBvaSRnh+KYHLPqJ3tv7mg2y/4
x18YUKh6o/fgeyaxBnXmr+8psvhIybNIo1lGuPuCroKg0NRr3+iA7Ek8opup+pvP/P0m/vaZ2m9r
g0qTImWyJhjYI4uonXg8FZIGmgMjfPnf3UTTYf5LaiU7GBY1kDa/Xl6tI2uH4iDpNQuqptlKYIdH
Y2kPf/Oq/H5NvIiYLNi7AAZZt/Lo1w9qVGQvTdVFvhgnDZpU0ct7wxqBQUQITfp/XtZ/Zcr5P602
v9hz/tK68//QlHPL0/q/TTmrz+79q6j/6Mm5/YV/eXJs8x+wrgw8N+btN3ctNrh/eXJc8Q+McPh1
cL0Dx4SQ+W9Pzj+Mn0Y5Mr1Ux+Yv8gr8ryfH/Id6C2bkX/pZBlEN/TeenF8rDjJfbZwflsUSYgLQ
dH83LmIia3EJlTYpnmOwa+Hx4Xir2ukdQAz6Ugo/uZUongFzJ6Glreo6Vp7+cLv+Q9Hz68qJJ4it
CecdrmiTOwF+7dfH1E1Lum1jzVcA37JsW9W5jxjr7VFeTbgjfqgh8ymhkIDw159r6T8DZP690tzs
SGCieDUwhLOo/SltsXUYCBRZFxIrk45bU28NdUGvL3EZmnUwoqd0/jJF5awL6ADLwgasXhsGB8N5
KExOjPEAi6hI5/5BjXtyA6qhLtDtF27+xAEapCPa9Oa5qTW5shTY5eAjbI5dHaIPsEkGTS46bqQ0
AFDNSQuvdf3DakNUUkYafMbNbK5p12r3kB9mbI+h2OcFiwdd+oI5hsu08RxzGH8mUCze6egLn+ug
Ev6A2x59MrzHT6XE/rnoYsNgOloBZvNaUvYYaGH/gfAjGBHaSplfHRf4ywIldfoFKRoaCh6QeR8C
hdwgUAiOTVCKD6OhCzE1unx3SoeDizSn+7bU9f1EaFSykFXt3k+6kTxycslXVair65Lx/baP4/G5
qBLjwCmzODXCKNddEIUIMCrnB7hU10N1gGVIhVuNqm3Ig1OLWOslQoNzV2ehciCUBK9PIshJEU55
aQ0XVxPAc7aHrEEgJWe7vbTxmBsbu8uTA4c6e/DJNGSo2NWRcw2LUV0T3SnaRTCq6lfFwUHdG+C1
V6Ompn5Ims4loCt7RDfQfTD6zg5Gl+TbMs/sOwBT1b5QAv2xg16LztRu6KLgRl1y/QBxLFiX0UUZ
NBSLvHB5u7UjFO5ex8m1TO7yDm/mUiVQKx+OaSuC8TXRodbGC3Ni9BwctEC33i2CFvQXLWRbRMJn
t7bqY5kOcDPrEZL2TBTKV1SonCcVWcDI1qEFfbqiK99URVXQlDb6wFG8tMzvtpur95pal4qIoLkj
VM74ibkqJhhqI9pKCQJJ8nN7d2Px3Cy1ugj9FlnePkgLdVWjutmg/1IRCOjanZKVyg5lV8PkZiZw
WDPCHeahiAzrOnmwDK15FxHiBEJ+6p0talS3ZNRu+kkPV4Gp9SBlrO6Cq+3G8rfrl6DTxD5iRpUt
QtgxqHVMecE3vaj76dMwFWvajsJU30ynIUZnrErOpv3IeAxSQOKNsctldnFiv6JJFD6OImc/2iQX
WJXiME4JsRcqAHB8AEdoMBKn2XTG2Prx5MI6TVNI67ZJjIFV5iuR0ujHq5e9YRYv1nFrhV+N207X
RmrAOGKlpZvoDEW1zbqhXM7j3Pp2PJHeEBVg+6GoPdApGc7xeJsRwmF9yhJkWLKi1VZzVj7kmkMj
P6oZ6nWDW36MpPphYrQNdE8TJ0AAZCQp7Kcu5AFXmYiiE2qmDAarC7xwMKWfTFp2n3Kcxi+H1ICm
kW080jzRX+qpcQ5V4pQfTWIH9HRbJdIX2Jrs/VzX4qFv+AM3DU7x0IWOWGe21T3qVisPYC8wPfBy
3Bc9CKY2npG/6qgcUE4UYmPOlX2Mfrb9QG2NV4Mf+pD1VXKImjnb8VbxANM4y2jR9u21nAgbQNAc
rOwonndxlHNyKn82Fm8jbAgTdaS89bWWnvrbp1vEuqCG7sl50ASN97CxllE8io3BzOJ5SGT4WiVN
f0ek5WQu8lZWNJ27YUcsVIYSyaaDXOnm0B8CRpV7NaiyDT8t+LGczgrAu8jHRpt5XZLgRhBdDqnt
Z6NUhGTWMSnElYPzKiju6XDXBJeZo/oKQVU/RHTdD1GmmA9pIMPtUCj5V93VbIkAJ+dDwQ9zzxhY
PgVJ3kFyoTO3hOynSrwQVf6RmiiaF9i1bb+e6wEoGMp6NQbmVujxSHsS291Hj3L/YTAn9pyxKe90
U23OtdGKnewTIMc9EsWHmhdhD9E6PCS91T/KLAVo1lAq06idp51ikL+MuTBOH1S4ixP7EJYOF4PA
syHDs2YkoBFDEwk8TqFrZw+qj4TT3ceDMuBlY7VA5Jpp7SauzVtuQ5btCh1vLXJJoqkWjZuzAYi2
0307HSs/GbQMwN8U2acgK1VGOiGq3lSDGLWZHGcg2Ifm5JujVcFVjE380WEYQfkM93hXls7w1MJk
OImmxvOP6r9lDueK8mg1CMYYCNj2p+mk2Vn+7Ls7jHT1NT5yWp9i6jFnBY3tj/ww1xh86DmwBuWI
aj+6pJBNSBJqBBbAILBgKhi8sVXkNPq+LRUF36XV30VRCI8+1OLtbLLPD7njkpHRCR8vHprMFCYC
O3FU3qFSI9wBk+SRoYjtswtH92TT9Tt9sAtvcAFvjabVY7IQ3XUSHPR6SXRQRKduZd9at3Y1FOc6
sPUHfBfhhfYU6XGhlpyqLEyeYgXfCZJNdW3lPEXZOMwrGTfNpXfa7KFXx2llTYDYZzLUMGyJtnzW
aL69zwgcF8PPYUdCe/XDaSfFqzFyJcyXUHKQLeNqeJEG7IU0ucdGOeRm+m5lzgmT2WKo8rOhgu3C
ZKOiy7Cs+95QAQ46q8HdYCYnvSknZULnh0A4yCaUvDUTJHNBlJEp2M1GwH87tbsri9NsaF7e3ts3
+MCTRl+5Vw66PKn6NjcObnMetSc1fdBgrI1nZrDq9JVU11H1rXiZd/v8RrPCyZR1XqhsDOO11B/D
5ru6CWGRekynoDsbKaFq9xasUVscTEH4nQnAQ8FwY30U8r2ytzL6wGriDeg9u0rzGktdMREhpo5U
Bxxq5o9OrrNibeZsJNqi0JG/JzMiVSqI06C3HllY61ZBxU6amDZuUAovbtv8MnftZgWrzzkOjX6h
r+vFlVxBy7mo9uRFqdzH6jEJ3xLkkbKelzYZKym+M6M93ShpbcAELSeXHitBvypyDZTMTuL5dAxs
wBhWaJc8M1Ln/r5o6WOKCCTFS9EYm8E9doyUkNp7JrxN8NrIibhNg/I5B0hWSvEd6eh8J/1bM+SS
Z26B8XMVapch+giSB5ZvxkCgEMm40hV4rYr55N5mikO/D1pxJkNzoRHTbuUvZWT5SdLd6W19N2Jr
6PDaCHS7Q0m3mgkVYvmWiKUhuWaI0SJmqho/FkDJ5ymYPE2kh0lR92AYj2ZDkknOZQ/NRbqI1IPh
xApCjgdTjX4eFw13uoOAX3WHkjiYJHvL4uYhy2psLGgnDVAjKlK94IluMovRiHRtnuhK/QAJdcxb
BhAUdTaOCYSeWkBoZ6JfU7fD0o9qlnHzOOMsMerVhEBBU3HzFviisg/JCDp7EtQHaRP7efdBNbpy
rK8uCTn+rhrzFgY1bENt+jaS86SeokLCMEQFXRGGl9a7DvOpRF4fDTBdhbUNTMaYSngMi3SdVuNC
5Ch1CvqzfesLOV70wccxeoMos9OaUbzFNLO1ZPQgstD2GMkd9Lg6T/TCJZJEdd5nCrZHJUMHDA3e
NJdloKzhBgx3gPSIX9JXRpN8RlXmd0rrhxLvDbexSlENzJg+WswK7lm4zTqgzd8IGnnixS4vTe6u
VfRXJrYFpzAXKMAYIauMnyrPqO3j3AGcRKNrmayNXUeR+O5y+Eh0Is4wFHE68rr+VKgh07/+zFde
KNVzLL9s9WuM07WYfzLg/AHb0zym555dIh3BLY7BanbJPiwx8DcTcqPoxKiJSBvFWMdjeZfVOM9D
IAdjg4kmWeg0r2O0n/pwKzce1YCifca5WpCnh1TcYlw/KNcaiVmTqB6FwEal4GzyBwoobAHFcig2
SotIXV2nTBtqUvKKYPZEPaNSbBcxrATZuEs7ENzkXRJ9z8im3GKTOMs4+tHFT7a9g6GKMn2davtS
HsIw9IzkBedFkz6SOwAggnA71sjXuDX8QiorTo856uV7NxzwiTM+btWON2k62Irqp3m9HELtobUz
H/AGyY572JELpecWB9UqK27iCTwetyUEfahePbnDReN5i5htZnRjw/pS9Q9Z+zTG9hJ8xIpO32IA
xjkQfxtpYlPVLIAoYBBEYLcw/IHCn9PGqulx42lKfYd6v8bu2QqWM8cvb44mvNRVcw7rfIkNeyHF
dxgCxo1JH0gXXWb6E0ctyksSgn5k5bxw1H2tPgvn4mYFE9PcYyIu8y9HPQTdOy1Wq7gbwr0CM1Q4
a1uCncZ/XcpVoMVcdLhU+01EjG6AJUF7cbKVwmAKh+5CFsIfGVqactNlL72+EsEuGJ8w7q4Ess34
rSpAhVI9VDGJMRAFXnIsdklBFJc8Ve4+cTchiwQH88TcS9kctWrpILEvnJO0HlDUHyqmiOlrgXZe
jZjDXXGQ3ihHS8aw65AaBmGNNxLWNtuIvbAKkQG4IuydoS80CiT1KuadEsSqA3XdxvsVM5u0yIiL
OPggW0b3ntvCcxX+oxWoZSFpNPh1iz2EouU0Yq9vO8++6dWryrMYVAfx1Y4ewvTeFvepSm/kuwG3
1HACMLk9Y3yLZB28wiXc8ElBPGCJeh+JhyFHv5erpyr6GvRvqhUvZciNT47wxQfB1DMPH6v+R50d
bFwhNfAmtYJd4D50Zry/+eVt/SWtn/A2wXK6AwuyM6h6ekBAQzaQMamRWuF4bahvS/yaRgREub6g
9l5ZdnQ1ut4vYxSxirNyEb5mmMfN7S1VYEwfUuKVbhC2OL5m8WHktR3LGG51jiys2fWDy/39rELm
kQNOxJo0YxebzfgVlQPHr/e5ZpGPDoZ2VFHmD9NnhqqaAK4CCd1ICx6kgNep7zPHsZIlooA3y4DY
M+N5ZZiPAFARgjskqSZrokQ9CGkLxTmTWU02oPCbXFvnFL6Zhd0rximJUI8UWp09Pxm2N1F7x29N
uDgg3e/RXcbiRR2cXcqaWGhbTABegaEscH7ENc7O4rEtXwznewiQgGYeh3HIXeTfznc0w6rReeyx
NiITH9T9wJw9mPVNDLJPyR7M4lmP0oVVTktTWox5i7WQ7rLkaBGP3TLgXDF8ddaP1jzNTbPQgveR
ZAHLvq+0H2XwQq8G0UE1eVl26ToeRDs8aSnhemXCWoezgQhJtD+7KH6Szketu0u0ix5jAE9UMXcP
JWnPiJ87ypLjK9wz2K2srsGhHn+ENwyz8hBl0yKmyjKIsS3eAnmf9ZckIWwJmSk1zsbR6pWBYBUd
rp/XX6OxkZFYV7O5xHmlVK8Vhjw5PrbtvG45uVgNxWtnrQN936Nr5rzTGeoG/c4iMz9V+82IyQ+A
ZFxPixHbRyJuIsFDHcGVudPwrVFAoZV5tc1PDFqLDjpKcMvhZlmKI2tVdPfp/KQ0yoiIBkVPTT06
NhiZZOfWt4JF+Ez/vbC6lyr9H6Sml9sRrOJkVFnnTKGxbin+GI7LOXxIm3ypOeqxAlQgwV8NesGc
RHnUk5EHIkUH/mo333VaXcDqY6PFkKXU25myJXO3lsNNNSI/xN9f3zf6IaOvlbYfJTqKzBg2Ut5D
Z/DsefITYT+P6VtoOkBhr2annXoXywouqJY2h+xdv8j0BUk8aEMJWIb7gBtzl6cvSjbfgSBaGMNT
V53cWPiqaq1KdQVsIK/0Z+T1LxN6K259brbe3GCba7I7CYu5UICGX0eQ6xnQwulBL3YhFUYB5GYe
Kd3JM2fTQRq2aIXch0iOwvjapUgLOts9mO6nGYx4Vme/C0h7Lo9udlEwmZnFvI3kucYvEgZ09Ww/
1dQnd5THvi38whTHKi3OMJC82rIfBywJgvRlPQswBZIWw5lEq4mhBr3HRHPp5IGfEsuSOd1ygCJP
Ne+HGmt83O5TmCUuQmxONm+I9/2YcJBlr8ZPeGU+RfWcOUeTxT1oP8d8N+Rf9hysB4eMag0Brezt
N5Fs42J4J69gVwwzolVWxdm6I3dlS2rjHqE/VX4crLs682kRbEBoHfKcKa/KnpnayyruAb605NCU
9q6K+q0bnvMaH0riHHQCf3HZHtMa6weyrG5yHnKUsaklN5Ak0eQGy9SYtgMD8tSdfKUpNqo42E3P
/74NG/uFrhDhWEJzi0C0GyhD2Sqb+qOCGRLxdof6ncP5pVeP9c0NlfBWK7WnDohQWU3LvNmRrbQK
ego0MW/MKMVMfUgnWl5UwGT2pCgf92l2T8k5Fu4uNWz02TeRnaq6bMld5YkbkT4HAlCwDQ0QhRdz
99qWXyi14KIXqNNNuEPI9t1lizqGyektXsXYzBixYu2siM+mXTd4Z2eZI6GufBLSWXOxdtozsv/C
S9hXDDZ0lANeouOiNzl304qqi8IHVEh7m0OY1cOVideoJ1eTYEfuuhOb3zGDMkHath+5/D3NAujU
Lzs9OdCweDbC+QwCT/ciIQ5gvZ4m8W2kqN4Z5LpLgMF3tlMd6WWim3rTydTOAJiUvXPq2/CrI6s1
HdT7Hog87z2Vb4fz9tlKwcyGg3xgWnpbDpv3rIHto0/K98yREsXiMqjtxz7j4CjCPl2YOcvxhLor
LKIH4i5q+0lOFQ2pUyzkemht3E2fWa0+aqJ3FmlWGF5nBGJFHfnO8IYcT5SzHC3scQN19odUrAdT
iRZt86oYTFKsz5RDojZpYMTqzqQcUw9Z467Twr6gRV24TeKHib5N1L15O2uVN7tjvw1utNwai8Oi
GYI9RrkHGptrF0s16nE6VankHF9gMGQAnWmvZq5/DLngm6H7btp2SSlDWDeOTHEDTIg33bTPTD/3
4wyVyBp9MDzxikiYcxXN56QbOZUQsBu6qLZILhPlDpz5i1XGr0ZL0RYHS6z4oGNB5pPS9SwGesxh
jEwzURdVvGk6/StuK+433PCwnpFXdjh1hzuT3D3a9l8IPj2zdXekl33JIl4V2DDskYfI2lSEPOd1
gOOxuquZTg3Ducn1i1SqTaUfRha8ej8Cw4p4u/PJ8C0n85LKOrbhh9NlK6366vCpW3bvYflYGE63
kqazUYf30YQNT604s3CzqVwi6mhbORl5tStatmfpoKsn1CzsvrKg3EwckbSx3ssgvosra1Om0c6Z
nIM7FoAA9Lbc5UVH/dEj6K0L1NvpYG1T2DoULH7Am5lUar/F1Udsh7lLbEV6kzL7tS1O5ORi9u04
/xaRHq1tB1AKiGDWmYVm9iu0dXuHgYOvhNYLroZN29IVWox2TD8nj1oe6iz/UC1NXPXMzeh3GLsq
QWxPy5U08bINJ2qs+qTbSfGFulxHX+u+a1krj/NUpF/obK2NdIwWNSSzCytpvwoTlWsd1ZfGIqJc
y3QvGeNyeCTIAONy2fOaZbpBR5PVQNWnbq2FMbL8LIoeu14+8lL33yMhhx2HfrPAkTboR0PK4ooW
wz1jaHRAU5XFWgXT0KKAt9+rQHsi6cG3y+wUTBhPO8Fb4gaUrv0EMrikcNHTnqQRenuNp9raEeF4
zqXL+goHSj810ML3onQCDyDmWYvRvIfSIK4hL644lKLb61It7Tk+1mHwSsOMl9tQE30d1rJdZMJ+
7wGU07GQiDRhaikJ/Zk2UceVPtkFvZ7IODBlDzCF5g9wPZDitux6ybyPcisnno4j49QkZILLcWfq
wymxnH0Td8YqYfDzUbq3hlOY7OKexDVEr5D1yoYZldNf09DVH4eQykSLOnShVe96DVS9fqgQptMz
QdPdHOI0JVsN2wh6l/FgOd1VH+u3PJu/mpsQlcy4TWKHd4R+nmLbWhYSVgAo5YlOHMHl7qwmS5Oc
CixIckukZUYOq5xeeoRBqDsh/SF6SHi3me/iOODE5+LzGMHcrXCblb5AJ4x7p/B0VrLAmn1J+PZ+
GGvOepNVLtS0v6/M6A7YuQ/k+poZ1vNQWMdsilajNLa11F6FnjrQR9hLq8ZmhdId8i/JC80bdVNy
lFfy9LtXE0mDkRFLPXP8V63psVM0cxVNWrscO47YdbPvrZilS+Dqt4+lU55VQ0mhEiqxJx3SpR2l
ZX8YR7Eehm5eJi1pxS3w2ziu+2Ups6+2Uh8Jp6lXY1iVy5K7n8nQ3jiV0a4L13ip8uLgRvxhpOW2
X4bxxY6cu5SlKFZpxbRJCMyX6YISp/qygxa17xqLrv8k1atTy3GfOSq69rrXtvOUlSfFKgev5ZQJ
wN/OCJIoCrrQt0cnYSRM67zZhDcZeYs7IywrTL8zQVmMnhoyjhZSm+JiVRno4BNDQLwpc7p6RUYY
A3kwap+3n7g/cKzT0rdTToIQab/GQcuLDeQW48l0g5T+ntDsSxENbuVVBZaNOq9watkDLtHlWM94
53Q84XS9rJAWtOgtTmmZIb9rdTRpakRpdbUHx8gPohz1jTEI9yJAR5acfUPWmpyoaufdLTklUGm5
ob1Ku5xExJ4O/6lBpbjMQybgUu/zVy0LjC/FcOZNMcO81WhWq76Na5RVU+UUtJzZAulyta1xaAqH
97e39BiO123Xuw0O5VtvZgYjc8Zim9G5namHwRDgCm0OkOh0l31HpcREbA9+sKMkq57qtNxNmrms
8uQqzPrGFbHafZm4vAhBcp367oeVG0sxmX6WWNu5GldjwqYW5/nRqPMDB9ujkoznxOoOilm9l0N5
xjNyVEZS4y1G3wO0GQbKa7JdyY60f0ihPZDxfmsMhC9OOpp04Qi/dWuaEZnbv4Zcf6+kz70a3h5W
39SalaF+IXv6ssxob2QaRLMw2rZ2CAVf1TJfBUewYKl1lxb97MJG8GplxCCrdr4rm/RchBknGOJn
wprc0cEXfb93ph/CzDaJIs6J1DmCGfQArPZJdiZwDdyEG911PmVrvsdt9KyVIRtIQxOgBt0T4iEe
Kb/i5rVNjPex7XZjkxxzBURUIuP0jFEHOb9j92SDo6te5JyTwDe+mJpd16vGRs64UMx64ulunY2k
Y7xTpl5bDBo+vnEy9/o0+YijU9r/TM3iQlynplS8csw/i6nwkB7wj1r27KWa6/pO2J0YgRG13bUG
+BRLHqus0kqCp+byCtwD0T4mH1A+rnM3V/VmNJIfjkQz5iqarwTxQQVlcqUPUvii6qAxBZQuqWmx
qNOkIgatwyFXpydlqEdG69DRHO3Nbqsl6PQVCZRrm/FRSeQJOx3fssNcaGP9xdT/Sll1lo49AYYS
0Kcq59ga47qevmVNL6no9OVQl4e8do9G0R/bKdoCoLWWtlr2S7JqlhjwWQ2CozvwXLeTfa0UeWqG
iAT18s1BLHbOhDSTLU4wRi9q865YKmlFDdEcmF7Da9mKp7CGbjDNYb+ELFYye246wDu4APlL85su
pwbVV0zXUkbdc56Um6gbii2By/UqyAKYA1JnYu0mJ6Xv/bDIuBFONvoo2JaqQ2uagZC1dEFcvKpx
Q1Pdop9v7HUXEC0QhvoUBcP8pGda94U7CHp+VHYrDvTbwtHvgiCvyapTl2GPmL81GHmnjwOFDzTs
/aBdRHfBQgizT70fQuCPpr6ya3mm47ipbOeqVt2tOw0AdJMTPWnP3X7M2a9SEdLfUaCKLyDlkC4M
O+EaqewNCbICdj10LiM65uXAvHrlsJ/OUXxV0DV4pgk3laWcE6ny7uSd/Yhj8tKb+X0ZV7ynxuh3
ImBSA8h9FCsySlY9XBk7YbMbulOrFG8cKVl/M1CdxJeNbxqtsZnDDRZA0pPkVimyi5E/sjTiIC+O
YY9eJTJjd6tKwgYMuLZ9nJzqstrHRu8Zo7V1RwdaSXfJaTNOKVjFbDzEsKluR6ihrz3FgiiJJ6KT
9akJXBpXxVMzxn7ELDir92nN9KLV7ruo3BP8TK1ZBvsYP4batD6wWzKUDJbYcQMulirHfO0CrADl
wcxoLFT4VYCXmqJfai5DphjAj6EtJ9gDAyZn6011khdWY3hJzIpUpP/J45A0R4Mhd/7YFvusKyiC
HV+WGAXlhKZmk3N+NolOEsO7o74COYrn57R+bbUH5sYY4yCPuuzVw7QNB9Le4DJQFxslKhALMkeG
L+aGbsTrIRnM1R8FNDVGel6VL+NsPCXF/1B0XtuNalsQ/SLGIIdXgQTKsizHF4ZDm7DJGb6+J283
9OljK2zWrlU162XgqMudf7pp+IJbniOFODUgxOKE4YaartKH8zlU6k5m8tGcq21dCGP1jR/3d0Xd
S+w9OTTGjLyU7TnakR0WHmYvbt5r+6NZnoaoJnOP/gUqZo7fW2fbGY2vMWRgZyNV/KvWA1/Xp1J+
mbhQyjAZy9Q46GVzkHitm7ZnPHp2loed1B7LbR5qe9ExIDZfuvMwRjrt0E5gIxC84su61otl7RYC
RJ0/G9qLrHGjg2yAPJM9G9bB7M81vPgebF99IyThEWHdZOzouVxl+eQC3nRLOCONFjOn8o16bpPQ
LbtmI8vbXryN6rUrx12mHQaoJbBbWUK8hxTnZd0v1XfQSDU+J+cqCSTUeNg53CF4M8MimJcvR76x
oPGliVv0PkKQs2NgpVdN/yudvYOE3tKd3vo4CYMCx4zCqyJABTNPQr9CCQHYQn4aqjdSjn1JAd3w
l3t2tBeZCxDA0yUkLTQzJize3HL8xUiOueAjTr8Hk5GejXAmTnl2jLAeqAWLgPoRDc+I0fA6kLpZ
tgEzdXvSnMWoeAnOI+Is6DLt1mIP1vGboCaQ/z+X9Ucz8V2Fr1Wh82oJahHq28BtcL0oFNmpM/k4
ik91sA9JIbbRPHntqmNTXDFrQWNeEuNVk4I6ZT3N9hdk5CgerfmqiUuGX8x8tWcoK3zEGGOmgos3
Lx1wJGek3QR4RZ/8kSdm0Wvzcu1H8V7M3wuHiFJCj619LT30jl+uWFHzQAUdXwNoCb2nahSmHHti
GV0MNLq/CcnZoQ0jn5KKgmw5zddYE19p4zvNtjJzgFpnhp6dkstugWU7GWR0Zvzp1U60GscAYVmp
28bdt1Lzmy1gGFrNBYWwy7JzOIt9b79iML5hhgjlZ4wEbmrqB8f4qKKHVilP4C2NIvLggV/aYdgq
OWRs9UcmNmZZRZDKqU+aToMUq+F9UzFCekU3nXEpRwzLHKoAQqg4GoazXKuHtZgjNlc5FnYYEzr+
xzM3Gg8oaZCNLJQnjo56KY+D3h30sRj3eVM/q8R2Mfxv6nL9kje8Mp8MTs6s7eO2dG22larw1Zn7
v/WTgpZBapRmRkIobrQle2JEyYmVduvAwmHwwI/HdLJzTGYudvqzaG45JXCgBTdj0RMAlNgoUGGS
JttFabYCd0prAE63v1fpW2nfbE7xpj1H1j6y5WAsvxAkD7p9UDnJBDOSatDEARIDe4n8ZU2fylg8
a9bsoTjtaPL25Cby9cSCNjt7EiO8kn84fDixmZE+HyCbd75iz1jUUQp4cRviekAiqDF/Mdo3x5lu
FccCL85V4MVSe/oQcywS7Bfaij2EDqB2hI/LLp/cuBsCWDEz49bP3w2FW+UUQu0AI55orLRZEE7t
Ja6uLDOa8dZZEE8+bBLXRd3CwuAG9VzOqHEcsg36tjIR6sWYCDxjh1wBpaIAkw45WD2pHfeR11F+
EiFRwpjlqL4XYMRzXePH2DbaV5viMZlxZ448FOWftg8k8WEup4nNWfHMNzHvhn1JlEKa33rx2tHu
SAbYjZJzxyopRO6uoRo734P07azfb3bS5ZtU2DtD6r0lfRpZfE/GizVt9TnfaFp6a+tPRc3d2DF2
rHNqzZ8QwjvoVzLs5ta661G/qYtd3OxrQsYFBJM1aml9jsob9PNLyikbchLMtyXHPiZ9yiOLBeUR
S79a89dgi2sT31pwKK2JPjMoJoQJlUwk7ICq7A8twfrSPuDu8GTr14j2XA5Z8/s163QqbMCXpMS+
/KZnbehc4mQn1/caxduYfhIcMM1bkdG3N7GPbn7DxT42yLeG1Xk4criQbUppV6QI4RW794Xly2Ot
35OT2LM47xQQB0Csh8z2KGNg+wmG0BT7oS9IcoDdqYlM4mnW+4+aDYMJAa6Qjwo/VGjczZitO0ve
vyLGJZEHavsmBByKS9whYnXftvwmIbKFi3PLczSrPAqD3BwPOZfsUm7faVO5hQycUwRviPEAE1rm
Jiu+QUCE0cxn0x4VlrY73PRuX4o75Qu7mRWQnUn+SMnoGFLzqnHKPzfFxdZeY5AsTbMrhtuQHHKw
Cmb90S4vlnbPjNcu+8a+oMdnZT11u88pmy6R+EmtHIPQBxB43CtequLU0WBfc73hCT2KE+25Q4g6
qWzG6QVs4qbOY38GeFVVV2d55kniNv2FctiNqTgPLQKCbWI16AoMDnvcCu5guTEP6Gab8F6Q2SNL
TPcRxIF0uIj0Vuo/ixZvCKgSsmHrQ1CV6DV0RTQRnszl1kgbKHCqt84UFTwpDQCvPnKo/xby69Dd
cvMy9NdB+skFBr5/ujNDLroOlr2Vh89FP5fV3V7uI3telGCdBRS6u5v+cLtzTXsOEDS5UXEykZg0
OHo64ItUW3ZPpnUIuecbfGWOOkB1pxpupo5HyZZx4l0YFJT0lFm+rewKGqjT/FyJw2QClcaOtdDY
B7Rf/FrVSy0f1BGVMHSLqnnN589M6neq+oTwYbLFa+tj0aReX6Jghr9SfRaytWnjQxtKzxXMkd7h
swYntwjKSkDI5hLNo6o1skDT2ZT2X60KMifp3hb2B7l2MiqsO8610SZ3EKEX1443IUq0sNFC/QgB
wS9yzInSttVWN0YHz427kyP7SxcdS4taDDXdhdQiqOZjtQkpfqvgzSWKQMnCNlsbbGRvRkHLYzTK
oT3EWBMN42an58n8bduMp6oEZRPSAkyZClJOY/46BJkn/ElDtceKy3T7XKOegxVykd1d7IK8hhre
u7uuveoWEpW5U+0L1n6OgaRmKaz5FW6c0Y79Tuaq/JY4Ebw3MMHh0WJpUVQHZFjqQa80yQFbA67B
slWuDw1DqxwXLrUpLsc6g/oDZgHPM5DL1UUkl5oRbTCLgOpwVzd8mlfomKDHdORh2V1aVFaTkm3p
EKlQ/He1fUr4xxv50zFar1dfam5XyydzeIMp0n7hhE25ZJoTrfG7wYEGFh26Huiq8mxZe6w5+D1d
mPdYdT4sICoT/map3BLv2OX2mdZT7oTM06pgxQ1mrQ7MtF5RUTyK8kCvJkSjZ4luFTX0SsBXSfXe
ZwaAwfBqNuq7KM8LxbCdou362jkYENXp/+yaT6nmxB0pihj4WyR8kMB0RxwbeL9xJ7Pag4EL6R2f
SlOAHA6BfbdBDExoyPovyC7Hul1gV8ll7xYJeBid5Dsaq4Hr0ERLotd6D5ngtw5xdsxp6Gfx+JRV
mAwXE7JtFzpeQS8pdqfyYyx0lZl0LHlESbiyHIOmGKd9McKYP+DQ2EE2PPT0JmeqSOofW7Z015mW
e57HWBriv1RXLhMAxCc8b1KwFPYptLK7mSOf5GFLFoTPu1rsZHPtSZDz+1JI57kweWyV91Eo2j5Z
zAB0nmsoWZDwHYhh6rWL8zrOzgnV1W453xJcVmbh2uy2pNj2WS9wRE0tfivMk1N+kLAosihjOTj6
02h5XVgcig5ybH7MMljCtRLurIJ6FQi4/yyg1q0DrSbrzo3Oi9zWl6TMAkQo2iCw2ZT6m2GbdyPj
u9PmN0dhNHOaM+vk7WzgsAHoNuZc4aNJWzmBoEBsen16w3rkCeekyquO6wWPlfNPa8tDJ48cNctn
J8a7MkgQqbCYLfb3EiZux1rZ5luo8Qs4lRfz+DMGPy94TF878WHkODorIKyAaPsez+eC60zd9IPG
9g9K4G6eDvNIL/US+WNsenqpf8kp/I0wgdV+1FUARetd3sIL65LBEE2KekBF0KZJA6ginj2AhZ7Y
oO8ymYAPyjcFa/FmYkOzBhHax4IaPk7sykSDfElyofvjyciCRppupUrmoeH0Z0tpf2KDH3Dl8dSa
O1gylltVt4awDcx5VrjpkbuARD47VrbqkNNM5FnlQVlOUfuJyVGeL/hRDPvLoL6AorL6kI+vCWiD
/tIa54FxLT6Pyx6vZi0eFRLn7DsDinBb+xkKE/aKpr8CJAvbnejWRdMOFawrDnHGfH4vOL6iez+A
S3sdMDbmVzM8y785PrX5Cb4phsLRDBL71LbHGAONxYmfunSHc760xhN5UJcfzZ4BXsKP4ITWqXU5
4Qths7dQsFIC/aKi8wnm1FhTrLKfh7s8ftf1JUqBQ5Gk3Dg/meQlGP5NQTnF8lsp+IzFfdCe+Miy
NlXVh9Vve0YhwTezKz0VUOEn/1Ml/B5gPTfv9HMaXwrtIMf4jX3BDdis4TnynsUM+o/G2atIab2n
Mb02b9LwrPVfWv7Tx5el5C/gogOXMvX0WPHmv9F4KM7LMvgLHbbred+rqFF7E9eT4/ypelCWQaE9
c0XPcy5RYLWMLdhRcBmteqnyf02LiPZRAJ8cZMlVdUw1+yL8IrSupr/kPjL9eX4Ks3ArJ5hFxxvd
zDAldecL6B4FOC4/EhXYGwOLJ6AQbqJ/K/+1LTAFQKfTjE2Ct07T7jpXW6VWWXbS1V5tVY1H9TYd
8bfgm5sLN8FJnfOlyc6Kgcv1FKZe+4oZy5lwFnyVw07vWiK6AcqJWl7mNFikPeVOsCw9LDa8kSm8
lAGMIIUwc7TDw8udVLCgw/ZR/HKFGuXKU5ogk3bxsJXrt4UJMnuO0Q1GLmalx5pBFp+W5TrdZSxV
b8g/U201Lj/ZELPkcz1uRPUbJxIHFvCxX34tNX2SUq/K9ma5d+pPrb308kVuPaiNDDHbtrpZ1TmR
aOsxP1Fp7O6dJEaJT0xCqAZb6jnsDIjzxRwFRYsocMR5MCwQA5cTxn+EGam/msUTDwz2MRh1Ndty
a+ccMoD/Y41x1Fi59sXWjmEWyQ6C86OOWZwyV9jLXs8PfcqRqX6iQ5CGWKwAG8myPqWrJ0PxFFpn
2HCbVwk5WAsPOQWhkvPSmh8aukFjHGCK0TCZyPe03NgNRp1mE3ErGU9q/g4BlFqJg83ieTwu8udi
PJbumuLiQJQTAcjybMXJsHvvsnPmPGfwsxqmOf47GkmqnkWKENN4FuZG/CCwr1rUPmWXmZDldqxj
5eykiANTjhWecgx5JawdlBl6bBUvnvwi/KvYjVY44LGiOubPYGMPX6GnH+Wc+3RKuQDRq/WKmHhp
905TUYqdbglPyvAt0ZnSzyeBo8kYPnJlS+7FIj63HjWOa85/S7SLi3PB3lj7TbmmTLC3ZdvLmq1m
78jVQK/YIH4CN36S5+d45qNNjQgJTzTqf3ztJ/Cuza/OYB43Dygo/Cxw0OOjQF5OPhJWv8gDbfZZ
W1t2khDjJH1rnOQCwe61tCtSC+SR0HWEs9Fw59EtpOLMXtMxdeWbEwmDQA8DDB1UNTS4+RGLmuS9
Gq7WZzme0+7eh1dLUANUHRPTx3sreHhQDSK0LTVUhrWx8jP2NgrbV6Ngs1M03DCXqj0T9/KEAGOX
B9341/Opqc8Dl09ByNBurW01/8ytxNOm9HIo6E00u3ofqB2Tybkls5Nl27ilqAHOBq8tkRJ55pzi
e8kj4c1JD+xajOGUg/KJTN/Qb9yFddKri29jHRmxphn70uAVUc6xEkwIqdykLeMtZj6aq8BIsRrj
cR67m5i/Q2xFa6+w6Ht4x44v6smL88HlB8OAWN5aOlHq3Hhq7PGNLma3SjOeA0Ru8RFB5NkQWmf6
N6AvSRZmZm1rh/qVkovEDQ0tsLP6YKWZPwJFj6bM05riMNOfADNQ/iGDc8yM6uzksWf0R2IrY/Wb
skvGvHAg64prBTPRA55V0KL+66ziSz5zWh1kprQXjhVu+iXftnm/i6Pw0eKcUhVsezzIlQJsVd8E
OWlgOdNYYzOvsiavEhn5vnEH6JasxV9VzfgX5uomnU+x4ap4aRzMXX2qPGeg+xY9MtndouamsMUz
no890QDnoCLsV5Ct5cjcre00+fRm2aG3Ap4Fp7dtijOksgOLx11RKH4h+vucfoTyO4ava4rSInDg
j2nFyNIGoP3AxVWEG/faCGZWQ3sv7zI9VsJmJwbWKxxdZll88u9y6EfLQZI5h1WqCZJLZAJW0uxt
1LI+ocEldBftH9dA0ebHhPMz53tuGvSYy59y/rvI9hYYHdALRBTpMSbwrvsFs99ybPg29RaW0FT4
skTQxUy/41z4UI8j+WdheASvzPNG9qoEllcubSAmYLe08LAeRipi0A73qvVvSKuXBjVmXsw9g89W
7WRPGz/URtkuyGbSiIWRPajgzpPAgERlWtQyqHQsPTJbpUxLno10/CHEGiw6o7WM7EiHoiepuPOi
uuMOg5HLUe+Vbt/tqXpr7fYwQZ4sevncUv44WFDYi9PY4s3TtVONscch+yBGH+pbQER5NwMDnmoY
xyRK5bq4tJr4N7FDSjuG05HGBu6mknKnGXKXhKe6fkqqe67gp4eAh5n4Gsc9vQPxYTG/Yrt3l+RT
b82TADcGMH9DyNynS4YQw7LPuY04PbclZ9iGYh1a5UCraFQOHX/CUyGA2Wdjw8UnI8pLE5fq8KCP
1iT0pteNbVmvARGEPwWrMHd/koM++z93WcKLBhEOkmj6LSUD9uvc5w9chfHaxgbMbDaG3bjFl4Ej
FGT/yPQ9Pvh0WdU/TIYmCrXNhUZpBDYs+eL0d1v9oTQBdwBXayemPSHmC2TAZFOpW1grD9i9kv9N
droG+Lbg/S6nTZX1cNiA3VvEJmJF/Y4xrdMdFAgaKOeCDRcyZUGsgp125zzAuEXWo+A9x1fvE0w8
ZnHxZIqW5yLOp5o4aBZ7E+OQOn6M/XaGjV5V9KMAymLTYDm72Y6oqGZCq5gG0ssMy0/KLT/j94Vy
x/j0ojfH2QgmDjydO6HQ0RNk1hdTirzGBkawAxlxc0XsjEgItykdajIbVgSdyn7X6/AGnTcgXo99
F0FW6aCYsBUyh0u4WuUd2XMctqCktIZIfjVKk4IkBIPhS6rvZfZq9Q3g6vKQ0k0EM89j/bRVV1Ay
t7VY1z4KUM+qw85r5JSLrC9z5QGXTPqRjuYo/JGjWWCtj4d8O9aRT0unn0nxWddYlaRcnkUdv1ay
flivqWZ21tSHtqA+8+jQVRZq4fBqzB/J0nnAvJEFr8OwUitPxZju+wE+wQo0qMMu0HDhWzGgZSMZ
tyZvZSoqb2CI7XrFX9QXO+H/Mw3jIaq1swVJPaR9UlcCHOQIHUjZ1O2BatZuVFe+yzpCBOYcf+qG
IIs5WQg+SHjem/pTneMD3Xw8K2HchDUTbBRYMcVEhfGIotLTCuccp8nOTsBeKy1v6BiQvWYiplSi
ZGsx4jLC+pGOzcz/N7PXEHuzhxHMvwuUIYo42zsT4CB5QZNSAz3v0Bbij0WA1Y6sZ8W0AlPiDLfA
JZoQ1aYJ2W/qiaYrblFWT6MR4tSR8EDzE4SCO1n8oWfyezSGL4BC3KRJqLuIbovNXX+pozeYedfW
6E90g8OBot2wzs9NZZ4Ujp82YeYwME7yrs5xdKaWdD+iHEFIPita9xyjOZLm8VWTAtxw7SxTrsBU
/RY3m96q+zSCWrjEx6Fi8xkzU7TJR2bzFct/wo7dVWzzyzbnpGguodWsjt4H7R2ulPabMWJY6D8c
AktYAgNDYf1nR7uK1d1E6Qdgr43V31LCkmU+n+e0OZhm/JIUyakxCde2o4+uxnIq29o9+0qJXItY
AL2ziOuDpuNhmdw1UD5hk3s9gXhj9hfWvHPD94s2T5s4VzhCmR5icNPxzShCX++6k0G6bSo+ogWO
Hs2OSEV7WcV94cTeSnAs2NeY6Xzhj586XTwUW730mrWB+srTgC6/eNq2FME0hUDkjICrXxpozbEJ
Xa1SDsnScpvUsYdSooqgkaR7XVjfUtSdx5H5shy6B4xVf6mlu16jp4xG+64aHBxzUaAM6oniQ4FF
eugJ6VLvTRpyHn6qrh48SYeNSSj1rxdUvC1ZjzCv44Ow7QpPD3Znq9CTf1o5VAfEROXgFIb0LItZ
eWqt9UFnsASwEmYBDdGsxImqWmdNkpatNLDthBv4VWj4aLi4V9pPK68ZVdl4zUR2TWRaNzqHAhRV
YtE4gu9zSrKW2drDU1G74/V982Gb9oVSygFZkKHDqX6cEhSaSvnrNlvkP1CnskvWhXjazIJLmlAJ
pFhYh46lUVYONBUPaLQmFTD8axjMu3Sw2W6F38ZU/7S2GWipdKPb3G/i/jA3AN2j1n5LU3FB0nPj
jjiylXxEmeLHLMpbE4h8iNobUgS/pYnzPlctayAilFZLFYjmW+Fr11FaXPxqNTt+6tgI0mtR5A00
+Uiyw+cOYASWAaNmvJjT82jBl8vjz/XjO0+E1EtzTSt4NaUYU4rFpnC2efqPygmPDrXAmR9qVd8U
0T+19VdsPYQycdvAA0GY0TKT54V/vhoICNgHoz7MKRKM+aeogYw71qHOzfjMpdodyv6hYu9VjEer
0IhTbOPpL1k4gEnydpWvptRU6FNcu33LfAibt8H9Hd1E0gRVNW7zoayY/+Y/3O9IMl+jnTznylnX
DznExpZJrsTEuWjdcaETgL6tLWxwcCTPjkNEGO4+OZbZtkjkvfUUOjfNS9k80UA/1+9SrBP4wMSd
HTMVcr4CnV52k/kg8CeEnEU7s0PZsjScg79O/pUlD5kvg4joolh3i/V9UOIrq6OzOoUnrWvfpumY
cTE1uszXlWKX8PtLxjVMOB75tQz9Pbbq7dQ2viUjxhfjQ2cw6BOH7QPPW/SNWE7OBKmItj5VU/ql
cnxk5HyAPHLbag/E8Z8m6gCYCRlFjM1MaGyZnk1mLKzOJPXYVrLQ81vzHXOqNw180udPK9rN6ktk
ftn10QDMKhpqLlCLwux1KRZ2HuDfmby4DYdh6cWd9SpljU9Nx2lG1ewtFJBY53/naBtMsqiNhoHx
ORrpeqXHAo49F7/w0ZP5tziv80w6Gg7KNOGXKop28ljQTGQe4ByDQMA9xQk2L9I15wKhkNseaCBC
81afM+k91N+GNRn0lCwqajBKSOJmOaFpi5+DKP96YCtTxQzM21V/UQT23mCMAOjIovhDlPEHYvYx
alntV3Lh2xJd5nZvPk/GuO0IVoEl+urE9Dc5HQkxbc8lastfcgtxXe/yuUE2q8K3eTC/gYUywmvd
38jtzcpknoiFJrbVuhw30uUtVnlbL12vQvuY6WlmVa20oJnhRgGRvc74KJpGovqJFZ5EWpb2T8Km
OPGJ3qVRTbcJV438tIj83JX6s4QoMYGcjpGOx6E+d0V5yYf2lIaD2zPaz9IHjc/ok6zybqP8L+N0
HoZ/ggR7vrzqqPy9daZ94KkzIq9VJV5+hNBNrCdcqcS5NRJPgZXvpD8q7qJxZKIz6Q0kfJE/NLTH
wiZPPkx7mdAQ3z6PMWtnMbwMDP49Ok+KnDmX08HiiuJEKg9YrEElGVD+nuRmGdO16JrnQtPYX6Lt
2sB+TZALfZd6tWKcmhIZnSFpRm7gY6s3/QFz0iEaHNxVxa7usCnwHU3G9Kjp8js0pfeIffZA8kKN
KxgT1hHkhz8SC7BikC9p5IcMt3XJNx17V5nGfGuCkSsO5Yt+lMt7GYGhVBEAKzGCTIrQdaUHueb3
yUTUVBf2XlhpB7gWy3tppW+lUz+FDb9SbfavtcVThC1DzDbOfuCpvVAvyBVF68NdaNT0AnBXXa+a
F0N1iKg74mda8vc+VBnOlsfkCLddzNHrW1G6s+i1s6KTdBrz5m529ivY88sIKDvoYRNtWzF+EG9Y
HTk7uyj+RUWL/LygOUqMuVmIHS0e2TYAK6I+ybB9pUZd0qbqW6xU8aHhEk9/0112pjeKd++TucIL
Gs2Xmsbvc7HVJHW6QH68hR1B2FhzXntFdm5WYb5QYfEjUmSRXIwtW2VW/Rr0NVcZX0qUb044ZSIQ
g/7ef6diunQt4bEuswK8kySO40Ook9nDn59aMov/hPDdCx7XE/xEbB4I+zqf+PlY8stg686b4a5L
kxuxRENxlQ0wJ+w32i4gDg51ZeFwkzLUhtJ1+vKj7YpLlH2NCKzdnB4m0M0ci3mazuj3oZ/YJGLZ
mtQSDSZM8gE89xWQ7zc6oqEtcgIRYD2U1p3xfnPZ2zgs5xw12leV2FLk6SuUJLeNfC/Qyqp4fA+d
YkdLj4BCTecx8ddyD2PfZffCfXzir2Bs4T83E0CqMfxbmvknkf15yc90hvJG8MdqzotrpfJ9nI2E
RaGG3Eu4QvkRmXJOJRxBTZ8EQ/uLZZk2vZcoF95oNbsEDvgg4feVxqtCCTQkHelk685paR8ZCI0a
r3BTUyKchq+iTYIk1l2wzxuLz0lXrNgMmxuNfIxJ/BbYDmDTEL6KXRrQETZKpAKaM+Srwl59rBDe
e7flDVkRYiZ7JByJE4+QPAbXzZGcRzHrDZKbyEF5SdUi7oBCFny2WdxDq2q1R16iYir/SjnzWKz7
ev5TG71fht1n47xDXNj13TljMzStq5rwdTGhK6Bp5uyCVP5zhypqaE9VGh1yjIRJM5GppqHK6ndg
k1kEYNcCWlob8h76MycgU0fcMWr95Lg7cM97XdzgguENr+QzUn89hMFAOqgkPKpqMzskEu8OD4/K
cSVtl+AFog02UBTjtvYbKxKWcF76agqp1pMPSAh3W7avDfQggxCXqGZcgMaeR72oTFjTjNodptc2
YmGVj1eWnxgo+cni7mpQ08lOZ6FjwEFBBW4N4oF3AwpP16W3lHSzKN9Hnr2TetT7/BrJbL81lYa8
iXiuykYcsdjotnP+iKq71IIfmTqI06xxsS7ZvXWIVduz5zAwkP3YGmTRfKSk1UsRDMD1gujWGXGQ
4DI4emgXDkM+M/Fp6O2j1f0p07+YG0w58jgtdgu2+7yEfBBHPLbZUhSD21GIJWtsmvMWNV05EBl6
UxPGPN0idMytJBMNV4x7k7AbiSziyjWLHYD4MhFEaT819X6cftv4MwRkVurDc8vHT+5aqpmVXc2f
N9VLqTEpZnwl2uEtXv86kn5Q6T0rN9YegI0TKdfJka9RgSe0r1wRAh9zuu3gsJUwBG0dSkCBumfj
KomK0NMIMFuSCU8JHVISAV2aHNk5HoNxO/ToluxCJVXZzfgh9HB8bmwHpkOCEenNir7itSihfxUk
3TvZXQTLaUxW1Gi46noBI7ImMlhNfFRtCH3tyDsFIAO66dZCNW94WTKGfUlbCCeEO7bDvLxM5/G9
VWtmcfSHeKZA7N1u610IpUqV/02YFRRJ2SpWtQnxJWeoEirWjGVUOQLYRrIXWZK7xeKjbi6OFPGj
zn62jIeRsI7JSqYwG5YYJ2KP31HTniLK42rqwhIj29d2/E6SL6JJu90utsPFJWHdNyLfG1wjthqF
BAy1hlwFHSitaMED11IljaMnRt+YYDgsQkIqI9wT2X+SLv/rpPxiGuoDsOdFHpM7zKkXicCihnRl
qSTwdeVFSoqPTOm9rgndedb3svRTkbYlz8MNhF1ko08nA/sI9CrIU4k3Vj0ucloY6hgtIkIcTlPj
aYHKQtodqkzLzEJwAfJPO24jfbqbiPng2LkFiP0or45085zNKz3NqR8JBeGjQeaXHWVI+QCdFAcx
y2djTci+rJZKDU+h/Qb0nYDiZ1fg5JKsLQxzuro4B/96+7kZH+x5cdHR9cg724HUSZQT6mG0OiRQ
XKl7CstgVG+r17bF3Zj2ZIY/nLJ0Kdnk2o6wfpUdB+mebtaSUs2Y5zHXiUzRCYG+8k91wze1JrEN
5R9lb1A+FFvCI8QtE7tc3FNztlYKniSnYj/7CebCq1UcyKXY0e98HqEJTOlrOdTYFBinad0JgeA3
eJN1PqKOG2Uvsf1k9RyGWA8x3oC9hlgKKnNi54ZhxyzGACNxhQ5KaemQHmXACRwvzBIy5UimzvrU
fMuyr9a86LyDOKii7h7yJayhaTCZzD/xSJ8PJs5IfiFce1/qnwLHukGXiykR2BX+PKes3TN+u8WX
+JbYO5HfE5vvZmVuZDveVk1yU/Mv5BQt28sRQ3WZHSUuaLNJtbo94847qGRa5X9J/hfy4mgrG0Lw
+URkWjRWy1Z+HEfJ5Rq61ZWHEdIqEN87M4jDf8XwQdJl4WKv6BcOmmJ5TVkatbsh/1AstAtaBbuH
2bzW9TZM7sZ4J6YxtPd02XQSKd/mhTwWvYvsw0g2iMPAnTT/q0ufjXdiBxa1aBNKFLL1XD3y+DUd
8Lwi2uD+0I2vpeUECHrrhMpUFSnFg96KTlKWs6zqu6l5AaYXbYYMfzZ9bXDlXIlDR+ZJRqKgwrrX
tFdbN2jTUvnrSOhHDzN7poxPDS/Jagn5NgjM5y9Uj20GM/Ks/kWzPI33Z0YlIlbt5lwdhO4rrN0i
RhFN3tYYSh3zkZMmpV9kyz7Km6Qb+ZhAMBkpc+o3/G2UmpbhB8dlkIt30OFeBjChGt6Y6MyUQAOT
fH8xqSVkadL2d6qT9PknnPeDht07mJMXJ8aF3O1yjMj5fF+TWbG0T0MqNL1mPAvOwCnIF6LtmzDa
Q6FaHK68d5EctfELmIY23zXnreQLWZ1sDt9cumfQN2XKI/uNA3032ctYOCIWoHCwMm9cEBQmbjjV
J4UdJxNrYPqftPNYjhzJuvS7zHpgBodDLmbD0IoiqHMDS4qE1tLx9P+HrDHrJLOMtJ7pTbdVVici
gID79XvP+Q7aOEmTw9U2OhpuGAAMkoDgYeKP17Z9Q0gdFjyotQzpm1mMpRHEsRUW1Ce1q6zNCH+G
0HrEOJducamTScWwnuaMFj+0ZIfHPda7qaGXdXaCdyxRNWLohDcc+RrLls7BGeMrv6K9Ni/hKCfb
W9GffTyw+I8ArdF5B/SzY74DTGdYhsmj363Q1zjTqzmcKvMwIQQzSnoukli7tR/ra72j7UNnp0WW
ho4e/JNC4OpAvdW3HSdsdzB3Sm0t48ESR1XepumliW8wzjgRrFX2jjjfix6y4bqsLwPXBSqyl4pq
lyofZuN07twfI9mZDkWKscuqfS6LtTbuC8Rx3pND4kbtwlTrz5IuSffW9b9Qh60ljWIX9V2Gs5RH
hZZyFkakF4YR38rGWsqque9rc2WHznGk2SIHuZ/lJfweimx6qm3rKgeJwZT6sZbWAuLDDzivmB+S
A1ErSODa6zECbuTz+pyhBiJLXRoG3nfgZgj/GQ5jEVtomsZbT0RcsFQRyzhphLhkOkrAm4kGYYCQ
rm5vUnpwk8kUn9euSA5TPtcpN5Ik+pyrJHcalXOUoP7ljB9mMa/ohZzuTfp+fQggVpBYNkAzO2pM
kPLpqS1feoHpKL4t8Dsm9XPY/2w0ImOclVUxKLRmLM3V1D9pLnYJAX6iPBnUYpBX0T+TBOPMWavH
vnjLEQN5E/Hq4aOXVpzuH3uCGIzyssj5PZIVV7vXmIQcptZ6AvfhSIrcMpy2YzosCAQkRvkhy3dj
iFk628XjXSuf7E67iVPcQCghOvNHPrG787olRrCOKEu1BM7UXqJHNd/t4Vn6JEDMZSK4SOA8efsz
CLi5eLuivjmRvQO349SNzH+2sraZToKYvSYOBaUXPWH3KkTsmngmG91TYLCdkNlJuhntCbxpOk0I
q72tzHJlMhA23KuiRUYRqYOcO8spG/pr306LnAZBWG6saFw0/rPr/qjjTZTcSljQBZ1n3TpXqIJz
ngRNs2WQoHyh2aEdMG9z1uSIhrrJ8e6lShaF3HfMIrP5EE5ZQ5TOhVlleDG6JyaZS+L7FjH3sii8
hTJvJMKYDJuRUai9kSBlxMDgpO91Vu7Cyj+mY0Mi86Wm/dLlZTOHZXE6EWTijFdEJvBPPDxN+xyV
6jDzmpny66pHf8hqr7D0P1be2i+DVe1cjy36mXbtksstUT7Fa0aDqP3vA+9paEBylqzhfFPw6Atj
7Om0eetwxuURnRQa7XMsHWK2WA2HYWFjxG9LihZYDA0raY1oOrWzpR1dlW536KnegVkRhEvtYnYH
VRbM0yB3UGONRXghylvQV4eg3UiXp14jM/fwiePWwrPnpQpyl9yBijqMAP60sF0xYWGtnSXfKCvw
lK6IoLueENWq6KcQQC88ekDksmGD8rSbACumZVSnkRZS2d2U4PvoL0qNtErLXsHPzBP+FrRuZeSt
EtxeGlPfCpXyMB2YFSw7t97MZU9Gf3NiyTZxCQhGJfZss/HWlvWLog+yVIWfM70l8Igjz3KI472a
c1SN8Bh26VoKbe9Ke2W6ydKcQVQVSQZTt8UYy1Rvgt+NeozIAdUZ66bWTqCjVhUShLDzl76GqghN
pxleCRGh90X01OlHvX0iio5K9T4SOy1leEuir0s/pbFeBmx6ZlOttORUONwwiWca2hWTcTHFqwKL
58DfNDjxpqiKQ0eO6KCMt6oarsByozmkVI7Gm0y5EGWwr/kVjyfVVo4sFw3sw2C4SvlpmYG2ozLa
R7BOWK62vnD3pn+EyrtVwQ7jLXMBIg1hTZoE3htgbtvcW9Q8uCrjlKbPaXUEem9sn3rOezGS8X2K
aWWh3kkLZnyRdEA+TWiJotzXziIZGatI20AG7PuUckEZ7Yac0UMgPe2gdRHG9lLR0EyC+jnl5Heo
C9e/7B2ZnwHHxjvcE/4DXLj+RS8qB3qq7oSMAXiLSz0WCxMs4lU2RSkVl8mD8TzM6WDcmaekim6A
Ci14oXm5rlP1Jlg57/IeRACRfCeoR2+uM0Fudc1dn/BL13ryXuNwnu3HcZRcCE3LkkWkefYlFjM0
dFZkMvbV8HpRWFNUZLWykOWi7Gkn1OlxVA8ImXv/zs31bNOSK0iHI45ZJYa6ODlCRgzbCE3t5Jgi
+vejvWqrlkoZzI+ts4t6uB3WMouA9cUzP9rIm3pdGkZwpdN9vfCjSvNnt7q3DJ3A3Jj4FZ+1zswR
q4wWPZgxrs6R5q6LKr0sRQVTHCYJdtaqvIZ6fhB6uPVCdEeBjXkj+UVIHz+Nxm3tRZkZ/YubtQBg
NdKtLt2y7BkE5GmzlRHTLaTYuLHLQAVAcjgwABadEp9ui28h6pfBlllCBnqqbdR59NS4wQaZnaum
6w4FFtsrLRPzpK1ky4+bSr+kdsJkAWRkpbXESxH8G+5r4rRPwlYAG/AY5xCWuVd57AZL2EjlbZVL
nhERTYsk960bvjHcvwS2FBYybx6z9uZw7Y/jvBkWKC5xfFjpheoLhpdxN9mvNFWd/sJxTdrIPTRq
ky5B0jHF6pkHssGP0T7WdAizRUDodExiN13MnlnjP+C0UnLarNzyEYdLuCwDu9sWnNA2NdFrl4Hp
IBBVZnYOtdZlmtGUHkt/b51kqGmQI3s6rqmK2Qo7vwXM2npNC+rGDcIeUW3oPJb0FgnddbN4x2MI
7nS/pMZqwgw/YkGSM2Va47RrpXtavyKekbZo4Zj20QwNfE59nmxqaXrXCU3f/depDh9DTyxiTmzp
urjJDZ3BLoeLj2kSRTBUeKFy0iRaQa+yyIAg1tJYFQWA3K8vJQz+rj/iI7gWXXdbd8jO4DmwVX28
ltOqwe2QFGBdzIe12TfNqrOFewjpgGwJ/Gw2sdX/6mNd7LLSQvyK5ohXMBnphTTD9E0CkfEpSGP+
OI6jG4ZFMJrlsQV9/DjmhAk9NFOBELdiG+xbi2xS2kxZTK+rVNURmDRb1hCeR0GXq7OdX1ifn3HM
FRexPdx5aXpgJoY62h9s1hZkmJpHp9mTzY+IxHG/GeE4ZdQs+Aj9m9Bl4Bp6QA8udOIX59Ch91ik
3TeZQ0L/1+9l8IV0W7cJzvp0m80wL4ZIEw4gzQJSmMfUIXtTjXGYwIwsAQ5xJtfeYkM/OLl1ITw8
M5R4tIcvfAWvz/gRADiKaH47ABMttO7miBimP2sYgPwiXEf9Xds9FtJfDzCZox47KvAKu32NPZKK
0YkADECnU4RHfzwmNGKqfl2SUV5XB9c8wfFDBPKjVtkaJstBq5nXmCjGUGrZDMqJmxy3hUEnq2x2
PacBixZ633nMBOGEjHvGMPcBw7A8ck0y5olTd1RSrnQ3e1cDPfO5XT263V1vha9BUc3j+WVRPId1
gEuHhYCE4DqnxMMTEbvdVUIjR+BEqYeUzR4zvcPILBX1SZZYOgD2Hico807YbWL8oCm4/jSZ+QHj
0m2GYzWfCJLYfiPQhv4J7ahxeOywJQ7xiIU5zLd5UJzsEeFy6CKgQrhHJNRNpafvlDDbMda+iWX6
t1fMFYbpOg6/aPbDT89epRUpezURFciF6nUfGR1Fh5q2dMnsowL/vAyc0YT20XSPUarSNQtVuR8K
L/xpxJGTffeOzcvHp1fe5eNYjmFbtm7Y4uM7lgeZUXdZ7yxj7MX4nEYGZKTV1Ec1+MOdIF92W6S2
d0pyJz51xnweSMCysixoy9w1hoWZOcjccIOvm0RgV1U2cSoK1W2r/PjKVDo+AaNNFEceZaE/UiVy
WKvHRVyyQP8/rGAfvs68wr3+PMMUaf7P/xL/WxZGWifRnBcwJC50sXyAO8iuiaFvzou7YSMFJjCc
EwcoinTZ5E0T1X3ObOvrtZQ1+t/urE0kD+sX0W7epyRApmdu5wI65UWhG5ZBQgLQSWoC/CQWrvzU
coyL0H66ETnlsnwqmuZ18J1bX8b3dZJrq1Dzrwrq7ovCoic4cDYvS/8G2NmsfNM5jEl0yJq9ISv9
LgSAn+puuuqajFNzsZlS9IOypxmbGmdjYCKnT8Cn9bOHtYc3RVV3bKJoFGeMw0kwb6zq5YRvGis7
LyEJ7167gHh8kbmHEmYljNGFY1bQYPahlBvfYhCIraEU7Tmu3qVzlXLujuNt2aKB8Oh9pte1s0bt
H9PqsNqbyX4kxoEWAZMqZT8V9AOdYAeIhGTbmuUq2iqLsbnQTlhLwQQC5eWYkWdM1Ptw4THr9miA
5zEgnVlZa+PaVt2Sm09qLo2UKcDgRxHWW/aezMWFPvoE08BCl+1l5DWsNMPJgIil06hJp+hRC9ST
kRNTmgzromGCkoXbpGjPUV/vVDC3cH3/lb+Izy6wwnXp2cShtab81C8GT7wMrXVs0vDY9cmt1yJf
103zjCphNY3QfAGbcSS2BkjgZnCrqeTBng5avCXPXSMefPoVttqPxHoTwy7MHj36YE2mjjNYZ2qP
bacQP/B9YOVKDhM1SqzIqLe2Hl9bSfWDjLT15Pk4yzjx+s2x9nfF+MBhx+Jeynssb5d5nHCkivD8
Ku3B8Fex9hBn1uVgOAwN7MfSh72E9jtk4tw+TThC5va8BQqvL5GWVpN1tmgzxKm1reN+M5rxVrDA
N36zjTKgHOMys+Hva8QQdA814ApUxCoYgYqkdxEWvgZ3IWxgT7tUczYbDKEGMYdf2vQ8aN9ievLT
n0nuXkT0OCZ/r3U3YX2anF9GeueLcGNy+LWHjJ3Q3tq4hQOmDgGNOQRBRL6al0NUPeWyW1Sc2mz7
0vGY4E2EipCn/cuKmlWr86G1e4vg7RpEApzN2Y6HDERi9YckOrHO0SF2mAakyseCGuyKGud2o+Ev
exS6ufGbtzh74p6BlIA9JX7kqKEN+kI09c5Wld90SpxS4PThfKJFbxzgE+/sOwsZMqkRzKguCmaE
4Bo3gXfOsIdAZ6Oprx9iYa3G2TQAd8AT/pEc1guTg84o7EUQItiy7Otmboxqp57+X+c8a/Zb1EVr
qCOrwV41g3cB0GMpOn0ZGkTSdvCAAorxNG3ei+k5Y37YBXe1OjWsNUgZLmoK97lFM1jWM2s1bcRL
y2IslFNDMd7wTZqf6CZdO7idPbEDzLLUmy7txF1IhiyD8zOjbg5Te2GmtKKBwY3j2ySSx4ADTRRY
LB4wZ7PkUkIdd8Nh5St+SKNcETSzxfR79nVOAohiVgotAu4ga1Ohs7b97Emz1KXPwCWGS993NEFV
tBwVUvWK3hOVH84kqP6aUb6bhPSaMXTtqAc3p0Depx5SlMZdG2Z3GYf2ez71x/lQEquT1Tdbqw0x
CpT3sUCPn9HDHxDkjkxsGnxIKnmHKY3LN0AYDdV1GAJ+taX1YyhjrHM2mSM821gAYemYEjjdrY+w
G9XqeKciMFY0DSzTeehBKwlKB3fKDkBlw2U+4MFKbIbKaeV9s7UZ+t9btasTouYZBup9k/rx495G
6yc2YRo64APQjNsTnLRkp4fWre24B6EcSFLWlsim1zYN8R2rBzu48VLgbADnLixNXFLOLc1gxmH0
29IN3ggJppfKYDMvnOuhawFGuecy4pYrBsqmqbauR9dc1oSFJ9VLA1IuaYrTiL036ABqmQ7QJ3PV
lNHRC8pVrs3DsYyFr32NQlz5QbcJUcJCElto+XQVQSfqMSBKDQGDYDbCSn4X4qOsB/67HmhW4bQi
VJTZyZnI6fuhf2o7+lqZb7/kUM6HutpNdrRlXm7To8P3N43Ra4jhjzsBNCXkoJJu4UI9yCim4MVp
lV4zatoY0zxAda7zsr3K2stRvMPN3CduvCMRh9Jr2HUNb6xJmStUsnZsXO5xatNwNSFmXPbGeMsY
7rFpaGpO3iZWCskSAKwWdJdjxyu9Sd6IxQoXfd/VC96eDRXkZRY5W9DIS1CyYE54QzGc+TR0mvrd
B1SYciQ3OB33eJUgicaMxAwkzo4OKq9BpM7Ymhy3Nl8n1UNYOS8+cFdJQJONNJKQBO7KthTaD1PE
W8T7d2E14aDAycxsHDLisZ5zyV4ck7hy1nA9OBXaKQXX7bcEdiQ27MF0ZePpQ+O9tpPkFkyBG687
EksyG1wedwI2whC+6u6GjKEtuvwj4W0XBCgutOJxipNXVu8dQ4NCqw4U9j7THb/Rt0Ye3Wi0Xkqn
X+EwBa/Oa/quMCUPJu1Jmoq1cy/EuJ0IayONDUOSzaTgKWOKLHNOJuV90BKahZ41IQLNplvHq+ex
EHaO2o1szYj+mMoa5RPJFQcIYxuvTZdJRttNe/q6iPv7jXOICjEEohzpuJy+P75xk1ZMiPNJcqzx
jq+KCfNtF3TZ7ddXIUzzcwnuGRwHDNeVknf7U6GY5f7kFD1HAr9llO8PHiQXWnwcPzmYAovd/veX
80yDXp1DcfrX6TNu+6azGhoKmhZnN0OVdviggHXVpBwuiq7ovqmE/25gON6f1/uUfps4mZ3HGtdL
JNJZimLQb6Fh0E8ovyv//+1O/nmpT3eySIcOPxpHWw718hSrtiUGhbiT3i2yk4gZb359K3+f1j6d
nv74bpC3Pv5AbI2JWC8cZ1maTX0d5znaVmlaLVi33sAxPwBnB0MvfyWa3ox7Nw0gwXh2SuTi15/E
na/0n09C9jcyJ4PumWEIk5g9Y34Kfxx8yJTUBttNyCyZGJLb0UorEZkBpwhQpTj23jL8LSjaHXOS
q7QG28JxnunHtWpeorBi6tFejVWz7ji5ixIwBYundPxljR+u9cWGeEBcDZeYgNdJvvdDf21n2Lui
BXEkwNiYPPr20S1H1NXxcgqnx6Y3117EEN3SDp7WrDShsDi+xdFNoXGojQxui9p55Evo0rtUkA0y
CsIJQzY2i1Uksf/32kUMaDGUvwgiWvitd2jB1fOIF6El1hzqY2IMjQobs0wiKvsWTcK6jqDnxcTU
VUebGOI0yvZJ3R0daEf2aOJmE4+RAVrDgmuhl3ganG/eZjaqD49i7th93Kc//QrpQRTJJOY0rAEI
myBXuogbBijDZug5sRUYL+uGZrc0bqPc2ONTQH+myC+7oj+fqwfQXCJ5Kkv9MkNHa+dMSBT8bE8L
n1pU1QjrVnkzgPaqQKHqK6eZfpkc3aPy55jedpy/QrCHqfhJhAUCK0JICIoSMaKA7NWGEVphJyq8
YBPJu1wnCwLRSD+UxQItxlYL+2WARt6EzYDFZR/V6Y7T4kKbmrNd2KuKz0aU4UEXKLLN4jXU5wTO
UD0kpf9TwgMM87RHFkK73KrDK1lMbwhWmAnqiGdis7W4J3jti8klB0BXDMcVxwz3gEkngWXxK8PW
oqaYHTbatCbeYsfZwNrei6zY6YzOh0pszPQmBmcNuXVFE2c1MZEa+4zBKHw+8HiQXzvIiZYAi08C
F42gvMeN06MWyPu1RSO4AbrpV8UV7ZlFViTHOs2WUamtysI4+wETzjg99qyF4FXw/JOUVgD9M6BN
GHUSAuDnWFo0C43KhoTDbZ04FAXdSrfmWS42cyzhD4MU17bv/wjq13y8l8H7nEFXq+CGV+XKauFK
8S/wxZ5pEMC0STMw8d1zh7Iu7eAh2gE6aEv7pvE4/+7+s0T8/l0aUpf00B3yuq3f9eUfS0RYuQEC
OBfsadyVV+C9UdRbs78sMHViTo30RlSSAI94bBBMleU3jeyPKej/XN7TkTIBChQwTz81snUx47kz
kpnJ9J1QZXL0z9DqEAsxG1yzF4re5Jut5/cG/Z+v/HtVNBx97rY5ppQENHxcFU1BUyuZ2HvM0X/K
HYY6Tdy8qa7bBd648tJ67chuJUEXNm22zpoQNj6IMfyYJMadqKehjaJBoT/XjuUtGVUPI7byr5fu
T5vI7w9putK1hWPSeLd/hzr/8VxkRxdQBRn7fyUbql1TjuR/KmOvO3r1ZsvA21gjHiGrdi3M/FQi
TVom919/io9P568P8bnUUSGdPiGpH2kvFBsuMKuJ3TdouwPYIx+nnbH8+oof+2P/XNETjk1YNnu2
7n6qCzLNp/VWEFebRqCiKtfqfzBR4chLJu/FxFxwX04kcvSTNXxT1n1qwv6+NOUPtQ+h49zEv5qw
SVRYU8aX1XQRvZuWEvvMymMaEWb/CnnHRTSTVYduoBtUD0Z6cAxGIVVf1neTDOzT1zfi437x+9M4
OnUmyfYI8fXfY5A/nn/qMJCUbYwEsMvwxJScjne8wSg869wdw29u+99Xk5Zr2Yx3TIvZkjP/+R9X
64vaV1XczOnkSX+UkODWpQ4zdyBc9ZuiRPx1LZ6rZUiIteS+OEL/dGLt2mockpRr4Zvrr0gpNGCe
jeFVJYm+06up2vQxjdlBCCbIBb/uwJWk81jtiF7dE2gG2si+SmZNEeZDc/H1fSdY/s8FkRs/V0uQ
sB1HeI7D//x4K1LiRGAWWgZ9lcEgBwnBG18oWQ9l5RN0VjNU9NHIY76NjY0fdDG8KI1B58pqsuJJ
Z3YcnGoH7wsJnmfDwmo21khCYL5+/UH//pws245p8tOwdFd87tG7UQRmouPnOikX4o4BdksA5tr3
mldt7NYzkYmXHNUkVsrHry8tPh6B5nvEtVmyMQExE0Rk/PEejanr9n3Cql26ab/VnOjFg4u8kBmR
QEPhQwIs4d1gb7rMzIGGk0Vrpgo0yCgoleBwQZZIU3IPv/5Yfy/s88fyBOJsx9D5z6exxWhJK3L6
mOUq4BDYNY25pls3Ec5YS6hf0LzgIo4LWbTy3BmGpDciozVn3/cw1AkZnFJ77Vga0t8oyWgoBsZ+
moxukwwpKQWcZYfbJmun//ZNN6UHYkL3bEPysnufljx/yoLJRTlBm9cl8Bf9yC7XZ+sttvRvtr6/
nxs/F8l77ji2YUrj0w0qw3rsUIFgsMf+f4aZa+/bzI+ev34OH0sKfh0WI0zBF9FZw4UU84Hsj8Wk
1cx+cD2+UNKp4ZpGrESwi9kh8Lyd2dfaS5JX/UvXMBBo60l/+Prqf+1ZLOK6zeZu/p6Pe8bHqw9G
EnUjvtxlLR2xM4amX+oWyMwqqot9J2hRIQT9rqb462Wcv7IUgtWMRyisT+tn1vdTxb7sLAs70bZ8
d/e6CdJmrxd5fIzqCR5QIIptUWryvyqg/u/N/uPKn262GuaImXCk/2cP9vtUi/ZYmEVFQ0ihoCDk
B+N76obflCfmv9xlvjBvv8EK7rnup+OMnFx3cFIP+XGNGBy5Ytsg7qKWtNEndnW+i9LePQalC4Fg
ApsxMSc4lmbqXjPfJ7ObOcaPQrOyx55p4sGuIvGzdMYe5Wxc8+QAleluk63icsqeC9EQjoM5D6NG
x3Cnx21mDJSp+hzmw+lWVvDuCWgZxaxKD7e5qpt9q+iUWB3MF7wYxl2q4/TpOJtmZgL72YbK49pM
TgdsvNe64RHdo1l+vCVJEbVaGo1bBw/Eeh4dvjO4wWGNxQ1SwNc/1vnpfChFP/1YP72QGtT/wK0p
RQMLJaRGBlmmYLMmNechXcNU/19djsQY3TTYNFgbiVi13U+X6xLkEmZX4jHSLSwDEd3Ri7ZJ8Rlr
kuFU2ct4/fUVP1dVf13y0+tYdA7hCEPsLUXoTy/Z3NkNQ+cF5m5zG5uJe0EURr4wmtbcxCNcuUQw
7UYHypPR+vr+60/z6Vf7z4exOIhbnvQc1/v0/auhrkNL5S6wwTJAR019tY7juH6soL2fjCKsz2XT
Ot8UV/9+Dxxr9myyJDrGp5elLyeGDp5LL15YnOurGMVqXCsc4TKKOFMnmEa0CkE0dFhzr2ydsIc2
DMInUFYBJqe2EN9UOf92I9jA53cXwYGQ85//sUSbY2WqPkKeSWrkcMphvdxbQzocJHPnBa/yeMYU
Zp6/vvufFsnfd9+kxKTG5MQnPt8GSGSNX5ew33IjJN+gin8gHRgeoc6Wy0i6/ip1OgIrWEQOX1/4
07b3z4WpNenbc5Jib/r4bbWEsN6GTtIyN8vmYNc6OgQ/J1bj68tw9vz4Ov9zIWoyl4at4NX+tJUX
pHl2Vaf7y04D1sScWMeV2M3Rylq3U0W0zQkvSogFFlclUmLV4q1HC0umj+aCRahe4zAl9BqacY7K
tz0lCJgk2guhvSACge2yc+srHYNYAhW4DL1VV8xvLXN5+21IcfBcxn6ycOnNCFQMkjLLg2pIX/Un
v7sHqZg3I61nXoRo75dFx10da/M0xO/E8KzcBjiFP+B6xYqjnSvrMFkjKo6hXWQgyMYQSSMtq1yR
VJEfKtK0w3DtKjK2HyXaqho8pQYDPJLXEqYleEkHUWZBO6Xu6U0lZ9/oERV2nCX5x5gcFi3cVwOj
YANQwqM5mWNGyN2Vy8kW5BX2F4GZPFBHiu/WP5aadnAAXGRNcjQnEmAmNIo9h4XoPWnvTAR+1SyP
YoCz5tVOkxtdO43hY0Q4+2Sh653l0AZ/4DP/Lq9SYoe6+kChDonBBILjbRwPF614HbWnOdRDCyWO
Se0O0efSbF8doiExMa5SAPYdFoEZKR4Z/SZMAcOlNJMZq+ORQinwNjXGmdDJa+Uhea8BXw9bv7MX
rQyQT4SHDN8a8t8lOVG/TaF5c++IH1X7Vvb2urf5vRi3OY4+oiXgit83aEenwqLJ9iT58YgRvSF4
Swv0oGvc2G60yppbzmuLsLksvHvXW6fVdSzeQm+CBXJygaSF+84g0wtYCFEC8AmGU6MuG+eXRsNM
6iDvtpH+1OnVyvF+qPxXZigsbOYyYCqjuYKkJBsoU7jKVAwFkLtYPHgVNpA8gKX6U0pz00PmJfZg
2VvYPBgqE2y6qvAUYhrx8N7wtl/aEnOtmdyoBqIOgmlgf/GmRzRb3EAoWbjVD4vkIYA1S/Rgp5k6
Wv+oZ8m2uxn7lWaTe3OrV2TL4USAKQ+F6lI5r8AAB845xDj62lY3BTKI8CTqct0wDGIQu+SggDEO
Ql23qdN7ZwLU1rcXTlThNkbTSml6Qsy67yZSi9SvfIQwVeZXnfmk6lttkothtFZCj0+22e8b59kK
AHbm2z6YmUwoY/DtAz8qyscO+U2LR9UuxSKY9VkoTuhc9wAz8M4bZbtonPTURcYG1/OaXXjWmH+z
/PzLmm5JzoKCYw462s/niCjoe6eJoAq3M5tM1E1+reuV/dAzdofc75mgtykA1OrrVc8U/3Zh8/eW
KgyD/uin4jcejdA04d/AoykW1BSLWsApvKkUcmVBnl6OZWRgTRmf0s7DVHINnOdiBDJJ8MjCrrV1
THgIkqMsbBd5gwGtTeIbvRA3ZimbFeikg1vT8+lcJkV94S9kS2vWeOvAT0aEuXfmpW1g5I/vjOgl
xvzgMxocnT1ip+Uw3lhdcxE3OngWLBFz5slDpXLkHiXBOQiZdJLVHPPCRFmoY/7DWylb/v8Ra0RQ
6zeG2Wxjxb+cluWmRfNuzc1wGRIVeN9XwzqB/h0YKxvHCPsJPvULvSbd4mUI3xtBMqJ8NMfrob4L
tOcAIWPK4uhuuuC2ALuWO1de85zIE122ZQGqHgSB72K5YRjr4NslIGOnzS/czInwxt3Y/CLActuE
4Iur6ehY1V3m8rFV/Vpn8SnLseeRWWwONTAxrMjSaZ6ROpIB9BPQ3U4vrMPYhMeEcoz4BP1QhPxo
nduEgC00hWc9yS56lDzNSKBNIFbRaIDdAh3cYnpIiudkZqJ53d4vWtwU3VIQv2ySOG4U7mZqWsbV
1t5o3fu6E895n+5a/ECObBY9e6DqkYHb59JuiEmOEYY8OqW7iAjnnoofSs3Mm0fbePNdn1do55ET
G+eIvoeNVvy0moe0ag7dCKDWIsgMLKEiZdtOGJrjvFVNdF3riKT6ahFCd6wig5yec9aOu8EEVdeu
e4Ftb9rXhITLLQl3F2HOtlaoAxOrhQieFBJgomg3qSAZT8w50u06whCTJncW4tKwxDYNacPt6wPz
NJQKA1Fp3QbH86groGxbDFAu/8JgzjFu8TJyrnTCxlrnd2SV6yE1bm1ya3eF/T6gKprYZ9pHR70I
Hq5e38dkcqthj7B15QlIv5sQs6wrcKRlr2VPmj0ujYksBNLeV5V681AuFsDAnemnU9nXmsCBjFlK
WVd8bs06ZDDxMX1Bg9bMR5UcPfVKcnWiNqXOOwYF3zdhR2Oz9Wiz38oyvZDhDVTxRRojh4JIOmRA
GMDlFlBlHbCQZFrONUYT/lI+r8fAE79z9OyYwGhYDNGSoBAyZQnLBYyTbxpxJ833SLuc3PNEQIQ3
A/aI0cHwjWNTaw5AEMNg12KqSuqlFT13MX6xOUSC7PQrShed4hOfp0n2afmrNH8pS1xFg0SvbV+1
5rAJtNVI20+lu0nDdkihU+qvQ8xeUSUvWPuWAimv1+dPEdnRE0VYTa4Sp0I5W0mrZeE1wKbbuymN
N04cofe97iv5pLRj4h9q/a4UG80nsrQ9hs7zqABs1Avb/okYfJHNqd/Dq+HsgSdW6lAh7/JumNxV
xU1tp4S1rx3+9gmQI4QPxTJCNuNFV1sLO66gqICoS90L24fM/uSMmy6d1soEZD6dpyJYum4K2PNZ
mfWybeBG49APbUg+rY+2Avgt6MNGzS7eBv2fVZEYPq7z5lZ7V04DoHEpMrBt0csEAG7En4xCn7du
/rG00ROmz5BeK+VEdaPKy5jSEqab2SLcHclueIR7uvXj6UbzpmPsQLtf1m1+0eGHGrijF8qrNxmJ
NuE3p8N/ORFYf+4cn5oXWjLZVpshXkJVSIqMmGPPWj9ZmUT5bdg35lGtXiwtydT8611r3pP+OHjP
lTpiLMdxbdsSriU/zYBUrYEmqubABTsXB0LQyCbT0EqadaLv/v8uNR8a/jhrqUQrlDuk3lKJrlqY
hdOd43lGqcdt982l/vV+/vGt5oPQH5cy6AEpYlW9pQdAXmgt0XKTfppk+rNlUaPJgEw+jqefX39B
x/3Xu8mJR843ldbr5wOWcmOm2yEpa7G163wQ0b082uMy0R44+2KEvYjljdHtYqpmzQRsjQpRkyVp
Y2zC+LdTeI+UVCCiK/E/hJ3HkuNYtgS/CGa40NiSBLUWqTawlNBa4+ufozdvqqqtazE2i+4ZJglx
j4jwWDMw2FTUmqOKEangln6WlCdZ2bg5jtlhbpcbP6jWCjDttMTF+CELxAXDh00SJqwakSYrwkjI
cYC9OIVwubPSs8Fm44Ti7JS2arLx8Kup+x6yCcmCenrMQFvj8a/477bdtAiaUirLOpWXHv9P5LvO
cvVDqo9aFS9qqnSzVPEmdTO9OmHYWKrBhws+TQWuEynMMnDdsnh0gkbexsOmpqhUYGmmBlRYeTnx
ePPJjIV3b2KCFlN2jt7MO19b8r2AnfVnjpQ2/ihduIl9umhLvBDNecDRQAoF5MyLNezVlrzZEfsj
/1I8ka5BhIQ8SFm+E5hFpyz43t+aaGQ7Iqi6CubAhHl04cPOfHQDlgq/zV6k7gYJBvFfqn7FszbX
xhsC7BILROK95r3tFMWtME8V5Peg+zEAdGa0Jqr7ZiU52mXE5772CDXzmkGl6Qx13ajWtk8PQJV8
dTwCgmbe9hEqpOCwxEszeyeHISrhuUdfNWtYlsQHBbF1f5F6c503TxacNk9nPS+vIaEnjeWYAjqF
uWmLAxXt3Mp1YmwQCfsU9iNw2IVn7CSdcBxkFbRs1rgYbPqVqQGaIMneOYV9mjUPP+WQNzRenAMh
SHj/4TjmSnDxi7eIUjw2j5m0E9G68d80nPlmpkLaeasIdtFksal08+qn13wYQHKk+AjcTV6d8rx8
cEUmzWpM93rp7HpHA1byi1tEl9fG2YX/QVoZMjn7m6EzGhDoIr5DuiVIZfK1ZL4s/jcqgqa/TtGG
+bMADzBqMG1r4EHMx2pORNahdE/2NVQAcA0nG4dP1UuOZTzq6LlTHXK6QgAkebHFVQDKvC8cj2qt
yXpysKRIR/gAt7znGhv+rpFR3FfexiC/3uhg66iFQ1fyg6iMYLxrbKw0gG59CXFHiKUmAZCJXxVz
o9Fx0j9joBCsvODPx4POk8zzEp6Yq3K/zRL1Rj0sez9WtNSp5tWWwObqao+vI2gPwY4dpLglL2R5
kxKNoepfqvZFNueGfTDQxA1U3Rm+6VkAOUd4GWWW+2JX1UJjTROitSCJ02v0Q1YDfCBSmg3OaOyq
GIEJWvCu3KCtDMhMlStUwwVJBxaxKN7KZtwmu7xTntva5/3HE8P8Jf2qdeodb10OjueuZKg+fkgq
Y8YY5YzqCdBENEsjhNj2lJEMJiS/98Utidt5r7w2CXmMWAoG4Z5KMKgpaGqdu1UHogJRz0Ptq0fv
o3zWyEFxVdCsDSUGGKJl1b1TNbbVSbTWTNCBEHUHDzmjDkuruwn7klY/g4IvkN9LZHIQOUjQuume
uuo6RcMKhjIqIQtIbUDRLLsGmGdgICiVV0r+UVoRYUoCOgEINJf7qiVSMXmNorNik38SmZSo9dpH
cauXqJph+QJSIwBNTshPUPfUtV3LJk95NdNPKBXk2AELR++y8AjcLcCLT8pxfJplt4Q97ynRFJqL
HeGd0Rqjox0SCsg0wbyVAQf5D5UKUBJzPwGTufLq44CJPzNhicnvg/gQ1Kl2c4iCfZpuRX8ZU7xk
Cjeu2MZSvC6T4tXQMMiO2sbv+xe3GJaRMB9BXx5jcZ9IZoC4HJjvwDfI3BpwUWvQTIAEKB44XqWc
a/ZPpfAjtQX7u2UeHfXJyCe4cbHPuLK1iMjl4ut48lE1MJ+Xdx+IIlBAM16l3U4xoH6MxFQsfel1
8MyZmUU0M7ETNl9DiLKYGfoWsh3ZDb23K0gGr0kSslZ+uiKUFwakQVrRJpE2mneUxkcOqSTQrgQm
ufgrqmKkG1Q3fgPGY5BJvd+jZS6hXgyGf4gVIBUBqc65tzK817CP19SzVTMjeJFBIIZgIneXuuJt
i1xxyP8e4fQY2iOnD/XTjYVRpKIdTbvDSE6GF6/NjtQSMTfyYzMmLEqgr8IyL1rSeFD9KlaA1Pcz
IaogsHsACzh0IVkStC77O3K36RxMXlaQ1Bh+iI4mGHVZHZ5cxigStm7F+2zbGm3YSzih/DHWGe5d
m7Ab8aflK2sNhEtMyl8oaChG0v6g4US0IOzxeGavXrUmo32eGZ9uks915WLqJAl15bJH/DJq9iod
FB5bjWNo7tnQkzNONcBfIuR0JYBaNpcF6Z/Z1muuFW5Qmb49r7+L4uETaVz434pnr62xhBPwKpJn
MJGS/NPl584419ELAJ+uaUjgYbxE6Q8Fxps4X5CXsQ7SDcxb9+j7G1Hrc6/bcsS5/hcVXFvdzOqO
oBT4xiHgemkyWmA7X5nqJynhs0QojLm3aEiCiRLKFCiOnlu0Rb5LThB3gFGWj4GdeVo8t+1D5fce
VRuWNY44rLXej2ZhlvwBBp3E7z6iuhF7ZyM46MKHR9NaY9DiFDGZs0Q4NYemo3+9+PhM3OqaZeq9
jxHcJ+SfTfU7KR9s3Dh83wVmG0p6J3bPonVneEKg6x0rrgjoWbBg5MlNtcbeJ8RcCTBUBugi4Sq0
arAhtnENI3MmyfGmnOIe8inZ2+lhTeL1xZ/g1D0Bqwkkf9rMUEOwlCWzSN5V1D8MHLRebP1wmI/G
3QYHPwGf1YHBLx4aR096ZmrPidyAqC+n+Qc3ROdk+dZgIhtpWLxZidnpE7tA4NcQyoZr08gsUPaN
/mmHJNwxUgF4LaIPEHxV1fJM7cbhbtAhVfVRjtGyZ/UOezugfgvGCCRzEWyKSPpw24B3dffeZe2X
0u1TC0KH9lXC8BiJC8HTYXnnUhwCDoR+2ECdoLdLZ5ZfkkFpWh8dblaGMc749d+19b/tjnQNkYWs
aEzoWN39WtKzCuLJtNjUoAqFESgjeiUSOnT6PI0dSStSR+uKcNeaPb/pqMAsr3rSFFQbXnrc1n/Z
+/6zu/+9b9KR77DkQC2umb91GF7viTgJCe0gVsDEPqG1yxJfCNCnbvwo40By2HMhG286+toSD4iw
Luw2kq8kDwWhsiHpLhIJr5pEsE3jm+5fppF/diLoCBWEc/x1AuXcb52ID0gmKLggiyaQbdjd4wiy
LpHnMUKav8xb//WjNMSLLFM1/Y+d/4B1KmvakMRI+OU8lyDc5mldUZrUpfz837fBb3ti2lW+loEY
EHEaGQP2bz97S6tqI/G2WKtExsolfXbW1eIjlFV9E/jt539/2r9+s//5tOmf/08bycoQc0ffWIu2
YsjVqnZFzZ3mKzdU9b/dUNMF+fWG4pvZKpozU0cI8/sm0jS8sbTKXFq0BnSoZVOkrM5KKWkiLIbC
v7Ksyy7moLp7Q5YsElAYDclJ7H3YZqD8ZSjwu65p+pk1VgK6oeroiBA2/frF3bZsrSDni5e5a62z
IuS5p3tkYjiBsupR1GSYEoNQ6IN8jVLYSS22OypXal2ewmhpA+NY56YWPf33FZmu76+/EtYunjth
Ii6x//yVPKzqhUSMp5RZ5c2nnOFtX5vOf3+KMu0n//gYhAG2yUwEh8Jva+Ge17VlRyOuDBw9GIt1
fRVrozSP6ecPaOnxACWFsZMLD0o2DwDYQFlZ1Qi0Vw3741lKYMaixRZAap/FMD+vYkeUEqzUCtZP
XMk1LlhRb6DTZfteLaWnQhvFX4ZKfz4rGq8AXCzCRhYHbu3Xi9i6TQEZhy3+UHbRKpSp1HVWoNS7
drzOQtX4y+dNN8VvPxoXRVVQFJgouLTfbpom7CGsqK65UOzEC9Fqh/Grhpdm3sb0aIS2Ux+kzFx3
YaiVJ7/F6vLfl+1fzgi+8f//BfpvZ4QRBFizFDIYOXZTB/KlNvfqKOJ8w9wAIISckl62xUmEMuPH
wqpUR+gF2xSS7HFsYyD8y1/0b5eAo15HFWWqOqO2Xy8BL48cMQ2HlsHfAhbV5CaZTIrsEdIYcBuU
nL9chD93UBqKUhsjpGqw//r9EwPX8JH1YnfsOpl95oCQG+IlC8RQYJGvR6n+1qu/yqD+7XtyFkJH
AYuim79rMEXU+nJtooNMMppwucaAgvU9ij0y1MmN+cuv+o/n6/c7zbKYVqLcQIP5+5gNSrOlh15l
L0Z896Orzgx6qoJeWnfRhmsz3yg2utF9SDF4AEvflC4lYF9vR288cXK/iMkxHDRbu26WRUovjPtc
p23rkotnWXdLTpeaO9JPNK96fxN4gYMQuqW+rBRS0DXWAEyZNPJ2mfYtmhzvMmPrAtYVUvUlv9Ks
NQGR4/sRSHeNXmLWDsy7XU9lamesquxml8rSrG+1aYJKJr5TyR2dwU0WX0x7YXXZqY3vNTAdIK/c
zAC7xbVozjAct7K7rqZIcVZxvn3qwf1i4AjpncMW6wJ07/jcpDuRyShpXtvuHICN7rMcW7W1MPJm
o7o7WRsXAaHMsEwOTbbxjZ0gX3YWNxmNpzLvZYYORMgIhV0k7cfVJpakVdt9hvr/v5/YP1/nAHKQ
P1sCvafNYvrX50Mj/zXKtUxaeIFF3JRdS6QE593bf3+K+PN1zseg0JsUibzVf/cQ+NLQyLFLhWKF
EhIMZaiBfJFL4Ucq/i88jBBtK+3FlIrgJ+798I4UCuO1UuXVGrIiNhy1Bqryl7/qH3Xwr7cx4CKb
x4VTVoOkNf3Z/1Ne4IvtbKueorZ7KkfR0s5JSDY6pd9EKC0At4VNQoo43OWsrnHJlDvK2X0bG47B
TMRFa615qAIaxjxmyWS11Y6xDtNFSdGzNaFcLdoOUUfqaYyK4oXu6VsrIayToLuRjKLkUwArH/WG
6KlPwwCc4eqkpeP2tqP20xjFPKiDFSaYleHjx0/KZSdnpBRhOGXbLwhwkNR7KKP2UI4l2pUOXlTV
MEMgdiXw6g1dq90pyG8A0RsFSWH3SC/mFQ1wK+ifmC2AOAvLF0jeDlBBJyL9W07IkfHJJEGhUZHb
nNrGKlUObYnbM3qWp1YKr55fBcs+eZkAQFpfzaMCcMiUIquTIB3PzBxhTfip4aBEJLMQItxJxMAZ
RH2q/TmwfdQgw1JMrbkNyI62Yw7zfAZDcUG8BPBfEsNbd2Vp0jKwJKdxv1UGlH3C1rDj8y2Ixj25
fhnMa5LNau6rnhVnXr5pfs9T7S8Ct99I405H6aLoZJrWJ2wAwpErkFicj52Jlr5k6aXAqU+mZBYd
0bgd4hsso2IdukwEVNXxSFXqg+RLBsWumHsZlYo8lk8ZJzldJ5lT5EdM4ZkqIGAP/QukgWM51Kzm
6uSSFv1JEQOXKJrCmxOAlpbZ3kfkOMF7irlYZ3Bla8m+wuWWYeXCysLXNM+JbN3quH6PG4Q8abAo
29CBsuk3YKm5xgpe8jppjnJ9rLt6Yxvo5ahZ0bUH6QtsuoXSEJ+Q5EvBT6VayjIcxCKGJ0F+AowJ
ApTFNS6x0k1TDy4TOCcduzaIub90JX8eSdi4FDwBKgpsw/inxPvfhwtKuccAZAIdIqvLdTX4MoiY
524ok6NeGOrfXjJ/fCBCa0XBCGBo8KFk67f1VttC5O9UFEqVFHfVQvIL/aDkoXyegAyvaulqFgaA
pLLRHEjeMrXUnhnWECjbII5aiiY5gcBhd9YrIZNI5YQeFxxfzOb/shxT4KL9UapNL0QkgEgeZXBm
v9W3QMmHBJGyu5AnlmgwLkf/EZckAXPLM76WIjbczSYe03tjNMncMBnZa/qrwvy17Jpt0O2JLM9C
bWbVgFIN9eS6nD75dzy+IeoEEq0udJncI40s40BBacjpifCFHLJBuwmULXFERRghYGbd1ObkFXkn
sgHh23SVzVYYGzB4WDN7DniwyiLfZbLGlN+FbUj8BQMUCZWIprz4fkwoasht+BMxzh48FLxmePLJ
hk14sKnE7Zh1n3vtAus8ykTFRktyX3kzMfREeZdNVsVoUaALcCNgaXq3hzpdZLVDPM7cFLsGnIAV
P5rCUTMeLPLNtJ4W/iXhfhX5VdXuKfgPQ/dRvG1awcgdUm2AJqRyLJYTo04o2w3LdV28pmg6VPMa
K4TRG+9dVANzeI6V96KDPFCAsVfZN7BLUx9GBdPS4DcWV7v7DLWNpS+aDEqwvWyhrHjVS+xdgiml
J5nCyqC51UAW7y7bk6C41/lXAJ8tV5OlFoHseekF003ta8jflF4GtdQSdkX8Hk81XxGcWZx9ZhVz
wQ5YNwvBdheb+6ImEMPMHC1by+HWRETjTUCcVHP8dMJ1k2+wkuuPGkRC2VA6Ex0ssz/siLbXL0xA
RPau1m+SdizIKwk6iWyEbzcbFyZ6HcbCJtNpMH0z/CdMs1aNQdooNAmMgPCIL2PXHUd5ip6E/wQ1
toGNrk1h6rK1Du2PCnwqbyaGjKgd2QPa0kMYyqNBEmSBZMkUk7Q0tpg6STrDHBnMvNfueOznI3De
SOYdhs4GEuJhFD9FkBzI3WB9g++ee4oUkYNSk0usgU9CjSz8aKeOQDQFx2wB4h1QiwRoFOvvXfTJ
utMr3NL7jAh2+vMZsnG5ZZwJ/thTnioKRxNBkFIfmkkq807gO1xiLeXQyEgXf2QyYTFGyMh8O9CA
AKeLbP45Rxh/mu8jrLOxNUE8KNjCSqsx+TBb9mIRIHfEmxDQjWiudj9qv/f0z6DfptlFuBxIG6zu
c90fHZxZqk+UMyxzQN1ZiRXFRI9qEIWa7GXOOCQ6WrLpqmCuIdzp69Cxpc+0fhE818jKsBbwWTQP
7Y/cqwtWS/9sXNCWxGi9jA8bh696lqgTrQE3NysFi2XaIH1JYtUoZABcowraEUZ4/TKI5Tiujfwp
EifEEDPVQD+4k6bXTXHv5WcTFWTrHfUB3Vs8nlzvy6WUUfWKDCxUa251VrmRJRWlq8sWl40g2KUN
vFIey6/cJRGnkzfeePW090GCTBW8xC6/Qs+9p5K9ItTzoEJNIfdcfhu8eyWq59yozyZD7lwZt174
JvJ8k/tb5HKEWtqCKM22+fEFTmCrnPhiWrRT3OjQZhQT1NDf3MAxmjCJNW0GtzlRDgpxHaOmXi3z
xYfYotWI09ZjcUH1zrXaiGxfB2QYr+3mPmQrLzqIMZ1H1d7IunkqQWrxKN6BiwQ4/mpeMnMO3w7R
GynT2gec3TqWV2VGVo6y76OV2axL4GMmMjVihbmBau1Drj89vyPDY92RaZOAkAr596P2fQz5EcuW
FA/UpQFvPTYPu7y/aayeMunWKxk27884uAaC7A3vYLKOEhvhn+sMpGB7wpRFggLRGwpFkjGDVze3
g0VVfpUdcZge/IqDFX0O0dYWxyw+CnjWbLZbe1VUCVXDtAWO5rQUC8k62O029lHZXjKik+3u2OAn
aUmjFu5BCdZ2993329LcqNG7lr1Hw8EkGIuJbk6Gg/Y8cpMZ5GiSi8Am3x+01eAhG+ieWSA26bWO
tSnZWHf0ihcWGrg6VGDxfkxZkV348GHTGhFtlLlWpZcO4pNP4Sj4RlEGRFojayd1aizOOWRMeL9b
hMAtAnNtKIBDv+EDZw8O4N9bhPBuSVczOdku4SSHazmHgtHR451N4TcMZC+wdkjQ9xm973Dy1B5e
TzQMQ7EI24aR/1mzPjuWpQEkVwWVQO9gC4FsmyH+Q07VwoB+9YLXQPqR2M6FyfNgn9LirPMuLR8B
98r0lMJcExVbDfbXs1gmye+ztTeVfVRHxJXwqM0MFOEws8iilPt9GPwwyy/EJivgWxY8pVBqqMGG
Y0LYYjBMb0fEaash9BeJunFD12kVfpxGf4c+PIuCbxXiPrkEUO6UFASSCriCgIHeW6vDN9ru3Vin
l9Ajdl6E3ZPg5hNAwhJUMRzkKENio3K8ci184LWA99ktjPnaiDrAcvVe4VU8CSMqj4Xk5DlXor0r
LcoEXQWrfv+riR8JGDT/y81drvI56FHt60/ofXZpET9FJCbYU7ZVS9KC8ewNt7B4pAwK60sUvQ14
txVvBAXozyLdXSJbHeFiMMCZ5yD0StZnQn5LhnHFYoSDWHFwWTm1wv9X9p4n5FjGspPzEqN7ByNB
fDUmnkDKclSLU1RB8ILUF3E9s9KOIFRGbSXEdr0h7BeaUeB3exFXu7jayO2a1FTVvrjdl1SMG1GG
83KwjkYyRZ958OqrU+SnfNVr34JhYDQh95+xdVSC99rnNmvuo853CN9b+b3y82XRkCFBiopq+NdR
ZE5dIPwRNgLcq269dT751zKXGrXwVejzRlpGyjnMUdktMmRzx5LUZHY41ZJHX7JXAMhLnRHCuUK9
YBJUD2X7PcrvqjWXchRDC9LETAXdMMFiA7JKolyFA6WhI834wy+eKvNrkOYB9Gt9Hik7HnBPOhYu
r5qFJ5ZEKUPI2wc1e/Z9yF2Zj+sOFSdgbz1GKfEiG3sF9az7DhAujfaAhXmEfBAVVvXcYNQEymde
AUPg8kDvP0Njr2avAYG+MsAIhH1nlerH/BjSWxyddEKh2VRXy0p6CrDu14ROzrLkrGh3Q7wCxebR
oBBkv+xGq6nzGxVo+XurWGvWRgYGnfROrL36PCPyHTR+R1YuxMHsGpgf5bCpEGdAIFCS5YA8Rd2S
nukF5mQIydCHZE7okzVA5nQMdgP6/kuMFKs0LwPiI0zTtMjKoiDRED4ZfPpolg/6oque1HJRBJuc
yEtTOXbus9qs3OKIgEHtzhHa1vFc0R0nBCjI8458eONbUV/jmF33jKQ2V//mzlZZkKmsmnmV1bRi
SrowjGfVSEikvOEvxIqoVOA6DpJF3DiGoBMRutmdj0S0lvMq7oB5oLm1bnLO/a2zr1zYhaOlS5Es
a/1g9XfbBut+gHSOkwTJ9FgfkXG5lAiT1wBh2LiO/FWnYWp/bpQ1bWDK+r1DB/bjB47bvNNIz0o0
a5b9ylYE/cNr7W69ZKdXBMUBOFkH4QqOIS+JCkRkfSjPZn7gQRryfUWNUG4lhU9Y+BWlzy6qtsx9
VenVGDe8oKXnMEIdLH25naOPR7d8k4dXtvwGynZ1jzjY6G9smV392EZrEzF2tK2QdoyXSmbt/IHQ
nEKhf+vGm1DvarCd0pjTXR6/jaTkYU36briTMv9A4hJA6HK8iPYVzc5gbVgc5+2lCreWkODgzytt
Q2RzWC9dHCn+SzTZfDYDlYyqA6pZRYWDHGgEtfnstY8srue2vFOqnvCcJ9jFHJMdESjEbeqQNI95
jUpnP05cSaRKS4v9AjsZBM5cqW47dAtOdp+cA9VAufJiW/vY3WvqBv93YdHj6wQlLOrITxZaNNKe
R0BjavuZB7xDxRd5O9YZRrPyeAYMXk7JsiciD1qMvzfEi0kMAyJ3NgnW3StuVrBkey6LdT4QUuRI
6EPSraxc2nSGtYVo1NmgrEyO3tGp81nz0Ka5kDME0C+jtaJQC0Q4Dmr8TZeka2d25hCDZ7rK3CLe
hrdKTEBHP48oAdv8iHyQYLw22bnMbVilDGDr50O5CdOZbh1RMg6chAncFDE1cs8WcYHklvT9TR5X
CORyhfpgluBLYRwV2Py2DzcrHJ3+KltQ7hnE68X1RUlXgY6VaO9BfZa2KZGr/CaVxuCA6/susb+o
7Y9afQrTuV3tkB5l9muf/ZMJocQIClZ+w+XaTLZFrd0Lt4GZTNQ6yX5PJtjalvaMFLgTS/hCC5Fi
mQiJZm2/413OMHkqb2XpgtrCMg558cjSg0pbHB9dzHB29IVXl4fXCeHm5VMDQkLhsZDOFP0+mA53
ZcdHUAIhz5B0J/+lhhUtOvax3j60nBAPUt09Y6HA6gT9eYm2wk8htC6NhmA4c5SwHlaSU+jPLZGE
g6P7DvoOT+P5Zyw9nxpxSOZSt0PNTTuflJuEx5dLG/rfcnFjQFglT0qJEW7SHlb1xUAnHRHD6/AE
UFp0TFUN/sPNUdRbqwGSuABT71P9Qf/BSULU9pqMC9VG6bOCbapbDvWSm6wL91n3uJUciIo54QTI
wOW9J1YqSSw5ClN0bTOldfzPUj1m8sCEad5EX+VrR6eLq/eMYbA3USNhcd711hqHSMkgAm1MvO0q
py+f0vjLJp+BRqMnFmDp21vOcYZ4c3KFjeGiARAmLHx4QQEorHkavKD+klJmm2tZ3QT2oyeBUdnr
3TtJVgYWVYHwB/sho0VeWEl06GhYUeQYyt2wqfsJF9kSLtBKb0Lb68FDy26cHEmwDvlCnB0l9fGH
OpIRRoJVs86lUxWc9OLCGIThwjAse1xU1GrlvKQoMpu539wCXNOWsQ2RtlTzxDyY5TY3D5bNENvc
pcmLHi0FJxgprIK6d1Vba4uIy0Y+lf2KokyLtjrH+IgUEfVtFc8zjXDes2Z81iFv7rOlkKuGjg2t
lYY0z+nhFgbJR2k/dbgjx1WSwEBbutpL298wcCr9ZYhJsFtbZLOgWxHEwdSzMn1jkFF1W0jDXHyt
OEoRuufuM4MNSu3df8TJPh5eRfqeB1/B8EYljnsum25evI/bMsZH0nzjTMq1tStvRHUy+N/p+nIo
t1rx3A0LWflImDGGGM+qJwxyqFMyYxNaO1SJU/igux6B2Zg2c7cl+lDsYCWj49amdHlzvVeT/nx8
0cXNJZNJ8Lysg7hAPkKx9+FiWaPtAFMmEZgJXWTTS2+qxZx3yV9k5y+VsWuNq4k8zv/EmjklMqhz
v16V4mgqy46fB/iyjMmAFnur80+b46gulH5FK1J+lD75eysNDDGSwtswnsjHJTa8wdpA4Jjc3Wr9
mphLUtJwmRFosrSz9xYhub0ZkqOtv+GhpvipzWMpXjLjoFRHeWR6gTnTu3Orp4QQ8JZJcXql6TXR
l3IPXxNRLygriAKs+J9UhkYo8dCbvuE38P1jpy9EnC3YajMKWU36Mzsh5VBoG+DvEozpFOVbVtKQ
onTMVyP3HhjcoZ0bLmrFUydvOz7EhDnPSs7uXnFtJv0jspda++Tpu9T8aOSH2u/M7L2rI6gYHRNm
9FCrtj9pzMDl4JEZP7wPKNvVdmkqxBwNt4Z+3ZRPhkFp8SK3xVbvgeqKAdHoCShv1z8Uaa/YC0mp
59Kz11GRbDzxqOqPxLv5VP6K+1QkN7gmuvJUa/OxX+qs22xlNqivFfLcRFeJ4uTGrI68/Un4YDTk
5o+q+Q6Hm2SsETh52roedx1UOI6EqrsSJ2h3Oy089OPLSFxRpi0bhXxxjG65QdzPutapJki0qriX
8AgAFl8p7bYQ11Z5zcLVmIqFF6ISX7p0uinzSPLXWeNwRQp90+L7ZHxUEeIBycIyv3jde+muYuQP
u7Spv+PwioEQSwMbjaY+uCMuoHVubBR5FcYbt971/WOMzkQqxsTf5eHRyz+1cZ2QItv4H03/I1j1
yMU8F/u8uNN/MJSoanTfuNI4C/QNwNLY2qvBLgGPhplUWSWwDHHEFgcbem7u0l2fZB0g4bzTjzVY
CxI9830XX7CL1mxVSpPtIjNAhHXl1cI7FS67DBPeoo+IX2HYy/BmKQXRPM9OdbD1SWJhHciOQELg
xX1Fn1KtArT8Ln8x5vFDa4B/wo4nkye8NZujp3ICQSFaGwF263vcn/lKJlGLjA3L6iXUv4KEI2QB
F1q0O0u8Vt6lYygyIMSj0Y+bZVZckmQJfnHW5z8hImRTWnkYjLtiO5IUF77SN9AIj3iv/F2Vna3m
7HnbDFW1TPusLax2UTDgTZ8ytZimQwuTGKeWWCMtgtJFKs9zwc2POtPYlRYeiRNFfQgN0FyPFVxf
sobpQKmAkq2cw5R1/BrX5rDuG3IJyd56K3SCMLZJebe5F1H0T79WjYQfUY6scOkOTfPcef1tRBML
01BlEEwJFCd4mJ4m3zsDQ/VeG1uOzCm9GnpkjUib2o5b9GTlKz9YsVLmYnjyRq12urGW9O8RUxu3
uzfz4i0RfemwMxDiYopIdyynypQ36AcyXamaMZ6Z2KV9NaDFpuBx7AQFK2og/aLGlMrdHod+7Z1z
0qoFdtS1T7KytfTLtZbtanWT+rxLuCG7fNqgzawSkwm4ABwJkXXAy6oV1DvxAwlz1KJwNn6CLKM8
pWtYS9Je04o5sEjFOpRiTThd2y3l9MSAJuegbHgzpeqOrXhZqa8h60sZCYCLByDnMH8QG5xka08F
YT7SMJ8C7+K350TfgpQGvfhSS7ykgRMwBrW6DbJ4tnWoZ4knOVrVnnjnHqcdzkrCZVt6qfzsUoO2
i7DZxiaheOjfwSQTM9qrM0+/NVENthaVuTPFxjKH6cJbjKq4Y9KaWwc5oVP/bhv+vVeLPjatH2nT
8ELxZoW8S1xeGxw2QB09lG8p1PQSzr/t/8ji4Y5HTX6JOoEOFp+E5S88Vv5Z4DvCa4iSvTXBTTQm
JycNS/jdFLC7vewYN+3RZ0QBTW3FLTFGgIpJXDaLhSIOanRxix+T0JHhMain0rtmKFiILSieuK1l
691rtvrUwgPnoCv2PmqaXc/gDdfkVN4seiSOLffZq86ycu31F1W5NLU3z5mvpLR+UsXLcjyRPNI1
yzR485jBudhP1Pbhwqjtgpe6OIQITutbJJCV/9TmtU4PKQNApXvvjW+GJv8cckgOyVnnlHFJ55ER
XJWOnN298hBXX4X9zusBht9SuMwpecta3oPZkTryYSl8t0Ol3gl9GMNdMHzn4Yck9mFJHlZOq2PC
wNE58BkJgeimAMUvJb4pMuAgLkzlJwQcGxPNyMKBSOfEfyPfy4m0k0CV4jfJute/s9Z9LypcWpyL
2bCRDf8YZRpY+W2nMGqNOUNkr8IQQiUT2En76FUBiLNrK/vVHwY6oETgCpPr5sMI2MEuSgRWe+F7
oHEUwO2+ERCJCyWoZUDrBQ/daghohr+/04Un50TPjGrpBKE0nNVaoUMKK2DZvireap1gEpnNrmWP
ZC2MPOmj2Gk55obhraJWnpZ5qevyzEXDtzXK/boyJQsZuXlyG/dmQvBFzG4OhLWV3QqlE5Bv4d8V
pSOP1O4XAO+ZHZJKqwS1mEfsudiuE4yuYMhrm52NfjdovjJXvlW8T/yIBsYkFPabuJl5UitovP+P
tDNbbhzJsu2vlOXzRTXmoa2rHggSpKhZISmGF1goQoF5nvH1d0GVt5IEacSt6DYra0uLzHC6w4fj
x/dZu4QGYnKv53xzy30ltXvgoKuuKz4rVNdQI2n/Hxw0KeU2kANJGnhXXJG1Tfs4Vt8tCFRLutoP
W6Uj0QYcSqRV2ofKbcILHIs20jaj1r4LlI2W1d6jGFO/6wVZdRX0engfNGm3bsMMnHdPSti1iPYU
tcRFLIsbedukDe9tg891Halnty4iRd1ZvZl9GYNGu87kOnw1ZD/9rAUxzP4si6m8U0XK/IeOEiZe
5HTpKcc/xhZVsb/ula5+EhKuv1mTajnVXTW5XaHhfh8bwKiaSG2v87wZr82syF98P2tu46ZGJ5Vr
5UONCds7JPrRXVOWx7FupgX3OiURd6ZQ4zEHnSF/rJrcIiMXpz/doUwWJDAnYjW0ibyiYfKkQ1Pg
rf54LJXUUlo1pL6xct3kCQj/hJgdhidNz9UHiwqeW6EXhJ8LuptJBXj8BScCET7zJtTF6Vset4q8
tAhqpGWbOvHdOwzBhR9ZCt10k6DWIYXvl0ScAqlx8JsovGT3h+Jp0t3lX3GqFsD1RlQV5EgGevY5
pEJItLrKcqaRrLvCbTmQLAlr4QkslX8/FJm0IC8+35xhipMqUJG1mdQozwuDPXeUNmqNqZYbB/tO
D/qNLoInbCVhQdb1IVaeDbEsSiYcOA1VhKLPhJixgXmdHnL3t7q+/VbU5VSxIxnlF83M8FvsKp6t
kqx3O9gxAkGS0dcUtmOL2DaEMql8lYZW+UOzUlYYlU1U1ugtzzRpkQe2x1uIowD9eSr1AbcbqfHr
+0GhVrQsE6rzWvICOvXUPBO6ImVSSfA2lobn+BhkkC9BLUCRX7qptGYCIpr8DUYcNinVoIkC42Fk
/+1q65VXjzpaEC5+iE7m46IjSkHEDFgVSsjx1Kt03aeEzNM3wZigRKvBc0/FgoPyszO96lHqwEeu
igHlQJloXN55y+CYqXi3tKqBmypeRy51nV5v660M7F+K4uJNbaerRRZmU5gkVJwXqMrivZdJyaOU
K3lEMO+rMl7G0MQWiFLSsWzdBPHE/zSN6nFKExHxzQT5hpmHsjUAbtPByyBzMpSXnp+zs4IMHECi
mC+KUcebAl61rVg5f4rl0UOhlNrj5QU106z/65cYlLIjpZJFFb3t8dim4mAkrYrcuQwaMmVVkPZO
NvIQkQbQMnqfkBxYd8Sb0kTvTVvvqtQEqOmwfckstWges4anOpI3C2r647X35w9DDi0qiMapsp/9
MMmT8ActWvLfbtC86DiwkTTLQgl/44znp1qwjIV9VTmWYn80iWqNvUUzJN084ZLGQiBVapJa3F2R
yct+QJGm2ws3me6hPXA16x5Rco3TUEbkFsAFs0dg8zdt4cqPUYGqLkV2tDWK2qCklHo3LesHRwjB
9ViiSbqoKodtqyoFtvZUWPsRJ64umN196st4SJtqdV11LWV2foTArTYEbpS8sLJoMZScqrTkbhSe
u1QtvuWAUG+yqniv4L6R8Zg+y4CDCLM7XtgD0Xoe7fwmTvIGRKDJcAG1pY5Y+XiKhLXRUTMj65u+
LQOCYJUosajMu1zR0o2R4m5ThFawyYao9Owuxkg7aRB0KRWVM6s+CamjjCUlrmBZ8ZYjRaZCEIxN
58uYV/nroOv9T1erxZvGUATH6DuyrzkH0F2RFNwZKN4gwWwZQMmCuLyvB0O5lupWJhGBOYopgrD1
yUQ7+Lx3dxxhzVcudxaaw6zamx43HzUKpV0hEMElkRxxD8GSxBhjsmvCSDpSFzE8n/6TdTSI5VU3
EKJ7SVVvCrkUvnlJl25yr7RurSiD79Dw3tWKfXVV9q38RRIS92poo+pF7b3o1Uj76MXKDdeRjSBH
5ue6cXZneG2MeYQXXhlZ7O59UYqknWXBU94YWtmLbN2uiWhkcA3cCIfhQS+KmklAoLSrVbMsnKCD
oeLS88+d6je3ed3ARUo9c7ypOw3tjiyYJCmCur6LRdzOg8Bg+5MMCIjbqAdxNFaNoiIxpFj1Sh1G
7zZ2fd55ynFiz7eh9qXsfyi+XF7FiDC1gWwDd/P4eihlrkVdil7KrORStl0Y+a/NYFFGKBpyuEkL
iVR0Ik9q0KynYrxv4OWyUoaCB/HMF++y1hJ5uUviTWe65M0QDAHQqsQe03VPoRqMXIw3hqS5i+i6
CBWCtTgYnBq2G7TmqNsBimmuCtk3n8oYXlrmUROtmb22r8wBPlBtddw0vOlVibMOZyDD3FCImPzM
40b85sohZsqCgfd1nIUdoAJf2xp9T/0qcTwmOtFkE5uPdXMvVAF2q50HUmVIS14YW4j3Kyow9FcN
788XL47FyaB5kGtuLFJWU4ugmp9lXI4NOxx9qdgKleV+TsIAB4Y+MxZ2w5MTg0Woi1TNsfwsDXLq
7MQImqHF/I3skcgrfUttqzEwWEKo5RhxdjWsRxcllT5o8q9OddXXXFeNdOVhjrbLDLf7dPnYmO+U
068x4ZxbKjulLMmzSAXMeZlHJeiAyJOz5zZMOAg0diGV4txh3HPMFPcl1Qb3XdeQFKxilxe8yz9B
OVZjTtuSKaqaLmsSpQymIs7VmKGgBR7VgJvUNTfU+O6FgHNBgFMXdwk4CvFxjPptNDQ8PRvbzBrX
Ixwo18CK/UNLnW2sgAeNGCoErxx5CDMIf2DY/rxjAInT9escuWLCy4ApYkBMIqLN7nSs4CdqooGS
nFD06qNP//Wj/2/vPXv4V0xT/fN/+OcfWT6UgefXs3/8523wo8yq7Ff9P9N/9u9/7fg/+ud9/p5+
qsv39/r2ez7/N4/+Q/7+P9tff6+/H/3DJq2Denhs3svh6b1q4vqjEX7p9G/+//7h394//pbnIX//
xx8/uDLV09/G5S39488/uvr5jz+mQ+W/Dv/6P//s7nvCf2Y3b9/n//b796r+xx8U+PxdUmSdqjVJ
lkRK17h3dO8ff2Sqf6dCkyUxxebiVLT1x9/SrKz9f/whK3+XDZ3ogaNLtDjQab7iIscfSdbfOasI
JblEiDpFg3/8v5919H3++l5/S5sE6xpqL+nG7GhUDcopTVw3DdrA/WJWidH1Pc9lFma1KWILciSr
RMwxOfl8MBh/tnrYyvwAnrcyi39NMZMsooXI6YU9jx/edqzjFZq9y62choJTZyxYlRr8a1H68KA5
0H67TYmfEBuxAyaHd1EH2BTkFfl5tPvX6t7faNgXr92FZXxcy0LMZSi0BVOXCjSRetNZmOd1ihRp
AZKZ0jce/FTa+TzSX+7YMdbotInZ1ik3UoB5Zhk5SgU8h8A+FLCr7+CXld0mET+p+kJQvdSnadYc
DKTcBSlZq6lB0rMcW7wH3F/ukjxNrL+uRKd9mqbMQRM47/pGpdFEjGTqSbe7F3cPVtC7Th3hzrtx
P3UU6+A4cpPutD2n7069S5cKyqQzs//o2812YMIlQU07vh0Q4i2ueDbPU7xJ7L1NYKM4mN5f/M2i
ofhx+uPPrsuse5a2YlJue9z1rG6awitoFfEnrD5YY5jIryobMynhyoPrsOaBjx53PwOn+M9XIubh
3N4Urkws+1kozN1YFdukpccA7HA1fBHRjxoZR0kuL9wRzw6uBvLZoKhY5og77iZFscAsqyZyfAOn
1OvM+h5mCyv+zL5CfetfTcz2FcYQB5a0Zl8R/bVeK8ghf4VRcoO06PJ0PbsCDxqaLXKrzYxyUPhk
SaN/I9+wbgB1jTzDlwIZYMTJO8XL15fbPLsID9qcrfre9yzXmjoXDbKddg8xEtz/XQuziaiBBU2k
iF4NxJ9F8C0OFoK+pS7MFrnrlgMFHXSh7T8LHUUB/sLmK51dS/qUqJSw3TwBeQcZiUZPZT7zMLlv
ILtshrt4ndiBbd0a1BetYD3BvFlDISp+Z34fND3NmYMdTEtrEuwjTZdF7ZJSU9Zp2X4bQklZXf5M
57cpXeeEkXTiB3H2nRJqTcD14cFpYXgUcWvPxudWzuzEApM1/pDjn4oiYE35YNFNFQWfFye2UEQb
Mx23C7/l7L598Ftmn9RMkn6I3R5dCbape87yDdJHaQ29Z+PdL5Hjz24hB41NX/9giI0QdDzvO5FD
5sG2THCZpBNyFCmXO7XUzOxLwg6xhLxifGsrJlY2ycJh6orE7nIz51aDRPKXlwTsxiiAPe7NEGZV
LiEZdoauwtnU2+hqsrAhntunDpuYfR1ZznVDy2nChw6G1kxL2usiRWyGb5JskA7LooUlfm7sDluc
faK6DXy9r/lEFroOYSrYeQzEhV6dW+QSRYOEuxKuLfOC2Q43oqrq+D5ii2LeLwPu+aj9S4yZqbR7
tnzBX/hU5w6WwxZne29cW55Xkg9y8BJcae41ZLRVGdzhnPsbU+KgZ7Mp4WW1myge7cRmAR433GGx
8RuT+7ArsykxZiYQ0IgP5JLn8igb86qvNfP7ckfOToODjsymgec3jZm4TLwwbFYSdLWh+DqCnL/c
ykkSgWDbNHjHwL3HoNxyvoRkV7KiRk5j3DtLiJLuTqRWTE6yBy3/NBUtT/7dMuiiMFIfMzdYyK+e
dpIoRppiNstUJE2bzYo2kgs9LuLE8aLApzKOeoik6NrHWtSR4Fzu6vm2CA6hnVBUOg/U2Cl4rHNz
2vLZ2iFYUHOYR8HC5DjdkugRLr6Y3jKyQFSOt6QUQpEp9AVGkQJCEUmdWFf98DtdIdqdkvSSdrp8
M5xXk7hKnLjywdy8F/FbAaXv8nid7nyqqJFT4e/n7qDMOTpVNoq+6fup40Fa4iUk/mzoNTAmc82T
IMpK/ZupGu+X2zz3jUgnsycBe+JRTzkePbc2u5AKErQEUkNkSHnq8BgAwbrcyulepIoI4cXpTW3K
Vs1C9iIbUkUVo9RpM+2r0okvjZy8aKH0KS/FhdfJc9PhoCljlhUTyiFwA+wcHE/LXuMsvcktb8Gv
6Uwwo6qcfaoG0IcXwvm1oClVNm8kA070qn0Z16i/w3XyYq6hXOIm7a5QwgBBWyWfL4/imW9Fs9P/
WcC7yBMcf6u0TxvTECIK1C3VTsLMjnENV2A7X25mWjDH11rSeqQTSUHAtlDmBKGxm9as2qWO3PhP
WZ2gzZsSi+5Nn7+6+vfLjZ3p01Fjs7jF9aKqLLw2dUJ3FG5TIj8nltEsDz7Otr/TFO9YBh1jE5xN
9abuY/QlfcrG+6YPWx/P5HZhZpzvzV9NzHZXMQrybAxpIoSipkTNI4rM67oWncs9kaZJfPqJ/mpn
+h0HQWWBWiJWC15OdGquKIitvmViuBVy1DSjHoLtV55qWXgVsYC3uubLQuun8fM0Qf5qfXYcE5s1
foQHk+PKHj5PyE+L6eXpexaA58scsf6q431TURnWe++X2z6zuo+anm32Xd7FnFbMTW38GQFfNcUl
V/MzW5X2cdefyCamas6u/FWv8fCogNGRdbCUqAhz6a1BaSujebvcl7PrbMoq/NmSfPwRqZb1slGl
JV6kbg3K07puePe04KHr9NtUbxbuemdOFx5WpxdEzGhha82GrpEljKI7qqBc+FVQKzrHG6Mr18pu
K/goq8zT1rLqpgubybkPRk4WRrslwnaaL7pS7wQp8Gk17doffu5h5JPvLo/juS+mYTMryiaJGoA8
x+NowqHwQagAPkqkXd3qlIIiWUbzmBsLoe6Z7KyKxyqpbqAcBDRzThiX9zHMUXQ5FF+seQvnESJ3
vH1k93ZZOcUD72y34fZy9843ivQCvy0Tt+V5wNhLcWpA1Mgc9xsmSLC5r5I9BKR1dBM9a8m63qb2
0lb58VnmG8yU1pPYKZE5zUM3Kwk0L3fRqSKn/AEcWH0hZcurq43yI11b7/l26QJ77ivysjDREQlP
T76igQbNUrIycwS589ZZ6F7pFSVVgjg811W0EAWfaYwohDufLmPZedI91fMNscmKzOHVg0owP7zm
Qf8rOouNlbVLPgXnwgVjOrBBm6GjMOcxFnAc2TAFJSMLthpsqo824w4g32rcU160Du+UjXCVLaz2
MycRb5VMmel5kNhudthRFOANY59joySL68agvg9kRuSPC8t7BhOdEsEqlsXSlAyweBmdrwi3zBXP
c8dpovgPUAWQSSB633ZfVXUj3gfP2br4FKzVBBvLhabPfcPpKQrDVYbU1Gb7WSU2bdMWYgbKH5oj
j8HViAiCWq8OzOXlJXhmME1INJIIuBOb8/lgSkFU6q2h5E5CXZ0OnFkgumvEaOFAONeMhrcgUTif
7kRtI/i9UHQ86kKPomzEvybbskKI9b9sZdqxD2IHq+0aKHsoBcs6fhuMfCNTriaa8UJgd+bzsFv9
1ZmpswfNZLIISa6gGYCbmfaYA16pmxtdrRemwemgabhAgtdFq8HIfTzSHLTDE3iWai3a+16enNRv
+uat6vrN5Qlweopp3JexuMcaC1uFeSOQjGtACFwqZImjM30pg//8gnncgnw8XOBeCOiVIXeEKNjL
YbkyqVdMQHdc7sjpYcL0VUEdynA1ZdhSs88CNCaU8y4onXwNdd0WN9NmZF4hqLAputqo19XC6Xx6
lNAil2ZLlAwOsJOwexg07AASJkJnU2sLCExfNdvkNt+M+ErY1FcF66Wc68wAnF3JZLFyleYKw52W
Df54NH0sQi1Xos1hTxkvQqfVxM9c5W/DT5hvwi31c5t0m5JcfACus5RVn8E8/2yeF3FuGpNUdn4/
DCshlz2vLx31ttmAXtxi2bcSvg1rTM+WOztt5Udn9dTZg9ZmU8fDGtFA5svl2rF+UHNqgwqyyTF/
l9elndpLj8UnC27W3Oxk8YwoHXMV/FvKXusO20gkeKwXjq/TM3PWymyXCnJLTlpNns4V8zF9CK67
98zGjGNHNaDTYO6wChZT9WenDUIWYizkCvz/2ZEyYmQ8TZ2M8A4TZJP3fQrDeImJr8FZruSV+NnA
CedXbQdr96l0Li/NM+M6ndO8wBuGqZ4cMnGAM4xmhanTm+POH3rcJeHGuPV/epYhvFDYyliQ4JoR
8x4vjS4TNVGKtdqpEFOulCGQ1kYmazY8LPPqP+4Ra4FcBbwRJPLzuKfsvSIeJKt0Ykq1jHyydfmh
kd283MqZDWaKxPnZ5JcQocxDkN63ulAN49rRu2pf+EO8EjXKvmEG4rwBucTSvTcjmPDeWQ4EnyIi
TDuBhGFhfmWYCK0v/56Ts+LjYvDvnzMn+Zo5gbPfFz3Jag8VtOTolGn9ThMolmV0L8Sxs0SQqI31
2JcBBAIPO9m0uyraJR3umdnIgYrQzSQzCKl2dk6Ucl02TayUjkZNn+DiDhRUn0kWLQzWNNtme9dR
M1MUcXB6972M5Fmk9j51s3s3r+9VKd33krsZO8/RdOvp8sAtNTeb/OaQ9ZAUIVpoVoUzi6fcx2JV
rKOK0rhGBITrBZ9/o0Xsog1S7prKsjvuoFTgA0u9Y+30eFs0briPCw9QXbjSAdPJ6cK95uxX46TV
RJnspDWPU6zAM9MgV0s8BOVdOf7MVHfVGkt2oUutzA6cdqyFqK2YG1ZbkO2pbkaC1DJtFyKH6duf
zI2DzswOmi7Si8SFA+V0/b3QaateoPIQrEekeAvr6TSfxprFbRWc70eFw/y6C621Ss1ULx0qLLhd
17vOAUxqh/tioU/nh+7fDVmz7LTVVE0Bkp1lBcTYLGC9EblK4sLpOa3/05FDJDPxM9HtzaZ5Ttmc
TjBLK3m294PyxvTiK9Fs7yOtglQUTIkeR1Oa9eW5fnYn5uZCjkSinIs5eDzZ3UCMfZZC6Yjb3hE3
pJrW6pV8BXtjyyOQIy2kYz5qTub9PGxvtnvoYdY0VcZn62xQBq/l2rtT9/Im/aRvNSdeQyNZ93tj
sLEIeeru8Y5cLyZKTjKxzJzDnzAbapzn9bhJOeN4qdP8GIL4PavC1v2rVvsWQ3/UzO5mgLm9MNTn
TpnDdmcRrpJgKh0UdD29MffWdWa7azyX1jjZ2lSgb4TFnp6buYcNzs+cwMxVHBBLZ5Rf9ehOj6gG
zBc2yzO3EzwwUEOpvH6RoZ/vX2XQdr0cxVh+3dY3xV3qgJUM1/UKzvA6W5cvsa0tKVPO9IsmTQvj
cJETdb7060nQEBU0CY/GqwdggFCggqVb6jQNZjP1sJX5uo+9oDPLjmJhuXvTWuhqYbweKOvxxHdX
WzITOLNxcseTKKQUTZGM6OxT5YrqlyFMOsf3X+TyIcSeoZrI7s1vXAVoiByQLlJUeqJcCv0wl8xw
+lzeralhs9uQHvHapQBvOk/mg6eKyKPYzYhZxdkyL9oYB4uRcKdpx7u86Ck3xIBO43k+HmCG5g32
Q92uz2G3Nok1ydB3btZ/WlhxZzZVOvvXr5itdM9TTXfSkjvxVfeq2jB/80/US7y012TOBRuEty2u
9bdSu6O2HzLlb1ykZSI+CY2zxVzFqeJ4d03H3goNk1Cis/H0s5ut9may6GFi2HBloHtvL/d42kJO
hp1zkeSkwV3hY7EexGaWn2AnaU3BEoSjyYch9w1s/z7H+XcRDqwJvudyg+cuffTwrxZn54coeMAa
ZVosuctijODuoUPeKqUd/moGR9tbeyh2Oxw4F9qdgrBLPZ1NsFZ1Ax1xJPf17bBx3uI1ZSgbYSvv
lob0XKBhqdzxKC2SuBvN7yq8DlpZQN28I2QjUrf++6C30VbJMMyrkdXDRQgoMTPj4bEdrQC++FKo
c267IzJUJxkeV835Ed0kSteNVIM5CSB1nZy0oAaOqhVLEdW5De+wndmQ4hwhm56RTZM1v5Ftbwd/
2nDGnfoAwPU2eOi/Z+t8CxJrc/lbnp6LCqY/3AIJfM7Y34jQO7W+qlv0880GH6BdK0jPl5s4M00Z
OkqwyTqqvAbN91dqf/PWzUgTAIldV9R7rctmFSMjBCFprFFrAjfYKN5OXbi9nH472tWQ02IHwQve
R/h1sCBLvaKcNtIzp8hexwLqGrCudkmPfOYMpo2pvmlKdVO+Mbux9HrjSbzGZFPiVvkEmWQTYcm4
sr6LOJ07YJd2vxNcKBg2YXKBVkjBU2N2YrVK6YnpYJB4iT9n7J2dQVlntpCRPh2+6amVfAQVtrhw
zascVJ/Mp55jsJ6HFaaS4q6Kgl9VoC5M/dMZiIoHNS8iIZ4L+GLH23TWlEoQZkPDykq+DxWwvaiO
F3bKafUcb1jHbUy/4WAmBKRV2kKFdiclwJp4mgG36WPzjqnVU269X57vSx2axvWgMbF3Bdlvosax
fFJ9hdd/bUswW5cbOZXF4Y93OGyzDcNtqP7Dl7JgDw4fsNnYgW96hX9oI65ZGL1zHZrOcUvBa0g8
mW1kxcvK1IrWgfRid2hphPhtoTenIcu/QoU/mziJ94w4Ur2BJtSt4mBv8gkFXLBF6+mQN80dfWFn
ONcjcnq89MkSYA95tn7KzmoRkJatE9bWi463tDjEzkKXTnf0KX1B2tCScEo6KcwefFEvG5ku+Tfq
vkrXSgU5cxXspJ354Por37RVWNaqLb0gpH1Y+mbnFi9JWR5fqBlDPDnblcwsrPLapIdyn9vm4GNg
WYNucRc+3JmBnIIsqinJ2JBTnMVYURkWKJ3CzuHRE+8YF/KgElnJ5vJYLrUyu7zhm5PVhYG1pRha
WMCYGFCn6X/mWT89QpAePOjKbE5YVitoFOq1TtHKL2Hc3shN93MskoUo8cyHmQr/cAHiCjXlnY53
h1Qgka9nQuW0ebRV4RFbjblVFwsIzjYzPTPDG+Elaf79iy7olCbLeifqIHyVkCIKXcUSF1edy9/m
bEPIVafiIjjT88NdjVtZGZOc+yAs+iqLr42uuPEs4GqX2zmTLOGdl7JKIkGEhBTfHQ9coded30eE
88Wv+Ke0ij+5z9U6esa4fgMz99pfSA2emXOIK3iP5VbI9WF+rEtTbgZpn+hA7kGqHT10AgbXl/t0
Zuw4V1E3TzLZUwGrMUaJS/ZRdHQv2cYxgOFeu0tEa2H/PtvMlKpjHyBkmOdUSyXNm8r3RKe1btX8
DcNhVVw4xM9sdrwpEKPzRsp7yDzU8l3XL1CJtM5ktKdEWMg2QIrUdm2kD8XiG/bHS8jsPMeskX2V
IllilLnEh5yg2nqowRw19vAjQgM8XIVeS3mK2Px0UTl8bQuc2qWmj+7aIJXsQgrgvAr+iGVT1nLQ
rCzLwsu7E5RdMFYiiH8srTO91SGVmuPeyvCBb0OICngIhXeZUQE9DrXwm9kPTUxdQC7u4rzp3jFO
swo7EK36voROcyOLOfjtQMLEXgopJJRUYX150pyJZY76Pjv41abqOsvwR4cydmr6qDDZY/in2Jmv
Jk45ggu/3N6ZhYBv24Rv4m3jVC6WJR56t4gwsNGstzh0f2aBttClM4lJLgYHbcjHa9uQOtVLpJqr
MzcEkMLUY+IW1L9ZEIS7R4USk5WxhVlm19v6pcBbMsQAb4uGRV5akmdH9+CXzKJRcs2C63n0Vovd
1yi17gvYyhE2KaUmP10e2HNr5rDT08AfxIlFk2A547P6E2yFi7Ba5xOktf7icvWDh7Rw7pymY46H
eNokDlqTBysUXWXkginAkWy83JFj6YcuDldBXj1HanVF8b+T9u2CvhxLW/7mk8V6MKSzCVu5mlaF
KtuPq1f4KwStLeIfwa/41ZW+owmDtMmsGrvzqHzpZWXXTxBZsbPewDB8D3oYZkPvUtqBO5VSis9m
iwVJbfQuHk7SdlDGl6gyok3gg5MXEzw6CghUeAhQ3GCI72lf3ltmfpM34gNgGm+y3HHaIHdUxd13
4BSFvtdtS5Che3c3RhsAMAp5pE+Ex7Hvn4Ohu6+G/AvzH44klg9u0GPgkLPpJB031sbcWXGJneQo
vRZj+FrG5tdOLW3Td/euPN7LpITWemZ+zQJVxDuyg2qqcA/x/IAYxtOvU1e/9+W2uhplER1CG433
ZgMOE7cmfOtxn8DI1d8O9cSob7sbhMwi6GNoon4LSCbi+buQQ30N0ASciJ+/cEjzZCGJ6Ikbfz8G
yoOaJbemHFxb6B7smEvYVtNGcOQ5IMtObn7lCohwi1hhzYNxfF0W2P6OVcgOmatrXeooTpbMn4Xc
3MsB1dqBC/RZ1e9SObXL2hhWJT7FZpjeJb4a2DqmXQi6nVE01nEobBLQHqXkwTWX4alqexdYuq63
a5wFNVgUya9gNN9Esf1ZE2mtogJicq6Fdl5CrA68nwqUYb8y4rsoBVMtROInnbKLEkOAGmewJMQi
RzL2+pBiEdZyz/fLJ27pTkq9pAL6NBczmNH5ldt+8k34rNavMa1vO+W9a40fVm49Dh2EyqYDyiry
6FJoXxu1wmtgpKIoejB9A7JkjI3YWL3JlXsnuC3ugdBJh2jYNaZIG9aVlIevozRu2zB+q+txK0vv
nhzfgErlLXNr6iBFdXGDhBPouXXDa2a6DtBQumKwHWLfKSvxBzdwOxkeOmrByMfslV7ZiIwlRaFr
ObTweYjXaioAze1fYje7UWJvX46hk+f0ENcfWblzm8wutW+IDu0YC5QKxqsivZNQ2gM1QuAbY+wQ
jYGDN+2VjIexUBk2L3t24Wq3WgN9nSRx3xc3VPYBzGHlDHi9ufFbmVs/9KLfI314HKUfgw5M0kwq
Esu4zwtfWxxUM9G3ZRwg81b5THhtS6LLcp78f8qVp95FpXJtAWqMQrjEwAoHE4I4uV+ylZoVfw+t
cdMoyrbldRevQfC8+TP8rK3WvQ9WfcWl0M7SYV360le9yd57T8RmYVQfk77eCbn+WfSY0zLJ7Drj
GdzcDFV8CwZxnel3pH43vmw8VYVlOVlSVRhdUCsrRf4VbLCIT060kmS3o5H7dtHrDLAq7CH+wMQI
7tiw9vJo2aEyYoBhfIHJgSCiU/YxtCYmFDns3M9VENHmDcn+1BbCrt0ghetXQ2I+RVk22FEtP3e4
lWAvjeEcJEkGBD5Z4vnf1TrauLIKr6uKnd5y72O5j+zS1x/UVoWB14vVlrqIB4yLt0pOBK8iFBXi
qrJDM36MkeHbozpCIa+fulhBkW7dlZUP5ygb9rkkuRidjDdBZV6HBlp1ajXLdalCC0IaiJtooIkr
38inamIdawHzySgxjcE9CeZr/V2KyVz5xkihBLfjTsA7sOhINZkCBD74MDZWS1/CMr5BC9DaUtdg
IcfGii8Q+g1J/SUMIuIfDLZiIQNVAUQs9UeggLHwJW7VpyZIcesZ12UWfJGkbLhRh/6+1QschSwc
R+VmJfjGV1VOipVRm8lKN/oBv1jsllzeNbblqJm2UuAYBODrldenT10mRRvyUvj4iOKTgJuVmlSP
Iu4cyJO+g18MoMTL4ooXJejAQgEhZDBeEjP/UooFilFqkNpavQtj48vQKtEO37h8JcfyTdC5Ac67
RrJR+uCdW6ddZvzXreXehdr4bErds2GFN56c37oW1C+fj2Vkw2c5HN8x51W3wQDQVzPSz4LSFbYB
JzvgsW41wjqn7g6jBNl9h264H8LhB5+Uh7SqeQma6qprgncsHX/4UjnteHQvxbrBhYYxgp/KgSv3
ghWusgofgaQfIdPHb3oaXeWRptsSbHuKCG50ZbhvRw6noDWcqiqAGguxLRrhkzhCoOAtiBXahNdZ
0b8ZrudvcjImK6kOPpm9aK6x4/NWeaOFxMbeoz7oPNnqPCjGobXpOj9cK1FXb3V18BxDzsKXKJXQ
DsYjWPUQG8RCSpIVaEBhNejZlzYJ9dda9K+TWMFaz+J4CZT8jsTwax2nP4bYEBy9xD1W0ptnRTOq
nV94j4US3CbEB+yWbLB5z4uRYLClYHDh4WQpee1tbiqPg6LD9cULIh2Bq2PGudOH+NEX8IILjZZo
vVT3hOkOYtVi5WMR0A9cSVrRtTkXXwV6brXDq5W3t3pQ/BQGSqrY1PIWh6oAUlnYll/yQXQqK/3S
5ZUNVed+GLGQkYd0lVTup8Kr3FWZTDW2UJBz7bGtyq1uBE9NpLsb4wOSzs8A+aUzaFq3CnvUvUlW
vFgaIG3dQh2NRW1DAYbeQ1LUfwaWfK/7cm+LFo5raevEOr52urzxReGTVKnXMsZsduBaVOFH8Ws/
Go5guHu9dB8Cvd5LBTRqgoUm2I2q9GnAxDMo3jXtjY3PHowx2WQeWE5upU81CPx4uPNK1qCi5DZC
qa3oDRDhRR0S9oCfF9uPmHWfxjJ8KOV8mxmyrUcYcpdY/jSE6YAhFbu3mGMNX6mxoMcbaFW1ele0
+qNiiXuYWHtBzV07UEl7DRnWGq7kbdRA2Vo4IAZasfXqAFOJZ0xjrgZVW5cDEQoLV0tqAJreZ92H
5a2AWw/09nPsabeW0dmkLJ0+6686H7p8Umx6U7GehK57cOXEt7sSW48UtFyrWldBaEx2oTX8coBH
AehhduArkX3WHoPhWVYxKgxwUAj6L01DNFHlOqy5yUR2kKnzBRO2HXtp+39JO68lt5GtSz8RIuDN
LUCCZHmZqpJ0g1DJwHuPp58P9c+0WCgMMdJ0dJ/TER2hzUzs3JnbrLXKOL7hxuYRqdxIzViiDZHd
gG3c6VaxJwG7FbSqQRNX3xPYEdx6RqR3P06gvTqYGZoJ0nW4x3UTWa3crmvTDZXm2On1TaDWt0Mi
fojQsmifVPnFS79afn2ltlAdI6HVNfqhJc6IQn2SPfVu4qKGAu6kmy+5J3+jBogWT4JchYBCcc3T
TKmKm8AavxqDel2K3X1nWEcxru686Vr3gmthrK+ypjwGUXCCdpq2d/EklpxhWIh98Rgh7TykcxJr
DjeWFoy2yhS/GtPY1NPqZSyrlxhlYa7Nh07LuG4rI0ElXfrFQb0bCxTFkKSqo/In0Gnkrlvrt2YF
T1XUXalxfgzyzi3M/kopvOuxG6+bWnA8mXZ4mf2KQgQEppzQVOoj9KadAGU2aCZGS1/F15I75MxV
pkQER6/QW+nrW2USjxqM+37RfBC87KnjKth3Zg25LrSYU5FfW6n5C8YH+qJDeB8gwNgYGVqR9V8z
7YB/oyIBHFnVmSlTF2ns4FXiYFWomA2V9FOein2mjfvAbCGXUH5cTh5X2k684sWZiVXT5yxykT1G
kmS0aUDKhmzIkOy/ifv6tQlgBU5twCI9z067W93C99nxW6OLJHIIKlMeCwhClXGYnlO02wItvZ+q
2avMemMqa6VsxZCZqkDyQn8S1ui3GWsVmmPWJMi2Q6x5LSBbIjT+3helrVmT9WqSZcwM36JO936x
qhr8n+eXaeeOljUL0Ki+dSozFBLKZy9BAaFPP3VKeyUrvS1kZH/qvQcxaEqYSiPjupdH3oMoBAbH
fryP48e+/0k8cbPqVyTKbio2iNbptDh5bpMVeRWSPlCaSJJO5LTAJm8ViFbz7bPlLPLtvG5lQRDV
xvULFNT623lCZ8P53o86UEw4M7H4NFbCeEna82nU21lJkcdlAKWlPY+wmSflA3oWtNlS44hMlR3v
+mtxq0yz7ht/PtmiI1D04qBoKRejPt1r1SeleJiEjfLMayX+Xd3ibJGLhsAkG4UV67hFiAwv70sK
FN+q4VQYj7rEdEXzKQP+n7TxdRVrjpnJuzHz0aX/Dl/FKUwOAqqyHcOrRtU6DfocUtEcBCSSU4Rd
O1W5a0R/4xdvfPhlE22qoQEWTUbVo6C9akmO1czYqCJtmVgU4RvBU+VQlBt3ykbYN9qjXseny861
9mmRLJ8PPL1nzv7bY98PWp2pdSCRZHq7tDbRhivtrvv6D1bOQvViIbFHWUQrCpHzB290OUnNSa4t
BelmmNn+1tTboLk4j1NX8aBFtggcfUg60Dw1fvhRB4S7YWcFRvPW0OJUNlGn1a1l0OVOOhRDh5su
R8Kv1pkSQHws3Ld5eIIy98OkXhk+aPdhq7e1+QsWx3LISLq1dCbD3UGjp+zSvXeaB73AUfY/43+8
jpjpZzjBMt6NP3qRKvVCDf/t1DLF2kwIqAUP3jAdIjl7vPwR3zv+vLd/TMlvvVKixK5RwGmpbDFK
Jt5EUbzx+d77vSbJBkQLjJNINNQW4cYzR0sUBI4WQjVx8b0170eyhL9fBSOBYP9o1sz9x7erGJKc
UTmBq0HVEjRbCgeIx/6yifdXw7yMPyYW3h5mweCTljbuWA7hPggHxNv6WW8+u5cy2O67EHSZWkZb
s83vB4uZhoCph6c3XQqAGG+XZkU+3LVCKzFAVd20JedsL5P6yTtllx8sR76ffpNqwPRcTLbeOvOk
xDYOfOUb8iOYlXhlOnmHAgnSOEiMOkdpJb1GJpJqyF3ZDBsV9S0jix0OIJFWBU3o3MHjzm2L8bsY
S4ltTsrTX3/KN6tZxpOk9lVk4RBzt+RjmxiFXfEvsaJflUr6UBkALxtpd9nm/OPfXrrzZ/yzg4sI
4qVWmgetxdxC92g1H/wcBcuW4UnKxZcNre0i7wea/owxUxha+EtfWWrfBDrXTFrMkkiQrAvQfKfo
7102tNK4ZiQUKgf1Far/rjdaCm2rZ0xNu6bS7ytVtn0huNajxx6RS0lH9PdpQrKXhj1dGaQd0dkU
o8+Xf8PariIIogL9ncddlk9p2fLbUE4aUBp+t/PTDJwXikI9SXIi/cO+nptafEB51ErBbBrZLbjg
dJ1qI6Jrfv73YwfMAMC6w4AfgH36wG+Pu6BHcZaUHALPFPee96PRv8ZB5P7Dtp0Zmbf1rGdmZkE5
CHMNpIgIKR9jxfiUp6XbUOe7bGgtmwMXYRoMehCb4RJ6aylU0UswkDbi4pRc/zpxAxWM8QASAxVb
xkF30te/fwGxg0yHaMaM4XmXXvk9NP5SR4bi+fV12vTfhCA6DrK+ReA2R4nliT63s3AIo80qk7gs
oxOAKDdy1fTR9mpgIOIr7PTibxmFmIae6Z5IGZlofZfLNckkqaMi9W6tCb+qIL6XrfhapabhXP5i
q6viQCPywbl+h3AfKthw4jlO1ZViSxUyH8ZtCpE/vYkx31jTunecGZPfeocghLUiGUSQ5kf6BH+W
U9+Gj9GzaqPUcchd+WVrdn6lIT9v45/lLR7hXpa1RGFFnqmaW5S+dtDR7pL7wlVuEjd/VCkN2rrt
w/fn1KfULVS7glal3Yglr/iVd75z9jPmV9nZAbSmubysyDLHQh333Y1IUe4BbpxP/hW9Rrv+HD7o
9/WNeYw/8c/XYL81gL4aOM9+wCLMMJENmUcQ9G7SXM31MC1FxyO2y3jrOlrzJ0YFQZ6jVKW+4xmI
rbjintPAapvzQIsaH5j/dc0C3SQETO6MRNqyuHYBgkEBtg0A7X2eBcTGGkakuvh4v2qLv1HA3Zih
2jKx+HwDVaKKlybTgTQmrfEmE25o0W84ydonAmgCvdY87AjDyVsfSeosHcRuwEdKpJbTMrxXc8ut
VDOzw0J+uXzs51+8dEjezUjHaGAF3w0rQ/1XqRL84W6NurbAlIiw8VpY3TLTggSBAcH3ZN2wM2Z1
TpIN4PFDH/6I29LOpa1x6A0j7woFWSQzrMCxqvvJLqTJqaonofj+L1v130qsZYadAxz2Zbaq1+s7
tYrvqlZ4umxiJddgHPCPiUVcRK8oGsM07d3RjCEBN34Xfb1DeOUl9rPb3JM+JnKylaatuts8tEcN
D/7MZQoVCqaO5lnBE3/w3FK7Q49nNwgPwlbkWf1GZ3bm33EW+prJk8RGZPtG2qrFdOsbt8VWUrsC
r5lP/p/FLM5O4Udjk1mh4o6T+Sy02rMqKJ7dKN33OvYOqqccy1x7HtL6OFj6xsdbgYUAqJF0iOmZ
gFAZiX27wtjvIrVBDc41PvX78q6/rUvb/Orfhif5i+pWDhCtXrSFjUnF9wxM5luzi6BUx0aOphBm
zW/J5/ZufOxevJ/Bs3Hb7oRDcaVeh5/Kl032pZXPyWItRjlm0TLQhm8Xm4aCIie+2rs0E9MC0XgL
lfTq7zNDQJnIXZnMY/NVFzvaaU3ahQbpZxmpThZ9VUwkKvWNTHsFecAG8kilm8bD+x1EP471JJWK
GhVnpbrvU2Efws4dS8o+rMLHfkpO3G8nQe5OY5N/YthpC665upVn9henPg1oPflMA7ut4XgosDK+
w0I3bpUtI4utnOBTCHWf0V/wGwhLKeG3QkRqbhjCv79R3uzmwh29EnGGqGc10wA8QDOrL2XmbTwg
Vx4Xb2zMiz2PJaIKs5TJF9OMU5nPWvR5kO5DHS3ZH5cj8vqhPvs4i7CVD1LvIZ3FBJjgdrtx5i7y
r8TengmTwHmrwa5xgn3i6PvLhlcuZgWqcBiaAVsw4ryIZJnRgmwf+96NUygoA+9DXTXhhk+88oQs
bn+eZxCzvFJoveMJUOEJlcSgpSf+W/kRfxxu/Ot43xzDk3+KnssOBZEBVqju0PSz7ozy8/IS11yS
iX6oqHWI1d5xKmcIKaI8M5JIxeV3hGV/mZn3OWaeaWOZr0JYy2XOdFAyk9UE6GWsKqQyoHLcyW7A
BQRKpe73qoL0zDgavi3G5gNSn8MhU+Vn4OfoU8rGLgrJeyoanpW+Q+TcgdadGY1ovE/yrrMTQTGc
IkDAWE+3hDZX7mNFYkCf6gZqveSxb33b6uGH8OG0cvWifRYlbqpGQ9o6uhcEa3f5A6z52Lkp+a2p
hMdsNQtOumh5w2yJVnPuXLaw+omhwQKYhEQUr/O3FtKuTn1fwcEGS/nYeMJdHWeffU35+3c55ShF
Z4Ceei+KU2/NMJTgIb7Lk7mobyXtKuyYIN9o3q7ulc5lRy1be882qAZ9Fos+pKno6h09M/8thCiP
X96t1U9/ZmNRWYi9PlXRdKQQKjPf2zlm9GB4465PPl+2s7YWCGDnbjtJMaWFt9vVw3M5CmnMo3/Q
mesRr7M63HiVrJqgCsOEJBgaYzk54BtqWaCWR6VJ0Z2B4cBhc7e2TCxWkciNr6dBoLht7QMW75wu
kP4+CMM3YALSIQ5L794fdVp0qZFastspHpnY1zZWdpc/xcpN9sbCvMizm0xXs8RDWlVxK0Psv6QJ
Cn09mrRObmSmQ1c13wGD8dzLRld2bpZKIyUj/MJesjgugVjEytgNimsVdNTB/tuQ6z5etrHiy9jA
A2YCCjK/xf1VjoWBRDAFQIXGcjrzNugpk7HRt6DQNpazagoWKV6jqgZmeWFKiaYO3KKouDkqh8j1
wEFRBzfaKCAraW6RDa/u3ZmxxRkVitwTAI1Q2GyfleZnBjrm8satGuBZPYsBzWDvhVuPetGPIB0V
V0XsL9Skn02qfbts4pWCbHEhggX7Y2P+DWdep1lNZMhDpria3FenrrCaR5/5fJf3dvohLUD5xpbK
tHGg1bPmYusqai7sp7qRrmVR8+ADQzU5zOPwpCFPas8CAvyv6Ic7s88UxiQnMf6ZZt407QRj+Ap3
Zr/TU0/ZiY1R7rwsHBpmRYvqc5oz2ObrI12sxIJfL4is3laiDCzMJJef4a+tHtGCFu+4RkYnaShX
jUbnfyzSNJEYhwX9VImhemqHXt9Bn1cycpikUB35zUc/zwBC0L46jkVW3EBhEtyJIqNbtabTLbi8
petfjbcaQiQG4PzFra1kcNZXEs9rq4VDYqjtAKX7yyZW3Zx6EOx9lPAJ3G8/GoLrCMjmJo+1vr8R
W8Vm5Xbh+4+t/3LZ0lqHB711is4g4KBbWaJgTagIc83HB4fiFEnFj9gPTTvJ2kPA1O6EyFzi7wpD
O8T9j1yfnAQeq8Qytqo6a3tKB8GCQ5MhNO7ctwsepUzwRjVXYZf50KB8m/vB7vJC17b03ML838/O
ge6BkmsUZWCmBaBvOI/Ti+KwtwYN4dtuQy5wbTmzVCuE2rNc6/ItVDWtjiiwNLitrjhZ/ZB2vy6v
Zt6P5amm8wd5ElzrUK4vfFAmVYnzqp6ZjPTGjmtrL+fiw5SU9ca2rSVFryMKMzpSQUV94YoRAgBd
C4fTTO5xghofilWihSs48ql3g6P5ss0QMf+R7xbHewVMNvWOd+QN5ZDVfl5VMw+/z0hn9TstzIeq
La8MQQxsZJmvp5iiurTVnF49C9aZ4fmznvmIRZqZZTXHbnBHyHIBePl2mzkzE3q+G4/QuPnPl7/j
mleeW1z4fSDneZukisKYS9Pbvd8MTsrg/G1oyOF+bLp4I5teqyCRFwE+ZQRfn7lH3y4x68uQUQMN
g3tAovd0JO5f2cRc044fFDiBhV120DbKLiveSohBDwsVSaYUl48QkNs+qRSJdS4DB4geEjW3e23a
X97LdSsWsjPw3QGHX+xlFijjlHYCWgfABdQa9IUIOZPx6bKVlS/GWv5YWcSR2vCzLppkJleVdBcp
CcO50bGtu7ux0cuNa2CteWaKFBiZ5KOnxTv+7ddCQDwfEzFSX79Wuvf34Nuq687JT7ob7/xd+DJt
fKoVXlwSZx3+eurD+nvS6MicKEprMd0577sUPGSMffbytdKdBvFOycAgDPcFCIQphF5VTHZNlTv9
9EuM78IchBlMNVbfbWyDvFIrh4GHbzrPC4uUg95uQy6qpSh7xO55NAsR9odkN1wbxwZanJ168A6G
W96qD+KPfjfcBcfoY3RksPeXv6uP/bP8/A/V7Te/ZuEBnproWa4FAy8qUH46iEOwVHqTbax6JQq+
MbP49qFcthYqF4PL4NNdDNgNTAGv96z60VvKsW6NA082AGXmFtn+6jk62+3Fs1eqhnAcA39wo65x
suI5Lb6MwEIvH6O11SlQhFPqfQ3zi9XV6QhkUVYHSFOaU32YWThVVz5uNYNXLmKanH/MLNYC7W/s
c4ZG1wxOev4Iv+5GHr8aUM8tLO7HrLKEXmyxoH6Y4d/KzvqiO+XBexDv0xOuiBDav7Gea+cL0+eR
srOrqp462Uo9ptnVw9xUl68se6aJY1jbihx118Hvbr7A3NaUtr/JD7kal84WvWTomCQLMYh5W9VD
dxM41b0YHOdrpNmLsCfYDdT2u62G+ppbwhmFNp05t66WlYzKTIImEywFIhAyTUhH5FqyGUK/7Jdr
Y6BQiv0xs3gD+GKk+daImfEKbpP9cERqdpeffCfeJZv86mtVWdhH0P+eVVDeE4M0zAprU0aAj0ZX
NmyI+k3HvNKdyDV3eetMH0fltfwMDmOeRvc3d3X9U2oy2adOnqEtW9B6ojaZAqm226h7/Qpi+WOx
F5B9Efcdys6aI9oZKuvZcWObFfxz8cabxRX+M7s4mLrPJKTaYjaodnmJNsH8qAS22bqif5g3e3up
q7EAkkxVgXGd1t3i6dPLGd0n5qRdP0TVo/kYTlv91TULFEF0csNZcGGZtg1kt4YYpqOrG19AGTpG
t0WNtG6BuQd0A7kKlw8Cbu0cAVNzcAUrtpPhyYy2RhLmwLv8MPBZaRSmqaOoyx6xIvhRpsxrUM3I
qUPrlDfw4ANw1/ynIP2XuwYUEC9SlBPEdzJ3eezXQxj5qtsC4ifpTx6iQb6eAFDuNxxudqh36/pj
aakV6CN6mcpxProhEyx7s0Lhu+5hUovsqDlCDh61g6PW4RG0uNHfT0Z4Gr1vvfqiDaKb1z6T/L+6
oNnIE1dfW2frNxY+mZViG0dyz2trkg8W2uaw6F+pftXbFQ/ZrCCqF+KV1KB009yleWd38rPWATVV
HxLfO2gwSUmRboD1NB83NmztoQuACfk3y1Cphy5uaI+EchRzjouIrkZtN4Ed3ae3/oFO3G11rdqm
DdT/Ggzhht21l8G53UVkyEOvVYomGUk4ux38B1ftB0Rtp+PY29Nh1m0OA9u8Jn0H7E6U2NIT2Vr2
4j7PNalDny0b3XHUT/RnvhWUnfWYfsNgbfjk6mH+s8Pq8g4v6MnAK6K6vVF87KTyOTTqjfLfqgkV
BksdGRiN1szbZwKuF6ANzGmOh+a+kYYTpcCt1uLqyTqzMf+Gs6eIGMlGMsWj6g5ZfA0i2vbKF806
yt7HiRGdtFI+XPaQ1Qh1Zm9+KJzZg2BbzJWBDGX01B9mVnzuBm/vNdYVXG4ftRQ/uWxv/vPeRQ5O
wHw/vhbk3toz0NeSjMwAGGLcJ/De1cOvWNtUtlj1uzMr8lsrUztB+2TMbn/VtQ6MCekx2YUl2GyG
FafRFiq7PTGoeJuL9tbTan1H/6xw4SVW13imHuAlE4Enzj4xUetAalCWAHPzrYnQre1cuMtIQivM
LM9uBDeSGF7B9uf04kZZc8vIwkfqIvOKBFVlBDnGp8iXPvTqU7sFmd0yMn/SM0dEjTUs08Ef3Xo8
Cvohsp6tLWjI6nMUer//nG8ZhbWE7o6KW7zmSaWL6uGx2fNaoykND8j2e3D9NP8xuAi/LbTvegcp
sat9gtbkVeQNeK5T3GsvueM/+jc1lBQ+sjwzdetxSzNhNZ1ipFNC42vWNFiWigBoqEYx8uF6R3QM
eB1a25B3s7oApDKFU2V7ObMpQ5BlbBceV8/gH+OvI2dnH7RG+BmUMJHFr+5iH4qR4oNUfKxCYyP5
3bKzuPXH0Op7jxDkKnl0mwbJI221XTfOSiHmP/Q1ucP/29BXBztbk2fwqKkkzrYBy9Iw3Af/wAw/
C1n/sbCIHoXWVAUwUg40L0VFPeaJaEfKRk9+9aydGVlEjckMkryelyH2j5KaOEP7MgjDRqRfvS3P
jCyihgWjj2+OGIlSvbPHSXiuK+90+TbZ+vaLoBGOUdKKhjC4QZI69M6v1DHYQUR6SNuNibq1cjYf
hnYK9KAQ7i77sqNY6G04UCOgH7vDCU5+eGuG+m0BX5YcQQRT3MtAAQG4XFu+9ZyL3KYb9ebVaHL2
ExbRxDNqc7JM3rdiBmGhBolT/GVm3mkn3m6TPosa7S/v7/o3/LPoxftt8pVwggtsRGkFiEYsUjKd
dpdN/F+C1H82zMXDLbKsyfQHbJR7IEnHbJc/KS4iUx/oF0DgJjnFR3QB/J269UXnP/jdU+TPdi5T
WIDxTZFp5ehaeeoYWfW9VGiVit5N1langeF7wfqhjqekV46Xl7zxHc3F60TLVYnO7/zmaqPIyb38
c6plVzDv7IxS21eFeVemsOdcNrpaHaEICJE3iBhmVxaXn5+nghT05Gz/Q62Y7bQv1n39vf5ovNCK
+QWfyRPUKF7q5J+EB2/DkdYiDuA3iHXoJejvis5V39TqMJAITONDqV6nkm/ryuPlFa4Fg3Mbi2Cg
yZPRNzI2YDm7HgTtuqKM3GjeTZ78w5AhPYQ/y1nuJVLGIU1DFR7iY1r5dqlsTbOtnbx5dIYxIAle
/qVzdnpQp10FuWcK+U9gwDKxiQFeG+8z9XnqGwQwL4FlJ4CSkSgDnuM2+2Si+5PutWf/Q+btYke1
vXvrKjqaz/59eYRAws0OW6wea83QN+YX38uqUj3oQ44B5A2HonMyd7LjX8Ze/0TNx01/QF612wSJ
rDni+ZoXX06hzpnJ6vwq0b5a0M10cI+N9caTZMvIIlDHfiAOoxIPLmpDjtLrcIgeRrXcuA5WryTI
tkmkkCREZXURnbXJHAHkspbg5B3Gu8QNH7V97WqH4ChfJ7+2ullrLnlmbvmgGwP4+npl5nRMNUdJ
xeciKbYKZms7d25j8ZirCxn9i4glSeqN4anHEsKAKdxSjFytFJ2bWUTgCTgFLfEAcMEQy88m99we
FDMqNDr8uWExmL/l0aNYC7GdW4ylhvRpm+bXjcblW8Ni+MtQvdgWBaW2ZSGGNi4uW7eoxOlRHMQt
YYmtfV88Cf1BEsTQoqwnlkEBEqJxKjHdTJlnZ1nehgYT08w/EKLfTZxGURiriUrl3NP0m9yormXh
e1hltoiULmKQuyxQ94YG2VKe2lUM2fb0EVZkWwnvG9JO5bcMEg6qmIMHzebluL7+y8hVEGVaYa3O
YV8JpNcjS5ImWMdM/xbKNx6ZdXQH6yJsXj8uG1x1Qu4o6AtmroflXJwQj2YazTUR0L5ecu37TA8w
y3XZyMqqkOibcXeMqjF9O//3s1Qi8FNPLwMqgtEpPALjPGgHaR9dbfXs1nLeczvK4nnF7FkNhWM9
57yB6kD/mey8nfW93Xl2WcIMtVXyW9m8N/YWJ3gySzH0fW5hKe7bna4M4r63JM8VO03Z/8MWAjyh
RwBsHwTu2y1UytbrcxVTVaLd+nF0ZXXQ7+n3ofqzEw0n8KLfibdFqqSsLhDydOY9IPl6B+CpkiLR
O4VnY6H/1CYhtDOo3YA77EOPumYnQK4oO21TcndxjYovLTwy3lydQTlVSTvUcQsoBb9K4rGcukNn
Gqh/XcWwBhXFABdhAc2rB9nkJ9j5HCm7q7IvTfPIsHFsV0zfScHHPu3tINsan1x5PVni2bIWIXEQ
41owxJYecvbgp5WTmojxtc0+VTaO83zDLgLNG0OLcEYSBRGrz6ujMI3GkZpKc0olUl+Gwk/ugQy0
B7ODWuWyq7xeTpeszkH27LiZYsX91WJVhoRvGAeg2qgvl19GU7Jz2beNoXYyhB/D9uGy5S13WTip
GMpT1Y2cvyD8ONbfM1m6nhpzo/Uhr9wRbzZ18ZYin/dg8ZwHU+FNnzsM4d76OL20t8Zx+Fx/Q9qa
pwHwTiiAI1uUkUrIDspDj5Z4sZFnrL0q+SkWcnMKFd532nZx5zVG43G3zi2HcR8f/QiCyi/1QdjX
u34X+J9nKSR+QGy3n4zvwX4rAq1G1rMfsHh9gZLwDaMkfDfSlNow2p5qqatshKG+C4pwJ4XpV4iv
b6Z6Kra8bCWzA0RNMx9M9iwmu/jYajjGrTJQ8whO5mF8SvcAnXp4mW3/8YdujzvIcVn1i/E5e9xa
9Vrv+Y3thQto4zj5tcoQiNFp1PmqAv0fuXtJOo+6d5h8KATdnaQqRkC3+DR5qQj/5nRiNCWyA7/7
rQxbYLPV78BMpQzQUYEwaXHQxaQ2m754LVcUp0ysbQhxoElmyqi87X0DCXTdBli4//vzRso0z8Go
UHwvLwWp6ku1TQ2aNOKtKk1wfV+ZNN3//4ws9rpVAkkknlCzKJ+GOnYI/7BzbHXA1zbwfCmLXCUb
JYbwdBy5RK7VZooD3uiyfwj0fm95oHI1P7KFEeWDoio3dnEtSAMdhSSOmVvo3heOnHtD4rUV1a4q
hayVHqk4famYzvJE6F/14+XdXF3nmbHFbmax/7/vcQhL3UH6HFUoWj+CwAA4ljg+KMW+3VICXz0u
5ytcbK7cZUlmTqywd4ad+tQHRy2zVXg7Ujt0RJdLybhVxqv8+fJa1wL1udlFcIoDVBACmcqBVWm2
kT+r4kZZa8vAvNlnF10Y/Z8yT+DDctX9yKat7Hb+HMur9GwJyzywYfo9Fxt6TmWqiQ9QKTc7JUfm
h8cQwgVlsLFjq+Zg/6TpCrIDRMzbBQ1T3Q8wI7Nj0N3WVtju4cG4kaYE/vFM/nz588x/2HJtaHQx
ZE7VRZGWIkaBkqsxFN6MgjeIItfZvu2tGzF7BEJjJ2P75bK1taWRhtJ0IuVCQXexNBrigZ/LHeWO
9BBpqT0U3BuTt283JwS1LVMLv2vh5VXb0mP41eiC37HcJh+VXM+urSaAV7Ux41NryVNpDxIMs3bc
oVZTWVV4GGJR+hxO3rCPy1z1r9NWt27zBrZwI+wHp2Ag8SadBu3YGoUs2QaU7yPQlyrei4ZnlE5v
mCWc+FLZ3UVjKT951NG/e1ofgz+RDNNWB8+0RWuc9hkogjtrVOUdVAHMZnYm06dtmTt1peofIWUf
fk16X8BtbcqOl6vkMPU4u17u2X4tDL/Au8M5bQpVdCP0XnCYdIEchymWade1aafZfdrED6FRDXvK
hOGnKhDACLZgX8bwh64U1Y/LX3eOkW99CcQsyFkyFA15r2WGVyVNwXN+0NzQqo/wtkDF2PWxUzfF
4bKhFSD+G0vLHK8q/K7pFW8uoZsHaZe4xbN3ox2oGBxDcePqWzemMgPBOQcLtbxg4zHS24BhNGb6
yrv0daZPt/PPubs9Gjk75bsdPDM1O/V5LBPVvsvZXbcW+HA+YKu2u0sjWASLIYYjwo8+tKRT7sZ2
zg+TS2YXx7JvNEHNM0Xjapjc4SbblY/G3fiQ/KbHuEdRY2sGeiU54fudrXN5OA20pVDvnFyjLm01
sxxiOKI1lq1L9UGUfgsJR6h6tIS/9lC4e8/iz+KuqHuo2JVJRkFqeOzEeJdLoJSmjSC3WoH4Y4XZ
tLdfEfh9BC8+OsS9A37cga/82tqrSJPPm2n+w/V3bmxRfqik3szagpCa5zJd4FMbqhvucTmS0tB4
uxymMFstodTn6tF01ZTWb98YAhs+oA9ds8mjunab8wIjnYAvBOXhxRtaSRA60XxeKZNk66g0HLv7
cC98HB/ET8lT+rn/NL4o/5Cwnpucf9LZoRO0NFGRkyeHmWqbcQnbE0ApUdPYOGWr+3i2tMUTsw4b
lNFrxp6NT3EJ+b5N8Ub/lX3yHoy9cahgFhb2IBvp/G2pr6+1HK3zJc4/7WyJjB+NYTBnJtKP9A6O
gmP4TWVIZ0c58yr82Z+629E2vnr1Ruh8fyFw3AicrxrSoB0XcaXU1EZUJzwnT2HMZ/Jumr6a7Vbn
aHV1oGrQIaazgx7jwmc8tDjHuhWpVINKImfglrWqQ6XfVs+Ar2ASzH8mwWkovm+PYM8reBs5NfoQ
f0wvfGfqgVqZBQzHU8yUoRLugiDaB1q1K3P5g978vuxCa4fj3NrCg4zSr8Y6mJgwqKLh0IPuiKVy
U+N87avRW6H6DMWk8U60Oo89vVJyS6WA6rXWB6uKrzW3PaBKg3CTq07t0ZusR4QD98ameOtqMQUM
uUjfFjF5/nrrqVqfKoHomeprXadop5OGHIVVdo7C/49PZJ375qXcocaLjEdcUWBJug/SvjpAO/IP
49LWPFpPVUfW8eGFX/ljIZc5oEY3qcyTODZgQI6XP+haSxBtwbnKP6/5XddzlOVhlHOTqyKGksYv
7YSuZ47ORo7EYzpoO2FAhCOaeqT4ipfKgg7PsIUatH9cNFdGtVk9X32BEHZh42RO/N3IJ92caTBj
YWL/57urdlrtTu1v08FOD+Vu2MMqjCgxwPlpV/zKZHfzafDe+3ganP2AxYmCKBzBnLCY3ERxKtmm
snynPQuOsQeyrwe0aaV9/UnYbaWp71Pyt2YXR2vUysDTRG+iN2tezXoSCk3F6rC5vPeXwFs7i0is
FQG8Uh4fd45VqLJn2l5/mjsUjW1+0itq6EA1yuD/AXYjb5leHK2ePtjkT9bkjojxSHaOViB4wHt4
9qbn5N7ao/jp9J/jXbhrbR2iIpn6XVM4cuI0T4qTuu2W82/9oNkXz24lPa9hFmj41OOVJt9Up8xN
D+jo/C572CZtbY8wHRyfKurbG5a3fGzxDIxS7qRw/giR0O3q5MegXaeUBy+f7ffB+s2XXo75iL2h
Q7CvTy6jpI6c33bV02UDKwMuWKDsSs2Kut+7aUckWdLOEMv/8SXdMZ7TY1jb2cPMPa8cTMUB9k/w
2hcOTBfe3Rbqfsv+si5SF6jGyjr2DdCcX/qn7CtZMbJ1h2IvW3Z8W1L9JkqXD8VV9Ws8Wj8vr3/1
yP5Z/mveduY+ARgdgeYralgRGfX4aHWh0wsfxCly0CmLha9DsCWYsuqxZyYXT+EkzHqlnIzJNa3n
wPwIhNVR48dG28IFrvrOmZ3FzQMiMZFLpcJ3hMchfjb8rUmK1TB/ZmARZbva65VOZu+GH2bgCP11
xf0JF+HH8lt39G+i6SjLNMWPU3xU3Zy5lK1hmK2dXMRbeNkqU0GA1B1QVpKjxo40iCXleKcmm+/D
rd2cf8uZowhNz9SmVOou6lfw3/e6WtgS7b9fSTgkN+XQIjUqpMReTY4dQ2v8+2jsi6No1Rqz5aJ4
yAIUsqSkqX9c9uD10sLZZ1iE5NqKAwj8+M7NDrTKT+26O8Y3wmFEfm0TmrIyPUO4oPZm8KqDlH3J
F2PVeoRAFEn3PBwdf9RcCbFh8yQdqIz9gpDlH+LfPHc3E4OI79HnaGuNURaKE6OqheObmTO2woaJ
leeTzpi3BvCW9hMt8eX+QepuMsg4719813yO99FO1RwJmTJCz/xCbRvbyqjJbSQ2ax4lwymPeDmC
Fe+m+wy9h9cm6EiJm/GIhrOrFBsTy6sWoDNhMGVuRyyZFmIwDq3edrrbdwiSKeItrE8b6J5Vh6BM
95+NRTSreiv05YlVMIHpZP73MEbyLwWu/T0q7/LG2FnTd/OGvj5d++HLZddfO//nthcRLlLUSkh8
kbE384vcR073v0i7juW4kWX7RYiAN1t4tGGzaUVtEJREwXuPr3+nqHeHzSKma+7cjaTQohNVlZWV
9pzWDYvjzLSkRAM+B2jQkIs1UoZOUDpQ9qboSFuQtc9zxc5G1ZL6R256lTpWOXTrRQI4KHDlUVsF
ABy1KF2ua11NeviuOeDRH5f0Vlcc0BGqLWeHe1CJ29c3ccuPuZRHLa4vODitA9DRwW/3e52q+1Kd
voNp9HxdDGtZlK1uy2ZpEgW3bDZe+QRkrkJW2VPl6dN+WQ9lNqJrTX64LnPz3FDeJdMrpFJGuWhJ
0xnI1Q2g3lQKKxFlG8wZjir/ytuDnLGA+jcydipuMcZkMDYMP4rOXOvcPBk60cY/GTtwzdrjXsbg
NuYFXfXu+tLIqdAqiWoLkDk0AbO+tNEaNXnMtazj3aZ+6zBByhUsN2XzZl+KoDxraTFARjOAuLRz
AKYW+aQXYfXAOXnunxTrH4Q1xFRcWxN1XEqW5lJYYgNHF+480G9mv/TB1AtIUDbXzEYpE8f11w4i
cv78oMdCKg2zikste5iutIbH+CS/ZEj1cF7hJqBSfmM1G2yZKxANAPcfqUkIp252wddt2xUghAmH
GkFRD/qgyhxVEPwCTvC6erBEUZc66Ti17RUZNQCZNzM49IUKeLp+McOMAYa5qSayDLQC1BoxF0Cj
M2lSHKl8h7SgdJqcPpB8zJQcx111wISYlx6F4L9fGdIoBIcFLflfYLr0KK4aIURiCT3qLynfP+og
gj93i31dzAbgC0BvLuRQ/t4cq0VURyj9yV4NJmhbmeLR7RPuHgNpGJ2y14T3y6p8hX3xwOhqNW/g
9QUF4oxmIY5zw8lw85ulE+/DhR9NsSxw1K3Y2d1yj4k2R8eYBuPM3zss6fsDHAdASGJ2HhknypEp
9KWSijLCaEaWh67YReE5XITC6mO9vKviKDQ7o/WzJAXE7zT+EKbigC34OcTdaq3DMu2GUgEHap9x
ng6m9xOAqFnzxl+cVV1GmIlqKBLJZLTOoIwKQq2uq5Nch5FcLNJyJT33vrDjD7zPgiqn7wAtijIn
BQdJqZTqLp//NuTv/QzG6KQwy4nxsn1xID8JQusrZUmMtMo5wBHqbgGQOuCLW+M6W8AKQa4JlEV8
ApyiEey9pTDhKR9upo63ey3Zq83igMm4dzKkqK5r7xdVoD+JKuj09cx1dYhtzgMMB7nCDzKy+f9j
m1ZiGzbvtSDwYm052dJLDaTFUs5gIlQtYgZseYmieBY/yhlg2jHtLfHfhux+6v2ZOchIuy+0SMqo
ciMisXQsdFfM0VY+nTqQ95Uaoz725bGgpVD2FCgI1VClGaR4bYCxkl1lDZypHSdbcIjmGsH6wjhC
OrqmRVIOU5rUfKEoJTnCMVBRohZRBARxiyebMzBuOhvoB1bqcOwYj3abaMmU6TOWgi/7tMLF8ToH
pR7AI4mYvwW9V76XT2hqvwOJ03HyY4+xZHJW19SHMmDCUOpcWWOX9aO6m+8br7CGn2SZolnc5x4z
90Q7HPRCKWOk1Kk2ZD3UNboZD6U7+6tXBKEpAuYm95jmmXWglD1C2WWKtQTbOn4j9TOgzdiEFChy
MisHvDt/ECzJUp+X/X/rd1DLpFNsM8ZuNYDx664w/xb7uzw9aUsCuGeWHWQskM6ljW2bKBWXkAWS
yShpr2EIwi3Oxk1iVVid+CcnLd+hifv5uuqIDNV5d84v0jOYSZBTkcgmDGDtbQ58+fpXBxQs+RaH
ehgOQIUCrGDjzjfkzvYWFyisJt4vEQC90ZQtWhvgq3Ma9KlrbhNMfEijv/I3IfATtCEyuzAoFj/P
7wckgjiJRUj0pR/iXToQc4CcA8rlryFBCL4gEJ1rbq5Pv6ROu8EsgV0rss+PmjVVTWKGaRei2ajF
iMbIcAM3zfCFcOoqLQPSYkoIHQubzhwl35BKc/1fhVA3KG7DclhAbO2maTtgJICX7boqdgnGhq+r
0/XVfIkNIrQgNXpjaK5SnQx1F/c5pv1//28yqCd65asy7BfY96EITSUszQzjDlXGVMrNm/HXyUh0
54WQzWGjZvBOJqCJCYfGAocEMK6S238GcbX9VF7Ioy7BkMetmuMauItVBlxlYn7jh/jyk0wnjm+g
mGe/V5uO3oVE6nGe5TUatAIuQOcsTojhZzNyRs3kf3YH1UWzjIMSt9kejYfrB7jtZF3IpV7oPG5S
Pq1xgp1TByiDEYteeDJAaVEDC1B2sglJauez5mi37cyFYOqBDtVhiDPhXfDiqJbgx5g+VU+c13tg
TfWvL5O1u9SjXMalLkYyzrOT9V3TN/f8lNzWnOIiC+JeF7XpPl6sizIiIwa5gWUCr/UPImMCoCdS
lWfVT7/MfXy2lBI9AjqtcTIWZP94b3DCXRnEv5L9dBR8yU5t0FnbKADZ3b36cwbsLrwBlwPsDesr
WKdIP8txopeFnL2HQoAUtUm+KDvKtoFHClEYoz9JIubki2/1sbf041yp2aCUmaxhb6PE8vU9qdC2
trjjz8Y9ct1WOZhg+kW9NL3x8hMI9FAnF8wmkH10ij6obuwA/UpiBCrkal77KipgkIWIn4YIV7ct
4tOUhvsqFv+VV3mxcsoghZOicAOHfV4sFa6sDlAVT7fRxuT0HsCc2cN8zJOlDJKB1z6tWqyKDLRI
9uobAHAmAI41Yi+mX8kw8O/h6YXrg4q8POQDpKlnfUe6LdZ9u9fvMQcAdLL0O6u7g9z3r0eGnCoy
MCgE0Z2sY1qMk5jhpe/mzKnCgwg29hJEymgBSHPdvm4Rth/iD2GUpVPSOOdnHWenCbWTlD/QrvQ+
W3tdyrbd+ZBCmbi4TRVpVbCkP3bnnyLB/o1efMih7Jsyye2KxcCUOm2gg3frR+b1puaJtpY57OIZ
a/Mod0nAsEQ48lAMxN7J0NrJXFoF5huub96XsfA/1vSvVdGwhjrA0LQkwe4ludnt+m/hWbbwBJ/7
H8ls1vskWK3yprrFVeOZoQ3j5GjwQqBX5J1IXow06AMCTJUFpH+bpfN/89R/rJGyU0XCl0U+wLMX
1d7jhMEvhumhSDIHhDO7OdYxsCbZoQw4hil7VFPuORn63cCNVpMFGG4VtdQK55lRe9sOesSPr6Is
W5tLeVqTmy976o77lr+E5+ZG3RHI2ATjoVb+G5ODqznfZICODy3tXt1HgJC9fv7b/sHHR1DGjosr
wpJUw79cG0euIzvufvBdbSbK63VBDMOjUe4WLk4tgIoYgtKqtBSQoqhtaw85/6TWq68X/zXqBa3Y
lPHhw1qcQgWezzQ+YurcXNA2p9eLc31ZrP2jjE+YdUM3xiQtkHWW0Ua+BgDeptV+hdLw87oo1m2h
7E/YZV0UobbvgnhlNLu5U9E+XEaHSa1iC7OpODV0SnbPQymKzsApA2sCcMsCYv4BrC06oKMBJk8t
FrjlPddLLcmjFTflr9yO3egQ3w1B5cY7VvPAVijySRq13rbPx0FvIC37nT8AxROYMKWp2yBXyE3e
Fo68KfIm01aQX73yQGqU2a2mOI4GDrZi2eUB+gBN9BM42Q6xgbWe8xt0JMILkP34zMrz/I09QMur
AbiirwWmyRjWpVCgSuGROxX+vM8s4azaYTCa6y56lDwyS5uiK09H+oNDCl4Ish//RsU+PoGyBgkm
wapQhGsNNxOJ58wb3kHVWc4z+Zmve/whhrIFC6CQpnSGGDGMrC7FSBX/7fpC/sbkf4igbn+niMgC
EBGkyVKwEwc4aWgNQXXLSw6jY/wu0ROXW2yAoW079yGYviOrrIwhSdd1juRyh8kakH141oIB8bTm
pjZ0GMhblrQ3bnqCVs1ZPcZCjJ3xFP6Y9qxLtG2ePr6GukOSgdlIpcQL22DCBuxk5lz96oSbFmCg
1zecdaTUtVHUQus70CO6BXI7aejoJZPLgrEWGu1W1YGzkaV4qnrQq/CWYCt+co5tw5K80UGfqtUe
8yPrfdwueYGp6f9vJd2FE+vpyjcl8fqm6Wys6T2XrXdyC05vIK4egaOUwQyl3+Qha20jE50wDp+v
b63IUCmaH08MCR/rCF2uB2usEPbxqL3lDwj63Niu98ux8kZQ0tevZMQIg35WfPcHeh1jfpwdM3KF
rGOg3JZJDoHBRI5BKEdzmIExmz5qyb2csFKim4IkHVR6sqpgOpW6SV2ezWk+xWgwl1eXA1gWeMWs
fBptOe4erm/xVnwNtiyMo6GnAGP0dPfHanRSp5bv5iK+BZx86w3+clc86c7oyrtoXyK1oNulH9/M
O9VOdpwVP8+7koDqEkzp1syd8lgwrPGXSQi4MJdfRc84GlkCnjAdX1X8nk9p8I5ygR7f4Y1PTflU
+utOlCwBE2Xar9YCkh5jV7bf+49ded+1i9i0rzsdfDx4kaTT4CR+gvJVcVhR5yBvIOv9Y0qjvHQR
AJPySiosLYoAmd+QDhxzPXcHNJB4rJHxrXsNCkA08Amg3wYSI6XGKpDjI6WL/zwQ4hsyR3eaw2PY
ccT0rX9dvbZu8CdhxHpebOSgDVookDJnipEvu7oh2SJxVznTgukGCbOWnMUH3aH8reGRJ+i8vCva
mV0CNISN0LthTvAx4DFA1ymhXKRS12lc9W2y4GOUdTZztdnXzW7lU0/HPFjZzowAY+Nh+CSNOtWp
0Edp1XGqanPXdSeh5hgvz4aZ+CSAOsg1UZtKlRFYjLzuGOoR9A9ShqYc3bt+iBuOIXADsWMioIVB
nkC9cOXSKh3XwO5xtY5JMsGc6hp8mJj56nAZEn/pGUm/bQdYRbsFb6Cv9csgTqaiGiX0eLz5XeYn
jvpS+8NPAmJVOkjE5wrjpLZKUIahYoxAxDgBaYL7rKWYMc4m0HvB3HBN5+DNkR/meXxbdG0F3GvE
W1xaF4GKNkCzqGvV57SBZ/S8bqUjPjn91DegO2aKeRJiIMmCaqDkljY4lGPcl543k0ODUKN6mZ3I
4n2dEcpt7/dHeEOPa+jpqJfLCtmAQngipDiNlR1Df8KOSw66yv6lybuQSF1FUalGoOtDonRqD3Ow
+uh+8PNXBak/Unq4rsCbF+VCGHUTWwFhx3uejE+kmz7JvuXVuhcHLjBWZP+uy9q89ReyqEvZZ8u8
TAIuS1fot6raOpKYM3geNs3YhQjKpvJp2XfRsGhgfIw9iXsdOdVuFd6KmlPR96y7QTaHClmgl6Cy
gOHEfaS54YRR1BeO6AZp0ydp2uqo2rJpeKUTuf/CxYIwULryGvnzvWnv4rlYlLybxJEoYhIj/Vc4
dX8ocnRhM9PrJNL6uqwPSdQmtkVdinM3YFlVaqFhz4yyOylj9cr/zc36EEMFfLkxNGuswpLlh1o0
24cSgZB4Gw2WauYgXCtcIxhZrAvbpoRYalUDbi2Azz+bM07VpyJDCgENqfx5cgQbLLXjqbFmnw9m
a7Gl1+YERLBHdsvG5q5eSKZv2lj3Rt33CKNlHlOqYPAcEktmZdS2HaYLMdQli7lsXLN6/OMwEUu5
ontTORooXbKxtrad0QtplKqoOqLatoI09Tg4fG6CY8pG+OFHDib1erMKRpwm0EU99a63ao/lDG87
bBfyKR2K62QA+GFHXoY6kC0MTL6o9waKpiDA/nHdem2/hBeyiCm9uIBZ1A+lMUF1lh16Yve9T1p8
Ul/8l2/OhSQqyFmEYRGyAqsaO4e3UEc0C8S0uh3GZvuEEtA3doFr0zZfiKRyAnMk8WlRwjar1Q+l
mk0wfTqM/SNX64tZuRBBveJjlBYtahbEc+mD6UgK3KQYPB9LJgMa+akrogyqfVOaYtD9luSuIWXV
eZmXBaTq/O+cAx25cNBKYCbhPeF0oRJhkXdNR8oxLR4A0sw3eSlmdjWLlCJr+GOsyuD2MX0IpI4p
K7U2T3N4Y/xSmVVfOm1YMDyCL93f7wHmxaLocwK8WiJXWBThxRwDuFkuB5LQCCGt5IDugTV1u9Vs
i67hvxb1bmQudlHmAf40V4i6FmtwJozwgxeKwLP+mSwHAWiHHut7NvyFtPl+XwimHgNkzrtcIKWm
6vd62zllIDuYXgFxZBj0uxCJbPFe/FVi9WAmtZogNXeY/UbFd/Cl2/CmBhK/YTM7JlkfRb0TMrfG
Sk6yDuoZJs0BJenjaunvvFRGwNJgcftSfuw99VwAu1HjpZDklxH2BdVv0jYAFBfOUdD5QjigndDV
vku7eB87hi3fiWeBFdGQy/j1sn58AvWGTKpY81KEBU9ImynSvtZScxH3RfOr5d+SmQQ1tVWpLK7Q
Tc/34vCppwPN3TEnkoi3nKPRNDLBsNoadPBKtGqeEA3N3XX7x7i672P4F1rOj2lmhGSZsIFWB2Ty
nDVZzrxI1LsRjkqfAigKF0kxy6B+kZ6Jke2dfM8dZ0c4lueJ2bm07dZ8nB5lkcamnZFCJomD+XlN
I8tYRKuRX6/v3baveHFYlE3iJm5YBx1SgE7QH8aH9KWzEid57E3lLKMLMjQXdu8y+fQrikln2nRO
mVeFw3Zqg+yOPRDLStUptNAtFMPqR85Bl4GFGTiPFys/aTlANTSIAarY5avObUf0M7bpa5fnh7IU
Hq/vyPYL99e201k4sMSHyQigYjdZZHsZu5tkntwqjYNuUgBzoyt3jViA0ygt3euC/8YN+pBM2acI
HbE6+tjJ21rcDXhbBze/+ycpqS/4PdRDRGfjJHB6zWIHNyh5KtIgupMRe8fuAg9Pvwd3Wf1KumHY
b+wX/AJaLmWQSqM11MUINTi11dPyRPIMhVX781kMwJTN3wJjG6Tmy15c0NOl/GLsL0vrKLuUG2Ve
9Bz2t3OyG8HuvDrgvq0BafJs0OKEYaTR03ak7M8ibNuqj10+xBLl4YIkc6ibd0sMvDfiTYOj60ya
2VGX/4b5QLQ+9h5YuhhxNMMy0jn9RWuLpSPdXBOmlrgFfpraMPICLKdGosxUGsqFnrXwMUY3uyte
RWf1NaddzMkmExfZiVXN3ExEfBgsiTJY4TKDDymHP13Hd1X9Jiq3Jpf1tros5nV9YdhfugAWD3kz
xaRLXhtET6tgiNJXKYoZUlh+Al3xWic9iRuMMbuEkNo4dM5sqxYJuVAWESzjRh8t44iuQkv+Ebnt
o5SarFIAa6GU3VFBntVHMdlR+SmSJjPU75aEAR/O8Alkyhvq5gZhA5ExrKexWN0GnkEfvQ7Zw/VD
Y8mhLMzKRbMSl7DetR6aFYb3yrL2l5j31LRn2GuWk0snqcRiTVehI7fLAtS0R8Z+kl3thgjB+MZq
diRgmXeakwHHKXkQrDYHvg+ZZ5z2QJNy5cJc9jhOcc+6Iqw7KVPmZg1FtJjxsLOkHI+e8n14S4qV
pJbUH4cfLLQ7pg5T7lGWaJrQI/foCifwQ/O4/A5hiA4D7Uh6hGX0xBJLP+7Su+WejAwzIx2GpZMp
K7SMM8C+SBcpaWsnDOepPWOefLABR3uqrfTI8u8ZZoie5EXfBoCE0czmtgt4F9HYgFkOR5Zbkx/j
gPV+iIwrqlBhd1etYNjQSHcVAC4xS+dzZvYquUTZRCDAh0H3XsPi9wKK88jWm9kLKRoKL9dvF0ux
FCquE7k+A0QAVJ7nDjFymMukWO74cxadatqV+XMs3q+KaM/FqdW+MWQTM3TFaVQoMyUpKzD3E5iQ
Zafims1AzVmRVyQXKmJiqbCcMRpZYsR0cDiNkFZFseyG41LZq1QCU1iVX+UCVBlDOnXA8QFYXCtN
gtfwMYuol6FiCmXL8jVMUaOFTifCS7HYmJFKll0yCGb+70QBaRe1f5SiNJ1yjfA/KcCWGzziomRL
cewIGINXk18Dt5hCotqMo9wMTC/EUfbJaAoRpM3Y3NGVAMRnhgEfVKg1pbPJooXbNAyGSrALAE/1
BYNnzPKmTkgdseJqc+lH9F2z6EHfXY4vmnkhgzoouV/zaNQgo3HE3WwLtraP9svNcKx2wDl7FA7L
kfvRqh7+udccxStuRRNQA7OX7pJT4y4FYBSyn2RKlEfnKeciQfQ9ObGmGjZtyMVXUmccl2Ij1ESj
xaQg422gZB1k4bCiVsTwaViSqOOtuGlMJR6SgLuB2/FYVadwYUGdbsfkF+uhHh0tH5pu0aCzxYIq
f3YHQsddfpqfa8c4150Jy2wlLiuJxFIn6p0ZUUBqK9LAG4ePg3wbds+Mq0EcoWu6RLm3fJis2Vpi
Vfkh9OYAuTqL4GzUr6IJUCc2UO1muPuxiyr1slSjCqZBsotAp/XyQ3GzGFbnJbvsWDtkKqvNzNTH
OCQxtLXFKr1tPygX4qkHJV5TaV2I4SkP+o57xlQPvAVCL4esMo6vYRS8tz2VC3nUI8KXQi2rIuQt
uxhdrtq+eSxt7bk8RWc9wLi4nd4oVm/JgrXc90cgmygB44CJ8l85YJXyhCsRUA9DjC+AEdc9FbGg
MIIu+afiKTtYKVfc874RsCiRtiPQi4VTNqof0IsldqgREDIwkgHujsURtFHg8pNdgO7YMD43XMDq
iCT34dpqaaPDoVVxRQuHG8/LfdPG+wL00Isx2r3Ke3ovu0NY3/6PO0yZn1RJjamRsMO9HZ65n7FE
Mt7HxBrs1VEwsVXfzN//wWQl4+aqlD3ikswoo5WIdYEP5XRetNNu5JNuKlZ+Hnwmku32I/rXy6ZS
pmjgqqxaO8h7b5wG3tCAUcrW7D2NobIMc0634qTzoqwCZnxdJXvkwAXDG76S/rh+aNs9Wx/6SQ/G
1JKwjkYKIaIX32ru6su/5l0jm/ptOFmJx70RWGkA2bz3aoSW4Td79S4e7MaXvfyoMjAsGFaRHpWZ
VT2LR+N9b/804imYO+L3rCBiO/t6sWrKHDV8K5SNADlkyKlwsnOPdbcOSCswmGM8RC4LdXdrnNNA
29F//CGaMgnpt4IbSCCunEIEK05pSz9mX7c1QBBwd/mz+FA+A5rHzh1DttvvWlAfU69+YxHHv6d4
rxgGjbJHHFdxVT7gO8LvJESdHlveRI3PHSYQiUXfWxS6k0eZBI+2anYHAjSRnCqkQNaXEIgsPt+b
8L9ZqRDWuVPmqh6MWgOrDUkuobc3yz1tWu/6ODqW6VSAzC3dR7UBunSRRYO96etfHAtls/RVWFV1
QUY8w+zZGKq2OqCDvFp9QWycduwYWTuGG0OPlki8kOWpQXZfyY+RwJ2EKfKu32iWCMo8xWWega+K
KJpyt+SvSfHt+u9vJ5Mvtoyc5UXZJ1GiKm+JvZXuBye+HW6yG1IoTl3tLt+PTntTBE0wBOhY8Fhe
IOO06NY12eBbuQqxtnUCF3vc3hi5/MJJ0n5qukfkXA2LsVaG00A314Dj0wh5EQKBO+UAARD90epL
eBhRvuQxBE0i/smHhl4XyzhCnbJOoLpWkrrHDtfy77B/CVnIESL5gStGQKd8Ib2aBDUnudwWBXHh
vjwgg+yEAJYDKHVk6kDF2OkmCDfRfkgQdDpHv/kfLb1O2SFxGNRaJu0ZcRD5A2DIB1fbFS7rDWU5
unSEPSTLwvP1u6VHqvAtOReWepBNzssd7qX2mufrR8fy93TKoCRjLKUaYPTd/tv6DeWOg+Y3j2AU
kIP8d/1k7IralP3ENX5xDBeb9abp5PJc3EsO3axSCrBh7Gj8MGOcS9j/iWG68X3Kml1eYTgoOmVq
jEmOavl9b8MbpX3O65uR2Q+1/TJgVgxsg4IB+OLPq6ox4DQtIZIx/bd+sGob8YqHLuQ30sIwOv0e
1voc3Q7IRvnyPmUMgfxNrPshnbqJ0SyGQqK8pzdnez6p5+xu8gpvelG+q9Ch/py5rMTJ9qZ+iKTu
5jL23JRLpHlAflinQ9T7VXvPUFKWDOryybGWhrWEV29020A45IiDkB+5w5iWJ+8N+HbsIei/sTkf
66Ke+K6sha4nBe/ernGGuZc9A9MB0PxWfSo8/hY++/341DqGl94gVW3HTsa4m9JXu4pxAOSjgCOv
GiomOz/r0pIVspRnuCHZ7zQg+aK5NNNb2eFOhApK2JeH6g79fvfVOdrX6N0M0fqqmmVirZEVvaT7
/rFCN0VjiWZ+Du9YnVAbpurz51HXKezwbsvi+wUe7dAr3WiXWaGbAKWFtI4yY/Kvr8BnedRDvtSp
bJQqTGMBOBrRjABGlduVpaN4UvrZMQmUm/hVN9sb+cew5/wGYA3MCi3jSOg0yNj2kzBxSLDrmWwp
ZWVlxfm6srMkUAakS+pOzGLsarNGgaDqu6Fd/esivl6nTxupUlYiLddFWklaVVNzEFs+6Vpu5YJ7
XchGH+xnKZRhQM5wkTKiHvI59GCFjr2ZBDyJPRGbyYxAjCmNMhH8pA4YgINyjK72k3SR1UDA1M0/
6SGW6m903WJtAsjSQc0OFGSDWps+y60IzFS0gn8z/Nmd7czX9hjvVoFXhCjpAKhKUzimIMZJTP4g
M7ETNk/wQj61WqHO60Tryd62bpOglKa8ceCFvH6CX53Jz4ukLGCkpkqX6Wi3NUSQV0gYYBxFqwxl
s4x/XZe0vRwVjFRAVRckldL5uIjQih1iOzEDZWXjqWwyUx5mxno2Ws/Jgj7EUHrfg/EUuCcQE73i
GXkAlt0ZuDVIJKpmfJf6I2ZGzSLAmAebPOdrEuazaEphknoBO2OIAwMKgK+GxWlWudvYMDC9Ug3P
uZgd20l3Jp07cnLKbPTfPsmPhVPq0mlLxCcFFj60SfUoLnELxkIh8mqlivdKORF2+EkLuFkEiB7Q
C8yl6xRf4nNp1w7ZaEdVi9aqOkcXytjJO3VcY5a1IBvw2cX/vEGUsiliV8gYsPiTX64DMB4e9VvE
7nb3sB65f2fHL1SB7NiF87lUk9JOCc4jH3lH5WtvKWeWSfrqCmJJIhQOQPYyABqo92pdwKQ3kHkD
5dQHzfcOZR4wkopOcc480J85fYf5VP2nCjZONFExJy3IoX7Z0Q/xdPPcGglzk2W4vln7VmiHuGdV
mzc8+E8LpFvgFiktQF+HBRoxd1oT/Vu29iclL8AbYqyjidEcN0kXf4q488ADzmhS0cjAhXs5Hnex
zEoNbj8BFwumrncTGpyA0S3k7M8yEGVBjHbMLJSwZqey/02//ufFUzdaWacRCTkJKcihOepj81NO
eYY7z1Cgd//wQkm7tI9TWcQJzlHiVdzsSJN0GxnljbAY50zrb2cxObRLxbiLG67v56VRdxG4vGta
ddjINGjd2Q3fqw8zCDtQk3wr7cjR4WiSgHs9TrzJo7DO6kxhrZy6no3S/sEZec9Zk2h73SEC3rGi
7Y1+ic8rpTxsgWtXromgwXFQB+u9/j20Wjt/wOStrxlAjjM6UzgjKXULmi3oUPNs+AUACOFXWtdf
wG1n+kJ5KWc6y0WQRpE9b23QOWDKEeSa6PkHu9oJFBlMbFeysGvGgbJN0xwPXAl+OzcEnlKh3I7z
ZMb8auZtC2iMb4zFbb5+H4ujW+RGtMWu/YTF8btwJ/mZt6KP/5/ozaYjcSGIciSmPFP7EfPxLtcc
2+VnHp142WMshujela2jcR/0JES8RsbvVbk6CkO8K7twh8TsoZFFANDLAB5T5tmcI8Ec6vZVFhVf
T4B20kS3Rg6XkNPUIOoMVjqFcaJ051xYSSsmOBCvzqB5AA6a6CyvnUdmpIyzAM5AoNS0nmFzmCh3
ru8Ia9Mp72JKyjrtycBbiZ6Tto6tOd81y8/rQhivGd1EF69DBTwn2MKq/ZVNKOwUrNQ661wpm1Np
a41C44TXTBYQ5IeRLUrhc9gZrhBnDFeUtWWU3VnKelBkUs9Z1PpuCOXnRJwi5PElyb6+bRuF7E8W
jm54awdxkgfyKI7famCeCwBOKo7LKe/NGuj1qU/KZUvAoZCcB8oDZ7MKyiy1pAzNPNdNBv5x2LW1
deIatWSgCyOaAMhYJhwF4HczVszYWroFbp4zMcwLLFiKbtXyIHD3gv50fVNZIigro6TauvAtrExr
gPyjeZxLEOjmDCEbmdlPJ0f3sfVzrirSiBoTBmUxc/EgAwvyPvFaR9utrVk8KE+9B2giJz+wEEYY
ry/d02bwkTxXE84MWaeD4OsA3wVb4Y7ZjEkcsiuWlG5ca7vFiDLSJaigMWcMjtI+AxXOEPiyz3rp
GeZDIUd64UqtcyeVYYsllXF61qfuaWijl+ta8YXdBLSOl/6+QhkQHoioy/ifsb3yVwFgqzAon8OX
9jQ+yM70JjzrL6TLdUZ7QW1xL+1xuCegGOcOPfEnlllmuRR0+lBsjLCsiF0mLUJrUGF+AeC7xQNp
0GFPfLIuBeXA1JoxaNwIfzjsQ3vqHnlu9TTu7voebyS4P+8xZU6Wem1z0J4jkrVG+x0MwiNzSO0e
U5H2Ys/e8szsPWKoKZ3z65HPj7IUGW7pHqEwpllDWwyIQwqXkA0+QftKsq4C+OaDcIbax8gQgbSR
KLLLFatitvMym+BwcktO2ZfSqu7Url5MLq53xSo9t0i+M54m2mDT8qkdrgSj6bWem91afBOF9iyJ
oRkCaIMDdbbeM+rLX2I2Ig2kmQruDnilNTrzg7w+D15h0F3qR9LY0L0Bkla7mVzRFf2u3jHvBK2l
tDxy1hd2APSa6loBMoKUZ1zdA2PEbkLJEIOWoAp0eM6aTuARYjn35OZfGrp3qSCSFrFWrJHOBAzl
XGkzIXisfo/2tGIAoPhe9mYELG4jN0vVFH/KbgrIiojVcv/FCLyLJnusAj4L0ilPo1SSFojY3X8I
1JCeDO3MAzu3rVjjG8fmAKMtLS2Q0l9FG1JFi3pgW4/xs1Yvrt4P7nUr8MWpoWVQOlpwgr4MGmT0
NgqHaI1bVwBFvQ8Q7NbIFAqTIK2RgjB3O6eOxJlDb0q317+CtbV0dX8d0mQQgbuGlsh3jABrAAqQ
TWrtoOWIzdJjk2EwNpeu788Nv7SSXBKRf0jAs9jvgSn+Ppim/c6APl5ZImusdcskAOlI5AHaQQjC
KH8nbKTEQNkDuP/Rk7Z+S8ZX3kidJX8sShZCzZeRQxytIIBvXUS8C3ZBeoW8EI9qH4OvDsDHs90/
jCl6vDhrcGNQYPwugfSp+hiETk3pF+M4N/ZWEIAkI+kgfRe+EBt285rJlQji2wlPS3UTA8cPbaZo
9SwCQpbTv7GSHFvG71IiDZIwqL0O/H9I7JzuiQAMYwDakXaiTWDjWKZvwwYJAO0TJRk4CQCvoQxB
nyShniU6+OOl1VsywOiV3ZOgZY+ifX0jyQWnjJ0oQE90FZxpOniwP5vYWS6iwWgM4EQN4IZpHiN4
q4bhxY03gMpbFFaGdd1YmAgGQFXF0aHoTuNjGcUoa6UBeco0HzmQCXMRAJnD+k5Ja8bStq482ENR
3AfiGHRUoQzP0mPYWJi1FqO3CnD+nRVosOKpfBKs0BzuyyPr5dh4rgimGRb1Dm5BPxxlLqtgNMDa
hlbwZ2F2uoRzskpmGNQtMQCbhmslqzoKEdSRxVDEuiuNwZ3Qxp2pi1PNsdsiY3tdM76ENNAJUQaG
kgYaQPz1vr0Xr2/TpOoQwlF0xUK/T7rRT+VpJ/FjsGaCVyaSuaASuS7qY2HUZqVWTrWe6gwjjYPs
/R9j37Vkq64s+0VEIIwEr5jhx2hvX4g2c2IEEk4Gvv5mn/tw9urVsfs8z5jNQEilrKyqzAJ25oUi
2eoGv3hu/xDevNDFmfdc6Ijgqvznhp27pYiEW6hNo6EqvMDnpMfB7y7uJK6nqM//+yL8EGa+LGix
yBGlkffdP3WUUxMVcb1u4FHO83JxnU0pguYXOujHd/JQUPOjwIWfwLcvCgGzapBTqTfCHdKygyJA
IdK+h84hpPG0/g1m/PC4EBEbqwiQE4bfg8vAnHZVcbtuNERBC4nRgKnKZ+YkEtL4Tvz435fwX4WH
r9ji0ZgwF20R/76QGEyhhDfPMwLn/7//o+ZC+6S4gz5PeBA5hCmXrGG/gNUfX5LFX2aLkR+Dt/vn
PvGrqKgrauaNN4q7aahCaAzGV0pBLVlHGAgX/JeN+cOxDOGTBF0zfMj4X2KYXccVIV9gdWyqLqk6
dR3XwY409S+Vqh8i9j+e87Vl/+NYch3LCSAc6pZtkfQLLNPWu9VRKWuCVBVvdB1+iaO/vdi3lVzK
LqZ87Fx4f3IYSIrpBv6Yl7b6TW/65+fA7hmimi6i27eTHcUW7lmlcDcqxH4oX9puSlh598tu/HH5
YHXuB74Pd9PvdInxG4zM63D+HxqDyWRKiseKJMEDBPT/Bw6WL+t5uOvZ/6Gw/EM0CXEh4f18F/7W
36GZqLnfTyG2SGl4HqHPnfBfIsmPa/gfT/iWMdG1sIv+wg0uDLsIJG4bsyYh/8205qfD5TNYxgMw
fDmtfvtUnbFDyKrRhSk99HvZmA701pg/HXSIht+EsH5ctP941rdXQju5tL1x8MH6Hu/kh5hd4r9Z
PP32Qv4/D5UZPCqKNp430Of/s4ZBlSimU7+LLk6t7oUf/1Is/PE7/cdLfTvEU/d1tSIp2kT+iz9B
v7Z41eaXZ/wAtRDb//cjfTu3I4uWoOywcMrzt5yhcN14mzh86Bub/3KovpbnG4oMQ3gZxNAIRPj7
Lj2iWec6HcDWphmLo6I6bRqRyGh9JlZslOD7jg8bV/lp4C+JDc1J9h+e+eWi+YJz//oRkLqGIHFE
wug7tJToFg3Hmc6bjqPBryaH1g82S1M/TbLNVDdfDT3crRr5y5H74bGUQPI18qM4gunw97NQCbJE
FmehGJ3LWKDsOsqNs/pn6rZ3fij2OrQ7RapfovJP6JaGlEDVFjYSLsyO/7llB7OWdRcMM2qQwQ25
Krb9ZpxSbw9R64s913e/TVFA0/nfC0xhq/hFjEQx/VeA9mZJoCq7kE07Na+shGoSaRrD0x5+FttZ
tYZnVkHHvezler3QAGbYsIJISmqfAxnMeRm0Y4qgHGaD7xdZHRlMPfeBSkxlP1AIhHJVdKWC5ViN
ocmXBgnWGKizXYMqryM6ZbBZCfA/oHslPD6iE2TlyVoUz467XtsBLUjh0N64LN6Av9qBwsFV7H5w
6R+/UNAWUBnaIk6dsKAGp+Pxv72DUbUJP7HqyEb51V090iKTS0lTwewuJCJM0DOhk3YiDy6J3iTz
u8zY+uKu/VvBuycpxZjIyYwJ5qvLpIVHIgkkcM0i78OO0HQpm7zXAqh4Hf3ElBoaiPHcpmQy77pA
LYdHOu/qSuVsjMZkWPsrxPAqmUl7Qlp221f9yS25TklYPi+LgFKkUZmp22UzVMNjHJZ1Ejj9sCkK
4sD6L0rj2BxGyFKnQxR3uWnaIUU3/Mvq95+sa9skMIpnlNmXQUCSSS9+Hg7GywgEtn7LIH64a5Gh
YM+4YEiBNr+i7n9AlZCapekg84ymwkFsW7iRNlmci7/hRTZJBT3Im2XT7JpDJVNIZvzKEfwQ1HEs
A/cLu4fM+34yZxovweQrAipYnGw27s1lvKphXIx2ZJZCOC/jLxp+B6im//d4+NNB+c8Hf7uyVLH0
JSlmspltM8PJgZu7kajo/b8/5YfVZa5H0NOI+OP96zgy46thHLW3sWv7Gazzxi146jbxZgjjw4it
kgwhmm//+0N/uFT+8dBvr1Y7VcCsdM2mKIcqDca6weFQb9TWD0NrfnPx/mEhWeB6MXEZCd3oux7H
KgrPn5AJboJQ9YlTk8zTwW/2FD9sExbESIio6yMwfKdARqt0u1aWbAZY86Qw8jrJqICAwfRpUIhC
kuR9/LKGxP3h/v9HKP22jD3M5UdL4mkzrZ1Pdmy17qazsgxSh1dxtVlKU/4R9SxkTo0Pa46SdzKB
ne30NOg6WFOIQLUHyvx+1wFs7maK7r8olOWmnkI/EyFXu1iQL3mLmCR0Mn7a+8bdaMj8ZnNIbQ5c
1+wiRTCQXbHuGl4v7T3aeLw+LXCNhonbu+5eiaXYlWpu+zyo+7De+KA4RB7z3vwpvN7EiVCWNmls
Zzvv1rLluyCQPU3HGhqgG+SZPOeEFqn2nGYPEfThOE61u+21Jm8RdJPzgZl6x/QETtbip7l0Ra98
CJkfXU7VtqxEcZp4VSChQu41pKsY2zGpGskTo+u4STlhQ95PytObdmF6C1GuL3uRTlWJ9fpkgvjn
eZUWDjGl++HNwYeJWMpKtauaamfiBkp4HcSF/QYWQRYS3tXStbmO6mk/WYtujJI8aiovfTM9q548
05ZOKbyDU6ezW+GI+75w77xwyWMQTYk7NQ9jUF8L0+Zcky1E31Po3VeJ7sYHObWbaQxudd1sq6qI
E97q53Kus2ExF0/IP6RcL/MIXQmHX6/KeRIdvyuacEvL9c108z5snAGC+ZZfjCRXpQlOVU/vOu5e
qJbnMhyu9CrgYhUPoLcmbxsOncxcO3h7q2v4n4kAbOIUpbyennjH9+0c/CV93CWDLK7nhh/boLvA
KPtvwJdUEneP5RGpqu12LMpXYZerNXb21BmuaV2ig1CJpJTO69Q27mGlbZmNnZd1zMHmRZh3qiqJ
K0pPnlvKfHXmo+7jvQiqce+q2U+cAg1MJADZX493sFtnV9YpWcZr0B9jHLRoci2CvHBUtG88N0gC
gfb3eSYY0iHBksSFgSnpEJpkpPJUmPXBdOvLEtEl7ZoKk674Jg2dm4R2IyZil/kyxqzMYrEM6RjR
l64nw85DsXDPg/LB02bczVx8NoVE43vr1Lmeuz6P0NO3kbAjgkkLru/RHeCQE81O0hE9YO/3JFcC
87wxRK+ofrPO9F6SRSd+Nw1JLcRdz/vuMJSRSoBVcKuPjkqC0f4FOspJgSUyXZEbFycm6CEdxSL9
6LdY2DmcUDMlKITEQ3CMKgHzIRROYiQlAScKmif9C1HFUSwcI7R93KdLG9ybnjTbuughi8KvRYTm
g4gfZQzMZKLXWMxhHvfcyYayZ3v06DR7Mtg29bz23I/KyYNOv9JoftRhlEVR9+gpeh86cPcbi9t4
Ha5Z7+xXh92IRu47OVzVFkvLfNZDyDEWKTrUaE5cfpwsJGmXVUNHviDLqe2Zv5dVPCRKzpuhmLK+
k4c16PalF178GTOObf0Z2lEnNEDbCyRMUZg/B2v8B0v0txoxSFMIfeYU03WOeoS/gkzM6v+l2hyW
zt6Wot/ggGzaXn+Y0N5K7pw9sexWE97JyHuu5xoFLkUvCHQIHh1/Itqv0tVzYDddNW/1Om/9OXpY
LPWTCSOgiadqnmiPPn3NsKS8B08wuuYAM5CzWpw/azfdNXN3kJVAhk35TeUSQO/OhetKofeTXl74
IF5m6//x5gpfq42c3Om7ICNlASZadXLrqgnRcyju4Pv64DKOlm3lTdkSyT6J20gdCtUXWzag4YJG
3e3a+lMWRNMOmdQ7tQYbKp5rfNi+y2J/JSk1ULFznbJLXdLflYgbU0nfAT3v0KmNfzGV3sqg2UDC
d1uu9Ebp7nGJ/MQl+nZd2mvX0zcoFNwObpcuvN56mia1O3cY3okffds/cbAkU9BlNoaOx1A0QO3u
ea3iu15BF8eDwHIfBM9TozN3Wrd1aVMViN3SdecVpYWlqjK390AKL1tfQ+QqxhhhjOEsVuaKeLum
ApM7WNQfxa53A8i/ePnI64PvkGNJeYZLCkiDF9s6gHOQHC7QN72N4/6CD1/mntBT4pXVNVXuS9sO
J5d4R8WWXSnJW2HqPlnXFco4HbsevbrBNqr7lFRFDbvxMa3K8G2I2uvRb8uk7ItdzNw79EI9YaIa
IwDjPlzXl5CMWVdjJhfW7gUIqtHxjlHY3CoXl1OMQIDxSDSGdF4ertA8ouFtP0anBoPedlxPZciO
lRWZcPoLOhL3sMp6qhk0hOtiV/hBhXyg+Bwqs19avXd8uYksyYYgTkPqQHhrTeeZ4dqlR9BvWSft
89qMzVeEucyshoQUA2PBdSghRB54ifSaIOka52qpotNa8TuoA9yuUl05M/sjlj6D9fPGb+w1m8ke
CpZbK9esZuX7HBa59KHaCUVNk3TzVKSFAzbTsRgp4I5/VY7Oh44IlGO8cs/K4NmTsBsfgmlvzHJf
NOJ1iOXDMNS37aJJNpZfNWuI0WZoyuiRtRXQ8C9tk/SuhgTE/MiJE28mTbc0HlgyLu3tCnzXeNGf
cPR3QL5pCZNxMBfisFTOozvqJ2npmXj0HEdwF2fj0WtxVrtAXVFv+sP6+DLWiN7NcteK7uBHkFxi
VeaL6biu/qvPli1b+l1B55QxNqXQqG+SAvzFhuNjfwk3ZCKe7mcm8ekHJ5cV7zM6+Ri9mpw/ZST3
cTNFN2Li451XzZiNKqOnKo4OHsoSiZEVZOqwSCmQt4NCWnzwBnsaQvd5GaG5oMbD2sZeWrSNc7RF
qNMKtqk5AapKVj3ZXHcSCsRjiS0FPUXLJ5Y4/Zx3UXSE3uF5Gbp9rSF3goGPRocCYdpSBFgHQsJx
iPy3Hc9dLN+ZpE8uUE/iE/NS++LKOHQ7mvYlKiJ6W3cW+WgQ37VdjQpOp6c0jMk7BplhyAZ/3nTi
wiBYkzatXf0EuE+Onr/Ul69nQO5QhB9dhZ2yjnV1rse4u4thr5a2KoD0qcMuZV/CVWuW3f0My9Jb
NXGn3hsvmoekhUnyLSsspk9JVdNkKXV8drwyPI5fI2H7grvuC22qaBsrrZZk8CbLNgNSqAWsn9Ak
tf7q3umo86ApDNO4/VLoIJ86wh9KH0pq8BeWBx1UuLzncgq2a63dqyF03Ktl8OIEd8ewtWE97yLu
9O8McSPvYo4GM4Wa1lRc8YJcmOoyuNteKtHdx8oPAKfXfHbKd8XsR2eCDa/YyThTIh0PEUSNWKdS
PLmNeQYv/7elzcYbxKHQfl6R+k0qgZgYzGfaOugO7DTuwFhldsaF33wRYaO88ldziVpEFVMfWsoA
K9zKTRxHvASqe3UaGAKWwxhmYzU624p5Kpli3D2igf63ogizQm7GsjozMh1toPbuUF7aGvOug6hy
V8Ntsyo21CtfazbthXR3K5yK9jCz2Q5gBGcvsmnsladwmB/6gH0CvXWZY4NmC2NjyADSWWaEzA+h
XHgyrl9CXGF1cAWXeU/d+VCJcislDsGMbKMs7Q0x3Vas6xYyUE3iRkOdAn4cmYYebuhs0TDlA9Ah
cFIO371hvHhrfYsqZJ0X3NZJg46pLTRo57S2oIygut6m/hi+1mY8y6GWWRAPZUJZu6Yl+hLTsipv
RpeeGz4/eHgfsTopYuOnbMRwG2pxKMfwpFv/ivrec8SMypupHrLZQ6zpO3bPioYkkSPQqAxh3cRr
Ji9pYj4j6lJ/axq6d4JoSbHLBPTz7J6par2j/sLe50i7sJSJMqqrbsPbuT2VvDz0TgvtwO7Oslmn
IVn5m+3Mn7LpHxoGXeQaIbWU/VVASZ1pq23SEBVkc4lYqsr63S3MPdHETcOwBDUs97WnrxzV04SR
RYEBmj6bETpIyN6SIujzJkChifhgpdRRO+WpKdhDPUSHysywPejUXtf1wziVO5e170oFz+PiPlbe
+iYbBjkGUxe5VdNVONo1j2KgBeBFQKIIf15LFW2Z0vdURFFWcpZ7HfQway0xNckQ8sjMzgOQC9Dw
WG9MRPTenQqoqdQV+iYHdRgc1EwbZG3C1UfPWIB1b6NaZrNWLG3CJt4kOMl7s9ItR1aljDoTZ971
iv3tPdDWypLbAbgmkO5JNuNONMOmHdEiT9m9v1QPjaxePIHG72VC1qCDr9RQXabYw1UxHCW043WD
i32JovsxanDVmnJjZ5NXpXfgA7BLPdz5Y9Mn1lk+kCHBA6ZZkCX118MgvzZunKrYvCw6Smtnuvdj
xKKumbAq6kqY+i1wy8NQLZB+7c+ejl8KUl1kXL/Mxr21U232A1Fb39TVw6Aciir65OCyHv03LxJ/
x3hlSa/LR21ts0FFfkxbbdQ1urDLE8CTyUgE+DJ19onE8/1U1Fm7yI81lmU2+845Lugb7OiPnuw3
wqfYn6x5thQSfX7YPCCZytdS50AQ+xIkbdeMNglAC1LeP5RoB8nWVl7XVbEN4vBzNOYz6uiN5OsZ
spy34RDc0EVs6zX663WOhqF186CX+H6e6K3t9LlyY7Ta1ED7pbccnaJIueS4DGp/g8wfszHV8qCY
d5rxr5qQPfLWbcuHi62geo850jgdiOumLLLX48Du21C4Ows9hkSwpcqmtnioZvMKe9BbBwSp7Pwt
vBwfGc5pSFSd+O1KElT60Nk0XpOmz7ldAW8kRLHppjXxK+8reGQgmgcNf5zH5hSJ+Ty37QNtwZPb
Mrf4UX0F3c/AQcMvsYd1rS+kjrd13d8vxn3D/fNZ9BoQYcFgoxGHqKnnhJIwkzJ+IIhOSbi2O8EI
SlMhOfG1P3K41yZDA1RK6W7CReQP7CbWgO5zv5nYgM5wY4+tri/tVAPhy23li02HLfNFIh86OCu0
ZblVznpQAzt5K9u7bfXa9Zplg4VuS8Sjx7gf/due+3xD5tjiFEJFwHjz3RCom7jzeeYNRZmwudlC
bTSlwzDiREZ/Iorg5Bfwj2J2v0z+mBoq5mwlHBX5xS8/leWfUcE/VuL8IYLegVN8AmsBD7L2wZmi
M0SlM9GsUaJ4ee+Fw3nQfZhwkPYatc0Ejk0Atbo+iWl5imTg5aTqTsjsM8HMiZvIZoyOLOHCP+Ns
XM/jiPbmyd1pFS/56uL3SAVbCycsEhOJXcHDvA6WrAu9pxkMQCbn6aPj09XquiYBYGmSsByuV2jD
JbaPrlw5IuL1DXw55uC+n72LY+IzC+tt2/mohC7sHh3Pl6KgySydizPIJ7LwG6z1FWn77QSJEYCT
c1i6mWICRQIYKLRiva1Ah5QlyY3w76S1n8wbt9VXC0zLTrYdvMyUoCIY948BgHvQtEdWDQqXBaS2
+vopkORDevzerxHhYW2RVfF4cOj8Ei8dJHF8ddUjp0t6WnzEfbnpPFxqcRE+F43EM+bxykUhvPLg
qTA6PUwagXiieKNi8uhNIHDGWj92BdZt8OeHoIVzG2Si75EDHpuxfaxFs9VIxqOyvxlrs5MDSBJS
susJvLtU/lXchBhsXockdsJdZxSQv+4wQL4sCDxYJWTL28oJ9jC+u5W024yLc/J1eOk77xzUa17P
uk2rAe2wtYmOtC2Q3fHt4uNi6L0tDv3ewZVrIpgO1sVd3zm5Ff1f1JAB7FpkBYt+aHR1XNYBasNg
mEzb5p3SaxIUbgWAzS5iRgCPLLT3pu6N2OJlJgs0ttExnwydgpGvdMC09b3zZ6l6m7q1QbkhIEdd
cYhcLBRcTcDDlHbmcxK1tzOOhR5QzwA1QnXtLgV2j08Oo2GXMBgwhzqw60LF7yr2H0bfvVeFdxXO
4ZtTwUu1Gx7a0rlMUqSBy7EtIGlX6VcyktdIeG8NgGbia7QqIx7Obo8NZ5LSLXeRJk/OKD7ALVxk
oKD9W6kD5d3ZdSDyZ5ZH1Hr2RSBSqkTqh8NJzAakgt2uc50vvYM8f0ImR1MTw19jac9fBZy5D4+A
67vS+4McrwiuaVchgeBHQLU73sdnaEwljrrvuT6FEZRH2gB9ATFH1f6LRLs1VB8wqHVAYSovMWk+
sSlHkElaS7ZTFSVhN6RxpTbL+Ozb624+RdOUr8xsI8GT2b0e5+6mCee/81JB39KFG6owFTqldIWW
QqLNhjvDrtC9l0aVV2dEDa+jLU7CKw+ucS5R1Px1AoTUzvj3ygniBOnRLdVRkTttX6aEjHwzF5Wf
qd6CFQuvVIgOxapn+SqmqwaUKRMclvZ62gIx553wb6wEKhrAomB8zzbmFYXpRA1LGjjlrunrNGyh
AgHyEVfyCWn1w0D51qHlJkKdFvseORDoxiamF7PKHZQUNpbwR1nyK+FV106ot15lMiq6TVt323m9
cbzp0BB7209gstwevMh1QJGcY7BulV6qQprOS387jlUqkW9FwZQoMH91qxMQkDksk5NyiW8JqI60
8J6lmU7VIrez015o+KlCsP/UL9PBqe5kDHvLoN6sYXMSa3Dx12APCJOsXrfFOEsqOsgixA3Zgc+8
Hmz5TIHeQqRlMXud4/CdC7FzsYG3lff25Yu4YgZw7smlsn2Vtw1Dnjxk8LPak/Ep6uVrrIZrFUYv
Vn/2o0ijyOR9Kd5jWjyCsv9Ljd0h2G9akIJW+6liMP6Av6JZgysj7F7D4dUu2FRfmSp3dn5h00LT
ew2O3VqxYAPNd4TiJ0/2vjfRLoibGxmO53AVfgpHFpyhamfrBgMVJmnsnRz+NkCCs3ftoqfFRyag
DKKw1xdI1u9R6kT7CbyfwLFB+gU8PTl98dLKgmQP6W6cRrBwL6gdZ9pt8rBFAyExhxnrHgnUBqXd
omEsC2eG2vR8EzYmHQNy1hXNwGNmKMSjEmxABQ7ddiUaMv/9cSr2ig/pskI6ZF4/JXBPIl2ezYE6
wRgubRkUUTE/B1m+NNaI6oQivRkP04pxLapeIN6cO3q7QFdABa/9zK+rIBegQuWEkYP1pqZL5iIn
9PHW6CFYFswjtF4S8XOEthvK0Lk+vuraTevohSwk6b7ecYzSGdY6E8MAIYNOhlLbmvrHoZmQL7F8
YWjI6HzEkzJrDLL3IQCtZfM4vLXLX1iBYqhYbkkdfJURkrrGeLMB0FcQlhXlRdUsC2SbWjDs0gn+
IlJk3ogvXZhmjzx8M9mPMYTbNfFS15ypPmo9gwuEEsnA95V09l5rE23Im1M8g+7P1eBkK5amho9e
tUwpnVFJGUk6qDXh1qTTCkq+OwmgKt2CJGrQXjrNqaXy0LE2G/v6Rqk6myeSSPv+1XlSuQplM5lp
/9wPelc0Mz72ddjdSqvQMTuWqbD8uWubK8WbAeD1i+IZrqYCpyHwz1y8U2XvpwXyJhwDl/ABYChQ
WdzdNSbA1lZk4PbSZnU2sL/AFTJsGyjyoNs5qYYpG9ASoDlP/LnLRexvnakEEdO++QE/gdR4isPd
EuNToprTCFzeTYUBXMhFsWcUYjJ3ZPvGEWchp5feNTl3xF40+MvNZxOLPQUjG8D3JQy8XWiuS0RF
QyOMGDnACX4WGAh+jJ9t52wL96aWbDeHr8pFLPOrR1SjEwEfr8QJji3Te+5BFgD3D9o+d2Azpb3t
mvJp9ZqNdeZ0kDeRndG9YpBKuLgpVZv3UBAIfPepgZ9q0wXYdDKNVxknJQnvJiQeiNZRe56aJ6cD
TJ77fKVd0g4fq38TSyfpTZtM7nDvz5gXMhtTId7zD8+DuPpa76ZqeitYmM1oSR0tvXh0xoZtnBPl
Uda7C4jablct61F6wS6spi1ZL4oeZl4nMdvazrleyz9O2ySaXDU9fk+5HbnCkbOpcT/XGQY9atmg
HccFR0FO0+oqfGD+HJcGZSjdTscYHBgQcYWBEFq64MijarcEOsC3HKJs6bs7pD5BUpX1vS+rfcuA
pFBWqsFWsddqaeH96q5XDlouIhnnEr7E6eQ1XRq3wTsj6z2KdXvBizuFcpODm9efZsxpiT0UFNJA
kMOyolOpLvZgw1MvHlLRF596WBNYMAHt1KnjxeB07z1ukpWw1MrpgZfDRoRLKup2g0GbFBfS9JWW
gxX2+o8hrHM3RKHecU5F+1bhqvTA+wDvKOluLS8yfwYljtmcSuCaWbcOA60F0oMZTOJIENo1upCj
Mh+RVpfafhTzmnYONMoCCCmBFa1blVVecfL8MTe4RZKgJTejmXMVa6Tczl8lqiOZmz28RB7WsbqO
vvaQI2qk0OQhKuTB7yFRMVYbwVjqquBQRcOWVO4bqgG3srwl7XXk23OAWzTqAii0+/tqBGtSrJke
sJepQV4aDbkq0E7s4mhGjb2Na3s0Lt9xM2alRRePnetrZ5gPbaXfZ9PufCXzyBsLUM24Tbs45f5t
1OqdJPwePgZ55fn7wGsONEDcjUGOk/6GR0gy/AJU7VJUz6tfndC6cIUu09wtmjSaP2MCY9zFexKS
XoqVYz4syMJW7XtS5o6zJTbMCDX3HnVyFoo09JdbJnzoHZsutRF7RavRfpAjyA1/R2l7LvBnWRs+
cnkJRp6q8bQ27u3oeduaY8ZwRKkTt0NZr+duHXIHACV+WOmTg/46sF/whdRZa6EtEKwJnI5Sj2Cz
TRW4tvIgZp5Ao/NEgvs59vYk7LLIuUNC4rW7scOK4hoLFFQtYHiDkSU2nnuJWluZ+PYmroKbtZZb
5/9xdCZLjiJbEP0izJiHLaBZKSnnrNpgWTkwBhBMAXx9H/Xutb3qqi4lIm64H/c7oG9O5KdynwsD
Qa6aHZDeH56mGPQ6Ls12OwzVAel5U012PGeEdcyB2yG12dppyMwD3YO+QaFkTUTD2uGQblZRvI5T
duQOfuiXIV5GbatN3AoVHdF0RveV/qoqdRj95WfB8sOH3boy3+n6ekwKeRjUY3PHontCXfKrR4WE
9cURVk/I51zi1d5wWfU3Yh2kdhxUzSbLtaM789AXqEfSMa5Ll11sAZnBzV0FC78tq9KHwY+aYBR8
nQGUrbThzWkXFDPVP3nA2t5q+VgHLU5qtXOs/LVGda28MglhZHdjG0RaS9u1PXwgmPiRRfWwY1T9
pqqyP9zKsja0qHHZSj25zG4rRNjDcs3Vj9Qn/cfwspJ+k+ItcdI2Mgv1T7b6pgvSXVWYT0k/vXad
VmLNIZf3wbzTteA03CmgOyRhCbwag9Ykv5t+haZzItvhUFfoFq2VgyyUuWM+zaUcr41l5Lua33df
jT0Ou6VGpF/IN/OoGtvYuBPzkJtvxrQI1+YEShM1VROm7GVU+R8X1iToaMzMr3X3h1G9PpLq2Qa1
HTX+l8b1TaNkyJ5JU3fMvsJhxv0R5nS+2+WFZNkMTgTRPwH6kRT3ZNylkP9W7wElJq4z/SId51Aj
kgpFLcaA1d6EOcfH1JhbP7cjyx2PqeW/A9WEtf9IzcXOlQAtSKs96Cnv2dYpD4Gmx525ICON+xqn
RdIBMs4iKsY3vjtyYOAo+22FOcwb22Kz50gFXqf5VLaZeONe0m/9VtLEAKv0UBsdbhaV11sKuH71
dG2fk6AXvKYMNhTlLiZ11cntoDH1zk191Pm07CH4yaYkeEg9JyD04K2HBPboodHECPOeaGGWSazJ
emqPVZFXsUbn9zbp8YozkdtxwtwZ8p81xNZc+beGrVs3t+v0czXOGRuZkOwjbO9xryZb7UwaRs6g
CFYoc+fTEOXfNKf1O9f/WmPtRONaksIkYbvJU9eMGlk+2kbdH+de5+bk8I7GjVn20yrKXT6v/aEi
DfgodA4mK2E48ntTnbuhTDfFIn5zOVqPPe+7XVuXX834iF4VLndYceK5W5Y5YIX3EAlf/fFKts13
8l32/dkd7isD8jN6FfcG7iPVnOw7L03iqtPfScYloVNbm8k0T25qbt22O0AhbywLIaooLSOejPZS
FIiGjmv+rrmp7buKCpAk+Ar0rVx+PGVGC5jawgZKf5x2UxVcNWPNQHgsPUbzekApjTr6O0Nhucec
DzxKAWsIlB1UJ3dqqYAl2LKXrPSMuPFKi5/T/Bu1gXOgPKZJfbNH5HRfbMzG5kCkUGtmf1BrIk3N
sRzUAT4yrvp0q/nNo/SGh2zVz7M97eSgb4CtsDIQnAv4EK3V48HwTsHS7xn1o9y7wn5wRbMOFGPv
NH7pXbMLch3R6CVvvnDHkLwR0Pv7kXF1RrouDXl05pNfyrBZf+SQ/lr6eK6zZmPmLhdqvmt9ujOa
aY8Cerac+2pVRhl7/PCyYAhnn25ULjA8aGcp2p3iiyZ5FCDUwqWAdeGL3s+UJeA7KFv7LHRjN6ZL
3LvLQdAf1qbdCeBgo4Szlbx7HSs7OsxsWpDvg7G+gulubQTxUWVnyjOvU2fsXCREPUOz7vUgtOUH
kncSGnbyxBN2aKxxVwWWDLvJfm7G+aIZ7t9xSni3fbMKmT+8f89KLplSHebuzkRFCBJbXnZHYOXt
PKYbpWGRN20Xu1m9L9bksK7/vPUkzfHUYunLPmBI6l/MyT7Zsvqg+Acm9squgJhazzi33YObqb9G
I09F0T0WRvlnrMZXOMldWt0tG9/5YBSI215sGv+sDfkbF5Mj48DGtWEkqA6mPIZ+Gt5WWF6NiMya
TahawItT33pq+sFge0i8r85V7M/jIrY+rnreoM/AQmfpvk7JVfzP5GHLlmhjQ2jb+BWz04Wrxd54
6gHD0vmZtHPNF1byqXirHVeKQUD079ZUFGHfV7tGIbbr2scMfpt0PFelvXGKmsOh3NcA1bnDTbPF
T/LtrdSqY58fg7nfVeRJlGqfKvgMBYHNash3Zx33pVy/zZxOk0YPRUZZ8fTuLvrepYW67sVZZ6gz
eKg7X6OOMDsPDLGzhVRqhcHQhUpHqPLZCp1RJM3alKr90Pne6u3nOD0GXg6qb8SGZ3Bufqp6Y3C4
5+lm6epjmwCFM34WCAcSQEWZ+7y99Ah/mco516JWw+UoHof+r2k5yFdmbM7rp7+AMc2g3U2HSqud
ApTU/MtacXdGJlK2k96picmMaRwJi9Q8FFN+qHPtsfVowXOQV+s24PJcRL2c4lFrowCZx7Buqxag
8GnLrjKMWGDQcX2CRlGXYNVuadqeHA8r0TZiyzO2ffPp1/OuMvGN6lBPs0u19L+8zY8psTSxtrHs
QGDY0ivqY9HkxzQoXhlJyQT2Y9h49rUNLOxXpNglvTX5mS/WVTBXofpD/yKUqcvsbCtXP8uRJkPD
iko2uVkJhlfLXdget93I826hYVTpcUiCvbu6YVsvb379z1/SCFcCWXGvLadCv2V1v0NVCruk3Lk9
BXNaGy9dcystPjm05Cy5mM0VXT/sh0PRWxy3d0KemjLrp7r/NMxhxwkcsWUtSlGzjH9r9jH7AxKW
FdMuxNiJFzq3Uet8WIWCNtJD0yl+u5YDwH4BLoxNL9v2gxO7OW+UIYhdbX3ssumrKa0DW9p2nTOG
UlrPlt0+Wq6FBcYJ2uaQWhIZZDkEQC6N6LaWeegqcbjnA5K83EKaOnE/aG48F8G+qZlYKXTKUVUy
fzklQxZ5WXHQ2Esx9bQ9aPDUDbbVjKKWW79KPHD5u5TS4EyeeZAhV6hSLNZsnxn+sfD6mHP/LR1U
PNoqWvufjPkyT2DbtOCQzjjGBsejT4kbGU9j/PW8j0RksWiHiGRHOHV5aHp2NDG5BAy5bR3sdcvB
nPa+107/SsWydZJnI2iQLKaDqObICnhNZ/JSdsFxhlgbJmjc3g/bdtx5FlMWAuQi7+uO2fzUka4Q
WRK7KYJobzz7+DBLZndR0tjHdG3iwjf2DotlSxTo0C6py63nP1baP7j31phREuUpL5pWgLRNnOaG
t4dqe4VmOXmjy5xDwQv/e8LoF6sbYVkgPVmbxOVEaD+KYj4JzKHF+LAz8+gFRqxJLy5mK2zqz8XF
H13y04AzXPHiX3zGEfLNtVscDdvb6IvYr2TIgX+53kB4RH3Hl65aanrc6Pw2OEjluAt02g+RtbyB
Mh1YC+RQwBfEIRyq8mQjN5o2wN5KhyClF7Ivt9kacPtBtOgbWlSHs9UnpDjM58lcC6Tkdp+NHG7M
EckI1EPtgQsDf8+ZYDBfhNdtiKHHyAoxlv5OoKjDx9/fKCGB8bjK/2Ys3guWmeXXXdil+l7OEyNG
8Meo/9ETgUYYXEktAsXcdCWjgnDzELy3PNHL9FZWT4auzgWSQqnmbav2dsvYrwliDZ4dq7L4M7hg
lxK8ouXf0MyNOTZRUmCyld8pv22Wyr1vIOq568ZlxHXILE3Vsz+fsZ435V1KG6b47vOiXG3zYXnR
5kfZWFESuLFm2hRQ+5vU4UDEBsg7ag89Xxx83XyVtn7T9OJFt6cHUdXb6Z42mwfrp00c6yCVf3Uc
e9qao8YeaJ+8L5KvOXvxZI+xlVphHmjboTb2gHgmj6wTa56tbk6mQdlwEtWI6r3pmuE8aZ+dox+8
svzmwL1xHW6YlWW+hVY/Fsn4zzfqy1Sw72zg1pp2NfsQqL3Y1mn3maEWa3zKWS43daXfXHmF3Dma
I1c1evANH/iTtOQ/VxgbROat1wXRWvHY6PI0MGZznO9loDYmIofpKTrFwZWCKrIDNovVQoarA0fl
MA/IMr3UdvecDdlNL7LN6MmHtDD/ZX0fDpw1WfBuL/aTgSvepuJayHprtt1ep79yaeudXeRYbS32
fgmvZt7c4VJY07PWBidP+BvN/ajd5JgFeuhNIjKWW9Y8EF04Nj33iwqxics2vMqJOHLc62LfcerX
QHQ9HvVQLEjY4s4/oEu638bM8dci0XHlGu4XIhqwSrVbClaIjX6UGu5hltmJZEe8ZDyZFJyn2nNN
ZmuayEhm0xbjJ5rqPE6Dj2Aen3yv/8NK90MLGjnzM8iBoMZ0ivIOQtLPo7JfY/yUqOr+Km42+d0w
6oFjVRYrLWGqnE6BVkXI02HQmVDTwcbNyTmlEyCjCnNDRJlX7UdLRc1UPVQaK5UZC1qJ7OvOdMsL
jIFynPdNXsTKZlat0Ztw0CKWysc6b9SkLm6LJw+lp/b0OhuhTO0snvL2hNsaKq/d5NKMNKlFfDh7
EKI4tXuKDJa97TnEBrozfGasigttkpckTVRYN9krL8BDJahmdh8nkR9NsezgAeAQh3NtsdEVUqrO
bsAlu6bgMmCVkdvlQegMxUst/IdcdFcvQQgWX42n7Qctj5lnfxEnztlavScyuJrjeaCSYdPO+a3E
5HODZqTUXmf/xlwcnRFINtALNgr42jmYuFcGc9S118A3jyy83peUNPj6DJwsf6yyxqDAYVmtGOoM
vivb+Vg8S7uRDLuNU510HsQMiXHynbMb5BEu0ds8VjtN+pHuOVeV2P9EPdyyZboKGIFBH/diKp5H
u7901hS7gf8c9PmnaItrUvWP9cJFTtehbdVq4JZP+5wprgD7GjzvYeBl4BaYOzmzTVKZYt+U6d+U
NwHz5i95+/NkYn4TP0QIz+Y11JtR7gfCBLCKNOhk8wAVi7isGcnDbGePztA+Zc7dpfS9XWIA1Q4e
PomZ8zdJr6ZFp3M5MRS1R3I0YbCaUetVTCtOgi6vRVLNce+8TTWqeMurU3Xda5XVHzW3Sks5HJDd
i5urt6SsP5UuXnxtDUVaPAZzvm+UtxH6jkCDVeQ4w5hv7E72l2wvGRczoTZTkr05lsEF9AENadcT
8knINQST9dRMd9cMjFLBASXLe2IEyUOdFl+e1t6KZuUOVtfo6/4j2haPj4UXMlQvaugPi7dezHIW
f9yR70JarSr0ldqNvjlE62hejCX9srjA5ZP/J/UQZJSfmjFwLoNAnx6mjufyrgPps18gUSXyWAaN
p4eNnTUHE8A70moCjfOqD+9unzqXgXfczhZLviVHmTzngW6SDNX187Ku11QTJ89Mtlbd/lTWcK58
nb6lexzOUsaT4Wh0m0J/9WOyl1WGLJCkXIF7eQ7Wln02JgSfLLPfJuH5zmr602ZyCBATYT/xVTLn
AvDS4u5B6WJ+ysr0aWrHgkW3eXnweorRey4skdcn/0ZzPiNb8FVpiOK6/k/tW9vVmxrGPsvHxULE
Nte7+u3bC3FNWlsSU4XmMLIrjUhtbd0SOyDnkIDnSgkvV0y22KbtyKCY5N+LIF+BdXtcjVG8uKsh
9rpqaT9WPc9EUP4lJPI2qYnOMlnG6cKL2Fmth8xI90k6vi1cSkaTeaCwig/4+49phoCo5NUS3vNC
9j0kJfqYS07VQCt+R8xbImqwGk3OLdAxfJ75BPZeC3y5VUZ2tUorPTpJhzzeGmd9BiUvwajNwAIl
zlsuc92pLjPwWGO5Z4/S94kiNdHmf/Tm/yDNdfLcgKgZAAMu8qZCQeBennTncvK0Ny31ie8uQMJa
o/d7EjjkI9aJ5Hff8gJC6n72tEHdPOpfN6B/hE87buWq5nQOa2EV40aUho5Ea+jyu9fz4oHiipGv
ZoVpWsI7ssFsZjwocmQWCRjsrfzqcU3kFhe8e3RrG1kMGdSKjGHkrz/LNMu3qSiTiWmnOs6sOVmj
xrGxESuSt4cy5bZN2s16g1niSmIqSaYgSVoSRzYSeaAb37XDOKkV3vjYy8T/Yug1dg3b1v8FjHKn
PnOcXdHASfMo9w+O7QRcd4zkrAbHDcWikB/G2uZlMc39dDRk5x79RIOLyvseilvpoJ5TsHOZVfAj
zPmbsFvxd8hA0JS3UEsiBj0G6eQf9dXY1za6vmidbCc65l/WBAW/ldENIIslPrHoxBNQarHpcjJd
Kmn6n9LWWDxMJoHrSDYul77ouAEUGUn5KMvn5aTLGUZU9d6xng2NvIa2AprQt0EWuJTVpXGE/Yhr
6TxLlgvs09YwLlpteSn+ctWJSN1vnzoM/N4HCWLgXoLnVVVusmFwWokDFFoUFEPAhnbu4ywAtTR2
ogTJtlzShWO8a+KmEsl2JLADBOdz4OiW/7Qqm5gc/3ExRc3Dph8ShyRTt26WXrabRcs1xgOyfB2+
cWhB4OOf58eETaC3yW+7o3DSZEMnEByp48tbMerpwZrLZt8MQFKW5I41+Iu394eUR35mco1GvUyQ
I4lQY2ur6Xnu+XvGDKnp3pVNerWm2X/2mPhwNTEGFYeBrT6yMhius+fWz6bw5i6aEm39yWp7eUgc
bB92mGdAVl1xK3ynP7eaqzZJIJZ0J4GRt7ZavQvTsXlo9UzdrFGmOzMx4UiVP8Yu79QwJUO0Lwy+
eiwRGk4kVH6sxbrlS7k+Qr5jGWVd+sSSb23Xucv0Mk2TP4WOP2BFlCw9AaXU4Je9rviTtzOAD/Cj
YeCYk+AcCk3bGP1qP7qQ3c9Za3wXC7piXnfrk2gGuTEcE5WcQNSBJ6fYaZrGoOvVkgvIUkfmWH5C
ahkRebkTPx2DewNsjPKmr0X2xAolEVWsrEudNmYcBP0nGVU+/iCZNwYPxU6Ibr26er3GKVuQcRFS
/Y/ZT9leCJucUKua42DSXpDUgC6dadDIPYnS5S3Szh9l36AgJbqW/bG1rPln+bWIuqIZd5SB3Frf
W0gqdQi5jFTNi8pGjithewz9Hr7/vOabsptUCDuz0O2dJLsk15Kj9NhVO88CD44vSFQFbk8zwFi2
W6la74lTCkanqYmSBWWgP1WuWW2GYrRxG8z0XZlK2xOsap5ybfUxNQqdS7sGk3M3OkYMUk962Yda
y+IBwIVFl1ppwb4n+jGFV95hj7MMte6Lg68M2J1xVIiEID6bImgkNy6CgyFJ6+SqJ3LZJt7cXmGd
hzniMiSzuCkH+221R0ZklAnxj3Or4Ueskm6j69qbom1Jrx2L53I+8yLRY4foSGxauHg1lNWDgcF5
XuXUf5ZO7eWRGCAozAJQRfeEuem7zN1otjnHjs/4PFh9rkLdLvqvoW2fhB34T9hW9kOjbP/BIrAQ
DsqjR0HkgYT7nyidCaY8/ZS9bn46YwdYBHywrzyfBo52mf4s0u0vtXSdP72Lmmi3c33WGuXf6tab
uOSubF5z7TnMceQes6keCJuU/qOdVeSkgyXYtZVm7MzK/5aVqcXo8vfNobgkXkfJx0K9VShaoa70
16AgD35DBcSgh30tU97MifhjqZLWFc2xOffTdq9M+sv6eTHMOLW8+Yl9HMWrM2aDC7lB6k/OCy/K
jD+AbB7zg1rU/UJWxO2oKHbuQQw0EUy73uWek07IYRkFHbt59dXRGHrz1ZQq2HYa3RdeP9ubUmrE
kAfXuLgJRs3SBBcjQAhAmM47mJOyEgOmU9B8lorUZbBSAajbdQcAlJpXWGfm1M6Aps7n+ijJ6N7G
jkBLzL/rPFnEQh6Nru5/le2NTyR3szl0uSa/VbYaXrrENginLLIKC3/QX8luZqgTyn+uSU+eumJR
0TL3GCSmz2wtTN/ZzBMKEI/rsDdrl6lP88pr5xjWPhW2/SCInkH0UJLq+OTzY94QRIkSQ6zfRWt9
AsuYReTMPWBMpWnBy8gysgOdUgOcNK5jVMkp2BK7wqGVifUwJsp6MJYM3wyG1Rl2EGkpHnOr1rdW
/7/AK5h4a4xOlFluTgFWUFzsZDRALlQxf82NW9xSRXJymOnfOvmL2xw6QIRtVeoU864OJSBJWsDl
tSSh3MLsNmKqa1xzso3cMVA10i6ZPuTqwR6bOjYNSzbWOzLMFl0rV8ZmzRr7b2t3aRN7Wm/I2Mq5
9db3X9rNXv/idWL48Ia1J3hgE1cLZw9VPczmif6iSXfdf6Ptk5pYm7W+CAYTwr+zkht9ldXG7YKS
PG2LLunp0tx3Y4VWPObDP2egpaMnEUCL6YwxHI460Bu9ckbYZklJ6o4EHEGVgmUuCxoQp59um3jh
CJ5CS4hMNx0xEuEW+lutGI7ywE7ozxsz3JtEuSdhTdrOyWhacB1RnLwGZd5ZXYsXQWkfBn2eHxtD
lQcjL+k7Eb2VgJrXufg03RGZrishtGgI7qD1B8CV3NeJ/PQJwnoC3oNJAVVdTUMDbWjYn6lmGX+X
ijdtjSkdocWNr9zWsrOT+Hi7PtN8lyb9UXe4281zIz/pIBWPaTM1r4tOGt2eOpIn7txwIFsNBSxQ
lMeSOPnB0qZvQaHBa9br5Wc/m1b9sDilfjWDYm8xTdwDvMHifJuPc9k5t6xnvOsMPcNEz7eZKJ6s
YWpOo6gZdalriIpO709LxZVwnIf2yDKmsNYoyxyHJ7MILk5t3AKrPaVN86AXE7vm+vXZs2fyBeYt
L9BeCi87G/q66VqF1oDDN1ndT0e5Tdx35cUhgxku/DhJWZTXIdEPTZ4dBHNAuLjUqwa9s8lG59uu
mO6c8bdprDd3cA7V/ZFUzosvR36YI66L28TZbF9c5XwEZJQiI2++q0KeUNyPXsP0lTpbVywHb3VE
uHb2HRZq2Xe5Oi8Dsw23pv4Vd/LqzfQh9FJbUJM4jSi54TpnJzk+IoHpbLFByhPzsc+q8khpBbZm
Lu4Hs/5ZLouIVmVem845cH6BrOloufk87syyPztGfxeCpid2Lg2hbJsE5qo6ldzpD6viTq8w2Xkm
5/FgDTia7MjcC69cw6TlWR1EvVctUGKroaI4frsbZX0xfd7kenn0sJXHwXgWdGKKUbyqJnkkCkJQ
pztYo8dvHTzLxj+1vMDsKXj3MzA8Wq3yUJneqXS9nT8XL5QxAimZvNU8r14h7Ky9BSi3tNqev+3v
WlLTPnoHO+MPnEoNLFAeGKkPC8ulHaF+UYUOxTg+LjNC6DLzSna9R7NsvnwPdzlpMdoJTEea83+I
/VJQtVEZBeHifH2z8+B5qBn2kYLPS+WiH5ocUJ7YGKO6elMnQzozwHOSCrfVRoJpvZ8BtCoqXWPr
gOMmVfpUBMnNzyqkTGHfk9WMd6lPcMppJ8o6df+Tizo8Jxf8j36xu5NfUd2bcdZS0hGiSvpx4/nT
cUqD02qK9DQr41hWFSkackdk96N+pH9k8E8Fl3x7SE+9YW8wlD7qtfyHW3sks3il9HyPV3zJAZhB
PN0UlorkhRt0PyaB63uG8Umb6UsvQHbpw0heldRjaZI7MGbxxHqbJ9SsOmzXlGTz5P3LC/XVSPeg
Z1W6dYuAx6UIuAEOF1+lNoWk7oNnBC+igCBskQvXxD9ZefZRjXiF/Tp/F1r6kLgEapYSEEUidKLu
BNbwvDrVX4OLVSg5AqTQ9glJKzPtX0BAXpNWP3BDi8h1nB0dFMkyGQx0jfy4MfDzkfARgp9eBizK
SWa766kKDMDjXmsPGkMFAfFpkyfQp/nIE+HBPupDv7ekvIF+sxeV5F7YjT6H0VrM8cjAu6kc/TtN
A65VOph5nr6mim6oms9fTvlO5eZfz2hfnLJijsBGmdJvG/ADRl4/0CnzxN2QuvIsj3KLYsh01CVK
Ao0BhrfQmjKnT7Kazib37bTU+SvoOvX1mf5i+/VlCdbIbdudnQRHY3YfB2KBgtMgTMz5vZn091Ym
+zEFseqL29Suf5pq3hbWuql8IOu1OxnYQhala0XW7Xjj4MBlT24zHpTlvEx98JFTRAWy4ByXCU5f
dtN1sbPtvaVlxu6qvPyLt/wDWzveG420dN5jbUJsH2otodGtUbfV8a6wgthCk4u1GHBLBS1xQQ4S
bPNEAPc332PPpQQaIylOwv9nAj20FCxk+Y/sPoZgeujcv3NxMMmQ2WmwEZ3LoU7Ahsr1rvx1W/0k
p8eGTxkMLXHfS/9ZuUxqAL0M3+exQV0AktNr7RF+NOyqA7RDPCa/puRWm1AssLBhkh8OuJQsPrGI
4xVaO00QCe5ngbFBKXIHVoWlXpTVYyS651RvN5NQnPzcQlyxXxIEUJCQusJ3Du6HZI7vzA1j+Cw5
9jNvKwTeo0vdAzwalQwL+vKEkzpqy01W7GU0oewC/3GhoGz1/pqNv/M7c0O//1+ndE4uNl42/VbJ
Gbknph/A6W7jhKDsvAlpHD3zRaPFWwfeDoimWZtawAAh6teUjjSgr2MhcKL/DZ3aEuIFdvtqaYwh
dp8VrAkxX9j/GjqUFCcUstBKHs4woffbdYO73WcY8ACEJuC0RdrG0l/SHr4t+dfmXOcNizAzg6dC
lPJgNAOFq9atCP4fmdaeJrOJuHG8pngepZawIDGvY3ekhAOf8G6E5Gb9O2LN+yJcDJzMxggXfYgC
61+J4SxdKDMQbqQ1h9KZgnKiIGfuKufIRBk0i08P7DnXxivl2eAj9BT8NFV16tp3ZxjJFuuxLVgZ
al1rCI4s25rBeXA+jAlwzPpYyIeAEN9hNvQ2rkWlDyRxj1hDVPqBxnvvkBNmXDLYEbrZe+NGIDzS
bRdS0T4Wrdqt6lpWj9JID3LWwtV/axYnLniY25QQ/V2KoVogz8Znm5ktm6wXz8I0TemDmIvrmrr8
7RJ+w/fEDDZ8Cz/bSXugQ2pTivTYW/4176m65PNoTfJt05NGhso14TKrHsh63RjpVaF9uZyhLdS3
Ibaj7eBasL9XDEihANXlsstlf6ttiLps3edZdh38x3H8aM1PZJQzIQnSJGrLq5gGhner+7tmD5n2
7c7vrbFuLLePbGLQ1R0r6pObKiU5pyZiG0Fk90Dts8Hggvy8FAW3ABX7ULxJMsfBeJLjY5lb0dL+
ycRlGp2HEWd2STGJkgdfd2IxX6bqhQKqiAMTuefN1xNSBcbGb54Cpr6kcy4QVqz/ysxrYVuXiT6P
IfEhimqKg5xQZheZeNwrnlPxkRBymqglxEDnXFq9b8N4RaLa2hgqujyCb4fZ+N0XMnZQD8ura3y6
/F9D/Z7SOt4WvwX8bdJVW+VuhFKQ084WhYbmiXdflXsrfxEWG4KCzzyTEZ2Rh2Rhg7wyoAoP+eyG
mNFEBjvGiAK312QavArhMoS9wwdSUcqTrLBm62g2ZigtAhJzHdrdq+9dx/wbCSrqeWa6+TtrTuxB
G3EZEWPZUnSdFlJWmR+JedckWMl2+4tIHkkbWJboqUnygs+thpbGYk8pmGNbOlcJCcd2s/mYUvJh
tTN8DSl/aGmHfcdsKOsNI1I40ApmILbWFNz0VVyDkUuDzKT4bq0vIWkIqy+VNb4pD8TkeaaGoeN7
aWkBh/ihCZjjmr2jQwPStoJSuYjHxfvyza/1bopxQi7d2WBPxjxoZ3E/2rguePJnBXEu/yPtvHbj
1rI0/EJDgHsz31ZglUIpWcm6ISzJZs6ZTz8fDwbdJbqgQveccylYSyR3WOEPWrJzJlJVVLubMUK5
AoU8X9wITV/1tBQmDqIsEPt8tPe0R12Lxk4IxL/KnyGaA+umoftoFoeMQUbEKU1Hpwzt+yGtX6sW
5ZJyhLv/6iGmNpjTWvEBn6ivigE/UY7bgPSmZtKRjwCduR7KChrEeC9GZE8RcMriHwod4ww9A5Tz
SCPuguZmNGHODf5mpvGNzmtifAC52AJ2WKsjejT9zw5OXqU+SnEBD3Eb5T0yMswHpbdpQm4DAUxc
7/FfGR0UhsjLgU+p03Xl1A8NE3cc3qP3okF1osv2zM42tRXf95X+qJjy11TZIXTm/NNQvV/ASoHx
eP27qtZvyRBvq0Rwb8cXRmbuE+Nn5Uk355tOyVORPHsa/OSiBR2jbSuIGl1I6WT+1qLLJHsNs58e
eF9V0tO1HkBrg4s85BCYGHFsRPeUqh2yDhbKQzdtddND1krDbiuKgzY9DePrMEBDMwAJygkyTHLd
R/V1rUczD4emStzsPQXLbaCeSFJfolWRb8aYVUA7jAYNTcGx4oqYymGlAG4tmOmEKAa33OylXyKX
n76MiXInA+eG4SEzJibYpXc9aiarY5LIOvXgAY3DZHpuQEssU/27MMvvLM276QKMUwsd2kup7xM1
vBCWuoFp4mqV/Q7LYOvk9i1DMZZz+5FW/g/GQjR9u1011DdKml9lfrbR1fCgJv66HeytNfVPUoPI
kLVqvbZESl8o5BKj2RNuem+6swSHRli3pKjG1ic55hTofjd9eiWCAmR/rd/4grOh17qXgBbCqpE9
oFWFpih6e0hwBdW2UYKdyJI7cMtbQ+8posh2ik67bFpWWj3s2yoHvGBpH4UfBDugPWvdcu56SbVS
GhZo0BF5OKk9xQEVJ5Rgu4YrOtbBU9qYz74jfiCv9Uk3lSS338Vq5IaKdHGNvdTSkdaY3Xcb1L2v
x7a7iMb6kEbAxiLlPmryu2DSbqIxf9Sj6aLMKDm1TidhHcLHRGQXShKS5fm0Q1ipu3DuPOTBfdlB
MAyDWxTSYIJQpqWd8aDn1n3l4xKt+x/ouP2a/OhHyebXIXb7fnwT5+kf8NMgTC1xk4XlrdMA5ITO
Graxt1WV7E8kvI++G0IUEBgyGsb4bhUiWndOnWwp5e4mTTIvKmG+GsiwTP0UrWl/1QgWBhsKYBhH
2gWveB+rM+QpRYxAio80SZ8AbDB3ypp61QsUF3NPfyyb4RMyOy1OvQQ6L8VbOsOG0YXYW1WI/BS8
bt+iGKBfw+4JTRPwH6Wm1kI7iIMuBDxa3wolgNrV9pegW2gbg+RaiaR9H0LlEUkbsOCJz+TTFh4a
iY78VeVkmxulhTHFhPc1THwGPDC3jTdm0/JQIOB/2zbcASEYiD090ODK0wSouCKiwQfOcTuVsAc5
MWJxG0RtDvFNUYD1h7dWoyLS2Dc//Hr4NaUhPIr8stXi376V3/ObwIBSKfZT9qr29W1gN1egpztI
HRq/KD9EUQIdNFMeVcpOF96DvK58iyPIHt5rVbuWUqKxK1HLE4plA3/tfpsGfWW7ie1r2xdy28XG
BWqzNmlx+sJoauAtgf5Uo7jfCksX67yyW9fowRGVNklVKPtNP+b3ojNXVVV/dOBeart+UBLpHwKJ
yLBpSX0tcg21m665AiP/MxzSm0FDqCHTQO6JEPlIQWvIMwCnTsPrgBflKtDbJyNE/aKhAba2S27k
LsjpJPhAf0RcjJtMn4ACJ/pz0ihPbIufIczjyDMMiK1MrcsKhqVhDYwP+0g5GH2MIqmPvALsvjbZ
CEXIW9QAAUHYPkPk2rY2gdK/maqlbBnZAnirRPURGCXzWV8RxnCbIcisH2qMLHcJ5eYeEqu+C3qt
uaTXlb1Lc2rRy6jiy0pLnUNZ5eEjp4WyCbCDXDdBqNPTrwHs1GjcFG0JhEyvC9dX4ZYonG83rRaS
SjY+yLFAjo96E/kZD6h+ZnrZzq3R0PijJc2Au0wRAUcRwVwtePTAXbjmHBDNZBvlnaJjCrMe/A4N
h6ZIOGF6UY9Iltd9cRHbwNlAYBYtVzAwg01e5uWEGtcUtbCuoKD3eQl+veLU+0zUIQC0NaA4jnLg
RMGSZVd63GQHMNHpA7Mj5gtVne9DBRoLfehiD64TbSMAfC9WE0x3Y24Wb2WdaZh+5vCDAfrAWvFh
3np+/Z6OzYeTRjjYBIAYtQa5T28eP3NI7NU4g/7S4lCcer/LaTj0dohcU0y3THFegtDa1x3NtUjf
y7R/Urtp3xrUiB5jh01RpM224cC/qD1A+bQcq5UfopNihNYlHXEwRexkOd0GlXXtAUmSes3Jz+Yg
4dIPGoVSPKWPoxK5ogKyxf6tRX9hBcpOk/IgrSRea4UBkcG0+5tQDX9ZMTwFb5peGGjujC598OZ7
PNMCuhQO4CwGd9eAai6DjjFu59VQlaIhebG5Ky89pscj/l2ODc9Vf5SMrSmhmuesc5DKkdlGSUBB
dfK6NUhmvDZ4A4AO61m/tJQYPaZwWyThdWW/2iUlXGt/9mKEMjSalPMy2ECj2yignzcc/5Ckc/xQ
pDE8eYPxUdIiDrLpR+OHz5pBK0gN0TeN13abvhTILDDUusqU4ZazEzS8Jd3QL8cthnzK3hGWD0UZ
1pIG124/oTSzqvQh2QCM/xG13UNteq95XICMHg74n98l6Jqv7KoBuhkAEp8q5xd30g9fi38aAcLm
qRtlcpc2wx4Qd49ibOVWZhauhaIejLCnzcS/L7PhzgYKoxuSBmyRXphDIm5rpc3ckFMWDgcUxqBN
BKDnnskgZImhgQ8/htcOuVWFVq8TJ5/VEK9RXtsFfnWjF9ATzRpNfWXcjlnwsxXabySc6JKEV94E
eRTF9ChkEoEgRhvuhuA5BddrdQmHi7rD4PnVHLLb2nCQ6lfx2tBbBY5080tBaUvWHqWLuFKFvlMG
j3GeHF0GRxulmvZzY0ErlIdE79ZDAfu3lFwbJZCJNMWTz/qUIPmMsgwPDde57LQnUweVOvd6GjU+
hGWMQogC0Ju78KkMiqeyp1iuk+KuMZmAAh+5NUIAMylCICvPjq4nNXUloGTO0Oi6L6obQQt1lSVy
w3jXBtHlvcVKdyMFLxHtsGzTpdftrKZmaQdkn65E5WDbk++LkTGCbkzXsWpfORO5Zei4iZW6eWo+
NWH+pgE7W9F/uGv5gBF8KTFOr5PXrQqNKagzXsVIMCpFd8kUeyeQuk1zkxmrBrtluqhVcwYTKgd/
tHYWol4anfBShYrBTiiNK9VEZ7hiwu4wsIShnsbTptBGtymrC9OCwhvYkDrCWPhuo0cPwk9+ZF0w
rvq81kBh1Ld1CpnZ0WlRaJRK0ttmZb3T4pbOY+Ez0epGZcUgGtiCvKvwrZYZoPDW3MR9ew07+qYS
/RZJz1WHcpxhdFdNET36nrUdalu7sMppvlV2ZRen61AgzDtJ7u4K9nel/S5H5UYHMq4AlQatTv3i
46xwUdfWU2SUvzLL+dVV0zwaulfzAHmhNH0fMvMnqbS+LsD8rlLot1sLcQu2YQWXIKrHFWOufg36
hHZPOF1PTnmj0NBDjnE8WHXSkUtXEhR+T6sNTh1E/PBgjIgRYV80rQM13+qe/dz62L61/UWT1pdm
EjPLVvOnjJI382cGtR/TLCp+FKLeV4aJAkhZ8EhWcS+U5AfKImirJfkmCbQrr/VuhxiES6P2Bk4O
TCtMC5p8j6gVtBvGpcoY3zp+8yCsdq/4Yf8L3rJJK4PBU186P/Wp1JBvCjVwjWnMHEW+ec6IBGHU
raa++NmV8WPsZeCgDPEYWCOwq6m1VobsHxomiXd6rFi7qPcgcCDW6gwI1shMOWR2SpvKM7MdQhbi
ZZA1UtuoZwSrMTTmyVw62TRTGj8a1oWv6OgYpOXlYJdcmqri3MH3NQoalKlQLvsy1CgrLDV7D7p5
QGegZzs8q/nEAvcineZ81wPrQv45RUbNmZu8EOZgHOto0KOBCbfoVTMGbbgZxCRyN/cE/6hCpO4n
5gIOXE2/MTdq2pro1KHp+DlNSrdPGO3/jDzwSOjbWem7qkXwiDjScaiBbeW9VkGm/qmN0ikuY0yU
AFM3k8rcwAM0aljJk+oPkE0UuEuJ00dwvkj4piybtzaiu10Tock8DmrrHRjkl+k+RpLkoq5K+IVm
IFZIoZNDW7CCpwHFJoSksn1GtoDaFFx9uLfJJo1HEBw1w+9dECYPDCrtHWox9pVfSHVLoYL65gz7
ptWa7AZEL158mGRvEs1n12loiFewF2avCmBXHTIIVpiivqHJ6AK8ivGeToM+J+LqOm+63z6IR1vz
KFmF5jjXhmRWWFlq8duIRvgZfpHu9ahorkhpkOBMdvHUv3bkUgggm8OjR6eA0jr+iJv4qW6cGwsv
AA7hELkD9KJwAPIPRZQ+RoP3EfmNvvVljywjpgRUquUf8tAnwMf2QQ0axrx51q9hFpMfNzj+IT+o
blI/bbe1Ns7kEXAekNgZxPqZ+StRuchL3vZGZyHvYdUkEEaQeMAaBonuJMtvTMCBdEzjiSEDWil5
mFM7BVqxBrAxAIOp3ou0vK1KLvlwYGP4EmINtfpn3YbqBeyhewmH/qJs5DP9YLTAVeZIOe0dHb3a
Jm2AoqFuCzi+qHe41rHNBieE9F/GW8eZhy+2cxg1dMY6RSALzeZ1kxGenFGFUFydGo0mxV4bY/YM
7lpDvlKnU1NEqBiE4XPYIzJSa92VHvQBpJ4yhC6MeQfmL7d+we0+hkhGhkX6Fg7Be58xHG8nJ93b
QwxJRodEW8RQTWs1T6jkghctoU/dNR0UEA3A46qGdL1FMT/bw93Wniq2CZiv3GjXbVtrJMYz3tEZ
k9cgSoZxm+jReBnUUHQKYeV7M8yBKFtJ9cDAliahPtnYrCgHnRJ9j9nyC0ry2T4WXXdHaud81NJh
SC1Lix5IL0vEYdA9Yx40jB8+HRLTBR0EMgHPwgIZV8i1Qz1j2bJYTdJtKfoqvQoRD3hLeoxHVpZe
kgOJRMaXtHZYUE1vI55q022VqVOv4xEnV2pCuv4h6ajXXKKyBRMb1VngOYjBmzOGg1xuR5bLDBO4
O7IhaJ3rBRQQkYYm+ZD5DmQ2YlY4fJTZrLdV97w05rbS4lDg0KNBJTO04RqtugQ1yXcFnbVqcXfl
EgRsZfdU2rEWFDd+hQ6+4yXZVVf7mH0wBNZTs3SZxzOHDFAt983iVZcRfZ5aueAj0VmpczxYGqeE
/oroewYwYxYhY9SioMhRpPGjkUCg15v5AuZwoovnNHdGzMVadzpHsWV+ImmDxr4YnuKG39gY1g9R
RyaC+DkqWvZQ31plrK5KHbgBF/Zr0KcYiOrVp2MZbKsJxE1iKphdlHi3lsjIhKkJcb7W/wxKAh9u
mG5oVL1EGrRrQ+p3dS6pqDFAHMGUurEo/PfeizXgzjSJPQEyVTBX3IjAegwVg7O/rP8wv9VcxoL5
bydjuyDD7h9Qxo92UwFztotUjMez3NqyZQ1+rx5eB7b/ijAa/gOq/O2Njk0lhlaQGJGgpA5C6Ay5
qo2WmsBVIx05d7TY8i19k4k8Gz6oOmgk9d2A64Go6re+sCu0+gCMzpDdamPRMeGqbjg1hjgdoV8O
rel6Jb3XwEAzwNS54SJTDWA6q3MfPOjlXd5342WsgiXxa4spk1/QIERdBnVtJ7YPMWOSN2Cg7VVk
FCqqXBYwPd1q9nlXJAeB3tuzIcRAq1YxH/3Bi34auF/QDWsjAA9Nsp9sXbpVXtgv/qhl+y4A5SMi
ps/6mCk3mpqi/cMW+N1V/nRtT3yPwqurQx07sObM2nnQB0SYwiCBauXj9+DZVfnYm7l1SdVZXuYQ
kh+qytbkutdND/CIgmQauouzwNRgPVRJ0lzidjkdnLaCz6xmtNbHvGK2mIxtOmvntjhkKI6G/W6g
gTbLUQGCuJVp2rCTDFDePC8f6J2XvbbrhFlBu3Ca51CCwl4XNahJWo7QDjwlotlN+6enA2WulRn+
iNo6ih5pI+exGpOOG91Xam4IlMl1yfINTBIb5NfpY/qtW8Q6BNgECKywEAPxULnX0Yhqcgu/lkTw
s6qw9lUTvHaporzFgvZ7l4CEovVWRbMkmul/NgF9SLXxyq0+WtYmNyvvXmggJDE9KNZ1oNW7QQGx
r9Ote2r6SW77lvLcG9JwLYux3TWl4UDwncJXY/SQdxFOxrgxNDtYYR4HIaIK3psoxul31/T4IgxB
2JO8I3LRe0YGlD1WH8KslD8ivR/3pjUmf/TIqOHQaay8dV+F5pUTaPFlO4lwDzBHXitx2d9ofubc
51ZZwC2rdUjOaJLRkUacsM8YvJM8DhJbVHOEDBhSvW3GehjXXWtHIF1GcnvwXE+dJfR7tAeNXwOA
bmT5c79g0ldYuXYzYHn1muh1A5pFmSQ3lTLdGY0t901WMFwCmuU3NJkTcdejxbiVstF/CNmRQ44G
IwTWRlHAM/W9Fz3KMg/LmHze67Z539kmKU2IloJSyuCmmdJqY6OEuVVrvXvV1Fng2urU5j40hHXg
BfobX8nNeCtUX7usWl/1kAMtgXXGI4cNjbLMuOyDBMK5LLmiqeq7ntgiLJF/SDDwwm9lEJcp0zk3
zAUlN1nHncdh/aEqaVnBGC8VY40eX/E7TcmftkWeZaOLiZiWr5JAAH+RWqPNkBFtW0eJ5cI7Gd+U
GBCfJeJmNaUzmhqX1hvoidWFbgwzLBK9mqn1ikPvT8jkwafwgcZNodulbQYkdRB3oYUslheGyb6m
TgAROJrVs6Poubb5HxpYIsHrsHJtifCOtlY8RCcjqn20TDX03xQUMygTsC3Y5IN+oc9UWwtmMbzU
+fj2kJj1NLIpqrwwfIhQmRPy0a6Rk5KcIcMZb7gTzlBf3IUWboZA7rOwRXXDVczEtaCJrluATfCC
Nrgc8fmecWY4YwF4ytDI0jDIJYc10bNYuNFheYUbMG0514ChAPtkxgwjGnXOWUucjOPYwnI04dh/
2f8CSlS8GsAlrnfCpRELPC7prhI33jGT3jAPCfrr+gemA+vvPZtOxSWcbtPzFZqw558fWZkxoiZB
avASK2HHm9JyJ7o2oXXO8EqoJzz2bEEtpUn4gYax+HQiNRl4J1iHqRTztM5p7iEFgqxZ98tr7W0d
vOHeu7HOueWeMjE8DjsbcR09nt1W2tChjuMW6c8QuLo9Feuqe2qj28C7C2sEtLrb71/ouYiLF1og
4FtEHh9S39mXUIb36IddN7t6/32Ykwvm+MlmQ7OjJ4sGXdcTbbYQ26FKHWFVs2p35HDQ/dfphXKZ
fqCCB4eiPRP4hHWZeRx34X3nU8UkwN5U14THDHgyEStDPbcqxbko80lw9HS6SSc+13mLnUunGo6p
ixjPtFGeggfonS5q3waiuWeOl5PWk8fPttzsTA1R6JxUF5yvQlWFJ8Q2WJc7Z53nj6MrtrEb7b7/
jid8545fpznvm6MHRXxA9mR0HF/Bk9DAxoNtJlMEL3fO4U7Mhp0LH1FC4cCCS7C0//L8buhltCQM
AlyP8TTqI/Ju+azi2AKKYmDRTsCcPWoyaJZXlW6gBuKdWTunH/Zff4GzeFhYE7gMqBw2FZBPxifd
Oy6XlG/Yh3iJesaNTpzciYwINCE00zSX7uPOOCm4CxFN7tBCoAdHu/NH+1t5qK78C2eHEmS8ltcq
JSzV7cp32zOWgifXsKEJQ4dph5PqYjXFaWHDlIdCODHjHDO0dc4cNSfP7n8HsJavE6htEyGv6KrT
Y9gAV6JDG515iHMxFi6wfuvYgWGi7zLQkiYHoQeoyMc2TuwzgU6ujaOHWTgHGiV5yYRGgRuTTkbY
Hk1mhQbCAItMvn2/507vhKNYi8tIbwwaW6Pfu1PYo+GGPI0SUuN3gsQdgyZasDQWbXix6Uj9aYhP
XaRn3HXFiee1jt0ZFydc0SMgpfqsjnpLKdmuvXt/L/b4+a2qP9fho3NZ3ah7e/v9k5/4mhYNPmp8
zVYtlFi+njZh2DmDZuDWEov6LqAchvLBkPLc5SRPHDXwEm3CaKqU1j8/PzrVFJOSekzwTWa6vkH7
bQ2u2yzc8D7YQKb7Y9xLN93UAeX/2tt2LoIM9ip8+f5ZT2w/ywYeqDlCUy1pzu/i+G/wrMLW0Fpw
Deu3lVsXjame2X/z21ocqESwkAXAU5iO9GIZmdIz44y2u+tEsfwEwxQcusjA0LBh7hzbekxbkin+
9491at0cB50f++ixbGW027CcKekRVG5VG8fHKWhaRNkCAqq1pLj/LyLyqnQLNUCpLc8xw8kLp1UH
6qn2fWzfwJyhpv4ZY3z2fZyTr/PfcZbHWZ9lQ5kiZel2U4Br1J1OLyAgX8vBcoLO/D7YydVxFGxx
rgEgG+AztjB6LSZVAfYYZmmfywXnPfzXAjkKsjjTzCrN9aIQaKqAplkxacF90d/orQOYb1hPeg/a
Vj/ztU4lMZZNpSJsbLhwmF2s+zwOAMMmA/igXXGhr+sd1GNUOVYQ11bdU/JbObMgT77Jo3jzgj1a
kDSL/y8eoped/GWCAfkvPpUDOV9lCRoY2X4NAGAjGpAX7VwBDYfJEHq9N99HOJVMWw4CWY5t/xNm
8c7UoMADpI5Qbl47t+rz+BZ8BBvzZ/DivEFwyrbZPSz+STvzYKdO4+Ooizen2XrlhZaQrkDsU5ms
a6AX0QrPtOFMoFPr8DjQ4tgf6rQq8ha4QCCc50wyCzDK7i03vKtA2vtaHX5DXzpzyZ5aFo4Q+mw9
jAjDP8v0aFkU1Cd2NxXCFdJCX83kJKWD6gfD7vtvdy7O/POjOEqhJV0uUGEyAeHrOPcO0+v/L8Ji
cei1iaJwZABG1pMPTWVDpZlz5gudOvscQRXOvjUt0vSvT+G1epWPTJldf2g+48K6VumW4WwyvDq4
S2hY637/TCeXnrA11WTdmziQfY03OSMaVTUZEFDcCzWnkxSBLh3/i6PB+XcUY5GgVl0Dt1sh3ejs
d1X5U09/vn+KeYMsz9fj3794azaorBQJ3h4ZvYeRyXgOMMA0JJTdfvt9pJOrTAKngzJHYb1MnCbw
d4D4JGlLjktt6Pv3YwIp6fsgJxfBUZBFSmhOY4XkGSd31SfNh5pjaeBnsrxplMa+1seagUCZ/VeH
kKPZ6CVhRU5m+HUlINmqpUMVcEehpFjYn1VuoGH9+f2TnXh96KUJzTbhW7HGF8utLe2eeUPDh0Jo
tdZXhujW/3kEGkuOoVFrGaq1yMUMsKWTPdDFBAa/dTy05RxSpTMfSMq/FxwtOmmYtm0AaVpuU4lx
4RjPzwG8AqelDY0PbWXuLLfGZAiywJX+g1JvAzbO9dxpjV0zLYP85T99VBRYVXBtjuZIsvjFy9SG
oGiGOhZuWr+XOvp8D9///hMZhIVjvE5SSy9Ss5eFc4NIQwK4B3HUtX0PO3At9vGTvUGmZT89oV96
5tP9vYu/hlsse6v1PUa14LCs+mLGSvsMx1Jknc4c4/Nr+XpYfA2zeG2hgHGt9IQpJcaIoF+u0xT0
PV6lDsp3kwFmwcrOJRbzsvsrqKGSvUiT9NlZLEslDYNO4ghAlae5zMteICQbWxyPXbkvX7Lf9pl3
eaKs5CmPAi6uQ2vIBi3KWBzyPv1lQE65RGubjgeWlbh3PGtrSCEbP1hpP79fNH/v8K9xF8dIMhW6
UaAu5LZqu9IyjAIvvw/w9431NcAiWepiAFx0HGefi486/TB0dZXRFv8+yN8n8Ncg88+PkonCFBBO
opAmRF7DgH/U8RgcrWolEyCHxbj7PtqJMvlruMXKd+IKMHmgMwVSnWlVjuOmzHNXg0HtzTgrjBDo
iKxzBTutYTig2uAiB38xwItCq2GdOdUmagpnM5b5wbAdNPygH6LWUMJ+O3z/p/5zwX23kBe7J1Mz
vcBchu97iU/H2rtMb4L1rKy58lzYS+v6Aueap+TJO7OgTx4O/1rPXB9fv0hLN8hsG4zBgEj8Ujn4
fqGBUjBHE6DJTOPMGXHyMTFp1ahnVIYV6iKjSJU86TtRwbBChE6uu4/yD05W68Qd3uWngsAqbNc/
6sa8Cjfnus+ndpDhADBG1YK2yfKOVO0RTa5oMLlLnF8F/gK6WpzZpKf20FGIZf91GvokmlTDdH3r
KkkPQZxvpsE/t6rnT7JcKsdRFu8wKREbAsNtUoD6+/EQ3sPFUC+MB/RnKUHlKthmO28tD8nTuPe2
524T8fcdbQlDww4X9RGT7HBxEvkdOCo50OYut+Pa25n07+Mn0JMX2hZN0jP74sSBIQ2VNhdqYJI5
4WJboLBcd6EodRcEYfSMSwEKKrWfbOIwRvZvhoWbEtmZ7zfjiZVyHFRb7IlYzyZyUUtzGynHDWr3
wCZxyv7Pg3BlSYOczaSVoH3deA7bDFAIshqJPkuctxdTOZ450k89x3GI+edHp22fmQ6IPMh3emtv
QqyjHGD33z/F/P4Xa3G+eP/1FIvFUJeAA2Uz9W4Lx7gEZpMDsoICyt1xm40lTrTJpgf1+33UE4fW
l6iLu6oxATIofqm5Ar2ycKT/gq1v7UfcIdnm+1AntjShLFqcSA0b1nIBxh7w9E4ZCIU2Y+D5Ltjw
ndSb/+JTkbernI2CntKyBzMEWaMjDUb9g/6+TACOnqtIT+2k4wjztj5aDFowN62CFmPFHvMaG9j3
+FpgKJJ72M/jBPH9azv1hSwqU1NKHfj6suqxYO6lWD2DFptc/O/uvO4qS4xtExju94FOtJasuQFu
zfWVrhvLPogCFLs3Rr2nFd5vpw3jxPUkoLBvGLRtMAE8hID9d8bd92FPbS2KVV3o1Fv6Xw34Qe0s
bVKQr2gmmE7wmVIAJd+HOFEMWRLYAKAFEP6S7PbrF+vlYFStOgvvbDlmd7jAjNvhQnEHF2mLPUjL
NUTeFaIk2NfCy9uiUvdgbr//I06d9vwRJhW5qlnir7ovycwggZYj+SNG5GnX7c6+gA+90TuQcavQ
PXe9nNpvNAlBS4AIYYAyL+OjZZq0wkA1nWaQrD7Ave3g+AFOj88sz3NRFomhGBpsxRK2m7SMw9BB
4H4bVPvM+OLUGjl+lMXdJRFk8yxcstxuQCFbiRFGKZT/vL3AInH4ONImo/qrYq5yG0z9TDcDGfVC
M+gqjKr7zvfPnE+nXhgMJ/CSFvNesNBfP0tcJboetT7wKQ76nY9QEvSmvSric426UwfHUaBlChVJ
VUePQKMZqDAarFE30BRU7fxbD+Gl79f2yWfiVOc/zeD/xVIb+sn2Kmlo7mCh3lTqlzFIXMzazuzj
U8vAOQqzWGuNh6zHHN7Nx1+D9Rhn4sxiPrlHjyMsPg6ER12NshB/nF3/XP3Ei+UdJLVY+2tSwXyt
nyu6z7w4fZEf6SraiX6jafQv8mcQzPUq2QAq3k6X/SbflI9Ice7OXV+nmibknP/6WssbEqm8JtFN
XmN2XWHOdwX6zuXoxWh4q7u5W+y87ffL49SFeRxwcWHKYJq0acx4q1pu//Es3FMt9Eh3BQ6h4NGB
YkaoEJ9Zk2cWi/5XVjjouOXgl6O33jUO4JgYnB1gzX/4Mmc7frD5bzg6YgdGB16DhJhr3KY3yOCv
0wOkcLe6yV1/cy5VO9Uw+fLd5sV0HM2pdfhTRGsvW+5nH5w895Z5PdC907bWTtmlG2VjfH7/8U6A
U7g5Tc6qudpTSda/hm0Q9O25YDS3+JCX6nNyMbBmtD1mnLfmprs0tq2bXtQX5p4B/blK81RSfBx7
8YI1aNuKWRM7s4MntcR0E3zDBoDqXjX9Xaw5UAKNW23KH75/6BP7UiN11HQNCAKPvDjQMturI6fV
BtfJMRw24c4hH2GdO6FPLFGi6DBzLAOg+zItcXQB8XCMR7eGQmxF0CGic83mEwAS60uM+ZY4WjSl
zFq02Nh74bN5mW3C+3iHTutGPMv92YPl5POYdLb5ZEzSlqlq0TIXrSpizVgKVE7gH61mmAhWYpDI
VnTzNt7v//xDCdNAqJrhteYsS2h0FFCHTJvRHfRpF1MxlXl0Y6ub76Oc2gOs/3+HWbzFzm8RpugI
02bO7cRgF6lGbCR4uN6/jq0bq/S3IkAZw3j1A/9e6G95AHfQ+tVi9p52r3hIX8jBQVOi+M8LuC9/
2XKlDgiatyhRuuHwVqVPtvyEGR2rZ5J0OV9Ei5PuS5jF1RtWaDCMWEP8X3c4u8X1BTMXVN7Q+Kdb
guX3OrtXLhAaAg5fXylne+8nV/LxN1jczVg9NgFSrXwD/zV3lK1RoKXXorJhPtXYn40igqgoLz3s
iTpMfs+sgFNr+yj6MpuacE6pmw4tBM6Ej2mDIMdbvMv2iJ88a/SpnWh1bjvNr/SvV45WIqUCw9a/
CqM0LAJUKXjlBojOElWGadoqoL2y/tA5+tbMz2Y/J5/xKOLinq60INA9k4jNa/2nuqh3/tZHqntT
bZHgxV9uhd7mmQzoXMjF5aLkU614iUI27DOKwg4Jgc9w9f23Oxdj/vnREYhkopnmlUeSNYa/x6a5
ypGX/T7EqcSRdsM/J5BlWUA4v8agBOoBOCYjieMMxEWONV+Hu/gCA6p926yUz+/jzefNX2vjKNzi
PLK0NqDfzF4gkUMTMt5m42dd7U21OlOtnHx3R4EWx0tujGEoVQINEZp9MMhMatX/37MsjhZoimA+
ZjO1UGUZ5LWr4/+FdMO6rn98H+lU5sswUtM5yB2ooMvMdyhttRIqCxzwDCTSfeJiMTStondO7q26
n3AaOAOePJHAEJEhrKmZcKjUxaFVpXhQTBRirIvozth3e5Klu2Z3Dup+Kjc8jvMPqeFojTvxBAMR
ywe32fgP+jZwnbW8Td5RMGr2+qrblm54C2Ybe7Izr/TUSjx6wH9O7aPAWh1bmTXygP3av1HTTXKX
bqlhLp11s0UgBxwUNcxa2ZxDIJzA3dPE/veb/WdHHgXGfsaDx/3PE3eIN60yN90h+VGtlJ1cFYA1
i8O5bPTUZjgOuTisJg2GbGSh3Vwk3TrK0k1gnrtnTx36xyEWZxVjdMvyQVbAJvDRxluJepffoP37
A1UFBMrFvsQu+U28m49M9vfFGr3GEjkIiRotfq9rTO3e8AZherA7851PZcQSUBsgWaBSQAu+HnCI
A7Vp6ZmDm+LzSvWhr9snWoNqtHXoDpaPSHFuvf/l7MqWI8eR5BfRjPfxyjOZSil1laSqF1pdzfu+
+fXrUO9OMZHYxHSbTds8yKwiAQYCgQgPd8MGkfRtwzy7VHSwVgVCZFYK2XlROs0t2P+Me3mQ3m9b
Ycbv/fKoc6o2itVuGcyAXrGzZU86lE7jQY9Cccij6l/U5lCHVC1LFAE2Abz5cjdbUPkqEhAaPqCw
GIJ+aAB064p/E3tMTbYMzDLpJn0nCdMCuK1ebpi+bx1xHsE7BKJdswpHiP9VoEG35rNsxN7trWR6
8M4qdTV1sTaX/YadLHTQ3GurEs5xiniugfQGAEwwZw8+uLRSjp+w48HOLuWgUwN6GqlAPADNECji
VKf0srPpTmAkAhOS+999R1bNHPXCP3tMuaek9SB1ELBaUtSV3BCKd4KNCUhHcTLbSc+4ZX7c3l/m
JYZcA1Miui6jzUGlGpkBHYSyrFdff8LAhivOGLr05JAM30FtpHYwD4p539tGWVFegZ6jAcAGIEv0
TFyTFSla97ijwbvkFGOogdGjtb7I6vfbdlgRVgH5n0owS8ZVcTSpFhC3glzCx2ytY4JoR1x42SB7
/wyMuQBpb6FjSO1fAt6FudQh4Dk7s9c9Ni8J6hiju3hgV/4Wn3lHnZUBoIog6iAQRIGZ7tNjuGDU
Jglbt2AQvJyhXjalyrkupgerae71WQqFuQ7UTVc534x5IlR05y3S+MCwGHVdldPYWmDhWwEB048Q
6TAOma8/gjeBtJiHB+gMgGeMVy4ix4zOTEFEo4iiJSqYoKSOYQISjRJVdnjKpB1k4WWGLpKVoLHe
2abp3/YWVqgBpYeB7MpSRYmOoqoOLQRrRDqnlmMCAt4Ret7LpOhhAQ0NECFP2X09CMpxBFcBJy9m
fVX8+5ZuYppCFumvqoOOI+56a/G3qYB0Uw+2eSiog73Dr/XqC/jroKAndTLo0qaRs2rWd4W8maoi
idW0awBhmrXdrEgAvRUhZJhUByX+Gmo3LrDSgep3kwtWaf74H+MihlUDZRb4E8HcXV5ZG7RglAQM
Rn7Sbj6UdkF/U2FghQcAZ0XUCzvypZ1qMROwiFifN/GxBYm85kuH4R0qw85Ub++V8oSxQ3d85yUa
jNBzYZc6LVu8lUa8YH3d9tvYzk3Ji9usDdTRWDI0nAzJpJ8CedYI0ZABl7QeoezlmL9BcoEkffVn
Nzug7O5Y6EjePiCsNe1M0q+CNE8hi4xw7ovgWskwAW9J325bYDrj3gTlFsgXOwmUlaovHlUd/IXk
Y/0Y7MFD8u5u4zP5WNEzL6iy8jW8pv6zmXT2L+aankBNA1/L33zRs+5M0B28aEcNj43mvuSkh4zT
ruoqkCwY6rAwp0ldGZoxQwx9EVUyjFb4dUN49St3VJqvUqE9NXIKydS4OJWa8HF7e5k+o2M4Bj01
TMjQANo2U0YyN4UKsfVgxn8p3c+4eLptgnG1I4Si0g2pNgU3OxWwG6mQJqgJIJqUAlR5wU1Gqmng
DwBbzKz8vG2MtR40+wF7RisB1ztlLBnaVrQkbfXFDo/CCu+bEiUFgce+wPRKk3RXdZiS0cy6DCJg
c+5rXMbII2zRWaPkXvR6EIXbEHHwVam9F11IjUMZwb29PPLzqctPNRUyKykBrAFs3KVZkJTEMFsA
lLmAdG4AsUQKEfYeXPsjwMgDD1HDSmUu7JHzv3sDb/OSbujNINcOwVP/TfMrX8gcssi4TL9rTuZl
v3lHjxFTNOBQkDoplqFIn0jRnU1MQcMU2JV9MOoEsmEdRbXhFAVZ1QzYwNWKzYSSHQ3rjidBVXqI
CgIaXIXxQTkhl3fLQPjeu8LT8jY466F/tzgjIKyb58IqlcvLOfR7TQuwRjXooB1kb3gDgqb6L6jm
2iSqRA+CD1qo2y7DOBEXRqmHpwFanCHJsdQBjGagYVTFl3Z7vm2D9ckAMcQ7EO9NPN8ptywxJm+C
TFHzM8xCZ9HdqP912wAjEQNcCA0zzTRUnGvqEhDXqq3R34UBCYxURQyW0bh9MMbp0Cig7oyF+JSN
yj+/3C6MUonCuAJQKUsJApcxO4qSo5OccEwwYuOFCWrjJiilaIIJE1BsDUEdbMjQD4b4UCPGHJdn
fqLdDlInudG0pgf3rgbyFg1KgXn+2OJOcG9/JrYRAoUCwosgvS7DhWylegI5W80fOzBgbtUh0qXD
bROsixmzLShh4bkIOgO6pwla4KKMZwhsrEd0jME7hBLrYON5pdvygaBpOfZY52dvj3zCXThqtloT
UQjX/VUDr6wdPwvoisfeAg3I2u/d6EwUOG1rBokj5+Qygv3FSqndtDC8MIJCWPdn42PLAnE7ykBX
Ld1j3r3cXiTTDXd7SgUmq0r1VGywxlb5mqHNpYODvLJaOzfSf+EhMjCoQGni1pTpHHWaM2XJahHE
byu6WrLwKJjNx+3FsGLFzsRVTgqm+kgZNA2ku7EjlcC5QL5I/jYvP2NrBd8fp6LKahtqWAiQSQA3
MprSmPxsTMg9+uZ9FcpeeoyD7PvfNWne1cj6TntTlC/WLeBWa4GrMdF/qFvvlC2hq0xckMTd3kOW
0+8NUa43oh0rAfS8+YkG6SiQMkP7aHr9FzYAg0PxUNXBt0TFvq7Q9FzpYMOcz5YM0u57K/152wQr
HiFT+o8J8vfd2VXGuNkssl/dlB7baj1Flsi71MktQKVkuAX+2KAyQSPNNgjh4FKfHXAQeKA8e4pO
UFm3M7s8J19uL4gZ/fbWKA/IoHSgQiCFWJs98IEH0I1D8Ct/IX9weDV5xqvkYmmUF0BW0IqgLKv7
WRgFYzAdIMfrqwcjvL0o3leioo8I1rwerxBEdEwTDhL4OGsAcDjBlAUwIJQNIP0hU8VXY6tzM5jW
mmAxzYd2nlwwmwBONR3a1o7cyA9IDtbgMam+C+4vTp2cmfjtbVMrVJURyeYA272XvJbPw0sdpMF0
rE+Sg3etLd6lLzx6E7an7NZL5X3JPEKuMcbsh9K600cTKm4dQNtDDES/dqHl4d7+iMyI8cfc5/bv
jpoYo0kn1YPul9B06EGc1kSPHWiGblthusrOCpUH1lk/KVUBV1mm+deqauGQxJwDzYyxqC5qiNuE
F4cKS5CanhdwWeKJ1Y/OZoxOp+euIGeBDDnn26u5ekWiOCyh1gUMtYlk5gqx3U3KBIoK3PDS2Ti3
KVwy80tHDsHE/BXEZcF/wZVGfv4+XBGTWJ2BtxXC4lWRKGl7ax4VDJqMx8EdAMHIA+1BfSH4eyiH
ONPX20uk3YIyR1/GZbTNbTvJug9MNVQMoMsiPpQFD+d2dcA+zaC9hgoGXgeY070M9D0IUftuwB08
+RgUxGTBdqdjLyGT7AO+YM/n1OdNedLBkTZJRWJ0UUGcTLIzE6OXQz9AYOEs6F8k+cdsrHYiiYhi
Bsf9ad+kbVIBWSuLKAU9toiRvO9bFKpjG0gQqdQwjXf7s0l0EkUsmaYpgzAIcxNX+MRtHs1Ghngj
IpZwXqFQ9Ag61zuUbCYHI45/KQ749I9QAr3XMnv5pxkVMW4h50ZpxcDIFc3IEJUQ24kWQ/ehnA12
uw2aT2X62EKGcIPeZ9xaLl7R9wYg7gPIQ0cJwCHO8lkbvfsFNFtD0W6ijOoLfsHPKJjC6A0jHF8i
9PpEv7Cc7G5wgMhya++2WdZhIVk4OJRA63x1RaWIbmZu4Gw2GoRtC1PeoNsHifNJqnmcWzxT1I1k
DTWk4kBY6PeQGyyGh0au7KX5cns9n+89OtjsF0TdQQqY7DDGim0sTvWDuNnCe4uEZfw6ups3fTOR
S8h38bkKeHky62zu7NKX0VQ2xiYvsDtgIsFUY7dLJVsB4gc6S1C4uRer06qrnK8nk9N3tVpLRSdO
QzC/GqTq4hmaWSpUHcGGUYTj23QCACis75r7JJCPozO4gBkDfS/j29bH/NSG48sYQoUE0pBuFfCQ
QczbBTQ+QMqqoFG5GrdahbWHHMUo+tE3bcDL9aAcBA9CcfnBbO+70oUgpgMlac6lxtz7nVUq5y5U
pUl7ISGknwThlwfgjwz+Cyww6yLbr454+C7hEAYNFOUbdntwF4BFKj+CzohD5p3w9iIchtvX295M
5x6ISujDAUatYkNxPmlnbrJekzVoQmbyXwW4CwYeQSsr6O4t0FGnrCHdNs6Ie0WIrbP7YLiDjtIh
IcMT2MQaTkImRYYvPS9Bla9dl9Bo6AR8g5SfnnCdgT0GWZ5m4KPFh9yLnxLwf7+JPmRnbChziBwf
uXozf+4lqtUKoebClDWVx21a3SdaJRp4xkzk47nJS3SwsELc05zbhBHpsLQ/psjSd36C0n1Z6YA8
+ZY8OHL8Uo4aGCj/4ewzvR7irDsjUgE6wVqFWLNSQidgbOp7UR2DQitfhkl/nuP+HyaptD3qkGHK
zyj7zsL9pHU/BkwtQOvAGcoysMaBM+bCOM8X+0edM3Fps3SBiCBI4WO3+jmWp7QsXsvEOMSa+ROi
UpGzdPG/uIBlCQRQYLZHD/yKoNXYoOOkbHjnrhgBccuHbXD6L+ivxAG0qBYHU6PQ28nJ/Pxv3suJ
cfeDngfZP6k0I5+kfBMXbpIjhiH1scoPgDkDZWsPoAXyUmX6cTukME2BO4e8AiwkO5TbVFBiWaYF
Qg1QT/egygOhTEDO0SSGetu88Hj+eNYop+nUZsbrCRmrAX5GTIGvZQixsxTqoc4abz3nOmTl5CSY
/GdxlOM0QGmIuQqa6+iLcSYhug8SXwyL9/hUvRE0rPZL5xS5rx695FzsbZIt2J3DagZpVSfg4idx
BeLGTuYmeN0bAXjrAl6RjHUh7I1R2fhgQk6ojmGsbn9m69sCObPb7nE1FfK5HB1zEUhmJGjlUhbG
2LKqdsIpaL0mXELlAJlLF/3h3yD/c4DP8hOv+KIdsztoEYW3bbPCJhBM+H6YtrkmPqoiSYGghQnT
xix7uQgl9WoyDD9fSx6hGPur7WxRyShkB8YlWSskKqr2GxJBdwjXogPuJXfQWsgSJgDfQkEGExgp
1NQLxIC8FyB3LY7B7UUz76X9qqk7HjqVfTYk4EkGBhdjcCh5lTDkbR4EjPhji1dtyM/v+2fhNON1
DCE4BTpMkl98qN3zZtkAv4BgxfK0b+30DlnMgFzA6Ozy1skMBTvDVIxDLBqivED6rwbRMXPT3J3T
A4SDo89RfOtYx27auqnbNkdeF5R5anamqftYyiRJzjOYVrbfc4nxTK3kHRuRkc3svqJOhVUg5evI
0hF5oPv73AC2TXILqHxxUbbcD0iFVK0oB6skKTaSXYh2TI5ROtNL6ySu6tbhJIWi7HYAi/OZwniu
SiMQzMiqhLKAaePchI0PhJ+rfkA2GGBiHhSeEwt0KqqCeLZaFoUQHomCnS8iiAXBEtYJnO9Gohn1
fkLq+Z+Qo1PRzuwnSVwGXfer5MsM4SVBBdYeFB5Fm9rdzIlvzKADyjjwXmAa37ToFDRbcSVvFc5e
Ek5u8yjZ0HwIJwf0TRif4B041nnbG6OcXlH7ZGgWFCzA8QK9+0cMSLspdBdrveeti2eKcv647tJl
FeEX85FcujjXwEmqlgcpNW/AnJUZBZhuVfWgCXg1YJlnmzoOwBnFIqSESRlO+Bk9qTl4AckoW/5U
B9VZwG8QnnMnDfPH7th8MUcbd9ehc6zHxOP9Fu73pdIPKFlWyQBObD9/g8TG+qUNBEcMkwfQImJo
NOSxzSnkE9Leu//E1CFpIezYYHYaNQdXdGRHccc3FbE8+gqBIjxwMp+Uj8pgwRwJoKROHQ7IY1W/
9KvWrt87J3+xoAHv8u7xzzbard9FnaokkYZU3T7J1dExAilI5Crgn8rQ60g8y43fOVcoK1js94G6
zItobFTowBq+Frsb4OOSDexoGfSZBzXI+xlzfrNpx65RORzDrIsFRTkV/4GFClwvl7nfbEZjZWbE
8R1AsjZH9ZbDhD3GgDUULl0ZPGW8OpNMDtPV5u5sUott2xwPGAtBRDmbnf0hQEcRnEoYazQQSGwF
TNNvxlMaZJjvdgwUD8sMARofHBpGt1fPWzyVuNTQ/pIsNYNAiICpfah3FYgwt02Qf+LGWulkRV8t
EYJMkP9Z0+g0q/Uv9OwO9dAE4JDCCMaGlKHZHvXe5K2NbOItw1SyIghlPQsFPLiZoC2qvtTj4Naj
ake16oP/zIMmJc+XON9Vp+J1bIyJOo7A6iqSvTpd2J31zNVAnmGPUEgFBBTkUipnf5k3ugKmazJr
Dro2eu4CqkO9Jqyl4S+N8F7hzQIORFO0ZfVhmkdwYSOMa8d16KHdyQHZsuL23jIVu+Qu6squrQx/
3czjOL93oAsoQCLczV9v+xArOOwNUWe0q0zVyqDH4NddZrdR8mIOaOGpnJIPczkqKK3wPkEooJEF
RZmq40xYnuTxWUxiOzQhSigIv26vhXXklJ0V8vfdW3MUy7ifVhQ6ixpZehk7sezdtsDcrZ0F8ved
hWqT1UqOsY5IH4JIfa7a3F3Np9tGmBflfh3Ux49nSJASlltAWScQb0AbF0B/614IOkc8cCuNvDVR
HmBCnnArKrha70Hcyy/cxE9bW38kJc7Nkw/puRdtXl2AGacxlQtoPII1Mj4qhCwDeOEKtMr+ty4g
e92JAMlBj3yHXwCZqMUB1TRAmNVDctccuwBMogFnn1kxZf8bqJiigkDVjFuBvLkQphd7uYtOINwN
ar9yLLeA/vThtkVWwN4bJD9o5z5WU5ubIGPRWVg/jKjEQ8XxgZ/bMs8BhoBAb2+hMk4/RPIlEhq5
xoXfGOm7ai2vxgxF0ttLYcZG9CElGU03fEEa9deks5qkMQrG1elv5EbtdHdlCDRHwHNRlodq8BNS
SgIlHg0hX6rJnMUWYbibV0wW1bbYTk4xV7wlsfxhb4fKHbZSXGSIUqKk8pY8poftMBxAlH3cHKSQ
Qexr4e0tZC0LDQwAGgzwzlzBqs1lKc1NiTDQoJzG9aiZ78XMQyyyAu/eBuXiVqfWdd83hi90kAXQ
q9nO5gQkHvJHDRlg//aCSKSg04K9Mcq982IFqYWIBW0dxmnFtyVrXA26L8NQB60mObet8baPivYr
6Ik7K8Vhwg5jbPdQyUKQQvDtthVWqrNfE/kVuyO7dGa2ZALWlET6MTWy93KzgkpSPaVQTt3cfUtF
8+22SWb8B/sSBk+QLF3zxVXVvOJgQRq6QyNNQr5ulDYRSZGJG54VjhsySyY6gMhA+BPpNXrUZdVX
yVhq1fCnn9YpOZkB4pMbhVaPqVaMQxMikMapHF4Ng/k21RVDQQABaefVez9FZ21qY7S4knD8yzyq
3nY34qqbA+haQ4rp+RE8U67oTsF6B1xvWHhNUD019wde2sAs6u5/CHVIAOKsmriTkJ0EqDPeaTj5
8/12iB6rg+iLbn2ufmP+wMVdFPA2n3E+cfuhyEI6whrw+pfupRvVqAu6aPpQIG6+ZZ0YYZ6+yx5k
iJi7hjr9U+Jc1Dcv7FEhTgG4AFTBKRr9bV5A8iQ95KCz5/gvo9oHI5DuIH1ZGYTVl4vq57bTBAsj
vfNUfui6YKuJAOHW1TGjJBSiMlxV9WGrmode43T9GBcs+LswtYVBSdSQ6E6RnKa5MBqz6SeD6Ilz
70pie6eJ0GrSogxYLrVqbF3eSgd0X7xsgrlqKKSC4xFct1dTVdkgKsKcFiA0CVePyBJ0d5g88rMj
L4u4Dkkgh4UJcr3j2qAXaVQQ8p5y1DWEojjlseJFzXKQosWtlgpCW5OnpdvL7U96nVFcmqROyDbM
vTzFAI0puWmb2mmJX28b+Jwhurw7Li1QPoNkcBFFFRasl+JROg0oQz/MwfIOFAEq4FrQfQfPR/qY
HcZHlMahPWcdbv8CRkJDfgHoM8ETo1s4i5deO9UVGp9QcELWLR+HkGSh8b0WYCLp7l+UgC5s0Wpi
RSZqadljtSq4PlSnPqJAfZbD6q17QBHom/Hr9tqur8pLc1SyXY1WDwlfmEtBkmAmiV0rqZ2IJueu
ZKCLYEeTMYGHUWVyFC63cGhro8wFUEujzK/b5fMctPfpb/QXUxuiC34V5Of5YLh8rpLrzIMYxtNS
Aqkw7jIqrK19mU5ii0bq1ijOWKIN3UDQbzst1rlSOdAM5lnY2aL9RI3Rhkbe7ddlElgFuKvKOuNx
7F4HsosF0SjNXM6UzYwhpJc10Hk4Lzl4/JQgEsc7wZg9qygcKY/d217CSAQujVJuIoMnYSgA1kax
eHJXjE9uhzxIzgIwPOOp8mLfRI+YV4hnYGwurVKxpcVLMIE2ve7r92og/JTftDtCQlafEhA09+7s
jq/FoQsElwfHYiQgl5apmGMkc1FXEDInL99Qil3rLD9FgIZptvn0d6s6AtsNuKK2YJVc5b4MxZ+f
jJvhePjnrWvyW4BVM1BrItO5l0dHm+VCbRL8FrMv7NkCS0PC4S9gBoGdBeLXu0wWYNyo6FdA3jcl
scsNIyTj963ilQavE5rLdVD5crdqHYoXG3ib18626ioUhsKJICAigjX9tr/yFkR+ym5BBbS7JGUC
D3XRNdBDedhAntRPXOAL8b+rm0mXQaiDRI3M612aqbYGGpNRRUYFUClwehtzqU5xh1eAJ7gJJ4Fh
1EWwf1DZQIsfabFKj2Mp3QYiGBMyW5UMH+gwzqapbjdurrwBZNNFjpGsmEk3nqHskNpiMYVmL7rJ
jB9mZB+dtNrDOJxGKXGqubfNqXXWdQhHo/HS3nRmS+ZEQwam8eIH05Fq7teia9Mad8tbE7bPuVei
yk/YAJLNxpgPeMB4eEb2Tf1njz7/vvvwIrAIZdshYhAVc/GeUBmPeCCML3zWJmaw35migpNZzGWe
rICxC/rkLWbjisbv217MeO1dbiB18tEUk/tuIgN48f1SfNRrbmfFKToW/bvWGw6U7xXlQS2+xfNP
jmXyL1979n987fPT7vYxqeK4bMGfj3cPKajXDrJ023hCMwj19MqRnzn2mLf0bjOp2DCAH+bvrGf4
yF7LB83fwsI3H6MD2rzH+LV+Te7qc/9D5NllBoqdXSpQ5FKcWW2L9Gf5SB5lyLVnfoc3noUn9YwW
iZ09WdzuI3OtoGsCGT9Ym5CXXEaNXF7VqCCOU0mVs1m1p04PEdixhvqh5ekfMdb3OdyLZzTRTaYb
59qctUpU4v1qDOMBwsIeZgWcjaftKzPOwoUZ6iyIFWZmhATvdeMFhFsbpmyjs1gcoWwJXOxBC9DA
RHevdQzAOX8Nnrbaemob+UEGaBX9GW4cYGzxxe+hDg6Gz4UOUt8oxkfraq9G/7yKsWNNo2cm4KYT
Cg7E82pgTSeUrPjf/+0z9U3lqkvHNsbjeQAeuPUADNT8PtBrH9qeLmGrIQJCBFqi3q2IRdwGOusD
ILFGmcbSCb8kdX6s2hz6OodPZafhNH+z3mvHMGzjy1bY+mHzcvDv2wtPI4FxoWPy4Y9R6vC0GFpT
GhVpQwNmSTX6q+tOpvlQD9yCMiMaXRgin3sXjYwKcG65wSmdPsj7OT2SFsTiFA/gYHErR+K0pBho
SOhkoE4hYkIYH5auUoj9PEc6eaygEKL8FD7wYPAUy9Vfh9UuHuZQvCu+WK8rL59gf8Q/ZiknEpVY
nONYkf0FM902BgLLN03KhtfbsZb1nr5YHeUrilUX0kruSLAbHmNkBTiKH4qLjJ50VsLllYzMW47x
zepIV3xMbD5KibvFlO8IUZ8C3I21zg6y2s3ND+Pv+JseDp7sr6/tuTz/qxv7YuGUG01al9ZDnaJU
YZX3srD8BCrx++3NZQWevedQr804yyyjKCvJz2ZjAtf3dhpyqBn2Sf0q5tFdJum9c9si+xD+cRrq
zSnJOPa1Dl9VBBBI9aszZudJfY1GXk7N8U5anULJ5VGYSzxD8g08ssZo18Pwr9YC0RUTmsJ4R1P5
dCZWSVvm5P1srce2ix4sq7irrNLTYv3L7W1jVMowGAKmI7DKIHjTPapINlpdbzvFF83eWZrMaYvI
XvJzPWoHc57tDjwRty2yruK9Rcrj9UYvpCzD4pYKrImQXMUV2Kgvt40wEEQIXbt1UT5uDnFlzfXn
zDlBNlUuNELJaxlKLP70Gz0ezifjGqQ8fl5FHCpcjL51IIwKDbrEpQOcx4folgCl8qBbvF2k3H0a
F2EaU1wFzdjaI4gCUK4yVY5zMI3AK0wwNIIlh35xC6sKji8dztFE56p/WUCFZXGiMDsA7mxQwX7e
hLHV5BXzgzUew/Z01t4Tt3lfjtl3yRGO8Qdqme/cPFu5zuvR9f2zMrLy3U0qqFG7CECwf/aPiChD
vKB/NDnpo/jZxOARQDKKVRf2KKdvlGooKpLrklmlyp8OCoRJuoBbNSUJJvVeubBDuf1SF+ZobnAL
zd78LtSd+Bjfq/D6ystf+gPnkPGsUT5vYGZuLYHiwuW1ADMp2ZkP9S63DaeA3wdixl3wzYEMwUQ7
mC4ytIZVl1XWo3LagN5ZNJ0m/aeqcnAI7N4fE1T6vuLqiPIE9W21ju1tDJX41K3A0jfPtzeOVcJA
NwvYDiIqLF+x1U5pltVDCtTwepT81HI37SA07vrQf0u9/B4Ty+hkfsRfTdMuFiRAeBI5QOFNgFu8
ZN+45UXmYYDeCtE4hhgJDT0Cja1aRCKwarhsvqPHiARIt9PXFUOJUGp1eV1N9pE3Ma6E/BxFIxrY
ooONNLcElIvEoAjzh/mNjLyYbu/Gr21tS5Dcttx/Svr4+WlNwgtHVqnTg5BzLiuNMmFqadOfpzWz
t567LOYZx/i5QeaDcWlTZ28e0hIfFmUegkmCwuKj9oKUcsAEjOkuz8lz9DKfypPkZZh/4V0/nzqR
Vwd/Z5w6ihXYe6WZIIcHt8Igpmg5OI3n7JHks4aX/k5QsgjAeP8I60DvSF70Lh+6FkzemQdgq9vx
2fdJlnL1kyDjCopIFbtCk1JgWFnNE9JxyN8wV/yy3BHwMKptYApzdM6JYmV/4DTEADN0/VAipq7D
tASu0hhx3Xd41+br96RF4aIQDkLxdvvokn2kF4VjK6JWAv4cTE1fXhyyVQoC5NBQiupSSNm8t6nm
xdqPJI69ecYbYpZ5iQVzaZC4wpgrqp5XreJZFUxFALk75qmIW1Vo2NrJeTj0LhCJgGEVTvmS8qnt
r3u1KMtAN05TJSJITldZKwEXCZTlAP8df7TddJTLyq2jcFse1kiwDaN308y0p161b28wq9gngz4Y
eryg3BKvePliUCNMaj2JvjQMeONm0WBDD/2wiemjpEROm1U/YlV6jpP+uVxSDKokKKPMVTkHt38I
675BBxlzbOh2Yr6YPs5aUZhxtoh+FSeepBwtCNzetsBKr+CsBqgcMbCGY3LpS3U7avkgYFzNSPOD
Ic6nNNPcdOSqUbAOIhp/kPAAwTfuG+pwWFukr3WH+J6cRo/QpxgPxdvmdRik58Uh5tcD97NmggcD
w6h0yqhodZYCuUpaVZs/PqTHyO88yHmizM2fl2BF3L0xKnccV3CoGB02EOOgUH6AT/mTvHauL6V6
Y8+1kh9ayaoPwGFvnG/H6slBnxqBHsTPeE3T7mHg9PSFhOiWhNZZB1NCEUZHqJeiFZ89SA5kPx3j
KLv8gRWWX+4NU5F+NERVTDY8dMeltLP+eYz8227JM0C5i5Lok1YNWFmfPG31sdc4tQHm/b9bAc10
Ad6begWuSwedT/IqndoHjNLj/k/D6k7pbNlV32OXN1HPdJU/n+uzGLRL+EF01Qk1KeSThghheBgB
PBn4CTgrl9qvjUohp9hYx23VRCQBsyfYCei5w8ht3c3RnB5Nxdbjpm/kn6SvpL1J8pN2S1vVTEtW
cs+SLFywSTI13WkeAekKLu+i5TjHZwV8byw1BzMa4H1bNLmR2NpC8nHb/VhRcb8cKipa/ViVsQwL
afQ+xu+D/DrWnBYi87G+t0Hu3P0qxnkGiT2qbsVJP1p3IHlxfoL4/5EQZfOr8KwG4D5WfJKw7MzV
omC06QznI5XG8llxSS5k3Zu2dSRM4LHLo1xm4RQuLFJBwih0LYf6ESahV88McF8fUg8kXY/QG9lA
RIAafFAcCVrh9rdj5Sr7faVCxyxaQ1WZcMWoyE51fE5X0QOE054sHmr3/wkimDghpNKE9ezyE/Zb
sczJhLdadiJsHHJrk+bcCN74xl7g+g0+JO92Y7vmH5vkcOy+4wrgc6lPOro1xUFejghk6DfzRpbY
VyiZpfnflVEHQJYjU5o2DCRWp+a1Pkbh6ANZSQYNMGrHJWdkBCygxqG0qUI2BeguqtY4R7IwdUts
Yh8b3GCSHXsm4lV7Sg6w5/M6NCRrooIV2KuBfIQAJ8ItnagnabQ00tSZvtiamKJQ5NoZ+mVwMkUv
AojGFE47pQ0nlWN8N8WAk0ClDy8/cHRdfrdRGetllCdAOnUrlPUc4pulAmlfWa852SsjPCpEzhx3
MHb1anmzjtRHBi7Jz00R0yGZ8mo0MofchOX6eyO06iJYVMQmbnNkAB1wDscqVEEEDs1bNCjKOxMD
+eDbIXBknvszFwctcKAr8JK84qmfxqwF+xYWV4qdaxo/tCxyb8cPVmBG0fuPCSpu5WqaiyuEsxEp
ybRLH4AgSXtQPik8K0zP/XPNBBQGFEhPoNIO+mfMaVBxpDSydtNHbObsVOHmFoB1V3dksqYAmkvg
9EdZZ/vCGhVBxgQkEMIMa4uvr3bjx1AKJoya2aHw+IeNlaRemKNCSdJBoCgaMWGZhSjrV78qVxPt
TXGbycm9CRp4pi3KtjL4RK/l7b9Q1WbkJhc/gLpo2x6fMxfxA3pPNR0ZtSULULkMj/MQomUBryr+
CaWhwgvpVJKSGpRvrxQnGy1VByH9e3+RjedB7wvkpuMXsRgJJZERAsIY/wfBGWprVTTTJcAoFV96
WRQHHOVD7EVB6UWh+KtELd7O3qzVEwvM1JKSMr+Lx/q4mI/FWoHkJiAKOqqp2zaKLe743jM+LDQv
34sKPQ4VL5+vE8D4tSseki9r2Fa2AB2QZ85RZRQICCofYDxUZK+3uh2HdC3/zqiHsDmDQwLAmOQg
Hv5F6n5hiPIhU45aId2QVACl4pam+Jec9ND1Eobfc4phvzEbHbU3P2JD4UVz1nG9ME3VANpyacHe
iC2efv6t3Vyd8y9KUEPYjw/aYoTXC2NU7JsGQezGFbjAxAxHIJD18Z3zyRj34IUFKj0r0mY1Nwu9
ltlBMQCiua5kHAVPf1VxZwggy/F0NYTH8uQcOCujsdzWLER6Y8Cu0jb2WH5dWw5wUyZ7Q537/coM
6izUUlklaoOcKbo3j5sfBYnTnOsHpbIx9XQmw5ISOARyoOQboKybQHOGAFSCQRbb8p31lYe/Y+TB
Fz+HhMVdopgC+7z2C3rEY5E44MuyzW3za2F0opo348XqJegAUGkYUQYfFzjqL221vT5JkESWfWMu
vNGYDomZHUTUHaynbryf5ofBWuys+7oktZNPhd3Jvbsa4GCfSgfxLZjW3t7k8iyKgKCjS2pkyasM
4GRSfue4H/Mj7X4pdfnhd8r6QAoLxP0GNwoqH1AHtz4RbgfCj5Yd1oMWZiew+d82zfweO8tUsK7r
0UCnCg4Ytb8a45tRQhAQuKBRLDiGmCdsZ4iKVULeCtacog4treuTrp3iqnlJY+3fIIEuPjoVmPQ+
qxfQwZGtnMDQCYqML/G9DnxVcajPFvfhww6Eu3VRsSlRWi0zPj/dUYS4WuUvB8EhPUz1jp9nsrJA
jFiZEuZYURW9yte1emzTbCA4J5zkFCNv4KZ4rsCHVHnDb+uRl9cyvWNnjjqtSiMoKYjlwByp+Xn8
UpiR22hfNz3xbnshexd3hqijqlZqBGQ7rhP9CcCmKUwhCAxYrmyTDOG/qDuQH34VFXf2qAOHDqS8
9RnsdVHq5G+5fC80iz33gbqGwnKeO082v2ranVz9CzIK4+ITUiduTcu5TkZ8wvav+Jn0wATH8LQn
ojxCmsO8ZyXXZaiDJxnaNpgd7Jn3YAl6JUUw7UF7IpKj+oGfWZPzdWtnqfO3JGi2RYQi3FTvEuUR
6YnTESW5prSBe+IEFVb96GIzqdMnYxBxLTFMiExv9XSnDaY79bGFPCeI+A9WWHsaB/nHXB5K+OhM
SOiH0690S4tWIesTBZKGHxKi8SpOTpR9qdpnueFV0mWml5rob+F9LoJImtpLsWg6839I+7IeyXWj
2V8kQNSuV0lVqup9mZ6lX4SejRS178uv/4J9cD3VLN2i5xiGbcBtnCxSyWQyMzLCgiwpYhkkAN/G
GzNq0KLAkxb6DSxyInE1zHH5ZATOF6cHD48qAGzmJye/QNpfCFxVRmUh86pwPxrsTlM1/Lee7Bgc
/rNGKfPq22pcuY0m3vjViW0/aI+CUckKnPv2t/ds7EFsfK06E5t30R+bMveNPfvUaTrcEWtugrK6
XZzAQ1ISNNqiahm8dzvk84CpHKCrwYwrai0fk5DWntqSTJbgMfIwVwFmMrrLQvPWfAKoEQ8gvgOn
XFjeqoj5ttZ4alcK3XNfjXbRjOa+SoZd3T+negP9VpWCg8qKFLedfqgnPoFOtoEobWLEiw0kRjpF
iuth8x46+WDSJg4duIo6wHFxzJEbRZgR+aJPoNzQj25MduzKo0GvBbny1byF2j71Tpk5yKQVHy2o
ZaM5kj/0P02wN08vLPphPiZfuwh6hLs2ToFFCWtwHasO39bmnhwNmfhwArlO03Vi1W3vQumt+9xD
HjhYZr6q4qgi0jjSfejkQ4ueK06hQGhgfC1IX9uDG+eQjKd71biaal3i7ydvALebMbsk1pVCfbBg
zcHJp2gclXKHwivko3e6f9LNl2hd1lVQqd4n5WfavaHEtCPZ19SPLUw6LeXVkn/K2a2hmqhQxExH
itqtZaZuIphy9fk1sx7puISXj8NGgeWDU0pBeU3Z4LhiAJgDzyIgcyTujv8FJ7tqIVJoZgko99Ic
sJ3qdz4G6Zvxm4VAYcXmo9UeFwHeVNLNb1/of066/CBOV3/Vkvz9wJE9uQHN4ZP5ZN2LY17H5oN2
VEL5N6s1Jxal2FLlOTUhJCV2E9nYtXfECCXkU6CIrOitKbbTlSLymtcjrlP0ZTJe7jv3M558CsfY
am6deoaMMainaahX8cXQ8KzAzBcWd/ONg48mhO3btzo7CF379laFd1QtTfz95ES3pj6D/wZfLSGv
Y5cFTq+ghVCEDFcKGQnEj1g9gJmvsLzAbWkRDp6zoxlTjaBurQRwb6FghmHwM2jWChWizGFAhHi8
jVYyBM2aKILt5qViOpCrh5In+B7kHHJtIZNWcyBBxq/JY31MD/ahveEPokIKTe6d9igort3P5Z11
w69Ug8siOMhB8cS43CIprUXPF7biSQfpk4Q2YdJFq9PsANm4svnPxvWiy9Fqa+ISHL3/Wa4vHTBv
GufBSsDAXmjOjcPyPnBoDRK37jmfsmti8SKofP5YM5RbcuYagZ2tb5d/w/ZX/fMTpKM3cWaUXBy9
eiofFoveGoz9jyakTKjpp8povAV8iv7waaBFR0O7cEvVEd86CKebKZ00iBenYEoAUchMEmidFSik
dVlYLvbvyzu2aec/aesZt0wxT+acj4AN6VkWFTkUgu1ftccVvqGyIt1kHvXMpOFIH7ljQHUJDZf1
3uuYIixuuvzJWqR7DKlpXiYGBGX95EovhjCbpz33XgvNuuXW9cxVQmCb3vYfe64ubpyTaOhm1mhy
tro4YvkDhsyh0jt5L5e/j8qG5AdtB8XmwkwgLkL4rVZYn+dc/3rZxFbLCGjDP08X8fVO1mGxKU1W
AzaGlhwYc++tsX7oMohHI3wFZPR+j4n7mwwIlJWu4LC87BkADn+07TZ+mg+1sG10OyNr93qn3duj
Hl9e41YqdbpEKVejQHd3FNOS+1Hvr3U7udFS9pvw9g40P8TN43x5c51OUzjk5qMXfFkQbfPAgUdk
rhMwqLRN62Ia1ry3rkThgkdgOsrCetd+psAdQ/yxCVSv3s3vCfQErh3XhtaOnB1QSKmmHYQy9vqV
SPHJwToWRwHEU6UDWx8PxN/QGoMu7PnolKe57myB0hcHrt+15ClndgDM8/Hyt9vMdlygQTCCqZPz
WQE3Xz1ISWcYW9o7scDK8QhCk8l+2UOMFlOfNAR9+lG5jZurOzEruSZJSDFMgMDiTSjUdcxoegHn
/kt/VX0a4/rFPaJgoViquZWkni5V8tMpd3qN21hqD/2UEWkq6I0O4xGDaZh/T0N6KK6KGMqQO7IT
6CXBfckOBVaPnUCSnt4bioRs4+BAb9AwfUNQjwFb/vF8duY06C0oKfcahf+y7jlrbCSdwyrI3Y0q
6KqRBvqgHZLW+Xn5u2/sP0z7hmOhpQMFUPH307Dk2F5ijQKzsgyBQZ8dUJKsrqLOtxFfPxiRPjKC
9miv6eDtgXC9tpLyS080FUP+xh56+vtQBGr5OC5SyuBkydgt2iwcqT2Klnx6BLji6l+cxg9mpKsi
c7SW63rn7Vvw5jKI/awCGr4ostqNr4JROKSzcAnPOiMCxFRkxwcg41H3bXZJOb6WC3m1yuTx8sff
+C4wY2MmBxVRdECkPatKf7EnB6Csshvs76ter+h3263Cu8VxkpJkMdcH8RlAlvQzdsFq5GM7zHAx
A1rdixEgVxWCxuuTSVRfZ6tLiStWyASCQMw3ZQy6k49uOmq98AJAJrKwuXVAK54Fyc8cRCgrIOIC
I7vuiv30Rftk/my+F8/+UTWjs5EjYe5Ix+gRIFooqUv7akBoILdtfL41n+71ejqUbXkcDUqDnM/7
2jWe3Mr8+8v3g03JMZvObXNzxS5negodyGaXghqTsptx/mJPx3wFYYpq+vqs0YRBJ4yKoICPGxBs
F3I5NgV7mlHYNrD3kVDf6WIBOG2i7qbZ072qtiCfiXdjNoH2rI9ZCfz7Y6TCTDJY/XSe7C0Xopv9
yL95vPo6JrOK8Uv2V8mQXDVJ3G6iY6/baGf1wYSCb6JlUQu28WK6cpOny0dwc1XQE0UK4QtNT8lV
iO3WELnVsIVDK9SSLDdsWDEGmjE3u8um5NP+vi7PwBZiDhviRdLTcdZWs/DzRttDqyjQs6eJvFw2
cJaJyRakl+HiTB4ogqm277tdcdcF9T3XwiIUFGIl+P7f5ts0Gg4qvU7VuqQtdOvVcyGBpO0B/Qio
92Oaf15el7ieTgPYP8uC0hOkIg0Mf0n5gt1qml572LhkBIwu+zklQP5WRVhbqqH1TdcTvo1pfEzR
nGGtDK/MxzKBNzTGrhvLIElxoBqgc8cHd1Y8STaXdWJM+lo+HgOz0cD1zKYJ2PBrBeFPk4WMf7+8
fRsuDqlaSNljChX7J0N/NZpQAB9nDZP49xY6l1nzyTH/smCATwTNZgArDXwiTEVKwWGZmL54GmwY
aRXTprx2h0pxUje2CyaQpWG0E3A0WYLAJih5U12YyNadbrTXbdYfxg6M7PO6/xc7hjiHkS3A7jzZ
4frRKl3Dh6m81XcMPJv+uq+HOrxsZXNBGAgTw4wClyq+20nqV0ILh7HchVuTZpdB0kCD+DQ1Kcho
TUXoOXtdiO/j432GTq+PCCQ7dobzhtcF2K97jIt7oBK4nQ/2XR+YkFwnAEkVD/kueVJS5my4ngfY
Ioak8KoBC64U8pbaYBPYqcEjDpGyrrxqZyscMj+6vJEbp/aDFekgZRqdinnA4pb6uvCezQQFOfOz
ryPyzSqI0dZOemCItoULuhCfloJR0zaTxtrRBQLBAESmeoUWolM+YRCtPuSB/2iHxb5wXmcovSgO
wOZmCkJf00Quh7Hyj/6CUeqpb1JYzhMQyCD2jfl1lamwtRvRHNPTyODBUI5xCzknBQTNA5pXqOk5
e+h5h66j6vhspS0fTIifcOL4bovWbeX3eFEXr0XvRbS5IdXnxgJOeYm1qY9L+25dp2ByoPqm5DHf
XiBUtcBgiB62PNrbFgtvUNESjyEfaDgWInX7+/iBBf4xIU7+yQJnMEwSN/Nx2ryuDppBD0AK8Ysz
rsJDivMj3YweZndhDMk2mMMlZ0zNSQcIcfhHscJ6GeL0sQuTI60C+qm/8vpYMHEV+zxGiasvQ++1
u1LBdre/5slvEMn4yWIrY5zMZOE07rPBvVko136Wpj7eFl4+3Oj54F2V3pTsdEg+PxipBWZxL2+f
HACxorSzVDWwswI9It2HLZFuIowVD107Mhq33Fp/MwN0RLqVLbvcM6Ey3WT9He8q/zCxjt5y1x0j
0pjjow0eGRW/lfwK+fhLcHA/bkxtZHhEGpq2b9Os+1LzLI/8shwiAg2qg1f1+gtYrYFcTfRMkVls
RYo/boEJ3Y+WKc52RteSxl7jdY/r0JNoMRLzwfPG6XA59qpMSbEXGkscDRB4IE21uwQ426mZjhlV
tb/PHpbyZkpJZu9rpu8LkU8P5cRPgqNMjD+mAP4PX8erGkCpf2jnOPTK9WvNDLRPmHtT3Nhn8LN/
fgXKRHhGb/DOmXnpQFe1oDFEibRbRrXqq4fR4yOZ7Sbsemo8lWnN0yCdDbCJcRuY9WFa6+PoDtPt
QCvnqtOSVTX5fdaDk3+WFG8wHd11boXN6f1A/02iJhwP/ktfRTYPS3DQQHBsb0R6sFw7RTB/M2hQ
qchP5Zqe/BOkSMRrzbCrDD+BHw0QMWVXaWzGDGzFqhKD8htI8cbs9dGDErnQy5lQbIZCQnX0on4n
xqFSAJL2Q6XIL7Z9/M9Xl0KKXiVO0/RibYkVOqQJKuDbE1M177UdzP9jRn73dmZfIk93wOJYgCOg
SV67vD54gxPMlbZjpEfhQn8reyMP5pUfmJ8eLx/lM7jC+zdEuQTD7mK6Ri7hoUVRmxpeYe912Uy7
04GcQRu33pVNaPjHPoR8WhmqPujmfXxiVcoGuKPP4K9caDz51s+q53u6Zirv3PyCDliEjU2mtVk3
raaocOdrzsG5Wo/vlH9WDHzXjGO7EwrMZh3Q578FPf2zo3/sStExpSjujVUColBtve9nejPr6R6T
b4ogvB0ATtYnR8dRc2oP5b99/RXYyt3w4ouPR90wefDDLjKvkjYqd+yRvDXPICm7g7znZd9RbbD0
EX0TzBwjnm973eVRWT9U/qvLfly28f/xzz+7KX7ESaZhD+VsdBRplRjnHk2oTQvdyjWc3/rXDEPd
AK3Fl02KWHKWX53sqxRYB9p2Q9+jQFtVQKSarIzrMg9TyjD5jE7eVERG171dtrl5HsTYLIp74CuQ
22lup5v9yk0a085rbrReAyOlvmiuoiosgtbZ0lAWgFcA8I8C8cfN7IucZzRJaGwVoMyjYwBx1GAG
PXnpgwfYHoK1snfZqnjDiA27YPW9q3fyCfN0qpkmiGNJNx8gJ3SdjvV15ue7vLS+/It9/LNAmRt7
LhduLj1lcT0kn5N2PlSzas5z81OdmJCON/Fq5gAeR2M3eem6+25WpZBbFT0PfCb/7yu9X4Yn+1Uu
tZc5LSxAXdz/sUbrMd2x5/K7loG5a905h+LeKwKVFs/maT6xKp3mwuuHZhxTFmvtuEZDbrI3zyjR
pWu4pjhh29f5iS3pUJtcXwlrsMIkf5elbcLcg/B26N2TkF2vVuBHhcIzVMuTTrVZmlPCGjhhmeY3
C+8DPvKbefxLhNx77D9ZmPvxgOk4d01tYGHQeAZ3+VW1qpq3qnVImVDalRAvQHUvXtw6dEeQyRk3
ia+iPd6MgSfrkAJF05apldnc2+fjvLfGe8v77bdLMGo3K0b5M8WuiV05CxAY6TVFp/28DV6RGRQa
GVyvcLW46n823pdhsnZDbofjoqrAbZ7fE2OSI6xzOWVQ3GCxoz2nxbe5Uo50qJYjOcG4OIPhzVhO
DnGUzzZ06+8Etxfb23clxFuX0IKbt0H+6IG+OrocAM8gEsIDUalC8RcdIlCzSVkBGcdJ7wf4B0sH
fTdQpOUJkke3f7Q7fUeYe1PQ+pXORjTVliKb3Qr0oIPDM2mT3su0M8HEg+i7Yua87zCIRL5m/jOY
sP5F5oFSC7giUWZ00HX8eMzyPrG60YahpHeidP26GN1+nlWjrVvLQXcIZRtQZ3hnhA9pbgztkOMJ
MKdlULp9YHj3M+SM00o1jKywJEMaR70Ds3mNKt/E+sepTO4mwz5wWqGtAt5UhYcID5BPm02AGUKp
e4OaDO1a1neiFvbOZUgfnZDpYEYYw3HHjVt7/i/IvDavNJu4IA9zQcMAbaSPH2z0fFNII4GmsO6Q
gcMrASTu997a1ZFT0jZgPb2rZtBEMQKBS81KA2fVQMztkLg1zXtuml1gm3mhOi5bgc5G6VMHLZ2g
ppN+GJgjc3sxAYXpdnNkgGujJ6ChA/W6dWwxxneHyYyQ3/DQuPOyR9Uo8XsF/uxTnFiX7lzSQxV4
LkqUJeMJstHBfLS/rFAx0wPBlJuFQkGtz4IxTr8tx/WlYhiQUulwbsXD0x2Q7mKLjYa15CuNMZX5
rNUYYdL03WWX23Tvk2WKv58kNFlLHT7lLrJbsOAd3DKz9tA6W8KSsDzy7KVQ2FMtSQrATkqXyhp0
JFBu2v50Kmo9z7Wl0vvcLIKiA4/OIbTZHATdj8tKLMIXzcZN0kbtTX8EKWdkPEzg35xv/4vB2a1i
y6k1aRPndOyrWgRXTx/s0GnIZ0aTNEicNGoIP1g5uDer7nZu5ttqchUp/NaOgrQR3DcIGmBalY7J
YtJmBKqcxVMB9pblc52qRgVVFsTfT3zEqtMWLy8sr/WGGzL7D23tHC674dbr53QR0veCyCWzOwY3
5IOWRibRrzH89VR7dA+860++8HtzWr80yxpetrv5hkWxA0Az9GPJmbYeho6nFoSTSAgqqLdPnwXO
z39a7/QhKI4EItNWEaim584TAVxdhg0hSgK0EbqN0iHIPJfPo25T6HlNYIbMn9NYGOOPqvfy2ZcT
hlwXA8c+oKBnaAqvNOwRD0sWc+dnya/I8nh5+86ih/jnAyNp/DM2Lj+HbLNzu2KC781jstwtIGG6
ziDWFjIoqIYjW1uFmwg3+BCUYQ+CzmIpIHo6Qx4Mc27loNWk8ZB2R+IWceZmcbWs8eVlqcyIm+nE
4R0PckAr6lMxa+9HwmJrYKFnDwrfU1mRMqWOjQWd7JxhMdQPtaIeAjdJq6BdVeKjZzcpts2CYC/6
zUg/z654kqZ1O5uwZBlXBBJH/iuqijEAMDddbu10f//32yeyMiRnQHydqf4Q2uW2VcLrevtXO/+2
+ittVRHRbS3JhiYmIp4lWvZSwABZYQp2BCTyTQXCAPwfvF1uzHlAHQbOx8wtD8O6Go+l1unHy6s7
G7p9hzgL2TXAaISqkXR6NaMemb5iN/tIDwX9erbE7XPvBZl2MB6yo5gOJ/yaWocBdIOfFNa3jjQA
SxgLBcYbgUvqJfWly3zGIfDYmqHFQiEbAa2qBNebmezcKSqfgMyNVET651kiXAgJIviOMG5DwMD0
8UgUhd11rS4WvR9+m3sIOxgAX4f1YQ5n1Gs7Y2eIEXEVcnBrtS7YjFwbwfmcfd5k8zI1pob0xFm+
VOb6WjbV7l/s6KkNqWpUe+3SaWJHx72592hYzAHY591Q369vSxWwg4Vhf6IqtGyvzCLgUESqf1bv
S2meZbqBQ+IMIDyr1s9d5jHFe2LrkLjgYLCwfSa4ciVP1buGTozgo00r3pqgEJgINNzE4AXOiQvM
ZwFK8HH9dnlDt1f2x6oUPYuucJJ+gVXXhyuCmXuuFXxumxaAjSagOccVKl87Y4oeBcjzUUpMyk/z
bB1pwj9dXsR53xoO74JsXDQoBLWg5PBLX82t4U4s1q/SQ37fHnbjztzp10rxrM3FgM0LX0hIYMuw
o64opnQuxXZ1gLCwJKzzMbq8mK1rGqTp4KlHLx700FKw9Lilmblj4E1Ob3vbu9XIt3L4MTnJ4V/Y
AdwMyDYB1ZIjY9ZWTo6Ug8V0raZ7mg1ObKEqdmjLYYry3G0VF83mR0IfBYhwC9SWgDl/jErLzApw
a2Hv9Csbyi/rF+vBfkRv9cB/qVCVZ3wZIuyf2hKbfJIUzLlv0ZQhTFhx+mQ/u/fsZwct7dLfazvt
Fwr2INu+wkzIA9q57ZsYksCD8C8HB95/A9CxWLIDhSI51zf9Ji0coe4L8N2OMydIdEUbYjM3fReI
gI4USHFkrELR13PvF9jS1AGZ3jpHc/JFo3eFMYYFWCGL6adjZUFj54psaOsYoO4h0IQAOyFL+bi9
C7AZ3MqQc/X5jZX+0HNVS8zctIAUFIyTUFbDYNRHC1XduE3i4hTYVF9vsrVvo5r687OzDs0toAH6
Ay97DL2QDkN1ZPITPTLLpbqqSQklc06to1dnc6iZ/XwkrUV/NHkNaYnSAqFiNxeY5h3bZd9lJcok
6DE6MSb02m9mS8qbrrDmQOcj4AD2YP/OiwJUCyMGnH5DhCxrw6QhVThR0oY5Rp33KLim+ykfXMV9
II6DlD4L1CnBvzB7d5Y0FWtdunnVpnFpwVndOhq0Fzd1/j7aQCIWt5og0j2naFyTVJvHtEljVKl5
UJU8tsmEQABZAcwGf74ccrauOIDFHeSALgRGZBC3M7UOvlEJvWsNNCRMY8FISGz59a6yxit9zq4g
FaE6IyIjkPYR9bk/RqWMYdZplg4zjGbDnMWYJup/0pIkkWbX+gNlGCQspgZVwi7loV+CtTUBVHZf
O5N9D34F+8vfbwGoVEEBA8C8gzLAR7823aZskxYn1qnpvgLkp8WQvOXcZJgSNslBW75etrd1jkBZ
AJpefOBzCn6uMzufnAbVDi3FKLvpUShU9L0itm/4KlRx/liRsgi/9LypMHD/enUaUMCkjfZxJKo6
ssqKtHcUIyJTksJK60Fbce6CJXnrVeIlCiPvaIGTm2MqV2p3zYCbo0Iq4cwPQ6sH2aga/Re/VfZK
6AghwukYnsNd9dEPtKJyRuC/cDnQ0byjTvmTZLM771a22m+tT7S9uc7fa7/u3lrq0ad/4RUIrJhI
FkBt+YHQ2VW+Gn6GLNrux6DP+aHqPaIIYJvPEEh34CmCsabzYleTU99mzYgLP15CwW7QhSmktkYk
69WnAmOZfz+8JO5cHwOn74qAyKGli6libaUvOoIma5avLioBed7fJE1/0+rpXVIWdaCR6tPlzdzw
GA/jUpD0xjVlYkbl46ccvNaxqD2kMdVwhvvHPL0HlYgiTquMSAlNhwHBzvaqNMadcW3XXxzCw6Xx
FcFSZUXavjG3MH6f1Gls5FMdFGU2AM2QXPfLqngUbBgSM3XoFeA/DGQRH/eMd0vhQAc7jblJykib
LTvILL8LympRtWDFzkgnDeIjIPEQGjWYTZGiBqOcdmCmws6x5avjTXC7oX6bLOPOSizVpb0RbvEB
TNcUcjX+mf9lQ2c0adeluGe60MqsJPA7R2Vk4xr9cGdLvpDicmnapQdIsLfjrHWjKc0mSNc7U1D4
ya2ZW7/9WiUFKz69vI2niYLkGj1ebnXh2Ch+9gYm4rOkDdvVuadGUe+8kQCiq3owbH24U4vSpdI0
pO6h9IMEyPg1JTi5M/K54UkvD5fPr8qO5CBdviS4kecUlGX6Qw9iNLMzQjdHwGIKr9+2hMlOVIKQ
sMs95ZkttO8Bqo79TEvDugQkENXLbxoD3hVdieO/Wdcfa8JXT24yPxl9tKPgJl6VRGvrhaIvmDtQ
xspUgx1bbg+ndzwcMKiY2VK2Dpomv5qqEVvo6mXQ5eahd0pFbNq2gbkyFPMwQSLX0viKxgaEB9NY
M39S5BYEQz+XN2zrOYVBOWChMfCDxpnMsjhObM3WGqGCoxCzNy0DE/Z6VgVobxxHZpCArd0NsJ+7
qdJf0DmKLtvfdA9fx1gqaPb9s+mRvDLylPsIip5tRX7aZIFHpjzwEtMNnAo5z2VzGykIjPwxJ/nH
CGSSzyg21CpFb3Sefsyji57OgBEcDFiW5QOqqj9Mo1UBO7e+JAooeNlhxNhE6eGjY0L6yuSGCcM9
TcsoM/PvvVF9u7w4lQ3jow0OPva5YBnm9ujyrK/D1y5RZYqWyobk9XWVsA7TGSmmJdwynB1+PRMI
9ept/sjy7LkG9/w+b+bqWA3OrhotHiTMLKO+sa77NsFQSVP8bIXIIjgyutC0aKhzfu26zVuau2bg
EG0J0ratI60s3Ucd8m2RN/XFTTGNLBrGle56jFiBfmUgce+NXTSxhobEJ8+sM8Cp3Wdj4A3zY+Gw
7wPYJwPG0E8wwL80tvNDzvO7eZzvS8u71ykwAv/bB5C8K9e1FJoAXhrPPX+gZXu9JFQRTreSCIzF
CXUxgmRWPq6dpzFrIZW2L8v0qp+LW8jOFAGl44/LS1HZkS4iz9B8PSmcNCZ+8jAuJEgw4LoQXTGQ
pDIj3UMrbasBUjnaHiE2Wlmzn4dfXmt9vryYTaf9s2ky4ylpGUV5CPPABkYtquW6nRQnbytROPkq
jnS6qyRPmT5zHrejrwWAJ35fZ/POE2Afbcze3BZQlf9tSdJZX8feccC9jSVpGKEZn9fGDi9b2Pw0
YGgTuENbDDB+jCbQUSS1M+Q8Hrw6gPLlLgOkzl6/Xray+Wk8tGxAiEN8vCc+WulY25kuhZ8tznVb
NEFmqtgBNtdxYkHaKeilJ7qrIfIOpXdlFnjYGs6DZajMbLrAiRkpMJZ0qX2aExyY8n5y0+ulf22T
L8Rfrqvp9+U9O8cEQLMRecd/Nk2KM0Wi+VnPsWn/UBnNxo7uftm37KmFalj6PJAw2V02qdpEyRmg
PG+lLB/wSCL+oR/6nVa2QYVBmstmtrIBiDEZgFOhdXL2lADXlFFYC75VR6rYWelXZuR3S6dfZRZV
xITNFZ2YkgIcroWcDRzuXXsVCPL5LdXSJ2f6W8YWPM6B8fmzIinAGY6GFlCJ9IrUSx/SjBRh71Fb
cfEo9s2TJgczzAq6qbbgVtZW75hVuEQbtJeDzvbvLK7UYlWZkw4tn1ua10YqBtHZgMGm5RGqcjce
YS8+HVR5ttgh+REGogCBHMKbGfxdHyPEgu5nUekrR29I13dF1bE9NVK+yzrM4UONgg5XQD1CQ3GZ
BvII/DlRvJXOBHXENzz9BWI7Th4VyUwTMlgzj41Xpw7X/RqVUfo6ZVHdQVpu2gsFtuLZfVudQC2V
tBUgT41Lb9AlbwmnnPAY1+KPvDFfFujnXT51W0fBBVOZoQO3dN6xN030W0schnjipNoteIYEiVaB
SsVjKgLH93h+9jU9CG6ivI9On9zjyPN16ion4XEPhiEt7BLmPnXtoN02GakOA3oCbVh0BEhZByx/
31K+5lHDCwztZQn4SeqO7/VVa1+NCmEi9BYneWmSCpr2aWsdm44V+2rCPWw3ut0d+kbrQzsd54di
zKyrqam65giwm3a1TAvaYtqcPZUTuRmmOXmtAI3f21bTvpb4xxwMCPDuqFtxxJ5+eEWD2ohm4rdR
5dcki7x+dUOK1TSBnlR/f5mAflUILAM8grKejL9a7GQs+7TNYq2sAqv43rFbgu+zWG/UahWZxPmk
LDT+oIglHkViVEp+oSOS9/XK0ywW85FWuB6dKyt0r8l11Yb1nlz7u+wmK8Li6wThd/xP4NZpgqKO
VHN951FFcM4i7sM9ADyTB4zceVpqXmHRZOW7PsVrl5FgIV+KpttfdvjzM/XB0vub+ORA24NmkAVM
vbHdlk++h883NYNqhPAMc4ltFXRS6Juj1XymlTAjKFt9amcAGQ1oDCTXXV41wcyL40SHV14xNNw8
6OWtydOUEU9xI2ydaVCfgCgMvUqQFkgh2muLac18lsVzTm6NrtkZpDwaEEK6vJPn3wylfCgaugSS
zud8AmNFjc4Z4Tt5wo7OGq+6uzPr33rxL9JEkBYQwMSsjTnqkbvLSCqHx3TJQcrV/xwKFbvO5o6d
mBBLPXGKTMtR2/M9jgQuCWc8SZiNYFipdmwLnYUt+7MUOaB3DjMTz0a0xXETo9cNSwNt12IeuQ28
7/Yb35W3tAs91BgVKb3IaT4GX7RUDcsAyyV+wBmBTE003S0Gjcdu3sUlHWNQZ30Hu/StXjSH1PT3
el0oLs+to3ZqUtpVxukADGaRxfqa3PYL/LyC2o0ihJ1/uo/rkraU+ENiDhrW1TVVaCafIF8VTggg
l339nMkFJxrvUDAvgurEP6v4YUcrj0OWAO1iqLkIQQsbOLMkIuXBghgJfWBdgO5mFi0H7afCtng+
nH+6P7bFPp94J20WktHcxb0JTJ8VdkEvYB1NBFW4IujD6ZqqBMTO866PqxWbfmIx7XnFK+Es/CgE
N/vDtAd5u3JidvPbIe9Adod87azE6etsMc2KZrFffNOSl6z4lhUvlzdv0wcxQgAeOhudF7nzp9Oq
q5qqymLDYnd53jyaa60wsbkKG2UZhFvw68k0hj1UBwd/rrM4e69q3Te02Cem6qretmITE8BSD4gv
yc/BC1PXlMGKsb62gxXP66emVIHpVUZEEDn57l7JG+YUYinF70L77KSvdfN2+YOI33nmzOgCv0dz
vI2ktzKx+mWxTFxOSAK/gnkEhEiaPUW8gMxbNt2XjZcqzu6mMyOvQA3dAWmqnFv07YzfxxtgIRJ/
h/dEjIHOt3ExjtpkP2vJ9ADCex7Yrf90eaXnUzoiuSLQGIaHi6RX7PbJbqYp+HvdFBekYFwsk6Dp
gmkOqhdkWwBiRG6MNkh+aEM/An9Rd+Ue60fQ7iji/vm0ifQrpCjMU1CJjiIbmDLDum5mwwyqqaUB
QE2v7oiiO4OwQDW7EMmZmh0Ifo2A+donTR/jy/tBtj7E6X5ILgxt62RyXJGX/Mi1ILmdITn+Lcd8
Y4q5/CUqgTqqY3EX9mH+mv9aFfi083wFn8PAZ8DhsfFfkvnVRsPBWuDcerneGsYSkgHiENbrOqrw
32dIAAgI44mDCUDgZ5EiyS43GhXhlg1+zx5fnh+F9GQT+k/6c79bohxATf+oajLIR/fdJOZsBJwW
osUyEoDbjBO919z9av/gwyMYfcDGpdjBs1tQGLHQykABGo9FFDc+enS1ssXuBAd/t9N/d088YlEK
ygghHj9ESQDa6X2qVOI6y5rerYqZCqKjGIlR349WC9RT296DALTzyv3YNUMhblhcpVdF2B6mryMA
Ar/ZtfHFVXLDyi4Dy3iSgB0JvTET50RyGcdZuQ9AAL4jmPYGtwpM7kYWkIazUhDAUNmSYi8v6yYz
hC3XTlnULMaaH1C/IUdWOA2N8hT38UFf7bI82rY9v9haA03hrs+6TwOprOsKNcghwJ2a/pihKvGU
ov6EOVCzeemh8NcG9lhyMNHM9VCGOrirX/lU91FaLOjZ44WcBGQuvN088eSLZ1j9V8Xhly9ieSsl
12EVnTKQY5r7HCLoWl9EDcCpmIBYDiRNyoAsDHFnevW4Vuwaz/vclOOXls5vds5/r/9H2nf1So4j
zf4iAXKUeZWt43336X4R2spTorz062/w7LfbVSzdInpmsMBgcYDJIpVMJjMjIyZd0krZO6HHX9YU
qmbD2jTT6mC3a6/2QPil3bs3RVD7LGiusPEVgRL1T0kit7sFaLhy0nAChJDwLnOdljVjvhpRbr62
FYcRVNHlXZZZ0E9PSuskFXHzGVTUVnfXuXk0mkyG298JNC6Owv9WIVzgy5Cagw2/Qtc0qis+a3GV
l6Xs1pKthP/96O60antDdoi9gtZymJnqvaKjvJ26V3ldPplW87oo2UvvVgeHfSnLO1UbrhkZAl0f
ZfWYsy75h+ceLVgIPy0ZVIf1mxktK/U3xQgdi/nbxBuO1xotvabcojX9yv6a44kbtoCJB90w53cR
bxHmFu1YrZoBfuz2tQ6Xwxi133S8MTDKIttvsWJhIUXhU3i4QDhdpVibK4dJp3WDl+/MzATD9zrm
FhZtOCTl1H8ZmzrxnAbcMlNDEp9Y4wLJO2pJEoTzbw62dhS9kEdzTgdxvaiqLY3FOkABu1d7BJ0+
hAkvnw8xA+GrPLIgFn9ShltkorAAFCpw4mpXRHOe3gM28LOYlWutclZ/IfrzqMyyUvbO3XlqWzj9
ne60iZINCjTFnNgIOuq1mj+N0QAxRDMCo2rh96/FdeIbRnB51ZJ9/cgQj85SonTqPCRYdbOtwQzG
rMAAoD28bORs3OFjb4EkQSGZAyBFD8rp2pNhgRXkBv4K3origR4aqGyoN7LR8/MQhK08MiUEB8am
HBhu9HTr5HOqxiBl9PpZFuf4fXv8UBHXIxz7degsu2xnJdLapwSSEs56X2F+AjIPbm34SybTzpEt
iucHR1+pHsq50E2+fzW6C6bhjc6Vrv8tDldclZDRDINhKD1r0Tu2X+r+mRk3mf5b6+865BK4PSJZ
J3n3xH3IZaDkz+nnT1c1NLQemA57VW3/aMwmHkvth77Wn9SxOWDIM86JHSREk4SS/c3kKh3/MStc
hBN/E039CHJz52pafg6YLOtzIjlXO0bwn4EcAwc1A9ospDSoZQORmsBIqYJncuw9lt12nexgneeF
iP5/rIhMfyvXDndTHrMgRWik33Pb9LvsPZlk72SZIeFTVYwVDIS6CBOkD+1xC5hbeSQh/rLKCCy4
lwln62RNwudh+VhZPY/0dW/mj0Sp+qhcp+GxUSwraMtSuwNiJ5WwBcnWJyQuxVAQbQIhc9RAaNut
KAaa35es8/qWSW7TnYDLa+J4J2mYMDhjZSN61WRKD0pwZ+r8bbH9XjY0vbuWIwvCY8HIW2MrJ3yr
ltVKWNdKftimrX9M6qy+J8Y8PV2O7ruufmRPcHUwCrt4CWFFyVpfl+N0TWjmd8YswTxKliVm5UWd
5FbfrYi5Jt46eG56trPeoBEG9cNForMl+UhiNt6aLaWm0SPbyJ8n7RuB4MflPZMZEJwcJPpsqnWE
Bw1V8LAflyTArGAiQVHJtkzw6nEDD6dL4dXUnT71itHebT1kkBK06jKr6f+JZ0POGcoKBO9xscrg
pEvJOhM09Gr7OLKvFf1+ec/2AgPGZlG/ACH2eclMowPVCL902+6qTVMfVT1v6wbw+aBGNE+S1ZzV
xnAbaqiWYGJcRaHmjAwAKMC8QPkLIWFJg6Gq4kLRzQfGnF99wqtT49B5I6neugWU9GOpbF7RTM9j
QWSc+3vrPv4hgq80uVtu+gxhzNLoMa+eXmHq1kuLu2SoAquUhvq943xsTnAaTFYMBhBe+IxrF2WF
/tht5S9aK1SywXtH4NgO//tRTmMrs9LQZlOitRm+tBxCD/oFyTHbOwDHNvhaj20MeWICU4SMhsZu
XyGhz/2566MC/77snDJL/O9HluqaYXzOqUB5y7U0F/taV5P7YdCA0J7/QZ524pncYY5s5SloewxQ
3Ubq8ANcyXFmxnoS0UnxlhmqZva7kq/x5eXJPpZ4p7h9lsyGCZNjcass86Hpp+fLJj4eAeLFD0Yb
EG9whQcwiZ0uS2ezrZQZ1BdmX3nIoSHXqh4gs9dLOPhAFqSRbDJ6/5v9MSgsai7ryQTHux2NQx4M
ZRmDipvaxFvHX5eXtn+k/hgSbsga87QTRLftSFm1oHV/6DM5SAnU98PEf42APup0+zKkoZuqwohB
Em9FaWeh26FP3rK59TPZ1u08gOCCf4wJ+WAHgq82r7F1XdH7VBm9YfvuYDogA1+D0z82qyT27/of
RsqQSOMReTYvr85JqvQZ30El/2wCU5A4piS/kJkQTrBeW1ZDbIhJpE0d2zqkvRvZo2DnwQPUx59V
CB6etGtlaAt2Td3e3ObzhBxmLN6sNfcogoRhqGFRSjZu/xojEDvS8eKB0ogQzhdXowvG8riywxJo
QR6aMyhCFpQVgEn7JSN83T1SR9aEoM5so1WSlFsrX5iBWpTZBsWi+5UioyE5o6r+uJ+PTAmxfVHN
ZSxqhIviqrlP7rrbDCIqz+BtD9cCGose9bJvwydUsPsHjLkFybfg8qHej1dHP0BwGEAc28KZ4DBQ
E3vXAvJRI/6x+C34U73WdyTxcTeIHJkTnMdoc0zEMGZHU5lfAdp2a1TslmSySbN9Mw4IP21wy+Dx
ehpGBgVUsPOGVVUa82cgGvrlZoWY8uXN+xhqFIM9KMSQy2FJAG8Kq3Gp7eaFBjNdYF67OaDqQWL5
iuopz+qV81Dcr0GBTeScd8QbbwYWTXf6Zy3sODm35MecRU4A6tD2A2EhODlVsJudLrmYF53mzoCJ
bZv9bm36vlj5j2qw32ibRP1MJEfy7Ix8mMP9hgQTw1Vi46geTdpNFFPVgwU9jWwoMe6shc7axQs6
kIfLG31eoRasCZfc1IGWbNSwOGJk3dOGKe63tqYgh9jW8kFNUnqYiiU5kJQlIVnrugJ8O5L8Bh0b
ePKx0dAAjh+1anQfMZ4i3BZL5jJFHxP8BtDGKR6UZaDl6Fceu6LXaaC8SsydRXJuDpBFYJn4EJ74
PTe3gvxBq3DCkwGisPnqF5ETYGFwrOygtkH1S+ZCO9+Uk+A4aOvyyvzZNy1czG8B6xanLcgcCggr
QLgi1UNKMskH3bEENhwQRgAmAR4t8XwuOqalMgsYRa15WBvdX4vKS7THVJNRUZ4FAjx9jgyJ9XBV
n5laVkMZF7blARrp9+YvICjCyx/rLJEQrAiugfGbVnfZWIKkPlefBkfBCAHeV4dca4sDgBjkZh6W
7xguoy+XDe/tIwahUbfAvcgJck4PPVmAcbMysPCBFAKcsTFYRIHqUw7p9OvfGeI/5Chbp5uBZpvh
lrGRr98gtB7Osz5Dns3JA6hXXV02tvfREMtAsKOBW/gMFK9CNnXtq7KKE9I+b6Z2k1tdqOey6cw9
M0CwQt8DwGD0wMWkotC7hWl1FZdWcY2BIzBQlKFpb5LAvOccgC2ASFfTOIOb4Bzr0jpuY+dV7FYO
8DEbIJ6g5XrsVhqlav+70fLPlZnJRl8/YEZCuAIzEzYQaCrigMDt9IuRCj1LiM9CedhN3dor9KZX
0frZtpc0X8eAoxVvFbMbnrYJ1GSqiX6QBj7qwNzKFpLenTFdjQ6A0LwyexhNXmMui+QqW4EDzCGr
GZOFul7R5eutSVPVH1cyHAjbiEfYOoRWU2mPmMOu0YA3p6BW+Bs/WSjm2nOFuGELtObBRpG0AdmP
Tp8ue9BO8DxZPI/lR+46LH3fqyurQKNU0MhIgLvvC2ZKeuw7VtCjAXEYJ385x5YzhRZoRUNYCm0v
M6RbrXt2uX65vJRz98FLEieBAIZM8C/BSzWmGc04qhian7NAr524Zdc2Lby1fNuaLKSFjIzgbADL
ApwLCQRHk3EVWNFhk05Hu8LZ8v+DzPcY7Lm3/WkOErCzN9F8aIMpl7xbzvNQbtTGDD1YrwABFK+7
Cs0oc5zB84H4GXSvUDL6lQUNCIyuxlfdyyG+513eV5lFse1ArGldSQM2gvzTEgB0GucY0PP7d/LE
KRVprKqSQLC7sbhZcR/Z5gfn7alXMpqa1uhiqB5qiKCu7L26RM3N4/CwMVCDRvOUwhslV+05EAQ7
e2RVXKc1OWQap7X+sNo+blFzP8fTDdRwhnj4VIXrIV09mQ7e+cV0alSIPuXCXL2AYnwMMJcPld9v
1Ub8denCaeik+IXzc4j792NoEF1TlMIEY7gZdHeYaBUP5rPxbvqatx3yN3qTouPnxMUzAWpLxu17
fnmc2hQijN0NZjmpCS7EJYvKcoG2cBkpoIm/7KXnWT3M4HUBpVdO5y9y+k0QPEkyE5cHygmem3y3
0MUcyGFc23iF7s5fGwNImaC1DYI24ooNg3XTlzSrlgp0n02MUcVwcUEc2Og3JlmulGGRnYedPeQ6
77gUMcKBG0p4PkFneq4gbV3FBKwjMYny6+7gPie32tMQGhaOPoVzoiB4eZU7rnlilQfco7vBMSay
tiBTjTvT8pllHoyVxtmWP9jQib5s6vx5j608XqHwKKPUGKBMZsMzgxJq9mGXhVBg7P0iAGXIHcsC
9UfiNUF7/6XwJshRyzL6nZNxbF/kvtJTOjelhbWmSrd8cywKctW2zBrJlko+pHgATXQeSzPXq9g0
n+psAPXJLUhRgsubKTMinDg318otcfI6VlA0VurSd+aX2paBIvaC9MmWCfftWhYGLTp0TKZI6cMU
RFNXNLIx+ODr9tsa1D/roGwDR+Ipe7fRiVn+JY+8sthoteYOGhZ9qEFWI5iXA3/vDWH6CF453b6W
E+fLnINv+JHJti0BJgM1aTz267PiNDfj8LeSUEglTlYlPBsM6iisy9FNSwcX5JXMG1KZ3KPMLYQg
MqtJNqwTF99JlgdwIfi1q3xHg+nbZe+TRA1diBrdin/AngKQQndVreqztprBhpDvMqlKzhlSTdg0
IWiUDqlYzbBpTlU8FL1+5dAkIPPo5SpA7dkzyE+uewxQzdC6urzI8zrrqWlDKL8P9ZAZToZ4VV1B
XkX/VmEAKPfTV+AktjdFGp74Sk7fKHAPTGfisae6IIgRzlqWdtS0NXDmVXZ7s7Ym0MdZsKnxAAoV
ZcaMJKhYwJIiCST7q4Q+O1DE6POePY2GpWqaFnjduCmu+Onma1Qrf4QGQTCgNCcDg+wetCN7QuSy
NzY7WgudVAr1n6ktQUP68/KH2z0ERxaEjRz7xcmqpEoxZ1S6V9U2QT69tinQorI4tXsO0EzmDwMA
NsVZIPDLFAyyH/xG6z+lm1f2j73r0wjjLoD5WdhCMOqP4eb66kGWc+26C8Q4dZvDMSB7fxqwlK7p
iDngu2lTwSJaY2wXo9Sa/m1SWZireEr2FeT7poFKzsX+ov8YFg5/Uxf9tjZY9GpggcoaJHgY243p
twmTbTB3hrMzcbRI4fT3iTkm4Cav/o/+Qmd4H5RodawB+9LeyYCG+/fO/8wBk3q6pynTJ6q01X9e
B3iTgO/Qmw7Tx4OEvcyfs/iyp+5tJaygrINBDgAgBE/tQMkGvBkiDJRGvtSq88WY1DSwi/Zmw8+Q
fLc9h8HgLjjnUAkx8bA8XVzd9n226m6FSfPxcbF+lKhZaeYTMW+MCgRto+aR1Hy8vMC9w35sUzjs
utGZ+aoVdVxo82fFKX5udv982cQ50hZh2gDpNtF0QO3PcNPq2q+payRInL0JT9fMxxz50xyXYR2b
gf5uRaAZcCPZCPtekDFQKHNAiAYtMxEaM5MGHXsImMUl00D4O3830vlab/vPktXxryKeAPQvQLTN
aR7PWNM0o0qY06V4Jl+7Hn/NFYF5xdWDimupKBx3t0u2+Nc8yoH0lZWq2cKWC4oNv36mUeOT1Mt9
y3M85bec8eIcRcy/3dHq+C4fWVyMvstmVUOuHE+3NJoOXYjKiqdDS1j29N89a0em+N+PTKWUpabC
WwiDqR+yxPZLSFbMlhsseSUhBNj1+iNTQmhGIa+xJwOm5u2hc83DPG6yOsZeYDzeOCEIb8m8FSkD
L1AfcqVrjNUBYA457/m2uq78ZZbEjt0VYeyfcDk9sFsLsaMzOJM4+iGxas9e6Ry2TqausRuduLYB
SKh4a1uI9EpbzjjHsMCzkDGu4zGyr4dY5gV7BSBwJfzPjpjU2amJCS/u4zqBquIQtEh5MqiK+tqE
9wX5jfenD2DY7F8+x/x7nB0tDFpw/gSCQC+4xDxhumJKcxwtUPKTxQI1leF3j5vR+E73pTBkiNHz
KTqcLNRiEetBooAmlnCycJFYEF0uQH8Yd1fsmvkZtJfDUguchzXgzezxpsn80vaS1PsnKR5kbnRw
9/PC81lsXCe7sHvscWsfMqiYULAwX97O3c94bELwfwt5B2kLmBgCLdKCIpqG+5SC9x5j8t2zerCD
zvBIEyWgzPuXpgVPHTMl72gJ0/QdGp1IuQKK+fzNvMOQoItUYbzqYsP99I+i89GSReanxKlYu4yw
23ceWHDgt+7zdN3dDKEeLXfrjdTgXoxBx9VFGRFUQWcDzW3dtHWnwuAaLxEnBui+a08WtCXqyA10
Sc17L8JwAndUvZHQamLVZCuJmY9mBtZf5UGtn1UgaC5/t70L+9gAX+1R/Ic/dqROa1yk/TNxrrcM
5TW1uvp3RoSEzu36xkxGlGUg2YX5gGtleluYpNGye7Rxu6ArwTsEZw/FrUhWtCxKlJO5QDHIkm9W
sg2e5m65b2zmVwa1SM8ys+/dquu+QsbPY1K/tMX6COHre2bmATjsf1iFAqFeGep+b5ePf5uQQiwl
sOpo4tUx3RYva69AFGobT5c3effw2yoGk03w4oHtQQim7gAdck2rcPhHr70yMSo32V5qfh4A8PLs
2EChlCSHKb2WVRD3cohjw0LUKSvFShSAdmLD1hK/n6pg3sZ7CxrlwF68SVa5d/y4qheQDy5es+KV
UQ5GY2taXcfuS/ua+Y1vfTHi8bZDdpSBPUBibXdpOB+4M6AHiP7s6fEY5kTvqYnjASVldfW2W5Z6
zAeNUekbd4yEytf1wY71oI2LJrpse+9u5Hpa/zUtZGZkJGhPjgsEFxcj8wbTgNCd6ekVfcxobHN2
eyZJ0HaLHscmBQ+yE7qkwD/z9AnIcx0l6MnTX924iTrTqx9kj4Xdh+WxPcFxzCGdaVOjoTf7GOsh
kXYo/cFrbvtbZAF+LhVykhoULqlWcQYylR8vWZBR/KzDLNINrwXbAn1uojQC69DljyjbUhFcgp5G
S5cSZ8OMrdUzwyZGkfjFuIY491sayFIM/vvFfOpoQz8eFkfRPM3U1dkGWANyYkEdP98wrze3GLbc
jATqQMlPVR2NQ5st8wMa7bnkuOzdVsfmhcvEMLJh0xNkV4P2jLlBFCNlHdldCxgb59S/KjSlhIwb
uPNGV0CHB+1qkN/pN6krS0n3QrV9ZEFYg1JWQK0siC8VKinkoCjMA3zhn3gFaJQIr5GB91W4EHOT
sBYD/0i3n1bfubb8CdI0Pl7McXfdNb6sKLbbsODUSf+1J9w/M1lHw6QQkuDFAN2HJAdHxwIWMEeg
HAnng916zuJJVslXceaNR1aF4GksKSvrAlY5ZZMaVkFpIm4uvuart0OMfuXrZYO7n87mcG1Qw0L4
RjjdHRgX1VxDOAFPkVfS7K7clrt+2SRhctcH/5ghQjms6cyy0zq06AHr8Cpj9FWjk4SNMykz3hQB
LPW/SyGCn2MKB8MPXF5k9sG34XpJ7X1SomiJIFIQFUU0HPSXer6ZQi5lWaoeyvy/Zdf6fuyyoViE
8T2O4RSug41hn5mBhXbBCqK2PGyrJ9cfwi0E+WhzlcuC5f73+2NPuA7QVXPnWoN2AR7WV2avf4HK
+e/GtP925u1jb4F5wpsdPIsiII6VowNmL7iJrt8B4eSTYQ7/iSP+sSBc3R1b7Sm1wOlv2fdMfdCR
Uyrpr8s2jN1Y74DaEPKRzrk0gtYpYHEsIOKVpRuUVNqNYFJs2aZw0YstBJkJSD3IrF07LfiWaA9o
XO0OzJ+s3vLzdlp8yukb7MSGnjjrSFDolD2ibL88Jmv6XkJ6McTd/KpaiRGkNFNCawYHNqV98dLr
NhS8msryFMABPNdZVN9o1K8diiHe1rLRq2xL92k/srBSbAvDtOMUQmEJMxOc39gfjXV5sxLHerm8
KcADncUcICFAnwCFI1QUbF2IdNpsjpCFgVwUOHSGWwJFCjAmsiJcO5b707LZiEXGmP5WU7NHC6If
qtqraEK/Fro2BJMCGasawiBXTO+yw+pQ6ne99spRzD51gKVaAIDwdHAn+0015N5Sa2pk0AYhh/1u
ZvYCdPPnugYbjTk9En1S/RIASEyxNw+9C00poy6jelZvRtuI1DqD+riaGa8kXWnoaOSw9i5+M6gQ
Mkyh6Rt4/sERO/pGjXY8MLKv+jQWQUEm4rllC37aWblPoFiF3QyXqTr02awFabbe1BW5rVXAc91W
1fzVGjdfJV1/2IBGD0Bk8bZu6N71rRONwB1648KyUFEBoEy6sHfbZxfsKXRBc4hk7heF2fddmj5Y
U/XZJXP/oNHaDLKxm0NAob80y9ZdJaPzE5S5Np8lobfd/KalS6gOEOSkP5Y+vTF7o/DMrssC0ym7
W5JURTQ27ru+VkGTbiyyW62+0wYUX/SpvNUTTEINMqr1/YCGug/XDcXrXeTBA9Hp3LFk5lGVE732
fvlrwhWog3hCCZrPl31x75oAUI1PokBc5IxxjW2Dm9gU8KbJsTxa9sAwytBiPACLF6xjQcMZjHhc
gVdIIxpW9Hbr8Jtoi632BVosfjdpkUluNT2VXEnnwdlBVqRjqAfZFxCqwmVAB8BtIeKB5WhNwF2L
kMnTVhk5yU6qcmpHuARormV1kkKYx4xdw4ekt8l8LvnuBJC64DobQbcEkA+NL3+tnZr7qV0heTDX
KrXQtuSV1iTeAuPgXJnoVqq3dSSrtp57xokpEXEDzSYLI8RQyWhy+8qqXbBYmZI7bqcYcGpDSCDa
bB1B+Wjgc5UReG/D7dDedO118ZmTzGlv/WMWurMng6jIViYkzyjNd3Nv4oBBpyfAEKXjppKr9cPP
Tn2eLwxK0+gAojcv3t40gyJgYuA7qXFy139aXusnYF6vmltoSUYcDKYGXF5btrL/z4b+sSvc6Y3R
zrXV2/xtrEUAhcVLf8PrmmuARhr1yNU8ACEpU7nYaeNhuQYXEwc7tU7EBkDD0CmqUyjcQ6wn2HRv
RTv9WglBOAcZ+nDzE6jYTiSYD7Lsb/dT/jF81hGY+3EzU2ixGhMYPckM4DKpXMmDkW+a+DEhmKCB
2B61TVtc3ZzgAga/WQGJ7f5esUAJZGl+rzo/aQKNb8kJ5853Zoyg+A+NNgv1Ix7hjh7HrpZTvdBx
7NTedjzbaGowD1lvwL4fxjb/oqfjnWm0kWJN97WqHdam/5pBmufyr9hd8dGPENzI1PNx06gOQSt0
OzLK3to8veZPlTaT7O1uJNWPTAkRe8kaYxwYIqlyWJHFHOhrDwJGUKrjCTj66ZcmoPHfX3pIv4DM
Bl8X+rJn+hWoTNZoJOF0jpseTBowM44ksu35JZ5GBFN7lm2cDX60kIfD0w/6krnj3jlb840x8nb5
G+3v3JEN4SMNbtFXzFX+c9aHPGx6jxzScPLK2ylkE3I6FPxkjYXdhR1lrkLEXhaK/slocFnn2vIm
G7OexfxZsrLzouJpeiwEaDKqKdiCEE5UtBKtGwP8o87B5I3SyPZtJOZAnjZf9CpS5sDwWwCdZB3N
naGT058gJC1u1xSFWWAq0KX6FYrzT6v1MmX4v9B2RY3CV2ftUGCadWvr92rJvGRuAzptEEiavCkB
tyatPVtNURLVVL8uf5sqizfH9l09u22b7jMknn29d+9SdXzR3NLyZnVWQRiwHup8eiaLHarQMhzs
VHLe+HE6Di+I06C7h3Q7QGpcFlc4bsPIMq1bMK/G+h/ZXAdjXfklyKM1kNZtpiSM7BrDmxyNDkNH
K0qIZUal6fncOGCR7VmwKsTvxtrrder3A/PcXAafF33zY20gbUeLm69OnLwg49KCPjoDIse2Dva0
+UMhC89iYBRMiCMIak3cMhkwi6T3IwAIhq+a4/ukVq9ObX27fApkpoSTVnQLaDEmAOYzvRh+1Gad
PrRWrR+YO1tB1qZ6cNmeeOjEpQmHDqiAwU1VLM0YqtbrACMxwOpS9DcUbEK+Oac3eIVJ0vWPJFJw
R4IyKQqlKkAyeBCf3nbKbBZJSQdgxNKcfXOVkvoT9KVuy7yf7hs1W25RPjCDtZoLPxmJdlcuehJj
gqJ6hUyD8T7PDH9Jh5R5BZ3t19ZtlGCCk3uYZNjAS9RkD5AOTCQNz51vg5/NUZdA79lnr6a82taZ
9JjTIKbljVUertONCeCG48hqbGcZPz4LMAeQ+wBHGZjRxXLhOAL71eIhDBEAc75zp3aN8qTsPBOL
9kbMuAW1Th2utOeGqYMHuaWM7ssGVKgkM9k5XfghmG0AURYBA6UQOaotp4ragniH5FUw5v0TY+PT
ZReUmRBeVZqZt6tRYY4xY86dvUBNJZHBPnnIOXM4k8Pa8CBFqVmI6wali+Lk+HL5ov3uzOTKmazc
w2s+vryUXTtoiKtcRNIB+OvUsbUVSEt15jRFBbrJmdHF+dS+zFRG2rcTYlFA+mOHb+lRujijjay7
OaIEa/W3TtU+F7b+G23j+8RRK6BIVRlK/aw79eGQRxaFoJ6ueumMQHbG+p2Fge7hYR6D/M4MkHO8
pu+tvC+w5xXgmcIULXC6EMUQtjJXi81N3BknYLU9Og5eXb1e/lhn7xesidONo9yHOgUXODjdRY2h
eKmsZR2373oHmUYMtuRPKLp8sUYPKUbY+vPBuZG3+naWBpNcJA7tcERB4TlfdrWzrHODd5Oz3W3T
cG1ui0wPY8cTUaCHpALUY3EViwKB9UKmlFFA0zf7MKe5j/sxMSTp7lnN6mMDj4wIuWiSFmpZqMBx
zj6H9KCA+zm9w+x43MUg4pRE37PMV7QmfK7FLtkAOaA6dr6mzyYvvLwMB+OO92yW2LxZgSC67CA7
8d4CTlSD9C7KZKrI2tKOi7UZC3fBoX43KXuYayXzrCS90Qfl71XBwb4JVhoX6i/QoBVrB1k3WB20
pVH/W8LUdd+pOgTJZAe5Yf2Tw2xBUBjYHaBhz0me6NRPCwqRXOVmChQPlXawQWCIAMKwwfQLk2SS
jdxz+GN7QoS3y5Smjl5B4WBVvuZ1+xsy2rLBp51EBrA5EOy4OMsg+BHixbytNaYxoIjiZom/rv1t
09HfhFWf9Ea51fOWevXQ/n2451A90NJxBgNUkE4DCKTG2aoo2EeNLTF4xl40o35IAR+97Id72+fi
NkGDA1kTXpanZpZinIox57oIK3tA4HjPTCJZyV4s5GoIGLS3XSQcYiw0Es2kCZd+MGPnusI03wtI
fK7J/QrcMmA6X62ITzHLHIMfWeFehlXAR8HA4lpnuKhlTlfkWgW0vuYx9ytKw8lBFQkj/Lidtaby
+3ZIJUvd2U2kVQCsgrwDVBlialXnzlYVLqggNPAGgLJtSGS8OrubeWRC7MISgNttVKTB2nG7+lXi
jShtfFPDPja/sPemithrdrBuiq+yaYj9pRGT4GQTRBO+3cdpgWVvXZNiaXU33aRlEjhu93zZF3fu
FYRDTD64uMIwlCDkAR3c0LYV5AG0JwEkY/3CBb9F7krSzvPQCz531YW+Lf9OZ8QgRW7UulmbKBEv
JMi1CWOfpjdri1ebWvS3K0LE4EOu4KoBdFKEvua9ktnM1vEapobPGVSdVD0sTDYtfP5tYIaPHyBS
IK0R8xk9aRfw96pQyizM2s873XhwldR5/weLObLCf8WRByw5y0FYDyk2hAwKre30tcjtxp9b9vbv
DAl+UOr2ZvYqljNuD+qKmsVseGz5+e+MCPkFNEUMPILwaab1c6utV2XfepROkvB6HoRAiQQBKgLU
LORgxPBaD327DYuKeoXBbizlk90Z6IeNvq0AnyR7T+1o7JxaE77QOI9drlENpc5DVUXuQ/ncbLiB
81AJ58h1/Oq+C5Vfw2+O2aW+rAa6c64cEPfZFojbMHgjsn1vtE/GqV5xlTgv1fReMuswqkrQu39L
lo6u/4khoa5AyqJLWG9gmY1e3y/5kD4Y2pZHaVqtkpC0+/2O1iRcj3qazGoH9Ym4UabDqLghmXqP
QjeJZJgsqpbwslPuHOSTlQkfcFCqWZkMmBvd1su6m86QcCbspNXYOxtaWJxlUT97l6DgYg0m2VjM
fk9BftAOip8csm+8eZRGfzvQ9vGhEM/xmARd1xnipAWydDCMDgORS59dFRUbbjI1pRFiWRIaVSEb
EOSB4fTK54v7Y0840zaUZfqC5MAaQtOLat9LgpkGInmZ7Lr5kRHhInS0dUPkwDs8HTf13qooOvz1
TE1IA9HqM5umVeIUslXx7PQo7tpjqqJH2zRxblbP8zREttncsaWTiAHL1iUknBWby7YbEDw6ZUpf
7WbriJ9ZqnbnqMscsSU1ry87++66gFhz0DPBO1lEJZhp1+lKa7CYqC8VJGfd6sZlzt9f9iA5+58R
VwCtOaRjU2aM0H2zrKvNIT+qObmtZ+V2HMvg8np2Y8WRKaHy2FM93RCGmnhBCjOAJZpQoD0Ws/Xr
NkGzMksll4tkA10hDo4qKoYGKWBwcgOQf/tz/1Rpkor7Gb/gxyH+mPPiTE5n9X110seZ5eBRm6BX
ihckNe4TSjaAElj1upSkvRvS9DtAVc1NWTVOvMyTVDp1Ly6iYmmhYYr/nY0vNZNLRsfAmaNdo3rq
Upo3oGHC0J6qN34yL41XjfriDyvwSdla/C6VuvbosjwnaGn54EMfAOXSZK3ivQ9+/KuEcDNYNQS0
17SJi+5ANddLieMj7vpF/j416z/wrmNjQtgxDFYAAoAt6HQ0h3I81zy3w8i12i3vJrp23lLqkk8v
23Uh8DhMz+s6g3/NiYIKD7mbUvX98pnZc2EQeOGlhOQIZUfxfh3Grpw3jiPbgMLSm0jLMSiSy/R3
dr/UkRm+0qMQCs2CoZhHbJ5jJcTrWfo+m2YwjEXm6aS5NRv3bxHp/NQAngQCB5SGgcwTgoGRN6wl
c9XE6qS6vtJYIWm6l6xu3gan51R37L5bqjtbK/Po8pbuxXETgqSoveDNcabq3QPTphN7bmIdB9an
df5Uli2GQJX1pUyo5NLY29hjY8LGYkC+KUwL3Za0yxKP2ssDNI4xsLH23kidSLeq1r+8vI/RL/GS
R60db1B0ws0zUZmsNy3qUjAggjY27F6dFCHWHy1Pey+feT3SZ2/dTX7bfWLDwZni/0fal+1GDiPZ
fpEAUSv1KilT3u2ya/WLUOUqa5eojVq+/h55Bm2ZyUneqh6ggUG7UZGkgsFgRJxzVu8wUt8LVVTP
km32wG33NuJmW5Y4cMlKt20dHeyZXaVdVOkmTt0XjwRNvFrZYpDF4A/GtmO081+Uq62tSY5aRtKn
F8UILYneZ5Q8GO4AiAw4opz63vTGP7xRnh2lcSHMOdmAWgrBSjVIoBntTaoZgZ064FiBimAejPzJ
xos2r38qPvR2fQkfGlRbGCXEkwJUJ2+TSbtFm4VV1naMt9MU4NDW/aX5AgqUqvxWP0xRWQTF7XjU
y2PG/Y3tggPJd5nxINm690o2FkkoRF0FDWewxWGIUqx+FGg10yLDk2PWk5eEz59Hr3o9v16ZQ+1N
CNE27avWiA3kX9WUN/46rz81DTNOOEWA4au6zpKei4cqiI0YgZbjtsUfPaqeFlevTLwDrMh9AaX8
NYBlGLG6Aco6KMA54Xu//355eAgD0gm1DXTLhIC48Xw2GEBqohjYroBWlhatOYjYLbPNLuK6U81t
km2/RPfZGxSyI06n0Vlta1uheTTASpwB5fwFyruP5q3xPfdA16hd5pF244FdQJF1brnyOdvCtcbz
ONfcljcRRvYwZj0+zQayD8BRcn8YjJvY0aKqYM9OWl/+/S4DV4N6LgDXp8PxvamPqctBIVKtbjCA
bqzQIdmHdysItBSB+M3nxUVC7G2ro+FgnCSGvAXp9LimFQLxdxrVPzACQnGXokoOVVjjOESOV/sg
Y87Ca9X+yp6xgLxizBrKLSgXiuwl89DwBmKmFSiQTOhcjnjuYaTABN12pTPTz/O494vBOIDG9uBl
7NbssuPc/jWQD7c8jIOeCW9bC2IJwpspMZzZsmvQhGF39ToCP/3W6GsCYN2rwxiyEuBv1cSu5Mrd
2xQHRjpOOzDINAzxLgtI8lBQdOh7NyTzJRDh4Xl/Ohn/fFshGgPoYm7PKBF26mgp2mK620YL2jng
54Pw05Nd+Wviv2i37efmaWEHdRdTMqOAjQUpDcR3iYeaoxAtHEALTD5PVVQtGTnGo54faq8a78Yx
a4+jybywS6r8AFXKJGxXsvisTWtww5WqPE6SoH74IUIUYZw3rI55FWH4wzch9jkmXyeiatCprAjx
IhnsotAs+JGZXKfuZ68+WKrJaFk4BEJ8A95hSvFk6oPzwp1mEwjCtOOmDz3se9NBjXAsj/nKrhGR
bpZFU2SHsltzZ1PsVRjFavOpoCWYH8CYTgbfM/6+F705yn+WJQLGvNrr2rQBwhzKlg/djIYSja9p
zhW318kHctAegwyr64GeFk1bIQFrdT3pytRGDaZIvq0NGBatleGmZKNKr/PkeAuWhGyLTF43knRm
UbM0X4t1PFSmWfjz2NzNaX409EFRhTn5RrCHDbS26WCM8b3BrXZZFlTDZ+60bRW19QC0NwMks1Pc
hieu92YChMm2Z+NNJKJzoTm54E+Alg52k0F8Z3kuV4op3KnCSCIDgqM46Fk/KUKX5JOBXwUkUNQF
qfBJ09Z0U2g+cII4uebUj227vfG6GCPkLB8UqeppNoUbCKoAW4jEEPCJBktVUDy7Ot5F5frALoEb
O8x+awfNcpff4Vm0AU1VlJ8nKYZgcvuuu+8GVWxc8ZumZkemXynZKA+o+VStehN2zuxBr4cyn2U6
90eN/Tp/K0i3FkVaB3Lwmyi8EJ27vNFjDJeyKIX+YN52F6aW3UPV8XDezElGvC1xZ0aIvQWpao2X
YKCt8zh+yBMIdngOcyHaaHWA1WoN6ALPWzy9dwSTQiAuLXsYQRHYRSl4hzTqZwdML0b9JejQ1B1q
ydEDEBOU3sidKHgrhBzc7lkypLPeRKvRP3foRvuzWa2KY3AaT4iHYSDMmgAoB/iXkKIMBXU4svEG
whVp8hAndnvRgdk/wAgHRAKzrAEYQI05OPUQwNQtnAUdw33o+AtLy+A4+LA5UqIl6F0/vwTWgIfl
MQ1fcAVtUNoasGgl8/TpjsIspvCwYKSl4K/8eCjKLvHKLoVZXn5JjBtLfzzvH5JlgdsRzFdbLNuG
XD7++xXtjYnoQxvVdRwl2XTMAAwzjVLBk3d6tg2Q2aNtYqGEg8lI4ZsZWbNUHDOnkQlWg2jE//SS
J3k7+11q9xDrqZ1QH0vzqogL87qZmsRS5PanERs/AFI5KFyB/AM4lY/rtHkD/a8OJOhec4sCegCw
3cGLh4tuhH59j2kD7cf5jT310o8GhWhGCvA3OTU2tkf2PsV9QKYeugxZEOsPHCRj561JP+NueYKb
NLkzdPHctWDqa4LKvYPUfOAgiTxvRb6JqFBR3AvgvxWcBRITZbaO2ESeAmtL1qCydb/CYmbbPuYg
dEzc5HjepHRhLjDAzjbZe+L/s2MvpcU6MJRrDzVEJHr+FJNEweKgMiJkKIPJYz3djICRJksxfd/Q
A5ZXHzwORiHFJp7eAXAMqEdBcnSDGYi8pvGw1Re38IWC23HWGp9PYJ3pbgqHKvZOcomjuoNRTcyt
bQxpYqQkdq0lVYIcjx9Ry2zxgLyKQ3bQFiAH3a9dANSQosAuWxwY4PCtKPrlJ4KI1Op4U3cGdLFZ
F+YusNU1D/BU9btG8c0kFxsWtzO1OesuXfDyzuX2ClN0yH/HtXsooZLpjDeri9F/Z72bXdtvneRn
uUwhKVRIgNNnJOZ58IQElRfVMQcmTtDp00Y2SpGtbNKPnu8EDD2MT3H4shzt1+UpCzGlrwgpJ1wS
dLP51lzE2xUdaOH82VY5FfYMm1ZEutAFi2Q4r6H7LTl4ge0GwIL9D9tOGVSY0CWBRlE87ILlWvVi
l68eTrUNYIJQSXxE46lakByCGhF7qdoAKKfsugSzcn8kgf069gdQpwO6+ddP17f1v1sVPnkB+UYt
7VcWrSAZajcAw6CFY/z5fMiR+TAIqYBhtGzMO4vj73yax7mpTRYVSf5ndIvLUcvD1SrvpsRWxALJ
7U7AjYsUbasMoL/x0YdZwZLRQZ8T/Ljcp8lP7qlGw6QxYGdCbBeX8dRWeQwTLImGuvXBVeA3/L4l
EDVDrKPVj4E8WM1j1WsX6QpygroJz++nfJGYzoCbYEPFwqw3O6ZmzfgFa1l/BjznfmCrIhhILluM
JwJFAJqILUcTkrN0aClN6DhEVeVFKatBsgcKKE07YtsDLWWKwCq5L3AVgXbAJvh4mIL7+NnW3luL
KXUwcgIIva/XU+lDAv4375qff711HwwJDt84dV1jFg9pE5Thkt8NiMvOGzgtO26DibulCB5IJtxT
Q41qGHsZGr+5q4+Z5VtP2e/laAZDpKJhO79zgLR+3LmkqDqvGLfim8n9lE/BXGvBzNvo/LIkLrdb
FWBIH83kvbHWHYZnIhv079Bpsq31qZ26RlFp2DbnQ70Ym4enDjoogGehcLutdncF0WUCi3U/j6CM
Y/6s/8nGx9G2fYsCysoC9GeD2FS9kuVLQ3SCvhim0UWoAsaocuqtdguV5uGA/lhiOopUWRbcgfRA
ewpldzBPi1fbmBVeW66bey9+89P4WlwVt+W18wTdxUP9WF+hKBC5n89/Malj7Gxuy95tZTY0hu5o
XhvRIv2cLvXVYheX06oS8VKZEb4Y3joxM+a4jQbvy2rdz8tzlSpuaZWJ7XrZrSQmBMx7eJRG6Xyd
D2u0LCQwNfLXY2/bwd1tmBCDnNWpwa4OMwAh0oiEfVTcOgzskOTgfMOtqAgUqlUJkUinHHPMFswt
LkhlkgqA7fKA9EoRyCV374dVCeGIegVdwBYBHPBc55cgeV/D2oWsHPSTBz9ZMhWN8LZL4gne7aIl
xCPoUmICmMCeaSN9Qx7ZlgDhhnauh/Rv1XCRvWFtKEviqwFzIQYl6EE7Wc5wrIw0ObCiCBzTC3In
Df/hJEHq4u1Fj+RU2EJrQmI+WnDxFqNDq7EGbTYd4uXXeSvSMPRu5a3FvvPyka00syZYseafKbvS
Vche+cW0MyCE8GxknjGsMLC+6Ehj3+Y6u8RPAce+HG7jO6KoUGwOfOIJO3vGx2ObDLyr+1XDRbg+
tBS6hWUCT1gBwY6m5h4PKcWBUm2gUJAY1oQhusNeVvyBqo1PEhXBisrC9vfdJ5rs0bN4AgvA+kSY
oT5OtAvPe4H0+AB0+1bWAdxVCEKU1C6zmwQXwvLUQ4dXnz5p45euhDzwqtiv/8Mh3m0JESjNC4O0
OhyiOYyHBZzwOagOpofq0jxkR1PhDafwue1qR10MS9MhtCw+cIbSQI2qwtU+BTVohNougORqOKTB
ijdWFfYMzxtVjJXl6nhIovuso5YI6gHhdmq51jvOXI2RtXHEzCH9miUBVIdfm8skMKENclC1vGU+
ss1UmYATbUgVwQvBFF8YCeZWo7oFRSz5obeK21D2ZsWa3i0IXpi6CR4/KyxA6PEm/up+I9dxCDmv
KP+xXniHTXlhuhkC/doO20sClcTUVyWdMi/d/wRhW7XVYSje4ifoPaS72cWyPPfxH2cqD7pqWkG1
n8LlX4zLbILwsYvi+VMH5Mo0qgqZ/4eTvG+ocOZAuGYXywwTVlTd6T+35rz7GD/Vj+1Rv8bVpTji
0nO33z3h3K2lbY68hT2g5d0ndsmO+X13UdKAHza25L8GuW0Hb+cvwvU15QWkVb1mBMVCBcXZagrB
Bkp9TCXclwukJkplurv5uBj5dxZF3vkZ4HCvgvAt+KCSR3KDvshVFcyfcHFeWjf1reqikWVSe3PC
xWY18TolLcIylho6bo9ko/eNvjucD82y+wzDDZAgxjQq+lqCmSGecdopG6O4MvmnNDOTKxhuQ3fy
vqFv8sUY2D1GwGqFWal7IpTgSbVJRp1MRWX5khZNqY/YTcyxYIoSgi7ozQBf0vmdX4Wl5c8qkUfZ
Wvc2hbs7tvLOsyEnHtmQ/7Qgzhn7ZmaGMwGXzIhhOkPVVZOlqXuDQth0ytlaWwMGtVoLJ72/yGyI
utRLsM7t0/nveAqPxIHY2xIC6ORxc2paY9tQcmTMbx439ZAs823M48TY0eXbavnq20jup+8OJGwq
uJnavB67MdLN9sIp6ae+HcOyTr4r1ic9fhZkazF3BT44MV/ty8HNhwqOyo/k2NNr24sqkNzV18tR
H6808v8xcCR94ZrvNsXs1eP2RoJYb3s6h00d1uHY+m4FJSD7OYPzoGg6FkHaBOS3YrXbg+Ik2Ows
C8cybuOqn2eEt56vvyerv0i67Kqe18C2qi909W48b/3pGuM900vF7Io8p9nZFr6ogQ5Ha6bY6Wzx
OwNiS73fFH4TWD+ggNQfmgfnuo5WRSYlOyr7rRaOSjkmTbN45Rh1CZrr+cWqH8zuT1oXx/M7K73k
d4sTjgnUhu0ubrC4Wgcvis5uSwzqjVp14Ca7auii2kzVurbjs8uuMQVUOtW2mVa0QsYwTJGPWglo
7+MLBw60fAZFLD14Ibk8v85tHeccaPtdO7uAFbW0Z/34psBB0J0iKoSn9ODvdlJIMIrYxHyhhoMP
pq0gw3DC1P5oTJVam8qKkFakhZbWXpaPeJ30kEh8ouxTSb+d3yuVDSGX0Oy+oDrU4CLDqzDNDoge
EHvcN4dO0faS3no7Lze2Y7/7KmZRlaYx4Vg33W+NGRdr/xktb3+mP8jSHiwI184EOkTjA0OnW2v+
TOuv80s1Ff4o6stUC5v0dsZa60VzQf9iXLtgGPbIl0lLgr59rBw3ypP4u5m3YcGnY+FBD88iN12H
1hUQ6dARmHPbT8l4D54232uMII7BmVwtj5ShB8KdqMzXK6tcjwPA7L3rXCb93ZS7192kRZTrfj86
AU152Gd2UBIVpbhyi4XolZmzjt4F3BJ56HjILtgRKOAAijB4kx02ugXV20juPaAHwLsIU+Xi43b2
SpNWPXY0zpD8jvUVGfJfHvMez3+5zQlPD/S7GeEgjETrtJrg0Ze51ZXZfPcIOEjX3xxH2wQGs2av
rXlx3qR0ZTZ6+EDLooshkjqwQiv6nC1IX8yXOrlprEdSHs6bkH8uzMkAJQ5EywnLcArBimSlA+J+
408H47B9roEdUOngEOnI/Sb1mUpoRbqunU1hK42E96TfbE4muSAu89umDYdOAZeV36M7M0JYAfN3
VpjtOEYlFAOCOcwTMOp7j204Q1em9D101vNWKTomf4i9mxVjzNzFS9+vWN0y3EyAwfOi9gfMIDGQ
CTjTE0ufWtBZWZiFHRn3ZwTu859UGmF29oXUxbZXzURmgvNg8KthqD4xwAG6il0Z7axwUOkltzMl
nHU6j4zWFh8jcKNfVLPjBGkHIsbz61EZETITYmrjVDEYWY3ifijtb86kKiOpTGx/310LfTZ6q+7B
xOwakTPoANwnX8+vQsx7IJxpQyVKxxCqCYSciOPRS60zUCnNIz2vjyPCcMZ+gK3eH1DDRHNN4QNy
a6DxQZVqk1QW9iwb8CJYQCcYFenwiccQTUe2vIy+OZZBnaq6k+J5/p+1vVsTtq9yVzTpCaxNDkTn
LO8br4yr0skUbbwtLOwj8JsZMC55iPIoYorij7YRz7zDbF/UxknU9y90vM9oCeUDlAEI9ZlpBue/
mXiSRIOCe892m+eeDYNGi2FFPB3zZgIfiP6j1lTNd+kW7tYmfLA1LplVpSvWZrUHNyENXsTDBYlB
2nZ+TSdvqrdFecAxwjO2uRghbUzpYFHe2BAFDUzroLthj1fGJj55rC909qmwAhsq0ekflWGpS+7s
CkF/HFY3NhMzjzpEPYeDLcbyfG++7LPPHoQhzq9Sup07Y0LoT7wYnYAeiKA4+2bXEKuFcAzHW/y/
sXLSJSemsbK6jPMoKfi1DkbrhrvfK66Sv5EtZqPV22a8IcouJjhjM4562YPehMQgDZxesv4Wg32K
HTu5LTe/AMAADE8W/j90pT7GwHxy3dhwW5CoXGFOYr6xguoqucpAuJ4BVOXrkMJVzQnJXGJnUpx5
0bs6tkibgcCXgXUkNtpX0DsRvyBz7rulpQUAsf08/8nESP+2SuD5N70+BGNPOGelNjTelEIoZhwK
33Au8+zpvIGThEq0IATDMempVVsdQKtJWHp+DV1ADJ/lITgDvAhtAgycqfZRFhjd3aI2B9pdX1VF
HQxsbIsqen8ov1QTyOJmINKKL12a+E45KAKjcpFb5NxZZK1WagnBIruQpoF5NENGfcjXgqYGje0m
Pv59C0TcVyFugbFj7q0BrGqOiWEeUkB8p23Sb+e/nizi73dSCFKofOXLZEBAa2z+FNXdYGWBMRM/
blQ7qPJD4bStVkOmwQJ5IF2rIUgMMDzPmfH5/GrOGwEv8cev1LKpWAmrQerjVqAZr9rvXMs0hS/I
otP7lmG866ORBIGWtQu2zFkqP6lYOPBHyMiH/91ShKu4XzvW2jYcDlM+wdL/YIMiPzup327+BfI8
aBWhrwHWbeGLDEvegoEYSPf+ADmS9M4Me+eIzDbaREnA1mxlfnss2xs15lDmdDvLovCDwUBl4hgA
sa69fTFYAHYlGI2zyu6xtQHNOL+RUmOY8Dc9wK/BLS4EQDce4tLtEOYXuw71lfpmrPsJaFwa8rel
o7cdRbUFqiEYQz8ZpGAM7xDNgKkC7ET511i7ZaOivCfzcKAu/mNCcIuFZ1oPnuwiQof4oHnLPSGF
gqFVbgLZ5kalJkHalhXEsS2sAnzsoZ2kQe/8yyIACrDQjnHgfEJk62kK7ZgJFtoVwtEp/KxVifxI
FoFpy20IGkLYyCAEE7HN0TjukzLq3eELOPteUWm7PO9YKhNC6DS0XmszDRlsMSXNl94r26NDB1Xj
VuK+WAi67nhCAWogwiGbvF5WPiVI7JARXcV9N4VA8la+ziE34CzWqnhzSKLbB3vb79lddODZmd24
sRHduv660eencrkg2aKwsm2/8LJxoFjluVAxkDCGaiX0PXjswAM22aq1Jk+MGn0ADvQ+mE3tei5V
XOySlMFFD2cjoQRx44l0MbFmnpYagVLkwAN9LG6rxj1yr/Rbbwy8tD3mhqtYpGQrP5gUHCQnqZtW
CVg1dIxo069NehO7P8774AnYACEH1KsQw7PALQFUpJAJ6WPfQ4sQDOiW0x0z20Abtf+O/wpQ/PYS
UrSfybBs/KEvOsTaAp4mijWeFH/efgDm+SDcBdDDCe0iK4CS11eoQEE1y4B6cXblhM3NXPp4VPlZ
+Le1z80cAYsZQHaWCTYAIZqzunPAqgdzDTcPHfdeoVz0Q6/Wv49QH8xsZ393CkDA+r9mJtu8nAF1
LxPz6/lPJwkfLvrfkDpzNqC4SGhQ5Ny18tou0Hxac5+5tArrBCTp563IfBBXO+aE3viRxFCr2dk4
1R4BtJJiPlann8u6+VrXnSIWSs2ABR0jiWBtOZntA/bBLHINuQSzCBT9mjAb60PXdorhUkkwhKfD
zzD4ZKEMJ0T11CgmjksFnG/Zlya70nJghvo/jccUbROpHUeHCaA5T3UbbCtpHLvb1HnYOPq5PVR+
sSyh7aw3tGNO+A/fCIM+cGnMV52IM/CRGQVCRR4xJ/sEJkmIthm/4yI/njcjczgwNIOqBOvy0Lv/
6NO1wUDIXIEwbwLGazT7aGCjwg2k0WBvY9vY3bmBxImXWRwCWFZtswmTB56dQRyya35URWyjCu2s
/beEZJ7juwu0B4ySJ8cyKcfCN604g1owCBgVIUrmm4DMAA+BibmtIPnxN4GOvVniuYQwxZx/T7vu
sRotJ5iT+uIf9ndnR0jNygbEnOAGziO3pSgL/4qXp/MGZF65X4gQ+/IeEMeG5qBWq3/nLs4Ai+z6
F+TwgvN25BsGCqZt2m/jK/+4YamV6V5sZHlkJxCNtipQI5kTuJt5r2J73/4lIQ0ATAvsYtssECYt
BJfM7dxImhqfhpCu9hudr2AcnPrrqhmDtlgr3yMlyO0XcI459aSyLttPlIsxkIzfcEolgCFap+ko
6M10q13DooNuadw8ly198lyVdIns8O1tbX/fHYy0Tj3N7CHWtPAyaOmXNfuHdw7YslDHglQT5rnF
cRU7mehQNj1qc5ynByfj0yUZQAhswv8POGKqK1JWV4XBNzkHjHGdYOoxtwm6Ardj0dL5+qt5nKL6
SXukIQ+8T/xn9lId1a1P6TZukBYDj/sNB/dxG+sh9pY+gaCOqYPLilvecpU6S3M4fwCkjrGzIkSx
VPfaJRtQBtfj4Zeevhpa5fN6wNyWE523JDtqJiZ23xqe0D0VjjTT9LGFuG0ZeRn0r7X0k1bboHMe
/yUN2NsR3A+KmXS2pglkVeYC3qSY3yRu/TrnpvUP+cbekPCBMkjqjnTq8miYhlvUeB/cfr6qG+Mf
EoG9GeELzWUyzBzAfKTWDC3bEpTyQ0tfR937MTiqRrjksQI2h/ePJGQdxEsmAq2XMlo087KBhrU/
dR4wIMNtkaFvobvxy3mvkHo5OKPf4Fun2gbxQCq3SUcc5WmI4hgCYsiHFR9KuigMkCO+GxakKoVb
0Z7bLJtbtOcyk4YL7YOyxKTV+tNenJsmGxSJgfRE7awJd2Ma50479AhOld4cPHMBbRh4Bu3vFUSc
zu+d9ETtLAknylm1TeQNe9fGZTjMf0pKrnOiauhLv9DOinCeNI8Vja1vqqIOr/1uppdzC0Tn+aVI
b8edEeEsdYDxGZnXguUNbPl+uQxge9P1H25mfKlI9mmai4uB8y5gozYovEP2WrZ0sG7Y4AM4Fdkk
TesAWIxGT2vx/IGb1AgAK3eOdQIe3MyuXyDQjUjftPbr+TXLPt/esPBmJpYLBbQcJFPe9JCWr1Yf
zolqcTJn3NvY9n13F3MC4JbXQl0hKXse9BNqgmtnhpjNu5pmr1GkhQpr4hR3PHAwAugL1GWm5tlz
oOahkedFpzdLPv9D3NgtTKTBsMBDZJcuOo4YUkijWiMY9khzQ+Ebik9EhbPMZ8/jPAODGh7JQVo/
aNXga02tsHLCebi99C28JaHoYEkkSrYvsWg9vL9wLYhT5LYFil0zSx6Hji9PpVMk1yzRgHlpqyVo
Bs19yE19PVRxvAJtSE1y1Y0Y7a7nEbKjcROHq2f2PiZcS8UxlX/g9x+6/X3nTo02dW7iYhhgLC3j
uC70IjYgcjoy6xqiQipSXunuQ3PXJDicEnHaMR31WKObWJEZtCDqQMG88FLFmqQPOXQGwLoLBI4O
UO/HRRl9rnOngtcOTdpdcVrdWZCIDuy6w2CRjfyhpDYL+j5z7jBmt17Oa2Y9YnyfXsx8JYojJFuz
t1FWY+4PkHCxh5lbJcawQcsTQW0cCrmQ5g06I/+jp/TL+egjuxT3qxZcm07VhEkSbC6KNmHZskMz
3Ov0V5/MV0wl03zCmvrm4JYBvDQm3dCJ2Va98xtmeB1iLIexzKq+2xVhQVyWeqCjB3Jfue18a47E
PSZmbAfzmGshA7ObT0zd8ZNscW47vHevTcw7XVOeWtE4OtYVLGlXeufFh/MbI7vvMG74n98q+HhK
uyVvYvxWStmVrbGHuE8Vey81AW0C1DLR2YXffdyOgXbOpNeouaQZ3pme23xJ4z78h2XsbAjXttdX
3eoVINj30IoPwb1U/MhJ6SqKh9KirAUtdTRmgSEDlcPHpawD5ntLiqUkoB/izPS1vgknDYoLJDPu
XIq5uNK0X5AQJYfOzf9wrpISkG/m+y8QHBnqHEtONRQXOw9cVjlmAn34iAoSJeuKb0zNWCcmayCG
JGTGYDznbCDQ4sYz7LNxIBcc4A87MkDR0AWJkmZFFmk9VDMxE4LXH8Y2Pu4r4ZY5aUObgknj8+oc
LAJV51uj/Ie3xd6KsHfp6kIIa7MCioWbnNxRVE+npAydWYEp3w64WP3YWMfwfyidAqr6cTluZ9DR
pKj7kca6B/3STwf0Nb6WLNHfe72HvMBAPwwMYyIbRIfpzDYB02W0eHlQLG0Ara9/sPAeoMVRmgLF
Usq2lVC2+EtaBWxQnCnpXr1bECdnIEnh1Wxys0gHu46Vvbjat9hU3eQnqk5bSN5fNIKD5ZaW6OUM
K913p/Pbu/7R/Q6BypCG9jN5NgG9Gy8b7hsh5sW+KGv1sttnb11wPExFJxyUJxmQ11fzAg7gkQQr
gDApJiabRYXXkF7xkMUETSjEgeB9wuGlfYOSkbtFKX084MVJbrKsAiJleNST9aIH17FeVDebeOXG
Po1RwKrwicetx/O+I3tq7H+GkPG3pHB6u5m2fNW6HNI+jE3tTi8onhjeVz7z68w1VJU/WXjc2xRO
3ooKOJnjbemG7ncoPlvz1/OrklbHNkU68JQgVztpVHXUXq2uLJGLu/Z63bpN0vhWl1evc0/AAJs2
UJbvSnqoN45gdPi8oGN6e51mrH/A5Ed64N4dWKJ94ASLy/O/TRpGdz9NuAUnrR+ThRoYiFzB7pTo
ehe4A70CAWLmk7Fz/PPmpEd3Z277+y7PKct0pcmsp9Fs1s8dzFILxU9QpYbn7Ug/Kprk4F12Icsr
3rp6p1cJXfDvW6tbhxOAET4FUZFiNXIrYGrclOZOpyOqxeV6HPM0YoMNA3n7pE+DIpzKjyZmEv/X
iEg8zq1upNyuMTpqjjdQcEemnySfBt4c6+YbJN51P/bWsM27Q5/1PgFth0EL1fyqYqWuEAwzrdXy
LkM/g6XjQR+XYCIqzLjKhBDxBssZi7Fjm9prcRFrVTjxWfG9pN6320ohrZxaOsa0rvIIfLNfLEyR
tiN7GpJGkTRIn6veprnq6hB5BanhRy+3s96mSY6iwoaG9S6GcDnMl4kHPcD0G72nvuG3ELePsuM/
zEKC7Q7CEtszbZtz+mjYS3LN6wgWuIAgzs8gzORXceqG2pQdmNcDgjQmRgA4QXj+uG0xUshewAeB
CVp9k7c46cVCA5jF9jTjzk8wa5eb4I8hXVVe6bGV9j4Eda1IIyXxRzd2r4kz8+N5+5J7A71SHHOK
9vkpb33tWEux5uAfyzRyFbcvNB1RCcvCTR/GGiafVY/nDUo8ieqoAqMBbaD/LM7LdaaWj2a8Qoub
kHAYoAfrPPLkz3kjsrfD3oo4G6c3feNMGfwov9S/1kd+Yflokx4pGBRUolqS0wdTLooJ2EW0+YQE
IOYZr9YZpow697tqxXNFxcMi3TNg/MGPitwTyqwfnZPEVEM3A1XmoWu+U30ALoP9Zp2muG0NSeoE
pWt4IvKYjXtTvNBLNi6mhW/TvtLIC6HD3kCs9ysxfevZfOE3JMyPGNV9Nn53r3bvu7dDFWIi8H4M
tajcOMMVh0P+e6AAjuamDjSKsLVMa92lZW4akdSO+mT4ZWD8KBy99lO/Gs/EGFRRQPotKR7/2zD7
xj79caPHbAW8ssMD3TFAjjbS7uucq/C30kUhtqEr7IH0THx+cWek/ajhxE+xHmx3uDUNx3w8kh40
quM/vClAYLoBAcFkh1608EmdnHQ6iSFNW09/ajSGoeii+EiyaxajKuC8QrUBfKHiOMlg5pgNJUCG
GNFGHwLlCcipeFHubzPrqtMmybo+GBPyXMcogJrcDva89K9QqwWjpVk8j3lzU9VurwiOsuISrNkY
YUFTESwNwnXUDO2MCgBamKBXKi/Bz/Bg3vS3wKBEeR703/Xv1rH7BEmRizpQEbPIF/puevv7Lt+j
NnxRo/hwbcP+1OWCmkAVY4BdG77SGvKM5wOmNMLgxoXTo14MrNlHa00VD9rUasjHaOE79pPTteFS
qLpl8jW9W9mO325Nua7pNSuwpoaxy8y81qHPlU5lEOeKd+4bw4N4rRrgWDJQ6YT7ixGzTKzJNMF0
GBk9GPFJfFcQ7fM8QmQx6dYXIC3yI2+t0Onje0h2KW4f2WaaW3kF9TecBxFwVq0LxBvAABeBt9sB
d2hjG/eM9PGDO6bez/MfTralsIS7ARBBrFY43yDtGJLcSjC5OPHvW4fVT+tbj9xmuopKXha3gH1B
5PKQCJ48dKd6NViVAUhRcgCjpuek0/wNkLiu+I8SVySLxHtrwjnPqnrMV16hxhjfp923sno5v2+y
b7T/94V90+eMLGzGv98DqVwkSL36r7GKflD2cd6NnAC9Ojs1aVHkGIDTWuB5k2CYf7fJT63MDv/N
ak4IUQF6ign0bpE2r/ocuMxM/JywH/UMntzzlqQna6uC4faClNUJQSkmIfV0SV28BBza+skEuVLL
nC9jpwsGakV6Q7IQ/Ei2n2FiCO/H4vn8D5C74bv9bc93MWSyyJqYiYb3FLR5jo070QMK+pcxwe1T
YQKUz6pGp9xV3i0KWYg5ph2mfossAjmA5lMnCeomee1brqBSkV6k+60VfJ6DScVpbRiyF8hA8+p+
bNpn3LoYWs8Pk5HcVV4VLU5T+QavvmR1eVgM619yzf2PEA5G2rld1bYe5u9y3UeSFFh9Ce0LV+Gx
2z8jBmhQB6DKAD0082Ru15pw7wJ9VgBpWV4Az3/o7Br5z1rfk3k8TGQGGiy50Jb583n3kRXbgWXA
jYBRK9zoYvo1WVVsOhyoiSEkx+mxrn3tEa3NqD6w2772k6MqiZVGsq20jxwMR0bMwJDW5sXaIkLr
TfLMvAJ6FM3T+UVJPRQITCg9goH05BFp/j/SrmNJclxJfhHNqEFeKTOzdFdXqwutJTVArb5+nbU7
U0wkN2Fdc5g3z6bNOhJgIBCI8HBvzI4YJUw0bc5cOsrflwnkHa30jtEcdJJBGoXnKnQ2+LXEVtcB
sbHeNsaNZNrPLXgg26gXxOa9I44XIuZWV8XHC26JpQCDL9Mq7FhSrCpB2ezIZv5ZGyevl0H21Wmd
SLln7yNtTXJHT9L7tktKeAXoJUDwnAHKIIhbe98IjVcCjBHqmBdk0l0k6SDUxyRaqQ+HYWauquKQ
i2AS+1ZQVFtDMwB+XB4XV3OkpwvWQTB3RvvJsUfL60UIib0KP3RWUJIF6FOzIJR1HoTzupr1AZP6
YQ8RhsqFusWhDs1HrcGKEPgDyW38+qg1YErKUUJZKeHMVlCSem2e8yFk8yP4Zoa9jLZVpvgRFUQ2
PA1Sfz+lzKUtKDV7z7ydoIKh+LkXe9lN9oQxB9fA+1wk1HxBgIlmB7bCQv+OALYPDcvzrSjUIR1T
QM4xFz94K+fWDOVOGpS/m1s97I5y7aCPc1M42AwCte1P2I/MiWbv7yPAKqEC9QjbhMoV9yuiNTlc
iI6qrQ1O0ZSxxU8KdPkXTRbxzu652DoFoUBaTtYvUmu7IyqwKwBqAIoejIqC58LkkOzT9QXtxYCt
lfXAbq75lsZpakgAoBlNfN+P/Xd17D9KTU4cdZJflpb+um5vL1WDlgrINlD8QLOBK9PaiwrQwgJ7
OQBv6nTsZNkro2Ndf75uZ6+jgQOzduZRZ0AezRkaFnVCYztKwh6DRCAWk1aJytSHujeBBDVsOppf
5F7dOaJK9O4SLSgaoKFCMMbOHVq0KkxFkmBZnr6lJCiLH32nANkjeqLvfro3O68Z5ObT2bOWkqwE
fioaVK9tfurMcrseS8pvZV3IG7xGND4KIAD9s6rXSuDGGoNyuBU3sGbYEkV9wyhNt7Fn9U6ObCkA
Ykzx5wSjNFE1WEGf0uSUGS3IQEFxCcbkaPyuWmwQtKT3bpPtb+IK8gnUvrVYtdH7Nq2bUdJ9e4wE
46W7p3CzbC7QK0A4VxmIpcMFGqd2hRM4frf6d3T4cAmba04BX70Ym4SWA8C6M4Yz42p6HPvsm9JW
gqf6rrdsTHD5fKVAdlgrUNAZ47tOTqGlFblLNjrZEh8trQyvH789azbqASj1Y1LiIlrnRiqpBTC7
oQSFz9Cal99SPhS+RtPKG9U69aC5K4gse18KQ5oE6mgQIDT4F7pk2clSxcCAaR197OMOCW57nxEU
i/96aZDmw8WPWRBIQvHF266KALfHhQjF79yFIpsjtyh667FTl08kEkHbdla1tcb31mYgqyBlS9Ow
qBUnkW6HCgA6TCldX9POKwFWoKcLrm4DWp/r59wcbkKp3Usy0hkMxrkSKPY67YcCYgVl6F0JXde0
N/1YVDzaW9qqJAfkuLpqz3JGE0yDQgsb9AfVCqECV6Lsaib5pIARVvDJ9h4j9tYUl3bi4BkUAsFI
CpkZuZOJ1r2ygEQi/TrL5kEby2+YqQl6cAzGavRky7nmQJg7rEGtcn2jL2hcVvWCLQ3tuimbnQbU
lcwGlo6GSU5uSLAcLE8D9NuZgzWJMkGX6oteRhfLfzW6TlXKcNe15n5u1EgrqtkrmXBxNAJMoqQn
EJu5anYLegE/Ah7WU0ZBAOA/Lm+SC82QrM/rsmZtSOM4lLL6pcgMyWHWtPjXd5R3Xd4QF6AzOaVo
cqqgUytSh5nPM/kxMwkCB+CKLJ+S5EuvitZ2kZavNiGMs85mQ+3xAqJkDKZamuaIjwjVGI30L6U8
3GBCMHZmbQlN6CAOZfcnrrtwSc0bm02HmvVHrbC+UjCqKlPqFVV8zMvxHvOpX6J8EBEr737x7S/k
or0NuEihNQu+OFtlTYAbd5MgxkyQq7hWCeb98SCc2rkoWfHbwh3oSssqSwWNWUjTDJwpbHKGiD0q
uXKLWdunQSP+YuTeMKYBdA0EqYDQOHfE5S6vpsqE0gBaMY9xjRBZFuSkFbWHiZdHqk2eYtV+YbJT
n06Cmc2LNujryjWwFkGNEP1JXpuLLVWiVhW2W0GZjMk0ULTG7+TiZZwgttHLGJbWIP4O74feY3yS
EpFg4N5xA/sUnkaYl1UvisZDIy/mgIpOWEZ+OYN2eX7MoOV6/ajx6da6Sryr1wQFJYkLBTJIQZFx
zhFGlHj0kzp34khE2XVB88Lb4D4jkH9ZzmJQgsv0fug/D8u9nN7n9U01ZUEF9eK5ulUYNMPjj5H1
yWDMbRd84emRSh+uL3b3CG1Xy6XxeY13r1y/Bk2MkzgVInMQRyf1a+/NnnkzHuZWUJh8pZ7c5tjc
4k2OEMggfV4bDIsfvhS/+tMSkEA5mH8kJ/cTz3YHPSCgqJId+0hyT0x0sxdKUTsD0YWCNiPgCufX
RNWSvBp1eDFN2wl8X5D9BvNbDSGfpqcBaCpdxS58zFEKMjeRXe6uwAicSVILy7bZg1T2B0D5MXH1
bOezG+M5X5b9oxLb73HmzWK5eyMpWayWNu4NOt6Mo+7YFhNkHfw78PVrbiysx2lz1dcUkyBqDgs1
ZJSj5W4l1cvVwgfbtcDSvq+CZEAFvRJogy5y0rZG/AGpaCjL4RIontUDBlpANNdjia8HZUDVoD9c
PyC7y3uzyWembB4NNO1hM4focIyQN38qm/lWz2vB6nbDjokOH6pguMl5sIDZ5mpOTbhHHd1WSeNE
2ZfrK9kJnivnDpJADZWJi0qLwaY8ZRpWYtGbydAcoNim8sd1GxdNB3jDmRHOG5qpl1OzgZG+/EOy
r5raOrr+nJcqwAidqxTPUWm4uTn4pP8Zgff2uvmdj3Vmfd2CjS9KKcDvjQLrzEofEkb9zLCeGQYN
jSV6uW7qAlv2ulLgW1B3AYj7osQzxDJoOSlZNX9kl/7KT8Yh9nNXd9hx9jABFdCwC8X4oL3UemXM
RB0bHGFgFeIC9pLkPWA9GuQrUKaMb0zdaUc/tfzUtZ4tJ3aHJZSGwyIIXrs7+2aVPwYm05tGq7Ha
ZUy8bGjBNo3e4728iHK6XS/FKwaK0eCaBNXd+Sc0q7mp41Fuw0o6LWTxx05zF0PEqbq/izagouhy
Y6CKfytQnU71MCkt3grxoaxcKOPh04G+9QO9X5lH+x8iTMTu0cBtg/Y6UmlM0XEfbiR1t5g9TOph
fGAmwE/rWP7szUhb0SkSIsnWHIK7ZkH68q89vnAW0baS9c4CA3QNqMmiu2l2R6efkSJ5cl74IBIT
3DW7m7q1yN2snYUBwMnCt5NP8qeYOJP8usjW66AU8d28GSw/8hdBOrHnMFuj6rnDDHFEraoYWkw+
fiH1yUbfb7YDwWFfr8mLvVzrBit8B6edW1mGMSyW1EsL2REr1IIW8g2lqx/7wEanj4aGYE3q3nGz
Nva4RVUA1CXMwLfrPOSgmZP9YqdKPxJX/gmqscIBjw9GedoDntMQbUasAZvniMYJ+Zg+W75g8aIf
w+UQSJQNjGDYEK8wvSnojvrv1C9dG0pjpsNK9zR7+qEVXLv7vmSioinjsjIvxrViuTImqNmuoivs
+zS448vyw77vnBZpKTQKDOZKnrCCsHMHo5iN7gYMYwCfj610UBKZEmz76I4+ui9u8gyplzJsfONk
3eC6Sp6ENndd680mH1n1stDHKoLNxhu87iP1IMAOfOnotR8hxn0QinGvz9MLV97Y41x5HCLIpyqv
Gzv69b18Byny6RYiOp9tPz9Kp+Z3+9H4nTyJphV3vWhjl3PpsVbTFhxDSKR08oe1qm/SDpCm5qud
i0h/diMfSsygXMGg7MUEXGtM86KsnzFJyI06/NC0DtzLN1LU+5Qqgc4+C07I+tsv9/TN4PqDNnlH
VaMPI09Y2xDIbvRHOeR3uVvezrcsAAxAMIiw56Q2qjKYykRvHsQy58aKlq24cyQ5esOAi+mizBn0
WQCd34uqWyPr19ysqLe7McGMEjIpkgesYk9aEv0AkZSgfrbnFFszXC1F0btSThnMqMqTrHyTCShQ
8OwVcmRfQC/XbG1riPtCEh1mIi0wlGMWzqWqV97HNxQi9NkPjGGqUvBZD8zDCjGNqaNUznUHEX0y
7uqnXYrkyVqta+jgYMo1rWJBB2c3YG5WyGPUM3Vpid4iL9RqrweIKTTdwpNcw/ZmBWXQ5NBC9DcQ
XQ6v3sa7/tYsF06WWZ77iuDZMmrT4DSGdNcOEPyTmsiNY/kP4D/pfd1RE6P3kw5oHDTrMzUaHCbF
OVjsUxTqYoInd6Tdm6AYx38fbtV2MP1EAYzO1CUFHf9luFkmhguuNIpPEVWVn2UJEvzrH2kvQcMc
gQV8+Dr6ecGdFFktaJzMZAizwToaSYZ59nvaKx7R6w86Q7rWsYfcUsKiWDyAX51ZtT5e/wk7fnL2
CzgvNbRaUocqG8KE/JbmY5KKOnB7r5YzC5wnNg1QdYadDyFL3ClQXXtwssFF75giWwO2IIVkadmj
eAiZ1P6zMAfeXaChWOjFK5gM4BHQdotuWt1jgWYOWZ7ZH+9q1yBOH4ypA008cFPGD6IG8l7ZABXs
N6NcLMNUtzVbOR3C8lMURmiK49NBgd21IbkUrke+kQ6iWsX+QqH6iiqlDA1nLmdKsmhm48SGkGYr
hjZyJOvTdV/ZO/BY1puJ9SdsQnREilJWVxOdx77DgukS/Wh509Pgy6rDvNxyMF/0jtvnzCp3++DN
Tgl4+wYolUOqp3ogwmGbtfzHRZQzC9znkgBrlnsFLtoBIhyg+X0s8hra153qTnYFEjX5paAQNI2N
k1JFAlzVzoV0Zpy/kEinMbPH8rLmUNpRUC6PlcZ8Q38WfL2dC/bMEHfUzT6VyTzAKQE3ghBP9xHC
WjiDhxU8iAS/wQvbB1erUKfq/zkNaOtaIF8k0Cs/dxvMxo5LK+EIyqf8UElu16DbTw+rxIIZVOEQ
H1ozdd+TdmK9b2a59K9KdTPttDW4ojmXIaqOIxRUO1Y56ksMaS4j1APQQ7cuAQ6YNafm299PeyAJ
OPsN3KGcWg3ggBRLz+t7M7sHGRpkj2rhO3iNoZcO/LZU7mDOoJ8nEo2HsCkAIJu/WNkfqDE5Q10F
VvxSziAAYqLWzL7fvtnkjiXYX8rasl+zegX1dBY7qZ89o3t/WiWoqW/JTv4g3tG9RsbZlnKHVY5o
YckDtlTHs1hPjun8tXgwOidCr5eEqqce7NzPaAc1atHLaf8EvS2ZO6pJOo1Er8ohtLLRhUKZtwCv
Z1Uiwq/dnTUNzCOtPDeArpyfF9CfKBFrsMK2CZohPTV5ieDQOmMqgK7sXhkbQ1xEmJmmsSpD3FPS
tvRAQPhNAfxSlOSIrHAJAKB8RmsViDvJ7ewC5VjHjvySBekdyKENEJg7QP3Yo/Ouj/W2OF6ObGgK
3ZJimNVMKVjk6EAWKBzYsag/uvOaXqfN//lafKGmYkPBgPPD8jQ3SzzrVD8lAYRaoexpOECBe7Nw
rHD3uCO0AN8Bygb8z7mDREpeaVMHP8ylW228l9pHHfReMeAlcXJs8H+j5R1vaQv5zL8muVM3zO1o
xustReTGqRYFaoq9PyTkOOcfr99Tu4dsY4nzfvDMTlSrYSkF3o021nMlSwe9yA7Xzex5JaYXUWBe
B7UvehOFUsvtZGEP5aoA50LiqqPgfbSenm1QBrB2rSqbgEpjLvuirgyga4dHOrAxmkwfF20q3AQM
4lE1+khWfVJ2OspKvXt9WXzseDX6mqPB5BpAzl0DUFZTykHqGE42phGAZ56iyoE2OWlFTWv+O71a
gmAIRguB1EbSeW4pV1kNarIR0J82SFDrza07SKIIgsf6sS/2EFnDun/E1Hg4uNYpkz3gzYaZ8tqL
tbsBUzpKnwazeSSZiB2VdwnAj9fp+bW9ApLoS7AWuJz0NpuAoU+eMuujVYrgUpdbBgMAMoNlGMOz
wE2db1lNs6KrVzRYsTyaKfPVFBIkaSPwbJEV7qjSJs4ljAEDVi43v8gsjZ+jWO1v5zotvL91NqwH
XGKgYgI48OJtpU3rRN2sguZbGUfXavKbSIkfdbN7JoMuatNcXPyvnwcqXdBtUHUMi3CubbBZbowO
DqdJIOItB+PH0KYgpc4nDMAlEDqb+w8ysw+6LD1As/ukqfkjaWbML+bKZySgN7Ou3A+G9J7tNla2
EQQSYOm5c2BoLF1UMNKFAGYHxfzbHNiJoiN9fasvDwK2Glg+PL7Q+UOp4Nx10FfK1EyGFYmxW0xZ
+VCwddopQOcziDoqCF17JwHhAyzSQBEaQKScW6vL0lQlJK5hJNcH8I74siV49ew5KdjuAPbHSxUC
kNyuTVKBQd3ExpwH0T/VWdK6Q2QrLsmi4PrG7S0FqhTGOkuL2U8+TK0D8T1Eu3AajF9E/5Y136//
/ZdR3sbUEsr3oL/YSdaoKde1UoPRu7PKOynBnGRrAQFcjuZD08eJY+b5sw1evutW91YFRTyMGIG3
17yAJZEELKJVA10byG74g2a4CZn+suiL4/Yqeg94I25JnLpzHwDmTNfTdY7OLEqAtKdvcSV8eK9/
x3l4XwecwTq1sg8D/MR5QZqOyzyb63C//qumK2eIy/rRH9PI0+zYp3HQN8lRS02vkzRB8LrAlmGB
6joUvzKLGqgO8W8ztUA1uxzLMK2gvt1RTXEbIz7FcfZlpHLQNq1L5fLDrLe3qPSODo6KSPLh8rbG
TwCiemXxRA7CX28pnsw5cKtZOCQS8D+lV+LfJTKs2hCkqetOXuw0TjLGNpAvXqgc1m3RlEltYaZh
Ji5Ib12p/ViUHzIddBQzunhQ32zlX3/tpCv++B+b/HxTNdf1ZGD6LSy71JsL5s/17F83cVFlf/2I
GxuclyJxIAtb1zUE1bHtAvABFgH28NZuAoBwXf3Qt67yUn8tUF4kx+vWd4Ly2QK5CoPRj9qixgb4
mYzsjg2GS6tPzJh8k4CbUySKvfsF127WyhN6qeBoqv2s9wtA/6C8+UB62a0bJVQy65tkgJ8wI6ND
K+IsqS3oy+wucmN3DUWbop8UTyZYP2EXMynfSax+LDQSsmVevBGskh7qDAKDO1cD2kxvC+UuHzsu
pQIyDZhkArXsYOtew0I7/3H904mMcEmSNJborysgxhjl8paWYJHUtVOaiUgwRGb4a9saoWQywUws
rd2J5yGenL4U9RFEVtY7avOJaGYkc8PWgSVl9iJMYuEBEICyWxAxd666sw/DRWuQw+mZpGIxqYQu
IOjy+uGJaqAlr8IqBhs+FdFtrK51EbT+9YQLHcciG9OilnC+aDt9r/PeLzRJUMa6vqYLTFUEhchO
z7B1nSKPPsTIRnCcNZOrGVHq5XkzOrIxl4+DAvXq/+KByOnOP1qRUrXsZuymMs6uWrY+6PjcCC+2
62ZEe8jdclpck8FaHb2eNGhzRRVmkOdesJYLkPgahjEUjBSXYN7qArhvSqa8EPCKhkveevjGvp4Z
35Cq3i81FF1IBiiDLvmVybwpjZ/+foXAZmNyYEUa4kI938iKtSA7b2wa2nVxa7D4MIG3QvAO3XMT
FeImQOIgiYSq47kN1g9pmyMHDwut8pMuOc3FFANyznpnzhYXk4luXKuChe0d641R/v60zLqxyAT2
/Sk1Y6epGD1OWfxnbGQqOAV7dwvkYoARey1k8QWlPkeTbKgKGsZt9qBObeaxRruRmhbwvsK4WeL0
2cziY0pbkWD7RQv01XM2prlAbKcZpZKJWXmQgj2sYzuD0wb17evctZA5+KKDxVvj4jFwKBWFONMq
OKh7RmkdBqLcx6zz1VJ9pFAidwxaB3n2rZbV21jrvsjU+l2mSVC2y4frbrvrUpuFr3++CdpR2vZR
XSWgH1OXX0pllM5UdKeV8TTJxsrR+o45VCWCl926nXxI3X5pzpElDJJMRqNRwB/kwWsn4qc2OU5q
ZDijpn+9vsS91GFjjAcITEWiGpjlh7bdsSdfrGq8S/NvVdMetUzI2bsX57a2uCiAYT6wa6uw1Xjl
JyXQSmARYt9Gj6mhPtg53DQQtXkFe6lxEXwiBsSmGzhTVkgED5ascTqI2GbafOjKMRYEctFmcoG8
Jl2OFo+E50qnP+Mol9C7oXdDrD+C7NGvZpFspWh164Zv/LOwE7lsShCc9Kp0gj5X4rLZeqm7yK+0
LrjuKPu2QD8omxDaA/XUuS0j74xObQgNJ9IkiHT1S7uAGJbG3b1Vt7133dp+tHuzxq2MZlRLdKVD
EBhLX55zUGPWbm3nYHkA7ZBpek31i0oiROduNMfY2T9rXP98s5+YGqqsucQ11XdpkAzVgU7pXTe2
gjO3fw7ezKxbvTHDMEYk5xMWN7epW08veS7517fvop/7v0H0zQQXRDs7W2g0rCZOhBziQ35KPHoD
4ow6deKvqMi9WIKoJfpiXKxUoqUfc3OhYdNn4zEi9u+ooQCRqKCiGOzqM4awP5C6eSZWIiL63XVN
qBMjpzFA4s+zY+ZaL8f4zzRE6Rjpk/lQK3hi6umhiArRxu7agkInKjpEvaQuns1lxDQ8KFZMdZ6D
dbA0dsdZm4BaqgCf1oz5UIxSegP538Kdi6ICw6OlHdI+lTy1bICgMSB7ry4NhRixOh+BZhXVIffc
S8d611EmEBzxvHRzMlUEN1ceIiN2Wvq9TkV9u704Z6IoAxJPqGBeplr6AGF1XWahZbcn0DYiwaoO
2pDcpDXmxJr2z3Vv3lvQxhyfZE1GN5laBCnM2ZJu8nQOWCp6uYtMcFdTpkK3hChQXUtNqoLuUerv
m74oBc3c3Rx8uxLuOorBHGYXGtQgl5xObhYlCzSGJozBtLXpyKOJVDUlyWHEHvqZ1sReo8aD4JIS
LZUL5AumzhkGzooQJaiDPakgricCE3uHZLvM9SdsAxyT5lgdVBZKNHMjYI/y3Gutb6b2jjLE1g4X
rxMW68iUFhaWtKqcxB7vIOfx3WaFoBIuWs/655v1JFpXm8qILUN7iJzqQu7cuMQ0Vq0lrZ93ZBbs
3/q7+Qxwuy4ueo9NPE0QHK6hzdo/0GF0yWTeDaP8H81wIZuyPgfnZwSJ2SzuvSKnnZvFy+TTSUh6
u+v5BCO0GsZqQGXEl5F7bYno3M1IxIaxvNNZMx6naBo8Cw1DS5J8zZaaF0nKK69amsbLSiaCbOxt
6kpbQTCaYAOxwW2qoiZsVK0FjJnmjIGlPzShwVLo3t/Hqq0Vbk9NJjNjXq0UU+JXhuwOxd9zBUIb
HfR5FlQ1IZPOV/1LuoqgLjEDHvTnQk6y8XOovl9fxZ7Db01wcSqKWNfPZYQBncFyJXqMqhgw20co
/Vy3sxeL8D2gTAM0Ae4S7gBTQ03TgUJ3nRD6sdSUe4YZpP9mgju7M8biNUWCib4FyUTaex343q6b
2H2ybpfBuVYngQUmJ7Axn4qPpe2WfhLkrulMo1d+xMMmLF5sQbNg15sJ+jEgeEBvhE/HZZr2WQRA
ZEhyOSzkpwpEz1YqgqjvMEnB1zZmuEgu17SWwGACMr6nwSurm5r5+uS136QPfeXUt809AZH9+EU9
GMfreypaH+cZGjQ55DZSV8+QAtrdK0XkdImgeiNcHuccy7JYXQRdkzD6ViS+DIKQexokQKlJuSOT
gxT5K/oR/Dbl33fusK+AlSMkorPK0/fmSTYxZiVQuo4hkabPaQGiYhJ9uL6Ju8cLHUgU/IzXHu75
vSWxQkNdKGEhgDQvbdZ7xBJRpe4Wh9Yu5//Z4AsIEEYpDWYu9et0FLhHXPZiu51jnKgveaZgQXuJ
J5BcK80RVnRBA74ojaaPRVegCGb42EGMSd5Agk0FWrVNREPea6jmb+GtMS6Ux7U8xJpCocRbVEGU
yZ6a6R7Qha7Rgo8WyLGiFJXa9rx+a3J9ZG0SDYw4xARhF6Edk24ug7bMnA4YeBCWffYC/NqiUgER
WuWTuSSwBopBntgMQxbwkX0zw0UUEM8W5MasyTvSNJDeYYYObfhL+sJZzxZS60hnoNYc0vowFxg6
SQQBcc/Xt0a4o5wmcctYhTeJCURtose3ZU0FMWn3Vb21wcX5HO/LpVQGaBkb2XFmwGEmxoIHtZ6G
pIS0RtVqh8y0P5aNdOzi+ZdCq49zmx1NK/qPW8r5JqXJmAD0hZMdd5arTJKJ1qIxHZKBkPB6ENk9
c+uRWzEtKij4z31SjzvVqhKdAaSZO6NlOU2nu5IxQN8w0AFSv25t1zFBmQtAniobF49XJo94dudK
EVqoVJiT4ZoZhuekHoULwWNs12FWfkRELlDz8GOdKvCgpjYaLCws7aEb0psl6wRbt3uc30zwU5xq
tNhNZRZVyEa8KtGbeJDlrndrEAS/Z9s2lriPJC96VkJjFS/y2VgCsyf3co93ZV+2Mgbl09/v+Egb
a+q5S9A4z/q2jCtUVdXnXrZuUCt4lKb6wcCD9j2mwAePyQRwD/NEaR0tY+iTy6scOnNa/YnYFGIW
N20tAv7tuwO0CYAQA1KMB/6xRmcD5ktwtYCiKpIAkB//XhAW2TrYZcCRZIFOnyfziLSkRhkaz8g8
VxS3mItPw5x/b8yi8d+xaWAfxGMHgEyLR5hWiV1k0TgXoQR25iEf0fdVwXUdtBJ7lyXERFCIrBGC
u7Bmlkv9ksETiIEETZlt3dFJX4dDCW7gcipFymF7J2pl64M1gCwupvHSVLL6vk+Qk+mYaMzoULmT
xTQ/A05TcHj34h5olPG+MsEMeDESk42xUqGlVIS2vnIuNQcAT90cKGST3hmWiCZhL9lYqYcAgoOM
/MVAgT0kTVOpsKZE7RFX8LeWgDKsiA9RVp7w9niii9UIgsb6cfgEZ2uTu0S0kmVLYREWRnb2qWby
EXTb9xUwCaMGLlwyPOky9hdLFoEh9s7a1jDnNWUyZGoZIfQmDeiOVLv8gZMvoiDa/37/7ig/XDCO
I2RA1sgxyINfWt3Non7OIcRQ5ujcdYL7eDc1QH8dcEnA/ZEMr467ydxolxuFleVFqN8pX2a/hzIk
xl0W6FBGDgFFgG8Jije7H29jkMt3ojnFuJaN5c2LiUUp+R9jBGVJOWaHvKdP2gzWqLjBtOysLKKC
++4p3Nhet36zWDOp5imCSECo9svsxObyB/jzT/ZYCHK6Xfzfdlc5D0XdwOigxIPM8bQ+LZQf4NfA
BNEUJqdE8AV3fRJI6TUwIz7z8IGiLrqsmJDm0LH1cqbfxJnx+XpY3l/Omw2+kN2RTsebDMvJjtNt
8zBhtHall2GPxUk0WreXRwHt+s9ybC4hMCrLKEuK68wsUk9qJddsnrQlP7SJII3a9YVVh8YGMc/l
oMu8aL3BMuCLJmBWnEEyTvpEHoYEJ02we7tLWnmzgWFBEsiXPOKSQn8UQp14aYKxv79NfvUf6lPu
R97gFI7+pZYe2l9/P1G2ttLQ5/jX7Oo4G2ef1EYylwXOno65PxIWLNZ4HxUYphOsb3cnN4a4EJIp
oMAbNYQQ86n9zvyVy8w4ZA/NofHHIlA9xJDYEYWRnU0FcyLGu0EeowDnyvmJbvVGbjasDPWEWJDr
7X6nvR2A0f9kZcIgueaF3IVzZmz9881WRk2WpVpklaE5yJj9jzUjWOp+OA65qoFzr0gcAtCfm2ME
I1hHMh2JqV/R7dWdNNUy//p+7xz4sx/DPYGHJilAiAvHRaUd6rUxRt1i8891GzufFEJXukXAG2OY
FwBtW4PISE7VIuyyD+VwMOSHZgr/mwluTyVbTvSlM4uwN6mXT0+Q1XGq6B0wv7OFcJtFowkDTQMB
mL370g/P1t/zIaMkv9ko7pCZCZ1LNktoSlk/5uxRlxN3tt7Rljozwh2wKWZ1RPIY8Az1qTUnkHrc
WiVzpEjUv9lxLRiywNmHNiyKfFx+I8+RPUfranTp1i4+0u7n9W++c2i3f7/BcWUqtdSkw2AUIbPv
0+lOUcZTJRkhK75ct7Pvvv+uw+CCA1XnspMnHW+iHBO08RKdurb+NkW5Koh9ewsCPQ02C1VRgEu4
DbPyujFJJVehYrQBk9Aql54mQ3eGWKRitfNpwJGD4iHyNNjhX/0lKSJUEdcgi7PSGekhN8fD9V3b
N2HbBFRDBFOLXHakRZ1WKBm+Du2WIqgLUzqadpx4162sqQ8XS7GQNytcamT0tLXsEQ+GPLMfCakW
6HAAx0n19jFW1Gc0JJ5MDcSx163uVczPzHJfKhrTeFBs7N8QDJ4KjpBFcTOws3umVx7b4/igL150
/45bClNVePOtSYZy0T1sgGiO2hRVIVDXeSDbZNNJLlq3JoJkZu/TbexcsOMlmpaVaoZXGJ1uyKJA
8usdUx7rgBjCJbIYPNA57zBqRWOWCRN9r+NxziQGstL+jubZr35e6S3q0rEws+nQWX+6/vH2V/dm
mnMZRS8iGyoIcJl0cpTuprKtvz/HeL5CbQspND4WX0SB9HVRx9oI1QMI8qRa6lY59UkbeWX+9e/X
AjuAtwDviyoHdyGVi2qWVTpBETdKv1aJkfttb82C5ezEP2gd6IgT8qpfzJMCsw6TK2qelKGWNfeL
pIRLot210vh8fS17ZjDgjJsZGGkLPfLztCjJKjWmM0DEjdbHNyweVJ/W1vSkdZZIymQn0GISB08c
VP3ROeQrQ01NW1CIwhTUoU5Vp31QqeyTWfYb0/jwjlUhcUa73dRRH+Ic3ax6y55boD3zFjrXheUt
CkX9mLnXzew4Nb4MQNHwO3wsvhtutcyeEhNIt5z2bqJTpxTJ6aw/lIu0ZxbU889DS4yomSosdGQJ
ZLn34nZ2TX1BP9J0dG0RLGjHG4Dbe50fAuj/YuBMm42IaDHgW8b0qIHKfeh/5mP0954NCBue1jiq
GO7k+SumhKzSTegMqtPD3P3sc9mZ3tGiBlQUtTMg0yEOzL/XhiTDg03L8HCK9UM5Jx9VpvdOVxTv
yB4QBlA4A7OpDU0cztMShcQF0dcPVKWnIlecXLuzqXpSiUgrZO/bbC1xEbSy2DQ067fp2b1VfZe6
wpENAdhoz6G3NrgbVjYsc8nW1RSzcTAz9S7uTMEswZ5Hox+MWhXogjGzw+V1Zl2jbdusJqjOHuxC
nx7sDMJGclQTZ1DS2mvtrBLQl+6ua2OUO0bS3E7luMCooecuA5Q3nX9fDwXrzvAHFSKIGv6RjVXu
4/ygStVoRBGxaEiBw/R1Oyu+5OAbl1LooVFTwyPMoMFc1mMoz7YtwL9eCGOgTgDlHRloDPTIIAjM
baq+mPI8qBrKE2ktvSD9NDxdTeZH1M3loKkXoNwbQ/faxdYPctrYjlGZGAMz4sZXW+1zRlLyOTVx
6UNtioWTWhdukScppBbb/BYW9eP13dq5Cs5+L/89LPACjCUyOZAe33cS5iqapgANJigVoHh6uG5s
7+CAeBP0zVB1xN5wR3SY1Zl2LZ5eHZN82jcOXZhfZ5J33cyej62Jook5cmgg8lVYqSj/h7Qra46T
Sba/iAi2ouAVaOhu7bIWSy+ELMtQLMW+/vp78L133CoxXfN5Hh2KcHYWmVlZuZyTqGpTF6HelY5f
ljzfG6AakZQlZVLWkz0pY+SEpG1S48k9KbbfWdczqhf/nR7CcaljGwNCcX1uY/GM9xRsVTKshm0l
DARntFnxVBGSjtTQKmrMUMJYyGFUdFCyJL/Oa7FVFP89pvH/MtbfcHJQyVBYTbdWDaKr5Fb5PhwQ
np9XeGT1kn0HitnuvDyZSqsRnogrMjIsGE1GSVydQxMgLtyUDUT9roeJMQbL8OgPguFupTP6LCO1
zcZWDBhyu8PA1dH0zCoY4enjYWCY+Yr2iwd8azcLHIBBl4cOXBVRoPgyrJ8tf8IyHSCuYeyYqRRU
jdoFwDhWiz6YrX6ngFoZjea+pTJcv62xTYAtEx0psO1gRk+Q02FnpZrHCuXBrHzvNXphqLXuTk13
0YzG4AKn9dcS4Ulm2sgo0+fz33MrQv3Go0OqSr7CsQP7oNJSRytwEzY7tUpdx2E+7iiP9YokGK6f
TfyseEug0ItpAED2Ct7QxNbMVcxwhCgGYceEu4sKANj+rssxyS/LVzbuKXQvqYO0EcFQ++02J3aK
x12H1WaMqhgTqBgb2/jVqsY+i83vORYZ3AgUXUsbP+d6I5k629ASs3zYN0D71Pg6iBMxveRWjK9Z
kRTbiriDx+RnulQXiTPddJn+z1sqICTW0UtZwfS/pBlxlw4JsXiBsWlAvHR9mrpW0UuC8YYnQAg+
Hag/UBwQL30K/IuZc+gU84u60P1Mr12NVJL7ayO0UEhA8x5vjA3uUz42CaGgxjYTrQRo0/Kj7GUb
nluaoIGIajzgPL7Sg+p6qypxs9JvG/Y3Z1Heojy6GOdWkl9uTatClz9yhIvfzNFJbioKt7Lpd2Ky
16yJ9qpl+Gaa+Sg//ByMUgW3EA1rq32NBrJfOGheeRJxt+402V234eXrJg3GFIAbBOwgIWtraRKx
wraKkAzpLWM9xxQaRjBZdV2k/cv5iLI1rXgqTKycYr4jKxua8LCYsDEQR6O6U7JoOIzw/8M05eSd
kbIKDI3N34ZhYgGSTRIMar88DVYse4Vt+eOJ6mJ9dVkmrhoLVK+c+GOIatQJlXcsST5YXYpGfBGc
1359nQhB7pPywocH3m1vdho+fLcEQ73smaOGaBF7NRDDGwD9AjVc4jZbkc5QVVCDgekQQGTrAZxE
OtTGk9RhTRXmDKCamYld/UitZnecq/eRD++TkTxgQOoCw0r+eV23nAnvAOTj2D/CgLQg2TR7XpfR
grbkmF6xyMaDvbuw9Gn3F2KAUYdIjkzHFu9HhbeYs8GURGgD+ayarbt6snIXVY9Yos+WqSAm/EvQ
6kUnJ6lUc8HTdsJJqmp9wXiHPisIIa4sq1M9a6GFB4KUKjyv3aZQA4jMBu5+cK+IrtnN3YqfUoXZ
Yl9oTX809emhs43LfqivckXWkdv8Zn/EiaPEVdcmDWVaFRIGJA4V6M9Dym+UJpeotRkFAIePD4bU
CeSbq94nh9lwpehsZ73tk0Hz9M5ifpu0QRotF4vJdhG6HQd1mB7GUg9oF78VdoLfYjaSeuzW8Z7+
jNVfT35GFJEq13L8DNtgP0etvokydpnX84tp8rCmVHJTbo0fYPwWZWdMT5uYPl/P/0Te7OQ8wpwT
wk0yXwFp6DFO7B98QJzhRXE/Jhh+b/sLp9E6rzD0AaX97u28QW3FepAEIqlD3eErYJXd9mWfYKwq
rBa+S6i5B3Gx19QkoI2kkr8lCbqYGgK0raM8+FnXSpks7NN1Rahp9Uuit1hF0z7G3jyAu0siaius
UoQyVCGJCdZtwUuUaGGGDpKpsEUHfSh+2Mt+zppAdW64ogKEU1Jo2EpFkPeDjdDEQC7gND5rZuml
E3HMRYZNoV/PXXpblq3kotiqZaBzBcJrAPlhTlEs3Y2VXqGIDMucgghVNbcN6fVwNA9O4Xbu4tku
8EufmT/+6MBDH0oB4b84BiqquC5UEL3ATL/QvGg2L7oKi4rheOyYO/n8Z899u/a4DzZRP33rCt92
lclHtTcLZJMzX1+tv6WvlD42yCy+8L20Xbx0SY/txdHLl+s+O+g7rO3ifeMN+l2yn6b/ALb4i7mu
MrGyq2FCHk1DsQVgkljDlgG26xOrNu+dzk6PtGX64NaVuuRuqoA7+rwrfrHaVSIKzUCMRVMNQHWf
zWhJjTFJwJQaGtEbywDXOQ5upxquVi9eTGa3SzVJ1fGL4QoShXA3tmWkGDXWeLEQZlxiBaF9sunQ
/dPyuSBF8MYKvN5lRbHZYDlFoC3dYVGUh1KXFDO/JtGfxdhCC17h3F5M0pZhPL/GzLO8Noz8zMPQ
uqoELYgvDitOuwzO4ssNKUgVaowL1VgeWZCaZJbuZop5SIb6ZqKjrNC96YF/rMMWUkXdWFptXDJs
1tqRxlzbVObbZpinoO6j7q6fInprKaWM3wmpIazuU4oqKCi8wzWSFmbOYZXxGFmWS1r+bDN9fmCk
0l+SlvQ+kp7Kn5U089Syhp2mJLJvnETRA+yM0pChPuPShLagkx7LuyKLfi4KmXwj0kc3HmYMyNPX
AbufL3q+oOZpO3m/04b+Sq1jxR9n5YX0xVOtzkeeabdWpPimBew9bb5cIiPoy1IHDUaDVC+DKGzM
VHFzkzhWC7yB8aJXlJehiIuAqSN3gQsOtuF5xrBaWVIX8/LHmCc3IPz2l7Jr3RKImuCia92ckqBs
gN6hLQDSaLJ+zxqmuMvMXkujulS16UHXsHgHSiSrTA9MtVLXIPkRLtS4U5SE7ZIG6ZjtAS3wTI3i
ErwXgZMQgNOA8SWx0qBe0RJJO+6nuNo7AAyhMwYGKj0NVM6P1tw/dLF9qBcjyExyzBXA/S8NiuZY
13HYbbGA4EwzjkqehbxPD+u032i110lWU39ROyxCx4Dsr7sOiAvOs9k6Kspi1mM69CB5jrykGj8Q
jDC43xk3KcOYl9MULzSppx2i8HtnGcd2mblnLPkRX38KOCk/Um2xPMeYIzdus3s297WfLNx6pq0Z
7VvspGZ6FbZJYnulmQ7ALrQdoN2Z35aluOJRdBjL6YAKJ4CZ7CicbB3raLW97wm5mgyy1+32bhoH
esv1GPxpZdztBjbPQGyYLDA3Z5ioJc2d0iiwlVTzNLtrHjGsHwy9nrixknHAgamD65Qo4YMF5n6Y
FKygUbq4WM0F9cbSwzTy7j1Bt8q3Ww1oTXlXgENWa0JqKuQiApKxO8966fWZkvrV5LQh1rRi7Dpq
zU1e6Is32mm/Dvaq69qqE5C0Yn4Rx1ARc0x+wrI6cRdefnQ5w6WsKBeWmh0nrQcKfTUEaWI9c5Lv
AJd2URTJS65lhwYhl9i15seYgL2tAc+BXoVra8kV7PXS6ibMuiv3M7Pj2e3NaGgAueKoTyRFz8vP
gSB9AyxTogekShbd5ZGpP40xB9YgBWeFm5ULjHqcAbEz1Ie6pBdcA6JBQwcfg4d+qsaBYjeY7RnR
qC9Z+tCMyuAObXuVV0btZSixYBavq91M60e/jpraK+35tc0K4utD/9AWAC7DIqIJlmkIIY7zZieT
4a2bua+lWrw7S//A5tFYH2Bx5RYjAJuykRmuhfyvqpjjqUqueSZziFux5cIhM79SiwGAosCndCfb
PoypeSCTcxizgQOmL641jyjo1SRVZt9EgAHFMHf3ZsyTCnTffg5qjuxooknqL3Y+Xtl6mblodgD5
p2PzdVPQwq9UB3S+eryzqogeMM2YofHhUK8bR7IbQVFwbSYmUK6W4ntJo8zrAUn7gLr55TyDpnwE
a+QhHpTKM7quPGJDBTVJI4ht7X7k87VWRONdmdHmEBsLgKIa4MyCALzz8tI+GjQGS3vyU89L83Js
5ieyxN/6NpPtvH+tEgtRe735Tx4WTQv+d6waYfso0om79AmoFzI72zUmeVvAGe4XbbUHQFqAG+uR
T+3ufCqznbGd3FZCSoxxGyx1gxA71AwEI4XDv6f4g5rxUV/sN0yWhaMzHHhUXNtFCmAftiYFlz11
JLmHJMOx1yzv5BzsFGaax2gOMNa4jNge3soSEbIMQEjbNG2JOY96FLAo0vK2uo20J3s27yUnut7v
5+5hIVebWVs1Zt6vOfC4S/PLKihD6mkEPLZjs8sCGaKMJBsVp+/TtIUDm5gVwG5I6QPxl/mWll/2
pL5ul/FJV6ram8HIJFFzzZfOqCkO5A/Y01ILDjXV43RZq176G5fWDBrqJWAl/StpQKFWLRMrTGLd
X00oj1iG1JR2VedqWhIk6vxcc+MHXnlB5lhHkD5ekDz9ZvLuAsUyST1++5D/yBfc1KpZxVQCbdOZ
+L1CL1DTftYngBKVVfQdVNOvtSXj8tu21z8yBdc0TWxWkhGPKUJLLSQ9YOGXKVeORT1JES633e+P
LMH95oqP2UihX+dPvo6NWN/4Acx36gEr1GvcJUMbrvjn4A9r8MMoFcAtQWX0pe+PN6QJ3NMEFQaE
OFd/6sGVBp6my2UPyu5fKVh2krAJZb3OrQfjynluoyaIRV+x6NCUrBuAXFuGS63XO6fvrkwFW/CL
kx913v7jsTHoeCLt9wVwEtgcRmvDHNo6jJG8LfHtDC6xNr8siMRCN59Vp4KEBw7XCKh7GdDMV4rb
mgFJIz5ieuyy9yNX9cdvAIj2JV65PinEGHAqUnjq1BVLKZ3x/VbK7gaMaU9pkIVaWD6Qp+aIzUaJ
QMmXE6OAhuSyAkwNVrepdiRDc6TlcmET/kAVS3JZ/N5xO6eb4PF8BEGvkiGsrrrZv4o7y2N78BQH
4Ol18dQABraX7hy/Ait57Mvo7rZ8//RkBd+fS2eZKgZNm+KmWy4UtKftTtY123qpngoRnN4YUjtn
MYRENDF33dQ0rlODNA0TqKGqDDdxyWSX49Yj9VSkcAc3UTf1VQoQA0s7juhXsenNZrmn1HgD4ZWJ
TU4/LbOgKmyJ6ch0FW7lXsP6EZ8gGNUpl5bkYNoDAvnbjNco2HvD854h+3xCJQW8bLPVqKwN9Zzt
Ezw43UmzjwNwNP8rOeKiZpsRZLzlGlyi5wSsOOPrYP3Tmunv+LWOVaIPjWlH4YvlSTpE7ZCBqVsF
BmLTGoBk6CTl9dWXvvraHxnCx0EGMzZ23eAeqA3P6MtdFU3u+ZOSiRC+SJHXmcHnFF+kzF07rgDd
Nks+xle0/s9HJRa2UKFnUQzI7ZDn4/3Cp2OdFTcV6KExEkG/p16as4OGuSceJR5Tsms9MQKSK14e
97sC0P6oaJRepcaPmAlID+f1/zfXA1hsUBNG/0asfZtFX/VJjBb56JVP4ED3MFJcQhySCuzZao7X
eMoBk7nnxW673R+pQohRmWLOfG3+Z8mVXitu1NKAWW96hAWcTla/lOoo2KoWMdKmmYJ+uLt8p8zF
mkPmgtjc02YPvLhYq/eZj2feeR2/9sR+f/c/Sgrma6v9qKsFdvOm95XlPMcumdvtx0Db0Q8WyEr8
25fgH2mCJaecgliGr5uA/EIltbushQL9gIfwf6mX2PE3OO1Zl6yTGysXIVgWD/Nt60877a0IRlTM
JLayGTSxIYPNHExYYMQHUeIkUypsp9LUFoop+q+BHFKUGOv2+fy32gwDJzLWv5/IAFx81DgDZHDy
yylTPHhlN9zm5zmRINzczTponxfR6mfq7KIquEt9i3v9NTtOhYvOoBeD9mE3gtL5vzw/0deyOe5Q
O8D5jRd2XYEm4RkP0fD8AcrUE1xsIHo8gacZlI10PyNZrlDXUbXMQ1Xgr8LpyUkKboXRpVzhDU6y
853cm3yQ2AEr1kOz0HDfsbg/waeTxlvTL44i0st5RbeDyYl4wc+qVONOHkO8/biua1WB9pz4zMsu
MZrodVeKL+tQbNZiwPz1/w4g3uYTBW5lv+74auavybhNujtrLAIwcAYNy3eK/sDjxmvGOKjjKbDB
hUrNbxKlJZ9X3GkumVos7PewVsgLT/f0xxSc5/pN/my6mD39X0rp3LNbie3K5Oqf/RIoaRlIihG5
C+tixBpXGb2S7nXhkib61+7sGqoBpmWB9Yti1UqIMRgOKoxUwxATb2aPGQaq7v0dIIWvGxCk6Ov8
UpfyD50kFwnRn1rN2NfAwHAdJb5IrPHFqLPcnflYuEY+HGOn2VWZtCS3GaMwZIh1BUx0aOI30HV1
oOWYooULo8d0D9lP+xXtYPFMUBvruMQUn/2QfPhV8S8p2IlQ4QMUa89ctxnwu7GXGKg7M/bYDqwu
I1CYfcOL0J7PdjKGoW2LP5EqfI6hr5TZjCE1v2yYi26Z6WkueOwzuFlxaBzvP+hRy45XuAJ0WmPP
JYJM/t0K1V3/mqL5CGDLCb35yDU+HH+ShBKZROFKoFVVJUMCiXhuAVLqbqR3kq8nkyCE/jxNwN6L
TXCEShMwgpabAf1Agc2Ugzv261j1zrmVJSKb9/XJxxOugpxiRY0WUKuKMG95Yevv9WhJ4oJMhnAH
aM1cKMDDwKDE8KiMHwYGpzUmYxWVnZ4Q6UtiDPkwQpEFOaPZO242yHIbmaWLA1rTUGOB1EaAs65m
r9RDGqQ3AHsEP8UhcjHp/pe3yZ/PYwj1IMz2DGnUQauVmLgAZe++/ljxOdnBwZQYPEtWV5PqKMYQ
ZV4wy4PAZVVeFBq+0YIUysOGxwDXQgxBk/hCmvVs39MnegoxxEJzGAQvMJHRm2dXC2KCJCHxUYYu
fHLUXfsHsD+kd/WWYQKiALgt64QUQLw+X1hNrecjIQUPqQaZlkeQi7xj/s1Xf67xMp29ygM3m+zB
v2WqGKK2iQqSOxDaCKGksUw1nlexqIW5afoCtB2Jx22e56kIIZaMQ96QauI8HBx38Be/dbPXjw5v
RVxAsWft5TAxv2dZxcvnVKRwmGkG/LiJQyuTena4zgxlgLYGAaiLGIYmoTf7/c+pddNdj2fc7nzw
3Eo9ToULIabAdU5YAn1pN1+bRfpUas1lxhu/ppXkIthMP05lCZHGrrjamz0UjdA5974vfqXBWEuP
7mLMDLSu6Y6+7s/cXXsoXsO986rKDlp80VlZvzjzCCYk9oQRMLxUe8tbezfI8bC0YeH+a9kO7ekQ
UxCy62IzPCCdQSue6r/hlT67TGqUjsFJ9n/hodi15RoeEgz7eCNq1Fq+cw7FXznqqVTh86KilTW9
gaCUgjkRFfhgRV6wLBx65FdY2cz2VjArOG/p83krpTqVLHzspeB2N+rQ16xg1cT0EA53GVjUAW9t
Yy7IU59ltrwVlf6IxOr95yN2ysJZbK7XIVNfJwwBZ9aTGUk2YWQyhHtliNI4ilcZhfKtLws3X95s
2bbNZhA6VUS4Suw2qWg7wlGmYMoD1cscP/cTJGp67Fuu5llkj8qKJBJILBSUxJ+PD5SJ6pKhqwns
9m/UnXc5Inrh9ZWbLsCshVhz/1cp8Kmma8Q/qUhUlWYwu4TMvPe0oNj976UJr1hLBf/nFdJLcyvm
nQpdv/GJ0F5xHCRWME2uWt/yIX/kifKCJYRjbicy0owNe7FA5Av4YqAmYCpWCO6NQdH84yUPy75z
5/g5I/eVLYNF3IqskEJ1DatMJvmyvgrmgwGkR4ji2MdgmDnB1ysR4+br9Jv1U3Xciu+Ihzt53kfX
3ZUMcn3VQbjAPkkX7szBHDVnVqFjXw0XxYRYjn0QM1NvRs3wbBCwSeL4Rmj5JE84UxvxDHsbkJcY
XufH+/k69yPffkApcNoZb1UodY3V4c5pKIRRUzFJomEHDsubxvd4ryXArWGPrY/IXXjpUbo9uW01
f76nEDzrdhq6YsD3NIkLHF4/Kr0M80H7fM1CigCcCt6MIQ5Pdl9I5IpjDWiDs8IqILefeq+bniKn
gGzJOO9WeDv9fiLE4KR1c0k0SLFyfy0ukTZEY/G+cwG3iRHIIug8sEHJnGRLN0PFFgOGGFEE0de/
n3i9bsfNXEeYDVfbDNftVUR/qM7DedOUyRA8QRmjvgHZIiILiV2FMn8gk8ekoM0beTBwK/6oIjgA
6jEFHmsQ0+ZHmhC3t6TDCauFiRZ/KkKw+CxN8jEeYPEa1lltD5xUE3IHxc07r0bugIw4DxYKBj6s
wbhK7/8H/fX1Kj33EwQnsNW4wEws+K7m8bWivxT2ataXS3KTmy9W/RiTH3rzgN1C//wn3LoGTw9X
fKuyqu8xJAw7oc1u9iLqK6VbHJvnDlSne4CZsV0Xyu5ByQcVX6vtxGM8syBziJ+i5jjnMuPfuPI+
KSVkFJ2VLO2yLkYkRe4rRHFRKdz3toUxVtCsnT9BmTJCHoHJVTIYE2TZwK8dtctOyj8k02b9BSeu
XLZOz7kJy4hVaEKuk+bWmA/dJBsq2brYTpzAEEIGSaxYbWM4QZXjojF6b7jJfZTEudt+gNnE1UaY
f4pRSzcGR5vkGLcaa1RdNzuwSYNtRBGpSrWUljXrfqvGHqvDOkiH+W8ajO2OHofXUZVCem5Er08C
hWPFVLo1kCyG5WdvHSaVzfG2pLJy08aZAmgFOYoB+E0gfwtn6gyqiZvNbEO1bjCU+zp3V1gMyAzm
LunP84YoEyVE46p2WtMA9GvYjlj9mX8sxHY1O9n1i3nIHFkDasPsKbIvE56jrWAugmL54NRLpNZl
ONAfZXSZ4KXzz9U5FSCoU3AgGbTNKgAbTHP8qxtS1waBYF4s7tBJlr034v8nbYQrxsK2A7U42Nn7
FGtL9t249B5qFDu1v1LUb2Aa9sA983Bewa97hniPnmooXDp9hBl+QqFhdJXdV8G0r0BjgpUxFf4l
S3U2Ygi1sKYFnClAzn0hw5oGXoxAZ8PgKADEMcFIUSke2l/dLEP+kAkSQu8MeOMyzyCITyZGiMFG
hPXFTs92ypL65w9QJkqIvG1ac95zLIP1zc8yfe2RPdYaJvKn9/NyNk395OzWv5/E39xMOqNeLLxP
67s+tvxZyySayCSIzpRZCiaioYnOip2m3ZRS7vStLPSTAQju1DSzQ8Ye30W/W6tB5CJ7jOO9+tNC
FYp4TWhgFt0Mzx/ctoWTlQEUcJQA9hVymi42NbvsoZfWhbn5aCOF4u3oTtWz3u7NFP8CtCJVDn3h
/NWJ/kuyWPyqKpUkNIZkW8cszrK4TIoRuBVvrRW9ESwYoH35Mou99LkxdoAnSacaAVb3q9nZJzk5
9sAMULRackFuXVcn4sTHisGr0TbWs8yazNXpZUF/OKVkNut3u1FIQumpEKHeo3SzlfZ4r4TamD6A
FutF1Qav6PJD4lDXGD6WovdB3eeC0OS9cZwdkCHuYyMBgQq26xlxeedcTSAYcgu92EeDhs300qvb
UXI3bPrLn6N3hCDjxCrF3Y2jz5XZTRLsRv9Nn+jTSQjBhQzOQCd06YE5kXhqQjw2xJIvuhm/TrRY
tTyJK85kV4OeYySTa/VViiea8bCY02HsZHvKm5YKyhbgvQFf4gsJ3hgvJRs0CNJi1esoivzZezph
Nk2ZsHQm62mv15ZoQyjzYG8d4DxobAt3aRVFRbwMYAgohh7488OFlui7Ss89/OHNSi6t+J8TTq2z
iicihZuUDVndI/8CkSpMcRf9MnfYUPDUb/h0hlf48TdpfXvLAk8lCpEtV2vVGCgk6qEW2E/Zcdhn
3vw++zGabdFufpZJ3PqG1MYWsqoDeAmIWp+NpdE1Aj4XQD87KeqFSV0/9lWzYCfSue3t4iFp9H9M
MbUe6olE4cbAViMtSgJA/7EJFvPRYRE6zNetlMpq8yhP5Aj2ojbA1ZlywFmoHTDCwNSpZTIkuq0B
70+6CAYycKImPDHqULuxQkP3l8DElnz92HVus3deaZjdEkx4sxsGjkagXOwlF+GWq5+epWAuSt4B
wUGHjmZY3A8Ddg98boVY8nA8dliNpsvc1nbV6rt8kP4rFvXnDynSa4Fsaogn3nWAwE5idzEdzwCK
v90tlyxZbutafeF5G9QVMPHZc9O9LNYvu/kBspubWDVlZDqbicjJUVDhilkA4qEVNYGvtuiMO33Y
578KbODFDNhX+bWdXnL1u44FvyUbQ1a+jnRlsZAOnEn8iQpXCMUyYAbsSUSpNrkta2xkmoY3tgPK
/zFAn1FWthJUg8BahzkBgxfAdXowBhXbqkDnSkD1av1seglChsQTRHSDBXSys9kDR0Y1syuDm4e5
mmT5ub4q9iU8/3E3Ktw6eZWrPB4QSDj0eul8LVhu+IrdcCw+sh3e3KjAImrqLvP1SzUAU7y0wCxz
RyoEs6mxOHLGFhZplLtJ1XxO3kbM6kbjeJ3PyT0z9V3bGmHqXA9gPorXhToCaBkAcCJPzbTJ7bHO
TTPdKyzU5op/TAwmeIwQ+jBWPK5T/bDR8iWaj0P0TWXXHaZiz4eFrVcnKJAAbaUDaO4LOHcSWWlC
ckQlM+wO2n4dI7YCLA0ezov5NwEAaBlIATZwbEEEOtv4axXirl+CeWf4JbrtP+rQ2WFc/Ygxs2TG
bstfzC8g6P4RK7hY31aJ3egQ69QtNrK526s/z2u2lROfShCSNIBP9nPUQoK63NjOLzO6UgpZYUom
Q/AXJbK6iDcI3doM11+0CntrVoSHoC7D4toKjdhQM8HYagMz88vAYtWMhTWOUCe5dG50D+AfXoJL
4QU8u3fDffORP8r61lue+EmkqF0zLrMxm1XY+FGYv6iPuT9dZLv5le2GfRss3qUF9m8s5rEA9Zfz
X2/jUvwkW4gCVTHRuOuhbg186J7jVRO/K+OjWdX//LkAgB4sGIIPiVhfWITrFmgEcUFg4RV7BvrY
d6Umu/O6bO1221g/NbBOD2SaLxBuQPBuuEOWDsNrwCKuHxe1dkH5FOqKc93VnVfWNAS/tt+lTxLJ
GwH9k2Qht1mWeTCtwQbk2WV1wNJ/OLjkyjhi2mIX+0l4Xtr6nwm3B4TZ1CFAPQJEvvDNGsMsDKMw
u7DA9i+Lr1vMjoKBwYvnfl/WhQewE9nJrv/lOZFCMCaRoXIbXbTQahioLK6dDjzTtN5N83s8Yng0
7/2Fp14MxqmqfFeU2M06dhGxt06pJL9l86cQQPSB6woNKXGimDRWXNd2UofT3INUht/xWj8qc/J+
/pA37gUbOf6/xAhOqdExV0oLGi/WsOMMWzsK2FDbfl9PtxSpCEkm15KVI2W6rX8/eY2aVRMNdZzW
YaWZu2T6MBSMJ1WyqaRN+zlRTfiYwDkcVTYriNglHye/ZDrxDaeMwsg2uW/OcdG5vb0APaZrF4nt
bt2Dn85VeGmAgIhb3GZ1ON/1O/Kd4t5bx6FSr/A6bBEB8QIMoC7L/mbs7JNgwUWtjlRpPejwmrLV
YncktXXswAzi2fo8eMlMaHDeglYL+ewzOjDWgD2GucEVnkx4b+RTVOSawYeQKc8a79BFlzFdbQe8
ky8piNBNsJbOoGoNF20Kc+0+pd/L+WgtiY9NYTc2blnVugVQHs9r9m/kkhXVGYBcGBr4bKdWTqPI
0tezjIYja2PXAO+8Xt1PtLtMa7YH3BFQOuedLVsn2jRdlM4BCQgicWIJgiNrRhcEaDIhg2cCbnbu
D8YK1Tt8mzPuGrJa3KY/nogTsienz8hcGfBHtSk9NiG0qiZ43GXDyqvDfbYU9KZOxAgp1FwkFuIq
xJCM3pVlvge1NOJrXbz0hiaxyo031ydZQlyjhTEXsQlZzYjx/74eJq9oql3V24cuGQOzkeWHX93g
s3JCTGvtKoqLGrdVa0zGZVIrzg0bDRnWiOwI17+fRM65G5ooRjcinLrvOYY9k+y4ZHCB/pfE9LfV
wTAJXgtrTV1wOW0G98Hi0C6s6tlTsJdTkMIj6NB3b5r15mAiGpAtRHvNuuue/LIn4K0bj+d/w7au
//oJ4rhAA45609HgBK0zYxpICdUBNfZocfvh53lJEmXFIQGicqObWQ4S0OqFTrGrOjJ88W0P+6OL
4GFN31KnNHCcg2YBVOuyGamXUUlXXaaG4F/qYgB3aoIaSEH3KakOmSHbXpOJWP9+an9Z0sRLsp5U
imfcku0W5eP8t5B9dcGPtBjtXg3sc2E21t+BOxFaNkN5d8aRyXIfmaj17yfKRCUnKV8/u1p9kDl2
B675tCu9keT780rJjk3IBqrYieYFRFyhjSpgsdwW/X8pQLj17REsJ7q9CmgUh7m0nUykbZnOJFei
7MjEsDCCq8+xIKcZa3/Q3sroxkGzwnK03fkTkziMKUwcA3SZFMyAGXTmRwoAuHmpvYrIwunXexaY
ppgBsShq3Q4Iyj9bgNECGzquVGBDZijLmbRzM9L52YA9tekVybY7Sy+mTZF4czsgngd/g9iyiLWo
NiYGkX3WXowLezG7+XZy8ISyak/LkKcWtuSjfbU+aHkiUjCOsl5GlhUQGYEBuNWeFOv2/MfaqCZ8
liCYhUF6hg3G9Ry9pHyZd9ZTG3b7ucZMtdLdE/QpjNSVYZlsjPF8kmoJNpLwlrIFmw9hXPiASDW9
5SE70p0a+3Ng4CC/yapbWwcJHiMTPBEEHPQiq9Xo8C5ZiA6Bdez2RouIIQM22Ohj6wZeB+DRRkkJ
nWzBJMmYg4SXVz1owECvYXapWzfkobHJvjELfxobPx75t8EG5wFN0xt1rCVDpOu3+pylfcrnxeav
E7d5b/fNEJIiCi21hd/l7RVA6feJoh6wxXtlL9OuYwDUk1jRV5//LFmIkoDya1qm1n04xbt+h5nI
wsNujm/7k+UvHsd8/i7zq9L7C3jhz4IFB+kygKh3GgRrMYqWqDAQlx17gj3H0Qec5+D/B+uiXxNU
Hdwt+NAatq2+bgxzYHKAJCbHs8nqP+J2eSg6vGVQHgusRt+TuHxgmoUWGPAr0U/5AMG75bNlCeJ8
ujPnaAXy22EJxG9zSxJ6NwwA9WFQEBkw8a9UucUY6xWG+Iewtisvx7M8TX5oNJjpfdSC/7Xtd22t
yb79Rlg8FSoOUeRR/D+kXdeO5Liy/CIB8uZVvmy7aTcvwlg5ynt9/Q32nrNdzdYU79nFAvvSwGSR
SgaTaSJI3XTFCFLwMRjT6dtaqb1dT+QX0VMc6cFbJe1HonTHWU7PNRTuMDydo4VJ6Dy9gGZs2r2A
qi1YsvJF6gzOlmwc/A+/jnruRaSQQmKkUZt6hGcmoZZiliyVv1/3/g3n/2CCCUZaYSCivODYpT2q
n40sBrmqHzoxffoHdqCFZlDVLwtDUx+XUoNnfwV9AzY5a+/QcHDQZvVLA34T3hfd3LMLQ/TvF3uW
pDrN9zYjGMObp9XVSju7gS68M3q1hZJP7vPZrTY6jFGxvrDJfKehVzVzxNBt0EMKF+SitR/dyg+r
U9sCsZsHfq/bBjfPR4vMZ0u0SUNhBYclfdKDxUMtKdBvuwnvJHu0F+IUX3pMh5goLGH9s8OLxze9
5mLBDGQ2maiWCphRAwQyVMMjQtkAta5uSjl0TdytZTBS1a0smxMcgQld8Z7wgrFfR0Gp8jdqFF8o
KZt+f91RP4eaH3eWiSkAB3okNfiWgnZf3Y9aj2cZJs9E/7qZjSTPBztsFJGnxoDzAORpzfTZzDW3
1aQdmR7QbwTpvdiNysiv+8nPZfnnddOcE2IwWzoaVgxC4mEMjBi3e+ElGNq+boHjHgazh83UlLlg
TfhoCnFL8a4oF8f6l4jC0lNB6jPOzRpGaqVGimyuT5o574qu4USZnMWwao4ZGPoMQxzHABR2HkiE
Extpvy/NwLPDcTyWaL3rDamPCOx0Ld4DLTg5BDBK16Mtd9wy3FYUcAFYJoPG0aqsQq1j72Zf8scv
ApAfE6T1d3AOu5q8R4nWJQ5624bvvCYf3oE2GXyO1QYCkA1MazcmhuqJWzkm9JdQ+vayEOo5Z4Se
172R4+9sQUeIwWGfFPMYVLUUIrDYre3yeN3ERt6dnmZIVEBy0oRYBePx2ZKk1VLiGi0re/K68/RY
jn5e+5Y372dvPM+5mzfe8LxynJP+u0zUfGmXbRPUQFhZdjJ1mrGGZaW71SkFNSh0nwtJ9gU5P+kx
mG9GnYNfm6dCU6E2CkEgSoH48ZqVdWKWlYprdswKu62fI2uHmTrOl9ve1gsr9MxcXObg+7Y0Ia3w
6RIHBF3lTvRoaI4Wjuah9sAGEjuincVOJDqcD0pT3Z829t2ywliWZqmCwi82Vs7711JsB3sRhGeM
m3lRFf/I9OVhSVMIlaHXfJzjPcFgB+cnvG3htZ/AXLJgQl+VscZP0GwZLCidX6xIr3mC4jRn46Xx
RrfdKaHgRSFawpef4sva+bLye6hATlG4GPpwr+/J9ieHBiSklYF5rBSMvpYlGETh4wU4yHVUdUbo
bGfT3b+zwqw6ya0objOc1gjNr5WiHuRJ9cZK5RycbRyC+0L0BEgIod6PrjWCQxq8OXBg4yG5Vdz6
IZZ9/aj+iH+ah8TLHkVev7a8CboXFpkjA8LxumnLdQRvDppTmrHzZEEEPZR1q1JBPdFaQ7ld7yVj
HnYR6Z+XDqiYRvOdPCKKkwYlBOEx+iGzvrExuAHWLFCpoyEGIqd+rkm2GJ8FGeHYIDdnBXT09qqN
p3QWeWdj0w/Q6S7LlvjW2/Nx59p4kEyrhx/k62OmpE6Uv84FL8uyeRu+G2Gz8BOoAM06xaPMzCK7
jh6LCWydcreHOCnHrTefgBeWGIfTu7wT2xIO15s3K/TvyvzLio+/TMiLdam9TAknOtq8jy4MMvFX
tJZrgowb7gpTt5sJdX2Bl8b8dC1o6AKBdo4sgpmCHtaPn6hW2rlfhI7GLM8D7vhh3xhJGItPtRiQ
8buoxZzr4HNS7KNFtmZZJ6h5x4KFsuF+dIHSTuJHP1XXCsZgeVY4O/g58Qdrb8VRZAokS2OtSdUw
RHhwYAsN5QVyEfeaXC0OBB33S6PcL31+NAzFX6c56C0Stm0OqsJufVi6CZIUqsJTb/zkrMzPkT9u
d9b16O4tgdQjiuyGoOJCfBmhyVEnhHMpfPIdxhIbuKlGkRkxoqcOmce+u8+il/8Rfj8aYGcUDROF
S6Nvh8CYM6/VV7uLZncGl/F1M5/hl7FDF3pxs9d5uzaNCnmkbNfvFnTY4JGunMcWnC1oksQoJOLf
nxybnM1jpz+HAbomRMPamgXEKVSd8Y726NrW19FDyUJ29e+Wmz5zrNKP/+EaRyu7oloquP7hdJgW
+LjScU20Pl5w0SyJAzWdgBL+r3bvqX71FmYPvEG4T/jMGKTgcLG1Rq4WBNgwoMcWc9xyar2QuZWc
3OSRUG+gDBr1kTM20Sb1We5unJM1L8GmjO42LbejVQLR4RoF3RLdKmN8iz4/F9ofYVIU3vU93Vzh
u+E357pY4SKJgpCa2hCY4DwtoDzXa6fElN3/3YoGeIHotUTbSpmzRiSQ4CpvV5AV75vOgo8MthKn
HAKaT/cPHXW4MMNgtTANViFBAjXoo1OPVIOuW7Yu3HRzZle5iQI4ZxB0055GR9UgMadp7HMIFHdF
BxmcMSAFmvIV/Xkl6tNQZLdxtobaEn2bDOH+H+zkhUkmmF6hT66QbEGuQ/sdpT+I9SIpD9dNbEAw
Bur/XhUbnFrIjC5WjlX1E0BL6WTLtaA+6fdm/tRaYEa6bo5+FPZQX5pj4MscW7OVNMRACZ4lPZ6y
rWhXYH23wI6tcQfwt/xdg+45eNKgrvUpeSoJS9mZMq67vgYySiDZMiDPx8u1yRv4iD18N8N4YpzU
VrmsSAzFDSk8MqYrWg9bxRXSXgd713LUCrlFYyLG5ZFTRsSM+XI7FeOToR8wfSGGU6Ih/1kPNTSu
1MW2Zoi39JC72klNIaDjpsEsStrmR/TFramNqZjOTaqx58Uim+tAlUOWRA2C9Wx00C9FlZo9ELfz
MNxh+CjqP2IiZEHXf2tj4jmMHDRV/QOHuLDJBHVLjRgdXftjYJmZ3ccvhXUwunOVnE3z9bqlrasT
GtkKNONRyMUqGXxHLX+dDJrhFkBS4NDUrwAdKTT36T8kL0NHLE8DaPNsvRtkY3Elr8c0FuB+dbS6
1gI6QJBoC1PznMvQrLu+us/t2hQOL4wx77JJqnutUQGHYCgxT/FZdvIQzyXwQvQGbs08ApOUgWw+
lrrHYUvd2OWRvnzOzX78Dar88QbVDLJmloCXWqVF9yDZH1u/Fh+KTPDG7HcCOshu3Ge8DpTPbHaM
Vea+yaZxLLtaRNYUSkvxoTgbvhZiesexMHbXHTVnDpI765UXLmzeB+8brjJQ1qRyKxQNzGqkvCUZ
xnEKCccDuhW7uBgK1+rkc6OVnEGgz6kdZrUU8y7u8J5oGgAbZs2vA/QkXOkoNzaBjOvpTdf1m5jY
ET6vr7nXHWwTS1HlFk1T1axPU4Z9BQr4aaHXn/J7Fga7h0F9da4b2f6WF1aYG6/UJjOyaliBSGPY
ys4q2hok3Gq7/52Eelif6fBRhAyKY6FNgRNybuLfu/FP80/gkZAE6r4EUw8NdPaUfMdZHz0Bn+6/
CxPM15u0oUs76jQ6Zu0TMC/O4RimDhogPPmZ12W09dxDJ/7f38xgdnM2ELQYuYSLaU6dtP1eREcr
f9HmWzN6btE4p9Q/CuPGEDpn7gRbN4NR5WzpBgRS8i70xEsSMrzs3Nqol6sS0SSBqcS7fN4RCE1K
8oBeCE40uPWQ/mCJuYTnpsqzuUT0PoG42jSB7/Feuv8POTxfPWrjOEDV2VB1GX0lnxlYxaxbI/BW
43VS/jKGg2w8RhEno7fxTLg0oTFomk21TrIC10dhjGEBhkoRUwvWKDudjh64RcY8omBPCeeaZK1i
RIVG1RCBhHIbBrXp3y/wZZa7JspVdfYJHph08oy+uMj+f557paMwBlpmRPSg65A0YexkVVRr6pBL
vhCad9aL6hF3/d4+izvdzs7KU+UmHnkUvnDOH70LLs8frBrgBtQBYbgtZZabJrJA8ySDhcHPdpQA
1EghV6d5yTeMrARV55BfvGz0xnYaoC3CbJGBEgcYgj9uZ6qhjFIkZPXBueaQBpwaqGeYkI6Vs8lp
ksEVKzk0yRD8k4VqlH8Hwmr4nGw4oHSpZU3m6hsP7VGgGigJOnMGN1YxwUmJpnkL/XT5v23thUXG
XXsMvswZtsCPSLs61kJ+dL2W2SnEZX1ZKj2iQEFgTe9nNTpqecNL3X2Kwv+yD+VvSmZi6myn3tTU
U9WU+LSdFwUFyIMj1B9s8AZDhGU9iKC6C8l3gY41OisN9/Rg6pzqeRbsWLSv7z57kbz9FFND0yOI
DpBQZDa/j9M4Q40EmsQ5thpZJ0j+eNdNfMJ21gaz3dIU1XqWL7qvNS6Ae6cdSowa3IsPg5vcS575
3D5yG6/ov/np9EC4BERckq58OrNqUi6d1vbouQqSn5SWqLd1O7mXXapFwIuvNjcRyXJ0tFuiDLmG
jycHilZjM1owlvR7rfgyYdjp+hayEP62gxcGmKeH2nWVQpJh9SVyIyWYNNbPJOElQ+iv/LRlFlIG
FlaAvD9z/seOTsqt0wrF3ztZtSHels7hSsJU4wSG26t5N0S38wK3R0Or11mCPxgLFKV+ReCZ4LFx
8kzQv1+YWCTSG+aAkmhXx/4sqCHJ6zOGxt3r32X7w7+vhIlaMnnK2rrC6YmS30km2XJL/OsWeAth
XKvXZgTm+aD7xZC8CFETLvl037U8Lho2+PnLwd4XwjiY0uar2WKM1p/mwgazgU3m1yhW7Zj3tOXt
GHOXErVV5SLFXRoXCspZmrdGJWdY4dPrmVkM2zYiFALkiWNJ92s32xk/wP0aRq526n+vXg86XV7R
lHNu2O6RfNKseUQnud/1910GPoKO2JZIHCh0uwuXaOTT65ldHYOm6F2Pp8rKJFwelH2Z3FAB1O7t
1iS0JpOjuRSUlw64mzBz1T3zynafwlf2B7A4sdYDKXVR93uX8tx2DtyFGtX2ehjfqLz2sM2w5B2W
2G6SWtGaJTNX3afyVOgOtlEdH1F0AvM7nXv0OjeDEmtlV7It5eH4RBCwhLz3Ccdt2YxqNmRdU6j4
xsUKmSqqGE94nBY8EwyWWMI4dygM6/4goSH7pM4/ryMJ799nkGSJcYkskaz7pCsP6WgQR8yGfxRO
XHwsBkdWU20yVcfHkgZorEJ5eG54ryfae3/lmmL7cETwvC7ZgNMtGfdoK4LE46jflP1tHLttue/W
kxq9Xt+5TY+XwT6MyXgJTdUqEyR1qYaeohirWvb5GaSepyhc/MWV7dqZQu752gr8L60xB1wezRzt
RxRPvPwsuZRo2biPd3h4O40v3BbPnNXx7DHnuVP6cprMQvK1v9QznKb/WkAAXPQ1x2yDRg15L6ot
VwSrFnhSZRPlCVbPuM8VQY7MCQHhWjwNk4iUkJH/A3e/sPH2BriIAEYhn7tBgI1K71yrvZ2amROU
fcpvUSC8NMG6hZCr3aoijlFuirOMqP2wCEBC61txLO/H+9xN7pLHOHGuf6+tiODSKuMeQ1aLeJfI
mq+u3a1RlK445V/GGQPD1+1wPhJbG8PQ0JKodAPbqnM1Mf9Rt83LdROfRlLYHaS/4eIjqXMMHQGK
7bREXLoYAgV7jOqPJ4wGcLbtD4f4b6d7+5oXtjAyDwg06HpwbWGQCJzYsVcfih1aIW94Hr51aV1+
JAbM9VwT13mFa6hBHCqh5SmB5LUB95nD+0gMqI9iT8xVe7sc62PxjWo2xp7hCF/NF80pfIFPAkYR
nIXfy5UxCF+T2pp0GRZL4uSQZUX//WF9Nl9VCG2iYfvWuOt2YH8NhwMXGLcXi3YQEKDQ/zOLBQYT
SRoQeEzO6Fb32gFN/xCgKW2I7exaJ/V5X3HzqFGMUvCoo/D/0T2TsZfTscda2/Sbbj0NyrFafl4/
ApuOcmGCcZS5HduqqgH2UiFSRsOl9aT6mznd6UXl4bGJolzuXze5jVsXNpl9XKp0bjsazAjh7Of3
RWig454qRXauYjoYhfJLp+Jd27y9ZPymKdukyRQYnSGe/aD4QwBZTAz9HEanOspQntXAWezxYvNP
UxRvCHOxVrr/F6deagu5W+haybE6F6E5oB15QYD8LL7Gu8lNwvEud+dHZQmyk8wJXem3+3RU3m2z
k0fjGum6nBnAFyLbvQUpHflnk3qVzBsC3nzxoIPhv46qMTeRueRjOhDAzeiDDvc0PMZ35LmB1EXs
rL+EW0vh3A08F2ITvqsVaYayYlvpI8R8snw4kF+HWiAEKHY8/L8AnONBbH5SaKSKdDIWSW0moHC/
Vw7CWbjXkStUnPmrKHulw2tm531D5oaCqs86F5Wl+YoZgX6XHJesdlRQIWUzT5WZtz4WbZAp7GWa
FsnW8YulYzygmNenCjkGztej5/uaXzKYI83iOmEGBUcxx/Opy0EVKcu+hhQTuAurG0IWDuLwDDKA
k8lla0UjVjaJJrotD9Z4NtTUMUFSGOt9yIG3zWvi4jAwSBPlWSn1UGZGWDb8bs4dKPgBbZUNTh74
SQ/RcB7K8L4cAzJzplaJOFPPlE7ZcG66MO8eOKuiYd2Vj8YOE9U9XBHikvTyo5LduVc9mi6xq13j
W6+8BdEtumaMwZOiMCZx0ehNG93WEzhNMWJmfhH0hx4dAVD25ayN/nPXzNG1X4C0oFYIpftG8slY
1CCmVAonr9ewFAZfEMmwy00j2lmqcNDyfNdUhLiGjsbp67+C4zY68wyyxFxQlAwbbEpfS6u01SJx
r1vgwbTOgIkhKcJaVW/f0LBpUUf5DtIm27xp7cxO9s3zdXu8r8gAyoA64xxneCmnQ+tmpho0Q22n
VgZVDBDXdLJvNeLddZO8TWShRejWJCGq7stZI6ATaAH3xczrROYcN52BE2ONFzR/YRvb6ktfSdDy
aJx+sXheyVsLgyO1JAx5kcEr9bsJbJNNkFSIj/wUnSkaZlJEyelqr3+9voFcH2GwRMlGMRPpVa4G
UTAFysF81Xcz9AYVp3ooH5PH6/Y4e8nS6qZRl5azSOOjdXGWtbbNZrRNKFdeN/NWxLtyxFnC3KKK
QIFLL281mLz5qBy1Q3Wqvq5hfEd7CyhED64QmAfMZg8THi48ocHt99/7tcBy5RZpjXby5e0X1LvC
m8P4SOWTaRLH4pYYOb7D1lJaa5GtocC2jtAk1ZMfAi9rwzNA/34BmWTKVHFosJpYJMEkg8uh5yUa
eLEzS3AbIwWg6rRuZ566J/FU7KFAudOhs3AQd/FpdGan2kkeWPBAN8J7rvP8kgGSPpZiNV2oXy6T
TWqvRV2/5HIDUEy/5pUMknSCUC1F/faiBHswsVVvRYsLCL0ijJ3VDl/jmP7sawYZTEHRrckn6hdT
fU4GzEMWP6UKzKgprzLFM8TASLd0ZKoJDM3EtPsCgXEq2vr8e+DKGGyWd2UJDFRonYEWEZsossx5
FToJpsyT9iK52pFKUBqPxS6/zSCAm3zlRSdci4zzz6C9BpccHDPZyXvyE1xRB+3eOOU7yGz6fRDf
VJybdNsb35dI/35x2mIDkbLVUm/MXi3jNWuOGlrZrkPkdjLsYh8Zl0eSWe6r5S2XQ9MqGCXYm0cj
ULzl0IQcW9uhwfuCGMevRLHKYhE72L5oA6b7betH4pR+goGWZ+XrAM04YlM0lkUMS9mTzXtW0X//
8zl4t8+cg3JQ4qFcUDjt6p9T9NQIx0R/FCHsMEEfkrPW7UP+bos5ChZEMCxrxsfrvMmTkGRMbtTX
HKcciarQBMUU59m/WaG7OBBvf7/wFktezbgZYFDca/5wsgob0Tq0BXE4Uk/wyhCkU278Mj8ZT/0v
JUOT4L9bMdtRI7ftoOUaHnhC2D0t3nJav2sgXD3nR/NlfUyQ/uA9Kbfh5u89fuNrv1gycg+C1ejw
p6o69/lN3o92IXwxkqfrK9u+9d7N0E99YcbqhhQUyFgYmSBGJhuH2Crur5v4Q2rj3QYDLnmrVdlM
b71sN3ka+nPn5/gkBQXAJYa6wnIYQt6I96de0r+yVO82GXxJJQJlBQEek6COeah+64Fla8fqZLrg
B3jQ9ihyGQFktkNeVMQBNpnBnKgYurFC/5kPQXpbL3HuFcABXj+cTeWcQZnBG0tpMHGmANsanEGq
K41T6KZB7Wn7xoeyEmf0l+cnDLxUmrVmBlFEPxP9OLdORVn8SwsMqMyxlYDQDV8ME7JCYtm5EHuc
PeOcKbYnf5mqqZcVOKJ2E9/nsV3ddY/ma30gT6sjEXv6Mj6aBbjPYs5lx9k8lrMSyWEyKzTrHU+P
oiJ6WsJbGgf9FfnjMQbN49yg3Vfz9WZ2avEmgX78Eh+tVgP1Eo8bdrPb7wKO2XnHNJH7GU9G+vSY
MU2BkbJduqPYzyNx4xwmhUGOTokXKYtgKOoMW48XWygOk8HlDt7OlvwNFuyMI3apqecFu7cYkT93
o2zrhjDso1zHUK5kuBg8dmSQ4WIeVp12U5Q9VZHI0djiBSsseYIgdZjepgcaXRlOGqI90YkDLQCC
7XkYJfEOAgse3WqOoghb2TH+pu/TcHpMHtKTcrZOo0c6THVi3ues/eScP97nZEBEJU0vim8PRih0
H4UbKraTPdhrYc+OaSNZOt7LIY+a/g/v//evywJLJqKXuuupt/ayCxq20q0C41Ha57fqaJexzW8Q
520wS4mJ+QFDG+lKk2N9FJ35uJwkyUkf1Z+mZJdPC5om218x2E44SMPZYbavojHn3ugS3D5937g5
CDhkYXSL+RfnQ3IuH3bWZ0hbRQDBHfUfdW/46d7yao/e5yhVYLaIN37C3U4mSlkjIq2yhruBHJPb
VPQK1GSjL+tZfyi/LW7lFw/1Vyuzpdd/uU4GfwzMqEudjOiIBrrwVl+fQBVGu8EgenWDGZF/a5B+
34twrCzROhyN2Fj9RL4sZxrcig+jJwSNL4YCd2Op6195NKhssCIR8PNAw/ItNTYEYzj4zf8Dxnlm
GLiZ0g50kStaFNEIZM/y+ro26q7NfraksMURVD+6dpKL3OF8PXrpXVsdAzey3qRIulMv3SW3BUZC
DEcJKtTSqY/yMJVzx7OjE91sEKkgMCbGqyOUIOGueHolf0i4/Y1kbPkTg65JkUywMfqKnzjFnWC8
9QkOR3TYDy4vK8B7drFF0F4pJVGmeYhpDw3wQPWmUy17xa/6MCj2GqzO4hIv9aN79TuG7HrI8XKi
XM6mskXRUijWIaXBdGIutqTtzeQbx0d4Fhhk0eXaqM0EGf3RN6G2pIRzaO46P9+V5wqsh8kjj7GT
g9AaAylq3CqVkNCHSfytgtZab3XOuqic5gDeshgcMUCdUMmZhiKrVDwTdbWFVue9UDmnWmPAQ9JH
w+xFgKNV3yGFU6yRM2eKG5tflbqzU5A8FVLpc74X5+ZhBz1IXytFlOMIxE/Wjfi07shD+11A/K6+
tPdkhlYQxwV5qTGNQZEU2fyxSimKHPW7FRq5xI299ASiQWKLbgbWI96544WCGt35i1sA4lhtbtFU
NDnSmhbEpjG5UhyTUAx51QpedMRWQVdwhY1thuVNe3W/Hrsgcstn4zS43a4NpmeLF+Zy/J+lkML4
TlkMFFMI+o4R61JN98TNg2rCvboiITCfUp+3o5x4V2eeRykcprAmvF77VHDbOvayMnarJretjEdy
wDl5bNFzThq9H2hTXNlrUEFQD6k1coI8nkuyVc9EQjZsKqlL7vR9eZvg7Z+jNz2UQJs37IhX/+IG
Jpy7lNUZLZZELqL1LRLC1N5z90tAmbXamaF84Pf68faQQZZS0M2qpEeOkj1V1qNcfLkOIzTguBIZ
sPXOYk2y3lywmnF57gfwd+e5r+kPuolBWHAfXTfG/VwMghhSo/R9Rx8DO/F3d6ZqiurOOq1Os4sd
NbR2vHQlB5nZ8cp0miy50GCQNi8pYR6g/AetNl4zHy8sZ0udbRfprUhLIm/9Q059gym0bgrN29yh
CVnNWVWb4JCNHq8Qz4MttvoZDcQCXw9M0yWi3vmQPka4tSFQ6bYn5dbgwBb9RFcchi11ZuZkmEuH
DEFi/BhQ65eHwk9KA4W6u84sghr8gdedhvMJ2XJnLySaVtI2VNruWvp50HoUkHntrrwQjx17r4hl
VSAWoVBSfiG3NJ9eoZE3gKTmzXqgzbxJWPhFYhPRq0/GjtvFyFsoE6n0OVZajyBLlx5wI2g/4sLW
f6X7/lB7qyO6chjZreCtHgSUEbXzOmA5FwM7JK9kvbqIJk6K1pwoS21uCOGworewJ8G/+6DMGwi9
t1KW0V40OTD3pT8elKDbgf2ZBza8FTFgU7btfwKk1rLLH+A3rc6JM9cuuHYKp57cyI5SO0OKJ5xC
HtEaB1ZZCmO17o0e0+OogSmx3TX36dD7kxEqYFOswORwfUN5EMAOpcmJmXUKrfzScS3av9XKEKcc
fBpElPvW9Hh7ywEBdiyt6I1lMma4qmZVTt/WwapqYTlB5CilPFcgycmb3fVFcqIllt+4mefRQNMr
qglKYM1gHK5GpzNz799ZYR5BWhuJCgQj0NYUvSTzzyHaI5fsXrfB/Vz00r8Iajs9qzOT9h/QoRjD
X3NUYw3cExL6o0HSpNq8z8WJItgJM3lc5kKit+A67mf1xcq5eWOOv5tMnNK3Tb52pP/r/gML2fyg
Pi3Erv0iyB3Q8qk/ynMhoV8LnfS8dg6JA5wmAyimMK3EolU1/evwW/LTUAsz1zovkh2jCiTtkYk4
/NV5ngTL/fWPue2WVDZVwqyRzJ6EaZHKeu7wLacVHd+KgdztQVV4gdP2B3y3QmPSC4+Zs8pAEI0o
LZskW5C/xSNvQvAPodm7Ccbz50GvkDLFQtYfws24W07RDux43QuVuu4d9TA88zK0f6hMvptkzoFk
CWWUgvfQ7xVH3We3qqdCJsUtHNVV9qqvQKcJLVT0suO5zB9axt5NM3ftOC5TVtK52tmPgra2p9Mc
Aqmh6HtK/BZzA1aQo18tRMcyWveb72Bw+GcX7vtPYI6MkJiNYkw039JIdlYm9tp+U6LHAYQ0112U
+2mZ85FUAyj7aY668fJvdDppyl0jti20KaDujI9s2ukND+W2b9/35TG3r6QJhdrS8fVM/TmKYMlc
MrsUFlfhEl9R5/8ckb5bovBweThk4T+97a07eLOrIy0B+Z0vtKhdPPDCxD9E+n9bs+gI6YU1tEmP
kFrAUaTFqXJ09N/klWBUWPNmR39Zn8bz+jX3eTlVDsxYtG53YRXMhKnWdbBaNefGbFH928fTT46f
bIP4+9IYlImTNKtN2rtP20PnnfyItECHvry3/kmMRD+Qff5QoMmdm1/l4BtLv2hUINQgI5gI1mG/
pPU+LntOGpB3CCwGbBp1VqKe3oG93x7Vb2COdfFw3zcvEnhQmpv4ofh+fTt5n4yBGCizZsYUA90I
MsVkIX4lSVAnILyFbecB378agyOmIJslpq8RTTzIe8oQG7mGJ5yMILKRkuZ2n/6hh+XdHoMmQ760
uUk7kFoQruSozuKuhaK0Q9BGgv5Np36Mzjys/EO+/90ogyZinTeJ9JdrJrd4yYMwrLeNU7VbTwI3
acC1xiBK0kHZtaJVff2uhWA4bO17T/b7N8Hwf8QYJEv/XRueAB/PtqpYqzwlmJGO1/bQF18qs/GJ
rDzqNVKqcnIYY/lkGqbb9Smn0YRzDUKK5KPpYSr70oCgl09eVCg+N5hiI65WQeleRyZNcDof3Yho
TDKe1qfCTW941AecnVZEBnLAFDU32V/9nVSafQ0tDApm5xgKBPxb//qJBA/Vx9Uq0EiJpqjDSbFy
O4+gHFKc1oxz7LeD0fevyeBM0UbZ0NOMdbaL9jTjpAQDConce+j6sYfw2cfFpFpvxC21kyqlO4Ha
qkYXgXLO41MzqLaJGjCoQ5d+ryvhInxVW96EOm8zGdhZJWIVitYigoqgGRCDtcLo7Gn9cR1EOWij
iAzayHkTy4Ccv+6k6b7Yj6F1QopXClRfOkF0Eh3qe26jxPXgRREZuBk1dSQLTYYgK3+cvnVnDeci
cuUv0G6bXGuvQ+PBeuX13f+h2vHuO59wZ1Zqk3IXiPvFQy57b+LqpXGMePhHT0IZWnmSBGVIsDl/
dB8oomJqTgeKq+NRFGZbSFL3+qfbdJB3C2yJ1qrjpejRr+oTrUudTOteSVJ9W/tct68b2gaRC0sM
irXQr4bCHX1HuLQJF1ll3zhLAQA7WA4SBzN5y2IQa6n7QR7UCs9Mso/br6QiTmxEnL3bdvuLJTFQ
JYNA9q+kbu8qLyqBVEvhRbdoD6rR8HskZ0gvgUDJ591Fm+B1YZYBr7RNO8EoVc1PR2s35M9pDqCc
7oncurn8Q0l0u5y5uYPNZNKFUQbJBCXXFfJWW0dEDc4fiEmNz0NjQzWAzktQRn8xd7I9CH09Nec4
D+9zMjDWdvKgNCJWXNZfdIjVl82PLPl93UHprn16oFwskMGwOFIhhDpT/xQXJ10su5t5jYibofuF
CQawjK4l6mzhOMftWc6OhWDZdarZ6gpSof9VavWtofjCFgMdqgC15kk1MOKXq55VxIdR129MIuwU
7S5Ctz2qYycp0zl1h+0A/t0sW561SNcOqowlCqG+7xw/98YDmOTQESTT4f7d9W/GO4FsdbYSJTAb
J7gCaIfJdL88Dsh0HgyMJQl75XE8iYfyNL9yjG5e6hdrZMDF6A0wR9JsUnRKUIGAMPauDvWH5Ay+
saD43vocexzvZ0u0C+iMS8zY0LQdVCCflNHJ0PPr5U6K4ZDINp4iwcGMBu/y2X5EX6yTwRmhGYiS
0RGREQzKbznr4o6SrA/u7HU+nfQHM6UvcJbLOYds5TYdTaR9aO/cKkKJthvsYeCdQ96GMnCCB6aF
qj5MTH0VlF3uiKl6r7cRxzt5ZhhEGYdh1awo0vzGGnZZm/llMiFxXHHM8DaMQZWl1PtpabCaQSCu
WGOeBYKWvC3jQBdboiVmVpbKG4uGdCsMZwNEb+Zxik6gY+Bg/SY3Kpg0/xv0sFVarYSGi0pzAJND
GcPLm6yETLEt1rZ0F9/259yn72Wa2ME15DVo/CXQFIyciNNrxVkyW7LNK0yalDQ1MK6WXZhJKMlh
Kd915DVJYo4w9h/Omg69EwyofhZzSlJV0vSIuiQa1+Rv2rE7pSfKhESfdiIo0tXnMuAFEtu5XdCj
/9cq4zq6Mv8nK0H7Rcej6tUmlHQp9Ve1q3zhDu3H0JhLGpvHzklP2KfLVtEhu4L/JImdT4J0A9FG
OgzciKcc2FXEpi2Wd2lucbxpe2MvLDFgbQkmuHxpGad3rRvF144WCougZazRvpOkKL21oGm08xoz
WDwH2n4pXNhm4sPGUlZNQQXOH3pix0u2K8zJFoyvYnQnJ8SWknE3m1OoSfsqLv9RxunCOIPeRI0X
rangvuUxChBvowU5DXKMPbRoIJ8OvGT99s1/YY+i4UXyEw3PqwAqKjw1f+h71Zke4z2o/XfyC4ri
UGQWdv9H2nUtx40r0S9iFRMYXplmOBqNoiXLLyw5MefMr78H8t4VF+ISu16X/WJVqQmg0d3ocA63
y5qmXPaUiDHjUZ2NEnmbXCf3Skow3HrJlAj1HUTf5tcKMMZz8gDGBY5Kbdrb1UIZsy4QCU96RRI9
ITyX8SVIRo6ATb+xEsDcSliIqJRGiu9pqsOxLuPE0lPzezWEwXE/tDA5O0h/vjqzMkppmxRAX+VF
dMboe9A6cfBK0FbUhMhMWLOh2/sSt5+B74tjZ5qaTq/BP4FOz8mjVYDYNTo8n9EPCVBzObB5BY7t
CHElj3l2hn3VxSJFTVFuggMAdEtr/oFJFXDdgGvaSb/XXgImb77gzUNURUVFy7ECqntmazHuVpZa
hq2ddFxBAscfD46hcXietkebiE5k0TDBFsPyxACtvYtVFbe8BgCqmmY2KRorjA4k12zS9ZbZjlZY
Gla9dBwt3b7w76LZk1zMLBQNWjtqXdGmE3098BtcFakXxUbIVtn6C6/Asn2aK5nMaaoxGXKT5nzD
J920jFPmPRq+6kwnuA8vf4Q157ccbcYBK5mMB+mCqB06mtyijQBvmC3H4EXprPFAMdN0NwytHuw8
xXFBxefQHWTdSuzCnZ5yD7BbOXBk7vfv0KZqacg4ywbo2UU2QoYZkCNpAiJVl2GT62exG62GEN75
0nV9MK+absiGIakQx3ivRdLUbqEzQcNncM77dGgGaDx3otOgtsRzH+yaDFU3JF3SQH+liqBYpj9f
WSKpzWgHca2gzba32uh7GHyVp+/7+/ZBe1ghjMOYk7zBGNBb87zkjZmV3WK296t2Jgc0//2Qz4h2
uPaH9RasTNZbaPkoJS1Ad4kVv6o/63tAnXi6q9+B2Fg4NXZxzRPJxla/JBLwYRCc2wdKO31ugDmn
NopXI7AJk8+L9jLVT8LCOzKeHCbAaCdJqOfeXDxTmrw8Ayn1oQ/rQ45Bc865sQ9udkWMcpQV0ZMg
h5Gb7fCS3VJ26AbgdujFeUIl60A4D6oPcRsrj9GTDijpUyiWoqcmEt6fJLqEWXcS+lG2dCM4l1V8
Guv6RtPHh6w0/WhKFnd/yR9qPuwnMGoTa+KiNCYyQ0GZf5mn+trArJxTKOlVBn4upXmu1MGv8uAp
6xG3O9ryKf+KQP+mrYCl2LY36BH5sUj6Mx6gjaU0nxttDp39b/zQ0cN+IxOn9INotvOCO9vbnQN+
p+qRfJOfCo+SzAtP9efktboYx+hkvhR3vOTE9rV6V3LGvcaj/Ee2bjFjR8s+GSAE3F/etkX6U8Jb
J+rKIhW6PM4TGWWv6ZvgNpwDwS1x5R7aXpc+74uiH7u2tMxGsq+hPFO7SjdRWBfVRfGrXjxMU3sg
oOG2pFqL7GE2SysqZ78VJW9f9AcvzsqmXmC1zEBI+2CSVBkeFcr2kxaKVT95Uh3QpZ4TV3AEXoqQ
qsXeahm/ooA2NCxjQh8mdIRJPUUv3a1k5UCziwE53fuI2KcvuYdBLU7wyVGat8zDaq2mQEq4Tdpi
I1+3+Wui/tvInd1MxlApyFxJQakidzVfouZkGDfVv8YWYWUwxkkcCanHCItonNkVLHJMJ2sSrfq6
/2E+gyTQkdCGPNxpV/KzLNmZavGY83gXgzFNVaUL9QBOUU/u7gnxp/QhmR85WsnGXOwiGdMizc2U
17RYRB4WD4AigIamnSDKNW2GKoC9TpkBkeni+TTe2hizMgZTOadSiGnFbvT1Qb/v8/CQRBXHdHLE
sKGzBvbeaBBwhgvax7P+SkAGQHzi7CFVhJ17xqI4pCNGutG1AFSmL4snfB4PGdi6lckdPdFRPolg
wSjOjSdzvTX7LGfO7gO2Qy620UwTDxTSO3OQkAcqLD2vf11dZyUxlsQUhKGNhEpBbke0JU8608Kz
amHQjZYbYsfk9l/S98XenlILs7IgbbH8wQPQOYPT3KIN8jo86AeMs94ZHBAhXhTCojxooWEU0oT4
uxlLct1WQwsMNLH3MJyMMXaM71paavaOGfeIIUOztUiOp2yKnAHPR2yrq6EaogpCRZVtn1VmklQj
nfKeUMscYHZyF1lCe74dAIMQWMWpf+YFsR9Sk7/O9l0m45eqVi0EkiBubrzeHRwByGzKMXRNN7aj
Vyq1s1NP97m4WLy1sjpVK4PeITlN0Rd85J5vptLpgPeADwFaQOQGNnLPJccefGg2Z1fL6JUxqNEc
0pdJB12WnyJbAtVi6AP7y26+CA6vU+vt7fZRj993l+7CSo9J35eLLMei14LtJ54fNZM4eFlbI6Ft
IvnDEGR3EujRZsyXiN3szNK5Er2hSk9GkThxDKT1sPKqMDtEiWwB7uooqCDindRzGwiXMTAsA4gu
Ua+agL027ZRkdlcZh2BERiKUroK8OhhiyXHvH5Ih7C4yrjGR1SwwKDK9CIiQCmTznUU9xXD9b9PX
rCDGBapxogdqssheJFN6OIxWgQ+4VKwRsNAcK071fO+kGE8Y9W27gJL3V/YhvJJAFjsByDi5oN/k
Ky+/8hbU7klj/F+gZUEyFLh1QJO57t3FK4Ctp3vSUVXQpt+4IxA621tw7xxSx/R5jIecu8d27YJV
QNI7Qm/BNNutcDTLS7bwJtXekMh21vihS3esUMcyIEX7Aq8B9qLQVf3gVvNVEMQt7hmcEM/aGQUQ
Z74KQBRxGLm93ryFMsZtMIUe8IymjAqycQDWcdZbiYdoNEUvX+6bmVXLeNei7sKLgP/mzfbnxWd7
eOMiz6QqpGbVyR5pUReH+1ZLbtCPQxFYW99AKwcCf5/L28NbNWPk1LjRI6lDYDDCWcOVHCIkDctr
0+5c8pMWYvhpJfor986asXPyvAxZoOGsUXyRlm9p/7x/PXm/n7E4S9slHQo7iof+Lc/M84sUl0//
TQRra3ojw+wWliC2oFOvfpTDv+yVYoyZyVgYs0ONf6L11kzrrKiK/HYcXDWTnP110K3YOwrGtIQl
wJQRWgB+Qf6JENtu52s1QnalLHgmczsA/b+OE7ZVtyyNJi/ozEZxjlsLCA+n4hjdpy/V4T9GKShl
/tWPolIt4A9EyYfmXF/RlnxUrNESot8PuZU8SScjtrJTdhh4aBZ/83B/XyVjQ7SEVCg+BDICFeFb
90hRHuaX6QRAXrtEinZ+1u73D/BvAtJ3iUxoJCQZklA0SIn8/KK65UFGgKJ6aDnmp023kwTvshhb
ESGvmBUxZKEefje7rZWB6Q6RxzUdGyHu7CXH4Dm/iT2uldq/0qhP//VIDanKAMIKycH1DAwlCiMz
oeF5spPYBo2xG7g9R2HlfcMIVP2/ihxn4H1HALBDJQXtwZcOHe3BHTqtMSMzfQ0Py2nBghX07mfP
Kuockkt7qTK0PHAOmB7g319RwrbxLmbfhjnYVN8am0yvvI9dyiWknACx1pwEPkzpvk0AHtBfF97O
RPo/4G1XIh0/PRRe6JLQItfRU/6ooJ8wKW2RSz/Gk8vYokybJ4zI4+7UzXghXePOi/qln5qnshS+
728qR9RbzLqKtJW6JHKvK7KHniO0IBSC4CyKXh/k0lCdsAhLb18e5ylB3m7xSuA4zN0w0QdM8MU4
LGdqFzDceZI/Y0LwUBx4GRPe+hgzJMBp/OKCHLLBirXHYpb8qdAsNUs4K+PckreFrxamaKrYNgrC
h2gKb8QmPHRKeptrFUfMdurpT8vzZnf/ImYKu5J6jyT6mpudpQinvL8pDeBCtLwhe46teStYrWRN
MrB6hnGWvTz/NoYuiC4tjjbwNo0e30pC2Y9qF6eI94JPQ2ypT8VNadM8WngN/FBneUX5+46Hlc3b
QSZiKZCk0Iqermr6mufmsWvgA+Pvffuitby2ct76GAuypEogahleYgqKoH101PKXtvy8v4m89TDW
oi6qfslB1O6N8UOBaTtU4W21u87l1BmrydkXxlkQW3ZYWjFpyFuYND0kaC1RUn8efu7L+Jvq0p86
zhYcpNqo9CKCVhBLtHEmslt59aG7wr9jimYMydbt4EY4TIfmGuRR/sSLXmSOf2fhosMxrIKYjvBT
AnTVrQ+DM6C8R+deEy9w2k/TlXmvw+vSTF6DD1FOkps7YGrwa5E75ct5FhGZCW2KfDTkmcZxykMH
7jq3cADwgafhciW/LHfAYWqt6qicEIQDMzb+yjkOTsDK1iUALV8u+a/ASj1hLh/zgXiUFl7gV27t
pxiP753FHSMLWDWu+q9Ra//6ACBv4cnKRihm3Iy5YcieXHbHPjDvVQGv+9rkeELONWKRpks5wkup
w1XVpXMqPLU0SaQbfl7Bb3QNh2F807IakokmBU1GnwRzZ4daNGsQWitegmiiDiLMWvEKhNR0foiW
3kWwozNpOJAiauHZDfGlDhJ7qVO7rkDSEvMA7DdtwkoS88oYjFhUFZpuioufSyDbMolsFQDQ+2rI
k8J4cs3U+iVLaV1Okex0PEvxsybx+jE3lWC1FOaimbGQJQHRMJbQjI9L39yGMkjGFQUT/YJwrEjH
Gx3ZvtoriVRTVtpdN8mYRrR5QPpmnOoT+vVR4tQvIC9xo8tg0RT2W77jpb/iggXRLdtTEbrlK9mC
3LfBgj4eJCTp4CQdhx29X4ie2b8mqnu7xquFMq6+SMCuKCYSBqrk+C6avw1D7S7iZBeEU5ngKQrj
39Hu1ph9guhZyNFs0EtPtS7ZcxtxeqK3vdRqQYxv79LSSNRfzyKlt4Epc8yBDUTfRJh3+EkxS4CK
b1IAAWdu7WqyMlvx9+/EG2L33gkydqTs5SSr81D05oa8GqUYWaoKkLDuylB/AprdFqNDXyfXs9me
WpI+D1NzrHUvlRNHHsIfhFSqlUrfJnTpWWnb+KFeXtdz5RbGSxe8jvnTMnV2GBDbjCJbbhO7FydL
62ek0Berkc37dsiO5bDwqM44R8iO6cyVJmA8iFZ0qpdlua/Ul1HjHR/HPrKzOWqXx0uV4uKZvQXY
dVe5ac7g6Upp2+dyzO3aIXf9mbIvZVZ6GOzlZ/eU3SuvzR0ffWb7W4hCZFXR0G7OqOyUiH88+MIq
tWrlmoiZpWiflZbTj/k3OvsuiNHZ0VTiqFWxsQ0iCKisG/hgjjjGp/hQO8n9G9eU3yCr8Wt4mveE
33Z77+IZdY3rRW/iAgZHWx5VKbLQosVJEmwGbqAZ/WMn2fjU6HtUIxu0OEjLdL3kmIEVOlfMG0+p
unNOVBfQTIf9S8hZFButVqUZS0YLx1SioAs6QCvkspd8aEv+ZTzfl8U4P5Ra41yV0QYzeDTyw3Tq
g2DP31RMp/Ixdbdzd6tNZLxgUMjoaaPZrRxEH+Wlv8siK3DqxJIBdNHdd59Chxd9becFVjIZP0ik
rMRQLK4jnZyRbWTU0IgYo3iNLIv1D5rotk3M+44yvq9N5XLG3An4MZ6Kx+VsXlHMoOYovOYyqLW0
Y+z0nSXf76sKd2cZJ2j2S9yX9PmEvCGxCCpXMDQUqjX3RSf3+iO/33K7rXS1s4xxQe5In8Ueryn1
y+QBbRSAWomTfkptOIrXxaVj6LzEM73HH93S++YyZobUkRB2OiLCoST+XOgvAlqOm/pnHBKg5YGz
aWm/1vXD/ubyTpQ1LsLcFEGAfr9SaG1i9JYKjOa85ZU8ObaabY7JcrVUlxk2TMjQuF6GwBMQBy+u
pIdZmbz9JW1bMzwz0EltmoTFXAulWh37EkcnRrMV1teA+nVFgGPOk+5E5lXe8mYC/0ZZ3iUyChpI
bTLnlFhVPpg3wzk9jtfZjeAONjn0Z6RprpI7Ln7H9sG9y2QUtEZhfBgDBGwSeGTo1QeuDvo3pvvO
DazR767/waXY7JQxTdHUFAVtyOz8g4ZQPitGrJOOHzXIOtHrUFjl7T9A2dh0EO+y2LoxSAhak2i4
DRRaYF4oKEN8wrNCAy+0GFuF5pipm9UW7xZuN6msBDMPswqI80FMK5oAyUTCPg+t4ibykDM8UB66
3kODwBUACLgzstvGfCWYcVfiMkV5PUCw8kABYdITUiYw5mWMAnZzCB2eXd28kyt5jMMa67A3CAWB
a7LZjtTcmoXU6oIrbdKPv3EjV5IYN1WpWWsQurIBQHPpt7HtQHCJQYs2tweQSgyBtS+PpzuMm0oy
sVPDyUCXnNC7vVGe9DrgvJc2jfVqScyVLwxFqhZahBZn5Swkvd1UhYsLeY9cn12qwH8K0mMZ8ggg
t+t1K7nMtU+lqcoiWsmiHl86ZzfdMfehq1f8OvumhVmJYvxRhSGrX243Wwo77b5UjTcvPLLO7eB6
JYVxQCIpwOC6QDd0UrjxhAbXXHO0sHENAWYbXZp93N9GcewPzXjVGpU9qmB9yIPbPta9LlQiO10A
JRsvQWkZRHxCRBRaVS2iKUk0/H292r8xOluErjCSFowykuBTmiMUeRg70y300gIfMyc85lghnS1C
o9iNyG7GtlDzp/udZ5zAHuI2x4wC1KNlVvQyN3Kj6/0VbjYLyaJMFBnARvjL6FdkBno3UVdGR+tA
HOek1/IpPUqiBYQs9NJMLiBmLVCLGB7KlXbL6zTd2uK1fEbp0jyXA4EyUKn9GFzF6KW9NdRLkx1l
MZ45x7llJmSRmJoh6yba4RkzoaRTr7R9J3nyJNuiXFklUJ7395NuFxvTyaKpivjtsqmzrTmBnobR
UOC61sFYnmbdEB1hUmYnakwAsBta52WmNj3tC93smVMkYkomyGzA38p4kjYgmKENEh0NOdqp8igg
MQVd5nOjbfYcriUxPiTSzLlP2xQ3EcBp1kys8L52tUPkawdsqzs+TWfdgxJ9Qvs/ahDVRf2serJV
n3V7xDe13qA7NF+Atk9nfxO2dn79ZYzPoVd1MAGPjnJw31vF0oFRXMzvkjZ04kWU7dLglfy37OX6
rBmJrVEoYySjh76UH+OlcaIeY+gB74K8aeWeSjFaOzfDIsbihGyrZrhLh6nz/lWZlJ9FXDhiiYbN
UnXSMfHFoXJDothtO1hl0PqKat4JPbG6GXEp/j9WUzsXRzvVBDuLVVyw57rQkLBSa0TNgr1/HJub
AxpcXZNFTDeyM61yUtS10MKuRPWNOjz2yf0offoNEZg4lBUdV00ijC4Kcwa2TQV9WwSsF0MQvqaw
IFUycNJBm1ZjJYY5ZqUoTaUpe8lLNUeUDFsJMnd/IZsSDIkAwgGgM+RDbkQZlkDSW1zfxGhssQw+
GdI8evtCNl/VQE3+UwpjJBpR1XUzHjCRjmpdgXSeYNNuQTSluKN24DeGbGqAKRkaVAAOhLW2bZBE
yYwmHK8nV7owW4p52wMa/jdWpYgmPl41kdth52gzGaFDA/IOdFBlj8ASsWs7vq4/i2i1odMDwYWX
yNoKBNcCqUNblQMSQy6HdDQBEzSVN+JE0G7XCm6eLOfCKL8WRn81K+Q4ylrLWerWfq4FM55a6MI2
kjB3C16q6ClWUtNpBQTxU9Jz3ORbEY+1OGtJjE/uZHnE2KmKXnFvdhUn8YzidRCt+TbrrPCLMgBn
7hDdiLqrOrOHzL2HCebHLnEyDKCJTpjacnfJitf9k+Ytn57Lat/lQCw1yejQpan5mnwKFtHS9cL5
T0JY2BoxzdJ+mkLdk8XCGoo7M9EsM+WgemyGwKv9ZUFpalEc52iKdOBrVYBUTa3osfIHP4LuCgBl
WmyaRFB9BRPNHVDcefllenw7x6szhiBNzGBqDVwZRYAoDQxIIA9HCQiswVdt/TgVnGFB7noZQx1G
HaxDg11tENuGr91ZxuseZIqgxJRfWkf0KI13eKsAirS4RkKRC5GzZWDXG86Y8LLJc62rsGKKRtTe
Y775EIMFAKzCaLOs0LLMKzltZojWEqk2r7R1qWU9DjL6YnHqJ9mmgXUJsHWQTsHgosPlubB5TVy8
RTKGKa2NelQD7HIe5U60+FXHQ3XiSWAtEE15DSO2URSGh7lPvjSTzik40Y/c003G9AAWgdR9DhFD
AiwKKbDFYHDT5iboOO/5zezL+oQYe5LptZqoBU4o8SmTh3KVHqYTdRuNDbdh/8604EocSxwSl2Ni
zjlOpyIgjMvqV71FK7iQ8YLSzTNaPQWYbBbg51Ndo0+BupsaC/wvJy0fPv2GlVzJYJS7FGqZDBpk
RAA1xkxzjdmH7BITk2MoN03+Sg6j0VkNgAxBgpx4ih3gSeRheJhqleNXN1VuJYXRaiIm6tTMKqQE
D0O1HAXjMoGVR9FN579tG6Pbogz6jK6AoEGVLUnt7Sg/AVGcsxyeAjB6nUZRmQQjFG3oauk0q3Js
q2FrcI5mM5pcPbfYlti0bKtJyTRws/uVvzjVjYpsBe3EQLbipb0ZjzyvtZkJW0tkNBuUSRNZJFxY
TLz6khWDdyezQPl15iej6R59sELvKvFWaFxZb3ks5XQq8ZakRFi/uMwotBEvp8/RvDcTtRJTRF0p
KDPigDxKiwOsQ+TrYTUf5h6sQlMVK96+Am4WSNdbSHVnJTAKwMxZqYTavMGRnMzrnpVL52ZgwA7c
4WVf2vYmmnjQAPZOJyzaoKTo5aKmuL10hFh6I4T7J5vIEcOGbH2bG0pbQwwlZQPH1VGh4wweD6ti
W/2A9CYhl6JKMtuMps592TfZhOdTeahj5H/H/DBgoq4qfurBZLVpa3WCiVA4nXl+dyu1gb56RVFM
HVg+It2C1bEpRp/XMdqmPaHFAG093Okl+A1y4BLXcXNu1fB39GQlkL3cSboo0tjChsRJHltRWJ7A
7ecOC8hAO5BEm+HPIdW+jHNf2FHWtGDJ7b/MefZ1X4E2c6Lrz2BuvJpoc64kA72GtAsjulm0E9iH
kcPIfwRnOj6S3CWpKy5OM/jK933pW5eTyIapmuheMsS3j1ttOmmioVs0XM7O+B4Jl2nAvEYbWcT8
sS9nM1RcC2LcQqmNYjxqCw0VaSDS2vkn2jnaQZFHxP9lZJkOr7t70xKg8mygi0bTVZ3NnYg6IXMf
EBERsXagz+byoPngecAUfORyp+A3FXgljbU7QhJoeghnQcDp5xsnHRjv3VH/0leWVtjdVx3Z7cJN
vkiChQLO/v5uBREE7XkEgFSS8gGlctKTMhpSnKOcnOQYuKro0EiH34km11KYN1UDK1TnugIpmPqh
PkOwZT8+t6WFogZ8IY8Ma8vLAxaKrggplg+tsbOY1MvYmKKna6+lcja4bABbZnUlgG2MBe2kUZKs
pGbVOIhud27vw6O4WPldjiYo/ZQ2TntOjs2djHbIzuLBN701a7MueC2fuftJ22nC2Ob07mfgEARU
gK/itYbirNNeKENAbA/uUrj1LamR6Ync5r46Ddcjd9qWs9MsHXhCIjkBhiz6AdHvB4hXd4grjqHb
uh7rtTLv42xZ+kwjSKoHYX41yebVGEYPxYRSpq671RI7+zeCJ465jeEgF31dYEUJZQOLZ2tWfvTR
l1I6TxiP25e12bm7Xhu9niszqhCzmEMdwshDI6OBEPQODxEOr3fmAW0LtIMXXXRgPefFi7xVUvu+
EizhPgJ/AunHSA5e2hE6JN6JkumJS21PPIZpnpLQj1kJC3OjTeQM2hqVauTIwkgZE5sDZy+pHuzd
CcZTBLNGlGyiUmKrfaIUtNIzIENGZIzqx9qLH3hzlLxlMYFHni7FkCRQTHzmTZxHX0td4Zhn+s07
a2KbWBdT17NqyTDBHmW+Vs3WGF/M+SENbnqzQ21D5CjkljtY6SPb0JpOsUlpnGCo+9DrzcZqY/FA
upGzLJ4Yxh8MOKW2l3BUyqI46hii2h1fhcaPfY3gnA8LKh+KUtmWMRbT6mgdmxJX0XgFYp4I+vOV
Zk9Bs4xDi/MRDA35CrMHcMrAm1rYLGCuT4Vu50pKh0r72GqQIia5I8WFRaLBLorAQgeSXc26rfff
Uj13koF3UJsP2bVoxk7ow2RM0YyTSnz553hJkKOLUausz5Pb2d01v81iM/ZaS2SMBeCOCrVP3iRW
jzkGCio3uEHLqF3ZocMDWOadH2MzCrDCB20FFRGaJLN6HS1ys8jj4OUuiTEU5jxGuixFEronMwDC
0SmJ6tg06B4gwMDglXo5l4t98o1hQtA4BW1pEmBOZMVRyWQZtIeiu3+9eHKYGCSshizFDCRgRlXM
koF+Bt2EpsCz6tQU7FhANh3f90WjVzrUoQWlYnlfoKNX9dUb85C54HriocPwHDJL8p1UVdTJKhXX
AMxU/9Ze5ot4vRw1h1R2cqFQAOZJPdZvEOO8NpfNkcGV7rPU3/24iIMeIaxsPmd+921wRHfxk7dw
LnDmH2ABBxwvwWDPAjaaxpa90ivPAraiCm2Ti1DAuRw6Y3aqrBiUSoAiqcLzCHhGVeKp6maaeb1g
xrz0IKpFS8gfp9u3VnuIUO6gAMvlLQCWYy4I79a7dS2QsS7KUsUY0INAOSs8Y5DtsHyYiX4o5d8p
W68lMaYljWNBLWuYllL6kpS33LYW3vVjjUo/V3PX4dWYa7IzxKBMwfPupROAUbt/zzef4KuVsMl5
EGVFublgJY0jecNteteD2jG1g4fRSY7tDa0Q8eZFOe8rFo5N60keYEwT795mtpVEetWzHnDtapNa
ahM7StCe03S5Sc1m4ayWo/QsvbfRKmlmDG9BnSBa0hBHNsmm/xZmGTSUXTn0QJyqshMhREePKZm/
G1VrT4O/f24cBTGY2CQMsiBrDAhRqx91f9MHn6T0N3B11prBWIixbVJFpJoBgO1n3OWzbppArCx5
/C/0Vn50Aioe8pJG4CqZW1ssudLrLexit1xFiEqH9hoDzlYn3wlgDtjftr+JtoAJTiTFJMRghCWL
ZmiGIIgesAt+gt7wALgUTK5kjWllC7kxTBlERM2gAzU5/ika4ELb/4Bt3X+XzxiOqMIzYgK4/hvE
W31o3qBARYxF74vZVvR3MYz9MLJAzJQYYsweaJLj0h/DMH/6TzLYrvW+iGONlCFmtZrGT7XSRpmP
s1vbWv7nMlios3ysCpJHWEbdVB6J5Welz110Lr7sr+RvAuF3OTROWV1ZEqVirRHIGe34oixe9z1G
iZ6m5vT+jD4EB6xwHCvB00S2XXJEn/CvIxLa0jOQb5avxQ6J5chRlMSeSp9gkErgQbdtvznfV8rY
jSSfSRx0AsBGSWnrLTBVptu0IV7VEk9XgM03VJyFbjvld4mMGckNTLB3dG9jOOU6fFBl1EyLq3n+
nZlQtMH8/2qbTLjRpUOhAK4GyhLLJ6mYYH8VNHZEJccu/o3LfBfE2BBVSkKpQNwK9InRpUFcFVkl
JhhM9FXMTn87pnYBFkGOjtKI+6OZfJfKWI7RkFqlVN90lM6/YUbkjk6/SW56wwtVNws+661kzIeo
dEOiRKHk1blb+RUwjUAQV4M2rXSiE29l6hZ8xLs0jW01LxJQvMYj9hOVJQdYK9F39RUlD0QhFD5j
fIRYO7xbHErLgxKoE1vd1YSxOECqSqBxNN3GFe7GAG3aQJG/AdU8plSvs+vI5e3LpirDQckSWAng
PljPPhJ9NvFk8aQGrCRibptyYeXxJUFunXPaPFHMPZ2aupRV4+20J6d5nL433wtvOeqX1glv0VE4
+01oByE35but3Ks1MtcVSA1GWQMjm853mZb5jY4ggsIc5ZG6t7NXCeM5ySHnldR5y2Xu7lB200Sq
AApntm4xVW6+YNpKyWxdeFnQN20E3UHXy4Nayn4kioe6rq1OzxyJ1K5ZPQcdD5dnswBH8Tr/f9bM
JYe7DGZFxD50GIRWVBCIUAjvDgmL9BEI1N50av0O0F48Hds00Cu5zDUvl1mTEoFGQ8Z8O2fV07wI
TqgOFumLy1wKmlNkv9Ogs14rc92TUpjzKcFak2pA312eeU1U3S1x9rqv1fT3fDBh72tjE56S3BT1
RC+6CUQxD1NSz+ihPvVRcVBGcjRydATJS+13gHL5b4KZbAaJ9SZATwhNdBkn5bk7lufoKjn9Vuvb
aiM1Jo4IurHA+BUW2LrJ7fxTfiJnebLTO7Q2otUvQtYBUDwHXn2et62MWcqBXIZ09dvqYrQBpMC5
bf8BGfhmTLk6PcYkGeJStnoLMSImoBNA6o3xb+GTrzeQsT51Fc/B8sv6BAfwWvnDabEVSiDocMts
m25ntR7G5nSqhvxTBGuOw3qUX2lnZGpjlB0ZGTT3fgbn+Xdk8OzxOf/KH9ng2VmNsS+ZpuSzNuOe
j7Z8iu/jq9qGPwGUbHtu/RAAtiEXNZt3gIxpmc2qn6QEIo06uhaH4qAn82H/om3nfFabypiSSDFi
Q6NRCuDHBwtoJ950pBUvcaBe2c5sHhT4dhz9LpHNiLa5GGhoT6EvKgQHN/RFNfrVweRuHz2RHevF
ti5LYVr1sYiljYMGdJTysqSV33VqgSbi+RgHAi+RwF0aY06KUZ2VoaTxRv6YiuDQNGerWn4Y8m2e
XkT1Z9cVjsTj1Nt+DK02lDEnxhyUuhRincqN5M2xTUMxGtoKd9NTdARaqseNADk7y1iWICgiTZwi
IGuBPEsiV5L8eV8tOeEFm+wUaoKMDDDjPKPsnBTJXj1IAOknnmv9574knpIwRoXgeTWpAzavbFOr
Eb9V5CUwzkr3Gv8etPrKWOqMCSFZbOZKjCj9FyN95pkX2e/BuSof62cerTG1vB+0X8F8nQlOQPCe
MsJCQZum6G1hi27aQj88lGZwnvqA9zDe9GaKYYqiaaBzhX0Xz2GBtxttJ4EF8ZWr+DBSwNgrXpy1
bYBXchilG+dhzsdJpOZf8hZfdFM3/THfKgcDfSvFKS1Qf5D8fe34wOZKYVq0lVDGv8VilaqTAaFv
RwakZeOFvq7C69YxLECvPSR3xQ/eUjftvorZSGwqCPdM5ujy1gTdjiShDlYnvdeUAEzUNO3H/tJ4
QhjnoodZUE6hjEexmB5CNSrAwxA87MvY1MHVQhjnggRQMoQmVEMT1Ds0XnZWV8SuVmfevpxtE/in
IKgiLsMqH1RqGFIWWiymATGL6AJp5gEPDsEe8B5VPmXX5IU3wbD93liJZEJUvZJA3IFRL6ijepIe
Bie/0IGuyCPugCax/GwAYPiYPnBVctNirQQzTmYY+mZJhZF2qSye+FR5eFIL98Gj+pA9SfaJQCnb
Z16H4fZFWEllnMyUTt0iRdjh3jYO2W19wh47GSgvTJvmNJrr9Bv8jL1/rlQHP9iwlVDmyk/QH1FK
sMdG+FmJ5eMEMNQsPtaYopeES9Lx+nA23c5KHnPbAw2tpANY7LwhLHxNmfx5AgxEMcUv8iRwXBxv
bYzjaboo1pqONowONEuf5l6qz5f/kXZdzXHjzPYXsYo5vDLOcGY0CqNgvbAkB+ac+evvgfZ+Fg3T
gy3vw3rLVpWaABrdjQ7nDIL+oBmVFQuir3asIvG2DV0tkLIsuh7JIEObNXf20xsOIg/j9/LU7Bpn
cuTIrFtbfa6Y9uxjfPLaOVK2pkWRj5Na7Kt2rt9kZ/Yb9HQDZN0KX4Fbv5vQM+GB/nvf7gw7ckK3
dvEeAkYUs8J53SABLOZXO6HnQr2EITad97gHHZ26Te3kjwS2Jb1Vd/Nefddu/y7g/dz0j6hxZZwM
qdOUWoIVRK/QXIa2POgm19wbaX80sq85aPgi7UEpBMZ40kd1/MqufyQNV3ITMZ7TXsNhp8NjORz5
fjeGfhUdO22vAqUx9NTCAY6FNqPfwml1M9XMYHaCyZqLo6o9qmli6/qPeXpfYt6c0gEdGW6SeqkE
3GO7RB6H/wF8AvW513ZGttPJDLvZaPtF2zXzYc4PIeeM+PfeaQwXY6Y695oPe6E7lNODNB5HjHLr
Qm2qyddKcGpDtjixstriHKTHIf2upAcJ9fRwtjj1tkyPc+Oloql854ZngJcU9WvdP8rLu6GzBgAZ
KvLRPrLaNZWrKqGoYHM6N7kIx/kx9qdd+52A4ub3EaA81f1yQxCL9UPxXTIHl/OV1OZuWdw0LJ9G
T1xEZc8X4kjsvDmUwGY0413rxV68N+5AmgTYHVR6WReEYZQ+vmm1eFBzhEFg4KIq9V0UHrukNtMG
10PR90Oq2+L49bqBvx6EGB/2aiVvjA0MlqDf2u26F3G48KxNZP1+ysjyaRpIYTrBgch8ADbsMLPC
eWEEiZsEP+rqglNWVeAKJelDjKoYu95RdeS8E3syY6/FIEDoRO8E8o6Ys8CSD0A0wrmxBr1Z0YhA
WdhoadugSOGel97sbO2FYEnn4MtIQOaJjAwBacq8EsBwLBfNui6URU2TOVr6BVraLj3G2VWY8bod
rFyvWCnnzbhHAWEzKJsxCUDTQ+tDO4jcBF0Z0QNgVcfhSIaQoZj+cg9CBXvwSHvuX7L+qSvBVBSy
1IZulGSYfXDB6G61J/hred/a9T53ucqMfFZsSfbsN8O9EkiFIakslH2LF52LtqN96ne7EWO44oGV
hty2MCs51O1Ap10m1MHHi0r5OmPOGQb/dvAHgLSFVvEv+Dc2r+NKIHVRgo4XNW3AEVbtHZcnIDdu
WHUYEv1e2zvqIpRtk6ETB2uaPcz67UNftuujAMTJBg2LrIPajopXC6K0H4BLFTdFWFDr6J7wkOyj
b6QtLD/JX5RT8qS/BAf+mXlum2Hqp9SP+tzKaoogtpKkFFKbF6DaNBgxJI/h/KRWppaaAlqtrcaU
D4nMBKDbhGBa3QWZevUs/FxKwQDVnF4MU7Y6cCU2FxRaXAPwus1bhP+39gJC2NJNXlnvYsa9kKmX
j9JzUsYLOFsxjyyu6D2w75mL0NqS6GmgjoneWu3yFw5qtdXUs0cMs1AC6Bfs6nJbhh3qAe/XBWxb
7pUEyrpgHi/NR7KjydEAWqLqq5YAcjbtvtipYN0bj6UL/A4m5zjDmsqUjRmmqYsnck+EAQ+O2Myn
Uz08gJfADHUWlhVTayhDEy9aXIUkRZQc05thn30TndoKffV2r18a56YyC0fL8AfKBg85a4OJSl6x
CDJldBQ9Ik2kEC6CLKtCenvwgeGN3DbbHmyGT4oBxkBkwlAXp26HFDRjG6fY1BEsl8BwMGt0AxZt
veulczw+tzGrO2nboH4KpG6EHKjiPHKI16ah8KfiNtN7Bugaa0nUBeC0bmyFGhIQqgEuZYnMaTaO
bVT5IIO3wwQ1gyb5cf1OsFZFXYmWQwjRZni46OVsytVr3zEW9REO/a4Tn/tGaT9fRxmvkYd+dlS9
CWSvwk4DbYNfewZa+K1wr/iSU3kxYD+eRcb83fbN+5RNXQYOFVOtJtm9OErMOj9knbVM70P7akRP
1/dxu7iz0kdK9XlhEXJwVfyTveRA7n4ITyraeZNDdxoAo8Tyh9JmNLgSSHnfOK70Kg0wH0rQyDG0
jSnR4qV7qUEwuUuOxd5AZBzY6lG1K0fy8apzGyd2OAt/u29tw0sOpFgR2/+G/IulVZSvBoGqkYQJ
tGoQbwXU55PgO2O7yW27olW/PfTVqu3HBkE4qVoTNpUYDTEB0sTijm1rtqcOP/eaft7nsdGkmoT1
BK9tZgYeNpn3RKClHvHXBXtPeLhiwe5fwouBZyOaxkjDPLIru+vrZig0/WKWiiVJRQIRNHCvIi/b
ksDd5+jiRserPymsFsPtIODn9aGfxRnwTMWF5K0jbHLr6SigGD7pcflvi6Js0FL1nTTUeDkagQLG
AuGYxGjyL3p7NJpnWdTurotjXVX6JSzNqh7UNU5z9JcX9DzsApu/ne6MEwEIGHcLs7GWcR0+QttV
EKkq+lKKNXyVYop+/cFzkVvJs3EXmKWdQk0ERhueyNITyhpFs541tYIlxpmZXPLZNMAspDu9Xz9x
JloNyTSFI98C48nivtcAb+/MLENDtsmDXpKd6/jA9b52XSljJY+An1nIDvB++FS+Nbboiz+Ucwi3
fQMeBbu6fLyIcItVwyxugvN8xJSf24vm4g9PBHyHbUGZekBZKbHjisSYoN6tQ9gglUMUmf9AlQSm
uqtqk5U6IO7myi58xG4rPSjkdlRBFYgHUwxqkTmxBT4/dMJo5yGLUO8Pz6Wfd1ek4iNwy+dpyUMD
ZDzOABAMBIwJzT2Bq93VFwKBZ+wTb9TM63eL4ZRo6i9VAiZlIEJqmQtOGX1rpNkvxZFhMLZjClU0
FAC2GmD9oE5OFrhUkmOcXAagmdgwJ/G9TQ3QDKGnSH4zet8wODsDPasevKZx9aMTL1XamHzTWZw2
7cJWM8tCYFRQNq3l50fRzRZNow1cNeN0/0GHIakE2f0XOZJNa7KSQ51sNebCouboLU9iExy4otOg
xdYbwS3/QOqkwiMAQDg75RlHu31dVnKpADhLxWpp5g+NktBpmp31b/FeNYv7BGP2gVWzAu5NG7aS
R4XD6tTOUYFuOLce5NYc+PwmztrCCkfUaZfS4ZuIcYCbyrsSSPkhwIU2QEmCVknTc6xrdmEcg2hk
bCNrVeQjVjYgj8Q50GvEiUbXmGKomQoca/w15J+CZWSUJTYfFKsFUeFvjynqBZg1iBY04If26OIq
OXMOb7PqfuBfMe3DcDsszaS8TjOXAZBw4MgbA34nVbIved0wIiDWmihPkkiDniw93vBpA48VASw8
ycEwJKr7UGmsgh9BBzIp79fNGutqU/ZGyptFK3uofrKX3N4jQMo1ugi1/XUxjP2j581ao1iiocL+
FbOC9l102BnOdQmbHuhTI+jxskros1oGmpFb8MO9FgheNXC7ASjCFsxsaV8XxloOZTDGLglSjSwn
KCuAaneSHczx43+TQRkJqRzDKRWREwdtkdmB2ByI/AyzwFoG+fnqxooCimW1gLzUKN3pwg9tYMSj
rN9PWYRRmbSCI6nhabzlh0MO5JT/tkeUGeATteklUt2KghSdSbOXSYDC/m8yqKsPWGfw8BmQoceB
M2pvLZMhgHEHderixxUAizgdd3BISjMPX2TxJp0GkOGUXlA/jNEB06yMk9/O2q+uC3XvxbAWJT2H
Bo8ogigPwssygHM+cXNLP9Zo9MVgtssyAowrSo+OpQ0Q6rkMO5kO5bdY7s9BhFdnUKlmmKsMc7Cd
LfxcID1ENndK33SFhvanbgyfABMOblhRmVGoTkMrzFLkfpslAWFoXR1zTCzrFkLKRAVSSinaRpf1
+ENVLaBLcvs0EcBPFE/p05BMqIF3VWSHQik5dZmpDArQ7e4KQ9I1ZMgBf0bTqqMtqRi7DoaMtAj3
T/OJHEq1E8+qKVilmxcmOw2w6bpXMikdB1hX1gF6CfZM4lunD8u3XpS9uui/KNniiXzGAqEgN/+3
98JKIKXyQqgJpa40qOEsh15KQKnqZ92X6xd3O7exEkLpuBHw0djrWFXrDLb8BMeNPoCX9k2wmzOK
VHv9qNxNd/F+csCs0d8Wd+J7dmKVNrdv2udX0PmchVPKLI/xFfxd+jbZkl08RA+dmR6jxZRQfw9d
FgIGY3PpnE6SGnkcIrvgau2LHDxx87kTXq7v7aZlB/+7ymuEEIDGVBiVrFCQ0cUrPBARD0XBDfDb
I/u6kE178XPnVNqlA2Nd03gR7sNAcByljaPyX1PuuW9S77qg7QfAShLlz+UuMJohhCSC/TXtAV3s
pV52aG0CxABMCo7RH8JaGeXbK6nJFr1ChjMFskwfzmZWd2aiIQ3OFQxD+KFff75qKj0zzseD1nYt
wvLZF9zKhU/Z/cPlyjLvmzqx2kSilqtoYh5lHgSViCZkw8nKr2XMemB8vOyvLYVy94gg+6AkuZbg
kWD4ARjtsTQru3WqY7wTDoS/xVBM1U0c0AwTNhBWPo+1RMpOgh9em3WZQ7yRh98mI5vNgZsfrivj
dVus0tHAUPaxhCEpYKSqvJmnqalm/jKJYLxAJY+FVM4SRpnIymjCOcoGKP6oH+dFVBF/VKo9RvlX
TutvtTp5vL46hjlU6SCggMvWeFLFUx7yG8EeT7GTW8v9ZJX78YJmvVtWOWEbqudTL+lIoBRFdNlm
xKH6KqiUgXeMnCB34rzOK9jmnuQoruioQZmSXMq5SFrg2Xh/2Ld3kTuY6b7fT48FkzqZoY10z7yO
jrpQz2DnFaXwcXju3A7frh8XSwT5+epO83GsSHJWYSKkiM8NYgNRCd/+mwjKbFSd3PdKBvvUNt+b
8TE3GI8QltWgJ8SrBpAqegYHPN7lT7rf37doUYk9WQDhk5abQH1onPwiAQb0o8JyQpY8Sez/tkjK
cICdJq1nIwADQSWlSMkOjVogyJaR4LouiOFZDCqwqtpGHeMBQzUYc7AC1FIyvbuPc93sFBbuNksU
ZTvGtGiNPm4RZohAVK6BfdW98Rx4biNGIEd+0Z+v1G+kZAXH81WNRxI8WEi6F08fsyFM484wFL8x
kg26nsZJC8vL7cob5UBG2GaUhcAziyo/61nJlEYZipGLtDjlIG30i0u6C33S9BJ8Ff9Vj9E2DNVP
IwjWnV8v8tw0gMEiUQAHdN3eTPGY+GjuSwV3suLL6AWYdA4d5cZ41dG3BRD9+/Eg7AdHcBJnfg7t
/Pm6opJrfe1QKcsiJFXYBTmWX2RHrXketMKMC9YrkOFtNJ4yLrUcjnxPgu/BbXUrAqrSsfc4pzjw
oSN/nW3pSWR3VpE79tvSVk9P6mS5Ol64HGjg4EnWviKJ/RADJqI4cDfqRa7AsokSoCm/q4mVTKZx
ub6tLNnUOXNJZrQNqR803UlOEDUMihWXIFwR/CobHFkPGF0Qm+e4Wix1jiJXZE1GBI7RnSKIBwkE
CXOxeNeXtV30WYmhDnJZeF2vVOivfiLovP9MJ+Y1+mM5p3cFEJPr78V3FmbVx1Pp2lFSEacmVuBg
MpCaCU7NpffSU+OUl9LmUYZgxSkSUYtrsigfoUolFxk8QFpaDH321WQOU+OLnWwXCppxl8oZu9EW
tG8glrHCVrZ59abpqhPMI7CaDHsW0zNXDPsYCGhBJfp6/Izebz9Gl36vjY4sNMcC2OYzwsgY4JlJ
BVRoHta0LLwlRLuYMTFcETn539bzaXLoij6ntOKyZHBFQ/UljTugmIsMCaxcyce7bhWe5MIgAz8C
KXPemy1MEVhgbtrX6G9XzfYYoraanmVG4w3DGX1YnJVILlAjI+7g9cigIhm7lzzOE3fM9szNOfXV
7lEKP1TyMtUKnohClVujONwM/D03cmYduEbjhxloWO9kLmeYD5ZXogv6bVFXcj3CdjUvxRGTmLtu
Zzz2eAf/G1hLVobmo61xtZkNlybVTM5P9ubaau/HU3JOgK3t5JEN1PLJ0k3FSl3hFN1ptnqaesvY
AZKeY3rjP/hHDXh6yATqPE12ICVpCgJ2mDFjx/v1bsR8GsH07Dkz9DG8tStL83vsGzctQECyXXxO
0LUqHtR7yYT7Yr5ZNo2q8fNraCzyRq75CNxv6DYUfD27KQN/mhlh8R9yHp8yyENmtfdGq0RzQN6Z
CtJigYf6Asi1Ywu4Yfa8/xfFXeJ5fjcHn/Ior6hV0SxyC3a4cxcXAPxe6IfegAlz0pIQu0xUDpY8
yhOWRiwlIY/1dfZgK0fgfQLyP0WTWLnXdxW7q5l1ZpQjDIc+zBOU9YHr/NbyB5Xzw3LH8IKbLmKl
F5RRGJVIimcd96X8Ac5cN/Z1yUytxukypBL5XcvySX8wB5+HRvm/AJkqEUVHKMl5AdvpskM7ERrD
CYA52wOydpBygCGQ00G/AdNqtLtSa8wsfwAxB8NnsIRQD6TeqNNOKIjad5XZiw9T8y1h4q39wTF9
7hv1NsKYk4bWUzxZ+MjSccEcNPQ/Srm5aFb1g0dbhzN4xl6d7YDxmmYsjwbbyQD0PU0BLEcegaKl
7c08yAAUnFsMTdx+/P1cII0qjos8qtmIbeR9MlGWYgpS2EW2bg+gFFv+oVA+TRzj8P4Qz3+KpYzI
2Mogh+VwyZoXcTaTb+DGRmydDk5nlvsgNsOvkS/+HSzX57WjUcfbqeHAIw+nSEAD8tDEmIRXPHOP
ii+DxSO1tVvtIfJZY3Sso6QMSqX2YtTO2OKsLk0+/K6WvBk2rCjtw8descs0nygaDoqoJ3MghNaY
B3GfdgBMRvXM743X+ig58nthGUfjoXxnqNB2JPV5lpRt0bOwGXkxF1wtAQShHvDzvRobGcaYJy4z
bgF6VWv+NNbig7wIup+MRn6v5wlnK/ppqYblW2qM+gBGuSTv9zJXFrkZN2XjwhB31tC1iy8ZUjgy
bPDWqWAiX9BlWVcIrsOvblMbxijrE9QV+SC0qrAG2/ViRgFrBGnrHbcWQ9lCORiEAkQcKJ2Hy60a
lmCYrru9zsWLqUaKbtYdUKKNlqVzm2XTtVzKPKL4WKBzXieqntz21mCDBUiwhV3sSe8h5jgtxUOT
XWFyfgpQwPHAKpdtby/hUJZxo36jOF66iU8ydLG5sT4eQTBzDozFKXmZcYqbfXbIM/+UQ12uGdw5
UarBsY2WcRYtEWgP00GBBQOV9JHkPDKE9RmayFnoAFsLVFe2hDrYKtLVICNz3FqshHbEB60l10Lm
SaXE6pRkiaLOkpMnVFihwy7f6m65jLg4gZvPzFcY2atrFoRydlPbgUWQRCXZMbxPd+5yMCzxXO6/
fABpHVg6yrAbdDfiPCQ1F0qwi6QbkbieBv207FoPK0CmkZ9EcVDHoYKcDnAgi415KnvYaR8Bq+QU
Hot6hOXbaFh8FTy8SUPqZ9qD6qcgjCI16q9pjIBcIUSxHssCM/SDLuLGugiGdKKKinCUx1Mh3A2s
QXiGatDo9xzpsgcnOvx1kX9H/mbXFsoTw49sv5R/+hGNLHP1kCmWGthECcnvW7zV4flP+lMBHsRO
ELMkUba/KketivMGXQtBXzqSME97KdQSk4/UGu0jPWxJrQgHbggx0KvGrQU4apb92FSTteWilqty
g1DmBdJEy7mzFeWedzAkQhg8mn3HYXaZYLezktVbmrKWSS28kZKE13RoSlYUZtqfQE7C5feMc2QJ
oSzjvKi1rI4kV/u1/REhtMtsUp6xJF/5oWAsm0zbtax5cBIw0rZrvTLKRk4AC0/nBH62SJvbjFMu
PZc3lpDVT4ko2p2gT2Y44/EzAdhrwfT/UjUPQrEw+gFE1j2h1h7yFd6P6Hdw4x9gjEufhK/BXeAr
u9ILT/oRHaBe/6LdFQfhLrqfj8QYRF5ww0qXs76C2oxGneI5znHMefNdl2PTWF6unzFZBr3bK+en
UZ5iGdBp2hEoXaBXnkoJpAMqIN+V0Y9yxc/b6st1cX/IL/00DXTbKTAE8hb95P97pXAf0xDto5BY
2fuyi1wNrBtkKF4tbe4S5Ch8AKzQY92ezWBjtWy6kcWIxZafSd9C/ESgozMkKgNAH5XWnJitrfjJ
bjmhxuSmLqthgeXEfuM+kGaEshx8c+3wVnOp3NzrzPxIZlcbL3aZCQNG1oWmQWj4/1mKwZXc9r57
SDCCo14I1El3l4Nhwrl+xMTyXNEourtlUoNGHEnTdK+G/oIpMlPjE2sRpgdDjPfXZW0Gx+tzpEyv
0cqCHNUQNryQFJZ2wPwJSWQ99ieSOlPPoz09CafKT8/6zX9N/tAvj0EeNDEkD7XRGj+AiUNHu5cx
75g5Ucoc0v9D39Dn3aFMUqwLKS8Abs3VBEBO7psE7aHRa9Meumywl8ap1C/VEjLyClsWCAVeDW8r
QVDRcfirL19A5x4IaHd1l+rSSY/9wDBAW7Hj+vdTFm5MKpHviEEwxGM0f+dk3pTTg5CqaEifrab4
EuoiY0mb/ENrmZTRA2J4FhY1XoyYaTTb2Ux/dEfJXnbVwYBPIaw/u/qld8v94LFh1v8QLvzc0Q+d
XkVHtZF3YhPCphOtIQOdyy5/xEycSfSGP7CRqhhHSI9nNZjmBrQ03Hg21Y2VCAbqVhILMnjr2q/2
lJ7GauSWD9IKQuLlrCo3QheYdXMO0Ll8/cpv2s+1IGLvVtuXFomcQiURwNq6J9m5r49mh4YRkH5b
xR1pDXSvS9xykWuBZHtXAsUh5EAdgxmophzNnsBkJbk5oRqoLHdSnDKkMe7DB+baSlpdDn2MxxQa
EYPQE2TtXqzG0CxT1R7qBSwRjdXW2eOS84zqA+v8yM9XcsNsXFQtxT3vwOscGnbDe5jb4fTCu76b
LGWk7Ek4x3oYSyS5BRjusT/V7eW6gO3j+kwHUS6hF4Ss7JUO/ifNX0B0d6604DToy2SBH/s1kzOG
D9rMyK8DVsqaaIuURDIBiymd2SL+pz5p94DEdFS3e2Txtf9B/X+mSeh08mCUUlkQrJ3wSQMpAOmc
4iz50iMhaXdeeGalfzazkavl0XnlpFGELpNgoMXX8Gm2km/zTewY9/IFgGl+8TaDnmp45Gz1L6q6
a7HkmbDSRzEei74kmBukqpuhiJzukQRikl5stjGs5VDmJJKNak5AKOFOX/sf0gNh2SgtziJk8aCN
yt7S2/HMhtfavAWCDHAxmVcNXad0Js+7NOwJrleqpPeCkqVWCProv4jEtE8hdGOnlvyvzS7lT0Bh
ExIgFhCm4vH79Ru3GdSDoEFSZUmRVZW2WencBGOQoDL+T14mdWCSE90Uo92wEzzBUgA9CKLdyUnx
nwJM9eBevZcba2E5oc3OwvWXUFZMWDIQtpEepnjGhIFoJfvZqdzlo8UotqIb7MBl8hcve5qP+vu4
Y6K4bh4sGEF4XgICh0F3gEpGlo0DGbAaUFMNfmi7aac42unjUWN2pxBl6uubv20QVhLJF60uSpNy
C98mH/nh/inB49wGGqQTX/IBDvHfpB42PYWoi5Iq8aIk0QYhqzoMsi9ouTaU7kdvhCHwvoLWnOL6
WMrKw/XlbVpzCRNvIigowAJCXZRBKWS56gIES+LyNoeyLfKpxZdANVbS/cCzGtq3xSkCD6AfHsjX
lHcSkSjSwhDHJ7b6QcnukAJxSo2z9f6hEFjCto9OQtFCFjHbJdOFnkDXlgy4eGTUU3FJakHaEXSE
EtQ7O3En50xQgG1jvpJI3Y9WTUdZ4jFk1hGWwX13bh8zwSTwXuQ9KMVWfo7P3WPIzFdt3ouVYGpj
UUZOc4XciwJ0W5hDrp7ViFmLJA0S9NNTWwmh3hJpGuUNT/qK00x9zabBHudKMKcSkLRdNJi1CA6j
HuOIdYsm9zzeJ8X8fF1dN9vT1p9A6WtstEKX9zDsZMKpv4l9AaCioGZz5x2L8Hs78JAFQwdnuKbq
NHIiZi05IW5i3Y01u9nngLZQbYQ8jSm6mWPsWSMym3djJY4yNJU0ZyWmY2RXkb4V0m2XtGainmvu
ToQKXd9GcdPGrGRRQRzfy2OqEHw2/fUjonLGnW4ZmSUTvq3UrL5FXwKPtMcS6i2D30uqKT4MzoKU
ZOyyyhvMjaZuDZdLVdHriY5GmQLxwbQT9wCnB/Ynyr/MrsNtqyArsgB7JygijTYWD0Yw5QmOVT8J
bnggbNDyhQAOhVZqx2fW6ra3+lMcHWjNYaAaU6S7GED1EZVYbbMbVcnWuJrhqsih/XY9ZV1XRAFz
3wqNpKG2YlrGGbax1l/EDp0WHdDiEta0Jvne36QoIsgwBcEQ0APwqz+c+UYD5Emm4wYCMIk0QVSH
xRtt/vivdGNz+1biKJvDlUI5lBK8YWfPP+rZRN1ZtpovwMP6Iu9Ri1YP7SW3gRf/F/gH2kouZWgA
yzoURZJCS+azltcW7gvjEm4elwIyUJ5XwcZJF6NCTBNWI2hk3FI8Sct9sDyrMqNVeftmIWA0VDAi
kCr3r4c1TameBCFUItuHO/k74SXWz6IbWh1Soer9davClEap+hBMfNZHpe5O7mSjwOx2CM5yFJcb
T9uzQsHN3CTeaT/XRr0suniWFoT4KOaBntAgHDwA2ats4MJhxiQp0H1rKQ7Ype1QdNQOnU9WiUkA
jtmAvtn6tP4QynBrJQhCuSLHQUYW72cXziSVzNSSXoNjemyPw828K/+qjLNaPWXBBQ5zUHwNoWlm
omdhX5/0C8Goq27INWQlnZmbTZnoQq3EMC6hSNxuceNddWnN2EkB1TwcOECYLpjlEJDV5w96aEp7
lmaRy/abzVktlrI5XCrqmGyH9H/geEgBHAw9fzWuvz5IytZoiiSGgkHELKe+PnKyBrLcL3l6uX5P
Ni/+ajWUaTHKZiwXFaal7o5CgfHosLYSVuFpMyD8FEI31AoRZhQSdPi6fDWbcfIqSO71VWwLUPEO
4+FuZJoTAN0qJd9UWMWIKd6piE05Z1mvzYhI/SmCHiQXeqPCcRHudvQ9ZMj7xLqTvyZnlWQkgbdv
d1Zb2RxgKGWbpXLbh/Qpm7Kc3FAGgRhAF6QZzYsVYp/prQ0k5/ombtYctNUSKZNZ1GXd8i286QCO
2jnVrDj0pukyInGe1LcBYHCC8ntdvVwXy1ocZTrxCptriYPryQYAuciAIOZPGmtuYDvQUg1Z1ZCB
kTSat6nXhjrS6lDHFFttTigelaB+k00CM9VYkckaINiMFFbiqNubLWmI/hUoZAMEZ1E4L+P3BhY/
GFnYUtsVBryVeclQRRJs/epVy6DM9WIuSLw6fLwMIuQIazJhaZIWKg6l1evntV1RWUmkzK8qcMhO
R9jKBvwfgh074mhGyMo/T98M3iQUstrdbKuBOYSWmAMeFaOJNuMbNl9/q2+gjDBA1gplWKA0zUvg
ASfEz94JXaqEYTlWzLyJMaitZFFnKUtzLLQddni0Fle+IcMJCsCakDl0KieJzGaPLKlvgG5SsCYH
4HD1Q+bBHLyREZjQZbUJbF/T1fdQJjtRxaRUVOJtNaAfGRLSiV9VbReIHtDLwuosZfuFhSW0fX8+
hdImvFA7YeZUmPAmwDAR6BLs2VBel1Tyg6beFbP8DBbJnRpLD2oWOJwG5s1OrMxRE/8q5l99CWUM
4zJUljqAler9AsADhRt74bEHT3IO3hnW4W8nGVfSKJuoziHm+RpIG9GNGcUwHfUNqFAO+WvuoS3E
JRVEOM+HG+5OwAwAqy1t0ziuxFPGsc7atDGI+Ep7zwrkOeFAOa1gXSeWGOJfV3nFJey7LOCgUo0b
3yz2cokdfb/sMBPr8i/iMUtN/Z6VzNzsutEICQQypyqPZqxfhQbp+P/5txn3qrJ7BxUOD9M+lYPK
7Pxl2BmOnJiCxyNsBrfkbc6bBcLoCN/yN5gt60+h1q8XFSAeRwwa1uN8SfLJVSXxve659+tma3ub
DU1TQFuk49H664rDMNHwzkJiLAwbM8qPFR6tusAoppBv/S0+1T6FUBrbt80oTz2E5Er6qPfTiUsS
Bv7fZiy0EkGdnCJNqA3EyCxWwNaxtEh0EK6e5DLD0IMUnmNDfr6+cdvPGl0CMTTx3uJvA2Jxos3Z
QlrggE25WJMdHnpP/9JLpgKIjgfOS7+mtqoBhNBkSCZr+W07PyXThk+cRF4ZSSKDGID+TbIJxm30
TOZwppvojnXht5OKK3mUjkgKH/Ax8Kkgj7fiXfYQe+UxMDET4LHCyk1NWYmiNCVpgAMllxAlzTWi
r2/ixCoosiRQihILET/OyLy7EONixs/UJ1b6cDvNvVoFdXfHIWqjxEBRL8DgHIDCLoudJGZ+N4E7
sMAYkzmD6aoHfQ9YVG3WAjfjvJVwKvqSBGNG3R4lC12c3UxrvDbtD4N8wzMbT1mSqKhrTri+LmZE
lBMYbLoXOKMvBB5cvZW/ta5xV90DWfjR+MbQ/k2LtVofHWctY2WEGprYuxcF6Hio/Oxj0LEsvsy5
o708oRfSQu1iebgul6U3VMiVZyBej1QYGL4f72oNg/pV8fW6iO2IZrU0KoxSOKks6xwXu3VUHyjN
u+lQHWSztwkT6XxgvUAY50fX8uVKVWR9Rpa7iRVLfkr1t/wSZqyi6KZl/lzUb/U6oKoj6YULJwya
HQUAjBdxCSQz4A5xzsLh3H576CoG/zFfoCCF/as/E0c5FBsZ0pI9h5wXJ1jzBMhgApkvWeMFbIRp
ZCJIvX5y28rxKZVSDrkSjDGUoJPinJtFOFqz/PrfJFCqMQ9NEYDuD30CmGbDEKSlTC/XJbC27iPH
tYq4xkxQw7qC9oF87jwdudqJzujtOAu+scBSpQ9obGc1NzE2ju4Na3UlKiMZjyaxVE0Z82xDeX99
Wdvm4ufR0I1hXK6mskLe8s2ALpFAsysVJA2FaF8XQ/b/d5/8KYZyK1NUd0LDQwyXVFZXvITqMVSO
co1mg/5WwtCnNny5LvEP1uJTJNnb1XmBgxzyMll0q5e4BtjBYud3ka05HMjqY6Bjdx4rhbB9lT8l
Uq4lyeUEbYskEBDu0uUtK58kDDZkZWi2WeMwlsc6OMq7jPnQTDI5uDIzy5t0F99VB+6ecHoaPzor
8qN/AdbFkklZD1luy6mu4Dvzej4sffptCZSTPouMy8y8apS9kCSda0BqQiIqzSwuZJ5OB8SggWF7
wWpvxWdW2zfrnlHmI+FqCSlq3G2UrMy0g1YWHePAGDfgI2exUscJrM9dvkBEcQxANCHvR3c+NkyG
KcZKJCoYTbIhHaYSahHkt2G+6/v6b2w5QFV1SZcEydCJjqzW0QD5Veg5dBPNYuhLY3jMBXl/Xbc3
Ha+hGoqiaQYAM6k1RG1d8PqANdQLCk1ZaJfBbE1A7VeVwv0/0q6sx22c2f4iAdqXV+2y22333p0X
oZN0tO+7fv09dL6bdhjFHMw8BJhggJRJkVXFqlPnXDe1/Uy5sEVl1NPKoZNtICASyMWSWJ0XP1SQ
HSeqLe6EKiP4YycUqhj+cLvZdWGXcohNmIx8lyEkNnV14PRWtDQAVifMIJp5Wr0OMiRrO2nEcRfA
qrGsbmfUp6UG8SpjA4ihPzzzxQ+h3GRYdZIck6QKYCxM7dVnRZD1FrmxHwOmwKohbPrIC3PU8ZnK
JK5XHuaisjOnsbHK9bk29rU0Wqvx8R/XRvnIjmvzooqRgY9uCxWk3I1Remr92SJY7jBlEgxuO66L
1VEOsk2XqRgMOK7waQVYEWAvoAKsb2F+xgf8EzFE4gqvfT7KVSpjmxaahLsSF4JZCYU5TSGQez96
7kPRGrMddMaB2XQwF0ukXKXRqqNgtPiAcRR/RDLnl2PNaJ5vh+5PG7SvFHqtAbQLvdkRcodrUGIM
h8we6ccM4F0w67SezvDOZxDklX2k/SaeTErWk1Z354Qel5grSG05BwoCgYC2w4r4k5OpQVDpTTe9
ld5N+8hK7Dm1Wa+OTcEe7WLxtEeKs3QwBvwScOvuOqe4NUSz2JEO/BxkTuZL5zmsAYiJ+n25CV+A
3PSKR96WIXfFmsRi3FYawzRFXRxxGS6Qkj8J0TseD5YIzUk5MtusYnwC5lenPNE8SkuPKhyg4bvR
hq4IkL4QxiGtOtFFsgY5UYvhHxhn+SysdhHLJrVICgxgka3GsFegYqDFjA4/R5Znr87MyGWVHxj3
VaJckmGoy5ByGQqKZY2y7cQ3ZqHwK0Su+kPOgfJ6mD+WSGPtLTk014437ZjUJlYr8nghUy2c2VnV
B+eM8IOVu7wojPjNCm4S5ZRGzEjra0+cEjhx+dAA94PxVZGVfdahyzBJ+7iDbMZouIsyHZYs9qe+
ZTQdtiEHF9eI9lNVO6ITcL7QLe7Nuh+/9n7hxG70lFiDvdiFbbxlR3EfAQiw3F8/WSx3QovFDmjx
CcAw/txv2eqsCPg/oNYPVWNqt+kLcS2rhREEL7Hjw7QH95wffxl81gOSkUrRCJ5uyECKgllkV9cA
Pi7kzp7VcZfLdWWWHKsmT7b0yiH7Qyl2yudKJSiPWuDsMn0oyucymc0VmvPj8KUOb9eQsc+s5VFZ
lKRPk14KsMjVoPjQDLuYMVOu7peCJenEShRlyjtN0lLWeQJXSCYeVG9xpBvJ5265DsVs3u2tobYn
X2Ssb7tU+nmK6V5xLVT/ezcLRyJM1h1iazo0TxxEBuP3JkBd6mtyLA8scUGGY5RpL1UXswEqQlxg
obEWITaj7O36DVEYZ4VySGKYxVyN5N8NUxUjqIBVc+8R+CmvW2F4W5lyRH0KmFMnovGdLDIqG4PZ
RSRo76rhgdff0pAlk3gul1y7ApTXWZt0AtE/7j2iirkIqS2uk6dqr3MW2934NUT/U7yP8tLP1wL0
qr2dtI2pKCej/FIKvDvKBTSV4Z/5fSsk7hyiGFfywfVNYVwauj+igz2lywHtc+uqNpvKgfSdOSTv
Uv103Q5rMxTqHdfpQj4qAk4R4cURCTbYUQNhb4BOtkAaTiSrVRcwXX/y0QVajyUzwrOigCLiGF5E
eGVW0Vhr4CBkrw2IwnN9Gns4Y86acmuyi+/Se2vVh9BSHe3YHlgU/wyPqFD+qZQ4dV0UvAeWnb4T
/H6fBarLls3cbkF9ugmFdk7cqOMdgE8awSNp7/X6PZxfGjV1Vv1uKIFq0KxKiD0B4sjXvzFrgeSa
X+xvqeiTJuGanTFWHbhlJU/+JwtkuAuFckig8oL+G6meTBa0rF0VeA54Xwtuo0Ic7YLeSpgKqwzn
oVAuajHKwkhHbOrAB038IXYV6MRuVzm3h5kIMoeMHi3zsFLequSWohVyOI/oWd2NDxNI8Nrj7BOy
/+zU4rlR3Sw2EWwMb9kw+m1Q/8UZolxXK+VlVHJIvwloRntF7ciTXOUmRQXTHbHRmWlgbjIL+BvN
607pnRKoL9GD7q+dmUE++Pq52kZxfP4auvmy5qBzXcgHH/D04Z1qpzzkQYLfRAYqRzBwGxij4g4T
ej+FvTA5k1i+i27LVKGs910G+73d3vxM4JLDeCQYNBQjg9nv3O4m9YVDfmcElVN/KI+MHdgiz7l4
B6qU6wIjdiSkPY4f4eMcbomOumw1ln4yrCIQBbS9iscSvEqKPb/yPmvAk5XB0hx+hi5LujiebzYO
40nCmJ7wKIDTMn0rQOdHxvWKR/CDg+Csvq3vC7vBd4G6NauNyohWKuXa8rXicszyoYzfPQIJaa/A
ijaY/RyT+L/5MnreS08k6OR2SBZmPLxLqKT+ZCpmxQTWO1elfNlsGPPEK+ejRSiYO4/UFUp/sInn
1G+Ft+sHaZNN5fIgUX5sRgIktgnCMCltlOAzACvXoQSxCYDX1goIVO610B4urZVhmeG0VcqfKVw2
Yn4O/iycZJMXoTTT9dais3QVyO+/knPRgyuyHAr10uO7ZdJizwgIQ30/gztUzhRPSmubsZ2MgilN
pxaneZdOP+szhCCis0Df5si25pXnrWQVKRhRiGZVU8ZkFnUIwbkdMgc+uRWjzpL40iyXXdmXTiKw
pEJZ54XmVRsEwABjoNcR07N7wwUu43H44G5le7C7IN1jaPVUPfR3ic0qijPOCz3SMpehHI8NllrN
vYkysS2mA+gcakZsYT2qaJK1PBvKQqkR6ZZdeirem+cekR3MeJyz3ratiTiffAcrjTftWR9zc291
Hp4T8FSoFNI5hdxnGbesJKewCkxeFNbyBH28QzWb9VfZHJ1Yt7O38ZC43QN7lmyzLnNpnbqQRl8K
9TjAOlTcQWA9HHowqaCxjFbHsGfNmBDHTF/LS2NUPpFF89xUGI1001C2En61F+2OcRVJCLxigk4S
olkCeZEGnG9+k54IRYxqD272KJpQUreZKcnWxb9YEJ0SjFBsk3W0v1xEoLECrhTjjlA7Vg9kuhPv
Nge1YgcchFBfrn2C5eYf2YkRY1fprKDQlSpaZXzCVJD2/Kq9JprAKr9vhdzLhVKvFhksRpXAIUA1
mJbbKS5k2YPYqh+MyNRt/aEKlps5s4c9Cye9mfRdGqZivZJhFKCp8T2j9x5JV+4Srr7UbV8mL7lT
IQk/2KvT3oluYYtf48hihmbWgSIe6uI5o1RyWOok6+QhlT7c1g/9i253AzjP0l3ztfh6/fyyviWV
CKyo9SaxSKY3tG+R/H1g9VHJDbt2PejAD4nuKYmA40uD9YZIL8w7bUdSjOvLYJmhvMoCRYkx6nAk
szbDFPdxmGKzX55VgMB65UXuJ1NJGEd0K1JcHhTKt0h5pA9o3IJIInqVytIq+x4JIYuJatsKHDXc
CK+Ac+D30zB1lZLGHBamqSlwqhBe63S/UZlTPCw71DmYqkHSQtKC7e0ykHOT0FIkyKsdGVVa0GXn
3jPLc277ss+lUUdDnwyuWGccPWOIbaCOe3Q+8uqtXL52GpAdt7maudP8rsSulImmqDD4G1krpo7M
UMxNOtZAr6vcTWS0psL7lczqAJDy0p/H/3ON1CHJ+XFMhBKfD+18sAjOwWCpXrOi+ZFiFD/5aJ3Z
mY7Z8X1x6/vyjuVMtm/3L/N0E1NPE15oWpiXu6dF7UxpeLx+77bd9KcBqrzWxi1XGQZxH4JgJWIQ
N89yd1SNb9fNbBaXQHPx/9fgrMNz4RQTVcwGQ4AdMkdX7Sp0tBN0RVFVYrqSzQmDS1tU6Fl6LQmT
GfPapE8lWzXmC6TOAkFOY6ofEXCso0OQW8h7XfJeivdY8EuHTqnDWPTW6/vyh1ChKNKGWldSckEa
oO4m1ETEb8ZoR1CFiyAJNs0PPIihp1J+Zhhm3Ey6J8nJixphx8nMdQPl3cypLD2QbcUTHOEjYj6v
NxmWLhdKOZ+mFdNYJX0y0RtvphWkzbE9vM2Yi1qCzEZHBU/DyWe96lmXg/I/ksy3TcsBW9tPswsU
0Hdp1Rgx4i+59ue5pZxMJFd9LE9Aq5F3b3/SXuDp7pXC/DZbTdCjVCGVFobLLXb1aPOJf7mplOtR
lVRuMfCMvvmRSGjO+5+Ti6JL5o5Lj/WsICu54unobmOmcn1WklqNmu2yBRT/EIdTwPzTpM8jHvwV
c/poO0/6tbV0W1HnBHEKcxxSQoIB6NKLdk+q+c2p9SafBUJgHVG6rxgui6yUpGFRPGe3sqV+ZLvY
BrlQb0rteWSy9hT87YmFCmR5PpnyRlzMtbNSwRup/Gxx02yV+YHX9npuQtnWEtIfc/tt7AtnLlnl
N9YJotuNGAkStE5D0WZ8RavRHnWzOrSoES026lOgWPFixrg0IyTTnUaOB8hMb+DwlOaOM+7C6H3N
GL6NcenpruIs5ijJJDDB5w/qcgeci8lwniwLlFuRq3VZZZK/d85sq+8APxaIVkCD7yRL9VHj+mCd
kfPdunb3KC8zqmKVqtE5OgKzginzfh/txNO3yGl7iMeZyxHk6tZ0Y9xm1vStd8jYOQjH99WL6E0/
qj0hZWvd/EvotHaPMXg/3imnxmHKOzECGj2PpadSnUnkMUCmoqD+7Ld+Dx2AfyBcxXAOdH9R4Svw
ORXYETIPFe27p/gM4oG+9A0mohiPj012uwtXSzcZjTDRBiB2cajwUh282G3OerXjS3nqUa7Xg9pP
IMu53Ixf+oPu8y/SZLHuDuu20m1GnaujhCOFFZJqJv70EYNgXjV1U3onJESs0sr2i+uX+6XbijNf
DFwZI30mGRlRdCBwVdFnJkGMXIRuK45zHhlliYoH+ZI1cNhkkk64VbzVgebvF9ZdYi2LuKiLRLNP
0nzlK+ziz2URWYLY59nLIl7gypWlm4mDJJfNOOKAAlRxr3tIELwZNERZhjIuoUBpcUG7Y/3EgvZt
ulgBjJIGSn+gz6LCyVpIzaiQjk6ogj4HJP0a7kfBmgzYXN2FFSpzlccu1HArgImphNFUxeh25fJd
quWensl4IaisPGvzHSLIAjijZDyS6XpxWIwTBNixrDgo3vF8VT+Ulw71L4zXzw46ztONeFN+YWdZ
m87+wi61nX2m6ZNA0L16863vP/iZEa62HyMXBqidBBunkCoSXAshAOy8cd/dSn54GjyUwy0JvUci
65Z7KWiCckebzMoFFekt6xZuduJQ4f+1v9S1QPum5xWlJkFNcBVMXRN1tNHmTFJ1NF5WaA11NjJa
CD+KLocST4HfwWY+297uz9NL/YxRqeUcoCBQmijfpBJKsghu18P3ZtNVvzi61FtEhixUkYtYKeBp
mPBzKi/cZfvcJVDF2YreyMBVZ2en+Ufsq/6wX+6invEbtl8NF7+BSiGUZCmzlPjWyZJ36h13lG7K
h9jWb8Dhm/4oUSzXvBSa04tfK9b19bP8A5VK5EM5g3wcO1zk0GPNkT6shpnn365b2Wx/XO4y9TiJ
m2KIphm7LN+JiJmCH37ngygQMKb0auBpPfmrZLbf2M+U655J5EmKcuHflbgTwIlDyruSjmlsAUi6
tQ64qAa+rERqwDNBe5upyK+P+QdZXzlpuRKRdgsh+RIBw6wOhvWNtOoSl5kEXP98Ik9+zMXywniN
+4lwJoke+DUCYo5gtac32STVkvnAJiredr3/fydFWqW8luZwrVbsaBZFd70wPodC+AyyuMNYZv71
Y8P6eJQzVFchyQfSeFiSQAej9bDYgrLnw6/Qe2bcg80xis8TinH933eyrSoOE1mw1Tjrq4QeeXUI
vysHHuKBiZ1b4p41ubfJ0HJpkfI8Gfh0AXWHRZJ6QMoek+hZMASiz8RGX3ejIk/5l5yX+CgioDhY
6gBfcpb32BqeQsJGCAK4YZc6LYhqvl//eiyrlGsZNQ0ixSJesrOG/H+WrC4dWJxyrPNP+ZV50MIk
b7CH8Y28i632ofATVK9WMBB7xi41e8zdsPk4GVZplq8h05aoJjyIREBF3IFM1mqgOw59J1sCm095
y9aa3gRqXZyWc93g4qZXcarqLUF5/nQr+GxRwBUmiAMJl5LxxH1ZbIiMqHhz1pYq+ekTq37GOrDn
Vu/FT2gSpVtloSXPnsTXvsZ4Yhl3ORj0FEZ6xzg556fPhSE91CDmSQa2Vh4Roorr3ByiMrh+PLdL
PJ+O+uwRLqxAIFLhoFCBXO4JrdXiPtu3AanTo/vmxmhfWe1tdYw/WDh9hv88g74vzObDVJZGDP/Z
qiCpmXQT+uhWqUC4rnxirJBko388Oi5WSHmYuO6HIU/wwbgeMgQSUU+81W+SxBR2qlt7ocNa23b1
6sIi5WnSFeRpQBOS0UaSLXYmkVCpAtFe/NhjrI4RHc5Z1cVGGlOS5+KEjVRAJ0m0/6QXNCWQnjpQ
fQWTR2rGdx2g6uPEihWs+095nV5ExpSSp3fzY7bRENzpgXFIKktDxkjQkmqHMb8+ZaSJjFtx9hAX
6w0bdVqyEqnanNXmCLX18v76jrIMUM2dRVkkRRrgsLMRxFW84ou54Vw3sQ0H+Twg53T8YhE8RjCr
nBBWTqDnQV0V962wiB4xkWtkFaDId7hy/s91nAtjjVBr8UAIH9Mg8qV9D3Rd7IN95T9GofOj7sKO
kUzT3J0bNw/dc34iXKqjqTlRQCTxZDezsyOrbsHcSHJGL2yOcjikioG1kWJtZ+EMPvZmetuenwms
KsJ2senis1GeJApDXZ3Js3R0SWkY+Aj8J6ARhC9n+gryDu3x+kHZxmVcWKQ8iZoJPNeUsCgds9v4
Jn4cg+pLAi413m331auAvpx+1CFM31rTftJMJlnvZiv34gdQ6YvcN0XYkna19rBgfI0AUopd5Q0R
jmzyFN7IEAiPLEkm3LUv2IMTq+L2l3j76xFOg3+WsJ/1gTRBRQwSQIcvaJ2BUFbbrMO0ffE/DVGv
iA7ztQUfwWs305cl+x6JGctjkn/hz5v4aYFEqovTqmT8GqYKqnrKEY8iaNRrUP4g+kzgL2fmZ9vu
+dMYWe6FsTDk5J/cf5rx3kpPi/jDqN6vH8/tIP5pgrp9VZ+G4twgGyvWo1g6TX6qh8xs+f+6b9S9
Kzs0piNCthpOzXGa/bkI2uLUTW9LWJsz9zjnDyMqbuJQep3CWOPm+NlFEUilruCatv+bdPvZGM/t
EAPKsW1YGEhGHSr/knsLI6hve+zPfaUuXRH1ZacTKok86AMMr/ikB83uF2ynDp9mqAAuVpCt6UUU
XCDWZ3HD86B1Jjff1YWLuajrJ+UvBaZftmjsbpLJfbHUWJJ+mCtTO2b3NZTaCTcd0fZIrARcxCAg
ux2fuTt4M+AI2TNJf3ndfv4IKrTX7SCnC+EGVsw8gDS7W56yXeKVP9AweIUENKRKry/7LxHj0yJ1
crOq0gyOBPrOIayNEbo/oV37WcBB1pI9SsK4kDRzbxvnWt/xCIclsF9Z930In+bkkZ9eGctinByN
OqA59IRFnceFHL/Fp/lmDZrbyas8gEABE1xAUGKmfu6z18cKBrQsa5FUbRtzZ2Bd5BMULWnxSRbv
s7IZRjCg9VgXDfOtMylxC7xg4rlnRvMHYxMZt5xmuASKRdDyGilEW5nLc+GsvaljLHAyDQMZtA5Z
i8JNn5avzZ5LTdRevvCMDh7rdNKSq30N7IdMhnjjG94Srfl74ow+GPfteDXHwz+Ql2UEQFpzNSmr
cOhILJ9d3YPBBzJT1Lmc17z9g8Oynbv8uny04upYlHK1kGKWkNyn7QPX7pL4zpAiNypO2jRgXNkw
u/nUF0zBHdbpoQLjbOR12JGSnexVt3WCUYXczQ4yaP7HxMr97rj4LAg/40rSmquq2E59OONbVmLl
FHFoy9JzsuJ9Ed4arCcSI7XQyW+5SC2MXmiqKUPgSJfouGb5s8xz9/qs3l2/IawLQnmZcJk7jCqT
xrnYeHqkBJMR3kociKuH8U0cVnespsdCzf3rZlmro8IiIoQxYdYQ2caCQYFYgCzSoQp1+7qVvzxd
fp1OWoWuLzNZlpUzLIBI9JKaS3ZYPRBDQDObGX9Jankl9TSo0BeOCH38RFoPiH2Ita7ymryH3uAl
HwDwAnNGXp9AEoHSzNWPTUAkzP9BBCaNhms/g8qx5yYSC7QdgJe6myE+Z9xObnlb7komIdBfXk6a
ogmgeucNWiCNk7pEGRKcUQIMGMkAf3dH9Lwm0PXbwiHyCA0Eb4t+w4M8UPYMJt/pX8pAv34CjUPl
h6bupI5ckyD0iJ716ik7srHsFuFfmmeftqjvK7VR+7PMTMpA2qvoZHelaIUn1SaAQumJyIuQ+SHQ
U7PeTdvX9NM09U1rhQshSwDPswqY5U4Fs4ju+GQfo5g+l4M5lqd2ZXiGv0SuT5vUS0pI9LbRiE5k
mCi7xOBCs06Vt0aDciKvzLq5cqM7ojZgjiq3izrlte+axo5SCU/kPv52/SpvO4zPH0O9tJKpCrOW
lN/n/DiJ/tSUprTw5nUjm1PCuvBphYopcZeXUkN4kiarDGa7MxuPg2bLvvAbTw76HZ7FiiUepZ1i
VUegyX3pKAVckLxEpan9GxT5xW+h0to8xBUWEvwWWX6MuNJZ1NbiJQYZ4TbA68IKFWZEIw+TRoUj
JsAp/UeK0Sn1MDj6j8KpfqxkROUYW/FJhrRj6hIhB1QnUI1XTeK+1JfFB9FZ7kiruf4Axxkue3+r
PJGC7/Uv85dnxeeXoeJUpxRJN5E0qrwZkQuTSWUD1TxCdy+a4n7Ys9B2rANHRaieX+MKUBqQaxSR
GQ+tKYShxXyz/aU18GtdNLgVHzhbBjLkFX5ZIbjW7KodJi5vI4/oFamu7o+ZiV61x9jO7Uzm0yzl
ysK66YeOMCZ1Dnkrij/y7xhjc8ITOF/N6kY/CmCLsvk987FG/uE/g9OnYcqRlVI1rwlpRUIXGcFJ
x6UilaZ/NNK2HQg/bVEOLE31eI5I8wyklFDrxhBI/EDWNzoaQtW4F4PeGQKUFTtr6c3QGVhk7eRQ
Xlss5bTmsamHWQRGOysWsISIgztCzshIIvAdroUp8OUBxBXB9W/7F2DP57IpJxaOHcfFBBZAEDXz
92zHq6bhCi4YSnYIyW+pi/mQx9iANC6ExMHrC7VRVMcMO3u5/ktYl5aGxIrFKnEdqeUm77MdW4IZ
OdJt79ygNA5GC4vV52blIzLlzPSlGcOeOInGqXzteE4IAOV5wmxTY/b7wTU8AvvngubI2cobgKqM
AMII0zQjjzSo+doQDHAz5GaPwCyKj8oI9cTlvg5dDky9VcsKWqw4TWNfY8hZJUWOieYWYFsRjrqZ
TeKjCZy6/wLmZkZW/ZcG8a8DRkNgxTAKF4Uk7xiqsHknc+pH1Zue46AMMj894qnX2QbaYpldRwBu
skaPGJtMY2KFtSgXnqgPkuYwIdyZIHHK7oOz0j0a9iqHgNfkBsjsent14zd8TYU3s6ccqlq3hFwg
NLUPCegN3UzAospEbTBcNA2DjWLuf63/CKcHgx6TrRj5cVDbgJ/F95kfGfkea1spZ5UMCbDeCy7P
spPcGgQR6Pp7PcQJGU6BEQEUyj31OoZyVCKVtOzUHeghAnJSOaDOaubEKyOG01DYqufkTiOof0H+
kOPUzJQfYcNycowoQw+9G1kWgnsQ+4bcaQcMlpV4EkrJrTcw3sx/Kcx93jsqB1qwc1JFcmDy/iBF
axU0y4KT71iO9C/v5k9L5KxcFB/GTiiqlrBAgMz+3D3N0HgmtXiUj3fME0Fi/pUwqZIdvrBWS2Wm
iSTr5kGNKTqJoyHnRpwgqO+mN1lEfuQgXzNH5T7ruoxhGqMH1S2SuUaHxigYYYC1f/Qce6fVSsmT
u5QGNcbnycAroeX9+S5lBZ0ze+u1BVF5Dg9lK0gEoJtORsEI3IowgOUY04dPttabHGgM2Y7uOohD
KeiilqDFVKz+WXVTyLFp37lAwhAz65pvl8l/HSGa2Qa0+2Opk4e58tDfzOhCYOLdDm3xcUE1WYSC
jGi2T8yDy/q2lHNZI74WNXKUwsN8k5j1kUCWoGk+O7fvCPw2iwSG4TRV6pHWy3o8JCR9hwakHxo/
evFe577p0hNvxGDIO6XJwjhbDJ9Gt8q0kssNmdAX1Jq/oNIQtsEkfmX4aEbsobltMsT3gYuRuK7g
kQMNjGCuX0dz5a0Kz0SUzXm7tooa7VTxC4vQh5Vd0IQ3XadJWTYCQiiZxrH+Jt93jgZw8qPiToeY
oB0yE/WlGEqJt5FF6jys+8Q4Q3QbbYz5UOdA0Ixvij+FYTZjwviIjGND095A9LpTIhIz9KwOOrH8
OiejvSSiXyyLpQujhwnyQFQz1ndlxF56mCGPq3mZJQTEgbuphMHUhkCtXuGrzLKGTGIH6ckF+lXZ
U6WzdpWVptL8N00y5M1MYgrvlZg4KPDOHSGBnATKrtxxJ5Ys5Ln4eMUr0jw44AtsVLmEV5SOw/MX
KdjvR7cGCzKZKABXor1MZ+La+GsR5P6y1yHWheG12QGaK3OZD27GU1CjHFOvx7kkkpcB6Vbo7yB0
De1vk9u+VwCsLaTHfS7Q4jcxsgaGH9YoD9VyCaR+SCgSy72eYG4P8iCJkpog8GEUrP7Sf/7l8unO
6JxNMZfEMJU8Z++jC3Zza/mBLA+UsqXb70N3cZW77gYDVoqZnXInvfuXKPXPn0ClSKEwF+pMVst7
LSH3q93qABqiY0NCAKCJSGeLI2uLmUebSpeEQoE6iogoQIpomDmwJZDo5ah9F6cCnpLVN5UYHopu
nNaNshL2DtLia4MW+EeSsEPbAcW54alAw6Hx+j1pFRM6+dRJjqkzuCpUYUTMEcNhWvEd5mmANWdO
8zAcDN1vnRReAmPJufaQ3KtetK8DwSZxvzmIp9AlLdfu1B7yneTwgBf91y9Bd1tnMJ4nHBl+k736
sbkD1ByqKqqZfQeFJmFNshiBkpH8083WehpUQeUQrMBngPEpPZC8Lqj+Adcr4xrTfdammXiOIxsb
a71VpJqzYig8nV/SfGCtiXW6KFeVG2FdKQRZqx/Cu+m2AaFs6wsoSDagdy1cTA8yXBQjpaHbqjFE
JbhpgZS1ot0vIA4TUJr5N5LfF5V9up0ac2ETp6Q0NM+dWct3ChMCzfpClOuZ+niBbikSXtkr9ulj
fiogy00mL9Vj91oEKQa06yfpxDiAJLe/EuV0yvXwTW78hEsSGHRzGyPJjl05INO5wjOIM++v22NF
VbqjCmXSaVRJgi17k9M+KkEeyFCrq3agCLPAnfVEwDfQacVwJKq6LukUEATXiPGg0YuYtahN8eeL
70r3XBNDynlUv4jrTR/DXdFA6SAGkWjzob/xDyuoZeeD+pLeqy6/Z3k7VvHeEH9/uMrgVdIiUt/s
HPFAkhpMK/slgGutj1O8q4K4AJcBq/7GuC70oG2ecpMoTjho8eJWMaYWuPdqYJ0rclqvnCuDOImL
N3mhGWPFk6WpB8LM2j6AtLDHBEiJzIlDC4x/xSvOLB5S1eorq2IkqqwlUi4oagutLSKk4M2cAoaI
4D0mds9Sh2O8cgwqNeqzdlRmgiCRxgYySAOS4FMq16agv6kjqxfA8KoG+TEXG8rludKUCTZUHFq7
NFp7CplyT3+6IJ3nMQeoirIKmUMaxlvUiwTGtZ4UiNbX8pEQ6hJWGA1RsP3RBY1bW0aQML7Vnyfl
d6PUJYgzxVA6HUbDsDpJY3cU+g7zURz8bMOPucXX0amcE0ayyVoqVfMYxFFa4xmXYC0fo1Rx5Kw0
M7m1ufnxusfbqLqR9UnKmRNYh0LL7x8u7Nu5KOSBeJjJ6U+gvwiIsHv2wHwj/OnLf7dERRBMzjVF
c4b8wKs2t+Be9eMjeDVAfzB/+Qda4uTL/H7Hf7dHxQ5N1PHOn7CyzokfCdVCfFQxUJA91YBQRg4A
o8HqwNO/DPsUYlmtKzILZX/mT5c/QaCHZgUBlAhpB3zeeTLRJ+97BZMTos/a3A3hod8tUVU/KERn
08SfFzthriDbkVx9cYSbEqq1i7MG0RcdwmiGR5i/hpfspEMhbHJBvn5g/ZY/XcHvP4W6MVNYr+XY
AljBpVB3HWu7zRzGof3TtRETGi+BiUFUZZVyoOXQyqk+YV+73eAYr0QTp8hM8a0hcdluD2SgoPUi
l/nK/9NzwzAk1HkVGurSHzPJYSeJxkrYjNrX+LFGKK5281f1UfuSBB0EPfqD9ibfMxa7aVOWRfAE
64Iu/TFQq0rg+1OwWCSsHu90JmEzAJ0mOMxbs7J5SEexyDw3Qj/WeWGTih1czjdqrI7nu1OgRF6+
9Q+kzEuabmA1PGWP433C1Ffa/KwXVilfNGVpFAHzg5VCqd3QYujnPUflE6c/CJN/fVc3D+mFKcoZ
cd1cRjyZ6CvqBD5oklJTznP3upGNDvHv20i5oDGU8lRJmp8IMgiTxecprehA6JhRZNylMxNKtRk5
Phd29vcXgVhseUimrPhyQjJCIjty+tppa4SomvWQYpxLepA26wcuzSosTobWQHOX7Fc/IyKfu34x
gah26gMQBxwjMG70Hn7b0vP/v1ifpgxpKgBZDauLMwE98sA5pMUmWdA/XnxWnW2jTfq7PSoSp3Pc
t52B+E8QeC1G0qpD8gFpOQgpAPpnpiDr0HD/aqYgLTkbf4Sviw9JTvDFQiH+KclJhIVmFTifkl1Z
Okrm9bIvv838F7lVGd+TcSPocdowq1Z9SYGrXFrDisfCDLOFYWIDzvj7ZlJupUl7I0ImSj4e6ZiQ
xxTybgdEQXtWFNp4Ov1ui3ImYlp3sx7O5MPNN/pBPwswzF9bf9xpzoz2NjBnezJ2x0HEi3HvGY6M
nqgNk0ru+QHrFB6SZyF3l2cFS02AIOufiYTxAF08zkOx4cQcMPyzRIVlKwKvA7NqKDzN7pdmhSBE
JF8lABHJH6GxPluySwCyLObCjcLg77aoSE/I++e+gq8hFFMg1LaEPagXoHCBUSO8DJl3f3NbL9ZG
30WRS9NRxpWIb8K71R7uezDrPenAp0527pd35Xt7mzqllbwwvudmKnlhmLqLRlgtpbziey67Nqjd
MFi90SE9vn/C1bMdNS6sUdlNjBZNo9aw1tsge0juifaSHpT76TU5DYG8Z0OdmSapi1mVYSbGBnw5
v8v84Yl8RQ1EYWgWAMnERh9u+pqLFVJ300gTLZ1TRF+0+H7wzRooORoz1z/aRqft99NJh/gha9SM
fDS9qqw0XE1RU21DL+w5fFSUCNS+MfpfoTum+WmIvobTd3kqdmI0BLPS7goVT3I5sWUDldVedkqj
867/wM34CeFEEeByCaSpVHLQQNUjyYUOT+bCKcXK4oFBaOJ/5XI/rdD5QAckTdl0yKmI9J2Edw/a
MkA/mi0z79/gJiIb/mtBfyQESRM3vIINNyQHUtyYERBAqkjm0vvCzH80KMyrmDNOTcDl/8Ws6u/G
KV8kGYrGNRGM11C8q8XZbMPGm7K769/sLy7vc42UC4qFOlPHElGyc3KRNEMgZJWbkse/ZifeZquD
bd+UT3uU52mQzCXhQMoPc2ka5eg0ksS4KJsZ48Vno9yNhhnfji9gwtBE7lHrin2rhYYzL7GMBLJl
abBsmgPZnMQLoqwr57h9kdeMRiOIFani6Prot1p0yLP4qerFt35Ccfz659rMoS6WRrm1TB6XDIoL
YJZQRj8XU7eYgZeIv4uZbA7yt1T00uLbdZOsD0a5Nr2Xpl4vsTxQmX5PDcMR+ebpuomNeeLfzzrl
2aJKjEG0hkM4f0sLq7hXUFkgY8ypJT/KZnSaghCMMpOlfb9umOGx6E+XVfiqogq7U4ZCgizvWq25
/z/Svqy5cR3J+q903Hf2cAXJL6b7gasky7K8Ly8MV7mK+77z138HvjXXMooWeu5EdER3tW2lACQy
E7mcQ0zAsp+X84U7+kvrWYSOEkzcjaLS5+dPyVPtfBfuaLqGthjRKjbwv/5vtvi99fZEKetg+vVq
yvPHTvwuYDej8fn8qujJ/xbQfygji9gxqGGZtQEWJaivRr2th2t1+a5JVps+nRe0/no/kcQYKVLr
eVKA7+C9g5XSVJmLIyIORNag3tceMtr1bfDIp/viCmasVRzKxEipdaR4robhTuUm0rbgi3TpLGrz
sryIqQ1QlxrDajxUJc7FkxkzFothClogur0KIOc1eUPihcNKsK7/uqmhJKPjP8zdTlT0kC4BfEwf
TYOlomhpp+DjdNGyxPPbK83e9I5/yGLuuIkUcBP3WI7qB2i9fMEYA+1FblCVWKz5pfZBklU7MTBf
altF511sB71dhP9BQeaLU/34KkygQpQyUcIaYXfrhgdaDtMelxRl0xTDBsmhOkiTlb38XY/+l1i2
DYD0mrL0HSIX0u1L8clUrkOBBzizrjQfMpi0qREpEdjqscu0CXrYo5jvRU54iSawq9mhMLm8bB5P
IBOmyGKxTFWLQDupTUtpMTgpDbyQj6OmbNV+NNNW1pL382r27aHyJiAk0Nxz6+Rbc6fuxQukuzg2
h9qU363bx04yV78xAKnWKthJwBRsi7foOy2kUZyV+q255qcKvwg2P+Qx112XgqyIe9g45ap8Xb4r
HqUHT75liZ0CUZViNuqlPW5q1+RkoHgnyMQUUqgQJaghuClHq03u04HHy/qF+/tYG2NnjDRoB6nA
AdKaDAYf7no/99unyZVQZQa3y4b3kl8B4v5kbQzG2mhTakpFCYmAlXlQNt2d6mag2r3AzJTT7ZB2
spbd7NA5mki0u5tsN38jBy6YwHq49rFuxtDMoZricuBb0Gr/+LpcET+/GVoMKgJMTsU7oveSmxQN
bD2gkTF3y8sZvfuIM0rMlv/bQh9E0sDAF8BT8IPrDhgDyLcjawuMAbtF/0ERWRSeDDXb+Lm6lnwB
k3Nu7oUOL9nBucRs5d8w2yHrI8SRXVK4STFZUz+6kd7w7u1qierDz7BF/mGRA7PtYWUpUEx1ZQBq
qzqgpuDx/PPK9OknHWML+7OaFU1EK42t2+2jt/FVe5Jiqzm2L/MhuzN+gi3lMrUxXDBbyWKRwYqP
GvAK36prEP14vDYDqtHnjpqxV3nbpKJIW5sLI56vhgEWMZuSxR46Rb0wC1PxMQocW8s8Tg7HVK6m
6PAe1RTDMCmd4OfMbpGNuazRF9DgpTe0fV5FDhTsjBgT5Gn0uu8+kcVcbEOW0qxqIat50sFC3x9S
E1R7AIOks+vlW4SplJ+0k4UneNVKnshlrnInllOkq/BzWlu5UtCDqFzn+DmOtTAZDyBW9UAycDV6
gGZENjfPIlvV+luw/xyHOvFUZXyOZ7JYRtnwUE+ol/5NeYikmKqELJbE8m2MBugYDIWuDqMqNPGZ
oTxvg2d5i7bPF15D5Lo/OBHHuJyEyMBzmnBzRhssE8lzfV3fC27ghYMVPKl7AB3dS2/nlXQ9/jyR
ySjpJKeNWsTvkZHT7TtvOZaPFSjOMO15XV5qCS7qckC15xoIKBgHulx4gNrrxvjkGzCqm9VyExBa
LCj2Jipn6S6/ROXztp0sE7DiyOnRYdfqgcZp3csQghWoBkKgcagvSvf8ZtC1njtuRpkFojUpzC+K
hQHaPlQF7OVDcoXqtCtHyZ2oFFwgc46CsTOITavkWSXi2uIRb8k0s/4Y+7pPMTH5NByrd/Vjo9mJ
w3ac0OcpQ5iel5ZKtorBCbPXUz5/XRd21FAI81rXqVuN+8Kqq85B5meQZ8+QFs5JrZcHT9bCPH0H
1Yy6aX53MnR4k3ZCyEeC7uhsk3I7o3nroht7kjWIta7MSgpF0rTlbJUTyeigwZ1cjVuicxtXV+3d
ydIYeycEZUjqHDeSemrg6h8AlIcSuZ1fIiihd2F0gGGhIztSf0O7ELeoxVMTxgq1TaXq4gKjB2Bv
T3hqYArCXYfqktHbsoN+Z48Xlq4H+SdLZowQeG/GRh0Ra0/AhzY9gDVcxT+mC/rwpA2YEpJdjrbt
v/GCA95SGdMzN2ASTSrUDsMGaB8FiK/J9rxJ4SoqY1Myo1eGlBZ5wE73jt1Tw56JW4rfOnJbOTnr
YUcQ5znOwkGHooIQy20XzFXFscYNJVfjmo/TYvvzarBrKuAPoq0HhdWBICqP4o3cgrFcQQcpGb1Z
ndx8me1k0K0oeju/o7LCuSDsWCKGpltpBNSnpzTGxlBFVLEzt5V0KybAB2yOBqi3lov0x2LcjiKS
9RHeM8VOax7F6LYiudWlV13shuWDMB/q+pj0t6V5neSPZngpImIq0Eo1eukIRJDyWzY+K7lu1/Fj
2gZOIeyEwYqWb53sBnOIkn0LCLZrub0NpUMb3xjpVdYcsmlDkhuEJm0fWVK2B0GEoO+NAvjKkxXL
vgkIRcmRjrNsi7oltE/ReCsJqaUX2LLgUkpkW042sXyld0+z+SCom/i1l+xo2mIML5w3bbSTA9HO
0S8gCHaig+gYtBCgVq6/j9m+Hjyxdswxs7T8ctLtAC/kxs5J4ImdAOzsbdC8hd23TnmrYD0MFWR0
gqWb3ybDR0euNSYPRgRUN0dY9iZAHtFehRzY3DlRuFfkjSJaQWcHwY8xPRKhtSTwyBr9RjV8Lb7q
jZ+G2HpJOFq9UNp4t/vKCAs1OmJyb+gtWhsjSxY7G07IbrttWG/qcjvEwDVFArG/zMiNOLkNCCwx
qDs7OVi6jH0b3szDVqrsXkY1S7lVZQzPJUABn5/q6KE079VyFxuH9A18s57e/5QXPyG91QgYR4qt
gjwnqWIV05ZEqgsEILkE8W153c7XWbeRED5ijkfZid0FfqsOrKl46JBiM71URaPJQ1Rc9ONVQV4E
QbaX7pBIPqidLVFKLEHchQjn2+cmhlnuvo2DXSJUa/y4cwXDTWZgzRMYTeU1LZ16QSvAXNutthvH
txGjnJl+36UvQuDpidPd1OFmyJw8uJL6e2nurTLWrbAEWL3kCdGdJoKzN9kDhmAqvwlF7MnjzxH6
GYk/y7TguFbqXn4Lgj4iehaKShp1Pa47uJ9GfWuSu2G56rnpuNVH2YkMJh036THRZxr2SJk9Qzsw
3qtvKKgZ2m5sw+ncLt3md3Q8kw9usd4wciKcxmQn3hygYr8SyFmMkCsGJhJBZLlFBROIIjO6VDvf
3BYH9Mb+BxmY1d09sZ1M3BJNBZLB1LkrZAZl6aGvn9Lm+byF5HkB+vOTBQLiTJmDElX3KHht5EOp
dZwXGU8AE6GQIDereIYBFsAk1TebUeXVKnnbxMQgxTCFotJAglm1ttG1NiEAQZ24eEw8OUzgIZfi
AjA0eGdRw5iusct3wzf1mD+Zl2CjQx6suM7uuXgynHDyt7HkIk01kXJFyYGbHjBDCqyAwNFt/SV6
VZ8aUJvRzg8eXsC61I96LKN5Ut/Fi1iLKGqMYd058VLLra2aiXnXKUNkxXokbs7r4frmfkhk9FCV
+3bRegSSbf0QiDCPs2QJwffzQtZ18UMIo4tmPgpLQmukxpS6uSbY3eKfl7DeYHJSyWaUkYxiZBIJ
1spItesuXxJLn6IrUc32RjS4cSwfp8Z0Ck3fD4HktHF/QAh2UMMWMzRmjyr7DN7uAGwZffSCnP2h
GMilkdWcS7nesnDyNRldDhpJBcE7dHnw9CcV6aYOhQBlRwdc3nGpePLWw7CPnWeC5ySX80qhfS00
aJ9NV30YX0LXRJtEvaf9dvITQD1c9VuMMeUX3rDdem38Y7Vs6bgb4yDoBKy2eJqA7waIXx8Z29g2
XxRksCliMi+xyRXJeK1OjIJpAtw27QnBxDcG8GibqG26nVvEdt7RZnQ4LO7riN7M3zzyyVIZhyVU
kYQWXOgf5mE84EKDIyT1g1vDonn6wuYVPta7N0/k0e9z4j+iTqzGinY1zrvAL7xpA0ZU2aOoH7zs
4fpUyokoxkSYptoMIc0+UcKJd1xTnw5O8PtruIfH2AmjNapRTrGJD51HQRFlN3OM4wBIYQ0wiDC5
l9xz45im90T5yT7GIYnx8IP9o22TwHgCdFnmBUcKB088xM3/QWGepyqMDQDuQtMXIfZzrGwls9Ob
5ip47kfLwEMk3Wm7EiGNojjnDSTHEMiMIWg0QQHDC9aZptXeiNOd0NY/OmVxtVLeVgJ4cseot+a0
yb3zgr9ImP5lgljk1o5UmhlGWC65/MWSBzeavAIUPnfgRHnpAp4S/RYb57MRzjJuRmJay/fRxWC4
lzigKy8Tqy0xrIqpaQcQ3DzBPBf0jp1zokptWAqxQlC9GXeLByj8TQIhmyl6H2OkKf52Gx+jjbFB
xe72P8DHXg3YP+6pwpigoFeCoqyw0ehS8Ok91faFF13JiUV5LWnTR3Ed9U6x+zs4Jign6Yamq3Qm
0DSYi5uXddx2tJ1mHgorUH5W4J46r0arkdGJBMa/Gz3w/WoFr8eWVJVlSNJBNcarvulA/damu/PC
1hNCBogVTVg3EQRBn62rmLS5maozCn7e4mle6nYX0zVqn+CxC1zuS2vVBp1IYwyspgdC1i2QlmwJ
+N7Mx8hrNuQ2A8Zv6hX3gcsdKVpVlROJzHkp4TKEsvQucfYxmiJbk0cpTJIrRJlRZFGY4Yry9pEL
Pm3w+nzciXTmLDN9TLqug3TNEu02Bv6t2FjRUTfxwmv93FYO2QPeeUc6SmLW4BxXAQem+bJnfOs3
84aLrLBqG0++D2OQ63pWK2PA96HtEgAi2mSYUiCYaI3vFz/d4+3r5F59LK9CT7w5r2m8o2fMMsin
cQ4aLo7WPulFaksZ75XG1WW6+hOzZKCODxhD2EM6hQguTQuZWwBnz/Bv5S0v5Fu9ph9bySY3EWcn
GMfFekxZsjMxsebmScu/Gcnr+X2jCvpbuHUihwnzQJ7cyTrtOGkyr+pyJyZvUpfb54VwDofNYRZS
NcuzQm9J1tohpo3rH+cFrPuqk2UwdkZWgGKj1zib+GEEHVOQunFoAfzYzfcDJnEmfxQc/lT/ej3x
RCxjcEiehr1C00fIXdrJ0fT6y/oyvyTPy6YH4zrlwJr36n4CjMQuctuL/6PWsyOjkQRQAZVWE+U8
tofqNi14Fo5e2XP6wZgYMLnWndHi6GYt8NrKl8TvQWVs0ghYqUHE8U08YYz9GI04kQQ63NypD0R5
KZrWC8yNnjxJSeCc15h1w62BSQDU54b+frInl7kXOkqOi5MzxkCz1ER51FWkIWpglMu57FQiMsiK
vjkvdD2EMz6kMpHFkoeDJCHy8Ho7f5C8+CJ8CUFaRgdQJ7/x+XS86xb5QyBzL8xGBIABfd1QwnDK
cUcZkxouQOj6wX2IYe6BEgPBacjpwaWGNS03GYbBeuPSNC9VnpNfN4wfohiPq5ttMAoEybJEzECY
FI5unEsXbaqatl4RXk/EaiPRyYEx6l+TglSSigOjvb/FFcrV1wT1eDCrc6rJX3iXj3Uxuh+Nk5kA
y5V6l9FV7QKhduqH23IL+usLnrR1g/whjPGWWTtMeUhn3CLhyqheDLzPOJpOFet3u2EYhoR2El1k
MW6qPpfmYIQEupzFyV10m6G5gxJdo7hx8ffSFRD3Sx7b5NaToF3mX71+bilhnq30Y3RSIPwLj3EH
FCQK7loVHM/2xY3+kMv4T21KuiyhHaLRFg29N4WzWLD/lUXHIhU7eJQflefzW7v+PDpZKmNE5Hia
1WBccNnA4NEc85tlG7vTIzkWm+4nbRpy503zDvoUPwpb3uts3dWasiLppqShH5/RnWKcmlSmYwzZ
dn6QW0uc8EIyEOeKnnhHHtsr/SH1eLA9KwDpeBh91DHYRviuG4t5FN71SfLGQ7VttulFdUyv40uw
Lt7/yW9gWLIzPLRHA9iIIUi5+dOhq+HSyddg7IFRRUVa0gI3Rv0ugA3ulKP0qOkRxzut9wh8yFEY
uz1oQhu1CxI4AM50ZVQ3Y4vY1dWymZ+DAh1ZhRtdG6Gl3fNfFesZsRPZjDEvjDBSK7NQ0M3d2oKe
2VEHUBPQCyXitST7ekS2Um/4VaU6Og8OZ9WRnMhmrLustqRrKPmPMhJrzh+rcjdr3/vyEjafs8er
juREFHOUsZ4qqbQglx6R72Z534aGkxhPfCwaeh1/s4QnchjDrsdgq5ZUHGVw2e1le3ynAp+9/Egz
1Vy8ad4GsrczWVLQU9DciV0+gGS489QdaEBom/FoVS6a61BzhmB+qZG3n8zzSCxayWxT3NA2wpBp
PFpj9nxbJo173vytO0rTlAzTIIossR23OjHqidCXXrGf9gh5/cGWvd6j/ASCwwuw13O2J9KYy5Dr
hqrpIrrkgO36PgvebPItYCC4yAirFQ1JlImsGYouamyjSa+LRbrQ9B59XtY3vT9sKABkYCG6B+wi
D+x5zZKBv1YkEnjjjd94oHRTUTOzhFrK4/2SXinj65TyYpq1IADxrEJMXZGR/mGsmKxXSqxVkJH0
Y2epXfyjlZrbxECP1yiDnmaeN6Gk7/UkvwBF20Ve94coTh6ikAcDseqmT78Jc4xLWvyadVd94Sk8
KMhOJw4BtI7mZzf6D/4ox9o9VJDFIxioArgXu/RWVmp16oHGDDL361lQrFJHFKQ9xsbbiAaH83di
7SxPhTGr640wlucEMXGrghYliq0RnF5t6p2XQj+FNWSnUhjb3CeLYUwDrkIdhLuqLzeqUt6eF7F6
CU5lsEZZBputGtKVgAeF2PpFdoUip5Uj09wW6IvL7PMCV3fOUBVdI6ZEdIUxzkskTMCNxpqiBj3A
g3LbLLE3xO3fOSEVdwDXSn7vkMfenjw3mzacFknCugg66C8UIkWOrkb9XaGYCueYVsFdTmSxoTBY
guQujlLFK90eKFkYIYosEwUglCtd1QKPnpeh/FPfFjYvAbim9KeSmWA4brVqaFoofdzOwjYwQ0fB
HIKTlCT2QwMOVg7Syj1/gqvhyqlQJhyeh85oJrQ9IVs/u2CM98TRCvczWg4rf+L1b6+vUEPkK5um
jOzY53MccpKMmQHoShNMsvdBL+W2PM/L1UgyAI4bGG85GmPccdLoa694TTREXdQBEfhbVWBCf4gg
Boj4KdxB61N2V1o25OUcV7dSAxqXbhBdUn57tBmYbRDmNlFw+yZnugMyJmgx5n11zWfhXl2SKquK
qOLNRn7LXOW6JoQiREn6d2WZ3BqNdjLwzEf9KSWugnFQzE1xzOSKAdNkydBN0aBDO+8vm5NLOI1j
LKehgCRhF3wXx/JqKQcONxsNrxgb+UkEY7/UohDicDEhoi7R/pgXlZUJcHd5G/hga7kW8uE5ynhN
qmuFgE9iGbXUh7pWhwi7OTcgxZrTh7LBBkqa0y8PYqtapHvJRH8W9yBZd0TMdfQCsTVyqQVHSe9g
zMGdJ2hobX0zmuJtGjorHCYn73dExf9UzVspm56bgNels7pbALyjSqCT3+KDOc8DadQyxRNbcPwO
V4XUOWGavYCl0Mrk8AZFJee8tVh7PGuKqasEMy6mBsTNzxd4MaIqqmZJQZQlzlYc2dozJoy3KJBj
UMAS0dbrLrZkq5v6WL0GlrrhXbI1JYQHUBSiqsT4zeMQRczViFYR5kY0K/CKd0pjtXVQ+edXuibH
MDTEXoaoAtuP9db6WE0CMDI9JQjcsMq28vj9vIQ1Z60hcpSR4NFkkbCoTH2Yt3U2KrC87Y28XFYB
oPzArQQM87CtncHN3/6D1gYaM7I3zJQJwYCSiYWxiduhGMKgDSE0khzDR7c+eFPSYKPf01AZubJN
zdOZtXEzzQSYja6oCoJl1ujXYx+ZLQZkPDQq6/V2kvck9wHh4NKlyuPtDCzO5HEASCN/om8tcv0k
nHnQAT2xLqIZwpfaUa//fMwJtmDaVfAL8GvE4A4nLFp7ZH2SylwTc2rLZtSp1PGieWfDIfu+dcfv
FOAr88sNR5VW4jDNRBhmSABtBfw6EzkkRddIWVOjPol0oZhttMhP3T8x8MxdGlhpZY0NelR52axV
y2kSXBBdxtsLt+WzPRjFgPSAaDE9NSpRI26WOrODtIa8rBLAwSMW6OsCoBLanTvJr+Qlsceq1G+D
mYBcbE6rypFIND0ZkgzUvDkUbJDoVJtikLtNOnTDVsynKregWqY3mrHozGqMLiO9KY4AFgrsJk/M
Q5UpwC0F3CkPsm3NCMDY4TkJWBoJCvx5dUCbrIMAHbJw6ON7bBS8Sf5iE4AKz1Zv8SDFqHf77W6e
iKNf58TBCmEhG8sIcbr8Nsa3g4pBzGmjx5ys/NrQLdFk3QARuQR/ztoASR+KIpFhxCcvJVb/qtq9
3f8034DFdKdY/Xu+OXLIERufRg7FMu9B52jXd7QPgNvWtaK7RNMMlAGJTn5/5ZayNgt5QmBpb6t9
vbjmd80jKoXdFo/C5VxdFe6AqX2Ll/NeCaE+yWV2e1LCsgCOs+KFmIjokvSiRGOe3scXSXw5T2+h
CcTKhGfzVzTqk1DGrYgqaOCCUFU8oESn0jXY6t3lQtwugSthNC0DACBmKBzzjmMfVjTrk1gmroqj
PpP0CPYorYfE64RJ9TC4NdnxKGmYZcJYzLzk6kYEXJa35GAO0cZMdoESlnj1ElY7A5DQByB+FC9h
JZrPaOWeJ050ueYOP31HJghrx7ANAhnhJe11UX+OfuJFXtRZkh98b67nTcxjkeSdBeMaphKoU60K
BVjM2KqJbPX69fl950lgrKMpN3o1lTjtyVwwOaL4ybg9L4FuCmMyiAZURw1PABE5IsbwF1IfL2oQ
Ea+uZgvzoftSxTBwG1kB0GeqktvEQT/vnDzmtThkUlPqWUzQMjPbAkYNl426/fOxWHOc2urmnSyN
Mb7g226DfDEUT4tulCB0pnziuemV8iR2D7kLpA3BbMV6r8pYiimssJpakHZ6H7l5gOEo7R6DeFYK
BBu1ruxOKmAHuBu5eiM/RLOMW6aaD2I5v7uWajvukt6mrHmln0DhD3EDMtHSE7Z/iz3COF2zzmiM
nNctAP8bEz4tOc72AFok8AZlRzy12pfpsboQLvvclgTgiqDR1edZ3bXQ6JN8RoPkPsvzpsOeD6rb
gCQp90E/YNp0HFcdrMbnlb7W8jmfBDJ6VFXdFBAjMdHqProSaE2BnBk5gmh/n2za/C1vehVt73R8
KOSZmFXfdnLKVMdPPLpUd6Sv+jgAOBTSKqKIWa65LI5aV7Uc80mN1e8X8y9VZsm2QpG0eSvVJnro
It0uSlGwKmFsvUJL9QtpKJdDV/cEtagp5t2iVVXG+/Md51HDm+zzIitRR9gnQ3RwqT/lN6YXvyA9
d5iuo8PsxM/qpvpBDhLH8K2u90Qos7NxSvD0bSbTy9v5QWlBBJmXfgZcC1vI0DsYRsVBq1qRt9Y1
+0cQZ6vIJr0TTnxe66LKddKIkubJlbZrx/IhLcLI1gOAbIE0YTspHQi4jPaiGbqNOCabUqs4Qema
Sp1+A8ZrNcTM8wG5CS8GgVyk2O0gOGrIRWVecyx4ksoYiVWxWjbBVJRGkGdFIuBF0ezN0kovwHL8
w1CsubK0a8keDuH3yM1+SHxk3dUVnohmghXN7MjQFWrgJfpGSu8CqK7wN3zL6eqYWEPIxVJrFmzi
XBFnkUsMaPDA2tYU9FQEc06BWSRBU0PEZOaoGIbRUS76m0ZoUkcMB7dJ0eYuR4ST6uTtHRNxZL1q
CGFTwqNlww+lEu9rFR3nRMwf3+OO//o+/b/wR3n807K0//5v/Pt7Wc1NHEYd889/X1U/ituu+fGj
u3yt/pv+6V+/+vkP/30Zf2/KtvzZsb/16Y/w+b/kO6/d66d/uEUXd/N1/6OZb360fda9C8A3pb/5
n/7wHz/eP+Vurn7864/vZY9HMT4tjMvij18/2r796w8dW/Zfpx//62eH1xx/5r3ChrwWb//YtvS/
WvYvf7y23b/+EDT9n0hOaYaI2iBRkefG6Y8/3n9EpH+i6UNC2GHAWit4r//xj6Jsuoj+mfhPE48y
NNRpoLJBXIfjbcv+z5/J/zQlUzQpxQV+SQQ90f98y0/H9XF8/yj6/FjGRdf+6w+qBx/uQpDxmFU1
TWeHEqZuEkY9EAF8jlR4hoasGalw8eJ/B53518ezMxZypOSikC26H2e33fyQ62Apj3mpuc+m6ePD
mRuVDqkeVBFaJ/pJATEDCqAVgLakO0V8IUHjnBzrrw073SAmmf8hhTENaM1QSxFMJf6cVwejmEHp
mIm3oUoOTVr/zKQRaU4tEq3ZbPy6TC6UnIMlxzSvfEhm7F6bdLkaz6PuC6qIUdlWcpEDfR0DAPoQ
GYylGtAEokq1gKn3uOQBQE+j2UeM/FRWzaZpBgzxDDst7J4yseBZs8925eM70f//JIAhSy5NJkpE
viY/SMRv9O6u1MN7zl7TCGFFG9+7lk4+XQviplKy1vAnjw48KRcxUv3v2O0maNiT0eUlGz6/KT6W
wYQo4xjURVgF0Etx25DQbSPeXBODTPTx0Uw8m0Wh3s3mkm6CJd9PbQU0OPNuSRMnS0xHmtSfszwg
iVwfp6xzp06rrFyp7DgV/BFFB2vOgkOQposF8q89GJ0OgqK9apH+HANtyZJQUhVa0Vki5PTmlBNK
fA7cPr4y8wQwBFFLhT4gPmkNRzISC9GKn0vHJuFkmpj2jw8J9OF1crBSUqkLCSfTX5J9p761gPmG
VTYWUHAa+6b9uVTgPVmuz6vRFzrKIhDr8lQTqcZyyjw7CAvq96UECA7RPJ7/fCaR/ddqWOYGVTDy
oMskE0ZT8Qog/ZvkulnAst066V1ng6ZKd+fElhQr5j6Xvrga70biZAeLkRSNWeWaL+5gR/EwlI81
DqqhBWjQ56bfRF5s+4U2vK/6RNJc9omOZ4rud+JhNiekg6b9MDwr2sDZv6/Oh7EhUpWUgr7Ihp+2
N4Lma/1C8TjOn81XX555Bmi1KGh1osFad0BHEXdC9lQmNxKPQeMLu/GeszrZGzOQI6NWBN03oFAJ
kFy8v/e1GaMhJxmgBGbN9N+BXorLbFrszDhWyp9h2qco7dSLffW9mRu+iPFSRSHOVJ8v4gqZ1EDg
vDeZwsrHZWCudmh2/ZDlJfEjJI1Dq3HknQxMgsiRC08Bass22nSXA1fcF/eAJURoyzbCoCrUJh0d
miGZNkNiG/vJHlzVq6/mDQ+Ml8lD/rUwkQkvdKWapHyRTV+6xfVGZiJ0Qx/M6xP640qn4DKXfHEd
RCbAyFU91hCUBn5QxA4xgwcomR0JEse4f3H0Ir0pJyqLRwYtt+WBP4ICOsksobr/WzrLVkQDpcrB
DC+aPlGeRTOyFJS4J5BhFL3KucxMjujjCJjbrI5jhYdYaPi0hy9FuzkgzDpr9gqXPGY+j7jtqx1i
goEiDDpFw4vXL8mFqSZ2iGjr/BZ95SlE5l7HRgOApAThdRWoNoLHi6lM75vG1K08QBuBnrmxkmyi
egFUYXaJqACc6GNxkU6apZfdD7T9J0jR6Il7/vt8YR3Z7HA4KFqXyLPuy+lOVG7zOvcWaVMCaunv
fT5jC1QtbGWzqgw/BF4V0TwwG1q1vjF6jpmkV+L3+JCYzGsWCJcGyjQwY4UcWlOauZEGEB4htMLg
JWp4/JrrFxIF/883RqigwXrXgEigusiqCehJz1XLQYlncMj+R6Xxtvv84eKwCETQZ9MP+v6uNVDJ
agRgfKUR6FCy/hJ1zcRatOBZk6Y3lEe8RkQMjKeAr2jigwKijWXOLvVAdiQ9RldHVT2HufEtWuTL
LBEBPSyVD6AB9Lts3Ggh2ePt8lbM0r0GdDebzOHVMJaj3auFg710VECR6YF6FcYYRpeDe0EdgIcx
JlejuHCaV7/aTMb8SHG85G2raP6odV6jG7sAGKhguTuvcOtXl7DwrgkZqkwrJoIg4qLPBEsODOf8
J9PDXlM1xvSIczFUUqlpftPInaWP9R7I5V6AxGInKJtlUNws5mVOv1oFY4DychZCjHjh2sx2KxCr
CWX7/Cq+sKAobHxWNzXQa8kEkrDfuoNDaehzvwKUMH1OCQ5vDOoLM4cq8mcpWl6MiTIT0y9C6TE0
k12yzEc0ulyI8gJy5LZ+1Ma291Cln3ZjAFg5U9oVVfsWGag2JoKrVamMFik4V86yvzIUjCEqq1IM
5zpFQ4tYSv5QdxMw7sytCqSZOolKqy9eykZ+jASgd7Vh4/WT8ZLE7UuUGfNu0YqHSS0UK8qyCyPM
eeQ2XxwzO8OF4FEItAivZkWOrbxWLbHiZPu+OgAWmr3phUlqCGIVCvGwOPWuvhxa8HMtPsjP7uiA
Qt/awYGHUvLFpTYYI9YAQVEPgkjzdUy6tXVuB3Be+cy5el99OmMytL4skYZGkF0R9Nq1XVaAjifa
1IPqn1ePrw6CCj4JiVSShH1kKMQ3RrSJPDXyyNG7df9KDCrw5IOlSUjQC1kiXkkrr5WfY3U6SOCE
XErOff5qaxhLESkBRshMvKOF8bHBjRqizilT/W+FisRgjMWQpTK6QKLAr7rlXhD7m6UMW843/+Kd
QAzGRsjaVAVjgld5skX9G7nGyBGP2uVi6zuQ9TjZZcArgX11vMzlbwVtHMSuhc1rREcxAX7bT+55
zfnigGlu+PSARd3szXDCPdN6QLYo6XwtaO1OqchmSkJO3u+LM6ap4lMZQpR1OTjf8MYcG3sx67sl
iDYxQB7PL+ErW8ES1CDpYmJOq9LhEmiDd+xmGKY3rAw1HAxZik4C0jIv1HzzyKMr+OJAdOZCT4Wk
L5MgIXcxX6nFfTdzzN57g9KKk2aLnFGTB0Wx6ASJGGM3HJVvwQ6YHW51O8DHKbvoBlNh+8lVAHUF
OFty+N+1JPwVxOnMPReUOJVHA0FNJaFfqgYYVH37/zm7suVIYWX5RUSwiO0V6KYXt/cZ2/NCzMom
dhCCr7/J3LgnPDpW64ZjnsYP0EhVpVJVVub13ZEtleDgRZVbKdE7Ox7z76S+S/rPhTxXcG2tX2q7
GrEFttU1QaGVt36zpNHnfrTg2vZEh8lOa+RKUChEJcBW5ncyXxBcGdx5xmJjBCRO3WrfY2bSnJ2f
SaN9v/7DJXd8RwR86PpM5wHTCbhgJg+uESTxFKe7bgYWC0Si2sk802aveNe21B8Yq8jcqE+MAyoD
v+sjY29+ny+bka5h9daD+EhZJ5TkrY5wNKNJnfVoSjixmxYPvt6eeWJdNGLfd13x0jL/jdluA47i
Zoj4iuqeTds0TEf7KS2sOy/LcRNFEhRmg90FWs6POMlUJLEf95ocRwgDKPktKS1w+9y8dfo7DKEh
D3WP1xdY4jpih9onOU7GLdU19aNjl4Gl5NOQnV2O4O+6meW1baBdMG50s9EQ0rv0G65PASSsMfmD
K5sKSCsxeEfw/95ooByUFyg62Wiufi/tX5Wq7Co5u0TWGOKaDqdAPcWr8duybpCKRm5+Wh3FsSXb
XSEI+PqSJcm6bkXx9GAd/N0MNlw1YF22MEIk4HxOGctRCtKsL40WUzDuglvkuuVIVmbrwP5z4uor
TpERbScHpE9z9UMvK1QVXQy9u4o3SGxTHPLv8qXVNk6vGHe9RyBc1wBzeSpwkcTlRTw9iJS0OUtR
ZKrm7LZwzdD1aZzHifvD8r7yaXd9kWRvEbzXbEAJVVYg+gZ5jB9gLy4YREKDw8hDc+aXquRpyJpc
UTYQ0Fr/OWJFXsAkKVjbNa4XA1B+nLM1zm39SJGiBtDSirNifjbqYpfP9HFc8juHDlVIISARJk1+
GrSEBx5lA7pp3RO0dfdpayrSJ5mtbPb5LsUfuiUt66x2Y1zkdmOyX/t05/Bzp+JlkaVnthBrjNLS
821IOkY5fbfU8SYf60VORO50I0iP6bMVgvMjRjf4+r5KXyiEHG4DrqWNuFNgWKiOMS6wm2Jt5+6m
vXZJkwCs59DiVY+KylxByER01AQxisLtuOvONPcDz1a16mVPFiKQm7hFNmb4kKX6XTMSLr4qQEhA
AIDW/rvrNan4NOqjG88rw7nYga5pbtYflFXIZq0uMPS8C5zVjWafvmAcPUPsWBSpmyxJEWesbKrz
YdU8JwYvZ/eVQM2juZj3UDKa/UBHLVw75qqLvcwYyOb978y7oPpgdZj8xuUA4Mgo340YNH9LjlDk
xBfjvANF5VH3I1PRGZaEdSKkK9WajLXurCh9QZzH0LO4hgyENqp6mbLHi0ELYXHlK5ZO6w4+RED8
O1aqtkWSz4n6TgXPlnXM/pbWtmEQigGJ+jBFZA8uxnC9V3jn5oUfZI1ECAcD+J8r4IRgeWHbR9Z+
isH2vZtoyJF6NFH2TQWJkC2VEAYm3GiSqV7suO4wfgDZgjYw1+j6V0iCJhF8vqdEsysfzWtm3uTZ
wZ/QucYIdfXJNF6cnHPqIdebDqn1RuHT/tpyS+RmJ3Nvg0oasVJxKEkCDBGiQDk5TJuZhtp9Aobc
PLvPh881lp2/7YJ3fgc6lrSCyJwdcwNtfXQgjiatFddkWQCxBKeG+lAOSv/SQSE0YlOIC/I+fYAo
LFjjAX6+H8M2dB6v77T0XYJDZwOqnGuPivy4xxDJDrwQ0AmJIA0Z8l17amNL4RgSc7UEz05G9E9c
MNvEVf6yNOeihwKHKtxLzNXa3vluM3zDarOmQJXHgZ667dQBWsxW/atR9wUllmQJXt33A1JCH1nE
cCIn0Bx+YS/LmwH66iVq9voPVFOfr++H7EWCV2eJ3zV6C4WV3Hh27QOHYuL1B8vWSHDptPFIX8+W
h77UD24ZO7eD+DaHVGOhmsr4a54fhD6Rt7hcDNr2IByMl9y+d5LxLs34EsyjeUFM3zFKnnrqHBrU
DfVRd8OJ2o9zTu7Rc1uDrTcd9Lp2HkbnKyvsc5dAFhO1zcucGy+WXt5m3ADayuOPvCIRddxdZXSv
5ph9Wf3+NJLyuGSQwk2GM001kP9Y2llPIdxXV4fZzOwg79aLRbmiLSi5PIkwTLcn45wB5RVjdufW
MtljbtE7TEweKst9BQngm2XVX+Z8UJxdEqsQYZlabvpuniKPnjSINC+tkQQj1/fXLUPimX9HRN97
T5fo2swTP+7ac5Ic0aq0lbcCyWkosqL3TUPMte+SWH9YQlCWnbQwezGfGIZTstMUjG/XP0F6+xAi
wLhU5ZoiMYl7DDGAXD7uLv3ZcoP1BZLegf/gXubIAi/cZmTGJ9dNiAkLhEUd9M1QVGwfevfRTFHC
NBUnlwSA5/zV9n23KXOGsbNeX3G+8LVHzu19b3jyWKcmxeTLtDdXHmgZj1zWfiua8eX6Mm4x/wMH
FsXsMevg52XhuTHFSFM5HQuv2o35gWtZsJqqg0Bmy0LWvzAn0x2/c2Bu9x2tgjZTyVbLniwc937l
oGCyVX06fhjSX7RQ9XslHiICFNEPdZJM75PYMLvQmSgUi+JZ/3J90SW/WgQnZrrpV3qFg5ENc7A2
P4lqmF32YOFknxZ/YUkHbAFhuP3Mzo65mcL0JYfJ39vIO+skuF5hJhyVwRTDHQZjoTYteyNdT9Wi
mhOS1fBEthJzcHrXxx0RNxtyqh6rQ3IcgU7rbrR4G2P2j8o71HYEfmD2f3/Bu69Jh8lbhq7Y6pwY
p7Zv1nOObH3tIDf+/yGKk1mRcLQP6ASmlrZ4MeoxZ9qtR8uhl7UYjtftSOK8fxEF776iw313rUrX
j62EHB1IlzXfkXJFHIkWN1+vv0P2CYLvovjeziwpEZX6g07vreGmbxWJqMxaBed1GzfpMQUAk9Lv
IKizqOozElMV8YcVYNnNugD1ViCxLewpbNwvS7I30T67viYS2L8j4g4LiMR4LOcAOXkU1DoQs50Y
JMS119xq9jatXy2MX/WpEU4si6q6C9LRDDLvD0/T2GMo1Gjkm92oKpey7xW83mK5nawExcUhM899
OewtHZMFycJ+dzVRlI4leyVCFLnR6nW3Ih5SC7Wm4S2zYsVabjecD1xRxCiCYp7mmgGggvW05QsD
Ls+03XUbdxckEAGDaaL54OwqGtAOWb4iN5Z9z/b3d64DYoyCuBR3IDYcph6qz0X7yScLPt/lc+5l
9dZJJc9Df8xy1RVRErNEoKLhksoc13ar+xh7EFzuMVvyY+tvOHuIIak686CVlGyI4PHpbBfFktRJ
bGbdnVZM9xPJMQHRgE1zZfoZWljPHWgbA9dvusByqyKy5uHVYexPwywttKAGEzhF/83RixfNd24a
09xpjv/ElvRCWX9DuuLMsiroGh/Vq6Y940S5zxxMWQwaZJlntj75o7sl/swM0Sc7gZj3UtVuSGp/
36zjyWTVV522e1qzQ5dBTXGcoAQ59t2NwycaOJ52WCfrzsnSIIeMr1PVcT6bx7zluOMO/o9q0vd+
xQ8rNV8at7z1dO87NOJ2llYyyOgM0QqdTB96YwFnBiosyW4eUGeZZhf87CDfbCJWoYxYmt/moj3X
0BEJ9aF68lHFDjwrOQ3cwvxbYu1ABnnq/frJT8Yy7DoztKf60TXBjlj3oFNpf6E4xdDC8/TdnHpL
0LLye0Oy84gyflCPpbmvdP9HytZd2UxNgDRED4apS4F1Yz/czvye4wQbbOtrSrp9shZ90LQ8dEBI
XvhpjOHir/1QhHY/X6ASi8lPo3q0jekwTj7mGPOqCox0vmhd9YXqKRqriwsSDUB6WgZ6eF+DEnA9
3Dv17AZ6Np0aMueh5WpTUGtzC3qaGdiirN2hqxyRmb8MrOdAKDi3jT/d2ItznzdOESVdcSj79VzP
dmiy+dfYjLtFn/eWxSKLYcakLbRvfd4gneZvS8t+tn4SjkUPUBFZ0C9Iph+l2VBEgulSEpLsmqoO
8qFK74A8+rFq+Q8yNPui4V9H6MNB/+4Eik0WOB2/1G32bZiTI3zxDvOce2PwvdADJgqKDyAIqHGH
nOci4rZHg6GiRxeC0zCY7CkfrSxCkzbyocdae/43bjnnDHobYbXQBwJRYTCdwIAXw7kZM/9QNnps
LFzHeAyUoz1uH9Ni/eLr+Q66deBNb/sHz6qORctS4EZ76AiNeh1Ydk32FdFoaMzsoGf62WKug7yf
7KjTnDHteoOveB5768bo3KNvNl8Mxh8qm5TR6i03/ezdbWgBbi5/+sVQlWNlcERdOJV9J9Uh8PC3
ZkowJgBFidDJAoTnHYiXQ1XRQ1KEskWccGOthWHOeE1JAxZtKp3juXYDNIQbkM3OB6CH288Fe1tE
C0/rNu4ObbAYqrBaunfUTYePYzImQP89RsB3MXH4sPcXMAD5r4gd7N2AAjPd0VjVXfj4rAJZ1L8v
SXV7oHmylWbBkDv+GbNf14/ej/MG8Ob8+1yK7ru+zkAx5dUS9M0Ypi7fr1CmNS2l6PnH1QAQXv37
jpp0fW6vxI/9g323QTea0IkGIDojc8/i+aDEt8oWSTh2vRbUQMNmTy0Fud1GVEaO/Y+Np+JiIKsf
f6eRq1i3jzMWWwTsluPijoQtTkwN1LVW4gV9q+3WygmhnZAGIMb8blWNalpR9mHCcbzQynNMhmka
VPEyCmS29XR9+z/O7G2RNHWyCBnMZsbtoYOYEo+czo1wpnzq4SKQdnJ8BPctiqTWQzneNd5BGxWF
OMnvFoG0y8CdLDNR4i8Gvp8SDfVyNPysCmH8+m+X7K8InR2IhgzBpkls1998cue5eQyoazAlzymK
zV3vKyo+H1/fML7yr29k1cxniwMBzc1fTfVSAsqQ1m8NYJeqUTtZlBXF1TTfKzwT9zfEom0QEsS4
+/rFBYse5qP2/r1qhlxioyKoVtenio46x3xU+WdEjt6V4fWt+FuH+u/bAXjC/10jBj6ElQNTG7vO
wZiCjfDWC/too0FsYn+3VeP9XYP+/pORhZtO3UaJrpo6klnaFvXfXRLS3BhK10Ips08f6fKzcg91
+ammKsgF/n00z4mbuhjphVdbd7ROHtoU3zbUn7qugdTg38dPLVKliWLf6xUgsWbVDvBHhf8JAhX/
h/uwRYSttdadT0oTD28YypIU2I/hjrTan1KD/se6nAvSPSaTd5Pp9d607D6kBPeTVVuhONTeLHwj
b+vAutI00HAEVayJPkXI1zqBSrHxihLky1SzZ03VwJaccyJaF1ATgAASrsVZXcdTvhwtbfoKZtwv
PfoU1+1U4soiYJd3lgs48JrERY0rBK0us8uLQKfleS7m/dhaqcIhZN8ixIyZ51CqNyotdjqUxqyu
i5ZyBQ1a1h27tWwUl3KJP4ugXafNs6xp7PSwOC892iy94siR/frtfe8cqlntvE08Pz10iRHouIDg
Go5r/b5O7d31jZD9ciFejGNbtYZOtbhLf+d1yKrH68+VhAJXCAWYD2xMZuC5djIGTgnpl/Q2VyGK
ZcsiBIPcH7JsbQct1q3XGSaDavxYBZmpWHXZmgjBYE3ssvZ92P9Q/06nZ1cFr5D8bBGZWzF/sopy
1eKCFAHvL8TCZuqXxNtfX3PJ7xbRuMUw+9BHIAlu3G8UQ5+uZShOeNmThbS98vQCvZZCi43urWh+
uauiWCp77rZS7+wb8+FD25Z4rlcBuPm8ZIpml+y5m1W+e64/lnljaPB6Nml3A5iNSztROIzEsEXc
LOuMWbOBX4lrsgNuc0whQuOpRsElYVGEynoT6ZwyG9ODS5cwR3d3Lre66HNbuDvDvr9uJjIzFFzT
672hcDFZGK/spc53CaaqTMw7FauuiIayJRLcs2s1n4F/D9aymIHJ2Z5rJLKy9s/13y9p/Nmi8KWX
4JZUJwSQXNK5u7RanyE0xIFytX/RcdRQA1vAtt+Dfs/QTqQdFO+VfJYIqW066A3TOkWoLA5OdkqL
Gz4frn+SxF7/C0ubDZVLS2Q3xdKB1vKnM6cKz5X0iMCH9K8rtNQoWMPgYn3Eo/V5uhjAeqc7L4Jg
xn0JfuKDCuctsSt7+/s7p7OQ/LGlxlBPxb4T0gUD2I91927yVd4h24Dt7+9e4PQGZBxG2BUw/8+d
DexYpg0XTBar0JYCBfx/MjURqIoR7FxfvFEDUBVM2gvQgj1y5NP2Twt/uvF3O0xelyPEyx5Vl2PZ
1gsHsFU45tqUOMusKe7HNMhQmr1uVJJgYot+vjLwd9FJixP2ve9OZp1GrB5DKwG/BEq9118i+/mC
rzdl7utDhmBSpLdTepqr5889VziDfcv3Mm9w08OYpAevIJjscBThybAkKyOiTy1oKBlJUWYH0iY3
dkvvTKP8slB6CyxGNGOtCiS+Tl+Tc+axn1Tv9qU9PS6L82jaTYZSLn7SBC4q8I0jYj9Oebprtelh
dpGdJaZ/lxSLAYn59TR25cEu+TmbQPSbdjG0gacgs900mBg7lyNKLn1D94k5t1HrjVk4JPWhIOUT
SylKzsx4BU1WGlRzP0fU57fQhzgQ15kCYChRwW/nORhLa4kMH3yQHhiaImaVdpC4NcMtX4ssKzn3
Nrg3dA6httG3l2gam9s8JwBB682rrnnfNcP7PQ7L7aRlO1LgiVPZfMtyekl9DTQkhJ9Kvz0PE3mc
uuTFXtI1yKoGDQ7S/UwtkBxNZn/Q2vlcLd1xLDamWW4+Tf3K0PHoijDB5VZv67t24F/SYTyVvOxD
t/HvrAVG6YK+w23a3ZpZF9oBZNyg3pvlXR+kev8LI61znHjlk5HyW244F6PMD/6aX7p6eKBt8wVF
mSaoO/3eouVv3QdtArO2JZ4AFHDKatd25JhObRp5WnVPGnLTTM5uyLMlcMfijpjag9MsTYBM7MFc
5n2SLWC9nB61Zf3KwLSU8gwMSF7TRkUxtNFg2Ld27+4Ge37htH9aB8jOE62Ny7UFgYGlaFPLYraI
WC4JGnx6jkDH95u6fPnQXZL78dDuFvCUD15QX9zPuZmIVeacUZrgwMYERHvIFueO5Znixi6oQf4n
mBLxPGiT2kcJH2k0pGI2gbkZt2rIHUPhO4Ka1qN+sN4MRU4jORpE4PJI+7wc9QQlqPSeLo+Odtcm
v69HItmjt8j37tShdVvmzMDZDLrUkKFXV2nHAa2I60+XhSIh/DvMJ77nIZdJEJLTTAtZegO0+o4u
eqiUTpQEaRGr7OmzjxJdjoyPn920CZZ8VYR/6SYL8b/PbCjt5kgv2L663XD803cr4oc8LI99HhYB
u6gVNmWJnwhWbleHD7TBy+js/AL5wQB87OPQPdikiduGnFGhPaXTDGSTajRGsj0ihtkd6GywGUxD
a+tHw/xo1UuQFVAdA/FA8utTJiBCmT10EjzsCoqB/RKU81uSfaPWaeIZ5LP/XH/F5nIfVAX/HoTv
bDhjNGFLPycxd4q9B1grGL9iu1we3VklXiNxExG8bPTAaJTVmMTjcGr7u2w9+oaigCYxXxG7TOd5
HaZt0iw3L6TAscJV2IOPW/f2f2GWRwxkgajEi/2uv+nGLyPB0cTqfTkUu4lDGp72h2ywFFm+bIkE
X6el1mZjB/Av0rKIJtbeZ8vB9ycF4EH2eCHfy32uD56RosyY6l88C/ptUBgJQDj1yZ8vuPriZn1p
1VMSk+UwO/dsBceOIgpKhpFsESxcgQMJF2sAbK30L2N6/4M/OEH1rJ3U45YSMxIRwhBeSDcyC5wR
5TfP+LN0inxSsu7iWN+sL0ZaMxTzF46ugU+CZHXOffG5IRZomvx7/vjMcjJjNd24NE62+7O3ULE3
VMA+SWAQwcck52k+2qh7N/MYN+UPfwAA2Pixeqr7gcTDRFHmgZaOOUwGgpvPH3Vq3K95vUst59S7
jRFoBvlm6jzmebe7Hulkm7Ft/rtIl+Tt6nUrjHRtrIcq9W8rUoZ59bmpH1vEHA95O1t2hyg317fF
dHQAF+mG2FWOZct+vuDDg6k1k6mVSexDmVzTILBskChxVXQ9EhA4BOH+XR5gIKysXtBebn+yfYu2
Lz/UZ2TNphWsD2tI9uzUHNHpOqIrDLrP63vifXz6/L1tv9sTzwQdpkPQgPQ6kweF1X2z8Z/eXE/g
lTmOdnOsRhXTiCwhEYHI5pxX2lzhsOj342uRB4DubN+Z7f1wBBqmgQaDHbaxqughgX9AGvHfFW0Y
WPYKGwQzG8oMKK91DNozCTZFofU3JcopetmlQGRLbac+s5i+hS/gP+ivGgIyu/XAgAyowaTMgnEN
mrtPnuYierlhucMoRqzimZtRbUGwh5XfSr/rFHmjrCf2d/ve2UQysKLjBeoGPp3B0VJihH+kJ0DC
XkePPK99/uib9U0yAVnhJFYZtBN/NfJhDcjkPfACmqWWBnneFQibYrBOdTE34bQaGSSEK5AOlues
6NbI17sYem2KppXEjv/uzLvfnE8FKzxjk2nkzsWrzFDrQZE7tF3gVdOXgcKbbBXhryTx/Nugfvcu
s4SYVJbgUMls+mPWeBrpy7RD+va05gU4VLJSETAl47FQAfvXgDvedQtN0YrTyuWm9IeXbsUYSJNH
qbsMB4r5d1zF9Rgki1DidNwxQDZ5TzSUdjWj+qkNVZD4fmgTT5EOSw1diFHjoE3a5OmIgSYEY8gO
HKVfemDqnkbQodanPPIjkLJeD02S8+/vTePdMlu6kzVVincV9ZuTX6o0x/DCa4VqyqeeL0Kr+8mZ
dW3B81mNQmgfuCAjqejdzD9HggMF2H93r0jmWUPVAuDT4XFlmzZmrYjakqNI5HBdrDFFIR8nNwi/
A8Oeo849kaRRLIwkGRPx0TmbiJYnsDqIiJAJQsDP1xdcdsKJ8GgzrWk6WbhNDTv6zPbNwXnsI3aj
vRRPRhJOb2DrQ2guwL26V8nwSIxIF3KOuWOrnXEd7cjlW1KMgNYMgddGvnIWWLYVwsVBNxtAWY0W
32TjMNsIgskzRWofLXzPdhh0i2ls4NqtuhbJNkcICV4FYuyhxtZnGw6XZD8A7FDhpWXPFrzbtLJ8
mvXNuxuApZ9cpiiaydZIKBjrettCNRy/uR3dyJqcvQ55HCN3Dgq72r79v6/QRMRfZtpEIM6AOr39
ZL+mB+NQgbbXziCvtCFoVFxHH38FSj//urNBPfDZposGEn/7rhvZIe/zP/2sysQEecT/q8lBKfrf
55dVbuYjZstig6YQnB/ah6z0jrzza0jEJDuNkgPgBhiTL7XjOOi/kjR9rsbit1VxPbJH7S5JUCIf
HYtiKA1d/QwTE2E3ervOh+CLDvqScbZ++TafIs/ybhzq7AzeVIqg8ff0+2gTNg98F655bxZlOeBU
9I2gP1qH8lKG3p292ygKoK0ZqUbXZduw/f3de1ooX09l4gN/icm7pU9CCAJWDY+u29LHLoAb4b9P
TxNqYwBFS4C5uIwAJLcKfJx0eYQ4wW2Aa4sZpcpNInVjLG/CPB72TvC/kotKAgfZ8ojxgbTEpKiP
xH3iA+Rtg450sl6hyHvTNuXd0tXPpq8dwd0bkxKcgs5Yj9HgNHfgmRlCxtobYPFVXa6Pgy8ReVoT
7jgVNJwBeCsxInQElfCh4MdJSawpe74QV1JoRpJpRWXZoHt7fSwNMKMspxqA++vGIHm+CPzU1jpH
7wPP93irBaQq53Coi2cnW1977vifMzkRA6q51GQeCE7jOYdaBddMECvZ3f76J0jMQcR/zsvEknZF
oT9Zul3pTxcTrTXbVz1etkLb3985Y5+kBqk07HC57Mr2EeC53YT+eOqrpvIl/iiCPu2y9Re3wRaw
qtjrLYudOX+9vjSy3y64OlkZJMbLMkUXsFkCs/Cg+O50b6WHAQWn++TmCm7P6KZlb1XpYW1rYAyN
KG0zxbEnWxrB010fPGJais4BBLWjfNJXCFAsqulbmd0IqQAq3M06rR42lp7cAuAz595sn64vvOzZ
gtvmG6/6uDWfjOqNJXsLag2E/b7+bMmViYiAzoHzpra4B1Dhhb32N1DK+918ce6XtylqjslrvYKc
OI3a+XMhQsRjTn3vafYIVFCR/LAcbz8baeAMfZDTQeHBW3rxwbkqwjGXms+mlsNM9ay46ZrkDkWo
YITCdm2OelBXy5FyV/Eu6eoJ/jyPGR0KC+OXxbF8nGkwHjf2JzSeSeBhJAiYZBQCovJOVaKRmIII
zjTbNV9SBzY8U/u+bvJbPYeUomMoXFziIq7g4h1GMW1MWwGpkNvhqtm70VABqSTRQ1SdTGezLiZ3
SA/UXYLUa15KTP5Rs43cslZpE39caABj4r/RtVk3jrEe9INmst5AXz3snRxBasDMIXN3jZkrgpRk
BpiIoqwUgIvK9ObsMICiWvPJxaX1vd/ZxxZQijzHvIs57OzRPpfL/FKx9AldxaPemHtq6UfTrgKb
uXtKP4kMhgD6vx/u5NPC0xVQDsdqWTBDyDBMQAVIBnrKFl11lZLcR4kI+myrvLGIjfUd92hK3zcn
sI+tZzKHWz/fCO1wjBM9aC9JFUwHFYJAYjgiEtR1rdwZBrzUZR1KZhUQIzWFfM1qXCiY3lSeLDF9
kZgVclETd3UrPWz55mLGc8xe2Mn4tunWYMqHcnDsqa4ukhAlMq12+tRBhQOfpI/aeW6zx9Jqns0R
Ii12Vd0APf7FLMxvigAv+7AtlLxPOYit6W1fb13t7vsmMQDA3Buibr+bozGcoGhyWymSdtmrtr+/
e5XZes7YeHiVw790RhrW6yfvkiKYdDBYXg0pokfrHWf2vDpoJih2/uOuDhF5VyvXnxnowrWY0Oat
WruXsp9+J2lxqqhXBn6rvWYTOw+aqkgpWyQhU1hJQ2lZdMDljSVurQRHkmriTvYpQhgwTWChcJ3F
p0AtcgDL2rxHLDyoCumSXy6CRvuENC53AMLDLMV5dPq48ToFwEZyromgUbf0HF5om+Xol6Uwwwno
s+3ifd0HJCFExI02nQbRgg1jn9hPi8X2BYT8Ugwzuz6Pr79BtjTbm99ZfuP6deNvm2ogsQz4qoeY
OP9z/dmytREdWDMHUqF+CZGi4Zjq5hDYaxpXOs7Rz71g+6h3Pz4pfc5tCrBrZn21ze/G+Lj4b597
tJDOOzlxmrLGvsI0D9bEb8joB423KmACkkAqwkKJBYHNvtvMxnvpnR0G159aHuU5SouuEcz6+MkV
EnzWoz0k1CxgaTGvH3gTjRIC6bSFhJ9bJcFvIY3kzjMiTUyaewJQ4PxtclXhXxITRHyoZ4zpms2w
zK2nx+71r3WEOcAf5YVE2kWHmqxxQdHvPtUDX3m+SSxWxPxhnr1Na4Jt0Ycx8PnPuv/KVaICEk8T
UX7mak1txjdPQ/tGJ36UToXi+JKkjyLIrzfbwYDSH1JUMFW0RrEvfHCS9EM8TMGv6zstabESEdxn
2paHDnsPjHEeoK4Vluh75r+3HqvxvY+nw/XXyDZA8OgSPTAMx24hY3rV6Qo2vLvSUDmDbAcEn+67
JrdxjKYHxnlMbOe8+Pnu+u+WGauQwLsZpgqH0c0O5QDyy2EOAAIKJrcEHwAto57vtDWFbK6jOHVk
RUaRmHTBjFHeDDAmEq/LfiOSA0FEiPk041T+Ah3UXgV8kcD9iAj3A22JVqcTIshqdWDlqF+ruY5K
a7xQr48ZLZ6GbJ6CeUoeAMT9XFgRAX+eRbOm1yHN4/josCwju62HDIq9RJU6Sc5VEe3n0MquO7PJ
DlXXhG71kIzg7EmGUMstReCVvUGo8S9oHG9QKpQLyvzUuvNpmb1vGCVEv5a/XLc52Su2v787/fIO
In6sBGq1Au9Mx4+1H/VNEtT14/XnS3xRRPytBsvGYkDWZNA56kHA3zhd6M6qEoTs5wuurq223yYV
6uTD7D7XI6hqPG1PDXqwqlyBWZS9QnB4T7csPxvRhlxT8OoW+zwD04V3b2DY6voSybzDEvy+BnDd
B6ErpM3bPNJqfnD1ejcY3q9pLW9G99U3yClf/bB2tOj6K2XfJJzobZfMJuT9cGMewHDijvYRMxQv
OSSV1yVTXZglkVJEAtp8NSqjrzGbYb5p9T1RQZ8kJiWi/9YVunoTw56nYxFo1WvnZsFsfbm+MpIf
LUIA9SExMJuUAZi8TKdshlYMWnCqCo3slwv+3GYroZ6Nh7fOLwdC2X6Zhb5jK6KF5AAXEYBuUZXd
RBGP6rEA/84UUJwcc9cC5nGHOY7r6yPBdxIRBghloUQrOJj3NvDSRl6j7aBAGJtRdvpcF578RRq9
i0n+4jsogmMw02ysneH4ocvJbZHNrxX9HEsAEdF/vUPaYpkRlvT8YcY0dsvp51xLpBVlKXEM3UaN
kicXVpOAogebQuoLCuaKgCQrRInQPzOdzMY1cJr6B/eufh6BrBlifgCUtD5PkRW6X8nBPCxnGqvO
UgkWj4jAP4gbYb53SxWMu/IrmMbcVyfsUPiif1Iz6G46IA3ruFNkorLERET+kZRCSnXEGm4iYDzf
uT+KLPB3427dZU5kkyCPPEXwlbikCPozR6daVzBxxW6N5TMekwQDRY7icJU9XPB3S2uoXgPWE/ct
AxrpreN1qFv0kz9dOLqd1uh1d0KaW7vfVxKuDWQk2+N1N5f98u3v71xwKEBa7aA7cShygGwWkPLq
tyZ9+NzDt9j77uGlXv0PZ2eyJCuOdesnwkyIVlPA+zb6ZiKL5gQgkEAgQPD0/4oaVcXNU3GtBlmW
aWXmgTuwtZu1vzWB69UX2zi/TCAtkCod6W8L7n852v71TP3bh/uT6I0WM9vU6Mx2CILjgLzmkP9v
Mi3/p8jOKzw7mRqfH7lu6hdYguK/PPZ/OXr+FXH/7cqVXzWON6FutGG9na2bhUHxyy/+l6Phpzgu
j2FP1BBcdF+odUCO8EXHep2fjPLM+P+W6f0UyE1R2TF0KSGr8brEUV3iL2XS17/MZv7yQP5Ux8GW
pfJyVWJzBNY+030dHfLl478/jn/Lv37q40bre8tCEdzgYrErt+Xeu3X3gL4dfqu0/nbxP97UQKmp
4gJYJQHb+RhwaUdBIRBw8evWxXeq+A9jv59aOZiwDCDMw10mbEESVWuejVHyL7Dvqsm6P78Wcn/7
Oz9e3bCq2NgMiAvQ8K7bNXYZE4D7nmEKkea/wof+1iYg3n8GiL7vc1Pmttr6YtvtonW1KrL2CaJv
u5Iv5Vr/Ep7/+ne+v+W/vXFogmpGJuwA+Bv/y8vyPRTfX/oZunn4yHS/VXF/G5P+NDYXwmOOUpjJ
qufq8VsH26QyZW/Byd0MWQgbMp42q1+P6u8c/p8ehR/ttLwKsD6tkR57F5sVKWyZVuQ6ryGjO/yW
oP1z49H7qaAbgI2FiqwptySMr1jzfVHDU5sHV5ubly5+7jD8+OXV/L7j/++Xwar4f94hp4rnUrcQ
ak9DP6YU4/qMtbB1mKdEzmTbK0my3G9ehXReXS1vdT2ua6wUJ3P0G4vlL0+J91NpV7faqNpBx8ff
BE3yrdksU3df3wLMnf2+EvmvsuifvuqPIMFarwR3CGvhcml41hbFO6So71zNLfb84CQ/LvLNYGsF
pNE6zxqJ+YnXwzsCr33GMURRAPRnDVABWxuYPnPdEvBUX1SryK9Ap6mnZ99KWEdLAncK982bsec+
B9rCGcrL1x7smrAfCUahLrMx/O00/uczzfsJWvSwG8dzMDC2jmXJFIOO+r9h6r2f0rsFz3kIERoq
kEVttZxSFfMzGWX2y5P3tyv/EYPM3IdQnXT5tstqmtgj3BxWYk5gWn9H1k02b92XX7Xr/9z4835i
FQvBjJlkDdHGPlh723LzrY+n29+i9j+nRN5PYd3sjPFIJoXXtdr35NnV79LLKCbJ//2n+tvH/wg4
uhFhobWLzv34RC0kpRQiAEAwXv77x/9FbuD91NVZBYlBa70Ss2la7eX5fa3TYk0/5bOFPbP+ZP8f
m4V/uRM/1XUlUlPeWbyEupc0gfZxNXbVRx7oj9G0O2yv4Fc0pvsl4/tLoYPm93+GN1VWUczJv74a
SdfVdtny7ONfsXr7my3UP+ce3k/U4tJb3y3mUoAJADuH6d5rqyTqHv77vfnLS/JTbyeMADE3qMR2
HM1zM42P2la/DLf+etu//+a/Hc7hFBU5iAzlNj4R5DTRetl1l+VgtjoLL/TZ2S9/in20+216/5en
+CduEWwdgq6qENs2zC/uUmyo+WS+3Pvst/n03+7Ej2zDCxdLbDcjwId1Jps/neXrmv1yUv7tw390
9MCuZSEbcEhFnlmFXrSnpr3rl9+qHhCD//YXfrzmvYi9fOwKQK3L3MsiETwWskKG746gFzfbWbXX
YIhfl8m/dfnQJVyIPHVqAMVHv3uKnPCiIvco2mHLnCJKHdL3iaimt7Bk505S56B88tq2C8EBx+4c
pyqSnPrZYIc/qm1Xna9fw7o5RK1/1/f0uOSFSVwGQ6ewq59z4T45uaCbVkNTIGqgEVRu776Lnr0D
8LdugtvRfWqaCrzf0jnAYrgFfi+8L7TZUb85eb1O5ykPU8ZaaPJMnMi4vNFdvwWW5TD45qNRNMgi
arHBZHdicFssCDZdKrw8TxSh7nYugnvQ2zd1vJw1hdFpJd7JMrNk1lhLRyt/7RbnqgrnJAimSzVg
BJKHos0aAuJdUN+0nr5KGb80FRwNeXEa8vkgHf8K87i9T+eNXOgl5qxOygX6RNsG60G0kHEy34Im
aLceUSqNw3I/x8OBlmRK40a/dmTaGz6/6E48jDl5X4i8DsHoHRjS35TQ8Q0Ylzd0qaqN9ck9n5ej
mkGDH5AbJASVY+JMqIV8PcDw55sDJYCtLmm1HUvqwj8tZLDLGQ7EU6vJi/qknOJT7XVY1ySVuqkE
jTIYSL26li4wHBGvbYzpvfRk2ubFUVfTF7ckZcTbuO28YrFKodH+DOboThfuJXcAwteBRDgmj/kQ
7du6z+FOm0Oq0jx43ZgnsaM+KuWQjCzA4BrDznEr72RTAFtbwBqNivGcx3GqBuehbel+HKcnrpeN
DJrnOfb+0AX6NB3dcOa8hzJga+LG5ars8x3zzF2lonuu/fdAFwcWdkXiLn3GR3U36hELi8o9DWjp
AsVTraWL48GB6FsszgEKjifrYBsqxH6SDw7nhjKKPRMZgpasNyP2tC1IQCUnWT83PO2ks1UCTx6v
2wfsjRwsVV8jyU+96V/tCFZ+FU7XcfSXVHfhDjMPsKrdCLnJ4GK9Y7xdyhBRkrYfwO9jkDN3L54/
3AaLzHhZXSdIkZZoutoBWHfoTwGyh1IODIBN3YQFwMojGP/ljYzse+25B6cRZ16hfHcmAg5PLB+x
vgmCu2F7PxD7xaqv0o2eRNDCYDpXr/1clEncLFWC//udh/YCRP6xGCQcDoccdmRBdchVdOMN42px
wgNcVWDa2lYnTqP7hTXgecpgPw7dWmLfd20hPjdOfhlipLFlNyWEwBuwbuzH5A3btv0mBVcf7sx1
tgjdrI2Qfmps+NH0oNKMnZfOUt6yfnmGBeKn6kqQsYMPMYVvLDSXFqixFIT+KbXxDAqrbNO5Fo+l
zB/sULyRGkLWNmzhBjm8+mZ5pEzvfNdTSeOAWq+Wl9IRftqGDPRWCRP2sEL6Oa9L6a7aYdr0zgT8
qeYao39HJ7CQuWfdiKVsv9uUOZA/dobfgtvutNveW1IhDOFZ88fpiMXXPa29LSfCJpNVXhaI/iHQ
/IsWwzFqzXGYwI/1aXnDO3jgYukWTuj+Vs/qMtFyM40Q34SCwbvSxb0EAHSmLQSgoxWHIKfncKgg
6jflaXC7N2x58nWQu9tcxX7Whmpr+/w4sxqUQtkWydh67yU3YxJzd0ldDx4ExHlt3SLOxsCsBOqT
pKLdcx7Wz8Sdqi0zgVjB8OXP3ANma+MnH2B+I5az53pnHZQba6ptXC1YIqnzl6LuTmL6tsKo69vS
77486JMW4x4JCa+LbK/VVDzIAb8O6bwbFU2r0cllFtSw1ovFQ7iMW8PaDfXbm5zaFXxhnxfeIsw7
zoqX9bE1pcQ8uUjbCjpkLvUBl4AzwUJ9OnSIZY6N8G95eZq74Q0NzrtJi0fCSSrCmidzCFWuFd0j
X3STtAybs1y7ERbpyUlU2LdyafWMmnDde4D4wlJyK1WxyYv6pFi1M+XyrOIcXA33vFTexub8Y9DR
CU3tvV962aRMgL9TwBeyfHCL8cwnta+9ZtMV5CYQTZ3AaO22lWGfRrFfJ6qDb2gHsKOrtUl7E6xy
1T8XjYZpgCi3oi/mVMJapLEmZTGF545jTpUT7K0WZ9iPnkc3zIxgn9yPseFMsQpYhvF91X4/pGMO
LNUQ3qLmY4kcvXdWlNeuD8pEOJ6GdQ9Hr2KObglub9SYozUsAq/MWRUkvxtC/yYv6BZeTEHSgEe3
6lS7wve7q7rY20EAslMW5PA5mvTKi4QD10NZgmE2wYFjHkkWOTgVcc6ZOrwfw+i5hb1IKfi5Y4FJ
lO9vAVU7MpxNLB6ChA4F+XYA2bmKQqZi9tACn6rvX5/zrRojCJDZRzUuX60pznqGEJ0yheU41MvT
OK3Dhe957qRYNHrnEcWT2CMTkLxLIal5cgtoRJisNw3xznKce8gTAyfx/KlKMW986Ej4GPZ4uYVf
DVldfLTOksp+PBNxiH2HojvBX53QOyzh/BXl+s5v40cJjDYkHJPFarVIlzC4ztiVSCJgx0jc2w2k
vafO7zIcqGmEJj7k7VWyWP8kHI5BB/uEW4tNhmbYO7Qr0oDYI5UQAAzfh808gs3esnwFk+ctnUXm
Si23C943EqqbLogH5DoGcaXYlz56Qf0gso7RWxO1JDOcsEOEUzEp0WTJyhq/R1eNH42B9VDXwXkl
V+IGckr8nalYy94/hdwOievzMzg+15xzCNiLY0vt0ZmCP6Jpb2C3vjNxmJLYRVRWcCSVmt2EY3ki
InjNe3GueHxSst2RuUMQ0zqdQj9tugUPIhfTLobuQNWLt1YKfHOCT6PDaVzwRpiaNFkwBJjwexK8
PQ/2NB1yj6GunxgdH0ZamHTBqZTOpX/s2QJnE2N1MrX8zYF+OtXK+knLm201BO9SI1Cr6soCdmja
EHlQQ46K549FxWSCVYkbf1T3U0g/RBQ/sqA/MB7LxJQhxk+D2Ktw+DClkCnO9xsEojd4lpy7vuWp
bMNdtESrtlzAZlpinZlu3vfTtGuC7pAPahVAnq4pf24DAL87/3HoMU9zSbSlXvcUBj1SymbZOwbR
TnQv6H0JnDPsaAnfSuoPeOX9Oc2XcuX1fF02yyP8eM9gep+KVgWZnPKv0K9fvSZ/L7v+5DuTSiI5
uqnm8+2IhAAcDQKXSEY/ihzQ0KpaKT62q7jsMgMSaj8WMY66XGdBTMOkYPGD6Kr96CD1Bm4xMbm7
tgHPusmNk9nRTkL7ZuP24TbSMzKJQa4XOwOpUjxBeH2Ab9JzbPIP10zPhtfXYgwuyyANkCj2xRBQ
vmIPwEM4meaLd+jHMI1lc4GjwaEl3g3oefe0bbwkmsFSn1vzSqpyJ9nUvVfTLBIQ9zPeSriaDMJN
yUxkGtsG1MB6vIwNFFShYw/xoOEmbMTa7yEYmHK+FwBUdHF7LUrVpNj6MOuurk7WtWtYUepkyTvY
LxXeHxXRjSP0g5D13ifyjg7TeRz7OxYj5x9pvu4px6yDwqa0KinA6ua5y/MDdiJxekwutuiAfqFt
2vT9qenVC1aCL6AOnkjvXMK6PxZ5dMxbeuIOuV1y7+KOzV6Eo0qMbDclZx7kDd1R5WoFZK2XStgi
5Xa4CSb3NWKIWpK/BR3NQLk+FjT/mB0gLWGT/QnxS6ZNOSWVHV/yup5XnSVj5jQlT9UkrrmEgc7k
Jn5FsgLINQzJ4mrX992tCL19GPDHYq7IhvUw4KyD+pXChypZADPEJUBChQtba+YguePtVXhy2fmh
AGdGbMnQ9sk4y6cx4vezDFA8Idoha905VmHvI2y2+VI/QL1xEHi9E12ALisjU2el7z9NTXG/zLMH
uytUMkvVf7hqNikRA7SOKBoTNwJvEwZLcSqFh9fdZWc1wVIl0t1957k3Y1u+AZ1wjst4FyzDeQzt
TYTk1RsONSk/aVStI6Mus9cCaRenRR0cAcRoULN0YaYXGKVTgQ0zhtQgGvtTL0Ksh4pzFKpzXfTF
qnP7q+qxBD327pPK9bISstwr2R0GZaPEW/x3J4ZXFELvG0O3U0xBjSKhgYsW/8pru3ZjclKgbiRG
s2NVxyYNVIGaqqVbZMFsNXP/7ILrk8iwQyTlReo4/OQ3SK9treWqc8Shkv4CmnTdZYMkm0iP0BcY
eW7hGTSGc7pQ5yRteInYHq7aHHcjuMld9yvW3ZjYHiHXIdUhoMEWT+N50O6f0RXbppl3apQsobl3
iky/9WHElY4DP3ntnDlm8VJvwJU6Q3NbduAXxF67Fp3dOaWPgTlh+7ASnxUfX3TpPTuDoeuFNl2y
EHOJiyAt/XpPAzctQrq2Ppy24NQpa5axOnpohb0IXFypvFU8Fn5Kv4+gxbEfjszhJygekFseBrd+
dOfqgfXgQ0fsZHq6A7ZEJnEvj6RYHisHlYYW5W1Ilo3jo3otS+eWjP7zWPL7ysp13eBZcSL+4i/2
4lbBitvusRPyMi/4pzeAxnZXYMHXBZK2YegvS9/uUZGnopfXxUYqQSu7xW9Q3Y9+E16D2oFX22Cg
ZbVOn9C2Wju5p1cwfWUZfsRXEdGrrYKvDmFfxvqtmwOVQBX+EQzTKoAv/AqFzAO15GPW+ZsI+Sd2
lAXOjpym5hshvHDnrTWTyRzO4qRyh69pbooUG08S+Jwm450Pc7g43vIeCVgoqg6uPO4x1vW5GBwo
o+bou0ETo6sf85S33b0FUQ4Z5E3Xd0fad/mBzPUEw9Qcbl09Q1Rzyz2KhVNuUOsrj9+7sXOcY1jX
8kUiJ+zmI3wGVqwsdp4XQow/2I2y8arsyB8zEZ0urftUFsNN3tQPDmbl6A6M5zhwUIuaFRtQ0Ukv
NQUaExGkFtSfD3FsTMqV6DMvQNvEmmVMFQ1P0XfG3g7FfY5XJ3EngZ+Loh/QTvPRC8xWVjZjbuhm
E1MvpkHZhuEkTUrShplPoxdkeNgB1sD5xJ8moDtdjCtjvYMF/DvpvR4DD0M2gW1GdJyaVRe067Zg
B7jesQTigfVCNEAc4tAGsKU38wh1p0Qpg8aXZOGdr+y5r1wBpC+SqTo+UQ9jFNXgZOhQzE6G3GOV
Hu+fwx/aIMQLHKnUo1WeFnG493ynS3AxfySrD5CEIQuO+M5KpIHF3B5R1n5ogvNLMXk7UPerCuXH
ENl7G5Iz6Yf7pstvaAArcdRxR8J6xGr3XsAZsIjcVVOBnjRx84bC2E3ZNzlYdzswH4D6HYN3FsYr
UbMDd3Ccu7p8nbhCDKm9u1jYD5/QpypUm2Xw0wgGsVEE4HFV3vNvh8JBgv9K4nuOotbDG5uOkFv2
1qzb2vmcTKTxEMUess72riUcbm/8UtjIy4jfwWVJhbeVbLK6H85KsaMag/OAPJM1Y74OAtTTXMqb
NuA4scXGUyOg5rbEFTZXF3YLad3Wn1VgNrSLnjycjWW1fPLqw2h+W0boKEJEeaWSV7ArKk0Kz7nb
5rtwKwtvOwM1pfGWJ6iTRWqq4Mm39TF2uzvh2lum41uLBlo8LevvsViC1OJS8OkwlM1jMLF15w4b
AuURb/3VoIqDiYIbM5CnntMX7bsbXS97t5tRymOpd1W0y4nYfIsM5TVe5ouIu3UMG6i8nLdejtyX
1yvd5l3aa3qMnOodHY2TR/k9GianSBkPhWv+4YXkrfS6feyOM/bv4kfqIMLb0XvQIVmpUT3xABoR
tzL34UAeaCW+2hYrgqqK146zXGOjDjlS5MRDiShL95zrqU0loa/YqEbMqdcAvF9czsuExigLA08+
9mW/zzVqLFbqdWAFvop4GqW6iZYarOKlXgP+BrFc6D/Zrn5raroLC752bb+Hq92K132RkBg0ZqJR
audrKIvrBG3Ak4nVTunoTxPJ52LOt41bbEcHPXaWX4II77WoDhSuhPL7kP2u0PL8xpngJ0njI46N
e83zSy3JO8xlzywON2wYdiVvHnQFYlocVGnohvuoo6/9QFFvobtCWLEz6FM3C61gbQhVhFmGJGja
DyPlhlbdY2PptcgRbbFQHkz1qhiWDDYDF8+HgaPFrjR0xeiCIgzmrDu5Mbsil91bBTZPPLnvBN0n
iQYaQRXLC3qfz83K1WFKo+Y0x5BF9vlt24zZotX70HmPWrJtIzlZe3R5w8jsoRrDPXqsL3Ols8hv
Dn2AKgY2QsXkXwIxfBJSPCvX3xbRvIdjx652erSFSzQriw0X6H9wse29+jsnU08DzhyE6yYd+zit
AVlNkOetp358EqzSyAMVviRSxsARuzyukSZyWIKG1Nn2DHZ0yPoYc2+WcrhneXN2bYc0HJRzJwgu
eK1PuT89NPWYgN9GMqBg/jgzkn1L2UYFDnqU3n0p6jjtgzbT3OnS1jgPumA6RTt/Jwvx6CoUXRz9
LT7X6aDrY1886pxvmwrKB1luR0CrYfUOBkxus7Yhh1bVa1ajqYBzC3CdDMC6AxrVD0iZk6aKM+EG
20UXq4FEmZyH9cS9+wVdJzVWX8hbs6pu9iF6LQv+I50GUHFwcp6oa9borl6+ERfB3GZe7RuwmoOb
qeHbUZJ1JxbkXu5mcSZsXQT5uQn4Gog2PE/+1XCJQ8WmqkIiY+OPKWZ748sXoMxXU5yvIh2sYjSu
kCB3u7giJz+OXqPBvxWe86QbgPFIs9LhBJcolRFab7sa4OPYYxuLeJBwZXAPYdcajfErzU3aUmfX
1HIDT8qNqPt3AH9OI4HRZoMJJIrScdVO5oy1xLd2Wg6k17sZIqBk1PLccHU1QXRkTBcgycfbiTXb
RdkvKftN49Bd1wYfbWTgTRcd6xLWwxwurLPwnyuNq5hGB4AO5G9+M+xcMDgjUd4rZi6iQUcSKSKf
yWUow4y6GINL/hDhIWGNOtACKYRTIcYuwbWlfprT8cg7Dphff0b3TaPzSvb5xFaeRzxkzGqbB81+
cIfnXs2vViEFoTM8QkPjJEy7WxIFx66G012ARhztpw2IGFcItD/i6gHdjrVwmgf4BK6EaeZ0dBDA
YcwOfcpqKh0Q4ByNYUQIf11XPagA5XDbEayAlPvCVWkfIesfGP3ul5WZkKRNW6hNg2rcSjmtsOiz
0XYZdzFyPTmX77BZLODdi3TM0CXpcz9K8PgjqvgKDVF0Fwh7iOPyrjGf0kEh2/IMqc0RxGOMKfLy
bIMOU0WoEtEni0sE8wH6RPQbU6eNy0zF0a3b66cibN5dpb9KSje16gn6lfSJeWLPjU0HxaBx4ZkX
VV8EAbLW+jpH/MBgeVDp6lbBZUw0w2aIlg7pUPE+4IavBifaRUCWoAyO8ehOsI5tA1Cdu03R6o9y
qHdD3+N/KpS9oT+sfN+ei8LZVaWzDyXdFMgH4mK4wDvhI4xVpqL80PB+BTu0TSi++rAuV6TWImGB
PHdV/AxL2A1hiKFQeFaVfdR1eNcM6NJLUqGN2MV3wjfpyMMgHVEw4IzWSAmiTw6JfMaE9xT6UZy2
7pT5eeXhi5gxHX2sb6NYM2F+oFKeQxvtgAdXCRqWL3qcyhV17G5x6wfpuHsRdOuJItLT+am2zsUl
aJ1EENwnVQzvXaHzm2guuqRmlfwO6oel6S6R7t/n3H8NZnbMQxd1cQnEvQVl27dTmXgMvrwqjm9L
WGdzM2wpJpwwM/8KiuLGtEGdsGiMjqNbHGBalHQcEQCrKAUXecZohN5EgN7KSKAK76P+jMXTWzl5
YNrp9oSstU9YQ++4hXK/MvyzNzUGbYXGxKafVqrGlDRw0M6P6SmmvkylY15HGEknEPrAOzpQt3Pp
fFi3xw6Hfw4LwA9R1SGI6lvT2F0vp41gAeqBEksmTXhe/GU1oTE2FYierN6NzDkWyvhZ0RZ4N3i4
rnOYFQV5tG0ncqGD2eE9uVlgydN7847283HQXbP2ehsnpdeq1YLgOTP16LDyrUeiqmfk5mJaoWN1
70/DR8+H76S4WIs4N0nP/DJpFUVnP7qt3eoiIpPQwobpXIxfMe2Qk+IGSvsNBsDQcRVbLKL7PTpZ
fX5TdtU98cy6qOssZOQOdlyw7mjw+9KC3gRlnDUufVfTe0Mbtet4eHC8HJWcZ9eIxttaio+WWzzv
AZZ6QtwRDN82bqcpEMDMy1rHSyQOCUxzMs9iLDBMkMzOS4ULUiLc6dLsvLm8eN6A36qwBwfGHmvS
YBQbx8FbXrENUA3vS7iAb+qIT0dDWtUFxZrraRfwYkh9om5kuKxRCs0Jaew+x+WZ3o6XeoIHMltg
MxKsqsm5nat53anxWC9tpmh5Qri7jXUOfwHEkHaR+5yN1daLl6/J6pWepvUQ9lcPPRFvsX8WJK5J
SPQqKHyJZAzDJ2M2cZm/UsZPi8RXJ9JfT0SFaOv3iekZfi76GBdkPEWAjyfVgL69Bie/EDDN0bAf
qWcVn/oA3G01IaNxp8Bdq7o55q5a+WZ4XOIgbUo4R/dIoUpWh/uRFOlk58+JcpvWBJ1hLLLWq7DE
Iei3p4HbC2tRPkxh96fzw8wW7mauv/PTb2eQ5rbxG5HayoSJkBaEXGpuh3rQSRjFOvVncTu7YPn3
Hp6riC7+ypfFTb24UKh6waUZw53TLMfWn9cOPky3cNLunflCJ4GozdAACwf1UGEW3/neAXYqJXxH
7BHJwDXq9IbJMYMiVaQuJl+2RuJEY5SmveNtqcbbKhQ0tpgnfsNqvZhkTk5345Bf+04/UTE/FP6I
GSt2zNGS9rY+a7FoMECp4Kx5VZYrxPNXaitwpKSfhDArSauIHAvjF4nTgR32LdwpI2gKwPnaLCr+
E9n+0QEVNw0DNNsHA8bpSPmp0AyjAoertJmrW7O0hzavt42yLvxt1ILgj8bREjrgKfIE/JndUnQ7
DGoTM42fopmX1Sz4gcdRRlR1wNt2HLsiC9BuwhsHxo8TbjEwzMaufLW1swMMYZ1X2ARHeM0KROUV
dIT36IxfzYxiYCb9GXlymxEXRQiaZvdzSYfExgRt1B5MuZh5qZM7H7KSmRminanCrRbDKsxbiMe6
bW9xyPT+DqKPFzi23zYGPYqQsZty0BcW6XXvFg/oln5J9OfS0YLG4vGIrLTC1mwQjFeBIQAEG901
aPznFp2FWS7bZooy2oZvcVE5eEa928rQB+qOsIDGZCbx4KzQuU6V+aJ/nEu+R+/ybYxDmJZj5gRz
eYmlhfE4NBO8wcnwIZu8zypdUOgQxk039hHOjLvJKa6Dq9ZiwYxV6lPoBBnmqAfRMP9TePNh7DHM
8dvn0QxfPu66ZzDPrxZw+JlzXmi58oPx0vr6+H8cndlO7MgSRb8opfSY9qvtmguqoJhfLDjQnufZ
X39X3ZdWS40aKOzMiNhr70id6lGK+mnmMFssIt2jybrkC2nR7oiOtkCh2H39IJ3nnPw+tjNvTVar
bgoQtod1Ws9pa39VRVvtcndJN3mpHVE59kprLN9xY8MfjObdWNLfxqIxLcoOvF5uCzc6jZbzAZhC
jFTRoy31s7dUc7xPDAIYRFltCydc2I7OU9umABx9TGQF9zUTP8GMNlHWjX1lPB+Fu9FccdWiztqn
jpMF7lBm/gzRQ3LrKrwpJexMrVsLyc6PB0dn2MgeJTJisg3mi+nIDuh1MxdxSEdSfAmpToMhn6Kl
iLx5VrduGTdGZP41rq17axOeCEXYWM1wnPD0xBa6L6M1LxbQlLHxazfZg1G2xzgbsOnKjbQNtjFl
fls3/Y32CcGqp06YomKjUWdmev+dmS2Lg8Zq75rxp+XEb1M3HPSWomUeU/42lUVKrHwy6mhrLuV2
1J2vJZ6OYijPrWJKcd8D5UjtOpeLr41rS68XMUzTK34AnYXdk/FTcU+aYblzw4aMTcoOY/leOLO6
/HPlzmeNHJuUWic9movxlXdUkMRnB1E3oPXhjxrMbXOX7NXIlCkfxZ5p9gVzG1o2AnRO/9GzRz1Y
Y/Mrm1cikZHGmV2f4U342Z36k8X3SA6d7ezjqgxQhjhzGAWnQv8Yu+pZD0fl49cJYhUO/joaymu0
wSuGlYrHSPOWfZ1qA5stPeijby1ydzx6u3aYjlqWUzkvgZWE51XrtID5bxDq8tF0WbeUmM+VKLRA
LZz4rhlus6Gn2nGcz0IHJ+TqZCD46awwOXV2ttfpJVbzr77aV8dBUY3aIWileZ26pApqM3vqS+1i
VZYfRYKDmVkUsVfNpE6uM18sffwa12lrQXVE9fTCJpLr3LBUPNOXmUVAs72L9RAVstpQeD1YRin9
EPHMb8d4MwNTe1PcgKaNmW/q7bOEc4wMsb1nDUaiODdl+qyEc1XI+izyqiH8C/6tW6yrHq/08sU2
a7PL2nK05F14sKdpDiqFtp7chZg4TxffbXM0rqplSpOwKsxIURKS0jmu5p1mI/rHNYn0sKbuFo7N
V1irIzPRfZRW6Ha0DJo6WWOaBL3WyAOx62zi7K71ZB8TNnmnxPOh8Q6vU2OcjGxNg2hUt8iesXvP
fLMhRaYizDdQg/Yg1uHfKrLDlKH/LHelxe7V14Q45XDDepVZH6OEhIKl2JtOnXujUT3RYV/zerip
tNkpNV0GVodBwPGW9HagLfKateGTQxFIpP82NmTnaXG91+NJO0iZbURS7RJH25fY9v+sRXs0Wn4t
Pizu0+eqQu3P3HZXO9k5dKgYJ1FvgdkjYjCV5Bqylx9brZWfWSkq+KpaeIiyYaeQDr9nQh5W1c/g
rMV+kN1643CNguz+Jx0ja29nLEfTZoorA+g7SGuu247XeTPrac1YjJfENAzARdCLgn8Mqsn92aoC
BhxP0I7/dQgAiwOuU7iG7VuT+Rlm4+NULhx4+Vcoyc8yU+cAPkk/Jysfcc+AdMsrv1yiP7NLtM2o
ZOgvVv6dZkLt5QoUsCR0l5CKlrI2bshwdBkyd2s1dEBjjqUj0W+sLzprbbHXmYzZJrkNaIqntMz9
SrB9Hv0R8PLbHWqG43JH3SQDY3U8VVuZN1WZFaTljNzogBZJ4I1xM8lub3XJf1YRU/CEaKQFw0ij
SB+02HwwWSqcpPFGCPFk6NYDg7Wzq7lUhOYN3u+RYfe2BMDfJ05IItxUgqs417RisZoqnc/2Hkbs
1PTMYWJEgViAaLSa25SfjeZgSoJadjQzom79jKziNZ38ZsDOWsh2b60TaISrMcmhZ7Pz3kv6hXnF
YDGTEtljDq+lVPFLmTFsIru+2KoOKTpSfrGpPZBtkLHsKay9xawbn91Gj0MpX9MVY0SiWNBtD+aP
vjYv2jpQMNkYp7IVMTjqNroK2RspqGc0B/G4i07GaOPXqUxjs05d6a1W+9SY8uamtd9Il2mc6TA4
Xy/sbPQhBfdwbkFi9AHriUyQxHBj19mRx3AOGv2S3g9jet0RuHLe6aXRHeRQIh6Pn3oRHwqgB4nu
pxvJb6HpvtFKlJDOQt/i06wbsYFaOTaZBi/bcmc1+nZwnW0Rmz9k9K1ertZ9mzEpS21GEHJAvS82
dUEFXyTnZlCUOJzkC0jgdUrkfzaqZ6Ca+l+yMmB0dfdexqljG/MO8IDwp+uHY9u7P63h/BcSrdGt
dhYMJfSjstAoS2fYQFHfInc6W13zILqgobX05WrGhTcn1A6lpKwlyo5DIUzVd2mrizkuTKoLL0uL
W5eI+ymj45ZlTVectoK7eTwsXXxOc/3BsI3ikdnMB01n5qX0I1qfYnKXnV+zTb7N2r3tMBp1CEuw
4n8M1Ecqc/jCoq8OktGi3nBA0Os0KDzxpk7hcN1I43vobINbMgSq6qvoV43dUfWXK9oXe17+FQ6s
b17t86Xb6jkrEhYTICSJPrRqxv3WlArhttlVrrXr7flBqHX0XL0K1iRBaArrs7C4V6dlfON21jdz
aoHotteuGRhmF72vufVbZBgkvzOijLrsTlMMfm7Or7kt2E42XyE7doNhsdwqJVNYezM7iZhUuYe0
BffioT8j06pz0QACGCtbgOXCYGlczuXKPjX20a/deqw67pjU0AI9LBmwwW6jkQ9XI1bNDZyx9OQM
3yM0ttXTz8/+uoQcUXETHexSpf6QG+OO3Ij6awz7ZRenzmOsohdTTheV3KfuGR+GYbFyy4b+Nde1
IyARHXhS9dGSw8rcyb111jwGRdQee7QXMaeXZG55MtOeyxh5LjfbMwiON1jF22Bpv2gF+gHxjMFP
85C0pkX/oF8TtBdfmMB1of6bmM5/dln/0zrjczTkbdQor2iZrCCrTWR7+78sGgog4kZDHzcZoa+P
iRMdrFH9cjbZTMLj42ClWyuc+NCWBGdMScXYDQyiRzviW6dEuzhoDCnQTdKBvrCmtum0L6tkfKsZ
8G2VYDK4Zvp5GMWxWCqi5N1qu1rZfjHHQ0Nm1j4vs72ucX125bBNrXWbVeWR5ajPdoT7arE+oyn+
F47OZx512BwtdcKKEowEMtPy9u+syxOeAkJBH2W3T25uZybi8zAGqUkyOx+wV8M1eBVjDG7Cvcbw
qbSNh7EYQVmy3w7jmOV2e4OKcdLtY6aWW+K4+9gNqaQa9Um5dmBxS+13iFlzwgpNJ7MDYbXmi6uJ
F4SsPwlZ7NxjO/MQ7Nxkdjesg9/G9sR4cywoGLPaJ22HHyVmJJXY4Qu0H9hHFUaB3sX/llX4qFan
cilJ3TKYw9VhiEIZaedwUaekkCO8AoOIQqlT3tZloAo5BfXMYZnpSvgR2tVNGa0ZRHKyoV87SbWb
J8FM/txWc/XUc9rwU7Pcq6Wv5zGRt2IsqaC6a5p013Zx91o2G9BkQniyjNHP7lhZadwiZM6mcP7a
uGEnSVxhlyn/7DV56s36XefvHOn6yaCRQ+bPnx3bRU5Oj5VV/Osq/XWiHuQRszezYz0hhT3i5nsu
Vm3Pu4CvYEm3+qRvYYEP3aj9UJpcQic/ok/9VuAGclqiU5LOJm9C7mzZCCvYXTuwFKJdgirUnjWX
haYaJWIi6PryOxKY3zsro2guaZkditrt/cSyNmJmdFdlufLS7i7fhN3fpDdQHXba+cw5AjoQzp+I
egf9WcuWx7kO9yKTr/FMW1HyKLJ68ybG+tKuyzVqe474CdPjrJ+TcnmVSZb4tSGYdPYtUaGs/vHD
ZD0oOW+jwn6RTQ2NbtwZYiatmgxvdus8LT2vdGp0TNWpZqtmI8Zw3CVx7gknYVEN41GOi2m32pRK
6b03zRjwbqbMZq5dUenZTelplfatUAI2mmbdbMd4VDPfAobyrWMwMfEXBhx7iufoO1PcfLawYQrZ
770YdrbriTS1cEgHss8oeUpImBgZV3QbQsIjVv+mj9PqvvcEgoRWD1sW4S8BbphTuYmEfTAzJKHW
+QU9gHhf0/bUzEkeuPe1OrZMdvaA+hAXKOdN6NVRSNV0B5C7MdkAtFR3TR+6jpzNwzpl08tK4Rkk
jBc+KqSRtup+KreBN+0buXftP1e3Vg/FzNronXGLRfGQxuarLtZHOxKvIoNyL10ilJzWOEVNmd3Z
kjfH6gvak8L2C4cOu5a65aluJkss5sAbign9XZSeM2tcTlX5VehTyEucMExrsfNQOnoNwMypDKkG
eSM+7GW8WePyZDewu4UbX3WgUA/fwGMJMuI3efdisO0taBMzDRoRnc24crd9NLNfpiiGCheOsVGM
DQfH9pKqZbVVhAuNX7icaqY77ESNtFV7ioX4t3IC9ObSXfWEZYpiXh3I4Pa/Ku54O1hrH4jGgBox
7W+Ews+5JiwsbJwctTC2/RDubVtQ/tYWMj3xaViDLhHaUNKEW7emDzfmp2TR/pHOupFtXwXdEH7N
gEWw8dnrOnc7ZlwMARinQGlUk9eMw6XOK7VJHMK5dUD+R9Yix54+F0z7GopppuNZ5Nxoxh4t3b1K
2b2WOSJCItTVmNOduZLiGbpbN3Kf4oEHdtWCpq52IsbJlMizW4J3tvEhjzExj+rI9X1o0ux5odg1
xLCpy3X1Lb0+ZEQH9mVDVep4Nl/F4A5NuaBcyntj27O6I9CVCuyh24SGznMXm4d8iB/TWtvXCap9
XSYv2I+fgSeZS6kpcPAaAOUkPzV+N98Z7Jtj1Y4nFiTI2uonj51+rLnOH4dabSJZ8AE47GmycIIU
swOlKqiv6mM2locVYrlpQ7zYRvIm8+4zSbRj7UKNsnrTm8zsNE7mgeNvCgDZ986CjaFUjyaHLFKy
Ilg9F+fEzrdN2mxlG54yttsSYiLhU5KrAe1FmfeRwVibjDH8fpLpTs8duZmGmtNRi7d5wc6uBEXL
d9XwHWvOtbBS2Ct1FgvXUtymOw7w3z7GLa2SmQVrd1RGnFTOyr9xOnRhBKHXF4yLJM2Vu+kA0gUJ
tQfNrr/UNKwe9Sc3pCpec9xD9ph9wkDs3cR9MsqQCVhL4+KacC+wZXO+7NqSLqVfDwADT46b/egz
B4GupveoTlj0E+vUmBhlbNIDQ4uo6LQpK968zne05Hnsov+wOwVr2J/4UoxoRbkv+dVDg5m2ym4t
m8sYD0wvypwrPx+TadNo7letf1mj4AeINb9QFFNWdDdy+43Bim85nle83pw3FG02v0sSbW2t309d
vKs0+yMSGRhK8TFGS44eNm+NsicOmF9M2doTS6lucyHfxKSOWUGsh3LDFz0LfR4YzJEa6j+OMyKn
/D6f6BB0OE5z+oAC2GvxOmztpT+bXftYMKn3ZAfgM3RnDbPDUFU36ZCKUDsA/Jj6OT9YlgPxo1fi
WXDdQsAdwNFv4ITfzFgpyhcKVySS0+LEz4kdb2nKApkTrmRAI4Xw9lHPPD5zYKZnAOeihMFUCS46
dC5JWLwvdNvw4qZVsK/TaayGBCUfWoIIW8TuzGUdarQBft2VJS5vhrKLLkc/TZVP+5VsStFlwdID
K05h1nPiZ+ADdX9slvqb//42z+ljU9Eowm0FhTaHHjORjZvylyfomkqcZARnVQ9Z7exHpBg9aXmR
YF8YZ8euPJjDrFOcOE9O3G+h/I4pyGoYdzUPznLk8kbLt/9oW+3AgYjw3FUxoOrNjYwTnEtU/V2K
CWgqiydacsNjvhywlyEwOusWjypwhbMv7f4Um5JLuLgYjrnBhLwpWusfARXQO+nyiJB56G35lYbR
E3UcezFDkpf0KZBRZOyKZiDgukhpp7RthR105MS/KR3uzZ16YkBSXgSsiEUw9vFHOC8MNsxp32us
XM7SI2Nr5cVheGSM90GyQ7VZQ0ccGFhDKxcpBad4HpbiNRLJqZXujVZuI1Nxg4C5VRodDJtH+U7s
iN53rb4RhXHDLvbdYhEZjHFfpYhCatW9SRRArTmxSEv3KKrmYCmTqorcCiiz9aQ6kwYKash36+Fi
Zd3VTme0bPNzXkamnhFgNU2lnImUYDaECmq/kjV4LhgbyBESv8wPTRShWXI5V/l10ULdM/IBRE4A
hdbm1AYaUIEWLr0XZtqj3TgMWwnv9NjRSivGpkTctLQZjFTbyfgGVtzYTfi59OXfqhYWEnYn1ty+
ptK51GP+EEI9jYSx1gMtAFf6u1E4PLG68d6Khr8vg248Tx72m6AvMlDFQWJSmdl8LKpum0zcHMYY
Hxa356kpWY6ydtu5mkAmptXPXOsmF4Yhy0pcqh72BjmKMtpkZXJZ2nor5IqsUvzFRB8mXXZmjHnM
I/d91Y0Hu6k2btcfJofNlW1UbMEK+JnU5M1W/G2LTtuJgRkv1GCH6NoX6cvY8gLJECzMGp4IZ/cH
XfLEhQ+2Sg52h/pKgzXk866u7a+5svcVTLOhdT/12r915EY1672KYLc6ZQHKjEkrW6XGR2JoVxdC
rI6d65LyNDdat4vsat5U2BkSgS400rGKIn4Hsvqpp5r4DpUaCKCr5xqqQLUD20jumyw6rrvKAo3N
JgvGM767dns8NIyF1lBxhljR39rIB8PITiK3fOREHFHMZ/FI0fHk2UFYNKjrdKxTfdtYy16B1HsI
GYe4sZ+XikNwtaKg0KkgZLJ4zYCzte3Ns56DlJhYkzvA8aEeXhKMK9h9Uo/f5NBG485q89clBSpU
iiKeZt7X7NF3p/oxSdv7jKdvaZeaR22qLpqzHGSfcknOJEjSnnpGU/tOitvHbMcgbKxjlpuBTWHQ
O4zEDfctL8cR5ycAyZDIZstmxSNmn4c+LF/ySXO3VQ2Ifvc4LcNzOZk7TbM3NeFgeiderVkHvkWC
hdWxCRNtaRYT51jKHu+Ufk7d/FURm+q5rbmtHMfYdndMNa6fcNa9OaX4lNL8wlUCPNN/VtPyLSPG
cySuHzVSzCHczF1ul/hulM7eBTJlIculi6uM2Kba+qwZBjMt/hZ83mbY/IwDfEQkGF+NBt391Man
Nq/h8WtxCqfm1NclHXBKVxb9DmG60WVx0OL4b4kYvC7p4yKs1Z+6/lbDGqeF807HuanK9D8HjdnS
Vpwgha/n2nOW2F/GkNPILxZwR36CSEW5UMc5nww/18W7wTvU8XN6c5S/iwGHiO0s5ybsoEnq7diY
GxIhr6wfPOgTA+EuR9kVzX9NIU+LUr9lAWpcTawnrkPg2shASu31iyEVREX0MWmYiMYU6iRRRMTa
9eOEwpakJshQo/85JtO5Wq8pMGgLmPiD/iXEjGadb5ruwdEbGuDlqZ5YHNcyy4mS4mcQsa+7cAOj
RX+dqyeuVfi2MdnG2HB9qaXUAlWfs7VBXCIj2zhV/hIOmhWwLQDzHqgtDg1Lx4g/wCViR6zC4tw1
NAJcmcwxdIx1aYLZOsI3hbqiH0KzF77TOf/yhNqHg+ubXX3EDfZ44LNnZqeMjoZnWZtHfR4elS4e
yxy4ONaudmZsaks/MgU8TjSofsxM2e/M+NKp4dwX0xcLL9GoQCFwP21a3brogrszrK7xjEoxdOVz
KJN3nKIEDtYWphM0vQFfWmfoW1MaX20BkaGxYLm+64dC25HtB6Ln4GJqW9tXudP5XIuXDnN0a02P
FkkhXae96Un9oE/Ws05MT9kXCbICM1hVVa9jjHlotrucKhLNtLXMx2WqN8vE7pxKsFKkptmubKzF
UbbpMIeVEYxWqt6HWGwjfTrbJX/VMa5qP8vyBqNJvZ8dBsjuAHzUjhwYZghNVe2k3pxCJmlYNXF9
t/EuM3Tp9WX9abX6Vslo6xTgLZPDn6wq8/+mFhdysu7VEOLm1PKM74JLy07tjSvNQMtRB7Vo3AMk
+MJqgtLKcCyz37rPlOnh3jg3y/JXu+qDHqKAOeh/xEJtMGZYuGGS0qW9+5K71cdAFTAW8UEocUbn
IHtar7Z2l30zX/VrM+QUrvVn1VIyj651zcwBGkgb945guYt0J+aA81bELp+h+UWdtU+n/HvNJWHP
RKwJjM3+vfKao+xkaqhkTbeXI4/gaONJ6imsFGi5lwnNX7Hp3m865Ylm/kizUfqGU2F70HmY8/iw
ytS3LMpTURq70myvuph2LMTb0TC/tVF/qhyItyw1XmXDpnK20QazzYYYpd5GLiX2+R1llTNOIIen
qm+Mcw50hBe0ol3YRC8YU/HL1giWwDFLlWErXpxrOaaHRkfziDMy64vQ8tyOujGMoKhWC6uMpT1U
kU25Oh5dcA4BVI2ORI7Z2L5NqtktobaRnf5cqeW9GZqfNF/OspPtphjHBxd72Jwa+kbrzY/WIXSY
9sLLkoX6Ng4Puqu9AMnN91/qt5DFW9qrfWFQS4ej3JHSmm2NOMdz3HfDFmScBtmFobXHe3R5xj/G
1aCfEwRh+IsBzej273AVCcZxsitALuxEewqFjS8+gyxa7+YD+bLUJY9ab/z2DWMjizWj2KF5J6x4
+WxIeLZK7meph/+WMcRUYHBtNnYBUanS8Uj02EVYrNBIkuapuFvgBryTOrIR9xD+ldqqdmYrj3YM
deFo2ossSSKw42NEQ0T81XeL8OlVy3SSSYWXxCxO+PTfdctGsu5z1iTyv6wdxkpTuG1yMwuoL39p
urmNcEwxr51I3Yor45BWc3Yoew2jfjiM78kEmuRU95fSSMFvFmO/oNa5I9WFXdf7ZFlaf3VRpxxN
7g3d3A5OfEltFayd+6oW43l0mgnDo/mvsMnjZLh6anoEwa79aFbnLW5HyX5L14vt4T1jsz1RGMB/
JHPkFsvSiRFBvvbLpgYr6UOPoMavSSxYLoz6PWkGBop5xP85P8QLPUpDKcvMxn1t0vjPEkC9LRe2
TRuXNcYLdce1L8t3XTTP8zxam5K4DmmQqFLOHTlkFEB6v3za7JrOIo6UAuOlh0r0Ume2he/bfq9b
llRP5nxLRfHC1z8rvGCVFW/GBKMAR5vLFkIq5OkjH+zjsKKzQa8flFE//N/Qr2njKRPzTzqI4xIB
t1blj3CVYLJjPFfRzAubB+uAeRAAN8BxZEIym4dusulkEniJ3vrWK+Nf1jQ5ot7yTQ9FVkOfHVQi
Ca9wvjLkaS+No1cw30s4WP8Zq/VDHN0rwSKfGQRSTo2qDXBvdOjoSI9WMn3XLdKJ7GlB8jbd2jaO
GdyrxJ3k1w7hp9bZXJytP2Gtn4sM865eBHqpf9Kh/ThCnHXdwT6QvoctHImTfxfMqu/m8bdOEqyy
luo1pRVZse8760oZNuG1nJtny+yO7HK5CpDpZlRonws4N3HMatnqs5iY8pGDIgsiDdpavWpCD2yS
J5fceigM+18+Du+GNdnBYhhfAoRFMIfldq4fI0wr3bR+dNYQdDPerkVAqliyx22CWLASJxFn/YZ1
Zh5uAlgeVeyj/I78peTRia69mQbtRlnpxybJkZxy/SdRCo9rbJjBmGNVYKkoDO6k0HSA7yM8ViUt
bWKCTwK4e03GXGgSTzh6NjpkC7T6cWiaMujVhEezty5ysT3g0Y+p7bDy0lr1Vf/BKPzDnePTopfJ
VtlcDIY9BHNrYpPtLnbCNC+5Wq7+ZGJ4SVc4RKhwMVsPlVj3FtZE/KenXk5gGuSTpFAZDOP7+dPq
l5cxjZ/sOt6krn4YmvGfW46XtiRdccUrXNv73KCcsFUjt3OK0FOnByWqz3rVnvPa/Ot07YXJzbcL
tDVbTNzABH5aEba0MqEO74Kljmbtr0+cc8HMFAGruaqoPsUEE7hyPgg9yTynRCe0BWP8qBM4t/Dk
tlybg8PHFkNUDhq3pdVB0mZE1nVOCAk/ATUSzbGrGCSQhZF7QG8ZB3n4yqPZ+rrTZowUw8tCCIfG
eqmhwSytEbhdkCCxQV9BrFkb4mTYMMzErL+suXmUVvO+xIAuYAvA39khW2PiYYxPvaYR1XrOyDJ5
T3P6jzjtPxljf+oLIzVZvkpDu5ShuoyW9lODpmvL2my6utj1akYDi58Mlw4uAuOeY+c4lusrMNB/
48L0FgKkj5wfWanzEA2H+2iUoJrDsOJH6eWydZj9wRy0LJeyudhrEkM8VWRodaXzqOLhxQjzh1km
zzIa3lDBt0Yiv8uh3OYE2Wz6cP2XyWxvD3RAVkoQhqUlFzctN7Lvb6oWW7eaCDLo/jSF6Tx2Ve0Z
bfGfxoUaW4w7tMbEO6j262C95gSGWJPydU3sw9E8YhnZ8iIHMq2+bUZbhcZAEHnjs2+Iw1q0cgyk
bb0qAq96Yoyx4/bv1lD+xDpLGZa0+mqMHotQ0nAGtAUj73r9rWb5InB+9fyMe2SJOzpkXYohXgId
l7BMVf64ps5LP2RvSezgMYmaZzEw9UopJaK+eW5zaES3/rUN45IR/5HBLPBYrbt1rE6gxwQKKSQ3
6BYzziIyedKDlcej3zRZFsghPrhpPPPGNtFx7iq0i2F4HUzr3S6YZLHG2B+ki91aRRkyTvZLfb6z
Gy4+vZle3KQjTryTH1S6Bo9Y7vNlPoYYevMZbKKNeLqHGDI57BivKHzGnl0mFG/psQ3VJq5MgPJY
APFbT0Nc/OQtiAyzxGfBGjNQI/CqiPXMhtb0DFvn1C/aojkaMJtHIn6IXkqpogWt6iZrx93AjKUi
ndrjc0g2K3L21AwvoKYnJQDF+iJ8kzHOYXKerNkBlWGEm4VZHlDNx9upgA2z11qBrWC76mbA/Xne
LkzxATyMA4zKbcI4lkzEd6RrebYN/VVOAEWD0/2OLS6eub5o1vShlf2ricNLtcpH67xUlvxUw7KP
bbnLIw3Th/YhyFzU8+pia/NDWpp4nvJ/05rF52Ii+V8rxdugD7h5J7x2602Jep/ng84nBuiKF+Wv
N9UmT/uXGQGtTqPjoGgo7eIzdIE5m7j4yoDv2SXlfHSFfiw56egD+BObxbuZQPk5EWeuoxmvySLP
qdkzpZwalMw8SnatEVI+NztnrIvz7Kp244CyEr4QLDJ+qEuCFxw1WjxLzRnP2i6tQDInV71KZ75O
wn1Xk/3lTE2ynZLxYCNRmVm9q630A9mPW6Kon9equhpO9qsi/rpri5HULc+D7jJ2wAbQpzVRLiVV
fKwR+pPXE1RLsbOL/EXNK55h0/CWfDn0i/bTT9GjgVoEMWT2vIC8DjqT5rENn2EiyFPFHGZiI5vK
EymdxDvZrDjLTOYIOSmaaq3/jYY8OO4SkGz+trb9g21TxZtFscIQuL+OWzwuFTY8STzzGqc318qv
+nynh1zqUV37K0dtr63ldKe8LrLPn+f/E9FM7GGQwS1ecEnx1XRWdBofbr58LXeR0CheDZEmvhLN
LkEkLzSM4QuvBiAjVc4g4d9NJH39/n3bjrc+Bj3i2RWDc6R/3vBxbcs1IoBEYHiKnTvLoerLjLXK
C9ED/IwpShYbV+KJXino3iZD/khx79xGk1TZNH3LCuCGceFITm+4wS8j6UYP3UA9Ned08YyQZibD
9oNpln+OVXw3JgEKuqEd5vV/nJ3HjuNatkS/iAC9mUoURblMpTcTIk0Vvff8+rdYo2q+Ugq4kwa6
gEslzXF7R6zQ79mYmxtzzG/LHo28oI82ifMcHBrpE+flbdiwCe+KEoYPNpC1ENGXr/qbwYotqgwo
ahMNkWhpfg60+nqYhBzeo4HCnfnuqdku5+xeCOGtNlg3/mA6SSF+Wk14J84q4t60i2luTBsSKrFS
fkiNZDOp5mFCyS0wa0yZeKIK5srq8NGDRBDH6NgF1rsemyhburs8IZVALfPGbtERqSrUgXpu3NJC
wDsSugIOGTrIt6PsI/zS6vuYcjIWYf9YNv5TOtXyTUpW1aodxOoUTuWNEGWVY9HwM7EC3o6SfsdO
m/WQmTaL6aolosxhy8PQMHpvGBPzXSeX3Upio/BUFsbt4Kc0kYv2JsXdx6wxPTdBaNiSij42Lozf
CREsijB8W8HopKnxSIIuE17XH03m/pqADbuWqKeaoFs71JteDjJBotLLhqjsUbajsyfJoLC9JtyY
KYSOETmLytw3RTKUq3m98WTblzXX0oRdI2GbpxJyTGL1aGhvePeBmpDoMUbRtpYzW/brd82fzlKS
uD6GrjE1TpQDnSD9FotsX9bDmdHwUAWdI+XRnUWbOVX8vaT7u67H0zdxXOI0oRyxJt0MtCJsAcig
E5fpo9onjwoVLjMUPmLZosGmq+fJH+/1Bmtym5jRqQ49/OXxpuiQ1JWect8kE+S0TijWAJY/IrNp
79KYN9cpFNE1qb8zc4puqlEVD1WiRs7YA7FJqkOvptscJzjTxXgQ0LKsuppNgNetKx1PUrymrFJT
qUerZsr7ZlS9zSSijWqHae0ruD1whd4HYnLfedZ9rhnrBJpaVuW/RDoPqyoSX/ouhJkIPrA0irsK
t3MHL5EpMDgnHHFXQJCfRIGZk8PPLNt0AzU4dYCz6ULJx7Hir5lwY4qJ59RDefI7PNODCaAtGW4s
jbFD5XOF4HXbWv0ph6QcKCaDk3lOloVvvZLQkvrMTuT8FvEdwKBD1uAC5jyWpxgz6XTUKOBKIXJl
n1lPM9Vd2hhrM/Ch0BgTcyLKDyHeRk35rOkAugXFxHOq3Q4muXtInu69tHXNpD9zJ9uxQCA4lQoY
TeDvVHlC5kqJrgy2FfoaHonPIySFHn1wZIl3EuHrW1nij9Xr2mErREWAQ1lf3rIS3qmBuBWmMEcE
Gd/31iTbNTsWdBjHEsSPFcIy9Eif0yBRlpQ9S6tD9RRsRcl8FLzGxpIOf4A1HwOVeVcl9TkMjBzk
Yf/GF/k0Bo2r9vVhXu+HCQR61D6mTC1V3Tx3Hv3Kdhz9Dco6DDSa9CIA4lpTwxFo0tWWq5f80aqO
Lg/lYkiN2bIS+grFsKP/OfBp4XNig7lVEotyp/xlKsYTENGzKKAbk0cyqNJ3Jav3TElbjrxbcyAK
hi+0lbqPOuw2Rqw/Q7x5y+ZKoByFx76ey7JxD3QBnhztiFWhFDcIu75hS/JbIxrNuhzfI9nbEQX1
6lv5r0SY3ksNI6LGd2/rYvSZzJuaJkU8IVRmtQ59ZNemhYA1Tuc2ZZxuQt84REl35LE+C7SaPMnA
r2NKQD3mSSXEYVfeKL72LOeag5to76ulk8niZtSnI41DTGWRYyHknUB6xSplvEAKnTScHKkyR4Ce
AYVqE/acvJmS/nmIMFPX7RYA7rnXtEPeDKjAzKqmyBGeWgoKPXthTOPySUAmt66yaYNe4W40tB3l
6fe+SB1aedtZqsH5j156/5kKyamY9IdKE+kMGYDm2uTsqdJj0umnsdCprovPxlD9nvT+rpDGd5Tj
Tq/Jx6Lt3YDimKfRiy2iam9lw6uCC1byWNbQqlMmqu6Fxj8hc4rtASmuJ6GSTY2zRBFzTKAcUd++
HUN/I+ABnFrxNNeQIqO6R3e+s/qU/uaIMKplMOAeBedlhqcOh3wplKchMk5UCvM1DMlfsR/eFuyv
2Au8cWBjuNzGOpBQP9xYcXSk6E/RBx7u0A+/pVE9S1YF20FRH7C53RtSyh4uc2u53EdR/zBhLlm3
sTogNovv4qLalaSUzTDCk+lLyFx15M4RTXv+nC9tyh7IMrxBgcohY6x2HWppYHrGSvNDXF+WIK3i
OP4G/QD2ziq/K1M4j53xYDWTyNumA1hheZnMGLQGwKC4emwVY6tAigAZRoLGPL0YkrQJDQoEjQ8Y
AZiCAuUEVwF647ZL2FWY6jrqLUCmeMqS1F/DHiC/TXWp4fm3poY6R0iyV8pkR2ybtz5twsEo1wgC
Efv57NYSI0SqjFRxk5HbcQ/adR8gN1M8LDm1DzY0My1SElMVkTCZbWP84nPDNv3Dz7Eyb+vavJ9k
zrBqgxNHCRw9gSaUD8cSJ24xITTtvAo2qqTA96iSM7zrh8kL2ZkGAcpKvBg9TD+afvJZ1cs3ia4E
uDc2Bw1WlQJxSxiVz5ViccyQCoS+PimmHt3fKXrNNFTMrYcLkt5H0O0Ko+P2M/+Dl/KRaeOHlQZ0
D+XbMOs51aKGFpMC50PzFU+cho36XEzaocxpsOem8SJNFvG1vD3S1L9kA5qiKoaWDQvUtOFOOnnV
YGGZOEZ5SaBRm80eenqndhenvztDZ8s/H8n4eCzs9urz0IWUFyIV37uVf48l8ts6Dmyj95G1m3tJ
tvbwfJGTWCc6hLeaAgFroo0g18Ux9NO1gWFkZ6jdwfD8jv4VVRRL09UN8FLM58pjNiFCMvCcTSHt
Veu+6s2XOguou1AdKoCKFJSULaFW2UsZrqH0p9rSmf8yfOUW8pDaCO67UtRdXxTBQmGkyUbU28VO
Ax946Mvut2qit2SagejYz7L/YngMEUdbTfCucuKwAQGMhzwOvZVIORiCK8pdpqBYIMFEhDEdB2wd
xhT04lx/LEO/tQtFn1ZDpQg3o5F8+qLxGqZma2uT9ZmiGMRXfqPXxUYxcNJQSrcEPmwTwqBXUakO
NmoAHz0jAUoQ37tQ2ZqwtuRAqzaJCZgs8qwDRaBNnYuvAKB2GoDhPJucIsVk13XmagraXV/DXdSw
b48jewDBk3eNEOwVgtHaEcBooGob8FUUowzEAc17M+Q4Y4WEfyxgp3D488V2XLdDsJdU9uqiXG3r
TvslIa8v0ZAHlGubvpr/BjcVUcMF+Z0uCac4ZZ01IDXp7TkDHdIGObypCJlnot/nMJ8auEwzmLts
aJRkRQPOs9rV1M+DCsiIbNpS5B35VndhE6e0uSltqaLAYkKFUB/FdxGz5dqUx2Al+HVIXFNwIO2H
zyplyzZER5LgMjSEwUbJKbC3lQk+V39OR/LMDItMxPpXOwrOEDZ3edo9So2yx/P0DNjsI5I4xcVI
t+JYYx4pcd9ZrD1IPW68liDQsqrQfyu3BqDeJFfbdWmOTxWyhdqbxV/dracMbBL82UEN8iJp0l3f
FW6BfR9tCB0yv34LzPQhAReSJspBx1i2KsTCFsTxAG/hoWgLfR3G6p0RJFvPnHZhLD8ieprRUsan
VQrvgc8eeciQ9dYNK1kmb5V+2BQ+phxkiCe5UDi2hh8FgVbUCbtzn0qQLRLVjcr43Eh06qVSfh+i
8s4C7UtttV5zHHOjSqH+SwM4tMKXqkruUZDs6gGKJEXTbCpYlQQFYEI+3Ody9Giq0qat9YaadXMj
NNq9pWCGNjFVylWX0s0KnrQ8uGG7Ssm3Ml9yysY2EkWkk8OjFEprj8KkpSD1IyX90IxspaU+Wfuz
wMrMm1Pali9ax0E3o7stM4mnxi95sJDzq9atKZhOo5efU6JwXkJP2hmOWk87xIQY2UcnyPV9r5R2
IFtrzqYbqxhJQZliTkPy+CHVrOHIADbR7P+xJgR3YlO8h0WQ0mosTvBpA864WJyHTmCnYX3nQveV
DfprgxhsXWu1A0v2t2pk+9qMN7Jf5Eyjw3cR9NjlMWTTtzyi9jokhnoQ4+AXmqVjkUVn8tEyOhLa
Ciumi30nR5oqatQgpv3YprafSXhFvTWlF5uz2TMhEjdjkOFpi4xPv+zeej/YZDUK9CDd0KlzIftW
LZzlJIMlYcyIag2/ZbhDyMzMP7ljYRF8TpEYQSf6a07uyYQSvxqGd9+j09dM6tkbGSrs67843sNb
ximbhqFTZCYK6jFbCXVyFuZDsWDNmpmclIMwfYnzmDyFGMpKw3HRlyu2Aqb/2wAliHZRfkcIuqun
5M5jd6yYs6aWlEFN/MadtmqU4phSh8yYkWSUIRo1oKCI1qia2K4LvYDpogAPjV3dardWN57CgOgR
3zRWYqiffRSuxNuULGd8/cKkuajp7/oofU1HHy88Pvl1rWtOMXr7MBYjm/9DFbYtPoJZUe9ls9xC
gxgWttmWpTFmPh9kFv/8ps0Fd2Q+L6Db+V6117x20wvRpqvk3eT5zqRQlR5y/aP1/EM8tZ2jRf1B
FZDcSPC7OPw/DxUIuhjYQzKikgi89CCV3kdUWoQqoF7zO/U8NAPLmoqoMxCf2qF9y3zZqUIYlZmB
mEhCooG194NdY+MIXsB7KVy9VkNHiqt3oY/tXoFuTysLv52JonRW1+rdph6L1zFs4XTr0mPesJ9u
ld9RpvyC0fJAGxxJrCmVVDJw98cGvVOIIm6qy6CO+0c5ivayp70UYYUhIWU6h/2xt6YBSYcZJE4U
obWlnSqv52CQ2rOAZCinySgePU9EHCPruHPpnK2ouu2ywH9MTGsnK8b9mDIKkzw+J43/MLQDcStY
T41UePQNeP1pzA6VlkPkP8gdZtMwmOjuDV/gqAROjVm5pq+NfiAonLiW32fjdGvpc3e336he8VWV
yMSYE1dlbb3U8EQGsZ0Byb2b4OSAcEkDi10w5RY0KLl4O1nVW52gvfJE8T1NOSg0c/M/kc5FYbmF
11Ap0aVfFbkbdj7yKCJ2c9i+PitVfYHJDi649rS1blavdKap/2oWMrE0fqY4oTPBDA9JiSNQDyiF
GGX6ECMloUWFDJfjuEgXYhPmdNgMM8RzGhWdLYFUdCy+db3nD8caSK83cEf6FLbJur2u20DZj034
iN7iOVDrIyURztf6eKaic8NGwMcVW97ULTUDP9Q+4giyY9VB/fbEY11bXyrFPcKsYZiImBETn7o/
4v6BkVfBZiS/OehYXHNd/Yj8kppZiPddGNEjTwEAGstCzkulNZTA09XWSTGMBN6Y/mJ1DbASXXxl
1retrP5K61HfiAVV6IhOAtCSe7xfxaqROGyhgp2hksE3QF8kQALSh0roj82gml+dpr8FOv1+nRgV
u6oE0HoSW82JXWr5mon+DftFevy9ehcnbJB7L3pIa6AYSE1eTXkYHcMf3Rk5E3n926gj1KT7QNAH
pN6udIA1P/dt+ZSV2qGHmS+Lw0ctTmgw2LshGPxqNP6aQlCPaZriH6vvmy787FS0O9A1G0BBHKYS
uT1pNeX+IIj3iZSyaWqCfdXN6ic8BizQHNpFClvReRzjrwq3989RPJdiyow50uivvJyilYARE4K1
ZXtUHdU1W3LHgsO1GzYcox3jPwZjGYtItiaw2srvTWKGXzmjeVs4sDa75ye12gxraT1H54nilZu6
kDljLPKR8lah5diHgVvI35WFE65/1+Co//zELl18Ebg2+G0liERuUy9js6w/5d5vpqArj+lCMpIx
/+hfb2OEgNVVCkFSGTGhvvzLKG5+/qv1S1ee//2vK6coXpCyEo5YV9UI67Pch6bphth6MOPewop6
KX2asK0SrFtSdRh0+GAxg0FKhiyRCPB3PPl+BrInxCIMonqveTXecT07gbxqNjAIb2SFuo3a6reV
yi6KKShEITc9hXQLMPjchV767SnQJsKuZZdnMSQn5G5aEDmT4DkAUzO2VoDlIIxYUlKAF8CI4IuB
73gqbbggCt7rvsY1MRqvktXeiTPKnMmnnrQnTSDA0jcfw9o8huzC88J765rmxdAmxR7U+iVPhJOk
WEB3aVIkuEQ2oRh+Db11//MT/pO+9Y8kPkP53yfcq2ERe4Iau40lwURNqq1Q9bdQL/MVNPAtnhtA
SpyC5Tz6rOEc0EXx14PXvMg+XdrQNBwkW18yrA8t4XwCYfqzqtrAVs2sXaOKP/R6D40Xu48BJURR
pC+vTZByljJm1BGjrKKK7HSBhzRm19tjQKBqYEl2ngfHWASM1ujj3CDa6rhS+2g4yE2k4feNf+se
6FkjIVC3gWbtd8TpdH1pj4bwDG2X85AVniOdGJu5prcdBK+3owklUj4c1IqSmEJmSO1/C01yrvA8
5O0HuZVuPQyv2Ck5eUX+qZaT266T7NFXPhXdoL4DNVUXYqqgwoRdo/rUtPA7w6a0DqXqk7hcOp0x
HGyBC5qJf/LA722HRLvNLOvLDwknrRBSiiPmq7QV7jF/X8mluzRQFnlboG0S1BBN4Erdekh+JWzm
fv5ApAtZYcYybEuOyqAy08hVbnUkTivt1tvq68gR1pkr3TWaQxTMVk1XuXvlB/+d38sh/3+/yEz1
VD2IaJsP0qp+7ghCK7cIA+67/bRWnWgvvAvb1BZspbhyixeenb5YTJokQ4DdZJHLkdXusZwV4uuV
e7kw7eqL9SOrKcjXbTen7Q72ZCc24Ka5qHkPEQJd5oYFfy2co+ZaWvr8jP4xmvXFGqJD6+wUYm+I
7wQy6KTb1hk22rrZ1tfezqWHtVxIhsbzYyEWtp0jE+BIWq2j3GB/2gaufDDeonV85a0ol57dYlVJ
THVMDCv1XaAcRIkB2jGnR90cbqIxAIM6UvgfX6aGreyg4lkOmLDtHOupXiZ35iDeaqb/QbrOW5Qk
pz42DtlQbUU5dDrq6QJEZBJ9XJVcYttAQEeHqQfZAQssk0zkPqwENIQYqvBRYx9nsoKlQ5bFrT8i
GL3ydVx6W4vVbVT9vkGjSqoNaMuNpumUbLFhRQ0JVmXOQp0J5gP2bZ8GdNGugNteeYuXHu1i0kc4
F2CZ6Tgo++NrF0a2EgZnyxu3P9/YpW9E/t8RbHRIWy2Rzl7FtI4jljLEuPv50hcmB30xG1U9rWel
rImhGt9BdYCLKuykh0Ibmdsmm669mUt3sJiDqL4i7LCqmHFUcdQjNYG4Spo5J+Nu+l3vum3xdC2w
VFIu/Ji2mH/SoVDVFmKS22gZSSSI0lad3+EuA5OyKpXI1jtlP03hTReN9abolUNSGg95N+H1q7aU
Cneq4ltrUpPGGVDDf63qGF4nJzXg/4xowSaUaomKxCowJZQz3jceb201FrBBB+BclHs+yC60Vj4e
Yxx8iWOqyrvIB8HJq3RDijJ1pDxbXnCXZUWyLkLL6TTjo8mpNvRY4KKIwlBA26+dAznC/EHXESJD
ouv15JagDhU7HXz1oI0+G8G8602EmpaGjhhNBRR/MaN5kLqJh382H7dU3o65RaV8NIH3KEB3ExUB
DE77oKt/NalGZUXMv1oYKZ46neoUHIOkUmHO2mnOWyTwBUfJCm6huhYw44RB9GL6/VeZSBxBi+FV
AO9hS6YxrKmD3Q/0ZWi6AcahtjELQaj0GYh4qxBdem6oVDo9E3mF9QS18r0kmbvMkGW00+tQVxgW
9ZcwMm5BmXCqS7qN3IifUujt8k6EwpdTFeiMe5KtNoaPPsfwp++MHn0rNrYfiE6UwADt2/GhtuBK
h+lT3vGrnG2KtRYJjmFQM4pJ/pDT3LFK9katHhxpjh2EtPlIatJ56gpbZtTiT0HsyC65vnJiUObJ
4B9ribaYnRrLHM1Rx2LeozelEmaR86CW8+x7W8spmS5ltMF0ce+pwSPF08TuO9kmMeTI0BHtsKzP
pRQZtiYTMYB/1b+D7+fNndroiADmTfXA2KfBRAHTx5LWNdnOYq+3QgRKRgFECmCPuhuB6Ny3SoYT
1VROeZ8JzJHoPH+eTS7Mg9pieS49Q6cUSMNfCQ6iEG5DRE+jIFxJdb109cViPOohhV4liNy2HfEW
SIiDy1tZkuz/9scvVmJyP0sxAajiisq4FcmaFgiIbkz12rO5MNVqi/VXK6O0z0Q8y5KWvNV5/JYP
DP26wHjWvCI0eVByxTZHZdeGykMVQuiQaoeq6VOsUCwFR/XqaxkhDqWJCFO6G9UC4EXMY+hM09Hw
I6K6xIFJ8sOvqbK2dUO8uaeE0aquFZP+EfXxNNN3rdJ8aa342AbJ45y9lYZM+9jJ6F7WUPvRQGHE
nircRX0qvisyjxusO4ulpaLXUz8KYcDBHh4DNf2cSymtpx4aKTgKkLzJ8NgYRf3GGcTAkyQcJbM7
Idm5ssxK83f0ryG0WGezOJOELKh9t97499ACX+do7eYT95ETnrt9a1PM2yXsn5Ury+OlT26x8gIf
EHIkn/jM5d9yhPO+Fji5BVemBPnSJ7FYfUlP8tWi6JjTxnQf1dV3S773qixa/qeLjo0okxJX4Syv
Ew3mY2e+Jhmwu2Ea9a0x5rusUI6j3IBfnu5yUQIC2wOuS+ZuIOV0vzd2eV19iVr3gkoDke8AbKob
ybxUr4yZS0vtYl23TEFP62aMXBztbwnxIWROvf6n4aguVvGQ+ypbHA2uLgenoZHsqfPujbS+Mplc
ePTqYqpqZMuTiTeI3aHsb/UxcyO0VXCLXdUoz4ohPf98FxcekLqYs2It7lWpjkiv9CDaiutOTK48
+gvnSHUxXU1BnGB9SmNX9AUUMaa0Msj+lSnD0ksZrnyhF75/dTFnxUNbtJPEn+8bLCJQOFC068aV
V3Dp2cz//lcxKsQKGsnzxcWsOVolGWN0an5+7NKFo4C6mCnGMIsLqjugrUNm8DDSf4VygGk12MU9
7STYojh6WQH71jt0afvfpgt1MV147Kc4a1P1iAcZieK+NX/J6fvPt3Rh7lMXcwVif6QCQCOQ94WP
IS2aSSQhwfIe4nDWrEsa7HgkDT//2MXntxjYqanlglErqOjwEJd1fkrQDRllg4heqjcS+Oq5C7GC
5XebojL8+VcvfBDKYsiLhOHp7EsTV82QvoVIzjt/+98uvRjunlZVKtBb/C36r0B5m3r35+teGIXK
YnxLEeRKRYN1POjxLtK0Lf6IGxmq7tDVm59/Yr77fyx6ymKg4w8aB9KFaBnvQrc+hdt0p2xIX7jy
ZC7V/v/UC/4ahtRUKzVWuX52FL6AIa89G8mxnX6352BzrfJ/6dUuxjqfpwGeZ35O9RYqBTb7nx/O
pS3Bn932X3990MVR6PVcGJ+RLT4DbW/s7AFagQM51dEPoh1T2wLIkD15V17IpcGhLIY5mtepGXwp
dT2ie6qtpG6aag8Nus4wZ/au0Xl20Dz9fIPyPL7/9foX4x4TFtEhCuzwotLIqgvpKcqatcohqvUo
PCUSLGzNGjW7AxoZg0JVcsm3u1AARDALyHpUyDoyzVgHSEPlp5SLB8K/gGk30ns6eeWV/e3F72gx
ZQDyDDWR3uM2fu438qbcCuuQHvURFo49ujhUf34g89Lzj+chLyaJIBhVGPkAuks6+IZKpDcdY++/
TeDyYpqQ/cqvm3q+OLrdMnluCSnPYNj9/KdfGMl/toF/faumN+SjLKQCPF1CEE3thJ3fs4mj3RW0
sYPMvIvzwjVkpBo//+CFUScvpg6gbRJVOYqLxtjTnNXxj1wrJ14aBPL8fv66mZ7qBWuC7Lveqdqp
m8HFdfacO8ihrvzxF6ZWeTFlyCUN7VRMiPaWu8/aML/HLHCHIvtSBeXxvz0f5X/vwez8WKwHwXep
Fe4lguMmwmX/26UXc4TSF8gY/MFDeHqrBx/Effx83Xlh+dfnv5gOODtGI0SB0M3LktTapCB9TkI9
S6OpMNvT1I5XdmfS/BD+9UuL8VyloOOHMYXb/wyZF+rHGpPEuqGvtJ42lNntay/6wlcqLUa0lwyI
2yNg6BlBrathYNawdOnKe7h0G38Wjr++0yiOvIpIuLllQCfinN6RacV5cdhAOXvx7fbK71x4L9Ji
I5D2agKnkYqBmgvvemCB3S0/DQmSdC5X5UpNEufnD+DPAPvHe/nTWPrrhoII7lzXkRGI+znbqWvN
5SM7JufQX43PBvTcZ71agXu286217p3sg9YjSY0r6DYOCqgr24ZLL20x/MVJSFPRSny3DQbbHx48
YlF+vkHp0qXnf//rBpFYR5bVc2ntdlyTMuKgv8YRWGw6Wi/Z+/QrfDAer/zWPBz/9TAXMwCZCi19
viKgGzc586LlPeqr6c8HDhXc/vlXLt3Q/ON/3VCcAzDEjULlB9d9wjuQH36+sHRhMZQWs0HZWRLJ
OFy5sgt5Nf7WnHpr2jGMxr3qpA98B/b1PdylH1tMCHHahngFytD1EnM/NLie+uSeutDp55u58JTE
xTSgSbGQ0OkIXYMvunTr9PXn615YR8TFmm6WpqX18NRcHeGX9pv0ilWNYtWbnn++/oXHIi5Gfpd0
dSboku+mKmHCpvVe1QlFi+Tuv11+vq2/Ph5PSiEXFtTQinA8Dj50LYt9wjhsfr78pac+39Vflzd6
MTBlkx0PVBMbw+hRN7wrL/TSg5l/8q9Lt8VEljRU060Xfgspthe3ipJrk8SFgSsuBi7BGwktHrY2
9QaJ3iZx/BPUoz29MRe85OHnh3Np8RAXIxfvgTLSeOPpPPk3k12v6l/WTf0mPI2OaIuu1Ng//9CF
naG4GMdNb7Q5aXXCFuTj3mg2KTyUFPL4oEExvmlRoopYwn/+rUvjYTGMyzQ0e09TfFeeMMyYmXRQ
DJW4XwKOcYj8/Bvz2Pr/06psLcZykNTd1CBs20JN2Wro+6OIrpnsJFFnE/8E8fPKzVz6ocXgbtFN
elXaeYCUCF3zzqJ51qYE2d9LzYZIvjIGL3wHsrUY4yDsE2kq0a15T+3G3NdbyDzkupFQsjZXuFJh
SP+ndRXPyP8OGlUcVLDVGjLmUvqmd3kMwvzKePz3i5etxVD3JtPH25txaeW7mx2eAUtdsMvDx59f
+gVpi2wtBnwDMKskeE7Ymu8A80DT6vvCmV2sUmLTQoBDo2119iDEPRv/8f0vpoHQp9Dt66rvjrCE
5gyTp1Lrbv6kmY0j4X+DQeKaLphvP9/i/L7/9V0v5gPfImoxKCd2PZb4qsCTQNUvOmKm7YADH0Px
mvzo31MnrKz//QoIDB0VOFm+Kxg8Qz9wChLRYkna/XwbF87qsrWYA1IdBw0NItolJKLswX7v8xPg
jDVkx/72+o7hQnUG1vP/3kdcKQ2kBYZn40Dy3YJgBdW7mc8RuJjS12nfQYPfzqodgMHXPsP5Zfzj
JZmLOaGoOFGTHyxsMZS+CxqAcpN8MASEmB60ETiHeqd6yTeIKruNs7VuZLtyTD5+frQX3py5mCmg
Vfkkbc2HmRpSi+4MSNhyzI4/X/3SizMX08MQRxVVZg5luDXMbegCybDjY/XMarS6fiK7dBOLmSJv
JV9hHgrcJMpuBIMMHR0Zs6FcWR0uTafmYqLwCbqSxZAzWeeIv9ubck360pr0mHGFJ9LGU/JfH9di
eoBmYcT4uWlIS7biZA7UZ2VlbOA5bVKbYADjyoCa//B/fXKLeQEEVJ13GseIQGO6qQkOuLbRufQq
FjNBE+QTVRCu7OnSra42p5ycjMgMryw3f04K//rLFzOBN4ZRJmV94II5tcVNYnu7Zo8p3PGdqwrE
C/ewVJeTsEWqoxLMBzqZvjIq+0d0r1t/AzLd8b+n30q5rrZXBUAXxv9SZJ4ZNKwHViJKwpITHuKN
vqtfdarB1da3pysrwaWRuJSXR/KYebIShW6yYzl4D5wYtvpKdvx1tSYh7Fod6cIGx1gM+CydfJwR
aMEhR66N6nG2PDYVu/XOIf9kHZXHn2eWS+9oMeQLYzDD0moD8BvRqagoSQqdK5vFlR3UpcsvR3xb
W12t8QnMjlslwZXXbc0gsH/+4y8Mv6XoWmpFOiRhyJa2k9dld4Qtsfn5yvKfcuM/BoixGNojDv05
RowyZKbczRG4PCkYIaQQwOvoTkTDuLlO6KyinnQSSMMp2Zal53pG229qhPVkiN3AQs1wZJKX3Jd4
sEPQCO02zWMnltttF4+2F1ewwyo7DIOtInrDcUxVyGBZ9NFCgjR6oDIJDiRxCs/WHChatclXZ3lg
MQiVwC4FOro1T1IPkzdUx40/VTeRUm17Y7TLajQAiQ7VShGgbPZ1fZLM8mWq2w/Dh1osDYc2A1Ae
wmMFvTGtozjeCoJx1MzuPo5DiMzJQVSzO/z1juDP7t6ZQVnh4a7qVwGsXEE8Qy4hxlcKpGIRDqGg
78gljYc7UwDbUfrNXZG2b0OpYEL3PYKJ6SbnY4WLrpFV+srxOaZpAYOYiUBtBn1FbCm4tCQV1rD7
SwASoOyxQz9UZntG5fkqi8qjMBSn2DM3pH5sgqIljEm03lWrpdiW0x4bk68/BkM4VT4SewEqZiTm
j3iSHHEG2KrjEVACmZQVfzCNaJqZsvgVdiR+snWGu+xPGWKrGO+n+tWlNRmzjeDUFe2WUZ3AniEM
HEswTCCGb7tGNjfBQGJBo9zCbz9Ahjv0SfRclsZtrw9uR1q5EmebIq1AsYeHpLHeNL17ExrvRRrb
j7oTUPNE2I6TmCbrBEmSEXOX1dN7FRun0C9dpeoOWjkc6yl98kClNk3EAmbW8aYy+w5Waf6qNcZN
qwJdJ4caJnV2JjIZ8W2Mg6T83U3ghGDHy2qyhxr3Hutz+JTmffkVwPFGqlbwp+dEFx+zfuC/xlEU
Q8jFSZ8jqbSnod3UE6JevWnfNM2M7CAXHTWdnqwk/I60GbiCCzGM7hIyBXohvU9L86kXyh1+QI94
3QYyc1kSFGngvpxacwU6BhpsKGArg3i1jkhIPwqBcJsKWNt6RdX3WVG+Evx6yjAkRNCApv/j7EyW
JMWZrn1FmCGBGLYMEcSQ85wbrKqrkhnEPFz9f8jvX2SrU8FruWmzTiuDACSXy3X8OQA9Rrqyo6y4
JyR6TdEgALfZtU1gjtA+yCZw11AVWJHu1VtVd0EcV+hpQCoGUk+PxxrsgGbVz1qMqKjljwyK/q8R
msR5IjdaON0VKTtX1bK1OEt2bKJ0nxuJoekdoPU5UGo4ZEnuFEg8IUxzKjg5Pnf7MdAO9B3OpRt5
jGS1EaX7pZLqLZCDyAbAq5vQfKORX1XL0PKBLp3xMYk3TjEkAVvU8dMY3bNAJMaBWoBNhRrRVQwY
j3M5ZkvWGlG031SlbpAQ9k1tZdwXHEyjynwks7W7fHnZbxdW5ChXYPjNlTjQa4B4lHZHSLqxjsle
v7AIgyw+FGU4JEFTlycrHt00BkkDLgWddub8LwBWlx9Bso39bA/7UpkL47QmIUHXVd6sDe+0OzME
W6dMrbdlsl/ZEj/+7EZC/g1vsmrkrQ1Ffqi7BWdwBjddeGpBNwLnSPrn8l3W3eQ3S7QhLNHlAKsE
2jCwsUmiHRKg4xydxZBELzpkvEp8FZpNs/IaACUdt/RXslEmJOatSiZuLjOkgSUauFrAB+KnPPt9
+YlkY0zIyiNznIukwkCIp/owxMDnxCZouJcvLnldoj5escLc1vUwCQazuwLPf1fGmoZebf1PBIWy
G+X2ux1xEErH+8s3lOXK/9EFt6puLumC/d6rcZwOS6DdK1ejRz1EsNPmZk/y0piw9eaVoc0Gb9PA
ehp2SIKC2AVi3g8DMMtmD447P1SzAOD977IGkOs6LWCFFySLdgac5B7Gqd7Gu5LMTSbEgFxTdCQD
XQTuJryF84Ie5oKc4FT51pcKLJ95A6dAgMxy3Xhd+ob4o54G2I3g38KuyNNrmEBwsPbD8bZryUbA
kH7B9Z1/iRhMQT+XzhiaaeHeMLvwe/ervXYNn5fyF9B9QR9cfnzJiseEgJEDU2oVNqyph872lBI+
FiPI8saNjl7Ry3f4FEh+Ey0Y/fejENiPZGhISoJJhehZV8IMU9cEFrpunuG2pLpTXD3MU3tbZDBr
0OK7Hv3z8CfpHKB+f3e1cW9k5Zu6dKcZJqo9vEiZjbwrLDJwPKbJa7XyKin0awtsrqpIYNqz8Aad
73mEntoW9TZTJU7d9XuaD49QzYxOhUeGSxh7alrjqjDtvUJhs9yDRA2AKswRK3CvtAkUXN0GSkov
nyCk8hITrZiLZd5efi2ScMaEcGaPsG4NTaQygNc4YQ8TgITCRePj8tVlg1qIZ2RQe/S4AUnLVPIb
eMRjVivroUByi9MsoHTYuGzMH8kSKsqGzZGCotFCxR931iFuIb5o6UuzVEdwoz2b8r+GPT5cfihZ
7UTUECPBbgy+jqTRJTvipTtLc3Sv93QcQsER8/JdJDNCVBAnNTZzAwtRVIfdoQ0wdpU5VA9CWJJc
voHsjQnBDPz5cGrBFAgSY/4H/QerRfaj3WBDBCyxtwAaouHM4PK9ZHFEFBQrYWnk5YLaDGzCDgXS
2cEpn4mbOjCc8ejWerNGi2+muC5EK62wabHUuEuj+6jE7sJDdO5Mh+xHD8Ygd+h13agCrRf87kZC
uApLQOQ0hsJD0Y7XdZu8mK298VlkpymimNguTUuDnVYSRJN9GFZ9BZzMC7CxwF3Vlnfs/g6DYuzo
zF2zzz5UA62OYR6VzhwDhrZoDRhz5RkUkq2+XtlIFELEQsyJJhXEBjkokiGzkFHB/gsG0QN/ujw8
ZK9TCBOwTEzt1h6TYIbOwCkM1IgARdmYSJIIJ6qLtUKJKrNBToUExx3YISPPw1JsrCqfOp9vRoK2
zq4vC2QesnKeRzQ9q0ctRmkkqK51t3WXU+zFv43ctcu9/YHBh2G+mfBIoqooPg6BteFjNIDjcge2
yuDpbn8FFt51eJhvpyNwTPZ+PZs0roeN4S7JHEUpsq6rgGplXAFZunTAf0v4ewyWb2bfwPR07P8U
MAL/0UgQRcnIPY28qvFohFKcUdvg6m5tfiQCKvrZN/rlU1UdsEqpiq6bsgBVq0q7M8i9KVpfUS+G
v6WjT9pjVUW3um0C9IV2RTrUMLabYMhQPdC62w8hCdBn4akVeHVhdT8v6fMc6X+jEseeOnrU4fM0
/NVHuC3kdrtRoJXMDVHorDQJKDRwUQyMKfNnoGoq8+/ldy07jhH1zJlhd9nCEcWQa9yrz6uYE91v
V9mt5uf+dtYsWy81IYDA16lvzRAqTmuEf8aSYoyWwH/kI07sk9CEHLb7B/CjX+DLAl21lKe42jr7
lr09IbKodUIbA6bdgdrfN9VLNf25/O4k1xXVyPmE3swRVi/YeqKYRj+6bEt6sqaj3wQUUYpc2tjM
TCYK/8WztQegMbBdba/cfR4v7LZCiCQmiopkkOjAQ0axL7CXU7XyBNXfE+oNl9+NZL0Q1ccog4Ih
p2O9qCzAfUFMZAPc4Yq3un25fAOJUpCKGuSKTYbNV1MszYIRl91qiTv1A6hJ9BdU4i/m6hsHt9iu
mYPUBAYSqAIwqGAAkZnAswI6vpHWyJ50HR1fIgqgW/pgNgbWLVa4WflgwUMgNl/RG7DxoLIbCHlG
lDVlWGkJKhwlODmmHT2g+ZoHlppYu3iIGyBbYD1vWK2fLmSvq+k7ftFZJ3BSbpX0oGM+8bGO3dFU
Hy7/JNnAX4ftl0dmOFMnM2g3wdyBelq8FVsnkrIhKQSJUYO3DHgHaCmMuqAAR02Hu4Zd9v7PfrcY
CMoppgsAPEGqsjfSFGej2KoGS9SYVBQymzAQRqvOhL1HBSGzVve3tQ40aGbchvDxjFLrzmQwsKtG
0On+xmzw7Snaz4vtJTT/Y9N4I3R8LpLfhA5R8mwuY46jHZx6K4C0evlgPWYtO4Zkau5gWoyiLjy7
70ITLhXLqO0ALYbYbLVep3ZyNsF4jMYxmEMzg7wc5yM5jh9AIMKyyOEqqYGIpkBtSkxsYkd1OjYG
cB5xxgAgBiTN0rLjqPS3ychA+GkKDI/2lXTVlTElN0alHEDc28jnZLNflFzn5gJKVoVu82E3UIe/
aSdYRUaQZLEjTL+BT1FutxS8siVSFF2zvpq0OF5z3zPZLV5zE+8KaOFB4X/rVu3K4fLolD7TOiu+
TKvCnnv4e+A+jVeeVXc5E6dyk73yvrgapBHbmmTJNPv8AV9u1FAOokVWJUHfWjgMBM8XCPOcVFsP
Iru+ELE0Xg01oyhjKX054BgJ2KhSPxoGcHxJctshI+a5hqMMs4aUBajC0SieTWXIYEIPAnmE3j/C
7i+/VEnw/NyLfnnUqldCnHzindocNogvGRC3McVhkP18+fqyTe1nvvPlBgwM0SlXVeQ1T50X7nG0
e9WcuJ/eg+a8KWuQPYUQuIB5XfSIYjsYUnDew0m7DrlNYOHbe6jh3l5+FElUFzXYfaxymEUhE0zI
IwxD51zdyAUk7UJUVGEbRaNFE18HNmfnUl1OdVTuVHu5NWLLLTX+mJj1eYI8FJ5eG3pHWb4pKrPR
1YiW6wYnNXBKqf6yCkWUWW1SbP4acFaBjXTnenDnot21IMDqsf5kNFtgHcn4V9fP+HVMpA2adGKQ
A0wa++Ew7FoOqLNibRRkZR9KiBMqgWtkNMIoxlZRw0zfJ/rTlybkMjYF2rMlyDvhaKnA0yY+0yl9
brPoCaYaz8sUQoFeWOGuCYkzweAHzm0b81RSiBIl3YPagZCMYYL6gr7Hq2sdu1juLKPuAX4Fr6kr
9aAvmuDyUJdsnkVpd6GyYrDgBxMAkP8eceBjlvGpssh1NJZPsDTYAr59lra+WY1FbbdBSj6agPkH
U8H2s2U+hSC6wvvC2lllGh8gufDNYnokMOIqKGTSLewGWzR3g/SE/SPTnpUWSCAItR4WEzh0nT31
Wfo2hgUO7sBKhz79bcxmn1fpSQGMtYe+uqU4EV9smzmwOvSLhZ0hwPrVNPFVPcNMC+4Kiq2DvYzm
z2nWZ6cBEHe3AKSeshh2SXYBQ4zkZmiye8r1J3VuN5LG7ycFiED/nhQUFlwNdnvgd/B/1BH+Ky/j
VpuEJMAQURlZJlw3Gw2S2S4c/KlGKZZyWCCYkzPrJti58OBol32qwpMJEefyGJLUQ1QhJhchnNxt
3UK4BMl83LHkqVY+QuvKys4xf8j6n9WAiSinpwo1dDhgREGGQ4DJHv72oPnGVulVCru7/CjfBxRi
C/WrIjIUxepxi5FwOL68E0CBL19ZIgImong+5FNfzqDHAf41+yvqMNujyjyOMEiEHY4HcezkTj5a
R6/0HjT7Y77VVfH9kgkBwb+Hm9nCMy3rMMVJeWcYT334Eem/mJ1tPNj3EYSIenp4Io0NSXqozmB/
CZUG/Fg7EKxXw58HBXjby69P9mGEeMwgL5kRdLGLHmAx3Sp/oObeKClJSszE1v79gvo+T5FuYpHq
YEHoZbWLmbkPvcHtZseHe9r0zNztDEayHhOb/vt2sMGwRm2AWF+BTIZMCDUwwoWgqLHv6Vzs0jKG
5R/5rbbGLwBcD422VaaXDQRhTwkzm1YPR4TglTSfpubOtmB3Hb+qW5wgSZc+EQX1qoWHCCFJCuK6
BpCojlefIRjnzXl1BTq437ahl+npAWW2vVEusdNy9Z63bYfCSPxnbJqTbeKUsE9ApB01SzkaDIqJ
HMfKsHy8nSa69ck/a7X/XY6IKMmH7RrM5xPEycUIH8IOS8Gs2UeSVjgkZ/RUoqXY6QxLBaW2AWTX
Jq8wppy9aW74NWN8D5+N206Bl32Ktjfg7Od7zTYdWoATr9agSJhGAVeGeZ3b5rTP8tECg2Wp9nUy
Ak1eDXfTFO66IS5d2GC77QID2CQZTrnN/Qy0OxsViti0XUD/Mf70CqC6axg+wigpOZlm/ViBEOLA
SPEML5yG3VsT9HorldZVspq7naXd9jA2LAp0sxkpjGtgQxLG9LXkbD2c/T2bxbGIy9dsIZ0TVgx0
VwP8hGTxJ3RZsIgd0bcbhArqRDDdhr1wyjzN6O5prO2NOfoDo4jf7RL7rZ23TpPhffXDAK4M+nwh
GDybfAh6qHWdsYZFZMONKxJGd3HeX9uj+QKXw8c6ZEcazQe1VcDirTs/7+tTVNsA6oLwkXQf/RLv
maLe1En/khK8sxztUxmMcEbMl4Zbh0Ltn+BXtauj/C9YgHs4OhwZfYU96K6AjSMw3oephAqyMiHu
sEHYpPXZHCBLt0s05ax6wR6qSQ2WwPAkr3ItgO3cbmn/MVBzHbq9hoYJTmvg5id+JFT34Un4qNtk
V9npNa3UpzTTHi6HNkk6wITlc3U5h8V8hj3oDAu4wO7gSQ+bpssX/6y6fDPQxZNgWMfOcE9Eu2qf
6L8bpX+EOPAxIok3qfUbNa2rkLUVLInRDhBqYA7CqI/D0jGi+uqvdZPj5TtZCSONkcYLDvCV6AMe
zRskbsmjixutCk5TRp1UqEdjptEkccOWg9m3BZuTLBpiC0zL9cJeNIQjVJV+wbrxtmDTz9Yja32i
LxubUllmopcochHonoxR9aN2S7gn+9XCUmepat9lChZU2OHs4XB6jJdud3k0SN63Jax0cJQeMlKg
VgQDGVq9E8srt6BPktoQjBj//Ub0FiTrgYNKN+2Gs2E43UPkD462Z8fInVfZkbU1pNeJ8c2QtoR1
zFYAdOxxZIKKF1xE9sW+3dUHI1A2jxQlC6UlzMjJmHUDBoNIaJvpiUXnUT8nUG1Q+Fxd/g7fZ8xE
bAUhrZ2VegKoxwozIoFxmMG7htnTxqZOlmKIvR/QJXdRMVXKvvEGAKJbdzpFINDAt2avbAwlSbmH
iJ0f5mjnUTgCQr32l8BbCgu62x0H39jNgR452cvlV/X9dpiInR86TAvDKo3jYBnN6BCluQlzUKt3
oGy9Do0IfUxl85AV8cbgkkw+U5jXIczg0nZAIxBBE0EcnuCfvBExJHVxYgrzGgtYh9025H/Zs/m6
nHdoEPBs17wibnuGbBwoka06rWSai40gWNXRss0hiCtZd1J4DA/R6AayiR++I2Gm52ZrGn0KvlsC
9YOVpK497S9/bMnEE5XkVgdSj75m4sggnEb9zdrbDv5SS21vJX6ymSdM7WrUQ5R24iio0Qli7VW2
U33Qxj0gIbnTevzZ/Fg+oJQ0nOIW1fQfgkKIKCm3wMEBRZdjY2lbaDe4H4rny69MFndFEXndFDaa
4xoscsp72eTHqv4w65c+G2CgW91NynOGEiOj18bUwi+ocIZ8YxhIxB5EVJhnMHWDFA/PlPDi1eID
h5UNObAmPVhW6cNL0mW1umfklzXEu8G2/WF8UtCpowz1HlbwXmNAk6wmG7mEZOYa65j6siLDy2go
rahCFxqQzovxlrCNaCqZTcb69y8XjusqNWatgZBeq/18MQ+awo9Q5ngbH1D2w4W4YExjxcccYs8R
nlF7mPA5BKcd6KOL/OWYPus7Ggxb0nrZswgJAGw50smGM0+QdOmB2xQuEuSdDMnW9JJdXwgNKvYg
SqJAVGK9o9wUP1KIf1Iv9IjhYVLBxuWzLTB3L786yWQ2hERASbXeUKcOcFSeeLyCSfNYo8J8B58w
9Pe0O8tAe/BWaY1K0g5DCB04jio0luJItvNGn3j5jn4QLK3Vnj6t3f2t15/D1+KtueOuclA23qjk
EUWVelw0uV2VBD0KbXlaYOqoMMh1NQN2kkqvHKZcGT0UlfZRb2+RFiXjUZSp42aanYEnF+AoYB/m
Nc7Mh416vaw8KYrTl27gCmugr42ui2u+mwL0ir3+L7g02Y8XosCU9GaxGCD5q+mf2DptAsdk1xWC
AH446sdrnyvDnjjtP/Rs4wPLLrz+/Ut0QedghAoBwDYTHPeaLDwv6lZ7kSzjEGXkfCLQjHFYyEEc
qR8LCJr61AdFO/4wMBfx2vdVEAKQ+MMMR9SUV63Cap3nyDvOlW/su8f4E5aWn9Ln3tMw9ZtNfwNJ
oPmPULsu8gQu7GkQq2dFQ0+jX833l6OK5NKinhkQvKIaB8R7RVncMP5bNqZj51udzLL1+j9K5szu
gYfG5YcdqRzqJ0ceDC5E87Bt4cdkt8WTkyXoIhqZp6DwdmsD2OiOPhzA8S2mINqb+9IHOsy7/LIk
w1dUMtvEGJNhBCOhzV4W2CFa5qZbxrpmfLPNE+XLTDPMtFwvvdzgWCqAfhkybIc+dNhioJzVbo1a
2SOIa+I4JEu94D6jq7rrgrUE/Dcae/UHduz29iGpvGGLwycbW+uzfpnt09CP1lhkeF08e4ZFyrks
42PXNhv7StnlhQXRNmqmJByPMsRTwMLc6XXQ57eaI6QjSlgB4ywm2MEwNHuhy7YwRnQ3l7ZTZvmx
TJRzwUO3M/sDnem1hcHnWrCC6yJjIw2TfCZRuKyrXadQimMMraF7Mw2psyjm78ujWPLeRNlymyTY
MNU2BOxY9SgO/dFlVo7G2+WrS3Y1okA5sU07RkMhhvD8oEd/FzhZLuYtgGkbaZAsERcFyZMdqr3N
8WpGyzhnk7pjFZTQYUVhJz7VN9pcQ7nLOjfPu6vJAt0GaVrnWpH6qMV0p8yJT9F53+v9WRvI0+WH
liQuonRZS3kMFhFqb5U+nwxCdjV8PMYZFq9ztStI5aHl56TNm5mn7CWvw+bLzJpTW9NUNq+HOJMH
U2NYhB9DbOuS87gjLnNzP7+DXHuzCLVGh2+ikyhEnk2u09DC/fIzPzR/1j1k5qIAbziouuzt1NFu
L79IiRiKiLrkaSizZV5JZTBxP0anFROD/nTHvrPANfxEBnmX7yQ5yROFyXm8Yn8LHExV2uNcTAAI
WMHA4BgNw3Qoyi7fRBZENCGIVItdpixBEGkgEtK8eBc+LvvGJ66G6pSxGdUlU1qUJGdQZmrLhLoR
2E7sda2yhR4EBLpjOcqxvGaQq5XusvGNZDdbi1dfBl9shouO1ntIn+LFhFzTvi6obqOj9GfSWiIq
lGFvPDFoNuMgItQ1k9JtFhPWPE9zvVFm+wTofzOeRZlypVgqEBwKPsuI86p2vgqbFpAOpChtangj
t3ZVof6OhuxxtKqPjFnTriXLqdTY7UysdxNeHJEVn1gYvcHn/AagCVgVAnBGiuhICegdGnaCnTLD
Hl67VvTktepqlHnQLcjraTeR1iknax/3MOiJJrhFzXcctMQ5aT96PgVWXgeVnXhwktrzOvtZyUAU
TveZGpZMR9xczze68pluGQdI1ioR2jx2epqQCDKCqPxopnvd2KiPyY6qqZCrDKQqF9uCiIA1Mdya
QwtuURbMbKDTUYbuA0fLegAnMx/e3KPTFZqjkuo9ixqAWPLXoZzuZhwkToq9ETFk415IZ9AIAx6G
CQ4X6+oDFBl7Wl/Fw+FypJC9RCGZoWk6TTMB8yklFGSXemzA6dsqHcguLkQhsKToyGucPIXFB3Th
Tv7DXy2qn8eJK3XfrUdaMYWrvR/iAPvy+5BUwkU9s1apc1UZuDLj3Jmyx5KgjwDNfVPkJWjsBypn
d/lGkq/6mWZ8iWZdDOdRw0QWGTZosFkUGwD4mvo6jlIv30CSG4gy4r6fFs2iSIiUCgX8qTB3YVuc
l5id4tqEOAsehWYNugflPxtKnxvkL09EkDwqNk7rIbmIIHtlmp806tPlh5EtaKKGOCliIBDQ/RIY
7xOaz4gT+VoEtra+q29Kd6tHRbZv/Pz7l2dokjLO4bq3blPWM53YTXxQ8wPdQXcHdvLxxreRnR19
PuaX+8QazG7KfoXMs+IvS+gvMhWwjYE0Q89S+LUXd30P3UpiPvcKmuvGxd7aS0pSuM9f9OXOzQw4
mglzM3D2RteGRVhbVNQDdBRONfa8pUSUTSNh5g8A9qvZgOfjyopzT4aXpoY3+1we1Z4tnpaWu6Qd
/MuDQxJmRL0v7NYbZSlBeOktepXGfA/lxM9iryjrzeJoHpoVHqPVtVfZ565J/HzrgFL2u9dP9OVT
2EY06c2cJ0GlXvEF8px+K/+TBBd1/fuXK/NGTfui1OOgG05Du8+S86RtxC3Z0FXXp/lybTLnlDYm
Du8g5MIUMdz1aHWFrXZXW2QGmcRJlOe2kxomdYGWzL68hlHjODxpuTvCRfx5LR0kPqRK3d4yArIc
8N/QxP0XUBaTHzarEVGxywZwvRRlBngnrG4rXXlT2mjXF1v+f5LpIep0yVLACnXGOzS6dB9G45Wh
MK/LzZOl0BUQCtC0oWobmwGJEzsRpaNcya02pmhRn9Nw9oDSP4RFmDiZpQ0OiRV4GoNjBes+NPDM
ZEp2WTXulA5a7xrV0jJNPzSuYPeqZ5NjwpnTtSoC2U+1G1U08VsT/nFDTqaR3iVm5+LJbgqqxt5I
Sgg2Fv7X7Chz9SlunCyqnvTRfJrz/KSlFdqTtdAfYhh+5yE/JSbwGKQAKSwHPBWmwOG5KitIn3Lk
xhPAHA1vfvEUu5els/ehOd8NJVw/CanuO8ZflCLvfA0m5lhDxz8DN+x9Z4WPeZe/Q2OGnuU+Nw/R
jLb2BjC9VVMG1B2BX/i5GCDQKjhgBz+JR6oooa0o6cphQo8GIHM3DZkfcyV+u3zp73ePqiidZbDZ
0UdrwbhsfqXLLVdc0hd+Z0dOq20std/HDlWU0KJi0M01PmCghvMLR0dfF+q3LNuyeZMssaqolOVT
A29bNBUE7GHwcOSyiz20UsIgXHORy21WZmVvSgiBKWSFka3gNly/L6YGeCvuzEq+M5azbm58je/X
UlWEUCfcYrQAkg6NF+MVJOyQNmoO00woDNnGAiS7hbAXsRUWqUa8uhkDN9kB7WhVNxwH9rWyMVgl
mZUqKmUtmqrxQAqAwLxVMo3geljuc7SbUVDnNwvA3691qkiZbmY1h+UwFHLMLq6UynpsNp3wJCcw
sKf+94pkdiGrmqqCsXQDGBfodZoX+eZ9R1z08juwVGoWJz2G91tZomSGiLLWbBxiLeli+Er3rzCw
3s/xW5RvQWVkFxeqHPrEwEnUcfE5jR3gWEHVAOihLDbGk+Q7iG0RRdmCKmCsKFnQnmAGfVIS5l+O
TbJfLqQzSjLPupXj2NHIjrr+MM03ofr7Z5deb/k15yhmq1IBOApCG94Lg+LwGegbxKbLl7dxmf+W
ZVSREd2OSW60NQ5xMvLWlFdzlLtW/Qz+iNMCVFaWPkv/XL6T7B0J05lqYOoyC+dSoZLexUo2gKCS
RW7abDVDSuKFKBBM1CKmEZjugQ4GUUnv8z534OfomGyrhiV5V0LBQIlCqnPS5QFaizyFYWUvtjZF
spcjzON0mJhVKHA00ffVdTJ74wTxVhe0HmABh+ZoZl6Do7utjZBkJojywIZyhFUTHjDEfkrRc6wh
B7r8kSVyYFVUBqLxSqmVGnoC8rAWyuGdGcDku/fZbq1gQx4NyxmvvF6ukp0ROVu2ULKVVRQLLmo3
jwSgFrg3Lrip+UJO8a5z5h1y88j9H3bJ9PsxIMoFqT4NHDSiDN0o+Z2V25pbVwn1sbR7bT7+0xr1
abFTv6PwRefqP5ZOP1L0YmyUaKTPKUSDUmuqBf2O2f/niENxlcFIEincofS7yYm8rfOHz8rvN4FB
VBNOoPx1iZ1D6LCHmcgtVsfjmDlot9J27DcL+isGFL4LE/dHfVce28ztXPuoPRW7cPESNGs/KI+X
h5QkmxHFhujGS9EGH2cBPAYcnDej5rnLtdYzchDOw61to2xKrN/7S5jV0yarmhaaQwpo8oS+Ofvu
8s+XRCVRcghTSZMnNdQuNRDJVYeG87F3wBzxyPizFULE1wIuYCc2xU/PJ4i60gkOMAeqGf7l3y95
MaKwMMcZFOuonQf1VDgrwyAeN5YeyZsRhYVFHIatbcAstjXa49gULnxv/dhO/qBo93H5x0ua4lRj
HVRfPmtpNazvVS2DGKI8MK8+jW4EbQpkVTiyjHf0oD8osdv9ok7sbw1YSSwXhYL6YCccpGrYEyut
243PdfirZT8zKlBFsSAkKWbF+ZwFM53Q2GLC8u6GDBtjVZYQi8TapoqsFnbOOcIodfFeYryjDnYy
ms/ftysMkjqKagipANHUlJl6mgdKoMO7Jr5RD2jXcVYL2a1EVTa4hPmMhKm1ljnMgnF61+kVNDGO
NoB7/bwxsNaf+k14FKWBU73UQ1YoGbYOoz908MZaQHOaXAP/f/ifcE6yCSikBkltLmG5GDAH/9XX
7v85vg6QdIcwV3MKvLJNQY/kmUQtILPQIBdZNmLgXXQPBfN+3Z4qV8UBlZP/5T6SCSIKAO1pmOyi
wsRXQQNw8zey+z8ZZxPE14Pir0Ku/2GwyZ5KCAHDTOt0ynC3FGba+7VZgUNV7k0uECzrrbbHnOy5
1rH4JdgsE2nMieFLGdCU92PuWBqYB9kW6El2+fXvXy6fpJ0GVD/LAhjc/ubAzNuDdl7CrbM2yThj
69+/XL7UNBvegAiVAIg92jM/lDFxN2aLZA0XhYI5Xsg0jTPUdAlywdmfDuVNchd6DCUwN70mKH9k
3vhiH6bbjTtK8jRRKlhSC4TVpUk+xbRo8QSZHunK5ILzfGW/1cHl28jembAjmFXKxmY002BplRve
x9elPW+9M0kEE9v2xkLt2gVAXmwJVku8Av7L73R0mqCBA+mOnnEyB41Bp3uhvXVLyVQRe/nazspJ
TLHXbPGNYlc7Fa4JsHPvoZSEA6DNJonva8CqqIAMc13PTR0sVPUYHnFCT2EsaEZOdCRBsu9fo1vi
Yy1A22sJt6WtFUHyrURdpJnxqR0s0NgTeznHIz2pbOuwV3JsropSyCKZVdMgkL1rxFk7fCHf5jfZ
fs30uFP+1vZrBEUjH3vb8lSWBANRF9nkjEbVAsymaaO+2z1oMMrTy41hLZmuojJyMguz0OHygCal
c2wV6IWyzjn8beG+BpvBaH958shGwToKvwSclsbhYMNrBWykOnHtKj1kUXyVlWiGL+NbHmdr5Xzj
XlQSD0TMa2+Xo0JH7EsV4rSL28MwBSauBezYlMnpfBzp7Lur4ZnEbuj0jxEq5U7qb/sW089Q903C
8KmL+fK0vDDrLiEguZFuBBnXDm9Bat7lXIXbiPlgq7HqDDVce3hUvZSGvrN0I1jmBX4rXbvTR6UC
urq6TWPGXfQe47QgrI6oXjpJ2b3qsN5z29K1r+xU84wxvu50da9oyQ6Ut2d1gGys7HLFgUhQO0et
DWNFw2fhG4EHjUYgRE58OAo68zK0DjycXSXSH9MWCi1FxVX1hUOIqXHTW/qCe0Y4v80AxvWl+V4W
rUtwllDPhrcYA1yRuySHHxvDUaGqvs01unEKTlTQuPs/+qjBQn48KGjOX+bRNXkBq8LEPCIZuElG
QLGacDlOqnFasuYtg12wU9L6mPQoFhjq+2gYZ7bQOzXiy5GrWFbh/D06rd0dhroKrKZ7J3DeaSrD
5QW2/asvYaWSm5Lkx2LJn2YyvzA2aH4xzo+JVfmhhcqEMXB6YLwD1z0aDDfWOhwOJb9su37neRId
THKMCmU4NwkEoZYW9m4160/wchmuh5TRPwAjch+nZdp5NPMCJ7v6qaBNuisN/jbNVjC2xU4biqAJ
rdG3en7Tp5ZfKvy5JMVNpLI6GAy04HMOcWuEJNWy9DO8aJGdZAXoPCCfz+rR0Iff01BAYNbEK9eG
fWhlMfyjhQSN1GzEriYqUAcw1pb/thx8+PZA+T3D9R7Yg8Y128gzZti+0dV4Nsazmh1/qKz6YFOE
3XboX+qme2LowfRxGh7EVtJ64YLm/wWbI4Obj/XIkdCwG01REqc27QdioeNdpQlSXwDXwwmyBGyh
EfvqU7pkHzEPiVdNipevmp1ZP+kQ7u/GjAEEa4ZBFTdPcdhajj7D0KtqfydNu09y6y5RoXEc8sNo
N5MTJvC2HPTfOYQcWgVvy2kATCCLK8diyQ0APE+0jOC/XRWPFh8TcE5idAJnlqf12lG3l3elr+9o
259SvT7bVniznjcT3r4zI/Qhbjnzjj5pRfPM9cXXlQU4HoD3jrSxX/uBXteRugvH5IADgl3cV348
oCoNOjNUQknh6xbqBCxjI/w2yIGqVeebWd+jIpHterUeHb5ER1VJb7uQFg5XzN5panzonOIpkwQA
IbV7bcLxbhr0xbGKDKt8rddOMpMzp+E/XT2M1/+Ps+vojR3nlr+IgCIlbpU6t3PcCA7XCpSoQFGU
+Otf9awGfuNr4FteY8bdlsgT6tSpmjQ8E4P+c1zQ6FFGbiWEtNyB3vssx2a44uoXLcOfcuO3HmOF
rRev+xDV0nC/stuW/2JA8xNe9Z1UTcywhg6HZ0hlb8KNk2qYeLwHcXDTtrF5yw88+x/96KzvHGsb
1MEwv3wUffVZNO5QvWzMBvJZ/h7br78KxP2QG7+TrTGIFQ7cI2AG4edPK+W3bT7uceW3HBpecL3+
pcH8Ib9/p1z7DffGbsCKrYOV0Tlz2NWgs7/n3R8g/+/MaaGwf1UNgDDheMCirvDfDbPWKKjDM/ND
O26mKo8W4dhRs9Q6+vuH/jSp+i4HvQ5U96V08QfdmIyNyeU0YE0zdYoU2TaPBvgGIgS+//3jfjjQ
39nTtepDwQkaDmF47PZjbP/GuPnpxVwKjH/l8UG20iw1XsyixaEIsHgKe/ap/602/gl3/U6S5hKi
uRAf4FvYLSeDXW4aJTczCvPMHvmLHiEjFvTn3DA7Ntby2jPzxOe8jmD791YhukWhba49D7pmNd1C
/+LAGRQABTwwAgsecDXkR/xxSRwojFI4X0F6Zh3jFgT/9O9P/oe25Tv9epV517tCcdSOAjFL3y5z
MvoyqbT65fz+BB99p16zsSbot7B2ZgXsjZsC3nTLh2vsZ8wOeTwH7XxcBni1DZafVG5Vv0HE/zf6
yk8Q2XfB6HmYlirMWb31Tiq9CDlNB/sMR/qkzUjS/RKPfzhk3+nYeci6gHcXb63huoKxhkiq5vl/
ej/fedh6zhmHQRzOr7ii5c6GpZKwr6T++Puv/+mbX37+r+vhW5OqpAtuHbSHsLffH93ufXT0L/nk
Hx7yf1TR34nPYq1Kbs2QtusH98ZdggJzODuG3umtoIZE9QCr9RkacdXk3k1CbFZsrGdtTc+LkV3a
kwnOHuGcbwOv/9KVdbJmlGgjbyPXcd7nLn/NXS5QqKDM+fvz+CnufWdU23M96OniMa3K2GTtCCii
i0HqWbHJAUufZPnTpFC2Tf7+cT/EvX/an38//mWG4PBl+YFAQ2qWFvqqAQ3233/5T2j6P5y1f/12
iCZgvOri6dtOfeAjiKFhmYiue8nB+PbBtmux01TlBpLLpjt5APij3tdp1xN0U1xe09qKfeOaFDSk
A+fLb+JtP8Scfzaq//W9XKKFCXxsLzTiGZbbB4Qcp+gj2Cv/0j7+cKr/H+laDqbGmn6JbFyAyG+d
qt6GnNX/5g1jfWdeExDNAvDigLIUVkoHFLEkaiDXMYYJJfFY/5IU/2EM/8ft+U68HvWo0Mvhcy7y
ymCK7Os+xT4lytYFFKQuKbK2TxfxS5z+4a18Z2GHrpcL1V3MrMBWlHd0tpOxfsSh/OU4/vRSvoUa
kOfYyGYKNtXqxWVF09l/hiHl3d8P+0+//XLD/nWm1s5zewmvmW3QvhqdR5Z3HCFl+/df/s8GyH+9
iW/YR1D6Y8vDCycopIfCKkxksTlIOrV+we74DWYHW6+ZQOix1Rsa1zsst70NNkiYgQWJDUYgfzgF
/RMITA8dscXl4mVeAbPnWm9a0zbYrQrOZBx3VKm3anB/M6f5oXb8Tt4msMIJrBIaar6ld5ZT7Ms+
TGUj9v76AaUE+MgC0DPyN7+Xn17Cd3yVDb7KJ3yc9vZQx4Cu2sGrf9uV/Sk0/yMi8K9X7C8hmmLT
iO0y9HfK6x8nu/kIiTy4PaxUtdOdgjz4DKQ+Du78wlrv3mEuS2RnomaAoB5p+8e/n4efbuZ3oTKX
uaLjPr7KRfthgOCRfyz2PHaugg06JpAlfhvy/JAgvhPGvTykk8/wQcb70/vP9v84zP3OFvf7EbYi
fSu2Yf20rm9VcddMoHVD2+/vT+iHk/D/hJ4rKV13wfdG2ki7kOwgUxzz9jcCzg+x6jtrHCPPYIYb
gthiB+Ykwny75N3GFv5B6+q3kcQPneN39rh2LJb32H3Y0ge9n5ManApxtTxd6kfxVZ7XpEsEUI/4
txmIRwMHweo/wsx3MnlTAoPxfeDCMxBcimbA6mBE3Vnj2eqWo71CM9s1N7Rxd8wI+Ft5+ypvEg8K
xk3On/OgXQGyjWD/M9gZyB57v/lu8NjGnu20KeS1ozHBod5VafjB+EsZNet4TQ0H0IcZVdn3V6aD
OrAVIl518HUGzFFEQYXR5Wghv5Vwb6r9w1KGG+nCWpGB1wtxyA214L2LHc57+Nmf7V7drbBki/tp
vVtANwUqCJ1vXZ6mcb4qnB72y+Ls0H6N4N7dRiMFE4U5ReJKeVaL2rN63LZ5fZh48OEvYNO7TnFT
meVqKPJrG3p1AG1UxlaxsV3Uj7wUVSQq++SF/rXfA8CvlxWe4s26tTv4Fq3FdGu5nnUYPbNhymSQ
PX+qim7rsP5VzvREhZcUtJPJsOD4986YEBhFwE2ufmqC0k4G7vBodugOXMeEB0PW6qmFgWrz2ZaV
H/M6DKCd7oM8NU1/Whm+jsR/0SsZEj0Mp2ouXzs53E08REdY74nuFcpcHQ0TPLx8aCzWhZvKCjBU
RU0CXzI/Lmx5yyq656EoIhKWDswlzbOV8zVjeQ17b80usOaYzj3o1H5BEpmPIM+53l471ImrdXpv
8WfF4eRfnrJ86yb93HfWYQnDq6r1Zex0Feg4mrXxWnsrGkqsD/oOpfHKSDY11itMZIC1QwcTgGlW
ejbksSY4+nrOciN9/jkP3hW0CA9T174UrdMngQeXp6WiRVI25WHBPjmWL7J+YG3S1wHMet3qTvOy
jJxluJ5K+eDS1kSd51+Pff3a0PLQl/RpocaK5TBdzyE0PrUHd+qlbe+9IsR/S/l9hfL45Ip1fiid
5mNc+bMzg8bUzV5Uu0OX+p25XxqAjwTkoNR25O0If6iLX+SdU9l31XjZSnW+him4Vx07VEXwoEYA
m/mIqjvX6rWbgVdWTMIYtwwOS1WDMO1vOU5gCAX+zmk2fQeifz04UPjxpg1fxINXc3hSiOaxKslt
OFsmcpz2jRPyhez7UrL8vRuNDzMRb0d9330I8vU8wvGczu2DhIxQ1AYwQ9Mc8SVXtwR0vxgkqj14
+WczTTM2DoYq6UoaG1gOJh5QgLgMPQhjjuM7x0nOMMU8QiCVpxgxxZNdpHkDT3YxvRiCstqX+Us/
gBmKmVdkuJ/1hOmoEdZ5mEwRz2OPqkDjb8rJVw0ekus5O7SFFIgEFvDgEIH7kB9a3R8Jr65z6o6x
pj7WLSS/K1hOEs7zXUOVF+tKdrHqmz6Gibo+FXaeVrZPopYN91NfZPZkbdyLwrVV7fPctWLs/97j
cpwCAulDsmBXYHCD2ObltWThp5jd8xouW1cUbzbPKeCQ4qTb/mFgzmEdW9gjyuAVfcRmLMA6tv3w
GnYdODELiDBTUV55ffsEKd00901aDs4tz4PbunauIAoElL3Jk36g58G5GMbP6yvUOze6z+97Ndz1
nLONN3SwdeWrhIgt0Mlygg1HD97T6OYvy+iDGUZ2ilapDtFpaK3Ty+oBUeGprhYOXWOh4eM+xEwu
T42BpC27iDAU6qls7ANpBCbo/YjOR5f+x+JXVubU7RUL6PuqKz8xkz6oZj5Xs/9CmhEjd8hNRjVs
cIvYDeyvKtA7FShorJWQawWzEessvo6C3PtaTH81T0NiT8qLKCY4+ajPdBLtEV64OShnVqIZP9MC
8jIrXFehnxmZEV8ZSweIIg2FIPSMLkDfU+akqyxeoSL83jmAg6lzXhtzPzphbPr8EKguCoryrmdd
XJTOdrU5gkA9v3cVbm/oxxOuPrwZNUSQu8QQF5JcNQI6QD6H0aRk5SOifFo19aca/HTAOQGaZmUj
7ixEnzdAyhIbYugSfiijXWcr/xQl1CtrCP+Wg07sto6dkhxnIW7C2ftYsRAZwVUVZoYuXHnoA1Lv
EJFiOdYevBnC6mMYmrSYvNs6YO+WeOywBsQd/9zMKvbVvAvWPIPragxx5x2WkRKNoNbbhGNSAmUT
K+CpPZgor80/osMbnN94bP241d7dKF11BevBDXZlU7f+A4fSIcp7Dfllbj60b13rGsRWYR2r5RKS
mjU2RN1g5pZ06BqlrBAB/S7ijchgURVzeANFtbFAPgSnpwkuoTdI+1IlRdVHnQQzscs3lkVUYgVT
Bsfe24HQDeNqv5LqI3d1kk+5FS3U3new6TN2eR26ajMzvGTC3XsAyJnMnbhR4Z3n0r0ZLgIxZATo
3+1tgoQCxyQdOYFl4J/l0XScYEsnSrAzpqCKdYgLjbzvgjG5KVwfxBBTtNtB4SgYBgllb+su5BqL
mkmHgeYaNsnYLx9sYElYLVhYPptQRt7yJ/DVTS5P2PPKJuI/SVjGjT4yjV28ThBtI5RcW4N79hx2
7RD9ioHZfTvAYRl7JX6vExlyTO8gZFquW0U8LIY76UicKpHt9ECmOTaB2Yqi2bjCtSIZlCdDx8dJ
iaNxaw/lw/Aq6/KmWQmsRL0hM5CuWQMH/3v/VCFoIZ4PKXHVzZw7u1b0+IuwBTZZ7DI3PVKbVZHT
YDoZhJATFp/K5n86JY+lQzBi7KPKeMfQKZ/HsrjJ2XIykDfGH693nVdvRgzow97JdDd/2BY5BRbm
xipgJ9muVxPmzcBG1xh1z2bq/W3lTgcjrHd3LPE8XXrXu/5bNQdY3nLKmHvQIw9U++jkBGqV3fRh
l9NV2DS3DCM8Plcy9hcJsS9Z6bgmddopdrYGkg119UoWuodGz1fXUA3inf3il3jh4JE+4cMjO2g2
fLWiwS+w/3aZry0j9gFRXHXtei18nrHGey7huj3L9b72MTgOJgJlSXJTOXMyORWmjFCbsuTWF0Ik
uSqP0oJLR2nD0ZkJDO6I+iB8PFjlkkHTBzaHGHX0szrASy3f6nIOXzBi5FAr72BOipkzePZDe00w
GYkE6zYLE+cF6bAP+F3VrWCqD3ortXv0KWMRhobXAJg2DWTo09aRW4h+jzvhYxw9uxDQoMuQb5rA
9qJpWWwgZXZ534m5xaCYH+oS4tizoONR+/Q1zyfM8zGDKWZvPxLtJD2z/EvNWYitgNteOY5Pndab
yV2+vKl4X40nUgILKbQqrt5PRMtkcdS1rL1NgJlNOQbHUtH7uoMoMuXr45SjfW7AsNAE6uYVnRPY
lZ082gUPsyHksLa9+sKPwexFBOSqhUMwav4hgKwr7HbrUd8TSOs363KSqxPzSW6NUduG97Anm9Jw
FYe5DYq90HaZ0WnyU4iZxU6+3qm5eIVKGPgjvHry8tzJ8DUQarolLh1bISguIllY+QeqMGHCcuhz
E4uqqPI43U5Nu8Q4kFsSasw9UY47PEPCfeTu2kEIB9VsExzRUP0RxoLpi531VYsuxTjpvNZ71734
HrEPWof7saU77sAdUVL3RhDrTGvfi9jFoBbih0fKnctThWqqEqc8qJ+rwktwqE+lLD4G104ZFmDH
fDoJ136a2uZUriorA3AwMFSv49Ab72AWmiH0b/NZ1RGdAi9tvGE/E/bGZD2lbe/a73LEK3dKNaau
sOPKlqdibe47lX+uQQklaFSQzVSkod2hzXJuZemnfHU3snH2omv/5K5j8J0lRuKzSQwkca3AnMVk
bkO0bLKir50nzyMTLloOb4FFm3DjBe6ecE9JYZ8eL4va2iOyji3mbZEbqJ31zbue2Q40xauKrKle
Si+xV9OnuRzOvC1YTJ2hjaUS947nYd3Feyc9nj5WYfdWvixbakEQ0220vjyPLoKn2pHn3cNcQpjC
XZw+Q8SGloQSQ4KB3P1qWXPGdRebtr4nVnVTXdDAPMwRVBsJILItVKZHrKvBNDLGe009q8Boy+RX
ptDPY1FduUExp2rR9/kciA3ix9EMQr9M3LuGvU5zEJWCT95Cx6iY+osRT2e2zmTQ31QltsFDKKv6
NFnhqqswBI3A4IvbDl0XYGk708J249msN5O3nHgQzBCMd2u+QbRHooTsFV9Qi4c6yiFNk44SxUFX
UAgYCTgNgYyQagvDLldfFyIMr6t+fBD/9HLhawPZ0kerNiIdArLHwlVWEHCpBgJjFmo+UbLdaxnw
bLzINxftnYbRYynAyYHC4m5Z+Bfnw9U6o8SBkb0K2akoQfGgPZ5cb0AKhBQMsJbNWvAj9/IETx3K
OdMOaz4b0GU22FK+7uD5UliYu3t5m+IC3PVreUAkdq7GBeHfD9BewrCrY3gqAcQCabBD1bUv4V7E
SBW3Nilg/FCSFOS9LsrL/BEODHBh5v1eKgcoZsWWLO/0+2yq1GVNbJXFB0ghcBww6CpDBUFTsJ76
vjsWbpA5pLorSXhDjLNp8cF5ZyMrekc4l2/c3NuWBdTF0L885b16Q1CrdtIq/Ru0sOXJwWLK3taa
3sq6TawGPDs7XKeka7Fd5AXHpl1pZM0qhGebjhi4PtMImteivbTu8itslm5Xjx176n9Bm3Zb4v71
CpMLvmSkDj/4at9U07yD4NcXHNpZCk+TrGraG6O7m2ohxUlPvorqrjubCn2ebllo4lWqqzwsQPkb
eIjO1WPwkvA/bd16ieOt2wr0lMRrnANr2nCjZupuVMWD7bKUmIq4y52p11MP12FwXW5JJS/aapO7
HScoOoRltWttK4WSX3DfMwjj1WxRaajRNoVm2k0rffOMkXAABKVJ1U3ahuVVtYYHXiuMnCYjo6oR
Gw5VpyHvdqaYNsaUV4vXfGAo8Gi03q1e9dlg72zl6PoLFyOqHrVJ750v/g3rCL/K0f1022rny+Lg
KS/ha00A5kx1xPV6IP7ybgXWDQ768xTkdzUPoMV2QT+43aUcTD53CLpUz/OuB+WKg1gF81jE0Iv8
k4CTc9z3bY4edKgjYiNT1c4JDKWxtKOZXYccbs+9uGulkFjP6V8arN/5aoE44PpCg/LsdXJr+zN2
8tjQREMJ34kiTKoW4YP5K0C1gBxaMmGRWJp3A4PyqAV5Dqy2jNhjhl7mmgd5ZHqxK5fqjHy2JdR9
LNziLl8ctIH0c6A8AL49PQcTJqdBewoCOxPemnCEm9i3MeSACp1CKgAK09yMLjm3jTDJ4rc7aywz
NNZ/YCidenAgBRMozvtik8viRjCPJCrsXue1BaOPbIhtH/ygOVRD/cTIcL8U0UysZ1Lltz7ssAdU
MqDpxp1XGYjngGluV8+QYcLK43S9rnWqPQaqJg/aaFj8TV2sGwxhUuwlJ+FMvzAZxT1G3LAG66SC
8Fm2Q51dzAgElShYvGk7EJi/eHSEiE2AVtDUUTHCdwaC/D0UCWz4F6lGxs0QoiOQtYmWEJ63zOVP
lovHDf9TUBQV3pvt2/DSlOQV2G2SN+25Jqt/nMPg4qUYjluHWrCPKVC5L/Cj2C9ePUdMTyF0vNUb
YW4D3MNLh45EFrTtEQxo0nEQCrgWcQPphBTObtnQkt04jxmK8E3vlGdD0UP2ZfNIlmE9tNI/sLl4
m810CrGIHdU90L2BNdj+gR1NpIk+wGHjuMLClxPTAxKwl9QyFsZ8gxNEZRO64Ht58HA1PvYKgSuh
RbLfXJAxL4bHWQiHuS1YmQfbFXEOXDoYxB7dTYLEtUdf9jDTtY1Vbd8WcB1FOSd2cyleQ4swwBgk
E5wl6P2v1JKfbQq3OTMNInZmamJS82ceQgJnWr2ttMgESnR4giTEppaWufEMuwYPUewosYNIViCX
zYN7UAhUx742X5p3LTIhBpZ4zOjQbLDnmrk8Dk3zlnfd86TZVaDdJAjAFUHFwtf2jhbOy1LWD4rh
EXtGYMbR5UPKKN4FtBURc6eNagCJjkv3gDe77zzRpEogi05dUGeu6iB1z/N1Jxd7AKmToRznvIrp
PHWRpWcTi17esE6e5rLY48s9aW9VF6y3hC4beWFNvUZhjlTj2+PnBL4p+IcsyHRj76tFHrjir8va
bou2SIZLsza1IkIPjnYF/W9uI0tIC9qPmEcD7UkXS30oKzzZfbFTmh2NVx8xO8M2QDv0kbUubxTS
cWqyErhA7NsBWHU4jSCR1pjxoEYC4tefK1PuBz4+1i7iHb7gpZVWgJjG46SQOckaehEJ9EkALXe6
FatkXXM2cvqYF6wn2kAae4fBBlCkLLxrBOCfoDTpVIBvHMwnWX0ybqdirA+OKzaVxHlgRVKrKTYK
3XD3uNgMUKp1tlC6C5yQcRjixlU7yZ6d6tq1YERYQhWywuZpAZbkWOxm/8MpAtCnE698ath96bZx
RZoUvfSGyR2FiMbC3ThcmiNx1tsFQQxEtoXid0NE0wllJgDNFm0YV74T5cB8q4llLvASRyT+wLIu
B1oIk7cxBOpdJHD/TnldJ9yHOJVF3/tK0UStwcahZxpStKMpKZqTIoBfufyEa06M9q+BOIH3WdYD
wguEkoj3tgRA1IP5o2V5PNvvpntAIfcGJ+lEIwhRUFWc3rISCIG8zy7Ig2x5xCQiapqrzq/esFS5
JbqMVndIxgYhwl/uFn85eyvdAaJ+Kcq1A6PK3hAP38zpoZ/iOlE3VlHlQ7xireAovoT3frVuV7W8
VRxj1Yps7YKCfTPFmttRPY/PHXNiYLygVgOco8tbieFwnb+yqtq5kzrZnvO21OzBk0cqbrV7AlCW
ySV8Ki04QQ9Bc1R4zsPQOfEwdndgXsbO5DwiXV6rFvtJ3Hof1vbBnYF3Nv4fgcIPUUi/BuA0d72J
5kKdalIBfukS9IZXTuXfUGvGyQMJDNMK0B4gVt9OJikAxdWIkqK10955zl0a+faUOLKNGxruZ4fc
qo4kVIpb2TcbsbxhoJm10sWT29rru5K4vDiGCBBpi136StTvMwW2ic2MCUnNw7VwH22QBSFVkyHH
INMD9EekbvsR5UPr7ZoAGyrOeo8BetZQtp1wuzsZJBdtFYKNhYk823izTKu4rmswKwo8IXXqCEla
NPiVGna2u24mjHSAlOJ9vUtIIYnhsezctKnarxwCcsDw44sWogvCOOqWA0OHMtOd1nOG7WuLWLdT
IW68AnmizjzcYd6HhwZ+iOvKdoIgtvcyBHRQ3fQYQvTjGrsu2VVWeA36eTROOiJ5b8X90nzimh94
KfeD/QVVoVQ14baE/ZlanMcOPpH1EiRNqZZkMh3s03SIqFtdjTO9pWp6hULEEgP1fZ48+6YAexyk
I37TTxiWhd2WGkMTe1xFKgfsBMDhInJy2IEN9tviWVG1NCBpFbdiRGAu/Y0MyGk1axUPLmBkxPad
M32IevwcAsyKnKTqNUZVjo7XKkcRC65RA7QK6+MQyIQr3+X0hM2fmugMqB9WU94dm8Kv+QrimFgw
Oq7Vqwj/VMtzkIdAtFU0eOeu9mKly5uufSjsBi9sxVXDIzd2FHotjp0Vc5duVwMjWdifSfbiQn2h
EvLEkOdBOcMftOy18M95+RE4UAUIrINqt8jiwCWRRrzyqtdPrpNyk99bS5BNdENpjyAPIULLa2Mt
bwt9dNf8vm6bjzUvNqHdo/yejkQK+BsT9Z5b8NVEVms4ZLzlg/FwvbwPVIexB9Q4zMdrogJ8R2sT
6udwFJFU745F4wLm2PJCysq7WI7evhGAtyZ51nDfQ5kKAKjQQG+flfFQwbn4bXU8eQ5s37FRwW7z
i/k8iOmX/Z/aTyfdXqGpIP2NBwan9nikbBOzEe3LGnv2SUi0SqVIHVjNdgrs8ymDO2A4QQAqpH8W
6FcM8DddOKzPUa5Iz8mQjGFm62/ydo2bEdOG4RxUT1AD2LZhk4Lvn00QcVJVfhbuunch8mT5L74Z
nhok8eAfW1+IzfvbxcnRut+4hX3oi2HLKdlxH7LqxVlPFq77m6nvHUjaNpQnNoHYWMAPpU0Sp2xj
H3hzwaGeVYwxUu4dAkw2hPBwoE42A2UNu/XICoY+C4XphCnHUB46rEPNILIAf9kFZtq0E7CtGu9u
RZ+ypIAGEhpOp7Z9DvAisMtUr1hRUAl3W4S9a1P416LGOwxkTM3TXHCwLr5EiR61L+HRaiUzv9FA
RjDoi5ZRbZzmBVQqJP7bpfly2r2xH8JSZJPtxYOCdEG3awf/rMBb6zsMytgX6HKgqd4UKGpED1Vl
/85HwA4u7YJhOPZso0lxMMpCEffsmTZpuikDpS+FTwb08N6B7G/0OJ3w43RWQUw08OjeOa0VvIEL
EG/GFVOrRcDlAqAMffZALcRAA1MJDApMYrvFcXBQJrn5/RKEmxVwpAv+mo/g7aCaFsHVWj7a3hfH
P6gbYrxtPwc2dk5msZsAMTNAO3RmKRc0qUEhwjwLbwJTnggimxtoiqRjO2cDdNV6FSQDgkzdvzoD
LI7Fo434OgTzfgwLOAM+Nkj+bEFQcCEf30JIF/eSA10Y2J9pybezM78AksfClI9sfRFE6w/OEr56
Ut+7ktxC1wXtHNjHmDnVUTUgfpjula1oEEUFMUkX2RfZrQRm3BQYORYCwQvOzIq/tXIZIl5x3KDO
jrgHk8rV3RcYWIwYZJtwOUB7D5F3zihqIiBZEcNAyK3nbbPWiYsBxBKyHWjsGXZgSDxY7QtkGEEQ
WXM37WZg4EX4PoToRopnM3agp5RZVyiZhNayrbj1oGrs6zU6qQO6DXms/CYpJXbT1yD1SnINvfYX
yL1FwGazYjSHppUbp5NnJ1ifWhibj1gGGRSLMGnGMWowWfXrTWHCN+q0SeAPqc+QnLRtEkfBUrIe
rzqBhZFivsOW1TuaX2tTDvDmQVvHWXP2uRxwa6Yqxdrap9M19xxi5qMXpqoGnAW1LVpYJwCC2ThB
yE2zFPaYu7JTOw/usqGs7rFFdl2F3nmsxXswwPqUsTvqqpe6aDeXKq0eOgRAZzNBhM+IMDWzlyis
JcEGc7hFG3IdhsFNLcE7wmmSVTFn4Qil7gooqFy7KySVOweFguh5BJfT2DhuFuLfwURR6N4wr3tQ
WO6qBaxkbOCtFTLy7G2oPR8o95LO9pGyvDsxBI+zp7O+HzAL6GGzo5N1cRPVdDxeHHfXXI4hPBXB
n42xKxX7WFUqCMT42stZ6/w1XmAvK7/88lOA/xFaPhpYHWMHbaBh2gIT0JAPjhoJ9oCwYtqCFAc+
RT+dewIXYSgE+ZFmF8BIP0+WetMMY6tufPECAhmtEF0P9cthv7Q5psCuj9zknbDNBeOkCoXTjFjn
qzFzIIkFM1cI3Fj4Q0CDma8aMmLJ0LEfuYV9L8Xcy7RQUWCho5R3dpCD4YC7tKfCfwXhRF1ZDQ60
JQDKIj0NoKlgsQvu4rIjB9/D1t3qw7cZpguFv3ap5KBPwGgMYhaXA14q9slsB8OM1qc4uyBFlJL6
2ZCX7+Ag7BUa4RXvIJkLKGEv/8fZeSy3rXTt+opQhRymBEkwU1myJihJtpBjI3Tj6v+Hs10+n+2q
M93lTQihu9d609L704QdLzCNbexXWWg7asbv0ahQNyxo77y/6zuMZW72yCQqPnqsyFS4INttko3r
ie02igMLVIs0CgT2yG1Iql8XZiWujhnYb9OkdjzN52mg8jPhxCQhQ5vKLkMSnxD2xNQnEPpduKTm
XrWNu9Od8blYbGfFNNSo90v0G4YR8jislW2pMLHsYyssAoX6BVCQQx1+2T0vyvu2gIrYatYOuSez
GH9IY9lKPY/sAm+nDatXG0ff5lkIbysb+6gV3sko9H2yJG7Ym+ZXZ8g3pQD6e23rT2ak4yKicOr2
Ws+xLWDdOpK7LUF90GfT3m5MxbtWTFRBG+HHHrRKR1OVrZMJAMkzjM+29a/lVDwVXk8ROiPFTLZu
bsJ4ORtDehyNIOBwaA/DpDRQ3mHVlea+YUCuNwK15S3MQrmA0oipYWRI7HRRqxUNQgzduswmGKRp
IUESnk9zqZuRB85C21d9C4eDO48tgfMh9rZZ5dqhgH2M2+7ZTfyIAcMeXHlyN3levhGVeWHw7cHq
pl06pDnHbrFryyWU3XyfdngCB3hJqNc1B0mY+fqBKPNnM7HvyVx8n+LBe3bchpFshRe1+D+l6zpr
sChJWczOhAXw4t1UkiOMG8JfvVwPbRejjAEDppabhkSEynbDWa8eiJTbLHLmAWB26G0HABt8xIwx
L06OmayQC+FlzB2+Q9v54SfLNtdciJ/xUslsWCMAD91hjBDVLnC9cbeuSvNeNVRhrqN+8BKz1dSU
3s9O84+mGtAigO8nNqWn2MQV54Ow21/0EethRNaKPVAFzT6pl31ftxcXL2iq/PTsTu621vxH2Vif
i2le8k5G3P267IwXv6nOiZ+ObIFKv8unuVh7/gj1ZaQ2AnhxdEqGKzjpW26k186N3wuKqUHqz4p0
koobIvTmZzYsZ5YgFVOm0NeRt1RN83NVDStfzT/sGLZUz9WD2/onK+kvLvIVl0pyBATvh9ux1Yzn
up/usFZeHV1Q6ctNJYeV9MSxc9yD21crRncCcjtrzazOhtevl27cFWl5HPv27Gfmbqj7g9Hb6yWF
SNH84bFYmichNMDq+F2fF7IzJJ1EoPJXkoz2ptTe2sq5y2e+hdoOdh73GTOD0JbW6xLEUbzUr4WR
bLvlG6p+m7dW1Fpt5CNAYMvaGw4RcGo+mbkK54ABGvFEa+iqqNenxyVjcunUH/M+/2Hq8xmgJiJA
M6VdqIlDSKmNmmU/Bda2U/rDlOj3DJI+1cnwhHbPXpmavA60Eh7MV5Fov7wUW+uYDEQYqUvMGMGy
IF5A2flq8eLXWldPlUd/FAzWye+MxyaHcy4Ck4aXLEjdtc+zpz1muR2EnTZT/iMOD9rhahrzE0q/
S2IUR32M94ah70XX38/jcEiRKTF5ff41FgWgTuWP9HjFk0q9ATk5yGDK7jfE/g03GX/oldai/2u+
Sa5hyNuiHZTwH/rc+p5z7Ntwsy+oFSLPKt7b2PVDt6tPhmFt4nQ4GwQqb6xJ/DRn+ylgD+LUWwq4
2OKpaUdIQWbC7wO8YHPtbgl2JnLUqQ6zItR20eYfFOGhYbpsJAPpbFV5HHrnrKoOcUaDlkXL55ds
Utti8o/x0j1kIGX6eDJcBZkDEzV2kahfgukHfL1h9SvmPrsp5UsSHyePbLC+YA55xeqN93NGXdZ6
e0/zb2MYDimq29zrkdgwwa/NNP4DrvY52ZiVGc4UGKpdwg4MQzMut+O3qOgExFlf7GNJiNNN/yFR
IZnj8jyYI6lrzcn0/Qfddg99GiCn6UM/B+bP+TZtPrDB4QV69AWxD+FcVfVDK90IfRZ8dL/BcnmU
ifamynSrlRRZrXvUg+GMR/jJ0Od7t3InhlANP7s5e5PMdqedYNTNIsj7HYq1qEdEVS57boMYoGc6
kpYgcp2popYbmRujVDFTAo8agoHNdOBs1Itn4E+aBbx9a9NMrqrgnNCtF7sWX37lnLCybSd4z1Ck
c7J2WuuhIecwdOm125Rz15InCa0E6uqvshFmA5z1Og7TujGh6SlTQ9eLN4nTbplDdNbiNIkycNzW
nJ8zXe08MTShYbVv1dTfx0m+df3pEFj9R+m6X0SwO9F4K2t86JJ2gbDJbMlm71h3SVybKzu5nYcT
EsOpXK46wZQrEyTguLTDc+BqF+EB3pn9WcYQWqXVvdWGS+WWiYPjTzuXuaH+4n7FNxqtdfQ8TD15
l4zLFHYzEsdYMxnOOt3KMNsHPLfU2hC4DuzY+wwS+8mSWNcW3oNYGWKkCdUiawA46D0IpDqLcipi
nf4Dx9iNdJ4/QOUzyM8gtDXjbGQTkHyny+yQFNIF+i2zqKX233mOcYXn/bCWFjgg1dd2Vh6yAW49
rQb00a0fFWmx1bNnQuPCmAEjPQNFAnFTzPTKeWDKbyST5dnSG8SN6cJHL19gg45ty5ergtOkXNB4
GtJCTx4nXxw0r4Za1umWDYCuzE8+q4Smop5uKebxZrEk79+VbymW8SSjQrBKulU5ZOsCpJckXtag
hXXI5PDKdGIjliZeFZX/S0n90KHApD4OkPtxRWs8dZlBDd03TAQchlcA+42VGqiHRQnIQOy0Nry2
filWcUDCgFZ3d0Zp0zzFQaTbgxf6Xr3R9Wrr6m0b5ilbiSXXysppFQvtRUtu0ZiNYGZlxSweMjir
L9Gl12IBbvUS96Exgih1vadEtBEVD9rF8az1Q2Q6RbZWZUvfzsdWmtOuV9VFaPOzMRrXZYrvg8m4
zm7GqSGfnU7trDS4U7RvMIKXMgZB9L12rVv1pneSS2n0a53mQZAC1jn9Su+x7SNZNQQiOzIkNGOM
dORQwBVvZdGvnaW4nVYb5qcdpKZv58G6c2+jUBJ3G+fVvh2Hk4MxxyHNl4YSSS+L/LOM04Ntjw+C
5HAx+z2Jb/4VQO9oTqjK/cKAyRasdbubtlU8o2LuL2QX1Guv9X4yfvPct5zCbdEVsPjq1+KW+yrN
tS245fPckXrspO6bJdl2wZ29OI9D/QYuBv54Z6eWvhk94dBVIlFqav2tvB3x7Gf3aSsuRW/lqJxH
ZC7En4M2QlAUUyPhBWkWqnp5bdp870C96A3hNKpuolk5LOBRO9hiuNh2QwQB9JbZRlpSfWWW9pb1
/P83mb2bAbwX7MdavFeBRykpFV/0JDdZF1wbpvZarKSwM4WB+ko/zZbxa2wyghFsswYQED8zqKMi
E+cyrz5zD3ZKb/yLNlmRc8M1Rit5cszsvkwzL4xHu9xMbhxVTov6rWT+G/gzJcKabXhdO+O1YNB8
Lb3T2LSvfsmrye2TSOxtrtwvu9J+Scj3ka0T1Bm+n6UzswkM2PbTMn+f9fRcsfGjqHmyacQ3XO+r
mJYTbdqOFmxtBMODySgzpxij2bE5yMXW489fFLENiOcDhUDE9vYju4Mj0AYMKeqpMUFpJF8AjXZW
1u5dP7+zBGnyutrOOSzxyAzANIaEFQg+KXKzkSHay97Ll3uzVpHRuVtpLRcSIIjeTLaJq69RuwK+
D2CdSVqtFt/f5/64KQtM9F6J6HPsDglZFUbT7pbYvddddTRc9xOdCRBulhfruJojcKZdEFcndlHA
5NwAx3VKSlW1XMohPVlueTB18Tj7VI1LJ8LaA3RXi3/sgywOR7DsAwLJG4IzIbPp5EmL8y7yLQ2V
9E0b0mPBrFKk2/7iqVWKRUCfzW2aVVgOrPdJs/aVDxkxkMYzoEGmbtsULaLjYdpqmfUyZwS1pdrZ
mV3SepCjiCrhUOuqdGX7kHOaMpFBVqTNyDqToZDNe1/MWzeYTmVGmq1dFwA//OsAeW1hC+gXnVGh
Sn7f1AytBuHjdO95UhwG2wmlyM6F8g5TwmFlDG/x0j+MKou02mAKIKLBet46onofYkJ422k8paQJ
SHREGFpXk5JrTS5PlUoivnQXbQx7DApa5BlAtfOhHF3I//5o+KgZnOdFIpbJ52EddPXVKrIA0MU4
6PV4SNzyMhnepgOcmR0Na4dcZcwrCY1g2QpvMFdznFACmR8CNKw1VYQscjPDca0XG/WMQO03Vvo6
rcsHbreCi+Ohubr/UUFgFIF2VeawK1hYdf9i9NUVznBau/ryQie+bWO8WiC7oq4f3UruUxUfpQOa
Gsv95N94Y+eMm+PSDsFJdM1K3npew9n0Mn9dlLkLjO7YZz7iD5RxbrdJ4P+mrLiU4qdwALVGLIMc
NV3FBt1vyi4+MTp2XWtJBFixTjy5NW4TFvLbLmaw0lM3RRU51kgSPQI8KjpgT9s05W1WAxJtaeFW
9bVL2U10Iug8LKSiSp8OAA2c+ygP0pnpYOna73rq4Y4er1t31swreSqhnzq/DB2d/zz5HF1qzwjb
dYDjZ7r1RHhrsiB5zfqYXqOPmuK9KrLPoAqusvHHVTLGYQ+d5VrO0+h7H06X/LJFDlmbMFOm3Sxd
S4qKsccARRBNtXdKVKzaE9qqz7HUT6Uzb63MPA0VlJZRPnszONlIyVK7zVFP5ucu4wxpzOKIV32D
0yms2VPi5ZfuV/cq88OhVg9p5WEaYLhCCyMT90+LoTbofGCLyauZKZJKEnjbKdtXEyduh9MqCHbJ
vBx72e+nxHyKqx8ZMGxnqV+ywIRqxnSWpGWMqtwOAek1cdFxB3W3Kj0tKp3y6iPJ7ACQy8qLVDZt
80FuSs249j3LgLwqMHR/a5bL9+A7ZqgFQ72BJUdJgbSPIoHhw7xHUhjKgMjgGjGQQMQ4jDur6M8a
9MRML3Sjr1tzeupqbzN1Hs7Wr7hsD1U677KyfBMNulgiH0Jt+Cjam6ZA5zRlJkfJXmIGEfmIQCYi
7AF+0yQPe4UHDJUx2/2qMtO1CkBZpvLH4nhnkn7WQHcbOSsUizeOM/tKTLBTaWF1gPzvxv6OCVuR
77hbvXP2BY+cjCz6R9S0sJoptGw3+qf+pjgeCchqWufJujH2HYOyJ8059q5711r6gcSCyOv8s6b9
Qm6+8qgw4sH/TAZC/G5e08onNS5nj6GNqLEPTTN0XLmy7PY+N+Q9AvqVWbO1D18OfFDeDMvKKJhS
WxKpbchnSz3OiZ+tvBl3cqypo9f0GzdO3helLtIvadmo4/g4vWleGT2Av6LpaN1V3gMlzz3FAI6C
Nt3mpbGW9oLZr9lqZnoKWskGiFCpiINNNmrgxeW+FoT0Mb2om+e7irEnaRMfxkpFKXcyMw59G7tQ
uq15jC0nWSsOgt6pPEqvht9btrq6ORXAZVc4i5CrBNciJ33Ey7vtnLqg3c5xBHIQzQieLmok9mKL
EP59qRn3QebdjiPdW40aA70QZYdOkoNp5rwgcqWW/Ece6O+oPF0AtzKI98RCMJux+FH732I0dqB9
b25R7AfTeEVAvc4CaGBjugQNWlo6fIQoL2kn9uXUHcvMuuuCdsK1Va8XL7sXuezxKpQbhaxksPrn
jFMOnAZLlRzuYOs2aa8dEoWbz043w/hqSAV3na6FJmYAB/tbGGrt1NR7S3kokY/qaXaYS/NVKu9l
KfAbW9yMXmx8VgglK4ARnLPd3JfCP/gBBn1clZTj6DGQB/Dmj6me35X9sKkLDlEJ8E+TfpmramvL
bp96yd68zXrxuvyEuiysyvlh6Qcwj+rQmNiPpm5vUgjkoxHWRnZuGHu4ssf44BraJhfmGLbJCD+X
QInhM5rrjmdpuJ99YjwFA2yaGzwlVvqh0gpKJ9v2FBaeZSAD9bbeIvcaLkLT0/Y1fjQT5mhYDFoB
AFZ4xqPTm4wY9ep7EsFWbiN3ud2H9mzhwmTETQG0648fovAJVwdJLCWrq2BXowfsnCzU7+MW4YYc
uVCz7wbmvZbzlfYRzoCJNwt9gbSPglmOVOj2qXPFveGNR/q3k+PF0WKgw7TRNRZQS3UV5YChmUYo
lTZdPQl9nE1cgGA7H8GT6R1SQWRgygpk4F6V8W8dG74FF9tcnheIrM5fkOsgca2tedu1+qYNWkQq
bX1hbR+6qqs2ZpG+KgugjwQyvRZo7q0HheYOJZB86G2QwaTVNqNfH51UwWu6U6im5uoPaXVFv7Qv
Unaczo20rr1D2XfBzvCt5eKjy+2a5aPgPqvulOvFxdZ8J6r66hy7xWNtdd+mwN/kVMfRtM9Ioyia
UnXXK/OAFdjj62zWgZU9aHG/V52ByMOZj1QM69b1fjEPuUEhV4MwU39UCGNWzSKetcI/VGp8QyGY
rkTio7ZR2aXUVThpkBgAjk+Zbhg3CvgNyG2bKn3fL+65UtMGWJ9j14nRL9MFmE3y0TCa3nZycmF1
lMZ4h2zAWIFMpcUsZ4za94QOxzNkuS4W59fYMQe6zD/HyXo2Rfps4rxYaZ3AiIMqJRsKwvJar97W
Ix7bPG3uii65onyQu8o2vq1C/Wo1/cmcjG2GQbnCEaHN6l2U2d1i+NsF5I83CepdN+sCwe6qcDyk
kLjqtBmNGxOxztOMBdql9zeKbTJ3D3VJM9406iWZxQURiw72lb4w4vCZopeMQjZGh+gXYYP5pyNa
nkYeSA+JBmnCZN5a0cE7eLdS2DBfxkWswS+eapAQk8q3LTBJauaLiu3lON2Mta2OgjSZH7phwERl
PbE/JasUH/OtRrb0ZecUCAV0EyS/1BFWsZlosXuyFj8Edl0HIyl9SlmhJRSQeBomCLx0yIXKYFJM
iT62m97JN5pOhQL+rcvtiHWRgVF55Iz6OY3Zv4N4vE6peVyqmw8hpQ9oXSTGro5GcnzQpNzEaG3s
lnpy8ReE+qqh527u6luTo4jg5utQ4RjocCbB/LjE4inNjVAA9mxaDw0m47bWzHvFtjVXLAojcjSn
Wue4lFadkjup5QStlVd9aiP05vmXkTRfEHaEA5rVPeZq2p8ENYnaucLdMWfL20+6/YlQndHrKTTX
1LZblCAPnln/HBQSRB3gQpLXbLOIxGJu88QJ1r2mF8wOydmNG9Zkw1HHoAz4JzvT7sflw5khPauS
o3fUise+qR7TmQSiYHhe+nGjQQlOCfIsZ2LTQuqxJNrGQK9B01m8BTFkhzvmd0E+wXCq/tX2rY/J
MXajo3ZYS++N3A2b2drk7sytBA+YHL7kPJ7LgAZfb+a9M3nPCBY+a75JlDnI7Zf2zbSsYz81u1pn
XygD7N92fG6EjYsN87zX9y9F6Z7GElWXX1iEzBTapweAJqh/WPLoewszfZhNjhq/YpBruhAhNr2o
djq2Q75WhYsbzPpYrHFTZwQo6kRMWh7yD5GAsvklO9zgXLoa+EYLIHtabzotJTBM0t83CBWZ/yzA
+SpoOP8iJxCRm8SK+Jt6rQtBZVi138OcTavCjV+yJPuwVYH7dYpq+MuV6EGYSmmdKCMw/bbBsdMC
VGPB9NZpg7+aXY3M7SI74DpmoGvdbdC2P7uzdTVL+hdEEqKto1iP90QdEhQVpA5kBlWvYW9cKBAH
QjMskvE4pP6jat2PWq9+erYNF2vXzFT3b+Ywm5yCrLEYdCu/41I+Wr5W3mnGjH9Zu0kfoJ/nxETS
LqyNVkDIeZ7y6HP7MlyWvuBwrpgNNzYo8wkqavonxRS5lD1tVQw9CCYhp5qzbczaDUWLtItIzUPb
cojaPeCrUMQWLCVYkWVdcxdf0mB+ECIbZcoGdULFPDaILyob4o0xyaA8I1ZvVGi4hQSBlVb8Vt3U
QBQT1F+GfBKOfhhcAGm//0Uu/yOEJfLAfIgMccPsKVIwLiIvzNniba+7s/zu0ubJV5O3z8Q1EFiK
BmCNrUhuVZLhqrLQmS5l88g3j+cdaLXVO1idxXrvpU24DSDBkkMgxUVDmdo+6RnSyFJD2JKm1gkn
bgpBfNP2eOqnnHrCUof8sxrwPvsCd4Ld9u9TPbls0fMnJ5CzykfdYopQEfmyQKg69+sh9WYAt+C9
QgW7ckzziE/5eWpvA415zo4Cyh+5O+JY3woXHWzrYXyLg3chmU2DSdzwTLwquaSBa69sjIdcBoyu
1xBCO5s8ne+Aq0jfF/I7i5uXMou/pBBfeB3kOhnnh3Gcip1lJUgqEf92Y3e00iEkmusht9E6N7jJ
3cx7cWL3KDDq1dVLV6kfi6nuMIuItd0abOFeQo+ILbHNdAiKGZ5uupSBfcIciNmhLrYansmsNsFc
CnGs4vKroCWrMr9dLxIFJJzffTuTsd/V43ooxhl5G1NcLWzvgp2TrI38JPzhrZhJ2U6b6ugQylj5
2qlona1XWKdgACQ0DawykrVtjgw39x3GMCPyvzAwfgclsavjDtdatfO0AYOUZP8hNHgOWj/MGwyF
89gcUHXTv3i/aIvOg6ZhngNGmDOCVfydyNArFcFxaupdUA/IadVWz20gIVPCXCTQxtoxvxV7hZ2/
J6y4QA/alT33p5bjqRsgO0CVKVJK+d0wBBHlahemtrWEVY29v85fbC/XQrdGln4zEg9Jg18zb6k5
E4un4lWbZU7uU1q2oXCPnucjggwcNplpDm0vjYRA9VKawUPfTmsp6TSrW9gBr//RyyvymQZ/O8PH
onvKqtWcFNBd7gEqa1xXWfo4VXUdysR/mSXhi6bc5/m87pvhJZnSbYlNb1eWmX+xjXqNPzICVgzL
hTrPsUw3qnXCOJulPzm9dvRJmgxaF0vB6KzsFLGmROK5SgTH7qiDtyvODXe8zoN28Mf5Pc74oxYP
LVSgP6oqP0mV3Xmd97lw2vMDLoWC85H33cF34udZGhfbIjLDpObxactlKbZ5jLh9hIK3O31jtvXD
QMO0zN4jxAGi8PgJjuc+12rQ6ew8xh0qy+o+z9pj5cAu6fXVCcq7sage5Y3eYp7llkL1IlsVr0xE
QNhsj7YPKTjdjmQR78HMcF2o+ZwLsJae7DrsuFujbO+SdKTmSndBjlDOMI07zMdPeqnjiWKjR+8d
BRYoF/EFNYY8FS26OtpdcNJthgdif02qmkiOEm43iSk9Zh+BqBKZYBrV9O4GPH1Z9N9xVZ1Gu49k
w4B400CMFwx+tWpg/MJ+6fcJZ/wma+1+a2TsIG2+IaZ6hFp1Z7nTF62EUeXds3exzWLZIn3FzwO1
hyXETQ6HqAKOuMUj7KXQb5hEiplCi+n+5be/JJeRqKvQZu695YjHIW6YxJZ4a0bu7JZBw+nfomSi
LEcKqr1p0vzV5zmxMaQDhPNU3ZlZWTxAPwNO1nY0poge/R5shw7OXmUuUHxu88GK2sDe3USJzA9+
W931cD+67+5uh7hNWPMwAAvVpFqmzcYDp8k9FCu2HdwaabIIyI9jPGncf7kLhyEaKnhBJKg6Q3XK
1L6Pbf21TOjXHOW9oeM5mO64tWv9OfCrA00H3UensHTctOqj1I9M8MzDQp+Sjas1v0p0OY0ocr4G
slaAsoASx63yJ+aazhywlgQo1sr7GS7WZxw51N3CCJQO+1+S1W+T2etRNeY/Ypl81Fi/1r2bHUqZ
nvTZecSadGfbCJFLhPqZzL8dx115GBpCu0iuTNRxw7zI7it2Y3vJ772EWIymP5h5+dQulPhVB6y8
4DSrJ2fj3LyUxnzqdJwqpujfcxTw1khCTuKiOLa0hDpPH/jwKA8zd343a1+ufZpo0nUS2ijNJZPl
hubJbApzr7jnnP7RaOItXZCjJ/1Gq3CiDd2vCbzL8ChU8gHtKD8DHmucDFnf4k0Bu4VEMywIOOnT
EgGrACrRN1Qcj3avEEemG8sAYLSCvkOcrb5KidK7ARaQpXWeaP4moz8rl/jf1sa7kBAXULe4h3tm
jGzsDuEv0jf+0uRVNq3kUFncvR8zO71z4VBqlV6HCc2Yqs2rPtzOtQrTUR8kL2yK9zHSFxe2LPQ1
DJX1AsMjUiioeJxCjyEwGIdSxLDo9Tc24VRrSnbiKmydunJ6Rmb/4I/2hby7wzC3eQhVh6x3edG8
5RVz+F6W2MjqAmM88nQrQM03V08D2pxN2y3gP/pHYWJ2HvKD6gUJ8MVpKpk4tDg/yfZ6bm0XQRHZ
GxMetwzvlgfdWPgCuwyVAeUBqmBhPbdJfq2MersIRTTo9EQA+qe0q6+c4yANhp80vFEwgUuQl+Ts
PMSrunCwgRZPY7Yc+r7cNEJD+85IWW/g08PzmaQ7EJubixIKHF2Ao0CWpjw+573JME2QIFz5yap0
0jEa5x6RVzMz98xZq2x87QtM9gX5/xsrs27lLQpZSteNgUhsKbBitLgRV2khc5Rf3tsiJ3i9IHmb
u+JEcxDVTsyEs+aeSWdRI4IvnW5hZXp5RNmGAncZdn1ePuotcY2pC3dj89L8arkGbSdXxkh6iFvl
7+DcB1TR197mA4HBPWREh6tZHgKI65VriktPcHyfBCGV3s7HXjSSBrukQ7+zPJmvPJI/WQevk0lm
b+5EmY2T0nBlaDiSRJP6HUXRQfR4HZfpYdRd/5GQkbtmlh+NU56V9lWTl4K7/zvvkhf4wZdbxsuw
TG+z6H+6rc7oEugFnUoOkV6JDt0nBIpdY9VNRPmbVfM4Id3vOrmWNLaeU+2KxtBXPcgMSQTXHMHJ
AqdvY27HwYbusVfHcRoLaD0TB7p4cm1zlbT+RZCyanVW5JKpRXdUvXuexeGW//Aycmf/nnz3p2i6
W7bbf1IKVS7jSUv9epdVx/bYYnyezj///tPGn377t3xFM5GdaTkeaYBl2J/0zRwhPC7O7j590c5G
qE7yubgma/Ph79f70+V+i5m33UHXasusd3Nmood5MUS1Ad0003+mjN/yM/+fwDs7+H3+NHkMHGIF
V/Df502xa87tK2FsE5Oy+lAd41D9406M/5msx4VuQ03+81bMoYvJLrjdSogF+1s9p2stLPbyJf5E
5/WPmND/GXrIRW5Jgv+5SDaKYVbSqJEvHHscW+2LNP/xVf3PMEJ++vaK/vPTQSaMypr9atcKeSYh
JapvAWlJvuxdRISsBHP193du3L6l//VKbjf3nyu5VsqGM5Jmchv2Q/hxlEVOZG+xSR66f8yr+d/f
MXfzW1gr8WhJOXmsEf1eHfrTsq4OzhZVz3kgFwnNw8ra6DvyDP4Rz/2nh/dbeiuAbc3MdN6LrsmH
uXJ8gCw2pBqCjZxC4bj/yOr+0/u/fXz/eXTS7FK4Uq4zpfYqpekluZHh8L/+8Wb+tFh+W/145ujf
TJ7afA/FGNXbdNse1d1tSNYtzDw4/f06/3PV83J+W/V+GldSDSyVukKkVHzNQ0dyxd5qnv/++394
Sr/PpPa9xu5rh6dkTZTZHtEzhGDJf3y+f/rx39Z5VaCISBUJmqV4KrtoLOEV0Ur8/S83/mcaqx34
vy1wl4QRBjk5JNC+IWdovvu9iJCjqp/AwEtIDti6Dq0ff7/Yn+7ktxWvQaEBMXAtz7gz9WPlPtjt
699/+g/rwb9d8r/fqZdm9SjcemcspLLJnwtlZGU/+O0PtIvrv1/jTzuu/9saR7hftzLh7w900iWS
cQeFfmkGcZoIqsOjbzx2ixehduFUxiZWBtpdgab3H6/qT2/qtyXf+EbgGTpXXxhZQw137OAd/35n
f3oxv63yFucnMUQ8PbMfVhYKKXZ9oJP0H3/5n17Ob6t8rowhlm3W7IjvKOzXkUqFwOgJCYVX/WOF
/2mP939b4hrSJNs102aHusE0CXlTnkVnRs6JqxxU/uPGcWlFO8IUh2l81Mnq+/96dr9Psk6CLp9n
S6t3sX3vjD+NJmqn6R8P7k9f3O+zrE2ULXioeHLYsfD5ZlEz1fHKJWeeARRntDxrQcqU0TrnZZRo
ajkPgvbz7zf2p63B+21rGBLbz+yWr+LmkAuNrRsaZCuvGjw/T4TvbroiDP6Ps/PajZtptugTEWAO
t8PJo1GOviEky2bOmU9/FoVzoZ+fOAR8ZwgGOWSzq7uraq99WNpo/Ij1VtHn/e8ElhGvZ2Jg8QAN
5QurutY0GCIYORzoW99LZt7Zcj/ca0bQLHz0P3sJcMtJzJC6wESxGqb7Z+8qI7fv2yP6GqHJhgCI
+LGxSSki+EfUtUrsJaPwmclgTIKInqtmChgjxfTht9df9QAzZFrZ6Y1ZNYaw8FHObUeMSbAwRS+B
Fu4QD39br/U18vSNBUt1Va+zlWuHa3Edrjko/RPTm1c5CSANTa7eIDF6qAauFFnZ+dpgX/4MZ2LT
1L26Cho1b8cnySVxrQy/IVrYmv/38sXVmaBqTMIGGS3HE5Gi7ysd1ZZ1J6rnThPsrLQIIPT29zll
HNA5Qnw/6LQzU7sU0dAHoXeskoM8PHV0zLkCXUV0caALMKizVUa0TaWbMH1Sm6dISen01vDS6SiD
0Q+uHms8WQPf3PrDs9dQUOSMN8CLa2MOPopvl+mhazP6EehaiLIdtYJ1bplLH8b4YD/shadm2lYl
0ohQVXx+drtRtsrePLRbYaeyN114pTM3mGxXml5VJScWyXOkkAZFZ2P2xfHfLj0JSI6uRhr2gtGe
jq/7UvA23tDdXr60Mn6pP72XSfzpAmxpED9hBV5lL3ma3cGZpgzVIL53HbIrblZvcyG9bgfrvgvF
XVbQyOh77bE3QkqHjvNM4ifYoLKFyCWTL4p3LmgwSo2UC5xiQCblnTt6m48xlUCjMRHV5neCZZ4t
yXkyBcSDThJ/0D36JPXi5vJTjT/+p4eaRDgzE5VKdFETaJ550MX6UaQITzqeGqWZXV++x8wM0se/
f9t5CbRTSnFXxnt/CP7QaEEvWl8smO1IM8FSn4SxsJaoK9cVhAasjuSNtNcPeC3tGmRzGIaYHKo8
RBGr4CwuPM3cG5sEMj8sLDnQ6LCTXekWqtbGUvr7ILJIky9NwbkXNt0NiZWM4gtDRjF6SNhzy8Pv
yyMxt2Drk2CWdF5aDpkU76mEbuJNyo9eeS/l1sLBgWIs3VjIL1YLN5uZMNq4kH8b9xgwbRRiIYlT
Lwe3db7T6UvC3tjbh1vTWGE5ePlGM6/rP1bdYpiZppJEnEDvRe+YqAuHkblvS5tEE9LtaVn3UrTv
ftO5Vh57u3zHC3ztrZvVcBcSXd67TWV7myVnpJmPWZuEGERNgS/AW99b1a73HuC+n2pUVImZ2X5g
LiyXcx+BNpnzYSMnyZCo0b56pc707Nm5DRV8Ez2L29ECGInv+vLAzCzM2mTiSwoVBK/hcZqo+Mzk
5OSlmURrSr6Q4piZitpk7nde4VL4Kon2KN0jtNo5eN1efkJ8svSu5h5hMtuVxo8h3hP0x+SDbNnl
DjO9FQKoI2YRa+NPcudvlwZmbvQn097xWos9Hq50vXEieZ2bL1n4OATnXFo6n87NlMn0lwpJdoKk
wrdPpuX3E/D05YGeue7Uk1uKIJPqDtcNkYx4pOP1LNv926UnmwUIqhRLU15KjaGrfyPE/7ZTUMdB
+Bacmtx0ZXW8blTH127b27Hsn//tJ09mcdqWjpOMb7mBuK+Je4vuqstXnjvtqZOpm+myWpgVl1Z3
yra02ycXAZt/lR/MEwKgYOE2XyaFP+wKvvbC315O4qHUrgtu022D2/Y+OYA58iDE2cHau5EPxj2a
1IO6zTbWjmbjfXCKt9lOejM/AM7u8g/rsHRqmDnzqZMZ7mog+gqVHxIFV7H3KAmPQ3uVDn8T4ao0
doK88P1+mbD99MCTae6gyoqNlvug1YYCooHoKJIXKaI7N2qKJ2ozOzOnE1WpX3FdiXChQW1ayAZl
UelEvesmMeEmueIuVJF5CTGaqRpPT8jbCwM/N8MmsYFyZ2YaET9QWzXr/nk8gsKVOZk3cN1W3ib6
sxSz5240CRHiUBYmfEve+LDtkyfXW1pMZy48ddlFghflNNKFpPZAOK38d2eXbZ2D+KmC8ZBXcLc3
FCEXVoa5m02iBtJ7Pc9ybua6f2NtT6vpwjiMH8QPH8rUWdcxHCcLxqdotu4emNqDRqfjodpIfPjB
H7Qf/3ifSQyhogKNQ+U+5pO6Kw71TthQXvYP8vYr6/15+TY/G7mq1tRmF1QgvGyriogndN1v4ye2
tYiJ3xWKE8iNNsZmsCUccVbdk0jul72Bux5ukzNm4GdaPxZW2bnRGv/+Ldw4vc4JUAtCGlRuLDBm
gLcvP99cvFQm8SNIQ2zWoWPjt0zBtTjEG1p4XgwABo/KBi+lhbPhuGj89FVMwkeh1A1kPLJQQCDW
eio81U4b7JqyesZjB885JV/6Lsb5/tOdJnEgMjta4aIsZJgab8ezIWXDd6KjWabJgcbG9StpMbpw
ozuOvm/YXbgLt54bpGlg0GOFRlbuXGe3hfimVgvnKWkcix8eaeqUq+n4ASZtFex9cRcdcOEGOARg
YkPHgbwdM1E4pC4dFea29FNnXLXr4HqDc97DLEzh2cW/GgBxXil/1p6O1w894RE0C/p/wpLsfQq1
w0/u8hp2oOelO3az9hDGOw2i8OVPdGaDOXXRdaN8UOuwIFIlxlWiWA+Dmh0rnyz75et/GQX+9Hon
kcQaFMPSfMat2abXoDN37iE/JEeUxgt30Ge+SXmyKYFG4TdyTT6noZHxMOims4n19KnqWTzpA+C7
vMv0/gkkp7+pBDJmVn7T9INLJReZ5pCFnEFLpaX7zgSw7eAE4FTvYDDgzWI2T80Xu9FknUgg2HKt
oeqAxErsdgWmYbVQI6/Q97HbotiwNhnZ2Njy94PbXbliuzOLep/WwqsrI6A2A4CkQB7hpgp9CV43
/IMC6zmD+Grr5HYddoFgE9aSJ6Im1fkUFPWshTHS5TYBapP98kKyzwn2KKl+yBSq6qmCYjb61RdL
fqGzwzWNhQSLdJCJyN3WvVc37rHcNs+uTSfWYeGDmJtvk5hYuKIZijJdt5wqyfOAQCTud4DHajoQ
XDu6S54UZeHbmCu6yPL/hnY0YlBQETTu4RmzYG7DMxZiio1ek/ArbC8/0twcmgZFT3crK+QmmWkd
C1lDYouVUiCtL19+LlX+tWv8tj7R4Kcjhx37lHc9OH2UIutobd5KgJN3Jn372+Jd3xY2nB778h2/
Dvw/TNqpl69MB2OZdjxRU5Q7H7SaK+mIvdTsGUw+listTVIFPeqk6AXvAWE10AgUnIOwBs6f0DSP
iQAdaykwEEXtEhuNzoaOTXdDP8iLJNNFUcrNfVSAG40t2gKCAQlR6/nuqk3Z+6KAM2UmKAwRG2uT
Z5gmKJgElLUBNCvwAFqDobUv7wLoSLWKTNEZ8D7sozXqw6MIpqfr81OOQElI/RcDUYoVqieEpiCV
pF0DTsmD+CEIDsplFKcpXU8LL+7ntWTqHApWqHAHmrP2Dr12TRpsMR4AimwtfGhjzPxhWKYGonJa
NRkYimQfD842KbKNl4kfRpYdm2SpbWNuxoiTeI2AQyvNsfpjmBkdyZbiriwLWYvbPAatgC03zL11
ogu0f6mRuJMzx07zYeG0Pe6Pf3rASSjv2jTUcWJL95lLVaL1kjO8+XOjAhlULVQxAwIMrfi3TfrU
UTpQlTiABBftB50KCE2oprGw75vZq3yt/t8mbO3qhiuqFmcNsvRWuonKpQPp3G7lK0Z8u7QnGUHk
D1zaO8TXynrYAyVY9VvJ/tqp2EsR4Gvx/GEkpMlIWGqTiB1RjTRzuwvxhU8so+RUio/m2A/cpBgy
DIF/1ykthtK8vCSwTqUh7/oKMbaOCqbRQVX09SlmeRvFtUDsARurHLY02pxpmNXSRyFxnhqQwkuR
cmYr8JVy/PZ2aN34/xc/pnxpVt42xqrdDvaYhQcXeXmSz+3qv8bm2118Ffmv0wnhV2LZszFwXTnr
6sg+eD3C2TaXb6ONa9RPQzBZuxoZ6Gg/tOG+GvLr2ul8xFsR3qFC422KEqkJdoQkRVoUG0g7rdoG
p2Ujgkx2qZkeKyt5C1Ls5zVaY8NYxHQiCutVUcCdw8cVlNTw5qctJkzxraZqH3mF3t3NlA8C9iEc
UOmkY9Mbp2NdTHGOAKvuC9ikdOnv0MpODvJ6o/evxDT8FPpi3Tl1vx0MMKOqslPzbgPQ6inDv0CU
gzN8i40OYK7ulSetxBwgzsFZONJik9DMhJvaBjtC3mq9SdAaImFjCG+iESycuGeOVlN34NLAHcVn
n7iHDnTu3M5OAzgSwJt6yMdBu7QpmvlwxclYBzn0s1zJxqInxPfHhH1yvQ1vs+Pyoj63eEx2KVIn
Ya5hiDRL4NqxSrrupKfisyFHj3okL8TvmZ2QODmkKSLKWni/dIKFW9nNnobauw6o8VyeEcp4mf/O
CHPauZqkBmXMgE2wdzDvEkDMr8mnCwu62qh/C3cX3ao2JIIX41p4D6/GoDi6NVBbROqEdPM6p2yy
gblBEsFbeOCfPw9z2uLa1WrZ631Fw5U57DwNrYF+nSS3funQxP7r8mP//FLNaYcrGi9Ua/64qWi9
axiuW6GOb8B6L8SZmXBmTttcMVUfqqIo0r3V6sVKgJq5ahGrrJuGQxHAh7Uet6Gtpuw3u9EfJFf3
jljdtQqno8tPaI2f+X8H1vrajHyLqFFsaViuKMlewCFDleX7ZPQsSVP5jCxzXdbq2cyCRzw8sU0Q
cztVVPxYWmkTRObG9/wR9UBZ/LdWKq+CUp4sbGgQipwdEB+RpKKmrJWTE6BwwARQdAHgdeVuUGIL
CHj4Ar975zkQviTRQ4EmcjiV+q2hKneDC9XDq3rbUHvIfAEVt850kHq0O7XBEsYsU7ywNecmbJKt
7sZveWecB3ixIeJBLF2u66D9LCVkuY6qvgLw/hOn6d9c6w9hJay9WAeXQs6uyEAomf19iwOLNMI0
4ZDmsC5kc9WXeET7rbzycbFZ9Z4FwgmNoA8LQBZNLhH/gV55S2PhaZBE1GbNtd6q96UT75JRRVBr
5mMVdX8QIp48K0T1i4MvrGOA8fr1KFf0SkFdW0DzMmmoV+no6315TH/+aq2vA+a3IZVdvw1K8ER7
oOmh9lEAOnKW2vXmQtmYrv92bRAGUSRn9JK1TWTglFnDt1H++PJwGNMAl3+/+lXG++9Hyb73f+9S
OIpYRUmCUhxoc+E5WxmnyEKV78oWMAvfGmAWpB1iZ0c4pN+BZob2VunNDrM18TDAblw5uuius2Ds
WUSecBWK5XVioCrW0+ZXrNQWS3tx67UVKLnUlgftVqiMG4IHslA1KWxJd/+YsvJcF1hoa9qrb2n3
g5Hf53rwIXQtAMgax4jadZ9q6hQb2RyexC75a3KuomBSbmtkOWi81YPl4dBHbuEpFBp2Z4H1jpnQ
ocoEtImkSYwK9xK1hWBjPbi0vuJMq5J11e7zoEnXWmThd+Oba6SkN8xdeSU0EFHrmjgrOQdHzl9U
8BIb3YrNbRNGB+RdiIqA/O9yZSR1NCoUaLN7MVMHqrpiqits1dN1XVHCLvOutDFzeW1woXFc72gx
S4zAexBkRD4u5h56+9YN1dkXOsx/hs+kzZ+8HBaXDLgSP+l3r4+eupjCnxClItoM/9C5BK2yKYHi
1+x44CJqAc0RQSzVazMWQjup0ztBSR/7khJSp3zWhrSPTWkjVi49D+JNI7T4vJPDB62fYEQhH2MT
F0u5jU+4Hj4aMZ4daBvfulaSwOG36CY08752QIm6fTS+cYAHmc+uKE5PrU8JVSwgYxgKyR/8khLA
aOVAMGoA6Q4G7mYYaFVqClnAhEHV+5hCVbee1Z71aLjr9Oo20PQXLJneOxgQSDRpi0MI3WrFfVDV
H5qu3KlJ9VfInWJVSvUvmjKJY450WwrORu5leafQSbDNcn+LVw3ABrE5Y+BwrqRCWJWt+JVgssVi
5JzU7lOlIucpjORdK/wtIIfbOtHvVCyFOZspa8/F3zHByDzAIjOTQK8HNdCkvALKLWA1gfxJkLsb
Uor0F9PtivnjPklBIrNS3tc+fvGsJgCLpHvLMTQb87BdFiSwZNPfGRIzTFtxtYzpiPXyLFjTsq7Q
6xucNC3/1HzzHcdYdtxF+Uejlo9PZka/YO3BAyCYBybQSV6AYLNRgCwbuEcayY5KAOckw2s19/NX
qYEU05l/gV1dC3lIDbP17gspuTZayVgZiKxwPLzFzOw+Yv7bIgA65HbpsTH1XYsTMSpL0FEj4llA
7bT21CqChA5r2Bo5ZcCQ4beeFJGuq4ijTYtvnwU7aV24ySvQtdhWav81Kb1wPZRGsi7gPrRFcjQE
2oZ888oy/V0tdRia6gisw9YupOGcOuWD36jjaQpF9VDtAswTEmvgCKVWn1GZPORuSUXL0x6HLt8P
Fn6Ogxo+4mODHcYQvQhF+qY53XNdhzT/F+CLaF0AFmjeE4zWmUtfQRezDfTpnq1J4BfFfvCGN1rA
xi+SHlo5ufVC408HcGGVS8ZOkdDWjRFFciO7q6GyR8LwB1PPYT+I1inI3E8Ewtc9bhJ20nbXYSvA
kLVG7v6AWLl90Ifq5Gss8fDHfbso5Hu1QbbcmhnpUgtITdEhSatxNsikotwI5nDVecqakHdS3fqQ
ZslT35fbVv7yVwau5nEI0+S3LGM5ULxPRYUbJCnB36TiH47WHi0DibMMp91N17Le3upl9VaB4Ubf
Y2edXF3XInBjXMmdICJVGJZwAyoQWgaqXgdbg3UlSc9uPpyDytpYoEDxz4P8g4p9k+G4sOrr5BMN
z9/KwjQWkypxLVs458CXwMMnGLFjxfCMOlhaAc/FiSzsX6zagfafw++XPaVa+eMg5o47giCf5RK8
MtQM5IZ4pOBJ35wKucdvugOSUkc7PxjruwZvqRSSq2wAzqz1+Aha8Ju9TSNilm02axLIHArVK60M
b402/qPJ5TsrTce3q145un4VgwyzUv8oltIfOLEHMes50cESLjD1NoXm0e0gERe+dYjq/t3TgUyx
AG57azjnWHVusNjArCwLd7EEW1EqMB4j1HxoGbubwkH7jCGLG2L3QeCAi7ALBuDZYvZbkosHCAv7
2lWOfui1eDvWLBYQ8hJ1C8IYakVMdmtAKCsBGYHFlqxLvvwCQ4qmCVcNVjrrLkneREU8ZaPVDcxh
12615DXsQ1oFnOJcwWleyof+uD01p9IpH85cHSi0pGbqcxDfeXhwqsZS/WJ2/z1JiNdaAP+15Oyn
31VX6mbYqwf5RrjT7HCLG/HSCfPnPZP5tfX+tmfqSskRrJ6DrLwjcuSD7e6lvWD/Hjy7eR/+Iv5b
jQejxacaf/1Pu6fJcVOAFpdkIk/FjrLyV+PdMNizkZpZd4pd2ct9S1/ZnZ9uNTl14j1hZJYqj4dn
9zp9766kPRib38PR2InrYJOcl8r6M6e9qYqqZuPk5D03MloQs0owGsJ5GpC8Ym2a7TVWDwtnsnEj
+8MTmWN+9NtgETr8lIRnus8D7RikbxF2ShlTmcYO8Dv0LG8V1s6Fje7MvcaH/XYvC9ND8jXcS+WS
TV1jurrQ4zSTRDTNSS456Z22FSxYS+5f97q4oirQbqQ1oDCqS+ImWdNiuFHrVfY8PPtXCJbe/Uc6
ePg0/nHi/kd0JYlJ1Dc8myeE66ho7sxMvZfEanv51c3MqancqonxyIUCkoKnYDFqxXSF88kDmbSN
kLDiXb7JzwcpOkkn40PXtyFiSrfH+Fl39lKLYfbz5UvPhR5zPI9/G3uh1oTKCZAdKje5eBCfw6O1
yRmhv/6nehU/WP+UDzfNSSzA6lIq5PE2hTMCGB7CemGezKTDzamoChBtqFo1ukZAk91vzKi2wdo8
FLTi2sIdG/r9knz25wyjORVRaQaKedHgRlL5mlXvSrBQhPi54mFO9VMqQKhMFcmY1ewmZPdOYb2F
sG+xiHEK2UjuUvz/OcViTrVSsRlXMUTP5KvrVtmOQtbKWPGl7uJt/7FUPprpZDOnKilIhYUeDww1
xTzQkkoJzaWIPzgAoV/y+huvCBsAue1aCKn7WvGdHJFEFoFadAZV7MwKHgxXumud+lgM/QnrWbAi
YfMSRdFSS8LcUE7O9VXs4JXJDh9bVuWFnPYjHJeFWDoTt6fSKTNTfFNju7wPDu6+3IW7UblCZ9ZC
tnHu8pNQYPRpFQgNvxzg9VOvpbuilN89t351hSJZNykJIVd7b7x4YXrNrHdT0VRbwrceHASdqtOV
HMO820yKtqouUmxWq+eugge4EIlmUrtTEZWgpmwcJaR8HIZ/FTL2C6lzVmXN24HEAdZmon8rdOUW
XskbuJ2FAD7T7mBO1VXWgN95X5F4jOu+2sY+LIcaj7AuexMMjlJBgsd3ftubVbFKYbIsPe3Mi51q
nPQOEwRVQJIZ1PBTS+VX3tU3rhX+zWLx1LguhLXgw/UDDETJ4qTeNe4kj2UUP+m5+FwV4m1VuFBh
sM++/PpnFjJ9st/A0yg3yemkez/1z7Kr/SLPzqJWnBUDAtS/3WOyzyg0LHR6lQ0odHlbAK9T1M85
as04dxdi6cxKqY9P9201S6XByc0qQovqY55cgjKBW6PFS3W/uUGbxI2Y9EQKBHrMk6vbSvys0mds
4elJOFrtwkI50x9mTrVKKJRkoKAuOyYFmFYU0E7U4dzouvFV2cEcFpmCBdUna/wrXhgfPQbtXlDd
4FB/1yicBzEgqXeuSqK4BIZweeiUn8tT5lTlxIlMESLFRIYAKLSkRxlzx3ULCsuQcBfqORYasQ1z
F3Thlg7xlSqbkBkT7LFPnJvtwjvhXLemp2MlYariyye1je8a+Bkansmpq238KnsIBGPjGMMxGqLb
BofbujoQcpYeYe4Tl//34+gayEluIkR7GRZeTgUskLuHME5uXOiicp7vXc6V2P6lCShwdnC9SfrG
2oW6tUqdCqfzXMDUxsSW6aybuDM3w1GXi+vAG7ZuB6gZWovUxScD5wNtNO+Q3R2ZeNj98dGLmn0j
gJVraeDJyp3hGOvQUteXB2fuq59srkTZdR09w3NFcO9TGT5dDdzNNX9fvvrMYvkfxVZqQM8KAIAK
0TZD16K59cJaOXPlqTwr9706TjFH2OvCxgVMqynSwlh/6T5+OD5NFVnsNJ3O03klSpjt+6h/cZTw
2QgL8itp/eyYaUlZOsZxL7K6G7GzJDylQBPmGczf1PIBb9WYdcuso12BnraE2LhWICas2pyaiq5Y
t0qiwsNr4KLKEkw2MhRpswG7+tk45T6USP8O3ilRcxmtfagfZFE+O6PnGMlWobBw9rNMYGOILps2
Pke59hZEan8C/AaO1kzPlGgzXOjIlpspObCiObZd+CHW8lbR2wXp4kw4mzbEpx4kvgbjsT0k3Q7z
LmFdGQK+Gj48sHRhJGa+TWWyrtShINAKwz18GlYovQEFXs6bzMzoaS+8JOq6qpB82lfbdiOPld91
iULEPbdbPG02ij22xC013sw9yWRtiVJPBJVZhntBdVaS+qnhmAGW//IkmxuKycrCVkAR/Y6Lq3pg
x4VoK8UHVlOB/qH1u8u3+Oow/mFOKOM0/LY4IiHRTA1e7T6pTDTVXv8GE32jQo50BGy1IlxuV37Y
/kKed4+p6PXo1dqEmh1U7pUbVRS3pV2AAxTbsWHVstFd65aP2SgOm4BGMJmAqUYv6r7DWgN85lrA
RbnOs7GAqm8uP8PMgMuTMYBjYqk5Jz64scI2iSqaY81foWX+cSTh8/ItZnotzanmkg1vGosDUanZ
Gq+4UoKXs1V/Ld13druWIWQ594a+aT/if9uzfHVgfhsWKMlmayncT9ROWf850BGL6fZ64WlmPqyp
1NIfWqeC+hSA+go5eR+sFR0SD9TsAMQ+xlf4d76Ze+9oHIbby3ecC+qTr2wIFcjnHpG3V8W1lCl/
VaidC8Fk5vQzlVuKuVJ2TqgE2FHhui1ibptGZH61KMffr9wVprYVS3LuNMgvTcy5x5lsGgZsWUC/
iiwkPRsVZO+3MpzXy69q7uyhTRbuLE56Qah4HleCE5rREo7u6bFk/ZGw0Arx3xl8Kra0dnqp9Xr5
pjNTSJukSsswJA0PpW8/GDR35vVGKm+lfHShshYCzcwdplrMBgoi/jV0rWE51IqNbUWSXWka5Q1l
4aueu8NkUWmdDEZT2KEoKKUXrYGvWjfOqU+Ubde3C/f46nP8IVxO9ZmUITNZoHcN200Rs79UuxLU
YdepPhaIg37y+uCQefqd0cBNENWn0tAA50eNukp0x/bCgtrccPdPY6ZOwh6262ahi1qwl7CcG6vX
3k2b3MVxuLD6zCxtU1GnHGZKHZV6sK8ogYeOuoHMabTaP6lRzamWc+hprDB0fn07iNR/SFm0SxNo
JiBM1Zkm1bAh9/nhMhI1DhvHgE9hy3loLQsHLFC2FeodbC9Iyzfbfq8tHQTn0qbqJCyoiKQBnHHj
ZssZxc7/UK7uuN+45Wg/8n/cc6iTAJGLpq9IGrfBIcraSxLkCl0inFpJlx4uf1szC4Q6iQd95grs
OwaU06VJ8Z9dp9Lod27rPGHkfDI7uVuYUDORdKqEg6/FGWtU0nqmW67M1DV4ln+MOV/IlG+LaJTi
7kyDerjnSGr34QFs8r7HOrtLioX3NPfzJ0PRiLkzqAlxk2aDdRLSUawvzL65FPZXs+O3Hx84kup6
vTaqDyHFltj12Dlm7juvrMV1FRnGp1n3+T7LiwLXygzUsdzk56bMcIoLdJyyLdP7t0GaSuES9P+Y
B0asDsVRtT51tJiXP7OvYf4hnE51b1RKwKi6KBRVL7SjOj9jN/wohtpt6Kcv5uiih0sTG8nuryQM
qt0rMZ4u0l3mGXsd/89eEXo7H9vMrUDYmCyTrTisewrPqRibm9xog3UlYurTRO02YPkvzeJQRaDO
mwzbdCsqr9QU72M/eMpj+TWVUVhdfrKZ4DnVz1VD4jeFOwpyHfFoAchWoc8WsXR/+fJfVZ6fXtx4
329fRxTHmQU2AUyrkr5xYIzsMqGvKtavOo28aKkym3qjfzBH/HOYVneDzneCW8c6BK2zKZzqbKg4
3uvGW6gARxfc/KT17oOAPEkWi4dEyt8zp7U7PAVWYU41rk/D6x7vBBeaqorRyMps8Il1geB32asp
tNt+0I9JkcMa17yzlPhXcVzciwEuCwzIRlG1jZg6B78IMItW+ZnwiYrkKioB3JeKucd/fptpBhZl
RgRpCl1vUYpXVi/d9r31UvrilRu7+yHvT5GOjbmjZGcjSo8FB6LI6dYYQr9RbluRvH8u0vqYJdpW
MbG6qop0G8qpvuqj9oQ/iLHptfbcydJjIsi3jTm6LirvZCB/aVl6JwbFTaZ/xtHSrmRuUZDH0PFt
pORCEQ23wUc3pkHpkG39u75didkKTOUznO9rZUmcPbP/kZX/vVGSD44naNJI0WjOVmLsHLfDq1S0
JV9Y2MSNW6mfvrrJAle4oYD5h4/+i+9Hbs0tjDM8eOQyXwmxsm+zCKuhcoGMOFcmlifBtfQaVzM7
EGdqPJwTOTmXUvGgafKtAocO1yFv/ES6s55ZMc6V4XNZj7Yc8iYZ8k2aCptS728JEHujGftPDBGT
yRL6vo47QOQ6Y1IRg3kqqJ+Bq74UihcshMu5uT9ZPGuzi2JFHvsOUnGtYbUe7VzTWbj412bihzGY
avB0l8sD/h6NispdoxbXmaStw8I7mmKzS5P2JIjeWk2sVYlfi5q3OO50doMFBmnJfhUktEji/vhq
4hR27Um53Tra1qnxotZIimsYdFSB86zkATgEOb/HnkABEIr7sTEEz+WIeoMFA5cncH47io7pW7tr
PNqi3QE/nehsYB5No9BN4NKfHVQNNAq6D0Vw4ZcD3wzuzJyqs6ROcPw27tK9Y5IY1Lr2qa7pWhGF
dFtlBW1Yxnus1+9D7V6lKu7eWvKEodq1oVTUcui4xktjZ/Tmn1Ckg68Z0MjJOR2Awe3QlbdqS1u1
hCJILIeTXtMSS4Sprfa+peO7xvDDyD6GSsRCwvpz+Xlm9qpTSVhvlHWTy0O6N3uEPFpp3A1e9qS1
9K5K4QsepvQ3pUe1iJ4u32+MOj99PZNDgyBgC94ZKq0qCpR+/1TUCyvSzEc/FYa5NLwYVcVkLZUS
C3BlYxYt5tbywk5h7nePf/8WRZtG79OcTgpo83TcY4Y2GutcfiVzv3wS1BxJLpuuo5HCVJvV6CoQ
u+8GVkuXrz73wydBTPe9LPcyrk5GbONgANa3w8Irl75SAj+N5iTkV2pCw3vBaPp1E+PX7J2iMclM
tfdZMsNTW0SPYYNJchk+6T6Qx0jXmxW2NMjGe+XQS06I8WIarerS2pi1cBPAh1iBFsVEWhR/A/vE
Ryby3FXt4EFcS6lIlMg3ArYlAnIPe+j4iAxPfYCEf8okyGlS42w40b8NnXXd0qRL9r7aGLKKAVVw
bPIOk2xh7evdrWblT6aIpkET1V8Fdi9+q3ib3DealSUg08CejUv3nDkc1135Jrs7jyObGpQHsda2
ggUJ1DJV7IzblwT3FlXDGEPQMvy4E+826p2/Yim+umV+wyp405V0nltC/5R0Mf/dfGp1ec3repAE
vHAt60xv/aqt8G+vi+AhcYx9wf+y0bt/Fia9pX36q9VoZyZVehC66i5UvNYOuu5akWnD9JTmj6A3
x6opkNS1tGj0SXzG1qS0s0C762q2IVUCVrs0K/zYFRGDrK5ed1awpR+5skF0fIiqv/Oz/sZ0nEfD
Ep4zB1xVm6fNVYehw0qIhCenK4aDRNNwJZdHuRIOel+Eq6FhG2HJezPmbKZ0a8vFk7TSt2bmYR8H
w70twELIj3KuouXosQssHpCl/3X6+hpsxqbE9rzVDX8TGMWwwSvhj1MF8rpS6sL2BDw3QidZBRKm
MrFV4fYhPOsipY1SXtddtW5CCrZtFpJATNoaR7jsOpAGcX957szsaKZakQbfGdWU6BMThvAmx1xk
NTa9x764VxwxXogsM9NfHCPzt8gimU6HxRdNnLSRr4Igo41a2slpt7CLmXmGqfQ7GMzKorJEwBUs
PNT8XSG0n57PkiXntLRfflEzx/WpADwRfR3vX5oq08qiXlVhoRoy7bPyxg2dXZmaC1CUmWA2FYFn
wxDXpcTDBMqmwHkCn5OFJ5gbhfHv30ahTJXArTyWddm5taSnprq3yoWC1lzxfKoCNT3TGDzZNHa0
wNNBgfucVp7UQsEv7S9UuGvcUH5lxf8xd2bNcetYtv4rHeedpwlOIDu66oFTTspUarb8wpBtGRwA
AiQ4gPz1d6X7VHVZZVk37tOtiHrwkZQjCWDvvda3kB+l5JVwV0TwoaIW/qEJEEwIdu5QncuyyX7/
Vb13PbxZssG6myyoHeRWaHjHgn7sYllPKxK3BYLBkVz4+6d57/N8s6l5U1D7ZQDlxrT2MWmRsBGE
yIcvPtjV3nsXb3Y1TfwIqV3YjqfgtpxOI/Hhu3PimTz8/uW/d6G9OUJDXW6HzF2gdxgaRIYhoHCZ
nv5fHhrp7T9faUjRnRaf46F7BNYhVPkq9LuPNuTLl/jv+zF9a/uEaS5AdCseGxDlF7Z1t1YGV5f7
GXHlqX3AqeWjG/HXnz996/2MjD+jILo8EULn/c/VWm599p3r6YNC79fHUvrW+4kPv5bBCNwLZO3U
hpbDTCmVmzq8CaA25feL+8HN+d4TvbnvKQSNMLngida+zogdPmoQJAjMIhB0YVMdY5sZkXjouH9w
5f76xqBvNfvTYEe2qAssldMLaXfKwqgg+/2V9d5Dv7m158Xl4PWMHBYRnMGchC+IrVLmgzv6nUYC
favUJwhi1ZMFpco8DMiRK45DPQzpOoabkq/bTkR75Fdf6dqFQvS6IdannvK737+zX9+ONHpzu/fR
GDR+jf2l18X3jiOBzp6KDzb59z61N7f6LCavnjUDirdD7L1WEci1XXPx6yDk+fcvn/yY/f/ixnyr
0HfM1ApfzKgapxZ+Ih9Lb0crGdtQIMeL3R+Qv/hJ43BRIPUqXiVIXxLxeryYkZQ38K+TwPHN6aPd
VAQ3a+vjqMP1TamcfPXBfnLZgsTaQqSFaJ7RI8lgHYLLnAK/jQyEL0NoQQzEHglOdlBtdHYCXtpG
Dw18FaQuk4H3Xcpn67s/hy9GInxytO2d0zpQkbHl5M4L8vgE8lpXvwfsywe9QvTlvWXcW3RInkDg
uEOQ79FrloPo9JWj2TOT6i6M6oPrg3zAiX9GxBjOpZgXAWNXnrwlfLJapOOSdeMPZ69M15O7gtAx
ecuX2tWZ164bdLczBFn2cTV6OVcQntFxE5QukBGyPqy+zCs+nUsOOxIMEHsVgKGj4ONzS7j7fuRq
ss3MpwR8CXyS9CHCyLLh1SuZo68S3ciw864JdXHiN3gDpgTdqrdukfOeIEUxhbLzSgYQDFggXSEU
nttiP8rxdaY9PjX31Zurs70sB2WCTQHmzwheGep28dWm0V04kGNt1LXsmswem523wLOuWPdpGBAd
NwSPNVEo8IcT0GoEWBKIuioUQ8rHdJqyQ1AWe1IijzxgczoDOTmZMVtDM8B7/hHw6tdnNvrWy1Gi
WReAaomCGQ6x8g69YfT3bzsAOcz4UQzHO9tEeHnufzlVKYoLX1SwKps2THwYIDu0ZnQl8igoPhAq
vKMBRMrrz8/hyZI14SVsI7BvhHESv6aHlRaZdpoTgoZvIpfGE1RwSBqVZEya+a6u7wv9ic3XizUk
dgUAXDhu3bXbND0saGudIyz1Mrvdls5Nyb73UCVIS6VTIZCkEeCgAQ185ee/Xxt+9GF/tTRc1qV/
+Ywo9XzHZkiAaD3kFMPAa59Rsm/Qc0yQoZkvvUk8vqRUgPg3rCntqmzxXuogN2JH6wNBXg9rwHnX
cDyDz9HcED/ztEjt4aMTy3vf4mVV/pdXaFDjGkbRdVXrgSHeEKGPkAJsOG0/2O1/COB+9Rm82bn4
aPx1QV7T1uuhsZ8ulX25nWfY0yO6m2XHYx8IBKHb1FmKvemvxaGKAM3z90R6MgsRulyoObVN4UGY
2iGBkbtYJC7Zt1a1CaBIl20NLjXuNdnbn1fb+jYNbjwH43ENFki5LYNI17o8li0kq66z4R6DnMry
D21jgQbXqrTx7SutlgVBwT4OU0G4ocY/dt28tWaTT7NGKjPFQjTg0B54AtV1c4tQ6avIoGMJh2ti
0LeMkUe7G6oimeauSzHR+ohq8N7m/NYx0wGEU3qVwOaMdAqAxzLrlmYGQDmRtwl5/v21+s5MkIZv
9mHJEWM8rhJk8RR0yITnET8W9+6GJE7sPflsXz198Ezv7PhvDTSWM9nFYuOZdFbfIzo2c+b7MNXp
BSg1mdiWCJ1PPvIvvOMOoW9dNOvU+S1SKC7Pdknr6TbmAIAt27soZjfzpspEMsQtj+1U5LBV0fNa
f3Bme0fYhZTqn2+u0mPrhL4RRho5oKX4SA0m9wbN9RjWrZQlsoxljhlY+METvnPgfeu3QcBdPa6X
5/M2KBAOw9bfgFey/+ijfO9CfGu0sVartGXdgdW/HbOL2QSZMNt17yIP7WNm0DvWSkrfLJrCCLvn
PTJhL2RUW+X4tqw1hqcn8fJ+48q8bGIo4tIPrkYHX8Yv1qe3/hlP9G1YXK57nZn0B+XwmW3Q79vA
9P7wkYvz8tp/9SRvFsGIWnblMnwzOoowWIKor/0SmOaj9/DOKv7WNOPNDRxdOF4iuR2NzGbQR2RQ
H4Meln9MFWBreeXCOuEQtW2d8Y7YJDMghVSKI951yDX10kmvr7//QN+7CN+sI/MUYqBRo1Kpd+aq
2Q/bizQWU9f/OdL/51fzX+xVnv/nQ9N//2/8+6tUSw/r1vDmn3+/Vq/t3dC/vg7HF/Xflz/956/+
/Id/P1Zfe6lhhX/7Wz/9ER7/r+dPX4aXn/6RtUM1LDfja7/cvuqRDz+eAK/08pv/tz/8j9cfj3K/
qNe//fFVju1weTRWyfaPv360+/a3P/Dx/8snfXn8v354ehH4uw1c7+3Lv/3B64se/vaH5Qd/egHc
4iFwKY6PVRyX+fz640cB+RNDaerZtmNTn0QXMWMr+6H82x/hn76PSVWEn9kOoogush8tx8uPyJ8E
AXqX/7khQdwzdf/4x1v/6Uv63y/tP9pRnCVQBfryXn74X//3FvADO6DgtRDHdyIIidBI/3lRrJHu
3NFoRBaw3Q1HZPfViee3zj6SiJifxNTkw6D4VR8A4qEb6amk7/RwGHklRIyUv+6Aa3nJppV4D/2C
iHSJzJCrFgUJAr6nC85jLgTaRWaY7rxw0fsatIt0LC0va1RHb3o2tiddhtUZuFT+4DSuQPHSrO43
Baly6qshOjNnRrbZsoBTU3mFczdzViNl+MK/QUfNNNf9qHUfM3dit5U2HWArfvOIwekAxQhOFZ3t
klO0Ll4KnXNzYwm/ObWgBOzx9SC/3ExWjc52hy44btxzxNh0jgIQL3uPztdqbYHPC7ma/QsEygOV
oiG6TfTK7DuQWortLBp9QqwF+6Rt1BmgUVUAVaxGYQhkym869Otr1Udd7jWhOHVOMH2hmpafvEII
fOK0mC9wEPJA5NifncCBQGKdIG8wNn3pvZHBsoyGWzc4OA0LadguDKQEtcVnZ/gL6q2GAjKX5cKu
HdlAINNZBHHUneufSU3EVQG09WapAeleutb/DNDAklphV+MwG9rFAUKC6FlHrD9FErsV1F/OevAC
He2ZoToP63K6IiBWfLbalh7qZgluQW3RGR7MPNIGbFbeFvA3YEZ7qyCJG5BHNoMn0I/yYW3JuENf
jz91NESZW5huG04tgvqwBG+DmbBn0DnG40xLucTMW/10dRW/HabLaEOP0Vc+WmGGNp72Yhp0QQ5B
h8jWlo/boJz13tfrsgmCkd+2I7Wvq0lGp8WSHQLukVyDYCaadosmNNZ0qJFV1kVIhF+4Ne2isLbO
KPGrr5BRRSnrBWeYkHFTxGNl0a+sWPq47xaWMT2DF6xWIPyFVBDKSoDCJoExQuuu03kpoAxLZ4YQ
8Lj2IjuJXOmgmG+80yDsIPN8A+MriZb6GIluwRiLCHCOdROVu2Js6DkMR3eDi6K8LwWFxmK1obKZ
vWn53A8rSnLd9brcDJEfbR3hdM7OwFMLuIYc3cQbLTdxpkhAKQwsR1z74QLncN/nvgr4LjRWdNt4
IRrfC/xOJpjAtrd9a71dbOM/+KvdPGKO0JzWyeCQN9htlNq89O84baYXbo0u0uaJk9Z15e6Edofd
6DbRdQ3AX8KCVm2BZSqui4GSxAUZZwemESKFC1I+mSUYElzLXd4or80NLrV9HxXDYcHWm1IlvKyt
0GXyKx+Zc44VbqeWwLLdOcZcC9sjCHi1rLvOHpwDp1Ltx0muae9X4xfFlmlbCEUwd1aCoVPiVLnr
Rd2etVWTm7nUmU/nZg8OD31CHrCIW1mv+Uj0sMRh3YJMon3kbAYuePUK6+15ErMPvgsu2a2q3enZ
KKd4WVk9wOBFQpRELVqW5TpOVzUyLLdrUcMWajclAYdkoNV3hrLybGuL7QR1ENhsVrKksh71vl0D
/V3Ylr2Zq0ilLR3G62nuxW3hLyRBEbV+nbuiSd12wvnNDgELWtzhfgXChsclWoBQfhdh3qpCoxNo
RPUUOEF0Mn3fqYwNICyHbQ3fy1iz+x7T1zKBG6Lf9IhdfsEnXRx7KVke1Bjg+bNRNpAVfbebQUtO
K4ZL0sxOayUYntJXJwQQrq+qjiVVP/soMzxZPGJyNaskjKA1GSMs1I6+mnk0PlVd1FwJ2kAlJjEY
nevKxBFZRCzw0uu8W0WvYlq3/TUOkDO6KrXaB2NR+IAhyzXjpVWd8ZUuY84JcOqmslYK9djs+c8E
YYZnxoPSz6aIdLvIVvJBdUOw4bYVoj4P6fyFFO6c656TR964xSGi3Wpl0i7JSzn27SkqKpOv5VAS
UPLcEWrmhtGENqqicYnYvLu1bcyx9MEWA6YvkAoko7E7YybErBTICgVidd8rNGmaaWNGe955oT8F
oDHZ69fJHc0t3np302BSeh8uXn/h2aq9I6xqW1ekBp3JNmgodZbhL1zq9kBcA6dCZTlq18L8DnR3
yW2MZCvrRTkaPTZncO9wsWG9Vot7NijKmpRCrrRbeI82A1TOwCGONdQKcPGPD2jrgNXktFi1ZoT6
fXKatf4MpQvdVG2krtDWn7JQ+9BA9ku0s1D43GAxsE7EGH27iCmgiVSDh6xA18GWRiq9Q41cKTAO
q/B7tIwCrmOFqbvvBTCikXr5FjoVIbHuu/ma9wQEHIDa+kffKv0uZoMOr7UDkSdEQ+Xap0EbuigS
Bj2lzI3GFCmp5BX7sJ4hcG3WaxfFbYiOH1dq5/hhG+bU7aOHS/JLmAZN4NtJ1QLXFaspsveLdKry
EFWDeC2RndAmplQCWLJ6adcEJztvzO1iXMevSmLEkLczAbXWbifwf1b0OcfdKroXDa50MtLL2SHo
+o4Dt0cnFwP3laKUr7TGkM6Zq+6Kgu4XYuFduFZngPo4gGa6wlIetgqs3YBZ8gDMLLGSfqwbP5bI
Fa3QGVb1VSUxQgH5rCO32pIrS/q2cap0AjRyPtbURP41I468BywJcWpChRPfTzpEm6cSM6ep8YaI
7OkqePg9hAnEzkB46gF74uOuI6KObqVXEheOWeqKvKTGonceN/ii0L8EH3LsjL/k/cR9c6aTaUmV
hDAPMje3XDd8YmNY3EeQXuxUhF0008toP6Cvh/mYXy0WqOKtBYMX4qF5MoUF8Z99r/BjJ2RL/0h9
0BBfNfS3c1wXNa7KIHTAtTLUhs6uieaxBg+XuUhMqGj3MnZuB4xag26QO9s19BIhvixWlPraZyEY
9rQ1zrcVoTzfIAHpKvA6LeEkQRCOd2Wvg5QNF09uzZAURmo44jxMdADC0gVWmlBrAxsmzm8xj2b1
yZrwbcWSS/5lLPWFK9H1Z9eQ9ZEYyFfG8ALRCmRt5aXg9naYbI2LVs+4SbquPTNtWQe3GyGQqVu7
3kWzCLaOD++ahb5tE5Ma0jZsCOpzR8oJAKqwOa6+IKfBbrrdskzdrgGZ9rmd+u5kLKfet4F0tzXp
p2ef9cVDW3Mgwoo+GrK5EcUn5S9dCgy++Vb6kXyggQtGqXFKeyPosJxVO7SfoBaDoUAX1qM7DZhl
NOES7JDRpncTCfUDBjShjqXvIQqFqjovPEPvuc9BJyZYxq/L1ngPEjqgo+UtVj433gQqaR0efRMh
OCKIkO7KBBKQgOmKaHvylb13cWZ+YkQI7HYMpDLuzMGz8irEyC4F3fAignpmJVR8ssUMsLe1Vhs2
qx6atta5DgJa7mxa0aTpBreMA9H12yhQww526mgbGE2XmDThGJN5VM8s0H5MwREP0GSazKeyrH0r
IeXQ39X2CmYYIg9kDcRqWDTZ0quyTC57jUgkJnsYBozOsKcUeVHxQKXA9xOMNpKznVHerT6Z4NJD
WGnfeH7uTa66Z63NXx3e6k+8V+ZZa4gmYNJlaPVbg/G/ickiXxrEn96s/uIfG8eC57YqprwGAD0D
/ktdLYjfukULK7ox06xOXMjihtFyzHrbrNkMf+W2LpGsW7lNmTtoUOZiiNyNYGGdNtovU1YH+GXg
G7PZrcc8WKcwLdwoSkVR8oS1cE+2E+bITePaaVEQel0biqrdn1ekHVjIeCrJekeFZW/9hY75WHE/
xcCr3YimHrb2OLmImqqdxO5WWBcj206QQ1Cl4VJ9d1HWpTZ4zGkxhn6M/7Tukf6KS34FZy+ROE/G
IQDLcUsd/aVbpumBEG5y2C156jVNeMPXMHiy/CI4aKxqoGIOdBNCaZksCm3YuQ86pI5xckNnHZGY
qkIdQ4j+D5UTBlfKhTzdcAvyM1Hwc6Ws+ms1KY6korU8aUwxn108zJXlNNEJ4MYAiPAmgDaSsKM9
2+UGYdHqWczduB9XgHWdOixvMPGoBrO54Ea5fWiFKh4LxxaPkrgyU20bbnjFVpjAfXEg4bhu1sGK
vmPgt3z3O9bmvRY99PSO424nsOseQqHaHZ+d4gSRMOrQwiw5uJHyqAP/m9Xa8rFjvAF9eIIlB4SC
uAk887meh+DaVYEmsSmi9cvlzLwDKwGg3YBDOTEUWthACrDoa+9WLBMOsXZtEfZX1CtAcYDPYepS
wbsZ4CVnZEcXlx00YYVbA+myzK+QkjhnzaLgLpgq67orQ5BRCOQ5sevVDGK1Dn6dTT+B0x4XtDG5
8CDXcZnlHAbl+claVuC1Tz4kf0BhQiEWldP9hK1KblC7gQGsQz3fEYXNCiFD0BJBY8c2WJl7FFel
OUyLsrAwLrj3amced6O27PNsR31e94TmJfGbnc3BqwDJL8S0BMvsIsspG9ygf7I6eJdi3wObt687
FDg4O9C7yQiNRKOWm/3SDGDN+gbtsAJge6upumxc1+EGtsT6DMWmyDoHR5fGZvWG2T3Zmo6sT0TC
SE6WuTmgc1afyOiWSev2fFPWfIDpK5JpWQURjPbW8hJi4djQLsLpuwmARnXgIbyMMoMMU4rgFADL
uCt05Z1o1+PcIvzFTsaobXOcEdz7uejaTYM9N0ftNWTOOkBszVcVbZxh6LGXeujPQ3+ehqXvrakn
Kp/HQdSrbzjlGDeHoHHFyoflKTPjEp1CDlGinHmZ6koFeYPdEPPZqsiV1UHhvdagSbDgqQKkei9A
gT6GyLcEy0SbPVnKcD+Ykadi1lNsBMBRa7R4n2qkdSBdSPXgqc18R4CoyPH/YI+Cv7nznILspsmG
lg817w4EguIKlxFNMI8nBwgzHJxUojZDVTemIFa4kOPIKAt61Ms6QCSRJrzFlEzKR18wbA+DI48W
PODnmgm69SNY19EdWr6gVaMyVYZ6W/rjuAWmegHb1Gmy1RR2KpvLGqzmoIxHUdgnqUDRW/HJJnNt
7Cc5mPlONRQowhARXKoO+9egwX0Ovjryhy5M3lV5emcwecTGD27MVwBp7aQse/MFy0OTeZ5DPtkK
Bu3FLj1A35s+C+FvE7Fc22HTWYO+R1Nk3kteVRu3JJaFRkszPaI7Js4KbkIPyGZ/vCYjHA4TgrFv
Sy2qnKPPjuO48W7bZqyAIUZlbyZJti4LVFYVDJdT463dpUFzYaRgeO9F5XhwCaWbtq39hPWQ15Og
n3LQ50hWRBUma4ay1FLEPYL0ifEDtIg9kqFqce+VOEvHWLq7bBgZ2EOFcZZDX/lWNvSuB3Ku1lsW
qebFo2a6G8IGnYWe6IMrYQ0EM9Tr81kI6/LtucuXstHNDZAnWKFUc0FTU8YSzcPlMxuj4VoCI3sy
VdlK9PY5242Vi1k96BPA5Ju1yULPVU+N7uROQLyOM4dmexNAaItvHCjcakSp5630yukogIjcCdzE
xrkKNAs2X2Kx5vEMBJi+xhEdqWqtdq9wWpu3EFBBP4wbJ5eVW9131dRdTokedjPwTM+zEc0dYCxs
xTy/h06kkMJPWo7G1thynSqQgIs4CAjeC1w/bVZ4i752cVY9VStcQIFWwP66UQ81aduv0S2KBYCT
JdPF9QTKHki8rffdDqrKi7tpgMR3Gtu9bJ3yCey++RXAZw4OE+CSe7uL0Pgs9YwOfSUReSqt6tB4
orxBJw3Np96qzz3h4a4iC/idxbLcOrxgJ4KD632JudPWgPWUBYpP34aa2JuBsuUwaYSFrEuFwZey
2hurs+fXeRqtAxS90cmNTPnUKKkyOjr9JySAqWycHNzfBVYXFCUVgkJXA4MUDSsLMQcLzM+Ji9wc
pH4A5Kw9tLngG+4/rS1eOPqM1eHH+wLjuoZgfFlwznCH7q6FF+KJiqW7m9sCsFvkd0znAGlnmdOa
4HsIoFvsz+V8lLie7iJFo92Pjvlfzfuf+tL/nAi8HR68OxL4aYzw2xHD/4/Dg8vc9j//0aH/t+HB
3Qh6OMYIP40PLn/yj/GB+2dEPTR0wiCIPNe9EHL+Gh/44Z+ADRI/cgMHAjH0o/85Pgj+tImNQyMc
M56DVtklSuSf4wO0YfH7SNSyferAXfCP1/bTt/Tr6QFeyU/zMz9AbyxyAJLFZCMIbPctso05Th/U
2GnQWbz0k5VSYz7rINCxj6TGDsdJVuxk7RY3zar6m0VS9Fla18b2ZnVDEhIO3Y41j+juTyFTMfiK
QLc6gJHopgvgpiqdHQYU47WPzBh0TvmUzgbhNJ0Lf2CDuv2LVxP22GHDfPaKIUKZH7FTODjDThYF
jAFRA48jX9AKRvZJrsOuzHmvZ0gQIDc/CgKkalep9Yj0mDmVoRPe1GDnQTgV+bBKUd3WKIOhxaAj
ujsURvPPDkZjqKkn2em4GUO96Vg0X9fQjyQq9GzULxGaQyWasRmrUM7Cmktjz4zYR2fu6dQ1RQAi
guZX7orKIW67CU3KcB7RyPPmw2JKolJbwM8Hw51Gc3PxUdmYgALOa4ZvLdbaa2m68L4KiHeYbAkA
VWdbUVpj79i0I/bImFV9laBNUD7Ul6NKCqHENCWrJShNOLBzX8JpQkMQXY6S5GOAw8+OaYqQlsle
eJcMCGdvbryiQr7NwPxFZB4bChHPjttlfrdCjz/aVN6hmWM2SovpK+E1BhQOmgao/NtsrospdYV0
k3Yl87buvX4DDLt9DYjBkthTi72Hum7KFzUkyJKu97PtspuxLiskJ7Tsqe253uGZAKFn7vrIR9/7
UmFhRCE+KmztjZ4PNg62x1J4XVaiZMfnzNwn1xMgnMzYReqe+4kdefDBLeiqbak04LUDS7LvWjKn
rcvEls8dQ3twQm5SGdnR0W9n+9ZeAcGLJ7ZgwZcWdqBYhqu1H2gDyVxjwWFcg62fRLAin5B+JzbS
YZgJmCVKOoxJ0pbL9VAiyGSvRdN+7rui+z4bhCmUllmQQEXWm6hmkA7Nrk6kU7tHe/JmdKmaCtD7
AA6Ybvaq89DByEsdpNd4oQfkDEWRLlqc2GItTJs51bDiE6ibXet27o1LhgZQq1Vh/5YW31iD7X7m
iEPPUNRhRjbY1X4UCKHj4TBfla4I7hiCafcNrCIQRkYW0AmULOdohJfXw957BWiL+YaMjTUx8JFl
YljNNWq0djewdUUHM6TolKOzG6OotxL4W4adN9b8E3cB/VlmtD6DyOUqtgfJDnpecJTElOwKpkN1
3ZYRPfSWg+ofICyxtyhlR9/r+qeS2ryAYaldDusYeE9d0HbfsAnxW6uN9K7nZr3TsMp8qZtG5lEd
OmnngnKXNGMBvLicrMwZaLAhtFVXgc3Jdolmju94Jj7m6sXyOLoCxvJC2MtjRezlrrBMfV12hJYx
4Iujh6Q7m3wm/iTOfRWC8DczeizKajaZskYJl7Tm7JPVykKmGCPirrjMfVMUcH6bQmlU5hPgoteY
+dSgkkcecP8QYsq4CjiDns2aAobFw2sOC4Zdm8q2YKyuGeoa4nh+mc0j5lLwu9Zyp9GgeGbMHq4r
Z2yusTihnLTYSvM6KrHpN67Ceud6iDOlTUedPGxYsFeNICjANEoLD6PfK02a6nkYB8gzpT9v7cJm
YX6ZHYUxLaz+cZla797ySNenyIwH3QDnZ8r2S1QuwPC5iH3o0Wq17hj6tFY+BTy66aiKbmAcD59t
tK9BczeLZWUIDQIWgeGoAeaLIx/GCsm2IwZHEKUMTa8TByDJNXUQDKm+msGrcaesNggNErFg/Z1A
gZcXU39jY64XM9GJZ8cTI041UafuvKINAnA4feTlQMda3qsZfXNpAraxGyTrrSHHdbzAM64igDSV
l2HLfMFw7HYumi6edFk8Yb7kMnx9rsrsNnB2eCX9q7Qv5WOJg3ppipcWIAGENuBFruclaDY4qeGg
xIH4gD3qhN7NEROZwzoEarfU6AMAZFxZKg6sAUTuSNxag1Xksh5enC6IshanUdQ/1iMgnc9kBKMo
WusaKkNN8hZXUA48+nxjtU2/NVjfb4WzOgdo5W7hiofnhkCkSIRksa+aIK/RG+nitcXZMWk7xzqN
nrVscPmUJyVDLHgCXVz022XfbYo1AniXrMt8hrr1c8D7IgkgSsl4RKrcUVptrQXFat8hyM12XThg
PG8TsH7e9OA/nC5xwFvTO7CTeyVoGmBI5YVUEOgHIe5eNpVXEaF8CzHo2qBKcHcDWg5y7bfcmFQb
8bh6xZFAWr2xquYqwIVhjIMuU8Ov/JU8uAs/OnI+MuwEtwSNvRQPDN1L3QxXtbtsi1EfORqCuzIq
gTQEUXHxr8ax3E4LPS4WsrU6BAJ46DzlVTgcWCNPtA/KA6kubkds1amDN59ZFRigkWxS2VsbU4fs
MIfFuXT676Kcz9Krd6FXLPFEzJJwJBGgF3qFXu3GCxvyWQyLlTZowMeesBRaKfio48pue+fRkxwK
HVQ55mJKriYcLgYinqYK41Mc/btm2XCnA8FVI5oIPGNj25uKgwCJu3sNXQwTV9dgIyNllfgIBYLV
LRIrSmVrUIcqdC9Aqx/zD7S4gWTpR2LfLSFt6w2NXAxZPaJakgYLWmdTTZBLzLnR9wsPITDAop6t
pBvR0vSQWIAwQmj5495SNKfo824XALmg36qa4qH5McIB340/oSGJeZcli+jYSA3JPy5AmUUCMX3E
7brYDU35GrWQXcRTaJOryaAN0GABP5d1sSI9w+P6Fph36zSrqpCxHy3+3q8HxORdZlHYwusr3kr/
ekbv4VNdS/f7UupwO14GWaAmTN/7FoE86MqEF8EBZl4yDPX/Ye88luNGsrZ9L/960AGTmQC2hfJk
kRSNKGmDoBy8t4mr/x9wer6R2D1SzH42Y6JbKgckznkt9Jfn+Xft2qAjait6quGRTn6OrJxnbGXt
ipVHy9yqPJfNEJGd3YrlmtfPP7b2YpAxX6hEBbblJIQY5MxvcB4n2zH8R6C49J0z1u1Ds/J5ziu1
1xfddAojv4A9jZ37LpJxGSQS6Gs7LWlzZ2dyqvetOcG3Vl1fXSrheA8REV6UeUxOCZYyD+lDtPi+
2MSNN+1xvJQ3FgPFize5frQH1Q2v2pWzjJuZXGhTjp/wJxjm3lspTjcJm5ORrbynVHZ8t6K59kcs
whzWsyjkcXjlS5faM27dylx28pVPZVaqz9NKslIcnt+CsRE5kb+ysJ6rdaCIxjIi/Qinn+3jlbYd
VwKXR1ZysdRs3zSRgsVBd2I/JmNJZGwx9TduHrd0rfWDuok8V3wjHtMIg6Yw4puKewyT2SxOvZE3
JriU3W/p+YzoiOzCS7Nyz/VYk2pWw6tsMtshrKVeNQsqZTh8pa6TfPJv/FLGz1PrwBTzshwoK9+9
RIUmAJ3x7jFc+fClswk/WDlyzt3li7/y5l4Zmnd+5bXAAwl+ipVfTwkG/E4xSncGxYF+D5shPqe+
M52GSPqBUVflNdPI8K2uG3JI2mKer8ukqE/JSumvGXnXzAaKCMwqLzd94y0n0bfTN1lU44eapfcw
vKoE/GFCMOCLOdvYivxmjYxn4wxTty0optGbunfmI0S8c1a0lJ1KnZOtHzv53hKG2tmrTsHLEvak
SDLsAVpZu2pVNDSrtqFfVQ5c0vW56TL7CqFP9tFvEgEB2I53o9HrKBCpyE55Ms6XYlVQqFVLoUOZ
bJtVX9GXi3lOV80FMFuzpwK9w2QzTR/KZkpO4xxZxxZuZ1sWU3wnklkeoDYZoKTX3uoxGk98jZp3
XfM+Vv1HMS7NS8Fo+TiXvb9t08TvQELc4qYnzuCp69zk/bIqSqZ/ikuqARXKPxUnIC5iVaGAILV7
Cnx7HNNSnc1oIHDCHRkXjJiHYlJ515ZlkCfiGa197YSJqIJulbtksKTxoXlVwSRUCz1z4dYv4I2A
yNYqmFk6Q1/3Nb+aKpGIVabdygCx1DcO5CqIKR/92pnefGs5sg+vBUsl4SW6vjeGxjhniIe2jmjL
u5q151i1S7+DunMPKtNTQ6H0OjlrwUyVtPZOOI08tSLE3mMt7sPiLzih/weD9PpVQ7nKDv8zDHL3
0r5Ew4v+GQbhj/wLBhF/IAFQAjea5yKMXAW1/1JR2n8oQcyr8hWktO/b/KM/VZSG5f+B1VcJoFuh
lMNh8X84CD/jH0gfHQpEgUIovBTef4OE8Nbqf4soFYWB/FUoKAUKSstxXhXnP9g2dMZ0PqmI6KMo
J0/JHjZ2YtqEHqb+bzTFv3mltyla9WQks0c4D4FW8S0zDU18lrx3cGv+8AP8ifX8qAwVb0w+iu96
FaDanmlbvokz5o2hKCy6xvA7khpKPaxx4ySLG8HEidfukiJdf9DKWTt9w+jFS6A1t9iP6mnXaILs
t+nsue2LzvI22g9mTb97LhHA7BQpK/22GPwq3BKb5SH6q2vSm5QMeXKBvsujA8I6XxnjovO9JA0Z
feNcWfVNTJVxR5qVO7Kkl7qbDj2ObvxNuEaRNY3VWG+iEdEoQgGCVY5G1pfWXocigoMOR9u9tlqt
0j319ErtRrcsLWRiA3VX7Qy+cMpUbfXHBvTYPU72OKnAMo222Iu05c3WfdUND0s3zE3QSHfOrtnH
iGoG4VbzaUlavew9TSHqrhnYak5lYeTf9SREHkx1l/TbKLbHAZGAb3a0qCWehkWaonqb5miv7nMN
4o3xwk/KB48qh/YuB17PtopQxuwa1qQdCegtzZISBgMBTnmOU2emE3Wu63HLU60yPpd+PuV7ZxwH
DJZL45WHUHoJiR6Fcsr7buDd3DGBEKVDQ6H5VZVVpfbDOI56V49OXAdxgWLgWllE6TFdF3I4x2Yb
olKDA3P3ZVYMPObDTEw82Wq3wzHn3Zl9QW9iW4c7l6eYia+N+Q0TnzDiQzj7vj64gIIWYSuRrbbM
IwMzRiWy7ejFRr5DV5fce94CFZhrAS0TyymszlbSq09+Ho3NIY6cYbh4XgZK05IAlgal8tLpCZyh
ZSRMsopxQGVhHxD8xsQZEboxnLhKTeNT2nkOdGTqxmfkdiinkG8uxjsFTtnfGyQdNVdmqi0UREy5
4soF2CkpvgbyorPOUMVZuABMV7k2ivJOIn6YLi0k6riPwIgAkUIKMDd+QncbXIPKaFI2cUWVsFb+
hjqlptu3JAl9dxdhZdfRyH8dh6zADcXepEgWj0SconlberLFraqY2VoNg3WsKuC0uiWXuOAcrznK
PPNQNzdeAGC6H6vCdU5pmashYD7A8kfECQhC5+b5I2qu5bFiiPxAEhb8oEx10m5ElrQumNjcFQev
a8TE/eJ2SeCjk0ANESPaDRMzZqKscKxAX4EtbmjjUHCdHtTHnkd/8x2C0rEI5tMZJbX1QlRo0eHf
DTwzX+Iz251rEm8ufOMKoXPEE3VWOr4hgN20HlJRF2FgEpSimQCzQfHXLxONmJ2E3HLzIUnpS4wM
sNFxgQ409WhvLdmSaUZ70xIGU5VMF/KqKcg1Vxpsr3oG363fGiiFkmY264ep7Ud8uZZZxacBRQh3
v+VVRmDMrQsTT5+l3EhXxpqgJdVbaCFEOt8ZfWQgpZz6oj50qc0+VVZiwprczoyL7vvUpbZiucvN
LtVU4xW2I7zvZacdD+2lFIa8c2Nb6+FiotEDWnRiJdrTEDu2nBqELXj3t4DAtE9FfjN0O8SLPsVu
ZrZQFd3KUNz1JGtRi1bXya1Z8yvjzK2i+74M4fztWUz7yrWIMMwKgYzEdFrToUlxQm4cu1b1razJ
C6bYOkn7Gz9LhQ2WOKHzWxav2c6Exo/XrT37XjC8CqfHEwO0qE5uO0zfek3o/SksSyzMfjz7X/rB
GFDnm6pG5OQ6lD43dBc/gl7M+V5DuJYbJERa7Jc+wfqMf+9DSSbMjdXK4d4wKYnZpPSLEr6HFDPI
QoiKgGmXW28RYonuEoTAqLf8PCyfKyOuHDrmC/ivxMzbYUcjeZNciWXWeML7yHO2YhS0e1OxRYug
R554vWtStzQ2JX9Zc+ZyzL7aRdV8py6mXMUW9OOQS+aVzp1VEZqmb82I3B/m6FY3AScbp7QqR6mO
qdEjfPEmFtZtkkJpXxFJOb5roqatj06a9h4zfZ1nHaJbx0Io50cjGut+XI6lLP3n1E9bGpvqotaM
4UvqBxgNijW6OT/loPfqZvRQij2MxazN3VLUsLuS6t1+A2lDWQRB7Alyhd5eaipiiU8LYBOJ1gjz
IvZ2BXtzubWyPFRni8S2AZdlXr5EbRxdt/DaB5k48efQr8dPXUwE3SYcipkYyDZFDLs37JjNgqdd
+943EKohBw+7YIgjC32OIKoySL2wbrduWeTz1jVRJGxMkwlm7y6Jv6ys8+LvNQLsdj/qRN7BMaVg
/uNAr0cfh5DpXtuxDPSV0sfMLW2F8DyVywvIAwLJeLL52wuIqWe3Bh/BPGG54iAGz632hMzV/Q6M
dFJoS8zqpkWpb29rVNvZNgtdLo9ilGClbctFRAmyJ9CkVC6RaeQZIdpb6kgW20TU2j55MlkoE4mL
ibbLfAZrZGRR3qqFHEm3w4eRbHQvCw0Obi4aRcewzLD+sBxsyKnBssBheAEIm66AY8gUjwqU5dsC
Gao8mEPnLMGyjHl7TMYwDdcPvCTXUxznzW52iTO+yn0XzSwxmAMgg9n5dU8PxLS472xLW/6pbouJ
7bZYCqR6svD98lNZmbVxMXhsDHRWdkb6wXHiUm5RF3vz5R/aEFKHtgUW3NgpV02Smi7Rpp3l0PLJ
DIx4ZTBaqnlT8ro2qcnNumXmGLPzP8Js4resC7TqiVlPdI/X/u0sMyt9psFYR4d/ZMjEEAS08S71
rcoiCIsWoa2OdUjvA++fItImdfrg18PkOir+MB57VHCS7wUQ7kiT0/Gt/30E0UlEmqABYeK8HZNl
5Zjr7OIIcKmy0jwYkvZ3TTXWm1H5n69K1ijPKrZqVgPe1Q9Due/LpqsyP90tiRNMuh6ObmF7HzkL
/U1h15c8HW4skV+VVY7CtWFSGtfJR8fTQWFCD9D0ITlo4Ox+/W38zfuyTMvF2UWYC7eV+Pl9CQRI
liHSbJeBztzUgynvisyad8MUtf/bKLH9rRulvWag/+eN8qkd3i6Ur3/iXwulA3kuCR13Pdu2FWja
/y2U8OqCnAKMdabNH4Ei/PdC6Zh/YKBbfzb2PRszHz/tn8S64Qio+tXQBx9vQukI979ZKFfX3Q93
jHBX4x+x6J6SpJyypf58jWgTf2rSZM7OLd2OY1Eld6x+VHBEMOghD8uHBvVrwPtZ/nnJoKL4e1J/
vfr+8srsw9KTJqqCtyndjHyjEJNh7xAN8yzAm9g8mcPiNP/dmfD6CTkNHMcUkkV8lS/8eHcS9dbp
2k+cnR552m5YGHDo2yIfDjCBxaNfVMYd5G78+MNl8Dd7Lefhzx9w/cVxY9qgCA4Zp/bbrxb9XlrH
abrQwhPL9JBC3zlBMyRUHme5GaZPU+mSSBwRGoMDrqo/iw6P2q6Anm/urboLsfRatTWQqDx1WCdc
0bnwv43e+dlIL4in85PIGqRUMjL8fu9ahdmf2w7rIEYk4lwxQ3qAdzV082bMZjIoJlk/OmPrnqu+
EFucc8RHZnr4kKQLsvM+M1V0RcqqN7x0nudycDRoOqEj4/shhvxobG18TkdKrSjDND50YNPUkDIr
vHR+bz3khPzJG1DMIjyKjm7PWvTqJmu9r8bkkoNIyfjy1EzD/YBlZIEtJYAC7QMmwVgH06gZWeww
drBYif6coPb6VPc4NVgGaG6mU3o3QAYd3ImHY9COjfAwMRjEPCXrfx7QeFFJ3TVFNzyV7dT0+Oub
pvKRvZX+e0DaMLy1m6EdmPZ9gVt0hI+YoxbWjqgx0GOg8vRFEPaaB9WYztEGNjM8Dao33yWesqH6
pMt3gBoT+0vZfLJzIR/ssVJ36cT2Z3AbXZWK2WVDqKL87hazg3QwFf1VNtekHIi53JqVH985DPGb
KYZYMJxJklZtK7BFJY+t6CsqmKKyPtQoPrrNnMawQY25cPUWvXmd6ro6zS11F4NAEphmo3NQCyM7
/n//a1TO5U1k5OX3ui7Izfbn4ljak4ni2hgDkMluKwcWpcot6bUZPFDagc5vAn0d59gY3bBt6jHe
a4Dka9u3rR2LyIT1T5veHp+OvmoAuLYdiHUgIm1sOmDOg2GYzSOthumJXKN0CyOI2HixacSLU0Ac
9hJD36YFXBXLJCuDDXSy6aeq+rZAOmylZaYzU4SVolABISCpxh1gtGKjNZ/HpujxhBkQGxfkb9Zt
b7TOBcky8hUHQ81Uq+XGt2L9joXID+IhZJHNC+3OOyQsOc2pjiSwwIqIAgL836HRtLiS+vopdaLu
XkrHRB5h23S/reY7B6PDluvGeM4jiIfaDKfjYM4W1qC+684QDcNXOrqMd4j0urvBaecbO8mz77rp
h+vcb9z3zlRXW9VMMLRjbI1El+beFYS7f3DMSu4ntVgkMzXefPCshtj0ruk/FmGkSM6siFE3hKpO
TqbFE86f8iqcgLCs1k4Q+3ljwNjWXUEQGU+mzQhrJfF0JKh/2Tn4YbZxVasjdsL82ib86lLkgqad
pi73LtPbjmz38JZjPgos/pUvnWtP1+Nkt8ciC+OvUcM25LjNHDhom+78ZeHeiZwEBD3nGhYw5Rgt
cBDY/Rhe29p2bko3QciLAes0Czt+t4zQojVnPdB+baL1rL3dZGTzTSU1ofGjiSmmReJ7dhjQrhKV
wSPOTriJcJ9vB2c2ECsUnlmiD3dIVTfj5tbrFpKhKhPjjK+XS403+bJkqKI2lpY9X6h2rjOutCt7
covD7GTixOxVPgM5wfDBCEW3iEtZCFFg5ueui6ABB1k9I4AEHWkni8TueMkvddoVxyzMALza2uFs
AwAqX7rG7j+rBvPaXM4T76sxWrHJlRE/d0LIq2JkjlycTu9hoSin50vZLZMX4wwc4OeIs71MWnFn
JFb80NcQNJuZwsjr0BhnlpIuwS+QtY+4NIdgTBcH3Kh2vvp9Z5/jWFj7lIH+Mrf9cFM2TXbnZ718
n3Lk33GxYVStud+QVdZbrT2OacWZlQ1ReHbcrDz7HbCdq6NhRsjq+9d21Y97bCAKsIAzwPMMBGs9
mpnE6SlMbNI6EKUVPYrOe+gs8jIjx2q3pd0UJL9G4i61836H8s07FyCsO/al/MU3LNJyOLhPulms
66GviT8zykE84qVKMaUb4bW1xuTmRQKL78/uCQfBQOUhzgGx2m6TNLM/6jbKKV+MtbMRcU1smgxt
pMzsTkiQcFMh8DgIZ2iAS7W6BbyhTGExVHiIO2t4HnUFqIDZbt+oBuDEGTaVX5iXqdCfcbS1J3wH
hMyO9YzF0LKTIOsb44iBejomUeXcth6pdrPtqH3c44Bwe6FupeWYD4kdikOGlDDoZ3qFinhmQ7RC
4ovJ0g36CRMKvhQVdBiKv6rcqLGVVNOtTwzEk7AmUs1I4zywqnCHkli8LUvTP+ic9kcjSQWdAqK7
HhOqPeqiqk49uSc7qWM0KMiBglTI/iRtZ9wDik89BQYIeIyl799BS2cxQulifcqCVQAziuipiVNi
hFvAAQsI2M9OVZe3fMnpXPJwmDy6bBdQBotr7d5w0+IWDFN9bFzDwNbZ+jdFn5vvQWTrMajlsF4C
C3FsDDbVU+fkAxFLSe9/yq022mDto1A1HEX+iCAEZZRq0RZuCl0p85hGulkN95X4juDbmcgaaWW6
8xuSN7dGLgXuCq3tfuMPptcGKVMAyA0WMBosXQxKG7Sm3bcpWZxhC1ftPZuYkQaYgKi5M6OqOlcw
tHdFleolkGGCjK0YzeaFVvHIOyAvwBSETn609r41lgw2ZubtOxyiX3v6IL7R3ZHhN8x9cUaTLh87
KhrPzBjiNmsb0qm6iOV4UyTuuC2UIPBJ2wA/Ecdgf4LBDJ1N6yiVEucmS6jufi5LHhhDzPneGu57
N2pQHMZ92b4jm1eeW4NGk02HPONRxzbqNh/F5LIRmvN8y2Bv7d1y8pIgRABRHyfHiUCrbDfhNCBP
jToL0el7W43+Tc4oh4IRKHPZNT53JuBCFz2Sv2zQmleDgGKoMMtpRy1e8i5Kw/zkFEsld4PwdQzm
RJMgAVohPgYtfTxoGlzW2vJHTHWo4g4X9lLVZsnzhQftPjW94tJ6fUiSfW9TH4kKpOMnxuIZ7YzK
Ex9rZpiCYxEN90a3ilSjfoWn9otnoMMx8UcHAzOjQktYzcVmLvLysUtD5CAD0QjyCpNHYgaZ7RKP
W7U+cJ9o6isGzNr4IoauIuPDdu0jWDhPhUGnE8hpXsZUTkhTbFA24cYx+sXdqRhpzZRob+/4FT6t
SRpn3FnZU4Mx4MO4wPnS2NUt17Oxalt9LtMr/OzuLTKD7qrS6TgCVVvdrhmVOpg1Kp4KOcEU4JMe
zmXVSSAfOm4POLsKubPAad2d2UMyb8sW98O+I33khkAAudOGZfagXf38jQf7ch069aTp8USueVk8
uJWNlJO0jpm5NC2v13KyQLLjNCEFdR9FnuEif3L4jXqrXQy0qsb4MWdh8O857Sh/1Nw6zV6qiouf
IJhw2rhVMnIu2O54NnvDJF+wRAOSzHa0dbDxbaas415DzraaZRkd3qeMQ3hQqjzC9Uo0Fv9GE2Ie
8d+VblOcHFslRytKkBeTs7E1m7TfIYG0ec9jGqC8K/fghPIBHKo3Njq1++fM78vPC6jPsbO8aFOv
Xm67cvNnYSXiHtsvMCYmLKOBJ9G4MTZYpfwR4ipKLi4BoLd5jbJrE8On9FyKigzyKp+t92gaqLWV
dgTixRVGCYufOkFEfskzXEV6axRmc2NMaI8bxD8Xv8uXaTtwB1pYP92e80Sk4z0PGbWhyG+118nW
+hJSJoz+m9COe0A0b/MPVy8sHOXg7vAkwNf1i3cifGUgKrL5XczUGyyGTFhpWSy5iNSE43uk6fy0
hVaOEZqGU7JnR3pmTpPhhaURkqMT4/518/yfyeH/WWtm8H/GYg5DUn57MTZJ170MP1H865/7E5Gx
nD+wOHueaSq+X1KIwQP+pPgt9YcL5Y+/QJn8D3f9kf6k+C3Yf3Y85xVclPgPfghKMv9AMSCUD3xi
+aBs9n+Dx/DGfkBFPEYCpSS3mqUsNmz7LSqCYte20qS6TGN1IN1mU5rvvCrdenQj/fDV/A0+8TP8
8ucL8UoOqRSA4m8L36yMyQst26WsyGsZ/PaLVMZvGt5/RmP/9RJIJviypeT//3zN67Tpi7bA0tqL
z5U/PKpc3CeV8Ryha+sxNPzmA70J4v3n6yEe8yDGwGL5lX5+PazgrsftfdENkbHQnZTb7wZQlA+W
yIx9J+HyqI6YnkBo/Y8ptu6j7QqHsgarK0hnEzAhdm1mz11XD+/QKnGl6aEJCkqx9i7G0BVOCbGO
EPgxeUN7Rm/KIh/1Mt/ly6gfxFCWj2Ak5T3+gvTBmOlkficYRsqjqZfe/Yxz2szQEI5TtC1wwsMx
hDFSQ7wkS3YIWVGcp07kpGC5NuFEjLtgODEtX4hswap40Ha1/kyABB7PAifkZ9POm1OO2m1nilz0
wYB6liXOUlPOUFZUUOd2JW+yLJQfBx+Bpb8MiOlQo20L7WAhQcTFNoLfSxct/dFhZd5YXHrovxN0
aGHlyPcuETZfkAdXN9KsxDkpujpIMCls+rCukv3QdAZSAWSCN+O8WB+AZCDsekPEhMuR7jkFMqv8
Y6GhEfAdMPNtdBLbdw0+9y25RfpLP+ED2Wa9UXyCqCV/YbQydwty2is4icI/LsqebmvZkK9jIbVF
BpoV5UUlsrlO0MPtChs9aVrnCn/OSMwyue7mPY+56TpVlk1Hm0guvivN71U46rNP2NEHHo0E4Miu
LPaWH9nIIK3+cRij8l0KQPfFaCWWmDwqi49ZopybwnDFx7hYnZOyC5NP3KNhkDRuSwRiMhK+Maf+
MJA57AzH0R2avg3yFu9tdiPGJZngnaUlu+MgXMNlX7UTcVZhvMx7V3jm+JCIiIIP1y6smOIwL6Wg
R5S1uCVmLPaYEcBqqLR08oeiwuZ+jEdpi432Zy5EBoKiPmZpDj1F5JR3cEJ8AyCGMzt7P+JCICdn
hkgjZ1YlJF0IhaVvyXA+MTfDG9clUT74CM37IjMZqTM0zGiA0YVIBAEYkxDCo1N+3/h582BDUBM6
EmOrYdA4hOhzp91QOHt8PP5XOTftQ40l5NxA2hMtkPhPFMZb45ORQlR3xqQ3TtInB6OtrnSTI2wQ
bOEiq2/NxrqZ52w5uHxvQZmyJDIOMSkNatqEKeUJbTJcJPkpW3vuzK2r4LQs4iLvwwUrZqXb6TLk
7nLwfeC+zQQxiNbCGR/n2m3uGnbEDa7FYt/apXcy05pR3QYMwSZKQGc6imuuvBAzZtjtTRnjJFWE
nnjmrJ9wCcU7p2I+nuo6PGigwC90uaek1gJVm7J/TtwKaKTK0/Ld5NY17eae/Z0aHbGfqijdTX1U
PefaQmlPegdiHJusD4+M7k0Zl/Y7i5X6uwKQIc+mGqcLct6WTnYTE7AVqs8tLlPKYDL7wbBlf8Xi
+BUJJjysNM/Z4tvPeqQEr526z2qx2SxYcB8MUZDL3SxyCqwp5P1RRbURS0IodY4+gSAsGHABHNKG
5DRIeesCQOwwsXxeqI0g7nZRxyayr3ui9ZDym8XGDlEwjm2HZc65NayMWJxVIuAVk9jQm0bcVDsa
20ZM1o7+PfyuaHQCUuSLbW+jTDdC55lghC9jPHkBlMBqPRrmR132w6ltZ25z2gyP2vWc97rFfE1y
UwtCAaNsTVEKMd1VpzZql09hT+FdOibiA05GOMnSdnbx3OpTjnd3O1thfvYBAT8b08IAuWTRd7/N
kYkmyxiUNoVERH58nhr1UhDis2NxH3ZxpLFjZzDRWxRmTUD5snpG3DLcFoXbPfmso2c7cvV7HTXG
hvc570pEugdskUBLovDf98tAmES55IdOl8Unvg/rMXFTVKXgdERnOdMdpvjUIw5q3dnzkZsbXQWe
cyw7HC9BmpNNjumwtbkdk5hsazKYULsTqxCFAfmBBpEAPVrlrveWe2uU1VOuKuta6tHhF8EbubMp
nXhQto9TmqWkIJdci/Feznl+6+SaCBwM5Rr5CpLBT1GhIAGXyOme/SWfPhiim9SuBVW/IOXP3UCO
TrcpQcA2lsKCZwmZHLrRWs5AmlASvPMAp7+5K8gHCtrU8re1jU5sScMDyXo98XrebTIRZoNY/dTb
DrjG0ANUo7cITC99mGMC5FivqjOhbnHAkYCCayKfhKCNIEotUBwTF0dnx7eW58Osk2gScmGNE2BV
p6ifwmzDj4r7cLtMqYGMvvemoLDcD12k5Q6lMLR74dVy69TzO7QrxR3yn/xEWdtVmHF85EqrAwHY
IFoOITiGC7zrkYhwaJsovM2wzX3to0lfpFc4B/IJ2n2pXKqO7OITvgNJZxQjxKMqfOvKI4PpakAW
hZXUtez73A1VdEaa0jwKrbNbRd7/Qx1axW3hpOU5tYvmjhsM9M2WdTdy/ZFftpOEiyi6K2MuWw6q
6gorYL0TOK933oTlThHzuvv1vPTaavdvAu51XMKfa/smtBjm3rejpmh0iLGAWkccsV+KvkWfneqg
M03jHCe+2hqLJnHd5yaOsB4e86Tudp1Q6Yvu2xY9cxl9rqcxDa9c6SDimknjI9JbNB/VEIe/I9lf
ixl/frcocpXNUuRB4sHn/TzcIVJK2hxbzjwYoJLflGEGTDjBxOnEaQ8g9IU78IEh7qgXFOVejsmL
Ww5EpOk4Sp/c6Hl2R5Lu/O1k4U8hOu7X3+dfJ3e2Os+2YGShGiHzfn6DVmbHdur6l0hNgnIw0d4D
ZvpEzZjRTbt44/bXL/fayfj2C3EgbiGReTH3bYGur8tIGKlxKa97blQsQqX5QFzGHjZji43jRfRH
bImgF3Z3Evv+QJz6b5jVv7mCUD2zL0lqteE6vXXp/UH4ACshIEDcCzHXH+ygm3fdJ8ntv/NpqJ62
7vup3yFA21JTDVb28def/+++7h9fe/3nP7x2zSCYV7N76cTwvG7xm7Qg3GVoNANTGy2/+ah/3ZZ+
/qRvfty5wg28FO6lGL5EPEKd+unXn+ZN6PV6M/78Am/ScStnYFrv+Tg7vUuOKPYshJhnP5CH+KiR
nD6VB3n69Wuu69fbC0g5dNda0jal9bYKVbCf+SB+F86A71rZzDtu526VP4fHBLHkZqiTchuPRvRY
ue7vXny9NH714ugifvz5IFM6YQ/eJRnsoAyXTVJ4x4hcmV9/xNc2t7++jI9EB1DM8t7elBOPssbO
fWpMaLkbYcCIoEzvHKAo9hZ6CF9MOooj7zfc/99dLdgHiA70faIw15yFHz9cNYmRxde40BA2HlO+
5q1f1+ru159tveTefjTfwQvgYiu3pPnm5uuGwjamKr/Bcba3fXnC4kbSKAL1rDzoOPzNq/3N7Ybh
zkRSpTjbMB/8/JF8GQkY6OImDKOgNz5XPTwZdujO/Q1m8DdLPNjMDy/05sIQHjlaU1LcyGY0DvBL
6jPkifGgXdFgKmKtUEbjHUKDcAP0G/EurmL54BKGFhBYZxCCLnSwEB6d49x06tE6+mUsN6qMvZN0
io/tAg00UGt+8LRvHbysST7ilfRR65ddBfRJbCP5bjX/tjdIkFWKdWqht7NuTdaqxnYOqwp5Y1Wd
eFeWunhemiw7EJbW/uaA/8tF5GEA98CosI0IQovfoCdUSmVtYnX4bzVK0CxAhnj/6ytoBa1+voRe
X4KLCL2cR8bGm1MNm6UShmnemGe599AI7rNgOSsiVDe/f1j85QJaX8tXNrolHuP+a/3ED+f1JPRo
5GF8S44GaV3MNoa1z5zPg7J/A2y9KV15PUr9Fdv1TGyqynx7qeqolUo22MYyOV4to2iOPXP5Hs/X
cu8g0Kaf2e1zpJuOvXdJ8d52am6vSFWO3+Uk6SWbBcU6XGa+3HZFzXWV+Mk1Q2DkB22EDp3GZ7O/
m/yR7HJc8QeMFs1l9lDST7Gs88Ovf6S/XAaIsizJiMaHwSEj3tzmlpkYWKW7m8TLcvI2zCfMlb8r
SPzda7x5lnb+5BOqVt9U3v8n7bx2JMeubftFBOjNa5Dh0jDSV1a9EGW66L3n19/BOsLpTEYoeLuP
IAmCJOSOvbntWnONmf8YgvEN/fLKRnxhu7eou9cUsqcyW9ZipsmCmugd5O/CbO+MaHRSv3hO+rVa
IumP7eJiUyREq6qiMisxjeUsq5VeFLqW5IDc15TtNltLhmgQdNLDmI1PITS0HXS5Bz3JjgGeq2U1
HFINoEybd/cj5lxtXj6KrZzsTKwVHKnGUr3W0WYKtwK3LMXTTgjIj4mUdBvg9fW2KBAE461AQDOd
8/5m9h6P4W0Z4WkdsiEraekYZXayhOQFtTG+2hTnyvKXbiL4FxhUQE9Wek+0T2E7VY6CJkdbRaas
y1JKpOxe/6v3p6fY0HaSYto8JY/gYL8YvnogSngj9p3jCWa60U0IJvh0P4Z9cFep0h035S+tJrj1
UABThJCp+K/gejHdpcAh6b/JU5giGupHIh3iLNrQm4MKC9MuvUE5eLUQ3wpVn9qx0hs3PNh5Pqso
CQFABU9d3D8WlBLnausC9nKjdjwEYxQhbW12JYoquGbSUTPIdiIwQXDagR8Bsskl5GcrDUdPy+yx
jwBzpLYe6DdWE38LKvW9zwBsCmL0SnnDylXn8uZjUZtHmZlEnP7z6WVOaQi4ZHJTXaQK92tO55u4
t315zYFFOjuV/2xzf7e0OL4k3euKbBTd6STikdlS0rRBa+aYR/1Zwhhso5/S47S13tJT+eX6RiHN
f/rT3F80vXghBRQ+dNYkuqBDHOlOug33/U7fJdvQARqxch9eaJ7ZZBeNzVvKh+3cb6ZGE3rRpQDm
De3QF8vfeC9oM25kWvTwkjtl+7XBPdumFm0utkKgEtIoaKXbxV8LwRWMFTfdtT+/2AXNKKcQoGsJ
2aLG+xkTqF75QJ+1tv8zZmRbuBQiUCfMtTjRCUPkypBNrroXRkgfjrIrHjIncnSqur6GdrflWsrp
ZB5Gb6Pe/sc45b/qbc/WwB9+FkwuLEAMElaL1ptWDPBLqFxcjjcmjLtEeCgCUrLlf7Tg/7Whi3s9
74n/NKQtzBfzsgTuKlZuiVuBZCq73ngK6xVnuEvvJUtVCahoRAUUrqSf518MWUKUOFByzVc0h0co
xgXJ2G3kVM4gokbKYyWF5SHSegXUhG45oWW0lI5Z422GD6kDqzy4jbtw7SF3Hqdgkn74yMveY6DW
KuEguv5b+B3oR/MS3kIwOpkPqqPtTepMdhJFj5vRkR1zcupTf1hLNZ+PzeInLHY7mbqdGktlt3IG
R7XVrfZFsH/Oe0F3H+9CZ3UvuLRwZFmE9kb4V0JN/vlbaHWR+Cl7QWu32/hpOEIMtfFGs+FYwa39
/9l9Pkur/7OS/m7RWkwxs0fkatDibOw3NKcMDXQiv4cxnvADyKxM2hfZbTqsGnqt9HTpWYrZwxiH
sOyrBlEMPPcStobXjDsQ+9+HAi6y4EdYi6GS2SoD1+i+nJSNgC7C3+iB34p2gy7xFvOLtZvP2Q9j
cSNvJ03FtZes9mLvb/gv1RhDcxUlyFOQDv1pVvmsbJCXFjYV6NyrdE3lebuYVwCEAHGZravlp0pT
NqL0UJFYuL5JrrWxOD/bHJCu0TRuJpv3XZ3YCmTcEvDz9VYuBc8sdg+ePAjp5LM3AppV6nY5K9V9
UN0nUNviO7m9E/UNfLItXLEdll2ZvA+7fZWhyD8MoV3t1/zULu3IVJWhpFZ56KlLTQjKyAkat+Qq
vDk6LmdenZIhBf6WVNuV/l4c1g9NzfPnw3EdCwXSZxZMve2c0k23+X1zq99xh9vBaToUNiF8Z6XJ
szXKlASHYMyuVAblLYsrf1dQIC7yJSMKUstEPypi8S1QwsyWk+pmSMR3yDSvWgbmF6zZ9bYvDSwx
Cs4gApCWtiz5KASYPyCVT2Eb7MMQkCgcny3UgN31Zi4N6odmjMUuRJVslspi41ZSsR3CrxmY02n6
fr2Ni10xJXqiEwtAk/L5w8kZeRhJFWG0flcol5s0f2tSOxYGX/9NO+gmYJvB81w+M0mRI28385MW
ktypkt1kRUfN9xz02Ctz8U9g+tM9dZ4YswCHg1vR0dN+7lJsYASTckIaz/qNntvjt9odqD+3saXZ
JrftznpUbNcUHC5BG/OuI5Ks2PluPES2fK8cg29rs+VSGBuoB3TRWZklmcu7BKEltK1B6XqZjPpN
Qey592vpQVVwBa7y6TExsZwJcJc6VIInYF9s/lDIriH2A/1rGMhmiZiRagqlG0ENBcfMkru2a/yV
WT2v0eW4ffyZ81T5sIb9WDKxaC9dceLxoD6mVfh6fQ6sNbCca5VAMVRRuqXUFFtLwAVhqAv3/9bG
Is49FQEI9RLqk1hv6ui7HL9c//uX1iRZInRdiIBMzsPPg9RFcT01SeP26tc03/nTlyJfOQXnUTj7
DB9aWJxQ5ig2JAMbNw+Db6C2Y5ziIryoQS1PUY8pXbFWKHf+1mLBfOzTYsFUNVUQQZWc+pvmTtjo
9vgXJg92ta3v+BWOePB3a1e6izPhQx/n//3DVAsNP9MJa7mS5W1iCR6d93j9M81XwmuDOH/GDw3E
qQZbgmjgqN2GmmIHJiUIwZtXvXoVGWYUnHmdrjwZLu2kH0dxsXxqzqNaTWt39LqNrxk7v/2C9xa0
lP2/6RrRLu7CqAuXebl6ECn1n2q38JMcXmm6LRhKG85VsYHecgADsi0iivtN88v1hi9/tP9tWFkc
RxWBwlLoGzcdv8LP3RhBvLJzX15bfzewWFtpUoWWwDz08Tkhw9Zqv4pKWLn/ncek58mu6IT2ZJ0S
V30xM8ZWRX2r1W6s98Ze09tfHknXzQhlYcP9d1uWoM0q8698mI6i370BNjVXfsLFceTeQGqTtAoX
3c9zUxS0iC9ouJZ5E5VgCwJvd/1D/WEnnc1+Hcg2IS+TGt7FgwmhV170WeM2utntISlgcE1p4yEI
IGFSElgcqeiotiLpjBu/1O7FvAiPoyx2qEaqyOnBeTpNEDcgSad0L4rDXFEgI4uj9s5pqMw7DqT9
dh76cdiUOGO2qSDtydpDv4PNtu0hDCGPRCM5Ycv0dr1z56/P+QOSzIRJaEDEWiaFi8QKQoHXJwil
Y7yNTuRToh/FttviqXjwxU3w17/Zreb6du5H89Nn+fiBUKz5Rt+6Yzhu4vRrQHnkSp8uzfyPLSz2
Q4QbjSYlNTrAsj5FaN0pCFON8kRlUveANSC+WxC/Ha/JFapoKSgcAGRu04KQLrY/vWv25U/d86Yb
DLDWMmaXpuvH37ZYMAPOXCJ8bxcO+jt69nvLWouervV+sXN6pP4noDhu43f7IqcUTMOArvKO1wd5
/ivLRcGLDB21ji7bWJ7cTEcxyobG9doKJ9jugfPhtQOOukE0uvI9L3ZI4uYpsb8gAV2sP8kQKM0W
Bmwzw+9RGh3gbDwnardyEFxshTSwSArY4Ik5XyQ+nHEmyO0hkEe3Tp/h9dq+/yPXq5WH7MWPT325
SlJAPFdgDEPb6G3aufWIh+eDpPyrLvz95xdffhRio+sHzMfw1dGD3yV4wnb4ef27Xxym+adL4DNQ
5i8+htHIvqbXowvSGMRcs6n1XwZ47OuNXHzwzwlBUAPztrs8VspEFSapVWeNsnkjF5FHFbZsOC1y
1RsTr6NtU3bIQX8LuB4lkRmfpEjBNIcixA1kmuC9nbrsZAaBaTqKkql2KPiy3beygtOvWb1e/7WX
lsLHH7sYdtxfeEcQZfGS34FxQuq+bw3cJKGzXm/nD4JgueZ47Bls1JCPzT/ptA9TFJufokA37qJh
CPZSEr7jTUtQUunNg5AVIEpJiEJfjnXiadQE4ydLGdZEMtWKw+FgUOS4DcYaFyNLGkCGab8nTARv
KH3ObAON25ZCw7/KxpRvqinFeclqLZe8Wr71pCSxPbHo9qMHVm5Ulb9kbaJotfMFSPxW8pD1hvfo
DZKIthXRxiRQjJrLUvgNaBxM8qnztW1cdaHTVJa0yQ0TqxQvRczSo0Wbpj5ztJTD1RiNPzVBmg3C
O3wiSgYzmTubo+MH+2rJQrKL4t5yPNLCx1zUsRXVO/MXRj7aXgZNsEuL9BfOXfGL0rTz4YrWX6z9
FO4d4OcC+bNdJlJzp8DCO04URWGDiq1k2WTDIZdaTAd6n1JEePJHGVqTa2oVIFXdxzPM6CwojliQ
UaGVUl/V6RRGZjjUib0M/zCr9B01x8oGZpPpTIlFAWoJ9VWWY0oSvEJ9QK1jUhIADFrFFbUXwR+h
6D2antr+lARoCqHiQRqD1XNX9nJ5b0TozFdm0Pn+Y6kEWbgrzfGJs0iLgVm1CEnJLYYB14riwUJ9
cX2OXpDw0AT3CGp2JCpwljqXNE47M1I78hb3uKNuKZCxaw9uHu+txtiOBgm2Enh13K40fKlrBATQ
tnEeyWeHROhXBlarEl2D+wuea5jElcE7X+akMP5uYXlhH5ROkDtvcEF1/JKoNEeUittOtkNqs9LS
Sl/+IDg/rPN8CPUCKoLbUbOs68cClvz1r3SW2gJJSl8oJeJEFZkPn8+6HFB6JWOH1CD+Bsx3YLHc
FBXWZGOwlTETG6A1XG9x/ouft665xbkSFyIqqqT5WPnQJcH3Z3jY4FaDuiXXthPN3zhZ26msIQ9d
S91duLF/bm2xI4sjpSKiNrodnwiPsb0XvwvVgxnKt8ydjQ6hVxzLdLYhxmpOjW0NObCJ7aGIl3DU
RC9xnzyN4MGrRDga0Y8Ktzh10rcNuyRGd9JvQ2ewRo/aDDMxfgwet3SxzFa0VRcCCZ97sfhKOB/r
4PwUF5+Bo3bAj4BQN1yZvbyDsOiMB+u4djX/L03iZcGTjqrdpWzXrPAuS+fTvbW19+pFHBz5e2kH
ju50cAa/QZexOSuc63Pjwmk/d/TvVuf18GFyjIGkofPGneutg4NYwe/YSk7ieE5oS+grKwdQF8C1
bbNvb8Uv3lbYrfwA5eLs/PsHLGankpgUg7Ev9nbnGP7e2E0Hy26dQdhS8WAH29UeX9xLPvR4MUHL
GBK3TIPVe/5dx/w2Jcax6YEkOt1Bua/v1OkZM+VH35G+rnT1/P72eawXk6pqraizqtE1pM34O/mF
+9H/5FAa6iRuw9TGmdgWVpOOF3e0D/1dxBHFBElJxY7WDpVd5Q8mVkrX+7XWwOJa2sUlBu2R5oZC
juhROirGf+p0/2uefKUFdRGvUXsto5hscDOBoiOB97H4dL0La4tvWeOpxUlhhVRWefftW/ELMe+u
2aDZRNx2P2xBIe7Np7WZf3E2EL9RqafjCrs8rfUJw4+y9E9W/yUC7FBk1aY38pWj+XIjPHp5LszM
6Hn1fVjeMjYogz6N7jiUB0kS9lp3p8lfVgbv0oriKDPJalsqCZhlGIiiBq7Fgxsd29TBUrQ5KrfW
EzeNbWO52du0RQj76j3p2+vtXm7WRJTNkW+dPYcSRcU0stBcXXiAnL8RKcwClrF2uZEvbVCkcqH6
Uj5AkeGid1rbTANV8KfGod7yOMUU/m3yPaYh5kP8KKBp+1E6GSoFZSvdSNsYzvZGiIhwO4nqXO/w
xc2avAaFzzDaKL+ev/aHr5njZd+ko4oKtc7mzXrc1nbkYAvg7fw779kat9ObvAl3/o/yR/bX2s55
aRV+bH2xcQpS1WBnLrh6lIaboo27DQ7L/7jYmtoVaolhAJD1ojhzsZmkqNCxnO5dK0FZlEGUPpQB
BjArA3nWlc+tLKUnQ4l4blJ7V3mO35o77dAdZiegTbWF9+agw7jPD9dbPFuHc4MWWAOI9zNhctGt
TuqJbtEtPW/TR6PT0pumKKn8K9oOAM31ti517s/tRTPBJ4D5/DxLvCFMqz4v3doa9b9wTAnfrR6D
juuNyPNh9elWyVUSfTLl8HD+SSAvdpYBIHqCYtjFFfZLR1bi3WhE810dgvQb5tTFrBjqTkg2820I
t+U9UZWHqjTT3WRE+V1WR+JzqQ/hFtJG/kb5FNU4TRKOTq+r3m/dU4TXqg6lW1WaoNT6ffpXBvTk
d9x7we+WFWlPadd8hz09/rzer/PBo1vsJyp5ToOI1+KMVrVUqGWpdDW9o5Qsvx8Yk5Xvcz4XaEKe
FetI1smjLlZx1ke+gOWIK2gQlEsje6ub5JlC5/vrPbnUjCrCWhBR+6GLXn4gCg8aXQd00kVuXkun
HEblph2UtaPz7EHDRPjYzjyiHzalfoQzIPUZQmI7O47ftUN9HzhoJl6UaSOfJDt9GPbpc3+rPYQr
B8/ZAbBoeTGQZVoGbd1k7tjrd77XZaDARNERgUVuuggb1+vj+WdGL2c8mWywy4Qq55f8546mhanX
Wl7MV2UH67o9ZZg77N6daRttfWet7Of8SjL37kNzi3tbXNcmWP7CxVLwVz62GcXdICZlswo2alre
4rhyP/bVXZpMd9PUvMH7d7uqebbIh0RV9YNHX+CsjMClKUXqiAo2yTDJGS9GIAYBJJRB4SaD9Qp3
3ClT7ztsAweq96veyt963Tp0yvA7kuW3vI3fpXx8E3DplCoVdN208kibW1t+D+qGJF2lLEuVl2KE
SKa0Ie0KV4LjHKW4KpNiawoSG4Zk18rr9b5f7DrXG/wCDPImy0C4qve+FKB8GMrHoX22UuSg9fP1
Ji72RyYbj8UH5cLL010jm1epRuUOydfGGuGbm83rCJoBVHt8Y1n57npzF3s0w1goE1V1ik0+T2fJ
yrAM8Wu31CF3YGL0G4X6bdBBBPy/tbPYH3AvSOpQr9y6/JkMXNMaIgBgrq83cq5MYbVQ+zGXeVIE
xJT43Js4tYYSNosrgM3eBVOh4tCAbXows7gi2OE/4joJATD4qpMOkr6fiqSEqNqVTqSJ011vmlm4
wUEKYxIdjzA7TIbIqdRcc6hKE1aEEZc2LuRQhkidBxrBpYRIVdugGhtEA1Ftp/2PoJnhIIc2eb8+
KJcmFLEExDqKjnpvOaFCL9V1L6ncVkpAVlAjVngv0qQ/1ar11TDjlfl0cX/UFYjLnDYQfZf3jl4c
PEzva3e+1t3FqDo3QEnLvdEl07dK7+UHGUgKtPqowwytbwbJMWuBB1dCXXpoasmzEI7yvzhsyWSg
1qKYhkfCcpPIhUjpR21wkd5J214Bt5+VA0kJjOtW+n/h5kA2jrCrIXHVO7u5xmkwFmMluSDKbX34
qkK4/8efkwbmf1KHzqqdF/SHg7YDAd3qNCB05W1kzugcH4B9CJlEL+ITVjD76+1d2CB40JF8p6zK
gtG8aC/UvNybEtnVkuqXL+E7HxqDvGuV+J/v40TF2VJBe8uoOxftFD5MgdjvXAS7U297vdH/BRTP
IIWQ1lQpDr7/2+vq+ni9dxcWx6dW5zX6YTTTSur0qO1crQ52OSVwHuFH8UUDiB+tCTwvLHfGT1R5
1nB8nBV/V4Y3DRBn3LZ4UPPvKAxsGYpSiRn39S5d+mAmKUiNlxNP7uWOTh6My3pJO+kI1EiMegRX
43uWiL+vt6NcmupoceH1IXFWzuS4PBLbcESXiPm3UuzMQDJvSw2/yaLR9MdMLEVKSSMVDGCWHEUj
Bo9clPprB7zcbfEpPqR+W70DQOi+e3FjDfhgGGYHIxJbxyHvEreKUB3xEGxs7uOmje9ksitNs/qO
VtDatgpR4NiffktqJ23bCWsXrL0SfD7N7EYRM9kdRF7gYadjKxoNa84Jl0aZMwB5N2iFmbPweeII
0BxaWHzuhDvuIHIBrK0dwvWVRXFxiHmJ0BJZozNNcColoh93khvW5XgIyyDbKkL+/fp3PG/DmpPt
JKP4B4LZeYl8WALYymQBnGU3yM2jlHiPXZw//t9aWNxhNWiq+AOSFVf+UppgE4wv1//+ebaBAg6K
SKgT0rGcOxPjtjkkUIsvDp06sav3sNrohJDDred4L+KD+iA8gYK6N1/me7q11+xsm9wAkCLOuq/s
8J+rAf/8HJX4Mb+FGMbiTlVW5RTnmux2kn6jTflNzHP4Hy/yuccGdzaUwfPT6vNHG8V8Gn1RdlXA
TzqULRUiLmjn6+N6PsdpZK5ApU6ChN4yChNguaZ4neKmfW5Lw09pUDYDjjfXGznfgWkEVQmIEpFE
2PJKnSkixUiS7Jpl2JzELKD0Iy9bYRezJuwg6Ia9wCpcuWT/MSZcPBto1tLBgdA4V4PFAPqqF+YS
x1qBHYVdS2Voi5X0lHoTWP8y/BYnliukxmNd+I+CAVSUUjPPFHFzQsWAtK6GNN7UlM5g4hQD7BFU
Y5Mp+rEONQBLhdO2PYLJr9i2bb0y2pXh8Cj4iR2MGK7BMYqq+iDX5akt0/sWI7ANKJldmMn2mOTe
puiReas9kF3TG587GS/nUC9/gqB+SUsLg3hvx4zYZtPwqGbjaTSUPa7XtxDyhE2C521a1fcCEVgf
6ziFmGgEx6XTYgeY+u1kfi3gV4OKfQJLBeGH+dPoX5Je/uZV2Qnk5m2MyxpQf9g1JhrCwbppZKrs
SqnFJ8u6LUeB3H7yJKZU4E0JqfX8ScCGDbgUCJmgJSbYH6xWf40Yfvgi5X2ptrcdQnH8W976jqxS
GT30Q3IPY/QZu09HyasYlm94z+AfIIxH+PUFpAOD8hlytLzTw6y9a5PW9UzrZhAjuwPHz40a+2NB
eKbE5tmCv4QcxhZjeR/52UGLu0d8ZzK7RoYBAVfY98GwTYz+DpfGd6vUbqj+ORS94liJsRF9WMCF
4ohm+hc47/vOK95NXXfyVLRlDV8t3MnkiCEshp9Y0vakHLuXsOY/pJ73pQ7lu0QYfecPHS7zzC/D
WG6pHQ6dPOORDCUWPoJym0+q2/T1jsPSyYHxhBxu5VDd4bNgN15pE9M9MFK4VYU7QFa2UfpbqfB2
nKGbPu1u+P/d+hqcMkGE/iHIN0aPyYFW8wTF886+vigv3VW4vPK8V7jIm8vVQR4ZOxOjcHuc0TZ+
Lh4bNX/FsXqPMdXKJqP8KT77/IL/XAEof97LSlXNAjmMTtqQbbPM3BiSCYLdvKlQYtb4v8L9jCEk
11TimOnWF7GMyjcB7C8r+AFSCwnjyxi+xDhpxVplS9S2QexPJKz0RjB40oMhZJshGQ6abt41/XBT
CBjId7WTNHzKYnxKc2wKgm4j5DjGq0SMMr+hOlzx951h7NselO5kMFUa7aiH5RcdtBLSg0LCZ6Jw
vLzd5Z3Eq2qG/irG76IPvwNmyXcoLG8ohHBGw8I/pb3ztAe4CBp7Q/caiNoL8JY8PkAO2Q8NCXIh
s8FM3uMwscV7ZNPwOsqyNzESHLW90aTITuLO9idEhYJdjmC+sVkYasov6mNrilsjfVXifjMFrimH
KFkcoNFbWaCenE0AaLaDx3A13jTVwUhepOxVTJ4E/1lJnbY2KaQaHawXthoKr9yHJl6Q6w4oB2jx
tNElkNbSndfXGyWpX6Puve5qaJnf2/ZBTLAk6C0M1B5H70cowx7sYBYEO90qQU0ZTtlLxxJrtqro
NmnzksJMx+GAJ3bG17uTamiZ+ImoIj/hVfbuvf5BgcaYhIdCejP7hzSDyXSvGTdF421y//ugPUci
LE+hdXT/xct+FVbjBOrgUCXIU2s/q4Uq6lvH1njuGs9Jo3wr5dptUt35lbqH+rbXzQIr8haDl35T
S8qtGPwlK+EuNxEAp9jdyKQasnEjjNJt4uVfPZUsVqQHWHOCNDQLbGNKycZ5EIfLiGunfJdVAzTE
4qbw+/s4lXdVN8I8FZ6iDAM7hXlTFHe1cue1yq/YLKgCjI5402HtFW9NIQfIJuwU7WciDi+9bO1T
K7VzS2MPT7BHnDbEHaiiAQQ56QgA/C9t+6Zod3jcPSQNwf0sACot38K42A5W7CYV9tp5p224S0cb
LBHbDYKa9zbuORlQDW76qqZ+2hAOhPdoKMrYPRRninzdxvwx3OcZiAUkFT97bXhOgvGkmNNdXaX8
7jq2E/EoGS9tnLPS0juo7Ej08V5pzfm4pmzfGjAF8cTdbOmFM9JbKt9Jw/QT6wcsnrNjnlu5neXK
0VAeZncMrFt5GIxfFLlGAZY6SigiCZ6nrnjPGvyK5fvBjF+1QbOD/C6VgGJB9g74eGr50uOQUUaQ
5QJ90yv3EYbkQdXcQoltbKnUnUzS7/1UucHc7iBiViIrIMDBsgXx5KTaL6sYjoMmO0bR3SK2u9WV
zgkn8zC1OK35MPfrAVJttPGGdFvrPoc+3G3Nc8ygA6v8RgwLrEm+9bPYEeOn0PTtDtxbXqq2Bsgg
sqxdg65Y8rFkVXEAKJuHMAP7qL1Z3Rcfm5yZr5OWvxNAgHWMRqYoHc8S8NPzb6LwQZMaW2+x14sw
yMC0HmSkW8nSndCnD1YbxRtvwlddLo7UTGxFjx7WXEoGaLDE9pOvnDEY2ibPapW9yFm7xeDUhUq+
68z0We6kLxxV26gswh367BstsIZtJZnVzkjMOaVZ3ozMlCh1zVzfxtPAUkUafxd7MAKDljBzKRJw
aI+Y2PDLfP176fXOVL5rBZYh+ezSgBnBiyXwnfmJmzFXMS4yeO3WGyvJHD3/1aEF4ncerh9al66r
HyvJF9dua6hmAn16yvP+t6il330xcCzYR/+mlZmVQvIGKdXi4TcVmhkZcXgylZqne6kF6RF/UfXJ
xLtg5Wg8Lw34U5j+d1uL6IRJlZ2Br48ra9BTcE3czKIcLArsUt327+Wx2ce7NWiEfFaHSqMS6lbC
PajEqAr7fBxPvdq3oqWQXjbeUcZoqq3cja/Enl3tfropj/oO355XzCPVYNPcC84/TjDP7QNDQAeJ
9vgsY0V8N8QZTqUO9r7yil1groW8L4QoP7cwv4g/vngxJjG9QXW1DVeKp2zXHcxncyM6vAUdf6c5
1yfMnGhdXm8kxQA5BuCBx8bifW2UIzamgkrpdHOkxHYfuNJWPKzNlQuZWDr1oZnFIxtGdVEQMeEN
PPnb5g6DDts7jifBDZ5JxG3UU2irD+l9s6EGkxsSnAHfCe7bg3UXfatXVuKlN92fvKmkEtE7E7UE
sVxoYUHRoiH9qLtu0ybP5vA1xdV3U2un68N7EeMicyfEgZ6o61miO607xSp6yR1vvH2xGw7icbI9
OohQbr8mz7u4OD409kd8+2HqWGElSFM8olOTdlL9YowoBhTwX94Gw9ybYhu/mNVjkN5UbN5W8Rs/
hs4ts121yna5NMQff8ji/dp3QSGLAnX/P/16eEyw0RLBBCG9v9XHYSVRcV5jNu9DoDpn1r6MQd9y
Z1Vlv5IF0S2sscIMmmCcnqvlTiyb/s1QwugoafjV6rkmUSpYj8Irl2DvUIBpH1aiBReCVaSxZzDa
DCg8k+G0A8L2yBfdQReIEeOfPa5JV+d1sliuiJcMZa5mI/129vTJq8zUKUf0ikTcdENwa9TRL6X0
jr7Evodp9KYQuWGvTOKL/UIWgmwKT8mzSYzNXCR16uT6VRPeSrhhHfQxK15q7O7RxQY9j5Muve3H
xNr7Yp29JQrsb6/sBzJHigE/mssB3u5reZOLs8zkF1FLb5GIXohIJn6wp7NT1nF6qxp3IQ+qZvju
UYssUMN7fQwuHd9zsAkN2ay8WEZUvSKKo8ASXVJ4G/jum6h66v2v19u4MMyQLalPF5FCMI8WZ1sx
EBbBjcktgvyp6cpTo6+JFP/8zMX8+dTE4syOy8SKfUqA0Kd3jrhFIBA5PGqtbfZb26b33l0JLUPd
1afiNf8y7g2ERqkjOFjNrtwe1vq6OHfk0oyzsKevWkCNxHtEJOP6YErnUQJkyh9Gc3Hk4PQo9DzA
3Mbpt8D+1Lfm5N+ktmHHx+oNGgG8byJXu7ULwgVNBO1qhFdlcmzGWXRC0LNSTisNWbZ6I9sm1d2C
zdZ7xAsQ7Wx2X+3/MQuKDfBji4sQhVkqZZJ4Cm7qWeWUYdvvfb2zMJU00p0eS/rrvxnZGR06x17Q
NSx2d13w60JrRG4o0y5R7eLXrMUmGpffjQ7mCff1seF0y39cb/bSjFHxSNIp9DPIpC9arcvQDKu6
dePxWzgevPYfS4QZxY9/fzGKo0TwThKDU6rBnZKlTVF+v96BS1sIaScTtRNRcYoiP1/s1CHW42pS
3F6vXTPxdhTFH5Sif/wXrZiYl0rQP6wz2xQBknKMD5NbQVU4pBaRJSPNZK7nluhcb+nS1RGZDTRe
GYkLTX3uDxhFMfRrHUlteGjvm8PMpJJXQWeXRo0PgwwBFY3OSfG5lcpP8WjlRYNn14tRaXclPgi+
Va9tF5fOEmsWCwK1vFTnXKpRTnDzhL9aeMRtsLZxKG22oLBMx+/zXQRr8vrwXZjPbPRo65A8I4Vc
SrWQaSU6kZETDmTjHidZrODixhzrlYPr0n7Eneh/D+/lpdAXwCTiFMF+5O1x/ziB9Ae3B3Ci26q7
8lSUm+h1TTd+YTRpkzIylX/XzsQjJiQpAmmiG5aJ3enyxhMeKZfxekC0/1y1Sk3OnE+e0cwilIvP
80MxQ6svvOjUijdpeqNZt1TtXf9Qlzoj62gLKGlVuKssrhlmkYSVUkNb0lGLeNqmim+k8rvSvVbN
2s56sSnw67OOm9TPWXY8TjKp14PTDH0k6RMf0gMmvD9Mp3Z6B5+O9o6YMfUX1sod+sJSpiTu73bn
ufrh4UAOuUk9KuK93AV4aBtYwgzVT0VtN1Ldb4vy1tPllXl5YV0zK3WRizLP6LPE7oBql5JOogdq
S/nfwKWtyWLppHnJ2tXt0kJjNOdUGloAtvjPncN8JQErWLsKaSCOkJ1eWP84EY5IloCAiLKG+t3l
xS1L8smySAHlhOTq7G6AXHB9Cl7swocGFte2UU/NIfHSU6X/hDOG/9DD9b9/6WNQ8KcimIREfbYX
KZGaqgNAsaqxdrk8HibiqiaOTtdbuXAjI+P8dyuLG1nR9BMWXK2L+ZBDaHLbhwXoWAyCgr+uN3Th
lQSvRcE9jJsCoqq5ux+mc5qC1wD6caoIXmfDdwRfcDgNApPDVOHyipGWWcUrl/eLbZLwhsfJ6+D8
3O0jtWj06DTOnuMzlrg9aiLuSIUh47shtda7aGaVt+kn/f16by9MDkqnCPnNIQbm4WJ+e3DL8TKh
DlALMTb+pgsv1//+hcnx6e8vPpvvQ3DHutaVvFPjf62S4zr/c74qLJ4lPKxgjKDNQ+6xpEVIDRaY
CsVTw08f4xU7OxU/5FN5572bh3jnbaeV6X7pbaAxNeZtlsqAMw2EVcshBa4CZyL2pA/ZLh5sz1EJ
Pim29j27KfbCbrxdC89cigUxO+ggV2ZwOMurTBxW2LbS6rgn6I0f2410MB3jXv9ZTFv1sBbmurDa
sBOY2RvgxhFWLqYFaQrD73sq+QbD8XFW8vzx2AjtMfeip+sT5MLU59Y02ymitkJWslhuSqUVhUzY
SZjwHktNEmB/ySj+wqJ3iuSti5KV3fDi5wORQTiNf/2P6ePH9V3KQtdPZcVVvS70Td1a4WMW9d5j
qeFvLI3Y19pjR77vvsu16CZrkvz7/+Psy5bj1rUsf6XivPMWAc4Rde8DyRw1T5alF4Zsy+AEAiAA
Tl/fiz63q6y0QurqlxPhk5KQJICNjb3XsIKkKkCvncFHZu+6Z9EUN98pI/wQLn1y3elm+mSVYfm+
s6x/X2brzv0tDpmp6MaQOJfe1GXtorbDDL23YLjQYANDL7zZRePwBFML2PctGeA014EP37fJHOdR
waHnG7r3menrg5LerhQu/KqKnZZNHojyQIUEVbI+1EuR1s2tMAANwyFxaNUmah6Los0WOMAjiO9k
Aqc9MqVQ/95xmQAxgOJrBU2I9tHt9DZ0590MuCkQO+gp6R0h/aU7lpcWvpXctRmcWS7GBg3Ojh0j
T13UkbxxBnLHq++e8G5UEwLyAG/qAqbUsdyR7htDky1Bx7iyx2gxeTXF5wryqcQR58qxKY2GW0tF
zmLwFwmyjVhubOmlEqVhx6CxGc0ZbJJyeGLkvv8Njgq7korDQvy8LZvciPJYOPLAvWkzUQcmgvTI
Ez+vguFoGCrIpbmenJ88KO8RrNO2c2/dgR2qMD5jboG0fto6Xpux4utUD+e4DZyjqNWb7x1lu2bu
H2L70y4AkpIXwGa2FobsntOmVezuVPkV+jzbuCku4OKXwrHqJYH+V+cNu8SpMw+9PgsjC+XyPW2q
nzNDbVmF25qiY67HYsPhN4+6K0ASaDr5tXwtgiidyI94CG87zTJHfMXNI1uoyirTpiMcEaX7k9Ia
vsDllol+F0EFb1BQB3L6x8H51qrm6EcMorS9c4Q9FTIPgNfhc86AqXE1zZzmRRRTSkekjOAIwQFy
t4DPLrofboPpgpNvXZX7YkoyFYXZVHD89dsZjsxJDQEm1zt4s5bQQEqOiWiunOkHGctrUsfHqa/P
F3CSnXq+npKdDpyvA/xfJuMdYYS86QuI5NMgM+64b8I+FZOLgy9Kg67Y1bBFpJVJoXa1D9mL0GPe
Vu1m0jdTFaXWue6Lb8H0LQHkaJrTrvrq+68jeky1u0GKkiVRktNBn6n4rpmq1NN8N7Eygz86engd
PD6/0KjZyL7LeQMnJWfahU6fj0GVzTXwAwu9sdN4JCLZaBADHeVukdMBmSD3pfNNQ26ksmRTjegn
ixh6uF0XHFQEPXQSzw841J9QIuxTeIbcS11lokEu4az+dSWEJJGZB+yqhIV3Jfjq/baLFbDkhXfR
kmgDsE8+w6WQR+MWMv1pWV67HUmX1s1JVV5QzM8EAWTPSCAo4o1eC2MLMFDRT1s+MdmkxtQ0BfMl
AyJj28bhRd0P+0YsWT3Gm9bcGKX3Q2vzaMZvVRBk9F90/F363g5o0G3Z2N2UlHt4le2TRjwEIewU
CDpozkPU8X0g7Kbt3Q3cyPO5sVcBMCJ8vNRgMteoN4Ojm1d02pZos7IGX0F5W0tMHoDPovwxLxs4
qzF1QAv4oIvhS2S+N/FTMcFGU8M8NSkOKlSbGerdEqqHEfsB05Ymp9DflAUaBM38ZIYfoDseAhgt
VtEMyKCBWvDd6D0S8sWu846CT9BfrT6pkEZOAWPEq1wd8qDRDGVRwNzSGN5cEloyacRbJOKkO5th
Iwr+op9PtXMZGfk4oueTRJC7qybY1np9dyz4fD4R3IIb5Pdpsgqv+KW9G8poHxU2VwBrEb5kc1I8
kbY+Lwe4b/pD9GPi5IYyvTeVd94b+QDyAqSGzN608kYQ9N97cx7P4A8kPB9p/OwicaJwWofiPZy+
tg6AfTMoJridIJ2fDgJ2FRC9FquxYBjuxXRgaNsQXNaNcZ4rE+QrRX7FZeWUfx0kkiLT7uj4zNtD
BxpIKGFjztROwpxcqHJfF84TbIOW6eAlRb44X3h/g5wnl8OUTz3ZdwBwAaJhCxi4QmQDjfErMYg9
KaNPDutfmhAnuR1KdqCWrmQS8oeCHPzTojmO6GXlL87XEhqUZ+4SFucj9Yut00AZ1jRgITfDcFEY
RH9AloETYF2/wNAJMnhwg1XnQDb159RIvvMqHiI8VMA0+XW5LVTU5B6PnRuje0SDqZlzh3KbAeAR
bpcm8A9dW6ob7unmLCgbWAh343CL+eaX4K75O9iDzJtxUPNnxjXvZ3u/5ZgnWVEUaFKPpfOrs+o+
QNAo03lzX0Keucr548cZ2HtN418+07jzAP6GKsXbTGNmS0x6sK71v5urInM2sE7MV01oJy8fPhlu
LbqdzOmb4U6uBBKYI+F4zq/aOsBYxxg93GhX7+XDZ6ra7+d6KBOsHDBgcE/JrkCHzrNXFJcB7y49
jXXjjE/QTIaklEI0ojl8WV5oMMJqEporvIQcKDxDrxpaz4AZtXDqQB6zCaPik6LQe9n1qvaDayba
Yn+YggV9SFi5LFddbWGc+oUQs5cYsoR44Mfv+p3bV/D7QPTtzLq+KH3ZJZe1hhZP4wKZ9c16n8nv
vPc0gQ/moB+szL7Tu0LpwJ8SjaGr2jn2/oN0vVTUTwNAjP/7Z/l9mJNlw+jIPXQPrsJ6b+s+D5LL
Ikg+qSu9l3P/Nka4Akh+y7lLQLWk17ErHscAi43hZB5tPclndAvp4+i7yw1ByvzQWDZ+MvK7Ox5E
BfR+UUEOwTp5O3QBMAVhCbsCwG3jfJVAbiy76h7sYmhzhJ8oL7+3LH4f6+RqsXhDrySkK+pJ8ccJ
pnTILGsW7ZYpINuPZ+1PSQdIgFIop+LeiubFH+UUkARs7czlVViO07kfOvqmDSe1MzrC9SCAltJr
UjgN3JGK4L5wh87NYM5Ms0YyHG4hMNNhliAwS4D43PprAqPbq6ALg2PA/eEZLqzLoVsi8Vk/Zw15
JzEK3xpKBuC7rSKmJ40DV1dm7r3pKmSMbOKloOlQzGzDRP1Cak6vZRIePn5R78zJSnnADRjyCckf
ZDQPkDs/suaqNv037ZMvyAJ/AGD9SUB457mguL566sG7D9XMk1BfwXUewnfmqvWWq6QD9pJ4yLK6
od23CzmLhn8rkv7nG2Ub/a//wr+/C7D/Klaak3/+66L6Dnia+Gn+a/21//6xt7/0ryv52t2Z/vXV
XLzI059884v4+/8eP38xL2/+sekMJubGvvbz7au2rfk1CHsV60/+v374H6+//sr9LF//+dd3YTuz
/jVWie6vf390+PHPv35xRv7z97//7w8vXzh+78tr97rY1/blj995fdHmn385QfKPGIbaLiosySoq
t7JJx9dfH0XeP1ALCdCnRPeDojKHtdKJ3pT//IvQfwAgEmE/oeQFWRjEYi3s+on7DwjtgK2GtQqp
GJSqo/iv//vtrv9e2n9PDN7Gv//9H53l16LqjP7nX2+XI4IDyDeguiKmg4CO9tlJiLDYXdSaAbew
QvDHSiXmfOzl+COKymr/8cpf/9T/7DUMtRaYIHCDdjeqeFCffBv5aji2gm3QAwk7meKr0zAgJNph
+EwT5fSJ0CUIUOTEO4LZAAXK5u0wgySjbRcYw/oO+if52Mbjk/InYEhxIV6eP36mtwfJ2pIAzxMA
d/Qo8GRhfDIYtolG7yzyQNPw1A2DiI/k7m6CMeCkoItonF8qgtMnZeQ/HxEy96ubAqYOdqDe+vlv
x9fQyQUsbx5kVeT1h0gXYEi2NjB3Zdnxbx8/4dtT/+8nXJUeVz9VAvrsSYSkCoxV38JmZ6KlvrJB
rXF9jspraKvOmRLz8MkqeffZAFUAMBVrH8fk22ejsN2FtkfkZ2HCJKDSQQTOlqBOGW+aam5/fPx0
742GCiHOAApfCvDd3o4GRdC59QXmT1RQkN2YURqyieQ4fu8jO79+PBh2+psNsC4WdO18lHehMYXj
/+1g3RAlsaW1n3VO+61wWR5Tp96IBZd4rwtn2JtrgM8JFfAaD3Yfj/32QFinEcxCvE5IW0YQUAxO
9rnpu3BQNczbiS14eRa0RQv1pyRCvXNUNrYbEBwL1PnGtkKo++94+E6E+WMBYeWAoAxJTRe8Yeh3
vX1qOZautBaXtBpkvG1rW50JHy8hWWS8hWBisvl4vD+mFARl0PBA+EORGZXtdRZ+2xyg+DGpHIhS
dpJCjh9RCTQvgALIKzElqlYfj/bHe0VwX9mtCRJjMMxP3+tSzLqmNaKNMrW+AYeN5FG/lOdlEmjU
KZoodzuw2z8e9M9HxHGB0IYsax38NJKOc2xK62D/I8OArgNkqIBmrzVYDvP/rgOLdbMiUXAjh49n
gs72qeFNODlj5RBsf+gnMe+s5pYJsH3U2KYmKMrPxGVPnwx9RUwfymMgZQOrF67x9rfJM4ueRF0a
lD06YmGRBNGDOzlV7Ogt9rOW7+lYfz+aHwKEAEwoztq3Y1kZq0DF2BKJ4e0DIDECJsOG0PGhkgEK
oB/P2elCwZPhFgiBfDSugKo5zTQHQ4K5igRK6HXv5SBvyS+ldvitLnyQX3hX341O4z58POjpI2LQ
9aqBdirSBGAgT/ZeEA0I2ANW52DoiH6jXVsDrjofYjN+EmDeHQrpLG666FsBNf32bYpF6YjHFBSa
Mon2sXZRyo5jex2Xot/+fzzVqnOBwA1Qb3wStAd/WjdiBXVp2lY4A0NRHZtiXJb9NFF++Hiw0/C1
vsJV7ACTt97gTxE4vEpK6QjXy3hVwlRV+MG0k3Qp82D0/RcnHj+7m65z8nua9GtAlJN9gkCNBOZk
C/SiZYqjIIvKX+mra6OcaMyjWBVk8/GTneYuGAhOFBD5QIUCbtCnM2YLXYtQtRD5IF1zrKEkLdDR
cIbGPhpSsuK8ae0Eg6txkqgQ2gomPp/siXfWzGrshwZdBKYGIs3bNeP2amp7wdFPDW0L1UgEhGth
gvnFn3v2CZb0vbEIJEDQfoRmGQTl3o5V9BFnkw29LJRVfFF25Qsnkd0EPCSfVH3e2ekxWvwe+CfA
baHl+XakhVXN1IJ2k9WYyA0lBh2rWrDnzrbsWXIC5WAam89ILyeFBUiwofxFE2RG4YouQbB+O2wH
vTnImoBxHaBReG4Sz3lWVejeSIT3rRcz2G6FPXo4hJZ5Z2V9USGY75ulLUVWxfSzku477xtBDg1s
sEZ+0Ubefh3sSpwowvWzfloiSE668JTIRlUVJJ+Luv6sb/7HNsURBQEtQCoQsVGdOnl6Zv0W4VQF
WdDEBfj3S9K/JEXc3KIMSX8Jc3wS704GROCBTDjay4ALQaIkiU8GVCx2F20Zkrnam69GR+hD0TgF
bFlm+s2L5/AT9NXJ+/xjvJO0JhhiTXpBQeQNLC5OOmqVTUNWdnttPHfzcWh4m6muwlPomKNtvt4/
kUz9MhH47RjWpadY65UOMFfcvdCU6oPHwmrnjKzLNeBeOwGW/pUfcrisLoH4ZPi3O2gdHmoHgEDg
1gHnhvg05rKAqxmy2QXoxLIT24b0CUwi5ojVGaQgpxu4AhgwU2Mn+Ezj623wXUcGQWTFyABHBfLn
L3Wu3x68GTxWxslU5nIKFrREZhI26eCN8Weh723w/TXQal+zOvzhqvqHir4D0mlQGlhzl+X4ADj4
15L5zzrqykx3QZP5pjRpF0efoQ2w6f7nbPl71AQoT+jduICTnkrASsNH+ALQIlN0KvVlNBaOyNRQ
980np+afM7gmcChroIiBPXIK+2VjK/wWvuWZa2YBakArmieUwz2GIzqpdBY1k4Aojjv7dx+v3HcG
xo14dZPCa8WTrp//NoEtb6pxHiOIXie4muOmNVlvI5yoqh+mCfqKmwhaXSN6ryYJ7z8e+m1E+Hvt
eAF8L5ECoSZwyjSZl1bEAJqyXHntdANkq9dvhasnEAjMXIEX47mfxIQ/RwywQbFXfontoU709mHn
aYSDDuy58tgfgHEZpRM4uZSeQa8aEJBHB4TXz8QKf0XSt2sIJSkAuddrwdrVOAlEktvEq5aag5iq
Gu+ALdyXO7gmdMDTLLWHFrDphidX1Q3LYIcTiiHtZFIm+xIULKgCSIgdX7GFcwgQ0x7USIxSDgfO
pPdMIbG2/AAVncP6YqhBxrcFvBlh1Aq92S3jdYd+rLBefaY6Lvqc2dj7ZBbfxtl1FgHNXPGmq/8e
xITWz39bQPUwm6r3Jc+nJFm8PCa2JblAavvMCq/7ZJu8MxgB+gpHFsFlNTzFhC492nFl7Le5Ww3t
1ji4DAvM6Y4X+jMPzneGwjmFmAb3bGQHpzuyrWuKdVnynES6U2nHZ3EPGRWdMQIx8o93winbbn2J
660DEeDXaKf3jnmpeFW1Fc/degrP+1CRs9ltZM5D44KtPbl36M55GbQH4MIDeNb3yXZQQ1e1+V/d
lFEeQ07goT4HGxG0WmAc8XY2q3AV6Vt6yPAX3IlSBkrR00LcVu/qXs6fIdrfe8erPiF6CTg3Mejb
0YhOIg+eg9gaU9dkxkzNeWKbblckXfPw8SvGVf/PswqXrZVBhGsCGgm/JuG3lTpqFjujpkO2uHXT
AnKli/IYRXwhoNFX/EtSjxRuNjDMjrY9t960t9HQfIV31DRdNou44awxz3Xdg+Y+LvjvpoQCyAsU
BYEyGV01Qi4AuGt1rKQunJzCou+pJYLKTLuD9a8KcPWHs8aDDnLq4fqM7R5HZnhwqWYFxGBis6oi
j958rFFo6rZhGesah6lKgns5m7NlgTLajmtokB3KZigaWCE7asB407KQ4+J0Sh49mRTTMUoWVe/n
Rlq50dEEyA2TgDBBFkjL72AZurloY5vBKMdAIKuBdETGF0+r1HV470EWDyimrW5WwycDd12a+aFU
EWBfMQEb3RviMtV8gr9M01aMn88+o91u0SFXu9HRtgDfuB8Aj4pkcD9btxy/wzJwbM6atmmLoxA2
GbZr2X7JYcnQL+d8WKDf4E0JrvrScihjVz2JxZ7rMBzPZeVPEFtoUdzZIIIlXmbweDzVkhT2zBpS
gR4fI/84uLixyzN069YSFs4TVHzZAqMH6ZZuBbO5qNXnoyYGNiRqgBJK5HfQG5w9MX61Y9LGcDYa
ldpoXRPGUhaWTv/UQrP5J1LIsHyaSReBf8HZ0N0lymyiIhj3HXFccvQ0U3UOiAwFOCJBXL6QtGBB
PkYQus4Gv4kg9sKQOmQSUYuntBhqzJatA3ga9a0pv0AnvPNwp4tldz/AEErlxlQ1NKk6SNkdorL2
whzMkJi9BK7toCWj4gJuKjgyYKEZ93cWUwwQFdCY4A0JJ3hm0oGIiR78YNz5DWlBP9AKCVPFWDjn
lC7t/TwAsZNVJXZduoDHOD6QxOD7MmgzzWc6aGS877tJ34ECXfeHpXAG8CWAz6D3uCAPWqRihErK
Ja403DkTMZ3jvENx4GFUmro5+B+dOio2BCadQOBTEFeaSbuDNT1ABC4tx4tJyeY+aCsfKCmt9bVi
fXE5ARAEejWfILoflKJ8CL3CFLAZ86lbbisnAIbNLPN8V+NUpGmN6tPjgvtet59w0xn2ZC67VRa4
YWOahDq8A75lgFYQgjqUZmxlMkb9Sl5h//kXfqT68k72i2MODKQed1PVswp2UTu26hyP5Be5gRYl
uFjKc9u9WUgUHmqF97Lt2rlud3xoxxDItmAJMq552GZBK/nXCOQ6TOIIzZTMA0aK/LTgEkK9DYDD
OMq1NxfjtveQZd0Igxt/hjIY4DaRD3Coe9ZVXWWm3dx3NboVnqqcC26IfEB1pf7udpJfl25RbFi8
gLsFhXnAu9zKD+9k19hXXy0QDpxLQW6qYirYTixC6fMYcosccCzpvvRUxw2qhqvsbwHhsYsS17Yw
pe5S3SrI+28kb31AXINQXkKGUQKrp+Ohh29YDf0pCdU0rGqou3zzQxvpcw91SG/T1cMaMYI4fADY
tU629UwtGNuFr+lxkNFcQgCeDOaHb0mitkllhiFrWdD/CFEDlpu4tKt+mYLAQO6SqYuyNhjAZAG1
fElS7aBbmCqSzHVOplj6WdmPvtrNuN27t1oXkIM2rEz6HIcjQl5Dmsnf4i8qnpFRyYcewrjJpuIq
LDcOIMNPPBTefgY06siHHtI6cLZ7WjhtgSTTbPnO4lV9W4kuSiA/Y0WbNjipw72zbgu/6y2M2gcO
r7EWWEY/jUKIN2NyrXyI6sD+pE0w2WuQJgKd+10IqTdc8uEO1xCT/HAWRQhK7kOHMAkdn+UGy1Co
m2CpTbjxBPZls0G2ADmfuFvq64DXysWXaaNg+OZ10D9Awsfc74v03Wu0QEA5buZwVreWm8C/Uwu8
1DZQrvaiowqDIjmGnvGxVFHDwV6c5wiCdoU7wex+ktDeDRp/fjSJGe2un2Z8p1hOUITpIHMSnbNB
zy9A/ZUwXK0kgiqZNLvvesW/l46iSbqoOOmz1jP0GgqFejyIwClWVx+q4bATwqPVqwcmttaL8UIH
ZHfXixPLMPMqSYbDVI5AyUXSby+GLgFZoXGALaYLLV2VxmExwHEOmgMPDf4Xy00fah8KPMvkHybe
187eVkrti3om0ExZqqEB9DVu7KYk3hSdQYm4nOHKUcU7i+P5OFuNDFu3tVufeRWFqhrBWU5TxTxg
nQRw1NUjkGwJvSpHPdxpT4pXITsPTrBoGF/PQyhjDBDxy4lKcx8pvdifAUWCns7J4H2ZinjhWYsv
w92UGr8Ijn0cCLKNGgvEayCqngFzZUV4FdfjvBw4+lDt0SbJ5KSzA/EXDzPjMX0MmGV0KwtixFZz
Eo6X4OBE8qI0TOuNnADCzjhHHztTYwT92hAtVeiGjqzmYHvMWuhzBjJplRVOHHMvnaNAdPkwSPvS
9LNzhZofrummIjzzYdrwoHEA3Fb+ENxI6fTQijIl1kKwHbitgdXkzCMyjSZF4FkUysi5XKi2c6qZ
2/VHR1S23/u615jVAjXJtB2tz665MyHepLwRzbyt4OXX5D7kjOpD24wNuen9ImEHiSJCcVvNczhk
DUo0XyN3kCOKRIxHcDlxx+p2HkGjq6Xn3pZVZF+ZJ9yhTmfAVKEwWIipzdvexvMzYF10+BmzpmVf
3RoBF2BeBI79GLTwmBAaFo1IcX0cd51PSxTfmW4gHN9isY9RRausrUUXb9CX1OroeMsS7dxKD2HW
K+sHl91MXCeFPKUPVgZkHCHD2Rn3EYoM0MOdcOGJsgSVJ/GYBMJbzh234FQcx8oWjkbW4tI+zLjL
nGbrhjp2MlL3VqYeHZjdaJgzAtSth+CyR1JcXrlhsiT3HHqOgHI7kMUsW4VuEmvJoB5m27cBEPfJ
YMAiCC8FIlM6e/MrLWmTOlPT5DYxIvP88lo7wOWiP7YdSiiXyEnXWVjDXdJI+LkQgY0JHd1UB+Gx
bssHsAgPwqMHtHrZTguYp3N68MfR3VY0Pi8Dg0NZIaIkuvfT0hb9hvvtBoSIre862JlB6W2BidjT
GAqabdd025YEZ3Ykj0it/bTR/iN3Q57VcrpWxJcpQtg+1N2lcNhr1CbjpoCxaNp38+0owiYbouF5
KmpAv2pge6vCh5kRNDkAJDjTWvbYLeNGuPHlVEdLyitwUQaX7YsAR3sMvYCoP+oQujgNuXAXdTPC
d2OZhzMaSKiAiv42GXC0i1idN033JZlccDrK5gL9wofIFDAYotAW8IoXNbB7jY4zstTgMXAhi+HZ
6ijY9BoE7W20VFeS8RdbVzvOQwgVDv6PsZue5g62DKbt6xTX9uMAsAMNIVIzLz9Q4d/5fVVtDYHZ
mqVFijOCpTMOzgwGKYdg1C+L437DEjE58ux6s3RVkHYlzsxIDPZMj/yOaWjd40Lx6lfiSGcohCTF
qo/oDFAETAiwB6XzbAR58TUBPcqH9zITP1kff4lkAmwwwY8xaqHloIvUkOGoW6XTZeSbMsBlfqgf
UI/BBkHNIh1jd08K/tIO035g03ag/RZJ0LMC1ACR9cKJ1AGpapMhcM5p6KBx3cQ2hBqGc18vzfho
ZtiU+zPpU7SdqrwVoZuFOEbu5gZiSaym39vIXI2cRZAw9GhWUG9r2uKipU0GwbEv42T2fq+2oYDE
IuBaad0yhBYA8FPPq0nqBZ37MLcdmAt9QXGn8ktCRNoKtUAnx0JuE2n3tJWYtykORZKF3JEvMiBA
pyskGET3ah/7znXTx4A9AyC0KSN8OOIMQAHZaBQfpwPau6nT0AMp9HkhzE7WOrce22DhQZyvvcB6
2rci2CEr2cFBGbJqdriHu801UNY33bhAg9Cf8JfiLZXh+aSiI5fODjiKtIjole4KmLUoN86xiC95
t+Z2zo8+Xp5Ju5w5JP7muuwnGsogZ7QXQi732ukg4GyvQGbNV5XIHkmnT6AdwZsbYFt/ws33fJ4a
m9cemrTIPZaUlTW6xJBD1tSctaLc9zilkBJvlaL3gejhiiA2sXK+QQr4wusqyJkWFfjZJB0FtkeM
IJqMYJ9I9IDzhpsNihUbd2m3iwtRTd/S3DKcDKZW0C8LeogwFl97dzx4U78ztIGno3gYNADFhQNF
VdpSqPx1j4qo23awbVr0PHWi6awo+K4CyQNtkwvclPeSkgsehHeu8S97pz8bBbKVxntq6+RCL2o/
mH7XQyh2HMmZx/U+6Iclo2591TGKS3l5SNS0Y/6QCy/aDHq6TOr2bFby0EnohbaWH7qxA0FEVnlU
zZlgUZUZDmXLMT7QZLxSkd5GBeSW/CgTXphOguZwuYA036RYHvrYgf1419HuC2jvV5EoHkvY1Jb1
nE+t/+TM+gypZwWB9uLFE+slC+rAQhx9tz0fXeiQufHWGrpfCnbW0G4EI6e7qVkLMoj2j5Ay2LN5
2QE/cYitOLNhixjZIy9B76xDnGZHCCu+tn14TQdL02AZoYo4Bd+Qv14jYS0zwcPr2iF1anh42ZPk
EAe6h0giu41LNDJBXAAiZbjRJbY/2BjaZOAAtZsqxtsCF4mnA2/P63FEvuv7566Yn0XDjqS1Qyoa
52w0bGvmloBJ0wFGAi3eDdfV7WBQ1kW77HyC4CQDuCwNIF+07ZnEsQCh28oF3ayNNAhB3cHxEcG6
IWbp5KEO4bv6wu1EksJdEP4NvvtguAc+SWU1lCcdfysCF2w+hZPonMtQQISBe+ZROu0OQe3oJ82a
RKP24mG9qm8z1iBW8nQ3++qeLdHy0KDIdlGv+qtd9dSy6nZqFzjZhS0KfihHXfZL2O2Bva3uu8U2
Rys68SiTaD4nFobTA+aoRVSZDWRh0Azfe7ZRwZPqFlgjt5o48VfWOBW7woXP57fSr+YR65DCCHpi
Wg1fAHsqcG8jST/Bxrqa6PQ9ELjr3qLVWNffO+v0Te5YoryzkVdF8hTHwpz3KoynjRMnhbfXA2NP
jAyw+I0YxDV3zOgZNEgX6BrcTmwQvtSFbOh1iZqOPIebbtFccr9WYJxNFF51LLAcrLgqHAjYcx1U
MzunUE+h2/ELgSUr98YrlgV8lg46OMLgRV0m/jzzDbrcyAd5KYMgr/xRwgqPyLkAn3KBh7LPywjJ
O/x7+Q6NB/FA4H3d5UTpesxB+lTzprZicr5FsdEMAbQHbcktelUjcazmDoS1eb2mweXooVs4gk2T
oD3cZYnbOQdPOP5xIbglPQHpxsVjMDHH3Tko6D7HvvH3eH1Dmy52gPb1PCDm8r6ot4tBQKgrr78x
0KoErbYsIBiL+i62cIyZhHIqaS57TFqz9Tifziiq0fCSiZdYZqRUwYHA8zjD9fwrahPdF8NjvYMb
VXwfw8rrgBQnehmSiV7hD+i9bBl9qY1hl1FRL3dIL3EjqAB1gWyaDbOIlvLLNCi+n2zt7aEWIA+l
7PtzIJz1C6xbijmXUATv0zjpIH7QU695oeATkbxbkN3nqE73JW6WTjnnFdyuM3x5pGb2iUZ9DAls
2qctVm2Sy7IMV2FsX8HdcuAEhKGwgwo1l7uel25mlRfuWBW09woZ/bP25cp/q9q2OixTBNKkSxx5
xrxgDQFDk0WQontqOG48y/+h7ryWI0W6dn1F/JGYxJxWUb5K3rR0Qkjd03jvufr/AfU3Pa2ZPb2/
iH2yTyoKMgGJgsxca72mInM4VFaib4G4hN+Jotu1j+nP7Qjk7NYbSa+ujc4pD3nWocJq5tiJUKVs
nENb1flVkOn6U22UX8Qk0mRd1kH83tkd2vOlprqe2Wlnls7hY+iDoLoknT16G7Uy5Gok/TrfMstZ
x3WK8C3MTwOundFcogRBAIYXGJFG6gU4gSt2EF2GGEecvVon6iFm0rj0fR7cw+hV7jwb56qi1RCb
pbYrNhov804ji+EWcag+NmbzdbRsljr5vi6SYxVb+aoqh6ukVzclS9fC7vaWr9yAaHvCDCZdpV12
Q4BwlxA26U3NwGVn63jEJdLLNiDBnmvT+ap2UjtMvrlpWQUNQXAOY/VKa/3DRFJwVU0QjTrzq9FM
jwDq7rFZReIQZwu3tvVzjVaTP/rPIqjluufJvY8V4XahglJct1GbYpOFYDRJcZ1aEd2Gfr8vwflt
mVTyVZdZ75Wk1idH5c600ievMHkLbCDRJYJhbRZtyqJSUdTWKQBkyAhbI1rUhaYXV4oHF5jqq3py
0vEwRjgtFM5GJOk+bpvvSm1cGQrm7VX8TFaI0C2qTrKSbtKn6rqLnOHeqnNlTTbNJq3S8IPpslzX
fv0dUaxN0KXfIn844Tb2HHjRTTBPxlPWYi8XFL5bjTNNt3oyPWVflrP5Qeytdat80s2Ixcdw1qbZ
i14GpzIqvk1pnCDnHl4nlgWNqkdX2eeRW4UdROuefzHLjuhhfSevtx2iaTsqY7HSgmFAeDd+jAxM
qmGZl6/hlCcXOcEHLwLcBxWAf6ukgfwfg69FHPsW++61TTb/xPug7Sqt4G+3zZUnBWr3siPa0qx7
tf869Mk66uKjmZK5Jn+Dhjn521r0zn6yjBiF5qRyrbYYVkGSX8KhBvUiq3Jt+ixhm8Dc6np5V/rG
CUX+Sx4lZysd17VM96IdH8d4uO1Efp+HxSNQr70l8m9zSghne4ryXrfVoiRbNTkrUxEcE9M4ogD1
JB3vwZ4T3bwtF5Hb15lVX1F6PYcF4XBcebtQMYsVBgjo5bSNuVZZMnam423i1uDfTyJ/R0jBgzbo
lMibeB/ZYm15aotMvnWn8dLU5vSWQLEc4Fmng3FBr/Ssa9lWlREOJ4ThdlFdAJ47qzBxcK0f0TP0
u+IVpd0WQu94GwxxuVISY6f2JH1ZbVHolCz9RPbqlzylvqLeacbwR+4hUpBpN5VIH5jXnisiiTxt
AXp62hPDxC5z8PzUkbiya3npzPyqNdWHJui+erb97PUSLxpv7ZS1eawysp2WTc00rw5x5KwTW4/W
ZTI+kWJIV2XYKZso05pjkkWPYEGe7SrFiADi2qFyrHAVTGjoxiSidhlRF9rWgSRKza25DoHgIsOt
w8ttsr4y++gxq4tdV6v7UuSnCtquR6p21YyAmr0Y3mWXECSXhDmRTxqFgpm8NLXyqEjqWFAlZqY+
KgIGMXHCH5rEB4iZL9rYh+vBSu+MhCk6nJRHVDLw2wp1crGsyckcuL3/zRhe6xJpEM1ah+DngkaQ
fO4fksT+Qo3CjYW5nySa4iKFPh+vlUC74B9PqfyrGHjCgzeN4MgzssM0c0ib+haowsnvAuZoQKJY
BQ4tSeLK3ti8fZ3DYnoq15GEPMli1e+BPprGCmK5W1c4g0bhtozTSwrTeQU78Rzq4X7oR6p1OA3p
jw2kWnjKa4OVoJ2Xj4M+ITMi0MDGLkciLW8GbtzLa7KXxRUoiz8am0DNMcK97PNNbBo7sP6IWaQb
z2mxpK+eKPtQaX/LRO2CeSJIickQKluz+FoWiNno4lYoaC5QSch5xnW8TddB0rvK0AEKvZ96zMLT
Wwqp63aAYi9Dd37HirHfQz3+nsT3fjhuhXetR+bFGTwkH8STJyCsJuMZJY8L4/hM9BZjRBgX7RVx
GbKbggSs4ZtuGDxQR1mVCjoDZXSuMn+nZM1NX3+x+hu7fy6H8aw70TqLb6u0fuh7G95mc7IyMlLU
BufJ/kEJO2DOdwynYK6YuvXgKPv+FAvv6HftBsWFfUnopeI9bXcs1vTJ308UNcSAM0pn7yjC3ht2
THopKNwYjS4l5qdTy0PV3ieRsSVGh4cumJaEm5Fu0qzoDiDUhvzeURtQp9Xya/TYrpI8OyoC7p45
HdW6Ic2zc8p+pyMII8tDn/j7VDbXuviqlCdtNlEZdsjKn52wd4d6BPcOk9q8j2uWYErwFCArQ3ED
vfXsYNoYHw9vxRRBXjFBARis0sZ9p5IcCdq7tiqvh1jsRsW8AnaxZeV48j3/UibFsfLKfRjXLiHM
LmCpiIfIJuoIkhV5FaFwUfkSD4VgXbYS3QPP7VQkWDo0DqTcRTXL7ZLHJcAlJ9NxCTSxkbfyUDIK
ZEcMAtKxekgsCo5zHlRVpq0cmmtDGq7JD9bWmJOkpbrRtcJaG62CYA5ZrduuiuWxNryjmJwvssvO
piCl5lGJ3uHd4giy5bFO6pYa2Kq1QrFLfSIJJABi1yoL7ZAm6k3sGV/Q1Gf2oow3V1GYYEt+7nqS
24D82ksq7fTYxhpuEGO7JbJIj0kX+65lDek2j9JcoHwwVgBiALLv1DwcQFjBAznGRVJRro2K/sYS
g6B4PeROfRJN753aYKB8W1FnflUn3DndevDKfN0H6pivxkYvjqEYu1uTh2mbgFBD8o0MVbPy9MA7
sH4f5QbARzbuhiL3kF2wa4rTulluU7tylVA/FX0Z3/TIyh+8EVusOFaynTb0eu/WfTEdWAHobhxX
ymHmTuyMjEUvsgElidHyGhfKR6fx7OumzYPbprKV/VAN6Z0/tQyd/BAsFsJwvEgnivdTozt4aJTV
xceNhQXEnC8tkOGMTD9/hgOyZxmj6ldFbJTesXEsTbnW1FCQ/hnJlz6JSWO+KahODS6PoqZl+9Ix
0/GeQXgw16L3esOVIk2vrElJUv2UklHmDRhUgp47R/cKUAW2yI4hSf6cpzRJth0hBcIWFrhTw4jF
dTxEY0ghgUYqL9LAQ7GLbyanaHZ95TV3QZPr7dok0UJJkDj+G2+/eskrRIOJWvSXSdZeQYXCGU+V
HL1T16bDC9dIX8pATBeJDDFCDzlxq8kKpkIthCVh15TT3ooGRkPL85VDR+ZhUwjPzFZmPFhnoAnJ
9cQT8OBMXuJqSj6dZKE036gdll/DcZqoQ2S2fh9Zc8gbqE17X1G33ZPhZWjxWh8xkda3WEH2TXwT
U9HkzkdD+Jr0Ho+nKLK9YoFAQmA2zr4BAyCtPlnOtowiNManPlF2JrWSOTNVpkeqIsVOQFve91TX
r9NSmx7wE4+3ppLNRILueyj9F6wob+yG2V4zCXGV0IjcQJo9NUbPRzvF9rZ1BEZkpOp+tnuUbfUI
7Aaw5HJjaoqBtKT6Vfd7alyYfxHcDO9eyquXOm3gRnasbcxWMIBlES/skJKuqduvYIyrfctKat35
5XAsvDbZhk2g7AKBYowMrENSdxbjrPyCTA7+I3YPOC9LQterZc07DwKxBm+x0dIARW7epLE15Sqn
rH0LFb1v97ZZx+HFj4gUyXfaw9rSk2t9UF+cYLwPYE6tK4I3Hh2KzA4qHChnkOMMm3m9yntv+d/V
NL528i7aNWl1LDosikalvsoa52EIqBsUA+uhUAXUqgrCddO7DzpcavuJ97wiiJ3InlqEOlKLQlRd
dEKklIiS+mREYAKORPGHFzPxDLcQabnVtVZZp0Fcb7zMv0Q1ZTizUb9VRO8ubKQY3SIb3OdEocQj
ybhK9c46cOkRcw8NA6iOOLmoh/2gWy+G8MaL6TeHIq0flaBQN0kZtc+sGysqWBS0WW6dC4LllaWy
1JQeYZXpDK+DrrzYEF8wgXT+MHzlnMSELPaEqInsgFWgREjx1ZvsVZg6b1lUeCfcqIwNwaZyMjRc
zCGMmeugzE55EF7abrZ3UicWJ5IaXtQU350wPU8WS2PZRYiuWNr70AXkD632xbNnOzeGdAKE/kEv
ApwJYpSf9DJnvDP1VTQp4VZU2raxSO77pX9B0uloyu4VJzV+gS76ymLGEshbdoO9s+2ENVCliML0
iSYG4zRqirmKasftjfSerNJF7bRuhfQKgXM47KYuvm6RunDBnzdkF0jCRO2IOA4ZB73q36OivMcu
y4eYVXqAFldtMYZYE2WadojNmpL2OJZQD33vWa1H+RSWlCeyMScmNcrXlgzFNVJgzhcsVLrdpIOH
iLDrCdZYSyX8gDimBSXi2VFahizy7HwgGV05XwCKmzsHBI8rqFJTX1UG8lPIfCF80xrxVutKBDnC
ETPdduyae73zxCZJgvbohygg1n0j96EA4+51mn1PWa96so3UvNWMQMecnkGQ6qHzJlGU2cHF9XAZ
Mo3osdX6gYvBnhxWJLw8hxEwKIhyTGwHSFerOb+I5TAc58JpHwsjto+2k/TPoaHIEfiCYgKaMUFc
o3puMMuhfl6yPPBZDJSlLE4i1NNzRH7+NdAm09hiuqPYILR0EpJO4WMWRoIXSXS/UcUr4l4eQKW8
o1CNRVm4ykVYvjeFcDqeXD87JXIqSfBHgVzbuN6+6Y6iHiyj8DdV1StvZlz2x6pRmlsNGupFjYWB
8JY5Tl8ibF1P3DN16wQ+OdhwKty8mnAzI3fjpgharrgV9bMswSVZeTa4UMGj3RS8SvKNX4EymIRA
OuO02gFIQQmANB8maGFwAC9PcZab4A4GPu0M9NNNPDUi5b8cVGaCKhXbFgbCsU5FdbayKN4VVG5I
lGfelRYi5wT2sFEunhMkf0SF5Z3SvPeoXqTBWVCCv1baWnsLrZ78X2rsRtYxuwJwwqEgv+avwJ0w
pjV6ou/gGpZrq0sV3rDc3sa6EZ77ohzdSHjdOS1754KIVPk2Tr31JZMTAZzXJ3IP5lG/jjJZfqsZ
jVjcmuKbP+Uxa16t8jahBvB0ZXctElj2oEFfBmrb2r5Ktb2vj3mspd/tQte/DWrmnQZCWeYX1qbE
phMRtQQMMgMPnWJU7+pY0/bpQMEtp4p6SakevcxzWbwuVJtavqogD+dOtplWZF2x1vM6ezhYYIVt
+14zI3tQt5Ge25SxRN2fS9a1OH5wlw6p3TaAnQa/wX2q8DyYspYyHuwUV6t1UAfVfalX5FbHCYD5
qm9b+0qrdZ5WOcXptgFke9biyL4eII69Ot6sp9YMjnJXUqR7rbNOUGkbdPth1Iv6m2+buAPFTosd
G4Rc54+0qcgKxzVv7LbgXSUm7aL2Xhh6/eJllhK6Ev3/SwfaXFkhx0J+JS6w9WIRFoUb0AjyumE9
bKDQVjfROrB7TKm8ojTeM82ub6pOxaBMySnhb0JRYVNp5bC/0FqNatLFExm2eeKkPAFZk6JrNuWM
9oZvU/Q0uiQCTqdLco3Am8W95mDWuwXNlihvRT5GzkPZK87wFniwvN5Nq6tYRPYRXjFjkE4br7BJ
NGA8PnKzisJsEA3DbTzeBroi9QM4bSwfu7IW+UvAujN7B8vZU4zO61pssSoXYiupRGVu42nM9n2Y
+dMmcrrabymGxDLHr6V1lGTbW10R7LUm8OVZwxnMdvW+K9W7QLNGJOGcmtJNjuqbfAPmRJa3ZAY2
9mPXWXUNpEYnTRqGbXoxx05/zkP46qugwMTbjUMYiMTyccs6bpAwQ6SimCoktnTq3NHOE28dD0Dj
EPKC9SZWakWsuy9MqjebMKDgfUqBzhlu1qsT5m1tRMnZ9KeCso1ptYnbNxkJ+lWYJ0P1pYiLFFAR
OBUd3MzIYF/no1QBvJOOAehIAmY7qDIgiE4t8GigRiNQt1EUAMCo8gFtgK6IxZeEBLx3MILSz3ZG
ABKaGi5SaJ0DbPci47bDGINVa3lR/WgnjN5ihvZE88o0LfNjqODaeBOB6B1/A0z/R2wx3sAzAxF4
m/YJyQw5vXTiSE1d6gDpnWWmwZsoq/A3OPG/k2BASQOYNiyUaXU4N7/ipT1ISFar6omr9ol5axgW
USeFTzcpx2KLJNm0amrKu/ijyf2/w6f/8cozZhpOLByKz0ht2/BqEWdcOYQCAGRAj6heT+FWgt4D
linzfS+C4OSA15t+A0n/O0OFfxpgPIw9dP6NzxYFtpcaMeJqiQuCR79rg/oJChD41dnmuvJL3v3Q
zP477WnUNmadCmhqgpDi77YIQs0A+vZksCEsJhevVgDpGVb4G3bR/FD8wgwB9I/XLCxnZLgQuPlE
R0nVRoelNxZgccOx2fv6AP9RgpO2TlpQ1epB1Gma3P77LznTTX69KBRWB6LPzDcSuvmJjoImsJHh
c2O5EJ3V9URZkBVXITdOPoaMQOFrJvUdFNgXTbZf//3Sf6c5QBDRkG2BRYspOqnhX5/fNiwAjnHP
KVUAs1pNgH8HVyFrB6hGGU9dZxtuZLUWCZ7a+zpYsXgAlssYH4vpNx5SC6v0r/fBEQCeBHRaA5qD
ZXzmAjWUq3ChJflIDnjn2/01zMUR01fUM1BF4xk3gvsqhvqFH/eeVAqCmNWBNfV9DTacWgLrczHm
1srK8lMH7HhlqPlTMBhfutQ4yTGvVr6vI91QlMVvXojPrAlH8Cbo+jwSAJHnj//1Lma8YsDbEmyo
Qr3LWdJbgHFAGOXGdgLm1rj//qt9HtqghFiYriDDjojCfN1fLwdspgAz2fTEYiS+kQ4eX0tgh795
Nv7xn0JXfJZPwHTgM0tKzNilcqqgguRWj4Stlai7IiePsop7L3n593/p85DywXIxwTcylELa/MSj
hl8LnSPBQzRxjOoc48R0KgYkQknDofKZ2KzQZmnZf7/o57d9vijEeOgJEh6srn26aNCpUxo1wGI9
O47csZLtKQXo4AvpHQYr/x3B9283dLncLFQ964zzoP/6s8ExVAMwrr2bBaq2sfQ+2hpGXiJT27S/
mfz+9l4v/5puC2t+RHguPz0iYC3AF5GFgkSYDN1WdnV6M2r6+CXo9fRUIrj1XZSh/M5NHW80TIWB
dFPXmfkrtfrHv9/mRYf+lxeb51XwQkMS1VlKOp/uc56bLCZ0OTBDpNsAC8xkGq+oy96ZRvwWleOT
NcXfG0d1awWhcEOS0zQwJjH6owjAbzee8y3rUZfTo3Mooxs99d9tWHUrwOfXFsbLK23I3hRMhUWj
/Zdj83IfkXyZKdma8zfFQLQ8zQn1icHVFVIlhuNZmyzQw6NvPZqEuWtcyuCYjOCx4jpTfjPFL54l
n26cgfyLLqQ6379ZQ+uvTD7Wo3UXJOiLWwYZ+wBzrlVcSExbTF+DhZY6pWvGdf6FpTxVNMWs3DgI
u9+MNv/0LDnMS4DlGWsg332aFAMY09h1jAw3uWm5PHPwekcsFAm/mkJDASeLKJyFN6A2z0FuPtSA
03/3N8yPyKc7Qe0MxI5tCod56tOdUEDlWFVUorSO4BGp9MAnC+rgy6aJpCCEUgn1zMB712WYn/kt
j7lVvBPPkDXIpv9O4sWmfspfojNnsvQSkjz4rz+LYhk1CCPfdnk4pktTtN5bT4XgLtKm4TeT4qch
ikuhLUFSgo9Z4uxvrjZOkbWlFtmuFjTqSz4NRCPSm4KjQ5Dp2p7h/0b64W8XZJ2loXgwp9ZYbOmf
FiPCi6tIFfnkdn6svVUkD3bUD0O3INO2zQwn/93NnEeiv/yyULi5iapuaha2HIwNnwaHULPCmiQc
8qKxau97CEJvQeX5H6/SD3W9m48TfpLz+7T5/51u33zv/5SpmmUBf5HtW79lb9/e/qrZN/f/j2Sf
9j/QRWfmKjMAymCz1uUPyT5mgz81+mz9f1QDhUXGZLRocI7h5v8Q6TPU/4FrOr/vpjk3yP9Gok/9
CEd+/sxo98wWSexmFkBUgz/q13eG8htCCIbtPyuYGqxCOAx1GD5qVabz8ZeN/7Sonak9shHravAo
5m7V+KPbQBq/tgKwbG2S3zSpdPG5SPN1pTU4tBlxtEvLIbhvGjNbWpctWTrBfa7mf+0R18CC5uOX
xqVbr48JHF8NzPh8juUKlJxWabstTMU6Dd1on8hWJy36+MV/vhL87nAZTw9pag2gw+wB30HFF4ex
84x955CkhgreJuscjiHp67HaI3LOdqdcoWmK0KjTVycdggJ1Q1GA8WmLZ+yeHJhUZbXRARI+hz6l
SdWXyXFpTWp5NyqhCsML+k/WBfa9lWNbjlhRcvAhFd0XpZ8enLZmTp9bAbt5d0p7WdqWPQ5owlWR
B/2xNxrMd4Ez7oDJOuu0sZLrEXi/XmFNjVwWZJKqnJXdlm3o13//ujRVal8dl29jKCkaLNsfX/v5
LM5yluXrclaETkrQYqPjdr0Cbqac4DxouXFTzh9jLPqrAlhu1Dn6zfKRUrIh22SRU85zWKiJc5C+
HRzyBBcH4qV6CzYyulVjNXflmA2PudOrK67VvvZV+1AMgfOHDQAubgAeQW/yd2rbXYemX99alVrd
1iCfzqIarpcttELr28zSqmWX/2cvqF7w6zjw064/DzS0Rj+X09hcqRascFGX6TnX7OgyGqrj1lPf
fVHb+GLWmvktNnGpb4b0+WfXcu6aJb3jBqXXffH18JJZifWt0phjMju+0rXppujS+gIOurpoKADt
IKy+LVs/99csLDu3UIBNTeFHVxjHJIez+dCln5EM34fMqXZDD3x81QFAc4eujbddTlGL5KFzZWIj
e4HDHLn9pHXvDcFTHVbNK1VCbSNHsz1maRreORGllUBm3bsZVF+ULMsfQKt5eztvra3RNM5zXqi7
pcPPc3exyR9WUOT713OXcFyp8YXZdkK9ddtEMHc7I02uKcdN51FCuPBTRX03eyo8RvKeOpXpTlHv
nOzUdK5j4pVVK7zwKvPGcVNR/zmmU0EBff5Yvi37lo8Oomm6+qc+QxK3h6nqr+3U0zbCyuQ9ZYLg
quzlLUx2QPDzrrpRb6suDa+USMh7oSbapgkNDf0kNkszC7BWtW6DmK286Kdjb3qwOUPRwq6xcURI
tCOgAED8bRiqZzDX6tkKu+mjOU117fixuTSrid6a1Lns9dKy7Pto/jhHn3n1Hgql/67mjTvxt70i
wtS5XaM2F0c407nqPWBFrdq/wDra1ZUSflM8wOYyH9r7KJEAzoBR7T1Yo3etnc4UXrr8ejZRK80F
ztl09mPAbX4Lj7N2il1cdv1l1INil3T1fuJE74pDoNHa0rsIvl2ZEip+1Q/he2QHVL2D4Qk2o7Ij
eTrsHFAbJlHBpdab5jzq4qpMGwXWeTWpl9jDZy/381vwbdltM6X+tUF50EJg6GMXMh71jRlflvYh
bBjP2n4fpTKtVkEJ+6lwMvO0fFs+lFSUM7qeOHDy5F8alk3pWF+1IOx3odVYl7hNMzfKYKurim5d
yOhalyJI2mm1bF8mLbIuS8+l6Wen5UAvHlO3jZHw+jhm6Siz7FSXzfMo4RMZXfEOKGtcY+tgX6Pu
Lg/9GGY7ZRTGPQDAHB58Zn5LOvOjrw+T7y99Q1OtkRAor7MgPw5ZMABj4oMBeLhEwwgGYdQH/zi3
LvuW1nBuDZbWLjN9rHnSj2PDMUVMIe1hcwJUpcUbio8WGVYwJXptJ2skFkrQ5UevNbxpvXxNFIVa
79K0fIhYKZPVR1ej+NH/Z/Nfun/09BUH2n9LXThth+auE0lzJ5BPoXSQNMdlM0aw+waBsPWytXxU
SZ1hRwKxoa1GCkE6ClB6EJrXWs28mpDze0k0QMCGFeNbgTfvQ5c0l4Hy+otegof08g0jbXjUk6x+
pMZz0lXFfDUyu3c9sEWnSQ31e60p75f9KnWwdZK3/bnxu+iuKcVXOfcXsFfWFgHZxbP78SYfqMVp
0HdfeyzGQCOm2fUQ2dE15QFsmgbrDgTOwe5K7ywVvziIUTtFOvJ13rzLyoV3/rm5fFv2xcbOdFIo
T3Ov5ejl2/Lxs1dpjnexL6r9st8BdHIyKZfA1RjWVPbDdxQE9mXV5s9ha447rJnwzxQOQXngHcO0
2vW+vjP1tE2/Rs9eia9Fm5nRwKwTbOJOVdEkNuXWRxf2Vcu3gyOTN00M8TYCu3FgFZc+xWV10Oo8
fTPt4F5pyosV91+zOuMPIed3N/R5cnaG7qUDlnnXzB/+mJTrsWip4RdILxUl3jqwCpSTMhnexwes
cnYu24FSRxt4PNBQ/mz+3DFcupuIcu0So/waBSb4R22K97YQGJBgyajxboMShj6de6syg+/QOUBr
g7DeLL3b3PpP76kDV6yovrXKi6BAFuFaXoVQ+6/4I0C/s2Rxl03VqnLsN0YQAi2o4s8t09y89IFZ
MSuFVtfLsVZKNpj15y/nygrPx0VnPqSY3aSWnh87GfZnNs3gHLy62Zok6tD2CHEhQvrwpqtUeUwz
pFFIevsvjIrbBjjORw/Pkukp9vCrGqrmrugKuYIa6B9UXanvhGyU20DFnkaKZM2s0O6pzYbrpfGf
DhjnAyJ1zRQBcnJw9imuBMgLWM0ZoZR6Wzo6RkPz5tKwfJRe3H5s/mxI5i5qYoYsQCxMw/48y9Lw
c7PHZq8BIMBFVJmfVDV09j/P97PfclgDpbLvxuJSSXFjF3Z/Injil0cwJNjoOSX+FrjPjW2NEj8i
xpRqmtDziaNo76SV/Sy9+Au6F92NqqThA9nprYfS5jOVEHE0GyjW1tzLLmXlFkgqHpbWMGhOXhAb
d9Xka7eKM90YtS6eVGmnJ4Au8lSq/Y+PAg0GVQWN1+aR+bFf2B2T1dIvyxSYbktv/mB5QmThW2AN
zVaM3n2qteUuaKeoPSw9pqlABxk0xI8uy2l03ez2UTmd/HEsqL/qr0WYGaegVc1zMBmZs0X2xTxP
iQbGsw9a5sK07FaB3b5HIZP50jroQ1u6ffGaV/2PYz9O99G6HEFJ/1ohVbczFgOqUPMPHfiCZWv5
6J1wOC7fotTsP779075gbl26gAMgkVMzBrmq1vSrZWfOWw94ISxp+vge5ygrtJW5jzprOkPGFGdb
DZ5MzTd2y9bP/YDvxUePn/sqxGWgmHbq9mdngFbi/LPL8m3ZZ44IgUkr0jb/F53h4kWQi3TpLp0/
XXxsivoUAyWCYVEx2SXRq5hJMhI5mEvaCnHXq85jiavP61ianRuD9TimcENvimRaC8tKDnqCf1zN
+oll6Y/NQiYDHr5lVV+jXfrRxSh7kHFGoNXXwD/+z/viya+vm/lQSM6sqQndt6bV15s4p5axvCdj
VY5EadxFEYRHpF1TyMooC9zURf9gicQHgcrrtHwsh1Zd+ePQZZ+nGOI8sApZDsrLRu7iACpYTlC6
iWwTEq9FeXwy8D7LC8O+sr22eGrrL9W824ZUCBodkJ1ZhRTR/zxo2dQ08ekgjtOcUj3GFMOLVY4w
0MlWsyA8dKXxbShMXOfUNv9PyzCWp6XP8tHKGsdMpxlc+9eGj9PM+z4OVloMhIOOj4+DDafYNGnU
rSFB4x5vxHKf97V8yGBAb50mE5sgkvJBD73xYOgGUPZ5Ezs1/WL59svSV6019a5K4BPMR350AJrr
pSEKNcvJKPKuTIPbsWz+v7gUDAEsC1VCzkz5+ECu48c38gZXeewYh7/s+rObrpQ1qOwmcn8eunxb
OsuY9SblldPPRgnBY1ot22ERfZz4Z+vPQ79C4RrWRZa2GzMTKIPoYws7fcqds1WFjNRAGNrUwyBw
+TpNICz7HP2Gpd/HIXFsO2cFha9l39Jv+fCj2LgykbNax2ndbj41dNX4l2ssfb2QAz5dZ2nwm+bV
15roilK2hRKWHM4fD6v2HZJB+KSUQXRtdSiOLE9pJexhZ3hAN5ZeTCb/dBASVmi3+P0f1cBKNqz9
7kEdDeNiGcNzCJnpYbDq7sHSV9A1o4+Nqq/f21RPLksTi/fcBZ0sd8umRlJsv5zroxUm7nKuZWs5
IeeCShA9LNdK4w72X7VSAw0j16koJZC3gWI0Q7NtxWbvQiWrNeWhtQwGCmQGDkXTxo99G/gbUPbI
2+hB/Ahl0txKORabJFCjR4sYb9/19ay0zaaw2+6kRgHA/HlTCaziqs3a5+XQ0tCAqRtyu2zZfuQ/
Ulqd+y0XwvZqOxRVfqnM8DhZvX9jtDUAd6HeBjZaS5GlmGdMHa/EvGvZ77VZcNQsH9zin90YDMQO
pAPQo3kfaJ/+kk3ooo257U5WgK3hvEIS87po1P6XsvNajhsJuvSr7AsgAt7sJduQ3U0riXI3iBlp
Bt57PP1+SHAIir/mn9ibCmRWZqIltkFVnTxHv5RlBkhtcXVtUd4CbfksczJIkhsVzkFM3uPNh7A2
L1HiuncTrGZ3UddFg3cVu2Bw+1xjTW8H0a6MYuNZTF5J+NZ0k2jXZLr+7MfafwgsoWv0ywb8sjML
7TDHC65pQvnH0cavO7N10lp2Gg/1Zxppp4NJgxw//93XGhjqDRBDGEArffpesvZ3DKf76iv2cGNp
VX2MYfz5DuT1qnuN3/y/xldLHfiGpu8tv9/v4qX+632lPhCBl/ilvlMu6neuusgH1vltGJfsnIL+
/wqz1ow8ijeegE/nX0ervI4BpH7K7Gh8qD01oKUPP7i96RjDq3otWfpc/uEMevXY06D+MWzH87gU
gxDMvzEn3rhiQkSKaulQeiwTi+6LV99IchhOPH4FY833BaXLaazRKtPUI9gpF+x4o9zJUJWFfUma
lIOTf1yKWvN1J/YwgTQdYjqSl9k3Ezp/iMNMv+iuS4yXUno2wkSWsyYIVJWHVWsub+beyOA8Yaem
9rvons24/AuLXVZA8/gMdY792GvlB3HrfdycJ7YrkEmd8i9Zigxz5AYzGGNqsP0LsBOs953M1nQN
JebPBCTfxYS+XbuqWje/lwGEtlJk99qs0sFDG99iOHpW3AOerQx0pQHwpnRRpFAG/i6Bc7KGlab5
d970LeDPxOJIcVDbA+xqHZQKBsuxAi0B+nMi5zHMLIcHdZqD9Lo9iStG5UO5CuhAasGC36/mtLCA
objFgnsK4WvyWudRoqV+2aP/ufm2e0h5iQv8MbyL+uq0uSRhuU80D/A3yctb7zMML69Fgh0HKjRE
me5jNqHS0qtvA3OubyGLrW87N6WfRuzUnqD4ijkCuQkJ3GK2FPGtwa9lujCJblS1XBPe1NvicitL
z27f7o2wmBGRbOphr8Kzc2VrJf3hqpkAAp6D8iJDbk4vVz0kaSWbR6/2ErOGS6aEm0sNKCUROe7N
m3d+iZhZgvzXSa/5K7CN76OFax3QCUz3i7bTe7RABKm07o2j/9yong2JmVvEf1pz7fBYzzGAnAxE
k6IeSpMG0+1owCs17wwe/fPmkqtS/8vjHfSwue1+YFklFS2PrSzzth5r6yP6rzQqFUm+D0rF/Jh1
lfsYed7eppMFRVIbrVt/cPvLgnP4bXDruXtTglMPvpQtOM9PZlerJzYQOb6gl+tJhqjSkzO/mS8+
dmLrp9psIbWAfBLaYMx3PjFlQnIlTkr9zrflyj1orq8OVl6EcPHp9kUL0fFY9ikL2biMl31NsQEE
5TubA5KDmDPqQjNMws2a8iY6pS1ovpJwDyYKuhdz2EPDpdCvd5Daa+K7O6wlxKkvm6iSR5mdpIBe
/6773Z9GrJjOHtbT25b+jHPi+Ma9DKo9m7Bs2coRDMUEZxgTqV7QBCmX3VitGfaEAvUesHlwHdso
yfGhhntuKZiVlX62pL43hMH1VmctVg8dTdG7Waubm7TyWJQZXfhRhkKtbi3a8u/FkggakF4iKtMO
P/ZsrLyLyLrmP9jCgWG8//22+D+Gy8EG6cqvuP4OjTC7QxR3ZQMgxfP/sjKr7U+qDc1eVQ4GOglz
McAoZhcHJXGcSz0UzkWmO3RI2T/YIlUH+rFpuJhe2MFaukzAVO+82JIoJdZ5tlA41GA76mq9j0wB
++z703aPNDH/ntyuPNLZhGbD9grqSf3nHlu0CsPUudZCWoDhDbriGSk6TYV9PaV+cgv1eMKfq365
eufzlQkF4bqYDzIhcTBOVscZziYahwP1AoHfy6D3jVIexe71gOfHJWablitT0WeIgpRSvfC02i8N
79Ds8CSyXIdFdRdavg9r6uL0BmNey0t8OMzp2fRBMhmJeZeOpQt8Me6/1VlW77SiVm+zWjU+tXp0
GvO8+zZzMnRMjRTd6sWM8+YwoCjwXIeKccnr6JZNncdRnbML5JiPNBIW191cZZcW2PtFGTg1vrK7
lFG8xQT6cAcG2XxxvJmTANDJbD6VentlBQ6cyF6dxLAEUUvuwYk3pTZ7u5VcSYzMivmmYsMpFMgU
yGiXG/xr3Jb27h4yIb71nyAVxIkoOAe+ToNePZXXWblc/2lvHGuA42e7rO/8YwzFVme3zh9xX5b7
3s8QV57Z/jP1dLgae9f5g9OKP/RSzz9OGbS4jZ2NB5aW2W0VhPW1MiZ/2l3m0sIa5qjFLYNSFKcI
Aj/4fDC3iS7N/4xD31ljM63J2UoMihOw3vCK07OFG5YEmVjqeoWVXsHN6+9Ts3WeaG1ynvjnnIIy
Vu7EiuOyfawQAmksi1YLdhf7C9z8XyU+XpI8NtKuh9xudpIgE6XPE4DNEfxhq2v0ecsZeD6c+Nlv
HzT4hQ2Exe6g+UnvtJZm5kibv2uLa/OzhZO9MSvVCHcQ5OeHLU6CB+BEw5WUiuFd5TsGIMNSaouT
yYLutUM/THzN7uu/E9p7OcO1usPUT84DrRjuh6prgpuoZsMJ5nVmWY485jCA37m26X6Y2s460YBB
o+oSLAOgtQCJia6+iOnPo3UBrfdDEgovcD/o4BGvnMhsThIB9km5iw2odV9rNDMkFy2sMteKQ91o
MptHzq1pbfnnLmYO0otlIZr1lHsKtNssXKgm4NQ8NxEfXBiX/rHlahv+I0amJXqts9nvSmymXP1r
HI0IX7W09w6/Cyvr9uVV07v4p1I7kHUpinkrg6KV1u1oBinUCotzVNovXTgZ1+9CgrpN2BXWiW7A
gZ/iPua8+p8qW6l3PjWhG9GcOljOX4Pllpu55ZrV10FnvSx32dzrrcXm8wvBIZSc64vdAhOa0Hau
WhTX4FjTwwQv8LUuSCJzejErmI7ZLag404z99KHu5vTBNBTnFvGovVjir+h1+o8WBjRK3v9Uc3Cm
OchxGSrYKrDVvy61wdaY7HSW03NexO5CrfZQZ5b+zeHV7PosL578Kuuv1ayZzh0s5XdmCPkRH5rx
k8thOkwWo/EjNNod+FjzbzM1d2rwYyGFvpjG3mpS++xHWXaBbYJTnSngnFguxSlh70wFbbWXGJne
siVQialD5dKL5h1CQf2uWiBQMvRJ5oV7RyBQihWibOFq87Hqxj9BgfF4LTNbOLIexGzOyZyfirRX
ryVkzma62OhmOihF/RE60+y87j4v+9Cyhb34dQhwgWzgkkG2sV/jN5dcvfqljpR49W91ctkjn9r2
Y7zcUyIkVrIWP2ff2TmK+3Gn24q1/PDnFxlg9n+5eueLYdIqrpJUYZyykCCTFtV+1qFlFGei2C5T
5fyS/3t7jZXaUkXiXa/3TiZPOm/Lv74kCVlvufi8rCwP/ujlV1pQRJchVMJ16GgDLtjjwY7L4J/L
bT738j/afkiOm6uN9PDyrozMvvNB1kLRSM93b5CNL+DN//NG4hfh4P+xKnRokQElyjaVpqtgGn/9
6GS1ZnbhbATPdmZ3k/9pmqFDzu206fYQ4hZ3bV0Vd33fP3f+VN4odBkm1+JL2oG2+Nr7MTdV9RLs
0+Q48sg3PisltLhSADYHl5OfsrqCB9NiExTgIbSKWnmsdd2/z5LGvy+Xq1KL0puQwxoYGUoCxSnT
DrQH/exNd2K9LyNxa4pnjbDWh4Rr5picq8J7iAffoK1JNe405DahPjB+JIk23b5xSYjLseR1xFHP
VTUX5p34tlzxwZ/sXMUlX5HbxFpU7CyHiCqEMFHuQx8+KMCRTpK1Ks+g5c72s/Lis/q+duneP3lm
E0L9bJb7tkrnr6PvP1bj4P8FhfsRNN4EYQ/nVbrfsn5tIv96rvXpZKfRSxJ9jfNXaA8eaa76kaRG
cjKWo0bgCz5I49ug4whSPIMcL8qlG875HmYFjp+XWIkZlNC+Vcbl+LKHPnuX5WG9p+92BABeQuXp
x4ivr5f6YotTSTldk6vNB3DoYMORfZLJuXWai1yttcT+H5fvQqWi08FQb0zq9ZuU7VbVBI/XGPTV
dQpGHSCjXbJlxQlElLv8Qvt9ec8jKAI9bVjRq5TRF1EhpKNdSbjM829rrsZ2ZOMycJ7aQKlPbEAl
KmcmdnCvB5a9Z2/G2PlTMYJNchUVBbfqYTWDKA3vGzvdT3CUX8Rak5UWBc8qg8B12cAfIA7bjWw2
7Ou8HIvraKrymzAKoLg6ZJC+5yzp4I9qlw0BiPb2q40yRn2Ibd/e63E2hDQ0/2MPWlLztmnUfdCP
32PkET9ESqffqhxl7eq0n74PbfMddG39oS9T/TbR+COrTjB9z/3uTTyrkzfx8ET/BaFkCPGyyi6i
bVQ8mlgOYB4zupuc7mXI/aIaoFXHHhRaTaNChyhzMd8FbqbutCV0VxzRvYtLSq1ElHq5wdjCO8Ru
WHZYnW9uI/PqiEpE17f+cXsp2x02HxuJwP/MZx9uxSPkB/VjoOg1T/lJcYJmIL5CsrxZfTIL4eO9
70Um1LJzh9xCmrZHmELgD1niFNVrYfp3TiXN/Q9rSOtBsjdN+nSQyr5P+VZd6Cmc+TrQYufGyhUo
ODqotpGimb57jfE1GAv1gw+JB2eqiQX7iLH6FdWdPwQ5/i3eIT7U8Et8x+cU5Y5zVZqwkSi2/7lI
bjyAHl9gl+YdFtGlXC0ntqh9lEfeVTFk25X5BfApv0tq1L4mSZQd2C9JudUaN6WitzccstMTbSIT
gmTTQ2lEyB+ptAcVjuc/JdVsH1W1nvi5C6wLK2792MVo0lYelBaI07nf/Go8WUoL3LKwrY8BKpYD
3x4ArXBB99MeOXoPDs5iGoOXP1RxdElDW9nbbele52pR32W6X931rdEfnQnyT+SEabIRpwVt65Ux
VNoNhCN/zm7nnrIJSrkrWfzFy+JvWyiuq0UWfxK3LQolthphU9tiZXZZVJqvC9A13YDcTWJlPbol
vC5W+Q7k/sprXK8q2K/1ZJEqy9B39SSirqB5asssPyROxlf0MgSanXJ1qtGeWz2mXfAdPCcxYBCI
i9Sdwv/VfsvIS5f5zf63ClLR9tlI4X+eRy2WutkP3xieJ+hoLrKnKbubm0uz+S5aTHp4h0tIw+xq
okswvjElXzH/mV3L/ZqraUN8ZaRtwjlcUbg3kZP2d4MK5NZU4g9RpMYfNA54rsPQ03ZiygRQZKQN
bU4qxCdDnLrHbORUeHX9U2hL+tdCYwm+ClqwvzhhVM9FmDj3bGqzUebF7vcoGA+q1tk/vab9O++G
4NkA5HWMnFhbQ8MweROqxP4a2lickW6hkIo59w2orn1XTe+qSqgPGvQoLyCKovqG34Bhty0UYOSN
rrJG1Q6yREhyFFB2sjJ4s3p4s9j4/aXUK0re4lupdVkiyxSpl22XTRM1V0bJF52l8/8KASMQzdH6
KAPP5Z87kPl3SZtaHzPXhkXY4GhZJrPcNu6tUHsTj0zSZ6+MmjtYuk905pZfkppDZ0NtH3Vdc58j
8wunweUXG0zoPcQ/MG0vptvAodrCA3oIl26MejCCvQV78Wkc5uILxBrPqcoOTWgV7vOcfpWcmR7K
tUSnaN2p0XzY1QMduuXBpMGxvWGrEQKLBK42L0rND+ieTEc9a6FTK2uXPfmxgxKvUD4oaOfAlexY
f9Ske/+k+2E8vU833Fk75jBTXCnsWNA+5Z81rfJckHbIdUGq1/FJzfPH1fka08F282inwBwlrqm7
7gpuqLK90r3AeIZhXr0fHQ3cDFamGvP9UEJkF6r6OrdYa2TWrnNiGTrH4YEePqSwML4HQUIym90u
EwJ6FCzjFoJAV34LQSS0njpHigucUsLkSiZVOCwh0TXBjrMRXu+clh8fwAeGEQAiN7WDpn9zxx6Y
EM+ZNtRHf6X1DzX04p9pwe9QOfb1x542T6SEQJt38OLepd6UH8CLvMkp2z8RXEh+xktO1xec0VYd
VMh87YfzI0zU2cEzQxQ0lnffYPfZHV//X9zEMj+Kiz1QMFGtdz8s79gI8QBAK8VLfOuna3wEBn4/
+LN+MFQQwkqVfBqW95Xq6sG5q0ofKifedciWQdo1OREM+szCc5HD5m0qdzLbDT9hAtKfX0uI12Kp
fuZJw99JjlY7+SEcG44S8+IjZFTKaegsgwUTSgI5R0H7IQEQ3UEigz7A4pRpbYzNu4aGBhpYnBvx
i0smZcg03z1XwOXe+bfYSB/sfavn826743ofsZfqNIw4N705IWlSTtUntXF3MHWXUP5zFdQJNFy/
Ximq+uLj0P3lSjXoNumG7jvghuaiLQNnGw3cmy0LArHXS/EO/UIsLJdKOeysQtVOYsmwlfh9igSp
itJc0igtjxVc4zeBPjQP/GObh8ruvOvCS5Ai8dPmoWdp8SBX24TEScY20WeQE4i5lQIg7V3LxBb8
7h5b8FZKbr7d11gI/fXYbC6TdtCXT2/aOfEzPNmb0fcHncet5zaKZEaTj7zZxc/kzItRLAY528yS
k8XjVU3zAFzuUzsYZw820vt0top7386009ROj13ZF/ebX67GnnbupuxPCWv0YB94nQaDMoPRl3Gw
h11IPRQltMAcn7zMvI9Zw3+dnrr6gwmZuRn+KEY7PoVVO5/j1wG9jRmy1eZceg1spvqA9IjMStxq
65H+kiLR2/S7MhL3+xKjOXf0HC83kyQJFTPpq+hA32B37VlBtqs5hLqGV0h5ajLLf3L15L4o1fhO
rHDUmscGYS4JyJcoQPA/AxqW0j9iPbrni6NhF5Z3nLm8z+Llqoj1gC+p0UCmFlN8MrtNFEoKvFmc
UPq8RI/DAFJ0c5a+adyIKYPUMZLoUdV0vvTq6toAngmvjTc5d/UyGIGZnXx7BqZVOHfiB/tAN4zY
pYr+tFom1bUEv5luvH7NE1/Z/m25+fBdQ+vdikvvawY2+tCrnbGgBvVHtU7sK4GuQ/YDq7jjvomw
ouY/IqSGgcDNVTTylFkjQAEQJjxDWuueTWtwzz28M+vV3PkjomivtkxL4Dufnw9IO8i0DPpSR66C
YpkRe70UL51F5s5tQ5SWttuGEZ1zb+zX277xSYyUeHPLNy/zze0kahvkFftVXx3TtPwiftq5f7nj
6lxu+6aiWh+UFuRr0kF8d8V2YEWjewQXuqfY/bnynKP4IEMsASl31R17AQ4kITlEErDTw93qancl
KmvMQtXdp95F/N0yObAhMF1F0IieeZ48hwm8glcSvF4GmWvBVak5KID9UktMGTKUDqFBnozD5pMK
cmMjV3aVqmQna+4WaoS0s88ydAhNHcYM1nSE+Gz+5lm/MBRzucUkIIe0G3Eay8wbG3ls+NPcMoQq
WxLW+n3E2nCq/Tp9cmq7Pje5WT9Vy+Bn062lJc6tuHLkXZ6Q+7nt2s65FUv8S1TzP12SOGsxTahL
4hK1Jb6WX110Ip36ApgCbZnqfQKHGWJxdDCUc6Ddqw79lVc0Zmr3JSwWqpXez2YKQw7cCNq9m4wA
oKck3o3ilBQpA436hyC0zJOkrlVmxK9Pmtegv0LuWkaCVRbeNMDBSP3mdvSD2XdgTFeXpEj5ruvL
Q4c61K7S5u62LwzrxmDr8dwqy7NW208p56MwrZ0RwMErttGb/1zKlNiSJaYMYCXgRoeugrYv/naO
/P1rsFfQ3hmzuXcmtV3/9lMd4Fyn3oa9vZYaMgwSveaofAbW98s2L743txR79LRpb9BxD5X9Kxo+
DPNbxyhvxRVIuxGKnU86yiWXFUifx1VyyHRL3XvSo6JNsFN6pKwtK3RhpLd9yuOaSnszkFpHeczq
LHjqEsU/2gkqQ+KTwewBxmpV/LdYxRKm8OV5l7LdKElbqG5+z6GPe9gi2zz4YFiZftkiKyXQkWbJ
yxsJkwmVz8NeXovUl4k5zCBu/5fXUkPYD1SvntfX0ehpEKyvmddgasF4i/CecaPGbQ5/uxvY6Pwo
hQlToGmd7WWYbZ8pufRsC6WVNu2t85sEmVrtnBZU4JnZF/FNUnSdeV9qnRPvNry5ldx/fSnyqiTo
zU3lRdR1nUD1n3xBzBp5nTGqvrUTnR1QnmYPgVrwi996z+JPq34+dLOHahCc+t/y/G/4t+YvyCjY
Z4hE8z30zdW3fsm27PolW9OVZwkfGm3mMe6DNvn5rrWVCGSK1Q6XWi5VX192SLDLhM2RrG+Znxbn
NuOl6KpkqAW/SWlRU0M74V+z10KpF/7FD3R6lOJym3Vis+0pqvkuWAptt32945tXWk0hRMMdughT
aXDusPRRTD1vMYj2WcxzSHctPrgumXgNEXMbtpCyqsjd7HcxFaonV4Uds5W9FJTBUzvaP9ZR7rBN
bXWsONUOcRA213UNbh5UD4dIYa7TNwrpo7JQpPj70TDi/ToPlVz8YEOaf+OSBV84G/g0T7Fi1HkA
hE+O2TJIHprYbk2a8qebGSqYy5qcgnGGuNU45WmL1h26OpzUmXRSXarM6va2QhvE6qRjj4DerdLw
WErwmrKOKmpSi+zOkt4OTXRRk+GnkemIhYzsdMqwVlhj/mfWWmH1SwUkb5Ie6cS3t3+bvL6I9QXJ
K05YXuxnBTqxlhMkPzsiIDCiN+vkd9HMYQGM9rwBmuRbH/vdWSZl8GN4iMe6jveupdCrV2dFvnQ1
XIfTRFvmkuEMkPoOZUr350FNGs512hiV3YS24XmASUwGl93y26WT87aqoV/lh5DLdWaJVuqUJuMh
guRsy5Erre3B8K7pS2TYEPn7Qq8l1+Kql66vAsoR4+DFQa98jIr2BZkIKtC8d5ZBYIbh4BxtTiAA
5gFoFJcMcJZlx26Iw90WKxMSB9XmkZW/eaGD5S/PnX16d3n+DmEUvZMr20YesHTH4rhNwHnIs7te
lcNZj8MTe5U8pzfLU/x6KTkT6h9HcVbLzOhmN1DFDsrHZozju1qLb4SdZVZt7QlpR44U0BdHt1x7
0qvoRjhdEEbSnkwsoW6B+Xyd2/JeI1/z3My60Pl6QAEy4jAGgPVZBsvtXq7GzDPf+MoQAswrcUpM
5yTaoeGQaqc7RjdeqbAn3OVQj11YP7AmwxJXPbcvV5uP77wvkCIh+tGHzZ1EvAvr8krfAwoe6Tci
/80t5rL4WsOR16BR0ZofzDhEVLiqvU+RpkxsNmXz2axh0hgN5GXb1FC+G2q5bu1usWmdzZxkeNMa
m2uDscvQSo76ZpGxUs6IBKsH38/Lb+6AIkE8Zz/gJYX9+n+LKNzJu4JF4N9rbBFRCyNy2QxG9edA
hwVLEkXnfw4ZWrQv9WcxA9aokIv2+nMH+/j72VZly2wLrhdzC5bZzZTK9VAaz5Bf6ZctN/k5e5l+
3D4G8m6nC6/hpz9bPx7vPkBWhMhlhKzi9btPUBOF7dnIknsYmWNYrE/20q8QZPGfBiKZN2ic0cqw
mJnTtjeh7dFkYU3QZSyzKKoW97a0Mywh1dK+8M4naVBL0icxZP14ZedKexRShYndySM6fZD7avRV
nTu0845qCRvNysOQxvvRbbyP7Ee6+2JM7Bs5AQM99MnTHfexiePgU2zR9Lscn9UxVK7GDExIzH9L
GpXAOrARFvFV0OcfHTbQZcsGBrH8YxNMy9EJPd5FD4ZLs5RwN9g2P2nmomQ/mf5dldgI9hYaqq6a
OnwTnwxbSLoEj1N/ROInuawJW5xVeqBAq2yGE49673LVbPJPKtIUa9psKOmpybwHg+avReEquO3Q
XbgVc/WlHGS2UGhf8VP6dkJmt+Df5YIleSqUHJmqf0uVrO1mUg6guHs9Gt3jb0sulSTsd6mJ5bCF
zjfPYZvdXqLS2s3eVovmOq4QS0cfxb6GNl1/Nq3R3EPzba1ANZkVU1tIrzZTYGxb8P9XbppH9jlT
0r9yw0mav3Jb18/ZWLuIuiJxZjWzdfPG19BiCbyRnwIkKbrCOPc9/aktaBvSwqgMdhO9DTsomNr5
28Q+wRzFd37g6OO+NXiMgrLfPuZqr97FNuC1q2FK1Tux3QS2IJNdF3E5gzOvfjEzL2WPAeWOJbzz
YCpZL8WeUwex2sK++12mFKoh7D0ufElXkZtGu9Bo7b30yr9po5f2+G3YWvDLZgpPldbRExXlNWoj
/7TlbyFrmXAc9VNeseugj/OdGuScvwM13idNHT7EzvgBUG54ztFrXWS18c0JXCQQ4JeHWtHCB/HJ
UPQWQsypguLVFq0Y/JeEPTuIqW8HN4nZf0AjLzxvaVLFbRxrV+hZeWjyXtv3bKQAdnayT+XkfOQs
LLoXi57xHgopoMxiFjZqPXzogl1jdNknJOLap6yHItTtHFCTDQfgv6ai01lfS2zfBW9T6XfsJFUm
X++MBGR47w55/ol9sG7/Ll3lx269s7Gk1yPd/K939rrKOSZK9r13k+kigxl1L1diFrozXt75xEQ1
9Yc1m4iR/1tq4JcLrOt1eitf+1H1X1g151eeVxP6RE3VbZX9UFtd6BvfoTwRLM+6yDTCJ7Q+gYU0
6PRdNUkeny3VfC6TGKyG+NiqCK/HCsbiCYhhfGg5GEQ53EZNVIuGk5uEVhUfIzOddpbSRI/w4NgP
UQo7nK/lB8gvXbhXRmudlIhCMaJHw2fB5fb+RVwyGH7l36TsKtC0R6E5jCr3alIBF0FdWt1sgXVJ
J7lvGNf083MPG21TlITRUtAQffHjIv8cBBFXhVt8DsYRWLqK/iNn5Iu43dh8hj/op2dAgbE0OUkD
0thn5d4KJuUgpkyID8SPcljP6OmZK/dQSCgHoGCc6A818maSI+FWUzZPm+9dnaA2lYPEpUVm0Rea
IQWUZ+NdVUCg0jl+BbDJHe7eDMUwrqaEhLqFPPeSISGSOw9QKl21LUQrUsETqNRWQhLpF/0lsVeh
SKqX4jR1BjvF01Bbvq6y2rk3klk9moui+2AU+UMe+dmD0sw5AzwpZlP9FL8M4g9RPLik9IyluuKa
V66fR7dQwf8Vcr5x1Sqo05nLPl+v1+p9UYTqvVsgyoWo7fGdX0zf5J/oKjXMX0uCDO3rVaCjmtqo
/kUd3JiVMWS2jnTmr03+HHAfQxdlgq01P3M0OlmbEFqA1SuXMr9O1QtwrY0c5yjOIWa7F7UQFAv5
Nf/QVGyvw6sw8mg2aB+Ql03v+6m79A2yCbu61WB09KoIusfFtuECas2gf5TcYSysm2qa6RetEu1D
mur1f8C03zdU8fnVVZveAQ9GUlunE/FXqGlTqTwt5pn1aE3T2OioQrnm2iLo+WjH6lqYX0uLYFHr
9ALbnLBJA6H4ejM48hCYnEdQVCTHY3/Sxro5CeZGQDatYRinpB1/CAJnw+LQaBtczXB/7PVktmnm
nYY63wmjhKYEObpaw58r1YT4aEd+JbP4lZniDc3FSkUhhBdLDKv47MyJ0VGLlBiBMs72UGDgwRgx
N3lSDLBkTk4EFTt80IHCrHOLhfCcde06HBgriY1eeaIMN2pTG/d2VseH2jbHTxD169CYRO0fhVXd
zl3qsByKH60g6v92/PGLgdTqV19ll7Ktku4DK6/kOI+lcstzcrzSvv4Y/2/wF71O6RQU+Vvg8HvE
/fK3tOEMttkoXbhQ3ze308NbtQUU3085TAEhCO7RfwAIoB18N+7uTCt1TllAb3dNB+MDS5p5r9FS
+9mzlBSFqab8yU/UrjfZ/QXmlZ+LMQKAAZLsSq9H+2MAEepBm9Q/Hcfqdqob94fB84wXaJTAm3Kr
aKp9koe8KwKU5QU6JdCoFT+VApU6BPS2VQrCR0WEAm+SFt+CzkA4CXLys6crDVRUwJRCZRwRQB77
/Yj+G1ILYR/cudU83qIivboyB0Jgw/n8v8OvEcz4tXGB/0aEygw4oB04ZemZeYe+9tCrmWsYAZ6a
OC32TQU1TMfDjl9k1bmwgvbBG7rx0qTzjwltZss2jb/vOP0z/y6y+EcLa8OX0qfb2zeb5GGoVO/G
zlT/hgVQ/KAuwnx25wdfBlL57/au6IcwbnzV/YGmavdNg7oLPZLQO1W1o3/tvWOHWve3lIbWk9dX
3UGiknR8bgc9ReJZN+89XUNgfLTH+8AMC/bJ1fna7KNyn0Oo/Ckr/Pa+LLunZvCyT0Y8ohvjqoeW
5dOTWDYQ3N1UG90Jtobsk8dX8rUz5+BEF1OZi+5+KDiVWYpJgmPNB61ooEJoU763l0ZU1Srq+yze
Q+MDMYm4tGV7RwvLfD8UrroX3zaBqlS1JLjR9TTxdWdbVvLEk0HylKTqfuTX/76BfCPYVUnyGLMO
u5VJTpSTJ+iA0HXjwOwE3oQQAGQ+EnoAGONlWmJQzEGb3PcQUm/mKYDkZUapw3e1/Tq93E53Z+UI
X363W+u4M/AMP0QeUmLkhhM0BudYtb+uryac25JT6/rUj92IhL2iOM4OtpUbSP5gaKsLnkQ6vQ5u
NAvs/GKJaxt+51tzX9P8hdfNdlP/YkTo9BQ21AxxqnvPUdHvzLKcvuqja5zUhQ6inZzxazTVLHOt
rkZ7nDDOJ3biD0EynUY74i2RjeeOH6NbUA8L6A+epwIF6WJvIh9xrSvDHzJrjUNrHx1IX06gRpDr
0X8iO2U80cyQ3WkmJzuw2U7fF7+h1Obv/Fkb/NbvI8yx1/ra2AkHkhwHqUZ0VQ3sCa8nPYlNLzbN
i/xNhGFpSmrvZobY5Gq10dAaH+EjQ/JXSx5WnxMigzaEdbRHxOon1IPK13wwbnNXKf5SlPm+8Kbh
a8ZW9j6xWvcuXbBQkWa1R3QA1U/BqCdXI0Q+nxtd/w5LifMMlAh1db/3fgxuhP5r2ASIMYQQ70be
H4HHnuacTcknen2HQ+0X+l0L+PuU9f5443lu9BCnioHOkF2cMqf+muWjfakX7s2YpoP1SnxuANVK
Nagoub1O2JmOTnOypKyXEin2mzpTle5szqH5ln0NrKsoPptpu3vD+Fk3Pmu7jfKzzdHZSgo7OKTs
Uob7RjW/qIraHulXsM4jS/JzVNFUJWYCMUDOHtM/dkyLCRiBJWiNfM0JZUac27SYrdWCem6+NVru
3WgLyNCfrR9JDR2kUDz/jFI/+4KeT/ngedkP8ek0cZ+AQ457QXMZiTvtzdZQbmTWJd/RnOwlf7LN
/IsVj+WDXyQ/yv7OtNlg68/wWUOPHZTtWQYOgLVFtS94sRN9bM95WeCU+fJd5Jb5bnqbkBJibmXn
wp/+a3GF7sivP0WO69gmfXIOz2hIxCBd++vTWWj7agNir/2s9YAakAB1LxCBfaGVDdlgpOUvvg47
35//j7MvWZJUV7b9lzt+mAGiEYM7IfouI7vq9gTLqtpFjxA9fP1dcrKSqKw6ex97E5nk7nIRmRGA
XO5rjcbg7MI4uue1CRJgoVWb2NKjJ4A4p3duN1xoNDCBOv0mEyv8J4Y9ybiyQDL8bGFYYfzkevgd
unjJxb0QpOCvwBTjasgSfhdI90cNhM9PDf4v+7xGdIeGiNvXa81q5QF4dcgYTXtUPqTG1Ui5/VFy
fDMhdcyG342mMXtIAZS/d10EhEhJHviUy0NWAgaqRh71HD3sAhyoSPByrebgIo1zA1RbhOXamioe
2YYML2RADq4V3mMSZ6ecaf0nFktgl0etewB1qvuA8qhXi9xA6SAz4wdW68dW3VmscQJxWil/mGWS
1Jsyr9dlCIArDVTCgQ/aNXNle6rIXoHBDaopi4odyqR5P8PM++3rX21qPAnmbEO7dp5WnvU0P1SV
FlypIXkD/EWgrWr6mmRjKbVZG0Q2Ti1EeF7kHNlQx6JoPuvKqu06c8WTPEc5osx2nZ04q8J05SNL
U/mo44aHIzTdPiDzSD7KGORCgTDuxkzL71E74yJFNGl3QWEgWzaXxT1SSwE56kRnsljkDeh1/ZDJ
dkdmWTswYN7azqZBsuM6qU1gQ4kyOxdNVACp3HM+V31z6DyefB87gAyOUxM/T2Y37RpLIWHFifcw
SIZguTJJQSIeBk79Qt7MvPYujjlmZ4CCFJtCeSvhLQXO2ndWewAPAb3pc2ZrgLfN5XeD1X91WpFd
h2kyPsb4iuRxrj2JmoXPk2GtRJsbH0PvbNbDBg93FIvEI76BqgHfMb8regUHGqPYh0ZDwe+0ib9a
pKAeRCV5m+1nLQovGEiVEG8uY6QjkAPSxFr0jNQgfiTUFRPnpqAw55cFg6WMO0Qg0gpE2kBb0nxA
jKJ8FHxiKyNO1RjkcOcxD7ApUMM3N15tuZdZFmQV90G0C0LJN3z4qghwAuFoOxNAwA9hgCIQZO/o
L3FabF0t1P6eouSh6OT4ue4TuZZdE14bj02HJkg9BQ7yflIuhuBvJ8oeGmtEoU3lGM4uGYsfdcmq
AwEThx0AyjTvsmAQD6Cz2Q81bipxi2ONlYvvnJ/GUYQvZAb2+sy64h9kXeuiyE6BNd0B9Mm6ytph
s3wApPW2McNmtShIC1QwQNVmgXbjhBQNaFXBJogkkTfnSNiyzzgH35LB4qiXwFbUusH0F1syMYRl
AHB1cDfvFIHRPHJgueGn9/Myceca7mz+8s63HuH2lcSojMQDBOi4pI6qdlgDlkpViv2cTx9/kvzv
ilXZ4Z1cT/Y4Bk+ui7jU4gw89fnHRUQe8DDuN6HLvZs/FCk6B6AnnSWd3TJj/pC8W8dZLy/LZwTg
uHkSCUoA1d9ukbMq1JFXH2Y3zskHUBeylRT19P6/MOX6iZe5cVqc5AiGXVBCtF7+UkDJTbYy4+kK
xbLmhQfei96m4T6vItAfkyzqDXSrz8hA7i8k6aPavMwWdoWKVRSefiYZUifMi4lI/rieSl2sTbuL
1/N8mkj6/7jQ4iL4QIuRYL4GdXHUowUr5n5eHA5l269TL8JtzyvTCwi0welRGB8jT21klYghlRf7
mA4oo6DivKQ4lW3WSRyml7yLBtD22EG1MWzP829UpKfGxe/cr1Jb39g4inyduag7Nzyh7mE4zCsb
VgMQM1IzAwzuEavnURZ4KxwL/g2ayGxHN316EEwD3xg4Lby26jlQdEKcrHtZTfJYyvJLkmrNfeKJ
10a3p/uClw2O2X/Kh46lqPRzgVNEZkqReRq75oDYVZI+RHHJqJqgBP+GFyMva1HQSsKuviyL0AS1
UhtOWOlt8dDDdg2sh2xF3kgRYRe8jQTyGCJgxjiemB6z2BsfkVI3bFgQCvxd9VdZGA0Hb7D7O7Io
wDF81FxgU9GQmiG0c7wetRL7M8ziZtA/lO7DYoD0pHAHcJdwvchwAPzJaGNxJpFWobwzF9gCqMug
CypjoE5yVBdsl0kJL0DGhFw1EnWgZNsjzRZ5X2+zeok0eK+I8iPJ0sANwXPb7xYfy2dcPrcL6tA4
624/Y64hCXuZFdh6vmKeIfc0S8vl8ICb9rJwaZjhTkuj6OYzDol+8xnNyDLPsjuAsEC6Lbaw32z3
yTGRQUN7U2To2a973WWvOm9x02GK17l4BgVSdEKkHHvi2ZoMW/jbm6y204ttTM81zm/Hqivvo6jt
nhr8zhDLRho0DT1n0q+ZFu9zVFM+BW7UPeFpCK5nZpdHGnqRax+yxrF85FB45UrP3Y0Botd7LYQ7
fUxaVH6awI9Vc8kdL9M9KWkFctd2rxdU9zihIlCE0EHauBtl4Y6QEWbcBDBWvwp7kNtGGyPsXscz
9nDa2tIXc+2M0Y2Ad7jruRXtChWjcoveOzR6s69VEItE1KRGHN0MyYyjBuedPFM+llngs4M3T96Y
gS8BITKaRkukLZJiUPnRAzw2bv2C8+RIUVuR6NPecsoOvMlAgesKbjzia0zBXJIAxo/5AYLCRwB+
AvnNc3+zj4tHMqUmtkqAAij/f7IPJCLesLcUitzsPwK/EF0Pd6LkzJPksU2s4GjLzLBXjlWi5qft
Ghfpjjd9pOsER2p6ZZzaLajM43Za3xr93i+iSJun3eoWZ/NCke5i0YRa4Kt9xWMQVWSuA7wCXZon
W1VemHVkzo3+1iMZacnu3ZB5QvoJM1A6omb8yY4U/7wGgMMeR5k2O1q2tkdL+jTtv7gMsitrxPGy
0jwsH+NPK/5JRksgvBGfmuT4X3yIxaQqM/wa5o+csGmfeeLwH1egadSEodiaeiMPk0JiM1RTKwS3
UG10kTxzbAI27klEyndmpKgJa22Zi5Cf3KEu/HnWvrlbvFCPllhMFvdB4oEAsDLrzawl9/88mXxZ
OpIX9fy6XMm7q12WoJ6FmqD1ONV8GxvRDrEqhA8V4i7q4eXJNMrvN4i7ZodKZIDXbRcZa8JdGhba
nyYJmWsrzU5cP3PK4VKoxrK1/iKaat8ZFnhN1Ah1vsPF7CerXzOr3vfm9AHwG8l9oovkHlBtZd7L
B2BsyofUK/T7GBnLakDicuyzB3mq3kxI2vQrTzDvnuxYOcmt3eHZZLHW2bSRNfkUwKcmVbe40JRF
vf6TWoJl/vUIwE3A/QxkcwBLOzHoGOt8+AS63oPhCuNrk4xAZscW7jqNiXaqIwFy77oovzaZTwa9
jsB84fEGdFqsuiJJDflzmq1/RURtJwyZfy7xvARInt0chjzIn1Cn94Nmxmn+NTMD+4mjfvZAaxea
1dPaDmO/rV0Msb1GdeeyNmABX9cGjHt1rTneto2mjq+ui8hqiNBoWEr2okkDyXBV010zHPodLaMA
0EJdiGenR7QyTFH4bPTmbAsIAQYk2PjVVnPtatXpwSOlzwQdEBGnOHX3NMwAX7AWYQ1QhKkBuLLS
LsOxBu3hYrzMRWpjd4fDggD0EAKnIV4R/jXoQEHhzARWq5MhTp9xZFVCDvJI268LvboDp3X30Gn5
N6nkuJ2DiQ6Q4yfs+/MPwINBUAJy6TV80yWRvc9Qn/ol75CHCbEFlrBdajkDWOhQEQo4IblKJsu+
8wAisUYYGuj0cWvf1UVfMB95jNVFIBNnHpImU9ZISgD3maZryBtRhqRBMgJA2T3jSA7JbtYGYKf1
A4MZO/BVlBzA/y7fI7b0MvuqCgRsR6d6lo05HZwQ276hNMJTuQLVtQQwdtw8Gk1s77u69HAwgiE1
AH0JfMUuufd0kNXniWuuGy8yD+A6HVf0jxGAhD60akhpTsuQ/k80bML81ngIgPm+zCXtYkyuSFup
hf6LuXWYrfsush5MIat9b/MEjNSy/twNwToHUcwLiubTtR0N+nmKBMJHACRGKiYUml1+cgfHexrs
zDqUQAzamJlw/4pHJHNCL3oWb4KsD0+uV+SPYLfeiDi8A0zU+Jdug5tOH2t2GRFqeXCLGkQGCqVD
FGkB3sD4VWFm3auiCcNinsFDRKEYimnAmMNKFgG2W2fgJQpADaB61JhNhSPERtSrRZHp8je72Tgd
fsTS8GZPZPYnn7Otd4q9ITqTVVALrcWr389VqQdgGm0HZJBnK/Ya5K+Cq9BCMpWLQsIeQKyBsS8a
pKf5etp611iM4F3vkRZSxbZ3pSbFD/06aeyhn0r3uMjrQBqnTu/OJKLp1MsKHd8uozP9GNGEpupx
Y3Ol1H0NJyQH0ym8dGW3FwloNURBk+IRxcbgYzOBCzEPlczBQezaSSZvs8h6vAW6vWzPdtoVj3aZ
x1dUXGwXg1CLUfOfdDgcyqR9aO0qXCEDYzjh6gOkDyfml8aJwGQVgp2uFmZ779QNzu8Gw/gSlwaY
jvsmOSWGUX4sAm1Ncn2ykt2Is8NdqeZX2IAjJ6D/mMeFdsw6Buw6JXedCPkhPZhmACpuXSupI4En
wXk1qwCCn02AIBX5KK5GW3jgrXDDDcIw7C8btGPmWOXf/v8sDOUDJNs3PprhoZFjMxOppXaFk5f5
lIX41Kxw+sJd297qimxN59mPfz6xBsH0r8cEXMeenrlIvkIyheK2f3dMUOYWA8ySnT61NdvmyHpb
gSR6+OhoobWNMhFtQbk8fBQ1Dp8DIBzvSdtZOFisMgMvp0obBPKzAMjUlZRiMtfBGPZPYuqDZycP
Fe00XPQ1tu1JeU9TJjxOz4U2gK+v5P0jx74H+bBe9JRKC5HmwTjiYRo9USMt2a2C0k7BqwSZZ8Um
aqWn2YImuUjPW2m40+zH0BvWnVGCrO/XHVKrjqGGvBi3i4I2PAiUi3q9qCt6YaA9Uz+F+WYKsa3R
vVSemrCVp041NCy9Enkl3WjfW8wod4sJ9RY7mkayvnXivTaax8X2nVlFPknNR3aPB8mr48XudVl1
GZYrt9xt3T3gHJFPvCxE15zqTrwtzXi6orpsukYGnoWWE4mto8dtsolwzgnA7gS3XpgsdtMAqA2r
Gs9mFrirpteDDSj2KmwFNSM/jzhsmNre3kog0ZypsSL+iI2PgnEO7VWsCnaxd+ZHDWTZO5YWp1G0
mgV2F9T8IuKUB8Cxh01PxcMkLQwcBPnvDZDTkrM9SWnCgOh63eXOU8Xq+AKC+JcCyenPlrSyZw+k
GIMelo8kEi1+Yszi+bFDqelzKDm4X4DRyHoe3RuqKd2oQei4asDmPkT31IR9Ed9rMX8QU4x0kswo
ODj0uujoWtWXd2ZI+NSAPN7+C4s1ew/fx3UQDHschNk6WNR/p/+d4tK0YxSEfZhk5K2n0WWHKAyA
Lv+TndAQxitPIcnCAkdPymKmH1zsKHuetKiuOM20hCQjk1ixGHauZAcFXzZ1okddUBsh+5PUN+Zk
6aHWdKPgl1aLi8UPySTeSTcMWS/z0RpNI8Xsa/Hw/gOoKyFfZILasVcPf1qJTJZFaFpDqDAhyglG
YT50zRighphdvEQ3H1zVMJREHQxQSvplWz/H0lHUCymQr2zgFyHzX7jMvdJIGF57Bt/gE4hoAV/U
RjZO4+wsXy8TMiyHLC0W7GkGKf6DEzKQlcb3SHbvd0Da63ZDjQe+rYrZTFX0Ro0MM35CQcLO/VVO
ZkgCQ2IDcMkW+ziQ6bUAj4s/JVa1XxQ0AVxBxTqySne9uCPFsj4rQbOVWKLckoLscDju0kV0U9pZ
fk2FeznqizK1ONktCy2LIzkx1lCWAZ5PWnOxoZ5jTd0OAA4tAMHxmQHJmBwnlBDukE1YY6sStuax
F8LN/TmtXo2Be2MeaTgY9uidUJ5uHgc+FQewIfgNMorB5UEtGS3mBqK2q2gEue04yuCELa29q3Tj
nkY5SglReq4UcYEXDZ+61ICKgO2lyQ83igQliqfFJCmi4ESylCb3cWAeRhDi9crhYpcFIcKWNH4/
JWl765ggz5mmzG5mQ7VU1uMm8zrxbemqN92Te7NGERYjtlpmOKzjekT5dpoAWawbEXQaWBGiFOgn
FhmOM4SHWt6xP4zJdIi0pkuewK7W+mEThdsuzUBkR+aUfAdUK9SqgzeGDQ4r7wZQUnOuhaeJgWjP
zUCdhaMDrfYBJlGcNQYIsjV1Z6mhdXd165R7p5oKHEZ22LLddLExQKoIKKVvnVTKExmRI+otMuDp
3zHQIO1vRItbi4UhShDfro0m546855MTHrwILJHAeAJCaBHriH7apxtRTPCh2CxfcM6Yb7OwNPxi
CM1xTTOo6U0n85Esk+0CZWhgP7kJG3BnulXLQJWXsnMSuubcA53vY4Aw+n4RpQEwK9dlUTRnyb9w
zja6lnIgHtjuQz+izDw3styn4TT1HJERwOyPk1esSUaN1zvDKkCEe7fIeFH/JdOoOiE+C3r0EXsb
nY/1PVk4GVhUS4S1F/u2sRE8m3CKtMjsvjFRnlla6+WaOqtMV1UahXuyC50+PQehdZbglzzlk9bu
E4fvaSSUyB4GVvqsT1ucBeLVlTTUMNJQd3QSq8TJJuzJiAsGSCbASGxo4qJYhu9d0Jiam2XxrWj2
CkjlZi23LKJ/S6Cx3tFFcMO0kQ3rcuZxD6lq7/NncBiktaUpzac24u0G5X33XTcG31F0to9liAzk
bkKhPQhYYsAdH0ITLyT+0N7hDErEfiqLNbJpgx9OghQvXpnfy8J8ACd5/5VV3VfDMss7MOv9Lfqm
uNNBSIkSRWR912YX7kQAhhqutkwAkEHAPCgn35NSHnQ9F4+kaIddBFKah3mAAMjRxCGSv0xyOKpG
4jIT29SsHN9uS7ZPWzMAb4p8yWxenswegHArnKeGeOd4mHWmU58TbXw0cA8As3cMAmdMMTodwMAi
b1elM7nJCmcn2qoLGnPb2DJ4QPG19iBz8eK4mTz1VVVs9b6s1rGa+7t/wDE8zmsjGvbq1zGfpDm5
9zRlcU+r0xrqqguVVZd6joFajyJIbLy7BLZCaXAYeGh1qwOpjRt9EK1Vr+u4CXaRIeIPZjgW24oB
JoWGyH5t9z1H6vgojfgDkklApx04JooPYRy2qMvRJ+2zpqvRkHUP+mhsSUcNv2tQyfJM/UA+NZbI
j+1Q4uWrH3Yg5LWOjWpsKcC/PGUobrAr/DPbHPd+0ohqCtgKQA3Qp31X6XvSIb6GjB3kDXEUt8DB
3E2n7gW4tN5m9jdb/lxtmXezJIps4gI1tWp5Erstcv7+ZctosndbRtTrWIbh2AZDpjjSy94TqVSV
YfeT7J9c54MbZ26yDkz1nABKtl+mPD5Tg9BOhSeGGt90HaSCnXF2JE6jd2/RQGXsAh7hD/NYWD6N
ApWnjdYms9c/2s3+rURiDwnfKzIi58imdFBASpdiakjHRsgC5GepM3xEGDzY9wbCPgSgqbV6dW7s
8bqU5Hg/RTN+Jg1r3l+pzobMSNRh0oLB+asfMuWenF3blbDArUjlLqhxvmtS/IYBTMePKED7SiNn
qseHJC6igxw18EVUCYgbBzutd17cIBpFM8QgDlUNTrM61S2klRo2ktS0/MmxwlzbCZy7AbWwPw01
4EKBG5aF67wBhUk+RsFdotUjeG8SPKJ5qF8jVulXyZC1VkRhOMsWhTCHfFWyrNuSLI7HAV/rUb25
4RmRjflts8hEk72EHd4wFtFiu8hA15iea5RH1X5r4oYKusd2uxhGFQD7/+W7y4zfvrueadsOvrSW
bVm/3dVTnIDiTUGWTyUVcOPl8hSNtXXG3sE6Uw8E67dDUoBU46VtwYk9j5RtnEwxCB7e5goNXMWI
Yt2I3rlLwMzd+bXh5Bu9d5DVpdzoYYdK11BYePnOgkski89NrdnPrWZ6j3bc+7o92s94hbafgf6/
deJaPJDIsxB/iw05nGkIvGh3VQG8eE9DVHY2W3Bp9Ztaq5xnvRisQygRSiRPnc3ibRPog5ZvXDPG
4bUEiECsGupRg5CCdQQOtX0ECRHwA6i7aKhHMjJc5pEb3Bizwl9cLPPeuQH/ttwAiiGe/S++TPJA
84zGBQNoPtQXT53HZwXKcQe8S82jERUCTtSaWxo2fZrfMYnEYGUaUnaA1SSo342GU6byARrc0oF7
r8sVab1SIrHVQWBeAXEZHXupcxHuh1FDahEPu2xcp5/MAjyXZEBNGRbmBS/jSPwxeoGyNO0zycem
wiSdWqsvxDou8Mxa5lGP5lEP1d3/dm/+LZyHezICG6bl2PiaW3NW8LcXHJSH9f/+j/H/wOQDYniH
1U+jPbm+kyDhrinL4FL02XQqOpBUBDryJN/k1KNGH0zskLld7BbZYueVUbvTNZxsL1pyvAzdSN9M
eVad3slpxQmRLXXkjtuOWntxTL3AbCcc2Jqzcpm/XGyJciM/dcZ/uLoBxRw3n3iZS0uoq3NKUOAs
6y8X0cVTudbs9vXqaOpyFSA7m07TYKxJNEgN7zZ448si7+WA+gD3xcW56AYwqBKbVzd96kT3depG
/qJnOcJmKMJArSnKULhVtAgl1N3acath47phM2xBnGGtAe6GBC9LiPibN4GdXUPKVk/PRc8c4/Ns
KdUjsi2jjQxD9+DolpF9IpkW170flLzeuL0n429jDK5IF8D4Puo5Ku0BlWPVRh9LB5saW+7rsPo6
aOCkrMWU37WqoeEI6C3UdscPi4jkzeDld8j7dI91be9JhMJ1R0f5A5x4mVecjaBb0eidy7rG/ims
N6Rb3C5WYf8pQrktKGLBslNUVb8Na2u8eLIdLwF+TJe41Cbf6GS2lQLVrzvSDGHztz7Y0y7QevDT
1HGO6HRqjlfeAPWbTLImngDcXxYDqnbGjdaDmAPZ6eVPawtntkB2vCDduwIjnlm4m3971Lxj4uAG
foiAoXAtHfsHPG7elUdOowAsK5Aon8BC056Rzb7XEbk8eNgXYHsl+rMDJIfWp7GbFOgKC5zVkQUk
4sWIevjP9OfZBuUf/et05uxxN60P5GyRL3PnBchrE2Dv/35VcruYU+/tOsseyGKhDajTiPMfrgi8
50w3xm1uy+moax6/Y0g5XqOUKPirzkCZWJvO9wSmlj4A0kXycYstxKuprgm8hLA0+MvIK1Q45853
xKBiO9dV5oK7XkDa0y5I7r3NDLquqMSoV9iJNVsutaBZhxSDV8uOwNsXq0Dz7l7TmLoyyjZakZSr
URUxUGOb0UWgYOCORo49dYCUcsRsEanyB6lp53cWQgvEKhnLXKz+oKUVkIKWCmBx/+ad5goLkFZ4
8qfgHPhggYM5XYVg3D16LMROXovCR1dvwsc0D91NUrHJjzyALuNGcsom0MwEcYGQnxpyRSckVKnh
PL7p4lgvjtcViNAsRFKPZD4AOt54oO7cxEO98lIAQtGw9f/5m89M97e3LNtDFqTpuSZ20QYIk3+t
PekzLmoQH5VPliH4MbCFBUjSEZVUUVMgMpuaV2paQ0znwnO2ER5n19nMKLVgJ/Kp8VnSiXQzuEm/
7mzEM2lKELSvkwH8Uvi9W7f7xSFp1UKIjP22EKrWtvxtOk2ixcAD2/g0rJyvSVt1Z4orU/wZt1tx
SvFgIhE1N4F2o7AK0i6xaqBxoCCexm/amxlsSkASysxkZSt0Pjb0Avs11UX83DkK1VCPOwqsjzS5
DuYUPeI32omw+YB06BwbAvyjibOUpo8E+7f4TCfxIUwApYJqFwHgajTj4Cl2V6vZBnqkJbMGL/wh
yLy9PZm0ZDy42IjQuNTDv3tLBDtH63Z9bGc4DQP0T6OaGfBHoQYpZZPEIF5UclMEyApqAOzdFwDx
cwNv2lHZD8twptQPdX2hYc6TFVK/vOcBvFAPDIlDgIxArRAOXo55D/h/siIfWl/rs4+kTm99TFO6
ShvmPZcusHdmFhQ2VEBfVqSY1BDtZZlF1SayC+SOKwXJiArTkc0IVnTFo7lQaKIe01oFQQ3CD2Ce
bEaJB8bQOti10Ozyzfc7ZzSkKYla6p1XEJxhKbK5aSpr42YocCkdrTrQJy7H4EvcZewa2pr5EbdK
+rMAJ82+CytUGJIRiuENlJdb9hpJ+kBMaCKgCmj8r3Dqii92kAHJpCybZx1kwkhq6tP7KNG0re4m
9RlxUvsQGTw99EAORplj1G3BgIcC307IdTYVzQerbE2cC6XVX6nhPjcicf4OG/ANZ8hs9wcvAEZ4
G//wECpD4OEcA7rxRBUfeRIiIbVCyGiu7wCpouXjB5YcqAbEdiV/aPMNDWhC3HX1HskNCTKRsuaR
GjD4fEMmDksvyeCKXSfGcU0U75HFYxzC1OOa+OBLs7kdFmblbk0vzndd0NfPQQmuLuRhfQsK/hlH
/NazLWSwMwae7n816MsvwL9np4qDrdzX3UoAWdGLLyz5eiOKFOz+MIJ9wWoRvLWTr10YIlAx6kVy
GcevpE/ApIS/DatnpCvcF7wa5FvzXUQde0V0s6DxT+V8r7g5f4MiQMHCPGu5z9Ak5C5bIDqaAM+b
ahPKMSOB/HKGQD1A6YuzDVzJswM0S4kk4mNKilTZkLbQ9XBTssTBywYKMZCjkw9gwUW8iOZNTcf1
C3V5w1H3p1tb10J1YKQ5+ocCf1o/F7z4sfGcOv/RDWWCQrdi+pB0DLEEhqrfzC75kctE2xq5haAi
/uAgqGHA9qlquSW6KrNCyNPuzuFkIVqwEFxVuCGtK0PaK2NAVue6K/uNkYMmFCdXOuAuXSDXL82k
UOZpiDy5yY9B8LeWbJheDf8450Z/0yUnTlv9qJnbg5An+4HDwwnUvaAgPOlZ3cZbpkXZSQs6YHop
ITUkq6OmclfUldQFR+sVJG0V7qweECdl+4P4zkfNi81tAUAIICbqaXxuipUm6ibHq5SSzUZRjW49
lCEC8I2P4xylIf08n/NYO+TYRYxOXp9vNZ4okZ1TABVTAVkkyHdEwRu1v/friSNvIOwAJOpV7KgZ
ZrznuoswLmFm8CyTpU/qLCl2dRJ3R26gDMHngufIsDDSNSLh7MLVaQsqplw8+tRYb8tHoccoyPXq
odoVgnWnLGzXWd/yEWeB2BXM3ah0GdIBsPuZxwkZYE+OA9xSK/zAMQofSR/Rio1Rf20R9bpST7fB
7jXZSG+moYdHk4N4Q/Ej5AjrkR2A1UBFWNjjfTdWxnE2IWscSmyBED+AyvKnP5Jr4z3oV8e7Rdzk
eITJ8lvsmN3N6iYKs88oX9tJZwh9o0mlTynqSRaVd1Ys7ilrnVLj2yh/MpLKucw5773hbMACN25o
KFxQeFSRvCdTmvRmT6KMuc4mQKX+hpRkr/w7RJ/OMvEEzp5X3+mbb7JF4rHAm7blyK+mlpir0Ri7
VeRpA5LLcPJNTR92xwlZUJd5BI6/O6fCYagyoKNtTRTODuwPEgVMPyf9J0dS5N6FZiH8PzvC66yz
Zkj02AC3Ym8Mg43juLqaYbqVKGgK+yILAIATvrcSldKzLtpofcfNDlenUL0TXdtxZUlG5OFXf2yU
m5Zhz0ggMVmZ4v02QxIobRaoAW4PGLMCOYsIXobkCmluVQNjaat1k8t9QwT5JTXEdoGbITvyKZVd
PireKPKHFMZt4zBNbECl+rrkMo9MlCtyMO9Qlkt7Z6dcTUH4oRfWnZeU3clN241sCwD/ixGExpnJ
S9/uhAfAXhw3nlgSgPuEurOUJtFYzRwAHXWYFTeTXr0Y/KCjPOZkRyboD4DD7htBxne91fURNh4/
x7rZo3CFMExSA++KqPB0d7MwstvzkFtg8y7TD5lpt8dRlRXnjY765LEzTj2f5uLj8q1kOeN4kcfv
WZurlRdFYlT7sDa68yLiNgB9Weu+VGq6NSI5ASFis1l5GpdbWsYsdGyJwALttzqeIA2qWM7Ua526
x8UV9ZZ3euqTwjZ7bK9JPXctgRublSAMSsK67cGS5OiAt4GbxRf13slGq6m3gXIdA/4ZuYtJDwhI
CxiSG4azkBMvvPzedQ1cGBDMv8V9usl+tXAAq7KfRhmddQCw+8zM3e9l+BQkQf2NpawApU3CcCcq
ccgZ5haAp7n7WCV2DwIu5ryZ4mS0QCrvtvGQPA/Um0a669reJmPdfB2kW6+Dxggv4E+K77xS8BUL
x/zbLwaguENiiWNcX6uPks41cbdIp89Isa/OYRV9F8gk2ZZMG9inMkq/g+LW3XIbuZxr5rJ6PQrE
Uck4CCxAAL/NI0Ma5aVXnQcQXbxqu6WrPOaZO277ZDMl7ggwyXy6p14efgcbQHmlATVI2wWgolvV
wJSC1Wzqdem+jxI8CtT0qR2m+9Hx6nv7cXFF5kbc9qgDnOr9YsljN90ViGxh45EBckwHCRESGQCM
qBaQbVch/xqBJB/QCN2hi4cBh94oQHDBcHiiBqGV197k8az0F807dTcZ9+pNffdOTsP3cxeviz+S
BR6i0WYqjJVWuBfcX3CUhneywLeAtLeKegmoesCSB74xTC7oUwrHn8c4CYnuUMyG3bQyH1zG7usI
t33lgkbULG5mtwCKfnXTMs0BZANQJ3WFhdUBIrVSWKnEZdX8MuJIqXIUqipxYCFkO1vSSM1zu/pp
qLtuH6lIH64PQI6qBwKu8ZJU4AoKOhTrkYJkpKUGwDHjJcVpHmCOZLtaHLyzK0IA3FmD26+XuYuD
jpcgqS8+OWmNQ5igMPe1LfJHu9fzR9S5r5AWkN2TCIgy7JS04OeIbL9MnA24Kvm1QhLlkypM2eUT
oloOayOkJMbRE953N47V8CuJFguaQLI3H4tF0TevPt4syMefViGLf1ylbJGeZoq+RK6bLu4AT/fF
QkXmnkYd0vsBvawUyBKbFZXhgtWpNflWTK2+csDst77ZlszbkbrJdJBE2sZ63piATvD/GPuu7bhx
ptsnwlrMIG/ZOamVbNm+4fJ4xswRjHj6f6Moi+3+PHPODRdQCS2pRYKFqr390o2TPH6QTeLuwqjd
RQaKj8Z9aSVrlCoHG5bb4VfU929TV5ERTzEev4XF1D9Z9DWIanM1FsF46ieneCsTcC8p+RAmFchm
w2R216XEuVAzeFcwUjhP3O0+Udh8yNKtDeauHXl9rMINK7ugbBMUb2r13uzMlfxtFZLTKnh53hie
d0BTwleZd+lz0McpSDw8gCviFXZN01khI5RNaSM4Y5UJICYerSHyzq37A2SW9iNJxy41wHidf43Q
Oom83keceT6GWedHdaUdHOAkbZiHDpFURI854/pr0Xbx0XHzboO7a/E90UfcSILw6zRqPQpoA7nr
AtP6gspZnwy0dqg3AH4vjlnZda+2lz/ZSZB/B/ODXOVdVV1YqI/4jncCpYpQTKyvfelq1mPsAZjc
6tONWSLLUEtRfP/9Y+hIqG1Irj6GynGf82EYtpYbHpNskFeOP9uL7Q3tukAJ4W6eDhqwkVJb+DQF
WW+AfelLxBP7mSRNYqHWJK/bA00F+iL3SPEMK5pWaWw94Y1xnpFoUmymmgZCRt327WFIH0x1oRHr
/p68MDjTBPvbdzEODNMHNoIrYBqswyInM7qIXgOzgzOAW1XZ3vkz4KOuYtF760Wx2LEce/YJZ7yr
JTIa9AGMxHRQmXHH+LkstJgw/D8eJwHsBvp0kTNp84/Dsjp6iHeLZQxE3osIZkqcYirEAfQjtQ+e
kS5aLXPL+gFS3RY1wGXFsFtjGde3PesabLcUZL/dj2Dg1RtrTUK6WIlw9a2Hd+60TDZAAkKvO7at
n1kYbAiVK+AWXiSVnP8mD13IyV6YSNePEzI7ygkI79M37kwjDivEeHCLdg5G8sXpY5EC726nzJ7q
Xaw69i2zOgjb0c+96vwn0RiIeoM3xnYdK5AAkg1RXT+MIe7ziQR+O8niatLRomF4cyQy5vmAXfIU
p37qujo45FVUtUaUjvp5dlNBRVzUG/STYQ31KejiNVoNBLoOZesQ2aGU+Pqg8y/CCT1IHPt/UPaI
Iwi79546x3kB5idQZSIut2bFqx2TsMrL7gKaIx1dDhJ0mnF78VKwW9L9W+T5uO/Golzpk45zA5RC
XuKWpw90J7/XRlN1r+1RMrLCeYoqiv4VuRbe2SrK7AwswXajS9Te9oqkclLslTSKi69tEEbXLh7f
xXWPI8HFlKxCoEZuMgkUus5rNTA4T3F2MYFNMvi41z9Z2FbtnVZkF6/NZbwbdSQjXAs5QWV3Y8xj
+bXtCmebYb9wIhbBMuQgG++RVwD6mb62iV+QGAFvhj1L/gbNor5FQqk/g9i1P2t1qW81pwux00Ue
nhTj1AbtPHeDvC3WqWN9TvJ62pHLGIOjIjxUvLP5Ord+oD4bGLbSNh/MqQOKIJ/Eacgy3C2MEkjT
nrvHXmx4bNVlxDdsF2lOuKIpKXCUVWBz6S8SGnnI+Pp6Ghm7RYGww97T8XRwcHPdoTYHkCJjttYL
Dj7jIk58/DeJxI/SdRu7UeoD5kGXIoMEPc5on0FdbYP8pVsOWeinOd81Tmv806TVefS88u+ssp7q
nrl/AZzui1WAEbVs+D/A2Cy+OToaJtoeAKE4l0d+O5zEKmBpsB28Nnl1UWtLSVGaSXQ6CXRlfvrQ
Uf50mX3olOX/n18D7FtHFOKE4ybwIMgIfSECKSkU24MzTpGXR3jRWtW5E15kYQYkT3vvXY5i8Ohf
5S4IwpY4tsXu41B8PfRAbz8mO2bFV2pZtKcuwb9qfKVeSK5mv+tCL7wSWDxZqtnilwIXkPogjQkY
rEqXjUADBI5kt5KoIl9NTE/fmnQofMCbNX/hdn1Ksxj8aF206QqQFvgSQGp9mes/cg+4R5asv+Cp
V60Ys4cXHNEjNZaJR3OIn029db+kzeitWJ5Vj6bVFOD0mqZDm7kAzMTR2jppE/m5DIp/HDx3fgIg
KYj6n3ab/8Sbeve5Dzy+Nposfwif8HXH5mu0zUcNhZirvDScN+FM39XN+qeY8PBROIRZ2j1JuzPB
A2PXKw4KpGfZN/02sbz8DK7WAPsP8zaObSX8zSuGjzh6Pyo8Q2RjdI5iGxm3ch8BxdOXLedfw2HI
/FGNEiULx8r9umiX0X/b3Wn/NR7ZoTEWQGK902xcywWhQOll6EcCTUYY6LfTRdsoeo6msd+1NF20
rJ6A9ZS6wSqWYKo+IG/fHOsGle709ov2YnDmpPja49h/l1ktsF/UBQn/T+gRZieaTWnMn5zuEo4p
ww1ZTRyju/BWnuaZqgHPQRIDqEKUCt34ACJ3EzYMp9zKixSlxgHYqJZzlBsp+j771KHA/CZczM+0
HPk0Tgg0Qxu1TurDteD8OugoofTNUbeu2tcQ37Orq4O8jASuk/WHZrD/aoCrzmejrsD3D4f50zqP
BEs3sVv+BIx0ehjbJkg37zG4TGLuf/jPpovrAChLx5HtAT9ReqKLpRLnDqXTQ5CDn2i+qGXoINEe
gIRHl6W5J8ViV7TCPQrTJ/FsemexRKLREp2C3Mn6wWqQHmkBHhvVa0rA4Esd+0kTjq/A8rS3Xp/U
x9ByiyvOVvgqk2P7PWL1mjIweWujxJvL4bVMYwA8JcWKahlxPFam6Iz/VRtZFyFODq3GmdVU2kja
trNTwKjCrqPyx2UexfqxwBEHMNj0L0WN+iEahWb1PorVaChH/QuNFu2kZHd2S5Qiro5D7/7NwaSw
ynPDwHac4dlL2ZmAEjpWGLFVNzBjTujMWR4cnqAxNsSBK9dL7zoBUt0vc7Qd2WpKMquyHFC6fyJJ
je62WQzAexSAyixakWLAqXxt6+JCPh7gnP0ISOtzHPIC3CxXcWgS98UrKgHGV/ZEDNVDxjMgvoLc
Pa6Zs+nRgXDOk5adtFyP0MZhTa9VgZOO3tP1f9hTNQ4Buht/+TRjxjfAJRTHYpA+FX1UTS99DgzR
A00lHsJn6eKePakCD3CL3WrRvIDSW55dCVPfzPtXPM/104zC37X4zqgplQTTpdDkjYicBKx0zdJO
S/Wwsqrb/lb0eywuUtQ9RbpCHgYrTwOeE5mF9WONbA7NsOGeZ8QX5RbNPLMVz9Tvlh8z0n1Y4sTH
XSdGGT6IpnrUZBe/8tZuTlEADEsvyuU3JW/LOH71ivhz5EbZbkQnx0PJxPtl6nAojWwsiDaGkGn+
onFsB0CMoOZeLbLFmYkYaId2ks9aUgDJwsMbVYW8bCZSz1+scU94Xw+dl8N28n5bqUwTAURn7SVH
2dtDYehiFY+JvZmn7Rg80MiKB3sfhOLHnZymFZ7HEfJe59AOKyA0eONeYZ0+JlaLPXzMWp+muJ9N
jzTK4qvXA2mKJJEN8WSClEFMyAwtphPLxj2a5JD9VCY3CuxQwzTbvJO0V232KVF8xDPNMDJ/D6Vd
eMdIySRRD9uQNS7IxG/oiT9koD10gSiqf7MN1FfGYDLkji2e6dJ6HtAKhx49gR8y0yo/u1lRImmO
o/bfnUhk6Oa7k8D34CQKByUL6xKH0auiQpUA/jioX56HPGHAWc0LVAEuQrSxgv7FA94SdqcomP64
MJk+GVkh9mSs8/hdeTfV9Z4dwsrbkpzc59Xuwi2Lx1RhTZY3n4MWwPHPk4e3wG1W2SN6XUPNddFA
bttrZjre1kIy87UEUfqxygRIntXU0O30OfVc/KAFeF9q0XzpmNdd9GQAmrkt7fXE5a3rFADYi1xB
Biwf00783VvoKpi46F9dPhnrdMzyHU07rUc9oCUmpLShNYGX+9BGxhPN6KIV3wMWxC8ocYIe+1oA
Nf4KVtTWe7BEhP3rn4IBQx1pYAIZlyjIQY8AqhTwzdC6CJVltaoCpnlm4QTTdgN951k1MsIfChqV
zGPbqcZN/8ZZojMEd0eQNsQ89E5zRNJ3OoptBt7m24ADyRwkR2/WNAmw6doxiJBYkaOIzwW2GBpD
gX3olhhaamjF1nNsgAFSDKjBQaEwZK3CR8SD2jrZQQ30C8zCQVcozS0aCnlk1H6FTnng58O4ivIm
3lmagZRuEnabeZl5BbSqSFCvd9a2GcvmKPPU6I8NegMOXWgflrXmtbEVyjdxpwd+UoDITG/sK8C1
pzMavMrO1z1NERVH7xfSaErN8787HHGf+qbAA5pEpCTbZYpSjsgPG7zm1hLlyP4SquPyOSx5eQRG
Rb5Lhor5VsiRa1SXJByyx6BzzxUYOU6LiOEscjeg8dUni8UhEO4z6t694yIq017bJwoUvY/y/CYu
d8NvVZLFILxwTBdAKoDNHYzpp6FWDnMla6YuAn+3Wxz6YrBcP8OW99gBTpjCUzz6AG4YNr47op6S
pqTIgS0Aop3pSaYpQpHMbTnyODin3i0B8lCwk5fYp7Z14pWcsn5HR73V0OBOi1bkORcWAMn4Crat
FW43uN2SVk3Jlo6L0asyO8wWNJ08a7YgM4qxhPyIYQ/Ta2oE2ufBRO60F1b0mfcpYNAAe/8oipFt
ke4Oz2Uh+mOs9cXeBlTrA5qfis0gXP6Cs3jkEjRmfbWT8BPTvOFbmqel77hiBJVIYj0O6uglqmJ7
p4cTDjXpPKYrcQRvF92mqSOzRXdIdeF8ys+zVncLuaIIaBLG6Q0r4V0xMA/qAd66zGk0tzh4Fdeb
i4Hd/NRlwTb0pLim0/jFcesBfM9RjwohpFbwWbozTWlEssbxLiUa5gC6FrotyntgNw/JcFTOfRlH
e60unhe3G5NcVMMJwPm+wDktEkWoL9OEVj5qaQt+v45Hf2mN/ZqgK/y1S738kDRtt+3buv+qhxGI
yMt1XcfeU19HxevQRWfugkDDQtf/a5xbDlJgerknZT4BQnxqAXyUjCUwIKYoejRzBKSZcvhwJ3uz
lWAXq9NqHyH1jiQ8inDrhJ9c4D0844TAfUwS87Mh9fRL1Cb6rukStqFpbKCWLi3qAmxAI9Bfe9O3
lFmJKo6TyZG1pu06QEQAM2ZEWMEEisuZW86px532sW/qHnVPqXsJGYj7SFaiMfkR/bbIRApk/WlK
ionh/gRQ8m+5shhZHR2aLPnGVKEnFXOGVQxedZAtoGzUkJNzxO2/sVZUCUpWYTaAlo0hF1bISlgA
RYErqWenCbUg3mYOQxEXAxrRpaagf16lmEzkLULgbFxGKm5iNv671SUJx/g0fEyzngOd3Ch63Jqg
SFicnOqkrEt/to6dX8MUWeddM1Zv3E3cfQl20nWqMN+N0OnWXY3seaymOMn53krRXavSC9+Kz8wR
5VvYR0BB05N/yIOFGr8JUFSsAwkLApB20vgcILTaZhMAsXMlFa5Lgq4jd8VGI9tJjz8Bw7E+CXUh
LV3uZLMHafAFwmvHYjkLVawGBd2LfHbhqXUEZoK7i0w0Ha1c3AxL35vG6GSbyHrKatQ3s7AucW6G
brg+eze49ZjH5DdbuCNAUzWQAezQF3t6ly3BSX0rnaOjUjM6UZR5ztUHWT6NaE3kJJTNjT+paU6a
2ZGE5B3QovOP0DmacFY5EmFRguwnkXAQe4c7GQ64rseHmb2DZIENDFvgOZ9mmZgAfxIDa35NpB/k
+29uQyGsE1mQ7ci4izyswwHE9otM3nOZc0LHyMMiIlu1KrkD50U7pVU03xPp1kcpaLrztQCCNMF4
cbiTk5KS1DQiB7uy5dbmcTSnrBcF+S7TxTdBcyEShelOFgUQI+/WWMKnuJMdUN6Mmqhfd/HZg9a9
c0udzsUpKJKTS4DlB7qTWQDTO3XO/u7TBcLB51m8aImG12A3wAnh/DAJqnErUE51btURhAzj8eo6
+/l8AfVCQNDxgm6NIuB0U0nsuYFsbA54mh+8roSWziwWE/KrrIStbGFbK3p4RQCP8nM3HXc0pQs9
6QJudn7qpUjJq6dfyW1+6oua+7ozXB0vlEARcfLrcnFZghKNSAt2i4xGkyNGFIxN5mZRDH1WXHWZ
FJsxTgOALWBKWlJUHV7yPGeY0N71aw1SZKhaQTl18elOLjXLPstiWi8x2IDnOxrWniwZVg/kLeOT
WQ3Z1Qqr5gLavHUWdME1d+3gSqOga6cNDgrZatIGmW9ypr3gJ5bHxa4StTw1tXeOzDfwusiRH2uB
LKATtWBhD4C2D9a9Xxe9swFVq2cMp/TYne1IAxAcdx+iSCLI7XfjCNxVOJSu+vc5sPzf/cjDld2P
agCviK6j8x4sUuamitCjBgCq6tzjNm4fLKcvzzR38patUL6or1DfW54XRaczOC9zUnvCaI9g3FpV
IRjS1qiJKta2U6GRtfeQQwzEhFMdFGOdOgn0nj0N6eLFpnZIBI4DlWHLAhjScDGhEQrMfoUw+7QG
JZOKRpfF3BoYNAkonlFsZR1IO1vfuJNU4rkBiDsVg9xnq1F9BhJOUnucIgdPGjJclmAoJ/X2NJ9/
qhBbGh31crucY6PCtHrAy6ti/KELA/feMTPeSIm+6QatQPinBHicMhFG+Gs46zItKLehafwktd1P
EhDeylK61mYo8Acyk7Q+2+qiXkzmS4ctoxtXw/FOXqMm+8ZsdlCyEWW0fui4Hb3dnO9iOm526bog
3bs8t06gDzTBAKDj3S6SnnkC4zTetMPhSAq6LHY0zVGvVqMgEX53aisr0cw0NfWKFBRvDn1nuDiT
zTJt8H3OkDQBguFvn+omCnmQntxyFAyspZ6drRDF1n02TF9iA2ADcdGOx7iLwbVVvwlWZm8JqB3O
XtZk6IOAGOmpdyuOf9uzBBTsSrjYL9uNiL6GaTWAMwXIqQFooF54iTNZJbc6gLkC3hKU1Wqa5+XZ
5tX0koZD/ZAhKeWHYLf9mk3gnUtTUKnzqNO+pMYsBgxVfOztYFyTFYC/GtD/WtVqDPp6pXu2OE/T
8EkGBTpr+qQFhDsuJKdLFrW3U5JpAXbk6n18MftXW6dG/2XTgp9aLUUXWoHW+pOsL8Zk38nk6V9D
3n2kctT0DZKGYGD7+Kxg0i3WeYbtr3ypAM10BChBcqJL0we413ZDcqIRmsvNvZNFW1IG3S8zmoJv
ri1RBg/hnRvJ/uSy2CXMEu/OI5CD9nYVz4vcxVumyYTCVtZPe63VvGM/NN6RRpOa0qjBXREcAWo+
D+/05MNr79ZbQxrJT/TaXN8pyNgwsVNH5/qvBcnmbjov9e/mN3o+AlRXQ5v8BvX9AE/CMbBPDJsz
FyeYbLBnBrxOfSIp0XTe6P84L1SktjYBvEPuM3lnqHdYihwonge66OPg7DPGkcHm6GjuBCDMHWED
H7oKZHhp3QFvah+a2ZA0RukBcMEAXhb5kIwuGimyIkh3gMBI/KQFRmKIp6qPzsvY3emsPNRoPT61
Xm+imdUK/kfN6+y5jQLUMaUTejMb0W9j9Wq+7GlQTRCvJjCqzu/si6LQhnCFNlttVmStQFl2bLkB
7rS1uS3DUqCpHZwMSRR+QYN38IR8F+pVshwP9JrpK5qSgqOIBUiajru1U+bNdngCfAtq2ZzIjORi
PAdtHT/RJEkn62zUwXVsGDqzZJGwXVZJULuoVchE08x2bQReMoeN+6pERfcESj5LuwZA0QWYl2m/
4I8A3k9w9W1qRRAAsBLA9JreCyuZ9UKiD/tSGdiC3dojiQ3AhQnE3SrYhz2Pg+aBZmRvmPhjZ8O8
RMlHg5aY0gqIrtwbrok9CWRauwAdJa27tsbURJXVIPUTXYD4aZyQiAUPIsud1aK4MQSNaxKuSXUj
XZw09IWfzN5D91I8gQ6kqcD5pKPp6tI2vXnpQbflW5lXoTHIBrzYh4KmOOV1zkH1QhOyX6xoFERj
tMX3BIRSZvBDNiCipOPDBThlhlRZjiEJcQWMssfKY9Z+OYWc7Ra/UkE88InvO6NFA0LNcEbnoPgI
xTBj2p9uhqM51uso9ZiP7Vl/0uIps8/kpVVyXCHxnyLjCkxnbKcUnJ1decEJCQAwfNBQjx55CqI1
UloZg3yxoxF6l1Bg8eELh0rg19YWab5FhnUsd7Uiq0616iEvGgHc/xzw7MgpoT9zajeDaYJWzHDa
PSu721Hcxt0sCz9Gd3bT776D3uGVoui/11IDSERuBtiBa8g8eh1Q3rTB+23eOCpxlBUo2iP7uDdX
6LgjNJKKI8Xa4BSRZqweccqVRPlmnnIb2UEJCh8g9qJqJA5R7Vlm3YFQSgqwDB07J2z9GbREgZuA
KuiYmXhbCBRpScyw76RwZDFo3RyOME9KOQKrkOO3U4uEHVBU9KVBVzf3oyLxwO7TeKs8q7XNpDCl
NXUhxVhrW/StOEC8t99FH/5ksMiXGKRoJXYe77Ci3lj3x6WdNitCCVyoMv8cDXazo+bXu95YmpJi
cSOZ8pq0UOzu5DftuGTHuXbpUWS1pyAerz8bjULvUY29sy0NlyhGiK1RLkYk/W8a5kCarWp7wgO1
wNHlpqmO5u59t9zcObfoaKQCFUUdHuaOutmGq/68DK2mHrp52ct/N+Hz/wHpcg3NAA0iIOw0w/aM
uxb8Oqv1AVWC0fMMdIR6wWkTevrPqhmtb2qA1Kf1LTFBPRxH9muqjdMaUEPFAe8O5nM0WjngscGH
2DbNNRyj8bNsnXrLhmZX11W1WjhlZrxkHAi+E804cQMa4igDo9zvCMx3vDWLXQDk1o2Ou/aq9zhI
FlvP3dYg+X6wphIF6zTkFtCWLL1/16BsAn15yoarlvO4AcRobI2oMIj6dQJgy9cUt9mzM9o/IjUj
UVm/NR5glWhi5GjnMMKaH2mKDppui/K6bFPqgPYte2AAZbooHuuKi207oXcOlQHIX4QaMCkqACsZ
htXiuMxtLv/9l3PuOaR1AHoDvMcDErDr4XDlDl6tjnmZ4JAbZHml4Z4HhoMZc6iqbQ5usbcqZ2gK
QiOPmQowGrkG4Om00gErEndRDiz48wxWVgAP5oRK1udOd3CvAreye+pt8RSlRvjoRSg9p5HRSHRk
UCsV8DAfXXUhhY26Jwu40F6PnKwfZFhn4IplXfk77ZTiN1HHbzZQTnAep6agbWLH2umeAhWEdwKp
I2DJ+ihUHx+BF9LueN8z37UBx+sDf5lfk/5AykAdqYfqdFwrbSBkodJ1P5uRmxjwBwFmBKg0o1g4
V85mt8XXUG52Ubd73leI3rSl9/8AtfA07x45DH8My9U0zXO5Z9v3/1Au0lesBGjHS9Em/T5Wb/i8
a3ARFsgj56GaLxo7Ue95aXkg5SKnqeUBxc1f3LLAwRy8W7jO40U3L1HqgDdITA0Fah+L33qRva0+
wp+jmK6XxVsyqFB3votZM/8EaEuwDm5jH3NpBFeB88+nNO6/p1laf+2GId8YDaqpaRrhJDkAK+Rg
hsVRGxjAsZQVcDJTdMBG7Bo2VrZ4J7UBsDPl3XDU6gQeXu9xoq/7Mgq9HVG1zYxubVgc2ORia63q
sBcFuCuRKSz08yIvTQul4q0n1iSjC2skiEM6HNLrOSrASTav46E4f7HLcJR/yCU2EgtJHWkLTRxc
29POi7xW61Q50CQXlrreAPW4Wgc4N1iHPueI43B/AtrdvE5bvwBruH4IdWQiFb7K99jgL6oL5NVN
U3HIkavYarqbfxPJD9K3NjrQ9GB66mx8rxT4TKguosmNleFq9o5kaWhkV2VBRLskqpUFvrLvFkwL
QRrUdvtRptJPbRf4TwTYaXb/YInpcYbrRJ7uEnrTg0UAoG42sR36edAurnA8CXLTykOwBBWs3M4Y
ngrIs2XGz2Ri5pEsSP4r7Cwxcf9P4vFhCYM6wvfQC07oEnqJ83tokuPdPNEBFOnGvUR1NV2ZhZJe
ULe20bmND8RGPotmNbGQ0wX7xOg81AeaVDbAXfAuaGy4G2fnAZ1RUQxaDGylUxwvKpEa2R+jO1mA
9MHJE8A/+WW1GJDM6nrtXU3zqanaYw6oRkBOeXshB+1bAwiTOJiab1XXyxUOKszHrI7zvWCgCnLR
Jn8NQUO0RvtD9gWnLa/6VKHRtgCCHwhzs92ARgigLmjOJylKZ4teJW2TuxH/NDGj26J1Lpi1wga9
UcumassCGOOgz940laVtyTdgOLaf7GFc20CbMbIwv5iVkV3axLLQg6qGJJSt5a4EXh7XZlTns4y0
dQPicp9sOjfYgXM6PWoqzBJrHim3gQOl18ztl0VJ4Vo5mO9BUIoPssFm1f2YgIS6aZEcuWqJCEDd
XOhvpSwYjml780qXdDK6Kw7SZwOy7VAQf5Dc+m4Kw3N8MpOZlW2AFlOsb4RthyNRFol0TzaI7l0y
E00Tae6uyyIcjxkvik9mz47UDZNPIQjWlbwEnMenHGkUE690J7QvlWtPCLmezNw7lVHgPII6Hg+s
YYz/Ckf5RZMVagA6TTug6S7Zyr7Lv3k9qu+VAXlK/NSzJ5vwzEIdaYza2/EL8Brd2TPC++A2NnB/
UJ5kQJ5Vl3RbC6wurkCRsp8Lhoajqjp0Ux490sWsUIXMQXPQiEwUGxOtHGA8AtflYkIjvJuoBKP+
gBsrIgkRFbsJcOEAGZagY5ptSu2vRmbGoVf0CCTK6mw4tU5wIdH8KbLEtldAD+EoyPxlF4Q8xbbB
akJj75QgRWqkw9jKaV3t1OiZDtYKpKFA7z6iG6tSApKS3qmSTWoM3WERzdb389mbpBQiK7LnTpHd
kUgCIHyDWhZskDiQQkx1qZ3KXU0g314tMpS8ixNd/iTTFKwISmhOTciDHfqGpmqORx5LUMmRQl1k
/x2PtIsxrXs3TRP5JcVT6VxVCe5+0sl0QBS52hk72eSY596GZiQ3h0mblSTTlBmNOj1Jj4Dg2gT2
6MfR1s1ABVvhXeY0pmk0j0jmKAWNDC+IS/9O/SeXOxlHR13pV7Zbr+JJ11ekpogUS3ItwVs/ELpx
yNme6OIp2HAwgOmqCR9CmhNM+DJdrJFfT1EAk6RrskPnmHmssIn+hrefH2YUDS/CDPCfgHZRUODV
+RdgmaMC00JKy7MA3Z1lKEqLJ+fZQRn4LpFpBijtwHy0XBRuJ+XQ/xjZo653zt9k2qJY4MaU88qa
TdMsujc1UiAAJYB0zg0z85EbiHFX1yNglKAEiUYVuCo3bCzZ6k4B3FLr4NT8lWzBlZODdkH5Gt4b
WpyDyyya4uEB8KbyOIIw7WYFMl1WyDucqi0yGtEK2eS9LvLlc2EVA6RCF9JxOyss/+5nyEUUroIC
eNrbugKRLwClLqrf9kjgRoSMNCl4JBoFGZ+Vi2gxAwfGrCTTRU62v4clZZUBFoVGH8oZe2lx/Qi5
iBZX5SWnIDz2GipocY6Yn/HQQ6c+Q8lNqXjCBotf0duWvgoe1+hqA1oCyYFrdK3GdrzgjM5bobqw
PoWJKvCg4f2cCHcAbPpLT3M34NrGAskUGhF/UQUtzDwkmyl8XKdLD5adbMK0N7RP5Negq94H9W0S
Hywz+gvVLWMar9oY2QnazowoRDuHOltlqJ4+zvsf2gotWi5irfNdz5tt5i2UaC3tvNikbst2Zl+5
vtVHYjsmlflWAGIAgLdxfYmlYb5JpF5x/P0WuwJ/C5Qt+mTlxlW4+5MTaXEE8yenQDkZaiVpYd/e
ucOA0mygb9JFoLLy6ATlZiQqWpIFuuJzJI2NxptEZRJSAHuGO46MP2CgwPsnHGy04qQ70oguImX4
N1zmNEqUYWO10ISJ3JVewnfkN8tuhmR+FzI3xvZ4H3eez9c5yuIqhGtkQOb+wyeh0GnkIs8fFd46
T0Xw0JjGI6sMUBWJwDZ9koGhCC04lZnPJiSbFQCqOI3leFxEoziyHMS2qC9og5XkRn8qKyNAzhYo
d+gGTwC7G4bDqSYh6UdllFWBCFak0qPCXhtT1D+Y+bArojIKfUOv8JLFArSOVXKF/xRAvVnoIjcC
g8eojn90oxIt2jaY2FMTqMBV6ASHIA7yo7Tt28ufZAKtuOjE0N/taLq4keJO5mH3gxoMpIjuFOR2
t8ZiMq9RGueA2WwLXsLmmBhJczSRggTFiZrPQxHx+lhiA5H5ZLCY0nSRcdam2orUWqQl78M5CFnd
B7mxMnpvN5TMRq0CDx+B21gekCcL/Y72TkpGitRM8CSoQbrQ0N5OKVxWoU851n2H9mytUuSmDaS1
FtBtFADN6MjUDFIewwhgw2HGULGBY+Ur8lZXvNnrX+3GmFAQyPKnth37XZNn41Gb0uwCdFK50YGs
95pwB/eOorB/gFAUDzU09Fna8GL04U+B4t09WvJQTtpxnEChCeqHzPrkME9JA3zt70kx1beyBOxZ
jV2Mh8QbJA6uVD+D54o3tykt9JQhHolivNld20x8knbD3v1J5vXdi4in/Ei2dAHJswDBt/nU5Lyd
5WVdHP87D2cZ/wPgi+ybbnDbs8B57jmG9juKaeLkgw0OxuaZ95aqNGLpw4hd8IPgDFyzQLpa92pq
j1VrrO26yLZ8DDkqWCwJcGSlIn1tJ9We9fpfFMGqy85Ye7luHaWDei40Dmlz7KGwcD6ee8Bo2AyD
/Y+l+pc1w3rkoomOhpqxOLWQFcWoLfNxl7lTjbK6IDR90pBNZTiPBhJ5x1lBsqBvx50j8f9b8g61
oR+hu/IzGni9JL/ojVwPjp5+nbzK2ZRNI48NID6eyhSQBVIzwx9hnBx5HBvogs2B02wF+gFVrvVz
GPJytiin8BH3lvJz45gFsA2yBC9jRovjQuswcbwvEk7LciE8F1al04UZMSp5R+dESpIDmQ7wiSCn
7C/exrIaoBOSnCz6xMOBHd86komLHpujt0auF0iUk+i2OHcCjk9Z4XbKE4/tei8EsrkSLrdNGnnx
N9FnzoUmzYcBRSpy2W3v7GsJPhOKNi9Jakf7ugQBE+wnTQ9e3br6P8q+bEtOnWn2iVgLIcbbmsce
qu2eblieNiDEDGJ4+j9I7KZc29vfOTcsKTMlqqspQMqMCPNOOj6/c8L7ou3csz1aZjPIi1GkmIH7
5co2xlNcX02DaAY6AM5h3vVgYlyJcRDZTB6/1n0q9+QkEwZCgMU9UycPavcQR9mRenTGoARjDYU3
3NeMBXlKfns2+kx0NqQNfp6NQsnx6yOGod8CTpXEMUp6AuyBfsiqxan7NWlUhhdwsMZ5QZM/Jmzq
kAVsXKAT6cDBRV065DVAzYwN2Kn5j3kioCPuywiL8JF6wUFFdSTVncXs5g47K+quKPV6b9TOUwOR
FrYgLx1Ymafr2EQZPcXhAfzLzXQP97vQCrfzXGFdYYfSdeUaWkPuMZ7gkLUnyhULwCxHrFYToRWh
J6nPckDBK0uCc26kzppIrrKR+mpqkpUOtkyvI68mYroCmYZZbedgOgHNrRpACFDBJcGEx9/pPRBL
KjDhlFfvdTevgvTCR7YS9+uPUDLPb4QZiJGzVeItuPwRDoLhhbPLav3kSNDEyPxnjQJVK0CP0DoB
KQJeQaOzFl5eNhuXJzHQGnCA2WCtihwkcn1VAGk66Ecq6Cz0ND1ktvNKvanwk3vGG/Ix2Lp5MYsS
ME/UEH6SS2oboyHKwhcme/fMbL/95FdgdLIq2e/SIt7lWHHemwVqJHWRPBhgRQR3DMR0IRQdmxsr
admlEi67IDfBoTX0SJYeAgdbUIIMS+oWY4A02ZuhZHQik8HS6mQk4YsTDhy6J2ZjLpUxNFvyAnzA
1nyAnE/iauGWg/ZnKqf0xrLIuTZyKrSsddw6tdTa3ZZOUsHkPMM8jhx0mGYwdfnIosDapV70hbvI
/8Zg3rw4bdKvWA66QOpGo620+mWbxPlDl3T9pVGQ/QIHCV+Qk2xJAc30WmTdHsxXGpgIunAhGwnB
gvHQRs3PllV1mcRi+Vd/jhEf0fOQhkFiaprnxj3HzDO4lpsfhk4Y694BTb+b+aiR7/V6GWD/OVyG
BbBxV/2qrJJtI9saCOrRP/ezti8fzSqvHuc5QIlQPla8iDc6ipnXmgSje2MPn8Ekis0C5Q5gpTLT
92hILtALrZ8SycqTmYwEUaMdH+sfDRr3j0HqibvSA8yG7LWNPU+JbaN7sKBr907RoAARqMn3Hv8H
lO977VmXNvSvjOCLGbbp6e/vIAwb/zdpJwMJJ4gpeC6Uerlj3lKpM3sEPduyuXRlhf1cx9EO+Xjo
DNOHKAv1G2B2ULW7SbxeO5DJBGYvXdz2pzGTb2r3VgyG2Y9h1JLKxdjJT6dqmNnN898MmWajk9Lo
2z55aMy/z06zQyD6C9i0640GcvRN4JfBQnMbBmpJkBH+bCZpHpzJSofGy7SNZ5rPUWlgK9EEndSR
gXIuOFOztjOMDBPhbYdE3NEQmTdB+TiNzpEP6W21mSoBVLF3E94d6yRBWvVXjwoHsJJ/t5oouVdO
wtZA0WY7HpT9a9eUh7zM9Cfwu2T3KsSPgOwUVn6E9Vp1MFBY/YTXoeswbsRLSBNhj4LuorGJwmmv
yE/meLMVY1VYOB60FszJo10rWLUzUJoJhDWu/CwOkwOHGuuiptwu9UF2GyymH8rcp3D6ZTAoik1j
qEsOsiH3HyzotzTPTXNRlxxFAhnyvv1hGL2CYqgMn6KyyR6hTrZQ3AZYPmxrfWWBOmtD+szx6GVJ
i9qgCF4xemls4GDbNy4gIGgUwRPncbTru7qFXgK6vmEESJNVx6y28VAfTV0fNjunNfIlOcnmqOgu
sbh2JhOKsa0dnl6g06cpW3PZoViaJSxd5k7avaAmwFgHDRBdQc66F0cq7KFJ0dyZdlVecPGssyHY
cyTAX4HEkRtDdOnBK6PyEZxHA/6ruCT+3yJkYIe7vtL0U4rsXwx5zlcB0rC1kSvU4gu3OqHCv1wD
F6deokx/NEfWT1dmU2jEqnCddvI6FPfsKTQfWT/H0AZslz1vXlCIxza2XbbhMkp7E7pPv/fDLgNm
LcwPGl7OlqDXNR6NPrC3geEMQFS7MfCTSbICp3P8hh2yc2475g8FjsvCaIp3ozfNZW5l0YPQuLdr
KqvZsWgkmAlctayATv0iXXdTlnWys1E0vQpKFCOHhhVCRiFl+d6WyY5s1lj0Ty0+tqirE0SAjHSw
VfCVg9N6QyFkgogkaGUsUERC2xmIABBF7UlgjYgUOl//ZaPLf+6TmwLJBiK5eF8HrnuOnAar3rWy
dLA0tf54CdTy3o0L/gR+5b0x/qYD4RS7TMsH5My87hXZLZSjt9FVmDmG+dCrugoD5TrqZPpoHeDB
uet1sCBE3HE+O2Zm7WwDa/NBz9zPEbgl8ZV03QoQc/dzrUm2xbuhvyp65n7Wa8gvNHlWrWmsHsf6
xqqUvaaxaVCiHhgKGBvyJhleQ6oigQL3ONay8WrroWJsS15ASexV34K2k7olRONWto7CCOmpfM1z
KDfWosb+vxmN2bQxFWAw/Vczh3wT0GZjRiDT2KqSvrajcAqcxtwOp74YIR4C5d3Ygwd9MCnlStK1
HQ8R5+kGG3/hJHBLDl6huv2qT0YUiFcLUmMhTg6ethtlWOyeepAXb7YFuNSXcdeBD2301h/ebvQy
6L5fabhkkdoUHcRG5vF8jMCGCO5LH7NL7gZPVdxej//9/KQIE5mRtckBYnEzfYsCmuYlVCmyyQC+
YxN9qF8KebYCv3pOiqG/TzrtC1lrE5wThrDNFXUBIxNgFBL2fhoTDZdONf7DkFb2JxP0qDRz7DnL
sA6qLN4nkDkqRomJNC9/HrJKYDvYgYjI7MA6EIIU1NdUDRYaCu+M7Gdk4oTxaQ6nLoXMtqCwoNEj
8UrUl+YbQRUSAyTaIvHTLXVdt7lkzcjOZbXWwxhFsAcP5JhXUaFdTVF96FoP0G+Y5qIoV2BjIPK8
/vUj6mOuboRQ0Bkpirr/jqLBqRved327tce60vlCIz3lP9lUgrIwXsaQGPm4Kukina5XMlZ06c5+
13Oald/g2ULTTpGR5BLFt7G9aFEp+4RSxgsKLPk5C/XhCTBWLP/CxF6Rsx4c60GlwypsAMoCgKnR
QWKI5zB52xAlJ1huBcs2HLOSPC5Q3CChPj9OZYH7eDWgqHVLwUVsWafEbt+mqcbTVnlsni07/e/T
Ts4xosFu4tWpndSFaFSvadMfQWcYT68ycB1bedwcaOifPoPKhzeKd8Z5P/58t82juyww9s1YKNxV
TnOkVjV2/25rQyDt8YIJnN047P9r7J/OkVf4HeRxkq5vTm5TPTMNKdwOFUBaDaCUI/Da5NTRA/bJ
wgs2AZ4S07VfBz3VsV885Nsuc8EbUaQxlrYeh2Y2bqE6FqcXOqAwLl4aZiR2dSSQpayK8MDBQH3O
zSG8lCFUskwt2pRjj0zYBcKaMPZNEOFiEhkpDbiTPFp5wS4VNmjkLFVsoe3ofMtV/SML7fq1T6oM
+7Zu/6R5+BypTIt7XlvQAEb197FlwBt1A0qdayRw71wbD45G1smlsrBmbpLSeRadDtp4FoivQ+ed
SpC9B4v/db7Mz4anKInidR0VUPO1GlCEjvkwvxpw26MmKN2/gShObjzbyY90IDu1eBr+ipvd1HI+
oqe5Kh516xzgeAOSnUuWhfLBNkJrB2lttkPRSf7QpNxYNkVWvUOCbI+nnfcjK4ZTUZrdG7T0tGUI
Ce97/IXxXh9aiPvqYbAt23SDjJJ3Twc2VjUrSzPWkEh08N70m2OIo3cwVDnQgP9lL1vfP/0+hz9u
QoZena/aNOzOElDWcz+2XAlVo7wxvyOFY7YrslFI6LFhq0vnu2x9AQ2gj2EV5MEPVjVWBGPoGEG+
RhUIm2f3UOxDE9O5ZnvU9UB8zbOPn4RCUoehDv7j89CIlM49z/AxLPZLELtg2dujyA4nGj+G17e5
dfiYYJov1t10WeKVYhm4kJLRbfMlr8FwpwvLf3BUm98HKNylHtlx1foPhtVuPAZ1ChASOdoCK5YI
xSaGsac4Oti4ry25Dq7+ukoRA2nPYoMFg7OcY6K2H/bdoAkQu+Bs5DA64Do839tMPZrfcNIFE119
Tyenj1HI8MUSQ3Ccwtyq35k6lAziFrpXC+X48i41LwzYHFwjwfVB69J940KU8sbuxsBE5ILj/Woc
kFqNDgivA1nLTHkArH/MQpOi3MDelEFkL2YHmKTabZ345nlgKN8bUlPcSd1sz2EWa0tRx/yrbn73
zNJ/L22WrZ3ST45AtBsPbiyMRd8y4ytqyU6iUtaz7Hiy9UHes2uyNPukc/UWjjNkWglq0U5iWdWJ
dg/wJxicayVfQeG8zfviHyxKLhwUHg9RAZyAUBCbHypj2ARjl2xdx/qtHLARojrLfKBgjRXqXIh4
Sz1uoaKMtRy8iFL5B9Tm/zz0HrfSscLfP5DH/HBT1yj7YBv15sPNMFSi/ccsQwToJyAzOMtVc5os
1U0wof4+lDwdDaJm0gWPAvVdG4rTefbDHWS3DvxeHVA/rw7OeACnBpYG1ATPO5rkF9SkKOqTn1rz
8Clmds/RV55pzqszzWemkbcnmqejls2HHxBotH2QQ0amvZ7RaROgra2lubAyo5886Qh1u0K1xaYX
nOeYCepGxpDlQL39t38+EbVoDv5xntnLBtAJmmD6XhY1qoHzHlefYZbhXmZMbLnQk2cIcILJSCTf
/hrRa4OcIvq8/GziEbQrYg+o1r5S78zxLoar1JMIav/ogah1hZyleudD9VyZunsJCiy1Hau0lmTP
Y/neV6K4QM7MPVW21i1pnsGuvmeWwx9jH5zMKVQpJzvLLFC6Jql87Nnwhtr7ZAGqufJAB+ej9Seb
k5oNrp8xJo7zb/9jJ5DZ/9oING3XMIEdA00pPtmNnKhAWbzn9433iLeB+gRtdXGGGIY4UwsMKz9b
CYqXJKQTd2T/zzAj+yb7EnxL4xRS5xW0xhNDgLgUE2WyrA51gXzD2JvtN7MxoAC3WcX+mcKgGtcu
KGQexmyhr9IUxHA3jrlLLTZevUk46OurzwL1lXSJao185XZGvuXAfq4mLuwssNaiGx/oRt1dJATm
CmYd6cACrd0nWr5mkCGYTNIqU8Cdx5A4sRIg5T9cWRTUx4itOKTmsbObB/1R1mmLK2Vs0iHMmnCb
Mu3ToPKfJrIXvrkNLRYdSryXgKGCW8W51qAnbqIajnp06DTABVY53uoAVit/4CnfbCUEoc7krRod
jGnU51DCgNonlG6mCbssLrdCACHu9/m3vk7yeyWT7GXHnSB/ifG4uxe+8a1th+zFrNNgD23wHqos
cBbcAJpJQUSeuiX/H+Ai0/nXtejo2Iy2TcuxgYjQb8BFWWEPQY/y2UdXOHJ4VrWrHWwDQBxSgSw1
vFZgGZZtZ1uQeIDyQDzyp2eSixygQxk3rnGuMoNhYx280djsbBeW6Q/3nZ7I+z85IEhf7kRZ5lg0
Yec38LBbTAfqtrT7a42eG7cRYAUP5rzX2Q7ttwCYuDzct8ji3DXjIUcqBRCCTt9SF3zM5ebvP2br
Fpxl6A63DAbEquOZlu7d/JatvLWj1hzMRzvwHmNcE+cSZJtHu2yQ5BqRynK8XdOhYfjewEAil2XM
ozXEVtlz6zQQewi0Hz7eRlwWmFCNBi9VaObhk1b57sZQug24f9SdnQTMW64J3OdVHdtUf0alaCYH
Sd+C6tPmcjWqc3OcsN5FKd/dxg2mEaC+mlvLkGcdytdQA+AHIj26YY57R65BC9iQ4jltoh9Rbfo/
tPxzKMzqew3SdpDqxT3kUvJh4wosLv7+xWJBcHtlMu4wb7w0PQhhuvYNeEqGUdqVKIJ5tItnJUR8
h9eD4hCFYOuPcmz5xmXvL5wyd78CYQ8ibHyJMvCfqyJvXtwOe36OHqNiGVUHi7jz3ZMZ6djn9lPQ
zceWfCcbHa5ipmahvzXW8OQDeIH8GrTBgTHGckJjz4BphLvMtqstEknuS6MSlIaP8uBAVC/xWuKf
UpA137uQL1mkCf8HQkHZNo77zFgKy+kPbjD0B54VPd5+ckPt7LFPRjpg4epCQbdGloKnP4eAIq5I
UM2HwCbxS9wtx4mcClj4pdcGco3Ljy/cpqmOaVnfFdzW7hlwiCj/rnmE9UOq1qiw9ZN1mTCkyHz7
7GAfFkxbElVKXpvtUBRZLaaQti8glhgASELzUAwr/F1aawNOX3NwUwC/etZ9pda56KMlczk704Ec
U0wGuryFWfjVZnbPMdQqiwCf3M2ON3bqel2dHMrW3tOcZKKDLENUNup2oK/zotMAmsPJb2LIhpea
YQHoDSiox5BStWxft/F319FNKN/UFsASZXDkA2TbkcTPPoWBny1EJ5ofIIVxoqT5DrJYvrC0sDxm
YOjX5HLQUb6IdKLeLUAPCcx21rpQfve5gjYRalf8Iq/PI/niGtjfbOnlQ30OYq4nWw/fxA7snJ/9
tq6Ng9YrfgrZYeoNcfY9isK3wotiIHmMFmlP0d9XOahNfdVFj5EONTCPazqgnFWMfSwr/wSdRbWU
UJZ5Nu0GgmGlN5w1S9mbXvPrbZMa/FRy1u86pHWPEAG296bTeftcZslR2GJcZMgfgaGaBQRessN8
QH4f7NJh0umo3fjlweUvst3cpxYALEjAU5MG3bhnmwmKcLxMjbOlpi/kYnbdTnQVetW8GjU1b4fN
E1598qk5u64+7/xRr85y1RT099LQqxNeBVw1aa75LHE5RD+/qtl4deqrkVd/1h8/0DwzyG7d/d9v
r3g23d5euYtEt6VzD9BSCHzfPLg8EC0iMSPUYxgFBX6MhQ1ULlRCvwIguipG0u2Op5/qxPFehiLu
V2KwNIjKGFtolQeAOeFgusV7Bnz43pHGTxPZrQpVqJXRpqsbh2zy4ID1zOXG7oKw/B6U9KvOA70w
zVFH+pqHxg65WR05LtRW+gDCvkI7sdm0SM9vqRs73YvHKg8iMaK5pI5+F3pl8apCJLQGmQxr6hZh
CYFW/GPujCZQnzPlQz0TYRVY2Q99E4NZpreK16IDhinOc/tIXkssc+45L3UTNqDgCrdKRMOQriK3
exSRENvO6EFsDfiXfhSJugMtYP6QQLxxOjQQg1jYrGl3hZ1Jb5Gw1tuDeuwrhUy20DHf3TKPALYd
Q2LI++xQ/Fkv5DjXPKG0IDxQZPGOufqnSNmoIAi1S2Sb5bmOc4nErHTetAibCrkDPCC2YfrHWFhf
uBG6bwEKXVcOqmsP7VBUzy5QoMUwOG8gHLCgol5vkBltl/P73awBHkg8eWw2qC29480OCiavwibl
lhw3E+DpnSwSEWGHBO85+8gY7uqxch3fMTtB2J6dqDu1VG6jcFLP1rONHNUYRy06dLLrdgbYrqt1
DGK2SyuG4qK1Xrb3x1dSt+lBzNQ1rVqWemJsp76VqKWbQkGEolGPpXZZ8gD2FOhBoGQMtGUOR7qz
DtMjC0prN3VVbWan0oXK/YKCqE8tz5d45roFFAycYqRIG+eYIkPWDLsiD4eFx5m29kPZvnaWs6Xc
czwwY1GEKnwsCqEOg9BLUNwDUAo0E/6DQnPuQBfKsJiIDQg8xtFXt5PbUKJKE1vy5bZCnnfndal8
zsrhRAGDChIAdaCtNY+M9EA8oR5YLLIALJSKh/+wqnpNlfRffalK8NJY/FI6oG5BPk2dee2We90N
5B5LXvNsJgNf18AvPikHrC9WWxRvUVc9FypS/0COvR2MfpuFwt2jfmZlNUP6WgbIxQ552W9RaV69
xthVt1y9+aLwmF3pGUuOelgyZOixFVAmzZcuG/hCRy3TMtEDtSz8JAJ+GAUFtchDY+WanbjzSlCV
odTvECnppUe88tVli83Z0RdVRWCsarN7cFxU2VkhYHqQe9A8bLBBJDxvtPsBonRfFMRbli03mrvK
AEFllaAQDC9nxhcH4sCpb2ifJIrr92qAoL2lefq7I06aVRlfhIvspF8vU1SwAMGN39VEeeooEaxL
Q1aLEDDK5oE8UkGg7d32S3GMwwrxKk3tHR8YXo/AyrZsa//QQixhyzqg8LCn4FSHHsqO1Xc9BOuQ
BiavZcPiGsjFRtpP5LddbGotGjt5qIYkWCTYtLe7CDkNYVmf9HT4nktXQn1B2p9Qk9It8wCa75MT
SYg1EqDeGoTc9ifG3WSfVmW79MZgK9Ky89CxbzTUMcv4YgOKRSPJhNTl38/kerjb01z6f52JZovA
CvVfZ5oCJLLZH38TSPG/WyiZltzWN5Bar47meNBQRTO1fFAXgWZq7NNh6s9BA8rIr8Kzftn0VXRl
oVFXUSBYWk5sC6K0Ptko91lnoxSainIUwMbBMyRYg8Pvdhlx7XNXVOGf7BV4mw48D9M1K4NvuES1
RWgXYO11fczqa69Z7XQXr4q6kxjtYNXp3/0qegOOvf+TPexVd6lQjDDFNyJ+ZNjPR+WHHprBMgH6
fxHpqH1qINgFYLQRyA0zobE99VnbNKemTfFwo2ZALNF1J4E7yPIN2Xgay59uOdiYxCojsPlF1+Mm
B4XToeR+uS5ABA8EDninyTbFEI30dMZkCL9A7TDeTp+FIkurAIUbQyHzNq38y5TFxpOpgjbtoaSc
N9noIMcM+dy9ssloG7RatU9AXA2enPcqEyX0Irzq1QWV/GAZAyq2C/MOd75sQXazTvjaNQqxS/Sy
fvVKBzzzqCut60o9IEn0BZs59WtmICXoM9Pf0KBCDa+y623ohxn5hfX2fd5UEUpT63STCTkc6QAd
5H7X4idBvbBAliFuEhQWdhCuQ8VbDgNZgQpH3235z4FkTAsPWH2lxatpEBldXoETlObDUzzfWlir
gVo/deU7G1h+b1Utw8oWvPKAVfFgDWW2bCn1NIHYDtzzATRj3rLuqxxU5JUZrINMsZWocwX4WWUF
6xZr6GUGLq2VP26Zxygw2hZuenKRQjXXHvSxDhys1eaa3MBJoPJeu7UqmQefKIAGuJ2joSRnqNd+
7Vlb3anUo+6Y/4BJtXuXMiiXeq/VZ8LnNWmZrVokbVd26Jb3fee8F1ajPaO4JDq4FeiGqVsDubRG
JgxluhCZeW44IFd+ZgIFNQZbg7xXXpo89kPkfYZ8mDUG0YRpYL1Tjya09NReUtdA6mmakLpaDuIL
6PotaFIyjZNmKOZ+hPS29zk17+jMv3/K1sNbG0168ympC+kmcfUpdY4aZ1TkTBOaWKQXefDy+6eM
wsFfxlGiwDAv/aNI629tLIcNwK/+scQr65Hs1Poftq64HTqPxz0XHOOWpa01L+uBt0PRZcMKFOE0
HWrG+8A8yqLD3tOHV5PtKJiSCG21NFOVv7WObe6LyndWRVwWUAnL/0GmFk/jqO8fRI5NIhCiveWN
hLYvlJ4hAovuDrfGn0OVLwDKH4diOfCP1cjuAdD9dg+arHyHL4Ad5sOAcrhDXijLXpMRP0lwi1Iz
rPWsBJn8r3jGkL326+6F6yriAJdBxV0D5wjUuZAETRcZ04COHmmx4wo/gxPu/uCxBNVksAkkKqWL
3ku3XeqU9wC7pDsQJeGaCCGytkACqbrPi6TYtRJ4wHCEPXWDhCfrrHqHQs74p5FGU7QAngI3Y7GY
AmmKrnUGwK5CCE61sj/msfEo07x4aZsWBVrYMI1sZq+Fbso9+LGv7GJAIQAyi3Jvj/ahQvEZ9Ovf
5Win+MaOigOytO6CmJpqlO5Fhsb3xOU0kzf1uN0hQTRCMD9CiMuJxyAF5bLGmwNoZ0OwZK5A+se2
KHa0V65g7grvQvVDHfL6AQid6jxSivheBDFPcrg1SGqxv6TvJK9ApxIxWa6cCgJAUZef6iRL8IQa
myqvgeW1xXqymX0Kd4GvdXUVGfr9Cdsnw47c2WCjcHYcfButXNksTTtLV0GK3dEF+a+aNIiGswwb
cr3x1dRqC6UQfb80h77ZUXdw+hw7IJa+oG6a2dZT4L7bjlVfbuLxNm096cr5GY9tkmiJOtSiirYD
pC730uuH+yA2NbC5hfcZ94Z7MtHBNVH/5aI0eTHbKGQwIIMdgcBgRY55GO6OEADXAm8z25Jx0i5l
nxvlisM8U91l+r0ByB/UDYO7eaIyst1TlKv1bKJW4HAJlUL+fZ6a7JDMjjcDK+sldYcIRSgQQ8Dt
uO+sfpqFPHRCrsasWm02O7LRXPQJ8z7aOyCYOs3Tu3qi3YVYfX18LRQpbQC7I7O/+qZoag185Fvs
Vw0AMQJOpJeBdxCJRN4cta9f7IHtVRtB8AZo+2VTBcP3KNeiBdewS8scyLs5yE0/hC5qZdtKAzGI
MttTZdTFJjRi1L65bQENV+id6g2/FFXfBgug41CcHgEna2OnV+T2K8AzPTbymPWoRGZs7NaBSlmu
wKzf5fVWQ8b0oSvjaJViqcVys9smCvzfptEKtqBm1SVbaJBnxytbPMb0IPDT89Q8Ulg5ouTJ3tRQ
TdfBZYtV5bD0XLC1GVbdL5K80t6YtN79rmbfBlEdMqcfggU2IhY63ncgeBf8U2O7EXhfFR58cCh+
81X67mHh9l6DiQQFmqFxVwIWo4/4M0eDgn1WRc2iJvQYGeMRtaYz/U6Lh+LgoMDpzhoPTaZb/wOS
6bDb7ScTIAjTZPgZGQbXb8EQthUGg+nE9aNbaJ+JlJJIJ6uRhJJaMgoEKNp6a01eQjrPcX+yzWM9
My6PfoLKyuw7aUN2bumfP3pq7Glx8p1EJsk39hIouELDqMZpc9CYGigIWfWu4ptypDD1Ur05oYDi
20AEpIBJ7bKG8XsTJL/LmiX62oYOgnsK+sJZV+OHv8pEzjnIyRixQAepXq6thW83oG7WYigPO9bj
YGbfwRLLHiFUFS/wtpOfeuyxrKENGn5WBh4/dYVHbPjexJr+I0+afCEKoH11s4w2lTD8Y5Ak7vLv
m4X2LWGaYTqg3IcgksUsj9nuTZIQ0NlIaJXKHysgXDy8xaW6/lQp9g495+SbcPW3oWnZJwt/x7ZN
ldixJGw//S0Aawdx1+u8OKVQgF8iU9Hgh4kHKwmn0eOSmzUq3mO33sy2Ahv4+7xoHhIbhZtpkgGX
GAn+OQVx3iIB4RqwH4YxdWcvKA/sBbbDx+24+kHTTp2piUsU6eLiuoa/T0IrB8IKXXL45mCvoFjO
17NNa7OvvC6KI5n8ugSQO146YYh0tJda1rHtIhvkJ2j5+gBj89Gf3WVVX8I0RLEreK2Pf/8fmfxf
+TILiTLbBjug6XjQH7z5J4W1KQQbCvUQ69ilNUZocd4gBeNnBQiBGj12kRiIdmHN1bEuGohqzG5f
DiFf1FHFTti6WEELCeyMVd6uOqGrp7C15aVnb9izUk+NnyqgZRjym2WsdtRlrLOORuUBAD96bRDW
PoELDdxYoXemUXGWuxtR6c9RpsSCTFmaJBfDeqUOnaevINE7zxri0bqSDEDZUOJCyeq6qBcVFlYn
JErLE7XE6PGS+CKs2N9Sb4qjIdSnOKfN37NQlbjLav0ml2CPybFz82ZwE0l6Wb2wMG8OVaL3q7p3
2Vug9d8sVspHXoTFfT9gc8JsG/YmupYvS9ATHwEdk59jnu5oHppWR8ng1lefnfTQGrE2bMQAwthe
mOlJ07ItZH7VvgIlAzuTjQ4pFnh4EozYtDF4GkceGpxmXKsW4+g09hpoeY3T5iJ1doMDzbFedtBb
wl5hn9XNAttr2oNWNtYxC/BfJIebfA0GVFsaURVueGrxvWcK/vSHgRXj1tHqa+z+57x999pvwK8v
rGKI7qiUshiZY5Ff8natg/q/ubySHCBXA3WSxK/1xvH7JOS0vca/naTkVnzM3PidY6HWAVXx0gwo
qMXLNDa0xpfj0a5Gezva3d/sczxSwVfxRmvqL/nAtZ3mSG0tR9XqP8xvJ2aIj520q0k+NTDTLe4J
UHEOcVfcEPZ30lAdPaHZ9nvC9ca1AhtZw7GVHpzM0M1fqi7sN53kxj4N8/CSBLxaRJ2VfPuI8BxU
llOEj42cS8rAoEsRoLo4YVfxL3NkXKyCTp4ENKP3dItEeSVEtcYFR9KlzygodPYt01S4HrtyDOtI
bvIj5MpGN9WPYZMOpYuV+NrHexQony0LYueT0AtUy/KVQB3kOiAhGKkVyX1hXggETLovJE/vj2Hh
GCbrzjqDGSIAIFt4PbLLdX/XZ16tPRWpHewAy/Kwuhpy7eD+fjBd54zEdLWd7ZBLR7AwAsAlAX06
2IUEC1N1CAkxSCxhVDLij1BDmxjJyEh9arnZue2VfYYOgc9ZfEea8gLveiBb8AJz5RhlvCIjHZBm
hwdk8JYq47tAgKiB7P5I2UADJFc71URQfh8X5vOanPXcKhdhCNqfxdSmpXpiaQnw+a2z/vsavs/B
LVUq4O1CJsei4L5sVgPX7aVQUWGBrQn9QlNQmzJ8bYHqN/DqgbUWeDXVLQZXc9dGnEEngvrkUn1f
nqmFe2FzdL1uGZGXHCCO/OmlLkqWL6Xto/ojBnFdNP7wx0PK1Qg68Ft9iZJVf0VGbmfRnco9HMTi
/yi7kuXIcWT5L3N+NCPBDTzMhblvklJraS602pr7vgH8+ucIqkS1pma65wJDBAJgqiqTJBAe7iNe
E3H/tzM/TvDqtUIuG1RIOD0jMndjsgoUypTdjky9rcWJ4SfrRyBAvw/MSxBkXQM+C9T7LQ0O5+t1
EdjpKtTeh7usQ01grdRRKJLsuTdBCczHM+VRG8Jm54Hr5iiZMRolzthd8I+H5lmXHcP7RtyA7Ft1
cZhXrsvamFYMQoVAPS/jTWmycw1YnF8Fg775MA7cwa/5ZRbfu5Es9h+GaeIHG1lIfwSR5CmzCVit
LoEqQDZ/GLoihEj6Y+hZyLq+Lz1/ygGscTt3dF4/zSCzoj8ECc1ww4omXMkWtOGm6TAfLJ/GLTWm
3geXpLFA+16x2UX+1GXhoc6x11kGINvGFJNWuZlKVDZxfbIcII/hdAsPwCU5AFmgVgaguf4LTl73
32BoDoc6LmQimeNYuvEZEikyJ2VtVfV3qLkFuB76UremXbb70eYjNpIOdAGKyVunVps8554Z42lZ
6D9DqOkAZ/mHHPoXbDXCL8wIs/XY4w4YmlG6ylKkhizZZZdEEWEJEyyerfesC97d9MLFj1K57dFK
gGKW5ZZMmhT/fCPsag+10pqXbn3q4sy9a5Qu/btFY9EAckE1VnIIWOOlCiBEZCpuqYG+xyteC4ZD
bJbOMehyccJxM6hAUT2KnE0Pgl4HZD+p0SU/yvIn4LjVN0NYHqicK3kTT54EcN2Um94NtBd8n8+D
x5MfWth8j3TNeexN+SidqBBX4MrHg21IcG3FvF8FPDcAN5z0s1d4+vmTCYqYaf/fX0DZ502C5bgc
ewNuOi7jFiMOnu9f74GHb//5D+P/AkPgK473ikeB+itwVhrnaBxBKGyOYtt7E2oSRFy/6p25CQvd
eHJ6mZ0hrTCutAFhrqO5fpYlEHnwdBRzYrpdTQdX5Kz+pocN3mUFoPquMNeDNbCn3DqD8K19Bcbh
iDRK9eSJeDxmhQMhiMngf/H9NNjn/Sp2QECigbkfBfyGZ+qfGIQghuiEZdCHj27VbEyIa/fcjFEb
XXQPoW7ucUjqvvTgUDiy3opRICjclxAMcOsOHNNHGo15fIgbWT+IFphkHTU5FNVM3bSXAQg3HnuQ
cNy15pRDuLro13qsR99Md/Kh0m69umVYb4HmbQ8iBGBJi+tnCih1HJGYkDu5A1luvu4yEMtWIsUG
Ji/vTe4U920WhXu31MvV4sPBQrJy9AEalyqEBuSQrDzLyO5YFjW7yG0NaCEB/wTW2u8UUGaFRLFr
afge6LvPHq9jtgXgQWxBmRj5uCGNnQ+Wgxdw8uUBchbOKwhzNnjtRQpMB9ety6CCYDeSPzs6qnOV
vxisacO9rj+I3M6OdSRQLSeOqfphyqlM8HXAYQqZrtEUW09W0C1XLHd12IILyEGJOVQxnGfAi2w8
oF8kAHAnhj82EOk3YDbDahOZVuQHiqQrdoLvo5cW2Ia1d7EB+hUb5BB+VaX6YztpfD2UsrltAM7f
aZHrHfspnk4hjgl2bh7nd0aqnUIGnaSwqZPzKNe9bg/n3mlHaG+jB5jzW498KLDB0bnFwKTp5R0K
w0A++t9/dJB9/HSOYoH4i5sKT67jxunS+IdfXSuyTpZlHj0C5pGfisxmF4jp7SvStSBTJqD2iQLI
WARFYl7yttvnIm+vKUB9t2FYrsIwHu7KnItNWVrDXZji/4x65Psw2jpQpmkGvupY7j1kZbexFEYZ
7LnyPEHG1WfKbFE+vmvjJtnSaN/KalW7YBCiUan3pzy38nsgzgEgkJa9C3Lj2MbMuGksJ3rI0jHd
V2U/rByzjx6ippBnp+bfgrrws0HPn4K+ca6ZEZ6RQNGeUx1KjylUUn0yM7vtdwwUKRsyG6SLgM6L
pwOZUTz+rAvNAg0npqoVQYTNjzP0eYTwtLhCZzToDmWgqHuqfkNPhFw46YrbEz859A0b29XoFPnT
KGP3tmucrxTliBa7azXJNjp/guhKd2jd0UovAK88FBbIwcIAjG1QDaqP2EdB48Ng5RcDP39TNiAn
0BlATjjNhI6AW30pJ4Cy9GBstzofgHS3sTc5AVFtn4whxgFDO5UVatDBoxcYXh6tl/GyML6zpEr8
xvCG5tSF9g7yBKiWUP/rXuw2VzflX43cBU38uysQ9lfUZ+D1msgICo3NJk2isHeXFBZQqjhTSVEy
x0FmVw3yUEG8CDhbXIGCp7BAJZpUkqjqgqVl2dsefANQfClBosyHH55m175s0/BJB9oJWg1Zc+nD
qD8igyZ2oK0urk2gVIGtmL+mfXbD88r4A9VDAGBFxfc0DyBcnmsBuJZxjGZhnwNskchOBW7T2wnA
iXvbrQGPwff3a1bbhzSx3JfIKY74X7YuUZfZl75y0VOm0AvXxz7a25DPCdsaW63RwAsz3ziTaXxx
RFLjXDwxFfndeC/+qALk0kGtbv8AgcxqMkfna1PbDHQLlrg1ozw+4sNBjRE59keKLaKk9muXgSpj
tJqzrpqq4X3nD1qP4wzcjJpET3ZkzSETUA1jEabiGnCoUYF9i21FbvZr+qXQ74N1+Upvan6HUsz6
2tH3DUTy09tWDRVim2DKhsuyV9NMr9miFmdc0a6tljfJaJubHqiCl6gGl7j6MlopEoPM00pwMVfi
oLUVXzN8XYsdD+tmO1/HtmP9AFVt0OqHqDnswLC0Dutsus+R27O0+pGe1Jn1WvF8MVBUXz/SixPC
aAR6YO3ZyXP1g4k991+edg/iA9BUthE4wMVU/2FZ2GBPqKT13OLZzvv+q90wkDalSfaaBc89Oy+y
0E6AmnqRN8HWqBEz9sn0XBpxvy5tg92Ok8TxJDSPj9Cqii/IBfBNPATdQ1+2gQ+Rg/hri6Nx9e2q
hiy9Vup4McpyMA/9sqSeHsvc00FUPuHpoE4tGQhnNjwIo3WsTFNtyZeBiWfRGs8TZAwHtWNfoimQ
pmSodYmTWmxGZAGPUHsBz57qhfXQrCdFSUbHELniIVtIxeZTiV4/OSnErsjPM1as8Adavjbilj70
Y3gYQ1d//cPj4/Qq9DE+sDofN1pUGa9pVl8ns4wfWh7rF5C9oZJcBWcNVLxtWYoLDsayB9wYIDWC
eOjsiQ3PqtR309BeZz1SIBGLqtU0oQ6pFc+aXTg/ohZc6kYdhg9jmLLdMMjy4GCvVZR6d9ISKwNL
eehewgQIN+qRb1S+WPmoR76YQ8dGC8vr34j972tqY/3xirSelmjPeR6JdaXI7ZxYjrcxdJtmS1HX
WVHN9mkB2SjyUQOmjWhtqAryxYdz4ztTqauNZTStjSKuwF6H7IuwxGOAbeK+M7Vwz1Jzesw777Ud
IcfzlwEZAKsoz/SdgiU/cGJ7iGrkpEBnAoyR4aZnhrLMix7WxVomSfdVgxrdoOXJD7dBLnPCW9a1
KEfUpI/ttBN5GT96OSriWjOybrtAt32j6WxsPJCtjPOifCqi0MTt0kqh0Q1Th6joGmKcww7Jiuop
z4IEN+8s3NKolTvTzoZY0ZpGnQD89QMOcVdFjKLtMncCZFPxKKzwTo3fnJBIyIvyGxgr/SHInR+Q
bQNpSZA6DyWwujsByqwDxXopmE1dYHU/xVaFcB5qFTuoWM+r3b8o5XE+70FxfG7aEPuwDc4dz9Y/
FZz0nRHrXtSzh/nZhmz2roKi0Fa3++ixBtzAB2Nu+lMm3+tkbL6DABn/4IVVXkUaiD3AIuNer0V9
TeouWbm9233nzb/mKarOntup9mDnHWp6hN0eTTw6bixo9a7jrkn+xYd2T7GaLG4lfrTfRAzVAN7w
5sEQhr1HNc4+NQyQSYPVTwcF5FfQnz8OhlE8BlXkHTxsEzfkZ5AWy4zi69jLCE/CYjj0nnsGwWJ0
GgNhbcBqlNxpVvPWQ9bK2oyhFt8VqWVtpOqFwWvJTMAxOpZsiDAE393eb1Bug9ShbT2yvIWkCCRQ
4xGnqxQ2RXr/F6+33p/3lLbhWa4FEngdW0sTmuef324Z0sgg0y7FnWFGB6TsnSPK6pwj9Yz33uLr
8BFAPFTsfxe7hC3z/ycfwNVIG4BqNxygdznLi5GKGNkkAtYn2aMsumD7yU8R5JunkT1LiFF3Gadl
ZlkxtdiQ6gHIaKEvRiEZaZrNemN9+M32kq4DwV2hh+sCyfFj9ecmxRvDcWw5QDRqoGsnG3um9xga
QTGmcxDd0+L+NIsGyEc9oJqhKLbY/3HeEsJRLThLbdJBasrTdpOAlWs1i246te1HLkrniib/C9o9
xqhOTHGZQv/nxz//YWNfBHFCxzVxNsEMR/9cR2aJifHSaty7wjBxnCvWxWDnP5IiCPFOH9Yg/Mvs
PcTX0r0I7PKeOcBpo5IL9yjc3PI6/yGnATxn1oUAomGXYNfQ9PpdjrGbOIgi4AiAHEUVH0BGWfI2
kGng7KaBCOKpwAcF4x1SBVOLhG2e6gfQXLRg4MhbHemW0r2zxeTeWW3B91GDcqzFVzeddonltAH6
vdd8ioP4y9ZimXkhixoXigY+k7WBcoPAvaP5GWq2N1PU8zWFmOoSZq+58yXIR3GDO1xDxf84ZcY2
1Qz+EIaRduc1ESDSwnwZUsPdj9DNXpOZaNEE1TgRHMn890kyTjq/yPj3hXkOSknSTe27LOmyc+kO
X8BpDXgzWElwPIvjnxrvZuvaAoYWRQrul7RejdDqfZWgKUDlnYg3dHhkBvV3YI68uzLI8ztkxWIA
yXGoRLMVnwJqvkxr3Xi1vJS2BqBqUSVPJl44/dwB5HqECAfK2q0/eONdnS5NXidDA+kaKJzvoGpl
7YY6z489D9+m49zzbfrkNvdJml+iAhkaEE9cQTcbXkXsZk9JakB8Ee64G+QF+afGnze+Zmzv6gnl
dzTauKEFklfWHGm0C7qrqdYYfq0BFJAfxKNngjjGQdmq2evrwRiAj1TluHgXQ4lDXrvlzVhX+NJY
dbi2ga7YzZqDmlGAdQhUvEojD/Ii+aMA4NIX0uzOrdnnj6anqbKJrNhSSIaj8lOOWxX0sxCMMvnu
gWFzowyKr8MSp8Os0Q8BiRq2Fh+3fSLS+RzPHUAl57XATteZe2ZaUazov8K1w2wFwRbtPE7j9Ii/
5ED/wajmC3dZUqc7OhVU0y19sG4iUOBT/chcb5yoTBMgFOul4iQK4gKaEy/0z9CoALOGxDaZ1MwF
ybyw3qaODUoDnakdDpqdCtTFoWFWVBzrKT/0Tv/mIv+ozDSK8e/tdKietXC2j3KnaUf/EEaRD0gC
oqqE/kmaRouuFthzyKIIKxBXnYvuhiyanseenKfnQz8cGmwnfI8Pm4l7x7wvhwcPgnq30KdPUA5i
yi+VBqQB0ODZ3q4q+QUqKKei4v1DibKU26gOoCJhpdOXHFop/zEsrKMUfE+Y3qjVsN3IZBDgmxSZ
Yb4teVie7L6u+SoJKpRcQoa4gjQdup/t1oqjyqcJcxevFk9pLyFOrBaZfTQzrQbI8FD3wySynQL0
Hg6YeaTtXCYHzOYowuVbt0MOzlYN9VgFvm6nK/lRGOlu8YOjFMJMnQy7Vd4GyYbikLNGLobmoUpE
XEyVkMDqwo3hpxCyLRRdr3vkdIDNwJZwHadRCVp5IXZBkP9Y6KjrGEdEoPEDb5969aeBsdcLv25Z
eiQfNa3YmXk2XGcjCJLTf1qnD390U9C8uGzC71zTjVPKq+a5DaI1wAf1q4KY7VNP5FtbmThnvrU6
LX5AOWZxM0JJ3h+lW70u0zneEh+gJ7AL++JnnroSSH8ol1XhCGi8zNOzZjGkVhebehSjZkCtZtpS
HPlTw3F8UA/K9ciQXUi1IHigXlc12txr3ntVlEaHKXDA2RSmBQr023qH1w/zBV+cHUlgOR5jK1S9
6BdRTfymn6AiTcfRdm2dzb5NgePm+TwT3KjmS5Q+CgEuEfXpP/0di0mjTDrxXqCgNZsqdgRUnR29
GLRRq7Ip8OKRpcgcTtB8x9kcxmenHVgYolhDQYZn+23C+zLcTEDgJbofRHVCvCoNsvbQCRftdqE/
IQKVT2YfJXeWC8k2DRUqogfZATUtCB7mHpk9ayERKYfLJ/+nWEvVFUUobNyi0urjfN601t6uh+5u
bGW5Su3RBJ91GjyabbCj22jXB/mON32wpbutV0AQXTr9I/jSk0sOqZr5LrxMj90xeESx0y4Kvhbc
EPeEeXPxXqBV2VOrslm/DELKwUgBM3v6FQYU1hdR8Q2gIzpIvflz5sr8agCVco9jAAmpJtRDk0lN
pclmxbssULne7p58mCQcHG8AVo283GgFq6GKcfKfRM+lPkYPqEpKz6hih99lOCrPIEEe4i0exKdA
y5wb6Cy2uAcKnPMGYbUOWQhRZWXqMlZ4M34LbUeEkI/irDb7k52zlwAb4BNF0KLzcmr5T775aiCL
qcBS46X+VDraHnkSeaKmSSewiyw2I7aRxdYM+RYpAeXcxs70kwYX/7yCF5QrHEt/RW4WilNF390P
XdzdS1R2+F5il0cye90t76y4XJFFDTQc6t2nWabT/iuNgMHX/REPckA10jjdOUiWbaTAjrsu4tS+
McxxG2tiPGpd08kjMvAbULpU18Qp+IMqWkF6xXx6t9jgsNkCITL+4o/WMva/zSv7WkfWSfNWvc7i
Ly7ktCJzeOkSI79kkYvMtXK3wNZvUD8AWUVl2pN3D4Gl/oqd03DvpN2FovDSyve63WlIwiAKtCkx
kAJRg0zMvLSlV8OLpQVvS6OcMXtgmhQn6eTdzagaiDIGvg5czTYLa93Am7l6kg+8vSmh/FAbYXlQ
Wkps53VIbzVucqGIOTgIs/4kPW9bTECXr+e59eTisN2IocAV6Qz4Zah1M0Njq6yfDFxArU3XL0b3
7dLzFd4vSCH52ADPWJvaDq99uzAMHRzQ5fG1jsYHG3IpKHrm3t4zAnstjdZ6Gc1BX1UQojhC5Mh8
qcCZR5Mg4BZfi4GBQfGLg33B3ujcvcsz1J7q4K04Ddh4zw1+MR4yzdOEqlTlDKnr1OwMhEz5NmcJ
/7zGbBdB5K2sWIgVRdKa1DOzHDDpZfoy8v6p5gsuIdSbl6XuPN4MbnfSUbDpZTdeYGm7hQAoVqxA
RBX0yUcDn3zv82uvcGZuIQoD/Ps+5AloGF3TvOMC+ti898IdmQzolrsydEokR4FNJR81RiKLi+fF
e2T5QLNGvpCzA2M5PwsXX0IlAP+2FK1SQxDhhGqbq+2V5raPQKUwhFFyHeo6RnU5TjuQxQeK1DDi
a6saL3esE5ACcwT5FdP8jZXhH1tNoob8cfy9nkL7dnEPsXa2Rk+cF1elQ54MQELUiKjlaUD2BXgr
kqjaLdfVq9peQ7eo3Hg8rsOVqT6vPQEzs6xFnxe/utZffOmY2Kckdq7LnzWULkr1OpRPJt1LUI3Z
K+tRmsciEwlKZTp9tdKjcXo2qtI6dcB3rbjyV13HfWSFxAWK08VjhSXIn05duqvBrrGl6VE1gtIS
up0oJHKxEXMsn/yo03VWVmiNh2oIfM0U462G48Rb1GI3q4jX+TYYOXzvAx3IznxjqLUdDXA1Sr1q
NJ/sArp5Syz5Ywd5EWhdnD/5IewDlgzvZnGHU9xfekuJN+FjzNdVnwW3lPDk1d0NE6y/MNPzXdvI
QIvZfmzI5yqBWxrg5rovRuv0u9DyNzO5BKKi5/V2WXYJQ6W20X6+6oh8yK6JptdPl/hkSppLq+ZI
ia2he+UAjYrPLqaWHyMU3wgrbw5A9CZ+H+nijpou18TdBP6CNivlzeLXG5Two9B2wg8DsZDZFXcp
0r6f5+cWMj0gxyjAy2s45wg4M5TKyDTcjkbW+6GUFc5EWOOcrfdGhHk9ADNvHAS4GQ40QLPn6Nke
ahSAdeM34o7WJs+8xzkFGcQf3TZ2s2GoGNqQrxWVdZ9lcwB5in4CPzzT9A3FW7gn39coJVf01JXe
Odiop9BU7wR0jHiQ7mMBvWxLbzLcz1DEUhst3n4BoYDuEJpcxdVTgwT+qFVb8rXOBE2kUk0O1WQI
ZMDGaWoMKlGGXb7fAn1pBXl6Whr2Z5MGvGBIT3XrfOn7sN0urmWWEXgoR1Fhi496/3E5mrEE09yo
g9yK2wM32uoF3ngG6IAEVjvseheEpNg1AJ8waKCaAJ9nsSrstrm2hQXy/ncfmTRAvq7ZJlm5b2L3
MkH98miopgxM8LZTlxpTpOASjc06OM7dZWgOLdzQwaZP8rcFPkTJqW92anmag7s42/d6u81tC8Vq
eKbiW2ubZwC9cPBG3SqOnWpdQ3sb7+HV3nBjYJS4FSIVRl0VHkoQnDhIlB4T8LnbQ4bRBHuQLRtx
/EC1eNR0EYdGVM/3DXNQskc+qtujir4/h5CfXC6ELXZG7Nx7WoRNkJwMZNNrA5SHMKlXKpN6vzP/
xjRT5EYOLpbxpQ/Kh6EwjX2HzdoN56O2bgy9egLKD/cRCHt8Z2aDp0aJL+KQ5KCIkOKbxoFrhV6y
8TjabrkxenCmen1eQUOm5XupFfq8EooxqyeIO7Ug+C+hoDjg4QISfutcdeKtAVUF28StK33y0agL
sFu1JrtQgR1YbvxGZvZWhx4ramsT1wJep+bVGpyDIBxvb2eLBmgJ0VYxAv+8+OzUIHq6BxoIROvA
VjB93VWhfo7ycDhp7R9FgQoBn1zU6F2ZgDM22hoabthxUOln8s9xqbIDD1z1foQMuifC6Ug+G3JO
8ZEiUxyjBBg9QDPXavpj3EXY+6KwfTxiMw4OEbvoun0LTcgj0CmBCfUAqQLU2L95ydFPvWucKGBZ
ZokfoY5nrCgSlLzpSnJktHuraMHd4jVzM4zspptQxfnJT2aGY6gCinWXJZ78tp10Z271q09+MiHM
hxRVbN7PFgjc/HKwQN++wit+cYm0qROgAgOS66CVcjihMu8W2MdxFyTVcOKqoZ7ZoA4eiula/9Gm
cRDc37Y9CgptPa6CFYVTIC0YIt8ZrJaFaAQyFx7IsX9N9DJQD/kUM3dpJkVyw+22hZt18xMggKx9
gzL+G3oUTH3U7CdnBPGKWQLOBFKyB9vSTq0p89UYQPcxCPvhIazydKfJugZILBoesqia7iW+n5Bh
fJg9GV4RY6sFB4wKgE5mcgYa/gdZgM0grKqRbsdL0mwBwzsvSCbO/sUJhZBfhgC6KYAxReAP4OPF
LnIcpqmGTGrGEOwjXIUIlBGOEFBHYF2Cf4VGRIr3YTlCTRAby19LLBOXtZfR5QLLCkKoW8G8tlqG
YqS69LJCqhtfRAfhcWIN4iIO9gJvWQsj0CeCIKIPothIgLVOxS4umkUm9SiMzPdY8tOSKX52x7cj
VKcH73IZt4849QGOceIRgDiBdxJWUD24bvVYEHHIu780ZPWg4l1mgxlGRKgPdZCQd6Zy1VXWrmmx
hcFSHdTd0bPGtMdXWmOVv9jUm500vswhc5JmDSI+HdwO74vRgAPBlbd1KjVCw7NzsclJ4akpjD3X
2PyZFv/nj0Ofdl7GFvhV6J5poQwwMWoDfTDJE7HkIo1MPuDoVoFe6weyluYDeyU528SsTzN55WIv
4QuhpVqw7UdnpelfNNzYnz3pbXK9sF/dITC3tZYbOzJjSM3kpWW+tFoeHu0OTATklyx7nvAeet/q
SQjtT+wqyF8UJQhVoJNy4a7B7qMyfGR24ry6HACJVj0rRsO44WAxuqmm0LiJO/1HZRfDPsR90AXe
ujCOJqTnHBUx+3rH6lA5XEjs/h2dQX/m1wrJygii6S3MKpi+mRwNZ2ZqLo4OkcOiboc6gSYxoA88
4jzOp+sCbSeh09N/n5CWuen1jlcCeTL3PGh2fIrB1XuSKavAQfRuk7NISrx9UpcaGp4jycaOol4l
sVTwj7+7xrKQGeJkzdQBni+gP9tPmvRTnIptAHwrV0CHBOC+HVHl4TjsdSzwyha0unlJU8+UoBaI
9FMMzQSKqKfSulCPQqg3yPxtKTKpKaprzJ6pErMb2psqktmFKjerlkW3qD3a0Bg1NZ5e+0KKcLX4
Wtk7qy6Kot3i+/NCIDseL0bh7IB4A8NYitQVAMyncfDSkzMgd7Oibq8FsvSpS+O8b9LT5AE6Z8vc
W8vc1nGQN35s/icfEhJvc2lad5QywLP/fcW/sVgFZY8csDN8CFpN59h/N8Vw6dyu35ZRjJKxNHCu
XdD3fqzKees2Bd+VPb7kZdFvnUBn4OgycP7FIDcIWenoGLfh8JgGQbENoeq3iRsbZhnGqD2uhU+j
OuiHrh7kbwU4YB6pAYHsAVmH5I7idaMB1IxhL02DNl4T5tWgT90dwjwA81zRgfTJBTHCadIgJ0a9
xQSAoIesVxxvyMdc1p501RSQn0zr+NJKGwq/qnGgMoQc+n3FO+TmyNUkmY9dq3OefUPaHFDqYh49
s8LbHS9QiOUa8YkYfT9Q+Apo0ILz5kj+UjGzL4NRwUEu2nrGKtbwA+/d6FubSsghhm1xyzNRXwoU
0a1wv4y/gelqU0Bs9ktfFHhOOym4YDmOX6NU3lCAG2NDRDMDIHljT68vlWIJKAeIabVj9hXvolBz
l1F5I1XPNUt5eEsFA/1ja37X92AaIV4n9b9xxqs/CJhA39ufvUx6u8lKH8jSYrg6YpH6EDhKXq1C
cxrWH4aCTtT7pEzuS5WIpiYJAdQUre3sKDm9DFBvMJqfnDfpfrZC8WuWnlU3Zut+7bS0nwcT5bLr
1IAKGVL3rSMlHpqJdyxst30cbNNVbKvORtZD+wjIfYC0UCR9Gs3AH3zFrQZq7NnUrYDBvOEVS26D
ouweoWwsVqZw+Z5idTsbdjUwx2skJXHmUkeHELDc2p/aiJ1IdvCzHTVudsDB/5ZGl7jJ7vAgJufc
eBVYIpw0OgelnuK52g3lI0trVTECiVdV0nZZmhwENrPZ47D15EA4mQYX/+fYAax2Q2rtcgtfh9+F
/Y1rWR0ykmAbggThZAvfmup4s7Bo/5aBe2Hk/jRcqxWYWoEGtIr+GUEpBXyhgExbrDcvKdIZYBZ1
XO/ctgMIkgsbGf8234Dc2YLu4JQF57kLqpzgTHZqQJlHi72jx/HmvKbJb+F8+glxxXQ3m7TiPKwm
U8/gkbmqw7pc04JuYFRnHdw9HhtLH5U76anDtqsEDxpu1qy3kxM5DTUiKYicNJzZ00+jTF1V8YPb
/2+X+LDa3KXYOMTNAPXM2RZKfM9U6lJHzEOJdJ2fo67Q7qu2fU5VRfKQi9/6fxNP65Tv62Tm1Bxq
MHRC50usVcbhCaVGNnJJ43ryQnOxDGXlcprHQCnyZv15HpATn1ZZ5qmxbKc14bSsulxRjS6x6vqL
9T5Gn80FUGRgRRH6UVWvzVTr/aSt3QCleXV+6lVj2EWSbDsJHnWhT/mJerzPbJQOvAdBE1KCSGG6
ODTgtqDO8JdwHZRGKJMV5Zp3Y3spzaHfpsAUANWdtxfyUU+0TnuhXivD5qQ12AiqCY5qqOfWUI2d
p+n1dDIhk3CYfcsq1GugfouTLRRQfhpYrkEfw809pO3Vx1gGaAZd8/1jNB4o44aqR+nSpFtHo7Vr
fU9dk7pe71lHVM5Wb14acgYtBtrMbqyjmwlA1ahrT3oDvk9QJ6xEycWKpvJGs6EaoVaZF9S5kfqo
qLVBuxIVdwNP833eyAGquRUHE7pyouoX1H0aGHBAxHVHLtyO3+LIpIZGowa0DJxFp8VPa3q8x5pG
W8zzaVTF5siynYIJVyEX9oe/rq9igwE64WC6fotb5juVl+0N2xh8uuoy8B67+Jc1U9ywN0ypFmk+
S1mzGalS3rA7fAEKt9oMcyF9oE4GPthSpU1EFqwBG9ngz5EnK+7liXqzKSao/ywjmgFWLqOGpLXo
uX1M68w5xqoh83c+Chkt+aRrOugU3mM/TSWT5lNIGjr9DhxqXp8c0irMfA1UY9h7ORdeNBEgN9HH
5oNv9MJDZPI5wkomaGVAygn3Zvw6bdN+KPNSvwPz8Yaqt6nhrEz9Ji7YafaNAzQ98IqCCmYw5Wik
h4e6zJpruapfby5ILDKoJAEazlR1SfoAsG/wbRmvKqiCvZHLyECz1mNUlLcFpLV2jmj6M2dJc4jT
JjjwQTNPRtJZO2mAdHkAw/Gm9MrxygYGbECRu49RzEHuycfhS2mlMVhikv6bHNKbTo7sjw5aecwV
ArjD8dnRlH6aHuZHY9TF91oT33Tujq/Q6jb9ArwWoBR0vVWEz3AfVbLbLB8LqD9FB+TW88cyLGSs
Wit7+1htUHCADxlqmMDVdMjTxrm3DFVLP7Iz1ECc+y42nfta6aAYFSoasxy3bTsJ2TVPHmmMohKc
j2xSkNZtKIAGrFqswRqb3FFEiEqpvWaV7YouQr7IHp9Yi6IYise7LD9OLrAMtAZF9EpE3BFQ8CKz
6yH6F+N0dbmKXfBwHZQxZGHUx5VGw64ee0AyXKLcQIIbA6TB0QuTAfbhiX6NFMuFHoF3eAiQaMcz
HxQfGnS/3yOsfshWqDzztiPPBmDUranB8TnqWahXQggMsI5aW5GJ/Hw7DyxxPcry/oLayACe/E8V
lMAHuwD9AyVsWhh0AFzC+McKSt0DXTE2CHeNnUD3FQXmjGejP0T/T9qVNbmpc9tfRBUIEPBqPLvd
7jGd5IXKyTlBIOYZfv1d2nQaxyf57lf3PkQl7b0lSNsGaQ9rJck3kHo8TCDR/cFLACpPsSuQJzit
mZdG/wSO/rkrE/0Loo3uqvRa88WpumndTlb1kAKpCAnyKEqTYkSsCaSmB+b6sozFnhIgkae6iosk
enOiOD0lgodrklcV+CoMya37sRIdWAWTZ8r00fPA2Rg1A5EHnEkpBzWlNaXjFw8FnA3chX+1QJ5f
a0ioxu99zC9DbEd+pRQpm05IF5s+ZUAExFlJPxoJwH6QSMIRSm2yi6OZl1jL+Is7lM1Ll/qJGpCk
s8Qd3LnBJa8d+8WL6qe2n1Z9KbIXrofJfZIXzzRqlYiNbI3YbvWIZ0H60ssIGRlcsENlNtnLlCTN
Tked+5omOLIat/FYRadksvP7xDJ75BTb6YZj82+uPU3m9yFQ2vxECc10+pa72Y9aWiJtVykAvFbd
2Gkrvan0PaPcJPtQohT2qVB5R1Zg8n1cFu5KV5lK1JC9nU36vtEFcpnKU2Gk+VM6wakyIgRop46P
qsMYqcYSbjkFQEwNDUOpAIiRPYGzaMXQzbrxR5u3qDxUhpNSkPZm3h+H81I0jdZDLfQPT/+nNRSa
HFjzmJ07R8PT+FWzyBAz58B7/E8mNPe/sPsvTFwgt+xwgL37L2yXy9YTXturefzrnd4sU/Z3IL40
j44BVCxAJTcn6lEjOQOrk2qoR7JitLxtUqevi+hm6qK4mUp2eN3D2bqsbIeAe3GMv7soFgoMF6Ud
Cj9OqIZ6/x9ZVXhr03DSQ+k0/1rOThMOuO643xiO3vtVK7yvXYddTz4E/7Rc3OdelX9xUXu+7oZ2
uFiDkR7weC32iR7xh2xs79O+vpN2t60cBvitqEDmc6kpeCax9yaNA8tO4PveKgl0s5UZ9NuiBDK8
mfAT8MiyvwFk+pSEovurtMdvIx54X71MJCvkGcon7FqGbYAQ/XlpHLArnV0ZRufhy410GVKv1RLN
7/EYW7uiEcOKZorcDofV+3yAoUFuAfHWl01tcAQmesE3AK5EmR1Q7o5UZ9RlTxwHhjfgOJZ3Orai
PonJyrXcH9jh8rkWzXBC1w9MVFJIVbiGYuVg3eET39l1U7xqA0AEpJV6G0Qt81fDcYxdC7SJeW6d
8/c6NpoL+Oz4BDoW0PGpuYYHr1JgOfB3qLkAwojwYORfsynzvluGfQHdXfQmbZFsJxRRHuHtcvF0
tQpgs1jud2PcjmEmv7fdAFb2prPvi1oHDxnAW9fwdfl4cQ54rQJN1tPx3oHj1HtAfDC9F67YLKLA
g1yJqkym92RFykBvpXr5DodFprVIB/QSbCLAGeo9kF1a4q3MGc98sqPlFFb+ycv5yzLVjXnxIOKd
Ld3vjQuPJ4O7BceWYTp3nmVhwzf19Qb7I9BkKCE1rZb1w7opbQDw5gF2CmWKZ5Tb9djwO0m7vbUE
vuqL4J6xnw1RHrGuUJNzIjsLeLlnVujWvrNtrlzrTZ+vbbEWqNT+bMUdvrysaUGWUCm2abBYJVEr
TzTk6drjufism8I5jXnRItuyAP9HxYEyEnXyWPcoEMb7PEd9ZiABmYSyVQu3HTaj+S0D7rXPba+9
LLaglXq3Beif8VYL4zCDLIAzJV7XCShqPVXqzpANfxyQgCzP+ljcDW7/LQLFG4gE0ThZ8950oXY9
JC3ZkcnvhqQgE65J+xChBndoAToAELhA3nUcB2U3+5Qq5PQETl9EzlW3UoTjZJFkA5DXkSY8OB6Q
nlaa68WPInDitde74ZkaLoEVtzZMvdhabof8s3pswl1RyuAgutpFRlWe2kiblIAQZE13qpyqDAAH
ga67kDJfjYvcZRvdwb3SpNmI9FdjFGe3CK1OCJIZrOpQFiGdu1agPsxMUelxJfSsxrkjtdaxBnx9
gvGd6wTsYDDvmbKNcQRpnkoHlU9V0Bqblt71yMQ/t6i+PZNJ6PXjnZpg0sZhMSbtqGGHmlXGcckD
72UJR68EyFZs5MEVYSdliZPdTMNZxPmwKjvkk1Yu9xHPz0+FqptYGpIxKsD4nRr1fe/WgdOaqzif
UJysVliMEe049dhe727kt4um6upX0yI93SZ9Lx+yBhj6XW79KNDResv8YQF2AJ/83BEDJB82StU7
3HhLgavllFu3s9zVnFHZVT9iaQE1aSFlJMVNSuVN5uXH3BBctjjd/kzavFoFwX2k3+HIYdxbk1Ye
4RgYTtQUphxOSWy+D0dQ2OOwKzY3chrSBLK9GS4rVeAEKVekBk+hP3SafiAtYhDvl6Dh72SLCS9G
P2Q8P9bqtxa3gByLHaTM0zBTP8Kxi4AwR+O5O5TGD1Y23ZZk+sD2bh31e9GhrrTjYYEMiBqPQRpT
DyAX5emPMgZMm5Pz+jvLZWJleu1m4HaDxwbqF5YSBQmSiU2j6CpvFDRcZADi2dRxaMJz8ct8TcZ4
gUdqlRLlR/Mqy1yEjKr94KYNCM3cPjF8pLKB11Ua9d1YBGxrBsE/JFoawIzVd8uQeraaUBea2KBc
ADntapFFsQxv5k7I1gBgZ4hiObUAXXYxJhkNF0WIk9QK8HTtJstKbR23k3OsUFd6MHrZbZkoO2xC
qpPdOcn3KsVpBOiK7mObgWQtcL12i4Ng98bAol6rKn+yQGJ9v3//ARkZeHU+EoYpVXjOGv5jwnBH
CcQ3eceURUxpyLUU1QZwp+4p6EIP3O2Fd6KhA1IkoBF+aAL4/w490JoWE5pBDRKas13ugUoQ7lru
MwMcGk3sYd89GsYGNTn2G/4rZ9Ni0d+1N/zVgCbjRaA4ZWeZWX8YcYJ+TKwEebrKwtL+aZGE+Bdc
D4HPGzhqor4OjizsunWeifR1LBxtzzzD8mkYA5bxVMc2A5y3nrwyCb7LsQj/JmU19slD7SKCpWZ6
YRM9tyYHdGOTvpIoB5pzYgJFQAOGuuTBiw1/5TlSpYxWMWAX0ifprlFFkG7qaQdhSCDUK22fAkqI
T52P1yCYm1RmImj3wm2HMPV6zlHsu/Z9TKmHQICpEXx2v76jZHoukr+oegzBxGE/IhoIV8DPijKt
RqmD5gTOlmTU8MG6IHUkuKNRJNLykrvaVRnazUJkJnMZXC3UY/dnz8QgQKHJkFyeTauIyewBJAEe
Dr08uPRdXJ3mIbxIAfIsy3ebinVw5yob20sB418Q3mfVdW9j0o+fe9T9I880eckr3b6f5IAsKCWv
c73eaGM9gQYBw/GnGQg57XvRDl/hze5ORatjmyXL/D6yApzr09g8JoN9ILklZATiGOm91XWcnFqe
SYAs5iAwVPWzse2wbdp1zQwcBZrH2JeAD5+Bo6pYHgqAtD15gyyfMyPdUR1thxJBgE/V3lx0S2uI
iDXbQbHpmp6M/dizxNFA8Rl2uXm6XiBUuFH3u6xqPwWBBYcUwafMkK/UNQrg2YzIrxcJqF8CxLoe
qAGnJyD4ASRtyfFB2GhIbNklSA4aeBOuTFFNuUMBTwTP1k87hhj0xbLmSSS2bWDfVl5/7xRTe1eD
mEyLxuYI/Lv2jkT4SPDtd/ETiF0PD3AawyMx7fQm+0SjG7tFRgpaSmpd5GeNDe+qWs8KB1D+kHru
LnO8Vs638C+b5TJ0eS1OPtHa833RLS7LCOcli71SBMh1LjJ9a0TZQ6SX8py2Q/PUxKM4jyCk7/QE
5U+qCcK+3ORRVW9oyLldP6WieLCt8H0SQ77bWXA2T6piIERzr/NWvfLEU2Mrdzz1Cvh5TwZ41cxe
YzuSh5oZg56MTAbwsM7zBNBLful+TFpWDNxarMY+wO5PLXs1hWwWw57WpUtIyZFllJq7K9ncJXMU
6OJmlpktAumI+AcI2svmgOM8qrFMafoGDp/zEGw+JpijoDVVrI+Gi5aM/49zAUnkoNYt3zOk6mwG
ioXECsoIpQ2AR1XCGSKYoISTukb9B0rXNgsC8aIga6Emk+yPikJVUtQTQNEihOoqVKD1SMTcUBlp
emYodgFwF683lSb1o91m3ZMJ1yGKWKPor9DV4hWyneGeqPF+tivxMXFIDOdblIfNPDFHsfiDWbsv
uraL87o9WzlKMPrYCfs1jbtR7MYmBSWvHiKcjVLcFhnlqstq8XcEslnUGCpZ4mmgelVLxEOKWsio
yzaz4Sz8WNyYgJLb1U7l07WWqy52GbJZUbmP/04+6biU8vHseO/904LR7USN6QXI9o9lV2xkjIhh
xaWOwBIoRk42qajLBLB3tg0AwqMG0NzzkOaj4GjS/GU93us49el5UWw40nFXpJmFi1GHHNrT1SJe
FGESfFK7HM6gPRleXZfMSaiD1HDbD9PXQSA6yFROGPXaCAHARcaQgjI5TB5ItMiXYafmL8PfmZDs
v7Cju1BXzO32X1dMizBHwFhdzQZ5gt/aIt6gjlQ/8/RLhWqKGfTZVDj6NDSAlgKmEQ8cgEq7KGiS
Z31eJDzTNQb2oNoHQxtqOUUDJIfYOhB8HzWE1ud8QPotshsTGqLEZc0Kx5znt0grn4EAF1tZ2C2Y
xjtvj4pvMIQa01OFgMFZ1/FiTEyNfQGTnPCBFjme3XLSnuo2eiL5lNrlRvZVdRjTUAMY/47Ebtl3
e6cB3FOKXIEvAGE7RTgxvMjQ6e7wTYRfnlat2n4Fj1p4ceEjepxiE5lNuBqcq6jM4U6PSuwqekPR
02zvDkGzAxE8ynTUsjpw6hD9ij/JKUhQL18n6ynHz1mzC8A/yirdjkWkrd3RyZ4Dq0KGuDUPBiPL
n61G9OtKK60tGQhsES8oUdvX1pQ/k0gycEtkrebuaWjEsr9zTP6FRtRkiu7DRbnOiZacJtM95DYQ
R0mbD335UOTYQSbel8wFpPREICyiBhg92FiK7Tx2IhSipawCwirLEJVoCuxa4Hp6JIyVBvjLcnDE
hcBWQgVCDJDVBaZFLc71cTqSnuRSgnBHJRJvSTYjvKiLMGT9+IuMLoTH4zqBs9QuUNEggyk4AS4o
ONGwMSZgkVfUkmrWc09utEqfgBnxc87NRBoysxl3uh2+dM2IaKJqwD9nw1mDNBbAadQbDsDid1lo
xcDQnvWmStputeaNJurCs1CORXrwn4wrT2u9dZ321tHFm2VuJlT3H1OcRTJgl6FLGrLxcsBmzsIr
/VU3Aj+N6S9LuSDrQh0AfxO65a65QFpqlV6sakiQ0+kk50k11FuGOq4JwDvkLpFd0XETFOZqigDS
masH6XFWaMG+K0Easiy3LEI9JPqBb6CVFz1O0vkykfvMQi+7u7G8uSbZL8tSLwbC7pBVODq5vJlW
tTc6yBrprT3ivq80sq3cOfe2biHymA4/Ao69jpN07bsxqV3gb9KM2biS4xm7QMA0NE9IJSlWFLxN
dPvclon7KRO2tdVF2x7IoghBMkNn2Q8LKxutrZOzaws6D2M7cI5jy7ldQ9cQP7WHHfnsE4fxtVPp
9YGG4EFbG9ZUv5ZhbJ+5guwmOfifOGrwXQAeq/OGnoDR4lezTsk9C47/P5lZajWaTqv9etF+CJv5
osAGfL/ocm+0uLoomVUaggqmC14EWSfDKjDy8TEeDQEg1wI/Urt03hzbOzSRTOEthxNwSDzQRH9Y
8ATYTWUaumtKVK5YBiQKDufekoE8MHjJQacNHEhFRUNNAKRzPTOnB5o1DqBZ6fX482KQ4k/1vyw0
sAS14Q2g/2zmTodU1xU2H3jQuGpa6YvOqZ9J0g1p5msaECKJBW2xJ+IzMjHy2b5rjJMIk2kvp7ZR
9Cbmusb/4FuXf6PvCkcmiR+B0Pf+DwZaqo2+sKp3A44Ddw4cGK/skTiAkMCTaQM4pwE86/fcnY68
rrQ3N5y0jbRz46hnefUwpSBCJQtQD/hjK4MnMBc/JGYc3xUm0I/ojum/osX5rsMG+YFEyMAFoTky
fLYiAKVSiPj/xpGopA2c1DqJFvDqwLf8OSYhNabdB0BAbo3VIqOe1qgp1P3dPNCC2NhNglgSgALg
7kQGCvvhDXW1J8qtmXdL0XJ5qRYfUt5/JhHyfVWg3gErl2PYP3BSqPZE1DVzdoVFJsmYJaCCwRYn
3NJTG/QVeOYvT/arcV6B5jqO7ukFMT/i69T59wuiZ6DLsnvvWBimD+Rxcb+kdfFRChShOiZAHLSf
eWHKDhhZIaoSlKzKwWSIkFuJt7/f4k2p39cBeC1i3kdboxIFILSdVp4zb9iGfVcfZ1ncoPK+BiNj
L4G1MMuQj51sNRyFkTJmPvxn+GzEQBWo4y/ocJ7pGrpuOp7DdN27xXW3RAMAq6EJL12HxMTM0bqV
zJETljKebhrl90/NUNO2HGimeHF4zHe0ERBUoPvrkQjGtLu5S3rbspAGKezOn4Uew7Z90Nwsp7Lk
HaUJUErAkivwx9SBtrejNWK50l9m3CwwpyLcrOVVoMe1XHEOUbuPN/WUfrnpWWaXfRE1XN8ZqANu
tXWZPQ9RlmyZJrSTpvhHUYNRddtSkZ2QsNAKpB/IcEXaRU5DaixjuNRlyh7YCIZKOX3tS0/srIab
O1vz3C+OtYH3x16NosYxzCpQy6xSxyh/TGRPAHUxnkhicmwFAQoM95wySF2wHkqRmivKTesV8YjV
tv/YYxgBNjMpAHs76I6vIQC8IWGZVtEFmJ/RBeFDYyeQMosHMWSzdVIl0VmvW59kg+fBGZVIwAEh
i+aeGtRUW/4EGP8N0mMKtoK7/12Dwku4TJ32NJGCrHWvHg8yr55nGT668Z5mwIcW+CgEc9a3y7iA
RUikRCaMKMEkqhX1HnDK4X3nFe9NhYNd0NYIvEIShTiSIgKNrjqXrpRjb10U4iAkcuWxMX6Nm7I/
IrDirhELH79ag3PUaz1/Ba5Zf4x64AESE5KSdx52yDXC/zsiuXMtFBvDg6ofEQsFU6aeAxWxB6AV
aYuwCh5z1q90O9CeGAo29Kxnh6BxxrUT6pHPC1QhbOMIgCEcGyCKjgmjiPqVmVUmADMaFOeqoonG
7XGhIgrAgB5q9T6Z2tTXktQ+CMVxPrRRD1yIutnScDTCac8cfKx5X9svTB/7O9QCIyNLDQGnmD0O
mj7bahHmJ2O7qhHXfSKDnsWfu0IPzrQYXSotGvB+6c6Z2OOoGb1witctAr7cXkvU3/o1EAwuyFRo
Li5DxAkYK0cS6awfcd9ACTyBgG+W2YIB9lk1Ofj4Tgg1HEmUtXjCDU2U7gNP94kuL5VIsdLHxLgU
oTGiEnDKNkCQ5SCDBXUDdyx9ZfQJaqeQVvcWdOZ0xxUQvpMBxHzKgCJvIPMx911zuNLaSktz9QF8
k8DOH97w557uCCl8mev2rMdb12IrzcgSuUOVLYDHOs/Z2AFDFKdRgFbUwN2bn/N8zJF5DO8ZacPC
inYRtwGbEYtp52QRYKm0WP8UpPbRUXUtOor5fMHK/l4PBtTYRdXgUyXMWBt7PozZW9ukKbLgu2k7
n00idWChVxE1VqIhj60G7cvGbNTjk44upjneO6Cx3tsIpB2QZnheCnNGzhCzpjIcHWRNByQiztql
PKfopQTBmuWF51JFaCeBL0/bAoihRln4xVQPD+oVZYRQethtHTvJrFlLihYVyIGLTK/FluSBUQEI
hqPumIZLI/LMAmAbLqG8zgeRA8cvmLqG5b7GAF5WE1WEavpc3wK3iB86FLXcdcQooeSFUfUZAD7Q
TZ2029ipNq0WG4/IJZYx8t5AmMu0xs/gAFsPoOR7Nu0IrmamA+sCI2osu/mrrt3pDpnC2AIG9rTN
oupv0aavTtThLcvrSMcBj1qqhYVMMxGP02sJjLc2C+5cDd+A2MyGVwNlXPAq6MMr4krvvUnJGiSt
HhvJ3O1SGLfUySXhMAEOQ5XULerObIFJPWj4LJXiqrbODoCG9m6+zESxO74KFttMRgSmnBgUY1Mk
uk2cgf4mmeqSoZ5NCZW6nORXYGHyPYmkZeJBjmrq5E4E1noxo16AKgEjxgXV94WaOq2eiz6v9rES
tfTwIsXyLfwwmb9ry3eP7HrUu1RtBxTnzGFHUHawY6p6bavxFKxV6NZLl/SNkCbijs1v9FNE3EVq
lavuvNbVsssyeZpdwohr29srXU0na2B7HzsstA9+pQ8iDiHQQOl3rTO+IvWf7xYR9aghviGaOmvH
/tZWjIABsUUKEkMNUMRIcI/v6yFD8Ed+rQEQ9Mr6vn3A3+yFpAioeuD7TEPAa/H8rZysZBO5ZbIn
re6ADLxHgTq8uUgt97wnBja6lcB2AedbHIvpgDwfhoFc/jA4MRgG1BGatIsdsyecPFCUAhbdTG5E
XOERlJJvNrhkhFVS/joEHZ3y3AYXFqMi0lfGjcOTFdhTbXkuYmRJ8yDK3QNgii1ElniyeWcQBM2F
mBRCm9+PoFom3A4C9SAYD+LwFpaoNyzO8Vgj9TsGCBAVsRJUJKRmgf5YZLrdu6veyOrNTPe9LD6P
UXJ8vc4spIWwz0WJm43I92jLEBkXo3asHEdDAgZ6JKvi6E0rrAb5hpAjHvduMTAryADs8e9p1lhq
GRIPYXnVXdZe1uiaSuBXTnTaeC+hckptOJFEt4mNsT9kWaMjw1ntR5dmFjLJn/RQVjtTtPXKFGOx
WSD5bvD3FsWCyfc7k75GapWEbzFqAUxYa/aLZnTZ3SDHFBy8GKax8B6KyNkVYIHq/KT7Bxn0xbNu
j8iUtsJPUQX8frKsRytCnFsD87maCOKdcgOw4gnvjIq/mLGs97YVh+sknsaL5OIQDSOwEZCy158j
XSJpMoqK7ZgB97RXDbK34hGBCnQridcZqcmaGl53McrGjdcQNLcnR4cbFeB6xmvgmN+cmgEzwu53
2mDHX1lcF2sk2hf3Xg5HQOk2byUYs1URLEf1BnpLcyUzR8/vpR36dmjZt8ZXdh8LADv2eqnfXWPk
AX5+y+V+Z7MsDU687+/lIlWOel38PcCFrc4ZiPAXfty3/Tl1m/QxOs7cOkUICIBJfA1aVmwGILyc
uryxL5YB8mbTrFARqcnCb1oArCYKWxWlKmw/1imYVBXcqmqoR83kxmO9WsY0jRk20hh/zvjdtBtZ
EYcPEnhTlzDts1MJAkKf8dJ6A85RuAmcTN9rIJl4q8b0k9lLA24NLX8BwxpuvxaXFvQBO6kALN3E
ATKm6lFTA1lpPZismzEyZyhMgrtckC6XebO61XZscJDD97HUFaKmnvAIPhHUyYh+fHCjU4uU0cei
H6vHnxIa2HVRPzaIwyobkvTKcHyfRQMSe6mz2Pyyjhe7r15nVSFTpw682WXrXYgytu+m4jQ6472h
RIscBLxsHWSFtW5xykb1QOidcxY2oM2ZOJDuLfPgYbeMFHIAKlLQlIYeKhxwgkQVZDPq2aylgCtp
eQJyadLGqPMqPMDWKFbpeCiSAzeE688HBmS4HMp6BEhd7CTTJw0A3msAQtgXNhjW3FhMPKLSGLQF
H3IP7INnqxA+WS3yocm8nRwlEMvU9EURt8L2x6g2N7Wb8T3Ltc9NYDKxdYIqPrlpbqevA2eVDyhF
3AuNiyTJ/NEJMin3IAcoUeyqt8fBtZxkZUQANeyTIN8MIUfamB2EK8BvAbR40MQhqGwkHNuAFAvk
IN76BmS7Zmh2a1cNGR41mzxjKDlyYvEWF4AvcnORnmmoDXhUI93r2QR39HMPKtwKFBaR8SIM1PwD
Bq5j6zxGWmeVovy46xzhe8r/Xw2GN+0bFQ9QLnHsQKrY3VAXN8bN2Yr0sympYvL6U9cKnXTlWla0
GdX8Fr4wd0NLk1oArQYZXUW8CXiPjV2ZjeFJgFWG+7ddlwy8xAlPc7dEYtfBQez/95bM0t68MXJy
80kLhwy4DwKpS1kI5+ekd5qPrXgu143DTB+lmuap0J/GWgARazL5hYPJ62uPLTV8l+UEp4debsHH
0twxMJUcUTs87QKcRx/0FJSCaTj1b5rsvutI8PoH6/C0RIqrs24iUFdFoBM0VMaAGvVInlxGI5Mo
fwNEia5KYSJEbfa4RwAFqyFVy4BpxFqhFi06kMxC9tSjC7LNujAuE/xPCXaEiI4LvMfz2tSO1Mxj
Ul2NWwsZ6KtZZzHO/E7i20ZWDTxop8V+kdH0RZGDZPngSgG4gm0WAPUy0Y1trbgCmRu3G1OAXXnS
7O7Tb+R90AUXJ5TlTlJSqlDppeMU2Cegw9knGl5paDxl2yYFBA2ZRUH2PFohKpU+7En+25k/p7dw
jFxdwDb6pxokxtwBC7TQV0D+5nehmdMPGLRSnm4XwKWA0LanHVhzvAMbYgvMZJKHR0PLtlQFXRRd
uxtL854b7nthNIDu0hM1+VTwfEV2pCYhDalHMjGAQhWfBeZQXTT1qHE7W/jOUGZiXQ0ZkINXXjXG
63iIoxM1ZV+/925kwcDFCdRxCJ2XeYH2xpz0CdORfW4HAFdX61wZzjO9Kv6coyJWkQ+MrgcOhxQ7
epTH3VCHG3JItsId+lmxPPr7Iv4RxQP4HJFfdEGdpndJ08k4qzVSrT02cYUdkEJbgLe9Otd1UA3w
6GIMILy1VeOFdiUjG9KavZv7UwRG3SYHGf2q6UtMJH2nucneMZM3MhwZOIYRCPi2pNcOlLY7tdkA
cJCH0GhzxNVUPu9iQvm5LnzvcyYvDRfZPAW/l23TpNEB2MQ3+UkkmBOPqiJwj4N3m/FEuUQscP4C
uM53lLy6J2oS3rz3bmWRZgO6ARXji132q/Gf59LyenfEExwFdGp0Y2uPXrIJg7ydnxr0C5+fDPNT
gn73qXqgGPRsIYNq22udd1weB2RAptfPlrl/80hxQvBRVQnipECAhe+birDnLrcYahEz60AyT6Yx
KhyocJv+qm6HdJyMs+/gBh13bgr2yYXcK9b10jfg9NjxCZxgpBAJ35vgw7snkZi4d86C6givQyd9
WgRkqX5hgovNVKSYKIAGe7p0g12v8hKBOK+irgY/kxbYZ6COabpXV2uth9TUnkKVEGlY4CIYpYu6
RLeMN3lshmF70WwQg5AjshP997KEy4scjx4oWWyg7zRXMjIjR6SSNzWcZ4uIeh9ysiIRNWrtxX6Z
lDE4yKLqaPLO3lI8+yaoTWHrfHSmO8/Z3UTaSbeEuUveiC3OdgCQ/zUsv9iRwkON84ouGBpRdLBq
5xP+GS+xzK0NthLRlqthiNJtQMT2hU/aWlj1vTECL9hpjZcOtIUvI6hZlCVJBs4fQObq3dPktB0j
fwQt50G4jf5QG+CQKgXeQK3eb6iANUZ68J0bh6AUxJm19psaeIuB/kzlrHUbI4pWluBrVJWwcI7F
WzutjjEv9M2cUzrz93Hgwq9SYY8ANERxO+7PPi8ZqcLqZwUloHqlXRwS3VTx/AAkbaLUNk3SoyzH
bYI1CYXuAL+Uum1sBQB9gGUJYri5NyFkqG0WzdVCJAQ6/HDoK3fmZVjIGRbeiBtZzr1qXbiApCdF
pg5G1KNGp4PRMiZmByRhXE8hrdMmfO0C0GHtxFXmHqygRapbyIC3r2gxM5XcX0Qstc+I0hZbbAbk
qiSuTNJzm8O10uERO6t0AJwBaUBN7fPRM7Y0K9dGuZrHXPEVWyHCDaNEUi/OOeHJoa0eINqw1VvG
zIPbZjXrSEwGA0j/TvpXpN3xY0gbx2UeV5PnaTQBlG7/IAkj2oZBiYc5PXA6espE8aOR2tbRo8TP
K4WlB4VfFU66jT2zO4kmBBzw0FbP1Hgyek3sLj3TqB5dd1dXgenTkCmzDt4ow5ycRxKBAFls6hJV
iFoTIRAFhucLCBi2pJwMDl8mcgtXrWDFgWR0UR1uYtaN2xAeR3h8hTXcjYHHra3dcdSbWvDKNdK1
4KqGJhOZlq3DJgbNgw5YLyW7UpRti2JhQ4x3WRG0IO4Q1ZpkVRIiWha7Kwdp65/BUfvg5V701AxV
95ha3TNqX/LPeJ/wXaMB70mmU4adgomfVtCV99rQ6K+56LF1wey89EZQ9wJsg4Y44eGgICZxmoei
WkWRW3ySyWifgwG1W7RaaI2I9YdhtqehugVkyoMr1xmnbWhxVBmqJit6FB91KLUH5xufFRqcB4ib
JCiErjliecok5pbJVrO1GRfrPA8GHEVjCJd1ptpY2fogzk6asHlpUqZh1m1BQ+Ws2saJnTWK1o37
Vkufx6k38HxQI1rKruvsMOXRG12IFLQUA+/myNpLbrWbMojis1ngszZUE6Dk9Dgk2iOJelCLg8PS
RYpjg3fJerGjntXmf3WVMR4iIK1eWviQL4Dx7u4ZcijIYJFrjTftelEjX0bZLgvFIO703UAY28WY
tB83J4LhfkAl8N4MWHUC/OJ7Ax++yjD6GFNvsTEGOP9cEAssosWWZAhOXa93Y0faGxktEJYuPjqU
AII7+ecCv7OzbLs75BXYFVXxh1bb9kZ2KiWTXL/LeHYUAwDRBuO4BEmvwq+mOeDJ+peM7BrsttZa
3NWPZExrLXPHj+stsv+8XoycSB8RTJR5gRuasysaLSLU4rZZnMIh2BJxFgG2zcRipIgtbTubKcax
hYGrA+fvMmuZSr1flbSk4Yb7ofKK4xJNzLMexGGZDjf5rxFG7JjKFnhk4GMrDLZftHPEkcYoCL+e
zIoOZUekUfOQf8T2COtV7ZpkPHR+gNG2LgFWGHvnPnJKEJR1AXB8FMBArMAEqBcVugsEqfEOoN/X
clJSk7oxkAJupi1qWoomkyxAAdMqCBqkFn1cYzHm6uLL0CQQAhr/8fIoU9J6hMIWq6tZy1I3t/G7
izfu4KFymiHR/NfbWIydaTDATfjrnd8Mlzs1PPkwybzdLeuR7fLXIAXJcvor/lEt1cdg4WOgGRMQ
MHB0q1dWB/jFRp0fzWgAfCmNNdZYgO5UUmquxgZZzbZa1ep+Opq1zywE/VCgHrxPmMdcrR3EGqBS
52kkcAZeiC11l4tjW1cOinJUTZlXn6eMVolz6Tg4myDFl9fJpvsynroX03BHH0CDDr6TGI4ShWmM
lWA3VEOZsPoOHC0RwKq07sWKvPgZjnjSUaMWq7oGZFaAbgLGbj8q2Ib/Ie3LmuO2tW5/Eas4D6/s
ST1IalmxHeeFldgO55kESfz6u7AhNeiOcr5z6r6ggD2R3WqRGPZea6ytF2q4G33VkXR8VqJMsG47
cfasLZr1Mrlte83Mv5XewzwI89biqkTdoHVHPgQDsI/0t8gmsGf3WHahYE3EIWNggbFtOfkBDi9x
B6Swfd8NAT3AHkgG8oMW1I600xiAkXRBiUyLPb8UXHM+XtVyPFapfbYiGxtgQFhrQzUmYWoy6xwk
swZNsW3qpj+vRGRCjSEiUE8akxFfYvvwtl9kBIEVxvUXp+MBJng15h3IpwAHy+zMSK6sJyN0wc22
w/Ldv9i5WzcnH7gYe0BqxKiqMo3ytTCkt86Bf6mB6GILuDqAyi8g+bkkeKte/MH0d+UoMA007U2m
tNVUZiwkwzjmwHLwLKTEIG2KhWSUIbeh2doBqy/IXKcIUtuhLD607NndjTSHZT4+ix4zEIuL2SvN
bgGA0IocWdcKUahY7owB5XJyzkz6aEiTI2YaT01RR1djwKlj15RyZI88ui49HsGtbqIgT1hQYxnI
rDECzLOVLA9M1Im2trEhN9/zg6unzfnJnLKfJCJbm+Fn75jaRo7EFagXD/nOZaX5/isG75Ifqvdc
OQOPdxwwkaXXHr3nvNmIN4aGZ4F6bzo3WbqAcIHlgYNjVccBcWXvgpArrbqQxlZqoDs72iWoxASD
hqRholpC60wrDJBDuHeLpboyMLeijGrw9jjCRbai3TDA+O+rzDS+OdbUbtzU6D+5k9Hv+VL3l8AZ
rVPTNPpB73r9iAzcZePO+oHycmRyTls6G15aOqphkasDxsn+2aj5yiLFDvhmFhbkcLOIezffDBxI
1iqVwzWnGHldIvOD0kECPUqR9ZNPe7J5y/wQiSIry8yKAAxrL08qDlYxM6i1qfIawBHmxgA11dmf
+FvjzDngS9V48czxjERtMrNutisvC6ftWkocpTOydXfjYIPVIE2Ny+CAXFMv5xOJqAGRAfIFRKPZ
HjKyyK4BoeCxMdhpJZNdYHmWh6lBwu8LFm1/0gq4rEF2VsbL0cPv2Hkk2a+KuIjT4dMs0MKEMVA9
wHE54m/W6yhOc6ZkBxIBELR63XAkT7kYN5C9yQIwhqzqPZGcg1VkOiAD1AMfiKwWHQPwfVZlMKPe
mGsoEvV0dglQ43iejOQXWVxPF9JGQ8TwkEBDPQ6KSlQX2dOWhqB7xB9XGbbJ56Xu6ksze824DTA7
CrMUPLyaQNwpsJgExdEEIjIj1h+jyhGTpUbfA1XNBRW1kT6ZnuXhXecX35vugP+N7i+UQQ/gwFyc
Q20OKQIBbrvBdHMBHVIL5G2jOWTIpUImIFC5SRvXALIOF5QEP4Bn6lNKQ3yDb2qyQV22AYSu2N6S
IgABxsNbIgOWLEg3FjBYHlIsjtSd/BlbXNiYmsPEBBa2HJMqR9JmiYX7AAK4ftzHrMpAbo0mwk8e
0NN2X4c0Hsc2cnE2UurHUXdDUkdRgaOvTrzQZVd5Ls+RA3gQSjCsWm+6FNHuLdFQ5By6vVMhoUIo
lhwPXq/s18mI7wpyl5Aec1T0wC9srUOCDBXXL6KzAQCVvRmXWZgkAbKsSdiJPIX7ccSRqECaPMZm
EPnQUCmU851Mxpose9kmjtk1/BUlV4JFpqtfg8TcO15entJ0CS6OMbQdigjQNSTErqAaaExzt9KA
pMVk4Wi4fKfrgwkuRSttpX9sYbo19qgeFCGoKbERHXreWO9oM1/u3suNe9rsl91/6DQjig74dk7/
MBKzNaOYF5y2iS7vrJPIJ35QWRyB+K7UEEtRGwDr2LIlBSb5+KYp8dhpWnTJksYyQ0R416lrg3WO
m5s7hTIuPSAjOG8JbsT1ADDIv+wciwvNNJD0tk6AI32up9/nHGjDaz1pKtD6Yi8Jx470hPY8HBlZ
i/G7fCDLp/Zdgh49z1un/4oV9HRQT2n1nL+TBbmxmTyGw7ACJ8i9OQGboTWa7dTFXRWSkJr/dawL
VDnl/n/FMATWHBnRLeRT84D9PyxNIm08KxaUO04V0v4XsrHsl02TZ4YkZSGCFeVGvf9Jhvf3WzzJ
zSLYYcqixL7v4Bxp+1Ntli4R4Cob3xl2SgFkq/cN1Q83T2lv9V5jzy1op7px2fsVK45B3vhnTzSt
q3mr5iNZmiI3EFV4wA36N+P/HI/56Z51Xg8g6PeLzSAmmUuz/Wuq8k+tIEKqRUM9zwTOJ/WawAS5
uG16GyVDSTnYj+4M9QLZnyyKjySnhuIZxKlEY9CctEewGJ5UKOoVwKLfd2MxosAcUO29uU3FkWzl
dJivrZCBfLx/pi7PdgVpyEh2idExL7GZvrYXQdKbkwq0Cix9kCKP6ssEuVxuygu8FoHD3gPO5BdW
sFQQhDVFwN+4w2hMpGCs/lrNJeAjBLuY9Ft1P/QjPTk7vFqcjSIXA0bUeALDEgrYl20aIIufQMcJ
blxCh3eBQCYnATUTIY4jZZGBZoL6JCY3QLZpu2l2v5OIQMdJLq2VnYyM8sEk3SvpP2K6Rfbk1zhy
VvdEMZXLLF66V02cAGOJhrNf6satVb11aUwN8gtASEKaCOi1ZxrHs67tqjn9fmdX1SYQZ5SwBNbo
4Q2VxLDsqweEkOdxSP2nHuynYtDaAYD1qOeX0X5iWDqQwghc3QuzAod/XgHiJRKWEbiAjIE7Pf5P
XLsB6nsNXJ+4YVu6uazx4mQvP1LQIQs/pNtVN6Q+EvVWn1h+RDLPy9lE+iiCklGJtMW3qbdXYgNZ
Y/mZgWMBVPBpj6plO8c7EVXYUqPP/TxcSEqWtpYU5yUF6uqGhCCsQSI52OV4h4Jn0CNP59KOFrAm
YwoXJB3+e2iS5sbReKgLEL9LoZri0dSvLWcX8HdZsLt3pHHr/zn0Nb9oddFuOEoctynqvM6zONvN
fYdhR/02ph411tiBeycAELJQqobcuPC9k6lh5c7VDgShKJe82YGLGydc3oDUXldnbFdkulsizbdF
0qlX+F8BGFGxK00AUUg0IA+hESQ9WJdTWX7W2jYI4cCtjTkbcD1J6KdRfs4zEwAyo4N99jQHvC4O
LqRhRoYkxLYhkFgW681wBK32LlpAUOgDIPYBDMrXVfnKJKrDFEjcryZKTh46jjmmEDXA/SHLt7wd
ym+8Yqe6ttwfyM38YlbG9IUZubNjtmueAWKuPyZs0bdLAIBr1JJWcq1V4wy5RsHUgj2yrjyq9dds
j/rFwNaKXlTdJYlNc2ujau5LkRR/m0gg+btpgU0PZDd8j3/02sS+lmPVbfNxYM/DXBmY+ANbtONl
AqKjehvPDKx7H5CDAZB6emxxfr1hiSGI+bAYRnXPO4EYubSmO0n1veJG9NWU2rShi1DAD68kLqLu
Q174FoCGFIXug4aSlEzegjCsxEWUWkYQPGYqlroPulXlSyYkUyZKe/e56EKp+MqU4v5qt+9ERVbx
pPHtA9NQaSko4P2NI3exULx9KnUx+Wdo6bPdLrT626hY6lZX35YKpD4skKFBY9QJsNMbIkeM3BJU
oiGDVohyhaAhwTQIb0N2pU72GfCo35A2yO8OHARILTjRc5EhB9iUR85AaYrsbxQdChCDlpkt29PY
ocqgX23+oSbLOPAfDRFHupAM9Z8oYaSYv9ogmy46eyA0AoVJIMtDZD3IhJqjYvk0m1h4qwoRLsR9
1JiH0h3L8L7OpOhKAODlHnaOyN8CT7SuL8CwsNpgBmhAU2CKAwxteT+rD0ZdasioLZHGQvcWZxkq
oqhL6rHMP+ngr9lHBgr4HAGtbIoZPfXuZFrmDEhKFDYAlh0PgzMg6QwjZUdDJIq9haLh/4/MBiXn
tsPOE5aZ81tOMqBptVOy/EUSmXKsCaWy6ACi0q884gKZM3kPSoE47kok4t/ym3HGnlxWMawMDBVT
g+/VEuRPXdq1h2BOXnwWCVoVwR4lu6ReSSeGQl68JyNtFwCqOEzZzkba93PSAKojjsvSDr26+dag
3vxIMtJSE0VmvXVRbLq9U2R8mB9K7EmFyph6miVqlN6uYADeOPPdtkle5jLlO8JD1WLQuYVFHXzX
sZu1J9nce+N5FGir1LuTAegZHtLPb0CFPC82jiSCBfvv3YRMowWp4Dsae44VHXjPxmTHC1Ad3evv
x6wfqz3vzfhzxPto5xlj+2BPTfsNCMKgEFkAElHrzblCYdimYlb7DQwhE+qYLP2pW0BdCZjUTzhY
9J88v52nZa9NNTKksQvoHarCLs+ZE2x1bJQfaVQBOwiZNkKxlChQnxzTq0OpEsJJCElDMhx2RJgX
ufr8MMbjQQ5Jo1VtddbM/N2bHFfRNUDFeqiPQ0xuN+A1bz0APt1FLzRs8dDVZGTSp3RNaUp3x2s8
Hnkflzt5ERFzFV66qnsmI3ln8iOKi6pPKL6PDNProwyRWCnO13tMUDQ2IH9YgogS2G8h8ESDPEiR
0p3Ue9JQQwoQ22GlU3oJcPUEGKlS96Wbhg34sPbShjRdFv3edpa3V3vA1KMdXySZ4zEV9Xh23XaM
1Vbwau+4Thf8pJSKzJX3nUJd4KOwEfjKwkaP560egFdSkT8C2/9na1najuT3HJLKjtR3vmpIPSKr
pJ4IysUD4E6umCyVLclwqA1sVqVWfiQL9Oy1m+r44ueO/QqGgxapBV1zmKj8snSMs1VWgELu8qIT
uSo7/JsGJxYZLwayxR/1pN2hQl6rd/0IhKUgTrBiITwFl7dSnQgSHmpKQYqj7DSGbKoQucoMlGLd
xlgSbnR/5sCfDADSdZLPgsznr6shiKRewVGBwywtBcE64IKZDcDCUIEGS0xhEBJDeo8vLMfgFzr6
VVA9KIhj6tll/QdDhRvq8lCPOqLC4H3JBpi0aJv62bS9W8s5tn4tTK6dlBxoINY5SjAPEO5t2nZ7
kyGbJi5xRGjQbrMlNp7NcppPXfZKcp0IFVC67maAO0V2dRmD02KKRM2UmWvbAmw8G6qUSupufqSe
LKlKOgH4KtRUbLWqs5LFV796UwEWeZM28Ypy87Zs1TrW7DUL/KItn58AUDBcXdGYWt1sWbOMO8NG
0UMYm6DeA9AVMiWy4UoNGUcpsAB7g/VHpcg9ZiMtvbDFISF8yTBOfUA86ECecbEhQrsiopltG2jo
GVD6SKbNS48VsPVXkBrtyQeC9EPSIlcaSUkLEtQG8JM2JQ+x/wGIS3eorynoWQSwpe9oVQQQlkwP
GWCxQCkAiyJigLwcZ/OQZsBhJdkcG/HO0pFEbiFx6zH1Bu/RBw/BzhPYCgtwUTl4PxygEnX48/VZ
1lyapMBQH9x6MwEn5FHL8nABCngaohD/rSdkE7jCrvhbZ1gkAuZ4IM7NeCoLLEwxVk0wu50HEGcI
Sc1R5BKasV9ulexDaz/F4xSQst1pKUxtiyzQ6WACs/czDTF7mw4Gc4G3KLQoW51XQ9JaC+8+N99V
8FxUMNNNlF5Ubnhf+fLGEnyVmAuLeySbuzsrqbyZHD/8nNMAYlVQX8xyyaWm9bRimHy8UQHwfP1o
/UCyKgI7FNjPrx+zL7/7y5WDBxwgPgXHsRy8J2ZZ3pNNGHmgVtgMYkgy0gZ+1j0i3yIkuXKgYQCk
MbHrru1JETs9swBXUxoPjpP+uDOmmFOMQ4l8AkKsuPRSY+snANb3gS1pi+cQiN/sEimS2K5KnnC2
W+hhJLp6gOrspv6SpEXy5FiBPSEBGdmRDc+PJAtQ9/DmgHmxvbHbxdmS0Av4YGxV6BLTsw1mN9WG
vmNaIMlvZYoboFuw4Ovdly+XU6T1oaWvW62rlLHRJzXgsDVpQWaNAA1OGvMCliDvDI4cULXpgExO
kIIXi4Z6zBj0fWWm+GcVWmNopidlpwMxZ1MMTYCcACjIQ2mDpD5ZmHKeSK4Cj3nP90ZWMpRHWSgu
BhkiUWITObY8IhHntxITgMY3u5Vs1ZXe77EoTMZrVGOQc9++XaTOJ5xQLcvcm5uh8vKHrtGAz5v5
5XUQDfUAz/UtirPiRCNUdldXGxnXD2abguT+ZkaKaW6/aQtedGM6l1cSNUEKiGlhy43mt2hx46N8
iqsS2rlD7mVfe9ZOvQnogU4NPd/JxBgSWzBoTPJlQYpKvlCmGNVXvHpTvwnFFchcXYCGdBW81Z95
4z/nmoYJlukDhD+agjqU4wR0GI95Y5k8rDVwQjW1e870DpYoSwWEiVD7ZpsAps4atjQkhXSxxik/
O9WwXwej66QWjquXpOOHVbTFY6hbCP5Omz9oJrOaVjU006Hpj21ZqGVZzX/IlsaxF+GHxb6vTJwM
m1At8kBRn1QMOnZy58YNcx97vzU98TPxbkhEM83gwMiG+gBSPeDG3eTUI5luxc86jst1JIf6lyAb
zE0qgGVj0YwMODO53ZWAvsbQwmntStF5WJ6TjBoGqqXnzpvqB6WgKOSrFJWGfGHpdxefrAHJ+PsU
5SCQBSx8vB2mzkYmGhpw09vAZbWqc6//QzkCnu/ci4ZssXpEdjKNSaPjLCAE2k2+J7UyVEOv9uCi
xtSjRvO6ccftuJcBlUIZS+c4WH6AC8fZTV7ET9Tgu5+wtSrGAPxmJSBxQDg9eSa6Vmpy8cd5N3hT
wdTW2z5kHYo5V2rpNMrQwp+iKicKp4ary5NGut9f/s5+pBsjV2q8aA+08+YUCQ5LTzJfIhHnFAi+
zNXYMYv5APq+s5T5d+bkTj7UIzX1lMLOQZKG02jExaQGGBPUlVLlhDx3VCra5m8qqS2rg3hT1cgG
Xigx7t/T2KSeEuMm7nSnqp3wu0ZeHLmohLkPE+gmCl473ghw0eIM4ImvS4MXJnJU2EUX7M/E9EwN
0T1TjxQRYGVOXbts7uQf2VI4lpj+FhQ4WvivMe98b7cDUojqgirSQRuB0Jf76QU729O8p649F9ml
L60LWJOGBzetplTUuqYbvefLliMZEqypwmcxph7HecLcw1lCtp2MuABgV5ABmMri2osK5wT4PYNH
JExLozWO9mQZIdJcI2C7TNhfQxKftfUaFA7I8d0jKDF+K0zLu6yeW/RUIjeUqVkb9eCiHgj2vEfZ
Sz6vXJUZufZ6aSFNAbbysvQwlNd+u6K6EWmBk0dsVODFoeFhummTRXusvGrdTFNmn1zePSi5MyYR
D2ncOdMLVgnN8SPXbtCMbZdyF+k9v8QkYyCaWCpwcbNYUuQxhJanv2go0TkqV3nZQQRN23Ed9NKh
/gEbkSYwbQrXNE+ouDNPs4FCQdQOoitVZTwCI8exem+3YKnx4LXlzvSd3gJ8GoxITb2Vjz+PenBW
KmmPCtowbvskaMFAbVios4hBQB5jwXRuHbYDfEyN7EU07eBXTzS8KclUyalHSiB67e7kFIOUeJFI
5Z27BjazcPbHDlmmXphbQXpNBj/+VIGR/uI6y7Oe1sknKeL1cFi0HrwDwoIaLZ05FhBAVMSh4Jtd
6hrXJTEssEnDrM/z5hoYU6iccmOJjlOWY0FvdXm+AU5bszP7pQQwzHsQc8TbGmU+zpH8SGEkXuiZ
dXZljOl4luTVxEDbLZIekUJ5YYI8QMNe1kOlVy80WvqisfaktYhVoLX7fjMlWY9963cXR2PMf7T8
eW+hUPEoDaXP4KfVdumcdt9HMVgqSse7Gqjhv9YDymlAodXvSCYV7VQ+aA7mwUpW22YGUIXsqERz
MHjA13BQyDnzJ5KTyAREK6jnrO4Yi8t4QLwyJuDsiV+GPs0FHgrDfIhLkKeEqtTBFBocls0HMlyp
nUX/xUfXeIxyn5t0EIHvqipIq6LRZWRI0hgllpir8gsRgWxU1HfrGndJd+0Y+gxWt1/rNoTjOmIz
hL4W98hUugGeYYsGpN54JhN0mVIA+dp6rEzsQvyKkEZDFFW/ovAoOtKo5hP2ygFhhzxEIPjvSJhr
FX/oZQ67WYwOYGBjzHvt+ikYXP9kC6g8ZNBPIJvmrZRVDohCQuSzSTu7zYITeVHzgZxEt7hkTyIV
l2RySFcEXCJQlM7YHavP4F3Un6kJkE3+PO6pb0TDm9QCB9bZD+YnZUhKkyXjAXjb2Ma4ReDCy51G
jreJYW7vFD0q1fAcypaDik4eGjb9GgCPnnHC3T52g79drDp55VqDfLd6nE407HXA/pZs+pHYevJK
IqBRIg1OM9cWRcl/kBKEP/FrbyJhhmKQV9LVzvlmQWZdnVwHVIs2AAFhwIA7OgWeRdS0kfnWU7KU
dQkwO5CiQ7L+ZnJnXLdRtW/SGgi0t3gqKB9sQdSdAtHaQ24n+apQyk754qh8dXt8nr++5foXaTwe
ATSPdwW9MESTiQaMEIAWIyF4sPGuiRokOYJXXo5I4SCNDW/9m6OKU4t3FClItgrWq7g4R2ytzZ0p
Oa2M5IVK7zntQCkHal7rpKOM4pQ07z0lMwAxsu2MEbw8wkQpOncMSikkzZ36f5KpqOSWszj6r0Ib
YBKYtARJxA1AOFLkQydp9MUu3eFYM13flU7/NDRtcwFvyoWwcTx/mq+3EcAc5YhgdJIYz+miRJ6c
mU51fZR1sMANOrvMTI8BSOZItCqfbXrrzxwUkW1+TrEyRpIZnnOxDvCpRquPNFJvZHoZGzZzkIre
ImXt/c2uXvQ3JYnu3P81rB7xI/5PteEYxUF/sPmCqiDRGAz1QVw0NMzi+eecFMaORjq2GKSchmRG
DjT8L2SxXbRAVBHh3y5kYUyOKo66uulgesKBDASCpxm5O6AMCYoiAq6PbSTbRcgG3QI/Es4pvDM1
izvWh6AvPysR8hnNZCsjUFep8goFSTwel62SrcynbjGGPV0Haevb1vKxN60D4j1PkZgjYUsIg0Rh
l6xwSu6gTpSNcqEeC6KHyvLqB7Ig0Z0ryQj2pL2DSlEuH9rcQpP27g660UXFrmX/SfAtnsUwsaQu
NRWwp7wlvdCgbvyGoXrWdS+yO1pdt50rVIcpD+rdh0lBU1ljnaPM7i2MGTwFH4Wiy7UOf60F6V4f
NPnjMjIcuvL4W4NinfRg2TwH/CEaM1mSrcn0eFtjQ+cxKIwZyL5+vUygGYBj6c3fOhOpeGSt/Eip
ZL+nFeZeJFzFoXHExwUMXphJbGrPbk9Tl2ru1wJ0unUe8Eua4NmxOMP4mVs4nMRBcfQTqH9YiRQ/
i9TvQycJit8a7tf7HgDOyLDXh0M8pxzYiVqBEh6AQ+3A01MA6bo0AXs0gGscGLh/urUNKDCky4PR
Ie68nRwL68jJkKdr19m2zPvoCXny0RP1Ui1DsRUS2PYk6+vGAftmg3lYVQNSUBlKzQigq7IbnzoR
QIoogobzmL0cU9hlwoyRIkihipMuOzDrgb9Z3AddKF0Alr5tuuDg6n16AVVaDwpzFKsZQBy5zOnX
+2UorSBzlBbi1Gm2gYA7YUmrlqCjuVRYMyZL6HUxyijEzILmAmPdH3JMYp5JhM0sfsh1z9mo6UUC
dJui6kF/K6YSZKFikJeIkQkLGnV+BTRgcRXDEvyCHCdodwlw2ZgaJxMoJiSn1DlKjKNG2f5qpiyw
Ys4BhoQCjjFgwNYCq/MeqRsjqp1Th6Oyd/b3uma1AKty5umhAG7IoWqcB3fhxomafubBLMe61SC7
cOh9AwCsaQokhZuVsif1ylJ2SU8qZUm9wJoa/6yEVov3CjCSYu8Qm+4DuVjcdkO3BaqvOvvxl2oZ
LmqsDrYAaIT0T9LIU6N+afJdYSC9Qx4TsRI816yLtgARxI6GV0ZPqmlwlPCYLb+TZKkq1P8uM/Lg
zaHVDiTsXdAYhWMGykqgx0VhFJdPY1SdXAHqSA0Oct3V8E42FHjF/mcT8liyAciOKupdGBrat2uy
qOiOWuNJh38NX8QoLOrmGixDYscPfDL2qRM3REMTM7MqVBrqkZoMaUhNKpzVkLRIaoGzMrzz0xl2
spmj/6Es7kJ1i44dQnU3Tv+nY2ELjjJ0VVWVa5hhsSCbQ1ZfyaKrfm7dg+m1PyhfV8qkvu+Q5Nzx
EYxJVMs1ADYBFEE4T24IGIVpY4etvjoBzFCNLYYJhZ9bEtoZful7nE+BRVxQp2Za4Rl7TxSVSivy
Ak6dF67sZbyxXfa5ien01AD3AYjUJcrEcPpU1C17SsTZFA0NUwd1NuaIO5KRVtlZ+vAp7U0OltB3
V+otJUBNRiOWIZWSYqgLjp0bIxOxLg9gAnUvLC+qYN9lng9G1uXA82xst6jEcS+y6zY5D9sltXbG
7FrN0yQA1nSQX0fJMiM/A8+q0BhAS00+FLJLB5SgL+zT6k83Ztzwd+qPvPpNrVROkH5zOUf2Uov3
2ob+6DLI3Y9i5SN/YLUDCGojXoJtJ9BS7KIC7Iq7dD8d3/X2ckga183nC/UiAbNCwyIu8TKrCxCR
3GRk0pVYfsmIcQoomTb9gywM4OmOqCPHlZRHO6DOaoj0WSvxOtOroy4QdBI8dYZMG07yd0K/A8Bh
ozQyg6ZHEtpp9TNZhAuNc9zOLgHRdgTeRhQy6kO8QS5MeliWqN/gDBhjDccJR2AegX2cxmbaGeIE
/9NkBH28YcY0PlWRs40tK3uxuj57meIke+kyfKTGuE5pN8ZAg9QPAEPXH0lHpro//R7NenSSFiPT
F7yz9eWBYlCDpHYc+Ab9vJfX6rCG2HVIlpAX0/CXeIqSIDQbEwxRqHXAzqnXIV0uBhehkHlDD4UY
Uo9kTYuNj8VazndmpNSF11DY82HK9b/+NQYp8olHYarrT05WjvgeNGTuWXNab7V8Bpfg3Xgp8h9+
OvLL7LbjtefNoymwTLkYzV2HqR3YIfvIkDq3S/RLjm8U1JXGeMgL/DuPAX6wB8/nXfBc9AZS2WKQ
BWgLF+W89gUJ4/4D5rnAfo8E6jc1SPPRLzzKin00gScYlBBdaLWN9RBQlgigoYuDBTibjUZjwHYP
z6X11UtnYFa7LvY+WWL/VtZ+t1N0uHM7owZpZs8kcszUvRTY2KQR8epW5mzvrXHAWkLw6lLjOo6H
J4KLDALTwKRjKZr9iLy66yBSptJJHzDHxpBkSIyKryXzXstkwgtfyEk02uB8jF3jNzKVIqGska+w
sTSG12If5H7IfSd6zjdkwOY5uWpaWjxmabcbLLM+eWPzqDf43VpBsW6iLO72DKCw4Z3CEHZGAIDe
FFheO6UlBQ1Bf/PVsszogQL7szesog/2Y+fo+uO9WNwMqF8eLRcUjgWKz5c89cDJPHgvQEnaM9T+
PtFILzl/jsBrC1SaIdukUYxT2FH7QfZu53gvo8HiAxZ64lwE7qQYBpDCNvk07its/Wf41wZz0lLo
2YlcwJeAdYPrObsoY3h/2lbrnKiZ/QTYr5w7wJ9Fj2Rd4/+NLK95Zyoz1CkBu13YKTfq3fneDclE
hVG+/xrK1wsfa/gyBzhu0AJqkUpsVDNNbAPShPGY5jXqp0kRVI4dPFBZjoudzTokqU3dukcytjlW
X+IJ+cpVn6KYSRRvy2pt6lLTYYsxi3C+RVXcJMISsX7EAr/djqhCCVsUHwXLwYpRuIy3V9p+88YZ
SFA6cIh7rjffgrL5CUQY48rxpLxOZfQ3iQ3dcbfxOLlHp7aKb2wX+Hp5RDYLcidAKrOtu0rQtNjW
VwDTPzqM55+CdjE+WUN9HqLW+prnXQqKVcDMOl7dfg5Aisjdwrgsha9fUFGpyx7JvNycznrwXenM
qGt3QWAYoGjqq6vZfEVaNPh2RK5ixNGYltPvZo7HGcmowfrmp8Un59AAjOuYLAwsF3aMVScaFJCA
HkaN52qSJuAlgiK/GX5gokTUy4w0eewS9haZIk0oM+cNQEwAsDCIZhRYCg6hLtBYdt2p+7vrBL0k
VfKOgp6DLJUPySqcVQrO56v0jQE8jZSSemeZHXBfuY3ZSh+gvMHEfwww3he3ecoD4BUAgZlMDGHn
4vxlh5WiudNEziLAMkrjtWoHne3K+kQTdsDCzNhU5eWhHOb1XD8B0eCBT/ocyon+anpPXTJnTRXq
wfyiAaEC3JTA/tW8APzE5nQgEGASpaga3zcZ77c0JEVf5N9HbHztln5Jdsyq+/2YV8ZXYNydzKUr
vxcTw/Ea96yXMsmi4/9tAZCZemPrBj/YuW2cqeF9Ysref5aNPH3FoX+7cjUi7but+TrgcNO3qqlf
C6ywjP9iMjZ/WVhk78AlbZ1j3/gpS2SDyElPUyuqkE0AFWIt5V5Ug7Iv/A2XBVs5M6oKLrwH1TlE
dxZAzl7LrClFvk7cV4cx0WfgjWjzdQEcyqGPHTccxJAUoNuorkCnoEGstXWEDAycqlZJkD0Abfw3
nAq+mjc0cebULlI9NNS432TUSyYbB3+m5gDG/R16nHpjNWxqUDk9gjsLwNBeGwBHskivjIY8SkKr
Q+J6ypP6MgOC+FI5Q40TgWSbCxHJkYZUFdtVF8ssL9RBSrkNhgAqMs2aXANok2t0YGtgSARMAHQ4
Ckhv2ROP/tVQKNoiSrZeb/vSuO44QA3J2mnrDFkCv4boxJBkvm4CsnYUIZlrByCiE92VtKVQykEv
garxBlLkRsDupL09ue/4r/DJap/wbmtR7QlqNSbQuRa1m4+Mp87c+GPR/t5nOJkIeuNrUNjutK3T
NNmXcTQBWahZznc0FF3OUb1agbIYNUNOEMoxWfIWleB7nP1wcOvqy8l0ix9BuUSvSMAfHvTFNg69
n5SfWVR/yeKs/I66+h/pHP27AUoMgDZcOIcqYgfmjKjBsY0sufTMRJGN6MWxnyO16DYmod6BzzX3
rHF3p5jTIQE8LBqymykijVmO9QUyhw+s78cHlvgnf9KxN9eCKVke6csxHezL03s6zddafbA21MVh
AfAWqCuzA2RXnAANusgpkG5sQH7HZOgRpig3B9kdjcF4GMsI0594ZK/AQwQuB0jpQSoP7MmeM5Cc
5/aOlO7cWs+B5RxIGSewr3Ib3LX4zZ9IVgWGd6x738LWCbQuplxmk+xWa+oow0qcu8g4ueCBa4D4
xk8+J2xP3AI0GOs98Q68a3SB4f4+II3LgbVQpeBc9KoBBUvI7kPbeIYFmHCcwsQBwFSozIkKnAps
HWdHxvp8V3MrCg3UAIEIDiS+Tci9V8ZxDuagbCZ0BD43DReBED4uCc7ZhJaa4dZTCrILxgKg4v/Z
heKndnLsqpohwzNefs/8HBuyXf2U4uj1qfeRuACYkso+CwVAQnFk3oLuUqonLCrPBRQ5mB0OTRDn
oQek2bNV/KQyV1X1KpGDFNrQu9kKXIiU5Eb4QzTE5gAT0Sxv02Dq9HifrDHy5VFbjh8dD2lC13qr
QyflHON87NHLTnTmBHLA73zIAJgqcDIUpEWVDTtHt8qjEimUi6AwRUlXvTDw3vziRrIucPSNHlg2
gOHaaU4EokL3wgVMpDU2f04jMnw97HMnGzfu18OMj38aC3fBOoXfw+Zm3FaAqAThSKf8GzNPX6IC
VV6peWQBwJWXYaz/MK2fyeglfy0cbNNm2nrnEQkv11FH7nBt9clfUxR/S4C58Gpjr/4YvLQdG5GZ
Bd6xcsiyq4kN4wJPmlcSadz426l7kK0I0YCyrP2EwwIkFGKoAUxZ2f8/zr6syW1c6fKv3LjPwxiC
G4iJ+eZB1FJSSardVfYLo2z35b7v+PVzkKwuqtVufxPzAhOJBCSXJBLIPHkOeUSddeHfaLq/tX2g
wlzoKN0O1dRs+Bi8Dj2vj03C9EfJm/wYZclbYYsp8zqztD0foJQdC0L2GIJ/4RE5CRobrAi0UarS
nmZSA0r0V9MRo1e41Q1X1U8Qkma3dLV09SlA1aDF7M3VwNJdnIcoLQ4hFJwICY44yIRM6XNscAhj
/Nmr83IsAD1RP4ug9IhLkyAdC64jDqyVY4Jce0GULG5Bba76JtWV2MAEkQcweEsp7nrVGCBSAPWx
dnAUbQLZR8R/b31DuyXTYq8C3YcGWzesySYmR99JCIWOD4kujAPqxfgmYql+cMHHdj8avrVqpZP9
8J1wV+tFc3I73LJnmQXoHLdr34EKLIklkJbCr6QVaHRxmXImvTYBemxhBQqIBoj6rYVPGsF1Rbtk
aHzdNQb0dT/lShdWoMU2MwctfTd2PuYtBEF0BY5chSPs9b1d2/F9INqtjPX+CaHx/kmCjkkxM/v7
UdkcF4hzO3Hkah5VtmhsdxaEZO/IlBkAumM/NG6om7a1jdtwXd60IQLUja8/UtOLut1CM25Yt2Gh
Z17OqnOJCsdTX1TssbNMMExbdXQxoxJG5jEwWt3QAjhIhQ9qzcmWzGtc/WvgDsaah6Z2G/lDcm+P
mbMaUCbxXfNDpOus5ouWxdgwyDK6ASU9e4mL9p4cIAMoV6FeWfe5JbrbJpXBJtfd8HuDQlu1Ai09
jZFYj00n8Xf6rqVRdD/fWwLx/o+9SLxXaRvdT12IexTmMbP97oKtYduUUNMEhWuBSJTaFFGfGmfy
R/cIUpWzzGxzR7aqawnCWW8a38pf0+GZNL4DM5SH0DEjkKuI6Y1znnpdzpvjCEX5V8u98IpsF15d
NL0ZIarDFq+2fCEzULfTobTCePaSefLhlQmoF3E9245M9pBAjlCuXo3hk2+YxrnspoPOgzRcV4rZ
HkdPOoTOx9Zez6ad3qXvyxH1+qBLLjIoLlzo7AoxbezvtOAYKsEL5GcQw0jvqFMq9QtWQqgVKVbw
0ymHZUAvG1SZIdaxS3jK+MqPq1WMssepAHSG9ZsFG3wF/5Wo40WJ+/j1CkJMExJUaeKlYhSvUZ9n
mQAh5RiAXRqMxqurtS7cNRl6CLI5B5q3rI1ETL5GMRy2o2k5rOygi+5BJuYifd1V3uRY8Tvkjl4b
mZVPfgaVrZw5DHAG2JOp2MW9a39xAbW4McDJs02hjP0uO8+Vvf4NzHv2ttV5eQMZIvMVUZI1jUMR
MNpoCBIf+rxOnge3faT1rCADeWyfZae8tpx7bdCw31EvZOgNapwDO7pH8ewhz3qQPEkkru2ynN6y
tnE2YByNboSVyDde6beG9MunqrXGO9RFI78dmh9uUz1EN9T9q5ue2g9Wna2xB9giKGk/d2NYnhEw
6GYN+8hH/jQY8mBPX1ELbpAVZQDh9sXaikztycnrL2Eu7feSQ1xZWKl5NzRDdpoEbqU0YIfpTVu3
8atbSbHLwGm+m0A0+xqM1oYc4jJKUANZyiOIVZp7q0ACeZoS+x0o3/cIBdZPhhk3h8ZBOp3sDkoR
Ac55DzLN2ZR2yfetVWlP9th+8ZFoD3M8zUco0T22lhy90gUsPfoUuJ+S5FYfoIFApjYPu3OJG1Ic
G9DRyGskw3t8vl4C+eMEiXsskEHA+GIBRMn+Xxag5f22bc6RlW4bxUEdtdhXZ+50C1R6ceqUiezU
pSauUA7a8rHwFhtdLX6TTOvjqEO7t167vj8clk0mpNZ5sab9JjWfLpy0VR1SW112p58+iOONh8IK
/xMkDsK2nxtx2pJHpOlDe3Lag9Pw0qWr2WfZwQepH3k9H8P14kjzLMeH7Nac/zE0UBrwHPXCgdtU
m1BV1FiqoiZWV7Ya4BoUp2iAbDS6DAyqwIZsywBAHB8zgogrqGec4FTWWAWAf1QgZJgJ92LIHR4S
rXbv6yZBdauKKRkjIjyDxt6SIhSbX3mETr0rUQj7ZmoOKpgjrV77vmXsoAGzH5pEQmS497V14oZ8
E4JHM8OeuFxn3A3v6yphj32RR/upqYAbIW9AIStgebriEHSW/hho8XhWawVTjjxWmTdbVwVrl3Du
HNONDXPLRkSu/c9RHrZgNFocJzs/Ox3wbmRyrSH28hEBUcdCij5SYqV0ZeHL0yJjtJgh3ABER5Nl
07rDbtsbUUEkkS35cxpmoIIOOSYlaQpJZZTT0mA/1h8zajVCwzTgZPLt4/iAfTtb4/OwzsSQBMyN
uQ5tLVnjePwnbRJRIiH7UkfgECa3mVMpUc6unaRrMl7MgPNk++nszIYoPn8URGfVvm2MbocTODZu
sbx3M0v8px3euRvYCmTcb1BtPf4E29O77TLtrUbhs5e1Q/AcYJsHeXFH3tlphENEV9qo906agw4p
hxtplCiDyGp30ydFv7WrDMnThEE+RGmIgMjK3Zeav1lMZKdmtPjYri76bS/xEM1Oi4mYl2luqKMs
DIi3ESXlQNkHqR6d8c7Tl05LoBZlD2+jFjd7btXOuhvr4U0H2zNooGN50qE79OKOSLUqt4zbUCGK
XchEaNn4VrgCJYiaVSN+h0q3ve8UvleAdeEUFwDJ6hFudl3DwEoF7K+b5sne12uUdZALNVocIPhf
JabXOI3V72ge+DXVzd3R1+FgnAtLfKlC3O/dDk9NQ9UypxL3VuoyVem8dGm0UM6+ctaV89VcGg2T
ZA3OFmRySw76h7kNgXr583pwis/rDOodjm4ACyM6dkuNqUK/S3exXc4j6+fk+TX+Nk5OcY0jzxQm
t2EemCc29ogf6kG4EwwEKNgVwUiNqyhwU4AjWzYbFitBLpISoiYpkveQ8v3FzHbgiH2i0hwPyz+X
JEhHhsP3BHQ9ZNttUJ7RyywuqCaONoGFsp/B9guPgz0PWQUod6Rl2N/Fqhk6ZPNFAA5jGqAGFT/9
XZ6ARTws3e7makY0xW8xHvv7qwkBUuNujoPxsgZdaUO99aNpOFKviZHYXEU8WTkICZwX39xgQAgB
gdNGijVfNYiRgaIX+9m5SzY/zRRPrzLS8IU3NnAthxz9p1pWoIscApLIHZJ4Fg10hnjq+rA+kgnV
1/FaRAH4aWqHb0wLySSQ8hQn5EVwM6XLpWGdvmOpVhwWE11xdQ+ebbF+uQoNCDWa5DcRYjiPwu/x
29dqZITVwQ7nl36fZdjLQE4TYjxC9GuGcs57OvvpCN5vnJBDHQAirk8WC/K7TIp92HdQm71aSi+r
ft8Xhli1I34eWWI4u6zxb4ABCp8gshg+Wa2DMA70enaV5QDu32TRXaq5s8cUfEUlnJOCe8r3QeRX
QjMM4jc+eJt0B9D5QveP1M9TfH6dCPoNdQ0opGpbGp6wCV4jtFt51HXzEBO5mrjM5sX4w7K0+maB
JBKYURgGPr2kKHZ4mAKckrV6vBs4qnKmItRmuGITQDWrGNK3qE3xrOhT0zrjzGedbZH9B4Cy5oZ6
iz3rx2iPX8NXnTXW2VCND13YU1Dx7EvBuy8Jkl6AAa1G0sYsXPOlxs7gzW816RlGND2AOEPgP+fL
2y62B2gF5Nq2xswHlBnjvDsV5ls+Nl/GMKzUOn09Ol+lZjxRSAF4hNfKGvwt9ZZmUXYkWylyZ5aI
vHKpWnE93wE6tQOlKh3lHCSehtV83KtjbZXXgJbQyHIERJCOez6EYJQMR3NnWIBD2oiLLcpqKE5l
R0gT7zIDlBVanbm7WRZiQn18AJXWNSjW+2dnStgpzqY3vYj81sMTJHXyZ1KTALoDjC9FeaJ5Qpq/
XqZ3lZZULdI9T5rhJmKh3CH3VL8YXQ390AR5Ay3+gyWW8zQ7OD0eIw5CfLoZ75iof5DOOyd4CInC
k9o7NTTy6UemBuCwtcxqG0+DqqhCSG7E1r2pmpxNf1gg4NkP3DTvye53hbsuI6mtF9tU4JEpTHyy
CB5o/krPfP3eRR0zJg3cgsVq2cVCrg2ezRE7CChDG5JvWhmJw2DY7oGu6l90FxfyAwXlx4xlWhE3
qzo09f3iy4f6FXnbaovjuA6w7V9fYvGjV1y6dHX1Lmjuld8IAbiV2deF5yiCxbZBFivLXWdrqS50
04a5oVGyLS74zMB3UytGwMUxmsCXSSvQlKaVzR4fLMRIRlfeTFo57fXaBr5EtP2mETqE7CzsYkwz
Db/z2LjpeADpWksAb+cy+wekk6HbNHLzpcI7XYtUaGdaCdSh0z7tY0hViLzfGAC/nUWYZjd053d8
EQP8LV/ozk9NYU3l1i78ej0rKHIFZYZMOSBpdjgk3hiaK1OLinvyNps8WRZgMejWNPAM2xoIrpwW
8nf4T4f5NJzWRK9BzQXhSVDyb0aX8nOiBewR0u1dZYZP1JQ4Bm7s2DI2MeBMT9iDNndl/l7kqYPd
KPY969YHq/zcn2yQso+gazpANxTj4E5cTYnj37lRpD1MHO/CbSXq/iv/Ie4M/8EtoL2bm8jKUJcG
hMzkOm1ssaFZVs3jO9RI6oDkIe8aHn3B01sch49mYTd3zdh9NIVrpxuRJdugK9iRV+607kXsvo/D
QzNU2Q8Bone847w7C8uHDIOB956FwAYynlbbkbu4zTsCB1Sf1463wNdAL4ZcMmHSqMkBzBByqveV
HMyPAWjbZjMSzhgmtsXH8UWvDOwjDH6Leg8F9EpbfuvgTfX73AErNfUtaI+sp441XtEAidz3KOvk
/rfSTBDzkApHSDJ9dFVDZnUPHrNTkMY/Iaxcv1S9X281ObkIl5fg0huqdO3wYPiWp/1Wi33np3K1
LaeaXaO+kMCIxfYBma3+PMTgJHBA/PpajnqyE8mUb1NpmK9SIIIiZRGfaBSfZpYL58syKdHt4l7K
MkQhsiLcA++cKFed0fa3iAMdMzBqArH/aWsVXd/cv/Sfr0cwGNyGGTTxTLe2jwN+Y14Uy+xHlbzw
yTXeDYktexHl43GI2XhOwYnlVaCp3+pJCLpilRMSitLc7gu8Cer7KltEV5AXhQD4yEZvGXApo7T0
6ep6ibIKpi2T1Q/8VUIUpYNGZ2nIJhQJbtCk7hrP4I9RGoj16CHs2/CGufGEtH9nI6kDRpJjN5WQ
nKqAOiAb9k0fA3QlyZsuiwlPlcxOoDjeRyAKq3LkL5VyPHIk9YNCos42S+nLLzZsjeN9yxyksxYf
Gi7cTDvbeQBUkz8+gbNp2paDj8RmksQnrXIrKDZp0ZfYif+oVc2JZjz3ltb8LFGDtgIWa3qCIM+0
NcY8v00S5JWB7X8xtKE5TUj8LW8tDfPZtLwzMpWOuxfYtp3//a//+X/+94/xfwV/FPdFOgVF/q+8
y+7x8bbNf/2b6e6//1XO9v3P//o3oIzQ5bEEd/GvCQlwS43/eH+M8kC5/48wres8bwvznAH5uiOq
HaLVYWa61RlqHBcTMe8s3Zl9J4JOC+7lW5600UzIQx5XZD+9ECB4ZZYBdJ+fHG0HPAcRMoseHqfJ
ETFmfMx0CRGHBLgw+FCXGkhdJF6X6A/RZFlegXzlOzTKPfz5nZ8T9INWWamVzxpyUFu9sdODkU3t
nWkluCcYoH8j6R/NRnQfZ73gZlbUoz5OlsFNStnLpT8r8GEn468CJwpvSBxv8jdSrOfnXxwk8bbU
dB2aESUAidSvVX9yMntYAyytHRPc3FB0+ZC7rvEQhZBCryd+Rz0zi8a7vu08HiBh4PWgdLtF2fjz
4m8OiX0DnUWUfJNL1oTZNnP8Yk0LUAONoXhtjGOzbT5fR4eg+coIebCfl45y6xEkZ+mRltaZFZ0H
EYGhSoRPlF/oq+KcYid7ol5c6gxqP0hdcH8ovN9/07j+ty8a0KUu8AKOsDgzTOevX7Q6tYMpCYQ8
69wIbklHyanHMpzFl2Z1pQLVfVGE8Mo8DOWZWzDp5t3cD3tWhOu/+uiy9JstajJxdyMKQx2P1307
tcHKn4zsnhgNaSBpxx+gDjP3SBdArmmK2GbCl2qrBassnvj3XD3IjNYqTyGk60+CmXgvAF4C3mhv
Z45vO+yis1PtixElWbvABDNd0LjWugV7+NYErxGqvapY8yjbBFZQQNIptVRbKRRFp+zOSZFmmXvg
E5a7OkirI4RDq3NrACxIhzl1eivMvPIgMtrOx7dPD31iWeGlYYNRK/oYDexvv/+o8NO//qwg8IOb
gQnAhwDzKFfjFzeFvtfGIrPc8QxYpu+N0j1yYWhPRtW4R+lapVf2AfuKQ6i5Quluee7MpHx0DO2F
7H6oxRtZmHKPKKHxFmoHa+jYV5T0DTdTZPgb8nJw/HSqlG+CrmlvrLRs7nLgTjYq0epRNxayuQtV
0yXm5UCJyrxTJ5FBrlnsxeqJ60P5bpMHZXAzxaX5OkTgJRQA2+SNU77oHbgalddUjxq0YjDJ7+Qb
C5oWpcEJ4FM67jtrzayFR1veQriIwIYiWzfMPfpMH752neZ7DR/Mu8itwz0U5/Dnx2n2nrEKtWOV
lN+KMNqX6uZf5PbRmvJNrIUYH9zmUThhsirclh2oy8Rk3Y1Zj8Ao8Ohe7WbBDsUsPiSdSm2vxRwR
88h4m0o//q4uwMebfI9wMSiLuiDL51Cuy8UHQzuWp9UtnRaXhs6NiETwNZR7Co8GTNxqtr//9ljc
uv72mI4DhAJkFEwDTxV65Fx8eyYj4UkQ2vFZA+LOqxzXOtnGhJ+UgPZya7KfoypIIhMNkp26eaxn
t2aob67s1KUmHPp2zbtCm9f9lV/Lkv2oo6KkUK+8TKVXmEaIBPGEvV7Z6T3w3O0PcRns7C52D6Zq
9Ay5MVT+OPwwaiMuaWi+JCv16QocE+5hsV370HLLMF2h2PAmQHXvTTqET/g5GduP1/vHpS7exLLW
1dLXr0yO9O7m1cl9ed8ZCGYz9dqL/cJveZVlmcU2atGL07fN1sdHdxBJAkE4uqQmhnbSAcc7/bDY
6OrKhuz6CEYFtQQ1F31aYu7zKgJDU4sw1K/W+JWNXgZgQOzSr4ZDkNStKq3Ot0wA38AK/w9g7pCO
FPJLm9bgo7DK4eSMkh8Ax4SmH9eiJ6QBwJMIxMAPJZ2Stpb/ByvZO3hT5RfHHf6cpDYpVTn227bk
J+zhU3CRsjT3eN5I1L8gYKflWnhOBvvE6H4+qdGiSz5Gs76MaBSZ4vCJJsguvJxPHhHm60jIbQc3
ibYjYBVHbpipV/Sgzq4jPMVHI4H8FuuM564zATkqq6/YH0a7xETN9jDx8quROzfOyNgzTZ9cYBts
5bZMF/g/03RksUKILONcNwPtmKaLNUTF8X/9xNjNmDsacZmxrXjerXurSN/0pj/zxnB+ItH6wLRk
eLVAzLMZcqsFp3TuHjPTDDdZY6RvYmwX1yqGZEUbui9uVVpn0XAQ8rTg/VS9lPsmiJYkgoXOxHQP
oPhqQ340Qg3Kx1CTjhlXdgmtcU+farkxBmDxtSlo5yzXkjlbElyDY2NHmmFTopJkc/6M/HoTSLzO
jz/m0oyr5JiaiycMBDi0cEdSgUmmoXCSLnuk19oVs4NN00bxgWxFKVD6RgMll9oezw0H2ixSlADe
qIriyq7Yga5s1aWrZaBT9cc91R/TJXlbVDZMTiilRgXxMrOr0nI1iQYAayH7Lc/aH7badVVs+Ghk
H0FVifo6Ynz1qlPil8v4WKRANmTAx+SqgoKaRpVG1FRvQf0RkLWV4evOJlHwlcURFYTaPkDgff4f
038+crG5cXDjmLUSM/UHmf9oLP4Yob8U8CjMi1uFCuu74jZv04+m8gWYpZc+DU+GAquSkfoQdzE2
2AhGq3nk/2eNeTWnqbexppvJyc3KFGFjENFqQoh7xEqHA8P+dDMxgDmA1NgRgJo8KvxW7g0XdDzk
oYNAc1XWebYGMsA+gnJ1P4i+21OPGqHsSxfFhN2hCmrgXFEpWFpBgfoQfdxMZldVK+I6caJuup37
dBlWdl5u6ZKaDHluvSrMLchju2JPNlqNriK/VJBxtboNcl+EWZ32mDc4lMcNsDIPNLK8Ds1BmLoG
wG/QYq8eWLEnmOUECoF9xaEhTihNsg3bxvb1J7q2dZzuyN1VBOeogbp0D5q+8Rw/LT3QRgvHWHV9
/1MyE6+E/fqOShQjCfox6jKFdDYbK9u0alSqLo0acVrsqIJxyvwM3OTGb+YuzjTXtY1DEaTuqkaZ
722ivmcWIvJQj0YWHxU/yqqXMkdqDHWIHvVTVFeinksNURMbWb8ZAhtJQuVJtiGPgmRLfVp08Z6n
+EO//v3WjOnsemtmuagCNAwHuo1MmI7aul1szbgeag7CEsYJ8K243btf9fjN5JW3oEuvQKkL2PQf
XZAb1vZqkdDAr7b1oR3s93eILRWnXk9b1D+74piI4SHrxvaRTJ1RFhu7a7oNdWngF5Nyf3ogB2oa
NYmrSctCn5MGq69W2LCn87GvtMA+V6Tudzr/ZVCSAG26DMMV7sPVnozMwE0/HvsexXGZqwWbv8l4
4GkjcL88DCTqQXD4nJDwdGlAV23LrbjEAy1Hvi5xf1olx46gmF6LADQKBjhBHkyQfG+ToAuODTgJ
oY/ZWrtYmvZdj7M7QKzMeQnGqUYKbnC/dw7IpRFEDoCwd1di2AmcMG5RJgiB1iUXmcaJWFsNTohh
YQfjaklQzv3WQM5XTYwgvv37L5D428HQch3LcXVHZxy1L8ZVtCj2i7bCT7c/BQKkP4GJCt9VJSvU
vBapZ5oBulqVQYWauzlov1BxAqbvEkJqaWatyUiNhl+mjvCS9NcQbm08v2DmhtumxCYJPH4rSmDF
HTiUu1xKj7qQfQVmSDXkvQzgj9DekcsyQH40Y1kqVNJdemnn3/ymQNITlShPQ6RBXtmNIDTmOCig
QlGW5+s26s+yNzAilDc20nZeo8Kv3adkCl2RDXUmyc7RiieSUlnsv/K9cEl9Y9sPvVzF0xR5U5Pp
x9Kx3C+N+YejcH8ptEkPOUfGrp34+EZedTjoRxTiiC92/oelvKoJkLnARkKOvHAUU7SmWIu8sBaZ
Fy+aRGsxcG0df//NcOyrOwuYJSzbxTGBoyLG0g0V/rm4syDE2DM7Be6oHvNQInMJLCzUC0qobTHr
Jf68Kqbww7Zc/aNfYVktiN38/iH3n2tTS7/KDNhYEfXGNpHD9M2tXgqQtn5lyhwh7LTVQrM69UkO
ZsUi8KF34GpHp7TaL1avI0UCcK7fh9GBTVazjhWi16jd725kG8kp1avpzpbY6HqBD+kZrgX1Kcgg
FCdYZ9774II896jtQcQBLy2KEoRwIIm87wCYvBigGeDE/5gxWaAWohlAN2QQIcaARPXtPMOH3uS3
NI6xFI4Zv/9MmHX9oTCk7x1mMm5x12TYc//1QzFA4tmFwupOlmxcTyq2c2rCmEHm0QFv0WKjq2wa
PdDixOdw9CH9QX4MO48LP5yKs3teTwgSNvG5c6NgP3RWsyrKNHvC/ZegDwRpcBHd8CIjdnZkQ72E
fuR9/G1GQ0inftXwmR7Jt2WgRUrxk1yTb51X1VN+nD2HMBBeV9fmvE6HbfexiduvbgJQqzdF2ZvL
weRN6+idIXeV0WpgHuL1usDHvG9AYQ+wORP7iWvJF8S+dkVlTN+GLry0lyhZI7so80u78o/1RH7z
0+mrZjdPrW2dQQfQPiI24N+7rHiNEMJ7cxpe7BQj5DZlbfVmBtbpA6gWmxagfMHPAkQaJ8JCqZ4M
Av9EQKnPMVu2xstnj2BSn73PeaB1vFiF1vycBwYM/0S9PIjnV8gSgG2DAMBitdQ/TU7h/ru3R2/2
8y2Q5+fbk27jjXmHIr2U23q4qoySQ8TX1e60fsigjm2XTwFOugintuVTrjsftmV0uSI/rW/M/+b+
JK7DzyrR4dqcMzy+EJKyr34K3YCCiSAb0lPJUcXH2h5HL8oKzqlC0MntDKuVEKf4M2doigrIBXs8
arJGVggVQR6IzJxnTQuSE35ZfwSxbT9bk+s/tM645ix1noVqUGoPnZQpeyQHwasfse5Up7k3ggig
79piT65IRwNnGrJgS11mJNPGsIav4I5JV2CYNB+6vDMf6qbJdmOoAeqsbNS0YSXWSc27zWLTOj/x
ppDznW3bH36AXf80OmEfOpMj+A+Y8S71g/JMs7Imzx4KbE3Vq5AF0dHqBCDt7bKC2afBYXlHiW2H
gI0E+UHqKM8tmsa+R/njoOLXMTIUuXyfOmAqGz99FXEU3dR9VOyqUjfeUl/3yAHK5cZ6tFEJMiL8
9Wi6+NrQAC3JXU/TQiQHVrmf8v1/c1c0r++KBjMcXTcs07Is1GvoV4+qqo+CEcJY2jG0wXC/FPbY
yLzayL/NIuKLfSnwubJBMr1du26AsiJUFq7CLJAXFLtLgVVYQDBCF9Y0jy4DxONrZJCpoLnLgAlg
FFvRiB2lLUpzm/uW0OSFDjRaEgO/1qhLC4jjrbCCaUXDGgK/yY4uIQG+940gOOC99QddYI+WFVr5
VoKXyysiO98WXX8ucOv+Gdj11YUaGuOy+SllezU0wiLV0F98kKdKV6Y9Vjf1xhFVeUcUui7t5qo1
WeYO2esNw9Hp7i8WoAjjVaMrMEkhWi9XdASZ4h+jJpcOO8Zgn2qJYQyxcrDFJNz4XhUav7nwU9M4
gOebnoWdJ10gxFlds80QoTDNnPYLt1BUll27Isoq4hpaGlVxK4dy2ysMh1/W4ZM9QOMQW25Aj1UP
KiI3PmJv+CV3DkqEoZadppCXHFBXUa/okppcGenKdSWISOLO2VwP9NPT77/gjnm1FTMYxw3OdlBN
yEzTvs7eOI0EwyIHQCMPCmxmQDLwMhTWWxkbTuM9QhksfY7AU/Xc5Qz1zXZs37Zmlz0ncQkEalzZ
4KBBV9egEgJcbAYQmoNil04oltIWgZ441QUgOkm1o8QaNUXkJMewim/pbEWpN7LrZbFHcUkyPuhp
7O/sqNPaUtEbbULt59jitoS733tgx0i5AxGOYtLPLo0iiPLefibukz895hw9eYAZ+iHCOXzOjYGr
iQExizQfZdNcM2fHQaSvI8Vhe7NjUILrP0bjdmTHDqOVQBnU7z8FZDv+9jEI/KaFwZhg4KT+W8LT
MW3slA1Er/rEkigNBVu89IKkb0JwVeoVqqYCe/xRTdgL1ghzPBlptgF/LqSWAAt70srQxPG465ER
q7B1iZjcFCJwH+McPAZjzk3IRjTuY1Jq/THBZgqUpH3uSVHFUKgUxg055zqoIMG+dNMn1Zh7dT9l
6zIP/K30df5Ypqa9BXye6+8yyvUHS/btFqSE3Y2MfJwwQGjSIKf8LQzLdmt2I7IV9TC9ob5vleLc
PNsX/xRxt8X+V39aJ++Sn4MLUROqMdah/7yzEK3zbKovXvo0nGdgUbR7w4e28lgegxiNPeUQ+ZIO
mlgb9kWR7shEg4ubkeKmCRQ+/IwIBfVu5ya3xWDrQJiiMVHgdO4K/bmsi34/pHG5s3MToYMgkDhv
pHpzdOlybNN41031+9yF7tZDIatgO6WQW1hpiPIccin0A45wuLIEjNS/uLxwnS8vHOZpaoFlqXkq
jYRNB9GdCkjWsmK3UdR97afQ3LZxC24tY9LQ0ggAquz2oj+7qzl0VZugzhhw49rMXZo+LwLRWFCl
lavff/WFULn8S1CJY5hM6C5HnMBmjutchQlaW+8H0ymm05QC3WNAiBtxssgtbqmZkrSEIhWatAVq
aEWXE+s2Yw49JXLRsq68daDx9DHvoj97q9nkuXQb32+3lq+Fq0zxb0bI624KXhV38ciKO7pqOaT6
itBP11cDEtx327DECZoGEvV0oisQGAIoi6M4wqt/LpWq9cLJjw6xOT4tq5OHgM7tMTfl9mINNdPB
Qe3cZbvFnZahOfWQexmo06GQnbDbOB/Hc1VmEbJOBe6KTgbMlrKlRpMaK+yQKwC4AUnLGNJQRTaZ
P0c7WtWxZUF0KX/Sh955K20gZCBPMt6PA8ouGkgBbljg3yLf25jrui6+xcOAem4H3/bdL7rIsEw3
UFvFLgTAE0+boD4VZiXbjcLQsZdxdLBpqqpvpx1AWg+JxV1nGiD0wQkXoLO72QPMIWzXlVJfZaMP
X5rwOUu6ndy1oCM7y5l+wDR/cKpgg2ADQkETy9cEJgL/NKJohDei/jI8Q5VSs3O2Gk4A3QqcmBIE
pqBDBcWMKNYu1cXNs1xe3ZZIjn5tsl54BjC+J24AvoUMVL3uIzl+74w1YZU75aArByj2+nsWB+4t
IT4hM8m3qNTADXhUyK4FCzoDRCV0TwFkR8ZYAWmpuXAMP4cXETfwZGKd2EpRHg/RNC9X+Y4gCF+1
UEISgHqWhEk1HSWGZhcUY94YQXonRpM/pnUeQaIGRQ1TjofAOKXVZqwGuZmG2H0kF0O+mnhUrCLb
ujFt037yXUtbNwUKKCow+TyFSHYeh7L5BgItKInmPVKfedSt48pxcIpHwV6UgnwPlAzyMDr9PZlC
AV2hVZnx9mAJ9oCQi0Qej4M1Lu7E4zKLrqbOjcEdljxf2bsGmiIo/3u5WBJkAyj2aN0v9KIlCWjV
uOHsuzR/I9u8iHpfECrq93pifbXDAGxSTQOIjsWq915VDy5uQBKne9fyv4tKBLsUwgUrW2X0GlXP
BjUF1M1pPgBHmuNd2cmDbEk05d7/ZezKmtvGme0vQhVIcH2ldsmSbHmL88KaJDMECe47+evvQcsT
OZ65me+FJQANyItEAt1n6X1oOLpEjaNOqel2vQGLTD2Xgj+MXic77fs8CqZpgEq5Cwjs5eAKx5BQ
aPJvIrJhJpF1/LmV/bhEWYedh7EbN2OfwMe4wHkJ0mLVJkEF9H6MxmZptWH0UnkDrL/y0viWOuYW
IkCxDLoqCVQ6sD/9XHxRQ+x/mfKxXjgqq04gQkK2ESrTRWjWu24Sr6QYTZcbdWPyszVHmeCO+vsm
hLJvDdGxBcvbenVjblyHra7euaH9eo27radXybv+fRVbrctqQzVtjswXGKRueG26tuefZmB7adCi
MnnlfIxw6jw8Rarb3eri7GcE9f26Rq1pMaVZ/rDhJIJzsjoA/4s0PNDOXAkw7zI3vfYRDNrtR7jF
w+AlsPrJg0im1q0chLkCYybdMy8z7vw2hXjldTjUwpV6OBuhnZVCIZy72dFotB22ysz4IBLkGsh9
JKvh/5k0zh3RWYsQToYDixNsfUCFpQsNJCZEzGWEAv08DEiCv7Ni/+4s6Dtg5tDI10KqV/XU25ll
4OGraCbwV2/KvX+L9CKj4efeazza9ebDvKsW64SJhp54jQa0NwtgPAe5lz6Wl1ZBlbGS+VOnL25l
vMrEHI8CW52n1kJSn/EBrBnR5k+1kWZ7brSQhNCxbdrJS9XGgHhikCb8Op3FoFLEEeD55pCuQogO
bTtvnL5ALWmddiN/CjvenPAUaCHLhX5Dh3k6bNDNprbXsa/4ExjVi0ykwx20NyEgwNn0BefNVKvK
+VuZquuKiV6xdML3Famf3pjCWAa0VQoNWKRi+qcklppiXr4azI6OCifTwHKj8tWMwnrjdr2zoqZb
iX4RJsCIUNNT/hGqOeYDrVFk0ZK6JzuBYoNew/y5RlzgqFUzZ1mlBQPfB6dcOu92BRQ78NC/dt36
kfQRCyMEVZr6rmfgMQN8zbbT12tzhgF85QzQX0aW61yKXRba/SmvXQ774Wg8eWo29xHvkItkjpOe
pxafZZA7x43ZAGmwTIshAVm7j1bYV8CVRXbQ5Ovd6EwXExznbdmwNKgyWYRLL5vwlzS3vTe8R/hN
BqJ1rpw/oP4W7a5NmgtrNWMJbBAesjq6jzN5XTRh3bDrcZOnsFs/Nef2L2UlFjAy8LGswd3YwHgJ
25EIRuQ7cFmfelDvTiFTxek64Cd9uehND0VrYIg/WJfbAKmEXQnFQwIXf7Izv1qX0xBN/BlNLbOp
DrUXent/JaAI+4G+Tl/P9148vJrzSN9aHxLKQ3m+ctPpe+0s4ToHbdfYfo6agi3r1gHYHdD1SQZx
Y3UA0Ixi6xlxd5xyXRFlKFbS4VkkXb9wQP1eK6pg5kZzjbkdsiE8OG9w2IedgMbQKw2z/ySEX3jD
AWJI9e6mfE+vWkCWNF9jD7ncB7DIpqcC/MNL0imYd6HVd/b0NNjJMUzVcKYupzWjBR/rCBgTDIZA
h66wVXNWNDonNeqUbf6jtFUBuRvVvzX9hL22zaNDUXT+S28Xi9ae+rekYP6mReV4TWGJF93hnhw9
KadLjyiMq2sY85t4MbZ9iapS6DyqHJqWOT7AJXfdvUqT7hJVxnM/cUg0gZt14UiGHF3u3qW46Vxy
fWFVxVdFb8erW59pNhczsu07ikg9sEdy+B8D+3kYTG4/jy5vnzzjjRo9JAUfJQgD1LLxP3kEphSq
6dJ5jqURXoDrWl4jvaa/4I6Eb3boPKH6VCloe8TgIJQsRknMK3KInJtgelPtSnEUaiPcws6ty+bz
lMEkIyyE94xTxfNN4qGIFJ5GJDY2uFDtDrckBwFHghabXqMSGwAj5gAqlPeouecvSWEkSGUDowoj
Ynax21YFhDtRoXMvALB8iaDmdo0opzR6rNrqf47Q7xLacMUzFS9XE6hrAZSfOUy7G9gM9S1kgOQ4
rG01RmAr4iG+RLFiWvVyTO4tmYGaKL3kvtuNTcvO1EuXIvfFipvYdL8vpOOnBI6ocQVxdt26xiWh
vWHQIg46fHuK1ZQ4b2mXyj0te41zkmI/GM7rNaKMUxFkA4OVBNi47z/iUPeQG9ULQFrk/Ue8ttm+
6GJ2vi0H3IJY1SNHAYomMKfdFPqHMtMxWka9W21Y0X91DTyqSliXP+sWr6oPLSVZc2oy03y27PE6
1oS9eC6s5t/m/RyDalMRxAnbdbaLz1w7fEv8HmcA3YJhfbT1QnC/qTnaxUvmoSxRT6s8RFJo0qpR
fVNAXz2sy02v6ciTPeF75LMnn+pmtZy/qSar71o9mETp+4LX0cFaxb6FhUo+LHKIQm6cEvcR5UxX
ldGb3qjXJNg4l/EdKZJSfyWg5cALLlckQkp9c5+OB+YM9xR26/85PQ0ZSIhZOay9cVBwop/Z2zCb
769ufZ9elbOMvs5QkLvO8Orm7GbNoZ1LC17Ak/kCrg68Kdh4AacV1eLx1a1T80U/+u9LyR87HQOB
IXFIofkROE6SH1NpNCtgu+tLYY53kNC2XmFH5+4mGeFEqrWN2eylSyMETIuaaN05ydhdsroHDRf6
3BaPy3BBnKgRv3n4HPUtoAXSCxdX9lQtcrWdXIhqojQOdghvj47+wQbuA4rlyItjlew56TbUm8ja
hpIJO1Orgcb3nRTg9lMz5T3flrghL6nZRpmxwh+/uE7N7RLZ9Ljke9euvS1zcMiElo4pAhAYsKFo
IPIwQsjbB7t7HiHQA3NEatZi9E/S9P+MlT9ucc8D9wqmJvveh6zWUDfDWYBvfU5A39yUHJbVne67
DUz4F8J0HGqmtz56lVZDszQgArr8NODxoV5MXpuuaeA2KqxeKzQjmUBvSQP0bqgSffNVV+2oP3bc
+ej587yyp7cQQC18tt38jl41cHhrA3oZdRiRPpL4gRVmamHM/gSla3TSMF0SGqaXfWYDEJD3bCl4
ATgpRLIbr7K31IqGSUHTSd+7qS1G1z9EcxTEeoBGU6in/QeQy3T9zxk24eO063Hb9m0fvKlPGTbX
86U1lFN85HUxBlcU1QBfS2zw8vUNM9UWkNyv+HAiyNQEuqV26vp6C8j+n0mAEjnrFoVYGAhE2TJM
Qd696WwjV4Iqi/x+66FXt9AQyvZeQGG+/O425SKxoUE1mfIctW70VHqQop1HKALA3Vo+oS7CIZs/
oVCtR2fLDx8BMNBD1AHxV6Q2WGPtKZx7TYp7WoJfV4fDacM/Va1zpBbNghfwsffnFIgBYQRDlEQw
MsBH3h7ycF9Dif65gYfpEgfkeNvqJqxIwbi2IKxHwQZ87bcin+wFNUeOinbsjOAi6uCyMavznCf3
19gGWAWYVAa4gUTDokvxFEO97kJvMxvZs83C4UShvYHvLB776kDrONIJGii2ALYzw4Jea6bgkRot
p1+bNAocmXkdZbX7MRiU9I/Nf5tbFVAvUD1sykOOrT3sfx6jobIPfuzWD0iINQ+6y86kfVA4VTxQ
f8nNa5ffNsu8VOAymS7U3iDb4Z+HCKbpnt6dq84/z/oi4wI2HKP3FwXc+nFW6yFTHmZrGrgu8nP+
LVg2UNcYZ94tr7BQD5AONSRfSb6TusAs27OmLs4EFFXNBOB0arfrWzxK81+pVdWJ8SBakAp1Hs4h
3joxe4ijHvbAi6eQiwVDWGffKChvDX/d4+yz6AqZne2u1B+cYvraQOsQf75uOkNRMTu3aWwEucaP
tEiKXgdoRgxx+w8z4N0+AaqWOcjBSb4h3V2kN7DZ8p9AcTGf2/xD4+8RCqvYlsL+njM28QX1bB/+
OoCCT/YgXo1kKvaVQgKIjHhwICi2pmhsdUxm/oUe/7QzABt4zRwenqmVg260ogs1aUBH0BaANglg
JhjI8nC5pya9AsEeiELaNPxcjt4BMoLvy1FwjA/62Qtx37DxTXZkj2+lNLxd1zrpAk8O78lNqvmY
ifEPaok+g4akxWeo9rrhLmZT/NSznmODpcEiummprDxLbC7ysgNOUM3xMRWwARDAgT2xyCyXU5YN
m75i8dNcwzciAbk2oKlCZfndNI1LSNEVh0gCnlKVAxxQWFJScwpNZFlYnmeb39c/DKqw/lL/cB3X
8FGBhaSMCbztJ4SBKJPSQPYCD+mIlXth4ujileyHH7I1G3oIsEAzdeyAO9Q8ZhDKLagNzAKMLRyI
v+P28IfF/OirZeHzBUyd/dLwBJmGnNmPU8/mZQ5Mz0NZ9dG69JrulIzhDPl+J8HDu+p2UTVHe8O3
+gOcIZJtP3ILp8+8W0+MFfcAwEYrUct2AUgyqtjYbi7ceuxfPcCXgcEwy292Gh2hizpFQdFdeFvG
0BkcolXlZ3BXcMDdEHrLZYSa/Oc2zyivFksVTsXD1Pb5Oq7K+cgKZmzlaDQojQ3QV5lHY2NFCYMk
EAoRpsKuO21FtHNs2zyA4+0HRlibL9boxltXtAx7KzRHDmC36kYbHrdowvIedFkkzQ7U9H3xYpWV
eaZW4nUB1EatJ6fu1WMtkzV1R6IuTzO4p9c3GApjD49Rq/pm2xbkT4LWhKYhypuoM3UKMg0agNX5
iR0UzlwdCPDU/GwOEmlXJBkfwzB76MZsfE3HATSWbgaNxY29OxPWRCsgMtUXFAdOhtE5P5DgekCJ
fXgNcSpY9ZB+vYOGhXvnxKmxFBr+OdTDxsyq/H5SPLsXoMOAXjHBEttBHgAs4Oye+dBZFfBJ2VCT
gn/GJaLqNpyFMYy/knHFcuAITRvOPdS0IKUBjhNw8LdRgsV7vIZ+D4vVHT13pMUWIirlI7U6bFNv
LWeOliVcdA6e4haQgOoqzassPO1wAPYgvT3kd2MjnOU4Zvkf3PifI5LS60GMLf1/WyPhs/UfVXlh
fMaBOT5q34CqCscACcNzdenyA06VhyBJswoL12KAquRNWIHEF2JlqFXiJd1Vi6ExIchwVVmg4asE
A00yDMFzaF5Ae4HaNBMn/A4KTT/FGkAijxct8OHLUET84OkLDpTzgZrAGwG0Ti+pk4YVatdLJ3eg
+aUDHeEjhl7eJn5a5zbZt1gFTZM0AlUd6ZwZJPGAcJ1dLIAxj1W/pSa0BfP7UU1ir+MqinPSKb+n
uAEZ5O21k2KgtfN0xYPGgIcvvEEfEcLpLwJFjqKpF6YRtUeoxwLloYZr/xSj2kD9s2EPDzqewJVG
a3zs1/FAa36V2IhvnTI3jqwejSO90jJAR9mt/HHKPnTDoXZGMjX2+53M6hOFRiyE4aFw7wFlehid
eHSBS2u9c4Zq6dKFAsKSmnQpuybbRmw6wN89f0Ipa14iOZUiMz6gaaLel/ihH8hKZE8Chz3IRdgL
R8fSBODJnpECdY636ary0g3FT6lkO2iWvk83JJIfHmhTu67uYZjRwTUDYm/LLO2aAwcjYEJxHLuo
uLZbiLhYrxTWjz6bAqaMcAoETqHYCEN5nybT5UMQtqnXxaiP1rrF0apeZb5Sv8HdZsci6473hVFC
2Zo1h9tFJGX7oWlTk48Vkobm8hZGryj2GqEX+TSVQj6/B8XIJvJWdq5k0OcmL4PbxJbaDUvQSwvT
0BRLbGpgpYDTa3dRyhOgdPA+qDzeXRp9gX1RseDurLbUpIGig3tGKy80Sbs5bEthh8FsRv21Dw4l
FtDWs9pRPLOhdG831zGvAgo5ccVJYDcK/5mm+UOZYh/aVh0FHsdZMfe7HxEH2q+DfcZLZNoj6NRx
f44rv9jO2ARv8GNvIwdHEmCCNAy5YF85yOCzfhoUZfiXb4beU1Zn8zrHHhbHHoQOwmMLp3LCr1CN
WdGDw4MdSYuCaT2U4hkKF9OJ196X3urNZ0dBuRr7iC+3sdG3v1TcM5+ZWUJi4e/If5mnI/F4Bj+t
kZvItVDMcePpmEAiFWRGyOxR323A1qPU9CDxDIPDEGJZYKPhrKYndxHzVlVd1ytmZN4a+Ct3X+XV
ANolaLQcyi4vTWv80TZl+GcXl4FUlvXdh8IgiCJF/BgK55z3w7P0oBYaTKzDjkFfpCGafTyikB18
fknjINw1e0Xj10lV1F5n3qZ/iKGXMSRAfr/Tsz8/TVxuWY4JSozvGC5Y75/4VP3k2BBX8pq7FvZw
wvTkPje6OLhqjFC7mMe/21WGbXWpxyfUiR5IWESk8bgFNTaoTRFd2cEem9xTX7twokzBHbbgew3Z
fr9asHjwsXdkoMEuWste305GELqRgVKM4RENDl0WJjF03tRwPUoBOlDcQysUByXnKJIa1RPtJPZJ
CRFmB9N6ykR5JRR5N43EG8EohI0fnOqaXZNY/PD7v+U/UhousvMAHgjDcTlcToxPT2YTKjkGhPiy
u3ddN0NB/+n6DPMifPVyPwvXUFvwvWCaoTrj9dP7U4oeXaiv7J3BhbzGmUSXQk+GdwoPtICkHyJT
qfVUNsiKacGmxhfQjcER8DT5/fzyz0kZxHkWgxyL7aDhh6EJ8vnAomJXagUh6rMbVl/77AYyQjQQ
iV/iOj331teWZg0pMAnvNBCjvXbtushH+lF2AY4wOuXV6AUR/j5vWa7AXRGeh0prW12Gan6h/i5L
7SWyk/nebrLi1e/KxdCFzpvR6F8MOc0NNTmfcYq141df8mofg4uypOn67XhmpJdeSXl9O4qvU7hE
0dtlIbCev//H4kHyKVnlcgeylr5n2AJkiX9oDKm+ciwXxPI7vx6C2bcW75o7iRmfRzRJoYe+Dv7/
04UP3uIqzEMReg36DtFMfHOSs46g1lABg4z/8wHb6WIPLXK1NoH4+gI5962Dc9B3weGt4HhR9ZCM
NSKKRmt65V8cyR9mWTUPQxnDcsGUW/rggHnN8a2d8Y5JCal32EjAQNNSO2pCRe3DJCNKtoVgLABb
vl0noUb//nppDPBeAuqEeXS2tdvh+G9xt76K50cAAS3nK4pQQxBrr5vEscS2yucv1LoR8A0XbjhS
D2LP9QWeEMWJum5hNHPG4LU/FA8jQCKB153IbsObO425ZPUJ1TVxx0sxLisoYnyb1TWgAbR2IZ2q
PkkXJI3fBThhVe5m31/GgOHzbPv7T9U/MIauMCAnZJPOiGUJ+9PtIkf+pp08Qx5gvIN6WjDE/T7r
lPHSWm7gJbx7clUxP4aJuZSl4C/DBDNWs8q/hUnFX9p69AFWyKGDouf4GVignqtqmM0idqqycIl3
SLbXFW0wm7k9j7DcwVx98ORhyM8/346H7lKMMDu9AaLjYpyXPnSUV7e+1DedM9TZqOeGkU65+TGU
Bii0GRZU6e0HiDTaFmio+PqUsEbJLbg79iVvwLsFLsGprLe2xz0sGfC7oDBHvVCZsE5Rj1z0AC+O
V8CGje1sQNeZRtNflyhd47pEZ4y0hKEXji3+vgTN4Y3Lr0tEGh1x+ymUV/818zDa3fBQoGbdm54D
UBABpW4QKumbKR5OFozMNebqNmBK9R+JGE9/Bj7mYVw8lz0gr4VvOCYHRfHXw55TScuZy7nZI98E
zoFOoXb6wA99Hxzudb61+bUJPOr7qJ1z8SG4qa1vPocYUFJa+arlPF1HoW8/+iyExL+lXkHhth8h
k2c/Qlnl6NotpCB1F2w23+NpUIE2eEza+JVaP+NzbDNO1wWreoBF0AS97sLpDPgThPGWSBNmygDW
GsXXFlou51pfqF/UeUP91BrstDz5fbwQrZev3cFUj9WM44xKTPBygNgAGTL8K5ugG8JhuxL22nwm
U+6jyZS3Uk6P1ETn8j0KtN0mgxOCvh1C1MWZkjeRTZcchoJ/NelXWSTZnyNuwoEtmuQlBX92mfqQ
94K1W7STjsvuYXXxpS2ZC5WBMFnzmLuboh/dLynYTywf1VOUOOw//uXiM/nBM8B2tFzLNh3T/ycP
VY2DZcw5KlRe7yENNLFjZwARn8qWr6bcY/DtRN/tEnZa482Kf9y66BVDyn9pAqS/HIrpZYCv0Z+9
H8J3F4X/wC+bZZs44Y+pNr6GUSvfzBE7FOCXrcc5hslY0zXqXDPP3vTdmB5kWyaHSYoMyX9AJov/
uBcirfjpgw5qp+AuPoACVE9snj590JUteqREi/pggaF2B1qAu+2Aat21URGdRs/Wu3OjfWI+MrnQ
6Em+cZjWVVXZIS9WJkvUzNj3PANFxWyAJzQF40veNdU5d8p6O02eB0MetzqCv2UB3dDNjyPumEGc
mUhVzshX0Uqyw+EB7tx/zkUmodRjey9TZJdLgT/xPTcHd2P2Sb9HMs4EzyrO1k7T2ZdQwRgsBCD2
q+caZzuzId1msvveC+Vffpp9k5Lbr7AZCxe0RAxd/vqMb2IPe4dx2hRgOy9ulmPMrH7T12hXMgqm
uDLOALi1YXcGmr+3qGoJRMU41BdgFO25Nh9CS9UXB7fyneLwSaUxOU7eKR2RBcO/snyRqHQAIj31
f+BvcK564L4Cw38OjdjF52RCGb3x+h9QG/4jrPA5wXE6XnioE52glZ8sZBZ/vW0ei6YHAMFUX2kr
SXvHX7tyBexZATn/TSTrRVFxfBZ/fZUIBSrdWFQgmhh49WF0hXMbsDBmPTQXOkbqFgS/P7RojA6V
eTGvLB1Jh8qf8xp9xNRjNI/GSrT+t3k/V/k5j1YBhdrf+Z0YV3U8TQfXYOOhzHkazF1pXvsiEC9h
r/r3heJuTXpFfX0KQW/kdbcDDHYqUA6wXpGOKaQ6enN1jZuqHx53px13x/ziguS0iaVskEVAs5/9
/KKgMriQ3txuqa/VffgKBL6ZlffUhfxQeYit5ju1uigBE4AbfAOFO6RDIthp6MwVXUxKVtHLBiXG
TYc8MQ5YOs+VzvzIaZjanSEBV5+aGF4KOsF1W4NeRQpMLAg0xRsLFKcdUutIJwILfHRAqDlA49ze
27W8cs+KXkXTru1Kvi4n6BcoX8ClyW3L3SQKCI1FXnrs8vJRWvB/SIUXPd4iqC/TEQAUP1I8XXDf
+dc1Erc4Iev13Nlx/E2IZukmo/UF9t/2evAse1vWhnouw/yBAiQc0oLRQNI+T1xoCbI2XsJgV36r
jHYJSpT1JYtNB2caqMdg8wH2XdSFa6TcCuwi0TSsKH7MgL3w6gwQdN2Fu+J7BA1S368RtMZk2cUS
4PP6VHPnEZhRqGsYMVKISVvfJ8DTLKxReN/gzoUUBYR/vQbcVugDlDBfG99jy0nad2ObbeO0HheT
iz25lbZbVkTsz9KygBQNq7fWb+VyzO3p3ICbskMVsNqafgmnPD1p0JNaEKngA9leHACe8Y9R6qlg
2Y7njv2ld9Jwo+xRrmskGSGeOH+dZuZC29wpHzxmvVI3aFgMmEZYP8BY6uynwyIVlftgJsx5aAvb
3ZeF/aOG8mAC8YoaeH1oiYZe4u0k2E5vCk4pJtS/MmveGQbQySnMKd54bf4o0lLcs7JvkC/okfHS
YZBft5cC0o87sNhiTM5n1b/+fjdvWJ8zKR5EaWx8N33XNiFN81k0MLRD+BSaRnJo/V5ARsAYtBOF
TFcwN4MgCspWK0+O3ndHhSqorcZ84S3I5ZGhxnvhSzC4hNUcwrnHBUmMjTbivm+tFLYBM8psZtY8
Wx0KhFCOzxcgmTTPbj/3B9SfeaB0s3IBxa3tIQn8PGqfW96NJ+y7X2mql7f5feFFR5rJLJs9hK0P
th4mdlx6j/nwo0U1Z9lI6S7LURRgmuDSzVF56OMBia9b28xi8JpubWa3d9xRQw3xBNkbi14rLHTx
mN23jpltwARgAfXdLqaq96JNStSSEEuXD7EwXT9VKXuDe5YfJHUMik/WmnItVRIGqFryCdvKiS2v
FnIQBheHCvdbcoUjWcibxQA16TKjsnJgIDLfumjCp1gKs+GuurTHlLMgrA3vfjLEsSmM4s7D3oHB
LA4OSaAjeNBO0W0HEIMV7hvT+xw37Ni2Ygr+NR1+ziAqSuOInPyaFrvOweFwEbliOvk88u9pACrP
ccDjXACUdbFa8Ak4oRMGZHBbZ7hc3eqoLwebZmln0Oz70NkNA+inDkPmQOMZNM4B0P3r3FsX9Veh
tvVOXPM/VHLpRPLxxOJhH4cNLFSBTZSQ/yHQNIARF4l2Sg5uloFvWyGZjBRyhnOqrKCFmseXTpOS
C6btnnNIx0l/Xl4JtrBTx4zffy+tzycoKLoY0H/lPiraHB6wnzaWSWzbJRJkUC5yeXo3AeKAjyou
9OrWzIpKG12VSLHpUdxpurXvlTXK6xP8FEBYPtWwyKbW7eI53UMWS9hV6yi6JKBHLuoE5ds4E8g0
D8wptzk4R0HcwzlFVT4KuKnWoavb0dz6CgIxJQRi1sS1Ih9UenUjWFkW/ztEa/jT6IeL7hukuPz+
76b/OJ+25L4LhSQHGU3Ds7Ed/fyXa5pwBM+orfa5g/2vjXupvQodPhwbDRPF6SQKqNlmQIaKGjLE
wkHavNXQ0BzWyoGCBs2yBps7gHiaPBZJi0K9yA5eXssjdaEABwQ3tZ2MXbgavQdZhv5mMvt8Vdsd
ezH5BPUAWMnvqMlcrgJlTWAc69EUPiel79VPVVPOF+hpbx3pMWRDObgtBe6M1PTi7xxWfltL1uki
aUCQcCAVfS4Ay5jcBnSJ2u6f8CVbxLJjDxQQ9WUDc5eqP9AgKKdQw03bcU2js6EMMLQyaBjkLABB
sXgFLy9c1yjur4k04YZOvugS3MxpFGeHfVym9SVSufVo5e6KuBS4ncEsUidE4AYsDhIEyQW0EZj1
HYXPH8lQwunChynaROTv+jVJa+dC/CIBwYpVH0Lkt+rE0mlTqXHEL5EjTGChcnkviwGbqUlEb0UO
LskEENwOwET5xkA1N/sseW362DiUtWksaDoyB3JRZHWMDVmXPgODuobfoT4YsmjbDyG+rgMAKdYA
J4SZZeG2i4cUCuLQor7KkxmNevOmMttfsf6Q/IyDxPGSoGZ+uQE5ZQKowHrgsGy98Cky71k7fqVu
WJb1aytOwQvT+kZ95jyIOIqxaUWU7Mavg57sZla/prU6OW1CJJ1xxtLsqya1FkybjUvtR262S8vC
h4kaUMlOl9bQ1xtqsmbKj4C5PivuwKNo7NgfwyDau1BbnXcGX9kOVLXnKcHpWEsIVGVcnJzEuEDo
EN/+0GPLHuXaB6XVB7hf0Pln3vlDDrpQU/abaYDjSexNJ2azHHrt8WhBxXd4CWd7vKcLgy3kfaGc
LXyVvLtrWBYLAORbOa3SEf5HhYjtOMLmv3pxcd5d5yGMomCv67wNdfxn4SfqAcYqcBUB9yWwxsZ9
sziUJSMLSlGtSNtHL27u4STovsWhASGgOux22Rj3kGN+pmXipPA3TDjjmpqRwF/fN7znFmCyg3It
+GFMYK5J3CgDJA98A5ngyl8Pfv792ozaUsJzEjIlRdBGrbEzOglGXionPKIN40l0vb+Nw3BewFPV
ePIayY9m4b9Ryxr99lGWzyxBJPXga3cHRwzzTJNtK7WDNK/m/TU8s2tY6vULC0XWFYdl/KXUVAkD
JJQaqvVH6uJONN7lvHhCOoxDkFoZ0Yom+E4Fu0nXeokmuw+QNcC7RHl8Ls0ZNasU2gA04BaROE+g
+555Iz4OmHoGYzCj+jTjNlDrpZSWE2iScmX6tex2MILaSOV666hMilNR8H+8Sn6Ojk7a449dOOo4
AXa9wBYeOf6weQHzAA5blQnpHVVHB+TsUQJDWhP/YGXgpFTKHy77E2Tu8E+JukDfq/c5ooDwFypz
ETZxtQU/1AZzbI/DMsy6zVGt+t5PTbgfQqSHWw/lHKh5uTvm1Q44YDBYbbRpSutJkPOd8fUWYZWR
88Dj8HNEbc/9Cvj4v+oRvkTSHGDiYVtuu+4aJEVcY3oEYs84K5Bejp1Twxmms/lbEzW483TlcJxw
KnoU4XzP+hx662E+rRx4yWzlgKa/hLPO+GYykew8A3BemozD1wN00qPHgY33A5AY67QRHfhGvvMY
GfiXV64tfjjpkf5MaQOgGvYK9nPmS3iEDSPOcJK3BxSjltM4bWt8enC+Qxa015cGFmcwbrXvqcvv
qmIJGG6zoUwnQGjTYXKhu2APxnfXd5OVBfRgcOUfF2I7OtrcbAQ3mRtId7jITW6vVOUQmg6QGNja
PtQAAdSHCtFPK5Bru4tGjdbVziFwswSjSQzpum3nBj/PkMwv4FoC/qBhUiy8GDBZfSJ10Fw8mt30
3ojrx3CotTMaN6tvZTOICo5Fbjq/xF1RvuQZ+Dt2J+QRzDrxWheQK4uslz63x5PTQ+qTul2oekBw
SWXrQQwjfmoJbxGBW5xTTtMpyw1zCZpbsqSmpfvoFV1aa7oflO/veBprLxw9Kr0s3NdRvL/21aC0
7WxwhLdGaBvY/eIsHUvzqUWt4KljQ4YKgd+teZuAdOVAIFAHNLACX7pgR98VYMvc9+D0jmOCpzGr
uschG7oVeGo4KHfhuDVMN9bqjsMdyCccXnVt8VA1DHYG8EV6gXxwhuc8jNpnTdBLmhzmcoB/eVaW
/BWl7IVBtPvNSpN0kaUFdl/TGAI0hU1DrMoB+0HGtoCp9E+8Ae91YMpe0ij0InM4zscqoFHFKv8S
9Uhs6am9vkhX3PcRKhzQIxrgL4ssbofb1lGl9iHta3WZtD2wxUBsrRqoCVDzOuDB5ZwmUB9dzBna
TP9H2Xktx40sYfqJEAFvbts7Nq1IaW4QMmfgvcfT74dsjVqjmI3YvUGgsgqgRHaXyfwNNaCrtMYU
F0JXG6IVdUvUdAEwkMwPqrdUM9G8gWDql7N+cPICJ9qFYGpq7f8K60MLLf/VzW1vm6FGcyER5Z84
OOCTXWvWM3jLem0WRfNXnHcX/F/MvzV4Ml2dhd8HQPorxQzMkxbZ3y2ltV6dbwVb3Fe594IhXQP5
z47O0tVH43CM2gJdzaVZDmq3VjtlRMUED6/B0ft1WXIOvW+CZcNr1h3ObC5KtkEOvzkooYnjvfzz
LiI2ADkFYBADq5W7+7h/90Zmba7MsG/2TtWYhzZVHu/ePnInPj5i64NynnGsHesQZNimRXUNhnOs
4YwlRvavdu83zrYx+Nkedquz9+BCNX3wBk7d0LWDBzuZi2YToXZyrG3nAS+R75of1x+jNb8ZrVq8
Fvy+zwkbt81NhIZPiTow3c+tRh0208INlrDxcQCGsAbUEnh8DIrwL7ODMPtprPSvs+O37StC2bg6
eV2GaArVeyOY2sNcusYKSwPQ850BVgsnGgOlQ7pvqdp7TMyD5BkZI69wI0zQgsWIvIptoPgLqtyr
qEIbFkQCw7XCg40L3ab2M/OctZts8ToqlxmtWyawP5rScY+VIzDWXOuPDV7u6IEPyicPMLjo7VgN
Ysd9ZASnAUzZPe5PSCTf426YH+RXdh/vWUihNEzN6Bk+ipBq4COc4VbDUUIiq/orPlKAPUpIR3hn
py45JVSqYpIPbYABj548a5b+tY+n6gumfem2ToP6mEjWqdkNKfYV7Imzk6uo82ZcRnFIjlcjrJ+6
RnffqrWSdLeWPHVp/JVMGEKuNYcLVYCtY2ustCzsz4KXl15p8kdB/nkZfO9Nl8HT8qyxYPClOfh1
u/b5e6xlYxo3DWK0SUg1bNmnztRbzrIxlWahgjy3jzcxLYRj01WRZ945DUjG1QUCKFGFEATKttZ5
Xi7SlEuZV+Wqnbx5mwI3qFf3Hhkoj6QBS26cFSY7Q6NUa85cGM5+WCB/HhRPWTmgQTd2xpZRsAkw
PB/MKI6hwQbGi21TDF8wCn3UxKcFBLSRUainVJsyrp5w28nG59tWKVHdxZ5rzh9K0uRbuIv6GwCu
dqUqvfe9C9O1zWr2twE+Sy3N8UvbYZs5Nlb8TNl93ENb6TCKLr7ilWyRKMfzAAAZFnHTxVan6FsV
TcOGasWiWR6VeP78M6ApL1E8xN9ms/nXAD15GWebWcXzckQuivwtTPpH+VSqBj4C/xHXeuRJ+NwU
50bnD7WMl0+9pjTdJnRZaQrfnRsdSpkbXQZlOJN9Rn5+KfhIJWgJGWkBPV88oH415wWelViNd72p
nnVZlz+MfsYRhlrqN2S/V+qC5oOY3IIK7IrXTlGGPUzy7uiVQX6YgsyGPW/VNpZ7rWZap9LNf1/Z
9XTY5Y2qn++Lvaz9CQcg5KmLd4kbgfHPsg+VVl+zlKdbeVPupBUTsDmtZP5x557tHY6l23vl6I+Y
TET2r3HSlMF/xthioisD37kA/HScK+UrG9Hm8aZJkS2xyXD/MzYseit3UYu4KtS9b7z2OZ+c3vXi
by0bVbBu9g9rGpHIGWfvNbDbZG8mC5HS1s1HPALmteWWR6u3jKcMHM8mn6r2CQ40q6idILGCruoJ
CI/CkXRKHpUUZkIBN+QNESAH5fGp/ast9Oc6WrbQmvVzT5I3wbkz+/hbN/E/C8PB+TTO6fvom4gC
j2m3F4h82OJC0eDss5edoTSlV/aG96YA6JvY+zn4/+vZ+5vlB92fDf/9z5Cfy6/Qvd42ng1JQ8B/
DWo9C2wCaAVulqY+5g9Qx/5AUtwgFyOZnTUo7HEjqAwP7Mt5MttD0yjW26yRMqu68nm2JuutsVGL
yV1vvHRLZzwj+dO3s3qQJlreTNJjOW5lsNcH5tH0S7Tmlme1IfMe0pYZfGm1ce6+pP64kiflRy0W
zQP83J/ew7bz5i3H+cDiJC93bmp/LXszPTl9yanfUmtlm1SKt/YlC2AbyfSAud6u6VXrBG7JWmdW
A/dv2XlljmFD2s2LB8VuoveBf1Xvog5CSs4+pom9uf32WOyfm2mw4QAFTIaG49in0OcnJPocv+ZF
G6wH14m2RemWPYlMRqbeg2kjq1AG4x67i+QJ85Nmg3Vo/k6VrliULqrvKAvvBkAoEEm6aOMAQv1R
eCP6fqGefMSVEmws/GqfRqcP90vR4jxoRnSWd7o9vt6N4jmX3E/gWNtknUa3049aRSaHSvv8Chmh
QqKDL4yGTWaoF8Nz5s3+2mq1s4NUx9WscHLT9bJE+5rcl7i4yUUzMVhd2GBKWFafvMQ+1n2QPwsL
fVARxINh9SxM80Ezb32INVe7qIXTgSpisE1tKzvPgak/27aRr6RIV3vuD/hL/ovRBOXJcQaqyW5b
flU0/Bwo/6kNBB1UdZ6NotVuXykUJdiHLk354EtzmlSay/J7b8pXCrU9d6OGbbUrYkyzF6ClOCNW
kf3sG0g03n0SWZtg4Ezh5ebOuAxdQhrMIki/3s8Hl5A8SMqwfKy16FOnQPCz7XoI13pTxHvOZP9q
R8wSK6WneqbE+7yZyL/l08+bX5Hfb5RC9WK2zMgAmPMDKVicaHSQYIoaXOWfK/8aCZEHvgayh/Q1
RizN+/8RDXESXm7gUfdDhWyu0KIlk+lsMLC0t22AMP08aNjO6em8ISVjDbeHzQV62sT1dg764fYT
5aVLqIaTfhv1KyQP3n9BYVRtJRQuf6ZKUUG7VuOa45bxwRKB5SHZwYM0Ean6RBbPfvJxeoTAm+4k
jN1EdN6kUGYeW1tb/rXJywww7mVibj0ABnIXC87kRS4pIqLrDnbO7h4Dcv8UhbkD7Jen8jAuHrWR
NAhfA8DPoa6sRwoJ+6waw1cPe9xHtDqXNBkUC8n5dEX6DMOaD/xcNods4a8KibVzxp+xO83ViGuS
U6MI1DdsdQwF85+ZBC0ljvpLGz9JGqoeM+sWzsa0/gLfW8IymmSeKykAFTpzpGk/moXn3JVYGKt1
c1YCJfsKfcYjVTaNSKw1/O04hT+UnheevCLKDmZkz4+Vo/YbEyXS92aBUPWKZV91NfkbPpZ5nRDl
IyHmO3tp9pmPcUGgKOpRH9xXc6K6Jx1ymX0z3aSJ+uYW3vzs1ckatfSEgybaxLBRK+90O0Fqg7fv
Lcu9HRmRuw82t0wI55mdAGe1xPEONpa8K2nKxU7nn7E7ZD3M658xgeyS80ZPPenCQ62aFvhEiv6V
Z8UvcvHVeIM4oPp4aymIZjWh+SwtrO+Sl3YgRTsOuAXcY0aOfkzF1yClKrqL4hZr3uUCff3nXQ/p
Poish8gEuYNIBp06pLm962GEcx+behHdfUkhIF9eZZnxuE6HdNnJLnJmeZ6OlxiKULmooU2NMWBO
35RfY7MKjqJh1hQl47IwV7dOBDJPgkky2bveqrSD50TxwSzZtGizWr+6fVG/jvi2GyWaOinHpVcj
4gjmk6zbSmfl+CibqMpWOuUhAMjR2mqM6CgjEG000N1ddi+/Xpm5/rs+gme3lx+gLD+UP8+lqHI4
wXqkrhzEAjZV2NbOuiJFfnaaoGsvhhKmZzfH/5VqKlG5SFAeMooS8p3j50lyAEmiHlO0yTNYkGm0
q6Os3UYmRqqzSe0xsfz/lZn1YZkqSFJrtDdKGQfXNlBRIusdMlyu0r+4WQjQsCWfYQ/lulsoH+bk
fOhtXnxUFfRAeSg3DzbJ0cmAldXgjPYUj9Qi5KJ2fO8KFcVOItJncqrcZikKOC5Jg9+GasiW+kWt
Xe+vCNPA24bOAEVtGesHFiBpLcMzCDDza9EjiLkgQMd0/K31q0/goJNu/mAbxK6+4+vTJL3+Bpd5
RtJ6ih9G7A5Ps1IglWYqw7NVRN1ay+r8r0zTL4UaaH+roBQgZlrfVNhgK3jHAOWiNN3NVVxgfdB3
56AbjF3cAaQcazdce6Y+fG2s8uA79vwJR5oPp3e7dVGz9yL3bL2aRRyfUIhFem9pyqVNnl1P0V+k
cR8flIr5qi/jI43shPTOhvfa6Gr2AJp6OzeJ/2guynpWAWBCS0PMV5emiOdV1G8GDLEfJeSngMya
OAupZSyeo//RWy29N3+75e3N3FPJL5qvKWnbXZ0ACs3q6bOXzfoPvHZOJdnsLwXAlpULhGZlUPY8
1E6P9mBef0oy33gKlCp5qwP8QZdwg/35WfH7YW3XkfHhhra/IddnsRzAdabWVLFVAYL8AbGArIJW
D8y0uXsQYzsr/VyUg/NRK7l24ssEinPxu6sGzOWz1m0emS3NZzDQH7ZVfsaD/cMzk/lzYUNIwNvi
pfOBVUDL/lFh2/XZG50Mn1hY1n0RNqs0M9rd3F8zPbRfZHal2IvGilnrB2lmThAijj+bq8EIrdei
sK1XxufDjpp29ZDo7GFPTZ9mm6Rp4pWegsGV/6RawlZQAILt5VdQkhBdVV2uXi1rUN+j+Sphqpg+
+kM8BIVn57CADtPOmy+cqJ8qvYfziTBd/mSa1bRyOAYdUpg3kGZciO/LmIUTsca8w7qJdUdKbEPG
Uof9HZLOL8M9d+FPQHugj+XxVpip7ZpPBDgLFLWib3OsQGYKlOKl9CjVZSZlLMkwByvFz4NvqcK3
F61r/UQqs36RBwOdeqOT59Gxqd365YWMPtWopS4FkMY4QM8HZStVKLMavFXLvupgW7P1bIU7S3g2
Zkkyze8fbvm4kmZhTsODnGZnuzM35TxPsD6zAn9ALnLHYTlZR0ZkbO+xCoj0b72WU5D4WZ64d8hg
edZZeqVDLhQYfo67997frNrh0ehJokTF8NnVO75BfowJXmACo4rrOHpt/Gq4JKW5NmutWymZWd8A
6dlsmivEFqlOLPh0p3bR61t6Ze6S5r1XBv8/PIv8JviyexU1ZHLvUhBrrpy4QpRL1gMw6Z2UV2Vc
57rKccAzWVq4JiW4zDXPcb64KJV5hlrz7I7rmxWyq6IqkmDzVc+Wcc0Lyj5pp+AI1WTOP2wXIb6M
HSU+t6Dyr4yWPx7Hwqmh7RQ9WZoxTt4FydRkc4t5O5hFaXpdwae3bN2zhr7sDfHU6BnGv2k7HXSt
xu+nLb+Ueo4PCf5GK9vVyhcpKiNnbqzA6kAVXFJ5aK/bO29gqyu9fG2OUUMpRaQ+HUPvNjkWJWvR
+pSYv4h8ysVd7iLbjA+NYzxPU+WTuvHQUy7tx87PPA5skH3u8arXq34nQV8di13ia8n8PurFY5dX
PlLMiOEbAfNj6WsXnaPAq1vjCYxtG6oLpklJIVAsOC1+9CBsEVid2d5ZwFLCCLkzSMqmOi3fz4vl
VPnBdPto9UeCWHLIEitc9zPVrXh/zy3fx46tBaSQ5OUGbHf/OITOz4S3z3b8seavcfu+OWyRrJ0d
dw45AYTkrRIvqrpUP01J2T23tVo+N0P7LuGShPYGLsQh7ibk8tTWyF4bN+ifvCLd2aIzHIdoVxeT
Yy+1VtY7ZsV9bUftRus4JSIS61jO8XOGQNCnuojZ4zAfR5k34pKcGWh502wzpsIRhvmDRtkDZVv0
/JKiih5KtViX2gjdVy2z4NHTHeVa+tMnFzjP8R5CCDF49B2n3/BFHTYyTHqlwxhmNt7a8MkEsgPS
ZBksQwZUjeTHyFiQGwGZUi4cGqxVZ6cWdEOat8eapV0sPb8Ff/0j5aU5H70OgR07Kd1zaSvOeU5b
5/wst/egNP8r9scQ07J1vpSoe9073F+vvsf+eB879PHAqf4S9Y6/QlnY/Cl1fMs4paqZoYjgbSWn
dIvd0k0yPowM89Z1Cwq7R56hXr8NF6Hk2zP3jNX955DqnnYIeKurph81djFDsIdwYL8wRcLKKevu
O2g1MkvsK20kSNRqxjPNR7u0LXLjIWq0DOwk+8K6KoMPqGEHRZstYH9l+pbp8UYgT3OW+g8mU9BK
mvVkeIc4IxctzbFqk23VexxmFnxU3mcTiZ7YviR16JwC/Iy3AeJoZ7m4KoLigZMlmHrRMdgBMiIS
vN3eBqUpaX+5dcapOiNm8PPxW7fbaTt9LIINi68JJeqfg5PTdskGotC8k2OSdHR689LAvb5IKEwC
E+ivvb4/1A5sgORFsxk+R0BRLrIqBjFJDFTTsrViLjWse7uTepW0y7SgIIaxypXDy0YSxGHdTXuJ
3/PFMhb1yWwtr/7j/VITc+uYHDjl+j2ZWY3TQ1XvQujeJDgSSzvOivf3WFfT0y3WOEjphUqKOj4Y
BLlM1nwNF8vduC6RQkjlalljsk4yr90Oi47CLcjkhqTCctGzdh2Sgj5L6/bgbaCOaWmvuV+lFUSA
QoysD9ZtTnrkocFad1UHrrXNbCcKt1Fvj7a1MVUUif8NLBAwQc4KfhrUGvkoanS/Dcl1pTgUlvY3
MOdpjwWWv6+ZtN9RITkFnRN+UxFqWYd6NVxVfwyuxtSPay+pom/UxQ/Q//OPIiticjbek635IXsg
hKKwDPGeDCWiwjJ4bxKa+kNbeMmbRJwkuwIQmB6lCzB4t+qHTD1Lp6Vyqs4SXAylt7HseofRwbyV
Xq3BmqVCB3EtvRUT1AWr63B1e7FxBDJR+s7zPI7KdrSz5gLLBcOcwHwq+3I8I9qCvhE42svoLj7G
0u4rXlcvhUuWw32iJMBWcMVV99J2VU61VmGUBnLA5O4MlH5WNan94+R21nuONvlK4UMOkIVm3HeH
PFDHF4U/zCf+WOxgCddRPD06Y/GZZKH1nniNd+pi0GjSGYZZui+r1tpKM+q6chNEanJ0Q6Tkkjjm
uKgmuwSnkq1gUlq0Qa7oaYNvAa8SLJQ+P5ze67ZbrP+q7mxGDX6R8OV/Y8EvTU6Ja4CU9fket0OR
qVt6qyxMtjPIa/bZ/zyb9VZ5NNTx3IMMp3oTddPP295NJgqFY3sARnaUVgtTuTjexrBLPd/S2Mbc
jbvADppn303ifVv2HOCbgGTmvQ06wrj6nrFWlsq5lM/lkhlpfMJofX8vq0u8Sy1/XfaBv5lJODy2
YJrNgbPXOsK19BSYeB0kne4/y8XVfWNbNKW5iX7FwpQUfN/U6kGGSEdbhae4n6nSL8PiuLAPXdb+
D82qbdCZ6otclICTNUa9GSAKd87Wk+LvR8p2V+n1K8s7OlrSr+5PtCngMvQP0DKuEu1lmCDhDkW3
jQM9Pkex9kn2ZHfK9W9sawkyL12cLG4Of4yzOsvdgveoVmrhkb7R3bHa1Eqqr++qygDw6Ol05/MN
aF1gdnqsTM99dBZHizoKOefP5rC2lqbEpNd1w7+hCBbHe5zEHfyf2FvLABZbyhvqeEXJTOOcmpfX
XGnS01CrLUfwNnmxE2SXx7Kbv6lTuMmL0f+fl02fPC23Hod+MtZycJONoQ60bBObPSoBKtDSe8cx
pDz7NFXeRQNwQoLKsw5mO5hXHL68zeTm/aeUgvNqRLftu4ZOGsBdNE/QT9xTZW++dYqOh3eXjW9K
F2E7XUMsNGOrwRgvnNFQZNsVo1woSFur5LeJHtYtlYCeBZL/yLatQfCMVAhAmQ9H3S/V/OSqRrd2
NbZeHVrM+Qm7JNbagQq6On6WRsgKdRmayFlVGakc1Cv1FpA57rN52bccLnK/W2dtDCBpCY4VDMuN
er+th8I5y0WC8CwOfhUpBwnd3ia3twdvtwEJMT2aH2yEJuvVby+zMqwwuzGsN/qShUXArV8HrGRb
ScVKTO6iDItKfRzXreRubynbOv2uxzpa0VY3bJ2xmb64XYBCbph/Z30I1mXqpk+g/5Lzf4wYnTRY
68mYPi2ky7Ovz/Zar9r8OiK48FTXqcKiZgSgp2jKRR3RGNIS40WPYvMWkvjc+ytd88g3/4qTdB9X
MCS6g4yoiuSqJ4s11yJMPyYPljokN4F6icjFTWd7VSm1trP5LHobBGSNPaWbcjXn+eht2mz863bo
iREJhxVTssMyuZMCiBL8R9vuJ39725B0HOE2Set/mlgObksLtvRltrmtMpmHsvHY/QhVzLh7BA9W
msr+EqjRka+ucWJ/VBsbOaczpx3VJaYpc6Ct7lkBncHMXMbpftifZcjyhLwlMrLKuOURfr35fuz/
95tuP8JQYJHq/OiizPC1Z9XXQeagtBemV2PAZQ/5oua26sNxOqlVb72H+Kvs1b7T916fRh+9kxy7
yUUdSq+eDd/Wr1GSfb4lJ/tBv8ZG/FsrZx2cqOodDC/o4fhWaJHHZthsVYwlV7Vuww9ISqO6TPnj
DfcwOtbaj2a2leK5lTJf3No4xWF82/3qv2EiLEv/OV4QExCeiidfv7qGOeMeIFc5H8tx2Qxzb4+U
95uEuq6et5RHcn4lSK9GgE7RrICAK/+Qe0yaArmQGL4RaGH9wmhYrW2sJCb/gPuzTtOhtSaudDPO
uqcWt7J9kkbDTs6IIOP/ymYXADz/sZeg9J6zKQWjfENmFDrH7BrogfARKtKeB4iAC6cP0Jg2a/oV
VPHzsLQkNCk/AtdXXqTBJA82aS7KG/0hDRNzE9ZZslcWXZZa6y/uHJO+RzfztwUCkUXrIcZfV9aB
+8IReOjI2QOz2B8dbfMSI6k6sO68FGZqP4+u+RQ6ffSZFk5s/kQqpfWiz3ZhsQDnjXtZlHA/MmzR
ouhzpTTaJWp16mTLM33UQmOIAvUgvZT0WTl5s1++3eporTOYyYPTfMa+VNnj8qu9WUb/BShb9p2v
yV8DQJG3GYrrAQPlGceN7mu+7MA0Py1WY8vpWzZkHVWYxNHMF0Bgzls3kehfdm2WD2s7idwv8gz6
bMZpcObmtmvTqzDcG63n3nZtZNaQ/yz18sj0G7D96+Baof7LhxqEQTewLxgDUpjtglXIojy5ot/9
3i8tP0X8UU9StKmUfNkbVfvILMJn6UyRhl0VRV1fpJmQDl8PWHoe5EWGowyLfRhMtLzA6jUFFSLT
oc52exWMDt5XvyZXyGvqTnGpJt1nUaMK60vEXx9Elvl0jzuFS421sR4kJLN00xvOhjW+eAjn6msW
58Ye3EHxwDYoSTjz4rUx6uaHjPCXDl884EcOiht2Vc467NOvPoeD/a1DBsqlTzj2BrHzgVQs6qG3
N8jDQVh8DZ20ISWcAWcOMsj+ujnlx8oHrA7edTm0+Wb+PECTxBp1OSeOZvpcg9xhO09J3fUoSnuV
e0blHN/5ZvEjvd0CGCi3yjjyRBcU6Nxx6cSu9D5m0rH9dSLWLrdPz7Wrzo/4xHh7L8uyQ9Gk9Zvn
TF+Ru8u+h8b8uZ5anHRB3S/Agd8GiExNVY6f/TTNXwYvS7a5Y2KosVzkboLTyaynReEDjMJ4yvoL
5KoA94Ef1A/IROfjZy1Xqq3rgxc1NT4/hVMmG0VL9a8ezICy1OIfOLOD8PRK7ZnkQHK0CxUp9lwp
ySQof+te5z9FPshCzwneA5RMX4EcpxerRfRdjXVUiDm1JlgvNkhmMn8N1niiEHiVGLJTuJr+ujjd
cIm6CuvLXyEZ1npKs/EKRL2lw0CmBzLF3ja7CpOpPPmeRl97nCZ+aNXyLRv9+FXRqFEE2GocNcof
T7hOoBrmgrOu7P4Bl63yFcb90VsmjRyDl6OOgsBGmqTda5Qdff0szar/Gsf99J6jcfDgcwsHjYcg
GeB4glnOXkYhBfdhG732FCY2Gwhn/vDjsqdoo3Qo5XBHxaG/3SH88DGorrGTuCXq+PchHq5D5Uop
pv6chUNy7iI814OsPFQiWI16m7WCIf6vdk5aYRP1QI+7wYTm33vaSjCdoRHOZ8ta0PALPPTeFHio
DJbeKgsM9jnRJ+G3xxgjxGzXONJCKk+GqT/6Bbl36ZRL+M8IaZmosR1tQ/05Ikzb7pCMMfCjYP7m
JtVwdmyreVHC3ryqkbXv1LR9kRBQgHpXlXa7uceWh8rO3vTNh77YDfRm94UUTvoEsd9+y5ocW3Rs
B1IlR0AUQ5y10prGhwlzbquHIwzJUHP2cTE2O76ZBUoybbjTVPTubhZ+AXQNvEaW6JKZAIHMIDEf
lrsYnoGNFci+jnFzGxEsfUf+Z97jHjtspVksU3KVWe1RmnYF3gEVt+l6G+xOq5Bs+Bush+hl6pST
5vfBR80J5ML0Za08fz5oVf/dNxIFTw/4j93kqRul8Py9EB57JUJVS5oLHVKa46wZq1lXcYI7l1X6
ct9wyR2C5rieDNa8kw2cKV6F956I1AG1cYo5aR3mu67ItXOVbeY5GL7avj9umVXaUxGjQOKl0d+y
WTMNJJDVKHCfMUaNzpiBxdu8Z6Ne4zjiknVQY/W9szLtqmAoSs3MMz5sSvL7wc2p2wlopkwQnJsG
/yJNHrL70t1FfgNVYDmRKaFiXGPUj6R1P6T5i7NuYbFlusWWwlqsjbBGqCD6yCkf7cBiLRdwx5Bs
TMwbbuQA21PytW4H4bGrvpboxe1L7JEeFLX2Z1yBuCVf3q77uk+3XWIoDxLTCwPXmJK63wGNgY+f
zWX0fYziJFs764YzlpnBznWCHrpahyGSV5LplFuVFBYwbC790vNfsaGj4pCa08sfY0t5iwT97FJW
tQs0H29qjCYoi0wq2fUsTi62jnNhrJ+ww4UBaVU4rvWOdYn1JH8q82FV5cN0lVYqIaXQt7ZVBhuJ
td60ZJF6lsKOvG3RBNV5lETtvS3BJJj5P8ntbVBUG2tmlxYYPM8EGpSfFcjCn++QYJXsqmwaH8vO
UVZlgUe7nLflD6jrSXWhJHOSY7nESaQNiLE73koWe0w/c7wiL/fFW8L3Zhd0+SZAq2p977it9yHC
S/+Amz0zj7ZdpY5/AsqjBYh+v9xA5zeUueDPk7rkA7E8CNbXzKmb9WG8TTlgO8XKGawJqb4k2v6+
YZVda5+Ag6xTN9pK835x0CBRnN4/qygOOKssya2TWsYvc5jUDxgScdZVx+WEOz55WvtDmxz3ePeR
aRV8P1IHrV0ZBkZ/ekoa08EW5eeT82D3RxOYl7fXCjf5EtgFCcM5KrZJwDbG8cOPPHO1PRACe+8P
jvmu+OlJkIsZG7A1oAeMeOwxuU4jxloiSKImyZGN77xVwjjZu3HfnjtjVtft5Iyfw4aNLqS84Two
ev8ZswZLKd7w5NiXejQ8eSP814VamyhkVvMB3LDwcWdPexqKvHhZfLlYqtOZ+RDR13fFa78hSNbu
UT2o92IucDHtbvjLXoJ61dR7MRb4IsFsxHqn8uHXaoPVPsCIVmDKgXVAGqlh8wvAJxzb+pPdqrsb
6AEx+P2gRsatWeXF2enq+BX+za2GkHHqQXPLPEnFILYr/9m53ssLY2P2J7YYMbhpVuE1zAP8XAu3
3sr4xjBH/M/FyiqiAoSZhX2aSfjeC6Rydz8PSiFVmtWS4gnRNBWM2P1H6nzkNoCLVFDNVD6kY8GH
+QtQTEKk+bVHKwg394cEYiYv6nFW2OgCdE1czkRVODTJOzbOwQuUj9vaHc7TLgYv+CjLdl0Z3d4J
Am99W9OXxT7+v4yQnUA1FumFTcPlBjfO8YIuvempm/T0ZUqyZwnbVJD2LSZ1u6FA82Jhr29EwGNa
hLahuhgd1jh9DKhEIvMibKI0eF1ILGPxzl1NfUiC8T1YyJquH0XbvMr0owp083PXP8wdVM9aCbtD
iRbxTpqF1V+qJI/e9AkzMy+zYDEvT3eggeG8qPW1Yxf1sry1DL/kdZthv80UvSuVujy0gcP+Erbf
XvwaO6dXETdFnkqa5liUz3qLR0/pwN0GZvTiYuJxFTfH1mrPg5BJ0As1sHTBw8T23PFYxBwSLZ2l
N9WndFstTfQ5prPexfVKerVKjV9KDmfSKZc6RlaHk/ujtPgggKdFOEufDezZ23Q6p45vXN2qJOUW
VrCvivhvCVn6DBrBlg4r+4L7aXic8PXB30F5C4KoqD7B467W/r7syukvwNfVfujMbm8kRveXvw9Y
Rf+illXtZxW5O4mS0Ar6/80IW9ul4zW7oo2cZ9i8iMH6dfAUp0V5sKICWKHKr7/jrHFB2Ykt/JgE
u6ZR4QsuHb3dDBe5A3AA50Dat9vKrk+po8dHWx8ClOaXp+/PoGphZItDwRDGzrPaGT8EUeMkfr5y
3QBRMrfOz8yzwVYwOJa7M9yh+Ap4WtvGllGcGgCkp95CZxvdcOR8FwA5ErCrNqrqb2OrjxCVUv9x
Mkfz6GP9sYc1Y7zK2LK7+h0ekr5q4WaQZO5Fy2wsOrNhjXXHeLHQrbgYy8We0XbeNa7froD2Ac1p
rbC5ph7ub1rI9qa3+rFHwwJimurhWafMqX5hz24juaCABHCaMxt8jLqkwyin5mwtF782ThH5yX3k
k/1au34dnwtl1lzszri1/LBFC7NO6kPTo9CKj+qZHDXiNnJreWnH4jXX7ZFS6G/Ze0NzuvOk6atb
Gj9ZfBJDrSSjL7e/uu8eidTkOUZKO4WzmAUzEmSeGR6AQ3zODKvCyOSfC6fcZlxJe/Io26Y9FRur
/30I5s717YmqnbK1G7O3/O2x+7vgYGW7jDpC56Tot8UAghGBAwhuVBiSmklxFJBNJ5nl1MvygwyU
oL/Ah28QnWW0qrr50Vgy1dIrl2Ho8kONfMxKOvTQOtYAvU+TqvbXYbm4gRGTUS+9bYqAx/XeIXd+
WJyShtOqdIahgqXhMqxVFftsKWgwLC2Jy3hpdhpr1BwgQiVN6XCrkK9lCM2vBvH2CMf/HX8JlPaa
OnyUi8RzC3J0iX8QWLl/d6hqcbCSEpvjpUMGy50Rl9nVyq85nm3mrVPizpQf4HtiTpgahz/yuHKE
SDv1c0pF4iAtudzPHF0wfcYGz92PJRmEN9OLsv9D2Xk1N6506/mvnPqujTJycPn4glGkSOUZzcwN
asIe5Jzx6/1gUVvUnmN/Zd+g0N2rIVECge613rC+ZFLwh310GyfZBLMV3SlJGZwS1y+3pMTmL3zN
j27jR7+0ji0TYNHihSIqxoZxE2MKMOmPnTfqKwlBBJQsjDZ/l6uRiK3X7ewX+yJwtA3qS8onbY5x
Hm+6+FcVWmuo0VRoWmBU+N0a380MEHxlG8ozmhPYDhT1REJENQ7K6PFqLI3sPlWLeYEvHoKQ9V6c
a+6tUELaSaCC0cdm59bAUJa9mgRD4/vYnGttXFWp1R+RxtLWgQVPDNu4tbBVAB6yv7G68MX2g2gf
AIM58niIjnpAdXEaM8pBXXdr2RjUGstBzlytz27TmU1+ngx3Vde/9ctg3RnprlapXUjzOirzAw3d
gIZa9O46er3K+w+s2W52rMufbRuLmcZpuwMeGMHXukbFIhleM17jt37X2GvptnhWsIbw6jOMYOsF
uMneWiRgvBFHGoDgoLqW2W4avSitGj41FVoXpoN/qrOEWQViCe4U3ks+RJIb18zI/0OfhOT6rByc
0kbRmFTKJU8ydI/hHGtU0qCRWA03dDEeqeiw5rZj1oysAdLdH8lkvXDXSdpp52t/niKyt1QnZQUf
WMqO4l11nJO4qzZuUjs3Reie+yQFZA4fFV5UvfCi8g49RSstx90lUrdsNOxGJDBQy5weKrt9JJnT
3gq1Sw55nidbHe/ezZXzRQ05O5mYdsikC9GrYKq5TJW+61QNc4dNnPAMYH/2Nk1Gr3HLT23V8qZE
cuZWOHWlHyJNGyflWZr1e1OIR4mXvI1K88PowhkWN53rXAlWM7s4C0vpGpxoZbed1YlPt3gDuyyJ
lT7ceosBsLX50Aj3+DZhDO7GlOhIPLB9T0zt9nqYm1D/2OS3ACHwHpMVpIywf/85y4A699EmbyoH
QqBKjeIx1Ef/aMJg3qADMn2Lg+GsdghNN3Fd72Wr+sfOVTa/4YJkklE52E2WbtvWQ3XtfaCXrfK1
LYEyua0NJGJA2yJUiehAvfisYVvn37CJeJSW9IvpmjSvEb3RPk4jmIfVdUDilFn3b3prfPxg2CYh
1YRha5g6B7JBL4JWtxfcOq87vhhN0pKIo0nGFvtZp3qRlhyQZqQ0MmOULbPaog3PyzWuEXINdEHe
riERyzWuP+V6jetPWa4BOcW5nUrzLzXXghcvdT/ZgCDOuMKFL1EFwX7q52ongxFY2VtsQvBFWkal
TwGpWVDbeJIuj13uek6j+dAvETXqd2TMgOXKaBUWzUO1mB6+T4cbsm8s6IELSzuttr6Vh7+RiaDu
hIX5ZzXWTIrUrXpXKFPJtsubABmV8z1fRiqxXqa9xvP81SNleDSRAql+NAEkw5Rqt+G8uoVJesv1
p2+VQRV/nhJc1tE8becYNbF5QKqHfkfx6U+b8lZFFoRbGs0AzfDznWDC0hjep6FpOOcKxow82D/a
Mu7ag7cWbJmZB0+h6cQb0CyjtfKrbDxOZfBo+gVfnD7qecSV/gOfQf00OCk75do21mlTRz9sz+K5
39uvClaq+3ToipsstsLP7GTPEtAC7l+zE8Z+DMsdjHuCg9PCUHH5N527EIMyxLGcbep69Wc3nl+H
qXV+dYZ9iM2i+eoo3bTxl1DNzubbqfM/hIpW6D9DeWVGx47cR8FNeXKLttyqfql9GSBBJFob/3Id
I4B13OUviM8Ne9efowMsI/MRhA5KSEtImbirNHTG7/lspSx/hvCOhWBIruhLY+b5mjoOYD2rL74p
TejdItY9PmWqW57DSrm3ePM/SZeCHcOmdOxo9/eEfAsET72XUZCLSMsUwM+LXs3ZwY2WsqL6atzI
sGnYOfuP75epiqeFIKuwqZHBoEVTpaFGvUNlP7rpZj0DVaDF903d80xI0l49tQ0K2ksf5g+9eRlW
PXwgKy/HxriJFJ6F3MKh0Zv7HlHRt5goU1VWexW31HWi/BilR5pDwWgnRJju5KoqdGEyTAd7SpAt
HzT25Ut2KWnNclPl9rBV/AV1mKusV13g5X4V5Pd+iYFg7BXtA4pPIV8Xr8PxieYEm+kBkRx9j6or
4Gtpvg8keF0rcGlw8lzClv5AjdClzWCexK4LIVHlBjrljnWUK13i+gZ0Y5O7gOv7zkt31eT6R02d
/WOHKhQs+KWNbvp5SOuG1cl7X2RUb4ESLXEfhisqh8pWhq6HwjdUa+01Sb58gVI4OREr+zJxVJyv
dcs92oHeJ6cQJpnPTb7nYY/1PCkMEhG86NeTHgPQVQznLGeRZvuoMM3P1/7UHOCdhzwxzi0uxass
zca9neTGvImXTk2bLlOk9WFgUNxwZXn+sJcRueLQsROyC+rYJM9ihFHWWTF2+L+H4/nSk+bGcGkD
8cid7jwtY6lEy5gceiCMjMm8a687dyX7RW/buimCp4pFkRWr+KdWqQKEgXZGASMJ4BzywX6gRLCU
l7ai9s9lPdqLvYz6pKIwdFuMzvcmRPhjzUZjAjfatPt42EgmR/I3+IW6ewNXppUkfUrxU0MR5H5q
u/ZWQtol92N1rbvP8lD9IOcqV1li2zJ9i4XEfstn8c5jmzQ4gNnJUX4Z3Rq0Oyo5h7jx1SfpGiwY
Z7x1TNiF/LoDGilPJpZUiV1ixbl0BQ6AEhdI6+o6izLsz8b8lbczBRw99R/rJvzitZP6leSGv7EG
GxWzqSu+ZPGnog+0r32j8UxtICdhOql9JcmB2GJaveRjOZ+0yGjXMts3CuokcOXu8rS7H13UGIbV
BS1HrpYbM3DcI1toZaUt3BZolG9N8Vm8NmX0GiymjE6EB2Jaz5Axy9nYZ2mrUpruQHzDHfuumM2W
N6H/lxJPiJvP+ZcyCBANGVKqb0lvHUZUUtbFDFBiZq9y7EerPkcJPOOgt5wXOy2aVaJ78S8kA1aO
WZi/41h7cAal+pprnrausLmCUOWoe8dDG9+xGvj4TtAdefMphyA12z/PEvB6x74OlMO/j2O5VOwG
ZKZw69bqR1SQYff9GAXU2frp0gjLcjyz3jdY8QeNZSBehVIxmK/jpeh1OTate+qwPP6AZ7Le2U9a
4p/KZcZ1Q3vBQy0DKW+cnZd6y3/LL8NP8BZ3oR5Yv9MQQ1Uq3N8ttInXvdVVT20R2Ts1tJpbyLL5
Ka+UbKeR23qefddaqSYZpmW6A/Z5S8Up36k2pI9fuKo/2fhRFLNnHezcnyD00UwRuFylFALuWN3V
yGov+OKlSnY9aEP3HLQO4Pulv0xNf5d5prt2AlAeFlC+y6L82pTlvjSrJIzOIjtwbX4YpQh9ltW/
jPaF+vuNC9s4CvVuJ/P8be6a3tFJobHcyGm6tIdpRINCTv0sdt+iAnRzjknJZik25scBM5Ic0jZ9
gxX6R0Ab9q4YhmdnmBFvWA7mmLDIl1PVdN86r8PSNyjGV71sdYw8/p7W2hEsfTPAbLFmVXJEBwTf
Um9ub8ekte8rJYUCPlrZz8hhk6BW5p3n6D+A4Wr3rqkgAelCOrMhJ9qAWekcBrZuQWK7u3os9Xvp
k4M1B3euzZ7cqkq+N/Wo6He2/ShR7XsoSsQQh83523W2DLaWQ3mxsp+KriZB+jfsK2nxUMmT9nSB
m0lziciwdW4LxG/gaYEAXQ6y27xsPP00p5DWxzvpu4bkJZWx1bWNNDR8L5g8WwmsEMGmRDx5SIL5
4CLdtDCPugrT0M2LbDskfo2sfBJvr27VYEe8+36ej3mZK7foCkHIiXHsuzG1wIRmyeP3rwwHp0Ew
3KFfltVqWODbcvjQ/nAqQ06hF8dxkX0age14w7ApTD/+sfhI9ArQFMsFT4n1QQUrNWkOGCLn+1HT
tRez739JhOPACEIs/ksOImWbl4VO5jPv7hxNU9aazlJfsRSAaU6ar+G4lSfI7fWrnSwOTzC0jEE7
xhl/CWn+16gIGsEXpFLfoqJFSlaiqMtVJzDHci3p9gdLO+I2EiKoz6WvUVX3kEJjOyTRED8pAKyw
OtDCH24OAMemus4aNZqPKIi02z5pre/1JzVIoh+GkSAPrBvu0Zw3dcRuH/ottDgn7uDrLcw7OURK
CzE7VbzttY8cGwy9JVr6kOgFlyiBcZ/6W79InP1Y+J/+r9rmea8C9fbhH151zeUMIdfgfFFIjyo0
YyQmXlBF3RDUtway6Yg7pcYATIj8dLhzlvw0MHPy06ZkqaUjlDR2VIJjx2jS2WBAi8a9ZKyTJXl9
meDoGpTaWNeBUVe5fkJEcK/0nXqj1foEpHZJlyMQRY68A3WGVlKNRmNt2Tewy1jfjNMXXkTxYUZd
chuoCBR6VYJXWJund+jBjndj45GjMPp9OCB/L5ohIgly7btqlbSW/xYnIRJ8jZM+CZa+iU0C2b8F
LHaNuV7/eq14wMawzFqdYiL6RUIMEw7ZnGjxps2haEtTBi7ksUpX1XP04xpqVn62Gq0g23UT211o
X7F962LEsfIVq93aQIRvpU/O5KDil9Xs5NSINL5+1/BAz4t6JUOaF6bdIqn2F8uUahculXM5JFIp
l1NE6Jg+LZpuID5feGlUeL4S+CGmbnxirtPlTKbI2fu8yxQ2AW8/xsnGn8XIq4NdIPev3MqIYjnH
BX8gt7h0XUadC+p2ufFhUDjHDOLT5b6/jPPFasjC41fjGG1z2/ckAD6ejrbxWEZevtfRDLqVGCPM
Cv0kp1poZ8dgjGYWG5NTe/xVwqxZ1b0enoaoRV3n/cxlHaxApTv80R/LjGvcdW7scd9Ww5JKfL/K
NU4JyDkix/IPsYp8RgpkEa9Q06aLdrHieDu9UZ6Kd0GLD1oX6EURzkZwXPfyhgz5Rmz+ZOh0GETd
kvu+cHOEoJMI8LLT8MsYALxupdPFjmL7pt4Odb1cNwo0gzbo8xspVKJWaO1DA28SaQ7FlJ5JRP6w
5qx/CUo/fmFPKENyUCrt1Rtm8ywtuVbkKy+qqxnbro+VV7sq1jFI82+wpuPdOFn4d4LHxIhC30M2
tVbRsukM4xlMb8xulIeWeid9/bIlVUBCbHBEHraR7EbnZTeasRtNEOzFpXzZ7Jad1gGeJVrmTe+X
9niDY0lgHfRRM+/lwAewV2Xfc6MsfY5WmfdzG1j3nm9uTa9Cg+A9NkVm47Y1x9trl5wZKSkwp++w
fF5igciUGGdZ/QYWHhBJEF/6Gh24aYMmz3iWQxsH1ikvtZ4dsR6tRA6eKnV/YwBMJiOALV2fadkm
tsfpIM3Y9F7HLgseIiduPivFMVzc6Wo360DeOVX0zXYjco0Z2sxTQjG3N3ow7V7HSs1sHd63HKY6
/j1EqXGUlvSXk7dOcpdd3DIJNUDnjozDtrGsFj8xHfZKqBXImi3TZQI143EX6cguygy37SlaJqHF
1j/tw+pQ5+iDrfB7xix9OVzaBnxyS4FBDqQyTzcycjlN5rBghV2ZO6sKfyUYS7JJWfoignZmmeu8
tdCWAASwZF9F7TXQrWrTxIinXfuubgeiDysh1RIy2xn3mDs+hWTPjrELC1UkvcElfgKnkj4HxRye
MkwMkXJEn/u9P3WQ2fo/9KOyFZ7CNrkrxwBVNQeybufqWxGDvQrENlJZlbbp+Rpuarz3FBDwwf4a
KbN9FuEbyAMuuSCVvbRwMj1wk3q7NnO+N8wEYysaPbANqFik5g/pE52eXkR+ah9srznpJ7uu9E1c
TuYRG4GfReCV30OrvJzEf5+8Dy0neIFV36VHt/JvlvOt9IdzuyAU07puH5aWoBnzf7TexzLomWuf
v9PhAlQw8vG3gjo+PqSLslcRo0Y7xeYXwTJEro3HZn4jaouxjuQi0JquXhjkfgpY/11c8e9uiZFo
CSDdL9HjMJA//a8XkMhmBJ/gFPnvOplZuZpQEF2zTG/UvsSFQ5umWzkzjYDRSwxuE6mylu4mT8yb
YlCgqxCuM5lMSYrbKnZ7bxf8MFGCrofr1aUPgh1ipNmXyW/rY4Qa6EaKaW2kAzKskNDu8Gh81tXy
LP3hmClghJKQW4Sam2k4p8ZHCJ/df39X2yN1/KU/Cfp6Y8xVe0QoWfnySzqNkN+YIvceZfgY4iIL
W9bSWFlY7EMWUMtroX+S7nyCEpJAf758XvlFLx9MTi9/lusHufxpNIT7147BB5KgHmWmrVY1+Sob
oqFdzYNZn4y4cbWd4VWflKlW924YNae0ZHdio5zPOn+HCor1jDsyWueG56xAz1gHXLrN56mGoJ47
drmW0TaC4NCVWxL6tlevEaRCAPw0ITB+0izfXPt+Y61rQ0U1+H3g2kzzYG5WOKvMN06gHQP8jO11
mU/B7b87dRHNB808xMUKnP98nLutdNlLv5zJJeSs0hE+RaMTaaAZTe43/ksT7UDQKSepNEoFMjJ6
+4CW+DfTHNhiyUBvuMhOBqWxvXQWSfxgli2GtqBxqw0Kvas83uQZPk0zUhjmKkS4+T6exx989ODQ
jGl6Xy0Hi6/SvabW6ClYi+X80nRaC6x2gY/JNgHMR6HCoQY8xQauwKb/84/JlBVsMDnoPSYA+Fcy
KpepRm8tv4F0kbI5oGehngxPD2+Nwl5sLLSHfiw0f+X65qZT/PCulWaaz+m6TMp0X2S++mAigviA
hJQFlpGdX7/Mk8lp7vp3yOm8dcncsmy/p85QHiVMDi75jy08Em1z7aOeevktQMksnCnv89jUaPV6
Rr6Pl6pNjW5CWn6TXgxX3nsNWy++JSq6vtLbldESO+u98oiVeb1qCgRemnHQv5V9fW6dACxDgXA/
brLZX30ECgEUqv857/RyE8euch/ZvYfXXVcfw1p1To5eg7vAeeBZrmQ2rCjTPq2aCMQsSOpwKZkk
2NTsTMVNX9jepIs1jPWrLeZ13s3W90FhpeBl8XjfLKK7Udz/aEc2irWto4hq2qD4jKh8TIsO8aMI
haulIIjrCtJuS4Q03yOkJZOGxFA3TR49NJiiXB4NpeJ/Nts5e+TrNzxGSXh5NOgt3gh1pFo72SiP
pf3ZzKr8MQIe+kcUylUW7ke4L2RxympseZaHWfCkJXmDVgst6TKWxzrFk6eu9+sP/VmPAlYzYDYw
LKaC0xTYw2awu/GMvvB49jI0XPPIJuGJ4uQWl6ExxGDPeewCo7jsT64bkA8bkjizcE2SzcjlNEsW
sxbK2isP5/jVBPf9oXbJ26kQ6LYiI2omPRlk3rWLzqhZdwkiCeG8x0F13OaGZt0Mi1Z3PH7XxtF4
jdzZONq9VgCAwk8utHmHuElbUkDUnMfIBOCz+Mm1iQVKYFBeDBt8hUGe6DHRFyUflxSglgX+o8pH
vuiepigU+fMvRBfeImMvfYtEWQj4qknWUTAnOFS4rfqrmTc66YbzhfdwoThonwe7yc94qcGMECbE
hf+gfQ79KMcFBYc8RPfOgilQzW9x4VT3LnsJf1W6Fe8J1lv7C0RB6QILvNWSt7to1caxskfuExSG
Z6cnYS+Bx8ediuTFU2Sm2iGzh3kHoyx7JVlzskuLPac4daFqQF6wKF4zCMUnCB3qEzdCceoL5zUQ
QjxmLNYaeYRmL6O2pc5Pv+RUDiRsKxBUibPum4TSRaJWr6RpYELWyik2AVyskmHO17j2zFtPSYq7
3uuc9aD2i7AGtd6cRM4DbMfwTjPMaC1rv6Sd3wZ0qh13A2vntVmbEaawi55sUaG+n/vaM5WacoUM
tfOrHUj6F2n7Q4FBt+6jjApkEJqHQpuLfcRabwMrc95o+TDcmupYbuTxYibVox4YzrP0t+xvSPpQ
cH7vB2N5Rlms/umaaf5aFr2SH1qHIpWjtvkZsDTCaYucH5m4/DzW4MCkbNBPKwvhmDuAIv6twvJW
cFx/wr2WwcCFdb4QYa5Ir2jwyiOKEhkKV9th4VapDSVZI/dKjFDz+GYsU/umMRp4wUjPoSFDree5
9kvkvYZRu3Nc2z6XBqVRpYX8ixHj3uqK7hU7i35fo4G03DvNZ8cA0lrM+QO4g2HVT2mxgdtuAlW3
tVet+tnMKlp1XmPdZME4UcWjaaCpRMLYfSwWEana76uVNkaAwZfZTYQwkQUV5o20G0FCgaLS3Vyy
rKqVv7UvpF8e32/tD/G6oXY3ejYY67EtJwQhY7AYQNI3vY72nNMVwS5xans3Ybj52Yg1yhC8iQ8y
So4hQbk9t84y6sTmjdEn5VM2ODZC2zcSBOnKedCq6l5ahh1NYKpDqn7L9bO+Jseaor2bw4voLKfD
tsHLntWfAFT75345mDnyljo6VXtp9rU7g8wuvklLprhN9OqYaoCLGvFAmPp9jMziJio84wb3L6qg
Sx2uMgroE0lYraVeJ31Shxs8G8gCGvHXfkUJtd2SAr3YMkqsjOYJwNslVrry1AdzW01s/vmbr0HO
f6ryccKYFTwDHsPxpWlHeEJRORhB5Of+nVU2n6UEQYXSv3OV8rOUK9zQ82RMqhXWEukQKeij/8O8
5SoS6RcQVy3qY7tIzfayfJRFo6+gWO/YYXySZWboh8Hey8dxI6OsStOH2XgddCyFFyFlOZTIWp99
bdhfE342enzSdcn34QXhYWXe7/3aQ8EmKdKbVC9e/YWZlobmcNO3YwwKEt6aFQIhb0KtJvNJE4Ls
1myi/iU3o/7BwlKiir6y+PH/coe/EqAbvzIFt6Vwtspn7PCMXQSO/ZYNEEpvgbU4V6TNZ98uf3rx
NG/cwG7WyIIXwFdxb411zd47IjoDfvwfbRlPl/Eu1fkKV9BF/qa/znVfrISQV4Vd84SHCk+fcjpL
V60UyCvG+rMQ+OQQLJVX0pDowi48v8vh/3NSGVJsHIWNq4b3XjHz62Sxs42bzj24onegd267eWPo
9oC4d07ssbsr2grgyqR8suBQS/7Xdm3zgKrOtGkm1iyYMUTz5zoEHZiSGNqI/InI012E9/ppQ40W
t2XbsPYw6Z9ts3DO0SLQJWfwppxzW/HwD8t22v4xICEDdRb8m5yNtPIMl7p0RCQknUx7GyLPthUC
hfgLe+YOwZEGhA98C63UbhrKhUcNw7RpdYWIjbl/8IIyOgroa5ZRORUoGWkAwP3jP0YvV1hGZJ5c
anBidWti+8pq3+ElpSpg+Z2qz/ST0f8cebkjIk/mk5UFi3lDTpdEaasVSAGyyWgAbWqrJoAenvWT
vrncTNIePUPfFAC41f11/HIzDUl/dxG8yEYP7omGkEfQt8ptPGvqrkvM4EnFexQurtF8HQz3KRbV
aP5+SWGpv32n/6oiTfwlDXP43XUUPKbY5+3HwRluRkv/OY/dcytIqsZuMBehefkeWrFu3Xb68ByV
ynpu9YuOwAUPOvL3WvG/5Nkq+yxXiaM7nGsvG65LX5pg2cJqp0Zg3AB8GTQvwziqr92G56fxSrFO
xzMj74CUeMYrJrjqLjIaYyejtYvNlhlawEasDoy2WaKp0HkRynEmdgOL3bSpTeGt3eIcK/996evr
OF4ZNjB5aRqq8xYiTTnIVfZAiYcbbVYTdV+H9rfZG4s31CufRCP/layrJBs3VYqQFRrVbbAXErgc
riPXPjkbhCIup1qHQQJix9CYIu2oD84hDuFiOa7xl66op6Syg195AgQGBidIs+RHnyr6N7vK0Rjo
8+RrHUCFn1tQY1oD1AjGWPw58JHyG0lsvwyl7q3tLoWqqbPcSFN2VHPIYzErxzvNs7I7CmCUX+vA
/J727j7NFjQfRPyoq9Xvvce6XM8a+wng0rir+IVvi4lnvF1TEhbLs1bpkoOijzeiRyZdcsgW96Cr
KdoldjETkrjBNLJDnyY3omkmXZUyfQ4Ht4c60/XPE1TZLsF22lusHSE8JVs/9EEJLE0Y5fF9GvZH
nzICwlugpiklK+ROM7t/Rs+vPvjaUlRerlSSBWGfaCwuH0BetXeg6xXyGlSOXq1iMHg7082/XmGv
cvYhLuG+ahHfmD+TMTGWHZ4XOoBIlfBRtnRJj1wefDVuh2VHKH06wpW6O4eP0sWNisRgxqtPBicE
1U8QbD8jqZq/RE4+k3aCN99HvK9cHTfbiTWL8KFynFnWYCSqg+Gp2UsE/nU/zka2UdRB2emVXawL
JfAKeF+RdkJid+fPQXC89Plp/Zz3g3HvrErDLBD+ySwsNGzKgcsazja033lVDKAbjflhsKy/pJtq
mcdT2tEPRl6EL31V7f+wIbYiDaZNMMPhXerWckAOp78bwwRbXOutS/qzMtB3XW2ka/75PRC1xaLG
IWd0Ehmwi7uWq9Y4zJBmW4tKWGBFPMXtPF91iDtQP4dZXxb1uZud4IGnYPhQLweziLy1aQEukAHp
k9EIbL26oDuWeLmEHag8IAxw/H9cIynUH2PhaQeZKIOGPnxCks+40XqYOIWLg5/UZS6HzEIWY5HQ
kENiNw7AEudw7ZKza+1HmoOl/679JyjD+c1lh6eFybzPg9FdXRDm2jhFD7m5sTEaa7ZoxCAAuUT3
TrN/s+w02MCAu86t56EJ7Oco/NI2/vAkPWk+jKArmuFGxoJyyo9K6ZIID0BYXvZQYJ/n3RXykUcT
t/+1LVCPD+CQtsk/U3QK9tcQfcRuGeub9CCGeOhAWkDRnxGzRa8mKAIs+UL1JGO574ybqZybvYxG
Lqr1UTghtwtw/EWx1OpuirTL1HrS6lXWLFjoMTDX6EjkFG8WTxabnMYhc5O/QnQxmi2pHAD5sXK+
/A0xztymM9qmdaHZ1J8B6qRgHh/KoKzvYljrVziP9Kt8EjhoxHqognyIJRPyIdZfzHGvsVM5/gbi
DfwYiSmjuIOLPe6VSSlYHpLS1fzsZxOM1UNtxt0TOMp76Y7q+C1KcA/6XH6MMvR76Q6pUviI3m3C
qjGQ9Rm9o+7jQcry1gA/UTZrMt7lt6AxT1mCcV/bDxtDV+KfYeHOfDmi8CVLOneLF2GxrifUJVGz
bZ9sVBsPYec1i9VE8ySHkZcrq45e3cMZwWs1diFGonz9EC9o9s62zUu9zY7ZiMfmPN9I0U3qZ1KD
6wCujuh3Xbtn0w/wR+5fJejaX0ROutUwr9pcB3qstv8ualaNDyGuLNyND6pijQISBogDHguXMy2a
7nCIfUot5HKv/TKosw+59bnNQ3NxYJA+OcQunNHO0X+zt+3ucwekYmnD6iLP9Dqq/XxLeiZZ48FR
vlYjuqC2EmG2YTfFKww5d+WkZnaS0WA2d542xY9diiantUkLP9lKimYewl9WWPkH4X8Ip2SGfbmz
HM9aX+5IN1DsM7yNywQJSUeclxVkizE7xkwqt33nLGeRUrjnIdDQb4pn9zwtZyQe3I+jsfmZfFOw
xqTe/IISyUb8bnzWqpugHt3TqFX6veuTuRe6+ahgDFhryafBxQ3Db1prFwDRXtt96xzA0ZnrQGn8
vR/wguS10J4GrJTl3SrvzCiaP6FEl5+lZSz+y9oIr1Der8bizsxvIGNycDG8Ap4lriZDQvq9tsJ9
n3fGY7scbNfLMchW7UMw8wZdN5l5aoD7ni9NTzlQBvQfJNYqeHn41rCT6QXQzse5DINbSxt/vIVH
i581acu11rVsD8hJTVutRjban5arp4qvruU3kNl21b9Oho4BxVKizEiQrZ22DLbX6qTUJK/Na4jr
JCQ+ZQSoDZUAqXe6WqNtprnSlyRbb1SvYTo8skYgI11PR0y0y9+z1n5vyxENpMr0keVPTETAygWr
gB9nZFcZ5VcIJXlulE9QfKt12TmgpLzipM1DjdMgaV6bRZW1nyfnz4r2NBTRJgl4CMp36nqAu/LC
NrE6Spd8U52Av6bh/5IeCjyIGAY1pn767BUr6awdZTN4PmJYxgjrKp9976ZP67Ox6CAi51r1q8vp
ZdjAlLLnfkAVZAmHQU6VLkYxOyid8N6Yw3qlKKW+NxBwvB/Q6TNX84SiVWwouMctnZfA5cyg+ntU
9PzxQ7CcNhZCj3PSnq+xjqtYN43rfBJIk0CY4ixw1wM153UukCcEvuJbGZbDBdYkCKfrnA+wqGv4
pVOuKeFZg3w3H+w7DsK/bNnHR2R9UfAdf6nLLj9G4xKRJnINdyP2ITJwiUv+jnOrObox1PHX8C4P
3HKznDUK52clMn6ZQBr3MhiLtrCcTpGentpWXV1j/5jvhFheWWWOW9j7hac4PGjo7J0ap1fucTCR
Z9SVn9aF1bgqLb+8uQ40rC72JbiFlfR1jjffV8lZ7vUCNgl2XtOTT4XWOhq1QlPrnmrcm4u9Heba
6V//8d//1//8Of6P4K/ioUh54ef/kXfZQ4F4ffOf/7Ktf/1Heek+/PrPf1m657KdcSxdR03LNU1d
Zfzn9ycUcojW/hug6LGIgjw9gu3OtlaUQKFz+ZIvuVHJoEvm3IChS7pafx5xemn0dHzReXsfcA1z
t9isz9/lQLnS3ZKi0A5xXk8vnlUjr7NQWjUtReG/nO40H3x4PYxI45qx+h3106dx7PQbPZlt+GwD
tIYj+nnmEUG729Ihr4d9+eIqgE/4Cmt6f2fnqqJj9ZcHJ9Qhd5S0KSPhjnvJ0AWjj11ABQNcy6Me
rMTSjFLkllScIpzCitekImIcKzgkE/rowMrSPXCH5NIXTdHZVrj/JaKoZvtuxPn4OgkEaXYjF0pT
nOf//X/D1f/53zBU1UOanWyN5VqGxv/jn/+NNDFIu4C7OKYJOJ/JCuqH1K1rCoZas8Ftt9xKnxzw
j9DOZRNfutCRg7XVAb/WzSbeUHFF3yWthnv4NP3lgCFHDla04L0LsBpxlzQcQCl32n6Khibatk31
C93ezZvMR+k27p3SjsE6VMkuI4oFvfHaptBABWsOmvt6OZMBvSI/IH1u7gBE6Fq89aTzMru0Wh3F
gH1qGT5UZDaMly1mjmLGXLxtOJWWd32qGW8bTuQCY1BH9VFCZdJkNmw6w844yisQTkVzuF7y0scl
09qzH6Qll+yKMd5JEz2/+B7FosueVa4rlwQrbVx+jFzS0xUfjTc2vTpfoJt//682VOOP/7XmOQ5f
OdLEhgVyXP3jm6coroHZWB7eRKWqHcfUJW/f4A6hp2gA42DgbtpwAs/jF6TrpD11qQ035lmfYuuu
M0sM8xr8c9dIWtXbS9uLlObkIezmRN3fMXXDf2GM0cs18tK5C0F/39RaNpBJ/9+UndeS2zoWrp+I
VczhVjl0q6XO7RuW3fZmBHN++vMR6rG8feZM1bnBEAsApfFWk8Baf0i859FLvmGTN30ak3jGRMl7
GREp2xhK2+2nMrAvPOt5hrmt+hk0DdyAsP7wQyqFExnJI1Y6PsIPNcadUz99IjfX9GP0afu2txRV
m510f8BpnN87FBurglIIyc/k05Kgthee1SvnKclSROmR9jC99Alp1OBgQIZ7kI1akW4Is6RGnHRy
4dBC35IxOTroUbtpWyNYVl3XzLaHrAtzshH42t1fY9kwMy87Xd8H/dCtkj6JePunaFz7ekMeip8+
/HTUcGSjk1OobY61sjc5/XBvW8PxJnhtIZ2HvzJP7+tNBpcyc80mYn27iZWjgQEEIb7eOC3Lck8O
TOAmGGskB3E64PGuUUaKteIkUnyJ+kQvsD0pi1MxxxrY6LzmXPtX2ETx7jpbjphN/OY7LbAQuXZe
IZfJLozcB6UHyCdD15vISy139lrXGBBVDG4sY/Iunm685na0tbo4PnYTgIXhd6PbOZIGKMqDJaaM
/teA7IZBA4umBFYsu3LFbZ5pK8ZeoFv7V/zWbVE6czzczP7b8t4eYY0JAJBygdPq0yoMkay90bzU
ylm5SiiOAXK0FMolQWymjc0D/jxwC11JZda9cDlCqt+UXAzf26i0FnVdDA+amZr3Vel2SzkwiemE
OH324lhTuY+bNEFPrhDfEc6U4xjEtwutMHYqoiMnkpDNyRkcGsDvaxNU/tKauy6ACBMRekraKsCJ
jRWALF/JNWqZPRh4Ze9N19W1hZxuRZzIQTnNt5OB65hfVvbetJvzdZK8B14E2QY2p7uQszv42zsO
xmT/yejGT0W3c3SM94pWv6vJMaPk75qXxEBASIuunZis/b3Rpns51M6T7I4/Pgp9AvczujJmcv6i
tAgbWXblgDkrOuOlkZLaZp6M6WQ/cLHvs+v95E0LLWCbNkN25k+Xc/sYpFrQXCpjskAiG9N9ESA8
ZQMBGclahoqOmkML1Q6/2QkL27g0HjpfNR7kVSnMaWHr7riNkKWzgYIw7Kn5ph4d8+4ac5S4uUvZ
wMvBa6yvKVBAugU2JD9ADtXWoEMixv1Bdv/4lJTkyJBUh2H+YBkXUw9vtJt92TwAO3O8yEfygV34
8xoD3nn/v18Ruuv99YrQVdf18GtzLI9L05q3C39sznje6w5JLGOL8ceM+EptLd0MtdkW7/4+Hsr+
gAyXfzYVxEibvhSfpqpuS6yN3iuTV0mZT3/OINUzvBcCE7Os0jyeBxTQy25Ag92t4QLPrLwpbNql
HJWi03J0amEKW5lq/DHZc1D05U/r7E5Ks6mjPuJN5EIBT8Zifsa66MeUg36J52YwAETFeHXvZCyM
qteor/Tj4No/EuicBySN9cu1UZUtDuzxSfbkdHkl76MlDQPMQHDHPrPLLY7arPVueGFbLaYYrehS
0eZ3Iqrv9agSvF7O/SCFQfNfR1Bp9Cb9zwnzfHnnab69XCS78krGZLdl77n2/QDLmt+fgFIG79k/
Puz/dS9L7y+UENTt7X7Xbzcv+PPL3/5/5GFW7xpDO96+1nXJbYr8XqmI97oA4hd7tn/PMclYDJoj
Ply86JawbfojiETndfRAkrOxR11mHDbaTE2RKkt/aC9dVZd4wqEQPB/xbg2yfsZytNySMz9EFjlw
u8XgoU6x+WvE6mr8N9vAWbbw+892Z3yiauHvR73A9Q0STIVRlq4uHWV2gZvMlHyUaBbI/nV5476T
Eyl2Y6wOGxSrEO7qfiWt4lzDbp9kK7u0/a3QeqNbTCLByTccFO8u6st8083kD9mN55i8us60i8K/
azTqha1dmUf5ZqmdEnH5UNte3zOSb2y1OjDySNd/+aM6fI3MLxo5J7KMelm1FpJ97Lu2RuPgt2rE
6ZvtOtt2zM3vtue4S2wPg3usdINzGZMVLnAh/e7DMu1Rv3lqrAFLBKzy1jLOX2nQ9tV3CxOsdVhm
1j41zOQ5UQR+iVOwnirKQxyDZ2J6glWeGrQ1GA2k0q5Bl7+sY4fmjYzhrG6eGsPn6DRGqrfgUVjD
ziQoh8vYA2PiActfmNf/GaI22RaV4h9do44PSZmTm+jUikpfVm2AmCYXHvjFCtxH/ZK3wsAeQk++
2aJ8BbOE2ceQrrD5G45DiD9qqyjayc506uVDzlbOU/XTNSY4ki6ivtvHPP2PTVt+DVTzlZlhIg+5
kV+fnCeDch2VpM8gwnWkbMPgFMd30qE2QElc9a3wpMdw3cDMKhvZBcYIRanKo+3E8/oknWtD3tR7
Pw465emamNc8swHSU58lWHJIlGqVxFl9NFjyPMclcknG4zo//+9HveZ689Huj4M4aTDNVh1AfZrF
YcCy/zr6qX2eckjv9M3QUij2gfvttaYOqAiBKLIpWn9HyGpVd3H6y7biX4nZtC+xGcLKLgWCfHmq
3bug5VeKO/bvU5qdeCP+nCa2I+gJNquRcs4bvhzRGnVVsZNd0+EcFVLcIO/JqBGaqwznv6dC67VH
E0S9DIe1Wd6ZvW0iY8d/1WIQ074evwVaa79o7tCd28hArFst3jBe9fdGj0xEPGd8Q6XAbSlVk50c
LbroTVeeWgTjnqQLoqY8NEMfPspIUxaoFg/8shGQy3LKKNdBdSjFLgzAeHt6mgAm/U8zFMNbyR/2
1k1QNQgKN74OGmi38bfzuy+H5TJcRxCuNQJnXVq5tTA1bzplXm0uazfMX/pRiKWYLPeVnIKOdnI6
YUICLqTAcueb0vSfKkDCH7lQn1rMVH/y4DiGqh/9A3pto6tDjB6CAxiOfVm8iAHkDap4bdS0WuDX
0b+5SNBBSW3h5OfKI4JWexnGUiEEvKy8qlZ913Vdn28te0LlwBfafo5lU0ciVEcAamElecJpZ6sU
mv+Jfjn513SKLxDLvF2MgvNOdUkVuaWhomvRIg2uIQcu/q+p7iDiha2Z4Nzn+bAT/prvhNDl5a11
yEQ7PWy+bv2vqagZWc9B635GU6XehaId1yoAtxclM/7JvdL+ZfWvOF5kP/OWjF2cqukTlKluUUzR
yxAaZL8c3duzFUyecwtVxmgygJuZafrc4UVzAjH+oJqYcGEXGu5qJSjOBXC6pQ7yblsPLaQIpb+b
U1dH2XO0cLQWRdHd2aIxttQ2P9JUUV8Bp363cOb+ZWP15Vah+ZlVOQftqo2ezLh0N60qnEOY4wZm
2UCTsnkRtlffnXkR0MJFMfRfi/qgs1dpg56wBCkkyGIiA5/dX3uw6vZeOOG1OgMf/j1DTzC2ipTy
PBqKxua0u7+C7353r9i8sClgqoDzVRH2Bn9e6Ep3yiOtuJgUo7Rtq3QCPlDp8Leh2g8+0rHHzhF3
MpQaXUUJIq3HNRgRbxm1ik2Wg0ZOzhx+oalIEcns09pZ9EoVHPQWBjWE74s84PZuflCtgOLJHFIU
COIhD5/b4dcM0HGrXUrCt0Xa6JnrKmiNlYypTbpKBgMJ97q9V03fetDnRl6VemPzt1cbS/JU2m7Q
YEjIJ0HUBByiBwcH6KIKn1w9LC9GhDrm/KyQTWqn2srzyLDKBYFbFhcf8ZrbDHkPkefWuhOw2Tzt
2UW77lAONpY3sts04qEb6oean2i79MJ1W1rJsxwz7eSlRVvmJHtOhXQ+TmD7xtfKcxsX/loNSm2V
9Q3KuOgM8aIg076/9pvsw5oS9zyaSgyux5yOcWd9XMdua+VoilHA4229jAHQGh/Q91mokHjGkT1x
n/OVY3jGj00SldsGE7fDNBmzCw+16Qyr0reptF7lDxQl9aX6e5Ew1PLRT0Hfown2UOpCnOxCQZ3b
Nx9lI9w4X01KxvbcaquT1qbJa+hyJMOC4KkeyvAV7HU7Jq8iVNSnXmuWHBCT1ywYm8uE+Z1coIIT
eLB5T0DgQ2AYES287gskBSdEjmS3INd8rIrkp+wN84zeygUqJGVwjC3qZngpbxoXlOmAavyFrGO8
xFDR+bTivXx2DRmq60ZldY/ZpCtbOdVu7fA6Nc8L99Obdm0Dg970nad6liqEtR9CjXfbrWRpZUCP
AOFr7VV0Xo7eugLtpD8nz2vRl7pPOasfq44Du6Bu8mEYfrLkEYznW1RUT5yZzzKuaEO/rtwMOjZY
3Q+MW9FLjddqniPJidrUshzD6vuQKzuMufV/SmwBcYOwvtdJqSyyoXQeB68aN9YQ60dnBoq1A/5/
UZDuIt9Kd/K4Zbp+t6JaI3byMAbBqF8N1fg1mlKLXmWUBGCV68lqzPBthF1rvAyZSHbK0P3Z9eZu
pbr6S241X6O3rlxb4CvzlBe8HPvQZdcjqJjYIQxBjCk+oq7cBmU//gSf/mv0U+fZ90J7E+U5hYOq
AtvSUuEUiCX8iPtfcqaeIis55dQLMpSJtl7N7r8yi/JA0g5L8TZqlsXclbEAPO716n/HCsriU8CR
lV2Gjf86CFwVvdhgO82XrmWXyz4bsJavh5ACahrdyyvZCGA7a2ds9JXazzIQOooWapa/9yUmiXiF
duum0PJ3B6zJIi4pAQtRRa+GgcbwPC1AF+2Q1p277Mbkg5NLozz1ZaFtLLTlOb5Yw7cmotqggAk6
6YWao/jDgBT6VsFBolWnfA1AASgXUuxbDtxWyAHPIqczmeISkoB/hEC6Z3PmnmTPh2u084MuXsqu
bJS6eWXr+DrymF9UofhHSiLzgDRPklsom94NAZW30f4Wr6PknDsgKFTFVNaK6ujPKFXli1S1STuu
Ri33f1mWLxZRZ7rPqtINayPamCK3z17nmUghhco7fjyPWts7/3jDzxJrtZ+27aaLin+rF2VwcDhz
yQHnhjXsdWzsoBu2B0tk4j4KQpc9qZje4cbdXdH2fQG6LE/ecKgql1pkH4ywQEQiL7LPqct3zQgq
hzfYfWH2oFzMpD+PRep/6zRNXfjY6b7kOCCvRvYjZzHAcNAb/a1Gz+csm6or8YRIy2p5i8mrCUOF
SQBnvsUHq9XWGXDVVfl7vRw1oyMOM/0DJtext4A94c088gW7fX2pKQWKRJ6X/hBqbxzRAp0e/Qha
uGKScTPs6VGG1AHlb0sPuo3syoEy0hctXn5nbZ5WxbW9s0ySJrURdsgF8xwSLZDDIlbPKuezo+cD
t4yBrP0In0Mr635EQ2StFMN1juFQFufeRE22h8L1Q+3t+8G31UOV1uXGjH08aqS26PUSflu8q0ak
sv4yZZH2LDfF0uuwlDG9ypAaaZDsAiU7tshArjOgePdKWDrLMUWLYUqKuVT0uw/6FNiQA+a/BOKx
EB41ija34ze0lbEnTb3HzBvVpxp7B9598RtqmcG902FhJLtOolGvrdN6nY1Z8oavOEV46Ly4YzFZ
N4xvGGZ2D3LQsaiRDwq7mzi8ZDC8FipGqC9ZrQ7wgJX8nLA5246Djn9rpqUHxDjUXdoVOF/EtrXW
1LF5FFOo4s4ohrdOBamqjnXxqZjZLh4cEtJpSomo6GepRfGgj1rx3RbpsBjCyHyJaiVf9XnnnCfL
gznQ9+rdNKHC2wduuOe/XHsf52ziocLblzi0neVgePuyLWvk0cP6LhAqxZL56tY4vlNu0GwsF7XX
4S6HwVtDdSfOVh3nLXXbsd+99otWzYEwzpNksEzzbFXNQU4MzV1dpc+BWvBv46vOoxp69mOHuFkk
eg4ylPsfJ8fojomV/CN7smnqyoKlBfBRzo+zqDn5Rnqdryi589hjrArNboi2kLbRonCL4VDH5bhS
SzU/ZKrZvVv1Lpk5YbWl53tvaLJ1J5ljefQdCcrs4sQiXzaDNW58/JgWnB3yD21gv9faMAMHWJfv
Ec5Vc3hCCB+/WHTKrl21+Sfo/O7cTYrBU6n6SY6r+LBbQXWzjrt90NT5R2etAWWr75lRIV8NC2kl
w5XfiIXZORp1e3W85En/nrQq7uGD29+5CGSvp7DTdoKj+Lvv44VDEf6FPy8MOxNywHY5We+944qV
7iDBi8CC/T4i2uAG+XvZqfnRhciGQBnh2oe51JowVqIEetGQKenax2TjdeBl/1qgL3axpxIXckKk
1uM7nbPVQnbdyY93WZgH1wVRHaH8zqt/J0flPJvq0JacVQNGe3qPwnA4xoPO72tukjJbZEGbnyl7
ORe7xTQyRF/9NqGoQCU5BezBW8wnh7kZ3U6s0oQq1lKDe4SQJyhEeRc5EXb7PznKjwfZk/HQrFaZ
jl9bY5rpygjtPlv5Qd7De7ORuofLrK3HNO0Xpq0PGdZTfnenZWQdNqgo7zRrGnCnIjZp/qhcL+Ua
P4YoJUfk3eRVD+g0FpxgIndoz4GAnjwqYf/NsARJ6DILT0Gv+edMM3EOngeciB+ZoymQOuqwu5BV
+sdAkuubK4p2qftKcl+5hXKpIv3H9UazhK4qnnDpTEN3OnUZxAYnxutATAO1IRB3+kJexkXzOgOE
93/EAkVYB90NUIthLXo1g73CAzpcWY5uruSywOjcjVfBbZQSqBrGblotwgepn/o7pFpO8GDVRX2R
cZXsqZwlQ5NVa5TXITohfpOzHa+1hV5P8CHctHiqVCs9GjqCza6jxQCbrPxVUyzUH+Vkh2QyLP5m
6YRtUiA1qyNVKbqzHBWFE6CRWCbr0GjyJxHG6aNpPl6ngpf/EY39G9qExfWThVG1JzPChmL+YHmH
Ki++vsz1hlokrl9GdmWTx9UfX6hKg3oHIQMj7/kj5Z3+/aVap70LmuB+Cr3kjBR9eo5Vk80D6Syw
39CYfsfbWqMQLfxicxtwKaafopzi3zxNxtNUjeHLuzOehEdiqetYNcBB5hBDF3SOuCfr/ZjDVgI4
UbHtJB8U7eQoTDP/AetZ6OrNMc/66kAdF8sqvEjXFtpi5l6U1bAO45AMMFjWlZ+H0UZqoclmoHq2
KrHD+COWehr+AfiFbvLQBlKIiUZlDtWmMar61W70p9IJop9mpIHzjTKyK7h5CLY7B8+NozNgafbV
84ye/0NFrn5qNRlpS2/aB08nyUE5N9pEtq685rFxruIeYXrLfbPISr50WP9sbFFVGz0yziVSyZBg
C/yz8eN5zyLrjAqt/6syqo2SNcP33oY/p7OluGhp6W/HVIx7uSj2Md1O9Wl6T1kk3Yq7ptjA3hr/
WCSMyN/286IMTa2HPlKhjs+Lfn+SM6IasGpGM/1AAkpb60qCFp/O33oJfQY3i0R89gHynv9zxsgM
JMn++z3gh6efSPhe7wH/fDXZQXrvlx9DqoizbHRY3ucSovAqh6a8Flriurwz2vCBafHUst+X80Qo
vKWDwFQSU7ltB3dl5k36qqQiWmSKpv2K04PITOMfS3PfGiv336xJRe/FBKmsAdLbaUrZ7eVq5/dq
b16tqqn+e7XnQqcbSXvw+MN3ubWdheTNZkUEdnsy0rMWWNNJDsg0djGo/GZxNZFQOqWNrXXoUIJt
JAVOf6wjFDUTfRNadbJTtSb5cN0XeWSpBjYweTbTREYn+bD/DP9rtjzHyNlxr9mLvi4/2qCxzD3P
0+yumRszn4VKPYc9aZ3PNG+PA1PA44P9XZI+anFtbKl+WNtyPqFOWv7pqDzBO7PTXxCV/KOn00vg
A4Ih46Q7z5S9sGqHz0x58jiKgBvRihcP1aGJM8RbECQ6Zm5jfu22fZqsKRYMOzmKjhT18h7kEZrN
T3qbbTvds98iQxsPiLFR805j8paDrS37+ftKAr/k7stGbaJm12gGMn7aLP5eGDYVurl/Y/rrRVaj
0cPu1QramPRhapHg8mKI7jlK+5b5JEP2OOaLKhfFEbCB9aSKDsOBfy+A/bjqpVO9FVZI5tXJqsyR
fTdDdboL/LCDyY1cqfxdN+KpN1LrO+DZadVgj4uWUN2d+AHwxgjFBw5fM3wbQh5pC2iDhjdsZMpS
R2fhggvTIh4L3pi3UVfVo7UN+WurUf7hJNUO27Yxivey7Z+BtVWXQajKxXX882AWxTuYY4pgimKt
5Syd49Gig3V3qs0EniBaEsd+NFZy0M4sZa86Lmin+Y5JqlAAoNBzlKPOxeNmh1Kbp5MlPBTUSK9N
yeYpW9z6Wm5/jVQwxxfwPMWaw79zuK3L6tAlIzSc9AzBUZSV7T0K4dVjxwno4olHH92fRxlJYRPt
MiePl7IrB6YwQBggi/SdjMkmyzeQ8TGmSeCfC7cdl70o82A5oXK6xxClWIAqjy6y6V3EWvqsfIjd
oAjIEtX9g66z+ZJd1KjzDdC/fKmatbUyIgutEj0yh0VceM29bMo8a++nuQgJVuunDPnF1Nz/Mc/x
4+iYlwCt57lySkouZx9Djo5zzT1wUpxQiU589yAb9/fV3yNyemiP6RKVUYSz5okyJq+us8eoNbYB
6r5GkEdHKHHRUV79t+7/V8yLO6QpHCte3e4HQxyqKcQCRYz9vWxISfT3+QwxL8BU8px117dB7/c0
GRtVbEZTwCxyvlwJuwb5aXmp9mV8JxAGlHPl0t4KfuPrqakb68GoNIDCpnoXGJO/AqqCcXYE7cuu
I7VdOFGHiJ+ia1zLCeQHg+sEs6Q0/SVolfnNPQcb8RipSnIx68cAFfEEKT9V7H3VVhe6iap5zHu/
wARwG421sXZbJ3xHrJpadeWhjE0i9Q0T25o/zPcq0OK7XJ+TlWERvXc52EAVgMZedv12uEsVNCZa
IKGXPtGeLNGI19oE+TcAEc2oy9gVQCvZtbDAtRd+q7yjxqntZczp3f4BrhiTjWKvUOY4yp6MQzgT
JwMfUGl7GUVleJwGxLJlt61cd1WorrVjo2pQglSfPSDJ5xyPg9xRV9qYuqe2y5HSxPjIR2Cifqxw
LCE9BLVmFSH+qs8KuX+QooRtqMdLUnVvbadYsEj74HFSfagADbB4N3jMojR4xN4zRAJc/JTj/Typ
bJN007mwquUMORDGJ0+7FLHzQsayOLt6H7zmw5PkrOhY7Z5qNU/J7lLQHNUm343Y4qxl15sTEeAg
rCvBZb6FY6twCyD+rPFezFdma2rvSjJcd0/oPQCrHLvvQ22USyua8os/BApl9mbYR7oRPSS/F+Fl
fV2Ug82QiwzSOhk7r/kFIN8YAnVD3QvFRfaMFAxOA0mNeijvFMuFXquaKcjCeYGMZVX0x4IRbHGD
+2Fy35ripQniTzHLD1aJ3y1tkJH3gdlaF1JZP4tSH78hfY2NqIL6Rleb6qUNjV9yvt5o1TIwKG9N
OG1eShfzczkQqph4FkM93GtRUcwmaiH8GN+8DzPX22jSXmxusiFApLilzjg7i93isltbed8hkpE1
K7zIMNz+95wIhC7aUD2sblu4KPlyP4FD5f6LKja42o9xal7VwRTvbW/PeSN2yqWGornb9epeRIo4
BU7IIU+L/RfRQp10J7f+1ahskE3zn3+vdiozvK4ObfPP1V0TVAtOHeNKJmGwGcpPEe4VJ1h1+lLB
LHLVtR3EcpmOKZvQXgPk+WzQIVyOpe88IJ8DTVtA92bDREndCHlP63Xx7A3WacRcD1QX6dipuktD
T/uo5oVTM1EIdJyvhWE7dmcv5tg6uF5+zPGRXlaSzR6OId8EqZ2eFPT+uveTbIo51s6x6/6Qf+Fr
Vw7iN+ztAzPu13a2Bo7snG27AlYR4/1567XuCli5e04GUV/QdKsvREajfav7qHgAihs/cLYQCyOo
xndScyia2D0Hvbnb+pgOknl/ktP8nKphbpoIEeMmsgwQxJQQNUvwbxsaY38nyyDGv7tyFH+k/m5I
smCtGy1vAGG+jmqRvFDvZWcJWnyXZHH4XGTGp7QQF8P0apT61wRdsSHvRcZasYL6UlLLOo/Nk12h
yH6LdOHTVc5DjtOTQ7XW+lujH5WFGzlMt0kMRV2Y7dL5X8JSu69YERXZTnb93/NkTI9UslflCSFu
9zFq00NfUPyWPUxylF01RLwCG+TWl1bvfky+EHdyVHfqApksnXSu3Y1wZtg5d+qo7WVXbqRlN3QY
vXXlaGZvrpgXw9DPVqiD4+djjk4FsnnG8suQvAq9SjmKoNmRqW1meZaSR3Uc7gpeMrvI9odnT8u/
tWGIpGLqfmSNNz3LCWofRijIwALhmHedkGr+R+n2XxPkHcJeTxazC+Hd/z1rUMpwx6nz6zYOn2Og
zvr5+za3CfKL1KL6phuieOJkZW+qWrEqcrWTf8SbgZOZboHXsNl+HWUwGfRNkVnl/q+4HJSx6zLZ
9119O2UopG5boWkXTQAuh2itLIyhdj4KD2qX0HGW9TqMwNhavvek5P83QEhXPfcvqo7peJ7mwNAx
LEgiqq27/0aDgtvKbFsrrD3vumkXYs4wLT1NZIea08d4vUz5z0DNZI6SOO32BawaTW+DjYm5w1ob
Su+5Dv25NjKBEFBtk+QesbDJ8rt6KLIFFSnvWeCOSMbQOrQOlhhLsQDb5T7LmdEUHR0NY1N9nlg3
bobSBrRNOYi4nkVlyjV3skvtRFmTlFLWcnI0YO3iBu6Hg6bvElqD/WzZI0eXhiy77BoWZS84T5uy
qygxzjM0vmyThyk22PSiLHnFIyo/yR726OEy0s340LYjnERS5Qcz8Ib9QGJrFSKnu2t7UEpenJcr
/onQ0mjQJBIV7+18ir3rqB54Nqy/ttjLyVNhLDUX07UcvbJ920zNS4fo+sqOCkHBma6nYo3N90oh
8YrmBXxGsAn7FmHqeVRPW3+Ti77k3ENXMRR/OwTJsIo1NYKRh2YmWb/43pkb9srx/WSr3mH02pXs
IZP2FZfTbjEOh8D8Eo4TrpP/anM1v5eNHeXF9eoW0zT9PESOs7uFSDjhYTY3MoZUJJwenkEkMP41
IEeV0Y9QtoiqA2kMa3+N+YiPegHw1slKniI43vdZGviAvmESb4wYaLwM/jFy6/cQ5T3HDmCzse7W
XO9giFn82WzP2qB/jU65i5xRgOuIPgn1cURHqTTzR9lJeNhtx9Acl7KrzhNSu/zUMP84ypCsu+VW
crFmGxQZylCqWEGSpOg+x5omDM95V6wKfmBkOx9s6BJ3Qdj3j6SjAMUL+CSyK5vE1EEXVU60Rz20
f7RtDnRC4Kg8L5ANslrILvEuR/+JGOSf/jGKil/WMOEgPod0bKFPJa6JsifvMyD8sHacOF/LGOIy
pIgLy9uIfLp3EDi6F1HRPoaVVd0hHvEie4WrAvPCHht+LMJcMiYbxKL2HTIAJ9lrIOcevaT6IefL
EHYm4PYr59VIeopGqlt/68yfSt8a74MSTHj+AbgVsKv5tevwnEtXfUmdwVgNmh6uWld8s6pcOeAl
m22dPBmWmWgLBOjCdqlN2jnq2SkoxkS2rKnUj06L7jVXeE8Rnle4+0zfwYDX2woGHB/ST2uUTLrd
MNQhwg0Z9o9DcyCHgPPNEO/ULLDvA8uPtwObajyWOudUecZLXqHF4DYcMTy+hKfV6b7Gu2rt9TAG
+0psS9us75TsHtcSMR+3vA7TA41v1Ns7LY03iVEku7i0YmDkKWocwbgoxgkaShbaF9XH9dpQleGQ
hREVSVd7LZ2h+Y5EM8+XwlRPhVJagGoC9kFuEWxNp9LWzZCaD6Byl8WoB4+yQSRB3U+AHLj5f2Ig
LZN1VVgVEMz/xHoPZ/lQSf09Tu7hdW1QG6QY0vQsp6lA2e6obj/cFqml0vPs8Vt0kP+zKIF8udQ0
J97K2Ijq2J0fesfOBKOxMOqxPFASxfxG9vMZeSH7srEVoLLBiOs2inLp4trqmMUdNCQgDonSaepa
9vXOLA7yCso5U6d5vJarZPRrqVoMC19Q/5FvIvmSCmIfbfm5kbFb9xb7a14s32Vy+Hp5G7/dgj9W
5+uFd70UokOYDkIN7qmHoW6+mijAgiOZm9ixwnQh+3JYBuXVLXYbSKIK8aLb8N+3uK3+mone+baE
2bf0y2jRB5Z7UZAPfYrSbo9KxE/gg9OD2uEPY3aBvqoB+QBPF/7TlIpioZDF+WWZv4pgAPTQYzPL
Uzy88Bw0d4VXFzDBQvPS9QI3zKhJfmbuLja0+Fcphg6tK188KU1Rb3MtNfeGkuoQNNHqcwH6fo9H
ZzWp2KdZHhD1AEGDlYU25NGYivQFd6G9hbvER5h20cYNKlB/PRZqLKBeHMTBi9byl9nW8Y+GOuCL
3om1YwqDcmfafCRTsh5aU3np66ncRYq1aAanP9r4sBwR4U+PlbnWRTPuvTSbS65kPEhUZivDrryd
pWf7aIqNfRsg9ACGrDwWtvE+gx7kgz2e844uB8GV/8Lbc9wKu0E5TdGij7iiYMc/6GMcFbsQ5bET
aVNMUMwUR6Zp3GZFH29dMa1GpanXpZgL40WDuBHgsq0RBCoFMBDT/G6S/aggyONAi0XUwE3xQo8f
lUprd+bIDsePSfSDwbZ/ILa/i3OK8eEQ9ndtAhST98pSKFiCaaPzawrii+kpJjWEeGn2yUuKYMV3
jljrOHDrBWnp9JQXQf9/KDuzJTmRbdt+EWb0zSsQfZutUnrBJJVE3/d8/R145N6qqnvOw3koLHAg
KjMVAe5rzTnmNQAr6cHOk76XtnQK4r54N2EL7ws4frvFYgk/IGRzGvrqdtz/rNAkuJPdDE9YNe1D
NifTNgkU6R3FwRX9f33GlF34eVDoHoklzQkBfPYhzxvugoq35Hxg4MY5vhFh8K3VctfWU3HKbJrZ
Vl3eWCsSxdyFmdeqmu4rtJJug6I7/gSD1DErf2xNbdfHunM1VfkD3R8Mig6kYk1YySGhXeZFofqX
ZU7pEcAYFjT9xeY2ZqVlcRwS9NRSJa+aurA6lJpmwwKNa0pMlbw3pfyoj7XitWblOnHW+Y5a1H4J
MvlqmXF2NJnQYftwpa52HdlENzbZwZe+BvrZ5Y71khxi5pVgwqjzNw6TEyOn3Bsj/ZRtbTcn85vW
18VLcTDG+GnoTAK2wdqQLYA+J6LutDXThqn8ItmbJmcWNqs3AoqlY6C1dHfyCWnfavzLgSclTkL5
U27OfTI9qWaCk/pJIhXLnfM55naf9mcMLGGQHIJffTIr25Y00aPY1E6T+TPxeXNpJy5wnO5YVzDe
69wB31Wke0PSt42eqebGTOveqwbzq8wJlkoU0Bi9MBPqtrU6lUexUZ24erwSu1Jllkdn3YjdkIRb
buP/PftfhzMqdPT8R1djTXls1pxAlnZz8dhvi/JHZPywaoPPQWR55NOpxzLP1OOiRwZLdOa3GTbD
rgpcBMvfSJMi6p27CKJgIoQxEzmLJ16ien4z1ajaRtWkHcfE1I7WjE0T08iE/u0QpLHjltFAhWQk
ACzJpV1s0GJ3HZt3KJvKS5Kep36Dhri2AVGTwDFbYHMcsNAe93iERtzetYQ29ZQ/maPM51t2ZXVO
D01jFoo3Zfm7lVtEmq0/Aa4005Grw9y91VUxHZ1wnI7SunFkP6sjuIvlUByDdSOeNeIVFJwIEw8l
TNcMJcUfR+hncjL2R4pAhMCtrwZj+Fk15SsJHKZbyyl/gXp9xFKVM3YzTwSC4xo+5mOwXeL0Crpc
OjZr+KPYBDFYESnTKfun0P3a+WDE/GLi30/R63cDNe+mo8xyHOelODIB6qVsOLZqoR90A4GHqeSs
0Sy6eYPWFxtd7qGhgBU9lk7+TStbY1PIyUwzo+xIUamL91BxmiPfUnx2/GH1STqZCUGe/YxdyLF2
4heLIJN5RZWj/4jV5RjX3XI0OohRlM9hh9nVkXpFfWQub++sJGZCUsjHdM2Ry5uqf/yZPt+IP5N4
lRX18HiVwns+dBrrvgCMB3J8NffC0kZDKjfLtjWNJ63MYeaFDhB9KWqPYmPLdXvsU6xZRHagrcSk
4VZl6WJMb495HHwj7empqdEDVmHdeYmq+KjQTnbTu3JgnxRjOoZx/pzUqNA0dCCHIWyOdUFZXrGM
r40pBZdkGhavS4qnMsknUk2UH1DjgZ234ymnXQsNPgSLaRY2bg/gsiaShFTunuu0DX3TZEbUVFm7
jcFKe/h06bzWOjAtdJOIF99nNci3IF4SHzhAswkNMimkeAxZ+eESliq+cHq2LQL7eypRADfM7mUu
q8mfqtDmEifwGlWNXHPpsm3Eyh4D1/gSWXRXp3lAhb4WwNbmamqYBKZbwKXQ1ZGDaq2+/cRy55UP
0RnqRiE6YQsuB7UVyyqfLxVeQLsx9miR5W3rdEwODLvZRE7EQyJ/QvRJRqY84o4OJ2OPAenmhL7U
VCHuFr4TSlBMO3hDGv/rSYUax++TRAv1zklxQ+74BAer/JY9cxmqTHlwz9IQPGvmSLswzu5TYnR7
2+zOZiCZpzSqDgnPrGMcxLs+Tzr+lIMF5oAI1YwoMZc4rnzTLOWywSZC1pkUXtM4r7y0aeQN91Zz
Qyw1Mi8reycXUt6YCeaiRKpJNZogGsRRthkdlcB6kIub1A7fcx333EjjJ7S66crD7sZ3qDkVEdHT
1nBeH6supvuvMiQ8P6al4xW2hnaEWbdvyxbdSkX5NthY5buuiY4Itz2jMWdikVsYNUOcbqy+630n
rK9NFB+KSEMh4Og3AmIxC5WOjssmUz27RUreZ+2O7yd84rZ8UssKh0LTbvjHWvamnRu7zBw206i2
uGD0xqWJxIc6N09GFPPvKiXJ86LxkVO1w0LxcMti4rrO/s9tDDstm6fyoGgDS4NBplfJbDxdZqT7
PQ96OhveWIE2NKBlnTI5/p3MfY5WfyUnDRCqqcsSKqiTrCaDD0KqS+ZpysPPGW9hOluuIS2QIlC/
n7P+3i5Ee8kVv383p38ZVV1sFFvSLpJB6i8VmN+OnsDOypo3FlOnpVVhdxuYlkdbviUJsITKWXaq
5Fz0LCq9VOmco6Egea8UODJpYm9TqObXzrlMoRLCkY7iF6uYApY/mbG3pcHyqSEZWH66e6LbMP1Y
n6mm4xyVGNp5tBaynSC4YKkmiIMS2bWuG+m2GORlIe1Vy3o+Slm/7DBXfytLRXVtpsX3cXwrs4ws
h5G0aSZ8yoZ51Og1jXE2s8jYA7SH8qo0P6eZ6QowjuDE0+iaZEa9n6cb2DzDNbBq7xrDSk5mJtMe
jy6WM7R+QWe4GSr7Fk2kTmhNl+y6EUWSRg3eTYLUutSLzF1/6U0c1rpCzBczqnHIbT90ctXreq1y
FQRw26lyXBhp1jOOIwWVfOkPTm6tD24DE79Ve/VA/lJYE2RJaQvELZo9jFfgRntj/aGSazQUdxou
cAbDoAVJAvE1dfic5CatSSmNQ1p9lrnplyOsNH59jMVLbUeetODPBxRZuKpNWU7RB3+pnPc5VXlE
A4DbhUu1JR7zm4rdyw8W2rWxgiq0rOLsVk5oDdFDe6E8dfz/CmT+hVF5Y4QcAfRn6o2Ubrx5tKbj
mCt3Neybbc7j+ZY7Ba4KA8cQD4HoHoblG6GWZ3B3157y8hVy7Ey4GI2+atwG9uA86cawy2aeP3Ve
axtTlkGJ1nF+m6VZc52pX38fpqJFbc7bRi5fEP63G1ure7+U+u9pkXdb065IfMpRXGgh2X5pBCJO
0ydUgayc+IdgsR8s8ohWqYR5V8UjNnG8hqn9tpS69Ook0h2d9EmFKn+h9DFsVTlhAWS241WJuq2d
VsopWvf6Lh6vZq6NV1kKjaNJCgt+Z86II9TO3CG8DMfnkksYlBz1GkeLes1xr/ktuCFP7HLTPk5z
0hI60k7o1pf6I9TRV3dV3X5U1Ti6vdb3HxNOftcxteGDmu6AcDKcPkKe2S4+RtyQrEjcGBDMh1LM
PXIHmpvOkvYIWgfto+1NzNp8oD90QulAhjTWB3Kp1gUgaH8w/WD1g7PZnzoFALpObaZC7f/BeodP
VNMpX5J2QfSq6dGXNUbA1YJ8eK+iCOY/PIG3JpYQdhJ+2vT1m4mz2OvkzniN+kIDtRFWr3HOXXk2
6ZtZTlDsp7aFAAQL5RkLHCtAXQ9RYFxwBscQ61BoGwqysqWx1JtjjvU2VHGD4kYkkCdu5ouTxPou
ybr5XFrNuNeJhz5RZa8PndUqxx5ZPmRPooVtxAP4q+xgL80Z+Xhmku3nsdaOHWLKTZ6bXp0Y1gEf
oeWTs8CPhPsYTkmbbbpYZhkb90/ZLO/KsM3vKLSbfQcSbvV/GLCXitcmJdQxWaovJXZnH5GQ7JU6
uWOFfjJj/UyymMIqSPk5tNo7qt3fhSlReGHyL6v1IWX+gAg496caN8XEQryP+IIv0fi5GVLpWPCz
uNpsOz6d07PhRNOuseZ3iIWjbwTmet+b9G08Anqpsrw+sTpxkwJ7hWIp074AMOZNcABdW1Mnbyb2
17PWpURiaONBH/Nn3flqW7L6Vkjzr2hgZa7zeY2kfS+Fya3JChYTjvURYE90K8Po3+wQ5xeueMRD
Tb1NQkq6UqMiO5c0FuNtdx3i0d6GTqG6ljkTm0r9dlDPWOthEK0whsROPxT0437t5AfDobauDdxQ
4zyKtjnoUJCc8fNMu91Vsui9slqMB642Luht+mMVS8o+kuInHlz+qCeTp8xQglS5+Q16WTGbEm1I
95uC7MjTvEPlJsexa4S6ccwXZdgsRV+Qwd6cItVKd2WgfDB6xzXegs7qXgxJOmdWtjUq9JMSk8BH
12ZcV41Z+UYBgCUlSEgKgjYl0GLbDFm8U/WvaplrW+6Pr/VQFJ6aJ+Ol5wNP21ELfUDlO6tv0lOu
IVQdqxGXpDm+TVlt7sIg6IiuGb7JbUlJQc83ixlx75uC4RJTGjCDFuIertcNXfqvudHhB9L6tzCY
YxQebrbg8+sbKA1SzJNJqqpN2SnWJrN48Nc9DIaIXBgMOxsMHdFra2/rjPDIUh4c4m0AOzn6dal6
+roQXpLIWe4lM2kzGX5KKggyxU4hUwagdEzrJVd/TBZFM3rhzDin/uuTFWX2Xw6etIQQA5SsGCeK
8Bi0SorRaSLTe1ycJ5iO5rFT51/NXGi7dFz/ILHd3GYL2p/XxhQ94freQidWt2OxtMeWrEJEc+Bu
x7VWkNftSKmIEkXeeF1qTs1NVmU+4LHDuqOaWXIUFangCKr7AxPhYTeLw+JIg+mJ3NY24Xwx8HiD
vx0T76Lm8lGP83lnWr/TOmgOQy/RN2lsT8aGctRItiedB2uaUsnmnoAcr8Kd7lWgXZUoMXfavElp
Yj3DvLlmMES9uOuRcRWwaSfaj29YV8nIGfAsFelm7LCGS2nBzRK1EPWbnVSY1s8wofdPRCkPgnLx
zaWkhh+QtBGDeZYpQrlpq7HOr8ZTFXV+P/R32muVS6glHlQFgamp9U/9kmvIQyodI1m3icJDFMLJ
0TJSY+dUr8FQrPmQeZpvZjRBYNSi5zLjeQXTTCIbeHbMDgSRocHjawI/CKLXPoc+q1rHbhiUtz57
lVHlQF4Im2tfjr90er67YamTfS1HtM8Unm8L0ibyzTZYNTWvnJA5SNJ8DRwQP1XTvsVBQ2cu+B2M
RfEqB8N31nc9APJ2O4fBSrTmu1hV6dUkyuVASG7oOaa5AenzlXU47Ou8Xza9FbDYbe1vpIVm+0Ui
20ZLBlpHWrC4eW2FLtE7fK6a91Q3Q9ZP7a9mJH7KSpZXo0q3afFRl5H+Pai7i9nUxFnAvc3nL2Ge
ly7McaIt5/KZxKx+a8XWszZlX8qCFPi4/ZpOylvQd7+KjHlqH36X4/m3HTcFMwqnp3MQhvTlYvlk
K5CPjPjQ1v1ONvvlex3DZQsI+FWzgQTU2i07SilSodRbpda6TWIU+PDjvzpS1mhcld1lHKBT5nKW
IBasYXk640aJ29aX1CN9hDwlqTk3gt/tqs0yLIwEYJ/l+9BTeeOTG1uEIWdoUKH+4kFm9jEg2XAW
y2JtHXyTu1HzK2O23T5fvmX8YYibZz3S38tac7ZTXkX3YNINFHPX0jH9mIXzh9VOB8McA1fHOLeD
f/wm2Xl8W22kuySQeER1zp5ytLPjwftdAmpTylp4KIKgfA6b9Ce8x8m1FbLuVU06/bC4QTB9sMpj
SKvPBc1PnLIzZJ49cYPfM+tOD2mqX0ebmVdJSc0riaykpFAgjpU1vhKERNRaVfgxHDRu/yyoYvQ3
24WSiy+rOgi3Up+u4pXWUW61cKTJY4mvJGgGLDxN/ER++SFsK2tvmqbklUklXbWSX9Uib8YgloaP
cKZd63g2LrSlCpcJkvTuzAjmjCxd1vmS9K4tMnb10Mz2qtFGdykpE4ymkQmm2MmUG7LolrqKQ1k7
TJZmY84d/yeiyrsXlASwvLP+3IUBPZ506UBblCiRPmOw8hRp+xBd5IG7sL5k2dlOTCw8WFm90lqC
C559vzMjmLf1mPySMYoxW4+o/SmgR0k6i3UMhTXpB9FMQ4r6hUTmRGK4QqzThHlzmlPcTMLRXDp2
fepJtnKFskdOKFT/OVkcFbtMKD0jIf4to5C7NoYHoofCJvdjORq3+RQ4N1MpPzdjAO8A1cqfYVVT
CH1cUI51yyIS3T9PbSSC75MZ2wrEdLjcvUqrkEohN0j86Pgd5o8WHD+tNfs2N/gSmxksxDoszjJt
phDkoz3Osllm3ZbWsJ9VY7iIYUBSV8uh85fikSMKsnkSrJl+hO+apemJ2SfrTquRydJCJSsOCnKN
GFrPoFxEgpDYXd9DS9UDlv2IR7Vh3cVGzX/VhJLdII7zDJH5N0ExEB//nJBbMBYXll0bplyIVPTM
nnbRpISAHNZLaKySMwZkQlxSVEvlm0lKI8lMPphVzS9VNzdHmbLLA+2qBJcGqvk3K5rbbQ1n+KAY
4UxG7HDhs7d8j2Z5pCwk65dCabub1Y2WKw5gIvmwq/bSTwg6ZodUiaxN6U8icN5JTvJlGJxotyQy
TaIJxWRQRMW7FjcfIvwviVHxLfrwtVSZauEg7s9Z8IUbH34cqAKeafY4MhN1SGkHdNss062rOBqW
fXMxsvaSqkGfYiYK0p3iyCRbrXwGHeT/FRXP6yCbvoQ887lelVMlCGuxJ3wF697cpOqzcCD898xP
jZXp63Y6+0mn3aBLQ+NaUy0eMRaL0ZEOl4PomlWl2H8Orsf/FX2RTGZ8WPMERQI5al3z9EgoJ8+s
3VFCfxEH8B+W1BhxS50egeXlEmMHfwR016NtnR+cbMUqvKhttNMnNvg/u/CqydgxrW3b7C3Ldu4B
CQVbTV0Uz1l3xQabWnqcy/zXn6EwBtOLb9yDxKFLkFo4l2TfjdVUOWLN/1w5tXLk2kVvHOikB3eZ
yv99sanUkS9dbcV54gBkP5u1MGWY74mGCaSK8ukpzWP1Mi5D5+dUUH01apKboijJTbyaYg0Uvj3X
7r8OzOZSnFMj24rxcUkH/XFKyxq8LpATiTfpmqHX3WBYgG7KYUx5jbf/s5FMufMr/CNu30+/BIG+
mBZjU9lDC35xxdXP6uTWOHAu4mgdBZ5pScNrubTyk90n13g9K6XefwyHBmEMil1Wcc68KfHnb+sR
vL0IN+sKSqexITHnW7POCIogsV434ovY5e9zVnu5fxJ7M49Hc3xXskF5qpGNiMG2a8pL0sISEPlq
LIjGg9ZGod9PifwezcVAkY8Om26bP1WHeJK8HWr+QdGvAJrKX9NoztHPQANXK8Kyxkj7KEv0uuJc
2V6oJvWxvRXnGlr+eemwhqKIS1lafl46DMbj0mQq81erM0xayJa1fZxL1QQjfEMTcm0a11avvBJN
kN4ce7qV655Txcrrkm8gzsePnbyQ37hFZVdxiE3rAdBrDuJitUdSNY+dvBFH4yJKj3gaJTfqceKF
lAhvltZex3rMPvJciZD/djZfiLA7I2dsNvMyDV8qPmk2SI+//nmqaaufpw6yXf/r1HHurzBY63Qf
RxXyuT6s7+joTORC5V/ymtliLHO4YQ08H8YeI1j/G5hc+LUawF8VzGl8cZK4OCBE+o7H1bwbeva3
i/GZzgdxWsM61CAr5c/V4j1VHOCuuNpoqNgNdSp5wYRIrYVqulfiwLnbkdR7Y0B/uV7UnUml+9ek
aldnKeOvDXSH1VvT3mTC9lyy4+mjrKkl8jBSHFlG1RO7cy7FzwYxoGKP+4jxMqTjRADWgo87lGjh
Jla2vKfZDctZCypRq/d6KGe4VlUIz2IQmwmuLiIzXI20jMeJc6MT3TZ2PMMxObphX8TnZnTyV2nM
5E2XdNJG7Batgl85RAWjJlP+CozGfrGxP6w74gS9okpHv+88F217NGSSeHDdLB9dyMS7bXT1KB7Q
Jhbntuu+8CSpEeJ16l1mdV8oi3RFsK+9JUPyztNKwrnL3nqM0FrpGpNreagJDPfD1HD5L/hVL8tX
dVICpvZaQHV/0HmCZfJxbpdoRzad/mzMhHVkUt/+1LjJKEV7r1oR2ZpMd93yQ+66qVuofjTSmqTR
TLk2f7yQoAISzkMr5P87Rya6bFt1DolO1ijvh5bSe7u63AiHlPdyXeX+7BTV6fG/0s2Vi0iejUaR
SGQULXr4A9dceBFDBVTcDeUSNH7rF1k1BWLaXHBhc8FqYHqG1kMYabRCw7tvsbLa4vO2ODtpF96h
yZKcVEbtj6m3AalE2Xtp9PaOBruxMzunei/y4kJNs/3RWsgACl2yb23W1OeOBbJf605/KgasAMIo
Q4TWsG+V7HnocyrkVvV7NIp9qTb1b5l62T9frOeIkYkXo4VdXArB4Fkk1Po5APEDyMMZ7sjs1xUI
vE6mp5AiEXPFx2AeEtNPxqg/iN1/nob97PO0qf1QY+fL2BljtJGnlIAqaYEKNo3USiRWwCs1Qaj4
xSurCy1fV2SQMyAdfLoHzQFwvEO4aaE+/esVP97nmFaM1cl2ouweSuF2Yd313Oaq+rbutZpcPmMt
UbGXq2Sr9ghsIuY5EmHNuvXKpMcAT47CplzdF1Ezn/MI3Y3G5/XS2YG0F2E6ikrOdQwAcsujDo1K
j9n2QkloK0J3YhmibirJWnop5IioHACPs9vhL9u1M/cdyA84n4qqixFZoOlDrtHJe2mcWOpENi12
qMz5GXBU4tKWNqt5hiFpz8jfeCU2rGumrVlBG9H/O/bn6NTiaZRZku3EWEUq8uMNtGkwL1p8JsJa
hUwyQoWIw/g5X6r51Jl7ve6oFjcjzWr0zoPL15NUbFUNSCQojCPyGlweDInN0ILRRF6SXBt9mY9/
zhWv5GWZ/Hl92otdpEzOvrdKogZKO3gqtHarjCwA+3UvpuN9JXKRRiB7YoNhpTpoJoWwP2Noqwqw
hmzEVeKATcnGlYu8hknCtaAfsps1FBt7LKlxDdqNH1d+XsBsHTp4vlSvSjn32r5nzdWMEoTTWnnO
dDA/AHn2nTga4RDf5KpEniHL2Nxb3y9Vo+GWIt/OJAsUVm+d0dTepGmx8C0U1lOmSPiC0xgRwror
DkxE1HJhkGyMrO8ST4oCh9Q+3PYhMeE0MfUAXIk+ncXZzvpe5lPGAvfxlnERax6uiXSLRVQqO+s6
6gPfGiP93/eY+yBeoJYinh2xNMfnsiS9b5dKVuS3JdCMljmhb02QGnwLSA19RaLFcjWoH5sp7zye
ssPpz/hIB2Dwq2qNpXS0kj8NJ3flTEPjz3WB3li7Kle//RkSrx5vk2xMfRs1TXjv1F9/1mdihDDz
x/Ksb8Pwnue/M0ENXQriLAwzJOQZ9YbUbVQF1o8RjZIvkjGgJx6oOQZ7Qv0W6vYqCadpV29bfQbk
ve6mcUAET6zU10pRwy+zvSUKQ/ui4Zo5A/RudnMH1EOgu3hgvz5uBI9Y6dCYOvjw9ltequb5kWtn
GPNhyCZYx2vUOYoDvvtUq3xFD+OXhdK1n4RjvotXb2/c6PGdJI9NLMy85spqwZX0eVSrk+Qe8AkV
52YZ1JvB0fq/ORyRWw1bJcSkIRyO7WpzFK/ERtzbm/xrHs7WRqLWfZwUTb10mS3hswKkmefRN+Fb
6tDqME8bfqbjQGUgDsznhLrZDkTcqWuTwA+5u7/ogCIPU4hULV0t0NNqXOs0r0Am+CJGqOMXnsnq
9wAB9xiXofZOQW8M5+lHok3AUfn9Lm0BzKehWU9bbrWLMC+0wvlvJwzdIl30kG6R3Mzdcwt3wisM
nbppGA7pIb/22JFvi62zeESF8DOloIz3I/oGVbHaUHMaTpgpIl+aCOoNgAUxO1Gal4hJ/d5ZTFq7
s2K+zb3xXC1TerY71uCJOrY31eqHlSwm7/Q1/V1s/qcDYiw3oCzSITe3duHA19Tkzo3keV0msyvG
xCuxkeZFPmehLiM0L7jb08x6T1Y9umX+J542lRVPquL4LjJtp6HvjrGFmkucIcYswh48Y5WVS1bw
NdS1+VswZNemjcZXKczjE661ycdwuHyDR/wYt1eBSNpKn+M253fr+eY6nq/jCfTUQ251oCycMHER
gVnXCrjuu559wTSjfYnG2IAQAJDVyiT8oepA1jR0vp2x7sqT8yRXYbG8U/MwfeK5saOJ8Ee1Dl+I
SnQy2EENlfOux6F4QE3jIIyRpi6kq2ubZ0xxC1W9CmCtoX4vyRB/btrc+tt4l8uP8Vjm+nFAl24W
JoEmjuORDSV/tSWi29fZtTp2aB3D8Vuu1cBh1HK867087GezkfYE2hM6Zhn83zUoMamZtDcUXuYx
t40rlOORhLwJbKkG+ECM0XhjAq21FaQLOSWCQa+kvzQ+Wd2rpXXGszoySev77uEuRZghn2ZZSjyx
PM3yoNk2S6/zt2IdSusP8lyR5Wexa+X2VjEa50JU/IvCd/HcVk7ii1xykA7MnGjJFiktJQCKNJrK
MXyTS+vJTuv4h6xOa1rBZNyUrIw/nWI4vOZ9qHbahkUQoTwWGWKenOmVCxNGOiiynTyLTeOcDVlD
PtWU6XPvBNXJVIYf4pAYMqxubXVgORHR2ZEKOIek04g7zJTfxZhI48ZU80NRahvvCcgVJwXEG08z
1QwoK+PFphVRySTbPsaWEq9AFMfHUsb3HKaK8fTn1ZJXth9NlfEUMoX1iRVYjsmcX2PFyIGmOAC3
VSvxMWcX90RNPzcOloBKCs2rGF+RtJ7qNAHALmakcZIqT/MAtCDKtHob6I72xVmF8esd588ZWTh9
nqGVjf4lLcvHGSpNFrds5dOQF6ithWPc/NuWlfS4VZw8Rcrcy2dCf1pLpmoVkNy+aHN4CPvha7MY
2hWypn5NiooDJD3/Ah3T7+u4I+bBHn7BhxkuLfGMnalJ5SaTpMGzWUVBK1DBWK4hjZ1CIImSwz5M
GhxjlqbdyefW7+q6mQPCE5OKx3IXk4QDrwjhTK82ODI4T2zirg62ha0Dg1mvEGOBNOk414tjpgfI
IMFRsLwMKPXu7JVJSPWJn1ayJDef5eAsxgSiUGALq3bqNpSmZ0+MqeSs6Lmp1z/Softux6TqSTF/
j4yIgxB2GICvPPDFrkTHmmKUzr3diADULlJ5bFXCzhvAcB4GB5IsW+JybnFAHroI+KRhQVOgHuz9
43AzgXgHxZfjz8ZLrTobMUeQkqF9+jP2p2pbrue1wyorFWVbUi4+9//MLcR1Q9WQ5iMr9l3cuxRH
uhrzYl309U5WOqOOl7Li+yTuZrMR3cRRcW4UVfq+Czq4s8gU0KfQgK2c5hzpeIHFJl93UxR4HiDM
0f9zYDLz9nGKMkzLZuihA4zq2IPGmjd94DRPUSrRQnjcMqM6pnfcMpfWCHU6Ik8vXpdSM7d4KC1f
W9fjtBXqy9y0X/t1Id+um7xeXKNtKwh+nB8pZA2gStolai/h3kH3HwEmuC9L9vlKjCXr2LSOJaNR
bickiD/rFk1w60zR0aid6IUY0fqMAP1rXk/Ri2V019GQSbgeR+6ZJBLPF5lGwzBKIR+1AAUoruJt
vS7tFcs2Qa1E5AT8c1dAYbH4W5t5oq/pdPgtBil16U4MT/1KGmY1BWwJyI4vdhO84i8gA+h0ZADW
Vqv8Z7K6jurC6bKlJ9GXL5WB5s2nUUX07/ogFo9k8mg4TN//F1NPy6XO9j1WFvtWS1H6hsDpAUcw
zIqQwZl4NGfN1+5p/G0MSaHbubISyL94XNQp/f/pojkslNPQrL9gDfBFzC1DpEQHsSvAr+SbfO6K
o9H8j92UIJzHyakqoYwKk/e80Wu/smEmwuKfP8yydbO4Wd5lybDwJ6E7kaY43+rKEh5yidWlU2nN
czlRoFEcyKs6icg/SpaYPGLI36zwhEo62DyjfHZmZgbOesDBvCqRiSN+xAXe85Uchg/xE5bDIl+t
BRM5FoU3eOD/PjZzZtRM5CHGFs1Mo6X7UmFK1KsCq76YzI9RiMh9GeSDYHCJcwYSt//HMXtt5IhT
osHsdsOIzjHyl1iBxpzXN2oc9s1Yu1DiVRpTxC4StHn/OkDC+qUHTnL6M16iNDvpc7LPYWaIWqqo
oBpae4S4S1thLdsmKcoyKN/jXhRqE9Xu9+h4NE9cMEu9cstn7bgUaXWE6D16SpaCRzfD6GBInfFS
BKpyYN0CX46G80tZmsYLpNNKzmvQQIzw3P6RINwL4RL8iE2CuwiQiUYAoXJcOBca3NklS8batwr6
KJ34/Hcqf+N1LmtWdXyhswm2iz0xlRXjXSo/xsXQJL6u/xwTp4mr/vse4twRZdXjjcDobNDh3FHX
otyNi58jy3B3MrqGxucYnvhsLptcJzhjPWOwtdujJtYo3QZX2nQRm7hspku4bsQute9dYiA/n9CA
ujoiciCIx6rNUaSMc/M0rPfDAJVcNM53fQXuiWFG7Nya7916+D8jWm3vgDNQJsbmxAyJQCPvUX+R
q0rbW9gyXVGeEVUYsZmMAKtO0h+D2fmijHN0qnQKekXsPOIoRBdQtTI/oDl+FY8PsYmxSWVG+zkk
Hj3/vfCxXF13W7U9dmqDMC2XpvvU1PNdbUvsgWgqtmLMHJX5ju0A+03asZxbz3u0bS2UNRoIuKva
/JhmsiPiiAl7LSvkjMTl/+PsvJbkxrU1/USMoDe36W35UlXphiG1JHrv+fTzAaxWqnvvOXNibigC
WEhlZiVJYK3fnNhXRVuZgxL9Wpd/9idOGm1hWM9f/xkv+zNW+Q9g5OJVEqqXNg3N5zHotasygZuX
WW9bMVHo85z0ggCc/qqysFyS5jU1bMRuxp3Mgs8VeS8Fi7s2B07ZViiebfrmBFgrvFtaVivygjaa
4opYC7lV+rTcqhu1fUX1WH1EMhOf1dsZmXCEzavtiCslGclpWM+jpr5Haf6hxXr8y+4/1C4VEA9g
cnkaG98GHQRHOlr2S9MVyqbAVuVOUcDqjbMXC6SBQT01qMCm9wBJXJiuv/gwCfu1wk6uzTwDVes1
60voxf4OGwtI8bKJi8rG69zmKEfNwUFrOXP1a1UW1heBfS+z2nvq3VB/6TFOlJNAqmb3WWB9lXPg
P80ntey7tQVv484L0Wp0Mv+OrWy16QfcchvdBzAvO9UWBfc4qe9lSx7Q8iONJma4xniu4l453frN
MdMpSIOTqMHKW8DGd5Fwmq8iy7uXZwHuM9HEpu/Wb7WGc8AbNF7JPuCh3r0mDvJFKremlhFED6Sn
p4ploMCeKGl6uEkNZ+o5mVz1PLpatUfP/72uXYS6psGsL7GSQqnola6+dIG3DCcDRcmN7DNjCLu7
ADTHZpr6EvmQzaCr5qlTfBKRca8m5+U0FadD7yVneSYP1gCkeb20g3HmChZBSy/uBJpTmyd/tnm7
s3euRG1fPkOAwWGmFD3+Z8/yyCl/9dEUP07YVYZrgmVLPlX+H9MVivWHKGkxaGjq8N5LEaSNZyq3
slkrWkhSkQFINOUpNsHlmLMVHCiLrOYMIft8HnAAXuYWSQNoSJ/3t2lyIFXRpbTDbI2d6ggQXR0f
5MEIyT4PKES14j5x67e64Ejxw7kEikB8BAEKkbepMlhOdeLki5w1iVuRPPs91aGCg4Ragk6knOq2
2nQsuOJY1nkGKXHFoWoQx8elqWjFvY9zj2xZrWY+8c4RlPLUgCJraT4V4oBrQleySpdRLtA5HBBC
fS3HZBQIvmcoAu5FtlQ06M+q3gFhFLPlrMSafmUwJEk9mMdByuzVDty8FhkjKZ9ESjJ9Rj9Kjske
zCqgAf3/xKf94MOwjcaDA2Bnaw+DtdOFH5vtuxOklvLP5m1UBstRVQS7Ivg2epurCS83xdXBI1WG
tbPmVn/919xb8/b/hgFI6Up39rHIVlepyh6w1VaNTEc7k5Pv2haqZTGYUwY03780XuNeXSGnYMaW
dcJaLFkZMlldelW8Rn5nOgyo7z6aznfDyPOD5lKRkoqR2vQVjSPlvUuCP7uj8FuH2eD7LVqqUQbh
t39Fy+6x/wbzwl+izdA1tmgY8osWOs+xW7zB0XmqSk+oE0XVawA/QHbbXaJfkX2tVm1Xlm9gw539
5HsN1kNd8aZkob1eXiP76tQ4PJuIWsVIafBrb02YFlZrxnfYdeAYMWjWqzmzakXsvvhppc9S5TPX
9Nc+COv3KkrId5dD8qCQgT3UJISPzu/Z2u/ZdjnmP93xOU8L85eYHSNG9h4HpBnn0kkeMmhrh6F3
PmcHGjRHvy2fNWvAL8cPwTA6/vjhaJgwmbr6s4G1x60WvfwR06hZq70f3Mm+KuiGvrcjRkeDCtBn
sChiNCS67jQzV/aooHun1gST5cTGvA9No71X2WZtmjZJX5LpzQNmtoq1Nv6BisAK0KvyzYmUYCOy
nnd5r5tnTAy7bVKGxbvptme38YEbYlaFRtX4gqRNua/wwoa9jJ1IDJoAKGQSH21g1tTsyvAcJ9iR
CKRTqkXOA5hg/WE8RfjPoYHktXTr5UvozMV56UOWt1/PDReLHF1mmuiaFAPiIYmcV42wi+wAPUvl
6iqR+TXwtF/yBD+15QRMyi9NVY2v4uR/HSOmz2LWP17nP6f/jlGnbNsbYfBk+U6Pulr4rsUDe2Y0
Kl8adllIeMdPsmUnsIRix85Pph7nL2SQWTZAF9u4/thfAZwnGyPBokl4MhZu3z37DiRNcUeIKds9
/x6j2LyMSSyeHNOYJ1u/5yG/AT5ljIqzlVXJPvdJIYGmMF/tubmTm7K59MN1ibPEfUJ55VogU7YO
0CL8rqI+Qm6m+YJk2WoW7MO0GMFbFCRfY3EGevbzTPbJURmH7MH/MHp7FZI6kJfCqT1OkMbR5NA+
es8hYapH9cGMBu2jMR6rWG3fw1Axj/7E/yyjqql7w6s9Ii+h93dBCg1R9lO4aVCxrPWLjmP2Sws/
a/C8CKWoWnvyBky37aJrHiy9VpAdzFWsDdTyIyg1VEHwd2qKXtki0ztvva6sD7LGTL3jONQkWntc
Be6rvsqWUnQItG4JkxVrEcYy23iebexzagRPlrDZQxw6cbO1qoSGgGEW+wKt5//72f8c56aaejZ9
f+00RrEnl/G/f6VGxb49RKQI2cDmvsFXZN2gtrYr2gZrrRSG4qqZ8LOQEIsgzPq9/Px62D4ovVI9
pUPaPSCu+N3V3PZiVNQ5DbXRLnB1v8sCjyziBKp9DDUDyqCo+ZSC2WqAMNnJcg/ijd0qBGy1h6oA
VNNU850ss0m0qjwDfV3cQfOx8cPo/hyVbvUyTmvM7dSjLiystDzNImusWMl4lW1HIQegwhPbpU5B
QhT/qgN2zsFVHgp/Dq6kStZq4KFI87t/IMF90IyaykbUXGaxGK3kurSID72i2WfZJQ9a2/ct1udq
sHEK7BwdB6gpJm31s6nxnZHGQG+v0ssHrQtb6CW1812B/NIrvv2jn571XH+S3yvsYXJjXjwtX3Nk
afds57qnogdSBFngr0rX51Vud4IGBl7a291q8E2sCx8i7ZcsvMuivQrrX1/5ap2sK7sAM1v+XcS/
xWAqjEd14V1kqR4jv2bjq4m9t/z+Ve8c48tc1/oWjCN+qiW3oiFqDArruvIODO2Ms2X2TXORDi1h
7iDzmK2twmru3SFyppf2xaoGVFFCn4WwaavBvkFydC0lA6V4oOxLq3xc91O4g+bfXdRpLqxr0leQ
SGV5B1UEKG/sCA7GnNUs6T3jQR4Gv+7uZ/OvbISjv/Sji/ol10cXHn1hLlGqWHUaBZCyW1/Txu6h
oNhdVL+k5p2qD/zcjcQKD2HYlDApEcgzxEEOy4FIwMlVOFbrEqnMvfT1ajpdO+gG8PdJIE1lX+n1
PB4jjTKNhKqCP37IHM+6yJAIy7b7wUE6REzAUQjouQQSoU7X3i/b+2mugWyYQzx/qaJj3SZes8M3
djrOTb7FZahHsnFmo9JqlwxSxKVGnPkypXBJtc57wTFr2MNmHJuV7JMhtoRXZLUfHcbOeZ5kkkZX
HP3kGhOyH0LJ2rMS42TZw30v0jKVjhVOrCXIxKxHxwvX8psQ35iP0OwiGii75Hcl+r0K8bFb1+/4
f/dHoBdt0sFrPDH41v2+me8SX1DteBO/W+I9jKMSr/ABGlCDAoqjPciMTRxRnx2xa9dsLD7/blEF
aLZRIbLzLFnubRs9AqXL8IUSzSxL2zPAkvPyyVV/gnAR+kep2Y052sMCW8j0/ipzMJ0GJyAkFXZY
jEQ9H8/SrHX6wydgQIy3GhgnmZ/hT4WUfl+HwhqouNphC9FSno7xnGxcowfJJ0acsi+u8ux2kH0A
j1WPNJoIUuE87z4v8ib0PmTn8pooqqBu7eJhIDv/9XKy6Yn/Qu3MdUjC9HwLm7qqPkbQH6K9Jjxh
Y009DbY+6kdhULHNC51K90OO9hX52N//DjwIRHv6/Pf3uIv+G+I4vB/9QKraXZDqfQZKMspyb7MA
0UkKOIc+0BqyHKzxZCCy+97Va83tAmcPxEAABGei7HGN5QrOm00hpaxhfIW67hoXTHsDpEYfvtl6
+jXSnWHX6W1/bsekP8PWrHyk4rISelCJa8wwa+jgoh8sz24HxaewajvT4db138JkHwCgHlzYFC9I
JIkk0gufWzsA2bVs3g55PrU8G6LtrUtCl1Bu8O/SpoAKU8dIQYFf6gLTPiJpAcrB568Qm561NisI
dfbkW85Gb6nftd6vxdA3nOtw62aKusm6EZMipOtUY7TvezVtn2ajUE9qPicrOSj7vMSEvOK64V42
q0l9x8PKpT49e92wYFT1wN9aPjQby1BzTIfQLZBpuC4ETJahEn7NDZwBA7e8hMNQkRhTwCgbuNn5
weSvLNux9vKBHKAIfajm5O32oL49j/85eOuvhnrnU/g69ZAzF4aIgWjbVccr45M/QkrtKkelPTlp
7j9HO9G8zZWjaBg9z0HZftOxyIA+CedcLr9YfZM2C6anUUG8MojiH/GEUW3dD+M5GNk6XPohTu4s
3ATXrBSPXoH9p9r4EEuj8aMT8FtXdwx8DyFABI3fHtS4nR8w35pJn4bqVzHJH/qzppGBlvnVwXfm
6xgqsIxFFuR3ajZ00++jj1KS7JKHIBZL6WzG1MYoh7vEGzZRib8qFcpPWspAWcWy8BuRa4NRVzCB
aNziznCaJUx+ymCIA6SC5/8IU8pRu6sE4NJHl9IZH+UjJx4TYWjm/5AteUhIuW67UigiC7NK2Vfj
srpyVD07fTpemtvSxD7Gh6K+pJLlh4jD/C2LM/0UyuxQhsDSdnZJYN8+ZxwZyqUwUf0TX4lZT97G
Vxx3I5/hMODugUhgPsglvzywcw96kUv+dScj5FO7MKPwAArHWB7zsm/QWBTWCDzeVgR665ZoI2o6
1edaS+Z9j1zJHfgM6lnCQNyPgWUlU+/t08r9KR8MXT8dasrsZ9la1gFtPP7RJ5cBsD/r9WCyqXis
IRZCgFgZZu3iKTTYx8nmicaztn9zC8yjBSDgv0XgYde/QVz5I6JphI6o1aLUJZY1Uay4l0JTj0aU
sKSRHzOf40OTosF9+5hlBk7J64B03vrgxoR7y/GxgxFLn4Rn3XF2Y3jDSvt9GPL6VZ/IsMM0pxzS
NfU9tVswflg/kEWbVvCzxh9T4/ILs1vYTRi4kn5z7QNf6fjY8gdbQoRjppp7f8mXHnRdFB1cuAmG
HayKJHrPdAQd8bJrTzUX5Mmugmbn4CCKNF/Wv/RhP54zPLlWVTz3LzXa209zgAVqEfnt2k/bS6O1
031jJR7kfHXa2Ca/tiA208cajtup0wCn5LFawbRsD7JOhAz9Z0QrIpr/XUTSZRU6Bt0fr+HNZbtV
cYpbg7lI9q4Wp+vchuMCWNav75X4o5scGHHJBC3WD2PzsIx2sKk3ZpXsMr0gjdeaxpuCUug6Duzo
onup+WZSfMqmonudgKbfk037S0YVQentLaNjEh+BjzadcUhkSVcE+AjIU7tX+Nlj8wTHRXgLoJ2x
6yPBTRdi42qheJsuKBF+Ec0bflmqkKea5SFwlZjr20DdAXG2SJptfMfLNt4AQzhNjaNjDR6AblAk
kJ3zgHUjZjiQlIUgCGY4WC4iOZibr4bW9Uc0MlC5d4LybchB3hRTOh3CvCvf1BhcnBYZ6p0cDS3o
m/PwBd6ie9+b9nvnRvjUYH6wUit8Qm0l9L5Zvn4yrQwv1Wz4mLw0/dVo8zsmc9b73EYdK0+zfQrZ
wOwA0oZXN9fso5ur6iHqhwEKiZFuVFgGMT6XO+mWJU2y9DTnrir60D5gjZgHzWd7EDU9GSj7bOwm
lnmyz7cH9CR0vdtJqESbgknRW4uFtOP6lzma/ctU6cEGOq2yRijC7tntZspFDmc6auJIj64n1f2K
EpxzfzvUVp1s7AELF9nnduyswC+EF4zhtfMtDhXz+ZzHLWJzzE9TO1wVvjs3+tqPUSUJ1D6+dna5
rcjK3CN6ZN3Ls2Gokz27WFeIzH32eaXen+rY+jFF1lpHQvqVbAYuInNkolflje/dhESq2Vvq0RTC
7B4qggh/PX+Cd0SlWNaPZWHZiPU9l0LwIFuWFqkbvGK8nSwq1yOI8UyJf8mSNBaO36iOOVdNHOSZ
2qrvfua1h5D8X7tnhx4e1Mb7HjntZ0SrVtMOqS72nl4zHBK2kCwYB0gWdjFRzR60fQQm87o00ZYn
b1sU9UbG5KXTPNh1i7NOhnV27js8gRGoG0M7+8inzELwYB7PdTLYX8oRFc2kyT4g0U6HeUDMx9Qx
1KD8NK6g6zSH2WDq1ASQNpEhrZc2mUp+Rr5uPJu+9jGZlv5lzOdXp9GxXO/jMxdg8JEkvr5JAIdc
rTF1zrOf61RvUNlSPcP08CC1KwUs2dhVmzHEkrlojVOX1wYgLGi9F24TyTboDMreMsbUa/sCc2bY
cyucoQmoyCHpZgTRu3hh3fiZvbjlK0g5J+j7AZa++OrLZKEc5sRbFLb6o51yHe1nR41ASiTY1piF
c106oUNgKk7MLoEitCqx9rlKE4+BS9Q06jdgB9Fd0pE5l92lCnFM651+J5tyUqg19drqR3ctN0+5
Uymutxr5m+zItnXHOdWeU27xz2nNF1OYyKEIgO5XuzKeJ9wh/+hvxHP6n/EzO+FN2ntL/4RaUZzv
9cSH3C93uanYA+e/D6h/i62vPMLcgPCC2cYOfhpyu3b/2kFZOflojm3kf6W1/nFw5uEVhcrqj34R
H1ITEdjp5prXbNoN33y0HDd8Ls3pKO/srelBnescQKPU8N/Qj+7Zc7LLsMs0efwEWaEVD4pIs1K4
WTjItBGAasV0UNNJGwpaA2DZBfMnh+XBTnMLoHymV9/90vGPFdoHGyfLhr0nBA7mEJ/yqbbAhSYO
/KnSTR8T/CVbo4P6J7pSraJIxtpHxqtoNet1eUpJFFz+/YyRbYTZNBJANWqbvhLvVL1R1kNU63fo
hyK5qMWkpS0DgInSDQfotNg6j7X1nFrt+OS7XFU0Zojzp0TV/8odM7hGXdGspxqHQdm8HRKK/1fZ
xN8WTQ+wjXuUnQaIAi7fhMXWfFdRSTpSk3lzxijlQqnivS1gc7kS5g+q57CRERjgQtG/d3anoosP
5EOCRG+HOm1BbNTOt1uXPMMgZ7yivTFebSNFxdA0lwiUQJ5D08bPrcyOrdZMHyOsuA3QYvfadD3b
TA01/ShXsy++qb5jImf/oGJFYSO86ErzphlK81SNdUtpMfhVBHF6ll0Flm737ZjvZhEgu2zLV3dx
omSbPOwMJOuGZhuMZYKrhBWsJR62nFVc5+LJPuJR1VwiRA7clZH/UBAL12rNeWTr4RyryOl289jg
y5iWZ4lcB07WrWxRHEDCjTtsEN4leQNJNDBea1VHNI+WQcV+aSHv9JcRItUz+hOCWxLw07CbXY1q
fA5DXX+aImC+bq4LXDFoNdQwjzUCWgCLaUZjF2201I1O8gIQk6zJQq3CdNEbHkKAe7NnF2c2VJfF
IZisF+80DC/I8mT3nczwDdoOqUiha8e3J78h3fGnteEp4/72tVrlCETZnR9kF2I/wSlIkDucmrgi
dQtqJ8d5BOS0VW2HySk/lGb+8BSjfQxrTb93eBKsZD/aieiD+2F7amM7f2/6qzOU1YfjvvQ6Htdh
mkzvqcFbVyCJXKH7+q/IYy39VlKZR2oMaDTEzmYs1PouH8HHfpG3lQBxCol+UKLCYZuG/AUoCNkj
kRGxpnm7eYrD9b8G8hKFpb5W64Mc0D0/OPiWb5509NXGoHqV9RsrXYcTDbkvZgS9y+oVScr5TtOA
u4jMt20+aoGLTxWXXrEfDFxKGq3SHpqqSoWabvazxuohC8xfqjK82vzy3kf0VpCd1NMHD62mQ2uY
xhGPgPhuSLF9waRDuR9zNKkslDGuFFabSzlUr2wPEWVVzNDfzE1tbXts8Z7kQSOrYCexfc3yDpFM
1w8PbmTpyRUkh7Y3M/cRuoZ6L3+RcWo/8vNTybXyGxRjsgXkzXuatXkbDNmutrjzT46C5fDI2lJL
cvuUow61080wf4W09GPwM/uHCB3MJlsXYWJX3zH4SY49qbC7Qou/WFUZLC1cX4s72T+KQasOv/jU
C4+yPwFGrK3s5EdtmG+1NzmkYjgYPENhUYrTAdDiFKh8zzxA5aCb9t0MwEmtNjqeqZsCrZrdAkda
aHhOUn/BTb3aRB5LIPmHdNrpz+ZtVBb0DOz41v0YXPQ84eP+4xeESrexAbyLatA/B3K9vOu9oD7f
+pvcrc/iNbypLnbVjKld31nGdRSHrC4VlE1jChYpHJI/+paYxskOwaR8yAF5SOQMeYosRL7OY6fc
dnX/+YLRHnNyUEGhYc3fnc4yD75QOAr7BoVJcTlGoYM5lKfCWmnc8FUNp73sJ31P0QoPr51sotR1
ivOkfsGDIL3K6bUTfFkEBLwyuKqDHjofU+g9e0CUSryXz4lfFme26AHSRa4K0LfvgCKwUo9ArzLe
kj4oV/L0j/Yy4Y8xz1X1lWGUxQFJTffeUdoH+btMws69B/L2oGHCeBnjIUO8DzG7LCvLazPm7ITq
eu1WlvWCs2bzWDozCuFQNKYqUE82KbW14arlm48i8LbF4mEvJ3W/9A5wwXyWGOZY96yHKoEM6feU
eLvJevg9FviFvbR4BXYkWng3lFBH21pJTsinGyQetBMocAud2zF4irPsLpU8tMqZj4YPVNnr5ubB
rVB2MGc87d4VNE8bFAXv/NkaH2I767mFhx+KmUwPsmvpT7p9w5bwGlJQW/r5qPGGuz35IARArkuN
Jhzyk9b7B4y9lHdrTtJtnMfFxUMQ9YpCfbkxKTZ/s0wEcsMMKEELb84zeKfsRtwDj0Ntb1gKrhGZ
i7KaqUc/XFc5sLryj8syqHUMb8tizj+1efjcTqj/bfUe9SXDbMvDH1vViNzsaJ7nlo3RqRx1mKBW
bl2MGDFqTY3v5C2KGl18UYvpTd6iZFehapCgyLUudzLNjqvr0DWXOtYPJNiMj3aOOhJXTXDnFl59
ZjYGOxAev2B++CE3Ar9DK9CzqKhHn6GN7we70UjCL2jN30K9vnIus5H8lCsiDKqDZVnkmModLHzn
cFspyeXSZGvQU6YEdv1vxkqpvFSBn9xLDotkrdSOUW+dyStA6cJrKXPtTlFa91D7OpA5J6iQasaQ
aRs2Dri5clD6E9JHX6eBv2oYdv3z5Ovxswt8MLN7QAZh/yyeret0jty9bHqJirPgFHyTLTmnKZov
UzzFVznJy/wWsbks3lDOVLGPmdUteeng2s5wXMha4N4pSq7yIAfkGWm78GJnGYyuyZtWvhXrP/pt
INZZZlwh+tcb7mNpwmF1PUBUs4olXZqyLDKHPN0mNSh1XIVeYAgFf/3jBDOPUPaw01hO3LJy3qw0
25cd3uzcbazHxG2BB+K1vh38Nvxew+PtWhwULOr+FkuKk24hrtqZ4085Lifa6GOty0ZP7xHqPTqs
DZ+cYOieNSGdKq//mWdhiS3MSrGb4q2bBeSrQ6xAjhYp8qZ2m3EDGKPotVDNbZuDR4KEB/Ms3Nc9
HrnG0Hoferh0q8iw7tUk/ewmelZ8jNp8bUAG7bURdw72Ct0LDamAIBuRiZImLIk+1uWI5KP/3Qj8
GmlKvIoeF5651RUA6WwIOdikfnVTBBcSdjh3js6tDAAgIF20Nl/cpv2FQPL0zdJ8MjDjW4OZ0mGm
engtBtDq+4m+jsdRQvL8ZQKbBGMyLK4SpSab6DYXV4lSm2vExeQoe1N918VJtjEt7JsGXe3ODp6y
z1msPFT8n8pLVHdLU0uc8asMK7zv6gwGZi7RmBXJV/5UH1R4tZco6rFa1Lv4ENYq4o1+Ox5sUxsf
B/hAckchD6mXWBu9sspdLfi1CEdPZHk/I2rTZuMhInJ7KlFqZB8SOtULes/5o2GiTdIYUXNlvRW/
2C5Sw0IsBIcVc9d0abtvZrAkoW3tXFY9EFX67hJnNfJ1vd2gNSQSyoWu3YFhC58Tkz2A7yPPtRjx
To2yCWpMYeRoJEYDhVHp4ZsabvA8N8F2ruzkYbKb/Jj45Ly/UKlPDmGKWIyh4lawQFILxP6oWdB2
JG1JtpFP/bs99+amm1FphgvuAoCEixuUClqnGcpOsikhkBZ2R/gMPMuezCsRtBTxsYi3NGwhbvEy
xG3/a7yR5ckqCrEDrYWFa+8Y+kbJm5mEhTf1uwVDXSRDRFpU1Hi1SLnMaT5dcAuU+9tc9dJDSWVr
HYntrtE6ObwM5yJ3wHLP6+QzriRV+iDjLcwCWbCY9sFG2vZMQfkDgSWBIVarl7jCy9YrQNAi0djg
wTgl9TZXtXltN6zllregZ/YMDYNViswwouMEYw4BAO54m4At/COmQPWjiwjJXZ86AtrG+1b8aGnK
QRkmI5TM2tQwpfe1UcPdFwvLscaQwstMYxtFHrmZ3+tLecZVlJ99z4TLzrpzWXIu06bmqCezTYWv
iZAf49tspwDa8NyMOxNFdMrZ9P1xKAZUwHKvWUJuA9OIwtWK379xMVPzu59R65Y1kcIK2gUG0UUa
4v1iQNb8nRzCKBxOOh0/GpZoWS2Rw54onsoBT8Nk62fhphVOx1je3KMAYu4HC+qD/IO12OvexUX0
AN/FQd3SKXcoCVrLn04B2bnOwqk8DskYPEwhJiLDNP0IVQWZdbGGj1D0NzZ6niHW/BbFYKW+g0mc
YFqwyQ/5gWxilSLyv/IAC4tUDjfUFJfhW3JARlfZrK5dZMaW7cEUKvW557Ep/9s/dgy4srAiiBC/
kW/FNVdYp8TYyiMK7OaVsjNthOXQVRVbbGf8C9wTm13MPTULjnJQ2V9QnAm2Y9rExwERwm0sdHck
JCtN3eAK5nYzVCUKDLKpKPVGRqSA/V03E9qxkXknD0PV/8pJXxxuXSrYqLtgCuMj1Mp32Z9nGhwC
uxaGvsHVrbLwKs8Q95q3ZoZw1K1PDpi6Fa3Lspx2aR5kZz3q32+/6SZDtg4huPdIXAgROuWQVCUn
G8IMV6/Su2eULRPq6QVFIB/t3ZHd/E8bcfFi9H9GFpQ8dXCT18HIra1eGM1F1YCKNqY3Y7OOJoBm
TAhauHa8YMY8ZKOuc1x/kYAyCSPzcU/LctQ8IMqOq7Qr7V3+jAB+CNa36O6zIfpumpFYqofpEaWM
fiObLUidTR6U7kE2HV/54bhTdC9b+fPsWXgRyrTI3CMM1doI82SGjvmZ0E2ai8JAX+7BMIakXldC
OynT+ugklZUoI+brLtR3qoCOSbaCZDTIs+VQWbhoK9GL7L+FKbpfb428qiF4Fc0dnvbbpZDxr2Ya
1IfB9LJ1nzXBMzeUeE3JYPqKdN51asIG0usQrhxgUz9nY/yVcmm8YZxeQHRVIgo8rbNH3LQ9GYln
4p+GU5peKtnOHuqfaZd76dHOSJ0mVv2t16dx+DYDjEchCnakQFewjPw83JpFNJEolu3cn3AVYYfx
3+Jkn95tUVAIrvI+ZYubFZRznRtg6a7kjel2A5Ojshl4gb7FDOIz5DbQWKiHaOZ9UE3F1ocqu0GJ
Nl84z/Isju6VyCnvb93chv4MVWbi/w7trLT6I7RNowcwoHeYok6PSa+ou8G18osyD9MpVFuf5zaW
CF1b6BtKvP1r3w/damZF9r3lFr+Qi3xLWxl2XqJwO/7l4i/3Vg+Vue5qF7cAkoJ4OlT2OgRf8F1B
mCMdSELWgA93ftT7R73QzSc2xeypRQR8pr9QyR+eE6/sjp4/IwCtd8Z7Z1IbEQFTDOMUj47yDh08
/erY3MuAkysXl5vmVRFAo9uhaz+6Zsoutx559kcorK4NvmPj+tZHlmrjUBN8iOqm3HUeYBXLzufn
Hm/HBw+NTuDM8/OgOtNz2Vg9O09tPMmmXSrhUWdtAyowbKu10X/R9KF+koOm2IuMKdlu2WTVxg1u
tr4voX6LTqcC/0gO1g5rsjYLzgB6Ma8k4XWHhBfCzlHcog+MfzXcVJLeojVrEQcREs9Dd5iT5Ifs
Xw5yFoY5xXqeE5NVlZqfCjBTK7tgC+jqXnffcUVuYNj0b4hZg0IKrF9psrYUNf+FCjniMf78xfNM
nURQbd4B08PXPVb77ZL+mklH5v4mEU5W3lC5CLODto09b3qnII9oPM6c57iLpnc33mYianKwXF+i
RLdJpuSfUUpUKX++1u+ouUfKW77W3/9jHYUbP4PnqEwbN0M6dx5j86kr4niPXjKUA9GcAQs99TDV
cYSdr1Hf03ImjNU0u1zhWQNbXMHDHA9cXT8GYjgMhv5O69uTnL/MKBpMfODY7VKULJkxbYYeD5yF
Rz0WoF7KHtOcZBzJ4cfke4T0e4Glu1wCA91HnwYlbjmciuHQDz+HyfjAohSz3Qmjm1ivHnusXDWE
7lpolQMlyX/VAsD7nm27tY7/erTfagHYjJzLXLeOcr0gw6pYGU4jijr/rWyRaMbD3NvqocYNbFjJ
EGAvuCjIDfvvYTmgx0WBzYeoiMhRhCqXyRMJ4b9n4LuKEjs7c7Rqk/McoNO9nMp2KTrlWfeB66Ry
kuemEqZLr63kxN+i5PC/YmQzUHrIbWnykWVevXy0oc9/GjGq4NQHP9MP/+0jiyyFmvb5Mkl+kFu+
Qk4YshwdaGdCCbIMhDuT6oJKCIpjF+nhGUDU5wF7DkaRfQjC3a23disN31oRugTIIaEYkzkYfhql
tW8EEGrdzfkX1SxsUNqt8zglEQcftXEWi0sj4ncbu9ZpCffHID8iU42mvYiPxUFtDFJXbaRv5Aw5
EARKvnbEf9NXSn/wS0UY54BbEI4HenN28haLGLf3kYZ2jRaMj+jN7CTAqUXxtv8esWQ8JAtqQMPG
T5ryvk2MCkxInP1VU/rP41L/OgC52s5x5kJHoHTqAS0+Foa+qlQvfsTS1ABkhL3U7nN9rwzfkC9I
3vykL4+9sDCREjcqPvNOMGarijLHLh8cH0xNnTkHfUpPc9lTC9VcaztFCe5zI7ZmZY29XWHb/GAd
ufBrO36Jg4vsAw90YyVMREQigYVrgkkktGxyB7GvszqrtjJ3IEdo3Eb+Dvt7DhxAUiBJblC+6gU3
tB1XErsr6dTVBF90+D+snddy2zy3hq+IM+zlVF2WZFvuzgknlb13Xv1+CDmm4y9/m9knHJQFUHEk
EsB6S4AQuatP8Iz+PUZ0Cya2qab/GIcECdbhWnXvcqT3YHrWizqUyXdnyNB7L6qHpCV/AYbK2WZV
5i2MDMQeea/gCowednD1YD8PqcF7hzOCFH2MhW0a3fk/RzRG8liVYY3FZVPdXDR8evhLbQsqxFZ8
QMxC+mdqQ1RXOn6Kk6e2FKP2rS9XbO5B729SJfeOvtRnRxbV1rqNSulB0+CRYH/u/jRw8la0n1pv
o9KpFPJDPI0Z/NE7osWTHd1Ot4BKu+4DbIm3Mc3x0xhxH6fDczK0gyeFB/wJjKqyRr8Dg88pCdD0
DkkAdHM1zjqpj1360+8j9mZTzUVgZFiIcWzm0+OQYR7zHivaLyG6212jArp37HanKI35I1KN1wwh
IDQ3FX9TFXJxaLTOxxsAlAa5Wv11Ci3ScVy4cfKLzJxT4bxstfUWZddhzdsauwkFJR2eiuV9WBpf
U8X2v+W4yy+6XsnPWO12Bw91xpU4jguUW1IDxpew0l6DsNXBLSnDTnYRlgmmlyKuZznHGDgpINEU
PqQO54dSWO092dKhpJJ+442FFHylWMXK9AuWouagP9UNWGiQ3ygTZh66ivGQIK4I7jBaRSqn5mMg
of9LR90Y0XFybFuOdm4cfEW/rzQ3uOug+91wjI97Cyr+r52PYU/hDs1eVM381VU5J/OKFE30GKlJ
nij+q99xqGkbWnUKQlt7wCdnK9rRqOM5GDlsoqfJppvYoKAWiKabuzJr3YO4mHbsIgqtv1WLIYTh
06iYa72HlKA2gpXd94uOT74ecre5r3h0XNU9TnKiqo5qy0IOrxgvkq7BrLT3SpYnWNBhpiM6sQvi
UM4wl6JTDIpa1cNSTMr2rt6wg9GLnq/SiEGe1Vp3UtFFe+gV/tYvourJLNmCFGn12Npqd1VN7nWT
fmE+XWzTDa54YMS8KmzzLDpSWQIj7qBnobhqFS79SaQQ0Rd/e6kntvIjyhrryhVyhtM4xJuXeh3K
N2IWFM/U6y7MNp3UZJsWmuwVblI/6iBKvuM48OS7Wfqot4WyrU2eHGE4uvellv0toOiTZpe2nEwq
VrSJdWxhofn9DFwX/KQDFlJvXZj8sfYt6MC+N16gPnYVNqxewhci5L21zetURfqjD4/Iq8MV0brq
PEI2B6ymqs/opPxArKC7zqeMj3ge+22z1kKnueiJGkOHekLXnMP+EU39AKsfNQNZHdvPrWnuxT8K
Jgo74Rg55DbFWYTVWXqUJxSCDTspk33tVtTSwnD2dmAijj91Auao7xBo6Jd97svbuQ2zwM+jDE2t
FmKACDN6Ez8g1i//clSbktKBEFxNcFISyPOIS326Rzk0B54W7hFwpH/fZc64MRwYM3IXs2DE84of
k8VXj/0AiJBQ3vicpbCAnSAhPb2c5HnnSll3HEg+Gy37Dl/ucEpqnKNvI2rVTkpSYyyTFNPiCEdL
HhAaYVrs9x/CRLsIaxIkH8jeDi8FAFkR5inR22z9+2zWNJuoTmE5ePPFCLz45Ors4WORgeSF8WyS
MNr0FiJa4PHYCkj+ZMNrezcK9gWPrhovRbsRtdVhQFBoGfms8ut6UFbqkGd70dvzjylQq7wzh14/
m24PLIbJ1JC8K6Qvby2q+Ug+XLJL9yCqXvsLz9oC/AofyPWMFSJo5qIMUWMevSR8QU0NaQe9fBoQ
VrtGlLtGKrAIXsoe8dq0zYYtchLBi2pHr4qkt7dWapMvyqO9aK6VYtgnPU4uYlDh9XAJc7c/iN4/
55bDjCX7dM8qMT7Ojcz+a2PV7W1UZ93f5lanT9COE0/xfe4mfZE7ztg07Thamo9CCxdZrt9KWs5z
xNIkIWLmXyd9imejCEQEw13FWoSw3xSNwCo9YnRvx9U+aJozzNvgWlfqRlmJIXCCFlLn68dOL4wd
Qq5PAaqfyHxKMelD5JJauTTwFqrzdCdlObt/t1ZWIsZwDPukHhuM2JODptiveGYh9zANF5fovaSP
Zrzi5CVN9H6TTtJLvs3apbX8s6V3ylmPpXt2z+gi+RUyCTkuSQLSSW7tU5QYLKJk1O3RQbX0Zcwz
68ouyh9pZ4Rfp0L+u6BzVCBaRGH0mx+ioPwuTMH/U8x/uoWYEHTpib8pS0QJLSypy4cdC4D+JUv7
XZzWwUOTTBkoJcgXol2EuRpCAyaLpxdeLjvfjcMHcGr/CHOm2USY3DYfwopWYtPkIys9z/Z+02FA
rb7/czbbkeu1uKlBmmuVS9gX+wFGZNEAv0EkskTV0GvpKNJcMY+XS6+QW5h7hZDDIJn/r2PFxxA3
EjOTF5eO833nDznfV/R27x9jCOp2C6/QWkaGDWbCcU5G2Ok3smTqN6IUVnihuJHeY9QydbRNYC0K
R5UX6Vj3WxGoisaqLFaxWVanefB/O+l0Ny+L9Zt54jqNMLIV93yf+NL2v0wqxscA6y6f9sOkCkhi
2fI/flpfQ3HA06TLn+AS+/mf//53EZPaptxvxQef/83/buIP909dM1lrzUoI4Ld+9NzkoYxtIfJ7
ko2HLqed/lZUIcMB+EhKnCu7SY4vr91zHpAfmZT4RESm+h+GY/f5j+F2kX4cXpnZUkz2PhwHknGR
h5V88hoOMc0J5BxpX5NxCL6TJWUbiyI1mpE2dEIMHLe520b3Hmnnv4RGZvUW2pvwcUTooBQ/o65b
6lYQP2qZrq/jEeoHXqz2AeAf8FPc6h7G6eytLIeOHcmi5mH/M0MPipYk2dYsjxbKlNYYp4uWt+5S
7XTMxaY8iFG2aBShBqjj9HovwkS75RnY7EgqKdMWu5YGVdaDKM0XDQ8Eco72W8jc8SlYVF1by5eJ
BRaQLHB3itwSxoPnfENhuEIY5Xc1BM6dgV+18PtrpXGdkVFAQyQGMRSkw2QH2V2xeDTuXZTEgMrh
wK1PYm4ISMZ3HMpDRv6FRmL4AAW4fiilJ7HtFpVcehIb8gyV2j97ouFD2OcxAg3A9++fY8RCU9e1
6kGunsXUZurZG0ey0L0fnv6XgX/9TPiDqUu/x8lTlptsKd5OGBZIS2T99SvxDkPMkwVZ+wwMLTk6
9sC3c2Ir+Ln+MUpRTnBq22e2L29R8lh+i+sxBQUnBwhY9srekV3jPuzcFxJK/rdGBrI1ap2N0ilk
9mFEvE+I34bZz162sy/9NBA+prKvED+4t337RfSDZPk4MPQK9HCmGdv0lxjYgYLdBNpTNRrtVRW5
mJmjrQRuRoFYZfDK7N0n8Q2WAudHnXvREymCYq3aXXRit4RF51/GFP2TsKZ4H9NOY2o/jU59kSUH
q9bGjZrtKl1SNyw6CtyEbOPQJq0+yScg517yG/PJqr3GMlIuUFC8hVMu8jxzp+/TS46ewAs28/qy
lZvkrI1htB0jfJC1ZBJfBcvr32Py6axHffKF7PvoprJ6hSR4F37P9b1AcklBHC6DsB9uWfY7+wZd
2U2CvdOjmTsvIkIx1JtMA6mZN1+ldNBuo4npNuYYsmEFQPKWmmjP/AxjgpHXai7XLNMlfCY3eqy4
S9EtLqaskb1PpHMpQsLwuTcx9gYUEZ60KjP3RevJO1Idw7Xh6PHatsLqoRqwxfFB7X1FeOiUldP+
LGIfr+vyrzwbnqw2Cl+HQSmXMcj+O0/jf7NObMxKmrbciN+2uKRm3iM0y0/dyr4ZQVofcxTY9jIL
iIXHoUR9Pwyo/js3UstR3jfkSTNU6uFoLoSubRg220Cxx4MlmL6o4eUbqwklfDBH/Zq0soJSa+Ad
whJw5NDUj6UHRDKy1H4Xomh2r9nKTwQyslsvioZlprZLqK2k9/4sZfqAApAXNXjGTqU/e1ku0sYm
8q33z7hMrng82filTqM+x/qMCsX4P+f8fMd/Feflx8Ty5OIbAOsYoosu3/E2R2Sv6nrUjamaRtLc
9Bk+9zF2oEu3GNt1wJp63VURdbzSthWbwBsR3BUeml0yB4tlESl3CHUlWw2h1XVOjgVhxK8c7jnr
LNLavZ/4+aM6GicYNtVXw44QmEe26mTCR7zF76lZiI444WE79GZzTvFFPeYm1udiJsnK96DAK/TI
c2NXF3q7qWJL+6Lrq7oAxIdmTLHtTd45kPgeOYFFQiEufghIfOor1jZLjHEtGCNm5fnT/i4+Cvz8
NKgCMZX5ZPWQjRpZjV1KXl7Cjw5p60WbB5b1Q29kVeRtbAWcndqv5dKugPyAW8eRYD+OrnlvGCSx
YSOjOFO5xT3eZBjjFD9TMzK/K550KoqKJ3yh8xNrNVAKAxDXMHZYSngynlLhoddyUCCu6Szxgyyv
jdEDs88B1roxteI11/1tmoTW91GVoExY+XhnjagWs49StqFSFg94ef80xtC9tfwEmeMQVoeqGt8q
r+Tc2SntB9dT43VXVPm1KnvxXrUlb9+ZfcPO1AzWRqoGj0auYSPLn+S7NLrYdXZktKeZqjgd38Tf
Aww4UFWroqWqtSYHVb1/nfkDOph6b3412PraPDKfyJI3O2PssUP0KuvFJx2l75zkJKC3XZ9rD455
EmrBogKMTfSMCKpNPR/CkpMA6PZvPX+MUSFjwhDjiRj1aKPkRrMm1aK+cqy+EuyMriz8ZYGF5+1/
jhiDLD2ArC/9GuGoBf6wmIWkGEZ7WGV2/E0QxNjYTP0ywIXYRB28JiXVa6CMSX+JiIvuIBd+/lxg
Zr/hiK1hxdYrd5ImxW8RmXmu09x+xH682UY1p6ZKqbv3tpd+v9ykGV9rf+weFJK5uwqQ4hZhdGtp
TOxBQH63iWb5d54VV+da6x7I3eYvsoKUGIcTvE2nqgJfb9GlkXOd2L7xUHLAK9oztbD2naTUMEiM
/AXVAlJIrNGOotd5ydDze2kUwCCFjEu8bzvZS2MIubq634sx0Mk2aicVD2wT8xvJRlMYW+vkMVN6
HdJkhmz2mbfoOsPDEv9TSqPaUfJT80NbGFXYsedIxc2JOnyv81WSDTwq3lNjIvElqmaf+cemeVCg
Jh0LdeQQL00emj6HsDI1AWauybtMxTlkroqSLeFk3cBrW33qiOWsQ1sdk22MbuGFpEXeHxCx7g9V
5PUHw4ZteGkMymRZKKq9Fx1ziBhxiRM9lhgy98/hIEdtJB28bvVhblF04shZoLg4rIJCMQ48VIyD
KM2XuS3yw0cObskjGmVaLv4WMrdVlfs7pja8y7ih73/U8DdfSiy5CnwNv2RxIt/k+jmUevA1uabv
U6QwLzCtsUkwoI8S/MGAeM2pXFESbVOECerqKPK5ol1c3rwDfvfOHZ/Txs7tG2vTcLV4z5mQdlG6
x+USS57alldzWwN/CNK79FV9F8QXnZWycXopuijrixb4QhEP5Krej+0kIMzJ7aayUbGGJtXGW1Ja
xeJSDwY/u1asMrvu33tEG2x0T8GlUM2uxZhQx37y0ujD8l2HDRrruMvcuFXjv9hWF67lGqmLvmk6
3NgiyMNgmJ4N17gVqHX4vjcIKL2F1lGHM4fPgbYFR/QvoaUimUv2uvBmJ0OTUO2qG8M3jKUV4hY/
Cz1f9J058uKsgI45+FOHmCDOwnFZtUOE+D5oRYHz6YCGLccO3C3cQJCJonGGKxpq1S9NrwBI+ReA
o2ibZ5hnFXChzhr6A3vElZ7HzTbtAZ4qtpnewfNJ7yJot/i3SSbvsiS7s6M2vSvHb5XpObeiUnSO
cVUkWFpYhoq8vkpyHei8b6+7vJGiJZn8ezPRuqOYLgDceQ0dbiNqYoL5rjFw93XRQjqfFfyFtP9c
dbIJ4+fo4XKW9he9FSqUSeI2V75TOrBtBWO9bI3veG/E+9rTzIWTxspGaPs22LtcNH8Nr9K3yCrl
i1n0V5Qucc3JkLvoEjo362BbF6SnxMuuB6S6jAYFI+3J2ExUnbKu9uIlqXfjW+9cDabgKpWNvaVO
Sz+3xALF73+Ce/oWa3X0EiSWshzGRD87Sj3hVjkOcEu7vlJdvIB9rAbRpDJ1fNGa/BGXw24xDn32
bSgx2FRgEi/ykrRBHODnI6DsLbAAq2of4jFv1mqTICVSeS2gdZIP0PTJUU29Cjy420Yq+enSeRnA
oXjjVsNluFJ4HQlKmJyJ7ye3qgSXpkgLlJzNHhpfhrNlmbo7cDnjUlSBxykn1VBeRa3B6vu+tjnJ
INKLFOUh01r0jGX15hIdAZ9N3Xa4CqZOtfGLdVn1+jogIyAkFAxcEpa5VZdXooolxFmTHe+MUVDy
GFoj7zF0F4o2HE9NRuak78bsOcVReuuMfrtueX8cta78lfpAqMRFy+x63ydsG1tUBub2+D1CtIle
hEux1ZRdd12OBc+l9xGi41N1HgaIjsN5GP2rT3EiZL6RZYK8WSS98upCBdjOn2W++TypmOpSrUCX
pBUy3dNH/ve3MKZ/bQOTDUnTBj870CCVVJoPyZCay0YblF1bSQYHK3K5UbG/WcuwVx+8QFL3Kc+C
pajC1bdPkmq+iBrujOZd1MoLMbKehsseKHrPLs4iQHJdEEu6ORyD0UA/MOevUUhDeQKyvsawD6PF
IfFvm+kSAbhajbqvrERVdIgQdWw3ug1Wbx7gK1CvSbVCbpsmuVx6ZNDKOq0xQQnTnWgTM2W/b6ha
/rq9uBj0UX1EZCpYXtKljo0ZG1mlfn2p5w5vIdbVzm7On1aycgQRjqDZlE3lZCE5IyNwiU8l9OaK
UL0XyVkR4FXo53FMj0ypoUrXUIyW7I3LowC2ops8SXpz+nFVF/ZFvFv0qnWLdqIoXmJE8T1QQGNL
MfjSMYFpvQh/DWv09FXb62G+AXWAckPtXWmah2lulXvDodHHIN+IItDd4eBLCiR6xMc4UEOQdAPV
c5vZNvSuQeKZgOKKYWIxnyFkUoSLDFptgFAJEPa2Rh9zbusRbpx759J/E9f+Zew0X+eBwBAWyV6k
orbKts3LM+X1UymrIvW1l/VkMRbqP3r7qW2cev99nOjlwOIt7tM95vt+jgvQYMsQ4p/OKoUOSG/U
K2wNAvLsnFfivR6tYHWjXTlVq7SC/dNYmNv7TVIup2ArVf2zUBWZg8V0UJTfgkWvWn9hwdXc5oq+
V/H1fgrLrr+GufE9t4fqKcD77iCbA5pEU2eAC95eVuwYsie9sRlZpOQVay16U8fAti8xEQOYgpt+
nDABfn7FkrJ8SkMJhKfcezy2p96wvtPR5L0Vta5KoXgb/b3vWPUjeB3RmqW1eXZRzWkG24FHi5SN
pJXBRkqD5kiCNjlgbIZDEonKOznI2NNotfYFnZ2DpXX6L61p1ynatN8g0WPtxLnTvW40wbry7iax
PCzMvfSYKmiQTDVVQkQFfAH8Y1EPB7UmozuE60t1UlARpa6XrKsq0LaX0yVP6oZVPXQIxnUKzD20
o/HUa671YESmc0TXMVjavnbvWJEJQk0p/A3HByxDxVrLlcZfiaw4V6x16gX7zOggHEgMOcs2ZTeW
a1H1aqnFKrT7NeK0AaXJOCiJm98L75JxuDEhaH81HZYOQZGbj2Gi9avK0YwbP691+J6KcSVljXc0
fLD6tapn0LIKe1lnVv9cxO7PDvncH5WXLW1nsmZQrG7r5rX50HUsqW17gHczZHtxjuLE6i0Ctv0Z
5dL8fkzVnd8gTzDadgfNAdisOIsRg1KciaMS2G259IsY5/a8guFdq9apGTz7NFczu1i4kVkfx0LS
R3CNxBWh560jQ+uWpZ926yiT7QWGZeXR9eQfWuDh3NePmN677IePpigOpppjnBwX69jic5S9dQLg
w92mUlZ67Tj9gXnXOF4FnZpGU4554fgVtHKHLy7iCdbStc0vZl30V341uueMzMl1V+mgrQrpLJr8
1rF2I9SJhe5J7ll0WHHjrFSvYr89tYlLXpjFInKBwfXkdcLJMHGVFGF54yG9vUxkvuXlwEGml/+s
8KhdNGZrPioRVttFUUfXGlqR+7Ay2MD5nM+ufHssXuzcejRsO/3VloDf91IIZROVwRH9CrnnPBUt
sdzALk8xQv9cuSGWVJwmID0FsBi02BxqxZ7EzzSUdknU+niR/g5lVk2y44dAH4dFlLndJsjwY2r7
MpGh2AVLlEjuTSzaMDCRy7VaKMOpJseC1FljbAHNarx1I2Ppuhz1Qno9w6PSf0kID7uBVP+IJ0pK
lObFtiqUZoU/WcE+Hldaq7RLSLBY3ovjm0Qx72SLf+0c4SGz8iHC0O27mv+sx7RTWbrhC7L9wBMi
KwDfg10iuo/4NnAs/JwqloYEUSGtaj/GE6pPjIemDfhdTRqPyKRqJ74ex2TSfxRNlSYpKyTUl77i
eGsokf2dlpXDnS9JHDtYxkk0ga5sDrZW/+CLmCVoWqHuZNpOtRWxIgQVdqXmtS4qXjgUO01F419U
xUUCt4pCI8byYpDTluGNhS3DHJGWcFb1IvQvn0Nt7OdwAkgAK21BA5vxtaFIxXUFO3HZGkHwzXOl
vYw2xBM0CHObtYa65dXnPcc2kNYpQIzsXMDBtdwvHH7x/1Y1Fd0iYzmabrESceLyQXyVY1XtqOZb
tzalDbhNnInT4IPTaI6XDUKBWXMlZKorBLp2ECDlpWAUVfjp3IXwLRKPBFALjA8lJ2RUkHYBoI8z
+VadqjnupGuX5wmPNGRV5l6hHSB6UbHhuPY9WFSjpMq2HIZiyWtnJ1se1R9TIQVtKwqel3j3aWRy
9rYI2HCYxiprRvtJ001y65g9nEY7KI+gdMJ1G1ThawUeopNg1/ch7umWQu6zVl1tCwrF3OVlGt2Z
LWZ3IoRdKR7to/WQqqxtNE21VwG5h2fNsbTV4BnDTlSHGjJPAxHzJKqOXq957sr3maoW945e8b+k
SE8j3o+nEN/3hai6elvtxJSlxp/3Tcc20OzuaEJYAAsoN2czTupD0tk4NzaoyksqWFhV+mIgM7IO
OyngJLNI73XN+ZYjyPAS49eAtnXzEuJqT6pJrm+76dIYJRKMdn6Y2/W0TFk7hyrUCmLFpe0D+ybK
NnOLKPVxiFxiAcdz7ohJiVypY/6SNuqw4o9dL1VPscZ0EZcK9ielB5wfj3asPHw92GZIeXfDBlyq
sRBKwAilDAfPyh5FbVDC6vxnUznZyEjdeIkStT8HqiHH7Mv3QdLkRDjkvXydhG+O1sjq3aWD6u6F
yOysOWs7o7sqEiSCREeV5Tj7xSZwutjyPwfnialeJ+PX0OfAXZMPF0EA8TIDIFcmK5akEVI1m8ju
fuGpZh5U2zEO5VSqShCriw9F0RV0nXlwyQ7uMr06iSZPAjJqdKxm/EjG3jdokj3qAAjHhFQ9k1eN
/MSpvnkvGsa68dCkxJau6xMWHni39f5KL/NsoWOzeojYvKMK8UcJa+u3NgA2/+idR3hujGSjPIDO
/Utcl9+2pR6QeiTg34eKG85xnz6OuKGnGS8IG/RXmVtJJ3EpHOSLFKkesF8FVjJ3XKp+z4oxygBY
vo/4FMfrFI9L9TQ3YzRuLUucznhCFGUoAS/ICxK1Q3EQpdAbczwPp/qlOPdjhlAvtdDQLmNEhx1z
QLwQRXEZ1MDeBZmyq8fRuclbvbyGybDw4Wgm6xjXw80QdHgzT3Z4IkSU/B6xTyRYtd3cUUXNZWw7
zTS3i0lyq0yXnzqStgQbNU0iOsTsRRtzaoGitTXKr4WFVWKYVPkuKv18LYwUx0jKllUYyAchTOcY
ycqXYvNB02HQ/2WQiHIt4C/8ev/lIM8o9XNu2j/Jo2BTYDuol5DN6bEg/xLCrlg5plWcVLnXjiW6
NvzyfOVV652NPDbhD7/kwdEG+AAoiIPvItlCUBw+x12uRSBJFatCJyQZ902HZUs3PSLLKtFvUnTc
F706TjJG7anxzPhJVnMXGLijbo26HZ4MxzyIgNpL/GWcBM1N4Q/mUVazhEV2VHxDrmiRctMvpNml
9QDFZa90vXfP4/KnGGlMVEKjGOW7us1wbu1rA/3qqP2iI9sjIjjsKtG6pBOmNzpBmf8Q9sbFASNV
gn6nqFi/FBOIblRx21JtOFhmJ/sPTaTvRLsIGzR8rIwJqifbCqi7BvcZ17Q8MdunMCFprEyz/Rmm
xskLi1NModm93EQDwnJy0bcrnMSgX4hD5blRHCqLs+i5QwPQjpgfZ9bzIbUTYiKdFJDhdRnVW34q
wzYzSm1bxL75HDTamuP+8avkot7UQNg6ypKUnw0/yRZ+NchfyQIhSJChkNuoOhrGIOJWYsTQ4O7O
b/KF5GSBus1VYBkuCiam+gipwrlUhYzXXL0oQ2nsuhzDcS9a2H0VVldtd1/h7rVoQju5NeMhvR0j
9KzBdD9GcTlcze0aLok7Ect/K/px/R9xl7ZG1d5iuqQYoJBpwdrtDXD3MlScjHfPca6GmO6JqhNY
vGmnS9Qn1Zkv91KPy+QGIrV1ZsFu7PMBipQRN7C0Yk6ON4aTFiuvjptwOWZABnF+yLeXulSoX6UO
P0zEI6wzCy7rnGDB2xe+fysmhG1eXCObtBV9Ck+ideYV7jZT6q2c5eOvqdDHxqXQ/i78s0u0yK22
Hvsu+OC+nvh9tmdf91V8IUbhhvDeJr49GIri3s09PsSJ4K62+Ao52X/RDjQFyIdjlZfkhcg9BKo7
vYqVW5GTuGy/RWojhlixd9Xx1mxJcS/KSadhlPpu47WZsmy7ZFjIFoZGseHHj36Yo8wGjF0YIpfI
xVwMkU1VXve+e2Veif1KgVXlqjUt+eQ2Sn3CkIStadD438s98nf14u3lkcFC2IUAeLKFEyTJAejP
lJkManRIpkYvapODuGDp/FYS1Q/dH4bP4abijxu9AhLnD9IJhWpeYthBSqfR4djFS3NpI3psE0uD
lTWJwHoJnAURcwkX/ZmrKScy56JyadHshYcgyq2LQhWSOta1ICD4AFEPptF8nzkJJerNK/5WzUZE
jF6fX9lNcq3maCShl49uxZTGQAXtd3UivyXB+FYVaLu5KhByH4Lfx6aT4ZSc6ilqp0HMSSfUobiA
0Zhn4xCvlMDNsAjgN7jBC09dRAWpnxpMmrnXhzQ/kgiOgMSPnrNBwuLbpapOPeg7xeYe3Tc0B9x0
a9mFtQm8wHi0RpcMEBiMRG0e29K2HkPHNzegibQ93O/4HPC/twgnPEcKv9EBRfDVqyt0cGolOSnQ
F1Fk6vuVh67xl7qvlrSY3/OhxrXeVdJz0SXq3tZ6azPmRr/vaighRZN+MTk4+GHW2a4zXfO1lBCn
sCA7oTUq54eq4SgM4Uzn8T0UoNMltNH1v4dqbn6Z1TfeQqsptOnkt1lzs/8wa8xRFXsQkA7Z2B8t
xHx2rADuEFV10lUwtYkOcenlvD+i2tofE1NbK1UPU2ZqUr0IeuXn4hBNrpdB0q/E4L/NdRlos2vd
YYezRN0O2/l2MdhePBkNao8x/iZsGZvo2E6uxXOvMDgWvXmjRUc2EW/BvZuHq9ZC7W76oUkgHwGO
xXpycKdfo2hM9a5fWDmbwLktEj9O0S0uoufTuA8x4OXbBX72frO3c1Xb5hNsKoJAs7WTksVjo8t3
l4sOWM+sx6Oo4QUhHSot+nIBZQ0tEMBGVYat6EU5P7tDZFJMJlriNEHItEikJeIdcgICMX4s/5yt
YLYLpGueTUyQNwPE9HAZCvxXxsZ6U9tnO+rKbZkV9W1col0RBHb/NGhwcx2/0L6HRb2uRRLQ9M2V
aRTeD8XFiLXMVeNJ9rMYcXZZvk1TK9kakdwecs3JD6QJym1tmTA/+gwDQ7YaN+JSxIOF82ybruc2
L7f8m8yR7K0ZIp78qYNvk8rzlW30+yRigKgqTnzvm6a7FzXRXg/+LgNSc5VE5tmHllItm8LbqQHg
nr5ADGSsY51dkFPsYCMHD44qhfvRMvOl6G1cqzirY82GvQwfAmkIHtxBekkCMwMYSnw48OExOis3
orMx7P6g5nzuqNErjNB8AJpNe3/pBL0Mx8eV4ZsytNFVb6uaZJxF1WpREEah7yxqpR+8RpNwe0DG
auPG8XgeOHdYIY6LtjhHxgsTkYQvrJUf0OAZf1qKswSmBKco8YOFEnfur7gpb/I8Ub+OhV4sMgRx
nnBMU8Gfu8Mda89+7cildo0Fh4mcOSp7pT2OVx3r7F3nuNbJm+4canCc2shnfyiR5NTa3LpGMl3f
FpreYGjHka/eAprUa0M/JZkebrB9b8+tH8Yru2qUxzqK0Nu3m+KLlY2PXjU2P908RYbX47PW/Y/I
kQJvIcn69aDk5lf0UVnYqJH/HIJ7WOahot6JO2cJiFdJSdRVw9mYtspZmSPhwQtSrppDWTv+rdGS
PJa6yCVhrnmvepCZnMzAUU/zugW+P+4MnJJfEymT0YHJ0FqZwlKkwWTZKO7aMm1uoAezyJzawWhZ
q0QN5b01jeoNvtWK+VxPpDZN8cErxY22FLy1IUPwalA69ZD5Zvpi4jI80dwsp80OSptrS0GCE1Et
REToSGn2YmDg+x5FzkxbCjbbHCXmspMLgw5sYQZ+nij0KOWt3/Qx30ngIGkhG8ssNPi/mZbb4tJO
qyZz4LRu7hDB3jRi7hjEUkw05n+ZJoQdfIDPfyt2E6YRWYvOwhsDKGH0lCEnItrdxrT2lel2qIZj
GYKoY41hr9c+6A77VUdL7mAUtw9d4kN2lWXlIDotFfCoZxvKRkABUGpr92hdIlExDS31pL7RzfQk
Or1MknYo5ChLlnfW5dwr1d1m65bWuBbHYH3MQz12lWEvqqWk/izayLgWNS3OFlLlJyzkZOs8QtgV
B2xd0fjH3NeRXMtMsvuFZbD8Smu/eFTCR5fsm7fo/OHm/yg7ryW3lSVdPxEi4M0tvWm2lbol3SC0
JC147/H08yHZW+yto4gzc4NAVWWBbAkEqjJ/06JY903DO3rdNrX2rEEc2DVmOdxpSAGeUOZV9/yB
7aPRzvGmZnnwZvTBTyfL8i8O6S0ccsgkoeG+JpkzN/3K1dV208cwouxgilZK4XWo4EXZjvJScecg
AHQmYevsarwonmfcd6iglQqivOXJ003zX0ePkTR023+4qLXyulLZOrOtwo0u3V1WktaWHQtFCWwm
xiI7VE1s3snuRAYkzkFx5xpXyOZlmvNDqFtw+pZdjOx76hHj7zx0j22PIYmojDkiQlbzUtj9tbOr
Y3d1DZL4W+RQc4N4St6ecgiBDx2ahf9te6EXiDcgnkp2d7HCMJCUO8Xx8DXCPvXg9mztuspALrCO
o5d5nu76yCvvpavWjPeI0FyEMaJKvWvM6X3UCL3g0Ou2eXbCyMK9KdFes67oD7VlkNovDfU1nyp1
G+FWs5fRLiSf7hhmf5LRLCr/RR2ivZfBEs+bIDaCFyNBVjdSfl2vUDQZe4zi5drSeImjJcGnqdTj
nBqLduRA+pPiZela0ti3pqSxHY1Pk1FJY39oSpL7L3OzmN+fJLk/BIcqS+vlUskyKh+UY+O9D/kq
Thba51yhPCHVuQwXgS343eQgJT0tzr4njeM9qGoVfXZqVh2Lxr7rlWz9wjjYASoy3/rYOQOIHSi6
jOWzOi7eTaPx5kclLluBm28saj9vjuskCPOb/rGtoxO2plANVePo2FbzDCu8fU7zMN75c6LBXaVP
DrYZfFUj1TtLS7VsBJaZlOb8CPOie1Rcf/r2qdXT8VuoDAgdGka9n7L0PNsF/uk4hqBu1VqfbLyA
VpU1er94G6F2NqVDvrLKwPkUwbHbJvmc3qFundwtaobuND9MqdNtsxKIyiCWeNIuQySCrpvSMvbT
fZKG5dq28yecyLt7ETkcCoyQp5ZnsTSt2GuPuaekaxHZy7H1fPJtfVvGvOFRWiyfEm+hHpuYbrq/
HS5vXpfzArTQBJwRzIa2dS0HRatbp5ySxyJVLKc5K8Nr0O0ajoqPgImBNuKdxXaMS+NN58G49gt1
PkszSosNkkLWp6FEgVzty69WlJhvrmqUBy/wDtPkvlCVPMULT0SsjeQsmqd9GHf15dafqQBPPKOu
P7gilabq7/xagbO2zJcDjArzro+Lk5thxRbGSwpn0a+komNunNA2diIqZ3ZIdTaT9yNzXbhaaM9h
BQItUUpDt1iZqs4U7JZYGZSuEEW5wLWNB8+opscrtiOZWu9Okghm5tn7eW6a1fW/OLS197YMdwYQ
PlSZfopqPDSzdEt1prpqfqcOBN5VbccvNa//U6M7NMMsje40bNVkRhVZ3kNd1BDuGrM+9F9qL1dg
+Az+EwUW7cyb58tQuP4TqDH/qUdecwf31VpLn8QCDkKNs7DzvfTJAb29z4HXhggWcKEpVI0n/1sY
IL57lVxHUyZZh13Ff0qtDSwIOCsmd9jHyxnqNO9n0ncbBcsTI0aZOGe/ZePVzHW7JePvPNbYGDw6
uERQ1+51FvT0UVNnoFKjS1AVR+lCBKRVeHHh0d3p6v01Yok1Sph2rjU3x1tfadYjZuE8jTH2w1kV
MnRcXzLDqjB5UGvkEpY2xTP91LOR/dAnMZXEVEH8ydVRvJS+uiqacXWNDArX3Nyuaxm4bldIIakd
W2NTSZUHb2TH2A5V9sPHkC/pVOtrmWc4T/0lQhmwExki+xrRqNwBIYvOp66Lv3qRrrxWNp5tXpwj
ww2r6TTpAXB4vSteKgOaq1dgGOEhL5JNzq+q0tmnDceVVpru1ZJAlOKNmqWnUrvwcOS+kk5PjbWV
ZVkzhDDk5+WekoHr7Ostd5sp4xJ5m93obo/wkF+/6kG2qZBVeks1Nzo2PobDnRcv8lAiW8o2poSu
FyJq0wJY3Uyxmd+BryZjjEbkqskr5Eyl88O4xGM3RUqlCvamrQ9HCblGNxaQ+MQKQVM67VkO5gif
ZTXbsVmupCNTEVW2jcXEWjptCbiGXc+DYmrP5pB0549jMjliG1IWenD8GB8VHSpnoETa81Cz8V1U
jjYC2U6A5aCQjrSXA55bQN3SLyDuplf3GZCW8x/9EqGZaAYtM2XwNr0dscZQLO9n4HXa2UgwkZKz
vzWlTykdSrlyWiaet4lDbhCZp6QDDkOT/8ibtz+PvE3OLZC865n0NcvAbfRvfZruYLVRjLs/YlV0
TnRyWGNlkyFW20Myg6pmbZk/dOZgHHRWjXeW27t3qBMW/q5sQSxluHytrdYKUb60h+mI46ZFJiCf
ol+Zq8aI7+lfhE7Ju26NlV32w5oXLBg/pmcA3bAYzXk41fXsXuCiuRtsLXJ+R2a+KT0rfp5b7If8
uVJ3c8OKfF0WwbPSGDNfIcX8EIOTh6qEa7rEykELBvsAXtlaSRMHZncT9oD7UbjkGTzWDyAxjM+V
NbywOa8f9GXRs4xJS8ZgWH5o/R6TyGWeWTmXvh9TAJjGcLlxFm78BkRhfgWzOsKrIUION706aS4R
bQ0Pn6Siv0t0NzimTnPP40f/XKsqxjlBfV8vSadoLvPH32Nl4sR32ANAuyBJa+k4EneqU1Dda1Ff
lc7cyZWLXiflfiRvCUuG5m3Akryuigub1eRo2DN47ZLTJgrYUR9Fv2nQN2Vktd+7eZy2oe3UJw/r
jmdlUH/JuJctAs9Bbj8FMDfPeBJG23KA7IOLhbl2UCE8j66LpnjcPMgB68jmQfrZnpyvylwy8LtP
Im4TKgVOFhInGKQg2JpjfPql0tDl8Sq75Qal6Tj2MYlUYGxBpj2W6G4MIcaGrRroeycePZShiULt
e9k2ddxiegwxWv1GJg1hkrzVz3JpG3nuQzd288ZaCqRFb5wBgZjnyvRwlli6PPS7Tq7uI2RDlxy6
pT5aB2qP55FCKf93LBlkdW2yzV6BYi22caAAwYyixZKstb7OmfEpS63p37p6ZUNH+a6arQPrVOuf
Icyo6bZT+zoOwZIKc91Hw+Q1MRR9dlc0YX0qHaA/FGG1e7l22UfRerLDfHwanbB9QGbTPwQYzGwH
nojfyJivqapqb9wj/qFUHLZ6ujV+U+iPizq5IM32pWsxumqWg5zJwemVVZe6ykkMsKRrNDsVxVEq
Y1Otpjv560OEyD1WcRf54+XfrvSr4RhFww/pwk9IRXXCSrV1mUTKVjrlYFrTuLKj7LMBFPChboKN
66TpJVq0lKULqwSAaJN/QKHSdDa9NTxC/GRDwNbTARocDXtFA/VHyrbGXXEXjYOFSbFKliZrh68e
tSr8Jb+gCxKdGtNHczpT+q+NEf7UxkF5VNUa1Yq6Y3W/hKOUmW6cKYjOKLKbr7Y9rdHOHr6SvzH3
M/pNO5lehM1Jr9Xuk1kpxh0kqmot05Gx5ZmG/del6JToRfcxnl0uK19Kyd0Z7XRb5xbDGmzRWl7j
ioY316LgJAeYpTP2kc9iqjTGuXJIogQXhd8Bf5s0O9dJEuXHCo4ebv4+SS7kODPl5p4Vve7FbwqO
jucm7qtnFnG/0iJrvnedg6N5p6kPOHa4F4+bft2wM/oeJ/1zqjbVJzjiyamson4rE6z5h+IDXAYC
FuyjXssOgOebt7xLdzLPCqNxo6IzcQ5buOYzGo4HcaVEw9qmRBBblL7+y66yWjnosjxOcVPdXUvG
+HHi67i8fNXlEDv+2QMIe5JWoLrOXYMiVpjHrHW83NlOQ4AP1NKsZXWdpfb3zlO1o/TxCPMeXF1P
L2babqVrWpZJbGfZZM8Gjl4KAlDyJeUg6QO7m56dRFFO8m2vf0EQFIcE0UADoYA0ND8LZaYI/ODh
d6uei/AhquzPQraRFt4C19aQzaFEzqA/8IurcjRe9Uah8lvoE3oihflF0lVdXYFgp8B0J7ksP/a0
jWci+ymjFjXcQ4uF+TXTVWLrcG+XwJEXkowcyD22mZO8ZN0cnO0i7FctqCBSbwq7qL5Aoa8krSQD
0gQIUb0kTncxjYmX+KzWL/ZYh9RCYYXIoIQl+xKhbETsuIIdFO1m9vDHknCniKd7rxnvbteTjyxi
yncKerNDFGaPRkKWe8jNGbHsxPukJVZ+jGPc6aS5yHHfoWNNZn4ZNcfKfWz08iAtOXjm3rHwzJMG
tdJ7ZKnnB2lZttNimFWzulomW/oUbfy2AyS5NOWDp3FvmV96N0eme1YTdd8X+GYsuHdAlHWs7h2o
5VtzjOs11r8my63CRhCnUU78tKleQEwqEEDLcLzpGuQbWlhiStXATO2rDGMQrzgPC76OF/ijrzru
o6O1+WsN5zstlNdisuBHjtYXafXZXJwMq9fX0uy6cHFMJft2jV0uGI31HbJ6/X0fzuV9rmCLibhX
s23tGIhjnGMpGBojAvscvDLsdhZWVsitRdOj1UbTRafIR/2IlQ4EAHIbgFd4CNCE/vfelFRRVyv/
T9OMtPfgP+ZKsIz2eWxh6GbWW7a22QU93fTS+FZ6cevavJvUjXRLz22sWwKkj/s+2WmYtq9k9I9r
3OIAuGXoDff67o+4QW1A4yvDPgsVp2etbMczFL6p2bcaRRIp+1/zL7fOD+ATPbSbPRX+eXmAdiFb
YmQLhNFRdo6Pd8h2sPzwMsxZi1Hdeysf1VpaleolCGuM2xLp1guELnfjONb8ZcjnO2spt6a59tJV
TfSWu96wdWstviuUbNo0rvmrX6zXXN0cttibwzFammJsFMf1c5M71p10GVDdLkFo3MuY54bYAYnb
TlN0b40C1rXDB212PPW1gMp/oeCcrjp9UF/LKiNzpmjmWka7xrCW+yrc2UGtvVaqgaFp4ygHGS3D
mbfw7M5343KpWUseAi/zHmUwSw5e2ruff39cD6uQR/opc70AXcShfOt+efqgvKaT3z+QUfpuLqL9
s4UpY6y23UaaymRqsKZLEO+tVrw53fDLsRTnSDlb2ZZjam+cYqD0OJs5gtCdZrPcm8p+FSJvy6YT
P0KcFcnGBoG90bujQV4PqH8GkWjABONsRR10oSAe2Zssp47XYrrSkknzPI0CWam/iTnr1bwVTGu9
he1uk8RYPk+GRqTcWSAqJf6r9qKO3Vl3e8ktuBNuj3aRBusP2QM5lcNE9uDMynslLUNF72Ivp4lS
/TOBLrxeRbo+ZCcobgHjueoW2zx8Ni0euk/q6JpPXYYZcqar+q5MG3DjdpOT5/cS53htZ0566tpZ
u0h035UNjIJ1UINyXjvlhJhZ4VyuoXkLHKZsqSNLrByQvCp2npUXmHLyaXbm/oN6yffRa0nUhPii
o9xzib20Y/kX8lpUg0w/aF3iPkpI4BrBNuIr4uVrOY/BclgILYehNvFFXa4iA507+4sF5fbWJf1a
yMJ061OZemunuNrBGQj5c6r5CYfOYaUFaP2GeXqSiCyuqh2/x+AEwGF+SlQMXMit5/+XiDCDnRBl
bLgtV+PeVZ1N6mgAW67HyYyio6VoLx/QLtdTfgn7IjeC8xXtIjCW1O6RkDLhkynFjsd++sk2QKNZ
SD/9aiNS3IX/qy0sFNKbvPvM2hR4j0/uHrEy7VzXVrELijj7xDP7fZKNOGxr+r+8GvZamamYjrO7
2gaVOd8NpfY+SVes7GzBJLky9ZHTKncZCeobR/9PHr+20P+F74+/ZlavEuT5+QUqdzzV6o0fltZr
10OJNg0l+KUjlcw/MnlyABR3VVm731xPUVaTF5Qvec/bAhAO6nSpj8S+OwQHbFCdB7kSfCC8R4JW
PcUAlE9lqH0vh6l+EnZzunQhqHLtEitviVq6pCWh0qV3WFM13MrSNWX5P/mI+yQMkZ0kqnJJdvWW
om9z7m/qTizgrp1zEn2L09Y53nJfQ8lf2ubpLvDqU2H7+gAA0I6AfF61OfBWSw6YGe+1tJ+/896N
cF7v57soM/VHZ4DmKgNREoUQ/f3k2W0icku1aiB9wYzUx+kcYumXbEDdLIfIfKgnO3pr2SloaFCt
2qaIMT83+sd67o/COu0X6mmBMw9p7BfpsavqJaWUdy881ClBJwQ6dX2SwWpACKDKTGcnE6POiQ74
rQMWXQixPH3ds5mhuCZzkePIt44XY6sWuz+aSImO17T1b8p/2lof+q/vwcbQr31XPJ3ALHli/Gin
+VOuQGRy2jC8yCGKlC9VVVj7WxfLqPAyJRqCJ3kBcgY9ADAVauGhU36ziysMZWd1bXZKFkM56e+d
4pft8zgbZlfdzoXmbVBYiZ/lkLU87JIkjk/Okt2RvtQ4WE3QPkljCrT0HA7Wj9ucyRw+O9A7wn8T
VBJWg5h0KaX2pkE0fIn0lAoB9BoE0UoWcKZVAnjseEyZavgCD9XAzDbpyPwto+lUQSYxbNQkKHu2
YnfLWi4Dclm4qKyMqNM6vfUzNe6qxRBorPpg1Vqd+Vl1omELSsC5U124PHoRdLssbAFbRv49mnH6
Jo3raaePHfyjrk4e7Bko2dKSQ5EmxqrrqHBI0zFi7wTDsVxJU2Zptv6oNIlzka7eCru9W7ng7ZeL
KG1UY7t2nPxufp41u35x1Yr0Talvu0Cf9uI6mbvWo58pw1M6JxWVxvkgrpN+m4wnraVgJc0qhatX
L9K1/99JbgpXb1rKRLdJOVVnXlW6tq7Q2cclF/yDuE+jgBYdBz3NAcHXeFN7TfMCadueUcL5M3Zo
+ug4o5K4DnBKeOlCS2Lj2CQN5Nk8CRFvVTYqqL0qfwSi6G5j9Bd3sCl6Hr54pSQuhiF7Z/FOSQ28
xNPaPv7JN5I29cdsp0DzXNlhS6XxzyC+9aloyIf6mfWfy94+S60x6zTcUVWyba0AE3DYpx+ueHcj
+9zPof1YDsiT+kayk27LLeJz5ofjWmDw6RT7G7uB7PB7klrrmInmGNRpc/znJIlyU1SzZFJkVto6
VfvxHDoA6LURwVdsT0jll8lLvfDzsjwzDgal1qcexjFrKkKQXVhpFDb/8dTBWDeYCT8UesTzWy/y
nQHD6rXvvc+DEjQ/eTeTu+umN2/E4DepG/1cRgYmteCfNjF+Rd+XD6Yq1x2ckhe6kyVwmLwy21qa
Or5OfYLxQAVQWx9zJPJsLF6yRu1PMjr3KACZUeBfZLRSg1Pj6e6TDNr7chpbZL7r5Jm1+FFCzKpJ
7sMYrS1nufycNdop99myyRT58LBT9XVl5gfTTY1vpY+c+mJK6Vrdr4TC8ufCzVFx8R3j1Cn4T8UQ
bje/Q4epdX76hDpkTf4a6uTqh6v+Do2H7v2qSj8sOnn2h6vmaP/qelI+Y2RR7PQ2V/ZkJfGwBrWq
h1H5CpbKOGOrbmA0OFRfs6QjqxuG6T2aONkLN/GDxN+mhwNhqNH/dXptj+/TDdNKZbpc1vccuFYJ
lPCm2OTt+K4xIsIhntG5GHmmL9JqdN80QLIQElUGrI1uOMtAa8+QlMaixYN64hfYS/s9EEc+VBNe
PkyWOb+v8MdH6riSbgLQcNfvYmZQ/2Yq/qt4nKmmR2aLut6fp8lYDCusaM2NjGeaEpzlbNb197Nb
34fZMuy5aAq8v6/AzW4qN5/uEz/wsGHWttK6HSwg8vewccttahsTTyhiwQrzG5JTp4I9aU3hkftp
uv8wLfYR9nAHMs1ApeQ97I9o1HgoTeykKQOCWseQ/uPA9b2cN+xNvBSG0Yf9qnS6kenvbpeVS7jL
tf8XAxIc8ZQbvUw5Z7pfXZSUFVIZ6idpySFXC8qry6AcminosUlTzc0fA7mpVhfpS7jwAUnlF2Si
qMe2BUyblUzuC6xWJjdGbXGpet0Ot/rXYBeUuW7tWwzMU6Slw7i+TlbqqtnB1EY6ZrGildUE8kmL
ic+ysMhy/pdqIyThIQsQ6cwVJ4OvUzfYXmupf53Z+0VyMod+B9m2oUyHL4yYw1wtYHyoWaGahSen
6jP9ToavZjLX8bqM7jso1riHpXoI1D+P2XhGmGYYZDbPALU8e+139MpQhURJGeP20HWVDxxkCZdA
nVzlsRjrlTUOrb2T7LqpNKh9InWwk4w76OipWzlNpAJ7XhLvt6C0twkKc6fAsbf+nlZKgkyNgVlZ
7LEbnlv9860p0tbSzDxIjPrCabmNirT1rXn1d41CUOs5eRQkNYvcfYbamr66z7Y9NK9a5nTPcVvt
SzNuXsnDx1hne1+uY6q9fBFT5c9gcEY/4ZhSEyFxxcwmMEAnjCOrpGW0HMm4KPrQ72W0TFyefc7E
0mEZzQ1MgMLQ7+5kFDbJK/KJPQJjDC4S9PLFYqPwjnOtDO+iXFKDjboGuc3IT7bX5iLM9a7RtYw4
pfk+UkYaKFD+0vfOP4W8biNS+JWr/fVCMjKT5VxfPbOUGOY9rtam/t1T3afJtoHC1G65MSZ0JaUJ
J8l8zBrLPcQo0ayMpSkDaqp2cPt/SOMWihXqK/BV5yRd42xhnmjjMWOR4TsA7fXP9uD6Z90qEVA0
4gF4BEkwiOkjRshLH6qfR9Uqf6L+shYgj6rkypnNHeIvC4AnnRHvdHo2d0j0GG+5Pf5TWprx0Kpt
+XmZNFRts7bHtnyxSnXju2PxvQKrvNYQdlsWD8DyqBDvdPakn9TYDVfY9riLAgchk92RM8XNBf/f
5hmmDrtKRCkjmOXbohr6Qz9hON8gkNSFZfpW90p8jmM73Ei/TE9g0OROrCPe3CyKy+EYIENtIbeG
7S1iZk46v/qebd/3lX6K1ULjBLCfP2jJQYsS6O2Svv096oMqe0GrNznMy6gEB9bYsPQYafFCDuMY
itOrUg/w/zm59jAUNkvPx5gBoPS2TxWcSDJlfCRZk1IC8TXg0ZBH2NfD+krm+EsXquOjW/mZv6pB
p8eGHl+kz6ooXQB/Offk5baOb6gsYP5TZbwWy0xUPlncHm/9MU+MC0RJjIApQ976Hb/bTGCJZizZ
gw65riwxk10bsHtP87FC/UWdV80CaflLxGKj+OTjY3GL0EyUwPU01BD2zapLX6N98JsYKoTPxC/8
LdpG+pVdemOHWnHwQ43a6SgkUumncj8Bi8nD+9gsfka9Pn9n4wqBqqyKRyPolbsgVpw1daz5uz8M
xzEpR/SXMXgxjNTb1ZZTf3X1cSUBSoiddRnV4ZlUi/qsBfFDJ3s2kDYgtKuqe9H86rtIFUBmb1ji
K9lTGVMG80206NpFw2BQnhMn1L/pZuBty370jkiZ768+9qlB/Zyy07BGciL9mnVA+EWZmWyhWZre
v1adfekzs/nStAhIZGR3npDYSMC0WbDc9c4+xyp2MZ3n2VeF53JM0HgtZrQXKTm/5KNebxQrsXfh
sh81kRZ7rFRRba4uaTy0286yDnCYu3Dtjf58cZARgaII9w+6zV+bbqvvBl4znxPAoggS+/MeAEzy
LUdKKsGEm/RoytIazU/p5mYMqft8+yN6uUepsL4oEFDXQ1Y/qFaI//nodx7QDh7q17ZpshfDDKs/
3AAYcVBsdZzgHqSrGa3gslwgU2NllSi6uvcmPXsMFrdPIGuf3I6fbKo1+bUr0fv+4A4oxPljTkWS
X2cCdAJVneVFH5MCxIlG2UrzNiDNCAU4NLI8bTeUTfgQs7hZYVsE9VinUGBkQJmk6Va4ZCuJPt3h
RWG8ZebPmWzDq5drW9sOrAYxoEhD7h365DglQE6w19lL01L797586fOXkKhRtzq5vs2wON+2g+LD
vUJfwE0s80X6kBWtlcZ9lp56cHmQFuwSrSJ81Po+vIMLVp9s4GZIRpTTN8uOT208hPvGpMr32gwo
SOgqvq+AGKY9QrYRGrC6up6NuP8a1sljmgXmv2McrfXQ83/4Y4c+VxOanyqlHLe+DdPEcMxonTct
Hp1meR+rNi5jlCaSVeAbzdlzwv4laE3rMFRqsfZLkNHrAfjoANr+Kc3s/gXqp7HxLAfGXwgbZQjR
CVku5eMlvhp8uJA38kBkB+4WN5phLcQAGbgyDSbb2QbOyK+Jd/gl88Y1Suq8tpoM0iXEd//8oV2r
PmUFO9lLnxys0sMrK+EG0Uv/wZstHqedVZ5Ca/4WWMn06PQlD1x30HYhaaeLRFzDanYscZq7WM0S
N9iRvo9NFc9iPejPTo9K9XI/ym0ot2dsso5J9MQhgf+fWxPMWXfOmvxBIm79bqypqxhk7/XOloHB
tJLzpB+8SDuRVw8ulb7YT2aLOu0IAo9yrN4NR/L8J+mTQ7KM/i1koFZ4ByKdpWJMuV4t7q8cFg35
qDtwequ+C/+BoKPtykgvF0Wc4DOy8x7+RiRoY8SaP/XTwg7K7ddwaVGNTJ9daEkyJvH6+MNEC/ul
CQflkzOlDzm6/g8y5DRIHeQ66swSrprU2+0h9wD8cy1Vg8ZqL6J8MjrZWXhwM6fcKCOZyHdBkXmq
Q5STcgwbFLxYNrHaB5sKqvEFxX/jekAwBX87xc3u8aGYjjLgN6pxucW5IaBZo1JP19jb3KAt9m1u
naWAqpYqaSDH58GzVGSdMd7XWQsqQ3UcHrkmsGu6x6jVL3PfFytpzmgzH6IOmwFppiNgTWXMc0Aa
mXZv2WBr/KotVrK+Z5mLPE1KHnCyIT5fm7cF/of2h/3B9RRuEK7BunXGMiq5k4OZRlOzcseKQlDb
IngmbRmaeSNR6exdc1vFjrn3tBSyHK5/Z7HbCiMYS6B94pU0BwceIKLlzrE/ufM4Y+ydmPdxXgbG
qsBRBaAS7xvpDGJGanbz90ArisvVNHsktcMeqPQdTNycp3CREp6WWoKcxVJLkPb1VHpr0QcGtz/u
lzk6pbrNO1M5DkMQFjzvckw+X2uUQ/aOX3rbdGniwpxu/CmrjhM/4lcM4vOlTjVfpNk3eNGBlnou
XUQhvAZP0GXSZNfVQxCF3yQImj1a6MsHhIjCHQuQzjsPOBC2I1V+0RuUY9dRU1swAbo3QdYpg1Vu
+sjvDj2sM1Rf/PfmbbSo9e4AODRY50nFy2DyavsgC7tIv0NTRX+4LuuGQQvW/ADrvazh3hdyTn+w
6q5byYR+WQ7KAFNjKzH4OS2rP3AAwbqckxoWWVUgU8Pq++CTyF05smJ0eSo9TNM5t2seZH1DNRb3
cpwCu42VTclezMxNfXDJj4BHMMTOnPoH/gtFsHXUNGBqHx0W/jIGoctHyLfI/62h0D5eP8QoyJY7
Fpbm8jXlC99mXb8oxqA8LH/wuyyvf4dEBb1tUYANzetfLtMpjUUHz2qeUrM7xhCReGEvMniiiCeS
d/gxrBIob3cFPPv/6OMtgWzulU2kuMPaAMtyiJzOIJtaKoiCRWkABc1QymOz4CJvTfnvyjvHvI4K
TvLWlNFbsM0r9M313W+dVzlodDQ73zKx1zCsZFcOs/8POEbWc8CIIJLDH6pts7lHmTY66pUbH4tu
qO710MWrIDa9T0HrAJXGve6o+ylYaBvmuJm48UWgo76tJjzh0uQiaFEZlea8YC8Ch9FbsBWoTxAn
sf1urAcE2+sntonfZNfTkqkAtBFkR3soq6+DfaKOx7sNBdBhI10l3psrw47to66k7lbrnL7Yw+/C
BDej7M2mfWKOD3dwqvGtkRtL7oJ02CBZG7/fBjjbuBSe8vnDbayAAmZTxjStDrahWsA9B32fhRur
cpJDMoGF5zWuI6vF+gXpsHngoVnpoGlQS0IQr7urTf0C2qHdRSD0r7sZNUqBApJLh2LqV/7h2o7z
LroHK05CF5TltU8mwk06R9P3bBGwECmLyejepg5QqbSAVDdPWVC95WNcna9yGE4NEm1p+oqWHhGH
UwHsIDQDuLt1N5lSqitBDPwJHgB5hB6P2xnz1h1QIY3q6tCGBahwv8aWJNMVddujYPecNL767EDY
1dwe75ClNZQ8wRRDR8mvAC6ybsO6W/GkVo4BRZDnKDed++V6OVb0G2cYcPTY4J0AwC1x1Ec2B3DG
tP6THKDA7vpY9R6l5ZiWvlJiVz1JM5hUa2u2lb+VZl5X3Wk2Zn7DXjh80pum2cVDY550TOEeWP8G
6zEk0w00LAHjTJ8cACzq2yJSh7WmafFDE9u4rbDMHI591L1J3y04UJTuPqt5m1s27/QheQBWPZ6u
k8gPaHcJtneCKurH0TwVlhJcWWMCD5LmFWTU2B9Hm/9udkuzRDN5nRtOeZf4WjK/Us/Utijc8a5X
fHIr6O4saka+sysXzaXboVsEmhIwNjsAZT3vLkYVtabEL6fmoNoX6/5Dj3TLLLmmOsHX0QaKG5CZ
wQNliX+JQtu7YFGl42BSUReXEelMFYWgOkEKA1LY2SjnVuXnRHgbhcMGCJEC7Kb3LrfryKipsnTl
jYwOGbEfLiWnld9Wq9AhQyxNmTuVzcFWjGZvTh6MOqdBFpI6gm222bGxbH9TL0ZL/gB+Z0Bh4aSb
LXu2aYyuz/rrAzxtuzX/Ud29/PLloCbewM+iHHfX91jkBR2PV6q3UZi/vcvosw2yLqWpZWswufmh
W0BKcoBUSfJnfkrzrn1OKqdAbF+Hn70EJFTs7qqudymJzuGxmizl2WrbZMkFZT8CRX+cwfe9WkUe
7wuEs9Pcc/dK1DaXmH3wdkptExyGZS/KKf13u+lO1+e0HuOJnIXNzwYnFti7XCNs1cWn3mgeupQf
15Co1B5sBdt7B1WsKomxKlaxDk69Dnyo5UIhq1P3lFGQ2HeDrz7BxWvxbvWyb4MRXWQH1aJhUZjk
RSwdXBiYwa/q0DZbJQn425xsuri6NxwCc67vZuA5c1fvpjYzWBODFl8KJtczacrAH32lbytoX/Ef
dBuolNrnf365gsyjqEz7dtnbtYeSj/XN9HAblMto6qCenObfMsDYOFscj7vF3XjuvXafTQM6uP/V
3wcj60kJKfzsf0g7rx25kaVbPxEBenNb3rdVy9wQGmlE7z2f/v+YbIk9vaWNOWdDAMGMiExWl6qK
zIgVa010g8mzFXrBVW/j9jiSoeaRkBKLsIlDxn7wKs7i0NGQHOw+i9GbuCVE6qimRnIBN8q7ZZa1
DM+xNqbaZuTtuPDieDdUhlpbN5aUbxaH7HXBWo8SfUNVwgUJEMCjjo4QnBcqrAWqo5+EQxxkuhQg
whdHYTCmQHHGL0x2LqDLtgdzTZ92uzZkNtAZ8uMABSYWnYWjQ5z9mahDuKH9e6X+WOYtU0h9B+vc
B5NqFvlaz/isexWcoVM7n0fy90G3jqEUwfk60qoXGHp6VkL3qxgJu6/K8k6F3m8jbOIwJnG9BiYy
AGRlHWFL6BsUSyPJ560sG5DCsDMM1z7RRVCe3ZxSsDqyGWBbp9+EzpUDmAdJkajbGcJD2j64jKoM
YPXcGMidFOFNz0kBzPjiVP7R9w1Ps1OXfayqHR3Qbj0jkxXXGg+JigiL8FLKzW6qI80zw6mHP2iv
SmBomzbP7A16Xe3NNI32Bttld9ND/W/LNtKDMOmTfXZOYXG+zU3FmyOXiS0POAe5zz+JFRSXfysx
yaX0tzGTMdosa0jNC9IpPNFPe6j1IOUQhGhIFqcGfCFp5R6UQQEDkskV6VfNXmvag3iQbDN9zQY4
ehJbBpcPpRi5rWSvdMXTeYt7tS7WHpzDNLt0vTOfUseHY0tY59MqVNWt7JQwGi9RlBmrM4+ew0Fr
tWy9wNCbVG13KbIKay0B5LA41BRxJT8vrrXfPLUK/XairNjVFm02Az2rsq/O1GmLXSk05yIFymwX
xUBRSPxlF6a67GF4zYG0LaXaludei1Yd1MAS97bYh5ZqClCdfrvYRIgKRw3gHunzYndsEkQolyh8
ryZ8LDzzKrRpafTZdNBJTkq7v+aKpZ/1UdK2btyPsJTGLzpZxO9T6AT2eRPauZFxBqL5GgoH2Uue
aaYI9UBW7/hm5O0LgnthoWQXgTUTiDT6afa9VZjXf5p0iUcEgTwTdkN25qjF9GviAlKbTGLiGCOn
4pdtvh164KirQeqLYy/Lt0UCBaBxfxUMYsLmRGZxbIyBTzN14nmWOBWHogjKY+92t3LiFFvsEfIY
Z/oAN1KpxvLKzVr/NrLr2tRa3rw12pPHlnT/ELTx9zkaop1JRXki5nJr+rmJcIAQ3fwghlBUTJgO
tRN/UngMPiz20E3aXT5lBfrGy65jnYNukrL1UJFe3wibE4WT6CdQhXVlFAGsAATOxqTkhrPKBkhN
ZSZ5ahpHe+EXh84D6U7jDXzq9OVeF8frbL1wDmnn0nrjraPAi67km6Nr3vo9ld9f49BGZIwGiWxV
O3l0FY7e8OlQEKdtk050WnRozRPLKWhIo7TeqNO3COqCoxvTEzQvaYtTqZr+zn9cFt6HMsnKU0sh
+jzIY3JuBj85i6E4EzYeUeCD+l0M2hnkz7Ua3DMLBL1GnDhdVlBtxYbeXU8pdpkQlo+dcpbbqrll
MT2OXRJHf1XAS+3KDb4bqWPC4SPnD9RJqiOJ3HRvqpn6HFjxdxFhpu45V5PoE1TkMNHwDCRyHv3E
VwUtDjpd7KnVfw7laQgK49XraPZrsGaW7RGmUJXvcGCr4VYBdX6yIcPa52neAc+LqbIFmvdF7qyr
YZCSDmppbcI39q2OlB798DR/LhAs3w5N7FzUoQAoMK9XaWW+bmWAqnY87aZCOHQF1a6wsaEq4HGY
dpr9FCMVjGde3imwKkEJCFsqYsQc0kdIpc9kqwblyXXsVL60oSaprkAESjt12v0EbsHeaDob4D/c
Rm5gvwZq0I0eZHX4xkP+a4iIk7NKvQZtAgzQaPWVsIlDyG41qdv0LEbBqNJ+WsXmtq5pq+vBVF2a
IOB5I6uPyMEg6vLLJCKEE2GShLL4Y8Izzy5xDH0z9uQZ1noD86eu9A/51HXTV80kmACmktbxL7Qf
qevA8or7okZLs5MhPnCbCtmSILDWXhzYn0mhQrLnuX+D1tt40XBJR6lEqZvGVD8r+2vTFjAYii7W
EK6uIE+r6Uv30yYCxUHq1Bcxd+l4nefOyyQQoUwry2POp43usrXAYQjERhcVr/hPYWPHYPH0Tv8c
aI4F0rEMxZn8NuoNsmMJg/tuWUdcI4igSQ06ddw6omjWg+c/smMx2W3wBzeyv45IAp7FaPk7QNmO
J3qavwX6JVDV7KUq2uBeT6uPSWhnHyPy5UcPwMwGhG320ax6CSRuSoP0NGyMKlyp7EtuYmj5Vx6O
QsprlrSCkxUqPCMw9oKrSRkMJCNK85HfcOnOzZMfwtzSzbjrf0VBS/QmSunCN1FmTRY4cJzhEzfA
K5jk17Uazfsh+J/mtdRe3uWai1hRoSXPGcKsGz3xw33tFAkMZK5/CpLMBlCOt20K68FBhFE4vckU
2/WLbZHDyYu/a2AW+yxKu31DJ/hzpY/eqp2Yy4feh3MmVD7RrJ5vx7HwL5niBUDGat4osx++0rYw
h0IVAGNolOoPQ6sDA20qlwe16WHMDtt4VUx1L7o1AVP7kOcOMTqtdgpTcPbDg2cRZdX2IYt8f9t3
zuvZ+Ots8S5nUBR1Dz2o9u2/iMsGUBDchvduoufqR7sP11SFBrCMYL9lKCDWIXxGn1sleZxx8k6x
H62+/ZF21ZdSQoxN9V0bXIVn3+fwvaObTRsp0gABvIWsk0lysdKTSaa3RpxjVbbAeO8a82kuMrfs
kA29qWENjapL4zTVB+iFdjzZI9zZ6c2+1Ut1ZwOP+zyBlurC8Z4DuKmvZulS7JrscjxyVx+KAjht
1h01ZFMexiG9qFlhvGh2IF9gZJ8IhjXy7kPWHeA1BR08DZH5pOtFyrS9CB6KjiqtiWKL8Hp5/5i2
fnMvnLq6a/iPf6naDLkq23+GVlq+6O1gZzwJtMe+tbgRpY58MTV9bCiRg/Ydy1Iq6k1G89Lw3Yv6
cuvJ8iErU3VXa3TzxQ6SWjSAKasgspJnUzH6xyJNVsIpqHFog/lqeGRYhUlxwB2Wo8cOXPd2bV4V
nxK2bnbZDl/A4fIo4arGmdxIdVf1A9st2/V2Go0m27kBp49JMpNMfVq4RER7Tm60lNx/8YuQGNul
ECGe3hKGiECjTbp11MYa8jkGSLnpIOa5scszDIVVg106MqabrKuMZ81UpHNnxDmiFIbxnJbVeA9d
4EGMpAAT4tNZ0IxPwiIn4bOMEiigcVyqAlmKZfrZSayltKQjS3QDd2IorlT7Ae1OSNlRUQxTU94O
lIsXkaYITc+EDRfYuSyJxx3tbuUFGJUNcdrEDoR27lQvnvy9XcISPhlFUCjRI7OTp7Ewqk34GjPP
WSLT2CTRM0Z7tPWic9yqbU3Fm9PR4/MIKFA5qm0eHnQpZSg84uCkhu4cFF21DjLFeb9oxjM9HgiM
i1NakunsU1p0tMOkPL53v4mcT7vAkrg9DsNqHrudNp7hahiktTh1C+QvEPE6psYv2UutSzN/k8Ul
YLdKhVFvKnlRZc39WUhTjMVhjhSnZUvjml6N4Uo02ggbnKd2tYO64GdDhEcX94xBa6RwPNhD9EUg
xd4Rh6iVPAjnjC1bvL8cC/xscfqJPRziMP0yS0mKhUWcI6mIuiQ1nwPYrMAH8dgvN/B/kj+Toq1d
xXx3quaq9Yp+J9eecUenWkryKb/NEaoVeTsk34f1EmIrhX63LAXbwRqYxcYYE7b0vRqcdHIMK2eQ
2mers+L7MBuPwilMTZ9tbcesHopwbJ8dz4QmxqGxSjiHLum3GfwFu6aXu1ur0nimmxN9mBP5W1Hq
Rj81uwF9JZkwnRnxxesD2n7WXp9ad0JlpXWAxXT54EAUBj+YkF/xnByeRdVRD3OIcKycpOlOrzIQ
g+UrxxYxY8E6FkYk1DMvstdiqJlRvwkzr5y9chvfu2anPGSBpD7o+dR7Y/3kd3Z9SB4mKka99aE5
mvidxbAd6wEhPhpDO5r94dmGCtpPt4IKeg4daH8BiD98sn2oOjXFcMlFEvZuxSkMDaTh00IsnSuQ
AGmhyfcNlvWkk4qrbmjGE7JeEU3WVI9Em0XbQIwJS8zs9KZuCtPuXvImL68iQMSDAQRAO7VlQGGg
35yxu0LJbDwJkzKQOHEUf1VlLO1POAu+28M9rYQ6nHqw6LgTEkMcdFmxjk0U/L2YxBl8R5tKb9yr
GIk1cq60Nqyp+2JaTThQ37OORiV9FyYR9mu6NpCYny8MKXKm5OUMY4b4yYS/kJ5QAUieccgLmlnO
o+IyqB/fIJMXgHM0QZ0htIFB3y2T/Tx3wTpHCQXYnA8GECmyvlF6CZRROWe5AyNJPKWFFeccTSbh
F1qgTjaCgxdjnLJd7IzyL24Zynkulrl2+fxu2Gg0kc7eokufG82KjnGvqQ9VQxdOPoHhRW0xL/h0
VVbwj2FJ344oNYpg4RWlxnIKFnNhI3QfZQUJZMBtACwoqMHaEARfphQKnRehfpWrXhk2g1mnPB17
BTt4PBJk98NqnpNU7hoWXEWkXeY5CU9Waz8pIQE+5kH2JDJIUdvQoBNH4W7uq17GIhclYsRZag7l
ml1X8BooxmKicC+ZK9qoAbyJ1JEZk53NbYpBM/2QoCNyZcO+uIqdniCL2kWCsKhz5MeppfegCVoi
3UBdbZ4HF9sR4N5JpHZEMieuao3+yLw5LOmeIuxfbb4Rsu1UzOnT1fjNQdKncfXL3ygm42WN9+O5
zzGBRMz0HW2XGzwg5bX94jbozIqDTzb8Jkm2dRtU/67SlfKENB08qAnwt9uA0MrWVshPi2BhE2dV
RnI16PfLdHE2r1tB3sJWsdxFBUlFECtcTFwadrKX1mnukk7WO39T5bmGUJ3h5ST84uzM/1Z2FmfL
oXAd/9X9LqY0Szxeq0SndiJZnFZYQrQAkTS1ii/i3rTcoJraepJlLzu+UUYW3smhkcQ5voKsJ+D2
LwfKcD9nLEtJgCLEDHFfhHcgO5QqwMEuU1xUyaMA3eUm/jAWcESRR7tZDVz8Yyyrj0jRrZXWVxCG
S49ThvZZRBYV+cFoTB7ECCTOx6TPy3kegiLwhEMjcxZOBKA6mHXgbBSrNoZvbewWUgHhlQoI7J0J
FyWGqg47dKTDuJuJFxQUEF6pJbvDaShebjnCuuzbI5xPQXqh3wmkEXRs4blxNVoNEnf8abCr/i+X
tsLdmyDFlcPzPJ4jHZc77hoptJAcl1ysLTXVL0Xd6xc9RpgvoIiTTSNFUvizwE//PBUxKvh7eKPr
YCuGy+ShyoN2tRidsFgDNvDOwjR7l2hJBuonOQof/701kKR0kF+7+JbcQh7ntvPZYtOrkn4mK0Yo
OkzRevtjoJist2cKfCgYTSt1EI0cB6kaYOtvIJYyjKNPkn+AFiJCl8Ewu/nwy+sq3MaoUeEIRSBI
0DMd6Rd+ILRqB1loRVdL5j/Z5l9qFioPAp6bK026k+nc3AifODj5N3kKEAO4YV8DRLyntB9Mn2xv
vZl6xFfLX12jxbLRmwRduOntAGUL6fHyVohAe/rLxNmo2isVfoPTYp9nLGOl8zall0SPnWkrw8EZ
2uJYp+NDK029b1p1i4cy+RQnKAMGiudcLMurL3adldtsRMsyh4ishRtnraE7fs1tw3hsB/MJAmfr
M6VWD0zMaB87+v0/IlC1qsbR+pxkTb9PqJSAOyDMBFfnpIjdNIminOiRRqR+Cgsy5UtmwD4J3y2J
TBWmIxFPK2cI02LUXZHP2QwGGPDWDc5za82b06Z3/HUuQZYjjDO0Dnxz+DZ0tvIA1G+jTpYOmo6Q
YEcfwk6biuaSXP+wZdW9U/zSeiRHdLWdpnyoLNhOr54duHTSJOZlTEA3APeiQ37ow6cqSO2V5sjZ
FmHEMT3JaAvvZnRC6w5Uv3rto6yuBhorP4ZWFMJUhJotCVfto1YX9q4BqUrqmqHXad3KVFAH6kKD
kho39+0QalPfPSldv7GRngohAkNezkbI3VtFOe/X4JBegNBrVRVlyeV0b9s2WnjnWLF3CCndnBTf
Ns7g96K9C1Z86jIpN5BvWh8g6KhhXDYlesNSY0NjtMGzSEv2tFDIfkHhgiKYOBWHsFIL9khusFls
Yk5gOdqqKOxm7SIUfd9Finpr+SVa0LLirJNdf9OhIcne/ieMtlUK9dZBUi1MC2RWGsLgTSzcwPqx
AH9wEPxzXoZisuMPl4WwbggmZju9QWVngGoe1frWlDfCHxQukEjf+vGO404M4zFMtslQosC6wEEE
+MOBUW8NxrvZiqE4zDFD42cTNPBrbVZ6SyIHMIlvqmt3gm/EBWDpkD20ICgVh/RjnLry/WIwgK4M
RSuR0YAOVTCeQvAwrn1XHuZ5+sSJCtDR3Kl+29BTw1DYEj0uzpElPQmTmEq/4ZdED6ElSjxQ474t
vXTQ0O/Goal2Ytio4KyLFgYGMbQr5YOWuMG9GDmPEC7rL5FbNPeJ0jyVRiO9hFXvnMR6kKXAVuZD
qh91D2PVyt+mkyzz5pP+Pyz/JcbrqvpTQA5ttD04+MPixQQAuNVol7/ERpde7CgAHwYY60Nl+986
Bxp/jd5lmMCLv5qUsviouR6yRi3thN6oHtyqgQE4k6q1Djfz15xPtl9Ezd9B6X4p7bS5aQ2o68Fm
Ex7aavLVpeMbcSfNuJNMdlFyYAEaQQjwq+yZH1zw8zBctfBR2JP4ThmnX4dA3/RAyT6aVBcPBhjZ
fQHbw2fduBcLlpJsbfUx7Y6wdfcfQp/mtulCuax5sJ+UDRqIRf9gOkCyHSiiniOvP9amZh5836xW
Q9yzla0a0D6NpG/Ff6f4TIj/XTbduzRs9Ov8fz19VoygayDK69XDYiv9yNvqA1V4WSxX/lreGEcK
PW5wnPWHllpj2NHlZY/KXlQOF/tcZpy83UCiVXi9Rr8DdpVtKk/Or0Ps99swzvRnK0POT1ZD73tC
hpEfJP3HWMX3Xu40nzVVl9cpD08P1CpAPvMVOTWmHq0jTVHvdMNNVn6r288e6J5t6IzJJSmS4ALZ
jbS1ZUt9zuyCKnBRWH97G2iMkg+wndycKWnoTtnEsYa3KiC5uLXrmByiayfK7IFRnbElIpuJDGUK
WiaSJ2rppSz0/UTrs5TmBseMjnUv07VE2W2pteVjTilriROeJUYMEYD9WcxbKnzCk1KQWwF4+Nz1
tbcW4AsBw0j4Cm0GO/X5jhp016VZjl44zHMnESPQHEUkg9E0o3th6oOqug4k5VDMsxBT4X5z4Pbj
oQeRR3tJV4pbmslp+10KJfWLlqjtFklFn26sQbsXh5y+zauapPsSCrnZJOyxNZwKnvAuwcSmLUym
jpAy2hNQl03ThaNwonovluSnDPEQ+tC83rXsVW53WzLi9RWCq+R+mHj9u8Gtdi251nUT9Mn94vhn
rHDKGuBAF3GWtQhT2pR2RSkaL5AsTj0j5vdsYs/pJD2HVE5q96nftket6ov7yCbpHsM8+ChbylPb
lc6pdCo1XVmFQ1ND1VvuVq7ln6ciYLaKgDm2JhlKgTRsN8IoggrXLY01UuDZMYb2pfYj4HtKYbiX
3H6ir8q5oo7mXHsPrdyNNpGrDgo3/dTKUYso+6I7jFrxSQQ6FKeBYEwL9KV99so6QHhviouHLtga
Gm+SiBlppOT+lfYnyUjlXUlL6/SQ0n1O2wBu0DD51kOHBSd4mtxb8EGgR+qJx5g5QoDnTEt5G5GD
CV5pwOB9qw0+BZbeTIzazhXp3u7FduBkwMyNHu5wBX47u3aCT25rDJvC6Zuj8BqqduSzVTw1cSPf
N3r4KcuC4BMqXco+t2xatw2EGF8JGZXg3FmVd1cWanSxy97e6OyEv7Zg7QQhk0SrG7tinz5Pfj+2
QhuvbALguqF1449GVyn0PjYdWFhl6kCWjeidr5Zq6/bf5qHN0e0UnsVRALSym697d7UX2OTv+uxm
qkl2E3Zx9k+nlzg+sKApZHJAm2Mf62nWMrWrEuXQ9/FnK4WJplNy6NxBRzgTJsLXQmStpjNIU+nM
q3xn884hgoMua/ZIIUWrZcayyvT3XaLk78XCB6JVSDLHj2NZ50cY1LJNXrrZEeVGSDKjaLzzq1Td
j1UenvOhrc+RnDf7Hl1wOA8hwZX5Sz7IIRLb9tB2X/MwvSJDMtHJvhSIa3ir0oju8lT2viJMp65M
EPDPrU5/C9hk9sTlqlVd5W4+VLJ6h67csJHURt+8c0QgwGmpIJ8SSI5m0lw2RdvhVuvA7802r3W1
iw0LKwyn6p0lj8gURFIZHMSVhHHQkm/gcfI14GkgaFIQNTeX11Wn+m02xa4NIUcV55sw8EbkWBhC
CD9AFg0PHI/H8QA8bALTKKr7DSi4ym/9NOoydnPLDQ8piW9aBJZJmMSE5UYY6vFH24uKvUjb+5r6
I1AQGxYjEoA8F4vT5fCeXCtMq9fKnVU/lhMNkIH0ZBYH5tfElMl6SEb3oNu2sR9gVz2aY2PdAMBW
7AHt8lNXSw+oQ7lIZbv60QMMlVZd+02CO3vaABXPqoMAYosI1UV2WvWEvBQdJrFbP5Bkh40B0sTP
XpJCC6hrP0JUACDffozLXr12Qn6iDZTVu2FV+OnekdWEjAKE6iHp+UM9/aSL3+VwEqWsFP2D+IFf
ftaXWOFYYmF7+iBGi13ERgE6knaA9tJVcaFPgh0AXZrEH9dWQRuVGFrKGFwqy/tbjAa6wJ7oXn+s
Q3m4tm7aPmlGEu4t2sNhlsfZmmn/GHqzz6YXaj0C+dxLsWbeIQy2Wfhx3cqgY3IwnTU1fjmmL2RS
9Csj+VT0Zf04ti+D4de3aPQgG9bd4EDaFp1iXwU0N9kWh8kDz6osyldbPZ0VqRYcfBS/V0swNwvb
jfqLgC41mWGi4uN9mRFP7+BMAthUjR7/c747458GgZ8iAbHleTJdiaq7ZEYS3ZhjtBqy1IKJ9zkH
mPBkUNd79jpkTJ0xlM8itNcjh2YFSZnafdQtUrHGVvynmHL7YpljexIjcQAAoxxck79q+S8epJ1T
DR4MAgZ3j+MbQCI4VLpoFcBcM2rRj2DOWmkTTFFgGRWrt8IjGUoLIY5uPBV6Iq9tyCD38EKgHWTB
KJwoZX9PR3f9KOd6cKotj29VJDN0Bv0ud2HDCGoAVwswTnxTR/E9Nuqq2FHd6JAv+fW9nh9fhUvM
NBQoqyODVsGpaCyPzY/eqLuLqBBDW1tuQ1vP5gJzGWXRmfZamrKmenOZQX6luOcsNqMHSkCbBjU0
UEFW7G6S1Aey9Asbu6Bk4+Gxz1TjKiCzJJb8fSt4xniU1RSaueJJkkQ0+yYX1a3HJ2GQYjlaN3YF
ze3kd4OA55spXIXdiZb3qRA93Zas6VDUdgrH5TaOeuOqDxn3LGEShxgN58kuBh46zjN0oHT4NuXe
cF4OY5vTOBZq/Tkrm6ygdZCx2ZWQdufZScQJ0zJDnDm9TCUpv3WVFpwbyy/AgUI+3oCYQhIm9T/5
afIFcFjH+/zaPqVb5WOvJ91n35468FwveuzLYdi1ig+5fN0E59ppD3Wh6ytEziEbmg4xTTM3qbXc
XRnkyuwQNuHNDHu4NSgPBWgyb4SpdgwyY1Ti95nupAdag5DYMqryIXN1lI476tZz6USMozL/OQ7L
Lj2JsVWAoFonU7wYV1OXUqG3KI1UXrEbZEooutG6nys7h8wTPsYwbk8OFYQvfTXxkkCXfd9no4KO
HYLKkj4G9/+c1E/Mj9OkhJzel3Ga5PxmUg87N1IJYQ0zKRnwUpXUG5m6dZGjfyKrKWn7kE0kJAze
lcYl9oTToXFiANumFx0Wmwc8EcKistsIm1jAoEXr2Bp0dRfTflLYlHSSGLUoIlRIKNBIy0GciYOX
aEg2mgV3DEV+dSi9JwNn+DkkpzgxD3eT0gtzhUOELKvkRhKvah1g52J7t0pedRCL5DV9/j8XXhax
vM6mjfayWMQ6y2stSik6Btp4/84edWz+xzwMj8X0P6qbEyiFXpf5/9t2+7dDjc1M15XNTcQ26t+D
1sUPgBLbU04D7GrWy3RNOOsCvbXonURv01T78l6T+vWsf9nRU7jr9MraLAKatHKdIErMb2ym5Uf2
Mkcti43jDJEQ4IkZgVFsMqiIZmRF2ZWkChzlMCoBHFOJo6xCpVaRkq2H23IYO224Zda2cLLgJkKF
T5hHsEL7sKBZZIkPkD5UAZyzXOAk4GOm+YtbrND7O7HcYhZnmVK+Xe7dxZYlQeXf850IT3NlKbQd
6ygF2uO76pSoRQEGfYxFwFTdWspTTaRLW893kvVSzlq8c7VqGYvSWDBFa40rbcWFhNcq15B+u/eS
6f5lxp1ymmttE/0oJfBvwiRKeuIwmeoKAaa5QgeBxjxcAN20DUuWcp94qXc3Spb/Qe/YnVLpt86B
kgUfohJhZ40OmaPwWuFYbL2w1HdiiDI7tZ9eMTYiWBkpZEtWma2Ft6OBDAgWH1dvWqotOwnchUE5
mVHhx8pTbnwRrnkxFFWckXuOGBV69SheVayAZidB+bHn00UTT+F/17VOBq0xDdGwDS7zKfJMnMJc
eBFncFEGF8hAavLYACYz4y/F18wT7cSvB20aGmNTpABwMcqOZEL1auev4670yv88FaHzLLHAb8fL
lUSMAjRlDe1zSxLi50uwxIXF2LIGGSnIclVLrneJKmrWjt77l2UYTLZ8HCKaAdX+vlU6e/8uhKJj
XK3mGLGEmGP1WogaC9Ig09JiinC+W1rYFoeII1P0V6TZ2m6x5yRrq/lV5kk77mwlgUMUJM0pRAjx
JM5+N/xfbO9W/u9L+X96GXHlu9FqeYH/fZko6bif/C7mj6/GUXO6TofhXsyaLzcvQxvAPy791ve7
5d6/1Lfxb3xi6nyFN1Zx9fmKqIjR2SsM//Ga/v11315dLCOmVlGDnsGy9uJZbO9f1duV/ofrJzGg
h/f/QW/Gby775lS8rN+PS3Xk98pyC7akQXrKp4M46wwjeT/8XYiIm/BkJ3H2x7lLyBL37mp/XOpf
zH231PJKl6v9cfl3c//F1f7fl/rj+9JI0gME3ZCeT2/9H1/t4vifX62EmkpEp8I//qf/xR/9x/cU
dT8yYP/2PVmWWd6T3839/3w//rjUH6/22/djeZXLO//Hpf8Ysjjevd3LUiacZEHkQerSIHtnrwYe
IG4Du+e10VVoj4IrV4AdYvQndEzb0G4fZYmzFYHCtni7NqTXYfIujnkFkKx4NAPE7bQMZM2vC4qh
B1PPGqo91CTGHMWKqtwUWi9fJS/tL1HmSdBPWMNnmwJ3nQbqBweBYeBzsnbXTgcnMO1LGFsw3zMS
h4A2djb9ybBPvXBiVaokc57hDYDZIr1R5mgRKKaQg6AqmeWnZQFT6rw7qJzfretoIwxqMTqgbu94
L1WlmKu0G5tz0Wn+CyXggnpyal7CvvBfTHv4BlszmkLTKA0hc6Dt8E6MwMHDHEhDkRjl2kgGCs4g
saoXP8mdE6wy+Al2eVlMQlOQYZ3enOquV6rrHvjQq7VdTkUs6Y8KMrkQwpgAXCHgcAOeZlgmNrbp
Snv3k2c32kuCmDN1ofyplSPvY1/b9sn3Q3TgSw0iI5fttdYn9U54q7xv10EkKSfhVfvgQ09B7d50
TfAXFDWVqRyaQfG6SkC3f6Wx7RvkS8qjL4ewqPvBpIWQdl+ttF9Tmgj2SYkGlqv13Z0Fg+0dIgyn
oE31syPnarDVJKgFoJq5LRE5xDC3SvkqLCYBJnTOrXOuawRRp3XyduIRJtV9QNLDuZKYfHGBQaAq
JXfPLsRAUhY8W2QeELm7kGywdjqi53emo4Pdq+HRG0nIWH5mfkDoTIWssUsQCGRomqSjoYkCVDQN
C99298DO1Q3U8sYH00AmE4EW99ULr+R+9KKUpiCCtR4e3QQU7lYEpwO9MlAoGa/eYSx2YdsHOxGc
jrQPKDC07ESwruvaFhYDdfYCQ222itN6UMLKrCwr8TaGAmQvgrOscDb6ICt78SdoJLXQU5K8g1g5
Vp1qw7a5Ooi5ugY2O2sN7WBKqHYZhU/Gn5eLblObXnLyCR8dE9UWm23mmEbSkyMZSCROZl/Pr6He
U7Mdx/Cj1lXBwYiKeCu8vozUvAT7/FF4odD7TreNe9OzvLs6tXuT2z7cWLbiIgAulc8NzZoHW+sg
3pmGmVYrtzSx76V+KJ+1pqye2yFZe2EWPYal9KIDNTvTpjbu9SzK1m2t9yjRdciSt2l3ihwzRXIs
+QYXYPRYAxPfJxN4PlZzuvaCoQt3YPzhWXEM5WMbwY00qkl5EcNG05Ft4JaoTxo67pA9Z/SS5hYA
77ySsmdDjmAMhQThFEd0ZvF9cXdF1ptA/7TbEJc6XESq/qCB8T22JuRKwubTYvxgyV67Kzw4uoVN
HLIEPqo6ckgITXNFnFqQlac4HkNky1LCoZbOXdW28iVwQn9SOHsctQ5qC4Wui8g6qU3Ax9k1e5LL
TsbRgu3/LA7CFfDVnYe1nHwdKmTJfIBJwYh4ohEW/hMQbXZ/VtW8xH1G6QPRyy9Zk32GZgminsFA
gafK6m3t6cOOykJB18xpOahRVaFfPRlrt3r1uOSpV1EDf1yvZeXNa783fhtdUXX/3JdOsjdLmNPG
wNVBgKobHxoexVYvCD6O96HRb4LGjA/xUJV7K6u9B7b+xlqVcv0+i+VbSt/pxgeXvW9j81TqFW22
4CTWWlSNh8bOTrFeWw9maVgPUgScWR3J+wqbkulQYfKTs6r8IXxQFGsfwjN4TXiD+y52j3BIStDh
cSh1r9hLlpesYFGQrpZhtrs+bKoVqKu6hm+bHpX5NMuoMudtG21rmEEuzdTtIs5EjE2OeFvLabRu
ffJJCqCHtNPvkjSQ74WFFMMkaOJboOEIEI7SkXtICGGXFjbdUiLKcyniFVNFvNe/pchC3hbZe7NG
VywA87IRNnFIUye916wP6KpHdzZlrPtUW6eIhD/bkf4cQodwK+K6/NBNMFCDhrSrVHnlB7j06PSm
BwjKIDbnbuZlD45SZg9sO/ZDKJlXG0oDsADQKfKle5wIIB9za1Q3Vi5LG3+qBo55nx4j7/8Y+7Ll
SGEt2y8iAhDjK5Cz05npsapeCLsGEJMAMX99LzZ1jI+7+sZ9ISQhSBKEkLTXAAyGEfN2lvv1ACWs
N2HtWL4TRf3JaZJjVg3OrXXcAWyJWN+EkmffOyX91lRKf4vHGrcSwqWIgta5pykKIkYFG6FIOb4Z
fdjuTIBlHhADjg016KLJ+u0o1hX2PZDfyOeIYc0gY68bwyFzsARhNEnxSGXAdp07vYIaYolvYJaK
Ys94Nd2po2LsEBZJ3BhYjtxk17YWIoA2In+xZS89ONVJIHfkubN75tWO3iMQMtp3tFElPALXLKUM
Yed7rEo/FlULGXQq68w58GexIciYaW9HuJL5IFSPd6MDr+/I1eEIaWvZN3gy+W6qFD4Ebe19Wlna
M7zHkqBnENSIDMW8hZniwyRqOnbWfIdquMFtKiXLPaVNnsd4XqVGeFevh+GPOTZvzGr1VxG5wNs1
Gd9DtqXYWgAMW8MFVqjDJcb462A0zQBD9VgLRJky34J6/ZnldXgcJQTrJ/0OQr4QQ3HKR64am06R
wC2M1g+jY9mdOWGlMoxgO2SLsjgPIClu+q6fXpUGdg7aDl8SXfGKgrlXO0jNwbpSGqxY91qZ2lUo
gwUcLXJRWKNOYrgeEMXGbi0ba7vcRJrUAjqKdmjJpO4HDeqWaxkU8soAtMfvpYqZcglg1nOYZb8z
3mq/Tbf2JtFKhD971wMVpXhoOUROB1eF17uOlTjRKaDwpS6cVIviewHzztJNjGuHaMjVyezfo6MV
35tWiza60fUHo+4QPSgbdGehAKG3Kx4a2zSe6tYBtgroN7tzmvsGwwqIbgNNZ/YcfPO0EQHtLUK4
mcdTpe+UvsnOejWYXgfopjQgsWl1R01r5DWDgNDTJMDatLg5AJtkO/u4r6KNA0RIMKiNdRmgI7lT
p0TApdi14NIGklEzyL3WS7GzK5HfYlALIeZWRD/zyDpWRde+plmNtbzc6A9qkY8PTo/ukWqofLyZ
Ue8+q3ED0xeQivZcK6MnSAO/Zy5k9ey8G+9hOZ9sMtkmJ82U1q1xbIw2IWL3nsv+t2v09kMHTxiM
JiFCXqtW9VaUWxsOaZ4GJ8Mn1o/nyO21b5pZaME4MfOMVi9OkE4qtk7BAZyPIZkXCVhdlWLwc2mn
7wUoPbOygrw6CdQ47KE+lVkjsJiftNuy0+SDFbMSYlON/X2MreskYxAFcuusWXnyZzLlO5hf+utk
O1HQI/RzTXT4z9tSUXdQbIOABodOY4zgi9KmILMzDfAzVt9Dtbz807FZnl6FhNpoQqWqzB81tbZ+
m6m5sW2mvQm3r3w4RuU31UqSvWra1aEUerZpyzb1mxANVW9NYz8zkK68bpnfaIWEldQAcATAaRjy
QaE2q7/jWfKAR24DD+y6PrQdzgasIUgCtVnhpb+lkBh7AvvRhvwBhyBc1YiNBi2Iiy7GEGr+wrmL
CvAcczy5YwFiPDrcCijTPrpCuxpwdQ2zpQTu1pcqNcetyyEfH4VWvavCOjrbepnvYfDunlyRJgcr
jp1jVfI/lgXZGHVQ7masK9QUdAi/l9WBclROm36usVZrY+stTVm3W4vWanHUtRs3HfCRlbb5lOuF
X015/1DMOXhPvrFYH8+92cLIKtZrnwEGdqCsM6onhPPeJ93I7+HtVl7hgRL5rZD5jrKZ0pbXTAe+
1TKwxD7XoCLaiYg+MINKGwKUkFXAGEOQqOBRF1Rj33ipZM5dz7v+uTMehzaRf0DA8/FBApiEf9eE
QypckI9ABO86Jc170WvARrnsVwv1bDtvoHWdmJdcjlfRx+4x6u9NEPN9NbEehBPBXBBxQcfvYC4/
w96AV87n0iWJT8Xo59FUbuF12h5MBniBGJzqRbdd6F4wIHMp6w5Ftxkk5syxbg+ejVHFTQfJ4uaA
WOd1mjke1jIxpe/tYNvHaQz7G5WnRnwzrVqAnYGPtN8P9j6DwuCZdsJ79xfkenNAawsIz/eye8kg
DHIcoHTow+FYYgafPPddBpf2cHwObVEETix/EDQSCmcaxJoU2EhQnjYAqKGwjKNdGTOY0qMKlRPW
EraNzkFz23OltvGJKUBrKyH6XoxqBs/Uu/7eLgvlIRytC97p/LtoofwLuxvAXeas27qbEKNSYdwp
Vs4xmkqG8TDx6AFWFsVd7P4WeZKcusQo7gazvmpJKc9FpNnwONXAVdfUZ7V2s0sr6qfSgmRI75TX
qS+/dfaonYUptDPIr+YmUZTab6M4uYUpeygrVTv1c442yZjh/zndkeBWDuzMYMU947jKrD2amg5D
WlOAt5DZeJ6wJLZNvPFN2l9r2Na/a6XDvQjGH5cibL+1nFnbsWgHtIHMeB0zCT/F0T2FJi82VRUe
DSMd9ilmDidhmvZONjCQG1KsBdiIH5W5YwdRl+/dxr0lQrh/APHpVBOUw6gH5wLkyp+DwzCzBgzo
1QIT0O8QY9pZ+B0gQ6CJq4VG+24U1qtSQ6ILUvteUQpI5UbwC9G1dnqzQ/Ui0UE+OG4IaSkTX1gP
6r6AeI5V5HdiAndXYFFxVprYKI4lAdEY4UTH1PoUiRBhUV653yYGR1x9Wwje/VG6flNg/hl5ingz
sgt42uaJNv3ArRN8qtERJdVt6CFhPjV97Otgl/xMcxak4ah/j6zybEFnHnMvCN2D8x/upsyxXgGD
AQG7q9+s0sZMXYNlbtWO7GGs6ncQR8M9xnLaPhbSy8KO/4LDRe91vIy2XOe4n23VPQ5D/SPjNUCk
QFo+hpOuQH8K1r/oaw7gxIR7eE2JexixlhvgYiAhJpMrUyvoA+jx+MpyQBRdJt3vbVX/aoD7ec+T
7sYnGzymKtfvVQ77Grfiyn1nNTmk2LJfIm3M74zzGpPt0D2m8BG42nH85ECTGA592ksdW9oF8L4X
ylV9JTH4yBqv1MUcUawvK5aIqxBD5bJItmOOUbM6wp0qj9Wn0hgcT+Vuc2ph3hE0RWjCpUaE20KC
wiFgZBdA8WvYzmHag5hDnO6vAdbJN6hehiaz70VkuV6KtaytW9gYtKCrlpe10JyzYdxaAcKipWdB
0g/2Y1DRA3EK7tMtpHs7wNfUqv8B5Kj1BszFkphLPnYJezL/u46aDtabjcrQoxl8eDYU94M+xB7e
NwHsiGVf88r42bdh9V1Vk3gT6XI4kJUVSPpWDSUzz+hiI8BfwAoPAzoKRtddeIhhTXCpBxCEIN4X
v8eYFYqxcp8t16pAezfyXcUd9zV3wbiXNX/HAprhw1erO9dgbtR1QIrDJENMKVIhVlhv3RXi5Uvx
WhWDJx8aaZC477jnxrOfhx5hiaYb5WaYTcud3OZomll2GFM1v+p5VVxTbsJtN63eqAZmuDP1PXaA
VgQ9sdhGLAI/A8ZB17DSNSxeTtUuLtzxMaxqWNfPsmUDXAX1fBTvGGiCJIrV834Sr6OLBS7X5lh3
s6PyNdXzJAij0jjQXkNtXxTZYPrJs+Ql629UGupVdZ860BgOWwHcByQ3moPbALUGFm0RdDkDOWXW
0AQNw/gJVCcGgniko4IPlxIq2Q4XKh5oUzNjN3aJdk+5QudyCwvpfRbDDsw1LTRFmO/90KO9osTN
22TqgJ8xTTuYceg+lWl3gdh58wb02uCD3NKfnTGy76Yx50HkNOl3W0RbAjbrGjhWGoBCcPFjNt4u
yNP+d43JRBPtuTCPIB8+6wrXT+BOskAwGb9nyisIAf0PZnBlAwKqdYC8Y7GpeWt6NeiTmKwVpt/B
xvpRQAbxNkIW1lAa87G1GwzpmXxjwgQgUK+rTa4UIDnjX3ojA9GnzNQSYwEHel1E8pWp3FYyPmpQ
SLifXFe+lFZ8AiRluGGq3rzkxqWIiurZxiLnI94wkCpQaulpeJnC8bEscBciK+sCPRoqmM6reek1
miJ2nVOZJ3gzF+B/wgIKbJQH2mgupCpkApksjA271HdA1Qyiasi21gRzTKpT9Q5wjSp0vubD+lFr
r/NJ4g727fCwhAXDBx/LVAGInJw2wi0CR4s2QNUlxzB1vy+WHK11UUQiQEeOccsVk7/yNIRVBgRb
X6ms0OFp/SVFewthfa6nCPB8hFN4+qh84+TayGrjpLh9cgEc08TaZZpsYjAptmwWLZj6JD7PdYHQ
SPxS79OtSWyPdcxC5BA7wwCMS8PxaYei6lgqwFBOGQKg87oHStlY2V1S7kfqX3uhmHy26RXpIhVD
R9uzoE34Ky+waKeGqfUI3e58N5aYwJWWAcfbCaIY9sTF+1wXjHMD88LZoUMBBYa1BjDmjAFx3VrT
BfLDPfpVqBr1JmSsjHlH/d876Aidq5ekS15iuwGoiCfsmUM7bEdZmev6M+Y7+q4SiKaDLxhMcK8+
KsDQXpUmLn1Rasmv7LdZMuOnCfYE3OQx7Wgmrh85kHlbx2bqS5hOD0oEuSYW9s/FhO5CNkYHXZdW
bsLceeaVapdgSMawNFdUlp6LIonvWVbKC55Ne1Dq6EenhshR0byJMFU4cIf/oKI8rsp9bMBdAO0S
L2ZU/oRdAT+nGjdOeiFarFVee6sdzpyotqCkDWd43iAP9MgRQr5WjpdtF8M4C0JuWEuvwaj1tQYT
xC06j+k4Ai3ZzYQRrkME2ijd6tHWeLfTIzgE5SDvX5MZVOeMoBf1ylhAtACdN2iC+nOpd3bQF4a2
Iye0EZLFgWrDl5u8zmjvMFdW58r1XFlKQOT1dOAXV4TyKiN9P9gSQiez4mk+hPCCzbIbryFnihY7
e1ZV9pF2AvUMOK5E5ID2Nr1bHCdZQmVrPtTtEMWBQq0vw449552SbZtMZnDswFOH8GK+naK63Agz
8+CSif7Kbc0TuJZwyJyz1IepSrSFFnd/paI86mSQxg4aqT1rzwhQg1QtkTe1MwJ87PT7VUlvLoqi
jN2Xtttf0yj1VQvMUizVFE8Dxmq3hMH6llDHLAtflMZRz8aMOzbQAINSsnhH2cHi6ZEOVQYozxVg
13oxGERYLZ7SO5UZUBde8zlrpgB4HMgfzLvXHZzlJQgjkNFWbXh1yCQZTyYW0J5NDZ0wNJGxdsFy
GKAi4FnaZfxriv5otlB+ZyAPskKBRVzTABPLovrMRh6dMhtILFPG5WMuUgRJJyv6Jfs/jSyhe/ef
Y4x8yjfw9K7Pai3Ygae3LnTrG6Z1pQ9fGLlbenrKay4Qcc282zXsAcOSaQiYHPNANSy+JQQqbRC0
g7ySVP+WEbaU6vVAXW2n+XFQvVBgaqkzaeIFQ+zUVxRgQYuwEU+RAfwppfhHat2r9IhKGImKpVVw
6Zq+dS6lKVyMnqLuPTNsLCZI/SVpwJ+aWi4whLbq57YOseSOCoMNIz1oBEa3Ie0FVobgizeanOGz
t6UKRqiPUIYrlKNhP42zrTZY4AhwsAO8DPMlQ8WITSR7JgwEmeZaa9XGMBwv4WW2ox3QyYdrXwZf
zJLZMA9RHmi8Sjcaj9M5sQ601Pm+UjkVcWk/LLeesiZq0E5jtgR3w8Y+hWA1pMy+o7EQd434GLqa
61NWt6XYSAgZ7GkQxAZ4SBsjOKC012n/5EakPWuVO13H1nzMM6U7FC4H8zvroToGVoHAajs8g8OP
VN6oCLzU7ETltFmrUTZPUgggyaLy1x2QhMx2jE+ZR0K4URt2ZwQ4vcUQlcpIExffSo74N6SOqWzd
4cRYbLOAmPfXMizaqoc+Sd4EdD0111Mb52I0WF0hKDoh1AmwzkHUO8Iv8p6KaCeVU6oHtQLyPaCB
fJJ//jiCquS6iJm31q7m2nQu1hXbeqavke7iEGbVkUEuepV0pPKU/LmgvQb8N9hswH0CKIvF3V/Q
F5h2Azxad60RDa9GO+2WZUlAzv2Ip+a5aGvj3mYtUO2lBh8jO7qbgCJ7UeMp2bsTiIFG524xQFJP
vBXOvhh79aR00f9KYQrt7P9VLzKju4a+1SOkpoYbBt/Q7BF3ioAeEg1I7DkuEZpjeKABicVLYx+F
mvRpb6/YUJ9zhwvMtxxomeFbgeEkSPFzlj4doBC2mGMiSx+WoUg6X0rYLLAs5jMFBfB/BbbL0HJL
7ugnTK4q28xF30J7mVtlV67mO6OMjIuJYNiigDoa57iR2t1fAVRkFWAc7minnkECfITG2g4rBfKh
dRuQqzI3hpoaslBwah5EekNgr75RSdo08/cc6va0T8lzCNW6FqTmMrgCZ8Z3iRi+2HT6PAlx8uhA
pP/CmpStxosWjFQESOw0hJJ4Y7BXwWOooPHuqVIZCOZm99qEFXu1+1lgMGPJJmpRq66bFiuKPave
l086ltZVSBzwNrwtxQVjl7zSxx8VpqlBmLvVaWphfx1XyVUV5qn6q+OazfoF5uQW91rYKrvKHq1t
giDwDwc+kD08pq2hZNt8vFvcDZMO7jAthM2SOjfvXDBUA5Ek7rMwoHrU4gLgEP5EwkpwikIsxEiW
3LyPcrrZsOePmiSytOb+s0/XTAMWMRARIgcmNlqDP+Qw0qwMCwaUrbDv2xqiVrPSOG16jFb/1gCD
ExaV0P9ppbHUoIPWc9ABtgL5no9zjKnBroOO6KEGugAIQ+lRSTTtqeZy2oTKUGyxAKJBLWKsDoCG
SJ/2WuWQ3ndd+BynqKvCH/FJsze0i6o3dXlROzu7LLU1aNMwaDUf1dCP4lmXCH6LXmMP2d6m9YXK
BDVWa1W5NWcCHps31axm3cfOcMKAyqdcNUtYL6l5J1XDOt5wAon+b425PK146/ECVrgjLx2/iiuo
0auw2utsAAZGp36DrNx0NqNC3Y+9+9SOmXqmIhtshSEw48SF1F5ior8ZQV2punnBoLzBHWYEVbFU
1fxML8A0CuUOI6wbtX8qguIbtEt1xH3Wl+YfByEssrxDVMuF5eUmVIdmoxdYmvX/XwfE4SQf1l9Z
f/njIDsV3V5W6IC6vCiPBpigR2l15ZGyTNVhOV1w6SOcYMCsecAAUY7FxkLLC0y4p23KGEoiWKj1
BeiV+abHG+jZknV7fRh0G4uRfLpX3N9Ljhljfuf03UHFItw20nNc/vxFp683ffxNruVelde42R87
hr5v7zt0GFTDyCCgxC032baIbV2HYYi2aGyaP6mIatRjHl9px8jMK1xa+UkbXX4vcsTdu5FfHZko
B1eFICJnGB4Pc5lENF9zc9fvoMDjV7oUzhHaCoi95aLZRir0ZIOEheo5nykkXCQnG4MISDmwwjMj
zNWDTK3YnVQh+wu2WtjBjK//LtA13RkgHwdWlCF+XELABzEEGyu4aXVPGwUGlEuqafSdHYFjqI/O
4IOJXd+PhYkVlTgERYaXEIq0MZ0LQN6q75sInjkgI0HEulOmIB7q6lGXFWyeQ7V8VnSW+JFh1K/C
xEwQA93mnGY89uMGxgwJYG+AfrRoyMYIy3cH8p5YOEIwKfwxwjAo6A2tfFFKuClU8mdohtOVNYa6
cyCUsQWkzfGcyWjPqWs/phYIxHIoy12BJaKgkKkfR2IEZxKbNNeGrcphek5lMJ4aHvJweMpEoiIm
BZvVCkRcriTAGqpNLS8Y25dRYhcb2D+0G+4oaVApDLPNkCfLJq7d7WB34d0YwvvcdOHPpUJF/Uib
DABi6HXm4hyB9xeobT5Aicd0XyoshXhaWudnPSrCl0TLdxBajcBsRBccunFAtSIDKysd2I4eEzB/
jLRBHDoximWvAcIOXJiSAcMHnKNONcez+6Hycj3TfVvLi2MEsfoj9Kb+ptYy2pGImZxNu20dUDpg
mFCdNlRzPXAtW6tQCtL6BSCJ9rhp9e7HyAYLS20cZxGV9d9JRKFwKQ4Hunaa0dOUp6qUojJlbED0
fQbluNnpLi+PbjV0B6spn1jo6tv18nkaD349QpeqEQAhDsrJ0GeLL8AXjv0M9GczFNyazF9Cs0qA
N2LTc81I8dFZNHOP0Rwr6WCRb80n0oIkRVHkhx5QByzzwkGwVhHDJnoAnbSf9ER+0+ZTIxKHqHED
DMqx1MZ7iYg+4KXVpjbiFqJrbbK3E4zrEgHsh29OBTgDVlSC+QtrgWJ5InTr6BbTZqkUNjoeyZKm
Yqq/VsW80NoPClzD0q7I93LGKY+amed7uoECXWsDWiUeQN8i6AtT0/m2QyOigKtVwarryM49bxEj
mMvX208Pk8qWR7TuXvesZZRaN/Rc1uyXei1X8cyb2Ar3BmQZ4GGBcD4e8FpNoVZB+RaoonG56AzI
z9FHZKeCKk3WAcOKK14367VTWdS2zt8DKU93Zq1NqS+HfMl++uPrcVpX4+JhR4iZazo8JQZzpg21
gMbWs8nvwOsPIKuBVajGHLINPS4sdhfH9UGvWSpbn+iaVZQSgLT1gdOer8e5jhsUJShTPNIFcDVq
qSLE2gjIf2BTI0aH9pwrcvKpAD1R8zdp5IA2w5nlaeywLDiIo4m++1gjfI/GOSdpA+fZ6nM+55CE
bhvIkdLzWW/Xp9d8SS53t6itTeeGG1v/OToY7HcRvtrzJpnvB5t/51/Zf5XREbSDDluzVIYVsb+n
UnsEh1Wl/9Ol7t3yptI7SZt27ggoZRNph/L0Iv+rzr/KICWBx7Lu+foLtIdOu/zCmAMbWFeJD6Qd
VoHmv70+U3qJ6cF+KVuzlPpy2L/K/s9Traf/cljs2hWWbKLO43MfyVV4Tv5NzvlubkHUZ37aU2JS
nUHbArvGPEeSDqX8chI608fhI+AWcHP7KKSU3lXTTrbZnk5eQTE0mNhGgdzl8j7Ta0pd1/pR+FK2
vslrvX+VCW1mblBTpIrraahsza6noSa9Zim1vPFr4ZefWk/zr1/qNB2KgdFzxhqoMc9f06X3+5qk
Yz8VLl/ir6VU4VMtSq6VYl5109KR99THfvotqvX1rBh5FYcu/Ll2GuYMCluz6dyxUO9CZZSl1P9v
PTqWDkuNLJgSXe6XbnW99KVbp+v7X0l6Hpx6ckpGgDoBwPO23gj61FDbbjU4/7AO5Hc1itCYqQvL
EFBrTtRJUD4HbHEGUH50cRWcRtrmee1a6Vz/7G7nD/X6olGVL/XWd4x2JJGrIL49qstH/st7/OXY
MFewiqUel4u3ip9jqYrDPHiffIiHQNGuR+BCn7KtgYUWpOFi/5/B2qfhQUwDDLqQdUNXbUcJXMXZ
xkJwY0s3Y+35KfulTKe7CPQaDc5kHKsbemcLSjqAR+8NrH7tlMH4MQLYPvk02oKLkAK63/zWU/XQ
bZ/6GKqqXDqfxqDL1dNzlJ2m/B1qZjQAXZ4pDUApuTTm9UlL2PIqYWvtqdFArC8LlKkYIR76cUfo
Hy+Pkgo/5T8eI/B8rJ6Gw9qYljb2Meal09PPrq2VUlRGe/+VpbJ/nSrTpQHZlMCY5/Z0cVS1ScW3
CGhYzBmqYOluWYUZHoQFXKB4MYVLu9GDfMrvdh7dUU9EKbhGfM6KOM83Vq79iZheHdMWq5BA5lXH
EIqa+5BjpeHcVQ7Ud2LEYDRlgmZCV+0/fdIwKsbXbf1K0qdxEEk6+b0QILkijuABffBzvTGUoo00
gf5nRbOV+qVNwN5fv9EKgMxbIBXvqaIymFoA317Mg0Cnxqnnr3IGVOFeguoERS5gjWGUwLn1UEkX
VPKh2lGfM9UZhjICDPJNh1tGrZfebNds8TGaLAvz/Db6rkC1DhacZe61UpoBVdEktP0hg4gP8LIx
avx+M2gB3UnaYCwE7Qz7QFdJT2bpqkYY5EI1z3mksirhrocllqtljr9isGoOOO7Lg8l6JUdM/Be9
4pmIN1rSNbgQ11cH/UivSe22+7TFEtE0DScMlHKsyulw3xTv+GKkGyw3Qk1+ftzr9SnAPW8gcvEG
P6RngDuUjYRlxOQ3sKE4JCqW6+AJlnmQsv0+uC7bmHKsjhjoGRs0gG908Z9mdcvA+lPp8qrRcHtt
3710qhkqgZWFjzHbehc1O0VkpGn29Hott2yeW1LbppN86YOW95sKvxxSKgjbxiXkETEXH2H2BMsb
GpiGxVYYUIeGOxZihzCXQicP9peX9067HYfyZnQG1oGAEgVtf2/2+Q2BM0+Dlk0ehXdWkvr51Nys
/Cq4a2/oV1NIes4RRw9y6duoxLwbLQiNZX65ICvlmWYJ4z59rwiJ6UlmHIy4ZsskdZnFLiMLehHp
PV8HB1/KGM0WqM6S/LKfsv/3AGM5hpoBwrdbNRXhTvJ+CxaZvUyX/s/Rh8Vq6G4Xcrd0tAy3MftW
N7G5W9tqYRk+MEP9nooQUcf3hPqUJUmllKcUbaxIQaUIDhYYP/ZbQ58gvgE/H0Oam7XjWIbB1Ho/
hty6sOpDWg8C/rRY/fhYh6BmMiRW5LWw9gZrJvv0Aq69KL2Uy3jGndRkjz4Fy4um7+bxsKcWCQDM
CKqB7kNoItxpWral14+eOCJtnt5xZ09Nr5m6pQL9doZFt6AQ9bQMFenKvvzuv8ri1p1Ds/yu6fBl
9svBUrdAcV2W7qzuuy20K6902XQ2S0Zilzd/l1PojPYgVSwhxT/0uNCmja1MiOZnuwk6ybT/0xee
rnv5UC5vD33VlteJ/qGpSX6cHq3aCJpaEft15SPvmB60k1Z4nwbEqg4HzNIwiqVZf2qCn5J08UZa
iCBqWGt5Eipwe5Hb+EgAc7DNErRC+sbT/FfqWFNTEM2OSr4F77I5JN1jNXFrl0ljywobY1NqTbbM
YhBvGkinN+9hPXuQVJUOtfl5Zk1vBP0wbConBH4AxlubHzWsr01U9u1DLsIA9rT7qY5n5t1/Vq0+
3cHljs4ff0rRXVQB9Pbk0MA/96PbMloxBqLi6PY+RgpAIx07I39FT4+1ICiszUMis7D4fgCgAP6R
6IVpDrokaaA3GLGFcMN8jk/JKSyxSFCFHEZ+fG9A0TKg2tSC46jCraV8AxH5mfW2DHHo9z51Outb
X2O4F+RDpC83iW6NjHkTlIUOeWua1ZtYSBir9NCBLTf5RqIPWx0BbHpdWd48mkYCIMzy7e+xhABv
ih+fhlwj4GubtIX6F9acR8t3EQjGUq8ucTMsOILN//DvrWrfmqmGQi6NQalZ0m3GVR1jaO/PjgJu
u1vvv6shkJTM37u1bBnLNvP/gjiivqyBFFr1y4Se9ybDOtuhyC/UJKg1KO444bXu/X4CSWgP/xag
gdAj0S9bg803sQ2lx09vDSWXjTC9TK/sfT63GKzIuZsK7jeHEvLF8wBWqdUd00AGGkYsu8N23ljm
/qadg00ZqxiVzZ0cPQ5K6TVUGSFY/9GTLhdF+5ZGo6XqtKEkFdKGnhqlGGLZfvjbaXL7VrYiQAT8
O1yS9GVS53CjAFxNKXuAQo0Q7lv9f9bs7LZRdtIuW93vIUVJd2YZ2VF/ZFQAru8puSxU0sNfkoMj
o6NpvDdh1h/WuR4cDzAQM6zK+zIJHJsQoqxTBhVNbXoE/zPfRNnoZVYO2B2WlGL1jxE/DQh47sed
OT9HSPsAREDthLqt5RHbwOF66ak15uUHGgPO66jZvCnmzQQRvA2Pshcqoo1RnTq4ARyoehFfXReX
nM2j4GF+I62mhtlE/qxOb118N9QXHRTQICm2XWlcuoYB2aIgrGrbwEZIbfA1CzQXDBairNobwIND
djP2jBqNx0Kgb4PJVusptQbvTKAJL8yx0ks7MXaAzuo1mp24eFJMu1DhvwBms4JC6ZTAraAGHAGY
hMV8WyLUHoknaKeafmPUf7NliWAWtIiYzyMzAC8/OyatE+8ZY8rOCnkOei0CFWJy2K0t6xLfS44A
6pyF084r1816q0/cg0loeJ3Gp4nBK68A7u+aZ4A7qW5uw40H4bdOGXFCAPPcLQdl8TEd/0jgpq9l
V1pXs0FbUbK6BXWbQ6nZ4e6LBIU1AOpWRQ+neIsfaBWFaFIjeKhKBCpmM97Bp/pUYPIgVYir6FAB
4IpqAKdg3jvJ5OJCA+4O8WZq2V6J6uRHabxOLFZ3sP21grRXHrQ0gkacAt4Mk0FRlOzVir93YA7J
eTwMByVYBcxBTdjaIvD/R/b5DvKX4Hp39R8GWznFTzQMbYG0DAD4nAJImkV+lSVVMI1bLdWno+ok
L7wdQGrKYYkEPXfVqxPRby3DSO46Dc7Vs6dPoVh4V4V1X0SRV47oHFvLgZi/mTQ7DdaIQZaUDMbF
UXEoJu0J18OOA2AFRzdE6BHvnwg7MDBz2gIKp4AXZLowWKvxe0RGpE2fAZhcTXrnW/MZ6DQ21Xaa
X1MBpgIs27NnV7wNJYg5o9vbz1xWL6begD/aJPml6QcgJOPJubf6sfANbsrN+oFfplEQwU+DCewH
v4W4qt2WxT203Pw+wk2A8+9Jnx8pmwUrIjvOAvput0bo+rnFRt9q3eE+i7XQDyEXGThzVmXqFeyE
EhAf/aDk8IKH6yHCXVwfNzD50X2ZgpYF6kILNHGpbfUCGpITbBuqXeFmXua0Gvwy03aflx0k6PmQ
BlGbWoE91aCZqtyDg290v25acK+ObpEDpIanWxmImWF+OnPOzmNoarDhgZZbp9Q3GEGAx1cPDDZl
PtS7ua+7Zuw1jnVz2yI5IboSeoDlAkmtdOAj2DLF2vYtbLQE7I4hgRzifdMDbbtsRsOCW6y4Jplu
wmmLvzRdBuPspjS9yskPqZ3CBCCy4YsKhxLA6pX43imj5jYZdXOTSb3pOojSUY4Vg3aX9+yQl3V6
l86bzIYsfj1eJwE6j+EOwOJGv4ENKW7TlO5rYQ/HIdU2v01oigJQ5hwSvWMnCOJXe4jte8NQCR+U
4BgGzCa+QYjc/A9jZ7bcOJJm6VdJy+tBNVYHMNbVFwB3ipRESaGIuIEpFArsizt2PP18pLI6K6va
ZsYsDBZYSEkkFvf/P+c7m9njhPKAY6zsqJkCTS7O2VHDVrhlu1djjaiMB9/x9r8/F02U4hSy8rXo
yU4dpynwgFU+RKx1kW6vlOvU8Hi955qwIJQMxdl3ahUqD7qus+T+zpB6uwJBiLXRKeNDYg1h3Hja
e177B4/k0RlkR6d30TuA+xwJgsIzU8+dvc2ybGvVNS5dp/e+Znn6ZNRkaGpLPJBa19LUc2ENjERY
AFhu9KCTCSjxKwRfqxpnRwYfrSpIfmFXVzHNuhkAYdqQVim0+FD0cVhVy3fVGVFQFJgLkhF0qbSf
bEc1z/hhMaX7mFAbvsayF/HajSIraPr++xDVpBkV+XdNZWtdTBIER0pZIO9T/mz/rsn6NzutU4gZ
EckyEeeSEPTc00rsJwlYmFO03uel2RJT5F+Ssruf+7nb9Zj8wpGIgztcbhc50ITWND/I6POfhaFr
QdmjisXVe8UCcJ+maqKHDkGwXa65YS7YnFo0PhWO3O6jM8rQYMKHOw25WBZ52+46DmhBCdNauFok
EEHsPIkFzkfvAhWPME+7IxIy161VEyeBn4H8NHoX09D1ZEQH2gcm0N4Q6b0fLDK+SLOft37ZqUDU
aFlMsnDzynVoivPxGVX5gqa+BC1P8p2z6sq8IxVqeqTUOtmuOLV2BKmwxdADUzsNTNOZQsdGfNaW
J9fKmi+J1r0b2NmOEev2C8Nfflcy+CR/roy4malOgz3baiMqcbxSsRlH67wKaAsElWY761sW9GL9
IyN6wKnYmxMEBdWGQ24zC8ybVT8OFEzLmlt2Xrthr2H71jAEDIU0A1s3nAcjFq++bzsHrZXOA2nj
vwY9azeusMk1zENLpvZOlVQTsvTnCJGZeIzyVchR7Zz5obQ9Y2OTQBLS/uIyRfEc4DiyDo25mGGn
PxRN04XcDr27ojd+pMMMDaLPEK9FbbGuVZ29iCVivkH7nzqGQUPMsJo7Q5BfXRjeHhkrNQtrjg8u
bqw73dAkEfKQjo0Bu9KCraWkLGQal/mKs+l7dZ5qaVyqKVYHpLm/cgARtRNO2K+2vdDORvkmldBf
AOvO+6Ss5UoY2rjNDYqPTjeIk3tdVHb/qHp5rKPE3LcqwdWRmzOaPv1H08QuNh7DWvcVzXagnYGu
chrliOSOTgsGwtEypJsqDSWZ92FhAWq16soPuZZx5DriLXHEjzqKi03uV8baN7xxY2XdbhFNHTqD
neDFGyfEHp1ceeXk70vVbFvFqExh4mMmttPAut8xWI3CzJwfCjF1JGLnPXnhhr/WMwgp2Ky7O5cr
cSc18dINUj6KRKMsNJmrApvNWhtJ91o68zUnvJUn24x20kbpZqm8XXMeqMPYiXwXV9bapDKqxY65
9gvzqZ6G5WgSChUUzqQ/FjF91qg27ypFwIOzaCNnGKF3RTMmB9f8CY5YO3dOETFv1GFv5PrEU2B4
xTaLpzf1DkjLyUD470XmNYti6MnG2YeZxPtgKl+eq/RLNM5DYLWZvimj2LpzZlJZ23ksQy8/6Unr
PyzDY2OjyW2xOSCupWpD6MRqkHxDy2T1G4YURTV3AO0tMtLIFt5gvaJn55A6NSTek8fYtdYoiKYt
eBnTeikGAtv7YfT219jLFXoCjZO42NeWftaUq1aF1JrAISmHbyfepXo4KS67hQC0ldFYR0dPnDWy
nhB/P7Gfyk23NV2vvq0nrAnGr9Ef7U3R99qBcKh5ZaQeKNH2epvNzDIo/e8IJMLWruiUkHe/Kgfy
g3XJHXGq1Z6sENxNZHQxOtrlJImFhVM/GW02r0oqs64vf2SGDUYIk0rgN8NJIy9MWRFeYSFfC1un
CV0Vd6ppvRORdx7JVnm3SVrYOOR2IafUxwbd01rGyNzmuDx5k8JgreyxOcyj9eKoZOA3sSes/qI5
L2iM98nsIqF3yvbJMIR6yhn36qWZ3d82DYzXwHMTf3zbOTT5eIkcID/JAKnBz7Qwbr2JEhWvdMp5
OWmGuthTr57QPllrf44ZUfmYNGKjyjd1o5FpQgyFnPpozx2NH4xS/qrH1479OOnnNosQ9XsSPBVf
3+p28G2bZazEZPmIQXGhAUp+tDpN7T2noevbFXzkTtsB4JBZsupi9WMSFXztyS/PQg6uHkx6TBRG
nV3+advtv25RLAcrqQ+3tdvLuMjJaBLzHbFatC6GcdhidNAvQu+mi7u6/f+2cOIWju5I6e7PbdIQ
X/s4yu58NFwXmeoT+NHx5c8DxqGLV4UCwPXnNtFvfhKVjnh8QAPv6Xp0MP38AxBDfEEIFV96UrE3
OX7s1Z/bLCUxr7UI9yqzSFGCKW87Rl57vr1iqa3lzFhre1u7Lbp2pKo8mzbnqxdfhOetTLdKHwYF
jsMUVr438bhc6qiwTr2Y729rt0XrwLaVuA52t1W9yubztPBLXo83TRk/dT2mBRKY3e1tG26C/h4L
w5ZR/PUIDpslSUp4cOvPI6RRqofWJsHs8z04AgF2v7JHsr5v24pKk6uq1KK17H81Wu9eMIS6F78f
prVXpi1h7+TNoMifyNfRksfbIWkJmbfigR3qnYnGHP3tXVsxzBUo3S5mO9LMIf8suB38uRjHK0S8
inZNjOe67q2n0SRvmUHAELrX1ckt06cm2+qjsJ5yxjNP+qLikCiMfn87YGQStc8WjfDu6/G3Q6Cn
5JHPhDee7H0pzPSiNX51MGbwB0Wu0kt2XTRXaamyy5pKFau3hZcwQ5XIKg9UxJqcWBlQGhjuB92u
QwSF9nNDeEtYWiYjRlVZzwzmxrVjkAB628sH5O+u1vqw9hfrOc5Ffaqn5v12LBFH0yWSyee+fPyp
87HMSyKJ9Bb5XdVlv3KIDRikVXJQkdve0+Iyn6YsKdcJRtaC4JMwm5v+qXXG/F5zmfBf124Lv76m
ZkbN+Lktim0LAytzj8gkj8y7Ljqz3uD9zh4+X0U40pob9Ly+7dSJ5X2Q5Lz/+Za9X4kAPamxv20j
1Ws+JFe6/+0Ft23RgME/wcH1eYRHe6AipnJ9W53stHmcItxu19+yIjrzvtTSndn7WSjA5+17w9af
mg5JvG4xMVNebjxR8jKeJp9za7C6x9smkQqC1hdRbm8viCYx3A3W9INBkfF021Rk/sluuDBua57p
CgRM2rC+raaCD0uXw1rW2U6ayjj5djte7HGC9NGY33g4jpfbYvEykmGczrg+MP/Y1vheuNRG+vB5
xFx79BXQ2Vv0AraZC4Au6YmoNowo+bCG042YUs/6D4zZ1hc+AG+l2VV+tqUD4i8xjC027O5R60iZ
qzvT/z7LZG8vS/OL5OrDVGnpafSz9+jKYvYZZt+514WQbhRIXMX3lkXfRMq6feqb7NvcaHxssbVw
llegOKRYaX6arCqsyec8uJUIEgXFYzJKudE1WwW2U2o7T4XVZJ7lYACTU6m/c5/6vlz72nd0ivY9
cYuKBi1G80kY9ZfW9vdcm/HGjTQZuIAdhsq4uB6Aiu69LYh0GqF0AYd2KX8k3mM1AH+xfasBDR37
O/21ahEOx/pqJjT5iT99owyRPtTcH5fcvCDwnFeYb32mjv50chZprPPZgRSyZKGXWPn3IR/FZlQZ
5Ya6ov3quGtSlQ1CHKm5dlNiHy28opZKP8be1A9x4757bX5caj9dm8uCg8aUxWsstrpnMrYjLKum
Chz6mdS/6IWrbZIsden5lvl9l2o/cTxCk5EppD8XjWXyzrVhfqmj6cHu5YttlPNz3RYaWYryRzOV
+j6/hkAwnyRlkxTJveF2IMtAozEY7c0gy/PsocIyhmZbj9788RAJAephKMrPhUFwsNQmuGJpswS3
4XRhqYp4DNqF6bQ8jzZcQ5fw13yqsjOZOxkjRFGtjc5oNzsgo+lPF7hHqDepuK+AZFwbwIJhW/PT
mpPpSzu7l9xx4p9GmX2pHI94qRL+F9YSOg+2TI6GnKKDO6hip+ypOYNqr+mggOFkHBo/GaVThSkC
4G++q724Q7P8MgDPuNfkoyoqaDvDJiDdfQ7GrClePDnbqyVN2h0kASNwmBoQyCpbdQA9yNAs1gkl
yRsyBZNoeOiHvnvuItE9z1eLmCiHy22tMCumpIm+HG+rk2k068Zs+s1tdSQ8bF/gEAj6ruqfc3F9
oOEf/fPdZKVtctN1Hm7HG6kriKh1Glh9/CjHzstNMmbT+rbq4x89kq/B3PG6N1E8+h1nhl3E2m1B
ztjZs0dKaNdNHN/hEQBQf1sV3YglD0376rZKFM5yF1PB/+Pd3NK+PsFu+26/n9O4r4uozNPtd49G
ka0Gmu+fR8ylYhbuz1Qprj+q5nlxLpzq5bbWDXO8Suy8COI5Su4HktXuES3kQZl1FVUHtt0W2RAZ
K2OOkXwooa1m3PTkGurxPeHAMPchqN5rulYdXGk//Mv222qCE9UZlvlu6CgSBLdt8dAxUkHYvrm9
fqT3g8bez9b9IP3zPEl9qybqjq3lckLfNt4WZMsFg86F/ecmCoT+uUZQH3ZT5n6+wW3vbYeFMX5f
FMNXUunPumoGJlZmbdFBT8S5S+bn2dOX/T9tm/EobZjRAhy4HlKZSpyNNuElLuIGl3H33ecqsxOS
isox2V0fPzSBWidE1iGZfV1fY7X1cKaef1u5LYD/sBMkCQFzc0fD5bZ+22XOc3lMcSSZpSnO9nXx
+VaIi8tgNA13e9vYw+fDn94Om0wWyxnSrXnArUbEKWu3TaYyd/HgLA9TMu+xWEo4O6P9gmWfcVCv
f64R57dl1Bc9dolvv+ROtpGLqC+3I5VRrpdiWj7X0lmu2nTxP9calLikVdVPtyNJAg/UouanNGqc
l95k4mj3/ue+Qv00Iyani+94R3BAzUtTGhs3mYzHYvTqFw0vdp9n7f1tHwhSGGVkZ59U0ZQbO6fd
YHvqUpP1OzhBaqJTtISHtlPLW9oANKiL2F2lQ/OULaTatcliXdC0M2PI9Gvpc1Y7UBVVCO+f859T
r2BytzMH6irzYMSB5RF0ZDW13Pv9zCPQ0sUDDiTjzpnak3X1T+ezFx/GCXbnbdWoaxOsjGCw5iDz
yAgXnADVhJAVvVWCdHSbgzHbavN3lan0PWb8F8Ipax98yIIBfv4cCKHbbLmAvngtTMFay6p1Yyx9
WJVXc0tVHRv84tCWYINkT9LonXfOjz2TKudlsKkpxPhjkyLXXhH44/Mjq3SZ+iqlpjwH2dkzPTsO
BhIilWfqH7mmnfzIUu+ln32VNwzZTG5WWxLXR2HV2hGM9U54ycWJzRTqsMzRCBj5fWxF1slvOLGv
m7Lr4vY/T8+sLUaQLIhwekFVip5wcAXa1Ppb0qyX56nuHgZf1m8ZvUQcMaURWMCVQrfQOmh6Rndn
mspdLZYLtNiVM6pBLaU6r15d4d+X0VaUuUIRwyIlVApv0qquNI3QLasKk6F8KmbMLnVD/Hhh95ve
8Jp1yb0vjIdx3OlV7IaNyEzAIbXaqInQ2rGKkpdqyI2dMLHvi3nICcuQ26Ls07Ww9k0zqmfAUjxj
eqCVIFYfb2udH33ptak7C1cUL3MKFgo3Eobt62quJX1oG9O8n2YqkF3M3XMs9NcoH6xttZT9iwnM
Y91awkEbOYqnHKQuxY7rjFmhUR8ey9Qsns0pTrexOxRrUbSb33/7j//6z/fpf8cfNWzWOa6r36r+
qg2quvbvv1v27781n5v3P//+u8Mo3saJ6lqES7qG7prX/e9vl7SKOdr4X/SZ8VpkSbrr3fm10MXh
hjKVi+7xCZpTFPBwqQnNva5PcVLdXY8x0/pb7Cw81xppPMbc+Fd1ueif/7ttq+0yQkbB3oS8Pb5J
UkdvxwErhAmM1/mTtjNfGTsN/FumZk65u/F1bgsGDww6yvZyO6L1RHD7w//jL395e/sk3utm5pmH
g/avq/+1/ajPb+VH+5/XV/33Uf9y0HNd8u//esgpfVd1W//q/vWov7wvP/2P32711r39ZQV8VdrN
j/2Hmi8fXP/dP77B65H/vzt/+7i9y/PcfPz993dK79313eK0rn7/Y9f1G8c4909nyPX9/9h5/ST+
/vu2T6uPt397wcdb2/39d839m7BcPPe+bnpUmw3L/f238eO2y3D+ZgkhfN9Ek+78/htyoy7hx5l/
E64jTF13fd3WHZNXtDhl2eX+zfB1x4c+6XGC267n/P6PP/uPE/fz+/qfT+S/nseECnu2L4RrG9d3
803P+Ot5bOWVBfuqOl2ziZV/1Ao3/KfP4X+4UsRfLpR//wHWX39A7BDRo7lULME3GpR8pcGjSttx
7/1/XZK6df1l/7wo//1n/ctFuYAKTHNdXGcyMvSHBZZB7NihyOL0lGReCqx80M2NUkv75PGUD8c0
S/dl14CWwXYZMFZvgpYiMlgfo19VHkN6UmPn+7ywopXt4LfORavGoDL1fOdng/+SNNm0o3RjrguP
O7Rg3nHPeLALUlFgHrXNZmuk5bCL68Y8DR1tgzWVx5YGBmbJyap0Gj1OQZ2urMnwLO0obHSloa+m
DuDFZWHvCuYzd32Wdk+xFAt5po1Yy2zWPVSiefPFFJo6m3bOqIFsNI8UPn8CD93O9c8hb5xfelYx
rZHQxcyNYVHmCpWkP7/AIk3w6Ov6XYF4gJguZyY+Ycy+kNJmfcM7LAO/52Hlkoj8FiUeZs7Y0ie5
tr3EGdeYz4ZDQpr4utCj6LkEWrpWjsB/q2dDfGmyhqfujNIYvAl/2pFZ/LhTRZF8AZA8nNVUgpS3
F0IamJgV71arFaeqKQsiOGlOnrtmlt+qzNPCpY/EXWv17hslR9MIkhTLmznX9pbJ5nI23ZSOcM7U
oa7bhhmtrsC00vYBpeFSP6qWA9TD+Bg1rnGlfVBhJW3Rmw4yGq2jV9fwhSaHOZ9hwpJIsJd/TICW
tgvPBb4KQTPNTHkG94bzhvO7vYwu8+6AQhtBAyQhvzG4g4PaOxUD39q7mFJHh1hm89qMiwaCL8Sg
72Ry+XdzZ/h3aC/kD2LWc36XpCwErT1CtBsbLHFjaNORq6RFbmBf1SGAlQVVxFBZyLAzXfNes0Q6
J2GRBF5pcbc2yKrYIILhuWvYKc3W6X2yC+1+rk1wSLDXgon70fnaFDkVcAcfsZqite6q8XsuW5sS
ThYdjBE09Uzs9HGm5rOKW1tQhbfFuulksR2FM/6kXaY2qWXyVp5jgeIpP2gopM+Anet1PvQAzSwV
b4miF5tOj1EF9fm3EQ62PV7jsqtxMyhhhROB0D8HKEs7NF7lxlLgvP0U1QQooYg5YzJS9s7Foatt
eOIQ0Dg5psE12oBAv+zDY4h834+ZSe8I5eUxdQdjzfxZOyp62l+aiGLlMDX0NgzHNLeib7udmeRq
Q4mseiotqErbTNSoGbsIbKptKPCjtTnOIkBq4aZhbw2M5pNpPJd95PzSequnMBLDpTUTOpnk/IVl
gbaIMV6zwZsIT3KJrbNuinSvVRqzIjoO922pird06LgBjXKA/lIWMgmUHtkro4s5I6yhVOByqYKG
vSq9DYG1NdGp0rD2TjbiIideQlvniRvBxIFcNTKewIoatct87nBgPDZiGfSgRwFGhaW0Q61Mumnl
lhozO5+C+oMDcIObEFSkoPJLCXaprj/a1qPNDuyJaWsV0WIdysJ4AMFJ89YXE70STZu8o5E2c88l
O0brts3a117P7YOtLfNTZlRzqHpNAtEyqDryCdjzyo+09uuczjljczhl3Dval2kuOrQm3fLVzOn5
5CoqDuR5L8cWKdNKk4Ic4dZso4OlHIKSld/ctzhyVwynyi31K/FQewgHvFpvjyoyrU1aSf8ocmW9
Aj0QQVmreRVNqgDUJYjbjoS5yfxhuBc2KG9SJyKoz8awr8sZ+cHiOT+IeylXLuKxDYl4OiSFOnq0
NV8RugIiOrG7+d7IOvmcN3Z3lLCUCHNpmbK3mYv+n3tnIJYk2Q9MBU8JoMyd3zRIpSj0P9qmslKu
GG859bT/IIT1PmT0LN/4Zj7+gLtJjKyd+I+iKiLKM4m0L5yKFLXipV15zVgelmQSp2TQiA6oiZ0l
AlUAw1vp2PXvJFKQ+36anSdGCtaRWefc8TcNw2U2FnM3ZL2+rqLJPjiJ229aWKe05g10v/SD5rcJ
AF0ZMC0zN8VgetbWcArHpSdaD0fd1AECUxhZO0MWf61TEl0I/dDyx/TqzdO1tD4OC9qsRa+WtS3z
tIX+CSq/xnVwsbK4WqdjXmgBTH0Q7pjfQUGSZ6At8JvGioJxpA8X39EYnBtRRwoFcuR4PwEW/t5I
r5BBNZcISpFTz9801+ruUV4Y22HQ3C2UKa5Ti9qTHyiXplBBtQWrolseEq+zo6DUl/HUWToqUpH4
KHE8R4pfJvjgJqjifPiRjQ266sKo33TbTb5bUabeh1F0303G5FiS8hG4d2XpdwvjwT2NBfdYFtZw
H/tud0QT5WqBqavqbYEJ0kHtEh2Rs1nMJDdpPAqXDTK8IR7MEVQrYGFGafUu0vvqSTPiauX7noXD
tTFAN8SWHeKop06ORGpf9qq9Q+aSHSn6EfIy5gapuIgOy7CwAdwmMwIIY0zq+3T01WUu6fxys59e
aMhAn068sT3Esr2moNM1es+YKu+duCT6Za5ld4k8L+vuY6blj6qx5UM2eNFL7Wd+GfDLZgcD1H8b
OoDYjrZo0m/KAgAeZLaeb12b78wsEvo7Q1IR8tCMOvPJjBRNnxihkSHPx1RM85OhlURrlIVPzYim
0nHBcP0j07L8zhOevAfjhhIdKgQSPNLKu6xXq1aMvM3S2wHJwmKjjeQNaAhXzl5Ck85t0n7F/bWj
WejB++xQmbStO2zHzuBryWC33imoqbiWWpROa80C75unwro05MfY62Xu/Wg/EMLCU5W7VB6aub0c
58noH2fMT0zdC6OidJNZe6iO7bZxXO+UaCByOso861x6boOQR9pH7rIco3L9pM+mv2lBxaylL5xr
HkV0TCoxwv3JtSLMlRsf5JCiWZoKJyhJWTojKtJDC275NzNOkZIPbXXvd5W7sma9PhiE22zKWJak
lcTiseAxvoWFg6cCb962KinqerOPXoc9vLg3isOMWoN4mrqwg0yvnK2M9foL+SAWElmjg/FXOVpC
UawnykJ1kDAxMoz2F8/gfxI2mE71IkFrQLI5Qi1oNG9u63l7qyX+vRtK7ynL4PORImxd8z1Hl1SW
0d1VrSEfO83TzgUMvkMsdFmv0oLKS4rs472Kh2TtVraGi8lHnEZ20NYaeklru5vDzJHtysd4s7e4
hlaYk/yD5XErybLB+FrYjhmqJeb2TbEavEcM5ifo+mY6MwpcTr5I4lMVuSYCJemD58jNq240PYyU
6SnH+PlrYjChd8pRRxtXw5HvF+6aRCYReU5kjbAH+Tgieg8Hea2WIt05jmY8vFyNBpuWwI1VHLn6
k+7N9qlo5PB10AhxCGVtgIGZSPeYuEyQoDl9SAnU/KqTOkLidNzVIc0a7QeuEwqtEePMwF0YulN8
a+N1rrz+TnmWszX9HkA1aNQqLDUKjmt/6UdQd3P8anb03oJUAb2uF6sANIUV79nSoBrkjrHoweDE
4rtqKoHKDWLNGMxJ632Y4ErCsa2gn8UqXzmV0r5FDFA2Suu15wmdE5FHY1ICdmkBP+Wxt+q0enjQ
l7pi2O3Nd+iPZWiLEY0yTqk7t+2x9BEEAJVD5a73qC9mgfzSWU5J3pC4DYGK6KgxGR+sGv9DlGLt
kEVSbi0fRlYHVeUY23r6BryG5N42qxDyuFKcBsD06Sqh8fmT4maaroq0a/JNOyLl6Hm27ydovSdt
bOdvlRriMBuUSXGXmAU0PcOd7iPUGr2UGLTGqNWbJSdtFRcI5gptbh/9GCZzQe7WdmlwjZq57qyy
LumYMbhNQesajnlVAO7sW1muHUg2O6G09KMnruystYgGSKmQXWCpPn6XusyaldcmNr3dmFRHpU/T
unWRWgemmw17g77UfWJOj36R0cVCHpVuhFmXB02UaAgLYwnLQb7rTCpmAmsdh968VwqxTUj5WSde
0r3kfqsTs6HLX5y9Opp44Ir0K5CLWivVWtfEXFmiBXAZ5kR95q3xwbRM8HTaoldOJMNZCTqYtjgU
SMagyzdj9vCANVCKj07vpP2aXCf3BQDx+LPKbG7klVEPX/UU5VygMxq9R7QwoBz0ug6aWmJsvGx2
7UCiq/npIpLwd8nQwkfy8rZ7ESRt3XnpND0jzJ8eAPguGwbi4lVLYk5WJqNQj6MyXVOUcjeWoawi
jElMO5bJEl+iVvhvyl2Q0RnCgj82ue++5pkNQPXq+tSPm0c31rJzxSzgVCLOLsMM4O6dEsO4sjUx
nIuY0m+fEvwVgx368H1RILnxmNc2+a9yljNxGiY+yKWRq3kkvUSr0mSbI/ldoTWpqAtXXRHkKCdC
6DHdq2oLmMv+MiG3cxKsMMtb6TcyvLZfVpS/9W9Naqq1K8SMetU+T6n1zWqAvZSYuyyevyodP0hT
6neGQDQaVLpe9QfDyCJYfBG4NZ7vjAL1ebBAwhrOV2n2UFortfTvSAuqR7NwrSOornLfpuiNeJrU
YkWKyvKVBCd1VyLkese+CA1WGCZex2a8I/EcGYxlVRX9tkJ8MUfdP+XMqBlN6s3Rr7zy1FxvL2FX
YHxArKuV962MMtoQfieCrILhOtPp0UOl+ump9bXaXLWlPr+juUxX7mD7DxAcQOwXMx054mNqf2e7
amhPS5uPillAxPSfavO5k63G3GvO/D1JBzrXowd7UpKdlPpVE44acTttrtV8pTJ912rL+UJNmKg5
1JhZUIy8xVRC6AUVB3C+YxBpGrMWtlVarpK6tKFoSppPyeh8c83aOTMchG6vVDMSr9gPBKn0Bco0
5GCCMyRx3Z3iWfsDuZ6ELNs2848qvt6H7YVBU9CMnW2ic2iKyyQXTzv4jE6717J2JuJmogT1STQ2
dCizacGZMtqN4YHPSRsVZgoX3gMIgvSjqpgrKywu3psrHXKOPPtXDNNcQ2x50ga72PRWhjAW+hbl
Fzs7qMJ9r/Ik2yI6Txhex9nKIQ5kFPrX0ak+kCntFm35PtUmV5S17jp5Dxzrl6ZH3xRzds3pttKo
7hibPGdUybpeQ1QxMSWdowJATnwZI2Oreqyvvr11KoZXvVO+qpG5WFEu424uTTyvrr6q84hhMZkp
hMstP8l7x43kLQkG5YIJnOG+OVOiVq4YTmLqwVWK56KMs1PUYzNRmQs805yaNdqW5C7VPezng75d
5hb3wTgyhSBdMbCYch4rx284w/QPIIbptm2KV6xczbWPl6ABSNQmL4SHt1lMAWOG7zgtLAwhJkx9
b/mV2sxu7KFaqXxaAmtZ9sCcuLlFE4JjZ9Pk+j1pgC/kUa/G2A9NsggHAyc0Au0yGbZOQ0iWpTYu
GucEgix11UvMCDSify77AVtNT4Z7Yk/nvpvuGtfPV51ZdIRtTP4ZfTni2Y6aBtOb566HVFuO8jvZ
KNOPoUnGsEb2utIJwOTezxO4HdRTNzOY7PGGvJG5lexdb0KDAO7v1GrUS03qg8GsHMabBglkdbzg
EksmWk4dJv54LvIwH7wXY3KZUcvCPLrxKLY+xbTQiAqechLjyiCMLBAuIgkzz7Q1xDx7VQtHHkEw
NldtvLYWHiyzgQdmh6svHLtJ7MwqpR3kJKe5HIZ1N5OCaRZTS0VxSQ5ZOpN96qn64Ov1cubb/WXS
KzswmhrJ3NGrbR9ZwOR8z95QLyjxajTPtnB/9EzItxWP1NCaCTSqXPXU9tqPOpEQ8WzZIzRtuT3m
ZQpdqPw/nL3HjtxKF635KvcFCEQwaKdJMn15XxNCJUPvPZ++vzwNdEslQcJ/J2dyJDFJBiP2XnuZ
R1CseVMqypUBfssGqsY3mYoXSemGMZGhHxrXXlBSCOiW+lwc2FWVL+RgeRYmed4s0q+93aN2F+pV
Jd2bAx20YkYL75TYMtE4mwJlQdCTL0EplNYwxsWrIxWdWxtjEK8vD5T8zdZFBuGDFphXS+qQLEd4
1Z7e3MKwvnC3Km6u3Tx5pZIQXq83JpkeSRbYrpXtHELVoJtDZMnaYdjXLuTKLkdyM0bqTrYQYrs4
epNNc6tkj61+ORHRWrgtvRrTXQsT9G1rjs4Oy7/2WZdiOFE1FV5c2NZpjiAvpbN2S0eXe+NQEHzn
WO+ZZbDUDGu40uK4P+RTQa50NFeM/Ne3TIf839hXTEK9hHpzGzc6HmjNhB4ih6FW1A+w02/tjqAT
w71fTAz++KTvwtXeawYOlkO/j0t6LSaP27wgpET1yxPRn/djEb8y4Dwg0Po2D3XoOQU5CsIA715m
6MBp+mOCP68Rd3H5u+s0fnEm+EDKMm7mKj2O/YC3NMqyDLWhvqes9IVD6p3dt2wmw7kY+90qqker
6q/acB53GoyMknQQO0JJaY9k9sq9mWbPeapty5iQD61GBFOvW8hMG5hZ6O+oxeqkuG8XGGdyvkp7
pjThdVHPnm2g06AmvMnR20ZZvV9cXM+h5AOWsSIR1tgbxy5fSIRjr6qYXzouHPAPOxaU1djBDTCO
2qbfcxDsan0B17T7l5CIVoSW9k4WJAtvLKbn99bQY2JnHlS+0EAWcaBZxEyk4XTqk+G4NubBoDEd
7XTewDd8NsyOarBwx11oMoMmB4izLS3vkhDuVC33pfNtjW0S6bA6huiEs/igvVNHXpmOmwd45Qu2
o/45Wt0IlAjFxhr25KW2y3NYRi9hqD1GKaVLRHe4Ibg38zWdzXZo5Q+yn/juzWuM9Lda5gLIIy9t
9OQjW9zAYZtrNFLASghF0ml9qZwnTCy/y2Z9r+vRvbiDXTvZykMeHuYLTaTqzzCA3iozWzZGo7ZY
G+5md5AbKLMgEPACej31K2PyczrotUhhiGmV5sMFe3GniKSUKrxyXRh82gzGT+Knyr/kwJkdgANm
iVQSQ0MIk7ntM+cLpqRb+2IAaI3Q5hv5ZWnqgDyJ107pO2lpTwSvYTiF8QPoFTW2rGyiMLHrYW11
mypFK1QhzfUk6lxZU861oPWwryHJdR+yt57hvV2yXAxIs/wF20TpVSl1bRILMhic9SLoRvVm6IRx
WjnmlJcxELl3hK31hBXg1+npMfvJGEyRfRyQf07HVtd9+BY3ECkuG0D6fZzxHJVDfEso5U2oY/ke
81h2hp3wRCC+tNrJnNQevdkO+syxv4w0RB3MbnNtIpkj1fRYwyfAIuRyijyUkwnDePYd+zLAhmuV
EFbSdulZrvbjrMdX05rcJbTSSLQPVq2/QZNhglV4Wo0karXzZQvHbuNQOLRhcqqU+5QJ0A278JmE
+85ImCKBGTrQ0PDNWq+n6C7JfxhT5y1hvSvIbahyWgj+eIsQQylbPNXTZCMVtZ1NNmHwqeEjlCH/
beVYA9MIfClmLyqqm6x3zoO0ICJQgtLUn+ritiMYFVKUv+CrMstAQjRyjYcmXLdMjudwpoR7TRY9
kAKmXHvlQOaDw8FHxCzrGsOTw2Qkfp84fguFbFmHPayKciLo9qLmrHrkupoHR8DP9KfZLPzJyR/B
jOjPup3iwAz7bgPJzKOY91Kl36GG/bqg0cDuDLtIAkIJX9H6TS/1+1Sfn/FN2Q8y9oDhGbj01z0O
9EogtuRoIfPwNANfsFViNaSNyD+Sr52e+IAgQZs5VImnFIvriv0yMnB+FDr8odmfq2GzxrdJk3uG
bRMfx/J2FljA5o6j+E5cFqYjX5sI6WzXnppSPEN/3RIB5gkkRhit7ouBCo2ecgnUdK9U+2BlcRDH
uQeufEewIAovCMaNOGsZ2jiHrEtH4miSyejEnAhJUHfsInSYA5wcivMN/dShECMyfrfEsBWZFIWL
DapHqhxXXWvmAln7shau37khfUrzki35+xyZL300+WaWnTR9vLGBN+PCUB75A6fZ5mXgV+5kFuq8
h3jZtQUcT9z4IsqQ+FboezF9GdKQh/M2dFRcLzlACPFcm3nAjPUqKiSGdAIZBub0FyuIuvqS8Qyj
XjugVrseovYWRfAsk0Njt2A17qOWmB9m7L70NNabJqx2cDHg6pTdUzTBMFYO9Lb4acEJAd/vQDZQ
OcdMnIhC8vUqOyMIfayo3JVbnCmwg3pOX2yOmIKb3SSyC5iF3ZGg4XHs+r2y7iKEXnDBfQyG980S
XkGsuWnXH+MwneK2uUuJ4J1XfHjqhc3OOoVqAedyijNkTOK1ivJuNPNbYm7QgCLhStihC3m9Ou7h
Uik0C2OEjFylaaWUNJPncZHcLUM/nIREQ3Pjlm3QNXJbgppzkwxAc8zcUTMXvODFxhUgJ6vTaKfL
4UMxM5Qnu6VTX7LtovTtJOwX0XUfcJ2u6q6wNnbbPqyCrbieSb11hjiYCTTCWktsOwTcRtwxvVLb
igI6KsS26dZDWy2Phey9HiHdelhL4Ct8ayGFIlv8ZpaIT5zBl3bFMRp5aIf92aS7K4DtkuFFh3ea
ZKk31tejYPjdfZvKgYzg6KWJs+vYdm9D/qDT8p+cKdWSPMGk8IfwvS/jx6yft7MDWVKlt9loeXqV
f2hkc9NrbvHNYK7DSkonBgZOvwQoIN6SOsYlfzkZK3k9y7gbZuHDndniL7/rhPss9Iv3IEqd7paP
bp8ZGg17yJAX4ymHZ7Gm5zJKgsGCsSZmCfSnYiRoyU21Yh6V9t1XNXW4BXXMp5NOi9nzOsenaH+k
gwlEnNymQjRsNdXHEqGPGyNKLCYUJf/RbuI+/NbbkjSWwS/Y3ul9oYM61nNqAndOXC5O0jtZyJOJ
/HpFkjsWBockTh8ify5i9VUR5DroDWkv4HaaeayK8koO00PU6YGwxq9h1dxFwgZYp6yYZvPRaWNc
NCbMkzuL9PEGuy3DSredZX0ZlrncWKlz7YIp7wxkF2SBr3ILU/9JywptS1tsvVm6hNdgmcUBBXYS
8KKSgwpN+nVkLu7XpmkLP4VQ6TiMzo0Ew9x8tR5CynHKNYOmdf3oyCIMMsC0DWL3YJ1bF+cI8RpC
jZY1IraijKjd+OzztfqKlwJ3vWzNOgyWdPBNQbWTsDwgestNORfvo4vu1tGfxYSH33qh5iNRVu29
Y4c+ns33CTpdAsgLy2vd6IOcJfR4rme6M8Lq/jUsv45QpFMXNh7wT1OMp36cd460SCQbx5dZPBOn
dj0oDSe19UfnsP2E695EL6mhegs5gxYpaV0iCkEaCGrzvi5BlQbCiMcmYCx6oPCgq3ZJnS9i14fg
6/W1OMwCcF7DjQntkk+MIEqsgRel6Viy6fs2nY94JV6DC7rWsKEA9NWEkyhauVhDbpPQ4mqeqR7c
jogjmqAJUeV/cP+MxRinO8j0XnB8C6Jy3Co64ifidarYtVKAmpM5xEJFFMByURDTshtI6dg9dNeJ
k/ktZl+FlgamhSRwyf24PZb4YtSMH1DEgdk8ln2FeME6i/mjmofNnPNJ65mX9FAWKYrK5Wsxv2Yg
9y5ExpjBkvg6MiYidNgfLPNQwrNo5X21tFA8KWtBwfzZ/t6F/VdSOksD3TV7sG0GvZYxiry1rW+T
+KLXt7pBIDMrc0SP3PuujPxuqL25OdbRiTgQL50wMnCx2hi3l1CgRpw6OrXUwVM8Gp+thoTpEfh5
nlGjK+Dxjzx+qXhKhiA1JtkLQ9+5JMHBi6XS/DDG2af6hmaMoSSPeIYPpB7qPNDQpqauvBlnJmUL
3kHhtq3PY9XvJnPGh/mpqABTui1CbBTvlIRBha5Aa7tAK/AKhiyM0zRiap1QHOZqIxGuQCxeZde+
OQh4Sm8IxYPMeLqIWi32jDYhOJfFBY0Q+BGTCbfwQrPdX+CnmArchqTCNJ7H/W5F97G8IszBjJfN
igFyxoB2aXVyr7Q7Q6E6D+/7KPfSYYcOBWpBq3NydEHZ300U0hQCXlHbN4LzSoyEBltqk7bjJoeb
YIXWXji0tfVhESZhoZwK1rbEi7wv3y/z3gmz4LmEd08UY+JPlItFeBbRngA1e33scnxZ/NC4wqRg
b4trPX9OamoUly87huY6spEGNpEiEl3CFWkmlXZd5aeiXTYaxOwQiUdz2zvg+r6B0iWB0bsTNBYu
1Ep34OUXX1vt2syObp1cJ1blzTitK0zv5eD46Vz6ZfsUrk+menFIRAs/4g6hDil9K+YCml75pWh8
mV762Vc3/kId6fdVeGqtpzWM/bq5wurPzzuCQyYT+vCVNitKge+2jRQ+Eh5auG1vr9u4vhrDH6YB
z2DKAjY7D7EgQlHMcpqrEBhjNgniTe4Gd/XpZjYOZp5LZBw7h+Plsomst1aCh0930xjfgPZgU9Ve
Ed64w4eqhq3Cw4Y4DH/IBHrE9OjyhG1V7hPs04oVyfQl1TnbV6PcNg7edcMYVChcnYbwa30tMLXD
E7KfD5YDCSRRYNyPLijbbKgjzk1sLu+yGC7U51szaj0nfFxwVzBj0kvVtwQDUKt7JRJunN4W0o3J
jjuUIX6KxFmaefcSGea2XOkOUe80dMB9nPj1KPhI8TNUBL/PZK8k2qXw2UBpYoKA2ibJtlnS78OC
BAfLuTNbXi8yIcAFoN07uCAYHYArtj+atTtPfABs0HtGBP5azqcV1wCIcJ5CnJyPF6cngx4wPmGE
f98KuDywANG0+oOm7ZHBAFaHm3GormlqfEeLD/3UHSy7fp+M+wxFsll8daOauXy+Qyzl+JmG4Mu1
Poh6v8lUfuj0hnG/cDiDCjxqCBmebGbH1nMeh6hlnQ7UX15jRgGXKyKXNiG/yIo75mmFBxTpNfA5
t13CnIAxN+hB5i+GeS8pZkqzPWctYZ6ZCV0mNXaCikyB7pa6/kVYJh2joO+gz2aeVTTstesaQJir
nTr06zC/6SXeEwb/Uot5ysWnHuaHcbR796rBo5VwjPErSqNHHA6+1nZ0AKmCkCjq/UoNwTazWQsj
A0JfPStPz7YuryaRXPVRdOfWOay41JiDpCteYX89jUshvdn8wJbKK0dzT6KBt4wTUn0kJWERdKmx
NS6dgwST0ylqyjLxQptZg2aWP9ysQtTRHKJBu89BWEYZF7eWRI8al7SJNonhGy1yXwUnhbfkbY/Q
qOGMGOIfpVZWV/XM1FJG4WFai2e8vzAncpzrdMIHg1SQZdNOq/SwpE0wWo0e7aLZ1XncszuAkaDt
CMI2qXZp3j5DTb9GTUU759I8j4U8LppDgaXglQCH2h6MxjtswR7Ar5tgTorXolBASQMYh8MMcjXk
3SQNZnRQITdplAf6wp6QdszFTctotgRC5ceOlg+jpuYIdXMIlFvdkuwEjmdgt2GH3zRB0lApcWLS
63Dem8JGx2mxfmJ3VIcI5JLpR2E/SjfND9nUfZgDVgiGa/xI2qUCVB1Tz5jMlzmT9+kSXudtfBsv
w1sqLu6Wtes7LTbfYdeM21Dv72uXT7KBe/FR1Np4XxYnN2qO9Ajf5MKBWTCn2afGiIGYWnLp2VH1
bKxtc0wsk/Qe5rQlmxYunExU36wxRRed7HsLZk8Gv7HcdcDOb6lBBmmjh0TMSRSjZ1UqZk3Cqa+K
pqcQJTdquMevLb4ecYRD65bFh0bBETCA8GrkNiCfH2QbVTvcPd7SRhu8eCpvCx1SxTQpzljzfY67
e6Y7J5WauECGw6GToBodbDsc7mrEaNOWmSkhHjMAKk1eOCS73KkfBxKY/N7MtmOpn7Ss2Zt5dCzr
iNSM0ThVpBHHacGZnl9F5nRWhb51w2Fr5sJHLY/0NQOkrS4jd+kN1fSOFpTNchowWLJ8SfwwAhPn
g17vNhrGD6Ws255501hozDPrI/Fqp4G8dy8fim6T2POe6itAhPtoGwyOTAXJVu1mM/GHdjisucv0
pSVNosDyYgQFhBW5EegrN6IjxWQBUkzzd1NXQWdIrysytDU0IlNKSuZQvzMnP+Z0T+SjhwijoqAn
3tbhpTZG8wOfuGuYBbeWHV6DWDFGUdpBG9VNvBgB08uvjYFA3gg/Oid+KBvrZGfIWMzyPlrcg1Ti
ZiihJZZ0MpL8McKpjrNjeb1D/qY+V0E1ONdIhHagY9sUOEvMbxMwrwWDYXFiEqQvM0D9S1dhdoUT
RdwVhKFRoFn80Ti7c7vvmvtqRgyISnLr2la/2Dvu7NYJ7Kz5VvflDcVF0Mf23sqbKzWLLZ8+Ljrp
jzaeb6ZIERFjn0bdvIm17k0WgpjiRfhhYmi3KsHQ1k51TjD73ExITGYxvFYIrdAtHgh7+RK5/bjR
ZA2x05rqE2iYY2/CvMX3aFm6xWFoaFQGk03TFl6yCHCPsozj2CdZBNHsKu0tpMth2y5ZXp3dzoLO
ZQuEgJRfAckoqt+F+eD+gJMjYx9zNr6U3lnFrRHPHbVCbWsEgsfUbhwIlM3xhLCqr6cFEkDYw0xY
dKviiZkpvjmGu2BQ5cgnbDkEEHgVObulmnhy+Zg/5SGUVbI1BNYhOv1T3w76FZWgg0S5saCyMRgO
xqV2Ew7dMoE0Jxd5rQ0MgkKoGkyTamIUwm4k7ShVEbF9VSmj24ZYHVKtiF/XL05Uyun6GxzidIRA
aRF/p7cm/jfVyx+NTlzLBjKVvKF0sjlA8YbIhAsXa+oj7RDV+PQYZa372EQZu0Ixc7BVx+isHNKT
E2fqY3WK5YgthP16IQ5L2rZkvu4tU8s3deqMV1HP+4SYh1S1xbzSKxlxPYB3LwchKHasQVESDAUB
lBn1a2cUHYYDhmHclXkvXtykbM8aJCjf6Et1jJKVWbfTjvjUwSc8mjMD4KVx2WkZkD1gLj/vcD4Q
dEK6qsZN1DAshT7YYDLozB8WBO9be7WTI3abde0JmIBfqoZaNiHdilIuhqE1ZyGC23DsQiYi7SWc
3Y4bdZUPqrsvJ30GFbTCb4WY19tSpBasGiS/xs7BGDvcmJVG9Nw+HQtqLs0cq/t6bQleTXV1aquy
bfeRu0AFdad6L+1xPGdwkoKs0/N7oQ7lQntysR4lDSx9khkZJrmxLsd8HsDyta7cTu0ITlqZOPMk
pBXeiVZvT2VfLrtCuGLLbIvs9cka3W/o7KqjRSqZT4h3hGp6bV8wKgJpKsTEZ8y+Cf1ggZRVNt8v
EZonggvrfbjULWC+nTu3SlE4tDnJnRyh3XxlJRhOYX8ksWEkDyxEMv6Y8w79qYi1mwxK/6kHXTtX
5YXogqx6Xzh9srNIutuEEayvGFX8QyxT0zeg35EX1S9b0XQq3FCFartlUgNV32R8daYBetjqjjfV
1BUvBp+CAV08WckAmvx2QH/YNwSQEvCHixopcttsirokiNQUG56Z21PizXVqQnd1jHhrFhTyi0rU
7OGCb/8wdSKr0lyM34tkUh+oXpGhVkSNUyYb5RI0cvQtTQi/SCSkxDDU33vSOCdgNBN6Un6ZxzbO
dMTbZd05Wj8/kzXlBLU26/TaU3VsYAff17B4INGxoDcxtKbHHsMO4r806+R2mf3MNPQqDJccGNsw
NjFepeepMa1ta1vyymAOe89jJao0Qzh2MCqr81OEm17mij6oB936DsuvPhgDE921DK1Th9+/51Rt
sx/D3nzWkPHf17TR+qYwhfFmKKza1ZChmC70l16HMryxSrO/Ve7cBnXaF4dcjvrBVEuIZ1QX5feM
cJiClFMEim0zv006NnfOsSmwa2RKoKgZqAWsPaIHa8ID2N0izd0ZvZRwiJcsGAYsbeC21+SRFWSl
kX85rD8qttigHHCRJ780OadDiVNPkVb2xRecAsHsxo+4HfU9GgnxfSD/4XGIwXUdRUxLmg7NfSwY
cY3T5L5Pi3DviWKUfsjcDxifXJ+3SC6jHqwrvhtswmV3T0mYfNNdUphrWrLoYsGJh4tLqDTjAM64
KrSWTdTiCpgAliVM/ceYGHWhwwBkCrAn4fwtyXFHuQT8mS+Tbsf7Pozcd5RkJpW9IpEdA6n0Zpni
/mxqVnmlKWarCfMvOPr9cC17yWTQgVyzrWYmgjEwjxhHTEiL0rLPaYUN6WaYC6AqwFug13GuCrKB
UpN4n7anhpRIBDwYc9nbPIX1fdLP2o2MI1qaBTBwi4tkT3gnTOsjMXswFQdnfowix/zRtXW1bzK9
uh1DBxf+ksWfwbySMaKprtQDPSRPFIgfOZzfpkn2XLdVc2R8Y9+5STs/V7K/JMHrTXNwcLV5kAN2
ZdOo2sByGwegflygHHTFyqQjc+ipnaR5rxCu7Ga+qVeAUQxD2Q9H3GcrmzAkBeebRWkPT1Ej7Ocw
L5OXHm4vh2VDE2JEmFbK2Qoi0r5Cc4QntqQi/MbJNfgKxtYjKboGjKh2OWKSXSPxhtqpWZp+bzQL
iZAsDM/GOGM7l1kWKMru+wo7yG3YVcu5TNwYap0OEXpTVmOiPGE7ZbdNadxe2lhPDzZ0YWqteArY
ykEpTFB1C+nJTSzjxv+76g7l4C9KOFci6sOUykCRYxim/KS6k70JlCna4zys6ojxkrlFftCST1q1
/68g9Bc96P/5WQmr/34pOBesSIe61jGsy0/5SQmb9Ig8nNQ6Tt66jfYZYiyPc8gf/dU3gtRHLs5o
2Gs/DH/0OB/8sxaQYHnEu5G59paUkerc7JcX+x9PQP7xdxmKTU5JYTkWCsqff9dYxW5mJ5ffxQPf
xF7qzydESjsyh97+dTHrs8qR5+2gBobmaZq2bdifnneIuiW3bY1zcQofGkO1XzPFFxsaz3GRFDdU
JZd2xeq8DNbfflzGZQesdMwT4hFD27GCrKe9VDn2kSQ3otvBmQABgg7YiSccqC3EtTbFnxW9Mlhb
b3yzTHXU1xkaRN1jT95uhxI7fI06Y+jEDUectVMqfG2M8dANLbwU9YzTl7mbNeO+MswGI6FJsNnl
34t1/krzjE2e1RvYODB1TgVSsnVgIhSVH20DfurM2lF1+W5oy8DENGSjaStysO7FsrBtzGV4Bbs/
edeFcZi7otx0zGIwH+erdOKmv42RSQad2f9XT78Lhl9/X+9/ev6GkAC1ynAMQ3562YVoiyieYdDr
zrBvxqa+4zca/jC2xmsNC+ofi17/0+IydGnxGbnSsPRPiz5speKYj08JRJgTiimNL9+Md6E1wj/D
ZJCJUAEBbxj7szuo/lF0cekvjZWA75SDz/YCK7O9iMBLs3iM2qS5mTGT94s2Nb7Zwix3ApmZb6VG
tjVKNR/+/rj++/5/Vspe1quhm/j/cg86mSC/fhwAPzCaBb8fal1QrRrDAdAE1BGtEYyShjEmfXo3
pTjdU8WHle13NkIw5H8UQ0MvfmhZXgZ//1F/eocXNb0p+VWG/vkbsvTFcVVmHiGTYZhpimX20rnR
tgmMN1r72qie/37Bz9rny0OwlW1bNipoktg/aZ/Dda7NrjGPs0rusIv4MGUsvb9f4g/78C+XuKyj
nzZH05yYHlfmEdnVwRivqDI3bWn84yLyj0/OBPyx+eotpX96m6Zu4UK2WsfiB4jBbXaanvDN3gy+
sS2vo8fmACfp2Lz8/c4k+vfPR4wDb+b/u+gnsfVimuHYKuvY9ihY5YDnU2G8F9jili353kaUPDhT
undQQiLciJ7+fvU/PtefLn75/z89V8p6maSaddTsZDOU90v+pLf/uMHLlvH5E8HFQ1dSmjzWz0eo
oQtcyzFtMOVz1txn3RDkdAdSkBkz/2M7+dPdODo+EpxU/LuG++vd6E04UirYxwWf9fAbZswFxIW/
P7A/fvEcUQj9hW7ykX1aI8sg09mo7aN+F98azw3HoespcoA39OV+4qf/F2vSNV2ldFaf68jPj6+c
VCRJGjrJB+vd2V0qAc0rTzGBiHQB/uSXQbljusPk8B836vz+3n658Kd1iU5JdsTmIqXeZI4X3oU7
w8v9apfsyn3+nDHSIimJuy58oMd/3PUf1oxr6TZFlxCORJD564s06GY0qdITEAG2WXWRaefZjNYz
AjUDCU67qA8x4t3/91v+fR9jA9NNVzomq8gxPu1jOVIn7LjTk+lW063mosyKZkd8/P0ivz9WG7Mv
lx2ek0Ppn8s8FXet1Hobi2Jz3FodKkOyoeYcZ24t2+dW11Uw+zEzLpYpu/v7pX8v5XTTQPupbJNH
ezGj+vWxTnPfy0XJk95OWDd21noYhmb1F5SeL3rZ629oGYaaJopYyw0pDqY3dGW9rSeK36ks3Yd/
/J7fvtf/fo+jA+FTRRufv9dY2jZlGemCAcKXGRgMobafBK4HBcGbCmxoNinRYB/rP170b++A69L5
SelaGIrwun99Dg4tvxum6jTOfQggJ1JvGoroyhSR2LfOYtV+046kfTD3+Mcr0H/b7S+XNlyb00xX
pmt92qIqhET/bVG9L2Hs+ttw9Tr2kJDx+GvE5HKDUcVVtq2P63eQPP/vD/xPz9s1QYFdNkmdFfbr
fePFPRQO778qsBQg5kDkiB6f/n4N/fKV/LLf6+Z/Xy1jY9tx9M8lXWxW5PjO4uRaDjhVO9vs95aB
lpEcW2ZS/X7I7eYwDdh3T0DyWDVi+l2oi3l/rdW7qZqJLxMXiyTZ6XdpZs4nRHHVtokp+JoKr+Uu
nmEA1+i8/7Ug//jbTUuxtUsdW6LLvvTTcShzi5mubZ6WtkFm7ZrpXQU35yEjmDjgTCg9e7U6ZiUF
ABM0Gm/MGUJMWrf+4yH+YYGawlISHNUS+m+bPo5/y9IP6gSY54hNZFKC64NmeCHF5qmPGhC/hRHq
3igK6/j396d+K4J4f8oCiDSkQyugf1qhWm0vgwK2g7Rc7lGJv64dPmNuk80bszGuDZfWlzEXU/PO
YmRASZmJGlh5cX7ESPJwmFK0sPFs72oLRyX4z6DL/SEO0ydXYUWBi03pKXw0N6qMmXIYLyEALIlH
DBw79R71F/DBYDaHjx2j85BMELoSiBZrif+qwVDVxq4Jet+6/fud/9fcfF65WAGZ3DXCZT7SX99+
kZedlozmCV0v9Gsn7oLYEMMdj8jexmRLEj42FDD4E35/m2tYF3b1BHHb1vdLu1rBcBkrQg2G6xW2
9rWMcSddYjI8/v47//AV84L+/595WTw/LVKzlCKxRvuUNeHZMBioa3391LjOPx6H+a/rfFoIU6Hy
cDDVydYGCM7J9YTKcsepBpcfL/3cTX4o9PJImvSXJRa887qAD9Z+aZqh37QmDnBmiP51Fi8wCD6A
8z70YT5oTns/Jvj2uXr3TPH5mEBlYWoC4RpLDfiHxlNI1vU3e0wsX7jqi4oU/p7VRQupy23ohAf9
MgB25/h6zuPdoONly7/B5CX6odXo+cv1xRqKrYv+c0PexSsytFu4HOfEpZ8HhvIqZAjeUiPwc9aV
1ZsZr3GF9gKDne4f/fTv5SJfk+vYQEdw4ClLLw/5p5elVzHQEpByjNXzQ5Pm5YjwZYFmje2zjwHJ
uWvNTe86kSereAmspSRbbM2a0yAKnVygLLX+90Pgl190+f5/+kVrF7e4tton4vSCFlF9VmsHS3v7
n9eoTTtMQ0wDetnpf72IXjXrXEr31OFxr8GNMaE1L+4/dsk/PVybTVJylrqU4v8dRT/dSqSiUWZ4
XF6gKennvltTO4AKbPVN5jO2+ldZ+odt+Zfr6b/eFTFFqxYrl27f8Itpxq8Oop+l+y6DC5SHO/TV
578/x9+suOB3cHfCQiNvC47UTx/hAESN2X5yVjfAx+oV3qCJgsDsgEdmIwh35bbY1UE6F8FocdI2
Xn6CjWWOm8v44BUSB9yCc7zNvNkbA2xar+qd84/96LdinZ+ID4eNG5BOSsDnqrJ2pgxLSnmedfRK
6E5X3LVwpXFxoMevMBOds0+HyP7Hk/l9d+JktB2XSh3MAfjh13dRQhZIbCM7w+XZOPkps4NJ/c/9
pP7rNT7ttH055sak1Bnkw9lfTAPZuXDrLPVR2//9Pf/xbhxXd8WlOvut9dDXvkn1lWdYG/E5pjw/
ijkOn/lGtf/5bXFPLCad0peHJz4tqKQXcxJl2VnqXCiHyz0Q+VcYgdC0k9TE4X+/L8XKdaizHfn7
8m2tkAF2RixBt8NbG9qOdeiz5B+96p+eHgI6qk1mqMr9vBaitElKZkxnOPojc6Xehs5XDMjjYn33
9/uRv1eIFv6ZDkglLZxtfH58Retqcqr1c27kUY/U1LTvJhTkxwZS0Emz++lWoNLZAj6Ljd4w1nST
Dq0rxP1/rJjfwSoWJ66FoAI6D5g2+dMHgHNYOV4sfUanO0F9JalI9f1NTObUFjkHtN7CtR6s2BmO
/dSRQNoJPNAL5o3zNCJdMLoKeimZ8oNYXbDt+v+h7ryW22a2tH1F2IUcTuaAJJiTRCXrBCXJMnIO
DeDq5wHt2bZl/5/+PWdT5UIRDKZIortXr7Xe5/1frH2mTKRiTkBBFr+PP4tWB3RH9P0evfBKYV+H
TmoFqW3VH4s5tLLPvpA/t1a8HcmfCfPIhPkxd11SE2eeIjCtG21taWWCj7UfPiPewBC5p5PjRWqC
5GDoUX8cO1HcJ3VEDuOTC+TP2dCULTLZlqFwlVgf95bICHRP+KzrbvnwDM2F1od6Pu1pK9c/zz3M
55cVn977ZFj/ZQhQPOJb5oKw/txXaqPh2xTnDmbSMJyR/armxi/NT97lLyEylXx2R7qpkEiQP+aW
7YhmHKNTmKI8euMkRU6fa1XzDw4NChWhfyHtg1TtN72t01HNir03zdjeoKcdz1al+6+kRLBMzqmR
i4Letq407HjW1DQsfPJD/O0L4UrgB1dMSEkfkzmm3at1bPgH0CRvVIAreIte4dL24nzynUx00Q8b
3uk7+flOH6ICPMXsjMatve0HIx17ekYDp5rNCiJlWucV4Hxp5S29sDt1QJ8HjGgYge3ZS7qDBrJn
3jn1JdNBg/RR380pfYilarX9bCzU1zpGgt7qQb5KQPQtMqc5Z2W70oCMzaSkXCahs8167RFdKMAA
nAnrnlq/AuvP1zmYdfLq6SNOu+I1COozfX3rPEIJg1HHHdcRRLQRLUiA7ZGltOss6M7UKO9KjJiK
LO1n4MKY5PAZoTm4FbMRd0mVVkYXfAw6D7hIaDystYpHkdWb/XvLFsEddOWVMl2BTxYK9cBvv/a9
GN3WQhSZKwIr8GRcWKrqL73CP6RWdavbEXyzdClXEowRthwuxbnPdjOf/Eja77Ol1TVYntvWHr/G
4oHOV75tMJl3JpCkTwKTP7KI5PR0cMRTVQQOrPlxXi6DvB2L4BAagGTAI98Wvf/0z5OM/eeHMXRF
ZWE1p2zOxy16ZsumQ53u0CqOJEFqQccxCilYYtYR35CtQ4LYd0bz0hYSGrdP3nsKEH7fJbP3NHEl
kQ0ZbO4fQXfpW7FIwgPZmY1hNbRERlsB27qllm/Gb5AuIZfIS4e+Okeql17VumFczSKENHSuztAR
zzprmBviQFS4FJZYa9Uz4f1M7cXalm8HB7BlAoKqocFdB86lgfsaYILUSNcZYblSI1GWLmiJYsQP
o7SSpfbJs4I3X5+kPoNxSHGu6jqaMIr0wQ8GvOt6gRFOftCSajlG5j6RIhzNaI0n/WYN1iGY5Gh1
N6cx6paZbRWyr3V6Gx/smw6wQbhPLbokEVLnewjo+G82pCd5ukJGYohm5Kxw2oNMKNHcfiOyF308
C11fOhm2HO3WB/USd/3MpAxdjoImJoNBXWrvShydnBzGajbuJd/2+Thi+GR6mrZzf/xcFJhMLhf+
fUxq4IuBDDzMEVXEexmUNmVmFyPMFQ2Wn1wZf30nR4bJpzr8p39ktic5XG9F4MAmNAGo9osPvQdD
HKNw/TApnj+5EP/ywVhhdZajKZ79GF1kObuLUSQHxP/JrWOZ0jPEfhYlM/GdL47ji3vkFc6TTfPm
Z4XCv8z4RIGyTSDNALA+JnH7WjYjBNwHW6a1ekzmY/eKu6b7z5/vr2/CBgdxgs2X+nGchZmlCpFE
B8UsJdCXtt2+yFQoSIkD6vxfRNCwkTQiWpW564/McBN7mhr2wQHC5axBJCf5N034WS5kWgg/XIom
vc3kNNkJ0E7zYWaExZZX42Dt1RuqD0tljQhj7l3+/ypIf8kNmL+92YdVmcjMUgTIY3vkzUL13Eim
GzXjyk9pTbX1re8EEDjb+1Bl7yPUs+lreFOjdPvPf0WA5XQHTBM11HK+k19SFFRV8gxt+UGE00wj
1mnk07L52TbL/Nu+hJytqdE3Q6eO+fG7hfXUlp6JBhytfVSl4TwJ5XWgNnM/P0I+pVFq0WAcLx8q
acufOg9xGTTosFU18G3hRRABkC9byfHXRJzFQ/bkOTSO3TtkEJrqMEr3PRoXWu1KZnSbfN23DGos
Tb/9S8U0rMePtQVpFQPlVjp7/X0Q4/ZzxBgaNOlMQgsyiIGudmMeoljAxiNUI7Qpq7h+kNiVYAfp
Y6U3AI6ovHPXVTMrxN8m6TbBGLhdQc6sfZNDfyYVEFLi3PXt7N5iRUfrideNaPCsvumxiAoeW2Uh
GrDdbosvLWIpyguulmNaeTfmbhFSS1zEK3x/yxuzXSfxetDfcW9wjKVtBXPQxG78zYGQiAdrPK/i
hyp7JWEYaAezxDgSr7m3oD3jllPUS1w6x+5kRCs7uvEgrRhYCBw4WsoSHBt/wdCtsSW2bzwTVdPK
OOjRvdrtJOkJs45MHIPQhW6UVkvfWFnBLIeuo04Yv3kmL/NaW4ELJATcBjLkDrdSbnL4GOEG5zOc
o2bogaNmX+pnaTxk+ao2N0a808SN8O4i3N9xPqzbOeyDvlt4qFAj2SWhnrw4smuHb8AthmYbo+sO
Qc8uDRCt3t7ONi1EsvJkWI/NSPJ9ZppbHUu4+lxjaye7HmI5sENATIZldYedX7vDMSZILhawWbA7
9TZvoBiuleJSkZEyTgMdfYj1TTdHPuiD81qhHTGsJXbMk/tIAhR1q8e01s1M2q/0Zx/QbDzPxDcT
7k6zaeWDUW/NgH3snAbcvp7T49U7d576hEpiiDc4kHoQvU04VrUrW09etXQeDVTv46nKl7G/yPrV
aJ9C7GaBWatCm+WSmztzmnR5qaLMLHGJMEnJ04U9Is4BP0kDaagtA/+Ndjj6LulVJOtfyBTqoKV9
USIc4Pqiw3c2yc9twyXR55ekSvC3D8ZhRkXE3uSGsYYE+tSO5TID5VInxRrZD3rYb4NF2QZGQFfA
mIg9aUlv175WKtpyj4G2TbJm3zjzzCpnnqJvKvqZo5ieUXB04CVRIXO5Jw+ynS299oicLE4uV+Re
LLk1+qdxOAPWWxAP1RYmrO2XPE+WDsTyBBeack1Ldtm+eqh3cAGRRtzx6nNXbRjcVbL35VMhnwdj
1/dHfbhVin3VuwwKX5s7aJrRYGen1N85BiyJjZBetYJWOgrFzjrM7lD5ev5jWu6EsgHkRKY9rb6J
7pbGbWaPrEOxG238dOnJR113E0eaEYWp5Z0E96CjmOTJEZT1zB29XewcpAzaTxXPWh3A+AgVeXxO
e2ild0HAkMMRZ2+gH7Q7iuUqsCYiSjKMcw/prTnAaTWeQeI62dm07wWAwbzFSwkjbahBopkbIeQ2
kAoy+S5l9I6k8XKD4HDvFPeVfkmjU1Turzbz+kmXnlImmCZ9qUi60phIN3blhiit2+axFwcInnZ2
HKRHNb1E8X07PFsVVq02vbDDrCnWafYIFgXjKdqv4Cp4yULH9ckccQGmvKy6sG8d5djSBeigJjg0
8rZVFyNzigZKfh5le3BNEg3SUbrOx32E/QxCgcAt2UUJsQapAQwLvEQmzdHXo9tHzAsrA/KZckQN
EiIaBEMNSxIxcxfBCe93dBnNkmBZwXUghEZSHsWZm4BiGWxj4QXHAJZYkjgzei9gPGJTz0SmLDTw
1Gi9W9lcQrGIOwy86VDoJTS11Uqh0VrY7OT0TRFeOnqkc3AEOW54VXbpD36lzuR8EbXDAnF1J6GO
oMFfAiVGTdBnsNGXjSC5jm8xmUZDCJKeVnXGcfPFKe/hXLB3r4YlsMyZIROwkyrwPbrbW9eS3nVz
VcpLA3Uzn3sAgzQ8WdbGGvGRfwB0iA6BKm3XblLPLZJlPXkfuvVrVbxXEW3kyMFfq9SNFMQt+i2N
o1a2jocbNVwH8a3kgwRehMO27LeiBJWnzwQQQ8FYIXejrGITKeGKGtMg4Wi1rPU97oBdgMHfYljJ
zX4AhmrNMF9GhQaxh19fmWFIHL8ZYlOCVPCPsnVSTbx67G0pgWOTgKVUKz9fiPJVV3CD+8+DEFWh
6UBhbGjyx6RlbNjs4/Pg0FdEyZo8gOXx7PBG7z0wEf/8Vn/Z/ZoqbTv0FSoKrhd/xDt6POBteAC0
C/HW75NdIDrv9M9v8rfQmCKtDQVj6h39WHHAj1KKEpstaEFQV7WZ2EFE0za6pkef5K//ks0zf32n
6eP+Er6VYiAfITM8I43ZuAxe0exCLOsqOlMHRhxF8k++wL99NlKHFt+eRhH+Y/uEsFSvrg3MxUCd
IctuXNOf1JPR2z9/hQpJ4j/DcWvqQGIbQzXgj7qNkZhKqtbBofQIOjqoU7FnzBNUrZ5f7iXlzdGT
eVbfOaO9F7RyqCYy8OKtNmtGmDkb8wTnTAAIQWRe/Moi4hgLBye/ttnYAI2ZatAN8SXprn7Vsw+J
yXjB18ux3gcJ99xc6+aK3Gxl2MZGEpTLvGQ9MhTXw4wugXQpRrICrW9sohqRDFawY1atg3xtFcj+
nUPufKtwHZdOIXp1cwXRtYLZXJaETCvLWHqSf6KhayckDOzHA45uvo0z9FevQ4QXPsmgF8DIQkel
aXCmYS/jnaUAHTYrY0uP+Hz0FgitgKrKMZgezH7ZthPo2rOk3FblyikgQi3a9+BdoFoNsIddl+Yq
zTyiGRcgPaTlYsSvfoHFFz4eM8veFCOSrYXs4SkG0MRi+4jXi/OkOS4hnA4qGHUVTmzmAvgLDnBE
K31bHiYoeWR8lYZjK1qKqXOTzhnLg4ETvqf5RQY8IIEQuPfhVel8vZpY1Q/9+DA0X50uXumltNK9
B2y0oN/dJlBC/fhV6t/wLgYyMcyt8IsqbYzsax28REBQPOiBjflE8pCPGgS3JmwE4ySymWHR/A6I
4STtWRD1do7XcvDSYOSyzTSaEcCUrsZmpwWYqbI4bZ3HSL61DYRF/HauVkMnQDcxtS2S8UBR7wh7
BkABzMFQHAIgHYRuZXTOs3lvgfHAn7MDuqGldJYQ0i1DQtcBFvgTXiuDA/vI6ReK5s8InT37C/sE
CsxzQBtRO5MFf5/jVgVMA20vafv8OYpvPGLQBBxOZMGz6WAqrPzoxQDiFCibDIl+XC/Maj1AgyML
xaogKor030ZCy3LZ4joiwkeYClUsg9hf62VwztSHNjj13YaNGVC8lyraFY08bzP2HSnCDe1iOCyP
ak53iLZQUjK2rCBpzn6i05cawkfV7jeac6onmyOnWRVq5qrWE5mZo9Y8ZZgkqlicYSdoSVgxqiyu
uJQw+bpKZW9gtaGxvTjiwHZ+nipfSnXbVksdAbQABoNa/SEaNxLOHVEB6ltiPYPpGGBI2+GnSjjN
TxrbxrqGC962hitnEzh7fPLj4SRMb96jnE/TdWUlIHnA0dwY/r7P1ka7EcptXcA536NVDAc0XQM5
SP0s6w/RxBMHDAHCGzYIYJTc30XozHp/2dDOlwXmptIKnA24CsOyBH4AiyFGtIgaTT3HqcCjkH6n
QgUfGlr+vExxHAQiF7TYjmRRe25lgqAIUkEbT+gN5LUMPkgaxyh57EH+92pyFEOIxH3f+xupPVTh
KpT9rdI9JvoZ2PViiiuGb1YMVJ39YVF+s4svvnQICJYkFfLKpWuTeYjP9hAtbWNlhPgu5ZjV13OS
lMWxc/Z1aswD72ITZ/fssuKZxCfLDxk+Uv027h4lyBoxQLUzPpFow77Cmw0MUCfxIui3Xfeltb90
5SWP3mQ8b4Kt4BOw4TFkNGibCBqCrKzH6iCaW/iI6GNX+D2NPYSax7H6GhjErzORrZRxWVjfNJsf
J/wqgkspvXv+QyvuZHwsNYSzoCqzy9BuCvnV0TeOt0uktSFAxLSHGn27dJ/e25WbGguz3Cd0SRti
GY4U71cFcu9u1qAGTmHw2GyYtlnyGvp4RwFbw0PzPFq3I1tA51vhHMxsB3vBbcdTozduKT325tci
MQiS/DX+uXGoAwbdD8WNAoMEJe08FlunvOgdif8ztFA+jGGQH944j2lCAtTXgq9RaCwkMA6pMXAZ
4LvTRAJZyEPYoLXJiVabOVxp1+KFceivci6WAqwJndlYQMf0CaazrgGiJLWuqrOqZSkW8YVbhySH
zfccMw6fi1VZNHVFx8i5wSpjLI6VssqydVfjiCGtJRiKJHhn4lgWRyfam/Yl8F0NGCT6IQibKbaS
UIqmVybPSJUWghBbL49diJCyeSMLuh6NYA/YawaewO1GZ6mUpyLstzVgPK2+I5xd5q10tHpjhi6G
RuCHKGD+8jSXBvZNE0h7EARNf6o0UhNRvnRwODKsmpUHrCi5CZlyDASlVCwt0CxlQaBOdqWHB4S6
aYZXvSff6gWVR2Az1ZvVPycIq+uz2YdYxm8c5xLHBNi3jXoQ8Ju8jqzHIbcObRsj2r0d/YatyhHe
zJaFA0baXrc3vnIOTdfJmdzvExOu4VKBMiWReudHvAc9Evb7LP+iR3NfW5jFHcL2KF2kX+1qlW4k
fc0+nq32CL3qDHKyygA3rkL97HXrgR1F8Bhd0vJm6JdwnUh3HvXmqbnVWKDwTq3vdGMf5ia7lmJm
ON8iELJvDRoQHYjkXUOrSzfr3s32TCksCGgB4Fd/KapHOksHdWWXmDooXDRoEvdht5ZKiGpYvuQM
1LnV0HX9Dg2cZWmbyjdRfm/2J704WhXE8RMCcoQKqBmRrMNnB6x2owzL3qpnaHYFc1SNo1aYgiW4
UxUu+RsHCLLfvUDD7fBo861ZopcLOdul3tGobuTyrDPbJ+aq01fED4VzjMNdaV4MfKoxtU3IpaXJ
U5dv03zcJPKw8oPoDvkE1F7sL2ICAwi/ZnQfNDGllHkOTtEDWgcpzvQxkWguRrguoX1gtD2roxfI
3DNf2trAIJN4wxzcRMmcPJFNB90ovQOSZ4G5U+u5r59qNNdMPA6UXUiiOy+90cyDYt1iohYqy7C6
Ya7v/S9wS4EA+eUOwzwMibBnOYAuccemmY837bCL/TuDi9Mr9naBrdy5GO7GZNu9C+pC2VkqunmC
x7bUPFUs1aRC57BqwgEFrOsnZxAF0M+MCw1WtpC3uQJbrAdqEXbLNkEWDFqmi5wbxvZGhNp5qO66
AITWuIra03iv5Z5bBgBJA2ixMbUZ5awmSx9ScHFwqmIZ2U+D6doQcatyCVgzkc59viuwBm5y+LEd
KmGwUORr5wkq/nA01ilgaq9kCQ1nkbKZkPVx/aVHx9dR+oFdPVOGl7rCHdlVFRcLe1pYGcBYi1P3
SGwmdjoXz+lwK4CMFcF9UW0UQuaRDtgICF+s3qQkJIGVZNVzWW0dLMPK5DnRTvTwz7x0Hxc3Hhha
p3pLdFj7JXZl2U2Bx0G6satdiMIwQ3QiMxM81MVjA6C0PDatSx9cHhMAryjAVl8AD86Ed/bhGIYr
cB1yQjy5N8utwKdcd9N+xYzA+kzcS7JppjfvHUrPkvFw1jw3BWdV2jCpXQHOTOPFxHRef1NpZ41q
nDYmblsiRcG6yo8uiXopnS9DuzRpLXc2DalbE+4Ow8SGYz8+Vc6iGJ5r5SHFZBbPK0clNRCwkUrn
I5Z6IcMY1abSv+gGf7R54FtFBiHEXiZX9N53+4KdiEV1miCeKVeFKOfcWYmAxkvleF4r7061G6Sl
rwNTA1mdXawYjp21rYDaRQ+EtHa0dPBCsPBs3BLb9M1Kv/XGxVjDI7nHTCMjsUlNfnAp6OAMV5V3
jur69026qodLnMytks3FZrKcbjeUYYbHksEQLcwc43PIgdQB3Wh0G0Zh40bW3FAO+SUGGjNtoEAs
E/BvKhm5NdEFbK+VGDaeQty6aPx1Q/c/HoQWjpWEFVFGEy3+dXeFtPVtiN5no7uYypYtAp4VbvZm
TqsL+HnvLhFH7DnxsoqMbRidTRyWhy2Rcym6OShbbe2Uh0Z59MWJYpXC6AvTLUJwSLx0pyBWISH2
5kdfjVCBE3BXRuIOZgfNhMYu6kAN0nFw5+f9i2Wj4NebET+Ybq7y5RnGzrl1iJcD+1Li1zVLalAI
Yiecbet9G4e3WjC6vhWSWKgs9TLt/SNg+QHwhwzRa7TPuk9rtbBmCnSGaFHKi2p8Vjyy+GTWMEKa
j9I2LtymOmqkibRzpd+J8TaVFw6MrgDFSIDt81FPtnZHin9ZZqvKqWc6jLt+1dhc0K+lvDXJb4ud
X7lqsJCa+0R6qMldQt5gsD5GkEIdnOBXFmwv/wxBiVGBHWMgllmzFoxRZSPqW1M6+yGRywpssDTi
xlVT9Us2fnRbZc9gkld0Oo/VBTMkx1/01Y0d7KaRkp+FvYzYWtfxJg/Xdg0TEUfhXVqf+vqJkMgw
Fs2TNP0NpKrcCPuubq7dxYRu2S0aL43QGntomt+ZzmF4Evq1FYDEyaqpm08B+ZNPYlI5JgBrDMjb
2GeMuywpn5y0s9wOGy43BW29VYsAgrSq5uzdCuoSKpl91Hor7CVercqhnC2qZEfFjPcEFvJJEUz5
S8MCqQbHmFpEZTr1PjQdJk6mDiUb9HrLxUdGID76a2eZLDBYndMNOF0PzEtvUykQwPYn7/6XjMqv
b25MfWO/5HBSy+tiTSOj0l9wBZx5UEv17wmpH37J5+9FzA/2zR9O/+v/6cL8m7nzqXjPLk31/t4c
Xor/A37Nk/Tu34bef9o180Gy5CX7+qtj8/SSH4bNivIv+lR01aGCDcxJmxRpPwybLfVfEG5I4pmI
LVR6Zmgn+GHabGv/ounZkgEvyNQidZmH6rydTJsN519kMadGUto9dXqO/xPPZuf3VhYDWp3pyPL0
H5HjI5P4IbuXm82ATCxiCz1+SWpCmqGgsjGq0UTfh2GalWVWwEfkzutBHkKNBP90jhip2P18zfU+
8e8n/nxJgU2fWjdij3twsc5l2rPyPhvKmdbY8u77TdAc8i7KqNDFfjm430+lQkZ5YfDM6/kvN7+/
KDEtWGWGV1KzK2njTZj4bJnq+vVgGEHXfT9PS0yAAF2nGI5gxpDE+dVEj14oKbTbOa1aYnF9Tdlo
Qw6pVlFxbzVJgvCf/fL/YHdr8GY9EOMxHVYxGMDFwN8776S22ocQWvAcc7bXs+tBbTrw5N8fLQo0
IYPQYUXBbro+UZ7OisrmgetzsPtZtk3b7wzET8dRNfeR3B1kn2WzHaPi2dPht8RhcNf7kMEtK8di
oFbyZ7Ptn62c3mw2chVYBrQdGFfifiIie8tWFDhhurveAxoy+0QtxcX8WxZ1uoYQd0zZWkWm4Yvu
xd9nF3ahUU2XiHIwY7VfomOjsjodKMlpCUlQtdnCW2u310eup9dbYTpi+ir7k6eCXWyvB5Uev20S
+1M33nTnLzev57iqwObu2Qenfi9DasXQ1U9O10MrlOQ08feEXdgboRr21m5aFoqI5iW8F1YYiO6T
DK/UmQ/JTU8pX/Wy8RxVZGJDRX6q0Juu6wSYOUbR2b2pjpDn2pehiXFdiAiJ/dT2WMZTe2+gYdx7
smHvf55e78uywljphfp4Pfv54M/nSoZKIcQLCWYxUcEjATS13MKJsZNhKxseg+7nudKKFBPo6fHv
D12f5dXasO2K5n+eClJnQF/yP//J9dYvz2mcNNk0oT6XJSxY6rpLDwnsZka9fmqyGLeG1owbQmBb
xfuKhFzUyZh64RNxGkbxblZKddMUOh0MI7azSW+au5+H1IqsX04tq7AB2tX9/PoUZLNTWahIXVPv
Rrwvs+Y5wzSNwdp524Y+nm03HVRJr+B7xtPGzi6oRFnxTTAkEXmzdrgxdECqdhhLnxQadObeX9px
uHJtxDkmkzPIBogr9rRo/7Iudr1seb2hJQdFZdyaALpWRgywt9NdE0gFSebo2RcFUS/+LutCAD3W
fA+LE1NaCKG94MSUH40uI2rE35M2E9CM69Frv36/zylWVlgpFwU4xxBWJKozxFky6W/PVJxkRiNc
tx2bmJt9qbF7UmmR6yvjtgRpdtD8PngIYv+pTtJjposOkH+EpUtq6f4hTLV4E2P4dj3jAv1lDfux
mP+K4jF+r4x8/2ZQFbEuyNMS9XFd0DA7xd80SQ4dag/PkaDgs1XVYnbuzfUYW5TIu0oCdXs9v970
O+0xBhe38rUidqM8FCRuMQbSh7A9llH7GoclTtyD/BXuEtOYVFObsGp8zOB7xh3SHYd6YioR71dm
SoL/erPXLIsk+nQvwDuHGHt61vebvzxBy3B4g586q/qRwrFNyJwPUXXsVMxfyYtGxhwn811bAzJF
r9aeFCMz2Wg4/j1GpBgYOu9xiZEuTch6tg+KGIzf9WYIgm+vFHK9xPEjnBWVn39SY3N+b9w36Dib
0AbobcmrA6CXP1yIXtREqm4LZysLoc8RVJGI+fehkKUfp32eW6C7/31+fU53vfPD078/83qnBrEt
7JVs/fMp11sf/puhzbXvb1rzx/76LkU15XoaTXPNRGr2dTP1ssZl5IKGlqkJt0a8F0rBvKqkabet
q3RuSHUdL66PREgMMfixw+THk3opyzaWGa6/33d99XTQy6L58ZqfjzR+HEIFNqGKTv+Ndf1vpmdL
keS4OpxuNoz5uKUVtyY1m/jj9npuTndeTxmS6pLpHepyMzb3apJvPQNj5nKQaDvNbTqtktDY2MpI
cU/x1cfrret9bTE+2CrpZKpEpxb3ubKJnH2VC8D4Ijpdz6RpEbjeqkMcpf55GDofl1aui6ty0lFp
XtVQwP0+QfWOQbUfqeJWVCgms5EuPb8TysxP6nht0ZFzvt6njIqA691iCpKN4FrIIbM5dHoCHoP0
bWsTxwT4RsXTWeMZMTS76Wau58G+JqbBnL44ilhld5r739K2lWDn+BDxp1sJJrXGvKhxMPjwSKd3
DNKIspsVBONGSX1KKoBFKRCpFtlZW9g6BNLa3laDaQHSJB6h8MmTuvzRUStnG6ejs5PMAp1kDZsS
k2h5cT39eah6+8dTft5H7ODsqnAzthsZc4e9UYhiW+LgDt4CPVCuIZS+3myGWNKXmEKcQLljywZL
JNgifSZPK9fxqlD056r3opVel49GQZEg9mjCobxuQrj893k/lD8e+XlfFODghw4FbLk9LmAs4b5m
g6B2MPS8MbQ2uHS91y0LWZ+StOqm6FQmnrLE/uCfLxLt990dcwbeqxMrjFlw+qd/mDwIQKWqsI2a
FPpQvxX6eDsQt2zl6VBNgdf11O9PVtdqm7imkAGqiR4IdTX63TBjGchWfsPfmauJQyESS+ve6igv
T6fK2ATIurRlx752l/U4VzF2lrlVUaZsaAgqI4OpQI5GdMz9JWhHWqJGI9zHA67AY0FTZCF7iF8/
GRsfdKE/PrYNEwaB1aQBY8/16+Ld2LmPYyGQ3LrO4IiMurh4ygit0aredZ06T4YPAcv4ipKSOWcJ
U3A44WBNh1HSrY2sPlaZLQ46Qo9DkMivijeSlfLBmWZep2yaXrXvx4B6bdpn28Bo8m2DcnmvQKza
47z9EpF1XqnTBXi9Cn2us08+pf57S/n3T2mhHpRhpoCE+9hSbmV4Pav8DcuyV6QVWLfwaEyHcuis
lSidV5pP2/0QB9nS72hbvp4qPr4Jua0di7wCea06/o4O/IHCLP2RqgDc7GvSOrUUviV9lDfOKKhJ
1419uh6YPnaGXti761nRDt4GnGZEebtMH0XDFqhqnKPWOiqdSgz+YASzJWywv6N8wt04Cp2XhnzH
A6bTkYtuBgva0KeKUPDWVUqgFFDuswvtk3jub5eEo+oQiSamCVrhD3mOXEt8XbJphhU+wSs2MMX3
gzr1d2BYXyyz1u62hcDhqXJoweRuNcdQq8h8cyf3WMDaCd4uEIm9Ra91ZOfa2D7zIGFPvScg81ah
ppRntGbVOapohOkrfhXdyCnAtU929KRrxrBvY5jTWOswQj6DEn2MWafR7kBbM/RpQeDK/7DbUsAF
Q6sv6Cx1HAtpSFtQjNVLQfJXJcPbJtX+eoh8FVlZy2f+eZ+IS2Xyc1HnvkiTndY7dOfaU0WxreoD
0DL2+yYaD6x3y/RI/G3oi9CcWthGJwSbrzIAgE54YV/s8Rl1ZkLFjy0BT3xU/QFIvI/XWeaLGC/m
PKMG3zZubOLy6pRk5tXOVO9xgF7ncXn0dc+NJNpt/nky/Nt4ITGiMVRADch8Qb/PCnmMY1VPd8Sy
F3wTXTNQuKOG4tblRFuxFPgHpaDLEqp7Ypn+0egbdd146WNsWTQaaylua4aWsiSW40mHtUvnWgGF
sEk6MstY29QQ/qlZWOmd0b9hH2hdeqIKEQxbJS+H7djFzbINlfs69vudZAfN2lakDdgSt8Q0DssJ
u2C17JRzJvovER6idtgkb8BTlyK39fcuzo+gP83nwsq3UvPFZ68/VdA+WTQ+tD5N8wp5HwfhiAJu
EyXAh+8Jeza5qIykXna+in3SkFr0EA/G3FDjE92L4lJ45U0Qx+mi1NV8A34k2Eqa/JXP2BIneZSZ
ml7fo/yTNoh/VnQs0T8ZJsGxwANI9ttvWEcb+6xuu3XAZ5inVg4gIxEYgPSTY6QxVst//u2vc+FP
dcX3z6RoZCCYKVWD0On33z4clbBSRxrTwZTq84YkOFLllDDQ0PZ1ntvbnGbp3gtp36k7b98S2Hw/
OAlKJ80INiTkgnmbSv15pMx8rupQPUikD3CcC8PB2f882DSMjGbVztVO2cnOXmhxu4sCv9+HkHOo
QU83B7noMRzhMIpqFYEdX8lOS7+3oR1wvPT3ArvBVEQUBwuEsqHfHoxOM9aSJ7W7OqFNocXSi/5u
Pb+t42VWVKjWcwtTKFXoYJu0bqfUFr0YjZg+Ks0Y09ZA8jBerBVw/AHeSEccKHFAKisYz4rwzyqp
pO+Hqg3eFJm2o3/+GbRp4f34M6ikPNmx2KAhP/4MLQmtQuKCx5QlHPpFnJLCqCrJOxVJpW26N3Xs
ngILox3RqNKRvbm3lVp7H9ZC2wVtT7PuaG9GlruNZQyvY67q++sB5+sft9oGz/Tyvyk7r+W4cW0N
PxGrmMNt5yi1suUbli2PmXPG05+PaI801p5Q58IoIkpqs0lgrT+olbPGuyA+CFzYO6WLT/igxae4
nh7z3IjPajZ158ghm9bm2pb/3oJ0RHX373+t/Td/LVEviMAodRHctz+9c8wsdDrUSevNYOAaUqNU
tOjQoj4pqoua9BHrBJwVvewngfe7Kd9amVHh0Q36fuJOUIRi7OO624W4DpxrB2R5kd0I28Z9Su+K
PZvitd8DCIOzA+fVQXkjRnXDiaHah1UG7K4Ajyv63tt6BmiDyLE5d/dqckznQjfsdgkNfFpOgcIh
Yi46fNs3TuE8elFBTnguigD8mVtW50lMWIAb5bgxhna6NaZpk/V1ch+AI3MGt78kUWPv8oBzWmGD
Vra9oV3ZuXjWdIh/kSjKA1td4GDhjG60i+imKB17nVczR9OPy/+40ySl59OdRghn/tBtSHCm9el4
VIa9YNvnV5gM6zt/tEk5CWvYhUScp8IDXt5o49axYzLbY4lDtNvfRgZWk7YLkptnfi7SCkEt+AdN
6XybpcjnDR7+WL16VgTBS98FdDJgEONZFadPf1oHijphN39RI988Ki2C5RPYfvxSsoXdIW1NiGdZ
9YWxs2Z3p6qFEmFhT4U4Opq8GR8NvpFVDaSwH8O3//+tyFPPQUmONAM74k8fh94mfVmW8Gmgn/EL
NF/yOuu+JUhWg+yakkOquqfAD+JbPMO1pT267hZ1kfjBbvruVDegNtR8VwG6ItxXhTsnk4cg2z41
nofHoshLwu0wnku7eLIE7gEYWJPrU3u4IdP31lFxc55fhDG3HOp+2ymajINjFHceQVUoQCX56sJr
zL2RpEDROu08GUX4QJC72WIHvi4b0tgKNPrr/mqYjK8ICdhYNobWoZ+LakwycKLKOSpH4yAsW0Gn
fEoWXkUGUQHLsS2GsltntUX+wpnce9Q3wPLE64ZcJFtm/dhPU30u4GL+x8bD+nRUn1+oKByhiQn5
jOfe542HV8LyrDyl2uiYm1kW4vhOUP/IRitFLKfkaR06+sYc3Pps4pqE5aF6rFOz2zUooy6yTpDc
RgQsq+JTlHnbssIeKkXugEgDjPUoETHAwOqLhfPMiveZIA3xSszIeMj5kva5+T0rrOiMgccFmn6E
rlPabXkHvdRozR0QaYtBCuCLuwyqcOOV5o5jYnBQKtdfgprh3Z99N0f0zSpRNycn0ZqTOwXeUeQ9
sK9QO3kxvJHY1AHSZslRFrqCKKbjGOZS6N3/U4NNvsvRkFANJEbYgfKg+v1dHhZZV2UWDCLR2hwo
Bytcd6hZdag1LnHdyV4iAH+jW70WgxazA4/5hHun3cAOmSEF9VkfvMcoMXkkF7jk5cVzkMYQFkR/
Bxcp2WjMfzD9utzByGnY8a38uva/ZBwsFoWAaYEOGpCpMeRtzZ2OmL19WyXNuTX6AJS1xv9qX75F
IF7//UtszZuU355pKJmARLcMNBJNMoCf/nC+TUU59txHtoAhmk/dcRwqY1916bmtomjTKqoOhtCD
gjUN9skgvcYrz1XhF0YwVsYWUEJbGg8JoCM0KGCIlHjoBsalTQZ1MUweSbEhhZmiD/au8hC+t/0Q
OFea3lZ5XYI6GDexxdEd3V1rM3VVtFd5nrZlYFak03TyKN70xg/UX0ahr+qR/ASfzltTO3dqlClY
P0/pZkiifh0qQ/6QWQt9Tk3kroXmYuaQ9oDDJHKcZyt42GPBoWuskcjL43hf4+Gz0urisQ4t89Bl
g3loK2Bo//4ZSwWS3z9jTQVEMn9dYWngpPX7zaVPool7xQYY5XHeNyvvXBJYPtsdWyt/qEFTztVZ
UkMsTAKNZ2GAa9DvZLMatzqWtfMIWfgWSIhQyYf1tQ1ZhHXJ7nGJ/EF+l+sz0EbBlMNIe9zc5zZi
Uupq4NS0dj3ho2HQZeAyzMlZxUXb7u0uF5fEA8/DvlN9M4ODVXQqgK3evHipAU8owAvQ4jBKVFYl
3zgQSJNXaFncJq4NifW9XTd8qHeyPtnNT703h9uJVwjOAln2EHKS2rSZgqW4H7Tn0ArTdW6J/jkP
uu/4oCb7mhxieOEIwfsLvzAiZlO3VozYeZ76HpveiXBPnfnOs3D7apH0OmjLcCxOxWQ9u7VqbAMr
B0ymOOMhFzYBA4iDZ9e0DiVSv4QV+uKcuCKBkWqbwNM8v13YYRuOCzax2n+lKiUj/vf/eN0l3e7A
zmHfYHxO+JhljmamnUWbaTLDc2A6mx6nvhejy2p0GhVnM/Fef7WrJ3w+6m+ejXki7wt/j3GpwCna
vzSGUX8zGwFGBSmms56Jm3IsrZ0fhx4s28a7HyugbTggDq9i6B+nOoBSmVb8T6dwwtxE3KDYZn21
wwjsv6oHj0Gb1mtH8cqjZrUrQlXlQxibZzOLKoiI1HBUKLae1iLuNhT1LZtNgDJ9qIG6hr2KNyfy
wJ1a3GhuqO64q4N1jCuFFpXBI4Ef42mucVxKkKvoX6ZKiR6RjPvujrZ7utYGrYOA5vOhzJ3K2HtH
1YB/KKuDS8wIU9ull0/GxSP95bMr+mZ1YX+Lyg41zy1RU6m9CLg0Otpq6qqnaS6sFI1dL4TLZWCC
cko9QiQLEIau6PSNSxr1rjEGcj6O1X9VIuXYcl//7BR/ZSeK+93gjLxoXc7XcdMo64TX+an1iUyZ
sxObY46fp+P6YsrpYdx5380G6oqb+ekua+AvB9CpV0OSB5c6imwIuI1/sr082Otdkh/w8cHRQUud
beyNZKqc3l5bjanf8V1PVwbKUE+pVTm8pqfitTLLt1CNpzdivntuh9kngV9eaQCvGUO6Qo/P/sO3
q/tm0uqTbXTfsyYEezB6gJ8huY0HeYUk06+rEV2q/9iN4CX4+TUCRoQgCOwp3iaeZ346luR2KHrE
u/w1pPhhZYUW/ikIu26x+QYuNghMWZsomTY2uyRuFkJBqzSblHNq3sshgz3hqVe5j01F2PejqOYq
oofNwZ/axUd7KDzjaIX1r7GyquuRD3hjniHrH6OHEr9WV2va1acOtfRIRwdgIlsXenb/XpgRwNqP
qrySbakS6Ieyg4Nr4JOTIbOx0iz9W+rr8a4usQbt44ldQtleUOjy7xUnrW9sswEZObdbxPvAe2kT
1PEAVa6Jl1yAWxPMqHr6MfS40mk5fLQF99RbaATFVh7CZTF09ohd53woz+a9U0kOap3O1XEExhA1
7K3myHJL1nSZmQR/Et2prUMy1i0e8gHBoKFIoPaYHB4mTngw6t1GgwA6PRc67JJeTdt7H1ns82i2
5GLG9l42tdrgroEl8L4oNX3bT6Z3CgZjN1nYQEGax7FXrbQLJ8Bm1xBe2Bt1hdVwDCFcUXnQkIn9
FuZY6FaR+qz2Ds4mgVrmCCaV9mG0eT+nLTB+jBu0ZRsl2VtWP7pdYX5rW/CJyFUHux5AxDo2CuJ5
bE/BhxgDX6+WhH2Nl65rtM1RFmjqIc0WOGjkGo7eHLW5kD0YDs+Hzbnep5BAImhtskOrMaHtMlLl
/J7essRXcGmMtlHehG5knipc2FJo0C0eIkuU1yrCyFnqKNDJtKFGc0pxjtdLDc/Hfdw5G5HF9NgJ
EW3Z/Zcx8jJNIvx5jZFw+GgG1Vo2WvAc/+Nb+b+vH6SjZoFIKKiObbOx/X3fwbsy0ptA9dboR88u
zjVHMdE35sIeAxDyuov1J/FHgRXmhVxZdpFXA76Euq9v0sroYLC4/lEWiTIl20RR2DBEJbFC4bM1
lpdGEIRY22GjeMCLCIu1uV9ejfiXgMNwVoj3bTmVNZj4URQWVCbbCB7UGJh86Fv6s1rjw25b/XjR
miH4D3iBM59E//Ie1i30T0wkll2kCucT06enU2pM0TD6hrPv0OcqphXWrPV6CmtvWzTAsF3C2gZm
uGjelzNyuhA3reF4zwKSwpFtL2j1uRo7CHq0rj2tr72YSeIap1b70esJXHuihnqI2K6owgMggPxG
1pSuJ52PBpasjUnR3KPPE6wBiOKyPY+XBXA8ju3FdONUZsfDKljxiXiXDBTbP9Wa3Kzvqrlg9KCO
RAkGY9Xz3/6MbnDYOeH3qMmDtdYO+dENEu1Oc6NiUSAT+N1VB3RHWuU+0/PHMI9O9tBidxonW09Y
40UWPszii5uJV8cv28NHu53r1toZ2ghLOAgp/75Zhg77+T+L9JPGqdFGsX1W2Pu0W24NRdS6qol9
mUzl2vf07IRFJBtCeamEJZcAU/ITpvIwzQtQfLjR5yfZ9nm4C6MPIqRb5icd58RFEaBq8HmQnCnX
6M3KAbfUgN2YwXIkq4ydEERBJbJOtskCiO+AWMg8hq1Vc8IN0NghfkXglaaPduNjnhx37ZlXHVlV
1vL5CKxkfXzwS2Mdw0W+yUhmaWg2YJqt9aSHZVX22LaXnKf0p6zwKGpumrmQVSWFd5ZYw8VQw/ba
9NHJfsbfZCN8tI+2j/nAIWFn1XG4kr2yQ64pqxNGv5BRgVHJjqK3VU5rcX8oet1Y1Zic7kQ5sNmL
3NeiL73butWcpyD/KVsdvavPTlRCf5kHEW0It6WAyi+rtdnCSUggVUy96R4gJDoXZMmUBQFxdduD
xyKU54CsjqwCL4y5W44pG1IlFixg24RE5ZL0QwIX/bu9Mui316rsab3JOddzIVoDe2tM4m2/69Z+
7qknWbjzlTNoTgEHFhbAkLk2CHLobH4yHDOsZs9InaLIAxinXw1sgpc96Mi17JFFWwBAW8jLcdLs
rVU4X69tk8FhUtNbtuSRGt7pEy8HLdQfxVRojz22uS6YEbh91EobTgd/c3eS1VSpCBFUYbCTVZ8H
11ZrG3Ulq3r36ldDeosJ4g1kfRJMU8l7sKxN0ICi0xahGua8kJW5sTWvYzLckS6y4y/jcJRWMq++
hJnin+oSGhH6pcozEL90p0ZNuJZVrw/Fqiciijc4vZrBR5mhN3WWVRABK03th72HvcAinRENsqgk
BKGBDXNUwsdOI3+xiPQBilkdieco5YGXWmm3jyoNCfghL8JV1Flw23pXW5WR+j0ORbPrc4dTCGj5
a6Gh2aalye2nZifbq2Ol34y/jx7LF70iASzncz6ANN62h0mPnbOuGM451g6xyVcK1WEkeGST7Axy
FDTqwiLZ4bTOr+4iTLnLmGKKPD3Lcb+a5jFTrNyFZD2Au4xnQoXDtQhsqqZVD1uH760eGbuK+2FP
8oi/3CD3eox5JYWrVHOilQ5hve5gWjSJppKCoVDHhtM/Lmd7WfUHs7rtQHY0VYtFru9rLVvuqVkX
lgelZyR8WZEn3pucKaAtPEat6f+Rd+0flgm8T4MPvXbGOjr7sZYfieNMG90qxEPh2l84mUBtS5tb
WfQtQDkiv+itsZVcyzb+8wDPzcVHh2yTvbLDLEA4f8wocj04eJ5SJN90D6OVqkH1i/1TiK2fOeiA
ZqLYRWlTw+0k/BZx7j+FU1ig1lEXN3h5rBp1tI9mYcxiuzPkcW4TVWEfC442xkoOntu6eZysTfNU
OT8kbPUfKQBkRt1PmwmTAw7qDQRjNAQZ57Tm77sq4sWjMXhZvA0dRIVECVxFaN9xQrPuroU2aNvA
JKwTmwaSKq6voUZoAiJ2vS6V5udErQIz2137ySs9N0OtQ5j5c4ma0/pQeM6tbDLjBGQ8MWCUnorb
uNHMgxHqza01F01VN7dZVt1mY2MeCitor03v7VHuz+0pvNff2yaj33UYA+wjLfRvdav2bjs1x9zY
rIy1rH50TEqyUZVeOdWgO271pLAwQu4f1B5vE1n0RqAfYbhD+ZeXJrhjVFen7qI0rkD7kO5EJe8Y
X1B4Cl6n0JjWiZ+rO1ktMm+psMN+5q+uTrnekGXiTPkKW61CIUIHDGGO0XNfxCu9bsJXfSynXTmG
6qwXFcAPnJAM/6FOYfug6G37MKrOqtf18RIa1FxbGdccXnEYnUfoQYavHxqJslM25b0eLMuxy/ey
zUnH8pjUMIdl77XIwjs4e85Z/gBrUrKt4eE3Jzt926wexKr2e2Sg8yRLV5YeVVu5WBTGxnkarDs5
kjjb2uYBfHEt5atgJwW0ULUe1DweNgGYtNXQBPaDPZr1baqNh7ogi7nkG/vt78bKqYZeYzmtOQSd
Z5KbmenPOJnfq7gg/iBf+mR6U/QcWLPuGPDVQw0/75JOaJ3IEfyNvYbBMNJyRmKTw8oy9yLSUaBT
YIqdrEZGAVw6n9Lvth6smsFt//C1+Ptoi+S5sJGbyjUbZsFc8IuItewwovB7rMZA46MAllkStftc
S8dFqIB7X1Z21a8SgQOqyLrkHrWn5J6Yzgsm7f5R1jRF9JcO7GeAvfKQZOvEc8Wd2lnZA6/FvdKa
xkvgKqS3c+EsZRWr+XFla3G1R6v1BpJAdTR7DioXt1dU0kRNFf8c+SU1FKceUrubvd1TeyerbdI0
xzKKU6jVCJJiCVXejIFT3xCSJilBahj+f26uZFVP8JFXM1jO8islv4huiE6RM5pQdglVhuvP9RBg
6LZji4L41J/f20QpDDy2sYx1M+vY+pV1IRagP801G5D6xcpV4ynwtWufXueG7Ct5F1/72sn4f8yT
a6rzKv82b/7p8ie8/zz5m/FyL29Vu/smrHu3y8vvIKhTOHiFdY7gLABhzlCJGyLza+sMS9BE2lsQ
ASbpY9e9tJMSHfwIX2ofG55nK6lRZmFEMxY/HKOqH8dKMbdTZU27UAujB72DjSlHFF5/wBY8/WKa
wlobZf0kogGCsNmDd6kRPlV5kN1ZuEDDrKnML6ZonzmKwhj+4rtFEyCgojzZY29/AbakLpVwHO9i
xfI2ipeJo1zG7lz/ukxlYqT4vgxgSpY5fyxT1DOqR629Y5Zm6hKL639Zy6uzX2u5SvE8f4dYq1EI
OGYxEQg7NbBQRzA+TPj+y28yu4HZL6Xm9ZVbD3qMgqXvEGRZFCRTECxBQLOKYuOpJkgKeVb9VZW9
sto4oztvIvt97jXBfhIG2RBrUqFOZn20rMOs35VV0d7LwhQQ00nEeeApLaydkINsD/j6ikVQKuZD
DTXgQWVHp1Z+cT94fvRQR9lr3OviW99ATXezRL3g+aqTzE0w8p47kiEiKKwrz6KP0FGzx2TLztL7
0nm8DucBpoLYBAIOJ5tA/fm6e9CsheJU6pwj+rX7eG8nuKHy8Bx4e8lNBrnshTVM/bJV4nwHIJsn
uYJahQ0I/5uiKj/LPi/uFQ93vlAMIIq5WR4SSKaeOiRPylzEcEwr18gfbB8ZudiqzthE+LdyQIfL
xaIJ4+AsO4upCpd+5tYHWVWUHIkafZsUMDUa9FN8YAjkQO03lMEXcOC1bzn2TAimNDoo3AoTrrS0
6q9xO65yO7HfLKLnICV74y7U63rvmy2YYDcvnvQ4f5Uj7HC8N7L2zIasfxICBc6ii/Sv4/tVYCk/
ZdP7hRwVWoP+9b3peoEBfWPfiswNn0aT/JcTlC95WaKkl3MmNueqNQXGthDGsJ7pdS9t55BeqwJv
n5jrWlgGcnltvfYqlyxoX81bNSTt8qQHnZfr1T5J49K+UcsATAbbOYxRBPKGmYaqgSzKuND2odYe
P9pTgw/82vk+trHFyVbLft9n7nySep+PKrSyLRP1J48VnxQ+BWFXGOpqV68Uq/3VpvidsssdiLpy
iOzweMuf1TTcfzTJqzL5PmSldgtkx7vIkbntP1dpFcAwdF560oUHD8VL1wpR4+x4eZRp4V+iGMBU
rirRdgSKpSxqYgTIpCAgJ7vlQOQRIclUfbnQS9NUFpmrNOfIT3YA4rzrMoAB2falrUlS40b1+u6S
ywAPNX2u4VZEuOfPmh5nWBRT86yku6ha3NyB/mju+unGFWwyE0V3+nvk/r3bCn+vS5IjqtENNvoC
sL8vsmiwLjj6lndShbqsS2NpNo72GMR2c2+N+dKea6XTaTyAsx16zvpF1hDBIDpZV7wT587cQbkr
9dJ0K6tQ0YudCj1llWvVqx8Qja2sLNkGSTM+lrry01bK+keRkOXS++aVtBASwJlQTl6TWadEIRad
BXnyqgc5CBWG1gh3d0pmPbq9o6Cxn9h7PNPbi6fMoNY8yH/k29St45WpGZgNeYjaOI2+DUHgWQdZ
rXR0mHJQTVFRj2d5FY4T4e73wZWhNtZBQ0PmoPCukUOAt25mi/RjTbAeGUcKv8/ydaGW6JTOuQvZ
Jq8g5buQRqNrTuOjXXZaZvg8Juq47xvf4oQzT/1YaSrQ95dt1w5wCB8rTV2AuV1o6RtQgt+yYvT/
mDSkoiLfehN8dDz9s/gBgJoDIi90D2Xu9EToQcH3YyWe3ye1+H+13JxvfgZSWk5yG9fZdMAk1zyR
fhi1ikRVgWBZUE9fojQuDioQnlVhmtMXr2QHHKWNdfqbYfo8LPt92DCGBnkDAgFzO24E+SHrghdL
QxwGI+nmWRjgWMnVDm9V7K8L4pHgoqoGCdm8+IEQIgIfyRi88NCOkLkzrEsp3HjrqJbADNtOjyPO
Xb4lotbFwsHtLnGVXqI5qayWzaoKWvu70H1r0SOH/zDqyrSBCdQfTTXrTnpZkS6ojfoRvCGA8SRs
foRFiPhF1fy0g+ZFDQv9BQnmbtVnEZIGsangM48NuUWOKq/06atrvakAmL5YrYacWOyPgLyL6Wtc
/pDNfuh9ah5HL1iIUbT3lec1a8VG1kDzVdzQUvUGabyaBJ2d3QVj9FTqVvbFa2KOiXofbGQVRkm5
6Dmo3PRZXyFjF67k7D6Qbx8tWjVVnqMyoIql18fFEYp9ft9EJJBMbTQPY1waL4U5bIXTqA+QHLO7
VhnuLTApLxGH631UdsYqdvInDfw4GRhQSllOrsMkH2ousESMb6MiNXa5qf8ha03dd0jw9LNrBmki
2fZREMJObpXQgloFZkS2O3OTbCfDQsJL2SAI4kxVe4i6aPpShj8CHtTPRjNOpwqji6Vs7gKkxvRC
tMCGhulLMr394yjhO7/WiqY3QwuV51xHOsGom2Cnk/O/Cxw33NqcF5fElfgBZZBCBwmtdnOtoxKX
IaSjRwdlFM5d5efOHf5SG08ftBtvbuqNTrsdcP6SfbkgEOUIvAIcgV4hR+1ja/ftEY9g9AOdYLq0
YQdkmW/ps69Z5DKqwnuzhwiQus/tzglyXQ6185aBd1mgvUYiInuq4xHdZ7UoboosUPe905Q7wX7t
YosuRlRiSL+kmvpM/NL8GZe3FkfuRe7HaGHnMCtyHdkypVD/52p67/3HcUpvfoGu2DxEVffS2aK6
77NYP+PFh+izPimveQx3sc1S86YSZXJnTO4fCfCR10mfgIyk6nT0uzh4mjRvL8fbroklZePafHPM
4rUF4oLWHWBy8HwB3g4bcKHuQ1cMN+QB1qM1Jc+TiJSDGSEM3AjhvBZq+xanaB2ZWmLxSvRQuNFD
93XoBsw/Bzc9p/6I4G8k7qp5PG+8bM2vioCOnuZf9OrNDBXzlXx3Ebn4E6JuWPmBuepwR4IgO7fN
hW9E5jFAWEg2yU7batwbedWUoAmixkp3su2aDkoj0eI/2bTXlT/mySm6AcMfClaZguc3y6k5fhQ8
c9p/rmoE1o5iLuSMIsZgXQz5OvOiN3cY1DP/0icXw+SZnpYcp7mK9Tpajnrt7mRvME6IBAs0eGWv
BbVtU9dIIMmqbsbuzlVcvGDsPH3ik4/JIaDfJ3vlz0B96e1aqzDGCcHYyaGTBaspmLEY8w9N8zB7
SkDBBXqJumeQlKjPd/UDZwltqfA438lq1SB021nFs6zp84jUAgXdd556lG1e2KR7DHfYywjSTEvL
aDY1UJXLdUbVhRtwguka8jJCZF6i3kaqfW/6kfclGzx7GXDzX5wsd7ex0kWHLuj0czO1JcJPRfnk
JOjm5UkhfhicGeW3BtT+X6azGRMXIuu/piset7zSinKNoRco55qvlxKF1glkJDQ+IOrPel8P+yBK
FNSEqALsNjfkz4KN7DVqa0T4JxA72dubigMVVNOPsrds2i9FHta3+piPzyOJldJs4IpVhoewUbAY
VE6AVTtVOwFp5Sao+aVlKkSrTG2b+cgZ2ewFX+LKqZaA76uj7BVhuQvQlHhIsrq+1wkJyOYo0rRD
mHDSlJOCIEcYTFGghc/JlgKKJEo/PUJfY3qfxCHYE0UByjOHnGQhxEuXV+O9rIxZjppe6g47eQAN
yunX+MgKs3pZZC9I44z3VhI+DKFeIagdOiHSdoGKf1DJTgXCs3kzAAg/5XDg/tKm8Bq6AX/ULuVo
kw/0Rp8L2VGDtkbt0FrKdq2v1GMDXHTAgPhxbK2brmvdm9po88egzPBk8idvKzsrVcT7dCRaKHun
JLP2vY0LlNkN8THCuGuTKsWD6Kz4KJuULv91Jds+qr7nSo1VpsnGv5syFLq6A67HrV0/6tGgvdYJ
uuOuhvSXOVcDrT/2MUJ84ZirpzLFtCYPI+21C1RgzJM6IW7o+3dpgYb5PF7zZkXMxG44Q5H+LkpE
xkv04o6J0I0XNbHXQ6mnj+A3jMuUiCf5MnemSN9piHoTPmOUnOQ2dnKUvf87SY7KIEpFM2e2fQc6
djPA+aMqryQMUl7pYZDsbE0Dwgoo0qoK7tKPwf8+99NSV1jl/HM/lnd4q6zLrKkWXg/u18JXr75e
uqMrIFuQIBdZqe9t3obRypeN166/TMiMKV7mVd+uZKMsyKmK4nxdEN7QsM0L974sFawypiCY1hb0
9UUTQY9dTN6g3mShK25cdKZ4VI6EvbJfTbK9MYtpZwfF20f7dWrY8Z0fsB/YGG0m7FXZlcPNcNBk
RU51jLDY9BMk4973+GH1+8pkBr51WgImem66rmfoKGJMgX4fJQFP8pb7JfGU5IY8hFAXM2N68o3z
tSY7ZFG31V7LA+MQzWM/2h1VS26y3vwBDize4V3CGh9DbD7cZRVVLhHV9x8hL5sOtwITITjADH8u
eJ3NmQZ+jdFi7CRXkz+hT6v0psnt+8FGda4DlruWeCGJHEoaD6UwB0WHGVVkOFVwNs3g7gNVBJC+
XMtJeARq6bLunFsC0NmnCe08Xa5hDybCZI7brD8Wef8pdsxmJuaxOhX7WFPNTVx67blK/S8RDKzd
tVbk3RnXHfywZD1yuH2KhFWbuUe2ySJDlAY3ODVL14Gqo8GXj3/tlqOreQrSEu42ipF4l6vKNrmC
HBKFbnUMU1TWPn6wvJS9jTkZi2jwnHU7aUvTcLpjOP/OvuKrwFGJmMCRobCm6Wc5cXt4CBacDdM1
cRiZOyBIuMsWlD50R3pkm+3gBQg9gTpyGDOeGsDHtVH2/1o8IuEmOPrKgUOQPCMYRfoMXs5DVPgn
QYrjxnfT8qHNw2qroWm8UvIMEkNfPgoBQ+faOToQHX012MAlLh5aKx8uSAOsZKdczB+KbgliC02P
eTU3CQOkRJJn2Skn+QpqJEr9pQ3bYiezWl4+S7RCwX6dGrvH3eO3jFbfWNd2OfYj+v4+/i9rtH+O
/Rgmr97bPwLxsj1znevasnb9PfRy6XYZliZZfGITVt/JKMxgN3d/0yRcNyKd0zd3cmjrdHeySdZk
5Ibj699NlGvJld8nZj3c8r9ZSy7zPupjeTnUsqrr8r+vBfMmOv3eJCfKtd7/oF4YX91q3lPOMab3
ZjlS1t7/gr9Z758+jb9Z62/+qH/6gPpRzY6eHX6z+2JrtY55q7QI2/henm3swAzWcgOp9JZ3l+R/
yD7ZYhWzajsyh5B32I72SV2ci2l6lDVBnuqhznGRK4Owu+5QK8J+a9T8wiVv46VPdO9cEkyfTeZa
HH30HEZnwt0oeyR7+drRtiTd2bbyMpPD01b7cyZKU2JD2ghd/rkxnwt3BH4utB5Wpa2eU80+RHrr
3TlhRAGRcadkSPF+tI0pe/qyxLtdDpEdkLmwzgkhxl2nzXPRIDmWXjmdZVPoEi2schyVWt29k5P0
lpMEafbvH00jiIEN+jj2UrbJmV2TAX9KSnfz0SZQ6wxgDbhBfivTUaaYHmVNpqrea7JPaYZrn0wd
zbUq1/Pb30deU1x9et9Cxciixybtp6+Ra0SrShHuUYMgxxkjekx776/tSZwAAcPpAih8fNNkao7K
AkzUAJ/CG1moSYjOoay2RbtGY6Jcfu6Ye8s6Yvdtmd/+MmFul1WIAhCRwmT1t+vOw7xGXzY9Xyn5
i1yHBWl/VEhpFiQsMhg9nnoQDYwCntEI4KIc8eelbI3jTEF5fR4VtYrAsGm+vLbKAQG2XPoSvMCO
v9DdjvNSkWxzAvTanSY2Vz2Iz6MsmjT1jhO0l27z0ZhnCvGWotv4fasOeww+2Vd1WcR2KhBesc4t
dQB7PLde++Qq18vURzMnbIddy2nhpi7hNyIMdqyMOnZWWS26bRdimtS1jWNvEyf7gdLCsLt2jy1W
V0qonvtCd+3tGBQZaMbAW1+72yrxz6I+lsi/4Hwn16/+j6/zWHIbabbwEyEC3mzpPbtb7aQNQmYG
tuD9098PxZao0cx/NxXIrCy0hkMCVZknz0EoxjQGhx8kvfy53kcb34Fvtp2Zd6QPGoyPK8XUx3qR
q8l7EvfWrqq0cKerOWmdQAiTXFgfXrOwp7uGZva7C9RgeC2r4bmF7HgvowbhsKBTabc0+7n3OViH
hY1MbuA0S5Uu2UtQ8x60jKC9DWY6U87TJ0uh/h8TMtjVlHNiR+lBN3pTW0ifp+fmWRn38h7Sc79b
bdk0gLvma+/Q85SE6otSq/Rpz0OQK/64KJzxmx4p/vY3n7ysRlCByZAspeX9WiZNJXdB0taIHrQ1
G2iHnHThT8EZMobgnJheQBsR5n2QYTqMxHeXvHIaYaGFgu6E3bgVJcOtJllnBMR3a5Xt2hp0UPhJ
TvbDxySfALJcQf01hdz6Vr/Q4TG7zuat1CFNS5l+N930H+Yfa31mNRgLFw2/7wO1vQn2fVNflqKN
dyqcyJ90XWhHh3c05MTMSl+f1scEvsirdAWTjepgY1Po8okIQ6O9digN3eNFDyS9jdWcbhRu2Zse
0hzQ+zZN99kiga8tbBI+F1E6+cX2vXQFfJ30cTBg3ifmKzmbBrQr2RP1spWc7gKo2WPpnGP+XPfP
GybUo5ahPkztKokUY6OZqeeCK2joVhvaZH2zA6scr1OxizRLPNxcdK18hMjij5W5kOgPULGjG8UJ
s1Tq72HvupsyDutTPBrVbQiMPF6AxR7pne5DcnVWudDt0nybsszZJLrbb2hSMd58CBUWZh2MZzfq
1b3rxtUidckGxXpgUr5NrUtO8gFYeRV9C2bgbl5Q+p7cZBcFSr3tdTN59vzv98aK/9ln8V8hrTH0
G3h4vqowDLeglKyaw8+fO0R9gqCxMG4YKbmVkwPF59/8VBVgxofz7ZDl3jm23eJrEFOcRRU0edGA
364Aodh8d8phq48VzKNpnR1J9o3bptahCxe+vhI+pdWuC9DMqQzxlWr0JYz1Z1WLlMe2grVeZI21
kZl52zcpi7SdD7/70L85KAuSmFeBj597O0Gpaj7LyzUNPzuUITDva3IInd8g6PdRjNC6wkd9Q0wn
K4LbtIGU6LnNu/qTSsZ/Nm6DUX5SoqCeqwnMlwGKXXpFey9p8UMV0EmZeMVj4BrNY6cPDSXyfCf/
oTGp7oNGA89S/pPMAcxp3ZlQis//JMurbouiMW0+FUaxk24IUz8WaZy5T22cFIhl69YxNFCSa9zg
aYzy8Km0umlTwkW6kj45RKkWA6g1kt3dB4nTAbUZ9yxXxa4TUJ1X1/cb+TRp7PQg1EF+c3M56G6o
raqCF83d16Tq31PnUSIMCrgBu0CsSwEhFXk7KHlopQ9O0ibxbq+VmALa2GYRePE5yDFFPe3vQUYR
0XSfQyTzW5AaBsgEyHgZGQpexTmbC28lhi+1UbTH3uxQAPai5ChNyCY535jtC12q9M2JMnuQg59p
2YMwxJpkTn+WrqmymkMw9I+FFZUW0h+5tQnBublG4q6SWkMnCF42EVbw0881K8d9yWsj/Vxk6GyS
pPxwZ/FL67Q8/SqodhyVzKjQnqD7afnWqf7ens2uVdwLHR47GdF016aiibbRtVlneuj4t/8xxL67
s5Ju3WfBtu02jlMbf9n9a8OznxznlF39DKJuOwvEkqzuSVWGbD1of6mDUZ3loLCHvV2FXhCtLE2g
ERqmzbFPQcKBEv/9gVt55MthTt3EVRfD8uIvx5kxzO1PbFRTGklpakJNROmXZYKspJwsTIP2ITXS
2oPnTHvpUwJ7bqON6Kh16fg8Oa23Yh9kfmndykCUw+NfqlfBE9WYH3mgmF8Gjz0kKF/YZkUGYCBy
0oVcEKutB2lsGqDKZILWChoV2lfvnPYFFfxf5lgHlPDTOr7NxnJWmlahnG/mr+CI0uRj0MfBUQsC
dFMiDz63PljTd649o4gUHsc4Q9uuMbRnt3byB0919nIyaHEFNTKpQ2M/SZdIoh+lkSVnabkNcHmW
QFWuRiuHJynFMTtQN2Gb5ienq7N0JS/hRpjU1DjeZkH5w8MaqbwYEl7ZQxXb9FkmGQib8qvcn+uA
/Zbd7K86cOQpPVppZvR8Dj6yjJkc0fqBmt9HDFZOZY5m9Wxfp1PqAyzht9fumyCqHnpf1Eu7E943
Sv4LTWvtH14NLSatPTklq5Li5q/YrKyQpBoMV8bSqmS+FCpJyqxu0EShhg6QaU8CpftC8QColj92
D+iewW2Quf4ONWn7WpsUqOFx7xCMrSlygspaSHyVYevdWc8imFz8zniRppxthK7fTF+hD3OojfIc
dSAlSj2pNkpkw7zU9trjRDoQatko+5779cEyfOPtvyJEaHmXfOoy6g/kx9P+jQ9gZgDCkIPMh1u6
CGhzoTftjwmZQB+0V7mITVJo3O6jh0jnyAVWRL2zsWNlMcrycMXb17JoK6YN8lOXTZt0fqibNNlC
1gGdZDybykBnuB/1DmXvuab8c5FhCO9T3ai/LRpgrFTS6lrAgPBo1UX96NkghxK48FehFfNDKIPq
37aS1t1Krul9XigkSQ3UOfG1syl99/vQbBHAPkFI0gYp6K/avBS16h/CMhuunlMm9qIMWqBseX9W
Cny3CaUwLulwui3ye7e/9oYTnoZ02kVhZUfrcai1fe2Fn5ElcqK1oSnDtkpgkpHBt3U23Vhro42p
d813BqXGX3OptCHQUoVrEY/DVYbLIWi110FMOxACAj4UPg75H6mqEfJ51Hngg+Rzkv+RRiechWYi
nXr/7GSc9MmPQE5ov+Jun6e0jXnd/bO6r7vfK/sGyYoCkUd0MvXKPoWtZp+CcSRRe7fllZ7byFO4
Y7mR5hCI8iMmWg5iaC5s67o9GA+21SW1I5MuvYs9D6kSKiuRUVoY5Yx0yqEGdAPZqWdsqyzpL1Xb
dZfbasP5XHh1vYRemvYeVY/eq/ahVmsPgGSl0qTD5y/dE0XodV0ghCJNsvgvbYJ8jAOM6EkN0qN0
d3GR7SddHRHScgu0HGbpXds2HuxQmA9d7WkQi3D0nl3m7JL+yhPbvk7bs/TLoYA6DYVSxEmoCkN4
EbXThs6ilkd3lcBxPvDVhtvp8e5LBlE/inmQvrqmPVKGyCFJk27pJj7kfm5Q2peZP/y5jBqVRo9a
Pef9oB+NcLDWSJX3r2Nqvpa5MSt50egMSffn/xla9ParApPwD46g5HCbj9DAgB7gflcRON3rHJrP
d63+fdei6T0I5/OlBerhQYdqZeVUXbYui5y96ezLx6jZFakyUoz56YOAqT6PcJsbc4QMk0NUDhBK
KMWltH3nAT2L4DjkydMwGc4GzdtZFdBXz8LKtXNdlgg3y0tvREzFULMGPR7/p1NAs3eW4WMM+pFc
wLCV0dL32+p25hSKPY0GTSprALHn+6YzNUyn6RuqOtrRJqX0gR11rFPuQD05BN1Bde3siebh7Ak+
AJ+yhuYtpSknNF1Fn88oir30scfJnlLtyPGwfnRmA46p/hDTg7SQczIqDTxtpbepgqA2IXJCqMqT
pno8guY/5eWZfxF2v7n/dUQcxq02JP3tr8tFvkk3ch404+7+11XEOHutig+qFz6HvT6d5VCZ4GUW
JeDecpibX+YJnQ+B/xXOzB8bQRwuzXEI1NuSuFbsnTeFn1BFUM+1Db08pAQnr0U51oJwcAqn4SIH
u/WGS5RTJ4BPn3TYP/x2GazVKHHgHicXKdN5WWx2x5GWnIXM/EV+26FnxbvbCOL0NCihfdLn5xBt
3SgF/jL9rPMQSYLsXvruE/e4u6+i3KBPM6HdvF4O3Xzl0nMN2bJ9oaWqX1gkqaAFs8NPYR+hvlIO
X255ijlZMc0RARuFg/T9ioAQJvzkBV6zj0IBMS1ku8iGIejjhWL6UjbAgHUNqcO0qdF+65TGhZaC
zPgChCYqAIbjnh3vL2nUA9Q28sq17fQ6qZQBBz8/3V3yasrjv7syNHZ/+N2+RHPUNx6hqwG7TVMO
dUnkBa2+3xSy+QZoGPptqdjaXlUuK0ipNqmVWA920FsPHiSXG1N4JbKfOgz2rpmUJ7/0TjJEDgAJ
Y1oa+62eBjTjGHD06gVnWMkuH83dV0Yc0XnRGfs21UuENGVHFcHSJ8NCkJKrNindpUylof5n7yO/
fv4z4xaVXyaVb3nsjMYTYA0EDutJf0V5wl/26JA8elqXb+LczM7QaMD76NfBVlUren4mDujCtH6M
PE/nLUdzug8iDdoTSD9P38T11fUN9Sgn2Z+qm0iHHKx2tUM3DwHKBMgTzpf2OH04hUj1m8k/mukR
Eq2Nk4pXpzfYVZL+P9YV9ETAFzP749KrPlP1tQ/63LOHoEGwjcqedj8+L62rk1e3DZDEjQyPtiDX
e3G19OpUQffNKzimijoZHkpkH46+m/CNh8PkW7CW8wHEsCtnaqxjTsGBalMwbkAp9NAxWN0pbz5n
3dgdvZ5cN29GXJ1df0zew3xlgNsiTOqlDLlPQO1STGp7SJUoPro+/FGgCmO0KX+a0mfPE/JKDsKf
AEMAISY9GhnNKpf2H0H9VD36osqOpFICdPSiv9TR88lnY03zaZ9OCg0t+kfp6btOPUax9y6nbkEx
B714rNPVfU1kZOGyrwKSWvN95BBr9Z6aeXSRlmp79sXX8s39RvTIODt6kd+EU28bKpnXah7klTVv
6KhnmbcJd/DhVZmSd7BvOom6yr5GZuhcaXxv9jQrQdr3j+UjbcYIgI4ISsyxt+WuYTyEJuz5H3dz
YGmPYjAgRoCEQxnRxb/K6zLdyP5iZZw+Oo0VV2inu0lB6XmANjjK6KN1A3NaZeoPM1a1k6CYdJ7I
caJl7ObayuJFtpaQHK+2/Es2jR9NY3ObiOu7b1Pop+eEI/iW597c5wGzStLmbBLr/Ju05JA6ME4v
5OXod6DD9PA0Zq5yvofIq1hHitZRpMYeMgblVL+bSmN9SuFuGSvXeLRnqwtTZwmtFDCw2awaxUJL
oT9n3VAvi0KUG8EWIga/joYCbz5k2CwLuxYKQGa7u0Rm4zwOQeRcS56vt2CPQ9jRTZLviZxMIueR
Q0hKT3X5qfOj18ShURYtsxZ0gTa8eWGaHMbZCrPYu7p1pp0yvgX0U2SCsovXr/kqB6vbMhkjQvU/
l5ljtXUyn5Ovpe9LX/c46DbA5v0K7Vx5qZsKKP3M2v3uk9My3NF4HHuZp69ktBzQTS+qmw0DLvmY
FonZ+7RDqwzICeoX9KIfIqdNzi7tJjtnBAI3W4aSJHCKchXMw0gFg/fXQPUnpN8TmiGc98CO9Opv
ZgyXJuQ2sQMo8x9xckUGaSZvOp5+peNbRyWfG6AnZEFoUaKxyNwooTmckDIaTroW8o37ZWZhhrhx
6dnxAnhkdwv05mkZY6UZCob3NZZvWut0HMjfq9DDL+QtU8DBfplfm2nyro2uPtvQgB1sLfeuchjr
GM5nPdmDSOR/uPR1pqDtvuW98Juz9vTnkKzQAW7O/14L9nalQAmVRJe4VovVRG/GixNmkG7RS+1b
lfJCT+25a63poSgy9i1j5APXEtBQ00Jp9yhW22hhPkKIVu3Loc+3rRNrz1Wh/5ARdCIeKaOJ91B4
3RrBdeNoi7Am02A75q7yvXr3nwRpN660bqZTQ0QPJL0Dcvw3ejU58xuhmu2glZuGHu+PfwZOMURy
pRdDkEQdZxs31jdl5j2Tgztznt1NedXVLd0KiMf84b/HerC7bJGy+SZdETl2auGSS+3X7XS9B/KZ
fNwk8/tLPbQorNSF9tDQGLyqcz9ZS5MWNO1BOIgmwNX59e6SVxVy4z5dypeQbnY0GfKJzxvwyrYQ
vvogQwIxPwI43S2lKSdUwSvBVYyVvLkxiq1ASQSYX6bsozh+sGZRK2/expZuBvJuHniwJStEQ7SV
WjaFvpDTMtAYi0M2wNkcOsGXMUzKraQwEI5b7lRvJFMFq8E46zKUktVACL+jM2mG7g2hNZzaInyv
qSqdLdCxz34RBitj6sWujKfuORpGe5sLB8XAeTZrjeysp/5XOVnyeDxpSvRVg/vuqit2fDXnoedQ
xuPfLiAo/Dkhr4ZqzHbxyG9bmt4EG4K8CgfFPk28T+VNUM8Bvi9v1U7hFiHn8AS6wDq38XuRjcHR
hSHuaM+DvPov33+FDGlLZ2E8rf7/pUMLQ1Sm6+u0RdOjmdU9yE2j7vHLlFetlPSQ09KWMXIQc/R9
yc2notsJKB/OzH/eK1ZHGFhdpBPCwUClk84NNMS7HDQbmgzLQZ0EezYrVnbtVIojdEHiKK+meaZT
Oew7YLg9za6hsmi7VenARLHKkKm/0Gk2J+RElTinog2hQiiyp1EbnxUKiJ8TRzNQTJ37VntMkvGL
NvVKGu264AirXrIa6sF7yiZr28A8eKzmIRbZWOylbfUqRIatjhp4r0d7R5oySAttHzb9Of52WdXZ
q2En417TSsqBaeFTh+8Rn87ZY7vsaqBxKmsBL47lH4fZkq57nDSt1kqXit0Vx0K4+7qw2lcAi2g0
R3ODUW12n1HP49wQq197UKDrRq2UmVzMeOJz/+6l2vRVNDnvinBIH6g1LdSsDpEo92m0V/UsW0Lu
Na2CID7dqqbNXCGV5c44Z/s/wB8qLekPOKIt6FlCjtpwtKVhQ9cfJP74KVfr6Ui/LloYqvceR0Ny
BdJhHUcEcBZdUDWvJBciyreBoAaLmUAIt6noAgEDn5pLyx2NTSq7sFSVJspMNDsxhv5F+uSVENpb
YHrw0oSAip351WPNQ2l67tXyh9dU9Nnh7ocvpD8pvruVAfDV9/tOd+OFWSneY+ADKozNpCJRGPQL
t+6hCZmbapsoTHbIRHymofwKuafprKYisk8aDDNUGfxpwwsjXEmxgiI3qoUa0sBkTY2OwDfYDGne
Z7vObU7SlLPSVBu6bdrcTuK/6aEo6ZrI/J2l6NNKNnW6rugh4MpiSEFo+cwj49sQudVVy9rkrdsN
/ZS/2ZqprFW2ybxav08O+CHJPAE4lX4kc9rcqSkaigGwW4Er78cAdovCG4stlVPKa15j3Rgw0qCH
AjeIoTOSDBhhVVlsO/tpJ+9jpTz/gtB8GGIvpB2XbvHAKqIX8FpQ9s++IAgGtCx+zsor6ct9hQ4I
h9bHRM99Pma9X47DNGzcroD5nLxgu6/CKVooloLt/ujMXMDONFUnKp/6vmm1je+bqCRKn6B3qYFH
0qtuMdKpWegxdgT+4e8rB85owY8ejTn4ebbGTCNQ1NMjTOCQQPtC3anCCc+Ah5DWRitqqQRpdLZr
hao5Up3RoUkiEoxZ1W0yoaafpiy3Fyr1iW+eEq19aEj/9hzj3AxeDM7ANHmF8BdKl6ZzapPNLqaI
eI71PF12TZitEJ2CpKZIkAAcqeyYbJQPYxqBILPnd5/LN+JAZztcZu546V2R7VDTTCaUwtu455Rl
Kte4aZTr4ITvURYnB2lJf5gl9iHm5ApbTA71imfFT4AZEritUbDSBjA0E8JmyTJynw3Y8B6qrLsE
qqXtwpnMJ7EqDs/y8rchzN8yj3Pz3YXCnwUzWebMrQ1H+Mimax3ybHFjpd9aatTG69AdH2u4IA7x
PCtDOFuR4FNDMAktOOfGddC7Jk9t6KNKcSxUad2YnmE5pJjWbHhYKo9moPiPXg7FQ6JrX6Ql/aKM
TLjbHX8Z1pN/C7O6ARHnMuu2Mq4ra//a0dvMw9z9ZFqB2Meh0Dbm6BfvMcLbORX2b6GCFo8dmdNF
8bzqTPewspTH+6RzFwnfxs/1LPxiBJM4tKloj/SevAeKDhe3ORhf81jd17J0mk5IScAx/aOJUqpT
fhm8arGpIeHsimvSWu1u6gpzPxoRyguD8VKbJoSgmj2zxIVxfGhAeixutQJvJBP2p93N84o512aS
hDyYXA982V4Xky/Q1KIeHWnpxeVUcsy0hBeL3fr6tqooL7VOBMupOwSHW7kJ/bJPNp3I+6ZsbWdl
Q+64NcpZpLvsge5pvVi1wlLOLRsysoxNDmBTN97N2EB5QMQ/OoMkVxOI5LlSgnEbAMjci3gKVoXF
4cKZlZNMEszsxIWlHqQtrzLqqR9OacsBtqx4DZ7nWtJwPuamW92AU2ah5itFi+NVNsxMn6N7hbDR
h2a6a0BFDMl06OdBXsnBM+CmsuOwW+SIp1qLUiNp2Trh2pzpkXp6t67yqql5kGfOzIALccEgWQp+
+e5h99j5HkALXKCC7aaYtzBS4QwYiJLB54kth5sd2rW7VpLmuzWN9qGEFyJb6DN7prQ1tiMHnQ/w
w8lHbx/8suOzG2t3CdoFmkNklFbmGPbXrqr7q7xCroqTv9Eqa+kLShWlpEwdR1Qron57D5TRXph/
z+ok2//hJ9N0Ls3O3Abe9JDbxZdayxoOx4Hx4hTZl3xAY9rVWn9TlV59DOJg2ELTrV+pjlkrJYyM
Z/AEoCBgytz2naZugjYOF3De91/kVUYj+e3q7ivuPqOGHNdSYp5khfboJcMFAbX6zfOp9XcOUvTS
hIwFWfEkhphVWPUbIIqZZVx0aEJhGj6gqMR99RpRXEng/ZBrKsPmGVa59koGQewcrwKfx500a639
JADch3qhXBo0Hh/iURXAJOp3ackhqzMfJKBh7gKl8w6Za3qHdB48aoq8WLotTQoU8Elzbby4mIEn
mvZsjo2zd400WcrZLFStSxaoj9K6Lbikbt09h57I124Gks1UNeuhBZKzEXQ7j354BWR0VtTY21Yg
+6/FPOhTFO6g7s0Xg4067YIcaHE11HjY1536LjWrpKvMPG+fasYXu0yRGTYjKLJFWQLvU/tLqmmn
mgL+J+nq/BFKMtcND16TRsBJTvSNJPraVcv6IAcEc+wtZ2loUrL44FbFW1+p3QaUUH2Tu4FZALmb
UbxkheYd2lkBRw68uNp1gJ4Oz42fvqISxqlI9L1cNM0r5WTB8l74/1pOuaRakYvkmBzH47KJjfIo
B/SVq2JRQiq3EPwPh76BGVBvaNM7bcDULUC6HbKbnQ5+UvYTtFbCmwXGCw6hP7l7/pjoAnqlXURw
elFHCq1TnDCmOiq7kzx8yHPGZJQuTyK7W4wNebVCJIvIysaH0qlo+st0Et42jcOLzE7Ds1Vku2Z0
Iqjd/O6tmtgR3UqJ+UTTsJUqxpvN5iU0C+slow38OurKX9KtTiQCgUsY68kcxrWWhfFKnXP4GWxf
O5pFP8P7Brwm/MW0JifstP0sw6Rfsq3JKzmJvsNnaf1GrzYvl5PQoCyDsdm1Rt4faI3uD00QfFxp
7fC76XU9Gfo4enKryfFQHgJahOTXe1iN5T71u/Gh6J6pYXWoB847OjsCHjaVE6/f0eVtZtfPdZEh
aEHisdrHZUApMjf6TQsohzeTGR9oU92DPwiOPZzki6b3+4e89d9dGi3fQUqOW5pS+OE1XoQqkN4s
0JwKaU1MmtcSSAd10+jdzb3xOIRhA3CZVR48BavOBUg7RuGz4SNSNepDd5yGnJrXfKXOw913N9Mq
84rF3Wa9a2b6YtJfijprrolSFLzuSwERUrzUzXH4QjIrhs3PBWyjJmzs+MmnLaKSvg/gIK6D7jlp
QNa1Am7d22wNpaywvYWclC6tjy5JaomLD4ipI+MYV+WWJvesekSotlnoBrTDbk+JVA4OuMKlig4j
Wrnl3zFI1e8A155rtelf8hzYzQD17dbRjergz7RbRfxjcu0EQlwv4LU3zTiZ0ngzprbfCiPz1o0W
R2sPArtVNznBQ5Wvajg4r3btJZTM7FHbJEqTLdtRhA9Om+FUu/itHJScNB4L5KClpnJAmuhx/h+Z
rbOYd1lVZQdvCZ5OCZ8gdM63vWi+BoCMjlplbmt3/lrLEpYcfk1M8ttf+D+rXDEbrOPEClnamlK1
2nWu9eP2ti/q4jt/J9n3Ghg1Gjv+aZYZ2QyzhgY6o6vZUSrrbM2DvErc0DpDxKiuoJ+xlmk/pdNC
Ou+BnSt2VQjKUvp/C/EQkdiCnfyhxrqFTAG3+i2k01D3qWzUZe8zgUkFZZh4xDbp1C5IPkODPxS7
IbenvbSMbnTz1W3CgBqUnVS+q0F07XngxyiGbZuqzM9iAk8tNADNPl3Cw0I6YZ7iEqan4TREp5sl
JyJzfIMkA+gW9F1s85P2rzw5OnZZ/QidiqRT7AxPUKr2W9+PrP1ouvnV5+G1Qvwg/GI49V6uSePy
MSlKfm8Q96d+8lfZjh2Fcr97Sgz3R0Yu5ShdFtnVi2u7e2mNyFk9+TY0QDUUqutyqONH3f4GDld9
1KvOX2vUZ1fStNlVLhQD7eqo1f3H6MwG3XpM5uuhz5Sj1phbZfDXwqiitz6enINV9/zqi65deoFm
HagZI+8GdSacdgo71bZEfC0pj51WUX9N3KsPpcTBy7vsUDTVxrI0c+8LpKpUzS/2GuSDy7wbJrKC
EQJhkMOP3q62o9fRdKq1mIua4Geb0+S7zqpy4ToBWePDJT0fouQwzSeku3n3BfV1LJLwNqfNUf8z
9I/lpUdNswjnfEp49BTn4niKyxOcBFiyHmPEqOMpzE/yKssNavjSBl+WnzhbT0cnQ+KVML/xQA3e
J29r0bbZa5bytaeDvguS7xpy2GD9x+QalG50rEL4yBthZ2+ALa/yFADN3rvDV+0lijMArkHs7yEi
aE4Vmo8rLR1hFg54usM0V579UeneMitYtF1vv3RQ9V3bbvwsowyz9naxAwudNC0O1SuXdp69NLsE
8JCjFY+j09DFOHq3KMqt1cZuQlQ3ISyLyTru7caML1kZRGtlyq0XNmVgPosh+2son3nnWX+78fhS
wtz9XkXwnimFSG+r1UE19qRv4gvbzI/VlR6lPKeDfF4tUig9InthTsVbkon4mWblcG+J2NpUFi8k
McEqSu/yt6Kl+d8pO+sCebc4J4htAKhjouYXqWZB/mWyVBOWzqI6OG7l7YYhoTsq1fVVOZrdNW07
ZTvz4JMASIqTneTqxgMg8ig831halu6/OUn1HRRW+VcI7P3GzjOo1LZaIzoYwTjTquTske1q7I/d
4PRHhRMUheBpLy0L7BbaBUERl4t7zM2+zSEZPxzlVK1pUM+EEARI8xYk7+IX8CPUPdppfmeFMCYx
8GsKLzZgOzfKztK4u0OgCZdwgl2iFq6+/WNCBqOjqq8GDx5vd76bY5VCpRoVhfsqibuGAkMTGUve
Juc0dq3XII/rUxTQsTOSh3xNjbLc2UYHZf0860HptS7iydvK2aip3EXAc+IoZ2vHRdrQ1R9qDx7l
KMyTXeLwpSlKVBdqPUSaZtNYkPIADQqdtdfQTZolWXcKiursQXAVLFuj0K++BxSkjB5bTYtIdjAk
sGTEsFteblGZVTySHHSOUVbTvD0p0GIqtRHvZbBcyyEICaDGNDf3uxgUsdZ9p9srG7GwgEdRmG1R
rSqWVACbM7VW8EdzimnqU3cdw8+89iEy+OTEQ/MwBt2a8j28faNFBSztXX0vgxWOegdDhUWvgL7w
5Bc0UMOX8aNxynB/77eQO+XZb9p89tJ/3zz/8ou+rY5e7O5MtLOOcpjqkDLOf5iBGescelyxuMVZ
jQH50Rw43S9/W3h3xm6hr0HbiYW8uZrD3lKii4UQwM/iBMcqexkPsVjK0oIcJnkuv9cl/tuWobJa
cStmSFsV5p7ue3efRwFlX9eSwvXG2Wprr9qOg9MstB6wikYt9+wnGu1e8hINe+OcLIYg00EWV+nR
5qBHt/cHoV7wqoMv+hd/HvoyAw07FvJ/ULBt7gR695XSR8P+tMkHfrhyolIrFIW9XNvn7HavbeS8
SPRWldS8HizzZsm5X5acmyMl7AvW1Fuk7P78FVlFwl6DsPDWsicX6cjdWEfDVfbfGmlfbjwj9FZy
0hZCPEGKJeduAz8uVKShS5WturbfdWffjj7JSbkmcRBLzDwzO6Ls9oWH66c2MRSA/fXHwNaOJHl9
lu5M8W2VfLSmLmK/qWd5duWs5wZUQ3IetuF+0wAkYOt0k6D/LSHz/yRo5JRM2GRz6qaTpazfEjjy
knYP/0NtxWqgGCMVVcJXiTYNdanY4jgTaTbkMp04opJJNkVeepGgQKWOMzSX8rfT2A1sK1TckTiv
9FnI5BeBkKQSupvmzEV0ZyBSNMBUaRI6Sxkig0Gz+WAG/XEl27oNVFsfDPN7JrkHpaUW35Vfbeyy
vhPkP27chNZHtGzZ/sf6Pzzc49b/J+9IWaHVXGgw1M7dRE7jAG0wHMAKXLVJ5J47clxZkIrD3d+X
Fnzrvd72G0NNhsU9+H4Dbb7LvJb8iQBB8fPGmde6C1Mlyykc4V8QICqWVLNo8p7NrBkAY85XwhvV
XWUnf9HphiaR9KXo54AVDlFlD6I+QXstDC5Ba6pPKQqeCw7xKACVifZUzROhWp6q2ZIRrjnqqzTz
IcKaF8iBksaiaKlld0PqLqu0G25JELvWX5LAcA55EaKwUAq9W6ulUa5cVeXoC1YHrkSv2lOkIMWb
68Om80uAWZKb5nbJZ/N/lF1Xc6U4t/1FVCGECK9w8jm2O6cXaqZnPnLO/Pq7tLGt04x7au6LSjtI
0G0bxA5rJSuyDcHbbFFsSLlBuiF4GwvNTH7Zo1Gt88MK/VjAhezwYCm5xEh8kRZnscadHaKJIELG
cX2uZK25x6eluNAj5C04TzeZO79DQeaOHjqbZxDpFqSYTgFYYUmCa3V6pmaxIyP17nBAafUyv+Oo
WLqR91ubAumWeek8uOuzsqUHIjmmEkwUtfsXIBw9gJ4ePXl2+qgK7KWqlKo1hi7FSBvTRz0HoGQQ
Jx3a49PuNnftX2t+jxXLqWeGeKL0nol3yQ6ohPgWL1DnjDSK+7TIeqR8Rp1awT6TRqkts3clu0QE
dCS40pB38x+LrjlHKsBP5c9eBzvYnkQq3KcZDWt5fhbWiP6zZnenAw3050YzGc6DYfUI5DAcBGRW
gMSozA5r0P9VXHMENtphj6E+AYyxw09tNrXkAw0ClCZAFwHfUyYpeUlnoVHHdJv0kaSIm/Ejeo/P
aKQIcGqbEvytoKEcR2AC3sRrX79yjpYs+qV6Fe2sD3YDwKD8VmPREw18DuOnNERIuLQNcdgYiizK
DxFH3mtjGIF+ghAGshivO2noXvLcCdShFK6igJbVdhck3JcLSTnFASiO5cCQIAFzLsefmWT6oAGR
lWadkRjq/c9SQznMRk9ibur1gxngrDSOqNx+a30zl4k/p4jooGwo9OUx5KcdgB5uyubvOVjr9swA
5hOasrN3zC7+s4cTgLquBN9LFTqgDzZRnwIWweEwtN14CQzdq4oOvV7JlCHF3gBj1JS4CTSIRvBr
04mdju6GVUV6gMUOWIfO8oZp1W0V1TKrEt+CnqPB5ddlTOIuADc+RcGn0PdqgfIrzbDaj8hm+GQl
Q8ucdw4KJ88KsrUcLWSp8+SyIrtKUdRBfFmfRATZGkp8V3y2roacGsxIR9bANQH7W/kuuLhQxViD
nTwyHhqrYw9N3vHZW2qgiwED1wdpFnTSYAB7dfZIZgOLjvlkoChuQPB4R3bawtR17jdOgo5CuZCG
qcziWcLdfIuWssFrBJuRYd1xlSuf4QCz5/Xknlk3hR8sJ/jkVGP2vTRB1WxMU4kyrDj7PpfFjiHZ
gjhknNxAU4UcLYgCDrleZce6DFu/7CbtCoI46+sCAHSJqQlkXA1wxfxLbxbvJxuFqUacgFsgq5ez
U9SxRzoagkjv3pmApu0AKbDqmRX8dEckCcmBzd3OEY5AAwrCSESLI8oIjVo4LwH9/0VHMwT+EUui
glaSyTFwxLPjptJ1s1jtaiBYeAZt6pHCdYUK0M35H+MwJWiWRtiajBTCI/HFtkb7lEfG/phqlLaT
u1LTQthoP2X7536jXiCXwIsjM53nwChFR0lMdTsOdzQNOvsQtEF0nlCKWh9UGPWtdcoqdOd+mZhS
fL2QuWs4WtxoGpjxtHeQ//CqxkF0H62pzW2WA/APmltcVVCSbKaIK6AOszyQD5mVI4nrYGmgTo34
YULMFEFtDEYIRh6aAVr8H7r/6hehogtIGdaRtgs756/FFs4BFS35Q9/i4ODRlAYThYQly0Hnarn5
g9LTjHRLE+D8nYcnUm3Xk0sXW4DvR/oSCTlcQ62l2UiXxHHKyxJTvwp8cyAVBuw6Z152Nc/wqYDS
QECYYIbCFbf0aEoDsgrAWAF4cCmtSv+mM23jyvQOmdWuv9UZIY88PUYtnHKmtbSi5Cy/iOEnDqG6
5gPyZrmCkNabkny4GFQC1ssSsKxiS3WmKfkYeMvvRI0KnGYEuQJacDP9uppB5OOhgbbcy6bsiz0G
/FIb7H4ofxXJutGpZbQLuWx0WQ/aZpHkQCeS19ADdJKD0eef11Rba05T7oFdMHq2RMEQGj+FORDX
684pHlHlIaEUZL1YvRir4V4nffpWnNp2cgACKt2kinaimTSyaAKSDugXhxQhoHFwEZhOrS6WSLTp
tU6M9nmahdMCKOxK5hp5hB7SNgGagg54cV2bAd8flRpD2U5h43N7muajxbM/gTINC29wUhZyePZs
Iw1NRaAUXNeQ3TYLIDtLxDy6Py1eLLT1dBZgZv5542QFOqIFYFD8i2gwZ4k5YqKwAvX8sKyy+her
HbeWTEtyL0E98AGI1d21aW3A0Y5pv86SSjMqj+R1SvbFSszKU/5gkP6rE0l2ICvpVxeSmxFkFP46
lbujX6G7Tk5ynucpvvSuHe5CJ6h3k4xmDJOLJkKNYhwNMy68QCKPLH0zANRQRkBIBFrjfHYyHMWl
vozRTQLkzH3NRnFVgwgEqtWH9CuKYcLjRv9bESXu4kpLycXF+ggFbOt6pddcG/gRBrpkxyUFLHZs
DvgdsEVzbJoB5bRGBA5N9L27uxj/g7s7JUPq4ZSZABknH5BHJU9cDgZyiw/hVOPzU/JvSpWlOfo1
TIvj+jx3aoF8ETJOvnpsA46rXZ/5pFvfBjR10Uq5mxMt8Tcvh6XExxwrh3o369V047gA8ABqy3OR
Fb4ALGrCoWKZkPOBVeC8WOxIRlWB45V9muwTaSbdnZncJz2sjlky/SBr0aJ6pQKaKGEzFRK0iWao
6wRDLaB5gNC0gMjaByoiLgJqvRSnJrT6eORGAyE6oZes8B3TAP2ZxlAJio4QUHYwLbzSbDGM8Ir8
lgQvlZa7aekUCcp8aRUt0EKz9Vod7dqJjWYHUzZOSLiZdUa6JY+Dy4Q2840+kgvUqmriOZrIMuDG
/2ogF7V2Rm4EeYGh2quLjaJKTmhC/kE1P60u03DW+I3qg9DoMoKDS+r0cvlGHgvVDL36/VZHG0Sy
yggx3bs9acGcAd1jZgk4rgCHhmPf8qnT5xGghfr/qEsaDCnBYUjH5aBHVfwtAIKDVzFElxF4KFA8
ANrHIk2+aWFoXqK+tRALSLTPQ/nVzSQTAT4e5BjheBTIAX0If+ttxvckrT428orCJ4UaLFpIMhL9
z6uVmXTr5spHSwNnvYzSJcBjOGpo5ieVAL1ksF8v606gLPPWORkz0K2eZss6aJUNArLQ7dmVyxAx
zWgA288PMPAsB9KPVvnid7fkH9PXRas/LRW/7qsuc+dDV+xc8QOpKpTRytu52/vNJevqqQ9DtCh+
NGwUX2na9KlojPAhQo7Od3Kj+g7cHCTQLSZu5lRYn9BkfSJ9EWjoV3cmZwfCHtQC/RhBa4KuYRRW
2/hgl8gq1fcgcd7VDoBxAefQPuo1A+WP1Fttb/tBNY5X0X7MbJ7utCLRLzQ4oA2/xKAQzb2tTCbl
qcwpQD6e1yifdQ8lk7vN4+l5Y7VcbRmq696512no+BE6GPzQmGywtSQO+j15sQutVgC1HDoaqtmy
L6NT9+CclkqSadZIC80iBk6r7Rqy0GB2oPHdmt/cktzBzIJqIh3hErVOXVVte3dVupWNz2peLHc4
I/EGtvHeuGSWYVxMfGpxn6adblg52AJLO18dyKuQXmRXIs1qXTMuNKNhXUfeAZt2Zt/yEy0jVQvA
DXwKvy4hpd2KBlV24DXUUYTpyiJNqsykGVVi0qwUNbsocfWuqHBTrQloj9W29VX70VZKVMvthR/r
oQlRd436UOUWGhay+LY5+DPKaUowiqI49NCNbXwNEq0qPXNg8dWSAylZPNWlB9RboOyTwkA0+VCY
w4+7lWoN6nT4s+O6/93OFboUryhN4Shxmb51IVJbrV2/w59z+YCeYpRaNHhNekou8EeKuGGsHZTu
zod2AFvPugO5uFSiQVMalgDFsniqBGBAwQWytv877+f66HRt9oCsHhqFZBMgiQNblm6HpGP2wBu8
7af8TAKTmtl2cLwlPz0Lc/Qicg0IyNWMYzLMOsqqgLZpOF5X6uXDFCNUPYpJ+OrGabbePd2LDF84
Gb+pm727+aBAKWUSd8K/U85tXfe7Ij/O42zcDJD8tMU01tUBjbPBDtnP+Zo3fVl7NKUBBdHztVRK
ksniVQmfrspps4bEdSEwsefVkZSch1Xt3S2/0242WdeHrEdIRh++GYBuPHLZ05MuqNGgwZRFgwIw
QKuhIjLOBgBGd0py7KRuY1A6clH7Rxnbdwu6CirbKVAsgcFqlucBvchhh3Q7ZIT6FzQt6b0X1Hm5
+sz5gNIN5Q6gymnXWSz1DTqnvXlaQz9fiKf5jIYbec6jY1zf/wLRqUQ0w4kzgveWeRoLUFw0SOHc
ZlT54HfBwmqahmOHo+FQAea0aLLVBzHMFDSjL940W5eYgPduPendZsmz93bHOK+r+WCh5ZJ8nDSv
0fEntwTQ9IQmvO6za/VoDCsYSmLjBkDC4WAvoBet3Ohx6fvFNzJ0mEZgQAY+Wl4ut2EOhTgg0tIh
UGuiuSK0OFD9wDh3y/sIXnrTIVU5Dl/WTcjSFaK/FHySKJHYmK5Bhir/bgJtB4BhcpdYsvTNWX1O
rAkAB3IYXJ6iMg6V2y1IFjqPlHdT1vYM2gCdM0xHdF6uKcvyeXWKLzEAAw4CdAJSyadHHPfYldzI
+LxeLlMXNUGtdurC9EqL1vXkvdl+6IARDXaDAwoFkU3Pl8q4gAIXb5RfByQTjEsjwmdDnTsv3v++
hKyogDLx1qE165y2I9u9dkrNq2UP7Mjlg7zMOjzYW/mMJ5lmalA6m94AZFnXKJOQG81u5aAGKPeU
/q1tSPcfXO4u99Y2TgaU1bFP/0fGO+e3p29tsV2p09uMtM2YBZ479hl+mV7+Y37/H3V3ybFBp2zh
VLZXZEBcQedzfxEg1MiAXAg4Cet1QB8KlEomzxns3OA7kotoOZljA/D+63Ykk5lm6hJqn7t9N1ck
n41ucynWV/ZBNEB4kPepbuG3lySX9QZpyd3V1eXWf//mUi0y9cAY0FszjD2umfUJJMXW1ZLxhkWf
hrMlRoBHQFIDjxnao0gm5+51hT7EsPy6bvXWF4ThD6t91ZCXzYd199AoysbDRwJqQAIW79df5ZDh
9ENTGkp5OKnlYNDvCMkLHZGUHXV20d7IxmZdOKs9yg6M8AfybFgpLF8totm6E216t/+AAhgLLFg+
r23UEibITtFQW+x59u86VkcA3iQfPgX/acl/3XrjtxH/X3e5WbsR1VY6OPz8ONb1nZWEBwS60eSs
DwDHygXeFgCnLgHTVnioAAaCtpugN56m5JMCm+q0jO6nJQXolTfMGVLacjENlgCZcNsC9knp1l2R
ix7AVGU4O9pLC20DBEZ0hbb4H0JSxa6IQfYgT480tPJ8t1YC4xjWoA7H+Jt0vTTUCc48OyH+xLEZ
9PU8RkMuYpqq0deSsd1mGQJkkYARIY3koVOAtwWGyc2CgdzIQDNCVqZVv265thG/Gsa+WI58zH8C
HwUBXTmwVG8PbWt9A+w/eHC0AoFdMlTFOMQHajJYtVyLsnUN2YP6GtQgOeprHn1EvFU7T9owS2hh
oEdFwj6mQLU4AjApv/UIWN1CrUZMMss9FNvhd5l0ZEVX3bML6VbzaLvpPhgtwyMfd9ZAu6o2ozVK
pIXLUv3ZpplzIH2qIwjVcxR5j4mNCkXuZv2jQLqsr5bqqgN0/dFBJdkj6cN2HG4a0Lo3ejLqwgEh
Wwz6KbWgsQfBJFSrsWvRcLJbHeWmthAXPYyACPxrzkili8ig8kgkOiZQblHzBWBe5JeU78ZNLRV5
8QQuwu4YDVUNdICwBvfSy2yyQqBFgQzpk1XnwYGs5Kdc7nQdjsEOaIT5xEz0s7bawTCGYBX1LhRP
ZLDKNgeSeDEfSFQGXpvnMTPCm1LpdrLcHFA6Ii3qpSVzLhQAoxkNFKhyZbSKZsqw8QtNZwHAp3Qk
n80StY3aFQeUCAnAqEKTAbWTc0erDsTHPAI666GyGACMRhDDGwEAKVB299TXRoaIQzEetN41L2mN
Ah2jRPuVR1MawNGButTXgRxRjfSsU+vKBsQyTTNFPukKDVkxT5nVXuitfrHQPqg/KC9VfG7wCrjS
EMiyBMvJnkXSGdxoDuU4/4/NXDSAUYMLGZTfW7rXZf/uu14RYW+8YOV1QV3X79w2dg4E6x7mVXer
ivAnSYT+jq6UJwt4fkCoBO57jq9HfInr0QoUn6IJ4R263dfV5B8yVI/qmpgutKCuk/hcJx2wSVJr
+Zgt4LWzs+oICrv0fYB+2qc4MBAPR4fSd+DVcr8NW9wW+HQ+Ow2gAcaCfU9TZz4MJlCqyA1fBl5Z
Ts1Xs+161FntmBhAt/3ar0OJ5jKeEbgk5Rjxl1zyXVoZ9cLhTs/12ienO8s/pvjOOQetFZ4FiFZu
NPDXmcHauPNQMA0O1xBlF9LARqPLgEv1OrXzDoQDlaP7HbBMOi9s8Kl5Z6dphH6IC0jd/cgQUeeR
rg4XnE7JXa/x8iPlgg51z+hZBeAB7LP66H22nMXY1KhzBzPhg1u7qESJDfyuSryrYrDiA6p8rBXg
inQr4FUqsuCGtgFS0bABvUKXSAK+XbS/3iFk/X82dZBA1ncdi/4Y3BzlW+Y4fi66rLzWgRuBnFBO
aWgs/FXfyenQl1fkzDofnMeoSn91JAOJVQCIpgz9Cmu/iJWNLvoEZdcICo4StL/Vf2iiFu65kqB4
XT1x9HctAdhCqyReHQtpmYVhox0bjV03Wk2Dg87TGtX5x4Xw9siR9kmANXlgoCv1ViqShchM5LAy
nCxZi+Af8ZpUNrrHgDZeoB0IduIqWc0kr9wn5P68lHZ5ZUghf0BqvNCm/Iu/ZQPnLxPA5mHNdKHB
FIOL9pIWtdYozExz/FdJm9Xqzw7KlXQgSICn8lllSTLJRiB7rduhPu95tSsMbu5Xp9/uubmEEtcb
AoDhdAEgpg6mlPFc0Cez/DymGQ0jfUwrOX01t/ITuqEvYWWmWSb3oRlQifBxPWd/AGKLr/vTMjKq
rTarSFQuyQJqBa3swTTqdgiuyZID3aiWKxUb0MyOY0S1LJO5R0vvHzYu6WwNz+ULPDdGzV836mQ9
w9LPptcmQEZLeCTwR82GHhga0nTvS1cZvzuTTFXTbZALbaFuY55zC7A4cjEp5wQQorEZo7ibNifl
5ua4yI19UwP5oBFFxPdVnAAU3gSXxlPeWt0lcJN4/Iu0aBNCbTkX6JI0rWzagUK8M8InsqEuq78w
c3DPs9ZGQ44yKqDeXIKq5g8xSiAeugpQORUao1cCFw3VkYDewgDQMmDPGsYDkbXERO+y+vQRj0Cr
isfWGApwUMfJBfjInkAIufK4bbRXcDS0VyZnStyaySdm2QRGJx4DFkRHZm/7nEmS4Wsa2iC4lo8Z
9YS5ezLl9DwyRFh5yu7y6jNw6/MjsNLDG5C0wxvNNmKc4Z2bdP2yz+IA9ArKh2bBiBzjTq1xUeBq
zjNQP7DpuqLHmQfr1OoRR7lrNZ+6btQvyPTpAGnotGPrmkeSSD+8GpWOZm+JiNMC2E2Z3/LZ6Gh/
dQdq7b/r1ttiPTgduI4CU5ShgGmSorkUyKUwL8qNgAiiP5KGBooVJ8UVnbLLqlYBYGzigBTmcSgb
1Auw5kJfCXYWoxUSNNueRl8Y6ltEfVxsvjU6ZAK9rMCh8u5D5u7LRX3YNE7Er45+IA0NRpoBrwx4
bnaMD7FNMDxK8uZc1Cm6dX8TeKcFFKHH00UirwI+iP7hmSg/BxPA2+jfa9YjkuV11Kw69f9D1ldf
0qv/01e9UoFNtDkaPQiiAKavX40MdL3+Oq31sD7TdOyyWwQ4m9NkNxN6iqTnZNdC84Gxj1KNOnjR
BpWcAirD8vlcjutOkQUA2kkWYNFKcBTH9RmRSclwvwQnfO0nH8BXrAEbOetPk6yxJl3Pu31aNtkT
SWkr4odMCx5JAvV29RAN6J13Z/sB3dP2A81Mjc8X0DNjV9d+ANvxs97JBjRLsKwEg7Lu2+9driO1
IymI8x7VraM2dzcmRTxxP5iGnb0zwIb0hQndyxqr/8SMKfgYRjo4FeCUdRk4brTpMy3JRju8sXTh
+KCCEfU9wFsdp2ZHVjNYTk6Pfv8SyI6Dx1rHvgFJwb5ZCb5I4wTtDBBILSyru/cgS48qMCDLBMNe
LSWDWkczQ2jlKU/FB5Isualy2/iy1Aapj+GcNluaMbukJki6ajoy2oX2sMRAghE1OrMigKMWUkXD
yEB6z1EccCBfQJmiX4imgBpGeqprgbwyHThPuicntgEX4Ub1e7DYRkEf+Z0G3myh13+k4cJALfE+
B3uYODqR0x3yDAiH6CyYH2nIgKQEJrQUMe/eaNlRm/v5OpbsAtx18cUqm3OoB+UHYM3gj6EHFXts
fXGySDz1C/tCPhrKAK/aHIEwfWDiy+S41bEzDZROyR3Af4rC3k4LTrrQn6ZwSc+FTIjQALyqFHhi
7KbjPXoi1Uj5mY0LavifV5AhEsutsu0enG+veiMegOlsIQAp9KFBH2NZiAfHwp9YAwCKITPb3QoA
QN39ndGdrMAYbwQC0EokgKwunNOM3iXgMkpMAFLmDkDOTQed8QoZgBeL/VAyDp6pUj+iHBCE5XGJ
mm70P6RXGio5C7KmNkDhAgpWK9dCv5tQCFX/nG0BhFfkgBxnMXCgdI0ruqb6cEfTRMo0I3NrRw4o
HMmpxKdkmjHNu1OSk1oj6gHEeFu5MMNPLS/Ko9p3c62+SdxznXN/7tJyPpjJOO/n1MUhJJvQBY3n
IvJBayJ01NiZgw8sRy0Rcvn4TsR06Ut+2cqribR3C+6mZKKlgs3NHhgIkXe33936FoDwzxfk2V6A
KgBF48FyN7Ty9TzZxpCjuByWZ/ktnxfdv7uYYOlZ9/93PzcQqElZrwn4gZ1rgCPnrVugDUsG5Fme
BR95a2eHLM75yUK8a+/EQvg6PoRRmOc8VrF4hhSOZJvOkBUMzUzAwuqG6JRlZg4vdOxRmx7NQC6N
HiCapilHK1tyFBJwPna69zXaQx5IYvUQn/FGQt2YNL568NL8ezLHZYcu7uiqkDhpRjoD1TyA8Hk1
D3X/MalMfDcO3Xx1ynS+Lp0p/D44hS0iV2hO6nqPpqyLHxxzECdAMofxBaw0HXq7i3LXSJarOW77
i8FdjyQ1mJIc67ciGfA7CIjMbECFYSx7ooBDAZDDCUytLUcX/WhfrSKfHoyhCy/oeL4OODk+6VUe
PmX1ZBzNUcdHwKuOZpqIC5Be3zbqwnCiPcsAjkQ9lWunZdmNlp9P6NhdZWrHBNMZKghlVy95TmF7
iFyc0QFM3Z8DgZpw5KQfDBQmAs9WTlcZl30QP+7UqaRijuVADhkO9nZuiLNSkQcZSWdUWuX1fclQ
efayLRm6uotuTRZ+sZI/EO9CZ5gTuk98YcFOC/Dl7fazDRzbUffTMev2dtb1HH31rv2oV+jymir3
RhL5xUOcnACi5e4AS+ceu2lYLrWZ4QKnXOuQLGiXWsebD2enjAlnzyTPQyYpNcgwsi7whRmAsSWK
2DWpanalmYXWEjxlzXivdGSIsxI/pZRGUuT2dOwq82KakwX+qRZQ6EctdK134QJuBM8psy9B5IRX
0oFRwUKhGTpYEcDa2ZbO9gOBqtgWAhRGYDG0TY2gQ7OQLwIuoC3wR4QeR/wlzoBeeGicI5LN4Ohe
lvkruNx+myi6yxGRz52cTmC79jcrgdmZ7rKSh2C5A6wFSpCLm2ak5QFtyikqN150ZGiABdGhIB8+
NIi4KW+chai0mbLTOAZB7fEAINAzTZmcmhUH+voEUENZs9W2Cz7RaaqGVJZoIYKKOi3pQyKfARbQ
uygQcobR9EYnyvBMCBMfZ0bul1mIH/frwAFdhTz5q0wz7pbLBdgAOCS2xou5AuNOXHFxihhvL5qO
IUVNO4AptL69zPjnXWi2KslOnqSMnBhdr+t0s5ycYtpJ+dN2+CvH9upyYXTQSwTpgyYdL5Qcoxn9
WGgWveYFleG3OnIpnSF6zgtulijxTUd1+TfNYeu4fm3WDop7XXbSbFSohODx9OnHZJp1ae9pWlPl
nfqB3nnRD5MsDZXQvSkj+YffCjLlVK4nfw0Qzam5r2QrQnEJzk3n1ZsMq89mYZEe2iCxr6OVt2D7
AO9CyMMTapQn/vVV1NIw7j5ozPxhBA2adYSeIOjooCLM5i7iCxgGHd0SqxwWUbAq59gANO2UIoQT
tHgNKvcC+BbNKmtNAidatPobQ2IenLH+o2gCv5t70F2jw33wuATWX6d1B/IEC5hEGfAMzyRpSFbd
ZidlA9i3MSVlMlSpb7tjsJsCrT4ApjHrkcMcA82npk5q56RZgR/fQUzgwlMG1QqqrArgDPQs1Wmw
7Qr4w6BPnaa+3ke6M73LmRsgjo+WwCIwgDZmzV8JOXhsA4FGOgknzADqw9DCcmvK6kWHJzN6W3v0
gxDYMI/Mn07XVAdU9I6XScKjDXKgGek2onLRDOyNjhisMySOmtpB6cI2uw3N8gVEyP0NaDOgk5SM
I+04xX/GefdpHszpkwV0v0M/JLYPxPYSeDfa9xHv2iuAGVEQkJSofkwkJQjJaiCf+dXRBM0uoFWS
ya/rMnp/1PF6eU9TW1+i9+g4OKPzHQliaXWlKm7av/Dmz7umPOIQz90PneWA+g1xtLbkBoqdksY+
AM0+3dcRotZ41QBqc/3eToJwF7U52onp85q+zHFIAqH68/e5/FRfbe4VDfjNCqZJJwB6+atjgNnq
R25k9WmjX3EelN/m9ECwDpslpOvjY9FxwNHZvDB8XtbzBbgjFU6R4TIDRqKoEY2WWpItqVztpFRD
HgOdZvVc7eRq03p7NqdT2ogd6WijGZ0poCCV25FMG93dA1l00Zj+rIO+GMH7rl1QbSCzl5Ysju6a
9nmmdIGZ9zuHaTpSw/ieB/QXfIDkqZk+rbnTkryayIuZCRYEOQ6dOF5oe+6wH5bjJkejdpobag98
Q0NjMBLfqMGpw3OBsgOSGtvWgNhQA/WUpp1WHDQWTlcHNDYpCgZu+OpxgN6PoxENCWeS3W3SdyQG
RTxwL2lM9xqnKKuXp6X14IRUFWpUy9n2U9Te5BZKXJExqd/RkDlufJgKwIMrXVGiOreYUEasG0+k
NqqvQ+T2t6kFgIi1hM4+Br8HymLH9gFR0PaBDDQjHTIZE2rIHfxVwWPjZnTTNIHYYTiOWvYIBkXr
GMo2jph6OSSc7NzmH3Dwa7DF2/qCMGi59AWiPf6A8JtOEg20kdyD9OCtG/y87c1dqwXhDRj0bEGD
rYvcg5g/kA6FYFr7QNOgtMB5nhaXtgfjkZkjzkwDiU0BqBQcwv5cMwWFjVo+mZeorQ414d1a0ScV
lGK4k0EZbVxWefWlZbTLWMx4jwKvcdkNWvAzM61veZ+yL0Bwr661bsZ+VHH9y6BPznGx62SfOv0P
EzjWt6IH4t/EPvMRTeMkVAB3Q74++ExSCyCtD2lSLQe7GxFmlu6kCydNA1RM0p5CvfxkoeoF1PMz
SCdTlnsBCALPJBKbItC5cq+I2bOOQCLATfWsU5gRcyk+lKk9ANmAofglD5trL7FEB4kPZxGUqJLJ
TJa3dG7Z19W6RaqNDH33xuC7BFSq1qxb/l4mSwWuZ9sIz6YxgoWg1VKgFevhfqiTdrfKtW3HILjm
FiiDpd3R0NU2pk+GcBB1TYKnCE0gaCWIUn5JaCpkMyfJNKxiIxGY7mTpTuLdcqYZ1gktqDvlByJb
dOU0wYdAM/U965FLWnP1v1YHvKUzKZ1fJJq+b/O29qgCYOtolctuaQAD4goT7JPIvBc4bYIPxaep
KzH60D4DhhKSY4cXF0dz+LK/c52d0dy5QIvxu4SBuyXVx11dFeYXC2Go/YzPt0MDYKx3IcJ+70Fx
EXqZi6Jo3rTJexrycdG8OrDMo9JpdVTtOGim9sUc2TvUl7og9hDBk4i1Gi3u0b6zUu2JVDQAI6rb
AyIAeGtj6IDfQTrPJntXOoDsI2fhFsPJtFzbm4Za9wBeM9wqGe1rM+3Gcqt/zyq7/LIg+ipDgt0y
Am830t9bJNlFdnGL4HMeWnuTi/nWlfLAdDcNw6BB/XMfeI3jBBcwEi43xmvocMpbbq4cyJ3EZtS+
T3YPwO1X/d2O615JDwgeUBCjJJr23uyz+tvAn9gnY4yQn7qt1Z8UdN1F0/CjydDap3zUvdxd2HgE
Nhly4vSPU7eWWWl+TIGziXjj+NDM9rzr9clAw0gKuBtSKgtYfgxfUBxjxMF37Ax+ANJk9w7RiO7c
WizygJHOXNTAQWmN46XIeXeL3bJ7h4/v7l2b442EmvJyRzoaeB4vj1Vkr4sqhoOmN40Agw9R/X1U
ft2sg8Q4HCMvBmDqO2VQ13nV23nxy3WkQStQ09QAGAMN1yOi+kXwdwFG44+JxuaTFaXTceHR8Hnu
zE/A4Ml/5r39pkMC3GbhANVSL/xsGqy/whjpeqBWhp8sc46P0RIC+Lge2ZMdgPatnbjuRRmwI0Qs
Y9kOolN9E3WHOG//JEnpSaQhCir0XNAUwfVyV1kBgJIkrlcw2+OuiXLN1/QGQXqF8+WC3v7imAKN
8fBTepqRbjHmJ8Mo57NZFqWPM0ZyoEAyBZfRnYMSHQHSpQWos6Qqo7i+GIn1hVQqOI1u5MJnDkcq
TMaqyRqWgf7Ujv4arp5sIB7IONyvkJ0k1kvzXbZyIz37guxJMJxKpNlmqdLJ9U0GoDClmmI7OEYa
UrOSNDk3FiF5dncr6M+UB+JxHPutuIL+BOD8JWd69ZnJ0l1ZzD9QNqKRpL5VigPUNkMRJ/zjmPHx
HJtoB1oTGF2WIUGr4VAzAx/EAgLMGgEsiijdZ5NTogwAf2MpEKF2xZDN4FVAjY8hh4ADSwVHeMAe
S1EV/5BIZUCiTY6DVSc3VADqT5EAcGFbA2aVxNle2BPNigEUNgKhTTus2JMrh6JqXdQgNXPr+nEU
A4wY1a8VahDQl8zLa9uiHBKt0p/0goWftGJKHyNWf8BjN1pVY1Oe0xLMdAhwNX48lNYeRPPjbbLA
vUjsilGagUIrQy2m5GokPQ0pqhDAfobzLFDSLzwfe4/H5nidhvLLvyeMKbE8y0a2uuoiXy/LdneH
s6KIA2cbhKBOni87AmkhdBUaUiAPH3E6/RaWdYGGCISplzxCivlX8U6nAZ441Aq+Ix0N6TimB9cZ
AYouD85jksnTczPuBXp80VSC4zIZkIlzn1zdH6wIQP5umwJGCkxUaujiZu9GFtAuX/VCA7FVzSU5
9AQK642haSV3VY9yDjLYWdQdC80ePbcZ6ycTcNB7y0apVGCkNYDsY7t+SqqMHeKh0FYfcnTstt6j
G3nGq2/WPyxF1vl13yz7Rr7EmirUbyxu0LejZJr1E2qS2wH0mwuZLd2A++sao4p+jjMvDvS56JQm
A4VCHvdo6kWODUcG4acy7mwaJjIJ9Jk4N717ivR5JxAtvYTROF3464xEMpBujDsULymZzGqJ2kHp
aNal4CHS9b83auW/uaI+RvN6K7RCLVMrgIj8cisbHxLfukfSGU5vnfXmiacu/qFy0Ie+8cDEbAX4
CJ10nzG988FuiYQxuA0+Rv/H2Jctx40Dy34RIwiS4PLa+95qSbZlvyBsz5gLuID78vUnUfSYupq5
cc4LAigUILulJoGqrMy8wKN3YNVKReb0QrbKsUBUZUjUO9bmSz+Bern2RrWjSTPM01XV+eDUNsz0
RbL6G2uS8buPA9eqBunRHdx8JmA4FyezTAA61Y/JaY2DzfoIbAz/NL2wWlSdoZJtsVEvsjv3YDni
52IPlRfdHeUHN0QPIC520EILoOCJxZPBG/HU9J0BlhCTISNs2ehWntriHcs2KmwcAyUhWX9wiwwM
GNqdFkJKdLxUeXzJyYVsWnEuw1etT/xPeZKlBwo1L5Ho+E9Mmvt4BHcW+Id0RJrs5JYoCa5mGmeF
pm3moc9xvANX7NCkArWCgBOHZpQ/UdOA2Pdkp/XnYLSy2UR2R19IHMTqDwIvOZAogrYASjP555TV
+VPqJsOpz/EJo8IHBYbeUJ3wRAVcHtXm53QMfiSjyoq10wEEuswWIyTJWs/feqLEsRXizeB1Iung
pQkcESOliVjcYov0p9/rR0KRG8nmw0Sd421UO+Iz2fvBjnZOKQGA+HPqWE4XkJGR4DSuU3eTlsC9
k4+yvGE+nowum3aTiL+2Y5SdxxJyWVDVqJLVEFnjNiRROZoaSN6h0SpynW7wdbqAohKo90Q/sEEN
f/M08CD3nBC8zXF0hRpcG+71RMkFEtwsacL9Mu2n0LOt07uyQDsBGvbR3diuGs5TpPY8rALoxrU4
SQUOLzcuUqJgVXSt6VZM6pCPuG+OrT24GxPpgoPXAwRIw7yIzBvrQT0KYdl81/RTBxFivY4a59h6
vLu9MycIbgLu3a9tVqRH/BbGO7670QbUnKALMPl1ZIX4O+xr/PsH95vwi2GddBwvDqiLrd7RgVOX
uMLTBsTLgkNp4D+nyUjk4V2HIJ8I5c7Os403fvMdNX2WpfCRSsvUkReG+cwtBQqKCXxwY5QWa6+O
dT1rO7aAVYEMvHHMy4CasEsTxwxhDwvc+0GK33dX+iDMigBEaVwnXA3gxNgFbdZdSt8HJlZPzD6e
NtJM6zbFyQ9shJpgWuy04r9s0IoDnVwJLoL/gzP9SDwONuMQlacP/5TlR1DPaIF19a3qb1Z3EB6M
XOM1NoeVDcbCczIU2asNLrdtUOfm1gJ+9nUKwvgy5AynHEu5oG8cVy7iay/u3TFXcexZB8MI5VtS
GgAUQ6DJRf5oB4ndd3aoEfcASQU5kONOqr5MWQPR2joCjSCENvYIuFcH3JE/z0PmN/m5nqCankzZ
T6jMrEItIeMAlqVj38HZizswHil7gmYa+CF3Q+2153aQ3RmgjW7uLbYqMAuBfASYFiwL6sPLzOSN
3iGx6zL5lQ5gfzcNSGjZDRcvPHGfoGk2fustVm7IzrUd4c7ZDsXc33ZhpwYUbKyDqMp9ZdTt1dVZ
+LYx4mNtgRSPVOPJlojhQR5ksnTaHncfY0WT1IRB93DwHvm4xwj9ZceFTuiow4eFF/Zg0PPSeuVG
otuZSQOGzrJN8u0UoNoawar6GujGngOFutvFoHhpXXGObIHVbl/V+y4tf2U2YErUSN3L41jtUCrV
rVC3Bf7nZZp6wZRH1yL4aE41H2rdauZnyIwVq8D02Y6Minfl9d1Wqd4/1fvTfuRDvXl12A7RteEf
9x9kFAFWAY2duUDhAykeHyRKFZIh2oNxIAQ7ti5i+FjPMDt9qHegIXSJ9qWCjBItyTMJ6G7kH/0S
fF0g5LrggsauoRFZ15bYHuuprY6Idt3TKnJAsa2nf3dFGCJCBp6IWLu/W0NOsYZ3CV6FexqiQA3K
GBng23+gsyOhZF011VvWgHFtwcsuPtSjhoC1H1w++M0bLj7/tTVt82EdDcNOfYPcsNoFmWQQPB2c
9Dx3k6jNEM1SAe7SyvTWnZ6au7V+172zuqUtECDXDk7fpWdVTN0+N4vbYvrX9jRV085zV+85QAUb
aBW90fzjILCaTIxBpuCfvbPY4+swrKv1KIzmnKJ0T62iRLVn5ntpviMrkgmhWAedOikUKR6KYeBq
RTPUvBvPnmRN9CYJ7QdxymmNw/y0nsfL/Mf177byWtB/OQYIQJSZGGDvhHiBFHV9M4CVuVl44bOV
iGS74lYY7ZeZWPvQUPb2vZq4d6QVlbJ/r6VJZn5VLaooaW5ZHUyGe0Z8f7uY5h9l1Bk74D76bZmg
nyQ4iq0i5PljCyhqTWh0Tp23TAE0NfkewhC6Gf70SujhlavZDdDjckXzNKZePIBMIBri+7Jk2ead
m/5hQ9ohCrtML/8Cu6nkRvoqW9Ps7EjTNKZ95n/JsqblfboGBAsvuAlVwgEDgpzUmmdhZih4Wgi7
RRtXVPWFbLN4s4mSikOTJT8Sm6u9kCW7Or0T7kZPeEe38vMXO7R/gtso/2FUvcb0u8Dd2pydOpGA
MAsBsu92AgY4OED1GedCydi5UDkY7QNg8jPz58RH/poCkfjc83hT1wZ/JZOy6o0ZgcuVRnIyEUq0
0yuNvGkY1rbfyWNlVC7eyZWxNYw62LZ6OQ5O+TEsjXWDo/+JXuJS5unWjFow95ZR/tolsYvqSxd4
HP1O52DWfOb8jQbkH2f9T8vJ3Qu984cqSrcTg7oaeSCiDIHAzhpWtBnep9Cy9YIVMuDqi+3niAgZ
0LtD4pEfYtRpHjtViJtT2AgmmL37uebmX8U49L+Cp0L2zq+2c7+7YDqe10KuRd0TI3TfrWX+MG08
L5jX4o9SrIAIQcRSo55jJJ+3vcjC7YJ6dlygHnC5zlAGbkFCtKy3TpCND1rQDKg7Tyr+nXXJBPRc
8Q1EZdEPKOOADDUY4gcu5BaeL5ENBg9MVOFbUlfGK6gV7TWbzOoFlB/BOVTO31mvVTSGpH7Lx8K5
+EDNv5g2tLMjBD5/+2qb1firrO3LR1r75YsRTogegAdrSwsYTg9Piay2XDRyXZhCbLma2ounm14X
UxX6IEk9sgk3Z+tRl17RROIHUGVwwsFtVnOfvJD3Po7ZoI7LPtRb9jYjPh5j5A3xL1YgfkVytMPT
JxYIlaUxrl7U7dJONlBPH9SFxlw721YerpK2BjhZD8n2rzU0hWpSnLI4QizvVus17dBBpa2xDsS7
Rzx8qF4Jz9Qj28LSx5xWQdrPe/tgJ9//WvrB5qRf9Sn13IDIu0cw3UHYCOj3VS9L3KCcIIRWQxBD
bQQM2fN48SEbi1Jc+YG3+t+Y1Yh+rW2Dz8iXih005WNAB00QvjsmkJrZKE9h4kGcT99nqTEK4xvw
kdkltf0QcE1XnsAQ+tvDM9K96Ral/G5CL2dVADcK4USV4HRVuYflNmKlNgK/NP4zS9cUaFdDAiKy
ffz945sOudadhSToE31zQ6NB8HRgBRjXMZn0trMPZZoC+IeHhCV6dgOK5t4BhV2v/ywl3xx/72vZ
NMVxfgbge7w3ZJluCuZC9NBoTkVsZfyKM8M2qTpvX/jTPvD84Ika065A3NWIr+Y4/DbZQLzdU6db
kQNkwRDYMLpmHzgGuLj1SvIdIA0DTeagOBaQMZx3G4VMQaNt+Uh+gZog8+N2S8VMVLJEFU0B5yVO
guZmMVGP3DwqhKKxicfoXA1lJniEdW4I7pmwhgKdSLaIISe4fYM/iWxUXTP9mZjLSai2xnWcZFu5
UK6O+nxdumV+D2SY38Fgkd/7HjIHTQgeettLAmdV6GlbgaM8z5Mf5IcILSaMrLLORhMel7XUy3R9
jvT3i3neCNrEm4xP/EI7Lj/VMLKXGOJ3EAfFv2Gxj1Ner2zGgQ/9MxF1Qu6NDKqGzDaNcyZVsA1l
k6GspDLAtA8bTdBwachGs2SjYWuoce2EbbAmG0qwjGrehsYVdJJ+j5eFJUq2q6asd/+1NdiV2q3K
GPjaJUDkjnKbN8s347WY0vG1iYMWsf4wftg4AO7cKvCvkMrOofU+gYsERSwHwap7wYS3UnaXP0WM
Z0/gY8mf3No927i6X8jO8bDdQg0JglykZhdoWvLQNlFwDMXP7WyUDa+3lQnAGIEjWhTK3OQ/yFO8
7f0bCqZGkKkCU6xHytsC3+nNGitQb93G/fSddFQWzZR3ww/6KzRTT4jH4H8N7RVUmBdAzkz+Jo7z
EXRREpHITg312uZINndWZd7IRo2jZ/HP6TxXzmZyyMGEfAM1AIhIwRCyWmzzbnqPMkKgUEI1k3wB
WozXHrIeiASBDY2aqQyk2tWnZKSrtpOoXVfgBuC7KgWdcOvcUN2EqFQovrME1MlGLJ3bYp8E0I/S
jn+SiSbJn3rNFP6w9aLFRG6Fsnee50JWQYe+Mh0Eq6IunHtkwy9nX0hQANMkNYsvDQNlfbGK7i+8
iPLj1GYFpPnsTWEm8gVUWyfQB7iXEHmuCyK13aFm7IlMi516xjDiHE9+UwZlz8QFJxDN9GFWAoSo
t1nWeKHdHTzT/t/2qkuJKlIw3G4MIz/PeMqJo3jJHZO3ykGKKxwEwqZd4mdPA/ieLQGWllHm+VML
issn6XnFjvzUZCKhTH5Fy2c/0CLwjTBGHYv7hwljYcfAEw+cGB9YMMpelVshBIQYNY3Gso7oMUDr
+ywFarc+hxLgydCq71Y4lPYmMgsOOVHWHl08Uo4+hCdQzsScOzWT5syobKRdS6QCNx8mDNv/bpnh
eCS7x0rnXmSopW3x7R3t7700jH3p4ATLer9+BhqweTYdWQF5zsWebNSExqdRhvIBfkEJIrQ9fRT0
SUVhB7JXLzqSiT43spe9iAHDnf7lC37B2bdHQRtw9TKADIaXbas2rA9uFdtfPGa+QWW9eKosj71C
FRVRmc7+kle5sUcxPaRPxqe2h+gFJ2JvRLevM5s3CBrSKyAD4X5qIJMyG2fib3KlJosEMt4D1N/m
eWPq21OV12eL29Elk1CEjFAP+FaIgG+iUMpjUcTxWzlp0Ljynk2rjx9NJz+RF5BAYp8wSCrT0C6L
CVR1bX/t5IB3kpGKo8dyB8AWJffzOVsftgEdukY4yF7prO07tn/LmnInLdFCVVo1xaEM81se9Dew
R4P63C1Ba7GcJauqnMwdHQQlhF13zAzy1XKCbKQRq+cVH03IQJIroHarPHT58f/L8EJcL8QEs7iM
0Eww+tKcyWUW+3/5kq2DNp1QoDsH87piztlrEOK1B1CM8xooQAR6vFtn296NQ4hmBZnSdj8WsX+j
CWrKRsoDQk3J7LysaPQycG+iCMPVkrrYiRpaL8LghuvTVFtrE5BLNFa8Rc0AChiVhISaQwqIntZH
jMuBQU6czO0ArUSyzmPIQe68doyPZCsz9Xt2XkPeZDShqLtFWA5xeh3dC9w4OVZVdgcb3WSeyNbl
ydGzpuj0Lko3dy1Nw9kjm7MhR6+IEXU1/RcLl7iN9IzqCLYf+0vQBveh6Nij65h88RI1m0vPrE+9
M4BJQ3ulo3q/KBu8e1Bl1kM0al4UGkW8ggBBlgZ78CitGcLqX1G41q7c2vFBdtir5ySJXuvJVF8h
rMW3LuLNh0m78bFdQT7XfIRIMo443Q52c5PetOuB2vwmwEC87T3OIEXe9J9zNv62eyCvQhGvuakj
7pxa3XQZ1B3mnh/x90M90X2wfRj+cfmw1f9he3JBtrbGj9zzpHfu1JiG69ybBqcziWvV4cNEaP+l
2rK7LWYIJZWnofJeydQiGnp3y8MHCQ+ZSrWvcv628MHPnPGLX1VpoZAc2KC9nYg34ohXZKMuNVbT
dc2KuuTYM292bPS3qja6dj8ZTfTAp89vzsTWMd7ej0GbqBeDWz1E0OO+mHw7fuA9BUnKP67SdJCT
kT4iC9pGzRg7wRpXmWJHQ/op5dj726K1MyQVujRco7q1OrQuym2d+lR37rlL2mLv9354XRqvzCJE
yltcEafY+SvMWLEnW+G6uBySY1XIL5S+pFQl5TWTGqBSs5IR0AnIfNLEYADJ4TUp6mphak0Dr+Fa
4ayalFUETVGd9XRHgJBBmHLElwHTYoLnshdyU9W1Ca0Nk5l/CXSVguN3/iWKVQsR4P65LYpD7rrZ
HWHU/E69cUjT+1+LMUz7bJ4xp2A/1cAyLyZyAwrkp8cFcNN6J2rIY2iQcgadEIgc9MSyKg6jYQNd
i3Gz2OgfINOx31VNF66XrVK91nQtcRA1/9lnHCl0cgawyD1DbOTwYZP5P+C0LSrZhvFY68q9SVfz
+ZZn3LpSoty9CMqDLTv/oJz6tYuADKUmjIMJh2zClHaEH3U0snRxGK3j4EZFaiIwxFAL4BTy0UN9
7gC1Btw6E1M+yOZaqVadKd8CljYnKZ2fhXZFCcpwlUIeeB0kjzoak0cXeu1TUx0gutqGwB3CnnkC
qPBErrO6Q8wMiLXOGUGpHhW3pRiEikak/XtO2I8srj67pe8+FI+9p3J6ctK2SQBlwN8+8Cyf5mEv
Sndf2Xm+Jt9K5N6jqkJ7I1Rnb2lIE6icHZAu9dOjDbJlgK/TYlO0LbvbLuiBm7ZuIMWAoVFwdo8U
Gr9vp03NUnvDc4jqsBrEHpWunchEaCON6fpAsugxzlDZIbL7Z2B3/WPsTyUkmmSaWasyDuszsE3D
gQ3VwUhVfQa/CRA+lr6w0Jga8mv8YVDzkv+aXmyZ+VAZShFSSIG0AnF9gYzZNdTo8rxhv3thnA6Y
aNdGBooZFKRiFrg8dMmngjAfbtve0aoBMYRG1leUhkYvKpZfwinwToE+cvFJojoAdXLTYFdX7tnt
sKIu0+O+ZOHat2W9RVESZsiInCSyXLoBq5OxgwaYRGnkP7ba0b8FGkcmsmR5tKYBgJZAxv9xo2Hi
REiix2OKWyECBwrC96uJRd0lK6ruQr2lWWyg1ct3scxQEAlIYG6lv4A/wMEkrPm51w31DLfVSr4K
mMDcjjmqBqWz5Qjw4FxlpqDz1Ma5ofG8vIkwRV2aavDZgN+hVVuqDwyNZJ/nmu6v7FFcQjbGBQpH
qCow0KWB1HPMdjwl+J5aGeruF8SLL+NpB9FDAOg0+oImNG5+C8ntZMPKKV0nKrYOOOFHL7jciSuw
yDeqZa4Z9DWROQF3lxgP4N1KADuN3XOQg/9UDbzZTq4NJVxtczIDuPT8Su/9wEIJdxd07MnyLFyE
I1AogDF9/EYTHpRJobYU75vaB82d1JQ9EYLrKJnV3SLmnfdSARe9muw2xGU+MsA+i4DBaWnGuPVB
j6lLqciIa2O8yhnrkHBRxVn54fumcWLwdC3GDz6ZXjJ1ng98O3AuqEabTin3xlNUNhM4ajBcbNDu
wCdC40IW9yZCqch/+S02WZX2sfC/q9xrr02Rt1dzGHGdonGVIMDuVqA+zgdkn3WDN3N+Bf0sMPXJ
iBL1EAidKkITDdecBPJSIGWuwvb4fnCLRx13Oz8YIfEQG/VLh9MCBCeT/kg2oMSNE7LUBQrc1DaF
0OlVNgYEkuwYutlBCxB+ILkZb4XE6XuAWmOVDdUNCCyA/9ouXTW2lx5MJhBWHJ+XcAeFKVA5V53c
yb5+iIDQsNQAoGEwD6OPWE4JOhRkl7O+uKPWpt/UZWRu+tHDLzgYEr7Fe79fV4WLOj/DyY9pZvBn
nvvhRhRxighD5T7zJLQeU/dKA3JIAOzeSkAvtlVX4gUfgPVPw3WTjGf4TulupBG6Ps4Ie8dunhZT
xitQ86bQ4T3iLrYj/lBqIgle3HlcK/81D0J5SqwsAYAANU9QEK81bcjv15LMfQAX/OqVXlJkZ3k0
HuIAmk1m2OMSUwroCCHqLUc8mqjXpNZ3btfOEaCDYGsH4Gu1OkM+IGmK92KRWWsr7L8hbqsAQ5HD
g7lO//B4boP8Mb01LLAPqAvs17npZju/NjOgEcKe7cHyLo6BIU5ZNZpr1wleAy/rNIj9h+945lte
giKhswy2h7hn+ixieYaeMNvk4MPZaFGWe6SbMaq7O4QdUAnHKgaYCmyJYauzNFA/0CXsmBkiexsn
QIy8yJVXM87SRx16chVZODOD0ARVK7lzKUrTftc00PK4CHzo3PGq8zJJvixkol1lvVdC9yHc0jM1
8KdfZiqQPNZPWHo40rN1pCfm8pj9OK29K+nenE5uoFXK9lboJ7epyOSNetTgpotSEtmFW1PP2n0F
FKvL8z2SUcO16LMe51ygsxr6Ekr9hSNZyqpCKZzNWnFXeabTu5M4U+MPAA4dqQuNZvDNm7M91h5i
mUQVsjiXIc6n7ZC8NaZ6pbLSGsdtiN1JaK+OhdjLtmNnKkmlhuylsIO1j5rQLdly7UsTqE21j45b
vZJ9qO0+2PTYJNObkMey07JJ6Xeb0gyaZ14wFHn2ECCEPqzxKQLC+hLnxbjK9BBVyMEpN0AfWvNk
QloDFDuAZgy6oZ4D5DaIwpJsu9hiM08vBaowwJT5x5GM2eCml9IZHzjjeHuaXOzUc0w8Lo0KpcyI
y7VrVM53G5Bw8ItMUPBqgiAxV0EFvhs0VB1NPXz3f/m+wXYf7Phr7psVTgJoaSpL2q++tPL9snZZ
Erv2dmCobKaKkXDscIPJiwOQbMOVTO8aUCZdyUP52WG2A1O1Qca+2iyvWvxhIWEcjgrCzHj9Gkaa
OSvTQeFPa1rnHgrVDhID/e8Xs+El216DrBdTnw3f+BBXRz5A50mwvj0slYJUZAi5398TFCCnWZqg
Fej9XjFXHpIxEMW/tqEJ38tSQAG6ACpMmm3HXtiX6ek4EDGPXyLGCIw+SDxcD89eW+KuwNr6CB10
+xxNgX2mHu5abrVTiKyCjas6kM0Fn0S14/iTnX26PMaHhsDGmgoxASk3twh/eKu51vJDdabKFXTB
JfhJhIrFbSiDLeKB/ATVIPyZULUm1W1msTOt0hoQUpyankPLUge7G5HRA4wfaqhRDbxh7Nm7CpW1
R0o7CD9jl3mW1FBpTDP/r9+7TAXNbjp9sCm94Yj6GRPfniw75V861N7uWj8vsm0D0IpChv7KtJA0
qUknvp0eoV8GqCO5CDvs1qYEtJN8Ug8ia6vRQfAZr83/XFdWgdz0FdgsqV4k9ZzmmjbsOFeE0BCP
ouNcPkJDHNCPs2Y0wKr/ctZraSdgb1fgxV1NOsTtpmP+ZCK5Vk5ecSMTNVlR+luz4d6ahgDnZU/U
61X6zpfsSWFD2ApMTZ5O7tBHNn/e+hdBH3JSIRuujJ/04S8fOw1nV/2rcWsw9Hgcea5A/Iigq3gd
x4K9jiXg+aHhTQcaetCogkbNFG9pyEQlADYaEM0FGuSVG6Z86vsG6uEYkcdU5tCKFHfGK8TPq/hH
mqp1gTfU16lT/S5M0/SIX+70Klj6Sg4gQMEdzCqDu5PfeAeO3CXJQskUakJgNJ0Up60lozLkGZBI
Uhhb3xmiS1IXEUphHIAJl3EkQElet3/RpGGUeLdT9+O4oHVJkebrweQr4DjB08yn/gnViGodJWn6
c7K+MjzK/vLwQFsVogThJDdCQKqD6GViDpACOKBs6YKWpCG7BIFRSDxbU5SFaCB1R3VeOFJFqcH3
NKImpMKuZexoeDYNI7MH5z1qhdaU+GEdTudN4OAS8e+8EdkWtx4P3iVvNMRBuAeBNoptOqO+tGJ6
Gf9ImaPyoAPnUwaW+77p5RrlgxYCZhWkV7QP6ZsjHgEhQvlgZpFeep1i96e0XJu1zI6tHtpW4e1Z
GCTgSUc+Pi44v0VZfaeRxb7y2PL3iZTj3Q6daKNspr4OjX/1jND4O/erw+Tn3reiioc1gqTGLoA6
NfYD36UCvfFhQKkeHqFxPBx8hEdX5chRP0hGb0LxkYnjxJgJ+EDByd3ELPU3vG2bJ6BI26fSwh0h
R2lbxuptbSBboFOn75pW7gdTGBdldYhm+V8US75AcDJ5S5q4Q+KlSnZ4u8Rv8YQ88AQIzY1nTfY5
QlITOPT4TXPDnzPAudbklqZju2E+iqdpNgmGQxcaZ576zoZN8QP3cnYBCyK7AACMKIRLcG0yhGlc
HrQPuC3wSJ3nyV+AGDrFZQmKNwFUuCZ5CWQKCdS0t+IbSJMM5y/HZvfascIntwDI2Teb/ArdTPuT
Uojt05Dn5vshzS7OpnZehpGw5R4nx2mjhqp5VubQo2ZhMo+mbdTPQY+iXuF8ozlwA9bPsg8FSOPC
0r25GeJQcVRswVDavXJht+ewA+iVhlFrBI8+c9c0iivevcYlqAomVKYh0dW9Dnacrls8dA6/s86c
ufhj+5O5pR4rQaUXg0xii5ql8QxFJ5RHonAT4QRgvgwI3/njNg9Es4qg6HqlRrlleUUooFtHoGvc
kM3EP/g66mYZ8px5x9w2jmQnD5r8MERpzlco6AroNmNf8lj2IN8GXGq7qcYH92GChiJTIPGEONsA
HGmjknWY8/wWxq21MVgyfcmiCHlJLv72XAj54bb2I4hDROvyor2PMv7WO+XrqF+CxMJm6l4hVQ5J
8rHYkm2ZALP1EU+p/DLbTXMr054dwavBzhNvgDqm7jyuI+tsmy4g0FOqqTngok1hqUUjPy75uLov
UZItyvREaxwWpltd4r0ualBPAOTwrQYmZyeBzDjQMEQSvxNfw9oqD4ZpFLvUauNv0g13SR8Vn0F1
MZ5A/It7lbYXfHoNR6O8xdO4r3jCnkoB8GHpIbloGi17MlKXPXHwBhzHnEvcfv+xUQ835RYCVk+0
0nQd3A0LE8UcUm2aKoTEcdKwkyZc+Y5zEwJn4IB7sUF7t2OAK15A3BieFaRh97aU6pGFnrnOWd5t
TJQBrumDwfHwSVYZMrweFMdKq8V5ZfTxytMjyM2km0DLjE2kMJaFXbYFJxxqckiQjLxovsGvCfXA
UbbxE6fZtJkd3trUrM6VEOEOGZTwc9k6UKS03L/ccsKJ2re/DlXw2zWNqwp6bSmOa9qVC/a1kqre
+GVTbxtNApfqYjxmRuAYyWobKiu6aZ1OvB9PNE+ulsWzPQDId3JcltDk7McHqK1nSfQpMIK/U6PL
n4cpZuehxcXID2T9faib3RB46gsoQYpDGAxadtVxvk7VN5rvbNRRYi/wYMVd8xpW4uG1U/19gn7A
WlbTPsl5g8Kb6acLjstTOmT1g8g0Y2n9HIWLGFxVmXuH9z6C5zF0JZIg9080jpT5ZllJtwGl51HW
VXSfvK4Vm2A8TDUQyPNobADNHPOswZ8mHh94O1XXYpw+W6YUz82Q55cCetxrw7LZrfannxQNoYbL
DH+mFiJZS8AkTu1mo5BAxQcPwL8WAhak/kvdRmvDUQ9P+uI8qhcaKNWlx57bn5qCOZ/G1ADHfGfF
v/ovDY/rX0lr/iqhZPEZCdsIz7fRv3YtT09NM037Ckp6j6jFp8VkbH3rOwDy9CJUgBwmyFF8x+dR
rMsudB+2iFC3l1tI3yoDYrWOX6NkyUcV+tQM1RM1fhfb5xyK20Ug2mBFNhQaxYialuWx7v3ffqB+
r8CdBoqExUbOicgg9zt5l8Weq94E1zgD80KZVU800Rfmj6lSgIWBP+DIO+CWExCuvgQ1Chc4zzRR
n9mUG2RJP7UVt1YKgF7cPKLsnpRSF5NNxgEwjeieVRLZHdMTn7vG+Wk7hflrWud+YXyOWgZ2drBC
IyJU14+pSQEGH7OzwcP6QXbLzd+ZUHOmkGgBNzWlGeqRbYIuhehjIq270I2MjPHCEOALeOG4K3ID
zSECey6yieRHtrlJkTSOUu7i+4y1s3PKI/xP+25f9KikCxyJO7Hsb2XbIWDsogINLAzsWOTxMyIp
v03LZGVCk9oDlch6sksDZLx/fFiHELmJMOG+5RkIloX8m97SvMXPKjNUmtIbnBoJ7U+gw9z4RMMO
tJFPpmWvaESrSgh67FHH8X6VykDjaiCAAK7l2N+jDNzbKybz44CE0spzef1MzYTMzLooga1ozbSZ
bX11SLzUepADsurZ0ZrwBHRRYpius5Gn68ZKfy9Ix+TvREF03nIiTQanKeDedZWmB5zHbmWi9tX+
Cv7e6TlrHNx3PTP9GfXxGoUCqM0zm7cI5wi8mtInK4JyEfjglIVAeQPpcT2MkYZb43XurOcvJSk9
ZvpLW/rZNs1BwAZxemAo6IvLaFoloAcdcnutBiFQypX/ZbY4a+KXzW6jm7Ib/tzZDRGEdifcCXdQ
bZt989j85Pnlk18zaBziQYESTCTQVOE9qUiNyL5aoEj+Y+NSpfsqCB+WPzX7HkHlL04DUsjWi37Y
qO9bO5HpXMEgbd9CVYMU0q6jH8o3ziWodNdR0wQnozRxnTDr+C4sA9+x6Zh0abzFA8eRa6ihQP3I
HcCChRv3c1YgdirUo9IDskA+qwJjtkSlbmmqNRQFzGf712Q549+JDfIAGbn9K5iz412AL9daOGPW
35iXgx24sNtdY/TZsTbGHncD53WKTYDTlcUQleh61G/Eb3M0JeZgDAk5ymtnJkxEQKMVE+O/x/iP
PAsOoIybeM7F1QHSqVYox8qbwblYYEfLAmGflB55uPaqDfmQd+LjWOhN3zm+ugjPWKo8jVaXH5sU
dWKegWtoWRVb0xrAFqWHZYsqH+pRY6YDzldF061tWRY3JmxwfU8VCnBdfzwgopRvWBDan6Aw+X7Y
RKAVWWYjlH9vk3b83nZVt+r/h7DvWpIb17b8lRvneRgDgCDMxNx5SG/LZFWpqvTCkOmm96D9+llE
Sspqnb59XhCEIVXKZJIbey8jXfeBRjF/yJIhuB+gPHAbcufxqvKekOgadiZV4kyFG75U2aYiir1E
fRK9FNmmmTuwT50uQ/fSNPlROIl68CbDXianuPZYJ9hL7qUfer/mnMRNnkewIAqgp2rX+VSOpbwX
PfIvJAleuy5sD4p2SPTOk30RFxB7ifgGrOKvrFViBZil8whO9zcig/Gzx505C9UHZzsuquRb0umP
45MG668fdI8HGYpn84eWB7lzAdh8xULCXsZA+rYH8iZ2LvPcr5V2bu4xxK8vBCmw0zSqbTdIujQK
AVAAHNob2dW1MW9Tm4/HEmrAmBrGN24SCtkDrwGuHl0UPJKke5tYNByTPJmWQZqMb8zBlkXRINi6
jYMNHlw3wK8CQuho+xPuj2MJE2o4UczzH/qGhc8p3n5w7qnf3SgpzreGAO/xoQtCxLsJQjxE/zqO
HVWElwW8Cu0LCwm4DmziyUV+7udL7DZ2e4tNA4SNZT4sOfRA3ms9e06w+ksP/cZ1G7X1ARb1zlPo
Fc825AqrvlgSIdI7CFjXAHgHYmEnWOh8haMsuQh8rkfig7HvzzEc/NLXse8+mAmYQoNU5blvvR8N
BeX+HNfY0YIOMm7SunTgz2dbu6g4FmNArifYU2sXIZDTdNdHqn3sdmyKT0d7eAuQPjx3PxxWicbS
dMx+hFG39R70YCTh8GgJ1HsW9d25iFHoykIeg5hEgl01d/XQBGC7IGdhZ0WkWpRbw892MqZxfuYj
QXC0zKcYXmIS7ldzicA2ndW4nGpkffMJu88elduFnfENrJ54FIdr2y06I4ExdMCo4mRY9ryLdwHr
0qdC5eEdz8kdaHTpk0ZV8MlPjFxEeF3u7Zg3heY0BclnFANWXhOqS68BX8w7GBY4lXZfRebXG4n/
xdZ2QcUHYTUYgdfg8Rs0iyO4mKjqFBG9E7TQ90QLIvFY6ao1cIwwOJ4Hbw0YrS+Bw/gqiqHO7zqu
PEfSSAASInU9SvOJQPgmkau+8uCnYKftwrSP3zJoHC/jbEpPDYT2jm3A+AbM+ubiQQZ0mXpe/MUT
7l7ygv/pZ92mZlXxdZytZPNqIKBAux1Uly3gxDaJS+i+87qHm3rpDY3SxoW3653uTxEUeZwsBgK3
7K5RtbgDGCQGTRPpNlCWu0d/mkE8U1l5h0lMjy1FSFQEOt1V0wR9gJnN4uNBltCU31sii6N1sx1H
iLLeqC60gO0Z/vr7cCbD2BW5m/nLq5zDr/OvV+Os2f42K2MBAh+KZMsbjNehKIoVmVtvLIT3OjF5
3TkYyvUN2muPKkjMXNfarhO2ZgfsRbeEPxjoM4gWF1EfkSeBNP5DT7u9auNjz4vyUyunZucHabjt
lc/flJbLahDeFxGYdoW4IzhNkJB9DGRdLyBBFGwEMnSrZs5O2YyUbVQW78Mq7Pa31JWZRQXspB27
dee1KVIa+9uQXWYv2df0zzrD9g+l7JnXUUawnoOXi1z4EhQHD0QwbxHqoNo2XkIQ/8x9ndT1Paxc
+RY+nObaVfNyO1E4Wb4z8DBa2DFpT4lGyrCxE8HHS6iEZHs8zr7ahfYftFcwjWB7pF1fbxe147nL
84M3BU/Xa9qxboyhZdHfIymSfQ5LJC8AGvrecsQRned7T55phy3igHQ/dGPxiPqPXtAqqr8Tc6Ct
V31Dpq4F7S737l3olR4cKOiAS0a6F5nVn4P5YtjYnfpsqt78e2djtUusasmkVLUzyJHfVE8+SG/b
JXj+5kDeID23CIGqXvQuRCqvfTsFKF+1HCft7ap0fDL4P1ykCf1zMSBels5E3qGolC6dXGZnT43D
UwiFUTs+MsBDwibjOyiA0XeEAAXNEYLW4r5ukDS3z/d2fhNcn/q2D2Gaz1GIX9rtFXF9GxSJpseO
qutp1zFRiE3pEf9U1nNM4Djd0mrGWVU3WkjoKq28UfAK2SRtlqFT4HOz0nLTVHsHYE5erKCcXe/n
aXRyQrA2Z3zRrbnZAdix37q3saGOQ+BF0xflbyGCuMw805AHURbpHUJJ+MFJCLTge0Lw9+uoH4Ol
AEfv9Nt4lbLirkihjjBP2vVp6Qd0YQ89CXEm7XXXiZoPzjrjgi6BZU/uIt87dW7K8mVSGQbsXMW2
g1fpSy0pdjEpWV1nS8jKrQovb/CMwmwK3dzLKEFdROc6Ug58Xag6XDtfrLRLPxcjbHPtDhDLvYrL
/TZt10jXa0B/0MW6c2DHjff/MZxFZaEwIu8cRwElTqEO5UhgDO1YNuvT2qMoSFvYIGnckfMZdrGd
sN28cJYS4jKnpHIBl7ETrRPnq1hFLigkuDJv0/vRCHUqq4wAVVR+41lPL0HLySUhUBlVsZRb2w3C
WjyG4BjNc7Zxgc7ewEEmXQGoQy9EQ8u7C6GzG/KpPpkQGqkolGZz6duO2Mb3OTbwoRxfApTYKHQw
CXSt/Ljsjo6POM8ewdtxDgYZTCQ1FImXdlDNa65aare+oOwrZSVgZ7Zsw+D7A35csethWb2HTxqg
LMADw1UHRZ1bY8d+LQtj4Bv4QKs1lPimJWlR5LBeaTcPNXtkx2oYUpEYKAM7ZJ3XrAeb7SojxW7q
1NNtnJQGeHJAcBySBdDKnMa7HjaVnwZAFijp/WcFiZ3LgHzhOA9nDIxPxEjQGJu7JWjdWzWobu2U
gEZFvtPv65lfDM+ZExii/Glkjdrw1CWraqi9pz7vnXsRyq3tgfXlPf11fSjh8GvX28mgFj6iFH1d
b0+a1yfz9W3vtl5OSbTJugJWN3NGPtdtOSwAGPyGtWRrxzJOIOMxz3IOjsGiZQBTQTyILjrC0LdT
t0b0IFL9CAML72DynKMAFI8/0nk2Tv3Qv2YFwGeGaOm81M5fQ9YJkJ8EhXnooRroygBUU+wFhzh8
4MVdiB3VX/umD8s9ntL1wlCB+dt6v4sQYLuO2LlzdqChQXQOOISA5t6Q4ntazMmaVIMjZ9MJlfDl
QxqD4z9lEOW0Y3axNtmwIsNg1nZsUPRcAKb3YAxeb4V6wQeUPw5AWSDYcz61pAJWdcCNaLtkhMx3
KkYf3FLMhukgIOvWh4cx4wDQjqb8oTBfQwwRYf/ppjef2cdfFwAfpyEi9xu62MZ486SXVeTU+Szd
ArmKzPwQQ4y9byDLPh/Zxgcs+jo25GTYRn14vk3+j2v/bonSxbAJ2yQDQEYjdm9LkF0i0uzKiCLL
BQHIU0/yepOUZXhpObBamc7rt7CGbclg2B98ZgNVGRyRgUDeT42iWx427KB7BREZMr5XnYILN5Sc
oZzoNs9RXb2QIIm+xgYeY26uq4fC76pTGjv1yk74iBwKko3vLoweNo0rCrBbYnM7U3FKYLGIrFnd
kOrgeLN9Mwmyz3lp7o0MmgDGIS9gysI9J8+/N4yY10aLeBX6RfNQc0O3w+CQA/YDUJILnUOQaRQU
45xBRzgkx7gHG5I3MAAPItPvywBWU+XMVosSgsZzK7ylwGWzY7ZJm2eT4zkCvg/KcK15hKh0sK6j
sYYaVoQAPIc4zRpJ3p/92/zkCSDCRDKcSQ+0jKR4qlSsH+CGKfItR0nrLWblZSwG/7GERjJuaPVu
h2+rDKQf3xivL86U+o8iGu/CuCLfamjl3QuX6Adv+eT7dfAJQknVmWnsde3unyI3sEJxxtuT3u1X
Kemno+nJHyH4n0/cH5FyafSwjR1iXoSjwddNsm9/syATfDZKJcihI893GlMF9m2PVEbe+VA9mLt2
wu1Hckoz/eqQGKZ4/jCuCSJ4sJWJ95R1mTxDX/7STJI/TTL3nkTVPbgE92NplaIIjLp2MMUN4Xyj
kmYBLbkQ+DE0nMbhidW+giDuwFe/TdiuXWIXd14LqITtQ9+jOAQuAKOVgFoySDWDTMKN7vP82aCO
fgwY8nhJIrPnSmT8KaZLO2dHsphB5VvH6cmOOSQc1yyrQ5T4sP52+vVqo3CfJthduG32TOO2e4ri
NeLG5NSFzQbSYuM+mzf0uNmSkx23XUAS8MjNBjCEwb/pFtWc1Rsa1q3wnGyXsOfhJ+oAd36dkXNK
8NpvlPsIkFi1s2P2vNGmCeWcMbT9VBfRwQOq217GDoXDLIQH24ZVOeUAg1WODwm/Egh15heoCITp
42iA3myxTfzu5pCv6/pvkrRmmY8AsgQcoKUp8ukmCGn9MrnJFwcYqe9l0xyR/uzexFBla0hm1SfU
Gw2kBuIHX2DDOXEKMGqVmHdovaXQYHn3iI53Y4nKme1GTbiJkdX71DWGA5gK/lo8L4M65lsfyRTg
w9E7K88ES7seNFM2+61Ndw7oZI9A+n+343UJt9GY5WRDaYzNfj4AJtNM3R5eFz+OvHkM8ojdHqqA
/2nWm9fZqxCPn9OKQaRlzmc1OTwx4niAct6vLBhY8iFk2m79/qsBB/NkR9oYQJ9clMEpM4W70GVq
Hgpp+BG7GrGKE9F+fZfSb74akqkVdjoMoWgBVG4KMrmd5o0GOLV2XiByqbYpM4BpTwaJylgd89Hc
j8iRP9jGCzP+oJJqRaUpka//OY5fmYtwtQ93tzGkkCvovnZ82dXsXKbju6X1pWnwGhfCe2SoKd5r
h0JFd6b16b4tQSLv2CHrJu81Ze92mGeN3KVM9Gvbnc/OZCoesQur7ysw9z+cLfH3H3TV16eETe9e
SZuXVHYboLWr96GMYZmQdGzjpLp873NzhDhCAJlqDrx7HUB/Yh6PG2qW0kXl2p4OajNStTi9ilX7
4XTg6I8QXgieJ9ogKkbioHAkNEtIsk1GN3hXtT7y1CNPTcbKuzyqwEiex7vWLVaN6w8HR/b8rflq
RzM5ZgeNBMDKdiNfggKgK/duwn0NJRVoitmMJhw11TkuR0jy4qNeImZR52yctrdcpl1RS7L1phGM
B8oXVaFK6ESyBwGloCOwPa+y4jMZIu7Ko+L1a5Pz+jH3mvrRDvkYquahSZb+AowfwJhakBNkPxZH
7YVgMdjDdPLx0KbN+4cxu/BD/3poR70sqdVSjbI4es20KDgIFXoS7FvYrkg/Rt9it1LLCBX3uwDy
SCc/AyGANJn33lAI6rc1+1b4clxoFP0eRWYMgEJNuAX5ynk2YgmbrxpgYS9+BFouwA4QcKI0Nd6X
DCKKYxR4bwlBPidGIQ8AjXDbapq9MBJdoIhXftUKivd+qMeHvKjEMRGQobQTuFtCAG+/yCGtwTab
+UOIUR9jg0/BLkgT9i65VE/4Q+p9hB/lJm46583Q9nqFzG/E0u+y8QwHaAjI+lUNTmx9J/Hk3QKG
D+K8B4uz7ViiqCiyMoWvzNz3ApQLr/0RVdStO/evUSD8zQBIH8DMaysF/pY/Tfc9ydJ7cKcoIkiU
EW4TgEqk97Hf0kWddj8meFJO9+k88dsZdiLwJSbKmkKADpUHeykVGbqqoTmxTxl9GR1HvFNg6FdQ
vUFCCkWbVw6UjRu18r3ty3ob90W0jTIl37sROUFYt32qIZB8qI0mKzvOq+GtNH5waao8vQP5QCzq
cgQvzXH6HXG5swPhbVz2qqLPjtTszP3k3fZ84w1PBHCoeco2patP+PjJvWNc+pxDdH9RxBquYHhJ
7lumxvnpOJxpJ/VRKEDc595VbxKUARhSgddw7f51Hfec/gyL09dmnMzd0Ed8F808FQIyzxvFLbzI
6q4/sbmLMphvNGQm4NUKcr8PhPU8DIhFs0aqqtrZ7tCrx1DIegOXtm6bWSaNxfRDcXWJrXt/7DLa
F9uoAP1QQHMU6DNsNfzymBPggQjSc5ce3CvI/8vijK053WMrzXdt5Td3eAaXa6A302dPwA9WuJP/
uYmds9SAJi/qcZuWZfOQjkiBggIIYmTn1w+ZVuWpL5NmNblj9NUXEvFNNL07iv6IvYMmdh/mT2EM
wJcqQgp0CD6XWxPE1XgqPeDvigGf7zCAUC9S3L3zoXAVbr0+rVF0zs2CstZ5NGzge1+DQaoBLHhl
Aih0VbtfY6j8ZkDTQDWdP7dQ518zeCycaifITi2b9DoOM/ms0yJfDLN47J8DZJT/0HVYLJgjYIwe
AoA1lM6nNPCdT+D+dYcixU1ku3CugZZhH7sb203cFtrvUVttkDdJl4yk/drRKnqPHfUlq2L/Ie70
9CDj/LvLePweG1OtJXJsO7w10EWVSHZZ/MpwI8PXfuJLe7buS7WASlh/bmXePg/yx3pTu2Y7lAnZ
2NMpSe8rvHSe8r5mEE1B0UxcRiQcL2HX8UsHYxmna8TJ9qqgAE1mgki07TotVgyKK7ywunBvzxp6
CT1zrvBY+HkNxOt65RhInI+N5NeLD3BrqLNqw8IQUnF8eounfvxMotxbClF0JygIkkv6c3ycx9Wv
8Xm9r/zx8wC0+3Iw44/1LX7JKbyRDgjW69XQGfiScQXNbbd3PsV4iyxDj4fHfP5O4M53Qdl/emjr
avxUIuKaRwuIJN2Pvrp+b8PY3dEcv2EP6jGvrSIJCGgMGABCx095DA1W5r4yWvunuI1ASJq7UekD
+wXNHDh/o1tr0AH+h5Na15/1nHFpe5LXigJvkfLvTkLJQzz5VO5yNTrbzguhfxVnzn1XBe6yxwvw
cynZJhri9g8on76U7ZC9tnEE0YUkSc9ZEU3HOOXxpklY9KKHKlq4KPT/kbjpoi0dZ+3lIUokjvSg
Xo3GM504AdwFUhooJsuRpeKkg7qqVnaazH2HSED5AbiLOBMbjfzWZap78EkB8PzKx2FNADuBom1y
VwOJ+F47sKZqs354KL083bmuNwBj39C7vujZQvvxo0rz+j6TbrCHoj3dFcik3kMZO1yFpWBvCYWV
FBmbP3uKAq/Mim9jjBN9xtonlLjwhEASeUFbaBGNTaDCpUyH5YRnE0yo5m4ioYFXtTC36LtHj9XF
I3T/iNc+RknaPbowYX3I/QBbr7k3j8cEdjpuZRCkiR0nqn4GU69+brjZQTymergOTcB3O4B07e1k
qODPB5CVXNlZLnNsJEnwp50U4L08f7cTMGutcYHs6Bt/DxVR8ymkeb9rnFjO2i4wOeobsCHM9CWH
ry0UQqh/wMaCXzh2xHZcTxncDYYgBV6RJ3uALKDcY4bna76JEE6OGZl+dEvTXbvXbFWoUKmbF3sK
6jZD369cz/cPKRnpKWZGrxM2OE9GIBLhFQVPP2Mr4UIwsdT4ofG6/qwVnCNoWPwB++li0SjsnEPu
QuKC0lenc9zLTHU52fGiLcfPYytedc69jWz6bDWmGpufWHxu4d0AuzI/wZ6/05seLiZHhL81hN/x
I3KJGp+0CfiCO4RdhpjA7j3XUPBmpjtSaH2BVDIfmlluecxALzep0y66wn+3NatbCesDRtvOJISY
FQir7dJ2b6t/q5DZbjYvdln8cfGHChtrKuhOxs3Sst0soa3soKo8V9CRFHcaZzWA93jlv9npoOhb
eLLP1Ld8XqPmNT3NYDgshmSJrIw7LcJQ6LNtKgNvYCeRwxp7a/8ckxrT9rClstlDMPvhw9j10PD+
gqx8sv/9YghoOWgOebC0107LsT938dqZ9ftdCO3AWbX6w4r222YycHKvVQgig6uvAv92vFLRuoji
/O62tA9h5VPmsdjbi9kTMhfZXJl65caOsYYjiZpBSh78fgHu4/wR4EflIw7CTlO6lf5BGrQzPHWm
aHWb/3ASlJi9ZaEaDm5g6yK+bvxjScLsgWvuLUAt6b4KWp5dqF58cgQKLyNksna8bt0Xr0we7AID
WudC4cH94OcZhGuU76ya7s+ANmzN3ERthpqhzBcTGDyL6UAAUjvYrhdytaQ6/rOsxmRRRrH7MpA8
Oduuj5/MMx0ekfYBVRbWWisa5eH7FPjNAopQ4k66PRQYI3rngzP23tel2BhGsq3tJl2PKgkiH+LD
nvT64cILJUiK5vpR24+V5yBLITvm76Mp9ma9DMWXk55NiGwff7tHodU3jBS85TxIYVvhy6VIKDD9
85htqKzS+yBOxk04aH9xm7BnILRNDtiBXuy4b3Jv0db5uOmw47kTnncAcYQehrlnh+zRlMGpKCtW
thNlg7mLkDi9s90+i519iXqQHb+u+DWJT4Zt4KMIKfdfY/bILsazLlnpHMLytzF7lDawc3Xwh6xg
DZAvBMRZtxZJSXxIGy+QlgMMU+YLLXR0tuDL6wQYq2yP8uPjTKr0VnYGl0nWHo8BqdXQPPnXf/3v
//d/vw3/J/ijeChQWS/y/8rb7KGAw3jz3/9y1b/+C/XEeXj//b//5bmSK08Ceim4pIxyyjD/7csl
ygOspv+r9NxobAvWbVooJW48NTHccD+bcHLOrY7CQxa4GipNPVJsMrhvgApeZmkqLlAgzTcBTK0g
2ugiT2yGP9wuiT7hb17ArKCHvoTJEP+3IMut2CwlqcsEYDrl8pOGQufKydSm96G8hWolfYXa0/dk
kPfQlY12SnTDo22C4AvKWuUDsmbtIieocv3zh6DJv30IWktCPMYocxnqI3/9EDz8BRLP+HrjAt3u
rGo15cuxD7tDKHgLCGsUooAFA8a44NNB9LCvDwuylgNpz10JI59aDFuZgpDKQtjQD1Kda5m5VzaW
xtNrAchEt22zcO95k1o7nYAy8uD3EOM1PfRPISuGHLm/FEXykgx63E8s+CMQfo94uNAn3H7vcG9N
10Eou0usmnJRjDAFlo26ULqKhi5EwqF0T4CJ8l0TIthhqIQHtXsPMe4Lzx127zFH7aHx/Yafp3vP
copoqxkOiHuLBwofR1B20xPMf8yqGUp2X4ZFtgei+3PVDdNZ9nI6e3PjV6VBRGqSBStQyMsb33mF
GgW+XGT5DxXS4G+8GbZdC3EIdwwB5U5QpJiH+5pT+MGCkmhPql0AaUjDBmRnnPwVMh2Z6B3EhnCg
cJGu7EoveDLVtHDaYpG6DntPUwkzPw5A5D9/+0z89u0rAZkdCosg5rrchcLaX799qdKmaPzRbMaY
ZJt+Vu8efzUib9RyinW7TFmQLmLWxMsi6uu1sPZ0g8xBQ19UwpHIlf1sWCjx1Q36W1nxEtaHZbLI
Xf+TSeDIBcec8G7yneBOuTS4q3mcLv75PyTm2/Xjb1oJ/KIVNPKZdLVwvfk//OE3bVIX0TAy2Jt6
GiAOlbH4bJswCqADACzzAjea2NixIWmDoyZiDQJT/lSJsF5VYetv6mrIngCdaoHnj3ak0dns7tCf
xhwi2wqSF0tUyTTkNrU8C17Is9GjPNdzI7L4T49CWYc6UNREuMijc9p9n6IRIqBEqTt71MK7Bikd
hfrhPGEbaBzAnmHUEkJB86lhDFNICIPiOdF74V3/reExnEVbMT7AYUod8ZUEj71uiw0Uf5JF1WXV
E7CsACfipuloBxqhW2Snwh9FsrKHtuk0hwEaxNA/jCGTADSCm0Pk4p+/DSn/7dtQBKaQHA8w4SHR
9du34QPXA236FL6uguh7JNPjuRSRzTBD2yB4rdfFxPNlieLaY2eUhtL1cMjm/xwZAVqXEynWwuHQ
XvGbxt1xNUItTKzyEJQE1nN1VCZqYNMm8IP2o34dlv6RwJd1RzLI/4IztuxcD1Ib8coBU2alhjTb
xt4gn+M4GLehAaQF+T26CxrtLMr5WV+UUu5Car6awHHd65id8Gq16nTbopaCZQ5yDKsE1ZulCiAG
FAC4vi4Sxs6pU3ZrSWA0F6EaDWISGLCTAwQtIsUFEgnRsqbQgcozQH6ypL8MsMBZQEHDXbWwmwAZ
tGsvpoTsrAzhpESSbDdlhq3rufxtqA+E8CjwiomaHgTykAULja0E8sqtmlbxfE+mo/P+z1/k3/ys
FGXAOjOYmRLh6fmL/vCzojAo6pGNqTeBqrZAJOojDQSrF82gNMRM0DdZXW/xnHmuurjc9UkMAai+
TlG8hWIGbEd+HoYsrg92sFSQ2oBM57hyYljTFBygcXtkm8bRcgM1xHMQCkDBrhMm9La63BUjL7eh
KNkuqPGqHTncpgDmGu5roCBRghrXLYpcJ9sMVGanvoDXJZjMwLaSfcTE12E0AKwXs6SSI0h3CiUa
2xX12sAT6aCpyo63ZvJdgEgDoLjxpCsWvtuZvUbVTva+e6gYnXHxPpCg+MJ7BjoafOKmHUj93n94
X8vf39dKQN6M4YWt8JxTHv3tm+AACTrVFFRILLAIBu0TTJw8HxTFFnI1nqOCR99V3SKmHsTUtWjg
+wAtOg9qvxw8qDun8fFrCcJqDVUcgrfzPAh6Z3pXZDXKQX3nLRG2TUvPc7odSVQEc4KmwX6SqpeU
UA9GXHkZIXmKT5SqXGy6WZcNWurBvcxoeUeqPcRRizNSOMU5m0AkzRmyTwgyV7Bl658Z1PieXRkd
EKchYG5FfqXPfaDLXclvlgdnR6sUN5MroqNlWvKx3qoGm/gy8n4QNXWYIq6nw+ustSoXdtlgimDV
pS6eCHms72+Lf50vETEs4FAwbsF9Lh6ymJz/+Vfzb7EVviuPKOLh+0K623V/CzBDzduYaTHvtMCl
gXmuv6Ej75/bYgr2IH30y2nuxkFwhnj/zr5B8Khga2eEQLSoi4VVixxmLUnmotoPHEB2GDRqCkqD
7WHWEK9zngRklXZdzP2DbUBydQ6Dm4GAI5A9AV9RX1wPcn9w0fgakmjfQFJ1D0k0gE/hDNygLAWI
PmSUua4/efhaENCYVeo40050rjyo0GkgVtB2By3Tj02eGI0yza9Bu8Y3EPcFpWYbzfHjMEeS09zY
7m0M3jYyha7UzzW36dQkf4ZN2e7DIVZIvOOdhio2qrUaVoxNBmYD43Ayag3tio2OVnT2hZRRkq8K
g0K5wuYQtBMTLrrZp7QuuL9RUTEuK4FIjxLshSXJ/Tto57ylHoCWCEzknpSKXkQCi+gi//zPdwEV
f/OTxQaDaym4koLp326Dth7TURrVbrI495cyat2dkaAZrStXHeG/CXxdWhawARB8GdMpBFgEliRx
V32zMXKhonpOQz/D/Lc/0CIc8NhDiidrxgtw9hCxHKsDBM/DQwhFmvkpapuIFe1GVsl7KM1wZ0p8
hAmEFoDhms4qnTI8u+ZvrifRAYaVLTcAorMhWHRimE4g6P5obDdzeyTpJsj9NX1zGkXWnPBSfQid
KNqKIYfsW5+ml4FCqB4qQdFidFx6SKmGJ+vEvqKqM6xpvaxmJgIo3iskwPU+QFS6Q7OeUMHFFyF2
Ck+wtErFQcz7CeRMg0MwIZc5oDRYJF13cDPSnUFO3rK2nA4BMsqrwKcZstO6XQ9dBC+YHDSMMCyQ
EIe+T+2S5HQdn2i7pdwPln4W16s2moOz+f6gkXNSpM72JjFDtoLvbQNXNrBOcwgzbUVRuUtDWI0t
tpsfjWmcAiI9KBblATt1UHWsCsjtjj50PHE/7rNA+4c8ABu7C0kIpsvsCT43IagrB6pHIAURkUR4
6x15EgDRVUtTH5O538nR3dcGORxPNs9h5Xx2/KKc8WPNcz2xegWVmmkbIAcBODHAfg6+5WNfq2TR
N7wpl3FTQ8eQmDOhon6aGqhoQQ9PLSENDVsS1T8RwL/rIaieAgF5aBM2015DcmYDfMIKZOwKruJo
IuxTDrar++wRaZLuPLrpF+RdwL1LpHk24ad8Ni3FjQqA6i//bYT1EmUo2AiGAg5bQcYQIqApYsiJ
/PMvyv2bsFJLT2iUVjhYjGr+wX2IRiA1UiJ11DcblJACiH6H44FzOJ6SovpxZMeQVZ5pdT2scJKD
gJTGUwugJR7TenU/BfPvLJmmXQ6k7lGJdO3jXXCwBh+A2gII5BxcUjGkfozZ9Sk/lAC8HEvYAW55
kT+jgi4O1MMOUvbRIq2ReJ+ccseUnu5r+KaDngiHGAMTr/8QAUBA/LeoGm8SlE+xvUFcThAM/LZl
d7wYzCKgTTdDGo4LV5HytQigfhaa4tI22H36ER4fmShe8foeT7L2XQRqefmaGxFsobyebMIuhP8n
HIdhSZZCoj0tXiGEwPfQ+h7hrvtzTOPxuQ9Z39zbIYhlNNCFTV8jnTobfLzXOTv86xx7nd7IH+f8
GpfztW5Lf43PWey97bluM+5SBzqhDtCOABCZdEGQ8rioBNR3DZOh1ZgNycZ27YQnh4eOor7rKpFf
SobkFsyRdrZnV8EMPZlJ7h6sxH9eaArn4nUWZHu7xM+TZ0KV2BKdVEfbdAF8Ls3/Z+7MduO4km79
Kg3fZ5+cB+Dv/yKHquJMShQt6yZBSWTO85xPf76kbKuYrGbaBg5w0EB3S0Uxak+xY0esWGv5rw7+
NScbtMx9+YBaZ3VhNn6IPN/y01moz2fCQO/i0sSimhG8Ow1k0i9dKyqZNxDR08OPlpZxghlVCkco
kJYfFltf2BFyx7bftOSbI/r8Gq3y77QusdxSmrnKlr+LO9m/M+JuoYmotLOXP758gEqpC7qyvnn5
Vxlk8NeFqh4MMoi7oc9K9+X+6+quugSrfvOjCPHnH18+bBcPmJrKj5/4UYiI//gj0gD13cuPvfwV
ibEb3ExzN6IjC1o+ORcHWgGAS1r0ahaW6dBmDhvkCxPZj48anj8/Pnr5yxrHWexf/pKny30vzl/S
eNLLa1jC/QuqO8Gsgw1HBrTZvziM//Mq1de8pP6+FeVUwzvcrv74v/fIUxbZ/yz/5s+fef0v/nf/
VFw/Zk/Nuz90FX2ri6Z4btc/9eo3Y/33b+c+to+v/uDlbdROd91TPX14arq0/SNlufzkX/3wX08v
v+V+Kp/+88u3ostRz/3wFERF/svvHy0pTlnkwf1nSnT5/b9/uAzzP798fCQx+q/b6Kmun/71mH//
11VUdU/Ux9/8jqfHpv3PL4Km/1s0VXj8FVmxDN7cpIuGpz8+4mFo6qKiSRqO6Zd/kTNsw//8ohr/
lihK6pZuSEBCTY1/0xTdy0f6vw1NXNICpqjr/Iz8yx9z8Xv69scink7nyjpGXuV+ltepJkLYTA+B
hAjQKs5ShU4Jo7wHx1PkpScXwzWu+Vfs7qomgxmo5QwpM5cg2Y65CGFCCjtScBHSPH2k20Yt8m4a
qysRweidqtPQK033s2AFAPGRHtAGfgjMtqfCqQnsCrHzSL4G4wTNf5F+yVKeU0XQX42Q04xAhAIQ
1G5Ph4RNDfg7L4GzwVIfzLBAC4TuIJAnnesrka2idWSF84MloZlYqNNHaXLjQEvcJgbUoY7B17Ys
91Yoojczf0/FhsYX1URwTTG+Yv2JTIrgBXN67ce0TTSUxn0ynq6cRKSLCIzIfN8xNdf0Xn1J4P/z
5e81712og4qrGPITF+JTmkmoHg6T+W1UoGnN54K0kyLCwEXOYp64JuM0uapHesdh8A7oLWuheyop
/n0vTG1H+8QVMQxyz1r1OS2zL9SMhLSGysU/b7uFgTf2z6fe2EmhMHr45K+hnn73jeAOuvGnDHY5
b0gCgZSaQy6EJ/bozd34bCh0Kz6ZPtj7PofvJg5gQrkZS+V2hjPK61FrGyb9ejBGJwyEZwoP30Pf
vK/Iru/1jpdLm7ozrXHU8ACTDwMlpyH3OJKyk6qqwPMQjhm41W0BvJkD+oaeHKPD+VJyB77kjwEJ
z+RrzV3hyK0BhgdBZHr6IFjQg6+Gqt2ZPSDPDPG5BLrcKQu/DrNxRvtC6UBjCWEewjeRlEF/Fj03
vn7dzEiEyLKntK3vZHl6K1jzr/PQIIuksS0MCJdQtAIffNc3sTtXcAqJVUNPJKP3B0oNWTNcQ9fC
hJTZUzm2bBi4IM6KXnNbU6AunqMWM1PgqoMrhGNybxAtlCSSJHTrcCZbIdD8n6JOoxQRGNEw9NRw
Gql2ws0xK3elbLTeGFqjVzfVl7CghbSps4VubrLV+UlbpGSoutuRJCjUpptPSpt/b9MIXhhTWDh5
+zM1VtodMZXsJO4k6+A+/OmqbZLCNZpadSE1oGY6Q36bj6gCZ/FHadb3IFz4ebhXqP3Wtxo5XMSh
LLdDOsLNqg6ShSVyXyiJ80ppvMsAbRCHZ9UH3cruGl2FyvYi5/2bBslXWaZYMKpQ69TXxYgEkZUi
xpOWH2F22EUQZVlhcItak2m3KlQKg0B75Cycwxa9aA7kt+2TEltnEvtAlfIvc9kPbq7pKPn4S6f3
oZ1EO43rW0OEs69KhodxMnbgADZejevEPHGiDiJApjQqkzuVVplTHRVU5LIMwjUYkW2j0PZTrB8A
pihs1nSjEiZJa8+5WCMq0oCFiPjPlbW+kyRBCP1gb5jFont4S7rgXmFaVajHuugbod5VIyY3sVGA
zWg+H906v3vy40LcS6HtOGn/MliqULpmkpZixK/jeRDNSlGgbgqLcvI1rw3TCdpLGGkd1McmXMLL
WmTIzvnppZlnl8Js7N7/CusXxfINJJJq4nJvkOdcvShU8iMZKu1w+vX9lSpnl2Qdz6oqW3KLXuEn
GxP+8kJZjdiQZW4/sqqGxphXI+ZxWff4v70yc6mERravk5u2xJPUQxvb4NgdLZwhE6ugGtGGB6OR
7nKlcys5PO/MLxNFdq3NL4qHrooc0oRfsu6iivsHszDBXyQHpazoDFT3agJZZJW2yJyXiI/h6vJO
ucsnSPnmwTir1PhrI0UU07+QkvqqGT589mI0OJplesQuX8ZUMG24BS+nqqgddKLhX8k+dVYKMSbZ
6TAcHivFus8CaNLhpkR5kiX0oD7XnIi0fCb7t3RBG1WNaqaZ40OUZl920h2sNG5dp1eqNNqpVdP3
FNAh/0IMVZn3gSk/JJN5j6exWg0GzahAj8i8lmmhhYjJOGv8eSdwhaVd7RS4dpiJU+f/Scz4X8PB
V3Hmf4ss/3+MGRdX807MCKdVGj2+ihCXf/EjQtSkf6u8VznGCjtEB6H1R4Coiv+2iMhwLeAQqM0t
debfI0RJ4iPDhMhbUU0SZBZx3e8RoiD9W9eJYi1L0g2ZyNI0/k6IKK0iRF3n94uiaEKSaUqwkq/K
nQEoAEjGyMw0Xp458aV+Fxyotx6aXfyggJj32rvQM72jCTrh3lYlyR9GJVUzZTKAmiQvzvcoWyEX
udQGBSw8DVqfXfFBDmf7fQuS8tp//zDBl8ctk/wE1fDahBHBjAGTxDKu9L68RXnT0b83ruQkt8Vu
Okgb5SBW8TjQfmNu+fxoRHps9vU0YS7IJwqV3OMhL9gC6KEQOGOg2cYkHd4f4smV421hLQ3oGima
1yaDIYoMCDxDsnaAye+VSaDkef2+jZdL9cgr/xjXTyPK6hYIK0Bi6jyHdusOXvFMv8WBUAntZNv/
iFiNC6zzY7Qz3A2zG2NTVhsEHo8QqAFgwfabT9/qXjnUvyIXeya74g3iHx6pqQ/+D/f26kV8fOdu
2VxduaIpKBldlKGdaaaNTGvI/yjKxq0qndwoRxO67NujjaKgSFnMy6otEzoiXj7TtOAik9g9qg+V
E7ooubij8ZnkWYpe6a7Z2DUnj96R/eXzI/sNeegfo+y64rdBNC8ziLneX71l4723Z5aJPjJBclhW
ckoLtpG0kOuZIL48MZrFX1NamhxypODZrJbScEujmeY340YocXqI+FrVsBSFGtJr+2FQTnKrLFPc
fg6MX8mjbzmXZSu8HeFPC6vTnlbmbHYB/qv/Zt2Y592eJqbBzi7DAwSmrv7h/fncGs/qoLeSmC8h
Gge9ArUH0BcyMBvhbi3eGtcpS5ZG3GuZInrh2mpz1nNew9MOXrnxUEK6VZ9SfR94MIZzDwyiK8pe
4MYbu0U6bdRSDY0bjwtyddZbv6+EscIo5DOPbecEh2afXZUX0l634w9Uc9r9PzkE5IotciIaZUhx
Wd+jHTroSZRGIyZjlImEiYqdHGwM65Q3OTaxmkrE0KlBKDRGFkV6kEL4n5pmz7k4f39vnDBjAlQj
94+uNEiflZlGb0UL+UPZDnneyvSJ5dKMamaytTOIX9Y7/pWdZRGPZmystIo63svOkHZisMsCqJWu
yRpEHggQR96ZwTWY53jiBMQ/cpX/1TGf2iEWpX1Rp9y31AtXB8BszBK6XG4D9CmuZY/2cVfwul1z
6dswMzuBa/79xTs2+II4OBqt0qE4pYkAhXnv2qV+Bag8S27eX7kT2/6VjdW2pyLX0yALFSx0XXB8
/Dqof98NvjKw2uQ5RLFmA0+MrcrxeYpIT99K3vtjOHWbvbKx2n4Uauc40Zio/LK9BO2rfjK+ao3b
3UkX0Hrv2sd6tqvfzMSREyc+3wojTwV5lqhIqsVT1TSkl6rY0ToNCZQ3JMxDW95Dumu6xi44V93y
gdQ7Z9vLnS2LL85o5flfWVx5fqr4ldA2WNTseWd8luqDej5e6k7lCJ5+WRX2+Dw/0yV8HTil46T8
Z2PGlxl97wusz0IKF5uwfAH6/e7omHYKR3DEm/RRc2K8s76xwsvz5IQ91VI0zVqKa4tjOJpiGP4C
3t8vAWDvqiQHIQF1zOfomkCwdqMP0aEml7QjaoGj1gYN1I6uTnuZ3bnJ/fyAlOoud7biw5NnR/n5
pVY3/NwPkl4tW9ss884jnTg6kdaebUz18lveTvVPK6u1jrNJr2rKpja0wOMOVxfY2SG/EZBxI/41
9iPiOzjeQ7snDbTh8074dfbZT9urZZbDQkLTimnv0DhKs9zuwBCUav4P/PqxHWkV30cp5DnWMpOj
5Mrno1t9UA6CF4PsTx3jriDgLve+MziTsWH55BLyMCPXoxIQqiv3p/mWXmUDhv05+USZ5VIGuv/+
Ap6cwyMTKweoWZ04DYuJYShJ8V9BIgTCfOMCPvVCssQjKysXmLc5JIg5VjTKBqltPvtQl1b2fBAc
cHhgI67nydZyDzaUfXd4f4TLLnizQ49sr27lEpQGQ8S2ug8O+a4/DLvmjGbijc142s2ThCTpJ1Ec
WmOic3rf8mZ5jjXevOvPog8FzBG9rT833P/RXiKqnyj/2CMSdV67OczTfv6n/fUuVfuhaayXlTxX
z2UnxN1COetBxvxICm4z4JZOz+uf431JDh85vSmvqE+9PD9d6ya5Nu+sg3knPix2Bae3Z8CzNxpE
gY7obo/29MkglrOIdaBKXLkdPZpVzUL8C2LJp4Q7RdyIC9a55eVNz479aWDlW/xCDCt9mU39rriG
sm1PjtJWnmsbrJCzGd6fPoV/WlsjU8gsd9R2sDbO8QeRBHpMWqkyKpRWUtdMnoMBHA8tnJRJbeio
r3VRR474zKhAaGjV1vV50qf/HLu5cjuA78qmLvg2gwMzT695FQgnWr/Zx+gdfha/tbOD0GJz1vXO
XzhIy69/e2B/TsbKJU0zKyu/bGRn8Nqzbt8fQEHa2a182Dq0G9vIXPml0B9g7VxGqvmo5CUfe2tr
H61ANz/2EbUYkDe6RP5yWfmjU6KkWjMiW0j0BVpDA66n9SE1UsH1pY9KNHq6Ss0YTUUrvn3f7Z32
R0eWV0FJFqY09fVYpqb1XbsJv+ff4+8Q+u3Us28DLhf+dNgRPkDi72w9HU/7+yPbyw47GvXY894S
E2wjBF/YCuqKiVMUTsIpmnYo0RVO+cWHbXgfelthz+mTe2R75RrggTbMssM29cQz0ct3BQkj9Z5q
pxt+2Yp1T26gI2MrN1HTJTtlyyRLHNQWRYYk+fD+Om5YeEF1HU1lrtKtGSyugY6zC5HmX0PdyF+e
PO4/x6CtjntUCDFU9liAbuuqSx8E66LIwS34k6tBSfT+cE5fU0fWVqc7RRNCMFFdtCend8vbEezm
TneHXfS9+Z4iFWpvboiTzvXI4uqQR2FsxMWyRvFlfincpLfajtq4mzm9k8i2GNn0fm16lpdS3Bsv
ZlKBIH+iWOoCbTk+Av5AXKxFL8mA7LoTDzSc2smvKTtSfwLBXt//eJWktlTberoz8v38EJW2fhA2
s0fLjl9/FUk0REuioEW73moCQFH5IUAvUgOwECXZr4YV7KjGykCko7ECTLLxan8BqL8xCH6O7JEl
GnRkvh57mWuwyMG9yAUiOksoIlzI5wDT9s1560JK5jXPozu7idd+RS3UpfX4dnR6D+qBO/1SuZN3
5TmgmC1nf3Lr0Uv+x9daZywAbOcABnirjDt/n1duuKsvaJC6VJygswWoSO2ti10+dbYk2aBGTZu8
9KaTyaD5rR2Xt79m63vhc3xr3cBw+j1BRoGrYAfg9iJz6M957h8gUbnunxWoHG14GhQn+Vzu/4m7
Ip1H0WwpiWjWaifI6FsUxpIkaoPZTuAc1x7/wfE+trC4syN31dA1KkWLBfWqeq7P8l3s0p/2Sdlr
54ApD5uH+5R7lEyZ7hZVN94WeJIsktqq4Q24ZDfU5+YayYcDzdRsK3n3Ep/8kzmk+2KBpvGkoT/j
9QghXJITHxiwnU4gLPIny3/4B3PIyaEgqpFghj3ytYUQKKcOlJXglsNCiWx5bSJxcQ7FyBLJp07p
vm9ROZG5tBQR1Iikaczm+u1CvcWKQa0tsQIKZzNXdmQL3zIY0mwq9OK56NHpepZ8yA7Gx8FjWW/L
+0Szf6RWEhxpnbnN2XBjzJ5SOkbmhekhkW+3k9Inz/DRN12/coKRqYeNlarCZyILqgvVle+2JFLo
r1Yvaye92ip5nQykjk2ul8NqBqQoXyYn9G1DxlE45b0PnOlCsn1Xd7W7MKHthDqfHC2pAO/91Tm9
OLpiGJpMm/tLt+TRkWp7iN2UZXGQ/rAjhNZKuhpNRXdoZHDeN3XqTUerME0nS98R/+/1zov6RgDz
9jJUAu8rAOw7fadebMaHW3ZWXiIY8g5eZs7Q4CSPMvmykZ7gfbRv3NGDBeiqfVAe02vNKffaYCdf
3x/kKZdxPMjVzZz4aS5aSzyQSf7n3gruE/SS3jdxMgg9trEOvkuzR0V7GeB5eQZjjTceSq99iP/S
8/HkBjlatVW0LcySVFtLxCvptDYaZF0lw8nEykmT/fvjOjl1qmgoBi3/orwGDET1kGTC8ua3AJYH
w9dQLjY2+5aFVfRuQD0jzyIWNDiP7K6NvX7oNuKT007kaBir+EQeh7Silxknsqseo4vUFZyE+h0p
2R8L1G0EvW8GRZVQVS1y70SD8PUsnx+d4LBDvSlJLE5wPEAef5iibMPC2w23mNAsVdVEZUlBrzY1
/KfQ3uvGcmcQWYCYPZQXdNTZ0yVD2sYenBzRkbnV/jbNUsuUxVzjoRSYOeTzEi/b98DP0PVxl0dl
/rR18771xKtBrjZ6ajQN9J5YzS+Hhyin9cZR3OQuu6Pp2o7Oysrx2shpSp6bDHrTay3e71VYu5jX
aZ8F8gfD3PrmF8tcKOmcWuY4vww+wMe6N13/IH6ePfpqtyd5y95q28DhxGGosAcrZ0ARYbiipuf4
O2DF+QdqJ5sl32WTvB2grkg6te23+WZdN1C7mJnfxCovIxpqIM12zXkjJ3Jy74A40H50ha+DDYE2
viDPOQ2lNtpygJpcdve+mzq9UX6aWEcJMOwq8bwcuOp5ek6FK3H2xMztzyQSzo2rKk6PhkW+r5Xz
ALzxdkJvY4jr3GhdKFpFTz2ViUWBrT4fwr97h7EVNYrJuikhfQj89LVHGWYQ/GUEKnshedDL+tzv
t3L28onNcGxi5Yn7KVBaK8aE9bE8U7354F/yMvFQXbGj3VYx+e1zeTWglUuWIOWGVgNrrSs6s3kI
rsdbfd/eW59h6qNjMHUXjAVtmY4PJaYXgnlAP5P8qAM/+sYtd9KZHg19DeulmJcZ6G5xCd2Et/NZ
cE5PB4AqCUhVtNuKL9/c3q9HvoZ2SAJtKWWGsT5C6tz/msTfFZpJx3bj2L3sifXpPh7VsuBHt1Af
oHsd+BA+qvvuIRhh1N7V3xc0le5OO81A6sPNPwz3j38hpbtsxzemwYkbPJvUt1jGofHbbLAYY+N1
D7TMeemuJBMy7M3fuh19kJNrPJR3SxXtfUdw6hxqR3ZXQ84tuZUGH7sykusmRLzdBt5+a2CrgBl6
7BItvABp2PFRaX5bdNY0QXGqknYh+eL9wbykjN6bxdV9AP1erOcBxtS98K2/HXu7+CD0tgommsKr
YY8HVE1JpQ2ujwQCLDY8FodD/0med2O1Kz9tnZM3Ufyyc0H7AUant+tNzNFUtZnTvwuDaKP/KlaX
RW2i8XIpi/C/BZDuRuK+3cSVnVxSi3DKxC79lStHgai9IKNzgWvXa8S1xGvC+dremGn1TdqeoQEh
Bj4MttiS1x4AAbh58GustIOazPtRn4I5Qp8mlo3BVoKZUt5Mr/S5ArT8TPP7vvlVUySJQWdDLttz
V9c6npOz/ZgMcnKWGT2snGh7lROUrkFPMjxAw5QkvKqjFt5GsMs7YoFewm6yBvm3LAhR9aiLUkos
+rHDVFEcQW2EQHYaihYx2qhhl/HqlqMoyOGiCRJZGVHACRu1dGNRYMnoPaVcNNFfroVlgdpvPJvG
dCXzfKwat5DjuRV3Vj3kUrULByBtkWtAfyRpTtW0Zjy6Wi/npQAav1V0eOMRWx7QoZih2DWcVlJj
3sGzhAKT5Cz5klxCvlbOuyeoAbvp89BT8rXgFVJRurGNMDE0NDxE1HA/E2OMYmwHme5T+QDuLbTg
8eNaApoFT3TRB3YQQkJS2745WfFEzxstR+xpTSlYBSTvRvY24vSBONmmnMsVFXLUfEM60QbhAujJ
lBzQahbzDxKd9/LsZrIGQZteKqV5Y5AP7r7WSR3p3phUIvlXw8zoJzXjeTK++slciWcQZqQdepdR
okFjFbSFuNPNEtKUbljeJJ1QmBgFFhB3jEAO0/ZLFcSDeNYVqtyhgkena/1b2VUxtLB1Wd2khT4s
al+Rgq7j5BudY9b+bNFQlWUWbXhzVf+qhL1efogNPYrRHos1pIRLPY/dKiIpgKZemxbeFGTVs5XO
tfycqVmu/lb2fd/+NgzwsnjphOCAM4udlThNY4rDJxEx2EWfRi+0u64bKxUmz6qZrppijCnQQoYI
7eFQZzkotRZ+Wf07j5gxPAvQHNAO0yCW1cMwGUZPnjoQs1a1gyL024uI4O4RUR3jubUEAW2csROz
yxxy2uk6VlRhvA4SDSoRRNYQVDGRUp3OWzhiYRelyXJR8K0X52FPhhaMit2bKu3HijRnkCrCOurf
TZpC052TCXE9nSd5kacAEBNTjC4EWICQe1etclH3i/TC6ncC4Z72VYlhQ6Llwx/QSKM/vO/v1TIT
5fuwNdBcIFfdFvvYMJV9CfMKXCBWokuUXGff9/we3Zx2B0omkVHrkc3gDCbVOILURDXLz1LCjrwq
qjC6V7rJuh3MAd75Wc+Tvd8NVNoQgiSNcF0YYzCe10M9H6pGF0x3ou1w6jyrgWhScxW9avJFsYad
2EFxmsm8lJDsAHOvWlmG0Lwe6U4zN7PkqHFnmPSNSWpwQ/vaZNlybIAqhMoqo8O90ywIcy7UbKpQ
gBrSsNB2pVTq9W96PkQBr77MyDLyABbb8y6uVUl4ggKoiDvYc9LkS6HFWXshVTimb601xv6XSfKD
ID4TZCJ/WuOTvoHKQhpwV8ldN6egRO4GWNy14VLNVKEuP04WpIPWNT7DTJDMqNE97JhloV3kOjQZ
1R0vm1ujUu9bg3TnfNYaolbfw/uvCtPHCrE7XmqRgt+C1lMI1RvSC6ra7uc0mOLy3M8nBFmqDMH0
70mmGHTPinIRwtgy0zksli7Conpz36lGK135qSUDupcnkzO+99ELq9sDZfUa6ZYGWuTUU4OkN3g6
9TRjFu1NFcWy71+FsJCQU2QCDfRL3r9G3j6nKPlqCn1UJk2dNDm/DrjmuDQQTaL3NZJIGnYXrbjX
+63I+e19uBgxgASbqqnK6zpTNxMUGD5GglaG8KpBdP0O4WFx9/5Y3vbAAB88trN68etilqShpSwp
u8K+Woo6ef47xku8lG0wrR/et/g2Ln5tcPXEwRdXIeSDPPbBQkTl6Cn1rzpMbXSRbKzTiXgfU0iu
Aq6WmcF1WaTpG879jKml30CiLrXgBY0rcVfshoNy9v643maflpk8srYK4wKDFrcs0Rakbg9ejSqk
F3i6K50PKA85tbNdAHxbj1+ZXGWH6gBVkVJkgDVQlsqJb4er8dDjy+24ciIeVfMz2opuvqcV7/3R
nlzFo8Gutk2ZZ1YKCILiaxKi7pA5Qjrg2hb2u633zZap1YYxgzpEQ5aT4KceffS04VxHh+hO8Hzd
K6CV3VVnC+C03IR+nTyCR2NcvZQzzRrmYJldhWRGlH0TtHFrh542oUrIDxNKsZqvXYna6mQW0+Uw
TEiBnFmFveCsMsdyYkiRSUCBsfS2Cg+nzzxEn39YXT2fYqnqKIAxo4MDaZ/5LH9aQOXf1I/WXf04
fYTI96zZSju8fVEtp+OnzfWLahqqokxebNaXY+bASwDXm3ExHxKwgm3ljPu6sTXTEe//yVsc49Tc
FPDz0E8oq6M5SakgJy8rqfp2iFjU8F1HqVxOtzLQp/YqoAATrD5ko5RjX69nV4E6IpjnWEQ4HeMz
PALh7QJWqX8VHkBIw1VbX9cOr8kNWNDbOwkCY8lYskYGqPC14apt0CfrSAIIJZS49UwYnbuT//X9
U3/Cx702szr2kYAAZwhRAPpxtpl5MCteQ1d75e/wNwGii5xDY8uvLrtx/TxeKPMMgHunCrOGispF
iE3orb3wO8+t89Zu3P5hvoo2MRVv+y14IR5bW20V1FfkwoDam5QGMuB174ApAeE9OiSmKIXew2Kx
rw4b0/r2cLw2uto2CK2PhQ6PEHumvvSJiL+OJKGNi+LKdMfzKbJrEYR7+lRf/aPk9/F4VytqUcEA
K/wy3i61Za8i9z2ek4TDqf6VO+tUcgGOKqghyW6+LYIrnR9EqYU9Hg5nmddTP0v+QkH5ZOLx2M7K
x+VdZxSViR0qM3vjs6V6EBeTWqHn0B9dWlugM3R7r4yc/oP/ec73RuUYD+rn4hY5RnerUvT2eOrk
HGj5XQo5+MGVn6etn24UBT9PIm0/wcvSU8qQrfv399Gp2wSOSQkhNaCzMAy+9j5SXg5NomHFQIT9
Sx6j+BeJmbzl5BZX/fpAMpgjM6t70e+sMOMxuNRLyjPeOMP1grpCRQAFWDsFA7V5E58MdI5NrrJD
vGYTXkyMTLtpz4xvM7kyLzoXnG/WleSg/L4gKLZX7SUd9N9HqomrSF8SxLmfIqKcJXs9jG4BOQNO
/BzSyQdIUFXbAgPDmBfc7M63JQhjft3Kxp26Un4Ond3zelH7QVjQnsx2QP4hR4stagInvhilra69
E879eF3hknttSaUfPig0LEEimD1CNnMhXVgeSCoSX17mEr/u//5+pQFxKb7B002m8bVBA8TNGGes
qqDi0aVr3dw4EKcjHa4O4n9UW3iGvrZQ1DkJDXQr8ebWDZmveZe746Hi4I8P0DcvLi5wt7LTm1ZX
PlVqUivpEsalImrhEgPIzyyb57uqPRGoZ7t4qaNuws1PHX+G+OdgV8e/bEzaOkvMUuTM7WCaXLMK
TPufrBnUDSYEAwaQgdczChFKHlrL2OgOKjxFg4ujloqn9428vQ+J12BOpUSiyzAWro57rEbkLJaR
1HK8M6ffQjIt/ae+cgYj3r1v6uSk/TS1LilKmVxDFIqppKIS1EjkADfy+6cOMKxm8FlYMuHnuhCU
AiCnhRQLfPY4ameGgNK9HqJXu1UefRspMW0aURIpL4jUzNW0KbwmYKx/cVfmvtB35a64Iq+6y3xb
96mcbxbuT07ez0zIGjciZ1WzgGSpFJwRPBiRnXmsl4ua4mPwXcErC+4mMvDUVXqUfdFWt09XT4KM
jDugiz2n+bb/mLp+bFvXhmPeiCAU5s4NbrYAnyd947HV1dRCoB9V3O7LnVc8Jqbb3NEKZ5FjjWzJ
6b6brZ3vt8Q4Tp0CS4UlD2gJgcMLwd1RYa8TIC7TfZxXPCvGXm76BKVHZbjX5fgg6r0EmaosbVEf
nbxqj62unFcmmF3uk1u0KXNPDqHSZd3Z6S7bo3fsWZVT3AOutv9C5H3qnBwbXrkvcYagXSLbb7ef
513o0OvM07AHP4wmwNn549LhqbnvH/410xVMwDosxD+neLWZJKWcSiXGpo5KENVw/8yabdAu57mX
74WtTMap84n6gaHggCHDWQO2syzuxaBhQVt33klLDLNkayAyPk8+b3dMnDqcx9aWz4+2D0mLOotG
rFmR6OjZJfDTjbvg9Ir9HM/qdtVzeQx9FQsoZpMbhmXUDtibQ51k6Ed1wka25MVTrsOx4xGttmah
DpACzdjrP0/PJEWpJGm1i9rOgqSFIgWtObv9YMKTTsNGBIGCumudvwDgOeWCjr/HaqfKvVTrNJQv
34NMn/mMdLZxaK4TL3SbBcXTtR6eov20+Vg77RF+TvhquwqZOin9gq+Mz8SHpYNtyRYF5+haebQc
36IkvON9evVPctFQY+gwJaHiDtPy650kCR26byGnJARePvSUoMuN9NDJnbTQfooEFWBfVjspjosk
1ZazL1AX68PrDsrHyTrk0sZdfPJMHNlZ7aBMCFDoyLCT6QJCS17bBLsNl3Jyc5jcFcCtNarMq3jd
b1I5VxYTyXMJMUB1nR2S8/FgOfpHuXaHM5TcXO1sw+ipJxmsWX8aXTzP0VmnNoNCSUiMYV4Bs3E1
WrVDAPq1Fx4iXMs/2hBH5lZB4IC+Sur7sLJUZn7Q8ltJ9Lc889Y0rrxXq8mFIi/TGJ8p36xvau7p
JGIMT7gan6lhC+f9ftpsO9gyutqGcho3MEEzjb4hXUhigCDJIF3mKi7lnyzY8kgHZgGfmbmy1GtK
gxQBLmQBWgbA/6HbfwFaDq784j3Ew2ba9+QmObK52vyWUM4daNbl+qEBsz10CMbsBAeo1a4v9mRG
k93WC+/kU4jekD/HuXKVVTJpeb08wGrXv6uuzcQVwJl5S+PD4GrizbKKvjNupShOnHNEUejQ0QiF
wbCsNmiItvVQ1+yexqMvUwYD7EDb66R2+lgAj7JfXrPOxpqe2D2vjK62rFTI1AtKjHbn1IIfueCn
6wE8tWdcV676uY7o/cmfNgPiE8uKWUTrYNOjWWb9vpDCtm+yZazhWfNQfFjY3iwH1OwjDdrcfltn
/1SAiD2cNPn0RdBkdRsE3eCnMSIeRIeSQoAYXAz75in6FDnhdXVf3aCEsN9+a5zKxYAwgvNP4Z0E
Jnq1k4SuKWIDwkvaVoRuH2ZO81jj2a7oNrxH7MNZXtdwqM8o+kwXC/xz+2F/clcdfYXV9Wv24Fqm
ZaaBocZ2HrZ3ada7G7touR9WQc6rca6mNw3iTBtTjKj76tG68M9amxaYyF6w15vH8+Te+TmidSk7
kppGj3+ck7Gw1fZyelh6KKO9dicbB112tzsoT2TY4XCkqq0tpXPYZVdnM/anGPgpLsH6yKORJspr
0kxOEnjaXiEfozakRpS/XR55bXN1NEE2dXpqLptHTA0PHIiDwKJvdwt3xfvrd9IJkB1BC0rheKwz
vUNQGIWyWKpqxOXGw5jMjhlt0Xuc3IlHVlb3va7EbJGIOVQyoBQIrTbC/fvj2LKwWqURSEKvRIyD
l4zr5zdsyo2ZOlWel8WjQawWBY31vs+WjaDeja7qQM79FeZX3tPZb4g2bIRI8smtDpyC20hbQICr
G7c1+wnS7mVAV+VZc1ButHS3YAIW1sGgt/0bhLb9s/Qj5OkDFwVXxq6+Gr4ilfoPJvboe6xu4X5A
HKhe/FiUDiAtBiSzgCRuzO3yS944EYuOFEOGoR8649fxYFe3HZlkAjQt+mSU53Euon2HBvFm5erU
ducI65a4NLG9KWBrk1TRt8doBkgdkg/xb9V5DFi1Aq4qwRBSdYDKN/Orp1ykDL2hQj0Xm+t3tDon
2vQjZxeq8/e+im/NuXfB5BUXsLYjzVlCW90P+r6f0CTRxeTrlHSN9/fXEWQJ6gLcRhZNYa+nuEib
JrBK0KD67F+mpXqQp2BjFU9lnWSK5kghLL2w4pqgVrFaPeoiGjeyh4gj4jX7BdUdXouyq/3DBgf9
2OA6I08+BMLKxWDvf1VyxHTiv/8AwwDaYVB7UyRfNzggdzAGHVKGULBnzqwmNrqnWy+wUyf92Mbq
mu4FvWdTYmM6J0OQ8fJyQkq4recj+uSJJCW3duSpUwA4EfgykuaysY7mLZpXyXlgkU4bR0S1vf9k
6o/v77dTofTScf6nkZXjEFoDqZ5l6ozOHmHqzz0VAYq7+QLEo2tMdvp/mfuy5cZxZdtf2dHv7MMB
nCLO3hGXgybLsmXLVap6YVhVNjiAAziAw9ffBVXv0zLtY9V+ujeiu6OrLAsECGQmMleu5Rzjmzyg
i6tZso98weXIs9ALtQxS5LI/q3nVFsBuIPxaCK+CvDgQ/tUOpIv7q1HttSWdvcRu1HvFqeWYISDC
FBKSXl14xldnbSyLZ9p75FSD5+Aq/aEuXefcdF5OdmY6G60sIIiFgcmePzc79IJB0CMFt7nHCrQF
JwBEemg0mrzuDpJR0PgAPdJwb99fSzlfWYCzmuDFlV5LYxVZZzwHGx4tDv77+/FqsPLxiyUGihPo
edfm1ySlcnjbKrBhCqd+gQRod/W2cG0I+fPLaRAGyQIql3OpsEVceb88rvMIGdhiZ4TZY+TrV5hP
ro0pl/ZiTNBLQvkrxphtqf8c234tinr5+Wn8+O38vXKzwxhHutJTGyvXWvUqrpsDYLLfUz0PPx/m
w2DZRnfsv9/Q7OhVTqp0k1y+cQOqVhP0LaD4WQwrWyb8xLK8B0Bsc+3w/S9n4O9RZ4dPAVArR9MP
cLd7AMRE0K6HA5IUVeRB+cPhvraFIrHsLzrW6JF0lyB9NJxgevqNqsC1dzk7jrVbgCsvwqMYjwLp
M30piSBcv1mwZ7sC0+TvtPl90GcIN+iC2wnBIsjF51cUJbNJPowopFnfkWbGRV4czCPoTSBAgZK/
sZ96kKkbX4C6v0Mr+5VI9cOtdTH47MRkeTxpDP1/UCdyodpMfXeA6n1+Lfz+aBgHcDHHhXYs0Byz
+IWpTufkKnYWOMF8i+xV/WcCRZUr+/etL5ZFT+mxQFED7TLAceYBRVVHaV1RS0XOydnTxktWEvAH
9vQ4AMM3MAXXXPGsSHAeUdMckPPgXymNN5uXqOop5j14ZnofHdO41RZx0KKRy5FXjAX+37PQx+RH
h2Q9LpJ7oAAAWamW187QuXD8tx85Pwdag8BPhNIvSnhnnr0LI4SLoJNNoBRB1/4UqKVeeIhaXQ+c
xUFs9IhLeM69WIGQdTss04FcWfm3r/fX8AhLAVI3QFL0zrRDUKRNy8l2wPdkeJPUx1F6bzKuAZs+
Wm4ck7/Hme3W1mBicEepDBSiFjIFRZANCLi4nz2pT0loP1iPk0/9sfCSxygUA/qCrlKizm6SvyYL
ewTBCCAgpdTEW4NfU6seSrWz4GSMheZ42NDfzFCOm8kLiFtdWdyZWf41IPr+UWQHju19YF4X6OEw
Gmwy59ZZ/puUsVtAdMuTGMjrrMxvzeB5QJgk3ObA0WAbGPLtDKeWs3qAIfSIaD0NTWVRdkWeeHbZ
wBBSQFIzXRP3Y0lnIHfUxYa1M541ad8pwFkKsDg16M0dVskSFCzA5sabaxfy92uIsisB+YmKGUlQ
7uyg6u5UMTTRmEgNV2u+m9bgtgZzE0Ezsnpwbn4DLv/OGFnQGoGmkUZ0A5ofc+xK2UCpJoHqj0ef
7eiuAlVXGrjhtJmg54BKITCAwRXzJ1/LhREAahU0lhjVAU0UrgVzsELclFGrkqLCxmzXxk0cCC9f
W4t0czWTNzvv70aa+ckp7xwrVhtw5/zokVVDaj/A5Pw0X+Zbdy9bubAv4ydVDa9M8W28LKGjWElI
/WGCSLYb84RXY5dqamRRda4qQJ8rTMJsCe0m8PKpp2vTnGWBMRpabsD2DiywlJTBZn27SYmmt0jk
qRWywOlPSj3gZMEC7e6Y7TFsnPiL9ormS0mnZAcTSGnbq9xfM4JU5NeBsEFFA84McuvgXZs9Qoym
TT1toLjchEMAqxcIbCT06K4hZ/ZCAiBCqK962Z17b+XeNXs7Qyy8H31m6kbZz0Za9OhkX4BCBAiS
LtWjzJted6Vzs/puprPgc0xJBaARK9FJ6InhpgXPQrsy9oZ6q8J3F/9hW/f7uc3Czmyqij4eMF7X
676d3rbYyVd268wE/JoSpBZQvgCFHxzX2/1jZlWm2A2RKg/IDdgLvnRRJR1huX8P7jz3j+8GnPnH
oUgVVqQJKk+J19y0izFEQgJ7dlk80g4hNPH4Nk4QTLIVlvSWf1XW1/bMjMf8r3W9mPRsx5q6VatW
gWfo/Whfx+BTUyGl9SN7AJpUBFocJBNIr8wbyfDLvqrrbI0GgiRegq+uzVb1g3jG4lwH9X78LuBr
oB2KhNDcOFJIg0NH20Rh46j9qAEGz5e4aNtPyq2yZABhq9fyadIGXlrj88mFZJClGdD5eKcalKcN
qoIcL19SRjcQLukXZPEbE5ubRIyD7CoSdsiJmlAzlT+/8KSkTRqQ6GBiCEHBToL+RQhsewPI/7q7
cRVfuYp+tMUwHKi9YB4N1Dpnx8bIQASPzBQw0IENWhKJZEKTRMg0nzU+vS1W9DDtAGoaPZjkVQSw
iuHx1ruGBpolqM7b7M1zzFxQYaYtSnTn54iWCAGXEfZbUNxArDDgC6hfL90Awo+fn2hp72bv9HLQ
c8f/xVqbec4VUxi4gFZOBLF0oG0Vh6CrySXrmrXsmrubBWLyPL8ZbwbvGCgi66nFeGIhgp6tDARJ
6GAyPdCdO0exz4Jol5w+n6M8n/M5SsUzYJgRVhoQxn2znyb0zkPOC/vWrNxkK0pBbpxS8AWJDPH4
+VAzMopfL/FyrJmBrLJ6APW/Dujmqntt1+LRPZKN+QO9vAAo2A/ia+u1If02IP9AHvk6XQH6SI8o
M19Z6I/e6+VzzOzm2AkSxQJzLkrHTyIDV6R006OOwZxrsLyPXunlUDPz2KUoMoDTSJ6f+KAB4Ilu
vz0NK4Si42LcOvkiW1wFY3xkIy4HnfnxmEDxEbkNaYvinxIIiHupJK1Nz50M15KJ0gR8toNmnrw1
XXATZJji0KyagYEkSYTE/j4hg8uJ46XuXxrb/7tuzQfGHY0of+/ZmVHKSIYekQnvr/enRQ6q9QGy
enw7hDq48n5DSenaeDPj01A0UgoE/1jP1AKpFluAlTrMmnUSeWqQBb+RKb6yRee8s0mWQKaN4hUm
jp8pYX2sOl9rQPrgTYcMikC+A0acYiFzxh02UlC7vonc8XSrj4v4Wa4EamNXjs2182vP7FPC6gwX
PRjhBry8WsACd9ctpmBao7x65o7rA3nXyRYyfGs2XagGtX89hXjFZNkzkwU+AojgdthweqHcoCHy
aFtImeu9dQ3p84FPB7UpWmdtCYt8h6kVEEOpCihcY75pdCeVIGSKp9cCyhYiQg5Ag9+x1+Dr6mpv
/xsCTR8dZIIiHaD3OjSa5ng/O2ka3kM/Cht9CGxovgBEPN5NcPbT8Dv4d3lU50cZ9w9olAGRCR76
2UZXIF3rihrjaVBn6J+LALzz53r1BJNchQK95hIqfS3K+OgyAP5BEAxD/BYucB6tORNVqgSwPK/V
Icdtor+1WkOptdC+mvYXw2j9gRhLiymh0jzV8bj63C99ZKORKQDqFiocMqP11gWKLmdmnsEtWRl7
VjT9IQN84/MhPlpY6M8DtCFRmwA3vR3CnXIw0Gg4OaAkXg4NdKNyhsYJjZsQFgMBMWt+fj7gR2fk
csCZizO5KXJCMSBIvvdFKu76svk6JemXz4e5Nq/Z0oGiRE97cCF59dQsywRV3cFkoerwW2HrT+Zw
TRhL/8guXs5r5tq6Tu/BPIIBWzTrQ5HYy9XvQxsyflc34PjY6kD7INYnQb7WkP0MNXGylTBpVwK3
jga85aAPhJO4ngD6yAtePtjMC/Y8YykvVTxYVj1Sq9zGMS7SbaqvetNesgGNtm7ZhZ8v/0cG6nLQ
mSNMCJZjJAgYk+x10n8OBciBGnTy9a9ZpH0v6+gLzNoVq/jhadEgL6KhtU4m9t5u5WhsBm4pE3TA
lO9FAgNRXLtIf7iUFyPMDgvJy9HkuoOl7DT0TRVJeVeWypLY4t4wynTTsRGVGdL++HwxP9zLF8PO
jkxkpGDfSWGE1OlOj15whLwsAtgkNf2caVcMwoxZ71csDHMDPlx088OEz0xtlJlDGXFp8gJtIePf
vgeas10R8FIDSLCy14ZX+PHttdToh7M86wOjbmKCqOzt62NanIx6g30KpASUuQ1t15jKLWmmNeiN
lqy8Zts/NEQOmrFxNVZ1pIHfjieirCOiRBEvjkWyGDu0ljp0vI9Iffr89c2wo3+t6MVIc9MAdXET
PGfSWSY7WgR1t1G//MpUggHS8GEH8gO4wOqrFPkfpe2g7om+cyRiZWVolkEHM0U22fZ56CgPtUWS
rvNsFS2rRbwAdNV9hHodUMnmGMpsmswffj73j87k5fizwIz0tJ1cMKl5ds3BPpUFrbD+wxT++XJ6
Ocbs3Iva6KukxhjiqELS6ItU2ZGk+U690vwSFvXapOZFg3cjzuyA0yaEtRpWlSwnYFJAJ5oBaKOX
XnSUWdDrNvyjvQpiDWSMUFZ730MV0yIF2LnHvbAz9lQr164tlkMh1p+/rY982OUwM0OTNBP4tSYc
iVGHOj0i5b72YvC0DfnD5wNdm8/s7KVmlSqjiYFyClkocquBkq2arhWsPtx8F6s2O3dWigxkW2AU
aoLXgigLk1y1ltfGmHlXK2sVwQeMIaGAEs6ZfY8zXyqkSiRgueh+oxPrI0t5+ZpmznVE4yTYC7Eb
ZEtDdT/uVHbDfkg9K3OZ32vPA9KbT+WjjjLA8vP39qEpuxx6ZqSrFvgAASJnefE4EL++m3C5RgK1
9VRIIaXUN9Azf/2i++Eq64j+YaclAn+2ynafZloyyv3SFAFRo6e2V691p3y4+S/GmK0qmBU1exDy
jOXd98YxPbMvHkHp4Ql39M/L+F9vEgXNv/4bf/5RVmOd0Lid/fFft8mPumzK1/a/5a/9z8fe/tK/
7qqX4rGtX17a2+dq/sk3v4jv/2v84Ll9fvOHsGiTdtx3L/X48NJ0rD0PQl9K+cnf/eE/Xs7fchir
l3/+8aPsilZ+G03K4o+/frT++c8/gLsFnTgiPwgUo0yMbjAs43/9v3oaAK0v9rec7V+PunvOMYt7
rEhb/uMh+VFezuH8Wy/PTfvPPxTL/FPXcflDNIkcMwrF2DX9y68f2X+e+5OhZYFdA/ohjAV6zzb+
5x+a8yc+ihsVpHJUk0Au549/NGV3/pH9p4MuAA0FZ5BAQN/Y/uPfb+P+14X310bB2/nrz5cK9ije
IEr5+2KMRDt6ClBJAOTDARwBS/42iikS4MnRwJWHDre9dBy83AZCqVQ2hQMoN+drLXPWZlk9Zl0Z
gt3Ua+LxDtP0FJAyAMy7AOHo2mDVCrf9dZOgwEdJ+mJ10ZZLytDxRo+6oLeIN8W5p1fNOnLshRBo
9inB8qZC4SJHk5otfEoQHvJqSWqIYPWLrqm2sUqWjMYBt8MxK++BvFqABG9Z9rnPyRiCTXHNzGJV
pZEH+t2NOyFp76CXlLGNbuaBbZX3lp5trR59rtpwE43Cn8wCLOGaN7Zd0MbOzu7Isi/K+1h370kf
3WdJf9dOt1brbIcu3/ZxelAouxeOtS6yKCyayMvbZqH1YQ6mYe6kO52xbRpPN5EDJuluWEK1qTN3
TT7cgIVBbTM/mywvK+5ryF9mCsBn7BU1/BUYYR+HMX1WdHsBTsygsNkWdJtBprcbvPwtjEjoGP3C
Vfo78oAC367jeVj0xqqg4hYSXpsuqa5Y53M0d7kZ0HmB2w8YJMDyC1AumZmwviJaEmkJKKqStYlX
qUOwdoKIQdYZi8GwwqhCN7kK1hF8xKWOD9lwCAw86GrjCzw7M7KFqnGP4ePMLVZOXK0U/lN39pGG
Ss4I7c8av+AgpUUmr1LsoOBj0E5NcHEKP9jV8jHfTgPtFUSzcA3QkHY4O6GL6ga6rJQ2HwsaCm4i
bQqqURGxnW4X3wdqbXsRe1MGJZ/PB31r/gFSQI/V5aAzF9O5w5Q4EaMhb6uHjhwHG0LWKQfyL7/G
WDRDSf0aC4OBo1HaAkLkob6YYNsZCfqoEhoWKs+8kuZB1K9dPQvAZeqBEBj5fiV95dXR0pXT59Oc
d4TIeYITEoJZKswP6nGzeVpxpZYTKNoDJ1I2U76NmbrJyrBVcSGYqDx8N1MFYkFKbqLEXGaRsTG5
64u6e6olUYib3tWAIJQKP+T6qeQdCrn7RKm3uTNc6V+a1dbO6wSwA6gK5OUFmLrZ7cUqheZWaaIE
blZuB9C7IFG2TFN9P5nOIR4moHXqRxglMOo7N3bjHrXR+cHbm7Z2D+pwTWrn48dBXyVaDpGMAzDp
7WtLzMlopiKKAq4g2iF245U8OcUgtipH5MHVBMJr3SJi9l2EKjdj+SvIWsOWShaC9FVY/PHzd4mM
mIy3ZkcFUujQQIMDwI/nl2ajGBQykQiavC3eHf9SmXzHcqsBe6P5tdWfiJW+5mV3AJ/uRKwMwlIR
GjItc09jA7hEuzK8CPsMrX1BT75O1W2ZZl+Ikb4aCdtWeiuJresUiQfn0DhkH+dqWJe4LzYu7DBh
L31q+E5ENq3GTnFqHjRq73E9gky3eSqNUEvzLQif967mLlx6chRrV3ffC6F8URuyM4rKb8WEPqhc
4BFHZnhlzE/oEg6gEXWrt9rCjIsd+EC2tc1OhRK/5mm1djX+jVXxCCZad/CqWgFC/hEMND8h1Fd4
gCgHvKmP5lRuxwioVSNDvmJKHkFTDH4Ea5dF1nkuZQ0W6dKG0HZP9sSmT521Hwa2palIvWaMgq5r
bkCltIuZtQPOzss6tutI9iofvW+jwpMzazR6M2Re68L8g5PB6qw1yMd+Nr0bVIO2N0drrRXwczFe
T8lP0zB4Vmnv7MZcsjE/gTsdSqq8wH9Y9A05glvFbcB/3xjCjyNzDcb2vcOzJdfA1QElEN0Xjr12
av7VcSA2rXbCT1jhozfoYKXuvo3jkzK2xyiGeBlWwkvTzvVJXTpB0mBXVCLfjiBaR7YKzJs4UKAY
R94xxQ0soz9LDR5Ty14TzvxCt5eEO47XO86hn+z1kJF9l5s3esXvshFk6Cg4L7MWPOv6tGpF+71y
gWqf6NZuK19VkEzpxsTnE2QgVdCMh2CI/A4CbiQ7CWVhCZKVHjqqxVluJ62CsX1WylYPQcSw4wYi
BIguflOjArLrGYjIB9f59awO8vCi5Mu2LRt/bBvXV1V1m9vfKDE3Sh6nvpkJw0M6Fu+n53eQhiAx
fdKjEr2rPD9ZzN4NwtmVY741uH3XsNe8wjYa9doAV5EWlEq5V+x4PXL3Lk/xE9Zg4yR16ytlBxoj
a6fjaGQGB53V4DZeFueGR7kLvKmW+vFYeahgIDOgWEqo216RFCJA/LjTTLzkPh+2rt2vB8UevMk2
9lWWn09F3/8Y6vonvtErwW7u2s2xcunoVYZ7gGYUopPxIankGywH8DJS83ufuV5sKyt5piK72KYt
smY2ybD4Or48UpLXzo1CBmyC37IRuHnMRTHiUzc8uFFzFBVRQNiBWSPFhq+UG1EFcXqFRiJvILCp
jl32geFuLJE9twb/ViaUBWOjvEzDI1W0LLQbmEBpayFGue4pO42Evuau2Xid0z1otnIvzxgv2KuT
2Dtw/axZn596k2AaoEFuFUil9fbPqMSB46PlYHuytaKCAT0qtvIZR3DyeIYwfaoV30nBFrU2vpip
sYe7OIjY3TUOstcOYjmYDpXjexWsBE+1ZaGgq1F4Rg2Ryrg9Iu7DTgbkuXeHb6WDjPz5022ZPBEa
hbRM8VgwcTF7RbnrVrGdB7MwK4SZwOCfH62O2MkQxt2ktTcRjQbPHTvgLTp7O7HuKG1KlONvRy4C
MHijw4vtJmLsOWeAHbGtjHn12F6fF1wwIJOVul/beblRYR0UtBkUXY/H7/flMD0beQq3UQT9WC2s
SDmYnbkUpr1WLXvnKMVJcfNg5OOTOuH1yZA6qqz1EOGdGbl9z61FFuWbjAJPJk29mmavrjXcdrWl
YDW1NmydEpIP6QNF41anYjWcdOQrG4dc4/ep3v9Q3Q7IUAA+cGxVkBYglK7oJPxRdw7yxZSGvR3S
XSY9TaW7OLEOVsRO9lVZb4YJeb6sXqDNGmcEG1g1k9TXNDiTEryXo5P4Jeh/vc7ix6TEF8QtWkLN
5FUzm0e3bm/L3vRjdfoivaoBb5OyYscVsm+pEg6OBc+jMCnMCB+UuPomTSHWntC7xk0qn7nanidJ
0KTanYjILsGN3ldSDvBPBU7/Nj8lJDpMNn2d4NOgNVTY6Y3a8WNU4TNyuVKVhYZWAFWTLkchOdJ0
jjLqwdXZoSD1kaWYNK3RoWVP1Bvz7NUUOAdswlfX1i7utVv1Wf4fV91D1YkfVXGbaju3geDhBNCO
J+L8B+e7riV7uXYDDKycqSOUQ96Ze/mik0jHZuja27S7cWKU2IFDNNUbLQWpv5CrKs2GY+0MvT3S
CAfbyChQ9oW700Zjf35C3aInl2KJRhu/oCb5KZoyn0XwjHq5JUp1VJReD9HvvHf0rRNHvkhRz1R7
rvt9a/zk+biJLJBq2wW8wAgqUTs3H0XTfSmbpsW1D0dzBO1YZ0EF1uU3TGMA9icLCGDI6lJ9VGl8
KgxtTwHLFVDp8uVE64TfuwAoQc9FOXRg0JwG3CzwA4OWr0NqfFef0ioKGkd7BLvcIe/L49Q920Ny
I123DLdo32YerVCJZc5aOvo01/fYMTv5ed6aO9Oh+0p0ftFXD4Ol3eBmhrjCeoRLf9HqKEyL5tgX
ZJ/t0awOD4lf5yWemZvYoMwd7nm6yyFAU1Ns1Eol3J+anbyrjnLrZYTCyqeIiUquPVBEwiDVgWHn
AJ11CAQnPAj4hNCqA32CNnQIAxa/yerQ6kkRqC1d2hXKghC6wSXH0yr9O6F4P7jiB6RXHk1owgWC
QkuIJpuGxCdTcUO9h+tQYitE38WxZzhqomInGZ2DU+AFCf4bHRRlHT59Nv2uj8gCrc+T9U0r4N5l
WJ8LbChAvMIkR3qyakgWKv2WmUBn5FO8TrAIQ0z2bgU36UAXpel8mRBAK+JJGN2x7JV9SvesBFQx
I4hCbAsrEMvw0YnxcEZOdlMmAOU0bOQhNESdZ3+kVLDTinMYEveQqOqr6/RLVhTbMYG34QJl80Hf
R2Ds0+gRYSp6DjVsGul14wqvRcEbiXJr3af0O18qzeDJQzKM2SvaInYtBWlw3YOcCWIr6BLDXs9Q
QQI7VvZjKuyXppGoZBnnljkeNB/qlR2z3uMawKhO7aArJYbsawqnV1vtXuj1q9pHGTLF5rqqyNqe
Sp93o69mreblSfIKBt+XYdAWRe98oQjOKtNYOix9rWoEA0YBmzS6hQ/F9tKHnsV94wyrSNX3DHoP
4DK2WKgja8H7ZVkbbWh19MT65MQYWQ6Du8SZe45chGSqjqMcmWMWNtV+ojFAszn0Qljj2mETjabv
QshWEPNOS7T7xIZjq6igIcQswvOW1Vo8CFOIZzBl8qw45wsz3es9wsd0CDnYcoNY5F4jCAC4HJ8l
sflAHee2r+0sLJzup10TFE2KovVNLdGXSZK+mlXbBPXYox1OoUtWK895E2GPJ1uS4UZhODkkVwq0
i2ndktqIYFmkQEoxwULEqzqvj3GSnlr1yWrqnT4YSOioKGKy0kD6QIccGgrQNIfeFImaamFE5t4E
jDE0SwQ5CXdDrZyMNURHcE7cGkUsbHd3LG3cUlssrUvBwattrMZ1FhaNbvRBN8BFXqmBghOboAX0
xlLAmFtOqNdU4AfQkB5pYdUKgSMO1s37LK03Wo+1KOWWS0Q+eGrjeLwkEEWanACYr9pP2xQKJcYe
ReDB49IdRkAXj52FkGuIoLJgokwqUuwVfSKBpjfYnZFqhDVvdg7L1QAyqg9KyXCwdWvyiGk9mrX5
DNX1LCAayOO0iB0EtZGfEZW7SKNowyB/EjiqaMKSoQUGBe4K6lcN9fSWgOiKx/FSU5xhqdULqqYg
VwXrUkA685s6aOO6F4BnFgR3GiS2blnvnsbGlRwB0bPbwNtpcaf7ZZPfi9pagStkpxvMP/9kQsig
lRS5iYyErMFUz3+NfCgoCmt0Pk5hwdu7VMO5Yg3OXCLYEyLNAzRo9gbHBmaFmfgw+klSP9SC7K0I
6nZ1B9vlDNkGLNV10NldE1SCPA+grvCohUxemwdJ4oxeRqWPFVDOKawQKmE4OhEWaBtpvbOgWnuE
luCLWdLOz+POiwRa+PqUneT1jSN49KwKHplPmRpAjAeXYVxo25ojHkcDjKiP59sb0kF7bOQd/iLo
B1iQaIi+4YJy26gwTuC4ee1NtEHClI1T6mmde4QmzlYOkTvmzm3TE0/NdVYjEmnplkztsUHcL4Sz
ibTm2Jh4DOkN5I7hRvK1ReXcTE8ytFV0fclYuXHkRbPp7+TlQqYrxpyu6h7WfMLenKQZ6Ir4dWiy
VwG5rPPltadK6UNCGZEsjXwTTAk+yONO9pB9MQgP2SDAlLCq9nkJVj7Of1qxszTifVLmPxJF8ftU
XUCNBt2P1bJFhha0ekgcK2E8tr4j9Kdkin6orXModArmZ3CCuxPxGiThChUmsf/eVfq9BubptMGs
o3RVtnylJnZQ18a6sLObbITK2DTB6TRDjKtMky+hf4t0gUBTjlBhaBN42hzgWRftaWOGNeoSXHMa
Gd0pNvw5BBIUErS8/wqSFKBDVf4guj7oVPaEnDCM4/g1qfKAq121GAdUztHYAB/xmBd02xXiudOs
laktGpp/hWNd65l4FET7irzCAbSNG8PY9jC/fp6ByXpIFS/q1J+xQMat5qav9whUyQj/XKZ+V1U/
igpb384QZGXKwRFwJVBXw3g4mmAHvK+j+MQEzkBG83u7tje0AnVoj+tXB4c3VvEpofCTUOd6TdFe
77EIPcy8e6w6dXXeg2qEsQqtPo5WdqJjtOCilqYeMYZeRftIaOvafUlG+uVK5mheNkAOEOzTQFVD
+Z0AQz+rYBs5KhPFgOJ11aeh2ql9YNnKQSYAeCzWUdsiIEe/ALoWk3rVJ5DkmxI78dMBdxxFvSr4
e854vsljoZ3Qlgg7FahG1DJmdcVhLJoOqRS4HVvcpRA4Qe9AG28SUS+U2AxXKVXvlEm5cx2+ySCn
VOaIPJF4yHHkNOQZpo1jnWowDvUWDfQMG9aBfSs1WAIeKriUEYT6KYmXZqM+9I2ybCYYetA7fM36
7EHe1PSObh0zvWtzCl663B/5tuj4Qq2XVnqnWb1nggB3auiyZakPTxMUkAlWEhy37w5TAvgmDRZR
RsU9dODiqAjQBPdDScYdH+tHKOKtO2oGbZoB7kHX2OO9e2hoDesW+XWp3nQjqNwlsTQfzE2sIGVR
QRlX73ycwUWqMxjoEpdBa6tm0QI0RX6XdX6k9KErn2fkocGSU0c5zCqEEnsIuVu4J5jxJgO3M9Sr
EOQic1A6SAr1xL5J82NGsHPhSuHwSmsnhmZjD879hCtepplrsNCsjQK5H9QStGyCsCVSZUYShRUy
J2ZKdgzWEBJiJ6GZjxCxXyRRAeGwtEMiJOoXtHJvmza7q3FE1dxFKzQpQM1WwgFgQhtqmI8U1eoR
6u8mwbnirrt0R/LiqtWKE/Ry1OOtUDya8p0xMF/TJw932FWJbBcIpsh21Og2S5VAjYzbTtGvMHO+
q0AAEaRBPUlW1ACdmQN5y8pGriVxlAAc7mDtY3mFUMha2/E3aqZf0wphmjTLVw6l+RYWgXw3hgUD
OLpFwNiE5tBZglnvjKLlEXZTIUOMMhoND5W9ZKfHuJmdE85sRLxnQv4TN2h/xCO0Qy1JNxNcajpk
BmVucuTYRTnCShE5OwWX4zHS/bNPMfv2KC/kXSq+cnyLJrPB5xRFj0SCPAW5Lm416zQa2SlTUKZD
hrMe3ENu10dROOsxgRBR3Bxd+M5MIPaCLNsW+bM1r3BVB3dyFCdwTQY/dhPZy0zN4Eg3hkQUrXCX
lOkZQ95m5B20k06tjEAni5uwVSNDBJhGNrl3MqWlTNZO3vDkHBVU4SYE1TJR27n8SIqfDbJjyLHA
deSQYWqEOBYI0O1ogGNVoVPHjyO313ZpLnG+DmVRHpF+P8q9nRvOPmchz5KTnvBjq6h7ge9kJcH+
sw89inNk2lh6dWyQ+9V7PL7MFMhfP9sMWqPFJ8HdzZaFtEEHbVtFX89XbnhhaCWqqZ/JuIjm+bik
cZUGbVinCDRphLgYWC2/wTXQr02yHyk8m6Ie4PpQgWPuHZBx+bIy1DXEILFaLUJYt8EdLckQ4agj
LoqjpXxVrHYrXLqPinKjt3iFSVp/YSPuyIIBa4p3V6OSNwqEblR5kRkRAzOVqUtaVkdb4K5rIWFX
IqdasLwAz96IdCsm6jrgjSxPaIz4GiMg+VVh+49QD4cyxz9zIMMbAMTvASOWL6Us4jfzr/r/EBMB
3wsExC9syDsMwv9h9KVOni/xB/j8L/SBpv0pqTjAoE+k7C8qTv8DPnD+BAheEkoB6mMBnQ4Ywb/B
B4b9J4jTQbaNZl0AYcHJ9zf4wPnT/dUECuoLSQhM/hPwwUxtRnYBq5JXztABgEBz6Vx5JbIaCz6k
/+ncWmAgyNDsUoB7v131S4gHPZS3ZC2gqJMv7DRAAu8u3mj39Dov2ttQxkaPH5g8gNFwQEuGkuo7
o1n1eY8WWobeLdn7Ud3hokSXw4avxZIGDHQTy4sX9EF5eg7/ezfirMxOkYI1UtmmK/FXEiE73MDX
knW/SFf1LSoB/D/iD3s/xVl01IoyRaIMA8biJmm/JYj6r0xJwkT+jr/ejUBmlVYNV96iTgAXYGuI
8noQ0l5IIW2oKVxleplBVt6PNYOsDLHh2LwG4o8sa1R2fHHqkQCzvWr1f0m7ruXGkWX5RYiAN6/w
pEhRbjSSXhCSZgbee3z9zeacc5ZsINQzeyPWReyuSt2orq6uysqEFLpf3FcyHg5QBmatkeS0X60R
eJ3LrnuldaWUkjW2GGEnUL1EN+XXxsErwefu/mRofntXdUCpVQzKyHSWrYttUXYhqp2EXEJzodkA
klGIGtj8DcspN0+BAsy2Iis492dU9wWkoAiNrNISlBwM8a7NX9VkZOAjtrxeALbLAPz0POZLOWHU
ANEUCNLvxXCQ7APLL6GfBTzoIDnxo/B33f+znwgSL6LTjvkbKFlS2VA7Fl1mLDCICcU78Z0gJbwz
i44970TCN4As/5gzjho98UMO95VV6nAHBrTeYJaMjRNAp2CC/QjVWuAbSzc9yQzSruv+/WqNKvUO
S7SMh7yuTM5C6EsgGiDD2aLP5NDf8H1BEgEflsBZQRjtr32/UMNpbAr4PvRkyaD04PM/iu/8qT90
t5HD3bEg0uLK9TEEDjZYXgQWSYDvUwjfWsvrAhVX0FO4gouW/6OWm4s3tsCrFi7nCA/6o/6i+5j7
R6XdLiwU93uXEdSIg1wdePI7iCDOOGPjVkNqRsBjhBgzVGeOaNHJXPmOMJ3Kdm8PEHsjU/BibkIv
l7X66zweXxWsoICiiPgnQixDSwfwKHHlDQgEzaXZzWjptb6YsVDvJFpRi8P9jfMBJhncevTgVifN
NYTDdYix/Ad4nP/s/NYm921xLL8ztnLjc+qgj9E1zElAcZGGvvAoykmBUaaQec3uMOx3R/iZ66fO
Yws6bWyeTkA25CEE0gLaVJL1st7H2LxICU20pNBrOyogBGOsaMM5rsxQ57zNA700iLoYIanB2E7o
SJVDCObQLreWn7Mv+9yrtBt9ZoRZnUUy3XKxQDqQ8t0QDBEstw6e1YgxhVtbykO6E5z2kU0mx9hP
nbraA01B+5M4Y4F+e6Qf83mCgn3Luh7Ij6H88XJV9ERo2eTSgrJuikopahNz5slif8MtvJ3wJ7xq
XTXubgAbAZRPYnzK9ZcEXwYOG4C4igo0HZVPoHqX9QC1AYRT8tbQgqhccQTQZs7Kj0GsWetcfz1Y
0zGdBioLIK5o9kh1qhalDwty7mBtl52aE5l11rziAWRD3+QHhp+uPx/sgWiYwOCQ8dOVMX4c5DqZ
cuKnINWwO86aPvjX5rvkRX5+4ka8Jk3ulUVEQAP9EcJQAUTWQqjuQehGk7tyMfjuYw4aU4PbPrsc
BnzRqFXvYg8YXETOwctTK2dFmVUSQxklGM2LJCabK0UZEqyVjJ4NEANFKh/JOwNUr+RUko7M4AYs
16Wnx1drJQ52YbZS4qCPA0AvSZqGTX5sOAttWATUPaoMRKlXsBqzPPE3gMCmj5InEI41m9vNgiPs
GN97HddVZG860HyGAQ10OpHrpC4uGx0brz0KrojRInEneMDhnOebmfMcG2fnyhoVBUMFndEi59C+
VL1GO4TAlPDfSqMxBeku631tDE5D1JgzdiSPDrX2PnG1VesnpXMhGss4yOvcCxkKwNEi1CvA/7zK
+LoQRchSwNr5PT6DG+8Jg8zstlBl5W8kRn654WwwBn5GVZdw0dDzf3mb1EKoGuj5C7ejjLa3zCpr
bxzdKwuUO0eFjCmVFJvLR8c0BvuiKqF/4DMcZsMKdHTBro9MC4oYdOBFo4qbjAZ8vdGhsyVXshPI
lulPAsjIarcA7SCgvs7XNrdMymC5hKarDjZAeuuyIgeIq8SbF+gEa8x20gz2cZY3bLgmZu7/MULt
XpFB8XUusC4l4h3AjEu8CIWmt6r6QRNZkWcjqsOYjsYDKiYEen4dAtokbosI/TncyeRGbq3I1pHj
ZGa9Qx5gs3xv/ZhC1UYmfgfRagwM02+bSegrDI4Rew1ijqxb3ZPgg7iIPKc43UpCk/A3fP3VzqHj
+oq+Nkod9iAyij49G3XAiDWY87vmC2Z5xGyEHzxqHrcvX4djelIZj5ytc321WirjCWde0usMZ4zc
mcuBkFDJJux5RFKPVSyRyE9bLdPAFJIE6CfIbMm3vgjnWRJNIDWQUJEBQTeYSR7I90zc4CC/VneS
z+Nf4DX3Kfi6zZ/Ii0twcheHBKJ7knWWnreE3fLS+8YOIyIuIW5RGQdo63olfJOIPWCjVVA+u/4d
Ky2suzkVgUkFF40zWzN0Z1F0sRs/PYp3PWhioS6Qn1rW63brUOF9q0JKhlBf09d6nPW5CJpY8O3Y
aHt3L81OBmtpiYFFvOZLD1isfbnjRA9qrR7D+7aCho6nPA+6EGSK5xfjxWdJllhK2wKmByAk3qen
QcdYuWGJNag2yycNJPWVl+NDMS6VjTCvXJol9+2FWZDhcXxYo4OPMQx0GwprSjOGCWowgLz3AMG/
WBrlcYoe85hBxtJALBw/T0QfCPDW1OKcwhd+KQ1ocHK7OrKemZtedGmXrP1ibY2UyQs3w27xAtkH
GRT16B44emfLaIISXXqAMoH1hjZ1z7p1Nh3pYsnka1+abjjAXSayrShcjEcQ6X03HNSGPBEAaA8J
4jc9NBU7qpmP63X9kOw2vFfEg1RYExQseTDzkZyTWB09BV5EajS3n8A7/RJtojD894XDa4PnsauL
tQLopBUccSHMneKGzaGeEn8bX1tb22fQtRMS1htj/ZbCCvHI4FH6EnjojFCbm8a9jFmt3/FSOEh+
6kleuytPzCth61BCvwS00eTSw+DwtaWuEwDhzRCHsJd3ySvhbfocPwN3sWYbyKVj70tPX8eBrfN4
YVGgnqOJIPRJKWLPQGKHoUEgKgDJ+9qEsK5WqMqlDSq6lonSiPWCc8H5RN803Ad+ewA1ACI5i2aS
tRwqvEwiX3I6CeRJ/saLP3mZQWqyeWlfroWKLUULaFtcwACp83BQT03fFBf5iZta4DGL7xQ8DObv
+gPHqp6tNxH6dRBXQ3cJUBHtnMJceL0kc1Em9kGMZFxxIURBGJdS0PiOEE6wWVF6I5RdW6NC2dzp
s4JHWGwWBxVgN3BqR1bxyFmAxZ6g1fdCImh0z6yLshZJhTFjqfWo42GWhDF+2cf3AE54mV9lN38g
Ikec4TozIQ86EaSFGi5/9O6uTxskNmah1www67tCaRpusMPjEhcuXvKE+Ofvb9wrc/RRK1EdjIwI
i5vvF7d+EHy5dLXSjn7VB9lNnMoSulPmsT7lOqToMkaoDYhNCagV0vf8IuZJnZNFypCm7cZno4Je
RPTz6yNOkn96J0GHTLqYpP9HawQpwpCSyi+GP/I9UXLLh8jLkt5NC4VxuW8t58KSQsUrtW81rcpg
qR+/Ld1tHz+oASsrW8d7HawG/1uNQsWrzjCSBaMAsTnuqx3/LdiJp+IW744dS5hkHa2uDVHRKocQ
baTEOggXZ+ho383yt68/y/bPlyABSyhnVsULwO4nQ+Xw85vkYe6OY/z69c/fChMKghLmVxGQRJ3O
mwetw6tagIHW4U7QVYE8qo2JOlCNo1vZ3AJL6So7bsdMATa84MoutXGKMgpLjAETfKHA6+7yPRGa
1R8xWwcxIAiw+/13VmuIZZIK/FktzJjCgsl5KUCW9hABlFdErDxuIwBeLYyKu4XSl5juwYZmYKNv
HkOHlLt0s73LT8x4tOEdV7bIii9uFLFUF2NGsgwR+9kaF6u7I4Iqnf+pY94wtpC9eSOL/Xjj7Qm5
zguPocoII0Qm6kAkCzwYL4WdnQYfpdMHiBl9YwsWsL4ZyZovVihwYN9QDeKeKJp1M4pK+kfJPzAO
AfnyVPBDQ1RC6UXhJWPVW5MqFXQIk4pThjIplAt8IqKr2pPVoxFbHZmN2C0fubRHbWEjiJWsZ1gV
eb4TPvTA7sDoLzgNExwgboRCJBwYZDOQeKyJJSdM/GeY8ie2GjiKZgezw7+3eKSiDxt6IDPQMpM3
o/vpXmpM/tA9sFVMKCUg8p4DPgbJD9Gd2Ch+DwFqs3EAtsfqEwl/bynn1r3mqGbzzAUWBgVtKBbb
JPkX8co5M2exQvWWK13+DtSmy0I6zADfxCYXHAtQ5A45Ro1Ao8fwJRK4Vr50sVTKYxelng2VLHVw
Z0BoRCgoRC6h7e4Nj4hDKE9fG9yKAZfLompQqgi67AHDfqYYPs3JN40VNTcqa3gSQjtQg2gCyFfo
9mGLd+PUEwfSHsEGNj8TsXg0Rl84YNwcIkPOqjdtWxRRUUEpFNiLcwZ/cejVnogtihJxWd1LH0TL
+CiPqSXhFQwUZ+Swnv0kS6Q/Gd6+/7NHbWEg5DkyItiTPcWVfMP5TejOzI03ciwCJQFMDP3KNUGe
HGmJJvGw071wn4TrSQAxaA8Mi7qbP5dfGC5o7cTJfv6tAuT5/CF5UAg+nfSg6KcHRiWNhFeWGA0Z
yD2gejeq4JiKLcMrnAKjHjesnHVjS68MUrdgnUL0YcCwk5klb030xmt+P95PFR6pyPhw+HTgQb4+
B1teowLaAhclyiw6ncEmHfSjtAhr/N2/l+z4jbM+IciKvHz8zvIZljk6jcUsr1EVA8xJj2edGxRE
1VfpnvNAl7kHaTMjaz6/LSgnxfKA6keRUccjgIor+mxEQ9DDHnlYKTelBSId8Kb/G2iLiGbRhSXq
OAxD0tZoyhJnGewG8sZvpQXkMiI0hxTjDwAKG+U+WAQbFNRYNSyObhYkhVCOMTeTtQmuDL2n2Ese
wQBojjZoD26SfQBUCWtDyTLoDVWJADkKflDXop9VSpdHRTnAaPqsvcjPxkfkBk+DH05oUGI8y1ve
tdpMH+WH6I0Z4TYuZRxDUNWAkgdtJrrfo0a4I+rovOAJ1XuS+5L2s3jDjDkbqcaVJerWg3pYkQ0K
LI3WbIU3gFrDluIR8SCmrY006soW5aJ1AmHzNpticzoNNuZ2MLSI4CY+EfbsRoOIPPMQbtzpVxYp
V81ACKUr5BsSjmBEGx3wKA4M5TpgdKNtLFbem/xT5LD40TcKYvqVYarwkFT50oB6BBaP+h40Tvvf
BUX1hl0Q24g0kPFDFw3CDRpIqOgLuDOUoeJ5zAIMALegVHX+hNJxAmogdw37X4AGDNRUwDZnQC8Y
4lrU47kI4K+cEURmvz8ONjH4k5yJ4jmA+tPfk38iOby2RzKqi+s+4gJl6irY+x24iRITZ2nOBKhz
54Xu7DEuivWRuLZH3PjCHle28bjosFe0TgPoHucot2A3nhzATdjaXSxr1E0YFnJQDAJke0g0Le56
tOo+e7u5/YN25Dr1vF4Y9RychLwcqxILI6aInBx5DQYuOe3R/l+UM2ENLVeQE6LejdrQ9TaKnYFZ
hxFHwHhcIOsh+JDyPBAsbvLGao+vc1zMv4CrVQYzE8rqNC5+Uqa6VlXUSWPxlcPQYpC+MnxiY+tI
9YPMyhkiuv+r0GUMXDOExAcne4G8GrD3GlAy4mBi6MtitgnWoRIrurBHBa5el8oeLyK8dfCpoJvE
fSSoBg/W5JQovQBH+S+CM6TOUULCQCB2cAWdjrQsloAvxTARCi6qtfiFPfjzHdRCgMMNdZOZsGwt
8dIg5fjGoE2YvYJB2WvfyX7G1uwCIO5ifvMP+gYUDxvJca8XSHn/OPdiion2EKzFs1PY9duZkBmA
A1CJ2KAjtJvEykw8kuzEFD80zSmdZF+DGc5i+BJr4dSVC3qcRi90AJ1kL3/oohvBzCJT/wF2KbtH
alPtIoe52Vv+e7nZlP+irFFHEofFFwcwT9vx3nCMb9DWcTEXayo//s0KVTKmQhQrMLRyffTLWOT5
ej5/2tA3UqS+gJE//j4tzvwB7SRWQXd90ePjguATEBXIA2Lk5tqi1OV1WqYS8V7pCRyCMaRgEjc+
Zjf151iiZFgCcMBqRW2UumAVTz9Im53/Tq1zLuU540qgZjs7fRcdAazUTW4Wz4S1XbgzGApCW1Hu
whr9opgkPcxGUYPfzNAHBg1HzcI4b+4iajAg3EDeCyXJ611soxrATk4GPruZvK7kLJ0vdmD9sxn+
sXroghBRwaAB+Rs6XTRWXZLTSVSGCQOFTnfIndBpfO6Ws6RjvBttvDi95Mj5E6vLu9o/mMP4KPSW
ZST1K5gKaLJ4I0xRP9Kr7gkMVE4/CC5jZasdPNsAhSIANthI+qXSQGUXw7ewATIwPKQ5sz3meIlp
97GlwgvRUmOe7U2TYGwEu62iGStkS4jeD69glBt6rUexelDSx2xg9US3PhjucVLmAQZtha9H1zjD
p8QH62wN4srxPjtFqMVrx+BxtMcd5kIwZ2mxRmw2V/aPVVr5CKO3MgdCgNAMg8caJAviq64y5o7P
r7irVx74LsEvCSSzATifRn8wueo5VV1QBQ/eMkvBhKsZPyg+QXVkaM2D3MiD3OfNAP2iwSOKu6xC
CC0YgKoSGPYA/dVVgAnX73a+mpYByLtfLcQCauWpO2Bg1+09zqnA0eXgxsc7Beig+bsR3f8Jwfjq
qXm2Tyag4a8Q6abOPJRj26GLlF+yF/vpPWE0Jxdg5UWs+YmNr4mF/mOIuvbCaTD6WZZ//TeLDwHo
RUbDebUb+ShredFB2X19HMmtRn/cS5PUrccZGQdqOPWX1uy78gmTz6CJ6E0UiUyGG60rFNhFUipA
7onQAqzMdeRs5KEAw4X2axCf7Rj4N2TW7k9PPNXTI3k3sJ+267o9ZZF+FeVSr/KJ9ovfSy7E6r/j
r278DZlEVO4ALnMn8MILyi1egLt5P3cm84m7tbmXSyZpzsUzSU/4MhoE7Zd0AoAT46iqVeX3D7qd
HjQruwWdW3qqIHDBPDAbYRzQfGQQvIZ0HEHv2q6MufM8iH4fmPMlDwG2zidACd7XHbA++F870RoQ
gp2+NEg5bjnHzSyUKhx3sDmf1Ed7b/CJttByX+8IfhHC1cywvrW9wKMDLg05bswzUh61CJHRN/Dd
SY5NNd/H4b59beIRHAMsbUuSpdCnxICuGaAnmDzAaNP1hoJ7pGyWWPmV7DAB8E1DBBh37PO/+mxQ
DAFjOjIlDFEjGac+W2JkaoYKxi8ueytAMDfeM77SKryQn0+uJwV/wDuo/SpC4FnEdkEcjZ64FzLj
s3xwqNRz95JVPy7H2GZVCFdfiLJIncCsLnOhLZdfQH8SVAQ6h1CRBD/neJRyRup3RrxdfSMoyZJn
NBm6RheSLkZ23JyI0Af4xXs8SDChBg8S9I/j4IYPxR0p+JQQGAarZI8XDAfVX87qXd5VrOGoWONB
9tNH7omx36tXzPk3whw4QVHgc1KxdTHaJQwb9ad8nNzQhwCMLd1iQNvhPFBKMXU61wU1qAmiQ0l6
MBrOPV1NyGOjV5pO/gk91EPvTRBHUs/V3475El47KuEhQQEdFgHTO5fbLuIapjbrrGyXn0t9anH2
RuEbY+dWNy68VBOBQlcwY0tIga7PW2d0kwhasJ/kvGWn2INAmI8Xr8uswKwefSgK6kAzYtegSbTq
zIFHt4o4Rf+R7UJ//kZ6yOjkYsScTNIwsQbkfF17KJgPAMpFD0nTgRWh/CGRImNYyvoHVjWYUIBD
Qw43wb5/ZKs+iuenzlfGqPII5D+CJk+RhoIMqnkGu7tRTQ9LXor8AO0AzQiSyGoWrgTJYTirSeOr
UzPUqt2kIGrNUcURey4J7XROMrH5CZJVpZNzS6u5OODvBGzbPN1wWZ2FqqdpIS8A79TP8Si+KZNR
D8Vr1GRGBO4RTpxGUNN10xCFu1aJ0ukwLNxS+0KZ1CqGaZRWl55nI4+XyEIGncuaucyLYYxWPuuR
1r10Y1kDI61nszLwJpgeax6a4bGC97otSh34N8WsjtrcrLVg6F/FtpswvJ9HkhTaTSu1hbPItVjc
qDlXAn8JXr0eA75TkvYRGFEqTgLqHAITgoJxRKQt8StYK7mUhxZEwk3xDnTEizgD8bJo7Q3aklWz
A0AWoS22WkzeGYq9KCA1lSFRkCWFcgxFOckaS48FLeLMEazhEKEcZYyRgROlxViMGcdV1gpmA84U
/kdS6D6EjDki36AE+fcIPNmRVykVn4KcC70e8M1oughKOehSjKLiauGcggVPMkKNc6sl45d7URdK
ERTSRYMA28pDhD5TEgrK04xvIPtyn47No95PgXpq1EVYUM8o23SKnUzhZKUy004GAbaVJmIfg2Wq
SHj1mUcPa9rJYIFFk19KRk5yuaYOQ4DyjXLwJGhoQVwqrWu9wlM76hW1caR6nPJ9r8xCt4t6g+tr
U5GyJsuhUhGoyQ+t0SPhbm4nRX+Y8T8ItckXaT2fpGJONWRmmlGchiFMhWcIriUQszK6qlosrVFD
3QMlzJwv/pJ1bQcCU60y8tqc+qTtAcrghRwlBZUP013HJU1Wg9IqnTvQ+kLSKVXcUFVCAbxZpaJE
n3nWp/gM0ShVJ36shuR2AUWseCt3gbCo4PWTOu5hjvHTdgpINivOajjBKNBEw5eDZkU48SOEbLMg
juqbfAxyXrEVMeE4ELi1ZSjtoyAZVUeKOsKtDczEcKMHkjh8q9EZkO0iD0kVsSjCBTObRpsFVeJA
PVsfXB1kf+MvvVUUefD0oO+k0W4b7DJ+XaHv8XzVJMSmLhrj+6HtB6h6z23HmVwtRBIIcoIse8y0
MgSYIVF1qIQMi1qgGS6lAqRfBRnE0ODMbMJkNsxMMgzgmyLCo1Qn6VCavJqDEtTk2lLOD72uQigS
fKXCGKDO3zXxLp2h33BbJH2ygIO3gZuj05CPhfajrzuhItDKqcBQPea/AqjeRmrbPRZKW2p7NQ1A
W3+qeY6T4/sMAjX8TRpBIYgzF72BRsxTkYoK2Iih5CGFt2GiS80hrtom20NsQTWOfKQW6m0/DFri
KnVmhL9AyZo3BZw2AceUCGEt/lcT42PcghpOaiDLNOlaEVkYGG1F0KjrXZJEt32xFKEMYXIcm8DV
5WEan6WI1yOni7RAdaalMAZL1/QAIq6KHBq5D37CuB1sSWjKYrZbDSeKNwNZnkDU2iX4CW4xAfmk
gfGPn2vFQUjU6sQp5SFMJktJEIhjdNdiYcDQrDvr4jwXhhvpDWjTezhkH89tA00Wqcd/Qvhfk1hB
+3QJpfbQoTak/pCCaApdQIIn5bbTjaY9KfUYgbpqabmpOMqpaFSQb+H7qAabb86JriyOQ/VQSdyS
PpagzAGZQyRUcYUcuY2FfY+zFdzz4WgkzwkftgXoHjHVBi7jVqu0XRVjyCHDN5dF+VuQDNKCqVKt
kHJT47S6cDF8EEPvZoxjHJavb/6NzAIVKEkTMDooyEBbXF/8S7zIlRzhiizDoxEte4FZp1ml8iqK
3BcWyG9wkbtEcT3owpziElZc4STvZUv8CbYcM4ZaXgBuN1PweMgyk0IGs8S8TgivbVMJPjdPEldN
6Q80zQ6iVT/EmNogauNcY1b7PwCwrxN+AgcATzO6kJiKpNVHZ6XBVCTsyR54+/hb8Og44zeBlLYt
wCwia5atlD1UtU76YRUjZKAtkcDjSBeai6qWpVqMftSO6kF9ZLAK2I33/Gv+QmCc1Q2ZxeF9Znq1
kctd2aUeG3Xci0KRhT8I55LsEF4WkCd4Z0oW5gTXGvRL3OhikZSj8lrTS5mU4FOiFfTOq2aBCdcY
43qcB1Ci6qvEhzxWuU8gWdt1VifxigF9a2SSIFNfnQ81ANc3ZDFIhUh/VveY+3GV4NCj9Ur06kkt
Qar94Du7h74+NwQBiawfCrloW+jUgpu8n8SaA+gKdYwCXC0SRiXZPba1x0o8ocxCMk44N1dzkkYR
YGxY/zRk6PYNSGwwa2sg7H4dZVhWqBgwCVOMBF37lIO7Ar1QXjrEzeP/zwR11NMUbDMo/XzW9Qxa
hlDszZawGxa9MZhfW1oXX1TsGTpIooYyKa5sytRUc6AWVrRP9Y3U0+Vn3Mmjj8FWzQLXOCTOfHRE
7RTskGBMYDWV1vEakDC8aXjwRILvhS7BZFwTTlw/fupvEEOLfXB4uoJmkpimIxPNXf17cPv3PSUs
+NIoddC51Ki6OB4+i8NwkNEVJY+24RlSxCbb7dfQEQD70TOT8doF0RSGR67vizmKC/R7tE+CM+Yd
wZwW1GSNd8KMEu0NxUKjifE9N/YUFQOU7gQZiK4VKmDOhamPO+0z2XW7UTark3Y7fFduR1d0M2fA
DKUddwybG4ebzC7iA5IHKupc14ss80kZJ1355PcNGC7I/DFAeOwIvX7WSygWgCUQolFQUaMrFHqg
gM+znWCGQCuyEzT4MOjcHJlXwdYWXhii+4AGUjB14Uck+sAGgDNUwFgvkO/aETOEgyn6kad+MOEB
LKOUp0j8yIdobn2SNkXzI8XdjnG4lwY3Qufpt+N3VnFt3VuFayJWCiAlQucJ+jLXX61XFn4R5gkh
2TDJPDmgd/EOURnXAHNxmx5yYYsqJwQjqjSxMgJ7Xj/Lz+K96hGLwV1waDHWO3iL16Gn24ATg2l6
nU9cL5NyzjhOe8hCCTiBurccyrfIxohL/0km9kd3cRS9xM0XuvqtwSprk0BC3baXG3xuMFzkiiXR
bzBC8bN5aWdzOFRod0F4vHKQr0X+H6CPNu6lK3uUB4HeBkW3YYQH6V4W26lTAuFMoFxkj+MXKGSy
D+XaJqqF6GQjwCEAoAR27UTJMKkL9Hbe5cYNync9flgkBtXC+lwQC3BP9CLUNTOHUsdZ1C3Ne849
xygTKXpk/3XExGQfBpPRUgbzmEHzHwldW6Oylr0H4AJ7WuzpMd4TtWPNi4EOd/+Fhrgkq8SiAQlW
6EGCBInyydxoFqPk0vdF9eLyKeBYwr8b1w4MEMFabJqMfhn1WaIedL1cnL7zEe6d2G+PIIZ4VE1l
TzTR0xOzVbVOLK/tUee7HkBnxSXpe+0MePeI9ySiVCcMlaMpr+xjr3EWNOnYgwPMhVI7uWjCpOZS
+k7yyiA8Ez8AttwcyFOhv4v2vPb0tbesHR5eyKPqqwCducYfhDLGNAGEe58E9Q6MlOHcOCPfOH9t
hMgOK3hpEm4Jmtuw69ENCLL2TWp2MVQB8+Y1nRkNj3VDFQK/aBThJYDBJJTJ6Z0DLdHYlMIrtFoA
HhzAPnmm65DtBLdeY0IGFy+QntUKW1MdwCwOGtBiJCFaHTYjT4ochYLXwZVczU3czkc/7Dg4BNET
WJzP7IqvojBlkMSXiyjMI/+ah6J91U4CeA5KT8GrTrAIBI5N9Ef27Cria4AqSTjTSFCQotDHLpUi
DbW2jOwpeiic07vj4Q8C/aoQQJmhThtYvIFva7NXklRGr7kz+I1THwQrt3n/D3LYjR28WhXlKW2e
zqUCc7I3P5PGLCFKrG7FP9rBLbeUVcA04CHIJcERff259BCtuVjmXn4z2rYWpGAgOGpK92QSARf1
ozBaPStp3vhuhCoCoiy4YTaaf+nUJlk4ILMkr1MdtMftrvH+Pq+Ey1+aIRt94YpLHnY6uCI+lcmN
P9D4gPtHJ+C6fX1ySSoLPRXW3bbCFZ1NSkDeII5gboX6dtKsIfkp4k+ICVokawYzDhilz7S9VjyY
gSkCiTIzIQSrVP3arEH+/cVKg1aAGjDMRjvJrVDaaEG/EZgymwV2wzexpf9bH2EGvzSUQuNxggzf
Z/iuvGhu7WlOA/opRBMRJ4EZSzYOHsZkMMB15o9YgZQb6HTNUxYjZZ4Gc7jDBCemcpS9/BujzI4n
65kj7OOlQeqkF2Pf1lEYfJCAQsomw348iGCY4li3AYmCVORCpQ8eYoCAVcIhuN7HJloqkOYZH7yn
e/wz5KswNR3udHM8kApYyGzts+xRC8OsUYkZTemjlJF+Nw9ztfv6Bl2/btDFv1wQ5fjg42snFIg+
RE94QakWAymLp3jankCFWOj4de+cGEMJg8zYEowgVd2aNDXjxYIYQ0UYJYXAzXdkhpa9b6v0A5Z0
3C7AkaNcglHe6+8USGUYCRz/oYDhNXjQ4r0sM2BkW18G2E0ohKAiRHB71xbmxKgCpV3wZcApJrXm
lP511Qf5E+g00MEGHHBNm9Vo/LLkxvhhPPYA/OQPAsjZxdd4JyE7nXd/gOQivzLl3DAIKnFcKZj9
pIMgr6HfumTjx/QiuSgc2NN34YawpUMlDdQAMVjx0NNGAR8E7qFV7Gc/sVB9voX4osMaPFuD5M+L
/9/vQkfGbpnFMq/Hj9EqDr01ucH+Q7V6J34o7NgJ7OoGenrAI8JVM3M/oUbKvIXI0fpiN+iQGUhh
p3Dl+KG+JZbq6bVFGCd0G+AWM3uI3E/lHkjQPfszrHN1LB31Z5TCkBytq31GMjZp3NYfpAgQ+5ld
WvPrZEUPZ3CGzT98HQHWfoyhe2BbDYRQfHuacUqeIagiLemHoKEGrH9XQkaJdmM5aFAYwCMC/2FI
K6KpGuyNQTpp7527uLxDQqa6Cz3Z5DxM0e+YEZqc7OvPJkhAqaEVjVe2Aijp9bmMlAG4iEh/14+L
K4NEVT8ktyQjIjR/X+8cFTuByFFQjQUUGXAvMNEgCbs2pbTREixt90LweKjT4HhOPkmbCyd2Wfx9
1wHtbEvGuxtkwHirYgiVCmhdoHDKKE4vCj+5vHiThINTZXd/vyBwEkoYXQJJnwKStesFTU0g9k3G
vxiPKmYFhRuCblogp4GE+YY5WXSdkvxe0aUx4pgXuU+C0cRGhrH4udmpKFMi+3mpd5mTnjKLWcwm
v/k/XrE2Rn2qTk+EVM75l2RXPkgAqY3ynXFU9oUz3kCN1hIVFg6XtToKqyl385jMKf8indQ9aDr2
4LN6JBsZ7f8g/WGtjrqLMKRlKClWpz2SMcH6yGEimTsSANwfmWOtjUpKeqB9hqbgX1K0xiSsTbfF
0wieYuDt2NQxrLVRCUpcihwXYCOJsd6L96DcPsyuBFLo9PQHW8lYGy2H0iZB23PYyviZiCUkJ8JD
nB8MD+RZe+YRYKyNPtTlVHXiBGPhewPS49/GFA9QXjxQY3a8un7k/OcQkMF8pOW4WehQP9ViaWS5
8JLrGLEmu1lwFmEwT3KC7LezN8P2IzCnMqLK5ir/MUtPT3RzDW1UnX+RPe4leK4xoi//yMxy14EB
0OR2HWu85jqN+e8y0TYGDxiSdIlyz0Qpl2KCPYlzRfkxAWzuIEwFMEOtmdRRwHoSbO4q0k1REAyk
SPSFA5CsUoQjsmczzW0dpJS1lYZYpGaVDfa1s3LUEQs2Bej1Rfd7meTNg4wNzR7U2K7jZ7dAom0W
ZVQASMEmcaXehV67TRpmqe4yvuF1lrA2RgVrYOyBcuDll34GS/KCh3FSgJMHjqObot0cyfXKfBxv
+c3lAqmYXepJMsWT/BJmpg6+E8hsp+gK6KfA5PYE7P6vHPXSIBWzdbWMYk6WX2ZPTx8Hm3fIMCh/
1w3fJofc6awkd2NTVXSVNBR94TYY5r3+gnrZKoXaxa/N0A87QmnHq/3oM77chnsSAgc8haDbiD+p
+JmmbRlBleRVe5SP4TtJVIizoB9vaJb6As4R0ACGLuvC3UhX0H+EgBneEZDzEKl0RY6Goehy5WXR
/Anj0CH3PtRvjJVtnPMrGySUXyQQXDalctcr5wNA7nRF2s3DTj/ku8Zc3sirchpNyKTovStVJsP4
hnNeGadOnzBGTR2ryktl99CUOnP+BjvCjQXl4M6aff4v6czORxB0KqqI+huKD6ui6SRncTtN0esc
OLMjoG7a+WjPRSCM/hOyg/UH1HhC5kfKzxjloyEHwSzoPZ/Wr6r+vZJsWXuPQ9a9sL5qYQJMW2dO
ExRUqPOdpJisWboG9dL0FjzvhGd0MCGx4Cxvf3C41+Hy2hp1uCGB3mZR36AYrIOXpvUwkov67PgH
9cu1X2oCYcHEDUT4aejSbByFsWx02LruUAoHLX2o8tmUoWYF8UeGG258JZTPMYMEckcQItMFlXGI
5gTC9q966QXTXTU5WsRoK248cjApd2GCivzLHA5VmI74SqGf52bikp4flzvg9MCoAMRZvz5YWyuC
yhgIDogeBNz8+lCnnTYEkwpz6fe0fFDRQEpYr5z10cVUAGHTkclfV0ySiToJTTJgiAnULyHYBUIn
/EnUxZAvY7pRYZkjNdzrp8eZsFJRyYgKikVUpMgGfdYBSnqFyGea3oY5uOWAGDp1VWPWGOtodAv9
aOfrXdz6anjBSTi5ZJJq5RgVLMpN0L92ttqYpOBroEyZ3AbmgAkx5sW58dGurFE+EnVJmWZc/6qm
ZqghB0LF3kZX5xXg2bI0CR95Y42oFn29yPMlQu0siiQYjUHnGxIO9KSVymX8LHfDK+YUEPFB4XUH
QCIyL2BrDqKT73Pv/9j7suW4kSzZX2mr99AAgX1sqs0utlzI5CJSlKgXGKkisSMCQGAJfP11kKpS
Eswmqqdf56lKxiRPxh7hx4877mA7zYvOHNtzTCD4qy0/satAqXv+BtBlRAZ5cc41OeRp8GLAV3B+
zIim4/Xwi9kxVB719x8391Qng2MKEB/wBri7i3lkqAWrKR/ujTKMsx8sx+ayRlBaC7EYR9Vpy0oV
w73MdlEGpmO5i51Vw8n5jyxH7bgd85c4OrZlO8AZF0HmDaXHiGXhzLwghptdzCvQ8Vf3lAUENR+d
FlRZfnXdYu9nPTOboppDamHbYH7kG7Ad52R7XnnNJgpKx/94sFZDLu52VLGEPdYYrZ8KN8psktqF
Y76VUI8ctqIK/8OIi2dPZ9exE7XDS7Yz3Zbjbubmjt5g71RPQ0S1Wnn5nBxIVIWC1QJQCg4qbwey
AR26GxBQyz7HEbKqcEb/uEmnpiM0ElBaO/shoXjsbYAktxIYpo33RJ5BeM0b688NatE/jrHg+r7O
jeMgi7kR9yjAUGJ5rzrwpmhuUeTxlXn92SytJjWIhSjhnMGNPlPFXYWYT/XgcezFJKmsQXBIrN23
uD/63Z0BJ925XE25jG6Q74Hx07r02ck+hWcaTljQClBo+7ZPbQ0iT6KS99EXezPvkQCXx32SQGlN
8xS3f4KJguPXa1v13InLNW/8irpkChpailKsUt7buvRJveccIm+gEU3l2vVh4Uz8OpwQPIO3E8iy
74lWlWJU40QoVoH6bfabIQGDewPEwdK99nkIUXvgFd/7oAH0wD0HGEv3nFyztdTNqfYef4vF0qjK
FDAqpffiW4Y05NbaZtAw0i7mWtE5d1OfT0i8rlL4Tlxs6HHUxdjm2QTYZ5jbPvqzTev4OF9r7BfR
mTRU1y42p2bvUThzvvgcbeTEpmmLjRfhAAmct54GOzpv2swZ7P4797Ivq/nDlQYuHyUpRArL3ES3
Ql9OCfKg5/v40OAqqm+T0TXAyVm5YpxaLcdNnJ8wR03klT6ZHZqYqtdkCJPoa6atbNsvj/zl0jgO
sTjWGxCPGHif94pKNtwUNylox1P2Na/PWd34cuJ+zEZIRWxQO+YyVCE6z/FwYZQQMutkSIvvKJp3
C1kHVeNFLeRD7D0Xm4mf6c5Voep+Gp8rMTStxrDN7uCnZeUHjV4n/b0y5SGxjGCw6EqvLcgpfy5C
qDjDohTnw5IrT0RvsExQYA4NboPtBF2rOVFeuBoK7G6LbYMH8trsnyf3+378FXOxj+dF3/MJ/Zih
xhj6R6DSJdv1rOBC7eJn01AHAGhjfqIsp6Bq9s3USYrHQ36hP9DnbhMH+lXvKWEXxtcNGEZkA/1+
5LZyY9VgYTX6Yj4OpTWiIpjex4Ov73mIqpQuRDlkiSI1D2/nA9tBtOigudn5BEgnrtxqWBnbk4v+
qP2L6UrUuOXIJt4POXUN8ZAmK5eKk8N49Pfn+EcrTpZda6jdrJ4nv0vts05Dp40DztNAwUNa1Txb
Pq3cAE4u8qOQ88+PQvYJrU2GThU/XvRxMVnTQxrMkg14p81E0NSnnz+OudaLy8mKHK9K0UpV96Dp
jvLadmWYFuUqr/P0RcMc5A7UES7JullVFCzGVjnzB2fAj2iXyaPpqp4BxifgaXBVOB6Hjr8mDrZg
Lr6PvBjBXDezKGYaFr8DLxdrO5ub6bsZbGlvM6Coq7eoedK/XfloITTCIKVsgLq1vNIYyGk0nWPj
qj0EQHa8NMg30VYJq0BuV1/z7yeLPcslgGiNjXk2XX87WcYOaYB8Kr/DwbcITRM538y3Pvcehzin
V4bGniJRtKZx8X66ICisY16sLyACs1h0Za/Bglmw77WF6uFma5g3H0/HE6+VtwEWY6aOU4MyZ/a9
YW5XQDp9ljadcR4F2lPuLKOxdrCeuHY7ULnGDQ2WyKgvMxcrQGWiq/RmugfvKAQkvc/+eOXgYz/b
1OezG1952f8NrZT34/c27uLKjYp0LTeG6X5KPss2dSPtqUluP+7N+XL3dj4ixItnNugUKCJcjJbU
9FiOuXLPrCHIau6JojsfJi1AQu7KtLPPbQKHwo9Dnjhx38ZcDGDVGVxjiXJvgBRzKYPiXoNVg3lb
nkPQ7lBcEICPW3NlEzsxaxxVgYadDQaEgQW46Eug1I7exAreEuYm2swR9dv0HIW2eMbH4drGcmLk
oAmEfIlmQ8zxHdrjNFUj+16978W+qqGub4W5vTJycy8tRg7KNiCuQxgI5BFlsbhZn5MYFdP3tLxR
Iyy1jq6M0zyr3wUAEggWB5RjUN/wdveoMpHMKhn3A0xP6v46MjdZfIC4h//vTwewYH7FWYwMZmAB
7xh6r6kQynMa5CfmIugfMvaLZ/t1fGBiE3wc9f3R7bwJunj0MEuQxMKhxvKvanqVpJEXUciPkQu9
xn/KPQV5/iXif/0Y/zt+YlevPdf+83/w7x+MywZyKmLxz38e0h8Na9mz+J/51/762Ntf+uclf6pu
RPP0JA4PfPnJN7+Iv/8zvv8gHt78I6gEtBKuu6dGfn6Cn4t4CYJvOn/y7/7wH08vf+VW8qfff/vB
ugpqSZ+f4pRVv/380e6P339D3/7X8V//+aOLhxK/9f+qmBUPi48/PbTi99+o/ml2v4DmI+oucEGd
c/zD0/wTVf0EBBolgbgMIFVgzNTVijUi+f03on+CCAUoUwrONFTboLr1t3+0rHv5mWp/QiUC8oZI
b4NNhYTQb39+sTcD9GvA/lF15RVLK9H+/hug/DdLAO/BuboTeC3KLsFzQ3XP2yVAYkEUpegfAdol
bMO6roXrbQ9Z7fZZRk5H/EQf0rp9Krp6LNm3tCiBvKRFnJJnwZWqHF1tKg0a+zI1WFr6zQgkoACK
QTWkc2JVFtWunbRWQMDCigzQcoci+9KabWcZIKkYU036vcj5aMiAJHrhZJCkS5HCRyW5yNHzbpnB
8wmltYmwgCvrKDasbxI9nTM4om97yGcga2vrYUTpxG8J74duo0zckA9NMRlR5VK1If0Zo71VPphK
WWZ+WkvRbOVk03gPb7YKYtSxEkXTPVQBiQmTp4FkheqRUZm0ez3uHX5dVFqb7VNaczQVrj/IonK9
bVBc0NRN4uZ9O4ybEVqOY9jlXI8gNVvqylS7rUGxJ7nEThig8FIdjAtzIjnv8QHSj5XnMFkV21i3
RjwbRojZnLWjJVEk0en81hSk0LYas9R409BydCJ3pH0NsdfM0YrykqWKRAdCiRYKNV6SoT5UccuY
qsVDVcqo7tzGJAQCnWkNVO0gqMbs7kc69K04UJ3K1nBxX1M6aALFk842GoMkCUSP6SRsz8obqV9H
tUqzz6RS+ulbZFki3kI3hxA3a0XubKVOsuc4Rzr0QErIyTSQEzLa9pzFGbWB5aapikyHltuwL6ml
obKgiYs02WdtCui3KYdM/5aVykTP41KBf5zVMkSuslzAmVLqvd1tiSwMqCHLNhnDiU72eFmOet56
oykSEY4GFxKKO2OnBehkKCLppJPfoIrmfLc4t76NadMznzs2dJTiljF4QgHkoy4UdDpIdWspR8LY
GPPGZwPpxDZu2xqiqZZNICikQkDcqx0njzwK9TrpJjEMZoJxsCL9tqq0BG++vNCR1GGpbZ0NDVrl
EivDS58mpBt3EjKBSohiaw697tJKn9VKdASjoia1h12oJr7SOVPvtyNeCGFG84q7cohm9CTmFQi9
jOm3EFSjnSeQ5oa2xKRHzDOmJh/dwdL6r5IaCUCKaZzS865LNcMjNepyN2Nn4rpDolJ/GsrGrl29
ISWINyzLnxtnSBzA38b0XRNjznza9FLdoBxu4iHjVGcld7U4sjKoZQwDH5A3GoQWhRWUw1CRQZTe
Du0IBnDIopmO9NQSdkJebluJOaAWK1X6S9LkkfSsPqlQEoxpEt+yuM7B82sLxdz1ES/JHuM2WRuR
Q9/oliZTXMNtSjMI2cQVI+RiyJOucqdec8jkQsAql1CoQa6XmRsniRNnREemWnnWFpkdmTtjUCqD
XmSNmsZBAgmiR4ZxqkvoYmEX3DpQZQJBRtppHmSZrJVdhlUJ9V2R2ZPXxdAvyFxtKOoaQkvO7NLg
VBxv+26KxhgLbyhgr544g/Et13MFREKYZfZu3WWj0/ltGpXpvidKoW+yMRGFS7XM6He1wasqxAJo
HOrW1ZQm26FIKcR59LpWYPBUp2NfuypKeWRY1EYzQOm8sFJzD7fu3MbFREaS+aZRWCrgGhYVcNoy
0sl6HKBmBWecXhg8rUNT5prdulqpFAaqqeq0yf2x722yhUDYkOWwH+Y5eW5I2msWOlmip7xRaXvN
m2zeZl/MClv7Qzc2BPyoVuZ5mOec2ecaWDF65dZJFpXPEL8xxtIdWMy6H0pXJzrul/bAnLt0TOIp
GGoo2MHvBVpU3B3ywUifa4j0SIC7eQM/28bkmdfhfe9sLKnZZF+pVe5coRa6ce71BgvzjwqXtehe
NNyBxAh2tdrF0hq4n1o5nFfcweAW/56OJqNbWqEY8M7Im756HqDyGAFFLoqG3WD/y+FBoygMZYFj
NhUOD/u8NWDSIiulLvcQzjLFRaZm0XRTIqHSX5PMbAc9mO/W+mPiMM28YJCGS6rmzKmq3kn8IuED
AHNs8kQjF0iFsvSgRJmFN1JMzLH0ikbvOjSbK5Emg7pvq3/v5YlKACiY47KAHCewLqQ4F/lNM2uH
mOj00iBDZT4nqt5aWydmk7Mi7Pz25j3Hgc0AdDNBpqawEFk+JYQuxwEiThc59PIodmVDrLCFFsni
9xEWt1OnSMzRSuMLAPKx7dcX9eSaT+0X+x5ifMFsetxvsu/mY9O6UYGUz6xMtEaKWkgsv34HeNzB
8RMWEbgDLd4XcCezs9JgF/Eznks+Vr2Ev8HX/lHZ9UAPsn11nZzZP7QgRehhNSX5ro+tmdMNwSfA
F2CmLG9eU1XAUzKpDhmUc/aanwGTFWem3/n5H6j2ASC0+sjHtfHouYP2vo34UrZ1hKwVnayJRcqD
vhEQdGUHJ+BBfGuGkOz5kn89ugL/vGke3ywXWkFzMNA5oAUKISY8394V5DDKOmKX3aENZh3B/Wsd
X3Yzl5613QsxkoXybE0r6O2L7jWqhYnrwIsK1erLUlboPfYKp+xQIZ2VylsGSbhOXLBkJaP09vH7
Mww4FrjcgzOFvNbbW3MWOb0OKbOD5jxAqM7X2gYuEWtsogVr5CUKXr+GiscABd60nCFCaJmSZ/xQ
nTe77BswUChn2oBA02/VKnViORt1vH7nJYCFf8rIRCuq2uqiWQYt8uqx97rC+Lce28Dm5ggOpHgh
vYYgS9TMcOxEStvcJUpzlefqoStTf2qyPZQEdx/PvVNtsVE3MSMHqDvT53VwNM/BLCb2lEMfj1Fc
kRxrcllsr+yQi+K51+bM8j94gc0aEu82jwoevuCF7FQ9gnZmwV3I9OFNQKCWkSp4CVSXllWel0V6
LevxohjXDGOXU3DuTsw+yzrtbDHRHiYMuPNkZlFcaW2b35TgVQjPMHDkfdyf7ybia6xZLOOkn8U4
6GNfOObuxeTGV10NtueAI9nO3Ob2ah6eznDIL1gGXQsXOYjvQwwL0qd4sCxOubKqClCx7LAacH2B
qOhQJGkW6HlpOmck1or8DKuS4w0Uoy5Nz3xQHZpK9aw4b5zrquombfQNteprz4h6osE4MLNF2Bql
Js97p267Z4Xi/UaNYtxKVqSD5SqUKHLb17W2rfV2jKFcVTZGdpHrmUmguyknKK+6JFWH7rMec8U4
q/Hspo8rHf1u5oJLBKFc7Cg46SGgvMAqnWquohQ0bL7B7cVT3f5RuMZmdpVDfQW4OIb/EvD/EJvf
KC4U/xqycZ+q9A3AM3/8FbLRPkHDAicH0BVQMkDwxex8hWyUT/Niw0+wq4CLCz4DfuknZqPSTyil
w04N+iw0UlD9/BdkY36iGkbSsbFeFZhkWPa/g9gsUN7Z59MCbRxeLFA/hl7k/MWPNzet1GvG4UDd
+ErjzrnV0vuBFT9fmYoAgkDeUb+cOsff8iVf4mExQtMASSswNF/2hqPNVJWOAAMUtRpI5BpbMHEg
tlTs/8ZtbJ7bv1b9+0CLuc/qOEsEAinX1W7yNbjxzWrl/bMCd5T4z5n/Bqr84H7yPty8FI/aZbGa
GAIPJgJN4nOOV+6WPjEH5bVJaCF9nIgfryXkq7fOt7vb+8CLu4OcH4K20br6IdkZ2IVw91PPZiFF
8HivcfBCxXn251yv8Fvr4AXaXUP5dwKKhZFsdgV0lmc2zpwfn+A3PBdwrI8pYMx3g2qjnhVqPhCQ
gNLaS6LkqJeTDhCATTJAD1BShUMZcoYKgbJyTSCwPEaOlW10oyQhbGYn6Q5KmvtSDnTwipg4w13C
08IJQKTpnvNBkxsIsgK/7ket3VDK0wyQUqdVrlLYPPYYxG001yhbeZcmjv4Fet3qfkh6dhi1Cu9x
FZ9qLuyx6uAVTwYr9dQ00/a2ZPYNafXhEpn0+FI3Ywhb5kM8FR4v7JqeNSPepXAIoYa2Lbuy/ZwP
+qS7IyBM6Tp53SgucDS5Q+U4mOVtp2WVlzh2duj1Xgrkl0T3Q+BLj2dZNSUXcDyARDdl9ibNB7ZB
CoL5GQonuF+ydDBcZnQYEFZRGkZw8tiJLtIDy5bqbVZ16T6rtBRmAhAzhlZvMm7qEiQjrze01giN
TOF+O2T0ipSsw1uXRvbG7Lj8OsLyHRQUvE6jtFV8MxZ7TRvUs4kP/S41svLJsCUoNaSEwU0j8tvS
LNSbCcdU6qq5ivIJlAakqdfgIrDvUoBJIlb7G9YN/UbpBaSKidHteEH6rWnVxrOaKOr3WjrjYSpo
fuAAtOCzCYYMl73ijzhsvWycOq9WO8AzkDl2tsxi1m6AFO7VaLXlZ0XkzWGCUtdlVEAmW9qlegap
ZmuHIiQ7mHpb95BhG1zAJ4BKIDEPs9c+gbwASR5UPek87igM5eiFfgdcusLktpo+yKXMrnXeksg1
OBseWhgoZJAR1iFYmRbjpAZdZZhfdYMbz1qmT5ULBDLWfGPKinqD7tFZwAE0SzfDdQvEMdLKb23J
YErVYQ/9DOcV/TMam3Vhy636EUhyrXp9rDSPndEDexwLmev47JTDSwiq35Wnx5NdBPVUJ1eVTjPb
K7mqCxdVnYMWKACin8zGQN0MhQ645tPcGQrfSQYUtaltWlNPI7pqhc4YWd+1KCtuY0Ukm1R06q5X
KlqcTYlea5dy1KfZg6KtuG/WdhnveU4TsODgkHatMNbelrWVX0/UaEu/ihRoxjtqh5diSUjYAyHa
Z11iSV+xCkULRr0CZ9fuIiQJyEgBG+fqjqVZeZbTurbuc061/Al6XmIKuVJb4xeGuj89zK1Y566g
AkKnXcuAtzhK6uzUlMKmVIXqy31tZ+aOl70M0pz2G51bWhUqZNRv+35ogGODg5oiNVCakxuhkHHX
KlAId+NeUS+VUekCU5iF9Hoc72eCi/pbBZTqzJEmzC44J5lvJmrKPVMT2DHMqXb2gzO2IP0rif3Y
mUTzCG4BqLM2lbFwHbjHWV5Sicn6mqVKdafrQ3JXmk0H4ovwW55xFyyxrxrE2ADPKsVVZnflg4HH
Qe4Bkk8DWQ/p+dgLcTE4KlfDGMiZX4NLG6DsoL4T6mQzN2OseQRLcYQY/yCbiwJPtbAxI8s1Bpmc
a3Xcug3U8SFPrZD+SVE7cmGOmnXX93myjwdePPBIJOe6XWReX0+jV7Y8d6GXPe1h2wZCfm81fmRH
lU9thuuzSFJvaIt8awI/TdyxL6GkUJckQFW2dYB0zXBmjdLaxjE+rReVvoeit74VhOVhAUn5HRcF
8N+s7w7capoLMhn5GdTstXM8t9huoI3wYJhBN1GVOEGrj9h+8ac6zGLgcxclpNcvJpGglHDsJnau
TVEaDm0tD3Zs6du048w32sF8IqUz+dD7an7ojYh3I5R6N1if85flU9AIZ7xrOgU+wXqEkrMUNJuA
60o1hI1TjXvFxPKOPcM0oJnf0ciELlPE5AVKt5qDYXG2oxoimc1AtjVX+NesIySwxRAFo2Llt7nU
8ouC68TvIVofdBPe4opkcC8ifeu3bQl3E/hN7AZVB16j6DEk5+GpsCvUFCzPRmSHjvblpqu0YWtA
s9+HraW+RX1IcmvYabFRjQL1VRMRGwdAI1RO9fQMaZjY75lV+Yq09YBIQ7kZ5DDsK0FRkVw30SPA
TCScpupJQpH+PNO7JJCD42yjthk8pyyd86YtYddVteDCQGUfNL/chLJ9hROBm3aBhErS+FUdq5/t
HIyLVLfYvoNpjZ8bIrqC3FP5NcsME7L7kNaZcpgj97rKf9A8b4K0s3HSFqMRFkrBQ2xmsIWXVO5G
2ZlBRdXxoXecIiyHfPKpKbSd3ijjucjq/Duwb/VBGFqkwqowNR4gNSlCvUiMoFMilHdGVnJu8667
Lfv4JXEBq9FsYB68LUw3bYbyD2dKzMcx4fVZ3BZsM1IeBQKX1mtNNZMDk5n1xCBOB0V9h8hraRbw
u7LzwldRNeVpNO2/GXZRBnDdUHyntq0w0Yb4YHUqUjdAe89rDV5gyJ6J83rKU3A9ZYfTPbYSmIEi
I5hcVimpXNZ342XGEvM8QS5CuAzf2c9wqtRuAtaQn9hInHjIOiabtpsScC1hs4EFZ6FphdHjf+sO
sqk3NenSZjelbQISAKpCExcHRxSfmREdL2wxauUUTtjJBtPLqynaVXZDo8sWoBbIfr2NJ6xVtLIO
h6RtHg0IOIyuasNRIBBRQmRgYof9qjSxroV25WDyQ4yjz3zOIKF65wCg631mqH2+Le0W87K1UPsO
7iJYfUFpG/AZcSKRYrvuCpaPQWrbTRxWsZY/krFHrjKKVfPLUNbUqjwSD6b+o5w9njx1GEe8s+E0
Qv24js1ul6p22f+gdiy1G+iLF2edhvWj4eLEg6ltlUsiDGN0mUjHPY2VOoA4JLsiJh3iQBNDubPN
pP9BzGm6xANtOMB8czrPCmfcSDHU57aozT0nIKKkeuO4NB+fDE7TK21s+a01ZtSLIzIFkwmbPI3E
9QUlaeoj/a4hwThEm3yo+j8MpxcPtE1F7iJlB5UzMTahpD2/ZhOSy/DBguutruYBqkEzX4+jKUx5
j9O1VUHaa9U6bGkB5wlhQFO/zaVPlbrfADgxz+ggaVi3sj9rhiQKWyKgEseqeJNXGRJOuh3XV3ZR
IbfYJSUyMwl0/qpKbmmUYFqliXXH9QLbFGfiDxxe7VlHJjhJyr6sD3mBodEBgASC67GXNrrpyRq6
QRdsVAwPJY7q9v8gAyFnkodq4i39rzGDA5seyse07p6OqR4vv/SKHOjKJwDd0GNFgfeLcB0eQ6/I
gaZ8AnY2+ziiFAKPaBM/+ZPsoSqfZubFjHWZyAfosz5C+5PsQc1PsDAAXoqyQRSzQRn734EOFtg4
WCiow5jzDaCgqtDPnB+mR28xtTJywxiQuTeiaVvgftC2KtxcCy8T+usk+Zev67fPPujwLEKhTceh
YKQFwjCZSQISnhomdiLXHqcVEH5Bqn2NAkYLsBBAIqg4XOCEWB4VE9wiLs/kjVmIPzoz8ZDa8iw6
XhM57PSM3JiduO8V56xgpU+QjHeJnl/kRGxpqoa80w4y6h+O5sUJzORU66ENhKkxm/QBTXrb+qg1
OQyjIuLahTgvBL3MzWHzcYglJPvSw0cxliU8bZcn6pQihvAV70UBApqkbQhlFHD9tJXakpUGGYuO
1u1KGIXjQEo/hWFOWzcHFlnfVlr0Fmj6czSRCMNyQDnUS7buaHoyXEpGYE0EBBfTa5zOixPLJcUe
BYqunlU+0+1Q0E1B/vg48OnG/RX3heR/FNcBN092KuJSjXxxBueqNNccAxZY/c/B+hVi0X+GqRJV
4qXkWqCtVFUT5G255aMVftySBe30XRfSReKjoV07CoY4+d1sZY77CJgOFQ8yBrT+RYl0o+LwSi+j
di1FMK/oX+jdz9CwUMYBrNvQWFmgd7kNGkRd2Bi9ECyt0YcplAeIRwULVb3oYRoEOyxUPjZer7uQ
Nut48L9p+9EXmIf5aBgNvBJyvOFgPnZdnZsQnuSXEQQM7EvlaghfBBTXxZDWGr2A8kTf4EVUIeYs
+yovon2CYtbkpnqRKRq9zHSbz8DVwLlBtaK30uCT8/aowQs4b1DxxEtyBFc2c7Wi7iF/nrtzpbe6
aXcUtPtwVTB7LebiCCmqyYhzBzsuSqGC+KwMZi3RWSfbgVsv38SXa61c8gRel85RKxcnST1lZZun
aGWyK++K3uX8kgb59aznM3utznpJ0E2tcdMJ4h6FtbP0zWpZ+cmtCSlLlDSYWKxLFQRBqIzs1MTk
lupXVSVhV/W7SbcGj2lTaDUWytx15+toO/6Id9PHA32yz6EdAOo6SALvsmF5hUHOoYsO6lm5rWJ4
vI1rpgprIZb7RmJEdZYghFqykKpbrft5a/yXF4K3oPfr9gCVFIoEiTFr9C1WiiaysSxggehO0YMl
qIsXlmlfg9w3RWtp81ObLbxZQLbFc2O+ib3dCHqVih6OZ7jm2COA1ZsZLzLHlRNxkYZ5bdBRlKUg
Zkmm2HIKRNE3BSSCUdKD3MGztZnrTcrwb8gvzWfEcoM9Drg4QxynIVmUI6CAToZ5h6ynF59bGy2Q
j6slPHMXfRRrMR+AHPQtSRGLd54pgzZAgvSu/k7RytlCGjx8nnrVHetRy4p6rNVylJUhXOqoYB8f
JcwGMB+1pwlGhFZ10+Ee+fG6OhXEVCCIRMH9ASVhsZeB2gaQ2oaNYEuu0vi5FnsBAOfjGKcW1nGM
xe5lp9WEhC74njVH0br5xZjslQinFtZxhMVst0Q0gRc9M0obIF35WaRu8C70LcvZKcbmf9EaEF91
PFNm46NFj8FwqUky0WLOlxeD+aW3nJXGnHqh4IX0V4BFdyWZhnR9MTs7cuULswUwYcHPpqIPlCH5
8nFjFiVPryv4ONii53pqR3nMEcz8ws9BwkKlFWDWuY458mMAly6AXmsL0/QQJZxX8dePw5+cGb+a
uhQ2nOIusZmGvuT1daUC903+wwCL/cKckK8Sc4BMhbCf88VM10S31ppA3260kaxVW6JewM1pOW/o
AItX5sPJXfZojPTFrZKZnDajgRDFLkUpYfk9uYzOre9AjCGUBqKzev/xqJy60B3Hm5t8dImsLZD0
SwfxHEBydik3vRP50yjcvlW8iAgXVaJrbTy5DwEegLsc5KXxpnsbU62lwlMbMWGEujc9fjM9cuHa
t00wZ/SrISg8cm6u6Ei9PAWWW/xMxfoz6uL2mKuiMmWNqNlOBri2eoZwnVA7A0OW8bAiZxSX9HAM
6pCeKYCbfcW+jhPXgWfrmszNyTve8XdZ7CsGikE6Z55IUIkI7bvuCTRfGy5/YGTSzjd9UA4g/0FD
PG3j8/5gpnADW7toLsmgLxfN+SgAPuLoMP1bTLVKj2njTA22A3BNX3zLnQasdte81SYX2bAuBi1V
9cSm2EBXaeLI0G7FWjn36bnw60ss5l+uGw1qKfAlMiQom/GPQTNBa1orT1yLsphxQC0SZFPnKCM4
TRH3+zZyI3NlLZ3cHmDCjPLzmYenLzagPFVaXfaIQnBPsM1HpV3Z4U4341eA5f5D4jhTVEwb5JDd
UQlhVOFO+opy8Dz33q+TX0EW04J0GszLcwSxmx+Z9kUfL3ETOc/koa6clVBrHbYYfEMB0lHOoTo2
7sauc0HIXHk0rnXZYuSJDmfjwcCYDMOXjH3rrC/xKs/zJCwHh/m/Bn6xtQwqH5QxQzuQKikvTI/l
bg5xEBiwvFyPg+FrfTO7+q1fktd6cLGRZOAxinaecpZQvdSOXdat7JunOhDsrxnKBQELHP+3m3UB
2S8TaWoc28xw4UEJ9F66rK1WpsKiav/1cnIcZ3ETqvsxlfF8EM1mORRa99ZjBGc9EFPA126wB+n/
YcMWt6G46wodYsvY/hoJISCkjFBflxCxMgFPQlRHDVuibX0BGwiBokM3fphtFJQ7owjh7BKSAKSc
+lDfgnW1CtScWsTHQRdbUaci5RLPO0VL2YVtsQDOF5u6VYIE5tFwVg8+vkWcmobH4RYbU8bTBhIy
CJfmwh3khXCqtW48hUigvFd7gQQ0w14sZDuBd6VdzVv4Ltp0m3KjQqdabNYpXCfbchRosZgLlrCC
NQgEDksI4q7LVqvlT4wOKgSgbQr0EPzC5UOsSFCbbEgWgaX9rTfhTEtvGvAFQGxyU/H88dCcWL9v
Yi3WlWF2ekWrOVb5lVYPqLC0otXBmftkcWa8CbJYSwC46UhqBBH+FLIAxge4XxWXI9w6CkxB6H1k
f2Pz+7hpIN293ZrMIh7AQEdUy8pdYU9uiWOxH9acd09MiKPGvRYUH12R1akGFZojzEivrPwbB577
8RB93Huaslg9MY2jUrMQIB0tzymKwCJGYNowAIzp5uNQa122ONxtOU4ibRGqaa6VFOlgezsgSfxx
kFMPTZB/wQ5GlTX0TZcCFMhblDVqACPXPsxi3U5Y+OUQVH0Yb9R984DaVG9QXGQG5Lb4vmbAceJF
8yb4PJzHwxX/f8bOqzdyWNvSv0iAcnhVrOSqcjm2XwhHSaRESaQoSvz1d9U8Dc5c4MxTA91uu6yw
ucNa37YCWOvww1fvta+fHKxjjpwL8SouH1Sn/8vv+r9e0LtSGEh7bLP/z5xvgboL1O6epInrZMNd
ONK8W2r/Xy7o//qE/F8/5T+ekCVgw9h3+Cn81MyFh3XyV+QYJL93+sMhdUxmXsVhevrvVcL/OZ7+
n1cbq9aw2/Pum/9PgX4dE58mcA2mjpN2TU6qqRhBkBUPEM8gxdFlG96wDCGFcqH7XIv/H1aLi4nx
fwQYsATgOgK7Ftpa7OT5T+9J0FJqlkjXeD2amn+uYWxBAudNsX7qsN8FMdSDdCcpQLp1POjtGt1g
n8HEalIlCwCSmegadDzGhY8hPBLQ7xSu39cmpbB8dlnvzETCbh54QFUqIBMOnYXVws9YjkTeoSyV
qIO3semfLbw8XjFvrW8XgyM1X9MpotIVhdMoEk67Bs67Ftuc43ERXr6EAXU/MRhXzsH2zBzcEgNR
I+x/WvTYYhQ44zZ8E79xJdIQS1Yy1FoXnqk5S0VHreS6jlGrxxTGubGBLDH0sO/enaOogGTUxV2Z
OYp05E7bwSI88SqNlTR7y/F4nUGW8mgs532y0NVMhuACZ+BSbQ5JSot38SnyAHHrdfODqmIuVM/s
cpigWLVmtKi1uetnZvtddNGU1sJ6S0SSO9MwpRDq/jIYfUfDXzoHAB3f3SM3vsIKfmkCwdKA6g/4
OvJWhBWLtxdPDMdNNZD7UujHokfbSjLmseMYuCeOB3nz30Ty0i4U5adzInTOfLLk0YZ9Tyz5hDYu
5RavgN4r9bamEiKj4InRr3CyHh01Yxj+2kRdDq99rkM4i4N2yTkUO+ANDDI1yjoK95mP7kMfYtV2
m6RKQhGlpr1qYI49OxPSpGbLxru538vrcU0Xx0+b9ZMkj1Nyi5sWVXmWWK8Ogf1all5wduwSelO8
E3vHPQJk70EejHdyerSi06S/saU2tQCDknsTPc/zh+8uKQctgeW+eOA9jOpfbQeTjc7Y9jdDakVG
B6g9aPO73Gwk68yGDdYxuoFs7/OHTrwI1mQ9Qplm6AvAB9E7r4Shbo9emL8L3VO7yEz6Jx1/+u3V
yDkzwYGsR2Mqi+6d6NSONaaQIg2dY+LvAsh8t17ujIamlNwmalJT/7MDkurOTok4QAnJVFPS+EgS
RM1xR6bLrMbSMtBuBlPKtsxujtAjBWgNdGA0ePBA25dBN3uGnaHkBl02vNZRCgb0cSWnWABRMc1Z
uLyT9U9bFymzaaDZFu7MVvXx3kNHDegKfEE2xycVfcFIaUUk88BVXL1ylV/WPBTtoIptPYeEFyKM
0q094jN11jW24HwavqV/AI8udh64+Y7kwcY0xIf3vKpx2HSHDhLcNiqI3Fv0ItfSco9c4V/cq+hP
A7m1fdbTa5Tgbv1Sv5JuaagDqMGPph+1eQ+Xp3X7cQCShhZck9dY0DQeoWGKPhWHHQVDaGhXC1k/
R2ieiO5hoFCp1y92va/rg33vtDIo6yC3W8CMYJAEWoambb1LXKj+EFMRm3bTAlFgkIXtk+exvGV4
7GC49+SQ+6Ma0thfTltbtWBojC9uC3lCl0n+tZIipLm3opsUQLwrn+r5n/Zgy/PToClrF+HmHMkP
Ln7t4NBvcWZqQEaadGJX2z377tGJxxRXnrQ4W5bMgFPtvqwgL7PtME9HjmXqDj5vGAyZ4ocYYTC4
rgQbhdiYiuWmrTgfQy+T3oZR+6fLH9VyFv5bBwualGWLBDBYHqYFKBNS9W5OwKJg4063l6G7dO4P
NZe5K/wobY2L0D1k7nyGBhsvjEuejf232nVWq68I6bgEA+DBal4s8eyup56W2t55wWlsoHSpYjtz
pjaNpp3bPLRtZc2nZnj2YpqhYZMCWH1PsBNNU+59rPwYgsSPpa+yjIaS8mqu8cPbZ+RGAz2HXdZC
RueFj83s3YTTZWbGY5pPajfDwj3iBjjtmQC6SHyADeRZ1/vWfwunG8JKB2bmIqpp/lpxp0n/BTnJ
7xgWEQY7Jj7PUJQkkME5CCX9mGRj/aFGAKiJOdQrBCD9NawpUJxbIeRXF/4EA8t64xYR7atg3C0J
cDTuB3AGAJ6+MIN7Uw9Z3fsZb6bSkQ+RcNOYvtrNY0OedNch0YoKa3rweY/n9mELg4p7IvewhrkX
Iz4RcMOJn4uA502rUyOA5A26omcP9vowIuTBtZFzEF1iJG1y2sOYkPsrvBbAeiVFh5y1g4Cv7czF
BOG5ts9U9k+9B+nz7LErJ69OTeFijPMe10szetclZjhyCh9M5SZ8xwDkUfj6YG1b1uAORTQSGdaV
3LR59XBI+nNXUk3O66oy0mO5zfqu4KaoES4XRDTf28frmzAIB273aqwbXd94EqdR0xZhdHbJJ8A5
GeAJ70n9I8meTvNbNBzXrn4MrCYVDRTOJLWdq4KbtQ/ReOj+NTF0oYmn3mIqyA7RBZLDNXEZgvra
7WVgoTFsQeCYxsTzXz0doKqH7vUYW+7MIfVlN2U96b4/AELzGA5QtYvlW83Lw+BCPDzPaROEa0ps
Ph1CNh0W4zwxW59jEl/EMr1YMETGy7Sb5vrD8uqfOUGcWhfAhszUqayzDO6zE2UAtuCQ7cYz+PtH
/EcrSxbx6WlTNbq+gORwoMQOc/g7d2YdDmgBQHENdym8dB6/QviKk24zaPMqhGYGc8cQ6lT49clP
5I9WdRVAo6moi3bpUExEfBpcV22gfl29N+OOB8ejp8U6LB6vJnNxnSPryYsDOk0cdTuyhRjygBTj
r/UPs70jDUckD6Y+eNZJtecZEDVCz7Y9pmz6lNzNRPuPuy/zWDALYBCY4NqUJXvIezJ3OQDvBfag
BNaXN68eQ8Rtfhr2HXCIsx/Z9MZ/rWafYPQ9+T8usojwFaLxqP1SdOe1L3KJUF8fDIIe1mXyT7OU
iSo7zKGm+ndVNZyuj+NnG7dQPYMNHdys+AlnywjCi3cY9EtwsrubNT45wL9slfvNP3QAVXzZDvBa
S6BE0IytkvBo5tJrsKei7F43LCdC2EFnE/zO6NpB2gyXrfYB9MgIvznBtfFz9hSjE80+eHT08cxC
zk5PY3yh6jBAA73Dyqqo8INUuPDBpIsqXShexgH7DAhezbQRh7DwGHS1GQBAPI1EKuP07omOn+rp
gaDZ/dqStLMLgxC6pTMK5Jbu+uEQhYUBoMj+cxtcQCbAdhoL5NROAEn7Lehe0CuCixjqeuCNVNY4
j8T/AYsn9LBBEW+fa8MZBerIYVuLRfQZDXJUFRmwKTr88+rsrpjh/5rxkUefgzhO9ZhS/W8UL1zB
kuF/jtNL5z3BjtNuBbXiYtGI1x54UKrFUdrCqyRzpxH/LB2WKqqibUhHhqcHn1TP/2a8Qo77Qv0y
olCIwOMlCvsB8WPUaUR+a/WpSaa2E5vQq8RgdcOd5WkbpnP33PHSxfHVOynkaO325JqPRO20deyw
/m+2Mw5FPcwiXcizGRCgJATMwWvzljfZtuG8a75laBchlgRAWZ1HDjKp5SijLFCPrn/Q8F1ZCzrB
qs2RCSPvk7RaQT11ygnumiMJSv0QfthkRBqwm4aycTOCo+G9oQUxeewhDQL7y4nadN7q+6uTDngo
I9TqcMzlEe4HuNep20cpw5imMRhXKZTXMMRa/VoMwS3ubcR1H6EUWZkqufqykSPjMG36Je39Kpjt
Qgz+frQrSs7gwO6GSw06N7s/ajQ5rqZa32AOc5rzCD2ZOTE/l36D3yPGk17UdEiXNccN8AFwB0un
ia+z9RPTAypTFmcEGVEVHn0Bp01OdQ4P5AwXBqI/AiPUWjfvo3nyu+sMNCu2okd5Mr7GgLT+2OZ7
6TIH6ZGXodZsQG/SZfeCZBMMYSgxtSjkUtpRMaFJYqdqRTy7mh756wPUdvDGuwMMkY9R/zfyYmwe
9XjR86571DQjeBH0kHPrtUODCNqxpWxgAqpPmNPAzbCQfBrSCMsKQawCddGca/loZb5VWC4i5att
nXuNcWBm8ff5jjxwsX8Gb2HlfDjQGHopexr+SINpnRpK35zVv6ZJwwmfDMS1cgmP4WkJbnigExg3
+Q4eIPevxl6GJXXNPnnXZ/ZCnN8EPJioiFnhx7kzXmb5UDt76Ja9k9eUoDsF7nMHU1STNm8tSizU
nz1ONdCXD14LNneqoTcM3xt4sZDCa+eBTWWsCrrmft4/4iFsx5PQ1QTwGoig0YPvHF1vvyQnvZ06
nne8MAlcDTsWpQ25uCCcT7fVz2DR6EAi+mvmd+wkiyO8NBUuO04aCGUe4OHxSU7sZ8t5DTt8hDOv
rzBN6ptmb/GY2VaxfrnzB0fA+Who2jx18kzaIx0PYsA5mm5gIPmVci9+dzBd4aHEazz8SHPGws8T
jZYCVG0cOXY6Nn7Zdc+OlbdrtukUXzmNz9NcwQ4Hs+IDYqP48fRxuAEw7g5l+0bDrB5g48pcc63f
8eytyaX9itjRFlmn8mQ7ONd2eUFsYK8aRpKmcrBKDoUd/FjLTuF/P8jf7U80B7/fL6hSMJ+Wz0zh
HHlo/JQFB7mefPbUuE9eXUR95ra/+ObuASeMADEMhJsqwVhho2n4saBL6Rce2TF7B/IPBsyBufig
BNtX50yGEwg8bB/z9ygsl76I3XO0FvKEEw0ekkyyZ4qu4yDCbB4/p6BKVMHRazIhXnEbJK2/flR4
zS7AInXRSf7dRT7wxsDvscIBZhUuxLAjpsuF3KyMOkeBjadoUqABp3fwMZK+RCqgVTk12WLBmsl3
wLltgEObqDB4JUTfp5ArVwmMzc67xdAkqWYnj+cTHH+ovxUMrXszfLjrYdJpbTJ/yDiupMiXHzru
YS8W89H1c/JqOfkdF39d7NPsv8zoGOPUc3MHc2br2UVG3uUWe4mtX9Xsjf4b5helvn11QZh1PiTo
JsF2EWPF8SrFc2ZHN4DAtvHarVUcfFh2LpfPxT53/q8vSgEyOsnMS41gOrQ5timDn5FNX3yGyRMx
pgSMrLZ/JnyvEM3WEMV1sd5AfqQnaXJ50K/Y9lGfkQ/P88XrbnF3sNRlSpxqMDDP4tD1JrDGdmLF
moPhNQzKbbrN4gFRQ4oXp55Kvr2G40ugf4X1zON/S/NsaZMN9Nj1D571bwpzKp/b+o1aVdJ90Hjn
Dhumx88OfLvTU4QYOjQpj38k/MQ/q3Uc+ps/56Q+zE4L6hZJVdJnG8uDqVLonlhyTfslT+xrgvcC
K8Hj30Q/SnKeONKanf8EO+sSVNZQ+HiA46YAnbJj37LHnA0J1CZSdycQZFT8HXqvRndpb44WDOpJ
2QaVCnM8wk7yNUa7sLkI+zQUdoBiulhdnQ6vtkkDdnb7Fw9HsfME628o/oWogLZhx+QRJl18u9yK
oDQ6hiaft8sSld66r7dHurzGbpD6aGxs7knqJw6+HADv05K1NYVBXoJUdQjqOUX6i7s5gbA47KiG
u+lu48YPOrLxmJiCJKkfnoLxdTnTGPXT5e6aDaPHGCXqho5BO+6FyGbU61gpBiBB8j5FWLvSszOp
Qsgbhhss1XAygihZhjcfiyT0blGPBsUteyB+mUQ+dCNVXTdZg2XgJqNAZaHcKFBwMxzyPygMVFv0
fO+I3DxRHChf85AGJ9IXjU6pDxdiFsY7VMse3WFVnzK5SBD7ccrZuYsgrI9j/T3JLh3tI53vZ0Aw
IvrJ/bxU3o/ANwTxu79gtlT0JuPgYSwXCFQamKuWUxjAywdxcCqw78POUIQG8H6CkVgBa4Yju7Oe
79l2/6HCX6JAXijX6cw/tTzADt3dk7f1uqAvlaD1kInoHAcFTGF3OQhaZCvOKw+duCVb8AbMuwig
whD+5M+pfpbdQ79e0YoavJ27bPj69y3GLlL3Ldmu4E6WA7agGOzPBFNnEND4ZJA1K1P54dGa3xt2
C2h571q1DEdb4hWLv7+DTGP+1a1XH2fYvVnq/9CaZNxt036CMMfPJrfC++KqkrY/aL1s5OzNO+EW
MJ7OWGPbfXMIpGmOtaiI7P7X+moMemWwSpYsKNG4wtaOtwlydfwk5MeNf7Cst07niP64cjZCCoq0
7X6w4IqGUwZM8sByuFXd5NEfL9YVqZCALJQVHkoicWj5fkSr6KkHP04uuwktPWvP3GO8ZEGDszCN
vGdkv/XHFrv7cH5QaIN6I9ANFaz9PDn5aFR2zrFfyX4RL/Lg6ghgy318DLDuVMJpicv8UTtPsbel
or5MBAfqAt+89eA12D9GzgF2GG6qCOgOECFP3rakot0VjH2KTF7RAPoEnHD1gcmnew/4LvpKRQA7
cDUQePNzHats4PffaYA8asgAxg3ccn0l2GTZ7OA/br8X5adIYIj7KAGODsue7D08WmtK3ZKaQxc8
cnb15gztLqS8aNMFx6UrHFX0/l62OcHn6NMl2g/0efn0rz4q874EB32xK9PsZXcc0HXNUOkjnZDt
bqP5EKFdmaIwTRKooTIPlH20TZtKoZ8/sbNT47A9G/6OBmiy/Bgb1uJX7WeulbuwELb39xK/UDsV
a3huZb6JzO0z4rxqlFRo1G19kPY/VuLAqvK6yUqbY38P4V5hDES46LFFJAZrNCUIQmL7B8DSvTOP
MPM3Lx/U7JrpCh+wxGtH/iA8bGFG/Q14gYPFEpXvFzGv7qVtc9ZI+Z4ZMjUyZ2uL6+AXTURzgpmU
VFi9isjRPztof8XqiHLKwW6iFsYZd6ff8PisY6kmfgJHpaDvy7BTME1LRDLUfA8DlqlOlf4QS2om
lE1peINv01xo/G2R59ZWMLnSlP0Ndup9J+MFsUmxqptyBNRAPCzjEeTXlb32srCXaoEy4cmnBVZ7
ii4PYTMQjw4qLb2HWzaas+YRKhC7yxC9pqQEqXMSex/PYFRo97IFVYT8rMZdKFGBcmhGgp9wvW3O
N5vQcBojFAlBThF9m8bP4D7NDLq5BkyThXGYP3k20ouL0l1SFBv16zq4eHz7FA5jhbbC+ExDuts0
xCjAQ+AvRAk7ecF9enbo+gXTfF6r9arx97Ft+nxqp8/6Pu4RMC7vfBkcEhZ9YX6jMzXj2gZakSpg
y0sb06hwIzssg0GBKQDLsZ3bYW+ajDHj7Fsm+mqjgt6GusMJD+oeajgQixaQibndX9rN2uBZp/hf
d+sxVyhSOsu3DwIm2AcDuORFEqyAz3zmbwafvuVy7wFH6mbcZ2vJvY0e4qDdE5QkoVM/weMXn7FW
ZjdO8aVeOlUNWHhz9G106wlW+iKgW88Bn/IhWTLqD1Y+a7sIhq2wu6lkqFtBbzqLYItSf4hfIrwv
QNMe1r59siJ3j6UVOfNwHLjo5Msez6Vg9oNlgcY7xNNO1uEOSFG37Bl97h02n3oTXmDc/Kc8/4VK
eeAe2YsheQTPgGXMIO+let+E8bG1o9/Zu2cTTARl36w8dyII72bP+lb18tdaE8JV3aI9n9iHZLPx
72Tud+sqvlUiYKVP0IYSSX2JpJJvUTJ17/4U8pPToKbUC49L2MnoTfY4iAQlqLs0BgkUX/gCGzgU
jK3WF28erSYf1aSe49Z37ucERod5v9kDtvLKocMOQ21hOxHANzo69F5I/Vc4KYbltq4O7pMjIyS3
i0vwabdOu84TZ2ol1QqcjToOlj06L5CXdcrLOn8Sw5WJDeUJ0QwIhmiNly+MBxQOfeyswU9sVnYQ
ERF21nVMgIsCNnGS2ZT5X0tH3TozjvSHPLGcABBfz1LH2h7atuxlg67qEgVjGruwzp/mdune214l
687MNt/2SwD+QApqLbST/hAw+w/LBumQhcLUKJdsNuiDDF1LYQNEgL/fJlBsLrpeJVgs7B5HQZVF
pwvdsBFsqHpR43VbiAavJ8F1Qs5FIjQ+2tXDdhEYU7ujroXx+0JtQqApqYa5DtfMePZwr9bJqN2r
h74SaEYcXBA0c5O1Ty6iWxeyjwweFVSZG7nFU+O2XzDSrR3mdTpCewaj2gagb4wyIUZewQOHMJ43
i5M1WyvWoku84Z6GEII7gUNqZOixNKMNBR76scAHTJUEA7139hFJuFUXvRUz1FOW1wfNP2ds+XrT
rUvEG6gbpANpzxqljAsOksTPIJhDqqYd0FTlLXz2ux5bWr/N0sm1EtxvfxeHLn9yaTEdhK5n43jJ
Vpuj1Frage6BbLawtHK2sFALbBRvXuSPYxpv2ZPZId5P5LLAypN1tAAgtbGDsqpVYpWgHgDMZC0t
2mza9TXILIAg6pLHS9yWAZftePSGwJdpt1hDsBehM+4c0dWXNu4tpDKwwQc4H5GF2RrS6nKlOmlw
yLoDWgobnmheAscagZc2jAtYlzUuEHrUWwO1tY8noeD9sjZVA8EyP9KVb/Q5WKPEL0VPXRxrkrpt
GbaUfPQtiE85oObkI7aV8zPpACd/33J3LbteYv4+OrEXV2tD6LjzZntyL5zL+ODNOL/XbXCzoV/b
A0CYCT2SlmGNrzt1AF40/Ty3mbGWCHkeaV1VjCEhEIxojQServ42FsvgYo+eWNr3iXv11+ht3Zom
Nmkxv6i70P3RHGCEz3F0MSQA6HcgGQXZo07tBX8WyWJ495gounXfiWeQXhufIqY3kWN9DhyhGv0F
y75JylofZGMvwBLLFqyOvJ9AE4ccWgO/5fTT9CY31S1HHq5op4arXLdqwC8kiwEP4HAFn8tQXFrF
6pwbwHFWkKVwVjozerc1Pgas4Z2DEkQRp5tTax5ncA5rADORtlvzWjZY7P1NlCf9tJc6cHZ6sEmD
/uqAuOhhQfG73Yh+zMeOkkO4Dh46UEIYzDmboMcvJAb4RzC0m/csXMTD2mzOGdMtjRnP4I1YFz6Z
FlPyfsJzPVAoDirZb5vIe+GYMeuWdvMqYRJ08hwEEO/a+ZLWu8iVq8mDzW+fA6sPkXlNC1rKlhJg
tgcDoGYpQFsBum12LyzweJoRTAgsdMW4e0za987C/BqddcjOn11rGe8dBHZwh2bZe2pUZsdWqDBe
hZlcdITk1mGaH83bM1+cPGTMekwo2T6AzDNnSKhm8hvLBA73fvU8pwIJs7GzYA38MQdD35nLhONo
3/loXruPoVw5fwwGLESd8rDDCob+4JstsP7VYrPXP4l1F/QyM4+MIsVgDQphoDcDjbliAvqKFw/r
KQqS6V6M12Z20mlSSGMHX8QTdG4+kBsa5rthDa9J30z9DvakVn0E8OoHt3DyWjsPejuxCqxhCJb3
qFayPS61ZKKUiUcGPLlGO0WgImfIu5DSZ3dhEdoluJxh6vozcgQzJj0O644MqKj71arXAvy5FWpI
d1VYFQr13e88b8mw46G9gcDFsHU2E3yVfaaI3SWZSwF4z5U9akhAl7bDQARE2S3t5hmdY8txO7Ti
wSZHv8kjEXYwxBptVwdTao7uG1B3uyGc7HVXz8SLs4n2+pHVvmQHtMdrbAgYIjMAyIZYDCVyj7C4
eQnAbRbdILDlSvf1doxjFsToh/V3jcZWQxz5M9dxP3vg2uHr0LJQQEGiNetOm3WCU/3+EMNk3f7g
stbzZxzSevkREfLIHaeJi8VzveJk+9UEIy2dRVvE+OMQECyyKHurjf39MBmcTyfXA4DnW+gODWne
u1gokQOjTusJE5omlv94MC0bBBdQ/+iPxhqHn5qFtnmkZl4w9mErBTp6nkWU39l6c5ZobKJ49alH
18eatGh7sSn2aDlwkObzKXJV8g9DSQcPRg3xEsUiaqtHO74L6Jb2goRbLmupKGojUFrLGZRNCt3D
IvV72PLkzVYrWnSJzZKgkHjMsNtSdyN/0nEyYmxkM/TdPIhPBt6uWxZGcgSrBs5hWEbwCZo8xI54
O0tqz58AqPE6gvW1cQimEzBQX6OJbCy40it2iCnWAVVnO9uyZZYf3HEws0jYXjd6kZVPDPrR8zZR
mmP7g5yPnhtv/DZPHkZznQfOcEop3vsTj+k2F6RZXZOFCjcnGza2xLkJO4plhMMCeQIEW1ZTQFAU
m0MjbZ0U1tooyEWBOYKtuenX5QRlLA+qeGuivoBwf7Wxth5oGkhOJrR9TAsF12WyBjrtdAyk5dNo
mB9nMddxDFGD0zQY3c8guaFQD8XBJRpPPgSWUbbFS+P8ayi3XlTcLPgd7CVRX1xaWENhOvRzx7oR
mLjbRuZY5gFtB5npPQFAzLu0Qnj1n3QU0ciFIoiCc8IYwFsW2GS8cFkTDbmJA92WIhlkrSCv0spC
K4Qzu9aFbNfZcSEPoVL/RLaxAvmYbNiz4Jzg313ReAWZsM3Blgtxsru1xhRkEbF+DCno+i/DvMbg
jy06dPDEgHj3pGa+ejc5t9FY2OCAYBDHaopaDpzwsX+OQYVaCuQkfXJjfqfjN9fI6JGOgXWOeuIL
5AybQx9MQ8fxe0ymRJREwVuZwymVdh7e4NsYg8sfptuIZKoGyE0EUaGA3WGFWi0PxaLt20tOjcv9
PfaRbfJQ1wBL7PEYb+S4WVgRBMF5DfIX2gob6fYO21ZaMhwCsjIjJc5ltNlsXVS0Ls5+9D0LdDnt
+LexjsefDTXZBmGB/0dd/WQ2GmRNO0Px7aLrgcSr7BRWaO3go3JYpqa6jnaKDuo56QbtQPnSTvNf
w5BLlgO6OJh/MzKFhaqbBoVms1r+u0aEwUJsLs3wgGorEpVRdjvnQy3w2AReM88FLAGN2Q9xIMJd
vzloCauwnUErSyLvulke1iWA75xs1WpGpEsWbrN/bGMQ7U5OPDNIgXTkA+aBCg670ZDrentlM8xR
AeRdtwKGNYEGloNPixXy3MfeCIp0Gm04X3zraKSYNUsKCVorA1fsbewEQRGDF1TkztowhZsug39y
mXy3crUVxB9u342AnpqNcbSFZ9nNFUTSdpKLWK4j0gGn4wekUEm7S3oa4jjjHmVTsfUtAxmPdVvw
hewfvzoIl9DJGLx+KM0ZA7FpRSO288Ntp/x+RQJLZqudqzHYVNJlbDIu2vvGNOJ77CTtP1YobsRN
1qPBhB1rMdr5mYXOhHY0aoTQelcLVrU+ebGHb/M/pJ1Xs9vGsoX/0EUVcnglmHdO0pZeULICMggi
A7/+fth2HZFDXOLIt8r2i1xqzqCnp6d79VpuXLRS8wZvV05VUSm0mnKnbGbmzg6UzHObzLOdfezE
lIZz1ClUKNucw/DQS6pcrw9JDdHHIeyjBl29PDq84Hj5cSMf5Dx+lQ9WBKMaLGEqdKFG3ZNqm3YJ
9EOVO14+/5OTlnnx2FUYA3q/Ys29t7P7o31byPyvG1vSe/Xpf7jjvaJQ6Ebg1EeHBrzJoU3bNKnc
Rk81xw3D3ByVjtpOWs6ggC9BsKBg4Wc2CbGKaogg2LDV6jZOmHxu3u0NVfDS9WHIp0SOxPOruozX
lEn+jUlommB8l1XLFIl9kq5naHec0EpAGa9NNys2kuutBxd+kSc6Fj/nphJFsL2O14+8UP8YFFl+
CKi8VHIMgif1YwuROulPJ0k+TMAoDd+6pSDsLgwrKIpSamaPiciyqOUj/65Tm84QiyCpCaUX5p1q
idKXrtyrReZTZczU4kttpPGwvr69Iqwbagtd5wfAseHAnvTBJXwCVa/AwyRpQ5oPNyqyRf2XY2UO
aFpZAOYSfRaWL+7thzmknlVTRykA+q1zZHyfyxz20RzYzLEAAXMD7M8fNMzFQrY3/ZIC/HpuAm/S
KjIIlkxNCo6KEUF/ssg2beKm6g5YpUgNAa9n/ri+ixejYx/rOrEwbvOJhZIE0mjlHIJiYxWm+V+K
HDB5F4Dq8iNrOaQpkTWqvxVecO+r5e1QajtN2lWgidt/BAH/T9YPUSSBE4L//nYukSWjToYSoSmc
S96H28NXkPoL2rV7+CM25vP1dYuDDphyZEuHOkoxTKhSBD+ODrKWHYmZC5p9hzzfM6Z57wTZRpK0
XXv09qo9xz8mzi39bZHbzBwprhE8Od/oNu8iiTQZ4qgEVUdgKb18N4AM0z7BKztzNi4m4UVjwuAS
OHhN7hSM0Su69TZqx7wBAp/IxRyBaNLFWlvL6xsqeqpoUdjQAY7DhhoV4J28uYU/2x3aPx2UMxij
1HSDqRh7/GSKsINh1B8MJ4xgECgta6fFcXrLpV3MDFOK32m0AnGPraOOysyCeFG0HdpwSVZ74EuU
rx4AB/k9UGPei0xT0q++vmviBIxoTDh96kGhAOFgrAV6gArawqfm2dIYvm5GEQcARTvC1lVQ1/dc
3LRkVcktVaDhMsWa1thl2SqiFyGbzzDubYKqnfPEuRWKnpgfIGqmT7AIypX0MCyVkXPKVTbAa+wX
xfUZkfcfoGC9vuALwgIWrCKhyU0I05+JvO35afOyvDjWR4AjI+EdsFEWvBi2YIuDYnXY6Ev4GsZz
4L2O4u/q0tR3I/RsN3cqxu93OgAk/gzh+2pWHCDK03q08UvGzTPb+yFblbyBEFtZ+p5iba6v+2Jg
FoMM2dm0Tkg6bKS1z9ct8zg0pIR1lyvtHZJbaEqs9ZG8A/lLmoLGKjLX/83gp3hqxmtE1VSUfVUU
frkgz+1SjQoL/g+QPXb60iXeq9wUP63AbSsEPbW3P1zlhzWGqnQ0qPm6hrDKlITAK0pZX0S39src
hBAwhCvvR7Pv18G2cOWb+VkuMb6JJsc/P7knJR0CXT/EpFd2bkExUs2VmeRq0oTNfBai2uM3FA5p
7+i5kUQDfO8JsKHB1AEfHl6ub514731c9ydZk7BzujHosZRXOul8lpN1JzCaq+k6bmjqk/B1rtdm
z6nhzCxNPAcfZk+yDGFp8NxGmj3mMYxUA/18PFZfHIPJJPv2+vK0cTb79MB9GMIlcEZybrbx/DOV
CFI5qNLSZ0+X7Sq9R03Mu0tvrJdx7pl24iu4JED/S4rcO+muOrp5uUipO7nBt35JodlTlt1qlPKQ
lnNSHh9aK8JvQ9EV1W2Nb2ua4rhjnPD+RS5RW6S/tO/2vv9q/rLey1W/Ulf9z+C7sqXjtup+gYlM
noGa5/eUYVaAhMksg5W36mdihRiZ2SpL5oLjFBkMmoqD1IghoTuJEsQigw/as6Nl3fJ2THV9hivg
4vIRDQlXwMHzbMWKMVQdVXj6o/1Bcx4Qpnixg+IGlaYtjV/gT0cH2V7FnrM+carOlilEJn9sIx4Y
QkZVrl1BC7QBEeT/hORtMTBwCXrLWVqv173wuklKhedO6PFKonOEyUJ9DI3PJWqk1w1cRluVRw+q
znBXw0IjRvk+NHVP4sUATyaVRZAJDZOZAYCHgwLbG0M1181deooKzyphXef5jJ6kcKgGP1AiuwEf
1fnyFt3TrVFFC4Pa+J+b4XBYKABS82EE+nzb0qLgxUiXFWTNxkpLJJr/koNged3IxINnrAFopgUd
h4x0k7AYHpRB7aiNwawO41SgDb7UZnlzpHsppUN2o8cqBPCMPTmN+jlExzFpku/DIXxEP+bXwem+
Xf85l4Hx/Neo52uuKj1GiLVma8PIjS30sfNyrTYMdzD4dd2UqLGI0NS5LSH2d6FhFtTy2F+wZxtA
tu7Ix6khnKQvD7vom7ws3HlJqMvDoJomTVdGj1UUrUQ2zGMsZfXRyFkh4tur8lC8WipjedfXNrGN
oEvI9UwqO2R8wkdlGJluK7TwUMcYN0h3L2oJ7H8XPEj9HMXPlCmU1hUbK9SBxUwHinZHKwwAlwdd
Zn6wc7XD96q5VcLH60u6POOkUyhiqpQ5uMsuTkOVeUbiG/CcMCvUVJSsPJS1l5Sw7tNwVNhJQShf
N3nxAB/NMS2uMKrO17oUcjVosPuNhk39vZc+5fanKANgJd122sqmid4HPo+vw1prv1y3fOkkGuk6
tRxFVzTed8L3i8xer7JY1xeaR0OWcTh02A2pm1nfKMYmZAfaR1owVshgRxV90ZIq/VA6vb5YVkvg
9juIDhi/RalsXQB5WTBJuzH29jut6vrWcPudfnN8TJf5xoMm9scMH/kYzc6zAX6LJuMtEATxH+E0
FpHctoPKb+nyEhxRxtRiDSyWXvrBbXtA5S3DV611ZNzTN/+UjI8PjWM59LGICmPJ5TzslL6vBbl9
JF1nZFOqvnnVy/UPekFj8WEBFS/YnWUNZK/wAOsqI08ZktNH0DEkAUxfq4ELTtgdSUEZDzsuj+9H
VOnWGizPAH9m7pKPYoC4vcSD/9gfj/FJvt6GGtL0MSvU6nHgmtZAtrPWEbTnWbCOE1f97mzA0qPW
6+yOM6/6KeMEIhh3+MA4s+hnldITOoKEnIPuIjLc21EnrrqxUVm/ie+ybb1EtGGRvkjSljml6zt/
eVlztymIUOPpqAGI9xud0Fb3I0NdaD2MKw9W/WbPcQxfhkDCHnA+3iqsDwcS9jYpcysGG7DIdGC6
Di5s7tWy2FdoXVxfzKQlWCvUkfAHfV7BT6s6Co6KjKV4QGLZyXfAkGDL+Ho0tRne5Im8AMFjynPU
rUdiIVlwWBXtm6bwB/btRXa7JWCuaBnAF80UFqwBSEq3izknnfhU0DSrkA4rPJupaJ3v45FzieY6
F73sM+ipSNuQd3My96yc2MMzK+q5FbslzTZzrACg+GLJ/frIXFNjIgtGS+z655pbkBDTIBnpUtvH
lNE7DFwWC0P9pkrp5rqVy8gJko1TRRrtcLzEojhcJDrYrVRlkG/fZ/tAvm3jbmcgwOVFD1p+1xd/
voWjRW58KFRsg/fM+RZS/FbjFGk67mI4qU3rrhiVCIdnABMzDn9BGWNSlSaxR8aZRwJ6zsLZytQ4
iWqSUCq3wWvCuMC79+Y8oMDtHlylfrRHvfNVj8ZUuaCNdF9t5uicL6/isx9gCY+XBMGssSUHwmHQ
NgnE8DKsJdc/4ESecW5D2E81s3o5GRdZrhqAteth67j0iqwNTerVLGPYZc3DGisCiokMKzUIMVwV
FHpDU2GwL05/mcUjsQOBpDdAoEsFUBBN1LnlXZ648QvavPBtZF8vZMUzSS5tkE7glGEwAZS2LSGA
kFsSm/Amg88jHJO6e9PMflrGk5UEbliHrxYkBM2on8SI1Mx2j8fu/C60CNc0IeEBorgkFh4AETVl
NYAF1Dfa2oldG4IWCMirFdKOwPMhKZjl/p/aAg1tB8qwRDdLDNz4TgMNHMMvqIX9NVBq8uvix9AA
R6QbP7O8y6jDVwUwYNEVIHn8uI1Pr3qnKfvYAK/pvel7GLMQjUerVH2Q7uyF/6XbxMwNLWbv+Dmr
QlUDaVEJITCsqptuSct1a0AzwFuqfzQ2Y11b/xwxhTvbVL7cWJunuM73BDR3mVeVRtLmpY9ZfWPu
nWYhM2/CPO0DIzNLdQ0YtoIrJVjIt/Pf9DLunpsef9rJPieZbWd+C1UcOo87ZWvuxmprvinnsqdL
d0XMGnYomQ86nqNx50/sQIaohIoy+s7G35KZR0vHNR8w5brZ3Vy4m1rUqTFhUdBb6BlVsn8WdRNu
qpW5lrdzZiby4XFRuKlD7Q/uZiHkITfil0GDnd4d1tmt+iv/cngK1uYStvJltalB+exIc/Dehb26
fkCml/jbtJAAlDSy0hYGrY/9jPfhpl0ryH1Yu+tmLi+O8xUKl39tQmyR6ZixLQbFDzdxWcyd9DkT
45+feEZexC3DBZho1toaSoE38ntzxyW50lx73dy1f6F0dn1VExfy+bIEb2S8IdHqHpvHlbJuHmOG
9vrdGGAA7bvqMrlP6DjEL90bPa7yMX2Z496eXPOHxjulWs0Ua31d3qZhNIxrZvSiVx7j7tf1FV4G
MhZ4YkDY1MQqlQ7tyoFxZ+mp6LJtUcEVA7D/upmJBPvcjrCRZqYFbWRiJ/7ULZkz3Ph7KBLYRHqA
rk5Xai6QzO2ccLSjuGBI8GNhGjk8rW9mI2fWNL4/zm/W8zUJ75NjlrblgL7gx9GS78Ino4CaiwmF
xd9OCXPnF3RZ0xI5xwVF0+vmJw/2yZcTriDz4ANX87Be9xkTAsFtmn1SeZIdmI1UtCetwlu/Xjc5
sae2gWghOhggmi5hVECnNSXohoVj3YWRtVAZkrluYcIdzywIXy3ukJIAncn8Xuw3ywSc/rqIdPsm
U1vz5bqp8a8Svh6vV0owNCype4nvLwUaPdmSymHh6wwE2qGbHu8qpgoaZe7antq2U0tCCE6KoY2M
qGIWOP8Ray+OPVMsvOj7muND6GQpYvBtSZHsAAPFUnrxt7BR2Qt5F61T97hsl4y7dQwBLswZ/5/e
QMIS34TIJNY5jN72IPdkA73jDzWhrgPBYq39RDJ5xikmPN02eZTLdKp0linEDrreChNBcD8Uncmc
s/bWyd6TxZApU9XGm1o3lO+Camm26et1F9HGL3PhIyhvWEgfINEnPv1kT69Bsec4PPRDzNc4aH70
b80u243KOjQSuQlATt1RKFi3S+2TfaNupY3+kN0En+olJfWN92wt5Zu5cDoReWwLeSlVp/DNaRR2
JBnC3oRJfFi0USxt5czOX1I4wr73RpU9BAEQU7hussG9vh1THxyiVoTcR8bWizqtT0ENWGfAXeGY
1ZOjSMf7oWybu9yWGXpubcZ0rxu8fLthBZlLnbcUXibmgk3l5K0vwzUaGg5sGgy+OhCCWYxWQG0k
h/fMZayvW5zaWJ5tPL3RdFXR7zrPMXxT7gJfxqfTqAeaPgQog3dydV9muvwr0PT2tlDpF/8Lo3Sk
WKFDfUG85JtUozdq1sNCaeCkGhCr1m9q+H10Jj9Rxp3Z1MloYZ+YG8PVSR4FwZgkNwfMjXzxw9J0
O/VDGw0GiLEcG31N3oK7uWAxFdhtdtbW0HdwAJefG2Vc0TgqjE/Be9BC5He0Fn5bo9ne1P3M+ia9
9MTS+Ocny6sGQ21zFUsjE1SudquBnl6dfE3ap+uf7SNrF6MDCq6A3wh/zgXBbxgaRg7DJznv3fFT
uD2u4vtDSGMNfa/V2EuQ9g41jdDVGI1iY5nhn3GcqYvl9AcIX7IANx+aY3iKIIzz7W3YmjObOVHM
pkB5skbhu+ka4tNDignrBTYO7T1+hn7UlVajGPES8uRV9cSLd1XMVqIm3fTUsvAd0TALvI/dHUES
wG3XzY36pVosoMjhiSYtGYucS6mmnPTUpJDQBfFQH6ScxSZQCkjQyFUG3Gfdj+t+M7syIXNzcs0f
EkTpOYDNErocN96DWZFWjWsvvEW0zfdox88lIVOX6KgCQHOPvgAt9vNjEWdMPyXj2gr1+KWmqu1b
5aejlX5nLm/twXWc2CmUpXMM7VMh3Bkb7px5jb6ikJr4NeDwdnTRPJBW/uGtCaMnI/sUpeqNDzI+
nBO7vcD+jbnQqUHhTOTZMKR1j8EGHe21F7jm3rRd57sBEC5YHpf1u/fg/KpMCqjtu/SU/uDdPYuH
nYpBpz9CODVaOPRV3PEjgt7YmlWwDPod5F1Ha6ZvMflRT3ZXOCOND6KiHRdLKfU2hVS8HuVLZ99S
U683NpXGCDVU4O9i/aIZorBMsg87ClRtqyPw7JgSorTRvhlvHiR57p+OM/z9HX+bVM/9NayL3Osl
OCId4PxFv41idSZ6Tp/Dk1UJvql0aWVrJasaL0ItWBWvzaN2Q69ukUCQDHMQDLQujL7LmfM/uuDF
vXFiV3BRhk4hJB3vjRHpLh/c5MV59jeM2a3z++gmWEEVdjzMGFWnXeX3fgou6ddGWEQFRvVNDzuV
45bP+qqBWfCnAX8BbVk42g6L6h6q27GgMl5Xidtv8jtE6W+lp+Nr9/W/aNTObYXgwGrZew4F4vFX
He/HBvg63dTr6lN+r32COgB9lzk09PTR/L0PQoynFxd1sYVf1dLnzLpTreY2rptVFBYzO34Bwxc9
WAjzdc8Uczt6sHdn7uObcO+s1J32pL7Dq7dI7iilzvjV3CcWQrxttgctYbALlULvKxzLm3g77EDl
QrG3gor1Vrs73Cq/pD0UUP7S+XHd+qRxmrWGolPppHR7fl4BeMDikmK8aQ4BlCyGumXk8NVvh+ew
Kf5qHSbByvLhGFQzMVAdj+nFcRqfB+A+KU2IyNlA6yg8At8iCEJC4eYPwQM8kFt4EyApSt+De3k5
Ijo1pmEX5RYA1IPxCmnfXMFpAunIzXPyO4TvPSCtoKoWv0PfDLclL0MaPWu4IDbBzIqnHimnhoTv
DO2DWscyhoaghXvGH567GkxQrMA8O8jSVj3OKYNMh8rfazOFviCS5HWQjnvcvB++VT+SJfwRbrEy
vip7Yx/dxOvkTp7Dbo4R/sp3vXiL2WpWhyo2C97ao2y9vzJ35VraJKt2q+2uu+/0aT1ZoXDfDOpB
tUmBxo6OTy2INPfg6jvIYdultzDewtkcYdoi+iBjsxeEnCVcP+aQem2YYPHvdxjcCO7hLgWrPyr1
5m9zNYOJviuZPG8vetlM5l3g5ptYC00rT8Zz0q/yR20LAZj8MOzNNerf/Vz0m4jsjkyiaYBUpf8q
zgr2UQn2D8YarHVLbw+zwxiIJLdDGLF9TeG93P+x5DgR1wF0w2giCBW4ooQYlNdKGVdjvaBZx8/K
4q8OHbkOMciV4cKsMKsDOfFcODMnuIzBUHSWZtRD8rR4cvx2W3s/B2lO6FaZOAdnZgQ/0UETB2gO
8KCtlUXqwStqIgJyuOvstSzfB90Xy3pP9AS+CQfS7zmZyYn7EusU+Cg0wR/4kVecPKe9oEyYmMZr
FERMMiSWjGPhmgqQFSgzZ87g5ErH6RVaEoZCy/78DskPsWJlo7aMuqG4s1K21iq9hSeYbMSffTxP
fr3fxkSoQ6lEXM8EzwVHxWPjqBZEJYB7w/hyfVmTJ+HEkOCVqtqGFthmwnUZrdCFgBRq5rDNLUVw
xKEprLaMsQBDEwQgLRTPN4P/8v9bhuCGra/3GTxN/aKFbNxUXtRqJgRP1VOY3RkvcXbrEpfohMlB
8xOWEf5Se9fwV9DhJvFtLz2av4xtuoEEoIDoapnwnoP+uXcjdS8f0BVP9vX2+mI/am7C5XP2W4TL
vO/0wDDGLbWAgqnLHD7epd4umzVEbXsLBGmUP+jGepSAHn/Y8OuwQ2WkgYziV/XJZ4wdmQiYTu+T
b3WzQCJgnblz1Z/pr/57u4TTYja93xfjBwmO+SKgyFTS/2RUeeZUTrvvf8zowtUPt1eMsh87cXT6
ZXD46fTfru/1pAGLlJHGOLWJj9zjJMIEqgUuOQ1RAzgweBym4eegO8wkE5NR7MSG8M4YOf6iPMZG
r7S3cI2tKiX9oPKt7Lmi9Zwp4YFhHaAgs0tMSUb62TQZxUvjjW//8or2+/9v4wQfjepjn9gqluCU
uzuE8X3VzSW1419xcQxO9k3wMVjqe7M+YqKlLazL5aqCN8iIy3UDi+JRhaxNmTl5U7UGEJGOCkEK
Fw9TuOeXgJ1YFaxhuLWBZMSiA2uSutmN+mAujD0cT0/W49xs1lR2e2ZS8A7Ayp3OU60nb1Djrbwq
N4xLL8yH5F4F5iIvtbdgNVsFmPKT03UKfpJVKG7Io1GGCT4BhPPiLVBhenYUjJ/q1GViUxoLx/9F
OWfiAXG2XsFxmiqpC6cZ16uvil22RkviFm6b+1EUL7/PP4GKJ2GK3orZGYMxWIj+dLpowZ94xIWp
kmA5DtOvjMpBgB1BGUf7dXUoE/h/ip8Qeb9LJl214V/0r0ZcpWlAYaeDzhJuMK0MHbgJMe6XhVvT
5g0HpJ6kB2muMzCZap9aGkPeSUizFCh77BAaOANBnqDObosBCLx/K8Pmi04QMGYTHvRGGZapYs0d
oKl74dS4cICGI3JjqY1xL17Ixlr/dXzOlsM2+6x+V/1N9k1ZwbKztt0/D0anVoUzFAxZ2zvjse3C
kab4qYEX+LqFqQeTM1JwkOAbjsF3PN9VuyuLIfQxYartV+mAXkyZ7kwZ/vyEdmulLyGQ2eexvYnC
+CWJWCNEWS6EDn8+QAGs0QBt6DDfMMap8x+S2UULxRvs6YNvfMnCZjfI0du/WSyTE1RUyLpx13Mb
nBNZrnUWC2vzqrttdiMknfcvDX3rk7qdC/TTLntiT4gJ5qCWzP5gL9rV3/I1RNqAc4ZPkKLNzsJO
zKJ9wEIdHfoNHr5iXzfVYChyLGwVy35VPx+emod4FQGHQ0hgqXxS7pKv+dtcwJ2MtxZjjP8YFRy0
k4MBJAZGu/iAJEOyPGYPnv+X3c5BUseduohxJ4aELweDlhcVPgkTNJx7FZSmF7bLId9H6muqZq7R
z3BWTD4QQdn+Z2XCp3Niu2C0C4OSlb0WEOn28Ms7yn5AScVINgVMWk797aj0cDM7W6d8mHHVqQTu
1L5wHNJCDhN1/JzdAwk5vbrwCT3RR7JiN9pGq2wzh4qbvrB/r1jkigmiismjCItjya9ctG/+00Jy
q8WXjOlpe53dzQ7WTJ8PG5ZWJkQY4zaE4JPrkp1A59R/gL0O+7H/MTY+9e1/cT4mb0lbxxrV1LFC
dH72LTj2GrQ1IV7ewC7P9Vyujzv0GBdzTZbpkHpiSXg5HgvF8eHcQXbsDnUEbV1v4jd0hFzryX88
PP67ri7Tk7+XJtzB0pEhw378cvqmXelu9D7WhFDUWOT3Y6aFcuNSfZ7xz8kDeWJTuI1bWw/lKMdm
2C+sepHv8rW/sn9U+27v3XYu7IWrkQakJ6iac2F8Muqc2BbcRpEr45iOn1LmNfgjYJR/o229Zfsl
uDffYUjn8bqq7uP1bLVv3MiLKHRiWAh3LNeryhDDFVQI0iJDJZF5346JJsNtfpafg831XZ7MKU/s
CVGvr/TKCcaF1kADautzlsLiZKWLAn7PtHm8buz/OI2/3UgIeVmgKYCesBbt0ud05e2+18vkuRiz
1pl1zTmPENxAywRGkmGpLJ71pIIrHcEo67iK9H7TwtTeevFuZnGjT1x+OpBWUKyNMyTC8c+UgxMl
BgmcjO6EvkJM85YIt1IZV0HjA58JF8Yn6OS+tHN458nACqUA078AI5m4E75iEg9ZA0HJeDOjHloi
nbdBBcT1GFo86gzOUImrDpAmONvra57aZZ23Hq9/pqeZ7jqPeMD7FGQCIN63C+5N9DK0zFh2TnDf
gToJ0eQwvZkJ3KlNtiB4YgRXZVhHhPbZUpx0UWOQX1VZhkBZSh99ER1rJiZr1bKX19c3dUXC6wKz
FLXwyxmy1G8UJ4dudjGoEgobvncTxCjVXDcyGc1tTbaABgJgY+j+fBc9tUxCM+TryXsV8vloAS/O
B8ja+FXvvM/z/dupTQTRxaiPoWuMTwqfDW2M2spVFALso7fSB9KcBN3GcI7YZSqIchLGm9Bi+8SH
WxOUqoTkJqfdQS5df23s1z4uoSyeyaSmlgPKUGNUTAEhJz4wSinRfdOBvTbP0EU37HSX5vkL6hJv
1z/U5XpoxMhMEvKaYepU7PwAv8shg8VO5Jk3aVTnr17mN4+d1urfrEO2vm5tIlhiDh4GIAcy+A1x
vr73PCYWPQRJoT93walttHvnSXNR7Vv9+SsQU9CH0S5g7A6GjXMPVHwtVuACxVQgb/tEQ91Q+uv6
ci6PkqNSjQRzbOsqfic4eXkwGq8bnA4G0WEX9MO+KpqZaDTxfTCBY8MWapqgps5XoTJwYTYNDASe
SsXZt2ColtEAKk1ormGmTv746Qw36dg4Z6gacI0YiiKUO1I7RZ89PNY7uzUf4dKco7C8vJ4/hgAZ
2TYcViUeoSJOq6yG9Af+pb/k5ilO0Osx7aXcvA3Zv/hA4zwezmaqeIOwezXUtI55hMVE0385/a9j
N+dkEyVCFnNiQUjocrXolTTDwthbzMIlM6ToIhPrSqjd5NTVnNX8ANxEf//cquB4B0Op82xkZ6Hz
9XRQt2md34yiREkFl1Ds7eUMCFHxgs7gdYefXe7orifVpNhKK48nAZLDDD7Z2tqzl+Um3oy5HOJ8
KDYZP2Eima0IXEbD8/UKuYCqVXWpRf/scs9QiQpO6G+zQKO0T6jmQkc8//yZdNWTrzvmCifLzfLe
QHkFXcmDn942TYNoboq2Zb86IGyg5eYMa9jE85l1joSPpq4xHysev0KyAh/+GGQcP/DQ6CTbixhy
YAegQS/PDuRNVD/O7ann6zOHobOOft3Byefqe3UULh3MfWGDO0O+loEoYN/B4Ta3oJSdK4J8VM/P
c8tz48LhLOPQjh0T45Bgr1v7BhW+hvr6DxkpO6SpVsiwjB2tYtWtnGTbgW1mFhw9zpK71y3pM1kM
ac/9qmkPP/kEwoHWE7uUOotPMHp4gXSX/ViYO+VjIFNZDfZjaH7jRM/E3Yl86XwzhBOdQWoO/Tab
MSIiFITkYzdccbhggYPu3AKTO9t1nrqMz7xNOMxZkedeZbPUZBduESHzV6BNdsd19zNz5wLl1D0G
+mIsUSqWyiz2uadFulKpanHgY8dquIxRlqoXjl2qm+pYJ7d+gxLQTKgafVdwLw1mLbJBBQ6Ui7N0
DKEqUlIEVIv1yLqXUUcMPiPGsGk28848dXKxxtnl3aDxjxihWnWAHg0tm8j2fza+/RRGhatkGpqN
Ntq9CG42efzDJ/VeqlJuLGNJfu3RCLy+6Ik4qfGQ4LHEkNAlauFwgAnG6CIQURL67XkRyMs8hXUG
FZ9qZn+nTDEBBXZHh8ZcFqFuWm30pYZaG4P0BxtFlfTNVII3ED9zFe6JGAzpym9DQgwuyX9tz8OQ
AbuLVfpuade3DXq8pdG6qpUtrm/hxLvTGad8SL5l/r3MiJWmLfvGZ07tq+MsUIwsHuObYSs/ei90
+JFaiX/wZNrrzzN2J5JJjVTS+BikgopJCId5Umf5IQrH2D9C8RV6Jo/BeqxcAvr62Vv7+ett4lBq
gKKg5+EBoF+wejdDzIScKrWLRmoe1BiG5thGC9zo3/Ky02cy2an1sTio0sdJMfzwPAJkh1Aa9ctI
YDMZxkWEK6OyDf+FV/LgZHIJZLh6kfAVmnIsMgWFJSMzXrU63WuNtijTGdTjlO9jYuSrNG2m34Rg
loWKncA30S7yqlioDTM9LYKwZvJ03SVmzIiwoIEmUxIWLKaOEbiXF4XcucdiDuo0nh8xTp4sxhIe
zl2Yw4kaYqUr3uPyk1Tq905Ygd159sPP7WxdZ8rnTI34ROnBwh2EvUO80fMPtdEupACiwUJadCgS
Nslhw+Uw4wxTHkeXjmkoHjRMCQqmjLRMtKIga/RsG44eFBQ1Z/nnn+jEhFj9R0fKbE0ZE46EDm18
x2tjAUvP+rqVmYWIVbgW6bPaqkgOAhuYuJJvakOay+wvC/2OdroSIRX0eYImRcNK0O/a6HXzdZCz
ByYMN3lpru2YuGtW5XerzXdVfpgxPuUTp7aF0DfUZlE7yJTALLiPcXRJK9yCnD7TmpmdnIzuDmRk
HwVNxiqFe7o4ZsWxgjoZjhYjcZW17qZb5UZyWyrF383v5evxwV87r//m+/02KlxhZmFkUpSSaHmd
g1DxFqKYmeA6lclTzIOKiknRj/vrPLrWrdGlFuKMC/mpWmrvyWOJWteiCGCHXNg/4ttuxYiuieKJ
4s5ywUy455ltwXVqeISGLhtto2eTdd8O/Rzyc+qznZkQPESFZatoDpgY4Zjd8litRx0Bx/Veul82
YLcnYJkvfz6f4ZwZHdd98vpT6kBSzHTM6ZAmCnQ6NuWzWSLTJs/c/ZMbSDCkKguR2EUdSQ09pAFt
UhxUB5eteQv+dXHdA6c38MTEeARP1oJQLXgFAxPVEtqXx/Am+J6svWW2bdf9Mv2u/Gxv/s1Tilz0
97KEsxYbkGCXQUyVwnhHFu9b5Rc/O0m964fDTW8CRKEBFCAFoJX33SHbHMy3Vi2Q/pZW1xc/vb3w
95i8qy9raJFkFWl/YO2K890hP02aL9cNjBeJcIWy0N8GBEeRqiFvzH40gAwWhMiLuAHrnYa7g1wu
tQq52+qXrc9hxaaWhSDXiFGFS+yCptiLqySuarTp2gBaQOSgvT+fQuVJY9FJ0yBdHuu1wg2aB2Vs
NzkcxQcPkYKW1gH9NP+vwciCGQe9WAyWKHcbPNd0BsJFbHeNIiCtrQql6TpFJ1HNUfv27Nfr3+my
bgaBAtVNXiswB8CiJ4QRy6H0bNrITrex/hIZkqsefzWymrsmathdq63avqVZwSM/0JYztse/+8xJ
sE3LhSoubFKyKWYjSm5lqJYiVN7qa32vr+j7Lot+2X63F8Ui2/vrw+frFi8SO3Bl4NYgqtZG/KJo
UPZRB/Ojo7EIom+h8dWS7o7Bz963RnnExdGeSVYvzgA2bAM2MFJiJoLEQrWuFzAEHWK45dCiW4d+
q0M6Vi4z03urfWufNQhQ9mHObJABRvj6SpVL46oKBxk8XRb0chfdpmFAyy/NexuK4PZRQbSrG4K1
ZdfbNPH3UqOyXGYZTWtlxdUmg6QG4r+l5j1X1mFj5aiPl8UyrJpV6t8o3pxrXzxgwY868ESOU2Ej
W7rgdFJvG36ZdvbiGGjBXs5zFD4k5JOPeuGt7c5vNopp1TMx7yKlUtHAgIZubBrAkSF+/FiLBl83
YsqH1eGHKnt7ROn2nY9sbZc4R/f6/l88VEZjvJRN26D4cdGsygstb2iTWIuiVrK1Xsoe4qCxtk0R
RJ05whObOZKssJeaRjHhApJrp34MFQayp8egC/Z0SftVqCdJsHDypq7c2mR4iplS3Z6DFqni+WVi
TkfIBekEleFj0XIT2VWSQ6QIVXE0OG9OnDuHHY3b47MDLxfMyY40oOiQpk2OkGUKxKnsECNxQ1OK
c9cYjANc9aiiyDMprXqRuY9y3RCaj/FMveSmBT87Ss2l2qJxIFTVpWZrpMqrF0SdG+ahvNCMEgoB
2hJHHWwvcy0PoCP2bYQaTX7YZ4GzVI6WuQli62sTSm6Q+O9WHC/9ZuhmstRLpzz/pUIeXJlOFBoD
v7RUX6NER6fQ4H2BGE5lhjO7Mm2K+542EwFQbM2h4IngQoQpX5W6VRcNG8NDM2AUju2N40yzdiL8
QIJIfk8OQP4tNmv1pE8lGIJhe1dD8usgoUnQ93vt6OmLTGrWUSCDPOmkzaE9zGzppWkIYelGmwZB
gjtNeL3TYi0DtQOdoaTBQ2sGjYu4122mGutGjj4fD8eb/lg8AON4uX7kLx8c1KmYjIF6B+0y7YLM
tDYNFQ/rjUV2jKjJ118VU3s22u4+8YqlXctuETk3dUmr0vqR2eVrQ4eeUZQjSqzdY01gUqyZ7snl
Jx8Ja+FAIQxRMRRhqmi6JbLNqDPUPF8bBoM0HRJKP3GBU8zcNxfJyqgvND4imWFkzFcMrkNHqS5r
C8RX48+59B5m79c39/LvH0lbybg0JpjHzu95sq5pQdxoXgru39MUotlRq+udokT/4pY4NzTGvJNX
wQDsxFN6noik5cHSqfv7umvf1IMRrbROnrmSLm8JjCEeyEcCNc13OjfWxn3SZIijLlLFSG4GxfQe
Kyh6Nlamz1EMXHZxUNhEtICcgGYa9XBhB+ugcPqwhbAo2rWfFAZ24dt485bfDeZZjbGZMgdfvLyX
UCShwg8xmDnycwmXfGE0ORK/ubqQTN09Vnnwv+x9WXecxrr2X8nKPT4UM2edfS6g6UGt0YPs6IYl
yzYUBTVRUFC//ntIcva2Je/oy/1eTrIit7qrgRre4RmKaGlFgQrnKfIgoRDVy2uiEdtu+UNA+fu+
DzFolBrhVvI84hqSgVMxIeKSNL+O5XwrAYcAkl9exjz52sLTbxj1a2i3l4sMWzigUQRKX8hXn1/n
TLME8GXsq+kqbREZVUVc79oGMtDSBadWMehRt287FlUygn9zP/AqQigwc17OPlKhOU9uvMi8Euu+
nFtpDEVhxNUhlg0e+I9za6W1XjYPbtgGdYBJ+N5eDLXck6AeX9nrX2bSuO2bVSOcnQATQ4Xgx6Gy
KWxWeDOHxW4tbSVQYt4tR1pOu+aL31am9Av59TXk36uDbo/lu4Wq6Iqjq8eg9QP5FFw0x638QUs/
L7prUkK30tu9mr6/DHh+vNBn9zR2vaBLgDHjAo3ve9RAmopBXS7aj5sR1Gvj/WxmbfwCeJtCN+dF
ZS6NF7h+bDPLH4O3UcNVqTis7rNhCctVJuv+r/fYlxTP7Tl+N96zYMSujYILB8Ybq/YWiPXF7YUs
6+UY0qrfbxJIwIw3xSKqnO1iiPS4kriK373ehvnJbrV9FfAPsKA2cNSzKUVoRqShsGnYMORmkx6Z
jz3UpebH6Vbd9nfeq36AL0+YH0d8Np+SeQiM7TGiL8HWxm6l9N8PEH4c4tn06bux8cyAIYi3z67R
6D1JFEaq7cYCpRevpfnmKrVvL17FG/98Jv3rdj57sjSQk9YKI2+dtLY+aHO3jUtLchF+C8O9DC9M
uRb8w2uHwGt39dkJF0TxOgc1duRogKM6WicomOz+etr+bAgIAkL+39+O0OddwnqUtvO2jWCic1vw
dmFFS3xd/fUoL9vZWBzfD7N9je/2m14xPxTbYgTs/w5maRfJbrmwm4wkxAteW/nbTHh+kG1yg4hl
wIYD9OXHwVoUWkfncNuaCXwtG8Mb80q6tojry8TFr9Bvf3ZSfD/Ysyvz1RxHbMVgYn5k6y2jXzen
r7++fS8mIErwqDCh4LMpJb8oR6RTH8OIEv1Bi6z42nSsfqrjJTzFUMC+aFxaZ68M+OKifh8QO2cE
00t0dJ/dwQZpZbhyDJil8zEDzL0b+9L/27nGs1Ge3TrSDvkwSowSHfRpg32Fh01T5tXDbvu2P8yH
Z+M82w4HP16pgobnhqmjRQjCICtRR70I9psh4uvYlBdr6tl4zzbDKbIMFswYj2Tm7MH3UjWvapC8
CNa2MQKEsygcbDjOZ9eEgLGZ5xZjNPdTJd62Q0l2GyTau49luX4Rl/4uONYl+aJfDR5+Ojk2zQxA
ICN4ITzbldDdXXMBRaYiCz33gebtcG6iSXZlKPumLf966v/0XqYEdEQEY5sN2o9ruZnqdV5phKnP
aQH71Rb4vL8e4fc87vn0gDEfhDmQ5UEy+dlkT6AzwDu4VuHMKrq5UI8OpiTzuf8c8X0CK1/gy8+S
AQ0Y/lY//vXYP1vYKG6CbgmIAdLtZ2kF52yxfoIa8TpFAT3FRjell6V63LMB1dECeqNU/P07ijwT
hfEIiB7YHD17fFMNcR4WYE3bSDe7AJ7yhxy+XKe/vrKfTBIUtxB+ACy7xfXPrmz0uecYhV6HL70L
wJTeJtSdXM4//PUwP5keEWokm4wxxB9fwJmdC6i3UHi5AafxONvhBrnGa+r8P1lqGAO7NnAgQBk8
n+8w4cDzE8hO+JjIqWxINxShnSFjKYG5pBApB7xBZ2K+IVwCNPvXV/izG4ncc1P+wb8vRGpA0KGL
1/S2EAoUC2f0+9EZWL/GrHutDPGyBgMnGWQ8mxAyKoAv7Ddp07cNQNozInTwuN0uqjZ2tf6IYw1a
Nfm3zcehvl5eK7f/5BJBfyBoogC//bKHPufQYNRQDizoLCpfqWpJ4zKcX8OivwgLcHUBCHqAvyMY
eRHqCE7WMFAYJiNgyUL2p/U+d0FYYPSde83l8Kf38vvRnh1uqJHOKIditHmvL4OSHae74YIcvWr6
RGCvQK743XDz51H3X0/Lfzdfxe0fu9b4v/+Dn5+EXDVtWvPsx/+9ok9ajOKb+Z/tbf/8tR/f9L83
8it/Z/TXr+bqUT7/zR/eiM//c/zdo3n84YeKG2rWu+mrXt9+Hafe/D4Ivun2m/+/L/7y9fdPeb/K
r//49UlM3Gyf1lDBf/3zpdOXf/waYlX+1/cf/+dr148D3lZMeuJf6PM3fH0cDd7qv4EqGP5JUV5D
QyfEo7Bft1eC/A3IKhlq3MDmgVmUBL/+woU27T9+9YI38C+Etiu2WcCnQ3Tafv1lFNPvr0Vv0PYN
0TTAAYg/6FL9+n9f7Ydn9K9n9gufhltBuRnxfV4gl9EMBbwM83IDmWElPJsrnZ6o54fyfgU/9y7X
rNlZGtU3S01ApFGAnAHbxmj6qc7n9ZClqzgry4cdSCqqbGeIxLPVI+WQ+ahVjEHNAasx7UMcSpAU
UzahRKXibJdLGd41XiMqp/zpNC/gnmWLbU6D8IYy4DO7JLJOz1nnpCtVuIwfZ8vCal0Gv2inIWNl
4LsMJYJmXt+iDd0eXaTY27zT+gn/iU/tMI/VZu55tjOUKMteaFoty2jbAvpz8kOcNJ1XCAI5JPC1
n3yK9m9OD9JGu1aq7tygK3zHwGU/5h2PrwYx1Y/LMHKg1Jy+DyaV8R3auiEU1pgPMbtgQlafggG0
owqBau68+p3Ic6hf1EYV46zZBetpD4fG2uymeeVBkQdz7he1UORqlsofi6iXjJ3grrU4ZOXE4n3C
1sdAmvyS+F76MXNzu8867mBgU3PYy5mJNk+9S1EPG5oURehgTsJT7nz/MpTt8jHRdDw0ea8/zKkJ
QYTygLt2HXlETD3em95lR99Q/y7rG9LCr7yPKoHj/+AntQBoGiqeN1YDuVH6iyEP9eqyql75ipsS
JjYrFxHA3jPpp+kxM1N95jkaTEVAhvFKg12DsCyZSDnWeedKQXwojg1JMmFvjaAlFbn6k0c4O6HP
iwMtx9hh7JlSNx0/azLVd02KqnAHthMce+Jm36qlRp/Vdw8UQPYPFPSdo4Mi4+ymcxJP4tuYqeFC
mKDZ+8Lwe4mr3a9rDUxNPIZVuIbJWarVnJpgnG648UO0twa1m2G+fPDSXJgqSkZzZ7xQ7pj16rPP
mnZHmjay1Yx1MeygrZ6/Q023raKOwiIR4udpGQ6Q74bycgRlV6CRUbgirnWn2nZ6N3YiPCy1765C
f1Gi0H3q3Vli4r6QSzvdq9yn4T7QI9zu4fMgQIANIaFUrHNIj2ykpgRKUoGp4Cl3cMKboVWvMwkp
YFqj6xyOIUv28Zi190zFOimG1kvPXuT4R6NT/UWaKYbSLhO2VOkYP3C/FXBK6J0KQOzylk+J0/4e
BifRzZyO0XTKRVcfvYHxIgZAE4C/IUovcEiB0qTYrK+iuVn3cSJAnsgyth4Gj7mzCZvmLrAIuBeu
ocsVTLeijpu+gGSovs2JTt8T2oj3cyrTTxE143XSDmxnuzrcrYDuVKFdvHeBiuRVxkN3i0fjzvEc
+vtIy/63LBL0s9W1ew/TT/fUWKoPXPnkk6GAI7ach7vETdluGrj/NqNz9jEPmvWhTYW4xPkr7xzK
UsU8pupAlqVXO8+IvAd9KTEfltzAHsowgk3GdAePd/416CvqImmj+FssUhyTi1SPCZXkhIqrDwKD
n7wfrSKP6Mm6W2wp81Xk0hkG93JCXk9ArhgM2aNQM95PjvCHPKnx8cqCVqxh13paM6/dxzFfP9s+
pXdT0qq+MN4CBYdoor9Rfx3v6qZubxqc29Aay/LsDhLi3nH21HKIoSRwLbKWV2KR5KbVBnaaPriA
Ipuyi83o+CEBE7Ec+xYZZtpEa8VR2kdPynln0y78Imu6/oObZXahJ4VqS68oSHckuDThOF7Mli+7
NMinYwB/X4AHp+gMGKi6XBxbbpYlwRzFplljZtoI5PoxTt4NNApOMpZt+DbKl4hU+TDP7NRI0mC/
mZSE9aCVtTrMTdB5e/DK07EwjpnmvYiwXR4y48SNIYTNiGQ9XU973EKpr8wyAzrpuiyshpnJqk21
PIZe+yfq+T/Byq8bWfjfBytl+/jl+0hl++0/IpUgfAPLZBjaoPcAgA3w5v8XqZDwzYZGAdkFUQmi
Drzlz0AF7/ldiDRHJQA9RDBi/hmnpG+Q44Hsjr/bUhcEOn8nTAGt5oc6CvqG+Frotm1kBvxBo/bH
XFy4ZIoUSS6Eh60pr7JuXte0SKY8qq/USKeuxAvU3puMeNj6KboavHATX/xzB5r6uI8AaiPXbYO6
FQ6fNmnowUERLWSFrJs0Hw74JN+bS+QosQuPHQEa7T7kSgasyjzjBTlA5R73r9GxITXqORnN2Xvr
rz4gZZ7rvdm/kXXShvBHZF7Yb38ZE+9jF04k+jA4XyZX4xQI8qB1UsMuk6ypWWFkxYP0xgtnwT14
dMfRdO1D3wFyBGoEgOt+gNKN+za4ms9fOW10KHYDTL2XXYvWwwIzU7uMd41Kg5YUIQqhBxku9gu6
EvD622kugJJAabxtupKHiyJIGzsavLfQuHPXKGuwGIa8xvrzAx1DIBqKNlr4sl+xD/J3Hssi8x7B
lQI1gPiQ9dpjA+n1b3GdZnDWZCLR/lvaWSZ/89Q64fxf5nToAPKPoiVisOb0uP1Yh4MfNGUdinwE
GS4OW0GKGCGBgK/klBIvKpy/svzKS5PaHiLe9slD0xNpP3V0TZsDTGRlfEH6OMUxlXu+r4/KBtbu
2yC3EAFLRa5OqF+2c1L2yyr7B1EnPSybRKrSGyj5D4AJkzBq0qAwYFizb8GoWFJXeg5UPZqTVgPl
fg+oI1gtSKXX2Tkw1RsPQOD5wZ+8ibPPiqqOT/EmDO2G9t3qQvQCC1WLwettBa27KcOUsz7L++AA
+E0dLocVptWdV7XENu4B8fdogzM8dXvz1FKUt8JSNl4XuKpetBPDqfdoni3f2BAChgFgl9MS0mKT
w7Jtv2GERasrTEU5dOUStv2sL0bH1CTKLFHLoApLFoMqJte+agqtdIQWl/Y6QOQ60fChWhNS++Q6
tKAbYWoBp7uGZQyOjAYb0RKbHKQKOUUnsOkNQJI8SGz7OGVo4KeAF+JpXIduytu3LG1Je8U92Wew
1ACk8zDrbKk/Czvx6TZhHYydYoqj48ZjkXPXCOQc/xSwQMKwtZ/SSbblQEbdbLwyrPllF1JhLYyu
unlWXxrf5w2pCEzzWlN2DF8R0u6LUrgpHcroc1dqDuuNfbzMEcvLIckU1P3TWC38pFm8CLQsFjeQ
Zo/ZyMNol4HfBQ9cGKd6xlxlyerVj6kN6PwxC5psvRod1yNmv5mQS/2+wf7nqPl1a278+6Pm7Vc5
fe7p0y/i2y+m/fpLKXgjfjh78PY/zh6SvUnCPEKiu3mTgu+EI+aPLJmQN2ABbOxh5Kkp9i+kp38e
PuEbwARAu98gbEBhgC/wz8PHi98gNYZJMOC+yQYYQ9b7N5JkONz/cPrEwDqC5INsHdybDSzzvBIM
hwcuei33q1RjGcIibQD1q+2y9FLQyD+3fjpXKRiTe5E14tAOPIaiTL12zbto0Rqii0SNY6mFykq3
2rXbmXoFkCKUBDrlzkO3GCRZ1GovMxBTxv0wtPaD34Gsf93K/EPjOfsYWDNcKLibR/uZLuNnb8kY
UyV2BsbedSt0SitUb+sGKSTFp0MlLTTNlR0YvJMGOcbRkWd9D5EiUA9pCY1br6s6qKWIHRToPUh6
g2BURYsdo8pI6n4L6snwPdKtrRqHMNwDZFpLHG7Ka2QF5XV853DqOvY2mCKijqLJfH7okrobDrRZ
KBBxJIicv6PNyG76kNSX3RQuvS5jEQbwGUJaLXauS2K7B+CktietB4uEnIpurZIR3Z+K92qI7vTa
xCt2/NTlFx2EXtCLbFHtpAmQsEnXvV30bJK3QT9ThVPG1+Fwi4wy9D40btXhPgJ0tD+vk5PROxxI
afC161KAyYokHJn9AsyZFxCAbXnrR0WwpLa+Dn3l9C5F+I0+6xSEq1fWmH89rOqQkNfAPho9eJ8g
NCnl2aCu6Y1gcFsNnCSmxtwh10IU0c5AB0mkOoUOarDRgaCbaFfKwWURLxIwMxXEHOhUs7bi6OUt
bZG5hc2i6AFAHqFvPM+xuI71kGY32WpT9slPoDp35D7ntgon1bj3HR2EeWIh9soWGg2shz4kRmjk
XcMQChFk5HMOuGRtfPEUJUoPT9mQaPOYLyjUw9u4zdVTBNrCcMUszJPeJa6nTBxQe6vDAwPEIbuI
kT9MeyV9T/82gxrYIRmetqO4z7zhHUNIATU8vUZ+Ga1JcJqCpjnS0Uc5I03ZnF4o03X0WIMDWBdw
A3D62AoODE04gVNx6XSb+NUQIh46rYtQU2XyqUsuVMJXcTl4bgy/yHgI2ifbZg07xLM38NK0eYtC
UM+m4eyFcceuFtAwWZmMQd+e+hHa7hd+OGUZlD+o5IdV1i1Kr77Qma3qLiNopY9+OO6dHK3eB6GX
Qh3JtkgMyZSaxr9VHDk4skRFP8ELA+YuYR1m8yGfgZMtpUc9JFsmA2AojCYfWiY2jdfwhL4G6cq1
J028o0OsJ8jpdOOwZ72sg/c045L0aKmvEGsDA65Pus9OJprcDlm4WQh43jBXJnQQ2gu1MUG11CO/
tLPzZpQELDrXMgH2UFvm7vW4Brya09T6VRSqbIdHhjaSVzsDaSnRGb+wQrAvQ5BiyWRrJqPDMM3u
U80J+Uwnf37feDjvC6NcjfxXGXKA7WoAZVxwvHZxYIPxEbmo6g6dS4ws87RFKS/tTSP5e1hQJeGh
QXAwnKMmUOY+1zUkO3ji12nh46iebxGzD9mxWVEIK1fAQqJ9qhnX77sOtbt9HikRlZskBbaKOOmi
qgO8XZTp0iXyFOYMjcWedPApyngd3vhRxBB2b/paR1HXEK3g9QSrGWINz07jtKB6IZIuDZH+DuBR
Da3Pk08c4YDBcmw6UTrANk0ZGMP0fkrWOjsNS+t/FPUUfwNqeFj2raPjcpn5Ggq+cUi1KBzNBPlI
hjx2R4GAPCqYyzK74wMqcdXUQobuKkycnco5UcBxFwM1YX2FUUPYt3l+awqDhCso5kGy9jYa0tSn
sEEkzpa0twsV0LHsF/sODwmNMHjrag1uVhyNh7bze4CtuwBbzSAX2p/bqMnQMm6iVoO8Df2mog8C
c+EUCq/HTviNulhzHVtESdbOw32drYj6okmIvEitct2JQjA/22M5W7BjzYASoZkQEyHUUkztncfn
/Ng3A3KVBuiPZDfVfhCd28zr3kcLjonKthO++erqES1Dfxm7UtFYrAfUBvr5a8yWHCeQTlhzpp2I
zZFHGQYMPeQIjzjyUnszdEGyXkboYrkyQSEh2y14ygQ6vmtAqoSuuGgvgCZcmUEv6hvEFmxSJQ6s
3h2i4UxLTIolis6LSdKegbJsjLhPwinIIAkcrdP9jJDXv/Vqswy7UaPgc4UuXssOvgprg9JNIMMz
6XnzSSu54Pb3tR3OHTYmcmq7eHQXoUeYLusJgIf3Uz4yKCkbgZsXxnTYyJydNx2wITQwaRkVcHJL
1vU+FI8Hbs6CCI0Z5OoWcWmO+7BeLKsy4rpbJI7GIvPklJc9+qNwCcnkgvUayRk2EDkKqKgYR7nY
dSELYIc951pe1aJd9DXa0Jm6mmLULHcxTafxivSR1LA/Drv0wzQYOu5WW8ffrAejzWqAAGVYNbBh
RxA9epK+r4mn6ckmzp+KpQ679gRluHj8Siak7rs59fKmshHgs5d2nTDfkE4aeYV7XjeIDJgWh2ak
CYSPF2fshW5YOu7g+VST+3zsPFqRJV5YVMTESnUF16BsLZVfk43K0M+/G0WaplG71ZeKtTsY0KCD
SXOcijvow0UJaHQDfrfx8/mqZ34rSYlgQIR/tJ//E4r/GiEu/veh+O7rIJ70o0Ew/npUjk/6s3dF
0IbaqkEEzq1QD8zRO/0zKg/eBIDoY6cFSh+EoK0t/WdUHr9B9J6j5gNBaejXIab/V1S+FZJQW0Kd
FUh7AO3j4G9F5QnyhR+wNeC/pQmIfJBGQMMY4f6PNaE54zO2pLwtgqj15GGc6CrFt3aZVXp2nfK8
i9Sb6VNrUIh/Qowa8wtBh/xxjaHRcpxTG1PQNuZuTCERlJABHRkc5IrAXFTVNIrKpR+lvMxMFPGb
2Ecce+londsHVGF097gYSgK4Zcaj922LPfRakh6llEuk044dx6Vr26aAYaEbmiIODEOGjoNJAF7c
NV4KEY4xFNmJiTmDJlq/soArVK1JBO1U1chQHAabxZKVUUBMOEO3aaS0YgA7qltIHU3849QGNvZ2
HoW4JKJFkUr7lTGU7TMALJjqkkLOI1hGJao5CTyXfN9DmgsHBQW/8dKqJlEQMPX8CRG9gtkVIwXh
bsKmhG8RoXkF3KNBe4P3Qd48Tks8ALrhqYSiE5H0g4UkoslTFn1tbcCzW24X5tDmIuAaq4J3SQ/l
yTnlI+fYOBZrr2ck/suXGFUpD184a3jztqV+jghHCs2h4Og1K5IoDzWBL3EC4kO5Br50T7NKwoRW
ZmJD9pACey2fFi9z01gRZAh1BZ/qVNxHYjHuhsV0zi9Zkwj7caJpyIZi8tc0fBpqtHSealqn8dM4
ihqYQ5oIbzxD+ICYu3qCc24D2v4kwAjtEO+7KhcDIb+lzqA8UKzDqtN7F7f5eNnwiJlPFG2cZseU
QPUwtBm5zQVOuBb1RaQU0eUctOt0Kdk6pAebOdrKoqFBgucwMboeHXLF8Bz1bnLH2EqSf7K117ZB
EclwGFjhUQQAQKBnTPQVS7OxOXZr62NmTR1y0dQSllYR8PvpEdt45h2UafL6brWkN+eGgOB1Jmj3
CPi7TOh7QRArNxw0Bbesx5pr2x/azZh1BIxdju0HJucmvvFoREmCh6yEODUth2Bo4ZQK2cPS+Xq8
wD6t5m8697v004BVOZ6R4aBWV0JrA9XjYiLaqct2pBEeetPQmL8XoFGoCtoWbrpT+TB1R+sS9JmK
Pq2TIhhrH3fYj5aDN8coaYGvlccPxvTZsh9oZnO4onF4Z1dwU8q8j6ZFE+XWgx9X8w4dEA/iqe00
sjoqxYyGYzwsaZXwAT1AAFeLeY5qchOvto/PzdB8CXxvGM6Ks7E7LaAjxDsOC+XolA9uhIhwhjmA
uCNwfMJZZ7w8vyEaWql3c0CX7oMf1taWQtZaXCo6NcktaUQCW5quCUx90faWLhdJhJouXD1qhPQV
MjmV7zDXDL+kscl5BfQ7NF3KsBmhHOzblfF3QPyzDCdlMCDiKDql0BK3vQ59cQiapUkP7QxOvSkF
0IT0BpDy2h4lj2GvGPTeuJSRQSD0Dc0p5FFIlLqGAKyb6fTzaOEaGFQdFudECytRWQZg2fNCZEWu
Gw0FHEUOONZbrFiUEeUUpPJpCOQgqrQHzm8qUlhJw6zb1ZK9XfLet2EZNa0c3ruWo6FTjmRVY4Qt
yF+zChOvTfamVqt97CYk3xZVeWzecButOSZOAS9zp69zNyJBww9GhjADNeucfNaq1tM3JoViD14I
iQn0FskfmahlOf2A7lZKL2HOnvO86EncxOMuGUPnf1SjS6IZ8jUiQoI3zwnGRdd9bAWCcTIEyWeo
GgvQGdNINslYIm4WEdKDgCYpUMdEJ6AUIvYmaKcDnzZYthsmJDGsDLetQsPPrdM9TIS5y91SyAbl
V+TmErMN4n0zCg7NriF0Xe87FiYddHVxDCGlgckyh2mCrkUU90dinUWBMWkgncGLBQKY+r5zYKT/
xn2djxd5sE6zRbsYFajDpJE0+iVBtJRAY5pMy4jbgQmB5rfq5JpfJHL13REfZdqPEf4/Pni+HPOv
g8uHeDfWM6TevGA0KLc4NOLuaIJ2Wl6g0r+kvw3M+OqYylCyu6ZNp/RuMnBirya4WwRVvNT0CHhH
CzeEYJVstwg08T5kpoMSmCGg0CP0az2HrEoBOrUf6WJGAiXhmXhQD8p06GF/sKgSj7lIEjAsenyp
vsD5XXvHicxqDcrFeN6045mDKl3re8qPy1ZpT8O5IPKCbi4BUgDu7sIOuckAgswiuSi44bbGGy+y
aUkgYqcCnOaFRwzqYTg3JytK+DWiup9br214gYLawp4WlbZouFt02S/QzaH+Ie5HbS9UtiFmsJhT
Ox9SVKBg2J422Cn3ix9SLKHVNFFzXAOXLTeOMJ6wPRnRnC97uA+bQxuTFOeTXmMiKt52XkjRJqWk
OUUcAZU+LLPz9ePqGRtcNonPYP4+oW54Y1AT8W59kdcRVEzCQdCuWHvw6d15CfxRHrJ+8CdQDRqv
Dqre9QxGG9MMBngVMmmz6QnPjXS3PZSHzBOAug3EUVTTheqRol+Azm8En5+MFeCiRdMDpTnOyGpk
kKp6WvPZtl9MQLtgwsJD6UmUUI7O8VPuLSwcyswLUXzEHM5Ve6XjAAEZvl3WBSeBzCK5kpQuwzuO
eboA3w6QginB1YWyXyb99QPiHvlFt22nDpnCcYwJr3wom6gI8ote61L0n2KWDyWqX4Jew6en6xHq
9ypah2LQVPkPGsU0pAIg3tV3uuusPqxzPqZHv29mNhduTVL3oRYNA1wV1qARv4w0arboK6FO1iNU
aVn3GbNLA0SBBr2zD6vQEjIJcai7q2RekHiBuRtAqBdO89Gjw5ZUl+u0tTiihIb2E1reDsWdiXkM
mBg194M4qVX5+gFLaWmBfE9G8lGIOkJcp2F/paZyQGUgu55RSxrGcrFkPrXal/yjaGKbQkxmmVeG
/KadCIoOtUaJaIBNMoR6UEISpyXoQRJHvbQbwT9dUqSTUKmI6vld7DsSeCh0+nN0jiUHvMlvPZae
tQ0WUTZtt0VpPFbtrZSWY1PsWqryu2WATs916gWZhwIirKxvcXDrVJU24pO9rbMh8M+GL6FEXGM1
NsJ1AJb1XZPLkO1yTMvpiD0I0Le9Cge0neIZ4jFPI/y+unf/6Y+YdcMN/q788e+zsvNXvnm6/QFB
/Ofv/5F7ReQN+H8pcINBHMKlJgcC8I/cK0SfHqIfmA8xZOy33sZ3uRfaJDhOgScEPnBrffwr94re
gD6KDj3Zeuehj9bB38m9XmDHgUAEKnFr2oCu+UJa2edwIa39sSsWKQsyu5MaYcYetVej/tsykNtQ
mydJujWBkJD+mOQFnZ92QNN16PUnx0W0ZT+Ansm6++8S4j+Bkd8DIV/ggJ8N85w3YePQIr5Hi9Bv
du3slasYDyrL9n89TPBC4ODZOBtQ+DsyUh0Fdkm3ceqHZeeBFbLpI8pbqOPuzFHt1GX2qT7OcFbV
pf38GjmJvHaVG9z8u9FRrZ0M20Y3u016iu+A4WyhyrtppfLKPwfn1x3nX/Kvnl3yszQ97joHaWcM
ugkBByXfbZca7QRGhFDSK/4D24f9QKjYBgO4AesAQGvICPx4hYAAzAI1e7RoWKb2K0+a6xna5keP
jNkJGpHLEZZM9/+PtOtYshtHgl/ECHpzpX2uvZUuDKmlpveeX7+J1s6ID4140Gon5jBz6XoAC4VC
VVbmNAEkGOZdzrHO2l+Ck0dNBCWTT3TgFhATLVrgEAbqFCCgMhuvsH0tlM5lL0JJhl4k2AZx/FGc
A8uWTDkrMDK5JYQQIhC0bECVIr7V2+nLZRusz3ZmhPLU3FzqpZFhpPMmtCy8KiCTS9L7r7kl3rjh
Z9ob7Nt2TZRrymEyR4oFc/Pb7EZHIORQXUiO2VfDG3xoFOTXQDZAZA1uipF37skgfkH5zZl5ykmz
fl50NEhTQOarb/MJjyboYveFXck2mlY2XuuCzdlgRigAu5AGhQdMM+mfnEUxWjwaOowWkZnk8WMI
rTgJQXqIORSfH4RT54sDExVuCgUEAuijmxR4qkDrUuwqWBr9wVn90Zd83TFuZCc54sWE/1O9JkiC
6pRcrfd4SgSmH0MMXH5FkymIfB7Z1+cZYajQAtgODLtMyoAadUjDLATRWhsntvS2NI7sqR4eIh6I
uff5dX6vgRuSO5H9ARA734Nzm+RMbUKfOWMGXiI2y1MYDEERSEGzJ3qMxp7zXcnp+2QJwH3ctJiZ
BKz+3FK7Sio6t0kCT5bLQH0ee6dzQrf2ym/W6giYtHer29zrAAXnxIXP4Qdr3FgmMIbNGtPFQNbb
wDLmosBlDIxCtxtUzvrIQby0POrjCaaczcsAI+DtbNJXdKmcrs9cNZq8rgasbeWpW7JXpYBLEO8m
8ENQR1Or9MHQKxjMKqTu4NqNux8Sj7aTvap/jdDkpzGKWEi44R7LumuMFDUVIgD8U0JloULf3yp4
7L4flBb0Puog88FFhUFGHM/zj1VZ2hKFDSx2XhsFmk8EWd80zN21NoQP/D/gSP8c4zRgyn5bpNxD
NTIA2FRY1Ozwrj+RkK55y+uKkaDMFVze7Drru23N0Y5Sjao8GjDXV6+FELTSDkhLThD9fBOeL4k6
1ctcok0xwQbEdN1y3UdF6nGOM8sztssgy9wcKlmJp7H7+E6tDYZHYAij68Vrb0s/ddE6c+TBiZ/l
19pyyq9/wKfA+2jUXS+ESox8BivE2cKlqLUuQI4u0R+qqhvjALbEgHcZsgLYdsXUzV8sFiKbApP6
mHnT6PakvGY6SfTM2drPN+D516PufCuRG6vtYEgNhFdCFDH42W0NcnBediET17502KgYkloQnskk
WMKQxOLrOoAxqlx9B/LMV8OyxvxShILdS9NjqBn8GGEUe4013osdSgpNl/mh2hn2iFqtAvEstSif
8y5+SXLpBJiVP0W83ID8nAs/l45GhZiB4ZRcVmoQ7YagB7NpvCt8HtMu54TSXMxRbQkop8IM6GEg
gvYNxKJuZ37lfGXiLpcWQ4UdaQV4eyR7rwbDN/ldbW3R06EIMX5vd+MO4F8nSlwLVzHXkTnRgZ6u
TmSMJgDTk9hJ+t6p9zHmxy6vjfed6PADeIQZiTCQ7qMdcWDCItBzWQQYr8azg0I6sdsYlGXdUDQr
7ED23E8xogfduh56kuIrQEPJLYkG5M0ITI0LwrKgNXhBkBOFLCoKRRhCXuUFPwDMrIHsZYfCqY/j
YfTSXRtYbvRyeV+ZGaKugpRMQwkPc4lUCJriXk87/WPBYaDtgL1x9L1xtXp9ELm6x3cV1nWMwVzA
2WTC2/FpmjuO1GqYexBmTmDSHu4lWATWyZFfQ7t1xKOUclyH4ZtYGqFgRC0GcoTU9Q+49YBOsB7b
q6kf53BwC9CSX95Fngnq4AEZBhaiCP3xxnytqzeQbP2fa6Bu+F6auxXq36jWmsGshJ4mThzHYy7B
gANA3VwE3pfyg7wEhAqPfADEhOJ+nIfHHiRkf7FLJiDGIuSvwfVAmVDG0khaE/23RiwBnfwh8lQ1
PxJ+KgCCVw9XJgZ3keyp1OmVqiIv0SsFvPNqMNwR8fxkVbbhJyDyadz8eqhQtj5E+0Ry5R+DKzn1
YToCSHl5nZ+nwkFLA7YYGbNcQOci6TwPIuIMIuBWws9Ad3JE7Ul3rM5ZwRev2otfQ2DwVoZ0nXGr
c74ho+p0bpjaYQkv6wSQrRjRKwzWU3+7PA0/553lDe7qiY9644Ea6298f7NYKrUIJ6FbtZbsef4w
Tu+h+OPybpLfTH9TgjxH4o4GySfpB6ubMRTV4e8DnxaEs2FXtexY5S3GqJ1mXnnfjmNOo17w4dqg
QdTD3OhjtEF7l711p7vmzRJ7Ue9Nb7MXOamHDqb4wssGmX5DED3A+hKRSPoW7RSQE5oxDoiK7o9d
n7JddZf6/XG5LU4oj7R27xQPkcsTkWEdfcwEoDqChx+0RKlTM4bLkqM3E9uKdL8IsC5m7uVvyLYA
4UaAmyCOqlDha6r6dhYxymK3hTjt1WHEWLvWthxP/DRhD+oH/Et0FSHcB90okkRsHhB1kg81YIWA
Zx+Se8AU7rI76XHtPbOB9Dw5fasDJZ68s030kfAaE13RTtwk8TFkzGckItv2yXF//xpaiKWd5aFd
RfyacVx363IXKc9Tzj3yZOsuWaFuN9x4LcqkuBkwUtZj/gF4gl0V6K4RiOozqSDyc3zmwgxQ5KK9
gevUpPzFyMLFBLQdjfcVE+dgj7TwWgOTB+fOY57EjRkqimZLtcRxhpOInrw31trOWk7CNAX9rHmy
xiNqZrroxhoVOoVIBMDE0MB5DBoDQgMLRbXCi110UFG3X3zzTXGA195dPhisZAjVOQljmKT9ZNGk
EHMFJEpsYZGkZF/eDoHgqQ8mKqEiWFjyK97zjJXuAbf9MVwDOgyE1fMjUvR5qEkrYSSAqjYGC70k
PoA/ordnB7UQF4QKceRoPef8M0rcOJlALxL6WxTTaZdpmjHVMOf5a5mr26Ep64zowhCJwl7nSj+y
I8HGHuU7lYxh+ryCPQCxd7ngDvEuM70VlnWgl9xhcK2X4msRNO7kRg5R4sHvifbTUU6+DOCFqpys
drkUZSQNpM4q2EkIoz9GphAHiQ9u4pMABeBmBgH5x+NC7n1llwVEqy9WAsKQV7xcdi5WOnRmjzqo
FZgUKnEQY1v/KvmS29e7QXNRfz70D9EB1X4w8yk/9d2QOUblpF/nn9goziEmIffTkjE0hnctBseA
ID1fchvWwHqQESXyvibsb4QJlB9rWVcn6FVUYGgVC9TSGpWFaJnUg5If6StRQlSTq+XaAFk09tdw
tKD9Nu3LAhO3R/5zhhE3zgxTd87YxmvXCYgRKGved5kGRGn9v1JUA2IHNSoAMUTCs0V32jDIUGB8
DGurje8znmamYC8dqONT3iObEdihooGWnozQoIGp6fxj6Ssgg60AQ0BBgGFCc6GUCC5eg+MTjMAO
M6jD4lUGNDH91NAbAdAHcDPYSXTTjSbgcraRH/JxX+g8U0y/AEETaIeRP8qfmtqr2ZVarcvkRQD2
QSd/0HxC06pcCU9EIq+12yvgQazHyyePFdaxxN9mqfiTCZjMqlfspBqMJwOcV4adQnoWxSVMkkQ2
jhu/6sze1t82qRtMyeuYSIngBVdZjxJEM3OgbcrcWycRWJXK4yyR5fjbJVInbm6ldUhF4vh4xktu
6s8AaZnu5ItuAWiNow+3c8qXB2L76O9VUudNmGrIyMi4pxVjny/3uVYBJmZgvPtNF6Jglm7npdwp
1tGcH5qhdkBOPmP0ZAZ52+X1ky9IB7bN8mmaBFlLizKs8YUNUXcaWXdzBaxNAtLL6i+O/9YSdWWP
UwOAbYgQmku9q5lAE48YibH7UsXIG4RZLq+LlSFsXffjKt9cUii1Dro0f3zX2c3VE2HS7G2M7BdO
j36xox8jrqgs03XxNpCBc8HcAs3lKpSYIFJI9DbS9rlYgHI1741CfcP0EfTKeYeTZ4149maFuZFF
VU7y19nP0GAov0wmuN6r4G12RD//Vl5Pj2tm91e8fiXzxIBfAzTgICMDSPvcLmaUViSBsFtA6ybv
LEfEcPPlr8f0SnCWARQBLWjIMJ2byJuw0WoDJoaxfe0mgCuBTA0WRb3WgQDlvLc+c2riYkIv919r
VAioBEGK+wKeSVSP+94BnboTP2CMwgYMfw9OhGa67e8HdTc13h80bGTWEUQzWURioYH9mzoY04BA
t4QoJJK2vuEPwYrGXo8SC8arX7iZOtuahexNBoJe/9iMjdcA/p5mpQVro9/v+5vpJ6QPnDK3hUA9
Dhhrub/8JT/rLJPNRcb8jz1qc+WqK3pNjTD7WlqYpzFRmIBQjNAZV5Pa40Vbjen0rcZgYO5O8ZoZ
kEfO6u9qZFWiPUD59uny72ElcqDVJMSN6LcDNXDuWaaIwbiJxLukPIprZYP9aTcY7wr4RvC0txvt
WdZb97JN1rPB2Bql6gaNpaxKOuP2nkCaj+FAd4RUAZ4q5NmAPecWYBiP6TN7VGQY80axwhnPBnAI
u/3jdF01PgC2uNRUf2kPdRDyblHyFelrZLtCct1tvAq9Jy3EN0UsGmwlxyo1HwM7jZM+lC/G02wC
wqA5/dV4TfSnOw6Iihnrt9apNCXN80VsJKx39Mt9+J5OAdFOb8iTJN+rJ8C6dn/Rqz7bYipCLV2S
ZisJvn11U4BDu1KfF4lHp8qMTNuFUYcnNboWNA7wVkhHuNW9ENoYgCHSha2nLv74LBzmoL0avsdP
yp7js6wEZWuaivIaRiZE4MnJnrb79HUtbfBslTfrd4wy2KOneKJ0z0/+GKguFJqJHLMEjlzATymz
YL8bTTA1ENcF5mjGE7sXHFDBZU8GOlayCxmjt+mlNogGw149ct+2rEt1Y5/Oh6wlW+eIJNoIj6dF
9yuM1DwXO2io+AauVcznheFTfCzRUeJVoNk7/u/SPyLp5gyFmJMMpQSm60WywXJ0wtxOYBQ8cShW
dX27xXRmNMnZ0oO969dbNg/9MDuCgQMaHpKn/SxArwg+NYxaOH8BNkIvAxBk6PqAMYWG5QhW0kot
aWDpGubMoIUHOuJCe7rst6zkZGOEfqjXMbT2QHEC5JosudZ428W8DhPzM2mocxkqqJwhP3ke6uYM
jHMdqazjajtG8b5JO6fTeFIHPCvUOQDDqJKAHgIPPqvwG+FhaUWMNvJ0GVl9YgN4OvSZAJaGBAf5
GRuf0zFbP2oDniGQ65ld0RuuwF0gOfmLgXHCb9BQuw3tBoWO0imQkUQ2yFUlTqRh5Xqo2ROqOBXq
l3RRXQPfpa6s2E/oFn0tZvHdbKQHq1Gu114JLjsHc1M3pqh7sQjFBgT18Pykfs6By8mi3Whx2e6Z
IWRjhdpTNCZlYwAKB7QGSOj6AiNtdu1jLJeI1gxuaMfHJvZWHW2QxNd+XF4i88m+3U7qLlS7WgtT
sLshgKoH8zDezDtQSoxOfD/t0Sbws46XPhNX/HT3b9ZLXYWguxkEVLSIRe118KKdGDlgxmkCubPb
zu1QC2698VlZnQlkGsMx83mXMc+FqCMpjmKp5Ql2vG6mR1ns/Uld90qcvrWTyiuw83yIOpjJCgnG
SUcUI5VAZIz1dC3HD9KR1CEl5BteOaIp9C3xeVkdx7BKVbUwZBn1E3GrehJqkLWZEvqyueGFHS/2
8HyIEDhuo8LaY5ZjNP97Cc8/LEzuuRkKkBJ4qWx9l/i8q4F9ZPCY1FAh0D4J+Y0Vqmy4+jHw1FZO
X2oOVDDs1DQdQxHduPzGOSM8c9QjANORMuovWB/JbTIPRWTLFcXRUV0Cikm9TDgm4y0A3GsN1XK7
+at8FSM6/yyXeg+AcSUSMlJNnsz6ZUH9YxjrO0HoMfdrJRjj1twiWU9diJ7UNNYR6ArEAzgSbjHF
emUlEkfUi3llbn4NFRVBydy0C9QTbfAAenEH3aBm/F91Z/AIhPzHvwumQuKYSmO1TvDdJU8gjGqt
JyvvACGdjd67/G1Zi0EMB6hZwsipQiPFC3B/gfsdza/Y0J12AncBFG4vm2BFG1nDIJMOCkiAIyjv
SSQJvYgBi4nL4Sin801q6I9m5ZntaF+2xHw4Au2D2gBhRf2E+M9WyQSfAUIrKU6SEYN29BMcxOJW
3qF3P/GqZqxQvrVHuYJVzXKYElfAy7gBDU8/WtjIm1g3MUF1iMbUrSpeDsLcTkw0INkXAXWhZUUU
FeRxbUlSEJDQ9aA3KpcTOIvddf5yeTeZrrExRH231lD1eRhhqAwjfwRhncrbPuZ7DUWVf9dCHexe
TWerTBDH8n21egZG6J8HUFWi9Ej6Nyiat8/R6EQ1Smd/0Klnxm0AH8CyglwKLLrUTQzqwLn5SKUI
bgbP4UW1we0NuIB2EF3QFKwurxbI7M1tTVJXb1/NKfjT4TH5Pr81n8UnUGEkunOLqkbQO+pRuC2d
xc3QWPfiQ+6YjsmVxGFdjNufQN3IGIceBogWk0MS3oHOAgpyeWmHLmmKyi42uw/4kpfcmgN1R4ZC
0RcKiQI9pBDDAwrYuU/Q3ZM7AGkNfLzFhSixRlLOwig5SptsvctBlBCWsCnrUPK1AKe02smJilsL
AwigHAF9+ABQUdbfTTkn72FtMug2ybMcw0cQATo3PfaokKkE0wNKSnk+gnsKkidTGTcxcPoVVJ8v
n1XmUiEuSwTEIMgDZe1zeyBWBlluiLIhgLJH0nDNUXQgLdeOdxmz4g+U6TEogs4+IRo6twQqq1ww
EkyL5CcDFHEAZXg5UDaJU78DZ2e+wXfJ1M8fzDmy9nRrmQpI1QRlBR1T7rZ8lZ9Wf3XFn+VN5CVX
qi2+6XiQBZmf8Ro+rCi4NUptbIEKx1gSeFRf1E5mZRj+v7387VjZ1dYCdYn0YK8otRGfbqy+qGha
jRjo70VwTje2MC+c+5719TC8jNlnXQYkk349Yjo2DDtwc2Ou3riL9NmRGtkHLTKI+IzIvbww1tYZ
sm580Eihh00FmkKVMjEFnwGkNWqQZL+LYcm78Mnu028piLujDwBCASBbiMtsTniV6ULY5TABEh3F
SXbSEZKy9npYEmBpCpcvP8i8M7YWqZgC0YFSAu0O5phaOwxM1QbIFJ2P9BnaEQ5oR+NDs7u8jcyz
vTVJXVN1b2hFlsHkHI8nCxxAVScFUJb1dPW+WLXnWlP2JkhTm78YpkYzabO9VBQTikUQJ7LY3i33
1Y5kVaqjVyj92yBouItdAiAqr5eTuQPLwh/cGqwjv/0BlAupcbiCDgM/oPO6Z9lRvemndQ3a1z0Q
mnYOWGvka5zjyDaJIU6IgUGinYZdDCBgDFuy25IcO+F6KAaQdqmcNwTzGEL28R8j1Jlvh7EfuxRG
oGudrI+ANdtqt5cbnXMv8BZDnY88tvRhIEcQbN17GJpb7TAaEucYsiIYLtp/V0OdCSUCu11Hhhea
qAHTh3WnyvqhFxZ3Tt+TJuAcB2ZY2VijjsMsAt+kax+jEuohPBi7BIRCOIKkVNTfNzfgnOMdQd42
UufAVNNlhgQN9CWXF6U+QO3UHrgXK3NdGMiQkUhDL4quIpSpkWoycbxfXa8P1Mp369pAioTC2Nfl
u/Djb3ZyY5G6UMt1qU0whJLTVcuu/A3dcGe0wcAq290Jr5k7flWGWU1HE/zfVVL3qQj6ADH+tcr1
dcZklLee8sGG5o0NhPyIvr+tfANzNs9rmDfFxi514mK0ChSR2NXsyWt/DE+xj2vWK6+HW2hq7lTO
C573MamDF3dmJi5ka9fC8LtZcIuYgw9h1qIJkAozdCiMACF2fvcNDVRoohgmIH/lhQfsZXgQr4q7
7q6/jQ7a9ezM3grQc+/pR3ln7XlVROZbZvsDqDVOQmRomYBTIexWH7XwQDmmSHjvwPa4vggOEaXG
lXjqbtJj4TaCo1/zRGZl5lfFHSUCaCgCJU/9hEqahGQgPwFEaDeL4RC1q9PqSpAmOer7ZC++im/S
1+Gn8fIL9Cl5XeuldzwCAHZWsPkdVAQE718/Yc6SEADMLrBmbnMVu/Wu9Zp9eZheuN1GkmR/yns2
9qgY2KDCkIJbmYz81XvVUXbmnsDcxRMfq8yMfRtTVOwbCkOsCjIqGVtW7bZ6+pAoQ2crWeRdDkfM
I7MxRN31eR2B64l8SzAQguW6BulfyLmoOGuhu125kP/3M4XDk6o9tjXmOfT95WUwW7IY//nHJ+mh
z8wSKzn+yBCJoviXHEzJSBJ/jRDKaOHdyjdGQI5GgZnw8W/GqTF39ts8FdT1uMzymQBIkufkenWT
o7IrgiyzRwgjZ6dSR5raHuQjJoLuZ07qxHzkb21TwT2tV7O2kDDa8R7kYo+EdCdzQGplm7BKygp/
U+TfGqRiYFtGooF0AGFW30vl1Tg/DdL3y9+T45b0aKgVhqsEyn5ckkI1rUFhQsgB1G7Qe3EuG+I5
JxVDklUSoWMA/5/Fa9Ns7UK5DfW7yzbYX0gnYF/Stf80VtXNIKVDyQ2J59fBG09gRcE3Ig+YJkb6
9EcvJuYG/jZJj1ZFRAehIvQS4qHuyW2PbM101Zvisb5u71sM1fK8gr1KoF5xK4qohdATVZUeTyUq
lyQcKz6g/4FyL6n/Rf2j0gQOHMEGOSBnb5kfcGOVckbwhv73vdu75p1S2dNKuJj8wmnc+FvyWD0C
vsnHwDO3d2OV/KrNE7iV+kbTWmwv2vz3mZrddJBCvLwyngnKM4U+KyODeOY6SvbaXRfF02UD7Cfu
ZhHUfRaPkGPSyX2WPZuHLuhfOhesGSf+brHzz40l6jqLiDgWLmrEYUgEnpZ3sbWze5CefZSwBkB3
OpSv5N3f5Z8bu9TtBmD2LKN2RQp06nt/S+wRzOKo26ldO3yY5GVnxPDtuVvoYH1fAFvEPKE2ZL6o
hsc2bFy0XhKX8+2Y3gHdOijGQ8cdEMlzS9YETtCBPI7UQM5tkOLkbvpAGBVUH+3P5AtwA9wONvuE
b4xSt1yrxUUENlAElcAMJBfcLphhb18SZ8VA04Sm75X5Nxn9xiJ1t0HYpC86mXzAqQuM6odp9JwL
gLsostObowz5MwiW9r98s95DfGjR7dhJMbiAhoFxV5qufJJ3w47zAckv/5RMblZGRRBZ0+ZVIysj
9R0wvg4oH0P+UiKDEk58CAv7b+bRQDmoQbkZL0HMh1KngdCuQQUGJnsA9cDS5yjVPkarDkA5Z/1p
Sk58x7sUyMH+vMp/TSrUgQhXyDng4sM93irtzWoWxymdd3Wdgho4cTpTKn2xmzhtAHa4+b1QhToc
qTGKVQ1aebt7Bxs0ZgsjW7KrCtiWzs/xKgptOGviotPDvY7IEbi0YOqIRHq9rgo5l7/KdomnpwF5
8hKOByt1rR8cNyK3wCV71AGx+hkTvmSpox+CyWd0sufRXb6RBEN39cZNVr+8L9z2SeGknewA9PvL
UsdGzrOc0CDBmdLBHtQI8j8cgjdmMN18ReqERIaeaR9fcTSfGnmfgt5aWDgVCp4N6pLV2hCKEOTw
o2ru5MaXSWrtFICKy1+Jt1fURVvn2ZxCBRlUyqHpQUXETvu3yxZ466AuWHSmy1Qgz595gNqx+RWq
xnbMG+bg+RoVP8S0W/KVVHMUtd0pVeWH0QAtHcEXmvvLy2FtGHpdqDfiH2AYqE+fT4Y0jSRhRuME
ktunCr3SyxaYqAXEQDRKwGVnfZpfD8u100uymOUQ3cseVGoc9SG9JsgayNb5/581etpvWqEEKZEn
09St/Sskv7wqmb90RXIna5MD6rlDDCh6DWyLIGv3iSlBD89MebgThXwhOlpsFm1QgXGMOiUKP36G
U2l++bhcN5hlqN5Jvj445X5IHB0dFt0tntcC/H4SqIwMJ3zADL+G0QcQZiGWIbMGob+Q7bQWcuEA
CzaaBw5rXB87VJ0OvIoX0xd+fyiDiqip3oKanvzmYhycMDnIS+5xvg7PBBVEo1rLs5KU0skoguRC
+KdB0B4+5pXlY3ivA1P6ctkmOfKXvgT5SZusI6xXiDVNMBkCqguMHARlIxCShmHrqhBit1uR14Rk
Jjrbj08dKiX/5+P3fvGtulbxfWNf/IJupNNhAOEP0n5WjoMZYShOgCkCJVPKoqpHazw0GONRAwm1
SmU374wrjAzBh3D7Bpp7eU+ZA6hbe1Q0B+dGGEkQgLWHxVmc2V37XfUVYyy9PbxagWna2rc1x0uD
zznG8qCtZSrCQ+ZAaHqC6NKz5KbUQGEABZbLq+OZoEJ83hvg459wDhKw707ygzhbvCjFCvDbVVAB
PmxDY0xVEqWcHKM/r9H9OiJNJLUK8RY6DwnEg74Rrire5DrHMF0ixEyiGEYLDHet3ttJp0IRD31A
K7lTxYfL28iiKzA2i6QrhV0MDRNthi3zSntNgXK6B/WLV57i0+hCMn50lGPs1zvpbnWMQ9yilr6a
znLKMdPO528lJ4AOA6CDIVQ7MsnNqcjT9YMEQgo8NLr37rm7jp3yJr5BpQZwi7fusT4UN90x44Qe
5tW3NUrFHtAfL8mCYilknSFnXYsdhsGtE+bEU2ea4hcr1m9yoQV3Xgt4ogaRnFZIHpV+3l/+Esz6
/fZ3UOFBkae2qIhHF8+TZ/hQhgIVc7aXHEKlwqdH4O01FR3aCpLOeoqtHdH/DcPQH6p2sKck5oQh
VmgHSEcH8QTwnSDMPg/thpWEjZUjCi3zlyEuICLtQZDIFfF0BT2wc3kTmYvCaISJkRUUF+nZiAXy
sEL0EXjq60K7jsOHoni9bILZ84LkPbqjhOcHh+d8QSGIx6csxHci78YISoiorCMvEPEfYFoHdq84
wT+c8Bh7aebVV7xHJDPybexT/rqOEPGwKgRXcXxqMacwhV8ur1BiPVO3K6Q8UejLUc5SWGjd6L4G
T3dnW36JETasbT9qSKXR1ktAnQCGR1ebuBTH7CMJLWhFBshLRUHnfIvFPA3HkCCEfrHJY2NngAN7
WzmkxzSzeTkV02s25qi7ZFYIPagJFy2iOzF7roYJraXvnE0lbvEpthF9BoA9ZdBsUZtah0IVJQQd
17vQ0CXZRuYIzozOOsZYf+aBxenNMntAgG//a5A64Hmdxka2fnzF3s06u/9Rfe2e2tAFckZFq67a
d7eiLX+3FCAzdnyYEntXf9unPmKvW1G2dFiwhMEkTQ+G+dWKeMGbuatQu0DnFfVFMNyce8oYlQgt
Gg4jASyMj7ET3YFw1BHu8h3GOgLj8fJXZK4JvJEghNNBJ0Zjvdak0rUGRGngnhJsQ9kJ+cPa8a7/
D+LLT66ysUJ9uSEEuKqSsSj1SnmLH9v9/EqghvJBfDdu1IN2s/op+JrGnfDNHOzy2VQckIA3+xWs
WzWXmJQZbza/hvqOYVz0a2VgzeFsga6prqF+VQ/B5Y3lGaGOoAqxvEEFNzcqD18QtZX4x+W/z/tw
VC6HpuAIKDm2NOkTV9UfehQXJ4mHa2ZbUQ0T/Nvg1KJxW+EI1e9WhJV6rFtoHklmp9vltJi9k2eW
zuP+ZFb2QIEgY55ABPckDdfRU1lboUdHCvrJLrpXQRiI5N6HUJc/eyCYAdULr2zKzE03Jqn356Ab
ZYl1IVY2zy1CRy68ttDNbrqZV5Jgu8TvxVH3rC7PYgq2JdCt3AAZ71aHFE07LM/FDCoYsZ3c4R08
xtpMhBBdg6gp5HPoQWZ1NkexJqwOvaLc91UGmDaoouPZMcWV83xhZXsEvowGKIY3MDdNra63hAjq
aFjdP1dci2kK0DoMLsbugLv/mzQXMj7gqUJ952MU9jxSgkBBQ2KExelXOpjotWO4tzoMGQogNJgw
jX75vLEenyZyJCRiYL9FcKb8RJz7qc5mmPsHSSZhQCt8trzekxzZll9CE40nR+74PD0kIFHh88w0
tbWDWM91m+IVodiJFOgH1VO+CxDbCsx9DYmwoHgUT9lbfhB7+2+oOs5sE6feFDKytqzrYsGyCRkY
dJMIDF5F1hTvINj9B7P3jENyZo9EpI29DpJvCWjECaSseu4fM69r7AiAYGd5AxH28og1hs5gOJe/
LisHPjNL3VCglaytlmSIwlE+rI/KMTkY19r39bt6qxKmASca7OLLcJO4ode+cXeZ9Ek+fWEN9C8g
GxDBVUJF8wichuVSY5dXY3Ia5SYvIHpSCJBVgFxaeozGBiK/OE88PiTmbv+2S/dvlC6KtZQ4tQUV
37Z+b2VOPsPCs6Ed9e/K6F5NUwtKHY7Y2PRk7fRAdmJHebGu1wDwdUDa8JXBkE3wMzi0O+sEWUqB
lzcyLrGzn0Cd3Bkir0NMGKXVQH1PFbtag1nb6dmtOdm6qxxKb5WPSw3xxB0P48qOihgqw2sRVHAq
PQ2ViXrfVBI+HUZk7oFb+kJ61BmCoigDkhl7vMyfGfE39ui0o5WhDEnshcnPTNEAqP8ilrdzzbtZ
mI5jiBgPAMkUNKsohy1AA6C1I6K9ao32gq5KL/MuFPInPp2J3yY+1dTBQKHLZI5NDcKDDAbPh+Yp
dFUgWkMbPC5BeU2kuJR9+ZQfeAeSuY0b21QW3uT4btD7xZheVtpli+E5OfRTAB7LhhN52B6yMUV5
Z92OQzUTJu/oXbkxAxUDlsgKMAsMQBtmuQ8dL+HhfDo6p9NjA+q5OgxWHWbyBQ1FuYfL0ZS3e+QX
bGL4rGsDuCPw5eoZopxi6uiIngqq3iFPpoG3Fuq2gGRqrVk9LBlzGXSr8i3ThJaTt7Hvhs0Xou4G
y8Tn6QkR2OhPzzGk2W5TN3bFh8GNd+ZL8kN6t64IlTVAUF/agHeiuQ5CPVfA09wmY4g1Ev4dAoMF
CPaFsMgJQR9Aavv+8sdjbqmJgKUg00H/jEo2smKG0AgZ902GxJ0UZFQ6xz1YWT56Br9NUP5RLuGo
GTMCsnynB/0+f5N2/bH1Vqe4Ha9Br/MHUmm8VVGO0siCNQspTCoypHDkGWx/3f7yxjGKTGerotyk
ixQdUu+46ca1LF+mrtRPphRGTlwY4KovamgeN9C1FhO94XI0kSDxKVZudpTykWwZJq0vsDwMzkOa
EXQCXn+sPcLtJbhcOjWeNeqS0cWxTpAnE2ugqzyh8vOQH1Vb9ktv6rnFLFZj62xjqbtmKCMzncaP
xUn+uF/3I0TaPfKykJzpxwqmXV6IZF49eH1CkFRDUYR+hi6QKTQVMlAsR6s3ZM+lEtmT/lKCo7sl
MO3h+zirnDDDzFI2Nsmmb4LmpE1F0So45qPxPVefJu0+5gFneCaoo70KoCswC3y33vhuTlfjelXz
OvvsZ9JmGdTZBlsQGAlk2NCmCdX3TJ3tLBziIIyah7ATr+dU8NVCDBbRdNS12sWavlMAEYwr/b6d
tLfJSq5RiOCgWZg30uZXUcdfj/s5FgldpGwZXqO1DqB8oIEBg3PKq2GwM96NLSoOtPnaLy3RF1kf
hOKmSfe6FCi+AgFRvL/31uIZmg3paiP3yODrW/YINYI/mOxlR7zfPkyFhLgxjDIa8DPK+HpUjR2a
QpzEmrmplggKdDz8wY9JWYiUGdTcROQLYvHFzsysKBgbob3K+mY4VIMocnBfPHtU2DGlaOqiiHzE
8q0RZnCU/KhTIE2Hn38RyDfrouKNlDamNpZ4FInrEhRN/yJL4+ypFTgoFFRjlQxFtwT4iMtWWSSV
aCmBzYvM3Kqfps3DEt2ZiZQlyUtbJyj/n+oPwncj7ta/IZEnRWbwbhHKfBA1nEebTA+17td7V7J/
kYkrV9J9j+n2ws+v5HvO2khkoe+njTkarh4acq/rK7aUFIfGfRTvia4CIU0XRUJTAGVh7/80SaXw
0O+1ao286OWr3m33RDxTALRFuJLAjJD4f0GcB9QOOGclFeqgCCPnG9rIc4n6Olao54dKab8k6xtU
Uv9qHzdWqCNQamqiG0SlE6gmAfwaWBVek6jGriC4aH7wSTXJz/704VSLDLVDxvLTaHsxj5NQSeTM
tfo9uJ8CMdJ34G/dp9rgGW3V/MUtKG3sUddH1wpaOBAKeF3Wfg5t9dNswvcyLTihRGbFEsyEgm0B
nLBQaqH8v9MzqDetHynM6LaPWeuMxZOkOvLPgoi63kPCwcl3SQEwy/xTxTvpLrUcCMxqtvKc+T0A
DJzjzwrXmx9EV2JmeQXnOrk1kgQUPoXUZjawk6l/+VSwl21CbwRvdiyf8tIMsJVWIz1y9LXR6DwV
0o+VTN7UnBSf5TYyFIbALQ6aRxg7Pw1thw85k4qlhJZqLlbuDJqCtJn8aJDcpeWVChibB5Qf+N1g
Eg3CjyfUJncShqpcShKxW7c/kRJT6s7fSW3dCGR3RgHR5WXcZAHUuTizSPtpv+ZmS2r5XVnfDsbw
OibidaMVj5e/F88MtY+dVeijTniJtOxrFT/OmmnHoP+8bIT1wjxbDPGazfZNCwQGYsKr0gIhE1VH
PMn82M1ftNaHxo/ipAf9f8f9n1mk/DAa5GU2ybry+osq1nbE7VzxXIKKlKo8DlGnwSUqQmIifY9m
bj+H4eRYhIH8B7ECh4lKp/tK6+e+x7b1LpGmTjz1y72ZQpi+R704PRKJQcXOvscB53ORm+uz7/22
S/nef9j7jiXJcWzLX2mrPepRi7HXbTYUrkKLlBtaZGQkBQiCJChAfv0cRFV3ejA5wXo129mUWZZn
+nUAFxdXntMlqqlZ6Z5NAB1X7djeeZwBM7TrVHlsQ9r6Pv4UttDAIpu4RysIm00z8OrHRNuCPl+V
YHhAvsH7id+9MMV+7YxOUkMXeO8GXpZGqDWGG1tmrG3ZTxnLBjSHDSl6tP/UcB2AvmkaujFaoBAg
p6BsiTbkrfg7vnEmb+F8dFzTjVL5O21Er4sv+iF78MPpc3UNwrM7/3azM3JrferzsxucIPXA2xTr
U4jFQPi6ASlG6DwYO74rXrai440DW+p9QjCuZBKlfwkeKfK5cLe8gHWLdLZ/6iecraecTK4xtR4g
739UCDRqmjJ/JFd/bZxya0ULJe8bP20sB8dVplMkcvQh92Lj5V215KYN6CpUeNARuDihOWVWQxqs
iJjVkVXy2BB6OWXWhpi1Vid04/yUszBKg8Mc3aCQM6JBVj2FLH8odqpKOcdTstMe/RNMFJjM/Mst
U6FM6i926Uz04tC0bkQBRGEugQ1nMOEIW2BYH213LA+pB3yu06TNph8SZjtfzKIyNuZJ1gIoQM6B
sxITUJjVXjo3dma1flEgHtVOauHVjZoGbC6zi+mwiRWwqjEKGhyNM0C5W0I+0XJ0agqMZ5Qph9dt
Bt4s+6qmrRQ9ZAEUnZsto7KqQSgNqs5DkHss6yF2PRft2Cubkomotk816KB9UDG9b7q2pCws1ziC
Ko4qRlldVKFDfpTz12weNh6VtSwRGmJ/rmVxG3L0HNpOA/DR5IMLzOcWI41AfMoBb0Fvs2tVT6dR
/rC1g2sTsRALQg8PITb80sU9B0RvYzBFg9dNBeBYmOEGTp1cg+w5MojpRr1pp4Fk81XZ+ZeVmUTv
7+365TyTv3C0aGF0YsI4OkpaqYyosysfa7ipR6CZhFlkXicPunsxo5AP2p/yaitEXdXZM+nKnzkz
qjp3E0u3kWEkeRWgNSk0cntDe9bvoIc2R6Bogwl5WT1wiNVkjcC9yDOAhvi79ATg5/FZ8Ygg5t7w
ItfaKsHx6WqAAkYfNVpB3q6oatq+mShu/HSieejulKHrPyu8cHm13f+3rrVn4hbHpzcN2BYUJWxx
5NfmEDYn1SdA0NVsCYCSpKhhV2MsLrYQWVYP7kzu4uA8bqJFSdHCimm+JjrG7L2t9p3Va38mYuEu
e7Ml9KxFtiSTwBOw6iw9OLMrokmMW4murdUs/D23qAduFFiNrBHojld2P21o4cZiltkmUCKTbEBI
ExjTlzl/RNaZsi1giS3dsxeGktPZ75nSPetKA8Y5+mKunrsfU2QA33wLmnprQQtzaWfAChhULqvS
tAvbeEodoIFIe8N3WGvTPL9OyxYudxjGgSnOujaaYvT0nhiLikfdjs1L/eBFxQ/VZdsc+5s5tk/C
CPwrJEZiMKLFFbyzaKvyuQZE9Ob3KE06M1g95VoKBisVYHEYRHrZ9iekE3YsHELZBi5G/Af8ni5E
CzVs6q4DFe7nNGwx+b91AmtKCwBkkEaAFdE0lxmGVkPvMTfV1QclEB95JDxjI0jZErFY7dgZxKJq
mspmgD00PmS++XckGJaN7jUdNnPpuJc5gOtsD+frdUk0a0+y2IyJ12JTWH8fVFJAwkT25+2REcdn
jaUut//wx8xHe1Bk9AU4q8qN1ayaY3UUrgd6LuCSLKx/DaBKjrZ0pR7GD+fO2yNQOLzkofY8Pns3
ekx3ThpsPaLKOi2d3HOhizdgzGzLnRoIBSbsQUFEKUiG8rTlS68qw9naFvvo+6YQ3Qgx1jzG1DPQ
qEE39m/VqJy564vtS1PDr9ETB33TzPu0SD/rOr1uUvK84fSYKzt2HpEsdoyYQjFVQ44iK3AwUeyE
3nFAftVCvZjfGHwbF2Rt985FLnavcP2uIEzVUnf2Zy0L3c/NtaqoeEdMAZdh4eysbaFb61w8oXXb
6EU1QShqHFNgg+xKZSDJVzUPwXfbReq1vpQ3od7iIU3HbNRaogICDGCYOzTWHeaL9pN5PVQn8Vkh
FVe4A+Cs3rOLAZnQv5W4+alAy5Q1R1+Y6JU33VTW7VyVByq2oL3XX9kzGYtX1sydfk5U+kk1hA9o
kooxwgzkK/qlOPUHc8NxWOtMOd9Sc/HQWpqw+fCaCXUOo3G0YFLKKIlYEbmg/ksjfqke+G1wpQ2F
XYaTUk8Tm/TYSlqLq85zj53vbaEUrPrm56ZroaCTnThJy2FTgMx+Z8XyYBxVL117yjcbKFZ181zW
QjfRmP0nzr1qEQFYgfvYo6opQgoymOKBXnUUnNV4xWNv3jU1XKatWG/Nup39gKVyYmphMF3VGTZQ
MN+0c5TlDoBhtxqH13Ie52IW+inlnMle7WliFM+Tnca1DvDNnB2rxm+CoWa7wqAbYc+aspzLXCgp
dQqBbB+Whrb/ASibY0eB0u2M89bw4drEFbyd/7ywS7XEWITMxhmrG3ZaCA4/Dc0942n+rO8q0AmM
4Ef4lAJ1j94OmMbab2HobK1TfX7m/lXoUUzYBOn20ERsbkKWbHi86xJQpNJMcDSbS5SlYfSygthw
iEBIifkP1PXnOn7/+VOv26/+wk8Ri8NCP66VzS4WQez7titCSRvA3GZRVm4Biq0mTQGK/5/VqAfq
bL8MvQAZgGJ0yV0UvFmMEo4WFJ/quH7SYwPdzVTbsJdbi1uckNcSjDyqLJhP9TRI50oPPDMFXnfL
T2Yxv7y/lZsLXHgsFSMevMtXdSxu610aszBDc6mCRI2nw8QCd6PDZd3FRC+GAao1TPouAb+M2chx
oSHRvBki79TvM8DuMPA68iJQzRKIfPZCgFFiY6WrG3smd2FWdJMRSyeqeQHjHuRQHwkAwNhLcqnQ
HIbrCeDF2iad5KotswGWYhkaKGDNxWmOA3WGUTUwuiZrg7LpnvuuxGvXVN/sdNKCjNo3qOwe/s5a
QeegoYhm/Eph3lfMEFTXlBsPaCMY6dC+cMi9yvjPIUCa76YmRqCSFOGWk73WWeibZ6IXLyK3iZiR
LkfWA8wL4ETN0QtT7dxr7VZ7LmQEB+q0DYawKXXxNnKRuX49TvDbjEttDp2P+kF1pmRzPHih8TxF
ip90q2izbst/rtVaQnWNohwGEw0GaptNf+80oaGDeEriGeaXSbovD5UMBhaNl83t/GGbenHV2Dro
B0CXk/odi9vr9L6HlcNYdCTdecb9kPKNa/NaRPnF2Drg+bU0QAv90rssKKh7EhOkM2pGq7/GlaGo
MEcsRdEh0GjEndDHhLKENdTTsHvBdI3Dozo9Ghd/6/ECUQNsBuCkf2khbSySp1WGn4K+sZDSaecy
cff+zVkNRc9ELJ6WCegrdqImF609vxbobzL3AP/cHJdd9cHNMzmLd0W2Xm+VEhdUBXBlZH7CPBbF
NoojYN4QVG28mKtO+Lm8hR1KKlnmuo37oU6Rg+y0DayPyg03vxbX4+Vwn/fBNvPpqsk9W+VCPWVJ
TK0cYAtKkjykLlB7kBK9pz1GQifd3nLGt6Spz8/eatBQD143QD1KDTRMuS4/JiOmrwsNaDZ0+Py+
oqxbHBcQC2C1c3E5FhanpmaFPMmsdlTfNXMgcrA+yEOH4hWGF7s7U2LMevMRU1H2L7fxp9TXaszZ
GkUlMyS0IBXZ+XtxnzQBD3loXiW3Llhs22vQTzkAJvwLmSH1PL4nefF81l4NE+TB1hXH7lhFQLGI
hsDcWzt+s3XPX7NM78la3EJdAowRlDLKR5bRcGz2fSh3/mEAkSmNew99+PKUHQCmQVVVa+fGTqAy
At3V1mu2bg7+c8jLFKVlV0NZuPghJRYtMExPj87uL4CuqgW9t+DF9ZSdg7LLoI4VswYG0Hh1gWYD
VEOOzgF54K1lrfVT+yAT/bfyvpqLMzXKZT0KwSFP9TbMl0WGDDgcztD9xPfp3kKPV/OI+COrw8SI
kFF66OEBb6bg16Pns5+xuLGjlfZd2uJnlMfse71TzyZGmwGX9BdImba2eJG/SgjGz6z81bKza4ab
2u/6CBDjqIqWGBN/3zoow7Y8TwvY1RaGTOH7LVO2utmAwEvNjvgTYPgwCHrjGklo1xoP3he06r+f
S1q4W70sCqfyoaFoyL100RoDeFkv6mIpdiprv50iW7Oy5wIXdk9rWiufVaeU4ZPTmKAcKY2dNk47
x9pCBdoQ5SzcK2tOHcF7PB8uzU9ajrqE81IVdy79O72OZ2taxqzClJlBBmyiKtKMiClDcBZF3oOH
oUhHvR6YntpyHrcWt7BxmEpRMK+IDIh1P2luKCx0l1hfbL7VfbD2ZJwvbuFqFNQ0UaRXu5gkx6bC
oCdGvcHUKXKszEijDYVcc0mV2mN2AaOsiJxxNc5MSzFbYyoLeDaq5d6M7ItXzj4VdyTBcK99Kq62
dnL1KT4XuTAjlVZMcCdwfIoyZYDuH2cFkwB2YgWy3AMga7dlQbdWubAmrNOqyffUtdOasGJo/vW3
YrhVG6IK/r5jow93qZRG1ZZVQ+DOCFU3xJvQKfJDhcUdGhGmbb5thxOrBhlcgIDF8iyU/5fVSvgW
YgLB+h+H16peeJVR9PfWgLnIzUS0sk1vraRrmwrkEO8Q8tHmYhO1pLHHmUIzRUxuPGQcQE76URnn
+ZvzpYkoyFcD9t0GfzkSLVsnuOISv5W+sJwucwWvfbRWqVTqjSIMa0L5iZ5UwxGqsE/2h23wul8v
/VuZC+PpGo0QTq1cVAewTt1jNj/XwFjUxSao8q8K+kbSMjQtvKYDKAxW10XJXWaBcq7Ze5G5L66T
HmBxLUC5Np3TX5/YtzIXLqJnJJ7O1I4mV/m9AqejaD7qkQD4m+Xjt9IWBtTL7XrKVY9rk1xmnO5z
e9wgP1t5XN+KWJhO4Gb4MlcLGk/kprlXY8LAc431H3qsntatgviWSlrqUM9sZ1baommVPGuPgQXb
D3Q0CSg/EAQz2rP52sOUXG+JXVNK37JMHRTdnutri2voUeZbYoJS9qW3k5oV9poe+tYXST/+j98G
YBsoUFMdWH/gWF68DVTjc4/xRUS9mP26y6+Vs1J9At5K9tF4BgkoRva2MLdXz/Bc5uJxMF3Rc64u
QsHhXUsgjanYBQh87RjJGKiqOz96f5mr+3m2ysV+5mnrj6bKgGGaIzKZH3AyYWT/hcxbEe+vT8Tb
/VyasLpH95LSl9K5l9o9Qbp2qjbeoTVDcr5/C5PFABnBmUK/mMQ3kjUB9b+8v13ri/ANz7UshNLL
Dgqj6Zq8yVAwkMXXFDjz1lSBcnv/vpD1VfwUsrhZPEsbQRsIET0JmpwFVff1/03CQre1XHpsZtBt
lz/mLVj+tjAlt5awUGSDjPVsqNeymuxDVlTHaSo3DN7WUSw0FwhU4P8FdwRmpZoD68qjN4io7cwN
lXrNei8efgdQ5Xj70c0CL3HxUKDdjpqlAR9R1cBQRgzngw3iKX7XgHBnCMGnLaLuk3lwXsobxd1p
783Q/Qj/MYZ6XJhxvXejpg7xtMXV1hjnyjbjtwHjHEStGlg1F3sAjHHbRHMFbi/A86mJtyvZ6uhc
MRBvRCyurZwKWdQawl5YipDMzSnV/MCbHIzCbcxor2RvEV6DGBVMjWC3tZZDY2hwmwon5Qr6MLkr
bsX9dOV+Ks3Y/CQf+N46qoJL9bUOhyGiX5A1m9Vgl9iIr1bUCqx/OGi8MbYOqum3z1qezxqGk3A1
UkyjdLSOS/7DlmX0/gVcXeu5mMW21g1r+k4xd6swwPAiz43ENaY5X+xP/ApwzEd2qdjMxgcPmF59
oD/ln6cD31jr2tme/4iFuRxyCVgKFW21wGFK/DYYebNLqXGQubGx4DV3AQCTmDjWAKEGb25hcnJr
9pJBmf/iSK9Val7dFeA+nTDhDLzwDKj89YbM1eWdiVwYoTmbGm4SLE9iPC9T9atDAcinzNwYPFBn
tbQQwLsDKJwB/mfgJL5VmUTIrk9UIDJ2oMBKyXQBiHc1weqVwF8yYlGgbli49++rkFLE96Qq23Du
f5FGazNVYCBF8lg79VWSDBRVMj/ONP+kqeGZ9wWu3oyzZS5OsEMEBvAGWAKzeLIAl034Xg7DhpB1
PXEB6odqK5yvZSRZe3ppuzOkkEMPtP70Yrxu7ooHVSCTP/h38VC9bLWKrMTkmFg6k7nwzktdHwZL
2TgeF8cxzg9WvZsPftjG4nJ8pBoor7fyAOp0fjm9M5ELneEa2ocrEDwFpPN3rHQuk8zbeLlWz0uB
jnuawnVe9jLRiZeJVHnauj9N9u0I6kC6oflbIharsPyWzlxt3DBWoVaAAM8WO0duVOHX9+rnQhaa
rk2gy8xT3OMKrEk1wg3Wh++r9spghtKAnyIWum0Lg2uJWoh9o6g/2an5AP6MSKHMzHsF/2dd5s91
6EdblLartuNM8MJG+fUwOBYIhYIhv5T9Re99ATpQxFCuzNxPbcI2Fqos+q9q93Odi9dtnOx8TFWB
1Bq6Ry8r78YKbrLJaaSb9Ze0TL+VE4tbzeuj93d4aYtdIERjLtvEqD2eV6SI3lorfWZ9U1qtIgks
vxlZq4cogP2ogNgeeg3fAlVbasyrNAtJPYCTAFFjGbvJBoiEjkSPhmb05BKXrTshOGk3ns9VKWgI
R9ocU+e/mCpt5C3LDHQOSbPRQi5Zf5PmXr/R7bW8Y2ot4IHT0WZi2+jLWPifHBXtTow5mOiL4aqf
WZS216M+x//z8zmXsjCBVsMST6sgJeH5wcc9I50RWXoWVenD+5KWKrhcz8JmACQWAXcHScIggZ6X
AEi+TF1ySHxkmqRz8Oq9/v19kVtbqA7y7KlEG1vTSQGRWi0Cx20Do/5Mx4/vC1nThvMdXGi4b07M
aWoIKXIWmjaqgPnWoP7aJTJ0QM/CjUKedelDoYRrdmYGEWl21XX+yaVJ4HtVNOrlxtuxJUl9frZj
BRlYbjJISmpnL6l76vQ5DQZhP1FdbgSjq6dztqqFTWK123uVklUy+2gV5Vef2J/Rg7uh4avnY2Hn
DAM9jTD3b5fEWG/WaFcuAEnh0rid9fxDYc/a3ftagDEHfM+5iX3Vbxf8qA6AXJGgWuh37vHctowM
emAgoAmNSWen2rHL+7rWik8Wb5vHtkiLH2Qm5Ksm8uSGg6KsCG0rkWmcjU71XbfG7HPrT2HJSCxn
yl98Kio9atmIMkEONJ0AgG+0Dqs2m4BMZouse+nsArDVFXazDxph2jkGZBjYu9DiW2Z+agJCQhRa
GTBLT4Y+SHlFetBBT20Bn7+ZjfKLzufB3hVJMj6JypuNQFa5QUJX92f33m67eb6ZOa/Z55SOhf2U
Fn6OfpPKJe0YMp6Lb6WveWk4GWMuIi+x7bgqLQx3zbVMrXBu+0nuJlTkpkDUKEeG+SQlGjudbLqh
gyg++iLtsSawZjkXc0/SIvDrwsLgYD3b141QcOMj8dJgGiTmfmrHoFdJgRSgFP7sH43EGXOMOOtu
D1lzX0d5C+jScDTQFXScwWeHXqcasOM7zZlH8Me6eGVjg6UdGC/gXbQXglH+6KaZ+9LKti9CljKH
BJNDGlSXExMvwV6WbtaHedUwmaRBntYpQf6Yp7rX3VvgZiv8NGyKFtCoR8lHAUAZJJHy1g9aSmTG
wil1cZygPEsctMvTRJAbIMlRmFrCpH49TqIHEo2JMa8bIMg3TiBnKduD3xOAhtUCaY7bRB+FrKOJ
WcL6qrqtyo8IrfokvZB9ndpOiCHz1sYey6KVcaL7ZSuCxEzr+Uj8Oblp+3HO954pcuuoEeogvURS
/fswdLoJ7Ll85Adg4dLqzrKZh7pzheJ7pOrDftS55ZTwINVaAPSXvDZ+uCIrY6e0Lb7Xap+BdtLh
WXXlIouINHDrGR4m1eQ8TvIzbQbGjFgnfus3gNuVzXxLNG+oDgCrcee7gVqMpFdOIT3ju8eFqPAy
gP1Q7wI69qUVOYYO/qdTL5zhcTLAPHGZ1WP+HVFPg+xLT2wSMlGLO9NNRrabW15aVxmpdOcKnklT
AsHZJdNO0yXsZ249kwQQO24JKJ8qn4qnMplRUMmE9GMOACLnwiN+58Uun8hwmXhkAnOc7F1r5zqF
Vcca8SggP4BoMQZebpbuQ9OPOT3UfpHZkWlx4QZi1nnxgDoKx/g9Gomag5lTd9hZWm/RuAN31nTo
SJPgrGkyiNCpRxN9l9R3x0ernqfhMBMpsu9zao7dy2wROkfo4rEqGuo2K/s9Rze/eUorF+1DWmeB
v21IulLfue7oeWHr9LkM4FsM/bUj53m6bFzq2AGryQwYmbqeyIUox9F4HCZLVIesTuawcG1GD6Po
Z4AgeLIyYQSmKg9gOJv8mrDWrYOm1rXmSJNE0rBuSMlCI0ksPHpdohFM//Ns6j+O/ohZ5qrsmumB
tsye9bivOt/tI0FbrY1d5nh4/310hYaGmyMfxON04KSTO1KYHtp8Q59n7fCoD62eYZ5malMBTGxv
6G8LtKW7UZeUvhvoelvzXWN6RDs60G95UU5DqoHjNR9hAPZs0usC+KzNVHfJ8X1jv/pKejqSRWDN
QVF38XJlHogtwD4MfQIO8XRpuPXBLsqdLcwNB+aXPuTXR+VMknp0zt5jl+HZQA4SHswJHH7t9KD4
VuYD+oFP2mfvWa9iXPLxZrsIuPpqnglepIi4TkwDxhGCBUUeZddNH97fw3UBwGuwMZkPzgf1+dnK
JDdkL33Yei3/PKDNDgRFGzHPqn/h/ZSgPj+T4BmDoKYFCYPzzfIubPFSsef3F7GuCD9FLNwlU2/b
ufIgQgiQOAhMY7UfXXbJ3I14e5nzeVUDkAoDmBShDfBR3i4FLyhIaHrImRmGWnzMvReYwB1oVPg6
Qjpn9/6yVncOKGPASMM8v2MvxZlGllGJK11RbVc1fJ9VQzRqxkYc9VaMi7ZvoIA5NjDmAAiBRNri
Ghmpy+uE9t9l5ug8NomyJV2hl0lYzBkb4/cXtSiyKXGKzMT24XJaYC5aQh8mGcknVunfbFkluvFZ
6oXEI1UOHv9Uz71b3FG0M9j3ftKN5JgJ7oAjDv+ruhtMZ5oitMIPdrJvJRdkDGq8D34RvP7E/3qW
/yt94bd/eIviX/+NPz/zGmCgadYt/vivq/y55YL/6P5b/bP//LW3/+hfN/VL9dC1Ly/d1VO9/Jtv
/iG+/0/50VP39OYPqDvk3XTXv7TT/Yvoy+5VCH6p+pt/9cN/vLx+y+NUv/zzt2cOW66+Lc159duf
Hx2///M3G2f/X+df/+dn108M/yzEd7RP5T/+9482f36q/nH/UvffyhyX8Y8v//c3vDyJ7p+/Ge7v
qMzaCvDFRwnEVZWb8UV9olu/Y/7YwOGCbctGGhH3sQKVeIaP9N9BqvQ6oIxWdGSjoWzoy1IfGb9j
yEP1a8OQuyBMQXHv37/0zZH9PMJ/VD275XnViX/+Bu40XMafgYBreEAEw3QPAPI1ZyWT6XVaIQGu
t+e+X4CiZ/T4AM9odqkemiZx55jV7QB0T5P1dN90PKN70TUzr0N7HlptL4bEB8GHR3J2QoKqzI6d
NNIyhCda0KuiNgd2URegpLqXMEBJ5E5Gle5aAJx432dOSv9bLv2ZX5YcffcnKx9tEvdtqbnHqc0c
LS5NNqbXGSPddNPBC6dhk3Q0PzguHdwTla34oXXE2QH2kh8t2SH14AE7EDVouxnyH7rMibyijTfU
37tiSpK9U7e1d5vQvHABuVY5TDx4A831uNPMtNg3M5a3K0uZ+odJ7636uuhF4980PoIVFhi87MlT
bc25sxtT7qI7anC7EfM9hd5XoS7g5EZakxfJvqN2DtwBd0iGh84QZnEPCDGAHoX5wCvzls4g/bsq
y9SHdfQJIhTwgYEEIkR/nls/61098e+ctZl2ollnlxjlcUdZxWwSWXpvNnqXHXX4bunVZBZ2viNt
JsUFrFI+3af1xLLIaEZrDABz7LkfdKTwxBXTkkq7namwyhfg9Ogo1yQao/vBKxlyDg0BbLQxNjaP
spQjkNJ6D2mCySRDsxv8vBCHkcPcXrPMFP5jV7GRxyIBWFqU5hW4XuahBkhyCuOIbipsyxjOqB9V
+85szQK/tq3Nr7T1pXeSApxscBH8og4lPJT8KqmKpD+iAUwrVQefpKAzsKxquGqQKOPwo/Df2BOp
nC7gbLVdNHp6oZ/McnYYnLAq8SJJQRRwyay28aPeApDarm99dwC0MajtsO0Nm3e0S0fvvil771Hq
I5VBTUr8Ej+fTONUVaBHDnOkL0BTVZpAbzDGWQyIq/R8jOu8T53brAGz6gUTfUJDXxcWRjYGrl+5
/mzXj7mXWNmFVTf8yskbCE0nIb2oSlrNCRO36561KsuMwMMErw5lyr3h4CFEBwLArMMZJ2PaoqKu
mY28cGfSA5VmHPU69AoDcOxzS3stngpTjru5nmonMqomeUZgjQ97y1QJMaGD8SbvW4nYixnoJ1eV
17Alovw2OGX+2XNmMwubCh5NOHbdmJ6o3342Zm3wLynt8Ns0WWEcPKHNVWrMybcCMAI6uIHTvVfV
GC8jnRlhWD5B4AmG+32veQIIVoKkVexOEp1RruOLW3t2q++5JzBwZydjdZ2ZaLGP5tGym6CgVvMy
lpr3tSc049djxjU3HhCluZHdcDe/KzpT9J+KQppmjKzmWLNI43rehVbbySLGt5D0echR+xwrcEdz
Usn0e183NRrZm8HpaZD74HPBmB+nV75BkPPs4dv1p7TLpBE3blXi8Fx8cID5TZqwZSZQTBmUG3jX
jrRpYNaF+OKJQbph7RTlp5RgJLihJbqbwQqAfeWtGepTCrwPV5hAS2scz26PiGkzdBbVPgIcRNGM
gJk+ATIr9KAgYCajfher4cNkn8g+9x8JkaW2A3K8JwOAjZnZTQ5728UjkijDFSvMwY8SvQTtXWbU
1hgh8YJwKbX0sbloOSVtOGOM0QtZM1i4u7kHU6Qlbq/vaF+BhYimVSr3NQep9w70mcCk10dWJ5+S
DPsNm4Fe/GObWAaJqtlt+n1PaWUg+1JryOvUOUkuAI2W2Ickq4vyyOq6uLcLu+W3vt118ipjvYEE
4kin3N33ImE+GnxzmrUf0grJk72BZ8e8HbnLmkM1+/5wiUfe0y9KYcnkdu4tYR7KscG7AM77msR2
I1z360RKiceOT0VIpmz0I/DyWdbJcZISoIt+JXp00/vc7S/I6Fj5ZYHLJA5OatbuYzJ2wtgNRC+v
SK/5Y+Rpum/uq7ZxnW8dDsDbg5Brsm88fRbtqdEA2HTH9Kqh3ya7NrvvgkHRumsm/KIHGiKGXTBx
C3OYzPetq43sI5o9mTCilGj6o6Wl6cGvygpcy1mdJ19rA3b2znGTrrvojCFJ47GXpIpJY8/GFNrc
1r4baWqLfW/m43TT4CDnE4h/aH2oJYiOPjhCwzMVeIlw0z261yyys4daIhjWB1Z8GRqDJafeHOH2
tWMxAMgN9h2hD280TImxkZRD2FU0e8L8bmaceCYdGVSzVjtXdjLRdgeflZEoc3j7Y54wibGfk9QE
7W06j+6nyrEKtsNw09hHpM+H9tLwO6cIxmay0gfbGGbrIHldskemmD0vORIyxUF5HOWhl96Eps8O
7S1x0SSe94UUtp7ubKPRcKHaCaW3jlvZdY9T7W4Mf+xxm2Qqv9hJjejdbVpzDqirSRicjpZzednz
kui7jpp1GnqcpPzR8qVRXDjc9oAA2zjE/AgLrVdPqT4C2u+Q8VHzr1LiJtoQGB0scVhrtTldlEy3
UM4fityMvFY5xZxlLA8Is5DOoW4OwoTUqpLLSWoUPr3Hsj4gQ1uwiHtakQZoJTTdgGfgR933eOe+
i6wFPJqXGxmJdTSgiBCI8s4PPrHkxtcKijJ3lpNHf3KyZsc9JstdagJX7QID0BO9kA2nSFz1qX3n
Cpqasevh2p3qkucYdbQ8QIUNhs/Ka6eBctgInJK2ufZ9Du9F2rzQv3ooaqIZA4k99IDMVQtubN4g
YfLNSpDHG4MBPeXFroBj78dFJim7GenYFLtcd2T5nZO5G8O2amYdz0jPoXK5W7A7y6eAXw6QlHXN
qC4mm11rbvnKcJTqdPhktq3L4ejMpNlllJL6g9H1ZXUsy6xOkcSamuIL7zT2IIYmkafGQOLq1CbV
/INYYAzFJXJN81uVJrI7NkhctUHlNZ6Pq69xzMSMlqXY/yyZO1+1xMQzgplXOU6PadmMzResq0H1
BROxY9wQrOqCEM67S+oV7pDC2LKalsE881mf9qaf2w5Ic4mU9QeM0JZ6XFg0G+59eFRgt59aW7sy
mmFEs1TlIMc4jLbBY8OZtAJvPr6ihB4WLjDhKAg4/uw1/P8B1G+6ivn/7xHUNeKm9intn85Dptd/
80fMRDzjdyiBi042pBAsxNuIWv4Imojn/u54QO3TQB+GeMVXlY1/R03278ByAiWCgnUywBeAMO7P
qEnXfoc5QluI/X8ou47lxnVt+0WsAjM5ZVC2JTm7Jyy7bYMgAkmACfz6t9T3De7pwTv1Ji4PbEsW
EfZeaYdwECFZKvz/dE1/66JAccKXRyIfKk50T2jr/olwxAIjJgPRmw1O1W3QYeRRqssFsR29U+cj
s8dKflLKihpSVQC/F9ddTjMqpwyG9rKq53cWq/20hoe28nAytffWTyHMH+UTIl3/06b/o0v/7xbv
nw0e3ipmJ5AQZHYUROCY/x7V20Y+BgywFNd/3O57OVybjm99dekDekapvw3WywBi87+e5//2mf/9
on9LFfCqeHbAMDzMB4aO6m8mnXcksTNDNLeXjqXjtoVwxrz1T3RCXcGjA2bOl575Nbiq6PjBG++4
8B+TfeSjLlsZejHkYbuRUv/yYfydrfmf94UFBRVUDGzlb3Jy0ibUdsT7itxqY0eEM1DnHnfPbPpy
mXrwVtPeCYNsToJ/Q8X+gsX+vDQkuTCD3GLtET78z0UTdq1uVGL1xqDB6bphTyCDjCZ2HhMicgyv
DLJqlCUGLJZRe5vtWg19wYJmGy5ww6Rz/Z3YJSwdnE1cm2ti+3Mzzw/uYh99sr6332s4Pk+RuWvS
Jfcpu0gjbtOSvSefIGzZJrmzQN0ZkTw1rFTEPUYeVnCDglGOZcjGLUmfmYsrOanzaKzKquqKaY2f
ExtuhzjOkwl9QNSfg2A9gg0BaB1tO6cvTBs+49cfuiSv1v5o9FjfCp2v0HR7W7sia5N51y/QpMZo
ehSZTzbSZ5eOD3hzL8Ew7COv2oeDXbMksr+p8RZk0vSbMbUYOj7JOOtqt83+TV6MsUH/wD5uOyOK
MG42xioFlkL+Hg/YeID1RUrFZooeLN+LunDpg56OCMhx2dbRRVwVvC2RLoEVko6Zea7r3L5EvARX
4g+HgOT0VmJn9tldi5U/RXPeogr/AJVmX1kC4XI2LjmGxWu3pMh9q8oGGa5jkQbnFF39TsirXPZ8
3YoG4h2UR9NqMtojSUKJ0oN9U75VwT1DhU3mUgN2tmeXlTLKYdtHLuojZ3fCy6fwTORvMxYDKr/u
9op63gwI/PQ2uJc7iHT0po/3Qbyv0kM6bKw6eU1pyUbIrQvXRZMPCGenSAUtlgYV1GVM9kuzD/jG
IVfN8q7ej+1ZIUyHbFOQdbpMzabqcfAVQbXpCcQKmZc8dewgfOR3HUhHMmmPWpR9umn7A7rGxuYm
YTjhyphBt0mzju5scGzm3Kke3HhbsesyYyptTvptz85YdCBt0Yst6YNe3+TystSPFPwoPiXc8szl
2cAQDtidgMznTieyiSBXhR3c+QrqlCN7RB+jaeMHWUhz8wXXLXrFfzni/k4c+M/yQYA6riI4ysAB
/XNDL7QeAQclfEPCI09f4/kx7VGmriqDpJKhZYtWlLPJlHF7ByasMJ6XM2+9C6l5qK1zhvb8Noqo
iBAdsi6gZAM/G4dnBCtnzvKonAlDIbyNi4bxdiKaKXfnVzQfuYi++ynMIbYG5XrpJS2GoM0RQ4kc
VH+HMY0ZwOmsX50SY67yRXyTDqPdhqZMxXfcD5mEWnflHH1lltbz1rqIgBIq50Mh0BLycvK2Uj+F
1UXYggQ7R0HTRtGTf67gT8m9p66LfHTiSyo2S7LzxB3nm44Ctct7gG9LNtCb8eVcywUDD4saVrsA
02xsiDLT28z+ilyPi5/eT9UlMbs23ElxXftnMjwG9jXgZw1gJQRhGYevPvs99EjCQH7DHHdlqNZD
i0SQgZQ9g2LfMdtQv0HRlHXguf/vx3vDZf8LGP1zOCCFGGwPUsoRD/S34Ri+ZnCksZSb3lk/FmlA
BnZeXDLlu1mlQgxy7noBwNLB+pPkTHDsYX4IFjGRDP0AiLa6vRL0yOmYfsYVZuNqPv9UoTfuIn8E
Vlr9FlN1QsGpQcTIHoDZ75lNSSmCtdkOtUkAFCA2axK5aizdjiADnMQppHHqfxFvoUj6Sw+CegZn
Lbpx1Ee+j2v7r7Xc4GgOGEtR6Q6ixwUhp2x0UpFpZ6gLGGlXKM2/pCdMxibkBsYLBPBTNW6WONI4
tbvDtKBTWlHB5134lQyc520fwN7i3hEzn9Iq/lxmofNYrkvm9MOYQ1mOjBW+r2l8cYL5xpEumVDO
Pm2iMUv9dduxFiBKlZaGJxvrvSsaxNswaoeSq/s+UhI7ypG5aOCuF3LXN+4NPzhF90Kg1FLTLR6I
OrspbXckpk+rqeHQC/ty6lZYBf0mgCXr1C3YUXwwYuNOfM1JizObVNBvUClPNWbIl0IiBIJjNGg8
PQEsLRGVVmUdTypotBcQTviRQflNBihOZS3I/r3pn1mijxCqOIc4wtJ0QiAcEOM49zrY8abuPlvP
osE2XVJI0aVZ6vL6kaj56jnEOySdDHKdOuI4tK5FX+aGT5YteE+jo46x9ykjSGU9ktzAGKdAD1Wf
khSpPAHzLpUIvUvoJc8RjfiuT+vuJNQ0gcpWBiBhNxRDIzAZyNG4roMEeUVOiI81nPcDcaIDDqFN
hCk/V0RTjpd5tC+j65/UOuu9DTUGz0frUIoeLWXnkzP1e2T3Y3dcY21efWluMsPxfpj9bgMQdHiI
137IvXpIt31fbxVv+Ln2yDP1hftZWROe8IQyGtPxEPBd6/p6X3UEfpWmM8Wf75YRAjzG5vrkNAZ1
ycC+1dKMG6etyCeaM7sX1UgyvQIC97gbnJpE91hH9HtqoI7hHdObmgIijgFsn/rKfQFMhym5o8GF
0dYfNrH+HURxaiPG2pZDGDmbIQlgm0F4g0zlMxDk5BAAasl9pSWApPSr6qd4j6HXLfrCjQFxv3Ur
8hhx9xDI3hSyNtXBNY8o4raaexp73PeycKkPcN8bPC6B2zf8XEUAD7dsdv5QPwcEpF3totCDkOEh
nPhUxC2yAHms060/Y6pJG9J9qEJEa7m4EmTaXkVXpdkg0nvkwX9C5DWUdMbc0GZeEJ5EZLpFgvq6
uZWSU60KJlB4qGrpMoC0AQZDuh7uARaMr6ZK94qEoujS6WWmSV8mGP+Q6zAqJ2c41ol7mgXuz4oj
RIJXsEHYXhdVeHZahBsrauayBra3Gdsa416b7zgZ57yrmr5Qs79puu9+lEB9fdVmHtc75rK+8IT7
Y8nkboFgnUZ5KyvEspam9d1SYLEdWBvqg1i8iycGhjtqlEeYrCWIcR97Iwlw2HScnpfYJEWNkN2i
8kJU8kR+ajynY1qvy0FAsIW5jo58bNvtDH7tPp1w/HBdY0sGEkkEzH4tQcP3comh1VqdQzuRIwd4
UPIhhcHFxleIJ14kxGIZWBBehGOQT8B28ElO7RZmhodO27h0ZdHHKHuidmN9tkcCB0aHy9RikhSu
DDnXu9oHFiMqM2yg40GUV++iJteIRPR5UGoIV3atnBAeSPvXJHSqA4LPjjiv3dJNEmwqI6FxFbg2
/admxfFT9a8TJ6iM6V3TfgPUCEvIW961NGTXznB0yXykYKiddaR5pP2Xqp1DFNNLvcUutZuQj812
Hh4449F2VdbHzkIEFAZGLdsYX+GP5X0pFhySs7EmA+R7Vk3XFS7gyHXoDr2a1MarRNEAJsy6oQtz
Uc0g3rEEJBeHuiF4TG6zWbqOZgF6iqLpAQpgZnXW9VbkkYdXmbGee79bt4Fp26wmWue2HwiK7QES
HXNcK9mBx7LIqUkAutvU61DNBknGIvOVNLhg6fCUTg70ufEQ4hxHNdpEet/GdBekzrudMNxjUSjR
9WxQJSNzhXX7hv35CyuyUfQN9AE1jnv8WdXPS0cACc4LJFXx/IpjGxMmaqULhvjJAq3dxpsGiwCk
xc8G3W+5rPcM0f6YkzA+oyQZcrIAfnUCqG2qoWuLyF8ViNKxpG0f5lPQ2t2s4iP4Aoz3jW9AlQnz
0XrXNGkKZ20RTLPgSJZpvzcaaRIIZowLSG0fl3F+ExY2xTh1SkTNVHuHU7CyoAutVnvjdxz8AUL+
5OA+VRPyQ5ypxtr8Ci11CgPlGomqqkQvJPM50O8wuS6boQ/u4+XBqevfK1HbKkTpWEczOgrMIc5n
EeBjl/VOD1GcN5MYS6FjdI5MkoxCIlbI1kswn+KOS6CaAvU20RgwMsaElR011SbGpZHOyLsRUwD8
tFP5smbSz25KixPTAMf7pL8PR104DjO5wH7NO8nDcvSe5ZwO+wlc3saH1lpRRDVYB9qoGlaEOwTh
YUqrfxfQCpPvGjcs4gX+M5gGxm2E+xeNZ9DQ6OTKdt2Mwo2z2knINgmqX3oCxFCROYXMzUWN9k1c
4Tw2DpoHgY81a6lz4OgXzyKc4nMUpdHRCnZsEsyVcvplv4jEPVQQ5h5ks7q5VO2cC0RkHYfkK7UB
VOJ8rY7DV4Qa5OT47Xj68x3qbMhEnIsJmYt1PsQ49UsfUtS7KuqaQ9hVh3QiXTnZyJZr6jxUVaWP
qiVPNffIXiBJ9f7PFwCR8T3tJ71xXQPdp2gXYCzhbakM8m64ffnz3Z8vfWOfFkKw59eXPjCTKFRr
fyI7uSRvNInKQQvvOGu6FmmfQG3KOdB2opDb2MY70lXJvgJqf1L6fU6X4N6DlbUIlIUTEGM6ctN5
BEpDSOJrq+Shhtgk49NaHdaqX0uvl3wPl3wZMd7edTpON2EteCYVpI9ZgysX9BG+CGK2HqftqZYa
CeI9nbYRYOrb0JNjSyZ0pCkILkobDcogPMM7hgQNOsDnqVOGkJdw3cXWAVoumyuUvLpkbZw+qoE6
d3FXHyFvzhbS8o8xjaq8A8mYLQCmds3ssgKCqBycmXhSHIERc9pP7wntrq7flZAVepeWquQ4p+KY
UEqDjPTzL0InfaV1aDK3m927ifHhHqcRBWPolBzI8bVFzfPUYe3iP1DzwR8xKhmfAcYYp1W5ODiq
03nds6qhB6nsAkws/IKCct6lrV7PkEMnSJFBopxnENBDeNwfuV/lqaUc1ZLA/R2K9GQqNJmOQ9p8
iVVThKua71frnNDRrae4CypktypUynq9x3ACfaC1txyXgW9j7eorD9NT0scov2bnUxK57kZLkzvZ
mfgOBIzaNY3/a7Tv4ZoMDK0lFknXHfEhBQ8apM6DchdTNLcr0ozjmYeBfhoHizVerRsW9mMhbTc9
jr3/ZFSQR0L0ZTwAMYEAGHGkuApYrUq2svRe+frB9ivdK0BiKPsrJKAbY7IgYC8+BA9b1qQYvToB
HbPQIiwjut6F4Gyp6HrjvF4w5zTaBfUvznu6XzXbOfbsJIAZF9fdDljvOWowEGntyRPxM01tWvQL
+TAMdTGxr+uidAkxukPmSzr46Y5U9n5uXVr64D4RbwV+DanlQu61529UgJg/cBAbd8aw7WQGJ4Dy
E1TLGGFkFnIa4XkwlBjgiLcuySAKrLHxZh5Ax1SR/OYJa0tVQsl+Ne6lTgGh6CYQqESTGCTdfKob
s7ExArz7/t2rQ8S3zGHRtnC+okl9XScDq6/Xg/Vtb/O/3pN0ulbdAnU0KEgUkx0AKOveLwzyiMmv
i1E4XWkwCD0DCf2zIGjeuAmopAQinuQTlNx77L1RC7E3TZDqU3nsmhJ0nC6Nv6c5yIPeQyollydv
gu/WCl2o2u6Mjx/x3flEBrNbbT2VdTIdBjG9dXObGXSYuQfnSudGIX5+uFB8VhrRIjijxk8UqHrC
pUiGd5R8ByyUJIP6AIoQlDPNq1D8gLPaQhLs/Vbj8EI9e1KqO9TK/yQdZBxLmIGLjCF57694msC8
FnIKwYLluIfQVIDGh53VW9hSOJQ8js18Hef+EVIZlA28+mYGkupuxhXsB6zk03T689KxpXURy23s
dFW2OqzPXHV7Rw2UN4Srd1TKJ3cKIDP0up/1u/ZdATNhiia2Dw8zqvxVhhtwSO5AACxjBRtHXCOQ
vJkUz3Rd3hobvEa0kZhrAVlkjbMxSQqG6Yjo4b5HHzJlKT9Q/94HbvI8K3nfNF6eVtUzLFfwG8Gk
kfCCz0u78+f1yXerN5aI38M6otZYk9IPne9qqJxcrHSGJvG3F5gCHMunnoPHJeyKUd/iozv94of8
2sFVnsuwfpzBN+Zymj8Dok5jp6YDWPy9g8IfFqGvCmKMyvUvImE7v0MQaZKsE5qG3wHItJzxVeyi
2rwyZsDceY0qYuV8Y/wpNnLU5j0NSzTdu0XRT5CqDzNG9SDa7ROqhoMJ0YQ7EuKcHm/kceH86kJN
dEu8ySJHXduUiTwmg81Ig24ciMVu7VcY/9oqH91H8KB3SBMYoCWCI2eYIfdKjgajXOtA7pPEnNf1
QTghEC68XmftOUlQqnl6R7h10T1Fv1vpXMP2pZ8p8M9JnR2bxlgwzSbW8ynpJqzAIX0OI3Z2ouAS
0vopHLBm1jXQ2RpDKzQuWUD9+waRiUoGz6PBNuxuQwAMqY8QkLGStN6jwu1dyzooVDM96ZpdXZYg
kyUaMhQZ964e8UueeIE1euNFKJs9/PkJPUVm3OjYDUHhuxywoEB5UwfRSy+i30EyLHkL1rUY+ZlB
2VOsoj8Rz6GZJPOHP0TFgCkAUe0V80rWLKuomkpmgbEy+QZUHUNuzacLpUWRJDg2rOkzS3q74RGI
AtynW9S2Yx6GFs9xXPBvBGnG2zrJO38+pDKEotcPtylvH4VgT7jW2s1aQYEQeA+zC7UE/EanSdav
dJleUM7/DG4YFdU04/8fIIiY5/1cyecFlE/GTLOB42fTODOCwC2/QECJLj9QG1JH95EwMO0YfpID
9GlCNx8xcb5d5hnILwBikBRjOihoCYfxbdUMWIRqLEeMVcqaWkKtV8sTC90B+jCem7XVWdoWdBlo
joY9jx2km0cOlcBVvPt51T0Yklrh7LJbHInlYj3gNBW4GcGTrG3rLTdDnMvkRULQtRXt+vnnQ8eY
uH1juksStghn4vTO2NAFmbJH5yzyMG7phtEo3TS9OaKHCnJCF15Yau8JdFdQDvrXBLR5hvfTbDGv
E7m1MciSkCx5yMKDIhSpPjYAd9Prs7UYRxWrb2uCD4mjScGf0AlnE3GAHU78Fs32V5yOXw4ZwH+T
Xypgv8LpHqv+IFfyiJzfJp+XX0yRx0ZNV67YOYjtKZqSj1BhVp/LZ1R/8dad7Jbyvs8rnWDBRyi5
fSHuOVRGid//Hn04CBqkYLWNOfC4elXrTpvojgZY0IBq0ayqjK/1F0QwWRdaVGtp9wKd33djAJON
qBkNNyfTDYAPq/onUe0btmnmR/3HBFNJVs/qDXanHHaCQ6eDX5Fxfvyhu4QzdBkYLg5N27wOm9jx
d2nXf0sXIwzqg7Omv0yCx79RTAMowpbwOyYKmi6f0zLchxIQhedzVSyTQchyG8AoYrw7vwdmdiNg
qIQArkJWiajrjdbytd8i6QZHQV32SNzIAPk/0858NbF4btz+gDnYeTWxgjOKdGryGC8dVhokHznw
+1dndk6d8xQLsxZBgI4Y/dcuIiopVxJ9RBOuM85W9E1VAqdX2XH1ywgALMoLcOQx/3PubsZnAZQz
ha8kjPtfsGkVevG6c9CT4zLLkoUIQYI4IkEbUpXQ5dkK8yqq4EUz/OMcAKw39IBlUEjDjAdMBhFK
MwNTkzT+xc7kwUINZAL2NMwwaqialryLADWm2kfrJRFs2OylMdu2Q3hqfbP7Jai8dD8dXVvf8L1l
M4VThgMg2VXJZ2Clm9f+GJRGr3vMRfmZE3UW0fzeOd1ORYzlq+2nArOBixYwIgqTeYLjDFkm0JQ8
Yvbu3SAQQZZAY7zFgMRLw+xn2qmd9lro3IXNojQFIuiEIu8gaSVYDnXVPix2+YrQ2eLmoQ9VBDZT
wrbXI5KZL945QMtTuAH4jFi/chHZwmX22RtBUSAGJA+qahdNwikSz32iuPJzR8BeOHpRmQ5QcVpv
AqWpj4tzG9VRmd0UxPWmZwvCM+uHgAz723mC4UcQODU9sBTleNmq1MaMKkUCzH3fYxKZrcsxSI+z
Mwj0V9VLRQFtEnDjCaxUvEKrGxpIZufY/0WxAvIatifs6SAFr0APHeumS2iGAdv9gE1A82mCrTLq
55d2NK8xCZpCVA4tvEVtkWzU4mjTYbaiAilbR++4ns9TRy7+gMjUpNE0p6+dViAVSf0KOdVdgv4b
HMX0GK/t6+2BVRPAQqP6LGVOSeG5XNzfcdyUGliFpOqBVTNGbfQxoMSOb4LlRl0mFfDJJA9V85HO
3Y+dkmnbEPDI1TQcpI8KPoWtscRqfK/o74Dru9nosOidYNh4wxYG6LbsYeXJQdiC8tgAw5qLgNEH
FWuKEzI2h6lF1QZ7aDZ0HL7P1TnGc5WNiKkpIfupYCns90vMf6YK0WSQlMkilLCSyq91Cl55upVt
AiyHALiGUP0ABepT07afpN+xRj5GCpxHxL/iqj+EFOJkLEzcIyIFcCR5zqJxw1PTQh0MhioIvh1j
6zyRfZXHxj4jegRSOQDrMWoBJ0rYFZPRv/gwIfGxSx/7CsVN2tnnWmc9b/cJ6hE994D/Yb+DywzL
noD9Bodc6BkVADtCEfijqrm03HyEIT01lXTyRn1BQXbxYkjMppuCeTTw1/TjWWu4SjFu7BTE5mkU
488aqSJYmqex8z/rSU+3jxNjnmLgYDY6idF/HkIFpi2ut3OiUco5l1j6EFUnwPnMuzVx4UPpghQl
3Foj1FuALBlAO28v5gmQtuN/OnK4SxdIXkn64aABgZCzAb6CmiSdDm7k/jRoxvbSP0UxApNGtGXQ
3Ge0Kdyc21XA4ty5Wey9V0z7d8NqN7Ng+9tMXuRo0CuBbBNWPVwM87SEuYqGhyRJThjEcIz86Gty
EQFM3F/hMiGm2+meakRVFELWSckcF83zAgG8JBHmquvTVIcfSOOat0MF4J0w/w3FxDM8SRrnYejm
1EMcdQ0QvV0gtZ6AR/YAT6HJSNatsfrCR/so1w5YUsQWhOXL3wlC1Yah+Rl1p0BuTrpIWbQ3A7lL
QZ7AzpoilINi61sg+Y7HUkCLuPyWCZ8EhVOtgld6KMcI6s21D76mgF57UwahVkXlKMxxQlWYpYvC
lqdd5tuVwbPpYUAxxq+qqsYATK9g0zofGq4xX8TEAJexiDMWu9kE41CmfDKDIp0eIf19j1AgQrG+
PFijv+BmQ4xIMLwuYgslzy8MA0J+H4ZLF4BO73RSwZCN5YUBbwSIZYI8fQ2RuosefQNkCqToKv1S
+tUBeix3izcLv6NF5lYME+AdbLsY29DQa5jMeBWJ1mV2y5nhj2J01SWEdfWeJt5zpF1cCRM4QA/n
pfBRqVTNo26qN+VgysXYzhBOOsCE4Q3fJKEf3Fifk1F462PNu+06+fuOVncrx60StVFVqGAYd7Cj
0hIHttP2Evz/GEOnGOAhz/CXVOIj0sgQWecBR8x0P/TOPY7YZ5XO16UGusOhk2H82WfdhcCsXaQh
Q1NBbALTenepXfqqZ7jnFI9KjDZ46yFWBTDpfo0D8B6b4EFXLmfHOdnCD3BAmVX28FsfuekeKygx
N6BxEI/aj4em6g7RaMQ+9mqztcR77OCAh0VdXZjTX+hquzLmy7Xx5YmILu84VM9DjQsogkMFQWcC
k6qCioA3ZRsyx+yuCRudoV397RK9AVqR3CmKa8ADtcU8RL7W5Gp6jBjVdYunjKzbgRKg5Kj5+8GW
HhfqpOJ3yWq2AR9+tBxiiiH9MH5lClCZcIDwT2T0bl0JUe8CbcWQiiIGTVRANxrnCuLazG3Qsa22
gQleh0kRic9BYX7vUPmkQPskS9BwW0j8DxCqQua6vEVk9lFsxG/plhHl57KB/4eon9CdXQicXfSw
HvuCW+c5GqndWAxAxjqlVza2TQERKrCXCYIJALVYlJETH2F7w/yMFXuMYEwSoi74FrjFVxCmP4lf
qhA0iF1BWbTVPEOWv9IySeD0ce9QQ4k9bkcY8LXCQ9K4bldxTxyoIir3IvuzjZHn1tZEPoQM0ywC
v4AABNtmch9mz3nrqnnNEa59TYcZI2K8w0rdEEcdTG0LuYNkwGw47f2L7rQ+LK3zAAvyR+PpIw/F
fHTX6daw0DyusfY7Avx8bGhyYj4go7UbvBsoSCDI0n0xwlcOiqfDrsT8aXcA2Lr4NoN5NECzKOd5
yIQL7Q91PmCvx4xhJ4VdKdao1qtbsWh+tVPllKu/PIXpQHIvbP07WJNO8bQw3A+JCwvAxHCkoA6V
blq0wfIBm8uZNcN0nsaqgArTHmx7RhYKQ+mKgtYNPkzf/FCBO6GBG1Oz0ftcm+UN9BWXXXMZFxCA
LBBAakPW5DAUvLsqmvYEEhg5eB8WEokEbjK0mrO7wzi9O8n0BYEo/BQI/0oahUYdNdVMps8kZvcJ
ohYKSmSLirT6cOltSM2y4MVsddS0R7H66dtW7RiZVvgIvNwyABNh7xUWE3Vy/Z02yzOsW6xkcXzX
VhjB6ySl60OtoAJYDsxbK0OAVV9rHD+pVkYQJA7PvEHM39JGWD8cTVoUPzo2+YQ/5833+11cQ8gB
ycSaQdIW524TD1vHsQcXHorMg44PHNDTGgH5rZZlkzjrM5IZm84+pAQQ5JqwclFmv2KUueewp5o0
DvjLnzgYHgbKzDZwIER3bPUA0neqLWxaBJPV9NTuehlfyRKVwYTwDOPAs5TQ4RwDUPddu+ciVBs4
tEy5hE2XrYlGG+4ib8hdITqcV3EYkFB3hCxvKXEkddnkDdOx6zyslj/fMj2u2EbtuWsigYKOA94y
fHjvyN0kqy861ezcIdpyqxr90y26wGNOtzA6QMWJCNUaXrAsxX+61u2pUfGvZtVmP5vOvViDohka
QGDHLbt4EEukvb/cp+sQ7auRztsqGTy4euQPutrlHpMci5Z30w56FbfgCmABAgDMyeIOTXTtPGFs
z62xp8dEVS+T8NxiHinP/YTRwyDB6QfcOae0nU9Nmn4kdFY7WkOtkBpymjV4ySnkL4HfeA/PDOmj
x5SlMDa1ot82w/Bt5l7+Hl3xvC5ddBw73kGdQYNDRWswwBGk79EsbZauC9swJ0mgg+Ppk4FkxWI4
9hsDDCFWRYpQhPIhcZHb5SFuE/Nu1/I28KoIg91E6gPmKuJRtpiBErih2supaXZ9sAfljIJjDnHm
sZ8mgtwvEQ9p9D/Mndlu60jaZV+lX4AFzsMtSc2SZcmDbN8QHjnPQ5B8+n/pVKGrjvN0+q+7RiUK
SCdgWRLJiNjf3mv7kjFtw1zeBcQq3NGS14qWbZRIdrUOV4XoJn1ZxWa80CfuAtNolHWfG5cuUcc1
9ZiNZ1eKuLrwlVup5EQS1ss6r/SHue2gLI33YqzHhcmyvLEyBv5t1dxOUghzQWgfcBhSV82j1GUo
IS+0RLY9TQ6r9VDbM9v6LHsc8hGTSd7dl0llrEeyGfcYQu/Kpq1XRa3Z24lNQoGj7YGRIDvrUn0i
wSnf8IA+2HOSeraxQ8/HTheUnOSL+q3IJjZgDH0W8Dmv9sb6hUHreZr5OoqZkvqK1o3e1HdKz2iw
LSo+NXO+qYLMJCKFmKVXVEgg9u+TOfWrQRc7Li60XoaLnpzuQKwqrim6Aefq8EgEUt2kjcHYz4Q3
gdNnHNYTp7t7hLME/3RhsTwSscjlcamBO1xZdqru89DwU2yRkzJIL3qFam0ndnKUcNkZCruY62Rb
mZ3qDQMdY/nxsQF8N8yaWISdaq7CuRouneSwxW97288Y8PpzqznnVupOSi4Nz31NaESRnHDVhpav
yrL6MA3xubQ5hQ91hPVUofqwFBP+kBE+odSzq20Tn7xKto5Ywe6B6BhY7YxzVtkFqTilfij6vllH
TBN8WCydDwst2NlxfWq1qVgGk9pzlozlfUZMstKS2tMISR51IeX+JLQvyxz0R/q5mjQJV1atoXJF
ZuFagnsxkQqvNPr+xWKPioxq3tfsKx+kGFYHTCrlKNVx6klSfydrTnOskRslttvHcqALty/zG9wf
1+PeVC5H0wA0phdAK+2qXM8WTwjEjnjNQdjkAu/C/Zg8Uj2ev6e9udRm7WMa1fQFbOoRLLdw5zGb
T3GBjZTEbXzWuIYJZFrezGpytsb+CyBRvB3Cat9lsbGBJ9SxIGTNmkYZhxvTT+W4fTKj8UnUveYT
Yh3WUUA3W0ngHg2ykHdS/stOayxyA+Kv0vLeppJ7dWDpcsMx0vYzXjWBsuHVTRFvqpGeFkkzjmad
ZcuWP03Ky4kHi83OmT2wC5z9vSJBvf0SEF+muJvXec7/xSFe0dF+l3RcR3LP9nKwMNDZfXNMdVnb
kfBNPCwdAbFJVowcK94NVxR+MN6UM2jDbU8E3JV3NnHsG6wDFAVKWug3nWzdFOEmjgOs6oYdrIr8
agAnrLcsmBYuJV2SsQAVH45uv3X5MNxXpog2zMfdVJgKsVhZWWaRQo8rhjjLQInO1T55kI2KPFyO
CqF0+UzzWRPcTaXIoSk9N4wPHVn4muxkG6ccB0+t2mKfdZonN+wMJQW5RDWCZdd2PR5ABMsiipVn
EeAfwKm14usitKdMz63dI8H04Ycm9yfGa0ewQvkBW3rHqNO5qBmZn3Lea8TUSddq1Q2S2VqNO9mP
UOo4hWrIjNnMQUPzB8B2Zz3vkzNgIQyxCqetXz/LsyJYF0H2KVVmudUhTW3xO1wUq+xWpl3fj6kj
PcyKld6IJv2wz3MwF/eDFbZ3nJdskphe2tvtph4+rYkRFQkSPxD6jWQSiNCncG+YwbAa1OmzaGNj
hU+j8iSrcE61mJ3TbMo1Jiik8i4tppU9B61npJJzsnPMM04R9NvaqINT5uC7sPTxJuMSa4uOCCXr
deGZmFcCLV0Gcqri+VWCS9cGGmJaEB5+/Wt4o2TmJWzM7nYiT3tQx+rSlsoKqL32ZAJZ9UlRmWQ2
NP3JyQjTh8WhTcLhZOg5prekL72BwLpWausmAC7A2BBUZd7Yl3Zgbt0EgbaTG9v0y7yQlxSqZKdM
3Ts9FqNoajJvrtNDPSSzl0mS6kWkSlfqNM63sn1fIhG5Y51ZGw5E75o9VRti0vpeBuy4nHZRwQ/y
mmgZDyvUm+pVKgZ8J9twijliyPm+V0aaFJXiywnx0yiJviUAFqIihezYydD7FjzSVpm3+vXeqxpj
2Ts4txy+LE07iVqcC4MLTDERbsgRPpbtdeiWyCc9taTVTAwE2ZbWpfCqtCBn11C3PFlCvVOTeR3F
KjtsIvzY9ybFmyyHHHX9WCZHZNSTAl+arXccL/rqIkaEFntMUUTJ5XlyH66NeEdZKwXhYQJsX2Co
0dv+Nk71Q2UFOLuwDoljkM9HgiD3UaZlbiCH73XwQMifvcR4F5vWay1zkquUsnDNszyFr1Q7M4Il
LFBP9QXL7lpIximDBZfqxMrxMj2Krll0TJc9LbWfLJvscoYXX5jJe2cgepNkXuqTsDkMputMK+E4
WQ9DzoAml8Qp0z6n5Djxt1TtC8KVsgvUroIQ1eFhKYNXIaWHKaEEOdHUwnOG9oMF7SPQC3xso7MJ
mYNkeBKLEf0K/QHqm53eSa1zniV7nRCAAkEP7bcJWTBlu/XgQGHVjBgINaOroZBzjljXI88oNAm/
ioavpJTuDT3DKmYFrpbWxFRq7asf5Lca4gARbn3fKc2NhCDetRaKOlvlJNEZh7NZ9WqVOvO06FDb
kzv0PRekwqPRqYeZvQsNRziRoUX8sqT/V3nB+zLnn+8Mld/YK/87Jsvqs7ziTNrvv+r61/xfjsv/
JzgWklT/7zCh91p9/p/Hz+bj8z/ThFe7/r/ChKr6D8gmqsk4nayGquh43/8VJlSNf2im7DAHU+np
uEb6/h0mtP6hytikya4RDLKxxP87TKj/w4YCpF5Lpx2L3/hfhQl/1VP/m8BiK4aK8/ual9M1Rhcw
GX+PkaRtEzVyq75Rc+gzWm0pzeHy2ckLZPK7wi+9jsIgfdN68YK9x5XYj1Ny3XjJi3oO7/qNui68
dh1tf6q81czfQwG//jLUOzaOeEz5jPRvMErZikzbHNv3KbKXeoQZsG6eDKGf8zK8KNm4LkIF0Nez
U+o7HFuLLm8O5J7v8Klt6ORGRrE3ZZouJuVLRsJhrinH9D2nrHrEI6s7Ec13VR7yaK84r0KEuZRS
sEwTsl5GLp4tjUe2XpK4sth1qrEn2Q8IWr7KJrzADtRxAiN6/6GpxnMbrxt2BsNkH0R2w6jWNeKb
WKWwXTW3M1bFOA8OY/VUU8PgUmt5RwAtMzFVizeEYDcv78zy3nLudbVez6pDjGollU/29GC3GrBZ
xO+58uLmo+AB1oy212bzDdC+O4Yf2bIOyle7Lm9MDkeR3qyQhn2ljDZyGS/LSvb7pIRAx1SPIH7n
nGU13jUa5ocm8ecpPFpBtckqyw8DKtGKibFzvgr7F8PuV5b5Rc5hrUn1QYvk9cDWtbLf1P726ts3
s4GDLDXWsUpsqmRWjJe1IX8xWf7UAVAIKiYJwV4Zi303xWdhf4bFXURZEUrMYiyVj+5a3heAEclH
yFnyJU124aicG5XQA2PlxlzMNdy7+Aw6cY3LzFVmBZyHtTeL2Ztw4NWsdVWuHOK+s9yMh3AzfVUN
Z7/cneOXavjKM8dT2pvBTJAUT3ko1k38bEEGjZpqJTo29ixsBoe0KSdqzeM00qOVKn/KQepGyXpy
QNZZw2cHZWMMZl+6GniTzq2th4jS3AasQKh/dcwWw+fYeVCM+GAxGKoUfGXdVa8uMVOQx4rTaVd0
0PYYTqcZUm7OrCGOTrUzE0PbE/QVrmkrNyo+dPgmbjw+wUMFF8MiXeNqnZ9SvfcbgnxjMiDAhvmb
U0SrTtE/0qmh/ZXXmBQHJqxyxOG1jcdxO+RiKyEkabgHB3FyjCfZeWlSBtdRN3s2k+HaiR/Cmh2s
uM+KjwzPxyQ3WztrLjMAQlVqN43S7gARMbI2O5y9WNcl6UZnApwpB904EjZYZSRnHEleVES0RC8t
SqG6lUXVl7VO+IhKB5dw+mqGNvyEHbtUgi9Ue5bdAWvBuinH9aD2uzRh/mzI52jMF3pDNxjowxkH
ohWYz7n1McZ0MSemJ/iqW6V7KkaiXiB+LG7+UZhfgAvunfBdtOJVt3GG4SQdm/igk3qAI7NpJcao
CFXKYC9nhbBiZjKlgiwaR0tZMZa2NZ4UI3sWlmBvN/l29SVzsYlK+uBFOxbaein6/Oz00Rqe5aLr
9GPo9GfQSZvR+SJ+8hW/TyY3tY3rIjh2E8oHwqVynauE96nymAfj3hLbXkT4CXK3n24nfVyp5Xyr
2o2XRT2iIhoJdi8nGPkGDS5aiA8hzaH4vnuGihH+KypWXMHGTkyPWo13tO03lVb5chWhQCpXcgG7
8yfBOaLJyltJ8hVnvBhTeO6menKDfCBCwcQW8gZb13Ovbehw80uVKTnO0SK/rem0MGWJ0CY7o1zB
S6+LbZErP1TS/B4I/+tT/VvUK1DzWccL8Z5sjKW2Tldiqf8vClh/TztfX+W6fLKAmhrSOlPC31e1
vJGaoI2Vd724BRvkAcvgciGJglsNyfM/Fvw/pM3J9f9HVO+fr0XRFgQfG/I4a/nvrzVqMSt4Mr+V
U+92w8hYwPDtRPnhVf66GpKosh2d0D+rhqZd3/F/EBqjPoGoY5mvmf2WZcdgxnjiBL7UGcspPRii
+wFrqP7hE+S9UIlgG9eC7u8BRCzxonca403pJV/DbBZcw5wGUz1wqdFNwLMj3RWTz/z40NrqxuE4
kmTzaqzKQy2ZjF4UdJjCh2DjjgzlIIO5TY9VKn23tCsq9dw354I8yt9/F9q3xsNf34ZigGDQrj3O
lI182zVkUU1MQJVfc4qzyLqBr61xZ4+j+AB4RIQ5wZcUrvuw2zYyjpoeO5qZnVr5RS04MMJpneiY
n3CymtOjxEygy9/g8nh2/RZkT9Gws5Vnh7FWK5erhBCeUr8U5UmH6xywbl/1k/eMg3EnxmVYPqbT
BpuEJxn9qh3PTcg4o75hQAB1cVtp2JuyomX+3zwUrb7Ik2mH2IdsQCRcMZdKry6JXHmZ1RIOwpzU
S0sdIQe9jRmXvUgtZoVkvwFgmRx2HVQpACx+ksdb1WTdT98Lka54ONeVsRRNvo2DaG1MBk+mZzQl
0kIP1HpujPBWaaNlZTGrjWIEb8etK4yoHG5nC+klXs4tqmpdf1Rd6+M6ib2otjch5F1lJF0ULMKc
wA5xlll7SwLauIbifWxv1fGkIUINLaA46yNsxw1GDldvlFVJmiKbL0ZqHxr5vS+R9hDeA6b/7Il0
XMdpdUjQiOhqpkYprtcVU7OkWz0RcuhmZzfNB228nUhqcHZbmlghsFO48NsY9GGsVLn4MB4Ekweu
Ct9pDRBYXVmpAWwYwafwIslYZP2lvI5tMc/FGBA7Ugo1Y86xTN2UiZMuIIXN4bEOz5X8qszvVsXb
Dh1Ck8MGgyQr27C0RvkGdtJTX9YDe0ISLZwR6+grnkGjVc1yHO2NzJc05ysUbw/wjZfqpldJWIQS
eU2gZgcZ85lS9aVObqSP43WWFbiZP5HpVnO16foEXI+zxFboJtZOquqFBh+LsagfxwZGLBJ8mDnC
/hhrt0OiIhlh8Wd3JFfOcsA0EVv2klO1hzk3sS9NQdhx/kocY1WXGIYqajmLfB0zlrAj0gDyrudS
y/oPh3x/NXeEQ41VGryFXAasMFqOlbZjXZIIxI0LVaow+aOrdPnVtwd0QI0o7c6zO/Jq87rD+sMs
sPA6BxB37CxmPJQiNhehhaXfzMgBtos+tjD3jkchj0/hwFgWTbedSigT1HwU29Yi6gOuwkaqMKp+
UzbOFp4UAtJXPSjojvK+mwHO6UXNBrLFAiizm/rMJQWh50KU8Kalc3EmitQgrMighpiR+FhuXySZ
PJec5UtmFBfTyoZF3leIDqpny6MvmlldmhW0PZvhQdnqD9LUelwTb/3Q3pGdRWi/VWME2d7Zsfd2
w0D19ImOKMnwwQw90dbht/K0kUqxSJLgZQ6ABOBHJmYdm4JASHCNfLwnFVLe3z8Av2EBfj3/NOC3
TEAd+JyAOn9fJzopm0InaN/+2dabLM0PazF6s6f68rqSfnq162/7/fRIeFTG+3BF4eB5+bbOIsxC
PpTaN4LX/yyXdV5Hr9+XfrWKVn//zn5PxP/rjfG+OBNrGufib28sVcy6V8z2LScFbhkg21Lnp3fz
hzVW02VbNjlv/qFGhGFCXbSYkwWl7Vd4dEJZHfPjIN7pPhKhH5G/Z/LIV+2PPxS7/eF70yHBKWji
mg6s1fr29iS4jli3AB5umk1/wkHi9styE3rF6edaYPV39Mj1s9RNw7q+TQdksSF/27KIEKgmaLb3
xg/Pyl23Vx/SE2BC+jszf9xdO8eqx+Y17hcVr/5TrdO3Kql/vbotq+CsDVkj+v/7JVqLSiO6ML63
C2UJf2QRLqzQTT22tn7o6ZfrWuD9/bXz100nFFwdvAB+e41N4bf3m2gKm9xkerekwBVd7grQHyJI
FjKoO1kWeD8pCdF+qgVEzPnr7aEbisIxgrvxCnv5/Z1q2AYD+BpvziBcDKmuFhsHMYuvvHJmrxjG
11DY9EtYwa2jR69JFT+YSbc3TWsBTXWVJkypHV05pFP3WKj4a0mY34a5/n6F4lu3I6GCQiMDkjKY
tVMMgLAzNJ20mkES03GOABM2Jji8fC4gIPEJOwAtXnrjSUQDM0XTv+5sYhMmEBUZXke9g40vTGOM
ja2i0cl0zuNKFB8AZXGWTkwioKJK2rZHhjdbZRXUZwyDbkJ+Pud9wH/kLzQ3nZggmjY7JjqLJrUY
UL3Gyikss53WhcfM0Yg/f/b9s+iJTimcUbV5o4rwPBc862elJ9fevY1BvQlNQudmvctZOobEYJXE
o6JsnSm6OMa0L5kz1zqNy6XYSZ2NNz5nIbDibkdCx5Mic1fmsac7IFvQgazqIiX6UpTwYoqg/pQ4
q5msNSpeALu7hk5yvHmYhmxpMRgVphfnRlfDhSrXrLgES413SNsHU7TrkCSGZPB0qLU9viYy5f3L
wFxK7Gk2oSiDMT4e7gY1JC/HLUUgbJGeGwaJ4HgZOzEGxiQaqQGm9qA7BRHm1uSqW3BCM4qDogYg
BEBihvH94Di3DfOxQbnPZodsGvaQOXWz+mMUjhdXvTul3WoojT0ITMg0pse0Ewv5fgZTlxGYUS9p
Pt2NluSq+l0XamsinggRHU5//GzFRRDtVugfCWg0mMPRbaO3LpZW+tTeh+lD2KAPFO/9+CSHPY7r
kjqFdFjo+nCkMZ1k2WSxFxDnujVV3xkZy9aYTjycJCMngU3RfV1DA2KaDjxZPYKAywCN35Y+wqvW
fpXtFXnDMN+zU1SZUkhfkvYQBcU5S9gHydVeDFjM1O6uF9opJm7MQfy62nuMDm4TNo46EBSM7yTS
o91ginOgtUT5ppUxhMsoAJrAnl/vHRLi+zo9BuqHVLwFNXDbEP1c9uL8Q6R7kWwthX3rdBT2th3f
mUF5GInIssEiiRS3pTOQWqFHQ+MylIcVAUHaRFVMWlgeyMVEN920KpzAJUu3JA6w0K23Lpk3+NX9
jLAMLSBuxEYiFq9d8BkBQogkmTbo5sacQMvWiABJck1iJxjC6RapPMHPZ/LlUSGdR744U++Q/wdH
XWTgnM2CrR7JpsfeSPdmZy378blLD6a0jQ3cd45nRjc4aJAJez8FQYJ5gnMato1kvJUUywucQzSd
9JkDXXgpkwcnJXIHQdV0Mi/XH0lqu/1wqSxr26N35FJ8mAPnGGFfMBmvhQFdK9JjnVPnFdt7PcTH
ECH2yWNyq2cSMIZXqI33ijkwNb7yhItcupfy+BlWEfpyLV+EqXU+QF3tBDZW8iuzhgpEIs1Skoto
zBOdtb7GVt2cq2eEnw1U/UNd6/ucXYawh087TZ7jVAZ6q0uqX6tKs9BxmHgxXjnXybD6ccBwVHJC
jFlrjFCq0bm61Z3+flH5wyqq6jaLKAdyy2Cz9W3Jngatlqqu/rVdKG6N47QAbbzqV8ky8GVSU34N
fOk59UM/vjSHn/ru/7AfYmqggHIzNZaX74JAL2RlGsP6DW64Vyi4P4f+h8M0k4S/7O74zQplCpyY
VRoufl++kpINpmT1b9h9kPU2+YJmUDzPxDt1zUvW8tr2xLZLVj/tEH7JM9+2lSgpNr/elAkJft+f
2AHEYGscGUpc64Rho5brbj37CS+/VjsfJzzOMnJBC3snry1feNaTfRaIWyeSiJ7xkOAd9rX/rp37
1w70inU0TVm3GL/o33YRXI59UUzizRp2craTspX+U1nKH3aBFFb8cw5jXXei3y6pMGI/AHjvTV9V
99UyXzEFcAOXD98Lzj99yn+9gHRF5etlK20yT/qu8LS05MhK1bzNhC1jZafIP3SW/WnTRbsgPRKA
IAjUfN/mgdfW7Wp611fdpl3FKH3KQl3bix/uwr9epPxymU/rOidjd/Ntj8XkE8f8PLGbFAtjmXOZ
SG7mI409Js/5YvaZYa0yzpGr0RsXNfh59GVSnV4BtHz993/LH76+3/4W57of/A+Rbh6GbGibCXEz
u80X47rjISD2nNgpYe5/Oq1cP7/fb5LfX+zbtdJgjhKGPr1jNfYwY3vxS+q9WyvVT31p89PT5tcc
8O9eTf39rcWm0fO/6X2k/MzVFzh/vHEb3jOgcZMFnQ3+Dx/lH79WWkh4wDKB+YuC26jGjI2RM/Je
38brdEtJ1M10O3q2a3j5sXrodz9dSVz8f92v64rGz1X7SnflJv/9Tap2QZZWN197bVuk2B8T8yGR
3szsc2wVtPtrGpTLyRgxcWR0bQEKk0iEaYTu74qi9RwJDVBgkNZnKGPZFkQbmoJ20DR5kRofskqE
ppHv8n4XCrw2ln47DhZ+lXRlAjWGjU9za7HBWw7JwF4jkQG/gDpy0yHlAPX2hfo8qPXBDNKHPNsp
BRZv/gSmTEopr3uj3RtWxzwB3oycfRpxeNO31cYp1HVfamy3jJWNMepKam+x81lsYDSHraVNNmWl
8AdlDCnFlxEdLe3TzpmW6F9yxnkDVJCc3yKBcF5qV6GNlzCmmQOcHKWkRS02KjtUu3+8ZjTSbtfO
K1VRfQUQVqIia4LgTDTNZ+K1qIgcjaQR7XZEHXvM5IYnuepd+Wd2ES6qyV6bPQkk5pxt7ngOuh8T
EWFOq3gw/Xo6pyYMlHDYG7p0Gmd9aTY981v8ZlbutQ1lQq9Z+qam6GP01k1avQWmtcRtRf4zW5bJ
V3vNamcCdho+Se3Bis5acQrVu9ApMPKdqBFx0cLxvxOlqxLf7l7SAWmHuAKZEMJMGGiZoUBKqMll
UCLhss5n1W1o3FI+6HYM0PWG6gsQbVq5aS3pcYJies2Sq3W+0RhPpk9WyFGLa6NQmKbe6AUPeFwl
MjYpfv1N2VZLnG2YPsRmKkdXyBishIK/pWPG9xmEmJupdNCx1xXbRrlvcNYZQ7UKOr5FijBAi0jB
cFCYChlI8Ame1BRgQ44pesofYa0vlI5e2TFmzrlxut1Q3bVqCnBUX4gmIIU3+bF5kZWeTyxww+Gl
iY4pf0tIuqaWNrL8MhX2iqhp200e2MhFk8DH0OVdjB+yn7F4JVwa3B0TTnAcLKS0RjdSrsMBjdRZ
s9JMaa3q3cpgHYcbOluCZN9XJ14KQJ+klhMwlFX9Xto2DqNll3WLoesWJVlANuyLfqxXBsfKwiZq
Nqtent7aCdClK2+UYXQSHkLxbEOMzywL19N7B4JLyS9N86bXQCl71HTHhCtBBDK7SHw3Gpgfg0Ap
vefKSLAze2txYipYDbtoj5cILRBsi8r+kZhHIOmL0kqX8Sx8EzOzlN8DE/SUQkJhtf224lMD0dBx
+dbhDE1rG5PhkwZ909uvgekw+bybTBmkOHp15AgeGM9dFC1kq3F7AsF4YOF0PNYUzak8TgjDLasK
AA2ZFpV+QgfrgrYjnzlbHz2QLgU9WtV5Ali9WygF7AgixDSF7WuiJ7nsfIIoh0lj3GYJ6QGDvu5x
2kSSc6ubaz7Dao62CRZ/DhvUyJz0qecAHZOgQ/yFoSKLFowaEZvySWnfGkmsohy0WEd21fbG7lV1
aOSpWmAFB5UzcC/iFVAbr+Tqizk2Y7T2pWladnO9JBKyCLD5FSGzkHgjpHuh3tj1VogGXge6z1jf
RJggNCa28bBuwNDqZbY2NAJUluy1w/NEl1fRW1AWMURULVfQ1eJccdIJ73Uc6XXlgARx3LLFX8D8
v9P2Fqgd3MqrBnTuIN+35iXROGPBgcVxChvulphP7Ox6XVpwuePdwlfBbzGCiMPIyZxaKHY2Hv+j
inU4xmAoBmy2/esgoXDGcG1kdvelg31T963otSX+P4LbSHNjMdp3EKj8SieYjL4x4DHuTCgwKuDY
Yq1YE2ceoCmJ4UW94vdyj0kwx1hqb1SQLjMUf0yoUnnbXj/Kw1jcFKComwzvKM0woGc56RD7BEZm
aK9V+Qz2Z4nZxR4YnQfDtsE8oWMYiFQNUeth5NE46o0r6F+mddXV6xrqS7FAAsm4B/sBbchirEc1
SC2yzQiRZ8w9En443ycAslylHLiFKjw9XuftsVAutV5zL3NAi64R7zt9uD6EF1HwVhkkEhgt2VxD
TsVp2eRxqxjeFZmTRpcarBJ1JhQbkKVhEp5e7SnSoeMeImFa4j+Nwhe2x+ucJEFYA596bQ11EVjO
WUte2pqSAMScodYWTtSvKvmu0CinieJFohzLgPNAmV2f1asEAjEAO3RWUkskWxD/++kyWveUnZjS
B3aVhR5x5mWAmtA8AL6Mi4pxusWQBuEGPTsLgc4lF4WDatXzX5kGQRAp2tuowuIdzhtN0AqFh3gg
cRd90JyCt+ZUtwlSprFOr1MGc2/ro0eQxlWYgZZ0WlrOzmjSVYrROA09A/i4Fh/lBC7aLNZldtcE
7ziJwQtgc8lKv8FLEgS3kPvcZjxKAaPYr5YnaGg2aCDUnqKFzDjqW2IjVzBQShRaa/pVjPznooGS
qzvr0/0QDSuLdkv89D13O1Rz3xyEn0o2To1uoYB1MUx7k9QFsZdPveRZ4hBgtW8BI0voYHEEZZnl
I0rM7aQT2A4IeGuP45UbpPHjslnk9tGen+ZZkKSHqqfuDaZsCqCliRN/BRugNu8Sed4GKdaGQPhx
QduP/ZYiTlnAP+zXKbtpQmBwT1rCsCoaCBni5mHEFSgd9/UNY16SbDyIy6e+1Xf1xMJovzdp7fWC
DH88M1LheQn8IyhCrzFICZP/6FicZyhUHJ5dFRhLAehqdlZdZi+VpiCAudSdFTuekmQYKQ0XRpiX
6DzqdRMGJdahYXRHDJyYtuMYr0+9q7Qjk0dS4uuSshW9X4gAGys7BEnOYedVHqFmV+25QWswu5Gr
IRRJyotjCrKhGw3vfRU960mzDZGD5gqQErlX2o9d1doYtUQ6+8vJYZCuqdZ9yFvSG1/wdrE2116o
3RU8xvEMXdW/QRm8QIKdgTVG39I94tUCgmm31ZgGCxI3Og4XFfuqWUpb6H9AUbB8QVMqk3HVwsrO
1at2LPZzXGL7M/yhCTeWtHMqgw6QtwZFMBq6VdQ9UomEpab2TW7tWDqWnLIr+9LH4UoYJUlUDgIS
3kFxoLjUB6DrSuVRWM8GEVSnf58MUIUO89TglLML68hPtYzF0JPJQTXa+Zo4pBbGnYx9iC1GeXPG
3rMLlhJKl7JZ9VvrM8GPMrQzvcYlDrPYD+oSgpdOZrx9aR2eXD3w/Cnz61Bmtre3QQP1vUK03TnH
hBvYxQ/ndG6OAZtQHiUryYSFyIRbYt5aSB/MSrjHu+cZ8/A4HSRHZrzUkmg6F/aTHO9y0yQtm3uk
leX5ZiIxIcvUwLGqkMLysSD46fyuNB/aEIDFYeFlrG+CpgBnYBBTmvIXh6cfGqAPbtKVqmtEP/VQ
bbiE2Stwn47yoWedD9VLoRU+QVg3n5PD2DG7HTsGkza/FwpUTdbeMQ+TkvpZeSdq0kakW+bJPJTm
m4TM1REwlGfWN7wWTFq3ophIyNzkkLhMZMyMwUdnZ3zQGJrykt0jBUdpsXamym+z5pxA2s7VGgpV
vtYl9gU2BJjoqwxGrpD3lGqz5hTH7zbYu4QrJ2fuaclAVLAmSOojSmVO7ZykQntXmAdExSmW4dhC
ro3i1Ke22rXCCcAhqxAPilQroYKYawd7hYHdTXMVtV00dGdaeB0nnRl29hLNZwlBPRcXI3tvnWbf
EMQU27K7kVnQsMqtNAGmPtKosErgfGdg3t/LCLUVLKJWmy+ywaOyaf2oYTMqv5hJsdFJMZj0mOmj
WOtoSE1anmr5dsy5Rj5C3pNSGmC5oqUDYlAe1BtpejEICfdODJ8fK1Y975Ue2qPxHpQbSV0DiEV7
GzZ6f06mL+EEXqazUGWkyBnt8MbsOdz32acqn1sBLJ264FR9xU6D6YrgSwyGszPXMlOBbHgT43ui
f0jsESVM3xQlRNMhSoKlmmyHaVj36ZdSJwijNKdrE2cnbjAOjVGN3+88K3y/5uSZQbuJnIbY45NF
41ZsnmwNCPCdE9I5x4rIvjOsqbHGAkD978L5H87Oa8dxLdm2X0SA3ryKRl6p9OaFSFf03vPrz+C+
ZlepElsX96mB7kIzSZFrxYqYc8yCTT8+VUN1FovsbHF/eSeuoglnX/7BiQEn/OiowECKCNFI3bpN
9g2hzVa7eTN0T35OHTiOTqJB5VVovKV3Yq5DVgB63NRrC8+8L312pQCxhOCn2HS77LbTvwZW7mTJ
TWVP0azn2JI5T7yZ5U1j1nzfszNGKpp5vHxzthpVgxArWPfkbEt1ulbgnELHsxUKBV+81+qbOWFs
SV2MBV403vrRI2jYXxAeHSwpBQSNMG5m5AotzEvqsG5m1UWhf5or2oapQWB3D6pudK1yPuByQaH6
PgonGn723GR2yQrc1IKtSr8MoK1pBSLtOylnp08w41QvkFXWdYfhm40ue1e63NGY+tOGjkq0QzLk
NBIsrOmhTd6MmWptkomcBCKnZatmmhGN6OD8BlvK7ssaYv147DRxRYAz50viCzip5yCvsf1znqX4
DrilmrfOwqPRMkRRzkO2MThERNg86LkjP/6VJOFjq/4qeQMS5LHCrNmK8KbwlKq2JkCe16a/B7rY
Uu/W+imagTPIJIK/k/a+wvprz/NZa2879sPaYCgIFnLim8Ui7fbpqeWEgY/b714s5Xlkrxyy26iX
3QxtRBSnpExskv5FLIZ3YGfrhB8seiSLgOtK6IPuUjgnKm0TUHhW+jjGDRsoVBfs9ILALtKRb83R
P0VmnQ0ILsR7NA2O0QpOx5FN4AvW0GNkmb+ts8RT4LXo/S+tnw8WA1BdKFwRo3ZPAgY+w107QThR
jZUpv5rhsGoNDpaMettJR2ybOgLMwFKlPQfbk9JEESiadUZr9aeq7eaaWl+/jeWDRGegU307r9/4
jtrgO9c+c71yxtpfBzhI/Sx3pRCufMi8h+3N0jfSsMngqJBJvc068i3JvigL3p0Q2GrxqFRng0Nd
6fPL1d8KYSsia+6o92dVkm5KPXTG5k3w3yJUxuCI2bEGFlHUhcNXpmIc48yjvzfo0mtqNCXoUPpq
DrHHzpALhyu9uKWTeNH7k9ABiow6lvTpy06xqNfklQNPBOvoaofKDh0ImGvFTe6vthn/lh0y8RUJ
DWLcLjPcuOixm9Os6+RifmMB1DpbclInW/Opw7izjX3s1ZsCvtFn46/jnX7337epX8QG/SNM+OPi
+DF+b98O/QzSXS6+8/kUoQ8ylX69iO+EXt9Z9Lay+LmM5gPQuG0if9UIypjhrjEvrGH2uFHXuQQy
OUXrE10JGIPZOYkJR7ZV14pjl/pikYDdzXyntaXaQS6+5xlY4D7dd1b7qMnWYzfqhJUUm1FC0i3h
K0040Yxm6un9WwWVstJex06wK9E6RqnPKYGTQi2cVaSLyfiKBauon4TQ51z+lYgvdfieRl9T026S
JD6Eus5wsdkGUrWBMX0McoXEA2Nk3yGiMzeIB0R2IBUkkwFsLZZFQle9SI4/uuaEp28zVgSpZxtO
PzuCeL0sq9kJWicvh6+4YxaE47gQMk+agVGJCMTETr8xMVBrFMI5edzgA+yqUk6KCYdRSbZzsI+h
AuJxVnWvC8t1hDlACNnkecOadpFgfwrsZ5XVrwR2XKNO8AaXh6kUP6EP82FysJ/XZokGLezvxCQ7
tSkjfCgH/Icg2b6+VnrO0z6lqsHj3BQN0RbGwA9L3pU40PuM3qyYdxraTQnehj4o9lCCUWdXFapN
yBYWjrtpSj2k6V7bPhZkABQapIeA/9vcsENd3g6441H10xruVyRMWkN6iOSTNutuQ/GbYCcJgZZq
8ZtYY2tDvTYhc+9Uww5C0+7KdZvtSouA20x2xeBR1B9Kwi8TRtAtNU6s3gUwexJt3HZjdAQazDn0
1UgmNyh3kCWcCp0kdRTFKEBes8O2iFCpexYxK1uD6uJKnoAGgh1S5ui2qYvPjMbKHIrOCAmjlOio
NSg8QtDY6465no+evxiivQ4cVA56jlYA4MDyyE2Dz7N2lAnZZrKPNO0rMDBio1j0h31vfsYFLytB
hyz+nuoLa0N9l1Q0g+CuG2KamXf7zZ08Pyodg2cgb2m5lXHxqszoY5PkJWMPEo9TymHsn2S26cqS
t3MY3M8D66k40CKmn0dOdKWttFw8REgS9bNsIdeX6n1J1drk9a5PSB6iP9vjUZLgfNHXOYSp6oaM
oARml1H51oLlEF+FApZNTixhTr+yv48r5vbiAcfviizqQEjtSBVvynbbssd1Cpg8qFZiW2z7caT1
NW1pWp/0VyJy6tiyIX3Z+QAZZ9Bp0vm7MnyYleNQfEhUQwZug7B9LmCGEl8jCRuBbqzAKIyqsQdY
IYww4yTNJfvXgcx3l+BGUZGwZgKEIFPzRr92EiU9hKHuYufdLhELidih2fhHvwoRwkmmwSXc0MaP
6sbmtB4gaxNp4BRkEZmqeqy01Gt15cH0jx2REnwWo6eRBIWt2JYNjhBDCNxspowTBempr2m1Fi0T
HvDRdiIndxZhHWA/vrT6ri7o3Qt4HFk1xnlr9cshM35UBPRqhbVfWmJjgSWJ1tQwvmtJ7M0JPb0y
9IISQXQW3CVlS5+mGn4hAfuHGsGQZo8Wz8GbsmkguZQtuCIQZGVLKMPw0iWTF7U9jJ7wiTH8aqLC
qRJzm8vGqctAJJB90NB6l9E6lOFEw3DRY6bSvOmpVC2BCOwZCBExJIH6KQAH9HUG9DRxgtJyGywc
pTTf6SGCZAwtUFJ0iIrYteV6whvBXEbD01LS3EkfopEjPvut3JHuQicxhV6VvIggeghtNNujND0l
pH3I0lMM5XHM+5uw/KpSGY0zamQESSVH2hiymBUln8wxHKN6FsuPab6PMe/W2lvOemAK8W4y0cOw
io0pNjD865l1kPMHoV8P2M+6WHoYEpDeqrm3qurXTCe5B38fjauClyvrHiyISHmSbefmvuwfG07k
Q88TQSAcyZteeA6thziimcdDXRqTevCLuF0kxuKGjOSNwpzCGhs3qm8UWsumGK1FyrMZmpIJ8shI
Bvo1dwa94XpSHZJYGKXcGHRALHB3kw8US3VqJaXm/ZV1bwJ8zGQgtutN6k9xBAvPeCirXybG2UbY
hTRsdQvLFoj01ncn/7bE6peM8I5qJ13wrEHgZOWNLH39ny9m+sqk5wilu888gtN6hDBLIh4IHeqm
qCWHofxs0AaoSTHIgZaEKxhUHNC156l+Jgj47IdLg0k5NPCgh5SOqawOR7XO6H1+MWi4qVrmMMY6
pgHSLQOrAHsaIpMWYiHNNsOVga27mr5kwp/kuQWpRntragSYCQH0EyW9F2V1YyFWG6PJK0RSb+vb
Po/XY0qQm7zAG5i/VeU7muaTP9ExM3kqM0aKGodTKgL04Ehk0NzHV2eCvx30FzSji2IONf/GLHKX
w6ab9jxVzd/1irSRWA4UqURqZJCB7WnDQ5C9gQNxgKxtuNetlvbqKgIdjJh6hAzAhmkG1ZekUVgF
+VqtZU/IvuL+A8TyLR2pTdMTyZN+RCI1z9J0KYTniIcM6pupwDnB1KWU+uPYZ1dkmsYyRL4oNHXj
36GvcjE/b1OhToZs/lzSx3J9WmXNZx0/IZLjLEQfFyBTIt2kuW5rGufD9LaCpGVm9632JvmPPTPU
XL2bfQggZEckbeqVUu6mpL+YwUvWsvV/ZfTXWw6ePWO1mmZLkKZ2FZ0aKXQqk1p6CbHlpYhi4kOy
h6h/6CvBrZAKSNDF+AHoJTfbkk1yqnbhciyS9+IICah+iNLAsaZim3eIl3jCsUTpymxjbm4ERocD
J134P6t2F9NFjxUnb/GFnaTisejuQ76P8TY1H+eaQUT2/t917Q+WmD9r6gsZz0gElZH1xXcDRmdl
ePNG3SYdYggZlbZ/zQ31kwbijyJ6EVn/poFQSiMiP8H8EHdYa0FmwRlcBMXAiF7DqzX7j1ezZMPS
DXRCCHAvRBBlIvblmAgf0w7p3htdGztFRhzuF9n0NcHMjw/y94tdaCBqWF7/XMy6l7xh3e8/SUh6
6NeBc/VKP2g7fleDX+rqDV2WSVoWv2tH8vovmcx113RaNzpPDxw2o5trcgvlx7PP7/rzi08vYi1U
Y9nCkEz8POdo4PDKeEsb4kVK8F2W9b3mo7qfOGqY8qPvn6ophkp6hGAVBfdZ9NijdiNQPaMWGj7C
FmSpVrOtHaL+nKu/6gSU3b1WPLb8M6vVNoBBtyIsqLKAXpATb4ChB6jqEHz1CCLsiv1NmT5MRaAG
fTbhvynHJC5vSyAysJPsMQfNR0ew7bYSHQIj2jfxL1XvIcTg+ODQNlKDpg9BeTb8fZd8B9UC2YFF
JNnMvmPcKhkA955dADp7Ez7LE+3t+mzVL4li7Ky5gOGT3PQxObHlu14+TUHFJhMcShPFdHtj1bc5
PUry0tDk3o/hndDFDlyUU9kghWgSRxRFrwF7X6fIJGnyI0au221BMx9C6Tsu3Y3KJmwqZyUanqXE
8hjv7eGPaU5MVuMoHXoqu6ln1pzhy6fcgswMQUuzB3FpscebNGONZq+o0XvKEaAcylS5oJ1FtVO8
59BmUHx5Bag4maGhBTTZF7StHHhJ8qYR5jZxVpIG063DFPg84so4JCe7s+nDsblWa186EJuNU5rG
V3liF2NcFynbhQnYjLkjKTm8YNo4ibmRSG1Mx5sg3DZE6Ex1tgGbDb6bzmaPiEYYbjgFnfEa7/PZ
OBQBm2HF5A0SiRZau3a8KTNqqsLUYCP7j3iFjlHCKMI6m2W9y8bizWdOxczgYMC4YtKYtvYQGpCW
AqxsHe1W9AumSrGq6Lu+6ZkOYPwie032OFa3jeQaTffdTx+GRFy9cjsm95V57puDn4X05QBTqSJh
fQvrNRQPuchcDGZ6IAukvlAkIKlhjEwn9yxWL5mQ3ODXfujN8Gj6oroqDIx58QPTKC3gQMagETFH
HH/HWJaapl7JZuOFnXqfi7tFi80JgWjxm36kiI5CYauSPrN0exHGc0BCl3wTsps385MS+ttiojRm
XhDSPZoLEdWMtoXEuDfJhSvF7iGojA81szg2wlvjDiJfO42V5kZDsk/JRTHa7exzHjAE2wSiQ3N0
fpH5E1EfbHQGJ2KO4ByktZxWq05RAetJG/LIaHhk8g3WsceqzV7hCzJRyKp9gLQHyk0E7nU4E4uy
4389h2m3ReoA4keZjhYpW7nV3aP992Rk6FMqHsU5eBK6HltCrdnTALJ88cl1OA1qBsvhcK5piUU1
M49uNO6QC+8MMzi1kcgmmpySSHyocGjG+WiLdOfGUPZCi/T6qMYRJmTIImtz71vtOa4MB5/j/ShF
VwzLPyvf8I4Q3C3phHdfbDE44hvSB0p0duRGLlJGwWZAxynGnpzMg4B5Rfr2gy4TteS/17vYZdIp
qnS41xja25WY3cnNw5V64NoFLoSZpkhWjmmVuH/KrUIR4Plby0Z+TYTjKvFSFxDElcLuR8vP7/e0
/Em/FQVmmtOz8EtEmpxFmCZAGQlvgrWKD9TW7HKN8Hx/5S5/FBDqSxa7pitUBxdVT970WZk0PEYb
6rMDmIKOGu3E0EGycRNvxsfpw3evXPOHRqnO3vx/r3lR+0RVE3ZlV/1jbr+RNtFaW0uuuLnaJf2h
PPjjOhc6RaUfJK1ul3sD8+qAjN1Id+AYVyTf7IH8XnuUP5bl/96WeVEb5FliJDKXWzz7DChddEj2
aDPd2sS7q/d25Xf7S1VvSHLuZ8u99Q49LVAMTAbs/NnfTBgt7XjFuNdyrGvS3R8az7phoodeiDtY
+S8azynhhD2CWi4reXj/1uPePKPSIA1wKbzgc9vMAmKC5KqVeiUA96ci9o9rX/Sd1bIoBXCwPF/h
ZqnPfa9xGEW4FFje1U/xx+f7241efBdGkIzVNFefvTe4VE12fN8/E71gz3A+VvV62NOiPv/3d/Hj
gvPbJS8+izI2pV4uMPzRpTCz17a6MqDQf/wefrvAxfeQhF3VjMH4mQka7URw7QYVIjIaXz9XDUHq
iH3GemNWpBoQ1JTRjKEJHg0Is1H45dUu1cG2iGTTWpxYtE9aut6Q/FJRZMjNXZUwAKctXKErs7Q7
KOUriXJKyYhOqF6EpPJMYqe18hw3bAja40iRkvaTM9HyNR4GmoAlODljAvRTP9cob8Ex4rrj7FDR
3AY1M/LR4iBvyTMB2beK2FKl75xueS4KrjFuRRlDmUJWgGxL3et//zTLo//rxP3vk/tHEf3bwpwx
gzK0cfwUzHWTRK5ggs427vryPZS/ZWrZ/77atTfduthLO7ktCKpbvjKwzzbGjo/MbleYyLbxrvr/
WrZ+u7eLjbTJmI00fFb/y86bL0v/qXStdeFZ22sXu/KKWxd7KtHbldEo46dVHXumjFhFrjw6eVkE
/v6ldFVRFdTplnZxBaWRZKm3gl8z0OFC2QfQC9IeDmG9BNqJ1l6kYVSPyl1rkncx0BYsokbHrqki
VP/u0/SZ8C60ZWA3p0Q/C5Vyb4Yoq3L1QWiQG/Q0RSQF+kV1nmhu/Pfv/vOa8+/ffrH9V1ODUx3H
L9G9qyIO0OvF67RL1/99lR/8SirrqGUaoqKp8H0u3i45o3qtk8VxEmyaNaot7Mz+dr6ttqmbP5q4
T5pr28bfv4pGebFsGaLEVS9/lXKeS4QMMh6w6LT0OxZawXbpd6gv4QbQlIvRcC14/32jfz9OLsoN
GiondpR8F0u4FuH/z5riIyueJ/EUDA8S4OT/vsQP/QDuS8SDtFjuNQJm/6zYOFK27BIlHAEyOVmc
ypWQeoozbgCceuj4ZnvZE/1qJyNy8K7VwMuC/efLztWxWEmGjCHKvCwCsgTid6dBEvbqbY4PisTt
deZd8+v8dBV86LJlSnD5aCH9eY8GVPOaniOtqn/el/3ghf8PFY26lEd/3owuwWxWuY6IFery54pl
pWkGyfgmuchVux6wuH8MdSwGMYJDUtgJpS0ApSMSneJtnEmI8rrDoIBBI9mkbFtbi/sbubhF99Jh
Sa2ip1CB/IG+tkymJ9lojxWmR5ic67rc1pyMDMNEenvOaEwiZw0F4bGLybFg+/WsqbX1qtqJgXXL
AGhTy8KVT+LvlZDBOjU3xjJdlfVLP5aZzt0SNvAZWxgHviFp2FfezOVXuXycJi48Ytt4M/4iXJRi
3jV+O3+iZ4XotE1hFGouAq/lfUSvv7lWMcl/75F84eayqgDWwBp0sax0aYahWV4uSN/3PXHD++Ug
UawNe+nLkS33vxuc9DLWWBY87WEz4FLyn0P32nch/b3e/Pm3XLyyPuo2FtLxk6w36EWzA9m6W1Xf
pgM63AteAIMhWsQu2FzbTK9d+GIJx0iShYNQ/Vq4Ismmshcw5D+nKbenlRzY6ZuZXeU2MG68/LEx
ZIFu4AMF9rh8qH9+otxtHFt181lgKVGymzp7W7K5hWQfz/cQYoKMnyQC9oh8gcEGacyMBhlXmum6
D0WPEAg7K+nptNtJEh1aU2SxnRl+Mvvh83jvyveckLZKFNYMlQOodQYSbjF+0KqvLnlIyxtFel5I
hrkfMYnp3LqRnLndmVZ1o0nxJmMCJKqE5oQveYB6QqsOkQgoKDrP/Cw9E4UiZ6rdLJlEoiNhS+2Y
Tkl18qmhF0Kbi+AyedLj0e31yhMQgtLkPtbzSEQVDUO5PZXhQZEPwywSWEf0XlsfpUX6iAfAzz1D
GbaEJjM2b7e5Ju9Uo0D6gU0bFJJUimC6n3X88yHJ7kqA5WXGJlg8aHLlmsVHWKEHgUBLw3fL1GWl
MWUvU0wa+rBRkPLL2Q6SsjvQo5lI+tOTdwGlWhR+9C3JE3FupwEZ0nGJeFaHNAzLigchEY7WQFgr
+3eG6R1++JD07iQVNgqsZjmLz6FuQtxiEFFqkIEJW8ZbJal4fhoM6/KTiHZKZL4X6ke13NCqI+3B
LbQJfV5jt/1BH0+BWIBrNokYQFpXiHu1QAUD1S5mOcs0uqETg6PwVMtozGTw2eZZTow17iJJPDLt
NJvblmc2tktDt+ZPYDYxiXeClm/SqiKANwLmu5T4N7GyjZJvfWBuz7+xPpIRFMvCKJbvEfquWlgZ
pMKpABIb+ljNIVdPvvwrzvYZ/x+ZvuQ/Y1o6iuqvsFQg+kNeXyqtGIW5dM901xmag5GXjtk9qsr7
NH+PBF7UEa/duhNAa5FCae3zkeEf0VDtW+uPHt4b/jlc8kp0w0DBYvArpm2eK4/JsCfNAVFsuNYD
BCTy95jfIf4uyQ8UlGrVY67xZYCU6V2rvZYavoFxdjuCamoNJFYL0Stj6soEX0yrM7AUHDH9sYrr
b9m4l4FyEPVmVzFBUPztIYYQHHyy7qQAKA0x3GT5l9k8p82NliKFWjLrrU06vhDD4BbZmrcfLn1E
fEJzLPtoO0ESC9A+6jxCat21nKJONJ+j+RvhxSqfjoloXSkO/9qWLhaSi/UrbWd1LOfxUzN+tfl3
OIpXCqYfYC8XV7joIOihUWtyrPzKy3Fd1/jVKvSJoo51j9GhxEij1okUsrzc9J9Roi5GytsawaJS
pejX7yUGI1rZrLsh82ly45oC6JpJiwaS2Htt1DaTmHgUg7YE0TCz5kPvE2AmlGsJRF+Lm4mogk+q
YqbhqbwlUdkx+SIHA8l9L23LyNxaYUAOTkf0F5GJAhkXQm8rAwjxKD0NveK2Xepq9P/n8kGisgvj
bm+pyreFWWLUxacu6+C6ILEZ1bUafS8N/jwQnUAe7QZxTMo/yxnpGyilW1Ujxrom61ratGh4FaXy
lKWLv3z8yHskXhdTXQ1wV+vhs6kfRfkgjj74kHG1uPTwWQmgTkWx4siLUp4Oc9mfSF8CgIHbmYHw
MD+1RcRXVW8ypPcQtn81EZpZIs20JtgUifUS6kPsCOa8G9rgTuF+W718la3G4a90/CTyzMW1QZtg
rjqUc5FbxbrTkUs78FGSgYIYBLA7IttgPCUjLdLwRRVA2xQdIj9sFaniVThpCuSCpRbdWah67bTJ
HnoeuZ5oWxrU+PG0Vx1jptE2e5n8waQhIIZJPF6wJWnbIYHXS9snMrdu1RLdPSZWs+wAvloytix+
ylKmL491Em4sCEh7phxUO4RYerLStcYtpMQdkAIaXsSmTN/C4LHJY+wJVVVjPmCB8xM76Pz1RJB5
QYhZHFV3xhR5VgCgZalGQbFUnB1zuOVdQuvJRN+ir5HaSykmS5PQFInA3xqTR41oJYDngg6cqv2m
4gcNSPnogQLL76p66KZ2F8QWB8zwPu2/xBCZGh0S/IV1+FkOLC+Sx27tBEXgjhXlk4BFrH+b8NlV
uMpnGc8SMJQGi1jcUNa0sQPRkDL51KDxjfhAREoAcZcNllNOHdLpnY93Z870tzzxD101HtvMuAt1
/wOR2LGgzxNFb0bdeAZzv2Y0b5E2YgZQGM3c1o1/M4TBKdBY19DxEwWGqS368NlncQ7h3ymoqeOt
nzduZYX303wmrXmT+STMkhKZ6LtRjNdF3G8MXvIwp3EoY2drs2c+dlfjppU52NUoFMKOQSjaiSaA
sjWgt0ORUMJNXKyuBVwWA3Wi4QuP2SIXWRQcGf1x4ziEX5IU7xLz20rnnSCX0B6ZUhpC4bWBik8E
3bwoexXgFiWyc7KZAtR2Y4/ObPpWLZ0pV3DvtyNbL1K10MmGJ7IC1qZGNmB2b9QCnGbwVwi0VOMr
Jgk8Il/HCQhsamPf0aZpl8rkqlnVPRSQlwxNfyR+pYHphNKbFNyxyTEJPcV5ftY7XqckOqgVGjC4
2EaMhUVFaMMPWgwsWBZdXBisG9OP18uqFSgZHhx2/lRrXb83NvJobIsi2ODjXkvUFC1rgQ8sMK2h
WXUIoeez3upLJC6KeGQegbky8ruoE1Djqld2ir9r7GUhJ8gRroqoSH+d6SMUrYi9xk8S7A7+WnJy
L0S9YBs2SnKIn+8L0UV5CI9XzjU/lrq/XfZi/1CayZR8efysXOOmOMmcSRUn2xVrwfW9+KQiCwJk
dfWk/beo4eJulz/rtw7gCKcxD2XzV6nYy1nb3A4d7YvRZYx6FeouLy23P85uixKFhgIiH1UG7nLR
qDUSxssCj7ZxrU9kwcGmxB7pTe/LSQJpDmvKdtFwkOlqa0+4A4KXFE3mlRPq313IP/8K6WKeERAy
oQ2Anpbehl6t4EC/lq7JcKG6QY9qXjmw/vC7/n7P//wAvz1guS9MMu38X2l8GDn0BwJeqYNYlO5/
vz/WX8dU7grtFK5WWVcBA1082wzQZ60NxS9TFVTSsWJXzgYvKe+lqFxSMe7aQHOFTsMlGJ5b5MlY
U/m+Ahje2rYnYnlEnIZs7K5S2rU19WjPoU4AToOdiV/5BjwZOj1/PpDU9z0wqRYn4jpV/rNnDUMw
eeT4g1p5iGxsD7TGJS+I+qOCm1OuewznoWdigovncm+Jd+StflVIcrtaf6xQIw0cMcxU3I697kpi
6ESF7MiyT35ySWf+1sfPhNAd8bYnUj8GurZWm9dsyjzQbMsiTI2scJ6Rn/Ak434SHieZIMv62ZQ+
RCoc+jK3Q+gjJWPaSD5lnByHad9gRZEm/SmIx6NsZnc9YX4yqR2zYZ1aTaNfLBbIDGMKMaUvb3gw
BLE31q6M+n2HtWzSP2vAnk3bu6FuwZ/r6yX390pl+dP789vvalwcgck9yiuI+p8jBRpnmkwBy7ZN
xs//fn3+HnP/+fr8o8377TWdyO8EmY16evkqNNWOnfFZvMfevJoeUCjkj9egjAwQf1gNfr+zi2ZG
HQH401VY54RwIxRBEtoUESjzOV3EE9VGI+p4HFqKj9IrxQWtL5NNrH0vTSyRhx6DShcDhNOYrIKg
XmsdQt7Yl44dXt0koJjl5J0luHTgjVQdGZbDR26RfEj6Tj9Wdo1+BSGRnUERMWpnRCKP3/00Dpjn
tdfFszAUL0pxbBjqGJYn69Ya9Q69NVnbEOh0o2TjN1+VLQBZ61G2Kx1TuwS6UIUqfNYBuvWOhXG+
XJzieA7nPs+QzwqPvvja+jjBhXwzZrHD54zHu4jW+qy8VlV+nyfJy9gj7fajTy3vTpWh3er+cJuh
NzLk0JPLcI2d6j4SDbiE2c5XJVeH+F/UoJGLJHTa1EjxuEU2Jm6TfxT07auPz5C4RTgi+DFVUgBK
H1YAFgLUipo6MypYIpXWQvYm9sFung519O6j5cNVptA3NDwj7A/yWLi6GttWt+A/BL55a+ejT7EG
3S7IwJTxOwwFXw5lhdLd9EMA4Fk/1giGZzTPaX+rbIW08JgEraT8SFJBoCfPZlPYMES66mtKz5H8
gEV+lBF3yU+LyiyMH4viWLfmRqW4JRZzP884v6u9YD2NRbYZ+q/Z7F1LJ5cH3ZlOy6XKzuZEEZju
Us74iylQ53CMrW1TlPUbqQU3S9x1WHebbkQwKGerIBNO1WIIhmTR2bq017oloLVbjWjGSePlFRlQ
bHWkoxKjinwKnnm4KzXpoGIRjwjSDR5Nzu+KxkGdxn/8WGrZehLucwmKIKr9flEoke3sx98DNRER
3vtGz9DKb7WI8N9ThkCzuItxraGrWkcWps/yvRQgTqrDocZG24wP0oytMz8OfekpEy0UDgO1RTKK
GZ4C6bUkXyEoj53ymuC7T4JvP3+uBljsfYpZHAaNitwbQjHL2MssA/krAycnnK4YXTNAjp2+ZHDP
W1Fdy51I099C+JSwkKOmU/35PI+I6gvQiHL8FiH00hWCecePcFLXKeFMOb7BIO6RRb2NyqOevAUl
HbGk28zmY0LuCWR4R+Fklhe4zWlECNVewulJftntOJKMFGIuVxk0qOVnSiBlOBO3R3x9b8SeGoxw
LsGQ+i6Q/PU8MUZ9jsznicz2BMSnQkqaMb6pqIT8nq6flq+0XqZPM6ziAVc9jEvNXyfaN/Wni8jH
nvhkok/yxol67czHFksNGktj/JLpNGkSuwlbp87PMbeyXXbgPpuUfUyY8WBNVviape2Npqd2jaow
lLCLlBysKwOEznIy4gtgYTEEDHL9bkTrGyJ3401xtaQ+qF370GZvejjt4P2yjO0FXH2T/K1qNK+l
53hS7y0IUBy23SodHIn4WG6G42/rmvxXyvA89PGm6Tg9tw8G8+KieR44NludwLnt2IuBI+BIN6aP
FqvwSCLsyCxKe5iUc5eXdgz2NfOfxOBpFM5JXSG2J5rKQlaBTxpOKghYdEAVx72RpFS5hl3K0E5S
DGwnsV3rvIfBfhbuUIsSnfWWDP1KEUsn6pDNYS4JS2zv2usU3sm43KPKXECpPCdtX5nVvvB92TPk
4lHW+gMbziLf4uCJrFQzAbXyOGCAGHl4UtCvEZML3FFxJBK4hqD2IlohRQpORQNqRb9fDFtPmPpV
jctYr5bkRRy5x7qJ6f5Nbhlrt/kYvfQ9u32a3WSRuCv0Fq0kXeIeQDgbjQyFXSxmYjzSddXhKkVr
mWjqUeCYNAm3pYbcQxhfLbk999qxk4/FdM+sL/d70kQgL/BhVEbmkCxKWEbq+nzIfk3tlTynNLv8
QvawTwzI0heqQcyBKEqU20Qx79QewFLZ8JmUAhauYB1jfcWIbmRkxfbhea6R2gjEbPOc47tI4+xI
suOSzFzn1SZXEeHkMJl06agnIFhKf02ISdWanKnq7UzGdaYo+5KE4CAWtvoYk+DwQTbkPp2gf6rv
sxAeVb/YCIXujfVp6RdasIsMeLwGGKKc94acPKDu7Er4OdpIORqY68C0BGWPgPVQju9JdxRyDesc
rCUz8TAfkRJKAOK2joBg4b6b6ICH7BYyAt9S3c+BAmQDFLz1YUleQ/e1rfZiAHpQnwnJBVPV4ges
0VLn9xptexFMllB9luWdrkg2ngCf76OJgQ/P4kcQnorwJq1PYGGCEdEloUmD8TkElSdH24wHOAXn
eSi2nVUs50tkQ6NGWIa6agzcXIwByJ7ZFm3zVmoQ3ML8WaxYaBv+5Fk1HZ8UoWoWICXUKOJ6jkQN
dQc2Py18DOPhNjFmV8gfK322g9HfiuX/sHcmy3EjW5p+lba7RxoGx7SoXkQEEBODZHCUtIFREoV5
nvH0/UF5q68Ishh1a9dmvVQqMz3gcLgfP+f834/nZHw2r5BqjatkG7MYfQVLJREfepucWa7tTRqZ
g3wkjiA/F47prsnNnV8L18aGsR/vEy+CvxbcKAC+2E1OIU0EjRTch/EpHL1drabXkTfsfF+7yaVo
3zX2ySz9v/t0ZlM1/zW//fsihqsaf/7TZO3PP/7v/55/203xmt031etrc3op/h8wcTO4iP7XJm7g
BL7n1I3+tHCb/4u/LdyE9pdAfItpojnD52m/+E8HN6H8ZeKYNvuyWDbt1HN1KsurJviPfyjqX/yN
TrGQDIIm0xT4LwM3+S9E1Di5UN2m7qzq1j9+v5LlK/rXn/9X1qa3eZg19X/8Q110PZiqjLWcLQxK
rgIYrblsdOSX9Vo2oJaZcEXblpLVocUVwnbZJMPHIknVZ8XsZdhNmUxTLpigTVajDYIo5Ud7fHaJ
UgHT04GsUtN9DScZT8OiR6w/zn4NSYyZgTLhVHrsPF/VDqqJrXms2sbdKAlWs1CbAsCMaQAZbCyE
SKOVI6DOcnybdJEMd5IdpiepkckLD7ra7kWkeOEOvGO7VciFApHyREzASis92p5NkoYpTIEIxVpN
rauOKJq0sjJhhq55j2TzitVgGdCIk74i/C3pzG7UoiQNnnRbaria209hNXs+VatEokruKxlJ9ID9
tEuoVZBnrJpTkEJvGSo7O3ehltyqPn8Rz4Hi6LFnIH0e112vk7AtOrAIdqb9oEUvvUoUKk1t0IEY
quA7gdESlX7SJxHuleg8tDa1UUSvO/pdVcfWc+U0RM3wMihe/ohLeO5mJKI5zdWJBpWuJX+W5+Em
kPpwk9TwvkZtgPgV9zhpKjKHut60bkaYAdXC9qRDVEb+fWEF5nCkIjv37GK1MVbDuAqbot0AIIzO
Vp3OAuIpIMFMhIc7q3GFA7v0vS10nMZK2OQPpZgVhmiWhnNFc+eranBd6Ui4HqeRBu0oq8tzkcs+
yLaIC7FmBSoc7FKiZjf1Y3mtNAno+Mj3aiSYgUbC1jYIrnvL1I+WHoKIIcDx3GHCD0metMrpu9yQ
4N9r8i+qiqXreznqaKiONcGaJCdcgOopaPRNmuvVc6DrOIFYxpA8dJ5SBE6l2GicK9Z6eJV4PpXY
PEwl6VBNeXdTIkmmX99u78JBoTBn6bO9Vp8I17Lz7LbUpOhYhfiXEStreNC0Wp4glmjVzm2YpuhL
KpK5nmdqyl1rhNxKmgKlSWXLZ9UkoFbkXD8OmdytuVO2VLYKnFIjZXrtinI6qYD00cak5YsZB8p3
GHLDY2ZVxS9NKTGFKodXitTyGuehOaSqhtvGM4Mnimz1l7hWQuD8AULDsRG1fjdJxmRfUQkimZxB
ZN7pqi96dGUGKnV1mjrsuQezjHad3WcWepCc1LkkooHUPfodjjeV66aei5S6boQDIpiaFAMWNKcB
C6lNm/FLlE1G4MAYTBSO65DOR/S5yd1o2/JsWNbanL11NjU7mUXpb1PEEETiagevTW1Nu3nBCVW7
Tsqhf80He/SvtXYqz39sv/88h/7c1N425pjscXhwmIIeJ3NOEi676bS6DFujoj9z7uQC5bHTtvW+
2l5KBL7to3o/zKImmHVFpCUa10Z/hnImnjdyjvfdGct67e7zJ9Le1h//ORaIiZlpwSatLbI4g8Zr
0FodNTR9zfU1VvLObDEy7BIXFKOTPurX03N7itx4DUIFWLK3AshDwjfZFhucH26iU6RvfNd+uNje
/eFs//HTOKr+zACTnUxii/6BlXWitxDEgH9UdtlzEu2Uc7znPkpbTfvMp+lKG/PBf/58Zt6mLf+e
GHxMofzapqZrYvESzCRHxzL34trWtm3rHT1nBXdymFmm0rnkoz4fTv3opf853iLN7vV2kEbUXVfg
WPbGuj558MRfpesgXtt3yi49wfB1QJ+umxPym1uyEt/TafPzQj/NAnH+/rEXaXfPJ2cDfheQvyOv
/WPwdQQ6s+tutWNKPWcVn6Q1ySEkJsmu2ELs2MjH+oYtBDTlzjj+NyQa81v+V2r+/Q9611QYUhOJ
mBfzZm5kHPP13NcUXBtu8Ziczf3nr2GhCPnP4TDb1GxowLjevF10OmbzmmzMObkNuBAnmY12cuZ+
Vorqa/hmO/vnhSHnJ1g8oanJsinrghY1+gvfDtmmlh2ZZTlPOTeQVX4ox237SsPujkZvQdFDuNWW
S6aHvvFCcn5RU/r9uH+OLRYlhxrNSKXljA2gaFvtq0238XestnXPwedqB+FOp3F3sab0wWKntCnP
sgZDt+Vlh2Of57Xet7zU0Ju4ykCKaiRSBhmdPEPBIdok6JgCYqtmvCmj0RXirvSzvWc80F9gxMOX
z1/Bh5sgDR0q/oy2hovh2zegstGoRktHS588SaVK8Ga4n4+gvs2W/72uoPSbtqmYdOwtqyC6YoUh
oAi2E66f+3E7i39ktlXJgfd1i9xhM/fnIuVgAWwANq4fIQfsy6+heym/rXyw3oCXz49LgK4S7b99
2sEThpzSo80ppuMmck2G9Ju3776LfuVdzfyk6ECtPYUeubnUJ/j7OFms9Tdjz7vuH9n8WEdPqkLk
WsHwMfCXOdc7oGGU7I8h9cWNfiP9qK7CJyL/wLG2MzEfDdG2zW5IufebH0Plggfgg8Cmbi1fOAs/
WJSc7nz0WD+pKheXt78to1FelkqDbwF/PtE/aOT1wka9sNEvChp/f3J/rv3FwVIVXVFZ/jz9p9Zp
gTKuZ1uAjiyPg07qv1NK/eAooz8PRJY+3xQxzHj7YGkaDURk7GnIfMUZDMyG2sJJ/lo9a/K6/KJv
VVdzilP83QCU/v3zhf/BumdsgYDZsGij1BcbjLAkLTQkntaugysrs3+WU3MfWhxmTXXh7PpgXb8Z
avGY8uThbZvziU2+re90y/fWrSjg/4xp6mAEKIOcZFv7/Pk+HpTOZZ4NB47lx2SJqdITkyAlo+Mj
lMmlpfI+0A9hIcMZNx4+H21RIv7n4hGKqrJLYY3+Tg7WSRMhLtPZHybXdMutvSZIw48Nes9FeeQH
ARjiSIRnGvaulMkWH4QcqUFu2hpyJBXeoC6nP4tRWk9K/tRMrTtG/Z2dtVSaNOfzp/wtiFjsEib5
bmI/zkSLLtu3C7YfhzBQY4KQTfFF3XYbikAP2k5aJ8/BBgjvDeDKDX4qT0CHXShNn4/+LnHBqLQ7
kLSwhSwb6jJx0UWhDIlrFKv2wDs1DviA3sKwTFba1sn31SE4HC91/H+0KbwZc7EvNkMlokTiBKod
6WbYtNuJM7ilvwL2ADrUS2HOB1sdaR70oPjzzDmfRZQX6DiK9YohVnGNUQQEeC+GnKPKF17kR8vV
pvhPGp6RZHn59ZfWYARdzTg16OsERwgDUH5WKquUXiLywUbzzQ7VoxSCU+a7kejBufAyP9h/OHIN
BUs/Wv/f+XV0STmyxPgFWd/ddKjaOrLVU2u4ETyJtKIFsi0P2gRBQPbogJaoh6HPIzOb4ABuV6Yj
1db2wm/6aPZNMgOaIiO+oAL/dnkrdpskocS1eMZoNPvU2cdYsNJdMjiZE24oQcIKX38+6Af7lI1B
M51XXJhRPC1CnH6Qp66YxxT4elsltmMurqQeiL0Z+/v5WB8+H60eCozBuUt+8flmaZ4ZrGWov1QE
ck2GvGveZKbqfj7MR4/ECtat2VTbFMsgMqpjkRoBcOHK7Gm9Yvv1SweODyx3DJ2T9MK+8D5IVFRd
F5yjuL+wkBZvrdWEqoYjTd2JvQuQPipatPn8gd7PGyOQLVWQhc9638W8FZbZxFkykLWnKKz16Plt
WKH1JQ3Vhw/yxzDq2+UnBmPwpYBhAqs/CDqhs/DH5w/y4QhsLBaHA3G+WIxACyCEjbRXUPxQfIWK
ToHpfzJXXNFkXeHihHrp7UOojTLqjWjxjYEtSp7z2syne00tL7z0hd5sPnBpW5LnLUzGb4z09Ntx
sjhqvdFgnNoZNsoGpj8NWZSrV+HZdvQtytpNhN7MW6Mc3F4SVy6a4N6Nvtw/5dYHeWMyur7qHdOt
X+F9I0ulIerbvylwfz/WYvWpKfKMwPs9VrcJd9qRdozuHsu4aPUDWoubunl3e2nUj5Y8veEaXY0m
UaK2+KiSWrOTuoIX6uGi0PueW3TDWor8C6vlg4iC12grJtEE29K7MC2VIqnN4fqsxnP3xdgqLnqQ
dU3mfeVx0Gr6NnsuHOk8XtU/q3XQ7+vdRfDDPH9vgxpF5aSV2fTpnFX1+aP54+pDvt0j20nlbjYe
k0++IwErsFb1bbW9FE68D/g52y1ueJic2Rj3Lj+OXkh5aDKrfnwA3fu1VCDb5WLr+eEeK0/s2qfH
z7/4DwKYt0MuIooBh4VB2DEcb9Ro8wUDZwK41CvZxTHz7F+8xX6wcHhEQlNF0zQKVovzzKjHIo89
HrGw4z0TTnLKQP8kX5Dwq/P9ZPHWNMumekVqgFzgMuDu+ipLvYFdv8THDbsshx6iEef2G4NWFGf+
/ENXzQ/pUVNWw635oN9a/0SX/f/y5z8MPvf/uvxJB0fRvKl98q//XfvUjL/mi6xhybhTcwpYfAH9
a91QhxR/GbYuTOqhrHyOBxbOP2ufmvKXQfaFOFQQ4muEQf+39qkqf9m/A2L+3tBpszb/ndrnvGn9
uWbEfBdkpyEEIlDQ310gPBmHBc3wUacgBRu0HXDbQ4H0XdWLtW3X2z9m5fbv//GfVYl543g3HIpr
zlvB52AsNm4EkFZQTYSsbaEeAzXazi3wnw+hLK+Cvx/Jnj25LTp4iebfbl4GTMnOs6Ew0Cm7n4Bb
qRvjl4cDXri6GVavguxoS9fp6sAD7i+Mvdw4GZuii8lrne+ivJ23Ywd+0Y5D5iFQKb4G9U3iacjw
iqPnP5bIJESFeOWcSHSz0XRzYejl1y+46OH4yd2B8Tk8Fo8NrB5nTYmhpeyma/C91Q4oW66VTuyG
zrtCH4Z33bdEnc6fD7zc3XiTCInBAwEO4IW+m+7SM3qrV2M6lFIL+7BAczwJjEerttqFV7s8K+ah
qNQT2lp8RwQ6b2c37HQr9VuGqgs6E3HEu1JA9IfycC785BEiuH1XpyhEP3/AD0Yl24qLq0VIrYCI
eDuqTBepmYcRyIjJj2itVdTvMf2ajjfE+z6mXdU+iN6Ufnw+6rsvxUKfhNk6JyKZ2Hevs1QszBpG
P1rLYsqztRop+Q8lLn1x4WYyH3ZvvkjGIdlrqFzxdN7gvEH8cdRPtJXi/pLhJmV5s5TWGdR4lcvZ
EV+ACxP5/pF0ejl0QzbRnmvv7rdGFAizKNW5btzi2vESBL/+3TmbB7DnZJOGoHR57YlVk/YGtILr
SC22WQLnPq3S2vl8kPfrnUHQzZPWmgn7ywlrZStM5JloPSWGjZo0b1aJAbnXVEdxYb2/25xJfQsB
vEEhKiC1tHg3iheTs2vHiN7jlk5rdwK0p9o4dENTpnHs8+f66O0IkGlcUNQPJDumlCmKXuTRuvf1
ez72O2S9//Za43n4jrgK8YLeRdBSr7SFTFsKUuoezzJNquNdD5rvBQHNkLgA0Ou7f/uh+ICYPYst
gyTdYgaHsKgnFJAxTocZ97sm9Xo3zS3vwjAfrAkEI6w71ZzTCMvbcCopml/7FmsC+0odYzoNXaWo
qgsf0PudaKaIkAGam6UMe3l6NnTJNXWIXQk0JNuAeNgq9OcYEqB4O/fRANCih6N3sQ4sQUvM51P5
wWKk8YckBitfJiG0ONoM0xcJJiA843gvxQ+S8YV26POoPX4+zPv9CKdaQQqeYg8FxmXxSbGnzo4H
VHiqWeCuFEdakR+kvO5+1KbCjcSP4iC8sC7fRQzQWUhjKIRcLBOul2/3wLSoVXlsa2xgjBTXzfxF
sWxyXf34guQxP6d+Uu8MM6ovzOgHq0bTbJslA4GDeV2c2GYi114XIWtOusQpFYQXYSlvVcu7cDFY
ftkGgQirH39q3VYorSzeXKRIiM9T3lwx+tKN3465Y6tFfSH2Wb645Sjzr/jzIIlzT0szWgBodlM3
geab6ySfjKOKx7uToA+58NKWs7ccb/77P8bzm77WOlrb1x6duMpxKp/U8v7ztfjhEBqrnVoNRZNl
QqVoCxG2NkOM1fWIfCqF42nD9v98lOXq40EE9CMWPPln/V3JS43jNo4yDNF03e+viOJ6Jy1871ef
xnBs0l6FZJGIfTdpQDeC1g8vBHAfvDghFIr68xegvXvKIRmVrLZGJM41JsatL7k0QeKEkaVIu+38
AsdquYf9flqiAPYxWwYGs9iRLb1HMpp18brHGQizBxRT60HNguesbXun8IbhyjCM5FRE43jBTf2D
1ykolbB7ctuhlL9YMWTeuG2Inommnew73p7dthgy7M7Ttn35/J1+8Mm9GWqe8z8WZwQmRTVidrEp
V78Yo+3C77qwOD+cyD+eZjGRMmKloJ8Ihnvftq7CosQZrmvPtbFvcLdYFRkmaGkorf8HD/b7/kn8
Qyy8GHUK44a+E9LwqkfOdAgsE8XUaF9YJO8+CTZ/XCsUrhTzE/5G2vwxfTTrNZ0UqRXyZ1xjvTB/
prF8XHnC2vlZcFNE8UPXBvgU6Bc2sd+61T/DYSJgcqhkUW3aH0yyNosXV2Lj5wdgt4lTHvvOPI4D
fPlBfU2S8oFJfkRet2nAt6R28vz51L5bnouhF8vT0rxKbusO8wz72TZBCGc/QpAznw/yrmlo+YCL
lRn2bYy4NeAmmuGd6YWuhO0x4uUX2/BKGlFjlD3KVhRiYxvhQaq9fRArHLt6DGnW8y9wO+fl8m66
afq2sIjEGmsZsRs99eGm4UVreKiXQXeou/FQhdmVFsaHVr5U4f9oiudP3yKAkcl7LKa4rH2z1Ube
rmUUV2Hpb0tMXih0XJrk5V18nuQZu0bPu2zRnrXoJLA1SXhdyKtE6PXa68NtFCN5RZ1oTSrGM32j
AV+wVEz7kFBwp/z8HX80qSb1YH6DaVLpWYQzcWj2bd+gmZuCTLQPvl2L3NXSqJxuG1I83l0i6KNy
h6Qr9LvPh36373GBBPPFxkD+g212EWoYE+SBvAGWpA/WlaKmv4RIv38+xLt9bx6CzVuf6/3kzhZP
l+OBkqsDtvdRhw0L6HZ5jLGhaTZ1pTz5UnhuvPHf3fQWQ6pvN4UUaaenY52xblK6jaa4PEzppVjj
3Sm8GGMxc4MlAu7p0zxG863Pdfwdg2NJ/9gKkfml51HMdzsst0qNYINUEehFffkl8DhWkNDQv6oM
TK2NUp2UTRnKI8UhIXfmzSD/tmaRmWBgNdNEe2FhzEbMao/dJlWLPsPqo9F0uOpKiT1t5xv4XA6G
EU93+PB+b0txKBNAw8D1/J+5Rvt9yNe3q1LFPBmeZuINbmLUlEWlI5C+rhphxEfNauWVj7A9lUZj
lRvjC96Wj+0w3MczvV1WvhqdtS3ET296SPG1HjFuGkV2Smj2CAX3/SJcS4V6jvsrSdpW9nejxtkW
41Rkk0eI8Y7A52AVITAu0DrrxQaKAcz/1jEreztFO197LFVs3NJ42+mlE5j5se7qXVaBFhH3Spft
eq86iCBC4og+CDObZK8D8lLk7JBpyjmoqk0rJNdC5k4LzinGwh3h0cagX7wNczen1LxGR5Ovg6A/
itK4zq1g55lPuABfjXp+1ePKCDvj2hjh7yZ6ipNuO6DFxDci77R6TSLqwWvSHR3kgG1Io+BXX8MH
o7Nh60/o6evuOqt3qh0edO+hMX7gc44zUfQoSaaxzyE22IP+QydfIYbwnFoY7OnYNgh1p08cNn5V
4foe4zWJgY8R3cdh86wYmB4AcBNGvVa7r7OZdhaGjtnkK8H2afYzdq1EFq1tDbnDUyecWQlrQ/YO
HoidAe2tVvyKJMmh7Z/rTYa9mZ2ee42ahCHWaBC5Kmercnr0guZQqjhAWhG21eNJaXGK6HFx2s9q
djRw8PGa0BF8g/ZjoK+m8K6vVynt+uXJNg6ttpsZbRF6ZwU7q4LjbaW18XaMruFBqeVLQPOv1WMI
e4U0LBy3kAnqGoHLToncVhJOLfB1R4Nb5VvMKOE/6k7jP2fhzyEB54UxEyq8DUKgVatED2MqHwT4
fDmDb23G24Bmvyl8luLu2cQkqygRTef+xkrxmbcxgljjQplEW5u+6GBliv2AQLx+mClXEQICeaAr
62oSD1inHbGuxNnsSy6fB13ZMK+K+NV71P/sAtjlQbAWLDhjV0nr7bUoeEwbbz3opwkbQ3vXFHc4
425U46wDiterW7O9S6abtkQ7EUluEtrrwA/GTdgVEMhOmqEfVEPaa+pjNPyakIhEeBkoyvep2Cfe
tBmVrRo0m3LKYVI8Ffo9pqQdgB3DMW0sXsPHqMMEPD4J9XESjznlyGF4oOaEtxnBhWEi8XSm8QFo
M9rxGJDuKfX3PVcLu3quW4K7zlqpXntQ/O5GMemEaIx6b/ngi3Aa7lIXkPQqHfdJ+HU21pOnfdah
y6Dr8zaEXVl5sKKPgfXdVO977UVSYONCwQCrZWXiSDmDC31tP+ety/gqvq/WjRLhRFxdGW23CcjC
6/xJvgoK3W15Mxibdsh0AU+lbtRu08iNxAPKa/0hAUwVvHT6RrdPaXM9qAcuLhri5XIgKZduBv1K
YKImda9y35ar0kOMpdjeDzpoUNeMrxmGabQ8Ps2uFo2MajQR/eQmgOi4xTq6VXe3I6E1eMQiA/aG
HKnRmhGjicnR+KCHqr0eo2ZbaxiYg3BIpvhnZyUYTvLlhqjSh25EuZYaiGWDXRvrT+0k8KbyDnpA
W7g1eGcbW/E0KW/UhC8ul40zIi63DOzrzpMAjISA5OYfbATGtmzM2fqaZiNxFQfGo9Gi9JfRUI6q
slZpx7AHfws+YuXlklt11YsooA0l+oENZQ+IaxUp31pVd/x02NeZvYvq69yTb3C6SGCJaZGr8ubz
6RC2N8JaS3h6xw9kXHxbY30/VMqdabkWANdgZ2IaOzscon+SOzexHwvc1Pqjh3lm4uovse5WaN9D
vIadLNhl3llN2aah3jQ/lJrFFB+L7JTFDudEqJ+t6gkIgYSb50seuWP6iNW7Ql6Q1M9oxEh0DsRn
q4CzKknRu+7EsC5r+nWup/7IUrPQ+9YbyTxW0BcQ8wwYUdf0HEioj9Nx62sNHPOvRph89/3mXu+7
a797bfgZBRF052MTUpdnZexPqpdue3u80Zq8WFeTv9J71UagrLsSbiik78IvRVq7XSLfN2LcjEZI
aghWFf4qHF1B99jGV2ozOviy76x05uSd8v6LFj/F8VdPOdfiZAw/i3wbG1u72zXhtps3u9tuckI2
R4nusv5xGFnkJXZfseNxJvbWc63vAInYyc+UDAQYdyn+2dpn0f3wAly2owdgDYPthP4xDr+FyjHJ
kP2G+A2HX33ri4b3tApfjbbcmVI2/Qow97B+GfF2Eg4nGqK5xqVxIvOfKTes4uBOnlyhXUv1fQFI
QQeKoLt5sfKsddL/ohjpGfkmr8pb238uBtkNZn7n9NQr18KuAOb5R263mziyrrIcKTo6Qvg13UOW
DTQh6iz5zoy/J0AX6z7bVKGOUl0jr6Li/0dhoyy1Ux+FjtI9QQHftGH91fDv9BkA1pon08LPWyJa
L7/S6ugoPTKO+KxG486Uq3nd5n25TfIbLd/HWDDayOAxWa0bOgryez0Fv0kqg5rvo1dIT6ruX/eD
cgcPQ7ZfZAVTwBOGovC59J2ChDQvHkuLkiTAPKxab+w+ONRl9Jg14W2k2sfITvfjeG4a9nE4RCNv
5dE2m+sqB8g5KvdCNrGeUb71KQSBZnJG/M/sytgPk8lOa6yt8iVVd5rFZd27zsb7QdhrU7spcX8V
YYqXyMGGzdOT90983t9obdLkZ4dcHoU760rD4uZU+18TeWdKUBHdwnNLqdxgx7zL0nsh0XHbg9Qq
v9XTtVI89trJyF68tAPPP21CFelLb+HLzD4S5deVEu6Mjs4W/bspT04v2bx4HNr7Y5N+8RDYwzSg
QLxNyqvJciPpvve+2iQ2Rgxs2qHa5PmEJQ7UBFncpBMkn27wgWMo+xHlvwFuLVLwvYYWEKRABWs2
oUnb9sEpxvNahlJaa/VNngy72OfAKYpdFPTs5+C443gbipyGKf0eMrKL1TfIz9lPFJ8XgiLvW2Vg
JiWl5cbCfaBPlX0rG5t+jlWYsZwQoRaHRgWRexCNvIn7F63HqCEMj6Onb4MSkFvBBjEqjiKgQo7x
vTYR7badU6EzTIfsqzHhJInH3BVZ3LtAPFnlvTQpMG9iV4HBKLchjq3+XWX1294Qr23wBaJdXhyn
RN+Mkn3VpAIwoHqSvH7bBvLeb3/kobHXvZM09BvchiH41N+i/Oz35nMSHFEc3ieU+dpxPgRwpK9o
8FfWhBMIHr9o2D0ELSQF5NIrbEzPQ205ihmyrzwG3eTmUv04+pqryjgw968THjRWUq8a/JvVF+TD
gVneBZbvhISjOq5H5IAPiXwtioeZqqO1AfQlH3CpPbWrlF1ULbONZwOtFUn3zbKaaeV3yt3Yv3RV
u2/Flew5GqcdLluw5HRuYnI8DcQ0XCgmiV+mFjbtWN7okJoxHtqeU103Js+t6ilzY5HbvOaG8BY9
5z21p87Nwyo76bEvrxDdlqveS+ybzkzzgxLj95Q25jGLtKOch6oz2XbvTDGsVVOHgoL5rGcQVtiV
ei9P8smKGmMjgnATjsIJjTTdcmtw1cp/Kkb02FYCRCx7ipkMM5BvcrPbZ2BC0li6rZvkWlPUxslt
w3qyQrvfxZSZVVhA2L6vM/VqUFggpnTDMuRDbNSDOVinbuZZYj8GV+O2hM9YWdFVBXnSzx789qdd
CIommFXGbhM+9fUhG07RoHLJcUMgI820TzkeC3FC834lgVkcMuo4UX4Ug7WKC/GMMuHBwieGjPSm
0m6H1oOKa2Ct8TjlcJpG1LsZvM/C5D6X3ylJdl/VL7r+mhc7L+mu/MHHO36HoSxNDiagQ0zfacLo
zMehTTZFjN9UWq+Npt/INWeHdWtJ0CJYZQWGkZpfrJuR64cNf5j1NNo7zeg4crgtFuoXP8f3zB/W
6ag+8Mk+p0nlBpEMfci2z7ad3SSAd0rCEtvPv1dBBx56tuga1jjMt1Gyyj16VDHaraz8psUEruDk
lQBf6r1bR6dR6dZd7K1HEv5SbG2q9srqv6V0neeQQ3LpVgNwZdoFItKniF2068iIQeIxQBbJM7mb
+0Fo3+fywSuaq9QwdjiMbdLSOCjZ1Rhz7N0MMeZl1a2WIpbDG0+HbiyRipOqH1VfHe263YchCd3G
d4Kcu0vg73G9hS0bb9GJc50hdW0Y91IXwnKNStfskkMbxtXLMEnfFVvBksKAWYVHSyrK7Wy6O9BB
x2bupBifqF7uJsN06xm8EyOdHqps/OVDpBGPyJvz+KhatzZufjJnpK5fQcMk+PlZEMeqhGKsCMuY
4Rr6ysRyzi6cnK0ijiu3ME+jzx0i3M7H/OjfZ8ldLuQd76GPtVXUViuRBUC7NhCsMNMrkhvD/yLU
L1OPE/pt559V6tpR2G2n1v/hJSAaCf9SP3ASSB40ywTVadCJlbkMl8nWhLWVZXt/2oIFGqNkRwYO
0S0u6hacnpZGBnDken8acih6/nVc7QfDlcszdzGR7ujeN0CJ1XOz0zPozG2J1AcuLchUZU2YldVX
urJXkwf4Up29VwhQ8VIfCfL0dt95ndMou8ibMLUfXpCdK86Ugg9mSTuxpAL++sKtIZc2enPoxLa2
gMfKRb0usxPecQMrawVCdrazDeAwWUzTr6LCBgLPVM0omG6BKbm+rmaazNBtjOAQtLeR5ICg6aAs
KlxbM/55IhuQKdatefRCnlXjUruZ6OwdH9EVOUHwM7TAAFPpu/a8L5P0U8H7YFxZwRYyap9cVynW
jfkLNkarGhVf+FPK12Z4rXE1laZnjHZq7p8moe1wjLMQ5PHBqm5l77qB7VLjDy26u6Z9lgiCKdQc
5SQ90oh1F8G1yWDgcmPNyPA0EN/Lp96QDxLkHg8wohS+Sul9TzImscdD3Oyq9mUkEQMgzJPWmvpQ
yeyf+BKjIa+9b6Mh7cqK9hr61+nKpbl8Ph918gDgkUYXj0E/wZIMNE4DRIYuURIp04TGCBB7CGMY
oMgpU6oDmOEQY6apfKh99q0ezB3CgvvWWk/xC4xbsGU1GSFM4SNIWrULC2AVcUOyuZkLhcN24/s4
Ap+j8bbnO+mt42CQox+cpiUeIvrZjMCJa/0wpCrdGcTzUY9mRLuWq/yYdUSj+V1uRXCVa5mgkKxA
zK30sbdlRq0eJrncePro6ID4JCGtSu2hkA96Lq+Bma70rHFM0Ww0P9uElk6iQ7hJX66S8Grwq/Wg
bH0V0j2rOmo5jWsuOpri0Fsn8pvKPvhacVKVH7F30kqsawsCo65YdTEWK0bX7otBOHHm/Sik5tdg
K/t8SveSDHirrXQ2x68DJhiYih9FmzmKobJzG7RYh9cSrUKyDNl4ZrEpIwkMTHozrvp2hgR938kv
MQhLr75uq/TQlc+Nera1cVX6/j4h8RyFr8I/1VV9S7jGI47OMIFUi/37Ko8wTS+PaeKT3kpAtM1f
i76uLYzZcRMd1vgRcZPzrHbdKsT/tl2FUK0g/7eWEV01+Mvw0OHkpGHdmqtUnpARpg25sd6jvk7y
W//e2sRejjoaY72quaidE2PUvuqFID9Qh+EEoFLpvAfFAqob+Sqcds8qv/UqiTSJf+j23Uuvgqlo
qhQ6YDYNgg2i9OW7IpN0fIvGHMZ03ZUJG/YkfauyJq3+D2Vnshy5sWXbXyl7c5Shbwb1BgEg+ggG
GSSD5ARGZpLoW0f/9W9BVfVMomSZJrsaXCkbEIDD/TT7rO0O6XIucc/FZQrjgdN7jCXcBQZWY6b1
8k5oUXqI7QSISFhIOGJntd6sA4EfgWTQL7BwhadYS8NyZTVKVm5FrFKJNJvkzXCS+WCnloWwVx7B
QclhvdUUM3uS4tEsdiLSq2s+muWF6my5oNWwJhe4uMPAMNQHGW3rvhsEJu89Qgm/rMWwkcKm9utO
nZ51NZ2oZqnak8g79XGwle5HnlvFZ+cESneNB7YTN4B5zAzsXKQfdhhX+yaqIlAi8CC8UGqydwVP
52w7Rx1xTW0wYCV3gKuVklZTG/NewWwTrXr9mCq+VvMWPZpztcNO0dSvphWLzSyoOw6TlKPIaIsX
s+/ls8Cz4BIWZb8NEGBfm56Zodig1NqUqU0NoDEUyntGMLq4zbf3pREz+yhJaOktJj1fE4qox8hU
KT62cV6cDUc0DhU/HNkBs3J0mczcDSusxzEMxk6IvG5x1Ya/MPwoGiAvq6HTGNPK25jKeJ8N5XPc
60DgZVw6IZYlTbeX7SAmYsu0+2yqaxx/8/GSa2r5ZsMpFp69ELnbzNE+c0NzKKLirN2dejEbybqa
h4SlX6SQs0aVYxSlw9j52IkTGamhMjJ1lxT9eSptNjarbZWHOlW0U6dYFfOzOiZW6kjKXzVTem8S
O+07U5JWiqSld7KUWnz60wwxYFBCqo2D5poWp+gsqeItbBUZF/ahfrdFEB2jJrEW/9TSoV6QycOz
qGfG/GMDJ7h+tOXNTA2LMqvO1pwPcvcYWGPmD3LTvFnLyFYyZOwYQ2qPD5Uo/jgEo+YsVan+czRi
wEcgvE9aUTiLAqfU2TK7baKNK8WATJ6iQrCKLKdsi/jP6xqces51odZ4ENc6wWPNsLq60dWIRL9r
oTABtK3mYtdmGZ7kQZx0+ao3wj6Aw9RD7u+byKp2NTIgb8ot6Hn93CzXtBIn2RPM5dVrrvSluBq9
lOOPAtN0n6pVyU4yzNqpTGUqfzJmwVgJVIbISGFJyEaTY4KEPT9andX/mLsR6/c+KwwJWJI99Ote
0zHvjhLzZKdl/CKn8PeSYircHCcqihKa7styTmRoJr3EPouGzjU6kmgjDUyQu+Tjz/ZQ1xt7qpi5
Kjj5Dr2psHMqTSEAEhR1vYOyVBJuVBj6uvSSZbwQ5IAqFrbq9n0X5/VPkOD5tQkk7RSHCRUYgyoI
K6BgirCHYCqz2m91P1F2SyAZU3cKR+0KZcfaMhITz27kUCxXYCGsJy2lATGGsRa49hDOXw1iitpV
J0tZNzDg7vIxNIQnTMmiI9Bk1Q81NfN4LRRS47aHQiSaB7xL+ielNV/UrsEvY1HZgNhqjkFWYf6u
Q7YXEZWAcezWYalUaKgj1TftLr0bwC+Zpw4XL5s8MieL6WaadK6Z0dxwwrAi+WkJ7OXqg9nO+gcJ
drZuOqbWYL6PH3JLlXZsNdikLZKo+3ZWQccn0GNVQRXdjOJuMxa4R9V5oU5HA8PoR+IzugP1XHD0
J0pdRZ7oFGqUhjm82IPcaytnEuJZ5t3jVNhTQKzbuXUZGSXESPvaYqOZM8IphM7nuZeb16zJEIlM
chutKb/QRIgmY1ubreQ2sKrcWLUm1je5VuUUY+Ri64J5RS3qCkMGEX9Ms5OcrTou7sOx4Exs2l55
0rQMlCqc3wczmyLbjQKQf1GUNbJrS3n4Rp9uvEVllBA9R0uRrRuluxRNx0a1pOihtlPS0yapLgWm
Ll5SFdMHYoya/vUsX3qoRzOFKhzznErYb1LjxO9KoHXrEsISe64iTW+D1pcUVesyIWUfUtnZd2PQ
a26gtoU/izD3Ws0sqAoi8VFbEIEcbIFU8KBC+yRXgPzojFdztk7zsvksgFC3OzXhzXlNYRFzJO1c
9LTeOu1BneqGMqg5XnNdD67GDCeqwabExbDGJjDKMWCcqjp8LizqTlXdQedJQnb53FFfjBQTcYiE
eMQ4mf6QDEuArodqg6lzXg4DJj+E2uqhlnS8L/uaCTeuPRovoRFneAaByVBWsc2QpNeB5GhBWZoy
xhIISPAdLc3cPKtGmtUHrcLAemU3/cRwntEZi4dzNFOKbRstPguE6+Uln6wAamTa60H9zlO3Cr/t
UapQle6nzEtU6Fdnp4kCeTflgdHcKbqogp2NeqxyU1zY6pMFlAcISxgv/FotTFpSBjkRBYSMOp/N
dFXUGnqnVir6nrqoDTW1I6IBvkpLMd0GKGkZfoyzqolyvwsrc6HhooBGIGFMs/U2RaX23gt5n07k
Wcr83kI6Mhk78uqubHLXDsPxo9ejPnJ5JukPUWfKs1aq3SUTjnhBl2SdEllVcWjLL6PpdLsmUtiA
U7aS50BxxGVso8/WwmAbYuBGaziu8jjClyxgMDNtdX2bWoF2tnO9eQu1OgGsTmEEGZHYTBGZCafY
TWkInvAEYsOQzWaTOMVZaNQ5qNM8Je3wNSfwOYKBpUqoBX/Uy0zrRZaLdSyMY6MDL+ratVpT/TSH
6r2UqtHX5AFULB4bK4AYBSemvUlJ/HP65DHugaZEEJerDRGhqW6MqSvWGicQGO1g3DgylbOpiGys
oMTTEMyuI0x/EvpnCZuNzlG7t4TUgCaDAG8QvMFnsKiT19hk0dxZZ/NrUbONOcA3mxyB3GaMp2Or
P42GRDs2cXsRe0Oo0fEo74q88oNmhvOOIUkTUVjqH0YQnUJ7RPO9ybtjS4iuDtUWjtnWSuN7mN9u
m4Vrk9NwIegFcXMJo61QsL8avrrYvpdrxe+mR7CzL6hVKWgxkgiczurzjUHXRn2eu+6gKtom1eV3
J7mbOnlj0UEtac9XpebT2Pspxq2tUWWGOWFN0sMQpNiO9Vs0nCu9JSrSDhHGLkoHOXfA4yPZyNW4
d9rmGkfNfiAes2ogr1LLNOCPSQ7vGLdYlzOQhQ4YSDdthl7bxorwjGSgZErKhsid7BlIy2zuTXXp
thN/SPjImLaftt2LHaRehQfMGCpbs7rRexqrnPZu/CMU1JetkOcaY6ag26tgjM9BjLxEbb2QNxcx
LDhj2dPwu1rPHCN/sPZO3u3NsibXDfay5fgpxhfB2Q66tTIRclgavWHHvrJRbSUbz6IqoXQHqC+k
dez4jcK3O/QnS01vKvLPNP6pAVHKqKiJwhex9qEVja/Q1rG5rJOsaQo99eI2mvW93B/ZYhFu0dEf
Uj9JCV5t6TEbgTS2T4svCnC9lZadIsdYEH6vADdXfSCv7Uq7D+k1mioMRKs6dl3haqBWeyh3kWaA
s1XwNohRzld+59DQ1g2/iW6zgNnOtOZiMoVznNTdQjwI5GI+Ue3YdKmMTxukxeI60zOslrLXJPsF
6ic6h23kADwpICJ2G6PRjvG8dvKHJrrrC6+Vn+FEuqn8SKTqFd2lJEHWGVyc+cAzZh96w7cADpvD
qZraVWhCMm5T6rLvTUZihd9VGa5DA5sdZiVy89YCpde1zBuaH1NJpbkmiw1XChOPLecbVENvGh4N
ZmeD+aRLlAjjaxLzFaWzW3eDGxn4OGf9touJSpRhXYH6myQavLMN1rJQcdoS8a00LE8GiJ2J2ZWV
W2zduvlWwn3L7udiAKLZvc0KNoZ18KoNQ8PHHX2psb5qA3pdVHDGKSbv9aP21bEeB9Kgdjq32a7v
33s79bQ58+XuVGHVlKrqXcciUlT9NI+Ml5Veq/vSJPOZiUtf4F2pl27M70iHS9S99umzpM4ozU5d
tgftqGhfY9jS5Ax8pz2GVX0fkadAfVypWsyGoHhUV/A/SyDto+KhpY0CxpluM/1JICqrKrgOC9YL
8TPRqFvmWBrYPUFKRt0W4zQJ45xjSYucHhhbamm99Jp8UWBX1FrtWVP5jIvfJtM7GO+06OFmGjc7
ulnhVeTnJRUUfPBColNKh6vTIdXfrBGvj73Sts9JKVZE8SfhBNexTT5SU/00Y8aUtNFNzUOlMnNB
ZqctRFJvlpGaXJafuYzXCr9kFzEWQTHBDU8xXccmPUbnYGVvkbTNyi+t/SxFDTIZuwb1VcH0cD5J
zdWxXpDrBc5OHvaqfezzw+Qc01RsQgSpXaevC0wTQvkyzNc2ueEy+zOOcleKlvH6SWBjiLuFX2Iv
UN2o2ur1qe/qRQTSh8eYlHEqT5r9Koxzkza+FnuVRZUYWzAtum+pOrLbKWF46pCdp9mXKghnRnXb
MyZQYRCAlGcnpXeMbm6Ip7dq/zENO2cY3d4c1hZRp5k5BGKYFu1N8qMypAx1G3KSBsajPjoC4MAc
aRAidwLPXYSS72hfETLEqFQ8ep8npd4PJXWtAltQieCB8ne/+D2o7DzxXdvvZXxU7bFf1eQ4c7Br
2ZXk+qkY0ztKxIH+FE/WI2TPdRV9yCwVNdz29kyd1UTbtNHMwM2Reckt9VbH6XA4e030kzo4uwEQ
vCkcoAWCphThUQLUrtR+tonpKqbf4y9uOuleM6q1Yt7NMOud8JBP8Q61zZ011+8kPkRoBREbG3ao
ulZINp0VFPI4XSk0Yn6ijfMeWuK+ID7UB52GKF1fS4bOkGZrS59+qEazzxbnqg7/F9QrcexQQ/qq
s0uq4P4gnhja8znVj7Gpf0kOOH98nUxtM8s3oBuYyZY7SWNcX8ICiOAmsSN8FVpfkkIgedra6Lq9
Y2dnY2q9hh8N5/oVJFMvXPYwrF4tNdpE0LLZ/qlT6PotU5qHjJhFaFQABEA2iy4bLZgssvZZne7C
CPkXgaimVb62GEsWJeFlfqql+TOlfJ407Kf5i9AekH36avAJsshzWMaMGHpmq7yr+dIekw5Bbm2K
8Tw318Ay1npHx4HsKMepcDIf51a/R8P1nOrvCYeXiH0Nx9xeVjzItl4qESLqRCuDeJ7z9z4hPCSK
7jsqo23txYl8lBwdHyqdDpK86QeVlMXIiWAiGv5xPBq83P5Rm5DMVfa9qejYR2amQGmWwovXz7rh
+BlxpR5MNHa1bZhBvK9TTBOvcvfexSgK8ESc8JQv4nuBQwPk2DU19UM/R7dEVta1Em5sNdpW9kPS
5NtgZmMbISQq7X42GKmixOAaLWYjY7TP5ZymXQQ6+KPvUK1se3x7pnmikPFkcjYbZFoq8mT8N2qu
yE2aprTpOw5KYi35Mlcm0cYn1BlcCd5DnbTkIgt6B2LGZ1zCAbA8a5ieME9yFNl1MoZDLNp1MyCy
W7wy2mwjYMUU0sGWn/rheSqMQzJl4UZqJOJWvrx2paXkKrI24X84c7iKfdbDm8zJcTusXSwl30eW
9JTF6l6OUnFh8sFckWGStTRx4811gvOoQ3pLNaH2J7mBFax/xDi64LY2A3zmc7eXavfGosa7Ky7Y
oo7rIfK6a3fAggX8Gj4hysXimIr27b1IT05CNuGH+jYkPhBXZa1Jq+RIV9OVE98Gwz+wzn0cCySJ
b3aPBamCCHkJac9ltyGKnQ6JdcyeaEuk0la6WfaT+hW8mpMn32Q0YTcdU9pnYa5SuPAVB5ZXr+H1
q6vJ56sf7kcPRdkT91vtJVDErQd6hIou8L321LUwh1fgaRZYby9QNvT3kb4NepfOFaFufwZRdsQh
ZY1d6yXFOwkpy2reqhC10mPwI8f//BErDYL8DtnXWmPLv8wvxq51+z05U83vRJtQY74KrNljKHlb
lm5HhXArznQMCM6OOD7KKATd4l56EVeiGjRV6Wpe28+5esgxbTwwdl9v+7tC34XJmbpYAgsO+UG7
VxNAgglWfslH0qyMJwuHjnV0iDgXtS8rv7KWmHGk1BuiOsSF97G6xPtwGVR4sPbFvvsYIK4hDCEk
U5MjldqJDiN72boA4sfjtkDCiPfCIzPbFV50I4rjk4g2gLZqv73hORA+sUxody2H4oiT0E6lIigw
3O7ooTbNlzO+l8ZnE1yt6U1xrkK8OPOp4BIoi7K16uw6HCtzr6bx2mwBYZMjWWDN6XOZ3mjsRfCJ
+eYi81oTHCDknWkzds+j6VFcMsSKJhmdlYrTUaPIhmSSPmC0k3WX0tmIlmbe0kWQx3U7HJMOSWi5
rj2ublMrWgsCQeexoJBr+TLlDmz/Vjn2OzWjfq6SXmj/W9EKySa6V0M9ELNbCV1GPoFNeGj84FFC
LOkHJB8POXfiMVPDzG//aDxohxnbhg8t4gRgr1+FT8aXBTWd7qorAWQUK3MTe/16PNLjiV3H+kNo
do2ggPAWqscCFfvcLu8EqxkXA5iUaQS+HXQt6Gf2Y7HtrzXnff7TEsd6OZvdulxlI5vIFl/MtLor
aBzweNIQt46zWd7F6P5Q/wL99eIRThn6z4/A2tCMH8aNIBJNXCon2MTNxZYo/ZCjqyWLJnoNHxDi
yL0/Phhbbb40itfHGyS+4Q0uexi73dXYVPtxj8ibCEWw1hF0gmPksOYfLV7Lz+YT7JQXFsx4+MNo
ylVuo03ge6QnYXKAt6uB7Lm6tsjL213yI8LRliRuGSwBLPoohR7YgOynnOxqZDTKfWO/NxqEdD9M
3fKDItz0qcRr7TXPX8pX+4rsX74fsFXOT1p/ygY3xr682LSLnZCr5r49rmbMrcQhS/yE+4Qn9hld
2OZxmBkguyNIP4vpzX4KZ9ecV8Gpav059PiT/IEZY7bSEzfjztFW2p3qGxtGNY7sI4TcFBokyOE+
Cwm3ChJ3TEtqQto1LjnchWoezPQaiA8T3Q6gVq4XS2sq0yuz5aTEc2i1NNN+JtKyQ4BcfyClCFi1
zlmv1+bgBcFRQ1mkPLbNTpZfIwzmhF+zD9L9zDD9wFl147Sug75mJPJWy5V2mfp1pKz0Z24G5XON
JoIxYNZVfaECKcRaPVmvJA7IyyHE2x/NmSDsYZr3IbVFAlTsaZFraWcrv2RogFmRgekbGBrk0Q8S
X+YPu2GHdVSGV5vxZcxvzvTWlmfDPjsYhrSvkYm2Pn8vw43jQcBHPjat+i3OJsMnbXuNf+7G0/CO
zI+7rvxsP3/MLWOhLm0NaSvLq/RVupcP6SV/FvcxKq/P4MI+1O4bFte0XyoW8kq9xZnbc6Dyp7DH
WnGWUC8WRO4MnHAofODLQAUE/XIjtoNzrap7GRPofk1sAxTyqjD6MmBDvTJO6gFn1p7/CKPZ4hW5
NEHYlZ4lXFa26kF7xV+VnvbWtHYRbTjaLp3XI3Ed79r8S17rFOQe2j02YSz+ft7NyWNbUbB6wDOQ
e5TeyxPfxqtqPjkHHTdcdgi2aOGiAx0mH/806xheqUVKP62jSXy1n7UjQosGM74921V/3yb3PUbX
TMBlaEuhCyxvk9Y1nbi9FXD8nmbqqSZ2Ljs9vg13M4BabBhjT5/IyVfaGS/tNb9e7VIfXwuxD+/i
kGhvJT7m2/SeyrvuZA+u+TNXvDHZjflnxQNUWZFk7w4rNOhuFftHnxauXD7JHPll72NpiO+vVu5b
W3UHdBZJhzG3H2wz+cTQb4LE41HaNWvNk/fWtnOZiE+STTD8RFKigQ/GTafdGJtmw0zr0XlF1Uem
2f+s0COoj/pJ7MRL+DN4T1H7HaU3WvoMvK70t8QnZ6kUV3qWset1VmyCk4RH0AFBE1MhP4Yfg7M3
1F36mOxxX8/cwg9v2jMHezeeW4Jb2UXsgcHDmyPta2KnH3R1xWvh2UTWHlXVA4/zpafG7NLGYj7E
x2cp3Ya3+MHCO7S6mNTO7vgFeIxLYnmIFz3sKpp3U+cTKoxbNEj9y7yZ/DrfzT/Mc/MzfhNH6YJ2
k1o2p8XR4WhNhnW9jS6cq/focc9kpNrNecif5SfzxTknucvfz//iFWfxi/pKSayX74jHpmDJodCF
GGsnuNjaA0CnuvctjbTqkUREdZ5z+dC3TwUSTqd/6429kd7j55EU58XbXLKuHVk7OGOS8xW8ask+
F0PlmS9KtaqNDdr+cd4MwPRVL6UoVlxIFOqw8wo9xmcDgX66ocd4P8ZHWsCwJ9wyYlDjTiHADbuj
ZR5mZ1tqb0vZuI8ORsRTYyiGhOWzG3rZG1o+lrC7K3Pq+KbzJRYdncVAQxRyAIHdBbFbBD9tFdOg
WJtC5Gz6RZP7FzkydvDQDiBf2eeJCfA9QVBQbsP6SWPPFoV5jqVPBRb3bLOSDG0dOOZ6cIIbjbaV
uBWLUgShrrk2EM/1Kd1T22ew9SvkL9QpoZQBvPQJVrs9+g2nceQL5zI1B2u4xmQZGDk4mzYcV5xC
zccijJxJQViM+mYA9dA8SeOZWRg6Pw2SiJ5v9KAy1NwzV7QrjH1UXopbLHOCoxP/CqkQyHiqDTdy
i7RfIQkkxI6CDUo/rViPLADVwsC7XklDsi86BKbtTtQYNNOW45gN7pryLrTPCerJbp8Kf27/eJmB
p16rnynLZ/SjYoPUh7Syg8uakxCAKI8wL0WMEPo96TNGVpnw5EVelj5oiMrJHJWnlvvuXQmud0fV
YYVzif6gaexbfvPS3LfdngOo02yf0Vl3sfjKmZYKLmlm36k8KNIc3ZM/xAsp3NS89Ood8c0wXar6
0iGdpmoh3gzAgMrBfIIHLKunykbncXQ+J80VNzSe9NArpLWvDX1iXVunEtuzeawpPVZWdLCL16HL
dopoVmmmfdSIvjQaEco7W2sX43j2pbHHU8FeRheKB10642iH8w5VpVv5rnf+MOzmYl8iVrNRBFY5
Yqi4Oen4lfUSec4TJtWwQZ5iXkdaNSTDjDWN60VgY7ht9VojezDvU/JiXAtfTcefPvnqJVjvDrRf
pfbmN44sm+3Q3iWcSEC5V0Oc7yJmHcSqc56wj3HqzeI5To7Wo9SKOEWxWYRb7mQ+t6Bnn0Lb4b/p
0DwvSTaxyImpSzT4YNVJ546jp4uD3v4xuxTh1rfS7HUgXbJ4UysbpwaZtxqcl3LeLF1j7A2nJzJ8
il0yas3bXNDe9KRKcnO92NSs6pYJobrzQouVTdFZ6ugZ2BRB66tVZu5IwdTI8SVKygBvy+pu1OJD
Wg7MBFHFrbSs9YzCovmi4Q2nH5pekRgH66rDFMXKOiJSmaM0Okp257wYUoKEn7mrTKZ91wb71NEo
GHERhEOx7hBI0pxnuAytZGfZ00FFz96PQjpYomsTzr/a+mhwNUMFEL+nbdKuHSzhooihN4wB7fug
rWNj22Yoej0GGigL1rZCERNAOovcNOBf1WM7v4o+DF7HREVzHqKVZN0H930fZxt82YcdwqD2Jcij
ap8FanYZEI//jCpbXXdzGT/lc0/S0Q/9vVIN2QaICIpO2Zj3xoS4JIvN4jSbwbhTNPk+CSmXpUZS
vegxjupySgcIGbdFlxMs1jgdzFwp8KUTbAK5AXIB9Igy3Rl1Tmlj6CTtKOFePpIOhMYmgPj0GA1U
GJyI2ScB4YOEIhwmQrBUaH5cIA/xR3oWaC50Yk2JwUNhFj09ZQXFoGpnrOm4j6d7NeQ8mfvFzgiv
oMfakrIXvARCL4wTlKKJWXTlE9ZQdKciSvkmQz7tEM0/u9TCaxlN0s5kosWTlFJCoJsYhJiFQE6G
whOyXP2Vj3hvU0ctkKCmVcFEQy3X+3aQ9W1i5PlptBjLoNWRtOVW6TC7426AO65Ma35NYwrJyTxo
hxLfuwB1XVhtUWjzSUVqWPHvtKjKiOZZaYpsM9uBQk4z9LfOXJhjNsuAahiBSEJB0jQaihcBVdbY
ok+2GAItqxx7eS8WY+dh2EoSV0WWb7cZIw9dRlIoiukzHBiJxPzRPIq4UjHqU8ReHSMmLROlDTaV
RnGlDfJFi4UgK85aG4X6JD+IwSAoinW7ZsNpGmfJNSQqmJpSTURosdmNLwIZQ3sXqlqNFZaaY9es
gp2xUMxrOIqixHGHnuwvMjVxK3tFf1IkA6VbX1oj3ak4rL2sCRDL1pW5MdO8XmraevPTbhgplAJ9
+CiVQmIXGDOm+XtRnrveaI8pU13PWpvYJO0aHWvcc5F2qu1cHaW4Ij/typ5PsbLs0PHUMMvJjHWV
QYtJN8m3o8CR3rNxcsRbpY55esEpzMRxnpkB+RCWeefsgsLonMPYWEhfI6dTzGeTEr70UMtGYax6
hwris8ZjJ2SsI8y51HqqnH1dO138w5pGqj65Y/UqAXEWTDWkhYKebWBnkkwoXFR2n7NJKMzX5ZGp
ZOsZhVx0TBybIyPK7WWhl4kmRz+DrmYqYA66tHul5UYrfcWP5ixha6QnjA8hspJuBWQTm+2okY3z
FIDjpcdDBXSfOUVfbnXcT8tnR1qGdfMgnY23mbOOMzQt+3mjZTWHfRQqCISYxOrKrD7ZxTwQwSo9
ChDWW5rpRjBROZhHlai+BHIot69DrOla8SNjfSsKDR1aV7ayLlprUEdnDSXfMBkqUgZhbvQsHRgr
s8bpESp1g6+iAsIqzAqPYauY2ej1XGfT9tcD9d9xAdZCJYUqBXCbXRZE8V+n2/u8lpDPLCnQcBtL
9LCI2QIEDMX86OiXX1/r+9j5ci2apgDzF+uKv8Hc1bFuHR29FWNnAvvOCXNpoy7e0tR4nJU+9yJm
PNHj5ux+5HS/vvZ3NsEf1zb+sBEBPibjGfgXJksEKZvh2qnBajYjA2nD9CxJuvgNuuT7HP9yFQPS
GAIHdD9/e5phK3G2YqvndmrCDheG/oyavQydchdH4+/YQf90T8ZCtAD04CDP+AZDqDRNLoIB0ESH
PM0hE+5y8zeP7Z9uyJTh88KUtBbu4l8fW6/nBVQzHhu2oLp96MmYM/YGa/wd9l1Zftg/w0CWR4fg
FOi7rRv832/slSpT9VxFg0kULfu6hVWnSv1GLjehbulrox92RH4ryzLFfcoJmojJ//UK+YdbNQj+
YWcAXtbJRP56q8mIGaONETMJuExnemYCwA8FOQClq19f6R++AwP+yGI5aemQZr49VNlKphCYZ+P2
L8uMwFy+1tnBkDdo19a2sTOV8t+/RUwbuDlWBPTV77cWNyji5EBp3ExEWN+ibb6hu2VEUy2wD+6l
32Ge/mFhAqmDKGvS9tHZXv76KNGuxv08s2o4q5gqlzuS2Hj764f4z9fA8kEFF6ca8rfXZQQMxYzo
j13LJGcuERsg8mE++tdXUb7BXIDe6QvUBAIYGxfX+nYr5Tybk6qXQGMIeaqSyUEzOCtpxRjRqaBP
VVIwmp21HKm/ub/vtBq+B/ymYBFBiENq/J3N2zECB9OCdyYBdmBCOla/Im70N7e3/Pjfvjquwlas
QcUBBPyNidPKjWxXydL4cRgYzqKXIDJuNUIKZeh3tpN5M3mfJJhcRMiOfAMJRiTocA6boOU4w3Ix
yRNE6emEHXqd3v36x/uHT5LtANoguBfw/Pa3DS5COYkKHeuhoFHyLaq40eunqtgVFaJSqezr3zzz
729bXXAoqmJaNOcAo7Kq/rpwgbLSiKz5MjkvkDBT+8hRCyi0gCc68AxXmo10l1gK4+R0Pn59s39f
0LrMOsN9SMeIwDa+Leh5jvTJtChD4Ir7oFvdfZ79+zXFJXTDwBxiMRr5vsc2Q4mhyMSa0ojQq+4i
eHXFYP/mRv6+pjiRVFPllHUwPTCWkONP/C5CnLmaKnbyGpmOal8JCfdtXnpdMrpmQ+NF/92Gqmjf
lzGxi6YrC0jKgCflLD/Sny5pDyZyQYvIolPIg5xI21pa/WnN8bZDBFcbxg9Rii3er345WB7isZe0
cxiRZSr01y/xb+GUjkkAJFCZSAdM5vcnnDLu2oxo3+nJT6gnXyHSrvS0QszO/OL8m+X6t3NkuZjB
3gAkGENM7dtqNbKgYsyICSkQi5f2QDLtISe+tZt/f0/LZr6wRx0Nk5q/PtzCdPrURGPhykORgtdg
mtgKpgecvx/bTCZko3nw6yv+/Tvkzv58SfXbJQvNzqHOMJcXo2grvyjI9RkT6OmwaqsrASY1kyeQ
pP/99v4VwP6xzPnnuyX3Xyy+N5/l+T3/FN9/03KdP/uC/891vff2/f/+8XtxpF7+xWd8v53uu89m
evgUXdb+r331v/nF//j84295nKrP//o/P8quaJe/LYzL4s8k+oXB9QtwfRvFZRW/f/8T/+Pbbf0n
eyBoVKChBA7yEqf8N7teU6HQW1iJwdYFrussB/z/+nbrAO9ZKYslFW4kbGX/n12v/SeLB2MSzEP5
TJdo5N+w6wETf/voMdMxoViBrVTYNAm3/7pIkmwaUREhdcRbRziPTjjVMFPaQRXmNarkgT7amFJ5
cdWaKQ6JEcQhUWufIQmlfdVCLU09OWtsZJNZGDhU9FUbU/pRwmqV1uSI6DuMzdpcdVohy3c4bBNp
a1I+KueGKhgNjzQQ0t3Qq3VyYnAMPVePJ2N4m1CISdCoADDYsxcy/0M3v+lUQed7UFVhxRsQzMHY
HIyauTL9zioUfUQIlQBjkkGA6PI1+X/sncmS5EiWXX+lpTZcIQXzsCguzGCjm89j+Abi6eGhmAfF
rN/Vf8Af40FEdpeHMxjeSW64oEgtUqQyHQYzheLpe/eeS9JyfIdSqEzVsczwb5Ei7Th4u21UOmSB
99eD18Y5DeNBi9Pggq6RJutbCwy23X4l+zjAW8CwsffbeuNXEfv+BUKZAMhSFOXV/CSU7rXbwm2s
+myUTVvtvXiUYu1Y+UD0Y+eOaXeFzR0pc+/KSu41W9rFVayZ4Lzo2OYDKpBpStM0WhkCd3ioAlV3
z8EUWDDYgGQEyT6ItazYNzNFzl6mjjlubCEnb9sLJ9Iks4RKDKvc9wjKRsXCNCZKE22nJwD0sLMR
mbydbbP+6g2dp+91IUr9kW3Us5kHDUX7ONZ1ysTTnVRAzMWUToeYvE7/WKDiym+HXnkx9oCEhukQ
+aW5Gdv+u4tzbHWXeZuhxWhwgZ+NuAqDJNCuYscagMloMtWLnRkno7NNcI7U2yzXqv4QpZVuvGlm
bY3P3WiARlj7XaWoDhsFOefGwuFDjF/VufAetG6K5guFMYfR7Ig5wOUrmgYYGQ6LbriAC4GtmxlF
jBZkdGakQbpEvHeRd23d7jNg+OSKa0B11pYKhugS30V0VdBBe/YUniN3oj1xomHqcJPSHoIv9sAX
sW4DxR/s7XhA+dYULROvOsaf32cCMVeW0TcJJ/LMvzSTju0Uw/RcbPM2MfLNRLSvy8R8cL2V7TQG
gkknL+pDbCc2lg28E5IkyHg0KzT+qTHXB0d6rdhEpcZPLmvXiU49odbMyDiODhASiiiuHqsqx4Nb
gl4h7Dyr0zet7gztMPGLo9wqbEVEbzTl5hZyi0q/+t0w+Fe9IXGCdLLTIkqVqDNRn6QiufDzphHf
ZroH/k6Z9ehu55ksYMajtdn7l3Zn0HwnrjVB4yWkYWEiQ1QIc60b5mZ6Bj4+0uDG0eg5O9zLDBES
tHPojweagDz2CFsr30jaEIyrmIa1G2tBjLZcFAyP0zlBguQOpP7pK8ObgjG0oyzv0LkEfuGti0RG
5V7OTlLd6Yju67AYO7Pd1azR+YIRkGczrqe/KhjqZrUKx2x2ZVhY+ZiHDSBcFAVtbTNsxcwfQX2o
etmetzq4rh3Cw9RZJew3/joA/MF/EAkx7O0GaOlLkuMdeCrbSMIPYHsern23MlMERxwkUJUQOSR2
nQMb4Znb6twXF9NncUwhGMXVSu9LDAOYaKZZbWiBKW4sctzXPIOHo1dW9BpYNeI03J0LPiOr3HTb
DnkM3axbHFp5j2E/xeDJ6ECfpwWNYJbJ2hmCOEP0VSMS99SshlMcx6Zx0cMTdZEmaB7S9zmn7WSb
rbwf6Dt3W9Xaig6ZazEN8/VmareJIJZr4/uCoUSsGvoobTGTdTEZFHDM/vL5IZliOKJkuitE3xht
tANWpaZgxpjrd4NP4igmHVlFuzmwZX3u5HaXXdbSTIiynTPVEICANXJdzk0w70y3LbxtC3vPWBsN
k3i/7COFlN5Uxd2sSSnAyMtcvww6wESX9ZDBWuuUbIejnJWIblQbjz4GnsCIDvZUzfZpOW+Mp8C1
K/Ew1pw5yY6Ky2hHH1j7ypbmCIyQGGBXGWbL5uCPzogAVLitl4M50r6VSnTTkyPqet778OZh082z
qYdz603TPu1nnMLtFMXMkHOr6fCPRw5TGoRNad0c7KpR48bsskEeHT22urM5V3Ny1nXp04T/bGNg
YDl3STdwdoWLX/0182QHYihQDaJFgcloZTVZlu5mB2m3hnBXBYvwvvOCbFe1epveam01Nd7Js5EX
X+Ulns89RykqdhoMNafLu8Lux+i5AU2J8tetNJ7alWeLlOlJHTBVjFzyFsO4NsT96JalXPGcpi9m
PvGPvHR4Rla2CyclRNzfVuAc2qDfTrWRlddlphnxRnQS1Fta1eJFB1oCscVqE/tQWfU4bUGfjj/a
mX+rWjxPXmXVVt+6j7Xg+1Lwv1/Wb+VtJ9/euvOX+uO/+f9g1ehzrPnfV427lz9/LjKXf/1HyWjY
f+AIo8SDpOmRbkRJ9qNi9P+gVgO7y1mFdgontf8sGM0/LIOEJMKRTI9zr2X9q2DUrD8CuOgGxN7l
vGrhjPw7FaNhfCcK/6vdsXQREAt4/I8QIjLHguUc+e6cWM4cIf0s23RNqX+Fs6eanYipMNaRgiG2
kyQpPJrCwzOnZOK+iUjH/Va5FrqBjvhxL/R5c4/45Zlm24J+R9/M1aOXDl657p0OVEvmdcF0oash
uxwY+0B8mYANnou4zS4rR9dKXD2638KXKXwESEkuLqC+VY8Bs4MCPSSo5aPyBv5DI8PdiEjF6dD3
GNUjyUHkO2iBi8KmGpxvCTWtt7by5e94MsqGrd3pHo38RDO+4vXgZVF0XNXNNf9BeNWExWt0eOFb
qbjASTpCLkk9ShjB2bi/sWvSA7a9a6lHmcUTAriiO+EKTt+KOiqYcPGKvqjbmM8XUxxfyNEleXvs
BjPZ+H3PP1e8sd8a6Or3AvwOSmbdxr5deBk305WTcxfZ9cCo2fLUY9qa8klQv+85tVuHGuLvtyCr
sQnG5vSQtGn1tdWlv8RcFO5LYPdMVJrMM77qg6PLHZ186v6InHpKFAOtMngur7QO9DfHA3tBa2wD
6q/ruTAFOsyuYjBWpjMwMaBH8wVN7RFz4zibl4rINmR9jJRe88GvHksTAsmmKfFZKa1ibOvPMr8B
86nJsGsZIqwqT6cA9jRvfCnGIhG7uSipM+dqFBdu15di1YsquxMuv5FjTijX/DnozkzNY8BW2zUr
Snp99TjKOXpmfFV8GTQzDWtcjvEqyXt9b0bd9IB/mZUl9ekydwbZhWaF850QHevV8UouIpvZ/epi
D3JwbqD7wxLDAk5Bnm4iU28o5ggF2TMGA9SjFOiBsEpK60mOfXFu+gN/oQbHbzOla6UJNq32Xp0k
UI+mkXgXKvenBz1IvYu5jvihUH7EG+b246FvC3CvXpcvImmSrN8sLXPdG1tYwX2ht949ZINa33Is
06wViAFYKrZQ3ogZI9bctaqTSGyC3ItfHIU6PFQZyo1CM51vtWvVVwT/IaUdZgs/uBe7lGGa0bNo
c83Nz0eb4+8qEk2M7q+sSHe2Ww+Pctvtyzwvjugr8DR4aXIo0zb/Uk44Xldx1xdPPnRNKlel+OOx
GNuT3qvuMue5fgjKoL4a7QTVfpTn7beRYAJE0hBFcLVE5bOT8nRq0hGvlRyit6DsLCCX2ZDtdUrU
J9n1M1QL5on3lK2sdIdG1RSas2IO7WdNcOUloCGyPm1JUPfaeeeBKcZW06cWLhX4QN+inM9C6jfr
nA0JU6AYgwp6SWacqor/f+p8toa2ssa3rKSM7ObcRemVtOLKqTJxQX64fIKdoz9mdjZdWub0FLQj
T1FW8BnSwI4PHHjEBQGE1Ps2vdo5NNtYpwYp5+UTZ4DKzzjWtSfcr2rHPIiT6uRYsb8qUxtFbmuO
1WOd4G0Z+y54sGotq6DjCW60cIblm5taPn2SjQcDZPNWnyztkd4BhT1nCeMr0ULdpY8R/6FMJY7Y
yZL6Iw0tBGadNiIYIh6Xgm32XoeOghEMHWhd+DLtt0plYDAmo8iHrZk7DHHtPLjqe2egBUQ1+mRE
I92gGkUXqhj8tJdlbtRXmJbF2TjZVNszZ7m9q/iKi2Ye0mPcMhfeJGlhnBi06H8GiWFe+8xzj1XC
349qxWMaTZ7ARRAXfNusU3KOk0xnp+wnHMfkgen7yXDslpLLGJu1JloWu1eXA1W91xJUGw8S0lGN
iwb0pz2rxe+s9jZ9jAermTKHU8+yiHEtg6GZTEMrQ7vK0QgbWsvqJb380UuieD7arhoJseu0CsuW
PTubSfPmyxTX7Vfbz91vc9EgDnVQyOz1UfnknbvyW2mn2ps0MxmF4zjL8siGruYwsAGToNxO4TII
veRVQQXp3BlZlSdr6bkF0v6od77hHmUpGVF8kJaDb7Eaks5aMaDnxiZvaI+ZO3G27AGqrf0+di7q
BFqeVpFL3VnIf/B3Nwep1XjnZMMZLgPiiJpoLoJvyurr87YokvPEaqyTm1NktiD0jnad4cAZJCJ+
rdvlsKZSnYKv7up7Y6GitV69ELNFed7NrhsGozahgR26vSCnC9mfCcazy5BzqbjF3DqgycPOjjW2
JNXsDP5Avps9HUCMAiwwqdm96JtRDzn4MU2waKP4RaCIWm3FsJw84z+TBBX70HLgNMsGj5wT5GeF
whpBxiYIGXsO5o2IA5zyVu9cjBmDUTU77nMa2eop7+Z0UywMD61a0hWtBWEaVcAIxm48Gx0r2bRx
Vd3CUDeuWscTocEx+GSJpLlJk34+GAI4JOwOuR9brlmJPmBupw2Ymanl7fMabulmstEGjjoIHuyY
pgEdvDCPrpVG21yLhiN7kh423djeAfyozjzABLvUJzJEayrnKD07Oxi+0l+KQMdP7WtjmDaI5oeX
GiE14L3svPPS8iQir7ocjEbuDdA9gA9LJDgq0jYZypYVVUO8E6UNQDlNHmvfkztdy5udmwrsjY42
gTVxs7AZrfomb3Ke7Q5id0sDKmyYga5cfcZ6XmCtBQjg7WbXiiEV5s7B7MZx25eRu9MDiQWkC4o1
blfaQtX8LHSj3UrYAC7ULB9aVJd6BWRFfPyZm3BcqLDRza6BZHFiQ43Yi8/d2upJRIXdCktJPbSl
iC4JllrsHEnypdedxYrIJ0+lTuBu1hTXqrAFaSOBCulQiH1HyXLfx2nzkjQBMie/WVRGsm26dSM8
rDS9URz0TBTo79HbuiU5r8hWAFuUMtobY+nCF+b2JCyzq6qsnusOwWkCOeSFhplYcYgpNpzGobYq
39glCFuO1H3zqUyWuiQdmtMcq/zFaqVzQBUWQxfUhs0YUCKkqolB4iL27zJA+gqfMq7dNLqpMkwi
nJ7cg+YAshTzlK/ZB11Mfarb1WWdbFyPKiDSSIxoe7845LFpX5pCWsN6Kux8z4yhOyQCR5o9wJfT
ZR0cZJGKO0/2Cls1vkNvXnTBWg1wG1bewk9yra3K2WdQz+BJBJOU3ha6ld4qA4+fqHIrRCZsXUOJ
L/YmZIOjO1f4aaAl71PbgHMucmcfQ8JtgOoa8tbr8U07dYKy02y8/KADDHmxbRAwtA37fRS0ztNE
+NULkCIwauiOYK5wKs46XreOqPAaxEvfLQ5OFY/NmT4EPMlFFn8B8ao9p2k7oQiu1XCfCpUxTp7a
9JKuJ0RdjYkdh18UFlUuum9BPZdPMVLGjeu0fJzScOuDMFpvX0uN6oSLyq2KJsg+ZuKjGffynQHT
9EzZXrdhC3UfY6zk+yItqlMZmcPamZp4MzRjFdaic4BimEjJIdhskyqqQuhdyVVQR8ajF5Vq79c5
TKDe0bB/2elFzwzqmekpqa1FmlxR5NQwIyp3b1YV1WThKAnPABLMtqmd/DjrmX81FqAaqGq6t5Hk
vE01Ef84Od6A+zDPQ3ATAVQTIDxB7XxpXdzXXtFiRqBEgvLijw9RXQVbuyrkRaXG24nZccRvuY0w
LsKjTatzU5dBKIP2LS54IowZ034xTa/F0Jv6pm1GcbJHJ7oVWTIdvE4Ed+5oEAExcuePMbUtLwhp
Y3BKgBq3ejburV6O195sGF+z3sCMY/UYUVJeKDBCwRFAz3DmfAGf4ati3UIv7SgPC4ZuRS/hRToT
yDeGaAUEAcHzdl3mFE7XRgNv9qw1miazDg1u6Ouyq+3b1G3GE5uLv7YdbwJGEsRtu3EgxeBnmXL/
KKE+7qUcrJ098YEQfNXwXSaVD1XYeFGd8kz6esL7ADYVygQL8T1nmUNWFhDH874ixLu3mkc75mC8
nSTnJMB/GlR+T88t96x13e5ctW5er6l7xB3tcP1QoQ7bBP003kn0iLCce3FdQBaDsePp8lTMhXbe
UAQxrphEeajLyE82nZshXvGiqNeQp1UADOPJFlcQPOxNWXkN5nyvKY70d9RlOts4nv0aV2I78AIN
G2aX5XY0Uns8U+hlX03TWA61JAaJoazXlm7TqSL4oRmuqsZyynDOBwUKbaS5qVmYnkkWptPjj5UM
67guzsGZ9ufAmqEk+mNw7Wv9FJZJuQihteimKxbjtNQK7dG1bO2hk3Z7aukQXXqDSbiDx7a7zhi7
QsgGi92J8Tmy8/hk6XV5HyHt+rO3RrVPvewtgcCIA9w/1Qa+F16RXynHpkNkWmdB5j+A7VrIk4cg
53sYNPxXuZv45zU3wZmGDdxK5XOb2vE+ZktYp7ocWQVuceaU+Ei60XlN0vm2t4N7XtbAD6PqwpO0
gJsGmyHeOXQhOxS+t5ELddBS2o0ftSaiQlrentuEjgtMm6bnYui2n0pTw95YgqeJcNlbS4EpoTra
EAGR/Sos5HmOvnqyjwVZFVoMbWaCx5TieqvS6qqNrUfhSeCzozjy0g32HjoFTNX9WkSNhBSqOHVl
FYpJSuvQNJCiM5tTW1IYUEX3156BFtMcwJ2YNc1Dhbi0SOWXyZ6/9n237ofhyvDLrxFMeyXL1ybO
gl2atZjJUAqqGX5uftEvPn9GUonBhj21uNwCdE1OVh/a6cuURdeok871Pr3JCWYe3JIAE2ddea8+
QMByzI4+xFkyUA6Bbd92tXNt4FC1B+22ttr9bMVhntffygwUpJHyym3z3FrecwLKJxJ808Z9HTln
MUxjpm35YYxB2JTBswEfCCJmeaa7wwx4Vp3lLQZHOu2eiecsjuq7Shvum3kkZyVrbgYI/rRyzrU+
5g8uPrtxO7XdVeN755yL7m3xHbZ93cJFGY1LzjwrX6E2iByFMw4Cx0zmp93E4QCOJYiHxe2ebEtJ
VEEKgUClGv+XSR2eYlw24vpqKOBDCCq1WL2Vs455P3IvzUjbT7GzmRVq8mTiXeL82VjpixDirogB
GsTpzh2aXWPfFVgGqONXjB5vtNKy1j3m8K2XGbfZfBu3HEDam5Jogh6GIIztr3mu35SSR9RmmuJk
zdrWlvMgdoSeU0iMQdTsn7R++FNzjW2U/Wml6XNVZQquTHUws/qbb1QSj729jTX/ZmqG+zF9lTBW
aA4RBvFsMknsrnSQUguaSHUJVheckakJVZ5jAM6GIUbvzBi1BDVjoubhgABA1EdL4zigeM300VAZ
TrX0q4Opv0PnxwpzMVVE9K8hH1620wv6/X2QTdvAE1twjnurHEDH1ZtSHzlNurc0esGVIEeqyifO
2uvMebTMi6BnauAB7QPW0gy87TQZHVRXbn1OKP74mJtZinOm3BsAzLsuOtlTcW91WOo6AIzzslzd
dawVOwBCoUkPx2q0beHE29i/DdCtguLcB+QAZPW1wmmFLPPYw1yh+N0nNgagWm0dvMjCwDU9JPp9
4C5MRUTStrePYmuXzyL0movA1PcVrvAImjyGdXOOn92MlCsNKRIvMUDwUAKwM1JlXFsgSpHC4CQt
QwEc0S3980DHoWYYOHoveZ1uQUrcQ7BDLt5uGPSjo5rPhZI3UwoXpR7/nNzsz7gbHtErnAlX2yin
fJozABHKZN4C5Mf/pmnVPvHmsITLRDlsxwAMZhDHw2sX+aE50kuI4o0xPStlMwSwHwdgqqsK+LIj
UvQ/FWZWk9xKOPXkMAyi7Hdzjsqpswoc4XmfkF4TBI0Pw0Yv41CKNHipvKQ78lItriwjj551RQsj
sWH8BY9jnG8KmSRnrkbfRUfyjcxIP9M6ddtmcH1ST58pqovHDiQQ+2phk4mjbiNaSu1q9EWWXwg/
4vCm4iB7KmanfR4W9bYi6MkooLQiJzSP6PWfUMZhsjQiYpYY5eMbtvINo0AWVIHrYk5xoOUGPn8r
MbuDEEVihZDVeOjzfmRW2Pgjb//IgG+6i+zIeUnq1MQ7iiDjgqacwiycTBDhkrKZqkXwLbDgWTPv
102rNZHatJkB+os2ml+KsAS29uIOFUbnlPlTsayM6i6pKlO+RT2vmLykczyHhkmP51Z3OMPB/3ZH
Ujr6soyeMirY6K5WOu+reRgeNLYKyFsZVIMS7gavIEqJYbgHijfEV2M+wWIYa9ZipFsQFnMzbR7e
zQyufjTd/42Z7hVtxa795z9+1jfSiifGDTUR4lDTRL28CFXet+L71NFrlSz2RNrrYAIc4yKWECcG
vwA5+/tr/awj/F+vtUjv3rX9B9oQreYGK93J3e1gDWJjOJMZutgRdl0QAUH4/fV+eW+I4BySXZk2
fNQtFkGrUlRqwGMLXFXObVHZK2lbP+ZPTI7QCf3iG2Rm8k67+dddoVgkrBKJJNHdP98VgnDb03DP
VkF1wyNBtxUpDL0J1BLYxFkLVfvJFZfv6afxyaKf191FpO1YpvtRc5viKssYfa8K0f/ppB2mdZMs
p99/d7+6hmPwpXE8D3zv413xhRY1VNlVH2GujjSECL12+/tL/OKLM99f4sNy8EnYmSdADVGCJbkf
dx0iAaH92fm3Fs6fsr7//eWMXywHoqxZ5/RNWfYfpbwmlbyLE3YF2XtLFJFjrEu56/aEk4R41M46
czurkHw17/DJhX9WSH1fIfQUHUSYruOhulo+2Lt17xjNTGA2koJNtPP2aq/qR7kZQ3mExgeR9+mT
yy2Cqw/L46fLLY/hu8vJYMrAZC6Xg7hzTIEInSfrYZOexccg+SQ71PjVvXkG0iCKQlTmH/cPm55O
XQpYAbv6YJ3SMA7LfR+itDyHdvLJ/vFBX/rji1zU2LzzdJd88g+PmqaVTKiYXaUnfU1LXdvlW5qd
R2ZcKy/ZZ9v0E8nlry/oLDNRaEc6atKfv0rf7RrozVwQq+R2YbuvjH0U2isQKXPYX8YbL/zkx/vF
HmnTxfzPK354KOI58gTzmpV2xkAJq+naq8M0nFZEXaC8CcsHkGC3yfazr9Zc7uTjonl/3Q9r1BbC
muxpuS6ERTKF1i4SprXYXB1AHpweMfidZdtoM17X1h2agFtowp/d+s862r9+3Xe3/mHdRkNEx5qP
AMp6q8Lhaqtu3R1dv42x19aCo/MBocXtcP1f+J1/sRX99K0zSX//yDBW1Ibor0vb6/EGtjDTyDXV
F0C/o7Ph9+Z5XXXeOtv6m09+8uWP/+6rXz7cu+fVcP+6OCeEzbxhmBNnJ3vtnJLjsAItA/DyxqL3
HDIo/uzSn/3qH8TubufBYma1iXjtrNyjfl6tv3/VFIzb+VDvPv2Nf7VdvFtm9getdFIYcqh5oJbt
IjsjViTUD8yt/i+2i38tqI/GLG+kSYoW7z/ujhyvsFgIHowUtz7bxad398uH1zVd9LDYtGz9gxQW
T2MCa+H7dtGFE8EI+zwkiYc7NAj62ph31nHZF6P1Jyvolz/ju+su3/q7FdTGTS0ovVf9kTW75lSV
b8nz2Sv2Rd1c/xd2qV/8jA5aANuyfd+AOf7heVEwPt0C1pa+s48ZXysoju83qc4/35p+tQn/dLEP
zwcevkDr0b/+tUiXnzFb9gN7Feym3f/ZIqW4wkDOrbkOWpSfv87UkLbSJ7hha2M7XiyL5scilUft
oG3/1m/nYU8wTI9CDvfU9yr1wyOYmaXe+qm2Gni/lNt4mwLjODnPPksGfP+e6KzfX3D58P/abX5c
L8AVYtjUdS4F0c831/uIK8vAIxKH9mB6mU7FSn4WD728pH5zjY9u1sIkhdPPuYYxy9tc40wXERx6
/7dvxKZPxgK0TCK+P1rCMEABEuZG0mEGGcKJEZO9xozy91f57t74cC+AilHRY5W1KN4+fF+Zk6S5
sqNVfOrCeWOFIjsjSAnsDmGbbYUrfgWg88a6ZmoWAnd9bC+xU+urgjckTeG9T/6lWC8BA2vPWv3+
s/384vj+U6JWJkkdpxTqrY8/pdP7JaNrxiLIKVyVXQk6UCuzaZeMjBztYWI//P6Cv/hdXQ/9l6Mb
tmP6+od9ptJN6LHgmMfmTNPFiXzoT5xmn11g2ejebWRuRnbGAD3BzBaqnQfiLeja/e9vwvh5l/7x
tb2/i+VDvLtIlMGbmVJ/hd1/XjlP9elHjTHs3ZN9SwpUddXflvefvhx+8eD99OV92FUI7saIT05C
9tA8yAMIoO2wb3bMyqnsvG/dNYmzP9bu/1dG/gPZ4LsfffHr/OXDWQxB//zH+n/8e/f2b1//22EA
OPL23lbz/T/8IZLUzD9oePBUswPrBm03i7/5Qyap+X9gwsegGwSWQ29E91lD/+Gs0f/Am0xnWue0
Y2J4479qSQuP//kP+w/0kd+3JHZ1Z9kw/pZO8ueHwUejia0Ho77FwVH3+IQ/r1MRkNeM+m5NK12t
WS/hcNZvSStko2HOey8+rSO4t5827uWSvPbQZdJesAND/9hZkMTUFUlF1NAQd+NdM9q24mF0tdS/
613PDbYIiifIelWQkZpq4v6Q55pvp8GrinGgmIccwkkDSrkgYQFKYZCTJGpudGEyxV2ZKAXM+mT2
g/bKiM0ic2yulCBADRXMYSTrU56Lzg/glAlnNp872cgZo8Myb47rJkf9rBcIR1f5yDh8VQZCHQwc
UG7oGRn0oWHEQYJmIF4ssvowb2LJG34Z9DAxQ3WF1pH5adPc6ZE1RTdt2krAbANsXubbKBsk9Gm3
IV+NryhC75dX/qZ3WuEsUblAbE6jArkSIh/K9FAfNbfZBXAl2PUJTgILqLI6Rh3j1/63XhIi0q/K
CLHamVF5hQ/df6IHa7ntCDLYQHp/aEkfifZCgrO+KAu4IfgmS2U9lWPc5o922876gqzvYAHqImZI
w0swaN6mYPDIqoNn7CNojbp2I/pEoK7Ca+XuZdnk1bEIZKod/cSHM1oTda0uiFSb7+yyTesczImm
quc4iKULay6diJGtXBeGDVOJCTJP44stJ/BY3QRYGzVAEYNVr3wynRls0sfEaJHbeWuHaF+RDrS9
IozAj02v3SWKaOpyJSoEOQewLr62iXs/SU+alsTOFzFFj7RoSXQi6x0xP7qx/LwXeBC2wtMgWPo1
ts4tQSsdntgSac8CuKky4sZqKzjYrm1G+2KQhGEaDfqeFStHe0KpJi/6foq/jbRB9RDMiG9cm7Ku
OVkAIrvljEMSdj4YnOC7UhlLJM/Qko1Yj6SjDxlrduUmOBPQO0V4RGczQoNjyJqDtwnLF7sjIJFV
Vlr9XWAneCD7uVX23gkq19zWSe/T88tcBhuwiZJ676Cic/Z14/guDXQZTSg0fJihQzUV3mXZzA6h
b8MSdFk1biHPCEbpbeJFzC7YBW3gE7kR25WzLRmg1ecLGYUkQDddwMPCHN4YXYFV6kUweTTKOxd4
QeEbKQlAcPgBMXpZcPQFHee9KsoqlAbDvzWKU6gDnjfJAdmTRSpXPSq9OKOLKPO9rMc+AeCqAZKO
DD3vL2JvsvVr5Yt62JtZpeUnWC+FHWZmBBtEHw3iT12Gi8ieQQWpG9dIC3Nb8WGDTeSzG1zNteeX
4NVkWu7n3B8j5G34lFalMU4BIa99j6Mi11N3R31Tsoz5MXKcPAnjqmEgCWXtOk0KUYpBm3Oc87kr
zwPpQHBLtRweYyl7p9lIno+bRKgoeCqkN2zLKM0fGntymw0j/YRhZOF63ZZYuCG5MPxKQZAMKv21
LgIsLHVUo0GxYxRzhBKY3oN0ioicQGvJSPTRCjShnfoV9d7gDm16ilGa6Nd1kSAZ0bspMM9RGXVn
SeKUEVJcSFvwRiNgLqEkPGfYF5kxWhuTebF+aBSzgT26xQzGYeejnWRWRHYRQiMEDpwEMmPbOrH0
0ES3qNwtxgXmyvaLIroiScCHSF2BWAoRzDpgchGHERkwNGxAxqTkY01a0bDreFq+AO4oSKCvbAZw
FbIYYg6NqUQiZGvaUdfo+jOtjEHqtZTYaDxIx5rDGuGWs/WLSamQR1kzEGFlhQ7uzOus+9nJtW6T
psTJbD3Pi+Ut6X5wvPI2N1z85W3qHlpbJ4vcQOhNpFxuEpBoZQzzwi6y6uTWJCE1P9q+7IgcaYso
bbcZ8ggGjkxhyYLv2vteZ5teB7G54IEb9G3AvSOownXfCRoTtIyjS2VGS3hENVQdeU2k7Y5aThKW
XsWdx9Lifb6bbQ4DB1Eyql/7AH65n0R6uLaa1OZXNYoaB2SOQAb+XlqRc9Y2870T9X76gPtSXBRM
FIwrOebLfD3Au342Yu9TG7PJ8wtbR+VxYksb7urJ7Imi0X02KxF4qg3ZmXvOIchUBKOmqjNfsdvo
5c7vNXJ33CYwiZj1eX2GRsMPAPazII3Vygzf+jIqwwQHVzacGdo2AiYbtdIytk5UlBpHGwMFAkJj
N10jNzePTLRS2MIMwJiKBSRyHvoM2xMo7a47z3g7WC9eLhzoiDVaPL8OJnipXUsSSqd4zawJO4nl
YYZE/hZ3dsVX6vg2SSdzaoHIrLPI2k/svbwJCk2gudEbUNgJq9raaLUAbFk1Opax4n+yd17LcStZ
lP2Xec8OJDxeAZRl0cpQ1AtCIq/gvcfXz4J0e4YsalR9+20mJjqio6OvSaFg8uQ5e69dKZNyPcWt
SPzYDJPEVUe2A1h7Mcjhqlylbo4MkRL8rOj+UXH7f5uhhzP3n8rWE2Fh395Uq+vf/6taVY1/UZDa
VKIqUBxKQ/7Kr2LVwc8tkVg4igq06hcb5e9aVdP+JTkEK9A7QCHIdfDwd6kqHYpfh8MzFIpff/Uf
larG21p1rRepsyDpgCZwFKmcwyYUVNCJ3VEXwJxQQ0JrKjOIlA+VowkN1bySBgNMUJL5uhIhSac7
tSwIuJR8HrQvMjdbO/AZJ6tINzBvVMzldDRY350pzuqDUyQBGpAU6yH5wPmgSNIakBOJ0Y1QOZNc
Eoq2sqByC/4UzxNDZKInEOEP8jrRUhzC0FsCoigQKPRFbvj1+gyXyZLepiKR6rArMpxwnc/2WVj8
vQWQu8RsGvIVklLeVmTNgzwAaNgUG4sf9Wu6yEWlTjTzvQF5UPlmd1XV6lewrcraV/QBH69XVUYP
FzInlBIo3YiAIHMjOSwVe0OfJgDde720qBkGG7ppv9UbrUeg4jDB70lxUTpN/4wiwO7ulV7XnBtE
CwOpXDIK+ES4A6ah4NEAl4eyqLfrtMH6g6+VxCdTHazRApwCMPCrwGwPmlUrUeoYqIWTpkY/Pq3G
hytcK5GU98tY6bE4atLqzWJbZ2ozxnyznX75EJp1l0Vw9qK8/EsdUmN4NlrcsjfI9TLIm2HbU1tt
1T5ylM9NivZd2048dCTGpZrVM94ySr19NssRCAnXGtv6Rm0UDBTcOitdtRXIVumXSJyqtUbOVDfh
LlCsGWqlEdV8reaJWNS7vFFnm7RqPQ+kN7Vywn0e61UWjgzSux6dRVv07UPbJXMKbX2qnZMI1M46
FdR12ksYha3RogLrkoWkIGLb18m+PlfIQOQQM/pOKEewMJgIhkzzFKSa0/2oIyvIPmWGqoTklQzz
MIWAL6s8JQCqqbDzb5t8MqKHWIoO+VpDKT30iC5UA3tkRhi637SWAYCbMikKn0Qs+oxMx9zsQdHZ
o679FQ18wJ9GqsjW8XGwLsAYJ0z9NXJdvaD6eRIqCXcMJWdZrHIXOf3MiucZiU5WlHczSfM24qwj
V5NNp6qbBhLLR6FOBDzSyRn5IGPAw2n+ZTC0fmavNuN1g/VxKjutuCdBVBbhk8S9Micl1UZgdSOo
7blUSLBBh+jMyV1JcWuQ2pDCJmixXksEogoZT0XF24DwO0fWYSmXZotv29qWCk4CtgXtUYvGCfPu
s45J55Qapy9yjRs/QC+zCfftrrlikEpqZ/hSbOar8vHV9/buV1vvtRpCXecPr7t9LMmAUUqMiYAx
HONsSQZ+amJnISEBG3IJ/MzPPhByMo5ej4Upc7Ob5ErZhz7W7735dXjCAMsb++c/w9lIdb1sPtUg
iEB3STqb5zAok7rUwaOIFNcbSSf2evDX+KM9YhXIZro8k3n/M6/rAboCd8RFn09VlUo03cTv76o7
E3o2uVDMxlHWuOEhuomuqusovMDnW3/Ft7+yBnmNzwCjXHP1ob7tbCQE4LWmHpsovQaPTKZRfZna
lz//jL9Zgy63beAxsnUsr2dr9BAuUOWEBK5UN012rzcHM7v/8xJnioKfd4omqI1h9qeL9Zz8kyyd
WTcd8rHgkxFuxo2yGXf5bnmQCFjxIB1R2/mje2lW+7ZJ82tVAI4qDSZUP+90DH3YBEjWIHsmh+aQ
HvOdtnOO+fZin/TtkGddB+3M6iLWNBNTzvkv2EH5RJYRoZmBLIR1/2MXy++ojG6DIYKdTUZHgGhR
LYIPSJ92sjRs7HTt1z//xpQ1Z48KuLeVzgcCzlDeXWwxFnU1BYXu9siFbFj0E0ciJfwAroBDR+Sb
o/P0T1e06J3wfBorywkK2NuHs8hju1uUlBWBA+v1jRWax4HUGNPej1bs1SLd/HnB908qC9JSwuKq
ruOMsz5fo+RjoDXE5yj6NofmDJFftZcLX5XzAs3kS6rwtqHSUG1e97OrEmmazjLiZpYQbeuB+ODi
0hJrD/bsXlm6itucFwIZ1DslFFgczU4abCyrwsZ5JJfBi7bf+8/VNjzGO+O6+yw3HViZrXN3cQT6
/mFFWaOjDUGuZL5/3RdDm+qCNgIz0OA+3pMWPVwTv+xHzHnteqdfwsT95isNno76mbcQ8hyfzreP
CU51BsCFTl8GVU++yXfg6JGobspteIuLpbk07Lm44PrrvxpbtNy9IM5YUN91B4YHV5N2sK4xJO6K
T+KkV7s/P5W/u5sWQina4wZ1/btB4bC0YsgaVXMnsjqk233Rj9UW7xBs3NAVn0n62uI3Gk+hh0Le
H+/1C9v/b55YS9VMOuo6hCmEU2+v1xlnFHcT62tEVijZwxR8uHCFZyvAq+IddzQgf4pkEzrHEIxJ
KOY2V3o2WnDh2V2+h6rSPMqH8iQ949tEns2m/H5h0fWP/WrvWyFZnNZYEmQXrLzz3barrKbAh0A2
NdL8D2ivvXzD3Ncn9eNpumeX9+Vm2s37+urPC7+/WHi4iDgZTGjMO86rinmATW3XPJZqeD9ZTya2
zj8vcP6ArlcGMYWhucVNW0ERb29YujRqvdJbf9Yt62XFx2ZvuvnB3EbHS0/H+d77brX1el+9DqLR
zFJBkeYWz81J+s4jNPBj6sE2fKZr9Ln5Lyqld2uuX/JXaw5KNfVpzZqNL7cmddKqdXd7X9/Cy74x
7gz/wk96Nqp8t+D6118tGOOZKoPx509q74wPRMV7+ED2jocnlwj1Y3Oj/gfXebYh/b0q53i+o47K
f96umjcNJ+BZZcgUli7ZNzGghbjYX7i2s7JzXQXetWTIxrungh55u0pfJdnkFJLUKR8xJplv6b3Y
gKXcmlvz+1pi/3m93zz/1JrM7ThNIFM8fzrDNI9KYgUkkP3PenBd5heKwd/+++H0SQpbaLs/mSev
bhV2is4qKEPpW8LLcu7a6vDnCzhHM68/GKN+4D+6JRVmj2dbuFGNgqMsCerKMdhx7NuUXnUFN32v
7C9KVn/z4L1Za91uX13NVAdlzHBEcibgdI8QTscD4oqbcNduF6+6sfe4KiHPX7hJK5bw/Ov4U86A
hgpIDM6+t+uOnWEyO8TNt2pvuo/9zrybn3R/8vRt51Ve+x3z3IWf9bdLghamdGHgybpvlxQpVsG6
askepQPjphwY9ggON8ZGHuGSaj9IPzsal+7lb16xta6mVca4AODv2cM/W1NJM7gkjwUZAtmw/vKY
Ibe8lvftSfUbL6T0XBkn/83Fvlr3HVmX25qrM+vitZi+ZHfSV7ixj82VvCc3F4/6vfD/ca3088l9
verZkyv0MVNrwaoKiRFX+lHfRLfVXsL/2JIEeFlRuT6dZ3ssZQsjbOBHlKHn73qNqXKCeLg+RfZO
RceKORZdMt70DZlJlz5k65/+7Wq0Xh2FMT1dOPvde6nkyQLhDSZzTrTNTt9wTvGbYDNsCHK6eG3v
nlaU1vQELATCnNo5MLx9WitTJa24Y6DTKl8jYkv1S1fz7s2nhoflie4APbein59G0jkieKTEVNBt
iwMy3FuyEZHKBy/aV2LviNj6VqNwwkOlRNt/+CaqUtJJ5tum0+IGNnVWQOTMq9AfkN2wKtftEl+v
3+7ETbCvTxiRTUH8+38gZvz5k72+fyzLSZczpr3+j3fy/GUZrFJZUBeslXxwr362P1uPKTr9xCMH
m9PLtLc85F2n1C+858kjgyx5KF8YtX/KjoV36Xh//mlYa26YFBRqpooE8bxAVAJF5ggGKtzvPtkI
6zzULefxQgvm57/m7VWzjDRUAIuYgGiRvH2QIL6lo7rGaKxdpuJu1Zfknn2ydnIzfMouXtXP3ekP
651/ebraiI2g/rneuqO0XuLbw6a/SSkSHcdbdh0xocq+ZjqLEKqOt/P+0u7y/pflW+twixmWcHbT
zz5D8HT6cR6A0bRgFGCebM0s3dtxfmkTOy/xeX84hpps03QtqKLOnuNh0RuSBSrW4YFCqHCVXtc7
FTcu51FCy488Rzt7YzFRuLStnH8dWBkcMNsYKEWgMefPTmNJIToLkuT6BpkeUeFk0Xb7GMnz6Kso
yAE5uv2FTeU3i6J2hoCtOcx/UAG9fZJUGILVYAckm8u7CUgTs/J//GFYa8WVGUeDxHjXy6uRPxRN
7BRu/KP/QUi7W/iwfEmLFJ/ML6Wvuunt5U1rvUtvH1gWXUn0GrUWHaGzy6pl54yxYpMidux/ECu6
wxvZeM2mcNeegnW3PF24yvMvLzfv9YLnqlnmG7MW51wlra322/Qx/Rq8qC8VFNVTz6Ew38IEyP7S
Ejd+vLDyhUu1zl6MAn87TBMuVd8NnKWSbXyNiJQ8Z5ZV9vaD9vJPF+QTz/aC+4toBRIdzmquarGK
uNQXHpltc7KP6ZEeu0XJRbrlKb8d94Tk/Rcr8sFD3oaSjv8+W3HdctRJALgBKr1hG/FgAuSe7tqc
ouqtOCgPFxY8r0GwUzIMNRDIowjkUs8qWXBVIGySNXRwY3IU3q9yT2pKVB1e5132ALz75pwtd9aO
KhJCgIGYonwDPktuttiASaWUG55LI0OufLGSvHR9Z68HQJnCKNcFrVtyGbx2t+y7vcHuMX26vCe+
O+1j2oN+js7ZYHJgvHsZe6UeNQllxJ2hU8fYkzerVybcM67cmQdy5d15u57CLznA3n3bWJfB04rb
Z+ROu+/tt23olGBMtJp3ELm8Xd6T837hOXn37q0rMO2hj7hOnc43paqi0x82JE7VG/P+12cGpZC/
vvHJJiTU/MJ664Pw5rN2tt56X1+d7JS0U+KkY73xaHvDFuHMBl0Ikh439UZcbRFmI7LX/fbq0gn8
fclxtvTZvmhV0CxshzSxdbi2+ES/Mu2mY2O7TP2vxN2l7fDSpa4399WlykqgIRhZL21wltM5HbTc
q1TGePkP+MJJKC/02N4dX9fH1AQRaCumSZPv3A1pkwTVpykrdv7g81J4cU9sOUlarv4sN9VuIfnz
ghn4d6+GSi3DcWCdIbzrujsIpwCaMhrU4aeuaefWdvVVQXx8hj7C5P/n9+ainP39+/8zHsqhRcvT
+246BEKrLOcBoLjhViciUr3waB4g53n66fJr+JtHh3MVnWimeTTdmQO9vZXmFBJpINbjxxbBprVd
sAQ2G3vNAw49c3/Za/puM14bLK8WPPue6jGQs7HokaHJW91s3ImyMVxu7exSItrPA9XbF/LtSmcf
UqIcNeD/rATR+0ZYe24fpUaz6dI9DEHX3OL78/Afchy58Cl4fwvXY+R62gNaztWevY+pQemWavyo
87FndpluGHWvHVSxo9ZA+frxwnrnB+V1sdfrnb2PsM6MNeKTWHSOHO2N3DdXYBC2KBL34nRhrXe1
/tlaZx/uYFwyp9HXB+Y5fNC9ih912A9uLra4LRjMKm52TdL9f7Xq2gsAq0AAx1khVVu5JiqSQN2Q
/M1vBFJHWPGEF3tkTa6kVp8jzlVybV36ZX/3tK4usn+ve/ZR7wXjqGph3TVV9x5xo5f55Y5CvNqn
p9UwYG6XT4RS7i5c7/vNizExXfbVIUUwzXkPN5qT3sp7WtHJgXTjdSwV+dV+Ojr3zm7t+l/0yv7u
kX21oHPmH81FSRSBZEG5ztvX+zpcBVvyshcGb/H2YgP+wgU6ZzeUvKtJryzWqzczmmTX2DsPUDo3
BFsHbufF24ul8ftCzuLnREVnovJjuni2Yr+ElpMEmByQf+6a7sD5cd+0Huncm4UzgHMXuXBqUl8c
LtU6v9m93i59/hRhzjAGtKnsXss2emKoeT2ij/Ike0hyNK+ItX648AC9f03hMaiclplI0TY//301
CyDeKtlaTx5+vJdu7TFJRe6ibLM9AJyDf+m0+q6NzqjhzZJnV7nkhobKaiEiwR2YvrFHH6u9tVtP
xxfbvO8fn7drnX1hy3WCmQ1c3vJcHaCN+eKmc3l0nhkQe+Hla3v/erAebWUUaaur6VwxlUZE90bV
tP6c4V7/tHYi1WcU8J6y7x8v7h+/vbpXq61fpVf1FaK1RjZwdPmeK17zEVSkP7jrPKz+2DDBvLTe
+3JuvTg0rlRXNM/fbVeDOrVLxY3TCX1wpcHXZy+jrD6lFU3sPk6sxzBLnAc43uqlIuu3PyydURts
PhPO8yq9NBIiCAUgW0wyoK7dHp0P0O5NQ590d/lG/va1eLXc2TMKb2Ww9YDlsmavTHvNIHPiwsFj
LSvelh0Mq5iDqXhafzOHxnNEhs3Y/XpUNM5uQI7Wvsbhwht+pqjDm8s6vNoAchhzqOf9ZPLDmlV6
CQL4tJ4T102/2+hb9d8zq38kCP9/MweCo+erH/2d2/H6Wxa/UY2vf/sv1bj+LwZpTAxsZd2i6Qmy
m/xtcZTqvxBWYOKVnKxxwNm8bn/LxtGaY29c1UJAVuiWrnvQv3XjCjJ0iwJ85ejwX4rxT3Tjv4a8
//spXOXs/MnWzQ5MpUGz7ewTQtpLB/ay3ertpBgYVuQkNrmRZMFdbcVO+BA4Va48WFjR2s0oCEV5
yRvypw7xIKboXpsq1boejNFoDovRq9PXuEgK5350DGBd1hjQT+Kd7vfxT0tUM6TJuDWxCtlY4MpA
XmlLGVVQuUTU3koI4XXvdVPltBk5o1j0XuxxMiEXd50ZK6up0G5SYoTNMX6E2zfUPiy8MLgKl7hW
HoIe5OsTaL5F8cktSM2PXRK14c6qg89jKqdd1wbFVtfkdyi3beBPdjmnN8k4ZvMPqKglw405HItx
P2lqogHuq5j1bsbFSkAFBpqY9G1WVV14RV9Stl91kYhltyhLJb5MdjQApIxluczXZd3ncebS29fk
U9mKsv6i5XrpeIlFfPWn2VTC4SbX8z499UFBCvM061p4Z6fOJHdBpSfaYy9GayE6LVSj5DMw2S7Y
W3Vnad/zSk31PSjfvvgWpb0zkzNlmM1nYsYK9SqNsib7aiGZB9Ni81vTow1MiOJNTXNq9gordMhO
jXsjk3919bLqvuemdZqbbMoV+HhktGkqm5VMu7zbaYvFycgtW2CE2r61yqRaXEtNUuWA5yRWn00r
sOoQ11so6sNCw1a5XTRw47CrhQBn7tpa1CywQIeyGHa4OoMSsw02hZJMhAJQvNtjJrII8hj61Pat
fiiUDUi4lRiI9XbsPg7oPZQbNKCI6F3RtHb6ovWhija2VZw4u1HIOnCAF2p4B7fOWHFQNABQO8Ru
VOR7zMsJpSYPsotYPgJCP6dpqXoGQODyTqnVxDjonaFGx9Ew4+VjXlmp9n3qamdsfd1IJwWeqBMV
zR3q/bq4FQRMJI9Bg1nuvtacRJKAgsPyICe8DPQcmCqnHwx1HKoH8gEaazt2PVlpJMI5xJ0psRIZ
JxOSdseoC2LgcNvEYpxuLHvqq00gC3P4QQaBJk69EiWxkXqB0PpYglYo+3hum20hzJKSf1dEQpe9
jiRyxPLzpbfDRoZ3UR+ZWXtCZN6CUQTIF0eBtN1WCNmNt4NaENBBOwJZqQYR3RgaDCIKI85WmQ5z
FqXU84GZgJ3Jqzn8TsfDDKBMluE8+CUlIlqi0lwOY7LgMgKbNUHk6exqO1pO0xPywF2Zvtn6gPxC
1VOlhB/b9057tJtGH2Gi5jwg/qgHee3NQGlHza2msim5mLnSNhnOR+svMlqybtvUcZR/kDntoxWs
oEUKav2ldHZZlqXZj9Cya+dLJc06+zHEtiJurTlM++2KP86vzRCG5Z0whNBUstiINfhu13VnXM9s
hP1tNjHB+dQnQ6Z91IcJmb6L06UpwJHalbieItLCPgB75GGBImpmJxkMo/IS12qpY7Yji2k4Zird
SN8M+ARdp7GuDRsMmzK5TqtJih28YIXv3ky+xVUxmlV2AB4rex+vZ70mygs1n0ffKIlMKTDe7Jel
SCpAnGLW4ZQuwtQf1Y7Y+0e7lbF9K7s+yR4Bb4/2h6TVK71wsayK+cT3ThliwOSiz8kMyOXwIMd+
rm6sXLH7A/kGXXuNhi91bjvT6ptvWliY4ophUSFz3+pISrxWRbtYJ220xbQPDN7Fu5yxQXYHnB2Q
tpuMbRXeg1AdrJcxmYfgkx2BFt+pzmTYW0UlXmqfJpmt+0wTsm4TZgJXUZHLMYWq6Mz5AS46IGT8
osWEVEvTyvCLAaq/2BnJmEyUj1Y/31kZoY9XImZUepOb45h+lUtrQZwMY6Nsb4ek6GNPa8gOOWA3
ToRfq6lq3E5mlpfeUIy9sWvXW9+PWXhcNK0I+b/bxNau9Z/O1YwTR3eVLVjrPGFolXW7Ur7CfTUU
MZ/tLpRiOo4LAQubn3XA/y+J/gcz8j+WRLy4z8/l26qIf+Jv8oNc6xuTugOdgWqi3X9VFln/khjZ
JBNiRo02go7/VRZpxr/gskFzVKlVmCPr9K/+LotUoBCgBTmVrJ4VTBT/KFP1TEmJPpS5mPypR7BW
6ev5GHckQ1MJNeX7rymu3CepZ97J3YJ6OlQvM+fWvturIuzXcuT8MrtFc4UC/e05rk5ApJrG8n3V
ehnbdBNtdT94omftrp3A0HYvtXF+kWLeLLliLRyDshPuBgOWtQvy6ui48Hnspjn8lmYkeFwRkaJG
GKm1EqoEVvMw/OwMxLCS96hEQUAwFako2fxFt4akP9hpbpi7TEsq8UzOk919TEYNJCxWVCcVzqEz
cuymbq4V1rpH1a1TP4Y42DNN9+ueiPrxKimFMrW2T4uX/utDqjXkeXh1Qr5BRRXS0ffZYtJaavTA
aRE1t31TxKij8qr+XNnTFD+VksCUD6WD/XlD8tRApJ5TG/Kok6gwe3MhB3U3EQJBK7As7RhvuamV
h9KpYD3XmJohYZMEMW1LjPinGP9j6iNNgD4TWrHIt9YgtIPT8RF1+bOG17UeZdO1olbEhJOE0Ef7
fFx/LCzbSIBSzG+EaSpO/gi1AXHQz1Crxl6ab4Vtht+SfCS9vVWn7FpXBJZ2pcnGp3qED+WN8NaP
eifq1jfIatyC0G7gQOsF6WvcAySAJOkAUeuGoDhmVG0b8umBLcqyCBDZV4m1dfQ5FfuogABPSG1W
36TzYMe7fOiA1na9Ex2LhZQSbxqoiHaqORfhppm74Ih1P/5EoEDxoOWjsmdcbJAurU8t8VJa1Tk+
6YRyiHYkGZThbYywk1iLSkANTbyiw2dHymu2ROYH0ivBUbjpMDU683EqwegxieEbg2ueog2Bnkx+
dDJKpJui0tRgEET53AMIETq0EUrDwmuiRCvchE7nA5lyS/yZ4I5i2FRhRIdDHdq8PZRmlN/XcC7A
QcIZSX1b79uXpdAAJsaF/ZdpldzHLDMrVIR9z3CC0Kjkey8X8XEQc/Sco/d5LjoSZ4nwsZbON3NF
xl4CQhNHp6KI1WsmxZHISyAaFkwGeYyDpLpurNFO2SoKkTn6h2zocpQ0RFu0wofg3KgnStuIgKR5
EtLYAIOPbNKB6xoFgYWJ/64nd9S5y2F/qfFWLQcBnH4SdguCqJOBuhNRTkIwsS+z7rc1CXKnziK0
5EDdTh4BXDtZvPRBJZ/0CB7yBxLXRhn4JgZCCAOVnYvGq2pmJm7YDrnqSy0KzI1iLWoJKxyay+2E
nELbzkXaFT+CkHGEH6dBUZwa4jIxbZQdA8g61uJuA5alc1wtxru16/C7J6Obalpbnwh91lsepXq2
7oC4G9GXpl3ApaMjUOw7AupyHp68SIw1AyCW8Ye4rG3jsZzbjiwS4qADf0FIZT7wmBvqoZGB5Dca
oyI5kHEigltdTp2xJ4I1LW5a3azz20nrEuOjwoHGywu74Z2JleXU2no83zlGSkQIOk7nCUBC+k3N
s+yLSNYsWIUvgn5VG8uaXhUq03Pfo57ZJ3PV9C4hfcsT3s9VbkHyaf4ULYA/iHfqs3bviMpQTlZl
kZc3K1MgD/w7uq1qpcsLLj0HzIymFoPx2MzpWLopzmBwY1o6oIGxW3gB3PSOPGDKTD8ZjaxOXafq
AKm7BGo56WOpaNUaaBEIE49aPyHPJzEGzpYmxBhtRO6QOUiUUdBuFU5fpJIViZkci45dYxvb9pju
yzLp+63IiY27IvlGizbgLlpjOxaFAIUWNw6gBSsE5WPhzPVSsVQVRlFh57QGs8wmsDRYlh7Xdlvi
5SSjdDsT18vkQtWIKP2ylEWarP7jbBgj14FKSvXVhap4SRu9KF1znki5DoauEyiSk4IA2awrY1eO
SRGRu+FYRduRTmCK7EqDvY3pl/wLbaENQMoFMGMC7VxMVvTycHZBFrxZzOlTEBQ3fWh9qLp43IhA
wjnNi01YKdpNO5nk3SzygfDeU6SWimuo4mMxTMFOmVX7NMJd89FKJ7tJ1fdi6U52X0UfDCKZIKV8
Z5j5Y7TA2y8ofiEiJUhsHEHG4CoWzzRZHog4bl19GlPNr0yl3Lat1Xnh4JADJ60H0dSfLIm5sDX2
0Fa2ywz9PjOO02TcWkb/qRLw6HoiGL1EmiCKCsWtByRgzrql2tVNrGmDv+QNs2Cn25Y9Wds5KruI
VCGvW8odzQL+eUv7Ns3dUyv1L0OPCTQSZIKwPXSp4tzOIiwfdFMQLzAqvHBB+Bd6rzsGP76Yyu+8
T9cVBBQi1FrSExyiqrM4mA86B4oGyoQbOVV6ZHtAsC7zXZtJBo5alH2XdRfcJHq0fCAjTPq2OX7u
jeRO1OxWDifYrViBQ5PDkW7UOoNkZHg141ITu5ek9SYszc9JTynQO5tS9jdVbx6UOAdt4bCF9eTz
eYLj/V9OTYJGQzjtTrFq1D91pwnf1ub0Szsq2ZHU0KcAPEC9i8hIPgo7tb2ybJjB9vUKUhpeSkIj
Tp1eq1exTE0+cmmrH6A0xAfb6fPCZRQYHc2+UnLEoU72cRiTAGFMILG4qp0i7kiTZzPg2BA6rk1q
wmHd73hXShqibQcGenZy1U2i2XHBvDBq7sqRTI9pAtCvY7Y0GosTuhEQnx1E45WAuHwi5gU2TVZ8
ajmtuwVnVrdKisxtVq5LT2HjRnligfpPdR+3TEmQBpLEpCnsL5jl+mNUVA+OEQkFSyPxRICqwk8J
zS1I/oYw9K1ZF504FE4HmQeKQkB2xNgWo2vmC0CH2nnQ0ul7J2n5XA3xbI6GWwx1c1OMVuQTf5kc
1ci2jkqURY+95oSHRCFegH967crRssTSbpbpjVGF2UYF6vBATsEndQwsIg+FP/X2fSfbTTGZXLd1
3QTxPlI+1ua4JSboOGQt7biWvxkG2ENvkUUoiSAYoZa4M52iJ3UZw6+NlX5cGhuzvhEezNECh6RD
7q8qOfpmWXIppsxvCFDdcW5M3WjM6A7aBhBwPla+TaT2RrGTPV3DJxpUsKZs0kVSUwRrcicCb8Uy
GuYQSAKGoqWgi2fHa4wFDlMlT33b4VDvKsUDGmXCPhiaG9Ep9+Yi6yu9ClPHn/jo2ISVD9WhAYow
u4DO+kMs7T0go/oH3BjNs+fMmVw4QblHassMqqg0KW6JsTqSr3rok/Ihc+LmxSxJz17KKrq2B+3L
EqbL7MLssL4kPMVeVytkXRKziWQj2WRGHBK9KNpDO0Jio2Z2J4qEvzKTnIYdp1i00MOIikOU10UV
nMwWhE+TXccQ4/ggtA99Pm6acDgVq9Ql7ozH2DYnl2g7ze/GWN8mlW4cEjTxdwhSi+dJTy3XwEy4
k8RMEnTb6/ul7Q8JiAiPBhqDxjiNvE4q4ZVBzt2upjA9mEH1Msx99nUNj2DT+z4jb2U77Ai5iTru
I2622Qvi+iomShtMGO98M6g/DGGCDgtROOmyJewt59YARF+v1TMAQWW5ttMaShX6ZNnaazTcUFkk
ATJ94OmTau8cO2m5rNlz2u6RD2fKIaJCcjqTOWLpBEt1joNRr20nlyC1dhPVpTeWbKJ6yoEjsKvn
qiPZhvTs+JSv9QtMlOJAfRL6JROZo8p3wO8WZS+T2NyVtpLfxWaXftZkbSHd4Q0hVjT7Vph56pfC
Lv2+leWuGgMnITeyC/daoIbbKK6qR5JchrulVPOEOKJMqO6UEf6a1/Zwy9eiuqvTIrkpCQ+84Xkc
TzpFZOvT+TZvpFGQIAQCz4PZ1G/XEM5PYk1fjmn+7OjBqb9IFFshiDrWm7LzrMVkQ26IqCMFfPDi
SY+2uVVJqs528Idi/my3BFU6oxK5IVi2SNr3ydwObjraDik3VrppLBX8SzV9cMrsqmjGjxE92o1O
JbCnWehkX1pbIn+Vvehc8uYzT6/asD3SlZaql2aD1t9MTJS+xUE2+m0EA9aDRVy7ihKAP9GTaeT4
lzXRX0xJ0+6uoBt3T9hWwM5qdPNzAXzlxSgNo/LUvmxArplLQQ41WUKbaIpMhBJAm+ZNWjnxSxJ1
SXcciQEJT8j0OBzAQZI6j6jDYpC7QuqCphKqJOqQVN7ok4iayCOaAYu4CMek5QwSdjFtfVnYjwxt
jfxkBJExfmpb245L3wQgxTeZvlgOOlERsbpsSaDUxsIfAurPI+gaAnm40WW6Z06QJrTse8W4ahxi
54+hkpJ66QvcS/g19Cmaum7NmBHTSdRanBF0GZVzVHgBpyg9c1uymWC2NUDAIlJ1OyfdR2TvGnsC
j2p9XxnAca6q1SqluwTOVgZokTqhDRF3FO8uww8dtCKcEWt4gZpCTiO2wDBp92B3yuJBpen5tQ7o
S/p00BPrObQGnZhKNasMHQlTowzhX1TYivjBecEgL1NV8gWXbRzk7VVugDtMXeILx+8d55SbBdjm
6JaxXqdeDleSjAbDCTqSP1FRl14yikD/0NQhhwX6PHl0oEYup+uGetv6oKqRCL5T4zBvsM2qJ1Ro
ItnRr8Us5HWttKOxYcia6gpBLkulfmznbqj3JZlhArpbniencU7CfEM93LafI7UXDCuscWp37Kq9
3lLD5iQpoThebRomtf4BPKKV/ZjWWQJ04CZ1xu+KGhX1l9oywpdBIZP3V3/v/xg98r5RRBsFyxpe
GZI66GmddW76PhTWEhTfVp8TxfpqVVmjHqbPw0O0udS1oV/2tk2kQ0PFrwYWgZ4Uxoa3PRtS5ZrE
iPRvyWF1yKW78T9S3J5J/Wh+rctg3WJeCQ1BO08e0QMrwE71P9k7r+W6tStdv0vfw4Ucqk6dCwAr
MYukRIo3KIoikXPG0/cHbtt7EYuHsPrcdnV1e7dla6w5McOYY/zBeFauw6vuonbIefbG07hFt2cz
8yaO6oI3f5WcjhVfPguHYsEM0YYRArJgbsUfVaJCqRV5r4e/ZjSIuKE+ALQGTd4Z+l59yy6N3yvx
PiIJ3odHS5aWpyHpKuS/xSx6YxIOmV5R2xs3M9Q+4dpwO7gvBeBlbS3aR8zEabQFkGBA0nAsTTz5
3hF+2TYHSFTTyrry7quN5KBMvcmeku9cB4eVcc7zdlzhk2Z53BktAbYQnRIaxR/mVRmrvkhC6VXe
SVvJLXeZesj7b/hpbSUkXe1Ac3tkGXCo3K4EXk7wMvCipSwGqDK0hfQaHZpDr7lUBvbGpXGm7sca
r9FVNZaTPfgejzY5NkqiDjZkMVDPbClIyNJrfYZT84Fm4GG4hSSGGHi46jDw6aQexVqMTWhKemmK
9KrqjwZ6pGIMtTEv7ZUZXNaDlyNaFGe1hsu7NqRX6Xo03BR/Ldc/S53pSm5t6xuP2btsJ0VrQT8d
GkAwxElmJOGyCK3EJsQlS3o17tSRlhgu8DZOb1v/u/FdeIpvygIZGjtbVT/6JCyxgPUgjzKzQxZf
T7MaeShr+VWc8Pq8z6pfxvjt6+lcMN8gFSISzd+Phs1M3TwhGOtBMEFr9N/UHS0qZOMQ783PqpvE
DbaGE95bZ90tOqSJnR/Ke/VC3Yvnq1I+86HycTPOpzb3g8zZLau0Jz5sRtnzE33SlTe1LzeSH1wH
or+PqWxg6t6r9TYaflt5v4vjeUk9fj38T/YHTQwTIi5dEY1i/+LAKwvRHNmRL3MzYz4IZApJEOE4
XnfBayw5X4c7XbvA7lUFlj90bv1EMyzqJ2Q9hvFFB6EZR0/BuHaurQVYbEHk3lpR7MYXcddVrnkW
wC320Z1ALqhy8xvZXr93TyJy6XIdomozy4sjhfbx42mCUSJU578VkmXrxb2HbPLXc3b6iRYRFpsg
rRuSiGp8FfY8yLfSXnflu/mcjjYwMfcrwU52HBRbQ+UKFFXgpieOc4qF551vlr8L17qT0/PsYGwj
MNJZSOPfDq4UZ6bzrSIxP4tqShydFisRGN9iEuMYDy4r89+0a1c+CxHen0kZ3h16q07q7tcZS2vx
5o96lFaYLQXnlI/W4d3Z/GitswTtqq9ncj6GP2xqJvJ4SIuvhgwYBTpTeFVRa7CVHhPTUnZbxL9N
Paa6I60ABmV5Jd5i5fMeH4Mg99/IXN6snGKFPR9k0nm6a6nguo7+2B+KZwSH3X6vueqlt1ljEJ0e
pYshL26moB3RomdWxTNkgme/FISlvv1SkcdHI69z8oP1VsIct4uz6nt1ts6yk5b5lLT4AfOfH33W
ikdT2cf+25xwjwgT3oxPtLGu6+/xrnSnt6K2S8XtLoMzRG/v//8+95yeH4Vu+iAvZN9/m/re5rWR
WK09hQdxeuPtsbKyTpLixTDVBcx+hNrz/qmTi+h+3izvGfE2YnNGm3BVmmXtsy7RtRgplyM1zTeK
B/5VUrv1bXGt/+iuE9dzDUfcas+s8Bp7l2/Dj8ieaXFrqPDl22Y54HntH02uKJahOrG256QxPYvf
JfWq3SoY9vMtayJsgk7vzND+GAY3hVAbSQXqTf4cISBuuvmZch77DnTNjbyVA15xrnpuHao/f+j8
NcS/Yy+2r5GAv5SSOXZzkSh2I0ASm9k+vOK1Z31y/e3qdv2I/SXzed8tf4dcbFcpi5pMYbd02+hm
rkcjerXJd9bGcNKL8mBum+/KD5Dp+3Jb/Cdo+JOsZxF+sVm7tOFVb4kvMzwdoL9dfzcQdYn2xU5f
0Sr7/LT/e6CLvTkOYhp7kf/WjHdF+DMkwyuilRDSymS+//nREu0ohFg5Z994Nr8ykJnc9RfNDjfe
lc3//9iN/x7MO4HiKJAHqqsp2Y3RhUoozbOBVEFeVm/8g39jnaFm/3AlnYmo1KDIcZ6vcShX9sh7
snIUfoyaUevZivEPzUWmHqWjEq0I+Sb8Zm0S+Nrtvf4QrntLfpJlcZv+PepFggDUjWocW/P9ZEcE
tb0czue0TnLki+ybvxpw3m4ntzfapBL5KtQtZbE3Bq/D9IXtqGJkYMS3Hb1oLwazmP36+tr4ZGki
Y0vqbwLyRm9uceSkQ13BDlXfZCTfa+2OZq8Tas9fx/hkLBayDHjRcq6B8V8s/77EAr1O1bfC2A/D
j1altRwZ7revg5wOBEILGY9GOQGlx5MMzmjBHcrym6Q6g9jfFQpN1yFYy07ng/7jZ/kYZZG3VXLS
yqNqvM6vFYXXSvUQX3QbFjs7bbU6c3pAzcEsniqwWniyLNac5Wt4sGjy28wWtmRb2Xf7dmucFb79
H5gTns4fMkVoAM6wN3D3y0s2S+W+6zr5ieP4pbgIIUXWvK/DHRVSRbONnbpdN9b85CyBlIgcPMo+
KDiesD+sYgb2q8pT9ehfKVt1E91VnmtdTecCW2vYNFcGgA5Hc0Q7xM5IvTTzzder5pO3zcdfsLgE
1NlStOMXzLoPgv0uO+PWW3FL4WuXr6ye030A6xNgMiwlsEgnj08QXamRxtFzFtz2wasn/xYSlHMn
byUTfz+BPy5S4sySmNRJUYFa1hBjTygzWjnPyUHcjN+DreWALMgPMqRAjF6+nsCTZQMNEYlMFIIo
yOL0uJg/EaelMM7K59xrN1HV2XmUnAHk3n0d5XShzGEMEdltSKyzGdciM6oi2phNSyW7pyyauAWE
isg2fs2J0bCJxLmgttujF/C7aF1Fc1avnU/HefQDFhs/imU6+1X7LOWX6m6W62gelFvrOX9EzHmi
UFo5f2x5S4LEqBFC4aQnI0RfYnFwQmmYinBqn2e6Ht3E7lz9DX+NZmaGMELyFjopnrfAclQXYBzA
k9Fyv573hXrAP38BO8SgPkNtaqmy2vt1rGdd/6xeIvMP6Gi60J3kGrW0c3pk+rXioMUXnbUrG0U6
2SnzwI/CLlZVGqHyJxO2gWmjuypVlKv8rHSM1FZu44uxvAxv5reG4K4yej/7zjqlWmzh0Z5BIPzj
QqMWFwVDp7LQrMQZyX1R9hE2fQFFwxEuZxqx+KADLrj5H0w0TYZZINI0MIhdLHA/boosSAzizslo
4GTX/ma2kp4FtxDxdJLL1dbGSUrDKcQ9SZIxQ5lPhKWTcALONxnP3ZZq3ya7zr9359ptvzXRTMjv
IswrH74e5GlAU4VOKM93GqWqZQ23ig2ry6Xspe1vheysFrKV1PT029HJw/ITEAYZAF5fH79dmERJ
Wsr1Sx1VOP10boNpEzp/m69HcXpl6B/DLD6VLMiwzIX6RbvGjnnOPrfqQb9GKQga7ap8x0m6uwi2
OHcsvHgAMlQv8Y/gYpZfst7VO4oH6VbZlQea9zexi0/Qzz8dIz2ZeQPIGuxrKILzBj3Ksnngq0Wv
ZlRlvV1zHeGjXmy6N50cwDj8oZEDhwzSNiwK2pSQZ9FHnfOgo2CtlI9Fw4Q2j5C8hot257lIIlzg
yFQechfa/uGPRycpKjEp7JNanWjL+qADVKhKr+lb587NyveXLm5P/5H00smqp5Mnq2Ryqsm/nAqw
0OMPxix5S2poTDEq7vHKsl8Q89/n70OExRoxc9kH4Ce/AqOFsT6+RvCsO6e8KG7nvCnZrTGtl6cz
Krl8KJ3bXqOrrCxlLFrRTBPYaW95Jpzp6e+h/V220kUurD315lP+OI95jyOjkWdpmHxAAv24Lkol
VaxCql8b5JRn2wkTk3cHEy27p/Xjaldz07dywHSAHtCclTWyTL7fg9MTwcCa1IP0+2NwMUlyUL/V
a1xfmGjmRFhmF9r5XPaO170UPptR1EG59SA8IA+8GOkg1ZXZlc1r81j+6H+k+3DTPYjQ8Lb91r9p
rmZNwGTX9WsLZz4QlxN8HHaxcMoy7+BN1K/ZRXfgHMOgwdFd8XFWykJK9/fKjC43wjyjKtsbXw80
3U6kK8ZBD8B3N695ta2tq+KQAiO1BQe6gfldecrf1VfXJEg+jakrPKHpj3DjLL4i/K4qTML2dYhp
p6eWA7Lp61GtBVhkKk3J0hHk5jWto19WBuq+k43VG+c0CMeGiP6XRp8Ovs9iFL0CCAUzozfQaQfh
Ws421ja69i6EyyzZ+468Ty7/fIvTnpdFQwQsQ7yljmyYDa3eMm+J/2yIFyqgbEvch9LKVbq8sHmv
z5I/nCIgLKBVzX9+dPAHaSmEYd29mhQ5QvE+LuVN165dZWtBFleZVFZpPA3te8NfS7+ZOjdo7qiH
1vVsU0NMP9EfwECtnB9rURefTFAaucKX8xXY2NbwBRdXrr2P09jXq+8kP3+fQTp/oogjPWiKxQwK
dRUUUThwRHrNLVY2HvVi72BsjMskOYvj73gyuevqVycNgGXYxZyOGKgOYTBQBgHkPgE3xYVororn
92PtYlDyH7yFPp3Qo5EuJhTuOnamWv86Z6u+BujAcxsKIe8yG/VBGRhou/eDlQlei7rY3hHswFTp
utdmuFPl8868a/q19Tmf7R8PYTbB0cCsj5sgySQhqfT+Vb807rxduwND7ChPOhI3s+bMmjDbyoCW
nkQZLqJgsfvXtGrsyjzzfdVWvZUhfRaDW1vRoCsh+bqsP2DPpouBQQyszSbv3gJ1bQwrRY7PYpCB
kKDSljh9GpsmhJWMFC6y4OVct/154d9/vbdO72SSjrkJ8w6NOHmRYWuaGxoIJc+407T9WD6B58SR
+vbrKJ+N4zjKfPQfHYGgGn2EK8XXriOjwcFYvlKbtUbLyYtFRhSTwhOvLzwCyNwWCXYQQHePRkjS
zuDmt8p+9oQSt4ozF67X+gMn07aINeccRwMSgZzydDd+D/IFvEunb2rXSgWnx9bw65lbHdW8sY4i
6ZKnhuowjwrLottsG+8aW6NOWd6tj+r0xFsMa/GdRHjuYaQYv6NDfCW5ynn4aqnXxbtWDT1P72e5
lvye5GaLgPPCORqdzAulqxndDDzs7ufRgSFx60N5vd5sOHlBLBfI4jyv20otWhaIZotOzlTeCsAf
MvunsOsu/4NwJ7n1+9hwmsK/h/LvMrsoJW8ydMKJZ7KDCAj/M18ewk6m2ff1Ipk/y4fDFRbx7OMD
75q8ibX/cRYbVFT8zKQkgEe8L18p3cpRt/b3L1a7NFqTCE3pJe7q83gotxO02K9HcPIIWoxgscqn
pE+CMmxeouo6V2hwmTdDtsVxzhHEwg2Ux6+jrY1nscwzgP0N8iovFXQncbC2enz/dYD5ml5+EIXq
D/VvTVNPbKP8oKr7upxeEgB8gyqeiVa3Twbtwm+nwaa8vLaNPhuQgrAq2kEYG2E9+3EBWBhwag12
3qNf2ZVaXeAL7QTKaHvRuLGADfBkh0KNZyQ1VZwtt94ERiOrXCtZSyXkZYcWW08ekn//lMUma6yw
7MuKfrMAFEXxXbE/8yMZzkbzFI1PExSXCMxILgf2pN3lceKG8Eqz9L5OtongH4rhvm4Ve5pJX9aP
r7/KJ8fbx9+2zK7UIdSFVnxpA0cecZG3tQcE+OEQP3qSa7yhDvn9Dz3nZiCnpaNnhNQCTozYSy4+
jawXVgTN/8XyLjHHdnqv2nw9qk+2DoZ2PJvAkSEfuPQwMDsIK43Qv0RxobtIAUCFaH5WmnwdhNOZ
oOVnOGLffR3ypHL9Pqi/Yy59DKRKicumHCicjRtK5VvkeTZ1E16MPd8TTHx9EPfwJTdl7+09q9+u
KZvOk7bYX2wskzcb/0JauTjwIlGHY5NJLwZGQCEvw4cZxLkyxjkj/SrG4tBT5anI4IW/+M/mbm7G
wPO7M1+th2irY8XT/MDIeLxrqSbc9edrPbQTiBUIR3TTqZTI5DIaroiLDa35gh+0BgBL47o6yBu8
cdAWmPsh732Y5ErA7DLcJutqpic38iLyvNyObmQtDLQcDscLMkHUffFX2jV71bZ2uZt9X0vTTzfk
HAy2F+V5akL0gD4GMyMjkmJRZx31rKNwU2g74117V94L8Nh//rPB9b9aMP/FVXO0vj+Rx2ursHnO
wucPcjDzf+mfcjDqP8CDKuwlGqrveAz21L9U8ox/iCxFA2cLuubWvFj/JZJn/INzBxlKFd0XSjc6
H/BfInnqP9CI4d+e1Y75c5CU//f/fCD11Iv//5ihomjzlj7ajvxNGNNQpZwNUEFxLJcKqklCL5bB
lR7hYYUMmWqhDq0gmeUoEMm6NwGWkbYb1VjLbbGBQGznE9p+nPIQNGBuemPgtqXWB2hK+UEZ3Xdx
a9Tb2Kgz80cd9ubPpmmpAGVqpAfuYA1VugO0bVhbr5Ta5nde9SYkxiLPy54yRN4at3D8pPRMkdIR
7hu6HYKLTa4cYguu5LWjjBINtSrLQ7zLY0kocRyt+/JlrIpUv0HuqHMSpW3dgTN6uuhzCDjfeB8N
GwWi63CWmtbUIFH1rgAmVabo/2p13UOcqhWjvZy3YrebwtGTcLoWLNMrz8oGPXLxTv1LWwwqaOvT
gbIq9K5MJUWbUuRXIhwoX/PvyhraX6YBV1p+KlqZpvaFJkxCpm3V0My1R6ijljLdTJgFqcXjqJtp
oXyThgC1hossgLHXuKlYanF3JfqNMDa+o8VCZSG4UUEgN8wOMQU/VxGbHpH4MO+VrPTLoHH6UBEn
cVv9JUEjSH8p0mioGoAXq9DOinHb6yoLe00t97vgTawjy6+xXhOz5qXlHGnu1XY0PcGGH2cm+ouY
B5KU/7A0MegicROgqVW4pQE1BI9cepFYzpT1EDsITUHRz2E/FhfYB9fImYjmN5Qv2gjCrgYFsUVK
cS+PWf67jNWfZW7hv5bVP/WqjB6F0sDQ1EjG5FyaoMBaUqpWdtvVKAH2devKVl6da2bnXwSRpTp5
GWEYyo28h/A9ukotCRu5iMuXMorj884P9AP7CcQyYu/oNJil+iCgdiPbamvqD7oPib+IoDDYXoHQ
hdNkU7yZ/MR7qAM9/dkw1/TBm9L/Vghhh0eal7RXYeGD7mjCZguHMf+Ze0X+atZx+92DYqs6acVf
OwMxwOc2WjbCXw+HQrP5D3fazqdmEux9cUSj0UOJ7IJ5guAZGWWLH++kP4bI8iV2iy5Kv4EWXDJs
Df2UMRvRtwnE3spuIkm09kbWyZVTmjH6NXDTQxpOaiRupVhINAflQ/lW9AZjG7SNh4yG2cX8UC8+
bys53qOG0sA6QwFIsoXMRELSl1EhqZr2MAPybpQGpu2seqddwWSNaJAXiXxJNq+eCQi4IFBfBDSf
6tjkcjaRdneVKMkdA+ovuJoGTTInE8TmPBYrsXRC9AV0W1XLZh/3qnpnZEPub4zKbIVzxD9DxwK5
86NNh2o7tdFoSxnSwo5WqOOFMkBrdszYUB8GlOMSF/K+epal7dSdjbrqud1QGK9xNXrnXiy032pF
KO+reKJTVYu125Ba/YKVqtauP3XiwcrC2DqgxCHqGzRggtgZ1QQeqNVrmSsAEfB3sQAyz5XlUkKa
3kNQYOvJJYydQpa3U5PFF9Rho8Og6omBhEiOvp8QQS2/SHzNLJ+xdFcVYDGS6PEeqbXpZUikCWGG
xvJF5UyexF66nAyYz8+lEvQWRmNo4464jHjJZqhK8uUit7ZBXk4pOJRSxyFQjfAoQZsx7nK/Pq9a
6paiU/eDoL95ITaN131eZfFWUrwuupBDUbkf+yC0NtCTcyQGkk7CPj4VFeFn0QJ1fIBXHIcbIa69
9DAMOKBchB622A8YdOUVIkJGjOIKy2p4a0wxzfd4UA9v6PrEgysJaNEdpqotEJyxItnbjrri1T/0
cAwfA19GoW6qcFbh2pgQkglNbeicum0sALHR1EX7XK91DhwO8gcDaU3cAMO0Mg9dF3sdKutBUCGX
2Jq/4UEDV27EVkLaXqAjuQlDcfjFkKzJTQc9xblAyq0nTvNedvlP16XtC23/2wjZ7RjsSqPKg0zq
EXhRzFszhtg+2YGpdeF2UjlxXEMRpDt9CuTfXTRld8ghFUh35IHpkHQDFGllxftB3xITbrXNdESZ
tKSQ3SRU2+SnMfi1aFeWErPGTCzs+OPamyy3SDD8HLImBPplaF54UabDhJxPKjVBb8teOnXwuvVB
vfKq0cD3t29gJYq6wAUKizOSuIeEVnGmlox4G6sW+KM4zAdlxyWQNc5UitKzGedp5iBcE1RuCxtb
v8Th3hhQoup48eHcrAV72qyS7XeKoHIxK6hqolOhtd9yaZJ0e7JM1CH5Y0Eu0BeqseGz5Ryyw1kh
Rz1S6HUcaCsV1mUKChVGh5NmAqVg1nhDLVJQqCKoIuryfYdtYQ/m/qBgGgA/tH8wdsgr7v+0V0eW
hE28TmKPuzqEu+V7cGLXe2P96KeNOw6oZiQr78HliFCyI6GeNYtBM0G4W4J7Kj/oSiEbH0UoPvWl
qkGx090J7BiqlXXsWIe1NtpqxMWbPw9SjqRifJzfDDqRpo3Ce8XAd0VL3cJH53pNpn/5OHsf4+zb
R8Mc+tSy4pVUKMzFyvSoqMUuNCoj+Znmci272hTniqMgqfM8dklTn0e4W1vXVj34q/iK5cN7/g3q
TDw3+D880RYrRx1zzWtq5ZEECPWLe8sKdpI0bYReauxo+mXKaMQi1dYgL84rZy+01oVPDuFbLjKr
blzs5O61l9c6gfKyFrT8WYsHXFnFnPum/KjExjZOvF+04q/kEqh8X10jdX6l5w9q2ULjD6+SsEs5
V6YNgvL7Lh0cZboyetG2GtEFnzi7yylo+cpXuYIIgdHagpof6kGzj54iN38l8cfJ/We/GJ4ipLSZ
8nqCmMJEPg8qNJcGAYMQbvFSX+PyrEWYH73Hj1q5p+o1qY+9QoO8+d2Sc309hHmFH71O3vfc8RAW
9ct8qqhkK+ojInHbJhBJPu50ddrrYbdSlvh0JMgDYHSkg1VcVnu8qRGTOtMeJ4qAycYbkup2wkt9
cv90PPiXYzRggklBE3NZf/C9OjaQbnps4rSzSwPJwKoAOeFpjI23WbUyfadbiZ6NyE/GnY5O+RIX
qFmh2JCvPY5Ge67G/kbG7rPVKmfyu/Mh/D5ZawFPp5GAHPwz6IVN/H6iHS0IbrxBlRvhcZSViQSV
5N+c4pWrhRfuclF8DDL/iKMg5pgmyKN4jzPqGgLZM2/S6GWyPfdFt8ObTNgIl6ObbOI704Fj5mBm
8seL5eMPWNw1ot7pfWt4jxFb1pR+jOss+cWrnHUP5ASDXN7rsoGB7GLdj2Jfdt4kPjapjLEBiiyh
3aWcwCaqU+VUGrYiZdlG972fMsX2g6LU3VUsmmuF3c8+J22PuRbBZX5C7U6tUNDGUHns9WgXIoCC
8l1Z2gq7vSv6wgFfSNWujNDjtvrfg4pilTH50bbIYgUR88A844kpbL/eQp/+JhPb53d0IfD/j19f
7BMDaRrjcZSShmeSdu8P8t3XIU5PHe4/cFQzUhPRhSV1IkQ+pDQz/THoJDRerf4bz+Z93wi5zdJb
A+Ata6586g/BFqs5tIq+lRP90RKoYZjJxdhp92i3rWQvn8zahyiLJTvj40qdKAGsObwGqkc+7EqI
tYHMs3q0LYUU+cUy1B+NAO/NGJkhWkE/ewTHvv44J6iVecIkGZIOSR5AzGWmh8Z7kWSR+fiO5pdu
iq13I373DjOUf3gy0ODXNuuJ0Um/eBl1MTqzCoNRj+eoQIPpqHb7Br5YcVWc/Qf94k+2/4chLta4
VPpZxnQSTNryaOx33qFDemc2zt6t6TfMf9fHK/bjdC7ymkxGEiwjFpU8FC9fEE5mE/+0sKTUhNuv
P91ni/D4y83Z59EKCWjodTGhfEl3Y3PaFt7b1wE+W4Iy6tbwSWgPnzh5ZgF1iqCOfqZ+c5Na4gZx
iMMkN9uvo3w2DJYelVmLG/zkeFAi2HWFLDzKYrENgm6Tczp/HeHTNU4CTDI49zqp5X+cKbGtKWBl
xc8uAZ7g71FP86DxppYt31NVgbeRupm8RVLs67in8wdUVcMUVKPjzT8trh2tLyYv7NCcDaXqoUym
5LqJMGCgsmtl1col+k7c+7jwCEZxnIYM5pIn4kjYs8SGjJKip4lUlsfbIi3hZ+fbptUdcUgpjgY3
fmIg3fcADmDj10GCNtxNWtSUK/ARFUihUA18KQ10S4WVlXQCaoDTiJU3YlQzeQUuzWKtTnqoZ1Ee
PpVofeRBeUYyh2GMcePJIrLbsw2I3u/zijNH50O0jd2HPb3g0Mn1ZO3EW/Z++S2IdADfBIbwzn74
uBq4hccC64an6BDus+sUiNe41bfV5drr75NlNwfCMQe1KpUnw2LQYzDmVZXHT+quT2xkGAKnv0QF
gaMnm+zqGc02XOr/FOzI6KirkCzOEvcMcF6UR6dCPvk6paXmCYVPu2rPw0i1NflPO/kYQQMXwRga
1BfQsrmhchykz1KEZLv02biTtm1yUPYDLMHuTNyKzWFmyFjAwL/eS6eTScj5EKJWQD3thFNK70Cr
SrGAf2U9dne5k2LVaIBU6Ta437gFEhb/TI3+tw33XzA8j2b/pA13Ffqv1aIHN/83/urBSeo/+Agz
THIGC8xQtn+14GT+gG/DCxnFNOgV83vlny04SfkHjsy4l4ItRhYH54V/t+AwviKX0qgAcdVArMWr
YdFy+6oFNycOfx+D868iBBgG/snCy2xJPfbzECcWM3PJ6NVtoVrhrlMFCfeApHA7DXPho4n5pCjw
8Yh/D8daVIFPsRnQiJtTj6PdFkhRmaZV7hqm/kvOcutbHfqotc2a7V8Hkj8mFkTC8QGnwLnyQLrO
/v4YCeAUzlpG7PbBKBzGyYs2eZs8pJLY7iKRnoeQQthJy+6tadVolxVIi6b678LH3tSLsxv8ntCS
ozDujm057Yw+qPe5gDRvJCn+HZ5UiGkEw1WBmogdVqHmRNowOWHAjNGxuooVK/+j2/GvASnvlnbI
XfEumL/k0dShdFpQ9cXQOpK8wO5w2VFQGO+5GX1DQ2rv6/n7bPrm45CTEd7bSSnObyofyfHIrQ2E
m9MYC/tYKuIAlabKcLEYkS81P5cvvw66EIL45xi58jghWft8w49jlARl6kZENnFqQAKny6wzQxFx
1fPj/HqgUmMrQxycmXUa7KImjg99GJYrWeLJCmXdEBrBOyC6bMlFQorIL8LZU0wDt+l2HYqlN345
ogKEc8Pm69F+FmlG91GTmfutJrv/+IOKI34Y3Ri5RSD32wJJ/MEe8qL9Hlhpv7J2PhZW/5pXCMBA
iXjPk18t5tWKoqCXm8itLLW1xTb1tznModjlLYshBwJSKZrqJU23CRlpuxqnbo3feHLOcA0BJ2DP
o3Cgn9AlSrlrvTKOENqlgE23oA8MR89NW6W2+vW0fsyP/zVWzlkqXTqNgMW0IirupfkAs1BJooPk
l+GZ3xrR09dBPvt29Bf+HWT+EUebscVvDWO62A1M+bfWUhpuuu6tSFZLMZ/GQVuORgZUxlMpDUTf
KIwAZ5ML6zDp1ds0QtrmOLN2/4MBHQVaLvukrhOV/S7KRQK2zEdK3yz8Dp1okoiV1fjpFzqKtcjz
aIumkkAsv5aLc7Ud4nNFaFY1xD6fOnj91l8mjPOfH30iGQMPPFNjDGFimmG8M92SZxVWNNVa2fHT
3cXOMmZQIPJvixWn+kGdY9Hmjo18XuSS00F/G4xHRfQcvT6bhF2GVd/Xn+t0O81dJjQ5sTYHlrlU
vBDY0W2iRq5OZ+QmkJLYkXvo3U0RXQqtnK1cpp99MLJkSK5ILM6cqo9T2ca95qMZ7OIQ0jk0ZCQk
ycP88PWQToNwQsGwI6MBOUb+/zFIUbVgSIzIDaZ4stOwnh7HRmnvvg6yePbNpwNR3pUJVEBPJ6od
eSzLCDSDDUGXZJYJkUArbMrBgZGDa8FOcSos22XKtt3mW/nnV/gcfG6HUDgCkLVYklU0iL7KEPNx
kxvCRhRejThdqU/P3+JDQvd+0NKLtET+lwF/nEav0TBSKiIWIRpDodphxSA5ojjMT0S8MbDD+vn1
lCIBsgxJkR/I5jwwNgBn7seQWhwogCQ83CgxWjwnaIzFt2L6zZ2s5oW4tYy8ifdWZib3emYhTz8p
mXiZelkL0iTN0tvezCgqq9UkYfjU+8pBEPPmexNiurgdhiT/BoPBukgiZXpoG6NpXFUeuh8BRhuu
XhXfxWyYnspSDe2xoyvI2eWOfftQes0+KPt7MFmBE5QKuBzdGH6k46Bca9lwW5byw6SVwpbDV91I
sSzutMCnuCEIlPS95M4wx0cdDIkdAxaS7YlFfxPO3Y4Lz4qv8j7pnsK6tjJbH7zhFaCO5RSqWBZu
QjGcNp3Xq1wMg1A59RC0wLWwN7UbxR82gtk+0Vod7Voy+oOWDpbi+kiY26bc8TCsy+JaE+tu+AnP
cdwWjaZcKGOJP0ljGv20nXozatyonrKL3FOiXSsHg8NPFGypTLa+ql01gQWqtCl2VaVfNp6xz7tK
d8ZBju/kzNwFQXaPgVxjG1YfnXmT8gOIlmTrAU4NYztZjtUq6XWl5eyJWsPLqYjbSz1Nr32YSxcF
3ot2WWVbLP56R81oRwdtslGAFzxZgjVRQ0nuwbs8KpX+Oy2SW7ktzE0802iSSa6g2CUR8hRKUmYv
GIHE1xli7GfUiDEZ8bR0cvNcmbZSVWw7/jIkfdtHU2izcWN2UeG0ZI57awjx/4ijjSSP6bbsiixz
FK8nvwjQ8DelRr+tfGu0B1+Clt9lLucNr15TvknI9LWxlq8CvF5BUgz6UywblmNq3OibSQmVXa+o
r9TFAb3JmB7h3WQouyKxziUfd6w6A0AVjhLAuuSb7kVnht7ehP1Auc+X0EvXuu+QNgGlJO3lJAR0
XvvUgWGb49yaao7Ry2dirD+g23+PY5BkTz2IBAHfkWicrkk3hasep1xOWEyIbgFZVJuCNUa+H3Yb
3G9/mGOjur7lg5hqVYPICjpHWageBMF/8IriVseL5zBagWmHUbFPp+qQGPROxsAb7DSrRUcHHQgC
o+52Um+Jrixm+UZKtDfger+KzAKTMo049XjpY9imh8SrthhwRDu5nIZdC+7H1bwEQvnoR1fD2Emo
xseFGzc4OtB5FDC28bSDFYmt3YX1XSgJ5rUhWak7+IpcbXK5+hV0+ltpqvo179thM5kFnXYze5aM
VtgaZdw6KDT7bi22iVO02MwVuiA7ZuS/eprl270Vb4xajOwg0Dt78HpgmqOX2UpjCDzF6Am1tG3d
Vp18MsyhdA2v569EzNqNVcwkCs0T+CfjssnSH2nbCPveELddh2RDOE4CNhNTbk9C+5L6+qsxNECX
FWyIfDO8qVu5sDNNS3HhGsfDFJkPU9PJTlMHT5D6hE3Z+D+EUPuO7dV1p+tANP002gw94NIpiVO7
9CXTEVN8KpDbxyQl5KQK/pu9L+lyVNfS/Stv1Zzz6IRgUIMHuLfDDkcfE63IjEwECIEkEM2vr88+
99171rmDWjWvCRnYkREOG6S999cV7KnwRZxVSX/SfJ7yjoJCE0g9PIyO99u3NroYS5FLEsAvgDhd
eaEI7UAkyowPZI6HVHaq31viildCoczwh2J4DODY8r74CjYwVfmjLDwEghSaptwHhc9xdL9SC2KX
E9RhdA5/CDq2WDASOMaMxDv1VYKIMDCyMt/HxYjJHKKAiHK3SwIHu7TtVNSlkPeozxErwlrGyDir
PeO+xbVvRTo6ptzLWBZfiSq792Xsu1eAJij5hN8jMM0E4GUiPC3ICr7g/kDyR1uBW+oiZIkgjeg0
eVX1FcU83qoRsWpD0prfHmP6qXMU3yHdxOR1oZrnEXyNPU1m9jD1zOuysnQK8BYHfJge8c0pGmJY
nEgX/oxI5JKYXvf1+BtByohSgmoH1/GokEII9iHlX3FZ8FdkrABkk1QuUK4MRbDntZBO7oYOYycJ
Fl2HODiOPUi1PZhPCNDh6O7ewcIukebnkBI+Ui2Yswgw9JIJy1wVjlNzakszLHWKuYcu9vMIq6mn
YKmiPl+6ZfRXAYurORuA5c57yRzRbAVD9l6dBgo/Y5O0DXjca15rrNLOJEmfyQJX9NrMswOul1BI
PzsienlmHxWYuwj1AmmwypKW+jAbROhx+YY3OuG7ug/BBoYlto8rlYDVcqq0H42ZI8AQfnBE2T8X
wdL/JE0jKlwxyDbGJcPkGZkbjcEq6cPhHvnXnbdx2rJ7BlkNPFnk4jI0sh7u71tgYtYZ1Zi9Hqcu
uoYCSRvrCfOEH4whGDxPplbCkInGzOSBD2b3tgy6cUqhRmthicq9mmIFp7I6BCOSm/IWQeR1BpFV
Ah+32SAMqp5JT3Ntxr5dIYlckocAFYLIF0SLmM04LYvzpsZYIeynBs0bYcUFlQN8ZQPunBAbXUSf
igQIAbEGiZerwpXycYLdP39nwcjdfPaKGPiKAfXIdiDl7bhtfXUY+1nQSwHmIs3BRtUS0cq1O32J
kWv3rWtADcdiXfXepShlzLaqrnsYPZkAU7Y0GsZ6+NkmRYMgdqwcFIGMTYzQtwE8pGplylgtGaxJ
ZIOlC+TM1DUFEJeBhsN3gmXWospQ5QLasz91TzbRs7cLOsQ2HaMlTJ7wmkiQYhnH3co0yH25mDoY
TwvXK2waI+WOwU+oSsZ9P5VgRxQiNgjCksF49BtEHJ8HBEuCEtT2Br6pHLUHYHVkRU45EbS6LRZB
4v4eLDj2sAPXxRU3VoKlOkTlJ0AVnnyNjcaXPVaY2rPexcU/yz5wmD0jyUMLLHkjgQGZpTHI/XAH
Q5ZUomGegO8rZIqUPFbsiGQzpiAJttL0lhXfI6K1r167QHvDY1ToWCK9aGiYzqwekfJsLJ5fVWE4
6JNvQA7H+FIgn2R+DhRS8UIkpdrGfi0+Ml4oxd4AfqITfhWoesAT6FwkUc0tFjmErKjvAWGBbEWT
ckHclm4ahKG1UeGtStztB+w8LlgFrEbQcQwy6ZOUNflAUApKOmAG4UfvaoZMwQDREOkgPRgdgg4e
nVVfyd+0F5O7rxYy96mK3RqxQYVugSdFt7ow4sj9TGsoPR69oAtxncaM71rYkIBeqYnKobTzvuwC
+htCN20f5yVH7MopVjScNoYMiC+jHYD7HC2vi+FZVNn6F4BD1X45SAOfb0GJpUMPmMxM+hG1kgq+
DEMYXLlNaFVWLaJEzYxXgi2KDJ8w1PeCIa9AWqVTxsE19zoYbw8z+GN6GBHUFYmlDD/7Ekl1myVK
YAWYRr2LVwBdwIJMerB8esKKLJaaNeI2Gh31O18MomQHJOcFK3eUSbhFYB/iblKbCBvGSPcRiZJr
TYh1f01t7/EzMnbqkOyXpZvpER56bP4d+F2Fegok/GVliEF+0+LAXwEXkIure8cTXHVI08PaiBD1
xZUuIhgrDJoMWMKJQI7WTJzCue29QwjjhQZVSfg9TFg99kVt5/pCnSGOMz1E/bSRRvXuHubgVmXu
PC10K5SjYMLhLrXIRAW6L8h1Uem9Gnfxy03vhIP9jSpVxrcyAQ1XWvlK0Q8wstx3A6a6t6HRAogJ
/OSoeg/Byh42YVF1dOWPcAncgo4VgiLu8lAF5x4kPe8gHNJFF46o1HGnl3ZYcoZk3CD3SxuIlQLT
Sx8lWCl67ZnehyljpasFCtuIQ9WGCKgI4yJh+ap13XJYEyx5HVLB4lbndbMstx5g0iZ4Bgrf8h0i
4afk4DNcO6jFQYMpwC/tC5nNY4X2ZMDQMtwO/hD+DGg/jV8jJDX9mlE6Q9gLOQPJBqRFvolwqYMN
6JkTWj7RVhx26owu8jxW/VgczFhR9gHKLGj80pncbi9kFOEekNUCpbgX8eOMTFIfgEOMZMI6aWeR
FYF2+GogwoMVfNn0xXtQzLDNjpE4uSa0KrrMIFnSbhvwQiEX0EAa0rDofLNB/xGJlDq+Rh3XlSJZ
NcDQ0eZAxtFQpC9R8Vhhxagzho/hwUX1AVlDpUNhbrxX2qALgOZAI40rsvPcT1urmiREMCwsTLDh
9yZ0EZjmzQ2WbXrjY0cQ1owbv29m+YYPtAxx4U1UoFYbo8XpfimtZlQSjWgLOEQDokDUqVJYiGDg
t20bS6IftE+qX6UT8PZ9rOywEUCEVgXrE7bGtEyeEOkl/pvB3N/cNzFL9zFphPE+2HoUlpV/n53W
U0inCHqKWw4Sygq1iSGKnFZ2Sf97Tsu/zXtunmk3IRnQBZhq/B15KrF8tJiKp3rCuADpiB+lP63u
o4n/RST/Azntf5nS/BsieR2/5PfXX0WB9//wJyAZuH/EgNmRQHWT38GjE/OcPzWBfvwH+KfwIAav
LQE34i8J8Q6C5RFqgek9fFFAdUcs1z8RSceHyhAMgST2QZkGzAAB4v8AkvTv5mj/mmHdIRHE0KNs
duFh4iV3MvRfRret5Qzu5vSpku3y3Q8ciNPI633VPi/Yw198vw9XJonEAyeluHoq7E6jR6YfEJOh
pqsQiUfRlObFEJiHmrlwv9SNe3TLAh4/sAd6DukyXujYBGjksN+q5NnIb8crlhdvhA0Pyp/iEdqr
5RD2Llnh7pzQjyHhez2XRJ+gBUGRgnIfBEM/wBrPGsrhsRmaHTWUDAAGO+TXLtpd10vRvGG4MWPF
57yjeSkp+SSLGTOgSqO7QuBcj9274u2br9v4UCmiIcIxMX+NZdg/hgiVRiC4D0srII/VhOqfyhhl
DKDJDXNcUqchBCn5XDjYPKRIMBaIWvT3jQceetnQKlhD2DK8zkVMDkNSNbslcRC3ravA+R6Lnp10
1QabQTN4mS182UUTWJdpyYI5yhFsScPUrVAXEx+if6vXibLlTctHJ5MV7uyesKzXOySjl4+6KrAk
tkO5rFgMK0ulW7obQNLexGJxfiCwFzH3flKjKfbpL123Brl9dJhBSFcaAwL8UHezMFishXUbopeb
MLJq4FLRbEODOL3tqIjbP2BaY9l+bKpFQGYhouFbEFl3K9MAim3n2PirqFH82LUcWeqMawou8GBa
RFrEFHvfWJT0MC1RfPadiW3jUnfqaEc7FHjfuXdETYl8b9Qm+4WL6APrL/VS6s78I0I1Bn2iZicV
iPYaowHaOmMALX47epkUw/Dox9JDNVzT/rUS+IQxKB+Q51G1FH5FEtp5t4VWzrYLLzcGFKIVhWoz
H9GNrRpexjuJEd2z507DBWNP/jFERFybwl8eBRbQ09zJ9tr1pjxAFwejUGCx46qOJ30q+6gf0rZG
j5117bg4W5p4xkuJBzFlOrn6qxD4fWkjbmHgiCTV6awmCvu6wH8sGhIdXORdo+0agteg7tRBSkYe
uDc6n4UO5OfcRNXB6RnSq2vhtmxVM4Pr1g7TxW14+GQaD4GZJejCmkZN+dz5ZcBW6KrDNw5278VF
W+HnTVTgB4SQn0IC1BNnB+Xp8tR0SVddVYQ+ImsqBN1kKnInWFrUSx/AgEB2AywHChQhwp+8ZdNj
ZLjsLIF6aAfdTdVnE3P9N1CS+1vSpER0ITJhEYIjxIhmXCRUZyNuxI1HynILT2DxwnifrMNAuIgI
tdqpU88BSSLt7KS3eiBtFvdKr3RpoP7sHLED+bJbx/1YrVu3ZutR6PrUDbLctASesStWMLYWA59f
vNih62SOLVjIHURPbTneoGN7qtxwufSj8r5Qf9JnYQu5shiM7wFGeJ9OOaL2UizZoXri27Fq+b72
E+dBzKODRsXD4BC9Xq7k5LyQW5ECjtokVD4Yivw5sNtSL6bdI7xd5TH2i/kT0HL8Nii6XMkyQNwW
8iA3JeNrZGp7T02JfNmSdM3OePPy83933X7eff8ndl1sev/3/29t/7brPrVDz//P//uty59/23vx
3/6x98Z/3FxHA8x5IIyg4U1d8Ofe60V/QN2F+xGugjdiMQDYf3CBHN//Azx8ENSQkgViQnhjA5rb
7/rP/3DC6I8EUiXM9Vyk1oM7+T/aemEu4t6Q3r9uvkDpAVBBNwdJPn7b39GcsDQArqzvg92IKG1W
ISJDMPbUN2WxnhP91MLv+dwWPTmSBIO+6RzGQBPQ4bWHpRJD3ip//hzweDSqaYuFCvxKZ/Auiztp
9FjR5/1s5BXbwpsRUYJSOFvV1b8GHrHNaBp/bxqUy54dkT+28CIT4djvJLbwpz6OMD0T4PeP96cV
8AcWEhT+Hv2wLeZeTcOWhwnuJJhM4NtcLYMXR/iI+h3iQxx0z2Xo8idhAB1Ntm03XliUT9L1nLNK
wHXV7B2uKwIEnhby/yLhbBfDhum5xk6JcTnHaGuOnafBD+uVH47uEZuYi0l8DR3IRDMQppAf3qSQ
ekZXt6jIeUgIEj0QbI+meZaXpZbyEgtksArM+Cq5IPLEvjXIGz9Eeh4PdqLjoXR8tWd+k/YDqY9t
MdZHSWa1TsYQ/jpO0GHSPosWab1FaoxDnjXv31QPsAETBvJclRo7I/bYnXZ09Bz302/LbHMC06x5
QY+WNY7LrhhfyZfRWY5MEfKg9btR2pwDjIfP7oxklB7vEfAXTNW8gUTr0ozjlc7dipCWbrQUYYYl
JtnCVUCkYka0bio8Iy8NROXQZMj9oFqytaX/hSGoOtDbYYyKrktjl6oD5wVZRZ594m54aoaJPd0P
AKHPftdND5pi8opRAaKYrbg4ow6vbOjL82iq72755ghCTnHJlft5UTAYx5+80kVYbqE05xuUj/HH
IJ6axDYrQQt3haR4ZJ/HMxTHPi/HTeAE9DS0ydmpeH2mZZ/kDJr7rT/J6bVDXHQ8tVcDwGWc7VWH
EX/CEATBX/zUApZ7WCBOByhoqnfjwq6lU3WKTVq9wvQoWVOkQqzq2+lt+IQ/Mgoz/OKTpyXEDz7e
vn14OxgKXbEDYwpn23lj+QiSgMG7EG3wiue3oTDNwS+CPvMDRAeI0t9Apy0P98PcLfIwN1weXO0z
qM0RX3lbHFYJEYBdboDnio4BQzNu4X39r3NzOw/GWu/JODwt/aQv98OkSFbSsX6IVYP4Rgu6s4hO
2onibe+N1xk7zgEx1P84cNLDs7AupsP9q/sT/3ps6Kph78S/Bttg/DjybckWdqhvh05Jlc4U3HvC
TAB9M6a1MD6fskqSco0E5vCiHSQjj8ypTxa2J0PgsVMlUFZg0PnYlsq5NLcDwTD6otn+/ogNGbtU
8GK4zMG0M410V1jIJXCPWh2NCV48jjmZWqLueH/ofkCFoP48xVUoNqjWPxaM4E0aAzoDJQqqrqGY
Jkgebvcg6YJ2XrsO/yznosa6NSK2Z/RtTk3YPLBqaB4qWv3jKyIKvpomz80UNH0u7LrwdHw7DBF+
toTm/s/HRM+CFYY1mJCFAXwtKsLcLJkquaoAQUc5zDuDU6ieWuhLSSjHRxIMHJ/aolBsdGEOWwdo
4PsChdg/n53++eyMfPV927TfEYDmh1o6yckvwZhLHoUTv8OeSKKz4e1D0yFDGyGdPr6ksC8ZHFeu
XKpxOi3PSxnTQ1+1R+UJ/qAiqlZ+LbGu03GDyOT4R1jMB7tw76PtEoiz5rF4xrvlrSuQZfa3edHD
gKYnU97nGERYJVyYuKw5+kxADpPaRK01W4hp5xUj4Dl5nkqQg1TFzUUBEcK0OXqIS17kCwXAwFnA
oowyXR0ENJOQ942Lt+kKZ5MkgNmosc+lJvYZUT67wunqy/2hzpdOijEf3xf0NvLEzDZdlqQ8DYME
XcbqHnMgjPrvp/96IgZ0sG2ZfWAwfz5UU4Wqu6Ftm/7ly6ZdIKsvwMkPRWfOaOP83RDTt5iJJC+F
FzzAZAba3F5earcZXgJSZ3quky4PZ48eUOZmeFuR17205kNadALNwn64rgMBb2D6s41VeQRtKcp7
0/VfcZeBOuLFJfgdINHNR07nS1NFOB1739tqTAFSxd0FWuQQ/DqBRgkDY0ANtgrZPlQCheT9SzAt
r3SMzLaDRcgpwpzgxKei3Leev+ctxlb5/bGonPxTy0K7wqpZZn8+dvvmWs4W5AFsSggrb6a042G4
dlCCpxwy/1NNeHs0skxDbNvnAOA3lvf+al3RX2EV4677SMu85wKopHX4b0De4nB/1iSuzWaPwY2H
60/qiejZrexyncAdxH5Knu8PwV4Kl2hZbwB80fS+c5HbzhXe1BhB0LfZ/bF4GHrs6QPFfNCAdjAs
7tOYkHkTJXWz00HZPIYOd1JmllNdj+7Jo0o8hk2nUi76dnc/vR+aqaqzwVfz5n5aLs0eljTu0Tb6
tZsEeW88addIsx8299OlkCfgQfUT3D/QrBfioQnDb1CsxHsRYpOQsvPWDrfivaobnhqf9+dyMOMz
DFH+fNxrVLFXaGzz+/9KAHhkiMbpD8oAR6xl6cBCpU6nqlOvM0gguMocIBbUlu/gw3H0KMO0SWDc
99579mPx6XAJpJieYNmydYme90XXxHkUBwqBNI3/0Nee2EcObzdt3MPEAtBz6kfUQlaNMUc07IsY
YJB0YH8++O6unjusPd4Iv4m28J3Nvaya+zJ5GPHsFLT8iajIy4uCkBydBstF2AaHpmibixsbCnjH
ximaU3EoEmyieMnDbi4m9hyV/YXBXOYrgktGRtu5fdBTGD+U9cyz+PZE3Q3PSQFFO5fu8hCgDFoZ
C/RVRyZ51u1yAYXpk0g3eBF4U1aYDJm1ZyP/pakt8lCkRkjSrS781ylIKf/45vuzaunJFevEWiqn
zWZoQS/wXwKgR5NqCxS6uLou/gQxGPsd4kpttNja2Ys3SIft8oKM7FCB53MFiQZyttLrvmZkb6V1
T5azw3Sw82V1rG0BW714Ie8Oiy7gkNa/p0CveFSKHyaYy6yMi/qq+ag2ovXMXpqtbiJMPiLS7yIA
lXsfTfg+GLxpB1pOf4jgFbkFzgpEb+zCDWggCH6OJVvXnSAPkACIddssb4w6twLIL8+McUQTyIV8
dWN1XaaizT1VxTvjzE1eDaN5LAEurSe38k/TWMD8r56HfVmQ6UCM9DctKt4KSMI+4MQebEfmNYEd
+hUVfA0Jdl4oY/Z90yMJ0XdRRqrmHRzTLDBgruN2gJdF5Hm5C2xsFxR6fm8WmsHYJnwBUz/DhL9b
YSkiH3H3SirWfLk9kxAh7jTwq8fehZ2Ap+fgpw/zGtpAyaVaeJXPMPY5YmBfP4CjU+RYtcKU+e0C
M5hlPAxMImJtUv0JxWKdd0G3GlVdvElkye3g8/Oj6zguTTa0L92MsTQFVvTLgdrL+urTju2nF3wv
lWuf8IPsUweKW5YgIWN7P5097R94k3DclPgWwAyZiP0mHwH5rHmyiwb8gtqHMVUATPUEAJkcYyF+
17cpHiyp7COuCLuqg5ae6xAXKWau3UMCxdlmoIIeZS3sVo6NPUifkXXJphYABD17FZgi98Ny+8qt
cTvhQgxTG82fgWu7X9ZV2Rh4CujHWK7KpdTfWAZ/zU7lvBW9xShgqMyVuDFboZOaT9SaegcTpy6X
FQFxrS+cHW5/eiADXzaWDfQBfNdlNbVLc207yWA6FSQvwLYxKaO2+PQDrIhuMnwHMbx/iQX+PeUT
qQwMAAKox5jrfQPaeMP0rtuZAKsDdmskmSSz+1CT4ob8twhuEVX3mnjuK4Kcpm/D+MlWZfte67EB
gFPZo429+sQtI7D7dJsPOQIhC9X0jYCPH2QazIuFK9X6BjzufRFYrBLKgoKmh7QKbfs5jlhRKhkk
p1bbEVIU8t1OvP1EUB5B09m2Rwap/RMseh5rJ2k/LfjmoBMTf4+V230xxbi9P66gJl1xaNBHjsWu
6hl7GWmzb6ug/iJJByFNXCZY+jx1hXXA95+PG5+lJXjyD2EV8jNCXWgKUpz48sEKnUeKmDUqt9wE
6P1Y9Rlq6b/2bVMe5g7uHrKJvFcN14hN32q1uj8rAQ3loYOl6P6saTSqZjCnDvdT7pJn5hnnfD+L
4F7Su5Q/Ck8f7QBeDAqr4KC7vsFl2tC9INh9eIQR3VJhzo2rQuwU8cMD5aHZuq7yjwMrvY2CZvAE
rx+2tgk2EfNqFgsc2ZXlYRwmFEsWSFdGYBS/0rZqr5hkuDuuQElQhvXHgd+AMZ+iH2GDu55mT77o
ufg5Gjp+B6zeEUTYf7QwxslbKZsTm5L+ODOkVNTWle+OV53mpCe5ppCuTwkkmQUk/xcIcP1DUYAo
RwHb4aY+j4lhn2GtghWbC7nHdZtcpy74dX8+TASq/WgurxH3ULTOfgYhlLPiILEduKz8g9N6dO1S
6z0qG85ZHRH4P6CbBp/FYJZ+bHiLlV4v5VtUL8s7B9CWccinHrnf8o1hCsJCa/xDiw8087viTcOz
72ECjXMDS67x1NQm2PRu7x1DpzBbahU9tJXLd84UlIdEm2DHaKj2ZYsFmIfBsnNCKQ9xWyfb2nbF
MZzhnWV0BWe+YDFZW/fgF2kebqbWgW/d7fR+MLMPgnVoLlVDxFNMOVxdYVmXF1+SJOypBO3pYUjG
iw56+QzGR/PszdVaoh+6DApjngDoQTrHGZKX2BnovtqMReQdJsf6+34U8MNZLHkYDNZu7frzE4Y+
Iou6ov7wiP2AC5j61YCNh8Gn5Ri3qtzTLPqWTfOjkMp7Lw1A0dY0zROsJy1IJ1gZ6xAIgmytA1Nn
9MSw9CP7MoZVHQgH5QN8vtgqMU30CCJgkZMueSiVhw6Q8s7kwFAqeNxMYKfSpOEZ6NbBZumwpoEQ
k2DZ5z/EFDjnauHgCSf96v4w5A9kz6ZgXUzYtaMePN8ucT+ICfXVqYIYhrgo3DFSrT/NtSvbZh+a
ZOP5GIlveOnbLfo8mDbEiUnnCJmuXrhs/AVoQm7wth7vhyIUlzHS9R4fLt96ugdybGt77gMynP3b
V5HP+CYKEGB5f+xfT2A9FesYptDZ354AigI7yh6uePBfA+AeFpdgdJurnKG4m/HC1vfT+2Hu5nMk
sKS2MBm/+gmmZpz4YJO0WNFvD9UeKqqxO+ATx/5g1HQVgKGuSJXgqUyYs78/Jp1+eGicYHc/G8py
vgY+NjHrLN3q/h/uh7ZqDs4Y1g/3M+DwKfMScoBAmx0NeH86OS7lwv48SFUhc70TgbPqwcM5GEO2
NSKNsnJxaU585LlEAUb9svrlDZG3QkZDvHcgHgc7JtRQpk/9vhH9uu9wJ8BVEuGDsRYbU8xHsF22
1iunlEBeHPRlmiwvmKBnVZUJfi7dA8wmU9Z+Upkn4d7KPV1eSjZsk0qs4dy2CTwYtEWrAsThEf8t
gekQ4bnsnpyvaETUdUgOnUbF7iq0pjDPJI9lBWc//1PALURP1/hoIgl23O+uwUaochJPWclfXSeC
3QEYXhJwDn0tYkwAxiXjw+tUwnst/j3GSAEqtmA57OR0TvDC42gVot4voYnrZu/Sg+T8E6/fMmRi
6HPkvfkTRhS6BTMIdPP+lYJBIdyv28sJGHih3TqKxMqIr2D56Jrve9UyyXzi6PgVeLMI6wn3QbAJ
B5Vx1m40tH/wusrc9mTsAVaVq4GCJkW/tBrw7Z8J4k3hQZi55qOAO1xgvgC8gY4J/qO/bcHR9aIP
yLDzov8oYLQp8D7bvs7xXo94ocy7fRRwBsKf62AScgETPSWCbfG7uJhTFP0D/lrPbdPCO3b4OcMM
3zqDzslgycOwxo1Pnb5GwcUdNx22IN97A7BGQScp8EENcZIV8W+UOqnv/mqCqxJFloDh7RHMieTP
ufwRKS8Nyx9Ng2DcluWV+1ITmrPpEuCDAesx4+idxXRlTpXi2hDj52iqbKjAOe7mrO+i1IfatGGf
Lgghw+0CwNRqCC6O/Bmgd0wU+tusxns2B7BNT74NGKlQBuGHLov/u1DyVwzMPcUHYHu4CXGR9jCX
hYXiBqRUbX8WIPdHH5UCtRPcfc9f1R0MnBud9h2M1dk7dL6ZlOjEm0NN4KURpxb257fLzWr8rPoW
owremdmG1dGqn4te35z/5iyZdzaC5iGNv/0edtiVWrkzPu4MKerUTcNu3Y1r4eYAwOopK1KQT/F+
LGOVgpj/O3oq2T4KVrWTBm6mgZm2uQ91TZ9iKAoKrAm9fdKD5A266dDpE2Y6JeQb3zNYhHYHv9C0
SrrXwN95+JslxgiZ0juv2cDZfoDVKrNZDZdYUEmbDQ/XS7sCCx62s2CB2y2J17NdIXRX+KsOg3lM
OdTeefNrEJuAvp6HIlvCrfnlkBBbRNaWB8wXgw4d/NrQ12jYAhccxnSZc2CXfnlAX6b8pzA6hiB5
Y+cc1omGqmKzyJ2B3MOHQ2La36IFNsCVXWc7BegFt/WEfM0wB6IfDad4OI0RbDIcB8nX4BimJvpm
7Si3qyr16wzAYj0ckhihG+tg2rpOjjkytMhLnCm+8mdw5/euejR6B2alZSsQ6vBGELWOm3NF0OBh
Ori6mf8nb4n3rHS+tJfA29vfPiwk9Q63RIPBr177KDLC1dCelbP3nT1rz1Jlk/3qTA9C7GPBQWe+
FuqkYAWswKWstgu2XfXuY2njrwF57BFJi4SiyJyHMJfxh3LQsOXBg6VgMM5kxuy/fAYhOmfPC0wz
e++FwpKi2kygHJN9By+K6Bu4SB/sJpZJ2FOKE0HhEMRr1MzRtO/JaS72MYbON3pBnpRn4/x2g6fQ
ufagvxWxyqPBRbIGYFY37ZxD2X31Hd5ADAo8OLiu+zoDogNDtpzRi4b5JFiZGH0VaYf3KzonPyK+
xUIMlOZ2JesNlvzISRcQmkZYfG4FetYEJq5NascjbisUSoZkHTRInkpLDDsmrJqYWGEwe4rkC6L8
8klhH0ExoeO0MptpAZKA4FEnk+51wNbTw9q4LUtoFTZGpbI+hy0aKnA79wlEZmQzAC8ad1H4FIE+
T9xraD4H932cNxhi9fYCybjx1wxUgS788sbf0XCW3RbNMqs3cbEbgkMSgYKd934WlPli2typs0U+
osvDiv9fTJ3HcuNKkK6fCBHwZgvCEPSkSLkNouXgvcfT34/nxsTMotXyIsFCVebvcqy38XxptR7k
NN+D4TjNXMrga6GyoYxE7rfEe+QCupd2hEUeOutRCDst3ogThMJJz0hW3WqfY7oTSqdrGCDhPhmF
ehPRt8UbFkehAINs0f6m0zf37gq2rdhWSjq1L6AwKQL2AxwBGqrXaJtWDkLLLtzK5UEECSaEs9w0
lYdDMY9r9IYpK2bTCHxzYzfc0JB1884KN1G0ea6P9Dt94UT5qjLuLBYsIooNcuHn255Yt63WbYYZ
/wB7BW6tzFHrf+tyCIPCx+UmR9tk2kZMSfvom5e5sOfF4XFL1n7g0UsuSh6iGmefR5t2EHb7ZZae
dD/brSpvgKbOU2iLVmrn5rLt6pbo1+gmKUuEtehaGFQq4yJqR85F7WhMPB7I9QahcxRVbpONfmhh
LQDS2qENn54bpaMWXt90doj3kdkZhuSAUjLkVZcBx15V8SR2+KDTzgpQLLqFYEiBmkJkFMMIXoOh
Dv4e4RCcnT0flXVV9qXBTT0nL13TxDvk7xsZfG2fd/WXFfWpZyBvpXJlYH03x76SI0KerXSvpiNY
BLFWNqEzuQ+8SAPCoNx0/o7MeGfQKj+dUpjk1P0833sCquOJxL6l66tdxxCfqDOc53mUrPNe0Z4G
rpbbMNnMmrRF76JxnOYFs+mE1Bul/gJ3+sxFBn0Z3VCnWPpXRUm6M1H47LTMdDkKOHb7ovrC03Em
DPCTLJbj80DVsX+5MxXasBSZOxGHK2rlRWi6dvffG/C1r7kwX6uc13vCh7KPwcM1mspe4+RJp/rE
+E/Vrod1V3DWITDc1PTYivhvreJhk1JK5dNh6RfBaTlk11Hem/09Vp83HdnyjMoy2Hak0fJr7i6h
UzdtGW+QW+3gyGzN1dQB/HIl6wv9NcLX8P2pCYF543Mh2hbO6qIafQX2KIoDRS6CkIJqTESsC4Me
eY2lvGvisOxU0/iaq52wXqX4jgGViqCavQSzzbN0Myk18JUphm3dxi0zleP0X4IDN14LPzIOZrJH
VvPFVjw4kiryfEIApxGWoP+nAAE6huXIIVm/5pKXGynUflaQVcIwAN5anpYRuZHwU9ctxRJCJdPD
vWVr/GN+TECc+xbfFCXTq/zRPBGWKtsOuUye8pCc1Au/G7nYtoysXavjBdF2uDe4QYdfOZb2eHr2
qVLvp7bbrgwP1KMjX1n08NUw08Mky9RyfEt4/+/dZskPwPAHYvo5yJCrK2IXEBd6GaWHUie3tK0/
Er39yPl/HPTzgI6skh7mD+L4O7q8f43OXTwThJ/c5XnKr6NQRAEivd4WINRG7fuZdd3nMPpSzBZb
8pS7Cj6jaUORGyTPr9qybtIpdBcujEX0MXkaiSSDPpnizyQnhmvCce+UVHPYpuusgzPQWpMO7pIV
0CuZZhWbqeDiarHqCoXZ22Qz7zrKfNW07HjqqChT6od8mIQNZALqBDX20r4jMT7cTPH8OurD/NoP
82pP7YDTcRp3bXivcBzYTTPUNo4/aacRPIBZofySSoEcfHlxiXeFD3Cziizxk5KxhFJyEoUTuKOQ
HSLGAVgEl4hns8WMJh0t6Id7pKtUpz6JAvwYTD5eM7ohwJqu+V2j6YMZQlwV6W5hnpuyaaslhV2W
n2RpuaKcBqhD9kZSOiVgutb56XzS9FdcGXB5L53oSqEnZoutp3+t9BZjZIlYC+vEIeSnFOu9gmf3
r4nvU4K22lzcbpg/lml5yuy9JdF9bvnqGJNYRD9nRwxHiVdHoR9P2MFsnepseY+rbV9tR2XLuWKU
gUgqXr1TE+pq8T3RHEnZIglPh4s82SN3l2Ebi2P+mAYh3b4huQTq8341bY3KGbuNgECQgWiC6aVM
dG3s3GNe/Vo72jbXDWrIJXPMdak3bf47aZuw9Expb46urOOG4ibghKS8fpafHFx5g8+V6s1BjV7x
4q/cmiehPcXKGeZd2FAbCxVMoxPK+4Y6MHP7yokkb66ccAxK9qL5lXJ2Dp1Mc0rIQhJXAKeiFBMm
pDqO2wAzBgZNu1zBTN0qc1kR/Fz0y+nPV1sR0+vqxEzQ2SVXnqlB2BRZgZKXm1erecNQsKgO4T4k
7pTErQ9OgtrNcKWSHyUgO30tTDdUT920XaatKmw74dapTqrkWOTD/mxQAjX9Wcuuk4B75GpR1nXV
QRyPhunNpleRoGZ6a/4ehw7gksT0jI6zzkXrOig+IhBz9S0tKDtgGEfT/LHxk2incgW6Dc931QIl
8Uz8UEzKHAP1Pm4Zr3bqt6hFftb9vDdu6gVK4vki+SLGlxjjWD6n82FC/6igbcldCac0KUbZrgZi
bZmXlZexCyZ0VTVeqpFMTRDT2I5XJPl72Gul/DuJ9XF+1tJ3xkT0uhgIhgOIn/JygECVVTPzxEK8
o4BMm15XfB1phj31o+TIlnnsJdOD+cy2FNRay239FZr/MtOXpB0aD5SzMmbq5RylcKJn6vdq2LCF
L4JHpxNSn2XpQRS8ofaK/LVPP6z0TMmqMzqnOazdW5rlLjhx80TST0VhbJTiKOhHMXvt1Z6elQkb
68FcdlX5JUibIfmNDYyK6IKDPjun6ccojmw+HqWoAjSBXPnZrnSP59VLDfrzqPTb4SVZ74McFLK0
0+XcWZob4Xaboh42hXGauZB9u5ObW9E/yGq1GfBlCM4acfdbn2No2GJzs/q3qLtwJLurtlV/h4Q6
UGWF/7ZDtsGVi1py1v1ISTdMaAAi/hWEu9Cm29jEJ+0I4bXLf3RBdJf1XgAlZPYQBwPKzZgpEQXV
Z7QZ5W8xToN41e1hpRaUtxK3a63gnryGXNNQfpeXj/ll6VZQw9ynUrY8a4Qi2ysEHLeKk8q32vqM
edZZuRN0fy049b+aSrFHwVG5IB3vwpiNolOJCHa/jed1CwZGrReXkqUWrneZZ6CK+DXkcwIclNT+
//9dyAKcIUVjcc0oFlj1HPRqg2k83bSMHXFNaSsW28miY/0ulgChqpPmNx6eUDx4KLy/0ICM8Qn9
PffrlmG/rcJ9yfKbHAj5svRoSDCtbcx/ku4uuUvmeDtyz+i0eu4cn7oB9/K6TzNP6Xxlem8ZGsgY
timy7NrwG/0DAdQmH4LY8IXQbmQ2ToIa2h20Mad5sV1FxhnW7+YcWDgz4R4ZXEJYC4YcAJVRKk9w
sRp2qmRrxIrhYeSze2NZ3IjLIIR+bQ6nGuOwk5HNhINq3JjJlHuFtnzg6BH81tQ4rQeCnT5QMWHT
ZWLFZi6YWLKKZIAlQsMCMRXHbAcr6GRC7ScXV5oOaMG0D1OoedXN0NOZfzIrhyWhquvVdD7Wjeha
fdNz7ye1u+bltarBwJgJ8iHXk78wctpYvUbRA20UzgXDJq7kcnoRWvlevJQgxtOovshwarbQQ3wJ
Rvo+ja36NpokTJXDT5JDAZbqMoM7w951WGLlECE5Uxs5DoavVPtrA3MhH3HNXge9+kFmD8KBOzeZ
dtUSuUsWXxe0L/XUvupyTD2rYEW0oHbK6da1gFJRZm6yRfHyeUHljKM98mN26EmZwYvm//7/n48r
LMnAIur9+YnOgqTDlOCp0zo8Ifd4E1V0nPIcHgQdt3snnhE4S24a7UPuJuZTALnUT+BsiENY9+EU
T9ZJbZ+xA4o9F4YnhIYvict7PWl2tCre82vP72lKeT/k2+ZEYW7FhV2rB4omBlLYBQtoa9lYlQAo
umCkaNhCh2S30KRRe0j5E1y4yEwPUpUPCK1h/hdiEq/GW0zDiMLTHxGTZIe+ICoEe1vnjU9DZAH2
Hl1hcGHJyYAG2JSOeFrshneV7NE0FyV8aLBRuc2yt+ygDx9GVtrtPY1OXXOZuLALlc/qNsNB6WmF
T6t0CfNdnD+0BPdtvcl4zqrsjyJpEDxI8Rxb26Q58T2RcBL02+IqXiO89ALzK/25OYdkxjV2F3lK
tB8xfXQMcqlHO48uMSOPZ2IFdp31Pkln413Fx5sHQE03vomtB2qHbjFpL7F26PtArPdWdy+5W3V3
zA9m5DGxZYiazWIRJ3CtKkiNK3p7uyWQriSAl25NfFuSo6h71fQlCyd1VuzhNjZnUQrKxC3ygCEm
IeM8py+pD+buKnY/ZnLUxy+5OSlkhQ+nUnGm6Bnpq0PeQ1BKVKVhoDMMzuQQkS/rSMT0zpQ+43E3
tL+ltcVkzOE98niloGO65GpXAOvCQyo83mluhKJlezF+TzH1SinZYsnmtQyqXLrGOr5Xc/DlosYL
vH53yeyW07CNCzMwZurorvquydzsTNC8/97kpRmo1vg+MelFruvfSWEXHrhRSDVyFGF+YfTXPu2m
bwsqcUNGxhvil+2IzEWNnsSygNTGFJetuEoUh1JBr2GMPv6O9xEqqBP6H1WOdsh/+o2J7cavFqov
1by1bVJ4OXV2EhoIqRZND6RYe+TWyE8IyRnxSWZXheXHSrYEmr5NFovkvzpafb0ca77kzvy5c7Q0
ZpDG3S5WZqy4yi4DyQU3bLkG8/iRYniBRLhkcWr6Q9kx6ica7406+UJkbUsx1DZq5ZhDfFIVNXMW
vRcgQehScqm69WO4kazSZyYogSCpPATVTKsiWQshHCALBxF2dNC072ccjYlmwOnI1cFjVbsN2ZTe
2uWRJ5CP0reT/qGGiatmc/eaWIW+S2rzIY4raIzVNu9dkv9SAWxHkviOS8n8655hOJ5BJYsiBldG
utf0engB5mAH57dWFKMI6XQkYizaeso/1AwbSCmDmXWh5JbIXMb5pelQ5lqa8DJFCh0IZmRQZpna
PKdj3nUdYCnjhAxQYJWqGpHnS6KjiEkp3bqns4XRZGINJyfWtXBrw6S6ohCxQ2zNFlq0k5ov1dF8
avTIbvjJpjg858KjnNTq3KGlmY2VsHyOUGFcEOIM+V88RZpfrZQVRml4qUWFIEhMwV3WRICKS5Fm
wBr2jJADhmbI6lrmi5uhpdp0Kt3MWNBD5aQFJUpsEc7To18sEk+KxFdlMEZ3BVhAbWHILlYLtNHp
KrV2rArfcWkEZm9MjiV2HNSTV0bfDMoqh8yuwSOtBSokzIuD2o7vtcHoukTOL6LK4SIiWVOxreg6
dTTWNYmNUhpKfw7lbUYfkuXThhrbfF2bJFCzF7TFbP/b57QpyPUDppinyuRt4jBShy/ZhKPVMSJt
2f3SarrFqQ6+yMRNZBSgWk3QK+YxWf9lw2jtQiNyGA9W7hJo70NHeMMejaKmpPxJjdMx7o/CYoTO
kqfUELl16zIsMSpaz73E8LIgQ8K4iPyi/94o/XjAWSf6BHEQtjIq7lxnZ7klTGZFTnhArCBshzqi
gZY3eViAx8baqUuWeruEC75uay42TZ+RwC8ZhVPE8qNu3SHvVU8WEM7hd+/n/X9vxuGN0ROVH3XV
UR4VaS+Uw/99Y0wRrn2hyt32CZL97xs56UFq//v4/7xLiAaCFZ7wF0I2V6mSOTBYUFEht5xNneqS
IwPAxghA19Q5pesvWS1/VpHtNe6l7WAZu5kBgsderpUg6vu7RPjia0oQimhN3Qcjv6INSUcTRnqh
8AiAqD+IQ2NMvKESSRqz2ohlMHdmXy4YsdrWMcxqo4vVGGQg20u+KAGZEr6Q5gXtkBwS9ZKvqSf1
1ngQo3I6tCmnrDhiuw+V5APdEmqlEGpiHMNL2HNLVquFIRKkJGRrMD+EolL3g9gVG6J3CIouP2b8
KgEfQE+7SdSM4BHi/F4yKNZex1MRvyTNUNr5k4kX05DsGIDrQRmCyNKKl7zIyv3QgfGYlW7QnTRe
JGv6rUfAgA0wU8hoIgczS0yLBE41ckKocyOTd0neACMUdQworu70QtGcfh4OKypdQB3ppE7tuGeO
2m1K9EeDvR4oFxO5rDlMtypdIZXf+34mpyi3GBUm1O+VZK47MzS67ZQJyanve8mRVnWjR9Xizwsw
kTgDcpmTRVScymDjWn/iR6oRNEO17PMyd4mmiE+QjYeGkGnPQFCdFXW9FxrpQxqrwUtT5O4D4xJd
lcmSbk8upS0PwH7NadRqt24ogjqDblQ7tCuKmQLZISDMYnrTrK9bL2cEDOr3xilQLtMpFSkkxfjC
vCvRyaMJ+kfWywt8F7acYhcOyreAcdfrmH1lG52+F0I6r44Ja2gelWBorMgxU3VlBzG/Z+FLtqbB
LevxliQRPaw2cXKWP+Co0k4dzeE6Ey3kd4P4uRbSAfdNsh8t+XOwxmbbiyBg1TjAeyypQB5FfTOG
XLlOcyqdQnUBdSBGIFTao9IUeM5Ks3aKZPmuZx3hwNyouyldvps+nq8tbv1rwkkeVGEGudSr87Uq
Cre2KLPEDCBjmonVrInKWWqpc+szo7A8RLDmFVmaeU27jomNwHo0WBzjQ+epCTEged22m8KyQkfX
zIGBblWzV5T1VfhK16F3rEz1QkUhWeW7ic3LomoMbYQrCLEv0ZtahGT9M55noiw0HBDNprTuKQEr
YvSnrSk2SkiqCKonNR1BRGCjncr8rqgMEmT3iYvrEgUZqYLzemimI+onW9Thbcttq1PxqVAV7eIP
I1jjrOSORmGQhC2Mg7yvkzPae9to4PWH0mvgXJfixvHhETjg8qrbsbLtmvd4Yb/cEtrpqk2w1EcB
Dd3E6d3tRPmJMKpeQqXd1q2jIGtub225XVga5Dak6MOwETHJTmVBmy+x9r5AWanmynzHiFzk7Rqf
uaBAJ2SfJACIgKc5sM8g73Wyg5p0T0ZOwC5aLgdrXTdyuzjVMZV5JI8ENq7X/5lZUWwrxnF4ycRI
VtnylKol9q+AVHpbzNYWxb2Vvtfy1qJHKefPMt1p4oNNbRR3o3mSgUmyF9T7G6H6LgyEmBGRZXgW
BfMUAxlou7l8ZT4YQz7+kuktoe3hv5liZUhEd2KA3+KZySPP3szOHdNASIJI/0ql65Aekt6X5YOU
Mj/dOs4ClJP5SIdhgyyJeDBHRtxb3Qko2eiMeWf6oW0wRi59K2oEQm+J6YNi2zrzTAWI7Fq6VoRV
ZS+tdTKg0bNOg4snaCzo1N6dpZIIxqCgFQhnXtPY9MZ22LQyAi/mpwuQlf9iMPt5Aazhz2Xk/8Qb
ZhA0ygke3XQK6txBIRksPw4SgoV2L8cMIAxvPdCnBYgKYVl5i+T1tHcDZJWTQ16xeMgQ2zO1rxsq
m91HE2YEmq/hoeIHmukaApvK4S0aUf3tW8kVwqzdSjoHxlI9FYXEXWv9OZpgH4vSV5bEoq7PbZfC
Bnp3cuokWPIPUwTe2CJ4pqu7dIIfpT48IGDeAPkdR8tGHI4iOFrPxKdQuA0MZl+yPShUuvx12D/y
8pgnVeUURjASRtKq73O6g2TaKMhMpoZVXcy+YiAZelII1vAbdqbflJ1ryA+F35lP3vi0E/Vt0Jm4
AeSTyIHdMdRRZK5Z5pOkRAGG1KR+E2eyUZFdVMgvyOjdNfElh0rkXnuuxSahjmxUrgSvd3xegBw5
TqW+hB59icwtSasgbOf8GVl57ugFQvk3HFBGmCRvz4SiXrr4JtHEL54UMzMFaYXJ0PTOZbGE8jcF
/jQccXnYbS4c4uHEvNZaa5HDHp95IIps+UZE0crUyrW7qaZ5bMjMJOLHFsNtOU87lbWCEDMz3CcN
D1WDMU1Nqj1swwhEo6uWjV3LMUBhZNAhVP7sQsl2XrZzHoHv8JpLf7r414zKDhQ0xuMzAaW3GnqU
UqbuAe9K3gh2AZvHn1MRD8PqF4p9xGxyUZuI5ILcqI8Gfv3F9J/fhBghkn+lCu1A8zVB2UU1MUV4
MZ9SmJnQoNDlKKkLNwJK4mGhrzImIGywTrWO0cqOwDJeD8ErszWCb2UqS2O4lgZyO7IcDkO3G9eA
WzVTfqADN6m0+LGmH/ryxyq/kwYQWvoV8taRrAuaG+K2Nrr+EJrEE+OHVSquSamp2Azr6GZ9U/Gc
iGuwBTKJyuXzmQhmSddZe8dsGvTwtSt2+JyS6NmkPyWu27Y7pBFx41ptr1xE0cK5qu6IhmIbnm0i
MBAvZmhiPrMczizcd8pJUc5Z/5FChGuVa0j1lzJnbLNkNQzHbth2OuNSZUfSaKHr3Ge8r4EaSW0J
M2K/n1UmXCifonQQLNxAmRfL8TEpU4frvkahO/cKsXatp6cHS63w+LhMToYZeW7TAEtyRPXEzBxF
lp1QYSYom1t759EShQsCagBs3dL8TVoDeY6dJ29TnZogDk+lBN9CSkL7nhIoZTxGWDj6/BQAs3Wf
DyU9ogdXkmsS0dv51XgtxoANKNWOIc1reYvNqzzvFusVDcfavmjasVHf0MqIPRp2hbstqKaAUCab
Eck4pxLkB36iX8zKa7N7y8dJti/7vVLvYqyoqlOvt7J9SX5hJQhJO409R4jkyeK+4yqhxBMmrtC+
Cn+i8JYNmAS3ZnyJpwX0/UguQtY7pX5tOR/gXGPEYLuWiYy01Ixt/luL/YDOAYO+4leI1Nb0RR5h
fje6teuW02Idu3bbNMey9PXeV5/1JKtjzzByVlPT7QzhkEq7TPrty5M8Axn9xuFbYmwR2oD0y+Fx
6lyU7kP6mOufk7m8KeEpnh9a+60pH2l9opzq9X07kNNWxfYQHqPskHTv4wjL+VpqeCS3rHjwCdDp
A/KjqLg141Ueus0zeHa8x7VbytAOw7HUjom0l3jRx5+MqANzflfkLcTsiIKqNK5puOcC8ExD4Vsa
E7toPlE0lWxwz20+Qv2A6ZIilykrrW3hqCHrCVHP8Bo/CYU9VxjOf1TO5nCfy92s3wfrJozfonya
lEtSH1PVK0Xqzxop1FEWPU09joh+mgb0jQLmyWc9TX7k3qLlcReFmmj0JpFgIfWsRB95/i7jXTZx
8KHOEIogm3aidVNKKE9sgT6doVFsW8MrJoKt62tc+LhjlBYHWs1rFAxGMDVBV4zc2edCPjB+F8id
JioDawjlv2bgcW0r+TVUb1qF3+jBFGWhO3QrIhkyQ9dArM5Dczxo5Z6Ebml8zE2FkbwDhQSOh+MO
3yQ45TYIn4kf8t9Y/nbzG1qMuIc6CHoyKiTxuVrS6iSoIlXHY852fQkvqm4yc+Ek3aJvXYzHNL3J
KvVbIOtfTX1UdWo2d6RyKXFMdjtz9tTn8wPt0x2SK2rpHprnUrqO3aFot2v1WggIDYmM9QrTNw1f
Q8yH4c9OkG6Vl6XbkX3IDt9igi6hWbe5iD7jInEBdWcwHujFpBTeeqdLh5R4VxYZeRIuvp35s2GY
j3U0pUMcXgwV8NHt5MOcvDWcBEl6WIxgRhu4oXO3aoxmeNk44LR9a71l6Sfk1aB/kfFBgp9kvnCt
0+WsLqd63abWKR7/FfgVwF/lPzadueMluuWGUxLUJtd3kdchvBRN0BQfubbvao5HgmOCJjkNKH6U
9L1V/UzWcETcjHYvDtuBGEjkZfGZAzpPzqlylto9koVl2oUH1FwWw8ny7JhAFWo7Zf6Kp090uuhX
+a2ILZb5ZKHmiVxldjXjJOoPC4mREXDBRPmnSz65CggPI8HjWevFORE+h/pY9L54bkW/UN1Ff6AG
XlFrCvrHYP1I3BXqU/cEEtclpyxCp56cQt1du1Mhv7SEZw3yWx97kbSfkleYArspbnxK0q+kj6XM
N4rPrX5NjFfhCXrR0IWX53CP7CXjYOV4oTDV1mOYmCRHSgCkQSgfMpqnhpSW5kpezGSdW/lO48hV
+lTKvabZJXyjfOCZJsOmWpHzdCRV75TkLe9u6Ly6+DEam6W6ttlfPJ/H+CwtXzNzBScGirTjK9bK
jZ5FDpKsDPdj276gctQJmExf1dQ3SyrGKpiz+5xfi+5Tnu7wt4oKfkxYb/PIlQd7ezffu+mYwf62
4q1qH+X820QvbPKQlg3OAO2llL+m9lGrBSRUo7llyHhY4qgc/pb41M/7WujckQ1WJD00n/pwVNve
w8dmN0OB+O1sQkIz+zg9ER+JjxrSogpEUlPVR0Z2cZt6LfjIAANOFYnkNoe57pWlcNEzPsW9YcUd
TeyyeC85XuZzZZ55nev1mKdbYXapPeb0hXQ/xFsWHErjqdZuJTBpjd+oamqEBMY/UUIMbblIdWrh
wDKe+mNNLTORiN1/VGTg6dQTNNCsBeM1KR9PdWz2x5aV8vfeBQS7IflE0E3FXsTfu1zm8kSjUKek
n+8NdW+RflPU1xWxp3nqio/I/MfBw8ZomG8VpRvHEZpbBLHy+DLnv4p1YStpGOqb2YAqfUx/q+5k
8XXgcXZNsIr+AgYwvq3T53M7MfwIntq68Oc58gf1VrG1SK996xkjKs/qQvlyLdnpauEypZ96volJ
xZLJV0+Uvwxxfeyy8thVVQnCR7qG3bvKF2PNI3oGFHObEgrNPpuj+mETrO8Z6vkkAAZELmhAZrMC
QzeiDwv00qvT61J/AlCkEAfJ94gSorgx43lK97X1YUmuAUQ9X4X5BzXDOv1G2T5vfZGAXXpnW6Hf
nivC5SXHI1Ww/i8F3KlHymSRXVAlWn0zczTJnJdWbj4M1Veb6FbL8O9hfK7a5KvkD+OuAfQkQMSW
Es9YQnsSR29cUjabdbsUWJNqc68hnuAZiL2ys+LOKxA3TWHnJ92nUcRvqYB20ZQiP4TwwXrwLvWj
Dr7z72lqk6z8SEL2ZuL2ypDnmow/WU0Tf53FXasgH721z2q4MDdEWKP5UDYD8nJQSyAHxEQiVNO/
UTPstUXi3WEmsNanvk0ljDi8MsMVvbRQ7SQ1EWFp645bOvGz8UPtCVzqdxqYPtPjV/FDSoKJFd/t
qs41xXjTGMEh7W7tekQ+R0OsGo+2tduFg1z6GKU7m7wYOVL1OrKkq9BHAzcSBrqtCz+ZXiD425YG
1EapTB4VvhuwFjFANVv2v6inYwnVx1P8MtHfJntj+EXu61MYAFiWSAOHj7zaDv1Zv1jLDQEM5ucW
tbB5Rd4z0WOnZn0SrKbf5/lTB63OFD8BxPnYF0ywvjbK94KdAkcIOXIEr2z10DOgcRtr8OLy1L2T
sbrqjv4yMQGN1kTBT1x+t/FZQfbfiftq2mjkxpC4ZpJqv9zW5kXBOU1R3SHxKQ/kszgD9X5uXAHL
eUuNnyDTS44ZTOqb1LxYsvEs//mgzY9Cf9EYpy0ah6I/D+mp7vY1Vlc1uRjLTVtudb1bEL2yXEM6
uPqBdFgQ9oaFW4HhnlhVhOrQVwtq2IH8UKnlTCzHngb5SawpNDQVEuhOSV5xq+EHlu6cXQjFjXRH
40osNao20s6Rdmpfarwn2E5p90YRANw16UlTYQ0+9fGO/FmWXxYyW9GBZPNuVYIcGxcs2oelIjb+
GUnz3xAiALrSTocRw2+xoTw22DHX48hWKCg01yTB7dUEpsafZcKq92nC4AEbWtwyvdAZ35Sh/kjz
9SEaiA9HUj5xa2NkXigIEfihrKsuWFxJQIVRxKIVEjNwBv9n5zGXEzXSzLqa3koRymuPAj7N/xZr
Z81nKqup99n1SvPlCWCl5W9ZwxE+gZrqMmaESRym9mqVf0sOfvjZPjlSmIq71H6P67kXUNV7eU6x
5q/KNZ/Bfg5GfWJqgCIih4L9vOjGd6MerD/87nwOz+S4umw19WzgfEL+44WDb3YBo5PiAi3WWYx8
XM+awAH+Qp5rL9/l6Q3Fatig8vBA6rLpJZZ2RnxvgMHlt5EaIDuadLOSW6PpEn64F6xQc0OkseTs
EKs0UQdP2Y849izRxtggcC1tYXzkkl9SszxNzdq32r2HHYKHF2n5LNKHMCE4a45W9ZPGQOixSwbt
SOv6D5V3K11Je++1Pe0KV1CfT6PoUxMOH095Lc7cTa3RZsze9ywx7GCiXcD3vcvLUxk2bDqk4v0/
js5juXVrC6JfhCrkMAVBgjlTpO4ERSXknPH1XvDgBbtsSZcCztmhe/Wz7VEtR+sBX8KIMfFUS3+i
6SYZ69tqI/B35c9UPFvd25+ew/AotPsscY6vUu56DdjBZfyta5sm2ITaGio7yB6EFFm4zrnKwnVV
oqPfaOWeiIfScJPRAXMC35s+rfY2ebOJPTc8N+I6nJ6p92DqHqmfcry32qtquXLxCX8qkF0dRq9w
bnqnKs4GJY93KHrw5DuuHco4Caak+MYYpGvY8NgqrsR073PAohcB7Y8plGxYYbiO8pOicijcVFrl
Q8FSkgXxosHdQBJoeGYMr7aHQXW5OQz1INT0XThTNghTx/CDrWizjLXhJ/PAzaFHWYxBxOFjGI/U
08HqdtAJSs9hQj0cspiG0ueuyRyxPhjFFbIEvXLGEg2NLHV3JvqrAhoiKs9FNbV28WEEMq2fh0TR
xOeGw4vD2is4m5ii3mMYhKOEW8H4MLR0sURuspCnclFqP62C8N82K6etiptnMhZmBuZbnZNa+drQ
YZdPByV6ysRmTEg67GTaZClt01HLt15j2qmB81UjV2tl6S4acpXDGIFHwOcLkjfx2B4CpJBGiNb9
jomriC0rEB/iT1ppC3bK1cUUGhrsh1mLf56gusxD5m+F4K+pwmPedEC6D1Ao+AHidAHCP9wwIAuk
e8l82pRpY7H6+uE/qjrW4V1j36cWUQEKRLViLsU1avFzi3ntUIOY/ltKEY8TaQHn0jHxvXPochTh
4/A6phdLP3aLD8FAGKIAOwDxaExrVcaqAWsHAc6Ky7tm0UtXxovM3eMk+bfA7cKWyBaQagm/vhVD
pwfCnCmLeRhWW6cWX0VxFKtD1Sd2irW1OE8eVrRjpLqVdaYe6k23Eg8DOlqw55B9bZmh8QiwzNev
JXOckW2c3o8LiQtTNuuVruiIRClMeNGSGOwW/+sNwypM55AfylYkKSXHLp97rwuLmuMDH8m2JMQm
aD1HxBdUo5ilPis+yhYd+BlP9QITMYKso2XM6tQJkXnOh7OSeb8i4aVJ/mqSAL91H213KcfXhL22
UJeR9jKK7xiYc/8smeONceYE41cWH0rj3ZYvMbnGCFwZ//EAurlCnoVPj3bT08cImWohDf3ei8E+
MuzIOCe4CRBeWoziKyZzRvnliVyPIjDsuZ+Sdp16SEY5RYKL0wpBwCgVTh/+K9mzyjwOzKRyY5mY
d+uYNGjVAu5aSkfVLZCZ2UzcQ/XHrNZ6Ki6huS98ipRMvaMYKNiIB26GQSEpXGCXWrFrynMZvjUO
BdwwVP1U06DscZBwRnuIPAMk9tBio2WJgtKdX3EaKWR6hhNhtcPEOTqoPgLFDZkoxYLTKK8Y7V0d
BaskLNdhFB2JQuKh/vTxpYHnzmyQjrPLpFujcWOxW635/zO9Z1VQnQQG45Rq2ViYwvxmGX526bND
DOK1njsO0ZKFzCLIGoeBRafv5F6/6XWwLxl0tsw/mIMzOvVNu694ghOimZq9Ea+z8jgk60HnAXno
5Z1Ge4MLjPOyKM+sHrDjzIEqHXU/NqCUEsn8FtJbPzvXDGstMfUoNGM5itEqaQB+1Ktex1ONpMjo
v8xUcPLmbkwKO/B0o5Y1GjWPre8ajYT0rMwR3Xy3bK1/U2w6kg5WibUSrdCIM1HLv7rBOxi5t2pT
NgolUueywvo6YLAipEMSo5E6gcd2tH5UQ791dU/d79ebIcSemXfY+GChtF34CIIBV524TMhk0dSZ
OcrmDR1V7n3L7MoL7eKpybKQwqWPZixh/SEhNOukQ8q7BqJhkxaI4c2dmN2NylvlqCYyFGAabHnK
gU6paA3KTYc2adDwxqrBu8eXQizKSpfxPqJfm380mLj+dKv1ydGpGc2MkTuxlvRJTK5jiiM2tEN4
lzLC4qhsKduSecmIejJfVEIEk69HPU2PJCjO7MqoLcGROhIcVO9AuaX0/G5adVVSv2UbhfM/Ffwd
6wbBpNVHLi5Ki8SQdnUjbkdV4Lzuaes+kjn0hEatShsnqL5FscBSApMwP0pkUoE/g/KurVsT5mCN
NhIhA+k9jprPBgEkNGlIVUiRoDyKenQCtpdi/jJr+CbRuWu/WwMFJq3AaCAHVLh1qN+t0nRsVZN/
dbHZcULymH83BZ9j4VLZ1bF2r4Rx2TQK1BJ5o8qcUh4N64CcfJ601Z1ll/WLUVIla6u6kWxGbNI8
jx+OtQjkmMKxnl9J7EU9HRPz5uwXSoVtDF9mXS9K0TtbLeEFhO1EXLrQv7S2oDme7R1Wu0eRhf7a
6NjokLqFwbJTl3ufIxnJvcKJVJm32R3WJ3MuosBLLi4azbyBSJsW+aaxWj4/J0B7lg1LL/4c0W3U
9QU/ydrCYUvGjRzgoVOSTwhmh5E1Zukg5Bf809QT1pIsWJPaRsKYlL2rhl3a7J5R17jZn0Z2C+EQ
DkRkrJYgANoQx6twEeaduPZraAosuWuUDyoLwA5l2K3okmvFBlJsg33PwkRmh8mOiqWXx6UvVydT
uhU7brAwh7JL3dwxsVYwMaIHyBX9TLypW6Mk9rx/kQ+wEC9pbAQsE85CjY+r30awLR1iB6UFwauL
LOLVMnrU8Fqq07nxo3n1wtD543rNQR+PCcLlpIdp0usu83FAEyi5RbdkNaAwM83jj6JB9CwFBwPB
STTfadYhthK7k9NtjUBStlT2Rv8S6vogthaoaFPOMooFm2CFpUVNnHKReNKaqnzI4k2XHqJZmu4b
SGSK1ErWvahnNvmgX6A0nXmtNc95UAm9PaauUc+Niu3Xj95txJEPl8NnDnOZfxXlbCdjMlq9gPZi
UtgJ4l1pHkz3OBcN7D7EkOzVn6AG0UnXS40ubhUZ4WZsIuDMFbZFJjFZ6F5/64LTXmkq9MswUvDc
McYKHMHEaRK9TVy7+anq42UiLCvhqVC9RFwMKusoaGkswY1qr4nbgjtEOVWKYf9if3JEDeCfJo1n
tG0ChLMF6egFxAIUxzYFc9Z8WPUIMLGy1fpOLF/VffXGtzGdWtS2PaLtNNiZ/pfIdZiQiEyQu5bT
MwoRKq7qlhisEHyhX4CKEmWH2RyrCpmkDOEge9uFyu1oUY8EixFogcE9qxzUDA/elH/FU1YsBOTR
UIq0U5nhg8dnkZFr02iAKYyvuSdnRmWlLMRbV+s52Gmo0AdwL6fbvuUHoqoMwfiYwy1uX6gTBcyf
jHvQjleLoftX94JT8hPRH1P/qRTlqJEQtR5z9UskFUlWIWjxcVs9kQWEkQ0gbrzZuuNO0eQ5qIWc
VqzAfoaOhq21AiMH64wTPzRcvkSKlSHqYePkOh0lM0O6E5G9Woy7067Yltq6hRe4Efv+CpptY5nI
P6NE4uKPYhckGlzrMULSPShIcVlyiRTAgy6rDpdlgxnVBktk8xK5Fjk/oKJrqXCnpnCmeKu28ttU
YXClAmirKjPvY0rzsux4nqUpPmiIOoH6LwgLsSe/tA0s86GlYl1Jv9P+SPn7ldJVSV9T92mml0xn
AibuhXavi4gOErF9Nj5OxDJsq+XAmKbLLYYoWjxv3sb7lOrGZqzacFHF2rYjSOOSjeMdCuwulaS9
1xPBpvUoHvKnFU9wdf7x3pmiuRhL0qtC5R6m8lcmG/O4mVffEyp3wISHbMkuou4dzZQpozXsTqTP
isbhE96QLTVAu+AS6A3bshyb4MmnOFGHXwsFWVD/NlQ+hsamSjYJnRNZ06pr+tIRcwSdRxwYDEF0
IqNGXiGv8yxbgViADCjED8ZgjjGQv6rkAEepXn7zdKorv24Cpzarux/p6pEZrWoh1JJFbV0PgE2s
zzFBYRORNLcW9YFn7yMqz4NwxA6u6UdZP03tPvSTH8EUX3l1MHjU1PmZNETcXEA4vz1/WEOc0HBs
iOtiHigm03c0dIe0HG8UCEmLgQ8kMM0601Liv1QHXZTZf8TCJ24GZwinoxWObu8Vq7pDqsq0XHsP
yTnDfPy2kmM2MBIcZNuoavY1136cPjQl3FciahVZTR8mIofVoIgvKZTzg19naBCQkbxBVylKvxzC
Pw0MbVWiIn9VXPFYQR/muIODuxBrFBs12LJSt4D2xc1LnEHAMvb2fmxl5AdFQR0zrKHkgkhIYsS9
IuMBbRqfEXdlP4ifwySRVCD2hqP74UaO/8W+yqvlDQ0XId1NV4UcGS068TjG/1qoIxvD4TVq9K1s
bMKq+qmH8KOm7GrzV1Rm67bEPiTz2Pl/fnsrxo3UN3Z3DOpvJpadisCjpOSpi3yrTtGhQF3ltoZO
YItqbeDEoj4Q62fuE6BVRgW7NMK2Wg0qUWyIRND46zTRUZVL25xcxwkTqdk+fekYCqei/PGYstZd
eWmkTV/50yFTzOfQc+SWjYakq0cXXQMjK7QS5S7NctPSUpsEMy1qQXwGChznMWzLbexR16ls2FpQ
iPxkpo2ldnLS5CoQFIVUyJ9QwnukS1YMwTxHwfdnlGdB+9TRv3uNv9DxJ8BPpfkU8DS6lrSW22fG
UZXO6uVyVsx09qKj6fSUvyZhOJ7w6EW3tnHDEKiC2zMp8LXYLdXwber43QdSJ9lC0Tl2wjMdyrXS
MIvEy9rS3iYnhXSkYGrXNY1GqjaPYICRDAoLmHyX0B9Lw0on77RO76MgfJsRTbs0l/RRGgU02MIz
AxqGI5BZeFReNTF++32wFPLOcMPIOpDic+rE+oa+0MkhDPm+Z49LMUQk3THLLiGY+G5ENkRbnrtu
a9DSIBtluaAt5Oarjjb5Xy/F57bDDDaOZego5UpUgXzWaf1btE49fEA59jpXUy6ad4v5SpGCsxV2
SagTCsCX63fJfGwtmvbaVp9CcIEDMD7zYPiaRgsMhLAw/b3iP/Xa7cUjL/6CXpqZENWBKpwU2F3R
eMnib8HYh0GGzn1TVm7d7nx9nZRn0TqEfAfRJbikbImZ+JZIKqiy66DsxNoNTMJFevtY4WTrZVYZ
+U8aGF+j/lPRZxgUwtAVmC21uEhn21nyLc2h7D6VJ2sk2JYr1Vd+ewodMH9SuE1U82aN8iNW/W+l
46LiNrzVYCc5f0KWMoFHiErtv9WoUaGbBW8xIEVNMtVvj2FVEOxHuSF1eRPGr4Etv3waITAP1Gvb
xRR/FwmMllWVXzsMtqeRHsf0HBWvHvILk46WIW78KuMLknohWGsSV3eT3lojxdIttO+MZ4FuloWU
1vKL1Qy+ld6+6KjdMJHvsK7fU4UbGO47WI/mMwilfaK6zUS23bKPzwYsmvClEYzAyDXZmsp1HF5w
d/aTsEs9xr2/oeUIDQjtLYxRXJIiRsmRXeTWii/WdI0Ghl9PMwH29RN0Z8/7CGRwEogctJfpifcp
dtNu11vrKjiw4WbjDRlwFcqIk3sOmLIzkK96TMVbaRH606mqhR0EvemNg20gu4gZWzBqp1Ee1iza
AEKFrL7/l6KYK9wlMGxeWEtZmSfekp1wPGzAeRcafbh4iIsjO6YrdRFz1J7gMJQTULheBSloYtlf
+VPnvKg6wBHAE4sg2an9KlaWOYr74lzQZ/ofhn/S9Xelr4riTxDOcvTIQn6kZCsqP2wClOjAPnB4
++fC4wd/9AWH3T1R3FQ4USPJ4V4fSCvexgOyCX7GVdvPnmE1iY5w6U5DSA7LlBSw1kpoxwaUhJJA
r8Dwz2Yqu7XUADS3nTH7CHwgcAddYw/jVgOqZ5OFHRrg3p3AFciPKvitdVeIXQh/DaaTSWFWWEMr
1qV3EmDdIgkLhdBdlM5Zu6fXBQjBOhIxTqGAx/iQA9dP9ikrrrkND3Z1u5yKXVCdQ+nYiMy51gKx
MShF/St/Zl89BuVTEV5ta1cEBlPRFQtGoaP3QP5hsTi3mIxMMP3imSzEkDjMT5H3NPubhlAvXlfx
GoWOqF1D44vVu5qdrPg5p6dKFzIdccJs5PHYsKGVfxtEIyzZYV2hiWl7VyvciHWctmUzImTbjpdp
Bq8rx3GcbmIO1J+NcvjpUdvFgIAKVNxozrjiMYW2F0V86jjTMvTiPSehmhAGcsAMrIh7U4CHfVA/
BFJkzEPgf9TjGy8+u86lXliOgpTOOkzVlV+7zPiNjVcf4mwB+ZqqgFQktG78EvXhsqqMay+cA/lP
9hmsKFH6nANGmN+RgLgHIijaoMnvpq+syQzg4uE15IUjPnMVTQ8V4ky5Yqxv6DvDYP50NMJ1Lxz4
yJrULUKgSv2IAIR+KmWSZwMRVIhRUVwlRwY6l6M5KZ76LSqxuujRIxyhAZdC6mRa37H/zrFmIlJz
DRnuMAuKhc+kjSruEJEnsWpCsnAY8tpK8y/3QkYSZ4auxH6CzNiqEbeAFh9V9TGMMC+v3eQG1T42
15b+4vUyrB3JY/+qVPshGp35ADOsvgnRGyZHJnSZiUzu3ueviR6AwVUZHD3eSh9MglH+WOWPOcW7
OMyuhaF/qCWWAqmtL5HAxY9eKJNVg9pBXnfmq4wILkpt1mvonMj+YXsO6km5FZBOjEvAlrG0dqrI
73btD/uxvBX9XR3Dmx/WANHQweGUHQ9dsCmU3RjgEOmPRbhtvUskImZAiPiVzPsOfAYFY8tqBBUV
TwE6GIt1sbxftn2CqDogXKajDwWph3lyq5XFV5804QqJaI5yJ8OXkPlPjci/BVE0X4Le78PSChaC
Fn5GGSIiyeIAa+JXXqRsnfu9khrtAtNeuOzlqgazSZedzbvrBC1zXTDMJj2QcfgfRBTBNlTmiT4P
+p45xahfB3HTZW6R72Jcn/M/ukR0KaV/KLVicxOj6Gd4xD4e8VcmqDiCe/EWmC33Gd5fu1eLI/Iq
1Z5yDA05ZY5RgxqSJDq4yK+kRRSg62F3z2ttckQ1dPNkJh1bMBPBQiUVx2FL0PV3gU0P0pEC6a+l
nudte7mY5CteoLICw+douEVNB2sFzCK/WAEWaKXNSLAVX0iztfaQJ/RH2zzf6LQ/Kv0+M7p1is0Y
SnO8ZiSkIYftlb1ZrzsIhw9TeSjhtuBPRcpIiQSCNC18XguW7Zq4jLoP8trrVVxIzkIBjT5JIcLY
mi0PSB0cgGs/3Q+yO4ZLxm5ys0tx3geXwcBawYfGddrvxubFHg51SBCL+7T27oRUMKxh0yjGxjuJ
fHTgttiv7E/R1E9GzbCopTwRM4opNInIlvSz0f2LNcC7CMdYieY5WDJHUXdcs16DBTy5eDFImhEh
9EpSkL4PriZv7IJcl+SIi0v4MtIjfzpIlyqpTCPIw/UUdw63xwtAQcbqIToDucbz5yjJzZ52NWCA
uVnIVOrcXONwJQ4G8Y46cDIH2W3K36kFREG3A3nbe6fBe8rBUgzyWdrbjajWmzU3ql5zPOKRpfIs
D2p3SZCsI2ZrkMr69EUI12xoEq5hrMSXnyF6r23MIcxTh4fB3mRuG22t+WvzxUqhZOxWGwR3+aGP
SNv0KWfAkCM9OizMUxgsse214YdySArYk8qmYBhF6wVB1cKndx66DxbPI4HF8hso27IkNKP8h+tC
Hm6swH8Tj1E+kSefPeP5XPv2p1ft37rqple/svyJvXecf8sjx4Ug7sboJ69PQXZga8I5O39KZnFi
giFuJrOC+fLtCf/UMwfiPav6f0PjaGCu5Okct+xnVwMe90B5Ckigm3Xhncv+HvwFQMboi9tTTNTs
+MjR7CTNjvJJ0gRXN8c/YznIsE9XEgMLvkO20sh4iaZNrP9Z8yDlk2QROUmcvo1WgEpVCf4ScHp/
LVuvqjro8c7Cfy3/cNXFHehAzxpuIUvElDmJ5MKZkaJfQz9KkCsYRQkQO9h/FI+k/RPTL7T3KD5s
1fqlcrANVFt9sUp8gmOGaZF+G91nYb086c+vDtx3gpbCv+ZCEVI2WAM3fd/F+0wmNd5qsltUITpU
i0+Ce9bIc7j75WE38r4IxJjqKvIQE/4AubIKAC57IUl37GSzCh8BJJrp1W9bwZp7JPnSH28zTqxm
WApg5UPIl3JPos6SwUAXcAy1V+Sn1YA4YiQxeV6n2ozg772Ob/5Lx5yENVi9t/154g6sdqug2JQG
88SjgJ0oD64EJEvTmgh5+bPo2CEi0veYTkV4mhVcyQnfsGycGniIikg9fJNwt6z696KTC1aak4Ni
2MjZGFP9GP2eYXqk/LQWCR97RUUEoN6SalWSq9oCeZWGMFjhEX54WrxhIvehJ+8USYFyYLSj2HLZ
s6e6ZqbrVP2hb14lzOAO0oUpOErbB7xGSBjZdqEDY4rjaEQ9afpCijnwaO4hVmUM5q3mz4ikjcCU
KsOt30wJMtcdyeFLgSlxbf2lVHTEIokdwGU0TbPmCmOJEoG5CEL6gFpnITVZytov78QdYz2drBVT
XE/LnUXMxtP0hwnwVMjZZJXIfmmTSNV2xVirruLYFOs0FVO7aqnzZTfM1fpjtJJvplPLqv1KB/N3
duvYaTzRCgLripoL6xYk/6SJ+BGSjDftbawvqvpLVKUFgkFJeUuDkC09SnEdlpcnAggUc0SBymqR
zGY+Oty2MA90dk4vOaijJHmYDawLmoBc5EazUPLoRgfmjmxynzy8rdLjmCFylVQuNHxqsETx38oZ
t1QG6kWDv6hE5qrBEW3rBMI7YzC+QoUpojQxfi4bP5lnsmkJylOuBah9hv+vYVvChwjeri2shRBt
cVuUzN8MU1rIsNxbnCAMwDA8yibPe/twLZNLq8pficGssmU6JJoqZ67IxAHS8JdOp1BY3b8MuUZF
Y76nPsE7JgkHKcZdHcQsRY1+XKWq8ZLq+ognrTXGEpqJjpAWizpjIRbaGKHriDiwBs2nkc8TXSzH
cHxRjqVgemqwUabOpV5pO1MP/sikHxdt07CUDCqi9qyPUm0EysnusxnpCcwGdEthj0rdLkqLteGU
CG9smg8vRz0rdgqWagh4LMSDTsacARXIgJ9aSjwOYvAhFOIrQZZIlFXXW7fR+6eF8wFCTGKoydFC
oGmCySDqrZOB9wr0ImBdTX0S7JF56w7OICFBXC1gdap95u+FYLkpGYLrEc6Qwo6gbBq+dyvfydjs
XEudjZEVuo6gzIddDBbD80aSRvIW5ywxUCFNs10axY2R92WqB2PRjOx+ypTUNRi8FrfnrDuX+2Kh
1eNDyIqLlKjSOpH+Hwc0lA1FJF54mDXRALnhT0hITYInLWRXpIv89k1UMuuC5TwUNHcJ41GlxLAQ
lMmjMl8sdynT5eKZS4VEdilL0QbUVhxnvzyqGTaQOD9o838RccXWFSo/a0UOHIZOeXSRwYRF2mfS
hSA66W+nunaOQixy2o5qQmmu38pBuSjdtZEPRmkhgzC3sk+MwzzAM7ORZo4bp9WohVJq73ZQkNyU
1+Kqso7I4haUDElbREVQkOr8kVhlSiEfp1dFMIgR1WM7SwngApiiBVULAM0zH54sy+4wTtwV818m
sU7ypibNqO9oX5I14ArSVpSqL/DnUwJ78KCW/9BLthO+ga+SVMgR+px4BkMz4Kg9N38DgSRYciw1
P3j8CKX6qxmv5p10b12RbTMQljFaw67+40sU1XdMxyrvtRG5DdLqEn93iZODLSxzWsLSNJrSBp2W
bOq7spKXerzvui+F7acWUVbl7MfvqcVKglqmKxlc4MjYhR78VC4pppD4SnJoPmwPlmO9ya0OQKzs
TB2z/Uxd0zwBym4cTG7zITTY4TjyrnwFRMTF4tks7nyzlIUKx7w1beqAQQx37GRPGIF0R6UDrXUS
tZmdwlhWry3VVJ+A6mobbK7slvKjpmxKaQdPtKeBFyqkc7hLCwS6f0kDu+qS9Qb85Zjb1aSZOsc9
izhhIwt/AxxQNfiBsMt3ZseeM+JkHSejbVE0EFxmwr7xlqFNkwsEFRIy+RXzLnnZjP+aln1CltaW
K0xIcgSRvZhh5MSWRvtI4S/GWTUj+HPZVkE1kX8UliDffKTsPQPMVIa0RTBAWdYW5GHxFYDsoqnE
y0Fk+KKZNhoP2OysiON/bUWUPc96wi8lR0aXwCMqMfSG2reQOJT7UfWNgHH+2EL5tzTwZjLWWFo+
nCqIzpq2Qpbo56x0RX5/YIqLYtV3gaNF607FWiex0M7vAftilboxVBqszJwyIsYLnaTaA06hSDqo
yl4dnjVPnMXrIocPMI12YN2ootDlaNLdyBDMrDp5XXYbkuGnaRNoO9QKvt1EXDF7b9gK7Z9W8yGB
CVPsJP8oc2yN66zYobzMu1tfbpT41hswCc+leu37HUouJIwG3ongjB25Uf5JVGQC/6mZrggGYSo/
iYw2st4lBrzvlqmBfkmlm4mbA+cqgWUk5nbgzko0L2/LQ/3+JVX7sTjI5knP7p6IzNOVENeLlzT6
woFRDCdO1VDfG/Ka2NbFiPGrBUTMF9TXUE1HeZ/riArh7VpuHs5SbhvgiPRPHG6zPFG8I1g2609v
glsAmwYxL7137t9KXA5JcvOKAy9j+W2P2SMNj6n1R8FkiJdQvy677M/z30b6l3kQcKlLL0GvLpTu
Z4gPUXCK1FfXPHCU4U4qOSGx18rCvB6Fbjhwudz7bvawfMv6xhuOvnot2b8DCLDhsaP/amU+Yawm
PbYFoMnKKRZchRe1tN7jeFTEO3f3ssOEUZH1lFq/qeCyErHUFxpXCRNyQCe3j2Q39g5y9a/Xnl54
VuQ3D3nQf/B3DG83+7Znvq3OP7c2yzVTrEna4gov2hV8ZtxzsnKU8eb9Rrl+4vnQTQ9BUWfshux3
5oQj9Ecu1tTXFINR+6iLO3PotLtwTqrB0S8uuvhLg0YcT4XwETWkwlbrben/8uKdFj7dIu6og6yd
UwDFLfKIeGRVZFxkNgmfwOMRKZusizHX8TNqxh1O+BNXIbt1xSO3Z10228p/sYTZhNlJQaOa7tPs
PfYXq+ctwSRvpKy50EdLxJEyM44tN6y4cHdhxWhqPxkFjfiJJRqu7fl4zBLwDbVhBzSzvoLBK38G
5n3Qt/ByWErYEfBHvP5+Ptm++iSBUSz2CoaS1lHS1ejfZK23oxy9z8aQNwUSWqbFJEXjQ9FGQPTb
tN9o/crIT1NN17+dA4uFZ3g0kf0FEEhOqCW1fJPmezXa6fKRLZW1LEsnBPFdb1cArrYNel5/mxtc
/25ZMVZzq+heFE88M6G5K/1NDduhgfa6maqLzKuqcLq7g7kBLtQke6nfedn5bkBbJT8ZUxuuCzF6
KP4hqHaNgSD5AHGiMS8i+83AP+jKdymsBGOL96kI1wwZl6qN2bBnKDlg7VhrEw/vdjTcCZI3io3R
nTUrFoOeZVGy3zhJJKFy5ncoWfP9KrUgnczl/i7yLkCoUnJK9UOWXgJYHOlRtDCeOD1BjPFRWzbI
6r7PBF2vBmMX0UMNTxqo/yXhqnVCvstRF447nwyqapNmL2rGHfi3Vyd9gpdPngMC/Xyb9/eKnWm4
w+AoKzAal4H2ogjGBBW3bivtebRij+vnyM+MzdqMjp65h1jXdQ7gng2+MT27Gt0fJHjahJjfBXoj
WJThUtEP6TYzDop575Mlhh/ZW6O6Y0um5etUf/rjpmcQBENW2eum0w8b3DSCvBS7NXJZUrcQUbah
y3iOB5PZEsnq4i6N2Jq5UYStbIUGBQwEbDiUTF62x+sqKzdcbL1K1bcOlwjr5IU+lhsJcVvbYZ9H
3zlbEnlM8KZVKkZ2PBc7RsmSgsGiP8fbALyMMnE7XGZsSetv55i/1pLPCUmx48B2DVIyFSQjcIVB
Cyij7KQG3nYgEMJvwWHpU/lZ+ClKkiR99YMFPBRIkQDXBvoFRoaJpXgC4CT8GaBUaQh/qy2+yYSF
XJdMyzC5O9j6TnX46PxDQ0ZFxWwGvKZvFmtjjhOCpJI5eZUs5y1HUItvLzOQ/yNfCskeXwjVnO7X
8BuKVetfRXL94E8giWOBkWZadduhNu86LXIqo/rIfWgWJf/WYH21eDaRIlNxaJIb3pkrStyXWCW6
S6eC7T8XRPlOrWRHQqavBlmbT4AQHFrvwt3zHXrRDX2I0PyJjALV5rQq2eY1J9rAw+B9JiaK0uht
9diFhn4EdBUH8/QnWMvIay2DnLS+aG7I97tqr7Qf5Ix6/rYrtmG/1EQls3PW/alZVetioszKLgJJ
4jspW6M/xHyAL8nsO2sVmRZjioiHDR/ZpirXqELUbi1ZKwmVtL7oH6N6RP/d59rgBhYIXWzA5WRK
GwOWv6K6U95NF1lM86tay/FWk2H0eT+50H8ATOQwPcht4mIq06T+UEz8Ow0umy4GbWx+kZ7qIgVE
zSEJNwu7nIPkzfIoPn3Q+4nb0FiR/jRAbBRBB1mbXvu14NT4SGpV5p4jxlhWqk1+jOU9/vFiXHfS
268YC0NK/cgx+ipSc+0xr+reaDeVcvAqt0l2crFhaEcMMipSKPYowHgKivwHYBsDE2VG2DYYh+5j
ctX1AIZWukGpDpiz5lLl3WNB7Y1Pa8JRPPCrc81u52N4S4hYVU4aDky8PLmwEoUoXfzH0Xntto5k
UfSLCDCHV4nKwZJ1Lcl+IRwZizkVv74XG5iLAWb6um2ZrDph77U78M3LGF+l6t7TcE/OIY84M0IW
V9Xw7iH6ZjniQfTzAu2imIr9MWlfTRsjWXraYryichgqNoKAkMN73l7TliCCiwlh0MAyejCI/4Fr
mO07xqYmahaFsa4Fc0vuPLHpEL3Pe8J03Xf12vMozUACahZI84CjDct+hRliwDebYMcW8oEid4jf
kKBh0czzXWZtrOjdYG8zuKs8jRBTX2IZbjJEVBmjFiBUOZshzhyF/nB66CHWw22lbk1uc9hLJIEg
E3fZ5+ApbhcW/oC4+0wcvnmg4mTYFXH6GHXxqozda0bbWQ067Sz6rnKl02ADDyTy5jNFNUhjz7DO
ASiLtfXEhxnnR8qadTK7LAWJwUyJx79uPKWCtA2qi0vUrZrm7nQlpxgA012ks+vaORPPrSJePWgu
hYdDEm94776zJ2OBmsvXpIHWsxvbS6X81KyQSntXRoe+Z46zkeHTdpidgu/TXXqdImR21wU4ZE3k
D0Xb7WzIYFi3jOagcXKL1GCq/NUn76P8zcM3uKwkKJIcSgumESz7UyKVkxPKr3Hdo1ZUoFTbXA1z
+cWuqT5Y2Hx7ttT7CA9iyWR0YbnXslrl4EeGaC/qt2DY1cxI4euWdgwXWjb5oYKcqqfpun6gUDJW
dr1i7spyobGDgzeVV0/bg/8danZE71wMQXiP8u0w5wyIbB1o6EEw/bcvc/4Fr1LSs9BlIWH7VbZx
i5vHFB3JptB2UXPVENbk2YdumlAckTyiaQ9PddMdK2Xge4scqIbGR4vGoCOWNL8m7sVKfjPzEHjM
bLcl2WOoP1miDoI1nCs4L7UeoUHgDIcmJXnJaUJ0eu0xE7Pz08MSjf1bu8HdWbAX94f8VQlzfP7I
Ap0W3S/+WUscBuUq6T4gJ6hBy6hqL8BuqtYPS0b6VnU1DieA+AS8e+N7zvlUMC4ja442klw/1iCM
HAPhh9Q00gILTyNoh267H1nRWJb9VLIc1oy+rWNaSqsQPJlsjwXj7GCUHzjOltPSTD6c+su2t9yo
IthS0iQGeJeTCpZIfdVnmcA1rDjRb2hfnQA9zIYhCZofiFyH2NigUzK9lf3pqKDNEQA/cvdUOFCJ
njlaF4udZe9P9T4lVUYg5ju500c75cuu/IENG2KHCZAEYurU2o0nbe44Jmf7rvliIziUv2iS8tRD
B5a9tB5WWGT8bNYSSDC189BHsFFjpSwLLzyMtsdkXC6pmazwmVc/qCqQ+Cv1MUuuLkW/FhxwZKBB
pymH80bA1cqdDpV6UwC2IsJbhLYNYeQ9DhaQtZYt+siMb61Vjl34zddIQTdIDw2Y+FSCJxEwYA0X
cUxs3aMhA1WbVD83+C3EHxb+sK2bopXMl3FS+nLAbEWyTZChciwhCyU0uW8uoYYzrKiVXypHfONY
HCjtMuXnwy1qx8wx66XBWEjN7hWKoSF+dnzwTnhmqrTEdMZyH35yvhpa2FIGFoS0gUVF9hfT6Tj8
mWE9BgWQzgqqcM90eHqPw4wOxCUqJLUfEDzL3kaycym674yIyizgYxE4wMyYSTUGfgaWiySyzF2V
KZuRoj7EE6t0rE4ocGjhQWeXvNTd9E8D0LMWM0ayRhcPbUKxXpOyXxpPx6n2jZFtwvCPlMxgYSje
zPOalip3mUfPodLsIL2m0Uyxp5Qe5IXQXHehfZzseCnRm2mz8RwAekxpaLFrJVCOzCyPkeDT7b6k
Yq0F369AzV2zsSo40kfGTDWWAtHUVGwNHbLFC277EMqX/XTWJwSPMc8lCX0q9jJgAI1W8KFaSE/D
8DAQHUnkJtPd3Nd57wy48O4NOesGzKRPFrAPgyGWMy4SqkJugd5yrBN2yxRVIC/dbh2GOZmO2k+W
uSFK8xD5K5g+g4SXkeApxM6qX5qgNO85Y7fw/9VB/G7V+K/c/GqHks4NaG+rK8zpKepC40xSnipX
OixQVshiq7kR7y7U1sS0d4lDbJHM34t6V6ckVULHMQxnm/f8Lnp1VZQII0qYG42MvhOV5zjk5hq7
4idPhkNvt2w123Na83zTgE2VBD/kHmMtfVNlAZTP/AN596rDSK31a24wcSDLYL3QX/SZk5bk3RqE
Hw/mMpjuTq9hdFXPuM4WzbFe1W4JV7PnHBUPIl+BAkJDRKZ67IFrt6CKYSxnEPkn/kQ1LBMB+V3+
mvGv2jWrSLyYK7Vk6Kj3/CZVHvIJ0wdRVUPPb2tfqYexfYt5u9168GXzMjDcaw4JM5U0+6qHXxRQ
ysjrYKxZwQbZzt4XzOXS8pcw66XkNuhGIjDZ7LT8ifCLKVhTWoenZ0SSUd9RuBYAUGXrPXVE5LTW
XUwdKIM9e83JZplAIaYn8hwVIPFyrIcpFlAKQUdZqWRGMA8btJHe+jBQTKjoY+QOvkgY4xiP/llI
qOBGTsm/OsXUPw9J0Mup856XdqJ4NtO1mz5VZBZ19mm5P9IzqcHm8dY/pXt20F0NhXT3OKdmCP8k
+ZWgddzrhN1b4HAI3WhnwUQIQNn0rP51/oLJrymNnym6ViWNtk2pnJMWeDDRQZaCRZHP6RY42rvl
kNpjvNiAtmxvZPQFBPUz6glBq+SHmxQL2NqoH8mSwbM/Ji8ArBZGwmjhJNUG+427wn+/d2APqNRh
FaMOJ8nnd3A1C/9ldYoKbWUw1U2LxK8GC5+OA7EEIsJIgB0yBRecb/9WlsSt1mKrUlmR69ene9gT
LfHevb0fop+u+6jtVVG9jhE25gXO5baD9GAYfh3V5yL7ibKXCrGz7F5kxBntOIsKP47AX2W63QGS
LxEPGuuc+Kjhj7Pj7yhw/TF79oDoYkDr/VaF0aRSH3GMhVa/tKuAnbEzT4k5oG/io0XC1QUp3h2s
3jUrqGAfcXWkBipOtl8O40thvkpCEJH7Lq3JWxrGZ4JuouawDSIQU/aiqn8E1beJAjnhe/fmJLCc
26hEr19YcnsqzOuYvAcKtLN5f0oOTBqCRycLUCNVROgPKnvwWZmuXTSbFIrwu8Y00zeXQl5UrKED
zUHYjwjZ3loW3jIkvUxP7waq2F4t/cKJF6FO5UVqQdhuI896RpgdTNnBFnBvUdleiFs+EkK60ehr
JiaLuE4okfdNkvmzeVZgZ8rRiuXENVawPZwIkDYuVIOwlwi0gYmbv0GoKNeDpWEe+1d2rGI7tpUf
34amkqga4Fif/AwYBZFxPaaMwP2r9XjpYELVBGYQVATNL9mr+tnQLfQ2lk+45EBKoQHZaOx/4ooc
PMddWup3nxKPoRe7KBw3sjD9l7Z4Fk37j9JeSRFzcsEOND/AFivAI7qyMzHzxBLEPogo3N4W2E6n
0Qmp4nIbWI7K2bIGOeXBnFcxcG1A5INzlb+ntMt9i1MZOlJpH5i7e2HvlyB/mLGRFqb2D086W4cZ
GsWxEy9DpHRWvam0kk87ZZzN4wEGU08vKufLQJ0Pr4e7zWo/E8GJYgVrzt8sapca/g/imJLxbQyf
2azQ/WhtlVkDOq+5Z2FLUioDH+qE2Xdf8EyAvRLeffDwynwF0U8R4te/C+ItLUihs5k7+a0joiWh
cTS5JIC79gW3etNjk0vlFcr+0sCdOudv4IJjW/I7IgUB4U82zztr9K6z/AoOEAQeUto3A+8oWCCN
8iNLp/XgCUpnxpu8pvYD+UYy8WTvIYZC2rSjQ4Hv1GtxYDAFRZBQ/P4/w+HLZtW3SqEZSELahtug
/SoxYTbfWcY/6IEyINAR+wfpBkyqQLUyP2gI5kr5735+uyxzO09U+f9IgTt7Oabj4GNeZCvyxQvp
CZLOr5GDKdkv11Cl3cb6OKl7kb9lUCVhDUEoQm3BD5xF08oiK1an9fXkh2rZ+0kCSqbEIbK5ZN1k
4T4z+NUrdr+12OIU3qxMptJi12Qqn8lMRDmlusKu+xFVB5G9he63y7KkqRJAux/l/CaxQXbCYeNW
M+1zGMnTsVi7XFWG8XrODYNCboR96I5Prfdzao2hUjAVv1SsbUPumJJBktEHfgebOxgkQ0oI39XZ
Td/YwcP/RO3JwknsIkJXin8Tbm2Mijiht2SbhpRchvHSI1hDR6BTA1Xof3hNo+bhlOhRHPYixL6g
DWN83qIym8nHlsuKBkJ6ypC+Ykeg/UZz5YtkXg0YLEWACah2Qc+PLqk3JUVk+vCSB+ukbBAsyUj9
YkjsPgx5wv1TN5i6PjubmUX9PQPhaBINfP8sSybucfsza6xVE2AEbH766NmF/UbpiDyY8lWIZM7V
76hPldqgivxjuhJXT4NkEhQ9QkMmqGzaOXlSYE02L1K5Ql4JqWBESKQnTYe90NQvD9agHpJpTUQR
6ENM5CggUJ24JVFfdEwlx7WJx0N1Lp79O0TXmLGbTlidCMkI3bvhVSOoeRo9BLR8UAZVcXVgOQK8
rqbfEtvAWnN9N+peNQ5EF69d/PPu9Jl0j6is+C2zHiLeMMTwfusRQFBN2eUb44bOuZf2taPdFny4
zK3j6DNW9jqjIIWPdV5Lph74VGZImyr4kua9Fo+SBIjewwwx2zZruP6iX1PeQyeAtEjOvctgTpm3
GEx9EgxHDvgx8jozauOwfJc60sRkpz5dDsKgp74iqNNZkyn1DwK5nOOevH+MSnIbI34/+Bn6vKJg
2wRSAeZnWqJEjX6dGA1gBeEOgEuIwqrGHkcb7OKzSYu1AxOmFwdkh+gSStX6zPAetwgWw5YMxjnd
cq8r+ADpLdruw3VYnHp+jnBTSQ9K07FqdZeRQXDMgzDH0UIKM9EyUhsah57oFR3lPZv2enKW5roJ
WfmAAUTAhsYCEMC/hu/eYikO/hMqXfmn10+topBh8Ep4gI+Nf9HxMGjwEeNNZ8AQ9XySn/lUgERw
w89AXqpXRW51w0/JN+pvYlbd6D8Zy3dT/3VNKD0KL3+Zti0SR/4psuqmcdvKE1qP5agELF15UIKX
IP7MHLnR5U38FIQsxMEnBrYKpc78ZqcCmWr+PnG6OJb0RXU1VUYrjJ7cWJ5rlLUSU8kwX+zjjQxx
+p1qwbCe/XtS3RVWGfBP0JzKdq9gTa9xpkjq3LkDiwLs8OSwrRpWQDUtceruhumcITs1/gI+oZKJ
pVLeWwjq86LXNn44P8PO8TODatkFFvB/akGy6Vrrn2Ynv+hW3Q5IRKq/2GGn7aX7TXX5cLLaQ7V+
LQadhdVHF7w1PL0j51VFdROXY091bm0nifcDOxrEThAeSdTfwnJ4LZSMiUDJQ46NB6szm5divBnN
0cYkmS5xQSwywEHMM1m2A4JRdXU1KSYtmn0P6XMsjVYLUp6uUlo7zUY3L+ZIvmZRbPXSfSFsYEKV
0R9M1P0soq2cmZEiuBpdetcCfmiv23dj4BmtcdRmCPO8OPjKVeomJ2AQNWb1cwDOkuxNk3CWgLYX
Gh2MQlYks1U1fQR8GIIZfUWZVZb1po9yFLF9flDtAlhO1b6PyKx1K4w3pgNn1jaifpWV/UeHrBnG
jelec/bBkraeu+KzaE7jxH2AaUvlGlk5cbBKcjax0Ng81qx/KkIpbUCjE3wUgpMkb9d5Y2OhjdCx
riMdLyORMWUUsu2UFiwEQg2QAs94hXnAmH25AU5BjBJu+J4nEy8x5VpRMb9AP8sUkdmhkX8WEL1R
fCljv3BnR1M5LCelpOxfjSraTCfK3grpnckAUoB2YG+LkOZNFjijdlAWQ8GMfkp+Og0TmikodmcC
jSvWpvqryZNNMhTC5xgOq0DitQjTWeai5rGv6x3chNx669oJYVnN4lLHdVxfh4DB1ChmpTR4bBQq
qftnh4S2JjzX/YsaNcSIjJukRCUd1CbLVdD9reJuy+g7GjcOjN1CjciyJDgJkM2gvLuN+HNIbzTL
F2m+aSqZpw0hDdXwDbeB0Ta8GRcaijZZK5X8AV4VSB0hQ+oeUFnUqlyUccZhQnaO1po39BNqML0l
87Gj20cWOKwZSeNjjpg72SubF03vMHZ29noA60CRpa2FBmx7YMK40IfwKGaTkj3d9cfQ3hwyIQL9
gkC6Lr8yk7ktUwA5ou7Vc7aD9oTQ0fDoEroh3edttzInc2PoGniBiLgOYWskqaBc6RyI4aXCDhOJ
fxB9EZqxtXkV0V/B/tEG6xB1XJxG5q7TMX26LjQ1KQ95Sk/MquigN1hLG5IKzHUSZEfzSyYhg1dj
m0ig2cAhuoDcbMEnp3fjwomxNuViX9E/2fhHgduzPjGXOZXUmJEMqjvfI3FRfFu0EqWGIq6eF2t2
wFpSRN0HaZ96QQh2HQ7rpqkvWEH3Pe5CHIsEAGKahf0LUR1NYre2VZy6lTewVOJUljMesm9vBZHy
HPqpcSPF5k0fvCedYA0V3+C2S4N6ZRMvw+6HUEE1u/VJygzsK+yUS96kD9OYXosQKXunr2PW8c4z
bMNzOXjRybQ0+pBVW3LY6VU3nCT0KGgKFLsG6YEyQuhMrpyBT0U+a0YYQXcKireA/iQP/SG5IN/L
mfl63rv41fgr/FiHTEC979PXJqF30NpFrmhbRX6hq8jhzg/GZy5xAFkKCI8yeAe5gHm0/WYFRukz
8EPjUT80ZUQQUYMtta6xJHWqcjKlYpKMrC/OzT+nPHDYmUeEbGSIZIBbzdy3VfaiP0G9hflu4wbU
FyVwZOQVI82S6BIoN+19LxAPFvamCo9O+AfxAELfvxSMAXmL8U8t90ObravMgnMjGDlztBBT8TLi
RVDHi4z9SqxtmzXlSgOW5gTnOODLqRcIGJHwbZTpGl9o6JkqeNZvl+QEQogOc651xUEx1xnZruxD
Tvt7NqVbCII8s0eTClkZdmaFPBytUOlXxioJjl7zRiWcO2ejhybnPBzi7yaUFNhI9LnqQyBMWG/S
3jWbweOXHAmmgVSR8BYVOJK7ejd1ryUEAspaN/mYuP007iAYf/m5GpyXvgCQUuctZVI5AFtwEALZ
grKqp5LF3PcH3lHbqPKM4hGYe7t3aKrreN2BnifYwdspc+RAbPmDLRjIYoDIs0IwVWM8m9nJJn1X
yKOcyPbRImjsSr7DlksBSRvEX+j2Bi78BresLbRT4LAlL2xClyVzIbXY2nhqYhtNclYj3WKvU7HM
sddNV1NbeltsS9nlkY7ddjQJ4QosWrwcC3G8TRmzdiLZBrbzyhwupFnKWQQIQg8D4xAF5Wso0FA0
X0isdPPYlVG17KmIod9sE+73NOI1MjR3r/Q5Ye3NRz3AfWbl02PJM+ZZwTMda5aNRLyndN7JKFyf
GmvgUMxsqrq4R61UN9MtnLK9kT+6KP4kqWbfwntol+jEuN9iooedYjbUGkd+sOMUV/suCzc5xjkF
Nd+gyI+0Km+AS/OsxP+IscHVw5NtM5RAYSAzFNBxMPxEOQrK3IZ3pK1LJf2MRXZEhL1TOcETY4/o
MJWe7+gu+m0KbMYojEsd5Kie0490owhxPHGNJ1KregdxWlARQgS0aj49Qx8YSYpYIVkNDs1I+55O
NsA7lVXV8D3hKjo6ASUk0VWx3/SMmSBnA18iUtwZQyKKEYgkJZ9ID3pOcQTbwaoe/TpkgGl7jklm
JWPETPNw3uUYFDWrJXEFg0VpcQ89RR4/gkx5qVFrdISLhV7ccGKNqd9H4TEpbpJQKpwXWKRycSuV
kRSL9jSGkmBD+xTIiGwZe6/OEof2J45pKFsNY2VCDCq53KEb/HXwEdkZQOvQBQ4I2LrmsHVA4fTk
TRWFujXyG3nrjFve0FpeNDaowBXI8dMJ8KJ2KlcRely1tY6pSJ5xYx1tHlbLvIZtsbYRZUi4ZzyY
HmtschbGxNmqhkZCEopb61N1tJ8evSjaBoMSv1QxWGinzp1exnxaWhDcMT06cNxtDa1BXTEWAc2S
EDBTx3K8jTYVf6JceqzwBOHBz9P/pvRWEWKS+PHJeGV+pZSEKJn1RfnICZLCfMZ4xEmxDXreSSsy
fdcEDLx090PW+hlPNEIx1fqyWW1UiNVZn/MR9tvAQ5Mkv+mPhwa2OuQi730WkqIpCnFoM+XOXsJV
ljX4ewrgzvQ5vGywO8NTmmICPLr1VmeMlq1tpCSIGtlmHeUzgV2E4c2hd/0J+xVz8ZpWDjcTaByx
c1nWJT4CpGm46yCxlIOp0Pt8k32KME8xM9+1Xm3H6dfxJH4Le9rhy2a++5c8CDlgJs2oDC1ByFis
Dl5E/G1DlZGvYtxrxZ61D/gvzTwNAd0T1hCdoVMgn/8nZ72BX6/d9fw/E8bNjaeTiNYUx4WTixcn
KA8orr+myf0LJidbFpyaK2tluDCamxHYgjsS/ICQzWKJ8e10arcfrenhtTwE4SD/LPlS/lXlv5iQ
Yco8NEvLgMVqjReE9zqZ8HgeXIXm2I8ISZFfCEXovULvNeuslYb3H3znJImjW07mQdKGROQH6zvw
WTA+8MRtNZIPlCdELjU/Mqd04zuRIx4CxM4F+9O+i877F3Fv0xYQectd2ZGBDt6w3Abd3IcpgFvH
ETzfFJ9c+XQyxblAhASrxHDGxjdhBq6+NAaFELKap7rN9Qp+VXwjhCF/GVv+RUg3giFZN4X6ZmjT
uDRHdrDZ7ISyGGJF8b8qQB/uO1P8QtQ8kG1uvIHuvNzZ87Y/uZcx4BkzJAQ+8OprnaTd3kyoKKyh
3DkJ0+rO4fnvP1njHQz5giJ+k8vue9TBDbWZODuoXghrmNWSvAFo7rClAjRBtmNdnPFIygo6GZ6A
od/WPNOatRnLPU8c/5kYU5s7IXAgvBKvaZqNz/iwRQvvLUzzkUTVVQzWK/2QH+6nGNPIwC/Evc7e
xhAaAPaieI2hZbDOmsAc7Ksu+2dfHbZRQj8y/g62AhtbW0mypKtPT/sSEcXFcDKj/WRuOQcaBS82
Ds61bp6dDMfUvANNzhhHjSi+qILDeyiSM/JkjQ530JOtIVZMa1GPqkSSciDj5iAWQyzLljlFtARI
zc1eH8j91YOfjMEcSlLBCG1klWmerPLRjkeG011owhpCOLGw8W5lA/yRXa9/ktgsqO0H5ScergYH
0q7ocHdALauqD3jeGjWepX/2+pvs8ZxyExLGOH3h82EY+uRrOOmpATNevM162s5FbGLB21wKrOPW
kqccK4xk2xu/QI7h30JwdkxPrOwKBXH8aUatTK8EPjDtUt9heFbBlnKsCLYE1WQPFHcmxyh82+85
FqFfjip2GzGgYwjw95lF+9d7tzHEnC5bi3XQKYxWU3BRYPQhLBb4vbsCDIc7bRcSib9DAYyunVlp
cjWqcVWqb2GJx8bDWKYK+je9VOVSFFczWEcOnlZ+mlVr432jVc5dwFpLT6xA4qYKnXC9s5CzM8km
vCZX1yGkUZPSclhCE/IDOijtDR8TLRjr43lCnHJ08SWT9jI05U13tR+v/InFxLYNIQFepJoB7j8F
s6y3GdMHVRyUGSBVLDxZRRIsxuCByFUNWM8OVzDX5ZdH+dsJESJU8e5cY9aSQN5vpda2uc16OSy4
vPTxYowu01lSEDvdbJZTR8/AXjEMifO+15hyNKvHL07lgTRKrc4dYH9LWguj9BaMkn1rBjoMxUHo
1U3L+9dJaW4arrogon+otbU1HQBZXhQn/xC4DKNa5e4o107OgUDXrI2YBflDShhUuPya62O7zSVC
+1ovvy1zwKEDEjLv19UIAwCIp4UrpFdvqXjg81mkKp+5DtwuGi3IKffEHP8ylRmgGs9JXugnYPrR
w9aMjaOr1BRIV1uruWXDmYBjt9gYzW60FT7lfZc+uhQOX+D0NxMNUHYqzS5dqfpzyhC9hH27Dp2J
aK03nborSnHhG9Mjzq2LwTfS4xBqZTAgbaiRuFRDt2xb7V9vwf4sTZ8d1C0nCjknoZ7g8ZVHjh3m
JNYuWOdc7D9WvR0oRXq+MEP/zKUHpJgR2a1h6aji/VkC+7Xx6wk6YMAUMJd07XMCVC9dmxn0JQf5
oGfCb2d4QM5VrXO83XNGFinZgAX+GwVzcN0/B9AyKT3LvFmbH49R/bF0h3AjRjnLTu1NxpMebiZb
QwPcrlTTeWS2Tj/QsfTVdWVf1DoUk/7ULDPBBQvmqUl5Dn7bOnofLJT8qflhUluHB8M8EnpNrmQE
1BsRpN78y8b8NG+Ic+tIqm5B+2sP4BGNfanjrMi9VcgvASu06jf8JY1gtQR8RiMPVveoEZwjKUn7
V6PbRCYpLkWH7zl+Q5jp0/DWxq/EMtEicS6uTEAbkyAc+EK6LIDvGWuFIs0AoGKRdzcT29WjHthb
dQh+4nDYyqL7EYbyC8jmUwRAPC9Rw9K4gg/YqFslQVpsan6D9EY4B/nHNNpN937ItqG4psoz4Zgb
X1uqtYzsDloA+OhgOo3XgH2b55XZ0lNopBMiYS3TXAaxtjU9gpcCFH8fPIoBh7Rk28Cw1R3TVaqj
unRTMP4NdiDloNbOW4ZYD5Pd2sI91YHfrHEi2epH7wI1B5UQBNkBa11Pm2r+BjHDO7PeFr04Rqay
tDX3UeKTC1OsZRrsLTaoPEqOImxYRStVZX3Yuft1Q8BnzoZ00n+b5mgl46cHKDdsKqwbYKbZh9jI
2s0ogiQWHCITLTO0o2HV8Qm6JT6WhlSNhAlOhvCx50q9T0ayhnXiAdUK6uBHw3BnRjFwiVY9u/c8
cclzRVPfoMe3zolEpqN1Z3PKHH4g8yttPe7swh9w43cWYrkUFfBcTD6jeKV10LpR2aY19plhW2UO
3R8kbRrqSP50wWTz5HF9SNxdLUL6SfdWaoXjKdPpexVFWQ+OsYt4D0dGTDly8zEkSW5kGKFYNjMa
uYscOjMnZbYHNICRpDEyAGK+Ix1Gy4SyAGfn4u3s4KY7s1ODkrJBmIrqou112klkImm0mzLdgzBN
gRk0Cj54BfBUvpYVMJ8SOBIni/4h5VtX/tUFASrTOqALsOcMJcgPpqZsSoGBW+n3HmNT3t4N/kW/
GGee+yuEqrUUyQYuzT/VAAvvtIv6y1SsY1TymgTOMc9GliTaa1h/yvbegCRR+mGxtscYhX3CWUkx
mEGRz5wAbdUxCOddR7Gwq19H1XBctiuzCa9qGh/yBA25QTzxSo8g8YeO30uS/VB9OYC12vw5tod6
OtbWtpA7O+Tkrd4Jo8OmAhDV+ptVLC2s2xrsRQwEMDT2GqNQAzeQyXtV0U8uS015USS/1Pocc9eI
8lAXhCW05dqti6X+Z2NYmCL298WgEJiFBR3Q7ELpPQiTLl5o8Fmsz9B+4vQnDR3IaHEodXPJuSNo
GZvkrxletJxYMxWRKedo5HhLvfrMnX6nRyhoA0wyzadFGxFZvwOKrEQ3TxGvBKeKiepkWitGBNaN
vrLq2WiJUj7yWjKk8JUpXEOt4AxrXj2s+wOGKZflLhffxLQsAJlei+kld1mx5wOMl+qltI19FAfQ
OH/Nv85AyWf+MhT4NpX7hEyW+Ce/a4i2oKtvtzE6rGDMzioPuhVMq7YjeGHap5NOtwVPWn/LLLCh
cU2RYvV+oSP04q+5JZ53aKRkrO705Kvpr13w6qRXHMgdNaYTUCikOnFJN6e9KcOl9T6SyVrgnhAU
XAP9Vxsx9E5ebSvftvwq7fKijtlibTBkKmGDjN7Onre6ecFn82eSCGE60veqq1toa8Xqzmkcm36R
pitXNxHdhTS4snirW8EvD/g0XHGBPrZg1E2+2YVRM+J5BqT8hobyq29p28xVaXIjyRQj3HCKWfHp
mcoEumkuAmi/2Q/RW45P31NohIsmRHnkoNirTMLB5Pg3NcJ30TPWJnli0cIiN5ZGDVmzbSFbhkF9
09881rcFfmEtOoaSwVm1rT7qnfxQovRVNHevmi6V1JcpNgO6ggn3TBu9wxg/9URcKJRfsdFvgPxe
Yy36CakRk0jsiokU9jy0ECCmO613D6MY1gkbjwItZaG8Tuylp4jHvaCaLPFTGB1brf7aRKfMcF7M
YMa5UW41+tpWVJQfXCaOeg/Bu80T44T0oISfU5nsg8AAJl9l7wdF4KxYffVONSMWvY/GkqdxbEa/
L0jBVEHkD4S8F+SSaS3hdw5OLKKDYKmUHojZSKzi6k0pV8Wvi4DSAzoSNTehJipaz7Bed8rwSn4h
tYD6IhwAYc6isRo/H7xkPpteFfaM1GCERO1yDUlpyHGtFhacHexdXWNsiNK9TmHC4p6Xiw9z0D9i
hjGUKHCyGOogl6RjpTHuEMlJ4siKhTC5FvPvgv4cWea8/WyOugsWzsljOE4be5hOLc0EXvwzaJ2j
EdDERsXGNOlscwh7vXk2bZdZCbhIib6AtcwR7wx3Le96MWxC+PGIsKgHYTUUBvsByeuFDTdkXB1z
Z1VkbK6HWn8fponiIY9XsLeWHOYjsEgz3zXl/6r0TZk633nTPMwZeedN2bbp+87HbbqZxmRjkVQY
EDQlccOENnABHSWPYP5rmudAa7a01Cil8/hL0/hmLePo5dG7mxHPMAC8IEkUzzE8zUWFNq6Eo1gj
KQ74+7jQcWnpKIdShj+U6PleU/cNIr6IzFItHJZe96mw+u1z5bfpD7lnNL75IxuLlI1+7TUa9DOL
Q4za9jigM+uQxZPCzqxqQUaOCK9VT/467TrbVLbe6jQAle0RDejxR9qS0+GR00B7aShcGR7Hon5v
aLozakLb6M+De7ftjiq8vDdxeNJKFp3csnPuWtHwGwk+xPBog8GvMMw2Gux38ZJMBUszd4UtauOO
mW9D7dAID3FiEEsYofLeBV2Miy5XSI9LPwsGAmWGpcctJlKuGjywy4DeP4aPUgdzYipDcxm/RLTY
/PxrzabNh8Hq5FcvuFpss/OHzSOKXJAK+a49wpZ5ZSH/I+rMllPXgiT6RYrQPLwiidmAMcbYLwqM
jeZ51tf3kk9334gbvhybQUhbtauyMrMchpP1xtXDoL4w851Jg7WaudRte+uZeIzVbb/KRf0Ca89s
8fxgoPqKXuVHNwlLifqaK1lXw7VWPmRjfOtV2kc1f3k11BuOWSivZy89Iv8i4O6TQv07ydDNpVDv
Q8vbio314jcx3CTqZ3+rBnTzv7nl2gjIYegmtCN4I37q+DzBtKHKG7JjEOisIwNouGpxwPCZaj2J
ynMUMmBGlNdduxw88aRougonRLsyR3vCJx4MvDBf9U4i9usjLCNzbzEMIgCAr3NMuXLGheonBE2p
LtMrUZ1a7mxhHtYR/VR5QPfCd5uEyNxHGydrmGyPy0JKG2NgcYY4P8xPr3MkmMrPRPuAHuomyIVt
ATjcq05kERm1iXkIAhWMzjRSEZ33qkH6MHCr6XXpFvhvEsFVK3ItP96ETYeLRMgNG8dOOTAiy2uf
OrEortVdxDgPpiKeA7JtZuws86G9YIj9orCDdx6gaPjGwDF8C1pHUsBW08hFvsMV6NRVjvMpbQVp
6YkiTCkcucIlZSLyTONMis6GEWGFC/UgKOnviRJONoNcvFcDAYSVVY2xw1fJoa5ugyJ9bTCqzbAO
6v4oa962ocUu9p8JcTeSGE2dIpuap5JEjG5LK+REgs7Ilmg35DEO6e0BwwpyLrsBisqwzMsZG7u0
PIM9JN4myF30Zqtb0DUpdneyRiHMBKNKLw4ju58WAOq3Fc6g2XjSo+Y7DUNXZNSsFUp32BVGnAIf
oSBK45m7R7sClqyRP+b/FOibo2l9wZPI9y0ZYRWhG8IxHlsbnHfjtRqn26FvaGR7jA0wD6DdeHDG
PwnuynVcf0cjnG6fPDtFYqqNy3kQ5zS8iBnGmF6zYd60KeGWn0tb/KAfjJWGni5NbtIxyEomeNoT
SRy6n3l8tG4C3mPV2WuViqE8ViDPvlXdPhec1gxXZZOsesw1CkZoDU16UK2WYWgfk4VypcDe3gxp
ME99/lZltPVb1AJZ/oa/yssku74puhX+LTUdiZ4x7OEM7cgaTuRnxceKYtbF+wB1OJ0wOglZvIAL
a2/kTLoJVxl5eB6h+YKiNe1oqrukn7QvMxu4M6Vw6NeWBDXISOoJ0iUjLsyrhStPkejQnOm0CutO
//Kj1EWjXGSF60vJSqWHSvt/nUNTKDphOQXaOtUY+8Ykjiz6pHcx036DDClhMcBu6phcxFzUbNq3
nVA6jS7vljDnnaWPTRgxSqoxesrqMNv2msY1q2k+polASRtj4zTgn5ky1/Pvb4RHKpm/h38/rN+Q
JvN21BtAiUTG89YcsSiQpTTbYgOKNVZmvAXjhJ+PUGYMg+bRf/80yvIs04juJdos8fyEv6P4eyo8
+wQC/sbL9Zyi0TrSOaaqnQ9JrZp8GycmA0Tnf+KkO8ehlOPKXxgEQfP17x3ymClvI2a8sJXbctvV
yf/+8Btpr0gSs9uKflbBCzp/EGUGAMs0c/5e+3ccfz/+O6zU8FEF55bDeJ+2g9IsiOM3tcVJnGD1
jyYFz7/z8N/rBkWwmHbs79LQRNDLyNMYZarThd6xaEB16VoII9NfhH5kZrIqKEsxYsZpD+emmK9H
M2TOEHyEOb2y+W7RzCnHufc6NfhjNKkJ+FdCbp9amtnKcJjfjySQMzT/SASaGgl0liiuJnqyIA+V
GhprenQIcqzwFGjMNKxmsY9V+RhkSPtQ9cj2BW0tz6fYg6eYNXK0iSKSnl5oD3/n++9HrICfxLgb
oHChoNLmY5nMsNii/ETDGD/HaEAYE2idDAgpf6r/fwnw7zUd31pU25Y2Ppzkqtj+vfLvSpsNDLAx
+KqVil5aOGzjkqHYGcOIE0HZ/Hdm0iDR3VbRPvo8TiT37+JmEjtAquBcmDtRz36S9NWwLfWUSZst
AlPTDFm8f+/x9yPrmMQpWcSuv38y5ccExJ1P/t8PvWMAQGRq/UKNPJ2rnuJ8M4Sgv6p177Op3gqm
UW//HqXzV0HpL5VJ4PqFPrEXAxZaSP1NgDmJ+vvfXWPqtNoHZgoh4uX6otVLRvPf94KO9b+f/Pfx
+dQi9bOqZRGK/3fYmmkAzsXk5X93Up9V+9SbmOjdztNE/WAjWvkbPKp0GyoMM0gL4tbfmw3qLkjK
tQp5AxQKIzs4MAexT18psyC462eRUxmLhLb/vr8QviGtuBRRK7lNRajoMBBKfQgA3HnQS6/iKC+Z
ssKIgmFFFHgzc2DtssNjKowBaAwPEl0366wlkGmFB8y+XmcVTL+/cBFp6bi0F9Wu2nlrXChgA9Ck
X/orJKfQgygOuk219leD/akvHnQOB+k0Ku5QYGbi69Ey68DlouYo9mgttN4bnYTx8SvvOEHNSVe6
sMRWAJcE03exC8BskCFpk+EYzNWGHlct4ZuYkoNlXHljVmzuu/TVGdU7T6OjyKmc0lxhu8aYEayk
zMYGb8DmkMl7MiAhjUamijO7TMVyAL4t4x8cxbCRUwcQqRjPG9gI2BnXV6M5pb6rP/OH8tXZImBL
SiJia7hiuXKIXSLzeE1hbCGfRNfOh0dI/duNbvcMrnyvmQlHvwYrUTCEBAKmndAGJsdWZrdGgTk5
MkAtFjZ2ntow69Rugb+Jxu7vzL9jVwOZp2bSIf/CRIBaYIOjpD8jcn+QETCUHwzOEKRryBbxEbMN
SqUFsyoCHYgODyJ7uDPhap8Njty4Cnc0tPQM4NsRAyYAuQV2CRbhkKEjDn5okInQiAN+EEf2OEqQ
sGH5fvdRz835+AZKAcePg1802RLnqHc41364EKjPsX5g/hsdYTIym0FlFZkmzF8aIZULPhHDEsWb
2YnyxhmuHmZeUEThIcwfhwCbzzGew5WJAj3ABoMHP5s7qaM2LjJcwkDobRh/4Y/1hM7W3Gd9QrpE
VUjljOkSKgimzdIUDG0cxqs7pw53KMFwhGd/ISWC1VH/oETyBKf7slAdINLCpBonL9+mKwA50foF
NS2NF+aizK1o6hTiAfiPo0Gy/UVTqTBL8Mu/qVCftmXhMCgX7tdr9yW9DAcam9Gu3wz3HgfQNRxj
eNrysmGQoR1esmt2p0imEOILeI/qbj7yC0/gQLOz9oyoXxhCN58FeaaeLSp8iFLbPwXn6Zlf+FeO
/sBaJKWd3LmorATWQ3Wfm1OT3V3pCo2IxBfqQ/uSH0O1mJ4Mri/l+WU8Z7oWh/DEgmtoF2ALOf8O
AwoTeyqKodYmuaWDXJx5NofHccztD6iVuHDdyWv4c4AlIPLTid7xwnpm4GqNi9c+erI7rzBvvCEv
qO6MaCnaPe8tmMxP4chwXLlnZ1iG1FYRNNu7xWTTRXji4vBNufwcPBd95KhoINgH88GL44sOPylZ
qDeoQt1defI/9cYH+D+UVun8VxaL/xP+NNee78kJH2CV25SBnATR3FQN7eETizSm3cLMk9HlAQ65
sGkRwGFzSP2swc+ab1NQvuQqJ/NKNvBiIux8oUbwJPwsKdpsYg+BYthqXwH5gbUw35Kr8sozime4
p7FX35KrjmQDzrKrH823cDM+9DfueEIKlvDzSef7Qrrfw+mULyY2/+fUWozAriiqYbnvQgHzOrui
94uYljP7yUYRPWO4+9lWPEXf+JpgGPBunM2TuiFDjWjKivb4KWionfCM4N9AzhZT9eCM5eiIFbyr
st58ih7e+ejKd4ZIFV7WiAU1rN3GUGCiJMY+8gB9oGnNVaw26jrPWmbLUj6vGFUHOcZ6VC7tGATN
ZyYjvfIlkJeQnuHA8YsShFaqAAlylpwAO0JsXJSJzXemLtBe2D82mOTTleIAWFwLJtTAtoSkthgv
Gb6ZvwAQ/MMjgHV2Py0VfHqBYWhP1Y4xEPVgVCwUrlxpWyVAgs3VxQ6NVeNGrcLMQ+M3aIb4IGNH
Y+bxQapC4Pc+4GxzgFUff8Q1YGTa9D9WC+gwuSwc6mtWTttisUyXxZVSREdUAjblApRlrIgwXJ4F
aQw0IFRjRISSLTvO5gnMiqJNTp3dgQnZKqLmEVmN69fzOO5A32p02QH8/KlBxx9JS/+nHhtsJmq0
fUpSI8ibzLNbw5/mXgxPBOR2YzzNW3cleKPb2+MjtMGb/abfGqKi8fR/COwsnDlEPKOzWDneQ3rO
LqFOfFIf4Aqn4sBdAV1xZvDWyznSxZuCx3duIKiu2LwwqRMEx2YDKiuUTswKmHcidgbjq79FV+sr
DCBc2cork6oj7cZw7R7PC6QM02t0Ta7xhryabWmKNrTF9OqGuVQzOkDUsKJGoMlQrLYhQ2tWb7iN
rpsWod4CawqfqUnMQ+aixw5uA4BmGjwacd1kbiqduOsZjPGVt6ik36p3hLEj3FbBgVdtwO2kf2Eb
A1G2owAgFRsYww2Aj0/nSgCgQJXEZFt84hDfQna4SleiOkLHfI5FGH0HjrpMP/ujB1YLxHX0Purj
9C69Y/0P/J4t2iNcvpqNDPdChhB1dAsJwNU9Q3E/h0T9Nl2ZK4tjG+GOLwTNdAeRt70Q3TsfBkRi
5QjPEbE7zZk/4G/5o1yFrXStLxqvk7HCz876o9dcYhoOcef4wlmcnfyu3A7pRoNa6hJ15If68C/E
IxJXNobgPowL+WHiO3ak2bZk82dqN1GlIWF5y54C0hc0gg8d2jeDimhUHCtLrTcBjMSV5dFfrhgU
1rU69M4xWJtqjglB15UH7GNoxRe4gVBkDap5UtK2QFIyMYzHZAygPMFVypv6W68otBpTjGxFaXum
a2NFz4gqejKbVqezB2US2m3ntww31tZSrU4rM+CW0DRDheqFRYqkmbucT2fz0osldQv2Fy/t2oCe
m9uMdoNcDVCBd0RMU3RYoB9ihvjWXPcbGfpnt+reEXQB4hVOFzvMTzHxyEZuKtvhA+fWrr4zOwC+
t6Uv7mJSHujnkYGr3wqkoY/kFVg0hAD5zd4sI7R2h5wikKYXerDFBNWGuPna/Q7vGDwkryIufkwO
oriefus3PqsYFjq5Lbt/bHfvvEfzrn9Dy8D+lIUIYok9ifZLrlC+da/TL8Pjqs5pvqbf1Fx44dL7
9m/NFxOQ9I+URR19qR+QGL9DkgjQfEgw4qL/8N94//5DOVXvnKTOt5tf5JFMZsM9A9oiFvicEo6i
eBE+PQabTA7SpRyndlDUX9DQhlNvwjOGUIzcDx0BxiTzAUbxovoNvlAtkLTwDJpoPV8A6gTIqAkB
jgYu5t5cFlvE6+93ZJoxF7mg32t9wLont4PBJjJEFbImHGNIJovuJm4B2r4gP3O/kighO2fD5G/c
rEy4RV7xaV06KlasgpAuXio4eaIdf+Bgm3FqmZL5mzPN70O4KDPhxol+6XV5Z0DxGa5kjkO/YIoE
EycROrECIxUPE16TvEvSEp+TX54CQSpHOFW4pv/3lJeJNtWvjHAPN2o+Uosc+hstwh/BFj+aX651
9T6AsDA98pvF1ugUzQtuBB2fMNSwvRvhLzKuaoQvsRNqG19fKf0GuThnk9VUCnaMzfu4T3qXqyLT
L453iKlnP2dOXWxH9JYLpwVe/fJ2Avhrwuy9xTwZCN8jtOQdgnZMTRdM+mH3Uo0jzuvKXbyE0y6q
IAssoHeH2ASQWelzukrSFOlLIlB0JhWLf8JTcogJGUzPRP9EpkUKlCVrct0JawWyx81kTT9+8mUV
JYFDhhUYxRrqnN5XkZIP9Nqi6q1nEp9FAUXNgxqOXJtMR8OBxe5vI6lgBQ9wy2ZAbBG+unKQXTNR
fmvGF6cPcFTCKaQ19hSOL8icskXZu0TVSoYqmxtTsXtjnbeg4ScCQ1QvxRbdjzNvN1eOMD1Vd0oU
MjVyWJJUHijUI0/ShO4pjmzV8x9IEicANqtYTi3VXtA/08rEI3+pPTsy/3B+DukeUA6l042MjIPm
Ibqe4I7Uh1mfGKKSYvK9AhurNMrrtF1RI4HFjbVbAeGo889pxNbaoQ5hNiTOyfAxiycR1q8ctvhi
5Lw5NBzJXKBxqaUjPkJ5gYAUwweD2c+8OwLm2bJ2X3nuXAU6Xqetk0pgjmgM9QpF2UM8tpAH34Ir
E3YrUlJOATR/af5pqUveAJrla0EJQmU5Hknq25k+y6Fy5NRnHPyMH1YQESHvOMDy7L4cJ5dM+Aru
FLLCMEuPSB15gCsP6phx1j6RIPa4i2jzZ/FHzGuteTYA1QwkBGhBC0pW5i+ye5C1iaUjv+UP0slQ
YpolGSatfBmSHGauP/wDa2vQzDklrbk30UWxWH+i73RvliIMsaNv6ezqaDQYjv7QyQU9CGi2B2xk
KcWpHAJtI8XoxbAwg44TnloF9myUG90+HOgoRoTBqMJNLjT4kNZAqivRyMn2XWww7120vpq6+ylV
4ZnqheyYvbArjVF0NGPQcbDBikHxpJU6oQuMq05Yxxq9iQ6ktvXTjVQCXDUBXM5Wz1mdLSmgRD/R
hTv9ELMo2hbRJQrpHggGGjVN80lhYyJ1L5EJlMbASGKUMXLaHgah6FwlUr+7ED6HiHpVo2VYqP6y
D2jX5Zq8riLBsqUQpn1ftHBmme84tVbm4kkgBCak5EplwOg0j9yBHhYmaInKidyy8hh+N5YskmTC
mr1sAGzibMIecsFBR/qOQoIaAUIUtcq8KlTYftOJbl9rwlm3GBAQJZa8E2I+uonoRmsTmZnUwu8Q
YghO6RWq30cDdrgxvA9coBjSgePzwmPOYl2wjjJPrRxRUF7DPyOFCS8aEWN0WoPYTmgkugGJVz50
lM9NZO2hl5+tnjENIrg3cznIx6svZYA15sHMoocuHTW8BdVag7PAkDg30ScLnoHXL6cRMlbAFQgm
UhwdSNnojYsvzZqqcto10WyamzJEctCSG2tuwgL4PkcFWHBQT578HwRL9HfVIWCG4AhctwsosPNd
3txmiKVeqwhWRpdRHMwlsaZ1j4Nku4JZrzwJqXGwIsekc9hyW+GlikfzsNsPkoootroOBkRr/cGv
qJ4I1RRwgSONrq5iq+aCLyF97nF+pGSI1vHsnsXU2xaEFRfJbNm3Lqylk4YNr1E9MqJLr4TZahTW
ihlwRB7ZKQo2VHyBsO0wI5+UEubN6GF5o6eO4Evjh7yJ06nFI1rT3FDHXa8daSN36F2QZC7CmFRt
8NWnZDb0AzB0EWI527EcuVRMn/RqbAWSBto0xNvIkG6tOlEywUR0LH/CYhpSTOoBbic9qO4Ek1dW
+01tIR4XqvSSTMdDhX6dQnNJCU+Frw87JvYArnAJgH3mEtq0/TmdZmNCz0fNr4PFPGmbAkAQvwDP
qFKx99IwHWGrxXze32JSoJjdVhrAoXKVce5GiLcXSE3m39OYpCrC7bKqxcapZAjuI41aLTbRjJow
xFHPLTrMsjdpExkwArm1xWHn558yNPOWa9KUgIri1CI8mXD+DIVVEPjMwgh+ugrhu15ah/TEbZjl
q9w/TLSX0KJAK7pLyLJj1Me70jsq+o7qib3C9Lae9iDiopFiW2GcFtG6F0x3RNA7liOBUdfeJ2hz
COlKN4kDciezPZZy9VHXVs0EYWNZUVEG7twVpAIz50KSyTHadIwvY/Tu1S7YgwUuptEQc1mxNQVc
tJchDVuHQd/5JG8DuwKzVxFa+S/4WHsFF6/+EFSdnrh8GSqJieFgenNgp9BORgh7Gzl/6YwlVpNV
u8TftmyOBt0BkqTIgVvdaP3wog0j9bxLSgAXN0FfZG07CCkCAqbV1GIV1iT5HnbVu65r57aH5Fsk
gG0+IjnqTX8ghGs+PvdmHQ8wFbTXjtkPKlNhlAAnu17E8UM1FLxlQ3banka4pqnspnfR97ZagSIk
LAqn3vOWIFDCK2uGcdHkDdW1uXJfFndjq96gBbG904cDlink7dQ77IfVEzELSF+ABQzcry0QIaO+
1U/hPCQv4buO+EXJp3DTC+GlKvrlIAiaWwy5v9Q7nDgSTjkaS/wKgHM8OmKwM5mGR+Kup0246kXj
vfOY7q3qiNn7truHpeyvB6l6zxJYlkh9Ww2B0TT0d9U4RboMgNGg8cXfaYdbA0AUgytQtKgbSLjM
QfibQ95ykxQM/iCOdIJr1i5lO8sKVBf0SEpZQRRIpMtwuZdkLQTi/kGgByxQvjQ600tdZjiinSLs
Hs54S9dYqDbmLhBhg5f9uhJAVGoR+V0mjhstHZZlhc6lZIcgekobVcO5XlLNVZf1v4akHxnQ6Y8W
bBQs1BGL1ddCqnKWh8mgcCZ/tADTZmW4GGiBOIKk3xhntpVMzCgQ9NW7RGq5YuqJ+w/USxXeKrFd
w5tgZQJw6qgNJxw2qcyG8yiJmFeSK7USVKzSVJiyU8b6JlcFV6CnQlVzTfT3AJktjELccCvFpaMR
vJqzbSOjejRMxAOYjMxnxiYik3tG1Vd0qC32D4znotdB17S1V3ELBVjKqMLYwNMA0ZfMbnGuZDHb
CT5jlbL4DG6AFmJOluG80tUnj7GJnJi1Ezz4DUmdpGLX6HRPSFzyTX/A+QFYJbodOnbna3SQbyBM
YJTdlSQUXOUqokH6P5yeAp17Y/71XQKaAYFnpyJYctVJckl++Ul17P+UzL244s9EqQ/SpN7yvf5G
Hi688ovhCUcDVB5hzEJ6zhsefpokgn+5rWmueOaD3NZ7y+U5mebAf0pmE/BmHDZpfNC/BwfSXnL3
uR+CITWfGLi0QThObjNAJfAeRi0BBXXXdj9do7W1BSLQl/SbQCPIvjiM6D7eEm0J9jB3N+j5sU+j
ynKteAuiDyyQX/xPsnLAc4aS4i4GqEymylZHIg5UG87pq8v5Zt/k7fCd4ZccKF0Wzi3PAV+itoj3
/sZqlsLvtAIXTJ5k3B+EWSAoQFGuEx/NMc+g3Kv3BmqKEvhhfFnvyCCE+2DtUEaJCDCoIynckdJi
qZku8sf4AwQp/IpvwXM4e3vzxA40z9qh6lTW2hkDJeYxIXITzBl27NQJd0AmM1855ySuWz4V6Bf6
PtR99F+EpjnPJ/xw4WA6ysMOcpivn+cTb+Gr4ZJ+8HMeRKctZ6MmjRnMu5n+/3eb866cM7Aa1lj3
JCXhqsq3vyom9lgsnBCWDpGAtclj4Ys+Ca2qjhTcIn1dkF3QcjKludLgLWhXceaoALjpWawBmxcc
YSQErIrjeKMOwFaZtnWqvFpqf0ooQbWq+IRQfqm+MTPSYoDXdefteohCwkI7VB8o3dKSeRcLOpvY
QwjUy2AenFIBb9B5+46gXBDnv+sXnqHsakYKdUsJaxKkhAgLKMsF+nCQTOmszP+Mye2OXkOWDtJr
Dx/JMX0XzilaB5JeKDiY1QFSF8Cq87MDpP2xq5YVYu6EtJcbTA+Gd1x7Vx1UmaMkZTfYtT88Nhxz
AHyCJSrQDkMiDYvq2PmRsSlG/5ihB2UQPdsBPl+LJBPojMEvkvV2nzG10085Xt7RNjEx6vyN50V4
mc1MMzhBDJrtA/21KbaKprz3MoByD/sVbhHNQbOARjsWQHm5uelrsAaHspBTDQiP/9YH7kIIVCx/
HV5ieb4bhC+AOAsX/uJlDut4bOPVDeY92qL+LeRXBEg0H6XRrmdL5Fa8TqLL3lIvDVz9dhltblEU
1n0nc0M2UCJj0W4O7aa7D/eSZjeF2R47F+bJWewsB6i3hBfjSVFN24bqmObW3D/58RuIsC7tG3qB
/FF7iu2KfHZuhlkrnlFerMmtzv/SOG4zqk71IbIbvRI2WEtP8cb9p7e29NRv/k9Dk4VoJtfrGZcI
F7iAAWcydyn8JJyYAJNzcKRVWHIH8AsYzvNmxhsSS7w36yW7spVzt/DH3mTQmc19BtDAOaPooR5d
oI84YbZ4bqP6oaOnsfXgZ+gyD9G76JIqaM/i7n9Wh+hQXgBlLtZruecjMzc+qg9wU7KG3jmgaqd5
RNeSgedP9UFIiyaXhtCysoHWbbDO+WVLAD2biMHMeUKUsUUQaotLb+6tqTf1lmCFuKwOGn0JRln8
da6QHC2CM5b3m/hCaHxVthoRN2O52Vzzv2Zt07L5xGF9GSWCbLOuRtPcGV3/oltCQd++fiG6h5pL
N6GLNvgIEVng1lGdxwpmKIhRF+3NO9KvSrLZ54Z4TTvDq/CmwqaLhgRIGn3l6Gwk2yl4sSgrCAmM
DcjcDt8OulvGIlXA/xaj07ntEmXqmb76dtp6b+MDQjcgx4MAxBX4V8bIN+Qvzru34zSON+FLfrMY
aVe7hB96XYQkNpqeFJglA7JrOlxjQlzrA4o5hQlcxNuMN49smUKLbJnzgOfhvMAwFyXekU3PuPZk
0y1MURD8NahZLUBNRfo2oIVkn+Ti8wqGblDd0qD9A71octOW4IXzNBo8lFjold2dAc+4DWkSZmee
Kjxlc00PtLW+MYLAqKVvt2Ksf9IciOGnR0uhX6vpi4+zDLDrDIq60i8gnQhbj1hHhY5DWb/sa0rb
vRcfUYr0O5DG9juhHlrz8fDXzka5UN6h8SmkMMi7hsX0S9DA+TaHVOLb5VuJ8RAOAR/ydwFICDL2
bkQL7dM8l9/Jy0+/Zuj6h15xp+A3s1APFknMLx7TiI+jd7LI3lW7k89Qnfo9Hn8tHV/EAz6/AZQR
5lqG9mw60lwtEqPhgJlGlRMrfvRdQngNcSQApUWetDYSeIl4NYMUHVEp1TwIDpaM87zM0MrM9mkh
QmxaZJROJk3MOMU2zNixhAwgLuB58cV4JW9oh53cbOV2RSumlk5DeYr9Ey2a5qtG0yud+f65g8bf
MbbeQ79ZW8U1gNijZeHtp/FVlM4xF5RGecSkYKBohC14XPlMekXKiuCUdkgh2nULWL/A+a5LXIZ6
IZ4RnkQk5hJg2yNeVAGPKlo6QO8DeHz3TnWIbUcoE3EWHMy/fs+QrgEkKAdnG2HRQbzA08DxuR6A
+/K3pBNenN5aytpRz9dW/8IlZFBP/AAAQmdZX7wbq0i/FfeIHrqmLWn3AbJ3i0+SrvQi8/1Ii1j/
BFUWKkUKYZQH3JaQPhFE0YsM4JnMycwUIITj/pjXPbhOPS7Zzee7HTKBBLq9wZCDVIJoyJO5vWR1
RhLYTdjsQRu5YUAg+SudOG47MjZCA3sGvBNvWFIlvmovwEAkAY3ngjjSZaYtB5kG8+jnRHaB4Sed
hxtVwz+8EmKKj7KpB/yYu8HqScUQgO2ZpgDSbZZybrPNV7Q/8CzDQc8OzC7bK1wVSgB6Soq81TBy
ZNCQZI+P1FNtPxvfxpCLjRf69xSGFOXY8pB6yGvjx/rBGQimmHCJm8XAyoQf+o3BLyg8vxBhKq+B
XIHCMAYibcNoR1qqkgv+73fLKXJwLIHKGoaMRnCsbl17lJFsodhCLfpvuiUIuEmprPwea8e2gBwv
3iowVdoMPsj/vCpIWOhQTA5+O8FX8wteT6uE1TAa21J2QfMxSMm+4gc4fc8y4QzwxVGhkeLQgoGr
xJQAPoWfv6wR8qbxDQ+XU/hgreJi0Rys63S3nlAZksNwBaPvJhdJLcPRMGq70n5GJ2A8Cc+k/s2d
kULwbKSVfFNGl1IPzJnlMaUuxXztkLORDJD0UeGSI7NkvGZF+SdWa6/EtsCt+5355qGMnNvM+huX
naQOFLrwXJ8VMY9DsNksqIMz7kQD2tWPL+2Lfo/xfgPuilsyFCvazYxJn2Q6f1Bi2WyRIypOBBhK
6EEGGpJByiZXLQkQULnk6cOTkoX6mxy4XkIpIZUgBoP2sA3B1fAewEIUQdwelHgsf/YlaOp1u4Jq
8ve9/dohO6BD3zFqgLknOh+AngaHA4y1lk2HZReTXV4sbGNiW4vdFtUtDGl4mZrDNQlpK73UIdTv
Qf7S8ROPrOCtwvgaybcIb8gGVG5o8TQOo3aFBrBnh1zSpw3DcEvERZMjAXPgfpDT1UBP4QzdJopd
7e9PzL6m0SiR9UK3YTy5RLNn7nsJ9DN+icYZLoBHY6NtRpyYcIZg6iq1BQApXSfcIJDntw4qjoac
Vt4l8WqS0VA6KXJcFY/CfSs6ieXODUE2HtDjWqT/b2uM4TlMbrBju8mRLtFfxhYVZ3ffxhFYGWi5
OeZymt7ZumlbSl7m+MpZxcmtWERr0ixiYia6uPIKA3w6t9M/VQ+nhAWNI1j8U82qXXF3kgqK4LWq
zUYNN4x5lmpqlxcaNQZ6G4zUmCCAKqJe01cCgCPpk2YWAI0mGtJYsaUXNmEqElordGTCH5pKbNL+
j/UanHkhpRIrv7lS3ZBysKrZsW9UddTHMz1Bnrk5pHNh45JFJuKGpA5RCykBW0v3hERAEEyiDZEO
bJAuDTcDmQY1OFUdBvjtTaT5YtDjsMlRShxDMNTCVSRFK2YHoD2V3X+SzW/hYGsVNUmi0r1INepm
QYi3uSq7oCS8EfcUbRjh1ypWjDGOvovEaTXG7UUBfZfszrHyDcKL9Dof4AMnI3M95xQAIapNQsv5
5tTXGJwhcWWDDG3OIqd2ACyED0eLjfZYCWjqknJF57niv5Z7qvB0yXlFjkkOwy1CulJzKim+a6dJ
1phIEhwUNG/TnJ7BL+PJnQkaa2uWDfmBCxJmy5iME/2cROcc5sECTQBPjkYHUgOHgP0U6wPr9hxh
1bm5hz/JOb/UlxgvoSfbEReNZDZclJ+sifEtfMwAb2HzLQJwQWbYFfhgYXux5nH9915mtxprx1T3
NfpxC04FhduESZuMughHV+wk02iZiiBqNncwWy3uwtygZb/kdKvf1W8Tu3A5TNkll4iwBqntXgbO
Wqrfer7p9RUMUWJrYaJpg+Q2N6QJzrRNs2BbasdUnluoVbzT1DepPSJEZSjhS5i+EqvnJ8k7uuJJ
TNBfZvEVj1juRl92MxjqDaPWsGJwFYk8GvEHzhG42t0iK3uv8r1guEbjQIJl7TPkZvZdxiIARzey
BDhxTsogHJLkmunJC+XU7owfOnU4bQsn60c/oOTPbOVUFm723n8IP8F78ks0IAj0HzrAZ2+z0/Gv
/Nt/q3fmQfmkK837Re/tTrhYP9CIychkz9bPGm9L1738CN4NrB1gUuEFh2zthf/zDvCscgpHipBy
EX214nyy6EaLu6RYslmxM5E6DTpKyQ3RMRjYG9wco6QBstOcWOXNB4M/qmnV6qs4mi8KqN58sbhM
yXEK1ywc7drvyZgRu/o21AKoAMQk0jHzo/qC0EAQrs25dT0QfpnYwURpCfPehf9AiQn14ne2/UU4
0CLtt2F4KChs3v4REbi4vAFe+lh4SkAC4Adf+NfyOtFcEMpJx+AvsLGa+IHu2GwJfZhOEQ/NZkFK
rsRuXzhs1O+8HyyF6ldX3jk7xsk/ih+8Lyky54bGvuCvo6/4DaNAgjSRuP/m5Bkn2AEfqLCEU/PS
7rL5nAbDzO/ov7P3XLKJ9sxZ+Ci/Y7odSDMv0BCw/SI95KrDMaE3ryx0g87TzC9IP+I3XsQbc4FV
uETfIU9jIWHWEeGi6pCIJJijW6BR+TDnI7qylqKTFdGtWKoa3SA8jCAbpE72XtBp+EKQSpsWqyNa
fQAOgz1aVGtOPTFsbt1aqwAPjAmA2oVNS3/OY0Ke8knqDUSkzuEYnhbdcuiWOf6FaFwfJhYUuGQ7
2FTPUgJ9/FBxS4a1lBwAjlfatt3PqCMB6slReOOSSCyiCaL7Ttn9xNSTeEdbbKDt5a9IXIs5dIFo
QugdVEykVv+694RxZv0k2SGo8OWbW+hQMWfAc0b0MkgT5KqgWvyevIUMly4JqW52lR/Wa3EFPr0k
93z/h0eSxuYXJoFgoissKS7A/cLT9CQDhmhAJxpF2Bc2juMX7Fx0N/HC9W7xzwxNnDAaBpTLnFRh
P0Q2Q4FQe6sAzwqpRj0IoXMlw0DGpwL6H6g+Ro6MSKE2BEEPsF5xjesA27SBKQCCHi0ZVSPELvng
QLXC49ZRd8UrIw28mcMTUPjIBECHwoV8z/jV2JgZd0RKjfQRqACPXFoWmLP+Ti8K5vzUJjwPzxBu
xTRDyriUEabFjoQLYuxw3xIlmYfF/QVR2JCXUXJi5UMNiYa1EbtKvBJLVyMy/mIG/z9Unddu40yQ
hV9oCTCHW0lUztHyDWHLMnPOfPr96H8udoGB4TCWJbHZXXXqBOa3cHpYIslnwQ1G6UBdnY0VEo2m
SaonvCUYJTz3d8gmY9oDaj+anG6KMwo7Na+HVwXJiQ5LCxfdu4DZwr1HfhpRJd54l/NMYTV50WJ8
sfmcm9OkOWNXh5zMS70536NlUzU2aHTPHkN1YorpzXRC5af1ESs+Kgkd6NpCjTmelFQNLKsSqjhr
E2jGPUXWyEvnm+OF22fyAp51T28PXIyp5xGUaBwhKr9MVX6oPNQPoCCMMoBVGVPDEQFE0V/AABSc
NFiUFLT+Lb8J3Z2fsBCNGf0ZD87IECHqyGoeXdGcSUDnOw4lrV/ngyKGu2Q8EEesgcNy5f/QB8cL
ePTcD/+B6SNWDRHvRR2inUCOeHh3BnUjnwHt6fks3EonuP2AVwhJQaUJh239rfXH8Ewtuu4pMw3q
84vHTIAHw3d61CJAz6Y0+Bs0JOMQgZKHv+Bcqp4MX5u/CBQPlY8ny+8EI/KL6wXoWrim+WYi4ADw
4z492ID1bAGlsMPyjaIcIJkCjd+nU6eAAT/yswPOE6PpJ7gIg4tT9QvownSbdwPkJD6C64BEQs85
K2uAmzNhLQgFeMN5aN7ELGEUO00MYvWmWgmzFmtnjARnEfCCtOJCVvqcEHm4SE528N09qGPo23gE
MTjXLTQgixQuHlhajEnZeMn5a7o3s357qKQ0SCUsH0as/I+xJOJKHmtxD38XkieLIsfBkqGEjDwK
jo7NqAaeO/PjEZFUX9lXR7jElXDHFwPt5kvEm4eLRRlGB44R+Adrx/1heXE5gbJ4PF40Q1ZeLdQh
1kUq4ss5tuwsK66GifEc/ZePTw/7MZAwhstAneOmyCegIzRzV9ZFiMbgb80BfFDcGb+0/qa7YJ1D
Nmb6DBUkO4O9Cr+8PPMF4MXuZr7Ej1Q7d0AoL2YkqDbYMcH7MxBP0gl58R8sa5Cysa17McuFyjOu
c2nGtJpWnwFLT8qDTaNX/ZIPB0IgjzMIsFGGLsCLtJWAj7xsmlB/xX8ro+kDFYvHwvyNmJpSJ4f4
LI1VL/vyQ7hZO+8uj+vKYKOCI4HrG8O4K3sJ+aC1MhKBwCoqCnglxoXGAWbKaT29LhHgv9GOtQZJ
8/IzT5tnuIUbiJc2shu2/i9eGGuOZ8MRAYSRbtFQ8hpOw54Z9OhDm48FPDDFWODfuSOg7az5kifG
rwIXKRQTNhR+HnDL+cHS5ZES8Q8LhoEMjYS5HHgVD0piEJy2giKdSdzPqB/hMXMi2W39xeCJ7jr/
QCdDN8G7y9vI8+ECAJfwTfHFfcxPCh5tHImAj3A1+B6oCe/7CMWftBNvkXqh7eDZ8TsSzoVsSof+
BYP2D0SpP4pfGXpxvOBP85vgM9HX+JfYttil/nYGyFPa52gE/Qlue4m+YERvGebxQ94wXgaf0+nw
2JUxI6Ng1FfE2+DOOciYCdXDXXy1H6DfvBMds/5i7NGau4v/nQsA5R9ZX8wh/6DZI6Mx7ROqFp09
wx9+CWgAkJbREE+Hp9hw1DN7mfAKPqIv5+IfQ1Bq4CXeIJYa0gZ8asd31JoEjDc8XIzGkXp2Z8+0
TvzGgfOcRXUffnnAloqgn/MJv8Gzpk4gzefEoY0H6N28tHPxxROSD/ULcII/zP9EIOFfeUT1lY4r
lfcJRdb43EbGPdK4CSQ3hpjjpeNY4NqUuN6Og8MhKIhZ5hQsYPMLUObHu5RbjRN97JTfFMPUg5Si
HtYYNx/G5L1lR6JBPvvCjh1yHMGBibEhfMnYOaEJcn+Cv36NI2Dcm7iyoM/sENDbtylpOzPOMnIv
stSmV4PHjeK83eZX4JvuzpbmEA85TX+oBoCW/A/ji6ZJYFvCZ0GFemDTsPF7KWFdDnuA+hrnxdzX
DB2QPTNh1WzORJq8Doa8t6/unIA0aDSH3tl50VCz2Lnjed8X5TbaY2BRd6QhaiMJMes1EngjWlDh
kWE8o3fQo8Soj4+5haZFKyqsv7tTZXADmfwG7kMhdsLuTIOjMFEHtjylDiKKEYo0N0t2ekQeuow9
aaeUzd4ngoLL3dD71MyIB0d2FlgDwS76TtwymBauvoqjXl3remPhVmHmhxBDADy4a/U6iIS1VTzW
uvYsjzc0f3tSqW+b0hx17QwnNZUce9lhPIWbFqMVCHrzECtaguhQ0TnItoEWK21dSEQuJjUpqeSV
jQnGrnOqC8vcNClcUdMKy69IKBeW6Qn3WGsXWUWT53dtcykxhTxADltlskk2VyRxlyj+TgIHTh0f
/C5tMAx1xPKdDcOHFKj505VKNGSCy7stY1ggKcQc/H1Afi4uZQMNjc4UxwpikpBjWb6hR6UdVith
lfmBckuz9N+XqEubTVF6oK9pDzHbDcSdoKvNAyTR73XctbrO3eHChnQxZOG5ojiskhITX9OzLDp/
Q0CAzZc9ZpYnnF6zKcw5bLTH72XjB6ukEM3MQJn/fe/vQyXm4czMy/D/fG+IrX42hNDS/n7t7/8V
cQ6oDu9WKiIR8o+nXcowGJGp5ltCe11MVa1fdUXekyJQaRdF9w0QC++rkBow6ihvD7Ejtoe/z6wu
eXKpRBQe/+/7daavrSauiMY0UKQnwb2u4dJihcWZ5+n+vajBcBPiaJfS+NPSbyHVamKBFZQxgps1
0k5D8fap6hBzIRSLv6868hc70xFusg8/fcD0AONpA2JslH9mqu88W79GD6gp5hpeHWmtbTXHQsh5
doJUzt0CGt/ff8M1rfULQJDYM5aWm+s2eBGQhOM6U63Kwy1RGbckZ1LQa3m2siS0fG4qd+wDqXqp
VSD4Pki0T6MN95gE+Pckh0ZuyGi3x4uiOZZw/PvgV7GKThJmZU28X9Ma5UVLPPdCvf/3hS4m1SXL
LE4iixpWqVBJl6mhbvD9jzatS65CHWb4bwjEGZETctIkX13mhpTf3Fy947PR78vxKx+zaXSWprT9
++EQiOySBZ5Mg96pyyp2/ZVB7gAxpqK5iYquWSSiGR5yLABso1H1cxEBCful5Nz9GkO22sc7NfTl
o2Hp3TmJWDOVia4mdTIdhRdZChBSf+gK0ryjV9ONTVYl7UuBVG4ETf4puX1FXqOSP4COQcxxsWHe
CSFnyDPrVAUmelfDag51HhpzNqB0pyl6tQSFizeKniN9lox85QhduB1CmL5CDu7htK1xqqzQOLX4
Sapali2bhFs+L4zmnvpYyvi18bSawpgbptwv/r5MCKTCgzpaxzVZbdYgl+c67MElIjlY/30ZWp61
qPvmJ/WKhxvhYy8qCqqMVIA5GXXSNfIwKRfcFt2n0zEaYr1IicgOEh9kNP1XkehUnnD56xqKsxlc
tV8g7z87Ol/5RY2La5XBxg3LYm+MH2KdDLfBBARLDJkjZvye3gJWTv5+EkfKRvWK4Iv8k0WjZT0m
JWUBrVTptk2jBNuos6sKQ9ZYGiAeNMlJjkzyp7I4B9kdP/Vb71BkoIbYuREsnGcnz2veqeaFn4YF
L0SLFAGfc3xgMAxICc6QbwyliSrKc9Jz4U/ssF/QVmkRHKMahyiY2Rlu11m/x/nKxSzNgW3iWwk+
asR05ClZnW7tFxfPdzXo31nPzuY7NVZdoodJaINio7Wyb3jOX7IvVUdZoUHqo56KMi9gThLTezSt
U1yk+GeNHzol0FaOSWNeBg34J1YCfx/kDn8Acfxgliw+7llo0/q8h1yxxxswWeDg0+wcQREZPhvm
NnD9ixG6zqqPTHFb8oI25ogkJZa4wxTKWccRZj4pVGNSxxKorZC7qbDc4eag/sYlTZc7z24a3z90
BIKLuSK+Hb166cTNUhKBnTHsWviYIs3EoMK5xHIZAzeJxOrUqO1dFZJdVw0LIYUu3AadTFR79hGq
SgbUXpp3syMnPbV6+RiztiOd6Ni4xjpMwbN1HpayiFjF8pYIsuRNq4oiBPkCZL+Py42DfFD1cnWp
1+WwkFz2wcQgKJcLmX7jrEnYA7EfvPhL4ns4j3nOUnEG7/D3IZD8J3c8bNhaF05xSbHYOLH+0z6y
vut+mpJ+knzB/tSnxrvyamzNRdlYqZZW7VTVgAhRdPpFNASw6C6UFuy0+SYbP/Drm6qTH2aeubfM
Mi1MKIlrLr1WuAppszcYHSJaYlO2PH+eKWJ0L6xMXXuFtCn65FU2QrAPkn6kckh9R7FA2eIOjLXF
rD2xQcrLMK8UG9f49hlH+alTJHryCvEOhF7AVmShg6a3O+IYxbmceu16aGR3X1nBRUwk91qW0aLX
FTR9BlgN1YJ27/10Be0ThoPH2FAeKlB9IYBsrOP4lMRturA0UVhjm1Zs2QvSeaZVwpkqCNDHD4hr
bsJn0Gc1Wa/YIEcB4U1q4rfHwqH9q4RCuJJwoS17LyYHWFSFa4ZFeFS6F6njfXZbmfuSlUpO3Khd
2A2mhkLDgg4QD6K2MQSIQEnMTVVlSbzXUQNAZJPaWXkpUrXbe0FFTOf4QWyVfq9b4iWRk25lZZ8x
VNuYGIYozpQPjaD1ZdnqFhQLbi8vlxibsHTPvJ8wk5u6WWj4LCpuTdltOCYGH2J80rrmp02RwPmM
R5bmEEOicg0iAsPh8vchxeDeFMXg1LfxZ+ghHSwFiWXWu/4BS3no9kqz/vvW34dukLDdiYmXKvtW
3/59iAb2Pl/CIPjvS88trHlcgJC7YUjimZPdIqlMjq7o/fugeDUQL6F0yyIpnI0maoN9cbjJD0OB
OgNWLog/gbcL3a0SZm0RQyU6IUUpxV1d69VOqc1o5ovM9tRAlhcqvmxoAnUPW2Hn32ewz6l4XX9p
tia+UvnI97cUay5UNaQwvcaWQYnC0XRMH85GacE1NbSDPMTiOc6zelV3LbDg+EOsCNWZ3jXCtMT4
ZCPLg0nnOn46jLtRWgfw4DJVmrmqqO9bQw1XZZcrS73QT1IEs6dMDBOiX+81mBGSFyk1bnOMBoRq
veuKa03JGOE7UKmSYEv1yK0bOtJGRLH8kBowplp2bkYTojhuIUYMbkFmoQSs3Rhpu/KdLNz0vd4B
mxsxBDuGjBweHQ6dGio1JBCDq3ywkSdxWj+6QBY2Qx2R56zme7dPlkHrKLu0YW4c5kgBFLlXd+WQ
/vsQlmJMYUXQpO8NyU6oADdKpTFXiUM7INBI+JqcLwsF7lM/ONqGYghDhJoCf2jKm2WZwVuAKFoj
gQbTMSeRSlebln667ULfOHVqHsx9xa+ggOsHpfaySxiWZGdmbnhsc4Km5EzFl1LtW2lBoAWCSVAx
nZoVGVSRzjmO1N3AftTD4UiLndjPOlVRdw5re6WGtCKDm1lwXXRhgZ+fuXdDeUmZ9N26MTgSId3t
5H/ywcnDtjPwVuisM0a102xATgdw5ok+OePVode9l2wQOeREaHA4iFdBG2+rghgYS4YnndVL3BYT
Bh76WQGZcrDsLVcp8dm49EzrWl4IYqhx6C5kQb5kSoLi9soFwXWgBf2RFeaKWAgj3CyG4rfBnQbO
xgDkS+2URPpX4DbfWa0yi5O67yFjeGeCi1KPSriF7tHuoAVOdGTANT7C3N3pQMZx126kWp8AZEvP
CEi7PGKTXeWL2H3HLfvowTdvWfnyyleAh0P3QG1Sh7dAOpHPGkk3Pz67zUn27wrHa6QciuJsxlvL
uFIBZBB66CmQNI3QqAJtYUH9+ydWBPn7QjEIbCg3JPxSIozmJnE0B7p06wU1LTgdg0oQmng7VrhU
qyMtudzy/ZFCpowwHI9WMRhYWeaMhxc/hF9rAaKWfvj++NCYNpdbUcE9jj586o0RRADTKzxoAGGA
zPofLqJ+UOvRzsW61WQqY0GDBR/uZejchDVOJBrwPpOdJb/NDwU2i11YfvDL7AxxvTJ/+D90jHTY
3RmDBVwT4m7S/5iv7kwFewRRzjZKgLBkSupRbR54OgmAXrm15AP6PJRCMP2FYg9hFvJye+RvY2oG
RKJjMl5mpxRruy/Qcq23XQFL1TcII08YgzZ/C7sI73tZt30ENXhBRNP+B/cFdG6sKEZrO2HanZs1
f1J4Q5uNJzxytmlhUOpT61yTtUHY9kTVpiXjLaRqIiz/efsBLMQkB4+69shfgi1iwqTmM/4ELmSo
hpfpWz9259bFAJo55XRgBuqPhNKB9z86m6/4aCy0Xbe0zq47LR7yszunbxwEoJVCABmtbGa8nx35
0YsUIwdKRZ4o3mdIEvDvwqYwWfpTAfYK6AxcyHO6ANPHe20C3ddd87Su3an/UYYVFbayawCXzGBm
oHtJQMxhaPUYak28DIoN9guz7px9MfsadIKbZ300Tz+IVnQGZZpYG9074yLNi8+5+LyeZskqMNBT
jBSwRSvvG/kgoyRnrcFvACGzLpLzKFBjYJYFPlItUGrymLB3qbYF1nywJBOGjRzHD2keGSdXPUI9
hwcFQTCYQeXmNJj6+S4JVtFvjYEnjJ+rnFy5NoExgwnGqq99u4/nDAmcEGM/YjhXWf7Sh2OzBoYk
eYlQYdddG5GNs5SU0wLNLTKnIbLwB0goZ1u4NwOVyE0UULpOPYTWgJrFqiEzMp0TlVpHd0c7wr2G
wXemvCN4Cg9KmMdZd1ZIe8jZEQkklE3QwnCHXsuq9hGeh8kqrA5OMuc+4IYj2FS+TIhwCPWpfu/J
fpykb0NddPJXpx7GnaxbsNQ0ycYksmUb3naw1vIpty0KgWIPl4FboPtm7ROriR0+Xo5kZMAPx3yO
SG/WcNzYVnxsEy4/omNgwj67adFOgOwi2l6xEfELQLxzL37wWGSBkPRdgz2XxD+AFK4J73DTG6YT
WbaQsoelfHjqKsht/gMLi/+vMc9LDRJhpriwci243fNqkST7Hi19gMLHyh5pdah9GDooHVBepnyq
86yYF9d7g9y03G7hkzHeCzaKhoRoIndLlahD5ggT+bfxSUWbdBCkoGoZu0yYukztJXvI1r74IfH7
3xITuXauh3d80Ce6fsRjK6wPEdM6blPnqukHQf6GMY/nL7WdgAsgBjBg5kiGvYcKgUO0e/gFwQGD
cL9jRrXi2YgN5snDNjGh66c77xLeiAJWQLVcrKI3pUzUcknGxFSpN76/Nlh0ibFu9J30XYNGky8g
ez9i+pVFJ6iiPGouAzk9mAVxXSd1fy1Fu1Fs2bQx0C8IydI/56K1baNXr2zIadY94DfuVg1j+VP1
IFlDDGaRekjrlZxjJ2KwKMWLvh0If2/e/Al0aWmKR9+t0j656FkHyeOE0WTI5YvOGekeyZcbnx1x
LoQnKsc0m0faytgoW2h/kbdvAiwPd0X920gKL+WZht9G867TL6u4cE1UZdNKxJCuMFXMI2xhuEQK
AwC4MoyBmEKTaVduBahWBjUQWjRr4tyFR33jrSRJmMRzHGvwx5iiDSYVWE7xfzKeUXiKog8dwwR1
gkdZUZ1C80PLnvR9eXZ0GFM2E3eTfub9uikuMC5RT5BgTRR0GO1j/41iW11y9zbpsqLK6c9e/10Y
11rDPeA6kDGqHwGTTIcJCq79xDmu9BxryPuQP/C3bwPmE7uOwCBOyxpvyFFILgnbzNpU4Y5Fn8NU
6CGS2ebB8c6gxEyTgi8DieAnZ4lObtlOFbAVfhjqyhhmMnhJttKks9K/E33RQYkMyX756tIV7s+Y
c44um6b79v0foX+pNWbMCyySLcoMYpi9ecYBh2kDqUmjOTNMoVnFAAnD+uPgzQ1rM95OzsgKkebc
nVI4lQTst2xi0wZGlFwGaZkCcO++tcfQzCn4YEYfg4cbIHSZOlceOLy1MFgj7DGVC0FciXjqxGeT
vVDD68ZKkJ6OteuaW1ado3Bpju6ycCYmNTGLxm/JvYy152dw6JbRN7E97BM5hj3wyYJJ8uAOEoyr
qHG1Pe7PrxoXCmeGDCRhdt+uDOY62p7Lx6uNyeM5e5SW6rGQl3ljp95P1GKFFZ20EbGaFh3VX/vS
YAOdLXNOZajDITGNLcdLqcxb0Hn+fp5u8Ucha5c712xQ7cgXRRip2XPy/YSHJNsFUDJVj44JFXMg
kmazTYA45iwzNBod0CDhTJF4zy2CNJsji/Mqe+uaopE17sJhwMqgRtgyDfdsjrzrTjIN3bV8kWj4
J1gziBkiSerRQLD1ck1woR/RR+grUYc2swVkdZG6deu+W7fNCo/hnMqyI1TW7r4J8fP0XaUu+xtJ
CEh8tH4bkLYGl6aye9hxFDAY3cH/JhXSxN6BWXM5EKwQNEfZP1ndryLZJawebszS/wiaYKZp90je
Bw1pSrZI/Sy0DEsAIziKONFpC7J5rO95F00X2eK6bsl2W6TlZ90ufdIZ2SutWQodCD2g/NErax9j
z+Ywdx0TGPau1UfVL6YpAkudpyUPV8OrVm63jB3uyRLHBeeYVFsvfXG1KRIJT5rktzkxuCE59g3b
pd5OU6xzZOEREpqbYObRbA2IhpG1TN3V2PKI6miEyGFBbkUHVUhHG0w8SHaAPus8QgUmYoUMCdFK
tzZiTgLSbl1h6TLxDzlVsOHBk+NDEG9FEy8yHHGEbBFDN0rCj0I+uajQI7iuVjJhULFjro37S3yT
tYucXpA9TRB4Yz7wqwpvWT/KaBRpPeuPtDqb4cXJ+onyoTLQdyG8dPEhEXZGeBYjl6hwHPgycWZC
RPaxRhBQfxvuxus3KRaTKgOuVBbsAbhrYJiUQvpI1G/xDXxSf5a4QU2aS78bvuNb/PYuyMA4p9Vn
0c/kVbGxbH1WLZH4TLDXsvt9tzLm7T5fBx/WBqbDjamWo9LfUnhOlAe2Xxq3N1UEyaqwFYO58dC+
2zeXQntUqHZ3w3J4BIdAmJnvBl8mKs6VNm9WA304Ag28d1cZoyaYXeGkw/m8mXfaImztSLa9S/fo
iFmm7ST+sBzLfAS/prQxlCXHoi4sTco/dRbvEuor09Y5zc05i5TPzWbphjZ1F267Xr0XmxWlL3WO
pmIVM0ug7XGU4m7Toq+aRLDkO1Kfltxwlk0uFkUhEc8WW2A/owJUUSQFth7SfwfPTF8IJJAJUw8r
hGbvyJuAFy3bAkw5Ni74+dE+9dcum0bGPjF+zMMju7EFS56kLqQ90twUFnmzJFEBH2RvzhIZcFMv
RwkktOm6XVDtAlLgdEb3niJRojwcdtDGxXw5GHO2SU3E6nrDfyNSiyO3TG/4bzApQEaOqgALKqmY
w95FXQrdVaWrF3epaselTTUqkImCBxI5gtJaVElzXujOGldjqC4Gcm9GcYARhXzAZv4pXkAgRYzf
cDn+gL/bk7RDXgqD8R1dhMd1hywI2gZ/Cgajhjx/JVBRtTsuIecuP6JeCmosGqZuBBA5Vr3YRzTU
ONAj+TPepMTOYYqcm09ZRBQhyBelB2kphBKWXHJz6xkHD9s7JsmcOmay0BDWspNmTzzhNDIYzFlE
jiKeND88orFpb/EnHR2Luvum+yap22RCEGC9NBXupjdh0hnj/+/O6MsAwzFw4DtY6SDnxv4AfJO+
oSyXUPsQSsEu8P74ILCG4DXDIKo0JE8zeq2xL7SwBZhQjXMNYncpodzKbDWZdmgm2rHJ4i/TNtEm
amewPN4RUuF1bSaSXLeVvzB+9YlG+1KGuQlN5Ncly5S0JXfjCHuzIt6FRBBkEahdx3+qZWtbqhoT
0RFEUbyjXMj/420n6pybU0c/UiBSLdWgmdqswSB9xmFE6qSIAyFoaDtlbadAXj61F+L3mU/WZTLH
LT1neQskA0+rgB0Y0TzClTUbAxsoGA0fz4U0JRcWl3UKaSGloLKRh5KKkgtnrKu51ywH5cLUpVZQ
JuZP8p1LG/2paQvOM+ObLYebw/rmROeMG6BRIDj50r/YDoqj89szwML8jQayXhg4fOCDjkt/O4sg
DiFaYwUjk4TxMbIuJ9U1Ow6rlgHf3NqUn0Mwr0PsJaYcp3DAv6JkavJwGZjbGLMQbvDdbiCWghwt
YhKkcjuM7LJbcRUogjXgBRcN0qzC9mA0ZpgSNyhSVV2Eb04jwC86JJIHOqLcKC8DFxEB1D/QB+7k
GXV18CHuNAF98YxwVc7SsN02B8WfCQ9AaE2ctfhpqphVwgCaJD+I9jG818zlOEkjM0icomWmykVB
HykTXAdaJK7pwg2m/LbP8d3MEsRwIz/QTj+5SeTQzm/5m86U0ZfC3kZOEgKZFOrX1OU8hYhgMoy0
PfOUYUWXL9h46ECwSqzQ7xaXWvg1SXPWFsUwE1GNlGwsYIlzT1vIbEhvvidgJx5sBokyfJqlsww4
ksBaKsJs4ZBBnawt4hlFOs9xH2IexyakJWNphlSoY+k5zJDKVV+tIcmq9UKN5rI3gxcIIgK9TXS+
anPF3Qaj5io4dhmN3k5Q7KC4OdYXcnW4NPhbYj2FhhJ7YAAmhAdjn10sscpgC+MAF7s5no2VsFWC
NTtjQRxHBwNykQjbUYATzjFckMV5DPoY2Cmsb1BEljuSkhqbBmQfE7ZRjORq7SnKnGkNbcVKktcQ
azSyTcPx5md6jpAUkxnBeSTyehR6v3iSgNcOgpsRSlpowyqQ1711IG5Z5e+ODiBUNnPaeafdYKxu
lFuqXF6FC4vNOmA3GmLtLa0H6UTAYNjPQQvwP44p7Nhj8XSZQRjywiVqoFkKYUuZgo3BAlLCtep+
5dGcLQsikOLYsNWScJninUwNyPsDtNnbPqnHMbZ9k/5At5krkzSc+4HN9WuPQEWoySiv2Y+ohNUn
fqM/IkcH9GgusQNlEVSS5fNUn+6bHYvvwpKgyOa0zN0l8Q5sJmwj8Ja/2eXoRYSCSHrbhIONyhL2
/8n/DC75u3637VL5zneEHhQHyhTu+1MlXHm/NsamORgbbRtTptgC4BJRd9Rrm+7anqWtSrDrtDyH
xjSZZxfjO5mTELbslojYgWPMVRraFF3Sw/9k04vmyoPA711wyHcYo3OSr5qHd9CPo5UqA+M3wA0M
N94u/6qH5qyWTxhdQlmrF9YhjbHbW6jhWpQWhMB1XBVjWcDJLIBjJsJBBy2ks//1O7oDSso58YIO
vPJ8WpR2BTMaFh4+XAnxaziKj5RgxSOaZtqKMJ7taoGeqIiOhj6tEMl/oqWLkfFhKiIhEQG4P1bF
ytQ2mnnzcDvCyBpxCGJdmxR6QZkakJ4igKNEXXjcGCHsY/TGs0H/rJQvp9lxT4c0GYBlYyr7Eq1/
/o4/qe7YuGp2BsBRWI4DmZMLQaZynIoQ2zVbgD5eLzrEXvJMhnGHKTPmoEh7eAnqojLsQp0pTDws
dFi2JG0cxFk4DFL0Uuyko+yipVAheNKbD2APnCZPhjiQT2IKVZgXBFpCf/0lEojEbqlYQ0YRR4Jr
y6RxqiAuccm2vrBpMXmPBHzDRo8ylQPS2aTiRiyfkjgamKkKdPalgN/kQFjJEns2Miyh+oGKYfAN
1DOansFQAwF4OfPoAeTkwPBkz+aIJKmhmYOgjIf/uGxJ6LXFELIGimxymicU9yAX4JTUfJxVJYs1
PaUnWEO39NxB1hNsrdt0LsfQoTNXmQfKOlFeYs9Id9pze8bUGhP9E1VS8aIpGaNljan7W3w4Ow8z
RYz5IFHSOJlYxqzM3qbrC6HHIzpF2QSDEdE9NylUM/w3AMqz82C9jDPmPpzIFXkgHLikjVE4AGu/
nRX3Gz2p/qSH5V/1zZlMeYTy04LGUU3yU8vZd4mpcsCtp/yZtNqWv76MA9IEDUMur1V9gxFMJqwN
DlCkCrTKLF8Wh4NiZ8LiKFb5PjwHx2ZbrJJjc6wu1O1gC7xnJTolULInPbUJjAsW8Cy+Rx37vn72
aFisUQD/n+UHl4P5MbAnzuDBr/IZwfr4NG7CXf2hAMu+07f2zXTrgyOSwCPAF9Gdtp8S0LS1KSh1
RdscuIcmHLoYfTyopmsNJBl7rx0jAAXzC2ooXEAIKiihWAGZLb0L4R779JW/2Cr7D/9qLCABwyhk
OFFum/t/Bi6w97R1ejXWSEmv3d19DndxVk2ztZvujDepwxCAFDvCkehHusMOhvoMX32ww2t111/M
mTib2IehoVIJBxCmD8NJB+jjJrtS6rgLf0cXOxggKnv5Sb0XfQN46D/VUgLbxMKSBFVvzpvm3/ig
H6tv70LLNNaBCH6Wmrq0UrYlppnkEcMqmPbsGPqiRKLeTeqblM3GbfQiv7WteZf/qiTc2lLmKTpN
5Yw9K4BnT1gnpGGGGtak5Tn+3d3/cEyo9DCYUHGsA3/mYDdP/NSU6Kxt9CyOGKgAqCU/mregasJK
hUKb/aNF1k2HB8qZzUCuG5olaoR6T7PkU8dRJCIHQxD8zZUoORKQBnFtuJigLYxEbnRytHQU+uzT
vFheiVZe6AF4KTrFFI6tpIM2M6VB8zelFvvSGNk18Cqn6kBvdbCKWXKkYurvvFYPHRigHM4ZNAPT
+MwXJBgLnp3vCTZUOJfxdPSJ6SOuFsuVqfibQwhlOoUz14AD2RTUsMAKX1yN0AAShGWNyA7BQzVP
nrx6Eb5qNql++r16q8tbCx47ijfGenC8y2TbyG1LXTImZnOtb+J7LGlBVKBagX2hSAH0Aid0tvCY
WMFeDptzfIEKSbRo1t/Umz7FOtVlNmOoxNZEk+Nw2vLG5H8Nz3d0qG/ZYQC/KKbhxt0kx+qK3Rak
VGx0IAFjKahPHDofa5FdRZT/xa7HDXp4RGQJWSOeMeCxXdlDPPeUGXWwCt3fnWTHiEHSRJmFS2ag
1ty8S1dA7eDl3OnGj8NVvcGVFFhzb+Obi9TrU7bM9s2nijgp3VXmbmt3xVr0KHHRuphbOFR5uNCc
GdtQSSOnrlRImejyeCWg/fjoY017ofAOPoonS604tt0swjkaCcK2uQ6rfhcviQ69q78Z4hHYf4jW
w5WbzDKmq1CBP/gG9lWcu8wb2E2QYU5MacHxqAMrzaNV7+44upKV9mID1ZBEfIDWs82CX7G1cqpz
wvFJDj/9lX4JL/c8zOu7cGBxSPiTrZptcIz37IDJVf5t7/VXgdcPqhfetF8ZLgIQ8/i2j/P5dU/U
AEQQXsZVRtbCnOoHZIxWk5xAxnnLfh899TtdjIwXqjivfrjygUIjWh3NLww1WQ68Fea9yNCDEdQ1
LtyxF0DMQvjsuv8qjs0qe/YDO3l+A70MwPIRt3MZ8BSepy9tF4xjSo17dBl8j+PhHx3/nHcJBMOV
YPBZLOi8sRIjBItzddxZ8EIBukEOhRMzqAybOXAH2sEHaDFLF0S4PnFiwDIlAk+iZ0KA8xTvydX6
8M9/4w/AcEpCSOEQztfSi0xylxvPsQv2u2/tCgFGB+DDVLTFIxxDoFn+yJHzTUpl6XGoPpDvocfT
QX+bOR8VQsMxkgYf1KZjHcTptkeVaSjUBqM6PKQ1CWzMgcaQTfDGGVLPkglUY6O8FBD6MUUUR9El
Fhz8EhJOmYcuNz/88dbfBUL0E3TWPD85UPogKt9dXBqqKaDckwl7O35uoot6DTLRnNytYYeYZdzs
KD2hZ3I16n32LJ6cpfUNBCd+g/L+L0fntRy3lUXRL0IVcnhlNzI6MusFRVIUcs74eq/2jO0aaySZ
ZgP3nrNjPoSc63CMCvrL2e7GYwMGgSvNeIKc7uYXELNvWDQq1kwyicmy4COjxLj0ads1iJICj0GG
/qWSy/620EyjIVoNqN+q1ig3Ii0LKz1ADkMeso4vPreZpajtTsWwqHAuhkgxhv1S8okw5lN6jU1f
9NM9RJepWJ4xem12TBq7AghSkdPzvIfiisDDJSJUzAK+lMdZf7cILiQgbPDmwRflYAJZfQS0u7oW
jj0dN1cle433U1GQ737QATWGu0lgUsm/AhEy8IVPKNgrXIWFw48w6WUkISiQ58d5tCXE/ohF6luz
u/LK3o316cgyrUN2zkfzi4drycB27I6u24JaPa/Y/dJ4XUR3ZV9kUsBz0xPxEUrScap4jPkmU+ly
YIhKOhKEQL4eL21P2jvHhEESg2Mlrsz0QtPl6Mf8tvf9BUyEE7tjod8fLXTcwTvyiqX6UrA+ziw5
+YFB7093H5LbrvAwPHKDD51IpoeTlO98P2r3Ac2Pdk3CAiEXiw1xx3DNRaeSR5C/gXjwUSePVOnj
YwSZYjvDAFhuGm102KDSgnkray2qCHdR9btkCyWrd2H6JP1z0D0koke5XN16pA1twakEJFvwZ96O
YVP8NXBNVuRUoNGhvcw6zVJ/SeMl6OsTZeK/u5WddRoA6QgOevgCs8OKzk/HBE2rxFyop3mbbbmC
RVP3tz4nc4Y/yZnMamru89/JIE8DkwTfJFN7VlsB/2IZVrsr8lEt9uP/zsCh1t5A1vpVCy/8mn3g
MsNUZKnnx7ERZ4di+tNnJkNw/jqQAUggsEMPWoK/pyVnZbII/xc9UTeOD9UEa+HD0ikh2nF3Ferb
469ir4Zqed/SHwkr7Mx4YfA6J3B7CnXaVNBvSnFaTAbdAVAh48AWtJPFdd+t3UPTIfrGBg6sSRxI
1vxvbuaeGJNJ5IALOlG+WqxXpWq9DJWKu005tyYHFcu8Lg9vsKMzzavTiCSiGDOcDLh3iAtQmu2a
IpRll+tBnvLMXvac6EiCV3KgaDzqiSIdZoGFsB+Y9s2+nJ22BeIr9GAph1tfWk6fgT509QpsqLg6
m1QsJfcupqi4/EnnPPbHAoMQXtCYzUMUZKcdiJxN+fqDjfJyVtkl7s9dVdwmROfE+GB3vAg6CV3L
MMQvllgE+lpcla1uj5LlSEyNXwkaULDXANiUBSelcsxIV2dVJU76ZFt9pEt2Ywq+3JN/oPePZO4W
z39Xji8bMeh5Nl23JkID6NQb4WhSedly3KNU7mwq4jPg216667LoNorOc4M58EkWfnv1K0u9NEZI
dRq5ByblfaREj1Jo8Z4QBcGtg6mL3CCNJ5aGBzkEX+jKuxGH5vy5i99S/lJKz8upNYO4+UINN6GW
y4Vw2D4KTpqy+VVVxO1Hq4+G+lBeVRyoks8hx3rMVMKKR3AHXDLGWYA68pxrb64QpPsoQDaU3zgL
AVjwVYTDfNKza8aMwvWieMUjxsAGeMa0IGdeDNQKwgo2jYr6bIoeIyCbK52qBgtvyVQFzgQovcMw
++lIhkqUbC+d8NZDsw4sGv5Q0SrmimibRW8DMRJPvenrRJUvxwnljxzooMmb9ZwJ19QkyXPmTEY3
Tdx2cx1B2GNcZJyIiLkIyNuxPE5KTVZgjGQD4xIQJXIaGJJjU/7I64tS3ZQHddfiJdbdXb9UGIE7
CFenKe0ak7GQRBDqC+eT5lf1t0DniHlLjWDjYzDYi2glhvkdFmQwwIFuFb9pPfBoypp+GqQPso/X
Qy64SQ/H9VxbPpHclJzniWtt54esfLUzPIwbcjiIJacVwyQl19C47OiG+PZYN0u8z0W0VDmz8AiD
Lyxno04BPGUMNcUlk4btqMnCZ9lrnglq56wWVJlXJpwJ1Bn6uvKSjx7DrShe6oolaPQVNWoqCtye
Ulzkqc2wWzQur2aCGtHbX8arIkYrqUWlTTE6m5K43UiKlVtK69HMYx30FRGL4CGdPO55k2GSfXeN
+H3WY3bnb60xyPuXsn8Bki1GGB90KC96FeyWtyiuuFMCdZcXXxvDGQe5HMLZSo2/E0NHlMNw7O4S
s6VESNl92r3JplFaGg9ZRU/LZShupCPNyvPEAm90LDDM+/pgvFJ+SQv6BJe25oQ4WVPAxKkBK+28
x0oz+tCDCLzL4sK4bfIPh8vvXYXHbgqVNKoUV5GPzmy5WeHPCVQRwrGg0EOFcuvkpLUvavGsax/m
EDFFcLXTJtvx4Mn7aSqC2bqIAY8jvgsZKIPUo+xLUCJqFrXJjeWgFU5NSVC1J1CkMzit5W/xuSu9
RuYh8Uxwhd4pN0eiAdV0+yXMs6iUjmblaYY75PSSOInEgoD8l6GqA18Szexn/cAyxLspyq8FbjIl
4HVbunNqeR0NVNwEjDqEKslRT7yw9DIQcC7djCyqDS9FtO6AlSQKm2SsQ4cUE3MNqt5Jl5JzYW53
ASXG+Dzz1ENcIkgyj7jbjvnEc+PXzadh+In8UlGTMNC4eKCXupF0f+xuWhzIG6HPt7SB/z30vfBe
S9Zbc9tMW0EBRxCmYov0ThHOx54NjIj8cPdNnXA6LyuC1rogzl/CyXxupaiZHKuGPPCSBx9xeQS1
5dtdVrcXkcJiif+gqCTnwvyOE+1W0eg8uxbhZBDn0BFgRMdOgfDxERsUq7fiE52xaa4eJzn6z6GE
mntZuS4shDCweY7OoYjzGzy69FAY7EIwiL6FPIqq1oG6g5Ks0k9lonCe5A7zHwWk8hC1MdjhCcGt
IINfxkGS+xIl6Mg8Ec4FfHj8OOe/TVADz5ExcxUNzY9F8aSro7oq8nSnsxl9teW1SBg3oPEnsL7M
cHT9eZ6eOdT33uWkNfQAucFDW7V4xhaN+inR30XjihR4wROh+Xvr8dcVHoPVmULkPX6F2NvJtTA9
o/et7jSv71bxZ3gT98ssnDIlkMRzbtyzKhCFc67bveikxN/qZ2E+S12g4UthACQsnNXzJwtV23B4
2bPRyVP3ccZghenOG5REE8Z6WAtB170lomdlr03C4UOs1GJRck2cEKl9yWnMXwWm/X19rtfnrP27
YjttpM4+qfVvOwb1YypO0kO+hpt4UkxfFK4VolmcqTQMUOYQUte4Wed5sNEptaNLYWaKXlBWTlPq
qIqPeCl1YgLGlUu3EMfSdSyekrhfDXE6ably6wLJOGVkUtH+xRxdLRdKd2oV6waCfm8cnjm6IVyt
CjH7+kujrPX/DQFexgUNWrOXJ6X2Rw4szkXEYI3dSV4cYCM/NDp5M/xKBwPFBiKRlX6fHQ2qrGDz
OyhiGk7gIghUfq6FT2lEbubx+G0KI8ut2gihjQTLzWfas1zKIiWiTsz4vRJPElR1ESwYZNnAJu2D
4utm94353QLoszpIU7vZT2oeNLInpGH8q0ubl5rCySQDM7+3WyimJ76NMcSs9SzIkbK8CxsiD/dN
FQNmkX2weRb3/iZpfzWICN8sCTSNCgtTjcuZbJh3ajXFDN17xCHTqqCp6FOw2TpD7cpEMNSkZBo7
iH7PxRpQfmxRs6DZ+WiD+HKoyv/fRfze+xRwNCN2KjaPrtWuA/9i+nuFjBuMdylGkGNLGfcFkWUu
AEcMK8mhmfOF1NUfzfBNFv8WB8MTkh32WPZgVj0j4Sfi7PO39LN8bfKLVnFsDEODLiEu6IhuD3+A
xAYWu91FGaLAs6MnRCdKEn9hM/G9YChAaJPCm7PXT4qjIEHBlQk1N9wWMhKqqBm+csBNUuhB5B5R
9hrso91ZVLA5bf1BWrCRX/r8YojflX41YcjIbYNYawGl5v3e1clRF/62OsBo58b527bQc4I2IQv2
MJYxb/Ni1eXLynCxnNbpLBh/NHyZxgUHD7j/gH2pkC+zTpKTX6m3BY+a+aBRkvtCBkjiJtB7zYvF
N0rw9fyWz16Hd+h9ydmyyo+BaLWRSlkIdFEr3TbZb3VK7OqM4UKbhc/RN4MGlkkJ4IM3hFSa8CpN
79OtB5IFa97LSz69PxaaXACoQ28ghxPp/r9b8ly23gr+su5/GZfq2ME0xzBX6xSLvuAvkcpIecS4
3DU1MtswUQM+iCb7YKPfSryFJ3BRdqbHutZq5B05RHhC3GNU6eZ70x4e09dF7WF6EZf38QOa26lO
U/H5u1wgInHQnLVcHdPBMvze8FaOGNNgX3203J03HV6OOGNIiNW6QP0ol9x6qlcqhO6zcs+s93lx
5c7BiRvziXDEfuZ5pEmRAeCmRDpmIrtOMsgQCtH1QCeMplS+9Pqe7kRiNhDYyntH0gwMCAI3+GGk
NVx2scm0+oEEdjhUfaQNboLcHMrwvidvQu4oPdOuM1lvWvayN7Yun9vpbYi9UnXVyUf1MHcuO5A0
O2Ia6C2CYQ96HcMhcGiiuCOuF6Dbr/YTgKR/pkq9PdYFpgNUgm+wCto39H2jH+HC55fp/3ffQHU0
ujmiF7gXDk0jJxdQ90pQeIk1imlQJXAm/p4skkKlQM2IZJ3QEk1i8dsEs3wAjmB13swrywjoyAbp
SeTyFSAZxQgfR42hAbgPmXxP/NMD4aAVYeYdVU/pKdWuADXa8Ml5MydsDK6wPE+gcNCfixx/Vcny
x0zIvwSeHdTPBsV6SnGYaoQP2RnJpDqP6CT5eYlY8D7Jn5Z63wFzCRBY5let+lRWCOJ//BBPAlgl
0w3YyNKcTelWEiQFTSzdVsgDC2h7imucA+mp3N5Ly+f1QVAoN2HLWVSTIyUobxYhzExmo4Pw4TH/
iGQQElQBrEWCNPwoFLZ5EDBzyEGCZh4I8qKmAT0CmnYqCVZlOB1CLHbFckMctayBSXNg9VGtPqsG
yFYtHpvUWwxb1qN6fqsfBAHOriXql0iVz6nxMlpXxXA0ekT+0v/B1O0KyNTjl2a9kVT7nT9yjlp7
ntiMHrEXCcw1rhAVUDy0cla3QBF9Qlviya2GlnC4V3qBrczH7V5rQQ5+0LrTjOP3u9SoEfYKatDR
RLDUwtU1F1X/UJRfXWe//ErJnBCINziBTWkb5qnXoWLBOI4oUy27V73VvHHuicqz2L7qRoReF8tq
VfAtvTcbrdh22gZp/iKIpMh4CJp1Bqg1EGNvTh3E+jvbI0HyoAbgezpXrMPnV4n+HAdq7q/rO/Pm
NkZ8DayF0sqUcdpkVp0z24EoBcvuZ8lpqYBqbCo4LbS/deJiocF4xPt5lBU2jUu++CMnsKidYus4
EEVXHwFP6cBpNpPkd8JZF9rF0DPJHdLKUJ4ia/CgeocpSh9Xsg2lrUvI+ZyKLpLe63tvYC1magON
UdhtA1W+me11plxjpm3ngUmnsav1J3P8NjtQ2mH3lTVF9eiXawiide270yQ9Ll/z1sgvA7/VEBiG
uwq3HGrWMCG0tOy8Qw0p3W2AV10qb+icyXjXlnNmhRyqExY+4TWbo6k7M3+w76nxWSzwzUYzAZfZ
IWeeo/5C8px1CirBHigRXsIyRmbtYu9sQFf6dPdnsGVmeTCZQt9/itp8G2W4XKnMgj8iYaAKfCtr
NBoD8bzOHwIRYjvUMAqFrXNm8+/QRRA0KHUlQru2SDHI3aKGI6zQRsdvrXZJuBGbO3KGRXas1kYK
s823anX5H0l+bSkVHJ7XhWObI8UqXiz1MiXPGWq19C+C1WU+rdXHvMAYsK3TC4qsx+jdLfN0zXms
Vb03WhfgQzQEc3vLY6Y8zmbIzVrej4Z6b6avBZeAYs+Ca8qkiXt7dl7UP7pxE2t/lcI68Yg33Nil
dc5iVkMblVz2262bK1rssMX4LX/FsjuSwD5F1fizlZ4kXGCGEAU0y0MuZJjOMl5Khbkm0GNPt+B4
m9eOpz93HOBbJWbnILzTXVW0Wpwc7lB6WuIO/wMdeWpryHJYhoSoR0y516/MOWMWysmnoR7xw5B4
eC7695RpQ7sqevSQFOQNGmf0lLxr4iNwZrwWxh7ht5B2Im0QvuvnFO+DcbKSqE/DfTjNw63NeS2r
pxEuUcvuTIVs8VgvRK6+9LPAJRzPIMzp7wwDCOwhK+FWunl3Saj3GL81jZbo5LFgMpeVsbsLR31z
8+3vtHxqxYvEh/RASYSQhWUvb1sSaKiDwPzraBNDqwIyvyaxt66XOqZ041j3Tge9KlFcBlJ/7PXT
3AUPFVjrwiYW2UknUomDed/ed+tVG+yUyDC75t2p/o3Zq1w8G6iH4+UPCQr1Ej40h8DtcZSILe2y
5LmoROgM+tOxNL0esQxiIcHOCC5CraTyk8GQ3Kqzb4NQnCZTvO5ItZUgFmxDPE8FFxSfFgHA3Bfr
w7JQUPMNX5e76NX5Ww63B6pAt53m8ZsLnDaBXgaQik16amp7QqJAChhA0f9STEzcMb9V1zFCdSjb
vWk9S8U/CVpttMIsRYaYhZr1qTfQKFlhp6DaBuyNVcpeEr8Zxc2QXhvhIW2q9z/52HDwxLABGouF
gQwjknVPGf/Wxs0cL2nhyOux1h8tdHDV8f8w1hYZ3bOB5q2CclPKf/ECj5lFaXYRk0BfPleqZMTn
vPMepX3734xIPzJK8KIRiSxG6OwZXJZfABRITIXxF7umHrZRRxDqLuHyJ9lo+R8X8SoqQBcYf9Gf
pleZtLKjatAZ5eEY1kk3ks2NzMFBJGCW1J9MklmsYLtLrCAAztVyz1mXJP0rQWY4ZAFc/lS4Y8+Y
G05N1EsQkRABqQFoD7CLvjpDF1fwSRPJfjLak4HJc0RpU6MFk2wos0OrPucbpu/Awo2FR224dON5
BFOquNN8y3CbytZ4FAk1sg7LHRAwW0+JFeE+GBYblWNV+vAkw+BUVJls9h6zER7FR3OaeNM6HnGy
k1sS/bj8Fezr3w3KsZhsuoaLJ66+mQVr8673f1N4N3YzsIp9djOGuSoq6Xzqf+PhjfnWmFAUfQAS
pWrUtpemCccxOAkY3hmdnCbzhz4q66gjoG7wiomUZrwrxkfb90GzPVbCZHwZLEAfVJHkeGojNthL
XHqDRS3ARyo+o4OVhFczwX0SaUjDu/d6PKuzL+ZuqfqiEuI9KIXLWLzq8dkg8G2KQKq25MUwvV1B
mxtu1OfKnr7iPnrZhkDaT0vnYbbkiWaAxRrHGGQ10OdRS+qOxp576vZAspBPembqaYRP6u+T8mBL
QOFG3p0UEzgeaKKQMKChRwsy81mVvTXDPOttTdC9z/F94F/WtEJr8mjAMEF4NoKJb7PBmeIlHjqE
foRPOI6mF4teZyIkBja5Snhm+/2sktsQg///zMwF2RTpKBF3Z96oTHOLxIGkAtsH1uRFQSCKWq5L
fSSnwDCd5O+P5EE3js8NC0xJqZ2NgBigYF/eFvXcGRE2yLr2DcWXsgs/gtAeEkrS3RwtF49p8TXH
DPynyToI0MUIhvxkw1ntMcz0CSDoAwFeFyacoEH9nHs5u7UccEkUHW46EDtSoZyh4VlxxuqGqrSZ
7WJ19ToS8xDPSVqfhj8xsPzgsrfDTMabnzXHxXQm8XvIqbiKJCNKTCdLHSDjnqx9LvzJzSBX1+O4
ULDso5FVkhAe0EAQAcOJmdRXDG/bvVKO0s3pBzBGt+odkbQzYIMY56Wzb+Gi3kTAzBk93ooLJlSE
0/pAH9yYCrnH98urWdMIKaKE8UlrnPHRQG7X662uie4AqL6psDh8fN2u+PlR0P7g64KFoBNnit+q
PxDvvFp41qzUZSrLLYY2VkVuYtjTS0eLsXlb9D9W7tLsuExnqmyIZiahcRTrU13TrMs7LU4RNNRU
PijbrQzq3dknF/kV1NIWmOOx3e9CHyokEOvTSao9aY1UtLsTZpYnrHY0gtrG5CL6SvYL90jS/lXY
cLrldU6/dPkWd2/UPK4a50QwJyGjUqY70vSBdq1rz7LmoL1Ok5DvDjhPmvHMRy3NVoQ7VeCyl2V7
zbjuyZdWUKM6WWmjDYkxfPHlCE8OBCk0aa6fBu09b71s+TSJ445pJ6g9MWNFC6U+EgmS2/4U67PQ
OawG7BcaAQcpW8DNelCeF/x7Cuc/TjtCV7tjk7Epe0Lrqelz23ws/ReZHi278Og4sXozVx8KAGKG
pxjIVNpDrYic3YQ/sFtkGqJbTEj1ppcafGOuCc6Ur/RuIqHUULGmK90QmZx8Jf0ye+3yUuQxNoON
bYESzbk2Txl5lbvN8ZLvDisVm5S+Hap/slK8KsXF0nxnle8FZzNpKZkrzI8Fuvw7vR37n4KPn3YV
cpmNaJrOino+EhAdK9yaOSdmB+RRFTKvzCK9qjMWrsZAE7TV0r/S9BGV0J3T5afFAptxkOpY6gHl
PJAVUkUTAywA7QaiaTfbUSGbPzk21nnsTmPDVXGMxdNCOeL+zOyHkGVGspKEfXImUEjgydIdwFEt
OdeTx++/pT5y+AlwdnEWxUEqoY9Op7g8TGhzWC+K0lPHaImfp/bcW+4Ivo6M9A0fV6Y4GDsyK9q0
c24xYtzlGSGvS10B1mpkm8sSInUu5KjVQmhdb94wQ5x3GSVFdl3zFzGnp+QfzklTfvyDW7pe+boF
DLk/pf53U16WHeUraK2vdKd+hfxxEQcpJmery4s2E175BUuMhaBOj8cVOzWxODTqUvDYujn+hVcF
9U4qTEG+HMqc1SroFN9UefepEACDQuCviWhKkUAolclMujSRZP5groDsV4AN1h1VQiRuEFYfa88B
D6huORYyTAEE5Yhnq6YNINf+NVOkolHQfiViC401JOOlo+4Hgpc6iUecPQZNkvoPk3oSlUvBm9uH
xnSq9mO5HkQjqEsWcd4JqqabvyDPxnBQN4ACF1lKWb5gfmNyY/uE4rAMJCBwv4G+e3zmXL6tEgGg
IOmzhluMfp5lj3BlfLtM2PkR8S7B5hQnNMDC2J1Mx8hciGxRxb4U8biBzKmq0/R8moEwHAveCvQV
gIAUFCT8hID5EXBI4V8P7uGJHQhN3mPCQMVh6Yh2HVF9yFkeYmH6QB6HnOrvidcm3Im7YcOD6OvP
ZDqj8a2acVSrbIr0dxksdgpPV97d1MH6LKeO6Qf1rkjdtg0IM2T+PnnG4t6yneQnLlyAt5Hp2gXa
l9C2chdHKL5yHDrYBR8iIjs+Izda/s21hWYxkZHjgUrtZFtX+te+wtndGKFAIHPBmeGdhEClaRar
D+mv28eYcxIGu34tQa4og9i7zm9pxGJTZjK0JdPBT6GTagAg+wAEn/q/iNeKr6SClWJ94GslOdXv
AWEU4Wei2IAMU/Sjf8HRVizFLXZoPRBZ5Ihcf8gHteG0Td+6dFJb5Iio8JvGXklz3Y99fiC6WE6Q
q0w+vh0Ma1g6CTNyEAQi+VyTe1kiJwAV8RifVPk0rlSTJ065XrG0COhmy9skfaAuXb8x95D1inWR
FoSSXTmxPKn/mWgMAhnYPEzpek3nxWXNLw83VwaYTQSDC5SHahKSzzbkNz4PdBLWR0JrOLCndFLE
qxCjUrtlpUeeVbZTHAyay/6JLBLT+4iwlzLNKJO8Cq0nIj/09T96edQ6EjqOlXU062MqozY8KZyw
xYPVhuXCPqv/Q/cjUEdOt2Vr7/ippJBGGT2opdB6WYjEVsjM5u1Xd6K+qEv02ioyZFgGgnxDuMce
AYHg5SukNgPJuSVfXpEBfU5Kc2HHkki8IS6Y0fUvuy4dSE8gZc2GXyTaRaqkbGLhzc4mO5wsfP2b
CNP+lQD4DbkEbIraX8XREbEtwC8BW5HSkThTabMTFgWewJRgHS/v8L26Snkat6ihmI8o+yFEkUf9
JmADNr7BZ0yAlTJRVeFkk91Zibhi+H7LX8ONl15rvBnavoAkhcejgJwm4idGvkR0YR/y2smVK1Op
mf22+sVUnH70GYJxyDVvQ4p3ECLlsKzwmJyFEJqkj1A34Df7RRzJFH3bapQAZ2DQlG7CEfG6n1V2
/0FOqdUyPKj/4k0hVAxhKmiI+WJSBmxGLFbItAECef+VxEYdRowhvwRHA1iX1vsZidXw3cdut7FE
UIL2QLiYwp4gsvB3wbLNqo0UrDAPKwB2TsdfpKGel67W9mzSs4o7Qz7q5AZ/lBRFknFQ54A3D2hX
0aJJu1nla7UdOZ9BcYgsZC3vUf8WOCkJ3PIXfP0Et0sH49385b7U0VbgESQ2mvVNx0x8UKjfpk2k
5YGnnjfI83DSg5G9n8yJiThMxPsEJqn3rCmvUADkKBxRpBb7BQMIig7z0LMvpYducDrYYR5olhfI
fgJS8CIcFB2aTTpAHV4RpRKWV+yeXoUtFkvyXsrjUATsmn0SLvdm9fM90lEWELchOwrhu8jgBWzc
1BlAavnsAjszLnc3GrgK3s/tZF9lwzMYly8Qm3P/wrSXCxeZ5iPL8vvdEduztdGqahucboanSy6E
DVSFaB5RtcK26/qxJCrkzACfYPVDey/aOffy6mRZeVsSyRkfts34ibEb4a04OOknt6cpUo3rzckZ
kNk2sXvo3EmMFj6CkBrGpvbF1Bkf5kJ0PBdCX1GEugYgB0ozxeEPzqUmO83Vn+M4gic7KZA7MjZc
4rzLUI7CcWXey5298QuAJ6zGTPzG5nAtCYaLHCAGyMSLg5bpY+/42kmVRnvtHuThWZFDo0DOSvdi
D3WPQFuO9WPLBBiTJeZrhcNnxrNBgHHDlUuHwikDXiF0EUFgT4JPuJMfN9jcmmiO0oFfSsjPEdiA
AbzeeLIdk30awFX0G9FLRcpeHQSLOOTr+iDRRtMekQQ2z+WWn0UbqB4Ro0kPItEAWYlRLzBmJyNM
JbOZIFmHXJ0DlQRrJBNUnNMNVXj1GCQCFOnjH0/fksu+lyUfevfWq1FFh9zomNx0cAQG7mYP/N98
1Vf1Z+w7v8z+pCtFeBFxAVDvCzkP5Dxi+Noca79qFFHqIaGqaDTo9YXWKJHOwaRyg1QaMA8YNAMN
ghmdImik4jjKLOJXXibebdDC4tQr5+MiYZwSthwXhkBUNWZOnEiETonaFYEkqBPfsmE5ohIuJPsB
VRJCruHwJhy+iBMuV3AvKwfq7Ky/Q7P8PuK6pnF7WQL5K5+4v0ApXJ0gcIQN1KUJzprxb3vYiL4V
kQI/IUzljlcrt6NBQ2TpOtIno6u+1EabQNYyuJzIwER+k+5vittWWIjv3fjNDszIuD0g7x9eKaBs
1ExLiecTgT61FGeTxMz5l99SRffavuQqp/sh4Zxfx6SkQQvhtyjaUzaGS7odpJ2FTV2L2iHLciVq
rPxhHK8Q6yHG5DOQsHsoXv0MBJVXoNkutxvvQ1o9ZLhOgmOGCLk12gWPJM07UZhfML8Ac6BI5KFM
po2SefUd6CU+HoxG8w8wk8wSPz1Bpum/kDKp5kOj9c9WiGdUfWvOj4eS0ncsXQ9zKwWqT/M7GTFe
5bFQOsmX8rzCMjJx0MKFN3l2Cv3EdCZnzkauDjMhCJZAIwRT3YHFciXADFfAflRwDg+HzluvlohC
9wmRNuxe75BlGYqJTlvSkLgbNlk2dM7ZoywGYhXGSDoNf+LJxhmGuQcTDXniJ1IXwuZb8LRn/hZ1
Lv6Ona8ZR95D2Df+zT/hIfge8f7hZIIqVXr/Yb96lj5hstfXRHp6JpcaLJE/aOqQcLWSb4HoFvA3
VpHXNwpaQH0sjrguIKv3cDhMfxZ24af+mTktC8eX6Q2v20/n5cwanLSPnjp2fXXGdIpjvnC6c30F
wChJgYAri+KbltiLrQdoPRzhHEvMJ0+Fm7nKH5KR0Ne236QtIXkzGDeeaP2McBg49c92V4jO+Hn4
w1Anf+6SwxgDkku4BvdsMd4Lbg32C9ONT9WbivEBMxUiMY9uONmOWwd05FR7E4jL5/aZXpZXk39I
SOgUhRI3+VSTvnRobOti/FjPCH6yf6lrXDMHsiP+v3+Pjj7ZdBhKnnYq05+atyP4OaoIsFR2YbYl
+h0+CC45Db+oRdjZV9VDcNg6hTd8gYFMwX4tEOuTVfVpbsfBwA1wkPxppgxOqnxM4l6GH72789yp
byP6Ea+45RcS4HPWPkqj8dM/te80N8c+Ew9pCRWaltXfvlA0HfkI39UrulHLzmwrRASEwHOy+6NV
O2AHZM2jrcLZj2zClv8Bis9TUB+7E+FDaGCNsLwWb0De8YnCHbwOTwwmvXZSvPYvDG9CvFD7NF/l
V4c3wGZ08IpTfOW4dVonsdUrGcDXjLDip+U3/RFfMQowSXxPvziYcFE+4iXxDt6w2TiZJ9vUHNpY
t5bPJn8Ckoz6sHElb3CXE/DLd36hws2nIvnUvE78SHdS7sRnOvGFgp5r5mcuMJY7P/Nw/9V+uu0J
Uv3l1n3H4kHjlfy/TEq7rpftXn2T647pDS0/qMGHaaOSY/n4jd9Lb6QmSflMX3mb+M7wCxsPH6L2
MV5VSlH5YsVTFoKSRMfWR8V3nEL5XfCFyHrRz1O48N/iefPiM1M/i9GeEf7yjI/uwofmtX5yL86S
QydbkN3I83OU43ROwh1DIFKLe/7ZnXv/JFx4F+MbwoTr+r8xqTt35+HMWzLxi4VniHlUdvGf+DV+
fRN1C0/PY0yOi1vh8QkR8tL94rDgAdwZebnFNRvNQ8zaTHCKw6uhP1LMXsBOVvmQD266kJJG4hx4
ko+TDPu+SeqsdFi+ki/W2WZ7fJuIuGXMpf+s4XmRHHZQs3NngZ2TC6fKuNaIptAsiJ/A5ErEwRC/
KUnEgZVXFxRPfzbkG/jJSV9o8PI6M1xLS6InFiQ4SRz4pAgA9zHN82MJxMViY5cS3hFrITfUQtRT
1a1+RquCslu9msBJPEoNeYYbjT5vAEj4itbBXnsfE8ea25QYGp/JO74KWNZFCsb0/h9H57XkqJZt
0S8iAm9eJYEQSErZdC9Emkq893z9GZyXjhu3u6oyJdh7mTnHZC1skAvAFU04h3xEqIrR8MgdV0AM
KjfO8o6jE8nGK+0+vetieRFQImOjPUDc4K435VdrRiBfhAtoCmN1zeTKcaTI1JnYG1GDoosw0PR7
UNTRSZuc9DwBM+dU4YBQkrdW2kJcxhaQwtggOPYGb9G1/NRHdWQXhx7hxyb4wx6L4BaJ0Ql5rIsz
0IVd4mJx9+ez/Cq+Zr/lbfziLj3N1/yNzQJ5a+N612+yfxrm7XA1+6xJaqzwmK1CzXDI1tXKU3fM
HqLXvY/dLfRb6F636BEd9VtxStHbtUIJeYBBnhk/ylHJXVka713fvytpqdtRzHoyroV7FRLmFXPY
fnR3SGicb80j9RFIcaRNOxbonGOi4pqoNJGrLkiJ/Y4S76D8LL+WYUf76jieV5nAGoYePNiCc3qB
tUELV992HM/dD2Uyo4rWI3jiBaMRSAvjO/c4Hl6F4AWNWWLhfth0mNps8wNf6h6t3G16lwgcx3YW
MzLeWi/de/A5zzZukJV+gsZuoYM9ZI/qWOD1x2A77/pvJDmf89907Bmpb3CMVC949zeLRCgqibg7
ptNoxqIn+1+uVILywsoTUOD/A573Vrvde3SsNRkgjAlTZvgga4tVurzhvfzyVzvxlvaq/QpOrYcd
ApOmW97VI0isw1wHO5yRZ/nfcJAcQoy+x7fiJL4h7/4JVRMfN49Rri/3mIkIDEQCpUfcG/MyMZ6J
+ZKDCbyGJEH7FVXPagg+iLKfoYoA4ej4Dks9Dc9BXbNSa1OCQJ9mLpwqvZWcMBbfmFKl0rOrP2vz
oy2JheQE2CYSMc02ktSRF4a2i38DuApy7z1fKKOeQttOjR0TnPpTWBs8Q8nMMBZKiqetM41zUmPL
Ro6NPg6yqGdET8DoLNqUGDn/S885C+cdF5C5Y7mdokKMiHTbsnbheRX9EauPtoYQw1Y2bQZoAwGQ
QAyLI+NF6LqS6FfUESqUOR+9xsSqLGMnNudRdeZ17oT3miFnWRaWm0g+PCZQqhZXidRaXw12D4y+
irKzKhm1Bu1DGSm4qVCvBtLoVZr2RhU0lhe8UQMPh7Gl3FJnbsjtMHl1f8EfR4Zih7/4V1yRaNur
KoN+iprie0ZwRiU3L/p4pmyDKoHl54IHExER/G9Cnq5G/sn2o5nvovII1Ucx7Cd+7QWXmOiW6wiR
+trOCYy1Gelg0tJxiCXHUPelCrOsduODxtSyzhKq1zgFT3lHd1KFewF7ED2RNd2n5cxYKCgv7XKi
ydIAp2jbIeGT2pccm8QewbnmAV8vfmYAbLqrwE2pI/M3a/SGwiGKAoX8kJ670RZ1WqZN+7LAxCm3
reXMaDaWG09JtaMJHEgV5fjizP/BTxMox0p3sFTo6jHNj0J0wN89xC7KQiZGinFUmSf1J1afAv5Q
pgJa4bS4LGvuDTuArbmmx9rB1vqt38q3iIwydRcGOzgIrGn1li3nS6jRGA4Hhn09j4XAccG5Ibui
7MrQ6HqVOvaFFkiHbaCd4IFhjvMyMq2B1a86jx15lRdVfobWQ7Q+TCqn2UtjFCIbCLwbJqbR8KEo
b0py7vGkFuWRFpUVLuW7JbgL5jTtPPe+NZ0C8SiR2LVu6mFmOa3qPvuXkPyaEcf8FdEmBKmZqR6s
Wf3IvBWmo8oOUMMGwhwC9AuuNo7lQ65dWGb99e2hbk+F6g3ZIVPQie+JjqsfrYkH8cVSPpL6Iuj+
VOwngHa5XYAQTE8pHjly0UEIsvj7gQqQYNZ7i7Hk8QgydTbufLJpAg7tuAxXLq3ot1HuLHxhRcpP
LbnE5rUeWDu4Wvo9DQ8jZih56buzSQkc/hKxYfQPQmPYjtNnp6oL6npIfZH9Pul9VK40RDPpz8da
Pgs5a0lX4SA+h79oP9dmeaeGO5N5IHwsa3pRhGNcPdriJYVA0t5ItllTvJk9h7C+/vd2Jhf2iDye
uEk3mN6rygugCfIeO+EEQcyHmNWV/iRcaqAxxAsemKcu6BdY0MEaYupHbDzG1rfuxDjXOKkvOY47
818bYs99lcuTACwIfVu+B4drFOAP9ikBK9JRE5lB70aCbSBPeXHhtjMiPKfVfFp9TYZO0VK5kJZz
DM8t2SXpemJh9+cYo0mjpiu3tVNXL3w9BPcNho9itjPJkvf1xVEXpzmbw5qJNnMFOHDhds0p+idd
xPSUxOe+eO3jg9k9dRBoPK6lx8dN4I45HQP9mj2zwUbDY55rnEtrWhuM3TX1j5SF3AkYL9nTSfjg
rRmH1674onNoIJ2BnlpTVzfdid35Ga5CjXF98slr/0urDbFGlQ7nBtEqYUs8NGn1Un2Z5gF+kPk+
HvI7gJnzzEnMifWun0obaOCG5m4DsOFMlFyk/8+TZtD4O9+nZ0unWu4MIh+21X7idAWfHDoD5RuN
K++uYuNkMxjqQmsbbSOFZGxXaGVSpKCbNdhpQXY1p6e81UtHJW6mncnFAuqB2XjbPmZURIhIGK1y
xxfjpna13cQ3y9lLYXhDOOcpdK4Uvmh+Ye/CXZcvohAxJLTGZLeMym920mtBsKUSrqYinjtOY1L1
WpuhQIZjQblNzftSXXs0qgLdJJ06SYawjlCGLG7BDEH7ieUrrp+ajmvD6I/BUEMvi0QYjx7p1UCp
t6wrEfNQOTJ8WrkI0XZ4b0hIkrdyQFnIa8kUalxl6ZS6jIczxKGqk6uYldDf2NC38viU12fL2iPd
ZvpI3S2Q98tLDtZzD3xULUGXeSqIGIbkzR4/HsvX3EUUMf8BHkTYgGTBkC7SjGNpte6ZXyt24GWh
L0Oe6EDeU6ngPS5WX9aAqzslxKJgdQ4wcthR9iWM9lC5UTFC53allRirUQjnIdwDL7gqMi5QKprm
Zx52DLYFl9lDoDosrJDT8p/8HlTP1Oztl57vVI8N49m4D+/86qy8CjiZ5OmicUZlezR+lQ9kY3Bj
NyR1j+pWekbX9J6clAOxs6izOd7po2h0ccRuMKMX41WsEBS9cLq3Bqk5Z5rtZtpH0B6guICYuYyS
zc5CRUEa+DVSbGsnXZT/Pe60XxXzSVTmm/A9JilM9XVzEyAoojdi8vKJ/mg8LE/5O73LvEX7+oVs
TIETjvDUNRNU/eYWPE3n8pLdhD8es/qQ0s7j2OOx6FxeeP6GBUHa5FgluqQtscOW7BDGbJRMo8BD
7qbwPr+lBTL7bc+F9EZBzgXipqy3buWbBjuawWzp8duuezzQdgPLxNV6b4wo6v4phHPTnfLDles1
7spIMkEZBlsGsur/5T0iTW5KIfH5R4SPZrRRnRcejH+aom5zTz5pC4QDvGb1u/u3hhF/YmK0cTTe
ueSV1+E6fVHZz+SE/hEBeoN9Kpk7XucSuzCkIWYA/FvMlVCQOG3nCyGYIJiqdoGbGeZjuhsHhx+9
+OTvv3b/yCjiEOK3jN8C6ETkLaB6rQ/x4tJ+jgY79ePMpprKI8FSzSyF/6jeix/tLl6LH2pMRm9r
e/uHZZChN5VK62mHaN+y6Vv/5mg8RP1KLUiefFQjHgQge9ZO+OUFQwgkEWm7RSnLQUIBi86c/p02
aH24YEWAO0ArFewMAz4j02K+HVevYfnaCeUM/x+amN/cj47jNX2VfhLs6lcebDTsmobowQ4NaCQb
a1M9mJjpkJ4h/FB/IQNkBbLhgQcDmlSIEH+pLqlb+YFYQNMss/3eQV4mYpkk5jVMeTjh3wEq9F2b
DoUV1RrTKhYFHL8iLi+O1t+aER53jQknl6IG7ODDxCNPc7qP3zSIcIhFX+SKIf0Zi7XS2xLPFXmK
/DAom37Ezya88WryMZqn8FU+Lxf+Fhs7lj0fsnN2i24dg8LZqXakRCLhJr6IqAGwWTAft2mzA3aG
uSS7FV7xz0INsNGearQzInr4M7dnpa3MzIgbEc0nvCa6lR9GmTrat3XtZs9ce6Apm31jkmS5Cb7X
5wjCJnUo+hH8rxHyNE/pXqTkPE174TLeEx++EeC18r0XHIzuxh9Jqg20zn+8ijxopbCdTpwZ+exj
kuBmiOoL7n9LJhfWjSGAkCDJE8Nz24/+FP2jXG9d1u9KjOzUHg0nZbYnYJo4cQSq1Y+8IuU22PMY
Aig/UXNdnCrE2CJcWHyvmmiow9iUuYnrfaGyasHlc+0Dn5FA0Dnsr2RS6cg2M/e1wUQZ7zWwJQfh
lsW2sYAquiWzGJm99ReVe9o+8Dob861ks4gEocv2WVnsCPoh+412eSGtpcGYiSTooME/QG7CzZuB
0wJV7AtMZEj6Sn8JQiLimAwQHmGVMUjuzrI7GK8xfHbeKXBdvZMqh7z/J7UUzoxL9wSvDCzQA/6t
vcTDI+7qDxr8n4iJHxebumEmrReHenxtUsqDrW46IepX9dCRTs0xBsx1sHnDM7KkoJ58MGnQUWbF
GHMRwxyD0uO/4e8Oubdkugtbhn48Hhr1rY0+9GD7h7xTxYJiOZSfgfkol5sZ+DPI/GSvolTqnVL3
Qt2bW1LufCPx6/yk6qe0PDBn4GufZD7TQ9ltg8HJwkPQ4/7bEOddA3h7hX+MnlJIPOKujGIHDwGE
O1hboKkIpViVMFsQJSAztAOgIXYlTiGSKWveVPILjpSpFKJWuiley4/lufz/YbB1gc02Q1UR1itq
ArnAbR0BqmB2jdSFnf6ayp4KlHvIl4+yeEwse31GYYgjH4LTOAAd2S7G2fhHzh7NRlp6Ru+i3a6p
y/ObpZyDqtnsCh757FTR1HYvIwECqR+YmChdA/gKIu7KDhXEZg79H+oS2mcgDMiHJwZRVyxLTY3b
kBnADoG7jK6OQgQKir6zGAx0Gyp5RkK/GPFYDrSGEwc+HlWelnhBAutm+2j2IpSvk9cRXk2rB5li
TaPcqUDPUjtQ3G5wLQH5zyEZTph/pfjH5MoJcnbJWI9tvj7GA2a5i0oHS26t7nlIuGD4i1jVjAML
yw3nw9jtybtlH1WGtsn2gdYT6ARMmNJl1s3CaWnwfR1YZXB+gmehsuxlWDsIjN50YQfdT1r22bIP
LMcobzKKJ14QYBoCk6fdZNk9kOD0TGeH5gu9lwqpHRC84POc89mLEzIKyDNXwiNltKeJX+EvKJGf
I4V7aYQ9iYYlFgFpR+E3xE8hvEkNHQl/My0u1BXaePwaBzQ7pYprwlNoRPuzQZeIMhx8J5UVoP98
z/ycFTsv4Fp/wML+vx2j/tFZC4FLkGlT9uxuMw56PrFkHw8OL3tzohSRZq+tPDprmt4MJUzq8/nr
jPWiCC/9VQNQrp9y/aWar9CpCTxvzc1YMTk4drAcS7fV6JGOsfnIBpDdx5DKZq0p7JhXjFZ5KY5V
fClNhxu3xoEF4U7gmS9P8uwyMRsilj1eB8+ieOYkbsR+gpAj9BYSILpdyxFiPlLrkcg8qteypz9/
qwVOeF8EDhgAYOn82fAE/SLMJCRsCf2RSy/NTg3GS5YEBvzZS07rGcP3WpHSAHV3fIjWhWs80nZJ
di7mhwK9cUj+akH8DXgFuhB1TM84bhJ5GvggeC8Zn1nXEU7EjAFOdsbiXdZPagj8zzxq01UEiRBx
mduiuFsQKf6keODtJWb6aSb9VS6RbpoqYbS6nfCWZC6aJlb1KvN+JpJw9iVX/38mhYxgHHfF7GC3
RXegIt+YbSu058JnIxpInpAcGb9QJs3OXPqYgLLeU7AMUQa3dsIsR3cbmPktCRCIpLA7EAO/5+lC
nMTHz/ZZxqVsuAmT+ZxPAMgek+ojlJwlsiOCzNFt0PeYO9wGafmHBaQvfCtFfLJFLMHUPeoBe8t3
SyTHzyatU4htGQIQflA4P6Fd/imY/wAMsT1V1z8rrvZAqh6brZtROL8l8TE0agWbmtYvtIuuokvZ
Gtj5M46qg2ISjsB8p6ErPk/lKSTto4l9k6m3VJ4I9eo++I7V7GTAPbFLUIGJXYUuhRVTaL6oKmEM
s2e9CZiV0mWnfBgHFjDRqX5jA+p2Tw6HnHWuPTxFGsxpYmayoQZn/YByZJyAQi/4yEpUnFOLka+r
1G6/LOGn0oResWdYSBIi/yBifaqm4Dy6+cs9R9vF2pKzZdlSoTMtrR+yYzrDWfWn54SciDPuGYX0
nuGhZ09GVAsNCeMxOfpoY6f95rqySEeZj8IOKYX1CPNThlkT2Mdu0C85QiA2iJ9gPOgh3rpPFZn2
hsTb3mYEBk73p2OhwKz+cwIb5PFTWPoG/pRD6wFJuXJl8HG8VRA6HHyGcErFAf2lo9KO8BeoxEEw
xN1gLN9znZlwbFfzC3dO2Xnr6kC4zDwcCNbQnpjLTsq8GjtsszMw0Ys44+BJXJbOGRu2tBt+SzqC
pP6/lyAzho8tO1M1VDFGxJ31Lyt2DZSr1FUap2MmMiJlfAa9bfHF8MGRLNV7a5ZqCj6vEKjeqC/L
GWdto54X1M8B4gvrn04a1yafa29ZVF8bSh9swbENhZ8g6dB3tLYmGU5QDr8IcKuDqsefcWK9/sYK
x8KLrBIH+eyHV6s/UQVgzyddib2tCRcENHXJgjt+Wcg3wGgzSH4N4MBYZWl0eXmMu4qCjqx5kjM8
mTAb6DSly10ma8ggv5bkt16QgO0NOjHt3qjhdpoeRUrJelY5TtJtc56p4cW9LJ+Nhiz0CwlPhCnx
M8Mlp66UiCYhSG5h58GB7OggDfiG8qeFVL9GyH8MDfor6OGMu6gJos06qEGAp+6s/oAaUZS+QJIM
AfTH7iL0B4XJRb6Z6XGVA78wxgVpOBTsNSLKU6YcpEQhV92DbkeCyo4h3ZYCkxUn1g+pxuDppIH6
Qkcg8EavbQSF3yoCxUi6UgcOqukQwDy6veGJ829QunWITf+aWUcZek+7b9ijxu4QexyNEbCnxmPl
OjJlfhmhtuCa4+Oa1vgIBjlEruAohIXkyhGxIZ3XlWexepiM8YvX2fKkxsfRUIYu9tMaZPFx+dco
Ts8mVBZ2RnyKx3V23EyPRZSPQEjIpQVLT1lArWNX8bmNH2N9N4fXGCQ7CqmsPDL7kvNDp15GAKiC
fkSvIcQ/tUpwFJPTowLHFj+WeGuzR1Z8x0jlGKUeKK0rFuioaKxr3b11ED3Gy0CCwuJVzVZjfRmc
0+ApMmTFHIHH/6ds7LF/M+X4lprjSWq6t0kAhdiEjKhpHiO85Akf/m8mVtGO4RusExIjFDcn5EaQ
fFxcHGsCYNdtz3po2uUBDDvNJst82rd3bl1C/xbrFuVfE0wMrOE0bx0RePy4ZNUQrrIcRRWn6yGv
XXF5ZcczTKcI+BN6ntxX19w6hrRs8oxNeo/fqZLkyNY1m5MkbRF+rOR7oAaMXF6SRKOzgxu9FBrk
rHuY5q86oVmZeK+WaYQxn38IMVLYWjVdxYIgo2U44GkF2+ItzCOqxqDhQFAEqsMI7VjZED2g0tII
KgqRhsUjz1L+XplHXHBJxciR03Ry5vpd1Gc26W72Su/1g8pz7i9W6E375hz/lgJCF3ugmwJZ6Bso
aDQqa8QXDRkoXgOiUkzVTYJ4bqp+++leQ5REC0seWmZbSBDwpMJob0N7tUiRlmD4Ue6KGtEpHxbC
9zXLzljmXQdKhnU5CjouWMnBE4LEF6VwQcATJYDgIsoiakZ+JOkbdkIKfNjcev6iIQ1ls+Uu07NW
X8VK4KV3DQhIw61A4JBWK77VExg3IzVDndS9ahBZini3wADnLQ/1Wxy8lPWDjG5D8sr0mMUnE5YG
sfBNuSfvy2Lbx9WPmhcjtsBPylxZ2BuTXS1kyR3khxzv4+Am5IeaC3z8Uds16x3XNZ3r8DsZ15j6
VCMiaLk12mdN/zp5K2Yh3OjH9KD//xG0O4tRqQLqj6Y7WyMoqtuUnFLWZcf2OOXIlNxU/mOOo8Fl
DaDS+xP2Al5AltjZUZs3M+BcfrB4D6ecp6roEQaS2keiYmNX+nkeLx1YnMzXEFzZ2Z+p2CFyVRr+
VPiEERi/JQxIQUHn0OfZlVKEJHZdk8pEd9DHl6g7k+VhNb6mvKglkiNlfgydeJeUUd/XMe/YLBGs
Ei+ves+WsPMsM3+pwQxTPILlZoZA6BuaZTRpjVuAGf1ITleGP4ydVlBeemZKs9zZVsXy1tDZdNqt
Ba4eyRoePjfPXyrzrVuZPPu+8TIL0p0txjvJApxFICTDIvoFj6t1zmBFbNjctMAydKSbG+WqeeNh
vs+oybJ9GDjdZ/sb/oI8HqHdRQw0jjgZg56hLVsFJjOfGSwL07Ww75Z7AZQVoSA7dlT7EN4MkiP9
ydCrYlodswA61cljGDgov7rQY6UaU76y8v/mVSPAjWULDSdW4+IYKy4XoTRcYx6kno5vM6EURG9s
wdfeFhUxY2cOIiRZVLgMHWNm7MyWKsqwnVKeMGQVqP9+mKZyAhlrLg/DNoduSYfl8Fs3dojBB/kk
+C4Mv0RbK+dk8tia4oBn+p5jpwS/0d0tgFz6XuY2WFDZXXU8NLq0j7vldVZJUBjBl8hEGKdY9UOt
glNiob8aO9hzskl/py/ZZpZHtlUZkHOzKZ5STTkviR0INkT3zDEZ5p6mxWaFxOCm/LCWrYkBYtol
s6vVx7KinSaKBvuFL1p7vXX53Od7h17QIj9pP2fHr7B+0XBVzX6Niy9D6GqT4RIzCK8uVrEf2ZEi
ReLOQ9rGLRhh6GM28qGk71l3HuV7p1PprBkMvbrjLePN0BndV/Q8pw52EM+0Rro44l7cJdfluzVt
EnbyUzpdOWPwdpN6A7WyZce4rC8CGjVJ9WMTQABjLi+VKcu3SrXGLHb472B9AOFE5Zh6JpoOE1MV
Y2Qc31uOGm9CGGO4WnkJ5aNJXLeI3pid95Y/RsRCUVxIkSwU0ga8pb0o0SNvvZRcKiA/L1O+J9VR
YGWjc6btJflQUWkvp8AESeYNuDs0FP12Ka9BMJzP2lNA5sXnXEDnpKNcV3GC4iooSA1GnyB0DTNB
RKhiolGwbEvbXLrUixPVZ3adMIcgeCaHOGWxfy9zp/81kPLh1Bsop3cSctvg1IHiC87KmjF+CCbf
jABmYATZcuoaNKHJMWipHE9i4BH1qIleCfUCLtRwqrlNCowIZ1KESFUDiVQZ3qJhkOeb21nEDfQf
RJ6KPxGYqRb0v1cZDA4ZFDgyy6LcKfDQsxji4UEXgvBEcpvKr2DFLg7buPxiITlmkt+6CjcZzzPP
iKQ4Zap96B2NxxBDxx6CFUhrWl4o4dGeAjO224i/cnpGNWvYDfbwkenlTMS6q8374VMCSEnYeWYT
sGjjH2c/zKKC250CD2IlNRHAR2Hed0Q3osVB5gGyKEYdumXaSmIQcPfWgrQJNYkjT54zsOI9L3J+
MTNN2tchi5FkwGI4CO25CEVkVgaUoWVlh6pS+GPVUGijAOeaRoeky7inGz7SpBrLbd8EfO+AHpdW
/DPK2UkyC6HgoP8pqVB4zaSiFMOtUpKB7TTVuZOrNyCZ+CJaDSMhBU/czS1s2/ZfNQ4LGzR41+kw
C04sd4CZWr+RGYUGzHzY+3q6RlDGa4k4V+eYQn7eYS9A2sxvLEt4TXjzSv2oQFtgb8azpy94tSvR
tsjmm1FCVCrPF4j+smZ6JCxidxoxXC4t7oIuF1Kab+kY5ct4iWcTk1znWwPhyZn4zyRyCSBYHN+o
mhKCm2XtNVUuefnZdE/WTSZmt0dJFoIWnYrmp5df1ZF9Y32qg5Mx28R/kPJJVCkMEk1/pMpdsCBl
M8oWfYNAlnYnMarkMO9uAh2RXH2I+m0c7yW2R6q/sT+M1q2qXnlPZJ2nc58e1fAmSwz8VuNEj0kH
p3ryncTQh3nFZsHju1f1m16wIAu+1JI95SFSHipouVZhqOmO5tPS/Gk5EEbVFQBMXwnVlXsgE77K
kGIyhNhnQUITEtFg1ON7Uu1N4lT+qoTo821AVWdJD6U9Djiwit8Sll+IuzmwbObPDDC2Taghp5M9
jk6ETv8mEqxiM/zuKsviT4+YBAL1S61YjQQ5QHkTiiMN5sjMPm+A+vV0rmEut0z+vul5CcKCVyOH
v6MAdnFWVtcozWhMJoWe8seTKEHIR52UWqimZREOCQkMglCZLInpPuXIN5bPMgeyjxqRMGOmHvon
KM25cWWDKjpdLG03j/eJtAXyka24Ypqif2shh1CVIUmJLOIfZWz+3631pGJZzoP4qBBQiMFfTJEv
jb9yYkf5QYnexuQiWq8SYa4tkWXRhS84a2+CddEaXCLnqrlzupMnVkZeC8gHfWNf9yt5nR5Xr+k7
PNPgQh38BtleyLbO/BAofcDvyKOT1CZdg0ZWmEU4Xyyj4PAH6C8dzzzl3z+rEPh3RRhBwmqdYD1q
QGY5i+WTgXU3U5BeE8Qs47WRIUOLhDXqILlYNlXdJcc0NH02gDI4+wesGOCL3kcMv3yEcQgpaby2
yT5VznH0EwUXk4tFKn9rATPHWVAc7uY4+o21s4Kediz5nz/65pOg3Er8ltfMF4VduABbExWEbn4P
1O8zVmunQGdciI+aFVXefTDEqKuHVjvyyFe4dAD17FS7FMpT5LWNoz+sVKWZNxs29HFZvEVS17uN
yTYwitiCC4BXgvkt0IRT2E7AV9uXj+Wvq1+rBCkRp2mF5UGTP2oQsRK4I+EHpwELzoC8iMYX9Mds
MOnfwW3ToThG4jOX9MvUpJytp/ZjnM9DdV6qfzRFCu8AdAQmMyy6o3zfj/uu4hp0kuQxDo96GXBL
/GUFISWJXzS+jDTQar+s/FxAGlBPI0VBkxP+bmwCtpFYqiuCoTlMk1OneVL8kC9pcauUzu35e9fk
+GH5hkdp6f1Gk770/kWBW2MgcHiP5C9LdtPRK9pjD8yv8SErRCil2Fn0km/y57N6IoKkYx0DsS9b
NpXxkSMmgsipwqQfWVg8gzR+Esc4CfFdJ1pWe+TpbZJOUn5vZUbPX3HwTJGXdeF7wa4PJFj3iPge
kKYsn8U5RAyYuERnL+f0UWE6HvkH1SPqo5WtnWPgaQ6SJ/VPXgc+Nxm4MtScOfyCH2X0t0bxpviO
qqOqSGHdFmdWb7r5HCAuoTbOK4oH5qjOCnOybnn6Tb2FYJfKpePkTNJ7Vv6kQRxBDM48oxhJRBOg
DCu8yax6WTnzPMJ1NKVLVNwX6ZSHPo10DgROYTeSrSM59j9zIG873seg9QXt0lNlcZBOwl2q/Azl
9sSiDYEpPsfqFKGZ1quTGj/VkSJkI2meRuIXknrFzYqDGX+Tb6rmR1LZtRVte5i29DtZvpd/4/GU
tW+F9lLgjdfYg7e+CB97AfvzPkuoaXqZdX8/gAIIgNURf6H8VcjaexiNfEWychP+haGNt1r0Nzok
wMR8GHzZ4+iFI4TOGdEM92jxkSefOmTslMkym59jQps+vM3KTS4crfY1ZG7aRe4xMid7IX4x5btW
YKurnTb/mOZDR9XT9U/FfMv6L1100hjY9JNbLm7rg0QIRBUwMRqaW27uy2xcDbkVKlApErcmAM06
sC2ZikeMTBI30F7EMyvagulWW4AHMQvpHinWLZVAwokC35BcWJ4QozgbxBrV64fUTBxiBW4xuTuE
uLAoT/FcxmL33unOGPpU7wr43Pyexl+Zcp2mLzk7ppjDDPrmEbwpSJhcvtApSvNnOYNOdrRPzq2m
/OljlvzAhSGWqUexOnTGRddPQqMxRL1yl6CziFyreaYonCSOnUC8Jc1zwFigZo8mAni2UzI3VI8Z
xfgxbFlQIoYodjwLTACbatvID7aApfKjCtc5ujTfteGELIHg5LPN2xOIWGo7kCSdDuXuXVoQq6sS
JuU3a/6W6nvagOEafzTjIx1RwDjMCHvLLeRT3D3UYJ0ylMmtC0+L7leA5sS9znqNNT23ZfVqgCDU
8jc1OOSDr9THHpB99W/MPuflbNSvaQud97soPGPZU3QZGcMNEAvQbmAU/vUsp/uMmRjaBvrhnoWP
7vZ4AyOH/EjDOCfs0s3pwglHDhuyX+UvzI8973TKuYPIHi0PS80q3Cb8GCX6CApHujAiw48d2nJE
3bInqzbBi0HgAvsn9DVdTbG0yUH9qckvhBuaMOn1S6V8oWi0Co9X3yj+RVD4gkuXI5Zw6/gzgD2T
Jfxfx2VfB170nVakJcoiRVEb26pwkhvqL2LBo6+h+WkN6ivjfch3eXOK1aMW3AP1t8v/DKzyyZto
PhN0ug319craO4QMqknjyj2t0MELXANI51iEGUMIqDb6I78DsyehPZYYRzOMBPWCVJmZ/JjLblNa
utPr4DmFIUaBKR//f5THnM1bRjUTIvA1mgs9SySepqnfZBoCDz24QdvPKp/xcEtHIXgSeXYMynQ0
L0JDonDwwQJ7aZ5jeRqDfVfDUEcpQhASBQ7xIXAzlmOavgi7Iv+W1LuYX5GXJtyehJBYfMmgsv9G
eDXRlUmz2dbQLS/6cZI5hLwsuQ4tFHrtmyskrk9vVsvQp49o5005oE6Ca85Wb/bQqsqm2x65fRFl
mtTwWhPCL/3rieEcq4NZfcj49IhxsK10df+4QfkiTU8dvGLb7pXpo1n2rFZb7dkKD8bmJVUtp0Sz
k+YXTcBkEA0sqK8ixl3lX6hu+S9H6Swixyt2/DJ16IughOHcDozi4Z+gzLfrEULYpRlJEcMPScgL
k5SGhEBOif975Kl8zRYYU+8lDMfykh/k9p2zbmMtrmGdDURDIYJ46bzUDo+xPt5D7WfARzaapGVu
J30Xj56qXErlHLEGRe2W9FC3RbhvW7VeY0cFLJ3CJcveSBM0kbEElxCIXWLshhINrIfYtBAufYxk
AP6H4o25k0guDaL1xQ/Z6AIQDR/xqGjCC4826wmuJR96P1zaxPDSF7baHfgIzM+IgpnXjecyOgMZ
tRI8xzcMgFX6OlRcwNo5w1wXLwND5I+qf5nXlRBLpe6Qi6SRQo88FCEyNwiu+KxtHrWsgZq9FYuH
Wtv6dFGDKzVSobzL7MX08wAo4o/vhg80k71BuSaMBP8t88fS8Jr1VJrFScZTh/cn8sKUjeYx5ywj
FSXVPqv0UpvoQ0B/UHXH3rR4ycL09zqLPwPBB+5ck7KJbnEdoMmWmxnb7povxxmlPbFGOOy7rUp2
FG0uP2ta4deFqXTkwWeAM2BIImBqsaeBFcYmq29yTgn52tS9jFPjnbmLhACUL2H8os+NlA/2f0w3
TaZp9ZZfSdAc/nRp3Ob/qDuT5TiObE2/ikzrDt0Y3MM9rl3VAkgkEvNIguQmDCDBmOc5XqdXvein
qBfrLyjVFZCAZV6qVl2mkoxMEp4+Hz/nHyBVfGoEoibHM35MEbYIRwdI70YtjmAUxBEb+fWX//jH
f30d/zN4Lq6LdAqK/Je8y8ib5G3z+6/C/vWX8o/fPvn2+6/SlbYSniNcJYQpLKEcPv/6eBvlAX/a
+l9atdoZ6wnntmRdauQCDqfvcE40sKkUMxz8BpHsW6NJkuSQ5S2k2+oJzdsDkv4WhskCmMI1Nag5
3Ah51eDmkH8qp+Pmh1CHGV31wN7NQydHO3LPN7flq2+uLe2YprYROjeF6wlbua+/uT/IIVE+9f4k
rCrk9RbncNndeHLRSOkNyg4AS/wwQEuul+e+gZ6bPVvOJxOLisKp/afBcyg0DDOv/tozgCIpKldm
e6voYBfXV32i1XXrCpB5yM+vtBN4x03vX+2eAVu97gfD7vLasIR0LFMq19Vb/dA4oJQZ1kl1CKPb
LFH0igQ4GDvM+utBQSIKGuAEdlqIm4psv1kP152TNReerYzLSvsecV75VCWjcRnqtaQEcZ660V2s
9XTqNQGBqmNWsE36AcyHt9HWYNwpN/cvrSmnGhC2as/USO9tl2zPc2zHVtJVjited2kgqeQXrofW
tQvcpnPc2zpze4DBIjoL/NR8MANxPDhjd1c1+IvlQTdf6rC5Kac6fY6GCnECBRA0Sy5D88AZLXH1
17/yJEWlN4o/VCq9c9PWO//xr7mz3PPwNm/QfkxH0V/56DCtmnYIiDCwuauKkvSgAube9wiEDlkE
8acZm01RNnhwZu11bYIMFzDbVnPRoQfRxjD4FKU2aUzpx1KxfnoBtIncGfFoV57FzgJzt8gdp2Ew
YjrDL1VemCTy0lOvTynGZCi5Z7BhfvwqlXif/Vg8//Fq/zY/9vPXgt5HQdhu/fIf90XGP/+1/J3/
/jOv/8Y/LqKvddEU39udf+r4ubh8zJ6b7T/06ifT+p/fbvXYPr76xVHekiO76Z7r6fa56dL2X+fQ
8if/px/+8vzjp9xP5fPvv2K0mLfLTwt4Pf/650fLuWVbnFP/fc4tP//PD5cO/P7rXfRc14+/nD8X
+fObv/b82LS//2pY5m+2sk3b08pVpvY0ixSJgB8fOb9xtrjKs01XC83W/PWXvKjb8Pdfvd88/sd5
o21hW1rxSVN0yyfub55tgQnQkt3sOR5/6V/9//Mc/mPi3j+XLUssJ+9fJ7M2PZMvpoWwpRSufHMy
K9W1gagRJxZz9LnWsf3N8yDSxKJISKKNPcWUdDH6HRcJsUZxAyun/BRUaI37qpBHXRiSSRH909Rg
5TB3qFz4yQI6iONFArtByVdhD22J+aS27OPWaBAXmENEf30YklgOB2kNgqAa0iM4QzZAacipfbqo
d6VVi/PAYtrbmhSxQkDjTtQ/kaECA5MhY5RW2YNVeBItsf7RU+aT4fjgrDMQb2Yh7UOrWwDJ7Lds
BE0T+/JDN1BUtHRzE8TRjdnZ5K97gRJWlqAKIVF5q6AWeTGMKB/sviVM0IOV9TFq/LsE4YHC9+XR
aBb2Q2+a/rGpNfKDnT0D+TY8dNLnysZqRyYaf5MMdIXTxZBNIitXFViBicIcKWjUL+0QnRHD2qgw
IBWrZek9Bk4U45kQ2iAYE1V316Yuxfe5SKirWdl0Wpkh7umZF17KkKTyJNEiqQKPKk47tZ9N06aQ
PmvAKjrxOwzybJdAyArbBepnD0CDJ/urElYWQ6VOkNSrGi90joNwHo7zeHQWC97UtA5r1RT3kzvK
W1e081MV9XB4STij3CtM7DoKOaa3xPUVEDbPwmbXQpS09o2CaGpMXbQxsS7IuqkEdRP16BhrA6xF
2w3eVTC3KTLVXgjW0jYAWg7OlCBhDzqn7SgS5lGIh1AmfQ8RSjVDHiKyI8fSZD4yJZFVfosDp0dm
KSdF0NlZedQ2QXrrOpMP29nqbYAMaXYikEg9qhKoWDLwJgosmf2gMuHcDWXindgwPj97JrfKQW20
1m2cKvlxwDjrwjCHEnRIVRxEPkU/L8nUM3sHdaoKm+laML2VQHtKVCZkADE2xi3qqojQpgEKlkUP
miLTsOMxKElkgfl2SDGlyQ2qNSrr7zmBlrKOjqF8WZRJp3QA7VsSulFv4MlhyPlDJtGEqis9nMZG
JNemNXXrTkxA9SNlgBX0Z9R2nfRrpMZsLWKHy2vWZkRdOBqcpyQ1++e28BD5a4zym1X1NaCAOlEH
kQYWNJUxHE43VYRbIrV5Z5SdCeRH5SQ1Kj8ARaaIDEaNWExXkY8o3CK7Tk3ST31CkSHNsHlz6qi6
qmedHYtxAorjS5SzU94O0IS6VdWbBtC5BimWwEBnRjrgpNK0JJPYW/OdH6L9NE2LhFEEkLeu0RIr
+erfwhSYTSrM+sz3S/TZTdM5Uk1gX7mhKh/EBEFDRUquLGHjFZi2AhVxB5CwG4+a94IeJMm9SX0v
u7x6ziz8cqzQ79au7kAfAOxYUcEInmbPDzBFpQDS115xOrq9941gaQBRWycAptp8OrZquz6LhRfc
JIUEpzAsDPU4sSn/xArngaCeTlNb9hgbdeNtH0f3fR5/TlRymDZ2Chom0Ue26nmoecBKURoxj5oi
R8s8jpF5rua6v48nsLdh6QNrsEg92M6mSWKLd3CBcbY/uVU0HiTCim6mSH8TVYhTVdZ37s0sisK5
mMPBoIYZe+ZxG1cpM9KPLAOdK4AxmamOA89O4H4mJrDFWUWnkzN611Gux6eC+AxBH5QrB8523ph5
DUhb9GI8Li03u4PuxXPfm/vvoZmgpJGYE3myQuBf1ubOadCRSggnr8IFvTUf8qwVNzofaopp+aKK
3GXI/BsjxV/Trk4LXU6UV4zh2qgIyouccOigdQfUhF0Lbq0rwY9OYzReerKBlC7nSn0yNQddk1r2
U5V38ZnjgQjNHSdC3wlDPidHMzUsC3U4+Gh9O0OPb68yAQ2FhnBRkHKsqyrjt+Hb+N5T6jUIm882
Qj8qRjk9TqP2ytFIYLcV8uNRaSucZKrgWqmlrqAKD9aPLMPslHUykbPovfJ+zgoLYVsrhHKWa/S0
bF15y3vJjU8rNxO3fZnnmPylKWx1GYKIzP0ZrUpduxCrnFTetLbgJoqcnLpnp8M6OKprSn8YNMzj
YtEZm9eki8ynIPGMCzZZdJbHZfpIIAnFY+BSXhGrQzvviYRwtCEDEbQAi+00D8+j2IR24HVxSY67
JnWSxt+7CNdpX1BVz6zTPks2xiCA0eSbrJ1OXHO86pvhKUROdFjY2tFdYVanWQ84TZO6CMiGoe0R
jhcd3L4YLV45uxc+sWtewG4GWJBEx71d3c5dT6kCwHXpRM9uTk6rQRB2CD/WVAb9FpuX6vOQQUKf
WmTMe5aICUSqK0Cxp8FBbeHvkeCCPPkPAZAwHxO3AkGMKUcNoQ089BRiLI5gmsvEYfKBNnN3apTn
urY+b4G2KAPbkqZa2Z5D3hJjo2FBc+AI79poz/G1rC8+AO+SB3YsKTvWxWkn7dMsAyfLZMv0wYdq
lJEQnwhKZou6RAddDpRCSlYghndtkbqhzEU1FQe3ulnbC7oce7A6TFD5+pBAyK/6maofYqtVgaLA
84CpS6HxOTAQbjL0uWej2yGQxGlwc1tUwCC45dRn6+hDXOOEPTnON46KkxQFOCMCtZ2AjIQqlAUx
RBNNLmUAHQM+zAJ1P4Ht7b4nJoU7+17PLdnk+NSyyq99K+/6sLrJImrqDdayMSZyFMgx5wHHMuJU
HV01MVFc/OTY01mE11Q7XUckjhrLPGkgdwn1xePAzQzqRxUQTZccQQjSq9LpSWXCgDSaSa2Vx002
j+oko5bF0+XKrVOL7Bl3NfmbWCr8ZLvvxoROAbkQFYyHivmvQ6o7pNhqlMDpD7C65qRzWf15g9he
gK4GoZP06u88i6sDOyKsWiUdiruOAx+696PqaTQKRKLtEvXQqowvvDKzv+YJybqMOAqmVp1dS912
Hgkl38WV4T46Hqk/YaOkcN7GNMlpgKOAwsxSJC17UPYpKOl4gN9A0qoO7yttn4kA5gS4pg6SjaNs
kAcOjHfYiPnkEdRScAls684G/oLbEDL3TLVppJtsQoTFuQ2a+ijHT3ZkZU41pT43eKzVYynQ36PA
vzJz7gYbqmxt3C1nhFXGANynVQgoYGAd5uTmCpwEEHxw0WpI0ChMsupDl7VQVVnQkfux75qPum3W
TZXpw5KdeRDCr8ibSqwylYNar9ZG+5yTmBvAPyRsJhPz00GmKzvzTieNNHT5PR/TExuuzaBuBgDl
FajnWj9UFPorkHIB9vY8Lg9FV5IoV2sXR1VU7DJXs830AWc5UMcKYQsD2L9C6I0SnSgPZ9Ff18FY
Hxpl8c3Q1yJzj7rBvKiEcytQDwMWMVBTCuql+PAtAhkYoRfsnVuo6AAgtqDuuWDOJfSkiIlChbxq
lm15qyWi1hY0HUao9at1ju6MTQ5l1UX1We2gFaTdq3GMSA41HgLLYMXRKi/SB2soEeiEFN8mqC5a
+PrCb1vMpW1cIxrxodeI1GT+KqxBGFBQjwOMDAaUqoH6KIqDLaoDeiRYG5+SGVCxN60iOFqN7i9q
N7sJbB48kBJF8BAiFEdi65BH1pU9BIAQnE1giOs2+NhTuuqcu8S6SJ27CVRyaLZHg5XeJA49lJ8N
B6mssrv3MRohv0QumL678achH45NafCFR/qDnmMG7cw11olAYhhmgeRtNQoD1tt9iK4y4HJSgiT5
7GRT1emDWTTgq+BncsFzIlz3ELxK4QGbS+8il97UMXx2rIkOjfGjsxQp3PIjGIJLPWEaGzcro4KP
l/ufHBtTQY+EaVicKx1+Gzp43QUYwLnDdtCyJfhM1xBHttFg4mOgd96aVnXZi0J+i/yMcuxwyKId
1uHswO4upP7QVCNka8QinEaiGIElpc7El9bV9ZmYTWL6GmFBOYYthjcJyr8louwU2D6FQWdfykne
AgQIDoulyDXNIPHSBiLTbLWQSSM4Q+XgXc/gbBAlG7y7eYCrZY88Jgvlg4rFxsEvKFvMY6zwJxHy
IrJcE6+m6maeUalkioyTxqvkcYwOCiXXWp/1Q9WemtqHJBZS/HGBuASCwDniPQM11EZKnFp/F0NI
DOGaxCk6t7Pw9J1dWQBLLbS67ZZ1z4Mz4xkdfSk961JjX9SqCfe9vl3PI8y0aojt47jLwOxXmxyR
fGDG9aqx+ntrSO7NpII1PH3Vvhuu55i6uZOaBxECGRYqZR1GU0igacwlWh4Coln0MdCqQ0qV6AB4
9a1Bnc7j+asaKq5EXYeyDzEBCutrpzCvPS8y7mxzCjdaGSBl0xaRU7yZ8hor0WD65IkU/c1JROFt
VEv3xJ59D6xKX9zJCeHLvkfkRLIecaPjGMol8Lo4gEXQjyaaI6HPDYew4JzOLUJz8jkwbOpTGjCN
bebfLWd6UIn72HvV4yBhhc+JPOWIfpayY9i6wR1XfcV2G+oe9Tfeo7LlFWwG3G2sS6rtsr/l0B3A
jzpXE2j2MsOHYITzKufiYWAvQVcuj+cU+rsTkB9XclgbOr9o52JVJvBVhoHgTMTU9Bfzs04TZ6As
29rkE+fkQ1CrSxIJaO0V8r6163M/dz7ywORZCyCArbQ2yI0o1IYdjJvyuEB/VmyyYQTTB8Id3kUO
OjOvL8TEOxaKkx+gfcLWgYmDuMvT6OPHReo0DT4XPawRFB1j7FdKZ+7vS0OmG7scEGMfTw2fGkPd
85KBE0+iqaVEMJ10Gr1W5egrSV6DdyRG9c3ySKjD2ADO/VRAILJ8yKjpAGcBDWZwtHJw16bxdey7
k74GZ9bSMe+TX2jMQiisO3LAr2QRv60TmBTQx2XQHMbahZDbg3q3o9q9dXKEm+TCBFnQq2Efnqde
N66azEQrIFInch4vSjs5NtPs3p4Vcl3JdFDMYEoNCSbh+1BWZ2lE3ckevQ+ZTS60b5FYLsUjz1wE
Y25nGd6QSlm3UXc/G/O5NbkpD+Puo6qLjR6TT5bpnox1B/avaKmmTfgswNlMDL7mmITA/R0YPmTt
a/j+8jzv7NtQuHieP9Sef9DUn6Z4lodFX94h1IU6FTozHrI6k6C6GpcmpScTIL/g0G4cEK8ttGmp
l1RCmR93qOQU8Ex7MVFzb2fzIGSjHFRV8S3S6XUamx+muXqUrBDUEfWjk8cPZYpIYmf0SEp0Bigo
KLwlXgct/DS7wI8MDNoc3vi+uQ6Cz4Jos0O6vUjLw8JSx6qcCAcolanuY+ajJTHWChkQ/OCo6cgg
dtG3Sx3ndO5jtdaucm/aiOJeKLBKauAm4IGkeKSVcHonFFLtwO9xZs29T3HAlU9g22mKmKaMYGBZ
Yd0soYIQOZDpeIQQlSd2dpqVrnHsVb331ckwFwlUZrEho1bomxcZ1HcqRdZWvYV8pCcFCU7hOMKT
Um5VitzC6nOh480ipDivmsMeycDhGXXEk/4IEDWkM9hECBFc7m53KX+8ToO+bnarlkC6DxtC0Dwi
BFVoZQ0KKp6BZGbpfk2zLv7QlQ3Fm3oY4+PdDS/1o10NL+PxojLG+7L1DdZdEqVoXDddu268HluT
EQpcRP2gPdjd3tKRN+25tkPy2HYcksmv29Nz0AcGzn3SNs7bDLnnyf+yu4X3ZlCSt7ZdzX+YzNct
kIqKlICrW4DpdKsBJaPuOfGiPRO2r5WtupxQfddVQb4R2ZlEGjv3EHY19ozVe3Oz1Ms8rU3TsvXW
WPnky+fCgzfjQufwveneIIJUBi7AM6avu0fNer8xRZpaCaVNayngvVgIMTlKXkroIx8SZ69SuPre
YQ2z8bZZhbc+VveAbJASgSZGkHG9u/F9bW8VB2NPRPkgkk0E2TUl7VWC5CqxlYA0vruhd2eNtfev
Ti4lvRedjGQCb0Gx+gRvMMsPEWxvIwq8kf5bB4n8qynbfN1UPfpGVhMVl1+xPMI1HFEL9FTTs3SB
3a95Xm+mTbpI8+3u4Z6h3N5fVWqH5uwkm5lUfBTeeOiPNAhKOXW9Z8HsGUp7Kbm/GEo5RkkfwzzN
KvllpMB1aHlE9kGjnT092qoc/ziRpRBa2C5npNo+kcMyESKA5e3DAiPMmCX0XjjVk4YmMcd7zv/3
jqeXjW2dwzWA6iLHuR0SzEdXBkCfHB0d7p6id0fuRYeWz1+MXBhYFPrDdJPodEV+90j3EfCTMS/+
zXaWpfKiHcmdkvPw2FjQGULAykV1ofo/SrOvKrMvkRXWuwPGQSS1dLTw3K0zala1M2dzSv4VOxFE
N+9GC3XiHkAiQoI18kX5woPdPYD72txaelTLyMFPKeIgw5NlR/Dn3T2n+74WtqKAeg47pSzwhq3D
W/vEKb7v7sG7u/TFqG0ts2xuw9Fi1IwwOYtwNQrYra0FsCz5Oyfri4a21lrkNhQIegL5Bp8WM2qv
0RVN0AkrrYPR+lubR3Gtm0K7luttXSEUOUSBfQspXyi9JO4vZ1isPz9wAEmka1vKBhazNTGDbRV+
XxabxEQ5AGRp5njfjSg4iWr9cXdL7+1S11aO6VIjlyzv17vHdqRtWkR/dlJeSvKGh1OVuYeVKvfM
0LvtOIpOeZqFqreupIIot2qRk80mQ57XbQo/uOVl2+HwtweD896idv9qydu6kXQiRUIVZ9PFEPKs
+tIb24e/MWYCqBLgAdsD5/N6zKYiCqRdlZtphL8gQ0yX3KZAWxGk6e6G3u2Ksqj1K5Bdjrs1aFOY
hwE33MYl8cfDU91PQXXx800orZXnaof/bgdfXZlZldGWwAf0OWlARIYNmIG723hv7l+2sXWQkelM
WRO4q7fRsZuYNzMW2grJkH+vla09k1TkQDqF5pQFo2HCESNLA7BvMv+0u533DrWXvdk61Aw8Gcqh
AzQYNA9tUd86Rn9WZN2dII/8N1rybJBX2uIcEFvTL7TnOnVRweefn1Q+PigHoF68uJ0uUevutt6d
o7/aklu7hnMoH4y62kRT+V23hDh+Zx1WJrJqu9t5b0lrpS0HfI1yxXaf5nYi6RTmm7rqb6N5woIV
adh/q4ntrjQN74dJZZvEiSh4tSGuAEE47Nk3743Xi37IrYDAL6zcFFm+mal5DZ3/xQn6E6PLv/17
XdnaOYnrV8UIuZSzpSbvQilIOf3x7jb29WRr30SW09daZhvACJ8BSZ3nRvsVMMF6dyvvzru2pMvU
W8Cwts7MJi+r0Q4Kwlv3QvkFirbV6e4W3u2HBmNlmsqz3qQ0ZF5UYFKKzTRBxnVBt3Q2FR6vTPfs
/x9fdfttDzRMCZ6rputuH/9pF4xd5uENNaI25B6VeBjfmNlFCdYixzjCwEgNrpGNvO/AI69SuJET
98xVc6PJCqpxz/y9+6R9+X22npWiDLU0evQRjkBn47tnftH5saE3tj6DYbtWhxM0YuTUygPYiXsa
d5bVsWswts4okm3+mLFCzbnJbkaBPQaS+9Gd8J3nqY2hXzY2nonlaJtI70YJVDwlUHk/gPLSI9LZ
UGk66BJnXvyWR2xHrGbOnioLy98DrqYJxkwSJhiCDHZ72zkxie/Kj52jyqSsr4JgESiQ+YeaJ6o+
qrNUocQB27mqhEguqVJBGab+pJDam1rXOSgyzOntivz37rW3DPGrUbAsKbhASWEoE5Df1up2krF3
AQxsQvwdm5FUIb+ENlgfZQJTjWT0j0nr7jlJrWXzbzcqhQduGjAzhmNbQz/7bpLF2kQXm+h6Sm97
tMpjt0UiFPk82SMZFRx6XnrmaIzNfecwnc09s28tp9ybr+ACoQS77Tpiu9+pbgz8re1NrE9m714j
BONP9qqHSTrWaKthD27UFDPEUYWpz+4hf7PdGXKpHMsRlmda+gei/MWzL899aU4+GmjdpM5krgfw
DYn3AN0n+7C7pTcX/o+W2Oem5QrT8rYOSGem+Carhc0C7me4SgpEsX54DO0JkX9E9W9G03OUBHnl
2Pyf0X7RJS0aORSCdDJQ64P+JDpFS+JcHaM/kqz10e5OvT3Fll55ytIu56VJv143Bglw9uZQbPq1
+gSNor6HHFB+E0fjBn9UKDb47R6hsrIKVt2embOWWOJtP/9qeutWm0tTOalCKNJCuNKCf0zF9bQJ
gnurKFbzdOLkSETGJQAIGW52d3vZiFtN88zRPORZr9zfy6p6McQpYIF+JmM/AkJB8BvmE3wDsn4O
GmaILwWkBvcN9Jubz7KoBmgSB+aSPNh++VRT44OQx14EVFYIeb1CRqy876DexOYdcrKUSKbyYw6r
O+6/GfNJhHrk7k6/s4BdxTuSIFsS4m3vUj/wgOxpFFtBgzaQKKPrXJ7p9Oe3CShrTgETELapt1dv
PZYTQFK5kV48nWgvU5eT0cQPceHa+CuYY7snArPfHLrUMDwQt9rxlJDm9gngJMNUVEi1Nke4mASH
VX1ZQ0u4zteaKuAPh8lbCLF34Z1Duemiti8BP6drlAQOZkS0ucHPTH1grOLD3aNt7ftey3S8WGO5
Y855u4hxrSDLoOb1sfzkfAo2SESfYmR9qODZHbTiXmwWv5I9bS9HxKv1vTUmWxeRNMK5BSHyI72N
efeynTF3PoJcmCHc8QEjrj230LJh3jTokL1XygG/5Gw12JdtCyep2MS18dlX6KOWIWW+2sYmenfX
9jW0jPqLUfWbCSB8z7PLTuCjDt3tMM5Xk/D3Td/77ZBLgsZjc5svn79oB66lBcAYsdI4uxfoVzQ4
1EKt2XMOvdMKe4RN6UpSSHo7h5RLVTezWyHL/OQOJ4166ofPu8frzbFjei4lFdMhBctlsn2+Wz5P
sIAWZBZMp27slac2QKB9Ocr3+mGx2YUN9UnBeXo9Wr6XlSopG9RMUpRnmift+MdV6h7t7su+VrZ2
VBwI19duvQnrcePN2Iwp/ZCp8uef2y6IGrwyyIdRGt3qS46Ey8S0bHy/RY69iDtcsHxuKH8KEH0Z
IErs2TtvzmWmiCQf3DcItYzfdgDXhsIs05Z6EArweXUTZmBXSnFdusOHvzGAmha48aT95mzOzF7O
XthtRhe6deNk7sYeQv3sRvhN/GRL3Haa3Nhy10m6t3Ue6DhLhVu6G8D4xXrqjc9Gh+OD9Pq/ESy9
amjrPDA08D7RuhvzWB+rdYGT6Gq8QZbrENeTDRhVc0+u/G0JgByMJ8wlH0p60VFbPYN36xspsmsA
rlbFbXKGr+46OWyQmDH9A8QLVtXPrkfMsEz2lFYkmaWzXXOwMj/1wtzfOKKHcmud27XAUKAFIeua
4c3uaXuzFLfa2grJQuD8s9X5mzT+Us93qv1e26BgWr0n9HuzkWmGdDZpU5Y+T/WtFc/vjMYkvE2T
PUcp+pOL9zN6O7v78l5oSyuaU8kUBHrbQV7Utl0V9/4Gxy/zcDxvv1U36co4wkATV5hs5ZxCA9i0
F2Ccxj2H7nuL5FXTWyeVbXmVZdX+RldrZCVOrLPkmHo5XO/5UJ3aLBKAr9/2dPedufNseKfEQku5
YHvLde4Yxp3D3OF8jGDAJamci+hUXPen3adhpU6La/GQPut9ocayJF7d/BaEOwuCHDVLUtPbz6J5
cGvSMGRy0PjGP4vQCgX7Tf0RQZZ2Y26aPbvBWtbGrvaWC+/FxRyFvohG2ks+xvfhN1DqziZem58x
JgyhfXnHiBIeeScgbzB8uMRC5KcjnaW/0nXI+NgEnObW2k2rBHidXZ5EkN/KCnfr+V5rd8+VsHRi
u5MOeSUX9qHSb3JL0silrNP2pAElHDaQtoPzPavlTYRIN4TFPUDNZ3n5bd1yI+8+d+7rE3WHUuKR
hVljetbgqGEd1cfGSu7pzztv2tfNbW2IJu15kNDccmpiAE156SD54p9ATlsjwTocNT8bWNE9afKG
duFyezx4Xq8SO+imehwLHH8bH2xaDDcIkbLx8zzHat8OeG8ouQ48x5XsA94gr9uq1DipJixPxq/B
rVpPH4JTfx1nq/GoPwZmxircPXXvrY2XzW0NpbBkbyVBietxnp4DuIRJYbT+x92NvD1MGL8Xfdq6
5fLCdduIPqmuQfguq55s2eBV1+eoAHkPu9t6exuQ9bMcRxI3kvLYhjxkhV/ETd6cjALvkenaNx4D
1J92t/Fef7g/FZG8zYN/GyhCmNJXPFJOOuTmZvS4OvRaFF6Y4qeLXCy8lw0tx+WL46mSXsiN15y4
9v2I6DrQv4NM7HnyvnOz0YitTE8Qnjpvkl4mwNiprVpMpN1j9P8OsSamWHuYHfvrZjWtQMGfpl/A
Bu9b6e+O4ot2l89fdC6qCL+XUfQvqkvjIblB6iz7UG++ZhiVL+48N7DziR2Ods/dj8nZPg01STfH
5J1kscBfN2savUtldTwxj4PLDL3c77gOfwazdYCE5J1/j2zJurxt+gP/E8aRG30ZPe3+Am8XqCSj
QRDrkbdZYpbX7UdjbgdoEJyMntl9qTrLxHJbeFc+OlMfdrf0doBpiROZ69Shpiy2tp1PYhtZ2uHE
B0OcJRjAiXi4gsv62SrqfYvonV7xLLSES0LIWsLZ172yhXKll45cldjvgf80j1CeDI4yYtlhhWgK
sPeVPPnp/vH8oDF2ogs6djlKXyygyec6qvLxRGadOEh9/ytCGU9yaBCFgxWwu613+wc0Y5ERWVKb
W/3LfaQgKlTL2wkR2zpeu6johk623t3KOzNGj/5qZWu/98IaZI56RGggvs9uP9UGpm59hvtVV4R7
NuC7XWL0OMbIsr+JPXJ7TOsCk5DeJS+Lo3Av3XNTzh93d+ndVhaIhilZh4gfvJ6kuRyHPO2nkxkm
jx0/h3mNS1u6pyvvnGHkX7VFgE7wQbJwq5U0ckLHwM7bPI4eLcQcL4tTMt236UOzRnkdZsJ5/SW/
0JfGngl7e32S/JTC5S2llHizmcvRaTOJBFdo1rfeDKTfqPX480uPNjT3GSNIonVrGxdtzSNq1vgn
CDTmLCdv0aaH3PHZT9zpj338U3Ih/zMtkKvyOUdk+vm5vXgs/38QBFlyxzsEQf75v4tfUEn55//5
5TH/9st1/c//m3+NyudX4iDLj/hDHET9JnidkPogr+MRZnicB39og7h8YlI343cpSPPM5pM/pUGs
35TNcvE8MFE8VXng/Lc2iGH+ZlqEEot2CI9LxEE4rX9GHeT1tgMFgWwE1DXOY1q03uSxu6jMVaY+
ky6GR//NhGy+nnDtPW03Fdaa99G1uUKF9/jFkF3/cYm+RDSK1+fXn60iVMJ5Qv6cXf96sydZ2Fqj
+7mcu40PadxFTM+D1G04z0VznyZPpeWcQm5AhwNj4vGpS3BBRujZd0izo4mMDsmBaV2p4NaIHx1M
SUYJp4lMu91+UYmHSPHCg4JIgHZliBfw4tuAlGM14kPaLm6Y9331CLdjnXHj9Fgi2n6GqmZ+k3M0
yO6kDW7G4LnLcBFDf3B337ceJYrnG0E7KWsezOY7T9d28GD61AhWg9lM+xs9ISk03srYWZUG6uIY
Jscd9nGYdaKZ6xT4QJXqaPd3WE6Cv0KbP7+CLQQrkPWHJszr4XftZo56uz5oo3QV4KqaIsoRjkix
ehfe+JPx29vWlsXw4vrN7Tk1lFUfiGNrTXDhugfyLFz1BwLrHdyvDmA0XYXJQfI03e7u5jtDvTyM
HHLRZH0IN9iWL1vOqtqsI6QIESZAaa29XRSJYdZDv+6RXDx1f/g6HVemBSXrqxd+tzAh3f0V7NcH
/9L5119h+fxF5xEwcKK2h94G5L87zU+mI4rjw0W06Y4Rwj5F0WG1GHJgDROftUfmKt3MzyjG/vSE
8y0QIOLAcC2mfWvCLaP2vLrsDixFecTfTDPifujWQSw1ysfdPeYn0qXXq+t1Y1vzXXdhCt4ECqsx
3sVNuDFz8zIprTMJOzo3Pg2+vGjQCqiy8ci37JWLD2ADydgdPzgVZk3Tg1ktDsno43Z4kQDgzjNx
kDj3YX9hpNORRnW7RlKu6Z+0EZ3nbngU5Pj7LCK+mBhmRXiiis8Dplx+e0lV6CAqo5VdndnxaYwf
muM/ulZwaLU3ud8dRC3EPzWcJoNzEGUox+Nxh9o4zl//j73zWK4cS7bsv/QcbdBiCnEFtYoIBiew
kNBa4+t7gZFdSeLeR2RWT3tQr6xeWtLvAQ6OcN++Nvg6k0TBjIqPtroetzAjBauP2c2stPBdRGAF
gp0qVxkoWkWSdmqi0EAyHqAefOLIhBVaAqRd8gxqzPnSnyDnBwmj+wT4JhJXG5c4g3WqxrTLwhBR
UH823a+JBKucyw8Wvb0WqV1YbHe5ER4rVrUZNIGkCYcel26jHo9T19hq0N6nIN4mACDhfBkpLwKm
Lkl9aWHNOerfVAzDKr+0SZrvk0y+nKfE5QaPOyJXtvR76/+YktmmGm/rApUtKImmYN2kaooTK3wN
KTuEPjx0CxrcZNzgSeJWqOkD+SVAg85J6llPsOuD1DDhjx4FjihJdmJi7pkVdo3JqKDg5OR/47nQ
wEZOXv7CdcudZu5TcXTscv1ziwF1QLsxLIidVMjHSJ7pykYGAG82FOM7MaRNrqsOQildq1J/PXfy
lYopbY3peej/DrAsxs+5iNLL0SIWZqFDiudxBTFFhePez+JBLoZf2DhGur24M2MCNlV06aWWY/hf
JfArttgrXii8zCX+nUUO8IF+fgF7Z2O8lHRYm4X2IOHXnqfh5xTGZGMiG4oBYIiV3RRwO6TetSiw
p0UEV1p5wq9jn5mam7TYDYEwlkELBhgByTDzrRInmABRVPQsNemO86ILbdkSVDePVPRDIoZGkBww
/lGlxyYAcvytwJdjTp7DUXaqFrSoWuz0yroGVrjP+f9lTeiB1IWEhOUVgA1mdDqwa0jKYw+NI+1/
ZAqt6+UIehW7EJCnM+QJTqquMfo7a+qvwzD2pFLZzRhg5+3ilAx0s8kQA2DUhaeFIZY7GQwVbZfO
PIu4W+CPUt/o0m+r+TzBHgiV8haftgfaRXVMfUYIrqzLIEZxgoPFAGMBh01Bj46CCGY/AXnQJlAW
gosID4S+Du80I7socGc1TUyi8kNoXgpQzuv51kREX2YPPf48Jl69opy4Zdc+1H5/RQ8d1tuD8Rll
1k2jdzvfnPFZGA+BxPE6Z1VdbGfz7lrIsW9Ihn1d5s99XHzttPgT3FhH0Ton1775knjry9knknR4
3s8gThI8fa8r9I5NO8PbiLHfS3AfxAYHjx9Bew5SFfcQ3K7q7Fsfj7fVkOFcAuF9yq90raZ7mPZ2
+ByaiFuwGLgN17K4Cvd0LtOgX10spMJkhNuMLK3LIlS1CNcA18vVTdwBmpe0T1AnWc2u2pQdQepv
xvBHwFJSlXBVLbTfxS+LxanBPYJlbsBIqIBYE2Lca/lOSBuZOWDdJIjgN1Rn6Ob9PN60+O0OOscN
/9bvBLBt2AM3V3ENY130ZKaW/ymXnmvJv4OEdmWhoso1ncYMUBtiCRU98RQluS6w9qOM4qh9cJi0
0uuy2CO5uXVGep9uf9010aqwa1OjFmlyWF1lYOIHfl5QcCJDAF/bGUaHBTerrnpoNXbp4ULq1p/i
8UDnC4NXD91GJnelb1t+AX2NCudv6rGqxgHi/b4dzw3+auX3xhNuxyf26SegYTDvndibsEXdGO/p
eYwSii7rCm0dJPjXRRQ1nAsRMPYYswuat2n+tHRxB5ii5kOzcQNeQUL/DOxtrFXpcuzjGNeaH3Fk
49O50z362m0wmDzkxsM1bCddZg6wVh4x9Jar7AhKB93oHk/I6610+UrB9/pbNFqATZlSI0mu9bg5
ufWwnH6CTcFt5A6flp0Rcfvv46uqnI963jgRyhGx0rBN3cpqyKfHFAoqOoo3qKJnMjVNxrrR6S/L
FAsu/RfcrKmkgmHDvRQzGFe/AjVw43/HJMoWL+rn+lP0U3werjhCBLvNM/Iynd6fmd7/GPn9dNOB
rKmz9tePqRwYSXssB3fypbGRC1sJhP4887fDXp2JG2Sq2Ly+qPvkhrsPAMXIltz8FkD4DjAM9ysn
vAhZr+z6OtxI/m0+8tVhuJZnConaCypRTv2dXVx2OLA/lxTQsS6bPP/KuKk+Zc5yNZh2OHZehp5x
1+6nY7TbKqiduRu8f+KrI7EGUieYdJ6DssPE617mkTtQ0ffZLtUdCOMb391KKP3XczehAUD8pKNm
XX1OhyjRNf/Fv7bc2l3af3F4AdsReJi07UFhgXO6K/dbw3xtgV1PLABpr0VDjYaq1TAlo1DKov02
UIxeWu3LxzJxjpxtsIqfHOP+ryXtkkLVGHvKsdpaR5fpdBKffBeCH0in6I3eT+xBb33DKIgPEfoK
18w9xKJdfhPjZfsP1G9no1G8hMKqc69d58wRLYyVVLw03uhiTwSR3RGcJVGfwxe1hy9bT3dVcf/z
UklYA29DCU0xevV04ZOIg/pnDYkOCSCynekutZDmzr9Uv+fOVt17+XsnT/NNvNXVqhqCWhK0l1i7
qpBlYAowxt8/vr69ljU+CrHaeqHCqLOhv8BlchYgyGdsTlzwTY/xzXTVOun9YG81gm6GXG1JktC1
YsGnSOHhvvqMfpL1L3M6KMv7gPxTeb+94L62Tr8f5vtL6mqYM11huglnSbPzo/ytaXbUh/fDTeWE
7g/50X+EVk9xH2sXRz+0tAO8+J7ebGz7Z6bP8iNMRULAcEYZVTWwAQMyTN1F5w2fUWxgx2lbDsCp
Z83pqHra6sPHr/dcOgIVAZ0j5Impa62GrUETyxKcaCP1aWhu6y0Jytk/z+6y9CWqVK9WNausimmt
QSgEyNBV68rFqurj33/mXCYZlFUo5Cz6yBOEgg5GNoHbDVvoPjRos+m+5arkALs8ZLLg1Jy4xwC2
12ThEnuM0q3sHYeDc5+g+VrdQXV6ou/R50ScJePrFA7Q+iD2mcFFjH+mQi2ylPFtqMd9Qqc+SDZS
TTKes3hhLpwwi31N/hJH33EhVpMfZpl5JZdkIcFjHdMoHThOHVu7wX+xYCLnMvfCItr5yexJde8N
Rkyfp/hLEGEO1cmRk6RTqZPdpvNVYP00jWwf4qCaZWBS44eEPEqs/0yobo36j4IM2NRjK6QCkIql
2xKuViK3tmHA40nvxu6wEMSgZl7IUEmCSrr0Q+uLKCM+1OClxeRl+aGKBSRRlY6ydZNDAwxqKnhc
9iHU7lNzOqple6/FGB11JvcZ+DKMOZVgrAzhSy0c81F78rX0aM4GGE4gVmL/rOaYjErPMFiPHLXx
kMWeAydz8brhx838pA6abt09TfPPEku1sB3cyIjsHqxbBaQ655yWNPIxNPLrLB5tCewx9xwlx8EK
En8pYNo+UVMEuxjmF6AMSW9iHvA45Ipb+5gFdZ/F+TbDKjXWa6+b2r1Cs9DIlMkE5NHSBdws2y9a
x4+/DNmNrGf7ykRLlWD63X8rEX0rUeNlNEi0k/HQzJ0j0XLUVz7Ez5tRrXEIzq4SH58Zo/LaiIOM
dT8BTo5AFOKKjk1XV/2oxOwhoq0D3E0qEj0e3Ik8BekT8gDDrizrC6tK96nwydQFzwx6r9JNUnjy
fQ7mS+9GL4yxryy5j4KumTEC65/z6POAO16hY7bSATVReSCwkM3xmzHKu6xUMaWFf2eEPiZ2+HJq
iZO16XWnanejmt2b6aNW5k4x9vvWjHdD3LsSJknc4hU9xJTuStWT3Uzhu6tT2HPjhS70z/MMjSr9
IeG20sqiaw7PMNwuNGg74YCxCmZ0PmydqnkYQgObjs7VMrB4uKOnN9gretPgX0UIF2rTh82V0wd8
B816J5syTUS3ZYWiUg/uWhkTtm+hem3iwt0oXxUgXUP5xOz1Io2J3zRu3o78ts4rOuuoTbDTAIJG
wECt7m7OXwTD2s+Tflvgj1NV2iXcWfz0csjD31tgggVWWJWKuCEqj1kuOMr8awhAEMMxscSbmCYq
rRl+YMe7JztExw+ADIGwuMxCAOBT+hpGJIyiq8VRSTSeyhQfLzxE9fh3rt1pKkiwwXCjvCYxhC/u
cJtX0TeWY/gXuguw8tiOT2E5OQrfflJ+qjPJi837gotvjMWhFLR2oonhkuLyOgHhJx7GuuE/JE1G
sU+iODI9Na2KQ/V9iw+ulC72gi+Veq8w4ds2sC2Dl0M+rtUxKK0vwURDTrP2QfosKwE+PyzbZYIj
s7KrZLoDxBsB/Jrim7vRCp2YPFZvXpdas4vCzim5Fpp07bd+sAuLn2k/7/zRBxyPs92s7pQQY7Ce
FU8voA2OO/rtbHQOtiI9WAj0gnz8RFqCPq38prL6Z0lPcFSoHZqOjzNMUuBcL0J/k8VfunbYBWm0
G/hvfeQJqJUdRwEOodouBoNSaKJnQPIVtfpaSMq9RQWrwJ1ylCx7VD63FuxVJlGkPVX0vFQRjqr6
TCpquA7F8JOa1shYmhLk2n2EDzU8gIui0Y/0DmLzQYJP+z2z5CXdeEjwK4pLAk+yLWuS07TtEczj
k1EOl5WF647fj7dZFj9Oo3LVVLKrSe1FJBSupgxXddNeDNjgKFJ4gd/ZVcTeFJPVNTGQM9oAFxod
rny2q1n05jK4LHxxYZBdRxXOLKN0U7PYmumPZgz2aSqBasMBMCVXG1ql24pYQqd8711sPhrgPiej
jfgeQlTBcnfNHuNWOAhOY7Grm/ElFbXbVNN++ugTUqD91KK+ld0vH85kmqIthJBSBLhkkXxZ2OOZ
psHXVBwt+gI9b69KzcOMXXXCzmYJyr5hXYm1ywh5G7qDHSp1Oxb6F3V+7rFUs9obUWWhqScbCDao
yPCJg9A+ZWHqe0DcvvUjLn7QNgsWsti1ompn2XQzW5iNaMXPRLAuqnL44XdW5ZKrue1EMWLfYf01
le4l72GamgpvNYiDBd0cHWdl+qHM/sNAzrIm+9U2D0lehV5NP0iiF7/75Z8n8m1LKtLp6aTEaxZw
Ip9GBlA1bKlF+XO3MDrrndU1fGK9cS9Hwte0ghVdPC9zbY4oQLDvIWh/kOsUTw7zudFbfkoeO3kv
3ogMpWypeFTyT3m8koZPapfgQzu4ZSTZec1Jr0a2hHGyH8JK5giq1pJTZqmT4Q4coIpMMcMesWNl
pqlKfRXmNOAtGVp8x2sSulL6GXeEvdTUjq4u4HfajYrSw5bBEUd9F8bxMUlelEZlp2yhXWM8NpG5
v1zM5CXxmzFUt1jQy2xMeYRJQq17k5J6sdA4IwbsAABjL44axlMfeiqPcjzuknq+t5QYsDt46AHH
VFX0Al8F91scodHfpYrpNIZMwny2Tfq89Ow5HSNPYZVK6i99yyEb58uKXd1o3BGX+75hMuMOGgV2
VXwtl7kaf+rG27i5S7vrcfgkYfgEZs8bIcMEsUYxJSZVCiAaymUNRjEPDJiYoOyL77V0F8UVieoH
v6phN38SsLJuSPmi+Omk1A5aXO4DyzOYpNX4SEPcRZukh0aK3Xr4njfflf7YTZWbTLjsVkBS5ws9
e8EfgBcy2KOVYGWQe2DhnQzHOD951FpAshkQ+ODVV+GrWsjPelRfxb7ojhB0NTDdtTDuNbIc6sDh
pmuvKr/73Iu9jXbUMdrbVDo2HbOhqanKZA5mNZ7WHfLsJlrU2hXpF7rVa11x6nTBgvXULu654u8F
ufFarbKVXKdocqd1rZtAv21JMmtNcpF2OG5K1NIl1pEJ9ChOV7TIOMaA/VlW3YPT/jn7+SFeVMQY
F6rxU13fcWSzjZmLx/SUDPCci8A1rRab8cPUPEnCt7JnKo2KrZnfch9SGqe6dnqO5i+tsJUtOHu/
hWtj0Se5tIiuklN9JKcRh+vGk3a4clzGrnADB3G/ZKWiXYhEeOs8vxIE/XWDfxNxlZLqMrVWJ5OI
/n58xoLaSd35abkFMktJAFIHsXNP/L6pgDh3i7B0jSQFKe6TexhnLhz0hK/9KPHCvhrlv77myXT2
cD/R6fABxLZ6jmOR1XXXvOgletP0l65uJBHP3IEoI6OZRcp3pv2504a4nlr+vOQNk2J3Ld7xw0Hn
WvDxbe/MdCAO+X+wCupp83OW6+3cDS9iyfFHvtAq7EW3WG5n7uCU3d7EWE2AxKz0cR5f1Gt1n92E
6Fk5Zl8Nu96bXK5h+80mydMr8vt4y5jfCgJaq57j8SU+Zpdw83+w7eL3bbe2sld+Cxd0s+8/fobn
Eo/vBrjKGY06lgTqSGp58DCUdLAxdylWe/6xeFafJ9cX+LQ2E2Py6fx+F3SVZxDkMk/l8aW7UJ61
XbMXHPFo3QMitf9BrOVvvU/l8EQXMpqGJEpHN/X+iZZlbtXTSFYZ06zn+bjkcwNPv2NLfsSZZ7pS
D+IX38k2WkLOvse/oyorZs1syYVh9i+jTCWqxnINVPrGizs7+99EWKVO0z6MZGl8wVlNuRt/YNro
Rl5/IHnDBUn+QZV/lzvaz42gZ1/cm6DLP38zPdO0aXptfFnkKs1NRu4Pdv+LvCt2weNmbvh8LAPA
ELrFpa/lfSypk0pREF/6XXYDDP016TfcFcfCBRntfjyuc3lwzOko5y2cT+SRq4c5G53RWeqLeJF3
F4F5GV3OB93VH6sr/wBGGBPKEu1nssPh4qjv/oHi7cwcpQVf5UQGS4t7zPuhWvqslKn+gjkIN/Qf
zRYW6uwq9ubvr7ljeZiVQ+6/xFdYDyHNj138knqbwq+DaekFPOI/s///6z//l6zwpf/P+s+njlNx
9O293JN/44/cU5L+N30/CPzoKmFvhJ71f+Wexv+mrmvBaMEwjP142ZH/Unsq/KPlX0Kexb+FOJjP
5C8nOAVnOdSZizKTPh+aVOR/pfXkZ71dKPk5S+VpcYJDPUqn7Oob8C1UWIEMoWa4EG6rh9QtKI+I
t8p+9CQv2w2X4cbesyTu36zMJwHXiwlJlEpSFySOfFHABxeLa6n9mSDLNORLGWuVN2/i7s8ffisr
XS2Yf8JxaMQsEiQR9fT3H1mry0GoC1jKzHmI3TnM81AM7jK1/Xf4F2MJRHcnywgHR7L36zR3r8Wp
r88pJ8T0GEE9ChUN/+Pc/ng4q1PWaxS0HgjswM+zxa12GNGoBUtPiFJiaWPgeAPQFOT7nYRP98eR
1tWQP6GQjNOyyoGUtqj3Ty40jEEzQkL1u/BJvNFTtzwqbrxrDyH0fhtnPC/cSTeN2121e/JlrkhS
amOyrBpu/jxV3h3q4EXWzI3+/Y+Y506X/BGXvrhzhvvenUgmU7aUneYeidin6dbYa5+xexdbt/SE
ferBwdmUJKz2pD9P4s2PWL6hN/ufEOEcIrX8iOEiupk8LEBdygzKHoOVx22AxdlX/Cba6jA49bpq
hUs0vOUcYIE+/lDKs4Uk9+MXfObLQGz996NdfRlirDVlIhInwQ/DQvdkFk+FtkURPrO+vIuy2s9z
nYpTJhElV3Snx6GljTca75e/sFpQ3kVYVQqtiCbYVl8iUBDopuu++DKHI9WNi2aT8bQ1mtWW3TX1
IPQ4JNgaRnkJ+gB5lje+8OVPfDAcffWFD75stLNBCEG6G8XUGWMNkd2j2JR2KbxgLuh14/ePZ8LJ
jENXxUGZ7QkREM1Wq1E1oZ8GWSBnOPTIlFF2qL8w2P4ytz8+jnMy497HMVZDY0XTo1aREBqA2FfV
i9bwnS55+i+C0C9m0rIsSpq4mtZZXmWz2hFEHTMyfrITd61dk7L/OMy66KhwaLQQTf8nzmpig14Q
h6wkDklIb+lbzr+En0mxe+LBd8SNTtu1MuUk2mqST10KsQIQjC3vpWd8J/fRHscTG6Y5RKzodmuT
XquwXuMBkFNVuq44sSireJWvTbNVICbII3GPP2uE8Urghlb/zRT4HzHt9XIjfRJbrF0biUuxmA/H
jSe8HD3efQk84be/YTUtlUKnxNdNCBoo4d4PLSSXXOorNxh1xM/55IxC9NWQpgNdVDich88YtD5/
/BvOzdg3P0Fdz9gpQvCo8xPKOHPUut1V3X2RyoePo5xutctIScpoIBMUQ103CCZNge5RW572VfvU
mQ5spoN1Q/1ovIzu68vRkXfmjmtCchyuSPjumy/x/SbO4GRtW/2IZRd8s8tlky/2/siPmG/V/Uhv
fEWV0/Z3xTHgwvBPbunLyff0Db8Z9/LP34Ts+UznBo65baC6v8luZh7yxexmXnFtoT2ToGIZF9lV
BDCytqVr4wL+225zez/7kt/8iuXBvPkVeoS4Rpv5FbWrXvRHf58dlmyB+nX5vozPiPv+gSrpZJlf
Pe3lR70JKqRjUNAFwzK1rzzzfvKCy/KWev7RgJBVXsJw/6x8S3YKhgybAjD19FUzn1R80l5lrCjB
3gcvROxoa4myn0TjTZ9Kj8AEKNJ1sttS6hin4SBXfO1D9jBlPawm7INk+bKzZicx6wst7yj/iU4c
tXvM03S9oEjnu7L+SzA+g4OBqg46SOEG3WRuP4Su7wdu1hp2sPjoqb3TmO1OqVg1W901572YzSwo
lb1Y1rbSo64kzAfU6K3vCkjhK+vfdcZzqFxkxAZXJ3xKEKasFVpamAWhX7GYxmG0byif+CTzM73d
+KxPFm20XzSJ0xxL6x6A5lfZ5Zt3PLRpUeijzAMxHe2HfkGlwC0vyeZXkT17qRe4wsbmdyYk1w98
DGgIpE/8hH42hZiPJstxa5Q4rue78YA1b7cL7vRduYc/MR22toplJ3i7SpO4eBdx+edvBlkWTdXG
ynJeEePZVuheGYPEMcfsTlVDh1Q6/2ndjxfMtTqMHsH3QVdbQzUPMVsPQeV97/q/GydlpK3de8pn
eccn42xDItffzBISnCBbPrJFrvGri3KZ6UFS5Ny4xqSLr4ahCy7UEo3RxvFvvRitw6w+zVjzuxoj
6sRuc9lLh+w+t7KdWNUPHz/B9ZFvCcN2A0JAM5HTr5WnapHTcBATptZpo2hDiXGJJSILP/kVqdrW
+zr38JbGVY2lFMb2WtSNFVrcJFhKsdqld1Boiz2dhThs3aUHkbsbaig7vtjS628FXc1MCpFGKRgE
JfVn67CHrWFjXOde1tthraZhLIwJFulE0JPgU+lfSnN0aTTjxlFzfcH5867+8/Be05hvvjClo6Ys
S0TBqv2gYrIbYcupdQXOixqI4Y1Va2NM63le+NE0NybRTOtOlw61cCVsce22QqzmuGBGdRYMhKgr
+XEYh7spLiO7aab7jyf5VpzV8WKW9cGcFeK8irCaJ8rxbr+pVF1+7XoBhOCqkq+mT+2E4IrN7CTp
Dc2qi5568hoHqqoLynOneMJxa7VdV25eVz7UxfQnkDW2yB++X25jX24tf4mGzOxmuDCE3fC7PmaH
1MWb3TaSx+pYP6QXm4eks6N8E3f1zvoS0kOzbCzixdIXoif7cKfDTFI8LSH7s1kSOxsPaBK2JvTK
04n+fpwhOspcS8k+LVWHhdM0iw+C17gWOZ7Iut9sgVgfRV8/sjfxVtfGuFSkbgy10h6fF3wfTXZO
5Y4ObtiH5ei7Jdo+uzahfeeCBaXyBKWXTa0cISNgA7O6Z4UGn9b/9fHkP7tHGm9CrN4YZMA2Hpb8
3eCMNEwh5Yi//mEpyy4doJOA8/Q/0NtvjWz10fVTplfoC1gTy+ZOto6oUTcuw2c/a0vGZU6G3MKG
/H5qjDWdUVrATtwNiSdZFEoHMB3C8b95fm/CrGYE9fncqJcN33ypviWX6W5h10fOfBEclyuRVNn5
frMj5OzTexN0lVUAyt5wvV1W3+vBQ7Db2QlQOZBotn7bHAuFmH+Vbf5HK6mtx7naJgdscEpzeZxN
ad0HCg1mifYtqJL/Zhd7M7LVXtmauk82eXmcuuFpA2XKEg8zlJlisZ/GxN54e2c3zb/DrXNNPrpd
zEsJp79gPV38Fh3VmT4V1/pdeBs5dJ3iHTjb7V44br3DjVdorFZoxhmY/XLsMBIRY02uP+VWw95W
iNWnPUu5X3RLCKupbD3YGfBaP35+WxFWX7HUmEYthzw+OanRahs3XSbvPw6xLr++bmUmR2mEHJrF
/13NiCHoFGvEgsGm6cgODvUtrm/20nLVPNNsbF2P3reL0kl/gWRfbEa2ZsgyhPW+/Sb8upRSKBhH
KtGb9TGKfhd7wzH2iqePv7cT+2cvZ3QJyIDZaC6U1vfOwRD9bMr+irh0XpG/CncVe1pBr/jXf4BJ
Oz/GvyOu1rAsiKJxNjgt1DvxIjo0pA2DvbSnc9aLPcGVttbMZW6fPtO/462WL6lLI7OqGKF4oe2A
uISuRe5G8jqaA7Z1Wkv27aNoq5XLUuehimuiqfv2qEA2HXbqLsX5buuTXpfS/5qqf49rNVWbaGqN
Nn99c4O36BKUROUSg8LVVZzyxUwMt/20Vfw6c0ejpWVJICDVhoy2+gY1f2jKSiYH1xVC72ALXLtd
nF+OWvcy9Z3ifPw5nvniOU+qwHARuZL5XQ1RicWinnwU71ZOVjntXSHeWpSX97F6X29DaKtsaiq2
VPIyK7WLBvtu07NyBeNijM2tQziR7Gv1/2ZMlAFMEiFUTddkL4xYam1KzJJET3ffV9UhNbOfHz+2
M7snXVP0a8FtMqWTRUxVOt8yB+rLmvq778o9Unn0shtuLifFBk6nb6Os16qw8bNQpN/n9Y5RPeBo
uoeYsxf2S2fu1ll/edOr14S9F/MN0iF15vW8wwiNMuBEsOWzSqA+FVcLi3WLJn12UPgF83Lopz8F
PjV5lioaSi3bvzb3izGA5YD/uSPN7S7l5I/f07nF13wbbbVn6vNYyXpBtPC41LEDvEx6Pl/fDhxg
MZumC2c+J8Rnmrk01pH1WNMKJrmapUSeeGOFlyW0HnVbGKEzI6JRHS82vljUkCxOvMc3eQG5T2mJ
yyve07200x2w/cv5dLmSjaod/aBle2PHPvPG3kdcPUNfCgLKnxT/B4oh9lL0shxp799OLpeyTSeH
kwEuxh3yUpRkCQSeqK2WpLDIyzruod7r15i9Ew3dmVd7aNrd5eaydSdbr7ercOvK62zMiaYNhIu1
n6Pxu2w+D+ZtZW7YZJ/sJa9hFh0zOlzWizWmWqEbTK3MAEwM+uLMUy7p6+pb20dgushLRQlptvMv
ezw5XcELNSwUIzxQ1BSrudKJadL0+EyBVbtMmtSV2k1p4vLy3y4b6xDryTEbeW+2hIiv9AuS/3v/
+CO162+LOGQrPbBeddexVlsj3oDBrFgKzX2p7yR0F2Tls5E9fLxkrD/h1yBswJiJ4HvKN/b++2r6
JrP8WIR6YOl2zC6i0V3170NQiMA0CsoeKoZViLSIEyyP2HRlmaa52IiVYyNX5oYsdb2gM8sWgCYf
EtRB/SR1PfSFEtDTmKFJyq/yfgYR1Vl7neKTWWuHXMwuJ0u4jurU2Ah8+gSXwEtazEJCh6vI+ydI
h10MiajPAEn97tN9GW38/dNp8O7vrxWOtRbHk1R2GXip2CUt78jzpaSUWxnR9Tnz9fkhjwMPymal
rpXzmS4l1VQnlPqBrGZHlMW9YOtN5MY58B9z/ob7RE6foqz+Lmmou9KmarTlrqz2fjLNqhMMkP0F
maZCMzEtz2zCpSWsVvZRJls7qJ8vaUeyy0k6XTvANPQHOxGa36Ix3bRN84Nn4MCh1tyoobWKfurA
FoJycNJgspyxrxQnqnrZLec895Ie4/GhkYtnczStn+qktwviiWklSqQKrd7i/u3XT7IUqntRbwLH
qMpqFyQd3WeK1F+JbS+4g8Vtr4xSaetJniwR2EYAOnylrOLvuvpsM60u4rZvUa9VX83+vrK+J9WX
j7+oM1PiXYhlSr7ZFMsMTrg2ESKpfjXaXd9/1/2NWXdmVjMA5vNyjUOEufpoVSOJaRhFwagOYn+L
Sq45ytqUbZ35zsw6loSFrA2I+dQINy2rvqDni/X0yF3RxkDhaOx5zfut895JTpn5TSLyFQ/LcE4w
uymVSwGb1QKl38LEBwY20uW3XyiE8BZ0DEzyvWZe/YND2emWi/WyhLER2WzztBLLoSwIrCDPXs+1
0SF4ED0aA9jpTVeZsKhQnOYx9KR8415wIm9ZvmiDiAwa3eYJE8TCfUzux9ebSI36QFdHtxobmZwN
2drSSQaLnlIaDGjEjwQ9SB2IDOqnudPgf+FoVW+962Xiv987UV8pyHqpTQOkXgtAJvqnjH4ySGPS
kSHYOfRr3zU4Di+Sxu2U37nxv4u32qupYzZRthRtlyN+fguajHOjuos5CBcb3/yZUxyUTdb+heyt
nbpCTqHRWJhqZpx3Bg8BqRtre87eyIvrPZcMLbaFDUuJ5QNcP803Edf3zKwwekunbgoK4EGMf9Zi
f5xZoJUYvkFQ7z5ecM6NT1YgsmvYJILuWO8OMg0ZbRYxl5bxhU63DzyTJFbtVcd+311upWtfj/Wr
0b2Lt1rhJjCNZqsBB9Bu66P1JX1sv6tfAcGBeqjczhXd2Cs/oXnTDbu+X8Royk+0wv+Pg16W4TfL
bJ+rTOiYQdfuvJu83KU9bldftnZxDC/L661Bn13VdYRoS+GdibQ6vmb41NbjFJY09z6Hw74sFdtS
N3aOk9vNsgzCuv9PkNVHEbR1XWhWXaDC0ujSfL2QNq7+vFSAhM3bzdkhQTnDJ4dliKbD909wVIdh
Nnt8CwIF41iV3spBOarT48aLWn70arbQufOfMOuWJE6YbeXXi8EfLwp3oxzc0uJ1IvxWD//+1vv6
CN9EW70nmMyzqbXsvsY07mNFPShzslH9Ob9bmQs6HXtbmCurB9co8dxbIBK4ZwSz44PMze6ji/4y
vQwyqjODS1N7ZXeHrevhuQ8d8QKIeFjt7JNLT8jbOT9pcaYqQh7zoU986JGHsbKIMykZTnUnHvr+
ejPveG6SvA25+szMpixjYBRgBo6DJ3roecoL01XthXUYJ67Mtw7o5L843wAYR9kqGVwV1/eeYpgi
aWyL2FbohDelqyz5+vGkPHOAIiNikhZZEv8wHt4/yDgFflkmY2yLsFMCcN7lliZ8mQOrWf8uwupV
JWPTmu1I9iU91sclWzbsOKT96z7KpWjxLs7q/YhVSXNZz0iGC4y93OTQX4HU1HbSIdoLL8ET5gE9
Ar6tzPBJ6WQddzlXvVl+ZzVt5Gl5gh3E0Mf8WO5oi3YqxS4Nu/ixpEh8W7aXxb/yqkP+azObtnzI
Hz3g1RlYCdI5ppmebPHjH6lo6CoPS6Y/u90a7Na7XLLKb8a6eIbIaUmooPgcAAFW5s9Z/8WcHmdR
fAWJCL3vfjxBz60x797rao0xwjYthWX+LJqOvreLyKEt15vJQO07NwHLpNsAJur9FsvqzIGYTDWO
3TDAFp+X1XPtrTCNhQoIhBEhCU0vjTlwdbrq29uPR3jmiIRF92JLT+pVOWl9VABSJyDlqe8VN0Ya
/u5Sg16GG8H8HMrm/uNYZz73d7FW+2pdosQCvoVDjzlAHfraDVumnydPbbF3JLEBvh6p+kmeIQrV
MpzFOLe5m12PvnSnIz0UlPxzMM9bx9mTDfU1lq4jmuMKAdPs/XQ0aisO0gCyb+0uQMHUtQpOe6Mz
e0Apv0OE+fjhne46q3ir6d+1szYPf+ItWV50Pk7+HWqGo9KSqt0px4/jnUwMwi3mQku1hFrlumQi
ZvpQmQaP0kphY4D926Wt+C22ootJ1A6p0nz6ON7pUrYKuFrKirmNlEYjYOsCleJ5+tbn9sscOz1W
CAiwlxuv8AQtGdYRbnqY9XyStnydTmbo8hs0S+UYL0p4bKw2JKPNfCtSuDC0QM6FZpcW3z4e5dm3
uAhycXeg0ffktGcIYjuEUZhzwZNfBVQStVH5blkxF3zi1sHhzIC4zkuEWnqLcY99P0kBjftNndJA
UKA+7iBFzdPGR316Wqa7Rl3yBoiXLFofV1tfiO+X0ac5puGqV7IBLdDSCa41Z8vCDb2tXeBsPMxy
LLyD/w9n17UcN5Jlvwix8CZiYx5gClUselIkpReEJLZgM4E0QAL4+j2p2d0RURWs6XlrdauZRJpr
zz0H34N64sdPsmnt9awFAeK0C6EbAVusSVLLe7w7kBVcKjCfoKdAfo8y1b+W0zv8h9fpm8by6xLL
8TcQ0lIbolRtRvIpqXwQ5cUjWBIkGkcXHesZ8/Jh3c22tphoChj9v890UoZceb4iB3XQScjFz7y0
3Ob1+XMNxYICmH0JAgit3AYY9Z6iHABehv1ykcP7pKa12dWN8VRNqAyzxteBPfnZwVL1wd3NN6ik
Jhce3EnUsFlpYzZpM8/ObOLDgrsAhN3Ljt1qClGwyyVgKE/753C/dqC3yRwMUF0mZd2Ig0IUa7P+
JoKwg1LaE1TuUWEBuDpxf2Fzc7219IUdyNfauFneqv0aopfFgVa/eLD6OXwI0EDlCQpRlO4wVQce
jE0mVqI/YpJoxfM8yEPo37LcB5xxzro9GKfATTnkF7uDl5bUd+2PJ9NCPXHpSxRaVAKxhTodb6Z9
lGnK6v6uBL3oRUaRM24flRC0BwGgRDV5OxwcjmTx1gbfOKunqMiVAwkG/9CHXy/cJf3mtnsJAxcF
WAUTf9vqQwfZ47DRHbvmUO+91/6GJAo0rDG0IxKZtG0C1sXsUsdOX9DPFt3s5mwFPpG+SzFX4Zdx
OR3acE6L6latTwLAsjb42zVI3Jg/v3JjYCE3sYq68+jvbmtxBVGJJMqqlwkCNLoueCnSPbup0DoC
iw9onTBi+PG2GHSODK4CBBqLKl864OizqDFWKJGMXfb5Af6+CJu9BE8CgCBQbNRK6huzIzpBp2kF
DMomK9SdJ6qm157yIa7bSB0wL+MeOBcRst2gX9JpJOxrP4KpC1EyOArn3kChcoJ6wqqsezBn+ySp
JgZmTEjVqHh1vTXpnQWsbNFXPRAyekzdNTyEukfBltG6acgKWtUxnAvQp/bC2Xt0nWmyeO18W7no
yxUD+uqgjLHunLAGEwIXtIYKz4h5HSb5ofZs8KH3I1pEqxlCcKN1vGlXI2TpQHxIkGEWPX+I6tC/
kqqod6ZqMDRXOhgV4COrs6IOSbdbjJVkETSk3uzWgy7yYIoLseOWOAtGTw+UhYigoAwI1YLtPocL
KZnRawvwT8gxstIgpj+sB/swJ1GuoR3LK9gHy9cLJ3zyWD4uvLH2zdSLigVYeKZ3NLiqwy+edaEq
cua+Oppk+J8cxieiaI5lWEIRiGI5mrkXBbWy+1Y3F0zNmbgNzRAUBDGZ56L2on+JP0zoWJoM1Bjw
WhGoSjmIAp8/3yd9ANuH8OfP37h7Dl7DyAF+OqYRiARLG1iAe8N4Mif4CPDdfL6YdnGni4HABJ0d
aCqbmxduTvZYSktpFwi52zw8tIdqj5r/hVt39mDg67SSoo80cLNnLavFXFPsGSsf1u6t4AcfqcPn
n/IbYHXyLXCkGo2Hk9lCNwldbdrY+JbuoJGqmv4c8KsrfvOfxLkg/PvXSpsjgsRfG1QuPgdqHOVt
kY+5XmwBEQACXbA+Zp9/2dkb98dy2ycL4uqh13FS6XjrjQIJclKp1bmwyinoRdtePSqF+r2eetiE
I0OIYm6jCyoQ8APv/xUrweg+7RdUNBMr4Sg1xpe/7cwFBJ4R2q7Ig5DN+hsXKoEoEh3EDBFtrtci
b3NyrcPa5oKExbnkDkEI6tHAl4Fez9/sYVTPTRVJrKMg5lYCZQsoW2a/y8zdkR29sS/expPqmwWy
dpDD6y50GJ6UwFve+8Iff38YJAYeIAsUzwlQjlC5v6STe+Z1aeikTruQF5/Uav3FkazuXPxwe3Ru
F+7zH1NkmK9WY7S7z6/imRQPcYCtKZF0O+2EKd4NmdMtJOhxXphXwQRkXKTgoT7YKSikL8fIp500
8BUi5wfhInjGkMNuLmVQEGeovABKRujcuUkL/jt6lFCTDg/rw+jEfC+7eEm1LkX5BOKB2sr6C47r
tNIIiwL6TU2Pj+mqk4dRUV8VjguuUpZBMGzM6/2Ky+Pl5Lm5pY+/NXaSy433c5/+YdnN0wha7vSB
g2V11cWB3I13z9PqPoLsSplrYp82aa/5d3KARh3Uly+pvpxJjz5+9tY3uKA8QEMFNCB5ue+uV+CA
Y2ePzv8rREiyUhym7ySl+XyPrd+ph88v2umdxuJotptI7/3wxJj3Qi0BkF0sJv1t0R49/xlUspc8
xukb/bjIxo6vXS+Csmx10oDUBGA4K1fXNkaTL1d7zjwccCNZLijzULcD5Zs2hH+EDU1YjfZi1Ay1
EWvnpH2+jjsoSqJ2Vl3VInEuRBGndlVTMQFQiHAI3n1bXXKnbrWaGkBJfXj/110xL3ZXTjOgj8to
1/XHV3lgBJ/5gISEu+XdVLb7oQB0DbNKr7MwnwKFGnzTqr9vzPFtcFSgvHKRMmwr8IZjLE1B/QF7
CVOeWK+gSWApxDhhB/iX4ja4sJlnvMfHBTexqyV7yVwDFtbF48emzk/VDjUfuEVQnMLw0fxSJ1Nf
vY/BjF4xhDMOEGqe3P9AmYzB4CP9+cVtZF1J6F1b7BJV2blbCW0fwFkcaPVa4Lv4eH6FV/e0GPBz
daVcD02sGNHoYg1iai8z1miLtfkoD8qIQK4Db615aD+uZoSQuXZdlDy9OyRewU7XB+UVyD4xNrej
uf/3IxoE6GC6BZMu1JuA4fy4Xk/HlQ4MBZ4huisyN9ct4QCqUeiuW/azrg5eLnicMVwf1ty8CJBJ
1GAHxsE501/K/Is0O09cmi07k8ThbUcQmQ4AHIAT3kQz0KJgDGn0ACbumP3SzJHOTpvmQMTQwdT1
3fGgKRa6L4WZfG6Y9e+/PUNQc2BR3f1CL+fjnpY1kT1m25rYAlfx3mVUQjUCOhufr3JmF6FwDWpF
ZFl4Blu3b1trZ1ULgMp1v8TWJFOvuvIvOfYzn/JhkY2DVcscEulgEdYdLMzR9Y11ycPog/i4W7p/
jkxbkzqDPGizW/Ps0mCxUKYQmQiRcEN5FkPgkI7IwIOegKYb6JyYJ/8GQfbpDqIKjYuvvQ4abtuX
DYIAZZIe6oduHr2Bvh2UB9WTn+puBlRf99YM9Yx/I1c5v6xr4bVhMACcKh+vh4QH7M0GiEgKPY0a
irNPU32pCnZuU38Po2BwA1H2du68hK/xR8b1fD0UECGgqfIKGhW4/yA8zyBkCoEa9j5c9XdQgPoP
kj9sLCZ9oMqmk5ZtI8oTUS+kBQjSClIxnUlMe3CdP6wZRJkv1shP3fjHxTbWBImM51FAcjF/ww8i
l0fNaGjvL2WYp2BD3bPAOBGo/jR+ZmtQZN8WpNX3lCPWXNMqKa860CNA8vciGc2ZPP3jWhtnuvjK
KCE93MSLHaJDD4qfpo+J+upCNsiT0LtrdjywIWPqXDAqZ7ydXjnUCQw6wyfY5qAAJGkNAKJ1cwrA
rqYujsDQtibylud/l9oEdUxoy3mIYvH6MQW/OboJpxZ4NvBw2Na3we2/0O4SPeRp9AV6GGj04XPs
SBf1Pj62cKArZGYsFEF9E3LZ/K1j87EoaaIWFL8VK459fyn2OvPAP6y5sWghMY22HQG+02T/Xh3b
HYaMyqsWYEr+osAHBqTwciyyv+sPNEU4aKABRMbk45YCVy4dUu0OSDyMJybdaKRyYPtofPx8lVOH
8HGVzX4WqIV5bTX1ENFe9r4tUs8t7z9f4tz2gSgVzPiaG8HeOjahxmgo2wICYjz8QiF2wguSgQLr
0hznmWoOCMFQ4LXsQItXbmNkiHpLv/d8CHaiRFXuSQZwxu/IRyO2FULWhSSQxblwTuee2IdlN4+7
q4Q9DzauR4Mqi3zSHWfN0DE8mmiNsv3nm3nuvIIQHCuQYtBCjhtnM1rC8sSMkd8eATKFnom6cCHO
BP7gN9czYKiqAEeyRYD2oEU1uYXPsR/WnXXN0HCBatRu+F4mQ/JvtERPw36sB1wuUjZUvoBh/Pii
/VpQ6IfhRYssumNiRyBuCnVKjiZs8XNmyWgjXpCIFy41I8/cSxRYNGsWqmRwrputDFXJrG60UdcZ
r5dWImurAFT7D26HgzlL7CjCA6A09W/xR7ooHEfOthp7VOHktY7/NYVgc6vlmdHfvbSaNkWb4Asy
Ggj8UUPA2W2NhscmuvLwdwhU7tus+6llPnXS1n8NXy8Da89s4YflNtZjtNeS1T68C9Sr0hl8m02f
atGVz+/8pVU29hdNiVa6EquY3VMbvfTttUMv3PozbgU33nb1zAcGdbZBK+lAJFS5BiSLTKBSmkey
PqxOiL7tjfJuVvHjb38Qis0mnLIeeoQ05Mc7AXc8cFPiyvfGazC/h84vu/r6+RJnXtWHJTYns/Tt
Kqy6RDItMR44teob6pjp7EKjFNpQn691xiahyxFgKBYoIrxlfX5/XHEA7oVjUeh6obiUWP3eDmTy
+QrnbKyH2RjNLg7epRNiuKKu0Ha28IqCJxQFAWT138uDAq0tz6P0Eqz/3Pf8sdh2UAOSVU4IOgNY
wAYaCO5+cC5q+ZyW4UCk/6/v8TY3YGjcKSxtLCFTiOkdtJEtrj2UIOTl1s2ltTZXwRj0EK4OqOk1
9PKuMJKY/ERr+J7sLsV/Z+BJHz9r81Jla7FR+vgs88raaYF2o32AciY6Djy3oJt2Uz2Et5dGXc6Y
hz/30t+UNA1kfHhPCGFE8NqWNrh3u4S17cXEVu/TxrbCP4FNQXNRoK+y8RdBR0slUBeLycuMQNqK
19c6L578HaiOny7mXGcv4R+rbaIKFFRsTrXfgExetkAlDrSZUNo0YmhE6jLO797Df3Yv/1h1UxyL
xGwNbQT/Ed74V2NOboBuvGEAedW7S+NQZ940aAK0ikQIIQmgLTaXZW69BbqcPTxj0r9M16DZubJh
qtCQxxQB/GP+t20I1sO0F/S2dT60TfhMPpnGIIGE+Cd3W5cqdQjTCSzG/W5S+4vMxaeoso/rbU7Q
Jkwuvovvi56QM4NCyD+Mu+H238D76536eDP1SqiKoQRhmidFP2iytczzob4jIYVtZh3wZFCGBBAI
TBy5Ol7i0zm9mlgOzfNAqxjh3DYPAXQLDS/6DvZ+uuItSyKkDZ+f1aUVNlunplFYdoGjKjvgC/0y
M5m84LR+09yebBooBzDiCYmRk3YBwVAVmQNc9fXniDq6iEWO2wAlte6W/cRFRBn/VreZGPR+IWT0
/fMvPPXP2MM/Vtc78IfPJGHh+p2DL2Qe2EWgwtzU0MwboqSWF0oA51dCCRrVKU0Hs3E1LR3rqA9w
WmwMEXuO5nLbgz85c5ux3wdLH13y1WcO73cYAAIVPdy/rVWFRUG7KkS4tnCMjdpZ8IODAzeGGKYf
V3txV6cYHrhUoz1nTT6suvECnmlETiFwnP/kr5j3FtoUuzH1MQM17q33z4/vTDkaoxDgyoCyiiY0
3jJXdGMhILYLsWko1c47ePAHePB35aDjvWKKVPO32K977355vLDwmbeOKrSeMcNoJ577JthaA8a8
FhTO8Av17ZxOz12q6axQJMstMHNfRP6iW3dqXfDM4fl85NYAemztNGhEoevo/SRdCeWwpjEpeXbq
wVpvp8EsX8EM2Jn7iHTd46RaT8bKXKEsrcvpdc7U0CkISVfO+uBVK1CvQztNOwqXjbRu7Zizs4GA
eywsVlSQ+nAJeG8oqJsTRPzgp25mLuvEnkUNfU5vqo9VP5M7BGQUEL2KKe4co5CoJXc5hTqlWqVh
HKvKNF8dTC/jJETRjNDUHBcjiyyrvQ4q6t45xQwxaV4YANsOJkmLsWr2ZcujKGe0hs+dB9HeEzNa
jx2BqrDfLHBLfC6ffEN8bwIL9GgIRzEMvmpA3ILstBy8uJ4pTetunZLCgpC2H3aQ9pldCEDbygVN
h/+TWUv1Vvhls8SToznmAM4fSMLEoMq7YSqdvejmCKUSNOUdaJHOIC6TX4KRV17O+4F5qemN5hBH
s2GUOznIKEyU7G3MgkYKsLuuKrt7q0e5GOwgFbmKhE2gu6oBmyn+2mCkfBIL2bHBC8t8cVf+ag7G
RNLRLEq5I8Xg3c2ThEkSNGz4rm+lUd+0lEMtF7PZQ3CL6RznK5NgJgebJgCm1gpN4LotHpDmil84
J/GIEnkpobIY0TJWXLUpkATDg7u65jVV83vArDFWsiXQf7WrOAxn64pihzK2hsuuqBVUuvmtWDHc
BG4rf9dYDSoQUyTuSmeG4Kql74YFysmp+AqmtbyIhmej9vANHaR+7HK5czA0nxCAOFPulUNqCa/O
XHt+7BdWsXihcwk1ekzPi36FdqtPfWomhjV3u8ab2JLhzrhQbJn9RPacfvNm2hwm5RlxI+2rodBi
pTYTiWDUjU0ZJWG4HmwOYIgcwAErXnq/SLzJ/YtoinjDpr9EZE6pCfXjmA8RCInMCsPlnYQ2NlXD
zpHyppCzccS6Tt4IgBtqJ0PBbFeIOicV6Md6ET6YUz+mTTe/kq7gj2PgltgGEBL6dl1elV0x51Xp
70vP/Nk60XdXSlDUA7MfV9ZwCEFxMgViF47FXYnWgSKwxYN9aJfyUS9KDPuq48bBI8EADeRRHjDg
+hgNA0ipPGLFdtXa31Y/DEmC0hQYQSCek+IYE7u1ciuCBLsz+MsNUM9N6nAwhA+V2+4ABrLfGBTm
xwIGcaTf+rXYmVED5Uo+3psjS0nkQ8S7v14CihJdgZRE1lf2HBws0u7RJNv7XpGS0ueQgGlu+FTd
rO2KE2uw84iP7YNvGTwJa3NJ2l78GCMaohbb7RUPnjiZ8XsQ9LciujhZEaona5r9fWCNT90Afp6u
ggmZRyagHg314WIZ78PA4sngBmsWGEY+LEsuyiL3nenFL2keGav9qgSku+d2mq+7xvWzkNRfimb9
BhWvPYTtxsNgjyJna3s3DIaTuNLN6ipMKq99BXT3R+9Oj8CbpbVZoY0ePXXtfD2WRRpCj9fri5vZ
wvCW0QWJDSHkZnTfTQMI3Qp0THRKlVMA3ud6P6x1PigW3QuTu5ntGCrunY4nbBBjTNfpCuyRbQzT
+lhRC/+A5gKbzCdiyZgWMltpBzizbbziniL0qOe7qqZdwiVmJF3/zaZGXtvDPR/mPUSV81UGaNdx
USQVacLbmbMoKxf7ZXXsnW82/c1o2JAiLC3Qp1dVebCYNHLmNzkn/uvk08fZrejepZin5WHDHiFJ
DALGvuqzwVFvnQGNDTZ30FquwiBe0JjPROEVR0Ogzg4xhGNPKzPxYeIz4oSHkc175s1PEzGAcH/v
uWWgSKPV7qPEd1Df9bsuG2E5LXQ99iCWAXoq6L8Z3pT3fv9trtjeWttHkHDsO1K+hUObMbnmYWPj
lVjtFRj1jo1B3cRfTYGtW9BYkOaV27tjPIDtJkaimawhrr6heSSj9Xb1gu8BgaluMI/Jp5sKw+a7
ukfVjQ+viwvIRLm+cpOJzCnL6s5pAdyoVk/rD7jRbu1MnrXUfF5bRLoNG4Yrkzg4JBciUYYVZSYo
rVsZ3Zg10KOFMB+nBQWJIjguIf0ufPRaoPv2vjT93ujdg1uQozdZbwJMXhCuMI5kKV/AuJwXYX3t
svl2qF1Y9S66C1vjrRwc+MMAxCJ8uQ1Ie6Qz+0J88623ompneHTXMjx0e3LAhigXGJBBenckooAo
YQCbGgXU240KUtcEjCjDDJTDUhGqf9zj2prXPivvWRDkbl2ZjzUGV8esCafviJrKhw5bwrM5IFVz
06hewRW2NmgDxRKlAzBYKSdQy4roBPdRRpiTKT2aGI2J8Lwpf4xdS3NJbPMF5qx0QDm/VNZVE3r8
JZxkAST0WFp33OjqPIB6d1rZQNF7dHHTRnTLTnCoBpGGWknVCHW7ULnkNhUFhOP6oK7ygnNcPHPq
ErdvugRMpXXuEhImlg9G+JC7fTYu1oqqTTjMXy2jhUC4qVrIq4+0/O6gkJwqaS2ZG/wWR0ehr9V6
BmQIxlviiOYLKFys1DU7kgVSmQdi+5CEZ8WrZY4FizuHs2Tlao5HQjDqW3Vdc6xL2OaZOe/jslAQ
JpS+VWd+w6KUGGv9bY0i4xWls65La2dkXxZSoDtMxqWOZxLYt/XISsi/Fk6dBDOqCLQ0CNpYPk4h
riEjt2IQgCIgUbXh5MZaah1zp0gpC8GNIsol52XbZlNBeNJwWdxFkRjfW9nw96JGQJgMy8ofa1iS
ZysSfu76ci6Snow1lIPdgZY7ZHKIDc2gnYe4DxYiE1uuNUid1rBNlI1YgaOrExtt+JNWYogVFNnD
AIzglhW8j54j0bwH0XSnrGuwQB5KQ9xOS+jGg78+9m10H644qWEIfpLaz4feVrtuia7q1XShTh56
cdQEP+yu9OOug1p936hbxvludsRzIGeVjQbyBZAxzkcy+u5zuZbugRlGkQUsknWMCZzJicsG1HuI
yq2ncAm73HGjZ8QQ2BryXnjjwZPO3jUovVaRwYATWZ0jhNeHOQHeLim9Pp9o+Vi7YW7S9dAIL69l
kY0tTMEw7Kgw4slF54NNBwx5Q71+Gp6nav01WrB/pRpzd1B1QloF1eDZHHNfcutBeC5Ub5bAzOA1
6FU1S5BtrTN/Ap3fkptes+CHV0OK4u3zSoLvhh+otK6jInHDWZOEqSabnclLI4/PV8E6vlgLzCGi
4Hy0yzeXqzomLjMPgzl+LYxprxrsk6RtUhD50DjDbQMPGM0wr52Rm7Iys5FFY5+QtXlFITWLWvrN
0tggLuy7eimLGEQqAiafi30wtYDzmMtdaQXFIertFj7Xm2JzsvaFooiMgpvG8EVMms5IjEo8+PAg
cTD1HIw5lZ0QKo6LVPuuotDXA5lCxFK42ruWdrvS6fJlKDlITMbdystsVjIZIWMS141/ExUa7A22
OSt8AYz4Z1kMf7Wl+40jmGKjcWc5fEr9sRkz2hYiJ6q4t/v+exX1927dgjnQAN5DwDCnaun8DLXB
MYaU+ZDOjoXX1bl0ZxUsb33PBxv2aMSFNU/X3dCHN5ZjYF6aYESnr4YbOocI5xtexcqDYNGMGH40
93Y/5BMqtiqIMt5A6Guqux+Wy+SxWBqZRIVZZ4sd0C8wZEVeeGiB231GiXWs2zrlYOY92pKPT7WL
2deul3jYPSqzQ0wVffDbovheeh5MfCjvexLqjjaUnUp0FKXdhXEzl2rfLPOMhnoTjSRpZF93SVWp
OR18k+MhdE7lZpSG/ogIQjYvLevuhznIW/G+cnYVSWTE4GyPLLqHiFWCyd+jr9iV4usv2pR6hEnm
vHEFkIXK2tmEePnod0hymvZ2nqm9A8ogFcb4GNS+c3Ss5ZcTLokKVpGYHj+EUB+sR9R5O3Psv1mj
MI6NWWDAl1hrZivFd1GxHgLl12jueXVquet8OxPxTmcz2JFRRHFtryseJlK0VSxvyzqSKJ6nwMDY
Uy3QMvGqaUGRlzTB9L1DY9k8wvY1a45Y1d+bPjZhaRZtowSCKqAR5h6URlWA2Ao+0/yB6LX/yiIa
zGkzeEVSqIKAu0f48w6e3Bqw5crbm4VYbtbKk9ek4QiuJ8vPynmed0R5vIxxwj74/YIJfKqgPCcT
IvTCrZCyjPZBmkg0/WlovjMZNXmnhiJ3TVpMcWeE418iGNjLahKyJs3SFd+dgQZNMloG0CdG4XdN
Uo+NhfcyluHBcAsjY0M1ZUgyQXI++H7eMw+D7WbRPaEs4BygA7fGtYBQCUoEYVJ77uIgMVBLBLGI
aXkwgcqoY4PUCHmkbMwyccWk6oyYy3A/z9YCIMOqumdUg/mhq5jjxZ1w1EtohNWRmKK5awK3e+sg
+nvjhhw4DnOiuwgAtTvhUeOvnjDMcHJFpiDxbAzjBZXTp2hqlZh+WUL5GJpzGAdyBN9iY0j+ZbEd
RRCPS/tbUIKyJgZKcVSpL935u1nVBoc37DE0Bcz38MWwRfNaNnNxvfTBHHNruO8NVu5Cb0GmK8SX
MKjdYxSQ+WbEdDkkyrq5OxhIULMG5DtrYtFIgOpELfKIUNh8d3gf5n5dTXbsiNm+Gs0ZqK2qA1/s
KKrbum3xzsAzn5ZOax2513m7cJnqG5uBdnoRAUiHadV+4Sqy96SkSBlmTmr4LTz/kSOt8EkVHoep
HgeAwcJm75s9gCjjhDkFFE6r60lNIIwCA+MuagqRDN1ku7ETKPbLbv1wuDLcstsFtJ+uMZek3CNI
PpFrkLo0HiG3174E/WDzmAaTBy4oWQZB3PGQvI7uYj22PUTE4iiQGAFVPpKMHQoCMMqV2RVL0mM+
5JsAh14XWz1oIFHc8BHPVG5f3ZQMLifxezXYaaHbhYqDYpur4t11EBIUAgzfbt2Lm7Gpiy+eYtBg
i5bW3BFfsO/cC5ejmKo584MGIQs1V/luI915nqaqexlkXU+JiWx5r/oQDMClj4LcMkbztXA680ZM
bp0OcoEdRDJkKRQAoiVGBLgk5dBCpTVS5m1UGMV+6SJjLwWzxxgxzIQuarWy6zqwoqTpCAIzqViV
Cqnao6v6em84tnPjla0FkgY9KBr0+BdQrgvKH24RGHvktbABs6/aa5wvolAwAd1aw9pnzOxA1s5C
+ewPTXHHgmV47vFIf44MPYl5sox7127Gq0K26NlVAlPhXg+Bu7pW+QQLdBUFY/UW+TWkfwvPQysK
kec174b6bhFL68WNI/h1iynio2Mb5t00S2nGVjX0pYaQgNBvcJfXjiqOepwwMCRU8/7rOE9OWrRV
ZcVmBHOJgljgfWvXJrzueWnioLXgkwJ94tOMsMxOwG0nG8R1SIPLxgqSflQvg9m0OxUK+VePC3cc
B9dliWUu5k0dSYG6O5nFz8Zew6M7Y1Yg8eZg/AZzwF5GPOA7Tt0BCJqWsSornMGAlFstxB5hspna
Cv9JOg4iFErCezD5qW+9cM1D6UOAE8bNSqGxCivb1c3wdaX9/GzQgPxso37Yzy3Yq2IGaew1Rhy3
vE1lEf41OO2ERMHqnkcxqi9y6Oa7lhQ1IhfeqTr13cWjR13bhjdj6BgYKHJDLaRhz1Xj0jlBAbQ5
emjKy2sw8pIXiOmotzocoQJTsg7iNg2kxX0YNTxt5Y/36JMGeRh0AnqO3VDlPeo2MHBeO97Yg6z2
Jg/7NzCeIkyMvOKeI4AOkDlSlG6MoMnqoCkwjGlWV3ZvdpkX0eEB4kTTTVtY7tfVCapHz+jol74V
rpUsRb9GcHdh+F4XLWTNQMiLOLxGhB3b1OHXDVuiMenQdRG3xuiOeTQ7za0dWaCAM9qmVjiDtskW
tXAjd6kSt7TGeEc8mYpnJhSRTNToZvBQCAYoiJrksK8gsvjLw9TxTzIh/4eqo8la1BjhgZKqZSN8
MAPtb7yurkpI2TjPRW+tMsGthagoRv5Mum/c0oC1HcMe3qYwAjQRpM3852GdEFkh1G/qQ90ymrtQ
H8EhRZBzs0Fy28MNNtxooeg2mEF575Q4oifDchsUSgCR4f5VV2JM4NofOLHvWkh+URUPcPmVTFFi
t5udM1g1nFY4gBGPoY7HbOupk3jjLO8kDYI0khZm0A7KQUj86/Mq/2lLGxMsf5Tct92hxe9DRlDk
p+Jt7H4y9700LgBEziwBxW6w3oLuDKje7bRM6Dq9HZUWuFj4D9NCYFHHTrn725+Bnx75IECCJzxh
mxfU9YqiAdcLwKLxOOHYUfp1ykvg6DMdLgx1u8BToCeJIdVN03qokDQ4FuYONZkgMGtpm80/olvj
BXWUbMA0LOLEBPPsn3/cmRZQCOSEaYUYv8UY/3YHeeXak12UJDbzEvrr6wFM8DIOUz2dxhM9VdyC
JCg4GBd29UyrK9REsWjHAFUWYRjoY++w7UrlzDVYE11MMMsnECJAiGlNqj3oYPZ/Ww9BA9v1HKIN
vg49C7hpOLVOWFgT7BTw2Br24JgxSXRvGcnTrq7iS3PT+rA+tmVBSI1BGagfarISa9NtamXgFj4j
NG4JCX5hXkEcAqbW3LMM9VSFqLF7bevc1o5Hr8oRZcQLp3ravfy4/ubpgYhJmpBWxqw7uhQZeZT3
mDtM3dQDB266vvh78D5dIIY9/8lA7EEsAeMfW9BeYQiznwpwTenzHEHHonbVXl4kVNbX4nRn/7WM
7vP90XK2nWmB2cIynGAgbyiPhUduwh5UYTNDxbJ/+nwnzy6HWR0ouKMHbG9vaTMZdmksmLMaoRBj
Gc9zaaWCXfnDA1nc5PO1To0ZDk1jVYFGgH5BuL2jhmfSkXGKbCzcgbTintIi87tLIzpn78Yfy2hD
9McOOqsjx67EMl50NwrMATs/Pv+OUxgiMLDoj4EDGlxSJwazY0s9LiuOaPDHfEKu2Jpwhb4v05p4
143VXdXz/+ID/uuD0pr4x3/jzz/7YUEFo5KbP/7jpv7Je9H/kv+t/7f//2sf/6d/3A1/0SfJ//pL
3nwftn/zf0g7j+XIlSRdv8pY79EGLRa9QSIlta6qDYynBLTWePr5wDp3DhOZlpi6s2mbHnbRGYEI
jwj3Xxz9Q37/3/Gd9/r96L+s0zqoh4fmJ0Xgn1UT1x9BvJ/Z9L/83/7wv35+/JbnIf/5n399z5q0
nn6bB3PvX3//aP/jP//Co/HT9E+//+8f3r4n/Lvn93R8TwOAG79/2//8k5/vVf2ff6niv1WwoBDZ
ER/n/5jScPdz+ols/XtCbqIvhuovMOypY87zpvb/8y9B/DeK/BxBeGCq/EsIjSySKms+fihJ/wby
gWcDhkYgaPgl//p/o7//vVN/fxhm4+///l9pk9xn6ERU/EHmMcIIi3e01DgBYFtIyL7DZTlej2mv
e1rHw8g2s3IM90IR6/Emz7Wi2rVJV6pvuhHUaKXTmFLttNat2lHbzHgVjKGpHQsmMOo2sab2P0aa
+OXGK/uUAqjYN8KbSvtbWPtWEXSOOyCH92S1RpJ/c4vIy3dWn436/VC2I63mtlBrd5Nahav9cse2
bleFJiZ5RZWnNHg1u6Xx12hYQnYtpkZh2pQcAsrOgjXWExalh9xkYzZJ33DwsqS/LdrSHezEV1PL
LhUqHm+pYMnc6zupzrdNWdZvmq7lz3kOLPQQRakMldJXg9vYoEiyj9Oa6gOZInwRtHE48L4jyQmu
GeNFWlW0THoJLJhteqL7VNB2nAj1XvWmSbXL5bp1kTcruebRIu0FcyP5U3U8CHqJg0hDPGegg5rE
SfkaJonySIWgewqzxP3a0++Pt6UUhCtBLLUHPy0b6qySmSR24BUZFji615f2KHRNC6sjzg8JCoPv
TaGqP8xBF+5FI/MbTMd5Hts1Ul2bWPfxeZe5168STUGgcqj7ZGskONJLuuA5UWpmjuKl5pWCf4Zp
iz68vqzzeCWnle6orlo+e/kobWj1W7QTJCt4F2OpeoSrERZPmVXVfxVFGrU23V2kdXvM3x096/vX
zg+pUhTC+D3RjOY66Mp8Jw5dkThdaU3XnLiKv3E5EZJVn7qitDG8RokoTQjNvREJCYKIZQlcpKXe
o66CVFf/il1LvFVSLXfxck/R8g9KN7grxCD/RZ0zpQzqyyIael2fo29gdNVg91WITYflRcO9Ig7q
oe/CKFulem/QutPD96GwhLuyM/wvShT7FLYKQ0nWed53B4lh3hu97zWrVhDbg0rtMbRbOUj3qV7z
HC06JIviOOk9p8i69N5tw3RVINy1DhtL2qSG3+7yVhpb29d767Hwh3CfJvmwNyAgYesi5ttEavy9
KHbeV23UpZVrVspG6HJz2yDrdMszrTvkvLu2I89vFBwFqzlIQ0eHJwi99PvAPa6li6WnXxS5ESme
Ic5k2FVsBqg90dvvVj7sYf2Qm42Q2xX9iuuk6Cm3K6WylnXq2krct99MSWiFVRkFsr+1ZI/uWNjn
tFeaIDVsoY0qmhKmfxhdN6Pir0r5pmp7j1JTonSUjIRG0ZwGuQd/b3ATeJONUS234xgiNRFgEfJD
lFqseQI/6c2N0rbeU6AYgmRrY8C2sUtaDvGhxLWwOhimj/OIVEcWfMtK6CzUwzNv6kBFsfU6qFXj
PYtSmg4bufT64oDUhTfeUQzpO6fjRtvbIy59YOAS331Us9xUrkHh98bXNhhlcUd9rDA2Q+hR/Q5k
vceUcUx5tUqdVXSggcKo2sbU6/U1H1TsJZseaQYiwY1VyykHbXgUeKiMK7Nu2/bZ1zBP2MZVE+W3
JhXC0rbcRDbv4eAKQNRCk747HVml7f5q/QjgSFON5mvr62myLiVP/2F21GnegS4gtdom49huKinp
ae8KQVzolIikIbdFnskxYB9Z0hzc2jzP1vRY9PZWRVduMzQF98rJRs13WIli5GiBKgvrtk8s87mT
S2lvgRWwHPS2OgBeol8b9Q5kTtDQ0gu6oESSY2g9kXKEKgXGuitUzSMjDHGwacYgbTaB2NCQQKXN
N7D8BCeykuLSGF/ltoRuTBmEqt5GCHpVCLdmk2kYUJC309YYvrkp6Ttdl1ij6NHUkWmpCyLQW46r
JieN2Elco6aE6nAJpTjbYGTdmveDDEPvRZaqVN+0eR3+5ddUIwI71fQueNJdKVW2baAGFoCdWG9+
FDwu5L0XgW/5mvpmk7+LQyaYT4YxJtoeeR43ddyulYpNK/Sjv9GELAQAnXdhZxdmq+54SVilA0RA
q0vbFCQKFHETAF+Akqamj5Ifeb1tJHSAa9EsjLXnIRLx2HSFlN9QSbVMel5V5iLir3fmKi/cWNzT
K/YLwK0BHUp9RAhhNfgjLy6uufIvE6AJyB6vHrBsrTxNIS94eEZwTmfJy9AFNPuHTM+bQ+qmcvGs
j2OebUYhRDtJFVtheGmHvOk2paVpldNapQs6eFSi4I5GkGeRI0PIjZLZVSJAhrAQy62XiiAAbK2k
vO3Eo0XVvW1pJe8KZcS9cIUu/Ci+uJi8hnuu90Z8JdGtoxaMWOrIoaVqRUmhPK20hK1Sy6X5tcLh
SboCluTjDFF6TfyStXUvXcmFNwBQolmtJ7uavoT0YIaiUW/1zgrHt75s6C/YQauY8b2pB7KcO8Xo
dpq/Aq2Wsmca/HQ7WMhq4rPyaDMGjWEnFZ70pHJST/ulJyH7AqVY1UxvUy/RdCfypUl1Uoip+Epk
KnEvd1K7DjotVGmzV5ZKtSoFAqUXRQiuL8yl+iCKjW7aZDBReQApMGqrTA/HnH666qXPuFKm2Sqm
fmndZnltYjM6+oG+maYveWkSN8memyJR+g34O+82EUU3vB7acfqUbdJyUoc50gYI6+NydFWOJdgt
1aiagbacYVY/ww5X6bU1ZnFyjVnN2H/n2pBhMFbWJCUsuopkhYaOGqwawQcNYAqRz2YfM2yF/YjS
XWObbWCYB+CytDIapbWUPfmjq38KFJA7GZxU9540shNzqCjFSkyVZNy6KEjHDq5IxnDQw6p3DwNU
XGtXA5szdlEcWsZGbpPJukFpfO1bqcvc/uq8SoVrM+lVb2exlJk8yZMVqnhFqq/apqCJNdKXJ1VY
XTytbk/z33N2ivgtGF1T7kFkJNORrFgBpOWk6fWHqPKEmMWTNRGd9r57SIBzxI4uuXK0y3yKT2xO
oBq2bNIS5y7nGsouSCNrAAukJsM6quukX9Nh576HR1Rs2E1TIWkkoZMaOEnWJdbKCjkHVkoMCmRf
1YOV7foic39acr8oDfeh1vvPE5kL9XSZF9FdkjD3w0hpVkkaurwJtWBoABEjIUNvjFsMTdz7Wtsi
vaKEq6S33a/WunCMh+E6XmPRqO69ciuWvR2b6yWVq+P35smf80Er//TeBLWeCYYEuISr1KYElUlx
3P705DnziDiunf0dglcKzH4F9a45WLvUsoyaQMdSdKOdKn+pKLxb1coXloz4zgVC2ELEnQrGPUJy
x28VYRhADaCiaSuNxNlLwSoxdrLprv1k4RF9XAz4PaTPkXidHb3SQ/xi6RWCKxO8VVUroLtewjT4
s0LR32F46vEAQz7uhFnPW8nM8zZqPrSqisfyyYdYVX3p1+SNdfdXul0i55xbDaxPHnuALKHYz157
cDwGs7ACgGj4r4eRbo9LYpIz/hZjQjke1X34bVRtGNesjiLVptZppA6YfNAicI4Y7eIQPAQ3FOt1
dV3co9B7E2/HhVLRyRcjrKlaKsViQG8nSrYY7o6iMaLk0rYdbYKbMa6dSFuSDvh4Dh/t7lmY2cLI
wAWnvUCY2pnsrGInvmuvEEG2q+t26z0Jz3+4tYwPGwOIxWjwScb8dR6jhNJlDdpQqaSukbXZNQ2W
4tIXc5D3lyMdl9qmz4a+loRymEmpAiXDWdoSkB8ZhKqDwiIrmzHVnNGKNg2YbZjV9ujHC9W2WQH6
dzyqG5NOE9UwaU5+qLNBbwJjgjxX6+RW2fnOMAkP96v0Vnr/X9AKpw9z/OGAe3yKN/tw7GYtj0fi
+c1qEnX3cRsQyLi2dpCdYLOUdmfUoNPxzXZaWid5GFJFs5sDWLJ9cJVu/I33Iu4xT7lu2eCynd6E
L8VVvyCVcLLF+ZCfBzr9/FPCdwtaNb3LQEsXs3JJBx2/qH81/fGXJnO2x6NRaCKzIQb92A2AKltM
bhr8YAbBEcUHHaM76WevjGsXNFvrWvtAXVitMzWU0+mdlVEtzWsjNJUAXo8lvVGKP/FDJXJHtx47
88btoYBYjiAE9uVdcpplsLelo8B/wiOGtHM8uYKl8sBSM+Bk8lct4wKtfVHKfmFvHFdwf4/tc5DZ
FxysYEirlNqXp2ED65Y70wipYuWezFVcu2u8bCP71ebyyM4tG1InPRP6UOoJnzzx1IqXDSPLUf8x
i29K/3I5wPmp+yfAbAPqGYAZyGqV7aJfYD3TZgUTsrD2zyQxEhnGRRTykUXVpp9/WvscR14cuwji
eGlg+yGvVYzxQrq5KYjR3n/74xEdRZsxDIUxG3JdSioswZI38MCbcPRXaRE9XA4zZd7ZZiM5Gyr3
nqk9OT9Q6X7GgyrElEITaRfJPESloAB8E2sHTeABK+lFvK3d9irtsu3l0CeLgrsCTOXphkIpGjX6
4/lsc72kgkvDNQ8UxLa1oN5IkbfULzv5arMos5VRwy73dURYbRV4j83y3IhFvoJo4ghV8xPA1cKE
nuyvKR51RWr7pgp3eJa9MgkYtCFwQwcNa1x1NAbgvFia4+M6vgHM7tqRmBirThSNP51PTjsEzbgk
T+JiJ43Jwg+q2A95+1id5hgpOFIgN5c/mXzyzaa1QgdIp78Lrnl+ZagrXEeFFtyVeNA22ltyaJ+C
NWYF3939uFNu+132bTL7gKEW3Xur9EA9Rd2q7qpbMqpY+kOmn3/ajNAdMhDBEkX64VeDtH+4YPR0
/vejL6ujEMe9ZbY4+05uBd0i/VNmtRPlu64uXVKWIswWpg4QZZBd6sl59BgYLwnsuMsf69wt6IMD
atB6pF03hx0EXa9GoM8nqErTO4re3KhCvxuDGDqPNd1fH9rMu0GaGQpPaFx5kfdU1uP75b/i5FnF
iqG5quqmBAYd3cfjDyUNTV/HWL9Sqk3W6fhq1phZ4T0RWwtN6pONPgs0S5iBW/pZq0PpFcJvFaYT
RvsrBpCpm1TSfl0e01Ko2XXW04rAoNxW2k36K6u5Hgh3cYdiWfRWi18uhzpJJ8ejkqcO26d1bhQA
kypMEmwlcq8M4Iylge9JcVPnVHA6GRDsAljl3LJE8wWEA4AVHnOz/KVlnleIKgGL9jGRfwrK2+UB
nTmpoeUDSiEGHNG5qJGeW7oH5bYEBArq8K7w3utwceWfuUISRCEJY7I0nW7Hs2aFQ510XssHap3h
lobjtRJ4WyviRoc5TwiL3RSv+mbTDQVFH2+14Hlwdg4/hZ/dHwGBJsCaQPKPVmXL8q/MWMT2nJ/G
f0Y421aWr1EGNAiRvMJ9qh6MN+8hIPN6z/WrtI6cWHOAyC/cHZfGNdtivjD0YqoS1Dd/FOnXyl26
+58LQJ4AMkTpiLvq7LtFpZ/WQjzt4bh9cBO4s5m+sL7PTdznELNvU9d+1Iq0dG3X/yKK8F9u6/Tx
T5c4NSQOf3GqF5zqZMNNC4dGi0h5VrJqiuvQrFZyES18jNOBHEeZDSRKg7gFE0oxp1VWAwQKyO88
yf66PJaZ0Pr0XpjCICqDqCe+XvMT3xVltJmMkPm6CZ/jffRa7qvtpLhGb0Z7aNf+rt+Kuz+z0zuN
Oi2UT2mvp69Kg28aHOQPJdXXsg+FK76SBYhSKKdeHuRpkj0e42zZYRuR6wD8UYNwY6cc9XUeJTdB
/lwVd6gJgOIOF16Yp+t8gkSgUKLQswFRM9u9te+JtGabws6bN6V/HOUlD5Fzi4MPR+kPVdTTqqlQ
WVYRgjiCjlvsVd4pQhtQol4y/DwThjofyDsQeGckIMdeaiFSUMdBXzpwxMr4UdXxU9Hpmz/+QLwc
RQsvDG4SSLscL4e0ivS462hxFtKNprvreujXo3/nDtgBqv7OLPWFzTVtnuNnEf3OSW3NgDQO9nQW
UCs73SxrbhFqZybrOoIXnKExsJVjsd9GyIklC0tw+oUXAqqzc15qPEQlJvZ/6L1qxVMd35kQsDqc
wgsY5FEPub/SFgZ5ugrRXJEnkKYK6puS6vGstkACNBqXOKJHL4byre6ypRvo2Qi8l00wReBZ5nW/
KuQaUAk8j5Ek2MjrYhv8FPeNM/l74Iy1MvZ/XII2GNI/Aee23blQG2h5Tm3tIQf/3Kw8feFhcLrk
jyPMHgadFXhmkBMh6QUFtfu24a3X5PFQrDM4OH9+IhLOAMplTEkY5b/jb6RMhFjfYgZDob+tdOPg
a+FCij/Nfkch5ksv73Pfd1VC+H71LnWjk4ZpsSuq6IvbefuiVV/zvPp+eUOfKeRTUKfNAprUYIdZ
s6uE1WgNgKeGtWebDyry0E7yrb2y1i1+PVFoj++TzfrS6ji9tx8HnU0mpOYuSKegSajbLfU7stY6
9sBi9XeVWSzJ8sone/pzOF6Rx9+uzAbPzHL2VxgVoPEbaS/q+aPbwEaKBDvnZZyl1pdBSJ67Qi9Q
jUgA3qTJQu48t2BV2oUyTRmsLrRpj346SlO9oHVd8VcE5c+yvUfLMYHzdflznltCn2PMMkkOykrn
vk1BMVIUG+SCarN+dHzcrA2+XPh+NiN2Mbq1/fO4lExVuhcAIekPHo9NT5RsqKQYDwgZwFok3kEf
3gqJhsijG6/q6jVIv/x5RPYhJUwOBWqZs9kclNaN4GXkdhO0YHCe5MRf0fvewXg8jO3gIPazuxzx
zDMeBCVNX3y6OAMx2DgeZKmNWQERAoDVeliH36NvpmOg4TQ4440oLmqpn9kjKCnRXwYHalLrmUVr
I68c+549UqZ3Y/Q10c29rP5U/F9SoC2szDOnA8tRYWWi6cTgZqFcTVDUviXxANOJf3my7r7BH+sf
L8/fUpRZpoGOqnjuQJTW6FY1A1OtcukTnZs0HfV5Y+o2naraFpJctHpVcuy0VZStLR0Mig04qnId
tSo1YeWP1Rg+mK4XWc8GdKXsuS6gjm6HTh4qLhne8FKbQYayICj0HxRtMmNdm5maHkpFhQKvjUos
Lxz/p3ccHf9mkdkX0V04cf8eAyk1JAFJ2WLMHdO4BTO3G/NgNQwLyf5MIBmRcAmOBhQN3uXHCziB
E0thF6yPMOqrHrgu0LjdWHVbjO4WEtHpNUqXOVTooACNpqo8O51DP5HLqEMyuTT0zQBEIw6aXaJJ
r606bODL2k3dPAxIl1xeY2c6RsCbTZrspkgHTJxXfVvZCAQpDiYVe+FLvkm2NTp942sNu+ZypHNz
yTRSlEM+XFLmc9l7BrRwmUBea7obTZ3EikYdlkvo1rvWGiTncrzT0wMJOezSSK9cvAFhHH87DSya
KhUCVIIqhmT6Be8fu/MX6iVnBqWgPA3Za4qDmPxxkN4a4mww9dQOkr595wjpkboI1JU5ov+jhd7C
mM6FQw94Kj5hqndSgoKVaojRQLhBLYatH0nVE4dzhKZnLL5hrC4tbLTTDAQGQ+V78dabZOZnpyN0
f+xhDcScIMy9jlJ3L3uVvxDjNANNtJKJW0bfQYMRMJvCPgwH4Ii4OaIag2hBhfmbLoIttzwLjQHO
xPfcVaqny6vj3MjAJNHuoC92+o4tNBTh3ELBBVHIn0EXP7ay+PB/CzFL33IPbLhrCRFp4UEN9WvN
iBYEKE9HoYHpQJyRE8/kOjH7PlFihlzgTciMibhLR5Rkh4VBTH/k8esOEW0u8aCY5A8Ay/HXUdQs
HbXcy23EUdatxGhkMe33fZ395ZbjpjZHPAKl4c9zBY8GMrwsooLKE/04amq56GOZYQ5WTruJsjfd
f2nMR0FbqmacyREYXuC/ApCEBtT8HK9pxcSSRJwcFm4R31ZSui76X5fXwWkQDFinCyzEX5E8NLss
pElr+pkE2oBnOQYN+VWlRkAEXy5HOV0KBhZYVLto4E0Umdn5UcnoJTFO9Exc7Ukdokl5REydy0FO
8w9Bpo4rdlAGiLbZUDpUM618IIjVhTfAnR68ADG11v9WgZ68HEo5E2u6+VNP5Yp1mnvc1qiHAsdv
9CBi2byhqSxRURus1s32gVDUrtMkiivz7mghOIDE7mpaDVnIP8jKHEi7kg/9Dn2p9rVqLEN4FesB
NRe57GRxTencKNdCj+WRXfuGIDtFn5k9NHt96DeDGNTtneibiB1SqR+8VV8hRbUyxLCQbtsWQT8H
CnTi2ZLcND/71BK8W7IYZiKFEOsbv6n7Ygd71xxXWgbo11akPBB3LkDXfOGtdrpBgVpTjyN3crBC
gDreKmjJGboywoNxe1lZCZC7VvogX5dRCCOebhWUIt1GTWaxQnJmWbOuJY3iKoYxJ+K3iM1ZWtoO
E1VW2WjXbrbKXvI3OqgOHZj76EvIsbRa0kc+PSzAfFFhx+5EoVs9T3hF62Vh36EsM4iik8Wl47bJ
XpOhpNep6sDCWFjwJ7vq46U0QSZwDZ3Yg8ezq3FxQgshgmYAsz+S4e4s9P5OVjkBoKyJtJQoRkKL
Pw6QV6ObmFFAsawxt6rTBk91fh0CTr+8mz6alUd5fIoDixOVPXVCOc5OWcRm+gpsEAZhX/x7+b18
Gq9QWg0dadvC5M4QxwdjMPxl7Zc8XM4O8FPgaYY/PeJR1jF8Dwk+0PYDHMX6puwQZKyitSwkC6eG
LPO7Lg1yWrKfYmWogGhyRyz1QUf0YlPdiDfFT7nfohErAEYcvljbcKfuhiv4SqK7SpD0sOGRLyya
j87C6d9B4UKFfCKebA3s5oYK/QR43ahe2SiUb5Nt+pbu6nW1974EmyX99ZOt+PFx/4k3zcuncfeI
xrQ+eBggBRyV6OYm6qp1/YVhnWSaWZTZEkrUAbQ7UnB2IE7SD7au3BQgb6bNMVUUsj/GT0/x6EXi
I22Bbf4QT/40qroGPN37/HphhPjWm1ej1awr0VqNkb67vD3OTuCnULOhCVDRLGNgaPII/MV/gvu0
yqLn/1uQ2U5AS0EclSlIMHw1xHdqiCsQBZdjnF16OiYKlFsQCacccrwUmiqrK78hSLzP9/I6weHY
uOkcZYV+727ZUW4pnjWrFPYwuUxPIn8ZhaNu3S0vyBvxXnyiTSlsEc3dSPeXR3juU30aoDVLmCJV
Wa9IGaBe/ipRIjJhlEGOW1jri+OabSk19KzCNxkXmuf+CmkpzEWtd8RCNwo4bc9RHy8P67RWxmr/
PK7ZEmwj6mh5y7h+WyjAE9iUV/kagwgmccmG5bQ3Oos2W4uoKylN2RNtMvSN1tlN/mxdhRtrja/j
o2CuuKji54Uu4+VRTr92nhgR1eCcAySG/fXsOFXQXjWqcFot7j7RLHtI/vjVj04Jfb3JD3ZSVJ87
wDeDH3tZrALxDVG+Md/GvNtEcIYuj2PmcEiXdxZm9rXCIMpk1yUMwkmJYkNSEakgy+mVXikCDNPW
elC6FikkylerPpQlNBJLwGc5XMGFts6ZA5bS3QRQpRfGHzb7lKMW4NvHHcUuSFo6iHRPfeR/Z9eI
wlwe9SmHZxr1p1Cz8xXNYF90O0LVjvuAhDzan7lsTz7q2UpYIZ4+ejbaghjGKq+4PK1ce3hONvHP
JTTHueUL8h93KpqqtKPn18AyiBS/Aahgq99C2Xa3pLn7rnakW8Fa+6/ZfrLiRdR2RDDXWFjC525S
PILQw1BhchN+lmFVCOhxShkGtU0bAc1+I6+Q19dXwbrfqQ4qzQfV206GbstdoDPbh9AA4mCR0Fcz
p6Xw6URU+zpBVJb519N870sqYvXlwjeeOf39XtkEADo48WAADB/HiNRuFIeQ4Q0HfHGc6Fu/c6/D
19+NT4Si0Ex0Li+rMxmdav0HAnTqqVmzCTWKyGpbt4W5N+Ar0dzEyhfXf74c49wm0RiUQSEQsLAx
2yRK7SpyadVoTlnaqkS2Uum+efraV8SFm8S5T/Q50GyL+EY0KHgLMZhS28uhNNqDlOkLa/DcjH0O
MlsHJrTe1JIZTeCFqAuOL6pmbdROe7o8aWfDSFTaJ+LeVHQ8Xgp1FReIV1aR3VgCd3bFRyR2AJfo
V+rCgM5+HuowYH952OFwehyJ5zzV4YZISvRYZe1ORLOv/WEsNg5Oq91kMJws/yfQbB0Irhp08BQi
W+bc03bRtj8I29AOnCWiy6RFMj/qECQBQKpS6kZCa7YQJFzbhmrSQA3CIIxvDTU0BqcJrXGHULdx
nSMInt3JFMQxZtD7/Lp240nIoLHKm0SGIHpVCp17DW9a/5oPrfXke3LGi0YJMI5KMst06hbbrzLT
S5AkWZJ+G1HxekDgfcAAOg1c73bMWgn3VBPfB/4/ZpzRs0mUXa2mebdSvCpB3gABTWrJviwBBKhE
ea2OQv1mevQg0DBpoJfqSC8+yL4OaRHvqhK8jOYZyaosIvE7xGmeWS4EDKSf0eAz1ubgjSoEVJOQ
XVxnPfWutB9XZRhWj7Wuuzcpgw0dQQ+iK6lp45DKiIGPUzAktD6GsEqwCRJrbuF/vpRNKqXU3z7K
mbNrah1qNenOiJAYQZKytcL0YKIFspajbvz+56Ew61Np4YAewebzeC1bSK4oOmqNdmBCcBY9PdyN
dffgJ7Ww8N49l2vQqQGEQIvKOgHso8WrWK1GpFLOxR+lEvTivu7lRF2oMp89E0wup5BHJlzWfHvW
oesJFma2HHbu1qw31UvwUtvSQd+oV/Jfnuf466VD4exOnbjCWB7TsGYrHU9jDjdZdwdi5o28SVTp
vm2Mm8wND2mTPUle8mYaaFrrwRW9q6VL5LmJBeGGdB53VJH+x3FsIQjF0sq43Ulte59hEwD5f6Hu
cyYEhx1sB4sy97RWjkNwHIaNKHDMGg17z5/MOsz/j6OcGB/dDQ5YoCrHMYKxQ6cAYQmeFP6z3Dk1
+EeuafvsGhF8Yav9LwzbT9ExtOBJNDKpj0GdSJPVaVJAl2RcGiYw7+29ciXcgvvW1nDmV8lX6SV8
aK6it8tb7uxk8nynUSXTqpjDwVDPQCJFZKCNYj0UiDUbSfZwOcT0yWcvF2qOEtheytpo9c2+V+qP
saEMeCmYFmZI2hALdqeggSD4ylWKzvPWzMfHyyHPHL+EhCuPch0JZb4K+0CKwiZC0YAe9DuJ/gDg
FXWIFBmHy4HOjo0YBv3fM3qVnUDV2BwR5AyMClmbEQl6NI3ehSx+lOq0WUvVsPBmOTs0Wm8GTT/e
gfOmc2H52A7EzCYIH9SYx+vQwuaDg//ywM6cwTTt/wkzuyfJFao4g87NEnXbm1FrUTxws8IpgUKi
9ZtHm8vhzj1LIIoofKwP6OU8Z40TJ6douPx5iSP+ovTXO/rrtOe+x52D1wtkNW/V3mB5t7DVz83n
58Dy8U4XxVEf6pbAhosGkVebodOawZ0v+wszem6nfQ40u6hZXllUY0kgXxM2cmeY9ljpmXN5Hk+5
WpMj2qd5nP6KT+8cQExyANwhwogtujUx9HIsR8F4vHfUlWXa8Y/Y8da6k1176kpV15jVvmeO59vR
ZtH1+fyAgTAiskoXYI4D1UoNLemEP2VswUiNSYrotlJf1Q1mChhcv5Vq+SOSMR3DYgubgBRzQ+Rn
2ggLKikLPFrZ6cIqm7L2PBPpVE/+/ovmQNG26nU5T/mLwn2w4zq307bSetn58lxS4HLBBZYbBoiU
6eefvoGsFUIYq+wdJOvQRq+3rXKXNCYyMAods4U709lZ/hTMPA7mYULd1SLBZKTySprMGU+0y4vq
7BahxULb0pwAL9PPP40HiWHVw7yMJ8bw5lqVE/vuegyHhY9zLorBA4ZX7CRfOOcINUHWI4qUk3HG
HQ4jdjS5HGEUc3ksU96aL4HPUWbTJWiRW1oNUTo1L9C4EoDL+8mgP3SK79+IZKCF/HI+II90nFBF
7oCz67MZGXUmlRkXIj/bD1p1rXiUWBphbTTDAsvlbKipF2bQe50kF46/E4JDgylgBQYOOirWtZQg
C1hlkb6Rxoz+L+3Meil7TtN1PJ2KJALmBXwCZ5L32nFI4KGYhJgYe5mgI0vWuC4Mm7zp0cAq13Eq
H/ADWJjQj2GcxLRUEsp0yT3ReXC7rFXFMOae9NQGuL2uBiRBytvBgoG6tt6SG21t3iXPXuVYKVDN
TQLImSPyJXhaSnHz0Rt085ELwltnIv6eLFk1lgWU/SaQZh7a+H011qGVezvRBUQrsTlcahzPt8g8
3mzxyvUQJn5LsTAaZUepUMP8Khh/WlCYB5l90iyKhg6YYG67lvsoD+FOUrtDUKe3Ragv3AwX5u9D
SfRTYqnVQgphmYDStPR70xSwyJO2VexuuqrYgPZ7Gjt94UE2T5eIrVjT/icxcyGlSHe8YPMiygVV
iVgSXbEBJvrdNfOvl1PM6Vfi0YU6HI89DpoTCR6egfClUw1YgT/cyWHdsCCMvzT0+C7HOR3KRPwG
wUA9F6LW/GlZDWKdU81N7AyURMmhalr9wl6bZ5Qpj3wOMf0Jnz5Q0HRDUmlyAorbWBtlt1MpWtce
hpNW9OXyaE5ugPNYsy+TloUuNmiJfYAiknfL9lfZwTsgEBo8wxhYoX6IAvFyx3lpjNPPP40Ruek6
BMyNQlzJbSnY5XfJ1r1ur2jKWivtAdm+A7Z1crVs/X3+A6K/QLeR/5xrIaDs2ntRw+xOBtnFY+qE
d7FoKze/nenjG+qti7UBhdF8Tp6/Z/mfmLPrrhn0BmKlxJwM3DEU3XLd3Wlrei4r7D/3xo/LX/Xs
5MoQIhXU2icyy/HkBnKtaem0gMy6doZR26iK+4I33q5Ml5Ql5reujzOP9xD9W9B8kM6PQ4lWECe+
AOgpV7X03vCSG/oBq2GMfwRhilxp01nO5cGd2ehw7KeGAlQW6US6BWFYKTOTEh1dA1nbvOQQUOP0
IfH1an050plpBOQCYttQqOmQuo7HVkZqjLwekfAGtytdw7nPd/zUc8KhWxjUB7l8tkLAhVPqBSVL
I2Ne+miteGgjEyzY1E1t9+VdBgQj3GibSXE+WolPlFq3KG4BWsJs5arYXR7qmU3xOfz8vpTVwOLx
hEpsz4vHtZ81ioNbS7Bw8pz7dDQ0wEdOAlU83Y8nVGpcHUMgjxqvaP2w8l6DiBNfI2q6pERy7stR
QeIcmABfJ670dVZJRmmi0ZkFzeQ9uxM/XA0L/9WMtCUg/EnrnT2gAgeeAKcisOOPyuCnXKb0tYnK
IdGEnX5wsd05+E65S3fJniaUZItvUrhwnz6pWs1DzpZmjkxBhQrF1Hzvne62KmwMN8FHOdV1hjAb
pHT8iK+Wbl5nNvvRQGdpLEqxsDJwAbONgBNJUMbnXhWv1NF/teJulXajsXC3Pink/h4nztcQGmiP
z58nUtD0YqF+jHPc6IeElmVrVw7uC2vZFu3ljqUyjWG+Ef+bvS9rjhtHs/0rHf0OX+5LxPSNuFxy
1W7JlvzCkCyZAEkQILiA5K+fQ9lVJaXUyna9zcSNelKUM5Ektm85CwQN/hzxINpzYACEOcaIxo7c
8nt0MOI8ZTf15zANT8NUrPvTYEu/VF/sXRZZEd50LBN6bUeQ+UjQ37ihTxYksY8cRe/unBe/6iA8
9NrJ1XCLgvWqvAzlrbLlCl7fRw6Bd6cXEHMAFUGveKM4488sF16HQahGpxjG0x4aHbq4m/RXVR5D
Vrz7RAA84F0vqOnDOwqWjP0ckgC9AJjYjbyJg/KmCNXf2SgB8kDbRAvcfwPM5hrqyAV9nk53NTcp
20EzPQUcczUlddqBkpC0X3+3eYNVC2ybt/QGIVD0piUNB7BOGd6MUagX+zBbGhw3yoPuyKXxzqGN
dgPwZjZ44Uur6PVx2hCdZ9AYwylXBXf+XD4Ixm8+vhfemSUAmhcMOJ4CnNiDPDprW8UaqFRH0kW1
iv4gCg2w8frjQd4LQn2YIOCNgbwEnurBvUDCXLRZby17jm0UTL1F3J04aXXO1l3a3aszuKjprd4f
m6ejAy9v+MXJPcO/D7r3GPgZEgzh9PrWBwjToRBgBz9WbJsVlOojZ7jIrsTDkadeTpKDk8ZHdw8K
UpAnQFR0sKcZjIXLWpk/IU3+A9/1VzByB6Nk2pGYxcbKSgYRw3cdcvIUldLfXz1gcgKviNYfIsXD
ukUGAUzRoUsQaeHC7cvQcEzp5i8fP+Q7SxQbHBLIkIdBrn6Y+JV4e4BPwSDQb90I8kQx4CBHtvjy
mg5f48shlljgxRzmjQcrvBCUqWdk2A4KWStnZWx+F7KKPb1U4lD8N20owx92SRuY5fjGADeCkPtN
rJwibWEz7UlOjjzPu4sSwQu0AiwghZzDkBpeZ1XRUzyQ3qmTBciXXZtXcFAeYrhvRLAse6I39FQf
07l57z1il+PIgucSJIMOliPU1JigtqqiUu6X8xh6crH0IPNP9/BaiWrGUndsH39/fbwY1D84X1o9
1m3uNOg9tzdmcZnZ4kgu/d4CXDANkFCDic4bwlEA62vBCKbNKaY9tsOFJtw4MmPv3JsA+S9HMZAn
C8bq9QpsIXLeCkNU0I3ILrL2G7zUsJWGeJgh4lL9jfwHqc9CwobbGDbWcmS/WO8SyvlN70MTFKgL
Cy634bWoGrkK+HTx8dy8QadjyQMS4IONCFQAlsXBioAovoWLC2aL9cl8Ym+Ci+oBgARnm+EO2KCU
GrNte9KsylV1Y3eJ/ah3/gk9cgG9E8kjyVsYAMtPgCbx66cdwwy2gyaeNqxofu6C0Q9jDuJZDLbR
tL6nreUfU4t7L7gG8QjKgshRwHM4bJ3CmAXOySV0Lb1LcIuLRxrDkrmkGw4pHsQNJ/64LROypeuP
3/e7j/piWOv1o9bwKcRixbCLBxcaYdBFjbX7I/9dJuHztC40d0gm2B7kBV+PM2nDEUaWAwVvgIUz
dEYPM9qeHQkm34kc0LZw4Y2EcbA5DkaBxQL4PQGeRhPjIuy8nTObJ7ltfv74pb03DMROoA4AkNxb
2RNtjA5cVV10MFuA8ZyAPdGq8yMU3Y8QZ985SFD5hgoYCoxoKhxmInPObTosXSxu7aCrH3n+sa72
2xGQFy/kfEh1gil7yCvldHSlwQpAfubrzr4EburjV/VOMoUBcA9jFyEYftufH2FoYASsjIYVkBVx
vnPGqFipjXsK/76NWab56tiaNpdpfn07Y0x0DaBw56KofBijWkNeeFWNh4Jmw/flnL8q0WdCbfas
Oldf9UqeqW9QchHnwb7P98dJ3G/Qr6h/vfoBB7GlklrpTuIHuOc6ZZt5i6aQuAkuUO5ehev+eljz
c3YeXB3TSHy7m1+Pu8z2i2N6HoLWlBzjMrDuiuAJWkoJzB3i3jqKgH17/7we6uBGKC2wNZ3lEb3L
YG3Fel0jo3oIr+jDGLu7/lpesnPxQK6nIwfW2733etyDyKvrajgSwGkn0h6Pa3HbMiM25iO4o3eq
K69HWZ7+xYuEmhtE0+AFH7UKtt0RTCn25kN/p79bt8Ue4JyHY62utwHYQkPBkbVo12EfHkbGLK+r
0CnR6sKVbqJvr5OBnM4nwEWkKuXXhnulxH5KQMZKfjsoPxj64A4wyASDb5haAiEnktEJopB8+fgU
eDNp1mLUCxg4AH/vQI9QGLZEAKYSKn1jEujzTNOUzr9b6MMgYPUisfHRF31TOW1Bua20Dc5aRWED
Z8MpY3KKa7gZHQv+3+wyDIQEA/0e1BXRhD1Y+m0hGINMRRH5cnY/95a2bLCWLXLrV0X2w231MeOA
914fgj243C8CqzisX69GkJnhP9XZsEeDUZ0JpUEKWX1eHKU/LhP96tzEgyHAe75BUbY4jClB2BXe
OGOc2v5SoylCeJdKJc59JRNPkfO+B0E2KLzrMs92TEHkUxgwS/l4rbxp+iIrf/UrDpajOeU2AUsX
r9e+agqYj51bl2NiJs06SGCuzfwt0p9eR+TJgbY0srwqGdMupumx+tfbe+Tglxwe4xkjWnn4JaSL
i5OQ3tTVakq9uFl7SQe7XRk31aKTqG+d2xzcsf+AOfbmfj74CQcnOplLI+MGfsJ02SX5pl5B15rc
DnG4XsqA9Ck8cdwj9c/3Vhvo/iGY/otmuHvw1GaT0cr1sI/qKosb/sOf0caZjszye8/1cpCD52Km
KQyVYRAIkIMgWae1cWzXvDsEHgISRCA7QXP09a7RvplBckcXUaCpl3Li50Dn5/LIVfHeYRCi5o8N
D2wlSn6vR8kMgMl5NRVRJsna91dzm0W2/QUGSH/njb0Y6GBbANwxuTIc8cZ8O/LzSwLU/Mc77707
aBFFWIA/YA1BMfD1s5QNcfOiwxtz4VRmJuxrdeKoyFx5KAhFiNySxptXY+rGx3uzb+pSGBXXH0Az
uCOWlPb10JUZEAQTAyYrVAqHXOtOG5wCZIUiNNmFNgwZQCLWm8FVv8sTWephBsq0AXoXC3L1IKKY
hVsIE6TCqM+LBhVTuhIMm9q326sj7/dNXIqRwHIAeGbpRr0R0qAe7E19AseLxR3ly2IAI05JbK7z
a/8UweGjm054vfC0h9fffjxW/H4bii/NIiBzQXyFA8Wb7EgEgAAPqinQv8nW8xDXq2FjnVdfsvM5
BRRz4xaR+PrxI7/dg6+GPGzx9SJ3uegwZJBDGEI+5v2RVOy9ARYFVFQmYOmE2On1ugHHzcohKYwj
2qDjsJLtMMEMMZPGMQm89wYCKwaeJ+AroGR8sP047xmEhHKsEru6ltqkkYDr+7EduHzL6xt4AQj8
NcrB2QujBggpEYzSgNzh5nMkOh7P3ZAK9zs0UiPX/tFlP/Kqj2oK2sS8+ni63jA2sRdejb+8hRdx
L7x5C1QElqeM51X9WDlxG3MwC+DfgKgjPVb1eHvVvB7uILCp7cENe4EnYe5+9jZwVM+OKX8cG+Jg
d2tdWr7MMYTfruet/63g6cfv7L2FYTtohywnF3rMB1PWj/4UZiVaFCURX6oQAmu4LJ7+xhhA/gB1
h3v5TQAIs1YQH6DaEqGDtefgIU3K+juP8WKIg/ckcgiMVT1wDbBGWA+Qgols2KUeWd/vTQakcf58
joO0yqiqkmcFnmNSzcZsdVxqkvTHWorvzQgaU6gA4D5GFHswSh/amRogwhe1I4TUymAIoy60jxQq
3znLUeB1F7FYdGZxmL/eKXZIzdKFKlcE6ctTSxrfJqhK+SZEBDw4UoHM2AV2yj2+/nglvC0tYIe6
ENa3QTZcAA0HB16RhTMsXTGuCwiTQ1IvAO+e4W4u7j07dc51YiTWxh9S+fSrG/H/jdr/CQrTi2l4
Y9Setvq+YzV7ZdS+fOSnUbttfUJ7Bl4K4LubuId8nOo/jdpt4xN0eKACjnQUQCzoPv1l1G65nxaJ
GXjDgOiGiMDDMv7Dp93yP4HRBzVQJM1I+QDz+B2fdtjnHVwriKqW4Aq/AVdXCG+Xg8Waw/9XjhkB
JdqHLaEF+fXNDHyVH1nCrrdEwfauaScwTQbYfeKydqDkaIKxE/XEzB4yiFn+MNxiWLtEF3xn16EH
UZi53GoOe7kgt9DVdhE+uIONotvcPZT9ALt0SWH53QfWSZuXDcyowi724E0aE2fKL6ah/ayoZcUT
oDjeFu0FEX5BViDL64Jb2aNiJoSlmNNV4jO6bcw6EbAxPXUrJA0GAtUp5tpozvIaRMuRqe7CUDNC
qzkv3Pp8yCUPQOjMOczFLCDy2aOwAyF2iuW0jm0SEtR0HAqQeKQHGMQnU6dNqPuYzUnnASqeGKXN
7Lupy4t8jSBjQDda5kadoroGHQ3quPp0Lvwemb+0dZbYUHElm9kMm/7MYnMLGbgWnt6havUVd7xi
lfVBfqIWQBdpsgxIhzaHmqjfRdog7cafBMx653kl4MqeNLW8IEKFW6ehsLfvfdQalMU/j6PhXuoG
lva2Tbaz1913PbVSsNfmdc4qugpJJ1cMf16ipg/POMfmONDDMgR8jHtWnXSTYyBrnagyvwaKhPzG
CTqjgIsFwSs9I7UDI+X4ea/81rFxLp/qz516eupO7+V/LR/9LuS0vOzu/77+s/35d/4klm346g8I
H7Fuuuyf1HT11PYVPoov+vUv/9P/+Y+n52+5nuTTv/75XfQwaMK3oc1Yv97d2EL/5+X3//rc2T3H
577d8wd2/+YDv44D+xM01xe1SxTVcf+42PQ/jwPL+oQoAcpwOC4syEUu6sK1UB391z9J8GkpVy9R
BEKJheSBDOmP48AMPgHcgfxmAaGjuIUU5Y+fdvEzesRb+/kqfv39j7rnF/Aj7tp//dN51gR6GWXi
zgJABMcORJcMHDQHx0EnJ9ITB20FVQ1Ou6G2zapVT/UMTolJA1iPRL5HjEe04gCdi3uzcwY7CWrT
ynZFUOfNLuSGMZoxAyE9R2Oa55yewUge8WKtyiy4YSHUIqtkALyH/4BNhitPHLuFda7ixTRtBl1k
cq0Es1iMznbV7jtpQeVEDrZPU9OmebtpA1FlaZBXHFQ+7kHdrYm1DYejJJehofb1YNBiZWT40Qxi
xiLkn9uqbsMHidI0vtxTHKo0bTjUp6jFMxLVZc6+jr1twTMGrNJ6K1pHwNa2hwn8yhpUoC/hPQoa
pur1FJz7ZgV9WQnr6Q67I4D79X6Wqqj55SSUBVuzDIKc6jLzYXBfRQGOxKZel5UecriqWTRwulVY
6h7AtY757sPiv6E3quQQUIQTOWnSwOtllo6eD7FQuDjBURv0ZXeORsOgxnnelAp9Pwu6dCGQ5ROM
A5yMgvqeVU2Cwo19qpuiCjYQ923UPvNF/61AnnQ5O3Xtx6ToqL1F52UIIgln6iDieVneWbQX5srs
lcHPvAbFUpzMjWA7q2Wlf+IwSFxuKOyO1W4QuNZiPXMBkA91YBUtxqLVUQWfeXiF1ALgFTlBua8Z
dG/Faqoqe+MLkxkJVn/dxCMo94EGTb3XOqmpb9xNQZu1ichN7m9biGfkkB+TQReV5iDUrha8oDdT
ILPirPf4nMW2IgjcIz05nbXqiJPL2MwKPp/lfae/aJsNbjybfQkYuZl5/HvGlnNbcGg0x9BCLMwL
WNnXKpVUwz0+JFzasY+j0LnGWw1k2im0rRDu6r7YmdKpuzMEV317qkIDkvG8JOETxEUmDQ/ACSrg
kIWTfgSXCF9uXVuWY8p91o3boC9EjWVfh7g5pTmzMAo9OHgmJnWkOPVk63c7GG9DpqHIx3Ahs2hr
LNKiksFeeATK+IgRrkSvqZkUYAtbac7yisWZV2fwzYaQaL81XYqN0SHeRLsMYQgITfrZIXz+aRdu
UtKRyMqQiqTDs6W49FE5ufEHSa0rWAvCdnzClVOuWxtCkTuewWM7CbU21a2VWfm0Fs/25bOHK+Ye
IBPwWmgm6LiWz6bnvWLMjTQUva3YGXmQllOh7W2oOm+EEDYPwrj1PKjg45qa0KcvEI/o2MsbqR6a
0tJcoExr9s3ZMLPaHU5JqJUBliJnM6zIzRGilFkwBSkN9WBPa4PCEPzCxZ6oEu2CwJ+WUpQCUO+Q
jcANdeY4ZVA4o978tQBdYoxROqq6B8pyrNSaORoWgBWRcNHG4zqJQx0QlXrSYxLGDj9tEe8u5t2I
19eemxkvTHj/5nYbxCWqovPeEZ7QMYyeSAvuZimGU+h3kWEFteKOJKZuWZ/qDn+scnRPIKbpjVa7
mcD8gJ2NcK2njuWZAbkIXeVrU80UTYh5ygZ6iiu6BwWAC0JiMLh6KCAHRlZ/q6SD/jisBID3Wbut
0w9pE2gxpabZGg+8pyG2IBvBOSoJMR+NjpLq1O9lzc9Lv5jK1CxRs40NKGBWSD76ijUTlmNXdIka
1fgQGMLrr8eqHqrEkXZY5OiTyMHYQOuFnzvagIiXWfjWLqu6uUgn5dZ8z7WCQhHUPnEeNOFmCjll
KSoEmGKTumubFhC4k8SCZqEBREqEaKvuz2HS0bb8DnRiuYSVztQkWYivumqGWoFBBbZRG5vamrFi
vSL3Ewh5jNelhs5M1AhrhlgQuE91FdnUctvVjO1xNxQ98UB+ZnUBVQ6/9hOXSGFszDl0w5gORZnF
I3d7dkXDfHoqUZWtI9sofBYBqBPY32kjBcAjnEFooyvHQlw4/ux0Km7LwGjjkTLDWTFtcnnau1UQ
XJTUUWVUOblajnoyk9iatCkSsFematO409xEYy5K9kjha1WeU+XrC78wRxgG8IJ/cUNn/Fa5ijl7
M+/dcK8CY3D2o8nH+YRIf7wWDffGFeIHe95O2u+qdTBB0AYyqrNlJSPImGLf4k79rPgMDz8n5KVM
MkKALY8MHWS7xpY+iL2dR+2kHC1Hr0MC7gAUQkBVStwOkCAcC4GMiT9P3/Kyas4hN+8XOFRkNm8d
NKlJMqJw7UXliGmKFgH0YWsMtsSVYjAN/RSasTy1JDLS1OeyOalaowJvBb8cFbAAwe89AV5Hnc2B
zpwLMrVGy9E/svkMfvckw51nTSay02n0+MJO5P1pb4WtB3XaNnAirYUKTjFBSu1I15j6tsPl+BSW
WWVuZZEzFKKox8cTDsoQgm0ydEU8AGACLVA2kzKB+H3HIoZb6MKnAh46Wtdt2kiPOpHjCqYe2nG2
HGiYcOhw1YE8laCedmei0JBfCbPe9q6x1sdpk2VBA8muXvQQ0EXWMuEWcScnJQ2m5hRMlqmJ7bYK
5ygQfWdtuO126pS4E7BdE46FKRrNxglQKTNhWdw0czjHJdrxVjq4ossiI8iFDXdQG9aydJxKqPHP
Ye4jXq9NrEliWSKGoUjbnzikw+FR1bW8HS3PypJ5lu50TyZZjGtSOi2iNSds3I3dOzRfwwGhkCg9
OcR57Csx+A/dlLX2viwbg6egL2dN7LBGCRhdNsGQRxN0kfykdiwbDm+QeUmxzUuc0MCh+ys7dFAL
d6qxra5LzOxY4nDmondBIjJw57Qr/PiBS5qg+wk2VdzAAqg/KauhfQKhMCNnKMeOxUZ1Jl5kNlVU
Q2W5QdDrwfaN18NnSfOSJKqQdP6aKcOVc+RVtPIjJYx5TLCSuAeaKf6BfV5MQ4/SMS5EGaxhxYML
12yaAFAY4TDhXZnKaYbVYFmVlY55XThfbGOE4BgDp8S5gQ6706W08dVjpmzVrnhGBGBcCFPIQ27m
9i3HVV6selGiqFYxSQ1wIXvl79s5aOmmGYIquyg1yuZnU4v2dh5lNqjRblDq9pY7TsdXE52ktZtn
2Di1Pjw5cdFlfbPSznIVQXh41NcTm2kRw3SjbT5PTA/iB81t3aQ2qrz99vezrVP2XYlW/Ohep1bP
OcJfedf/vJwM6dIHORnjD/cPGpXVnxne9vFfqOvgI39mZeDJLCUQ8NMAXV9qJL+yMveTBag5HM5A
MoYey6KT90dWZrqfgFUDYwDkKPTEgEv8KytDNge2DzjRAJvhf4MY/DtZGYp4B0UauBWAOLcIrYee
AdeOg+5bE9QBdLu1ETFRBsiRMuwiNKTqhcfQJrkhaHDRZ7rr0hwKvt290G0DRqgN96EUPh8MR+Ic
jmZxou2Aozs926K9BPOpCxPfo1O3nqaybtawIDehoSUsqOH/yIXbytUgAQqPLMjI9ik3PAhGN1Mw
lQlCNoglyY64F7hgzey7G3aAAMMXO/cuiCKOxAFHGe5BZTX9KguDcUptIhxUHztqsZ3MB2QrkK2a
gRDKJtykLAf65aSjteqSmWQzOQVkJJzWjS652lu00Vto/gTo9sm6AQk0QL9vYwwcaroMIT1dO1bp
g/XCNckg4l6Gau0O0nVwu2aN2hJKqHsbEq14MnB021LIgvVi14ykNlL8DpMg7ikmw4hUbrGbvoSu
OeTP57qKuerw2sHp2LkMZx7cWsBMG91yL4i564fCjBrDase4yQP5GHbUvWocmyy+S6NlbGF/bvEL
kLX0eB4S4Q5rq5zGYpUPmhZ7MkwNwkQyw5r9Eqebke1l0w1Q2BtDV38eEacP2yIoXCMBJW+0ks5v
+mHlGDjBgTJsZB3NMgvrfNWAlWF4oKD3RF6MBYOw42gmJuTm+qQJm1CtpHK67AFZSRgRjQK4dOS+
GKGzYjt2h3gzM6oyYzCr8Kk6Hwc/nFPXxh1+7WK25L4pMwv2e63bD/Kalz4b70g383Ld29nobu0G
6XraPOfYfk5o8IAJB/veaGB5wCLxnJU7jpwVOphLtq6BbCpl7HU2WL9R2WDwtGhUO62LymAWrteC
5+mgvHbYaorTF7JpfiDXAQp5cuOhI1Vsp2K05QnJJ9v8xm29eMx02ezSa9IgUE7sjpf0zJSGwRDJ
2CGXUABilnT2tWGJfBVWvu7Ws6j6ikBV222tLxxMQ3HrLVWOEfcAKh6oIRIOwVxg5czIgOK4tcSP
drtxnk/pxssaI1EmNQF0m56P8vn5WB9mpMDXw/Nxj9sCRz/vvaaDcnYp4pCWpNjXzxeF93xpwNPT
f+SQj6iwEJ8vFu3wst3XQQZCq9EiVz+dpoGNu6JwsY0tOTO5bbDom13XcGRsgBc4bpsnk4OwOWkr
3vZfcalwHbmSDPIOhkJhvs1bPPXeDbXhXQwl3N+HyJxrZd1VslXBAxZM98OBDrKTjKXXzbEtA3vc
Tj1IdreFM9Fy10Kb1U91DZWZpEMZqYOFWalgGZcjnyBXJVUzxGPHBrYgiB5MeTLNE1frMevQ3DEq
JDprVBSwX2Np5QwvfvRnKHyPdTftGbFbdIDqzgwvJGI3Bso5wqN15ee5eswRZ6MyNNa0tlPlu/mt
U2codjqLIy0RXXAzM7uB3o3DuN5kKrvq5pnPUDi23RMNEzi28yZnSXFUmRvjtjWkK8NIds0w+1EP
w6IhQiGmdE8CMfFw7RZZnV8Ks5rrk8LkzEYeJop+xNHHWjRUUMX64iumaeJ4zBmScVJaiNhGUAM0
AoR8u37bSr8LNx5DwPyDzqSVlzo0SRHX4PE2XwiTqP1G41yZ9bqqOQL2QdmtHbXQCjeigNes+9lr
+62y6//OQACVy48CARy4/7i+16x6GQk8f+ZXJOCgmgqPJYQDkFOAXtGf9Vnb/gQ9moWFaYM7BMcG
NHJ+RQI/S7cLhRhlW0ANrL8CAcv8hO9Z6ragSAC8CRGgg2rsR9XZgxY8GvDuQh2BygqgIvjGQ8w3
FJZKCzpjNhzUh9Z8yPBvNIoQuOl+ZNKmTRuBWqh8kLaKsgMEzc2dMc8jqTvtQcWAsAZK2GY+u1e/
H1j+TwsZASWEOieK8RDMBc8PsRrm+t+HkP/vYXpiL1fNu5//uYoWYsqv+NH/BCYbGvOLwQdERwws
jV+rxjR+LqgQ2lDPMpeI+X4V9cNPuG7B7DIBWYVr2tI0/J1Vs7Tn/yrpL78TpBHQjcDdAoTrjRPr
mMPplcju21SP0kudofIa5CMqN2wUlEuEnjFKWosecovmkwKTe2c3poMqY8mlCq5aMNQrANcUIgD1
DbmFElmkWan8BLitYcqTekY/4fv//iW1yLD9+xUUPVVsfp2C/JmBkMD/hDQBcw2YMhSiIGDxxxIi
Qfhp8U3xIA2C5YCu8F9LKMCH8LFF7G3pMSPL+GMJITkJYP2zKFLgQDOxlH5nCWGIFysIDaEwBN0d
FB2obeLwWTKdl9Cf3mI5hC+Mdt0Rus20Tj3Z7/LmGMQI2+TtMGhqQ4DyeU/gcV4Og6oZkq15atc9
Ifse1fDAoava5LvG3ziZii1oQXNn+2IS3ml5PbPG/toevx4OIqXAvQUoYByCdEo8GtQS5naNfjxw
d0ORIl6+Ddtx705TTEIEDF6XRzltdn2ABpO9Rh31LB8otIp8I+LNFIdFf2MN5Nzi1j1DEdUM2be+
JzCpNq4G+d00y69hl18Lu9mSrIh9v9117TEgvY3V8/b1QWsItGjMFORDX78+U8PMaQzHdq2D4sny
+wQSRCTqrHHV0fXAUWayqzKPEGvmC0AN5Sz70iwB66EhO3H6OpYtvJp77zr3UY+dPjeWs5L+ShTO
Hvr4sUM0fEr2vZxSNbqXVnFlV0hh6IWlWhahMJwoT6yRv0DJJnSTj2fpWYrjcJZgZIXmp7Hczod0
VzTVBVxLmnbtVf5ZJ8ATENA/VivbK65lZV8Gongs4WRp4x2LqkIvXp8Onb8evC4aHLnlgbdSfpiC
e7mxqn4VlF6CpXXi1P3pLOVWBzvc/2eDt8TebnPHRmcdlONeT+4ZG/U5DYs7UJKP6FAdwmqfdxZs
+7CpsPsXLu/rOSPQW/crH3Nm1RYqhajyu22tIOwywyPA7M+IK1OAMVCvBuDCR3XV4vZFZ++KjJ4B
eWbGnV2WsbaG9OP3/d5aQqlhEZRalKUOsZNGH0ivzGS7rhRb1162DSi5+3iI5dB4OaMIi0y4ZWLX
gbuwgGRePzo08kNR2kW7ZkBOGKBbTe3GktdtE8RVNa1Kw/wZ9f7b5rZ9eIw9j4jYDfXExa0zONgg
3qKFV9S0XbsaQ1rX82zcgaqHGnpxpem8MifjLjcvUcCNgceN4dpqV+Henu0tlFxvPMY+Z6rbiHZC
p5JfQf76vGPVhVuZsS94kmXFFbrZ21CclJOzdpt+pwMkmHm4N8n0pURLCFXnMhnc/jZjzc/78t8+
nBm8vubxHvE+ARrCJY9Zc/Df6/fp8toHho6o9RCgkNHyQKI+NH+bbOdrbU7+Fv3mE5apPOFBV6Xa
CbdVoAO0DAOSdEqcaP6ZjHvBDPuCotoLu6kwtTJKYWDbbOG8QxNYeH3LZsZOiqroIGmpqmSa8mJT
w4SUGhD2rKGoE3UKvdDaVI9dTmlkYj/WyNcBL+qvgjG48wa0xGuVBalS9dnsmye0UljP4TVFuSMx
bfBXOgqpUr9DCxT0b1Bq1rMZfBum4KnKxAY0TuhWuc2K2sGNRIcnHNgVTBZ9tJ5lFvH2vphtN/WQ
msUedEUno69RYPe+uLRJJLw+HY+faG8FLMiPHh19CsJunxVoHXDvW4kOSjLULUmMaVzPBSxJOe1i
u7vSPofmpT9A1NAOQO8cibuqFf9mkHXJy9PasxJXtAG68ONFoNG3b5n/3R2CBDCEGViqDKyUwCkg
FGNi5YDHNSZNgf9D27ZN4B7/WPTFbcdODKS8KDdD1TcE3asxv4wF+SaK8BQysbs6dJxILWdaNcob
MKUsTz+OIxpt2WdP2Su0IOLGrm5gse6mhY/+34UHxEPKJEYqfNXGpZRGZJSujKDD2hV8bZLPDrD7
iWOMWAylPm3gtgLd7tyOkd3ved+50JsY4C0BYKHd0susqr94JIBXHIfQ4whF3u4cXVxIy5KijkcN
UuVsdOuikPsuC8NY+2I7yqaJS3ikop54U5OvYaGslYUF5qn+lFh1HRdhvZmGEXAOo4Qg+tgmTUaw
0KKmdzfT5K+4EPfjEH4veXgqjG6L9kxqWuVqtMxz9HrzOPBTm321vfFqFhmoCVAPiJflNSlIEWmr
uTKJeYTB+uyVdHiGuUt5GIRwoL8PzzB0rIJq4K1aV2DGpELXT6X2djZzUe2qsEUq5yKXVxKVUqNx
jcif2BU4l4CEZAUw7z7ciWi+EbXVJn0J2f9J3Jo+cdDWgu8gCaO6qE95hQO+FlA5qd2kD4zP89hf
ZCRnUe8Ed23rAMHaFyc54rNI1NAqsau7sehXLs/NBCAP6PoOmBeDZfu6s240FL5RWaD3FkXquOg7
RwYw8dEInLy2xcZnxV1NuhVQKN8tYrKoFvrUz8unvtCA/Mlg6UbdoUoCC91q/mxCphXk9B/h7J5P
etxAUlE5V73nbWQdszI7N8cNfuuGhOFZ6Q3wrsvuXB6iTEZXXo9MdVQCvWiVQ2avqr7PrLgqGTYe
y6961xrjSfY3wGcT+DBAZ3OtcU3DTjuIJWTnI676m4/vpEMI7fMhiiTbNuEhDUjVob7MhJKQO7eV
WjeO/Mr1dFUW/03aee3GrW3b9osIMIdXhoqqUpYsvxCWbDGTkzl8/Wn0AS6Wy4IL915g57W2ySIn
Zxij99Ylr7aPSlsONOAlGYXGspN6+9DyrFXnNNIcK9aYK2s0DlGatG5tG7u6z3/9+85+X/mvoUYf
ggRU/olv6c/pfVRwv9BbbLa93T01dovcRDa9vdFnmm85RuNSAdsY7AUGOfemRVE9y9knTczQhBBX
NNjjMEAeSj0/UWbbDVpx62TmN4KBCb+taJbS//SWKIdvP3zrdcQibWbSTLaJWk0bSg4tvoZ//6ZL
sMHvpw2mDAYnwJeVMfnnb5K1qlFEJ5qtuqSGH5M5WqX25PVj1rhdnm+lZd500eKHbJLc3EJLY1bZ
d8n5hkwy8noSYed4uEJWX5/jxXOGdYIcd8VMEC9wcU/h0hpdLiNBW0rrzujrGB+h/hhx+NEX/S4J
xc8rD2H9Ay8uaNJyAme0dmuAgvz5EJCF4qV0lmZLG+ej0rXEbTXrILfSfa+ah1zLnkOhnPRM8Ryt
vCIZ/+LHcm2LLDGsnevA+vPaUtWmKNlGBpU07zpzeJZ4B46Z3ugjNidVn8r/h1eOHY43TjWEqsvv
Q8x/XCTGyHm3zmpeuSV+tYiA5Ta+a9IxyJbODBzIP+lkndkwIKqdlvOSo0pafBb0XxS0frVFdmXf
9OUTQG3JwY/qHM2+P5+ASdPbIlOWXVN7kMuzVLAzRCSnt845ja/BrS8z6tYBT9orfUQO+bTQV5Hn
f0+4Tp+bXRiWzVYY8hupakE6VjcaM8liSz8Xo3hAWfg6jmRzFPF7N4EhjcJrdvK/jlK/b4J+5Yp2
gITxu9n4n1egKHWzTI1Ub6nYE9890fQe+uEnQBG9EoqnmV3vZbm6r039MbXyXd+mL9CGfpTSkPm2
WlvukKaLK0+cZGd6gIpw/HpQHjM7f9UV9MKGQ1z3MHpRVNFLm08oGAd3ybs7LZmt7RTlmy7RmChz
aXI1oGGuzWu/8lV9sdeneoag3USq/vep3qQFhho15qsS+qMVs5BNpfJYa+SEDDfES9HlHJPZ1UX8
gYLxjr3Bkzkz5MMoAEJ1rpS6vHJLl9WN34+deh4OO5lG7mWwnhVqqdGMTs3pI33onHFrOO1dHap7
SKxvIx2USeIm6RJcue7lUW69Llweetcrihiy159jbjalCBuBUW/zxTmodfVap8OVS3xxlDMhjbP/
oUyl/uW0I6Gnz8NlXBvI0tmmwuzr3QAXJ7Y6H37/vifACXmodqV0o381df7nupdi5ciJy4mFrd5G
ZfYjIoELwVz1ag9h5xnLTTfQp25RzLqJqdwmaf/RmMa5TRTDtYyEk7OqbZDyodaLk9sBCbJHd5p1
tc6bABUHxHCtc4teum+oSblpCMyyyOna6Pme5OrvrZV+ICVhDOld65vhbW8UL2rH1g+BYTXfZ4pN
IX5qTzXR8lVYzRs9zq+cob8a5Wt20Zp7vFbnLsoHM3Hrcokecksr8cXKp9Oo1Wcjje///TV9NXT/
exn1zyGU9eTrmP2At102H4oS5UGVPE7LC/lTQTKVgTmbiYvW99oG4atx9d/rXgxd4qmdhO0unwwx
QiWFpwkJ6xxuLJHuicXaxHZz5YF+tSUBlcj6bxmUx8hu+/OnEtCuxnre1tsKLgsSwwNMuqdx5oRr
b5VjGfWcdsvbthlOkVl9m0Ztm2ViN9jwKGlGPvz7uV/yDn6vF/AHOauuonz+cXE3U5KMsmCAF5bw
+iGCnoz7WBoRInPw6u152xfhUTIFueleXbuNhecGKVLtzto0eevM1mUcf7ul/CXSZpOpxXH9/EXb
Pv/7Vr+aZf57pxcrW9WhP40jud7O9oAkSwnmKL9ip/+rUrvOZGQj8SBYPg3Ue38+jZL++7QIS2xR
JOxKAXi1k6kYZPU578p7UzIfuibcWWl41EbtV2xwrJnHVcXJCcM+1WkUiHryKzSDbmgi8Jt0X9Pr
R6NZHud2pafH+nmp9deiHshT4/TOh1TL6bHR7/79sP4q+/3+JTR4VruHymnjolaTIlFGrlvwXoXy
nQnn1ZDERqjYciLlpljqHXamj7INA2NpvMyYv89Og/9co7BTWzKhdg11A/XK8/3fCvHFVpQapLNS
uLg1lJJ/PuAqYShmohRb6D1RgNTuNo6oV09ji22gtW6bYr6xrUr1I2e5kzTBHED8nQ2pz7Xt8TNt
EjloFmdj4BlT9UZ4ZT0Mfhxri1fAZRuQ1lgDEIRYpxyAn6twJ0u8RK2JODlF0jM0g2eE1Xepbx/L
tKn8seF/jXR5n6iYBwbqJlNHUKyjRQh19R+WSH7QeP1IMZlpargbVcoa3aFulO+Ggb2prPibhUUk
XskElQI9raI8yPtqb2XoOQYUOvUsbarG7LxKJuQrMvbmsFBESsXZRBpPosSmyJdTHs04nSX7mHYy
7q0i91upyjZGWPiWUh7LpFD9MXSqrdMNG+jjb2HfbUVfPsXpAqbbGKEmmDzJGmnprqjlu2USJ4is
3+ch30/DuFOH+lHoDp93w+ZIj/2cqFJOHuQfIDcK1RtNsreNxSNFGUxtAK09Yo3PyDACAyhu3NQ/
SfzIyvSs9tkZ0vm7RY4RWnneVb/LpfihxEPgOUzSbtJ/KxYTzUfMD0xM/rh+1lJvGXKy3K1+zzzk
RSM/OE8p+Qyj3SMphrG3hIrb1ATcJ/w1rR8ooD+MefWJzeaWRcGvG/XdwqHuz8guw1wYzzYolrJ9
QYitunh53qKk5HWaxQvqrLMkW8dubIVn6TGQzEl1F806auAXXb22zwXdBYJZ3qPBfJ9GiPghgJs5
YlBUdv+W8eOzpgRGF53VgliANjtrxN9Q2/RS9VteWxWVEF0Oimx4qw2CqxJSllordq34p6Kn4H3j
9KxI9lWb/hcToY3ixVi7cms218VaCSCwDlvU19sEWpKo1GBOJbZ7BRS95UFp0zuEsietf6Eu/Ggb
6d2PLivo1PAJXZlj1gtdfMyENijIBNbmNv/xz485TEvUTvIstjhvViuVdeQYeKyae9EYx7CPD8rw
VlWtN6OBE5NwpenblTv4YnvG10fwGisqTKTLijTpGJOUIq7fqqNxH9vp98qOzqLTn5ShDuIy3GSJ
/aAl4ufYXct40r8419nkFGkIJdj+G+bFDKs3cT5nlEy31VIjmM84PlNkatx+kO/kfnqLNPFZCVTj
avuJHsxTaueYmxTB2h+zjG8IQbf+prYd0YVD5gRwowb6SCNYIz16mAfzM0Uq509G81AZBehvrdqE
rfKcq/WNMquOb+T9J9ySR3nJtWNoag+hPDQHvTUbv0xNXzVxfNaUVhWJlFvb2SZy6MJsD7pBoHhM
9ZOGeWRjgBmz16rolTfz1dOBvsHOEVEpk/3FIJ3tIpvJJxHbVhQ3SMd/NrLkDRhVQYZW39EHIH6u
HwmQform5dsSmQcpwlcUF4EjjsmkJR6W0vech3blJPHVjRFOxjl8VUsQXPnnoNWBilsddt9toRIS
mHMqEv05HeHHyberzP7Kg/hi/4zYZ12AUWhQwb1Y8LRWiH6spmorRfZ+UfKA+JENEqBrbb51n3b5
LbKkcvaHPWaiy//zZ3Ux3t+0GaqtrBVe1CfHSsmeszR9zDLpULTR87IMp17Dl5It+qlo9lajHvXs
6gr/1RcJD4UNroGACPXLn/dRZmnuaJNcbcXKeQ4Te4MBCC/cwWiLuzku72ZcRUPTMW2nw5Vi+WUg
6bqZtTmo2MZ6JEdJdfFuM7uxaQwo1TbFJ+LG0XRUzepcG0UwKMptpbcuQPnPUioe9XC8cvEvTjBA
fGimosLiLVyWefqZztFkO2ILvupOIhXS03vwqZp5FFZ1lHTrEQnqYxrL3698aV89cRQTZIgS6Mku
/mKEGSP9F0lXoCJFqQcF7yXBuQpOeeXZb/WqGlxRK4Exw/xusmuxnr9b/hfjjm4geFDbVmlTrPL1
/9abMrYqrVHGYuuMxgtFMNNNBGlEsnyHxFCmZGy8I+t4NttHJ/oWqf2uFcPGWDR3NujkTRLJWlJ/
P4vJ8jrrozXlDKxZCwdcy1/GsM6DqV7uHCTnnrYTsaMSr+xQJ1eMfS1UdWMP7ZulsyHTY8TqhvUe
U3F3KTAVLrpKbzFVLxHKK2JsdiY/RbO8TKGzE1200bLhh9I2j1ZmvDtZ9yZADHhosD8fVYsYBONW
y3rDTUYo3kAtK99fHHYS1cwErg4lrqbMPgz9c2Tpe1n2xbTtFqLJ6qESHt1hg+4eN1ROpCL2/evQ
wVeStSCZSe8akvrx32Pgd/zZX2+BX0bRZ2Vo6xdfv5HrJnSukEnNihRKa91LW+uYKNuYrCF8I7rA
2C+lxWbJwm01NqovcmOfimLwFKl96yjYuWhmjrLAk4Y1f290QLdgJL83S7klcLo6qXRyo471RO4J
MIpH5zYxmp1pZbecl35MYt3KCrXb2LR4Ev09misU53h5iGKd89n2hpIhoXSW11uNdWVO/+q0g6ZS
XUOwVnLYJXS9i4wEH5yotmRvv/eJesj0dHDr5pnOU+YjrjlPdXKW9fm7sDOZGpj5IOTwJm7o7Wpn
tTFnry0K6cptfdFRUdCSIJghXANt5iXXPM8nQ20Wg/mosNjxttq5nxjoaLnv5pZCaKTo7zUSdU8x
ithVGY3lWA0eHvg2KObwc8m0Ewirl2Gkoz0/xfzty9Q+pjpUNNss/KrnUcoZCNR2fFtkPT8MQ/em
mJQKppd67oWn5/01GvcXBYx1t6ehuEM7AlnzYsJBwxPVVq/jN2+6La5H0P1V1XjFYnlZk6SbbExf
zRyC48AzV3JO0TFG4FVs8trl2kuiF4tHUeHKw/5i8octxi4U6D5IHOQuf85E1ap7d6CMbXvqbLka
bpWEDQW0b6/D24wpeB9VCAVmj836tTLS32V3jaWHUBy6OqtXZxXo/ncaRMsVG8aQVFv7AMeIBsuM
d1Y+jDIqh5hzR2fu29q4wfD13K2FATCk/54C/ipkXdzAxa+vKTrGhUyAfJP1h0SRXBH3bjsx+Rfw
PmJjn+nh/+3W5s9LXnYy7UHNY6vO2AA7wylFzZSVLLhVu/n3L7sEYbKP4NmCjYNKwZsluvfPZxvJ
hdlrKc+2C+u9rTNlTYjrFbk/GBI+eN307XB6tUfjKe3mlyJJf3SDvkOV66c1ntQxWPLq2UBtWkoP
A1GGV27vyyePAhb/FPpFVuE/b09d7N60lZSdVy4dbMm8aXEaIVHZtnHh5aEUyAnJGo5zB7ogUdId
U4G/5qfOeXSMs2qjtzdF2W6c9v3Kjf219VyfG3swFYEtR5TfYqX/dGFEPnSoLfA11EIikl27Fx2E
yMTE/1nvdU3QFD/MpeEpbfJUd/We3Io3TFuTmT03VESv3M1fp9aLu7l4TCkesTimXwMrBumAw0bY
nE4U0IM4PFSz6Wum9kyl4A7Z4gF4yyZOql2diG19hWr+1z5tvQ9MZkjCaE3R6/7zdUHsmZYxc0pE
TO/xrLp9S0CvElTROVeEa0t0tRE8/PvHr7/tj+X54pran9fslLKwsLOU29ohI8FWXXPoQQuoLt7V
/89LXXwsoRzW1K7sctvKMMZHzgJhh9bmQb3aAFu1v1/8KqgcrG54D8yLOU/Te1GbiGC2y8TqNRH2
kzbToemQt9Y/tES51avlFLIGFQQhxzdSUX+ABThmUuwSi0bVq3iTh+jnZBkbbXljc+1ZafSEWe3Y
dlBX/v0Kfoch//UOVg0b0wh6efuikVE0bPQQHZZbhCS7SRXbabH2UtZuRCsf10lkrA1vMOVjDEl1
sPaC8OE55/hcqJ7oiDbjsyWQ+C4th9eox7EkHWYDJdnCV5/jsnMNKd1IYRhoPYW2vvf/ff9fzjL/
uf2LYWuN2dCrBUPINOgdUm5uPTNTjsNQ7koZjn23XPlOvrjgep5C7kVxB+DbxfOK00Qu24q3O7T9
ATlX0KqbjDCMhBPzjA/bUK6pJ//eWKwbY4QnK56UQ6x1sYbhERjTzuKSY9RvnIkM9tCmcVy5UlRv
4xYQ7GLiti7u7Bi91TA+JJV9Y8FCaYb3RZuDfz/xLycKlhwdXhET+KWOIJ3pQ4LULrfVDAMWQbaw
9XMTtgehaTdIpP2CBkmVpdeWu/XB/jVQV87n+ixw+1x8Vi1iNURtvOlk5sBqmgWwch+Iw80Syl6l
VX6+njeMbyuEJOnj/b9/9Vc7mf++hEt1SlU0IXYwljN27UdRc+qqqcJn5bkLxb5XLcV11iqDbPmD
g3eMg59od/++h6+H3v8ZB5efaitNUlOMMeNgrG+18DZO32zoIsrUbGqV+vPUXYFOfzE/85uZE6ig
kNhweXafFiObRMnaJJVzkHdhEPIdR03pUQi+sk/78lJw8AyUKYzyy/NypFYKpBR+W02UpxwaVAm0
XdxmQSZZ17otX2wAMB/QuF21MGu60p/Ljk7JTe5CpjyMlV5M6Bwb9tyjXeSjxMJLy46qLoJeWryy
nF1JL27quE7cKIeo0lmPOdyBf7/Yazd0sTj1ugD1MrH21olJfc9kk9Zu0Ag//PsyX4/h32QVatMU
Ji5OKDlqU5MAWtb4rIV3nGBthbPsJ3J2TixjT08dkjw9FFutvi3FWa3LoKUVduUuvviQV7cN2YIQ
GHkRFzMoOkuzCGcOpdEQ3jQJonN7hlry1syxN9VgmfAaQNUOIn3clXAwrlx+5TT+NZPQy7Q5gnIq
JppvHYv/2QAOFFVKKaUqMLUgkGwVqXNZ3U4SPb4OWI3bIqBCxq1stUJ3F4V/GSx117IZE+A9CKl6
krTHcGiSzTgPr4owbB8fKeoDRTtiZ9FXq8riSwpoYKXej6Z629Xw8pcQfmGISmcB2VXnNLYLLFyM
8/1gxc9SHvnDZJxAiFS7TDY2leO03iqI7ObHMrMCWcvLTaWpB8VoblGtPceAoOTc9nMtPYte3Vqd
fky08L4imKKfWHiFcgBGkARRn5/sENxYmekHyo+0qxr2GU3ypBdokmMRnwtd/lGo6ssUV/EWiCvV
p0jbw516F+lxoqO1ha+GPK6397Joz1WvvkBa0/b9bD/OiIEDIZc34zhP3mhp2jaaTjmArlPWxqdl
7MQxJmSo7/P4wBP/2Ywp4vz4sdCqxZVmLdnlvSmf8mX6ZW4VNf2uSUZ8P9T3uZE13lz/sszO2TCn
V96cNFsYSx+2AeAA/tYqAWHLXI4tUkW8QoMelGHxw8rGoIPK5lpTRa5No92JWLd9LQd8NSmqX8da
7fW1fTCabm+0inRbSNVrEoIhKlUK/y1CGnNSQB00/lSFxmbOXutRf8e48agpEaQhLX0DIuIhzFK8
ltO168zt58Jpvi09CWSY4szukOuTF/IXPcTtjsuRp0v1Oph651fXG591/wB3POiztUQ3dQMu96ny
l0kPBhIfgC4lBob6adcvRJ3q5nunvIQ1991l+TacOKtDZDgnIZqQZAHsKcbabXNEjIyB93L00MN9
htI0nVpNfncK8znl/FXO+qGXql8iC8/dkP7Iw/pd2inzcNdAHYLd8t1Kkrd4fIppB7pGyeWihPXM
ssDeZdbBCpV9b2WMFS6rt/xLOrVPqWk8JRX/Rc6A4ZXdYyKFZyMpdF+I4Q2Mm+32STND+ENRPWfG
gQkYWTlyCE3Q/hK8I4ewdjz0DTOsDtWAL8OdMzQGMOdoF+ucCZaRDmSkxw9zrT9mIURQGel5BNy3
c5T9NMqtC9VcP8hU4RDouuB97rIm++CEnBK+y3jBqL815AFCYp68hYZyI7cJIt2m9Z0sR3vd0hSH
49HHC8UJVMeyHX+AZFp4kYYH1ODWLNCgRF5Sjo3Pf9dc0Bu8tkx77MM484Ym0BykZIhn0B9J5asp
pY0rsvGlK/u7WZkDec6eykQ2A2spvXli+I9O27lkFYz7OglvcNE/jtr0UGrK46ybb865HyYM8wwo
w4k9mHaNO1rkF4nyo7SoIElW+O7AQuzs7KMsq4NZkw85U17xl7J9rkxt2xkffV4EGl0uZaVdTP14
+q081EKa8FFJLahvVwdH9hE3ZU8VCMWv0oF8ihYEwXWheGZzP0TfBCJ7N6qnnRHZB+ruz0n7oHcZ
JhLL9uISTm2UMwSmInuUnGFrdqgbKbicOdOgG8hzEBJZfFsp9sGyrJ0Y5PKkJeVRYT/hq7M8eWXY
3/XNuTGLCDgBSLHekn1m8Z0oZoYlkjK70OzNko886tR2+ZXzqZYo6jlySD0bwYlsE9qp6JI7Nndq
qnfe8KTtzL7WvKJvj5HdBlZ20xf5j3waI3+yi5q2z3bBkYtHo1A2Vl7cRwb4QcX2KaopAFn2sZ3d
VPCrPMUZ7uRUNYnJlM6jwRCqf02DcuLrK92pZgHARzn87+ShRtmPigk0JKNDXsQr//4qMX26ktoM
KD+1d1qEOyVhLtaat8EvTeWd3vutOQOP1oWzV0PlReum7DQ6gVXLTxXkzo2gQIGn+qNx7IeCwhan
HSh74cyLwbdlJfhkMtPh+K4HFqoxX23twhcIQt22He5E0jqbbE52k1CXoLMAIybdOls5bh9nb5kV
UxUzGsBN7eKL3uQgZzs3Q5YgXFhnmWnSgU1U5cSw5xBo0GSPiWW17Oe2JgbdVlTWtsHyKYZHHjYm
GCKxB8vGdqG8HRern3dinM6JUniqBsFR07KPKIoMP22bACnLuB0LpeIP13tf6nUVV0TRBGpFUEHf
cl6uOkWhKOMQxwxL0MXqCD2lYPvWzl12mmFDBlluOcwbkX3bkzrnjgsfeIhKwg2zWF3ddPXGpOHj
5WkyBbU2qjRX0pPCqnKwQ81L6/lzUZpx2xboRorZWHa2im6jgw7SSDnLj8WXRa2dBs7wkob690rK
X6sMsbZmzKVbjLSX1TboGH4Rzy+Oyo8i6p+Fyd+RMxepBR+fJn4By7Gn1QIlT7fVaHqaM51EqZhu
GzXPIpTR95ZJ7ttz4mxaff3c/H4yT1na3rXKfIKDcaNmCIGV8t4BdRYAoRncBnK0XM0ni2DdwJSI
3sFa6gJQ8iO8ILgkwMv0LZar9kfl6HFQ0nyj9fUAu+xF0BjYpVocZIP4JTusSIPChKz0gVD63utU
dZ+zOA2hep/0DPKItZKtc/JpSchsYk0ww1QhC11Bn77LfmDOiV3aWXBNtfRkDjrHIzvLd9gi3FFI
6Q4Ox/dJm+xj0rWM6Q9U+jFuI0dix5kjsHNA0aCheR+sibTTvBkAm4XafkyWI86b+cacweCFMtV9
m3hclWVvaJr7NO42WophOS+4GRt86sj/ieP58zx3VPQa+1dcJHtNAykWQ4R1lHWFDcBF+qXxUtnS
nTm2RAVAaexmLpypJl8ULZNGk9+KMlzwwkDPsczs1qz5JPpc3MttmvmzJi/eMravTde8dHqxIzrs
ZggLGCPMIm1VHOFFPEE+A0A01cE8h34+GrsC8iGPaUg2TSglnmOlT1ZffRKf3nuyMTc3Ax3TbSGL
ijU+CcqFiRUh000o5TeWUciHpT+CvpkPja3vS/qdnlE6v+C2eTYvAjNT5YcdwpxmHp7iaIWqQECC
N+fKemFu5Hwit6aUVtGs7umlQBROypMHsu/TKabHfAl7voIC6AvruS6KHUdtzYs5qnlZP23aRSjb
BBts0FjiZlHWZcScoyBcml8FB3Rv1Drbnz4t0XVnTHzIz8Is2+kJ3x184QN+rSXmXffJXppZxCwF
wLnU9oB387dGfORtJnlhAp9PVaejkg/Iw2imVEN+p9s4wplzv6lj3rHLyCg4Re3RsOs2cGK21rE6
sMsw782kAMO45D+dehDU1+JPcs+GTS8fO9Y2X0TznZG2fJ1WrvpAPI9ILxJPh+R0CI30c2p1clnk
TwN04RlEzKkDBVkgWpOxOe8XwDwuJWIXbKzignzsUeM5/gAQkK6n7qPxwPk9dGy7+jPNxd7MO29B
KuqCtlL8yXm2+OaQTg2HKp3EOSlQfC1twyVzcddXYbez2fB2cEaYvMpjgv6NmJryZMYkzrfWp+aE
j2KI0QGnP+WxBTEaUVyPYAGiuzs4TXYASHtQjdEh5E16RtySYjtDzkn5CPz2XbOT9TsxfErWfZge
iwymoW9ELhYBtYfreVeLpzJ8BYI8az81Pktg8ZBUX2bnthgfI/N9yVrXKsAgiw91alyILBg6M7q+
ka9gu4yg6Gjj9zC5wU1pahO8CnzjixUoUXGy+3I/l90+seJ9ZFrbXN6nbXvCHOprtGfL1j6yyp8n
QIWYIw6VA/9PVW+kqbyd1OdsEbe52h3Awu/jJNvmZr/HHH8b5Ux1HWoZVCzT/ZSNNGfjTaqnNEXU
ExDrk5IrO9LibiRF2moMNsQg9ArVvSLd9UMcUBPYWpy6qCxyMLYOuTrvS8UFCHQQinNsq/lQ6RKO
3E+WU46t0kaHxyGxotrdyK5wCvQk24iy8iVjCZoKf2cYHQst3bGhQ8NkPiYD5u6y8wv2OZSUdqE9
cXjRN/2wTnsbVTF22RzfhFH71DmPVl9/SkOIMUy7jYzosRuWk1I5nPyAMVvD0V7yg17Hj/BmzxZk
SY49wRyOHgBcZmMCPef5gWbITacye0nF6C2S+qxpw7FvVIBp3VvpDI9sbU64hMXQnrQ43Bdxjogu
85ykf9DN+oiOAWy9ek4MUsijfcdHZmTR/WC0O+BOu8i0HzKtPqWq8Q3G8h5Q2AEu9tvSFN9yPlal
iJ4lW3uVsTyrz0V7yjRaPjiPqnk6hLG0y1kzQ1V+wYN1gNX2hAyJKD12MU66zxfr0wnlfWNo2zpb
7kOI/l1LDg/rjjlXzEYrHpjCM32RMFE/hGz7ItWCXrXPs7P4cxKd5j4+Lkl8T92apSxEknc7VRy3
R9kzJWmzphKmi73NYs0LdREMALM4wbs1c+FkIqqG2VUXNKu6zrUtCylR6TVYJFUCPWQn9xqDOZPQ
OVn/ZaiHyqg9RDh75Az0ftNdvkjAhvm72H3qnb6BCPpM0K4O7BpfCPKz1U/HZE0yyagAjlPrYyZY
e528fARYfjcI67wUQY08qY+l/TgKhI3WJs+XA+ASsFfzk+7QsJq2oSOCopdd1UJth9k0tGbXNt8j
EOjyNB1qbr3o1aCVsn2Mh7dDPZdVoOcSDIqW5JcUhmhtw/DlJsfI0weTabT3QENv8yo6NASpAZDf
dywIDY0IPSbxL/adpNwojXVWlPRgwrJQya5IK/XYZHtMkwciWTat1Ozo+G1Dq3zQNOtp4WTdGM5+
bKWdPXNFdmNdFLHaobUnT33ELq2V+a5M5ltTsJVksUVnYri5IlNvx2zCLBayRkKUpSTQ7c2s35lN
6gml3BmttpmxVYuZyocS+/1w6J1d33ceLEc3pP1rSz/k5VdPsnnPoQJbg9eMBlkQXZAulesQXeEA
+0NL6o+UpOxG3ZlpvZGzNJBv7Hg9xkq+Nuo+XcRtgbLJM+Ll0DQcbHRxoCmE8Vnycc66w/ARsznI
uC4POkiAc8jITzqJc614a0dqxXYULF0UGMkS0Ji740/ZqFoPr031zTT1pbG4SfW3lo895KUnJGgR
pLsjxsCzKVRk4RJU3FGR+KRwxPnocWJ31Qisu+IX1s5qzW0jyNZl+xxCK7Y7ySuU3KvUB7B7lGRa
aW8nVjCrxQuZ01s49t7QoaYY5gP5eWhaOl4I8waNBT0zPNWGj21PwBrxTbNBXWptk9U2GHwToUhE
rSDxoR/E6ZMB4Q9+HTjvASOnZMpB3QPh/RF15TbNHF9ZePJJ5pdC5RBbuyFEXimkcjSrP5CyBaXd
B01R88ysLfK9t6Jo7uTNitSO5DMTDTUfGNrg5TT89n2p7vmDwZJkPqZOtjsQV6qWgxpbNCCvLDdb
jCtawp3YKOxCVORE6eFA9HunPNqYaRyuJVj0pNqkjZN5TdWxNWw5ciu7RFQbWwLvy6BYah8nl9vA
ztTRnhZ+H37Ma+b5CDM8pa6HxzycH5Tyhz0poGv8IcIgTMiLkh4HkOl96fjybxDGA47ynKPqMCZ+
9hOW+CaZjV1TsiGqqLpomS8nBVhfAVdT82SLAyg/DW0tKWMwpWEE1kAPoDgGjIKtvMIo847YkXEH
QduPtGSj1rJnT/pBtFJQwb0Np+Yhb+FBDgMRYplMZDzYAOS3WZ3cZNFyn9TqVoWi0+uEymTJk1Is
O01V9p3JqUFMb4tt3o7IZpMOgOVIpmvabiRE+63O1jZB6ytva0XeyLKgk41x+X+YO5PttpVs2/7K
HdlHDhSBqpG3QRCkSElUbUnuYKiwUNdAoPj6N6FzMm3TSitP3s7ryIUkggADgYi915qr54FH2zPo
4m2j2YQGOGgiirU2sUbi/KxyPsvm7IQMuVUNqMKu/X7OPQ2RfyaIveEomht4ywTKKvNMk4onNGZL
NwX4EOBOQKyPjDxIz+Y69IuJnD7bALmzkdOwV4Nvo9NfMzpZWTibKdDWYqx8lorrHFyj7GOCMEw/
ZF73Kyf2FWldmcojZrS9licnlW7v2oYohjQ+zWm9hT3zPdGmGZMl2FE0E/G62FgJlYx5yWivEb+n
e9mUN8PIritNVSwvmTdPzltmUzBOxgNF5NO6VGEUsVNUxhNDxAj2v1aRc0j7YQ0EzA+DYJeoxUlW
OJsgRp88CD/Tr6IZxoJ+AojHd4fsvFaj02rWT9njXCattnOc/ER2bznSo0rmF0pqXrHQ3cWUo6WM
/SrlruiLE3IeuqwCCNvSsKxPs3SC5a0erJekHg6g66HmK5uhQhdCQymwI/jzK9UdWSxNm+gCIMsq
kH4SnlPbf27r4XbuRq/DxFe0w7YXmQ880hfOvG0ygY5aegFPKo1oBMe4VqZ+NbCj7/t2K43Y17ty
05GKk2ATNcrhkEzs25Ohv26bqtm0Q1Ptv39pUrXaO2p6I7Wy3mA6bPexG9FvXP72/Z9RlI8U8v/d
t9+/cfQr7y8zFfOfLzjp6oCe7F//fv/299/75NvvP2gDVijFZO0okMlTN0yH0/e/ff9y9H8VJHe2
Y8tPNx1FBy1piID41++JGYDc6vu//+3rHP2I0OcdGcntydH//3C4o5f640jv//n+O3FWq7sJgeL3
/3r/2x8/Rx28K8MOCU3G086KzmphftEGs9+amdKd6X1z1Rp4zWsiOVZV0H2bFHmrD1Tof9/N+ahz
tmB3YO0h7kbf/HMrR6hRDVyIruxgWjtHk16YQpVSzE9UBh91zhzQVwsgDi0d6qGfj6NCzNCrrCu3
QZP7KPBXlirBVmX3iTls7GL+Evf0LOcGPV9kY25oHW5yy/7MxP9B752jY6wgjtXl7RypHQrWQUUB
j2Wr6iSaDB07vrp2n9QmO0v64oaMhJXhzA8Z4V2fXOhfDZGEJuFYQBik421R3SMRwlS14G8beqPZ
mPm92W11hSSDkMA9z7G0kAljnZbYzIzMPGnTReENNFtLHXooyw5ZTtXNPEPyb9nO5yK57AuBy6pA
RZsTChh00Sc6jaVneiQX+OH9ktL08ydWKQX6DZtLZbfObpGcB474RLv1Qc96kUEwKlwXssDxoAhn
q87gppRbc+pOC4u90MFQxNqk6v77Ub7o8385l8UWSNaQLux3sfkPDcvccpsogBoNF62hDg9DKhVX
Jb2jug1PWeN9onX48HDvhHUAYQjYjxq0Myu8JhVoJoFreWN2PpXF2p3uWEWHqBl/f2ofXENXx0kO
hUQIxPpHN3ATZ/OkR/T9y5lH9xywxyNQlbQxU1z9/kgfDAiA8QgxXJAbWE+OjkTIyqxW3BjbMQaM
kFP61zvn9v92jKPOcqiPELlcBBMJzriMijAWM//3h1je5tFY4DQQZJg4ZxAhHU0BGL54REul2Hau
+sUp41dZiZNIndRPbvgPPxja5ItLyQLkcHS5JM2RUSUIaVvY8xeZJ8+Iig4L3w+QyH91St8PdXTV
bBHKGhQ0q5fMUYDqyvXgOLd1Hv71KYFL9v04y7j/4TZShskA+8wpqcK8Um3jSsmjzySNH44yEwac
AcOG2O6jy9ZPVmO5wSKZsQO/D/QTvJn/zSeDqw+kLNUGrI4/n0ZFJBNtek6jHogiFtM6KMyNNr2w
qv9EcPTB4wbRNn4hwJYmp3Q0h6rSLTImCKRec/YWTXI9Y+AW0SmUzty2buo2P5vdz0wbHw48Gzmz
QcCM9ousWWuCzGI8FDCIqpt6puG3mLOMzE+k/MSb9NGhsGQZ8Eq4ngTv/Xwlp0wHwpNaDLzZPZAP
gNFbQ+EI3SkprU80Ph+ItwBYYzxfqMKqDVn4p8FnDV1muqVabIfsS95rpwR0XttzeJmGn8ibPpog
BDozW5iLF/YXoZrWlFZoykWfl58Vo/JSskEiFe0Tf9VHh8HdBPwWlyuf1dHYoF6eOyHF+a1hQ1cs
SWBoQs8yGu/3091HKndoEFi4VJPFF6ban69bXYxMdgXHadvFgkONiWNZwU2ZDQecISDCstNQjTcB
dTSrramJWN/Yu0lhbPU+P3FqDOuafTqYcg0H5ZNb8d2/cDwbu4KAkEUNCfT3aEqZ2252gozB2lNe
JAPVCitfgaxpV+ZGoX6DYBHEo4nGxKLoDUatfUxpFCuJSYcWKUnmpZ2zEkSGzLq7TcuKqLxm3ydi
NRoh8Xuzr9jpSUPjeCl7OaLafHJ5l4/pdydwtLBto9Z02gVvFUqsKixs6V7pW6G/jgZGIYNyk2h8
oTefPPaX6/LLYYloMVSg7ViUjqZJRSeOoay584zIWTnEqivgNRTajmP5ZqPO/v1ZfjRW3R+OdvSA
ySfgTlXC0QSpiAm3edTbJATc/P4oH5+TQYGPRTIG6KORWkRp1zojl3I0p9VCjxrVaBuKM7gOXmnZ
nwy9j+YugBz/OtrRfCLRhSQVOcFb03wjzsmzSegzlS+R/slZfXztcPDoi3UUzMzP918gqWznBDFu
HWXyleJKdUvYDPV/dTbfj3J0H2WEYrY2Wbhozx5xQK7EJAFtmr4m/o+nczTeK+z+cjI4kEQx7OQv
mf5o1von4+3DkYDBjcACU8XbebRX4qHtSOb4ZUHTbpXhzbCg2ih0ibQRHZH7yYT/4Uj4frRjFhPm
kbhvB44Wipa4LRfpD+xVR2eUO598TB+fGOsBXD1ISI8Hg1WrlaFaE9Od8dhHMDbuoy/LvZQ7n1kX
Pxx2y8rjzyMdDQjomI4q6fVtJ1sn1XrvlP0a0d4n5/PhpQMgynqahzIAlp8Hd1sYcVD0jIauvFqe
L7BQfKP+EpGW9/u54eMDCSwWGl9+cUGHYrILy+bpn4XDuiodSjq06CJWU/knW5BfPyLYzho1gsX2
SbP6aGZtEzZ00B2KbaAQGwcDuIUt3mGVDNaNXfzlBSIHgz5GdBe5yr+YhqReRVqvM7EuB0M18YWk
gm2kRQcljba5caYToQOw+PfX8tehwUEp+liqauqgLI5mpHR2MwxR+G/LdPZV+x5a7yFvh0/u4Q9K
PhzG5OlE7hc7IHG0OHQ1dIB2zkdmr0az8/MSmQ0A6virekbXP3B3I0sMovWAg7ef6O4/PEPKBIAi
SKb+BRJRwxQzw5rbrFuyFKECZbj18mH0/4sLSWrKYs50MHIczYWDKJUwpA2/DQM0NjQ/ZvoBRI5v
fn+YD6+kCYrENSgcQVA9upJpqhMuKjMe9nqHnoOGDzFhMFnK5rwwtqqM1jN1M/tNvS/rv36KhG8s
adpYdnDnHh060cssjZIpZzEMWrxUzvikARsXn0zB78r5n9cz6MhpjgpiT/EUHm/71FkopDU7+bYm
3B65jPAyWdG+G8sLhbyqxfx0LgiMPMHBQcyRSUVMxC1hnRUSYT3RUX3iI+/i+SUmN2uVOheG291n
LdeFMKJP9sG/Tka8WVaeLkJLKI3HFqaQtNm4c0W+7RP9WlwJs1pTur3Ug/iTPc9ydY+vCiJ7nZ6u
WCw7R9MrPb7MyGwjB0mNkNsxOeFYMT95ov+6SdVMDZkBrhFQC+8ZQD/u6jsnQdDfEWKluxN36f1U
m3Twv+Yq2sWp9nUa+oUonn8/ppdb4+jMfjro0ZlRbkFYhtyCPTjAfNgHhjmgFaR9zzbEreN1U7aP
vz/kBxM7nkLuVcYz/P5jYgrqLlWXluSQVeMRF7INzHlLFhctKRqwc/vZ/LcsV49PkcgjiGTwWaia
HC1nJ7eNiIPO8+0w56QQ2xuUBisV3Lc51z6mVc8mn4HY+H6yAU1/tu/76Gx/PLr+85O5t6p0pu4I
Jd0YvIpAak2OfkzzPkRYn+bWH/PEX8rl2n4rD0/5t/a3+Zz/WXjXLR6LMj9+oeXd/Cvpk/ipP9/d
+ql7+ukfaNzjbrqiyDldf2v7rPtnBtHyk//pN/8M3Lydqm//+NtL2Rfd8mphXBY/Zyn9MAiXl//z
15YL8Y+/+dn/3Dxl8um1bI5/6Y+8pSU9h3gcaqokVmDw1xxulD8CmBSXmCUIewZ1Sr4A5OIp988E
JvH3hfLNNzQeB3xlhvozgUkj7ctk70RdYfG2Qyv458lf/jE4fxvbBd/4eBQT3cP8IHhRaCy/PABs
MY+TMVvmJpHBbSey5zICltneY0g/gNGPvcls2Fjb+qEbg50MxCGX8GKCmHAmhNsruD05cXEIBGp8
QOpo+HgF3C3aDY8MXcLElZqQ8qQiFyAKN4XFWshuUO9EQ0okegNkoJmTflFS7QfLVnyyIRV0ECjj
S5pICcHhmflqajbwSNc+oLOMvcpwbxUneCys1xmLxaptWgTM0r5dTsEotZdFKBzHhZeHsSfLdO9o
NT+AJ5F+i70LI+R7c2G8wW9CzN1r0fP79/Q6vBsHewdI21iVgR3TpE43PdpARND9yu6HZJ0llp+3
s4Q1M7peWPBKSaWtZYn0N3NvnRFwSUKK9KZreI9Dv9et9Gl5W2NHmk0KfWaendtMQqey9Jr87mkH
Y/lWL9PnRMNIYasVPeWweu3n6CvxDK439y1S+zBf1WmLASQc/CRCToWG7jlCTBTO1GxaV2tXSjOF
JLR/tdD5rBo7es6rjrM2kgu9lrc5F79R29orzfkFQOlZhXoXxAcKj040t3UV3ltDHq+aDLBOkSdf
kZC/vf9P7cYvSvlYS9BjpaE+1IyVPJTX4azvpxqTWE/wUaOwvgQtf5hkgUksOpg9SgPcHcLrEqAB
DfmvuCin1RCkGytSH3I3z06EC6KsIE+DUkrUaxtz8Rm0WLlq14Ke0wSvBDOfhW2R+qoaXNrlCwN4
XjW5uKUk8qDl9U7P8m6VJMNdkw6O1ySPtdOMXg59FmTT8GwzGQ6I91eDg2RSzwP4NZTAJne8DjPU
bZtOz5qDw7UjdRSp5XSi1Q5yNGPYGYo+7gj03hUynU8Du2Rir2KSDGpQjlPa5AcUhDGmJXHZzKd6
3LDQVbTGi5XwehDmajBnnnZlu3cnFatMWz1ny7iHXG+QUSacTQl5ZGWn18iYbJSciJRcUBuzSQ+4
7oEuRS32ABHa3GOhu9PMcBMn1ZuaaPUKtRkgYFs8ojCcQF5qj5mmLXhwAJhJRvGhotZ9WbbGjToV
u4ZN/apK5gQ9nXZpquNlN0UsNygqen3jnqGpsryoDRHngB2hEHxltqwRcm5Rzxru2QDcj8TJrEc1
vUqq10SJx4tI8YnF0NXolQ1dsS7FvOvAQIyRg7KoD3axhfBVSfOdJoLrcXJfcjsjYQPeqRG7XmEH
fOJ5tYPxj92vIWwCdbGaJSXhldBtIoIdgke1GK5s3YluLG2YzttKUMAcwuqMz71BgWYq2zYEydi6
I/4LwrDkXOenhTR2cVyKfRDE0Xljxms+dZJJiHP1yAG/LZiJxkp90IB7nLATLLxA5q+kqkPHbEuy
fnDKRaEb3g2duWr6SKxzYYcnEsieFqB1hoQ24ySU7ck77tIwU7SARCJFSfnYyQm9E7LU0cqGfV4z
GlLLa5YPxIx1+6ZQKxxmtnlahca4qeWNBfVpTazKfZsGX20DLmdyEZOx6rkKk25H/MbKnsvHIj13
k/HrZGaP7hSG6zpE+jSivyKEYECyuh6I6CQYqFgRZ3+rj+UGTx6l1Q0C92Y13Rk1MKpMyOc4LCXy
RSYxJwm1jdtHRCpUO3q30QqVLUaUemTLHYPZdCsEOE5zTQ8i9wyJQEuJyK5xEqSCBqr/QZkd3wlU
IljG+qqAfLCmjLwSev6qSlbohVbfdk62tENihrI09iIo7liKDp7mdFdOfBmqZofEiAJwaeRy14ff
pBUXqyDbiCnzpWkcWh3keK6LN6UFHqzlSImHPmY5Oe+q1kD8lHN0pKGh1qG2tAl/ifTgzIoR8qDY
emwL82vbmQWm9xFXYNVn667UFuFofFWZUb62osL1Klf2J1Wmlogd8+gynth7qRO+oynqGZw8oTbK
tzLHSvqU8nYUPVVI13AZRA40BQLKmBbc0qsBTa77jDEaruJ8/EIaUrgfpmyrlcvP6T1ePku7jMwY
8LhOoLFThZcNKWhGYuyHGuXdbDlvtmy7tcicYm/mVuFFjqy2JqNIVS8mQe5ZXbxYAzBZvV4pHZsl
BxU7UIPAT+PFMNHNBzE78Nrcsj3MDgEgmptemI07ob0V/QbbzllYFcE6qWDIVBMCrQHXWW5zRiU0
itdKv+4GBctnlC5SzmQXDul0U7buQzISrAOvNtr2OBtSWFnX8zQEXiLr0oOyXV4TWrtREWuh+CPG
OusO7AHuLK0OV1GmbEboB9CXk8yzOoXFgNnuJLa+L9DHfMf0bB5oK6epb0QMeC5WbUT2NtURHJFf
6fMVJ43avDVhVe4sHupmTrJQS3oub4YoKOkSeu+MyTZ1fEkfGxVu/dgk7anbeDJQb0gY3ijAVPaD
QK2lMMn1vbOVJg9Ky4rPbhsrPrRlejnlybkahyTV5NEjvq3an3XEC4NGknYUE5arXOkx3mvFeq3U
LvXeFwnYmZVx7r2xGmK/DLR05cLaWsW30hdJaa5xrYWHAgt1p5JCHis8i0aoYRou1kDba1p9obbl
elLWIrqcCuci1ZqDmXesXMxY+sFoIIKcsBa75lnHjbwe+3BHBfjMDMhXl030NY2G2ZP1Riaxe0Je
xIZOiT+VEQr5iHqaDobExpAk0F29jNRBtwRXqdVB5tW1btUVj2MLl0rS7UosAeWCyG82fd4qmzjG
DhngdRtkeBpa8j4VECUazX2YGwPV0nXT1jyEx3iNB+C8CBCshAPJw0HhundmyiJO8ih2CEyyB7IL
pDyt9UnxNLRqzZL5ZBLgZZTdrgpwJipEcm1sRa/XUi8Hz27xEJBlhl0wf9S7MVplnYIgs4Lzp0Ka
OJn6OqWRQEF3ijcIj+y3Qj2xWhKx3KGtLwcrgMvLsnEdpyH5fxJOfo7K9sxEkdgHd44yjKc5amEb
RN2QRMNOsxdTk7HRe+c1SfiYwp5ZxTyM1XQbFsKFtWaexlJ9I6/IIYAKV2qRBPugiMyLfNQOfTLv
uNGu+yp4S0p5r+Tl4zymqzYxr8dhaFaJJL0jznTSNLQTUk+NNZltO2B43xwSkHC7tZseDxklfQHj
Bw058Y/IMHH8dWmC7FpM1zoYKorkyirm4TSArHMdycxuxMO2Jr4+7erT0o7vh2yRzLVkGQWVc92U
pO40nD+yRiGGdagYXwWJRo1627jyJNCHV81hue4EJUFgA94gVbuxJ/MSweBtkout1C1U3jGfQZRh
eg61/GQQdyGWbM/IMdxoOcpyYrO8IQFLhJGZAdEY/iTdTdXN52mof3PTL7I8LUd7XSFTo77FyE+F
47uCFwzswUsw2a/DvESmqmMnU1pKllb9Jc9Q7fLTlIOd+/6i6uNHW1kipzKHtKnkWeA9HQL7xM0O
OJUuyBuNd9FX02oO8JMv+tw+SIrJZNSDpnIyvBLlKlMADLZhL04wwmf0od7soLtuVOLzKpZWZRuQ
QlVHOfpu9dzuLXkYNZAyIY/qvdbVuDE1eaZFsmftXZ8R2JgCZLCetCzKz/kw13iYrmQ+NLeBgfRd
NZlcTat6cC8Luwn2oWMvA2eceAllK5v2S9VG1jmh8wPesFLFY/HYhm2wNoRUmMfRzCqyObWi/gp5
7EbRFlsXnzFYaVZYVWzvstS5DQS7AMp4rtey73BbVlXcYwkcxfMhGDYyowrh5qf5xH6OGy3xxGDc
l/nWXvYK+hAnnmNMLyLEuhswxZgRuywnHFmzh+qzFkZ8bDk3A0gGlhqDs07hSfJoxMkWEFeR24r0
csW4JRfN2TqOtQ7CUfXyLnd9bpo7mAx0FsvuIAJoEkjkgJgb0hPL4o8B365FZ/McHOxNM3RgvSuh
+LG1V7MoWsMMfy4DndA0S16QfkqInMASqEgiYQQUxgZOIZeJ2ZUTTxaHrYhYOqkol1IXY6wGtM9T
kXCzSv3mHFqWQ0ooFsjm0xh9ef9ZwuCRVi9XQtYdhr9iEyvx8xw0j0M5nGLhJfSNbZ1V8Qi3AwTi
bA/ff0dmWBKXn80tk6y5KefZVlurKkzHg4o1Jib9dl8P5ktVXGeohK4aLdibqWHA2fM6RxICp8DK
0TqFpA7aL76lpc9mLHCUTLL3I4K0N90gptO+AwC/bAmCOuyue15eqpPhB6pIEXgrl9kocj+r0Aor
/XmTp7rXtmnGhzfficJxroZcnOUuH4Kq08PulCeh5PJiUYHqZmfcYTVfuV2FySubzqmT+MBIeamu
0NY9K1s1VF7YL9Q4PrPn9/1m79i7edlUufrbv647htMvQwS+ttMwqnaquoOvChqgbzq/wYO5st3o
pgJyUGGG3rdTfVYVRco+dNtH/XiYzH2sRvMu6ctroKtI4Ztz8neionPPzKw5Nwa27kmRs90JAssT
k15iuNF3Tc99MmkBhp+6sdYLS3E9DcZ0KCFfkR9rpdvZCsOTMICHP3bcJeGDNanB3rbOzDmALV1O
kjTGeT/OTJi4o3ZuzMUJpysEqz1hYwW7L0NYu6xJ+hW2Jj/KEHu1I3dvdJ1RsgBEcgsZ5rzU29ch
edWINPerpXQidf0C1NfXkrwW/FxVu57ss6jDQEE5yuO5TdyFytBpLd5CMKi5V1tAJuZwkygdsAkk
rJJLnYfc6st1dtQeP36NEKHls1hHwZiehangJ22/dCIILc6tEXBXhJFym7H7oOxymAsqD2KgDtqE
vCekf3zBN6jjdPS6L0X/FGiYjt2ovyQ0gBQ5JTF4VgW3Zr88uZf7ItH4l667AB/MDdesXy1FiyS2
DsAcmmA8f78dkNyCJGiz50VwqcMdWMV1sosLpqZ+rHhTE6fBEsjIVYBpnNdyrR1+No+sF0UKmAQ1
Eo+R6omTQ2vMnOglGstdv9i0bE2/V5O+XQ9CHKYZIXMEkCcvdtmU3GcsXJbBuYxLVedMu7C7TNKT
Iiw2y4SoJPMhBLgFMWTeoMnB9M0u0AypHZmSytLyUkHYnSs595hKyqPKAuePtxPMFtuQZVaivFNJ
hXBWFknMsBQs6AWhNFtnUCO93gSdarMLSwTVoWqZEJrZUzCrkG9HgGfPlA1X4XmyFZ45Lb75mj13
gdSijBxi+0Lmwmp6wN9vv18bxWCq08VDDQHWUzPm3PePQyzvuYBL0xtPtcPbWj4IiFC32qDAdQv9
utQIC9IyYyVhrnW2/fBeMktyXu79+k5LxWweIIQlgiChrj+M5nidLNnCeb4XKXyY5J4ctCdjbq6y
eMzWCMvnk8zBslq6WFPNgeSKQSgZUxirFTXFBacqrfRnZTqzRwaxNTbzpnWV25zwnfcJ8n3iHsOa
JZl8sWyKQc2oYrPZLB//+yNgtOj4uKEJeph3CoOdJ5jTXrIcPREYeXeTAShCCYZ0AdUjF1GTAGlf
Wq9TUYQnTOctz2XqksttMkbEDZaN6YmIkpmw15axq5lqVxj12nUzurdqIJ+qqr1LK55DPxSA/yyx
/k/R55dlXHTtP/5mLIX3n9oCdNM0NMgg29WlhHtUmLcauyUaTSBvEoyaCSd/n5/awAhSkBCEjlpF
97LApARhclHC3fVeNMyq4HZ5Z0oBBDYNH5ZJYPlshZu9Oh2gy/1Y1Jd1Ar6aQRj3jMpK8Zdyplup
NCe5881QHBJDv9Y/47X+0kBazggc1CJDtkzbPWqDCtg8bod6CI+XdciHnPU7lTEzfu5sbVuO/YOV
LgwCRGW/v5S/pupwYAQiaGvR1GtwkX7ucRC+iuMrllzKpt6U5Cpm0PSWMnCXKL7SWQfBtLzMIos8
UVse+X0POHqOnxGGsuF3Hw2WD5N6asUtMoxuBQnxm1gWNz13c0T4pwMyp+eN03B4XtYMU81D5lNp
o/FLQ5ETIfLeMiFLULXXjk7ESNAjRlNsbgadG29558v8N6TjFc4zy0meK9lcMOZh3HD72ilTWM26
w5piCnssPQSzA+yhAykhzzbmo6Q8LFN8ygzcG9R+l0lu0l5mk2dmiX/AnvgFTOJ/LIRoPTIl8Xqt
AYyqmCnJKv7yWUasXd4/sr/UJvq4t/Nja+d//7Mm0b/rN/1/2Cai3fjD2P6lT0RQ7mvfPLU/None
f+WfXSKaOoaw6dGqNthMZ2kF/dklcty/GwticOlp0j8HEvO9S2T/XcCjRQFE9pRpq4ug7p9dIv3v
rkMnlLbTH90l8VfaRO9hwT/NabpmI26jbe+w0jHVIy0rNUDQZFSuN3iut32X+oIOrg7XZBi37ejy
oHXh88c+DyvKEOVZEDSn0g1ORH6Kn/OiU5Orqk8vei2+iOPpS5ST7YKjXkJnqR0fCIJJ+U13kkvC
P/xwju/7QT6aTXVtUNMMst538uBrpc2PwgXcnDbP8BVpI83+3POEZ9GvFV9ivFX4wn3qqxsKS1du
HPs5fJUu+taMn+iinV+mRMJbmONRKsGvBWZ+pL6K7XbQO6LIYW02AD8aOzubpVmtqKvEoaq/hgGJ
ReYgrlkIh+dzWhSXqlknUEHag5JoNvCkML4xUw2VDGHtUdF8GamNPCaq+cgm1fR4Rc2blC4CJwPK
aTI7fUtm0nw6qdqFHYzZSWOG9ioVdXOtpZsQa/PeiEjs1N6MfJJYvbTLLOkHGhPCm7RW7CnCU5cW
wb5Jp/FQlBTwxB5DbBRVyi6wZOzNrZFsG5N3XsjC9Mt0MNaFC8SUfpVfJRhosVxF60kEAlUuZIhQ
Fsmp2kAE7HpLu87JoSc9QXHP60B1z41iQeyBBeG9nLUZ7T4j7Nx9rRrzPmgpEjQUn/pZNAcbiMAu
SEKyl20KWRb8G2boML+YtfkpilvnTLemyidyL92GqdQupJxfzVH5aliB9lRO3UP44BaUZ5T6TGFb
+Mlz6B24+NPwp0eLwAmEOFoQXRx7cFomUvpnY7DhOVJ5Y/q1jGjvA/Kw2S+wXB21fD2V9ei1egkb
klpPmuRfXeqkXTZU125JTFhBntGsDuGpWyg3eWbftVnfXkYti4SuK+wVyaff5PIXos66g0YXbtJb
cpgGVfha7tYrO6SXSETVdRyEyrafXEIf9c6vogju1WwppDuz0GyxRKOQTrcCciUNAvpgFpum1Q+z
1weLnA9k3Yh5WOYwLSx/HEt5I6fWperG0VZJQu7OIWzX9ELDrWJieHZg5Y9u7G6lO3VncUsZS3fF
CykU8aFeDRv6Xdm27MH+sD5ep9VUrbrRjCj56+29iDrtrBfaIcibu0bRYKrmOSQE58VZdm1mw0i2
mmr9yQmxMvt13cb6ZgHx068njvRojoNZjKKuCQ2amwBajPSmS6N8G8f1hcUw3M62Lk+1ucRt+v7X
fC5pA9rj6I9xIE7zxMn2UUWMG63OvTKOhNSZCU5/qHl+ggAebMm0s/C62ITSq91ARXYyiFtXbT8u
3Suh6OVJFqonfTSVa7O4sPXwZoD0Rs2tavEQyOskeAvVhOZDlt2qs9y6Wrcj1y7xKyrmRated7QZ
S/1ON6ZNgfFtn2R3wVTDDNViazWP8FmquEeQk9AoDbMZsBpZd0mCB5ZcsnB2nlXLvqkggXnVWFqY
18ebaOmsxhQ1lDi4lZS96bh0WvtArXcd9UTuxQHzRHab2PY5/fHYD5Lxrv02mwqYadKtWOjSe+sM
GtPwn5J8KE7i4dkQtZcWIbsFKJzRLGavktFz6NBJaG1S2lwGyqjK56iFK7AUF8vCvGqHNoX50l32
UXDuxEI7cbo4oM/fLD3YJxWH+yhj6rhGhg8/J9HOqohSHakWJnmVXOLCmJLxoY57/Tmgh7kCjPfc
1MmbLO0nK3D9SGVhWM8XVZdDqwBhMdGXvkjb+kLU6hOA9HVR0pbI9SlmPx3qS/xV7Bmpc2aYpYHr
u1M91RjZJQKypFL6tUqIeRxtOq2Ka22USo+pdD2boit2uTN3K7AN9O5XerJgSGhh+aKJbyCOwn2A
iDPMTc3aFD+8WnX6KoHf4sskdM5qlTh1J8qAu0Whp88yp5uSDaep3pyKWX3q2ugGElezTwvNIDwg
7DZyVM8pD16poWbSZ9L3ASgeqZMhGdA7GHXloZXaNYX3jha/WHetuRXUiK4ni9pBoF7k0ZU6tmQN
dMXBqekf53R1RAc/PMrqbDf1xrmT7obCDCG4qAOAiBGWmoldm01PqYZ0tJ3utYsp2TsqgM+ERMPe
pIxTWYp9ikAm3/TSIZF5VvjlrkvWtAKvauR5WB3DaZPEyV3SZa+FYeHRD01tF3T1W5CHG2y3hlft
yiZ4MNXBgBP6UFWVpMMc7y0dUJ1R5H4bGOoaroO5MrNn2YCjnaYkRMzcTVCxJnbRTm17hRsQcUA6
iku3lLiVcJNP7haYwvMklU1j0FWcO/cJZNIVdqnToCviTW4/amlWnFXd5IslJyooSvUEUAwJwyUP
OPSic6RegQgc0amCTyTSHpite24uE6WZvRQxxMq2yRL+J2E7HIPJapvJj7UBr0dARapOe3tLPpRn
tDCZsvlKgEP2Lbe91PPqUlMytpSmuJF2SWdqVEkA7vno7Qk9DeJIBlC4UYfmpgYMeDpVmi/rZh+m
J7nWxadgTSwYbbVY8fh7jfFjID3QHmSRWlgZSKEIk3u7aC61QXdA3eB+ScvUXjdRc2kNd0AlHeou
09f/x955LTmObFn2i9ADDccrQR1kCEZkqBdYSGjh0MDX9/Ls22OVlWWVNu9jdi3slsgig4S7Hz9n
77WbkEzhyvtRF/GN8IbrGKRt4DX1ixPmb9MYH3PpN6xq3dumLbNh2iRNCQetGYx+n/ga3W6kFIHv
aGcttA89iTw7PYvoLUXR2aMS24Z1sq0kY6LeMeXWw9a5sqboxQ7JKbOS18jUiHEcsoO0mIpWi/6j
M1PtOuusWxvJEVg/fWMXc2AL8tpALtx5sBgC1yuqczLrcBvKqL+1fZ3ZmBUeazQ1Gz8MC8aZdbc1
qbRWQynADVotGfQZ5A0Rugzyo7N0w3hd9nSTtNx+Zdrr2t2T2fPWZdp/xs5ycUwtCiBxvhrjBNBX
BwXhADuMPWMVJyndMEfv2BtKUELDQg1Xm+u5DOPNRCIibt2jOS8JgzASJqYSTlpNVpSvlREO0LFc
y3mz2MmdFnufnUuUgCy6jQ8dgcBNMPe0FMOSWV/BQKPliwZbcUQPNG5CrSBppNPPYeKiPxoa5oh1
ue679NsXzS5zqo8cX1kAE4gSc9Hvs6m71XqFrlgAC+nInXC06aQzpERUh91OacyCMvVIEAzjR310
nmPCllbGLMddo3tvUQnyoPLfl4kxR6wZKHyLmOlPTgYr2LSHfGIR+nyCoxFi1HE/29q8yghaSn2E
RiXUNLQqrNWGhPcmTO4ce6QUWtJD7SzkeRrWWcteS/iXgJsdor/WwEdGrMYrs1oCiakkjGjuwZDF
jfKt9RNgqHw9GMjYFrbbRfeB0RByWHTnXHffs3EwVxQjh4GGZmiy0UZObQfNmDlbilE6ccNLk2yG
KDKPbhzfRVVHnlW8I89sXGW99WNyT6PF4qtszHUR0bHbrrbebSt/UKaaQhlePAUFrk6Do4F9Lccb
LJ0cCPbEMKzMWLVkXpmfSUi0lO1EJ9fs35po3oxt9N0kV2hqGSKvW5ZlQAQBGRqZK1dWxyikhZcm
5/rAnWia9R/So4eMQfCeJiWbojt8pmCF74YUXFGBuGwkinYw9B/QfQg9IyY7GKvvKTfHlUhGDk63
Z+8tskDBTQjgLVYGGby4C+VRutmnU6JSSov7dt5bnnz3ZAoRJzmWJrqS3kI6o2d7zXOfwm9/AXAy
d9BWF0Hjz9fLb11rDnMFHKfjX924Y7jSqvg05TW4RdNBTFWlpO9l3bFhPaEaii6ahdSFPE7Xc6nL
mEm2U1sxBdmRlMsZ1zbO2sqasx99kNb3MnVmsUFmVgSNTtBbOck1IQDjDurKt1umb1zDg5iFHDhM
680aGY/0bMKVQTTQN760Il0Lj7fgzR8EpNeav+lKVBcDeaSFOxIsUKHaGe6zgjRuew7Pnh4/yaak
5HvyU6yeHIQVKE/9NqtmKohubwFy2SQOA9vF5BgwifdyvCxek4WYriO3f0qM+dGTBhPWBCmf3x0N
e4RcXOjDrdEnR30OwULpHJ04qsBRtu5rJ/grMWjNVk+WBxJV1yZYVSVCfpq0TnGh/avOnONNI4+a
fq03jU+lWAHkYL/sU7C/o5ZxZ7ONANj0gWPo4rrLV5olyTaV/X7UiKW1m6vJZFglOiLmG9wsGy63
b1qClAPn64PMgHkRdntonTAwelBxdaP/0EeQoW3ZP5GwzPZlGOta88ybOX/q+4Z3KftdaEUXb7SZ
yM0Tj3p1YbzBRb4/u6juAtenuOl8Eku4VB3Cutxnyfzue86tLxdEhzlsc9wvZ7MlIttnaG2WDAVK
Gfkrri7oithaGsGpIrV6r76wSZQ3bmV+ExV4MMik3YxFYwRh84HKSezTjtl3NU1bR08vZTgyj6dl
myCgCtCGBabeESRCDmfjBbYxW1uRoakzRAGZrIzOnZ08LIW2dhfzwrz/tupaa5fa1nqse4liwiS9
CcxV5ppnmaCk02vv0Y2WDYsuG8KNBoQp4LBQ96AS2KpxZZUx9w4ZUop1ryJqt0ublgFpaCzzxHpH
EwX0Og/Jhs7K19rbLEgSUjjLWwdXRTDr7pujl+izPBuKUgrFL0fGUWkP4aidCm140keWupjqLAi9
6T7rwquQHL44Qb5oyGPi5T+0qv3kuvRDRqg2AVRtyhgR4U42xVOGUgPMG/sbBK/O47AzpXlbtybN
R7vm5CFHzbCycm3DSWT20zGMn97Nml+8mMgQKJLmC9ofE58l8V4Tk/rA2Ipafg0t4empy3k4FjFf
fsa8rW1unVb7zl3jdYnTo4FwMRrL537BAIl8hds/mkpDPmd29i1mrt5N1p466qak5fDrwuQL6t9j
zrWP1T7iA4g/iwhVgYsP2eo5f3NxRhIiyvi5TNujncY2n0mxzbruI2tgrmoIPV00bH6jlGZ9LwPH
XnYZBKwecV3nY9dxBvFmefMpLZObsuju6HHdV+lrRPAAXO35Pp2Noz2QIZC8er31uvj9zvX7Tzc2
0KeFz4nghoNEqgDukGOVgKn6lnvl18SviNTxZqbjsil0ijYM4MdSIv+FUh30Q+SsBq1Nd22IcEHm
zp2obR0G83INzRlWqdPZATaZqxkj+rZDt701YkhlWXFsBV5rEFZn3UOZZMnmtijag0GtsqqF8Z6X
YbPLxSPVmscwMdrNNaqoceQPd+HyPmWoVLIZyH7MQ8mpHGideT0nnA9DXIMnYT8ZuQLDzV03C7kI
osp4vo0uIGvulMTIirqYr38oewiWHTIVGjt2yo1KAW7hP+PurpHuaF3yzfXvDWZmy76VQUkdxyBj
AODZJdgsOw6KObvNtBHQWZtSXKbbzuNSNRb1j0qbDpZJlWma84OD9mcts/G78qbHvoifuHefBkOF
lhj6xWKQ1rlmhbIweUA1dz9Zzk4U8KArazymTOiCpSLcS/TAS50ZyWkj6X6lxi7LqfkRTc5oBkgX
6NERO2Ek1pr7XiRmiSmjepZzdufjKdqsMfGiKIoJ0QQLSWLRutTHt58f+uA1pxTRC9jUG8Iw+7Uj
gIc1ufuR2O5jjxwA7C2/GDczpI2EvQMLX0UmmyeMpWPl1tvKzB+nqilQOTnXptutdDyO3EKSuyId
HjpCOtZNbh5EZwPNNJNNAyOtKqkdippVUBQ2uHrO+ci6LvqJxgbiblpzXPJInIP39rC47i1qlJvQ
hM7pseiYzXAdT7fhjIKzHcqbemT+5huPVRVfisX/aCvb2Mxxt28ZA7NMb2hiv2eaY4CBv3iivYns
4iD4Cgh0vSqKbtz2PhLUiHmsKc+dcZ/NFQjX0HivUnu/pMSRujo3ttJP8sDBaS0WihsHZt2cZXfl
vcdEdTFGWp+2mupPR/V6jHfXZJdexjJ6b+JkX0cOFmCtCnIueVqUfA9mWq5nQscpT/qn2XTz/Uju
bSDLz7ax2GPqpoKfmux9LtOFyLjLfUZIJNlaisNQl8ORnfZUpMv7kFdJwLF0XzEGClK3uCuW7rGX
SoWCrA2Tx73pOe+GjSZt+cgWDK5+hwDBm5NvJabtF4ZXyVR9pGiAzHF5SMep2hcOx0Wqgi+9PelC
RDObwVQW17ivfoyzdZ0Xb50Fj9EX8beMYuQ3Yl3F2QFdGxNuLhikQT3Fy/QcTsTkFWDhtfwOUwE1
T6dvPRJuCsZSbXeahHsk9Y8jWDigWr8qs/7GusxNph9PdLBfOPBTZOQw0YcSOFAZdpRs3Q6gNauv
4m/DHzmZNiLIkWcmbhtE0Vn4NTiZWHWjvO/S8S4tzHtrSqZ1307mxnS2rWu/uwna+rgyT3HCUSu9
9m5eaK3OXFlElJEmYb1XZX0cW/3U2MOjYZofodDZ9svsmDz9fGktn475XBOjYc1HPx1fsmZAPks9
ML0PpcFCRoCSRsMtaG5nHfbzYyfQo0pq3D4fnrtuOs5zzAy7a/dpO6O0HICAxvN+mvNmbQ3s/Hlx
GhvCLfrRDvTI+8J+nQeFlREfjywhnrOKuvU59fSXphPv1iB2dmuwaQ5bcx6/6Zcnq55uCQ0SwecV
kePXWVgI6hGqBH50gA8FEpnhzn+ZqwTqsonIvWxoe5eVS1fUclbzgLKqFBXTgPZl8qpTBF5yqeeT
BdCfg0zlUsQhgvLormqMO8iIgp4RSUI0llGwzUAEty6aojnhw8NqAaQ4is+hhfIZJ0IW9uPKG3Xi
HVs3Wi0o1JskYYwooN3iIpiFtR3sRKzN8GpAJUrNMV+LzvL3qT7fhhNKn67Z1JHx1CT1yQ2nN7vu
/LUp7B+5RUJUZu7aspoD1LS7ptfnwPNv0PrBQpsjZMavxGuR66Sbj+VE5WV42tavNH0vwaRzz7C5
aIC1ND0mTnAhH5OWJ7jpImKo8synsppq6Fi2CErbuOX+Zh2XpjRODoQJfRL2Xe+5mF0W78r3KiYP
hM8+jrnBVWPx7tkOrW0TVf3DEhq3mTG/iU6IU4IA9FJAp5+m7zpHvFQUy8yivM3tnG8lzDgH2jje
Dz5S9GEy0qfKtjE2EcmEvthITzWR5UGYlcuaTk2/R9EBylNY6o5FnmeQ99rnUqpeQBXTjdPpm69i
naTzKN1pMDEQqdGCyKQlH6Qu5Vp0sb4rhZQPdVVqez+uN6T3oHyxpPbGuQtrrkg/MSyvjd62D17u
KfYZVfJUn5soTE95gjy1CEkaHUR6L9ZhzrSpcBx/MzFlpG3iOKcUKdLKq4vrKJzGr2wediHu22iV
zUg8RTfvxwiM8dz0KPT8mgBsYlNSvdMvdBgEeNE5uYqTXDlLZ/qZ5Bv+ECYd2GlJrJOFK2IT34C+
XD5HY/S54o3LnRyMeV/4vdxbWard5RreGa813c+Q80ab/+ffNBpnvDWWC+T24kCfSvspQ3pMhH7D
1lJ86ELb65MMj24z06LxjGgXSSTpsZ5f6eHIdi4xuxBBUZ/A9PrHll45rZb8bKgfP/9fLBttxR3Q
5crH6C6qr0eh03htwxhVvdETB2ABpm+Li1X1xXVWjPnNzx+ePRRcyXvU5i2cUc3s0Y+PxgXta3PV
tuk3rgvzklnaSx85hB5MCGaIpWsPDbzd+4L98WzExv3Pv/r5Y3biG3+Ivq2RRvLCJ8k66YFe9xbD
Nl1XLFj1o63vUXRle30U7QPxMm/mWMOVNTREdF2X4QHLw7u8n+O9l6lHm98ldJzqnh4k4yo9TmH6
mulZzOiD59KPNrgJlhVaQ/YFXaCUzGf+yIhvyOUOyOpJM/OGlOBxg+yJtJEEKn8WXVxtV5n3TZmN
10U2gjEGXh7goPGY+y3NGmXxtNEguUYQ5281wQ1p0bVLtaQS26Dpb/Oqyp+91P0k+mLe2hoV5+Lw
GLUSbQSOkiRc2ovED3PlNeYrs5eA2YVx5mzUbwTtbEtvl+shnjDPmVO6FzNausWzqg1ZAv4pxJd1
NGhye1ktrpx49A8ZlGmH/vmOjhTWxFLG1z0GBNHJ09zSfq1h+JdoTteiokHNwr5geEKPL4q52+SE
JQH7r4JO68IjrurA8EZw9RV7cyxpRCNJv0UihxvD8za2EWcAvntxTVIKcKvnWkTu0Y1s59h7pEa1
8NXWlst+ybVa7Bs5HySN0Stm+gJxe/1gNKX1g6oDV1Y7XZuL5qmcApC/nqldD858lUK42Y8jHDXF
fF4GXewX4S9Eltvf0PoxGkxxsvVwA+yGRaUPRFOFvUB+k2WEQM/0hh3NU0o8ol12lp+c9Bqg74Rx
i2wKWvOyuw6zSBLtoBVrL8ptBHDVtpaZcYmc259LTk5Tf5YNyn6aaO7a5aQ8sksdiI0vNwljDBR/
+YXynyxO2S9XXiwRN44pyWVlTA6aL3ezWOZ9JWz/qFTlqwam65Y4y/Q8Mbqc6WBeRU1/FKDpX2hm
Hf2EO2mtjXC5S7jsYYtpjL7NcO1X3aNoUMa0Y/PFZ02qzlg9dq6r5FaLd4t5Kz9YglO/njDChPq7
n/cvi9dUmBBxrRiQYQImCtqxbTBlOIIeuKjoQ4bqh4k+9irmOtPPhOr4WqHt5yTN7n7+yJziw+AE
X/TyGFtWeufXLAGDB7iq/eY0uukGOKQOj9rl3JocsN+BLdFNDZF4Kcal29FATyffZMKv3aALGzdG
4uHyGK1Tm0KZD4WI92nDlAQ0tLcb2xo3kZ7iPWiuWRVs6mMlzqavd0GNk5AClC13ouey1DbSusTq
b3k60HAWkg6e7XKjT5fsprXG04heHSmAQTyeluTHGgXpuJC54kwd6btMXXUDuL9pz3fJTD/Xvh7N
Ivl2b1y7LQ9ZphkbrmtVMDnRUYZlSK7GsDa4f+1ImHyI7aXh9KfSDNPQ3ciRAA7TJBiFeQ33xZBU
Xbw5370hP2qaRlvbQhbLTdo94h69R3SaNIV50ZG97bjnH9pcOzN4uMmqJkYQSGaw0tUaWbxsqwMD
XHfnV2kdQJoqVxqmo6PN6/U5E1Cbx23rmUV1bSfmVrZ+cqk4jO3ZYglaxskSOK2SCgPuwEyB24PV
bDO3RlSCwmrUZH+0CLVd/OngRbR3vMZhp2oTJNoEci94u1h3DdOp3txOsZWf6zZ5rehXENOTmqTS
tLehQ+iMrkHGT8fuYoTZXU84xbHj8V+PqfGYz2MB4poNJvLuoZ/cNJ3kWE8VHpYiO42t9VRI0sA6
mkk2AyhePz1IeR406irW5lhkdGT6+lho/S7Ns6PljvHG0hkjD8l8R+QZAzN/k7ZeQanrrdpBvxph
2FPhtshSK+5vFq1h6XzlJs1qkr2OZpRDqWmSExflR1fTMZdVA20307VOxMYw4rXH+jIVxWs+kQXU
xP5X26QPdhr5T36jz7jBJobeYTZv835q9lErgnHsht2Cq+Qic1rFaURKWjGUzVoSsjTYY3Nqax23
mmUEi03kg9tP7sbFrYyZLF8beZftO7S6qxw7zBOacw2ccIsrNhTOTQr+viCt6Qvfziqh+1ZVWfhQ
5pN1ldbIL9OKrkmzEKRi21HORAgynT4zzfOT52XZD5EnSDQ1sqvIKL/rFO1CUrv62pHjtu3JfuLX
fVoyw34cO/tS86SQmLAsZwebq8tAaWvUvrkzTGVXtmL6i9Y40YrGBcNFKi/xUooJf2cRtjYRSMlw
8DHYrdhmx7uOGXRnSMZnkyTWTNNOYTEvZxcd7yLmo90UYB7ZyriSDvg0OrJH/W7TLR7crJ7EhES2
F4VeQaVNSjhDhQrvkUdOIy1HaljxUfjZV5aD04uV3JflfCjMyNmN/jRs5im8mnFjBUPBRWVIB5so
Qx9tLuua6+6dWyDWJfyvlsO4ZfMO130/y3VYE8Q4W/4PMY03g9/tmsbr93j6wjUYgXrlWfou6mZ5
U8VhGmhcLoxmGnZWKqYNvlfSkzI7gaJNr9ro/bc67jbIUCmnLEKZwpx5dJ8bK2+yPg0Gug7dzX1W
LzsiKD5cvdw2+XTQl+peuO0bWMEq5EoUW7Dy2Gx6UiE9kyt1W3MEKZvsNmYXpi8YFVtio6gs6jrf
ymiKrgZ03EFEfcUiSvDmRSKwmza98xqCU8KBAsmeyksyszM18dDtaYWyBPW1STSi7Y9P4Npp89qJ
sVti6xymtHfo/r+M9KX3qUG5ldRRyYdx505w+mtfE4GoG0dlVpFhTiOgYxgiDYI1Jstna0M55Ya7
JR31Y283TTD20blXxsZUbGpldDSU5ZF5z6ZRJkhb2SEdfJFSGSQlTkmhLJO0sF9NZaKMf9oplbHS
a+S9q6yWnqNOazjVWDAzvJgO9cwqVvbMURk1I9qRHNjRasLDCYDjuvBKxiEF1h9SANmR60tp9VVQ
9gzsBHb1S6HP+IzMeJcoo2jZ+s9Ef873Hh5SW5lJW2UrVXUwbjO8plKZTp0xiJQJlU/nSquwpTb4
UxdlVM1dGw1RnN7MysQqlZ3VUsbWTFlcU7yunjK9ElHsHsn93kf9gsV6JHK6/Jjwyab4ZW0axco+
S5BXyfwKS62rzLUzLttB2W1NfLcS/62nfLjKkBspa67JPl4ps66ubLuDmujqGHljHL3fnXL31jY+
X1s5fivl/R2VCxhYB7E0+IJb0tWzl2qYd8xN+qoLOWaYLi3KThwrY3GnLMaVMhsD3uj3jjIgV8qK
LPAkt8qc3CqbcqUMy42yLjd4mFO8zI4yNdM6DE8WPmfimZHv0I+meYNjjftnht/GZrS21XFJ49kk
JGP0vhtloPZ053okIKenWRDS+e6iL/YhDNfKem1jflt7ya2OJzsZaEZYuLQjZde26Hm3ysBd4OSm
s06rHG93S0GTdggYx7m985T9e1C9q05Zwj284SGNCjI2GEJVJsVx6taXOBz2VbM4NHJocfjKZh5F
TA9ATR8E27+nrOi2MqXHyp6e2YSyTxUSjB+zsq8Lf9tV2trA1e7hbo9QhA7K7j4o47ua/2bS7NYy
x/pDQrCsUODhlS8ywjOblzqUYP6sAT21VZM8gL8e+HiD254e5lOidzUqn3vD8CekHA6GUAz6VAfe
vVSm/dQNeoOiwJj68RgW/cM0EWjiT/LFmQiXSbGqjz2ySBwz7b5JhmVHdC1eRmZJTFnjveXTdY24
PuVGHf8Iu25NV0VcYd8GO1LUnwJNJc28rtrz+T03Als0hAKpUAWGghZI6AW+whjECmiwII2ggVxg
Qi3SYwP1AHkEPnIFQqCoawJ1aT01NQ+pYwBMgH8X3y8wFNzwRdPj8VyRraYQC3JAmVUYREpJXlGX
Bx4wJiMhynNXdaI0TrEq+pxEdK8lxFUlxDqZMB1GBXeIvfzFHhihKeyDAf9BlPsu35Z2N90M9qev
F3ejgkVkmXiS4ZOZY9i1FU7C0MK7mfhbRoWM2tIYgT7sCWwU5ANjLwtsuBQZfApmm+mmzBGDwkE5
lDAsKgWzSNQXkivARaZQF5owXnoFv7ChYGQKh7EoMAbF4LcOKYPq42ApdAZ+GeRsyjuHhBaPiw9i
g1Nj7YIPv0JVFvWI29g/BRNUC1OPy8dKKc+IYxpWbDvHQWE8yNdFthBdLH1CgpKV4aqUV31k3SZ1
mhBjENEvSdX4TmWI0WHigFfQEB6QQ2r10yGuh4OuwCJ0FJekPbQ9c02n8eQ1rqiGkY07XIity+i0
h0QexZxXPWWgRQnj1f17rnAmSYsiQwI4UaATy+1+ILelyw8DxYOFAnznAaomSUTWh04DUON6t2G0
dkak+UXgMTUPXBVbAVYiSCu5xBJewl6x/EuuUCxOrD9XLgqk1ALR0eDQaeG2hArggovR2tYI3JDk
QAhJr1sFexmgvrglFXG8mMcyGi7uYhOOMj/PLdTG1Hueq+hDLnw8XmV800J6HXvD3Hhznl/5tzpi
NKdyzedJaOl69HKJ8sokD0GzvHOit0eIFdA+wPsQK9Uzsyzr6yxjHtq62RZgHX0RixgFrs8nw15+
tGM1UV7qdLuJbKyz9q12U/1GehqLRBBa3WcdV5IlRKRRF5+i1v27VqnzWI7omWkGIdEMd7qlffQ6
5bnr+RqhmTqCPYz6AU/cpzealzp36WrYleK6VPNpotAi7IjDItVJN+7SZTzHmXYzNKFzmImGk/lQ
0OZE6mwYRqfim2igL11zjoh65b3fsf1b+4SQjnvHB8yRN3RCNXSllo2aLtE1PqO2Zr+d0pu66b4q
Q75klnENLzA66+Rg6zW3Cq21Pwyw6vixGi7WL5YZTg9M0EPuVztRJvBOlT0KpyFeo9aYNj6DyWM5
6taaI/6eK05C2IT53Loj1JtBogZKMu9m8bNL41TyJk+OPYMxEh3dahOHKkRRJwWtqTtYUc2yq0b/
idxX41Sb9YLDZeK2iRZp0Tviimwh16VRHNPOek9iZmSR1thQb2ieDH11ldSka1qz/4xJf9kiwb5P
zMjcLviltoxyRyGONTdeRwzzE2quIIbH8O/K39/52bZlwOdE9AtA28Sz9avJCFq2i7ktpQ6r8Bxm
0xUJxNEhHMWyydBCFv5s7RdLlQYao5d+0nf4dvZTziUzSgFOmCkn0+zPz3T7jZPBINTXe2AxEsH3
z7f6/801f2CwGcpD93/+F3P2m7nm9q18K95+sdaoP/Afa43n/ZfhmTBdVdgJdHmXf/S/1hrrv3RH
tzC3gabkwuogCf8PgM3/L9dGmgwTkygJQdGHweM/1hr+ez7UIRJNLBdmNtab/ydrzd9Bia6Pht5S
P7DXYDDg7f2Vzlg6nt/iarE3tovQbAY3usJrh6SCqDzpe8BeIvcbeKa+W4hTWbfOHK9lojElR/gq
e3EDxhLr5+h+Db2VXjWD2OTAUbe+H46b1rKPmlO/uNZs0agkxi3TQnPbghPYpXMdruZwyGCyV09y
6UhPrFHM9S29I6S6yCOQo/TmwX4XE6mdicZUrywSBGNwUdFxkXicMxSPhzEOKhvpWxjHJGFblL4g
LLRVObsPVPXjH6T6hv53ZB0fGTYoz7ZNHFPqQ/v1IzNyDR9l6FubyGKvJGDwQgcOW2znvGA/hjDg
bH0L0QnSeKFifE0ELDHa8mgJ212rofTzu3HZTyZ6YXwzACgiZBMOqYxlZ3ADk87OWCiFZWhvCNoC
VF2sZkr7VSzEraxS9EzWFy34h0oU0362jEejMr9MgeDFc3aZe1tpwC76Ql+nomYUp0zABVdrovVg
ec2Knjel6Y5gpg+J4t5IHa5Wy3bOtwil8tXo9q+20gWi+kR9KpI1lcNzK6frpQDoklJlpwWW4xrF
NKAN98s3lvc20dJdQrauLohkk6/0CLQ93swrS4D46RIE0HNqPoXZlK6TKKKY99Onzg+zDZLF0K9W
Omwf2AiwCbR357EMegLz1l7H8dP49jlrxbbXtQedaqmMyPAZB3nRhyLZh3nsbJhJAdPptu0ksBvM
3Zer36Y4fyrvELX5Ji4cd21H8RtsG5/i9P4vy/2f3Chqi/6rP0etHEN53WzPV0k5f3sgnEYvKsaA
PBBV0qD9dAlIieI7Afk7qEuJASrPntx4ude8+sr376aSEmrW8nhtaBmhmCMXqMaFitGJGrpGxnBD
cMZPXOOpZbW1ROqKzKtDf39rZ0Z/Cvkbf/gd1Dr/9Xdw2Z9ck7qTPhFwx18f6pLsZNZ+a2DMRNk2
t2m9Glx73wj55lfWJRTTPinIgu/IA6J9GN3VgFWnXH4nkx0Rcnrn1Fw7GNMRgQimY7boME9lu6nK
r3AcnkZaf//+jn+jFru+ssl4TCxtPnXj7+7cKq67jBScjrDubBu6+is2++/WI4rbgf8MGPrd1SZ4
ZwrFp1c405GA+nGT/OGT+/3L94SDNttWG7gOCfLXDw5NHMGkktYUVik3YIzyzF0I+SYxjn/4hdV/
6deviFci6oc0Bofsmp+mwL/E45T1EJXO4pKCWiFy0kpBPHHHAFY2r2C9ziNjfDRXiBOFKa+5sfFu
ENljCouxrwOPrOiKZdz5yChM54AK3f2fAgHrbPRV/cNCMH7fGT06O/T4LIePwwIO+sthEvIARXVN
TuuCUn9uX+LKgsBUSyIw6dkEdkbeZRt5m1xvWLDLd9whdDWWx9Kav7TkDxRl4+/RGTwggv+RwUDr
3P3tm2m1CCXnAP4DH/OmZzimh9XbJN3nhYTc1eyGew6kToBgSyvO9/9bAfzDJ/H7qcpOoJsgDC1l
0/z7akq0cdTLPuko4RYmCF1VBTzC5K1G5rKiTwnZixq9cK0/GEMNBf399RkRBj5B3zAFyVCc579+
A/1kt21Jyb8RJoTAUe6GXj5GZXXjGSRLxlg9N5E7Hmm33+Blefj331phYX9/ddembgEmTjjQ3zxs
HhV8xs2pIVayuunH/qEe8Qu10Wb2xS1e1s84WS6hXz4aGmJN81S44S3kpUeZGmdPkcMq+Ye39JuH
3/WFSd1Oqo9NHJ9w/ravAecWHo9rs5kQ2iEgQDNhbSxUc1ylXz29e7Wifh93xcmEKunCr9Hm9Nyb
dz7NePUUg5iDwh0MQ/1gJWco5Qc/pwHb9e9zO15KO7/JtekdkSEoz3Zf0mbqhPzDVvf7FvPr7/C3
ZdVxzxzCiN/BQzpglv6tj4+Lb3r/h6/v9w2G1/F0kxY3+ymHwa8Pj6sBS0sVDtOPGqLL5osgw9oM
OrvbE1/x6Ej/SLXxadP/wUW01rmqI5G1FYnOGN4Jy2Yer//pif7HN6Vgwywm2zI99cT/ZdcDDNel
FZObDY1utDD9btEsEu+QkbK8OhN2CNnSeVw+z5l3aw/kHMf9wzzwz2riLYdgnspbbaif//2z+ocn
HeAMNTPsbS5tP92cf3lXegV2eNQH1fbB+LhUz71lnFus1M3Ubv79pf5pTVNk+sgF2f2d3zAUqZ37
unT6ZpNktWSA0T7UDonVdQ7iZqEHConN2+dywLwhIwufBNyqRFB1/uF9/L6fCtPyLHY1oOMkBfzt
8fAbw3CntG02lh/eGjOmb/IGH3z3rIn54sbNe2d7xyG2Pv/9dc1/fl3Xgz/AixLm9OsTIDVk7eHc
NJtodj69unwtNLzOXqyfi14+g1O7maf6BnLYmhByj5acnb4qQMoqN2EAuhIJlR7HCzOo9LvFhGe0
zaM5AVT99/f5201ebTU/E8QsW3Cjt/62THvkMrrsZLMJI//WoI0cGTVpkAekluHqvyk7s922ka5r
XxEBFmeeaiAlS7YsOx5PCDtOOE/F4nj1/0O/J93pD9340UBPSGKJQ9Wuvdd6Vtmh9k+w5vfCAT3K
ABXg0pPUsZs62pox3v2cJwMXc44Mwr0Xef+ZDiiC/uMzrvfoj/3BsL63QxTnbNDm368lrgH4wdj9
93NUPzHxNE39YRbG7SzUj0Y0z1i+5k2v1e8S0hWQ7d06Qvr3z2D+X8sZaQOsu5TMHm/P3z8Dq0cJ
pJaWKR7xn3KkDUbfLufhXbhZ3XUcBGIzs02x3XYnhhABLqlLbMQ3dArTLXyjK+1Z+Mw6VpYhE0HL
kBQdNJRBTfz2KoshYnalECJ6nuP3xmqii1ZLHcNtuOhNSBPFxVaq+xAQZewCbeZ3GgvuVjsyd//+
Xf+5eJHvpps2tSHfU3zDev66THiVmyy2LvbNaD2RGTkd63jeEAETuow0Nsug/WcsynoH/36H2XkJ
5uEpsXhnrD+ubjcaDka6QuxVjVw+aQw8P8tHjClbq8yRWmRm9rqM19KwJ4SBnR94RnJempZRlGzD
f//+9j/vNesWH0h3XNuwhbGuo3+5AFkGkHTKLX1fJMPZRU8d5eld3nHgS19QGt3NVcdJzcAjNtIH
X2gKT9NdjlXB3BhGR+mkp69z7F/pkF/s4VfCZH1TZ2O1mQr7xYmp5hn4nnM6xFMWh6qTn0Vrw6as
zC1dBpCQJnaD5Gc5ELecqldIb/eD752qnEgNt9tb0/CgYtYGfcF8DWfoKYkvTcclyrHbbWANwmZr
8+dkZN7SKBBQGLyWGIecCzs4l8eszJ6LNr7/98v2DeT56010dfZgijiq1vVc+eemt2SGYdZJu+Bv
ZmZV4HkTk/4c906O+wNjsMYssm28dgNz6wtQpX3QkVXDOIHYOfr/vxvQ/z6NJ0xalLSevhsif7mJ
SamyQW/AncQtMRZ0uoBXoWdOa9Xjf89uRrqO26XBpiqwou+WEQX/4Klf/35R1krtz2tiCeF5Ojym
9Rj090eJyTjmPnAXe4YcxZpI8+kSkRJPbYgA9rm2trZsl/94f8X/8UNNGj0wVpgycDBeX/C/fPWp
Yehk4zXZi6J6ciWUEgdTDm37M3rTZ2zsaIzSw+y4P7VyRpkJZlD+FJCczMkvtqKwZ0jW2g83Nq+5
AH/375fE+PNl586sRy20+3xK4nv+uCY2ktgMrTBQmhJ/A2b31I8fiukR1GfY5LQURh1zz6zBMJC1
uct9D8eKCgAWhFKPtjSKL9ls55ui/XSW8oO57ovCibcxsIwBaOsY55n/QTNZd8E/biMnWJZ919LJ
LHX+qOcm+hhdFWMx73LNBGZS7KIpto4o8F7JNHvxUpAH066aE/8/quh/1BFcLA920HpQ92GGuH/U
L/ms9Qpk5rRXNsobuVQYo43yFaK8WV7nkvV4Ir/5AG7jQyEKBDQQwEH+LKvx1ULRojlIujAZMgqb
LM7X3l2CzDfL5sO/39TvjsEfV8jDOrh+RuLIzO9n8i/PXN9aiU1OAYMSk3NIN1yMRQ+yMWVYyAG6
Nk9aqt8sIE9MNLgUoHRcJxM+fb8rNOfIuR9j2+rUq9hn/6N+MKx/3D2xNrH5i41tPdn+/X2gIy3r
akIcOHf5bxy+cIedwSPDQX/GqmDdjLg6YdoSsiCiD/ZD0iQimYZ1V6YhyxSuNQS0Y8XoRZrh0OEp
FmUjthqUkatF9zPDHQ+QoblETfRSNknxXxf3O/T771eXIpIsIpYiwlf/8RRAGzCHuNeGfYciYRCI
FWyNI3lVBZbbpKFh5r8LUBzbIpJZiJpXxy0jb4VsBUOtKBhQYTL8Q6PSpY086DEjbC0fT3XS7yyD
FIVqGMaD7QNOYgLayQY2tiz7Hdikil3tOJjNF7JT/9iq4sXJZzdcyhLf3apiTEjXaMY22aeTCCer
mM6EfEveETzJUqZHfQUYpyV9c72dcZmtlzEram+nt/o9imp/U/sjlrYUxpob+3qYmka6yWgFbCOr
hiWR9Ligx/TcYnzYWTmwai9O98ilDjRXb5A1dxtH2g+6TVKqO6t001j5m64EtnRjW2vJb1urn7EP
Iuovqi8bo6nrIU8wSnSN2acQoLQmaEDW8iOJ6qvrDq8lLAwI8+KshDC3S1bQC++3Tj+Om87kmVCp
f99MGYkvdg2amyzBYhbjblmJk1OyyhEb/86PoD2id1vQWFQ7un7+HuIngzusMJqJPtQ3p4yKVv9k
QP4wWciEpoItybamU4+I/+iYyU1peHfEUng7J2fQa0S1vNhKR4hboGiL6bJGOrNJS0v4eLkz7GtL
tYHRJceYyLCtncEAbku7DGh+YFhx6nQvjPmjX7j80WzVp++nR2GVI1kME/CQyirokw4Kq7BDkB5j
4MZV//ofa8Wf/R5X50Hm0EFng3Dbf2wA2tzOmY3oY08WzEpgfJqk+1m7zTsxG9vJsTCRYXbL9B1H
iXjWfv7Hj//zOMGPd1zs3h4/2nD8b3DbX5aqpc08Ky/ksNeKHhDzZFLAzXZ7QPZXuvdlpiM2Tuz6
RH4ogQaqEUEjEEZxYL38+yf57uP8/bXmk3g6il4YdgzT/ljcy3TBTOgUw9725zQs5/2q3oiGwUBZ
z8rexTrgBOQ8CcywK0aQd33eV6ZnHsXMr89LHivtaEcyf8BQuinWx6sfZXepVRq0TVffpTLH5Oqj
amyndBXnCx4eH1una0PCTM3cZuKt/eqIU9n87w/2cB4b/VtiTUb4/a6OpWJpNpNpC/G2DmHJMdju
z2Ni47RanMAck3vyQ/o7pw8JDW1Ryw9hOupTmKK7ZihQgEVx+iMsJfPqw/UQo3dq69bfN37ThrHL
+2t1ffofRfz/sSFZLOywqZjlYfF1/lj0KWJmX44jaQCijRBxqB2Qu7vaqXn87XKfGd5vP0vyAzD9
bTYav4ltROvROx4K3dbboTooPGs6aiPa+moECvfv996k4f+PbYnqx6MS41P6JkXq37elREQKLDMN
oVZrzTBaUwa0qDDWKqxiek7IhOZcG+xAd6bEngM4Q/nOGOJtGZ/sNA9S1esXIzKni0sxZcmpuJ0W
E6mZyEO8Lx1RwQifYrzKHKApEagBxdT6P0Z0wGiWZRdCRpIbUpbkobZVgL26CXSqiQ3+M/Mwl/lH
usDMovmYbpYewN76T1HOgDJMADz5jN98AKWlhI/TXbGm+BjpOdN8zsCg6Fbj4liRq4BVolXupDFC
yxZ5KPuKWdm6BQ99VqIIQJOZzSi5SlSqXX+P9DFs6rq9xZuCmzspQEnYVRRERHM2fq7tXBKf7hyo
LkliJvcoXoANaA2wWs8iDDKtxqBY76FAyaIbcJ4XH8FMUlMfjX5BNkUa3bW5dYhJj2kjH1KeCVJj
BgdV8HVKCaW7zqb2tq4HHazXCdNnsybeuNu+8Z4Th2oMmy0i164kJ6IZ1Imkmq+l2+lOIc5V6RHB
NGH8WyB3tBXf18homvxspV+ChC6qRx8yxJT7O2fOxB0hFbdTk1oXu4cGGZf1U7PuuSXnT1ei8e0T
b9r4bHHAImQBXqgo9rGRqW1XFSND5Lg8zlE0BBBYNt8/LpOcNytfB6UjUU8pCD1znL4txHPk9nzV
DPtn1aECcyeoab2a4Vhwm7F9pt6e3aU7MBzjzB13Pl4cdqS6XVHQVvYi0vaTRl31VAwYuwpIfPqs
3vMmvx/QdrAUlUUx8STo3W02L9VWpsgyyxr7jbXM52T+gloH7Ruy1QKizot5qbA2/XSHzAqSBD+A
Z433pTF1W0sbL4azcNZ1KgJ6kKseUyuurorTiOd6wJv04lmcbEwyZwYKcgfMddmxnn6QfaJvu9G0
Pwp8OpvRzdTezBsQOEtinEVrxAzqIyxmMTq6ZNelTnazFAA0mZFuM4N7yaGJJzBJTovtP48MZRfb
0o6JDu+70EBeJeQmPZOGMI/O2Smch6wm2zyP6n3my+rIH4huknHFvsQgG5ZQK02r39igf3+Uo9ef
ZKU/ZK17re1ZvVVLy8/z7zwn5efU3vhAM5v6otlmvWP+0PLYAhJV3CYxEi3dLKMzDh/zFBnoMqMW
yZIkD1S1OVybxHVuI0giJ7murR70HR4fZ9gqED67ioCvDcOE8pS3GvVSmM+5BvEtuke2xI1yuoYx
gHApcuY3sZjeBpbbckhQe0DU0G6sfiFbYGYomZnJuUWSPPqpBdBnY4w+zawI71Niom3n+JYcQea8
lVozH2xoxCcYaOFCSRKZKyasXYKyGgI/zu1rO0+IJnnFuUvJVfNW8Fui3dkjc34tR9WEGgDkaQdA
a3llcG889ITjZZb1o53q4ThG5WXATLLXRuMI9k4eOM6eAc2PhwRllTVCAe74GjunnnEJ2LE82hiy
vv9LdOVLtyImzI7OCzQaLUJRXoETZtDI/E9F7I+8IFsCI4v7UfSbmtX4AUnA0Ss5LxP+cco4ScA/
sh346axQZX9MErfZug2LarpWuM2aJlIn071Wu/fYv2t834VEt8odaOb5rpidbaviDr1BffguxWYO
vmNGKeiRgLOXdA6QtQ3iQAzBbBmcRpIEN4iZvEsNwWChblxcA7foNUl3jUDnKHBVWOrgoBCQSo6B
OiwDX0Rfc7tUMrZBqkcxLoQPf56Ns9Lnnq043bmcyc72+jcrjc6DP1WHpBX2CWdEQGAmXMbBKw+i
ip1bDqDOLe5W+/aLQsPWjeU2dtV0Fzn8LWYkcBPl+m2n0PvFlRDHlgXj0cmFeZ7L5VlGSLktHwHF
oBcPcQPrgki5Pvj+z15HbDq3ZYMltup3VR43b7ImEkLrjmPn93fUkysovdMDi/0tiGECbzt1UuOt
iinQMsrKcGkoMdSIaUz3J7aVPNG2MGq2Y4RcqG9Q5xs9GQ5Z1PoBd8csaK7m1XRfLsu4qYfOoaHW
XFs3fvYwB4TkF1hHTYOwF6MKJlexb7a9l7lBsqAdsXRFnJAh9Tuj0T7Yx8KJE+bi1PZ+xIuBviK6
nbKT66x8phQeqTYOdcC5/C3yRkbLWX9uDdoaDd5B4GfoTD17zZsgVi2LlhMJkRR1TNAk4mnVIDxv
q5taPJUzfERES8U2Xcv82fYf2aGsHaT+h8zMpj29e2SxZjUdpxRSCHrdL88Rx+8DijEM10JfjzQE
2VxKUTzVdvh9PCmy9qmfCbCgH2ORKUdXshxC5XAFVZpAHtWda4HjEbBxGuIlX4EjMcdgDWnLnHTU
6gIyPFQteYD8sUujvD7nHSk9CqONRU817BYKmr5b2Y/52R/Ss+G3D8rFXj/aUbstxFdbxif8m6wE
tnZwvFk8praF423pVViMBuwlhW0jyjwHDU4KDeDBH/LDPHC6kg3qb1borR25IiQbE4GqDSqK4Q60
1Xw8I+f+bXSdQWQOJKiWRLnIscGSQCHLGHibRndU9XJoUpCdpmJjbsocCKvUghFIBOlxnNyWbsGf
4M751lXYF4rmtimrZxXPH25RLjAciSKAWU2btXKhHDWAxCwRhZntw1Gs6HY00QDLw7NQ5QqcOpNY
zoVEGqSR+6IvenqehnanyxTQy6C3sBvkSwHYMhHI0CBKegKtiqXTz0H1jBHXR6ardWdsPJwH8GsE
TW0EvgTp7NSQViQ10aphzqwX2yu7y/dZ0gvSXFEUlRJVG/nRgWd99aUAMOb4x8htfxlLjwd2dS9R
fzDA6j8SrHQnY8Xe6BPBXqZqOPt288m1oyPxUdaednS560qiVSrUTgjN4EqnRovr08yOWbach8Ld
2r6bPQBSeZG662zaYSU+trV3KDVoBKMev8ZdJ+4bG+qBiJxpL8V0Gjuwinku3bsxeqvz1joYnMpD
gHEIqavTIxBCB5zWvE17GKyqmUue3EVeLDPf+cS27C3jk7QxVpn4QPnB9t2tGNO0Gq4RY9ogI7Co
d7X6cfawXWqALmoCn/ZxXmKuna1fxOmVRwMyxlZbckLUxh5BLZGF/zttuX5K/9gxfMKiEMELJyV7
ay22yzZftqiNz0kWMTOqrkXFa6U/j7YGesUZa0xhktZHE2l4Ly3BQPqQa2l7/n4TjdnuNyj08q4+
zUMaJjCitvbqMtTGDIAfZKm+TbrH2nrJ8CHT4EhuvnsRruLX1OWodnLsH6Z4eawTEisqUVxaIjxY
+Q0k2mAH/WY5u3E7bXpPascpceaTJx1e3jy6qfoiJJWRbJueoWzj5UNgKv/VAe5IH6TLzr1GOIRR
WN5Gl04CvsRgwtmPl6luOC9BIMEi6twbc8/OXSVg98Z5Dun9+bcQSv1zK5uL7aXmCV7FLyTafL8S
vZlM0Qk0a+DejM/M85PuQJgDfo08PWQIGqL8EuuReWD/9XZ+NstDZb81bsFQPbdlMCaEZKej/6aN
ZPkgmC7vPee9tXrMxHphhosfI8nuT0YLasKZkplFr36eMCqdCeHAVxUv6BC9Xt+4w3wz80LuE7wz
G2pCWgGtFh3APL5VkMUxYtScOppm3xmWdam14gCzdM+1c87oQ71bv0vfppbEKKxHTkhm20PChOuI
twsh4NizDWg0iiVNcvL4nDlYFgimFGtsXHn/8P0EtFZ1iGaFeVR9inh4r9JEBuba6yss59FMH/qB
JaJW+bStXUg3Y4yligGjATDinrOfpKVaJIFffsZm7FxnyzM3JucW0WC2UFP+bKZZfSqbQwIP/zFZ
OVL12F8cNBvB0hlHMUVPbUZCLwJva/P9kfwmJl2uNb7yhStYwTw7ghk9PDdpZ98mpoq2BE/UpxG7
FleoiZFZsnd6VSGO5oJFo2/DRWrxcXaqdju2Mj6lS/+m1eYSDBXtDL0qX2KN8ZkzYHsUHWEebpLC
U80GGdTSDRsMaB3lHLoNG4lQ9kiwF+6V2JwONQZydx7Gkxa56SHeqcSUNzCa4EsktON0awgYd7BO
aomxn2D4RPPYvBbbZY6wmTOh2dnTWG+RsD0XpXtKMs+/4t46tlki9nZakejcJiGbtnub0aq5VrK6
XXOo9mPbslJ3KWW6Y5jXrkLmUczVbjQjjt11QliGo19jPbZvPC16nZss3/WJ+YyYlSpyyXAw1rS+
h8B14RtoTfwz0jgfGRLTK+rUmNHrRLSU357QbH1EZZ6Hyh4/LIwxm0l2OVhXl29v05DUMi+k82vu
yPsYbJWdO8h0uSOqH5qxnH54mSeDxocRt1TDRpbxLbmgP1Th1wFpR++DlDCIK70LDW8tmf30kcbP
ZzaoZOvzTJed8e6YF92qi6PA3bYpe8iG/Zj/dFAH30wNj16VTk8FZPmNE4/utRuTI8/gFEASpgkK
HPhheqKrivMF/uXGdYC5Vs5vZonqhlFlF0Byr/d5PAXgFbeuYS1gbLGraUoFJPd0GXcJo8390BvQ
5lL9LvLVg1wkFWdWtnhDfxFAp7ZW/NrnIiOQqnvwJCTv3ondoC3U/YIvfWyy4UbUy4TVAkKEo+Rr
3FjdHvagv8+758pokjCOmBFay5W14YatQSdbhvjiTK8TqOQYV5IOnNTyaFb+SODmCums9RGu7ECW
gYCqqFA9eW0HG8LoDyJCyqwY/mPNNI6upnPmdlKg4OrDggcYGoxNtjhdHjm5Ag4SttoVdsxmq797
Ve7SeLHvfI+0sSLxUdUOw3shqKIchzRAPUdojZsR3JZ28HrrOvi2c5P6FEJ9A55Bn8ZjPH2WWffY
DbkIsrd0xiSIKIma33Fb3MLqOqTsMmJWkpRmEbqZduAmfWJ55qqUJZBHlAB9k705wF44oJUm5ibg
UGjiN03Lt2Eb9cCe3NN2HbG00Yj0LShqZJA9z62ONa7ADyxbgh7MBdoSjIiAmRnYpEbrj0Qxbmsj
njatWzjBUvSvFcBxCnGYr5lePBlej/kSGU3vvKl+evUIAbvPArOpY7paPYEWa4RIK+Z9zoEa3kMP
q2SIn8ppDBoNCCtV5rLzJnGzNDqYnZXdhgELFLQP40x332MantguW/osthQA5uSbG2mIHpWu4SfO
i1MqCe7JujdVc8CJu/RgNrh1RgmWbpgMF+sfr/qkyb0xFKyBkqAv6QFKrHfE0DhnWcf6drCox6Xp
bKGZZikNnME6sOdixqYhGTjwi9kQH8xBqNCMaWNltnsTJfOPYvmFVjy9KsiEE6J23s86QIzKWhSx
UXsIg9Dc6jzHa8pggc2IcMEefblGsyLzd5VSmOjNJowq8sM0d35YehmmifXAcfi9cpazvZKdyB5v
J/2gr1oBh3OLXoeNyC+29G45518KwzuTl/lkDDFxDQ4NtgZxv9mNQT3RxAPszXo+jM+VlT3EBmNb
JLS8RRBLYE7H9wxO3zRl1xs3bd6dwjQOwifh95svg/t0sFkVImZulvrSLHVKFlbClppwwznnWebU
CRk8K0DaTGXSkfYt/Y0IfB2orfZ+TJQPPA2xQadlE5Mq51dkzc1JnmzcB9e6tF6LnGepi6abCHDV
fURh7vg5esEWmjJGpiiYFFidVFGoMjHbqFiXwMoAszIOOdeJqW8N5SDBgMdYdeXORHXyoianDZ2R
7KNFgKChatDaSO1TtvgjwaYQFKwZayajHbau5azpfrIvabMfWmHcaQ2hY8QvbY0ZBkXXNzkWvRjf
5XTjiuikl65LNChTxrBz2gTgQB/BupQ0UJcbG6rKNrekEQ4+vGZX70NLIwd3qBiXCO3LiqNflqgG
Ugh1f6sK96upJrLp3PxxHubdFD/pXvxaFJzUijXvUMj6t7UyNaP7adn5Q+ufYzfX9+akOrgPzjut
GUIs+/xJRdbB8hW94hIafdea/AuBep5Zz6Ex5wdLrl5SNZQ/jNj86UJOF3ZnXJXDGaRcC1kn1z+P
0FpOou4veUtHNumyg8M0GQ/FGC4j1Y2bwx01WUP5nrcAwTjN5WgVCGjzA1BXAVYkSLr1+IwtkQQV
v32hx+VfAGj+mhxMhb5iMwLKwhISeRKMvu2RftLjmwWusY31Mr9YUxlwTGzwkvrJE377cS/b8ZfN
hO7kujjyE9LRNotD/zhlCMKI5iXLmwH/ek8bXkt/R04a9s18CxDYBBpf/9YGZBRLWAyctJRVEFYF
CWRH9xNwYGSfaNYld5kt9mSiNy8cU6+Fhxei0mbGKQSj1y15qTZ+nCoNxax/9ibciy6hgnLh9J2G
8YvOfH2KSfuB1SY6duDBAHI9qIknudcOaQ+TqWX6Z69sWuWiE5Au0IMpW/BUa6FnNerGE+Pb90Rb
8+lB+fA3tnGr7b4r8oaue0jfCjtSHt2BQcDAM2QkUzvjO+A47LnJS2TQvU9KGKqFS6BLzAu4SaR9
9Wf4XpW2lxU3RIxwG6ayD+1i+Jy0hrBBVr6h7Tj40ohwEs7IeNyhG3nMIJIHH7gew+imxvxsNSPM
h5x4YZaqNsGlTcgFilGr5X+PHXSdud4jguPWvntNLHdLaty4kklEUzY1Wq34SUguq8UptZ7ZpiQP
DF2gHAP3FMj+MZOKoEhJ+25IwQDV1ldMz9pAzm3aiUkdbaHQcleUOvNPIKCbOIf64820RyL7A49C
ycF8fDMw7Nc6ENFiRoxS4cyvxyLM8vhS4qEpEmTamg4FVCmPoA6nebKQmtyYOtrNss9/sFvcy0wn
TxJHPauotmfFnvYo8ThJqphx3uSEgwT+wPFWwRzxYvW76lquoAT/EKf1KbcHxDMjox5kWEGfr2RZ
+n0M2J0DJYdLb8CDGWB1bK1WhEOnRYFFxvYcz2tjl1ZykRqcqNS7JhX50LrNDal7jY3L/RRm5+7j
+EceVWWAwxaquWOfrLprg8Km4NF7jCqmBD9eNPRVUnV2gInvZYmwOqvzLqg6G0dbURy6BV9e0hv7
rjDWMU6JWJEPYMTgQujYhPDHXp20m0jAKh5Kl1iTJcqKoGMZEcjZjp2bPDmI50LNsIpTX//oiMG9
RUblqo+ZiIBzneYnaxyGG8O6L2xCtI6xVN2TBA+o+jSBq2TvxsiX10FW6DAHDhoFMKfB5e5wvm2O
iyl5xxTdv4pi1WNd6w0tWOfDu8EUp6nQ3kWq2weknh/ZEpdMChitm8mjm2b60bT7rTLjmThVqe/H
mt8N2101JgkvSG/i0fsqxxTPeoyF2nNr+8OwzfwwLnGyd0Hc5qPFFkdjB34URRP0NGajMOpEBzFl
iZ+jsrlgm3eCiYJXxM0JCpKH8CGD/q188+gs95qLti2ui2Lnk1mBIX15mkwmG7gLBKxjkrLH3jjE
NbD0HDvdjh38qxgllSlL3MjJlN75ihRTd0ld1vu1aTAL0zsv4rWnoQ7b12EJEb17NiIF2ULVp+G3
PrJtoIF8LGveJb+ZrE1umMatjft901rxl8XnzmR9cnTtYLCDhTnwhI1KSxP5NX+OVS/xXtTmj8bv
GZ2MaKBNLlHbW0kgXQARafee+9CEbGdbpiObNPbKPi4ehRpb4GyT2LpuT75scfLQZMgZ1Zqm6GZh
YH8yHEQxJV4i6svtUn716QTgUqGLOse63xwWVd8VSXuYNffLKgH361jAFCfesll2PcnKW5suNQb8
o8c6vJvbsQrMpH6oi4yTerx2z6NPJXmdhjwiGLyb6UkzQTr6QIPXKU1aD5CeUoMaQmcUJdDW6xWH
BK0gH2zsojLMJ0pvOhAdNXCFGIl5H53DFABG2lfHyeEcgEeAjVZwYyusdbuGuNythaVv27juSNqi
wv/RjOTh+h/WMkZX0NVB3+j+UWku5WqSXGpdg5efEs6uZbSmfK/WgqEEl9DZwrpRmmgA9pEI4td3
QtOpyeJGX+Uk/TbJjfh+xau6nemdHC3aN0OqnZCq3NoRWSja/FK0fAA5Yau1M7xdFVSGfeKhZm57
LQ2HibjekkTmqJ7uJ3SOjZ9oNxPqAEgYUb8vs3xFoDgHfTH0H4A9njnhky5uX3ue9qgUPIA17fio
HfO9n8wRtoFIHXzV494vMwuyPJixzKZEZP0SUE2YuTGF80lyiDDgJpVOsWBlRGqT3WSnqbXPGqQs
eDJOqzPeG6fkrhgo2y1hBbXo66cZsmYtO/C3bc1akxaPzOOzszcD18Uemay4gdaO375Xi8JwOD9F
Xr7V+vQADby5icu3rnPlY1zaZ42AukI2032aoIObPII/nDxpt8MsIZ2akIPdxGB2GTMcZxREK4vQ
vRgpROfWgS7Kj9SCUdtoeBX5yh9+4xU3aQf4JhutSy8TUmZqjLU+ds3vmObdt06j6IE/LDw6VVsU
6JRcFegzqRX6x2AFzWybdBFjBq7udDDsyg8BqL5AX3hO/Lo+Urp9WGJMKPnFsZkBIdBw5vXR01ti
7ZKjKzOxEUKqtfcYFED27ue5fOKOOrex3XPihmk26vkbaI/1vkP6rg2R7YjVMvfOUqtdN2s6aSdF
dor+10IDrlMNiXVBkAaRw1Y21KqJIB7nvWELvJgEhQDHa+07gNPVqt/dcMaZv4q5/J3PnHjMFozp
1Hi3tid4rfKCwY4f7b7PA4kct+6kkpNeWR8ebBeNFOStqCh8ug6dwhgPAtySyzCdOsqhxb+95MbY
Hixnee0m9nzXAITXiTvcYWlYKfeqZh4OQTLZll00jGa+nE5c0SaT1jlv4Bv6mfdU0ZWD00vZFXW0
/8zIbCh3qGR6B0KnRiI5PgLK0AlWlcjmfl/kcQBkEJXhrNPBZluK62WnQp3A20BIL2Q6UV20JuPp
hebRRwP4aHiRppb/Iq6MYfiYvoDrfHCT4XFW+rRhcv5WdOl9XhFxlUcaKj1J8zjqs5e2yV+UZZ/m
yjN2k5EG6UDivO3MWwfGTJDErdg7hD2XJKUsaf4DX1K7w3n7e2pAE419dWPK7Cm22vfWJpevSF90
uoBsoPjWy5iBq8PX7eLpUdQAY+Z49bbE1sfQWK9W695OrfmpAJksDfp0UhZh83WMOzLB2a5Jjvrk
2CAhCGGuCvOxcRdijcvuJ/s0shAQOGggIfnaktkpYGOO7qfIdx/K0v4t3RQ8G2Cw3CYLBWVIPzCY
LRCLKM4ke62Rl9qlMqSXLYr0wL7r7xLwXXnVg/qnY7bRjONYigdC6B+rkR1Vr8gGYuxdETWzMVxC
X4ocGYFCZLEAbYZ8SDYs4vJNbDKotIzk0AL3Nd0WplRU/YiFtVeT+7t1khdd8msHc0r4ZU1/AzWD
N5TnW+dejQ4hdVE87ZauvCTkbWwsu/j0mu7sG5gNku6kg7W/AdTScYnWqVdxiyvsIe0FrzowgdCR
r6SMOrfEzh84xYvdlCOMdgB0Bnrj6ztkUSFZUkeTWdwGXXC7xxYPtqgYLhqSnI3fwapx0hhx2RzG
8ErMxpg4xGWXzvAfIChB3WU4UZrcyzIjvHvWBrmplgNsj3YnLJQpTZNdLPxPu2/3vK4tsLBJlNox
6GBmwbif1tdlsp8SZUOotlAk2KYOM5N5EfGWm9bkJbWpb4hr+H/Uncly3FiapV8lLfcIAy5ms85e
uMNn50xKpDYwTsI8Xoz36esDI6pKYlRLnYtetFmEWSgk0elOAPcfzvlOomaQ8eV8JvnEg3/f5yUq
EGPioCpgPWL9NVvUPDEwAmNojvWA1V+rGFxFjLgN1vnrQqMYAeEyBa7BdvRiXCgExUiWe8tT3JTs
f2pGUnnkMnGqs2YT9oSrAKxb+YIZE69HAww+qofy1i9pZyFqqGiWjyOVl3RcjSSCJUVpiGMeJ6Ee
RKRHrJXnbHudxa/BrU4VY8Bv5Ltm02CvUhNHRraezXtmSS6jLPY/qTXqPI39c0LDrsU1PTSzHWCr
/XqKGEPHqiWap8uZMg0aY5uxOxiivG1J0F6lYIO4AzQdAFmErI9J6eUwkqSWQ+528i820cYUi0ga
nO9Jq902WDWQdM7Mj5tuW7b5u2+azsq8nbrSZaWRP2qYclf0F0gNou4ycqi1oo5Ix/mc0XYRI109
laRBxbZ5pznrvEx3GfGVMlFiq/uYcuuTwVa9zvV3whto3H3aHrQO+LyL4TZRzrs79cwdyv1guO3K
8eSrs0QmtYeaTpwpFY/UyebJoRAVWTl5r7GTQoNw1tZCCQMTHYrxAWPWnR03lyXms1UEwocMteSi
dUj3HObyqGBcbeysvU6ARKGhGpkSL5Mapa5d2vKVx1TcIGusIzSkvarT7rLt68sUA1bgFLRIIW2Y
oTLcofE+LuqLMqRhGfhRAXp2A1XFF56t+sPEMDJtDFprm1WOW/Iw8x6rHmVWZRPGkdN2CUYefY2u
iDVGdZXGjlyBUG140hOKMecXKTSz1Vybz5kcokOf4ngwEeTXGOQdlmBGWuo83ES2rm2I+pnck5HG
LVNyqefl8CbrB69gvwXJJNm7iQ7KjGwNsOh6SaphPB/iDHc4EjlfGzWsE6SawBALEiq9eaBn5vhB
Bl/LDVyFS/SRZE0ByeAmtmmN++ROUOVtZAEUIG9wYllJuc0ERTruSpcRK9i+mFq15T20KU9PNqhr
arFvuRzyFQ8cDuqxfSya4fmjfqhZ11bs7Rod1bafY/KpYMdw8+buzuwcsbdrOp/McNVBdOzgEnce
3zzO7nkgnILUyXVpNu+OZpiProSSYZOAco+5TwGKntV1jSXQlJQn7eST4uo2mKqq5qlsXCCaCHe3
bdZd2rF9bSfqopS0LSEqqTXaFFQLNmW/GIlEz61Xz+m+ob5/oa1vSaMY1tZMCM840w27PTcZS84u
TF/yKlJbB05BSh6jG7G3qXt01eyF9zxLbvVx2nuOvO+ylGLV4GOFb+2pbhPBWt64bKHHsb7qMutb
2aT7blKnBeAuvOkYhS7BGr597VrVvkYXvnTwJEfC1VonNaOx5DkR3mtscsD4SKl0CcNburW9Rtq7
CyOduJp2JJ0CQGpUF7vSahitLFGRfAwbr+++Cug3tWsEYSaPEXcuYhwWxem3IfNvxqb80kzwjfVH
aTj37bL9jyx5a/pIo8DJZIgoSaiK0Yvj4Q/XEowXQUx3fVsu03x0G4VzM8r2ou3JKSkiVsl1+GJF
2cZ1k2AoeHL2FGT1zFOEcy2AVfuQ6vSKqtEvNZE5e0j3iBA19Disfo9EuqDeEf1DYZXXjQYkaui3
TgyfTpLop9VvlaXT5jnPGsPCcfbJb/KIGqI3XJEXehEWYb9iMaXju6aer6cDsui4C5+notuDAQzm
+s5odET43bdYGg9J5H+pZ+2iVGxtZ/OsUpntPT/aF4TQ6jQudPTysums/synBdDfTIM818+1buzI
70UnOInvTQ4B3hxNT62twggx4fm4KpgCdiBt9kMnWDa5RNMdnTL/z/+k1Iev+fFrxn4VLA6yIsVc
pNsJZQkxfBD4yVbgDDvOTk3BZRT3egQFInOqd1Nhd2g9HwyxL76KeDADqwzdIDaXynR8Q5LdPA1T
jF6ClJ0NkQs+0o1bOuMV1Tt9ulEMV+Qrw3l2NO/osWuxE7QrNoLxwWuLozaAVBko7KG3OsXJJDrZ
rTtoiBHZLJHR++tWr15MWB1+x3PNn3ttLRl3e4268UNO37ZtqJsslIounYxn2AXHmRx29uICSmIg
d+VoC7Zp+U1hRSzgTXQwBjE2VAm0TB//j79o2oLHVt0N51RtSrBXK5wbcNPJkYURXHc7VL7dChDg
VZgT6OcioqD2JKwmJaauStwMAWbH2T8U/HJCiikwgleVf9lp5BzGwj6lpNkweit2rIzb3ryeou/z
JBl2dsLYkBFQX5C8bJkr1Q0heKDs1S1Qjtq8AeUNUM4lCbzE6gQk+H1Fz5yt+5iwliilgbFdfUNb
nAWhU+AeRVC+Tml8dBBVZllRQ6AfgTE03TfGxEWXJDugEDu9ghU4Sn/emLlxbdbvApUpJhLl1xKz
knNKepVuc58ApSZqjtYW3cx9jLbt3BU9wpp40LcCIbTqSJgk8R0pcvsSQ/m2azc+lUvKsSWfsgWE
WSNGww6pB7WGGabE+INZ/mCSyvrID4flnZjeTdsIr1rfJFCQKNQuzJp7dtYP/VhpGzQpGPGm8JaB
BW1WX73GWfs9neYXd4B81fXZTufuXBd+qwLp9RhS0VQPEnO57OLuBiMgizxhvQ+pwyjWPmUVd59l
19uonL3LUj06MlQbz08e4wzfwDSR5WSzn0sUOblKQJT0k+/04qRjzjLcGJkpuAP9I2mXLG8xm45I
YTFt5Y/wOrkovXrYa6XuXVQ1pxoChuM4iutm8P29jMc5wDYC0JudTdBm1Uh4i/HGFegFf5orGJ3v
LDYTTLaOQs1IPP0YoWPIakqLKg6UAXiDa2vTWgcpEsBMWrEnxK6N3QgBRHSc2fbsYpxmHWOaYQJz
OvZ5v1EDwfUiN466cbA90NIxe4mdqbOn9rup2KHcZT4RXRSV4wRaa18mtiH2ceK9z4L8CZ5CSVAw
ALf45lPDeKUUGPngA53wpCvbv0gqGV4OtWBGXZ5ETjltxxVXHqXVSZpsLExwUFRBOXhaMoZXTCXF
YU6t+5oFXT0O5V2K4fFm6vhDI7UqVbmzJId9F3WZHew+KVZWHM7HJuZz7b6gCJyDOkXbX9j595zp
qD3rCsxusrdXecWFa1X1pm7n19CtX4T0nHVpxMgBDCL9qD6C0kY17klUkbnfUxU3ICfBDDKIsp8l
gpEksecATTNY9BADntIhtyYkXg6odFeFlzybUfktr8NbYeBaI/tVozFr07vW5+k4deKZAApvMzcW
YjlrztepG7+j2RabQsU3hg7kqqfsJfBpPyi/Y9vYdSzyWWQlURtvLbIjbUw96FOGM/1H4EJSKqdo
z/L7oiH8a10YPLyVBRy2a15mYqfWGjmoBjqyzSK1N53bemzfqnDMGSdTzAJwvG5Zf0wDCHWVrdMM
V3/Fcnm0vS/ZQEJt2+okkDv9uTdRXZcJA8eOwjOZOGHTmqQsvSt3+vTMKpypNMze3WwwDEqd15FP
2TD5YY82IUIdyOoowYae9T0qNwVXJooX/fo9ytlsU7ldv/a1ieiJLW5IOh0V1CDBghTc7M4V/ETs
vEoZvWObGaXDOWOJddL1aoeSHkcR+tja4o/OcTweZ2XMkPzZ/zMOwfE35sD4XZ2hFFpYtfRDiS3U
dmq+ooRAvWduJQYKXZWXdlS/unqDDMM6dc6YbnpD+fiZ24tMEVE7YiAZJ+KOhBgvckbbQaWgNEuP
d+BHD+z5iNmN01XFD2SKmgNRWAzMCgKoJNfZorXsONCZqGYdqtPmcqgEwR5Nypg8ap8JNjtiosvJ
4uF1GP5Sb4Jo2OjS300UTTUpzFtdackm77SruUc8EFXRpilyRDu2vOZ94liEjJxRA+rQ6SjHe2ZF
k8UUggXoJpuiN90HgC2BoTo6sRBGfbD5WF1KZ4w1qluNcmQpY/nPJHejpYS9RgDBuhlxIUQ9mzjd
yd57z6mDsvDLdT4qJITN9ZzZbKvJatyM43Qlw/m1rmztAAvc4CxHiJLaurVt00GuCSpYuYiXXHak
6yicH7Q8by68sUm2jHvzUzu6nL3ReBzt6RpK/LC1ovbcq7cFOL3SKzvizCdYvLezMzh+VASFouMI
DR1rPS2gUYIwZgMfQhQmxnvkymdaevALnnszbTmjXrWzG75uESeS4qf9bg/uqZsG44gSeTOD3b0j
bRKbSsYOSl8wyrY/3bYOJPau0P2bXuLUjZQZHcu5klsyRIMPoVoShuNdU5EyhwCi4KkBMDW6GHmC
KpvN89ziHw8B01mJHLbIi59SPPhbM0Q3PedvA7LydcaEFokHKRh2390IGx1Ji7qng4u7ElDOA2MQ
l4SQ3CjNxlhhIQEOy7dkuGNVA7gQtE7H4G4VK1Re/eQbK49iUs75iymnQ84aRDtLa3qCmY0O7StT
vSGIC+OrZi1Tc0eiBAOe7C62hUUj+aHbtuYBveV0MjxgcUwWW3B1LPEQu8BoxLswC/i3WrW4hxpS
vjhyJQYpJzVvxnKRC+fyPPQMXehf1jLSdBDoNlIZ7vs0+y61Zm+3rJ3jECVFPEWvPctNtymeCiM6
KirWcHwji/xqPBpOcZE55Pv1zXAz+dW5SSh0yEB5SdLpFsvXCbfkF8fTvmbYcUArRbqDC2A4ZWTm
aZFx32rte1A3GIvGRr1VnJZreQKx2G61omH6N8mXiVaJaNLIA8nOBil60QyGY/aIxAWlnNTue/8p
iQlPNrrXOWpf9Uk/WgaxJObEtWFU4NtgBhBBsEoGsbMFNq0PVkaBNE4pZj9Dwg/SqbQHGL2r0jNW
aMp2Q66fSP9J0dBkr5Yg27rv3+FcbLIUP4Vg6RXlx4iMQWF1j0BQWemwPyK9desJq1jri/2XOoKW
bo7nwLavPfstYRjkEqypC+LOsSXcGJHLB6O/gBPh2VC3j1Ni31qMHjpFoEnMWRjEBh4gyTjw0meo
TruTOMUuJoN81RdNunO57JkTAWi2p+FW5TDqlk9fGzhYIn7SuFLSdVml9o5AUnI22w0kDEi8LeNi
HG/JtnQ4jqhZ9tQSUUt9HqFK3CXl/AVmxGWTJu2e1LF07aD6p/dFWT7m6ZXSe+tkt+NtBjT2cpLl
cRDoHxJXOwyteCvaId7aY80uzawo1MdJrAhdbdlJ7sIiUoE5cbV6nnPLwYM/qfTumrks9nHOsCru
5JUwSYlNWjKlSyV3H+YNLV2gmZV9J0vPOWDgYvbXlrDGB0V8RwGSr5u6Oysy1/vUIm0S+VTNBJuQ
GIaYHwKcSfPfjUYbdiymQ2xZSC/wym0mki05rxiyLKuOdOAteiwgK0Ma+zLzcZ6X2NsTnSC8ByOJ
vX23KPnLiQxN8gDzQCDz2/peZG00P3kRzOvWkLFTHiZLEq1ihGJV6L+nkMWHJ5LbuY6HfVkpxpC6
v9EGUNw+s6ugRmwaNJjkPx41Y+2pvcPPctXbNPoJbdOJehHsfEz2zhH6gmDdIN2t22s4VzQitJiK
bBvNXScZ/dDcvGZDDo28eCasnul3RCWhT0rbSMbqa8/gyO6tZDwYOfq2sZ3I6/Bn7vKMuUxGhKgf
++mmKS2x6UbznvQ+beX1SUU7CvK01iZ2VtjchNsT5KOVGx+PIU9n+RCazPAStqEbY7JOKkI682uz
rPV3gsOCEEPe4riOvkCgfrbKjpqJkUcXzYYwEmImSnE0R0LZOJ5Xoxt9CwfALrZ7Dg2PwMEyDsC8
v0+FhS21xcXIhPCBYJ9Lxibb5V/S/MZVrr7WWutctCOCzWiga0vCW0ZOhzZmbo7gfTNIfZlTJi99
S1oS8i8N9wltXOdEzob5h7PshiwrIeRFXKOhsAmRKR+MMa2Okg33KkvKeEdY0chXstcwGLLfwEE+
4Fw/+8dtl4AKwcTWxGplfPpYLFTaRF0tWraBLL+8Kpfkh5r+p9pJZA9FrX9XBBwENmoAXxWXDL2p
f4uOLBc3/1qDJgdqxKi/AtPrZAsjJK7XxXiICdZoXfFt1CpYxYjumGHC+EJ6AdAPvBa6brMk5MZs
ne9Zbb1ato6iJ83pz968hXtQYrMkDLs8hcTuzEP7G3P3ArD5/L4hqKJE8C3e9gfU7AcHv6kTWa6w
L2x6y7k01JLx60XPfe5hrkLBtGok38OvL0Ec+X9/UWhCIKwXv77jOZ+wNa6tNOEtK5Sovy1a8kF1
TJNz88BTnThSvAeQFlaaHG7bUJQMhsUpzylayJ0l26rAZMBQgHi3YWUJj0djkQQaYcm6XRwHnSxl
XQ+qVrxrjSMDlxQ3CE44G6yW6AV9OFMtKmbs5lWSR5s8dIdt55rTbRWrHWFG2kFv0BBG2UuU1Tvb
Z0dMdSy37vyIZ+pJFGwTZyq7le6KkiuBjlrvuoKBbtuA/sXrHrYGBqLJmAK7C7+EeU20rV+co+YB
qJm7ajzzDp4gZip/C82KQOYh7lnh17fsmkgSzc5Zad40nnvq4ZSt26/oY4jK8NE0zRNDD0qQmAvi
LWWHixsF2zVuKyrSLgriSfvGNCAVNQvKitmIE141hXnyU5AhjFOGDeavK3fULhepFajWjEScyUZO
4rjny1C5/henJbcj7vHVyGgrK3LjE4MOpiqfNBtXdtnr3kmzvk65pL9meOl7k7OOSdwbrBmmy9w9
IyCVD217/vU1Iz6DxFwbhivTC99gTYo78dMl488VEMixqTgmkNFPpXURVdlXb5QVG764W3kCM1ji
EoiwxMQ1UXagWhYwcJqHOQ1Sx0TUEU77tEWtU0j8RbnsntzMfB0SssjGiTQJNsjrWCPaZVakQ9Vx
9RuO1vIt/nSrAc0RAsa/iRATGumntzDwO3XClHtjL22KjpKxsZrTWFMeYdC+s7UGegehNB+f3L9F
7b9IXltmZ9+7/7X8tdeqntskirsPpP1//2r3Xl0+F+/yl3/ovir45/Mf+enLyv/98dswgxdW/k+/
2JQdgLmb/r2db98lwU0/UvX/b3/zH+8fX+We4OB//fMVlXq3fDXUeuVPEH4+3v9C9v4N2r96bl+e
3yr5+W/8Re23/T8sKg/BeeADqwD3/l/Ufn4LS7xn4AbBT2G6XKgoZbv4X/80zD9M0zbADsPydW2x
HK2y6v/6LRIvXcN3kBFC6hLi34H2fxxG/30lscJEU0/+nm/75vIVnQWH8cNDeyyKXPGnmMWfhb2K
bocD7PZss9TbdyhUhoDIzT8vo/8j2xnS6k+X718v6toGeSvw/Pj35xftnNBAjkGLIZIYCb5T7ces
67chom6dAbpntFu/vNCQoOV9p+98bsoxP3pmt1W4uI3cW3koNzJ1K+Sr1OEPZLuSUEO7R4hbX1jJ
kQ52pwswpvXQ7x2JL7e8mMzrccie0Q4hYZJQ/wYczWxB/PAWWMGRvvHZt5DPgo5YR3DDeqZb5nAd
41BOnYpZQbhzJFE69GKHWbGzt5NTxCJYYZWvQMIQxLdLRB3gQT4M9JtcbAQRGzsclWsP5ehSUlNK
IeDy0XWhKiE8dG02iNzD5sCigjRC0EQ9DiLf35nM0pXASU6CUQ0lAOv0VqBXTsINJddD5F5GZE6b
OYK5g2KwQZrSxpqfI8dcI8UKakYavUnwFLJ/exjXWf41RXkinevMTU5JPJCCgwLCcfMrWbIceGw5
hoqC9oypoJXYkIqyfSame5jkD3ZdnhNPBm2c3CcYtKsQx8vMiRm6Ry+zYZTWOLfHjcWaBQtjMETO
kVktC3bixcgpaOt9XfBl5vJbatUg6617baxPVM4aijrtjSDk7yprAoe46m6woI1p44UomviGSyfb
zdjmRON8bzMDlShZJmbBvJOAeiZgSzxPG4QEKKL7XWeIWee0WjtDfhiJVzLsN2icW6+HzyGRsDK9
NJCescTCVVtvRoV+SD3Vxv2kBnb51ipxvnYz3xSUDIeLaHrp1BuIshWNwq0/Os+UN9uR/jVjR+/f
wABfjdHW6KdvBuFf4fwtXVr6mKWce4OQ7FnJ77WKjw6BjmB3byuEwgO6bJ6nuP5wfFmoj8wlepts
BKkOhnnFecUgqd4QyIbuAj97OB1EBKRDHpr2qchINkSLWiXmvmtfoja6yDr7XrkV2mZJwl023bDQ
OVvVoAXCk7AoByRrensRd+ON9Joj1EciI6rmVnb+N83BnG6GsItcknEZx03Jzqycg+uh/yIE0df5
vgiRRmcf2Nht8AchxTfXuR9dW4O6VZF7G4/dGRc48sVlzOMcbEhlXgT+LzEfGGCHbXwXms7zIJwd
jqQAgeIuM90XSxXXE98plnO29OI1rvRDLQy0wR5G0+pc2RbRpiUhnPL73KkvArGHpdOHWc71GEbb
PMtOYIJvW52w19vCYNA8k4qpVyW8OhKNzYmpv2tsogEFHEh/BFrsO3at573JRkMLaL7alX52FaZE
ngVc7azDWvR+1H6da/PY8c8ks2H39Z7jtthOQ77DaHA5+h6meHM71gX936XlRZt0yr6R4ht0eEk8
DZ6nZVXvBgFXoV6/UIJfKptbSlzXubthU3TTZjoDQQ/EjXmRZQgRfjh7rv98cv+DdLnrKik7+a9/
/owv+vPRSpqBbTsLwgrx6c+P1h6ChNabehTox2RfHLNddrC23UX6m1r/EwGR13FBVcPuQ2hE+eF/
psN3LRuAhvlqYO3QwURn6ybcxetmHQevyQGTdZBuwN2sUGupY7JNf1P3/9x5/vnqgiNLd2ixhPMZ
VtmSZ4/YR0RsEck2bl+GNPrzc/x/UOtc1e/lXde+v3cXz/X/B9UMBcMvqpn7+P0fq+eYGKKfCprl
L/1V0LjiD5eHoaWTVOEKtn+AeP8zhkj/w3Jtizwhz3L5jaX0/quiEe4fTEJc37MhUeqQjKmp/qpo
hP6HDyN+yb+xHGoCy/h3KhpzKR5+qGgsi3LL+qiNHITC3meQXIXKfsr7dhFSlux5R8/56ou5Oxch
Wc6qzdiBNQznmhEdXGecw7pRrHCa9tpr2LR1TupflKMklpBHX2cSDD/Ls5PgBtXT+MsY+fB2EnKy
KqeP96FRPOmZ0p8zspkfJlU2hHdqWOxsp4xplth/rMI8gSPmEzvvtwA+kHj8ZuDA5/35DQvfEpbt
6YYp8H38fMvXlQobMCbZlgxz/0SoDGrUCVdo22U4U4z4N70HtNq/vyBZxTS37gf5+3N6SMr8oVo2
wttMkjZU1xCddFKAMbdVEfl2yt/SXj9RVJKvlgB5iu34mbXhdOkod4dQKxB0vrZFarhZPiwmNTu1
nggi2Ux9fi+mJmdTZ46bRu+GL7pv3IMsuPewIrutqNmj+H3QFAqPrXlsR/2FZnMMJOMd20pZM86k
7FKxIJNIcuuUuejMBGfhFxtwyLseKuT3s8SaI2pvZXaE3WktEpXBch5CvzkPhbPDB22iVKJis3U2
JrG3K0aAVpX7Shzuei6GeYnlhdZEMuId5oX8XiuoUGGp+LcO2MyrqZA3imUFiwHEM3W3LI4IDN60
3sxxgmBhw3QQkb/H9onoUBanDDDOOMAwLgukB21rEyDh4TF3OQMIv2kvyn6sj61oZrQiGoJSZTXP
lW2n39CjFOiHnJDs6QUF5XZ4PgptTDbtjLYj62S4M0JGpCXEBrzUmscmLx63tqmwcAi0403jZfde
b/gB6cbFsQJ97mEmHi6rJsPo/8PD5H84nmAsf754eHhwNIFW0S2OYHPpDX5oOBRLYz8eiXcNk8x7
MGssAF5cH+Kl1bdDDTJeGm6lN5aB7SbWcchNHBODYb1TZ+mrEpU5XiYUdhbMl305jfYVRS+9Qo9m
e4yHYM6iCwkDnxvU7re2jYQqGhinezOx92WYISHXXZMip4rP9iy/llPzZJYtmgf3DT0+yNk5/xJL
eNkEnW1D5J+QMrxw73XNDYG8lzz+IjxRdAf4gvQGX557J/vpBdxXuRJwA1adhjZQ9cO05qEHl4Ls
xSREVg4qGBNVNiK3cIroyrHdJ3Mx1GUhSS5q9ukPnNHLriePFXIVdnBuhm58zTpMpjFkxLvJVeYx
NLXLmWp5jFtSf1Ed3vmYvO4YEprpGm9BdUEY+Iwn1tPPOvXFo0B0hUyJ/b0e9a/VWHdBGCqDcs59
wsp5pzfG3hkp5WWDrseZq3ugayS0I/nh0rhI8hijaq9/6+M63c4x9sayNb84gplZbYVYcdEWcx6f
UG10hL3GLHscTKtyItqD6Yuxq0ycNKNbqoOVpvJK6kMe1BZXcdXUwB5sVl/1UE7HovGsfekm2W5A
cX5MMEkCRBwB2PntlcjD5AIBEwKZ3NrpkUl6aRgVt3kGxNyqk+jUSpM4KROgUU9QVuB1dXJHJpwG
K6k49L6DJkt1pHDXLspOhesnkYCGQmOuWL2XXyaYdmtkf9kTNC+5SlIlUBFERFSGzP5LE3uWZKIC
PwdMZZzgsq6bQxZmLzOKgADjJF2XUXNrDt4T/NwdlJE1wdugl/r0EQ07GFMeTYHnAYzWJ8/CvVH2
3KTeHei8LBBpilu5dsNb1cba3i0oR31DviSU0GiYuFnrLnV3WoH800dl4DqYObCmX6WwAZ9yWDQr
GeqvPAyHsx3m0+WQLmhz5GXrrrWqb1pThDurJLqoG9Ca//qu/ts9zenjClIJqQqAOX5M3H64p22W
JXOhA5OM9KsyIZzYbhBh8mbz6sGCdLsai+w3Q4S/vaRrLIMv0wHhzjjv86Hnt1MKelyPt6aGl48k
7KQUB6m+AzMJmCSu0sL/XXzMz6Nmj6ELqHwWHT7/+DzFPuHGE6+MTVPl6bZO2hvT7lD8kSvXz4em
mC8q87rss4upl5uIq+DXn+/fTniX4ZHpMkPixT39o+T54fOVk17Muu3mW2vBH2i0jt0tFh6fiJZf
v9BSKvxUO7nUD4zw+WCZVemfT/ZSCZpCgKDbyrQI7F5CEy7xbP6mYPmEwl8+SVMQcQJe1SRZwvr8
fhpzdhth1/VWY48Vq1NO8dQzYVew3epiCw21t5eQCSzVdGYYLE5MiK8MBtKCOUfjupxr9tdxqo6/
fvufB1PLN2ZCWmKuSuYFF9en7knzJzVCoaq3dIdHBaR0pVfJPpPwpEQFgitSTEjmh65BdcC0umPg
BMcAjXVMXXKOZRv0jo/erLpqR0hRjiLC3sJJ/WFqmm6sUimIcvoOtuaukbvQSn5zpXyKsvv4aE1O
DpuLhQGb8TkDlpheL+klSj2/Sq+HYYiQR4hND7iGTCvcjjco4FD5gFXlsCoPIpnXHLC/+S7+fr2y
+3IMinzdYhnkLgXkD9dr2g9sXQqnRqgHdoxYSgWd1voi57df/7w+zRE/flw/vo718+tE0kFqOy5v
tnkcu3wt85NT+4HRXOfj7yqX/+m1uDqWeATft4X+6e6n8A9JSOHSkHZ8qbC1aj1FBZHUnUE89fS7
iD7T//vjxjQZtVBjG7pLp/XpBacp62oh4C7OCi7oqsu16AKreE3i9XJfVJcDwhfmQNSxlsMQw1Cy
3Gljjjan8C5UvOCkcapq1QME4fQUpbI/ZVkS7zTHfSkAuK8qVjBXcZlCvUtyWLqehmvfS4+iw0Zk
T6pZtSQK32bEFTyUJAai7/SHid2jSuaHyWnqIEuy4ayBJWOyKX1z5Q/ppefN7dqsJbtynRQnHtRF
EEeiJP7aG1iHYscfKLURFZvmg4RXtjXAUSKWajf1zBPUHW4Ij/CQBcE9zrMbC8EhOtLGv/CzCp1Y
KkXJkY39wTKAa9Z1G+hWfYcb/Hqq9O3YdQfLlN/cClaALMYbN+luULqcC/6GnpY3dARfUdHC19N1
BrRyowntsYewFdchdRKoYZWATbXZseXXs4BG1rdXXGa32AGCqATtOlbVRcTkz1L82JHs3U6ztoly
+7lEEbpzOrHPbHstzeJkj+Nl0rGbtaJL6FuYaMpxLWvMStpgnephenE18dji1t1iIW2CHndfYGEw
Xs0JdGMUFh2UbyoUrWU9yR5JP49DfNuZKS7JFMCBGZYQD6V6dKuUVL6mefJm1pyNQrvpV4SIm4R6
9bP/3nRMKsvhZVREvmeiCoaG6bJKz3lvHDsLGVVSusz9M4hAZa09DtnEd+KUNFPKulcdi6+83Amw
HB1rdx+Q92aoIMLVZLWtGoQngbS8y64sj6GcUDs7WNQHl4E+yD5zndaoFmqvObujfqpHumIq1ccu
1t7a3BEbxumPxmwHxHAeadV3iIzzVcmmZO3q8XXvJnesdddFLk4l1VWTi60JaoVH0NFvzTvRJ5vK
wBITtyejVrR1JtP00dGumSDdtlILykTcSEp6q3Afonoez+T+JCtvmu7KWZ2cAT9O5D8Aldyjk95j
NblXwChnrUPI0FbUddrixd2IMt3g6QOW0VUbfa72GJwM1DPla08mVOHkL7gpd86UQaaL5zXahL2Z
FlXQTDSWjbyG+ve9qs1HPu0rz0RXWpmHvK/2g1CXIudJHOFA82Oj2Ka6eApHIzBanDhTbGxVUd9k
ht0u8reznVhvBAuvOccPWT8e2tbZz8smxcJrk/hyn/Zms460ZGulSRYMWvkF0uLeT/qjhuKNnfed
T0doTgDGLLrMwZxjkLnhMZoFZgxiLNGa7rXYBVEtGfTnTnSw5nAvFGWvCXM2ntpHvJsX7oDBaLI8
9s3zZrbKYzlpG3qFe2A8gajQVFMJIndOAr3Mr1MXZhgq3WgFLOW9SYYTwLRNYYtjneGhT2tDbPOa
j7UdE+yMDjy7rCVwokmdmwFHC90R+o3IsA8OyqQ0c/CQSBfjkpbbm0zBHEhENq0AV38p7emBVBQs
3l1x2yB3t0LnlTyohOcld6CWZZJnQjoEnaNzdRKq+ZQMTvmljdR/sHZmTW4bS5T+RYjAvrwSIECy
d7XUWl4Qkixj33f8+vnQnrHYaF7iXnvCEX6xo5OFqsrMysxzTuR2vfRn3+oQn1vMG02iGR6jirZB
Bl1AiboXqB7xhfcWPMaIguwqWAdObWSWd7SVk30eTx8pnAh2DPeaPOY3jWZ9neIhcxnFDXa1DDVH
Ji/zmuA2B8FY8H0nAHa/2owgXUGpEplwLs+jTzvOL4s7oeLNzu/UDoz3JuA+gtRTq+nPtK1uMku8
hXHzrqqMj13ffUo1pjI1iZktGe/gjFFW2fEY0JsKD0lZwg/GmKNepd2CDrqFb+mev3QUe+NTPag3
xaA+L9KiYSpPdxpO4aGKqABokwUFSwG/3aA/B2FDBBpxDuDNextwjPCjz+tvFWwZTlL0Btp4Ovgf
00SvWJs+DFZ5V02qq47JlkrepYiMiAAcuaSRaEmtAmToM83QQRrhSmN+lKoQzjNm4CflYQSyN+SJ
dz3ZkJa/9zY5Jis8s0dJ9DyrmTUDCKqKvS7Ud0H9mFCYyIIv0fhVY5IvFuIHnpx3KVRjcfntf7dN
OGLCxaLMh6byqsZnxfpgZUEGVXTJs74vb6gxuclSISjoOUWFdVtzcmvUzCqpDA5l+/X6D1gyqbdr
x6xMr5Znj/r+uTW3laSCP6SqwlBRq35T+g/XDaz0p5bEVZd4fCALSRvaRHn27dcNBAFMqCaBHT7A
GOeBnnSYgy6gFXaaYac/wl+4y++hIdqRep3yfbj39/K3Vtp4m7x/AfEzLFIui8cs3fXVCwC2q7ms
fTrNuQE++2vh36Xj0/WlXnj+6BIiWwjbyiSSWHm7VHOc5kBuY6pTz6OzLJR5ZMWJ9gzy7KA52EGy
cys75V13qDb0LVb6G3995TPT2kp/oxDiCUAspucH/077EuIz9+3nxF6+LaRF7vxna2cPFIY2Hpbv
z8+bJWuruypPMxWsxW4vf+hhgUu2Xq7SpY07X9nqdmpFqlTI6XXuSNPS6b7nTrAHw2wnH/uT8ARK
2Cu9zS7YpWUhnQUNlMFkh2IsLursoTMnvhHSMehcyDic8Ci5CE24llt52gESwOou+QRBzHPnUJi6
SU/lp5a5g0/M7/r7jSO1HJm395POydkPWcolZz8k0eRehb6b1ZfCEdadDmJk9RA3qkzDQf1VTcYN
41B70EwPSiR9a0UIwEg7f5Vm9rM34o4Cvng/+TqYrvYpkjmJ8CRt/MYLO8RMJN0ZiieG+O7Vr0iA
02EQ6935uXUkt7uHrLv8EboLDt+WbLiIPJh9tt6i76MEPuXM6rKFZ19mYpyPUWOhcwWpd4oJFZzm
TmZzjBCEkP/r+hrfV6UIEfwjg3i0iEmrY15YzGtoFW80ADunsQLomn4ZS1SK/B9pxhQKrA3XDV7w
Ja/DO1SHDNprvLZXy5MjA7ZYv3SzFzCDwq3yETqTaDc6yU39DCXTz+pLM99Pt/Iucc2NU/f+9GOb
Ur6mEIJx26vTbyk0ddAJrty6FPeB9qMJxY3lvT8yby2sjrWKFkrQT4uFYdyZ0X0Tf9eVrSHS90a4
O6rMJNYyC6WuNw1mPpkOUdG5SfAFFi5nSmGMTb9c36j33+qtkZV76qdmbpBO6NwUQkMF/rEmyDe2
Q7toQyN6UhA1qeCtTh/8pLAmKVVHP0n6ICGYRDpJDjxTgdv1ZfqzE8aPgixBhy2XFPEZeu/lTtxR
DrtnSCTf6aLU3lAZ/6kY3eDBsQm/18SYkJEsDQ0LhqcsASomZnu5w+XpzUvVF991MT/6ItyOUR7A
NCMi61Qt48zRr9ISEURofw2++V2x+h3QoAm/ZPKAmpjPYgIZsDnsE0k4f4eC6q5Gkw5qZzeUjQcB
Rno3BAljc7m/BEN8MvrqWQqrW0W2vg+T3EHm0mz1Ni8eBZJ2VVyEjc31iY6hZdczbcKNNiaEqppr
WgX42a/Xz8KFIh2H4czM6lj3pT7UWiISDd3gwKxOBfJjF3gojtk6qHBA6c51i69b/y4+nFlcuQml
L2e5ySUWVmv6rlGUu2Ce7KEEX6OMHkTjwIL1kGHjCXL+SqfnUlcPYwDeOuibzzNcgShSic+zWAjQ
TY6PaiPexTIzR0MbPOep/HL9917KU6h2o0NHGROWxPUMPTDrNtdpsbvWJH6sZZ7wyIMYlgofoOkj
TKJChRmBDqs+IsTzMIcCkmXmh16E30lHw9VBkiC1i0Z4RpLtw/XfdimgcDwMiZtGXc5cztBZQIEs
Uazm3GJccRSjk9k1L4mhMiOW9bUdZUphp2gxb/jBSzbRz2a6ylAVWVx3Ozqzb0bY5vgc/U2lMI6d
w11iobQ1U3GOtQ1rF7/+ubmlvnu2RFEVREaTfPgdkvaTZdRQLUJLBu9wOUHOW+hIJYfNhziEJx3W
AMEUP+UGCkENrJ/GLCQOip7HKde9bkr+uP7x31eW30bz1ccfqiZXMoAhbiqC6CsfxwleEr31smQr
sl5wBcyjMKAq6TrjtutWQCclo+LPwEgmf6/B09/WPxWp3PjS7/MFlvPbyFqP3k9NtLOpQ7iK5bXZ
l1gGBUUVwJwo1UfGTo71rf77hURRJsTBOM68jUiT5+3W6qmBkiFwHbd1EOU0DWdUnNjVH0GxHgVI
ZMDD2pODXJuTPGq2ePjfcwb9jf2V61MLQFtFx2c1/CNSWxk0gtdPyKV9O1/gytP5/Zjm8ogBGeXV
XDsVzZ0ZbPlT6dI5PLOir95R1QxrNqgBzuEx+qDayT58oOYIG9+NtW9I94XRoSKImMDx+uo2tk9f
hXiVUszYZWyfaWauH7aeX3afcyKUWFr3xZjdNXr9se6Tj9fNXsgszndNl9+eGgOtY7MIMKvhVtHm
FbJsY9tWQJ7Xl+kbE6v3v2Y1VcugCiYQQgsOjdfeKF53bL3mcH0t0tZilv9+5t30oYc6nfKjGx+L
e/LK4Cl/Nu4rB+pl279B1cPLmo1rt7VtK7cliglaKiEmX6clD6jKHKW9eNhc2rIPqzD/5iOuHPfY
ARpJY+zAVLKvH6UDcPC75WmVOMHz1lW+FJRU0zQZ4liwA+uKTZZhiK4bV7keoDf5MoDfg6fiYGrH
HErs67smX75xv62tdi0B1iR3GupHwqB/zvLiINTVizr28U6LM4EGAPPtY5r+goILuq0qpws4Q8oZ
GoeFXETVDDoMQIqM+aXQdMi+8pCGwviMAPZtIFQf1SD+QsWZ4W8JIgw5zmAf0Z+ur+GiawKwoaua
ROt7fXkpoqEo2LEE1IOcyIifGrifoKrcKPJcOt8QjaBur+DlgTq9Pd9lJ0MqlpeYSZ875UZl1Oz6
Oi7lr1SuGEbn1SRZIgObb27QhGBp3/pD7zb70QFcm7vt4bVwdWu66dPmqb4UJc/NrbyPaYm+bJWY
A2HtyDas6p5+lH4AttqljU2H7DVi9YjE+bZ8f32tl27uue2VW1Jgi1JKveeQ94qNNgT11b3MQQ/r
F3iOnBoRtSRt3OtGL+7g2fddnXX0idKiGlmwiK6RCWw6HT7+OwsrhxSHUwB7LxaSRPgk0CTS5/6P
6ybkrVWsnBFz6KGcBiNO78m61b380XJRjtJu9W+mR2vrEN2Nn+FHD75ZdnYUTr7vkMS1FknHVrhe
T6svxeU3B3aV9RRT5EOvynJ579xCgJP+DKC9ZBTUrp4KDyi9W3OIerDWtvlleIAZKtttucuLn4Oi
MqIIDCa/m62ZlGxMwp7PAUMPDHpfc6ZMr3/xS/5F+23hdaLgLLBVsa8bg75YMH5p4x+adCdC8nTd
xsXoeW5kdfcVNTTgLp3IQMZdC6R7JzlkP27i/YT9edy3NupHzobN5ZKtw9q5zZUDmHsL1jIFm69h
7Wi5EN0eaOrtUGH6Wm+WdS9mdwuAQqNBzKNynSTn1ij3vSRi76l3uz26GwjUgAz7mjwxXfizR7vK
bW35MxqI11d6cQcZLbMYg2cIaz1I1yB+ElU9C5214JcWW24I52me9L+um7mYbGlndlZXUyv0MTXh
PHIllLhsRMA/lYlEfUdm3KoXAa8VKHjKUckk5viV6ZTWu/4DLqUOgOSpWC61qnfNnh4dFYbzZcof
mfgL3jaAVOIIrYUkPEAWcojRub9u8OKTlkFBQqJJRYHi7NuQBcdRqdc9imMLLgYpLSuz+8cUQXGb
W8+kxRfBQ1hhPCU4Km8LrnJxuWfGV48ekERqSc2lR8RkhJmFdmoDxdyNLAE3LGCvdjKhk/YbK14u
xbtLYzJAxEGim/WuZpCXaWXm1vLSA5tnowOf7LS9SPMMLLNnbXj7S/0XWTsztzpScqh0IuLuvVvt
e8di9AYiGaqOe+EFatz6fqntpxABGLut1tLlbOTM8mprNWao09bA8lJN81+Wtg9U1HbylXqMu9Xy
uez/zqyt9rKt1CLOZBMVTnoYiAWo5j7YI9G8gxfyq1LtgKAJzlb2e6H3TAA7s7rK6Xj3WQBmsSqe
+qNxw+HdKV59L+4QrTj+u4OzLkrokAUEEIMt76P8o+SkTvisHkc6NN1j/WkrKl70eL8XZqzCSVqP
MwQBbF5uLczg2U0mo2Hiiw//clGrEAJLtJVJMEO+LkrdjwcaczvzS2CXtuD8s/v+99Vbzz+WUI7H
tWIQOwZlZ5afaqCPbXb0O5gwk2hjaRcz1LMvuOQdZ1F/yMQkHHJW5ptfmuoIasLxzcdYahkEIdOZ
kLiDLvT657zs0H4vcNnVM5tWHA/oUbFrZanYZfJVLhFThw01Uh+oDG4ExfeH3wTmxwQ06HnTMCxt
lYND7gT38jhnHqfko3Hwj+1ucuMPKN3Z4daQ9/o8EhvoZCGOBsCRd+268CwgQGPNsYEGnDk/IEt8
Z6HACd5nYvQqUOsfRVoojtRUkJqWs3EKRd/6mkA2B3wnUh8Fpubo+VEX7bbeBO8i2BK1gFxq9JqB
yIG5fPvN42kU5rasGJjuii9UAUoYlyComrrIFdpZR1o4eGkhtGRK65CNCDcnSvinagAkr5oFVA9I
lflMLd3DNTbvy4ZBjuuHYv1MA8wjMvEL9E7jWQiI5u0PzBrf6HyVZp1RPEDY/xJ2kAODh4vugTKh
32Nt2FsiynmAW+yRR6uopEoL9m3l93tfi6sZkUm31iaKRpBZSwgN77VKRFwWeMzGmX8XZxZ7qiKh
WELOogI8eLu+UQhnJJRRXOpOoJlPyQkt+nk3nsydtK89uJSvf841NQOB+4291yTu7JI1cmolc9BW
xDVQ16hlesqH6cF4Ch51N37ybe3jdYPK4mvXH/Q1Q4Lrn7HjNTTLlJG2D82+ckepRfXW6n/CmX1j
wo3u5kEQewpil096hbT3LJbAzUdEgZhTK22rBEo+wrS7A+IEleeIzrwIA2jJLCeytPoBEa8ZApVY
f64HrXlqUqvyANLrdiD1t0x9AuhGZg1VsOgwGlLw0fBV4Vj6VBmbThn+1+cEjXm6KLzqmfPnTq3L
F42lZyib18DMYIJ26qP0kReMk9jIzkBqe/MPHjBri6vo07UgVRESIZ+/BYPqMOoZ7X1HuZttfyci
H+RtPZkWp/9mK1dLXN1FeCC7RkxU3w0M0aOX6kZz+un6cXn3iFgvahV4CnRxxz7JIq/R1D/GIt+D
j9nrwvgi1vJpbFpP1tPbSO9g7uVAbdyOdQRaG19FoL4S40kGVeUlsDQF5NFZFdip8AJYNy0+bKx0
2Z5rX3OV26bwQs0Kgo7cxPqISlLKcxeC1XY/OfVJPqAKvWHw3U1cbd/KtWkhr/y4F33XOqin5CY6
zffZMbB7T3C2Tsq7xP31SzIs8NekxbspDkCMiQC6DjLDgMm6Zjx0Xer0GnKbi7jLD6WCx0SHYMsa
BuW29GHeR2tL+JHSCrgP+wnthA75tWH03Y2PsJzRd1/97IetMm0ljf1UbScff5sfldvoND1O7j6w
9cMBEpUNp3DxwpwZWzn3aK6ETo8l382UxZ+dlGncOLHv/fmyqX+bgD+B9Z75c7lDVk5T0sBrTqY3
3M8HaEwOSLnslo1FuupfrchYj8cafhNAqyXn3qj/McHJmkETv7FDa4jK26NjiCu3NiKFrY8CWq0x
XMAwE0KS+6KBso+0F6X7ruW3OWpy8Y/rVt+lGavPuBybs88YD9NoyHEtuAD1e5GRZh3FC7QeULcC
ZrCrrI3Z23dpxsreys1lwVhG8swiIz+tiIoleuXaTY7MXdIXz9fXdtGrnR2RlVeT4BPQJ6HIERJ+
FOrErlroBT7UyZ9GnXrXTb1LdFfLWvk0SJRiPAzirq32p1/q94toS2Kpn69bWT9O1idk5ciKeIRe
uCohwa7dtgEsEXzQtNqTkaIFkFzBJKv70f66zXfvhbXRleOIVG1AGlgMPLl3yiODKo5gM/xneebh
fx+CWxtbOQ7uGEJvsZB5i5ypAXhm67xv+Y11HihLSETA8Q5q+cjwvh2dQgfW/2UeWnUzV49tf+Ne
b5z41+97dsNUYaRSBgLfGxFhsIOgd6AAplTeICsRxkm1Ye6VGPI/O3reOW9vdAWYsOiYnPRaZ3TC
r7kD0XRGXyd8rj5BjB46cPJJO8GrPUv4czpslXSuu36y7rfme2RlENfFUUKWtuuQSFKRmt04ksvf
uLbElRNBLtLy034WXOj/YQcJKcilDg0Pe2xu571PzrlVWHn/XHl7wV/j/tku5jXUzr2Q+CQtitsi
veam0QOid87See6Gl62ix+Y5XXmUJk9GWWqbgG2EcMBpbDN5ybzKmcYbWMmcwM22hio3fNj6BSip
se6nMbBHNUoPkmp5U57fLzIV13dv64Cs/MlQ084WYs1H3APRbKg+ovFfWlg5EU1D6UlMmsLrpNwR
4MAX46/X17DlFF9bZGfHIUaJc9JAtHmD/rdTDCScYnrYbrhtnYX1KOqUTONkAIt04TnraBIzMmpS
dDM+IXIGW/N/8eLZXODKi8Sp3OiDT868NKUNd4FT5D8Ub6nri//2rL+iWc6+pgB3qxxJhJjBsKHJ
P5nfU3fxU5rqym592n7Qbfjk12brmcEoAZSTlyKZgR54Am/uULtvmz+s7vgvz8kqBekHMUWuhnQn
vM2PGln3X08P/SA4W3HmXZ9tFTtfZz7OFjWXUtMLGbby/rnH99df9U8D4B/LjV0I8Ap0Oo/1Kdku
4m/kkK88AGeGQb5rxcQUpycx7et0gfUVDd6nsFJQcR0cCWL0tlJgOFz6GP2wn0vFgvXWfyqjfs/k
8Kc2kY19npWfGekO3UBD4mljG5bTeiVgyCufU4u5PiTK4kyLrwFI63F6DADZzrOHhjP6yxA4C0e9
PJrlc6w9/0vjK3cUQ2U5lhnuSPVChtsOS7W8/hPqHPTAnBAe8t2/M6isnka+LEAsPJDTQ/i6Rxjp
YQa7Ykd2cQR9O9rdYcPexff17zz7tRJ2tv/iME2AoQ3ffZ8hhvut/GIrEisrz2T4Qmw2eSPwms+P
w31lo07He175797zG55iTa4h1XKB5gNxv0njdp81/T38vWhWDfeQlD1T9jW9QhuOqtx9qJrGNcXy
uyqW96igvKgIHjUN+CVp2nIrG+dZWSVAeuFnOpxCf7mVvx7zy9OXmZr/wrFsBGxl5cPG0RhHiwFm
t4YYHkkvu82/Xz9Blz/yMlxlaZDerJurAnLuTKRREbIoH5bxwRy8qBB3BqNm1w1dTnF+G1p+yNlJ
Rb1dhg2SWmXm7/0KlZwRItRxy9ssF/q9t/ltZfVME0ul6qMC9pX+S/EdGn9XoTjBg+NFeAJm6sGa
5ESPhTMcwBhtYde2VrjydCUY9TAJS8tNORw0CYp6bypbCfjr5MS1Fa5cGvymcWtU9JAyvZk+R+aM
kG3Sf7dG4Y85EVEFlDSZcej2YQiLT6jStOgwIrxj5R8zhcneNu1I/5T+GHT1o8EEoWNOFnRtNYqo
1qTfNuL0lLWLGOYM64Kahx/UTvp1/Si8m2L6K1z+vUvrxmzcSpkIrZXFwKXlDBGsUiVE7mCzgXLQ
JNvJ2udKp9Mzx3vNuJfru3Z60YoXaHohHLCyl0RkhgW10HKrlvAf0r3fv2zxt2enNG8p1XUImHvN
ftjzRN0jhuIfOkexlX28CP5sRozLV/y3xZVPLeWxCUyJbwH/0mAv741SYf6aYS47mx8tb77bzsE2
Tuq6wSXN1CPNLAg8PznBnrYTi09iXe+v7/KWkZWjTKQMtiCDQqTefECSrhjpxmx0jDe3a/kNZ9vV
+aIphD3hdmRiYqln8xT9aY73nePvllse90/XF7W1WysvBoUCVDYz3NFa9VRZf2b+1+t/f8N/rXG4
ugB5nmXy99VksIvEdCq/dufp26KVU8PRrS/kBuLGTm3EAGPluIrZyHItWxxXkNTQvFVHnp5QidZO
UytbB37rC678V2kGcZarIkJDHTo8YQYRg79Rq3s32rLyL+YqC2uGQBMUma/I5f01LZeq+UgxxtXQ
atkPjhbdyZt4kP/wBvj7Iq/Rl/3QSakqRkvVQOKB/TN3M088FsepP8HbjSQO0+ulbcTeVoFk44ua
Kw8SZJCsZKkpuInxqNbMKsn/89TO+oOuKkvQidEjrRrfnTz1pN3OB+l+mROS7v6LNs7lCtPv77jy
G2NYV22t4Jyq6aB70UGW3WCf2HPvLPDzqbW35yQ3XNUaCZeaygBHDA1AGM1tUf8chN+78Me/utnm
ynNkWQktk0z+I/jpLkWMLd0LA4x7D0Z3UwReiKrWdYMLs/G1XMhc5UJNNmYw15HaGQ/mKT02h+lU
3Hdef5CeEhsWGgtSAQmoSLpvPwkeh3Ozebs4jiu5ylrdQ5yCbsJbCq5vPZooxUXMKuXmQ13BOQZ1
Vbq7vuL/UDn5fXRWvqWo8qo2Bem1NKSe/qqXw0MlutNx++29cWjWQ8qx6E8Rmj1sKLjhtEfLSRHu
kDVyry9q43Zbq4xEUUDcpBopZaO6Dbp6Q791u5dzcGWXrJX/gASmn6ZAzjwBlXuj6BzoS/aIDVpc
hkjbaEK9n814reb+vUdrsI3S1qMoaUuEsxI3EhTUlKvDGI8H1VyErSJE4CIHfet7xi32TWR+hEvU
gVQX2n/UnxvjJmqzj5HcHo2kCXeqSJomKSehJQdIYyfM6s/WqAWOGaChMIx6uJNa/5jPirQroeCy
tD7aK+ggetd36T80n38va+W1NDEQyyFnWdLDMqRqBMWObg3sZPQ3lkp1It6a6cdtAvmtWGetUiAD
BTbZlEMKeLZEUyV1mskzj5Uz7gEPm7v+E0O5G65s6+SvXFnEvAIYN9aq1C2KIAc5exr9P65/0I1E
aD3mbOpjnQgWEUfL7zL5ttE/jyqTN+hRMa4voErfbRjcumerJAi20EwyJ5WYLcECHiGUKSqH62va
umgr9zTKFlPxKdmqkt/N+QzD80TXMLVlVOMzqdqQh7puDQ7Lt7kxUzoJoNyZyRm53BlNcBuYJxls
bOkqqfnvEnFp3aOH1sqv9JkUElkuD50ZV6k+G/bybmopkWfDy1bJdWt1K6c1SlKZ+UvzPIlaJxEe
xf6BV+0uGrwadrPr+/Z+YvGNz/qLR/7smQG+QDOLSOPNbYbqXhWqft8i+XgKuvinX5a3ihI8hWL4
uaizX2pWNzdzJjTPQB8KmOGtr2oaT0iFKn9mIWLuVAmCDe9zPYGXxJXzyWZT8luZmjryoMdErkvH
GFT0hTOxoPwob42WLt/2PweMd9SsEJbDvLwI6CyV9WWoZ3pcssF699+UwN6hr97mnpK49jaqH8Zz
QQAcauoBsao9WiP4KiMwHmHvaA9drqOPWUJXG2btBK9g9KGt2591Z43cYSuDGhEK/kjbp2Z/Qsft
vjRxW7Vufaqt6qmfg09NZe5rNYLSnAn/jaOztTXLOT47OuFk+ZklLHeeoStH1EH8EBfQqOdFEPAi
QC/PKbtb+bBVGr7uzxgvfWvYNy2qtbpJ3zKYD4MwwjLZbtQOt+7gyp/V/qzOFnAwb47zD5T3AM9G
zQvsmNW9MCrPZttDN3z9e258zvUIARI6Zl5o+BlfLsC9fUqs29Sk0Z1sOLSLdiADB+QGVzUzuW+/
niX7ggH1kYDoULAz0/sAskT5D6vYWs87trjX031maLlrZ+fDgkZT1FrOB1qFg32nuKBQraPyXB6N
Q+hatvm8pOjB3rJfO3L+TeQ8b/ZoltW8u9BnP2L1vBMnXaxN8c2A2l9TeoAynOsbePFYnplauaoC
fvmmmplRiAy0fA3IDdSNd8/lKYwzE+uMqKWJLs6MjFoH05Nt9RPzXBBE2/AZpk5hJ3a6Q5dtIDbV
hv1PuyRn9lcOSw4qM5BmJjq1HRNkC0YrdHThZ03lQb0NT4mxFZ8u5mNnBlc+RjWEYNQpADM+b+0m
H+p4c1GU3/iuW1ZWDiXJg7mQxLrwxvIJqsjO+pUgFnb9dGxdu5VHgeTVirOwp52pH63QGeL+MKY3
ghlunMLLI7+/P9naj3R6bvS6NdCNSNERA4I9PozyY1QpriHeh1Kz1zKEEdCBu76+yx20M7srv2Ii
HCHLiJ//o9D5jlNt5VzW80hSJ+qpUvA0Wgb9Z2d8VpT9/6uUvnb5y+lhGb4q0SB0/1E75GypylvP
lmddpyQy19CwvhXzo6Ke8q1q7MaRfH0bnTlP+GHjVPTJy2rkKfpBcCDeuBOVeb+xa8tPveIf1xNI
vT5lbYpaMKhrxf2/ZeaWftwjyig0kmEkDh83TG645Ndq49nS0ja2stai1brM2C5tRuleOi0Z1vZ8
7eXK5dlOrfyHkFZDa/bM5S1Nj4VFJ4CLONstRCJ73Y2cP809ZeD56/UlLnf52kdd+RO1Q6i9QOTG
S3L1u9kNTh3/QvwVVb9nQ3jKI2WPLtf/SIKwvhAr/0KY661sZHIZoaIdg4GulbZ3U+o/JKnmzELo
6V1O3ynVPl9f67KWK2tdzyzRklOysBzYzX6hJr9Rx8BOrF9hRu4XoWg0Hq/b24iy66mlOiynziAF
dLPA35sViZn26x9YgCHSlDSAUkwgvL3dCvoakQkJpkeGCxYQJerSH7aanZfuN/JsMtILCiopaxT5
GGmTMMRK4AHckbpnTTpFxkaid+lLgVnRLGPR39PWNLloOzSlElmBl8/pXmqznZAbGznrRROolSE1
hpo6zMNvP1VUgbLLEzDoZXWYs9zOQ3MrnF3KxFVV0xArlwwJKcO3JuhYxrNl9vA/QJfT/xEAydkh
WL2XdqJum045OYOL7HxvTzfNhtTIpZANvZ2oo+yAQMaaCyYxVTOwQhQ3mTGiq5+FhyZRF+kQ44eY
ze71U3fpQIAbRBUP1RWkQVb3t8sGy4/zKfLy8uMU/DnIL8lWB+7SVdXA/CHBrsILsx6ImMwknfQh
LbwyFY7xqKNSMe7qTrnvVA1NJKBytbaVFVz6houcoCXDpwH/6coBw2OcRSbkgEy4TvvyKzJNyZ5Z
j5up3Km76gigOHMiwL3DJhTw0sHh2CC/jQQl53P1QVWg9bCb8J6qmVqLS+Rcd6SnsrCPDpVnOsa3
UnOtDEkEuwZevBkClhrU2i9qGrw3MERAULFuvOQZMmN1wKBOH4DIjovOptH5Q+4CiEtGI79NoO7c
FYqOKobV544aB81tKRR7A1TLXouD/LTIaYHW1b8USuWKVrEPBOWm7dRH6h6mXVXhQTGGZzUfnuXG
QCO4Se9jsbsXcul+nBUP3bVvYhB96id5nwrli4Lkx1gN+8gqn5u8vvNJW8qgUZy5Ysx/zjTpWEc1
uHyp/GwGwk89EzVPzkcQqVb+yUJiy/bRhHMGxYdpI274omO3B6WHgkWWPIZi/jOVkKY2giPQ1kc/
a74WYX3KZvFr1+k/tMF/0tVK3mmT6O8I2XfFLPJUMm91U/7QdMMHVMkefDF+zMThbqg0R1YY7DDa
x6qJj1Mg3AVKWNh539CSmCXfLmbeOOgdo/BAGV0II/mg97kGR2aPKloWHguU0UJ0eHZB3m01Ji/O
qsDcBG0DMjOQZKzckoHaJLp9PY3lFGTL8a/JSNiKd9MeNQQkVn0kDICvD7TrR8/41aCTPdnGK7xh
a3jt4h0Dcy2rxKv3tOy5odbmUKM0Epv5nw1yvUYU54y5lrt6ijaC48VuACz6fxtbQsJZ9kaBaaxC
ODe50KnshLYAn94CzEQOpbMHJz3ApHyzVRK96BzPjC7//dyoOo3jpEvMJoRoFVno6KiowiUb0ezi
E0bDVyEghteH9OStmbGXDYov49JcH/Z5b5du6OaHBQAKIev2M+LiU+3c3qpCkkwV1GwZ9jhmhpvH
skX9P24+CwtSLxwqZCYL+WRGc0wGSWqnqUa8teZLD4Dz37B6y7SgiQEwc5BFFBb3hT7Ve7WQoWmV
0p3SpzpZQ/2AIGG2UyrBMyr9WQyk20o2hg8NNKsbP+ei00bejC24RO2fjBN6cT5fxNKa5yQXn/Ww
eahrwUt9FLHm8ef1oHuxxaT9trcearVQijH9FnuBmegfDL/OT8wsjTu1SDvPFLPhGES1hv7HGO2D
oGTIrLaynVYbqSNXyCNCM/vQIY90/WddSqsIHdBDixL/WneI8mhWy6AtDFfrrW+qPPwMIIy4buLy
ymFBh1TDkuFPXV2poYobSxZi8vb/Ow5WmLfZL3pt4Kszp9ZtKThtVcguX7Azo4snO7vHIeEYqW7z
r/L6/48JU8ih/l7hKvWIQmsOIcS1XIRwCQtx95Dm8T/IsZGfQcwNeWQdVoq3C+riKkYia2BB4U0h
PatptXEhLn4yZNqgR0NERdHWqiJZkXXMp4jLAz04DL2z5C4IGPKm3MmHWN6cu790A3W0NXRl4f9/
h7Qyx7wq+rDLvaJSdno9QRfw0ypehhExjy3+I+VS5Do3tgom1jTIgzpJBJNY7xytlO9Nv3hCXAc5
HD1D0lNtnUlQ4l0U5QcBeTo5ntww02xTF3axOj2gtemo6XjIpNjLa6gOTHPfqEq5S+vqzo9Gy27b
Mt6leemQpPhOoVE8hKUjhpbZfO6Spt9lKMfa2hghKjbImo26lAMhgRsE9LmhTd5v3LtLeeH5klf3
TkD4dU5DKfLmVnM64QPshKiCWiiPfk+60p7nh5x5GVltD9cNX/Ip53ZXV08YwjTKhYSBlWw6RdK0
69R6y6csp32d86K9h/gexGz0FlbxU7GyvihmfRkxRdzgR0xlWvyukw4JlKZnu7klc5wZzCmc+LSV
BF0+t79tr2JpX0RylKKLBfuSmj0b8YMvPFXzi6Rv9J61S6+o80WuAuZMyGjDUTdcBJSaUynXlZ13
Qr6T0NBT49lJ/ZDkdNRuEqv9WDEmjRpec0jF+Js4+D+lsTjOGWX7VI2+i933rOYoQquWo2set9kj
GAuSRv6nsGn1XVgsSljKGNrhWEQOwrE6KiDTsTSBTgXjaRjSh8LIy93S399ZhupN4BbboPop143l
tK2W7OYeleumnJiyFK0vw9T91MTxqYjmF43ebaD69zgCZzIrcycE5Y3W+JotyXPuRAMiCyC3HwZe
5TaimZ+FbPwpw8S64ePe8cYutStdkwhFZDAK4eitF53RZZKQHOapZrbKQRykb5ESc3rG2lGN9L7V
m97LRXFRJ0AqL/Wl6GTEIj2HEolhwR9UWxXr26wK7SRKj3Ke3ExW4yndfDR538hG/EEP+sc5M2cn
nus7dLBuk7bfOv3LCXt3+jUEPZdiBWoUq1gQZ7pRT5Vuvg4KmL/AVh6FXymY2HTfzZvUAZcDA3R5
GqBJjWx1Fd60YMrFyiD0tAWM4BTDD9CJo+usVEdxFvfNrJ50qat3RdX8NKGC3dVJelOLRfrhnziW
3xdv5cND+teZVXHxhua7Mec7dNQ2zsfiEt992DO3snKZsRFZ6tjxvgEA0DshLJP2/yHtSprjxpnl
L2IE9+XKtRe1Wqsl+8Kw7DH3fQV//UvYMyMKzdfw+DtMzMERqgZYKBSqsjKzVNzF0K3735bCxMiW
9GY5lHhmFBlkELvqjXTjy3UT22HKgKwuKnKXulITqQp8GQNlAQ0huPGtHoQ8ouYZDRJMrjbLZpaH
m/wfc6yWVFGrxmyFMPcvBB81fsmm7Vc0LjBt/xtTzduX+rtN5jQnVTgN4qQiJwJ3bKTYbQcNukJx
Io1HbrEdit8t0RO5Sicxrp3rJtgk/aTYheOXwtpFSWiDzhLvfwvqpwLHPzZB+SCGRVr0k+qPHWZe
LGgfqvSSGYHb/YpDBsSD5RjmS7aXfRVAhzjkXNtck3QPVmsUrUFROhlfkNxDDmAfw2K/Ux91e/Fa
tHh5KTo9rRdnDXRdIjJaaECxZausz7Q+SxPQhZhfl2EChJFwMqDNE7CywBwysyfTKNMF5TFIyC15
B8jd50iFEr0aZ2ClrJzrJ27TSVb2mDjZFWFIFCMy/cIQX2MsaSzTXTTGpR2G+feKLN4ABRlOyNos
k4AA6N99ZD5bGrW9CmiK4Uc6eRLU7iWshMbpRG22Zy15XVJIUve1dhgm7SHNhck3Sy3AxuzbSv9k
tHppK106c7Z+82SufhRzQ82ZJcnahK0PI+1uyGllcX5MekiWiCoPscxxJBZDnExVFqe9Egfmon0p
tPQkjRGvk0jP9xVnZQHEdVEI2jziOGr1fbsPP4EG00+c2nqU/Rrz3Tw0MW9JTLgZLFCtgWIf2wdC
CFSUx+6v6666mT+/fx8WQFwBQ1lpxmL4glqcdIxWyGoXQDUWysEotAn9Z8HqQS3I3Ueasl7bR7rw
VYwpIPBUlQn8ApPylGwNQB06mm85qNvL/nKKPV79lBMEWGhvJddqLTdgOsj0IxFmWxJjUMstvqSb
Xt1bHL/fPo2oD5qQskdJnu22kQotilgNTR8a3cCqyUhwf7K79Xbn/za/2/blq2sq5GNUGXkt81IQ
cmgdIpswfBCzmAHoDjIbSDySetQoVf9F5yHH9LZ73Yu0ra9pQEUCkg8gzmM7SVmSaBbGeC0fE1Wi
8DjmP0I9uG5iE36hv9tg62bhWCSWVKKrPDlQrM1yW/vW7guvccIaqHAt6PbLAbVD8PDbfGD49nvB
0KjmlI5OAVsf69O2gSjZzwxDGCBrAWp4jXyJYuWgSFlQVqonVtKetII9G40rNJBdWeYvBT6TrZVi
bo+jmdokt046QTeqVo/hbDqDlXogCbqT1QEMN1N10sal9zFxO9lWJPicDaRJ0MWRWy2BuR8yZdHC
qUZ76J04rdhTEAT/St/2fkgp64aimFDQow6zOt5LllvWqPZFUEbmOS+IP0UjJFWI6aRh1wZKSr6G
UfEd7c5Tr4QnlM0WR43HRyK1DyTWPxejwcHZbkZSU0blDM1vC9qPH3+RJWZNH5MQdJJCdcyW4l6S
Rt4O82wwQS1GD4REpmD6pbpAa8x0xU6EVjlw6WlrF8mzgKekNQUyvjF2Y8puxcFy22TH+dCbkW61
VGbzoba85IKZgC7jZvIwe5ydqYRsDeFnRwjmABmPG9UeBNAT/hNxM66DKFeSqLzmBVloXDQCJkNA
oTF/A0EGNACWI9iMDtkTIBou/1xuphfIGsH1akro9jJfdSDRGM0zYFH1Apx8lPh1YRyEofRTLf8D
tAtaNJBOgYgKuiNMJpOUlqmnlQ5QfpO+iXN+soZ2r4mx1+QjVNGbJy3M3jQh/Mr5mluxdWWXBddN
kZJFhlFZvgwc9hJKrVPJ/RmgTDCkJm6kJChxjQGKLU5aLm9J3/61SPpuzsrdLNWHQZo5+7A5b06V
z9Dk1kR8aWbPZeiC1BVlSUn3YVBA4qr7WvvpORVtCsMObcBwgvowf6rgX7mj83iftzIWaE4DAYLv
Ds0M5jv0YKjr4xjPha5J3EEaAFTH+xLNonZ8KNO7BXOOY+Rc/whbCf3KJvumzfOkb5Yxxqx/Lj6U
mfyWZ5NfQIjBGpozqdCnG3m64puf/X2ZGvOklQiqwl01mr4+Dc5g3GUgd2sznmYPb2FMfqnOC/o8
FTazgCKSrolBBs1ce+qWQC9FTzfmCOSNMidAbR1aaDzIBpX8BRqceR4llVm3URtVQSO+VvU9Jm73
iWrsupQHst18ya4t0eWvrqFomJCYlaiPUbGD8U7MQK+LouV9aMv2IDjDG29MdOsGWBtknLNqCshJ
FCgPTMVf/fKoWby29GaGt7LAgt9mixTgtMYdIz3Ky37yBEgqqCSIPPKdMqfUMqaxeYXuzcLf2ijj
jHU7xBAURjL7JzMq2z4Jc7/c4+ck7uqjobhS9B3t0ORCnjhdkr2ggq3t4i7r7FIzJ7duU9BMpxbH
LbmrZAIb6WahS1vL/Emvu+zfJ3F+i2B3Kx1b7ymTLLSJHi0g1DIp2RAdr41Abki1qPfmjj87vB1N
3veUSQkwmRFimgTpa43MREw66AxPrqCWvBoE3SI2xzQoTbgOfRwdnFcfD1wTTtKky2C0riD30WfP
lJ4cOqF+lz1HIPujsKvrkXnzNlgZpLFm5SxSCgbyltYXlgK6p6Cz+2RKSWtrI7oYIGaH/qsU2gvY
+VxxzB6v296ckDaARAT3O6SiDVaBIMxS3ahJ9DGjprS9/Ix6+9Zd2WLcJerlrKoy2CIBRZ9LT/U3
+SDYUWu/UeYo1RXBkZMA/NPaACn9oQcpeD5AYgApNNsw0YYUMZqOCJqt5Flqvita2dOVmpOmb8Kn
oWf7rx3mRoLhZDJbrBMoJ9D3H8JP5L6EthOIAiOvjey/g1zO7eZthp2VYeb0K2lh5GGNwKpN6NcK
xyUxnRHMwca4B2chSmg879m8KwBRlFRTh3bDRfMmypYwHEraPqTqdZhsgai0A9QW8OJIo+qDuJNK
Xitx63y+22RLZMJQNIDegEZGwSTWbJykPLb5T/XN0Ab0gAlomGrKbO1DzLW4iKaYYi7M4CPBBfc+
pP5wEXFWttgAkMzqUGnwSzy7w6D2w71yMk7VDXEh4hLwatWbcXRljUlduqmA3iSmHf16yr0sJTsx
rneRsXBgwNuRZWWHSVwUNGDxVIczxjc1hkLXFCHcHeSticlZ9LgEmF7sMPehOF1uY5L6tgv0z5mT
TiAJASZLtquzsDe+X4+eW69UA4qXKLzDUYCa+Ri5S6UHtak+l0EMFtplaW6aDBBhkrqSOrvdyCvc
0j934Scrc0z87GMzkoGwRyAZ3ZPkf6B/5o+tqZubujLHXIRjBQ4FEMkUwdyUx74ylafZlANIiz4L
RH6bza6yq1p4Siz9YLa626Um6HsgjtWObkY0Gb36yreM+i8osX0vouwLmu3PQjE9t0R0VaX/VPX9
E6gqD2krPxR9W9pLN5yrUmpssQaetRkLR2iEe41qSpShM2mp1/flrQ7x+qESEsx5pq6sZfeKALX2
dogelFjd9UobuRKRz3qV1d71z72di692hDmoVVp1EP5GdpWljwSKncBieRBoHdFXMu3foRTZLEKt
PYw5rHldl1JZ4KGKLn30Vu4N8IcKt1kg/AWeTDoICmUibkLy/6wTmFiK3wexP3OctMlqO80qaFIw
ea+/EGe/5j8f+foEm5eW9q8xtija9InVGxloU8TxjQheNO+W6gfBU1FBEd3k3M3bPv1ujHkFtD1A
Wjl4d3xiPo6WhspnbU8yD0WvbKZ0qzUxGYA662WV1ojofdx9LcT5uzTGfjN1uYeCo+BNSSE5eT9q
rgagulmTPeDn7pBAjynMIIpKGhT2Omlq7dycZHdUoD9jiPFrXWD0IJPSXW8Yu6lsXxt12S9EfKVY
mbEG7p1o5LlO8nu5yDLXjAV7ICJY0DJzOEqd9lZNFOilAtOvpi8iFNo9bagJNIU6DqvL/+O47xvN
hEYCqt1qoKoT/+R66T7aKTshxPSJEkje0Hp8ZnDe12UDZNWCJtuooKux1GgVDI4EraSq5g2lbi/O
gLgjMLDorbADPEUXCYYgCQjEweSJ4lm5kX5qdw2++W1RDrpfHqZdw3vbbSZbSEUA+oF8l8ViGtW2
0OSuRgWnxWC4GbR3FDA/2oEUGMF05hcmN+1ZsgYaUAhaimy1UI7MGKMusBeF0T1oXo8iV2hn80az
0DMHpgOaZOyci9SmhgqSfDRdTgREh6x6EP9S27qxUVa28N6BBhW6Wh9vbBBZZlrZw0Ogtw08fATQ
mC81eEuWn4n5+fp1seWNK1tsolpM9RTlGgi+9Lj2rQYale33fuJ26bb2cG2GCWkdLuYyCrEk/UR7
dP99DzfrNyYYXGTsISRk2bQnq/o0K8QG5UtMlOlfxU+UQ0wJlB/qDSjCcSU1b9d3cssT1waZcz2F
ChRbGxgMlczLksk1TJ7k2ubHou9fCNHpkDBmLlohAfG5SUAvZMpQwo4TZ4i+dOOP6+u4LM+glYTC
uyxR8LxxIZRTFEoyqbOGABF5tLeZuoWTzMHoWEHlyuircmLGxcZRe5BnRbBAExe9DMbd26HLa4MU
gWxANn42Xb3ipPk8C8ynyaqUGMvUGr5MOWcL5QlqeO71Xds0geoEwEMKcIIsWlxRCIZyUcvHtIF+
qoG7SIbm03UTlxQRdKPebbAEtKQdlqLqxCJQGtf09JNxJmg7JYdxtxzbXbQH8nc81J9oZ4Dfcbrw
PcY4c4ItrbKWFuNBoLYabnGlYp6kxtQK8a8v8iLRYswwSUmEXAS060YBkuxbUUuCKN4BMmNbywGM
v05qFBznu0iCGHuM87VNVke5LkHccji2OWQmTXP6PBrN07Ls1D73oY1yICMwYdeXuX3IVt+ScUlr
Ufs0FnTo1qB3uLi6UwXRM70kKx9txP+aUDKLpN92VbxTwlKeBmCafVUBGetiflNIfzPlvFbKJeMU
Y4d5erSTWikWoF4gE528GbkUBYjHvnH7rdinqLZq9CVw5lE20L/64cXJWGWiImYNC0XPsZWtNUS2
JTZPrabaef5XmvGGonmHgHrvaiPzOq3HeIa3ZDJx+2q+wbPHweDe/+iUTAIA8sSpJynM0Hy0CyB6
7sc7PoHoRZ7xceNYwlmBxDmQ25Pht6ngLX12M3dkH3b6fVeb+xhP3Os+z/lO7AiBVJSp3iqC7och
FLWW+hTlo5811SGJeZ0v3vFi2WX1ojBnVUaoBATgK0iWD0lgfBlc0S3c0uFdYJdPUWYj2SCSa1qq
jPhef1NRAKsm31EiCtVvA+1O2l/fSM5dYzKxA08W0pIQobhNsldVGe4xqPtw3QTH0dn+ApGqsTQ1
8LU3Jaj+RjMEQD+yUNbggmBpQL9yelmGWYCYozQEYMVXT+rB6tzlOFeu4Yi+4hnxgX+P8ZyeiRZT
MmWhrCaY8SilL+i1nQH1tJdeuVGreFfG/+N9xpLJLnIqqyXa677RzQG05t/yIb4tweMhVbEb64OH
HvvoXP94XO9n4kc/aKWkLvh65BAGihsd0N5Dw4tCQ8AxyrNGvfvKF2SfELU0g35epjuK0VrolVB4
ISTZZ0f2+8ByLU5pfTtDAAAOKaMJIBzzAXMzKVWUwnW/GNS3TDKDdMSM+FJltpWSvVWD8yXMnq7v
6FboQnqKdpsKUWDAxD/GfVplFNMOoauFSK1VYl5VUHaF+MmYeBDqS/gdYsnaFJMAmQKpUkFH5Oo8
/YAJovCU3GLyCCElvJkf1HNyY56JK9tkJ32+vshNt1mbZsIY+l4jWDfp7fZp8jSfsvfMjmlj1Q7/
4X5Zn2AWykSxIsxKotcLxQxIfiR6UyB+Ujo39013PpS3g/kwn0qH18fczFHWi2RyoSLWBFJUSRaA
J/6H9JqqjuQmHiBkj+FjeIbLQlXW3LUnbm9/04d0A2UR1BIoa8tHHyJJl5CyAWExOsIq6Nx9+k11
iNE50530gIlIqkRanHPnPzcA6EavDNMftkpaiKUt5VRTEkfRRMg56RmeclFkl+F3oXz5Ex9aGWNO
ZyhFMpo3IKSdp6Pkq+glor/xoyfe7FFOVV5TZeueWq+NScgydc7LSM8MXyLZbMf69FRmi+aJWn3k
LIz+cDbKrS0xMXVSlcxIJslEuXnxaV84f53xf/RPfcFTZWfyVb+swUjGc5yt235lmH315dagZ+YI
EoF8rr5MarzXZsXjLI5ng4lvolIQNavgIlTLIwyiY+GNO0g/frWCHrX78IF7DLeu/fWqmDAnd0IS
orZbBOHslXvVix9xBM9zaxPsI38TOX7C4hfzri9QvVd0n6SHxhztLEudnMddvPlAXy+KCWlLIliQ
pEFiZpzLp/KO3GpHK3ta3jLIMBoBauTRPpJsMcZ4d/Zo7Lk3Mf1MV3zUYEIMznkWDxJ8NI+8f5RX
f4oMUuXVP3l2rRfLhJUoEzEWu4Cq1cxiWyGJXQjfBPG0jP994OZjAGMLsMSUMIiYIofqXUB4nM4R
K6d5nneNq9uQDvIa2SO7P4osKEfJmgWOqAv+KysWezTRkNV0Cd4PZuaQIb1r9YqTzVwShdDFreww
ByFtpmbsc6QzeVT9QCzzLHkOwBvkxWLxmES5q0nEadXCg8KKyzn2m/6yss1c+BMSkWSZBxrTqMT3
cvxHIIN/3W+Gz5Up5mgo8zgYkQXXJFXlGINmExmD0oavxl8Ibx5+87CvbLHHYC6hwRYbum9OEdQB
QWGDziwGcILr20cj/sVpMzGEYZiaagJLg39f3ath3hK9VFLDj03xSejn18JSA+RPDuDTXwylC8Y8
DoSG99rcXN3KLHPlNWJroMECx1Sym6kJ3XYxvF5/ub42NFA4q2PuOxPchmI7oCoLdu5Plqr60WLJ
x7wurb2xkJskbsEEMLdGoKvjDy0db8q2/dq2y7dZLR5UvfmuN4AHq7N4QB/qXjDyhw70L5DUnj8Z
ywAeyobYBSnfJtHcDQBRZxN4/8MQ0++yhb7iZE1OQfLFQU8fE5izWDpmLRC3qZHgj00xeFacB3qN
udp67vdpCErGUjWCvLC+qSB4GcI0s2dR1RwAmUV3KKLUgT7LjWiR3Jn7BaTo86cpL2pvzNrwKwJn
uJ/LCBTk9RE8Nd8VaGODZszu0q+68CkqRLsZmkBuPmcG0BPyXgQ9oVw8q2EatL1ii0R6jQ0lsxtZ
rx1xNL4spupmsvmdaI9RpR6XfHREaa+LfenMKmm8sFLAqbd8AvRpP0MAsIJghq3Wp2p4VOps17Zg
WJxiWwvv5AVj10pRuLL615y2ZzU8a5kGCvdnOQ6QydpEvLOK15woe6udDlXbBcWS7sqxXQBRa+0y
f8yzY6vrN01k3neCGljqcwtZExv3Re6AqcjJDYKRRWVX1eZtXj4W3eSMlXEWEY5I+AZi4ADyteg4
EC8fn5K6skfanp2BQ8ezC2rfHpSLMHWy7OKYHMGR7CdG7URS6obocVbASEgEcKt4dE2LOAJOv1Vl
t0lRRHZjZKUd572dFT/0SrtTJM0OO/MlNzQMjapPWqLeJb34NkmST0rDlaqvcRv7WvYg6vGxzLKz
nM9OpMbgv0ztJRpsLTVeyBTu1aJ/HmXhcyGPu1Fdbq0eL9KxsOdY3KugXKvl10l9TVr8aOBAZI14
ady4PbQ3xEm8HVNln5rJMS6VoJdNlyBlL/rvSznY5qzZadrtUzGxdRg0MYxULNCUAPsopC1tacD0
l5gf5wLUWbpoi6B0q7L5jJkjexY0e9LBGzFgKK7Ba0cSHTB57SNtOvVm95R31T7t8huijYc4yvej
nr4KU/UFnc1HNVxeUaxwjQH4q145VoLxRSvOU67jVw5eXiUvXSV81WpygBbKgyboL2ka7pJEvp/7
zjXHNuhEINvx8Hot1fhbie+RJMttV8pBbOWPJKvrHWiDiN321THV4c1Es8a9MtcKp2awHVwA3AB9
oGlccPFn01JrYo9Eqapul+lTVp1D4/56BNtMaTEYhVe7AYAs+2RXxyxXwWKHd17+lYwvlTVw1rB5
o60MMBd3Hipi3mS4ZfK+ummj9LkkwhlkF7mbdopmt+H8dn1Fm2VGa2WRua7hyGAKiwvDry1bD7Iq
WGKbKvXi7RgvHgBk+U5+MfbXrfL2kbm407SQSwvjOvhUOWLEsSperxvYzppXy2Ku64TkU1OlKWiJ
MlX3wnBM7JzEh3YqJicaoXqg1+2p1U08XI2XaSh3fQcpprQe7GUO+yDPZdDCqNZNnOd36hh/R2P9
ruxxHGzOD71Ml0DrCkgucHSSKoqsiGqajklSRFXyd3tDsucjOTd781gGBee5eXlAPppi9qSr03EB
8jsJutaPyGdDLezQ4hKF8RbEpPDghCQYMoJuZC2qfixChG0Q3qB3em9qVQC6RgXRqysLR5nlE5FM
gbOhlxURukgVmFwD/WaVRagM3RSm0WKUQZnnh0j+Uua903Sa3Ve1e/3TXTrxR0vMWZXiZJaVJK2D
UXFBx+l2YeZdt3D5wZDGr5yY2cpeXxZcQogGTX1Xkm+D8TDwutjbFTMQwqiSgYEwmcW6dLNldpYA
G5pk06ZhF6iftZ2579zkiVZ3c48chafr69pMct9tslNxqdgL1tSYOsDT0U7a9ZgxgMb6jpfUXsI1
AKDBI4tSrSGfhmt/TKarOLMECNb/anllXvOsIqk6j2Dyzs6G23/OTzz9ga1KIAqBOlrqoKQA0zET
ThclDnWrrMvAeKTlztwfhL/GFMSeiyO6md8BGH7MnQk5iuTw8M2XDonlrmzTf1+9HZIky8GxhffP
FL7IcWbH8eP177ZVzP1ggdlQ8JdmdZ+1JUTExR/wFYz91y/LYfHI429IyV9Gko/rYdyfSGk/Vg2s
tbIM9rYbKVZcPU2h4HRQzNpvF9FWAXtO+s7WEt3lrJW3m8xLLCamAd43WO+8SvCaW4mqmOFDdjcS
GvqvmAn2edfiVuwSFcxOaZidtoAw+vgBLb1KIyLBX6cuhGa6NL4ZpINMVZe5Rdc+XV/gZcsD140G
jCtwJZKFCjJjLCdmD15WYC+S+BgvSeZ1ChCRhhqBbncs/abDQ5rwBI83XIiaRTHXwDQujgj96Csn
TeXcUgwTFzOdRvufKR2Vj8aYEL2o6dxnSobLIHuWJMVWqj+5bkQdMQZwYeB0WFhdGOt5OiiY9JQh
TnhIIELt1qmIEZC0PCbZ8nD9m11eCLjQwB6JLpWuihcTWl2uFV1VlWUg1hWIFEaIPWm22enedTOX
rg8zKroJhkhJ1NlvVBddV8gCNVO9Lc1jWOvOdQOb61B1EbPmICS7mJ6pFIIUXquoipjwHMWtq8xV
YEGd6bqZTWeTsAjKkQK2Y7Y9Ioih0MYxsLj5vt8XANwDdWY80wEdVXQFtx05G3c5+gGHk8CfDx4f
A5TpbPif8ymU6iHHbPFOPVA9sOX2F3z8T9RhGVv0K65OklWAqCLOMqqzKDqyY4w/KUrIGRUPPA/B
9cQrzl5e23Rx2E6cXvFSCSpCu7K1FBzddJ/g2gbFvq/7dcDrTWzk7h/tMKc2Vkk1KWNS/lQN0vzu
ZN5Nd/3RegY7pzfdtNAONm+Lo3lqXhbODXepFPtzU9/XyETFTi56bapgu/MkPztWCPsN6OfBSOZq
t+UjRHgi0JXovoykSNxVvZ1+WXjTLlvXAHh8gV9E2gJgJnPzVOCHWfIhL4EzUQ+KC/79l3IX3mXo
t2dPpZecqxfxXuE8ybZdFxVHoKwNCfVpemZX7jROndkIHQ79r45758Tn/tDsKz/yebZ+zpB9rHLi
C69sMTd7URnjvOSwRZx8L+yyW/KVXq+6YoOi/Yj/ag9KjVpAbmIozQ8H66Z5E/bNG4CiXG+j3nTt
tzC7XctA6s0jfgslIUUjIKBIg/GAJlUQuRbn0t2OSKuVM4XWVg6nWZlhjaoMIIOCnlkWdD5QsD5G
Xf4o/q2s0RO9+qYAghv9ssAaxc6pUEQVItDttJ4QFH5+0jnkEhu1BBX09oaliiCZ1HGhfjRX55WZ
Z2oD8cXH8YZmTDQ9zO1sn33HZiLl/oPwvrbHRMB0Ho1Z1X4u72cPx46+gIrbNoLSa08a54BsnUoZ
E5GQhtDB1slSVyjR2Ch5OVl+imleW6kVO076XdObjrpw+jdb1+PKFMtYEerCYCSlhjZwMTpC+5QY
o5tWb9d3j7MejUnEDD1rIA4fg340e4QwJjgmbTXMUGfq/euGeKthwrmG+qHeJCj2qDoelWaLecGn
HLNA163Qb80e4/WeMb4nCnh4iWkNAr04OxSVmtnAXXE7zJdPEnj4uxNojMf1BkaXZvPno4BKDKMd
8wJxPRze+F7jXAOb3wfTLpTuCKeJzSwBl1RFUwXlmWz2frgklRvJc+gm84j34yTxuP62ngMyNHmA
I9G1S92cdBkFvWvBZdqbupMWFTJYf65O7WzYXQESpPpPYtPaIOMW5ZQN4qihTkQjoejl7viSBLOj
HSpf2MsP171j83ZbW2PcA3TsWkwqIAKjRf0K8mDJrno8z6sh9gboTtWhekRV8oWUwr1VFodlLBZO
tNp00NUGM66jh+ISzhiTBZOrJzfZKdIUDiJ7Kz8D1Th9GJhQBWKfjxLRxGlJIRlIEXrabtwNvnHo
A56c6mZ+trZDPXd1q3SiESppBjs6AHl3IJw+ZzvwZ382b9D48qK9bvcxFTzGnJtxR3hfcnMfV6tk
7muRlL0oQJwsqL8Rh0CkDWUdrwqET5iMoVThsUd4CO2Nqg6O/comc2sXDUSzkh4r7jxwDgKJ0e+7
AGw0T6MnecUNre20QejxMLkbxbmPdpn7G70Trcdl8Ov+BljHNSJbBRMY2sEuTU8GJ3J5VHOc/WUv
nxhYxVFOQsOfi+SH3KGvJANRwzmO9LhdROv3DWUvn3mYu3BG+d2n9IoYpXLQUwFcPKj20BC0fD5E
j3rFNYNMtDFTbagadN39RDkYyS3G79wS7cRphAgZWmWc5XFOIltbUTEAnmNcnObSP3NKZ0ZSW3jV
KYPacbdXd8Z+gOJx5tNPeN32zxHlaytl4owE3ik5b+GreWWT2kn38Y11M7/GgfqlOia30I15tG47
HwJyaPg8AYztgkjWte5HsCCDeAHQLJ+LIaK7e+03MW8LolgdBOwnZLg4P7KXAcFHkVlWoO/4bY7t
Tw2OMXC6ocDFZqHxUJRdk+HQoFHrxGMHxLw6pV4SVy+TMKJlnIvcIZVtfwZFjwZqMwimMcnUMJRl
icwXlTvHvDeDYpfcY8QykW1abCY780F5uv6ZNx8S8Nd/LTIOTaraigYJn7l1Rad76HB8wFYZYKTD
EfmV9O09fbfGXJ/tNGE+oAaPHXVopT5TDCZEGnSIHSlOFmE0bLDFL8oz33e2whFGEw0gzCCNBr27
j5dNLpNcNgAG900FdIzSV+gc2Jyt3ErqkGJBNNCANAvI+D+asOJY6ZQBlIu0aKNBYPRX0ab8jUGB
zSfS2hbz2axOiyxSwhZErvP94qLFL+1QVpadbC+6pP8NrOemq6xtMh8vb6pxmSPT9FNUwQRAZ4GG
7lx0dzFJ4kT+/N+Z21BEWRtkQpA2kbEKqS5Wrjy8s0VkygMYXp3fYovYOn9ri0yAAW2u0hiUWE09
0VrY33S92km3FUekGGHu25NnkUmCIhNDzmYCSpI/Hj7eCqLrNdIzukq75LbqlnmkxDwSIIuW/YsF
BVBM0Sd7cfc/r5BJetLRKlstAeeHfJp9xR/Pyy7tHAOidKWndw7/jt486qtzyBz1TpM1tHuwpZV8
noHoK/LG4Rz1rUfVag9Zyo207cR6KhvLn/12P6hHwOVd/abDDFetu1JA3NRGIodZIZdjeOt5pUho
QqJ4atCJ248fLxWkvmyX6F2J/RcDGNhzoK7gal5DIMP+m+xf2wEAI+uygacdxlgYz4Fui6ZkKSrF
f8IA+PMNzF72CKM66k4YpUE35+NSQWpqqqVi0mS5v8GwZjDUzwOAd4NrNY9oHtrQbFFSx1DP5rjT
XejFuLLbQ3rRAXxpp4FL/GU65h6qq5Ij7xJfLmz9YU4xiWMrn9P74SVFYdQAJ1xkF7FdRwfxQT7F
X1IvepS+D8fiKOLP2wrnlthK6darYk6D1Mf1rE0m0mI5OycN1N6yUHE0QcZnk6PKUeLxrYj6L0LX
yzyv3bygMASOzQT5AGiZP+5oCN8ZIaBJL6h/ema/ugp8SO3mMlemmNAd9UkStXFYBqEQ+2Oi6La8
5DcxgE6tAh1sArTdpJ8Lraw4J2TzZK4MMxG8KcyxEdUMyO+osYtGBGgyd/r588Ajp9hABeB2Wlli
Inejir0UZ9hNSJhXNn07Wo4S1Ed6OVFaIXTOefT19MdfHImVSeZIABKN10fV4wMK2T6C9FAfKHW3
58QYnhXGRUsgniowNUHeQHZcGrL12UZe6PQ2Rt+B5Tr9xjW4GbNXK2PimhmJlVqGeOl0HiVwq4Lp
Tru1TpJTAj6vudJZ4pTFNis5SO4BV0FGKAM19fEwRAMwpXIO+l4azN6zNX33GwiErStXBVIfvClg
u1XZwNkPyTIUA0FB+++DlznhzghC+3dIRakTsE5CUTjgRgZLxoWaqCrNUKLNRajAzwvYIH8kgi8s
T7oQpOSe4ylbyQsmlaFVDZyKii7sxz1U5XFKknCA+DsKNWh7FB4YGued8UzzpZT8Tr605SiqrKIJ
i9rUpUYlFETmrp3VKGiKI2VroQxioTsaT8lPChAzxAw1r1y7bRMoMJTr0bVk279miyKVEMZx0JHc
Lmqok6W80tDWvQ6xhn9NMMFEVmMgQhMDuuz6cxJ3mOFM3SjzM+3LLP+wYs6H2zrha2tMHIkEgi1W
9CjotRtSnRTLC3WOic3ztbbBRJGokTqz6sAq/d9b2Je8qHgorG0xfqhLtQwGLi0Kfs2/qc8lanqz
Cx2GHhM5lONpNBxIFyEuxwTjRry4vNnuXf0Adg6umbWlmYwwCsSD5huiDSS28hId9LslEP3ppnDJ
UQH1bXS2bhKURtRj4vO6ZptOugKAMpd7JlhS3AkaUPdkxusoE30BrN2c7GXrdlUVU4Kcu44MlGWS
QfZZld2EjVZQFZKT11n8mgDGlM48Qd7N1agSNHKBggBhIOOhRkaiAokoOErLk2HcCuPIWclmMgvK
438tMP4ZT7E4CoISBSNuuP8um0evk4uoDHQUOLMUaGGw+Mg5ztROVvBi+O/HYXtp4CvSdcgZ097/
x7BsTYsymf0YBWZxl+81fwIjKqSywX0s++HxN25vcXNx7waZvSy6MTFDKCMEnYW5gdLIbrQoDMLc
dKSS+NimII614yiZiwNZCpdzC/GsM6c/zxW8nzVAn9N9u68O4X7w61t1x78HNr3/fV9ZTpIFUgi6
UGn/R9qVLceNI9svYgT35ZVkkbVrtWX7hWF1uwHu+/r190A9M6IgTmHaN/qty6EkgEQi13OiIDbS
L7JS3cmOEtC5egEnpoDgdzNlD5w6Bp9tqBt8uE2UmUUB73IIYnrRs127s49N7zL0ejZ9k7t6AEZM
lEYE27l581aC2e+r9EBhymk3lwy92xlcImHQlgqb1Tf9Bks1MFwhy5/ZCCOtTsAvrCdIc+ohm8Qu
LwjgXOOo7FK836IlbT6u7+L4UsQkyb2cxWYUqF0CDDnQPmmvefzVHmsX5ONBJUSTYRr36bKvBDJj
sNpD0AvrHRj7QKZuxS4B66qJ90cF8IRh7q34qx6FS178zrmtZDIfdCWTWGkVaXMLaiuj3qvagKhL
/Sq4aZu6Abg6Gw6Y9ZmlL9JTNTWynIZZfWDT2Isv2Szx8E9oHbcP710m7xkVmaXlKnrvItB8gAoe
g14uGIPqQnEl5cnOn2+vcdM1Wi2Rs531IOmkS2UpMJEgroyDaqFtWIDtue0uoDUR9XEVtK18XUcy
kpbEKVx0PRx82XRb13o1zumDdRo6V/LU5zp26+e3EspuUYP5CdgoQfpye6Wb1sxGzKUD9OEz+21X
9PaSVTYN4/RpmtGDnT9O5QIHSQT5wrbs021YCeI0E2+soatSE4dlUf1y4vTOlosvcZMXaBRRfild
/3R7YduupwNfCHzJeG/5cKsFak+31IgRAPNcHZwTa7gGq4IcsFFzke+3mYo3MHADUhQToZ3JXfYy
aXo0yxeY3wjIngArFrlANJ798TfGjFodfyt0XUvkNjRtjMmR2hYPXhN/MZXimoxF5qED90ia6pBX
w/e8Ky5mY3/NyuWl17t2d3uHt+zA+gM4X7MGfnxDmyQObfQ8ONkv2xaAIm4eIV5T25JBf/OZTE5v
QOMQAzsVN2TeAaJ3X81vkPj6WTqAx+H2ckTS+HSuXDfDQoYRAd6OYcPVHiCUr/WhAQitqBa/ZV9W
C9M4balAjuGoMxamSK9VhtRjeQFQ1u31bJlMA5umItsARnTe17RlqhXDgvCulu+kGejE0einQDFO
1AdJOxmOKlCHrTUhHAAqJ8Ljz7i6bavEBmjdpbfJWlmrXBV10kkSvD5b9mothXsIumku0e6FgDIq
GtXXJHOnmF2wDNGfnbK83t7BTRd6LYx7BmSi5qTVTOm3Ut1b12ktjJ3n6ulWJ2myRxsJN2sKMEPo
ZiKCz00btZbAucigybZsQiBBDquDuQAHKwLNZu/HLatUoPtDNMC0GZKvJPKzWTGVylFONNa6UH6d
AO3Fsu3xYxWQ3eDG5/IQHeJzfQaeCoq+Qpu8FW2tpXO3LFOAyj3FGXTlwgBclv18xzLdjYeBKoHx
ECj/myatDm+IU9vpGIMHQbRay0er/2IVi+CGCXT/7XxXQpDnW3JpQTTQ5keHFDurxSx5jenrvUDv
N1VRxZwbiPvQ/aVzT4s+xktXqA0JJdSwVVhDBfR9DCep2TWMOZTu6JfbIre8A3MlkXtLcM2Q6MMk
X6At5jGXd85Q76QyTIr7Rgtui9q+1StZbPWrbZTTXteImbE8Ecv5ws67rEbP+C//h8EKtle837Ne
GdOclbTISvRBzhF2aOaBpaMwxwGygyI5akcQMAqxmISr4wxkqdRTlzUIT9tdm6MVkoFzdiboO6Sw
CfXSF6HQbD6b6wVyRnLJWZK2nYEWz0O0iAufm2oCAGaE1Ehrf2qbbnRroJlF0cJm2lJYOaBTzXQg
ZCzJNO1TkBKBfs/+7pgT8O+A5DLE/d5SnaeyKe71zC6D0qjJYZQIvM8+JkFlRYKp6K1HFwgH//5A
Psi0aGro8uyQMIpequRr4rhDd8r6e8d+AiCxQJE3ryloD1XmhWHGgtv5yCSyOpgz48EFW5h2LHyr
c6PD4A27SL52ngTSxea3bg/y/KC+BIThJ9Qhiyb11PZvU1Bk30keqq7nCW1ozbGCQMXwbi9yc40r
cZwp6uSiiLOiLUMzbtyod8DsJagBberUSgJneoxoXqTehtmuMKjk607io7hwSAZgYqgAl4FdEixp
+4quJHIGCPSllj7MExIDvzG1uCnNwnCGii9F/MX7gYlSzSmoEAh6u5QgRvm791ke0AB7RKUFgE4T
LI8ZNN7greTxb/48ap0tLTayw3HtIx831YEti5x1kRDuaQcGt90heI4CZbkaAJtoQfpqTJV7W/k2
bRsIKjD3DT9C/dQEXSkkAeTLQv+Fp9B60eFvPAVxSLDlnSmg6QY2O95czNJwetjp9aQDSLyCrL/b
PLPK706tD1jCax5IIzoZBKvb8Cc+SOT0UFJovtROx1KmRjDZx9JLPTNm3Vz7YleBHTz7Zo0HSegW
bhzeB7ns99WTaCZqVAxkgWpM1MvondoMbuf8ur26jezbByHcO4icv4pwBOGPHv6NUD0G7AUUwQJs
2CdFhyBGb41SBF9ATvooBfobxAyO5EXjSxzlAiXc2q21BM4C9vU4zDEgR8Kp/9YrxMU7EtWCZ+sN
GIS7tJjRldHmCqQBGHXuKTGXKqYOyaB8fTN7ZmJKjTtkuepXTgtkpnFEBrhRf6qptU+j0nSlYrwr
Y/PP2J5hSvIaMGJqdXam+XGKJuKh+WKfT23lZjG4pWXTG5ys9GuApyrwLC9SXOpeRwt1TwEl4ZpF
vI/HCKOYVR+5cTkDVcWRm2PRRc4uywAoFOXR0z9Xj/WCuWirHNUKfHHYVcm6pEXjWRHKrfrgystL
nd9Rctcogj3eeGewxagPQvGA5cADVsdjrowT05Rc/UGTH73yDa+AOw4gq1REjzSzFZ+P810Wp/zA
QMtpsagYDwlGFcXIDKWfP2ayY/jiAE0S1wu2hjAZrQRrKtJhvT69MmBjVQEMXIcUXm76SNGISu8M
4vbfjdC6qs+sR7v1pQuwNHfjPvHQ4dF4051KMDrzzy8M+h0Yq7BmOIhpOV0eKaomktUDfMgBu28s
MxA/TUSfuGWuDRO5Pky0ozaj863EOR4fu7XSv50vtWXli1A9dLt6CdB3C2J1EULMhh0wMKePVDEK
r0jPcE/eRCI7W1i6uAQsaDcNh2LpZQ+PrOHfvhobz4IBgmcUnNCsooAW+aN5TtoJXGLtUIZ6+1gY
exM7qMo+Lb/cFrNhOT+I4XRUq5pR7mb0UwBQ+hQvVZg1kWCGdFMEkJAw8KahT4SvH8ezo2tNvOAN
WKD7aVDTSeDsiCRwZsRKu7xcLJbDn1B3RDWimw2B3dgqAqKXXJWhbYBhN/hJrG5QDHQUqX+/ZJgW
dSrkJsmOdZouOxATFLlLd8QnAvdgSw3WYrnzSWWzN3Ii12Fh/MrRMk8oaCETH+h/t/VAJIe7rmBH
quwamfqw7M1rNyS7qADAWzYgLSpH47fbwoSbyR1YbbZjkiuoCjBvGKRLP9SjDN4qDySJmIgvoicN
rWawyQKx7JHmDPKHM+RSb2o1qF1Uo7PHcBGqYerBX/YAIFCOVtjf06Na7m4LVLcUc3V6fCBKR3Vo
tBS7Gv0YfOYAUV8/0IBcdAxHdi+Uug7WW4apl58Z54RzaFSMaAairilNsHJ+OKuNynEw7RnIlKjx
smUXr9XOetTBT5z4w4kcE9ntFO/vjsnSTx7iu+SXvetPVuUiT3muvH7fBPWryMpt+IfrEzHYd6+c
UBvDIcZA5jK0uvjFLlJfL1I312u3d4qdUpd/zOp9EpuCYewNJ+CDVPZwr6RW6WhVUokWoQixl0yS
X44WeUOvhYDUf4ijTOQ8bkUwHwQyPVkJRO9AbCBlT5AjUILpoCA/oF3Kw3IZ9/+cNZ3RmL0bqjfA
1pWsNo+1SVNgDBmkRxz/CyCF9VsVmV+ESiJQcoHlMDgLRZNcTuoIkSaIVR2goWZl4lLrqcofb1+m
/7KJho4ZsLeGSu7UJGmRBivC7Z2CKBzDZW923oK5yRKrAkz3bWnbq2KITSY8mE8RxdiYUzXJEKZX
qr+gZaCwznX70Cai+YXtG/AuiLsBsEnd3A7YPhURUhEw7jkpVPeiNPy2yr+L4TYvieTGaGxoBUj7
XHuJD1H+ZdHv7eEOkz3+7b1j1vuzmX2XxWk7QQhDQA1Xh2mq3xs1wHbLb9n42Eo/a/s40FjEcr9t
Zd/lca7SrLWgWzLxRjr9U28BjbQT9dptpW8M+JgamD1QVkO27+MF7sCVa6QJMorsUjndE0MdGu8x
EO2l/aEKmzK4vYVbLyTQNiy096HjDsji3HmNtTI3aYl8UXKock/d1Wj6LgsPhOsZCCA0b8JchQ3f
PXEFgjfKNR8Ec4fXlUbmTCNCMj2sQHoeTHuQMbqKl1cIWERaueW/f5DGHV0S2VE6MUdAD8f6bZm2
X8chWK8xhAginGOvh7cXyP4ip5wfJHLmKjKVfqAlAkCiP2jli4bxwE4wtL+9KmCK2BYgUwAcxWlL
Oo60pxJLvqUBOq/JyWQ4LWjab+Y7THk3vzkRiHDrPzL5hF+TawtJWWDLXKo8P1ZBHsZegzHgMJv9
cS//c6/eBGOmg34VRJrAY/x4I+TFahCEopPEiLUT6YyrHbciN3FLF1UEsshxK2hs51PrtK0tXQJE
e2jOUHzDzOv9nCEbN9p7yUJmIpeROIhbN5fzE9G0Y2PQP25ry4Z1BubX+xdwjqpSDvPYtgioWTNx
G3b7DhOW6l6EWLQpBnggDiIkhMwmdw1yXU/AV1TXuAZaoAHmQQsZJZgIjHAL5gHxy7scTvmHcZK6
2anqNz9E8dsvU5BfiyA61P6wY4AH6aG5gsUHgbMIgE60RC7AiC2rmwcWo1mtAkR03dNzy6PJg2SG
Msi5x+5S1SIjyt5O/q6vl8udXqdVclaqsNp62BzmS4noglmW4hEDab4ITEhhm8dLQ4sTw0qydLQ8
8TfCpBSsPsDyZ4dIpbD1mMDU8HSXgf+OJ/mHjqrjQYQBvPU4gboZsbUJtFe0GXPmJgLbazaM0B6W
QW6Ry3Ujv//OAFibUI08kc++ad5ga8BOBPv2GYIvjaUKdONw2qOsCKrU8dP80QRnikOmb1FWa+48
d/eZHF9T5BadIX6yRoQXaQs2s9u3c+PhN9cfwqlzo0/1mOnw4xcQwsj1r0Uad7clbE2WQYQDADWg
r3wGyJNbWaqsDirUGcB8lQm5iy3nrCjKYeklzPRkPaYYo/RhMayTNRcHgBPspLnazSNQduJ6EPQi
b6/4/XM4bzEeSiWeTFh5HIGn02vXCwyeSACnxKTNHIk4aMUnlARWBv6wUvMFe7rRJP5hT9k3rCIU
XH5JKqoJ1q5QjmOeBnqGyXnpXspfzWLYxen3tr0W8bC/LXfrfq6PkjOyc1VE+YIcVGhXf1nlg27P
3qhp/tz/81Lmh+VxWjmkRR4Bh5WESkWBbFucTf07HSUvziUUogkVXIL/ch3fdYKzrNQqtSSPElYe
i0IKKABlYHmFDgY9R/fjOfPyQrCVmyZnvZecZU3GWBpyHQFtu2sOrXogRz3ZWSh5qyAqe5IOv+Nt
rOVxJm409CGZUiavuiZTjAKByJZs+YUrCbz/FJmp4kwsQFKdHmzJXXKMptm7rYFbb+BaBpc8LrQp
cox4RIpal90JLe+2PQTd+MsZR8D0yx7IIy6SIUh2iPTj7SxX163XR0wjjW/TNfNO0hnVrq9ce3/2
AaMgu8QXPUgbseb6AvAP4RBVJLdKKCQhz2bWA0ykQwWgcIv2q7kIR2S3nMT1pnLWpBrNfgQsDCz0
G5nwO9q+uDos0hHOguhObY9Fi51c2gcpwhhBmrtdrwsabgUm+M3PWJ1Xo9h13ZgI/XJAsk6v9RiJ
LIbogDiLAY6U1HAIblPVHBi2BgP9pjowS1jTCm2AFbdbvNlvjvNplne378BWGseE14AqJ2BQlU81
qmJCXxT9mAubARv0P+XCNk3+uyz+UsetonedjkvNXLLW/M6wOe3zGCw7237Ue2Q/0YgI7tFE1DCz
qSkrwdxNB7afBFQzXIFleNLsHzbmlERJ9E01WYngXIFhTND1rcxIZuup39Z3sSzSE9EiOF8AGIFq
26uoOIyjGeYDYB7z1DopOv3ztkqIVsJ+Xyl85SRlMmR4mBe9dR0l82hMRCrPvpV3zlda95ZvWclA
In7ocrALIfIZd5LLOh7cHJ656fZnDfi7qiA8flOtWwJ5L4DmQ2qYWBTpvswppsPa+ThmlduUmSeD
s3Rw3Ho4lWomWqloN7nLrddy38stguayKR/kQT/PrelroOwB6KQ7pNoJL+l93I+7aIjOTVGlbpPa
SCmZ6eOQGMHto920NCsl5fwE4KMANLiCxeyipXYbR3rEl9V4+0zbX6zJL2dLlHxhen9r4zlXYUlo
WRis1MGKPIuPGvhLGv4LQfaLKOgTbPZb6/VKrRraptEwITww6snNrZD2z7c3UHAH+XqzFTWAqLdQ
n03rztW1kxWzavr3/58QzpQAaamlZMB7YIDVqkqfKH3QW9GFEJyLylkTSZsWlGdxIRiMhZ29TQIN
DZACil2bPaMpXeBsbcbjqyv/VpxbnQ3qLQp4nVB8w7gm2K3L0HD8QnalxyhgfcapL8tuDtIyNxaJ
fhtSuaGDfPG+GBV1sQBCFmaAtfDkIr3EbRooWvqrAeUa0BelzEWLyr4HcGhVRV6DmAHlffNHi4Kh
C2gCzY3K1qvy5ZtedRn47nJ0o1nDbqSTn0WFutMnfZdaU+HOxfRalVLqkryHQ+koravF8altRoBv
JwAbvq0q257/+41WObsW1WZJyh7HmBzIPq4D5k3KBwuspXYT/lYf49pbUDlrFsmjMk8LbnMRKaEz
X5LMcguL+rdXJbrGnJlKJM22ugkhGzWXoBjik0REqBIiEZxZckBaZPcF9m3W8sDU/pBi53B7ESLP
ih+daoAmRqgGrdPD6DhUPshdhz+ZS6cDc93oRWP7bFM+K7kJnhHdxggq3xGxjDpZzBYdEV1WuKYU
B2kXdPPrMKhuD2CObhESvG66+pii/7dETveKzERqvYa1ZTgB+Z4cm/kNOTU5zSdTNMQrWh6nedo0
LeU8I66Q9SZw2u6ik3JH9GlnRgX11LjXQEpYfb19htvm/n2FnCLmgPppMJGNxzsxjpXyUmntUS4E
M69sm24dHKeK4D6LqpRCiEJDCjo4quhASx6/LWkpciH/i07+Z0F8B4RtFk6rTEiKTgDZrY/LnnQY
Hpx2iC329Sy4xpv5bcyYsmFTNOp8mkzI1ZhGALwmoZMpvp46oeSkJ3tAF+38AlCOb0mOZug+95yx
88audCmhgWagZj2oXjZajqdL50EC7fM4hbVBgtuHu6lR71/H78WQ1ZU8mUhXEpL6yjC5ibG4Tqx6
vXRnSqZnVI+3BW4dNCte44IiMe3wiWEVubtaTTT0kzZTUKj3KXLEUfV9yn+j2Q+tt/8RxK+scSL0
uZCpQrr5Supv1bRLZEED1tbNWIvgIipzRB5WBXpymHaPTv6QkQu1BYm7TWVdy+D8INVYFFI0kMF4
I6bDe6O5GNFWtBzOG+p6kCaZGBEKW7N2I9J7mvUyoVp3WwE2cz/rFbFXaeUD9aMWg8MOK2IW0xgw
bNjtUZFodnQvxW9lSGHou5kyX8tkS1/LrAxtakfIZMCySC54Y3o/7Md7Np/yVvuErzcJciai7WQ3
YSXTaae+U1rIVOX5OR/1oxN1jzlmkm7vJ7OMvOVcL417E4xmKUcnRZ+1ioJSgQpri3b2/wGOfeuh
W8vhnoFk0LsJjtbvKOKWX7IWxT0GVNJLEAc32LnlQGXVneZYpIRbnv9KhMnqAavDMWpTam19rN6y
MMthOqXjsUX6sQEabwa7K9AFwYp4EIA0KeJxLmkVRnkKBHk5HIe8dm8rwrYMDKOgJKR/BqTWLRnu
ooVOfZSezz2xD10tGuzfei0sDXDQQBdFWZifaVAaLZorFbtGe9sj+U95CccpGNpfANFzY80WPE6f
VoThJEywGbaBhmNZ0ziVK9K2BThGXyMfXXXuqKn3hjPvb+/ap/cIDQPoTgPMDOjiPsMzWFNZx0YS
VYEMQA+7epy6+zjTgXbx7bacT9aAyWFNuqiJshE57q2IOwK4LcUC1BLt9hrjHs/sR7m2ft0W8ym5
ATE6mrM1Q7axbXyLe9pmTac0WI5RPvfZAeNru0Y6oy3frQA6dlvW1tatZXHH01SzTZXYqYJF/xPd
zr5tk71OZw/z/oLruqEI6KNHVgGMyyAq4TMORVprVjbSOjDJQzxcEvU3Dmf997lHtp8Tx8oL/P3M
+Fq3BejBcxcYmv84TsXhIPrXMU0P2BGd78Eh5pgtsYXD6UvLrRT0tCaHfLwzxj/otC+byp3H8zKb
aI5p4Ab+dfu0MJbGvxQQj0lFsNQ5GOBW+DkTs42KXBrQ0iCp9nmWJd3VVJSFY3AIIDpKprsoqyR3
tFHuATDNhSogv3Ci+gC0sD/b2a7cFr1hXk0rp3KhzcD7jOQ5iGdq7KVJBTl413Q7grYZl0C354Sk
XmEM31prwFRCdGpV+aDKg2fHGg1kY/yeVsRLsumrNlQP1hx9U9X+POVNfSRTDSryIblGKh08lao/
62z+M260hzRp7+WqCGbT+KJJxeuY14BRVZcfuaEXgTZnSdA41DOy5dBPSlK6Umy2SFUAQMqONN9G
7YJNMIBsvaRHW8pdTUY/cW/UIfipo0uiZ8a9EdfJLh2lEri/zXCmunOgYFFf5hwzn3ZR+VQnB9SS
ZjfRnBrU6MTeN/lUHa06tw6GI/1U5SYYynk4pwsAV0wz7129anxJbs8qOMrvKwdNCJOhZOEUVwCY
iqU+WJpGuUyW7C9ZJ186pdTdear1n1OTg3sxgXu8DOCTlsv6zsgdcrWV+InO2aHtciSREoAExUAu
1puI4t8A7Z06tS8tBfSsdR5pNp7HxdqX5XSf28tzsbSnjkqBM05/5B3aE82xeSBO8aXI8m9yJlNv
lHLfNptD3BmzR3MdTeJWh36nsbHDurEkEN1rxG1QlSmpcU9IG0xSdCSJ1fo17TGbbwy+0dQYsZGT
vZSV1JUQm+9SOw+JFl8su35tLWunaPQF5xTMqvmtaXoS5BHm4bvOCIkD9pGuCDBIU3w3qVn7sznt
0lmdXcwffEslXfGSASO4o1RTV6OG4oLnTtTG+Tm1hB4WILLiP9wdDNdwPjFVKP6oKtUAtU+vmk+O
jjcGjLAYkEvCAdkNM/dBGPt95ZQkWo7xN6wnmCvHo23mjqlo3uAtF/bBXcSCMO9igzvYBpQMT1yN
xyMG2YGFBeEYd0m+/CVnGKbTzSG5d7Q2jNE1cjVSIGerHbUfkOnKPKdJR/SWTJcSBbqD1VraSZ/S
+6bWr8BLmE6KVNWt2xEzOaemNDzrDFwmi43xUsfj5KXlrJzqSM+8ODFeblu1jTeI1XVNRvOHFmz+
vbP6RW0wudgARfCo5uWuaySPaX0NQPnbkj4fDiafwPkN70xRgJvIHvjV4eROshSt2Y1BRobQQqdR
Iwteoc+REZvfki3Apzlg5v3E6mzPRU6KYkAtEPzwASM+1l4ZFzAA6hk8qCTOR39y6plEDI4xbQCU
Es/GaA1a1vR4WgNG79E9A278kJ7H83AB+6bg9dvcv5UodpKr/WuSJRrQFDIGKqmfc7vap4om2MAN
ZQB/HJCG8LoaIHjnfKypJ04zZBkSwLn0iyjJizV3l9YBAXhqTALn5/Ny0GgKxF8TnhbglHnDMEdL
pwPBow5UOfKSCuwvlSTYsQ19wJwiRvvAYgxIUNSmP25ZVXZLashLHTQW+d7VxkUCXEU60MLNY/TJ
R9OPdFAB6OfsRkt9bcb5aJX6UbdE0cuG74rvAEU8YKMdG97lx+9AvtuxyKLUgZ78yqvnmp7b+Pn2
7do4ug8iOA9MAS+cU8QQoTrpX3ptwWoM+XUi2gTbLoW3hW2uxwT0FXrnLdh2LmR2iGX0tFMRV9Ah
NPL5IdOaICWRwDYx/5cztWC5exfDfl9pfFrbxIpqrQ6ouU/oo4ZB4sxETSXDcK/ymnR/3l7V2yj2
LXlc2BzZNVWHDvJYu3X7SDD9B65eYu9ytHmD8mrAWErsj69RJITQ3Dw+B6S9FgICgP9yorWGqGDu
QaSWte1dOpZIYy6LBTBNPPy07gzB5ds8wHdxPJ4yeAH0JovbOmjV576MPXN86UxRWWljTSYylEDG
cNDCCqf94/EBb15L4oo0QRvL59QCKFUH7L4aGN+lLJrL3ljQB1mcqlgsjhpBiRDo9XKZMgBS4dZH
5iLYN9GSuGOKCI36JoGDoZiPygR3Kvo1yYVLKl3Q4LW1HgV+E14UNMp/inYBWkvM3oR1lJBQKY6j
Vrum0JfZUnj4S/BhcJE1FYwjH09I6jS560ssR9rXX8vrcEgxas14jpTH7C/blULybX6x7v853+2b
U/gul23z6mKbgyrntINclpNV/MxPL8Zu8v5Ou5V7wbVmVp671h9Wyelhj8nvSqWQpj6k13jP+N3a
xE1+Kp4G9pL+JGoT2VKS9a5yurg4sMUG21XiPKXoepEmCYmRfRY9ChbGbPrHhX10PriF2VpKdduE
84EulB2m1n0n8ap9j/TldBlfte8CcZ/38aM4bl1gwzKrqIED0vkKaPF2yn5wlXLHyCTBL35RLXcS
iPx8Cz5K5K6bxIBGCgkSF7Pcq7F1MAFJ25rz4fbKPo/0fvTi+JYyIKNVxchWpoflNYldgHwClK38
0T31P5XneHFZWhiTDV/zHJz0mekXiys/Z8f+JIL4YUd240jfqhmrm9ETNJ+MKb4ktQe01jwUdHIx
irmLcsfNnci/vfANB+nDBvNtpDm1G6CvQIOK8wRvufCBMuFbGKgoDyO4qnRRv4jgQN++Z7W8VMol
OZLeNJb18aQnTXbHXxSI26Y7+5jRRe4o+/KPIQTZ8SJfY8GxBQAUnzaair6fzL4cA8P6ItenpL1K
8ZNgJz9f+g8yeBWq4lojdVyMQTu7qlfd1z/QPMSAcfug+WrNmO4z983FtFxRWLClMRYSsMApMIBv
xfuWpdVOC1J+iECKB03/Ibe/iPrURrGnlyJq3K01WsgjguUPcAmfnotOTaLRyY0Roa/iZstj3ndu
YVq7ObPC29u5pScgjrEQjGB0CtHpxwdCVaM+KtGYGxQJGmnMg1rvEYJ4/z8hzLyulBEzJpHcMSGL
8ksfbVT+W7cXvT6be8bICgHGDqZ1nsJFMXQLc27SGJjNa9RooW1Q15JPFhLKt1ezkWlB6Psuie8U
yTAhUDa1M4L7cQA1h+nFE7CudZc1Y1W1K7pUm0ZzLY8/IxoPepZGzGiyjjz92F/jXX6p9kzrh6N+
Pwa2q7rmSxbSM0hU/RaMX6JhU/YC8PZy/RHcGVZUWxoFlKWBfCT79BiH2GhMSIlm+TY8pY+by97G
la4gpy0ZRgc5ycHEcls03A+nt85jv8corRSaAFpFvU2IMvBprga2a71AFkavBFeaHMG3hv4kBy3o
w2GfuZOnB50QbmtTUVEcACM1bjcwDz8KAmSMrDodmQLVJg8GWOCiCsD6KkBkRF2Df5e5uFMzFbCi
A9yScWDzg9ARcRalqJQuSCd0GJnLNZXtk93UyBrP+zayg8KQv1tpjbgLadILgnQfcDr7MtH/jJzo
lKXqNSN2sQdwz+TOVlr4abTY7hwbu55IT4ni2G5fdD6WirypJL+anb6jU3FUivpkTN1VAVebK3cA
xhr6+CGqkkNUxraHzNwBaeeHRJn9WG8rXxrAbobHw0/jXHPTRlpeZAMctbZ1JFFhek0/7/MoHkLV
Sv5qWzvzMQlykrqRuoBdfR4MwGX2KboUzdjT2q+OEnuGhf+Hocnr3KXJcbE6P+usg7L0884p/6iS
2kc1Omwz8mhWgwuuWh9z6p4x6SdHrXdGS44gRC48w+z3o1S8VIr0OAEw3LXz1I2V1rdQGsuItFen
5yyC2dT0yh1ax3Itvf45dt/kwTrN6Qi66OElL0BPqZuuDOF1hUrABBDPLMsvcqm6JRoW0xhj4o50
TQm9zO0SyIl0sAdw/5FlJK7Wmw+kLl4n1OR19aG1iotdZW6t/GX3pepPC/KXen8ytecRXTxuvIza
QWtST6q+zXXxfZCfnQRBtm129ksxlrVX6jOmHM12r5l18YypdXqI2uaHUpYHpQLvtF1Lu6QY7mTa
a2cA214GpMK1BC1qxrKnFcoRUjxeNavXvEapL/2Uyl7SKtd4mTy71RZUWmv6KCvqdGzTibhDMZ6S
skUCtlZdomFeVXPS3bBM13FWr2mOCgQ1HN0jNgUGomn/6hp5uW+KWL8SUnSHpNJ/5KWR74ZhXnZI
DGdnhXQyCnnSX6rRaJM3ZZF6JNZUBW09PsRtkwWqEdlXMg5nRU1cAKYGmlrOKOqUbmK256lFQ5Wd
4nNm6mulqnhGAkACyXAlBz3tPQZiqu5M9Dk+VhVqKXJsA/ehLkMQHmNoWneQMk6+Rbb81VS7cFpk
lpl+adLpx9iPub+Mkd8pNgodrfJHqRWek0iF19LqrtPh3AKhBd0CuvVIevpsUIZAV8Hb1+CMVnV5
mWl+LaWWeG3TATquQIIJGQrQyCuqu9R9F6Z9ou4yy4l31aidjbQO834gaEbLXYPKO5nWoaZpBzkD
j+7U/iQZ0O+GOjlVIyVgLUyk/ZRjq6s5zM102CtL0roKtfdT1HmTmlwNhfZhK5WvVk4P6thfM9aC
Plr20QTyul0Yf3bFfEznznJRFQ9TGDRQfdGw0OKDUlC6R+7TwjhCuRvmAlVx0IrHuU0fqi5Ct6Ep
5UfgBeKjC2kMO2PKfBnJQHQzyL6SyE+5kx/MqTzrUWK4VJpS19KsL5lSOq5K+uVS0Xw6UmNqvEzG
9WjiqXWrMVXO4KSEs0taeqX6QLzZQSXp/2i7rua6bW77izgDdvKV7TQdNRfZfuE4LuwF7OSvvwty
bFEQc6Ao98tDZjLOeB+AGwsbu6wFiGqUyvKVnhQO9CoOjWW908uyd83M+NSCRNep8wztNgQqjybe
lG5ppJ8XC43N1lQaKH9GUAaxmnu1Gh8aG/RD8vBt1qVPaijpHhnV6jjREhlwJTxK6eBndYxZev0L
plgKN5Klym0H451UdKjaV23hlA09JNVYIbAbZqcr2L/kvHe6BKqBWrMMzqRmppvVZeoMdgZluLYb
HUr19z1BmbCnD11nf53D6EOua2CZKmjpLChvZdbkU40eWmKf5NkCyVaBIL/tYzCkKzVqUHJ+v5Dh
QFGpnNoW0YrUlYnTVSB1blNkvyKQRjSYeLbs2dFVCZ3Wqn69YFiXtNPXfNIw+KF3uy5WXYni5qhk
EBQPx3RRfTmHXiQ1PxsW9Upp+twtxd1gTagEqsZH9EVcYZ7pLDfFTlLJJ1AiBr0d/VzCT5CS+qsf
jZ8D3NmTlTZyMjp/isfEI9Z4jCsrcUqpuR2I6Q85Wh4b8zxCrz6b39FMdTQb5NBLeoK8amBoiMNn
izqREf41NtEpHacD+vqOIbgCSXxD48o1msyRimFv0xpgFF+hNdU1iwztXHE1+5U1HEBvcW1G7WcJ
VW+iNn6YfbX01KWV4cdoOl/QYobddiUTQjjNqcX9Msa1Y031aY6zA5jaQBmROWUSeYrd+Emo7lKM
ADkhJEMdKQvpTQrdUOjOjA7IeNw4/FwT85tZ4h4xzCM1swy6MMttXtJDN2guafsGb2DJH6sW0vT9
EuSh5I003YcjXnBGmP0wNeUqg/q4gYpqsywxRE+664FGXxstubYX7JEp7eVqOYV4SCdqAZ78LKjq
27lQzg1aOJvC9EwKhT6J7julPZB0Oo3T4GUtCfIkR2H1uowGLx7wN6Pj3prU5rBIi3qQzXQnF9ld
W1VBHAGSCS647C9VAUeTdlVPw41ckZ2FKR6naZJ9HIKTrJvcMPqrSm5nu8z8vo3ui6o5UzW7LrIJ
Bz79gC8UDNTYGVHtwYODGBfggtxABVX39ByauaPOy54ilZpJTkTxn1N+r47N0abhPqThdWJPe6sL
4haDedL3wcw8IwNXWFEeSFGn7lT1KEYoTh73vozpgdjEdINcnmu9/xQR1annMw4lRsOT2RskULom
ZXyupO8a+a6nd+gkCJoMI6AYvsaPnarMpchhDCY4geQbHanJoqXvllk9kw5SvXme+gBmVzOux/GI
+Y1jnVgf6jlyWrt0jeVDpYyO3UzopS3ctv1uhR1eRtdqRs5FiVNvy/vIxrCu1H+RzVOKG1RNM1eV
+w85nbzE/hID8I3ww4ge2CReHL3OAbQxKPyKB6nG/0EGJwYX7hBP15HRvO8wbN/mcuk386Bh9zrL
j3Xa345x+ikb6QOCvXM02ibYNefvqTLjeTsi5moQN0Qg5ram/RRHPlXKyLGI+sEutRCDvtXHrgtd
264m116scdeGDa7lQoJW26dagwMXc/0ZUUrmVL3+bkgtb+iym0o2v2C4hDqVFHrooagBzF0wGrWX
qlruIfYcD0WHcY1B125qMBgfYrMEq06q+QpEnf0c0c6YTkGrjruY6l+QU7IcY87MIDLVxYO5GybS
5pBIlnfLWFRBnhlaYDU9BDe6RMUYtK07KjopXD2Tb7XB1L0RWjte16sfE/x8XyYgTcGUcQPK10Zz
WrmBCKNiPpR2NfiqmeBE/WvFX7DdIJ2p6+iHAmWlyj0MEivSkig0kFbUos9tVezQS5E4mE0HYok0
SNSNV8gzY+zPV8+ddKqUJq7sPjDfzT7KPQGivr1iuNGx20fIyUm+5hVneLjLCPZaTwlykJ6GjC8M
zefWfX0X+/lOOzFxujth+n8jLYFfB8Akps2eStxWgO1kGXCP4cUnf0Jf6hIB+n4KnvHbO/Bkg9uB
Xq0SvZhgo/UhfudWxzgAw8kjn2DiMu1x+cP4QB8EVjdyuxYaH1FugMQZLlDufbvMNWjY9HJA6cv8
lr/XXHUfIX3gM5JsZcA8rfBFzR6u3BsQVQwZPX1oPLBetKRVdjjVFBxfeNgqbuxitIUxq2gJJgl+
cWHFRyrSEBDZ5LIFWRXHDaGwWVGQOBHwnIhIFLY8ZL0qbh87Va/LaaiGAMG6TGyvi5AZ0TJRrmfL
SdZmuKxA3Pfgwwphps4R9Xht7DIZFhA2fM9Bc6A7heK0B5ZzecUIHsvrXPpw3CFQ8VJuLB2bSHGF
Xf1S/6pzRkm1J3tRlkm0n9xpsLJZraoeC43pjdpLbqSFuC1E46UbOVQDNUoTHT0QX7Usrs6Qq9Ic
DWrbB+NRgegedXVGW4qHc/PQOYZT3ULfI8UhgNqOMMGztULkQkCFD4KZl8IbUWkiAk6XPkD/n699
zL5MiHmDDlkeUHdGTofHiCOW2txKaGGxSK+iIxT9tC8yrHhwDWWs9zh+jF8oOZoPxRmNtdcgEget
pPZAiTPv852owLHluWu73BHstKGkXQ+7SROe6dTfDyGqVkqDRIM0p6Kk6ObmPt1dfPa1y9OuS3sL
HzZqE8fu7c9D06Q4IfJ7AYCy382fivUtyfXDY6zeXrLQ7FGLM47jDnvpZAdInLmzI24FeilwyN3J
fO4VA9FJY8AaOXaH7Gj7ePzuNNd8kEwnc82zEozvmWiIta/PJTryERV/Fyx4IzH57KbmPuRcLZaW
mfgJrGZWHYd9diXtoAor9JiXtIncYjlMzRO0yFkUH1G/wcCsO2pO7OFY3oQO00sC1QmaMv61+ABn
kwPY2eh0HdUx3PRIj/TQXkcseHkD2d/AO8wawhkmrSKdqgurpeoAo7OKhzLyFJG2uJdNvJx9wirY
XCX6n2QCjRIO18pUV/NpoMNLASEhG/HWSVuZsjn/z8kim0vdDsFUSFfajPgMKRuiDz8ES9retj9L
sjnPH5F+rXUNSxqgBtkgjfQFJEzucsTkyX37LoFCmLDCtlUlXW+jzbm6VRdJA7VEXEJXAxt+IugK
Cj31vKAYnIILUqh5JrTIubxCe33Oh2bA4VKDMkC7t617SQxaB/9XxAsNJxepKoFPbh619Vfk3B7F
0yWbQzglU5+drvRATXwWgzf+5PfvKXijcTn5okt+q3T1bIOZc63OwgiJGIgcwiyLeafvSMHu7a9M
3xMPpF6odSVyIS6mIHEjJ3IEV83C2x4lgNC6v+ykIgP80V70ZO4z+EuWJI5U31ry18sGRAfb5lox
qraeU7nBhk1oTtDaqw58QilSQEo1Itl/30d4oOfQtRk/xVLp/0fjHKrMBA28JIbxIXfDHatJzd/Z
O4EGrzgJbCUvYfL3eUdZ9LlrqDXKmmWPvWSDh4snO222i4MBJNFoxGjQ1GsfVAfsEw6TvvhPCzX5
dlgKHRMUP3AKIamxK/w4kIsDWyjT2ZjCvcDaZa8B2/fzlY5ysmRTCbdksjrdTWAHiW/7FcKW49fu
bEVCXBNtLQcyIRLqaDtEbN3ZUDPDtLQGPiVkbdrSQtIc8VguGn8T4JpJOHzpq76e0dLJnpndFXv2
qcM1U7fWdyqoa66T/3jWMYDwfFNtOtBZUWAQcbBD28KFZpbgu7FtuuShHJyMtV7FYwsTKubND8jy
NFBosTwLg7kH1a1rV/wqEu4jhzCSHaYhRmN+30jmsLqRQAD3inMoWiWHOO0wQu/Ywiqj6+FKDRiH
dAaBUwvJ2sdnpmg27uXE8bPYBYna518uKyMIqLD4iFHALYVbQK/oLkM/A2O9n1W/ccGzX4o+JvOH
Fx/TwD1nGjoqZnxHpLHIcyFlLIwJGtR69nZxTlEG/tX/64X4yDHSUbtEGD9t34Ery5wbRXKCZnWw
xuP4dwek6+Mgc9kbcD7UX8T6sS+JdNj2rsxxHpQlyJMSE+ZaH1+zd2T9YNdebYGr8CDvTb/zZV9F
MVdD12nsi9o2NrFuZZ3zJoO0TUbZNs+R7BryjyltBOD92Pd06Uty/rNIcFmUKn5dHGxiPcfDaPpY
5R/n/HYGtc5R80YPok0TZrTckXzL6HFSghB1EcFPESyWb8yJWw1Nbxl+SSqhsL/g+VKkAgpZgdvy
qtfFMo1Km+KmsiFjls8/5w7KsuW8uwx1j95/YU8fFUlWcVq4lChnJliJtitv7W8KcrPytQalL2WP
4p2PaUQ//oGxulMNyWPD11EeOpN787Nyelv68MmDVIZXq5+CDpIpN4tuCIyku1/UGIWx1OnpB0vC
bwhHRxuRMnpPJcMrEAgtbfW5r8OvY0gFsZ5o57kbbTBB5Wgr8GRZ/6vGBGqGIN0YRP36m+ma1XHl
k/CZuVStVuADz7seB3a8X27YU8QA2zaQWHnPqB3Tef8K4N9656MHHUNvOnkcfXu+0Rr6b420H4CI
I3lfIMbri3NuKTd9qJ4HyTzpiQUeogU1VQEWswP6wtlWhrmdBRVzpYcqDFdWgaoVmj3kxFkqXzG/
zPHXfExODZoVLns4A9lLNrlwQTaNJWvQshDMAzmUlX7smr9ICqo5W3i/bV6o6GyEDAQkDpELfr6v
ZtktKUquvx6ypSefsh05SOd4T8BjnrvoH7i8tG3EfzLId6imaodO3wL7OSNnhP7Nd8N7lBd2jFS4
ZNG07tZuEgyjAP22L7aVXe7F3kQFmawaC8XjrnIwnAzgTb/OXuc2Z3FicxNsIWCgYUaToLmSw4Uk
1mt9GoALZtihGcw6ZbQRHPlNJ1mZ4BxTTy2lLEOYkOLmrIX7CVSnTeyMRKiEp2y548oS5476qMQE
HOW4ORKH5QFAdPo++VD7Nku0UUc9CFxEZI+LQUa9xBRQiE+VzE64q4P4URFlOkIoFbwyoiBgO9uw
Wh4Xg+gVkjlZhNPWIMRjLyz1VCt+sovQNfpe33XXkO+aroSr3Hz3rMxywYeEGZ58rmG28+jH4RMt
HKYebgZF5KoW4gIbcW1V38g+yycJcx3M3XmIgVYw9BwZycQLCpChkUpUECd2hw6HGZYyn+mjsbQO
Nc6iPObW9bS2xr746poc0VgBsi5Yi2iYo8J/FRX5u2JQfIHnbN0SazvcsRunsLUoVIeCX4pHKWSQ
1V28LwLRgjZTH2tL3OkrQGZfgfEdp29fHsbr6GhdMSkb+fyKmHwLo9e2uPMnz6VlKTVWFV+hNuPO
w00apLKreSQo/ST9/IqBYpFJ7gjW0G5MUmhQPs4ganjWJeBSwXREeZ0+vrNmUQFqCzDXa+QOYWZK
pjq22M+llqF6ELm1JPT5rat8bYM7cejLk5VOwaJY0jZE26x+iFV0nM4BQX/GHDsLXhzoX/Cn7DtB
07g5H8zonfhy2Hw3r38Id+nKhTGWpMEPYXJj6afiOJx0P9sNYCytgoL6wjB1C1FXBvm0OJnCKi8g
khIY5wlN+ep+OkkgQEC/+Ems/rz5Zl5b465atIHiGFZYHlO0gmDArDnhLbmtvoVXTOMmPdbje9Hr
RnQg+ez4knSTlNtYYn8sD+rVcpKv/z6QwmzOSy5AvFrXC+RgZmoxZlMbuBAZ43P1c/QNV6r20nW5
Lw6KB/Hdg3QLqZvvitPshNeV6FtyyDNAJ65K0EOGQCbaGxVox0MvxLgdPbA+HuEbWeSsNoc+uTHq
yjzAXgf5EQn5CFzIAfWs3qm6xytZnIkXgIHNoY+1GFpOcwQAUT+5FEQ0sojUTWSBgxuzVSrNyOEt
dqgpnlZHoUOSPhKMzwr3jkOcrszMQkLLYIAZBgwchx9NyGwHCW72ZgHOZF58FKKc4Ga3OXAZ61Ke
JAok7ainHbMTupVcNEaYO6RwxCWirSj06Si8SIwbS97Lw6+wevZlDxWppjmEQ+FmmIEhXu7j+S+l
JsYffhYI6oXIthVFre1zWGPknWwQCTuco3+ndUAA5WAEA0COPVbdJXOO4OrSM49aTjntxZldAdi9
yJdDNCdubA0/gNWq2ATSOJ7J8NkAeyyTo8d8hlOgce8tOZD1ujkIUkBYaw8UZltfO1p3o9+7nQrm
ea85VMfKtf3ytBwnuFyO5B3ovW/KvYb5ILSp/fUfPe5lOn1RwOw14zCxupkdpAFNoQ/Xe+k+PZbR
XhDjbYcmjFEDo5SMhet5LBnXDR3pBGs5Y4lO9gvaRs5IBFzVx7F108ypJyjKXja6DRd/bPIkpOPQ
pO0S4kyp5QgJqgcqZP3bfIVgEOn3sngZXUMppTiTsCzGLc9cubgjEVOBhiMBnEDN7tRneXQuL+wf
EOrJLBeZx5XehGaGlTUeMwv31T02CDsHgCfFFTeNbD7E1wvlPDetClWqSvJ7oZBLuGHEFjMm5rIb
0TnZfng8LY+7LEsQVYEVDMbmYqcWKVj7PlRomby8idsY9GSEuyFrTTKUsZERekw61D9MdCxqg6OU
4TU6f46mMtwRaguYKNkF9fL99mSTuyIpnZZyxDhGILXzVWmaGNT5JBffNGt0u+zH5fUJnYS7LVtM
sqkdgTHmmxqcZGl2kp+47P0xZTtxd5/ovLEdX78XIY+blwM+m23vCGaTKiEn5WYeau2GHIwo9gSK
NxYSM9xO9qa+uDnLbHjUW9zkNt9XaPPDbSKObv4hVAUTJuReoav5mGVdrW4y1KimKraTlVi1GsK8
NUbOPS0ognw+CgPG7YDgyRy3mWGkKEXNXEVTQPhXAkzA156Fd3PzqWvRUTi5DaoBdZ56SlG6b3Kd
J+PcNg8JafKKoTXKkhOeXRIaJ3cZZh/w/NACCQRsgejM/wOU/rHJK2fIxhw3BaiIAlp+ND7M7Pue
8gABya0WfcQInjMfXtFJvH0vPVnlIhG9nSWSPKLAkSHp82IohhDemsN5sshht6pZYd427JQgB6Fe
Jcf5tgCl3fDWuiDUQH77LC+xoYxq3loybGm7ZB/9kv4m75iUbgWCQq8ZfIHjbEPAk0EOubUCQkdp
9mhQDaLUbXcF6q3XmJpyFz+y8bLK8d+CAtY/XE5PVjkoT/q0nytEtOho1IOFPiqc/1nmKxTOhb7K
4XhfTakWT1gmeyv3umd9sHay1+fX036BkNrix/btvB9ST7C9Im/lIH1JF73Ie9hlzWSLNzU3rMEq
umJftChuXnEqRRY5GCJtlJXoPf5tMUUw+sdia0Jz+o1x6dPH5LAniiK7UA3ggIJb6/irRbyljy3i
r1jf9kvojzW+vor8Q20YJaz1R+2IhjVWGmPvAZTGwsN0x54jr9tY5pMvQ4EnwxzwUCtGd2gMw+An
+yVBlZiO7FSIwY13Odpyd+FJ/PITWeXAJ9WWSrGY445oRpfMo4SZPJkSkZ8KYIAvsFZFb4OBDPfH
1Pg9KGHQJj6yikDmFphUzo4olb9icSKr7M9XN7SVQfuVpAq+5XIe8GaXYhEp4Hb89vTReKCJJegB
FNg+SPs6JabZ5HZy2vQKGvaOXen3l4+7aD0cyowgzq5ox1CmOVej7o6pJbro2fe+5IUcoEi9og4W
Q052GY3X6Lx1l+tXX0cCMOEpxSWwsClzB5/HYEvnzX7ha5bPKtA95gYUMN+8NdPx9MU4NAEXZWYl
LOPfQAsV08fki3Icr5Nj5mKER0Pun3ggF9H2wlKDYGc1rvcQZO3yCI2zX1fvsztpAMPKK65ekUEO
UHo9ncNWgrew+FQ2fIpgf9R8EJWhsyIFc+zhsneKAmKN/aDVcYN07tAOOlb4IncrbnASRMMa86yV
rSWU6bKwt8wLW+I8scgWByMtobnaYqo8aJGTZr4CsiIEaMZr8lCCE8FLJiEXhDFpjJwHlQ+dqSIw
A0wsHjq/KgIQN8BPhK0DotVxoFKzh7w2vG0nRavj0GWap6nD5NKvr8Z20pGvr65kd7x5RUpPtDAu
UjGkVJusEJ/thYsI3VEAzHwyy4j0NrXYNRBhqNkyI8fWbi8fLoEFPnVlDkwTtcTOTVKDIb2HRibB
ZQuPLRsXoJ9PXZGSkG6hMKHtWAYpv0l2j3WQm//6lNU5oEjk0Cgpc/J//2VEoMTPoraqBakZ9mne
YEv0kTigALE6lXWQ6j/a6npf2VnHdhemnuUxPZ3KPr4iPBbAvM6FIBGY3FAvh1HppB0n1VtOC4hl
Xaa3J8XHN9ex/9ygOgcYTZjKcscyf28eYBGcZJ2DjQpEImEXvekbCgI6nQON0pJbyNIBDbPs3Rju
De2OTCQoluumbAW5P6FrcqFIjlgkJTP7cv+++WBzC1XQL5lMjMTk1SbqAdxqY4Ij9/+VZFjZ4hxk
GtplVkKE3ZikCAq/gJrDHYQjgvoImTVXjQXQuL2PK3uce5iWKSeWhLWhVPZ7hvjvB+IrzptoJzkP
yaBumYfRm3aSbdQLRF4tjHOQvtYyI8lUJGx12aMk20fy7ZhKHqG9JwD/TRR5MsW3FtBCJ2mLBkkQ
nfjd1XATHZPpSNGaUnlL74mbJzbfnSt7bJdX8VtlVHE5FmwXpS9WFLRlUGuf/+OauGumlPGYMUes
iRW0ND8B38MIHkEtIPvIE7HLbuecViviItLJ0kNGvzwE4Q9jR8Bni8em5TFz5o9XZJ83Q6mVOe6u
6YxItjudfbDHMcLnecpXDW2IXIS7aJQ4tsw6xicjO2NnST4TzC1PxQGhKYparujBJHB+vnugrXrI
OkzYz2WGvkXqau2HNA7ioRE8WzYv7dVGcugx2k2a22wjTfuot43TimTYRa7OAUZltUmiURiw1W9x
RR2aEd+kmiPwdgEu8Q0DcZg1cmPBzIvb5I0voj97ZvFzdGWxVEZba/8TxAXr7nOsSJo4SVsT9+Qb
7q7LxwoqHM9t9REZiSb9faxA3qCsEqr2+IqEKvv6/4zxIBV6bjAqrCQBUw7INyAuCg6kNhvc0L4q
wORnvFvCRhB0XHZGSNM9NyeFKQV/McxFZoAOS7ecfLtvXYEvbjZwrvyDg4q4nDE6YsMK88XktJys
K/UYnl4RjF72eotwsUZFFlAJJvDEF+G92OsvA6BFOKRIYtsEbSV8g90nqICpexuUNvbMmuF8yTNE
U0fbL7LVNnLIgZHJkVo5FjfLx6EA6ejyru5jh0Y3BVpzpFC5NuMMvB77y59vMwZemeXCjqqbLMnE
qGyAzhUvq9sZheLuLFflp7KPa/RbDpXAYS5jPQpQz72yzsF4URrY2SgFeQ8IoVDqdEbGAQ8KwcuL
ExyAx2ByFXgQNcrrpYRrTsPJoj/07mMaP1w2IQgFrMc/X9mINeiz9Cps0PnAusHVK+Te3EE5qMf5
IK5ZiJbEQUhVNM1UazDXNx/yBqs65tbHy0sSmeBgoy81U7NK5onz50k90/wD+hcFX2a7P+HJ7x6L
bKttw704ylYJL5gHj82+tu5AUclvvaHcgXXQFeeILt/91mN3wcqipFRyOjNnyDEHVYFiXaICzxYu
igONRc5jxm/6z5Xz//xEAQfR8+M0DpUZmzk28g0XpgAUH5tsV1uox9jD0gBYMFC0vjK2hfYza5rL
fTsVY7AA7/mmgFklVmy1MPcWvqjtrsAnj+Tp8JNwMLCZ+HgpiJsxKSc7ZXlOMccy3bEK66vqnQKf
fGTrWW2oYWUtyHkR7YzdVZH8pHH+H88Z3wQAmh21pOwF+9YEjmhJHHrQhsSjZsFgKd0Ny7kBZetl
eBIZ4OKN0YZKZM28okm+gsfTqaNWYEGE6Y9KfqvPEtW5Eoc2zhQuqb25j44UJCqsCm3sM0zYzabl
XV6TIK1hKRxy5F0+ajZ7/b9Ma4jvEKE1DjPKKNesPoU11sHQQDJkZ5WgDZN2BZSP3tjevDpZXIwR
WYuZLyw5/+K1IkzOiyCYL+mDn3exoSPIaiqzKwcGIowHUFxfFQcVdbCHV7T0CPyRn6BuNHSkUeaP
0snYlZpbegw0Ehfc66UDUVGMF4naJARBGz9NLY1g5M17XGUq+bHYBfh4I6cC7XMBjuEs8wW+KVog
F3LE81LEKQOpJuj9uMCeAutTd3AHH9rxuxhzoDthfZH9pReeSir7UasjOHfpPMgxXLT8xsKD/FuG
qu3gFooHm+AnexNli/HkpPycdDnkJhkrfMZ//7gQbSj3jhkgk2KUzEej9oeSQIl2/o8ApnJwIg3o
SjZZrPMIYOEhR/tF50TpFWtYTDHT4F32EQYYl74WByhzDJGLecbX0hWIlNh3ed25tnXKQ4RZWoCJ
+svmBBGqygFKU40SKNyxPHk4DeNtlV5Ny+6yCRGQ8CV8aaqXYmaZnLdenCJU1rjUh2SkGARpYPHf
w6TAA/nqfbxosh6zxUUUHPto6TQyUYS/+Y00YkL2GuruL5gxlSwvVFVGOGUkChjEQXZGjEMeZwJX
2FzJkxk+l131Rl5ZtQ5XSGJfGz4pofSmw7QywX0XNZ+tTg9hIlxa4ky1BIoV2/zS6vYhtDKyH1t9
9JbUuE/sWQ4San0wB4zPZLNwT0WLVZ6DYo8jqest9lQ3/yqsj8UoUtkSGeCgvg6lZKbMAMMNLXL1
h+kE2NVBZQqaPEeBUMJBVCHevMxW28t+0wrpi5lIZlHAZkYq35ykyTGr2nC1JYZUAhRQtHIRMRoI
fJOfj0uTqh8hZzMEBVqrzbZBVxpkKGIRDDMcf4GKq5VxOJ80kwwVd2ZGie7z2dw35lx6+VDX/qLH
3y8DlmgbOciXVdNoID+N89aPQS0NnqUV3qzd9nXrkUjyLlt7fFbyazOJgSqHDh0T0N8+/2pswDkb
R3y1GQUCsKu9lySPUQ7WKlJlkvutnTHLiVzZ/Ipu8S0vXdvmjkGaLkM9sNsGuVPFOqfjIDryW9HH
2gJ/DhbMKz0m49R6gMBK4pvNHVV+mvPPrgWaxelxan5Wy4FoH62BugkGDy7v75aHrn8AdyjasI5N
Ca060M05zloPis8fpUizefOZszbCfsTq5MlqZSvaACOmdl8fegj4QaxlxtAZPWAgRjwHuxUlrO1x
50Ev7KWbSwApjt6+qT6WIXi0qaMQkMKTO0XpBJso8hPuSPRLmvR5Bnt6Df2wFlQJquiIb84Vr9fE
RT4xKiNp17LLIerccGyuuxSc+hYTyA1L2dEtLXJMq9kxlWW3yttlZ9MREgrGhKGfbHHHUv4Gib7O
t830QcpDqFohMeYYBSYQL7uU8HNzUVMnL1KeRvjcvxP1v8atoWS1k8TJG3YILwAEfzGrVIq7mhVX
GEBEp+SIqbjjiI7qV0XvggPLk7vKjRZOLVvbaKK5FAOVILPyGBm2rgVK0Bxf0Vy6lZ1afXl+eh16
TuYQD/jy5Jjs2xHJy8GNkSny6132YIqmcjZZydbmOEiKJ9myNWau8UDoQm9ipiWj3BZZ4TUzRPri
HepX5d+Mq5JVXHXRezJabmmdtP0opIDcPFuyguQUOkwwE8WdLWOI54JENtKO5vcqA6+Fou0E/rpt
wlANQ7OIbfNtLCRsDbBa4vqk9d8JuWJCQk5y5xvWmW8mr2CN3wzCsZ4/RjmMqtCjk9KZGf1/4qhf
G+M2seg1qYCEH+oTNSiH1MTRwMllC3kmNz11tSYOo4iZtJOR4Fu9eNqK8y+bGL+yxYFMXRHw4/Qm
4sdh3i95jvXo+3Q07xXzJhxSd9Glr7ZED2E5Q2Sv24Pf3ou6BbWM5oAmToeUmQslGxeXuqAayjbz
BSA9/TIekIzerCqUlrHZ6ZelNpzY3LUydYoGUkymf9l3tyK/1Yfl4YimGhqJZdiy5F2eYfTBIjd9
LHkL0QUKBJuBwmpVXCy0QHgwxGsE39Zo3bhNriMSu71MRC8DgQ/ZHPxg9/RlZN/1ZYLyjUWN9f4x
aFhFJsYygtmBvNXa5uWx2kMuDqJhPM8pxZnPZkyrEB+ja9kRcN6Ah5V4Sf4KHlaRM3IwE/ZxA61m
mNTtG5rXx1w9dEoRLMpHrfp02RdFHsKBTFMUfdNFzEO6YCCLZ9eJn1IRbYbIPziMKcxcbmy2h/8T
/+BQZm6qAZTHsPai6CUOZC6tTCb457kvRkVD0XP4NvQU2WJ/vvL7eioXu0utDaQWr2urb+P3GWPr
4pAD9F66YqdY1+9w8O++DbGlS+eLWeKwY5KzGF29sPTm9jXRPnL4QbJ4bkAt9Bb/uBSlsMVx4FEt
SVvWOo5XFh+KCGSxseJdPsAXYxJmggOLwVa6pgV3yMv7W/ytRDvHoUWaFYSGA0MLnpNJHCuIbHGY
EelTVBmPyMTbEq7rEgiyLeQAg5BGy9QGgCFPgU2+m/KR1gKc3cwYrw4U39hC57GYYvLHzdt/L/aw
uYGKqqiWpkAMmS9Za1HWKUkvAXRBgyh7IEOgTn3qMH4AkSohXddmULOyxgEGUakmKdojOGlHOT4p
X6YA1wnI5gsXsnwTiGSL+PYV5crNp+TKMIcfCkQRfr01UrpqsSn6V7bYbOe2VvY49BjA3D/FOhb6
eJeFH2VoPaKzh+DxYUGK7+4b6wcAPfsrlroJlSvTHJrofUiqdIAPaefEOFnHYg/NyoNeYnfBQl9A
vVvEk8MO2YuweGWRA5ey0jAGTMBPTuvwCmmvG5WCA3mSXYjM3OhJtx9E9LzbeLYyyWHMiFaLLotg
8gXGCM/9dtJjZYvDGFUmI9Vl2Gp/9rnTHeguhE5c32DmFOo/QkzbxJmVOQ5npLAyrKLFiWyYfrjx
ZZHfW8buLffBkxG+xh1OiZFl7D54U6wlOH18fZumpVrFPay98fQJQI0vbveZOeghhb0X3iH8WptN
l+ZqJzlkGbRZmYiEkz6lH8oaXWjt6DRp5enLzrIaZ5TeEzu/LkT1S9EJ4KvbJC/LKKvglf+TL8iB
iklyNBblsPY70vs3iT/BCXjU6VyFsNC2rvPEhDFbW4LFJoEi1X6T6IHgEIjckgORhpZEJgVOGgR6
A0zM7Jr8nKAlQfbJXqu8USRmun29r3yFQ5KiNCq0x2JhPchiFu9xCOMX/QboeV41vi64DPgyt9rG
VYP5I3jnTevXFCTDQY+5bupVOYTvAvkszmqyXbtwG/BV77otS7lsYJJU0UM6FcexIu+yaU4dqkV+
pclvim2fdpUvemctqEc7BQbfdBIEzsnXvZtZKdKIYdnsDmDFal2ZOJAOdXrFwY0OxT3by6/U28uu
uvlCWC2RA5mkHylkjwAyYdI6fRRYi6jQsf3VDMPUNOjsEl6trdZReW7YrTOSxG9DO2itWnGqfNiD
1TVzFpqK2iM2N1JTLV1TEPLavDyiVMyqrdn4bFl6zscrqKoMw93lbdsMTJ5M8Lecbda9btBkDJTy
lOV/MbJfeb7t0tHBg9K3c2Gdf/PiWRlkf75CLjCmR0uWReMbLp5Ht35xzla2uFiaZtE0UQu2cBU0
fqeDsESl+j0Z9cnRe8PJpuGgW+SqM4rrtMs/6HKlefmkhNdRbCLIh769H0/KTV1MKFx3s2NCNswp
WvN7WnXXilndyyPqkiif59JyR8K0dExlDDrorYOa4mB1/Ts7GRQvmmtMrhl57shyWjkdhfTrpO7q
zHaJXUIiVo2C0hy/DKU+Boukf7z8jTePxmobuKOhl8lgAGnGoC1OqXm/pCJZhu2bdmWBi+XNYjKr
eYGFt+Tzhda4mzaSp0bGHm/ELuLIdvN2WK2MC9zRaW7hXMOW8YX1OSZH/b7amSD8Dh1rH9+JOvIE
J55vKUsTFNimPobHdh8s6xQivl1EqLJ9x67WxN2x9tR3pRXha705U7QZRqwscgG7vORRndjYRT12
/h7lrPHKY6OcaGV7xSynAGX4G7ZZ4I9ziX18Q3grssUhGk6xokQttlP5P9aurEdum9n+IgESRVHS
q5ZWd8/0LLbH24tgO472fdevv4fjJNPN0dd0JhdIYCABfLqoYrFYrDonmR+tRHVy0nhLl35ulRDT
FpnxZTHjRxUC9+FKjj1qTJI3F8n+Fs/bqlDt1cwQw5M2d43wc95K3iUkXilSw+Q6mUbS4vNZ1Xc9
09zOAHluIu2i3zxgX7yEClGknWmxFjkW8u9ul/zzvFvAIX5GjAiCu7e+hJwhCxFlxdgvHScgIz+i
R16CUPA+hlnt39HMlsUvKsSUAT2jdpIA7d87p+zLCfn7NNqszTS4RhGdbNo67XrI2OxcP1+kBgkB
pW7hgSaDf7zqqZQH5M2C+tmnEkNJp7ZDbAGLBFySBGyAgR3waWlZKN4uarwgiQQxYR7Rvmnxmfgc
Tq7uQLQY9EcLOew4o/1A1t0r2cUiWQyb0JGSD4Aj8z2E0TCaqLrXv5MMQUiHso5OdcXjvoVeLtMI
3ShT3nRhPFs0IdeY0cMwRCh2PS8ayMByj8uP/tKKtancHSTB1xBixqpVFSQcYNObbjaSbMAQ4sRc
55adpUCLbzmn+V+30/7IS5W/p+u4fXKaxEZrh4GnImED03Ja9G7GBuaKGGj749SQvQqO2NVvj20w
jvvrPvI/9vILoLCXdctaotAA4L8PTs/tK6/z8xcsYS+rVd3ry4xT+jLg695ZwEfb9JsD/t/Iuvjc
2I9qSkHnBqWPf4hiBq92fkulZttFX7CE/KAoJqUn9daKyrfDdXfRxefGCYwjoUqBxSVx+eygdbC/
MccO+iCsvND/T86ii2+OZVyFydr9Y9oL0e6bU7qXZRR2+pBBT5AU2Zscc3ufv2AJ+1yLNLwQVMDC
owSn3DESn/cqdF48vANbKQTt3xb9XxCFnMAYw9paaiDWeY1rZn0s7fXx+tfaTq9eIIRQQkwM2xUa
IBLlzqgDQ/2jsILVouDn+HEdif/Y/72vMUB6ecfvihk9mhb2tV4Np0mDPl+c+kWtHvVhuLkO9T9O
6RerhBiSJrRbhhEuqNeP1lH7wBsSEzea35PdDL5nqctLXEN8f5yjsZ2ogsjB6QSZ4v9NJ1gUu+j3
ui4le/o5Yp9VTFazmMJFh4VqYAU22At7Z9ipQMs8ufDsdo7wz3I+L/cZmK6NrM15YGzDp1VHvaST
VYD4B7niHM+30zMEa+rmzOphTgqZihJTkcOu+w3acYkPPg8in8HgdSNJKh4JTQuaXEOVeRQKayzN
g0Qdv193wu0s+2XRhHAR9Uqn6SGwwtknRevk6kklqXMdRHIy6+Jo/TjOWmTEF2fWbws5bWfZLxYJ
sSJexknvB1jEswDjluvI6kecjtK49z+KES9IQqxQwqEhBUeyVe/XQDiZv4BYym19suund30go8GX
ubgQMZROrcspBSIpa4+ZsYNFlX0rSZQQh+qHtk61qAXGfM/PDx3TqpXbO6BmXjziyGdVN21CjzBh
BJITjAkeGCYhUygD3pQkTqMUTq3k/lv87wxDOKLSoV41rcr//w7gMyzB/7qJKVWMce1f6gh/8dz/
pY6w+r/VLLi5iQ2qPa8gUUVCbbxR2maCWLvLmsGJ6Wd0CUPnz5Us4qZjnKEIWcykFXPTNyUqX6fJ
J6AnemZD+nWD+C0WdJlZgmckRlbVBcOpT9vbpvrepLexKSkPbTvfy8oJjpGUYWYPCz4WZXd69TEy
ZBqI1msEphJNgyonbytSmYAwVbSdVYoZ+sGO9FOk6N91ZnzMrUhHRFdvIqvkKlbmraGsX+eVeeZa
34CVJlByfYcRiX3ZzdDfCo+2ltyoCqr5CyHv1ihHZW70mzT1J2P9yszqvUHQjrrmQZyAclZfo8VR
7ALX1tIKurZq3KmufwxQQcwKnXhLb+W7qVOok1rsWNjZiZgWJMS7xKsxPOtWM2RntYVablfZd0Uz
faJNdirN0jdoMjsaHMEb66H32ZRXGG8C+8EQ32qx0nsJ2skdtesCTWu+khITHWsEGecovp9Y9oMm
5o91qVVPy2rFKYhSuWTqb5ZWZzuTxR5h/bFLO81vi3x1cfuo3CYZI1+n8Y80j2kQAshvbRW0G81Q
4ZfUEMubS2U/DtVPUtc3hbY4ZV1LHOX1mYzPSBGgLItRQzeFXR1m6VApRoMoVeiOne77/I43hzf2
G6bpgWSA+NgyITRMxMEJnRTTapEFCbzm1IfCT3dMd6LggeIqVHlZ6dzIGrc2XZQZtq1CM1YHvd1l
zptiyNGObSCuMQaL8uR2ybPgevDYgrDBEssMXTNtXewODyfNnuwOT5y6iq9T3Ay95A31daxgGAFR
bQv6O6rNRFq4JtPtMaF4uI3Il0gNxr72JkwKXLdCBsLT3bPEbIkQKSze9zUOSdBqq9tNqV/GiX8d
ZnOxzmwRvkdHTDYYJmCM9T0tB+z4VWII99bLRPZytfgvODOkaUqzSzKs1ojEcpm+RyPEgkzo6/WR
O/eZpDAjs0eI40vSsoW2QMtLciiJepfH0eH6km3kYtwiCuElTaemzYTMqJ7DcWUt7m3hTz7epXtc
rCBz29jlCtPyrGXbFf7BM3kWeraCWVmYUaajnJYUq1sVP1Cb9HpZI5wMRCi/xGNkRVUEo0xt/NIp
ySGclcpJVtkkFU9UX7vDizGCXydRsTaRCWNWC1w5pNY/9n10k1fsXWaQI+1DFQPQiez6uxVSzz6Z
qKeOZGJVYwbrqtzjGifp6CooukZ+5ipfbdvj8qe54fxGEyW3R7AXh7FGwPNiEQox98uP1yu1TUp+
U4wP7Ng+p+xcg4hVTu7DVWS+uWHoBZyQAmTFsE7VCrjlaP+gPKCPe/POtl08qrtsR6DXO86BpjiV
bIk3dt4FsnBq6VWul92K9KbdQVZigPL6EIz7tHWs91xadrppJIibpmoWZRakHJnxSrGgUnqL5rwW
1DymM3P6KXVYsjqk//P6ht+0jOIk4e0lmiWygNOY9BO+47RDaHnMrPaTOSr/EUK43kUhsdsoxJFv
ag9D+aUZ/v2RpakGTkWVYfbeZsLutsqR0Grtpl3EameMb2Iy+DP0Ia8v1IYaFbuAETZ3lXRmMxmA
6T3VNXblh/EwBRla4Vq//Zbv5yd5cNz8OGeWCQdYEyXVaEc9XmuU9+uyuqoSehKrNiGYruHCqGmG
LvYXqayIDLOb8P1P7Kg4MSiH7HcjJC6VAHzHv6NxyT/Hq6CBj6VyQgOiivfU1Y7LqEhwT00PS+MS
Pzr25L5Dm/B8p0BzXJJvboR+TT1DE2KGGfdJOi9Ao1E5uSRHX7lJQbe5LJKV3NyxtkltplMkUOLg
Q6ibaV0o/O6oGe6qD3tmKZFfGuau6EsZASI/hcU11FSqMwvPQYYphocJnBDJpGFLxRMkGa01dgsz
PhAyQnCnHr5AG+7J1Ntv01zKROBeV4XgJzpeofDlCPaDEAm7qtMyw4C/GPd4jNplp3DfHNjNW2Qu
AYT3LhsDyTpDbLo8W4jVszBaVNz3cOfTp8In6U7i+1u+ARssC2qAzID3X0J0gxpBBWHl5wlXfp+e
zD0fPOh9dWceh0OKM6z4JMHc2m/nmPz/n+U7pprqSoQJzx19VO6NXY6aEEhMMf843P6mFM0WIva3
zRUKsYzilWEyhmGNUoZFvI8fiM/zOfpg+sqpORAn9YcbXXZObyOauo1RGRxd4qdb+7JNWtuadphK
1nC19HIv9KJAC8qPpPVaJ/sN6vsNVkmm6TpFPm9Qyqh4cZnWdCjVPJ535HFtD823zsn8fl8bDgK2
5fYfrV19kp3Sz6SOwj4kKq6XmM/XbLzNCk6aqzTL8tCan9WgxvdqBXL6/lidtHe5c0t2xYHtMrwU
xcHn8taoHUiJyjfKVsp+8SPEgynMw36x8COaBRK0Nhbc4cXTEdWLIIcQLYTUi+/X3Xgj2BEVnOEW
No5JiBgFVjVclr4CZBF/bpPIrY2jtdzU4G+5jkM2XOkCSMgd7ClSNboCCK1G8YfF79AuyZzOzb4W
ET5wesjeDRg04Yra020f6MH8cY0fbQygSGvGG89MoGY+M1q4Gs2JkkGR0p7xYMwCAi0CkLjsteNv
0uRt3CUQJ4AH1gdUTMRj0miYMo2aMu9Ko/ip5nPotAPIqIxqdbDzjnquW17cVJXHlv79DJE8M2ff
17E9diRUd0tGP/aa9qgP9nRrLciGzE7NP17/OlsfB6qUiKBIIExDvCuyHOoZZYSfSMDolIGbcJS1
q2ycc6j5Ub6jVRwFYi9kSQsGkggg0KA/8I4ArvjTB/9eFQFnGeopFs4zm4Jp4zIodyzB2FscLTvL
mvzRTncDejwclqlBmMmZYjeXjaK8THhQfsXoxHRr6slULLvedtix3FXI65zoViuc7KB9BOuRG3k5
9a5/q80ooVHc1KhOgStSCjM4zTxO5fLcFlB63Qk1wi8Zulg5GWn5pMnePzZChE4pBbsXSEWoLh6u
S8gsWobIhxqwp2lF5xq5FoxtvWtC2TnOz2khCl9A8QU/O1OTAnVO0NPhgjGpH8q5iDxClRKNbsk7
oys8FM1cwqzbfl6Pa8smp6vGPaa/vw9aE8l+y0Z+dPFbBFdaE1LZMR6XdrpeeAPGVfLlIdEIMsIv
o/WpgepRVXqMzpL+z40+GuSdZ8vNP8fZGhjxNJG5BS5GLnxonOo4CmYorGJmNPOToPdDp88PNQg9
Jymj50YedYEt5ISk09qi7YHNKURP1G2/aHsLw3/gEI2eOyWkiBtx4QJROBZmRTehMgHnMtsj+Oy9
EFrWk8uOU4CigEehvZy42XJnB+nNb5Q9Nm4wF+jCQRBNVgbFB9jbe6gGOKUXHcs95q+8ZW8c/v22
BZZp8t4vjICIGUaosmpYGCxVbgZ/8WM0wiaBcRo81fsd7vbtT/kCJ+QSi5I2daECbmq/s2iXdnd9
K7mub52jFyYJabfCasJSCox+Vx+ov+75FfpXA+dbJJH4vngxSIgNnWYnFLMd8JSldNXiYeiDWjVd
yVfa9ogXFGHXExPEy4MGlDd0zG36voFLGJ9Fx9kreB/rKiu18Li0Q1LoljRIF+V2XSu/IoYz5MHS
n8zpbhmmyInUD0qPhm3LCQfls5o/RaDNXIv5EHeZ19aT5IjhS/kqDCPf58NRmo0/L0MQHcaitlVc
SjXla66Bas4uJAhbhxhS/BcIYd9XrNf7cuaPgG8dDeQOf80oYbWV0F4SZYFRz71F07vM59mmmaG3
yNrXgVQqeNOTXixk/Hw5i+NtocSaUQPvlSfJ+y42z6ozLOH20tttEZkTsKy89sxijz5xRzUfDB2R
Jo7csqydtPpuE9kdeNNG09B4QyvqJWJq2xANPNclKmnd8I6A1LKaj721B4+V12A4JGkLxzYtTGdB
7TkZ/etbdTPAnWEL52RblQ36Z+BBXRIHGbj/0GXgpoXs4rId5M5whM2Qa40NVm1uY2d8nqMblnyg
6v0Yfmny4Wiui2MQA8zNgwO56SAFhcV1M7eqlbh/q3htxh/ovBe+baQMZq1M0Yx0r9Zv+RQFOiig
wxXwg3mYP+FW2Dpv6WBnwNNNjeLJFRotwnYZC6bmnaaglWdt3CwCvYKmO9dN27gYAcLUDFUHeyMV
26HVEAVrosYYCynvysX0utU+9MNNpjd3dfqINF+2lFvueg4oBB2Wxck4NgB8tSXlc/L87BPCDcWN
z0Q11rLZqxcVDCoOXU4zGPdLrQXCPb/UWpbhWa0FU4US8zaiNsI1xa0DzLU4KgVHURW1SVsQqoDX
2ULK/N6yZVuOu/orm84QhJyiSKzZLAYg1Fl+VJvOaab3xLidaB1ICcs3OuR47efFHL7AZ/HTAE/1
XLYAe8PH2nCMCyy+tGdY06x3DRnz+Vm7j3W8xWvHBRCGdZcfZS1rWxHlAk3IMarcTNtxebbMCgpy
0r0CSoG8/a8kJ3m5gwfCa19NCJRrnKAvzoRxY1zETrEGCcvx8NzfzrLX2S0PBLsxSua4fBOUli+X
McFdLZls/mpq32vqH0stuy7wv0A0hUHuzcbzBuKGmEOPs5qEbVuiWqWeZlwM6/5zj2t9pzHXUj7M
5JHktiRIbfn8OaTg85QMo5asM4gZ1MJ29LkMhkU52UmuOstqOEkyBNej4qbjo+0EfS4qquXWq961
ZkRzVALXe35WoX4VNPHD7P7ms8pWuRWPkyhLoeMfhU+x3Kovk7XoPQJ950d7jPff0NQL94M3f2vd
ZY+5ou/03XULt9zkHFFYUmtCZ01VhrjhDrrbr3+E8SDJDbYQLN3g/1hUf9VcE5VVVqCYistPSZx2
/hhBFfy6DVub6hxBjBhtBIYXYuN41GMHBTmPpLWrFQ90+PM60AbhCuouZ7YI0QJz6Is9DesKwhX7
aR27Qz6UH4pcP80sDp2M4l878kIa3aeWtE106xQ7BxdiR2utc6dDGxkdjp2v/KAuRpZc9ocedB9K
P9vJiO03nRG+iKQDFTzrdUqQVlADjYCXHsIjzpev6L8and6pDqVfPrUzqu6DZINv+soZpJAUFGFb
hGGF/KqoO8cuD6sl09TbYMfCJzyDEOLiooItyjCxxdBedJvgcvetc4uvPXjSP+Y7y4Ms88eKur3p
osNR3pV93UBE58uobCaFHUfRuO7qtnbAPNEWkpfZZz4jMSy/2GeIIQSVMoVWHZaQnsLT6BGXftMU
d2499OYMX0HSqyROrUJjeDyUOOs450wyujAZCpvU8FP0eAaqN89O/1G9beX1ftkKCAFnbZWmrCOs
P6kmd9GzU6VTbylaF/27Tlt3N2isdWO7diyiumkJsYp6cNDAi9uUJDBt3XvPXAGZ7+XHKGzSJmGJ
3cxO0I38NXQYevppdUMHzP+/MePCjbv2cYRIpaAWpc4RPo56hHQDxZBtD20K0LdEECEqXVkWunVf
ubBQiFcxVLnXwUZkbPDI408+lIhAdb2zdKfzZt9I3DVzevc3Zsq2v7KNwr+Jdje8A18urRH3zZz1
SET5uFyBGeIRl6QsqH2L+qpnfwQ7f+XZEhZX/pe+Xt0XUCFAdhazxlbF6i4xJB3YMet1d7EST3II
yGCES6geZtWSrToeYjFn01sOyZChlr0DFvGd5lcxWtTwFMtSVzbKtnnOIRYjN0BNWhO7fJNorVqa
Iv3pq/Yh7ap9PaIsNHeewRRJ4rOVaVlnUEIgVoeehqQDFFI8L2sHP6lUpw1vimh12CRr+Nz0ljM0
ISZPigZF9wippGV8IM3j2DxJPtnWneLMHEsIu2wKKaniGc18ReJY2QxdWpREajDGqEFiW3DPJxqp
zjo/JunjdexNb3mxTVQamfopb8O8X3dG9DSb7+pydqzy83WM7fVDaoW2NkCJjSvljMw47+p5x5re
a9aHaazfcjCj6PE3grC11qilSpIAoUd+SFnvTyuVZHHbLvcCIWwrZobrmqgVCE6V+ykbXMv6rBQH
EzdbKy396wu2+VHQXolXUGbwkspleALLmzn0eLnaDTOUAzvLRULuNqSVrNrGFcnA3QETFqZG0Fgu
mASuo3zOombeZbN5Z9rwuXLV7PtM10LXjhArskY9zhPevXU7uG7h1s2FIc1R0YGj2jBTcPkkrs2w
CcEXu4Y1c1S2OLOZnlrVbh0j7z+kmF9o0f4Iw70wHLxh1iXfcyt/vLBeiCG92SyRQmG9Gsy7GXxl
xn7eU89+rB3iqZjVkt1IN77qBaAQRqIszRbTBuBkUKesVBfaf05SGhLD+O8WjhnAUNTLcbBBc4//
jLMCBWqQNC0VwJS0xtFZsQc0qzwkduiB1ChI0vy9rUySo21jhwPTtPgImkrxrHyJ2RWmUjdxhx0e
k9BXaD06Sr3IhKW2qiHwF/7MgMcdnVBhBWcrRU3JQjXkZSK29c2AT8TKH5E2bXoBE2lANFtZJyME
WMMMtyPE0WSETDIEYZuncZMNjAGh7SdHzQPdllWEN4IWFgzdBibFar0S+bCyVYlDHhebmCGfD4rZ
/j6sujsU6cMay15qNh2c2RoBaw7qIOIjVZj1UTEvCJFNn/jRGnr1qgShnUscfNsNTIIeMx0NFa/e
nNJR6yNI6qEF5USPNmp+XhUYftF6k5cvnry+vWnXGZ4QKVhaD+pCYNcalw5j7KB1uWM11kESEzfS
b0M7wxHcG5IMpj2WzxGJD3yjR9bh7t276hs7yM7RxAjct3jSIxXQoMvQ+dbR+oYRei9znzV9+DOX
LD98HlR+FZle7BOfJ5iWGkWsYR0xs4BarXIHrdNd4Rq+EcSVnxc+F55pj/KWaskHZHzhz0LiVKIH
Bj1F884kH4vlUK6Hov/w3z4eE0IgmnB0WnLn58wikKl3Y4+hLBy5b9R/Qu/q2VLy0HJmkb2QaLBq
WERBQLlT0ZcW/ztiNYlvijemKESJteF77kVwKrvVQH/zRsGpS/OEfC5pFMuI+U74xVQHfcsET7C/
rr5or5F7yNZlG8kpeN4hyoaJCNE3wRMw5yt3EewGGkR70oFyJ8ar7wKuDP9tMsOwEa90FMOKNgrg
Qva1Qh6iGHRE/2yuvY7ae2OcHKJrt+FCAmuWnNCbBiIrwMAHOhZszRKWFIF5LRUdBp6/kfic+ubP
RapfxSOVuNPPwQTb1FIrDHUGWG10eF+yPQ2KbflTQyZn0P0sO2n5JDkVtg5T8OPDDRG3IOsk7D8F
1eosbgBZ9gzvnAStok1XfpPs8k2U5yPVhJfY4qsCuitXYvJV5JoAU+IWPjMeMnDccnow3fZbNw/s
cidB5YnAq+U8QxXiV1TWI6RQW+Q94NX9i6Yu0n6Tpm4rZyBnYMJC6qqSpFMMMJCsJ15V9e9rvJhD
hfW+sYy7LJM9YmwtKcVcgYq2ceSt4mWnmVU26cmAHNzsW2i/VncZXSVHK3ducQHPMYQFJNABrBal
h/NjjFxtmlObMscaE0xpS0eG+Pq8wuJ3GwyhMmqKt6q2JGFOetRQf3GFpUrAubuiW84V1jX72Jc9
Em4uIB7fbQyHUA2I+EFnZ4EW12NOebBkcb06oWbHTl23Eh+UgfD/fwaCiR5zrlVkkqT+Gc2f9EXS
yyj7+4Vbi5oXw7jqPFPt+seY6UGjlpIQuA2BuRJiI/4RcVgH04zJpDI4QW/FDoYVHK39KtmoG4kG
Uy1dRT+xhSgrlsDM1IqWKB5xxYvdpcXJDNJ7DFfRyVGgeoWOt8VbEr+VykxsVVIxWY+ODwQ+3InF
1Luw63hWdQ2dH0dV+9Dfjvd8qGUkB+pMXgVVchAlyt9DNq6a55d4sfkr0pM6NfglPq9VpxmfiiF1
zGZnNccR3c1N+EOyvBtx8AJPSMT7NTaTqdJRg3nOsV5ox970EnIBJebizE6YYgCKFZmj6V+YIfGV
LVc5L4AIl7+8Y5lGWoKYPmvHBCTwTm8sfhmWsStZtY3ghzclDQTmGOHCH8LW0oakz8qO4jCmeR6Y
5rQ6mH9K3EpLlPdmD36IwR5+jPgv9ZDslSi8Keeq8yjVn5qI8OGydG8YeBBK4u5PyW/bCJYXv43/
9rOwkq0sKkiJ3/ZmSuKN/rcLRCE1mcysS0ICxP4zL/rUsWN9qG7Zrv8p037Zuqcyg6HZCfw8/P4t
QPXqUOpGHiIaYEDbMHwzcxtX8aEYvavCA9m/4SC4wBO2x2qPRpfzwQkDxARZfRuT0rn+vTbyugsE
YVcU6Rp1+QCLsOeH9uPUV84Yju6oP5rDIZ5ujCiTIG5kI0DEnAlj6Gx79VKzqo06GSlsgpqIo+Wn
KbEOJn2fraVnVrL33c2q5Dma4I5ELTHdxWCfvafH9ZAcf2l5hDfyauDz/VrIEy4sE7xjLRjNagrL
SJO7aaYMh7YvDBc9JEfe6T67jTHWfl3k7ho2QTLorVsX2XvFoK1DltIfiw410tLC9C4CLrPqoJ9Z
uTdTbOiwH/tTbExfS816V7A+woNh/bNOc8xBhIVnoznLYbXiayPmHecF8NYUKH2O50w8a4YT+Kvt
zr6JMMriou0OsUmFOj2lmachsJPG+Flpq8d08r7JGTo22/GuMdhT162HPi7WG3D+fY7a7I+5NVQn
jEt7347QeiyVR1NtpyczB8t+quS3yLFvl0m970FB4V131a0Lz8X6CrshAZVOjbokb4bkXNIpZGD9
YXJyHIigFnWUh3yUZJmbuwO3D52z3JivaVTAUtkobbo8axZrez6AEUNFV7bNt730DEfIZid1XjV1
BY7hQAVt37iRb/p87FDdV3vJKm4dHrDEJgyDx7wL+zJAl71lYXIGc0voSAySm8xvpkfrwxo0lRM9
oNEiMLw8cQgD75Dk3OLfR9wf58jCXqTxCD0Ymi8gCSFu1lgBRRoF9if0gt5COmgeP1w3dSM9RO8l
nBhMYMZrIp+G1KESUZMr2L0ntMMkWCOJZZsuiclJeDWap1CSFRZzMVWzMG0ezHbRXgm5iLYX1+9/
NWwl3gRupO/Xjdr0FV4nIrgfwCnFQeBQt/IoUuAr7a48WAo2wrovb4rDs9qZ1DO554nf7ByNr/HZ
cV6FqZr2Q4Yd8A9lJa9gorHKlRfot1zzHExYzV5Xh0ytkmVndqcx/LqSH5mBwa9wfdtne1lDwRON
NrXsllv1K0n599KDMsuEo2GerXpoE3w0BQXnOvwjTHM3jmaH4Xn7P/qHECX7CHpEUwfbeFloultv
fp140/3bUmoTgzmoW6rMtMSmYy3VZqNYEEpmOoN79ktnV5KQsdU9xc4huH+e+R+agDtd51+KU7dX
qk9/Nuic4awxnMR38Qy32A3UVSY/9qVTHJvOf2Yfz3XPwOtMM1dI7y1I91R3+Vb4I9pnVjf6Qvfy
q9fW8+WFqcJWm7Q5adsGaCjJ4hx38RBd7sb96E5elnj2z+I3HkI2QyRjFnjILF6xEdK/HlOypFEQ
kusMzxLKw5rKaMg3ESwKFkaVIt8TX/gGUoOyEKWG3bS072dF3aWhjLODh4VXMeoFQnzXa/skS0Gb
AAiMRsTlE3uobRnGVicmXNykDOMuODdFHrpIV4puNOIFpFCYGlLjd5CWqp2siT6YY/NTMye869v9
j3TQT2D8kWyDzUVE8QG8OBSFPLFImbAqJLPO8xAVDLhG4vThx+thYysr571TfyMI+8xcKKRHKBDM
uvGy4pOaqZ4VPrXlXm9kJVe+bV59rzMsYVtlA1ViNmMpJ3t0hvEpb7p3hfq5Ck9lEoHPaw7GYq9N
wVCdFra3otS7buv2EXr2A/hyn+3rEXPhgxXC2PPKuea+kTMe2wvkWpxbwrItsY7TtsTu9Qm7+lWF
Q9qOsJmNnGHZQgsGaGoz2vBgySd4V8/6pu05KwkGePmYqeLJErrNTXEOKJQ8tKI0594E4N9KiX9p
Yv930wT/XFZkWssIpL/eNuc/zt4226P8bXMrqJybJjhpXZYhHrzhI3PyhKaZ1XqfythWydamQ0hE
9cKyifWKf2NZsiTCOxUoBAwoaihkQUXGGgMWZwc7J7fWaHwedKR4Eaq/blSlnUPb/HuvzJETtxST
8PltXE/3mqb4Biu/6qWFK9G6x5n1qTAr25kqshuYNjnRMNoOIQv1QmVSvLJKa8me2srtz00Rsg7C
BTUwdrzslvoPdRhAnP2hxOvesjeT98Xw8/oG3gqHGJvFoDz4JNRXDTExdLDnkNYLmGkweYf2M4w5
XkfYPIzPIYQMcYgI+hy7ZtlVf6I7DC3bvPqqBeuf5UfNT/3IY/51xI0M0eRTfph60jmRl5AhTqyz
yhzKdLtas1O3TYe9UU/vizY6ZIP6/TrWhm9fYAkfa9bXJUQBEevX6e+K5qEfIr9uzE//DUXILUJG
x16PgRKP7S21Z3+BRCxdY+ctMJwclnJaYbE7iiZ9An4KLJxtHdK09imuC0MtsWUrtGLJXlAEf5hm
m0bVMCw77Z4XGXOv+Tk7nHfDcqZD9V5WaXyWfRXOyAs8wR2GxoimMeNW7TlhQIneEdsvgvWT8i4L
qkD/HnvGTfYUf27ccd+hTwb1zkcKmoTSJXcgrAzak30w/0AHoH0I3UrirFvbA60raF/RdT6ZKr5Q
9dicS6ZjOZYjexp8FT8wzVzrAVqrh+Ih+iEfcNyqvV5ACod2R7u6L8FOvYMW9Y7PotTfW3916a4N
Ik+VTDVsPb8ADfQutg4uKnQQXKYIalulaCccEZq9fHSWj0MwfycfOCWF9ZnzbcWZE7rkdN2V+Ud9
9dHPQIVDrshqc0hWgGbr1wjq4nPthOh8JajHkWp3HWurd+fCQuGAy4nJHyywnuOPMnHSD8bnaE99
zrY1/cg/ks/DiAdweUl7eyedGSl8xzxBTLBjGAnWp7v50LgF3tEwx1cdDLcGJ5C04CVbVR4Nz7I9
u+G0dDMM5QMJXCAe4p5KdayWz6P7i+5jRs209ht9X0Ohbi9Z581ge2avEDnKBpSjZgF7c/CpfmhD
EI2se3Yo9+Qecj4QcrvLj8k9lTkw95XXvmRydm4ITIAN+NLqNh2TtGWA1e6tQLutTqPzo88x98GZ
zKSJ4MbxD2f6B+05UTxb4yXN63ZSFzjTLnuHQR802thu9WS+o4dhxymH06/2l/gxD2TH5v8ICy/I
wkadTA3j0OqKy8SR05CEBwNNZ2AKcniLnaxRcetbIsvhjVoovKFR8XJRFV3vNBCVwncb4xYCuD/H
FAMtIekP153m+UInfr1zIMFpptRWl0SFz37+OGOkKna1T5HTf4o/9fpBs72u+GZmznwku2qXgx3u
ZmhvKJM+nvAQcO1XCIeQOk1ZufKQm+QJRLvr6I9oUMEmH37qwu7Yp4qHmrWfds2jNuF1o2p/4png
fozpH9eXY+vCZqJ3XkeajIEltNFfrntT4Ok2Hea3XKI2cktAUWTjBEAgtriEUhJ9zaxmgj/166no
8/t2zd4Q5s8gxHpFOC6oOUHVdBca5Q8TYgexpt3lWXEXZ8Xnlcn64vkvfvUVXywS5Qgz0qNlfIJF
8zK9Q0Vr9dZh+klW9d3agVemrz91df2jHmVmbp4w53YKx5lNcmVQ8Q6O8hmXnE/8uueB1/Qhs3AH
1gd/2q+1Q0tpyOe745rFwtFGbKpkmNrGAre6b0FdoYlvNDyDsUFGirAZfs5tFE4zVCeXfM1h4zw8
yxNYisMe4k+gmP42ntKTJpuLkS6qEIJWothL3uJrWicWLH52U0Kq+q5Ga8rd4FE8GKUn/TD0jozC
ajP0nXmREJGUJadqPMBpTfvrnJ3U8GBKxXZkGEK8SZKl6BsVi6ma6MWLx71i/h9p17XkNq5Ev4hV
zOGVpESFyZ6xPX5hOYIZzOnr74HstTgQV/D6zutUqQmgu9HocI6zAaqxoDNpLSBYnhn3/AkT4E9j
FABvu1TeS+bsOtn3yAYdbfpqW7Hg/hf4E4PzJ5Msz7Y0YU1Km23yqN6D/cQXuEeBhV80frdyaCYm
ZDSb0WeGZtnPvWtsKGtR29hfVBRH985NDHi15tgJnsqCQ+P7bKs2NAarh2JEpukpbe7WuKVAkH59
jSIpnC+pATsxyAbOLCSVOxoxRu5tb5a+XpeyltCC97dVgBYj1Yspi7feX51LIOJ08BzRftronrIz
7ozA3EZCHJATb9SljzpL4pSwriw8oHRI6rfJQ7cZPBv8hDpq2QE5NJprf4ve6X6/MTzN8Ovb7vhX
9ozmIUBp6DbaltmGLyK2ZAC2mBpCvj1Osjso0q6N82cwy4oof1YNYCGIcxxOJ4FDMJenrUYo4Aus
fTTFr4JjY/f/xWYuZHDHFpWZlaJaAwMI61urRkN5W4LBLQ6jL5HS3dhN6GE0R9/YUR666MY2vEzK
qq3gK9ZCbnvxFdyRygXa2boOX6Eh5Aab4DG+TT4oj/le20w7Kpq1XrWIhTTOsdAhtKeQSRt6Gozy
XRnWe8kQuZZVX3mWwqeU616ioxMxKWis8ickF3+inYb7zHJ1xVepO0T+DD39o5EWwZY6XOAXa1kP
qF6I778qX/ub/JAH42P9I31WAYcsfCmuxruLxXJOJtHbvMoM2ET6I/5sHowdGxcYPhY/Jp/6khC5
TXCCfCVfsoljtyrESU19oNV+1qZdIqrgr8ZCizUx81zYObV7zDmDBGorO3ey+jF1RrfPD0Oo/s01
sJDD+ZM5taTIYDGXGitBTSl467StbhV7gZGtn5EBkHBFVYFZw/6/WE9ra3M4KRpqN2BnDF3qeOU2
2tZHsOWl9k69AQPYThXNKa6f1Fkot4lAcXbSbIRQu7P91hg2VPNJ37iCta1r+1kMt4eVCs7fPFSR
VQMk5N7aMvJ6mJlzO2/oVlxxXvfMZ3GcZyZWpsWpBNUgGUAEOto/SK0oCbyufmcZnGdunDIB1QuW
FIaNl40AWp0Sb8Lg/fz+bzaPARUwRgW0FXKSEOqn2YDMNvKDw4aB1VOv/oCszr4NyDsRO/rq1i2E
ca7enCjQzB0IQ4p0M/Tqh9JMPlxf0MXOgZyBVQMw/qI6BqbN3io6nelgDo5Mg9RpP0xdchPX+j3U
HwRxxn9OFr2VxXv5rKhA4KC1VaDdI4nyGWjDyMmNXhIjj5L6xsP1lV2+YThxnFdPyqxGTRRLo4Zb
I+7+IbkYKnpHNsgWda40ecajE5josZCer0te31Mbg8aYmVKBeP92T8mslEAe0khQOrtxvJPbwqX2
5GL4SGDK7HDeBCSnFZ4FsQ9ZeCk713ulykIShFPyPh4Oihx0JrgvXgdri7nFY2YKRiEu7mlOIKf9
sWVSjSgGCZzJcJsS4+jm80Tfl/VN34jIQy5cMCeLU37gQtJiliGL9eRIOlqgI1/B63PyzZ6RzXiW
YHEX7pcTyJmCTnpVzkydBJX9EE3vJuWHnCuCE7uwaCYDUb+JwRdGEMTdK0OmGkVbWSTIrM81LhTw
Gl7XvVWVWAhgH7BQiZJkmhZONgk0Pdmk1kcQUgAF4rbsWl/r9kULUBdle13k5SODWxSn72GLdGVb
wq5ZBkbf1OBPjO7DXf5INo6nBYrnHIpP+pbdmeFL9F/TXJxwzgaA3KInfYHgVM3eWVPjyhUG+KQd
6HQ3JflxfaXrp4fZftPEwNkFeZRu9SRWEp0GOQC8kqZ2p1w47HzxyDit5yyD3d6LA2yGqbFlAptm
r+xx33jjbroHY8Zx2Cn768tZVXiGi/BrOZwyatJgl2npkGAYd81MvEZ6nBpRuLGukGchnEL2GqOY
sOoqwHPalfvcUy2kyfI9RdtNaPlKnG+GIX++vjJ26BeOcbEyTiPn3kiHyGR+qtQGt6/1d1lX7wrZ
vI9qTFNcF3bZPcgdGaeCkT01Icb6SQD+mE3dlKAciTemsv06AnELfCdejvKt+S1HSaRzRaWJVZeM
sVwN9KWokPKAmBlIggqzxGWT1srWRP9xUW3D7qWWJj81BLZ2mYc8rfS3MI1r/bHCZNZsNYlOPpn1
xjcScU0fb1Gvlj15F8ov1/d2/SDPArk7vG2izARdAwl045j0M/gIehfpBC+2RDTzl8Vmbm2c4Vmk
7+a0VkkgHxxQm6ndiW2JtIBAZkO6YyDvTGHymv3ohaKq6GsFmR66rflRn67u7LovcHrsknO2LCSS
Zvfr7LEBAHCDXd/NE2/HNXHcnVoUs11O9VAFTd7fxmAR3lIs0OqtO2B/bYwsf4gbcmMrgy8P+sYx
k3fyPD8NFX2Ym3Dj0Dnd1Gnz4mAKWy/LJ4JZbcH9ta5iix3hbuE8Dynmuk47Egbjt8az9xhDGb0T
80jni+AgV33gb3Go+rx1t9LQQq1GhQQquJcxzJKbxLXUd4J9Z5703/cd1FpvpcSVGcpJDbtp0VXA
eDa0+p3pd8howFvUQeZVoYATcvWqUg0DZURGcMUP7410wI2sziQwrXI3VbJXV5pgVZeYjMxiQEyD
sqijM9Spt6sidYHwN8dVNbRgFJLSb72JGeJkoA+VoR7JGG0VEjbuFLUYcTe+hHmz1+TS2DkdukXK
1u+mZNzotfQIFHDTs9rmlTTlZ0XpA7RaIV2RPkpZ9F2Rule9mnJXRfppJDa46pP6mE5t4iECxTMP
JAbXj2tVJxbr4jxBUaVOYpU4LcmmGGgqpn0I4vBkop1/XdCq714IYmqzuOtLWQ8jc0I0iF7e7TyX
sWu19b2aj9+q0H7OndG7Lm/1Ll7I4+5iA5PY+lhqNKh7wE8bqjuolmfMdFdH82ZoMZQTgfHNElUO
1sUawBvGg8hBMvjtMrV8QFXVQZxhR48IN1yzVw/mcGxbJ9Bo7Nf6MbMFkdplLfekm79l8lTBBRSl
V06xDWLSca+44X66d4L5dtg5u+u7un6KZ1GcGZgm0XvdAEOAFknuOCVunXzXqtS12+/lLCgqrT9q
AdX7ay8tTje1JB0sLTaqoLhhnqS7tffhFrzYG/KNPaIJ6OOUe2FQKloip6hK2YFXXpFI0G/rPVXv
FZds2FsM3Xaa37yyOCfUvXTr+LYj0NlVR7ZYMKezmFjs0SRbIORA17Y5fMxmkRWqq0HGQgQXLaZK
DO4p8DsFEsjfb8qHAjzWkV9/0PftcUQx2ZPeN36+lwJk2N9FG8efguSW/Ei87CDqyBOYisWFkozF
wOhbuJ6uCZH1blJXo5LjkSnZUR3TmlJ5GO1i9gBWIrAYkWSmAgtfZDsj/GuKI7aT8BY9cIHZJZt8
CGLrpqy+O+oUxI3gjlr3s2dd5qKROLHauTYgMgXKmNTu5aj0GiHh12qItThdzvuE9dCPVnl6UGkI
d0AEaO+dz7pb7XOkFYQBxaoygcmMDQSChY5vFFVj5J1Ig/iFZiqoSUBa230yzFdAtW2vu531SGkh
idOVKk/7Xh9PRkl21YGixa0Z79qN5tFtEsyiW5GdxkUMA+QBQKfZaDTjmzFteSotSYmigDbhzaha
nyQFzze12E2Felcp1b2qy18FS2Su85pMzviJLcWAnsM7jnVjsi4+9hh2ghCPYZEXX/esi/VxXqBo
JVNXNegJg+hhvbdZd1dFu9wDNDj4iVzjfXIwKNBmbvK/sYOFZO4g9U6W+mLE+1Eyv3a68jxnlpfG
0f76Zq5a20IKZ+BypKt1pmMvMw3YDApxpeHJEEEOrXrrhRDOpHMb7PKphU1E75FrhR9lWZCku2zs
ZBf7QgJnzkSnsTrJJp4wgGBGXMsGNH6nBdkFKDqdyybdk0Qwtppomcc8M3e/azZ1Jj2G4rPLLytQ
rrf9JN//fBZK4I7zkdv141xwXqcQ5VL5z3K5q75o1CIcE1xLpVl72JONWaZuVqdel8yeVW2iWN05
SQVc5od5+pYZ8aFAr4wJSgdVw4RH7I0G2CQG/ak03hNUpHO1Ywjk2zY13En9ZhKULNDbrSLO1Z/a
8BtFqamZdORMHo0Cj8AvSL5up1p2y+mQjdTXbYDsUIAJOG6hbRLpYNcG2jGO9dDsm7HJPbmlW1Oq
XhULmWE5jPZzq7pGDUTu0PEJPj4Gn0YUvS/AP9Z9ltTbEdyDcnOj1kFR7YFT5ZcJBexXD8bt1pPI
95wKQU3Ye+7apnKRjK7EMTrjFBpYo+RnirkZqvkAb/epm6kXg+nBRWH/JpfMo659uW6A67ZxPk/O
mZVJ2+dzgTC4nqutZMqekny/LmHdxM8SOBcm60RLZgOOBF1+Tf6UFo9hJErLr7vkswzOWZUlUn16
dkoBnfOT1b4+iPOTog3jPJYd942SEFxwUpJ7mE4CBsXf3aHn1XD+isSRorWKjPwLGTdAKHUdDQgZ
5g4YN15Y7fW8cPFiDeRqZyfRTo0F8kUHxjmzgaQZ5juxwm7c1dLomfo3xEKb61oh2Ea+ETQvSVza
EfQuSV8zs9wnQqVYfR7ov3eR7/10aklSDMwVBTDmtESTfQJYZkCSl+argb7I68v5lxvgLI3zi0Y6
2wMwMyOUGxijZuSZ0S7aOh6aAvxC2067/1yGZRcAkBYdFeM/oFnmTkkCYkrZsJR8LoVPeVS8Wn0p
6l9a1YSzDL61Pe+1thmQfApo21beZI2qm+l2oM2z6gr2b1UfgC+k2pqCwRMebKxU9brK6w7Yt/e9
D8Sf5jH+FPr1znTj59F0K3R6PgibXphbuPC7C6GcoTUTCVuAk1eBHJhB57U3OYbri3uyYWzcuDtO
nfTCgU7RUrmT0xot15SiwctOo74MCmW1LATv03V1PK+MB+G3krxPS5RFTwFJ0Z1gVcAfDMi2Od8x
gGlRnVKwlXybekKnJGk1EgVhloEPyHklSriRSb0baCVY3LpW/lYVmzO1CY/vKEtg2KVWeVbSbsqo
cUsiau4UrYi7lOWMDlMZ41LGtDsjAjyodux2aPK05EngDEWimMYsnrkVcYghR/C4oQweFj2wHRQT
aLEvnffXzWxdkANIH9UG6jg/xEHTsAuxJhi0TDGz32/yMfPJgIGOWHAlr+dhUf35RxT7lOWaFKs2
ywFrqozwbpbr+4SA6MYw+qembl61dgRKONF6ZGZRgm0qf44UADZJaeaqBj2QsQlyIwMpu9rsNNP2
pTR/6kn2UKf2xqz6oMnMr5qR3mhGdIz0FFMZyVPRtfclHoOuWo/ePLVHEJ+K/DxTrkuXcV4Wd/1n
GalyqsDtJvt4hzcLqyaPHsxqBihh4Ylc1KqvYGB3porOjQs8UWOUC8dgr7ASHZwNssyFKfC8q9a0
kMBZE/BDB5RccE5DAX4iTXOd/qYfHIGGi9bBGVMzAvyliODeafndaCJP7lqBV1gveC4WwhlR3FVK
YtqIKIzKn55YF2q8SV/acjO8Fj/6HxTo1bmPYv+ddNOImuRW7Wohm23yQtnVVKdq3MH7xVkeDLG2
kfP73Mw8q46C6xYs2kjOrFqJ2JFaon+IjLM79l9j4Vt2VcMXa+E0vImtGPwHLPrEW9ZpfEa4Sru9
BvZOe5ccovLl+orW76qFQO4W7qQuzxUCHWcmRcfbxMerDdOmmhepuxh0oQAMui5ydRNR8EIfFJBf
QLf29rhsCwgYuo46FDF6b24SN1ZFTfurGnEWwce3XT7RsJ2xi7Jqf2hiano9qpou6TGjR3rBelZt
GD4C5a4TbgN3ZB01Y0dlXUmFHB7l1NokeXsY6+xvdG8hhjuoeUraWgfpXgBGHy/M7oa68a8fzPqu
nRfCHQxQaNWhq1DuplFO/ShOPuogN7ab8R1pO1FxXbBrpw6ihdHawBmuMwlHNGb3TRyYaFo3BJUR
kQguS2NTxUZXK6owevGuLme/TGtvUEQGtGqxAEJnyV3ULG32FYuFYHTacWiBMJ2hJ/1KJqM8jagZ
2eRh9kV91et1rIVAzgnpvVaUtY7osgcn87yfd6jXj8Bqqg/RwSwEOrHuHxbSOO1OamOQoPYs3xoG
wCtDNdD7nVz7k547pmUXd/xCIKfnWTmNitV2VaAH4w2jUkMyBqP21v66srPvviaGU3a9qRIUygca
KPrXsX5NgakUh+gqkC1PNUS8naIz4/tc+3As0gl+Frs4bX7WHs0b4/DXtcfz/vGTCw383lQMcOiz
Vu0beXTcmlSPGGLaJ5iBRPguip9XzQwzw8z5YRabb4xXi9JADzT8uWaD8Kl7TtNPgBJ4un5cIiHs
UllYWWs53QC4I1iZcx9WdaBae0cWjcytK/tiKZwtl5oUmwaI9XD7yuW3ds94G1rXyo+sL6OXwT0q
tOZV97EQyVlzHrW9Zc3QjGRfpi/WFnq/bzdV+iL7SF1vRe+q1ct3IY4z5xJPjtIp0V9AhxdFyz29
/c+wKCw1grYz4wTDD9SytycVTUZpShn0z3ICQiw3GzddKCI3XVeHsxDOtWvOMCkpWBrQQpi5nT2C
I2pGN4gIMnj1RlyshR3eQutA2UQdJcPhtFXn9zbxBrtzifOtibbX1fsSkYnbNS5Ezx0picxTQ4Ql
P4aT3rvUCL0+pgEQ7I+FZEgeUaMXJc/93ug/FJoVuS1IL7dTO750aW6ARQgPIqpFkV8awGMZ1MSV
HeeVeYERXAVeUlmeno9Pajk+W028maIwyKbp+/WFrLrVxY5xdhoVdDZUwtqaSHdU8xsa3dHk0+yU
3pwLXMK6U13I4qw1muS8N4GW9asUyBo65jtMM90WgagUKFIEzkoniu44pZKRq6q3/fzEmppG8q6S
Pl7fvXXrPKs1Z52FZA4kibF7lRZu0Qjo27YgJlovXTmyBZJI3QGCFXe90gLU5RbL37AHBgLwdOMC
XFL2Gv9u3kjES0AqkYi6DNVVL7eQyt22mqaZaD/DE41U2aMuT4ovJb3lDrZcuQ7p8ndVGX6R8VwE
WtlDWwJwrFCrXaYr9wrwzSWgdceOIftykr9SZfzoaN3R0uiPMInNe2c2Xlqp0ILrZ7FeTD9/Mz/c
bJVov3JivM3NWxD3IM4yNtGd4rHuXUnIB822/SIcWQjjHJqlg2I+6qDLc7sbs8LX+jtdwkhz8THO
dGAVC9RgVdEW4jjHJjcWosgR1wAIU8B4Kk1uTyrR4MG/7KCuoswPtqELkGJnRBu+YeDUT+ma+QZ4
6w6YK/QtxjVYi6PSCdr01l0CWhH+kcjZaWqNSTE4ODMrzRxPrSbZV3Cfu5Em3VnqlLq9kuaeExtb
o5ie8tS5bTX64a8U5/wRnBV3mAgY+wbvKGZidju5XZAHP1lb9LRDc6coiFg/zbNAzqbncGjtSoXA
YfgcVug4A9L7/7kmzoCtGQNuQzhVaGhnVNuNO+9ChEZo894w7CSBtNWK4vkY+aZyzems0p5RX2eN
F2zigbXqVfs/mXgQKekplbq445MyHGRZhymwfussObE3N36bA9MCcHvbMnEFi1v3hZaJyTYH7d38
wM8Ip6fWCoIKVqyiAHXb0MDxWuWQ74f76ODEG4FApm+XvuUskLuT1aYC/j9raGb6iHIE64+wbxqE
tGjVk95nrhNUWKvjA93g/xTNXdEgQiOmNeGtyuaAzM/yp2wvuc6WwYPizsmAaayhR8Cbjs1fObjz
mjlHUJZlaNAJj5J6/mEOgY3eh+tLW4/YgDz1zzFyVl5kkj5L2YyQ4NEMjC09JNhWcMon6A4y3wGI
asvqWOPnYW8ij0Z8zVWD+O69+lTe/p39nz+Fs/8kTrV5TPApferoHhCJn2op+nJ9vWuuVYMhALDZ
Afwl6pJvY2HCsk82K5MwNLOfT1gWbdnHIhBNIa01XkEW+NTRG2xjrIrb2yQj3aT2VRmoyfcuxwDy
rHqUbqPQz+a9Sj+BbmkYCKq820k/mOR1Ml46oC1Q4RzPiiN68yHczlpRIVudQ+HiTov+6Yj+bPRq
bdrkjSxug7WqsEyQopRBtlc9yZWQOgKHZjlh2kRBNy2mTY66cNpkpfllIdThhx2MOg0nilamYKxJ
7xboc0iz6cU02uOg2aiqlNJTaYGIbsSjIdZe/kqn/jlnDB2/1ammGMvWKg16cg/nlmzWzCdyCGz3
OCeoyWDBZq2KqObw0w+N3qHua5XlKRYptmkwHqJdHYjQTdYKIW/kcI7HLNuQZtkA1VXBceHoH3sr
etHUDrNK9j4m2vhxyjTLbe1hI9EezbxK3kKL44dJKh81PQQfjnOjycm+Bn4IMZtPgi1nD8lr+8CZ
lh6lbTcZLdPoMLB6NMtRb3r4NUPLmuVEtel1x7HYec6GMpo1cx8hQfrfL3P2U9cWx5mQVTSGk41F
GVSz9krnxJfl8bscFQdr7p6Hfnru+lZwu7Ib7IpIfqoAZWpCtb4ugynFLEtk7Ig8PMeKtROc26on
Ou+ixZmK0kyJLjdwiewm/W+mIjqxi4kCpXHyyFbKQE/SHgUg8o4akuYSXQGKo1z3rhO2R51IoxvN
FLmXERMbUfbx+oqZoVzbWC4jkmGotjVCtQw6A7NnhS9XpTf2n4kkaLVdS/otLdbiwqM5STU5zX55
BrT+sa5p64UN+LFnilcEXSnQmbWY841IplSLmDNHa6SmodMMNYMwaNHFhiofyK+0gGW6c7oTTWuI
9pJzShZjwG1LKGnXIRTRiKtKJqNPJfBE109tbZ7wzdI4/1JXYwHW+An5BaBJxxn9bkzyLUZhtigq
PTUR9cLC2lRKepcQx+9GgFig3C0RtBiN2fAjN6gnV+Gj3Z1AGgDpHSmCmHR9L3SGHmwCgFXj9Ert
nDxDVrwE1r+6qc0fJUEgIX3KWnsr2Ip1kz1L4hRLATbCNMcj2LTevGJYX6SwI3nd89mqZYCPAn+c
e2jAl2gnxVz+yoVlPjDsPkv1CTGaPdRI5EsBBnJZekc4kPMvDuMsnT15FvpshZYuj+AFw6XCOkAV
dzz+8Xtt/QI7y+LObxxrJ7Kqk6xp8xsEgnWBYHmMmlJ0ga17+LNA7hjzQkq00cGNThwkgcOXLo+D
SjS6wX7k0tudhXAeoVTiuSV1jx0EVq4+G25Evl9XR5EEzge0aj3o4MEqg5i0m8Q8TmbqX5cgVAPO
9p2Exo6T494431HsiRAes0Co8OtmfN4wZhALlSMATEyo0f1UePNz8XEG0qfV3+XB9NBu5k2h3gN8
UKgMJyC+awfFhRiInBRpZAfFKnntt+WLNja8nxMAeNFKe+GKBYrP94MOktVQ/aQiiNx+Kz4b7sE9
9UdjDusO7Pcen857sccapSqJmQPjzboQn6dodZwLmZVOlaIOslhVW3e8Bs1dg+4zKELVnyr4TCHU
umh5nCeZKtUiow2RZ3X9Z5RI9PoQGN/p7bfYSTOLh7SK4J5xgHs5M4IsE8UxAoM4Jf4XIkISJXlC
7DKg9hHsUX5i9ZisoF4iTLKKjorzJL2k1kZfwPQYO1U5A98FUCusaDlvDUx8hp6I42N191TFAr09
oJg1flrYsWO5l3OtDPKu3abNR41IwXXXtXp9niXwUbyBNTlTSMpgHJofSpZ9sUnxWJSSX5flnsT9
S2eIwKhWr5WFSO7GJjkpMBeI5/4oHdTh1TZ+dN32+qrWQ9uFDM6oRox/FFOP0JYRV/52Gf/vXQnK
d7S32hYaJ7kbIG+tOVcrkIw6CJrRWYsXpvZBGZ6vr2tdH85SON/fO7NUVQThbEK+xPGNWXy8/vv/
sm9nAZyTt1Md+HQsFaMHA8Y1NxXic4j7ma8cg+hgiRRQJFLnyuYTSaYUL9ef+YnSumX0BNZLB4LR
X314eP4IVrnq/86HxU+xKW2atq2FVMC5KeVn/fQPRimZpl1cmwtZnCYCPMGaJEBCYWDiXTywEkW+
Den7Blyw8acsvIlqeztFuVeoHwtRoVigLjrn56M5mUHjFMNfITnba7Gn0/9TYXT2CQvnO+hzPtDx
V1blb0YQV729agMzjjG1AzfsrUCqt+0E7t0STTdfkuSDmrWuglZKuxOBNa17xrMgztmPxOqzesK1
EjYzWgtMBwg/clV4Q2nthgQgH9ZQsQ5OkXIyT3GpMGe5nCeRdZUWvYGomz2e+lOcpXr6hlUOHOdX
nJVMfx1nLbaW8y5dVId5kiNQZlzbit94OebD0WEnBcO31O92wv7lU+R2ba2cuykkzW4GAxL1Onoc
NfNmLpttJ09+lAzArZSCEbOaUQsnjvy7e90LCBSJjyoBy9r0emQgNSAfFM151fPwBxikvSgiT9cl
rZqhpoIBGA0Oms5Pi6cZihIWpjoCoJm5cfXRAQjidQnrD5CFCM4ME6LY9lRCxM/h8J8QHxQdIWKP
tnp9L0RxBiinWpTVMd4BJX2O7KcEDJCdaBZRtGOc7bWqEjeg/kA60ySxK1WaK8nCBnDmeS+Ub7EQ
ztBiOUuLBAxwiBGULZDyCt/eT99GT91mmyEUYg+vX3QLeZx5TUSu1DGD52LyfsUkPxPQeDax97vw
4SQ6Ks68zL7NBymBRCC9PcZz5scl9eaUQSw1B820/NEwdjHSUmPf7p0iPShOlLql6ngmYlJ3DMPn
63rKBF5uObj3FNPWZFA9vXXeo1FOE9olysAwdM+uXzv6koE9ofjYla8S/ZwK+9hWnan2WyBv5Bhh
kYFBCYH9eByzW739GhXEpdlTLJo8WlfZsyQuqu1ng46RDUmJrnhF+IG2gr1bP8yzAKbOi5u2TWuG
LC3DJmrjiG5G3EvJbZ0SgZj1d/5iy7igYWqrqsWIFFPT0e+/zd/Ug+T+vn9Gj+WH/+ydLzostsWL
FZpgtkxHtkJmIEnhRfswAAvYEfjZHiiPWckcMxM+QU+0f10v/8U2z5vLObVcHku1x4TLP49wBnoT
fel8SMz8v86tLXaZ83AOXpIGsfEuntPG69T9ECKOiUXR2Wqgu5DCuTgjiWyTpKcd/Tmg/k87iTiP
IVJPzrtVjjalZRtVQac5sRtlxfu5Ujrf0UXkOqv3NmjYGQKFzNh532oJsae2BzIFnFpHvDG23awE
FhG1kdYXlAxFkrgzAmSWo47ohQM0ROulYzCRB9X5JoWiHth17VssiTumnERdWWUOqwazwKvyUt2N
T0yHSKx9QBF6J1D3Vb3QHQV9OKfGBm4PQ7ABT3Z0svFzm9EfVveZv7jw+YYpW4AAwuATPxCvNHk8
UBs6qAf/QPPM0TPLVNqnMatSeXd9dauauBDIOcoqDLPJikzkF+zPdNxP2We9+XBdBPNE19bE+UhL
msdR66CDXX1XhbfS8Hj999eXgMZOy1BxQipnTEbedIVpYwl9U7kJYBinanAbUWfL6ipMoKVouoPG
dX6AJ5Iwaa8WqKxWyW3Xab4SFpvr6xBJ4CyoVjIyhix/ZVi3GhDFtEEEWLYe+S4WwdlO2aHRKjFR
+f6nO4dVYP4fVV7I4o4lpaOsRb0EH1e76oHsmiDyi6PltZv0WcGMhAjPWbg4Ll6qlLi1CetZ+FlI
+9no/XNxomBxVeXOa+OnFxxM0ps9hTLINbob8953KPWcUTgQtBp1L+RwcZJpFEMox5Dzq+sQT0xE
3brLiPX+IOpe9eELcZwzsCTg2wDMCj48AkKg+WGS0d8TeU4vSiqJ9o9zCaU0yWnVI9Yepk9ohPVJ
nPlWK6KgWY/OFuthFreIkapqrLKqqtkbXdkW8QacO/MW/HLPp85C19SfZk/2Wwv5AVHZQGDMDtuB
hWhaj4mJ+jVAz6z0eSyQzkd/4XV/IVJ4h3cYlTkOc1uyy0Lb5rt5p2unEb/wOO2qyb8u7fRrF258
sZmc78BLX1KTsIoC26RHu+lnt6qSm0Y7wg48S5/90Jy+qMO0G2vDz4bxNu2Sfad3eyMzKGj05gdi
35mZvgNc1nHIRh8N/amL5uod4PzcHDUIjTxYKtQtHIBHNwK9d/CqNNoNyjcaf++traSW/qjUfpoV
QQpCtFyO/KSyfSDh7FqTekUXuRKJH3M9fTDTBLH/vMnTL5Zy3zifaWR7dlpOblz2matYhmd3+mYc
nADE5V5SlA+xcxvGiasnN8XUupkhHcEYvqWatW3BXZkl4xYA/K4eF+8rrd7ONrmzx3qr2e/7IttJ
swxsrGSrUGtXAGigc/ATYIvItXpTtIWX9IZLBuVgRDOguLaj/jk3wq0t526X1J49zbmXpCPenOQY
VVJgK9WTROMvWY79i3vdvX6Ya9oJKDRDMYHx6+gWp51mXSeAxkTL/cQGovKXJBa0y6x7ElMDRzHS
+xh55dS/SBK7L9C6olHbk5sZgwOKC7xxV5Wf/vtSZPMsibNxSQ5TNXSYzyK5b2vhQQqzv4COY9Gz
rYC+BWQbp7mVhTEXTjJmfc3clWe5sbnVQJHLSlkRWK3/qJT1L6Z9lsjtn1kMsz6OyGv+c1GzoaU/
u6jXdGG5OG4DK8CzzoWCxfXWU6c/kebd9QNab9MFwDwKJSoKcxdMMdM/Odpkb2zrZDvuaAKOPEAl
xpsIvatxvde3OWwhBRreddmr98xZNH9Po8cZQMkUWSuEb0cy98gkYXKyTAVt5GvaDlxdtCEDKQCI
1lzkMVRlJ6kDgzYrjp2tuBQgiQN43kPhtBE7d94JLyTxKRqSV2Gfsk551pf5NxWE0y9eSGQUzSq6
2E3w/by1ZDJoVZa0GHzIzcEnUQg2yikLJnnbITpxa7XfOwNB9rseXttehGaw2gIHPmNVtg0E3hc1
3dKayyqeiuoU0zHWJF0Crf3oWQdgEPqWcBZp7a23kMdXeCVncFCzBkpD6wP5/KHYgm582+3NY+EJ
o5O14G4piwvuAERm0QhPitOwjLxpvF52ewDWO4G+w4y5yBbW7HwpjgvukqiwJrS+0qBpvrdV4gIs
/LqxsQCA15SlAM5nSVENPKSmpUGhybdKNPl2X46eXCfP4VSDKn4kf4GLA5Lr39rB92RmmP2p9ATD
BqgYHGR1eMH7/Z2U6oLL7F+00JbZMKSiXJTRRg3hDYj3gPBjG0gNNel+GJ19RvqjEo3fLL2x4cS6
2pMndWvo1Z1qVDclAYbl9Q1eSwjrxvkzuHgP2FYgHQAAa4Be8dK2XGWqEIO1+8EClmhzN4Y3RDRQ
v3oRLWVyUZ9dSXSKOwqv+Tj6kYcS90PrthtcfLcirIU1L7oUxT0YuzDtctWewKhghDdKX5yokZOR
fp2jSXSi7LcudfW8lZzHlpKmqzoVyzoNO/nJ1vaHh+rWfDX3PeZxVEzVg2oggdH3IopkgWjehatj
Xql5CdEhbYO6GvbSWMgPZTlHrmWRatMb4x6gJLJAeVYfQ4vtPZ30IoipkrCQS/ASBNG+3veFm/i6
4VU+DbIPYJH0TeAfWt9Q45997fW63q7dwstok3MM/yPtupbk1nXtF6lKObwqtTpO9sz4ReWoTOX4
9XdxfM4emSM39/Vx+W2qGiIJgAAIrNUNldABbhooj+FoV5Zuj/kXq+HhvW+6n1VMy8Qx1lSYIFoA
SIw0gyJLnTK3kafbSMZcfIlpx2bhXU68ZTHmqNeNIlQDllXE+6qd91N1n6Er+/rebUZP681jDLAR
5xTtTiAXU3d42XbIDZKl0hHoxM+vRhNaGJxtgcfYtmmNSA40GXSFhsm2fWQKqZduxHWhqeFDnMm3
pHwu4/berLmoYNsn9y6KuZmavsaE3IjRDxrsDt/zFzra9OsRJftvs+TbIz53gmzzul8tktFMxaqs
Mg3HX4OH79Nqf/sSDMpmxL+qJOsfXvMw2d5Kswbn3eA1M5RfBlSO8DDMs3K6Vx8c27sY1ruUA/Lc
aYaV5/sBsOclui4wVDx4tOKWPmUdR96mM1uJY2IYpQulahJwA1fz8L0nITzKkPpaQpAB50ti62V/
U00ZhxByM5RZSWUURjQXqxkM2ESlynZMvjc8ruQtAZqI7AApn2h9SFnE2LISMMYCD3l5Qv5vitzx
3i3N0zTQ3ChITwClyph1OpIZb8zAkPlvsfL/0Qu/KQuU4ZplAErtQwifyyP4VWYEtf9NJn/J+jfI
y5vxgraSxThFYOFXYkZ5t9a9FZQ+hY+2sfkStJbF7CEQ2/pJXN7W9da3SIfUdEws/+IUs/k9/luw
GIoGACHkQxosmUVQ7QCJHEl1SgkLBwxNoG7kGiGcsfxAadhR+nqNVVtzOVfAVtK3lsqoe2spUoeT
pVBeq/7Mf4bxcodX3v7DKb6vk/GLDYZBE7mBRFFpPbnQ3boU/bEc3LwtfLK0L8JUHKKwuAetjFsJ
DQ9RZ+tqXa+YucvjXuwSAEUCx2kO93WyM+XM7RTe4+i2AoFgXjdQCTBkFmMQ3Q1T2FAFogXUNL6l
CiRd6Mg75gJor7zFqyRtuWfwlhioIqkYMGXrYrVeoRDaQYHUXYIWMSDIOk3QYuim8NMMWBc8CO/t
kzQ1GdYvK6IhMw46jwzQk6u/3XC0e/3f3HCbTnMlilFTA6wBSx7XAOOV7mZB9CJt8v/GElYiGL0E
JE2YoNeRehcgIsD+0HQnoBwAEL1vmYsujx/XBW4h0oAB5n37GEU0BKCkxQOCynpBsWM/fQ+/0MoA
ACAybwgar1owc53amOW3S9ktzafJq/3Y45HN/eEYAdRrqECDENkaGhB6EjKbOMZfLjx3KZ/JvwPP
37Q98x9RbM1MA7rZkFDQclJWtjEcInQNdNP++sbyhDBqORpx3fUUDS7U/ZagmUxwo5k3abSVL2sA
1TTRRigCSJm5HySlFpMpQbFMEAZU+ku3UHs71oVjHr/UxY1ufqvib9fXtVkq0AAxT+EPkG2xFM6C
OJJ46aGh6b7bL/Whxu1AgVJDZOouMBBSjyNw83JYCWQuXKsByJ+SIRaizfvd4/CdQi+a32dfQv7s
xh6vjLRZEFyvkN3VbDDzjvIs0haFfjcE1jkOUgxR1bzUZ9NZrpZGg89VxmqJJLIWCtOzwswEXwmA
SLrdX0JmKuuVMUWBfujDXgmh+b/e06JDM+M9TXLUk7CPO86t/gaBzkbqK2kses3QKkpTUkSZuoye
a9L4Wh0fFgVjvbXolwnewBblniK5DhLuXSUOlE4lGPrLj5YsuaUifpe66dh3g5uogxNPSW+DBGxG
O12Y4OlJm+0ZfYMjqWwhl1yMSduRIHhtGrnyrHpFHt4vY+JrRX87LZMTiZlXCsTR+/FQ5r0tNsUj
3qtsIY48YLA6E9hFK7m5W4rOttLsVpnA4Km0YWHXubgnev0YCe1LmpJDXk83QIi4aN3y0mmNLeX1
J7nO3TadXMB4BIuRHxQiu0KZO0pj7vJa9tRZ2o9q7uvSfSq1frhUr7Gs23oig2YlpoATj1IS20O8
3E9ER21NOqh1+9lQhSe1N2oXDtMTw2rHsa3NwNkyoYIqvkxiMXiEEMkB0KHW6eH/cnnqwL+y0D0N
4nedcYhNbxTLkErJrhPFY12Njwg+bznL2XK6axnMBZ1Po4GcBjnHf+LI3EUlQT9NDnQc+bWIiJkX
ScpbQYEO/DjQfuk6douxqdwYRC0uILMn/WOua24xEU8vQz8aVJek3V5YqvsmT2+yPLsdFtmLZPks
l9JLairPGBd+rLrEj/L6MgDoEL9xXNLkYIh4gR5m32hhDAuPqeYjLbmkG6aCtz5JRO0D0D2/+x0A
zKkWOH1nPz0BfsMm/hCkgNBNXfQ5e8KTbs+uDCT5yFefrf3yyjmlD4UXKh0dWYh/TfqfnuLK6xWl
KjV5qc5+2dh0WhXg/3fKsX4CIBkiHcmpb4EOlnDp5z4Wmhi5zEWiAk0nTxfIFXe9J3rEr0Tk1nht
6TwJLBvDrrwRAPQ9cNb7QUEYscx10mb6kMutMvtT9xCbr1IqO5wN5UlgrpGyTRIxG7Gw1LJFZwGS
FqbcoffReXCsO90HmBYnzP8YNtJF4cVMNhF74CwZa+4xw9QqmgYNje3Zmdw2SBPb3MneEpDnzise
0wfTBc+N5dF+KPTqetUOODp/s/DVVzD2nsVKhrgIX6HuZi92tGMGGEUHU6WXN9IUF61yXEy2D+EI
s3L695X2qtEYzVNszD4trMuTPetoDk6cpMDkPZhpPifExg1yfaEf/BojkyrASiYgkws5y/TZj4xj
VWS72fpMtJmjRtTof7uuGSGMWYLFMFPQIQquoJ15UAJzP/rWgQ/S9zEnZeQwZggoWVSM0HGKDVQP
5Ba3sqPeTs70E6AfQJTMvl7fu48BK5VnGdBUEIlDYRlVrXOz6tNEgtkDoCwKlKALMkf+NruFS839
urTNk1oJYzQSVOliuPQQNuXNgVSTTeJmp5ec53gMX2wd1koOo4UGflpqZnn2Nb0XXbOOz3ohC6Da
Cy/ThI5rwGyDOs4AAOLS93NQdiiNNpYfLeNwqhJlb+Xal1q3FLsVYsDlZggJi/YTXlBFxyTNvm6m
yxi2z2OETgYxSYIFwODuJM8gRU7Kg1bV2q6rjO962fmYlPoSk+FoKakHaCk7mcgRjUGHaVheQRt/
UTXxPhGUzhuS+JTG8dOUlvd5XZ2FOvWFJn5Ws/A+yWeEeW3l5EbR2/0gYzKFzOElWuLktdTDpzRO
Bre3kvC09Lr1aZrpKuWooZzJwk2oNRet6hCkqxgVCwXtBJaAB71ECbpM+8iW6v61GMY9CbObVst9
xMEe2LLcXAR5jyK86HHptlKHfUuBVbeQEaN84w2uSMU2J3l0CoHUGCzUHXXUXS1abjKz3UVDptvE
FEDwK5pejIESDOPej4XkWP3yvKjdPQ4/aBLVVqq6shUxJDYAmcAU1LtZa5zRWuSl9StCzCBqn8RB
f4ko+E1Z4vT6HanE5z5RdklvLq4Q5ZE3CfmzEWaDXcW5CvpB6QL8z4s8zJfJ6M4jCW+j1rhT6n4n
ghy8NSOvyasj2r5ds8XFoI57GYFzX9cORnrtwup3UZ4+0u0Bxw22Gyx/IQBQ1YdGAtvVgsja3BFQ
tZK4tA3M4kiRdJLQ6VYCzVrPT3GG5jRVdNTc2tezrvuqviB16dsgQa+oOC8AVL2JwW84zM2+Qrue
pI+pExdFoIf6DxEhetZFXxtFPohhiiNactMmVucPUeborXqqhemmiSu3xkNwp9beSIDXMRYNUJdE
PAzpk1csylMyJwH+aleJ9by05LaLm0MYSkd5gRsbugeiLaO9yAg1BjkNjLywY7l7UPXaLjRQIVSx
kxqGXWk/i1FPnHKJ7Khvv7Ti6ISDaQ9N5BVG60sR3EdV+cSITKfTzJuiRuzSVb4UDvsI+eEy3etz
ehCH8NhIzbGZi4M5gSIPfQj7Sq5GlzTRc6rrd5o1+hgzczHa8k1Eq5wigkZoCsFfHN+k4M6MLMul
L0VC90VGx98gFV7Vqyct1GIPI+X7UDsQUXOTXmrdOhESD8yMbrq0X1Og988G1NM0itGeDPLJGKXK
bQGDb6u64ifqcmiS3lXJYJuC7NSdbhsogJDhi9aQrxmxvvaLgdmeRUVr4HJIWnKDeVdPXsAunQrD
jTJYx8JQIl8Pp5+NboZumy2GI5kyoA90dZ/m1c9aa196QW3sSRidvM6BSy75c9Eeo66G6vWmcKul
taNHY+xU2NcRXaToW1XGvSiS2mtBLNjpdeiXRAYVxnDXah2GIIT8tFitl1dI8dpJkZwEY2y7NlUP
daygnzFvfa20PoN/8SWVk+ZIanCaKUW/2CgXDra2DIEJ7pMyQYFVzabKnsfkZhAqJ22ib1UoBMuQ
7NRR/I6B3r2RdD9LDVmcKigg9lQyGzhxp6YYiddaKGl24y2QBk6G3ImODJaTrim9bqyCJLFOABp/
mHVynydEtNFK5RaG9TXM5ddR1u/EvP0yiJ3gzz1NP6152etdeh+rqVv1xkUcBD+breUGPJILCjna
d6Mmt0ZRejISBBL1vimodyo9YVkBEV6k6Zmt9RNqP8IPMwQfdr0AWq/Up5DzGLUZr6/uGib6EKUM
SK0RwssF8zylUMNrtmh5TN155oHmf3htw10N8EVUqjVas2br1WECYkvMes++APQacF4rExTjUGvJ
celAo4SmnuvX9VbkvJLHEuQYS6xoi4Cl6VnnDgrakxTOVa1ylsQOvExiMudiDxFRGwMEMbE7+QGs
TDZQSu6aMjsWaBrKYsNdShF0tOOxAup4jopk2MifLStG97ZkwjPL8Mymslvyr00722ECsLSBPFtq
/yUb8ld1MB505NaVntgjXHU+m24WfS5L4dCTu0g3PE3O/bDPbcAy7uOU3FaNYmLy8SWLsoNoXMKl
teMmeuoT+XsxxXgrkA+yoO66WPOvb/nHNo3fz1hjQ6Q8ExqD4IxpPU9BZ4qAMXbU1AE57I+u5IkB
HnF74M3xCntbAe76sJmYSVLkrO4iGuBOSQDORXgEsxntWp3RK1ahNjOUpyyMfg7hyCNi+ljeflu0
KiHrBdsTSJ9+j+DRLCaaiUy1wCpGB1BagR7l+yK0/L4Mfyq5kSGRUHJbN+vZHwQT9HFdz+2Q2d6B
969gEkUzrBGcZciXRqdzu1P1OH9Z9sRPXYns9X3lUYwhKfNgeJkv7AVO0rhpbGgifZvV01ED+n0P
2gpYtQtgkH3UJBC1Bbo5/405rySwqYU+6ir88OzPuAMdgRQnstQ/r+svbxXMSRKi5z1oJ1B+lvXD
VIy4wx6vS9gsz+DJU8ftIkmyxZbK+rRSlFYL4XBvajS+dLtytkcvfdWOIJPbiTeLo/ZO+FBatnXO
L8unwu+D65+wmTStP4ExUmHJSJGU+IQ5/9mhs3+W93X7rOlfu/i1AAJDGrYeMToE0vtWv/sr4XiU
EmUNmdtbBrlKd2dSNKE0mhCOR2jaozoE8BCndg+w/DPPK/xhqe/S6IGvpOVIqNOhgzRqFLQDqT4P
yBCLfRrMR14L4EdcXOoIUGnVKJeiKbLFL9KEXa3U2NjwLDuxk/vZj4bs2+Fs3GsX1R680M695mle
7odpV6Sc9HRTeYFdjQosRgpUFvRxNCLFHEWstcCISDTdwQlxTPAPC3wXwWynNYUtKHSxwMY1bije
BCVBpGx64JxzIy96MpxybwZo/OfpLPXfbAEDA8D/LI7xL5WmEDVNIVmtoDeL29r5QwjU6BkT6m7j
JFwO3c1Sxloi42+WppaTyqKqo1auNqVB3DS3C3Al8Y67ky1l383KLSjxkNQpvSuI5HssYmSmqbiw
SZtRxmrtjFeqqiHUNWqv8R7AQhhFFJz2taSMJrYSupbXec1FD9TWEUY7vOgtJ0T8w6mbJsor6CFG
PPi7EbV5q2RiGS9+7WUXBDmSS3DY6uvgaHcUtRv0qgHx5KPg8lR6q+Jiqe+SmVu9tbrRbJGS+9Ii
ubGI95pZ7I5WSEKeZvMkMZpdx5h4w5z04iNHRZ+Kjt4YtHtmBxSQ7REtFbDX2I6frjvDbYt9Xx6j
1MjyNaHH3KIvC+3dNGm3RTdyeoW375vVFjJq3AlaK8tVsmBZUWAAn3/x41tqP6mfnIsnwRn9qHCq
CxpOz+Ss83Rn227fl8jorqbHMQkFnOB8aPa6M/4YUPBATDh5IEsVUaSTeWA/2z5/tWI2EDLGFPQT
2NXmJTw3CIEET96Tn9aOeInPa1GReQukYdnqhlG7BE3sGRTHeBhczc/97qvlSHc/2h/ha4Ly+Hhq
7qwDwIDw5iEE6V74PnFexugWfnCNeJ56a/CH42dqoGKXa0ZI1zvIxBGX/tjkx1AobdNA8ZXnDDZV
diWM8QWGOM3J0GG55TJ6+nzMkTJeN4rtHGIlgjH6sSvjqaEiqMZO8YmAIyA6U9TR7FU6K7U9gIwb
Hr898jAYN53ASjLjBBY0brUlOiB8wGaizNHSqiVo2tWq57kbeibXzoyxfDRvauGkQBKysP18Lp0M
dmgdhjN4IDiyNm+P1aIYB5CRXjE7up2g5c7sZEF/j17eG5kayGl1kmKjQrELXNnXT/Et4L+2Qsbw
hTySsoWuUAn7JxIOX0gqXYBA7hvl8JjLqGdmy0Mm9hdStz87ZT5oYfqc4LEfJG+VJ+mWW6eogFvZ
QZmRIqulJw3mfVwnr0Os3IWV6qNBFaRHJXm9/uW8/WLcR1LpeQtyt8UvxH03DK6Syru2bt0IIXkF
cHi04TjXJX5szKRx4+qIGB9iZD2RBhkiNQmPplFQHoonLSh29bc3IJxgAP48F6RqM18EqIqq4uFe
E9mxv8ZqJIMsuBiIOrwmgroPDQUjxR2GveUyICATdvsG3KToVOAsl2rcR9X4RzLb5b10QtUpabrg
hVrfYXR4cMdPCkY5MhC0zfBbAGYL8gM/pNv21e9LfkvkV77aFMdijIoczisad8qcLrbaicGUqoM/
6ngFscGHVvqLCGC6URLtpc9wTenNvu+BUNTjaaRQ9xG0UUulQxz3sjfrQPXS9EtbaSfd7IImi1O3
7EST5xM/UJhQDcEzF3h2gSyHjuvfbxkJ2ONJF+KwiiWw+snT+uPU6L4k4p0rQp2X5MANmb1Ql16u
H9amv18JZqxhDqsys2IaPnSYHBYxCKdxX3o3r9CVDEb9a6vtGzmGPujnal/5yzF0a9e4Q4OgQzvA
Su/6krYj+3d5JgNDOkUqbBr1bZ82QyIUQlJY0JjatXa5J6Tc2cXNa2Ulj7mgC23ELI8B836rBKH7
CC53GAPOqjbteSWFuZmnVkisvMCqZjTTKT69NRPMT+hOBT6/H00gP9A5CjEIoceCbV64rR9UwAez
Xn0Ac2/ro6JrdQ1VofRp1e18jrwBcF4gtniUAx4d1HaUt5LG3NValcz1YNDlIrBEFeGYnEb3CwYq
vNzh9bBvOqyVLOa27iq5TFQBCmqG8n6yJDzWnMQWvEXGwonleIfIXNaGnI2a3FHXSAdgzskO1Wtf
PHI7cjdjxtWKGH8iVkkiiRnOCiTATnJPUIfBRN1r5ek35AtNqAU3Rj2m5mQjH5kz3vyYrtBpDgle
i9lJs06tYSGEri8K0pfEcEZQkZw1VCdVXyY2tvYBzh8NJWphg5WEF5Vs6+i7fGZ/laJIJH0oFtSD
REfzhW+VX/7QU1u7zDdwbtoODAtgaiOH6CFEJdfuA7LjtRF87EFlNoHZfGvOiaSgY87PT+YhOzTH
7ATeCidxeUXZPxjJ+3IZ7z1EQyJGdLmN+9aM5YeudD/6FLCg5/NzbPu5d2mMH8/LSVPkDofbesWF
vE50StPCkCZtwdKc8gEvSvymjO3qBMrO/1Ep9pknz6OUEBWOAEXh3Ilvx9Yu7okb+2gWOqefUAuT
fdkdnrrP/BiKd5TsA1BcFWkY1RBOfV4SZHfJTtspXnYTetfd+7bBvq+S8e7mEilySN1dP39Wu5vE
elHMx8Ykbjc8XpfEUxqN8eMSxgbSjNpo9zK5gt2iIzv6Qac146Mc/F0xenV8rB+XCzPJQ8Rk80EC
yv4UdLgzrF1jZygO8Ox/25G/7yLjfuYly+ZshrDCuCydsW9KYydjSjOWeK302478XRLraEYTozIS
LE88JIEUNIG2k12Rfw1ur8gyaMu+Bu435rDmQjbQIIgVxYldfur23YNyjEa8JEQnPMqroC4dM0c8
Gq/cyg5PMnNwyaKjDE4PjvabE3c5CpcEGCjechhPhd8cMvQNRp/0e452bjuZ9wUzRzjJGWD3B4il
AIpUO3GBNLFNQ0YRdr4ARC+zyZlXidyqo5kyZh3xwGcaqsyin1dLioQd9BYIr5C0uOO9/NklIPoU
gSRFLWSHx1RAjDjJi/ZUcZ83t4wS4jHthdo+Hp/YbK2a5E6pZdTR1MweHf1gHWN/sJMe4ZXsJj73
4WSjQLGWx+ZohRBJVmRAXnsg+/GSHJZ79K84lOaTK2tDk36TxcTHo4z2/0XF1prndADW1i6xQNld
nnUXZGF4B9uNha+XdocJM55DeCMlYYLW32QzfrVeEmpYkD346IbqHulQJE0FWgCb3mMUE4EQ9/7n
7S1js4BNweQ23dvO13emgGIzGmuPxd4SvG7HfZSidnhthYydTmUpzdICafJZx8ixo4N0pkAFFi0y
xAZ19PlfaM9GmPXbrjJGKkyynmHCGUXR5kCplOXWjjzLa5YznfqKwc/F8Qo0kLm2SMbdikDxapoQ
Ake0JLvhTnqkc/iip3p0KjJzovBtThFgxhgk5wnfSM5/Wy0Tz0kKqlYdrXH3sBXttATSRTlgX/mW
srmvGJczMNyK6Q22DGAtqiIQGIsPgM3hRDEpE2c6mDeLR8NHrmFuqs5KHBM+CklUKaSk2Qj6v2fH
fEvPYx8E7qEnviwe5gjh5K8f5aYzWMlkgki5tUCioUImJlvtsVQPqfWg65EvK9yyG2c32TpAa9Zm
3hLsJkIPBdlAu+uC/mUsMSFRwKfyQriNm8uUFVUEPysmetBZ/3sNxwgLklsaVgbYlMqpBP2lGcQv
saJw3ly2T+1dDmMLmNLVCLCZ4F7C/naY0sOcfLl+Rtu30WopjMZHqS4ArxRLGTAWuDd8AMq9FhIC
fdUXA7Qlc7LirQIpts5QKXgtZp3ZKGfozWZZUlz6gKpvPwkAuMH1YOHNuVad4rH5FL05at6dv72R
71IZzzkUFFG0hNQJ5d9au+SG6HI2krr6D35rtTBGJ2Kh15MOtNbUb00gBYtSJzuYLtoPtZ3oJrkj
/v95MgHIv95LRj3iWNcWs8GqYjlvjugDOVvR8KiS5LZJlfR8fYG8LWQUpZ7njkQJzY+swMLIiBb+
RVfhb8thfBRZ+jTXshLLkXQ7HZv7xDiWyoNQFqekr33h5/UFbRvxu04w7mkZ9DHp0F3um0USjJEv
LtmOzJxd245K3tXiLRhdFarzto4KyYQUmj0k+ZHStUqfRb+R9sSLfNNBm6CkOdeXxrMydtq+WEhr
GtTKKOBshZIQwNAkXJ6APHJFd3rKz9po84xs67kPg8YqJn1MJDEam24KJkmFHHArvhXQwDr8JOde
5+qHX/XDrN5TgIGKdq1xL+7NQGwlmjFwxAttTEaIphe3clqO0kW3JYeGRNxlbirOShZj6eiKTocs
eiuOjPLBF8HyUzjfmgJODGQHamz/bdKwksmYelTWSa3NUCO4acOeXOv4FtzWKHSbQeZzq4qb1r6S
x1h7EklRmjdYI0UaXQC4Zkb72E8c0dyH9tvQoZsO++taS3/zgwddyWTsXxHKMiQaZBaK4YXgLG3S
F4wgt61kN2PiXRe2fYi0swsqa2BS+fcrXA5nOLOSlkbS7NioAfCX9iKPEWf7dgVS3n+lMDlJEo9K
02SQEp/M3btaNrYe8LMR3pKYZEQqhlqJRPhPC33JPV5Zcwz9ybwLfFsz3pfEWFqeYlC2197qroNL
YswSpn6B1pp+PPbwLc0B7xLcAeiNGgyO6V0oY3LxYMZWUYK8sUgPho3XsU/6E82dx13q664KXAMM
hRDgiaBYwTUG3ooZ2wu1ocxVDfuKt+3CGbPx6zSavP7zTd1/XyBjb5WOWaJYpoXkeDdOk10mkn1d
4bm6yJjXUkiS0AkQIQRknwGl2/CUHa1zgDScCyrK00Xmch3Euq7nEcIwjPEtG1HAaobEi8rp4fqq
OHJY8ILZKEEmUoDKMyybhzkByECnRW4EVqTrcjZ1AKB+aAnHcCXAdX93F3XYL5I2QwcW7ZOo3uvN
8/Xfpzr0wfe9/z4LdpKLoQXOP/r7NbJA5XkG6oC4oHTa7q4L2noyNeWVJMbxASwJ9SflzSXR7stU
2OVoq4pOtD+hNXb8KJWzdRbjA0cM+5ddjqVlGErLx1NmcmIs3t4xfs+IrKRRBziHacrQhyb3ZzL1
l2asazs2Et4L4rYdYeaFgqUByIJFc+nRwdktTYtUGs/4TpiIOubexFMGyF67TjDWqBQ/U7VxMTu5
F5Rk30f6xZR4oPvUWj8qzPtXMNZslH1iSVUDxY+1Y5iPhzh18l7f19hoEmv22Guc63nTBxvoG0X3
AqrTFuOiFhH93uOAn5d3zR7tlDuU9Hz+4PGmRa/EMAsr0B6bixXEjMuTnuwy5TaPOMa8LQKAkho6
SIAmzZhAGVq9kZtwGh3mv3Jg6sf9CSisHIfLk8LofdLGYCydoJZiXTqT+tT0vZPH3B5Juu0fFAGM
M/9dDKP9gC3AjDmhYu66Ewjxun1yzLzQxY3sYlIlv8TBvC98gQvUsGnXK8H07+vMxjJaZSQ4KAnT
OWj6cDL9r84J4BNA/QbMCIvZ0Y96o2UKLK2Lj+n8bc7uq/71ujvcam5DHeIfGewF0oWLHpkZ7Ig+
+2X3GSDmLhjWuqCEHC22+CV3w72KFhYtP1RfNMPVnOYHuRsJukCP3BI2VYmPZ/n+MYxiShJJ8A8f
QwsI6Mw+CPf4Hle4k13gMnBZXejPXRPHaOi0DHEx0rVjqM4dL8SnNk0uEUoVPFKcbWN4XxmjpZWc
jj2ZYXKLBkZU83MBmiTAuf+Vyb1LYVQSJDhNF3VQmHa4D9VLgrpjTO6va8x2lrvSGLrUld6HaBtD
Bwn1HniJF4FnoRyzzA73loPubze+YIwBytF/lXhTkNs3z0oyE4iCravHozzOS7nBtDB1wgXi3iJ2
/xok4TfTYBx+WIlFmsvwLEr1MmUYSFBPUmY417fzLdG6poSMv5+mDvPfA7Yz7x35UFySQP2iBNMz
XlCAQQ+wDtc8xgEIc34qTunzm2q33di7zjCRXZ5FaMQ2IJ/kpxEaafYxZ4m8c2PJss0JLd2KAbUU
0eC0uMUh9TOHtlPNj397f/6zHraHHDQJFEoDpxaOhd0UQAyIe18bhv/N1FTGd5jEiiSBuqq52IXT
2QpvTZ0T13F8BkuEnYldE8chTiYLL9ZA59IPesTx/9yzYVyGWZnzvJRYh4lgZq8chyNG8x+ix/ge
ueyOW6eifu6KtrMvB7WihilwEOiMQYvRLkwAZWeAdezSS73X/kVhjKPdKusyciCRm1S70ZNtp6Jg
a/PLdQPernCaCAkxCA4KRzYu7MvFyqsI2k2xaIfH/o5WpqI9gClwWUo/xsDk2JO8GfCvJDIuQ5UH
vUgsSKR3tvhpeACnZFPu66fQBTDHAUxFE9pNlT3BhtJnwp8/MWCwq2/4zmM7mzI11Dp1OgjKzgmW
GWgJBrOniwfOACYFeyBWoBpioHUo9ZIbXpPNpk2s5DHnqapybk5IRn0tnvwwvc2zhzQqOYb3hyM1
KeKcJQIWmpHSk7ourBQb3Lno5AE9DnpPKduJsBvOo216/TPvJX0zuQC+9X8lMneNDlhoGaACWJfZ
+hXRXGsc7VIkTiOlTg2kiggYTqIScHSXeqkP5rgSy2iS0YZqVwsQm+7JY78rd2hhP2gHWuKMPW7D
y6YxWrIqaxpmez6gcclDIVUauibRVSf5MbaVIps94N0Xk3eRk90It/zhDZ5Mxk8Ly9wlCpmogk50
2NIxR6d5jt0c803CM4WSA6a4fuo8xemcRsU4ThU51isghybCsdvtV4nV+qlzXEVOegk4u1wYqd2K
Drml7QtKkIJ5ablQAu8S0MM2mkWvn/HWqIAJQKl/dp3x8EnRWcvYQmoJ0j3Ryzwg/civk60890Bg
8IsfVLMnLz2O8BVuf9TQGQ80yaPgX/+QbatafQgTOM5GF3eLieOnUOsy2hmmr9ql8SavsQsApNZf
ucClvMNn7NiUMOOViVg6hUgF2NKNEUyB+Thgs00/BFFc8Fcze79tN2PJRqo3xOghk3Z16Z/Gc7aj
oc5waW8sbhfgH/ZUM1HQAscbIIl/V6naUONiHnG/6bIKrI7ab+fRVkh4Mwq9ZscpSsRl8kpAqOZK
yeIaYgfaO2veDap+ESaJF01sXu/WP5/D0jZJc2eOQgZ/Ep/oPMLSwciRih9ocQ0PX/yHoe0TfhfI
ZIxN3VlmRdef5sNpmaqj1kj31/WWJ4LxIGRCBm6FNA0IBSctAZsl8TpFtq/R1b4xngG/nEwNjSbj
E20ykuS3fVPOFK9YlP/Fvm3n/aCCpu2Hkok5nN8VZxxHM5KL7pcxUkzNwile9g34FV8mzG2pHsVw
6I0d7XjuHC07Rm723LiRbzxe315qgx+uoNWHMFfQEM4WcHPxIUXbAdfEOCpA1tWs2q8Vk9NOwhPF
GItu5SOxCIKHIp/tPm7tIbmfBs2b8KxxfVF/cPX/bC+b8oDp3szzBaJyQEW9zebEuUMbuAb7Pw1c
/+odmJ7alc1kkx8MOLVT10CPsgb9h4JiZbYSxbldFflFCQHkCnjZ6yvl7CmbB0XwdSEyLKSP1Z08
F7YGNDA0sLkZt1yzGfq9KwqbDi2FgtLDBN8yZa+G8hIiiUx5j0Q8GdQXrG5otY3CadQgA1SChdt3
ygMwMmanqwZOae8PFv+uIMxlqM/w2u1bFV25B+SvkxzpM0Sd30+Oac+AEPm71Gu1f8xlWAzp1Jop
rt9fPqaFTPjmXz4GasH3zTzVYFxMG46SLEuwbEWf3Hlo3BGzfQKoWjWl8K9rIe/cGCeidIWJTmqs
rVBfQg10tzoaP8bsf5TC+A9Fi8B/ocG6VMz3jAqQbb4QeeAY1KZmKBibVhQV8MOGyGhGnaZCVsxU
B6laBDlBBKEm/0fade1IjiPbLxIgibKvsunKdpnufhGqnbz3+vp7mHO3S8XUJnt6scBgMTXIEMmI
YDDMOQ6ddYlmO3FNR055Dx56v7B+Yy2T0Y1anLp0pPc2EGprm8LjCrae+Rkm1Yk9+fMOQHbXT2wz
clmLZLRDbwewMdNHLG3mTQY088YuhVNogamFZt4GU7O8LtCtm3wtktESWRTKIh8hchBfDfCozD+v
r4n3+4x+tBniW7GDwpem6NVC4U0ar/uAc1BsM7uUC0NXaViC1NmtaxzK0MowINRZKobOvOVvO6BX
u3YxajzOelxQn0jHBcJjfNCc6TBSch90lP9Vc9FaGhNtlaQUw1bGHqrjIB27TvLDIngQetOLa/Nz
2eUHEPAAyBNNMWOumZaeVIInykpqC3p7s4TABstC3qwfFXrFPM4mu7oWWgPArd2Ej9K1vRkkn8kU
+F0+Onq9M82vUZY6YLOQrLoQXSJ8F7vddb3ams0y1pvCXEulkAmNbOAIaOsCQAaPxokcguMf9Hbx
9ItxPuo8gHwhpirsDg4Fj5lMXEuLL2L8Jhw98Gdz3N1m/hukzoBBUMDCIOr0i1Z7G6UkSyLqumcf
1RFHeiq+ywfFzgq7xgBDagPz1ad3YmjXus/vnNuCCAd+GREVNDOfy64f5YezFizZOFPXR7zKq2+W
CF33gLzCHJCGZA+g5qFTsTVjBypKUC+7/JmczaLK6itYuy6WpJYWFV9BUyOUci9/Tv0YmNMxXo90
5lADeM9rdMPLJW674ffls9YtCyQwIwLBg2f4k6OeajRoxjYain4kSIYUdsY58M2MM0WNQ/cAHuCg
YPq44Yq5gOo6gkQTyjze1sAl1050Imfw+Qq9FRishTEuX8z7SJoaEUFP8FWJvoemBUjq/3VFjN8n
vQFK3/y8IuWQHunUBG2+BJavz+9y+y8n9nv/2F7/GojJokpPLHwT7uJj+3N4bb4lv4oXxSsOaWQB
alb9wXFAmw4QE2MmAVazSAzGLSSLNLYaLV9mGHYeBNvYkxuaDkXvJdi5hsS5Lm/z1FbimHAEdXVR
miP6jKmTL6iz2E0t7cT55boU+isXXn0lhVHEqIw6rRYhJZS1vdLMbt+7HVgax8/X5fBWw+hgnANX
Oy2xedVCnHjxg2VCy/OX60LOhnptNYwSLiRshUylR2Ra2kHfhS7yihUSe90fhPZ0ay6EKQAJBSy3
buhsp3MjZHE/i3DaRlradQyk8tHPxXHfN3ck4IVt2xHxShpz/XWCXgOP4X94uWzb2Eoio+/jUhVS
RCO5QO9dqX+Il9ySyFssEkevPjWFp4+vwbgr8cwYI8POKkxyfOIc6KbarL6BMQJRQvtHiVYrmkKg
2AaCRUcqcCUMVpT/eSs572gZq5giQNbXKh70fZfqzmSI34Gm/SgP5mzh8eMFg7y/vtDtdRJTUyUd
/7voRK4X9P4FCG6itraK3s0nRB0qJ3DmCWHCymGup7ijrTRx8qnT3KF8lYh3fR1bxC1gGXlfCBPJ
iHmnD2AkGCEj3CORsEubYicliTdkz5LQ2l087zRokFjtRRPwMONBDu8CwCALlewUQ8W5lraXDDgd
CUyjqsK2bM51AKRopZg8Qfku1IPVkcLpeT6UepVLR/BbCNu3qehdghYpZLvzedfnaPlQSgzy1uJL
L2OkSWsf5oHc9cTkZPJ4Ypm0ry7lhQCEIAJ+Lg2jw7d4/1ui0CE4+6kAgjrt3wLjy/Xj5Wwn28aZ
1HELZjysVG7EyAI0agXoSmWaNeu6nG37e99RRosUwOrqiwo5YR5aPZ46yWkqnqreEwDQeV3Uf3Gs
77IYx7pIsZaNIxyrckPTzq2+SgnJf5J2plfdNXWhm7wK9muZDAMgpxBodzdRGezU5jlR7kXppm99
0eQFZrwjYzwohsfmOjYTyph6VDAM2WqhZca8x6HIWRPjMAdSdDlmDxDP6oNroNNbmBVbnEJrCl7r
Ob0Rg+clUZxO6zlR0vazUFWQKjoHZucc/2o3A1MZijAAU4N46PbjTbf7D7QFL3e4uZErQcxGdkMP
fLWhED3TvNFTydHHZ7Hg0Y/zhDD7KAnzEjUDKrWlFt8JobIDZ5llCn9z24AXGRAToDu5AK028wUl
aGWBGc+TPU5vS5w6RHm4blibS9FAO4n3jQJeaeq+VgeTKUZVS0EoIjzCoAtQ4Orw61D+XdbuXQzb
uxmhIpgVNEL4/6xd7RuOFnj/ZO2M3R9k7ehBX9jvSiLjd4eEGLNs4ozanlh9+gOEOq6UoICc8Gx3
+5kIimckBkCJpLFtNW3UdLNAfROFFlBa7z/QAmrrdT4/D7H9Al/JY6J0qTTIokrLSCF/3sDcothS
ZEkW2F7QpUB7FEC+BsiBDhysVujxuuq3N/Z9tYzGgMq51s3z7bKITtvct7Vok+5R4xKeb3rg38vU
RerNVqo5xPMYdD1ej0kd5VYetU9pPB96Y/5WjZhPyCNB9lR54bX2bqd5VnIZzUmkeZraIJywveZ3
wQJxr/hrfgGEZ4mo5CbyKrfLrADkRah3OjPwVuzha+ETjvVvv5KAPYKXCyriF7jm/QCakEmhWlWD
WWA1RZjt/m7yA3ANv4UxblNY8kIMBiQfhiS3myqzhYGXuKfbdmGQKxGM0wQxTTRkCo7z3899bjq1
lSjGQIpBjTIcIxJ1xY+y+FS1utXypnO2ZQDxGKgCOB8W+F0k4oxQlRBPmH7mcgtG1fgQTAAEuu6f
aVxzuWvvYpi4J6/0KVhqmkIRtB3CdifWXq5L2LRn/V0CXejKzLQCQ4KpgqNX48xp9B68UYpl1iK6
jXgqwFsMo2USeLErEMQQ1ItosxrKAc4S2OC9Mc1j7UxuAUxzBUMe1xe4GaaCnRNk7RLFa2bsuavH
AgM4MKRQB7uQqXZ7qS4Uu8mTH6NWOuFScoLVTdgispLIPOHGpJqrXKknz2w1DAiKWWabQvQ6lA0m
yiWTvgNEH++CY6pMTqDJttgBPUXrP0eYKexK4Ygs1tc4FA/E7NwAVLwpZdIhlcDZmc3zoAPgGpj8
kBphTFLt6k5EAQ916rm15iT1NKJzKEo2tWslgjFFTY1mUFjhGhYb6VfWBj6JDbsu28Y2NdG9ftDb
+w72boygiOcY8KMqh0UtBEFEaGp6dksQqYF4KwLtehdZyXfhW+lrDh18nW4r3SbP5K2pTjzkn023
sPoExl4xcx+mWSZD2dLIBo6+MwPGtuu6u+tL3bwbV2IYo00zQQyzCWJqU/QbVHU6owHrM4AUjfJR
kHUfwPYcrd5UlpVIxngBmBHKBUCN8HiIrDw81AbhqON2WgJoBCIy7iYalBlLVTK0HMoazm9EF2nh
6t4Y2suxs4CzG1vxU/SGwMaRFArr/leLe5fMWKwhNnLTJ5Ac1YoHb+HU+efrJ7YdJa4WRz4qZ2xI
qdlMEPEfANxg3+wmoO5lbuGXnKfe9mG9r4dRwwrTWEkuQD9kNDOILTKDjbnjLGhLByk2MtjiTfDK
sE8HvCZ7dBnAeyho3+vt6tQFlma3N8E9CGtBtu1oqMgDfy+yMIPFr79uWdpKPPukyIVUIFMM8ci/
W3pAXDFJXK1rOUpJw1n2AgbHlYr+F0LwfmV85NQrahX22EkCwkqiFVY1JMci/Rw3GL4yDloDBnYt
5+ztltc0RR0kf/BkJt5lH3UlA39DVQrQlUmeHF0BLFoe7aq0+CSCX51zjFS1LxZoYBoASHfIkbML
BK3pNEeGAVXx6Sxbay/f9OfFftN247HlqOVmHsBcCaM6tQo2wOsttxjWRYEhGrwqQ800k3djq3iY
LLT1DlPHXeIuyY+qeOMsk27ZxTJxhJh8kDVDY7c0N0wAQ7YCrR6OLiiyPTCZ/oOyAnT5O6Duco5w
M2NlrgQyJthXuWmMIwTSYYv+LQQMCMIdjPEvrvpCIbY5C9xI7kBPQWwrS6C5wiZ+3NpZSNImELLJ
6ySwNyrEMYfO1aXMbcPYldLwNGihXaSmryLfeV32ho2YooQrVxFxa6vnrVidahWFiaIUMEXZD/zK
C/aSj15CPqrephxAUYHzXlOBn8+YRV+i9bSugtGbvk+OYiOPJNn5Lf7PzwiYt4J+rr2LokMrfeaP
ntefrm14PFglpEuajF5U1lRkFa8K/IkgWdKCjKkLnmWlcAQy3pSCQbwEaVDjlII0WN1l8/SKd92X
qkj2zdi5cY0nevItqtLYTor0U59Mezk0bb1F2VxvLKVRY0vMa7sJYoR7KlgwVY+AWVNJdBvcV1DX
3q2LBSn40UjcLBrzfSdWj6QnldWr6Ukj0aGC0rn6mP9Us4rYPdTPHhMp8qMpV74j96dbdVI+1JI5
WmGqxEAIpITxYbdbzGinV4Y/JyqeAPKDMYanTEpeq0paLBkcolLZOGoxunFq7IZEduoOPKUZPiSP
FXfsq5tgsppEfLiuVxtu8MN+M94iQJ2OjPRWntHtqw73iBgAsyCAzu+RI2hLszA9A55RXQJLGvtG
MNRSGSd9QH4yEZO9ERbZsVLMr3KWoQvWGFVL7kfx0E8Es20mHixJGTR2UoWokILRuBFIj5Z2IDVU
g4mAsx4KKwqab3PWhy6Yq9SXegRrbSI9mzHmFpMluskr6RiUQIYU0V5mK4t2QuvSjuTqsxkaANHq
d20sPBW5or8pSqrtSRTnEA0WljScn0itn0hOntp4TK0IFAvWNGi9nQfN/GCqreQim1LZ6ji6iGrg
VJdEOORCvVua8kGYBsw/GWPrIIOJ/0gAmls33Jt66mgZ2ii6MrBUEOb5cQQEwHYE8fGSzk5RjrkL
SmX5Vx7Xxa0WTzsyVqVH8hY/nXy/fiAy9Y4f3TVYDXV02QD5FShVOnP0BOS7RBQCEQTBj238oi6w
Dr2wQQedC89y8WiAq7WQZquVfgnlsgsCb8xPQwPO1i6w0zy6qRXgT9cY4SzQh1iAhHhoIzs1pi95
mz9d/9hLNf34rVS5Vu7PBIuwCnJb0RMw9oiHGjJVYlR6HXDzrgvaQHKHX5dEhcJ2iaAGYyQleqvP
WhRjJMkYXDXSLSCagob5qU8LR+4re8kqK8rCO7Pp78XoIRs0qxp1K+gfWnMv6jk0QfeIiJcRSDPs
6x+3dWKoihKKu4KvY1P8iyQHU1BnADEDbRtA2gANwelE3pQgo+8KmyATYjLuXyyBPTCJueThH06X
YQRpAhIRb4/przCaZ8o6LlL0CyDeYyEnwr4h6Nnr5fPsD231jLIbcURj1+SWHgrp4IkpOLHCZSiL
585KJA3RVgpU1l0WKukge7hGbV2tnAoET4Cr55zQphhDwUWNmWMRkxSMmC6p8jkXZcwvLPaC8S19
Dt1Oqnk7SJ9pFztoUqRUQ1J1JMQ/yolypYqrdsJyQGVpCd+CPR0rgptL8HLjFXw2GiCwee/S2EEe
1SyypCwhrf6l/DImoFQGjg55cGMDrrgzrQKvFfA8VnlliTrzUgVncx5MC4SGlbQrA9UWEVjheed2
cu0a2UsdoCmw9BcwKolR4c1xZDciMLNryepMf672kQQaeLKAdDq30kWwzIo4uThZy3jbmQWxcwHB
Ykp22vimS8Whb6vZ6mLNi/K6sCY1e6zq7ssSB46ag8Lg31fk8dpBJAdQAQKKJJN9XPXTWI+B0ZS+
HD50ASSiiKJHvAf/RWaOkcLsYlGERYUAJvTTsbMUV533Q3Hsw/uk/nrdN11oPhWkoEHdRCOQdIEC
W8DdxUATDn1DuxWNm25y9fztuojL9z2VgdQF7iyZEm0w1hUlppQtMg5daaPHOjL3Dcp2QgDgyH50
dYLGUCRM6jY96BqoptMCVOrRv/Uj9BNwYYoy3oyKcS4crfyI3gpqPRn4hEn5XsYHlOVtI+GRjF2+
4agUJGgoNaWmXaAqRZGYBnNS1v4MwEFKmNLs6Aw1+Ec5r8XLSgyVZEiKhHe+eHmliEMZzUZS1ODW
oQ2+sdsLv/ThZxEAgXn2RCdx+8XpQnsEbrCdAAU/PGBf8288vsGLi4f5Dib1FUVxpoUz9LTR79Qx
toaZN1S9qaAGpigUjOZfXm1DJ5VdI+Dk2ubHGDSWkfTWwMND2V4GRj5xhUI5Lm42U0kTWYwiH6xX
tiI6NID4GyMA8eR/RDA32aCoeZlGVe1X88/JSN0mVu2lJB56h5x0vq/GwArIkzxmpwIhfSU1vJ6U
y+vgfFbvX8CYYSW1ypBq0M7FxOiygja06VvxOh2kAxiZMDVc/OSSMvD2lf59ZXZInAepIUPk4E0O
UgvAIdKcf0BRKOlLdmM+Xd/mbW15XyP9+0pg0VRB2A9wZ0k/WjNGlQL1BIowTrhwmcFgtpJR+0GZ
1SlAHhvmF0Ax7cLrduDtoIDTAl6xbr8jMkcmb2VMEqNviiI3cmBVGtm9Jr1gci6fHq9v3kW0zqyK
eVn0WpkEqNBAQfInA4U7vResQD8YAIa7LoinFkwYRMROnechjPywT0A+/1lQPl0XwFkJG/kIwgAY
JXUsfVPOXtpQO5ldfDKTwDFU3lwH51zYeEcjakIADFX6SU3gbncEhPPT/OX6ejZtVxdlEVh9hCDB
w9gumivwGCRd6dPe7dQtIgsEJ3Z2pBrX+fM38wsvT761hQgLEBoAkgkRDxOBaGMndZoyl35d/BRI
g/Rj53eZbxqC81dre5fEeEZJWUYxAeKPn79Q8BFMjNxJu8D5TtvvE4BfHcpXjsSLhCAUXUfjEIW0
pVVFRv+COELBoYeiU1qz4i4Czpzqa17ywAvBtzfxtyBWD422avtWTyK/zHZNNFpKeqyHYyKrnNtl
y6BWC2KVMO7LtmgULEhZDmb7yyA8mDWeAOaMxiQiQwA8VD+IIgucZVaRte71U9kypPUaGBUXh7iX
lQRl3kJ7EzU0KkcnKeNVvDfXgaeXbqiyYUC/P94PwUymqBqmEplFcpQV4SbP0v31dfBEUJ1YXUFm
2FdJhzFCf6lmd1bVvRhGL/+bCOYuqPOmzpelqf1eEJy8FH8tRcoLF7ZeIMj4/d4p5jLQNRQ80xA7
VbePLeALir44xBiXq0PNmiMeEtemoaykMRbZ9WmZdoMI2qLo0ZQpKtDgKYZsSbyt4yyLndEainYJ
0wnuOu6+6WpmaUUPqxysovy0tCZHpTmqcG5kWqlCHHdAvMzjyJdyFDSRjtaQiryuCpyNO7+91iLU
rAem74Lrh2CMVF+mewGctbomY5B/5D3kNk30/ZTYhxyyPwsBjXLpz+hVjSSLqM8a2MV3potqvjNI
u6o4kAr4dgsPNnD72IBwjpZP5IPYGlUoSXmnxLiNmqE+Fu1TTkYrNwFR1YXujCrn9U3dXCdYrVCO
UzEoxbJbaUCxbgoAL/qS2VqBYdijqdlBNDxeF3NZ1af30LscVhnTWpAFOcDriYLpjNWR8s0BC9Hw
TQxmATQE9Q6wDJS7nHdfbAawa8nM7Y52BU0cGsTJtAQnAVEpTzG4TakN8u+pk/nBz+tL3bSE1UqZ
+yNIBGXA8GvpV8a3Xq4tGRnXv5CALl3VICbtcaFnujKEseuENtLx1KhE0x6kxl60ifPq3o7CVjIY
1y63pElNskAv7ibkm2wKfUdf3CSyxc9nlh4u6dGmKq5EMq5+KKKmVgJ6m6TKTRG1X4W49Luwzv7H
7WPcPWnMMKoFI/R1oT5VAoBUA+Tcrh/RttatFsN4+bTQArOcFKp1o6vYhQOtoyzbgr98pVrXcoGF
OdunMp2y+jiiImzgoUZZuIYfw71HR1Wl2x7+CuxbIroveH1dm6oOHSQI1lVw2jKmtYQBhvtjLFKV
I0utj0HvX9/GS9gf6jaA4k6AgY50PzvICX6ZoNZFRHu0XwYTH/YUA4tTAjkvkMBuwBurgR2TQuKH
n9oc9Hwi1hk75StSiTyOjUsYw/O3EJVyEEri5RBh0OABpOFbzJ3s02nzdKd+a+6AIBgeYOPNsdoR
X/sMWLbb3JuP/U5zw7vCp3zqyuP1fdlWL/X9W+jJrFxAMCRFJdEoWPo+7PXPilv6qms+tA5q4d8j
l9cZRbX1Q6YbS0dTu6binDWUdpiAVVDyWkADUOgr/rCXjs2OTpfzyZG3bni0EiFeJZhMA4T0x1XV
utTXCSgx/Dwf0YQlWq2heQZa2rX69foGbl2ya0kyI4mUJuDg8ciUjH0ZGHaflS81+TSi8asRpJd/
LYxygiHiR4MUbc34KKwN4nzu5yD0zTy609vKzuKUNiWK90Gh3/9BAo7+IHNcaHDBnY5aGGJ/9kGr
tnLZ6xogm1t3dKe9ZE3H+U49GMdxJ3GeANRZXoiCY0Hbh07VkbmLWoOM8jxLla8CyG2YU8sEf2M5
eQMQ+uy04PnVDUVEZlTXDBNKSIBA8HErJ10YO5muLBk/t8NzEO2i6E7JX8WxcpeBWErHW+BWSh8j
wwSYDwby+ahqfhSZK0Y0V22sgCOTphIlQPKhYwluZ/wD1KMNJ25IhoprXUGy+6LnK9UyFPvHRvEm
vbGrEts5fyENL9G85T7QHYQmByKijHpRCpHbbO6isFe9GgpCUSalzor9xm1PFA27Fy3evMglqiOq
1QRBLTHwmNIvuKaCbpGkZBFVT8ps5ZC7yZ38nB6AtJ/+lJD4eJlc1a7seZd7IjD+gc/9WAC+go8A
u6FAyK+jiQ+pb/NSX4OwkmshNEwwgE+nwjP2vZfedz4PIW/jZvwghgmf4lpPEiPQTK9vs52iZHdZ
yx2NOdffGNv7IIQJmKRBEmVKloSOK/IZIEinBqaef5U84gBsDJoa7iI78QQ72GlW8wYEnIc2soxj
7VU+UJL4gEVb2kuhdTGsgi57Q6Gbv7qVCnkBo2w6q57WxLu6yy2FfJ8FeXfdnW7cEkDU/S2FDXSG
RAsVKZJUwOi0xzLrntSuuq8KzOUky1/csx9kMa5bKEwpkgvTPNPB5bfDfQwG1w5RR/hj+foH/Xsb
99IHecy9lJZEUYIK6qlH4N0dgwnG0EpOvnSy3RHxoZ07YskhBgWM4naQTTQJZVZfjZaQPOQjyJiD
9pgX5iMaANzru35xtgjywF8IGmTsPa3sfDzbMC2GWQk0zZOFBBdyJjvA5XRJl/68LufSN1FBJhKW
oPA2lIuQTytFo60BJA7U/PRxiax+Apl9Bxd1S2ZreCxCO5qsXLQ4Yi8uMkYsY7HjQnKtHWbNUz/N
gN6VTiDW3sFPOeNjAoDsARAzRIR7Eu71H9dF8yQzZgzoxSStxhGSB3QLInqVMkcjjrBgonkC+x4X
Ype7xfSLVnaamAhTCrUPzoDcIFPUbAEYOg0AYFzizmjpAlYVb3+pfnxwVsz+Mr4hlSYhLYCGjX4Q
lHF9EXi6y9G8pTBx6KPmPiYvHDDEyajBwwPSnma2S9TUlUEKTRznECeASBYtgDZ418/tMjKgMujc
jCxpyNawUXFeSkozoDruNYDdHm8zLwAykHYXQUv63fLlurTLG5RKA8geUgsqOnc0RkFzAgrbcMKV
Mnii3RbudFJextvxuX0ejvI+PgWfZC9zq58JJqjKwS4dEJ/4vJ6XLS+AOURc5qKoKBeRpTSng5ij
2cfTu9oKsttk/qrVnLGWzaNbyWB8YEOkYWwF+EAk/BwlElBu5KUSt0xuvQzGmcllMcmVBrcei6Ej
d7OVZIabxKFVNt+mFu21IS/PJvFE0lWvbK4XMkMbssDE8HP9hjbfZU+f5wi79sFJAc2n5Cp4Okau
NNq8SsAluitVHYUgiEUPJbw4Y3tLp2MCa4FLBQVKbxsPomoFfu9Px/hGOxkSHayp0OK7+9dR0Ee5
bE1IIHOWp5OJm9r81KaL1WW8XM5ldwgjgrmgkzmWhamjConZQUCCSQ5AVsPcarG5gwXUp0P3Yh7y
veKZPqhJsN9cvsFtm/i9u/qFvi6lnKD+5jXFlwwZOTI/t8nTdevftol3GYzCDlIfD4IB7RnyyMXg
tSUEPS/lt7kO2muLMRcVFzD9+0pDO02YDTgYFaHx4IQ78Bm5zbf4lFCCIWxbDQpMnju5TDPS41MV
oNkZZ4JpZl0p+MWjAqRtXvCsHHQPBcpzekc6mH6Jzh7+4Pq2HaKbDS8RhWaWGIVJlSxdSJwGXvqi
302OcZBOKqYyph2y+36+r6zlzThieoDPebt5hivJjJ7MdT8IUSmYZ8y8c0+pNwsW5f0KrMTK75Ln
iXNnbG/vSiSzvfGgj1mUQORoC3fBAbzCtdXB01jpfj4lhwX/erR4Qy+bnm4llPF04IKrZanFDhvK
06DtFPW2ysSdWYXe3KF4MtxfN41NtV2JY9RW65cpNXSYBoZ7RBtEjAdtCS0tT/915yzV1ZUg5gKe
KgBMzaEAXQ1Ce0IjZ6qcyp6DFHSJ78hIYaLBKKsBx5Fh92YwI9ePMXpsvgDeoXvSd4UXeYPVuKNX
7lPFJr+MCHd94487wtnTbbe6WisTIQ4RyrpdFwae/KA7aGb1y9t0N6Iz1cpv5HvpDLO+vGFo8fZM
wrATOG0z27HV6gOYK6ur0nTGdJ0GY4nuiy/xoXilOCH9U/lp5hKzb8dW79JY1u8GCbOiBjYNLshh
9rQD+bx8jn4MeyOy6ZRYDjaVeC8dsscotmPZyWXwOJcO/wF9me/+ePpsqrAvx74HFIvqofe72VMe
8MHKfkWYc8LDE4nmk/qgHqa3ZNf4pqM6lO8lsCvH3HMPgOOtznq6ug3MxRQLSYTroJl32s8mhJb0
zXAA7ERT2oXVv/KSRJeYJszqGXel1hhy6fUEYxwYJBUyj8gOJR0xnMlOYlv5rD4AsQjpRU888kIV
Qn+bfZ+srPs8i7Jar5C1eZiA+xMpseKU3zYlWLs15FCUfQYAawtgz27vhXCfVnTbgjyOMrDI1nnI
bBc7eGf4SPrvqFJwj+IiKcBsC+vh9KGZQxVKQY9bs5MfyWf6eDLuTcC8zE7tjU9qaRc+r+Jx2eR7
FqwQBW2+EtKujC9aAgNzRgF0QPGzexMjfcWvet/YsUP+7qJ6l8T4m0ZWSsA2wACzk/lZBnYuwrfU
DjpsM8a9re5nBph+jpO7HKRhlsf4mLIOczSMQ90Gr9iHQHJxp0/dJwrr3SG9G/9QD6of32eu3AFB
h1dSuayIf5TO4qLG8SR0dQ7p0/f4cbhPMB5tV6YzIWsG6bSvWU+Q1rEmwYq/Xb8yt1cO7MJzFhQx
EGNodYj5TUXGJTOCww+lXTu7i9CPDnodw1Gs4iV+UvCWDAurvuNDF9F78sLSVsKZ+KDOytEw4kTz
xuwgDD8HGZP96l2gxfb1VW4GBis5jNnMIdFDtce4RAdel67LH2NA7cXd4PxvYpiwQBLqrs7UDFel
kHtL8BTIsmUavK6h7bh1tRrGFhtQdGhdjiOjJGqLE9nzQfIkp3Dig2n3joyOTKfE0Gu/q//qYYA5
dHRIKTL605mQudJzI60UPB+paKSLJju/qXZa7ZjPvWPAHRc32u3AQz7bfrWuxDLxclPrcxB0eD0m
e/Av2emRWmaMtUo2zhRd3PzqwH8xjPelMoaBcUqzVJVz9DXPljFbdXUsYidKAFsfujoGDqTFbju3
MhwAe51byfkQ49TvXBrI+0cwBtIIeZAK1DOA5ey+OxkH5WUSnex+fAlBFZwDYVv+3nu0ZzTbLZlF
uc+C0EoOxq49tXu1/gOche2XxOowGGMKxziACp6vgslpLbU9pwznu94BJoFv3i+jxX0cbl7JK5mM
ZaVxopJMgALQuj4t/qudRYmSF7s/0VETs7Kum/JmYlReSWSMLOmkdEbkGeDCi36YHmUZouLUX7R/
IuQ/f7dd1PtJM9eekU5qIVM/rH+q9io45jC3dq/bvSd6lEk1h2VxIQI2n2erNTK3XlSHaEkPY/gr
jMoDRxNgnffJ5+Yuge9vHSDHZ4DsmF16AZkOl1SNI50FYK0LrdWbCbrdOZiqNn5VnvoKklrKTz5g
uFIFOXtsV7UtufLOeESxg3PC1GlcsS2T8WVpRqJEluGtG2eiEKI22tDAG0Jnl/4Avm37qvt9viwI
ay9MWVb/47Q1MDDYJhBsXApTgKack4wCz4mGkOCK5lx9m8H7+xmzmWmzlwACIMFaCzFySL9YeszD
xd9UXYx20lofnadjVDeo6RNtwkameBpijjjJZ4DpcoedN1eyEsNoq5QpXTELsJDiFPiovqMWZFXH
yR4wDYBhFFvjvL83Y+13eexLcIyaVE0LLMssBnvAAJYM7GoDMdGsOGWY+X+jjitxjDpWQZUCQRfL
S/aYpygeaqBTzSiJmNMulJB041n/1tVCUBQBChoaUVAbhnmsXjnqHJRtO5eBJzQ7or5Faf8wzONB
DfR7zcwtIU09Y+G95bf8+EooG+lGVR+HNUZ64FUXGSOe066ziF+i5RlVitgDziAvYtmy8rVEZlub
TNfTjEoMUA3H5U2zwSrw8u3kUYZE8uMvjhHdLwADB1KredGWMgqGVA8DilstaEgUu0VHmAFu23JP
16fur0u7RDjDy4FoBLgyokarQYzpVXlJktCokWBL0SVMjF9ajTFroQE2JUprWfEFZumkuvBJm8dT
oFdfWwTCiTVXxWgBVUS3yynr3CmtHSlEQ4bauqSRgY8KEDjOp245ifWXMuoG8M6mSGd4+7hCqai1
8qDba0r0cH1DNpNFKzEa0/ooi7mYpzO2PztpB9oLZ9rARYVvRV8g/9LeVK737WcnKJWkE8aGQJp0
R/PkErintJPqU8QZfsFt85m4Xhv9mpXFFvkM+M8C1eHJm93mS23XN8NrdlwOwCbw6epi4No98NIh
5zQ4e0+uxTKBMFQsBEpTq6HxgeYcsEi0r6q+5JZ3PLS8LRe/FkX/vlphmhtZM0YL6t/FYOXCVyV7
uq4fPAFM7JoncbFkaY4oa0Q3brcvG15b2mbmar0GJlRVhGVaSqGFX5UsEXV0OIHcHZ9Lnzx2h9Ez
rGjX3vf3/KrCZsZwLZkJWZssA7CicnY9aAWB77E1PAlue1d0C2d6JUeaWHDVGwld9lUIihxzD1u8
bX8kB17if9va8UYECbWmKITZ54zU8VQlReAtfe1kTeuJue5JQ2ldP87NKB3D57/lXGz2nE6AqDVQ
hLbz3CFe4ZR+eDMSDC5Yoqd5/G3etgd0cGK4H11VmKn6qKSNsYD2YQYEE+2ATb7/k5QE0dFL98yz
PeoUL0xPV4DAYqJNB0S5H0W1w9JKs4zlgeIIJZsBXcXtH7QabmYUgGKFKr6holOdDRJHM226jCQ6
Lq3JyR+np9TFpK2NXusdMMMOkgtO00+hIx4Dl3OAW4+AM5+SiEYfdFAwFp8UQtbjaRdA8uwaL/FD
f1Pf5H6MqI7StFU+EB9vKnv8xtvaS0QhXJ1rycwxisnUldqMlrmxQ+VPcYtMabwqX4qvRq/qt7ke
6t7/kXZdu3IjyfKLCNCbV9putjn+yLwQko5E7z2//kb17K7Y1dwure4CAwygWWVXMSsrKzMyoo+S
D0OsdiA2OYda923uFwhMYSYMs+x7sFV8ycuSd+TcyMxQCp0qF58ULuLMYUQfve1qQdhX4G21h5g1
jL0VyMjnAtwEFDtAYl97BmgxubjS+MDtUzyJwdmkKayaKMsEdd2Igy6VNSn78z66TtmjBBQUKTOj
64A+OiS2PFZKupVxrxdFubsy5mWdYVrCHbnRQQPE48vU1irB4z8XGc9I7zeLSmtrlOuJWS0tokGs
AQcRPQI8j+YvZMvwItMjOwQGlV3w3LwdZB3IOQx1AbpMk2SGlTbkkIUC6HSv/kJfQ4tN0tqpPvXI
UsZj+QGxGsBEv7MpTTcP+co0zeFSZ0ESqfKlbiN/bY5lCHYC3mkBC1VBg0uU2rrMB0/fH4gubbmS
AigzLgIAp2+4oIJFjCJwZgINKkqgv5t/BIbAyPy2TKgAn0uEHowIS1AHIu+6FoxqgVvLpZMVi6Xq
rCry5g6ubVAeswDnGkXCgobshcIR5KYeFAZfcz+wxb0CUEnkT187MLCx2Ry3jsbaNBWt4EiNqM0z
KZaMjoTyUHeUgFRI0RUBPZuVnRUy+WKz4OG3wGJEybVd6oKNQ31O5wXxOdvrHhgIU0v7ntizpXvt
ufWGg2E1juAsb5EjP4BtGCWM4iQCFAvRdJ+QO0U+K0hsFmbBV6cBEgrqUNyK11+6mKO8xWfASyKP
QrNdpNLJda6DWFD4VZMDDbR3NZi5Un3fiDWwspGgWUuRpU5V8vDyaKydFkTbYIVrOqfpu8oR9CHw
xxyqAmUvs971G44JckowFQDWIsr4vdc/N+8CDEzUWYyxezCNpxaGVnlTexOem9kkFOfzQY9ckNLd
v1jJJlCZw5VVKnijoxTMJdCkXtmUkG961WsMSHWMEMpaGn3mwjKdoTadggUicjNQQs4sdeSt99zV
Oqgjp2rZ0PHdAh3hpwmdDgGN5243IrFrvsK9rPubtnXAISkkQ7cDMQQIZyqDjkUIuouBHHvRXvQX
e7TAuHuU8KobLMnHrK9lPJGBR47JN71VVIdlHVxUYKNVMPdBeUmf4tVQKLHH+9yDEJtEyDi1oCmM
f3UFuAk7pmx8PbA1A0CK2g/xS/rr9Us5DxFMTjqaYoaCGtc7Yz+Jl1FeCBMGiiGY0wFIlPJ9gEZ1
TZehTEgYY6ABJx30/QIF3vED764/6Nmw7FFeryhK3GKgKsaMIDIu2VdcjKq+Tv7gxOiU/A2o8Wp5
1A72ZSpWeoPlSTMiSTubDQg072+hvJEgX9mgDsAURDKARliSFGuSG06T5gU9mDdVrfEzDYSwapih
WpeFhS0M83uhZw9Q97HTDgIwMRpXYo3W6qz/KETpnGbL16A0XkKh8/Je9DBXd+xSPbeikTPrcHJq
Kd5DleMEBKnJD/VpKpIXDKa7kTCYLWccUAF2BDE6DSL/s1bz1sSQgNsC/A/k1S6KDfMSa7vZLtXg
UUnKV64X3A44fncQNSdXml/3d2fz/be+C6jrKRTCIakD5HBL2vwIolxzOLBjz4MIotwuAK1tW3gt
QCJqstOVvQQtOzPOX42x+nn/h2yEW3CraOCTk2VVxAG+Pr5B1WlyEpMER5ef5DTdTXJl1Yn7P1vB
JIRI+BoBMr+ZvcSkVgHVpDLxKhkEpjHgmcGLoRSMG2sj1QDdjqGAbRzV/BuG806fhTHEjJLXC6Hd
JDim6Mo0oMfO6smcKhYAm3wiKkaA1hzDHXjHqDIIx6+3TkgGZG1ZmHpZKT1VaCUnkBYwm6j6WfcA
6d7fwa18BtTmGph9RBCTYoz12po2dXNepEsCbq74OT30p+RUO9qDYde7AeimfJfYAXAPimecq114
wkGqTc2RfwTorWYYkEP5n9nl3dyB1W+inLir5KWXZC7xOFGwMFxgyrqXTx9xx9Jb2QiPV4unrreu
AOVrlIYxZnfD3ehlL5FdfRI8zpMPBmeyitMb98uVNao2nYcpL3J1nHpd29rRoEEak0UtKhPnuHGe
1dZRVeUlzjo5gQanK2VoWM66mZU47WFQWxknvhZNcgBF+oMRp2/4zwQzmPrPPd/son6yGyWydPDk
cgNgNoFihnJgajXkCmLuCfUdiLJok2YqAg/IX9OFZgNUvV3qw+dKwZBAqtpdoe37IXLjpfEaDnSc
neaU5WyGE9QOKiJzEKGiAmJvs8o4V8YBGkGjDZJktDsz+75fbzUC1ptN4+uHNuz6MR9TbwEVumqN
vZ33NsiAg9f2S7oHf6gduiIm09+CT7Hdfkf8YL6nN4pVEEIFPExDECRzstdHC4TZYwjmd6RqCoFL
VMfRySQz+hw7mDn+kh+JrHTpImVX3jCU0ngs2qktf1vbp27KsAujtkyy1AuNx3Q4JaPMCB5bt83V
CqngoVZCHojQDUWSFn2Q+io6qs+Kp/mS01icHbHOK7k1aO9er4gKDDXXlKHKYUU8MpkGpxVydRAI
kV1+F73dd6CtGLQ2RYWGJAGXea5EsSdAO65dXpfyp248C/XfmPn9GKI5Zua2bsOGzyFVLUrfhmr6
NUzds1KCT0dTxvf7SxI3t++3MZpoBrlv0wpZiptlH/i1j9sLWoY7/SOQAN0kmJnQEj9pj8jmL/i6
x+4nS+FqY1cxHYVyBCbDYI7O6qEcl0CRZEDAnSSzrNondHmtqZo9PqoZEWDrWXxli3KWZii0IlNH
2CrV7kPhjMTTMGjgax2I2lMeUw28ZHI8oAZDUu3VYPKWUN3HuafmNf/GFcMeAjHQxIpfISSU2Kqm
+mCWZbwYt+pfV7+S8jPkHVFbkHcOAKyf62/LEQzlcmYWGFMGSfMPolWoDyhyiztWeNh6SuLBIaJu
j3lSUMlT8akUW1B81z18r8a77h8Wm84sSzN65u3mf5/7lrA9mGcxMFSPgXd60mqYKgw68gveki2q
a2NjR9PTfQcn4YYKD2sLdMyfo1GsZw4LqjrFFETkL4JqZdCYum9mK+xd2aGSWz0danEu8QQh7+Hk
UTtMB0gTeINj+B3CHmsIdvtD/d65mykqFbcnUPixZ7Rh7avlgnvEqHZGVoHfKJofMgVyrmL/0vbx
ewy8e1J9H/m0YyybXBf3dpdyF76falnDa8Ib009B87XoGKGQ9feTP1/1Ooch0dUePGleH3FQBnvT
qu/3v9vGfXz12Yj7rAyUctsH1VT/k+2RSqWEm4N97W4VTTCDCq0XPBZQv6Ch4Yo2BHWBTgke+c2+
qkz+J6bC88nsZaCbVNS4OoziOGVl66E5HyKf1UPaPAYq6ggCeOVQFKTcMw6imbzM8EIOwNX32Cxf
hXB/fytZJkhivdrKvg9KvhdVVGcAHOHU0JTGxRxnFsRp0yVWK6FcblLEsmwErISfTpFUmqlWsFKY
jTtRBx2MRvpGgP7Q/Yeq4+cx0jQUfdzhmDvDbvAX5GUiqJKY6cvWcla26IZDoxlN19UclgOS02Lf
7IkTam/hXnsiPMj6mcXLvYWQWK9OolwBpYwiNwpYxBzMQ436KpSyICtZWkATZNYIyrdjACQIB155
676HME1TLjKIkpbqiw4EIbB8wChrhwX7W7wYZyJ2wHc4BRUMM6vhjA96GWZZuWarTamcTBiRDs+Q
2nCnXbArMKYZAxLNLI9uHQMRxbxL8wp9YuryzhehyDMwzLrF585W/R40cNI52B2BOSczAu4HC6NJ
/kI6BsOcAv4nPNdvXuuysYSRmuNAaFFoQc6tUd4aFJdGwVSrzrn/BVm2qPxp5tsO5R3ILyk/5lx5
iCvRlbvHOBKdYPx539TmwRAgkofsQMYDlAr9YgUe6FiEr1RF5STzW6GwUJ+beRba6f8xQT7lyi1i
rWs1fgkTL37PwLIQ71KfT2z+Y36QnqHfgGmWj8rn9kUBZqbd/dVt1bLxCvxtm9rJIUehSA4DXDxf
829Q3HFyWDfAeNdHwBITsD4Lgbq1oSjuahBbAFYCKdf1ao2qhqQVD4sDf67i0ayY0qib6bUCjB36
tlD3uRVL0afGMCKRINBlPwJZUG4rburoe+GJO4FQS7D7L5MFLRUbghzsGtHW0QOvHgI2wH63qnwY
fliqNk8TL+++4xRMY28JCavjT+4X+rihrIgsGYzb0MSj/LJqplRs0izxUgw85E69QBiv9Qg1AZgB
eMnCwOvAVHHb/HYro5SnasPAd1VcJ14GLuTdMoCCrUzBX3PfKVlWKJ8cuQLy4HyOut+cai6X1khR
Uu5/VmdGzr/eQMoPRW6U8AjDGywcx3MtdK8hikF/sxKoF4MBAPRZGJe/9nVpKvK8GGFDqUDgq30p
ZlbP4RJ/bvwAlHGwYMgkEb82gdIzpIlH9DVap3/X/QrDxtWn4pA/CQcFCCuURHN/BsmJmJiyrXjh
47gXD8E58TmfDOobx0wGuqx/4B6RKrEo2jfDCyrg//519LM+bapCjkhTafaRUgCkVL1wz/oRDR63
dPvv2VdWIrNVXNPXFqkt5yLwggQgfsMDCAjIxSLXbPQ9eqheuk8VNFsVv7R51ARtaTRRsi4sZjjf
PP6rNVPZRd5LhVJ1+AVSb4L0WvWrj3/4vFBZBetlYPb77A9ahFtPiPXCqYS0y6uy7bPm30+IAZ1X
2WU/zbeu3rUZKu7ofMpBywtmIrG082G2IyN1x/qlVZ/5gpHKb75m18aoeFNnhlxNI7YSA9523QIQ
vpjyo/RUPGdO+pJZzAyNfJs7p+mSOa6uYoSZIFB6+Kv81BxTkOeGP/kH7kRAu9oX1rj+5uN5vTwq
BCV10U1yh71Unwha98Iss6vtfD9584FVU2GeDKrGb8QVh9QM1i6buZjoXaBvDlFCX5ZcMijdQsa9
WcwBnDKF2VZmypxjYH5QKlpVjd4X4oTfMAAWrWJ+aOBNFT0czitdzM2yEShbHAHreHDZldUX7TVh
RNcVFlsHMwXY42nfHZUHoE/d+idnAUw/AwCjHhRk/oGJ5+8uO7GQOVsT2Vc/ggpKihbW+sLjR/Cg
JSfYUDIrHO3YBIasDabn/5NgFkSIx5J3HCjw0VPHitHH95TG5IGGiF3mQ2Pztv4d7i4fYLXBmNCt
40Eia/Pi8+wQ3EdiN7v+B1QOiWaPxxpsZQQ6euS/wzytCJ5N+FCVWKHwNELJZjFOYfGcpqWVh8az
0TG5mDbTrdUqqUgkDWWM9irqd2Tih/tO+G46Z7bTfb8nfJc8ixd6i1DkymWoJChSVY7jCF7hclIa
M4IWOKYpI0va9bLJf+tPgPF0oBVR/FYw648sdHF+HGbUYC2cilHlVAsYJCYREfrAKZAu3cv8Ltih
H7/FqBgJFmG/4n6lMciwyL+GNnAOzDIjWe2duCxSsSurNWQSJFKm74MtOtJuOUzf0b3aQxwKYMjM
176A24J5HbB8mwpXgT53eaJMsaefTmgo75ddtUMB/JtyWehflURW9wFdhJlaOazL4pK7iH71KjoK
1kkmkjRoMie72uXNGfTU97PtLYz82tPoQgwQEinXENfuPuOSPWd2YssfEokXqWt8MIwxLliJSo6U
TMx7NUChc/Qnm8OFHmOElNDy8sc/KHcynJcuuGByCiqFoDb2qh/Ki/GDxKbSAz5yBBFMZ7Hn9Bj+
QhcLcmUuBp1EX115LfRXNqyVcQ4kKgz1S6f2ql7hNuOcSuK/y6MHcbtnBZKVjA9F/qY7J+6iorkK
60EfG2pPUi/xSdrrp+Q1BbXYsJueMYH4ZHjtHwzFsC4vWqM7GqqgzNWZxJp4l7nDJxHyXh/SaXAA
9yRM+A2TrYDlIXRg6SYt5WTij4AJE8W5/CfqrcgFoLfu9zuR1VNjbSsVUXhRRfVbxbZ+fm8zs3mV
CIjl4yexiCbrW2Excw/GiZPpKTtlUNOOJECN3YM0OrJaIGViS/AxJHZgyT4y/JN+8IZqCrLZNkk8
WTKQeowVroRStjl9RkMXMtUmw0sZn0+mwolWSUWUStjO/J1ATjFmh/eu1ZmE6L4BISSzrspaIPlB
q2PRDfo8FzoWyC+7cOah/1qZZZCZQqGySnOMl5ZMgs3KVKUVQQSF7tgLvs7vGLgvzMQNT4RkQHA6
8Filj2iFIogZfzH4u74QaHJ4ZVyKXpz/ufIb8zJK4mBKdT8eL5hxJjvpZgF0de/JZNNXK42koltq
CODhEPLWiDZUjHFjBOpjDV5z0HVgpujT5JEAwHqsMwK2TGU3Ab4kFIpx/KvyK5d9zgqWKOJmr2G9
NirAGGrbj6UKFhbZk0DZaYk15owzMFSo++pXfMRo0rl5Tl1WHYQVS2lSbzGe5ZojlRc9NXVPdsAD
JoWg+TcnzDcLTuSj3DOwRJBYVmmS73qJJblqsZ//BBu81w/DLvQWAhXYjX/FNwfafcz2GYBiE23x
a88Rgyqe+YSs8lSAiUPYaQ7/gFBqocVhRx4j2mwG75U16lvmUF0qFJJOlIKHqc3xGwZ7TxALdYAo
A2hgyjAvSnJgZh66+eRZGaZuDUMN0W9UsUze42eLg6azC4z2oXuQjqlTvhl4ui+4nwtncf4I8b55
h/y2T1MBcFwXZ2kIfASRxRlelZ2+v7BdHdsHNjJ880yujFGPZaj4cbmiYLF1/0NqfowsrsbNEL76
+6k7Q87UScsy/P1LrA0mr8+HslMyS68Gt10MRh7FcBmdui+koG1CsSQOKpyS6dhJT4nEyClY66Hu
CbEe1czI4JVTc1KUr3Np7LLesIImc+/7P8MLaYSUzi3/KqXIHukPDzsoT+zZNQzW96dug6bqhTSb
kOMa1angBC/JG8ZCWBaoqMHPCb/UGdwZnKcOIKEOaKTvb9V2IFw5GRUqlnQSRa5A1kVODJHqaE/c
Wbcz0/DA/fnz78L9yh4VIYQhDKWlhZ9lRx2RoXpIbO3Z+Fp9IyzA/XcmrTn5/TfPg9/2aEKgoJ0X
Na7R40qO9Tvay2fuIDzIT/W7EdrSS+ukZ9Jxy2WTPF/1+E1rTAx4Q4AljVAWQucBIG7GljO+Ks0R
pAazXmgzzoGxm1zewWUQ2Rhq9yXrBYx8zExwu6i32gIqjmAGA0AyAfaS/XQkxwF0rzgQ4u4vwNnr
S45G3WeGWmQAT8cegH8A24NraXxl7B0jhtCj3UIL4uUxhAnFLPYgUgUMg0zXyuaXT5xHynjh36Ve
q+0jkXOV9LXaYpSQyoHHhvF+yRZLLJnse+Rtc89LqVASN0HSg9Q49orQ07Vop/YlVFu/C2lqTuJb
IDwGc2fW4OVmbCfrdFABZuqFSIl02A1O6rKTfdUX7NKHIAWyE0zooDi6/Eo/arc5Met15Ha8t2Qq
8IAMsNeFEoEnQT7UROYMNgvRImoYkb146gPB1KS2kZjpF/UQPxh7VkrNCn0GFYpabo4laYEvjVZ6
7vbKYUCZMjcVYHv2ZPI1ftFz1tm/n6AAtXrtTFBWVMIyRKHuPzSLPdQ/YqS6kzdg9pdl736sQRP+
2h7enEqboPCNSgVqZuiZHCt3OGCibADxaWcJpQV25z3Dq+5/Wp2nAg64imZo6uHTDu4InhCQyX7n
97xb2iKTcYE46H/3Ip2n0pYsmYMl5hHeO6I8y38XJExK5+Dn7j/V84/762LtJfnzVSCIoSaecMRf
KghWVrVmdikjcWdZoEJNMGRGWJGepT4UZtX9aBOG9sWtyCABE/wnmAFieb2GLJubtMixBvXUO2B+
dBSUBk6cFfqj9w//JYIbGUclBXJpL16G+MEyZWuPwsf/bzup2IMZGw2zvj3QJ1NgKfli93PMyDjv
J7VgtrherdJWBZ+RngDydCucNXORpX1tMLI0lhU6jrRGnZcxrMSQhVSkNynfaZVo39+tbYTC7y9H
IxSqITWiQIIV+Ql6JaQCmL6loHLknjgPUAmT37FyQ8a6LvX4lb8P3SAJ5aWy2gme0h3mBlD+jOGR
LCNUrIiqZRRaAUn0CHmUXDsmNeaLQA3C2D0SB+7EictdsFpL3pVTITU4WYRlAQxG/Ul/VF/IAxx6
Nl53YpFObbfMV5+LChZ45mDkksA7Zj8/S2hDZYfZJawKJKX8G2bz9bGm6Qsmo0gSleAMR6vYl63Z
F2BUz70Oikv8YGq/sl3zBGUSi7GrjNuMRiHI/DRJBalqEoofokJLBh0VZ3YLoB5Y7vhfthRSkIoI
+UkMq16f5oWv52JSAMTFkKruS7sBCs+YtCjJNDtmwJh8U1vRWIUOkQBWCEO/kQttFT0pNb1KvBCC
gVWFQbPlb2DmaxOU9/d90ccBh6JbLSzf8ibZLwrsRDzH8v+tvFnloaGL/FgjGqvXeydkYFxTSf1J
EMzlh+Di5eVO3zG9jZdO9kv4JR8Jyy6rpk8iH33q1lap+KtPQ1Mqi0ByvMBvvdSTMBcqshEjW364
tkNFYB5jl30d450se1DKQpcOvNXFQ+3lp9QCGPac7sPSTM6iDfGxL6MvJaC+ZK11i/pHX/0IGsCh
hOG/ZnNGoTD1xtjNymRDTDsym1H7nFXgoO3GgxYGJwOURKawZPtQnfbhCOpRw4lrZmfsZlfILDIq
jhifhBAnmFSvv3mIEWBemtQFFd1uL2bn2up2eeoC3QUFMSmM2W3omyhLLEI4FYyjhiJINIHUMjZN
NnEcLIL4V7TiGbISgHOfFiLB/iccQLe3ImWROkAjH0p1q8IiIYMQgRHC9AH3TljmdaBlwh+SzH5P
31xZlE2yC6u7ZJSmSOQNskpMPIsngt+LLCV9yL3sQCgMNch+M2msbo4SjGoiGNIhlADqUbphxQly
JoggmwF/am8a4iEa/TL/MsazuYgQupfxT78wcg7xMhV1dYAFDWhQWAMIGh0/2oUGDa8V4IGQuy8y
6rl1ci7aLnqAeDtQg50OWQO9m51lnM5zFlUWBGdNcZoEG9Bc4JaXNDe7RGkcSKHZejm6mH8SrXyB
4qC0DF8XIwSxOD6bxJ2kVt5NnHIE0eG3SG0bs6iTwFlq4b3sGh3MvyC2UVMxfGw5AeqJzbzYw1IK
ThU0OzkoE7MXw+OSBD/CSnnJZdFrosZVUvUTV0e/AqHC4LSquUMbfw5jSGskma8H+a4V+9Gqg8IY
zWkxwFmh8N0T9v+trDlQZWvA7SQtV3lVbFhFn6fWuJStYwxFZjWK7ArlRMaQOkLgrgpmH8j6nq+U
yiVC3kdpUGUzljOXT5q6NNtAPAvSsFukEdgurn2RRmOXE5KMtDDiB3hVkptB29fQbFJTrYUM5xTt
K4M/Ygw0PUP2NnmUEz51pkRU3T6PtGNR9ZwLxlXZlBMF/j4Vmqlz82R3vdgfND098qA2tupZhfhC
HgN8XfTFeUxBV2lyYp/aU9idYrHbj2ncuYOuGaYqz2AlzxbVMbSs3HGpyCGOiS+cWAi2XPOzqUGA
1UvQz3D5TPMieUalIs1rfxQ6EB2EEVQd+mJUjorS4/8lW8kEDneh4G3w1PSPY1U4tRyOp0KL81MW
gMlxWdJTOvHP3ARWcgNw0HGeLTXoQZem5g8VPzpBEyz45mjVVJzkg/IV0/MZihIBN0DCMthzM1Kq
IbeEUODNQVTSt6TXPjDsFJnlIFll3jUv1dISiqZesoNegLahAJCmUgunME14ey7LZK+O83Qak1kC
hfaycF6bhMXnOVDT3ozbVjpzmuZHi+yleetBrDy22mWGdE0PHvOhOWjT9MaXizdEzTkZZsfolX6H
eYw3ToxeZuxDE6X2MAGq2eF5Osf8Q1CCEW4oF6vjMgzSJiNipB40Jy5odC8Keh+z77t0mnKrkCd7
Vmsw5jVeVSV+FpZ2GQ0vuaipblQ2nKvreYayelRaVdZ6cy1gY1QhtvtiqOy2FXgvmQLBbtreUtWl
tpqk+8IHY2e3vIr3Mv4btQOQwBjPjTS8YFgBROJzDwKfYThBt8hOhnwXRrzZLVJk81z2KAK2H6fD
g6JmhzKKnBqcv9Y0h5GXQLZKmDU7i8RnEfQ1Y8l9AtP+e9gmn0NBAt1XFqt+ImjTYPWaPjvilIV2
XJZHLgifgyF4wESQo5XpDnHBr5sF0OisTfetwvtGaJxbKXyJgjKzAjF/KMPR7YJw/qSOBf+zDNvh
SUzEwxxzpdVUwQ5zR7toERaTm7jEboM5d5Ba4ghHRWVGkpS5Ql0ZjGTrJm8Ekw24j6CNLODuha7N
9f0wdCIGpVt4c6fGZgI8d/f1ft59k8xRBqi0ao5msQ4GiXfrIHxSsw9NCH1h+BToDaN8dHPTUYao
DKLsh7avJpl3+eWrHmC23fDlmMW3cYvrurZCAz/qZBKEcdGWCw2dDORgsM8OpP3AZsxnfBr6Fh2l
po+mFKO+XJeBOapNajPDoWQ4wPa26RgZgqC7cqNlXEVy0KRg5nKbwW9AlxQouzlkiknc1IyxbZBw
JwOqaCjjn2s3w2Ve6NICKypnLKZuKLbRLQ/4XoutpDU4PMV9pLXnvilEZ9Kga3XfCW/LpyQ3QH4J
jXcQft1Q+vRi1shhwfNIg2DLXPhHMv6eei1icQjIKWnwspJskSzqJiFZGaVcXwyzvjMqGE320WOF
pP41PwszFrsLTmT+XtpNR1QPMMdgp552MrpnSccVbQahk0CQAeAsdh94IzW72gjqlLS8rPD9jN+k
GKo7a7MtZ5M5CF+SDI+RoDPbOnHEQWY9vm+iwPX+08cmCgd1MGqY7SE7pEHOTUalNbCzTwvk86Bl
jUueCMiw13sLFaEsU0XlGCQ1nJBdLDux9JrWHyjyQp24M5PcNhozHDwwjCD/JqgfFo77FihPWadS
frnIkhgpKU7X5xrszI0d4rp4aKDfADjO1NgEuN7t5AeCmHfqYxA85NMBeh9EmpX1DYitO+54oRJa
PQXEATrXLXFHVLrfCXcmvjbwTn/I83pTVycrR0yRMGpNmCqpfS8zbVDbasEXh3ajdFwOwpkAm4UT
yrOM1H/TuTRc9OAtBCE1Pa016XqCPHHm3VhQ3Fw6SNNLKnUHUf5fb5jLkv5jh65qqsWMJFuGnT5P
zCUuHjkRFEuYDPybYPV7PXQtE8xfcjRzsAMM/oQ4wQUmiVUdYFyYPiqqv+GnxdLwrQRwx4K+DSIt
1/E5AYs4T2Tn3AA0Va3xnKus+cObe4ayQD7iyvviomrVpoX3iWqOx3Zv9Uu912bv/t5d0Ny0k68X
Ql006VI2WolypjtHVvytAeNoscerN7E+lMLidsqPBXLTQA6EoPDPftWJKb4EoQ2SyS8DkKPni36U
c/83sVZOXQOBXhfJNGNv1fwjQLmlrGVzDlgosa3LZr1wKrBLeVzXKPmgEcovnp6BbieO5P2gZzbm
gXdqK7IIVm9rSNdflGZfyfWYCzt0DVFA6RvT+PEPHxRnKZW1nCcIGJVu+BeFVcoqFVfyOmrmhnjq
9FnVMIFMJCfwgMjt5R03CFupeOvCXO0rzcVSjlMeQieaZA7Gg2E2ttrgSEJ+1kZ90pMgVg6tZMkn
JB9s6Pvt0DW1Wqp8s3RJqdfcxfpFhfpJ/NJkdvEJQgYtsASe5lWLmTic3ZVuwDvRkYk+FLfdV1VF
/I/nb+a+q05v2wZ/4taNWetW/S6DUIKM6qjmPFrqq/g6/yB4UsKg0YMDEzR6fgYChoatwUlWe3u4
f/8UkjGvYghmdXkh5kiUSk3ZU/3cIcd4eu4/86jiYyiKEfBvMbSX7f9tkOzNymCutGGFQIxs6UVV
zATS8PvLLPAh+Kht8XPyjdBOo/HPZrVg7ToVLkWB00e82HhM2xf7DGI9r5dtB6HMMkN7JHpGwsIk
kLvtWlDrpaJnWVWtIJMUAUzGv8LDAnbreF9iHOtPkqP/EkB+7y4VGCfI+UTcAGuDG8bQcBzs6jH1
0YlvzCZDCdzwMyfzmNMCW3kQ6r3/cWgqUkKqy2gyAWY7W4Y8CeaPiJIv9AoCEySB7GcAw2vp3LeL
0qoZyaYuD9kRCFdkfogh+BdIvXehlzySIdUA0wNx6LWRrc0m5KCU8jF+LB//QM3m5ll5/Y3pxKyt
0j6dJ/wcDcM7/TcMC11EhfPX7Bsmcv8AaLvpymD5UHTQNqD0R0VsKSriCmQiSGc47pi3IE9RQmfA
U+f+NXtLw0QWtrJD5dqdIpT6AhoVl/d0T1TNnqDHALUHxB0Iocn6B8arfGkjU0jYlfatLFQgqr0y
5MTQtqLcqm8GCbcszAO5hjcchBkXUy0t0B8QLUFQCz/KgwXpuSH9gxngrT1W8bTFTUTo/2nIdlEK
4NoUAhzcetxLlWrq/GQq0Z6xxRtJPQg4UCuA3oeigY7jOh7GxTzN/TCJiEoAy3wrXCJUghj12nk9
K/ZuHJsrW+TPV7FXj4exLeqLLd5SiErEhAlfzDG8i5jQ+APoIcsgdbtUopgv6A7gEEAOUQKIGQTa
0GcjSiwFNK2f2df77TyqgEEIQ0afREPNw6DLIqqY1+CBnEXEW8HlT5LbxDaI+ZPRlAJzfJswdkMg
4ekjGg3aOWvN4KDzf0Cucgu7pH4IFYoVPM4LsGeD8Qfq1hpIyonZ+pHNdHBbQKMsUcckDpfGqBJY
IrNhwgXime6jXeH/wdt/Iydeby8deSU1npUmgC2irWO402Fy413uE/58GeQDIKPydJf9Wbeu0Su7
VMQb0GuZUh52k317Bnd04hpoXesmf2wxbOwwI99GSL+yRx1LvZF7uQ1hj2hjKMBQHBBgTUK7le36
1+H0B1u7EXCuTFKns80HXk5amCST1MIrJ5pzahKrDUgRx5eosSCX7bFKaiw/pce3lEYEF3wNs+E5
8Go/2Pdu8BnvDHY4J35I5ZrQFCRhDozlSCwpP5W73CiXRCF+OkFjGtTJIIjOzWWff61wZ0IjB+RA
b+hOv2hgPT6gmXg/1m5905V9utiQodSbAyuAb4ryWJk0Ls9JDHpdcqjvLJGuMyR8kGl6ABOK+lCI
j4M6geo7jp22D3eQYjBl9MTvL2rzZKxXRXkq5EunhUfvFpJKZOw+/UrmCskpTHyDmXltxpq1NcpJ
07GcDGmEteLY7FM/cslof7TL/NFkeubW7bG2Rd0eCuYXSwXEcZe4RuBFBm9OO3B+W5I1nWSs8m8u
Y0mAgKmhSiLhw7++INtITPio0Eh0G8EQ0XvLQdxLoGKuPOXL/e+26YwrU9RrpEnmvo8bFSR36fOi
Kd+NWWRxM2y9BqAW+ns51NtjUkYpD4fLctA0ByRsqvyqsjm05TFeN4MHoQP8eHxigbu3SkZXhqm7
LzaEf+1jBzIIUsSIJ7N4iWqnfos4wvUk/6O70lqGQwjOMqd5C18Ca4RiK187HBgi3nTu0H9ixfWN
jJJw50JPGNyit0RXKkCNeiRUkjv3oKpDammW6Sc9V3i7Hh/vf+DNo7K2RR3MMMQ4JZeWktvVtuzz
J8DqrWXARL++gwyu8/+0Rh1MSDio2SRjZaQ4PJ7/XRweH9jF4a3WjwEkCg92Z31jmlEGDlqO40Zy
RQ+0lA4B+XAgPEJ+g1ntnfq8sLZy67CsDVL+lGpCEBUlDHI7srjXxZxM/UiK31gfs8WwvT4AmECx
DJHEG+TfNM91KU8wR0hUEv3/SLuu3biRLPpFBJjDK2MnZVmS/ULYMzZTMWd+/Z5q71pUNbfLnsE+
LDAGdLuKN9UN52AhAtzanxa4nXTGmlIR9BXv8235OmMlklEWoyhaVW0g0ohtPVjc5vPPKlwuY0aV
ttJ4fZTNuLGWyCoMmMdwdkiko1MdUJQ8ot1Qv0DzuFh94rUUtkKjKYMG6WyAF+8pNKvKAuRAOKH0
CMk6Fl1SwJwVd6R6jFrDVrPh9bpNbGkN1BNvNx1wn0g8PnrzAqMdopGWk6+0g5ObuZv1HMXcStnW
EpivBjDnuo6MfPI1MMsP898TyO3DnJNTbPkssL9gCkvTwEzGYoxLSkK0vgH2VQGKY9kUXGyoqKZv
TjMv/F20lPGQAA0MfXAbMpBRmXjRW6leEYxL+JFS9kGUpM9WGiVeOmJYRr4demuvSuZ4zEQJ4I2j
f/1rbb0s1sIZG68x1tDmaoNq+1R5lajuC/Ko6nCZKMfGbWhfl7YZG9fimGQUb7NSmvQWdUhA69Jk
FB3j0pELvA5/Amx1343C6ThRfzMorMSyXNIoFXVVUynKf7O1TsbAovRAIyCYYLjAbRcflI5WYAJF
wbQByLjYjbxOHrANLSoLmPZ+YtMDagsTiumBF/EvdJQRxKRqshELhW5g5qU3Rnex+peoNw5juByr
OuMsdVzoCSOKydGyWpkqvabjNdrfcvnYZp9IC8o+C9MOfz5Cy8iix14XTNKxQ98QBhGDexB16tIR
HEwT0e3YKcCrkxMFLhwWI46xP4wnkkpL5cUfhGiXl6+a8ef7t4wIxsqyCOwyiowTUc9PgbqkZ+ln
Ug1GYCGo/dj74yH3s0i0rKGIlCaJccPgfAVr0gT/JWB+vsOij9Crx0J+vW7Q23f3LoVxxUWnRyAL
GzDa006go1CV25hIOc9rXAQx5ixM0MyysI2AyCoiaNKNB/Ad+eHn6onuoJIfuk2x8EMDiPQ9sqDr
57sINVSyimKkpagUuprxV5kKwLwEpWAf4KquJPedHWEyVR8mjXdGjiQW3SvHUoLYZeiTSE/jj+q5
AFyvue92A+otGPYM3yj2IBeAlX6eDw/nj8djwb0mVY/ShFb0tbv02fCXowBHDHHnBR0ufuamsrxf
pkJ/zcqu62WZsDEAaaSL3bltdzPKyn/+vdbjWYyhkaSO4gKTTL7YAvmYZML9gK8GHB7l+3VBW2fR
NNA1izQ7sET6OVdnGSc9MrKWjmokoaePj2Irc/KCLee+lsB4wSypQ2WpQNmXdS9JieWG+pCLNyoX
T/ky74YSgMwXo+6YbLtkj7SaJVIENcU8/YnuD7QiGimCo9xQ6tff2h/YiiVrgfRuV3eXZlpfazUE
DhlWrat0upmT5BMMMBC71MdwW3D9W225D80wRXDTibKMIthHeVmcpZVeQl7WJt6YLkfM5j7OUvNZ
aJLK1kLrWEmYML8u9P9c6y+pLNgNiiiDmJqQquFOwadhfsVwO3ifktlHmfzAX1a4zHLOH/JdIuPy
iah1ao8RMTygxNqRvejQyGgXSc50K+znmLNDyD0gY85tOZczoFJwrbMD+CK/kzDdg5EYp5CCxevv
+JF6w0eq6HtZCJW0lskmVvoSAo9NwQiugLWHSD3IeeuaA+d1sXWNH6Qw6jnEIUkKFRs8/QFEyafa
yR3zBFSkm99482444A+yGDcCcg8zFPSeDmWQe/Nr6guOcQMkrQd59xvSNgzvgzTGpeSF2ZTTjGiG
oX5v8nMClEWK+IZy0MEy3JNpYQu5+Y3O6SWBl4ze0OrL0V+2MvlmVMWi6fHlpLvoa3yPHWhnjhz1
a/NMRzASRwnGGPjXdkLZGcEUv4fD+/M6I/MjmOAga0tWJyA1RwFF/kEhxEB53aBoi8kHX+QmLdSr
MLH1w5EZryPKytAT9Kd94dgRB+Mk4RfJxwLNfXEHbNZvoa+BzHq2JfRTfPnYH7mlhovixvq4msii
HiiFkHfYCVh8/UHH164pyzdePcULeDdQ2uBVGq7bDeQx7mfCKk2MRZzFr4nbnawjrby19W9W3rZd
gQpGc0mVlYulN0uJl8SMcbtJS5wokh2tvm8Jd0p+2z7fxTA+DouUeqPOsE/tLnukKkOnhcbkPOPL
p4a4nPE9f7J3cUyiS2KzAbAfxKUn4W4Wd5IJmI7/OlWkM7Uj/eiBJwYoGS55A+9CGa8Xxpm4qDUy
eSP7UkWnOT0ZhOdZN5ImmMT78Rhvp5IwnIoeH01+EO66ewm0rJqn23Toaghynz+5vpFDfRDIOLwF
WXWSYDzHH+XsRuuLO9kUT3MmBgWRDtfj/bZvpVmGdGZkYsy91sayDiWMCRtlcasI06Gol3vAou0y
UX9ClNxfF7d9lb/Esc8FASzjZWkg/zSl1jHl0S4WZXddxGWx5qyN7zIYg9aTPg07bCIiOIEFVK+d
8tBOttI6WXBmD8gcLM+Vil1xB+R4p2PMrq6kIpoHSFbEpxkQhaX89frZtp3z+9EYQ5sU8MGpg4Dh
y0yFxtdYVUptwzwmy7de/NbPx0og3nWR27r4LpIxsGrCgmQf4Ytlg3gaO/kkq/kRr5MbMozcHtS2
738XxlhaYcT5OERYuWk9xdedZZeUjrrXghCeq/kkgMKSpywbRS+Y2rtExtSUdizMBcza56KXAlzH
CeMmKtqhPID3bScJ8mxMSFmIaixFULaQMF16KMfoWMTJX5qTRMnBKArC4Aw/EvQPPRT2uOBJl0OU
1B5Wgpn8oR+laiR09ya8aWTQko2zXTxTwbEr7/PSNu+mH3MfKB52Hlr7uvZsWsRKNuNeklhIw0wy
IbvJvCZZ/BDTd/9GBOYGP+ZoqpglCpGpd5YLt7YG7P8mHCdJb+giJ/p1ColNEQR57CsgsSGcZoJb
6DG2MEdbLb6qVu6GpPMWkjj/7lCMJxG0RmsnBcpCYtW2Is1elofrEi5bOh/UAqtZH+9NDsNWKxeI
iPcUeKlAvTJ32r8skFZYey7M03VFQH/iozSpE822NrGARqH8xBviW95yS0GwUbOxxW+hE71ePx9P
IONKBB1c5kJhgahT+hZO93PEm6XYjJwrpWA8hzgVmiQQKEUxpN4EzIgxqtA4QpEUM+AS4e0X0N97
TQeZp0g9KphoEnCeuNVuB735YXba5xj8bRxzuuReYvSCcRdA4EibNrfwjmzH06AKN1V4EgcspwJm
V8q/EgzHVnPnGOmjoHyNsWlAHuTqRY1LV08rMI0DozGavbJGu07qdmCUdNRMfsG+uGtWd5Z814fh
q6bOr0sk3mboNmQREHbKHItwzW4aK1sZ/pw2mzkS44XkLjVBoA5VtyS7KwFQTsFnYpd8o2QP3eLJ
O9705GagflcOdnrIHEPkVSUCWZMKN3Nsgfg8z0EHWYWjB1682CmL5QWE1/tFnmb3X2n++cGzerTG
s6EXY0EDjQLOQsw5h/PCcU+XexEfb/TsXFYy4MWxkkBpcNNTD24/aaej/RU68hTIn8fR/gn9jo0A
Y1/XQTc63cRxyVtlnFVUQ7/qo0MBbKsqpXSjNbodv2bnV1vlwToivMQTl//I4Zj7GVxkdeIcY29T
hLju57HqgJLKDuXajhfdlYjHI2bh+K5zhruStUw1yrQmomYSgTR0fhKAanFdRzazupV+Ms4r1Cqz
JKCt9ateAQHjnSQ+5vOT1BQcXdx+Xa8EMW4LBNFi2RC4rdVcy/l1TTDXwmssXq57MmrJ+K45i0Rp
VnAsirlOB9xGTNS9JkAQcDIn35s+XsH3SM+R6oSe+GjcJxgquueVMDiu+mw8q88XDU0/6hOMQ9NO
HdbcmsFrR25ZiKMkLISQ2ufTKIOACWc1gdkjhZjQzoPa7RNg92OTInHbb7yT/Z8kVgX3uqgr5sWe
IhFrcFmUmoK3Vbdf/qZwNu2tspNK7HB0sUOnXsi0508RbV/pu1xWX9uuywe6zdoo9/N029THVH66
bhLbIkwJ9T5lg18znQtVBKIMgsSARf8clWh47VkNrkvZ/mrvUui/r3Qj1YUacRUtVdXAdgTFcrL+
mWd8F0EPuhKBqZpITQy0HSlRqPBGZ+j/Uu3uRTjQtWZu/WzbMb6LYz5NbfR9Xky64o9govF/bknp
zzmdRjYcJd3RQmXsIY2NU9faXb/N/+Ne3oUz7kUY5FGWcjTBQT6vHlbFO7ITd9yj0phykYOpKia9
LFNTLldMLKLVGPukO9VmIIDwINyHfg+GNbrD/RtD3rRScUUeu+HZLqTLO0Bg/6PS5JmQ4po0pm4y
yW2c9aa6+KUARFGLyF5sdF6W5Huj21lLuhOa1J3hLo3e10iyA7TLUw4W2jD0O9HrtcxW5JsMYMRm
59e64S14tjQYgJhkzZGaW2saTxn+Qlx9K8LXpentXPXV+bOYFX4mPVf6j7IFDVWu2J2VOgnIxwgY
yEn0SVhyjww5RSGy1XqXabpDapETqDat//3Tsps1qlGaP5dpc0gqE8MJs1Mxfuao62bYXUlhkpZY
iNpspLuczVvRuIovucueoHmSvgJhjczYGHJktwoyyZEfr4vetNKVZMbvNPOYaqRGhznq9EBtzYBU
qKZ3nT2SypvBqndd3LZhruQxTiiMkj7KW6juKu5Lg4v3328Y5ua1akAcA+czpQ1mrrVVZTGGF8Af
lxtbFmq76VVHUp/D8QfnWJvXuJLEXCN4VdCoF2Ejc0AHL6Vn8kb/X/UkBEC5c7K9QnfM+KnN9nN9
JZm5UK1v+xDQKUgq/juCVn/PMPVAZ4uKGx44O+9C6b+vQohKZDXUOvREgGsJhMmnwZxcC6jiQG3f
X7/RzdIKJi4ty5QxHMkuzmE6JuomE/V7KwKWmZjZg/AyKLsiRX09uxNbzgek3+fCx63EsQkiHWjq
dIgLx8WupRi1Fc6BeBLoy3B1dVWWpp2mUAld41rKl3xseLa1WbN8PwRLXJLMTVwo9BC6PDn9+Gqq
T2n91kd+JkioLb6KZenO+T85lyEDQwjs45geYWws7UjfVhVS67mLvGWQ9ona+9d1YbvdupLBWFdX
KGZNMmR5RgTUBLtBT/VxCm0DSD31jfYoPWI177ZqbbUHRiT2OIcX0f0HUMb0EbH6FYylJXkomj1I
qQF7GXs5XGU7Yb600Zzrp920sZUYxsYqQ+nA44cL1YDYVnaF2yBOiibgMVTulNamUq5kMWkSQd2o
0SiU1eDDdb1ImA6IXd3Vnyh4ffWFn6/zDsfYmVGJlSnHCHT98mlCpZt4UhbkvGR6M2ivjsXYmkYG
o25EXKEJ6Hq7rkdPrxbNnlBzuP6tOPfHvrVqVEoHEqPvkpQvuhC7lcIru21XVN7PcraNld/QjD5q
CW3EWU+CZXdQg8/a3c8x0m4HpgH5SY/cIUZ3QvFEwF/a1vP1M25HmNUvkD96rnTWgd5JF6hF5G2g
whE88yR80kFjnPsk4A7xUYdx4YpX4hiHQkZZm6wEZiYH4UNx34KbA4vab4AIPMW79IAh/+vn4ygL
y7CrAe64BRYo7RQPdhxG/qxLbjpyyuo8KYzzMEhWpRatd0jGrhMMp4rfeqwT/7ujMK4DtdRJkU00
rUqttDOTHCSgQls6Z3aadxTGaWDArW4HihiE2vNtWQ+BMhrOnL9dP8t2u9bALCLwozb2Z7IuXcYk
7DFwsjOeBld403bRYbCrnflkBAA0xUQR7yG3fbJ3kYymY2SAKHGDF7I436U66OvB+JXzGqfbtZLV
wRgFNy0hGvDKp83M7pS+ZV5qgvjT+goE1r8svMW776VoN4KdH6/f6ObpTMD/Wrq1Ad+9pHooZSkM
awijoxwSt5nCx17mTUXQS7qw35UYxsXXYGQZaizu+vN5lbT+QiE0ytO4b4LE5yWk285pJY1x9UIr
lmmaoCRKWVSX+rxlVb5R3OayxlQQSmzXL/H/CNRlCXCFdLmL3vLKHye5Kmgq5r8QMs0Aw/yB8qg+
Z6fJK7xxByzX6+I2AwyQI/4njbHoKCKAeqXNOCKqPib77SaLOSK21eJdBGPOPSIYGejQNKk/S+3x
DHNccmpP9Jtf6sS7DEYnBCmei85EnoGuRx6FdlhYNw06EPX8fWrLYzR/u35t9Ddfk8doRT5qajEg
bCHN6IJJRLE3O6F4A2ymfFc3GecGt13V+1di+cGkSO+nSaMxOgOEX/+QutOrNbvC9+7H5FWPy3co
fmqPvJk8jnKwHGBFpOk5ZgeQkM7NJ3VR7nJB/kc+49eHsxiPaIyx1nUltN0oPucK5krS16rgnYNn
U+wgLDQCtBoUJYWCoVe1S7vAU+5RXmKsQmBLjWPE9PNfUQ+WAExVlXkZNZR0jWT0DHIQx5vUvDVA
kKhZXip/V6XH6/q4KZDCFmBxBQHtIolLmzQeaNOZlseVI9qfWKAiBy5T02Zh0MKevqIBBQK7lx+d
Ux9myTCH8bmr8mFm8XeqK+en3cU1vktj1b4bUq3XqP6F38l+cclfYCcA5hu2Tc+oY/9gpZa+wFYC
mUqkGMVzlgEw249QDzsk1hv6tf7ymO+Lirb3GtRaeZ2NTU+yEskYQJbnVSnEOGMZ9uA5wmrrdD9p
tUeyb2b8x1zEzPmYzCAeBlmIaYc2+kH2ojd/oeu7rYttOAqDyp8n3FZLCwg3mq4bKruqOUhjWFsl
XL94CIPCxzgtpdbgNr237/BdDOv9hYjoA73Dpq00J5/RlKph4o20E6XiaOIVfd3att9M1rtAxgxy
UzSIkMDcaqmb7wojN51c6GtHGwFjTChOu6akuhdPxiMmDF4UKyW2kZfoikeg1I7GVHUisYz2NeZ/
nVQA+0YcR4dSqINyqrkvPPpVL83o169ltzkLcxKWWc4k37RENzcq2NCo/CiE0OkW2a4j622oVbRN
ZDDRmv3fZBh2Woxnn1xzvNTmRBi6XMCbRhlDM8+Qg6vcpu/rVmzpRFiK9OlFdBY30+ykAfRC5Onu
7Bs15gZOcMq/AfO0FczWsplMR2j70awSyO566SRL8ZehU3JOoObJYFIdYpR6Xi94ySI3CACKtmsM
jglvSwA7s6RJ1FcxFoxBT0ubGmietjwpoKjopuofneFdAv0Fq2+UwPUvPY3IZHoNu7+UInM51rOV
EMqol//vDEyGW5IGe1o6XpE0Gqed03xOHrpjZyfPWO7cR291YSd33NC1ZQVrqcz3D8lsVtGIRkT3
k+8PPevwlACmRfVz4Ajlr5xT0r/HWt1aHqMLajVIQ0hDsnJnvE375q56St3uuDzSWWCttosvMaCv
eNAhPP1gXGGBSdZUa6GBkxHaS/YWJl+vn4sngHV9bRIWakYVEAXgRiRwJpLy97+RgbbURxUs2nHA
vgKy+UgDvhzR/EkgHDvazC3eP88FOGFZzUgEMJ6LZvXoqU7u5RR0jWISye6k/g7U2nWFkFnCyQko
D3INlgsfpDgvwElwk95VCwew+OmLEgM2l1AkUwPEJDvB/3cXyniNYlCqSqJIjCbwuaqssVVgIV4X
sRXq1/dJ9WblNiTNJD/BLrEDEmQx5l7QhojiQ1nL/tQb6JyGNk7/r5wVyOo+Si2aGFN9Ju50br/E
uuzUpA+un2sz1q8PxviNdMrJUITwVjNymNxLDrozvwC8/VtU+cUxSbACBtKoySGqLaMLch/zfgBP
bxhHgiZjiz1dBC46W1TrNrm3/OEp8XKnduFD/Si1QeGh7riDPtc9pswSU4ZI9se4R7KfYMAGHNCt
o4LSyaVQb4s3Nh4fh/Z6ZLgAdCcocYMLCJ/TkADvC8y8LvJzRDnOJ+WIYYckw7Suh4w+p4XdgGZ4
G8SuBCDYz92BkDNN37hD16W23OtyeWKZ10UuKkWBBXmcbnoytftU+cxNDzZrfyttPb+EV2Y4JnEz
gIuKVo9mr21tgLFkxMWCste6sm8AuvnJAplPUAXcPYPrkUFmG3WqlSxWmOKRPfh6UD1TfFnjUb3D
aOSOYO4tckvv+n1u+3AA/+NpYSKZZDEbSDs2fRFOKIuAFTo7AjnMnu8p3hLo0Xf8jT2ZvsUuQjpI
DRQLG+B4/zKWWGohyY24lPy8KAeQSkxuGk7qwWj7e3nSUscaWgD5lgHo877GHUY1J2E+ghAMc/sN
OaYRuM8iNf8RzdGPuikxeExqdxoNTHBPTaDVmMCI8p7jIbcvSVV1UK0ALUdmYX/VvCL9UuCzSHc6
1kih7HcGyqXFGfKez/K5VYnDK/OXOHqHKwXUlLLGAB+UPEUl0UUS6C6taoulBloTVFqmvsLuVYeu
2XVd2Aw/K7FMhItqJWlnHb6qz78LcWAIoQf8v1MlBqX+g9TEESqu+m0VQ9ZHZUKe1quhnBXYj8W+
arOnmOTabTXbeMq7BXfFi+rWhe6tDkidy+pem3yq6rBLJF/QhMIVy9wv8RTwsDNyMIG8BLiDmFNT
3Yw7KtiXFWRgKiA9PkrUzCgmEUGzAmPsp6gx3NCKfAzcqTYRhOifqekvaaxPxjjG1CQ1UhT5YXY6
dAFzx/DmO6RIPiWjVTk9ps2SoPx+uvMc0eo+l45Y4OVCjlmJoOEyE0CBi1g7GAEnouAdXM2tU1li
70bpEKAqNAPVWXOThB+MNt3m6ocwBmNFA2ZUqghsp8meRvjFTQxbsmNAx6blvRX8DvTB5qfFA9Ky
JEO9RI3WlKJRJ9phG6qHoQZB43ezG+005SWFmxFvJYd5jcRgoehlA4F2ij/pZuFKWG9DS/666W+O
fMmaaimQBH4+Fg9TJXU1aSZsn+LurRln+CFgsxIvaxgYwriuRKmzGKPIUnPqJ2SDAN17nF8Af5sD
jDYKkn3yXNx2D12A1ytvvHxTRVZCGUcTDXLfCBjf85VEwYs1twCKDZwdjgvd9NwrKYyHmaRuCEVa
nNGX+IsAVspUCLJPeQgiWlUQn1NV560bbKvH+2UyqTVoDqaxBqacT7AlZSvxsWzA6GAOjxwF2fSd
q5OxcdtYDEukPTxA+vZOsutvwn11DMGUAu5LVAAo3a+RBvrrb4zSUoW48Nsr2YwJmEJZ90IBhRF2
NIdWdmUgVR6V2u7JIQwdHpwa77CM2y4jUoYglATrQAQIvrybPnUiNoD6DpvHKMrNLjg8eczlnA/J
jqmEpBUrRUfNCCH+CQDKh240D8bI2xm/JNJFuF1ZH9vmWPIxXmYCQxid3rOwxJocDJCO7heUlQna
o3rpTVx4Nd7hGAc9FmoIlE18Qewr/jDekmP/qfwEhLWg+pokLl36wZDKjqOy9I9eUZvzwskqPCWK
ZQ0gIZH8WqSIwqEtFOCDTrHJlRVOD/qyLD7WeCa1bjtMbtW9XJe/GSB07MeCI3QDlJIssaFVdHEN
3M29vVS6E6ZSa491tdPBXXtd2OYFr4QxF4zBVmMugIKJlLF1FVAKxdbtourudSnbYWIlhnHdGYim
BVMCwNAFMRm3kbR9IgwEWyLw0MxzHXz19YqcaCQfcaIGHKXLHNvGkLi5+O36iTalmJRm3gLCLcaI
PsYigClOJNUyWDqGFLVPueB3GS8obN+aqeF/lkTRNhkhUTenut6ndPXgY3D9DbydzYT6XRbbqOgA
2j9LOQ7057K233IrWcxjPMp0vSMKtKH4C9CrvvRsxn4PZgK6vKVnQepS8g4Z1KvY1BxAMuX9Tn9s
26GtfgWj+mIRD2qo41cIOzPIdsvO8EAPA2xP2gOh0YjjV7ZV5tfX1BkbGHrTNMyW3rDxVIrekL6N
oX9dK7cfnJZsoBut014PI4NEqZaYC3CufuKjrfjVFScG2Tp3qur8NrhwliuJTH6Ug8zWaCWKrNUJ
gMpegrBbnHm2MrfWY8WOkwRQ3b0B4Jtac9NWtDkn3rzVlXz67ytzRzWptAgl0qQ0DA0Yg4PoQIGp
ymeAU7kNduLEV4XHE7D9gllJZbKnpVM7XUjR1otPxT47Jod17YMLc79pmytpTA5VgUa4i0CC6+c9
zET36kR1teUkD59T6WHqeltLd4mSB+Yj53Kpulz7uEwCleajhOwQKvtTnSQZdaXQVW4WjGKL8m9Q
InIVmHF5tUAqddlU4LNEvgLTP8geEUQTAE22QJ15AY7YhFYmaire9sYQdNb3BjtlERmA0dzZOvXu
BbpkPDS6rQi/lsloT50IXZ9QuD365hz2gorENPgLwNDGjmKK0bUyMni8Wd9NqZKOJA6k06rOFqOW
ITT++3xq5re6VApniqcH5HWnmDujtWWVKvIyzNSDJOECxnDJZwCwhLHkz4r4ZlrxY5Mil8n6uOPY
/9bzbCWIRS40ZbA05BHKgmXoRd0nWeBRNW+a+loCE6xk7E0ZYwYJ1MF0IJkAJVK4oxaghoAT4mHh
bgZ9TGsAW1unvMDs3IaUzGFZW3Bofw7Tv7k6rSF9AfkopWlmVQL/NU6LKdUxS6GpdqWRT6oRY3ai
jZZbLddeAQI0HLRF+2po5C7VjBd5jA5ykz0VuXYQsmk3wdTscq4f+671R7AZ3JdF/Zcg6pYtV6nf
ZgNx+jCWOV99000AA1RFJRjDtiDS/uj1xQFDeRgsw0eh9e4csEFlIO87zxC835tg2MwWVhLZGlkZ
ij0a550OVsLotv2qA0qnOxpesh9+jCfiRb7A65Juef21REbxTDXvzdSowFFF11xX7BC/s0XPPZ/8
8UZzbNH3Q9lJWEUA2vkJRTA3B6UotthPFHMQHYR/MH24Ph6TqmC3WyggD+mX8r0EBEjc+YXyej2A
bb3H1zKY5GSJ+ylFjRW4pjUKm9PsFBY4PAHIqSxg+ZU4J9o03bU4Jhcxo1HuCByvr+j75kS3PE03
70EPM+/5y4FbLtbQdVCYyRihx4LWxw+G/wYXO43AaYxHN8soOXIeLNLgXL/CLQe7FsOkAOPYGRn2
g2FpKmrfmOsdgxjwDhyDvohN54TVwDsKrGwaRlI/HoYU9ayCezMJcquNvW5pf6iqdltLLbqfExcb
5ow49yHoU3FwriYNTTgd86GkWtCrwWqSoIFPbx+n2O5vywfLrwNhQIUdzPDdgbLOhEf5RB7EY9vZ
sls/T0Drqv3mxtoTr3J4Pd+LD8r8KCYryEOMtlWLngaqWN5YOnHMVnGlZvGuf9BNMYgtuAHAUV6w
bOAPzxYGzjVsClijLTb9rk+lG0BS/rkYA85ZRXRBusH26wxw2sLvi2lQiw8ESP+91/GaQBepGy5s
LYJRzQXgt4YljGkwH6YTJZ7s/epW3fEqwJd1Z0YOE2wAdWBiuLFPgw6EgdjrQV2hp9TgYEzVbTCH
AkwF2wjiF5ULjXdhfFSyiQlOfCZkpyyxx9wOQkmKAiqBfWPBrjO7u6PTevGtDrS65ZNwz9uSkS9c
5lkkOENBNSmi7MCYxiKUkyo1SRK0nuQn6Otipnln0OqtG/4wjuEeuHXe0IIFZnQx0eifqTCCGhZR
BBYvBG6f//3HMCYho2q0VJWQBJpdvhThHaWooINCZXrqvvbP3Q0f8ucyJ2IugPGrrR7Gs5aUaSD9
JTuKmz3Wix2qdkgOPVDuQV6uBGDZRpex8LTJBYE5IE6TN2FfPHDH5i52fulPsfAuUXTszMnst6hm
PTeSBjZUxNlbHvZvqRk+DVX4Fln6oR3ifVoZrlmabrqkf103382bX4lmbr6XukUispkGSq3ZbfRd
KHgogefCNOuE16djLrruNX0esywJgAUmOrNXuGVQ3PW3lGhFcKL9eOoAFNfeaU5xSPw/H+1hLpfx
HrLQKE2fVNSq0ZgonoU7yZU/AdTK1YI+d8rBHpH5/Ab0+cWjGoJNSQcvlgbWWhDvfYx1alorFpln
CP6r2IM3x8E+CZb6gdT7e1Puly8YKlARMRYAOFtLU5iLrjCDXM6JnMKkZ0/HE96s7NbtXQlTRMLz
n5fPGXHMxWZAfVRMFJWDWHINe3LFmwjzUpGEgal5/xsALTQzZfVofTzGPetdJoxjRONmML5UIBwd
nNnXsGvXBPyVgcshn4+nY+lNo7oB1JrSpAGlUm3mI0XasZyuOBqBesoowtSX7oFPxrVlj6tDsi81
uTbqpR2XNMhQNpRPFsgIrhv8uS5+cY2giwZdomzoKJx/VMtswc5JprXAy8XBhDvAsCxu5aeunNoD
piTz59C2XlAYvePBA18+5uiVriSzT48Qya0o42xqIBI7NnfJrj67ecDK5JpXYYyKixq2eZ8msPlR
o9h4ZWsDwJLIFGE/XW89VagR1WEnnDvdympNDPYrpmXJYM5iLL1Jx6yR9CoL6iRsMIHZ7+Voeo3a
AgtQvNLvVlpH6YzBuUcXF1n2FzGLk1id1DQI00M8vo35nal846jI5qW9y7gAck7iVA7HOgvIST0s
buGnhS1Fdv6mP42uDFQGSbArgXOJm3FidTKW+EWwUnWJVZxs8Lt9cpvlNp2lAsLgt3C0gSh6OA+R
F3b3mNzLrvxav14/9uZXXJ2aUc9oKedOaKw06DtAFfWyHUmfwfHjiHXj/bkkzDWAjhMNW1ln473Z
dmJY6lXoC5GwS+LCx075Q6sAsCTlPVW3DrUWxcT3Et9RA5ZjEliY21jACA3EznsKBjs9UBaOyBGP
eurwFq62lHQtlYlESdI1rYXVsiDrgaFomhgAqtwGHYLr97gtBkMpeGSgNsR2QbRa06ZChUNJ8wcs
mtizAuIC7eG6kE29BMnlLynUWladh75NBMvsE2Rnp+wWJS6U570eW5SPzW4Jekx8Wo8GkmRqF4lk
C67FXS7assf1L6D3sPoFo25ZuYFGGlIY0SF/149h0Ad50NmzL2S7Du2envck4Ylk9Ca2SF8ICVJS
cV5sae7tsuYYgULzAzYQrU/FKAlYkaayNZEfNWG2n2LZ0XMrdkHSg/H8EBkTtvjtJtaA/dGrXtSC
GCMuvSEy78RZf5qWadeoOWBprf3QSkGt5n7XFodlkffFuDhlWB+FtI6dOQlPQ1N6ktK/DTEBZ2cK
QilrOfWq9SqEyTNJm9GOtCaxW7O7X5B1W41+CyS4W/CgcAgcubrE5ExFUoXYToMuDZE7vQl3UeH2
XxZAhWGS92B5HSDznewkFd4w27QdKh55r1zuT2DSqKEC8hwBkFFQN3a6pyAksWs5E2i2CDijT1rj
LIf+RLsT5q11Cj+lqXvdoDbf2b8+PDC9mdWTssMUIDFwCbQtEu0WJMTgBVLd4qXBurDsNjfCnttb
29Q2xEtMzWoWBi0ZbZMs8EeDICvFExNMtU6Lx8f0TdslX5IgORW7waMsM/NrubgLz01t5pI0Vv9P
NvPVwXHaKWrfQtPd5kRn/Lt9jFFAPwsab/IAA4upM0fmFjR4R2a+tNI2EDyg2CYuim0axrFENXRJ
n/Wi9NO6uwsz3pjgpkP+ddALuHahFQoVI8FpULWtW9QvGE+2x2HklCo3Hzrv93kB2S6VqZBGY0z9
Id0rAl2P2xxrt953QeTz6tfnmuSFn1odiskLFAsUAp1y9r4SGhAKqLpsQLPkwDD0hdt+RIlkxohS
9SUEqlVCQ+oOIbXecayGKui1n0Gfm6sgAFiAUovq86GRt5/JBYRbDRO03yj/Sz7YlJs8/TSNTv7t
umieZCYAZnkSWZmEC5ALoDnOMZAYQrA3hAOCLtIkDS0uTmC/XAjCU2H9hZmIJ5f9XLQ1YgOdGykP
ZTBJXvJFH20dhBHNbX9fPsUH4+/GrXdioPDQuy6bJIx4Jvphu0/R6lLAS+VG1+z07+Y+85LIaQVb
RrlWtnssEz/gKfH39YvmymWcVEUkcS5jfGOyx2aJIzxNrgF0kmanPIxujt6JxytGUx9wTasY1ySp
YdcmFmqrdE+0RbVTAagBf+loM51Y2RDjiiwxjtHyhxiR/Ie062qOW2eWv4hVzOGVcaPCSlqFF5Ys
28w589ffhs4tLw3xLHz8vejFVZ4FCMwMZnq61R8NlzxA/Y5RRGSYoBt3tV9HfFLjlApjhQ40Kon5
9vrnYezVZ1tocQONNBOCqoV369IEfPdAvviGqUfIbJvZzBPREufcMbq361a/dps+D6OuosAuQfiT
riM1ajtHldR+lr9x8UnZTN1+it0wh/zX9/Biijr3ZVWMbdDDlFq0d0kQ7YOyeLy+nHV3imeyoIsg
0UDm/rsf4+e2lLJeiz39DU263h3t+rGZLeLGM487q3eG06Ha3PRmAnCYyZt/UNxZjVOL30D2YfEl
p6aNC3EWcBx3wUbdCRje8u0RPGyPLfRhai988k/S6/WFr3rRhU3KpXVJntejAZdWxKMDrKIZKYGV
qB+KvFM4xbtubM2TGDy0byTAjVc6/kEy+CnKzf/kWDNJL6GStNdt2eydFKfVQdrMeqes7KqBJy3g
BXj7QQONWmEmhJwMWt/Ea5LEnutwJ4eg2x1Gh7E2EnApn/WbHeqU9uqY61OGEzTs5sJUXGGTWKWj
1CaPFC63mKnjyr3/zR7llZUwnsVBMyIv+dntOsipJE4hm/VtDFUVw+pegkc0SOzwfjyy+zRr5brf
jFMOOmrDtORnPKWBLxe9zolfA5QhIfFDjmxv5RXkhVKAIpCvs54KawW732yTjVlck9oPIcQwoq5V
v3QOCQ9l5fkA2mJ8O9zpJzEw+dP1b7vigJYWaZhPWesxwAl40aeaZAb6h9r9uG6A8S0Vqvrpg/Ch
Vznc/L5+UXqgQLkPPZXMChUucQzMogd1m/h83eZavvrbqsiBXuwjZh1jfobaK94eva1DvNPxt/M9
gRYV3Z+wtjMuIt1OVBS96YQR7TRS4sU4opUX2xAEbuG8nS0dl5/bpoo1/GeCMAniV5f7r1BeVaml
oE4CLBNKiFbbo6fT3moxxN/vG42z6uR8fVvXV4nxKgnU0EQJ+/ddrbWxbSEnibgI39Ynj2pdmmrK
qP4IK48oLOpihfp2I99AjVoUIy88JGe5No2X8BXggX9wMxhtEU2Sm41nqGv8ARfU+n24WKeCpTzN
aSeTQlrN1achnFwErTupH/aDon5TJg5DuF1vqSJGuDVwy0HJXcrng6pGt3gCs3Sr1jKR3/aC+sBT
pIajUiCLC6DGFSYD+uLxRqpzK50gdlmcjOo8BBVGojnLSCL7+udeiZ+/GSfHYXGJAHhOwXJH4mc2
3SYpEjxOBbuOj2E0LvWiSWKBz1jniwozBScPaingfEnqucEgU+Bvm4FF1MIyQsWWJOBGtYDIlJcH
valPmoUWL4pDOmPzPrPfrzHzcpCoMBJEalrpM3aP30HZBvq69WZyVTe5ZdGyrdWXfvtOVNAQgRMv
ekOOPOk2fxwfhiejQXoFeszhKYTU9GjV5+qufmt/aK0bOumTyJg6JZ/lykppQrNyEvu6MyK0JUmR
NqtMDI+YCfKtwveun0iRZYryQFKbBkmpwhTBUAi3wh3JZqGd8JMks/prYnFPzSE5zAHYHAQLTWYr
eCAkYJHLrA6s50S/vi/N8ef3mZZgMuVS3pq/BZ7xGahT7z/PFH46+osxyiuhpDSoA9liQ4NCpfKm
T8+xwgiaX4dHKCOUs2kGv8tKHg3Y9GBIFlxu4mR4jaODXhUmh3NUbQG3swHI3HDfk9tu+yfDI8TI
tcNEOZ0cmJ1Sg+q9O4WJXfAAnvKMDg3DARiUlxmFbDQGTcYZAuREziFaJpWOZpyvH9V/SeUun4z2
M0kLHjIFn2ywohsRry0op1r5s2rqZrwR9w1jVaxQYVD+RpyHSouIPZAKHlA18uRb3UQ934psFpUx
6xZSDkeWOTkU8JXQqtioMs6FMEBoACojCFCMXSQX+t+PA5Q+f49BENVKk7BDMhBv+0MBntrebM3Z
yu7S3d8l3xJe/IZuSBKwn7/bUgapajI5xRfTIGUfbKCpkqJUH1lxsuHt+YhaECNIrB7Fi0U6+a6M
fKpzP0EFpdGttGitSjkrPOuVuFYNR6v818LoFFzJgzQYUpx49NLm2uZVSMuYKtjpCOIrSF1QUZog
6Gt68Ib+DRroN+NUOhckes1XqkK8SvQOUhAHukbmjKEw1f7IQFEDL524GnPNq88OoLsAf1A1osX8
+8cc2rwLZwPttN6tt/xoGr6p+CahYR+t8AbwwsCqbsuj/y1skJ5Pm/71+sld9WML+9R1VPW08adO
jbyumlwoQT9FMseIu6uJ8sIEdV6DWdW0CtqBaJ8/1VDZCgrZjrImhiij/jRnQIcaCsurrUa9i83P
XGSRE6qKyg1djCpHSxBI4BUH4VxidXZ/Hm/Y94PxEWnwMmatu6RQptjTbsF+uan3AzKoP7j5qzsJ
CJeioYgC9BgVXrOWj5tYJEm/XaK8Djao76LqDrNTuoQGoXZEdB8+hMqqJDsuPNC3ba6flvXq0eIX
ULGXa4A7iXPE3hoTSiAx1XhUkAor8vLM6R3exoghG6qz1hcks7y/1k0F26TkRNXvYXWwpk+Bv/Ih
Q4FFvSUaXLGDGXCLRdq26vIWJqnoK/BzEooVcnxwdO/nWDhXfmIjrWMN768enYUd6v6XFXhXjLC5
lNlr1BnZHb/1atHCDnXPS05RtKwB2JHgeNHltIof0rMEmR9Xg36fjx6RnFmimXuz5jDODGsrqftf
+FwhiAWqf6TIEW0iZ9xH93wBw5P7WR97K3yQkzBCMuOu0OPMMRcJoJlB1X/qW6RP51wcnZqD8GN2
E+soDnYsMnfypb6kAJcdVqmcv5N7ZNmzgfJ1tp+HlywYzQhYKAE1CL5nMvasOriFNSpcgWRSBpVg
hUwb8J3hJtrNpz/n3lqvUy2sUY5nHNW6VyS0n7hNuRVBw5eAgUHzUKYG7p31iPhEOX3dSZAfSJA7
BfCZ2slxLpRRwwsCjQDCyNM+aM8yTG2QmXrqlhdMEMXpRBv+s6ZbfhivRW5Kqhmb04b1al0/vJff
Qu0zl08g0VHhcrXB/1lJ/h3kHRwMwXiMS7L+PS92qB2GgnkVVg1CiOwZLxhl2EO70eG8Fu6NjSVd
66Ji0JWHs9aAevjCJD6OcYVev0TS1XqLJPytOmnY3tCt9/nPeo9Wn0VoFc0CeqLjyFjraspxMf7l
HR4YlViDotkrcz82y0FCnqWxiFhWv9vCCHWG1FQMpinKkACUyiEpyoOW+sc0Fxm4HZYZ6ngMkyjE
fB3geLSV2XRvqgJd1oHF5LT6kMF8MgKgRGYeqSCB1HtO8RlRCxr1Q9F1DsDckMzOqqcizVJGsr9+
2RfWqFAhRkXJt6hMo3iB0j4qQopvKQ7htAddf2byrJ7++h5eVkfFhzothiEPMF0jdWhhBmet+tZn
LPm0dadyWRUdDzgePAFJCVB6EXQokM4nWUaNIq8TT82NfZnLpqQkVlWXVjHggSOZnTg4klLEbj1F
riyH8C9Kc4Q28w0Q/WhD4iWSd+VTl8zPY9qehKksMCbS7Cd5eLzuHFZzBEUDpYgGSMsX4m5trGq5
0vFByGuP6AsUB9XlN6xS0fq9vJihUp6BL8tEIa14QcdwK9+Z8cSi6F6vNqg8WKdUHeuhgZljVw2Q
Kccrq3FGNCBSG8/xz9Lfe4wSQOoF/3k8HMUiAdyLgBgIaJfT76tEa41kDhBL2uElhyR5qPbu9a/z
2Zemw9XSBHVf0kGWwt4Akrx3CQwoBgrUuB1tpOBuuSfdHHC4WjO4/tWDsEcP1E4eSdYKlkIrf8q+
iR4ITy1uK3y//rvWnMbyZ1HXSpDVXNYqRK5i3OTw8vmLluwijhWt107Nwgz90lJicL/pTYqpAXA8
NiPkPZiZFWMldD4gtp2eFJiA8kYfEtcCUOCzZlYqbwoKq5DDWg3lz6OUy4WBTAW0PZh9s1z/4Xes
lGJ9OSoo7HCRwMRA/OHibdonSShxFd6m0yC9JjlgqUJ3ytrSC6X86foZWH2vCSLILVBbwPgg/WKE
BkQzGTWeMflBeiCtWlKbIuWUCEK0Fkb2jiwOdGV1eRIaYxJhAwSu4ffldZweRkaFZsXIi04bjnud
K72yayx+RJKfCcq3UuqJPFW4Hwv+g6+1N3CzHnsh3xVheqfl6ELqkCIu+waCwsp2aPITlw97hDoX
8/DPraxavV9sVb0KzKibDsbo78q4u41aITPnvrY7IQ1NTi/OoxjirHRHqQg3chjtdVmbTaWfv0Wh
km4rJd6V2uDpWvrOj1Nmo4N5bidpA9d+G4jyDcb9t6Hf7VNj+i7K1U73FbdrMWht9CBrjHV+U0w8
49auHkCFzKQAd4o/VKjXBnkeQm3EA7s3bF93jJQ1/rvqg4WFCcpf4YnCR3GCeEumwci4M1CS+Z47
ii7c0i5OTNYYI2tNlCeKhETOlNBHPh/770UU3OlSaDMOOuvUURdXnP0+5jMRft7139LHekvIdrXY
wpEY3PEMmtgTKRQoLCKg1W6EsDjuVOKu+G2PkSo84Ft/508WgU3723Ynbztv3GiWeqccy3cQVbqT
aBZ3RIudPbK6WjkVyMgIpn90+QsZmVQVaTxNKAk3TvqYF5i5E2wFnDI50C/I23KIpoJxOHJZl301
V1wYpnP5MYhwBSb4lyQ1ITJjB05yzMGOYniFOzz/1UHCcJOKJwti+pc8uB7GoSsQCPTuXRxfZbC+
M44ROSZfYvnCwpe7UXKpmsBCbaPUTRBEul0HOEKy6z+zJXpWK1uAKfxaEXU1xhBlZ9DfkrKM8BIe
yi20kAtLfdUPk5s1Nnl/BTartrXuAS5W6Vy4gByyWBlAsbY24VwTTGETu5z1oXmSk90yWz6MTaUr
I4pSCR0oqH1wk4MZA2mR/Ko5BBwhoaCds8bF1rLlxZaqlCfgfV4DLzQ8qNJUlcWpRWQaeRoR3saD
1gEpPBjarcqpIAj3xe3180OOx5XjQzO8aWWMsWnSqE8Hww3L2Z0TAMIVPQ9MXwDaRW2PkPP+uG50
7f20XDBxv4t8IoBfiGsFZyjpJaInH1rcBBxyX7JgHtf9uEI3ueR+4JsigR/3p8wUig9+CFj3b9UE
aI8wtCVCm5WGtOpTV8PLxRiYnMwJtR+wf5jo1GeA8Y0/ebv1ogdWc2s9R1rYJKFlsX+TEYwg3w0x
hv5zsPzJFOzEGXlTlYDfH3/G6NF7A6RJGBFr9auB/xk02JAMkOiZ7IHHWKgUAg0hTrKZ+WexA4q7
mFkbSsLPlxO5MEM5tGHop7jXMeaHqYjvESdzZlNhIM6IgIzJu+9SIYGNkAwYJkhpZAHTRch6Zktr
4g8uYfF1rLu7xa+h3B2qXIkhzIhTpBRcnILJ1jJX2RNpsuZQSp4CvNbpDybuVz3QxS49sz0XvVLx
XR7hiabvGq/dF5rToJ8oAfDWFGDuuH4jV0/xwhyVAoNVTc7Doos8GfAn0JNhcojRU1sPvAsTlJeL
wwpY27mP0EaPUKSZNyHalNvZAdzTY/XRV5sHGMFW8YQwUBahhV5A5AUi8WiOPA3UUNVNAxlx3W6d
GkgS+a6x/Q/SmRQzc2S1R8VVh7qwTN/NRk2Dnm8iRKrZbW66J0xPP4lb5T7woJ7nyOixN25x7DfQ
cgDxV+vVx+AW8NP5Lj5kz13BuLTrkRMCClAngnoCr1HZXphqgRrxLXqZuxb8TsLGB3KpA8oP8hGf
lKHXD9K6b1rYIydt4ZvquRMx+oz1EyBRtZPfJay6dnSzQwnI50F/zJrQXQVoAKT9a4nU81QcQC3A
cxPZch5wEHRMAlO2SULHbVlV2lX02dIY9X0bLVQy38f6wOgOZvB2M7hkZAokEYzIvJ6nL5ZFPayE
TlfABAbGpyG0wrtoX73hAx70dxyjGxRTB3d2MKRb2O0ZRCfxDUGMo7XxN7VOyF1pYPMV8Gqgoam5
lMetwQEnUvG3JX8ahyeBRdyyemaWNijXwKFhwRk8bqv0EJwIo2517M2pNGU0TXg7dsofrIrG6uYu
TVLXQpP0zgdfNqHTEge7U028BO45q3jp94mVQObwED8Lu/JEUD7FvpjMHEgHu3av35a1kLr8FdRl
CTR9RM6HzG9Ixd6U5XSjdhzoUnNGA2PNKS3tUDcEpPxDMUZ85JVDZWf9URp+GhnwbumuxzNIYldN
WQapW5KVed3zIbzOtFN3+lG4m3bNe2gR1I/h6IFNps1BxnQQmUPBqyjn5VqpazP0YRHnKb4sIaMc
t/N+es035UY2BTSNCRmIbzUOQEFMKOFqrrC0TGUucVkpqBMFvusf64MEJqrICW0ZPXizh1xbYIWO
f2K9Z1cxqkujVIKiqXE/twP8EWTa6sALGpMz9XN0n1kYf5ZNFbPXIzrKZpRZpHzG79miBWvJw+In
0E/qONf6YpjhIor2PIevatta16/Jau6wtEClJ0ImYzYtgIMQbkmLB+xep3T/D4uGYbNYLFnLobxR
IaER3imRD37WxkqUzOZyxnwfOf10irtcDuV8jJiTMQSATDqVG7Ns+lslewgS2ZG1H9c37rN0ec0S
5WCGYkhGPsPGqcd8G2ySXbsRt8FWuZl+RE+dm4Ahp8a5xHthD+oA5Y5FhyaRL3PtB1Cep68CYYS6
KYnNg9Nvi5uGVO/c/FZ9VZzpRdpFd/kmOPZ7TBs/FlvfTJ1uozrSVnuYX40H7tHYyqfrm0IcwLWf
RPmmAbV4KWx1MLQVfAC6BGUbgbsArMDuVEXnUgsfrtsjN/CaPcoh1aOOseL4kxGv3UKS2lO8cFN7
rFITK4rSOFUZACApGtE+IVtNOLPU4Z4AuzhPsZAoAKBudaw5mdVEe3mUKfejxyVkn0bc/ejnZOk7
fkcAuQnmuQykudx768TvBB3EbMGuJn0XwxL9tFch31VIMe6Qdvv56N6oW6LGCX4WL2S0zJm2KPej
GokkRznCp/FQbwl6TLtJkccP28xlYmWvn06Jlv2UZDGKOEki+TMQpf/Am0nKLol25hDsE1daBsaS
3OS/y9Cj8ygKUBrlFSR6Et3maYQJ+joGTPM7QmelbslYBc8EqKz614UZ6v75I5TuwxpfLptTeypf
/rvQBbUO6sJpepaOEE+NPLRR7wZesLI4tWWe4cTXg9JiHVS4r5VEmzPBJ67tn9E0cAA6/xSSc0/6
m9fA8uNQF23OEynxwQDjFj+D9xEI4zN3W29DC0XzI2ZhP7nxjPvoEM5WEJncveCg386Awq+ezcuK
6UCfcMaQJyk2VgcHkiI+JEBUt/PkNtOPPv523Wuu53ELY9Sl09SiyX3SDR6sSreIAG5cOSp4kUGs
IllzgiIX9G/36bF8Y6c0635tYZ1KAsbQmHuM3vguGNZI51905i3gRkDJ493lxTfzjui4suvrjMtB
ww3EUEr9vIfdKms3uTHYOUtpej1jXCyNygkgtZ4a1YhrrpiqN52RgTzIZ4JUC47asQPxx03+bQTE
Mt3ETiVYEXMIeTX9WfwAKidQekRfQcAa463vccgH0PrZow+DdFXz+EO+i6F0zer6s64rPZ0SFFFX
xyqu6zA5cG9HDnKB+m2xnezCBQGHzTi+rEVSTqiWsoyHPA3ycs2WwYAE5HO5RS0TJOz6YxVAEMMs
IeVs6r7NygRWkUMLX0FnAmqLYp6k456myPnARVBhj2vMWQdO3prpvt5g8pkgWcsdZzd7fhN6/kl8
gyrlkUVEt1p+Wv4Uym2hLcaHQ4VtIARJ+ffmPsJ3jg46YSAWUAxi7vt1HyXTeYEfDD3nIxHC8w/N
DHs4lRDsmW3ZaTzdjjAqjMZYXv4J5nv1zfvrWAMrhDxwUfnytaKuhRQAPkLLlJyAFXKzo4gJ+38q
brlqqkhOFOhysVe9mmYvbFPuCiiiTM2VBh2BG8IrTSiPsy3nZejGMZtj5HXyJZ9d2KJeL2lTZ9kg
YofTbXo3nNCxcnqkJAns5U7oGN8ZN4n89mv2KH+l1ZkwBi3yhcaRXCAoUrvfqKEJFmOIuBmyzawN
kf/wmkHKP1WCXINiExMmyZm3Rox8jfvpNkJrRbRyDEI6xrtsjk68KeH/QdAihmb7FLhtbEKwl3We
ia1rv4VKlqpULwSZVG76AAwj/WimPizqtXV9k1lmKG9VdEGFN2kEhI+A9zsWFrxkyct1G6sY3osv
kGmB8JE3ykmPUR8RHupDcxNvxV2/VdDIRUJxy79gYMkDrgX1vmGj/G/pE5RssM+LyymE6tSWHA4t
j4KU6KS3xS4MzeaGyPAaFqRUQS2c3ku1OT0SgRT9rXxiFXQZEUimaX0g7Nzq6oyDHDTDQ6sA5ePr
5yKObuqijs2ibr9pGbihhHkblA0aBeLwU53kymR8Boav+HztLLYCU++YbCceMtKt7CRt8CB9q39O
4P0oj8znDOPyfu7JwhiyGNTtdUB3yJuiK90eJDhHoi0O3jZMvJY2U4yGZZFyT00NmLhaI87HBzLc
lLq+jUfT2+iA14Q5Z8j8ppRzahtBKeMR35Swe0G8ej+aiRWfOa/20mPGyL/Xn/jQtUHBgFfVL+T6
cpcE9aRjbbJHOO6DN/Fuvpm93iFlnGlf+RYr5f+XBV5MUgtMRowQdMTbE9mw4YbM2g532TawiGQ6
MzUk1/Cru7tYo1xvByCcGIYECoF2Kxn6iZwA/q61c8Fpn4P7ggzh8K6CmpVcOr7w3scO43qsn5/L
T6A8bpbHUhyTV7B673sNhovHjQBILOFULC31xLC2Hkwv1ijHmwZBngHYgsp8YRY3kh0lQMmbwWEC
CAM8ipGtg8qJ0Ypdj28Xm/TDNcylMI1xigq1MEsoNBTRK2NZ69nvxQTlbqVE6Qdo6PouUSsJzkCZ
PRJHI73l585VTUJMhSYAQ79jvU5zuR40SkjtZlFLY1T2hI8RQAyU33MTacq5uStRmzavr3G10yuC
yEzUZYXIdlJrVCaphtQNhrVlr3wknOrjo2yBQe2guWBTRKeXyBAJ3jCY4oN/S3TJObSSeN4UP2tx
ExOKshrELz+Ifp5zhq8JUQ4sj4zObrEfI7M6kblcUCu9J9yu6iAPkxGteUbysP5UXximMt9Qy/RK
0D93AmzonG6SnPCjwzMdCMIDIX8tMYyMv0dWerT+vliYJrd5EV+CBLWdAQrXBM4nEU0tq3+WTtC+
eQksZL9/MP+8erQXFqn4Eod5yTUluT01WKx0L341XCQxILIznozUrtDmFvfdMzMNXg3bC7uUI04n
v86HCXb9I+lyC2bg1Hvj2ECf4K+a3JCJFXleRjXwi4pH5Uf1UJMS3Wec2UcedwyR7qIVurl+idZ7
ZgtLlLflcx3S8jHwNW2fW+UcdZaehiGcvhy6chAfAUxpIVeSWmPFWRWAuWYe6XsuCF6MOXmcfRCV
jnPMmoxc9ZCLX0V55ajSO4GPSjiSMvtoZYDU5k57vr701VC3sEF5YUkQkyaEnIc3ak+onkXCmxDc
+QIkFVNr6AVTmXbXDa6HcpR2oZYAonKdfqDW4RDkfIdrOuxIf5LwFJDHjOYVdvzGyrhXl7cwRl1M
XwQddqSBgUH2+gPBgIAJ8cAeE179Ugsz1G1MWnkWe1KnG/jZHKESMvCsEL3qVhcmqItXonWuSgNC
dGuL4FjM3exH9CP/1r3MVn0j7yM74TETyIgu66newiqVCeUTFMvyGI5NMf+f5cRDJgTsuxmBssvK
MY2TsoCo6458YZS6jXUnh4Ou4IQYDyA6cKON9gwVZ7fBSUF17lHLnGGbPPTeH2R+rF2mrpwgJCCs
q0hXzpxJjzf/5PKeveBR/vgsZLiqc/0+rDryxWKpCxg3sq8oE3a46yLLH3ZaB+wmcKJKWDACJGtt
VKbQ6lmkCgYsga0T77zG5DPOkXRGQ4JhhX5ein4+VnmPABHp+GDc93564zWWD2HcN/rxqBZ9PpQx
xkebXXRWd2Bcd8vC/ki2BKmT3QY2i7F5PUJcPhP9giy1UWqhTEQqiKSD3FgSZG7vyCj+ZI9POYoF
k8d6qjOOxmfWscgqZLBFBhNPRLzKwCqixzbKzLqE7HfETNpWw/pieZR34eQ4zf0WRZFheK/Vgy7d
N/KxNTYIaqegP0GjRTDL8oZjKT+yTgv598USs6D2W5nolEn+7Tick2YbD6/XL9i/BBwIPuoCRE8F
lTr3UYWW4tzhRMr3E9hpyFMKebGdbXWwtbECzvqCfhnTKEIjoepqkQtwydTsZxgPtiE0Ti6x8J3r
5/9ihUp1QUaZhZlMtg1enxsOTcnYtPX2jHKxQAVOo+rbsCOkc/IxOOdbwU5t35a3wbu6g3oNao0A
ebfqP1EASbXHff/fvhqNGI1BnZDwpH3au9AzkJ0CPDQofqbgLyAVTyZ8k/XhqBtgJF3jCwpaBP6T
IZjVmXeUQ/Pk2+J3FZSiPfyKvh94JpyddTo16gboXRY3kg67vSt1Fu/UD6FbIY9/MLzM7UVma5+1
Tiq4jmqqZAlf4OFQdZXdYejCNrTyDWRDLCdNjsiXKsriCFGxNOJirtM0HKG/qtmw1kXF0botAFro
AdjHO3gLzUfRIQOb3FkHp68A0FkgmJhHZ1UWyRqurZHyLXURl74+kYs43ei85Pp9AeHal3J+zeqQ
Eb//JRn7dSd1yrdEhWz4cYkNHSzjVnLFJ7JC8NuZaOqkQJKjXckySRLXK+ujcbeR4ffjOKak6wFN
mKltTR9zAKHdmpns9PVHrrotM+4xF0o7nwSpiqzg7s8fPHiL5kfS8xYlwAjbswqOS9zDvyvYqmD4
hrSgioFf6rSqkTTzdQ3HTV4KuZ0/gL/8FL6/o0yyw/w7w7ut7uvCGnVa+WiGfAlJcUk6gXoNsPiw
bJZnwmbJbaPn/9EedU6bIeUhkYX0hcwDhK8oEBwxeY5mhwTUXfpk2NftrV7Gy/LouRFIZKWKOmN5
E4ZU+IMvHFSNBYdadS8qlJqACMc4EB0guDGpA0xo/8PMNNuCiYlpkPkZBHBvM8FX6yu6WKPCQ9DG
Ud9mcC94CL0PDmd294mjYHRjQlQKN/omsQ17ZulmrAPEF4skP2uRHzVNXxY9QfdIqEQThFn3hMRT
Ac3MNwITH/D6I62q/ClVIassnrRtuFP+qqCJ0WpJhNwgDxnu33+ELA+Fj7krMmwwOQ3KapA8AyoL
2J49q+u5OpEraZIClD8vQeuTsiVwEyovMkYsycXgOovLXGmTeRUGKYR3yEjPTouq+x+MAq8dp6Vh
yudkmjZyHSESUkvL98iLQr5rAbNRX0h6w4obqy4OZB6GDB1mDQUu6kJWI6dHKQ/a9BalWkweRycC
SS3BzXCTn6dD8MEG1q0OjSxs0nSUpCAzRBmwTKPbnSU72PHbYiscub9qFy8NUR9RbxNgbVX0T0qM
BfZDbDbyOS7er/sY1hYq1Beb9FLwFQmFZm6jIRxCSKg1DfShsm28kfcQGwe9HcMkibB0OFwujLj1
xXXs+jSUuhjT8mArQu8r2ol3GubEk1vW+VjNv5eWKH+jVVoMXrRP3Bnh8goJYOdVEKzH6S0Ai9ho
RYqTv1du7vnvA+A8TE0xYuDaUinP0ymhwMsjpmMJEyTRu2gmTyoAqJ2RTrVW8hBOu/Dp+v6u2kSa
pKM6iHl8gYrBviokQu4ThgWltKriXQcn+XULa/kalA1/WaDibpCkI2TBYSHLQzPgWxNdPmcqJUsy
KlMpf1y39vmDv2ziwhx1y5NpUsu0wljusXLkHRqzGyCFo8cKUyeEFjX3wKw7aSaaMMG366bF9b3E
y8HAqCzhSf39qA5iV4VtDlYiEJa40KHbFe8RapPoD6c2kYlOTYWwaKsvFSR3gIMSN80+aq2CN5lP
K9ZPoZ4ceWZUqGTgLGcg727eR0l1Uv7QJM9TFlliC1666oByw8wpZla31gQuVyNMWHd3LeXCd/+1
IdThAlmzBFIXRBYeUL8XMqCHotEmOowhWrlgbfMUm/EJVr3FwiJ12JRIa9pmxmGTveRkfKAp1b2D
uxmDB+IWuddND4EVt4Dyh7wXjjiLrGC67kQWP4A6fsowwAvD/yJ7H+2ugfyrXoJpQyVZxDPA8c7g
pu/B7Oov8aZ+Aq0XCy+87qMvv4BuBgplbyQBaPPwuu3tBIIZKL/or4Q6M3qFTLn3l3OYi+9sUMFn
KCMA70Bi66lGsyuluxHQ0Xho7IlziwzCEuVH2tyF2IiIrxhffD17WSyXCkmCBOauCo0ALDe7ITWT
BMpZb8WPdg/1vndC+1j0LiT8WA1IiXHFaMCu1kVi1xAuuOBMEAsQwUxsHpi/gWDFeB0dFuJzotf4
VLnDhtuEx/Ipvy+IkrkVuOIpPOZP/F7eQHP1D4CBxNd8dYO/rp5Bfv0ibLZTLyodB7aTNL+tc1cY
kRHMf0P2t/zulMOL1KbJtBJboJW30/xNTp6beLSU8fX6rV6tBC/tUN4sa9Wez0V849Y1HvoDZsjN
6MmwELFmi0ArfatmSiauVomWRinnFUSyUOgVbjLp8ks2mHLMZAs1gj+Said+6drnovzWgKnUAGTz
iZdz6atkhBtJaFzwS9yEVd2bwVAcpNx4YWwrwz0blK8qBTWI4gieIj8Q7ELhYXQHs/JEUTkBfpQV
lMTr9nQaoYtSXzz2Mo4LWvYJ6id30UneBTeCC5pWp92AKlW8G/DG6aDQLdwb3ghM+B/k5KyfQXmr
pMoSfSpxmvgd6LYz4Dd6lDmAfxeAWiiBpmK5ilWswuUo6fRoTzOrkVJm2GjFrA8ACMMk4NgmlG/+
rLLK3GmyBYvbnwC5IksTDLZ2hAqOnW/x3qn2skfQMWoF9T0CDvFvtXsMGrQQ4MGwKHnSsla+1k5Z
LpzyQjjRVRgEYAOV49kJxMpLi2JTxuFu1v6m/rE0RfkiUDfLs0CowvLqMYh/ltNtDMz79RvD3FfK
EYVSXfBVjoRm/IAIlqfvDAh71qGZ/ah1M9pxIIhUDXM6FLbYWCPkDYZNl0P8jwmX+3KGRVlWdDBL
yapApPGoqId2rdRH+oTK3FbdBSiQBCBGInVXZdf1HuEDUL5fX/snhuo3F0WZpM5U3wVKPnS8AGqk
YCOYxVvmKTey3bxElm5X3vRUWOW3aDehRGoQymUggaL7wuJOnGG3m/B5NIcjfwx23GzOIGQGn8ld
81B6sm/JGeRQUMsRv6U/qg0ilQH8jo6oeIux6ROG8B3pg4eTN15ZLulLlKTWRJ1PTp1zUAMWghvV
btA+TaNrBM/X9+3L84eYMBRwVIDZ0NA0Kow0Ui8nEPEW3DIUHzKuOGlFONh1potuD0EFcwLpIaNO
R371ly+1MEkFE6GbmiQMBdlNcrwj+Y3fjIyL8NWjUauiQge0ZfuhUEuQiB4J95HWf0r5SUfCzx5P
EAf678ViWFTBBYhqMc8b0NX93aUVad5XcScLLu+pXokSlQ3OuH22VRqXeG3WKM3ayUBrnmgXaCv6
BUWiTGmF9Mpth+ey8STphW8YJ+NrWvO5pIsN6vTNkjzlQ6EI7rTTPdkajqlupt+SY+k029obb9K3
FLwNrE9HXAN9OpYrozZSEcOyGYxRgOsQd8kGku2WbGsekJn4bKwA8BX6T62R8pjG0LSFFnSC60v8
jyyBYnwsHOcENAwxAO6DOruZX95XwrjX5OxxyI1DVad7La3vm1C1S2Bg80y1wkrZzFnyMxX8wL1+
P79iR6lfSF3QvvVDIwrwFUJV/aYP848mB9U4F0u25Ac7FE0qM8+673kQPGax8SiJGqvYSy7LtS9C
3dchyXUydCi4ZM6l2EX4S2iSJNCcw7Pi2+RO/H+kfcdy3Tqw7RexiiQYwCnTzsqWbE9Yjsw58+vf
gnzeEQXxbpzrO1GVag+aABrdjQ5rhc7iGftxL7KAW7bCUA00+xF0+4H78P21mvJSq0DZDKuenwno
OauOChRu8yatJHDhVlBEw6jmuElT8SVr5cukyL4UP18/xS0hJrE02YSxVcAx/H4ZdVv0bR3COZkg
wCTtmRDfVEX3dWuvgGNF0fMLFE3UWt4LkeSg0oakNDC+yMABlb0V2sUpBB+lhmlp6Rw8iJrwNyXq
BJEx0bfQrAZWhulxOnO+i9UQtXhRSPOx8wvqj3mCf0XwF7QfQ1JXUL4/Y3PKk/xVPWp4vr8WHcJd
pPtwV3Zn/hejzu4Wr/lr4dzdG1XDjAuzBj4UKgBflR8MOyVzGUlLgMmyi/a5fIpOqTueNEEn/Mcs
Cbds7s5FYMHJ6hJn2aA6t7g5uD6oO+0tr3cDe7ivLqKj3LSE67VyLpMoC5gw5hQkOCizTMi3vdSf
MIHjLccK/E3H/lDt+tPypfbwPipsUXZ784JgeoSabML/AxqYUVUBqQDz7C8aqjkp/WTR8IbIIu+y
rbBvYtjvq4fHEmY5LD7u4VTgfVGjX9nM/8KemKuVcP6rJGZNEIdjJYH1OEbar5w2oIJpRNSZmzHO
WhB3M1orzCaZBYeYV3NazN55kqMXYJ9meEIU07OKCB5GtHvcdQCYThii1Vnxy0x1jO7J7L5cN5Ps
kz/cNxNFDhOQexpYZ98fD/DyFhNzhQiios9FQb0SPEwxMCsbEYfB9v1aSeIUIZzmua9THb0KnzH9
/MIYUQKXQfxOz9keSUhxpLG5eSuJnF6Eo1U0sJEIq/E+CUKHMb+EwX4CWTBe2UfGwT7EIte9FUyZ
K6GcjgxamxY1uH39P9w2rGnCOLMhqQFLFPnqbY1cSeP0Q+qKXM9wi30ChfSaw+tMLBsy1gG14jdH
MRzlptlYSeTMpFVrSt5KmuEbyjFLb0MJ7HahQClFB8cZRgz55ksfQSlVcNZR5UUh/nWt3wy0TZA4
mKhxg/CQL3KBThhwHdLAAqwRSSav3tWDRztX+TqDp6/w5O/tS4oHu6iX4GMOkXmZlWBu+9QUfdxj
NirwMoxvIfakB+WBpbhy36psUfXjY7WZE8ftpKYltEoxSgcXIzugrzqauHCqm/qi19Hmkb2t67UK
sjLziRLTLkNI4WtpHuzSpbvkZIo8wbFtSrFkFOwx8/hx6DGQOklNQ0SOdeWwUf7IKcwLa8Ca7tmI
kQmW2r3owcJO5IOFXMlk37Ra2Rjk+UJz2K0xB9KsETl5/UTHJ106y1nlFIGoDVi0Rt5qWVpd0l7V
fZo9ljqeGksp8JcfK6JMK1ZL4myUKauhEejYxqXoDkUUPS8tPWRRsW+KwpYrvfaGnDRemTYPtQaA
k1HdS5oK8rVIv++7/FD08yFI8y+zaY2CIxatnjNoZKrywpDwFl0stLkBqLURzbdv28zV6rkrqGGO
fqEdLLS2Q3Rp2uA1YW5Bs1lUS/fRkWgip7BlNCkmbUyQxwAugUeGjvKxr7IFqzJ6YMYMBsgqLfCa
N/6QAqWvKNEsKccPUZ6CD5ho+25cTgBpdPCquWSasWvLRWQAt7SaqhSPFxM8ZR8GgKKomVIJdOsw
DKnkyepxOuf3w15z59olO9k1TqAQqc/VzXgrRt7/WBOFAq6lMye6ulNlLKd4ZcMzz/KRNTYoT6Dy
ML4y/oHEN5Dq712UJ+mNtWuO/4GScStXuhbPBT3A6dajflh0P0Mch1BbwlCL4bKeiubYTCBiE9mQ
zfPXLAKeVJX5G84M91nbSUuBVNWY7wajdBb1mNVCuOyt0ANUQYA5RnoRLpq7O52eNhWG05BZ+WXs
ZE/ZRxLSBQzlxPz1N/Pu7BBX4rh71JXIkvUkUX2Me5Z2aKnnQk0uShXqPjHHO5IUh6zPkQyMwtQd
qm6XS2NlN6C9FniFzeNcfQi3u7GM92oSRSoudHeoEr90csf8xGLyuXNk2zoMotb/TRuyWjvfBVyU
ZkcwK4QQK3Rbrzt01T80xpmyW7zgJI67tgzjWiKXagjKuu0TadZ9LXpMzcPyF2AQ78+Tcpeyxyyr
JldQH4aWSs7xcURfFYtbxSNezMHwPnW9GO4Cah1eArmJEyt1/cFUxgv+9dGE4ksJFdjejz04bFno
JiYUzxs0NHHaMTVINakRljU7g9vGDsNwSYHA+iUabYRfjtXaDGyq9kGwAgym0ma9jcklI764SrNp
B96+hW/+S7XEUKsJdk+Vd0SbPDAL2VaWiJr+Ny/ESgynK6U6yUHTYckMeJtxVtRktA2Xhba4EPuZ
9rZo8HvbpK9kctojo1UuwFuV2dTprKWuguae2BlU18zR5VM9Tqdir/0AEXTSOGPslcSWgfYifvRt
GsHVd3CqNaSmlUlDhe84F0/ob3hts/pN7cCu7pOvoiTK5q00CQBcNEJNna9ByCAoIBPQ//w8+jz0
P4H6a183bls3hdEHY24C+VhgCLz3lJZcj1QOctWX0SundIMnyV+S4DO8unNd0FZAsBbEWfOiUMBb
mkuIiujnXIrcvCj2aX8khXSq46d0ElzLbXEofuHtxQDF2U1ZRQBDopUy6+L08V62WwztxvrToCD1
Vqlu3wFSqXq4vr7Nl5clv0nkgl45mudJrfFCWWUDoviQIewDrbY46Nu662t53Mn1tZmVRgp5aeDF
GLKeL3Lx+fqaNpVDYQGlwsqJfI47C6qgJ2Gp+vWyL+PfwUB3TZvbQyoCJ998R1orSewerI4LfIhg
Ol1S9dU36Odlr9yQo3IRZzQ2d20liNMLs5yCMo8haMFQxGFK+j2dRcHvpktAkQ1kLKgdouuEs49d
W1plSQvVl0zNyZfiJw2LmzSUdmqIYkGTSf4U5vuyKmQMvPSFExXtTdkCKXnCXApJ9vmIrNUg7xN9
vsyl9jMhhpt09TGTEKyG5JGY3W7EUOXu+nFvptDAuSebYJihBuGHKCmFz5QIvlu9GLtkcF7zB4BK
bHsH7za3Of4He7qpYyoI3dAfbxCFp8+QplCi4QiZxleWsMhDpz5OhZ3v5DugmYMXTHXBuiadk9IR
9jSwc+DDBGslm7uyU0cTYwbvrc+whFnXYoTHgY5GgegoMuSbEd1aFnddg6owgZoCxUMmbUK+MMrA
wSZ5GTjhD8SJM/hN0atgMwu1lsnZ3HHO0R3X56YffEqeEvA6YMYenupLcDZup+e8Rh8g3iLC4HVz
Wwm4WDFoDiItfpSkVjtN7/UWY41n1tYO3lrXvCFAohZjMmwWk0Cm+K8sLixoSxhdMmFbwWzoEbS/
ADEVjc/Tw+SEGiJ0Ga0yGBVqT8qvvwsz8RhipQFqEfRtvLdaNOviqG8q04/k9klewpukx/SMruxn
/a9M8UoUZyDVUtdw0tjTWbnNpcJpK0A/Jl/mvvevG4HN+7gSxBnIMSCt1TeYSU21we5kP1cfx+ST
Ef5vEQQQNa+3jrt6vTwYlik1qq+o0zkdSltNg7tJOlxfzKa1Xy2Gu3SKlbVlP/QwLijQ6oAT03+q
lgjudStGszSW5YXN/DjNNBG0nEsydixcbs0hsUPj6/VVbHvHlQROyc1CsjJDxjJUub1fquCUwlFE
AG8xx9HR5fhHV2nPVhp9xSaKknmi1XE6Pil1GIDFGzFAiyF3JLNDM3avr+/jANyrMrztIKfcBUmT
JtSZzhm6H0XShVLMLwQghgMdp4NWjdHNuiXGH/McmSrYTZt9M/YgFbeA+mS2cI6NM5nmqcrnY4mk
ekQSL9TjixnOh35pF0EsK9oT7o4M3Wj0fdFhT/r0rl8A2UxDT7Anm0ZUVzVioh/o4+wYrbIhi2Hc
fPmeTSIC9um23Y272AsOGGiIbfOewcSpst2fkkOPvLTIY20u8u0D+Ldkkk1NSksoXYfXViZJdldk
IpBBecsB66xEDPKhj7NAWHllFgvRUX4EZFdQyE6q0Z9lLt12uprYQWrcNNHkyXomn8iwpALF24jZ
dYKoA1S8aGn8+Lxq+y6WyVLqeMgGOwuEluCMceYfjEagPYnIPjbU/L00zublYUjmIIe02isO7Q2o
CFsn/1R/LS8S2qBTZ3DqA/mUPuqSXd7qYMG2DqKC3keD+P4TOIOYqoGZ1RI+oWg9FW25VL6jQnMl
EsKFHfpcWkAQgxDWd5A/pHsDc6uym92mQO7tn8LhVHydhX1FH198gMYjIAamBA052itS9eoJ0Xfj
bPU5jEgx/wYctlvTbierzblvFYemqRMAm/r6Hd2I6d6L5A5UX5pQHRdZ/af6VVvndKfFaGhfPLnD
QGnmqKmg03IjRn8vkzvBzFKGVKawC9qOAZ1Uj1QCDCijryIOPbE+3EWE1bRxnu92ljtPNV+WZqxV
JGKVfVa/RPldGAgsAfvq95H4+1VxSTS8ObS8RBu7b6BdxVr0H5Z6C6Ku3dD0B7UI99cPblMa+ICZ
TNUy+UGavA7qwqyo7s/STTPf9NWnXLJzFXiqw6/rkjZKYSwwI7AxeN4iGGZ7u9LKKppio8m15Z9m
p/+PEU5cFvx38itGOIJ/BgQskPzRtr6XzClnQIzQJAlZ0E8agdujmp8tLbmtncZICeY8dTcxm5uq
HIH1PBuCDd54ebwXzmmpNKL1TwPZPW7G5A6YoY1/9RhujWxyLDwwELnGw/ITNEDX1/yRg0jVdR0P
b1XRthjkZN2w9B5FBb8BMVb9rSlts7DR6eqVl8wPPXITDQB1XYAUMhd2fVcDy3Yn8psbbVfvP4KL
1rqpDkIlleBUgAv6Df28PxeM8f/Cw8Swq/1rv7Ld7ZTnDkCDduaIxvFUdrDcXXq3CVzERgOroxEa
+f2izgu7JJjICCtv0TES1hC7C9rTQKybIdSeo1x+Upp6smO5DBFM1p7VpnA+TeZi+mkXd8FBGYi3
RKa7KNQFCUno6HqOsEMbUzs3EsUOwvilqxRRhnnjhmINVEaZieqKwSfVkzCLJKBTm/9Yuf7yFB+B
6AQXWcDOdcDbTI7jiYp69DbuDFBBdJWYUM+POKtyScZhSCmyQ2q6k/WQOAWRbTqm3jiQI6DL7wF6
cSxCq8TCUV64rr5b/mQtnm+NNUOSjmhYNfFwTr+BTgFvsBuGwbQAULqsveySfhdIZLr4QVfeFszP
UVqVpHdTp5ivmXzDUfb5Rfcy29pp+8IRwj1tuGgdNKkECF0AQwCe2HtjiN4KeZHaluBU430lA+sC
uQGkXHq31D2TJQgAV2u54Bb+LGZxYi6EX+paOOfFukCJpaVpMCcNKhDMTv6qGYzrd/MEHFcwpCaL
cw4+j09AurkTTbJsabOBPLQso/EZnbxcPrAMzbGY5MnwQ1LaaRu+SORzOVqfzPw4NYLH4kahBAkJ
9FUSMNLKKmCB329yS8eYYFYC5SUKiGANuHnBkU2DW2iHA0yxzxQqD/B+SB4w4e+Dl0ygUx8fDu8+
gNdiq9WbSkM+95+gOkODeblrTtWe7KQdEpeBkEZhc3/flsxrMeajUkR7MhikmspXEj8afxYSG/WP
bEAICh5/m3q0EsaZd4s0IN6wsDxWDU6PQPd5pa4SuhFmpnl9pTqauVQktwC9x5vxVi67IDHBvqUQ
L5U0T+6r9qLWmWdW6PnL5s9pM1DHKjvZLovuMnTSjvbVpaxrQS1la8XrL2EHvophpKK1UipLYMRo
TbtLUIpuf1foGJ6MY5sFTik95fTLdSXaCDlR7HpbPBc2hWNPFinRib9Ew90SL7cy0S5WY4mi6S1f
uZbDBUldO9Gyi7HJxY/s8PVr5Iy/0BNkG7fpEwNpEtOnbF2OtUDOBDaLMc4VUAowLBCODkLTx9yo
nv9i8+jrGwiNGoQPb0c5GRI5izV/qG5D7YZOp3Z5uC5i6xnCkp7snfUqg9MJOEmGyxRqvvGpfqZH
8K265ScltOmjuTP84l66E2WzN1ViJZFTCXQqR3GbQ6IOFNAiwaRKicAF/cSClW3eu5UcTiWGBMyG
nQE5jNuQEQxOe+MLM5rIhOzQjSds0xctjFMJLaz60AohULsghQ0kJAtsmRg27zzAnAI4AmwsIwB2
BGZ6y2auD5Bzh23YVc2kZZo/dfcSMJk1c68uN2ZqOim6F67v6eYtW20p55Lw9iikeMIKM8xfx91t
VMIw198qOh6uC7q+lRjbe2+pMm0aC0Tfmp+b/WNkTq6s91/pqItYYl+TCR+M878r+kDAVKE3aRgG
XLH0WT0i0t9JTvRdf0DNap/rbv5L98hRBmtbh9kuez6FIFCsPmPqtDwpgiVvPjfeDhIg6u/XnESG
pQKHUMOLB4x1dykwxCa3tftPOWaDO08C19roM90V1z82jdlqFzgXVRN9wMgCdgF8uWhuGdyYZAI1
3UqarQyNJnOGxpqzLLU6yFCn6qiX+Us+tCcw7IB+fLTcatI9S5mOCRp+XPgMdGTEpTdqCLFGTChr
eXhZ2vZu7kCN0NfxvVHHN1Zt7FJ9/JUt1kNBNcEHi1SQ/b5ylmVPR0padpujyxIfaNLZtSRqphBt
PGejIqOuZkVvqG/FeOEpz3IlesAzrfmg4JaqA1OIEIxvcCGr3GnqVEolxsxeS6PkRXKAXXNLnMSW
T9bT9Wu79S6gK2GcCsehqtJcrTSfEiSyAtkeo9hXE69F6q7SQjdqRCM9Iomc5ibVKNF0gkQrOKYo
L5DgTLr7UR3trmu9OBN6lY/pfKS5V0vk1LiuS6PIJ5hbxjYzf0uP2mH0rWN1HwpRL5g1vXZ0nAbK
jQTUgBpr03bNIQcNM9nB8h5FHflbyfN3S+KVUBrbwFISDXH+6DVfWGUCMLA3AdhkciocJ9vKpL0T
x7lJ0gRJmY2v4tQjSjqyl2F8rkWVAC03cM8MbassbEPfiWdW1U1vyQYwUSkwVYXvhImnrG/mknlL
H9MHe/VXyHAhdU/1ikftUwrg4giwlPl58tDdd1Rf6sfwtvRKd5ScETg816/L5u1ffQynSyBs0oDF
gAMGCrszdL97ETD0tga9rZbTIKplc9JrsLnZoTsogDPTgX8nrjBt5jvoaiGcBrX52NVdiYVgZOsc
7tvdsEer/CG6YTwu/6EfQnSKnAohLaZN/dggPMAl7A751xiAEc3JvDByTqAi7ZWfwHy4i3bXz2vz
Sb5eJxdrKb1k0nBh63Tl2WaIKCAWfIm96YAHuVuBXh7wgm78OJ/HyP6rHhtmfN7Ok533yictUo+I
luI8yW0X28Zvcx/eR+5gQoF7vzwQr44wXigdhPyvW7G0pRoWGEBNxdT4TpBspGOXVykIiQAaorjK
ScFEnA18USAdmg+amx6qb+NZ+zn65nEARG27D7+X36/v/uZTBd0ZqDCiIQV4g9ypW5aUpGmJU2/c
6hCD7UGpALPIEAhAV46w/rt5EPazbV3RtUzuxME1E6tZD2NVnI3ZRrMo8ODAqWEBxxncg8+0s/8D
uunWtV0L5Y4Z/dU01Gccc5c5wb38PN7MFx191hZajDS8y0afopuqfuwWW9w/vhX3rITzHevtFAKc
Y4SORyT6NpizZiMBuC/Nyhcc59YlXgviIhNJGwtdirBKehlc+blw69LRMctzNxxbMPQA6OkHm/YE
Az3m8kW9TRutfXjvvikT38QuDfpIwNmJt7WvNcgftrvAlX82JzbT6iU+ddGM0GL8M3bBT/EyXRji
YHEObkSF3M0XyPpDuAimkBZ1DhR4pMYNdvNN9ZPdKSm0JcXpNRupPgAeymdALF3oy3hr7TpM0xsA
t3ixDqIGGIHeUc4fzXKo6oOMT0lwvQgonJi7SMQtdFvZ+fWSObfUaVqWxlGBk6ehY+l14QxW9qKn
8uMMJPihnxw5BY2AWc27wRw/CfSOOSM+rLJQGAAmjAXoUo2TLiENV5spFHwErWd5P5wZ6xsYlf3k
RrowlDb0p6Cg7gnEbkWqa7Gcj2zMEnjNBGKT2C4OCHp8oCChb8BhMQ9FrBXfKV7loEcyFOZVt63Y
25I5y1nTpU30GFYs0n9r5WWcnwWL2z7RNwGcmcxpFOuZidtE8370aDQMdpyW+7mfZVcpo91Iqoua
x62dznliN43xdP0DPsJrsfTV6lA5kxn2RR8nxmtQ+QeBNwZrtHlSDWBJBXs289k40GQP+HR3x8bJ
b9kAkuDFuBnZrj6C77ShWa3G6E7QfAne/4b4Q2TjhIc9RuV99fMrTM4dJivAQQ/i3+sbsFWoXW+A
zllTy+iNoZrgof9ku1Ao8CXnBzKgqAF1IE4EX7dzXeS2tfj3zHlE5yHMW6pJUGiWP293AKTA80Rc
ht0Muta7yhnIUIkXS2XBJVBJz4ubItJS72hiKy/mSXlhMDcVSokGUFmR553PomUKzIXOG8V4jMeW
4lBzkrlaj/mY6U6t3Ki9vb6dm8+w9To5uxQGaZkYFNZ3dCS6Y1G0BHglzbLLAUMp2l707tvMyKwF
chYpbNEiiqyM5i+38c18HGc3O5jonUp7RimaPebIFMifp2/Fs4lZteYB4KO3QjI/gWnSOdOUxLM+
gBcAWoRWddOvLxgflu/yM0NUBFGNm+0AuSzYaZFMzlqpiVxZfQuNYm/4EnTG9FB5nceCKlDiYg5Q
OF6vfvQ5DDgLkE/IxCBy5VZZRbEakxH2EcgBwHfOj8DzdaJv0T71LVcWVb83VPadNG59PdEsRI+w
BcbF/FHcRQ455Z+AOBQAzdadXVacpTeFZhsPgo3d8HHvBHNWuAAvo9SUvYbGOOs2Ooye4hJwdcuJ
DXwcUHWrbrdDhwz470RFhS1lXovmw9bBKvXESgYWuyD1HrsMT6PaD3uMlnmKh+f8bLOVl7fjqT6p
x/4oozPw+vI3DOK7T+BMcCAD0bZiFxhdvo6SBbdorXlC5e8nDfLQnq36bqiUe7MLDfe64K2X0TvJ
TP1W78JhpnoXqVCvwrK1+/H34haAQkL3fOM03uAhmdsJ22NEq+XMcluYZR+xRJiiLr7eI10SvATS
Q9jqthw8BXJjT8W3/+M6OVtsUDNVBwW2ODr0nuyl3gC2Z8cAUW7uF45+KC6ikHjLKr/bWs4qa0sR
Y2QUW6tdCqQ2Ch/9JAfjlumS+IEvuLiUs8jKCGK3JYGwAT3RpgwegXBECBE7VS/wNlsB07t1cRYJ
s/59MkrYSqPGxEUTfJWS6AveIam/jKSx4z5fbPA9/0Qm98s4WTuDoMmpHIOHCIiNQR8CLLv25bw6
WtVylxXtbm6Cytai4MmMgcJXjZeqzXbXz5/tNRe5v/tmzq6hHJtMZY0EABlqtzUmGGxF34dyJAJw
2oo5DJDZgtXEek16cKeuFl1HY2C2IbaJ90MKyp8WsO97NlRUIT3oho+dEz7NrnyOf6jfo9QTjclu
uKh3H8BpQj+nYKbTcTy68atWGnR/7a/vJTtffi/XK+TOPwrVYZyZD5zoLqDnhNxmhl+iGUtYgRAt
hTu1AM1qdcdObTxat0Vgs2G0HI2us+YxPhx4wDvJv764Ldu0Xhznh5R5pnNr4B4BTePSpQ9zVPpx
eQnHw6z+DjGKkFQiwB7BfhKuYilZFYgeJ7g+RTJ3QY3K75ij6GsmXxC2u+CDfby+xI1ZEnQHvako
4byNnElh0pNXW8jC78hPX3tQ1ZOwgWUreFlL4rwLBqVrICR3zKurSP4VbpDY2YnV0UHedCcMIraM
IBjS0V1msRYrvusBTe1pLNFXcRgnCnYKep4QttwNCCF6d0GzF57JoR9/v76hm2q6Esv5lrwql5jm
SErkFK0w000PhoXrErbM13phnFEZprmmtMWJSe2xBg1M2u3rUPgIFa2Dsxx1TVNpVnDdjPvuoAFy
7vwnmxU95D8zD42klhhTelNDVnvHGZNGUvBACxELDH7xVCGxgZzG0QImBMgfhaMPmy55vY+cQQGC
dSY1BaSNR6B2+uFxup8cYGIBjsFyRaH7ViuysZbG2ZKgw3CbKcNQAssvcl4pBPaoE93kHh3t3KnQ
71iDvb30lRpPFtCQ+6IY5PqFAMH6++gOsPeUkG5E5RwZMq2Iv+TAxkUxWn4oYqkW+IWNQUzYlX/P
UuVnnqd0wHyPCv2JMzt6Km9AY8uSs6Fnopzql2fZp7j1+e2ApILorb0ZlayFc6YmxBC2nmHs1I/O
ZQ3MLJaLfSQv8Z4lRTtA3weKzRqvM1BZ67WjnRmXdr//K/+x2gMutp1IhrxjCP+RHIKjsm/2LLWB
B4Ngr/8H3UJHKQZdTDS1czZcBQYaXRScbOf33uyxXSbAmfquf19e6F3ZATGSrTYHqPkCh7lP9cv8
N22eOPC3j+D2HJOG2TwoM8vDA3TTUezisUTHSYbUUbJfLrH7V7HNSiC/u5m6JFqDVeekvc/mGX2X
uta6143ttn9E+KYo1JJRsefurVqDOBsUL6h90uFZsq1lqmyTLN8HDfFrgckCPMmW7hSrmE8TiN42
9P+K5mOBwaSFklK8RYHK/Lk5yBOao8Nd8gzYKJv1Iur/YYR5qwaLY3wTyulSGUmaFk0y9c3bGe1u
OWCdwiNFwKp4MytGigoXm4/OtUBOb/C4LVrwcLKcRlo7rMu9+1581xvHZG7aU/c92HO+C7Z2M8xa
rZLTHYAs9JjWblmSjJGNsln/4ED2YfU68g+iojv5XByL1BX1vG+71bft5cKDTOq1cjGw2sjMd5ph
OaR/EqyNbdiHkFwDJYNJDTAN8hAunSSPagbcTF96RMPiK4dy7UYPqs0ASEWmdlNHV8I4J9oAhKxe
WFQ+aZFd9Y/J+E1VH/6PK+LuYDcVdaIMOK3gworlVYF61mD3ruKYz9VONJd5fUmE95NF22bdEGBJ
1HrsesmfAwlRuGiu/iNtlAoH+e/OEd5B4mIDu7XA7WZTkTSzi9vhNgQ+VPWb4QKmLjyTZos5r7dX
Z1mKRRmRAd+5suRzXXeNjAOrMK0zohBdqU6K0STBmbGD/6iFb3I4RY+7uZTDBGc2fA5/p886Rmfu
Cn85NSdl11eI6zDb+jwOdonK7N/ZFO1NONuEVSJLikE+MUjMIaJn9093Babr4IkYEq926k+WAL5g
22yuJHLhslbH8kKZ0sxH+Th7ubfszQdyKQ/Ja2QhYpwXyuNC5TokwKylWGHjMjOduTm4hIdXWtoU
QGKizg12wz6cJjr/wCACSMEP/a3jmCQJkaA1DMOS7EEjDJQ/cZFmOyZfyeGcAdWqLgpUyGF2uTfs
Cf0/3isHvNfI/4GSdTMmXsnj/IAUFA3QvBG0mHp+CeTgGOGFPWngum+nwhdcCeY6r20idyWUmEyZ
0cP2y8d4r7+wflxGJFpi/FEU6291ARsYG/j3wLgb0FRVPYUlwhZWm2BzVQx6rnXM7+welAcADdny
dxN/xcQlbBnXlsldBVNLmjZIoJpgcnD6Gt3qkWxf38pN971aHaf9ZtPLSYu2N7+LepcqvdNpF1VB
eWAwXDIdrgsTrYdzcaCy6VVLU3G1s6M+tTZVZ8FytmOg1Xo4B6emkxV0KjSjcT9rR+az72KkYdhj
tHEsoXZsPxje5L0GvSv72Gg0H8Hyzq7Z5GqOccT7iKHk7OVPr0m1w4Byh+4MYJwF9YGY6XY7ql59
ABdljkGELvwUC6567Xcox+dalTBxGoZ7fdEfWvCGpWl2UkC60g3Z7+vnucG3ohsIjSzG0wE/KHMK
WmSYrupaHKi2k59lsEZh5WgX7X+qe2G7BjMg/GWgBmU4BICUQDYKv692mqZZQIIBEKWtxzgax92y
71BMYtivxin1hcMjInmcjam7VqZGZ7JWzeqQP4BjHjxYr6UblcUUQle7dTnW6+PszGJN+dCEkNdm
mZNWrZMRURlyS8TKlL36jNUWaogkhuiP7zF+h6gu+5Kn2WnjxrnTPCB/gBE/uxK+vkRi+ZPrIzqo
DVQ0HEG01ptg1O13SP7uWsWVf+jHIP4Pw+Kb9cf1YrnzIzOwbOQcUtX76lDfp0B1MpxMccpPGsZi
mUFgr3hyCP3sfpns4r7aqSdRQ/G2fUAmgQDKSodp466nPmsztWLYV3KrHVWv3Vk30ffgLr2fL7Fn
HFp38vTnBtymLIO63KmFIKPBbiB/a5AN+1c+FwZUtdQD7YfALRsJADxvG7O3Qxrbo5KKTO+mU16J
4o5ZrU0r6XsoMGP3Vs6IwkHYAGNw9x+MwabbQkLaVAwVbbA8LLOmz4mRWRp70DMUhBbz1fV9u1tO
hjshPzPeyqew/w8x/1ZXj8Ey4f8I5u29qkcySRkfm/YVBU9kZ5AHA7i8k5aIidEi4TJsEu1BYGfZ
KX08xTepnBYlqRXoSoFTnD4DEgkRMWvmZhC/mSd+12yHjqs1cjoDo57oVg5pbEKltfOvk41I55zs
kc69E8VX2wr6tjROa6ic1skMH+O3pNiPSe6qY3QeTM0uM0Fz/ysy6bVd5CxCawYgIJvgrZIQZXlA
h+xQCrvPs9QzMD1OagnA5dpN0ah2vcwXRYvRBTvQfax+N6znogzttIeNmPWnvMc4q9Q91rN8rmPM
MVKQvak/lD63lbhHldZ0pcl4DlXDHobSKUdyNDrqkWJ0unoMEca1p8Bsd4067rWut0erddQETeOT
6o1Ab9cHdGHW8GqF7pZWaveaep66h7ZenmZgA4N5FTyLlltniY+q/y8wTu1JlbtyEh8S6YdKu33Y
1U7X5X68jDa4CtXgKbUu6RQL7vzmY2alKZzPUlvVqnOZ7ehBh01Pd2wgRoxFuOlAVmK4MKMvZyCV
Sbh0Y23uUwUs7LGQW0B0xbhAOE4WIFQsIF9hSQR2rdHx26KtmzV6FRdRPntrReDcAMosWAUYVM77
YGYBunqRFCOCCyN10aPjppEuOJvNhwsFvqwKQjDYf8KtaCiXakwi2GN1xx4uaEC5MD6uAtU7wBq5
ZDc81770RXfD27+q0axlc5E+TbQ8NSicr7RUhi3L8WynsvGUqvJXTR6P2hweSgW8wV0TtrY8SQB+
B1NC1ed7CvDMMstLJ5SkmwTcb1FMfgwRcbNW288B2TdyuBOY1y1vsv5a7jTM1tIpCaDGf554kVPu
4l1/Ye/l+GA16EKb99qNdhH1J21mrlaCNa6QpKCy06PkypSufkbRGDnTzA/ccDc5M2ZcYz/aNzth
xmNT+d4Ug49JADxctW0EVUdjEKhlwGqAhHi5Y2ghQBY9kdStfolq1oIt1jifEoL/Vs6Bs+nLJHeK
em/p36bhAdMj9kgFdl64q5xL6TVzKvUZ5mLw/8yZF6pnJozP11aAsghC7Eyzw87Ob0WPFNHOst9X
AfawyGTG7DLOEyjpjfw1EEdZW3Zq/eTiTK7VpYqZVXDOxTm9+ZOTNi+yrwNw5D+EAh9iOiJjxAgT
PhajJwZ+8fsFle2SVxMak3bzEfNqUJI/+Sog9QjfPx9bfDhZnM2IySApjfxKdI1QGZWEJkXLYCdh
wIc9vPK7wSswzNW2jrHH7Ld46PpjcMd9AWcHgOcrT/0AiuvpBwgN7BqVxtIx8IQHE/MT0jx7cXqJ
Hde7mOS9SD6enCRriRIQ+sHMfUuRu26JZ/b31+3bx6cQJ4QLHyfDaFOLpQJYY7j5vU9t059jJ/Mt
b/SThxah5OJ1v9tDcgQ60PiS+uC6Frgj48Pd4D6CtwBdR9K0Gv4fade1HDeSLb8IEbAF4BW2LZtO
FKkXhKSR4L3H198saleNKWK65mofdmNjGaHTVTiujslM/KA1nID053kWLGBiX8qmOha6aZFFf+5a
6ZMIqN+h68Cyg0F5UzuIueFVJdmZkeFqZvllqWs/bgZLJvNRww6zQUK3TgIkjsGpK8Gf0k522iya
VZFhXwyzGyTZTlS6cxPn3yLFtDMZ+w8CeHn70i/DxUsG8RX4/X7X1p6ej35SYKysKo6Rge9e9Je+
Vfdynh7VPrjEE9jWFeNI1P5BrFWsRYXRQ5nhTTsXjoBErOlyDKXrD7pp+CSWfX3sfGyZfGum6H4I
FV7o+pA+M7fK+LoxAx+QmsNA6aqw9DwSq/cx7WHL37O72TF21V1nF3747bZGfXSxjFjG0ZGQtGZr
QqNoxEwfEbos5QgSImv2Wqfey9aAjiqvGcHTIMb15aqxVEWJs2JQsrYqKTprQs7DR6Ne5pZBMrlm
SOQWIEsQ0jjmpa9t89J+JZh1MND6Ny7G9/Ike9kd6qU+b/jgQzLN3Cnja5Wxy8ooHqmV/trYHd/D
Py8S8zSGcbPZsqhAEMcBg3hyjepTMeeuIr0G8p6jIx9CPnMexpumjdDOEvXnqt/nWApOD/Jb6M6f
4NOtzBpctK1ss0LU4o2ec/TkPdCsonBdZ2VVzgGC1ph75ehjVMfhnI2a1Q0teS/7rERUpq5U8oJL
DF8Wb3iuoSADyGgigsUXihTKU/2Pczh/v8x3F78SmCZyIZsFLhNPyNIyvjRe+a16XV4pk17i6Y+1
Pz7SVdgYaM0OXtHB9/o593TeN+XkA+8/c/UzlCRu8sKAjmqXBulq4k2w+cXO7/nm8LG4zByZ8TGm
mppKOuGOxcMC2JX2E9anZsw6JQ88k/jYA2REMZ4lFsYhq1Mca/DEzFLd8NBZ0kPnjkjCgX7ymfc5
P5ZYGIGMlzG6AeC5PQRSnp/2ka5QDZaQWhRNZvxMOIVfjiW+YzCsvlovFGk5CpAWBr2bZINVJ7Hd
zL0t6+AuDriEsTzrYFwM0ZN2Mqmjpm/pPkaVDBv5Fja1ZtBl6tgA5NrHtskDW1JDN16TNCYMZmg9
is2C5ELIgCpZnpWac4UfVwnfv9hVAqONoSwEGrJDqiLdfjCsJXaxjQyiaal67/AkbvOQXmrJGncK
j0poO0m8ymbUs80mKSGFGftd9qUhZ0U8k+yZ49F4N8hoZBGPHUEek/idEz5mGDCID8Fe3EsPSML8
/nPziWt025H2eiom3oWgLCrAFktzCFDNwcLzL8KjfB/shoPo/ZrLCt6d6Sza/+NhGQWtYsUQ1WxB
bwxL7bGtlxZdOX4P8ei9DFZ+/z7PyPGevCtmAmJi5nmu0jS8r78WC574Iq+KxZFAmHrCNGtKo+ow
9DQeJ6sx5JdR5S0I8mQwj4lcqsy4onl8hMnHRjpLGS+55Kg7YV4KczkbZTO9Jw7hrjvNh8HRsAWp
PJIn5dDuF6z+c5VxOyv6rYyEcSBJVC7gIkTOIOwmL8bo3Dzs+jfxDSs0rTM6tTd/03S3EixgH3CU
cdM7Az4DQB7YgAfg2N/f2FkZRoAWLRMfs60+BpoxG3jQH8vzf7HH0++Fre+F0fqjPOkqmIUTLfJg
qeegALTQhFWiVk2tplD+un26TW1ZyWC0pZbEltSBaXqavuyEON9rk39bAr2eD6nYSgKjLemSErmP
AhPdCqolHUaDAVfK7z/Tf+eWHEZD6iIGylSQxSiF1F91b9mNb79gAuqnf1GKoP/aLWn0XlcheyAk
rzqCb0PB6HM3dINnEbhWkl24dMtt4XymbR3UNUJJbkWsxP5dXETiUFnaDqqg9ScCBsVgrjCEOHuY
Yt0JEeeRten5zas0xv2qg6IsSVkBziJLMTAaAC94qMyndMJeqmAYRzUuZqtqAh6C3HaetxLMmJo2
VhVR6jTxl0uxl18ofxJWui0dC7nvkYY3WL39Tr4KZB3yEshSLalt7FfBgQIGT7sysTrdUt/IX4FH
6QxypzHc5FPOWX3d9KErwazddVo0TCIER8I3kijWUP7Ult65bXofp21oUrSSwthem7d12nRQG+ny
q8UQH9KzetF9ep2Rm9k8wCfesRgjjPM6nsUEAjW0xYb2SSt/qoRTP97STqAhqoomEp2Y7NSvgrHf
KquH2C9q0e9HzDKXXi8VRwPloIIoAAg2Pc49bh1rLZIxCEltwDeUZIlvDA4FmUTt8xIfhiOGmkGo
PLwsL/z31VbEo1j+Iogc0RxiW1BjVGRR0sIW6kq/I3gyW3UcoQdJxiOIijnquOWkVUkFabWJyX+R
vdPOUJJaLZoYb7l0RyH6cmBjRVzkvM17lAxJByYXxrbfO8ArrwnCwEXtZRXmpjxm6Vs3fcPbhxev
N/VjJYTJlOc0moohjBOfYD0DDXK7TC2jtmobg6NnCmdb7pfFLjFcghSGNyW++XIENLAI2kgJgHns
sLMW4P8URKSumjE99QS4JVPfiF5kgnK9aszQyQAevejpaJNAgr6WgEav/IgUPzg6u6k/qx/C2P5c
qx3RS/lXuUpcrPqheMrP8n3yOQVWhOQOftBZqWF1Ksfr0NDHhsb1DTA+oAubUTPnCgmocFGAupag
Q8c5G08E/ftKj9oO1Vw5h4j/YrektaUktvgX8ORszEEctOeIl4Ju6u7qPunfVzLDfCGDICAoxj3w
QPvETpKfCuFMV/OEMLorjERJUkC1+pF56EA+MQmAMpH+5L0K9wnSdEORZYVlniRdGIP8YIEZCthZ
176klWnJ+jPnI1EF+6AHKynMWQCQLgCbHlKCM309yrWFaTas1yhuB1pL7t7hZgVgfSomR9LkJcux
R0RTMoUiRkmYnwuxOC1fjOcJBFPqLr30/6Jfu6mMmBMAMJZKoxKj72IhkW42A/jODNzoYnHqopAH
BrwZydWVEEbj9UE3NTkMEz87NcD0kV2AZT+Kl/KExpAtf85s7lrj5ueDRwZvA/DqsBD2d30fzDbW
aw02RrvQ+IB2/YO+eEQPTb4LrwL23kf7oCxXaexbJwhUIBbXUeANywJ+HsEb8kd5Cg+gfEJhCtzi
0uyrAL6xQpHnTTbjxUo0k4o1RA3atoNhSwngdCagXE2lfJ+lk2a1owbWFSm71LnCybG3LB2TsmB/
xXYM+bBnIFeKWQHHGanujB2Y4nOrz9agPdy2wa0YoMkGkghJ1owP042tkhRNE6GE05XanvRfzKG3
4+h7ZybObUFbNrAWxASbLNTFrOogaCaIuQKKiWVr3xaxmauvZTB2Fg+LPrYlYvY7YI1jftO/JSBW
G7A8JzrjE0E0exq5MHSb32l1hYzhSYO6SFWKcopkXpboLtSIpQk7ztG2nncaPAiIS0yT/tffbS3N
Z6HJ+hkhcz+gvJe21rKvbelzfJ4v5AkEZ5ll7LIH4W15uy2ZI5htb88zxkyUGXeqa4mlaxBTQfb4
A6nbLlY5x9y8yusp3xsKqwhaJagMA4UWJdqyOVTD8BxW1S7JZv/2mTYbEwhucF0Y31JNnQkEuRqK
5pJATnIihx5z6BSXi1jZIxhu9hxZW84Djh/vLJMSORuM84iwSlstMdRjtCUvzK0aa+7DrnI1/9dw
WubOnymZAT/efRxdhlBNNXRVM4lhgFSWUZoaHcmIdg2G7wuGlyUHcwPpUTphSsnRgR0lOtGxewnf
zPfX3r+ogWxFCBB+YRHalAg4q+j3Xn3PUp+zJZ7xhqWFMexVXBbgjj7MngzqBumNx2u/Gd/X4ph8
wpiGyRBoiJD90U130rE6GYd8N2HJXfEl/R2nK/ZMlCi82x9507mtzsnoUyfmQ4otU1RtNZAYGV+1
ieOm6Zdig9/6ZFTJVheZK9Hcm/Rkqm8cfu2cCX7GhxHdPAiW2gxwnKsYGWKUtaqULiwEWDvtYOcP
0pGSfhpPwwuduQrccic/3r65zbSFLn/+VyITFxQCRB4jxsRO/TO/UzHbWPspELZCf/k57kHz6fCq
35slpLVEJkoE5lzLba7T+QDJk8D7ZNxX3wB5ZdFRvews8vD0N4eSsDwAhHvMYYkymyflAWZF8dxF
G/ShkK0c4Hi5bdphbAW7cD+ggoR52x88qrvNL2mg9qFj098w2Id0blYkzxrE21L60iQP7dxanC9H
deGDTq4kMNYmkkzLDRr3gOER7mpff8SrxyKvqBxxJys+QmhQV7YSxljYYhRJPwo4Dm1IUuB1zCG4
BbJ3cNJi/ZLueQoHih/GKwBu9u3XkhnTE9Q005Tq3SQAoCu7tS8rVtZZ6ghCXosu5isgfsifYkx7
AmW2+a5FVoCiIHBneWFrM5SsLoHx55Wk1kqe07C1lyIHYG2o1cUPlPlPwsoEqK/32JqzzX1z5ore
9ORX0TrTl8qk2ZzDGLfQus1Jtnt/OH4nVomZutjhCdu8ciKiooWxZxHD1czHLlDGWkwVmhX/nLwU
W1teA6r6T1mC3bRfU7V4XFeAhlFfq5+LbR4wO+mYDnFva/hWbrz+GcyXH5SpAxlqAnS68bGl2G2A
HOyiH+kQ8EyJHog1pbUk5sPKZlpUeoRUH5ChGF0vvEx2A8UqIosuqTb437biAmlXsEVy4LngLa1a
CWdHmAE4kYDwA8cMpt4asJmQiHehApC8AYtGWWlN8/Pte92M03D5+LAg4PoIFx1ng6r2IgpPZeZU
0dekIa7UVdasu5O068vC6TIMNZ1yENMA6cDS6pd+fCnGT3qRWwSwiJyfs+Uq1z+HcWT10gnVhM4F
yhB9Zk2n/gEjq7SZTHe7gsGfvgDckyN0U7dWV8CqeN5ijy/P8Tip3vo5t7Wm9Ko0xDZI/Qepw/p0
jBbrpKjmJFWQwEvSXWXUx7hX7xLspYBhXLFHov7U88bTpIQjd/M1thbMKHVQojSvNfBWo01bC5Qs
THexk4EBp0PwNDqFO+5Amkc+cT4njd8fjOl6tSxktDwXSpOA5s3XniYvRK0aPSmtxWyX8FAA46jc
BQvPfjlfk0WKVhUMdskLGsAdSv/JW2tJizOHdu7T7dbszvxRlXaFXS//j8aQVpfMIkZrcT83YpnS
kpbkUaSh2KU7PNUd0FtcnmPmGApbx9LiOGmJgSAgaI9V9dkMXjifbivKYDlP1xWF6CiPM6lZbKYk
aFB78IPMCV+GUw6dMW1R8AS/dCqfZ4RbWfVaHD3vKqtuhXouhqCg2W63Ly7dTjqg8XzkjYVuVvzX
cphnUDMgdmokid8zThXBM7mEfr4nXn75Fyqx6c9Xl8i4s3yIShCfQRlDHa0owMZXuR1gSgbIRa1j
WOZBLS1Bs+rejnbA+kIv+vZX3NaS60dkXJvSg2E5EMrUl6o3UTrNC6cCvpnAr6+T8WgpkhFJidBZ
p2WepXWy0AljJITdrjxhrDf7S+TSCvE0hfFl5lgLzSSggisNzWGQHuXgIPbHWZ2cRtdssyisiEum
unmPtJtvKtgzQ4Hp79qZKqGpTyqeDU38tRHfopRjbbx/nxrjSvvDJhU7sUdKnZpPQYiCu/B4WxE2
S7bv8wj/OQFjzr005aJQyah7G8NTUDYOmf2svFvKyjbDyYnj4qxpGLrXORpC7elDBFjdHD356mQ6
ls6KZkQESONzGvV23x2WRHb+6HQqQW0HfdEPPNx9FJqD2eN0/32TUw7fBnkp139sRjTltyQ2os2J
HMdpJyFfQgXYoTiJidMcy9feGU+o7XPhSbfv7yqP0bwiTWOjDhG5pza0w0BzUuVbhYFTzgVuK+BV
DKOAS96Vqi5Fia9Esq8UvRss8mnRVcOqguyzrOouakrPJANki2SiK7o8S2ru1VF/Lhdsj9z+NZvL
S2R1yYyy5tkoNjH9nO1MEVLvxYdqsCSntstz1VmNa2Iro0ZCWDymgUWxYniVQt6tM1prVGTCVA3a
KV0MYIf2cSGlNQsC55ybqQrKEEC8QlVAfM/NV7aRTxUZqwnVj6AKTgkA/CrxR6Gq933AKxBsf96r
JMZNK6B4KAAUGHh9kjqkB3lGziutbIa61WEYt4yHuUxCDS6skUvwFKp2OQDQFsOgYm1YqtDfzxkX
DHb7M/0+FrubgK4oWl5UpmYRX53tGQ+22gc2g4EhP1AeKLYW2skXXu7FOSpbmRtnkqlYNUOXgQh2
hjEPLGNZcp/bJK12HfD3J473fp8p/+hFrwdlzBM0F7naRPCiZDmPLu3vha50p94Hb/2nbh9bQGhD
53ZnPL3hzLlT/MgeCEBqKRuBe9s2tx+M1+/MLi20kRzK/QwHmJxGV7AUR9vR5V66sBHL1vST1pN7
qz/IvNHOzbi/Esza5GQ0S2HCJmk9VAHbX+dSggnex91OaVZyqNKtrJJEEjBxE432+sTIlZTiuAzm
yZz1AS/y5VAq8edqHI9dW9zDil7VKbenXNedbs6+cO6aftZbn51JHzMyEiLTSk8WW+GjiDYypqqf
U6z6jJfI5SWLCu+GmWyxMCM5qHLoNeh2fBJ0dhODJkw39l2Wn01AzaRjeC/pOajDwj1AdQ5VabyA
bXJXmnqGVmW2H7TYUZve0dP+lKN9ZOmtblhpaRwGLXQWNTiKafkQmxgyUYrp0wx0HmsSdNfIm2MC
wHuhbx7bCIQtEdBjFvMBpUZQLWlYbK5NTIrMkj1PESf28ZwI4xsFvTKEMMMlB8Hs9PW+lGu7Sb7f
/pQ8IYx3bDEbB/XFGFyyfE7TY65FbqDxWnYfQQpQmSVX1WWRWYWxr/GOgm2Sh/dVpicwsexrNCno
KhPQlmwlxFO0PYLNwuWFzI+Uc4xwJlMJhVQQBGVGhukrgHD0FQqNcAb8LNnHtuYpx/IHdRK6X3ry
t/bY24urfEovPC3m3LTCuMpk0XMlIHATSXISpMdW+TkYnJz23cF/sEtV0iRdpg9+tpc2C0pL+veJ
Jm+EJlvhNwpYhgQFPb3S7sCINTrjc3uaDgAkwvAmH2R401RXv4DxDNOwAF14wIOkB42fogiGJXbz
OQ2K1ioF43GqjJNRwUNXMm91Z9MnoX+JeK7g5ccWHiRjClqpRcz9Be1BqxyRs/jlHmz3fHQFqjQf
b/oqjXH6dR8vmViim1e71d70EodCksf3mMPjbj1tlwZWJ2Mcv4rmUJQNcH8F2kG+6kZPFOERiPwU
opa/ZbUdaFbymG+YEDMeCW0h1MBgMw5YmjmEGHmM7hQ39fojd9iRd5eMe5/mSo0UVJjf5/DiY/2J
MiAaXnfOgLJ02939w12ix0ankSSJTZGmdlFTQOOi0nl5R3k8NLvvuj+DgKryS844LFcYY/KBCipz
McRAhvqF5oD6MSqs75MNy6B6wjvbpoNRr0djHieBMMxlPSMX66Ly1CWhXWqJS2LRu32Fmyn7Sgyj
+UZWYjtUwqH6HAjGiHqVWrq3RfBOwij8pGWgCZVFNJKUt2R6kfrHaXq+LWKzp0xWx2CUPEAZUUqE
DnMPJgh168fCiQ9CjsIz3XMVDuZL7HEVfdtFXb8Qo+gxEUBiruEL0X1QrJtjo3d5GNxkN+8yO3vl
nJB+748u6iqNyR/IYJrFAHIuLDuFdw3l2sZujt16Te70p+7uX6DR8iQyycRg6GDiKvFu7F7b2iYv
/Tk/Y5oWlFTgNDii48snJ972Hb8PyWYWutmJRlkgKQaaxH78QbfOMRtqN1bxhYcVufm6umoMy/xS
yUmEbQuUIrDgZOnl9zw+D8bTgkaqKlpql3JG+7YrYyt5jPcI28isTAGu6r3y7A270Rud8F80zrdj
9vUOGccharXeljpabRnQ9OT5EE1fFiO2I+FJzp7n5kSmHxzVpJ3gG6qpMD6kE4e6zCVkCVrZ1tai
ETcnZW6VNeguxuxrmuMFN7dOJeWHphJ8jnRqZrekM+6lr1CTBeYNqjhuuCM+cYsT1tx9Olc8etMD
vqmbe9kPXifhH+Lq9Z4Zl1N3aiBWPQwSr6b4sbUAQv3jvfnTWiBntfmwM9t5N2aqZPxHMTE/g5tY
PRmBQK1kMm2S53jOOLqn934MsH5MPQlu5YpvSwNqa8klAE0qrOVr4/OgkuiRPlz19QewA7lqITUk
0PsUqwmDG2Vd9ZZmsm5lo/alV1veiNVm3FhJYzJ94GxVqPTAp5d41EX6QTI1u+M2oDa93EoKY5ej
MAdRPuBdlqD2ZmOxmC6+m3fBTp9twDFgI+SPPM9KImOgAoZW5VmJ4Ve7obX6Nrnr1ebcN9LLRMI9
HoqK1bVYcubYyWa4WollrDTosHiimhF6hZlNx2nSs/g02e0p2mHMwONCwvPEMWapCZU2DQGUNTvR
lLpEyomNQUyVVTYfh4qnKowthsbSDUMFDxTLbxG5lApoOhMO2d/mUBcdafyP+bH7UHOgz5JJhwYw
i/PUOc0+P4BOxxq/65gkm1y6PMR7ZdJv8tHgNBn8K5quG+yKZ1MD9yVK4WPiLHX06HMzfPsjrbhK
YNKKOoj6sItqVOQvPQYoMdPl0lWgX6uVvN71dsVdu0pjPFhT56XZ93hnUQiiIbeTZ3Iu9oIFBm+g
2WFELrNG2UoybBRotjTR+oFz+8DbLuz3L2CXOwlgDVt1QYbRlVh1Isn8AvTx02QklV3V4cNtYdtq
eRXGeLClkOU4NFAoqY3E1hLJMqsI3nJ/WwrvSNQSV2FBJiNoWymuU9UAuByczhUQegY8wLQh926L
2s6zrx/ww8p9pYc5tk7QZ3sB6ErRYsYDQR5FHyBGNrGNfAbWzcu0eQdkPBfasEkUTqi1SGV8KPTY
EWLVNkKsYkQFRz02k4nV+RivNZdFWRgKvFbVA4sM5cU2+GZiMor0T+3Msb3NDHQlix579d1y7PaO
RYBinYjGvFz8JPWJKE8ApXYE7S0LeYXt7YRlJY95r6hTUcw6fVHSkkr1Fwb6dtLDgm+WAPmLn67w
lJ/xLHkm/2cYSMTQYvVVNPym+spRx+0gczUwxp8AnUFLBB0uuYLD2hde5Kj3EuaIMTIIYjUeHB7n
ROxEpJBCKUx1xJJxrFrjCPCfpbAqrbZun4qjFzrjNZpIWkIxV9BpAQMTrM0qk6/L+KAq9w2q8jp3
N5ZziTr9+0oPjX4YJzNCgSjJmq8msO+s1sjugmj+BoyLymsqzcuE4QLCjXtdynxVyX8stcBlgeD9
DCYtmnKgCJh6jn2XU7FXTvFhvqeMNSCl3/2LPQWqGR8jq0EACq4Aj1xmDD0hZTO3LVzzjFE1uhCc
Xbrj81yDWyncN0cK41Y9gBWvdKIHbu9nW5GuwhnLDzTMIRkN+qSdR1cSpV0s7Iw3WjsP8HKIvsyB
rYYWb7j1HxzAVSzjAEhlVKmewXlHe7q9h5rqgcK953s6xBA73ILZdvZylcd4AHPGHlFHEJga8BBJ
TniM3eEzAFleDGB9PBU+b2GQJ4/xBoo0NwJ4JtFSKzUrLxK7lDuObXLUhi1QdEIvarEOH5rsKd5f
h1f8v2IC4mgIW50A0LjWagVsEvUsdba03qr2vS8VeyDgIlhgPxwlEUoeyUOB5ikJ29gwBEENOlry
1y7jS2sVgL+g+/GYTKATEHynul0Y0X5rCUvJhX2hQJFDeqUZUIa7GpOUL5U5uvUY2HJr2GHtpE1m
9WnEifUcdWHLFvJQx7Ki9YG3tLvaEJwyKtzbnpz3FenfV561bwEA2I8IT/JybiCnQmOdU5XmHYJx
JV0tznVO99pSDd2D9LVS326fYbsLtfo+jNeou9hIpBH1lSkEXKnohneLA1CU5/QAyi3NUi9F9L4R
gbz9EHrGN2HPe0vyzsj4kYHIYi80yP+G8jJmL0nLg8Tn6iDjOQwl78tQQcpsplFugXPan9LClqr5
pFfDZ7mJfih64nZC7WJgx7t9wRwlYYfxaf8iCCX0gzJMlICk1ooSYrUdb6P5H95ev+1MZdKKUV0I
IbQAmYCM7lQeg9TKXxTPeCGqRdFnO1d91R86wBnP3q+VC14ev91BuaoSCyg+jB3Y4IcxeMds170U
Q20mCLl0P0PNnFdm4UpjEoo5m4slH1A/Uv36DjQKirPsom90nyRqsDbEe1lyQoNKtXhl7PEQYaAj
xRDsLyhYOpMtufyyPDXoG4mLyviUuOvCdKQIfHrV37V5dZ6M+djHaAiYNQdUZxODmqy+F+Nc0lnr
ooICFXcYKy4B54k6R2yJh+gkg8Ot9gU72GFoosd0cWMNX6uH+QSeJY9Xdtxc3l3/DsYFDeGgtYNO
TeQ0vxMagvrnOHu0gcmdvKRmcOt+GWdDNKGLA/Ta8ErqTjgkFmepLOLxecB4ls94nZIEcV8lAKfo
q7/m8CItvZWS/f/kXdhB0tDMRr1PxBi7IN2rKIi7xpz2wRjximOca2P3IZogE81RiFPsM1V7/UiT
hvdlsV1h855h/1CE+O3J2A0IQdbAS1DCW5PzuX8Bnv7ZeMZuJZbwD2C1RwcAdC3/2y0yrqSYxXqo
DLiSBbjrs2lLwVOpxs5tIZsbjys11xgPMhgdgM6E9wf65AhIuDLMXNjAn/AF0dbO6XMAjG7QToGX
9w2Y+rvb4jnaqDGOpQAj/Gy2SPxKzBxnRmwJZHR0IF/cFsM9JeNUSD418SLg5dX+pAw+Xokqam7P
iWXeVS5WKzMLdBaYLsTEuEO4ezucXIKtqC5avRRCjjeCYpUvE9j/0gMdatQwxkm86gs/v+VdK+NP
BqDq6g1BglZ2j2WDrQHhqdUfbt8pJ/RojCPRdPDatyHKqrJPl+6DvYS59M7nvVupm73hGtna6VDq
ASk7+KtmQHpS1oHVdQuIkZRzK9WiPbUpJzXifCzCpCxigpGLOUb8kVXVSuSdxCN25eUILGxpL81Y
V6CIK8oluq/u27Ms7FXgnCvAAosma9Dd21+KdyLGkUjqGLa1AshSpXozhMgyBK533OzGXoP2O6fD
Kg8Zxa7BfCS8SNukijWKNT5VpDqiFj5NOl76dXOOigGgBb3sDRmX3GCzjENkSVEkESAYJnPCVKvS
UUmRZkYSkgbTEs8UrzEEa6A378XdH2VdK3GMz8wkoYyFCSml6qMRumt2FK664m6jb7+CVnIY7whE
yBy1RnjH4VX8eUl3bWqF0YEIlnxfARUfRXdb65y5swLRkk+JlQHyk5c/b7qS1W9gPGffDWAny2AO
UX9QxpfauEQlb1lg+/2/EsLkWkI0hVEZNr9aNPFONMCcuwwgUqAL52SXHHQevhn92R/cCjFFwONh
r+YDr1YyK00tTAJAWoF1NBjVQ1IuB7Ce781Z8m+b37a9X2Wx9ZsGfMfGNCF16A/Ep9CzBL6SmjtF
Y+G1u7Y7hitpjP+K03SeRAmmaKZeFzrFXvdiF7Xj5ptuTzOaCoDhr4Ch7fE89WZAWAmmRrryAWEv
KloS4Ji/3iLGXgPHGx+jYfPL6XC+EhDBTNRS/y5mDExBixQoJBG/zDXadRmAgrDaHBu8IvWm6q8k
MVF0yUsxAQYsJFXf4+lc6/u0+aMUdiWDiaJi0YGyMZ7pawd8fa8gbPQphaLiFpPF4/Oiv/eDzv+W
pYsMuAJQlYRQE/DKiDXV6vvHsJ3A4uxN05tpDNYsPt3W+82wsxLHKGIuAN6PmMh69MBwpfopLHmw
src/kC4yGtcR0puZhnGqWvickS9t8JXIX28fYtt4V6dgQsvSKK2Uzbg0sfGMQ+tHjvIY7tXGod6X
P1TAuzQmtLRZVMphgPJ1Kw/nQcaIeVymnA+z7SJWZ2LiCpGLJSi6kFrqIGP5LHOSFKPdGCu9GwFT
CNZi0NkfeZVy3tdiIgkZBkEuKMJJpE6WaP6Ug0+Gwc1EeBfIuIccgXkYR3wv0PJkAIyBt72XABkD
+mcA4Ez+H0bI1W0ybkJuM8FICBxuncaAT45svX4US8G+rYjbGywrMYynwOBXlAQq3KsgBqMlpqld
t/q9Iid3UaM7hjYdk6RFcleNIEoESaIVNeE+K5cHMdBOy9J9qfO8sWXFuFMUAHSNZnPCMt5nMo+2
Egl3ojqmFpb5Hto63C05eBgLBeDlPajxNO2+ychrlplnRZouhVJflLQ8mwHAHo30TpAGLx+kwyQ3
z+YSFpyDb8O06CYWbU0dW5wKozddnMdjUMJFNk5+ZwA9g2KXeKOffhFHS3jJsYb3mj2K1vtKrHkS
ngUsyXF+xHY1aPUjGLUCckkcChKYNcYDhXIr/RwQlARb7uC82N3+0u/VtI9++npgRqHasBoEImDx
fLRn4AYbhxLoYpInu4mH3XO/cKrTAFS+AOycjZv7WHeMLhQgqLgrvRlEXhoG0Q1AWoEh5hhY9FFL
gYJAUHPf2aCK5AJ0bpvc9fcymknAtS6lCvVZ4Fge70C8jh3WcG+AQbH2CFb/eTnpdr54/Rps+VpU
mjGuFkjsnMWTF1AAJg5GadHLbP9q93x0vW3X9fuEbBlbH1TAONNltaKVLCMHuYP8UprPnO9+Ozy/
9wtW+VNQz5jzz9CyqTvzoQ+HGa0V/fNtGdsH+W/yBCgWJnkKazUK6IZLbmquIYD2LeoOxjRyirjb
1TJdw7S2CCxCkYUFa4IlM6u6BIqqp2BMHTVwcmi92WvQ0Js/lwDKA7jp/Z+c7SqT8ROgKquFstVi
f9EeM/1cT59NlRM5t6/vKoLxAroWkkKh+3TlLNS2UiU7YibHBqrBKVhtm9RVEOMCUCzqpWxC7jSL
oOdrpYPWh5wNTPpPfPQyVxGM1U6hODdKDbdaVNmT0Rgv0TQe56k+tmQ6xor4CeCVHC/KuT52lmVO
GlMNQPrkp0HmT7l5kNrFkkadc3nbe7xX7WOHWSKjGACSjR37LpcABFTVDqbUECrN70oqPGUdKprR
+BoY0V1UoIYry5jDqAQwMRaXRVfuxmi2w0x+GgFn69/WUZ5hsHMvepDooE9CFJcfulNxT3mW6eZg
8FSfMBMF3CDee5B35wpj8Uauo7wLTZI6f9I7eypCS2p+3j4WR111+veV68IQDSh7Jbzf5fhQDwjA
PKDw7Ubi6pPSY64kxKM0VkqIt5hwhMeHwwdH9V72iz1tCWGazbRqZy6tFlx2GbY0eRMKvAMyvsVM
wqEsawrCgZmEXN8vIccxU89xwxpZqNg2l40BxA/Y1DWfSuOU6K+K1Fnd9BbpL7e/1T+8aH4bvs74
FsApTlFcwQpVX/5JiYHJM/iOMZJXPfBnnnjnYryMgm3NWk/gZYTpXhE+BfnJDB/U5TVVubPm9Bvc
uEKDed6KvTkCaB5XONrvOOEU1w6U1ZQUuD1Vi6X8LFFvyeyRR6a1bWK/swN2mEQ0E01PoxIo9h1w
RMfBVuSDND5zPtu2Cl6lMDZWLI0amTLwlujx2sWeQGyLdazUbp3wL312qftQecgXvExLYeyuqkLw
gkSIeHSDSJyAzRCD6hy4ThLeiXQ0x5id/+9BgUNuECybAJVcEWWdsbW2DQwlKk1Q3kdo/8rdvA8b
U7h02ej1eveayYOdVhHmrYI7wN1/FRT9SGoA4spq9VTnvHfXR3Nhfg7V8JXniYRkFKdSAOITBspU
cCGj/kqXZ9s9OYYeH8aVpmB/U+P/I+1Le+PGtW1/kQBSE6Wvmmq2y2PsfBGcONE8z/r1b9HnvpMy
rVvqzkWAbqAbyC5S5OYe1l5LsCdcT5NUmi8xpnrBDe9T+Ttlw/at/U/GdL+mVoIt4XYmBOOeWeSr
nn6KzxX49fe9J/8ObQrBQnRvT8HjfAN0vNPtlBPbfDQBV0VYvz6Jn3+EeG+RlsZhxzeYPnAddg7M
T3PLPyqbAcTR/2TC4eupFkwKYXBXDYka99jjurAgq2lNp2DPLxKBSMhWxkD0Wsdg+RQxjFBBiwWn
W8wgpniakHbDYvtiTqALpFvJrZyg2RGH21vLV/mH+3KILswJlbEwJ/3kV9hTrnWW3vJpaOqSbbMC
BPvi3fk+XpgRgotMZxBta7AqJUdlrAVGaxj381y4VW9smo792whfMCe4wN40WF0HBo7rqB6CUvZU
dKunZo0H5gOHe233BKeHwed2GIH1h9a6xW7Rz7J5hzNw1deaWNV3tq1O0UYHlPWRzx4EkO+xIPCd
ug04PLb/OoATFi24wyAetbDzsWjM37Ys8JS6sI1k9q573S+vi2BF8HLpGMn52OPAmN1wqEPwWCal
e93E17Cc2zDQpQPBL1g/RRRREzaTKQ3wNvKdjzmK5/AdbxgAumAMbN3gbICwULd4wUJaRdF/LXkK
toVdNHODxAW/f4Pd/QbBcnmOz7Jd3c3bCPc+jGyFT2yulXK+gpkEs+K2NnGW6yTUYJZ7Nky63/qY
E513EPK91Z3eVb3wpr4ZN+ld4EFsftu/rmz64oe92HThOTHwPQPZiFCUAZO1ZBV3FYpXvYUmA2e1
AKbJ/qsDe2FReFR8FXx8eofPbJqnVtsyhVjFsIqeXPRwf6yIGKO50cMgVGLNg8QN5ydpNsETkH0e
f7pM/jwf5cjSEBN1B3ZeQ7V/ifg+f1YReBSBIGgeE3xWfQJVcAUCY/V5BsfP9W/3JUMXrAhOvIXW
Yi3L/PBQ9PFMXjJhoWqHeVVZY9jfl0S9ayGNsxKArZwYkQVFSuaMKSFOTDs/S60nqcPKupZf/Itv
x3/BRUglBVwfOcLCeNOLnKDYClaBCAzrijs+cY71v3t+LywKHj3xC5TpQ1jEzMOGh831B5ENd99/
04IVPpzgbAbOmmAyWEuPSFZB5c6pgTkv8QdREd57FKhvpJW3eOm0mFw4D9JgkIgV2cxNJY0SdCux
qfQcBKEFLhtLG0fbV59DWlpqsAZlX7oElwYFzyIXYBTVpkTzytDfB1H5OytL6I5k0rzycKwZEhxK
xmiW+A0MKYq8bQoChoF+vvN7slK1/ErzhO9mYuYVioCyzAwxSBt9c8hbHVvYaNYMzQauW68FFmgF
IELjVneB+xEkesVjvS9uGfjg+1P2EDys3cCvcDXhhwg3fwwJzfQcBwi3O7V7GRX9FKUidKDHXHe1
Pjwquv5E2uakQMCwj/NTleg3bSKd0fuKHKWLbiQNWGujHF2jy1bCsMVg1sR4sK4rEAkCc+zn+6tS
tW7VJuNvSokCTPYdNGqQbAeWDQCVv3u7L8yJhfGShqBwpTCX1F7nH/3opiKNPc+6FeQ+uEieunFf
5JldQD2ujhMQawDLjlgsG1cZ9BeP4p+Vi/XzumpmRfX5CXH9DRpmzal4olvf6aHlqEPuTynsYbum
Zfq1+cSPw4VV4TgEXeu3kgaPPNgMTDONVZ3UHdvIDiL67fU3Z9E3X9oSQnojRpm0TnDZ/O88XgBB
9vcIlMec9qs4tyfpvHrYeV1GjLYvLQqvwaTrftfPCD3TXbvjSnkA5eAskcMajdvSw3ZpiH/ci2cH
BPVBRQaco3aOwRjywoI1rtk1C4LjT9VJI02H2cUA0kBowZYGXXk71ywIASXGlYye9AWOQiYdxh4a
Bm35b6v0wmkT/HqqFlMnK9imLP428Qjdv63zH9eP2dd6rmBEcCHZWMTV7OOjc9b+6j6774CMau64
HAIautKdYqcuBumeoLmCdGBtTGMpb704CR+/7uIkhFMxS3mTavDu+aFQzGMVZ9Ykm3YpG3tVWhMi
/Trq83m1H0C/C3s0HQqSVLBHMMLAU380wPb8+q71YhcTjsuVCa5CKrMkmWt8PJ5wBNto27wxTE/8
5nMobLaCY+cgVc3daZujqCR74SG6XZU+WiphQQqMKIaiQshXTPQSJABNMlSm55/8Tellm9KdvP+w
Ga9lWMtP5YUt4coZtBuKvmw1D0WHzK1DMMjmTghwd/MT+DMn2kWPyiY660CirQHePsYSv3gu6BQD
uUiQ2Iq4bjppWaf02GzkIP6JCyNEeBbMyBrARXnmuBqghW4wtg3RIP+W2q3dniALljidZ4I8B7za
DiZ+98HtGtJrKd1F5xVCUCrRQBluCj6VshBaaRHcRBtqxyxE/DmpuQKWHt9NNWmHIOdWYtVs5WX+
oKCHafdmcWJTG1rFaJqWzhhGglk+O9evPf8YwobhZ5ky/qEQiC8Ip7PM8kkzGZ/tnlHXU/dzrnt+
GACI/3jd0NKxAB5MBwUhig0YzRAqfGE9JxOFcqYXIwQHIgbaUW79w3TTQ7GLDyOUjCoPZbd75Vyu
rPErYxIOwqVpYZF6X/ljoPYIV4xx18vzPmMYpUgrc7DCoG4PtZaUFl6i+3pUtkNghNasay9JYL7O
mX+TdPGWxuZb2pBd0nVOKDU/xr5Yo5VfCGQ+/Ujhme9mxtKw6zSvHuiu11/MZBPnyVowwZf65XtD
ydtAt0kBiYTg5aGkCnmwDFYal7dkErewo5PqVDuoER7WpMgWnDqW9F9jYnc5M6M0rysYM5KHLLpJ
swETJZ1F48Sl8sPK+VpwcZ+MCeer9WVfHhUYi3ecjrZBQXDyRpdPooUraQm/q1c2UWwZy0VkoCU/
wFR4KClwbGHkXl/Nx2T3NRPCaZikIM4xDg1H9jYe2+N8BDXx7JDTeERfRfsZvstoE0pAG9XPaMJE
Fi/XVccIaaxVPXa3LcTluttoPW3noca138W35uLdHCpWzH6MXZ5ClGC5DhsD4CmBcpXvMDt+hjih
m1YW2fruX1SxPn1gIVjUMtLE1YR3ZZKVHY3Cp1wiu7hejbfXTq3wfjWD38p5/3FFojc+5ExxTfxX
7aZxqK0eY0RCvCC6BqFavv9/LosQR4ZqZURpiEMl1XfwUXacgcBtXhsUX8omPu2iEEsaEF7QKh8H
K4QyJ6qfDyW+IYjlD2wDkaST/mMtxl8KtT5ZFFwO1YKUxhhG8fLittVqa4D2QEy+9ZgDGbeDiZy4
mL2IrXE0LL5sf5yP2MQyUF+mRQmzcvPeT5PVTaZFSWhJawTNX/WuPp6X/345Ua9Fk2k7DwSWwDLt
Ebex0Q7YzT9M4BFN8E+XJx++da2ftNQxu9xWQ3jUaoh3jSY4VeHJ9T335NnGf/yPIKB+GLbqChWz
vHLzDcEjpWkWtVMHe/Euexue69fGBv10jdB5vjPdYBdWnL2YC/JxOorOpi/01gDOsbwL3RbKAKtZ
6spTZgiuyBgNs4iDiW8A9aoAibG/00GsZVW7zDPVVd/3MRVyxfeJRNy+lpOYxNgB9sD1Q7sN6FBf
VUf5Jt1rnJb6YLzOh+hJsgeE1gEiy2mbvIR3yjk+Krvwe0Msulb3WfwoCqpslF9c8wOifOGO+zko
pKFlJpIL6Rat0xrz7R7IOg7qOcIof+BjM9DPdP5Jr3rxFfxjW4R8xs3cl2VimJ7i33YIUX1/LXlf
dIkQBNMYCsWITwVfpaZ+AcAXQsaqxOdNBohd/55VsvLWLofmF2YEByX3gIjXIzG9vs62RqPWdqOF
7ZlokuL4Or3JyxBKOG39pHZqZel9tCdJewim+bfWp6AYnOvSmsN+ez0EWPtZYpFtBOluleUz/OaR
vYDu/Q4A49fE7ve8JTe/9ZsQOiArt3z5efizF2I5LQeXWl1oMPrRpvYk3565bpkPhkPgPzjEZEyc
OF6plC/V0xi5MCs4Mza2KAOBaMBrSlvdV5gFNhyNF+flv6FT5P5aZcDAojavqeIa45EGZutTlMm7
ypa19wb5zvVvt3hwLywIy/HlIkflH8tJI8Rk+2p4MPTNdRNLvdtPqxD88SxneHgMXI5p07mKRx+n
O662CInv2PN35GEGw0UM8Pnmb1o3nywLjhfaHHNRZAosf5Bm5ShkfMxI7RRMO2orLm7JwzGZaCht
U1XTxCaKNrdtl+Yy9dIJybrBrArDq4giSAKfFgH2M7xe31iN8fsu+vlLk4LbSbMk6vWJAqphkNlW
Yt13jYnlR3Ucw4fIrKHSWqWxxVK0GZEUukEQt3bZKYOTFjF0pQf/NPu+W6tZ5ahTeQ4l0LnMkoZ7
a9C9P2Hgt/bh0YIxQ+mhae9QMnDbYto3nebOWbkNh8IZaGJYsh6Dla9l7xSuCBhyOx2b0YoUmjo5
yzDhShvfVtresFoAsuxKH+lmiof8DV0pZd8pQGupA/tV9xAZ6Dv6Rimo6uohuU0T39ODzKGkDO4g
ix07AysCWx6C9ybO700pp1ZtJpk1x+HZiJq92Sne4DezW/jNc9CBJZc24MiRCnKSi+w2amQ3NSPQ
H4/kMe4NIOX99o76BTjKy5+qBh6BfE40Ky5RoldJvs+T4Q5vmqcYVWtnabiJE7ov+vZRUyVmy+h0
bH04Zc/oWnPTRP5oYWjTqaTYq5LmrkHx3S5xNuwh1PYVnfZRLef4i6dX6rPBrqETZrWButUlaRen
ameFgLZZehP1lq60qV1E6S85BNtnm2Wmnfj0PRyxR0k/lfu5xGM2RC25aUCFcCNNerkbpr7fg50n
eSgjoN4CKc1tKUflqBhqyQYf86abcndM6OSVjZbtVK39pU/5sM0TAs7+rkrsYg4rF5Psya1E2ehp
c/VLHo3ObVJyF47lXi7bR7PIn3vG0FApiJNNU3xL1W4+Kpj3kSIo5DbjJgh9B+iTYz/FldXlvWIp
yTQcQAq/66cIDC0YhGA4whuj9unLWMcYNjVmxUnkEZKrnYFhnJmMx2Yi9BRj9mAXRdp0GCUKgdZ2
aJqdQTrfhtDHvI+qondpDa6JoY7dNk9iJ4w7SHrJCXGrvKZndUyBOTRHJ5ezTZhCRqLUvo+59ECa
ZGvQ6X3o+6faoB7LzUNZ4/9P7e/OzB5V4u9DMt7UZD6lJLxpimCDYdWfY6qdOz0AzwWt3tME9I1+
iNcWpeiobK0qns8h888x1OAwVQaqqSC/qWIAxNKstKJBeW2YVFlBZo52j2ZUTkrA1mIClGlnMicw
49HVoR9gm30weYbGmw6Jf9CUdHannJ6TkI224ZfHIZbtUU4eqqiRLKaZhZ3G401TZm4UZl6m9Juq
LDZzlm2BTNo0Y+dMCb2LM/2VydntqNR2oRsnvYSYQjc079NoDt40+edM0bm0EWQ588GqGrqdjFzH
sVW++QEUkYtxF1fldpAHD2JIaFYMWgAKKv2eFn7oTVn8VkutWyjgcRmTUtuMtNlXsfYEOu4WJBnV
GczEg61rNSbR4rralW3RuXLAjHsmdSHuUoLWaYUbHZn6po4NatcNg97zFCknvcqDDXApd2nVhIdW
jW1oKQKak3QqBLBJ/qzQnB9iv7ZQxntTTb9zzSKMHrKuApGSmVX6xlTNcrKa2pzdxMyLc6gMilXG
LdtIGDyB2PUu66W3Emp/lhapG/wVD0aqPeVa+NonwXcwoVJrUNp9o98F5s1QJdQiZDwj/FIsMxoP
oaR5/aQbD2opK4cwbAvHl6QXErT9UyL5oQUSrcrCr6qsfCp+KnV2rxFS2Ygtdn0eEtvo2xsiz3Di
0r0SQNmbxFHiEpIz4OOG0GoUDVQWsSrj4A2ksCV1rjYQbJbRnCobO9cKZaNW5UvQ5JC8J3G7rXIF
mg+V4c1TeaAZs8kY3kEv/WVK1ds5Vn5VcvUdWss74iuRF5kRLnL8JgMF3TMfExdR80B6BuH4If1F
TDC60yD4zQZg2rvBeKC4/HguvtV1egOExguiUQ+E67eVKR0yEwjqvFB+jlqwV2ne2mqquuOc7PRB
3aHhnLkQFj8rzKR4qiZ5WwRNYCUUwHzwBL8HLXwVg3JeQtndbDB0W3ylsqrE9OaxeDRaQLIUrQCF
gdrvceKxytCPrYaRYxKazPbBXqEz08B/CWbU9ju/O8+kbqxWKrpvflpOLxj4kDbAmhv3QV7WR+qT
/FuSy7XHEOrZbKihqqgNxJ1bnVlS1R/zYt7KefWtmgcL3KIuOJndSWsUm5osdpSo/G5GVWUPsvpW
56HskqL64cvGaa59CGkHWezOlN6ZWc0wfy7lLlSwBjtRZAVSX2HgQDPKlkgOZ6RuFdaB0CDCrGCZ
vSsVc2fIG0PJj57Kqb1XsdcDLVQrpzHkeWqzdfKu8IyGUSsN/NxiVeFGmoZcczLOoTq86lV9P/Xk
0Fbmrp5DyBxIkOiLdIzfTZGLEx5781yhAlEHW1CwgdZT01+zWrtR2TR6pY8vDx+p7zRKu31TmXvc
1UOjNt/waiLNxJyokuvFTqH9Y6hK95PBNuacHSRS0duIaUeDQArAB6SlGA9oqB71ZHSCVHKbOT0r
Zr8BbCGyspIBi2LelyBO7lJz62uktrKqdeXI38qJgsl9VBkjFTXyzCoDWbJNX6/tzOx3BWHHhNH5
EEj6S563tTf72u/YSHZBL29Mqb2LgyjdAO1vODGZRsuoQiTDkYYQPpuhp0QGt5fm72wqj50aHMvY
fB3wEsBPR7cNCdHc0OUbKUeAEdZbsxz3KaQPrEoGIU8JaIkUjZtEHqTHAARMyMHys1wiGAAjk+8o
JX2o9NTpIv8B3Ydo70d67XR1/Sr7iaMaeujEs2kPAbHMrkZtgiRAo6maU6pT54x65BV1D4bJkb71
hVFbaRTcmQSOHZj31iNqfjYklKfSZnxVivGRqMB9VX1gNwN517TsDZZWSAiWaleXEaiQkULhUVGl
AhFo2WzNNrRV9bnr3+kajGcJNsIMTihPkQURVRwKLOO+Q84byh/Z3szTrszmmQN4byoIbNF4JdVe
yosu7QmlVR5jyVGLJticp7d1aUCgyWQu3rs1ZOtSbeLSkFBMVXSlCXzdp2g0SdbMvMmsnetpwlKV
2FSgNgXFKUMzxWLQXGRpGxIC8hxQrWOGDCs5EP2nJpdWX6/hDpfOA6coVtGnw8C12DtjwBJF1Yys
XO8G10e1AdobqPWHyrfri1r6Ppd2hLw1DX0WQg2RekGVQeea2UEeviukWp0HXGrWmAbVNaJD1QCM
L5/bCC0rVEkCpsqjw0PNfishEiEIXsiI10ieWD6GBPuwdkL9iAblyiFcqnEYuKRwBRQ86Bhi/2zc
L/QYLepYxiw9aHWJGgIsr+ylGoRuZeIaCkit5Zx4USyBf923GUSsnaFJ38yuP5VUWqnzLOy5oePy
KejNG7KhCr+mBXdrUqI16hUJkjdzNuwwop7BmrX+yVIH9tKSCNANkEp0URvr4JvOnrM3f5970o12
E38rf+RgMK528lYCtP4bGGLW6jsrixThuTRNcZqGEQcr2vHOo2oHsc1HLRPITG8bR4K0hb0ur7po
VjVk2dQ0AqUcwQ2A+arq4nIEa6Nv2FTDzO5PGq1VKZdmdgwogug6TpMK4WH+Ky6KsOGQVj1LZ+oB
30dfBldxmqfcIc86wAeoE246b3B8a7yh0BIcnyF0uvFturt+c5c/7sWPEFyrb0QSkImF7iGNHZ35
mD1Pbo4N9h20uoEC5RTq2at+QM4an9Y0epYekk9bIGx0BVYLWc1gnYOHWpACt9se/AfNDh7+tIby
WOoofbImFGhaLa86U+lwZZhWnnoit16jgn9YNppqU5Og37eltq0hx9xN5TfZNB+ub/bisdIMFKNU
vNJEdMcBTfK2IXCTgxzbeXcGny24PdbG7hYqX4ZBFarpAOwgHBQa2kNRoW2FOpQXzKM99KGVqCUU
adm+HKdNS2K77O+ur2vRM16aFPx/oU/BmM/cLes7zoc/3XBSi7S94YpWk+NDXXeVpGppM9G8wNEl
CoYLRcJcnxWNatTYTH9+hMfeagEIptN2pSK7eEIvzYiXlAJKExUwM230DR9x0Z1xPzh/q3Aja8al
NeE2pkM2qCzSdUzQKYFbPfMROhQM7rV7aEq9yw8dHELxCvlfJ3FMBw3R6x9ybU/F6wh4dqbjIQez
H5s3o0+fM4YEMNfXZjH5XySUSj+tU7iJYxD1GWtQ4EmJ6gbRN78kDu1km2iFE0v/moMBu2oqCpRo
wc9mgm/ss6MFkBroriqRPZTKGim0h3gtblzaOFNVmIyjSFQQF362MLZZLMcqLKQDxlYUwPMYyqpq
svJ9lsCWWABa7UBeAY/30dy9eDJkwLh9yE0zTzqALtANDtN37TBv54NkAz0avvmcE64CdwzbKe8o
9CVr3fHF+2ACNYaLRxmYfIS9BEN10usZyB81a3C58kXkYvRoy1EA0yoIciEcN0HHa+oE0EOm68Ix
8fUR4j0DguU5rZx0xmxX/vavT/wnC0IUZchjkweQhvWmkr1qSetUinpkY+FdN7MQiF+aERFNhHVp
VCIZ8IDwd0vz26yC5sa/6eeX63aWN4yD+U2KXROHvEO9QSXD12RPrm8i86mMV7oqSw033CTD0IHP
ohh/FQ56N0NsmeqVAsJMTJE/hY4J9TL/FqDMk3p/fS1L+AhTwXdXZFkxFV18Lkktd/pYDAqGi+JH
AMqd0Evu2q12h/ojoJfl0z8RWF64yaaKyUboRusK+0JKqGZDpURoOXpp+9IXO18qbMVcY8JaukVw
F1THK21oMhAln/1FhKrKUIwqXxofRccMoVMeKoSzKabc1qDEX5eEveNuD7cWeeCXaLaSG382Ddlr
zG86lBeaFyVYCSP5Nfnsz7kJVAQUpgFAK17UpIpmrR0JA8gDhFab8oNevdyszk/w5uQ1O8J1JUWb
T3qhM0+9y944YUhmt1ayk18wI/IPsFUfMNYr9sR7O5dB5FeNKXsYkfoBXopTHZflthkpqolK67Ku
2SQJKj5+X8fboWMoIKPg+57pqFG2EkL7aQQsoM8ouldt6SUJb2zVrqSrbKuioO8YUn0uZ3z5CiQh
Zh4wO6zhVbXxpBvjo1Si2iinc2DNc/M+UOmGV3ZDPQQIdpJ0l6gNqD8mduy1frCGHAFB187gNBze
mk4553TCbCisoPmExkTX/6qm7JdhNK8xCX9COOKGGTrYMOvAUutStgpCblgjO2Pd5XY96kdNRQrb
9EhmhxFM/Zku0ZMkpSCa7+oVR7yQiCCh13GAwP0LQrAPZOPl0ybPhawnpum1P9vXYR+eG7AmgMAc
HA0couSZmAMFOshWt+uDSV/dJmybMuox4MWDXrzQE9dTHX1KQwOGrkFCr5inMPq54sy+RjyfTfCf
cLG8Wg+SBrQfmN//n3dz3uZO7CnbEfeeS2akW/0wHVYf7IXLT5lKdPyB1yLi5Y8byaBqrALDDERb
e1v76BBk+lqUvLS6SyvCQ62H0HipCrT2a8ffyInVjR/DuzrEOaIzx3aZu/iuhSDjGupybXmCQwh1
litBBcP9fGbm1mBAmAWr6tncHV9zA4K7jgExKJlMGYKe3hmBEo72KkhxZac+ralVLOwkkWXQreEd
BcZEpA9K0z7UBizLk9h2ABku2Iq8WCkPDMzQSjqsvOcL2/fJmvDdwKNfFXE06F48PCgFseM6cAN1
tV685LYvFyV8Ja2s4D8SH277FD2Xu9IDlY/bgRH1CM/qSee1qaCFOBkBCuIGlD4NBF5iPA56gGTC
244C7t64y26IywHrkp3dsRv1tjnymaTQTYARAlHXquDkkjfhRSNmIkDXkBIIV52FsdKUxIfCcrEf
Y7ZNx911b7JmQXAm0YDmQ53DV8rgsqXo7Spd93jdxEKIglN9sQp+dC4cVqPqRtWg3w4sUuajUt3Z
Bmu93q/QPq+r+6LHZLJSmUc8QT+0GLkGtA0fzLFY44FdWuvFuyBWXZMoQ4kqg29madHt+0zJ0QGP
fef6clesiMzejPVNkNYysF3AoDSBYU3dylVbsvDHRVKRsznXI22IZKDHQlN3p6q3h+T136/h0oLg
peQk1ZoUkr9eNLWym0nqVg40bcXVry1DKPVIStXWfh2C27IpNrSroASgzI/XF/I1W9Iv3iwgOD8f
PXDC5G1RYyFleRt2w1aSnvXsnQLMc93OAj0MN4RSPWJX/FvMZkI64ODOHzDY+pg/ckmP0CaVheHF
1/pBcsmO7skx4C+YFz8BwGilN+0m/7UWoS+kOvyH4A/UbxGCiC6DMmOS1MnneNze0QCWbHYQCdiE
HmDCe/N3BWk7cAE/rk8PLF7zS8v8e19cc4bueEIDWJa23DGPB3/bYV6BU0en9ir4nDt64SH9tE7B
qdRqC1o0U/8P9lpHaSt6ClRrzCzeQQQIwgvsflM+cX0VtJLHv8i7sM8agV/Gq0C/DJNpQ0MnXiPC
eAz22YOCpYXpkzcN7BG5vQZ4XHjKKSiiQJ7AkOzhkH3e2qZLk5RGQMxpaKxHBZrqkDmeQsOty2qb
EsO5fpoXkP1Y3IU94WrmmT8T6MH7OESDG0dOBqKK0mUhKrCanXn5r7UFLkQPCFAoCjQwS1WRPUBu
SYN6GMA1AT010ASp6U43V5za8gH9Y0SEMwOAB94SBW8d2WNQ/wZYMqfzojNEQK1/MKfE9+jLAb2w
JnyzOQcvQDBIGHhlH5LAxUYGY1qLmfnwsF7DXr73F+aET5apWU4j5X8+WXIfl1YKFeJ5E4FzmUJZ
Od2rx3WtuUX/emFV8K8DEhFi8EWOzUkqMC5kvg3BUU2rv3krLuwIvmUiGbazDHSPqYOtRZxweYX6
dtmDX5gQHApIIkOlbHAE65/pMblpLGqNW3mXfwO/V33g2jHRsf3NSR0qL+WcFuZ76xl3xY+1UemV
u/DxpS/86CAldTlkOKZNo7gAJwGG6w3K08oVX/SfF8vlLufCijFOVaVkWG64i3fUAx/zAbf8hwLF
NNXhs7DlfYq4tlatFM3CFePLd8MAjAC/APdd2OsYvNZUztAHDo/6hnnNycRQgbYh6EX8A549sngT
/1jjh/hiqROZs0nnXWc2zVtl7FMAycbSTZT8YAxharVR+Qxs8KMRpxi1Tda6s/xsfnUEf8wLO13U
AVGGEeZlkmN24aSpdyvbufg8gJvm/2+nkHsZMxQvShUWhhryvHz+a9ymGIeMbIbWb/k8OJkTuulm
jZ38f/GofwzzQ3axswFYkfMUTR0UH6ObjyFFx3hsPK751R3WcPjL9+K/xkTwgBnoSpjKWOVMKkAi
0J3QgYoE8nxlN5dvxh87ouPuwmloJjy24wtFlmK1gNfZGYZdgRTYsXt0Qp3AHp+mByWHrOZaGWKh
Lo6398/HFEUFtUGlgVRgmekRqO8TBAz3MxSPxlPgreIxuHsWjia6xzxCJnh7v1CyV53kp9JY6h/U
NQAL7McD4sOtbkmbzAtuix8rW7twEz/ZE26iomZKVUuKgWRa8RAiIqggnmK3f7WLsKQhRMOwP4e2
fD6ZYQ4swlTW/4ED/EdWvdwqex3TKGvEbwtv4CdTwtuky35jSLJqABCO+TA2e5JuHCFguGHm9Hh9
A5dNAUKDyFY2vhT761zOY6pUyKSr3qqNYFNouxoIw3nMVlz0RzL89Wj8MSXEE92Q5uo0pQaOBqRO
d9KjvCl3/bnajmDvB7DXK6FwRhxQwYCqMYos8752tU1yVlxykB7Jdq2atbZ04YOykSbyVES+F8dP
VXoexvpgssDWgaa9vscLU2+gr0JEr6J2rDMqEhRks5oOhoKVV4AJGRvjNz+opqt+kEUrPJ9Zlexd
cG2XJsXmQA9Ogp52re5lMt5bCIwDpxr+3e37szCRAj8APctccSvqhqsWJZva5RTf6yQoS8Hop/UI
h2dKZsUogwmETYA6qPZw06Fq9j3EgxTOtu4Zh9AdvqnFOi3Ywkv4ybBwSgoFUKi0xxLBIjh5Er4V
KFr1XbTrwek52qrXu9UZqJx/oA3M1/TlwlzsruAG5FYCFCGG6XCn72U3QEJIN82R9xfXuXyXXolP
CxUiKGkYVQi0tj5yGbAT2fQQIbUIt83tP6AuXNtUfjUvX3l/mqdKhS/1v3e/AxQTfCffTh/0hfv2
N/Ewtb9pX9mOHf9vN1GsYCdSCym0LDNwYKUXHdXXER1Bw0EmemdYxaP2vP78rq1VCKVacygSxcRa
Y4xm6elolWmAcZuntPzNwufr61sIND59QyF6MlK5y9Rgxku/w4gtdHxATgRKorWIYnFJGDg1wTSN
N14sHphZqQbxDM8Z6uPbUFW1Rc3cHdroR8RKJMFRdn99XcvX/8KicP1LZPKyr8OD8p40xhFxB/FG
oG6egJCggagFsfIneU0beYEfAI77wqxw+SM5LbtmaOBF0+5JC8wtMK8OKdSfbdO+tRI76jPAJn1+
rJK52PqzcdsyCSN3WmE6mFUDe3SAmcrcB3UfqW6RTN8CAnGPvupg0wCDnhA1wiiGQd4riJWhtbJv
snALFIuXhxgFXdlDHmV+cScXixHcSdKaDZsM7CGHRygHrsQ2OODrRqlirWbI/6prpgRfUiIRk4K6
QZehCuwc3F+grrq+msX37WIxggeRR2qQhFvoahCPPtHyYPprh45/3Wur4Nfg0kuFfddQ7iw461YP
jEdmjwjWOQ9C4uSnv6hYfTpsgqNAfq7PmMTFYdMMKwarJIOISh78vr5xa59GcBGRbGDmg9+kLG+3
k/yLGGv4Ob71X7YNkGFAVJgJhlhh27ooif8fade13LiubL+IVczhlUEUlZzTvLDssYc5Z379XdA+
d6SBaGGHZ7ncBNDobnRYay4HHl27s2o1Rm/ywcMsG2sjYbacLZ4QGR7QAKjAX/SZF6ryP5UmbBVA
oAtGtBOY6S2iy5tgK6wJAnW1m90iMgvjSXCSFRoTb2vwll3f1OUI7/Qh9EtS0bgi7YwSXL13zXNS
g9ogRiALuFKQuCA84dfSrZqZxct1sYtneSaVelcmKGqPOrnRo5rrZubLgA9KGW3uROsuTvNMBmV5
/ZIM5SayusLsaLdSkuyWjzHJkPLRVziC5nWch10RSwwtlRaV6EwsZXn5AgPoSOiQx8IIeHzD5GD6
RXEj8/sm9vLeLAvzSJEHD9CtMFIh2kHojA7Ms2HOv5pH4254nSJTAPt5ZAEiPDVVcDCZ7LNnHQL5
/cxKSLo2dRIiYcw6gPo29YpWZNi6Ix7AxRkokqjhjYYeNnoup1DLWhiGUFvleQ8yxOlBDtJ1jtmy
YVJjM2gbq8mqHQpsG00OX9Al9our9wUqwNg4Fd26vr9Oh04xDV+yu2y+6w3pU2u1JzRefSqGiumw
fPC0ol4pYnboswGoRpir58dNX2R2UgKApR5T9GaLYCrg2mR2mlibb+sGKw1qdbKnqfrn3b5A1cNk
nQowFF3BNNKfu8qrSYAgkUNVPgndvPviMGAslQwLv6Bkfwghv58dHTAVsymSAwwQYnOGGfP/Jabf
tU+pfL9+URea0P9cDmUTjTFIVQUs80jB+G7vxZ0JmlqANj6or/wOqbS7AbiNLAT0BZjOP6VSHsWX
9CLhKqyvXzXvysOw1R3CfdI/8mDmfCr2JHgyMPuM0bgOsUC4rt3uI2C15ZK1/aG9Eo+m3N+UQjJl
QYJq6pNS1zFa29zDYZhoeDYxqxy2zyOrxfQSFZGSRZmNuMhqfxwGQl+k/OwlFCwxiosZ6nU1WO1W
RgOyuqpyU3gvD/XfsAUXUQkRr6P9GY3QmAqlWycbuW8ATgDx8AVfcpU+GGAKqvjy7bo6XdhkSgy1
o0izN0kd+ZGb4K7202Eqn4A7sa7aygTTInBBO5Z/I//x4gzPFkbtqxSgH3TWQAs1gebTlezgTnzj
vjLRlNBZrdktY4GXj1FqhZRRLVuRi6uK/4uGKv3MHN8jh5d9tkx8VdaZUZam5rVoSBRsZgZ+Rb/L
iX7abfR5/cguLQC1IsrWoNwka0NfJa685zfBmmALytGBkIke6QEGQJhYESM+uAxLKKGU2YkNvw/R
PQkG05Xu9rvsyO06rn+Wzmxx7ohqNhO96yIkO4pUoW8GWqMvcl0FciWB0oKKDTfQMCNUDULgLMmY
DiluQWbNRu5ZPr/fAulMlzb60ph34DokMSDBCqpLG8PZ4xqT+E5Umupa/EgTR2X4jsvq3p8LpXNf
IAnK5jarCGFwcpDQLpkWZvqY3RMKH8MBWJ6LQXjorOQoAGGu3fAHyWuAM9e6rlkX8Qf1HZQxiIV+
BLgBiKEj5KdE+TaY/vHD5CgBsQcPEGIyp/Knm/QNGaeaq9CijDcDRPFGcVuCBvH6Oi7BnygxlLcK
VWOOtBma02JDcZBmtGlfyLwh5kdAgkSQnYUvzlMYN3PZmJ5WRz2IWiB05GEHzkej4p2RB1oF8Cn0
n73syl1ptn3DOK/LEtef66Qx5rqoicVcUojCErae3O4/MIgPWEXA1a5VBvjZ8u34vTo6VcMlPTdp
AYQlHVYm3ww5emz/8YQRtSJKBVMhSdRRb2IXqRBvLnMvUeYbIVcchoaQ/3PphU6LobxQP2jcqPeQ
Q7JAQWY2br8eN8d6TwKKIZbeM0+K8kJdABcUhLha/Cb8BA4JMr7KHb8qbH4boAPp+uouglFqEyk/
FMx6DjARBQi/uuT25WhFvb7q5vmWU0VGGnTZZJz2kfJFGGoFEg/hOk9KFCPjl0J5ur4WltZRFmOI
pjqYK2IboQw81wKk1LcqNlEGSyEok6H1g+CnINlzYxCE1KEZPgR7gK8SGgnJSW6Cyr2+rmWHCogE
wh1pGAY94z/OYTdGdUo0EPPs/BroZej5SaxyQjaNc0Hpi9Y012BVkBb380wsdWA5wLaauQU/ZjU8
YWLWbFvghQCp5frqWFKoUzNyocs4QYBhmp6E6oVX7lXmkV12PxM1P1sKdWSYhuXbNgiJ2+ztLF3z
wFfDFmpW5vmvTWxyJfphSD6Xf+m24jbeK4//bZWUvZfkSshqMU7cQX6sK1cbnlpWX8HiVT6tkW4L
KwFz78fAuXOVQSOUWiam6ywRdD+dPjPO7LKx7s/9PEbSZ29Y8N42gNQKE7dxBrASANAJaHhAHzDc
/oCk+J5ZQlk0HmeLI3fyXGCnqHEo9KSTz7gBGwEo5ghfkebOiGQBlLtiNVkvh85nEimzn4IOXagF
WBPpxr+L1hjEb6w+Bk74kU74B5iYX7R/nH+gtpUy/U2RtZgqgokUuWIrqIIr1eXKAKbgdWW8HPun
5JA7ebabRhknvKRFiavd1J7ygeeBiSTW7m9UUBdt5dkuUjYEU8CYCotxu6eNsAIu7NpftQ7gNFFN
JODGjHVdFBuodVG2hAcvo6DGsFjjSp1Mwv/cm8oe0w1P7MZIlkZSJoXTjSDNgcnlYhrArPzGHlN1
dX09DNN4zDucHVPNIcSORVCPdypwutrO7Wbh0EYsMZewG39u29F6nsnhk4hDqxDevbLro9d/o+5B
8rzK7WQDBMS15lsG3hS909w2AAfbgMUyNsV17jLxzRnKQk9Sx61Q6yOQIFxk/FJP33QuILEP/oO2
Ic0KrPQ54wCPeayzVcddmQLlDnGWPCROqYMNKmewG1xO8FEbS9kQIxIbIwy1yO1QrPxZet3d8GUA
CtQVJnO0Zocsq7CnNSEC/lcvNEPFg1iXAYdDT/ABxkttOxF3YWp2aYpMo8DiqVx2OCcJZIPPNrAa
u6LuogAOp8okWxtDwQqFbMv71UcVozvx+mX4xoefxFFGq0+KXtYzaAfhJ+tvdNUMMdwJFanQI+FU
kkWAWbqbEm2e44183/EmMzRfvpCnT6CsWaNMmZ8LSEiNoJJOgUZnjzBoxa5/DteDPb6TeT506V9f
OEsoZdS6TugktZ5jFwioVq8DbaPPAVhVMcQsvzvOFIYyaAVonNBfivhhfA0fQeW01dFWPv5CKR+r
Ym3l8uU77SQVD+WtXkdKi5shcL2ta+9p+/P6rjEE0KQFWkemW8l7N0iHg5hzrhgMT9dFMA6GZiuY
5lnQZiBDuqpxawDPL7zXss11Ed+E/r/3ieYmiPMxmuIORqpxkoP2gH5/t8SLY6Uhc57r9l889azY
55Is8mi3TlIpuyWNWTfHZe2v5kEMd1pQhK4YFvGmi/jwVTVKZTKFSjbsSMHzJ9CVZ6334WnnxJn8
3EA+OG/TB4wvp3sl5j4HLY7cQdMbu637m6o0QPLHA/8RsAyh2fId2n4mObX7obi/vntEiS5e7ieN
pnkN6moIuylsY5dTGlNPalNVvVbxhg55T0zlDbNgCczpvKOXuiaVqM2ZWUzTXMijBs9Dki+Itm1v
BTNQSW0Z1KwK2u/a5/4X6h9KhvciGv+2sZP0zJZYYhSufQRlqfiMT4xe5kDl3XZWwAMGGMfSJDvV
+JHyrLD1Gz930hfKRClRTTDaO6Kl8iaNMDJWWXFudm9H4kwrsJubaTuh5PRvw7CTaMpqRYLfNUDH
xRQ5R5Job8p4d12JWIaEslRping8SaFE6C4BP/GnyD9cF8AyvAbpNj5TGHQ0tFUQIfwC2jleNjMa
CEqHtBeh34M5isuyKAZVvi+6Ykp5sp7GQe0RwPp2jWf9o4a+1+wRAQnp8sv+BkwOI1owSPB3tsqs
7SVjiGGQ08h8zd5bUIVnID3RH1uSrrZA2Xdg5+kvi5F/WjKDsmSCn49NVGO1wwYFZfVJ+inedejl
Ari/DSz5UrCiztbB0T6DXkXNAeyKAh1G863rZ8y4jgYVKo2yP6JqhsChUjJAgo8mL02An76P0DzR
Du51YQyNNSgDBE7ZLNdK+NZY82IR5RCDxXX3zQPy960zKPMiliNwiGsdlhUQ9JbPgye2yfbDILiB
lt4M/iDZuj7CumeNK8cVY3B4WZUMOHAd430XnYBJGwIhd4BTDANMK1aPg3rIOcnN/vm41lF7ToIo
nRVJP4gfw8OnUtab2cxHZpewoFyXvdRJCKWiRZvNapfk0A00HQxZ7wUJ2BPV1MzGyi6AgBqLXmx8
XdcRcVkjT1IpjZSaQg4l9AbCDNReY1VYokmIUaInA3CD6b1H6h/oYNJ+VZ/VisBUCJ05Wa0duuB0
tK9/DWsLLjR2GrI5RYKzDzIk2PXiLZeTna70NuEBAE63g4Zk4MfrecG4mN9o8mkfKE0ugdTaD6DV
cgGLf1f7hLpArB0tCTzdD/ZRr32OmeLECpq75oHZ6kkU6NJNn6RTjjNEon/2MwHe6wGS0WCkvfIO
95JtCDYDwfGpgOMzPss/a6fwmtvsBjHXx/W9/8YhnL6B8qAg7ZFnAdSMxxATeAZ2gaHB2EalGDQG
NtgT4BFYrZrfJBBPQimvOlXRaATFHEHoaKvIZ+N4W7yJyZx1+qNbF4yGsmWb+Fse3SrXiH5VDRzU
HVlgJ0W93ZcZg5ffuPGTCMqxGsqMRp4WxkJ2JwekH3ikYVCgs/tndTVtWcf2zXP4JI6yTXNZYuhv
RtSQpIBgGUB+sAFwoGMc4hXiFPDRgQkUx7cbcjN4Nbz0lQU9RfTiiu4qlN1KeDHlgXyE9QqlXWUa
6ArWQVSYBtitQ9UcS9azhGElFMpkITGUpYoCX44hGkurdasRnmtC/NvcicaXhHdRPjxevxwMT6NQ
hmnqRjAfxQOCv3SnZV7zJs47YG1fF8LSTcoEAdK3MYSBbCSY3yQlRzMY66xY66DsjJBOEhdrSAYp
vWJy/ZYPUOhuXgND+I9roYxJC5IZIwhgTg3unQveRmbBfvF5BYYrCYBgBvCu6RF7g2uSsFeLxK2O
pYfEiYByDahwcEI8xS+ao+80V7Fip3oJoPk3s2LphT0zIpDFlq+zr6CLLTLoWHJFFgl4VQlOUZAO
xLfNr7i3wO5gq176HIO/HhWl6HGyW2amdMl5n0unTI1U9YaeqbBmYcw7vrovkjWwWlaNqrlhyEhB
EBWnr/m5LMrOlPOURZIOSw0QCQtxF4h+QQHJsy7Bovk8l0OZkzTv8zrqB3+Vp1buwZRt8C4pYvsv
DEAQTrAgkVibSJmTEHDzQVklSJDKMwp/6J/uEwnt0jng3sbAqw1mOpgs4dpWUtZErUY51jN4CH4j
WiFmf48eYrbSA+H78gOT9exgnR1lWQofTEPKhEC5FrSbfKg2Y6TtKvao4ZJ5OT87yrxwaE3M9ARv
O+XGd2VHeQlvSAcWEPznjSgiS4Xs/b38gxk/LcYu54Ipc8PVWl0EBop0HOrSg45YOZ4sTi/tZFzH
wQeoH0wObEQV+vR1jOxwnFl2j606gheLBem15J3OP4WKaKKkEvwkxZ3sUCYflQ+jn6xx3s3GVqpC
UxRCSwK15nXPwbo0dOUm7OtK7kAxhFaE1qvuAoc01/o34Zpfd0yiVMaFocszlZ4lswHoPDcet7Hc
miHey+PoDcYLIb1hrIyYsCt3ha7OqKWkYvwSKiW78af6RYIa2Sx2aWP2T9zndWGMozvWx85SEyUn
peg1RWWB30QYC2wB4Q+UgzUTbZ1xTY5p1zM5jRxhRElGJj/cVSlIqAWzeQJNyFv7Ips1SbSDLsDA
M8f+b8ujzE4UTkFaCCjWl33lqaK0jvLBDXNCzp50N+mkbTI5z0zgJf6LNrCzKyFS5qfvUbOMOWQJ
8rZfBaDlC0pADczS+vr6FkPhczmU+WnzDMQ1/hS57au6QXLZal/m+wF0XM7YrWrMZxADJKFoeR8+
tZwp7w1Ga9Nimun8Cyg7lLdjN/cYQCPaOmNyljNMMmBqOL49Y16XA/4joGy5vfYLbHpPPrJskc0q
+F2OKyJbcf4RlAUaC9Ar5aDbAaXa7Cia35ogiXGLrnzV0/E+9RMXEyNvWdl5WlV+TIPhDHK9zmL9
CdMjYGICbiRy4o13/XQWX9hnn0UDyfUZiITEBoZRdsddjhYA+bgZ4prJjXEBy/DnBkhUWFRKfqKH
PNwdiJXvy1Xmzm7l+du/MUpMgp4r1kmigiIMTEZCnsM6iW7uSaDtzNGJReCJaostjWE2JCoyUgIu
kwIfy8qa4KVqi604ox12VnQHoM2M+F1l7SEVFWVGF4hijahISlTVHGSobtQFG3HSO7Oqeg89YUDZ
x+jyWHlJU7/K5XOcpl5WSF7j+2bXJAdxxKRsKtpl0JM/EcxKUQOzGsHmUYJbay62KUIRXhg34NTa
DcC8lyAhKUAlxZVIszXj3ZznB98XbbQZm2GUSlaptp85iNpgpSQz6A0nmTCLJLhZDeQGOXa0VrZq
3nAkRcpAxBas00gMrLjJMKw7qmaD1ivTFyXChiasZX8Ce+UcrxKBVK3S+0EVwdhprKbIYOQdWB6a
xh+vJZBESlIETRGr17g0DrM2/YxG6b0cwRtvIBnOyeG6KzIH08atJeT9XisShiEm5ueaulKGOBDx
IMftTlzggmIUfNZfhSQYUQvTUDMPxMexDPdlIbPWvqxLwF/DpKQCDGPKLo9yUkYqydPGXnMQ1qRl
UXEFR94yO0eWA92TJMr+GgJIN6VIJfext6uD+ktbAYvxftwQ5pTqNkPvLMew+eQiXO7pSSRlbeU0
lcfYRzYizEqraeHL2UHQspn5LYMuYtfdhMpagGVhchvQVpHTb8VbUi8hAZ4ksWKu5ffJSRxlP4VM
jKoQLUduHdjjKliHqdWgv0IWwcOO+khp8Zi6ue4dGAdH17dlfQIFXoF8QcGvRxHywl2ZfFyX8Y1j
PK2LNqB8VvraBA/Eb9Rf8p7wsQBp2hZJylE19Z+TPSb/dkgE5Nj/r/90/VlUmjkKMgTMCrSjAdH9
ABO3J3hW0yoW1sIvUm5jY3d/43FPcqmAr+V9OAj+2M8VrJW1DtwQHePj/DpmNDgt3gEBuMKqJhmA
X6IE9bIxtmqAgFZPgLVUfYj8z+tHt6geZwIowwVqD7+buipy83n4mUeKbbT9doqDh/8mhjJUnFLH
wSQgPTaCtjEKH0U0OGBenXW/Ft8ZZ6uhrFQDAw9e4IlUepDmkPltmIDbdlI2WlPcyAF376d5aY76
6Glt4Y1as1KiZFVN4z4aGytQWy8mjKCj75S9jESMEjL2YdlbnX0hZdS6UY8xBYenQuzpulXfxkdi
sXEjv0YoljLHqBj6Q2flZT4L01CBoqoqbyUqhiMnhoYuzvdopxUplE1LBDUUgX2CpDEorgFgOaLY
BbyubYkR7cYj/RgA3EaFg4VWwtBcGv6slpupS/tj5jjYpy06UAsNfJmsWu9iIeV8fZRtK+MpDxrS
tdWugGv1WK6A1Oupu/AgY1n1F/d4/aYs5gDOtpOc6NkT1i+6gVN4qHCutJYIkL58k6iKqRso1cms
4hzjvtDZd4DOCIDRh3qQQQvChCZsBCfesJLjrKOijExc5P8bMwXVySpp50OC0LBtWZgGLDGUkWmN
NgJEHU5KKQqzVPZd8tQnDHu52LV+rg6UialnRO8p2NWPc4nRWgQWxl24Uu3C6zB0g0a+rjVZOrHs
X8+UgrIaSj7pfCjDvw6bH4PT/ZjXmTW73A+M8juiHW5i67NkjZkzdvP4jjlTxCmOsoifEauUSW/G
6T24ik3QPrNMNksMZT7ERJCrSUV8QlJDEpATgQDU2fmBIDusiPNWDzWzM3nxwXfazyMHy9naalCe
gxYb+6kHeC9PpRkMHzIPlhU9Xl2/zizzqFLmg59rAG23WB+Bx5MdaV19JfvgqVsJ1vwu72JnQDqq
28yfDLnk/15Ez2dLpOxIpUhCirEzoqeDMx3QfI3UJRhiHMMFquJ6fmPII//vmjxyzmdbKg0YnAeh
C1Q0tNoQT4TyLV8Rmb0lNw6gxPt3cd2tr0tlCaUMSxGqHIa6iI4Kih03u2lSWPopMtZFGRU/CltF
IA+fbqO6ykpYcxbvDQA0JFV7VrDO1BbKugiSPnYgcELJBBgH6FApwD+GFmic3Gu3mghnS2CVVvAA
UAkWLSfrIlI2RuqzpAHsNfycoFrhsMraeI8hJ/v6iTGk0GPdoKA3+DRD2+SYZ2s1Layu5TfJwILZ
Z1xweoq7VYt2UmIkWTDYYQIFEgyYpp/lpgKm83+zIMTnIliE4C+p+y3iBVICfyt2Z/UJdHymHAB8
gwmJtKzoJynk97Pb1UyFrMQd9CIX0zdRm3ZaPvzHhVAXeJQKDrhleG6nHe+IxXssojFI4hk3dhEC
Ajv1e7+oKxtWdTcjK4WJqLvJIcPg0j1eiKa+Cjes+ZNv3OZJFnV3q2gKwtaHDYy9WQKMgGzpXymu
U48+mPzd0K10LZp/4xaTW3ppC09yqVusKUVXiw25SjZ3QxJQYE40QodUrjkHwOev9Xs9O2REK7f+
VUXybH+pazxM9ZByuY/3PhdbPPDH0xgICgnLLjIUkq6LZaKq60GKrNs4GyIaANC4pwgSIwO0HAv/
3ke6HoaEk6jkEvEpXO21bbKLDcnNOdFBq6c3Dr17/SqTrblybHRFLOBUEITmIcmjt56wRkEeuTQ2
QC1r6yiLkRVdONQdtAPAcLbaa3bRMbKR37xZThtHmYuUF+ehbjpEwmbuZYfO7bfKPvOASYuyiGGz
OJUXex3PLvURVOPMPKXgbEtToC24/So7ALCNsC2JOfrrVFOyhy9tW7ilE8KXgfRiWPOH2iIY1a2d
O6hyih/MOiBri2kj06qzEcRw2gk6t2Z0y8Mgk3Y/9SePWjnnlTar/e2bh/1pyylbI6IUp4oZ4jzc
Nqv1Qmte19sUZGTVKnpgxgnLqop3CHgPVURWVNQcCEGgZj2uX+EgUthFB21VWZi2aCp0PLQmFNc6
5hPiPXjgmUCh3+jXSTwJms7OuzC4VvMNxM+9YdZe4nD3qq3cNSvVnJ3WDWyB0Q0ksdZL3ZnUr2S1
n3Gg0sBvgERziHt5NejTOgmmgzHWN3k0kXbWw5jJG2GeXX4GB4rRuKpUHaZIvBXz8BXtpcJ6aCQX
UIaRGc2SmRcoYpXGZAW5HJhcqNmqGCBZIca7oVY3aiIMjqbk7oB6TDzn63JqXInDqN/A7YMI9lWp
XbkC4lo6un6T5qzgczmMOe0zdY+Tem67hORVCUcP/5yvxheEn7ciaMzQ90igU/IRrUIm8/WwfIFO
gqlgQMibXK/5Bm0f2+QZ4Clk3gR8oR+zS6pw6WyyzeJyZHgSSd3ZLIH51fsSIjM0k3S/wvpXhSnO
6yb+m2t6kkJdUz0W+WYGFa5rNMqzoow3Yo1np5CElhrNualr8Uocx12o+E4nZ96YSXt09r0yvoK1
vVSAUBhDIHWgb0ZggicFJrwAhoNx1cksPNJZF9jynlVN+SYYOq2cCgxaX81rfUL7l3ynbnJ73ibb
YON/Erp0yfK3rVvvtTcmgQe5mJc+9bdUevSmCmMfKWw+csNC9LpUQ/Nq5gA+bTSjIHkZelAhRdm+
iqMfgxZVZiVNpV1WUm6RKJER4TJ2nR7MyXtN5FFGhdGMa7CbYhZFZSRDGTpMj+Dk8dSqVQAnoEog
hok5VERTJ5/Sm+v6w1oIZQ2Duk75ZjRQjOtTMwIycRz+14tCD9RERijKZQGXnhrmuIJPlz7QWGBL
NdDt4cZdls9mrYmyOEFe+FytY03dXNpR8qmrzFTM4umIvALWNXCTXsDKDgBVxdwgjNq0yR/rW7Qz
1+goIIPi/s8AmTuFM+cH8YW1smWbc5JLJ+GHvAbhZYatxATC9Iy8yAMHhLjRAbn4cIO2RIaaL7fO
nsmjggMhAHV5SKpiwIf8VT0DPaF5KizDiZ8JzjEQZd9qC3OCtyIgolmLXfRYZ7KpyCAAjthfLWw6
RlvUorbKIra0YHZkwO9dvwXMdVLXYAjUEBgpo7+qX3XFDDO87wjnZmIJd4m6Fu6498AbHQUni+6I
HozeHMubEAkX1u1stUSpz+KgKGqiiDcwWVSWqE/7XQTEkkRG+0Sz4WvMg45GAp+SZDf6BCLhsBVG
U+T0H3lkfEaTxBrgZyoadYfQvi9knFqTmY8Br83UzhsEvYTNAPi4wNBgtB8sBmVnq6c8tpBqTaN2
E8YqwXuThJWpdV4duoUxmrmR2q2OSbyKldlhXGKFcuBNNAtKH0BoNPJfACSzNSl01VJmWPLlTNzZ
4igXnSd5kinplBzz0h2OcqsVmwq24xbXCEqVrLjYQcsb6JVlzcxeruv2seXoUrMkQ0e7jayA5/dP
zWqnuivjEBFC46S3sYeOHg/4dQfgsO06N3PFh+m2uPsLJ3+wxdVfuYTQlTBcSZAJJcWsDxmy5xET
b3751E9fRm3M0BagINeRYGgcwAQ9SR8qwJlj029Rc5ec5oGzw6fSNt66wJS8YcuybsqyhTnJp+IY
rtALBPI4CX9oNFOc8zcj5d140Hd+X3y1QXxnlCGoSDO71nuHy4UVH8g/A23cTwVA2Ot0QtiP6Z08
W4FeEEYqS7e5qP/oQzTFtyiA5comyGsHkIlviS+vh6Lbl6PUm2kh47EQP2Ecej+F/UrDoOI44LET
6q9ZVnh4IO9aXa8x+YQB7Vr3NHnaIz1igUFqU+iJpdfyKkr9rV8DiZRDoa3IN3rFrTsjf9VSYdMq
ijNhAK/qecQnzciIGpZfbeLvnaNzNlydZGUfogg/WKobv6V2CqADvBbRhRaZ7SHczP+qhnQmkfJE
Wuv3I9fB8/HTU8clmL3B2NbwX9dF+RxhHMGKEzboTrV5i3SeyOCv9tHNTODiprXyKefr69eT3L4r
t5PuZ666mu/SCZFEP4hmh+JGgMg2y+7nIF0Zac5wdORGXZNGeZm0FQcuVEk6UflCL/iA4fEZHQ1m
WQYrjnOvL42pJZQTCcFP03EKBm9Q74ZaHKfIWzMDLjse97ED1WZIZC2PciOlrIlxHSFoDnhM5v4c
8sOQOp1YAdDyZg4ixmYuTzSc6SRlWeNan3OlRqBZN/1OnDh3Dnx3FtQP1DlDqwaLS1PhidLnL1zf
uYZfJ/tS0sAl2Xl6LLyJjfx8fccZBu3IVnIWRIht3DQjqSBkTWe1DVr4/Nu6rs0or1hrX45XNFlA
AAxsFp0626QEIgzX9uiPQdoIyUfkxQDSR6gqC7v8As68d31pRDMvNfckjzracRhHfuDR7RJETWpy
3LzXR+XluoxvFPYkhDpQSRMS9IEdzRpA0G/zmw4kxq3ZOtqmvRe3QsyI+liLohygH/Gj2CLQdbMQ
tILiU4v7f31Jx3zpxb4RhHxR0UXBoCc/65ifeb2Dj5XvSk92eau5VzfaykfJRFtHG9UG88FzeeD2
M95/HgIAsDZWLzmTf3NxqWffQX4/U02k2nUfuoliTZR3TtwrryUsOmO1y6HWmRRKK+Wolfgh40i2
ugfTV2s37+iy2ZCyp/SD5Jtaa/yKVgpDOZctwZlcSjsDAzCsrQwrru+nX/pm3qEFzNGcahd5oJgg
+N3T2neuH+2ytp4JpbS1nSe/mwtcCQKyNbjC1rf5W81STTKYzW8TJi4x6wwpdRVLPY6Vok3cdJfl
Ttjg1sfoV8HcBjosagARAKxz/a/Gz7WzZVJRWqDkgtHFMGrDpvSUHaFQJoFG9Fmj6pVarMll1lnS
3SpihEHWOQjI04e3BDu1i6/kKXAbJElBVfQjt9DZ+Hn9KBft9mmJKhXcxKmMFi0APbpaktpGmZj8
vJOmm7x8ui6HqP8VY0A3qygjctmFjipmK7ZW1vRmzx24iFEyYpmciz6VIlA4P0CoFiS1OyOjzvvS
fad3XlX4Tp2Ndp7Wm1xtH9QIsNZ84KDi8WKoiTeokzXFqjWW3Kr0fcdos9BM0ElgYrh7xQ/KC56k
jZkN6ocIOqxAm1kOgHUQlJWqG3US9AFNsvyd5NW2DqLgGddKcfjbCDw9gpVj+JP1+GWdCvn9zDQa
osFVQlHjGVKEj8ForMRU3s5ywDgXlhjKRiW+ysulwYVu7z+VMtpTt2L0dl2/lrdPBtaLoqi8RFdZ
wX2WN3GO8HnwQWQ567/EtNgX3PxUZAKjoPuNqT/JokL1nJeDNhnh2Pjeljf157QPrfQh0R31FujO
uxQTutsGCEHWZKqMnfzG8p5kU+minM+lwi+PD1d1kznzFoMuzWq2Go+QHsdP/vv1ff3GJp0EUnoJ
tE0hahWkKvq4/ijq7NGI/cH0Bd/DmPI6lThvLCXDlPhpLTfBqxKMPnkr3ohdEJqKJuGBCD90/aOW
9en0TZTaZrrcpryG4pgsjTfREHFuVfmdxSlJzjhrliRKc7O2KkpOhKSwbF/9WHK7pjskk89Y0HLS
SzqtiHKofTFWVSuVGL0xB0cSTZCTr3+OVv0+PbJp7Jed6UkY5UwFKWrFiBS6a1AL9ZJuKgVLa1gi
KM8Zj2NSh0CzQvZ2ciS7uEsfgg2ZzdXc3m04YL2xnOciPC1hdBORaTJQT6ZE5noq6XmMVek/pglh
CeG66M0ck5TrMDT7deBq++QxNnlzAAyVWVrTTjSnNXO+cvF5cvoOulgEtnd0EfR4mo0/JcD0SCDT
jXbCpkDjwt9BtlvuRTqTR3nwrIvEUTQ6EHije7bhrQngYQexSj0u7x7TRCrMOIvfJT4tTRCzt5jk
QmX5+n1c7ifWDREgW5Imi3RSZpQmYwobBL9+Yhbvs03mZvqP6Kn5mQuu4RarFMiOK4ZQcicuQgpD
1MDmLQigW6TuTFEk4dQpTeIW8uvcmSJoaCsLiEiO6BXjIdr1k0k4m1EmYOImLpqFM9HUDSrzcsqk
GEU4Sf05K+D+Ub7qPLKuL5C1PkqhfX9CYy+p8gLzwtGmlwJ8neGoY9rxNo8erssi/+uPvRTBoHLG
4kbZuXTKBNSqSm1FEALI9K3kGht2fezohq/Joc4MIFJaPWaVtpIeRpuDmTtm7wAzQ/pbZlwV8QH5
Lmv+SveGW72xbd+l86ZWSh9dXE+NnnYayPt0t3uvb2VojQ+M/96RrMnTMG1VWuyOtmW5KtIVGkp3
aCyjTnOI4xk+agJFO0jNnMxJ7qpkW+QfnANmPkcVkXsGushj39lTiHY+VkfdpYch6z7Jp81SJvB9
N+ZgvsTU8wE9GNsKsPik+QK0OTYrv3288BfnfCaNMkpCNxWFoY6AtNpUAPl807bcjWgRInXSBTzY
83NTILOZO8FD84ACHuPqLO+2LosYmtU1UTcoPSsmgefGSFdXswGwNBInBVt+/xddj/4Q3dYbbaM9
ZzesBoULw0B2+UwupV1CpQcYEwPJsZHpptaHZjoAtEXUGPHCJZIAJYfSphJMyk0QRRooZs2/Zj4T
ALe61ab2SOIo37qdjS4mdPLu4rv/I+3LduNGgmW/iAD35ZU7W91qrbbsF8Ly2Nz3nV9/otrnjtkl
ni6Pr4AZGBCgZG1ZWZmREbFZP0bMOf7gnq4+weBJW+/m7bAkw6rEINJ3q7oztbC1Oeh8xtkpzUWz
FzNWKYsE1R921L8za9DydVoK+UheEVV4jsmRLekufjbQljXZ/RNbRPpjmH0ZnKZKhqTiclGpCDPv
hDELKwwO1SsQGi6ot0T6ZIdKqpp1FAInqlcHKe5/xjw21Zzx6NxMElDeQ+JuMNLgtnf+8Lihvoby
zsBNg+CqxdiheX1WB8XnmmMczWZfsrL0H+I2yhJ1bqKi4qZWgmprpEOCoY1cVXq9PRaJHIGPC/l7
aqkjMooclxUN1FOjb+GP6UBIjlq3+hT50vfwIuB3VFyiqac5SH/+NLzvqwVmf1s9a47yCGFKizvx
Zw2hJDryXNFmM/6Lu5eh/vsLqcNVCZWazXFoQEWEO8tWBzHX5ZP21gcrac51+G9EFAYokgOPhinI
p32bcXnE/ugsx/m+Ov/nHkGyJobAa2iOlw2VJnaIVCU1hh5KmRJ/X1VPOfc8sgjsdke8MUE98vqo
ESSlj3UXuMQgOfwCDbOP1f71v7FDHSuAiULBgLCqW9ZcZSm5UVhckdqpgBziqDsJXzkdGK/V1DjN
1XOqhihl1FZbrmZeQKxDMxylCR/XIr/Xh8GLhKxyhKIE+IyVHmdNCHXiolzKwEqAOScNXb96Ckkz
PSt7e+Ea+XAYDM1AeUgXVfSNXDvRIprmmtckFdGI4KZfcLKf5IfiEZy4qe2CKYBIk8gm4lsUrYa7
/KD6VYBL86zeV250Tq27OGg+3z6gu1fY70+im1uiwSiECafDbUXRr7vCXuHzBJ7VM8caOt3dMnPS
0jXEoWc5B52lWIIERR00fHfQ9eI7QPMYtxzeDUl1z8nRIRk6qyrH41rWn4VocauEf5FH9WmcWguM
BHakGL645k7YxMeMywINT50wSo8jIHJLBzHgbnalMH3sxO5J1HunLfXH/z5xyDPpgiFKvCTQ+lvl
UGfroEIJOUErb8q7Q5oEyfzjtpGPz1x4g60Vamc2orDkghbpiOPaY+RP9/VzGNRu54WBAfhl9jK5
iOrs4jmyRZ+Qg4dPrKzhhY2E3rXbb6BuCXT2luKwcIhlARNPVoTx1UlxsycOIUjmCUf0B4K/oEdy
rIjM6hUMQq7sag2QWqEFyesHnOfuKDhRb0Vn8Y4LWPitvS28/T7qigHeWMvkFW4mx8UcDae2gO52
+VdB2NYMdXjbHoRFbQcz4DyeoHXg1u7sDxJe2GboSo/Rob379axAv8Cd+Dn7zPu5xUQ5f6BPuWwI
XVQUkZcFmVZwEaUej40JoSCB4Sp3sf09CxDlH1iTuvuCAFb/X0PUJaEsaiEYc05eTpODjCdkRVV7
PHBe4UYuqxVhL7rcGqNuijXNk6yrEYj0XTCD0SGN5EO66rZSgIAxFB3GqWJNInWqurbkeU6Fvyc8
18hegNZk+ko2MhFmFqzwbQoyG4Tsq5MjDc96ruzdNtvBUucJwn1NOUqwLnsIg9Cz0zsE7cZcwQ+p
KWqrUOcil4Y1TrpMc1uEMeuLYK5+D0aq2RkeQDX23xuUKXPU+dCMqZG1BcMCI9VLofE/E0n5VAnZ
nbDGLPjM/pH/d3PSHDgFJONRAri4JNTPg8bMhwsgvbMXO0PexJQhi8nKOX7Me12PkO5gAYgMsgxi
itDszAngiwFtBOQKIFbgJC9oJmvv2TEU6xjSXDhJM0EkoMV5J0ChbEWbUuGRqqSQm8OZrZyx+xTa
bE6dbKrNOy8ZhGlpQAuMUAiKnPx4zGFQ8rLQRI1D+sQlQBGydur/ccv9Xk7K1wj5Guliirs0b231
J4Z4KnE41ENbm7mrB7/woBJ8T30A6xeuk2C8L1xW5L33GtoOnXJCk1KuC+45zZ0GvJ/7ypLrjJGp
uPDafbxLf4+U8jx9Oa58H+KQND8JKWry1XDBOAbuJslUDdAyoOh8BrkSukun0Vxe+tf2MX0yHhfc
7tqEZYc0b2Hmj6ymdGL21mdRLqmRJFEaagUPYN6V27OIx60AFR9UQRmpDIaj1ymfJEMFRysrbOda
TU61gvajRtF/1Ev5XhScXYUVw9Xvvj+3i0p5JaPhDFkscbMI36Mnwc5wmXX3qhce1EPvKm+9XQfV
J+4Nr331ZwyUAdgZnyvwzQVF72QB9D9fshf0DnySLOk1vTfwNO3ZvWkkP0ZPvwxxRVk3FBkJCCp/
NnNKlRXxqCF/Fnq1GwbJkfPAEw0wLOvy2fOcqqYIBq8jVSbQ2ie51g7RShpKUuSSEiMyy9ywxjkJ
GFcsWUh6SFs71JFeWiBCaxSFXOO5R03inw7BYudAR8DhYwAehWN7nKF+lDj15wYKoUsg6ZZwv7jN
AF2/P0nJ7ibRVB1ZUUh8YaIveYCNZ9PBArkuK5DmkKsYzSwL4i/aGdSu6HBOPP57/LQc1WP5iVRu
dH85pv4fXMk7syLxsqEJSFUqMngerr2rsVZzaCzAfRHIhwzY5/DangHTvmBp2oPsor8BzRXGA7P7
cicYkGW8VpBV0FFDoe8RKR9mWYwRvZJ7hLDMJo9QuEHzFgEa5EwU1t69JcuKwoskjaFCkuV6pFlY
5iKEAHGPPCb3mOVTYSE6XqDGR0goWHjMnZDqyhrlVpZRlUdBLP9fSEXIeoeA3e/3sTyOmtd2VJQ3
0WI+VbUOcYfs1S8j2nIriKZHjmzz3/vGKu/JC6z+wSQF2IlXt2bpghu3JvqihqjX8IfwMJx6X/F4
ez79QYizk3e9skR5oljs+JJLsWyEgqV7+sXMulrNg+yzqyR7qbcra+RrNkeyNkJOXtUefg9dhQLS
ban9ErttBzUkc/wc/qOm5pxaoU/I+9F/bTd3OpiKbPUp+qyfhId/ktIUo/9+Q119ExUAcc2ocMuI
HE1ZfQk73qy1E060qYurUwz/3PaSOxHHlS3KSTaNPihKgkPZpl8HwCrk+fttA6wNe4FQbWYYkghT
OseXndPdS5/RV6X5lQfcjIsneYfOi/7HwuRv3Lnkr4ZFBTmT0EM2UjTwUq6QUCob5T2K0LA2Z7Kd
oPs61GJGLmbHrV4ZpJzNKg3y1HHoE5253h76xJ44waqSL02bO7LhtenD7WnduURhD5lL0KfoikBX
94wQIZwyIFKU0tdxjUwdjWJpxQCj7FW1tlboGp6Bvgd0BCIoM3zVW235NX+bga+QHZJ2yZcL/2aS
/0E8Lu/6GxVZP5Lb4lFQuz6XFQp6g1pg1xDCT8lGm74t2YS8P7krbd7pHscHlPlcCaLzmdMcJGwp
IhAlWFMwnUvwdzjLc9+YJIZJndIT8RwTj/VfvXDRGPnvd9IzlFRV3ggx6stEVVH9NGBeQJ1zlF3Q
0PkGk+pod5ttzFHOkc84XhkGTAvXLau5gnQGfBj6GNR9cuq41k6MCiSMS8bwSPt36cYu5SaXSo/D
rMWbbD13i0kixAt7G+hhMNDMZcUKH3GV5Jbb2KNcYB5p0BDosL1lT7+wOolOcdDBQe/MeI+hpTaY
LcPjj+TNC2js5Ne28mWwQmdmnDPmyCkHmetgqBjQvfUrhWETnJSGPlSABdz6xEpC7R+4zbip6Czu
snCKM2wnwqxbu/VDey6swkr+tyNzQQG7BVhAYsTKO4+vq+mm3OXQqXHISwheakWqrUmJC3OKZy/r
E3fWJeu26/oIIKIWl/KVSzfKTWrgBYob1AWGBt2BRSA4F4lHhq29kPtqZFRYVi7ZgOZOHBjZa6DM
bGWHMDfx5gsfeUe5S+3Cqv3iaICQB+W9yBJO86vcm6yOjv1LcLOulDszoC4gTRPWVX5EvxyibuGz
HgwQUQO3qBUfMpcd2jCmGV702oWWcYhZFjB0Em+3D8RlSzgy8t0f2CLnn3prbaYZjF7XtgS5HGSj
g39obVBuOBDus8a7ElFT6Sx3MaM0fxGk+GBNA+oLGWhJVxVqA+lpGXE6yfP1NnlRgwz6u4h3XGiX
z+ud8WRYTQKmAoSMqg/aNxuAVQBV49f/jrzDRlYEHj+GoPIa/ZYSkqlDbQS+QX0dbcCLMtxFIdjE
Z8i6WMMDO6zZ9UbgiFI1QcGPLlPzHKl8OcUK1rRz6qB/0N7HOwMdpIKjVXALTDe8dwtvzVFuv8uU
ySgbLKsGAR3BHnKouGlWEdRPCmibs85WCK+ePVgjdOIjJmHPpYmLXuitfeoaUJqomesc9vnDDLwW
YSFT/PQcv1WnMcihBdibWOroONhoMnWVB/Ix4hPv1/dIkfDopP0Lz4WIhJTGRSRtaJEveYZiaq9c
trngtl+SQ+tXR+5A4g12cwZZS3rweKZrIijqRVmm369Sz1dhOiFv9AYem0v/8nG0hiObD3IvltTQ
L4WOKcJdS/dN9Wo4FJnYqC5EUm1+TaGsrXyT5YgVTRIn93FAv+1QV+ncSEUNtAc0bDzV46FSHwY5
XLDo5C7njODgr00tN0tn8KdH4Qtj6fY81HaQ1M0KyYVBDiUApWQvewJkyR5NyMg7rVke2I9Y1oxS
96nQ6zXfaEg9FUBEdfonIT/IKkvYkWz+W9NJecFYlmu+7IBr6Rztu+QiNvMNSztVAcEZs3kBWatH
3aTxguI4P9VkAiOfxLmSB/V6n5UC30v/y9uFIt+xeS+2XVSERd1D5P3c26E3eKEt4M1437mk8Jcz
qaMvcj835pFugkIL3SpCwkN1h4P8KLjcm+FCrKO0Y3c0uR/Zsc5NKMwFzZGwoF0SoofuDmKSaNNn
pUY/knPgRtkMXqX8+4ojX+VzCRYuU/dEGE5MfI0PIjYJ4oiXRjtUQh740Ure4tGOntUnxjlhbF26
b2ouBRk4xiZ0eQ/AUagHQrcoxGGZvhdvxM22ICoTGUb3khDbUVNuvjHCvC05IMpbDuqk6AkrDcO+
PS7WsCjfg96QXhtKDGtQ5tgqluFnWaWxCSLB4Lah3RB+OxjK0QByuyQqQbR1juTm4DfxAB70M1CA
yW+TG/upYzyMPyamqB7jfKqUz8nqquN0EXZHl7Sfkwyd7GZ/U6K62qGU19HHqtBjHWbQ/HKusgo4
B8NjTCFrP1CuRiwVTWkaQIcHC2J1gG03X2f4NskjqDeoEx6YVOEsi5TTadRlqQ0eKTf1NKAsVkCC
6t5wICnkGID4u5wtfWlZ1LFkpm74HRr3xIMC1JDLNnTHStRtQLVWRy1i3ao7HeghufDlXu8Z5DPC
XgJhsztpEBQYRwvIKmP5EFNAUVlEqF6dfl2HxVECtteKLB4Jzoo3md2tjCtYI7/fePaCL2W1Fcn9
Dy61xG88zlrO4Zm3gRm6Z5bKd8Mn0cCqiejcR7vGtbVRFFPSVKm55ZG0DBOlPrTumuUTu3q2Vz0G
oO63LWrDRoMYyvyIdCNBc2g+/yOq0cNpoaFqsXU3O+dIQGWgEBUC3BqfS+ev33uahB8EqIqMEV8P
mFciaVnKAiVstFQY77FNXgZDoL6je47xrN59h2xtUc4GBaSM40JUIcqj9iY7lacAdA5sNNS1vNTi
WLt2dy3BEoqqISmb0SXDVtOklqtGxB4ngsUuDu070HvH/MB+yu5eFBtT1EWxDP2iIWkbunr+rC3f
G14xs4RFqkam58PR3xihlqoTyqXglBrX/CR6eaP9qLiEswpdF9EUXHy77U53/czGGL1WJUgMJ1C7
uVMvf4Ok1gMvpQ7PVW5cGWdJUWL7tr3di2hjjz54WdVrI8Fby14bFM7oC14X/IFs5a47kcFBLgiq
BO5mKlbK9brQEbmRCy8OTRL+ZkhIQyJHQgmM3eKxe0VszFHeKxZCORQrPCDELLS59p+sYUEzPgok
kehvY4KKg2LozqSCRkyoHfRLCLmqULT+uAp+WaIglaX8k1gah142TnxVMNIq+3eDil4hEWhcHDJq
4RoVYmViDwxAWXResurf13GuLdXIlEfOqEEyIfNPBmhQllAEE1SW+IXSfY+N4VvRh4uXg6NEb1Sv
kY37mStmM2OqeO+H6iqKAkApSPqH4nWk8Mk8S+ilmg69veAFCQgF8AmSub5Jbocwa/aTEwdY6iG+
X6A1kKEf5nV2KmDNWLmRj8ygZLE230Idq6hoe64dl191SsU13PnIQaUJCSDCDLN+SguzfYydv6rE
bu1Sq1Tw+joXfadBzrMOCj86QDLo0+ixPeH/sR9+zzZ1q4lV0TYJEHV4r4PQ120OkV84yWH0R9Ah
1k/xE2G0DO/ZELDdo7aZWioaw9YcpgEFfXcWkd1PC6vSHm/7KNbYLkdxE4tkasSNXIK6L6nbyFbu
DvJ9p1ogSSddw2CKgVTpKxBP6QO44NgC0bsX2u8RXnK3G/PKKErp1IRopzpAqPO43gn3hMtEOLGx
nrsR38YU5bcWlBQaXsSpTjTF0bTHpfsRRwWIZA/cLGJmZ1aaZ/e+2RikvNgSC6mhkA2KVuzcDA+o
25HuXH9JzdrPTd4tHW4y21N+YGHIGPvmgp7czKqAcU5rBfdQ1Is/cpqjiz3jctutTG2O3yXTv7HR
JvEqLvVECpPFPZG1inz5NXGSU3YwAFb41fE3OiBQeYNyhvQg80DMgZ6YDY/eS85uv4RyQHGEZ0MS
YrSJcS8BCdLUqp3rXzOQZ4roFyug5S4NkBjtzdtnZ9cL6yCENcAIC+oLOl+YQ8uJG0QsMFHOHRzF
Tj6Vo8mjx3SxsqcYepCGEwVhEAXVUTnI0IUMn4WfAMUiIV4zPmZvybffQn6/WQ4ZRFmVMmW6q6EZ
cA4fQC/IsLCbhN6aoIK1EDIQk5bhAPUgSRHsxOk/Q8LYJEi++b3ugfoFjMlBUgagMf0pc5EfudeC
FCAu8L6dmf6fNWJq2aFRIGQDj8/hDxpe3wGpYfUmGBi9KuiRlWfz5u+FxNsJoG4c1K3CVhpaVAHm
zIIKzUFP29MQVyzcy27qZGuIunDyLtS0gcdiLkgQAyH2QuAGq224JEF8kfuU0cgFZloW/He3Pre1
TN042ryW2Os4S2SN2weFNwuPkMVjDU3pIDkQKHv/q2KvzuuGhDZpg0Ahr/cuehsqNNXiDuLQfeUN
lvpY+STfkQHMUH4GABb81Mul45A5XuL06QcIkHg6wHGkP5x+HAMAy2VZsYSupi4PxvQYgkOmH87A
YkAqOfHFMDIhwPUuJ5UrZ1/ryb/tQnbfj5e+JV0BggVgZGroyQAFZ8ghIJAjKETtzrgXz2h7IBw2
PqteuJtS3lqjjowq6QZg1ZKGrOrkcISWH8gQNHRmL4Ae2sN/1+BFaLi1Rx0YUZOLNi1UjI5HLkX+
Mhkvt+dvtwK6tUCdFGFQ00EoMSJyCy0gtkLgOd9h9QyHO4V+/IT/n4egPEx3nZ/YCIABRala86/S
xdsPoQ6OsBiZLsjirzgq/BT/Q3h2ezMLFvgmB9CrzDRspg8kC/Zx+wIa9Gv7XDDuG6/f1bU2lw2O
q6iY2nF2BcOT0A9+BoWZm3klFAEMKJE76BOyWanCvXBqM+BLl+HGdNwIKkgtMWAuO87z6ldCaVbN
k9zzJt5q1iwZjHhqL5zaGiRHeWNwbtoGrYUwWM/PRiRZDR8iOxcfeXExBybSZ/+2Ix2F/zu1VPRm
DBI3JQp2luH39oxCklU+G3c94TStHsf3AVUYwlg82ctR9vU31RRBFnZhmnGLz5HLgtWyzq5EXfBN
rybZROabNIF19/NLd9KeJA/dzygTADjMTG3t3q+iqEI2WAKFNJ1rSiO+6bVO+bWjS/D9xnZ7hyZ7
3AXtY+YaAavo81EHiLiLjUVqiNqKFoFBxxArAq0qHOhdWXVhGvfTqTpJPmLnyJwVXAW6Wzz3XvFc
Wtn7clBeWrvyjYA1A7vX/eZzKN/My4PWQbted6VMN8MpyFMfxNWsqGr3CG+sUD65bwa54jsd0Ws8
j6amrbVTTMMLJzf38pq+lXK/umMJSuxC8IRFeyx5AK90hNT51JjjUCFDDmSH3h+6VKj9VdG8YurB
aGJo46mYJMEtStkplNSPE/25GsLQXIq3216YNQTKzXPqnERxgp0iTmiFmhd7bJ/bobellbVFWJYo
dz/r6yih7gKUssHbwgDpiuncdrmV/w0fw9VepPz5KsfSkk4YEwrL9rhqZmh8uT1ru/7s34UXaVhS
UkM8u82xvUJNOk6zC51evy68HJxZfMdir9s3BkYNXuENHrHGtfOUmmqKWg5HK5NeMvUlE9yhis0m
PmhL4Rs4V7Ik2jkac2ZIQxYgXuh7h4vEcyi+6sm3ZWL48n1vJv7+HsqZJ1o9r3yD75lnCDmmgFsk
dw1kGFbuWyo4Q7iYbX9emhfkHQrjrFarfXvy9wOvzQdQ7l2bIf+gd/gAHhT9kY883wly3h65qjnm
Pb23bQ20QYqCLPCAllAHZGgqPtcSxEGcOEr+GIEMF20/US+UVoKcIcOl7DnurTXqkBRClgvhSGIi
uYttvhwGK1mMvylFbK1QBwSsKyIXtXij9A3azfkTcdbriP4h3f8DZhCyH+hAZ2ONbrtQwpmbOAnH
MQ1G3L96QNB1SDWC6fDzDFhCEaR+w2PpcgvJBqs+YGeztszeGTI0xAP4Dy1iNP11LqORRmjwDaQh
Q/2UAnaVPZI3JyEJJXWtCy7C5f65vVX3uDvQp/TbLnVDxDlfLLnawelZoMEGEgLgusCo0PwfOe07
6NbAnzWc8yfRz1+bB6C8mfi33eOKl5nKA4ZlkC+5dh8gkK3FVUEicnSze/Lgj23NWc6rBeTLXe4V
rM1FTt+H5d7Yo7YwwB+x0UhICxIhW7SomaVL9ldjY6xOe+oY9sifu2WO2ssxGLnHdtFwgQm13XCd
PWWSmamJOa7oSSPQpVZ1bq/qXtr80pJlqIYhKPDJ11O6wKhcCSR9AVoyoL0eSPebanNf0f7oJkQN
gzQwnVgM0jvO4costZn6pWoKg8NQI1lxhHCy5YKRUt6zQIB6oOKQCeMM5VnXcRhThdT0oJ9qNzn4
k2fG3JGpoZYLgfdvC+QLNi8BXTOKNAVXkDtKqz0ZwClDNuhrptaMkexdEgrKrLyi4+JUP1DHdfmA
vJ/CGW4Waz7g0xDbruKzzMWzqYyd3USARGVae+Q70RGXyRwaMbL0IbJu75Wd64NgEgXeAPMhiFmo
rWLkQiL3jWG4A0Dp6Ft+qDGzWQGyE4VxdexhpWFKRSYERF8SeOSup7YGNQzfTYuCokroEe3o0EfT
Dnzb35VVVJ6XVRljU3iNbkDOtHGMJQFizsNiyq1VOaqH4sqrDDUY9Jz58efwXD+VB6iuEIoExpzu
AeKvrFNnng/XpEJGxnDVxzgQC6eAQAUS9KPfufp5dQCQAoFBGCPrlVjxPfj0QCHSM0LAnY0Mlyrg
dYVYEytLRWVhIlY8l0SgrkfvHJc99QvUR+bRvr199raxitYhDSuKbmOs6vWiVpXOaW2H/ZMG6oFQ
pZBXnPKHzb27Y9oYow5nvgCrmyIMdXP0lwG1bI4j2uTHkbFTd7zM1ZiojQq/E6fRKGCjdoKpNhCo
nz7dnrYdC9DcEfAkJftTpt+/KIr1VaIjTuOxNSL0+oMRi7EyZI9RjuzKBDVXIPNfDb4BPJZASTtv
9Akujt3rzBoJNVeTKq+tmIuKK08gZMx/KLjRbs+VRLbQrZFQ14rML2PbjqBMhUresWkndJpJc/tQ
5F0N7j5u/Wko3FObyKudNIlqFov6XopTB9GzsXaMKsrgz4SvfNQ8lL3xz1CkP6psOBaKcddJ6O+q
Fwskw14sNGg6jYsMDPHLaylwX7MFghJtW911leIpzfCWpN1PpVS+aBFklG4Pcu8caUT7BLK5hmAI
NGZsmqZRbWUQHXeO8b1/wZ5zEssAX6rxKXZY4eZOtKkJICcjEl6AitPxQdrEUxVpRepxWe1knW7y
6ROnYEZ/NrrGcIY78c+VLWr1cvRrA3kKW2UmuouCDHyk2pP2WlZnPZHMtGZms3a8BNB3PI/rk9c1
pJiuXRIk7rlZ58Ea3zlcboEEQD/EoBAmWC3hEdp/ycP8rfVYddF9q6oBJJyCvjqaNSbkyqVX4HG9
vP5SZA/z9I2TGS/tvWgdQqCASOqIgMQPMpG8mGSgw5YSEHBLrmoVjxyIHVZ7jgDeHMHwC7rQBI0x
sb8a6PRCZ2Ryz31hbZ69E7/5CIVqecprI5NL8hEaSDRboKkUPvIYp2EnKtkOVKEvrxUFwbCFNmt6
5MDyhbaU5IAuMkc1kQA6aGiLL1wuYI1s7ylyZZa8FDfB35QUSQN1osRTT0SEKFlQZg1t6YTiqsmj
1Muuie3Ul68sUtcnDyhhk9UhBhokvoAyZ+IRoq/4wDoVe8dwu2rUdZD3iyxkC5lRPeDaE3TfOPXr
JD31GF1yYCwfWR7aY2+NUScwraU4hdvBFgE/8EWg2a19CdEWJM8Chi2yJrdsUf5l5FIhSSJoHTao
vHj1P3jqnIF5hdyghsdO7bWjw7DIOgDUg1XIVqkzJJx0SHWPb+PxlwK1bkeBCEHaPwNC7XkX0ofH
yzL44D6ILpZcLEKLCBLUikmE5DozHkyuMMve7EoU2XTkJUChNthdxVrL/Y3z2zL5/eZMhBq0APnm
YrnIfF0Fk46EyynzjG+oAeWxJX9vAtIArgXs6OKSe6FXVwbQltCpoBfsg1eFTkUzrinkphDFcO9Q
DhXMmIN4J2qLidUdG3ce7Pk1LMyfM1Ql2c3geyAmXCG/v4DyCZy0DqUyJESaEKKSaI9Tp0dS1yQF
GYjZO+WB4M/aN7XxmP5o7xxtbVPeoRVGsapSBSw+RxV3mOSHIMlarflT7zFbKvbWmbyXkH8SFE2g
M1C1pg9GrsSpJ3wvWnNu7dXOSJMpwXTLyBo7Q2eLIFNHf86f8PbsvQ41Ge8UzDTe3ztkBEWvNBrG
SlaaMB6iHQYEk6RzjJXp30MigIQJoFadXKL8pVi02dNzmi9DKcE/tS4Re5GANylO0el7eJYctDe6
bETh3vndWqROUdytAH6CQ9obud6cIMmYzrI9dgoj2GKZoR6eU78ksTDjsOKxfZSmMJA4Nei6ghGI
MMzQpeFybWKji7FWgvCzFJ5KvTaXlhED7MWomxmja8Ba37cAHfVQ/oDuqJxMVjP7oxRoKxjnK1YW
ZM+lyxAZUmSC1QA/+LWT45W2FSFQnHihoZzbqHkXR1DQ3L43dt8xWyPUFcyNjdjmI0YETajB1OcK
SvPy5IEFGjxVQge8k8oftX6FxkfrdxHnQG3e7nvtZdSa1Uyr3tel4iVv+eeibtx4UQJAtt+nXv0q
TtEr9N0lSyvKMwqhvqYCqqZNoG1fvSov3MKQH/U+vQOTxinKinewG7Hu4b2QTTZEgmzmiWII7SeX
Mo/Rvg3OGaRV4y8jZyO/qUHd2uReoQUYgaojKsFZDwr9iKUktz+1G+PU+k1cOLVhCMItgjTNv3Tf
ACE7CJEZPU4n0THQbdg+SHe9bzxmD9MzmhoKswaLE6F5SK3MxMUR4N9eelAebi/63klRZPTQgwCb
JL2oWVEgMlupfZwALyGYivwkA6Onx4ydtYfp0sjehVIOsgkaLYzAJ/y4VnmFe8IwyfWcONA4a+z0
PkPKEELQ1i+xubVBmwWT53Qv2wzrmoayL29Igkb5NkMPq3WdoBMTH7XnuTKH+9wuXhVEJ+8Q8wNd
TNxauVOfZlZ9e3dyN4Ypb6f2bS1DtwpOtazMfjk28o+1erq9gLsP883oaA5Sfm6jVm0gSMN7dWCA
tK/2B0j3/WrKZ8ECmNaoh0+RK0baorbtzVDwczuhsICqetXC6nWKdbtOar8bJFuIdB/YwCce7Ip4
KC2M/bTnDbdDpjbtKLdKwzU4TWMZWmObmXMh/X+aoA4sNPhCqPxAgisbv835S8uxMKu7b7ntIChv
K0cJ30EYkMRtM8o8pd2WiBkJp+piA2PyzIT77c4auCp0gJNQd6HfxckySVD6m6Bc5HQ/4wewRgFV
Ij/wZ9IgBsUOJjiZbG86NlZUHSVfhMc6PO/1pTXlcZo1JfJigGO8atVXXqzNCgosojAjfluR1apM
HpEx40Dsj/O3WWrpNHk1anmSoGp2LgNg+R1ovZ/EYHChpGHqIP4Wn25bZBmkVrLSR/BD61Bhbtr3
ePpHKRhPHNbfJ25mEw3yYjhAdGoO3boOQh4IiYLZdESW4tZSUY/UplP7HBxHRAdyJoE1YOykj4pQ
CUcusytz1y9uNgb1QOXKRBWR2gwB5+qPwhFayl/1IAH5JO8K32ooZ+WvrJB6L1pTEFMjn63pCq9Q
czijoT4ach1K0f3wkhSDNyWCZRjZg9iJQV+I9u0tscfRrEEkWjA0qKfyYH69XjOujVc1VfLMC19V
D01KbndCbWdywem6IvVFkJgCK8LZ3ScGohtDRlOSzlPTqpV10qOjMETvZ/mAoo43h/qBlDta6Dbk
Huogh8Rm1ZJYRqmBysMkFoUGoxmkljMU5OuF0ZL20QKeWzJPntdYvw8EO1Wf9/0w94o7KcopSyVL
TCXGcn3ckMSELGnAQkPajS7bakIqV+AGVNy+5K1cHyyBUC+n329vih3ALnk4IjmCMAjlYbrkpUNC
Mk6bFWZAFATFM1ufTLQQuG5uc/fRYYJmwQhe9O6hgwws0B1fQCzJerPvzubmGyinXIBeeppifMMA
Tq8hfDcMFrfyTnXx8j7mkWcGqPsDYELpiqIppcswScsYwJNueBzfy+fMz7ArW6cI9DfCpFmeOMWq
7ticQbvriXD7ctVBGZA67ehLmlRw9ytukgXNuJxwDVlRUju313OnVRMD3ZihvOYiTHy7lAp2Jp4U
wrF77f0iyP38kXV37y7axhB1ssOyVTMD298teekpM/qDsjDjEdacUQfZyKdpqerLYCaHyEDLoFxA
UYKwnqdPIPizBx+YLcYUfnyVgdoICQ7il4GuodmQuXZBtJKrCq4CsK6Yiq98Tm3tvrFXC9f1HZfi
ABBgE8Ps3oRuzNIJgh5lEiUGp+al82+5V94LK7uQH2cPGCla9Vnp7Z30EQYqSnhqEcooQDiuLwRV
TpZeSwzlguohxXaURtBiCJVKCCx/ZgyPhDjX1/m1MWot9TCscy6CseGA1ix0zuiB9LR6q0WoW6rP
CsN97tx2xB6qPoIEUaEP9TotjiR5jDlyEHgL/LEQTzLJzimC2O9BbWcEzBhibwXRJ62gHV41oL9K
va3yzkCzTpIQNZhL76YNfWDQ2DtE9D6yOpD7PTHpoz6mOwG8+W2T3jWCsfazwMXqpYUkusu+EgAc
AcKXX5kMSHvHcWuLemgRVpAo1WErDaI7VFsf5QfhnntKcCyQA3xEL3NtslRdyLagt42so+avosIL
enKyrTaBZjONejRzOci5AUKp8+y4dmByEDK/yEV/4e/n4p2xUT+WlzCjG4tklTcWszCN+lYoUXg5
kG3Tndq7BUnV9vQ3HnRriLoRtGjWOKkGbCoSIB4EuFKtMjIpO0nb67FQt0FvoE2hV2CCwIfi76pq
5vaKnA7AxF7/qftnjKzcW7zbM7h7DDYTSLmVQojVRMswgQ3HAwk/mI3EzLzveRMk3tGdAK8oA455
vUjyonBoIoWspXoifVoCEmQOh5SNYCmf/kRHk/w9ehviiYowVtclAcx31/aUbO7GvAevCPTO/bgr
sVhK46hJ3FjzuBSWpE2vt2dxp6FXEzU098nQhEfhj+b0a5d8DstqLbz/Ie3LuuPWmST/0PAc7gRf
wa2qpCqt3vTCY8kyuAPcwOXXT9B3vnaZ5ojdt1/voiwQiUQiMzICe/dQj77mL2I1VkoXYCIw8Cce
2b6NJpZ9h3GXlAJqeir9LFD8vVj696MZv+QXM76KxwMUlv9cPOr+kulCKyNHg2B1fjNMeDdPHtPu
1fyhi+/zPRWiLQ8CdQoArBipxxNpdTKkATECZx5JqNc5nuMQn1DeP/66y19Y7+evRsby5/+WEiwy
1v7D+d9WLaO6jC9Vyd/6wthBsv7CAv5lCKPINlSptnTthoLZbIajtrkWtHjNNlp3X8zdsRZ9RPLu
wZ4Y9NmUOQKY8Jgo0i8S0LhryQPgjSetjF+Skdt+JpqAjagQ5soxrvujkwhBbb16kPZ4ylLmDyXm
B+Tg3saqFXSm7Xduf7KE/ROwzWgax6MNHBiGQbKDWddBRyD5a/V+XsfAMEMwmjfnNAd5G7fvp744
jLEMW135ZlZxD4wlSpLSOqgJ1ygk13qacP0r0URklepXze5fCgXcZWlTXxphUOjZndI67rw4T78X
5XSjZU5gdOR+VDt0YvVsZ3ZhyzvJ7y+8pqvi41hnkFotIwyioLNZebpZ+DWm3/DjI0M8mU0dpspe
vW+j6ggw0JXZ1WWYKUwjVQ+zg/fP9DWwMoF594sLMHIPH7vr1oG4NrZ6Ic2pBqkvBolAs3Mfkri4
xGOzIxy10TZeFgR8k4YDAfW01SlPgabqO5lVkf2inmp0A/oIg86+/GJiZD4HR9Xs5T+gI3yeCHi4
9kYntwLstfVVemglTlnO4OECRUKKUar3FP0qt4fKWP650JWdssTm58QbDLIyzoZAoVAnzTS4BfUm
/bbRUl/LR+/jDduML1cW1hdvYQ42UlBM9sYlOKsn/T2plNeqT3eylU3nv7Kz2rQCM9wM4AdEymih
pCwjLaqP+0Rim7tzZWa1OxjqNc1khApwUVgeKJW9zL1xjUhoglZk9wG2bc2yUZEAvexfQn6m2bUZ
YLrggnO8pSyhl/fLhMN8AbmBFyu+9rJwkui6J/bhA9sb99v24jpX2R+3eUxkCcI9NTqTSD3ziGbT
YwKcJpL4Aoz9mTzm+s7x3npxLnIF/1nw8qOujFYC/PmYJUXKqbmvej6kVG+6Y1ayU2LtgX/2Frjy
TNWNNVLWkE6Is9NgoL7fpH6aP3/s/tsH7PeCVm6ZT8JJdc1AYcWSd0nC/RgD+x+b2FvHyiXNipco
2CL+Oj33qxhyC1Z5zvbC0naYX+YmXBAdoyG5CvOCxHNRob6JV3nxvADwXUTC9H4ZL9qH4G+v6bex
VZg37KI0cxWOb9ivNjsWamTXO2F+e2d+m1glstxu2WRz5COd0UfKUN5zkj1+vDPb3vzbxOoI6TkT
wq3cMiqTJ2mkngAPuXvvljP92M6v9/RfudXV3qyOTSOFzVgHF+gbKvwejDdtVBwX5GPmC80ze2oe
86N5nA+Kp3y2ohhNa1Rv6pu2pPmrGXJ/uNmrZW7WHYgFUV7LcIGVWaftkO/lvQYF3KhB5AJlmW+o
1HqU3hKWq3NzXsSKP/4O2z762+SaM4qlmasoWV5F8Rl8N1aoHdDGF0HvJwft036M3AzPV+ZWR8JU
3FEKBhfqTSfzhh4U9kpvUasifj/qd5nW7CTRm8fiyuDqWEBy2eoKMN2DY4V/TZUW0sau5ZFZ2fOo
vc371SC9CsSG1ReynXEAoZUTzLdmoIG2P/fkz6V5nQTKvfFtZ++W8/aXD1uWSwB0wJzP+m1Vj6qw
eNflAF6PfvtYhPwTtGQgX2IEKBhNh3/pLL8NruJmUo55Y6fIfZIjgWAWJEtoeUugVtJggfoO6GmD
tQFJ5dXylvzl6oO6Gb6ncM0lFnjEGx6k73yFOLLHo0USuPfVJ3lKwjc8Ue6chfscBc+Ycn869Lj5
bXXvpPxiZfjgc6+RCVmXKakmwEWa4JOLogtrdyaHxmah24BSxtK+Wb0zA23TRGWFC79ToiqBekMN
XZWmmU6DgxpprqNUOsQnpSM5tSZ+zO35qQIomXYVuzOr7BXy18+KJoSfj86jOZW1Z1ny0UllNDWV
G7iDCG3belOb+dKJ8WDw9pPGZk+tNchxx59axfokOqsBUNU2aWuIN93SRp9wHZwLs3qMpy4sE34w
J+VTOaBxxxJfKZXDUE66J7UmmDP3h+soT0YrrDAbu7tEae6THkIUjQSzfDU8pQw0SYBugx/LmCib
ks7vRAccNXG+TLY4s2lQaB5zdqPmFbkBrIrGKmRWG6Rjspu8vhk/TbbbeWNqp18zUStUGepgZlDB
yZ2KdkN8FlX1BN4kb7b79FMzjVC9yrUyzHtxYFr3lFR1AEoa8LGU85utziEIOqkbj1PYuIqnxfzo
9OKThACMx8tCHngJhI7B6gs3xwOpy/dy5Px2ztSHJCsOvWgPtspADd6JY0PMW3NoqscBAulsqgHp
SaYfDWnRRlPtkqokJrRNyx/cYMA6QTKXpkkJsk4Fs2aZ/mzXdnqa4/mFVM33qnG+kxRftm4dxRsc
QuekeJHC2MkCN+vxxIYIo4t5LQ2l6z8PizlmohCNvVTrmmNzxyGws2Bmm0U0YsfWZgy/MrW6OnPA
okUnoG0/FeJhRDFHtbJQqtN9K5hJu5j/+DjObeYEKIrrGJeEMIm5igO9NmpZX8V2aIz8Nh2g0cFL
T2MH1XZ2ygGbK/sdcdboZ1nocZuPaRU57LHIwJGC+xdaZ4X204Xa+ser2kymrCUzBLkxwNarrzgY
jdqg4W6DgAwFHdLCI7X3j038fy733zZW+frQkalKyEzC5LY65jfpabpfXj8A7h8UqMh/bG37pv1t
bJW3S0hFTk6OMmfszD/GtpA0m8tHox2r6GNDm/5w9eVWtxBS0LTOIKETWqnxgPvPwkg3Bvld5heu
DD+2tV3ZuDK2cr7USnonjqHXnvQYxR+8GXKKbWSDQe11fF3ud2DSvcxCWm+hpch89uXjH7Cz2DXK
SZduI90id8POwSuyvzT5k9R7sAJmwf/O0Cozk6nd6DZKp6Ez3VsQNByFDJyyo6Zb7Xj+pqNcxY+V
JadJKxMMGqjxo4PhWc18Y1r1W68MO36yAUlDAnFlaJX7oT2JjXOgANb52lcosvi8uzN9uwAmAdRw
y27Z2Q64Y3GHv3KEK5NLynaVsyiGM5lJgrVZHUrPWlYd+1r9nBfcoXWuLiXGllZiPPL84V9s3+8g
ufYTt8xbFDJxKEj3SR1L2uaFZ4130ih3/GRz9xzM0qKTgQ7UL2zs1QrzUlUVySUY4IshmvBOYpgL
5up8/BfruTKzOuSxriX65MKMhdHjQgzUVYWvpzcp//qxoSUs/bVjV4ZWB3yCUKM+a6C5x+RNAz3S
OgIXNhIny7pIhhpVYe8tbfuu/m1yTYAyzqPDoXn1T1i2bpEtXEqM9Px3gvLmLXNlanXWVMZqRVdj
6HSPgKP1rg8CZP/jD7hnYnXKEpUXxjDkGPd3VUrS4qaK954C2yf5ahmrY9UPk6tJFTaWYZX6YXrP
o+EbqD0wHNNX1BqospMJbJ7jK4PLoq+8vC6HMjVy1CGqW2A5InJcprn3U6mdw7QG9gyVWxcihSeY
8T0zbnJyl3Q7kkqbJgiGWA1UFKy/hLDSmiez2+Batkv9BpC6x1g6kajJTrDdvKeuzKw+mNOwQWop
zMBYkCfmgzUb1HKKWyAHd/Zm0+GuTC0rvtobo5hj4eowNWTvZvPcDDuhdO/vL0u9+vtzOo1CX3Qg
GEGJInGokP/LPVli0rUFEM9LPV56lM1tJW8cTA/njx+fyr1tX8VPQ1GzhXUH9DPz0dIuXV55ldwb
f9oY1sMNC913zNBbIBhZIwABPjAqCGiRMJvdsK0syqf4cc60z0U63bQSb7m8YY9TYgYSjbWRtBfH
YQz8a9YpV+JL0xfPlVvctlkcEHOPWmYzsuPZADVh5NF/CWxoyZiKTAIjyzVRU8IY99I81r3GFscR
/T5naMzg46++CZogVzZXx0AOtpB6hXa3GcUn/pI+VHcZCAeP4qaG7g73mzxyzF3Q6ubhu7K6OhGO
4naxZrM86ts3p1M8nQlAhjSaxfW/SPKXUf9lis9CZ3p1nwwdn9N5mRJrmjia1ZZq4k04/wYF4i56
hBhxgXzfGqFhGX3SDjYmXFjWf8KY4ldujPVOFrrlHRCVWWgqbVSZ7NW9PzPVHaTbO6HWDnTQTL+0
MNM76TRTzwBq7MSszRvsyty602y3+WDEClongwc0jeEvQAyM1LogUufgO/lvaKVuRYBri6utmlwl
7fms4grrHH90j5A6PivObsNtuXrX+ROgnAvEw9QxybeKZbo7dTlpYUa7s6EKVp/mg6TScxoK4m40
e3eLkMvv/sjgKrKpuJvBsjE4YZw/CZAwJKHrDfP9GEC8eLent3WyUFFBgRXYWyA7VycrA6Wn3js4
WYmNCg94Ku0Ter+gwtp5N2zaMTAIDE42HK81YntkRKZVhha2ltrM75TiHtyRL0QmYdkMOyXxPVur
GDVAqMHpM9xvDXrMIzeCuAIOoY0/ZTGKZB8HxGUz/tqsq3Wtvl8yqnmPkA87naZ7sZS9p4/DQCvH
Yt7YdM+2sB8zFUyVH9vdCsRQB8ZkMwZ1EK5U/c8rdlJKNbOVCaiOsMHcJoRUuMeiNj6lR9QIqXaG
4Not3zvmG58WOsFgQkGjDViv9WFQSTXkegWrUndPeEGntCTa29zxg5ysnW3cSlEx/vdfLrP8lqsk
oi3VOkeQBHNa+Lt9v69dubEk4OR+m1md76waXasnuLdAmzdZ8rboQWgOGsoy1n9+vGdbeRcgWwgk
GLBygTz4c0HaPIiutRFJrBZKkbL2zGLnrbcZEq8srJxCxJ2JNBXyaaZWPIKkLZRC+VqMrb7jfRtq
EkDwXhlavVfytFfR+UUa8B80LziPHapWXhsi3kf/CKMwFIyUIw/U0xCwULntzizUZ7rXht4+ggRw
iAV+h8GTPz+rYZuSCbkUGg2QBM7+nD+PKqdO/JQ7gK/w1493cbPouLAa/D97647ihCE5aTCsHTIH
EDroQYXVhwuvZXH6V6Jty5f+bW3lNIBxj+D7WpzmiTwsTdzuYDbgrRmgKl9Fze51t+2kv+2tXEhl
8TxLBfZkuIwV5IESsJeFGyM/tkfx0t9Mjzvfc/OCvVrhypcYsi0ASxZyyYc5BGnNjeIZjwsFiRaY
N/tkept9zOsvuroejNRoi1TYi+/+Q8DBoNEKpU/AZL35vIxN/LsloukNQi5iAbWzuiW4KZV6zroy
yj8T5BAAzNxYj+QJejMefyrOu2D7zRQCMxGwtgxIrZ8tWmO7dVlA5so9kGi4zIfp3jg1VEb7n3PT
X65Mrfxl1huAJAyETxf6YqYVf2Zj+/Sxh2xmslcmVg7SzCSDijEIXfVxisbuSRYzciPfJkdX3yvy
b94GYDMAK47pommxug3SwlYzjm0MhwlvOyUOjc70VbPyYqvxPl4WyhOITH8lDy42CeJtuoum5p+R
a8pRvwWYHqxCOu411gVl2wbS0ClPxTcQfIQpaejQ5eGYu1Thz4UcPKBJURdIPnP3XWYQ3kgGqlq3
Jvky8+qhmgHqRDVHNy9MFmi/ssug23fT3FEuDQoRet9IdD+VJ3Cz3Bvxq0grT6m+6m4dVgpYqZqU
9moX8PEbqZ/5WEeACHvVVPup6YIx9FvuXNwiobOLNgurQlccTALlCnRJ86IPhs4Ix/SHbtc0IfZ9
qqvexNVAjX8a3VsiwE8RE/2oQcK3lj9iiQGQBNqJ9qMUYDFoTdrMCnrB5kjLAfLY6txSmZlG2LsV
GORFgeusGi+THd+oUxEYbDyXzuRlUFDidg8+C6i7t9WdKG3fsVOvZrqf6OObSUD84ojjAKZwya1z
34M8YoLekqshWcpLr9WbB2LPj9Zs38Vz4nUyXprNaCZrD3IikWvHPhAdFD3vH2Ic73s5Xuy5vMmG
KjDixDfGT1k7nlDl+lzW5m2doi7epy+m6CITbe/BYmE1jaHl5E9ISGmJvcpzjPg4qVdmX/XkhvCM
kkoErE190L5RVg9HPmCrhyHEmNeROR1tQJXTNLrvGsYxrr4XbnZQZwjemIDDoXGS1oOvjvNlYBhL
5G88U49WN/vC+cazxyybPE3yb6XqHmIxR7JLwFr6qGcqLTg7kPYzKGMpmJRDkjAfnS3PNqrbxElb
2tTZ59ZJvFbRAi7KL2USV3Tgs8daXOQsAeqERbGsdiaoN/OYq4OxTv2kaelOCWAZqdinCvOdpewv
pNyDFm4l0RAm/X0AV6d9UhtUABJUQY07Oxhx+YgnTNK4kC1PPushD52MJg//c1Zj54/MfXWjT3XK
S3UJMSCJETTrh1AADU4/Di6/QvwqtvyRqa9ekcpopkIFCAu9oSHIGSU/R6BEU/qP5KZRBO45fV4y
NDiCr0O3qaZst26zddf+8StWuVlFEK4AgIeutvAWVSgg4Uewr5fe+LBocyTQDQr2Roc23g3XNs1l
hunq3eAoqpBzAXzlAuIBh+HZgJTpPj/jxk3xh5nVNipDY1jxUnduxvhniqgLaN8t66tz22Q7L6GN
O/YPU6s71hJ9H7sTaiv6YN0YJbnYsfM/r9jCBJjibZQBNEtdnTi70CvAinESpFImhwFaNd7cKH7P
9D1ymY2z/Yel1ZmrxgFs2EzHw3VqTnopQ55cakSVj/1/qx71h5mV/5PByTIGMbywJPanwXSe2xSE
bk57UFueX0Rb3jRmVtORt2dVT8IOrDN+NWXfiCPCj3/KRvqCXwI0PQq1gJatSx9l67QdYIhVNHW3
rXy2rEPbnmSLib1hbyh4z9Qqta3cLGvIjKdQ2TsXgqrbnNe3DsOxhwjLi5n/z8kEEMqulrZKYIy4
Z6Sr0cSMnTr1jEE89sMeRfsGHdCfRlauCYXEDEglVPplWJSeQqcXcM8r1Hh0zmqI4+dlQDDhKvP2
0uhNT0V1FiyBKqbp1u914NykXkjA3aX+U2c/kyr1G30PgLHtqBghQ8NnGbdagxyhKaKCbwkh8h/5
gNbr7PMvdYocYoTipB7m/tvHDrkZTq4sro4GLnbAdRKsCw+9L7ZUS2+AqkrwsZHtj/d7WavIP3aD
wlMLrqEmZ+gj084NbH2XO2bHyhqy6Cy0ewywqlCAPPENBPuX6s4NSiAgvCmlqg8Oy5oOdM/vtzcN
bSFU8NF7AS/2n3fMmCl6ZulAXixvSHnPLQhOSVpNh2WcWQdEc653AvTmpl1ZXB1tPmH0QVni2STa
h5TYgUQn+uMt213V8rWvbs4845miNXyR7WKPpjedwVb7Lf0lHZb2FKPF0ccGN3fvak2rkz05U53o
Gr7iqH7hRk2d/i3Z+25bOd6i7vBfW7W6bzKwRfcp+bVVElQ5LXpkPsCnC4HA9DZIVPFTf+ShsVdJ
2duw1SmzCwuSGRnUEsvyKTExntqN/r/5fBCjBEEbiuprNB/44HuNYTwmYry/czF2W7tvVTfswJQh
I4dt/yuVBGHrf+ys0o9GVbtZ5oDe2Lx6YhMEQNQSMFBFj7q67YMuVr6TQfeHCvrdGBor0+GmHwu8
PAnzpGW8xLL8WYCmD/oJwuNoPQ2zc1IhOY7GLbiLHH4cMbJHM9t6Kiry3RninBJz9A1gVeYGsgZi
1vHMcpul4Zd/zmzyrBL1RtoCEzpCPeti6rwGc+uHuXXfJkX/rBQQ4UzUqLNm5+CmbsQm03OtyY30
Du3u6Vgz9wU1bmhlNA9N+aZMVmAPc6h26mFQmacquE+s5osWi4sjy8ErRhx0sGkorHwQWn8UuXWo
jfakpHUk3fydkDlyCAst1/2RifyYTOYXEE5Hs6F8axrVdwr2SZkf8in3p6Hy7JFXmFAVoIccPDyz
TwZvvNLtXlyn/2Lz/CQV6Ew0XXFsOUoPXXLJcu081O5IZ/VrzNBPV1GtVkbaOSAZwZQZGDJOdYea
P0ZfG8YCQHCo7ZQHg4FL0+7cg0tk5FSx7xjiVKTci0tOLUyI4Pna0rwsj3HcQomNFzRBbSWtEq/M
ezBGzj9EN2i0nqvnxDDOMfZxYDwg9vSQq5Xt8aY/8JoQLy/GqFeyW1a5Ps+cSwrmMsX9Kbvyve56
h4IitvJG1eg9t3EbbwaKEhUFFvBYfQIMvsATtQsspToCx+EnZQeV6ySC4HdgGembk+WRlIKCJPQB
GipPwk4ZBTsihegpPq74qYrB64by0NnJoZdvvO4CFMKDtMnvBDEPta29Tg33Nas4pVBQ1VGqQ5+8
v2+n/qnSyx9W3EZQ9/b6VnWp1eRlWBALVCotGJGZkks6tRx3CT8jU4jGOT3ESf9gATSuEA68vJbt
nO3tl9PVoVvdMEwaBXEU4DIh53OOoSADZLq8l6BHhzjHjLM0+IWecqqw6YZX9kG0Rkga90Yz+ntZ
De1ePr0ZzlATgwfrqGKuYXGAeNcVxgBQhMsOhebXnyECGORn9i4ZTefLIpedh3sXxJ7RVQxVixRV
APBFRyJ5BKcqtc2dW3WrmA8qaPJLtQA3+Zql2M7UpoSODK4gNJkqyI1Y0NSl2ff/bnl92ba/YumV
vdWV148zYo0DezVIxlJqn/qIvRC/Ip7a+BnmTJi/l8Yuf/Ijk6sLsGjbOBsXk8XgYmjiVPDES4DX
LPYQttrmyxusQEAT2hZw7CtLMkkz0OkAy+uCH/FoQhOz9FLjgvGH+NYB08uCzeZ+cppiDyS06U42
sfz1v9a5SNMAqUMIWVdTbWbwYiiRIVWW9OMM57bCfD40OdW59B2IUnx8+24ulizMK0CKgk5ndUDR
AOUjmm3QySsaTuUk/VqUhucWSsRVF2GUj0Fua18NUh4+tmxtFY7B0OjaWCzWCVkefIqrRK3t1E62
BiACatWdeO8EtjBR2hu8dLjYRtxSYmFMCk+yTGloj0nxvDwoNpuoNGcMwxS3eZ8GYBXzm94C+edn
RTmK8taqD25rRdOcgaDzbmxcOk2HLpl8wcGbUWNtegPCkuKnocZ0TOxvs25GGpZq8Ti0LeJrZkXH
PEzkk4HIpLrPZXlQp7PaYXSFj541jRBEiThnQZceKm6+ZzH3O0cDyMakfdHg57+kxZG0QsPfv+h1
4xNUpIf8JenaRazzhMlJ4CLSEYM55MksXxQD/7x66tg3I/8+2CgmYKKcT5JiSJomLKYd7k+lLHEj
oVBayKBj5lcdUp9lzvFTv6ek/DIMd7PCg+W/wIelnSmPuq5R1ZGIN/KAPO7ogBKVAAqsDO9y0M6I
Sx4xlUiWKtrE4g5vBCBPkkCF8ha4JVGUZ7eW1qKHIOlYZDdJx29JIT3eK1D/hR6XiteC0I9t/yOv
oY2X3PX6Y1doEWMvZmrdVD0uozILjMTy9P7BYa+D2h1atXg0k+KsiOqiN2qoxrdxI2/aAh99RI27
dm9sF2yhVcn8KU6REYH4xAQCBywaFU3rx7p/SAewKDp4h9ljG5gTj4pepRNk+hobA1XteMOz17G+
ybOHHlofRp/fuPzBRiHYGO2gHnWaVtBkVTjmvrEE6ZyKdjwMne5x1Pqd7PPUvaXZq5yhEMcxhoW7
MZ/jx7K8h9wOncSzJWGufs+wOw24MioxvbusOBvDRdEwT6H8tEotGCaMUMUGzi8EGrUEZ7j2Ys4P
gox+aV9MZ7gpdftUDoVfAXxW1clNL/mjojhBBd9Vipaihn+2ZnEC6P9olG+VhG9ZcOvp2S1loLuj
z+H5lR7TBGOaU/+S8vGhakiQgPM0JwXNagjK1IcCH1Y6mKdsWjoDJdOMqme35olxDDyCf7iNW78l
ii+17MTby1AI+A3/qarFKzfeSdPA6XSAhjV/6NVT1/8o8K2HOfd0xItumCiIetCV0A55DN7OFBTu
hqR62voLnDA2q8fREbekNzxWN7ekKU7a0CEnXnyZHFS9CFQ+nAblranlzWDYQR6n+CaIu+atKOIj
0mlagTgZhG2eKronR8+o2eig8I50zoq7WSumY96roYC+zaluu0uMJP1mLrIXBxypt/GYl8Fk21ok
03E8aO6EbJWFvJAZ5Ul6IJ3b+SioPROITfp13xZnQkCGaFTluybJHWnQOcuT8WJlqDtX3d08ECuo
+wYM4q12Y/WJpH1aRJqEp5clqPis7pBY1U/o0vlKUfZAxWvodKRsoCXow7wuq29wfcZUahj4YWoe
GJOtuh5hWX1RR+s7UzFyWApzOIjcwEDExIdDqZeJ8IwCDqC45c/ZzVp/NIVvp8SHduxPXQFDV1ZC
nYs9Vzx55PgfJ0fpaVzUgVaLY9qIjqZxeudodUjc/BaiLn4xlkEi+9eS8VPn8pmmvWv4Wc8hnZ7w
F0OZLw2pn5ha3OVFDZK81DC/J4qB7lNufZpkfphiyLcNTsTdwqRMbe6xg5avM1AcuF32TiS7U8rs
KLr5y3KrxDlHp6D20orc6bJ57Xv9lfQQ+ZZZF9TTeMGw7A9dLz7pJH5OdTPEHXnXMaCVMWQ+Meu5
OgxgEYtiSCShEed4qlP8YLwI4q49zJoRDuocmHgzdJpzYSriviEsmmVwWyh2p9Cn4NOJlWDEyxBD
3dbHaKBHFkjVXEPDdDCOyx8xapyIfvTBcvDWmpWFExt/7q3xbEw5AltsI9Tod6RXHrIifWmq/IuR
xV6Vpe99Yx6sEWcalDXe1OD7V1pL6wZti6l7atvuNU4BrwIU/65MRwPI5fmo9V1P1VqNEuZGWVv5
ZZO9KAKZf2U1hKZaHDQqyb2WNejhxYeuGp9Vq8ctJnQ8CmB4RqBBeR2nHkSoZZ8EZeKGiuWeTZbl
VKmqu7lSL2rXvmaZGeVDe6851pcWndQ2jiOiZMsUkXF0NSW0s9S6xR/PDyzvDrLPwcAvmp/1WDse
GE9GCrQn8wxpDMEccwANpN1hffxiGjmG8KtMCetSfx0kpIFmZ8bPj0uEdxSXur5+rhoDXA48VkKV
V9ktXsMSFC2OQ5Mxfi8U8MWC9IM52jEe7MqvU1Twc9e8GCzPb8Blf+k6lMbm6dnMU8czyvalGovH
oTLPJoiN6NBW6nOuJmhFc3CXMJUE7QTWpCHJDo6LcTBltAguro5TQyJ5VNysDqeGpB6DgDZSkS+T
YozUHE1PUYfHeMR5kC7+JV4H00ssEItmvNYNx9OgmNV2Y5ih9dxiZpe39hP0vI7EfTPcGgWDJ4XN
waw00mvRXvFmMj/8HwiTDi3nNgpuYqaxyIK+I/44pOchR02hfnRj4KkMJZG+yCq/bZiP8Z7vXc7P
SHct7D+oNvrEHxMzrPWyDooRY8eDg2dd7fdVhd4zyhEfp2kbjxdQ9IO2BGz9OmiDVklaY3a9jaMH
yKMJfqiGvNlzscfdulUcB/ZPdRwgliF0sqZVNIQq9VFA2diiZgLkrQiX5Ai9YxFJr/ie/lgm17Gt
qHDtAVU3qncLSgJMYQACQh9tVS2cXQSzRqAuXyuxl6vuLePtc2YWO73gjefLH2ZWL6Y8jhPiLmay
VuLtC5rKdqRO1ocQnNvZsS24/x+2Vg+Y2AUxvTGip6dU7d3Qgm6UiJe4m9+kiwKo3icvipabNE1l
6PbyS+naT43Qg8Yyvpd9cxqT+ZLw+AGThoEhgI/42KG26rN//LzVc7hGgNZLE5+CFMHC/YMS7XsS
1k7AkBCERSBtb0+Fbu/rL6+gq5cGSSFrSGaYbOuOSuXbpJNAiu94mew8p3YMrVF1FhFmLhcSwT4Z
vKaA5gTeBgOGurTdSdCtkjAOpQZIt25DH3Hd2NHUKRaOAdBuZdb3ulqcR01cxnn45LT9qazIU5PV
95OevCZT8liz9G6q1JOmzDntW6Rytrmn6bzxdP3jB60rrIaYwaG4/CCj/jaP/DRrdUV1oQEpUoeG
qu+Vc/YMrh6vuit43iUAira2PBWqywHnKR96ZtznQ/xcxZCn+th3N4PF1SdfguWVH41K29XNDIPd
nD3bLP3WFeSpNbXgYzMbj3J8SGsRRjEWyP7KXTERpCjQYXJCgZk92qFmhUeFi+u+L0ITBWHRFncl
y++GXXmh7QX+l+W1/7YDt5MYssuh3aBQOAPa14B9chc0tnmp/F7gr9HLq++IzGZW5wRm0H6iRfk+
zjvhdqsidv0Jf/37KwvpQlOQ2Ytr/ERFzP+/pF3Zcty4svwiRnABt1eu3S21dsmSXxi2bJEE9335
+pvwnBm30LyNOT4xLxOzuBpgoVCoysrsAIzctzpIpZNd9B3qD7qoab19h52siXPGpJEXgMPw0Yxj
9TIcGKi29KqGwYlHd/Rlz/q+7JGCupd9RfTFOJfs+0ZP0wELXaTperHL6zUmYdX+AXrx036yn3Gy
nzKIAgjkBLG6JndrCp6lzHQzSGyCvxXPzMm7vKrtS+JkN7n7cjHnKTEa2FsOjP11TMDsPDpaGL0z
CnfJUx8EBllw4upunxbIXZpmb1YKAExm0HoYV3lTn9ngD5tdjQq3FZJzbBXGP5k7uwTRjDIqdgL2
eIrM+wZzDz8Z/7jmNngLKK6xov8qoq7awlN9MstFFtSNaBdZ8BYoEx2XOD9QUtPjLIERobdulN4I
7X49LFPk2aNxkwMPtMzWHrxPoZ3J35qquB31ea+aqV9miSsZyTdNq8JM+wPdLGDgf39/fvi60OrE
klikRWfJQl0G41FHpv7bgth47YLVCOwPxYBwlpiijW39BU/gYcdF32NUkt2rKppOJtllabkb5crN
AQiNDNNtVCI4w5tZA5MsUKHlCJJ2zvfwQDcsaEmC1AGluEGtnqBU8opc+6Ze1PfLfr4deX+b4vyu
yut6btm5iuPhdlVTxraAQsRlI9unF4pn6OZajIKTixY5gTJUO2JBupPv4x2Nob1lgfpp9JPSU3dg
aBNhGTZTgROLXLwoOmKjw4t1yUuvOpOR3NRz9zVLC5R45vmwzCKxv+0bBhVzFM5Rpj1XHc57Ci1e
rHEpkgeQR19Jo3U9ENtfTTQxiQa1OW0fLzL4fYDv1lKyk6T+2+WN3nSc37+Bp5PIq1rT4g6/oU6f
i3lByWJBPXT2RjsRBOTNQ3FiiXsGKq1WrGsES0NWvs8TwclAdzqfyGMakYe+XBMnNkXjdpvOemKU
SyhTyFw0RQyjXV0DvrQ+ySQV4AI2Uy0TCFILqbSOM/j5XqvNYrJtG/2PBTQcQ04WfwJBOJ726pOK
/8XrUwCJE0tGr1LuRSQd2+cEUgIA6qsgE9S5nKFEd2TJBrQjJ3eBfi3mMkPrrTQd4iiu5i+7VtTc
2tzRE4Ps359c4yUcpBtM9GNHaH069gTQGe11kYzZZk5iQWgcW2djtodzFlWjLcqTAKs0g3So0OOV
i/JLCYbVy96/xfpDsEWsnQtwnWFxt9mgpPG86rkEdDAoyDzFCTAiYC7XVbiMvu2u7uoXHu5SKACv
xHmkx1zU4N48gChZGCYUkEzIZH7ez2iC5FLeqQg7VnKspv6lGjQUeicQCub05fJytzPME2NcjOvy
dkSfHtUjmvWxO7XF5MCvWm/MpMbrif1S0A7a5/PDACiNk41j5Woz08SkKBUXcYTxiaH8aZoJVE5U
0gsusS3XQtGQebFi2ZC8+rwVdZKDQatFN6/poMKcqUntjQlK24JN+NUV5K9nNmyuQ0/L1PSziXB9
TexhQjF47iri17JyA8zvnUmjFyC0fywx9Pn06lbP60Bv5qsEABhWYbvKTOl7okkmojHIfdJpASwj
nT4wjLczJlVHXwTQPgpNxlFJfsom9DVaCRXXCgA8e85f1ghwnr5t0EdogMae8X5o4A/g1jWPKd73
alO4KyX+Eqv1QekM8AeZteyVcrs4YKLWw5TSl6yUdlkDoWZiQNZCZjJgDJihJv5Q9/s2B6V726Nz
b0n+oBp+1xQH1QKflDWiXh9/p2Pzpc7jA/A3t3SyD0OsqE6sWweM6h6NIn/VpOKxqqNDolioRdt3
pdE8ZY1yp1tasFjlhzQtD2ky3mmo3gZRgUxKJ15Go3tFlV96u33LyhR0z3Ps53L/LV37HU2I6WQN
3WF2yWut/GnATEVVyQeziJ/BX3jUbUBUBvuRlJ2MFqcJaH4m3dsxGR3M1e4BbPxQs/anwAlYADnz
AQwXQDVL1uWzee9Mt2Na5UCloRnMlD3Hzh1ANJNAKwFRExgygT12jM/sIZ3BhJOJfgMPfsacpN10
NcAH8ldZOTCLVYiZk/L76PYfJJh+KM+QRvEuW926clXIzEC0SzWglsodKPSHMmkZsEh7QbG5L6Hr
UVs3Wk5LpDQ2dFPRiVSzXgoum93iPQIP+D92+RqAnkwKPj2uRDDuv6ix9pCYNTRj7RUt6NmpKhTo
1854qSz9i7RaXiclT4JfsLlywB0hnMqGw/l8WIrkZq2rhTGCjSgPlujRBs1PHBV7hopXSkEKJr0p
d5jGoj59Fso0bQV1kAj8Y57LkVW6thPtV1ySwYzHYFI7qeGBD/ShezMhbQ6lhf4I/W0RwmUrFUGy
DMVKKKsgG+GSgR589XGRIIBqBBOyWZMC/Dffq8v6mpto3C6y/YgeamCp9dvl/d6STgMpxG/LXFbQ
qx24Pmd4Gqnyr01TpE5lR5NbmPJtraGzR9PbNhrQbVifynV9wwDGV/wax1KUwa1RZcMcFiTQZSP3
k2KN/Aa9bPSUgcgbYh1TbbXfy9EiuG42PxKje0DfFnJvKvdmWlRcgrKJjzStjZ/1EPJK5ldrgjBF
jkbQ5Q3autpAoGMCPQ9YDjiaPl9tmIGziijG6KY1PU8pIBlDJbCw6fEnFrgvUEZjZSU2LFSGeqzA
ExthuModLEj3VD2+BB5TUI2OFIHZ7bMO5gVENRU5MA++baauS5piwFSH2UHrpnsxStq7yN3AHW+D
/RZnbu0av6H4mzKNn2zbvL+8t//PTyAKVACgxoYW0+fNVaZIMlO8mwJV1g9jPkCrGZguaa2Ctlzc
WRrQJ0FxmzUky5LemtMoeAJsvuSgw/j3L+BfUWszFhFNTAC+MGeMUkwIlNdh8pgQtpgYZfOUE5a9
mIatGzwCMRlBkVYqOOUovuT5q03xPgQkOJqe5lLDP8RQGVAxgj1Wt+6vE6NcRGu0Fk07nViBkTnA
B/vKDkmI5WkhCTAZJb66Ng/niT3um64lIDxDP+NVVRlssrcG2LqMn7ROOixJJwm8WGCNrxVVaj2X
SorrIpMGb8yzfZmBSAoE6TZVBQQwm00X0Oj8/fn4pw2OJ8liwB2gxiEfipvpG/FR/3LB5P8CsOWD
6rRHUVvl14V7ln2c2GRf9+TRNpZSrhQ5yN/HpfZt/daujuZ6PVmWT/XOBWsxOh2OZAiUxTYdFcJb
mLxX8Abn36ZZbEcm6K/tX2R+mAsMJyaR9ifTE3g2/TbDRb7UzgFybA1EIFBEA1R6Z2n5zq4VwWo2
fYSJ8FogQZPPuATaFqrQRYKkRs6WZxsqTR5Exzy9n9/bQt4Ljhu7D84+2Ikx7oPlNaCWDSpSTN2k
81vg9CHKhuk8SN0HahBdiQmQNm+oE4vcDZXkq6R3VLMDQNGm6CvgwN7lNW3uH25azOYwVjH+dZfi
ra3oHc4YJe9q/15FupfFBCDFafc/GbK5ude0alOtUWFIUhTXhDaVIoPdFlxEcS1iSdvctN9rsrky
hUnHWisnRKnBkoE5SZ71SH7431bDeQLJNcCAFrhdpQL3D5LSK1WZfnSpXjqWnYvqLltFUJUJO8nA
DqPqyuVEa9N0DZNcC6oe9dZId40+Cqsm9yvr0Ez2H2Vgv61xl0ollbjKJHypNflmLAe8SFEaz5AL
ijjgtr/Tb0PcbWJV5jiYDZY1Sz1GBnI370S597aJ39kkV8ehw0jI9MvrjArCf0B/NpYk2K/NgHqS
sbIjdhLG5dpSqn6R4dkQ8MacUNSBNr8/droVQmkMSfRKfbMCTgA6qqLG9SYmBPQcSPIIzjAQPZ+N
l0VvgmBWZ08qGZXGzk3qXePGPggamNSulECpIXZBmYYI72ZDcPkYbCd5J+a5c2CqXbcAggzU87Q6
Dbglu/pjjrsgB69SeQUSDYysAJFCa6cuRenB5uMdqRYuGRlQMr5ghIerlaw9anRFljyZM3RqwGep
pM3j5TVupvC2jScrXqzKGalYngygKUzVNCy1H3GTYWBrcnJylRPd8boiEzjT9qJ+W+MOn6QSA0pu
Leg8ZRNvcs3tuielywVRf7NADWAGZk9Bk2Wj4sa7TdJqE1STAuhcOOTAWJAhZRj8zYMsKnlsBbBT
c9wRMctMTUtoTuFT7ZU5cQxj8ma528cSmJt04UN/60SemuPiZQ7gtlVZ8MpZcYaPxS1uiEtwqbl7
1vplTEp9gxKgs3hQFRJSJG4ulgneEgxeoOLHhbWJGMowKZMdQMOxxYzWdIV+65XZqi9ApPZRKXrm
aBtZCYRN/7bH13VWQ0tku2RZCbSLmUJLNx0tbx29fz2ivZU0oD+GKh3Wh9IZt7+NakiTxUrCc1P8
iDpQySwYuKuVNLBBNiji7tw6EqfWuCNRSr1RkSVCindIdyvwbKCJ8jClMUO8mI115T8x4EBd3MOX
D/7m+xE61Ei/FDykzyZYmwUXcpL3OIsQ+JmqsPCjfX/AG97pgGUXjpNtH0qQryjg4FIMTLN9PpSo
8M/lHOHRTr7me/OVuLlXhPkVZHhXfwwTX0T1svkZNY3oUOTDI5F/soI8CTrwbZqGUiZfYchkcLom
fZsWPfYwmdruLm/n5mc8scZ9xqXpld7q8VYlxk1n/6xnX89Fqh7sz+ATdA28YuhRWRj04rt+mTVU
iqykUdDXFgS1LFAdVWFtXqs59G+62z59vbymzfsPERSHAAJzGCvjTkKZRZm5lJIFafRyr12vV39x
CyrHVAho3ZpfI5qpoFaFqpiByarP7kFlqy/B14u0tpRm32hkjM42yhXo85/0KS6ATa7uMt26Tgzz
zdZ7wAWnu7VbMU1Diw/0lxKnBPy1Safn0crxXlevQd3s/8mGnPxILtK3NcSNVvAeQBRr8ccf606+
00O6U3fZo0hJetN9T0xxe18rhGKG22Kg617xNSu7sxv5rpb7zIEq6ItgYex9cuZaJkGeB5lV/Wyg
bi7wVB+bxgYxjIq5CxkCOOa6qw37llbRHbDwP7pZexhy8HeNYl3NzRh/Yp3luSc5JiC9pWEuGgo9
x9FDnR60AH7kaUcWjJIFIGpRYrmVOAPg8c9yOWdrYwy+d6S2A83EeGKdehTJnWBLt7o9pzY4XzGh
1xUrE05rZUtPcc/G1dIUuJX8XW2qa7Rtdp01PlPoVhlFHALzIcKZbgl140j9XiXnQhHpsjTuQRhr
12mInutDrw+unsZoPwJbSOgeBWLAmXHhKMMRk//7NcEEgdKE/ayCag4FDQBubYr/OKdAqdYYTgfh
meKmbFq9aRTXqpJX8Bf/LCv94fLuiT4QF051KwX6fcat2JnpewQ5aTkRqVptH7Dfu8PdR0NhQ7sA
7A6BQjHFQN+jRMYk6TcwCgiS3s187fdn4DmxZgkDH1qDtRhoUjiyXAaYjr+ZMutN0tXbHlP+0D5r
nXROv13exO34fWKZez4VcmYYSWEwLRArhLwJJJrMUHPHUCzQtIlqOHE2wr2V1MaqZgXcWEGRO5Mv
+5pX36bgIpTccQeN1XcD+Wjl1Q0m7tyyAVTFoUdRMrV5CZ+sl8WZkzii5ImsZjp4byQwPrRPmd07
yhoKNpUt5EKoJFywaiBSo/U9jCwhORTqsfCL0Lr+NV7dHf9IxeP0EPOgtEWr0FDNJNY0tmNnbNEm
Wo26cvK23V9emWj3uIC1yqAwSEYsTE7LQKaxI6X5Ll2EgVFwtgkXlkYy5n0HbExA7mcPAQYKuSC6
HQLrHcQROTrh+l4SsOtsZk4WkFLwUFuxeYJ8zLONAEnEVhCvMwQc1+oJGohuNWIUk2AqVh+KK6kj
guLtdoYNiB3TbEBjlifsJkWVZ1oF8YrWjHetFD9Wened6HIMuhbyao3kAzOah1Kp4ECYEvVkeVkc
BL4/QRkyrJ8K2AlkEvnnsJRGjaVOdhK29hoq9TR4Uxt9tCm1XABR3uKKBpc9aTPinRjkPEkzynnN
BwxGrdOY3herDHohUt91IOnLTBMY0ThBgRTUGont/YFl4OLApGfK+IuPAJJCwD7PPrRBVFdWkfUv
po32kTJ8o0VxC57Ra8wi3OZaPwsu/M375MQ0FxeA84rNac7SEKjGPMs9GwPaReJUoM+5vMbNsI5y
NrQETeginOE69BHNY71GFSW5NsAwDImnh2IPpeHDv0jLN6IdevqIqSY0ThhT7ueQ2kktmHoHC+z2
fhTOPzp3vFp+zK4a9OG0eqJKyoYMKpC3qCwASKDaeHhwiRlIM6uFjuCRoK1+Q6vugZDcBLdB8VIV
ZsVYHgKlH56aVcZAY7x8TU1w2lT2/LqAL7eKo49az78YcvqlmtXUWxUgyPTIkXsy3Sl5fN+p487S
7YNmR6FsSYEdZ4AqNB5Nm6+YEHyyRqoEVlHYrhYxxhtq3PRyLnjyq+cBEIvE6BZCA6O24586y4Lh
Y9oWjAS73C/f8icSgpDE075YPxtXAh+2ejt4kYMJhUN5g7njGwyUf22+CLzoPOVnIGfwSqosIp4h
0uiUaKqWJVCbHSWkh/nwkGoWEDvqeugicgRAYlfZy2OXjJOXlMZ//7b8ZJ4PyaOZYKwUr/b/vC1Z
bsLqc6wSIPKqzf02MZYEeB/2nY/DUxzVrUxaXDia5Ri4RaPlUbCZ53cnW40JMQjgrMgZtKtUW5Bt
QUM2/Av707mtHrIKNQmyp2ZfBdMO/B6jILHcKI9/tsrF2S5PSnWCCnWoQW0wrHy6R0biA02ahQ3x
pZ+dt4DXpritvsSB6FLZqOfAOBA/TJsFSjd8qF1LpZ+7jMlRNGC5BeXI8Qkpgzs0XrW3duJm4Xl8
/WyPi691ta4gigJ1/FJ/i/pr0Dw7s3VXURG6ZPNTnqyLC0GoNvaUmikQoVP9iwtrNq9MIjp9mz4J
6iOUcxRdOdOj6GzIKRcrmLVIlIP3u6sLb2pkT13kgxUtu6rrMNILDhG1Tr50tbU4pVHdLGoUpnOz
N2Rzd9mBWc71OallmwvYqApMjX2G2ovaGVqqKQZXMnBcjFm+T1U9tFF/6QfrCpV0wV0pMMcXdYEv
kYdaxxxRrS8OBsmlLtkXqeVI+uiulYipcnuv/1ncr/v05FmAwftULiENgKllSBukKKbGwqI8Syz4
DWRNZtQ3IZF8RjSLsX9lUQucBky/z0G8KyCSFUo+khAGQChrVxaORW3kARDd04GvUoC8QwmXu5vN
ucYQZtn/VZ6D0sB/ynPTLYS3vcv+sTH5BVsGRnbRoEWJ3+Qe5NWi67RrUBRvPe0VxRL5ucgcrQBf
FwavPBnT4TvMJ5KHy2a3zuKpVW6FlMxdQlDxA/HmVTKt4ZynXgEWj8tWNmqPnxbHM5mCLJBUTVYX
SHKgqqO6hqt/n6+ivekPiKBRAEJTT3WyoPuOl6twa7dcRzcMmSDxsbC7XMCRUff8a3p1CafFNQ7N
Ifbjowa49z550Pz2WAleQ1vnAdVcFFkNJurKV8Yh7j5KGA6BeJc03CvSAKIRw/7v+zYY2DgxwjlM
rputFc8gup2J/VRH035Ush+JqR/kPv5SUCP1TUX+iGZ6p8XVHYoUxwHt3EmJ7gUf9zyD/fxDOB8i
XVlRfcZqUb2qU4fRNMxX9RUwGtHt6qs7UW1xK7bhnYX5KvZBdT5jXmo9zUqQ5wVKG71EEHeI0Rbs
a6DkFsttxDOH53VGrO+3PY2DnkRdmqQrE3xVwb+xl8HwDo360QN907/gd986kKfGuIoSEGvaAm4G
8Oc35dXS08UheQpOkU5EKCcyxL7qScxOkbIZlQ0CD7KqXllKhbNU60e3FE+X3YO5IR+3kbbh3abp
6AjxIFlaaHExrMDIG+XHCMWP2rLv9Oi6xVhK/LWQV1HKtnXYT+2xs3myLguwzTYFIV5AjrMn+7Vx
G/sgiNJ9SDcF0vQWCxu2Wzt5apELL3GakdFucEugfgQtO2CGMByvd8+X93ErOzu1wqWidRdDOW8Y
UGqsb+1Yc1U5SIgEqh8h68rWeUZoANAN71EmhvZ5B01IgXTaDM5ue8eaUukhc9eQvX+hsCO89zSR
Nc4PZV2rS1tjDOFlLodaEr2kKKBXIOLUM82l2vRYSNVjWuSPpVb8jO34i5RB56S1ZK9vFNVp1Dxs
CjOcWxrYvXarTb2rt/EHZrbfa936rndFUMXm1ZjHnkLzJQALdI1KsfbQG+SbSXvIuFiPcyKFl7/X
ZvJwuo3MUU8csbXqRKtHpg5xIIfsV234P0UE4SZu3Tenpnifj7uegMIM7R1QwXXtHo0RR7AakQnO
yTO5jXSZMn7C7kFrPfKNlRRTQNH3Tefb94vXu/lXET/L5slCcQTYGZBcazxEB/TIWrxq4GbWy+l9
TeWnKFrudYMKjtZmegKa87/t8E9lOqpxhLEsvNTf+8GlT8WNlHjkxTqAqAUDyvHevk8eUrAculm/
F19ogmWa3IEbkJ+okBi1QZuKokv/OmM6WabfLn9BdgufxeGTNXLnjFqLXkmgVg/yfb9PD6avh6qH
jEvwztlAQqO9fGKHc3vLaItxHjFKSgz0lBlBm2Yc8SZ6osnyaJYk80ZdeV5mJLNdKoMTL34po9pV
V/O6zFsvj5Lvlxe+7bm/Py53OHI5nqLCwEVX9GBBVFIUifX3yyY2CtFs0ZjTB6gFLzy+AKLYU0Yh
6Mgq7pNPf5QgzEeVDCpvGYaEAhHwYvOtcGqOS/3aKTMkqcKSejnx4/kplTCabEjetK5+P34HCsMc
WlBMv1DyjVZhS6kzgHP68qK39/X3mrm0D2S0/WrVyD87iHFhftjVFpFC9YYS46d95Tt7UUnk2AbV
RDAN2pvJxLAkG4xxa5Z8K+b+dUU4V6LliUIfO5Xte3BdO72uPs+q7c6Z9HNSkz3JyV1u1h5Uu00P
SjOFX8/KAXyHL0DausBVEqdZlH3aqL7UZqK5gK1cFQhKjCRCvV1R+M6AiQ6FBQYC9oJkzC/Tw9qC
3Mo49LcJ6IMNYw8euD0er2I40GZQObHM5Qs2gY51R9jbVbd3ZHozMhnDFiKamc3s7sQKW//JJafL
kmEPYPMNjAmQ7Cl2CEWeoMCinAG7BjJ2QXzZ9LoTg5zrVxXVjMJCGiSlBKRwN30raiqJLHB+bUQx
aGB7LGlyZbdMQtWnQeH2zgDif0/2oM+2s2pBsiD4WHy5hnTzmqHtaQUgqnL08UPS3tLy9fJ53XZF
VJ5AvQMJFL6cqBSgeAS6yQp6O/5ZUvC+arXmxXJMXWSCINtvYhGeajsugsXgb5tc7AXkwVjVBTaT
679SSciI7JTDv6tCb5b9AZn8xxrb5RNnLCTkfekA8SWq0TTs8noOGisFoFEtsrvJzIANaKH4N2Py
UJ2I5uSKBlHCdHhECyn1mgIU+intX+QF7fRSTaEvNO9TKTvYILCM1Qo928laXGLjuhoLLQHBfypw
vs1L+mQF3KGNIWuJOAU/sJUZfVvD1TTGqAsgWnuzxD+mtXRb0YnaTlQ1Gb0u3GDgSuEcHoO6Rdvq
CLJ435KDffWL4ajB+zbf/Yua2uY75rc13tWTKTf6NlNRyIfoCibKmRoLY9u3wdTqLraj/hgXl83T
igvcm6fsxDSXZy0r8EB474CFr3nps9t8uV0TkQDY9t18YoTLs+a+0seyR6GXhQ8jdyBxbjm2D7LZ
wVPc7g60o2BVqrzLh1u0NC7rUqgy11IOShQztl6XOA36mL5TTfIvm9mMjSeL486znkLuC8987GCb
HEvNeM1SIqz0ijyEO8Za0pitZsEfydGC+oufdD67O43ZUXbgSHB64xVykaAZE0JoVbZNZ0myhoEA
QyEGBmW4o1DWWUtNc8hCHRAbNg6xqKhS9ruqcs0HLWS8IVntQXrck3fxowkqruEqfRRpPm9/TBN4
AhAsYCyD2wA96yaQ0qLgNGWPc3E9TV9iS5SYbNpAW4lVtQkYTjmHkbVKbU0LOoIY/axM0G0WD9Uh
AfuxA7U6XXf6bysDoQrVezcj3IndDQ9qMKaEYuER5OW7/moI7EMfisCdv4qAZ1/yxA63hxVmgvTZ
hp3+3bofDkniGb79CH1i6DawF51yaHcj6+sf47D3kwfpBfosH71bu5GvHs19LTigm0598nu4yC41
Yx13EWJPO1iubj2BiNidIQ6QiK4Q0YflMrJZXaQkb5CWN3Z1NUORAPQrq5M31u3lULDZGzVPVsRl
YuscQ2dDR6DDjH3Q3VsH1c89yOcmno1DGkHyxkVJ/xZNp+GLiJ13szdqAnOO5igBopbHuqO+1zYR
zmowZivImJX4sUy6V6Oi7pBq19DQOGLY82ooAN2QoeFqgEJ40nd5XgnO0a8XyLmf/fND+CHxOpE1
Qx4IUxRffPA574w34kFVPEyPsV+4jVe/yJqDKomXQYXbRrMKzeSbKcjuIFK6J8flYD30b9J16yXH
PrDC9U66Nt8gZyz4WuzaOfudGE9WFaClCAZeP+dGK82HMstGCA0FTBfcvFqvxp3pFvs5zDNHdPw2
c01DR/0QU7XnpD/RUNRG0+oWRHs+Vu0IJeW2LLw2sp0JtEz//dI0oA7AMQSddYxgc6Gsq+M80gfc
FwxEP900Ls76NSu1GajPi5pJG8cLEwKMykgDK5h9NuitNYpipKAMJnYNjWBIQ9fUXad7wZpYKsJ9
rk9muCxCGtuZmhWugL8GA/5H8AaQc2CTMcFcpmCo67NnUEke7SmFymC0dtdkUjz0Vt4Ey9m4Vz/Z
4KJfAxWiOGkhwCofyrvlOQFnJ3HkoLqWQkamAF0LgcEN7A28gaEnVKgNA+r0eVFQkMZrJgb+vGj6
ZzUGmVNqQvmq8O0Y/SLSvNPccGg232b27F62veUhhq6DDUABSy/MfzZN5KKX8hWiMTT7SlMQxCFD
qkAsfdnKxglDPRRDvWDoAGUE32Ls4yiRKLB+GJn6qdS9q8bfEvuONs89dCUum9pc0IkpLtA3edtF
iYpBiap+h5y6ZN/NxuNlE1urQd2M0d1ZaOjxn2uaaKl2I5o2chWqkgI1sEDNlYMaAzpqi3CEG0ks
83eYYwEKLdTPH2iNjQyyMqiMqP3qdFYfQtpDcDluZDmfTHD+3inRlKE+BrCCcj3FX/p2F6+mg7JB
Z193BlTgsj85YaeL4q59vLOVtoxRFymNuHWiIfMXYj5M3XBdUcO17WzfyehDg5mxBOqO0RzUPyOg
ZL18XASL33oCfVo95zDG1KmrTPE167owj2ud3a6Qjq8k8lDMkmNnALBXknVTJtnbmJc3abveEWp4
2VhezXn1ctm1tgrS+DWYvQWSyrDOWHpqSB5Ks8rac6ERtstV/sq0uu0gDyS/zr0J4+M3YlQ5+8J8
AD+1yuW5GpWGiFiwWvdgRKofUlRrSwsaEvXu8vo2j87J8jhvJisxCVIhXLUWyD+K7n6o87s8S7xU
kqA0ohUCbMNWTefTfnK+ba2S1pCJHZ8jqgWdt16R3jPdal95gw4ma2Gut3UXnm4l59q0QzJPOrgT
KyKxUeP15u9BY1E5cyvUmQbm7C2MpeJG5DxX0iipIjPF6wSSYxB/dMzue5L2/uVP9is4nzkHrgY2
AAvehV8H6KRQlWVZUo9NDuewIGWlUSh0ZEp/qwLDoBnpQys3mtdKiu1G0nJU9eRqyIBUmyH/6CDX
eRxHKXOKpbhDo6jd640kGo3fjJAM+fiL+eBssnMEmgu6og1A3vmjUX2rNEGZa/NwnPz53DYDpxGv
ZQyfXeOHbJKdWq8hrvKDaAIBRNE6uCygaJIkbVJM4A7jM7DjTlYVf3DZg//r753iOYaIIoFoV8VK
wHl2bcrV49yZANhRUUjdPAPg+2OTqRYQxVxSIadLPREFZ2BG+m7umlAqPeJMbOAnzGqBf24Qv1no
l/22xmWfJYWMa6PhiFMJw4pDpHy1pOrGrpqr3iReTOJQH1sIyNXTnS1D74jqe5QWGye2Kig9Nl+s
qdQQ6crKIXovOVJTSY5OFQxgRPl9loMlWIozERvbeaBHYYrVtVlurtloQX6+18cJOjjGAmFWUrvA
eZX7GnwBTuQBJgy1oASc7Yy6qwxFT4LziMgMA9uCDdN1cialngxSwUj6slC9J60Dkr6QGU0Kb/XB
WOaJUr/zdjVnj/s8g5mVyST1NJwAXsW8W+SOEEXqOr8agE+qpJ+0q30Trde2U772gw3xtBJt+s6j
kLOV+ukunhtvNImvzMVrWgkHuM6ON/f72GvgJLwZRdKp0AOjodFmnlG3nryoflb2Oykpr/J2eLMj
2bG04UqFDNa6JBhTIdejnNyAQxYCyVow94Po1mIh5VPIZb8JMxZIyUH1gaH1z78JxTYLfH34RtAH
nRY/f5LAvRT7oHJPPpa7KDDvR7+9gcf76aOIZOrsiuZsczdmYi8Q7SrzLCzNh775MrSRM5VvXZH7
qWjm8pwMmNli/XfZBJUc/oZbZ0rMyYwAe15yINaJi4sECZ/Lil4AWVZO9F7fMKSl0CnPXlycYS7h
kTEKGdsmph3oHgCUcNwpoRSSnZgP8yyoc4a4L6m1VdyWyG1CeLRTDoUf13lw+YJmf8SZs5xsIvfB
6DgY6WCnkHjO1aC0n6J5diJoG162sumSJ1a4eKXELTrbVkRDstI3RZ8wzQSKCDNz9am40ckSoNsk
AndtuiIKZ6B2ZNwiv7RXT45mCRHThUb4SlPRPJjT8Kw2yo7E6p5ibI+m2iS4H7XtrfxtkPNH2qP/
PmhNBhXELtTNyFOzMlDG4iZKp0Cq7K+kH/Ao1w+0Tu+alt7a2vACWaO9FGuHoqNfrGbcVyN5BZH/
UzOABnHKd1RDU6+TAkUqg67QvaVbX+QWaF5dD9qoCnIb3bkpQSVbMiTIh1sYRWzbwY2z5WddKAJR
me0lYs4IKFGLnPFudI1edVTFnq5pCbTm91T/sWRPl31lM6QyotG/bPBlRoxrW4naYBvTKnYq9CAK
+2PJ3oZYdJmdvVzZ6fpFWAIPUc9Sv0hbSh01ZHaMoWIb9LspSEC/IAwX7LufHbETO1wKGEEpNhnj
NQMiXHbzO8Wjwfjd9E2AklYkEoGoiLF9SVu4oNHbwW3NVwkpLa0Womow+MFI4XOv+YlMASlUDLDV
TgiD2jzcNrIBgPqRGfDEeNOkxSAcMGiY7FvNwTmW3eSHHcR+Fmo7+2GFwPt9CcES37gqj7ogvz6f
FWdf8bd1ni1Pjpqq0TFQELaK16vO8BCPHvVmZ76CWKN3o/jRVXUd383f6gfIch9FX/fciRQZ8mOs
daXojEnp8yU00shuiwGRTZFAUb1Q7WUcy50tAYlT1ZXbjNkXzKa9lpHpXz4mG1/5s2UucieFVui5
isthcv+iiE5u0edxGfZ3+KJ7AmvnTvzZGhfBEzuGKouCpKL11kByIE943+7eGakG2PXvhT51Hmg+
m+POTDHL2qKW8KnJnb3uxnCVXfxVcnNHO6hefuh/irHN55ftZ5PcC6pvFcRcG18yTiDMV9CHRE8e
L++iwAQPr1+KHK8r4LBw2UZuY8xek4umoc4hDtqnZWjc8ynO0lmHjhNFVFPdxC0fI+8929Nd/Swa
Tth4hXw2xSXnEBdLx1lZaFjVUGKN57L0SZ8/A3cBfIXtgsjsqmnm67r7P9a+bDlOZdv2i4gAkvY1
6apKqlJrdS+Ebdn0kLSZ8PVnIO8TLlFcsfY698kPivAssp0552iGO9Kx12rUoOyf1He9YgJSq/P+
ukm3zDo3v39xC5tTCt10TY8DUzr0LfwHUIpUcsj0Z+I9Nl6GCD0q0CquVF1QiAVupFOX3brF8M9L
4CzrmFBQgEwnklLzYfRiaM9I9xIQVaM/Xqc0Pmhb1JiL1/Ii3uL8MSQGoyGBjaLTwZ1cqBrGVANr
UkCXQ3r8evle3szzfMNyArIBeHTai6Ed9WKs6nFIg6S51lWLCjxvAFeAaeXXcVbO9DmQDWXzD9G0
ZdnaSBVzmIBsQgfPCsbTXL6MDmyXHFA53UUHzSWo+4LTjLfVaFKb0K1C3CW+6mNY//6CxeFqT3ZV
dRN+AXeSU7yHp5CTHdKbCLC4vdnQzMZjO3EEGr8whvAiMNmkfX8QurPdzlw/Cv/+lMXJ25KSdcCe
pIF67Nxm3wZ+uLcQfPAU51V1t6WrV08p3GgzL8ICb3sxzbbGxJBIeMMJ+1sF40XInG5M8PrddRZi
sUvSLtRT+HlCfcxtn5gf+5nTeP21SpkD/STn6+V0mZ9gNZ0FW24RZeo0s8f3JG3i8cg4Fq0IoJjh
5JLt6amMN7vkfh3y//GBBtFmL1/FWHbGSq2ItY4AZt963AO4fmftk73wQtoAdpFudOY/zvTPGeb8
hX+jLQ7irJuGqFRFGogaFvY6cUd4LesaZFdGGD07k14OjjGab93A39Ne2mtq9xaa+QEiO04vCr9v
qx3jyrEqh0NY6N9ZnRz0EOxvU7myptHJ6wrHi9JcjWl0q2f6eyt1TjPa7hjHP0rVeJoGtlHPXD1r
zj5psQhllTdWNXZJoCrJjZyT/ZhC9ENSHsKyvd+YrMv3/OfhW6xGW54MvTTbNGgnOF3UublrKt1R
WbNXE+6wqf8lQSIbsHOtoEUjuLcRf/6Wr6ZvsUCnWshppLRZED2pEG6cSxi2NxzUn3+KapsogvUN
jpI/lGRgULXkmrRVatWiSnPkcgLmIplXxYfs28+cSgE7NED1/9oqC21EXLJOEgju8ZCTLJDjl1D6
xZStPb5SDMIcznsNKHrbutDHIZZdEEgI4LUPaU8Fb56id9NZ4b9183vdqTMnP1bP1ikO/s3knQVe
ZKpylhdWm2l49d/0Hnxx0LTRT/3L4M1Sfomr77+Ot3obnIVbZKlpW1pyledJkMOIEiXGvAGYNP6v
n/mfBnPJRSi7UYIIYolvCoM2ymA645rKlqb16g7/+yXaIlGFnVJtyjEGTpIFjfhjnuD11gZtu/FC
3IqzOBzzMBlqAs+CwCobJ7VaGrPSsXi377SHr+dmPfkjaLODqwtDtCUFos64BkAslvksg2oXDmsO
sLNz4TLlVbUbZf72ZX3ZgZ4zlbOYi0zFgutDiFYwqqB4BsKUQYfMvunMCmmqW/nIkPqrrdbhJR5u
EXORkii1maVMR1U+rkCHgTcQOgFvuMYBh0v20W2GFsjdB8IwqH98PcTry//vCC92WxcSznKZYdHU
+p6kZhDH7BRa+sYGWL+/z0Z1sc0iaDxVcY3jZG5CQbPwpvxornwA/Rg6LeNWwrB6B/wNuMSKc7mR
Wwh/pxB9sYL5/Ipd/R5iKKBhDEEeyFvvhtVdAde1GQUP8M5y90HqRLNgD41GTjCD5JobdHL2SFIg
gk4c6ARBCD2J/4U+wbxyzsIuNqOsS4PdWCbKUZApMpzkIOhMuTVw9eSH0LM35JEuKbeLeIs0wogl
YUKKZN6R0b14bI+g0mRv7Ha45kEbxC58S64FGILJXkPTQHEip7qR3OIqvE8zCj9DX9pP3/iPLcGb
eflc3Phnw7DIOMwRDK1I0nFbSXgrQ3EnYfCiLDVHhMwVWupYkuo2ReN8vXvWH1ZncReZBpwRrCEs
rPl1WqN287s/legMYQbukmPyIfitusXDEGjX8vW/ICUsJmNxVPWpYlesnCdffutzpBslSFRNvPGR
W2O7OJwsbgm9+IgShIc2SODaovwDaYb1w/5sLBdHUdK2YQLEw1wRE3h5525yZ98zr953QXnMIbP9
9dytnnxn4RYnEnhL0Be1sWFDSMwqjbm3wm8wZd2I8tFd/2JlLqvvPCEhHvQfGxTufm51bG6zQ/kj
q2h3Zbg6FD9ryLXNa0MNMgjh329VNObpufwBwPtBSwTLcUnRKXopTTsJS7QhEeVwAjesn98OQvW/
Hs6VVWITBNHQyABd8aKDDoPWdiqbJDB02SFK6dhCPpAUlLRY8QvbOIQy6snVRtSVSYQgElHmvj34
CCb5XB1K8nSAEC1HcS4EMMx+QZfWtfkWUmPt9voUZnG8TLxK9LDGWqkKz4CKV+R1u0TH3Yw25VX0
QPZfj+V6vJkVDEUfoCeXEHUo6odS2qEQCBOL32yvedOz9pg8wn3lOXE3s4+Vq8sGpPF/oy2XqG0J
UyQ2Mh4tUBrXuotVV/dxmD+gPnzFX9L6NNsjbndjgW6+XJufIi9S1j5TWNFMYRYY+e8wSymX7fsB
hCRqj73P0sHJGXHg+0V76Rl2eUezQwuri2wbXZGRTuwtYtMDSXQo2bYo/jaKTkn0irrzdW2Lq6iE
SqAaUkWVoFQNyqyVZDQDnSMaJle2Jehg1M4g1bSw9cCQRpoq0aEkPehC9aE2B0+zYpfBFjOFYESq
vrA6u1WMH0rRe5AWuJeIeeyE/jDIEGfG4m4mzdPMxI3ZMbRSqo4/iyFzQrN0p7Z1JJ04AHsEuhXf
ADIdqEL4qcGDsK/BSroj4/CeKO9Tx35HFqwOc0BkbLDAp87VCvCkAegawtwr++uCl4cpAtvdrlxw
5Omo76T+sUzBlagHoDc1L1RtWk0V5ZAGS7Lxmdv3vWVTcDpaIbzUzO5L9qscQy+3H+I2c8pOp1lX
UwH+bRiZnmoNQZeKPWAWeymGVRJcgfP4qVFuWv5WMkIlqf1eqDCvFSUNM77Jg7s8slQo9CDfhzAq
gNhLuWKJ9KotiBV/QL4h+hTt5n6F8ix5HZpuhkonhzgcHdrtvTDnS59Py8+hFwdKpeRJPikILV7C
IHZqJzt21KDiaS6lbXVlVtKHz9EW5wpDncuG9kb8AXwwnOKt2HWPbD+52SFEySLag8x45I/iLXtQ
N/uMl2cngmPT4/AEz+KCKhZ2WIo40uMgVnrbzavpuRs7TmfCy8ZxtjqfZ5HmY+Cshi9Uzi11RKSh
p+Ve9UbhyJVTfDMg4hV/Nw/TMT3Ur90xcYdNn915wi4mVIUguQlKGgBeiyFWstRQR/CyA1sSp1C2
bibLGLxQkog39IAZFaE/Zg1q/MR6NLL+iiklqL+jtE+ULR2/1enWZDCICGgFsIhYZFJjp1asgxVr
IO2MYHLR3jyN4oPTb+4UWgRpd2IoQoeQG/e/bfviXZ62cPKSodxqw7IOBdxFstrKpVGwri2DMLed
HlZhgwKoWTU5cDnZmvK1fXQeazHlZVMnI4zLI6zsaKfLbu7bHvC+OhABMvZtv4U7XAG2KZ+uksVD
qOq1pNZjOIrAyLmlktVCUDmELpU90Jo8Q2uAtjJxxYBniRwHY6tQSYVQfnjo5MQDRQHC3W9WI4Ip
zq8EHO3pxh5YqYl++n2Lg0Wrs1hN1CgL8v2cReNfkHrhfnjc6iJezjIGAqLAJsROYa6yBCso0IYd
WYeG2dDeJfxZzHPMJpr2j19/0SXSkyCQhgwaqAgwSZYwhTzszQoV3BxTbPwG+ujWeq+OFqHhTtu3
voxHQnoXQa8oceHjXV+F3/Ngc1Qvd/en37AEK7Sxieeoos99D5Pi6ARDTipnpyUZnoiJmzujFLkb
3315mn2OuUhawACytCbEd0OQ0BV7hgTDrZ3qF8Byk0U/PBmPvVs9dk7moj76VoClqtLxqrjpMB6b
2dvWECwWftMrrRnmAKfwNL9TCnGIwsHPyhCqHcULJA0pzMVemrp8MBML06N5EReOlZOtCs/W71gs
cCmqoF5e5/OwyE59D4tAiGqBs1hCGdXJ7/Jgk+w9H92Lo30m/KDFD8udSz1qTW60IYxhn8EdCUzS
DpxglOpQ5OlfNL/w+dWWhcEl+J7MmoF/Iy5ONbthqrBrRBz8MKg9627Ok5FHviuB7XSeDFMvvstu
tvKEy7fV57CLe0My254nLcIKf7gufXg24OGh7raYlysJwaevWzzAJc2KwByokqBofHNqqaHALi1U
na/3z0qx8/PXLB7edTvVyFYRpkZ5P9kxX/nB/NopjqY3oWJk7ZIbeN5mtHS2AGobC2YJFzFU0Yto
/sB22hVj6qT1lmrJxhAuwSKM5UVk64ig1Gh8Gbdj/D0yN7qTKwevquOlTcB1s2BesOTjRl0I4xWT
xLiryjzISjOleWrkjq5PVmDA6to1Jj2jY23s5cY+QUhloO2APFrLxlsjru7NOjyxSktoUQxPMIyr
XKWKwSnmbQJn5XZf8HgWWt8qka7lBKDNmQAhoD56oSJTDnXMstGI8M6MduYOGaDD7YNwII3g54EU
br2iL6EccFBDTYIY0OEF1XGx0BoUB2Jb1md5fIGDunXCPTnqB+uK75SNWJeXLkS2bRnoCkhG2xfW
BnmpGdwyxyTopL6joMu6VaZQnMYUaefu6w20soo/xZr/fpZNhzaLxx5CMwAxQzdJe+zzl68DrEB+
sMDAqQRkRIbp6/Jm7wptEFODRJE7JgUGBuIZ2n70oQgdbB1tH3X45SEOqVBltk6bGZyLs02QrIWB
qWH7Vt3lTmdaT3Kk3PaWDqswy6CAbKNSpuQSNeIwciIjdL/+2JXRxLfONvGWDtuJZVI8DSJD4R6b
qdfD7wUbRoCZxl//txiLa0PpdLmDaBD0FDTJSVGp1zcJLJdJCabMAl0ewH0wFZYs2HTUGcMtMZO+
/4iFqW9/qYp/ha7/ge7JvIsWE4hnKmQUIFQGP89l4c/KIdg9yipOo46gTpvpENZXJKilV9bkxCjD
jGVoXGlt+oDH6Hs7jzB+65GIEVBHQ/4hNS18yzSrvopSHXWLuvD60TyRqo+p2hdHQbpTyThA24nb
EXIkTD+oZf0TXI3riVW3UltsbOaVFiC0tFH+BSIbNStIRXzeYSxN8kKTQ8s3Y4DARq9FWQUY2NiV
H2aAJpv1Y7buppXyN4JiqSG9IETBTvgcdIpKaBGXEFm0m0Pnqk42iyl5qrGfHEbTq+2ZW7mrDFnX
8YEg7wOXtPhKofdhCeVwvP85SgxJ/pSFfQAduv+afwYjS3l+cQLMCxX25WnS6HYJKEFc/UcYp3ST
AzgzAGvjNNmg6qx+EpYh7CSwnYGs+zyGrV1C+GCIoZsqSwEvTZT2LOUBBnZbZf0VqCY+6izSIlfq
azk0C1gy4W5BJmg6ke3OjzoBFFmlOaUNthiel1Ak38JHrH4iRKUhTmDCDHAJ5SNtY5jgaoU+NE0d
As0Uhrr3Ri6/HsOGDsHsQHKh4gv3hnYaUdwLiFXf5ZmoZs61N5X62399LsKjVrWBmbGh0rrEzZT2
1E88a4vAbiJHIT8qrfS+jrB2lSGEQRADSw9U4M8rAjI5KZwwChuCxH+UdP8QgGeXta0dvHIEIxSw
MngeYm6WYAV5IpOwmBpiA7+MMmA5D5UGkAI4JrH68PVnrYU6L5Auti5ragGTZtQNtRRP+5C0vk2G
xybK7xJdfk+MaiPeShcLtUKIk8KMBiW0C80chUGpsUB55aMiCwjGPqHEN5zsLb4x79XXxhNewWgX
WPcJ0p/b9G6rqrF6Jp/9gmWTAqw8URglfoEaGAflej6N58JstYdMPEqz292JtU1wHnAxxoLYuTE1
EAOMB+kBR6RK8zL7FRZytPEgmo+K5QV6HmjxgM9i3ttw+UmCXqgOuh9UC+OdyA4iHCjB3uvjdiPn
2fo08nlTWPA0htIDIpqaQLpDEOZbFCb/xyhz5nWWp9p207SSiRlLSPVdGXPY7tie0W+JxG99zPz3
szCyNlVohONjbGM3dzm7kE5xvzFHa/n9+RwtMrjMmECuZ/iWTr2d0L0pwAZXwCjr6g2AxerOhooA
XJEhWg1hxc9fA8v3vi16wNFY08LBu7FlmuTJIR7lu9zufpnqFi50Ne9QziIubjIiVwZIaIj4B/Cu
0EpQQKwgsYMKeU05/e+xGjhLzgIunmVT1EbmKCOgFsxsT8CI95q/rYy9uq1mVjUcrU3twsgLOK6w
TqQSz6RsJ6Looe0rikYEzXXLsWLLkXp5o8a7uhLPIi4WyTQN8kgYHv+WmK6nuqFpXjkG6TZu5xUs
/TyAf79ssUamIocJ5Fz30gJeO2h8t/fms3SCZhiQ0aWfPhivP2E5v7dehvs6pnZKhyPq39XNVsFo
dVec/ZDF0lHaQkwM5MugTg+JdIoT3OJt42CxbozsyiPt0xcvlkwl2YWq5RjZIbV9FQBq3m++oDbW
yxJSi/ZzBju1ucjW6vs2Mxwt57CvE7pM0aEewJVXmqOmRn0QT/JN0pgvahg96R0EYSFEwwukYn02
elHXg1c6BFW/Kd093zgXF8Xf4V5qvQPQ3FXlWGDe72b9wwwIo8mRgvKwffmt1ZhmriM00RQUNPCm
/HwOZUrME7OHcwgBCndyQcq+qmF/0wPUFuJRtJtv/MixXkDdQMlTIbTfbVHk1lbXrGEJ7Wtdt5Ql
7R6yJUTKJZEEmUV2SUt1sICoYaRXMqk33g1rp+55qMXOFSws0B/lqHwmL706OHL5k9gPXXgdGvnu
69Rt7ZBQFby2UCWCZfoS2mHHmt4rA2oBHC6JMfiqTf2zttWNDbN6qqtI3UE6QQxAcj7PX6rIXTHm
eMJWXu9prU/cOlD3nVcVfuR8dOC2Il42uAB9PIu4GMN6SkboBJaSP/jdvjj8Ichq/j/gx64OoQ0l
akiYwRfm49vPbnwTMu0kzvPQb/MPOy9o7eTAyiaObAUhPU1HcF7+1eYjimqh7orO7YWKCh/qQi6q
CHowUAocT9MOpVSqOBzoxq2HxAr8B0SNs1jq58kzRJlrIi7nR8sfVUJQTj50i+CisqmRtHa2EmCo
dBRxbHzfYqWUWggAVWwWQVFoDtTMqnSzSzf/3uXBdR5isTR6aGtKU1zZvrSzgplwljk9KgARGmRo
BW8txK1oi6ML7rExcC7Q7zNygLX6OwH2ycGcebyuNbmlswUkXJ8ulBuUWR4Emc0inZ5aVJ/tWSt0
DMq92EPH0xWHP4ox0ib5anW64E46uyUT3DmLrysLNPCrxgh9VsK0qnNa8m/ydkAfCbhWeJpfAAZt
MeZTnwrTh9Dvk2wkBczloyeeGt7XJ+HqGXUWaAnRTnopU9p6gKq8EVau2ZcQWEHzro6uWdb6iax6
Q5s/SbH2XFUh/NCgahGrvjZu4TKsteMfQCMU3qAEClnYRXrRNvBHgvgJrn5miR82I6MfFp1vo1O1
GwTbm+3gtYRBtFNSC1cxa3BiJENzpDyH4kbJAOhgKaxsckCTNEnu9rwZBhplE/mOtihzp6mdeWEd
jiumQramjFSqJolxZxU68TTVZq9WjT9oTTpRu5BfBBwmZTVyC5G3Tj+EN+qk9l7X6S0VkTHbi++K
vrpuxXhfZnJL0yQ6SQnDEzUp4WCk9CjGovGsjcDZ1D8FSZ/7PgbUDNreEsTJwAATan4zVRx6EPLj
7FiumtX9WMiPFXKeslLuo8xCXsmVq0myAK40jnYPqbBRH+GWwRs/baGkUZv3SlZ4tTqeeC+uJA4P
h5rDtU4njWMK7ZiG/LnP+audssMQ6tj1deVWVXY19N1j0fLeH7T4FbhKIF7K5PHr5bW2Uc4mdbm6
UjEKlPtxDDTdY977CqRqvw6wmoefR1hUCDoD+L5xQARddbSA+APUSPbkYZaIABIfCr6Jo98pTvMh
axxmvkE1/6N2vKWZsJYpWaCdAeI0m04v69WWVHA7L1rb59B0ioxbnU8w0/CJ/evrL17bJ/asmgxM
nmbAIfnzvQRmlp0PwBL7DVTnFPUmMU+RuJKjt1HfRNavXfLwbkIQC/fthQ+i2eR53jcM6gHoDqAc
DuzOTod42bCbTgTC6hDgP+CJ6iQvmdvvlJvQQWaDa7/6F/na+e9YvHGarCITZ2MZNFZHJWDzYNQW
tcHXA7tapjyPshjZmihRa8YY2f9ep3A9FnBBgPyhhn1REh1gaZFH9r+LtXYXz4Ip/xtrMXqo/CS4
yhCr9UbPhlUDF8H8agkp+K5BN2xM1upVfB5vMY56UlUjCPWowX6Ue6cdELE7E1nhPyn4ri7Rvx+3
ZPVFI5tiC8+UwCS/JBBdx/JVZObGKbOCkYZujz43RwnK5BdlZVMyKz2yEht5NfFrENLeOrAj5u4Q
hKXaWZkLqLbrccc385r17/sbeZG2SdHUhUVSg8YLlXaA9x/SkhaQDIFh3lPnxF76bVugbivmIr2Z
zDRLIxktgSH8ria/jPJGhQ/W17tt7WY4H9HFohxY3KRlA+CnxO6m6FtGso1q4Wpmcx5hsQxrXR3H
tsLhNdfUEpxaxq1yr7nhwwjVRb4L7Y2A8/+3TLCBCEFZaJZXvUBWQOU0bawJrYeo8evyUKS3Oq5v
WX9ui5tMjyjsyzbGcH2nnYWcB/nsETYMVa0KrpaBfqPgdTnt5P38Hmpo4W8rDqydWaaqm8jOFKCv
AJ79HM2KAJ0VtRJCBwU+M/KHPj58VFHj2m3Tqlau00/B5kPt7NPwG1o+ATnq97pErfIVWHWqsBR9
tmmjlLeGfvgUavF0AATe5iGzpP/oz0fQp50h39temWvz9SnSYr7CZhJGlyFZ6Q/GYVRuSkAla1dF
Bnb3T6Dta1vgU7x5o58NYp7HVTRkNV5hx8GVaDIiIwrd6Ho++2UI6XhbHaKVk+NTwMVpZRZ1Sybd
lPws2fGiAMd6l6dbbtRbQRbHU4W3ZdGOsFuchjgHjiEpXOg9lLQbm60y7+YILo4pkXRmrMSYsT93
GSCmzp+aQ0PLw/+HFbI4tNqYpxHJ5RQI5fbEj7PQPph+2NHtw/YzdmvlL7F4hTlo6AOgxjHrC8Ar
6z+ukurV1rpYQYar8KZSFNydeN5doJkMe1IAzsI4ziLek6s8drULVCyydCgBAjHsaFRtdhw0XRgD
ba/L9Z33N/4SozySHIzyEnt8qN0RUe2r2d3j37tAA2EHFBqMcGRNVy8ATW3awgi60YtAIczTpJQS
+zSZW02clacAAGIKSouACED0YnFwNT1SfiENSIsnucG7ONO90Ub2XeNNidqcSoVQNoq0q8fyTOJA
P99A6XSxPqdUtvouicqAWSotppICReMb+ndt/PF1frBymwINBlaMgUa+DoLM56Mrk1M2yFZX4hGt
eTLP33JreNYLHjAVElSZdK9m4sSUyvs67PqGP4u7uHcSo1eUSSah30Qfdc0CjKNAQn0AKGrNh9Pj
tqXaSir06VMX00iSKUyHGbMQDcNVXyrfGiPfwP+sTtvZVy0uHvRtusjqeRnUomew8G4np+xHODyK
+CdYO/cbgzgP0iIVgp4WxC5BB4WzyxKFwY2ibQ3oyQbzS2qEo4ugc+20oezwD+hiZG0Az8Mtbp2m
Elk97xK/Euweuq+N21ad7oYauqgslHp36hq4qCZwHjWUvKVaKV+HenRbSsZ1M7Ej2kbBJMizZZQK
FWr4Pc5U9JDYgxqRPUn4qwREfx/lwDpI/YgCCrvRRGHjJVobDkNRwGms+lfL8lPB9UNVTQVNq/49
h0CwHY/3cl58HzsN3IiBXQs9OqiZ/S0k0q8ejqYWV55CizxD0/4Ab71DqvBrSJ7/KqLwQLipoYIl
sOCn/NCyXqVDle+rHM3UpN4lsfVSmOiipkrb0kmNNB+2M41bDeYpjKogj6DREYEyaaSHKQn9Ssuu
G5a9impCd5kPO9sqMrcbyhP8NL53icx2zEYHTWWKr/LhRcj1MR6HR6UjL1IkVY6UmO92aXdO0ZQP
Eh9uciTwVDNHA+bf/TfGzTsrJTI1uXiTuuo9G5JrYXAvN4fwm1QXeLt3+Xcz6iFIYBiZz7Jc9Upi
H6cBKDFIMaLPHVvvdkYeRw2s7LjdaZJ5W5WQJa/LnopSMArt/cA0agxWA0UOoewsCyWs1HrMrfE4
FPZ3WaAhqzOyj8fwm8m7HRTe7yIDZTU0DmDvlzomKye36ljpNpnJKFiYxCV2Nvh2Ku+/3gqXjnRE
RVFTRaMJihSwg1ucY4ZVSI2URBkkMLKTDPG8GTRzE96Vt30wGzXWrgRvduKAVnrKdzPLfqswtXb3
ffoJiyOtG6QhDnPN8DMCQmug+xDzSR3DHaOSqv64307eL121Fl+9ONL0MmFK0+KhHA0m36OLjrKl
ov8caps7djFVblbqzMt1+L7Dffi57lqDcq0RvtqGDarP3d6U2PeMC8sZtEHy4o6NbmsJg06S4lst
+UWqzpFYeGoneadynQIt9y0dU/B4SRlA0D+jhDVBHFp7myWoY0/3acV/a0mZQk1eCqQqes959Yqy
yFGvIOHcQ7v566kHVG95DGLqz40vFsljTpJYpLO5AIIoqFTSIgaYlch3wlau5ZL96HIgFnm518r8
iB1HowE2tanqdu1dGCtASWhBG2cl5aLLKO9kigIVJd1wr+nv05j5CpjZsXlTp5MzyIUbtkrQF98r
5SYlNa2anyb/pXbdTi5Nb2SGn7QSuJaoe3cd8oWw/V6XKk0hEQAHJjeu4c2ovwzKPe+q+9JWa9hi
8f2oPzQxiF1ECtriJGuSm0fqldE9qgXHb5Jz3TfLdA/hFR/Q2fm02tX4oUN+0/Qm7cV4qPjPhvyI
peTQACYBRqczRvZukouD1lrovDZehFNE6QCywglLzPw3CDJOXMhHhZ/SJtobubaL86My1W5s9A3t
TeHEU0cjEy/qsMthB8q9hsClyRjdvMtecchdV0J9lmPZCSeL0y4vaKzoXm2W3jhIgsJ6aT+CEN6P
XYzEqXIEqXZcT2d/cTqO+G/JXVVFXt8VbjnAFrw3dtyQnrWk8kKgm5x2fIfYn6/V6ObOs4tjjgpO
FDo1J4XbjsHA4pBsl4fTvRYN6An0QW6iN9U1AcOnJugipAxMdNb/zGOVAjXpyCGqqI0VVMbwClMv
B+VBSEgxz+5QZqon3+qfALJ0R9Byai5AlAcNnd+hzo9685i5oWReZcN0HBp0FMR0kofSg3GbqMm3
CuBHEDRu0XfxcfE5pdY43ICyUvzbBIW7U0YaaeqjmsduyEKXRO/wIqWdpnp4hvuzO3lngrUPKjsk
DBy1ZW7XwOkV7t0xecvIi6hyB/3FgHFw7KcThK0noh1DW7uWzALYOYMOc/OFP6eDRlMYr6UWlLbb
yctrtOki3dFTfqWZBWa9hvOgTHPyQ1I034reBklziupbrv/kXPdztXcLjfumcmNatqvHxj7pkisr
Va/DPMO1YqXXKc4Zfpsz66esdf7IXhS7hnsg2Y2Scl9G1ZXZRj8TSX2tbN55wwSCThQ/i8n0RzLs
GKr3OkMeMDHd71TIBMZ3ocn8cjzq0ByIAaHuDeVKzxKadDMg3qQjeg5GmD5BYtcZ49uktHdD00dw
lsMmM++Tqv4BY9JT14EeR+K9DgGmXmbXRmccGxm+wHZ1MntIG7YW7iP7NeOwmLUn3mHQYe8U8R3w
Jgc77QM15g4piAuO0Z08JVetApyPrYJtG95CofUmFBwO6QQL76loQbIup2sJbG9QfvYps2gp7kn8
Dt6Xo2QvRR1B3KBzJll4zZg9a8ZTakVofxlp6WR68QyFb6cV8r0pA0ot/Zqq0VMBRQNKxRm47VrI
KzrgTMuC39RqQlnLoF2QHzRhuTZQXXYUvQ8GtFSGt1h77YEPdMaewxgMpUuSHLrmtZVDaij9vlBj
wCxzJ+IEmULuxC2GKnKEpTom9CCSSX0qodUW9m+sjsCqaqgKdROorFJD/OgMCHELONBMapAnpzCD
IAgox0QjdwOpHVbj7VX3piPZJq3V1jPizJGhVdErd83422bQTigj32yab1Unv2FnH6xCeG1mHaSu
ebdgwlAhczAn6ecw5NdYuvvMqGic4tjIYetstlV5aAq1+qF1dk7TQeEekXjrjkb5RHJYnzXS6KYc
0CWRRLPYBGOHSJl+6VCAoLwZOR0MC7svZC3NK2vAD9N+xQN8N7jWc1dPcPBno7bnHXfrmu1yOINA
KuS7oWPYo/4qrZGqSpp9HSbIxAg56GpoHxQJxyXOBquV99C5gGpb/9ypBTaMAhUOVh8VK8OKth7B
MTpKVvgC3jZoPm1+yvrfDYZIT1Sn6VMa6eiFYqmHSLz4qGOWb9pa8kzxpuTMTdldiCt5hI6OWV4X
WIlKNVJFYbQZCUTbCpqwu9oS11Hy1OvCT5CxJeGxzBs3i2Fv0VVugRLp3Dw1pYq2doEldCem+A2w
TCeF556lixPhjasl5GXsLaSDhtf09QkvJic1rUMhFLih4bxomFsVE1XqwYdNCC3VzEE31Z+Y4tmZ
7YliuhsJiMFS8TTWKeQhzWymhQGE0z9VebIvzRAfLNyyKJEsCJc1wiUsQjPP/qXXCdRDoJNgAXCF
Q3UktV/D11vVqxcrfpP576GUToqOBFlnB+DXnCkUu1nIQ9YnXBd4LMMrm7PUNSFeSsLYVZvMa/+H
tSvbrRtXtl8kQCMlvWras+14ip0XIYOjeZ719XfRSWeraWXT7XOBBk43DuDapMiqYlWttbpx0wAJ
LJVgVUm3eh1AO+IkVPfGGFsZ1MaiXL9R+uyartWcBrvQUOmvGivrMQyna3dCIrh5mT9X+HRp7tvS
BE/QfgYuzVKUdtenEh56oBMuJDx4bqivEwf5qz6iLGD4tineqqRxkfBbVQhhBuMT0uCbEa8C36h3
dYIs0X/q8D89GFB8aMw3We0CU2RrCViS+nZbIgKHRf9JAHJIRkQum9TWu3uz+D5E0RY1ESvR7hJ4
AA36ieVEH+6g8PD1bR+WNuYntmIqbZrxhcjJQ9+DzDJGeyjPfhAQnYQgjREIdh+Umn2n2Zj3xmsO
PCDFcBVIodu3L6nS20oOpuLwZx8PWwAMduOk3ja1gdV/Cw1MtpjZUUX33QgGSzQ0t6HM9dHs+OBr
Ccwb2UdXwD+CHNVOwWOIiuK2joMTCnAIwpWXhegy9jZu/BGkGl6IXRD84JgayJTU72E8WhC8QdqQ
2GYACTw1gP584bahaZdq5RbFQ5nWiCGKFSpPRdHbQd47YbwV5dzV8lix0P3YJMJDGUkbfZA2Uynv
Mrj0NPjuN5/rRISjiywdAodidt+NsecPyNrTzVTJtmHepAPwgNlwVYql00nhtpgFS22rXZxhQCIe
gEkw20Mg/swlsqsgQy+Y4rasQaZYkodMKuw2HfFQLt0xnV2lrtwaPyGuqNJTd99AjDcqITMoBf51
p8xOmObbIdYPYVDkttoCD5WLjiDpjob/bpFtjFHjlFkMfH0pOyN5xnCCDSrsYxDAjfezVxY+hF5m
VxIht6pB7jJxtXlAH00DP3KK7AiDERgxAXeaGXhV3VqZNG/0+EmIrmrD3OkR2SgD9DgJMPMFcfGm
w3i+ttern7KUfpWq4obSasHTXoV+59UC1tpJx1S5VzJMizYtgmbvgosQB1+1tdm3xzh4auXGSuYH
M4Wcc1feRam+N/p4r4VIYslP1W9OBNpuADvYrZBdKYbwrBj1ddfc90XjZiRwpQhKHqD3HLrPPb5X
Kc2Wnn0VEOiQAOihbpeQg9OFzKmmwM7SwRVGH05FK6w+BhnvLGyHYnisuse8hmwrKMF6+L+gLw6Q
cXFqmdhiX7kN+KekAj4ZuYGPIeJBTm2j7xHBx31S34Kw0mp9RLG4/JblxUY38dvE1o79wDIwQyYD
6yj3MSLQF39GXl1lCFtQsiBgdY0jG8QrxxrxIfWfSDJ7FTRVB2SRXarldijcC6DiiPFikdXyXunU
B8wePHfV9IT5GTdrP+tdBcgVlOyUb2ROtwJ1brp/pYR3Xf1lRPkxKxBp6nJnTrKTd/61HoMUZDQ2
ZYBRVTxxxJ+ylh5JbpyKpr8xJcyydoI7kmhXxMUt8up9nagbo9DudLE+lUYHKujSlpMfLU34Y8MZ
5vR2qHxc9cFSq9ouytIhwvCoRwLSTmRCBB5eTvXnoJvtRnuaadKjDKckVLxEvp/mDqcfjKYYES9K
CCyJ2B5h3EzksZPFK1m+ySP1WElPPi5gkebWiFBgDVJwbNJpi0nr20adXORwiGrNCbA3S+/7R7i/
k59+bSIVtSHBHlsDgflb0vZWXM84oflXoe1sP2m2hW5e4RG6MeOfmvoTszh4GSn7sWy/1IB6hV3l
BrHiFBHo1Nrvet25U1vbI8Iy/bHqNB8ys38ZuwxpZizfRiNgK5pQbKW4fjIQ9PRk2ETS50FI3F6o
YyuelH3Tiq4/mNsw4xDSvmnK0LfuQnKOefHnRqcmBhW4gyxWassj2ZbhDCpVRbMuP6vfgpBgCXzI
KKxTBB5gr/+uDOvVWDaz4uugpxdtJKWu+TnYU5ILw8IJjF0g5jhFnLW1LS0yBRRNK5MxSE3d63Lf
Ss29mSG5T79eXtebEi2zLGYDw0lTskHCIF4tFs6comltoicTPY0Sj47p7Vw5Y4qpBkdxosxBAMHt
QhVeCii7ZLiwejyXbqINNxXKCG6tSz/DNnpNdW2txXCdMk9XRasckgqsozkmf9oEObCv7AJZuR2F
0dP7cicb0C81Kl6Hlrc39AMt+pjRBF1U1NjwQtPt+im5QjH+CsW+w2hCRLFz0Fgpb0UrdCXOoX5T
WGY2iiks5xk447sW49TZJHqGuSlHk1MkettvYEwwzUwN9WiMNuE050dK8a1ss4fgQQePiQxGyuGb
wlPWXt1KdKVoM0AELwPTwBkGNclnuTa9hBzk5KUMoY92oxMeum19XWc7LJJDCMUg64UJta9DB+YH
gi4KYIPXlIg3w8Axb05GfjP5TvdxYY/xCtJgCCIqvxhfHRy6kdpBh4jGIUbmBD7czpFs+Qg6ENpa
LB/wL/yiJ63m/avpwfwCxkuEcjpmSYU62AiqoTFyayRvGMu0xmlLRi8Xtpf9xerZXCyY8RdSUOAa
q9hgNRlOU1ne5XrIafa98i68XRK0OPGqVzGZyxxOvLXLWvFBaBAJACykemQLcYHCBR5BxKw/z914
VaBLgGRWfeg7yRMacVtNyc4Q8RoV06I79bL+Cf0tVG7AhmXPYz/ZeDZp9iD2/U4UK8orEX2rSeia
MdItFJE4a1j7KssaLHPeAcpIG7OlcanLrXoo9wV0ZIckxRvD3EYBaE/A7nj5y6ye/YXNNzNpRaPg
YQr51fBIpyb1/nXsQjlR/nKMXfD50tfOAhUFlEDTCOgz+5063ezylMCghPS/aaAS2dxdXtNaCFxa
YErZaCuZBchBIE8uESSl06nT8GqXe7zoLxtaDe9LS8wHE/CGqOYSXCQ16CWTfbuTRztFo6S3BCjz
2oZ4Q8feis+XzXLWx36yQlXDAGUwsK1ITySK7URxm5xH4vy2E4Ovs1gby0+e0QAPSXfcWUwqmxig
zSrVajAABL4l8KShkcrbTeoF2Bu8tMg4pbTvKvTH6Mm4Ayzih/Q6Bk3AOQRS8Nrm++E3IwnMChmv
lDdaDuAscAulFm+FRN72xYuS6paOsuo49Zzl8b4avReLvGBCTlLNNVZnJHdZgUoGtLj0gHP01yIm
EHgqwMCiLIHQ4t9GUtnAU77LBE8TIpcAUyCMsa3Wn8vgx+UzuG4IszGgPQGPDMuj7EtSWsilaHjK
kNgqnpRVs22h9ydzIoe0um10COe3IWbbiGKAIEYB1MMHQZWdpHsFDGqUs15W3BGjYXiztidMSNqX
17cao1+Hf37bZXYSfSJS6T7yzhCDrE4HaaQv6U50KfFYv0Vtd7RHVxudCHPKAMiV+9DlobpWtxiw
53/04ZmAJhQ9MZNCxaRAth2lPZCktq+hXNg+X14qdVLstYNey5/AybjLIBSEfgZhgzdk8SaTNVcd
9mhC2ZXwSAIw0WOUPZK5cWdtdbTjSGFJ4CBiTyo0pTM114DJIyqo8epnzFiNmFfGhJXmQCzAaUBS
NjnoGXD3dS0ALS3TX7a4iIo4m2FjYORbVrVrwcRkiVwmnOuxdmqXNphv5+u13nVSAo4BFeJ3oQ+e
7PQm4jIm8JbCfLq2AP1VQW+hGMt2Vn3qU9G5fDjeku+9Zorn78SEuD4jZl7quAdodaN46s5bJUTP
bn7SC2f8ZJ5Gd9ihq42OhWRP8X3r307l5vJv4KySBeaMU0HAJoJVpuHwICTNoVV6jgnO93odJ16c
iVbs6gyFXbwyUXiNK1Bjt5NdQlnl8kpWE4bFuXgNugs7edskBcgHDAwxUsnQBs3Rk2BjKj99pagu
95jYmp44Rulz4u0F//MJX1PAhVFB9IfcF2eklUH5ADoaK0unYzMbUB8D72lmbmVTOJZjd49mMjjR
c848F+/z0f9/YT4QDWT7Fczro3BM8mjnq4F3eYnrLuy8QsZZB8WIOcIIJ0Td9DvpUG8ncFGIB+50
Cu+YMK5DA+BNUrIgA8/d4Gq1E80W0I5UKgaNRrcRrhEJ7NzmBaPVXAwIKsxmAtkBbgrmwTj081yV
BMfzH8Ao1Ut5L2D0LYCEXvmFNSYPkwZZIC1wmK+Zn/zSPaBAGTwoV+ipgCUVoW+wZvSPdryAt7q7
C7tMPta3ZDRy0FfSgWxdrp0KZfR64Dk0+lfe3IaFFeY4Thg/7TMdezlfqxvxK8j6IVcv31FhDePA
jzbcb8eczbn2uzYB9sMbPlH1yBxai+lncEB4uct/168+55bfjjmhwihIY0NXB4hhA3YP4ytFutPG
lid78yl0P3YnVJ2Ab4PCjlgsLMZ5lVpqATfqph1l8hVQ8cUjqMAjKKl2o13tADrmk9HRCPr2M/4x
ywaFXi79XMpkJKANprAnNXpRG/QYsu5H4IfHMOcJr7/+wUsGmTs4lz7whVmMu9/oj+lUPyp9e0IP
wCmgABfJNcb3jM/BXF7Xc/N42b2tX4zzWtkL2Y85GsH4qN1830QHk9zVIqf08JdjerbBXL7ZnI2g
qOFCp73kNVfVSbltvk/g5Ba3wg+eKtRqSDifmdcwuQgJQlvOZtQiDCaGCHmZk9Y8XN4xngHm0o29
34wZkKJeQWpPBKbJlDgPhL94yfOGMTet7VWEHap90O3VvRa55Xd5nxyifW/1VP1txqNVibb8g8/9
UkxuSQwBD9QKJ79CsW4TbXvZpRziurSfnO6aX7B5i6V6jQfnlTJZphAlSowEE1km8BBlBhq3eZsf
sl2VoezbbS9/ub94sLM1JuGsIXcgZxk+3VsUC9m+gzuDfqcL9/r1Ibg4i1Mdx2odgPgEHM+KZ7yk
Tyn0NNB3V7aG02OA7El0AOFNPJ7n5JxRmXEoSmRMmt9gWwvhRp8xPA1xU85eUsdwaW2M46gHHVNn
oHTGGZ29AIdTd7Pjr7zhI8Ty9JxoFDRDVEVFHRa/ZrGTSiRnuTjhVn/sy63u38IccyyTMtYEqYa5
CUN6YnEqufzTq6nCwgJzFHVlpNSG+EJ9oAxWEgsHYvYngIOum7Y8yG14bGfQr+qZW/tSj+fPjLE8
/6ZDF//yh1wNAOcfYtCGwmJna0x0iEj/UNGcf8g1dIW8rn25bGL9abKwwRzHQRhMcYBWl5dWu8Gm
aCeMUkLN3IvsuLgxN/Ppg1dgYZM5n2IkqFI3w2YvfR/FBpL0oXd5WbydY8JaJBC9HGUcEkKe8gRQ
iLuIcN436/5xsQp6UBdfJxQwONumsPERrOm6+19YY0JbE5G4GSrgJPFu2w/gFQKp4J7iVQjqsh9K
yRfGmCAna1FnGiWM6Sq0pdCyzvxTGBDO8eaePcZz6ESpCZmQfGiSJfog4dEP43ZSrERyoG0/2tmP
9IvpfEDZ/d8ey2BcCLRxOzUDnTfYBvwNcFQ47qjepxMQflRVB4mlaOWbnIcwXH2uLnaV8StBG2pj
mqECFU4FCl29ZaQ37fRNM64j81BqT5lZ8dK71XT5bJLFFGIkyA/MCNkKjeGC5T9CANKVbTG7wevV
Gz9hbs4KwebPp1XkuGmT8St+R6YEAzmo6kP5M85eZoVzxXlLY5xIAcpwMDioujemkm9PJJTssakz
r5gxKgMNcYwIx6Z12a3wbiELZxzEYQxow9NLoUghRz8pUma4weQW6Go+TajXchbJ20XGx/h+2mEU
F/byAZN8OobKO4ezJPoh3iQLiyPCOBZjCkHa7uOV8TbNU7e8K7Ce5i2sMZ4FkLEiQ3qCqhAmM5Bw
GS/SlurwKDq67hiM4RdR6GW+tD7GyTS6LINGD4keLaJA6PUOUlpUWKIFeOX1jWwaV5Rx511gc+56
GVeTR0EaJyZKRwZUo6zuU3xX2MGGXHcYtdrGLiiQeU6VnvtL62W8DJBDfqGEOn2g/CKFCx1y/BUo
3lHmuHwLQeuHX7MIgiYZpNAg6Dy1GGkAeaAtpae+2Jpu64aB1QGPmjmyaPmgUd0p3G7C6kSFBvVV
0HYjAX3d/YX1rDJCZaRFCAEEeNFhPhhHZQ9BJy753V8u/tkScxGDTIwUDSNvXnyEROlIdaK9CupR
Qu4WqI3xNIvW85ezOeZSZn5tApaFjxjlN0l2JVUYXbrlXPz1g3K2wVzFcWxEE8jlDx6UdTdztsZc
Qw3DIG0ZgCzjrZvhvybX7/zZGHPrxhZTkKWUZptCLH6ks/oo9gK4JHQThTCtPbU52SldqN7/jzvK
XD0lEwH+yZGvf4SPkXck2RdsLulTXqSwhh6abiGonyhYs6OnMn1PAWL1C0LlQgUvm4G3HrM6NOnD
ua5eaX5EmzYxxs+aK6KemW9ijnTRemZIMNCIrjbIp1j2wrZNjNhUA98T9yhoWmL3qpatRpilGxzw
CGzDvZRzKLWhWrDmOhdWmWMDLkU5FgQ8/Ewh3jZp/STNEsRE+iC2TBIoJwCxrFZLvMYElkvOXBXa
UFmU7gLzXgZIwZie537y2llwkq7bxk1l11Nny5lu+6NpJaNmi+ZL1p6Qezrg1auy69iMbAhsuFJB
7F4HBq3PTm32rGqprYSxM/tPon+MZ7IvKtMW1d4OWxVAFlSuSRjYQ//il7VnANukB8AzYZQf/NZA
PJrbdoB8iuhvfFXYBOXX3gduVYuulO5eDRqnkNG+qMpHY0ysmozWELQ3mh+d1ATD/NWPoLwf09KS
MbKsUHWK+NiZAMabvp2SxEkKvLuVYjMYEEX0J0fW8lOsp9/9orYBYN8MurRNgAwIACKdpZ1UPObJ
bZrdzQRsc5Ww6cfKzSEXlmSYhgXYDkPBTjC/qHNv95huz3LDqrRvTRK68/ysK6Bpl6/nvt1JFWa5
IyDeoPMLGBlAuvXJ1FBlNmIMPnTfzPgLqR8GYMOECEDLfrbmrN4mcuJ1g4KKYG41XWOPQAJVZgCk
mWTlqeH5wWgnTX6g4LV4aG3SfdOTepdOzUaTYmDaHqV+dMdA3QqC4EZq7aYQ/8ZAG8CMhS2Wkh1C
YnhE7yI1I+jw5vZQRmjtfRUBAYgpGBxEXH10bRSDnRD5IWsDK6TYMQBJgaybY/3TWF+3Kgaz6+5T
gPAStnYF1EGudwcSNnYav6jASNLdE9M7kgGcBkh8lIm7nFA1SskKxsqO6swqtMhKE/Pz0MpUKcMi
w9Q9En+snHYKfIAS85NcF/cjEb8QsX8OCbj/skoAU56gQhlRn78ogdF60ij9mACR7GThJlELdNR8
YMC7+TZJzWeQ2x6wlVu9gqQJJrlCAXPGANLMaXnQcv2YBZgKThqrBAA19J96rcDwX3JVlIMH9IVd
S5MnZOlWjo1doAfuJKLtb0x2G1xH+CtqAvA5Kim9AdBfVEPeecJAeXkiZL4ftW+Q7DTsFlTituTz
nrzrmdri8jPurTUDDbKnyBOj9KXF2HZySD2gutMXWtSt9/yKLk0Z3iRqZ4Os/65zo600JcSYa+xb
vpHYfcV5PayXKBYmmEdYEE1t01ETtDSnHSPQRmW7wH5PQXU1Y1mYotnGIhVDFia3JMFghxY1tqF4
ZfUtIoH1kQi7sMLUdYAKq6QwA7n7h5Jb+tcufSEm6dODtlALAdYAFAZNxw6zuoiwJLT0B8xab9/B
AbQeY//EPVZlbMRgh28gBv9e33yQ8DaRbAkdPN6BX82RFlvJpH+xKYRzVRSCB0m8l2FIr8ocMaRv
gJkbWm0nJO2+1cnz//gBmTSwL3PZjHQwfYS9+Gj09W6qiWPW8l2q1TdFG32Dirsrm4mXNG3tgqHj
ucpUHrHfenoBIXtJUbGbb5QRJzlVRN2fAcO4BgjefCI2gHub6FgODpAw4CJP7eQzZ+XUf7w5TAub
zH4HQyBp0YSUPiZbKjQIzHjq0hmCFpUuCRJN7hHosg3iWeim9g+O9dVkf2Gd2XcNcx5jRFNTSnej
wBNQijDgEF99AW9wgf6xS0tl8iid9Cif+3m2KSVIoxsiQIwRIoRvFcFVrvB0cda93GJtjOeuwf+e
k/71hU+93Lz959K8o2206hLOttiC2jDOTQKZqo82O1a96sIc48BLzaykPADN5eiHj2WE3tSEcX1M
8X+oarAwxLhvsNX+lrKj54P2M/+hkKOxgnc+eKtivLiWYE4/nLCqSestyd/1VWul2ffLR57epwuH
0GSctywrsamrqA2EeW9raexSaF8kjxYJeHF2NZIvNo95rQPyVvfDjHpxpAefW8G/IgWg85eXsz6R
tzDC+I+kAqdSreIBbZzGX1Kbz9le/im6Eqot8vUE4omN5AKk4Cidy7G9GpYWthnvAZhO2wDzSEn4
RFu2iR3sS9DlKm7kaTuOLd4NY5yHKsxCDOoOtG5OlAXvNyGkcno3ISTv6zHuIxHJiHYAiJcGQBdN
4Gi1Z86SLvtDlS2SNYOh1SA/wCyQbmsW6kePc+02br3D06uxwWFr1y2GLCFF/o7RoMueH0p9uCeL
xEzyZTkOPlyUWH1C/zkpmEb/t7XRFNsJmFpkFYJTFw9qCTh1+1j29xHkDhO/Pc1R76Rk4viv1WRm
YZbxKH1hTG1swqOEWW9lyQ8hLByh++qrR2kAdjuvebeRt6uMd1FHXW0SBfG02xubaOEvqfQGj0SR
c/dBNvjvXfUDw4fKLdhrsp/BV4rXkV28XkOrBdHyJoDKGBDEXt1YhddtyZeBN1Bw2V+rIuN6+lEc
EnhRSH/40mGq5X3Vgwsj9mWen+FdFMbPIAtVwLeGiyJgxGV21Ac6lQHSfDfZGw76c8lOdMBv+MG3
2OL8ME4nw2jsnNDBbUkAVLkNwKFSTzxd68teVGVH5rJCaVRITL42jMuddgxcdD4qx9zQ1yVvzGT9
PXteEjspV3WBac4lTujvTkv6PQEEWQX+/b2dlsuOFJK4/z6lPanMIozQ25k+kQ2KJHjLe2irgtzG
NizRmU+Rx8sk1ougi1Uy/qYPskKaE7qnJ3VvdvsMQ1Gqo0rOALZzh+9O1x0NoDamSkRZZzVcFDPv
Er0Dse8gg61I9IruOU6fe62zK2D5QZXFczTr4fBskHE0fpQlpoCqDuZW9eFg7Odd6hg7HBsQTVj/
wygWhRP9XiPjbXQjRYWHwOQvbKAEOCAomcXr3xH4HaNmvEUyDqYzUpIL+Iy/LTb6b4sg/LHRl+N/
xr/cjvMaGU8TS6VfShH0Xht0ydqbX+MU9EVECUD5AxWvBeu32ejZHuNg1KIHI4CEDKp1egfkGNBD
AVcCOmZAU9ugoAofJk90Mi+eNjxPwDuyTH4T5IrS+UOB11gSnCIoAk9SB73G0rg2SPU5qIIrKTG/
Xk551iPGn+USpi04N+DK62pUTuZW+pw3xC0CkIrMvcobcFiPwwZksOns2RvC99ZISkxzzBn4FJvW
MtRhsqVc3MzlYKdzcdc39d4c1H0jhOAFG/Qj6Hmf6iivOFkr3cO3n/f8Mxg3FJlVBs47tAdVsfoZ
mYCf5rZkPM1zcihAYZmM3Qkpg3N5k1dBcoZ+tspkPfUMnzPm1BnRvHJwVRvlWzqDrbnF5FGmalwe
frD8y4P7bJfxSVGgd4SAOuy1SvWrmEDLiv2GX6X6y0U922KckVGqeiJNuKiUHx6e6Bc//H94Dqwf
3bNBxhdJRg9ESYprYmrVvqiDDeg+Nyi1c04M/TOXTgzjgFRUMRvfh0OI1dCec8CPWo/kN6RyLx+S
9aB8Xg7jeNJukAzQdeEmYpRLLb74w81lA9wvxPgXU1TrtiyQaPgv54kOMF/RPOM9PAqcnWMZ4dMy
Bu1bDi5qZar2E9ilNJDm5Vni5giHnLWtp2x/dk9hUpqwA3OwouCGgZN9oSdhbgx0WHmO+i/JzNka
40VKPy4gqgZrK/1j7owf77spjPcYQqQyCeX0plNwyWHeVlFiUUCTAr4wTMAFjhZ/4+zneqA/r5Dx
HHIw5nLZYIUUXT5VHoXhBBtM4FCrwOHsh5Z3PHmfkHEgYFLMTYlKMYRHZPVY5rk6+LFsFKFI0xVD
gmNmLrU+KmAs7F4BacF26KGlaThd49KWNSbsZI87TrUa/hYGmduttV0U+D1Adh/ph6xevIUx5qI3
WgKB3QKra8R7SmrZN4MFwke7Au0d55xw1vUmf9C6Lh5mil2EpFC2jb1p3IB32AFJm1tv1Hz7P9pj
7rkCHmS9b6d/JjfQKLv9pVLzMQUNOn963kjC3PNm7qpO02EtJ3jnah5YJCkDjEmhHBSs9d9FSalB
U4YWAv5R36gwzGEmlQ0UfL100HJLkLQjWK8atzKqR5Rwbk3f+FQ0+guEg/ajIpxMjB3yvuhqWAWK
EbKXIn4EYXa466qq62sKewizL+msPejIwN0ATCdh3yp2nuPpNJbKJ73pervTjN6FskIOOhbS2XNn
fFFE7VPe9h96ky9+FvMpMi0VJggG/bpA/x+pzMIW43BrHXQ7kYn7E/ykgTL9TkcfXwOlBqILPjKD
t+WMs43DGPDmCVuOWZ7vsZ8qIBeMH1Q0Zz9ye0wTzPEY2IFmMeMY0sIvQkz7/nN7qALNHx1abtxa
X9UfY2z4T3JTB4k6WqR1/GWovyptZs2Y97i8JPqL32Rn5xWxcb8NZkHJa4pJVUHJGKWuAhZ49RAI
0KLHLF5QuXPOrfCv+teFUeYsToU46jrqCjSdpxMIqh2Im8QtbFBtyDZ97wd2pW/ekdDTk8cu1xQh
JgxlJKimmEzcUroGtD0plgsNUo8o9ygvbstt63bJg2+9J4dbfUIsLTKBK0+kMkLZ/UNChmv7urTF
HM8MpwW1BdpU1+/oG6J+zp8G299k28A13QjjTOZGPb5jW9eK4WfDOlv3Dxsz7IcI29r5/osfRleB
kN3ARW9iDCOFwfCUjul2kANM4XAJVC5/0jfiNJlsNiSkn/TPoHW0B3u+1YTItGooX/Neo2v3crlY
5vQmoIAf5ZkazO8LEdyXT3W6uXwrOadGFxkPSmYDCsD0WoKdpdz9Gnh8t7zbaoK8XBHjP+UEPNVV
inomCEvTPfjBwNMGtTxQ7juiIyUgauO9AOip//s9fMOOIqYkLDATZHhZqt105QgIDDh4ayK4MZFP
KeScQIsbcoYt116Iy2XS67NoEDVm1SkBFUcwjMY2Qd0ZFRwL3J1k/Es6pEY00+AfHkdcwBbCMK7g
UpE3iENM73lKrWX9y0Ux/oXofZ1KJSzSxPg/xnV6si99Nca/6Jhcm+OAbiBgNTsNhNyvhH7TcAdq
7QP/ncj5YG8q+yjtJ3kGe7H4WA+PYyZzot9qv2mxe2wlfx5GvfNLnENEosGGDuCX9ImyGNAB/xiZ
agvMP0Rh3tWK4V3y11fy4jyqcSJ1g4rl0VGEfw+tcR9s68eEqtvKQAMCTPnvsy+BH6mIR+CjPmBr
/bOdbTH3rKjSYJZq2JK/9DKYNNMepAkURwDC0Obb+5CWf7l5Z6PMzQv6aDBCgqmjD9fyeVvK3DxD
EWS9r2BxBMHTsJm3cvYVpPRuvcdFl75ejgjrDvO8PObqFSlQISZl2Wh7CBqgHZN7HWaYVfID6AaL
zN8vm1vPJP6YYxlDg6QP5FrBJ9QSYO+7EpTMjQstK8fXA840+moxyBTPtug+L65BpTeqJvjYx1+o
3AYXz9+hVrLJMeRBbi8vbP3SSfRxKOn0JjDW2rRK+0RrX3uTtNBFBx3fH1lXPebCGpMrBHgHdRKF
jEP6gw5EQCrLg/zEZA+O7Lyjv8Szx+QN0HZStIyGuN7cU5XRFgz0nmnX86nY1ftyw3twr54TPLfx
1jWhxsz260WSSKSIYG8wJ0+HgIxQFvvRVPeF6fOa86uMFPRt/48xxq/kYyGLWYlDSWslmn6buf4O
A9ogtgZz/W8N7dJGY4mX8fFWyfiWqK1DVQUFtlcbmSUNoFeHAFobbVuI0Fw+nqu55WKJjE+RfN9o
FQUiRzFVqAhT5GPxreDL3y6bWb8FCzuMO8kiAIcA8vj/yxrOttgorimxBpZa2CIJFM8kp9n4lJJI
2YCyJ7T4l0BejT8Lg8wV1xO5ySsJn8tE0cnUfohu4HRWt2+dYJs7s+VTvqBPVMg1cIFK8ZHmqsJ1
u9F3H9plQkDuiMgjsySSKeRrwDP1OjtDA/x8IMdfQ87vmJxZPTmotUE6yiSGwb5sK+L7idLL4SaO
rCq1JjfZJngHkWMRWW1t9S7xyk140u45a6Qn5U1OuLDLnth08LOsnEyQKusnVH7K6zSUnluj2WbA
dQwBoSI0I8QDIrvI9WeAPkB2Gvt3Q13aSldeN5nyqc1GyBMDwHEVjfIXoudclnXq9978SlMyqSCy
CDVYJv3pmk7MewO/Uhw11581uyQgQE2D+jBAzQIyISO6pkr13Ph66pFYvSF5J1lR10BkY+zgQIfB
aab0hx8akgVBngyM8MKubY0vJK4cw0hEUAYKjtSB6o6zwfS0XvrpjNeLgLYpqgzhkQ5gKccKEH5y
1DfDNZ8wdt0tLLaJcXRJDzkoAi2f31X2/zKVv3peF6aYczOTesYoEkzp+osYbarkaxdxiCvor720
c4yTC4ksKUJCTYyeBmbRXvwqdJFnGsG2Mb9wPhNnPWzGpLZ5B9EIeDkqqlxPh/L76M2OAm+XbECn
Oni9cAVF0c1lszyrjKuLJT2PqsQ3PdAt2IlRWCkATn3Ac2Sc66MzaUzey+qQwu28wmuAF3JGazk2
zYu368n8+XCwjhNfaZgCeg5/Me38V3uryfXCHA0oiww0i/UsKKcI2W7Re4If7yCneyMKiTfm4je9
SD+Fef7j8ofjXTWd9Ug69KbMAEv8SMOVd0wYH5IPRS23aQ+OitFL83vV3wuE12DgnRHGd8SyOoVB
i2BHK7pQFbeM5DF2TJRzNagbOOFeDJ45e7hadlx8N8aHNJKmzpjQQPYJsZwuUbeBlFo18KKxkHmp
7vWJapv19z7mVbA5nkVnPItCBt/IwBfoqemNlrWQszrU4j2YtiBjlm05q1zN6c+rZMmRphLD8F2B
k4L8qXM10EMjfzJdKoH9rvxJo7/+gt80GKeSRSD/KBCFNyomUeArN74jBRCN1purovoSggt3ksCa
FECh5CaRvM6bt03sNJjvBEXPnXgrnzoXEpg22giO8iztwgfxNnwpvqHm/r1+CDzzXvyi54CUbiCn
Qqf9rOlW0WwzB1FGeoIUzzbeQVYLfxkjPp85u8kJpwbjyuIW8goSzXxBZkTb5HQ2tYSdnbF9x/Td
+rczwFiJpiPm4ZmtnIawzUqaAfZeuxMBfd6mh9EW6CCsEzj9YHNWt34Jz/aY1UVGKyt5g7NCP93r
EBGwnUgCaf0RUlT/Dyukv2jhO2VFmMOY+rFfoxz/saG8/vXO62M8tanF0GvKGjrj8F9LZvRPvb0F
Z1OMgx7yVJwyGhQ6SM9NRbCZIVzL+Vy848H4ZRlizIBp08+FKZFEA09LskEHrHUnx9jK20L5mC85
L4px0lBr06aQYvOaNnJy6PNRtdEEUH2q4OtbcvDYGDlE7bxeEy0jmDkLlnnnk/HYKjTuAGrF00zA
XO8xu9K9yM3seUN2uewaTuNRrA1wXxg7krfi5/hAGzhclAFv2xn3XSRjpXc9pIQA4cYtaWwoqNuR
HV7FWyAleVGKs2b2/as3chaZlOLko5XJ9Wj/5yO/ph6LKzlqDYHKoRltDCO68xvzWCnxSYF4Huf0
ci4jW7+GcLtaTTkWRl8mw9X5ZcLvua0H3POSGC9D8nwQ0ApHBaa6h7yspRAQDWlHNc6Brk94C+N9
McbL9GNhQNi7/fgo5noNFHHgd5x4HYBdfLJGHCGl+X+sfWeP3LjS9R96BUii4lfF7p4cPGP7i+Co
nBPFX/8ejXd3NBxt0977AHuxi9vAlEgWq4oVzqGYecsAtzVJmNFl19Tt4ZRWP4EX6vmjE9i2l0zb
RhxV4N3jFdu16z9Wyn2KNOF5AcIFcYamTKoSb6+1hQo9d5pfnpDU9dSb4pqGeCaLiLT+JZp+3T/O
rkTdyNKIAQi0C6ojIFxLP/b/gXAVPbpEu8ebD4pMBTFBGI4+HwBA4Om60iYLNlCggzxogmQPdq83
0AgQcPgmmp0TL/4xOAam5wq/+aCIrJTghvFora2kkzjqVs/gsw5GUcNkQuKlbku90i9D08WEs37K
KbJIoueeYD9fKPI22jjPZLGAl7YCncrOqGFOPf92fjdFi1s3eyPBTpUMcx493j/l+GBRctR0417L
wZKKNsZPSirqRf6XB+w/+viSotwILIdClgsZ9mq1+ZKzmSzpnATjXeKW2v230KtELlxZpjqN6hmM
6CuQEAaSbrTj6ksBveud30vRaXExSylPxO5SKEoGrvgu+oSpnf/NOqmc7ahQT+nSXANFHajpfaWq
gsXqJ8EyRBZK5UyG3faKygr0pa+h5J8OgosMFN85po91VRkVAtfF8IzTL3wNlJ1+9VeLqjIiaXzr
GPoiQVRdQ9oalG+bAn4DME4QBfAdZDlbZNBB2r9yhltZvzEjIQjcyPr75lrVA4gi5tVS/N3sABq7
8HexYUWXmO8bt+pBb7MKYcB/DdyE57bevc360mIyR015wbPeFgzGG3TgCC6ZIEgknL2YEzXVAT2E
BnVQh6YlcV6IVE1BCla4h5y1MJJMA+oyYFCWu81UH5t+f6pvvbdn3m2Esx6UyrGdrJi3Cii352uz
vlKVxhmLD721OIYRnreGom3krEhdG1ldEMTack8/aGYCZjXGrvNBtYP/TRAXdJjWHKtxk4MyJArV
xHR661SAWPq8kL3jQpZCVS1ZswEcwTOStoy0cZq9gC9rQPtfG1z/KNG7c6G38vis+Vj3FWsJjIdR
ABV5vKOHrj6Zrh3WnsW8yv0voKFvBHIJmQzcpCRbEbl3Jk+EYJo7YQdgCFQAl2vggdT4NLaWzExv
264MyaRfWyB10pX6yrRB5C2XpzHT/4NLeyOPMx8DIFPsoQDAw/qKoC1i7tKVH9bczzB5YJizRQJ3
go43AjkjApyfbLZLHTRgRRH7dT40XpVU/qir39Wc3IymEvYAJelzNMiUmRAVdcf1QPw6vEsMRVP5
OXOQzTdFNGEY8VeZ4G/UrwlPDFHUs2eat7L4V7whRdqUrjPfAKEcLttT6ue/ZtqL38kbClb28jUb
RzBqjdLXEjjr/gvk+o4Ne7M0zqtOqNFK7UqQFwF3X3/s+49NevgvhuX1qF4Mz2ZBFch4K5Qy/z6q
P63oCI+LuwoMyOORNQIQ7u9IYbn93cnN9U9xDufN9nGXQK3ySAWaQoTiSgIAzDK6ZqMm/7m7fiOE
86MY/C0kkgO3QWqHj3YCWM5+Gr1CsgVlnH2T9c+Vehnv3pxTB/ws5AiBaGVFyFRL6le9NwPWyn7e
2blHZeVOoBi7HmCjGJwDNZQKoFYVsYPUAFCkNdNvaakkTqPFfhtVGHmk3qQ0GIlK1cTVDGtw0cIb
RF0psGXrBp47Rc6/Jlqk1LoE2wn2xKc0X1yj1U+zVJ2soXk4v2bBfeOf9iQ2+7bAHFOgtHd51YZJ
G5SGIViPSAjn6BqTjWNXAarJqJ/MOQDKh5tTYd5FoPv80z21MaRKNOC1RFdT4unBOujTHHSwK8tB
coiexW8AkUTyNkQuu76KJrWFT23M1FkiMM2WaimathfYX/79bivarI7z5lEz35rhOvj9nzDCtjeb
R0Ic5N4ca20ow1yK3DEGxGqhOnlcC0I70b5xBiQqWWWlK6Ck1X8bxmuZ/Tyv1KK/z4XdoFLWJJWu
iDY2Q4x6O49EYALfgxkStFCh9K4iWU50W+ZEjGyBYc30OMyO6CZSvLVaYl91462Nioni94qTB3Yv
eMG8u0cvQgG7YJlgJnzXw5VncqWBNiYJmYX2tbrEFB/QC5sP53fvndmFFAynIe2kANwBXdpvtXrI
zahT8hmwPJX9AQjsx6a3LthcAUhwPDbU/FMLtIrTDYI43wKuAh84gcBnUVuTpjA9usOU20ybvVz7
cn5NeztnYBbIBMOvpqh8GXlIR8NmGtbElPqmbGLN6Uh/0dmjoPVGJIcLX6xqkJJEwmKk5pF1z1Ez
O0WUeOcXo6z2/41/WLdssxr+hCplUJMCq6Efi9v+qXvUvmgtMKTRTVg95yCdmku3bJzhc0Wd4iR5
SXj+A975J07+ev82jjmT9YSCJi8NuzEssk9S3jqS+jFVC4GdeJ8XW7UCY6uQh4fXO6oBmmWdUZll
GYI74p56+iG/ig7lcfGGsLkShtU7y3ojjVuW2iN8n3I4EEBH/5SXmjo6AdjX1MnVVVTZlatO8r3U
spu5m1J07aUtwIh0CwbSusiV2vTrrPs0x/KXJJYN0Vbs3Mo3H7dq3mbPzXJa7DLBx7X+7K+9oy2a
uehzDqin+qiu5M0ny09Owk15Z0txBIpsgOMcrJNwDpyhW4wIDAyyYmB+dvQZMBDjyVvfcvMtcxfv
t/g71JfGB07B3wjlAjErIqmyFBBaFTkmtRdZcTNTHsJ+WQpHMZmDmfhHue8PtOgeKQhS03p5TmMS
Uqn90qrxDzNnfhmpR9LlbpQPPp1omGcDRjpv5gJtd0bjxLkUGsl0oN301R6ZowI6vK/sK7WXr0hd
3chZ8mHNJ6uAA9dU28tVTE2z2GdqDfaeMlDrzteLVfPVx1yfv036x7gcbvJyDOZ6uFzQ+y2XaYhR
Z8/SpANJfwzW6HYtcdhInYx8T/XMG7uPk6wDhLo79M3juPTg8VTDsrvpaeSS4ftSfqDDdG1bkYMJ
83Bh1G3mmzKaXFOPHZqZror+zy651hgw/yx26JarxSaPVpS6Yyb/nPC4j6cLkiwnu73R2BzqhXab
jvPJ1qg7ksKdBkDrL3ZI4tm3cxuUOrFvmMmJSkh1d+jXLTDZURWe1AKMA0I6U3MSxTjlU3tvp7HL
yHetbS/SqXTp8oTpOscogXgWfxsScmr7x7IzvbGd/aUFloxiuQQDByZ9JG1yaZfkIS5J7iox80YF
/6faXeTkuZKLzjENeNYpSpwlkfxCKrxsmYM20r02lh1iT8+ppVUOneJgVIoPs17/zFPwoKZNWCtD
mMQ0BEaDF7c5SJ8+TCP1Rll2m7VZNolv8k52tETz0YjmZQMBM7TkLmXsmAz8UNhchD+eQauj1WSH
ui9vW6l0iw5jiDp1l3kIrATVlB5493Z1M6TmoTNNLAwIoX0btv03uRpPKrtg410EmPmo+YZGYODg
J8d2pH5d517XlA5VDcccY89GkamUn1ifAgeThKb2qTGTm3waHKhMDt0t4idaAcOxqfEmySofLfjO
aIzgIa8faPFN7csbXVVvJlNy7cFwmh6jtfGPbK6Ok2H4Kb1RDOqyQf+YypFDovG2Swo3LdtDBlBt
hqFYRb0tO+Jjci9AndRN+vxGBspLFrGgr6pTOdOjsbCL1EoejalzNEJCHRMHK+7a2KmXyfxxsOtj
bHwZ9fgwAHHJVqaTWVKH2hNI2fUIkPwFmAlypzIjV2c/owTY9PlF1jW+TUqAuGU3kkJOuvasFMOp
IaDorqdP6AD2CC3RmY1hc/syy2SnUUECXRXBKMeOYrROY5heR01nbL9qJPdkNJtP0fOyQG0JOrnS
wVtYJLDEL+WRc8aJe53FoyLLK6NSqDuyO58sF0wNTudZKC23rgRcMcOJQ+l6cocDNAnQeNVBc/Jb
YGi442G5yAfBB+3EHBZSegQ2WkU15V05pwOBBKiWzKCS0YwATgtwS7lSZgrE7HlHBSIIBtbJSoH4
1gGVwzJomaGg0gwMzMi+jxcwDNlfq0zYy7EniSBViRkeWzFAcflWkpYb1dRT1LS1cH5qLpNbzV2Y
k2N4VffTx3hy58fxpgl7UV5Ixd/lD3Yrl/M60zDUpcqwQhoMl2vXKDvo97C0SACjLvHHlXs41q00
To3yvm+0LJOyUJ6mgwmmprpKjufjtD3NIAAYgHuywNbEZ9ArhPJ43wOgVbYlzani8aHSNcOnpSTQ
jb3nkEVA4Qf4QqIZgAV5e2QgqJnHKkrNQA1ld5Ku1td3icH35ItUXxA39yRMvZxf3L5MJNAtjJio
4H/jsgqKmiYlwa9BknjUUzwLpZU6TN0lMIIs/95cr6DuwnhoV0k2UtffN3FYzJgCcjGwwk1BfECb
3NppZLtjd6iPKylPK0LJsfYCP6IRmHBrfZHx7yOjHKolTtM8JBgHsbIk95qRgeVbrf18GUJrQEdx
OeuHMk2cOklcaWCI0XJ3HBK3jBl88DN4OR1pkPyx7x1kSdy6vx41EkhKEzuzaXi1WZ60OQrUaLoy
LfoFV/Not3I4yNl9zExHitpnqzQ8c+gjT+sMZJvVGqSNRjl7KX2e5A6cMoazFNpJAw9ZuwyePaOP
tSrcrloQQrQAl1Erd5TVYKxZ6/TZ4kZSVzmdot9HStQ4ul0HQ2UVrlqrMPPDqUi/AULZsfXUUxvV
Uzv5Ct7WUwZstqx5i54FRCXoBEEQsIyOnOtuRurjCL4cJc8wEQcAwKz2ppweSRod2ga8QOCn1ur4
h5yMF3hyYhAJBAwm0HmQ4Yuwo4opsCirwXhnUF6Pjs/T1z0Zkqk0jaDNco/UE0h9cq/Mv2X5pYmn
WZYP4fk7sWs5NwK5K6HXOuuzcjEDDZRIEcaLbKW+LvVvhqh586Xv4dzSuGsQlQnSFIgDwWBrfhma
pXywewlkHUaqujpZLgydAVYPWEN0vCbKchri7hqENxSKwb60i/WzooAWNmpEuY3kygkiHhAIeQ0r
rpMFhHIs+lLS/oDWsDsMrSL6sowrJjeCA9p9YILpSlVlCzOj8stM/uY29yj5IWbr0OkK9FwzaEP9
en0/68DQmw+iMvf7QgBMPvI2MppKVQX/4hxbmloRy+Q+D5NLK/zFmfC7hYCXdxl/QFtZnDMzEkQo
iKTycJ0BgjN77DAEpLrE+wvVeW3ZB5SAmE5l78FoarpOFNPWZc1YdXSzpTaYpvqaDlhk/KUGpNWg
CS3/u4zoyz6+iuD20cKAkRUbYx7OeBMaY+XGWfFZ16cPujUkMH6F7tNKv5ir5KeuWg+dvjSC/N+u
Z0UqCf8QU1f5k5xRTbToEOFVPM6f0d6CkTu5PqDt7/n8hRbJ4U6xa00tzttRggWJg0LBU0mnT0Np
+ufFvDQY8dqiYVd1IOjpGNjkdrSlmr6A8hSRAiBX6lN/1Z4Y0uf2h3Ry0qN+Ld2P4YrxDCAkQJUE
EfDgUi9GqMswy9oeJiHG9J4WacTAbDxCCpNoXEDRAdB+qrXMDJK0vteZAUYzKsimvm8Ax4K3MjhN
RedkNU1djjbrwm2OcxjNjuWhonrRf5LujeMtMhzyZReioODaR90DmK39SRhP7C4UodkKmQBoax7b
2krUxUJMYQRSconvIKAF9utQv9cbV7NP64jucpQPIsyb9TzfnfdG6vpVm0sqg6N4KmdA/SXj4srw
syqAtEf5udDuy0SYxtvTYlwVpJMxerwSRL6Vpk16yowYaJDyXXOUwL4Q3YI94xgr6LyZvTqYD1Pl
NqKC0O7Ovkrl+zmKTLY7DMyaQaQSUKd1D8ZifDx/b/YysRay/zbaAE0VDoRTU8xCLeZs13lY/1wH
zZBN8BqMIM1hjZdg782e/bQiAhd3sfCG7PqurWxOffN80VvaNzneoXgSW6cRs1Hq0W7c4QvGmqG2
grXu6cxWHmcj9KFmtapjrVponYbb7qG4Ga9WynoK+u6VHNI6KD+Wg+iGvNTteF3dyuVsoEqJIeE1
mIeDl1+P11EIJhR/ujTQFAyKPG8FMSU60MQGN7sbQuR7LuzD+aXvWortJ3AKHKGFS6JZlYcdXhr5
gQQABqkcHbimtj+d6E+c86n0UsyZpU+zA8volTe9oA4o2H4+mNRIUxUr8HSoxvpda4wnhQClE0yB
1ZxedW0hUO29O7tZMt/1YaASnjTjuutmez1k0qWG9BAAngSrEmnxy+8bS1TldWkXHZYlHViwRmDN
ocW9gQb/xrTNSzn7jC7xrR+2weyurKDDIJzQFSe6ezlKwK40vnHTAJqudGH+ouMYSCEqJ7fk03lN
Eu0qZ3cJ2qLjWYL8sfvWdDOIm0MDrB7/RQig2S30TqBAyZWHaMxklZoQYoAIpiXAeEkrF/G2QMy+
Qr6K4dbSqordmjrsTz0Qv7ckb5l1f6nix4GWn5emCM6vajVn74/uVRxnagGVCJz5BeLUIc3dtukP
atV3DpFWctJOAJ625zt0+1UYb1uh+XY3tXk4dRPelhV84/355fyLWXsVwZlTVhR2oytYzxRUj1WN
fLDTPlW38+c2tP3yaH6OQz2Mbpiv4lnvtBFwKDshTcHLKMW5XeWMq4l8oZn30JWVSny4XV2z5ekX
BQBrgZKq/FSQtZzB7V16K/De+NwK7v/693n5mwcYn93QF0qtQsczxSh7J2q+juQqnWUw6xgoZ9gn
xZT98/u+d7IbgbwZtRvaST3Di6+i3a2M7oOZUQGK1N4l34rgXuHgbDZNEH1jbkpRXBtKpGr3GfKz
5xciksK9wHNpahQ6Q4ppf6HSY8luk0lQzRbtFWdITCbJ+rQejl59zKMP8XB7fgm7d2C7U5wJsdpe
m6T1kTq7VmjeUC9xZ1/xqsv8unlM4OAtRIjJdfQtjkPg2gdmBlL789+wZ1a2n8CZlTyeAClOcEi9
davW30lzqDQLhd9JIEe0l5xFkbq+troFS03q2pmsB9YIDIpIAGdPSpSHR3t9d1tx4qK85vYTFVj8
PRHbpz1nLKR60Loop6tCow5EZu0BjTYilq99IZZtmCYSu8gqv30stFZvlWo+Yx2G6ctWjBreJNA7
kYj1903MoShKR8cO65iU6xg83tEsKhLthjUmHPDfq+DUKp0U3czXVRTd1VwA4n9Nu2az23WID9mp
sR+m8Vabda/PZz81aoG2rQEpb1a34jltUzqCor0J8VPQXlcBShonKdQuhCWTvRhgK4dTOqlUUXdY
l5n/BKdrbmPaK/WpMzgtIPqQhfWZn/my14W214mKDi+Nb+cWyamjYsSgfixwjOBfOS53Gp48yoN9
8zJyhg6F/lN30X4wvPRqwIfYJ3o9HkEIEJ63H3sObLsD3NPAKMreGFJ8RDoCQBpjaDr9lkh3CsIt
M54dO1EER7tn95Fy0mR08asm4L/fKm/eG50q6dhyKToZZer2pPba5vn8qnb1ZyOEcy4Ry2k50iVH
PogEY4h4FQHxb6CS7eqPrlvENhVDf1+h6ssYmAPYvc5bfkaLW2l+cxzD+oddOlEwf4xQqY4c+9Td
50g6nV/jrhV4lc3nB5pOTfQ6gmxGZ6fKT6QUQbPsW4GNCP6sWkudEsAqhCShX0cToCk9sVHfsNEp
yirpKxo4RjdW1eNipicji696tB452mILdEb4Idx5JmWlMnPGedY+hcTDCI6M+Rb8lzhV5IBF6SXR
1nI2nJhTBQDG1fxkS+J0AIHSLREL1b6K/qM6JmfEY72qJ6lieZgR+dQo+oNuZqhwoR8EjS9OtES5
Q3MCctZW+3hecfZCBtNQTQWoOqiH80kfGmk1AKgUKE4XT06CrhmnRz8D2h3KmyFXBU+RfWmo/JkG
AVjuu9dcXjLoKaQNaXNQ1ep7Euudg3YZ3VmMVOAZX8LfdzYVNtvCFIsCFiFOY5MerKyRAY1dMK8G
cLqTapbfWTLkaJjsbnRdCacZO2tq5TNtO1Erw76ebsTzegrwaGD8Q0+1UPup+vEpd6cT4O5AdAUt
vT9/ju8Rl9c6Atp4FawXDbX840OV2ybqFkgzH6LQ/LY6jpXX13Bmr7qA73IzoGSveR1hTuvdsNJb
yfwrRK2buDIlSF5RP3rD6R5h9O57AKRGxzX9AfS0Nugv2ZcBWZDxIJrO2r07QHu0FZ2AwY3PrptR
OliVTFbzjiL2KQ0HHwBOQt+4mx5FfzTaN3UgHep8ukUDTA2xmLoe5/ykRT75mF7ozyNaVDzTlQOU
bz+gLJgfYtTb/gMVx7rJG+mchZiqWgLrHFZZGd8wSBLow1c8ZgKBEu36440UPtKTWC+hwLjuJVBY
jXDJ/czTPpEr6lbX8zH3NAC8Z7ciE7trFjZi1983MWwU6bXW6xBrqiywCkynLKo/WvENGTUB/sOu
Nd+I4oK8suzsGIhSediY5ucsK+6Y1T+e30XRarhQLkIXuGXmOvxTfdsCNXQwvhdj4VC0vJ0XtF+D
3SyGi9fafNSLxcS+RXV0aRfoPqPPiik5bZ7hP3MvqZ/K5jJVKldaBPv4HjT4rULywzZ0ZoY8KdjI
X1g/imNOQZ4c11qB8QCbUwNmWvIm8iAaNRWcIA+oQYBbT5UcgjUGgCG5chas9PzGCq7By1N/o49S
OTGazxCxVN+G+bPS3i/zt/MiRKvgogo6NwBntXCfU/KJtJ2jsl6kHat/eef+XrWDn7VhqTLGM4F2
9IhDKWCpAqCkOcyNPxU6qCdEfmDf323kccaDDUmLBzX0vvcl29FQ+bPd/uOEJ1P7G5iqglumcjYj
V9SBdavZn4req4rippATX1riYx8pggeESB04m7FMYLbR8Y4Pcza6S9/c6XNxa2jUP68SIjGc3bCt
msTFAq2rbdNP20slekb/kyB63vWWyDagkQ5d6Wg2e2tqjUSfKFkPCVMIQCBENA+46E7Yf7iv3q9i
OPVuGDHjDIOVYV8wd7BS39BFKfv97XoVsX7C5pKWcmQ32XpJ87b0a6o+V8YUZkn5cP5UdlvzzM2O
rd+xkVMzNAMBHR0xq6YerDK9XhLtrmz0z1kZB8DNe9IVdJ2Xw/NYd48qaQKDNiFNraM1yYLweT+i
3XwLp/RNgnYxauFbpEINDJU4mvoxx4i/kmngdTF8tT1ape1EsRkKdmHV8XfGBE1FNnqcAWGgca5G
XxalsGLozWrupwnX+2UI/hgjIbHGtJWPyPLTb8yHr5pyRrC+Rp/b7U9LdcTSVquindTT+AWdyVdT
7MCh+kbkiFtn91Mxr0vVuWfDoqS0sG1IJEl1bQzDdVFO3+KkupskOyyT7LJjiQHEi/6UVOxDpBtP
qpLXrsxq6qpK9kUtkf9N2K3OSDgoiKOWXD4AUa1EO778VOGp5xgUJTkzOQgOaTcS33w5d7mtxpKp
OeCQZNNEYjbuvSRhwTAYwYIGShvzBdKiHVn6qC2jSEF27fFGNnfjM0BOJEX1Yv0Xf7qpbqsAQKZu
jvjnBVyrOqEUMl6IogGRWM4KkE6NIznGYbEOjZfDw2KfYoV4kyyCOt81N5v1cWZgSHXJ6kYIUu3S
nfrkeSKln3Wx6NG6atc5feeuuI4iZCOvfk0L62v08aB8u3YFTFdi0I5dI71ZEufX0AhQKyXDkVlT
g45jlMX0Z4FGio6H82l9p+dZlGLXZrcCYyFGggAg96sYonnMVVx2VYrb0fcD483KOGsFdqOaWasy
2q0XhU0gxY7m0VN7yZ4weCW6dgLV4LlGEYIX8jy+qD6rHesEJHvZMb+u6j8j1diOALxHI4Uo4Nrf
W4ww6BrehgY/zaaA8NKYFQsmuWeVY8T0sBTDUQI4Wqq2gnB/X1VeZfHnOC8zQS8Ucqfj57RFQVWS
PIGq7Cv+qwjuzCa1UqxSwnJWYL4ld9hzdYGc3t0UxpIrenHuP1/sf6TxzxeQgaBijQLQiz+TnMRt
f+QfkGuTb5aA+MndkDntc3QtMle74ddGLOdb5KaNekDjrbd7OPbhcNBDVKXF/U2CzeRfMCxqEgbM
8HUzoxCwD0CDvTJ9MywOXewK+Tj2/Q4IINDSj356i7NZZjUOkkRhs8qoxzDalN6oJpWc0bSPoFi4
0Nuuds25G7wpwQhTTTVXoDt7Tx1LlpGYIRj3Jnzj4djNRVX0MDOAg8a0C/JPV0i2wbwM9+LN3e2g
2krjfE4za3WnrG5Wn0nptSs8OSYBPNsyH3vSTE7eYTRxnq+IZh7VTLsH47HDSHa5YI6Zsu9jA6cY
I5hMaPNDlejP/1cUcsuA94PszqiHWQVgw8Z0lEyUOt+zGJZM0AtCdBn1Fk77BpXSIVMgpp1Np5BG
R5Vrr0YVz1pKQTyw+g7ejW1FcaGIqSQdjdao2bYw0WB3/eTMbPgY9xjuBq3L45IIweN3rf76qFHW
JmbEqZw/MyYrXUM3ZNGPw7HFyKkD3lOnxSCZ34SNKCDYNSFbcZxNTBr03JrImOMuk4Acsm/6RXzX
HKLjhHRg+SlVnOKD9Gj453Vd27tsW7GcnYxJ3LDextXuPCXIvyg35Dij5dcA3HIC+h8NL3wLTCat
izDFoS4yDEfUCw/tVXJTHZZA9krgf0VuhgEf43oIuispENPm7PmLzUfyLpFGbVEOKszrkE23tdx9
REzTC279ntvdyuC0ucVon05ybAQjHkAQRvXJkD6e3+zdyYOtDE6NAT82REUKGQXMihHmaB3PAum6
DywncpSwuq6D5TkWImnvXtRXTTa4YLpchjHrTYitMZReKV8XTAZVleaawCY6v8LdpqntCjljVhmy
nOSdiSDw88ehdpTCXXmDu5sy7A45aomY+9TD6oBpaS1AAaFHB5VwlmTXWGyWy8XWSb1YdtLgJvV+
fD9fN0F2033FK8+Z3Ar7zD4vh/HrcCUqdwtPl/NbbTWBvqiC3L/xytduZwzBBeC08ZtrxN1+A1pt
8v38nu8FAZaKsRKQT2DElR9ypXTSKJNfDMevHMw6vyL2U7sJuY0cHq3UWI1tJcEGo8ilLbARpU8P
NHYwgE59MFMH/yUi3QrkbqRmS6yUeiysANFgr7vG0jqgDXfofHd+B1+KLe/cy+sW8oClpa6mMpmg
tYNXHYGjAF5R6Kt5tWKWzg9i7rN9VdkI5G7kwGwWxRQ3Ug0VgAyv1JTkkIDJFEP0nnEEKoNfgFbx
v+2oCQZKjBusjflvsx/TwqY4MiWgYzRJoGjICapu1KwT+aKc979s6asozp0tUqfZUxYXoXxXHFe9
BDB22PiDL4Vrw6RoZfvyiKIRZR0ENfgZbGUmlSGZawR+owTD4wrErXnyt9lbA+LYaw/nVWbXI23E
cXedTn2ZyzLEGTOS4LRyUEV1zovYV5KNDO60BsVI5bjBaWXS2Dt9CjDK2L6IBtVtgaBBWHebd2OL
ggW7biXMvrLsUhtkyzNl0MEPtUcjOZir9sMyEFGIvOtRkPOFFilg5+Q70RTAVjAMORboMIgxoPq5
NhQnKVV8i4grZdctbyRxDiWzpUqap7QIq+GkJQ923TlVknrnt1q0HM5jdJhfWdQaQpbyRwPKC3IT
az9MKnj17keUm7VwSqNKKsnw8RBzwjiwzw7VBTnFboHKlqh381/uw+sJccqDmc5OYktWhLGqu2BX
uwBW0DUi+UvaWQe7Ui4qm/maYl4uleUB5OU0ahjVMygi6/N7u+ueNovmDEExNlrSVFCVwcAToZRT
l6XsPkmGU2vjVZXUdyVtj2WtCM5UEWkOF9mONfCIpgK7nZAfgDsFyol103bzbd3o6G7sPw20cYjJ
gjw3cXsxTz3jHRXJoJmd/axI/fPbIPialzh8k3ju+pKxKF9vTIepLjxbCg0AJ0yUEdgXYxEZ4/2W
AVCitxaeZYBfG1IsumVf7ExzYjL4c0FEe7v6p3cOc+Xm1YHpSgCx8VZMqegDiau8QHtId0zc6iY6
DngpsKfaa1xxanG3UmFt5HFKlNg9syYD2jwFzbFB5VEB8TC6xVxh9m398nMr47RG0ZdKTXJs4Mpe
az31oeRrjo3/RY8r3sVKz4kneO+KJnfXFbyTawDN2UBPNTiPOduQllSJtB7GPlaXiz5entsIlGxt
eZsmxmGch97RLCLQyf2QbiOUO0aJtn95MUAT4dXZ361k6uuTL/2kHkRbu6eaQAMEbLVu6EiscMLS
KW1bxHSosFnZiZbsYBiNr8VacP6i7S5qK4fTlWqZDCWiiDz0VskdJc8fI9n+guTcETyvH1pW342G
9hEOrIQ1ytpA7Y0CQyQY2T3/Ie+dCm6hilBLNwmxlBcLvbnxGdo20CVHrQDMj4vX5ImX2cahiXvM
V5FWBA3zTn8wsLsBWeZ5EpTZGquhMpJwLCbJl1iWhuY439sRAYEZmUBnEOeji166SqREq0l5o7mc
ZO7GaLllMNC1/Y32/8pGKmYxeKdCb0XxTxB5UnWtGYHUve5ohY7iJh8OlIhocd6dHCeGM6IWy9oB
sGmA4m6zI+r1APWZqK9GuhOZonv/zt5wsriUgE6bUSVELsOYRoFUyU4mtYe4/5T0YNQSzr+JpHHv
jtgsJakAEHrQJbprJp9J6pPyey23rsn+ONrhVsZFbkALLMlAAVL/F3XmSuE+tr9J4bf+sTNKyPMk
YEq8LIsBuKa4CK5pjz61ns5f5/fRG7eeVWs29zkZaS5V2j+sFhs9F9ZihLI4WykNhTpnDWgf/u8h
0wlnL217GJoZE4tBs7SfKiSZo7pNHQLEPmeO9aAliZdQ+RH4h25cgCA3th7+x53lLAjGyBVGyD90
Bn8EEP8ucnl7inwc1kYSWEg18E5kx+jUSI+AbkAhATVlOQCZwfI99bRY4AhEp8l3DkdzOZepAgD8
P6dDFMri7MnSzFXWzJD154jq7z0tt5ecNamUtOyk6K91/V9w82w9nMbZk3gB9XicA/r718r+6P7t
aglgpWwDtQ2QkXP3r6eYPyrnf+7fnxJs7FqvjTjuCjJl0mMjBro6MbMgj8n30bZFjmb/tDZCuFvW
zp2kLD1sPw26o3kRHRW5cztfDayL1FthDwdXcK/f1RZW/XiVyFPiqmaMPpXsL138BepDTsqVOC54
/z7gJHEeG73LC5sbwKibD9MlOXTPaxCrXpb/n7Yr640b55a/SIB2Ua9au9t21rGTzIswySTaV2r/
9bfYTtIKrTQ9zv2AeQgwgE+TOiwenqUqECZ5d0OQzZq486U3UzEPCOIhID74U+mxLoRGeYe4XXK0
U+XH5dtyfA7HBPvDT264jWHusBW9nEINCNdPnZ0WF4y/t7hQ/So7aWCXyMULFdnjjluD8leiz2Ai
Zw8haJVAUQMMcgMoO3pXPlTxQeAsgiNH2MZvrtd2GvJ6UCFvwUAyvUlP4AQ7mA5x0K3yUj73zXZy
t3lk6/LSI8oLwfI/O/VYfe00s4Z+wSrqLBQdvDON3WZlejTMGbFxDH6I2SQoqD2yWz3jKLBjfM1P
OCyJKkw02RW+m314ZLeCEgqj44SjuhS9K3jfZfmBUa+AaU4WcpIIV8vBjNp1nTzGgE6mbpOQs7qN
dQ9KPEeXoW6zZi96f1y+pM1QaLO9VjZE0zj81Cz5T9GD4PTbHM7kmdnLePJBgv78YE5clCRqt8IU
pZMfwVabOZlvYxJb2H29+8jaLJKDnVhezHmg4Al6cvkJ5ZCetqj+CqY2hzR6naZ4TeKiZf6auPmB
XX/TWZil9DJH3JW5+yrZLI6DGtteRytRBlBs9f/MPShurVAmnUM76WCtH6/jzO7bbmOLg5lyHspS
0ooynLRPRm77hNKQDDdd8891O6JzYHMAA8Ftuy9rcOGqcx270jCGpC4+StRSXPSUY1yteAN50ndd
M0WePND0OCb9fZQ2qiP4IQJg5Ys+/TyB+rvHa9YGY7Q7PaA5yY08y5ca1tHyjBFH0SHhEKigedym
GeO0yo7qgFIzBgBVq/Our0v0ITmcWWlZKFoMyTo7KhSnKfLBqdfurZKDD0SaSHDd2r6LIhrEUCNI
rfixsFjKUpqkehSU6WFFe0Biac5UV1BmYBzjD9eNsQ16CuEXY5zr1KAQNUYFS6v7NEjJ6GQqcSyV
+nPzoC/v7FLAyrF/ZVzscdHubFup0muqFORkUW5lZUpOcVSsh0Iev8ydLCNXXavBXCf9TSPZkUDL
6Gmp4ow3F/Ocv8zowlqiCAmkFws47vvOxSLnOybspRiqQrytuos7erobyyEFdxYKEpZrInaM3doK
xaQy+4H+T8N8+3nUKpZW1RUuR9Da5Nq7SXl33XVEBrgLylzqqpfZk6yWU99KJ7devl63sP/CBHXy
96NgcFdRohWKOhfli3IT7G9dOQl8J146G9VUROdgpjoy7fLaXV99D52EWZd93LosjLuGJCIhP61j
YXnxNdFmsLkrzliICpoidze4G4goY5JPESSjwfoPBefvosPa3YoQqbNeQjv66/kyODhpTblLqAZR
sqZPl0Nfx6mDeoKo4ijyPA5EBqtM5pwqUWCsnVOMD6qol/3c5XXNGTicqE3TJJIpJaE0QkZmaE0H
bJ1Bk/yL+rSBJukyc6p0eTVH6Yc0l17lcvtaTutDAk0twy7fyhJ5n5LlYJvz68hebhOruOn0LrCa
ZsWAuoUhxyg7UJpBut7+rOez5oxN8yFepk8kK916nL/oavlvMtLB09HeLlXRv2uUOslk/VvK0K6I
yKHvFxRTey9asjBX+8NSmT4Gy5xU71y0fo1OV6zHyqiDNKE3qmGcos7EY2623GHNPFKi4bRuKqdU
2ldzg1Yp4x+Sya4Bfs0/PMQcAk65pcZVgWTAC1JS+wHIz3PFd+81Tb+Sef4JGP9ZVFBkj8NAdVpH
m/Y4YC+9TwTAYXKIWGQQ4VhbBMzVHEjNa0n/SLNA8MEESMj38NFGLiH2gitrDLSAfKUuOUpfUbc6
lsGwCqFw/zDboBmCAo2NAu+vb6poGNtF0Qs76KjqZ+ODnBmuYEH7X+ligkNbvS1oQ2osiPr5K90t
feVDf5O66heM2zvd/VKKXH7/K10McrhbQb3GslTcvYbqsh5bc3ZoiPcwo8CxItDxnPWb/T9cJge+
8TJXabpimY+Z/G0msTqJpzj2Q7nLIjkU7hE3WmmsRkFe/Yu4prtv51e080H12kZ31oNgcfuv0os1
DpH7MoomO0Lg+IIyhchfOMSyB0vCCMIK6huQCXndsQDbss8EBmBeDdY7MVXLUxKM88X5c3n8VIfd
WcaSmEhlLJY7IeWGRlbMPHi1q7xi7MNK4dNP53/AuKihTeCtT5rrM0tPTYIT2MevCvPvury3B8H8
p8gEB1tqVBsyHfGmqehbKYJYQIZRKvJJ4CP7wHXZRA5KcnsloJMGGqthc9R99LM7nf/YvCFWvjh3
aj6NES7WOFSh8dQk8ElWdDSOJM2Im9SNL2E+HqPWpu2YzexVlXqYJXCv5/1q+aVlf2izTAO7aXNf
S/UpiSELa2IC0ZGRdfGbTru3kfdxFKXPXSPObLQN6PeZar4rVsmfkwW55rh7kK3Wp2Z1Y8m1Y0jr
0VDX3ktrdfKub6gAmlUOxuKxXvKmaaBja0puLpuumgnYv/efn5c95CBLpW0U2SaAsmrUV2mqvl9a
5dQt9l1ima7e2KcB0kfXF/WboPhik8OtsY2aMsq6H0iyhUnzIM44Ce1xyKXXK9S1csQkj0F4uoCc
DXmY1ywIT9DcHIrOM9u0a47JwVdq1XEmn18ys+lDTTfQQP+01HdLuwbX91LgIHyTBJ1McG3EGjSC
IMOlq/9KswA3RAa4+IrQEoz+JqBJqWVfXmZH1oX0YCIbHDYtbU+7ykZbxFA2qNWujXyaVcmz5eKd
EWVfhq75lJRK0Mp9g2GovAuW0ggTMgVKXHyLKlEpS/RzOBAjg05SLQNUNhKa+cvWVVAdv/7ZfvOu
/nkENPYbNnnsxW5XtWcB0f9bSH6xxYHIuJJY7jO4/0tD5N9U6C4WOVDJ12UmozTbQUt7JxveSsbH
iD5Yxlsp/UqML1ERO0R994dbyqGKuVZlbs5dFkJACmKVppPpq0+W9KiTk170fknvyjVzQMCWtyKX
EUUPfF8FhYBCWU7IXSwhCRFy3q+dz+LO3HA0CEh8WarXJqZgGsvNMQJwfeVsYVfQRuPQplyGSisk
6HV1ivW66jPoypWdazRoiEPP2ltdmf++bvA36e6f35fvq4iaWCK13UIhFGzJugtVRAvzcniigxsR
fUZvBOb2S8sXcxwG6XajpXLyvbTcv4lP6ysrVJ4Rhz2dy/s1CNQ5JCI6KO1AfIOeM2fyVYzFdYlD
MH1mZJ/mA6PqUr0lJVBz+hx7om5ewaWhc7CjFNMMqgXkVGj9ykS9oNGc3o6doRDc+IJIkG+tyJUl
KWmqRcGAkQGoyJvQUZRr0WoEIMrn0HUZYql6B4CbJfg8StagmRe4BfsYV/xe51BGNlI8/qGyeS5d
sXzhfym1inaNQxfJrGWpNiopKEHwGuWvyu4Ird8/XBEXqAyzPCWGhWfPElbH+YiuWTAPPIoASEJ/
E8AGT8uSziAYMRb4gWKrB7RbO9AxckYI8c3G+1VTBSAl2D8+GW73RZJ26KgLGjVzIBvXmH+l1lvB
/gmeqDz9SrEqsZESPIhVPIdP8h3rQoS6ih1ClsMXdYcIPJxPjedrWi71grdOJEsOU4QrdWEaQ2Tj
CSa0pVTNiP9ZUZ/xMkKQNQmG8YYJxih3i4P50eFBsIuCc2VwsUk0GngGNyZcHUS0R82r5MxByyq6
GGqP9h+eMSEn+m7MeTbRUKcsciGNCDJfkFoQrY5DjVyTs6jMALMs8vrPfWwiaxxslFUGAfPkvLLH
msZ/wSiRt3DwUaIdlhi5gW/VrU405Ie+mkR3sehTccFGYvWFNeH6/x8ErnwuGfCujShARYF+N6N4
gnoGpG78GMJ07N2GPihRJCUKbEy2+o0jNrPeQkxTraCDN+JlH9AwDbPFGTzIaHvpe9E7UQCKfC5Z
1S2aDi0gZJFxoPOvEqR00tm7fp4FXsEnk+eut5ZkrNNwiTunXu7SXFQNEm4bhxiQRGrVecK2Taiv
Vm+GsAzN98RhohmJL5LKED3n+elPkyZKnJi4uDR6miDN3fSYZetvMmhtQ4pemoKhQtz9oNfEZarO
ieVe31DhcjkIiYzMpl2Cu4xBiHabgp03Olhh5LDsxR9vLgchEyuA2SyVTX0taMFe5o0H6asOyuoy
KAbvD681kwORTFITU45Q36Cq5IAvzmkW0ZSgKMzmhdBMUAClVooloV2N5VrVFrwBisNK8suXVvca
vz1GxHlGo6Mg6OHJzvuU5soaI2b8IQep/j0Hq6f7RYDZLxWkS2c5SHFKSPTitzhoibOlGZQOlsfB
ecyNShQkBXIwh+LY5Ok48a8PGYvdSxsgKxIzLttuBk9HOgXWrPrmEr1r69Kns3YYTJk6qBTfJmb0
RptQ4ZRbL7Hrm3QmzpCNzjCUh3H8d0kjwfUhwCKexLtEm1SxUAAeFLzctDWcXChlKrigeD70ObUg
J1RhnzcxoDL+ySQKRuu/l84sLnCJ+9hOaztDBSb+y6i+lrrgrSbCOouDmmzuiV1UchRYCZoQoaz3
RUE6gXqadZYGE78KRODGd8NrEB2WKtbx8b+IjywObahE4sk0EbG/xJro8HOxS93NZY5u1Sgg6bi4
VE7epUX5eQIlq9tU6CFQos/Xbwr2B6+8UPmeeGtQ1pJIyAqByeKz3lknkFydsop8ijuoTCkWZm3I
N3uR2j+78gmHNXla2mW/Al+Bdc5qBRn0Ma6vTOSYPBlsa4G1q1zgJuYdazdG5okhqIHGFs2dyzfP
gG4BdhDuLdRMqzwuLI05LGAtYkZthBgOY1xJoXYSRDfPQG12vq59QS6yASlUAwk3xO8/7ouicOeA
ybqb01tQEwbJoRyfY5it5pphDlkMKi1jZZyP4aZxSEYWUXNB7CN+hO1uL/q8ZB0juwA0zmdiUF8m
Rgko6zo0xrXfjP7TdZfZNwCpCBltlabM5xtaGkfpOqM1NZbRh5NjqEIkDbkbTms/LfA5hkrHXUbB
GRnOHf1nSuo3sTwdylUWaLXtX+UbO9xWQaZoNgbWw7gdu+oQ/Ykrw/v92bosQ2hD1nVwNPx6kVtp
Xa6QaMswoi69Nt3pLobMvVt/oV5GHZCrnGxP7QSHe9fpNzY5UCZKRtshgU1p/KiC4m3IU1cmJZQi
NYGl/a3cmOIgOZ9pu6YjkAq3NWTTb1jGBre1HLAxF9HzbtcDL8b4En8vYcxXJijx93Hh2Knt9onu
XXfyfVzc2OB8o8klMoIAY9t4oh1Kl21g+LyuE9GquFDPUBKZtiUsElo4TQWh5Ew0Iy0ywUHv3PRg
p8lNyGc10us6zW96WRDoiCyw/7+JV7UMsjyrBD+YFw2dLItrTsH1L7MLDpsPwwHq0EnzovZIpRHy
Jput42BBb8B+UZpzY4WL1zDZag7jjLh77j4Oa7iunxLzw/WFnAk4n1wNGxscJEh1qhltjecnq76s
R0amDY2vwTHv5yA+NEHhgeQ7PVBv8XoXD+PYAyOpJvKJ/SKfoRFVhma3RQh3dO0o6aKhwChxZGCS
Y0oLpzLTf4Z1+DCpMXQ8E2xwr9WN05fgtFVnQ/CW2MeOyw/gZ4HAXCsP2owhsu+RPlOtTRVgR3F4
xqjTrodurHEHu8wbSY8SjOQtb81QXpGLBZufi6a8wSWO7K2YdBQ+/dnffPKlNza5o61bQ963fR4h
gPsrsz9L5evCuFXaj01xH7WTY/XkJLWvtOKf6x62/z7f2OXOuznq5lSlSPLli19/axu/80YMP0rE
YcIMUXtsuoA9XMU0cLundGOZw4FISuOpKiXMp6eVQ5Nj06MxNxE1oOzG5RsrHBb0tZaZNpsLX8LR
QtKKZRej+JyBsNE6dOr8+H507bDw2/w5DDfsu137rhxKlFNUdeuIi+hHAml58zj8+JwE0u5tvlks
BxdK0w2zsvYoD2P62Umo/GWc6vukbQLSlYIzKfp8XOSQKrOMDAsGriSLOnKhhTUxHbCSCLD8N0cf
UkomaHtNzGz/el1ImmxlaYmj/2RCTtgdu799F1PckjpzrJVOLqNgHrWTOd+Dv8PNpxAH0xOcun2E
uVjiAFUnXbwkjEODKSgtsUtnYHvizW8Zibti+9p9GqCHTWB13xd/WuWT7BNN8za2OtReOsw5nqIH
sOkFlluOtoMxoOfkpvZR7WKRQ1IzRYomrun/4OPxCfalnNqKtAUmuVrNGZZ7S36brmGWC+c8RGvi
ELMjhmH1Fb5dF1THqgzA7x8QVMzaMujFFN2ib8ah5LrmutREcP8eMcDiVx5abSR/BU1W7cXIfx8E
PrJ/rC9fjMNLtUHclCWYgzfvIQgEkTRAJYaplXvW9AEujWCN34uJwPZR+mKVQ8mqsy3M9/WYu7OU
V3Sybi1tXIMo1/DOr6KDuhp/FXZsvC6K/6w1yLKnxsUyBy92ZA5ZHeOuH+PSraTOL5WPhZ2FK9Uc
wdaKHIeDl6ItbL0lcJzktkE5cj18bze+E1cSBEjGZ92Bo9koS20ZKmriQpnbm8zSW4zSKfqH66va
9RdTBtmYrFs68PlXeEbOUiuH3kA0b5+M9YbQ0GwFD4b9POXGBucdnTFLo0SBW8OJhIxCgN2hits5
YyjmpN5/1m2scR6hyEZNFmu0UIgfPVCImW4bjjYYs9WPZlCc0qAQjrozyHgSJGxMcp4x0MIqV/CN
YQjECCrV1ajb3OhgFzbcNXbHr1WYfr7+2YR7yt1AUgEifonlgM4SAzkKTUy+Twq7Uw5dwkkY3+7i
mKkrKpFVMNTyw+drtEK4AZyj+Ib9LSk/VEESxLcz2nJlA2obQrEBkT0ON+dKmSB4MTNWlCg8G0vf
dKDfJTesk8JQRcOuuyfOtAxTYyy8kBL99Ry0DQhdhxY3XTW+H73Z6z6Z9z2o18tDFth+ZzZOfcTe
ivk8dlFlY5htxOY5bZF6TKl0RhUSLq9+oMoEMbUXfsTLIrmrb7F7mrUJCyDAIHAZ23xk8hBVzJnT
Pz0UF2PcF9TzWG7tKi/DaFg1N9UqigKvUUEgoDxI43IngSuuaOrjiw7GxSwHaIqspiSFkOiLyhS/
OYYXaxy09S3mDdrx/PWqI+t3HJ3owAZhn/M8eCpOyi67ja9w0DaBP0EeSzgpRqUwzBgiAvzIZm4g
loUJXIxMLUf9zMwy9WhefVG5eWOdQ7kESjSD1ckkwDh/NL9J6XvBp9uH0ctmcpjWNfMMJnO4p45C
xWYCd/Q71vwvzjKKPh9fY27MpjX66IXOsn/V/lweX1aup2EeWivNQjmeTlSpP4xqHsiGmNhGsI98
RXkwwDVp9dhHVCIL6DGRrz8rkWCX8ZkuhODL7aP1ZWnsF21AjGR6p2bLBlj+S+/Ub274izUOWZRx
KAqrwzGg/iidjKAISkwL1tQfPNlDK7XYUQS3A188HtU57k0rK8N6rMNp6W/tsvPmXPVs1fpLsJei
r8dBCijvrXkYsZd9YIaNAU3p9aAejbA2vsVu54rryCK/5FBlJrVa1K2GELouMPuiz96MFETWK/eC
lYm8hAOQpVOiLiVYmRyaoUkDzcuCxxjaokEZiGKI3UfJBa8sDk7oEOtFufZsNLc7MlnUIWiPYv7c
/brPxQ5fOobYUd3ReK3C4mN1iyYn2WeUFbY7o4frI6MvfEatSbCVfAmwLYdunmVs5UuK8U/VQ369
d/gKsiWNct8ruOUw48kyD3XsRD49saunPsV+6mYPEoQEUN1dAjt8VnVX4KR8SbnPjDFX46Q+y/BQ
V/sc32evEw/z/ezGMwP5QOZbUWf8fvJq82k5pOkjrJwquB82eetnd6js53I31tgebFDUbiBvpdRs
jXdsa2kYG5hUdM1/GRvgWdT92LdOuwr7y0X3IC/tlWoNuBYHvKLVO/1kU2+9mWuM8NZH1RuMo5gN
TfQ1OchRSrsBDy3ct5ZuLat0YlI4NBJ2/wmglHCAQ0e1J9Jwjs5+qcyzacKXV+Y3X5CDHEuRB3CV
AEpTcCst01FvhLUcwXuBL6WoM+bI4xQJpRc0YItscY8iy6jXJGbXOgPspgxMdz2QW+2EVJl6EIWX
Iie0uZfQmjdUrdi1PpzWIEaaAEPAaCBml14sfAudExtXnif8g5ZEc6dGEXyDSPLgKFKpuZPdBrbd
3dqKYXp21QYZIR6Q/aasJqiOyjeY731NV/NVrK3/rvP8MDYk7O1idqDV9XeLUp+TVONf4DOgHu0s
b7ViiH4krzFkKpxiE7i2zSFTjEdVLlfYrJdOCrI/+GS/LB2yezaEKGWerizRbaMdGIORYb6usg8d
hG6vhwe778WNAe6wlpTSBJ0aadguw7+yXc9O3xeBOhAQrZD6iyXJrK2BvL1udTdI2FjlTmyXxPOc
L3illjEqLZBtdBpNC5U8ftVog9tkY6iYWus2K7iXr1ve9/efphVZ/hXuy1aRYjU+E+ei4UC/Lf0E
iWiGTYt++4zztesyG3vcaQbfXNyAZO9x4l8Dxqd3NNAdzOdBiidy509/uD7uPMcmeERUmxXYPyqB
7mMWMFwC8LU7LIgV0uiyK+P3/qnIbPWby3OqI9IrJa6w4cS6L/X74iNrF7bxOvjZLnx+Fke+YJ3X
T4Yic0fRbPqcaizlPgbLt9mDJlDhxX4PVb7inTqAyi/32g8Cm2zvrq2WCxUKFQNoWgffYWye9JL+
Q+yFzVVErDDnfptr9rhHST+tiyInIPJNH5I3TVC91w5akGCcFOPsn3qnelDBDlO81UD1FDvijrf9
QGzju1zA0BNNm6YRX5fFuwb6+B/pxp6TZdl3JAsqEDZ0IHR+ZsHIf+Te7fn9amJaNmrdSh2Qelec
ShtdwZfcP5UXc9zO0grhBO2/Z5CMW+yez2ZmnWemkHZfslB9+LE6biONSR6U2IY59c5yLAfdEeb3
7ggLI2Tn7ojEF1Zm978fIQoSb9DcMPiCBrBUo1R60ffb73axDRkyOMSA5A53Nkoo4GQpJFpCq03z
OxO6h06LhHilQat2TiPfrtYPY41ul6JKwqrIRAJh+4dl8wO4TxrLhQwRVhxO6Uz1W3nr8TxjHh/g
QkXAHko2AVWNjlFbp/bEmbrdq3TzA7iPLFkQho9TTPROUuS2qn1rQi2vrj2Imnlz1TiVKhgz34vn
FUuXLVtBhtLiP++IgX6lXiwpiMnHErF8NfvJ8vEFJ0VTFaKasmHjPw7hkX/s5mWI0zC6i1MXfJ8H
JQbIKqf8X4axRShqQty9obcWOWSXZ33VrXaWgsF6XxxZogmlW/Mv1gCyHMWfbddzt/Y4z0VtYtHW
AbH9qH5LhveF8XfXq25mn6r8BOZHZ1apY81/CfZ1L8rfWuXctZnMuJNVQMILXhR7d+XWFueZhhlN
6dCgA7ItPD2E/qDlsqY4tbpl8zWqFw83L3ttbo1ykaWcLzNY8NCxGBn4ftlBQl9YXnvXt3E3SbK1
wkWSNKm/PzYnl0CY6jQfz+5S++jr97DO+FSddcBJ4zWh4dLXTSiSWN07hpefAE1XLgaik05VmlSh
FJeOPbxKzdQZ/9BfTF7LbKFZrGXFy16ge7fjdkVcDAk1KNNeUwDLo29uOQqfQ9Mm2kAOYuq2bbtE
Br1NqoGOPRpAYgZ+dFNA1LObwN6uisOVfqEROFCI9Ovj7ZFqFHmJZwxHiPaRQxY8rNpZjjTcCBj7
JJLfBHWIiw/o6RpuKXviYuNeoLFdI4cqRtkkI0FdPLRK28kn8tpUQFk4LD5Rjc/Xj57IFAcqQzX3
1YhBmsCA0LlchEVlu2l3n1hCMfDrUGnKHJJU6AEZur5+nIH6b2HodaQ0ZQ5OprheTbDESEEjo39V
fx0bQvL6vUfE5hOdr6PNkwmKd6NagTgNcQqTdvih3ML6Mp5B7SVY0DlE3FgbG2nMIaaHevDfk1++
a95b0CiGfJ4zflP8OmjcoXcGUVJhNzm/XSMHIEWbz3WmgyHhPIrEukfB88M01E0vq9/Y4Xr3jNMm
cJPz+d8sNa6q1qQ9EPJJz6NYFYD5Af8y2y6QwxLDWFOti9QyrNp2+NrWfR/aWpr7eUZDfRmpa6rl
cBjacfQy9TyC3dXu3Fqqs672zWrMnjHWN6M0+ZgkJI69aoGMyVunT20hDYwAhc7SoJt90Xu9rJDL
AVekaznpoaju+kOLbhVM8i6sYl24ai7CWpGTczg09TXtFx3MBD96Hv64NLn9GhwUgUanbxaWMV1b
xP4Q2pgCNiq9jt6AHn8sUiwALrizznxXm001DE2dVzJlobK+gn6101AIXYgSDoLoxjy3JmysFFHe
jKaFwM1CzhG0yZ+6cmndAtG4RudTr413dgQJ2Vh/F+nkWzQph1VujlZXvSqq8o3dtreN2nyhUZP4
E7V8TS28LtOpk+Ad51y/DnYZvjYfgR8eoitEhxRCs+/t4hQhZn5fQk3Gtd9Ft/PiTF5y6NwJQmqW
0wqLRgIv5ylCdb3Vo1zH6ytNXAjeeaWvQkr8YN2z1B7EXf4ccM5zKJuvI0FQVy8yembTaY6PbDqo
U72cTWe7vVyQNJQzmj1loFthvVap7aRt6V3/goILXeUwLev1SVlGXOhjdErLL2v0kdK7uRbmDEVf
iouKigGs8v2CC5CmH8aVOrOE5gH1fV9mYB+HgHYB1c7cb6N3s4ZWxX72DXXyry91NzOy3U0On4bC
sOelsEGWy8bqHj/dH8kxbo1x8JRoOlJDdQJCMfqgT+/76EGwGsElz8udxpMKic4efKGPY7/ULSxG
uSF7BQ5d54Dc6UREHRN72Y7torhISVEXqDbUGBcr69yr28XT27upR7dzcZvLOPW9MHASrJKn8pSo
UXa0+56zez0fHztamSRWHZzEofQuRcRmhRqXuTd0Ek0R2AvQGMXqmNr8JvMiL0Kd1l19VshEy2f0
dYYDCflRmUdcCS/OxL4bZFERDyxNDPcc6tWVcZW65jh+6wdMr/UTBsY0jBz9mQ/xIvbqapd5waq2
9kFGnMD6FN/Fzn+Q5hLAAM/w2Sr2uKqdUYXLW7R81o5+Jp0FHSbB9kJQQJgOVUW7ygHPUKlrU/Ra
FZK/88IZU8cGzbPtkFc4OKfkDUhWMKePvn3TgxoQJvRIjKSwXriGTzA+r4GsR+xlAtDVOCDqVGuJ
LR2EinK2+hNE2OmYeMT8axpEQ9mCkIxXKZ/mHwmE76xl2pKCtay4sULVs8wP4qWx7bzmxNyzre2a
ViUTO69SkKlvEhvsMYloQFq0fxwM9VWk9GmD5Iu9Kq68YM7SPkr5TdHXovhG8LzgOT3zSkIK/3EQ
4b8WQwSL4iVSZQwqV1OOnWuWD6teBPkAwp/ozhCqEgt8gqfzpM1YNVkGdpHiCAYM1vOWuxae8rg2
9NvlQPXwOsoIIJyn8Iz1WFXTmT2vi08lsmVESLC+/zAzVLABgNjZ5jvKe7LmWlXgjFN/8afVSVRn
Khy2MtuF1EuuQbZe9VIP0zin+GP+WjQKtO/0F/tsxzfIXZBRhoQ1Lo1hvO9NDFF/bo3D9U38TYL8
YoMLBU18snqlaRwWx/5Yrr+KCkpeNwruhn13vNjjAsOoKy0VcjZxmNeqo2V/dQQ5rBE1eyp715e2
j9AXSxxCS02/9GUTo6mvmx50OXPBeuiMpuHm5G0yzcfr1n4TBV7MceCbJbRAZ88POsxHcgU8GlkA
L+5m/U1S5GKNLX7jGpVSTarV4FSzKC09yAPq1bmrpxiS+RGlKZVAzOw3xY2LUQ6ES5LQkhIKNbPq
lVRYQTzZrmZ9AMS4cqTcYYbLN0DgR5q/ru+t6BxwuFzlVdlhbhISlzUNaaF7+tS6ZFwFDiM6C3wv
OXRLO8kegSgvackULIrvJU+jQW6iGCWNwsw9XZfu6VQ+TEok8kt2oJ7enD8/Gt9KHidRUfY5ejhk
avyD7pgvqaXgHIym5CbESrzMNl432vQO4k6+qVfeQnPLqVvzpC3qGmRAQNHlt39RXH4RBzlNvWQ5
dJhYbo1l8zDozhQCOn/yptEVNxH/Jld/scd2aHNWiq4h6ZThs/5gkCnBIFg4bHztWSwy+5f7xR4H
PFEz1PHQIoN0bjltAakgEWufS5Ug2k0Od8pWV9tuwdvJPpBwPrah5c8nBcRQz2k0F6A3z1eWr5bV
EhuZqrJZ7nOVTn699oOD6bl/IpKrghtehKk8YZleFWo1ss4K9uXYZNXj2CGbrBLNOomOI4cxvSpp
BrWRElG7L1QBpnZ/290iWpDgY/GN5mtWDFE+IpXJFnRh0X6mI4qscY/OmYKcf1p76dw+f25cyEMd
c0f+4pGDetArQTAh8A6+yTzSaKoXK+IVC6w1dRXfFnVzs8TrrR2bgp0UfK4nzeR6tGZdjTMmzcGI
9uMM/Mzlx+vXjgg4CAccM9jrqqGE+616PzqFTQ4oHXnKCj6OYvbWUi+cuYewXTeGhqW/7+3ay/oc
Ey2zYGNFB4FwkEKTFbphMZb7oxzB3tLMa8SldqEtDlBGs5h1lcmFjy14vR8DGaSznsf0wuKUK7cT
r+Adrc3a6UxT25x1rzeOk/q+yu765XMdrc71zym4CPlW8qbRh4bkSHd3mMjuuptc/3bdgCh+eELS
M1fjojCiDBY/LEh6zA5rcuuc5hkpJcFy+C5ypVXqIptgjOS1Lw/okNIFLUHnF9uVj8NrctuoO5Fs
RLwXg4TNkfKl9RRK/0kn7UPdFQelsr6m6XDXg03KqUnzfjSVG3WpPwxa/wAZm9KLjPJVO5A7nSbv
pUkPlHT0q8Z43zSF3+hKuPadnwzR6EAJ4pNiGcHQN3dRU9+VMaYTbeUwjcQdyoq9tdRDZWe3qVbe
NN0UZAvRPTpqrlRZH+JSDdtpypGDqT5f/6YCnOE72jW7jyz0MYETPr2frDdtdruIJCJEH5ILh8Yi
kxspBmp2OXFaW3fbF1H1a+rPiIRvNQcRb0viF/YHCS4dm4Mq2WwjvS6RP6Y+VBsIOmkTL58/Uk9x
K78Ka6UQnGvRJ+LwqpmReq9s7J+p33Tre1X5GoluG8HFxnfOqxo0t9sRhe/Yrp3BTrxmOXbRN80Q
tSeI1sK9sBJdQuXEAvdb2n7T5NyblA+6JaQTZX/l2rnmYh1SJeMCUiTEBQzhowf9jvVbU5eFcy4O
o7OQcMIgZh6js/GFLXnfndGW+RYnJdcko2BPVz1cfC1BKZ8c6y8gdwB5yyQW3Ly6pTDHBUFFIWuK
KUusfeCTbt3Hc1CLgPJ6oAAb7ExsXhidpDVRXuB6jgCTNz/EMNYwtaHSQzDZJopWr2IGDHKYYQ5L
madRW4d99nen/DMLAw7WZ/ZbF4EB9gM2K9K1dKDD0mdht6R4cquVU6fkIY/RxqipGCmzqrBXy7+z
cgJvuY4n+XXY3R2k+4lYsM+hSDS0kia16D1S344eVcOS3IwJUsyg2GUZjlJ389Qf4yD35A+iqVOR
x3CAsmBesMpb3KxKHgwqrjYdM7X5p+srFH1BFhhtNlib53XRJoJ5ZEO9pVLqlavuXjdxPR7BJnJo
olW5amfk3Dihn9bvNa5H1hbxA+p63AhrHKpMS6oPeo1tYxwxpXpXBVlQ3GgnSIEVJ+Go2dVHti3z
nU9oMs4hU4c84uRO/nxbBfNhdP+PtC9bjhtnmn0iRhAkAZK3XJrdrc3WYo19w5A37vvOpz8JjWdM
QTyNb/xfOhThaoCFQqEqKxMIjWu5rYvRH6aECJJ1Ucm6sQ0PzIZ4ver36tdyKpx2+hOWnY3Tv37P
jU+Eg632A+8K7ABdpA9e2fcSIU72CA21TANB938HDUtO1Gs1c7OwtSsWknVYWFmOrlVN/tg+Dezj
/83dRWxSnsUayxY4YHqtQuJAm4EasTwaGAc6/w8TLdyfL4TI1xC2WRQjzTgZMYeAonLeBf0VB0HJ
h74kgULkJI41I14tpQF+tkzdqrKvm6mUOJ7s8whxwl5oXhlKGQV6HX/KWuhgN98w2CbBcV3MOnCM
hPjQFcQsUgN9aCN/xn3stTn4A5JnjR4hT3qk7SS5Qy4+LW1VxBCRJLUn2qKz0YUPIN7y+/Fnki/+
0pbuGN5f9j3JDr4DDLVjpJTVBC0x0AzVC2KSdo33piTT/f+gCP5NnUSQUBgCDm5oyDN4rY8LH9bf
/p6QI0fLy8GvclI5Qk2OIZB8O03IN7oqK3MU/8sgs1I3Ks+2DRWupocaDGQP4+dllgI0eMp04XSJ
AKIiXrPc4gCNnVgoh2BKDpnIoTYPxqIwfeR4M4iZgW62Hz9YJ87H1Z2woalve/F4uuwzr/Ho0hKF
PKOeaTmREh2A0lQXp1GpOxjsrBWmm2fEzzrrYPX9qSmKh0bvbrUp9yMyPy6J/ViUzVNsLaukqCbL
Y19BD5uQpiydUhQhGBxVSOIR6utgp9ROEHGHENT/VE/eHbTaXHki2qhui7jQ4igKGK2d1lZcA2Q6
VnwaybnvZ2dSA7y682h2bBYAP+MUzG/ar4r53FtIteGMBr3OzMxpOtleSG59TQhX41qUZszwrEQ4
PBi2D3QO2Hi80qsCbEz6rB4ijCzV9bUstZEYFqFJNoAsrIJs82Hs4qPaGLqz0OTWTJQ7aN5JVimJ
WyIsaaE9hYIAKjx6Ft+pdnaeCKia5HhOyWkWMUh2PvT2mv2qX9LrfyjSeAVTjhWRHGYRfaQUdmqm
vN+j0Jc5A4sLPpvk6PJ4d+HoingjfVWq2WJINf4RuT7ySSEuyPFLLE3mFLKjqfMvuTmadamuZZMM
XJqAYCga/CnHyjVvR0AQSt/4ymRserIVCsEJw/JNXZiIv+xmAZTJHF8RVfrNADk44NX+BxUlSUYv
YopAcNlgPBAWFwYYZXYV+a/qBHbAqa9lI98yHxFSnsEY8okMtnmIB+KSNoaMSicjvpY5vRBBjBHS
rxmv0PKiPb3+rbz+f+5f2aqIKBriqdEqA+GqT3Jvja9DPFf6Tub37/IAEC5DtgT8iiZmRA2RtMhg
va4XKeOIGE6smB+sU1o6GftQh54J8i7jYIJBI/OyzjVHH7M8shToXVLHfwAzdUIMA3NrIiSnVepC
nWOSBwTI89QM1NDwB5o6kfpN0xPZct+5JKwZjNnUYJapYUL97aGzDKtcwioCoA6i1o59FZ5Gd3Xr
W9DCHGVgn/fvMcEYd9nNCVeUGNwc/JH0R0xFextpmKpuq4wRoollsThRrTDlTNTxNQsMpJJ/SrYg
M8xPzWaZ+ZqaU61jT2vje5urx0oBn79+1Mj0TVu/XY7T7643vqWbRQrfLzTQpmYz5siz3Haz9nuH
Nl5HpLfBrpvYoP9gVDWIIVY+oOWjjS2ncuAi5NCGaCBkyRpv9ImvHptGcme/yw/4on5bEysfU6Zn
E9UnMAtbTwrgEgWGRai/NM+X927fHzd2+Ko3H4oovUKbGhFlQx1UXv1i2ZZ5/15gobpNiEp0zPyL
5zpMwNEFjh6IIIxPQLD6RvSpJKfM9Jt6dCHzIjnZe47BCFwDRAaaxkRK+xZ/y2APjlE80O6q1D7G
1b1k//ZtWFgPBRmtqgk3aK+Y89QTnLB/OQ4hTQ+KQ+b4rxyHtfsgra2/u7XhGwwsvv/Y5Idv882K
iZnmpIPI7u9bG8KDbvZEXov5fRBJo/Guj2ztCddoaKilYpI/qiG9z4CEtQnX6byuUBQKLfCiv0Lo
k+VXRvKLCux/yEh4xH2T5b21KGbiC+sNre+KIhha23bbFY1ME1BFFB6BATWa+3YhzNHGUHFAPQyh
8lR1q7W9mnN2tzYkddJqkbwZ94In08BDrVPowOgigQIZx6EzChAiDlpyKFMISRadY8+QSTOpE/US
gYn9z6sTsH4YIJYwxL5XC8EXCNiCPO8f2ME/fOly2MHuyjamBE9KlLa1IfoOMYsQcLjkoTeB8K4f
1ei2tG1HcjT3AjbbGBNcKa8Js1LU0n6tiw9/cMbfEQIMsk7N5XVRsds15XbOQg6/Ltl6gCKbaxfU
QXUI8D9fHzNfsrJ3OSd3WZ3qnMqDapZIfdOYmW7XPQgIOasQ0rPP2mf91nDAEXOIz3l1kJjb30gL
EU4HcYgmJkhtU4Cchc8f/+0g/2Uj924IZqCub0M5xX7HWaBHAH8mmFAMMq0+W+VzG33Xsg9tBGWe
Kr8xK0XmJLtbuTHI/76JpcOqsiqqoBvD1/afsVq7sWZjTUhViiJp5tAGOdvfgF5l9TgdNADEv8eu
5IDefaO4AjFhykxbJH3pqR7NOVczMwJrcUAodgQry4neriAVSEHyVTeO9IqS2BRBtlU5NE3BeYR+
STsxhPEM5L+/yIuGO7m003sRL34qjH/XKWJtzZhYRd7zdYIckyEV9GNvgtTeITr3IWSlGFqKlcdJ
CnvqakHtprmf/EHHRfgZgkelehpi2gpL/+8dl/e9P8GW4E9tWRZx2+NkpmC9meBG4MAfOmBsUcgL
zFQ6ZbaXlTKq4Y7QQPJlig1b04LMZVIaqNeu32MTFLrtl8QGMZVyvBxydrOqjR0hq+p6dQhbxUQW
0FveAliRNXkDk1yz+xffxoqQR6X1lKbWgoz+v5OV7X+pjS3h5tPIqNXKgC+lY8TDtx2QUviWp7GT
fuajA9JKkuxLCZefaScLYg3KElwEZar8OjtwvbEpSHzFL5rTdFh9mhxbORnTbnb6e6Xiy4WpU5Yy
jRNQoneBpxKbnS4A571TAgrmD3exL4s2krW+fudNDLdsqo1zTBFV28Q36UtcVU7PJp9Vi3vZL3fv
+c3ahLMd2/YcRRNg9vmqn6eCnOIuflaXOXaQWn1s1uL5sj3ZyoTzrY3EqjMblIVh/jwWd7Pulz1o
iuLGuWxH5p5i79aaWJ83HQ7c9hrk/FnT3f8QImXL4sd/88FSq0SGuyJE8pGrLD+pX/jdm0CUYTRd
wyGor0bDSU7BILPL/76xqydAfGRc/C8e50NmQhQ1rdxVz6+Uzvqv3VYemSlAg7pmgNtOlGXPS2VN
8JJRDnP3cWotJ5wOdq9KPtt7tgfBCr+GtwuaZmqPC+bEMZ06WRDdiyKHl4xH1SFXCrgtV5Q8PbVy
qkc+H6vejz/k78P3FL3CrxA+p7aq0Tpr0LhBb+0GCoNmZ3p5fGoG07Gz3rVJerWG6fe2/JGPLf5Z
O3NaHaoegM+xAC1B6UInZq2+2Oivh9c5fnwI6riCOOtSOjnRDxJn34tQJuo4QK+oFrHEusC6qLTs
ec2DJydAlTI3P4Qein7pCeTCSE1kz4PdV+3WohD92zyEBnyB8Q0Qs8/oNOWl2wVZMJsuj8Nl7crB
Y7u329amcAMo4H9YlhrkDO+edfKch8c98Q29scUEQjN70tq0MOHtfzKespccmKh968yCUqomtnFx
q4V9xFknwP3gqvPHlY1OG0uSg71QsTUihAoWJo1qFMBoxtkXOoCkgI1e0U9ObVCJJdlyhCwkacuW
FR3S1hYVbnPCdB1RPYDTZF6/tyLUuC2mIXsjqohbV+a41biKPbrfXOm9c4YaO+gRTLQfTb86Nd+L
3qWDl2aeNBvZ8w+bWppt2QZ4qcUTp7Kk1ssWWFQVMReSMf8yn1Qn6ygHMuxt6daccNyWxQyrwuiB
57ZfovGxUm5U2RTM7o25tSEcrzHKUHTHJN9r8phtxNL+qNmJCGsz3o/BwxikPkIeYEKdkAKsGQW4
N5/TZLzPQ0s2ObEbpLZGhMtENXs90rJROfTsk548JdnPDJOC01K6XIlYzRpvijuXsoAahVvkitNl
sSTf2d/VzUKFq2RYYw3JgRZBPiI5NuuZP49tEPLowGp4GA3975Jwws4K5zwa7TZZSnzGHnq8r5gQ
dmN5eJFnuAvqs3rUpAPnu4dhs0bhwHemSZZcwwyxKLNnQO1eRjW5e+o3xoSjAG6IJOzXGpwZCQi9
jWFyCJvvp3SFpEMi69vtGoMuG69OQW1DTHqyZDRyTUWI6ciZdYkTNaXThg9RJFvVvp9sLAm+ityN
KvaKght/ZPOu6z9DOPz0ya7vvWKGvTEmOGU2EHtabfiI0uej21L9NFfzLHla7MasjRHBEVdDX0w2
4YG4kPNEHxow4pDsqyTz2avkbVciuN6UdiWIAH41q/Xrf5gEyY08yZf5guB4CclXa9CALYcQmjuz
HsIMAwiGOqc3JEFDZkmIxFOkRxNjOE8tiFBYfR/T1J3YPTGkr6SdxBH9P9QlGaiNLU1k2WiaClIO
JniGJ0TAwRweWqqcwmY8agXx804/lstwiAvzUOox9RQ0sJXORKcXma7kQ+54C34JJ+kGbxzKMcKH
zPKkYs0wlkHJ5rPe9T8ArPhYTOQphOLkbTXEndMV+SfVGp60dfxK6HRNSXLqSOENhD6PtvL58i/a
OSNvfpDwuemUdN2ilYijJvHMPAL/sYzcfu+CemND+NC5wSZlgmD8oRn107gASzYP6r1q699nWiGB
n9UFkliTHxN6LJL0K3h+P0w5A1W7IZ1v310vYVCKocCKm6+/dfPyMgslWrWpjoLKKPzOXjH1JhWy
3XFsdEp/2xCCXNekvdJPRhrUuatCzrM+JF/GIymc/ry6kas5dTA8ylEzu761MSuEu9qIuho84ZCa
TZNzQ0I3jdpgbDRJwHuvkqjrb5YnRLwkHjFbi5LKwTNuqDN7y6fEfuapKWSruDID84qQqzNwpSr5
Kt8DMwXzwhFSB4w9VgxRnbLT3ynx3L/q1Y9O1pxmt+GY0P+hMifbXuGkEBrH3TLkUcB1b4Gxcq3s
03gVXfO6B1IOE3jDgd7I2A5lVoWzo9VxbANvCNajrv2kpMWNmqjH2jIkZQ++acJDcPtNRTj2QJmi
mg0ND/Vkega5q0zTa9qPY6k4afrX5ZCzlwSg464Sgxkmem4iTmnK26xWtPUP5+x37k5Y03ncNywL
fdK3tRat6nXT7CBF8N/r+rvBRQNuwcIMNoMaw1tTVM/MRIt1uAi7S8NnnEbZ/bEbWnTdslUdyBnc
IW8ttGO4FkU8x8izwyBWglfuTRf979xpoJ9rn8KXUPGUEzlJvtnu0nQTnSjdMIgtYuiVVulBZD8D
XtueuX7v/NC4hTvpwDgOnu6GFlQhZc9PmU2ekG9idbGarZWkRhQUSfexwKil085x6klWxv8X0fWJ
agMuZ9qY3hT9A3qo5VRbC9/SxS+OVTA6+orwBbpBfzkaqiR87iyKWmi4EN2A1LMhNmXrvELwglh7
sORXq5a4mR35l1e0awEVFgMPdkO1RPBYObeZUrVKFPTLD3sqD31OZAxzO2eKWhaKEtTQ0FoWW5OV
VbE1nKYoaGfrr5Em99WIuyCLHuq0v4YYwFWSLWfCii8NBfNREq6Hy0vciYpb+2Kbsp1yvTatEDxV
ZPlWDdozJEuDatZl69zxDQpmMaApLarB9/nv2HhgZ4y9jUPIn7WgbZ7d8Vh9m93JA+VlH6Q4gLLz
vbewrUHhbg1ZrMd5WEBR/TD5xMs9Lb2y3Q7cxuFVf6M8VlfxWXm8vJl78fjNKoWw1VakNeskjmFU
P2RX87HOIeruzX7ph6sXofgpW+dOGINFnDfLwojxu7FfNWzqwZ5xCKz5ZuyutfoaytkoOsvi5f52
/rYjRpCmYqWW5nEQ9zdh9UgwKNBIfGTXBM4ClIwMHbeacL3EqDX1oZXgeumG82CGjwrIF8rC9C9/
pJ0Lmtq/zYjdOWoOhb5OWRxE0U2Cd4m+fiBtdKV1q9fSWhITJWsSG3NoCyRJViwYYOa6eygk6UUB
XQFVRlm2F6m2ixI+T5OyVdMmYDCNoHxsP6CNMCOd4qL3nMgb3bIkdhIiCcDv57R0aOxttlK4QxU9
bqd6qpug99BrdJug/hrH6HK69RUNODNTlblN5dWQcTZlK+b/t3DZvLHNd2QTUMxuzga7x4o7EFcb
0Pean83b1rcgR1V+tD1ZH3Lv6fXGHv/SG3sIibpCsld78SPxMn/uHQzB8Y5udbAiJ/3SHS876nt2
cGF7hRDG4txKGva6vVbQ/eTTl1lAPqqn9qg8LdCgqYPcrfz4yZBNRexG682HFeIY4O+VPkVY7K9K
uZvGTuaOeIhUXhQ7svIST/iFb4maPJ6pqg7V+Hd6SWxemUH0NQowDOdV/RIMIcibysUb4vKkpapj
R4UkCux9zzc2Bf/B0whdBjXiyYp+SOMPnL/DugZRsV9qdxwio8k2dcdj31gUPAhcwTUwlD2/kTBp
5WdnECM/tr4SANz8obyRSp3vpBZv7Anuk8/zXBSoaAett/jziaDLsdxVp/VmOtoyV923ZSIP0yzM
D4hTZLlSZqFeIY1Ye7qCjzcB22VkDw5qBx7w/p4RWV5j5feQZ36pEvM86yAbkByXHafFev/9DSKM
tVeUTuvbAdHosB4Mdwrmr9B5PtFzCVoidn/Z2r7L/jbGN2QTDsI5s+iQaFWgqP1pSRvI1Y81c4rC
KJ2yA8psNNH4TSw48mXDO5H+zSr5LmwM9/VqLWpcQQ+uTL2hNhxDepnINlII612ir3GfqVEQVf2x
Hlfg7p+rgfp9Nx/bdHJCy/SVvj2mGoZiQm25bkCPfHmVe9sLKK5tcRAwfZcWZ7FBSFqhC2IZf615
+4FmN0Z/XLPes5r7eCES/93b1I05MQu2SUkTrUDqEbW6gyvaC8nL5QXxwy2GuK0FwV+qYoUAAUFm
2KZfrPiosBDT2d8v25CtQnSNKJwLozXxaK7ik1Kc44we/sSCZXDoPQH8VrgXVGWKxn5ZMEFfgc3S
Oln2H+SZHLH8rwXuGBv3HgjLO7Nbq6BUemdpFGclemDjDXR5Ibv+BZAtNVC+JNDoe2smnOOBQQUQ
tBqQ/0CWwvpDPAdjdofmgGvEqcS/3vPY6jrjvPj/2BNisZW0VZRFFtqXiP3Wp+TIqUCb4jPXWrGg
hIoSoy2JUK+J7DuX29gUPlYzZnZNS9xw0Phw+54kR1opXysae2sdKU6W0psky9ycmY9tukrlQne9
cWNe+JLKrJF2juDxrzN0fuTT2/lvVpvlFJ8Hp/wmS7b3d9kGLpO+QqfF93oOUea26GqI1v0qLIbR
KT7YrtafFw/FYjd301niSa8Th++2eWNUOHWaknVj3Q51AHWbm0knPg3zb51B/NEmrrKsPzLTekAZ
46Wvk6fO1h/CMkkdcOK6eqnfmmlz17fpXWNOno23garXLyEpTmGcHqxJ4y/G0omb6EjW/BHCKT/7
WT2FqQ7B9jJoi/QliTR30fu/2lb/MKXhj2Uiidsuq5cZEI7KuqdI70/jqEs8eufrWqqha1DQxNo1
sdGJuxaIJ8yYBVMxfcAZPZqarNm0awK9BYNDJnjb4+0ZzduWZG0C8qeI3IQQKu8hI3E5CuwEZYt3
L35ZEJ+CIP0D33LcV0GucsnF4lB3xnFspSxPOxfqGztC8E8bU51aCDkG+h07Aw2qA5nGqwL60/wi
JwLe3zcTL2jL1kzTEGJblqdpFyeINUrcHtV6caeukMSWPaQ5VvTbhhDPzHGNAOZDKTgfhw8LjW4A
28keFPSgpqHRnYm0t+EntcyUp6hllqcMxjO4tPrvtpdfN7Vb0egnWaL7RZm9Me0adzLm1bG0/liM
uSo5oXvPVAiS/g4LQj4zLvba6QYDQwo5qjqAgVODIaLO0evKAd+ivf5sWtNrja+0bl0tUr0wiTzV
7pw1Mt0Bb2nrx2W/2ylBMAOnB9MrJnDk4jUKObOxTNW5xivdBr9IkMInmhwZwXik49fLtviXEMOT
Aby6jqwcjVvRG0ojHopwXeogHqzrFCmIk8a920SgsFSlPcE9yB2GV35bE/xiQHW4yzO9RtCHdN4R
fe/j/LE5WVfTUVpI3zlVKBQR+OHrUIfY/KgW4D5rpmEXPXLIU2CsswBRosB0dgGN3UaWmuycKwwA
odGCeSPUosR4FEaNrURDgirH/MxCzSnWzPnP32prQYxHaByNjQLJqmBAeaoA4efaOkU7uhDnuGxo
J/CZKMaiAaFhuu5d+hO3GJ/qeqsOSFHedmP+F030T2Uro0La8b03ZgRviNJ0avRixX08/piaDl3o
ewYGV9OOJBu3d/O/sSTkOkke9aAUC6tAaw/RsQSYNXEJWFNA5+cskHMijVMGhWQXd44xjAJKyACE
gAC7ENZtSLcpa2vXQQZOm1b/YhizEyWfs/R6JlJFwh1vNxlmhnGKLYzpi82VbBojlE/wyYygP5n9
Q4p6xXw/+rqbNKfkYA2Hyy7ynpoQs26Mj7gAZ8qbfsI1YpNRH5OI1igfkAN7Ub/gIvGhnIcKDdR9
iuUw+5OOBplsV/fuljeGBa9Zk3FtAV6sA/Tn/sIg0Q16xYlD4ubrVAGGZ4eq0zTJrV4tT1WEeQpz
CIZU96YKMN82dYH1OlFr/KvOy8+JZTys+XBa9fCDkmEJtiaZHd0LCkC5AwEB0JfF3mFK1TDv2xou
zhTjr8lO70GZJ/kSuybQc+WJFoa7xD6X1UZEsUrEnaiur/psPQ+FhLJsrxiGxsxvE/wnbF5d5br2
bLVhYnLJoXOguZs5hQtdm4D4QCCUrmxgZdeiyS8kiiXBtnB2MkbXmiVhjQdRGJTDkZffyG3vr36i
BBlUwmRutRfytgb5+doucbEbAiGPOtCK+tpaZ4eZP0HWI+nu7loBjQbFo5ISAFXfWonNfk3LsmqD
Jp29dO2dVr9RMlNSHZFZEdail2wp4yZvAn2+youbpL4jlaS+vjdYYZqblQhJ0zDbZNEmDIWr5wQC
oYbij3d27aWHAg0t9dCuDpiqb8LY1xz+iDWOINGVRHXZMkWvXCBynfOCabwu1wV0F1xtLD8UZbZK
9nPvhG3Xyn/IxjfaIZuMRYczLnN96G0M3KWy5tZeZvRmP4WoVpRGNihdy8Hn5MCrseFpueOZEUhm
JAmvbDnCZagW0D+NaNQEazjflH38YR2s4PLtsGeCt6xty9CRyooxqWNxBLryMg3msXoolfoYmYPk
o+x9fTT3gfjWLUM1xRemRtasWuMWvWEw1CU66Pgir4QA8OWF7IGgzNfkmFp4A7yb/S8TM6qTMM8w
Sa4cF7e4hYa1N17Vx/DInNVHcUY6Q7ob/HBd2MgaTJO9GyJtatYUmgGbkxs/8u5VA5v583SIj+XH
xJMhn17zRuENYOLyoCilaoBBvv6ejX/HK2VZOEZ50E0GXjUdygrpMrtVEsVumUzn0oye63y5auzE
j43+5fIW73zIN29FwR1z1AunTkPrOK3Cj3mDAnmb5U+FPcnk5nac8o0hoeJUGuEyVYUaB5mCx1tn
GbfJINUZ4udU2Ms3RoSqBCu0thk6rGYdHHNwyKn3FAikHcq78MQ8THgmrTdc99All3KVvSOrBlxp
8+imwoxRrjeAe006b1nN10NgnQyndJSzvIKwk9i+MSTeYoqxLEOnxYGpAzJhfADz/F9Ddm9Q4Nrt
6eGye+ydhjfWxNvMUscG/DFRYNPJDcEm4yTLwAKiQ8Oi6EbtZMexgYKZaQZpNqdua83fyiH6vA7N
A/orveTW4V7y7gPjWHL6LWrimL69DMB1W6tpXSdBbPzs8mY4knY5Rxb9yqIvqnaaJ0B7JTuwu9/o
dVCNmiAhEbMGu6ddaSqIB7xUOv00D+TK9u0n6qP/cdIDFUP7+Zf4h/rlsl3uqu9WujErbLw1kZp2
FAD1brkzq+VjNoLlPFUDe1nOczceG5PdcZnNy1b3FssRkmgv4+GOQu3b/Q1Jpa6DgbheWbcD67w6
TYKU1N6wKK7ax5JbZNe7MOtFgVcHf/w74JHd1VlLCfZ2QZ2gfNS96oY9jke8DE9jkJVS4odXxlZx
Vwm4ZPBGQ/VbFxFd9gLKHHQxMpgzndWLcaXQh+i+xXQNPaCYdGW6yg0eUNf2mTn5LXXnH4qcsWgv
6G5+hdjRYkMxrCQp+BUDAfvVie4NKHv3UJbiqKvxY//lf7jX9hyKaBp4u3QbWb1Y12ow/DKZJYzq
d/kpu+29NnEMCxzVGbodiVskDvVn6BIeMYiDAPkHwzfW1rwQ/ytQRsUjiYrAHkNge+JG9XotRF0d
nJxur0tHp/bGft8YFFx5bDWlUOIyC+JTGCiOeVV/GH6y8/gd1+jhGzRfXug5q6D4kB/tIAKZ5HSk
n/unWHKi9qof+B3QXsJEKJ4dIgG+2STRmkIqAY+pJag+9afsrPi1zx509D3QhT5Q7/IZ3gO6vbEo
rJxZVaRbcQWdrY/JvXlYj+pnjvOMXM5uIIOHvGaT747U7/WJdbFsNGc0116dGdRTx/Ajz6GTow5U
X+gZ3ugU5/VrEpgfG366PY041h3x2xvLtT/XXnhTYazM9ubGkdG57WX1230Q8V2ouY7aXMEDLCh6
p9ah72p/iFoPAPCgTD8tyUscna32sdQkeeteroPeuGpS1BxQ/xRuKQXDpNU41Hmg9d8Hpe4cjANT
2b3ELwBx37dG+I/Y5I3QhVWHLm1y9NNQ+sGUeOPGnnpaDmBZ+ijDKO9l4pYGbjwNUHZGUIx4a221
UIoqGaylJxSc3O5m/Toe+6vaJxj1yP3iTkkdIinf7GVzG5tiSsUWYo4kbfNgopD5TK5HpamcRFkd
OmeF7Crau/m2xoS0qo7NIlaVDtv5wILkHrfBlyhz+Ny9eqBArVGXnKE/f5YJfch2lgoXfWFFSzqG
2FnwH521DNQETg8KpNFPPiSPOsZolq8xinqPl4PE3hW0Xa7gosOoK3NeAk5sJbPTJiHEOL3Mksls
7t63yJwsE4yUoDoU8fS6smYMrLZwGza/THoN/PyaFbdQOzZPWk4fp7G9Qyfmpza0oTOrWQ+hE8MP
1d6PbTNy+rS+N8rsJVVKMP7WAK0X8RNp+yclna9iChLUyrgtdKa6ZGhkTfLdU7z57cKH0fRaa5ai
z4NiTF9Wq/SMOvx4+Svsf/yNDeEzQKcwhIIZPgMPmiB68OK77Am9MC+GNiI+jlveSC8k7snvAsfG
phA4TLCE9mWPb2K1MXGrlOE5llexG7Vh7NRATGkJ3vUxZHXzqnSZ0gY2VAcvL1y2t9w9N8HLLGk2
ZphXDVhYO8b03Nf3lw3sXrsaxcNaxwAieTfTT5dwtsMQO8vhBpxPgFMfG6fqOnRwpI7SUsVu/AA6
BvUKDZUXkfaBRpk5RcacB+HTK6T9gSHnuC+vDNzzoVMAZ6t46+fhOfp6eaG7O2mB+Q5ALFCGiMWe
mBpz1cRqDrUu0CRot70ULPLKf//OYTYmBIcZ0IpXx2FF1w4vIOLRK9N+DD83k98/hxjY/or5h8y3
73PVUT8nSDRWv/CmZ7N5mnCcO3c61vVL+oPIhuP3QpgO5AFuJJ2Sd+Pc1jCP62qwPNCXzPAs1fQI
Zl5xL0rBi3t7vLUkbIBppHmda7DE4cwZyuGz6min1q+d0LG+Rg+VlDNqz5uQqQNIx1lg3o3yQgwd
+Zti4XxkC+BIWp8dOxW1/1oHI4wtuft2l4fnLZ9UQ8NbpG+o1QJzY4wi0MWngkxOW0TeZSd9FW0Q
XQiUif+aEHaww0B63E18B83sGBrtTaQTDHUZMd4gU6EciFqCAY/2p1bnSlT2Yzk1ELwq9EfUZYPU
TA7Ak7vT2kK1p/CWCizfKfk+K7PpLG3vQxkPpDz9t7rvIOiu6tcVROqXmr1cXsZuUEGXGeynGt6s
lshFukSWUmRGyuvEmEtzhxuzd9I7niRA+9wdYieHWMcfhMqtTeHhlDOo9Q5IeIIu+jioo1uaUrqC
PQfYmhCSOyu1BnCSJAVSEJBT8xNeob9U2A6YZQ/VARMK9Y3s3bCX3P22CamutzfAUERKY1HYXAzV
Kwr1hCl5jPOOfqRMMnD3ni1U5zAbz28DtE7f2oq0Djp10BTh6zthdvdL2SO1cBM8tiEweIgezM/A
+F2vMiVFvm/vvH5jV/h0rZr39jLgzcuJUMmRnWigeW0g85Bdt9yuT/h+dRWpbFBs3OhgJaaAr6cP
9i257w7kHB/Tc/xDk8EtduPT75WJTP8YpCqUUcXKkn5onNxqnAosRMjKkJtj/qLOD5KTxxOhC1sp
tvPDesTcdweDPFEiXgoFFCN1+Py1ErRB/kP29tjrsIO+4F+fedWl3WQoTVygDQphGIj/tdfTeRxc
BKeH+NB4+QtiFVkAXehRNZCdi92UkDerkblYCP/i43HpmJIbM2JMkmvnWFljl2YrAS8FvSU0exhU
9dBMo+JoswbEpl79FdmlryzmM1kgVsMRMl4F7kjJHbHryhjHBS6FYuJS3H/0TiH9pZkI4LTV3Wxi
mZMk4znVptgZMwZC3PEzMvXbCHxRjuTb80T73bff2OZ/33yKhIaZWhqwvXxE1eqEUU/VmVKnuCYu
oB0BlTE57IVD3IKmAVQwZlhFLFFu1xDbmxQ83yscV2DqjdKWdAF3axOAvRE8qsHKTkSGDCATWDk3
CElZaQ0OwEW1nxvWE0bSroaYHhQFrH8WitlLm/9YrfhT28yS1/UewYG1/QlCdKpSuEnFRRCQ1VRO
/l39kZd4euZg5dPd6pC/IC4f7A/VoXZLV1YO3I9Zmw0QYlbXg6B1nrEB8Sl7Wa85cMXyouvl298x
Ob+RQtL2P+u/Wy7q3mtRFKpJC4tqkF+PHvupg8UBhakv5GyfqRufZfoue2367Q6LOArDbsw6DRGX
e48F09k4G251Th81t4RlxWfX80/dzc+atxyGE3Q+JZnDboL8e4st4dzMKy0HusC8ko1wsZeG3o9S
AbH9w/l7V4UXbN3UkG8asKsLoAjlQ3+c3eXA9T0zr3RlUXnvExqgRsSxAQoJ6JS3kWBZ4j7JEsTG
xkAtNUL23REJ3EZmgucSm2ADcfaKKilMkLlx7SjzlFKC3tjr+KJp/nsVQjqSNUkVGh1MGMF4qu9i
VN/NoPoQn/XT/yPtOpbrRoLkFyECtgFc4Z+hJyVKF4QMBw3v7ddvgtoZQv0wr3e0oRB1YIQK7aqr
q7IyOZ5zz2tvLTFHfKIx3kgFLGlW+KA9afdrAGS8ZU4HoVLk3l+6oHMnF+LnqceLSvaCrq1t5oDr
5WBq1QDbIn0VtMUzzNSZ+symI2eb71aRNpbYPGGqhlUnDwglGzA2zG58Wox30sDuL7z1HWNxDE5A
yRmaxuQKYxomhWQiNjCzpbZDSX+qu+lUkeo5meI3zhruGdsGyoyxpZGiep4xj6vIbHvbj26BXD4g
UofeW3AB5nfFixo6xWTz/MduDLQ1zTiQqAGBUa5jYtcW4gUJ/V72ILPkmu7aitmh9tncCIk7fOEM
eY392Qt/a5fxKWoyA5gtYsgZVE0LbwjiwwKPIge8hdzzkBrwYKoGQD656GpPB/Qz0aaHoeF1GZYA
+AfbHEeXM5694HVjhi2R9IA9NKDX/hW8auf2ZfpsOKolehCjfykB+vavG5T3JpCAYAGaSjKgr+yL
vmlzIVUMLNwYJXdZTVpXlrJDpnZu1dDOMkblzRSb+xjAXHeAHmkBlXVRLL7HkxxAlMaJDNJYEHzE
j6kMqr5LrGIATFcP047no/bSkdtvXR3yxuGCSN0MEyCrf0lODXeRm4OQzYFmecCvgu55960x5gJp
tFJactDOApRKbapAy1H8cX3udwMbHUz/kgmeFRM9r7+PJxoHMZRjiIi86xksz2tZRrfzQ/JoHmXw
aUQOr5l49eLscdlaZLw8jZG4XxKgAatROxfdCQIcNtVN6LLH3ijpgaqXDmeQPJOMcx8akjSDkK0u
N/82DNb8TfcyB3gI0YpehK+Tq4Hx+WdjD6WN8PnxuvX1P//38SIx9/sM17pgpNIA4aSkHCzV1Nwk
+RIZn2RaWiSEjJiYWZr0B0Bf1Lj+XlaFbV8zIJOahDpGPE+5BRZ3peJJpe85+q0FxtsO5TzKqQQ5
wAponjyzSmiGCU1yFpLGuz6Be25va4nxrxqUKaVkwVhqUb+t0vaQmUUELXHCi/L3jtvWEHO2keDJ
NFR9El8xkM5LJeURxBD29cHsPqW2Rpgz3esilc0Z22EF6Ew/106T9KB6IrX+QNYTKC+w6ckmJGCQ
AWSz7VFrNmEYiZi5NpLQp7QExty/cAa0O2sbI8ysAaLcL71Wr0LAoh0FxNZa+JD4nYGqvatecm6s
tvsW3I6LmUNZQUPoGEGSQzyGx/IbZI/89gVyii850tztGQkGf2Volw7ZCw+usD9aghsdnTsqyoS/
n+YoUws9niF73FbLbSVW9iTI7vUZ3TMB5JaiS2tC5SKl0kex0BWpQrxuMg7lotVWWaW8oGXvkgck
FoBYHaDRC9p2sauSLCwHuERRPCnQCA77zq0XyWn18vOctd8NwRCeFSEd7WhCsnjE54xUA7m8OnPw
B3ve2VjbQ/AHXURsLarqU1WKe9xywIhb2Ev2ojWo7M2WOCDiiN+akFs+351iHYwAxtrNR9hbT+4M
Kc/GFnyqaPHp0TGHNgViky/VunO8Mr8Zamv+zEuW7d0EyND8Y5W5+YSiSkiWJys+OAoA3wpGT/X4
wgzr7mcvnK0Z5rYzS2DizDxMfHWoTtQ0fJUiEdbHnGfFxRzKEPNEgg432nt1gRnNYAiVRIU69Ezh
GVm+MvzP7ng1ABQjqoXAUF7wUclkLo2mA/H43IwPIAh6GNOUh+m72HurDSBEUEdCtecCYZcl4zDo
+gC1hclLRrTIDX9l+TkjD0k620PLIzq/WJrfzbFQOqEj8xBqMNeHt3q4WAXiui77/h/9B2OEcVFa
pC6yNsLIPGdWWD9nE895XNz9qwVd0qD3oKMPlE36xmkHnt5slf4o7rr2oS+PpeiCxMQS0q/q8tCM
vdVGZyl9jecbxXjKtU/CfDPhnXt9oLuzufmMdYduYnET3MuUFCBgluVXWX+BtoVQcXCtl9c1M9T1
GzY2JlLPlDQ9RGrOhi+CaUd/XLXhxLMc8LA1F1UKxtQ66xtT7RQ3XT5jVke0TKXNW6SXZ6X9pI6L
rU/P16du9/Bupo4J+7ucxPPSwFZPBstYXlNgla5buHyOvw/HAJc+SMguX6uiENJIUsRf8mzDc6pZ
8UMDFh17bgKwU7qVn9w0kx8/8dzs/tj+Mcy+X8FDGKoRfniaEFqCPrqVxOOn3N95HyaYI7YACyKP
MkQ8KSgXik+t4sYKh/x1zzOZEuSI0BEIimz2VmyWdAEgpDC9SDr0UmlJEkQm8rsk/avo7gXyxFmt
i3ctVsuUFUkGgwFIKtk3+CIbmaa1MoggkJVq0dlxMp6NJwmALvIdupwca3sOZGuNOblCRSQyyvNK
NgvG+ditfswQsjBDUBVToDBRUhidmSDJzMs17J7nrWXmPIeDYY76sOraZZBML4/UAWNLBAKF0vk/
VMdk9ipmZpU50pNSi2g8grrKn0i58CaVOdNqRMa0KFWwho8nOF7DuCn1R9JworW9rb+dQObazxSS
Ar0Gan0g8q24+VaT0U6lR84G4W1HJoZJ45rKcgk+6f9VUgbW3v9zJeXtKgHaz7zQuyXuaGUooZd0
N+P8aui3ufrQ1Y1TGl9z4ZUztD03/88EwhrjO8D/XUZmXgvY+5A3dcZH+euEf00v8wRXxVsGQSFE
jP507xPRBMM62Dygu/37BdNIZgyOGEzqf5fouwh11yndmFoPxuYuo2LVjnUK76UJEBumqYU2U6sw
HzIlt1CXtddy5ehdn9ndnbmxyeQJpIXo2aLjaFfx2cwftPZMiH/dBG9YrN/qlhJkRBC7+hXBp/7K
uScHXC+16zc2Q2G8FB3zZm50+I0VijHVx8TJbfFprXRmaAzzw9m5Pq59t7gxyDgqaAoN0xKhf0c3
v3dLepRCYkWA6ZljZglDZdM0d2ga27WZ2UvEU2DgTSvjucjSDyJaQHEEkvEHyQwnUZWbKpwDuUhP
hk7vqBzaJVV5pS3eNDO+DE95kpkUvmxV9UIh5vRLrLmxVuETbuvkrk/bzDHj0+TInFRa48E0xoZT
jTl4DcXZNYngtGHl5ZGn1o2lGJ3Vh16b8twOxzpbdhqNBdCzENq8Q+2ox380o9bEder99578388/
W3MCKqpqQg0rqoLO52QcFwCZjEMLpiIgLuvc63xe9Mw5/SwwXS/UYjRiNfeNKFMsdMXet5X5k2YZ
D29x2bCyjs2QIOAMdIl+0VwQgW1g1lpd8GbivIctp7UIEEkoAkw+X1thd2DgyEdUBjpMkyXPkIVe
pFEJQcC5S76o+exLpOitnPa807Du9t/yBu/j+jDE+IA5qbQxmSRQlHsz1A9VW56fS9+0QUVp+msk
WNmmM4DAoXb/QBaIMc64AHUmaNAWIKnQQg0UDbcxoJYijwpy9+qFlJIEhlgVcoXMCZzNOZ3VDI85
AbRNqKT5CYToh+FRKlQnC02eU90NyD7MmUxcEYuJXhYm+gDowfDRYXQXPxCQKVrNe+IHehiOfhBG
m0cdfkkjJxuIK9ZIHmkg9GozcxklBlp79TwG0e8gOcjNF4CgxdbwRf4q+0qGrtcDzonsF2dyxG8g
c1zNFvruodMhPymhq/m1Y9xRPHRrrMITYhL0zKeNo96Jr+1hVUrhPdl2Zuq3L2YccbqA1FBbpjV0
jV+MwQRpSBGkSH9GI69usV7RzC6HKaCURWOv2AjmDtBnjqADpREKQaJHah6X9c6BBYmLDDISAPKA
vGXDLDEyK1UFrWpCB4smmqWhj7sbHq5f2ftWAN/HCu8U7pZSyvpOSNeG1/QwCNWNMMoOOCOD62Z2
VwYl2b/NMCuTVdqQ6FNU+slEbFWYLEF+qIaftfpy3c7usmzssEdTHiKIECXYWoJ8X5L8ZypOnFzO
7lDkFYqDzh6dsLoBiTKFcdISbDLlTTcfZDOzcvm+4BHa7S7Mxsz6GZvQN1JIK1IdfKB99JrI31rh
xhh4GP/d2drYYE642S7CJBGkRnOIf6gTNH6H1+vrwZssZt0Ts5b7QcJkFerbNLVWnhoWGT1x/n7d
zt5tCjjDx6owCw9BrTRexRL9PDmuWt7zbeIJNmmO5WH+vyQALgofq3NExxYQTXs1sSGRWnPIIXCm
+lGQTF6LRhus1Xw7e+D2uqFHSb2/PsTLntPVJKIFHQ7nneby9x0hCBDuUSoT94CUniM1tk11vs8F
dJjWoZuliR2qgNTJgAbX8RFCSraCppCB9C6dumM9UMSj7WsW/6xa+bYdSyc1NSeWK7caf3TT4LSq
jP76xclBHArdyXMeO2renk2qoj+iPtfpt6bhHKX9VVOIJiJ5jjoVi1FPkZqawwIapLOvHnP5pvAS
j5yJhQ6t9ob/INo9UxtzzG6kQlRFkYhFizO0MEQ3I/Tp+Mxvu3t+Y4XZipE+xZMOjUe/bvLCJUbT
2KFmoLRN2tlOM6jcEDTWOFiGM/iE7qcBbcBEb5+WeH6UJSl126XqnWmEPpOeR4fru+gSh7fuIrQD
gOACHuyygWiRijiOkNb8pXSJBN0ZvVonftV4f3E3llbvs/FgRSsmRQj12fesVYpWAN2NDyMEhVLn
TxhlmHGta7+xhix0JTZKEvko91k6CWJ1vonDH+B6sZYmtyoBTZ/Uy4ef1+dzd0vBE6xtPrKKZ9nv
ZoHQh9NRkYaZIFqtSsNjmiTuslBOGpdjhk1Gi72YteDXxUteeqPjrRDdDQ3Hv1xieNYZ/BjK++N+
M4NaNYvzkONBMtoDwnY46+5rCSGo+W5yO2i93qEU3jnXp29/k2yMMhmeLgq7ilZ0VeHpDtQ4hgf9
ZXRCC5prIggSuQwJl9SrzCiZ9A7S+jPVRqiUCuAQWxz1JXvNDrK9qh8YToYDehCdP86b/Ta/zHlo
omkpcx11pv8uVsZdS+Y05CGVp3TQCkAbTAuEH8sxcgd0jtA0WE/gcpMcB4VTyd3L/vw2QCZk6SfU
8mYTaa3/PkBlJ+fymy0mdJGjUQF1LHTm5KwImh4AWPrcG2DsSxUKPqn5rJDkJNCWWrI2naaxy6EL
gPqs2tgjTqmk4qkC5M+itXjZ9O5cJ3ZZQYmpTf1QHu46uviLKtw2AoKWhkzfF0k+DhJdrCRPg0rr
TloTB0lRixbnQOwGFpsDwdxRRdxPoqRhf/5vC6/dreLH0i/xYxKIwdJ/uW5y977SVuX2X0LkzFQK
RaKHxVq8FjtPGj/1VWXR3Ep6XuZq/X8unkwbO8zIaoh/1OhZxKsses5EgEHm3BJp5Yi5aIFqiDOR
q+O9Zo1xzKO49FA+DHPofxwMCkWvUrBjLeihr9SXpRVJP+Yy53izfS/9z0yyzRZo7UhEMWwwk8Wn
0HCI9BnF5OuLddle8e6/Pmwwz0J1AJCinOAwV2S0hAjCQvUJ3HBoxxxc4bjcjp5iGx6aWJwZGkDo
U9McXo8HZyXZHotQLsmgLEhBVmpqmXmghd9j9UcIYSVN+HF9vP/iyZBrUXG7QliP8WSalssSVWI8
tM/FQTknzmLN98T6AprZNb3Kg5X+y4X0YY9xYugOAq3t6lhWe/9VQ36vug039mGNOXs9JIji0EDG
oomQBFyvXRVNk9bqrAfd/kVgU+u+GPBSJfvjBAUVWYNB9Msw92CvJACPtX84zvVquziMG2PM1Tfo
lVwuHWqKtdjekkkDvT0Xb757I2xsMBulGJe86Obhl56fHoAAKP+2UtqHp9gZAcP89icbE82KOmg7
IDnAsnzEQ5noZg9S+1WuKUreGRNT5G/fRWMNrzWAxKx4aKn947Cxus7CJkhTxbrU6ygDcf/fCrmC
Ya0bhjhDeG/6zZGfVlsd88XqQc1PNWSEuIRNBFKjreKx6pEIJKNTS4WVkbtBfFn61K3VsyG/cGZ2
dWEX9kBfAc0V5KkRW/8+xiZGX6U5zvS97fUXMelyW/+hTNTqTje2mOMuSIMu9BO49aq+/i7q6fdJ
wg1Rt6YLWevXfjY0kLNk3yDU7Q2dPllFmnEq4Zd9C/gEMGSBrltceYfZhJIulYVgRA2a8or+KAv0
e5sN+ucSbJHOKJUPST19EsThNJaDE6JUGOtnbYkPitovALyXdtypTiOMTib1k7tMut/nYPgq1Nnl
LMs67eyybL+TmSqzjVJzMkBmWc23xleyFn+gZBIhOxBZ65N9uo3R/aYQjl2eWcZF1m26DHFaxr7c
Jgd9TO5okjuFnnHM7EavYDgAfayJ2/WCAjUWaVIoLTQZ1vOcB9GxgXK5LdnqWThQ3rtnnSt2LpE6
RjIH0CUwOjKDIqI+zUsLQStoxlvFXFlF2NvQSrL1LLY567bnGLe22LgLLcxNZyA1pjfHtdAUn2L0
YWbJUTmuRTtu1XkvggVHF0hhkLWGc2RulkQuorgEh5Uvo3y2NkybQTc0npQ3tk6EU56QT3KYlSjM
aLVTofkoVsvKAh1Dbkm5xksx8b6GuXpqgEyWUcDXoPBwjAIlyP0Uoqv0dgV3Rw6vWfOyLw+neTv6
dTtvHHQy5N1QZL3glUvh1IrfkCBFA2A0QUIhsUbhh2h8NRQ/ljI3RlIoyw7Xl3vvuGztM6dUqEFf
XJZ4ZebRq5ofUCm2VO4reu9G2Bphtm/Rm81Q94LgKaDwTdXyWMgC5PSg5HTKRGWykiyWH3Kc1etj
2739tnaZrdxAylmj0CJ+73oIkTarra6w1uriKiyqnrvF55N2rIO5OKub/cy8JMqYpmKsCLkfpcpN
WirWLP9Uiu8TII+NGvPc0P5+RT4UosQiuGmY+D7X0izvCqBrksM7gZN57oI6clY4D53tBKyB6cQp
2e5FZyua/G+TTEyR0WwWlBkwdil6pCHkKVoe0JFngXEJuGCFkTbIDBQ9dRSxsZOGM4bdeHY7COac
C2DObxFiFngnrHmd3I2PyI4fFHsAryfvlcAbD3PIo3yeZaMFRkggnYuraSl49cXd62g7HuYcV1Ea
FnnZmH+AsvoXn/WxAZjjnCtaQfMew1lbXlvpQOzEi/2yuENTuysGRnzHY9/Z91IfFpmDLBXyGI4t
NsScnzTkoFt/kXjOYtdJyTLU9KCXvjJZ/e6JsyUF73jSoypzhFqArb4UryspGtjUi5vEEezpAfhh
XLr3f3oHfthm87WFAU0QMwYydcQrDs0h0FZrfQgW6O+4vHHlUOHdu5zhsunbymjVGMUFiKtmd8V4
7LL8YZYWX+qDsL6LWk7UuptHlTcjZJyGIc+tEYp40mmy3TmhLz1XP4jfQLW2tFF4I0AB1AcMlD+5
u3tnY5lxJlqV6PoiAuORL/ptV+i+Wgl3JZHerl82u2d8Y4ZxKI3apkYeYftoSmKl7T2VIue6hd0g
cGOB8SJKOJUz6EULP8JVoieZm2qdK0wvCq3d65be99vFHbYxxXgTRCxjG6uIN1HuPZBMdUQZbc7y
m6x+10e/6m5SIGRlLjX9bui5Mcs4lhLPqy4kWuLPIdhacxdV5kMYSP6QgUhIDXjsC7ydwXgVOitx
0jQYpRm2QBh8J8TtdN27Ppe74cBmTIxbafVu0nO5g7BwXFiSeEZnSit6Q/y8jIN13RRnC76/HDex
5CI3fZQs8CKLZtpFJdhSSjj35v6UaWsfjg4JVZaSR0c/c2vUJg7TJNt6o1tidReaHGcBXMReDCWD
F3gVsV6FH373xabaK12Fh7jXY4kOQyN9zsZhsZPWPPZj9pim0PSNk35EvTpsaiDFssQnXYKSRdJ8
ErQBOH7FSFx5wEsBqQjcUhk5R7HYWVk4vU566ij6/CKhzdAc6qOqpV86dX6Ouvlzp6uftby6j2XD
TdPomXZZZ0c9bZ2xHtCqWJ6WMT8aYObGwwQE6dL43EThqan7B2HpG7fUzB/mKHwpxPSOiKAIb+PR
zkRRtcKpfxFL2lt1I/1VoSvPLjrzZ1J1o9014CRujMpqa6VxmslIrZ4Ib0KuPtJMRK0w/ysXkT8V
yQAG8qp/jFTxXmnKU6LdE5CSQ+uoUT9JwoCcdZ1ZqSl8WXRQHKv1oRQriBNqxUtFDL9WBm+Scau0
IKxA73TigsWlBP9kdjTi8hjn0VlIMzy99KdF7x+iUHrqCfojBDDQCqWs2n1n+KMSPglN5o2gi7Pz
JItsrQt/CuHgaWb8RhvFE4flPlKgdLXMy2wVmnSnxoZhx43U2KYy2GG9IP9V18s5JUVybKHKPBnl
sRKHT5o0HXXSQ+xUx2OrgmxWWGTH2WyfsFFkqw5FfECRPo0QQ8GKJKBy00vMbazbvYH+zRxs6bIW
oX9FhOwoKc3nNBuhaJqOJkYBGo4u9aCB9xiqxa0w1JA4KtQfY9R9w/P0pRO72yaR7kmafO7iARoq
GlmcQUDNf16I2yOGwwNsPLWijqeZUX+J5fppyMIbQzZ9OkkB6FzeKj2vrVFBfX7KUZdUs4AqvQMo
wX0da25IlbeukoMWsr2mJqIe1YUnAtWStm8mmyAdUxfp25IMxz5JzlIbepOkIVtS0UMEYGIak4PS
Fa01pelPM6KfzLj4okboegsbQKfrGIivBSq5YG/KwTFUVc9RLn5d58nqKrN1SaxVllKWTy22d9YQ
kDGWCHZ6CAooaD4dh/ExAn+aWJuNAyjtK8QHfhpS1Qdd10L9bkk8SGoKgTb32AtZW9rDPCVuHhe5
G9YTt2Fn39v84wYIEzSYhVlIhfGOmoHosALUDEUgBmSgivxRaK2EHFbk1bV/3Y/y3A9hQgajCbuR
aDEQm5KFn5Oje0owfIbAZYsMsWzJn/P76lN7aLh44l0XvqrVgUUcjY5sml00UshrSMgS5xku3M7X
cl6hazeKeNcFEU2TqCzflqnHZp0pyGBGGvQ6dQA0R/OemudlGTg33/6bZGOKWb4ZBKNlJC/0XTN6
OSxB1CFFNjrNkR5JwYmO9l90G2vMoiX9spIC0App4MmRVmb9+yZoHRm1LeGeR2W8e0FtjK3ruLlq
G3Ouoi4yqQ9Kvju8h27jYngtcvSsTb0U9CGPkJpnj7kQQzoPeLYAJAR1CEsZPveKl4IAvEc378yL
WPb34Koc82uHMMFfqWW5quCG8Iv6Rqeg185K+/oB41lYR7uZva7TOkOroY6DIMVVy9waJsm9bmL3
ebNZICa2q7qwrKMERQFjuYE6lGU2j4X6khdfafVCeQHLvsPYWGOCvDBetFSecWz/7q6qfvzqrpIC
kBj9h+4qzjBZsHdOyjjttSr0jDx1Knjg6iTeqUbpEOVM6XC8PqmcdTOZZFOpK4U2xjr1p4Li5WHi
Lpo51HLrTF28PD5m0mR9hhIaNC+g3NSWP/XoNlFuFeG7BjXZNr/rINhJHq4PafdgbSJNZrO3RSw3
Q4OVS7TFEdVXSUYbhyjZvfCQ8/bkruvd2GK2/ayIgqm0FLASiNYm020HMuSp061Sm3iud52mi2nc
mGK2P0jfY0msIG8tPY12c8gh55J9b1zTL1x+wW93zTbGmN1fg+goz1MYa3ot0AGDQcI3sYwkRiM5
PL4GvmJxfJsa3l7hzCfbXCQTfSSVqUWgRzZfO8hv2JPcoj5Sm2ej4TaqcIIRtrlo0eOuAioeWuuI
pkh2VEsBb4vR0uYUvGCi1cZrTdUV6r/6MrUXU7Ly6VGfbpKJV1rj7Fm26ciUYzGsE4wb8Txe5Tem
Vnwd5v5AFdlRFB5B8+6h/1hdVk6sqAjw/g1aF8zknFeLhZq8df0M8iysv99cBymlU1ZD4dbDc9wi
9CRx+8w5x0Fjrs/ZlFKpW9TIn7zZRfFdClal7VRzV6Vt04E2xvURcU6ExniVIUMsQhOc9En6SyI/
YzLYFYjU6vQk4/6ulm9Nwq3b7ZXB5c06Md7FbNF0FqnwZFRC6co8rTnLgUDp1IB4EC97yDsMjH8R
5ijRtPXodVFh4f0mp7mltp+vz+J+/WYzJMaxpBPE33MF2YbBS28B0r8pff22/aHh/YNKa+0JX2rK
85yczUiY9ilIOJhpR5qVemN0hwOeaTpogawfCtK/81kMKiHgUc7sB8of42R7d7puprI0hIWvterk
JvJctVaihVBnjKDQce7LjgbhJKMrlsj0S5k2MYRhBug3grX96fqc7/rUzf3LRNFVXQ5DWmEXRc0M
Au97Pb0DVtpKIFNx3dDuPCtrhgdFbWA3mLWtiRoOZqJRvzRzryKiJ6q8jP7uqf8wwd4Pk2D0JtQP
0AGhPRrN11H6qrdlsMQQKJohWQpMQDOB07gD0wlk/MKi43iB/XXdfAATLxlK0Ze6hgfQVjLX9Jeb
MTCD/9d0sneC1qUz+H5jhNRRcUv64dOIvpnrJi4J0NZa9WY4zN6gRqFUoVhU71SnKoR4htaOJ7tp
7Qw6FZ0lP6cHwxpuG19UgqhFg4nffeF8w2rjIrDZfANzVwgDFXR1WmJ/CHsRwqXy5DbyWJ8boT2Z
Sh3Z4NVvIKCmBQ2NT1kJasAqB0VQBQdFs5YDgudsYvZe0SnyIsjwQWoTKZfETA50Ic/XR7x/IP85
J+xVEi9kBnEDXpqyBpiOdgDFu1iK1sCFiu2eFlUmkPMFt9KvnOzmFo4NqvVECeHSnVVmCaAPW3p8
JwkMhHPJ2a6798fGGHN/SBKYXhVz7Yrr/CZVbPCw1fjnD6ZuY4RxMZE502pR4MvE8EnpbpDhrRMR
Ga+M48o4g2Hz7nEvNFIngpeHyKXbIbZXtCEQR/lwfTj7GY6P8bAQwlrqcTDyiPrkpv+UBnidu9HB
+KGhQyZyNI613X23MbZul812ULpyLivgrn1Rnh6RC3P1Ub8LaeWlukKd6yNbF+LiUG9sMY5l1Ooe
yL4ce9wc7KWtwY2Dhqf8k5hCx07xtDZz0pTjzXaP7sbm+vvN+IqmyFDgQEjYZJUlJ6oVcZXdduP0
jQkm6jQrI14UASboXNuqNrsNlfFMGK3W/GZMPFK5/bL8xty6opsRxUobEbDCI1AP1GN6WrW8Vujz
yjO/Qp+5kGDe8JiAs4wByKwzUvpp+YOY56L+PPaFI0fgJZZC1F4w5tGw4rZwzVZ5iqBDTF/K5UcU
Uaee30xUZa7vIt6OZXwKmYXGEEbsohJqpfFzlyPoVvtDGzccQ/8y0yuPJfrdQUjHLOyiFlmadxoI
M45osT+jfdJexdZX+dDBj7kzvb9VP8wxC2tKyaihIIvuHDDQ1mFhV43AcWH7obb6YYNZzIyQVATa
9G/c/IqGWQf0CzXfWxz3zxsRs1RlVBhlLsO5qGB9MCEOLaicNdp3KR/jWX+/OQzVrE25JqJ+klWC
UxBX00a3z49R19p143ZaarXh8/X9t370hReDHLQODiLDwA36u0mpN2PUqKLKL+bG0giEU3uLJANS
w5KlNG8E+/66wf0LAX2Zkmiu555llgg1sUEygKCDSgaJTiXEX2sjfuq13icl+ZSmau40fRh0avyF
puGxk5tTXzbfOV+x6wc+voLNQaptHCUJyks4DR2kBdTFrU9I+6A5IXOS1FYdIYQCKlqG+Zkn3gyw
GUm1FLuQFnPhjwt5zA2Ue+HT7cHIvWHRD4M0HKeCnCA6f9fmzXOWoWW20jkpy/11/2cV2JSlUKda
ocigTZKL5DDp4V00Qzl5HmySRzfoPPOFaeBUyHfPz2bKmQszjJIspQogeAYgjUN9W5tf/p+Lun7B
5vzES54lEt7CHo3c94KK/L6e1DHtZDlEpY1SuiX4mdvJfwYJVgDoR/+AqRsmW/5PtK4txVleSzmL
B6yQU9v5zfJgAAUCYbsTD5z0/r5mT+7WHuNgW6p0eod2PR9pKKiAmPOjEpqfhnQ6Sm3sFjS2gQwL
8PeUytDJLsXv06h404KUDmSQPPRNW7RIkBRELXRpvFzXDxNOuzKiR2eR3Big2haNACDI9YyqOPVZ
7tZmcpRiKPIpOcrbInoSqRPmrTsbvQvkfAS+dv2+T4Ugp+aNAAKlqE9OZRwHkC136kywwZMVoMHf
UdPwjIS5s0Sai9yyA/6EH6GEOn8ce5KgnrSxudUFdHCO/XMom18VbURCYeocdLidFkXlpQt3H73b
yWRuEtr1hTKSuvIJPcxktnMANMxiCYj8RkX5rm2SU5VOB6UFQrUbeS5x730IvSjoD4K8chU2/X3f
RiRuhVZAyVhHbRuQWONNCgSUbRV9lbFDwwEP27kTdYAl2DBQpQbBj3xRTzWmsTUVUAMU4l9FNHko
yXg5nR3Iqv/3S/M3S0xEri41oPkyaLrGWD20nW9IhX/91KvKjmNZBb3wCx38x+g1+336EKx2TTgC
lxCLN0vWO1pU3AjCVz37UmUJJC8iO88hOdyBqGzxRk20OiBak+oZOWE9caruWIEWIvuSmk/Sc0Tt
lLTHtI/dSNHsTG6Cqg2E1jEIsC80MCev0GSLmmgeTwMhvytH8NEj/Wa1dHIlNb2j6qewRfotrYJG
JdY4B0U/HZPBnXG7yNClByWq3TYiRArbRUSoKd4IRuhW4fiI7rF7MimtSxPpM+nlr0KOUB+k8X6t
dYKt9bNsGUMPSispvDW6hFqlTNBWkGcZ6FXbHmRwFFLWZWdJYe5KLdoilwkkNCK0xxQR8pwjdHP0
WFxZMw4mWe7EIo2RJpPPAmZvycTmHJ4ViI6LZ90Yb7NJ+ayXUH6fWxsNrJ6pPM/Gm6nNd2pRnOQw
/6ZM7SHOk8cODVplgoYd8N5Ncm+JZn8OFx3Z9+JrCfRMUGt5QCeQcUVFL1mVFt4IQxQYCQFFRWX1
mVdQzI7aesuUWWKh+VIu+cIsnGj+0+jyoJwBRpLAM4m+TMeM+tzOFjgisuQP5YL25lI8lV35XPbT
TZd0L2LYuRHSrJE8/iy60FZ07abskqBQiqCTaAQdEvBk14slyYUDwUonFwu3DCe3B9uVKEk/5QZF
+A6SBiBX9yFxelOXtZ9kkkP6zqqHEkIRy7fcKL5ps+bCJbohqgDt6IOc7wGJyNNSToeuiP6HtCtb
khPXtl9EBCDGVzHknFVZc/mF8MiMxCAQfP1duG8fp3FG0afPQ0f0g20l0tbWHtZeK2iUagvOvnPB
4jDm5ikyeNBl6rGrLKrmzbYx1Q0c3a4a2Q4scL4rn0DlVEUvYmQeqAb9KCnPBAPEdlRjIOgI6i8g
m9xdhXkkBVpBmdo/1C4fAy3OnyZZfWe9dVcR7UVq0dOk/LC0syY3pTjGJfjqSefnCYCe6jkBtExM
/RchUaGWX4uSUNmo4SSOWpV0oepkj0UGwJzqbgCcP2Ws8Ccl+pJV5RFzRTFFkvhiM3myehEmFvNc
XdK40IIuQSeSuKcKbdykg/4M+crjbyjuRwB/YcjAb9XK59GECW8T/48JVFwkh91noHYh0S6Vu1J5
7e67zN7IS+0c1buCexN7yA3Fw5iHpzqRN0C/Hb8q6Ofp332j3DsJ/sJOSSBwmz/GAGKSx6o61XUQ
a6jvyRxfeGTaftR30nnuzfvK3rXFyYprX63DxBw9Mr0OkD2UT1kHrLSXQJOhA6e0D7XLGrxebrtp
sJXqsyhbsFR9wqAWCDppCtqNnjte3Y+0wZMP3LOuUsidW9Kgbu87cDhK9gY5ZQEtqcirTVq953mQ
T0GTfupYWI80Yt9N53OiHvrMHzuvrjAyJFP8lLMJIJapKrSt3qvmfkQ+MASdss2nc5m/G9D1Ai6M
fI46h5qYmQCXDpW1TRPjU1KB/LIXtGJnFw9YR+MMNOOnKNsN7RdWd9AKiP2sjYBoi7fMtGmazMLs
GoKmJtQn3/zcFmFheYP8krxZ4r2HxFzab3mOjuWpahntUSUtinN0p+pQOErCNjuo9q4mL44TWg4V
9lZByjfYX4S7n3RQ+BQXIo/twCnXniTgdLLpg45vSDXSQiO00S4iubeM+2Z6yCF/5fhmEmj4bBO4
wYhq1XbKtm57L9yTBmKtbj90u9rGfMWIku2Jac9jHe+MPqPgxoQ8gV8kAOFCPbK/S0uMGOOi2Xfz
/D3gXwpZSUHXnp5FENbENeflzBOrGWhZg9Y9XsUX33qrr1+3RWiCIlMsKkgPhT14mHqdspcYPDPd
wXiKd/ZFYh4eb/fjmoDWz/rfIry0CIFkwSzgYejGYtmE1JpVD4hJzLv4PDk7ddo2u3Yzx9LDW1PQ
7MV9bv3OolPp67TxYFPexw/7n4KpOjQnoLoB7WqQxEH06vd3vTXKoW8EWqxmQjtMNQz1wdXvm4Q2
HYgBm2AKXH2iw2Mari59IyL7belF2FL2nZCJgaX7kISZwPiVU0E5GUq4yB6cmDJcu93Hn3vTlEyX
oDJjGIhmFqaUxCiZD5C2D5sB+pV5+zWe/kWfzAJK7z9LLM4U3RaFRbGDYKxyQqLEYdvaAByXYsvj
cW3881bB6bfVFvUSkjbJ0Ngol5t0COyw/V4i/0rOxMsoptUP9Up6edtcrr5uUT2BarFUEwxsYMJH
9TBX5uXSk9Ox3xp+vXO2o+I5aQg8+1pb+VaLySII3THLNtPQ/8z3r9JO9AA0wAFiBQyuImAtRR/U
B0SMo5BCq1f93txAdhVy1NUz6YPkxFfSh5uGc7X8InswNW6CZF/Bqar8WMeSUFLEbx8b5xxC/+EN
oF0M5VyC9HbZ7O1dR7ESPVVCvOMU6uz3nZY+mjEkoj9e5/YhXi20uHhQkjdGYWKh6S7bzeMUk7XP
vd4b/WFX7ZuN+26d1zZQv3nbwQ9hGpjmBUHMIoEYLUB2oaqnhOUP9sKRlsJ4wD5wBocK2A4u/It2
QEmIGl/Zrn0qgupk4oCf6pVU6dYeoyrmzIS5GvhrF7dTkxBA7UZMG4nyEBeITRD5IJxa2eBbz8n1
KotbmRGeR4ODMjCYVvcaLFVs2k3mN4fiMIA6DLqa41Z9INWaM79lpZi+mIl5Z0rBZcpp690wOFZk
hdZzG+T8DCwo8F0d0Eh4wzqvifGCrGEU5hu/sFro1+L9QHKNCfRlYhglaSwjDbMlBJEKkRjhdZsd
wBLHMko9PTGekHRRztfq0jc+FbTxYDswkF3/ST+nKHZG7HYeb+3Lrap8yni+cuVvXZPflph/wpXL
0ePWgJwlgoIWM0fYVLEBZbRfnbURLOuNlyKApfqXVU9346L8tuziovR6UsZ1/XNZLcTg9yzhOctK
O4yCAbC6VN7aS7y2l4tXsUM3puQxKFzyYRBezNQ7ExNka5di9ip/GMrViS2uXonaq8jZz+8aA8YC
Aak5ETafY8+VXhqudaHmf+6j5RZ3kGsVaxIDy+nTRG1yVvXxpEIovEdtjrEu+PjK3/Arto6kFVSu
xEClf/FxRaQYIBhCJOegrCsJBO71viJeTfjXjxe6Vdi2IUqmA29hosVkzuZzZZVaKUwXurIwfPeL
6d4rjk1N1940ZunnKqeT84hBgWNWuF6KuH8qxs3HP+CGb0OwCgdjg+LiBr1FWwunVVMn7LLMr5vs
a2fr01aw0XOMKAr/t8UWlglmNjVr5uFlo3zsU32DAd0wITHypmnFd966A9eftTjANImnntigepbm
d4Enty5WmgG3D+5q45YGWfWgsWhQ6VW2IIQCr5AdkM1fNJaYBlu5bTdPySGIDSHXA47ORZyWacCd
1CmmDZSu9e3h2ehUSoDWSpwVL3lr35DCaDaMEYQnZJE/EDDX6ZjEscN0iBUqLTMUbbwqkHfLJ16v
MvuWK6NvzLEZJ92YRUqq3XCetn/3VecOdhKs+Y5btxnXGHAX6IxbYOb9fTliyTbRq8QNLTcwBxT+
kXiO2trAzc0H5mqZpfxarU+Ag+barBCdtVvpo1bW5kiDco980l06+Kb0xSOUzf97cJJNANgyZwp/
TVt+3tT0aerkJUKxLvXK5KuVPXx8bW+V+q9XWH5Zx9LRbqTr/BvSgVvvytXX2AsL1CUIlrT5azoX
GGGP78TPBJpPO4j4QjDYWPu4Gei5fFmuF1waI3OlBdIG5K15sYny/ksqnHCCsx1suYOe3p47+pOt
9I88lmvIxZsX4dfRLTlxcrUdnSKFipmtowNmh7UnX9mAuNmiEe0f+GatBXYrw8RRurpuuWAZcpfx
HQPlThHPLvhP8Ei1X4c03Hq2iY0XdObDxxzx4uox3iLj0QZ4fAtPtkZdCzLch9r8EjfG7mMrvb3U
T7Ys1/1zltgeHaeue9MJXeMhGweaIT13o0cwK1P0A/7F+0LA9Y5Sz8/FFi+ZBV6UKLLacmMp/IG5
IuwbtsabevMm2K6DWo5NMA04G8+Vl1TU0U2kOrdmf1IcpvueVlttP2NP/oGPvOX5UUUBZ91M0WQv
Qx6zd9vGcCCzXPAEY84JFIOdb0nS3HG3UTaGPfpaDVFpU/Z3Ua29kGFIqNYOJ9DJBsLoPQ2KS7yy
9oWl5hjNiIAnyzzLzSsUWbOWcmZXQW7nz7WhqL4KXfWptiYQKIx7MtkvLiNAMYnhxElES0t8gma3
81Qq6Ma2UEuGUNAxU+qDGOyj3brsUMgoQ5GZdNTOTX/AsPh3NE5/QN8GdS4yCh9U3r0vEyi+20W9
iWNzPyWYGQGJ49nuzUOTd2wlkrplf2iozZx/Bobml+hA4hhDPTCQH2k9gidn9IoRBHxOBOAzWHqE
WFnuplO+Xm/hKJVYs4eh+3dMMLdM8XqthY+MLd43WhTPcxUkrGOaB84OQ8UW1UMGtVF/LWua3cLS
J1+vtzB9jH9nou1bJWwUs/NNR4SpM91j0A9owWznZunJ1ONwcPjKpv5xCdBPRjNZAz0ZQnLUpn6/
cjXPdaRPgLo5SuEjYqZqu7LCHBb+9mW/r7DEqpNRH9xYVfmmZOcUmgTVvWLUHrp3rlv4cdav+Kk/
w9TFegsrmQhR9NiQ/Cd9Xb2XW8XYt/6I2VyOFnkxrEwO/mmVi/UWltKKipGiHDl41SBAvtNotBvv
2D8iafwjrJuXgpC17WACBTnUfCGv/KPuJBpLoFSwqVo96GJU1MllVB8+flX+iLwXiyzCfMtK4GkK
A1h4sKWp/DMQJN6AUrYW62tHNRv1H6Zx9T0L49Mdws1inPDoo0DRNmAGymEVHrhfNkoMii+xFfba
mvPx/7EmwmIUelDy+UOY06hJJEhv/gX1lztg+XFc5t45DNtyrdh88/uu1pov39V59QVolyF8zDc5
7X10/4g/bfUdYAVWCDh/CA22lSz+1l1zkVTrJiL/P+tnMbQtBLBzkILV2lDEOyI+Sx1tGDB91OOr
1qyBUm7ZyvV6C9sfmVD1Af2tDUOb2Wwv3Kr2PJNUk3wl1rnlp65Xmrf6aitHPTEjNgOnVFP1mTw7
pqQf2/2fgSIM30VNFZEUXjNHW9yupiq5lc2yIhztSz/dYvLDBxM+RG0AFp3LZWtZ2k3Xcb3i4qpl
yhSlwNjNrmMIUuCaQRdy+WdTNKtrLe4as0UBxWi4xR64s3o/bUHy/jdlAZArH++l/VPfdnnNrj5t
GRvYmE6wdBebObLkSTVBC2ea9XsZq2CB1FAWV3I74KTYoztQ0i5/504SOnntJ+gbl7UOLkPIINO0
ZPIBpf43gF5SH8zJ4042xdeuBCfIqOoO4q+x9l2Fq56ikc9tirC3qoygtd1NXfKEmo2+LxmoY8Ct
OcUnjJs4AWbvNHCOlMDp5FF+QC7JfAO47lFtDooCXnwm+62plGet5sc8aUMtz57Qc3iO2uKSpLx6
BB5BYhRHaUCnHLmc5spoNGgdR6pvu0yEnYouvj43w021P9bDqD8A8DZBfUBU6IS3BHMbtTkCmJMw
z3DwTxlk15kKDC1RUuCG3B91VwcJJuM8u42YV0W2EzSl5m4UvT6lEpVOZXjPLL4tteFLXWkHtcn2
pQZMgVDGb6A7Kzw3iwIryY8O6kJ0GEYUArodL7SjYrfnxtJfmJ2C9UUTDY07ZcMc9kVY48nu4xcS
kwsnI6YEa7nX1erOqc03u7HwaltxUMTyGWJpzy03nzM2nrRGveRaofh1kj+6muJb47AFTK4KwYWp
0V5D3JRy/horxWsXd0GPcSIvs8u3PFdfKtX6lFoRYIaKBaWBaryrxuQrqccxdPv+yVDAjZ+Kzku5
tjfitKGVjKHnqtSBTPRH3Yr3KsnPUoLJRgdUGPiS5tlqWnVXZO6rQZqtNoIbyWxA80Ncd291mIkt
oOKWOvKLNcotUYEQwsDEcw/yHZrG/VGzpv3EIf5Ri7NMNeEbvf2AmP+7cNLZuCqvdce3ztKdE29h
YnkFploxJsdUJ5BUQJ29YRi7zeHkK0XbSVEOB6FkziYDiDa1nGPPypNRu+cKbNLUFKShate8OYr5
Wk58QGivHEQ/fGM9Sbwp1d9AZXcUEllCN5mBQozRsxRy0qLpmHTRFgOIgsoi2Sv29JRNleuTPtsw
bXoTnbVPpXiM+nbDeBKoCVAQNmYrx1oM4CxqLm42oDXv8n2T1ue8tGG18aDTGPQ9wC9FIGwSLDQS
/QSWr6ekh9Jlman3g1VB8072OjR8hijIohLANcBUypRjp21IF0FPoCmgF5GW1aXlNsAVYkAiRSTk
zhSyHWLAe0rT9vuhPcfa+DnR+AuYM+5E4lq+zcp9MdaBVfXJVmqqONrl8AP4K3vbVOZ9phvvmcTM
m8jNzCuksVMLYwe91b2bNBth6mHEsosUZnuIMz6huVse2ixrDroFEomaOD1lpTP6kwYGLGhUccfX
s/jSxM2pLWIQ9TGUGzMKXiVvMtIzkYJGApxm7XxObMBQYEeO+sh+lEp0IBW4mngB2yuEp+otruF0
rK382BrNJZXkE9eH7ZDke/Cwbes2C+36q4vdSVS2TZziEmtAWnWqDHKHHEnC/CjLniQnO6WqqNH1
HuEXwzwWDXrEznvk9lToj13yWHRwFfFLA6geY6AxFpUHRiFPDK96PPr4o+2YB1Mf0yR6G4rPBHfc
MTIatadpajxS6LTT75Ty2c40agOsZmYF5W0KADTBTcMMnlp7ds/p6EQgQYViU1ZsdTU9S6sEZM6E
4QMm7ZwaEv9AteMg4jSIrHhrTg96ImmC7oFhiTcotGI0MYvvqzR5RG7fUcARa5pNyV4a6SMmGfC2
dmDZSsy7moMajJnDBvF0AElnnA/8aBkFsYJbopu9p5fVvWaDhmBKwzgmj6Nt7jvmhEwBtoQd3crc
Jxb3nf7Oqe7z5FuZt4d8eup1flJT5QJeTwB2eSCsrd73XgrRXbsdaQyX2WeYwiqGHUFyHbVZkHSa
N+l3gy69uNimSUUBWEzOYpruwUO3kfWDjdgb31+BtIykl6xigRGBXrK0L1Zv0jx/skTtR9BlxtOD
SnwWOAQpyDTMm4riDJ4jq7QANsh9qARvYkXdT0RtPYxZvLUoHY3AURpj5XWtanmaygAZ1faMC6DG
iuZiSfVF2nB8hf7oWizQHdXyIdbMQDbZbM0sPfOUvDcuf+1YCeVRHCwlY3OIxu4t0p1vRpOnfpuk
zwhOkVGCZE292NNnvF5Hq+zepW6+MWfYZqqkdkP8EUhE1tmnfqqPSfOjAzTWTSZolMNkkjIcJ+AF
x9hL8Q+BenST28OxMrKLmzZ3eXeK1eyuHuyDVh94ZT4IdwxjmVzKhuwJgoLOfSkBiixn0IUGNvPk
0mUoiEN1rUjfioRs8sEKoCgaa8bWdNiub5tg/ufy4g5P2T5BF9zGaTnZpw4j+wzSbkoD5Csgo3h1
fLvG2AKYK3SW7WvTBbr3q4ESjGx/qNmDGYNZTaJ5N8x1ZNu3ocSS5Y2ntZAPaXR/aHCx0uw+sq1z
6X628vJ50thrrDEge6FwSl3wPns91JVjq/Ta8muWGXhblECHypxtG6CR0XeDloTpjMci2sEpEPbr
SoDhCVy6wW+Vbk8UiyYdaGajgtYC5qgkwURaqvVvWj5hgu+Y5Zg8S4uLasaYjhq9RAJGpZDAyMBp
7dZh3r60kiMTzKkcCn9kNq0Nl7a63BkcAkfDySoRadgRtflDD3hhDpsyOkklCPsIxEyd/FGX7ili
+r0tiS90kxa4f8QmnjIdSI/UQQCs/BYPMRWT4ytpgul8zU/Sb4MJ7vSS3Y3ZJzUXtBtIQMwmALUm
HaJ8Jw3mZ9ljHaWXFq9BP0jEa7rvztR5wvEjIYELcykbHkmZeiCJ9UoOE9e7YMrTuybhtIAGJ3C8
gYB7LaLM6wD0NKs3a8y9hqRBmnJ4+xM4EinRcX0bag9fTTUOqq7wCwDtDLOmIHVEnQ2Qars8V1J4
Zll5cnBA/JnTTvnatY3vTAn8a+33UqHJiHBsVI9CPOQsD1mVB6kRIqD0lObOMFkQgZbQiYDiQdwG
5wsFXzwkCSAKDVzUvd3qQBM+OErkm9zytdjcRTHgrs29gWBOTgWEmdxAM8swjtJwBBDIICAQtNFB
dvUDAbTRrj47bARwFG90N4QppuJE8R3+gtaxEtjl9ADABxRKDWCFE2rwZ3eogx6Q5KnA/BwurUvw
x6oqyIbEl3HnqeAadIzOI1WJ4a3JH1UQL5rfIOdMc2IHSVpsJ43DE9pe0n+yqmkXue+G1gZFsWlU
djLxRhncOeh1+VIpkC2xlYe6y+lk2Fu7rCiiFthyG0LtGJ3w7L5gqZe3EJxkpt/h0PjA7+qOeROQ
xSM2QYBexmAd2O5wEFhYSR06WWAidJQgRhow1l8dBDblBHyPqLdTz7y2aynUTPct3qKGN5+0FM9b
NdwB4rCtuwEuNvELmJcAt1xifQEHocfFi1kOm87KIEX8vXWf4c6PcEphJLQTZ/rTSsbzZ1kBGTeg
XTrabUCSLMg1OGJpR3VQypAJUp7Un6BuqOifcs63QLx+vNafWDIMMVwvtihxyXQwi2mI5roJAPFe
63U74/ucrNY+QPFeQ/Vt52lB4xXPqznrjZrGb2svUv4eEbxwprz+SZUA8wWLdFie5MNMIY0C+fhl
TWPpRub/24KLzL9BNMmLfq4fKq0nQLmkRbW3sqE3ikK/rTH/hqvqQoFYzpwirNFgzO/vGt6ciEM/
+1/UC7GWA2YQEw8zoIi/r5VHRqxoyc+k/6+1/nnSf6Ne+NtSi88ywd1aox7ENymyKCeNAez/wqHd
8vHu3T6gXx80/4qrzbM4xMbBQAtrLF0vShwq3ZWy1tp3LHpPWtIrXV6g+CM1KNA/9Hnnt9b/ei6L
8g8YmqWB/OOvYuSiQMJG/+M9u1Vs+u1oFqWfKXUQlHAcTQ9S9NZ6nwlACSTLpqBt3xsPQ+3/Lb/x
T5/x65QW9Z8KGDejIi5MXOK9B1kEntpmjWrjRj3w6qsw0/W7Kei1jjGg3OYb1BoeuV5XtDfHjYKR
HZBzruBRPjYKMNf9vpZCzEKOoNfaFMkZHW0K9paqNVZse22RhbdTFHPqax0fNKaO39hhVD7r5ZrA
+ccXyFIXHqFQ7drt2OzOQeDRTM9ilfrptn/7+/AtdeEIbJ41BbjV/i56a1Qexrt61+zXi9762tfM
W3rlDoaBGY1QcI+Un1M57LGvstM08HOP2TM9Gt6KqA0RdFOIUR1FYZ71Kb+QHrWZydwwtfSNBOwf
URqYY70tUeqylPg7I+aXYrSPhVGhzjxZK8es3dwgDDtCbwg9AWvZBnNKTW/quXD+6wH4p0pbt/dH
Q98Z84gg/1j4mQlUgs6gEoyMI3tyDCDBtTXaufkuL4qvuIa/llg4F0VmEYsFDIphzI5gPCYt74vh
W++A6Ct+ScBYvUqtevui/Fpy4V7qtJFxH+OiSOul4YfGvdfzVdz3fNs++K4lg5k1uEVplv//dCLo
F5sOPLgI2I0wC+IQGowrXvqmWfyK6vSFLYvSLJxkfqvnQGuOC/66N84BU28rzaLbrvM/AaS+eONU
7hZtA1XcTZY+A3bgSWBjiOUVwL19/FH6jSYRrOPXSgsDLO1YdXVwsm8Mpz8Vpgxk320i5HkFmAxq
ibJcme4m1JrLGlAgEWEiQtnnSLB4rhyquDsMxAgJ65GtTMiEpnAigydScWyRGasMfDpoJRcx91js
+krv0jL5l4/1r29YWLgqcoykzxFBDu7viEU711bgZEwUl/QDZgstmtaN41caBCOdajuaU7yyjdra
Ni4sXpSdHMbpp22gUP4NIcLoqd4sF51kIfR31WBWrUzFjgO0vmYt8xn9eRN+OfSFtcRO2jI7wWuu
Kq+t6jnNMwhraO4Sqomnj+3ltm/8T8AKD/m7Q0+awhrHEQ3hvy7BXx1TDMv8g0twe09/fdbiWHuh
mkmaYymM6HgpGArU5lsKHuqIV1RpwbGzdsNv7iNBu88wAQXCWM7v3zY1dl5YJg6RGEicUSwtj6b2
wq2eJmux0S2/D14d1wBlKjCtS0oTg1R5Cc4kXLsWZMZ26bHx4eOTWllhSVeCUd1ClmJ2IYBwY6ay
wkjwxyvcDFuvPmLJSoKysopSA14WDFkjroPWJyz9jGfFn4lA/4Gh33pXrhfUfz8gTZV5iy4F34Dh
xOvZC6rhYGRZyf9umd31IosAbJygTCtT3CYrflXFNsm411b7Gu6ldlNPAeHJyjbeeleuF5xP8ipG
asvYjtHQ+PtKATW1xyQzrtSw1XYfr7VmFIsnzDXQJNBHLKWo51ZNvDY21zzhvD1LZ3T9NQtnNOUQ
i6xqnJEMtVA0Xh7029QENUW7U1AKAouK4/6vO7hwSkUteAqY6q8d/PtlXt/BWz7i+vMWTolMJQMj
FpaCru4mrwYvIcAlkpPNc5oLvrKbt+KA69UWz0pOxlxr52SgazK0fK1Dj5s1xR2ID9ZYu2/fLRu8
BjMXDWz8dyvM9FgTY4oMyhikRhsII3nloMwz0DVb+apbqCxbw9yapgG5hGGrhRkyLUvVrEPUm+10
PJHZEMptfFTDzut5WG2a8GOrv3mjr5ZbmGTWN+aUKznfuLzCf7UHeJunoTUUvXEMIRXVGlPizWt2
teBiL9VpyBw2e4wEzDZohF/amqxVKOaj/+OeXa2xMESl5QQlTezhrE6Hufcy0PcEvHseOHU0L9+B
WcH0c0gHBcCbbs1hlREGTCkrP2FhnaQcmaMPc6qNPtPGLOxvNjqW6uBushziO/GhUcEQpYKkoVfR
Gd+Xymf8lRCAm02Rj16E5kJeAHWA+q3LnwqJ31gd7ML21GqPsvmEnnNrF9tYN9FOfQKvZSlzr+ud
gLt3dtZ4JWK56ZOdvg/5HqqqFD1tDNB+i8WD2qESWV+6Jvcy95k5T+p0qVUzGCLpMdS8pPOmdE+J
+dTLr/p0z63XtgXtBaFpD5pJlezBlIIG6nd0qXZ5XNDOOOGvlOi59RYISNQE9OA5GpHoCUVbVyno
0D2N5JMVoWbTuJc6HqkybmM330jlh8J6r4MnbGoMg+t7kT6WYJBQjAGKyhXIxi0N5CCdnYb4Q+gg
2AOYBqH8l3Mq++98AOBDq1C7Z9QZ3xrlsZeMShMetRUBKMHAHVHS0nwExT/N0pF26QtvTlJAbU6a
AaJi8FlAxid5MzBp1DnaSa/RZa4unbQ81byoxqsBkhRFxzVEyz+vzsn0qtWmZ4s3ZfpaRJ9Sp4QO
Lw+KwfYTadJ2Ai3D9IlYez1H4xMdidh4KnNQcLs6Nl3xWzTa2/Sb6OtQ2MemMDdlf2zVzm/ic8pL
sCTddeOLkh2Z/Namn3XnAmmH49S9jgkUhMBvi66rbX5X2asCDgYV2h+k0z2mP7iYQesKQmNjgLrd
DyhiH7XyvRgMWiK9JOnnhhRepWyi5iVGp3CcQOPiKP6Uv5MU1Qad4D50PsDS1DU/YVKFtqzy6pb5
OrTs0ulx6CKg474N42EADinTtwmw1wp51dD2z1K0iNX6XS1fUlwmO3vHJLyn1mfmHFPm4Di3bg+G
v/KT6IhfECgJZ16qgLA0OWpuHrTWqz0IX+bJISruhDH5rDR9syNBD6iHMgTVsO2zbqvytwL0bn3T
fGn7s9Iw0BU4YA9x+2PpDBs1FuaDSnrbHwsmKcormyiF+NdAFI+BeISnYh8n8UWyIfXV6llod3X6
VAOegZI2tTWMW4oisByxMSX3ChdcMGpPCwFuGFGHGlA+ECKL6pbmIC6BBCq1Y0zVSFJ6TZp4pr7t
ezgWZHxCBxNUSlk3bq2xRAf9wTZfTHMK4l71WhucSBD7NZznBvWMNkooz+qN2gJS3FWSQqOJGtF3
SNl4+sToWD03HAARRQBM/ahBakvGL2PPQQYOTi1W0xEcWxzwhqz6kYjvWfOdaBen0imgHzRhUzAJ
KFmQB+4YlPWPcny05Ls2vU/F4LUT6NSMr4byLGx0xap9FvVoLqEHhVuArnWWKp7iFN5I4pNQOsqd
70NremPi7saqBbkX+mGQ7zWmghJF2+RlrEF9bYLJSfeNWMkrClsHkRY7iOF+TuunBDKufUkCV2r7
FBQ3ZHLv2Qi8f1w/jabhQV9hZ2sK/Ju8y6pqr5PpDrxaYeniBzXKW+fY3AdpOH4qOMUAzorZu+zM
vTmm+wnCupjEbDekRreUJN1zMwFFVLe+Gn+bpuRNtUB+YmoXdMV8rVO+uwY/xlaNWQMlzKLWpT0Y
TTo5ixu4VE4CK4Lw3GhH9LlLDdJTNTVLK7StNgDQIPZYxu5045hhyHQAUIN27RGcVR5R+wCsWdDt
akNeK97QgPlRHC32UDuE5g7mG89OkXu8zSGWpt65zptqv2LK45QOrp9Y6oaDMzsXhzTXviqltefQ
kUkssDlmAUmRKitawIejlT+78gez3SBz8YpBUDZXxLbtYOY1Qagg7hgaw9HnTmUP8whlXqleAhIk
M5pAi/OVaQMVkfRTG0PcB0i5gibjm2y1jZG9D+KsjAmamGQf4aniBlgYgCuTJAlr4D90K8dpg7IH
WzVwiCeAmtRTG83nhLebEU47bsygtKqwq58qCC2UAqoq7CyUnsZD4pXaxbS/I1UA6c+dOjwk2Tfe
YJqVf4oh9S3HZzvP9kokMUmQOO/cTX2rVl+i0f2SdK9mGkM/XnH3Q3YBoK8EzCP9IcFMkYLwxirs
SzbqeFmLMVSHYq+BOJi1cpdr6iadZB7WUbdj6IxBSHxqwH4HHTfb/NYRzbdjyX2hGg8W69AgtxAm
KH06XvRx+CLRIp4E2UXQzALzX38fAy0x2e0GvPJfxqI65i2fu+7y3Z7+j7XrWrIbR5Y/tIwAHQi8
0h7T3qtfGFJrRO89v/4me3anj9CcwxnpRuy8rBSqA7BQBVRlZdYXna4d6wABNA27+xb9cTbOl3Oo
3PlAXjUlceSwueV+9pommIgxqmOoMxw3BDtWJZft2H9PQl+BmzdAo7A5UlFBigrQDLXO0FZ36GZe
0Ta4CvBgmJv8Wy0pLw1AXqxFrBpwebTbRLrUi/GBZ7o1+4Ba6B2AigNiU9dnGNCPwqs2iQ6k828j
DEVh5JFd9zNgqFYCRV/wlabsTfKTG+YHHFWiaJdDTy6OBteQ5MsxSPakCvfxIsQThE6PYTjWRHva
ag5+jtUrxXfJmG61pr2S0yG/q6d2LwdFhf3JgdKj/k0ndW+T2mu2guynVMsUTDMpO1qWe5zhlwio
MCtS8Ukhj2NMxl01Z3/INAVB1SgdcWkGLVNbhNaANrU9hN0h01spBDhjIBCRQrEuyUuox7eGF7ba
YcoxcelLN4SCEp9A8W9SgIJJqfQlrOPU0hhrMNpPGRBWTad25qxDjiAv8hmoAzA0BvwPWS7utLJN
LoKheQqjLLQHvd9rEoh7ktBNuL/HtgGqO95HSX0rAxc5RiDF5wpxmz4EUsAvXOw+0CsRtTCPeSVj
tqOfKQQRISCD5jfIuBy/jPYdD/i+qOCMWhLttLLWTKlVd8AJXkWZao+a4s6JauoMwPgGegxKPgN+
I5splF8AFMkY2LLyZx6DckM2Kxk0etWPSUovA0B7wtdYVU0IaViEUmsCu5NR7YncWZUKkMpA8KhJ
4bExot9wwZEWlBicHcCVAojB733Qt+W6hM83KLg0J7rb4NM3xuRpuDqyHwv+CxNxYLTKLBncWkUN
xjaMACUPfvojqiMT6MWQYDCI3cXFxaBrbh8Urtxm7tyq1wR4riqa90PeX6XhXaYkT37xTPujwdun
NHyqWHOF/QEn57EstF3SECeY3gLO97PfO10MjFB4xQfVjNXJ9VVwTCfZDkR0OvkCzG0xYAat/xEO
+OG+Al1KAq3LwGKpYWoVIBWScvUfouMqhFxZesqMEbqgKU1OIMz0nzZRMoySYy5hKm+iBd6uf00h
29IoKFzK3vmX2Op7FljtZUBRXYbFfn5kQh9cSQIFVwHAPWx9AitS/0WD1K9SSxs1gdXn7IclcWa3
j2aSG9lUeVX5g3PQ9oE3IcW1/Px6Vh96J1aEiqHBtUhNcTn2OHssY26nSW2ft7BabzixoPy8Y0lQ
Z2XJ0hojWcnXfkzuafUyK9m9Du7JOdqqgG68lFWhZauTGXMB0GXxSBXYqk/NMSvsOt6VIyIx/KbN
yo1O9KpHfDxjxYn7DPwuej6i19ax5CkES2zf5sDN+3iRjA/nt1LesiXs5ZQD+J4bSHAatC4bU+ns
AOoPfmNroAD3TQgIHXJwP92dN7tldSmYnZT3omDIu1Ba5poSdKWYHfNuAcW687RVElj1xpO9XP78
xFIsR51cUBSVyUEHWZeVuj5IDEAs6gC3Dn3IqD0ag/mvmWGBJTgp5qhCMSdjnd8BJ4YWZlRaILiw
QFZtdcpbnm6VVba8c9npk/UxAMtbbRorvI3Zro+K6yKZvmt6/UWJJydKqjdwhGxV4ORP8/HC8oRa
TjFmY9kG2FQ2O1pw7Ue7BKhxBUkzhRJLbksFaDE3XGa1y3K6p0JxR87HpDT4e0FzAASpsv55Sfgz
b4OwQCEmKzHBPQwvcA+wyojkJqgnZxtMS3Z0WeEe0JhFbc9OYeeXW56z8T01IdqkUN1UhwLnMQXt
WRWDvjQES6txwYEnlNl1ssW/sm5vYSbkCoXwp3ASW5prkpwiWkvtSwFubwOkhGPjdS0aPDNfoLob
wfu9T/u5SPdhUTiRukRag/UxIk4yPVGtf025Nh99rbFLNh3aPDmOg3/dT4FtjIPdxvw4Tf7R7xKX
QkRNTSsHNL6Q95FAiwq6TlLVmFfId35AoNqNGoAS7qoK14x8PiqD9nA+cK2mUPnjxwsHm3Q1j3kJ
z2/B8dm3O2gg26C9Ns9beaeqPrdHwqlORlmpGg0Ng16ib3EJ0uFQe5QDiIz3E3hSx6p55E02g4kT
wqZk/samcqd1zXUNpGuSAIA+tQGYPHENtJgRX88M1CZtOUQWYXpg1+G800Zg+QGzQ5F0Io9ytgty
KbcMkgBxke0a/H28790yYrsxxksqUPnGGv8m83xspRBEMOTVBFr8HpkBbtagWr8L7QRNkaHz8AQ1
IemNkUIfxavd+d1dRYfKJx9RiCRdlxrg80ZGT4zxbox19IW1AvSKLaZoauMpCCDU12nNy2AkfxRZ
9agGPnh8WzyxJfoQaCHoUCuoSGBY/E7jmmHOBprom1LUW64mxKC4jDU/JktXxXics/A49/zar583
9mI5bX/vaUwEpMkdqacC4l7I/4olmdJsA5b7c/7Xkl8Apn3sPxOBaSFV+qHgoIlXh/pZBg+yWlbP
ifHv+ciWKA6VFtDlLQ0VRdjBjEgxBhtxihYNNsVJ7QLko+qt5AFb7m6xZq3nJwXcHzJT5CWY/pyJ
Cz1v/DrG99I81c3A/qTh8QbJa/847apNeOSqd6hwYrQgdIy8C3E7Y7reSw1aU0urY5HbGBIHxA+J
N3sSSHEyyJAOe27rG9F7y6wQvNNSGdOEoxGc09RFeDlEbegqw+icd8stM8ufn9xqhjbE+zNHT7ZL
DhG/oMPRYBuX7M+yN4t3nOygEGPTdkhRj8b3at86Z8ZQaYxGkUxwBMzaWSYDZjN28kf/6+8tTQh7
Co8B95uwg1pwOdCbqNmpyc3vmRDim4xy1JSCoMPL29AOpD/AV2sp/Y/zRpbt+RQ4TrZPOFwyG2hQ
6AjfwaA9SywOLLUroBSGOfewRog8b23ra4n3okFLdE4bbJtuMt1cQP2pYqEqkVijxTHToJsQAbCV
bMPuanj8WKUmPGZxC0yrkOBxbgw3TSObRN+iDVqPGycmlJ99HbQzaV0t3fOSQIFklNOnuKBebDB3
qJUnlZU2zzvQqrB2z9A4sgdJdc9v7tYihVhSt+k40naBJyj1He+VJ4lLG3Fj8eoz3qIJcSMs4Sv5
gAs1CzChQofyh4HSLaqX2muQzl4eVlsUrRv+qQkhBFJ/dVzlWJSRXFQxJpejWwWqTEq8JcW0tXvL
DzmJVZNaTpyiq+Al9N5faJ/GaH/++2w6vxAzSOlnakRDPPLeFNyUemL3z8zOLkB/hr6wmd9G91tj
LFvbJ8SQuskxwofJZ4+0qpkZz0X4SKZnI9lM0qtInxP3F+JIqqqVFBn4Tuo1PRg7doPROFfy6O4f
0EksjnzGC0WmnQzvYoDcUFiRuqhCsdmQrbxqBjtuZxTRe/a9z6c7maOdhQFOry6zl0ypHik36muu
9BunbiPHiaLiZTkYYTLhSAwGCBLYjYz7/JC9nHedDefUheAi64NM4xGfMVKK4+RLroQ51/MmttYh
RA+DT8nYcOTqmXsDKvIF2Bsl77yN9fABTmmUkzmmJoQwPA1tR0IVTpIwTPSiRDq/9NCLpOxOCrZI
d9bX82FL2LJAKcBkTWArjcfZg2JK7kyd9qRO4F79vVUJOydRaAo1CT4O7R4JvZ8HzSuk1zD5kanD
xgauH+ePRQnxt5t5wngKU3XeW4bWmgXGkAL5CiLJG4vasiTEXUZDOZ1CuENDXnEBA6PxMUcrAANq
1vnd2/pOyw85ibt11iRztqC0UwgbMB8UHvpuzB9/z4gQeRUtq6KoXlaT3xuD7ErGzcQi57yR9S37
qwMgUj4GSpBWWVJXHuaTO5trAcouFSjTSYeBa7mvf+kLfZgTfIHxSMnaklRe00D7SNU5FLIBPUpL
YNwSFtnnF/dOZPM56H6YExxinquRDUC7Q7p2tImDef3deD89dV7mkXsgePx7zU0dMANW9/Fr6m3V
UtYRuSfdAsFPym4Oo0HFPObMTbDgmPM+tlXo5OggLZr24Nu2gKg5v+atDyp4TUhCLmcaTA76kacX
C9QriECT0W5i7Nez58fmCmk6kOW2ZGO9EMwuRdF/M3+xOrcEAv//NapE4k7owswhNXI0qrx2XxNQ
dekuf1Z7TLdCA8gFK8V9e6nY2fUiYhJc88O0L0dzOm5dTdYP/l+/gwkl0iBIpVlPgxq9/ceWqI+s
nlEmlDfS2mrmBOxO1Q1wfgMD+nN46eXRz1GmgF6V2rmDeoXp+41r3eo6TiwI364bwlECFAaNMoCb
wtph5I8x3XgKrl8dT4wI16tQz/PUh4gIaiD+re+Flnwcd2+Q9HA0tz5IqK/9gut/2BPfaSol4SyF
feV18m6SDZcWnaNDrw0tmO/nLa0jZk9MCZeCDHXjRgcU6t0fjfYelVh7vHvn2+72kQuGyA2Dywf5
FMlODCo/u0TLM0Wukrz28mqvHJaCUmj3wKv8kd/Xu9aJvgQPkqeYiyT3ZhTbcBZNuCtocQX20mWi
nT6O7uSA7Ai4MRB4QJHPBI7DAcNKZpNvxu/5qPhuS5MuqacE/HUg27zigI5iQuQoJVsc41tuKr7W
Ji1N+ngqFzfFsM4BKHywdRyBskMBrb8bHwP7X+uELOUfDcS2YMdGiVBkPQZgoyLgu1sy+/dUuu0A
TUyM1w2PWQ3PJ0aE3NP5w6yB/HJx0cmBduoBnHIapEzj43Tc5JRbdREdVWeQwjMM7AjnoW4B3+on
ucYA81EGMi2sAqcppI1TsBoXT6wIh6BP2wr8WUjnU5B5UEvcSd1GeXg1e55YEFwdBHe5khRd7QXy
gc0+RDhat4BgNO/yt/PfZ8vSstaTK2QgSTFGi5fPU9QW5o9MUAS7IcQcR/b0e5aWb3diqYarcUCM
QDusFU5JDZBzxZaMPnSqEOe8qfULz8n+Las+sUXQKsyNqcT9zpFdzL79OYI0WrPz3xGkrcn5rW0U
UiWIxbte1REkILMIodDBNPQXJcyBZ3o4v7QtQ0LG7Gei+DV0Ir2k/Vq0rtp/n8K7gW7435aHCylz
bMGIPkUSHrTdYEb0m5JscLxvGPhUhgBJi5Z1WeXlySsaUaACi93zG7WeGz98QCwukLaDKjfPavhA
e6FYQP4jV9ELw1Ps5H6Lmnm9XX5iTYgJEwDFIKXDgrRX3EMxvO52lQk5SwswQ8MD/RiYmawQ4hTe
xjK3dlIIFU0oSxwM4pUHIifAHUCUiVsA08GWD/iyb4YgZLoPnaixNuwu/+6nmwAGIo1Fpww6TIKL
0CKHkHOBwLEI24lTfkv+3xpnXR2mhRbM/yy+QzJODrUMdHM/KVmGTLL06V6qb5UzuxHgkxcBKuAO
KKEcXTOBcC9y85duASfGhczC86kbSzLAYY27uQQxEbtT2daz9LN+2JKRT6wIXjT6vdGME94XvUsP
0ku2q0bL4G4BfaTmUbJas4OOs3bEK8NKbjAyU+xBp7OtWrgeZD52WvApmjZVFGtSAb5ldgRpW2Fm
VfuSzOmXFhDA84607r8ftpY/P/mqmJzLCxrOlcf0+j5iuMSlrTxuBIP1ewHj2FuIaekijT805wqp
n3DTicuX2X9RoXgCjOn5hWzZECJzOg3QVlhGoONwmQewQ1QWqP9y3sh6q0T/WIl47EaeJ7mKVkmM
qUKCWZMofFHVSwborn6dklcp2vnQfi2a598zLD4551mhczvj9r3wcP/3HjdasvWP7nF/E7z/WqYo
8lZXWq/5CT7YEl2g7Js4vo2BlMFWXMid8E0hra19ZcLJKwJkIDpieUuj/E92pz/JPf4Bu9PyOv8c
Oj8WJxwvY5QNqVrKq6x4GkG76QOxzNt7Vb7GeAVG1dwhkS0e3J//gssV5JxV4aBpMwfSfwGlBtOr
NoNP9cIP9rVM7Djc4hZZh5cAS8UMXdXQYRZW2CgSwA9LzXD5fBG38zcQH0wO983U9m2vBeLG5Z4G
ALmdWluJYvUgnhgXFlrHpCugVQ/jPVD6w43RF4CRbjUtV7cT5WlF1aEYQ0UP7QKe5zwCaiT0IanR
KG5mzHYOueTGB0XjVhNjfU0f1gT3jGolA1sirClBYnNVs+q8sECh8ysxDBGSQDQSiUgRstw8helY
LlPanFxpEOuowZXXghfxvCeuhnyoU0JKSyeciSwHLSc+xpqWeQU5uwfELgcTZTjYv2VEJDpQtAbi
dC1KS0WTvrKC7cuGbwTj1Y/CKWCu4OiBbury5yepSxrVEm0K3DC7vIOIdG5OKsYYMd5zfiWrlQEN
XwTfFf8j8uKKJ3bGDDxBxTgXnpSbQWVNqTldpuh/xt8Y2nS1mXxJ7OS62Z03u3YJOLUq5DOpMfwh
GIzM00MMebS6C1JfqJhjJnKEnP15W2s7eWpLyGoz17SZNVOB0B5dz4axU9T2nhHNO29maydFxvm8
V4jC66ZAlMfIDajOMWHeW72DAToI8cRm6Eh7trG2988jBt6TxYmHigXjPC5TB+DDSK7IE97YGCre
+aiCgK7zIdnPTuWCY3b7GrfK4nNqWYgaYEFKpSiZ8/fSeHLEyCQnpvIY2+1zc2sQc95JFvm+ZHHM
Vl7Gh/xSehiOyb1ugfTnlUTultCWshY1T3+RkBhAWxsFrMJezG+LbmtJ7jLrrd/nQG117gg4Mfbf
ka3MzlBIBy5+l3vgEbeg7HSzWU/ccPD3Yv/JsZKrgXeETUjwuNGELyhlMtNwkkfUuu3CLhcd2fBR
utmq3a9e8k/3QAgbxuTXcwY+aLxj8FAsb8I3PBVzG0+3eT8ldnHA0HUIxIHTPCYeyF2/hzvjqZYx
a+sx5/yBWIvEGpTIFA7RGEjbCj+FG7MB4g+IPkH+yuI5Rjmzp/MW9PUv/mFi+Qonu6y0NSjpDQQv
TLGTx6bIInD/VnYVtHZFB5fH6cXc98cS44gmGoA3YUfv5RYzCmVmD7N0FSrkApzDoanM9aGDFqTV
aKPhaFoZY5aqrywpQzdNjR+7lj+CYBxcs2rjQmnKCXT6NZMqgJakI00wJdXPKfjDe7Ri/R5E4Ji2
H5gamRGoruU8Ckw5GhtM/M7flAYyj2kEKvWEY0C7Zt5YEHBepI3bZ8kxJHNulkk9mn6MMU9T9dub
HnorkDEoyI4RfbCBN5tMRhDUzEmK787v6Wp56/SzCQlBYn7UqDn2tHG0A3FwehSXAzY8Os0NfY7/
GL+cN7j1DYVUEPTNYOB5k3vg0X7LMNDbtt2hbOr7MVlQ1XM5bsTMJd5/DpkfTiPkg6ExqiCNSQ4m
EAxWHCKvdUKM4WzRxm5tpHhJYAkPdCUxco8mNSjLO/0qmLocWh30uplbBwDT+A6k+fxSHYfbkoNH
spi8cgq+MT35dn6PV588Jx9VpE1SmnYax9lf+pgzoLoQxQA7hgXK733vwau3wtDf5MK/9pgLyYFA
RcTnEe7GdWfRAyY+wX+xg4wTZoLqQ/S9cLdbOOsR98OkEP21QA5YPitgyDF6zIb3Ez8082BCPCMB
+TtJN7xoc4nCSwCTtrnfsDDHMySBzt5sAS/pyDu6r+ygvIaknr3d/Vt9SZ5+RyGm+nmESct0XtL9
B0/wn7xNfOOKthG+uRBbew0o8t6QMi/qRjA5jBeVwjeO/uYREWJNVHZq7M8j6HcgXVZ/iV7rI9R0
vMKOXPoN4lvm+WOwcfK5EGqizi/AKj8uRb5gp+7a3eCGO7LbLJtuhDQuRBiDRbOm+nCNxglv1Le0
N6NdBU3Vt4GbOR49DjpUZv6qx+aWEPn5QwCmt58T4oCxipY3YbFM3L42VaDbo++DQAyXAKAjtrTM
Fm/7+0iKx8PP1krZgMhQh1ShVpey/tVoWpOiYXv+o533Q40IoaSLaE/0Cdd3o4nv5lTfBQU4NM7b
WK2wayCwIhCyWEgdxZVAAGjoELC9DOP6V4oTOcnggGzAuMQIuGwtTWduk96tNlAQq56ioZABuVEM
UYivVZ4ZwxQpuCOVkBNTqit9VEweZ3ac7kvogW6sclnFp+/1YU3MSCXzC1knQ4GQZbxArAflkhZk
TeBB6b2tF97q/BHETf+3NDHl9KSR5WlJAapJDuU+e6rxIlIouKIyCzoV1zGQoFZ40LcQGYs/nFuk
4C8qH5qOjIgpg4VPaOd2UplgpjARVtzo/rfNCWkHst5TjA74klnB+wHCiGHv29wq9hBu6Y6SvfXi
Wz0OJ9sqpB2fhErTZF3h0RzSOPWIO2W8cXFfPdYnJoQkExo4bXmKE5fzb3XXuQSz7B2gRhveuOzM
uQ8lJJip7GSpGYCt0i6p197Iu8TKdxpOG0hSTPCP2+ftvffkztkTkk2aZgGlRlV4fheGFvVnbtVy
MX7RIOoBHj08UIq+bGwW4zE70mvI8+6BinVqxbDBXD6YRGKgjwj3jErXM7hfgOo32wA69KO8U4fk
2Eb0mBkQcFGq3m4rA/3n+Shn5XcjLToAQuOrVsrvQIiC+1YKgli9AD8EngUaSJ7mt3FowBZQadiE
pHElX7qQQ9XJOMYxWe4WFbkfimLHUg3vEV+HDnCwr+YCKA4GCSiqaPi/MDi5sWd/Exc/DrGQMVNN
rimHGh4iBsRT0f8Dycm9P3mBk1gLV3wEIUTjclsbef12deKDQgrV8mhoipLloHQcnO5qutK/Le/V
HFJeFwumUAXRzoZDnj9Zupg7U18mUCfCyRrIbGr8a50+nffA9yzy9x6oi/kS85hGmo6k8NqXyVJd
+UHxwNICTiw0j0sH4kKz+ZW+9YdivyQcCWwiG99zdYko9IL/FVhloO5+TtiYQyxURYoRPPrHCbcE
CSQq59e4GjtOLCy/4ORFzhio+HiS4OqTzZelPNp1VINH5Zc6xJQSnRqgMaeqCC9iNSIHzm2Em+MA
zGtqlw2GD0d0LhXMtYL6agtzurJ1jCw1ZQLpE2iQC1sXpkNAwVKJwv/8zLvHurg7v3ErNwH8+5CI
p5qmciKiiyJ5JtW4dPggWYjZKx2StyASzLx4hGjk1tjVyjXxJ2NCjuxmKW+IjEGNoYxNOb7v6scE
Q7lBsAXBF3eN6VgLA7Hx8qGISoT4ERE0K/HUzjy5TgOIm9UNdeNGb+/Pb57ode9mOFRvMKupoLsg
hHYMPlXSWBYZ5rlTsPL50FccFOixqd0WU6+4IENB2+lEs11YUBDSVDOa0gdPzZUCYcwppdb5tXx+
4y0mdJniJkp1qov9LV+qWM16qLDxnXZIjuBgu8r2iwT9dk5cWw0OD6UMox8MJKw/n9YsrfUiXbBf
bfhNTy5rcDn+wmJOLQhxfAGaQdKxDSBj8+dipptlMf9k/OiTU2PfTkyJTWQyjDqcWAu8oXVHcltA
Y4RBCLAuN1CHn8P4uyE8FjQGX1NFMGVkdME0dHruSTuwYOkW9UCV74EsAdBDFxV/AxNWnTtb1MXc
uj0cttPj+nf7+AXLVpxEWTpySI3msu9O+VPc7UfMkG18tyUC/JSq3tcIV18YcwHRFsKdmkKvFx8P
SKNDvh+uKgvyWXDD2oQ4nrOVlsTjuxwqjB79ZWxZ7sly1CLBBEHUxt4IfmiplSy1Glyt/bGxpuU3
f1qTRrhBoV++LOxnM76SqTnJygDPf9WNX2RwgJmNZKreZIPXMTG7b5Fvb9hc3ccTm8ufnywNtY2u
KqkPERH8+w4Yvjx/0claAOJlYNbeZu1hy6Dw4cIgrNWs1GOMgxCQqqi75BGEZ5cSRhklm28NeX96
US5f7mR5wpfre73QG1X1/79i1Ykp4VWCgjnLKj/2Xb3vMref4xtQM+r7je+1tSDhZHUEaukG4CGu
Gnf3aQfVhjCK7io+QpCWj5WVlOmF0qePCAA3VY4+jkS2+pWrCeB0U4VslqKtPc8xqGggXeF7HTTp
5bvGjm5AEwwq840Fbx0KIQU0Rp3NBQo53nw/Qgkqtxc4a2u2NWDU0Il1tt6vq1H65DMKCYEo2dSP
bR94KnnK5CPXLnj8DB3p88v63Af72THFUkfS+WGfjOly1idHMpvXrDJxjVKemldQAz5S0N1aswW5
bGplkLuKnenZJ+bwnDyf/yGroe1juWIVpIlyfw5JI7l5D/nZBGKdUxZRU8upc97Qako4MSQEGo32
RZomTe4xpb7kA90Xs/T9vIn3a9SZACqSGcmG1nWlhGSuKZHzzgDY5RdKgauKgoaXWUjQDEe0Gyze
0mfm70dFfVbbymoNDVTdFcbu2ou89a0izw407N2+x+MHYn4Hn8pgh+iHi6oNbjKigZkYXMBK14D/
1y8vprrf4b5qK5AZ8ftywFBdDBC5WhFvZsFjx0BZkOha74KlztEUdeGTN2XFgPBLdQyGEiCo+Ukf
IOGRIDlXmXYEB+cPpo82JFLB0FOj71eg45eWXyS9vywjskdf8ZVA1iWZk2MaZcRK2XTRlxFe/aCo
i1BiMn1JAr249FDUk2RCMRdSQLTc04lcxvHg1EYOvneoVrNsXyRzbY4F/UGT1OURv1bSZCtwrcV9
ttAbcgUjNExsOE/MkKMyUJd2vMFN3Y0O0IWFvPctM8Fs64HE87wzfK7d44SdGhTiMeYjRpbpuAVp
Xr2n1lLfHr50bnmlgCgi9YJvG/bWIvOpPSEyQ3A4beKy4m7t5nsfKrYWClRH9aDoTrudRresCTFY
oUNrzJBA9ohHPcjHUWvesYtsX2XADfxSED5dmxCEq4D0kxRhbRKxG0dXL2QbNQHXANHsM/TEj2BZ
2LqYbC1QiMN5NVUx5sh+5ZWx7iq4cREMA0Fy7D1Yn1yCJpmDJZ7UktsG9mD1F/01BEccMA43joJ+
YOhs9l5XT4Nu4Cktg2XgE1nQVAVsNOaSu60LzVcHXPbYW2f2lt5SgNv5VrpZi76MEmZg1gmveHX5
85MVMs1I+kzCrUvFukITotCBrU1m90O/b0E27qigfcqsCcT4mkOhNuzppQXe0wUbU6KatTUl+Lnf
uxzOk98jHM6so1VG5wnP1It8v7whpxsoUlvL9f0fdCXX7hCn1oSjObcjGVDL8135urcxAdxakGO3
1ct5mRGYrG3vXZxTTESnBoXTWUvhCOI6SKEr0Oc1/PC2SepvvT7LGGQaL6H1cegqYwT5pBJvhb01
zzq5nHHhS8+tomtBBdNh4BD0fLvbcVcXh8gyvNwZO3trNuAd6Ceu9dSg8CkLUhqk1CPfxUUN9Owd
9a0phvBCXkBYXG9IYIIBunTyWGuAGynueelf6LFucz7cDnn4gDmKh66C6r0sXbNSvzRi0ttTC23o
ohsSO+7VGgzF4Y3eMbfm3Jnlfy+bJ1zGBP/IQ6hs+6EcvCMuQnZYzgJ/nC1IK/Q2bp7/uoEh2BPc
gxPI29YUz2OqHWfqVPyHkr+cT0drBx6VOg23CB0ZV9RrzNp4DDWSBSD+eFD7p4pu5PPlq37+6n/9
++IMkx/VPM0ZFKjr/DbDkBm4Ion078v77xv1YWVJEidhKyaFTAdZwUvDrffYr0XJBb0ykOAgWIDU
WgE8LnDzrXy3tbjljJ2YnYoyG4uU+m4pX8jzUYqeGfV+6/vowjM4BWV/SVide0UqQYdb9rpmU4Fv
1Qd0WUF0J2jxiQA3CDPWkxYj7LXpa66VlozOzi+sgsrwMAoritgeBkU2UEITVpGHimNgJB/z2BsM
vqvf4sOE+FAqMIpX6wEWEfrSpZJgLoGl7pArW23Z1c2iOoSnKcHEoi5ccdpG840WlzivKa3Rne3Q
ioAKRSAYbxfl7nDabaeJLZvCHQfxTSnqVg8gYeLGqM+RfKtYq1K6asSQOUT1NM4BO//ZmeeIAn47
NIjPKj12kn/HGEQWMhYfMM99AeIvV2nnvZSkf8SB5CRZ9ZoEpR0n86WSdiD4p3agQGSFdCZ0Zx8U
oyhMSKfeEp5dF+V0yIz6oCYgfuDhdSA3Vq/p+6hVrwoqeZME1G2ezLe6luxT3T8SaPR0GrUBOLxU
lW7H4nvwkO6JcTVM/RFcmxHIEPQ94Gf4eyyCNhoDW3+qd1cZ8TgGc1GUtlNjgnIfBsBCtGJLtusS
4iaB5ow0t8Y4Nilkx4I2fPY1aGUkT3odfSkLel8VNRQ0gH8EVSSKroMHXngH7OvHdPjClOmglwVA
L1PpYhLGbaGYMIIEUI0Lp4ISDSWdq/mDGSpXtFCdaOYYvGeo5UNmHtIt/r4iwUFho5WlUBSIb3Fi
zIrGIBPt+teuaR/pyEwKZZI0IAeaNU96W9oA2L35ER3NaqbHQOoAN4BYRpxOd2NPO+hdRPivd9oW
Ak3FVzwpVavMiy/DVKAVUiU3lBeu1ABnNU9QSTBuQ4W7Y6nsdRbstDi+B2eu00rZDQVPP8vDGyUP
d1yVvDGpD4pRT6aug6JSr+9igwbQP5km01Cml6zPHGUoj71WW3Taa1loBRiyHdrMUwiFci0x1fxr
yaG3IseFXU2PvAV7uH/FGNROQJLHZ3mfR1Vu4c4Jkn4D/MVhYpGoMjWdL/2jB2gmWVM3H6Ta95Ly
mxGClYhOTAGmlBhmHgA52szSaxHfGiP0LbJQ2ynQOYjG63K4BjmTqc+63bPnsUQjJegsWUFC6Hs7
beddPkLYh8qHeYIeIsSPglh98NXe8sF21H9Xx/ROjvlOzfUjgeSO32Asjpma9sOYZ0uGazVxZukd
+CDrCyjNZuQpBrlgUg8PPTpQMUHpCa/nnLR3lFzIdeVOYWkp+Ptds9dQj27AnZeObq0UYIKDRgEo
CbWwPPrNV1TszKBPnKr7LpUYY6CJ04G9LQL2N6W1ySGLQdKnRH7sOtWchocBuJeBjZAWetTh0mnj
QTfMDfXA1GrN0cO7Jl4ofGVI0sjXyphAc+myqiha+4FZgmUvG78kbN4VMsCdauLKzWsbNQEUwSRL
n74t+kBZ96VVcSMGtLfFgaqhSYgOhVdqlWloma0mpWUU8l0bfq2ptoeMCKihR9MwILQTvSzfE4Vs
16fsoFW607e1TdPvrXzIqsIJNep08mCTtr9SK21PgpdcIWYV4lERPPUMvdARk235EyaWzDG8gqTu
Re6nIEsHL1X6NnH1glXgI+rJIy8US5YGO2GjC6khK5GaWxL+SBvVAnLZ9ll01GJqzyV120l3GK9t
XEktXl5k/8fSlS1HimvBL1IECMTyylbUXt7d9UK07TYIEDta+PqbNXEfJiZietquAuksefJkjm4a
VFDxLOlhZjDS8Xa9crMVfiChA1VjyNxP8EebsKwYbP4nYitMpsJMMnA+CHh3fhNNyxkC4JnkfK/w
0kZz7Oc786xknGGd5P4ErN43/vcMGnTM225XWFAuNlssDOxt8HpqGIRVKhJFnQd+k9jKhSAhNEME
PC+W20jKyFs/BQZ12wBPr5klFFKkmgaxv8ijdmHz0YPcILdkBlMVDLCod8fMKesdL57DaYt5SERk
TdYIJ4+3EaZSgsz4kTJCMRczW6QlAih3aSQ7Ei04bgFAqaHGynB1ho7Oqe6WyNDpMuDJbXBBa8Lx
YAVbUuhbW8Gd2MKaMWQ/fNBs8FrQySzAjUb87LK/Ef/ZgSNSOc17E9jXTn1S2aceu1ajfBaTiXGo
cG8XGJlbkVuCJ4Hv1VnvrlIKO1wi8/2/mOyujJyDcUgU95IB7mJD8SvtGn5X6jhBL58HOmksCDbV
sJkpRLJZ9bUL7wh4fxgPLjWlu6DVJ0eSKzSAoQ3nWHiIv3NwKeBWAl2t2JKv/jBG5ebFzTinrfmA
SFkU0AZb4sBYmX8ZLC9exg1C4scOt9QHCbKGz/O6uPsBz8ySxZGsTk7bq7s2cE27DTM5dM6x1fza
jG7WU9BDB7lT8K5xBMMuXGM928VysNWUeW0RU/1v7lyIQRXRMIWR59wwt0O4h59UOR4YRSLp+FMX
/ClqZJfwhftXNThgvskYitQWbz/7LZBxIIp9W/d9PHiYcnmZmMrUhiZjqOq8EfqpgbUdwnc0KycL
SnbAi1Uhshc9LxidSjmk3D3q8XupkEoGrFmYc6W+IYH94Y2vI24IU59BcXeH4zx610LNby2EXXsg
w3AxjGwfqLTVJnNjJRN86DXNuZpAdWli1gQxnOHws/d+p97HbdkRwrZo1l0aNHbuTtWnX8/phpBI
yyAaS3IwPIimFdsujCbguycey5vweRB+7CwYLNTvDRJvG/TRpoJdt8FNMdS5tkG7bV4H/L5BrfB2
CeEXBalzAKpMNRFz/1GI/1B8Zxf8lB6uOs1qPWK/A7JYM7ffJYLTzLzMI0vmtlfT4Xs0cMJrfoq+
OxIbiIB6Msu3CM0H3gLp6rs1w6kV8bEq5tiCS1FbebkVyLtdYJRrjtR4kTchxJH1bZ1vTsuvoj61
HEF8/WAObGv6W1j/hv0TxJyR3v3UDFUk+48F5kk9gnU3PM+F6iNp/MPS4mfotAuH+8rFvjB+7NPm
pDYeLx6eVej+9aYfV/2GfD2vzh2z8325WZG9sojor9BM0Va0eETzU1FCBLoPwoiilx57ez/K6wB3
OPjopVA+z0UHL0SIlZLHzuZyozP661ofWzgFeWs+Kb5zJnJ14HbUrctdqWtFQf5kbiJ7LLVOOISA
y2Y47QUwrGQhiIzIFzU/+bVORn4PYAU2E6is4Y0t8Evc5pOEd51j/VX6DC7GQXavwvkYXQKNwDl1
Nvhc9gjjLcjj2ro3wbVbREQGFGtqSso5BAqfw4srGeH4HqpfhvXMtir32+pnroIV0EO3JXyFwHI0
9ZBnJ8NbAaOgIXg3eH9SbTEY46hlCR72k4WdGjh+RasaY1Y3+9AyiWQLpgPNpfWvrcCCFpTNeFc/
OyFBSBoTOQEHHD47/WmaIVqXf0G4ot6cIg4Fu4d+NFyQRFnCIdZJjDKxX72zMEib/s4ERrgTrA+X
Pw5cjO2nTc1pbw/7QJ6sGkmlMjCgErlThZ+q83c6gAmTg7i1dLcQyjT28Fko/2C3GJNODMGv+fW2
DxcbW+jCoaFbnqjAOgodMLtZcUs/HOWkcCDMyMObw0QcFRKHXHPU4bbCKoFSvhOtFfvY8hDBFoXj
T1s6kdexiDvBnrciXRd8mS5TQ4AUWJGjcF1kkw2s4yk1WiQtsYd46VB9DUNkFydYXuJOO3DxxKci
2xQXpotnzmRiiyYpmjrRQ+4jflA6ZqxwdjOYtsO8xmHgRpY17axA7yysYDALDlzQQvZq2CtMMWkn
SNigpCRlWo0wjZth8wa2J62Prn03roJJhHsty/98KgtDE1W377IHRg2r6EXuegu6Z3DvaPBitr5F
2ndeJMEnYu1+CboT1loeRzkZBBwnnJ8SpF+4cW3ss1bXQnjxqmnUg3mpvPeALLEtWiTbFpozaNjL
qy6eC1qnalkiq/kUTgN7rTAdyyv19HsBW3YfJ9dfx2s1QJvaWD/bjBYCiNggGAxbEFGDX+CgD/PO
VGxQOMIqpo3fiNkM7oSVTt5yFsOWBB5EoMlFwIpL+VOiKwZJ9AuD3dgsDQx1sTZqXJRxKub9mzfr
Ywg3LA8zfJOTKYzr7lSB+t5Uf1a7TLbqqhcwyPsQSyHsCEtEpi5uZ+CjBa7Bulfw7tu2H2EhorY3
Ka44IqmQZS6DGnwshT1vN3fIkDgcVYtbR+EgEef9fAW1hVi/8DyLR+vJdOcN6c1ldylQBtc/bu1A
FqKP+QYElq0gQOHRiuLJlgFscsKz4Z+wJIY37RJ3uOWt5Z4sA8xwap7pqg7KB/BTWGlFnOdK8MOj
8emxBkdHjMGXW4labcN1WlEN4fQTsqH4H6FUEqYd8dKN5gXiQ2PtVq2TnsrPfgjjrnThn4mPUld3
BdPNVZYHVux4G6zwJPhk5ZQr2bwFaC6BZn+zyv3XUni88r8l3ooGh29W34Vz7Lpnt/2gMLvyRp6V
/Uf38AFd+y2e1JUW1Q2cj1QXaFfDMecdcNChJ3EF7N0dv0dFn2d/+Rr8Wz3h5bZ1RPwuD8zyvpkw
KuGky8DWhsmc4Wo30puYvtAaHFeNa1G5KBCxkOfVMl7rM4PN0IYnz6SYHmE5Y3AAGTtcyXH9ENDY
9sowmZY64ZY6lQs7dhSuUsJOTTGjc1kj7ZoLLGUNNqtLLIIM/jd3UYNBIDEpWZ3Mntz5882d0LRy
9G6i7I/l1qVe5SZwGzkagtRVsRvbzBFuJXCKNT+Vvs8eSpQxSDox70c3SEeeD57zKucpYhONzZg9
hrUPGjerusu4vJrRjxYSoJa882K+VegEDBi1fPwR8IFxPDv3LX4sfYKR+Iob8Xi3bW2fF8i2THzo
Uaf3V6nXFbU9xOEbTG/dorgxBz3LAP1W4tDcCCyUD994W5WpYV6kprwbcW8wLZ6xWWHqp7m99SOB
NXYHyg+0gEVDMnvAU3DbRItL57FdXW5PPp/2/YA9ans5a9p8TgxDZJls4ROv21cWVn/pNhwcu3rf
hP5GpP3nTPgystn2rr/8I4IkYnnems8QsbEb0C0sNeb/M0w4cXSv5VAm2vvjoQvaapg5j2NKxj38
Y5PFC/8UctnL+myaPlokRKwD9sqxIxLYzxS5QOq3xdlPWOj0kfgbap1FhcyID78g/jZdk7pecSi9
+d1y/MSaPk3tx4stzgt67AEmhXISl2n+5gLVLM1gzRx3K/vQ7OJ1CM5w/+w8HhsNHcTNewr5h+D9
LoD7DoO8bCnP5VbcyxLOg+azLEF8BUt9Ct704B2hyocQtyYNgoi/vmlkJztsI1LCaQmGplZ7qXx/
p5AGjMOSip1LFB49MW1iaesEha6DjfRNbNDLsCEstpscwb8mmO0OXjqrIXWkQrGyxmQAkQLJVKN7
k0ULN+IyCX2ReXhasvpyaRlX9pHONUbkR1U8MtKnBQiBlvxldrxLUAkVe34PaVzIdILS/rPV669X
LgdvHS6tbK6uCvwnzmClq9an0vNTYD4H9JnooQSElntz7II65+iB1tBHVgMdrwC1v0PNEzp70nun
sPSylVR71gDtGXlc1XU2bwL1wXiXJRwAOP4U5Ax7PywExUWZl+gtGR9eRwtVHXArZ4ZN8VrL+1J+
zWClM+ReuJ0CsBg/jQM/W3y6BehiO3kJgJbveYR8ZIfNE7Dnvw3aD9c/Szm9QOfGS7Dx9q9QMvWr
t9Dt4rXS0UaabENR1RN10iaAc+4/0dHroyZy6N1FEcPNx4QW1pc8cRWAi3ABSQKm4GoYEzYuyWK8
M3XaaMOmYzssSTm5z/YYwHIRnbhfVskUmCOgfgkUlO+K8jLAWQeiLREtyLf08OYm75UCYAGShvIy
jP0WWNw8n4X1uVgm9uCRiXqne1z1OYA5aZ0G0E8WBUPn15A/Nt83bIG/wmWZIUIAf3HFcdutPsPa
Ef5zkPjKimR4KzUGC2KvlbhOhKdL8+KvQ1ZbKm9gsRasn7gJAJ2mBFkKKe53skq4SrtRN0OBFzUY
a3ca2Mp/wBJS/ML3zPPOId3TClLA5tb1kEMd3R5CBCNo1AuaeNoE5xlhtmr9ywKAS/6Idnjh6yd8
Q48OdJNxOzZsYqCevmyUpiPik2PafO5lbrBsQQYv9wQWw31SPFVwboXiWRBqQECjk0n8ZWMt785Q
/amR9D0wSlgHvWUo0EN+sAQmBfEOtRv8l8ExSfVQPkGA61dQUy2z84A+tbvNOjHvzyh9eGGfAG91
SN5r/+XyL2HrmAYHB0PV3gsy7AhnxXRSY4uEu2H7w85Cq0e99Wb7b66HYRcbIm4/A4OO7SWbnTWW
YKmxCq58M4voUpxDdH9+j81YhOB+O4zqE8+yX9YUZ/UHDHSUT9B+8WFxw9cg5thJ72AgVS+PhRNy
7Fa5G1esTNtbslbt3i1hLQVUwaDTsRXcQ2DZCJA21+3fAiECkF0iAgDLjO/GiiQePoiFQBQux7Wc
nvDVF0vchPmcIR89dDkkYuLH33Ns+eIVr8UKN2TfTtiaS0phC7nE1EMpJZF2+xY3EMBLUWXOojKn
+rYD3KIRxgZITB3a9AnmqDO9TP218+9ND4tSdIRjcVrVC50OPa+SYKwyqE8dlNXugLVAj8aJEdli
nx2Z/+OH61VSNzYTqD+5u8zxinZS8VfXPTimzont5gW39/+BXhpN2/yinCAlYmwTTuqjEuyEWwWE
JYMazakCDzquoHKGc9OitHsj06WZ4cWK0kqfddjsgahsUedABrb53Jq/GHHHCz1V1dUBmaCUT6HG
slAPRQF/SGWDtA6WVAsUkCiZkebbbQCwAQNS4o61eoB7cPtlKq0txIv++yGzsrlivwJQHXCUqPu0
deJEtmcqAU1jCzGqiQ4jlAuKsmwqOJgoX9a4nS1RpFg6O8ny4goY0bRXv9OJ7vAh8JSXEJaW5b3w
4I/N4fW4/Wr8l3VUkTIOktDDQda9kAYr0d4b8+anxYH0I3kDBp9UaD8FLmfwwT1cG83PpoCxfeO+
eNvwIlmLsy+jESKe5UAjPQSJqx/zEQAKIb4nsDJL//XcbWcbTB9slkCjYe8JmZL+uQUqB4PhKy8R
fktEyRVL7zXgPs5hCr3W2cJXeNw5xx6SMw4Qvo7B7qO+DUD8NreJQhe9mLX8lFYPp8ffke83G4ve
5s//cUt8o13AdQJ3+31VD/GMlB3OKGe0OvgUZFsU5AbCPcwiANh2LeCTWoq40fro6jdNZ9iS10cH
8gpFN8fwa9lZc5k6ZMskBghzMb56qCTQzwzooZXeEW0h5m8vswdRqJoDrV6/JU6dDvHkyxnAbgd/
46kGnAmZxtIsgLagdxJ0v1uAmtj2+nvoDHnvAfAvP9yAoD2asgCFC8grB2WQCgDxc3L2HvkmANm1
DA4l0qXb6svqzK8gFa5izrCkBsNp4BJNJ/4oIQC86qTq3Lx31eviKsRStB8DG9N1+3I34DqkvLBp
OAovSDYF/xHxr+reNJ8yqAIns/nVej607Tv8Bw+c1XExoEBZ8hL1ybRc5MIujIx/GoFtt15ikXNB
nWA1r5YnD6H2XzxWpHJV6Rw2NzYZrNoN7JOp4o8lAJRIGDvCyDqxGL+6ZbnnHTJzo+q/0FP6LoU5
TbADiippfcDsL6U+9O0KfjNbHRXAbUhZRqQaIk0K2Dn3GeXmp91AsqCgbjcfgM4TqM7chHDXTFRo
b/DayghotQvf6/nd7pqT32/5yoKrYx3c5cPC4QJXUsDzBWjahjENok0lMJrq6Q1axnnTk2Pov061
e17QpiHlCuKAFP8PxtpQH/l0XEzQQF8PmmQRp74WL84CfivNxQow2z8ZxNF+c2Fs8KqRmlv+RlGh
lSt2fKu/DxzlAZuHdh8X0x+rs5LOvDl0ya0Nu+lOHcR0crKO8GTqICGHW9BxcuKwTrEExoqbDWii
8VI6bnEoLoH7YFMJAPMAKeSHH/CDZ+uoMWvWkLf/cCQMuLquzyv/ulpPzQIwBCpmLZlSZ0U3TQLY
IILq/zBNJHfiIUUXPwP+RQFzGOHimGPoQUm8FmixL8zpE2WweSixHqXewqrO4DC2U1UItW4/6mmT
WAAjggHZoXIOvb56oj5oX2XGDU9oxvHQL6UdfM0VRgNDvnlbRH1z9ofwEBjAvoaiiQJ0qv36ozEk
Y3DNDFZ2rMJ3LNUBHYQOqqschFPS/+X9386B/xztk9XInCoLGqx2snGG960ROGUeeFMk5zXp+xsU
8o6dW0SU1X/JJBHXL0GIHgNoQMhhWu8cLFFffYw3l9G+9Y8iAmq/Q4N3D8/vtb7AWjK1IJPiuJDt
frxIqumlY01mDRaGaSWgZ0wEtgJOk3PcOkCWq0wSkgnAcYstj0trn/my4vCsKAEvDtPpirHgEA7A
4K9zoAHEWHunH48VpO0ASYJwMhwmgNy0uAivfpuHMxnGz6bSKFntP8164y1IZcW7qop4tMsfuwpO
hafuqgxz2SvQIlq0fAiebXW1i/4Jqm0ERQkYuJwmRe1nwPwvAM6vU3jTa/0aNgxsYnwR4p2XiuTu
bP1TIYh0rfrlDj8xArd4Qy42xPzHqnxSo0ofs9BVL3G7zijxMbe13/R618AKV/PrqgcsQdLW0ocJ
DdmM9CTZexNUqbXxdOtlahmeBgI7wbPae2N5gp3hceAQvYEWy9z2GThXiTtsYzRDOyhWHENM4WBP
c6DlUdLtBfhUn9gTsiK3q7218HQdFhWVDubmhXpiK/2iBNViF0aL7mXcjpAXGoop9WagZUTlmkF4
cqnKC/YOka8w3ow3Xrxb4Xjnre3gfJZPPKjHg4d5gl3R4gAps0Mx9yna2ZfRhcSjJiy2KyznUOsx
xTnBWOkAEOIjFAAlBpOZVcI8IhiujEOWq0GRME/AOEpuQe3PXDUFamNAFvDkaXKtD4f7bz7AAezf
XkuCGS5fRiAc3XqvqPhHXX2ZRblGg4f2p6rbD2TqfVfT67CCCvUYqpYF+aSt4RjUWzfHh04iVWf4
CeWubM7zjNYXw4O7wVQ+ruXya23Bn82tNCaxi8oL+EKga0JXMAMuacSSus38UXnrdcRIRIh5526P
GN1uaAuckIK5XcQB2c4AZPemK/ZYlS6iRfk1RnLLJ+3Gd1dTWHvbl7nzE88WQNRa6PhKGIzDaHR8
CXx5r0l1lXK9OpJd/bnMJn8+Bq3z5Pmm+jISMDO6GcytUKlBLy/dLG8nVPsPyle5YMHJXb2Thc+8
FvpgsX+ybjLSDcee91XcNyI3VnCUElNRSt8fMC+psIE+ro0ddQUDzWqmsMdCLwZc6wNPO1st3wNC
po8TphyydbPNn96WucH40QTRwGXiMvZiY2rdgNXQFPTbc8WpaTSgQWDivKpRz03+DybDse7ARMAM
IpllF6OLPnDPZ2k5qa9hXNOAkUQCNihmfSADBsJ+W2Fc3uKG1BS9IgV51HHi2rd+2wa/T0h6aIEM
QLYSa7aYWrbkyx+GF/OYRjkTexu28mppkWIosG8L7UflhGZixM+QrHyxK+uXthV2MTYzxmIb/qja
yirM0GZJTy0YDsje3a5q7eVYDRvUroMHS2OqPuYWQ1efjqjL+LezMbAVxvVcqOUyevwuC7Mk1iCH
WG4MegJ1S/bAD16sRQHEHfoiD2tF9zZ3n7CvAC4kBbTIwPsIPWiHmXd3bECFWD4L+ukHMAra6rya
TUIeoKjYdgy5t5Wg7m5FqkWV1phGb4OVal2emjE4d5xeGiBFojX5AvBXK2fvOfBbV17kF3A3xJnh
9AcQR2QrqCFZ7cFGunHCbT/61d/aduOVgcsDAbujrdDXDUZlPWR+wh7jUO2eRoRBWJ6nIdpao20M
4t2EUaw8o7/rCYnrDU4VoInYEYdq2TDVJxLcIRofMwrCwta9rZhI1kpZqTeSdO0Bgtq1u29s/NNO
7xi/J/6o4LILhjv/2gq1t1z0E4t/Fc72Dm3e13WgEIJY4tkOMn8pP3wK8lZhZ7KGrQrQC1cABGoL
+eTp5cgqbw8RsZ3X+5kuFhwoecKdwU4Kj0dNUkSlawl1ZmAmZC8NitOKvfug7qD6QCluZa5bHOsR
3x+il8xUaeWrXT/CM7vSF9Ez9JOBd1gk2W3MjgdZpgub4hEwIANaOZg+rdsxwZ8nfo1yqN2SEgIJ
A9Ku25YZkc9+2zw7zsMWBrFaDkdvZd8+sbGhEu58AFVCzik2FpF/+8QAh9alA14XAzskiMNW517p
7oCen6g7pprQQxeo2GAMZLAcAm4tmB9OLhGvVpTHC2+jehgw63fjEd8Pmi9QpWrTZTApdokx1CYJ
7ucV1C/cC2C2QjjRirOPVi63wyqDMcnFxmlkyEflvMTaKs/jFAJIdg/gjFUgwCxnKegOLKob3fyk
7oAqkS6hHV46HkQb2hf8k4LJBVqQALpwX2HnHSoIHnuYFvT4XaAKjLDowIyOUAiO4m8pA0nw1fnD
5ZA0JfkqNEeAa3Z+rzPLFBdXhu9wWj2GSweATM25tzwGnb8VNzu7UXlfdSK2ZpFKlKzdoO7Yzc5G
BQAJiO4dte7NhvpNFoY1VEC9f42o/na2+uq8Pt+2FePq/mBXw6XAll1Uo4fAXguGwyXSAMYhiFLS
AbVlnDak+em0TkOuxvKbB/i/bSPAK5Qr0DEN9NeGdPcFFt4FJmLt7+ZwEOfsL9u4MrInnsOYS0Qt
Lpgc3I+pLB4yHA459sWDpKQepoz1Ty/nD6zjypzUeAJjy5yoX3vM1/VUJtSr7cRd9HklUCOgzRXC
Hxchp9NQY3LvBkkrK/R2fhA73Db4YuG/2lNPsOJ78cbpq6a838NHedsVeA7ZoHu+d8b1QGuT1sMK
pKVzAKhZ0OQdx3gO7cNkS6B1657SHsNM77uTXQZVmD3l28fABShWT3Np7WfU1BabkZB9f89rcDnG
8Go55Kkb1h0GlydPYvJN3FdeFbduGv9Ir3vrGUsMKfAycf/N8jYhPcbaq55ax1+xO9Ueglp9UGrX
KZxXkj7sMdgVz2BcwVy1IDtHkGuPqtUT9MhX+WKq6t+0wvajZGu0etsR/qqJNh7w1o1eMe98qVyS
tzV981x98zWK3HHOhJ6vCMSIz2ieQhOHxGBC4Nx04Kf9zHFhXDTd4XYaxIYatgzexgcWZbkCOOF6
ZWN5W/G/E4Ah2IOAFzDiuO/fFjrmrIPSjGnStt3exCju7ogB9EKdc4g4Kjs7LUcbYcJ98A4yjiNW
WzaQ4+W9akRmgAb5s7m3wp2we2bfghqSfu3Cm5iSDgIvKnZcJ+1p+QwHuBlSBFMOeaBknf2ULIBA
HDYfB4DbzGlhBx8GR0g93woVYPfeSfpmODed9dsTa2e6EsheeMQA4V3bmAKQzuxFgc6O0O4JhBiR
dKGbTiBCsc7cae//xRxl23E3fFjLrygo0L1BgKGKSqh0gYEnvnSnAWmEUKXR6JoABW2iTwEJPRUt
OlK3Rc1EG/5aUPbpTPrWV9Ot99ZzLSlW53pr77PyqVmnaz9JeLojVJQSrkUFTi8H0lSi/kFjN9UA
/v32Ujc6rkrMfk3tZszBqM0GQxWACcYuRp0W5e4Fb1XU1f7Rwz6cUw7HcDNAyLYZKGgwJ2Zsnj3F
DmZb7KjwUN1DEeYHdkA3g1vdzECHmHkMssKL4eMvOPnIoLO18+3gUs2QOi2KpMfpJUKHgNs2PA6n
zYZF5tIJ835wDqs7pHXYpP6kdiANeBGR3jNW/tPJKXPk1W6vvTYXjSeisZtwFAAx9MJqI8iIAQr3
eWLsB6OqXQ8wkMhXj+fWOF5GDUSBBi9kQfll3ov+DgYoMjOHttfdwdG35imbJJxDPIiWTwWa4dzx
oGgD3JKwMEKmwMgNs1pe/Vut4QBWbGNj5u/tHpgW0F02Qc8NUzXhuGDn5zz419UfwQRiCRDYeisz
jXQxDyB4QoUIYcqmueu+BgDgV3N8nGmwkkO7jALyLVoYPDo7qMPlS6gjAa4JZ+/bCj6sAN79pB+M
XkyhR0djNH9tem8P5D5QMB0xITiDf0eOndaxSbi6W00fdx0Ukuiu3vjVM30CwfkACKC/5KiRI49g
WIC72JcsFnyKt5bio7gn7G1iyhVAeBWZhACZl6kCSCyaFR+R79rtxUCKehuqZEUlV/JdP0HYGIgF
H4Bl62uIh1fZGI0xuluxWDpsAkOR3Cwg8Pl1jOc3j18uwmiz1Qnz3suR4vcAThpflOySqdCYNnSJ
41RwJp/AKmwjDUzDwt/o6wevBly6Bawqz4u0QWBdmnjWmAp2bhLYU1a53/3UZHSiJIMVb3kocYTB
WEYSq3yRUAfjyQkCA7XTXK3GfjZcXDkdzwWayGkuP2ff/jDVuBfKPbpo2SlVFAOJB6I2PdsgzRVO
uIMO3hlhCYcHKVuRLUdbmrWz+LTDYoc5w27CyYZ32PgXmNHaYhQzn3j3HgAQwQDOnse/wwToqGGo
l7ZIWAAJWkzRpV19zrXOXOu2LDMCYbmXfF9VZbwUMq8qzLQwThY24CYKDOq3JT9NV566EGaT8r2b
3yeEEf5P13LvoRxs2LdD6bFneIrixIcvRq087F9dm71bNB8MTNmfBoQdv9Knus5XzAPo1KPA0rvF
fTWhRrfoPRVg6Yz9mXQ06b0hVpg6gFOOnfGTDl4oyHfVZcP4tB/6Ixz40skClyrcidUkQXGwcE4q
72BtiLR/yuknHJcjxfDV6YevAMCe9ES6oCkaan/vABEx5Q1IfMneQ9zsufKLyB76zFnXeBAfeJgw
9wAY7EShHg7CgiQ6DrXWWb88SdXkE+gaYfhR4FobEmI8MZ5xJftiigMwig1snRHMIbAsWXVybBtV
Xf+iCi/mj9uBdcF5AGjPBIqFPFjsRACkpuuXV6F99rfz2v31LX+vepkUOGkOczMftrag/WBQiWYD
9kYYTjULamgd3u3/kXYeS3Ijybp+l7uHGbRY3E0qZGbpKuoNjGyS0Frj6c8H9vRhVhAnwWEvxmzM
ypqegYjwiHD/RXnU4+Kp1Yonr73phhfbqb9Se9bqzE0V7WMZ0RvrYnD1YT7u2sI+KTZJHwWzgx2b
D1ki3TdagIPtiC6QP6inavSeFSq5enkMKpC3hZvK2puwRuE4Pw3SuEmKbAI1750czX5wKvueVuLZ
6CONOeOKS08oNj+YtJEtfvtZk4vHDGCRyj7v4SlUUXtU2WyG6SqD5Bq5qzT3fv3Vpt3jccBORxmg
WCmjf0YRO9qmIM1YNBFtwJzjAAPJfVQ7R6ott236wLNkFyGNHDV0WGwevTVzLLul8yYr1bOipVtP
xzBzvp6PCknFOnXgjEJr7ha4ajyD7Y4V6BmeNvsYCK+Uq4eI6yqyiaQIG8b7l3CYf1XyFdPVm9BM
YYNjIQucVwuUs+VUZIVDm962KtXWCHh8Tz7HaW9SqrOfa1vcbiimdBtV6bYq3ZgoerKB+Yb05wBb
qz2obWWovpWjlHKnqaivKtWmKKOHzotejMCihkThNuQByPsn8uDu5cVeKkJAKqFyG5r13pZsoKPy
uy7FC0PxHqX5EivLdB8U/2zb7ecCS19SX/EcjHawMVT7uxomw1ZPK4vmrAxldbAhsUve4xDX32nK
3ScqUDN1fiP0esxKAyag2ns/65H3ik+DwlURGMCUv7Vza1tXxzo7gxXOAQnm74tROspyZNDDq45d
xgMJ4esbpUU2J5lRJFnK66Oy6Q3joblRtHgEAeA/AAq6bScQr6l37hz/Q2kzirDPz1Ywt59N+5tc
Wbj4Km28jbnw3NYlJYQtaB/KW/axGigiGnTHn7nYTpyiVHR9jR6NQ72jt8Z7T9Fv44yba00KrVJg
90byEHdAj/n3AbNhhSCnXynVn+Talbuey/DRjNNHUndFkVUFUTxU+sOUxo+TZLldfXbo8cp5eyvL
097WoeDb7Z09th+9Sdto/vieLkyyM7PJlTPeeDIAUq+4KUMKVVX8mJTPDi9uJZJP/PdvYO0yL9uw
kt93YXvStIM55VTAD4MxuXWHz1gPnAHeQ8K1LnGGr9H41Gl/NeSiLnj0qSVMlcx59Vc2bxysWPwS
VZ3xae4BVIkbyvqmxGFwS/2K/zJzvmmhBD4wxg8qusnZCpL/ojr6eQgzqi4B3XbzfdLKZyvzzjFQ
HOt7otPJh06q1o9Wk+/Ssd3ifMAbm7dzc6uEX1tSUpI/582HNEncQgLSHoHttVlDlClJva2pbb34
NqcfRsV13yfvNPOjpn9vQEXlw2NWfIXTcivVbjH0G/Jc0J+z8CGyR5d/2kiac1K8NYK7If6Q59Je
cmhnPVPs7bmMxRJWfLQjwSqUz63anXxYrkNzzPMzxcnDVGlwgTgnYAg0d33RbCqj2vvaJ8csPyp+
Qvf9fsbRevZL0zr3oAlOUYclEY1OHCvu/OFBg6GVJerXsf7qWA+U2Xh7PKAQ+T2Kc0AcLJ5USqhQ
FMox6Wa8s9nS5UdtMrfGGycyXFPpMKwpwQSUeUmLW/WPFUcKTRmFtju9SAP8MpTqXeXQH9J742SN
zpNXTw+OHu0iD4guRAZUL77xKPzaVTmN7z55HEHWzxeolrQcZx9HpNLemuZwxw0+S+qTNzeMDTTA
NkYM4qavPk86jkBdn31RAeIhVFnvMinbZ+lwmizuGd7Yg4C4C6mgJPmX1uPhYia3NqsojgpqfQ8G
z7qxjm5ivdlk5V1hZq4SDe/iGdo+TtRtqxdD8t6HYXpjNjZvlZhSkEeOtbSHpK5ux7kSWo37AKAb
0htxc4xb/SEz2n0Z128bP3DDvDsAslTN8DvFEU51ND7QxrtRmjCjOCzdhHoFHSt9x8E3+fl3w9ML
/HG8u8ivPzcDNwfT+Mhr2KBIGXLENLej054l0/USQKdWBV+lNd6Uw7nt22Oqpu+CqQIt1nE1TQ2/
38Q61ZW2aR+t9k1ddohu19yRqhF8OpA1CaZ/UTw3SFPm+hs5R7svjveyNcHy6GhFJdw1SvrRyNvv
8zj5WExmC3krcWM7ez8V8wYedhOqzLDOHmMH1HP8Xdb8N5kmregTLIruXHAUZw7jBeHWyVtVGpUg
dGMKf716L/nfjZqq9dfrdNWZV50no59np6////9Bg53pxDadMP6vAida5F1LgdOEOfowmvdZt9lD
fsh92jn4cKqMbmVMixoHl9EERmlqG4NUTLCW/0TjYOkLWpBXVZ0LPHxfgYVfZ41emB0IXBukL4Be
r3oj2d19Vdgr5pXKEp/0MpJAls9zz7bavIKMjTbOHpXQTTwTZUFIPnV7UKewOA5rVh2rQYWZG1Wj
lJsWpmw7nmaL4GkXw7NECcrkRvX4mxIkS9/0QvVEdHlUtRrxyApCGH4PpyHglnxKnHO8l/Z/S0fE
KPg3p9DcY4K0tniWlupFbEUQSpdk8A4W9bADCCx32ilv1E8zK1nbxejmQL+iKU3N8k+lK37q9CgC
5T4OUhSRIlSIo5N/VH5o0FN2Pq7N6BKt+3J8AsXeT8Bf015Ed0p9NyOeQliqf/33u/0yhEB8dsCB
V1hX4yDZF58VHLfsVL6pUNFqKFJZVrpCVF/c75fxhCRW6oUC1IN4Ggj2k7IDPLKht3tjucreMN/T
wdhdH+CPuRDz2WVEYdPzTtY5vIg4Zxjj9h8lzt/RUFna9ZehhF0vD8pgDrNgjQGHCWUE2MBro5nn
49pohD3eKE0+lpKO78mtlvNi2MweCLFrfOIuJrkV4nJrWm9rm0zI0AAYxiSYZY1k+RwP/t5TW1eu
zl34SQ73K3O1NjqB6x90hWqmPskkuO12EFrVHxo08sOsQYOORbju6rgY8UJjRxidUxa6FmrMVRy9
UJ3eabcA3/fwwmGDb6rzH2r1IZ9g/6MyJIwxxdiuGLPJgyr6jXbnFmkyVI1k+Zu5AUhzBJLk/slX
/RlRF9LklDZ9iWcGcs7JrtmZ5+jDLA8Y02FE/Pu3lJsW18xFRCE/jnkUp6qH+KF0nBPz8FL8NSdm
56AcfyTm+ARmqfgNJcR5un7ZHheBhYwZV0FvTCYiNdSh+/q+K2UYrdVGLiH/gKoKV6Q9fvVP47J0
MZm6kD5TIEQZns7I1WIKSiqjqd6d6m3pgqdyvaP9Jv5WvqVtsemRx6ioXWdUjzfJvrpPsUext9Hd
mgD6vHyufQEhwXqG1wd2j5inFOg5lfTopE3FTaX0t70aUHKL9hS7b804O11fZYtn1cWXF9JsMCLS
kIONdRvjdqJAqO098+l6CGV5s3J5M7ic2rIovT5CFG4Tia+t3s171ZJ3PtX/3SzbBHwLUMTq6bG8
nn5GFNaTZU1a0kXGTHfHqz1x1NsyC+5rKac6P3m8caaJ9hf0iOsjXf6YP8MKyyqKMlMzQyR9kvDW
s2dtnSI8Xg+xNjJhnfSjo6SlgSqNRJGthKg4KbzEoT9a4NYosPFCvB5wbUzCAgmHyelSgwVS8hAf
ThRrdXNF1Hn5rDd/fjfhAM6oqmpTyXebBY/jm+k43Vsu3OzDb+ilLR72F7GEk7jC+dUwI40FTxJH
emAmBGzsk3ZHzdGtrG0M5vHz6m1mztW/bu+fI5yn9eIR2Od2OmNLuFucEb7cgLW9M9zgd06NtfkS
zqkgsu1KqpkvA/LZj9cEiNX5NWHtAwMDROR+kt1vvGIW49r4mMqOatm/2MbXgeGY8BW8g/ep39tn
8LA7YDEAjnF2jo7Nb0ntLc7lz5jiQ8L3+rGUS/STHODCMIa87O764l8LIByItVqFbW/T38mhGmvB
k2e/+XcBhERFmzMH1WDTQEIwIPboO2j76xGWs69jYAI5f6lfLJvjSWmtIQkRYnLRnkOOsY3dWY4x
PwHodQ7Zds0Ha2klOLKKGKPlWFg2CCtw0LVoiEwqqaO31+UPNVwjmp8ro1oJYgiXo1GH1GEXPQqo
d85L+w7M9Y5y4qCd6DZvg6N6Q4129FYPll9NWbg5XAzOEFaE1yW+lAWj707lE6LY2McoBy+GwF2x
xGFGltDC/QQhiCjGoOXBTyi9ZbCIrGde+CsK4PrSfe3yxwirJ4sVY5Q6h1fZYMV7YJ+8/8bsfYXU
7a7wIn8TTv1t6Gl4jgO6TOLuOUd4lPaq+uTX0AGbQf+kpFW9AaRw0kKavZB4b5xBubW4fNKh+BAq
0EzLHTVZ0DYbQwLymQxPs35E4SGbpPkfO0Qntq3shVs0lk510bneAL+unL4jcfBNUcqvrZd80qhr
F7Xx2TeHt32GZP5YmF/VLh4PRplRge1XVTjniRAz7uW3Ec7i0SiDofQpGiGMUJzQBaaK05a7/GT/
htjZ2mqc88hFeg/oD9ulSp6wmidj+hhVt83w4fqKX0pFjmwYumlZXKMU4dyKoy42p3rWiuvOVJMh
/oYrt5fFCIphE4Lz1lCFpa2PiioDSuGFEwFe7ArtXhlZLdeHsVhJAGprqSgOybJqClEGJVJ7LFgQ
BDj+bW5Anes2PQFR/Q2PjcV5IYbJ/zRMd+a/X86Lo6dtVposguo26240mAzW/fUBLX61ixDC3SXA
BqxuZxlHWfcAF8T3NB9XjOoW70fIEP7vMIS5nyofvhHgDjc4Ua7fD0fvaJxnU2vQtH+yCC5CCRcV
x+gl26qYHtg8s4DFrgtXZVwX09ZFDOGAgJyh5ulc8Bzd7ITe5du/n5narkZuHwHMuf7XN3NNZP+v
5koTDg0lVlCET3hkhcDD/HDmP6wt7zmt/JJ28BGiSq1hv6cKY+txniQXcL2keTG/oZO/FLy46x14
Vn8LrXy3NmGL5ePZueg/EcVBZXogRf6gz57B4179jK3Zjf/JfLS2wbN0VjfjtDOfr3/GxV11EVHY
wnHjS1JUM39G+DYfn6z6NutXKvGLu+oihHCyDRK6FKqOJ6SvvgnB7IZ5urLQFxfhRYR5Ii9Sg+1A
801qNDGd9G1BV0oPwVj3B6XVdiyLP6mfXk7SPN6LaI2emk02Z70/6ZeszY+Q9RCtawtkATK3KNJv
kw25M8QuHsR4sPINl5P5xUcUkp+X6igrziKfOD2UW3qjLnACQG3c+of74BwM7vWVN/97V3aXJiRC
UzZ96vfYR2sRmAO8uLuNUef2rpO0l0yH/3k93NJj+3LWhGQYq+roYD3m01otkTqL7wuczpqxOpSD
7uZqsW/GduUtvLYshfzhKxjgJQmQIRm2hc61SJE/q0q1t9XPUzLuro9vZZeJFcYWZkngDZwrNq1/
M7gPu7V1P++iKxOmC6nCjFplSC32sXk3V4bD8ThXTY3/qJPTTfujqunFnOlC5ogsA8HTMuWsvKxF
a3dz/w499PVDZfGBBQRNIyHZmqybwnZTqwDpoY5FWe89t4aIcegApW0B84PmwN0EUbc1819lcWVe
xBQ2Xm37UimDuCDmdJhu+7v0zoGNjBjRp26v7fX3c50SrugZkJJyur5qzMVdON9Dbd3AvUwTUqej
QUENQsAqhl9spfJpbJtNAMArewx9RGMhW2ws/wb5R+stIo15CUEQSPrGfs/vhZMdlBv1UxweYoCe
9TGpjkN4Y72U0Rv5nRNtgWz1WDUhrIqeI3IK/t5CNC3ayvCksHcFi6grX5FQDFq0HV8CUk36nHrH
GiTRFANU+4gETnPvQDYEdqeBpCvepwqqS1+8MDqM9nmIb0jxUQiZZqu9uf5lll+HF19GSPOOrwQl
XidIkLVthFCi0x6AjbwP7Q4itDYrWhoA6IKbuJA+DI4TbItE+6ghFgpfHXUU7X40hsfrv2nhMLBl
VcWcxLYV/B+EhKKmhaV14UwobtNT13ZvdD6M3XUrQ19YkJdhxFuIh8uEl1q4W3pl/lg50FTBmClV
tTWQAwKJcuo9f399ZAvZ61VIIbcA4qljjeq4G6do86y7Qi5t7FcBhFQiDVNbBE6HeAYqVNUJkBYS
7c62tz/bG7DjiPetWoOszJa4tdrYK9qmqZAnrM9S8iaLFBp3/uH6h1s6tkFjW7phy1xSZfFZpKYD
wl0aWXm+jdA6++FQATQRa8DfqLgujekympCrFFXzpk4hWr+1UVl+QBjSRQfToHnczPVW51T8Vbir
BYB5doSj59UghbuCHcEB4dUE+0c+N5w98Q0lgL2J9shpPP3ZwfMqnnBZsD0USya0s6mzZac0e4FS
wjDhIQ5vUb3bAo9duZ0srX8DRovqOLaKsZ6w/qe0G0LgoIFrdNF+wpqiqd5eXyg/nvy/fMOLEMIO
MJVKNlAQK9zwe3zfnPR7+Uk/p/voYDxT3jv4Z+SWLfy2O3faU008hl+u/4DFpXMRXzhp2tBooKl5
AYDhmzZFw1a+lfy19+jad5z/fnE3l8rAKic1xpC1R0YLQCwEn7UdN8/FtQ85D/Qiht6qoTw6oNSQ
wf+EOu05i1N0XJGdeqpCmMOATh9sJLQQkB0goXvhTa3KK+XCpdMJs9afC0bYiLzb0OsxLFClB9RT
/G18ht+48V6ULRaM++A8vR3xzLw+g2sfV9iFaZ9rgV/DGlGbdwDUtj0i49cjLD2AXw1L2HhtWUdR
HVWBO/dW6Oh8mr7gc1bjK7bTzuouOBtsf929HnVtZQrHqmyOVH4VvmU9VAcnA5CoQSVoVp7BS6fq
xYxZQsFCTtU+bwKwnb6CDVopzSQx3U+htji0r0LnU1QXt4bhdSupZWV0lpBa9FQOq7yxEBysjmly
n6naJjPXECrzcruyJywhufiw9xzeBmzuPnjb1/7zqCnbEtlTJI7X2uvLA4LqbeCGPN+DXu8/ycyU
EpvkwNXN/G1h5R+0AVseSHefry+LxTsDdZ9/Aon3IDktugCZh9BFuNGVIB3TeVPu2x3UU7iSnALp
WnFwXgO/fsafEYW5qsOwpQKZcOeEl2+zOLLhXtXPnWdDLHspRiSGkAqB07yy75Z39s+4wvQNDq2r
PAfXOgTQQZA/e4nHZOVzLq//nzGE/B8OkR9l0CLdAB3uVLqPPODf3sFS4I2Vh6B9c332VlaJ6CSW
5ZmEVoUZYFzjH+Km/ivTtVt5Cv4od/wc1fwzLg6DCh1ho+skckdXHhGU+Mvqy6MiKR//3WiEdD9J
Qz6NMqm3jxA4lt/nPfI88FKvR1ld8UKGzyFfO32KLuOE4TOVp4fAw+uC51hVfFVbGU5AeC7ibzo0
2k4OjoFm3CXempPO2kIRzoC0sazK0X1cCSPpOFjfsT2H9/8tDz9lbYKqwX/rrQ7amjPn5xQK+QR/
Kxx1NITAfFtByaDXKwiK6fP1T7uyw8TyzIQ8mFWWrJNZmLXz5ANX9pXZmyfnSvIQ6zNxVMbWZAEM
SLKPhvTWcj7KlYJIIOoQ/tfro1nqYtBbsmVLA3ylqeLbxoJAVA4xzyllTHAhlyAcqbqnHVIH6qeW
8tIfujIBUpf6+ypEBjItyvsxz5KVMS/u8ovfMX/2i+0Xt2MWljb7YtLNs4Q4kK+iKoPs4vXxLs7e
RRhhl1OpQBMFnx1Y+dFWr5HCQFzn34UQdnjWmbDBDdDbYYSgddygpfrteoTly9XFKITdPeqGVEtp
gNaBo34IfORECw1NHN0ZH6WGjk2KX0/m++eoQ5MpUk/IC79vEBwNDXsXW9mf3Icufo2wzf3CTPvK
7kMcxeheoxOffMlDalC5W5RfRohvK6Ofz85ftsdFPGGb93qN5kdFiaE7sE73wUFHvxdAi33sb2rr
cD3aYg77GUzc7moTVj6SAbz99fi2irP9FN1NNc315sWy7ovw+/Vwi/vRlPGsVfR5TxrC1NpTgFh9
oARuOijazmnDs6ylb9Gwu7XM8Ua27Q/2lO/7yNrbmYFmQOde/wFLG+QyvjCZ2RDEZoJJgzuOn+QM
dg56f/8ugjB9DgwVHWhD6Jom+gHtNzVeOWKVeYeJC+RiDKZwQW+Rd1CaiXpNx5MKACmgNXuHpM6m
uwmCw7xU8kPovXF2+f760LS1yMK1L6/6VMV3sgDH1u8VLE59mKSQ/W9yt9sMz06NPsPtELE3AFo2
30EMIJVcvEQ7WwPXOm2hfyHnKB0n7d5AXeAIyhSGWLgLtSNCGuYajHBlsk31ddLFV6keUxTkXccK
IXF9MvSX6x9k8R5yORXCXZETB5hTS76dP8hwUjbDjXa3KU/2Tebu1mrga5vnhzPdxSGCNilSdON/
MgPIyLPf7Iatso1uxhsz262MbemOfzk24SxJkKD1EGPIXTN7l3XRvSFnWz04YwGz8UpUJ9ruRkWJ
0FfzP3gIXgaeV+HFMBMrARACy9mV8iHY4AyGPAxWAGpUrt2o5r14bScJ2SjQuexUdo4TThntU1gD
SfM9M3Ssu0EgefhMD/tk7YI1f7ZfYiqaZpD+FFX9pQ5a6IaXT7jvRG0JOfXjmAVYia1dBJbXykUY
4SNmFnJcncMxPaPN55XpncYHx53u+qNzXFkp82e6NiThM6J6rHZhTVJFuxM7i7/Us76VsSShch28
n6kKqf9F3cQ7f7f6EJi38LXQQj5Pas8fxoQZlM/GQSnP+Qw6fYuWKPoeOM023UoK/AHv/DWgaYFq
NAzZcIQdP5R1AJKJ5Fsg9DFObyvp2zg+NdGHTHMT2dWRc8z+qJIHEud/g86J7mJHVLgHKm2SwNTO
27OPJ5yB6FmHBmv1Unr6CQ3grV5IB4TMtv7w1/XZXV6vP2OLaUD1TGAnc0MCNq0UYjPg1d6zn9eH
63EWz5aLMQoLdsg9JECblpsIasdGIh3i2XdQx5CjNNCouR5ssRtx+UWFJdtK1oifL9M4HMBShtuZ
GFXvCmmvH2bADHaK1wMuHkUXoxPWaYqllKzLToFQ2tsOH8ii9Ffy9dr3E+4dSaJLQe7EOdXe75n1
EGooZzgflEL+V3FMWbh9RFIY9aM9r4cMZaFvnvKukQFdrDTxl1PKP6vOFOkbRaMh9juPZsKgVB3u
Sv9ZxnwKzTUfaYjrc7P43jBVGpZ0kW3bEZsaMt4dsjKZFOO3s515sA2f6jtv19FkCG6qLZ7CX1Yi
Lt3xLyPOae1iQw8oKCSZQefSHMKDXJvfNNk4+iba6LNH33QuTOPgy9pTjMRItkakXtzRF8MVUlgR
mP4wVax9zzwgXL3Ta3TxE2sFxr4WRchZsU5xyZxYJ5VeI3T1aZgG8J0rtbrFRX8xFCE5GUk4ZlZJ
YsQRfYta89b0ETjrHCSW1wCRizv4IpSQn9p4rPDB4qslFp48Jp22oHu6vizWQohJaYoHdF9Z9Cit
Zb23ifJhJQ0tbquLQQhpiIqAU8oSEZxicOlUolspbw1sAwwtxr1qrcu1tgaEnOQok9P3JuG6QdrR
F942xWOBzNj1z7YcBafmua1s0Zp8vZmywaC4nutUUKnuxP1LFd1hHbSWJJa3rKXIikqh3RS1DowU
kwtVe3Whwjv7x01/tby+vKx/xhKmKfUqtWSG/n5WdF+T+DADmZxDsuuOiDTNrCEq++PNWuDlL/kz
rvAlYbfmON6RlqTsoQ14l1nf1PTD9dlaPnrVf4JA1ng9XUnayBY6n/PzVTtAADz68RfQ/nt97lUg
chW8uR5wcVAmxmQzGsUCgPA6XifXYYB/IDc2BcMK5H/RbELZa2V9LEcBl6Q6M/D7x0vxIqMbQHCQ
SJK5iMbebanW78fiaDv67vpYFjOE+TPK/PeLKE4++YjactPOU3xgLOkdypvP10OsDUT4XKE6wQmN
eTSDBpGL5wSV6iFcuVMuv04uxiEk01oewq6fXyd/v5vr7fw6mTdTf1x7NS/uJQvVOR1XXBU60utP
Zg92I8OC53APKcrbFXpDxQe9GDa61K/lu+Vx/QwmMoSm2Io62SqKH2t7Ok3o3+1mQq93Mx7LNSTl
4kxdBJsz1sVikEtdh3UnFW4+nZomeK8qaE3JDS4k11fE8o69CCTcVnIdacg8bHiQF3fVaTolO/tE
6QGldsdFB3Inr9Ab1Pkf/OWRdRFQvKHE+uRhzhK6dmbe+TItTOAKNQazdWs1GyVOvzi9faK4/wTm
OECsLN2WYeBjFo138TSic2YpD6M27H2cMPE8hmfkPbeh/9xlleu10RomefUHC/sS+F3Px2feZy2V
odljVTTuy314nz5jPbqlPLdDHt/vt/FJMTfqB2WfH8ZjuHpIzR/m2ocTNq+Xgsy3jf/cZPUtyk28
iPHT2ckHdRe/rHEbFveWbRiKamuK5RjCPEUGHkJ1QGrFPQIN6cb/jP7ZDVp5T2OfvL2+ChdX+0Us
4RPj5l5PvsmaaPCDQuFEw4eqidcKCktRwCxqJtBaMoZ4l0gHLcmdrOaWh+BmDfwgRlMc7cyV0+IH
c0qcqIs4Ysu+GXnghA5NhXrf77uv3ueZpK4622Tn79lalKD2TnL6rd79/KFeh3ZkxdZQ/gI8DB9K
SBtapJYhF9nSlZ9QB/9RtaRA+2jtDVc/dJ+C/RrmYiF/vI4o5A9YRnWP3DVgvKLaTV2GqNq3oejR
O7OUYx1LR9VGPNMvnnjyYbCulKcJb6r/dvlAZLNsS9NRHrUtkWjWanAGtRjSa6C9Qwl576FaHDvT
/nqUhYIwYdhhMqR7tDnF/kYeWmoHVWUmJ2iHpD3O82nfNvsJG4HjXAFz1gBWv2751xGFu2JTNprh
m0HgZtWZbjT+DNhwIq44VvHO7t1BU2ix3NnWe0m5rVME58xy5XxQf60Uv/4JwhEb2jAWIt8okThq
z9abBsavuVVuoGJbN8MROtceQYtz825GfPm7NZjNAsTsVXixH6JqkaEnE0IeqNrvdLZQ7L9gtLNB
3Xk6jrsZIzhiT7oG9vyxR8WNdDHXYtlgwnNdigO9JOmzd99lh/Qtep7FFvGz5B2Vua0Hy7C+Q0N+
i+LpGZu8A5rAJZL2O2+LNV+1cXaUgqp+e30RLs6HiW6QqdjoUiv2nOQuLgaxhQEdpWeAf67BOQTS
78ZBCZrYbz2+S3+wN9GNmW/0D3hEv/d36Dpf/wXzhItf5vIHCNc7tMSjJtackl3gH2eC3cyuSw/1
8XqYX5O1I1+GEd/L2EhFoMyBmQ/te9/C8clDjsIfh5U99uur+XUcYYtZhQZ2XeEKGUIjiLH8GZOb
3jdcGdOEtF7BVi2l58tBCZtJD41WiRSpdJPW1UsuNqr1B6nwIoIjPMDkNJlkJakLd4BvnYa3A6Ls
ONCtrcKVReAI5wxX8cnzwpBneW3fwM31Ud/GcTFHenE23NwrIRo7WTJ8cNBitIL0UdbHfRtg+hE7
zQvo2E1Yq0AcLWxgQtq0yojTmilhJGfLMDN6rAi0Y15iaRb6xl3uz04xZvVJrsZmb009JvOp9+36
gls8yS4/nXCShVHapDRsKndEqq96k+5Tt9jXtwAUzvOmvh5tZdmJrQbAKZmiN2gk59o5qZSt5esH
2XinoTnZTdpKsJVl58x/v8gZTZti1jxEIEewy5m8dNuYK7to3iVXkoIjZKXGUEfJR23dVXNupkH3
Rg4GexM6+qfBMp9hMIMzRdX4+jf89Yb6aus6QiZCtTNVlCiuXA1/HWprCGp4OyO39rUUHq6HWslG
YoGowctoiiqtcJ0Jax6UxasKLxvv+/UoCzdHRkSBwYEKxZVbvHMHlYXRQp5WPDGVA6Qi1MzPmYww
nvlV3yhbeceLTD8eUarv16ANC8/b17F/WSRhlqk5mWO+tf7d7h4fjPPvPNtXYwnLZYQs60wmNM//
voG5uPYvPqmwSJq0nCy1x7ZpktHst+JjIGUrWX3+J35Z/BchhKOq6I0exhrba+zwLUqQCG8QqrG7
rYlLxfUVsjYa4bTSDJyNDQXYf417mee/my/a1yMsIFBerwPhjEq0oEfgxUccHp9qLBJ2w9eQWDsL
GfRt8jn9iOo81qqb9n39R4fXzw8pXvZSCyyn18xnPhLu9l0x4Ha7MlcrH1C811VTPwy2we0F58wQ
H7wc/eg1Sa215S1iUzBbCyV53ko/kSNzBaw698f/vqr7arZM7XVqb/NMoS3CC6Ez7H2iOwcP5Wyl
GU7XV8XaZ5v/fnGChGYRB4rHzFRZu0v0bNfYK8l88UZxMfdCSsBLLrI9TC1IfdWpdrujxot1XUp1
+ZS/iCPkA8/U28HAnd6NvDsgeClVFGlf05R+GXczx3WNVLW6GITs0OWO1Q/j/Ol2/4A1+sffK4eu
nR+mkB6qUZHSpPlPDu++TsqhIKh1wPA6OkAkq468yzmJd9JpbSGuJEFTSBvRMOilX5E2jPqumCKs
jv6yR3zUcI++vhQXn+EXh6TIYZkqrAHGeaUAPW/3KsZLvMSDQ/+IW9tOQuNwVTlzZfWL7BXsJ7sm
B0mJsD64FweV+fJwfVCL9wtTpzLFww51OuE+rU22HSp9R+YzMXO90Zx9aKx03ZcH8TOEcL3lUTB0
HEqFy1G1qep7mncrh9P/MTM/QwjJKPMLGbQ3Fco2HZAFq/AENKzRzR3vA3TCd2kuf856/40JA0jT
4XgXdpJusUJ1NmVSuNe/6P+x72yZbp5mmKotLMjC6mrdCfvCLUztjIH2Mcabyczks6ZOd10FSpuJ
5JG/VSzjoDqrGrbzlP1yK4DAqTumrP/KEJIlfZKLXJ7Lxv/s+xmk5dEGqVemdnH1/AwlFhy9MlS8
yTEKFxcUUHyZ8aHqn65/zsXtfRFCXKAtFkpNZnErwHOgME6t9bkIP1TF2+thlkdim9SC0VP9RXRe
ksNJL3pe49KgbeOaxvL0dXYauR5leW3YP8MIeTINeQRF7Sjm5OkucddaVAsjQplKdjSkDWTnF/0e
ahhyTOfVx2un2BjZLq+euCKuDGipKnQZRVwBuHnoajGRoZraPnkUnjRcrbQWZi1ljDHHWcUs8TLJ
vlRNV+zjok02uN49haOxH9X+sy61X+SifKG27BomQrmJjHNW0nnKSopYSEKvfqewjJxUqgsLz3XX
yLwbs+IhlWbx1+uzuxZDSHQS8r59n1IDn2y3BAKhFmufe+Gu8moUQp6D3otFbeGh2Zeph7HyDmgp
4fcrQWNQk4NcBS+BJ2ebrk1W6Aori0nkk00qWoFOPH++ujzoFRaG071NY/DffcD5V1xc9qpSUuRI
bkF2KPnOzj81zb+cIeEONpkYFNlOA7LHeTvZ7abD++YPhmAp6iyhMquoCDMUZ1FWZTUfqtHjrTe8
gXq1suUWV9lFhPnvFx8paoYAE2IqYL58HKPwpVON5+tjWICu0T25CCHMQy9jqm3NZRtjg+Rg5+Kw
fRhQQM2ym/EwV93lY7tGQ156/r0KKsxNaGltictxydtlOvjH7ABhxNc38ZbWJtyD7A7KcOdi4rsC
KVPkpS9qawA3UfNDy0+ssSQldoQRS9ytzFzeoKv7vWj9Y1DgKmj4R0Nuz17S3xRWkWBH3H2IdA9/
cfMhT4N3de082bX0oUpogoBnv6vAlSPofi70dnacxm43Lh5Tz4Jvkz1q2PeMcfNEjT+AaofHrBnU
+2Go+c4l/u5WYL/tcN72A5ynoLNMub6zUny6pyl7NCb1XPXaNi/Sh2GMH2kM36PLom0mx4tua1N/
F/naZzqqt0akfsMC852lxTRvkpNXG38NY/uUxjhhJvo7rSynjVV4mOFp5XOO+XpQNCdPtXajKW/T
JP5m1d2+CACDYFO99RUs8zI72zk9BolowuR7taWr2PjxR9Xgi2Gn+lgUCGv66sHCkSpS2puhkh6c
tHmQzQm3wPqoe8lnPw2CXWWW7/weJBUWXdidWtandMCbSPbTW2f0vtsZYjpY3mA/XCYuevy7JEfT
PEro3eVThiVlNW07p+23vZo/jFKAKXMBYWBlB6i/3qFQmAFKI4PxwK1F2MZDMqRaHtL9waxnr+5x
qN1yrD1JbuM6u/EPboyvoglbWk0x1pk63tIzbrg8A176u1lbnaVT0Oyuj23pDLkc2v+Q9l1NcuNK
s7+IESToX2mbPW3GG70wNDMSvff89Tc5J46awnAb5+4XsS8bUqgaICpRKJNJOXcutemgtogLuOkh
ym8rH1rgbW/OI7hdZR76avouhErldaNbEfrSCItXhoRN1ej6cKqnnNRNKGuFh9nBkCZ4N/p3/i3x
0BrtJj6zfrcRNv5lb/nAK5RsIHdcDpC6dzNS/g6H5hOqwrMhhxCyLUPfub66rdtxvTjqtDQDRkDx
vAJVou7WlWIUot0prBFJ5hZSpySYVCVRIWSHPKnvQpB2OZR/BvITC0LAjMwIa1nUSVFICe1wLUCt
heMeA1JBOFPx8mzyru8ec2EU8g+TWldxhoX1wP1ABd92Ae3Id0xZg+kMxcTdXLE2cwvy11+Myo3w
OVFSMPxXbtKqzxkvPQkVq4LMMkGF+k3e10m1yI9hZhuMwcqRIyrj+bX1nPjrlFNPzXauBl/o4FXt
f9P2qEE4C29a6ULm/fp3YiyI5ijnuhBjxjG6EPSkMTNhxmTsj/9PC6BcVzGLTiSZ6Bqu47+dFsxf
0qCTOXYLTGkUGNLIU0YW9nsWjjJBuWoiQ7RX6+XYzeLW1LjBaur3LMutfFYsjxtAtd2jRNi/ar3V
kd315X3zJ8o25cCtnIEAYuhit6qf5fmeH2/I/HHdxLdvRJmgXHYodKmNIQMIUu/8hJjd0bSBdeg2
bWC6V8RnEkSMD/39lTTI0k0lN6P+bs5othUeF8Ga3ox6tCTWBlKZlsyKqhdf+SulsSxrZZLaOTUu
xXCaucTN6pNatMYseaS7L8DJUIm6CYF56/o2fo+AKYPUPhZDkXCBDIP8npghKNlHiBijFpHv5r3i
xPuIfWOxtpVCQUwICmGjBJgYyj9AnWbw0z1jUd86apZFqfJXREMwKE2BXljk/FyB0R4NFONB3mle
bev7fP8/8OYv/9K377WyRGEfhLTbZvSl2I2V5FCN4mOpijspRECtNIeiE3ZSNLl63h5akT+2gPwx
RCa855/B03Xjaz5YgobcaPruFHKVmc+dDMbzOUW3Znc78irEutVjm3fHiAveQF/hdnXzDknc1KoI
xOaD4b7NCk9RA0tNcgu6r2aX85CUx/iLPhzQePekcNJN6CeOkiMZCfLQBrLMzSMX4jOP/U0Loc8o
UExeLbymmu6FlhzTqtv5GM7I4/FBSslHPA77Tmi9GGTmJuNDbQLFavsoWG+CUBP0qI1dAZLuSQD+
RUzJdojXR010Yky/BKR+lNXc8iuQ4kQhGmYL+dRDWFeLoe7TcBKzSMv4SfRIP5giJx33NAZMvagx
UGo3oZP+WYRflNC6m4Ec7u7fdGH9fWRpVg9OnjAZXo2QMbQFJ7ciW/vMXNVeQoPljlMfuxuRFY58
y59SNqlbKFRnNPJneuzmh9orQYGKvNUtFJTRYcWKEbavo8uXpuWbpG4oR63DdbS0+PZeYhcmZy5y
QqIdnX37+rlaEOSKV0oUio4ZuEhK0uB67e9TAk3yyWrj+JBCDva6IeayKPjMlVEZMnGIEaomJ/RR
S2B6ryztPFgtDs9OZX2y5ZNcWxmFnQhSe7kocEyWlPfSrJc9tTvZHqGfUSPj93/0T4kCUoJOKjSW
+PEX/ZycmJAqyvbtbnBmyD4/8lZs55LRvbNadzZviNVh+Yaq4ZSmy5RwEo1Gh+alYpKN619uQZZr
G0khT15n7RxWUPeJvey+czNXdItHacfqsdu+Xy9LoUcakIUTY6mAnfpDko3wlkPQH8Ct1TtdNdGE
hXooi7+PcfppvRNo8KIsE8KtFSVB62ZmT6BjNDD6dQR1B8PTvspmV/ZRpjBk4nJxCHtx8Wt0cQIt
U80o9rqDeTi3ceR9jcH12g7vA/QzRA4imonV0vA9n/YFYxpY4oggY0qF8kEuL9UpGPETZMO/E8+9
xf8cDw1CGQ30DnnjqKDUZ5OHfjENfF/5xSzliukQx/6oA2QkV9vn1vxeOo2xjMBGIMzW7aVnE3NZ
JqDnJO34LzklsDAwK6ebESNyuf9dPeWiYq6GZIqBQBhxtxuoIwSkM/IB4xLcaBXZHXpsWaiw7Z4X
k5R7gsMoxIZ/YbngzCjzIYeJZl0rxyPWlJzmIXL+HSJcTFLuGoVqI3MaznQJDRKIfUkDAw8Ya6Lf
fKkicn46E2xjilFY4fckszisthHnzxK+nrirRA16baty7kLIZbjzQdgpnuwSK90zEWfb/S92KI8c
26TWiwHnEiQHh+g5PwzPITgNOVs1oSTvd0gypzZnVawH5+JmV/zhK/mxWh+6+WVl0nE1yQ8zGiLS
MzQ0YqN8xyMGTlCb/IuAflmGVZbR5bOujGoTOiHHApF+Or5U+ceYuRo6YK9fFSwbFL7wQTG3M4cN
rXqEZYpkRBIWmKQMtyKsD0cDSpYFWjLh1Zz91s+xFz8u9zvmHyAefwru5JvQ0s2iMOLTQv5KbqJz
BVCJrG4XPLDcjfVTKFDJ9bjK84GLXU0vjVYBp0PzVM+cwaXZ/3FzKSzp5K6VkwFeMTaiJQboR8vu
y3JmWPmHa/jiFBR+NG0hiP2SkUieQy/3JFt8QeXBblOjwOwsMRBhW9dPzfb9oBERrSYa3vSq+PfR
BLFRLPgpnrmyMWCYTX9YtAsfGzhiep6eNExsKpBKNdQ96D9Ns9rpXmdOLyxxhU1cW/0KykGKZqr8
oMT1oI7akUdINdQFY6Xfe6KWC3hlg3KQWeRA4SrhtDR29yyKpvixSCVzptbZHwtrlXITfQZmXxlM
rNt8wawsUy4zk4YUQ9cn7vSVvaigkvexwGq8Z83qfZ9RpBZJuUTXpXKkKUg4LSKUOqY/nvnf9W1k
+1bsmyqeaYiGjfiOt5BVs+JdGfwP9OHbz43VeilvqXQ/D0Rh8RZwl0EI/gmNdW//mQ6JK4PFRso6
O5TT9FDJqDQeJzjEpEM3viIpft1Hvt4P3+6My3o0apaCCGOlh0UWu36MUHEU7zEqwjv+3D4GmvZC
lNCeAtWrfM2JohpkWWNvQkD1LSAgT+m70tDn3qsS/TaoJbxbOWkn1NFOSgvU0tDhHYKqfkJxUtLN
LOPsFvx8aTCdA2ncRU2NmmSsY4APvKGo9YESKI2jI/ojj1KN2UV1trIozKwx4hWjqYe3kQSCzanQ
65DBjlqQxuzAe+yT1pKbyBnKSmLcB9tuBWVOqO8KAgHx/98Awg2kVqMBuaXWaS3RyZ3+pjpyZnVM
3NoWTMw/SUbqcjuZ8VW2A+qVYaqFhJSxXg8c4rslFzGcxkO1F3b6iX8TIQITmONTATjzWCmCzWt2
ZZWKW/pGrcax4nGVJ9A1mD/SqjUWxcPrR277JliZoWAZJ9pXmhphSoFpGdN3RTQ25u9qZpT2sjj1
V+myyIM3/WhlksLgCWkqeQzqxNX9xBD8W9DwMBa1/OhvfrSyQCGwLHa1kCzZcH4/PZdO5kLd5XmR
cl8CBN2rdgx7mwlWMP2IkKGWeZ0mhUiLKsWoBhBfcpc0RLJfolnJSffMhMeCaN9XdrFEIXwqRChh
8chA1Lrv5QRUO11+DkPlJGvRA0Ynd1Mb25NITgqowzqVvxmj2dJ6yNeCFG4iYHHi1YeU9E+gZWfs
wuaBXYEX5SZxoMZapwEetQlhWQv7aBBTDD3i7q9vN9n8vCtLlGtIrZBIo49NWAqi/cfsRDtohz6N
lmKiJHEKeSPfydBziG1y6M7lUXsfdqyQ8OsF9O1LrH4E5Th1I/WdluKMDaZqNCfAERrI9T07ybXc
pN8NQfNJEzAEDN3Mv3Eviv0acnx46xGlPyLC7wypKXY5KBpR7HbkPmF8x2280y4Gqe3NUhLOvd8s
dR55vkXjXqGAxQq5Nbfdx2QP3tqsN+LdwmzGMSrPm8d7ZZra1KGum3BMW1yxcvAWSmJv6lN9k4Db
UEK9R0C/WxqVz9eP02Zwv7JJwVHXt7WKFWN/IULOC7lB+gwiD6B9yH9dt0Q2kW9lisKlpEQ/6+QD
J1qrSg3px8LD05hoigh+SOBdNTVPOeASRS0t/jGe0vsceaLEYaWDv9fdv2K3ywemQCQMpGTkfbzg
hAfMHXo59MwaB5ode+JkFntin7XBVKgoZsPcaiPYqrPwMR8bY9Q7tAjtI15+Z+zvdvx7WdhyvFbP
XxW9U6IwTCg/ecg6Cca8VO5ALKufFKt8V3/8560YnSGqlbyDcDo9stgJWGulYkTwYc1iWySxy8Xo
YnyI6sHi+YOG/qfrS/0un/b1DdGuJ6EUK30TKxd9OQhVH6WiCAfpKKDTFy17upHcpOeiMqa3wGsK
o/4p2KMbOaxVbqc5tT/W6fRQoIVJwfWIGsrX7FlwYhc0rlBGsucdJgetqgDhBGeTT+HHiPcOynTv
rCt3+7K5/AAKFLlS4BZ5aLwmY37Pt8oDp2OCOglYWLh91Vzs0FjYqSinDl9XzWS3t/nnMn+e/14K
3qoCAGQN72wjxMUeBYA52oeaOMSLBiI34BQSjarmzOtHh2Vi+fOVkzR5GI0zpyGZocSQc0P7UPRw
3QLr41Awp/VprnapCAvRS5B91PxbBZ3x6za+8zT87QBft9hqGWnEqR0/4v4NfpbetM9O8VtjLElu
ySg0D4OrTvPCuvRZC6OQrG1kOYPGEfBbe0rAyqOBGcNH38j1pbGsUCjmd3yaVAQrU5vi7I+pqVfZ
YSwS+7oZ1jmgoGpU/Q6BK452P8uHRpwtvkwY1/kmGq7iYmq/1JrUtSikiFbl+Dj07V5PdUvzyR1Y
x93rq9mGpJUtatfQLquLwbKcJSEBDSVQ92pveQ4O7X5HPPVusAaP32k2v++MKjQmY2aVBze/2+oX
UBs6DLEiyEmUuGiUMZEtuMGtZ2oia/h3++Rf7NA1NEiDCn7f4HwsfBhTYBLFWFRrG2TuxGdI5SZW
oRns5o7lY32LQ1dmKcgVoSum9z60PGSxMTiwfAwj6GE6vDbiO0WZGIMHLGsU8JbZFMz98jmbCtF9
L+1B4v1I/PrEBVlrdIP4m3F+ln/w2vIo5C2ifM7HDFHKwrXTmM2xBeH+e5YYpY7YiHjZYclpaTdJ
bkyxKQ+GZpYuBHRZGLMdfq/2mcJnbuqFRJ6Rw489kDk58mtnt96SykOKJvJ6kP9Er6XLulC/txQu
eLoyu5zuFZ6Koo+u6A6nKvamZ3EXOpApRamivmdPNy6OcG2rF9hYmVr4MEN9KRX2RX7KokgApXe+
43MerfSD/BF2OtRnG0uY/MfrH3kT8lZrpPCIJ53A6Qrib254SdvakEZW3ewfslR/HugyBUNB3RZ5
P+MCH0z/Tn8le9WZd4pV/850IzwhcXeOTSzPUxhoztpTCnyEVPW1IsGtPgl3gv4x8K7Y14bWq1YT
/ODlz6hl0OqJm8H2ZTPp2flCC7t6mHBOaxAl8fft62Dzdm+NVmPn3gjqJPVGOGR3mdmb8p302tr6
jwYU9dDoREoYTrQMP1usMgPjxlEokMoVXkRWSUVAWoh3SvoWgPC5EJ6bjPWhGfhET9zPJV9XkYjv
nCMZnIMlKxcDRxNuy2awkoDRH7ud6F7tNQVOEV+JnSICDbXSbD1x51u6HXgKeKA6j+2frLVRCCRX
oEKqQ7wt9LY0Rn/XV2dfyXaS0DnN8HHdJbfLfKulUbhDZp5TJQ4xlXwmv3sn9QRiYJT3iNkjS7JR
77MWve0U/FtCalRv5aneY/7Fzhz25PzXdMcVYFIoYOr8WZ0mUAy7Gn+OOUTgSfFEpDu5bEITgzAD
+DCjQ40hLEOp8aoM+UOkgZZMQdJ5TN2Bfwq4DNKXKnLhmcl3ECWJ76QxfS7k5xTkgnKifPaYhc58
sFym4LJSfmjzb5SJDSl7TYrPZhoY7xcG4CkU4OUABC4XysTF/KutJfyTrM131z8gy+MowAsHLkOa
DxW1YoDEYhPv+pQ/ZZUXZqJ73RIjvqIH/gU+6FpVwNtamJy+m5/zDiyDMnH+T1boYX90X5ZV2eA8
JkR+hTBhYoTIu2U1VzPC/H9Ivf+5Kughf+haJ0TFBJrLu/xv3sakLhhlv67d3ob0J2TGR5OFj4w9
pBUrCy0dMDpWooMt5dAIVcDbkl/hPETm9V3czk9c3Jou9yZ+D7oxGZm86OdyF0B3eg++6dvGBVu4
OZrVQXKSt/SOG9hV0O1svC6rBOSJukh3XqhiLnZci1se7MoDSl3Ta83NEBxVXrhasUddeiCC+FKW
5e0w6qx1b4eRF+MUdkLuzgdvGB4BS1p4aSHPHxaWPBmNndmZxe62XYXVL9Yo8CyGEAxnKpaaycaI
nvxsh1YvVKn4Y+qMKDlzoAZCt0lm1ffhz9HWbv5lxmL1EyjMFLMEHEE8cm7z/AAt4B7P4utHaRtg
LmukMKwjhJO0GWuchZdEf0jTI9d3pqQymyKWS/Q7+l8MUUgmzynYxIsucdOD+BHtwDeICl+OlgRU
0BdZ4VFkrGzbGS8GqZit0fkGHLQAgIZ3ozxzxz72tJ6BZ9vVkssH+prkX0fbWiTGvYKmAHJHFCv1
ZqREC8mQ7OonDzZHqOqgVy3y/I/yvn/mwKRnJ07AlJtirPXr+b76FX0al6Vfwi/8kVjDADnZojdK
1uTa9n33Z0e//GVlhQ/D1peX8piCJ76qvWQJq1H2H55nFxPLKVqZKItiaWNBcIQ+xwENjJMZfZFS
qrYQmvwDaKyd2OY4g5W1Z35HCllqJZznerkusskAGVs22bIOLkMjHR9K3wA3KzqtxwwFQSOoLXR9
dbkJCQtONpTOBLWFxTG72LffHJetoNBHxyxYm8j4RaknOwkaoSdHsOP9v+rZWR1gCmGgbRKhGypC
hDGNZyJUN3Mt3F/HGNbppDBG1vN8lpZofgSPqiD+mOYbQX++buMfMlSX7aLwRZhFvsoaICWEJRRU
vnUj/gzuq5OP/zWHXy1GjILPTIZImKW6GTh3v+ihWBHAdvVntZ0U6vSanuStijBqMOvDEnaElpgZ
EVhll3F77lZ8Y6yb4ZQ0VUg4DJzYqHjuS27ryTuuNQo3cEVk5GSgj27WdubJUGtAn5CZPI8W7kx3
/IUsz/Xfsem5YOeRJIkH5yH4uP/23JarFMTvEma7fkym5oqH+sF/y0zhPjuoIYTvUGsDpXLD6gfb
dNyVXTpfJ8Vx6HcaQEkWrNzHDE0NDUPMRljJMT5DY9TLblGz9yIYX4olI4I/dv/d1kdY/wjqYVxJ
Gfh96yRxy6RvjJrLnEqLHxk7TDZu0LWR5c9X2EginktVUUyQgwUD0cMA+lx838wTbQ6leeZjn/VF
afbKqR1A5A6xctzYuZfeigcUqX/pmEkMbjloCeRm8MEmUt0MbderpIC4ydtu5gJs5dJ1JmCAobsX
sFDN0w6LOgNa+zUjcGQrYLZ9MxdMIW7KxVqe+jHq457wITiCJe5K5JcSOC9fGJpTeUtvPwsytnB+
vWAKgMNhJqUytb6zyOI1R91OPGLVLrO5ZSujtLZDoXBZj0KTaClihGPrFXfL2Rlwo3RndtS6mVFZ
26LAWJJmWVfKBYzRKYdpr1Ewk6NyiJ8XaunhnWNNsn5NdNHR5doghT6VAsY1P8Sn60HeArH5wKnE
bN9N5Kz7Yml0Uu5ydWm3UnjTZYk1c/XvvsydVPB3Qy68NHHhTUF5q4GhpOeF2EjryBO0+NBPijV0
jddipjlLyKMvjPs+hp5FGZ05VT20s+wgcjg0mGOsG9nukt4DQdlnUkaIaPUbTWjdhKtupm7aEWTL
+Ix/EaPB5iZme+rWLasRUDqpYPCHvgO15+UkKr5c4/s2NoIXp9gjJ7K0HjQH/HyAvujVR1bwwLJJ
bfusF+U8pzzOVPSSQ+QwEj8HlfVEYRihhyTbcfLJ0KKjjZT6WZhayaj5qDK0VnxlIOziAt9O0WUL
6WYgIUuCrueE5XmJZ/Wz/7t5liMjQ+E94fDIBGPvYfwBWdz6yOr43QQBIioE2uegSqPZ7QQuCRIx
KZbeYt/tXB9DxNFt6zIPyeYdcrFD84n3eIZJfA90bR3N5e0EDV3zadGoknaBQxhJ7OXEfd/OP4ui
WcVrEstpL8OYFkNnICVWOXs5GlW6O7GODaVsbcb32zwplxiETpoHOvoUwixI4QK8iUEh5HwkjNO/
iwUEAsmH4pR4IGFSmRH7bN7+0G/FQJgsEZXm8A+1xB8TPNVdIgh4H3TD+ziorLVtnpCVEeqaENQ5
9yMuhjTW+NCJx6ZIHK1Hoj8EuYL8s49jY1JmYxCLfdpKnqCnRpvmpqIlRhN+jHwNLrOnCLQ3o88z
uwU2T9Xqt1FXS0daiQQ5PrTaGeGj6HRo46g+plfOTe3cZYHOZowN3Zc/+00hXS2nGHbwsd/LAFy9
TE3HFv+2MGr7yB1Dvol1RW8WhdcWKZwb+kwY8ET8WmAhIzDp3BojhmZn9c/LnNMD5xZO/IvVr7Id
kVxWSrurkGVzOi4vp6X/KH6LToAlu3CFU2qMv9V9a7ZPnMXqIP4HqwoausBoJAh04Kf7ckJmeUIc
dMBlqrizVX82IGctzMxF7d1WGk9z8OR9Y6Hgpv9CefW/hqnYTxkgeEKWYdK01I5awN1MWntTdb53
HScWV/mGSyszy89YBdKxrnSlyiFvP+dgQOt2Y0UwbDSYbfZ+3dBmBhGNpX8WRDmtIvjxVBbIrjV2
8dM/TjZngAv5XKF9gv9M0TSt78tn6XV5G027YkfudNajYTPqW/0C2jXzgtMxt7YMAi75UlS6QbmV
eYrDw9711W4WuderpfwyKSEDrAyA39irTurO94S7GckRsgvOrDo+46amE14Bx5djAao0l4TNUQ0O
Wp8ZRfGuceROxNAcY2HbF9mf0IpOfHEJ5KXnENgLktEfJZEPasrb8TzbvoBGfsk3x2q0SiW4k/rY
DLvZgeA6VNdkM0p4DEE+iFy2y6PfBT88MH4Zax+ofJnUIWBRwVQHKBzs7lQ+pI7mYXQeba6Lirdg
fr12b5nAtHmsLpHSVy/uyoWKTlNyXUe8go4ci5OPYQYel672KqW3A/mpKSJDDj5UITYV4Ymx5s3b
ZmWbct+B8L2WqdUC/7NT35a5oXgq9H9Hl7uVbpgh0+btvjJH+XBZalXYFPCgpR9e+QXfxcA1ZEuQ
V3IW9opmzyw8sL4q5bRqEXNCtKQTFpO6U6BKFhvFSe6N2YsFozhCi8ziwD1cH1vTP3Pu4AW34LYg
puaE9rBLGDi22Y6/elsQyrN5TkujqMTbokYHQncC0wxGMMp7fseiCdm8AVabTV20NSjf4kxBd7wy
Fe4UPk/IZ4kzCxS3ahGr5dA5MygO5jzqA//Z3xCF1YfkuFSROFc2Qdj3PzyIWRapBBEfobOen5Cl
Q3eeHeyEXWaWN/2+sxZaC/Z89GaweNlGcXGhlXsKoPotpSlMMaKD/Pmx3WXe4EFlgoH4jHNK8zlC
yyvjVFLjehODeyhz230Brc5u3CU65gnm6ed1z2ccDpouV+rCoZ3G5YWbQMtnhFwkh+pK93Ldynby
YrV5FL50nZTkRY/TMX3Nnsi7dpei0Kfv2yO7709gfSoKXqo5SbFTQNKFZAWUJ/GHcACIW/pRqI3A
Q0xr1GZ0JjsZbfVnZizNAFOavWqWy67g86+sQXtAd5EJmkz4AghpbfLCtLZ9bVxehNS57IM56HwB
KcwlWS1iyHxRftOMpa7BOpvbsH0xRd2MUVc1UJBPweqkE7tJOlvNq4frJ2Uzjlw9ppefsPKyrO9L
TNB3UPjlzyT5UKcZWkmnhGcqFW7V3DEM9d/sAC3HVEitP3HF8pEiL+sPfTUYqb5DodbAXJOZSvtk
/IgJo0d0+2BejFIHc0KjuTgtPQaSu9TgIhcJELtmzituNmpoGDyVdQj+KoSWYfTrsBgh2J3ibuHR
LW+Qp9hKTEjfWXyPWR1Ej8zS2jaQXExS11msqJU48LhfFSmwsg653einOJbm9eNBWGaoy0yOhzEZ
0xyfrRtAH6zccJzyMI68FUahowXVbdKPd2GWvXKxcODi4dTL036WivuBHx8LxTeKBGmgoD7izX6T
i/5NmmeHdDykFbnvhnwf9rjss4jRDrf9aLl8EDqLMoCpq4mXTuvleZ1/zg6k3o79bfcjRquuBA2p
zpswx7XjkT0OUEzpbljTuawzQTcajiTMU46H86ZeAIKb8Mxzu46DYJG2BF2u1J7UN9aTYruStFo3
BU7BEEuiPwKclh6PEHUk/019h6T2UCGPivyRE9/kJ+UDS0Y2VfDALdQgB8B82mw/v1e/g0KuEnN6
8Vh9xbdhbwhOCoZua7YStOtJVvw8WHFg+IXB71jwvO3xf9xCofBskApd5rKv+kftLUlI0UWOgZ2/
2cRNESVCzJKJElz+b9ysOK4m8hSgmxYHTHUqFAbtD6/5UGWkcHJkjPxf+ierULp5H6yMUnDmK/3A
jfmAOmELYcgMebrs7rq/b5/alQkqbG+jqeRDHl3Cy2NsSUslAXjnFkqaRXQwvvNPrHfYZgC2skgB
mSBmTZ+UIBLiZdB7Nc85RuFk7eSrv5vIur66TTBbmaLArOALNc15CabK2OBH8OqVLfL9gnPdzHaq
7WKHjs2hUq1DuRF8AEvKq1OM9FG0oM1+o6Bf1Bss9KaGBv5jnf3N1nJtZZeK0AlGzLNGQe+e5Gaz
qYToBE5BNDW7wTHYaxaEWEES7xuVM+y0f9UctTZOQc9UDUrPV1g0hj4eF8Pj+xKzEyu/qxyOqVbJ
cEA6budyZa7UFsdGaBDRYmg0EluzkRH2MQVut91OFRVVVQWM8FPbGrSNBG4FVALTCG+rDpzzhGfc
s9sn82KC3rxRLAoio1V+Im9zMhhxe4gnVo5/29MuRihQjkch6FsJRuI5PlVqZZay4M294hZ1sStR
+bvuBixzFBTzBcZcBQKIlAuyU2KUnKTabdTnURWMvlZfrltj7eDy56tAtvXDORsqEBaJ2Vso1mYR
P2HO1rhuhHUSKACO4kYN1VhFTbgiplhGkJitGCeBZWLZ1dU60O9XBGLUg2M0jX5yUnkn18XT9VX8
Az5dDgIFuXxG+mFeStutBTlFNTVFlFp1wdTvVRNC8L9L1NHAasos37O+EYW/QYRUHzegHay2gp+8
2Zyim8ZtfnE2+tLs4jYSjf+hXLgNFH8WS7drKwNJ6qjCYhEKoiv0d/NbLb7YChRvhlx1Z/agLnhe
ngVzbF/f6M31ShIorVRB0zA99fe3RC00m5MYeExq32q4T1nEE1xgqs9tvkhXZqjPmeSl7pcCwoLU
a73uuLxIR1PHS4ffsegXto/Oyhb1CSW5FsK5KpYrpj/UpUF+Lg99yejtxqv3jQdWBDbWb1fL/lgV
eIrZJxMqMJhosBp7yM/uF6P/CUrAgAAiGiYX2SZ0rexRiC/JPim5tlScYY5EXKR5aGVqE0IOmlet
TEpB3yj9O841TVb1RXFGEjDjRh0XzMEKYo3Yq7Ehy4Im3KXGEpn+o2TwyGUgYmB55OYBvVikfYOU
AZmkBc9GsbZ98MaWnWgM6u/rbrCdjVqZobYTakhzq/sg0FAfegsNQm75MrxqBhr8Hd1ilnCWa+xb
aWxljbpLiexD6CdD+2IdWCN0I0Kwg6OYKxH0CklOXpo8s7gqCmTzyKysUpdr0UiDP0ZZ6JaZrDuQ
3Z3cqu1+CT3ky6RyOgjBrJlDgNlM3x9dUdQKGyNBwy2nDKakl+RIorKHNlpQ2WNLsrsag3NGPwo/
g5r3OLB8cyEmo5vpA9rBpj9wN7NwqwYfmfiaip8V2KKNtJnRJaTyk1VW/k3XlU+qDDqj6T5TIskg
yVzvGk5+bVo012B43OR4Hy3r3AyJMCW8VUP/sci4nyHxjbQjppTVTsOHt2lVmlLzHiOnx7Wvs3iE
js89SRsLOoKGhGhyHGNLKDHCp4V3Va//5NMaqY+8ArtQEz/Io2gl/GTwc3eOpczootDgudCUYsXV
guHYpNkPbWzfsn5GN0VmS34BbV+uN8RRPQcaWPWV9ygs7FmTHB29UI6oD5Pdq7yOYk0QKgjh5cKY
J/UMVsufVS++iGMFgpbypVHG5yxKCgP0VbYeJMcpVcCM06PsLLU3ZfJzbsNDJfS7fNb3USZY6VDu
EiELjNTvP/Kimkx5VG6nob8Jgsb159yeB83otfpj1GMb3NyPfNGBV/69reJ0N8fCSzWphzqf7bwp
X+SZ862xnl/CBtMW4EgNc+nECWSfNJM1N+9h0XhlUriRrti8qlpCMN2O6m+u0cwWpEgdOFf8fDdM
hVW3oCDleruIWjPT8iOZMEcZfHQo/A4EydbivWhBONajzKAEYNkYkn1cV3Y9+Qe5yMAwUjjKFDkR
PioXaI2hyqPRK/pz2Yp7aSwtIqX3Y3yulUOvxj8SAUNpUNdIknYPyD2KtT4ZiOTu+7zbd1oEOnd5
j8O+m+rM5WPxOCryTp5RNMxFFTz0k1aZdZB65ZiboMQ0gmgRbZb1XVE+8SV50CWMuI6YtlEfeR96
7JDA7sBf1gFi+SR6kjA3nXbg2YEyj1P6vBVNL+LwrMRvejKdi2YZAI49cRrcuSQmmshMMdPR8K6i
TdcnllznqtVyuRf7c2BGUnMIwNUzSopDolM5lB4iEFMl476M9P1AUqvtNLMJAi/nxJt8qo5FpFiT
LkJga3aVoPdw7uxylj0fjIxkctJaspVRP2cq/vW+gRbDOD8G/YPYYagTM6ul8lbnglsSDcFFY0VD
bPUdaquReqdU1V6Z8L1QT+Xm6bWoMUftg1tWB3/9QOxRyFWjnfBzqmdOEbw2zFwh7lwSgCJlLAyI
4Zy74kfVyo+hL9xDFMKtFDDua0PzHItQ8QzaT13MzxAbfBITwWjLwhzns6BVVtpUdgXWNv99RDOE
2Nk9yPeAVdgp3pJQAw6FwksgK1YTzxcHKCMlEAALcyPGX/cz0JhmMXhGqocpCo8lPKStxlMo/CzJ
qVA1k+fy40TQXdZlRp3Vdv3/OPuSZVlxbckvwgwhRDMVEH3siN03E2y3QgKBaAV8/fN4k7qVllbX
rEaZaedkNIS0Gl++3CvUVcW5i97HqMEMtQP8dApXkS6kyUxw8Zqz57R44xLyrEe93BPLUgjGYEv2
SQ0Fl0QnMN084nQnrQDfuXzvRrDdm795ecnF5xKdvNxw6Pjgu1jeapPmlcspxoqmuGthiEs8XBv8
VBZ3LYI8gHKe9LqvggsseovKZrYxm0U/zcbyWbl75n72dIFoOiQCsVY+jDRtlUiC8q1ba3g2kYwF
m3569NVniXPUNC+gacKH7d7Mknc4saQQ6WBCDt/WiwmHIwwuTqZV3HrIdt5VMZevo59E6xUE1nRS
bsbc+TBaneQV6EaLyIbJTwaac2mfvQhLWqzadcFnme/MqFPWQMo2shsReqmGHktlGW+hXymBoo3L
GwUbLIT8cg58AZcydh9s/JnrlyB/aPAhCIi/Zt750aeHDC/nT1EgvBf3Vj/03UuXA5OUMPdVkDv2
2qTBfQnHNi3CkEvATKrxoWCC3/dXrDql5bdeNJ/dN83QOeBYdqbnrn11pr1eL4OIUraOidX3tHhm
I4a++YsMAP0tH5BrQKITXNVhUrOD24eZP3555pGWA4Csbag+I3r1qEr6QSe6Q3W5VVOX1F15Dw+7
XWRyvK67FevtDQkv+zaN4yf0Y9yzD1F0up2HDh6jvoIYpuE1+JWNceDoC0x6ly+gWCBJ+S7X1bHH
nzvD3nM3Mp54EWI6FV0GF3LjUccXJ+L5CjeS6E6RuzmCAr3ztM7HFb6lrvk10ZrZ9WNoOj4OdLu4
cFQvo7RYGRLdm+99wNQ4iUoPybvgMDdL6gA26KTIjPs96t88gPdATxIVebxbv1dbpdIF6a3A0mOr
eYts5sZPcFhP2gmM424fOV96fpAB5Xl+Z9TEQdTjIZLv5ED8FyvEjjoM4TWsFf4N1r4LOfZV9FIz
HMn5t50YH1yzyemnh1+3wHcaXif3VbHvRhGomB1zKAAwnGE7651UdVqtZTra5m5kc9J3H5KaBHYr
mdd8a/EYkMdgurD1fTUQDfyk4Mvi8sK4PNzW8zGO/lAC8R5JxdHxQYc5VxOU9JVOYwGmWfcNJjNf
XMnBUod74Ec0TTwu3Ye5eSssnq7cTk6V+lGzmRq1F+AGrr6TFAhHIyTmIj2jLrA0lSg77PxVMNQS
XrDrvI1lQVLjsnWi5C5Yr3TvmJeYXUtYz+Ltcn2uNAqMYeF6FXtZFYlW5pn1NxdavNkwJMqDeqZy
8bBOtQ6O/mK46bDxki+Js7zq4qL6czAbXnpjOkyf63hl+TVgOFLOYR4LPqiHtrwW3lXO2148efUT
s+8hjrXeRMWdrI5O/ByvD53SSdl+zrhhzfDhjvdjqeFgg0AA4ZIci+2Os5HeR2y/xfoxTg0vnSsb
jr4f3kJqU93p+tLrMQm8e0Kf66CERvluXk9u/Kn1gx88ieV5CkCkxEGW9S8LNK+jXRBk1fLqxqcl
vwLwSVSBfYT1U2mYglnvvARH11mgFHvAXym8kxfczfm5V+BZgXNZooqLu9fKuSVlmaiFpkMZpmEl
NtTfFZJt29t/Nk6GKiqbYvoRYIOv9Coeh2Vq+y5l8ZwJOFOE/pzCzTNbW5pUrE8YzB5VTqDcgkje
C24125YjGBn5mAoKCZ7h2GhUd3b0U0f634VCYB7hJOXBeAkMd2WxIRVfC7g/gt7Eqbn4HeF5/9iQ
TVPVPEJQFONPXTSJtNjoEdOhk/fC4M54x16jCOmDtGg+EeH/Qg9gbQnZwmnJgEgnUFBU8JrVEIBG
sJjZq+dU3MpdHD22ziVwJC+ia1dLHuKURvkP8by0DyG+QlGiO9BDyPuNJ4Idq6enOV43BmqQvJRr
mc2ISDN0WpV67OlBLivg0V733Kvo9xBUnPlvpbefkAHK/rCyLpldlqHqTqvl2Aj56CBcTfV7432y
DudOLFu3lula4TYTkYKtnNTOHuuwSBE5PsJXhU2x0jysw28HX574UkOrYGIsaVALjpYlxST2U2H5
hNg4dfIqC7klw8NCH02NatHxkiXEb4dCCbZ4iQ00zECvNqeQ99lFRPIaZsYuUMUZGQPsfe7X9xTB
KMzjax7rXSsL1IYufW7Im13uHPpsq48lOBXLi8LKcT1kKqoSrwBJplyzCXegGrxEB3fe+FTHGJ4q
HCb/O4Rzaa8TRn+8+c7k2wqBpY1FaqThVrFL0H30zfsUQVohr3g5TjDwKzZeiZinEPqrZCTvVRci
Yo6bKD4JvzuE6tWrsF4+XE3wRp0XLz638SnKzyQ8dxPSSvdcoV2gCkkIBYOMYu4X8HAc3kUneWvL
pC8/S/+nrpHW8uITxDGUA16YCeMfQkilg7i46Ui+oeRucIYrKh05txtWKGTyKcvdN7qGaaFQwzpP
Mnypg0+hmmxen80i9hoyFyNEIOntjDKCOpfC8vVoCc4mPEPo8DwvBSfLI0Tt0np89JAIjXhflqcy
8LgvoAwXT6exFjB9vi5+jVxUwOMC/iIWxVGEW+n/rxH1dY4Obb/zxI8xYIfge6MUy0IrgELLLpth
uErMVaKUz82QEOyKxojH1rx76h1fcktBz17DN6+8D4Nvl73o8WqcT6ZfG5wzau7L4DvqxANqGK4t
MDjaJJV+DKB2U/UbtxxRt4MCF5uNt1Zp3hiuA9xEBi+UGrpOtOV1NyFkSiho/HkIwAI16vw6zN+5
afCEJZfyl1C1ifwfNy/R4swbI0nSW5W1zo+DQ75iHzaYURVakw5oiYHn8KK7uXt9NE2cmBWNU4dc
jx/Mw1xoJemAalDhSrpLlIocQcp5L0WNmY1NaJth8o7L4nPjt4kvr9ZHyRqjGCFf9fLojdUWpAru
mO/W27dg9rnLmBW6Thb2Q+s3EKi4js1bSwCamWci5WPj6qcp6JAUCZeoxllcXdh8hw4Mp+ml716n
/G2Y3Z0tX4P1V4ImGlVfklxK2ybxYJMYP1HXo1LR3Bsx0oVsxEZOzbUO8nQx5IEKesHg8GjXcjeo
x6lruLx9OdxmX7xqSfdrU2dCdEkXTHsJ4BmlvMfdftjN/SuEEjKi3miIFrM5oMB1l6uALFI/iYZ7
0Tlsvbu5CN51j3aIIcwGIKLNe5cF2YjuVXvrsRsENHbQU8CgbUTDF/YmLc0JxnaQK/9d4CRctI9x
VGwLA3og+gUyVYnCsHy1Rx/ryj1xTkEOcfG4hNyWDy9o7vTNJy3xe7aCO/FfPT8qCHYKnFU/3kDa
OA1oldZgebfgIKytywuWZwBkj6G872aPR351WrRNFEVKalZ4Ojt4qt2D09QYTNdJj0WEuUSgFVVa
6Ac6mE2MICJDoCIEujdhtaHV8ghDMHQ0KxAXVNCt5ATBakTQmsGjGfz3Iiw21GV33toktoeJEZtT
ZptL0LJ9XY4XMuBByPUa9aCJg5G5LEfXE0nVHQlMDGOZQBA2DYKvVtCEufjgyz7W6lQqC2/nCN9n
3fh1By87PDMXPb7p8607/8QqB35CuUJO7bq/GP/wIGbXlDB3RisyjCcvhqeSgJP2CpHgFdNQzBwK
/O+P0ax2NZppb10SWJlzT3awY6gHxrtQDNwr0KfMNiqSiFjsIaN4rQ4aFI9KPgx++DD2P7R6WIE0
THMWFiBrhytKrG/tvwp0dbb+lFCaQvooZt6bOe28mVMavAVYjXcYdIOxfctjSH9vFgYBHT/qhmzW
rMwiqFrDWh7aOA3pEd5o/DuEakANTdxzFOkNWD4tdI+XnXHVhfR5+ZSLRnwP0jR5xooBHaHjyh2C
yXePzXjc9uVcrrUGtqpHcK8hx32rIbowCvka9SOfBw2DQTTxAkdiipqHGFM/E/RvJZt/J+ZkNTT2
EGf9+dI56o8u4tNr3BcXgDEJzAmz+kd3Gg9UsI0mNHXzIM3d5g53AR4Isv6GQdEBMpjoBKoZZZQK
25+g0Tarl9mmcDttD7Uxl2qOllTZxtsUWBbxXYLuF10k7vmdN8D/m4SwQ5wWRKSxbOkeJkvdzomL
jA4yExpG5bZ2Ly7pdjD1Fsmkp8e4+yKQhK7h8FxCQ5/nNWsyUpd/jYr9xLgtQl851pw16mU0PbQC
h/ZhlcBoWAOmEWnuh7a7X6P2vpJTvR3CAW7hdXtPZjzLxVMdRK7U16RhJbm4UYJ11FPReLAkc/w8
zeP8TJce8BuUeSSk3VBp0cr5NApBRcgj1GfgXj89ydhD1ll3cTu9aovKqTHyN3T8l6mBXNfUbioY
DA5xu83dAjVypC9tR/YSZVqlsRtU9N3ZtHTnFmeFnoGoiitwfxqUYzbY6bxKSv9FWmCD+tGJ3gmO
t4M4Kf2NG+tzwHC8/WvuzRlB01+a7eB9TCRAjvfRJUY8UsAs/ffRAD9aKzi0I6egTW+bGI3I82zv
lYSuev7n4wL0iHctcmnUkNMS9zuyuJjB68xIB0AUDtzqbGvAK7FQnAoEc0Baa/w4MJoMgF678m7x
fyA40MKE3Xi72gKOZX9w50POOizhAgTh3UMXOMMHwhKABxNnhAItNjuwQCu+lPPG1fW5qD+Vd5MO
EGBoNplCAANDhxuCQMYeyOTe+2txdl1olk5X63xGrDxRqPBztb5RtgmCD0aiRNw6pfyNYLGvHng8
PkUuXCUBeOOsJT44fdFQf5JqQNvj4WsLfLpnjVgnnyuLgZ8t9hESshpyni9VWsm3rn/oY7MzZusQ
dYDT/KWeKdSh3uvpt5/oplodLs0JeBqNi+1Sjhtl3E1c6aR1cN8pfti82vgWZvcRYivtnlc8Ghb8
+sRLB42ePDaIg9MmqEocQX2yWNvLvUsLvWdnRDn5hqI5oROaeNnDugd/e8lRBGDNzy/WixqwXYwX
rsuQW6gPTt1w6iqIHvr5g0D+C4GthLDIsLqfQWTsxqQozFfJYCbu1/UeqAllny1c70GVG9GUrZmT
gw4vCkDWFHA+y2opkeMcPjgxYLZLVb7IeUgWjMyH8b2XfpYv01mx+pnJKhng7KkE0CJwDBsxpY4j
/1YVvIbKxQ5XuylC71FPTbL0dgPtPRRLQ7Qhw/QQWiiHR1BTWmxKRjDsi5vKdrCPkOoaUe7ofK8s
2Wr0yl1nt17z1seDj99e7xeybm0B5PwmCBGfeze4wcmAfs2+185mIEsGsv9F+jJtgzDrEDEZkL0K
gs8mdDOsuV5ypzrD/yAh03wcxCeNHhbyNNflpi5QVpfzzw3rnMBv7WZ2tlDicz2W5MAwidud8njG
LfD2ZlySLmJpb6MD5knfrouMrQduFEuG4c2RJe7YkAofffxU34VEcB+hYFEYiqCPaepuM4gRlRru
OjRQR0CnBpLxGmiP8aDtUK1b+CpdfQFCYv4F9s7zLILTUOR3TvuGMLP1DRyQaHWChSWu0HuB92+G
v344My9Eagp3pAiPYhKHdexP1eDyW6+/mnEXO+VphDu2f9v4nXDpRGTfageZL3aP5QBDw2hEKqzF
N9xXUL1dmNt8EZ/Blxa6G/3kPQq/TqZKHselPLCoPKqOHgITH/MSoKIvs6WSVxe2LCHL62QWzp4g
W1YALRbf/+3qD1p96Cneh8D2KAOEdkOWxLuIuzSqtrlfAteKwPGa6dcQml1sINfIKG5Xvteahmgg
/B3Cd0IanTUDvTe6uva32qOHHIiCdYbqcJ73cm25Cyox4LBkQh4YvetSQWYGvjv4kjgs2xlgYj99
hkgkjvfEnJfCjFDte10dmlbIOcJ1Dw0qrqH6kR0gxDLL/Q6hEnhG9+RSPHdbJwBb0faESeyTZMmB
3kgIb88/Xi953OJrd9UGBXbSlsvWgazXGl9ppJOoxe+ungI83QqgdzRlQ/yed2bvo2mD6goW7ls+
AxoQtE3U2maieu7cL9qJZEDuxz6Qxr7KPCZRH6d0FplVkJCGAqDFhGtxRm6j+QBuGa/bYziPkPAL
UCjdY7eesJB39k3SgHeYfk2uSDsEg76HR5CpDms8Jo2rduEKC0JM5KqSJsK5dsJLQgqBTnW0SF9R
42Z5fFgLIFA41WH8xCagsUflTXilFbp6Dz36BYtbx6aDBeXzVsmW9NhQKP6Yz8gGKCa/+sLAPv13
UV/OHKdTuK+N5kMkuSXvg/Azbyj5DA/Eaj2s0aMq7iPvJcrhXeoBq5fXRop92X+rTm16dpBQRqDr
e0MQM8sh7UbgpqTEqf3QoJfVaucRRBmQbEGsiED0QIcN3DYuYMlTXKTnJUKZDCKAKrpoe+mxnqlz
y2XQcNFu5+4uyE+r/0vmhwliRaow8IHeNjLnQY2LCJda1I7O8Ngh1rr51nMxOKJnx15IDDi1Yoh3
lnvhD0VKq9R7hcnb/BuHUMxld2uwbG6fKIJ9t3yWjklGT6OPuHe7Sxx8F1F0Lid1CMdXo1BerPd9
+VaUeSIJtFnMfQDSwTSc2/wRW1VoY2tOyg/Pzw+x+0yjj1HOabyicMVYI0ZSoUG1oxFJdLPcWfTR
rP5x/H6vKAZDUZgZ86m7YtPlFHUh7Olmwmne8UKcm47ugs5yrKpxt33ro+inR+dVtm9BV/OxK64x
QILcn5MS3aSCCHAtUgLgS0/hDgVP7YAngcq615CwsHTjR7+1i/ICFO1IjWjJ1svkulCIvrN+lGGC
mcoRuNDSwk67TfMhR0q/L9h5BNeBsV9RokRxaQZzHphnTkfWXUuxZBU9mgDnGZWAdn48877OEffY
1+IdncVB08yex8H5tcWJrBC28SZczzH1nYa33nsNwkjdv1UR5fNaoNaU0P0qOdS5gOdG9xVg2Jzk
D67Tw+hj4Rje4BK+jhgHiQEK+2jf2waGGCG6/GjaobLBnPPWY10aDPqIiycT/0nTZ8Hw3ZL3WHpp
3DQA6kWydG9kwdAkD6Dy+9jDA4vo7zb4EeSvAIZQ0ZLTYsxgCz7O55b9GLR0aliTcYKhYYut9eXY
TZj6wVE7cmTmrNjejO+d7sRicywwvGfeW2nHTdE9Gwv9NAg60WJnps+uusY3IFTZxEh8SELQ4jlA
mkdgZubgliGYA6//OxS6oSPFfQiSFl2LXdydA99yurRcqzXzevSepj+4+ZQUmAqpLtq5rtjE+HIr
DhLVxYZETupP8L+ZTIotHb4iSJboSmDAx0dUYjnKFipzlK95FjH9UsZVIqSb5ABCSqG5KJ9CRBdf
5EAawmz0AKp4gIUFjkkfA+77HeY3hkeApZjEqLMsDWCWe+qRtEC7SDRmNlO3mT3noOQfxvYJ084h
12bnDjFCJ+KDbwCl9Rczuid3YukQYd2zXBNLAbsYHzOmaq8wxYMZXwWgFMEhXgSmUzArcq+z3M2e
h0oGs+a2zUzR7IYhOgjSblo2ZEFE07iCzY8KUlCkkrj+K4HaaQb9LBUgp2C0hZF+FYZZjvEXK8h9
IIJ0koheE5YEobjnSJPVRGdsXDYdoGuLby3tlhmZ1MVbjllJ42KFfX320TS74btbYCyEfsWSL4sv
74XdHuYcqD6nl2oCzgS2xwRF9hEtw21QWeH3qVCNCDXtFB3SIv9YgeNR4yYLgDJT6M3SdqkGTU34
H1278gKT9mX6ahR6NY1pTYCIiQORx0Ch1yoht8FT2+6CxvvxJDLVwA6F8y2clbsUwcHUia7+5vLB
9HIbhY+LaZM5nm/QDADcjzUApUvgnuFaaqDJokPxhS5uQPUWqKewBDnAuV0YuL3VO3MLNUDmDJzl
GiWyBWU4GbByNpsPxV4j+qe846JhxYYj2eFeThiUKOskVsJ81NyRfNzWOFqtRVvfmrsJRI+xx3wF
GCcph4TKH3dqDdTq36OxTy36iRAFOqmBF7eEdz087+t96J78stpp+ZvfxOYtwjRq65BCgaj6NbcW
qI8eTHPD6qLMX4IMO1Wvw4BZNcMKSGgwlh3SvPcw4jrlUYdiEqKYNxNtEb8x0mbljCU2H8rV6y+q
OF4ihQbLeym/e/YIlxVgqs6VxPoGwyFuBcehao5BQFOm/cSRElAKsP2SXum6bGuzppW3pO5SAx/6
uA1Zc//PJ5gU5u9uDdJ2/9F5zhaZ13PwxduWr7iey6q3Kx7UKpqNF4Ib9FQUczbRmofANInAeb41
NHWLZhpYD0Egxe0rDOT/JrQVMeVlDTK/vpBCZUMZJwrzpJz89g7kNRYKkUCVkXVEAmXJNDwqwM0d
pnIozlgH5oJ98KYiHZcFjA7Aw4G8r4Z6E2NoWE+wUQAc5wXfDbjXIvgGwTMZPFQEzi9Fcg73k8Wg
OAdddt0p1Nz2Bhd7eeJKw3sNsC16js0MYMVJCLob28kkRnJzyQUz4crt/3cok7NXa7ct6CAhynxS
PJvevdfW29TOVrd6b3ooo01POnjW8bmhz726L8KHEI81j8PNFOyC8tfTBBSCbzjcj8BtKgy3QPdO
bA6aZBQkQM4yXQ9JZHaMzrslQPewImUH2zr/UOGQuTmku5ovDDRQIDjRr2cwjBAoUHu8mPEf8nBA
P7cdVwjnAuww4Wb2xQbJxOm6bY2ho7LwHZFPfvylai8ZI5t4EDiB+1oyor6Lg61t3xSZtqz4KIE2
thjXFAFyUsTXCp0OQw6qE9pT/Gu8odO5EwpF+Dmqmgsdx2zspk0b7IYWcnm4F1GFuFU7O2wr7kAB
eS/nZxI/OBqhHcB0DFEyoIqhBtfpDXpQmFWfo+mH5a9dm7hFuyFW7wL7HLB9k5u7GIEQksApI5Ch
c5+7BZBUXqUtUCenKVMtJryABfcAs/TSTRv6nocyaWaWVtBv8YTe0LHbhNXrQFFDF1UaspiDIpfo
BaNR8aHz8uQCdwt1j3oQnkEhgugycrhhbSVumMLEm7jANFGqa+QH0R3DMABhEbCwj4HTqDIL9K+N
UcmP6gBdqSTs6yPtEUUh1swXI3a5ewekOpEzMhhipe/SCeM4zBPtuvWBKLq63ZShC5zO3RhnhcDj
9EIsWu3VPNWieV4NuBYC1XMjHqJ63um6z2g4JCXcTHXHdhYrVgMIMKsM05yc+xGy9tTlS/hD4v6I
mcsOEquIftOX77+GwfRoMExcFPqMWX/Ldk5G6WYgkh19Oe5bAtMd619ndl0xR5Qj6ofqsnY06/Su
o8Du5a1rhW/SilGMAzSlOQh/2RjXSwbMBzTg+wkiT7poHsrJSYV6z4ETsnHFUAvj2d+QRtzxITBI
wl3FIKxVz/sq/lsW8KsQuzGIqEsUHYPeduowmzKV9biNqZuoElJ9jTrV1OG2RF1VTkC1QXkraZoX
jyO4doEH41rMYVsUCbmf36thyvyWPUkao9aQWdxBwedWIqJwX5cbEvaDiTXoiCPvANqbAZ7vgUwD
7+zbawGiABwN+Tj7274A9USVpOW2q9AT073bYmaAeY0PhoEtntBPYLLxoQcQWatrQZ0tPE9B2QO0
AqA5ieN5axFyRgHx8eAJ8tBZmTtJ1Rdngs0YDcChX8m38SkgNgwbiJOtAbvk1ZmU89G5HQaJMI/o
FIQKT6LDGLlBP6sxgSQ16gjPpLOPS12XzYk0z52qUleAuFT3lzpcXkPZ/rbI+mgAVr5ClUuqYKMx
dVVgduU9DH/9zNHBSbgzgDgsls35qZfFzq/BhyFqRxQC2uKBhgxwYcXIqwcY2EQwePcX8AT6JAgA
mTTXvu9BpwLvI/J5XSHYOy+NN4AFh2eN2zX148MK1VcCJIwEqJwqFGq5n+mpeqCYt81tBJ4MwcQE
dUrAdlh9wbR9wGGCX30Zkn1j140ugh9/nU+YyuDEfOqRcdN4qcBEt8MuToDRkVx2CmQXUUTg/Oij
55QAjMhj34UPtAyTKCBQwQ+3flXs1r690JsTOoboRQm1PVxOiAHzvEIhbmdUKJjRRe2YKl1/tfOy
9XKX9zbYT1N4dCYDHgssHUcLHMs92ApAw0oPo+2PMgDZLe52qnLA8pruof1bYqxpHl08n1nLJKiX
PwyKqxvFDceoyPr+KiiqV6dLlWlA6/zRSBNTF+/Y8hY05qOCgCS6YtD4ZNID+YIJN+bCKIgYaK1D
fKryFlL9JvEYufPtQg9r2J7aAEIqABcaEF6qcUj84TxjthsabF5gMIVfOY0x2pICdeFSkac2WrcK
9YOxWNcqQIMb5gNph1ThPcrwD5Elw044spvKU2qjd3ZDnWTK+uMKWLCd7wc0UjYsH8X85K+QzmNg
KdR4krGPEo247maNkG0FHmGH4plh7laj/Ixduy8MXnslFxbkUI6jZzWE6El/qNOj44BmCKaDFm1L
CcZdj/nPhClvoaLEQ7CFxSh3mZOurt1A9f+J3ShE7njym/Kp9odEAItxMNbBtCHpafek/LjjlcDj
peHfkhMMvkga+uWnufV6XZv/KLCPhECJ0zlp6LZpACxYL3uPmk8X+TRo9xhfAJsc1rSAiJWyj9rO
2xA3uCuirCnBmuhq53dYpwMrqnpbw5UaPD+9A8ds3nZdfvYKOiVDEH2N+PLZJEeV5igndrMOXG4Y
EENrlwLUihHOScW9nvtjMJfBnmjvsCIDpvMkK8wJxJPfrg89W+zLLPtm2zrLj2xqNLnF+EOJe1dP
KDnbqiIbb1iGg40JRoSDC3tkhYpaOhZSb27xMJhuU6+ABsSICc7on0B0uY+Ut7e6e0LHcs5v04R2
gjjj4JtpN9P1bPwAgH6PmzjYdAgX/HneYcuRBjSB0Rqyjggx53LGvUOmH5SJLR81yjIPiF2iBFOJ
W5ETrcODmL32THoXcKzxIL0vKLPHXoKI+V9WAv5VDuA/6PL/WA6regYe6c1MSCNKgwllV8jftIBw
ix0DsRRAbhyogxf9t8Xwf33fwI8YY5Czxez1/96x0LFYF+jQ3XYs8q1zIRN4UBDcrbCfCUFBPuKE
cYic39R+h6TIIFjx3/Zd/9XjM/qPj/CPJbLW7bWg5YRohxYG3po+MinSPdhVZYKKbNihdDrdNFVQ
m2cVGqRkeS2eZcfRBxz/v+TK/uPD/GNFyV3dmcW3tbkbrUCUd0782tjNf/mx/3U34j/e5B8LSpNt
StlMGJtjfQdD4MMIbU+yC2EDD84XphqorNJ2D1YKtA5NhiT//37/f12pCyIvhgwcC4J/Ok2soyal
A+n87ZK/ljVYNeXyXxa9yL8fq//zFv84znUN2+cxJlj2z9edXw4om9hDOKDJ+x/2zmQ5cuzKtr8i
yzmy0DdlJQ3cAW/pJJ19xARGMkj0fY+vfwvM1EsPBIsuafQGT1YmVSZJv47b4d5z9l7HIgeG9LlW
szepyo8Z4fSvn+5zc9TJ482mtJR2mT9asA6Kj+JKBPGOBE535YJACi7/c2i9abB+sdecNDebvlom
FXlr0psad9jEekiSa1O61dNv7STO4Sz09eN9Pnf+6tnZBO1rbaxbKnlS5Xzltu4PCN0bRaZeSG3e
xIF1+3Vrn04VQzJkdBCWJs7pqb6YxLlB/nqtokng6Jamr1838PlMOWlh5k4SK2TBaID+IFNIFwGV
wIeVvqrPcm3PPcrMkBSE9eDrkRKsffIjQS0QgVyfeZbpI36ZCifPMpv1qlxrqRzQWwJCn1FNV4Na
7ZI2Wkly+dgrBRplz7joreIiVNTbYGi+JWXwIBB2O/NFPnVAnnyR2RJwuygVa6yWGCaku7IqD76m
HuTCfYvQLxTc1uIiWtUIQTqzvRc8/dwGN835rzpitibGLGhLPQMsUFOeKrtEuw23nspfG+IGK9Ge
MHbxWtt+/dSTHfCrRmcrA+0KIQVVxF26dtc51cWltbxSN2epAp/ubSedO9u9gyTKtbjHQJteKCuU
5FvjUGxL9hb/8PUDTaP0ywPBNFM0lQMRCU5+fmJ95lHcXs9CppP4plY/PIPKKt4ZIpD06X5y0shs
qLjc9VgWJhN8ohwNkvFR3DwbavrSK81hbHpjIbbhoUXY7Utk9zjiXWHfI7ZvEM3rkDy36Hpd7SJy
ydd9/fyfc7ROvttsRKXE6swKHcQap5VDtHSb+/bELcJKly6jrboiPUzUdIlUkMNB8PJ18+e6fzbO
pQvWKtbHacN4HgqS2+Jk3JGWX7fyORrGsmRexqIoWXPSsBf1YdQLMJTV78NaXxNnrW5IK69biiA2
q0BzsruJn5I8ft3uBxBiPrss7ACaJBtEd7TZfpjHeptLBgOvLYJL0qhmftk1N52yLo7ZesJNmovk
hyvZhI0P/dq/HGxu2tTHRo3oVLfabtyJqxpRoCNTlTBdimdA059OzNPvN9tMXZwGnZEq1LykTJP6
hooFdw3YojVlf47KsbrwN8jp9RffOYcG/uCRfNU1s4WnSUR6rYrti4IfcDtsjhA2Wsd34YK7CJaL
FeMDBcb4PlwLjrU01uODTOl03yZuj35rVwfLf2Hf+eztctohs5WakOPssQP5626HHgHONyoZ6aZ2
/E248+8HKvV+PUM+e2ESwpJQXeiqIVuz1SdyaVDyhoNNHqIPFm+gOJ5Z4J+2oIqqqlumLiPWm21w
fq/kddmDmm/oseZVFsbV188w9ckvI3nSgvxzC0ZRhXKXM4mG8VkLgEAOxabGRYL18Y9n+a/X/r+9
t+z6jw+t/vE//PNrlg9l4Pn17B//cZW/pbd1+fZWH57z/5n+9P/+6s9/+I9D8FpmVfZez3/rpz/i
8/9s336un3/6Byetg3o4Nm/lcPNWNXH90QDfdPrNf/WHf3v7+JS7IX/7+2+vWZPW06d5XMN/+/NH
2x9//01l4P/r9OP//Nnlc8KfLZ+H5Dn927aKn6nlPv+7t+eq/vtvgmH9bsgyk8kSp+1cmvBQ3dvH
j0zpd1UWZY6WQKMsg1K2v/0tzcra//tvEn+F618TFcNUJUrt8savsubPH8m6DFOfeSPqosZ3/Oc3
/Gmo/hq6v6VNgh4jrau//6ZNU/l0muiIgQwCbCKod9FUzdlE1AfUFINfohgUhz31iOxUwUoSVIQK
pMG/QlN6F2RdQnXK+LqU6u/mEO4Qv6MVy1Ki1MQ2VhbwclvPTe9WGscrbwRSj6LlAkWa4qDmLa8E
r6HQSR4f6lLeom5GimyGl0pL1Fe2+t0ok71S62o5COKhImQsWrq5TBtEHSo8R/619TAOvudkAiHg
etJkoh5Rl4oVtMs0QUleVzFSNLnpdlpV32udWm+pCoDq2fXLjVZfR329HatrxulONhK7kfWlYJCC
o5k4LM8cxuYvT3rUkmV52jfoTvljdz85uwhWkJeSYIorjTxJHhMWKsulWMfn1vcnI2fJ1lQmREEd
+kvpQnwjSUHeQ6S+5VRS1kR10OmTk6uZBmjZde7BDIhD1qSjjS58UlGQFVpwIH5FNMnYZgM5NkFs
V5lE7t4sR6RJ6dYvhgtxVKzLPO9wLZvqUdAFYtkdueZU+K5Hw4Pql5M742jI6UqZsi0Caw0Nt7du
/WqvjO2Tq5Q3LjE2ihmhVwqQQplV/ENWs3g5Vs1b66XJSqwxPtWBv5bMNrCjlmQgzuErsfFXvsgr
z3NBpAT4WZuiWHlsyGRP9Z1uiHcwEZIliWHuFFPKSX7tIwqW5u5WD1Dmdk2y02WU2/02i6nsdrLC
/1w/p+vF+oWrx5KjMLDOyBqw5cR5bQtZA9NAkUFlJSk+CgylWveBuiBi9oxi5qmjghVsh4SLd4A+
qUcwFBOAFkZqNbQyvGGxvXFN7VkWPEeSk2+Ki7K+FQJsCEV0T1YLQbuvPyNh2gAYuR26a2vAQ1qM
yJwpBIGFx48uqUyFxIpUGrdtoZcf8ZejjsAJ5bf6N88fV0qR4QOOtXqljLKFuFF+TjRA/32DqlS6
S+OSRvXwunERgmSpeeulk9nI+sb3PBjUJmmC+CnwzEWNcRXjwT6GAJ7o/SXHqdSxxMkUH6NkKPc9
wvNehA3QVWAJJL5+UkguRhrNJVNA8tbsVxKZSrlA5MWWQVhE7exYyNZNE11VY0mWPnZKtyIvKzhK
EThVj4kmHrgx4p3CP+x/GAhVtAri1kQNZWsB6QBBQZ6GYHIdqWsfO4FOYkiTb/1WOoiR64x9uzMI
6Ub5MUc7HrfPUo0PULho0/yhCcmbN8l+JK/V5dEOY8cSc8xalAjRdtQkmNRNrYG9a9gUuvB99BBx
WveiVtpZ+FxKFxG1PgZhp8fKWnStRZpsfaVzuty/akJrQZHGyyZZe9XtKPiXSfsjGoNNwiV07LZa
U1xY9QXsgEWbvpC0dA0LAfoh7wVbHA2na/SV0XNRLLKdmR2J93qEil1xrQsI1sKlGQZOhHwx0d9j
0YOTZ+0VyVgqUfNSCzr56Ag6O1bJNifCVdxUEuX86nQt4/kaSmURqPd6PGJLCdDkHBoSS1A9ly56
cyMDCocRK9eSFWIXFKPCotfxWsZoD0cFpZy3a3Jtq5L37Pw3kTQwSRg05K1T6mhbhYxpwaU6RqmS
kugV5W1J3bBQL+B4o1VXB9hfj67vrqTUWlLfiFResw/UwfHrZyRmS6PErkdYXxAEirmbGB3iR0kX
txaoH+LlC1Pk3FnLqz6qlm4LXZi6IR0SyoHglp7sSr28bTBzyZhGmvgyCNtVpzgD2WLU67jNgNrG
izx6t+JNJitTOpO0t00JyIUZUdAOlxS7Y6th7yxWI0o+NwBXoKzGOEFkSdlmCVJ5tzDY55p6O9Tk
tUx2Nqi1/C7M3AXlmUT+bUPJjgCpLCK4GPuc50KLkBC0WI774OWPRnwRDy/DZTa8CMO+5SuNW176
iBz3GYluka9bjvsRHKaCm3KksFXMNSPACFoDoe4XEv9vW280HGuNjspH2gj8rs63IilFUY+FDwsl
UNbK1CgfxpUm4H2a82/5hYgmOtBFo3zdpYimukfNbPcS/l5FQkaD+k2GIIC0Y+LKGGa569z8bZQe
KdlspwFvb6hcvMptD+iSz+G7u1crnLvGTsZFUUsLUbyvuB7nyLnE4JAN7WoS0FYS2EGkN37GQhAo
M3ndUjg0VbdhfRxJi1ZYCI2GD8iSha4yasFGKcjke+LSdKVLa8KwWF12D5nuocM3h4VKsCj+ID5Z
LAQ/fSiadjH0CKKPfroRejTfZNWk7m4cnGL84bp7pXgorZUPCn3ir+fmscYETTmfa1G5lqTN6Fdb
FypJpVPoAbVwkKNoa54Mz9pXnQ8NwWm83lHMdG+RbrFQffnFlTW++hYPbz7mGQjFAgshk0eNFGor
UeY7H2okAMiiMI2247dBvSq9Ylk0d71BFtWd/M36ui5QehBD0EPkfuzgPlIirN5+9Oi6P8DFLqpo
6w+vmvCau/dZ/KJ3r77PXZSU22gBF+5BxsTGwmObDQPoBtUuFy+kgkmJUxo5qi2Xpt2m34Ow3Elu
Qqb0e9xam6JYj0inWrm4rvsHScFH0N+4ynvWYyUoyMkZWJmr5jYkYCwEyCR0B7HXup1sU4Fqxy6y
UfdYGpETtDKqcdK4w17SOFSgFPHTNzW+jIYX2XuSkxdDoqhyUK9zzMw51Kq0bCAEgJmIqP3NpC4w
WHi970zqW94sbvM9CJD0mfuOpCzlUwFAjBiCsbMiYCr12mkRfunyA0HgRHgUNJVMRUx19RohyVAt
TUQq3nOtZaSUBduUjH1h7K0Cm45BiRczffAGfJhvMn0btxISvNuRgWqsC+AHfrxVkC/59aNGchsm
4koqr4XCvO+Mdhm49DeHijRnj7HMDPtBuWnHDNmuunQHH/I9zvIUF2g0PuG3JMnMjI8JE+E1F9E5
cOQV960noE9GuCBdZNJ0WptkkRdZEy58yfaYNlJzxC2FfBdudPXeFxlMEga2RbVBPXtoLKycIup2
HepZsXgHor2MtIvafPTEnd8PABQeg+gu0LiQY4VDNh6jHAxThJ1ou2UEZ9jH4zY/dAW0E8Tq5crm
sFiR0OcVgHIX3RPMiRw8zFWkfEuGkIjpMY73Q39Mi2Y1dOAZ2CZJjIXlE9Fxqs2hMQsEVMuDja/5
m5bFP5rxe1rcJOIdQUneL8YiTq9GqsXUAm/KH32zr5NwmZtvOfEEI0LnIAmFYyIpzVGUKYS8Bh0k
i7cPKmGZoBhIomefx/dYmkp4LSmJMx065Ogui9RNrehbMT5KRbCu1clVcON3fGTRrWLv1udIoYMz
0xTZwUW18kT1yewTByTrlAIFHXMn+rj3UuAOOnk/cCCe4UEil9dZf2e0mhONXG+su4A532PrCuEF
DqPCcJBVrgS7KtdJ5TtZjic7w/VRv9TEhRIsBGYQISRrnSDlFkJ5laY9EHBmI9xYbe5E5XVV9Ly+
bwV93GDcA1d6nRjyNaKMxSjJyOXBUZt3fR/uIlHdoee/sEb2mJJ6g8V7ytqDIwit5E7qniX1AnAb
4mHs3clDxpkMXoLoPeoFm52C7Ll/gMZtUyzL729yxiSVO07JuwwiK8SWnKEvPfzZKJgDVpteX1ak
jRO+pj54C1Hv7C7fmWpq564CkSA/tP49JWHZwohE4ukMAAhgms5NdeQSoG0VRPCFoiLoIZvPuhuF
p4wZI6MtabpbXzlEw1FzL9LgSTO+C/3VMDJNCsXB+S6YhDa126pDRdx7tyRnL4OIO0PRLGWMFGL0
Q8g1Tj/YDxrhru4KB7G6Lq8DzbU7cCmecZ2yeDlANUbgBPoq8666/D7WTHsorit+y9cflLpZuTnV
BFNQJtZl5t+OsbDSk9vBKJ75c1vPvlmQzVE1pOiUetAlWbNCqgRHZtyOgfpUGd9Ty/8mmImdiGWM
hlUSlp7J1jBGnOyC4alRtcZuFFO1a/QsQVY/6YgRpCpDioO1qyqElVm6G0VvXzE2fUNXAsIA0ysq
kczW1WQvtSFMBDx3Azg5ZPH1Szai3yws4yrOu4MX+7emX68kCVBBuhUHToz+chw7RGpPeXkponD0
vSc0S2Ry0ZgqV5FwCKv7FBhwh9EUofKIP6QobEkg4VqZm1At3uWoDZYYsK5MtmiRrTurniLhmzFi
IRuKnVlJW18tFkY4YpBOaCR6UAvhbdRjul5RJ/8shy2DgpJmwL4/3AwB8za5GeoLuVXuMUDstL66
V7t6rWvjhYfMxEABHZjZtZhfx2J3rzSwv6zEKeF9sHrrRVw06Cu01QgCl6u7o+7STN5KmbcO48xJ
jO6W8dl/fcebR84+bniqIRFewcgrWbPwcGEKSGNaX13ppYfmugfhg3E0U/HinAN2nmtqFulNhyyE
vUNTo58eQ9IIWFURgDzLVXgmXDBPEX08lCaiddB1zUTx8HM4UElx3+VlqK7cplkK449B+OHjKZJR
IRkaht6e1xcnpq978pfyt/NWZ0HInlC7EKS0Ku4s3iyHztGX2p78NEl+yclW7qJeZlSGPF8UQfo1
DMM9XVNIL+gK8TN56pCTMIySJK4gS9F0omwho7kX7ohcNMaeGEFdq/xrBZ5KAJRhlNvpALeXpHAb
Gr6tIf8ykI5/3RWfjbQky8wqSdJVeR42MKVoqD0/UVd9RixMWTe4D4DQuOHd1+3MA8tTj5+0Y00p
vJPHtlwjjCI1VlcSxli/eU6Hb1838Fm/njYwn0hWLmDi5EEE5QaYmy/d9fGZBMiZvrJms4YoktCE
Nc9gKCioAvh+0XQYXMvjzdfP8tmiOH2W2UrnHDDJCZkjg5DaEbwNyQKM4H9UokxEamloLBCMq+L9
1+3+ItSYj9Js3XujOOqFRyeWdvcebIq1aUvr2mFjtku0RueERufGbPr5yaSQqN2rE5ZQVxXkic5t
9gpIsKCr/6M5DrEWwPGUXpulTfJkACSkYp230is55dpX3XBEt6t0+3X3fRqDo46kKIsEyC1lvkOH
Awg8Kaf7VF3fZOlrUN8gQIRRSIauooRHVoFP3Q04mixp5+nPFu7voIe8CgFgQJmtWhcI2Xnj3rje
RSFchPJRbM9M4l/DsyxEVVFkw9IsVZ3nkJIujpWg4Ds2vHP9NoLscyFI37UcS824+7pDPh3fk7Zm
+dqRfWeoFNqKi7s8OeagcGT5zJz9dK2ctDH9/GQOpW4NeI3byarBGKRQgxY8gpsdYmxYivJUpHfV
udX56dtDUnWDDZx+NPXZtBWTRFWVIYPUewGq4124ovTRMr5yv+X75pWLk7zwlqFjXMffXefrDv1F
m/OxQDVDhNZNhuUj/3L6tGHgsVTKhhm2jq8Tp9286ovoWt1Um/+kIVoTDYob6YoyWzNiO6I+8Gpe
U0tp1V4FO29trJtteX+uJXnaNX/O9DAh6UpVMUWyE+JsAH2PgL9u0pL3PKGXox0OHKdbcghOHbS2
m+Le3QbLgcy2Yzxg8+wvxc25fv10Z//rO3x0+8kkaoWRtHbPd8i4dxv6+OhhcSVMOiV6Hr7u2U/X
xElTs/cU6YMMrVjLZjS+6t0TnJVF50n21418+rY9aWT2pmrUMEOsPD0P4WhBOyba89cNfL7VnbQw
e0Vlklx4sU4LUz0ppM3L4gCWZCtuowvV7veGk1z0D7Ej7kFb7/SjtQmgDay+/hK/CBI+VsPJl5i9
rri31AKXsGmSusdq81HubOPbMH6pn1vvFUoNtuvzaoRPz3AnU/bj5yfTpZJA5ANRnVYhoSbCQPBy
bHAx62rbv5tPuHft+M38T95iJw87zeHTRuPRMyXk1lDIDp5WAHd113XNDTSKzymQzizJeaowM30/
rrOPfiXGs8ft7NpI2ReUyduXh+rMveaXij7zYZy9JnpB9XOvr4CtK0elG9H415ep/jS0l24LXK2Z
TN1IkBuREj+t9yC5BCy8YFU0P76eT5/tArrCxi7LkilxIv65h7O6U4fU4pxQG2jZN1024pILl254
/LqdT49ZVCumNBOvD02fb66+ryg9GQ7Od7vgxttPEP1X+OfcVilR/C/cOT4bz9P2Zh1sjXGUmlbP
g9k6lvRVsdZtzKqkB2jvfB3Oz7a40+ZmO3o3xoPfZQPnZD/YKdFdkiWberj7uhM/2+JOGlFnFwq/
C3MjF3imD/6qhtbPOvOynXpl/mI6bWE2HaJR0X1dooVIuWvd9xoCQow2Wu++ZUG+kbRi8fUTnek2
dbZpR2M4lF5Pe7og7fz42KXVWu+uv27k08PL6VPNNu6y7jW05rx/tCtSisvqKFEESTp662CbbUU7
doJbrK9osovHr1s+93izzbrrVVjzNbNCb6kdL+MHqzVo9u6ZXvz0PHH6gNP3ONknO9+3dCrMqSvz
QDWVP0qEtXtCQzthETm4mDhC4J3ACfZUXVAd0E7P6l4/f1TVQvzAkQYN4c9fYcz9uPSnRzVMGBr3
VbXN1duP3vy3xE3/q2TpJ5nTlxKo/wfFTToz8n8XN9lZEqTB6/OprGn6iz9lTbr0Ox0uiwabOEFG
aZLH/ylr4kecmKmBSZ0bDMiKwaj9U9ak/a6rIkdPE+0Ef8OL4Z+qJu336cNQzkw3Ol0x/y1V07zM
CH9O68h5ZMUCmoFY4+eJoQ+tOagDHOngAd4oDhMoVcSRl5Iz1Rmxzh3iZ3e9j+YsQ5VEHbsyDzdb
602XJLmAwM7ujt1OcKHFLAGWcmtw4cEcEUXUxTJx/3BhLM9d7qXpYU72z19any34QEKtS9EMWqcA
oUyhvuKQ7qcyMd7VOX3oZx2LvAPDoqlImizNo2qotV3SJCBO/S15Yo6j40a/DpbFheLka/3mZMZ9
IraZLe/pwSx0aSZ6NyquyR863pMdxtRLqwtGl1H0YLETBze6+8w8ft3I7P32SyOz3hNLrwpTxBIQ
Fl4DE0WEJZ3ZKY0PufpshFA5UxtStT47h4SqKMgQ3wobqclOFq0tbkGQr9GmwVkIGwwcTE4aMVrl
iNY8aHZ1cS+Nj4VBKRcwS92NK5F+AdklGD8iuA0g0R3Vf5PF67TENqmTb+oR3cBbiCG6VFL9qqje
t0YtnkBLOmK6a6S9TI2ygjRgLLnvfVM7BbDjSk4ujNK61/Ny6fXBLdVnbNRryxjMViz3duhnSFNe
JmCg8oMz8A5H4bXUU0RUla7doFsFcbJVMbNK3j7UxqushCcX5puRNECXP+vSQYP6G1M6QMABmlB9
4rsGG+zZRFwov4x6ZvuqRKUOQE3kVk2KXXwfpfRSMcRdI5fbQFJWtZk9KY2xtoClhSDdA+NJa9Wt
5F9q6ptRXg3NRZTdeFW8jOFcSIAGvFZcgEY9jNDDIPBGo4+5GOBC+KMp3lRlhBEJjw7yhZvIyzD5
rkG688pbo95FyM5igBeGUGwKbACh5bQRBmrcebk0IXEfxMYjcUPaJx3ICGDu6J9y+drHljtV0Gmr
O38EfSTKdq5MbpPIHgY406b0GPvSQyOqr2KKg7UGXuK5j8DgnEbH+5tDma+A1lAF5UoKReocZBDX
2qUHtDPPb9XKojDJIQzv4hzFYlIl60Hzbzx8XobV21N1oIQojJfoVAMaHEuRF4OEsMIjp1TvqhjC
Ghl9QZCOBkLB1pIuw5bSNt5DHgGgo3BEVMo7M5DWgcCV0qC6QEaulOi4Gj4OpN9ISq0bsuvkeUi9
7UssCcN1GqBLImVIOVezeg8rjWu8aRcRsKaIVH2GWhOfuotEKrBeou4OfnQNrCVAxTXQpCFSGQh8
kNdWFFUBSAZ4ZcwqQoZA1oYIiASZvKsq2HTlXiTrqrnfBirclJpF4YIA+jy3z1BiUO+F4BvYXFe5
he9w8EPNLnO4WFCDu8K1c1AOId+nCdU1dM9I+2H6MqFxa0mNxYPsIa8fA2C7wpVAddPQfCkzcSmR
+WvFH1JirCpfvhnIoyMGXxltYRs6FXDAztfFsVW2MsBmdGBSd114GdlSbWdEF4mp3xsDA6cn24is
VTr1Go58LX2iDvsqo7KDad6SQ9vE0TZlIFIVSV2xrxXDFuOXOq/u4iRamnQs9BbwCa+xfEMokTzr
XWa9RxA9AgV5kf49jm+q2lho443Ffg/9uFBwUETRCoLVsVSuax1bePc9hwkkSJjWcXaLBg5vXUda
hNk0K5xG7EgAg0aUqMMbhks5u1WMdZK8VsBDLfiJICmmMc/Go5xdahVM1bWs3PVQRj3hsdT5H+oA
DJ2/kdXcFuV3I0gJePL16nGdlM1GEbxj4fqLPj1EU4I6LO9IymxMRYHDB/mXNNSgUSOC+nGZJC7U
5K2qAKtyYxJ3AHCG6g2e3KIGK9z04WqoKRXGIs1TF9IW1VQhc2XIhEdomwM01VF0bU3ejvFVWVKC
RcONTT2kBnhgmEsXIhafMqZ6iSLtCtW7CVTTVrSpY1lETck+6zlVAH6ixaWFBMMXnooB/HuysEih
9/3aUy7F6qFtH0xQQTWaZqpAAM0Z6SkQUTiCdIin7bNX34/ptYvKRwhuZMSvrvduhubC00wuT4+6
mDsW7Dfd3wf9jU8NnrF+HIYBuBQy6JHCDwrha8k9iG1so11CrbeWkShk4vWYb7wc63e+KPmOFgi9
VNvWALsqwAeS4ToxGkNKLqxLF0jQgQI+TAAD/Ma7zl7WkyLmRbuT6cXWh4wnbEMmZyo8juNxNKpl
zeoFJOFM3HO5R0Yoj3YWtRu4XUsJ7nTSwQgeHyu4U10T8ta4qca1GH3P4IIFoNnbQiad5kFpUUsE
lC1CLpjw3s6Dbxhqh4AUoOc+mChvfGCpMnICRMqXVGR0IpOtAIK8D9fWRb6gEg5IBPIxdHSZbiee
oYCiJi7LjY4Xx+0RnXWmDUNCaXljxshD+kODQmQ074QJEg9itkdOoiNH6jd+dOyHx8Z6CGi6717B
Wu3drAK05DlhysamxAh6IEuq2gJuu8jbD5xAl8ANIfeeC5QgMWyzvNIKa9en7tLM0FjliR2BgpLy
zFaZYB1KPabfgtpJEOGhRrBLpOWN4r5YcIxyIPsEQ9jGXyOYlW4xOmL/GHUXNbUaZbE8WvWjVfxo
B1SslbHRQVpZZMlLMX7UaWmZDmyzsunwhklCh4rTSAI7119rJXDkKj5OGorWkFeUbWPEwBMNwKSt
h9i9BJSyVOAqDBlJNLXEXV7ke9FvGXdOpLUubWQE49Qy2k1wnkGxVgUlhsqp/yDzsH+vGFDIhqK/
UQYq6pQILrrk3Z9I9m19J46JXUXxNg7BbjTxXYTZUUkf9dJ4LQbpUW6p6iekOw3vjmgcJtB5J5N5
qTpjzYxy9ECmJylmEwzsg5nThizk8lvRX+hpdBE2w46dm6dxt57Aa620yn2r3oYGi0l9Ea1mPWrY
xdKXEj2coN8PGpzmCMmpJG3Jdx9S60EAI9CUFoyZrkcwI92HoL8SswOOXtxbQXYITO8dhRxTM7Uc
L+2uClUDSSdRgwwXc1WjaKzAwXTJD8+PnVCJt22JFtZXwNLz7nZT4dAjoVH1/FuvQGiMWmrvUbIO
1myuXtSavxEneTxjdlRb9a4VOJ3Id70yLBvBP0YK8Og2hERStNBdRrB9+TeOLLtSBmvqR2CILRR+
3l5mnsYGJGjPR/MOMnGZc+Sjn/ddZN2NCvrnGqWQmniX4/ikNgywbgpHd0SVM+bVPWiQK1UatlGd
HBihC8p+dCCJIh9oSXUbjMZbK9VXbjEcBSr+UJ6Bcyn1ViT1zWyMm3pEQ6ft5a7eeTUeRBdcSmd9
r7XyFmbMURsD2/B6isGgyAK6LvcYzttXt84Xo+uvglC5oT7zo9WAHJHHfPvvnuBNk8SUgoNFkXXL
mKVQhriyAksJSzJSmBRqkIjpGTuqPDO+ckn4uYlZYK9lYhV5EZX2lA7SrqaLj3+tOvGta1vL4Wl0
olfjIK5km5TJclh//Xzz8PtH65psaZrIfyRuED/fZlNu2SGVqcDQbCnQuxiWva0vlX2w8+14P+56
h/owtnd1LhA+D5/+0u4sEi6Ai5QijXa5V2zBUjrSpt+0i47ameUxsM9eZH+975nm6XPOBhINB8EB
k/ZKm1zYtlgnB/m63UHioDyofqk7wepcm8qv1z/aBAShakgzyDLOYqiRX1txbbbTM3ZOtPfX6X32
0j5RHnBtbuMrtt69Ii6yS8Ag1E/PHYK51YpAwrK+nMqoc2y5rpeQNW9YTmfrl/56s//py324NU8u
wGWURxqssNLm5Aye2On3/kvzhPl00gicmWWfdgQJT5NwCXnCeb66KF1DRxlImgk0RvetKr+dmcVT
WPXnSzAPY+GpNBhjyZrnH03qQQqpSgPCZgoW5rf+ql0EW39TXP0LofhZUPmPuftXa/NMo1r5o9Aq
wzSuIsEYPG3Fd/TSh3bJ0YP7lN0/eBjXuxeUdwDrzjzrNFO/eNaPkM3JwDVh2kri1JkANEGcBXBl
0hXSdGE5rrW18X0ybse7dh2szqV5P4nQTN1MzMRSDUZyCsydhmW9rFCEMRRLu12Zu3Eb2hiaV9H1
VMX7fAZiHgT+s5v/am0a9JMHHXtKMpQFrXVL0EjZu4QpxQnwCOeP/rt25D299Hf+pXAk4HCH0HTp
nd02Pp24Jw88C75B8VFjMeYrmN5oC809Cl/7zHB+tg5NIpm6IssT72TWBHkyXDadzNrY1dtk1y84
CC3MRbct1+eW4Txv8NGjlijqiiYRSAJv/3OPmoOYgTTDa4RkbqEvzaOy0i60R8+xHHURbc0nTqcM
5hrZw/Lrx/z46PmsJeCG6AEJj/KLrCYwZayTqVrahVO9m+sGnKXdb7iDPxN6uNZWzTpbu6vaSa7V
i/LB3+vxitvKkRIYztff5JOQJgZXIowa/82mr8zeBEmQCVZSTYfm77Vdb7tD+Rg+pJco584WbP5s
wVji1NccoKdM4aytwir6eHD9ykaNuuA+VOw8J2F8jfV049j9OcD/P6Hw26TPOZ9QSP9285Y3L3Hw
+lNqgb/9Z2rB/B1qj8RhB+kNAdOJjfFnasGQfxeZmzpvJ8LsIub5v1IL1u/ThFEtkawyVuppcv8z
t2CQkMAqbem6avFms+R/xzE9JSlO93ZVlSVWOwpOSVVZJvPTGKA9YRBDOXNIPZG/G2udgk6JDM3K
FQlhtHKdP2fiGHxLGknHHje4/SXevXQVG5i0F2oHu17GyRFREE4f4blmwQhSWU697Un/fhI+n70C
P74o9mONl66InHnqrNO9uZZQVjVmRLTBv6hgp7oZNZC4xaeUuVHkQ5k0L183OHvrzRs0ZqliwQh8
3SpoMPb3avYOVq+l1KM57LX6zIF8fjT9oykNiBcWa8S9c+VE0VCdOchpCuRfuvUgo5QvE7NNXmEs
X8pndVpTX51sjX+2Z5KPmP4PAfXPfdl6UlCJRZ47Uxn5dFVvupW/IdJ2JpM0fcwvzUBch3ijaUyx
2V6k63GuUd0jdwy93FhDcmMAcNA1+YwS5NenkbkpqUgwsDJraNx/fppIAVPUGVS20KTRNqjXM1Wz
iFQgV+H/Ye88lmRHjjX9LrMe0KDFNgGkqKosXUdtYEc1tNZ4+vlQzXs7E5lWYDe3QxpJo53u9oxA
CA/3X0xOFox2IXdoEesrF8yVrXMed5EtjIJiCD6+Uq7mu7OAUH30n8bottv8xDQWfX0bhfthgwvK
ygV+Oa0ILQDik+b2Il3LxU7AG1WtQwRN3Qhr9Fu2zPRFjJvqc6Uo2e+P98Dy/malqKg5mDwnFHpk
JA3nc1vWYR/KoVy5tTu6szLuRthUd6gV7Gn/76L7ya0fE3RL/IfV1GGRpsyh+aaGitAE+q40m85D
W0Mq53zw2lV3xhdeC/vmxtpF+4rEbw3Ovki65lA66iXQ7mnjXqqjlb5JN6CnjZSL2NIV47ckCO8+
nsnL4+s8xGKxoNiZh0nTwfkr4Ts1sfjZsCDudUH3KcNLWvIKxUWB4dfHUa+cLPTpEHBQ6XIaxkU6
IE9xM3hhgljsFo7AXfHAo8spf062ZkNsoqeytjjf4U7nm14F+MnqFC1pTjEXu7E2IsFMZIS71R39
CIhTe9MJjzFCSGijbvVDCyuZ3jVST5vwIcphe9nt5uNRL1O/+XsaXJKAUGVTQTF78RsiAXUdYcpb
AKHek3nMIdoAqKaZhDHTxjzUXy3X+GbY6V38WIFl+hOm3u6z4xpC9MpWPfshi69uKmrepCI/xIph
GvcPJg7pYVGunERrUZTznRKUaTbhxNi6JRYc4GXgUyOwJSfrQl6X2cI8seQMJM9M67K+UGRsoECB
Km9QQ3QVRx53+W9kCw64EvJBcebpX+Jtf2us7J6rcU2WFMcdN8kSO40we5WPfYMLggjdd1s2X/WA
jH4F5H5tHjWSZ7IrUiFxCXyoYFAJZda3lKTx1ej1bd8mFJAb9+PleeXiUJFh5FAl7+NwXR7gJjC+
wIipOVuN7X3zn1GeuQGv7OBpP2uK3GB4fKjoOe+t148jXx/g/wZelhGmXgw8fGQR1W9onXaIoIf7
XNNW8PvLN8j79iNpJe81QcdwGpyvx9Yb0SoZg47tNzjKnfLDO9CiPMAytRPsMVeyjCuHN2pDKA6J
Jkf4BWzKFzOvGoa4c/G2c4262ZT5agXk2vo7jbHYx6qqFcWgEQMW4SeVZ7Nyh30q1VIkvD8hRDAr
kvb7tXLelTuDoofBNPJ+Vq2lbmBb1q3aWHnnWjWyB/5jaWqbsk/tWoV4hUq0IK5kUvK1uaSgBcB0
vu8vrnt5mLA7n1dmdDdtrc2RbpJsD4doy4EZ2VgKu+M2gVWJYC9q7fvmPnWKHSAB7/vHC/V9JS5u
Ea6rv37IPDUnlRgLtxNRwB2GW6Q5JE60DXcQfClIG4eVSJfZowq8imXDSwpVqyW4KkBHwq/RZnGz
O1w8FPTZYUiglf1Y3aJYzw3tio65D6WN/EN4bPea83H8a1vyNPxiZeVVN8RKjd5AnGKjJnVO5SEr
P4krV8S1ROBsmIs96ccsHgslj/c9iTYhPgWBg+HRoXemkEJE8Htt9V4AtOdb+HRo82I7+Ya+ZSk6
1qS01u4aZ3QltgxyAJaL9fcN0vjq5j8olF5dwCdfc57uk5hhFWMQ6s3TOW46x6LKX2PqBFIai6IN
upvDt/Xsce0TzofHSUzVl+KO3LJ1dW/cTTTQBQvV+eHp44VybWSoe+uShMQjBKxFJm5lU9PWooHE
dNy7mLLXkOs/jnD1g52GWGy6ti+iqgrNlmQ/Owx0heTf2AdLz3gbHtoHK8ccYbNaHJsX3nKnnwZd
pPmyEAyG0LBKokM434RP4TcLTsRc0BY3eJu2K9fF1Z1wEtBcvOt1hE67xmAiGzgo0h3eJd5hYozl
QXytOMUBXn08r8uy8vt9eBpxkY6iiW4lrcC8Qsn9VfyK9+P9fKDpd+UX80Gxh/sbLAU34j7b1Z8j
G7sd9+MfcO0eOY2/OGPCUBNHwZuXDvykhKQ/EI6TqT+YyGNN0i7B+O3jgNd2xGnAxWEj+vUQIEvT
Ali5mQVHVP97iRnnfxdkcbyg7FiE2UiQdDqYtGgbcB1h9fnjIFdzmdOhLA6Uph2VCfvX1vW+ZdWx
e5X2livthuauZrHkL2ur8+ouB1lJwZraIK/u87MkVZMwbrCGR4eKz2QhW5UU/2TeTkIs5s1rZTQR
S4ssV38uveciRFR6jS5wdQGcxFjMGnI0raDU3vzsFH4KCDq9zlYEvovWKoK01h8dZk67tWV+7emJ
+ONfk7c4iM0Ex4lSIKq865ygo8kou+Bc6HHakRP+rqhY4Entli/1a/+reo63azWLa7nE6Q9YnNEB
ugPKWPD1DG9y1VJBEMk6mhpKQSZYOfNXF1iHMbZWPujamlkc24nJ4wgNstYNLexzphbhqZUkaS3C
4owWs7FMg5aJDaLvooXhnNz8d2N4hyyc3KF1YhqC4jEGD9CbrzW2JXz6eCdfXZK86qy50k3pbHEI
55qkTYqJkZ6EC14WPcTGr0JfWfdrMRYHrdgmpRkbxPDEYzeCY/aQ9Uu/fDyQ69e0aVFXpcTCW3ix
yvCc16RG8Tuu6d4FoYrp9cagndY7gLTcwLUe11r38z/x4o4+ibhYYYFWaYU+8KAzcYEMOvTi5Ie4
O2QC+N01OvxarMVaG0wgkHEYdm4h37XjMVf9+1ygViQi12OsgkKuPexozv3PXOqLZACxwFQA0dm5
bXyDsxaHVOAY983o5LSAH1oHiJJNSwS1cHDJH3/H64vlr9CLBYm85+B7Gp8xSR+C8rOPiQ3U4Y9j
XEt2eIMbQIlYKLCKFkFQ3QwFo9U61zt6u37n36hO5Zqb2QQGtqm99hZftjrnVOcs3mIHTGGtgJEi
3ngjURLPd9NOuSG32fwH3forp+1ZrMVdaQX1qIQNsXo7jEFhSA5OqOAxigOiWnvVmV9ukZPuMn4G
ggVPvHTcErEvhOY1mPbe/T9ZTWe/aD5HT04x4C3SZEj8IgEnrCcZmoeLF5UruACblWMFv8T2NvWL
8Bi8ffydryzjWZFZ1tDeVuQLDfg6RWbVr8LGjeroXu1M3NcgtbQehlOZ/XGoa0vqLNZikDlTnhYt
kom9be7SZyvmcuVed+UX0EThF9B/SNJ8HPPKVjkLOf/5ybxqeRgbfk9IDyclyXoytBmU2K1EWR3Z
In8AqRCXckOYbpsdikes2x0wWwfeyIfpbbxdK5VfqQNiN0fFgX/R6EBF9HxYrTDCzvb7YZ7JJ28H
UjikV9/dWK6+qcEkzHpC4dZf9aia/7lnxznAD8AYNE8Umh1Ucs/jGk1ZymlS9fSoOjS81D7DQH0K
+1tIAojXdb52jy0GvopWHQUPhQpUxEOnFrRjHSCAa+Ei9fH3vVi+/CAa4NRE9fmFu6zXj/1gjnLS
9+7Ug9KFGT9RxhsaOJ+fPg50+YkXkRZTPphTKwtp27tJLd4qhbIPcOITmmnT1QP/v/hawzUplep3
2HTPet5/7wfdEcVs+/HvuLjk2KQ6WuiIoXNp0S05/wJdY+qBkneU0Kcx3/SBviMrOfrqdKu3JUav
a2CYy5yBYiyzKwH4sXQK+IsdhPbIKIwD3rozMFC1Y7c+dp9Za7a1y7fVMXwoV0qJF2oHdJzOIi42
E4ePGMjTe8RZ6qHelG/1rAjQUTP1NuNLteMhuvYEwPTicm2r1ExVWVZg49OmOJ/ZVqkyaWyS3sUc
2IRCZbU4PpteJf4YW6zMsUKlJ5sUJn7pSit7aMPL6N/lvvoiKP3wYCY4rU8ZvblNrw1mY3eiVjRP
hRjEx7Yuk1vdVwXEG7qhxrhQF3QYVEYobZVIw3ESzED7Va6rUXfGDss9aBSG8TVIM5jshmB8MQR1
fMuCHmh/X0Ws9TCp6Yx5QvMJUaPixoqlzkXmvUdTLwz3VIStA13CetbCRBacto4i78s6CA+1JGk2
WJ/y1UuVZFN5Cq5Rva+LTj22ylcgHT1IwGgMUdGVqja2OWvMX9k4ljsvjqbBzZK0hjZl4UsyUmIO
NoqXhMCEsnS8ndKxv7OMoFNvOq23gm2PXDW0mjoIoATEEvDDXM3MIyho/T7JvPZGM8UQAxFMQb+r
OQaCgx6b8nHAdfoPCKayO+KcfNMrZbhNdQN53lEIZL6FqsZuFs5ihKZU+8JRqGTpPsDnAWnf1EDV
uA9R6O2wV/wuNDAJcj9DBzgdYkhMfd1KP6iQB7SGVXWKDy19tmMaWBryxSNtKK9LjV2kDOnW7+Ro
mzG0WybRaDbd0PmYlRoTnqkmWvAY3ZIdJDpW8EL2PPSj/FOIUHwaWpia1BggIlmF+kNvrM7OExU7
9Oa10QXkMIvHSNCGxAWQ29+NSlv8iI20EV1dCJCV70tffs6sLNgJOWwZ3ZgHI1f13gQpti/A+Nwa
cqM8lbgDIPbcTPq96OeoWMaT1H0a87HWnT7TM1p5fXM0sip4i6xYt4NpRG0eo1VRxx8YrUOoQypy
kGqse5rTDxIsnVhDhVyL0ggV294YoTjU0Q4OH3D+WLNEzCIDn+c5umTtMayCCTZTbAaTPYq97JT9
aB6FSRzfBK+JkWanBOI/D1GChoYmjchDC1GsP/d+rN3WlVBg064qeCTEGUS+3JAdpdNNVLf78C2q
p/glkdTpPjRT+sBeKnaY1ubpPLNctaWJHGVg9f1s6x2gJKCGgut1HayqWve+6l472KI15vtZmAbI
4CAUeOHiSoWViZoFhVNHTfU9KGMYG0LjT89d1dc9QH1lKB1tkrBFlSXPuM0wodg1Xh7fJl4FN9Sc
pH1eS2QrSS/m+SbMfXyph6HB37QQvwVjgW98q+Xop+LDDfRoRJQ3oChTZbqIuGuFl9JUzpLjvvCt
NOqqgTJX9I4+9UntjLqWIawdlnsxHweU7osU5skYNHgXQDsaEWiHAdvr3+QaXf0AssYRiZ9g3MiR
ojpQupRDnkvGbzFFTN9OJhNCRCX5lRtU+B1IuWd86rhH72rBym8b1k+0yWoEPXdyq9CS0TB4LbQI
c4Pegy0mavW2GLPgiFtr8iKaUvqtAdVx54kVe6xKQ2GfjCEM76iipQuq/EvomfpNIuXh45CHeJ0G
fnIAn5T6rl5oJqdRYr4GWCPbeitJmzYdYGEKYg5NJyraJyajmzat0Hih22mjL7lKJ2BxrSG59dPn
+g3coiyLDFPENnht8HfAXrWJw8diiNp9kZv4jPtq8Caklb+rqyDm3mgE6AkDZsSD1dGVGYbMuh+D
ughc38+EL3Lf6xjes+80O46Dqtzh3JG+dZlmwPYSq7a2hTKs7jofMtY2wP7X8ThztpMuYi5QCqr3
XTOz6HmSpp+NKqVbpOxfgoiOrIJHiC0U/W+PS2cDGueZ/i10tSxX0GfoUIcX0LbHBDi4rUYhvlHQ
RtzqnDA2VvVvVd99TjrESfU0ypH/9qIB3XVSvIkZ4rz4KeXia6l3X1RzKL5x0L3O87MpZevTWHZ4
l9f1Lig1SColnF2JHAoHCUx46wr89ShBINKzwg2CvHlAri7e6FjXbaog/R0U5ZOg5gTOIMfFuR/f
VlJaun3q4YoNOwahebJo+Oq4PeNNBhUO6XaEkeJDbkbAl0yhcegGaNhSGO1t0jXHWgyRQRbN4EDS
Wux6y4vsRMxuKysI+dtrcSeUCNiHYAiRo03glcaV7gxT+Il+N5rpfjMZXCiW9NBNMJwFfN/R9J0z
UClo60fL07GnCprpMej66psaScnW6hr9j7psLAdCKT3Q2eWaL4bNt+R/NjVBO/pm/3uMak61Hq3c
WqV75ul4eOdVXzg5waGqoiqfG4XmNGFk2Wo2S+cJsGKVIPyapAi6Sx76xp1axjWrC8J4IQc3RlJC
jA66b6mekEBY6U08zJXsWnoEy6E4jWmV3ytBHHAen2D2tm0mOG0aviSaVcCtzMz7WsytG1SKbsJx
EhsOjkncpaWBJ3MiiOpzMgrofHRp9ygWPEvbupOcWkt+Gr4pYwQuN3s4DFgHA+6AESkzk+XwaHTd
l7IwzAfTF5M960V/8vtW2tcJliaxWJO4Rmr/RO6V2GKZjPg59FJwkBoZjxsP1qNaCYhOSQnWuCMl
FcvMmqektLw7vYghuvoxct++HNt5mpVPitoZNxLX5KFJhmKvd+3vOm3j51xsGrs2LVsJPpetsNUs
RMFfFDX4kmpK8F1rRfE2xh1iKw6BM4Y1clNKJXwVsiDeCVExHRuvL/d1W0uv8phStZTaXH2CtyZs
0rY27jzFS0Hw6d4fRTSiBxDmclTaQwjnc5MieMM8haTubRg7soQCoqVMAw4eHMA0yAs0ni2xwF85
bUlooIhh4i6jC68b1k3b9N5BE6ZpVyPMjUmBB8zM9kfde2mgEdsKGeWh1qcME4ixdrqi4dgZPeNQ
TE3hII1Ybi2xEuw6NnMIoZ2+Uya/2Xce/NBe1MNbq/WKLYKCqOK0HN3pNI4HVQrKWzGW9a00oPpL
SYZW79S86Vl79ObfM+b3UzBN32osGVzPqKWbzAisjRFqChYScXGnGA2J+yDXrCwwopLMn+rG2Dh4
mDebqQUPa6pVe+/jdmWDm8Ncu4U4LiP+Gk61A+QDsEIh0hMVVI1KNIbsHkS+fZUESAwUOLCIolUd
zEAzHj2xk12Q/CxnSxZmGprpqEAoN2EATBj6ughTOIi2eFXjTlCbuj36lQbBNA4hjysWVOi6NFjk
uQiNPAwnN2wtvXB6E6HxrSA1Mdkv1+a2HUzrblDMQpozNhyJ5URX3kLZ8G8QR55gI3bK7PgTkZaX
vgfzwxj1Z34eAsZTPODmLY3FXqCE9maQ+v7RShlXVVsI5S3Sz2xrLSx/oFc5fucqCPjLqYZB8K3A
34+19ObXo3Wop6yHYJz2+kvldzOhNJyFEcSg1tG1HWC45O2ww/NnvM3zuP0ZJgxVbiS4/SYC6TV5
l1MmZu2Ipcg0qb10DPQofS0Cb4JYYcjpt8oqvRcjxoQBpntsOBG/YNyA+BDejEmW9lXmoZFR6z6f
MzY68dFKU2hEEZJmIfSjF62Ky1czl6SniEsbeVWM5R+Gqmy9TYW59guKZFPhpjOOcv9/eyliBI2g
QO3qnxDx3otm76alSbt/ENKVd/tFXwBU4Qy1M3W0icnxF8/YIYgthTsbP4kcfQcZpYY13dEZHr+s
VdALky1SUtJSOJHn7zmxKYsywEHQlZ/6+KZS7B6u7+tEaSbYGrZqfVee0KvndHXrg3zLOT59/fip
fmWMZz9gUe4qwL5n/oAWuSi8xPJLAnf94wBXagFnARYv1iFOFS+D6u7WiI1sS1G24zL63oTo1+UK
4hqiXq6g6S6bmpSDTyd18TZHNp8NZjKpde94FbycWYmws/G4muvd6wiJa2WXs4CLilNecqI3AgEH
XBgxEbB+BA+W3bgAtgY7+5atywhdqXGdRVy0LMxKqYMcx3i6/MZP2cUFHeJY8DxL17HJnb//CXFd
n/GulB743/NFWiRDroWZ1LsaqZONUxy624kXoBVcuJJcbAuuo5VVc3VjnMZcDDAgzRrDgpgTCbib
PiN2sNPLTbmbsS4QAic7Jk2G2plvhYPydc0tW762bE/jL/a+lhdKYc5jFnfqbq7wyG8yzmE/ktjW
sM1xW4eWvN0c8+33yp3r3umsGbgLvgmvfobl+8df4NouhSUz4zahmmnLkmbcaeUU+/yazPB/wV7f
9c1aY2reh4uqKb3dv0IsJtxQB1EJLLF3/RHvD+VRwOe9W9MnvETgzZ0aqFtwwEX6Uu/TflLqLqyo
Ust6HshdA84+vZH2SYPpsvkofh3sNt+0W+Ve23H2Qy9QHsfPWFSoTnBsVyb0ypY1eE1QRjJMhPbf
eUunNfcEQW8/sAyRTk510H/PvfvwkN3jDYOoN083f2VBy/P8nc/vWcBlCxjItpcLAwGDQ/TaYxRM
0dCOXmbyWusgQrkp7fFbyM/4iZNM+7XfSm66FaiXHZWNujNXsMBXzkh+zqy3D3tQpVq7WN+TWWqD
PCaSq4F0nu+b9Mh9s5G3metv87Vq6eVxRZeOO5TezcwBWnJYIr+SskTpceR1kUiIqczNjUjbe/F+
am/hdm27XBsd+m46SlTwpuaVdn5iJYkWB3FtSS4OHK+KM2uJIk10mIkr2be/63+tzlxTJNRlAOOU
LJetd22KFKtREgXNJN/W1Lt6alz8HtdW7OUGNXR6CLObIWajUCDPxxTm4qiS6SlsHQRjDsaP9Dci
PfJBYbdgz/CQ4UX0W37++OC57HhC4kewkewEbUDjkmmu+YAvPBLqeZ3ItuKQ0e21nb7lwbz/ONaV
AZoAc0UE0FV25RJ9HwSDGuZeq8ImCF5qTd6GQf9pxLvk4zCXJzstArDUOqL0moFx6/k8otASlF4R
MqIa7bbqNeyPlOI2Q/CkZysjujy2CQXbmQNGkaheLNrTahJF5Kmp6qpNejfF05unZWto9LmFf36u
YLAKJwVsr87eWtKdA/ScBCtqVDdunhFoqcNv4VDbqvTZm15Ra3V66Rmm4z+YQ0Q25oIM4pAXfffE
t3iX4iLjxu33YkICqLfcODdRakOYx/z68Qe7NoumadD8RVSDXHzxwaxYBtGYyapbgB82/MmddOHw
cYjLpQfhDK8Vvhas0wtqRNsGQ0czQ3VNFP9Fxbd9MXCm6tvHUa4MxBBJoZCusPhoy1NQiLD3rTOi
WFLu5CDfZsj9xyHm1HaxGgxIt/BUzLk/teQkenFXm55oqW5n/Ux6OvWo1FiqfCfq0kqka4OhwQfT
w4DgC4v3fBvRl6mTzPBUV/KRr5T97wZKaCuX5pXPArtSQgKfa2o2Vz6P0TZpKk3gO93Kp+Bafk+k
AXWm8c+T9f+TvP+PJCony2e23D7zxN5/D5vwlNj9/tf/m9ltSP/iRgPgrsxaNlwC3On97z9tsrV/
ibIFEpEeo8Who7I2/i0aK4v/YtXB9UYyRGc3zafr/zC7Tf4uviX5nyqjvWqYf4vZfZlSzCow4CYA
u807d7E2SrpDXZ9BOCOBw5MPgZ98hxWaFW/Ebe6In9fAj++vnPOtpckzMVUBacSVv3wF5VVcxWM9
SsAnJtQ6ZDfZYqUbbCLHxD3M7h3fpn5Hcb/7+3YQKpgXC1OuWfEAJueSLCpVhhWiryrPKPL9OAAI
2sT7OYei+zIL+9MVGQNEQ5Jd6WIFNssOwV7nt6yxHi53PZMOPx2gIWsCTvf5jrQqgIxFVsrA1z6J
4c9WXHm7vydLi1kGQmTgezFLd1yQq6a4HvKpaSjR7Zq79n7O3NTH8kuzHx8LN78TyU/7W2GvP6u7
1tafhRXkwpXMkQHCtuYS4Ga7yItLXZ3MtGOmiy+dI/KNJ3GDietOcsOf6yCvKzACwhnkIqYODVld
1n8mMSRHiFt4HK7xc6J60D3M0kXhDCNOWVGUeZ01/ugl+4i8R0e2hA9pqCKQifOP2Kp65NEZkN3h
S/Q4HpvPHcitwN80uzX60eUBfhZpaXDVCLlUDwORal2x2+ELzW9b8f44ObQe/1wcpzbfa+OxFkfB
JI9a3ldEEfadgyXCznt8V9HZ/5MzAL6tpnNdWiaSPYuZU82yCZAYnT/X4EhO5ngHZe99NR3MgWc7
qG/Ipjvi7Rru4+oyOYm7FGsYlb4tdQ9nzP4pRt2qRlAs4NipnVgG7Cg78xNqTSj72lbHr0lE1AX5
jAusvh40fheg9+wq460paE6LZfTHH+7qZj8NMf+Ek2qAqJWm6g+EsPa0fbepawobfyfMgHbE2mrH
2mU3sJbt3mYn3IyrQhGX1BV2wukPWCQxQyWmYlPxA2bckPwdb99y2DQvc/vnDWjYrbSD1+lW9riX
ctv4XT6M6n59Q86rZnnmnf6KRb0yCrN+VOZpmNmA0j7ezaJt67IYl7nh+WAXZby+iUTEMIGrtKH/
WSwxtW2S5qYbcbuwhBWo+JX6ynmwRTmpNLS8FOcxIfW0C5H88G/inXiA1bnDtBzDe+fjtXRlcJYC
2xi+scZbYQmMQjUiNSc5U4EQHM3gDwH3587gP9bvj+Nc24rv95KiztLqgKvP1+xY9TIakDyI1R3G
1ggXb/IjfZR7xLkpL6OZ9SD8UlbLoVc242nU5UFaKWHUD3QR3eQwfrK2M+NDAN4GXsCN9jWabKsl
lMtnMk9+7t9/j3N5qAb5IBvCUKhUmOcCESYR6Bsj1/g73g3vyY7+ozhaX3FIXvuUV8c6A2LBt71X
8hcznBBbTXnRiiBxxgjAiNQf/slXhFRNVQMO92URoIt1pTQ7igAvCSkV3uw2fsJI8Q8zk9sd97B+
1w7Uy8tQB5gKwxEqt4S80eKwgYne5WOVKS7C8JYPFMU4jp65sg8uUbcKihjkEhY5I6nxkp1eVoY+
6NgHvn+3/Fn9nqM8KYBKtJ6KjUn6ZP5Y74Bc7j4KEDPrhP+Cyb18qMVDrhKVoJLyB6ndrmoNDP5M
RzfWIP9XJvEs0vwsOLkyvClBKbomEg6pW62Gr5FZdpivvNSvpIEMiNIhPPGZWrCsquBgK/ThHGYW
hkGtO/029x3igw7OyUaKea24d1kdJh6pxSwBJVLfW5zNBfbTPkL881fznsCiOZRWEOZrbqF5JYhY
/knVKHbeff55ZStc+3ZUZcFKS5jNgtU+n9FBGYag4Bxw25vxRsYPRnGUz8PG/FUqm8YN9nju/AiO
6koF6cp3VBENY/cxu6zVxYBHr5jCdKDYJ3TDplLBy2hb37R2Hw/u8ijBwuQkyuIWYiPEVhERRS0e
LfznRRbMP4ggabjE6liiUG0+n70kFhDN7nrV7bvsRa26nZZLK85jVz4QvIe/QiwGkcD6QwCFEJ5+
O9SlbXYjXdNj1r9+PJRLNSQFBUpUAmTsUegJiIsDiuWZ+mNazVebMl8x2+mQRnud9hfQHTvdKQau
8rfqdu5LrEr7XftUcL9R95ulny5qpZ0ngqJVCR7LvgPCz/aMtVLplU2m4lBH0YLqGLnCcnxpXgR5
OaouMC7/uZM3w131K3vobtGfV3azSqwvbcZXayc66+TJawsed2OSBup/HCmLhQJwP6Tlwn0qILOt
Ba2/UYRxZzbVympRrgaiZCYxRIUezyJQ3WtAJAImMpla8ZGLrjmmiMJs1CzCRUIPMsON61xELltN
k31bdpMLVUPu90AUBcUJJHTiy1rwVXdKZUwY5V6clH1k5Nmw8UITpZ/Bi5RjUgpJbouVptdgBAcD
i1phuLHMRHnMU5pdTlFJcCwar9KOca+OvJeKtG+xlfdjERV2D/H+KajjbCMWvnybUHm1ZUtoQTsB
QFpZ2fML8CzD5s1G5YmntqQgSLg84+JMNjzFLwCD33i7YjvsOVHvqs1/4it3Mf2EsiQK/vz7XSTm
/EAoCgj/hRRgfKgFdijEdqG+TkG1MqKLM2GOImvUxAGoSBeEhyJJK69XQ8PNflYg7jzxE8jGOFlz
w7k6mFnajsxFpMy7uBvUYUxaS8k011Br1suLkt5q9dvHH+diV85DwYaJu4AwLNjzCQvEdEx1cdLc
ARVRqh6TC/vzLVLK27zBkkAXIJom+Ah8HPUyj6c9SKZEnUnlvLsUJRSCqTeRtneVF+NFf1NvjO2c
U4/ZVjv2P/ND7vSAjFc+27W8ggwQxdg5B5zRdueDRaFNm/BV1cgrpC2gvS1C8q9z8UDfintzWhnk
xefjQD+NNq+ik2Sp0Wqvi8dEc4Om3ScebjZe7/TNWnf3Yne9hyGX5tQByLQsxdY4PqlIImlURtG/
3Yc4QWxQQnnSt8WuXn2YrEVbZIB+rGrgwog2i0V3aCYHTrGfv1exK/cfL5JrdxKr5H8Htlj+ltHq
fuxxbEjVQesn4JNrdMO1CPOfn3yhuqYhKtREMKGFhVq4s5Bh+HgQV6A08yr4axSLNWcKMbJHDRNW
uvrNe0HxJkOfPHKafbsVdvMEzmxSyV3XLLhSBiC9o0HwJ+/tQiB5LNohy9RIf1/vpo+4t4LCRL+N
ntOv5o//gHQ4f5Kzk57y/GnAxZIPfJHerkFAkN1O8DW+hSJr46OOVRb1zXUk1pUPeBZvcdtKSgaa
1iSeGPZfKsV8a0AIrGzjtRiLBBCRw7JQUPh0m0m12+TBsv74eIlc3CbzpM0S5LQZrujeJchI17WR
627QDr/AxGdj9gX53hthwIPl41BXqHpnsZYy+XmLhlHbFDqrscfXDCSI7yY/qGOWrwgZub4jH9fg
J1fAXHSIKCYgfomvrLjMvfQizTJhKOeYdYLnZfKz3JlOti3veeC9We5P/zV89e+S74Or3qn70KmR
+IvemuO4//skatzxZslu2swounGpnu/4qBRCLxmEP4+v6qDa8BI8B/i7PTqz5rrkFsiPrZVaL28C
y1B0EHz0GfjEy9azHLf5gHu55iIwm2yMxHIFTfiUVMXKs+5yJZ3HWRzOLcXUQs/nOLCVDrmXD4e0
BAGP1a4Cka2fPq0sp8va6RyQX408Ln6Oy4q8QFlMjMdYc4vEHr6YyNrfo2/2kB6T2jbv1AfzQf9i
3YyH8mVeW2uvWOUieQGiDCKHVyZPJ3xNFl9THbLe6FrGewsv5a6lKyBs9JvhNXH4pjfRQbTRZxkO
mZPbwbbYzzJM0038qG8HyqDhL41qU4I4UvSE6dJKrjGHPj8Jz3/a4tTIO10ZlJKf1kfprsDRTldB
XMd4YGl7ofr98XdYC7ZI4rCmkVp+HXmNYFk39RBOdmOWuFT5HvRD3cseScSUlRFenotnI1QX6hai
gIueUKakNxoYzLF0M8ypPx7X1X0Dd90gW9Rkjo7z3dpwuut1nGtw9rDNLe4EGPp++/m/CzJvqpMk
wJhA9UsBQVQl3gKH2CVgL71iDeF55TJmvk4Gs1isXV90Q28QB8L7TnHiG0QPYzvZWDvcq8qNddDd
jwd29QOdBFwswaGOS7XM+EBx9qmZ4IDSXfnvIizWXdeZoTy2RNDzP8Ku2ynD30elnU3ae/Px5OOI
TWGGasWkWeWrhrOXUX0aq5ePR7Gyyt5BeCcxzDBJBhh381a1PkdN+Tls2icj8P7J4fzX53h/nJyE
waVKSj2NMEG7U4fX3t+zezYrm/LqiXgSRFks5qAa8esmCNoPRzDcR7MCsVVZt0kMPl1oho0yySuo
gauXwEnMeR2eDKwr2btFxauKB/NbJwpPuVXft4Z300lUFf161/pgxxu1Xol79bY7ibs4HZRKgTOq
E5f6xjaNDFv0R7cSrE2Cwdx/t0QWZ8RUma2gTix0BX6RpdSHGm87xQxWduzVlUimZKoaecoF5aWj
1lAnBiMa4PdoZWObIFwGbc3V/UqpkV31V5zlrho8vU0LiTgc2ncg4pq7BA+2p/pbsp11Z/M73XuQ
XHM/HKObtW76lVNphlogTkHKoF48V0tTFCARzsWgRN2FVfIz0la7hFfuw7MYizwogtGuijkxZhVG
ZPoduFYNXZjPzT68y++a742dPWXlJixuVh/Ia+Nb7ECzGxA/iYmNq+GASGi7i2Jb7NxuAy1V+sOn
Sdk2m2RYKa+uhV1swirvcl2aw+bdYBtcLV65Ji29FmKx36RMLtWp4CVb5NkjjesnpZJWRnFlA4Bs
gi1PnfD/sXcd23EjyfZf3h5z4M0WthxZdKLb5BEpER4Jk0iYr3832f2mi6g6xHTP9i0kLSQxkC4y
MuLGveBbXsIaB6Olegk+gGA0kaHtTCh+KG6XriRpL1lRUKcGYRswtCiBfHVYll5ZUIKczaCM661c
Keg2TPZ2Ha84/AuYNfDBIW3nQGbqU3Lvqx0QSsiThRAmMI7qbvDQ6Ap8QekJtlgnkn5AWzYo/WqV
qvCzyLiIPb/YXewFkBionazCrsjR0GvTi3cayKqAwgcSoPktBfo9JE69OLIAXi82wwEIvsAGLbNz
yLzk1faKAxp81ymJznJHKNrbKDEowAkgbF8+g0petvPQ2GYwO64GiSSQkg9I/YOXIZhWEYNnu3Vh
bOEDZJXFXcWh6U1ROp+Kw5yugSzET/gyzToA2KYlA/IAxUGkMb8ub9qNLW1oBo1MPKvvM5NIZWDO
6Ep+JEmLvP5gFTWNzFTKDmMS2+BGIDZWpFRaEHjhTWhfU0PKVzsVzq5FZHSBrJdRWRf9NcussTEV
lkNBGYPVH/3hUQKUGiTXSehcp1vyDkVo9UCehv3f5poWZiEGIdCqKHss+wd0p2I27+GApGoKBir7
iYMsJISTv7+Jz3O4sAMUOjqYTBBcnWEHbPAopcMUI2cH0rmqdhVITudewlzrVmpdpXMnFYHISlh1
5jGEUU3GMxdDA+x6sdSdnMBZgQIUcGuy73QoNHOQnCh/G3EtzKAjCul+wDtRKvm6ozTIxqJ41GMO
p/t03HXytT6uBE0XMu+QyxHUXCAGwywubaDw2I5yg6JsF6g71euv/2gGSkBcN/mCTK+K1u7Ec6AX
mLdQLsHoBG4Z0KSv49J5CyXbGjXU7KDuOGQxP0ZwNinP4h1U+PxNg1gyWkSbQw7hBR1ws+p2nfD+
vJlGfAWa7IQeFZjslmWoBOS0DpiuRTPNjORTvjO3IGLyQa2xKk135nwWphYeeBqlWClamOrRso3C
QkydlYj0LOj+tICUi47LEu0MwteeBN2opFLkPmTgrkEfPPKnrHiyxqhPuD/K1OtBBlSM2orN87hx
YXThU6cJqcqmh9H23bqvU7f8qX8gidhfd5EUtEGMziuwXM5es4VmQbSGTDpPXi7ML0KrTusnPtYw
3wRgLQgFAhTw760JrKLiaY/qZq237PzNvrC4WEe5bjO4a1i0r/rHfEa6FNzaENHIdbA8CrGgv502
gkGUyBWIL6G7HwnKr8uadjHLzQLdNnLKSGgVTL1RqQ2ePgM40Kyn1GuYwsLvfeql3aqJRkRUxNBs
vzwYZiXlLKsM7CUmXTdtObpV3rEVF7pmZDGVCh2yXBlMHe38x5k82Mnb94O46NhOR7GI6nqKqj6E
3MTx5j7fThSN5wLRetUGAvU4bTKgaN/WNuWFmwGx3V9zt3gZdlNDSvQMgycskWN3INWxtpJbGqMr
YmV8Z61mYmucWFo4UamCBl7ZwJKeKh7ng6vT+ZDHj8nAXWV6Ieg7I3GUt3wlWr54CIBmQ5pVVRHK
LoEbdjoWKO5jYuvn5qcVVkfI/2xLIV4BOiQ/v1/FeYtz/CWwEiM9MbiYU/SrmizPYFDEr0Z+0Px5
n0uu1IYCbQ3qnSIaV4K5s7zJwuRicou6wN1bit2JmLh8mvqXotql7LU3Plq0e6ws5cWzINBmqoLT
dgaFkUxaEYaGE0DmzcgIu4g/WdcJQCIoRYtCIFK31q/vbV40KdReZLyvAO9cOJZBcWjCAPgOaCrf
d7KTeJpBP763IdblbN1QBgDEUhdv+8UkDjFCGghzwHm1hWcPLMRj2AWxkSutSTZdigJRLPvL1CK3
mbEhTesS/W/FtkUTNyh5kVp3HQAS96jkrqriXYod8CAVDcBorRJ8IV/98qCCJwTFRlw9appvG0WV
9lmjDrZrOOgkbLPYKV10YilViK8uIjhx/YbOufVkzHG6xmcu5nExz9iuAu0pA3J9FsjoJbjVLBAh
Iy0OesYi45EpSy+DYR65Ckq6YY7XMAYXTiQsikIydg/KWMtoYwROUXXwpuAh9yHQ7DMFuWsBJ2cg
Xciu1ppkLnhVvGGAFgOcVcHbamEPOqClYYrCzsAQzJC59ZnZ73nK18QkLiysiKAEKslEgUG2FzEF
JVk1OzNCbnIF2KenbAD6dEXDETgRt98fj0+Sga/rhuY1cHIjvAeXxFl7aAV/QNsattSoPvSPAv9G
Crc33RLdc0hfOq4NNEUXWrvYgzzJD2ubP33/CedewATIxxEPJ/xCsfnrNpbqpOeEF8ivqOlrrJaO
F1exFn1v5BNGsxjnZzu+EFnCK3/5FMxiFIIlucTT+0P9KEHOujPQEie9IwkR2ii1dofJb0LuTZo3
3xlXzQFU2oEluYUXrwQF5/sI48UH/Pkly3J3OZYgpzPwJaNmuvH002E/aL0Ws60ZWUwqdJXYLHMY
ScuPnh/yTnEzc2XhzoHl5teRqF9XDgR6HRouYUSNlHfzw3yUntLAue7C4Tm+gebFq7pHZ174/Upe
3C4n07c4HJkW2y1PKjOoZIgmmA9xsYb0Pr8yvg5LfMHJMwaqCdTgOoZl/5i87IF8VH4PiPd1Dv4e
9jjgNw94gKc1/3LhKfHV7sKfV9ZYDBMVGyMkkYLGUZBiR2wz79rH7oFfteN/QlR0HmQIoyhVC7S3
SJJ8HWyZzG3TygB6gKTQ56jWlr7gLh7Af8JdsEHiPCie0uBp4fSCz8b7fjUvPN++2l9cmnqTVXU8
YznB1++1vkJBkAhfnoGdQ0Qe2Z3ug2g0rDoXXTzB98YvH5K/xr6IP6AhwIqpwNg7cq+UD6KwkY4r
8cdFG4hP0VMJ5jCkor7Or5Y2jg2RVTMw5RdHvcl622/Xsn4XN+yJDfH3Jxu2GUExRyfYQEojkIfb
BJx4Rrof27WS0+UtemJpsVsUguhJaWCJv6sf6Sa/RafFwSp8OVT9aUM8NVprRhA/8cxvn1hc7A+w
ovaq2Yn5y2evhjD1mHkVvbHKt87q1mLgtYlcbIipVPlc9p/Dg5QrSG9d+pocTb/3LRxCEJz6INP6
7az2cp2HMjgEfw1yeSUUli7puQG7Ij0KrTptU0a6q+w4+MKyILldq2BfeD59Nbi4HmaQ2sqZmNXi
0PysoBqEHkM0j5WqiJ6QJlk7aRe9zMkAFzeF1Cry1BG4Nme0PTp85NY+Ld8pfagpCUi7FhqurONn
MeLkQDhoyx8yU6yj43Z70W9ohSA1HfcOBmkeK9y76KNO172ZGMfZboVKNTDLIqu3zHNLVNXqNAOU
DfxMO1y5fh7pR0g3fJKwrYHYLh4NxE3IyMhgq1wGTppctaWRw9jY4shjXksOKuAXudXAGL6KjhZb
4nxof1lbLCG6rEpo1cJadSgBkqOR7tvvAjBfeWu52UtXPPrf4S0xNuuMUiDXWh2k3KMJcQ8I3UtS
NoVD3K3dt5c886mVxTVvE6LYFHpqgQwGzzY+mL3hdtPj91fMxaGgbdEAVckFJiiuywzfgLKXlRdb
vY8jMij3/8AE0Iyi3UjXzwBJSa5Yk41YMgBv9HNpplspjn9+b+LiLY1g7982FjdMzXM9mRhsQA62
9PEGSiG5jLd06aNiBq1bFlSjn8KBUNBHezUYoVbT15fO9OknLK4ekNMOVZXiE5TstbGfK/MKVNzg
731aGerFFUNfCN54oGE4awwpJQP8m7OJoPaV3Cq+9QQRm43p60eIaQrV22S3lls678/BuExHKNmg
uoxYbHHtNDqZ1QwHHLNrRyhFFL/AHZ5ei3qEKISkkbKXH2nqdbM3glo/dRWX5i7fx9vhYMShXAL2
4fGfI7Lex770pJ29SfbqP+A6+PqdxgJdp0mynaGCDdRxCM6B1CuIS++gxhVC6PxZvh+encjcZHMk
bdcymhdyK1+m6FMF48SjFzV47XmOKRprUDqzyU11SFWMQqdgBPX1sZsMX0vBlFo8tJBNoGuo/Msn
4K81MhburzQ6CWxQ+AAedo92NAVmudN/J3Dw3AN7senqqWtp4S71yfU/8lQnthdPngkaD1waYZuU
ya2RmkE9kl9JbG5Wtv5Fj3hiZ+ERk9ZKWrmw4He3IJ1VfMyp/QEtsCvbF7G4rrqV6dP7tRzEmtlF
iIym/FaKe7G2DO35ACPnzTHL1mICcYiW99fJITMWLgy3jcF4g8GJ7nXda27rBw6R3uFaSBAxFx7s
Efxylddexavsg2sjXPgurdP1rABmOOj1B3Mk3qTiQZWsMVheCrJOR7gIlQ2WzyUBQXqApPzsykax
Y1m27Udw0DfKvh6aQ6tXK/fbJa+MlCeyGQI8gacUZv3kXKac6HVntQCqTvLvlvU3ds4PKBNtzHKt
mHIp3Dk1tTiBkjrUscUYiuwqhcRFd6jkjHpF4fwqevuIOkSwchwuBXOnBhfHzkEutwRgQ3Rm2ZEo
7CU+d9V7Y8eiOHRWauCXFg+qdSiBoyUUdfCFMdB718okmgRlCGqi9Kzm3V2tG2A7im2z9Fto/Mxu
rWbxjTIk6ppEqip+/PJ0nJpfHH1Fa1mnyJkF3hU1Sq+nQPNp1Hn9nbVvPOJX0FTxp3AC/1DuQ/0E
F0zg+Onb9zN+aYUFuxgykipo95Y5OgZpIgnweSAaxyewg7tgUAyGCprW4BgumvB7Y5fOJIiLLZQd
BKfEMvFR1+MwOyP6Je1mcjP+aFQxRBxK9+9aQSThAPkiKvxAGS2WtTW7YeZtCyuoZIUMh9CbLbsJ
uKytxGjn4wFLFp4BYgMJOt3FSazUDhxOhFuBMl7HGboenLvasVeGcyHlBysKBKdQPwTP2pLtqzKM
ujKcGUnwHfoj64f6oQzIdryTjH39U8GSgQI5DQEq3H4/j6uGFxuUZWgjltLaQowke5AkMnf82Hil
hzaZXXfI0TcRv6fhWnrqPBj8Olwx6SfujRZ5Zs8tRUtoDgVFU3Y5JGv+ychQdENtAaitM+4tvOKo
pMtYuNZH4egA0awYEJQGCo6CYt6H9lz6QsP8uBpTnbscDA5bRXRogoV3edwUasqFY2Jvmrnb7Ypt
vK8gNuKxbQMuGWcGx0S6NZ9VX5aQeFyDZl0ojX+xvsx5AIXVlm014WS8kskjSgQZJCishlIw/Uq7
TdxeJRtQPgerw1bPXB0Mo60NOEvUAc6096yuYk6tzRa4zsDw9EmUTsIS6JAiWKdBuTzME2via052
kIM6tWSmsDZ4aO/VfH324taDXid4PDjSIT+acLxK79fYys/v5a+DXPqdnnNITMCs6RR+mt5PXeMq
LcLm/OH77btmaHEu6aQQaZhljM+kUa+1US8lm5FJO8hmrPiAix7uZCoXh5EnI0SuptEKkvGe5r8L
MBhk0+1/Nxwx3JPlKsHHR22IlgSqckvUPVVTlyVbp18xc6Ec9XV9FhFhEVeTklo49MlW3pk7nPEA
lTZEGimeedc5dqUthAMD58OKQP33LIeyLxzcWqoFscXKcVhEjYWSTZbRwaNDuw7ScmjVyG4ye5jK
jWlk8PI9TWc3G5qGH9ic5QerY3LoGKl+29mjGTFKgA1A7X1rTmTalZJt+jZonK4NkzderFM7ysEk
n0J5b8iuG50Pd72kGLu26exDZ9rqViKGfagni2z61AGDpmN3h6wET/HICaj0moG/4c0y7SBmqEWO
zMgbKQx977ASQjJNnIIxw9KOw8zaHavj35rUA89njaBMtFLQyOdG57PaeUjhaL1xlqBS1xfV0egc
ZzOlPcr0zMy8dCiSTV2wLqqtsaMudF3mX2VZTLt0wLUedUVi3mrdkNvhMHfDS9OV7c2Q1rXjyxAc
wsFSkvTKyjULamS90ddhYjp0m42D8yBZTfHYs6K+g37L9KOAji/q8rK6a/rE2s/VlFHXHlMdOHkI
Fk1RrPD0WuVVc5QhfH1tqxlOFBI8XqsWzovWxvbvmRANkPfBBH8aiMU7vCh6/UpRGvvWyUYHFRs5
y8dri0rVI6RyIY2o1/n0YKoJ8gcdG39oeg1FsEaRu6h1JiJ72dS3UI6Y2/5gxbGAPFYEMgdJUb06
ZJRHNxUqLzHKt1eKUH6BKCPz7XIGuaHQhSHl0PmZ0IrRxoK8Ve1o7zEvY6QITZl8hLadp9U6SoR2
2VVeJ/Rn0P8FKRqIGkOVRujTmEMCFUr5U7qGCxUbYxqbt0Io27BPkRu16MD2i5FSt1IZK7w+zQqE
5AYx7yoij41Hxyx+6DQIIblpmSc7RQjsJMo836ZI2vqsGxvFLZuSHOK8iUMEFUUNhUMIu4UZXqC1
b8b2BOw0hHycT02fpmuH0gOdd7ybheiPPWMd+oxBi6yw0lAR4kBpOdBAE4JBREgHqXSUfFCxQElI
hrAQzRHUJ1mlemDOdfYShfZQV1v8Tup5Hxi1pWztGkJFjqpLhyQd4yhr6vStmSHeFrdJHdqEZRvd
gh5SNvT1wRQaSVSoJUGJTtm1QkFJaxP5FSbdobNegBs6UmCVPIhwEX+K43Tbop4Zzc1gb3PxIapQ
a+rlog1VVQLUVM2AbG0o26hJZkCxa2g3QHNIqPhJTajgPeJLQhGKGwm971nd+tLQQ1K7ie1dlrHY
z0sgTQDiHe6VT3UpNpk1RFaE6JRKKrLNQQu8g9Zg5dtCnIqSUQc/CQSrqnwAsQ6DmKfb2qPhhEVf
5VDymOLbxCDI2FtZMrRe86mJZWuN9DHJdulVPSSzMiGepQoZLe1TUcuaC1BCt8U8X8UUslsaSGNe
QA0GmiIredZScD3lNgY/DLZFfIlyy0dDLIoBiQUdxYAO3U5LIesG/AGYCjfWkNBHpjFURPRu8pTU
7ryUoGF2Ah9JmDWOGmaM97fcViDnxEaoXmnOPPlOT6td0o7ZZoohHjrp+6mRklfZhkge61WXNVK5
oZwoIf6a72c+jWXEmmS6VRsi7WV54lBDKFNvgiu94YWT4Sal5rau7e467ksbJcqWhVkuU6htJ3O3
N9oe5x0kxdt4IiAm42mu3ZcQuvpgUMfaczpQV8/ofFe2IA6jTUJDe5yda6bBb0iqEd/lkwShTyuf
6YZbUhKZNStDbs39c8u17Nq2Zntftg65g/ao6SmxMUbmkDKoI9PpxiaV7RlxpT12pO5/aNOAdnlw
V75NNfIBXlon+R7SW9ltYhHo7tCqfzYklXpAmkLns8NyOkNShXxypldd6yCnl0FyhECFcT8j6RUo
eQE6eaOGxAnRmQwlLZGHSqbCCXWD9ghdnUS+68BsO9/NVpGDAHFUc6h05tY2m7j9Ysp8Ul10PAxv
hWInGDxtbye4lufWqeKnEhoKPmMJv+LpzFlgD6CEcscGo9k54GcfD/ZQGY8gPlQqd5Y0djSVXg0B
Vsl+gfHIPpbYxLE35Pnw1lvKFHGpzDpv1lUFUuhADLY+sFuZAnXyJpMiAtakV7QtOTs+E2NTxqke
mJmRcBdMRxaSbV0HoT45HzaFqc67vjaZ5DpD7PReL4PsfDQHPSqgbgxRTNM5Mlbq7jjLA3oOaHdT
DC1Tjpk2MLQCTgnEQlKL8idJ6px7pzfUSC4gOMZS3HU1nvFx0kOajKTNDXcc6ceAE+vOIKy6nXHd
R11XISHNoPUXx5DJHseafOButK+zPO7duMiMO0h4kijvcaFAqDb+ASWy2detDijMWeWh1KDZf+Y8
w5XC+42i8SoaGJo/e4SiXqKDJl4mFtQc8ez36yzpkdZR+y1EdugN+BDIXZXprVuW83tTATVrGMzw
4NVT3JbT8JoAiRyqeQKBknZ2bkZnhp5bbGkBTxN2ZdfSnT1IxMucHiwWrQrmKah3FehhhD7iY5ka
seUWJjcPBBgWMGPPuoxWjdEE9Ml2Emvb5I6CiCC19xbhzejpTQMJVxTzsVRSJQ8KemZTEGAZREeQ
aPE2ubV7E7y0BLeAW+sSTzxbKsw3Sa945tVWS7xKM/gPyMnCUYFQOLc9lquceYlksAc80uqrQa+F
Km/PG58MSBi6YB3WI3g6iGgqfQXdyMz0LSVhN6bGcBeAmzyQZUmOoHM7vlclLkI6VkwLVOAaHnRo
IFfuQHPZctkk88KfNDJO4Wz29N6cewpQxTB0Hzja7Y/SYFAVtVX+SojZQH0VnGHhrPRwpwVE3JC6
gj5fA4HIjVwOZPLtkSgbKAgiFoGiKy+1DHz8mXIbo80I/H2g0jCaFrLJzd4gBC0xEKSYfBbbceKX
Boc0CSQjM8dtZGpL12PVjJsqaSAYoTK5DwfSdJtc0fQPaFoliZdD22ob22V2C8VdtIXkbHzNcal5
VtVP0dSOUMVp29GV49r0mcXfuJXVEGm20I6TqLiZswytj1kqtxvFqBq/J3H6pumTGcZ1TrfVDIBP
WuDoe0qOGFdPaP6MQDIrvX62IGKQDnEKdbsBarKormWhPFRFH/QFylFQrM0eDbRbebFtpy915QCn
UE6Va+HNBR2WIYZmLnUal1J7Cnuj7r0SrUIbS21ygFJz6Z7RygmHXlwy+ZZMQmD1ozLMjaIiRJEs
9QW8pA+TExWxPsDVImhWvF5SzSuC5JISmqml154uNyREqP5ZhiDtk0NksE0MSn1dDlhfl8RDcd3P
aXM0tB76SWar3KvwchHuoiLk5jT5STybOjRMi8nr9G4MAIHUI56qwDuMVsuCuh6KMC0YRygH1GKQ
2AWCH9XqtgPXUdCHGzfcnFcmSOC41gfgLWBbsNKVP0q7bhxPMXLDRCbTwSQOmhMlhtbdG1nOXtmY
Gt7c1DSOsAj2BnG1ckTijh2Hio83k8n63s3L2owQAWcHuBq+K0mjvic1sRMX1X71I3doxbwiSbqP
75+Ea8/ORXVuVgkSkwae0pU6ujyOgXMvPIT1/8CKjlYHpCPBB7js/0xtnpdNBytk0v1x+mVw4mv1
P8gRgv0LJlDtAD5h8eo02ilroYppBYy8auxWyRoEKG/fD+RCqQ6UEoYtOGVQFDgzwlRmzI5VO8Hk
cb++UTZxAIU0oFf/GSkxKFlPrJmLmmSJaHXkbeoAg5gBJBvmO5Cgh3kkGnDqRwFcLzxt+x8A1y4k
PkAkCjJ71O9BVrecSwi+q5DBxFyq0RwqYX3DfkElPJB/9f7k81czNPfTfhW4c2EzfrG6eK2DHFJt
ZgaryVZoAwjpB5dGadSFPKjvxqi5r6K1XNKlFT01umzPw22Y4eHYOMhQjn77q79iG7zEo/EnuK39
tYNwaV6RmwN4RjQpo2H2awaGWm2bZwQHwVFwfQy3HKJgdofn0d/uhEY7wKmhRaon0wjtnQGj6gIS
WQAKPdJrwaKdgxxMq735lgN3qG8QUK6hoS5kf1DdEASxaMRGvX+Zq1c6PqOqo5CANfSo87te1rYa
aa4slfuZUt3IeOfidr6RpAd7snbTSB5lQKQheXvXzjNxB03xSY3ASabgCZSk54HUewqJdVbuRkWO
7F59bZs/S1T/r4rzPyicnDi5M1Wcq58tS6u06X9/kcYR/+lPaRxT/heYMaBohwooqLTgW/8tjWMq
/0KLEvSKUNECHRRYuP8tjaPo/wJcAq0v0ANTRVUFp/3/pHH0f4H+CP8HTbEaNOQ05b+RxgGTpiko
8PEGR5lB0Fd/PVR2MaZpIcWVL8o26WbeoMQQ8UAQP/wHOe9FSvHM2uJkGVMzaSxJKr8L5A/lIBRb
SJiCJF5BG639tN4Ks/CKwqCjgZpeUFsCELcE2Q4Q4WAK3l2+YReuiTcdRd4lXoVpLuqTZ2YW42pY
qTlEg5n6edpZ78PP+aGDxA84A8gmTwLp1trhbXOfvJbMPdlvN38UYr8Imizqs2emFzd3rsdl0sVi
Ab05HB71IN7J2xls/8O2CtJwjZNOE2WJk3rwmb3FPQPV9Rj/HEP9BDI+dB6Nxq0UIoniZG4WZdAc
QFetz/f1WwalZb/x0aP2HHuON+4sA6KRNCyi9N4G54e3MhWLC+KPT9M1IRyFvXxWv9FL1G2dDlPB
fO6TLqxDEWJIXgwxxxxgnICgebrf0M33di+aNVGdFtJmuA4X9VXkdRylmGC2KnSXD3NYT+9dWoam
bq1YWqKsP0eIorQg2dVAGGwsTqsyw40QYSrb2rve8fpXMb4hLB/MxBfiI/JmHlZ22KUjdGpzubcB
L3L6FGc27961+qmf9vnazX7RBABuoNjFskE/7KsTqhyz01PwtPit+Y4MTWz/oNnL94u0LLf9MXUn
NsS+PqnfdFI5E9yKla8dxX1e+LPrBM4V31V7ZYe38kZ5+ZsNKX+YtCBHiFEJ5cPF0Wy63JKQPa18
nkqbrog9rSIri7PEa5/ZWBzHhs5dzZA58kUfsdBm7agnFBxMFNyRYWSrIcqyB+3M4uLVo0mOWXLk
MuHDUbfE2x5BX4fItqlddW+sVPbED1t6G+evKVwCC5HOoWU/w9hkNsBZJq4zvWmx4tVt74Kk0ivj
3J3rPvh+s4hJO7OKwwwKcEUFC95iP2qzjWrUxJCFHLXryUIeu9PdSUEFvFR3Fgs1bSXkvDjME4OL
zdnWvJb7oRXnmqHSzRFFQ8N9FaepnrsqdA3qArr0Se35Sf97cggkjnc/ZSX1eWg8K6Hu2Y07oolQ
gEnVLdk2/uwNh9r2pqNo3EhuC49uBubWfgXcabfmsM/vLnwOIDA2GgzRrrk8IJLTyhZnNeizcXeJ
Rs0y+axuDn7rsquiDtcAtUuwJjavhSAMah1CDRDImsXKSqks6XUzY2UHc2tMTlg5EHHKZdeQIZuR
GKFmZ66R95FmAG2IUqGCPH+SJg9G6rilmXt20R2d7l0tVzb6EsZy9mWLLeDMaj7xFl9mHKfSR6M1
BeIC/A3R9Jw8ssLN7sZHcXWu9ZJf2hKnMyLW6GRLGF1WxDUVM1ISoDgZUr/IDJroMAO57/fHakkx
9ecYdQV8MbboXxXH4MRWSRVZJfoknJXxrt/mP+NNFY5PEnpzk2vDAi8GJjtAN/baRhNv/a8HWiz7
vw0vKeRsAklpqZPhRrR+S/sMHLNIoCEFGpcvOeWuPsgvE4TFjJWOwfO48KvdxXaDtoHT1RXsDsPr
aJiuwhpPl34Nfbsb89VGfbFFvhvlYguBSMm26YilTJ3Oq6dnmb/2JaQeHcklVuPS+qPLeh+Sfp6V
6V7N7Whlfc/vcQwXgszCZ4oIbHHh9UMKrDbTRCw6BNkvHXFgc8Xf6v14S46k92gYh7oVrli9uLi2
YkCayYJa7lIXUTap0esDrBpafmTJPkc+3ZRQiGG/jRGE0XEZGMi3do2ytq3O7wmM98SyeO6c7GdF
L+JYKx0w9iHPM31MgZATLDRXNA4jXzpgQ8def4PGewfFzJXTtMwV/HGaIElgCimgc2nGmZRjTFRT
XMRzaKlu3rmQULsHoXHQY7V/K/vSexdPq7x2zQ1y4OmAP4udvLFu/iYcbvktS82xuLdiOZ3xLVDQ
8euhDzO6hkS9ONlC7kW8lFHzWGwus2E1XlkoDUq0udJnJITN2usa9GzVbsLvCrqyr87fqojZoFCg
A7yPR/gSBNeldJbzGfZke6/ZKGvFa5zEl1yvCkymCcUkSL0sCaFjuzMgA28jso5vZRk5Sk2/LiBl
Q5U1DoaLYzmxtIgSwbGc1bhrK79pbhxC3Txb8+2fqLyl84GCGLqF0UUPfvjFPdLKtZMkDgaj0GNh
Nt6Ijh+W1z7tigcrd66yEeBg+kbmft/n1J1ydrRp6cbpbWrk21gZIGkAnK19kONyR8drpf0dW2/c
6La2dKtJWOMuf6gNGw0IwCFrIFrQVpz1xeU4GcHiNKNSXw4Zx2luGAAgiemSAgKh1cNYdivx5Zol
4UdP/EYXUxRiW4IXI3/qCtXtaRlYdr3T6Nv3vvGSQ1Z1cLNoyCOdU5lJ/ewkk51Qv6ofBn5A1RxY
1cz/3sgSIv55+E+tLHaXPKFAG2uwokbqzoHacOUXR5TmUTNywixs3xBRMOhHTFCQMKEIlbQ/sBni
9SbLP7hovu5CBLamZuMekGX1jC+Od1XG1BKP1U5hwI3GHsSJ/LbIgcOoPIoidgplUioBGqTCa/aQ
l9R7V0l/OOAaTrqAa65Wm96EU9Id1fmoWBp6TtD03lmu3YFCzIYmLeCofTZt0wpav00amTleJSS5
lywQQwJ2k/f7qk5vjMJBW9ZzIydAUIHnz8p/ZvLs5Zly5Shv8gyzFnNHwMaa+VaGolmdqdgE3M/5
AMBB7TeptlfHew1tTBrB614D3F1ldyquNB7jtae+F/Wxg/E2ORAl9gfjhWTogeiwaWVnY0JgGmvt
zsZHLh3aEUfOLPyBTzEiPMjkOCRMUrIj+QSoiQkY848e6kwQbQIuqQozwMt6hpr1+LMqB3eiv2NJ
vp+lW1V7AdfJkZcQpcoKZ9fU1gZis+jNhyoDod4kjWEja9d06jyj1ny4AFQ1f2lIv3Eb0B/2bLBi
myVbC6xk5TyGk0m8hKphjVZIMPFsatn0ErvZd7YR2Xnx2o4mJm8KZUQwejVFadwEGUm8BkbH4UHv
HqTM8YqJBD2ne6mFTI6lhxD2cAsZODReuZqBKpOTRzVt/NGxXjM7jmpZCiqr2zHARFLV9nL03eDF
55W66UrppqnzcLZ6t2S925oxqpyj37TYMRk9pJXlJnEdxNm8hzTWHdBZUZqO/jhQHxA3P6uo2/aj
TzV9x6rdyH7lxrixq3mbWEjOl5I7JL1voqEgLh8tCQ+uAlxAGXhM9Q+znX1TJx7ecO4Y09083bdO
6/fsvcMLFNnkgKut51joSU0tj7ZgIUTzQJNr2740/dwGQoj/0sBWoFoWyKzJpkLFXSIYgNJvRPtv
olK/IA+MTQD+AlBqyn6p90Gj2T9bCTgmoB6rBClL4BmgalvVv8e5PBT/S92ZLEWOben6VY7VXHnV
N2ZVd6DG5R3gOBBATGRAEOr7Xk9/P0WerIzwpJJz7qxmgRG4XNLea6/mb6bGBebolsuriZIX/Gyh
yjZiQQarrkz4uTysvAJLHrwukzfCaLmW0ThFFwJjkJxkAZ+U40c+osJVPWEfsiJedroBbCif3VI+
wQHfLhPD/dq86sLa1bngKAaOOmzDPgIcvUUQ/NBXslumMLTHxZ5kBTEYfaMU8qZRasb7lq8YN1PS
ubMc3Sk1zZBqK06TrWLuMPSnoIk5XJAyVpAj6+8WTKIibTiJM7eWnCIQOUoX7EatsJMwt+sewFgT
cYipNlC+6yx5EnKAM7CnkHKyq2Byo4WnykQ2kwxHUftdoYXuLFCnCTWPMzsW9atakJOuoD7lbegG
TxSy/SjMbq5Hm7ZON9Y026rSfNVN7BtJTkH625rRuGmJIdqQuznYndVTOYXP1xuVHdRnGmV2pCh2
rNRuHn4PBG4o02xhelSFXY2Km2F1V9OQuLLYuHoi75O49Sr1WBvlptVyty7Bz/c3qvYsC4mHuO3J
6M+ikdtCetcZd11kOm0YO6aa4PCWuxl1Z5XeA+M86jNOnWtroHKEprC1dsaurTuaAYQLC09k4W3B
VaOWMn8RBjeMRjvUWxc3H1+RGsdsXgVzX9fTMRR1t6KyXIxvOmEY7VRHUGJK7MFWIssVpsAXplct
6HdEEacUarsnahegMMIo9MDz+Yuhu1YrbHjAacjEi/RemiyfUa+L8yEi3ep2BNALcsqJ4q/T+FSH
nT9i39I9hNqzCMyeh+7I1WwPSb4pBO1stncZQJwlRSIqSrfs/SnS/UX8ngSD18qdm7XyZpk1oBKN
ExuiO86TN4uP9VDzgDH2rjo3zYJNFQJCNX0EE+2RhDHtwawWGTBBQLZT5ZhRdZUMEOAy3FvC5BiI
qSOJ8VasDb+vsPtgoDjHCvJ4tV2Hd0RmN+tlRxIOZdM8Gam0RUjXC8Y7vViOVXeflM9BdRwHEWDm
4IhyZ0dN6Qni4jXlKZQaO0hlV5oWN8E2Rq+ml0lTXSEJ7K5AREKSnKxTdqZ2zNEE09WJEWHu9wHQ
Sl10AlWzc+1N69/JIHzTRF5jVtkasq/0nYN8t4MhoG0E9dag7EhN0WsNrKEAxCj5bjKi/TQ3Xjmb
oEx3CbrJlVHvVCXfGO2TKi/YGWJOpIO7nLBAWRbYubN0LeQoK60D3aTdlE34VKiGW5n5Q4B6n2Yl
oLfwCFmhStIVPi6MPIH7GJrbEqwmJAHM4UvQV1sBMLyFFzA3IcmpnbJ6BpAgcqD4U8yqon1nJjNo
zjNptj9osdfAoEmUE8DJ95zYrbTvoWKLiS8DMbO61LGsx9wSb1Ih88JF3CjWlmbCTmvMa6GRN7k5
Mow27F6OvVpKthVxLO72Pax+2k9E1Noe6u99QM+tzq6YPW0NSbg2q2EfKqkXwJQGomCGi5eail+l
PSNcpiQ5/dsw9C2rdtAwpvP0HLQW4IzEEcRws6KhevVcT7WbWdBwQBVO4Ai18tsIlcy6ibXZseLl
JuxfkRIDsJW5gu5L3eRNguEIJjYyQULCIOxBr9rxnDsZ8NEwbrahkLP4s0ObbrVZdYQKALpwjhEV
VFrZCS3kdvPekQo0jMV3I9SfY+lWi1Q3H1/bIDvEbePnhnBYrHOhm86SIJAU5b7YDK4Z3Kntd6lM
N20Qb/VqB/DWVZbUz+Ivg/4oKuoWSLw30ZyRmVdLuYqcMIpjHeN+dWMu8Q1Wzw4OLq5SPoyGvlWa
ZldmaOjJmN7yEoosATpqYnNvbHV5nyHyofSTrfev1Vw7dSY7giQf2lglSMbbvArdWntm9LBHBHgL
t8HJLfZg3Nj1hPOkNF7l2rwxdCxPJnMrBuQQItANubgaB+uYh8lhrIOt2QYAVBGtpuyVcSwp9Hcj
iH25RLGw4fbEfV8um2C56yVYkWbjRyObsVjerfClVKtbXQL1LBaAbRI7M8EdJrf13ILdeFjS2Ynb
b3VErGwQmGrybc+bF3RbVA6FJoBKI8UpX6TOS8JjQPcsHAd7wSdAmwanmyQ7nHq3RaXJCAob0VQO
NRbwoGzr8HWVeR+mNwt3WEt41vjoBoVjllI0ZidtiNE9+pqP72OBv9TwWBfou1XG9Wy+CW18kDVt
O7XaU6+cmuKpboY9GDFHNklojNFRWnvJ4IllO9SAnNmK7aamT2/mL12v3vGsOEaamxns6iwlG6OR
dpb8PLQhBvO3JI+ulkGZILY09SnL3uaoB3favU4kuGVr7BUA4lmlklI3GyQOHXVSXDMez8YM8D4L
9B3QUX+26GLmwzZdFGBf8DCSYJcMZGj6l35+MM2RhCphfLApubG4E22x6b3FNLZNhrPNKJDi95xI
zFKi5WUAs9mUw2saJ/uW7KMcgfdNFUfweycgS29U7CB1coqQEz14LurBFsXvyjI6clw5evbSB34P
6NYcNFc3yntab95Mc2SOO6fTwGuL+QEDczsDT6xVsj/l0kurBw+9LPLhT2mKkgFRSQ3fMhWsp3BA
LpvI2ttl9k3HD6O5qrGotYRDTTtThjDSsfCsQHaKLDpkGF+L87gzc3knasV115XbOC/e9Dg7J+K1
tqh+27VeEtGqM2Ke9E1vHlBPvJEiyW3g5kg1T2dEUMIiu6m/qek1DSc/TpJ7UZc9WYj3rVja7XBA
r9PvTWTGm2lflqKXGz0BBwBSpPi93jfOPIcnQTauzDF9UmkC5O16Kt4FasEty7cxJy6L69xE+ktU
L1sDtoctN/pWzlJPUaovfQ0CWcqclNOqkMYNpFqMp2UQVpk/my/SZGwTtXNzavZCrR+Lpt5HYXig
LuXsy0LbNCCFWhNtZhMejr6JMuN7LMzHIhtzgmnFed+4JbUdnJz7arQeQ+ksoAya9tqu0qWDqSRg
iqeXimMrUEu3zxGR1m/nUWIbha5BrZkkkm2G0v1YvBTRY9EDtpUzb2wq3iAUghCmzFsYxDZ+Jdp0
FMqzJYVeMpf+iAC2mN0IQrfpalztzLfFIClSjf7aCKp7MRi3qsU3VCpXHlp/CTEL085WjyCU2FV+
E84HS5y/mGp9NKz2DAQzACkuQJ4sAdZnZKpV2xx4gmczIkVJp3M1do9lW5Dai5u8DLeyoG5FgYJ0
qWSSlOJVTzXm2TGtqfhW1nMMEVNlAoX9Bs6hYQsScnqMayxzOMi1QeKk0+DUa8qdM80u5krmTJ2z
2FL+3PMlBHL3bEhZfM02y5WdlsnPkVVcRcQdK5hfptrw8o4mD/WXKD+YIxbAxmD3w+hkUnrqdRzh
UsFvqoqaanQC1nc6wGhQvufA5I2R9DBNfU1t3V4v7Cp/FXN63+TDCUJ1/XuXcWjFT3V+Y6qTV3ff
iXGvMLOdqUSaZkjdXlm8wQQ1vBh32ig6VdGDIzU3ii7sxgDOjxTsO1oFpZq+jnN8HqlvjAo0dwYB
7EkdXgS5J4EVQTMbTlEotolQS4v0Ei2xm8gAYawK9BnEnSwO9xY5QZA/jf0hFRXIaNUxUQZvptzA
bzlIH6fpbjRomiFm0MW2xb5eAFiIjyX0psQK7QJwcRZuRc5Q8aCNh3J+yRMg5fdJf6XAWRCgeaUF
OATWx9DM/lKel3pnBulGK0uXcwNAL/3MtvFmjLYq7VrQAPoi4of/WhV8wWrnuOhkujLS/vU3oziK
JMuGckvZWgYPcX+rZ11h5xixBz3HS2f6yUJx3iZIAb/IJLfB0UhQmDU1R+4equxBFf2lOdWUNREN
FtjE/X2G54KZjSwK1R1l83oShat5oU2t6AeLQyNsam/tvKRKbs9NGZIBFk4dnIQkpB2jjF5Kb7Fu
8QJR340e4eXynlTvsTOOnZHaOUfeUqeupj/q5X4sKaq0zs77TcUXnhKWa1b4bX/sk1M7LbbMZ4Zc
I+skHKcCP1po3BOfjGb2BGyZA07P0rqHLmdrPSjsmU5QHTkS3Zq5D2M75XTqrfuZt2Tul+Zrw/Cu
DUJn4fE2LOMi+Ua260bKUxhjP5ZttCDayBWLdrjThG0TDa4uHmXJk2sEwTipBEWlrQPo/qYNRRvK
JakN8Uvvpo1A5SUxQsKfJy5BfgDctqXgmwzSW+rvo/lQlA9mOdtydFPU57ZunKBFliK7ysUv8SJA
igHyzdJiJdtldNLRVKABYKjPi4zRJe0IGQ6CmJzk8ZEq0y6Jn3mQsuNTkJYP3QLwZ9wXpsq4YbvU
1HMPYfA89xkdGZR1cX+Cp7Eot6H4TdTPDDW3goRjLM2cbumc1ryHoclOz71GKeFzDZ1dq92um0qv
SPQjKsWeDNMnSKOHxpDseGn2MQlkR07cKBAuTJBFksjLYohBS6ulg1VrXyFnOOooHEXeMCSBrWVe
aTIQNmQ64+968NhM3zQqSLmPPUhZLqqyxySwnDmK6OgEV0NzorPV4vraKoLTs0RmjjshoGaWi3tT
eBJ1VrJwsEbefTraliZd5Yni6OV0CNTW7uiFpUjiwJty5VQ/qIzfQrWwJ/KQoDGu5I5qXTmZtU63
ALFcUOIzp2Y/XNeL7AmVsJdnRPsRDc9YhEV2CsPwZqLP1SzpJg2WXcekIymAVXEmljK7sH7q8YrR
4t4xS8MvtNYmGqMJUMIEVW6mkQGYjNpzbW5yGMp68mIW8R6S6q3RK2dDKHc0WoJIPwymaQeklLGB
oJT2iNEQVQA4DiqfTnqupPpYUeKVrb5d5sTTmF6OyZsengd133Q0Va3QUfGZjefOa0Oc0gVYA8KL
SFOo04UDIwe7me7qJXH6fNzFmY8ZM42le9pbnmG0EEHI6tLAlmMaknHpNUXGOm+2csz+jqAvYQ1X
rHavuuWC97dTYSeJlYtxmyh90Vpzi/i5yORA56WGpryR0hSKXu0JmcbP5JCIkUVaCXOr24Ev8lom
R4X60pg09Tvkk5twO0AzS5aXPHhXjcBe6axWkFNv5deR8GwILyiLcZuRr+UULOdwht9b2stYU1Ah
xhqFD2EKc7CurpsYbmdIj3YI/Gy4aSS6sZbLuDma8WDID1nZbKNs1wupWyJ+XxbV3QLKnlJeJay3
2WkcQ0/ClX0edeYCMRxg9L7QWW2TcxcntkWZm7O95uYt6dsNXGhbS+7l+DxP71l1qsNyl5o34vKo
xBa0TplJnHgUKsXuzJh4Ujkdq3LEoGowgYihHOXiDncoDdNTRVjEQ7uj4UBLmBOq8LQx4TC/Uo3Q
hu54UhLoZ+XVQCUa1ve98bWCwVyK74J1nS+g/trv8Iuok8rdTBZZD49xM7swDLUo9noy+Cortzl9
uKyrDkOyt+qE/VffNbPiFV19U1I+DFnsdEp/VXXKvkqFNShdyfNyGIblaJkeGDs3Gc5pK7gy8ki8
OQ/uHK0W5AWyGzNXn4VscISYsM9hGy/jNu1XMuayTwb5uYV3KxDlZAKZZSLuLMtuoCQH7Gt2rYhB
hiDfD3qLtG5MbxlASB7uA5IuKzJPXVs+dnmzG9OMbmO211vrJkgtetODKzW9Gy+pN8yLL0q6GwAY
CZRNMwi3cC0XNxWl1s2yfh+2sl0KgYt+9c2sI9FWQFGN6vQqS48NbXaBc1kDMhgjJKIpmSN0wlZh
rinQVa/a50Z9l60vZUEdVWH+Si0atCmQRthV3eR0dX5HY3AbIMZdFA9L+H09xyIJ5TFeYzUNdlnc
dvSPI1S0LCyczDUvINcbNH+ALWzMy9qrcrN6q+IsvhK5UyXYCLQ+ZDG3McJw8/h9VAK3ae415ZtE
8mWhPjy7lbUbJuYb6l2YRd5I57aiEV6bylXBRi8EMt7sphMKJ+xip26+xymRD0U0ivqYu4NQm4hv
VXVnFe+gnZ2U+qE2JG+ZQNr3kT+Qpnf5Pf1Qb1DfB+Esd0dqUScXW1voy11VPQT9SylfyQsOD0+1
vGYDk7NQIybsSt2iB80hYQ4JQQ4FYZ2IuoJceHO5IO9LBMVkS3bUYt9TPcrBeMtBQjHnFkK10RgY
yei559FXRfgepEf2sAzENaJ1NYmHTkO2o9uO1RG3rV2jvoyiV0olljIxbDLVVmJ0b63roCTNO+kM
gAqLAS+2tnl+VTbPdXQlDPdo39P9iYnt1I+T5HS6ZRdT71kDtLguuc6QeMlGxZ27Q689pXpPTkXv
e5acpmg9FRdqcTfR01DIC7XBG9sBqcWNVtCXZ9bfF6e6OpUxRYlMYdzITpfMXmem7mI+FDGMT8nH
Gw+FNbilizOo3zIF42PqG6uMAUIhftSifwliWs2fjGhxDGJOlD1DEzbIrQTDTyZPV88RUxtr7p1U
dJvaDZvSpgZSotgxwn1VH3TgJ9aU3mfw9gMj3CijubGiyg3SbAsPM+W0yTdLWW7mfHAtbbYb+qUR
HS4llb+NebtrJshkrJpuyrxMi7zGpCdkZk7DoRVm36doesildCPyDlv6LqY6c1gobhuQcS8nyHV2
3z4uWXJSydvM4BVVEltgH9HDuS1b/mMFpzlT7mXghR39T1lmndCKEujVScW5Fp4FBEX67FZQnnVw
xC0jtIKWr5r0XkuLQRLQfxzbjVIrNCEDNLHpw1i8q6Tw63nc6KPB8V87QkayE47elHB/tWLXtHUq
pXN0Bk2sOLsqSy+GwY1GIaXTWaPJagma3RlfZwzDqih47Er4k8z3qsLg0dGGb/v5tqh4M710Owpf
CzKLOnxRRfLPoYtO4WA6QYGwLfXbOGp2heyFHiR3U9d+qcSM5rBi98IV4ChUob8XlKZqWnnQ6Tda
174OiXi7pOj6cYyL1uAa2TVy/ceG0UkdDC9/P0T+66Rat35GGV/AB2BSjRl8T/TMdGXPrHMnz4eu
/cwcZsVbXY6Hf77KxYg/FRJ4tSP4aR21bYRwoKefR7JcoAe0Fk3GLdNGpimWUcEVqfSZ0uBfb3KF
Af85jr/Av1WKoqKxwaD8h5rzobhXHTIBp3iFfi85hccBENmfMcP+ii01REWETKKjAKtoxuVFoSk2
Sga2VPW7Xeun/rhRNysO/u9f4EdQNwWtKgsOCUTwS+xXAYKjKMW6ZAgQISb0vnAaJdq+wN2bLvYn
kIOPHqQiaxaJN84t6g+w908ACr036imvU3rq/VOZfplpOgbCZ4CjS3bbD1yDAiYd2ogKa/HSbaNo
DRjwRbi+rtHrToiIOMUBzxsnOMzbz8Dil7Zzv18NOy1LVZDTVfQLrGBP7TXKTQuK4hbZK+TuV/ic
Bj/bzo/hETIarmXUmiuBon0dGfZ4tK3dzxRFP8DJs1wMJGcBP60OWxdfo7aycoxNYYUiD7v2fdil
XujFIMppAcWI/Vcw++ie/v3i+RD9qhioFMOZlEW4b78iYkpVwnGc1g00JNNf3Po2/zod6vcAGB14
smuB5sQp8D6TGvtoa6AlLUl4GEtYJV4EnZaZnk6qtd5rsC/ghqIYt2v89rN9v4aVX8MO7Upk/kya
i3jgXT7TORzDpolBFo0RzNdwm+9RIREhxMhPiPX4y8nafUrN/OyaF2BQFlmr1RXXXCy7OaZb5VA6
q51JTTm1W+ldsfsZzPajEPDzbV48zlkrm3aqQLtqPZmguk52nwRZdFv5dc5155Ml8+HVFPjKOMPg
NHYZcJax7SooviVsH4Al3U7Z0okvSHwRHZ7gPxVnzRkeyCWG2v5MmPZDJDOgqv+++AXkSdO6ZbRU
0G6ZcqyZepoIRRjGFaC3zWAqdttp+1aX35r6Gia9F4b6HvGdqyn5boD76E3G01QGf/9APnzhisYa
MxRDQVj81y2EGEaZqtP69M3KT5kJVDRp/v4SH0ZEWIfERJgRBPuLN4x7VAg1dymBnKIDLHvx3nIU
P7mGTf3/Icj3IyTCfAdMqKH+SUz69ZaqMFIy5FJKN/+u3ur73h+25jHcNV/Qi/A/fafrl//LLoVc
DFFwtRsy1gf806GyemPVWpGUrnm1UiOYqWJ90G/KnWwnCAB+GmnXb/9317t4YYaKjk+gEX30q2bX
+9Mhdd4WZz52/mcpwLoaL69EbbEancFnQVjh1zvrYimoO5mDbJbI+ju7MGTwEZVXlG/4V4MKEa8+
WSgfHdAcz6qBERceUurFvYExjfNSY6EAB2tk2Pe5N2zLt2Uv7eN70vDVuvVfOLw+Alb+fNn19z+9
QhTrVHkK2Jb6V/12/C7cUBlpm9Unnjf5VPDP6/n4Oa/mo8vqEgxTGVY6BMALaHI+DsEYqzzfaWRY
+iipii0XiSOpn3HxPoJarmmPLK2IYRLmizeZCZXUd1a8EnhAm39loOLl79njfGPuKC+/ihumUN58
YBYL/NE1XGs7brXPHB8+uN1fvsTF0ZL38TwpFRulmxFwKulxnmQ65sp4/vtV9BHCnQsp6N7jn2xy
gP76OhmZ6Z3aQleqkYxIz+BpAtwz2hcObNd0Q1wz7cwO/QiX08GLttatvhmuUlhD02cJygfreSWs
QMlXLZQdrIs3nApTFivNyGk6XpfhNyncdIP4SXT94EDjGmRfXIQa4VLJXgFBL8J2490CNwoFhhUl
g6tTraLij1LX3z/bj2/oz4tdvENtUmYi65pwMf6cq7OlAsYKnv/+Ij8SqIvA88stXZwXqjpmQy+S
067avOEhu4ORoPlY19iV/y94Jq9f+uJybD9shnVYpLKqX1yuR0w9qGq2f7SrdmgDeblfeattvLot
nM8oDx88QUKpAjl/fWPoRfy6OGfBqJSop5jrOZ2S92Z4GLPPnt8H1JZfrnHxlnJR65HQA7ffSe8G
8DClql0EjMBM5Q7USEeSWmQoZS+LZeeTV/fB6fTLpS+e5TiKalWFIvWcn51WL49+0x9p1duxW3+W
H38QUCD/8RBhD6zh++JRKnJjJFRaWFO6vYcFX2U9xIu3Wo2uAvzFl4YZgErdM3/KL/2o3CEnpy5e
CZHodV6GmKI0kQcAj1F7XPpa2+i02Gvg6u2qrzweuzPx9JGOz4/H+28pZtxU78Vd17y/d1cv1X+u
f/pWVnMTh1H3f3/9sf395/C9XBUofvmBBnnczbf9ezOf39s+40/5oH/+z3/1l/94//Ep93P1/l//
8Vb2Rbd+Wojk3q+yFmyB//Pz5//z765fcv7uChWl9r1pXrq//NEfWhjyb5KKthM8+XV3whL5UwtD
/k3mN6bFq9AlVNdZAkXZdNF//Yek/2ZyrtIeQqpC1AHN/amFof+mUzNy6OIqTkKKndMfX+/0e1zg
yf3+OP758y9SCj8oPT/HD1I/HaqPsp7kK4PtIsqLA5OrXkkmV5e0jRr2GxkB2DHOr4TU+BYBcwNR
6LdWAtS2A01c7ALZvFNA5zuxPtx1Y+snCqCDLtMcDeZAgKaloyfKYxjBbAzHfS8huxnL+VGvs+04
0S6csq9lVl2h3eIv+gq0LB5w1NmMVbpdGqDTBtrzvR5eW+tIq9KsQz2N4LzNnTXot0SGfTOb12Eo
MZJaUINjJo13eyyIHrBk2sY3gygxCQ7xkazcWCgiJqeM7cb4upOBiOQHbdpNIqoFwXNXHKyhA33a
oB6pYzZGA3ecFUB5uT30rW3E73MZ+MNIJ7/r4TBk/qDO245p4CgA+wKpmomGYxhMcOvaMdqgsVfp
MgOGwiQDiqjRvhgNFNIMZF+j0gY4tYnSu4XBZRsPfhmNoS2l4jUY3/cizG51E8VAqTQdHcHHAQRR
gZrdAE1XrJknBj2gmvjAGt4lGrP4PMRxNUy+Vcr8XmmIyJVhfWt1zQ5ODy3zXDigoPcmAHU0chAR
CxqZ2RigF7feJXAvsVwnKRJDCSq5IBVeQ0v7Bt3oky7ZjwTtconB1jOJOOwFsolfT40xmGjID4z4
4xea9YzXNjXKbQhVVI+gVDGkB5m0J41xPNSFNunGeP5U5vwyz1hXOQJtpFPYurLTLlZ5GKVoxE18
hQkYOhq1tnZYtuMzS1q5Gl0ZSVebNQxd0I3e23/aHvxbge8qfmvKtvze/RrlfmzVP0Pg/7bwKIs8
yP85PN69QAj6xyHuuvYfL8W3f1y/g1f+OVL++Ps/I6WG24UO2REtR7qBv0TKlbeOs5uyZsU/wuEf
kdL4jRi6mvXiFkDT0qAO/EM1yPiNcCsh+yjxqdQN1r8VKX8ci78sY6IkiRbGBHRBRGzBf13GzDMN
LTbHxZX1bjOaGmqE1rUZs+eN5GtbNUACayaEqW/1xUFZ5XPnut5mlbwzh85vGnDkQb41M9BjUr7K
h28k9CAnHZ2+TGS7ku6X0qmwvppMN9ReOnVANaUI8oHMoLEh8+mXU0trpcpRqAbQo+N1FQjtPkJ+
kCD/GuoD+tjKM7ykyB5TBevEqfCFGt7AMl8nhgANJJvucOhw++lewnxQkFI3ELK72RSvFi12lZBB
8HymMbEtkGqtLcueqmaLQK/fgvAPqvBcLPgSqCUjoyo8xaOluY2mwUEaYIC8LVHyhkULKDq6UxHy
aNaIyqW0E+d6Jyj5jWbMThkaezN5HcZ7qmVb0UG4L6o1OXMVg0jt5sVpGqSCQ/nazKwzYRh4v7QV
xnDfx/XBQtM3NKzHpWz3A0C6TEYVPYanI6iLHQ7Q1MQCWBiJfYJpWWXZADI2SglgHHxJP5VbK4Zm
NKu2iC7rtOKLAiQXGkZOLdrs5eT+tN4/Ol/X2PaXRUPPHhcbnFxoLv+6aNpMWYakExHVdWcQ+D6Q
IRxk3lbZifYoYGoBGIUEM/IgLH0W9S6zdWs91n9YWiD8gLTWxYIFlY+VchYsTIF3U3acY8q40yf3
t37G5f39fA027c/dh6LuAr2xrMU17qKTtql9wSm28KN2ALuwef9M74hZ9EcXJGOmA4pR/V8iedJV
ggXOTHSVJLtbMfBBhAClovuBEh9zZXKsED1f3fSmEn0WHYgjMslx0WzrFdiadk5gpZsGW914ftWr
70YibMu+9JIeFHE+b4vOXUDemC0cFiBGlQGAq8AGNNDdOqi9DokrFLvPHQj+tDw3/ZNgPovQDhcR
fE7uiH15GDs42lh5iMZDGX/LNe0BrCv1iwFyrwyZlUqNK6uJG6n1ponzl1SW7U5ENJH0RJrVXRmj
p07SNYr9IbaQBA/6uyYv7wqzf0gY9lY1YJCyZgU/9yGItjGpv0at7i0iA/1M8BaLBglhAh1bP21G
xuoAoAS9OWoNHA3glmOKjXBk3YsyWLg+PjarbnzQmlCRYxOmpdo/dNPwTZzTc1Z0mWsEqN1WrXrM
9C9lPgGSzHxRkFt70vP7Mgk2YE08A0qCUEx3C+B97Crdboi/1lXilXrE7DT6ToJw08jhC7SPdwrk
Dh5MjgVBKzkzxE9C1zGZ4Z901U3ZmOiQo1Z+1yZgANPxBEr/nimjG/TgmRPuvpNva/4C1MORJ71v
1ciRR3WTShqz3QIwKpupHh0ddGtdj7tQVtylXUTw4+FJiglmKfrH83gcJhrpinY9j3TLjNQBj4db
qOz1ugC4H0wlQ2RduAkAZ1RAlSxQZBlZWQNQYw1pUTpAIq0OHbJUqzB/pSkIyI3qztDB9RrB+BDX
8naOCsDrRMShbDZWUWwMuDhVhQSHHuEpJxZfa7k+BvXN2L3ISQ6ca05jRL3V2a5Rxb4OVcufQ/G+
NnJfKADUjPXeKhEBUg0T5slYwZ4ruFcQxzTa1Q5sllptakU4CyGQGmJcDdzGSg1wKNULHtOAI4hF
yJLYwZjaCXQtUc6dEdcLC0gToGdgUdBdC+AUqA3XWnyH06m9JA/wIZToOkLnWUxCV11BDlG/1waE
bvkP4iA9BeCLEdngW5DzXnfxvEEDyk9m1G0qYBBAayxxUwe5g96xO0Dd1UbGa/GXbDjmc/8wLiX7
UnY7Czwk6MuJeb/aqG4oWncpHEBBzly4AlNQfR2XzKnEkxCfQhBbczRChCGGRlkEQRSZXjiRk7dI
itdp4HUlOGUATaLUdEvxC32s915YgMDnB0sJfcnqPey1trPc3Y0q9JyqtcXe8IUkPYmGYVuYQYxc
3shzjq7oLk26Q5GENg4s9jylv58Z/1a6+L8uEVxVhz5LBI/9W/zyS/q3/tUf6R+ikYxwmErC01VU
ZGz/LJSl30TDYhptMKgwUI+gl/JH+qf+Rg9awWpSw4NLUnTy0T/SP+U3Oos6KSXyonwuv7oojP+u
UEZi5OLg4dutuk1IY4giX/DyNE2nBLedpGU+3ZI4idEXVe+9Ut2nkKulXZRLbt/kG0Sxb7Qi8pJq
cfP/x92ZbLeNptn2VXLVHLnQN4OakADBRhSpXtYEy5Yl9H2Pp68Nx40MiWKZNzJnNctlZ/gnur/5
vnP2MTUnqUTArdrA5Bjrx2aIXZkcinDAZFan/pMkGAc/kVYT4tS2RW8pvcsksAnBtNZMk5dOQGRK
M7OcrcwNBndhOwWYDuVnWYlX6ohGxhRsSmROZKF/ibWNHgqrRraedUS7aSJeK1HpBqrAR/ZaTm/K
PG2gdlKRotUd4qW5IyJZqMzRAXU1JhqOSEC3JSNYmTl2Md7yYlCJogi23uxnMAxXJOzU9AW7p2Aw
VtdGj6ndPOZTgYCdNcEEDd5GrqYzh3WP0/RYphybs+4Wr+WqT+pFp34nbgQ1m44O+ts0aHZM84Cb
vlCYx0i4AW5NzGxAsll8WyKrau6T/sXUn4jOudNS/07F1zxSLIMET3zUNcR9d4pYMyG4jymTpkFe
hOUtEx3hZPxUluj+sSJWWH5TtN5GwmRZ3JotSbIUBlhjXEFt0HwZe37lgkOcO0gZ1mHtKo7RHmnf
LZWWEbq9ibgH2htyGB5rfrHSl5sKy2mGfmiaMd+eua9j32kgHU1Q8JVIWWg4pLIGY/yYOglSz7Q4
emq7y2PcM/o+EkAzM18PUb/ABNxI6B1/aL0A3t5bxOqxU+KFhpap8B+nnAXFeK1NvG4ofkE62JKS
rIR02I3yrvQhyON3EkZ/bZjZokPBq5g3kPl57mSIBbgczeGxZP4deQMUbOJGugyHDK8okSB9yxuH
8lJunSa+J1b5u1d/y7lUz0y3XV9DkGicqh6fh5ICh/4tLptXD3l6G/jHQlCP5ph+U8LC4Th2sPz+
AHNt1TSbEQulkINFjrApi4nTNNbKq4SHFklAGxZuoIfLMHpux2jZ6a9se6BTEGLsYTiXqObgWlfy
jVVXGP+3saFtDG7H1JnrJIFAIaDRT19bqzwEWorbINkb02NqitRZooWkvfm4a4qaT21Cm1fh3Dbl
ZS4F7MAUxx+0XSMEG7+a8DZTguUcVifGwtPyK7Mwb8ryoUJCQOXGhnW+L5Ph2Mitizdp2YPLSGpz
EaSl3Ve6WyrZOjcNZP3IANFBDtWeN2ohpMqyRwagsTa10S5hBW87t8ufp/GQU/0Zw3HBTuY+LY+a
hIkoeuNtWhi08sfuR+i/hTwpIdnXys8oKUHx9fYUfBe4/rB8NZtdxZksGR3Zuo3QEZfhSxV7R4/j
YKoOm7F8E5PQCX3tmFBzav3cEdvbumbJCreB+l0nT6fD9plUdlhqt7EhuIZ8JzFHpF2xFPVxJxmh
rYcUmJJj4VfrVlqn5cuIYURpcmcg8qEctqNUrKqYIhxPYpWYMbFgHIQzwdGDraLdtAqy5DFZGQD/
W2FwpDHbZkL3QKtQBkmQyzkqae5B8VqI5GarwnFi9cAq6D8nyd5E8GfgdRLSoxXxYpJ8kA7rlKrd
NPLfB3aFJyPQpu3YdItGfWCbT21gOwpQBVSFtJsfhSbD/IgQwj7Q97lRlLU/PoTGZjAD5PsFksIN
JO9lMyWOQj5SEH4XjG8a8ZpkYHOTb/vsaiq/BcTR6NjFRqlbmBDzYhxNg0QQmXGdkoIR4v+SS2IR
QCgIWYaN5c6L8mOQFJsckadVkw4e3WXB/ZwRWY0IUYZjh1rYZ0ZFurCIY4TEZsVfkRWJTH12SMy2
otabdePpPgsjNP3PdUfSSfC9p9IQ8QBiiWT7EFsCSQ5z+pORPhjJvm9IVtDcHIzBaPzMzYEdTXrb
Zhl5ZR7G+cSwM49UYVlCyCzirlKZYtslStiFgaBTV+7zmrOF/hppm8kXkVdOdhE/1zXQFusB8etV
0waoyX96ZJF2Y7/oGxHoAO65sd/mfoqSGY/aoGBC7kHNoZVll6pBrGzWhQcugjqsGV5bxUFWiONU
n4Jq3sBaWKMK5rkGn8BVGZAh1Uov0I3XSIfXlacteTOwaeIKo1LRej9UpkHLLFaZd5fnCXl+B0l7
klNAAyIPu2lS2++8rcj02Ygg0JqHVmiXMl4oCcMy6VtohfGTVGQ3kQKkLVQF6FIiv9dlZEsxqj0W
AS+ojmKeHDjKLTqEyibLSFf0L/7AeVK1MIyGK2CTjsUuPkWnkakimnW4+tRZFY5yal45haHf6l14
jHL2rnVE3pa68fVoZQnVomIvGtSSE7fD91BoIIxo80M/RFAzmgovdwcqI6LhK4sYtTi9WZZb1PGW
wjTYFOK3NAvST2mPWFULQbGt5FGhHCOqL2UbL/MeL6VvbU3tuarqZd1O6HFVp5gORvoj86SlOsaO
gFZ+PisQAEcfdLjOwn4ZdKMbIYlOhvtESB2hLl4llmMKzwuR5yICKiCPCE7UQQXhkgJciGKSZGLM
GVSpJCxVERv8pHAloDWZ+s1HS53l1tEfxb0Z4gvDE6Zkt0H6pIn10syg9XHjPH0vTfgadRXmqHBd
EBwic4AkxQiIiegOjbEohZ2JVrywtCULrmBIz7jrxuSlFgMEDpqOjPdump4HJbnu8lUhspYpfJ0b
AoNcMRcX6M+bAARhgve5ipaBZ7017csA1EWHxJDIz4XYLS3O5qP86HcH38c0j6w6b7619Us19vte
Spyq1ZY86GVnPk/ISmv/uqmtG0Wo12GFu072rrrMxHo37kJzOhA3shwqyxV7KD3+5PqqdySd7cbH
FgGSnM8n33O1qjItRRymnQmECB9v0/SOFnCwT81NJW8a6ykAXFVTcgD8xIyVLGUdU6BqbUa1wZ78
PposOML7XEIrzVvYKVvB6xZ9pV0lI3QZpQWoJLGi6tUdmVb7qjUeVEzVvocJPaXun5TSini4Q4he
PGN6KrhKJdf2sxdL69Wtl2ZOFxMf1bCzqkOgGtazJ8CUntsUo0gIoYEBa3KV0joaBlvXcbyqreY6
hgWl9pBrILoUuHTtjqQ9dYz2wNgxvVfxY52zKnuSM/Z+vxAiRCoakIgUB7en/ojScBdwdCygkqgN
HSlTculzuCb9H79Pb6OKHkHAO2pBW4lXOGFWKXcjtCg8juJK6+WngB1pOsB+KHYJsJBArn+QiHSD
QNDWYQCNSXqPW3sZtXAMdWsbEJ6U+P3RYjnIOeQrYbUZh2JfjN6yGXk/eUr98HMwUWT6VyGMC6Os
Vqp3JUWUUpRHmWZROEyrNr5JuU8hSwQ8Chbb9zjNl1SosI0z3Q0zhyp4DH0F6utoQT+ovo0wJloq
BJNB+mHuZrrmDmL92pQ/SyytiYgHvRLWaRfwr2KtTVPbFCTIyj02VzIeoQ+IMJ9qGj0fDmhnKpfy
XLn7WNmbT2MzMlfUAQIaXxrUEmmVqmJS/qmdwZ5BtclGOaquv9Z2uHOTHUSlHaggAeyyuGog2aPd
Z2XPXOtCGPgZAjjnQuKAZ7GsjK7qpH+UTDGSgKSff0n6nUTgVbgFX7oQX8P74hp/hHsxX/m0yPjr
JPrXiPqsUfigqQqtiLZ5+WvE0WHXv+7W2ZrUq1Xjwnm6//2dPqMY4fpQHiP7m1sYp1JZkbfTLCUp
QRTXoJTNkG5pt5OruZBWoIdKf7dm++vqPox3orCQIjknQY3xZo33zM+GkMAJqHu3XOK3WOOBPjm/
v8bT/tuvIRWTRjNqb5rXJ48QTXtq+PPhOZXGdSTgOIXyAvtxoSsRKIZLaq3TyvfJcNLJ88tbiQSI
muFEn0JSOy5a5V0MhD8EDb9pnp/5RJBp0o8i32du7n9+TYRAG+u8Bs8jbjP0IrFbORg5luICwfjq
kvbm7GuikjU+l/VnQ8d80R9eSvB5OiY8BTfwKryd7DmdJcP0voTW4ua0lW3v33hoHwecKyIfBqQu
24qDwICaFC8Fetp9iP2dHbepH+rW2/z+FTkjtEVYZMiibFLIodRy0q6QyesSB1EDdrRlCV7MKj+O
AXS1NzTNb1DE/Tvj0Q+blUxAcrSTnnAXyUmieIxXO+Wj7JRu9ZQ9YUr7rq+Y+S++LLOg53Q+VT8M
R+nr4920TGEs6GICy9tAUlvW7izQ1NxoTablhUs79/p/HOrkvWy1uiiGEAJSmGOoIH3Ni25z+eE/
u3+nkyQ6dI9cWi5IW4xL3scFh5UtJmdXcYKtduntmH/z19uHPgVdDDXC00aamAtGy2c4T1psw+6l
Rf5CDQ0IApEX5QPnfHZ4S/3Zg3a3ytxLeRfn7qiOQhoFg/yrzfz54dFdhCjaVXjdpXtv4FxOocu/
NGudiRnAQyTKfNvwxqQvs2RK7nOoCjOyEsvEcAWeaCceR6D06tNFKvy5KyJTinWHjBjTFE9ex9Ab
lcyMOaEm5Hs+izxAY5e/xcvoXV+0V6QDv4QXp7Azfh/YW5qqoAQxuZGnEyaJy7HkVXlqh4/eHtNk
+r27gr54F9jFLrxi6z6APrA5b18l5Li0C8A2gn2RGf51Z/PpV5yuDm0V1RFSmfTX+hd9oxn8x6cY
Hk0irsI7YOzO3/5WGNLUfpW2saPJ8+TwYSqtcGKXBFlyt6/mW63syAFeTlsEfof/Dybs11L159FO
FvheikQyVBnNe5m3bgZZBxTtljV3FhvccgSIfVkbemb+nkc1sRQp9Lq/KJfrWATl37XkDi16B6s3
61O3m+eDzAluyvWvO/p/u0mi8pFdapI8htkr0sRfepkmePuHW71l33+G2Vv9qXMy/1N/dk4keiCY
9WYRvojhSuV979/q5r//SyBua96WICRETiijQmQW+LNzopCpNU83kmyYvwQ3f3VO5H9qyvx1Mj+A
V5Qs7e90Ts68FyiGRSYZNn/4zk7X9aofIU0CqbUzAmFR12DpzW2fYnptDjt4xeumeixGwLF9QtkM
MhQFjw/38cxZ5ox1iZ8wXxGaSTYXpzvstGHzadUtCvp9dxU791BcA/tVPcDfsR+0ZcWuXnalbxdG
PdVG4D+dpdIGujP4l6htP3/0kdp5WksIO9qP3pEdsEfb1OXwuYKp9+PyZ/91j81w88yKnxDnizjP
+B/mmKGxWkQsI5BDNr2hHx2aila5wDcPYVFQygu7368LyOfhTnaHracXutYw3Fhcl/CBTRra8Bv/
w1FONmlTr2uZP49icOjuyrl4Sc01urRj+jpjfr6Yk9UwluOURjWPCp4BjWysJBIBg1roxll1YS04
P9S8zEuzav+0j6hHdTFmyRTZSZivpBrKKJAggui3ovjz9y/g1y0TF8UAzAymhLnr5N6ppYfzbn4h
5lN7jZGsXwXryr24lfi6nn4e5+TmRYMQT6LIzUvF9BAHhWNRkZlL5UZerHolv286z/FCce1PVKWB
NufmjV6ENM0upQucn2vmti9FC40t1Mk34KVdb6Dgj2xvr6wkuyanydiDjlhkN4n7b5zIuHBqEtiG
Zbbup4rAKiKDOa4kUjLzY7GBaumqm/gKWE5MTdDpN9SmLrw8Z7T7n4ecn8WHj1yroq4dYa7+2rtY
mpM6ZBktlBtrX+LZQ4sQ2ruLrr15v/B57/150JO7KiayGQYJg6quQmL8kmP8MtnNG30NGMxFpv3Z
9/bDbT2ZWeDdmlbcMVy08dfK2tzEG8GV1xePFF9PZJ8v6+T7iBPZGwWInBzfDdAvLAmz5xu4xUN8
uPSRXLqmk28kKBtye+dXRdz6a2n9B5EANvDm3/jkDVQPJlEAOt6Cz69Hp/lNZ4q/ntQflut5jwk3
7MIwsxb36xthEmpE9gxa3VNJdzrQwAPtjoitU14EcHQNQWE+TLVCvE1kfWsp8W4o4AiGuVsk37om
2nm592LUxbohhp7vdAkK3GnQ4lnKRD+RXFf9VYO/LZf6kgjLnR8YR1mCN27UyLUETGj+KqVpZSEg
72de/nhPafnCanPGk88rQSGOvY+GDvlUJw6gM2+9VIs4oLROdw8hf7iT1sGqcEogT5hiyZu5oqW/
j3/8/sH9moxPvzHuIxm46h+br89PDqCK1gYed3SUb1oAxrlI426MVqhOViLzKFneIDMiQG5vER0W
WJVLL4ndwGtn6v/wQ+iGlQbVpW4rV6eNDWUu8cDmjTp8Q8o36mvoEwcBRLWI5U0+/PBa8ypMYfnQ
sdS6mEm7oOqcQbBpgABhoWhwF5ggXeRHQTHv2763I4hHho7uraKn43kOwd1QhMm7rPrFjGifAZi4
Qm4MI9jXIhY0X1hUSBEm7cm3Uor02UZHshIQ/eH3wsbXzCujHdcSsQjBeDVwixF63ZsWUWQo60qo
bJUp3Jl+eB8M1WIKdDsF+Rx2MDjhVf7+Afw69f3mAZyeCpssFDpeisieCoWGy1H0t91EA7sAIaZ/
M4b2IEcJyhv10sDntomU9GQZnZLBFvXkbJjWUycF2PiY0keHes3KQ2NyrJw5Gax5o/7///wI/2vd
cp5rTq6UGYICmzwTGrTTRVI28q7pGwacEyMivjHV3E1evY6se6XT6GKHFz6rMxZemQIpHgzmHrT4
pwulhK4wQycEo98VDuh+BICwsFKx1QBUf47X5Z5WigvzvHNMFAse0XTr/Ofsr/ecS6XoM1PXp99y
soJmZjDRXlX40JR2oUJHU+ILyYbnR5gtWujViAY6eaBi4mVymNC6S+THMYYVRxLXhZdVPvcIsdL8
OcT89x+2AYkvSZk0D6G6ngtFzEn3yHBtbauuk71yYbY/U3meH99fo81v8IfRCkUStGAeDTOSDefY
Kd/8h9Kepev1AZb2pfHObJE/jXfyiMwRflxQMZ7JLo4pRLRnUMC0HR6tF2zCS8QFm/jpYq7wmQPU
p2FPtjlD4atw+xl2IsXDAJRpVCjYPRRr8J/T5AIv4EyDjbtKHQyZLue1L/XuRGqqPExmjZGz1167
lbRBhUT6Om7rm9TN1hhA04fCIc7eJjHkZ7HN9vLt798j5ewlzzOBYbBfxnf++ckGulU3dAC5ZI5X
QrCrym+j6S2tNL7PFY6oUXzgwLLV8o0uuiJQS615T2jhJBpZG8FdCouw7NtNV4u3zawLQoQRavqi
Q6LeZqUTcBKNcOoJJBFYAJ9GUO1liva6JAAsRxKoCfx944pw94qw2zS+Z//+Cudn9mWuw/vAfMcW
HSvQ5wuMhYkkJH++yepNJzeLtodhP10Y5NyxwyDD91+jnHyOnQRsuSFG09Zvqo22Q0O/QI+4gpDJ
FHaJbCGff2h/jXby0MKuKsQx45r08rHrH7UU8XYrL+QKNSgATV03kd2tucduRdpHklvbQoaaHSsL
uHE2LCKEMd8NHzN6ZLl+W5CZ9DKB1yb0qC8ipEYe/oRnUHmL3z+LM/Vt3vgPt+nku+4af0zykB9O
1I2T+ouZCWTt6w3gxMusEXlu8v3u0Z98zrLs5ZOg8VBa0mLaRXib/Rzu4jVKcyda6ZvKGYDNLkTc
I7a56qH+XT4Zn337oLIbko5ymC7n57dP1lJPyj0u2HvpHYCvxFQ6AnXY9mraegfAiPZlIsCZMc15
DwnJgO+aUvvnMf1OD6ykrSEeGuNC75DaQz4Ww3F54WHO7/Tn26tgGaY+iPiEItdpSdsoBD1Xh2Du
ZzWQQhfYI5ACKFvJKckYvYiO+XpZc6K0Pl/Y3Do4LZuoTFOS5LM/bhPyoRCUJU/8ugtv6Ned0edB
Tl5QORsSS9DZAxJXddvggB+SyknjF5ldX1wRzsUM8vvbePayLIMK7UxWMk/3Co0aFK0vMWJQRzMC
G4CziCy6uzRDnVnD2WGqpk6FeD7hiCeHXdFX5AGtCVVY1XD1ztw2UvfYhNoq9ONDqGLbGKxVIEEf
B05c91DIyMbSlBeEc0sJH84cyJFkw0qJMOYZBRpt0560ZmNoNyYiGA1+R4j8ktbDuiR6oJyadV49
TeW7Ht1POZzw67zul1EpYNVDKU5Wl1UyAFxVNIVIylqVWPcwcTK539eqaKsFaRL5nUpMRDXDY002
wwPBbyBKW5wcrWS6Y2YuO+WtR7/Ve4Xr9/yqBIZl8l5goLEyDSp1vGt6a1ePkMOlXemZ+Owa/N4D
yGkNNQ0BMggNTbm0I1l3ResFTMmijlu7N29LFMOj9n0aHqDi4ebx3KEu3q18uoeJs/UyYTlKPypV
2kY+JPgk21sx6si0WY1gl0dshi2wWTUQXc+a8IyrsCiF4keLLj4JmZG8o2LkbhCEdgIf2aulzUg3
bpr0R7NDpjyYjjYJzu/ftvNvAagn+n3GXAk/eQt8maZtJ7D5LZ57zho0oZFl2t0S0yVrlbi7VPY4
90HJjEQ7wWIJPt34U4BsqrHhPD0fqrRyxKP/Y5xfOglNosp7MIyXNo9fV0dmPYzFdPVpekinGabN
5AtYsJgowtxyU1U7iGnshMLtrK8MvWwZqNztho4j6F6lgFlWHdqscEclJqDutSF3PSm0C/fd+jpX
8psoFIpANzjlz3//YQOd43iyLJ/b3rdXBcr1aHqKm+uapAPTFzlGvw/lw++f9Jl6wnwb/hxSE08k
MJ48ZCmVm4gQRck2CNRTSg3OtbSWWXjr6XXKD7kMXTHFntKGuCbzZYSqvLnJo3FXacSkS7FDftpW
Ujq7SEwwrk9mzJJZjkugW7aFHNqoZvMWnEL/5yRZhKZ4NrappyK5lTvdrlEQTiQfJB7+yWmjGsU6
tA5NIS9NC6kteXczt3UM7ubYw9CoidPCI0fUWDxVTuilRIDJK2pMW6M1SSZkm1I0T6qKxKwKyJKo
bgIxuRfIisEfSTGMBBuDNImRQCkOlTi4Ms1Edpy6gShCW/CIZ4FijjahBz1AhBs1czfXkH/X44XJ
dl4lTlbGT7f+ZM+JOLZsKpVb32PlCbjdfnbh7HB+BLabxOhS3P+yr8j8UC4z3qcA7ETUXQXYX37/
/pxJjZ/fn7+GOCnCtpOoS6PBReCQdANXWcwnP5Im4y2WJHtaAsaMdvIiebm8c/t6/GNoxbBUxHBz
j+TkaxlCeaj7+WCUG+JSDe+akC9We1Ol77+/xgvjGCefSBYrBJnpHH6K8VoDhKz03qJtyxWNk/Xv
R5J+nTNO34m5DYj2waKlenpNTRoxFUXI4kumocEn3kwW3Ayriw+PuKqbZ6TgV6ovO2ZZ21X9lsPJ
Dwi4jrC09t6zrz0rlCpkPDlibO5q9TkVhEU3jXg0SFGkqjepVJbzZlnGJNpVuIOanaS/xlFhp0OK
LZJaByy4iVZgSvquXK4o7W4Jumk1Mv4aeI3l5GTEc2TzMQ4fTA7AthVAtGO1btsfE/kGKpEQg4he
169teSCSSPmpsuTHWn3dRv1KwpMxmQQuhmR2DZ4jaURSyXeh8aQYr63wPBi3SXHXSeNmsNRljyXO
hylgSZUTENhn4b2SivJ61o2Lir9Uhju42wKi55H+WEtzETE47GjLEcUQ6xDBpKqG53PmrXdrMh5Y
Vjs5w+4CXpg/Va33zieRrJheC4WkqNB3NZjPQSStPC1e8H+F1dA85jJGkjAnkDBaqdM36nNOX/TX
AxQbP4SIBF7Gsq7CIsSDOiJZRucvak6Qi9ciZIZCVYmcNFZT3S6NITgWsrIBlLCvTPzZUR4tVCEj
1SF8QNl6TBrvUJS7cHiu8972tdsmakCPE4VsZEtt1DdthBwfJ3KFNlKsFdK31ZUq+dsqNVEsIw1t
oq0P3l6OVopauwN3KUPmhXWs3QbGz6R+ikevxJAx2Vo6Pf/+FT435Xx4gU8/FiHtpQ5uRYwj6nnM
vpvWpU/k3Fbh4wAns2bb+r1ihQxgtAvNoj64xOseHWGVLwlDwQgurPTKNu96mxKlLVwkuZ7biX8c
fz7vfFijJ5UWlzcwvpUdahOO+BzrcqEyeEaIMK/J/5oGTk8xptiHlpQxSAVovRFrO8P+GIxEWRby
QscvVzUbqblV2ZZJfuym1cNgkAnLWm1lq4EIB0O4dN/n6/oyM5kWMhCJg9wfM9eH6+67vofXyk9K
tDehPujBJsUSmaa+HcZXNAXsqHj31G0+k+LDC/dDvTT4yU1vS11KNCuJ7WCQ180kYdMrrxOlX/rl
eFNgUTHpFg0i30gabMKqssWGcHohwKE/rnop31Rhd+ws1RX9CRtL4PC7yaRij9C266pswAAEm4xo
1LREnTiE24qkkdCQmH6sVdpZq0Y1lmmL/XL4UaxVQX3E6LIw8GElauNK+OGicC9jeP37HxM9Jnqc
kK/BEp+scL1UhnGOD8LGm5cyw89OrP9ohNPPNY9inwWcEeZk5IJ8wSL58fsRzn0vGmizuc84E3hO
riGR5D4LPDYIek7Et2BiM8GGZeUXLuRM70CBRf6vcbSTVVrRAjOvTcYx91jm1KX6nfzqFs2etsSc
ui44Z9nlprmmGUaopHxV7HF9Xc1C9r8vEuGXcLH8Gojv+qkEFbIEoa8aXQycdXYXfs9qkgUbqrP6
he3d+Wv+MNLp5ivSxyEoODaN23Hp4wrpWOUWs4wj3lY/inTBCZjAuXX2WL/qV43jLVgKXjyWgksQ
0LMz1my7R7TIxX3pKMt6XRdDncd0p0C0my4JN1f1kkVqTeN37x2mR3Ki1rg+fv7+9Tq3AWVvy9mR
rFMLJIDyeT6uNdxJMNM4lT0QLKG+15QLhVt2hHgPO8wKg5Pb4mJct+ICQ/slzQN1pa/zIkx/E1wY
P0ARZ1Xdx/VALdig6n0b25LVOCYORVPDb+k969bR1CuwSvcIsRYxVCGpdnQS6zVVcCTyObQidOd9
kQcNfIiAz5CIHsa4QzlQFUSyFgUkuRZlu1VvZyiFmT9KGIZ8oEUT1vGkJnpCLqge1DuPfNnOH51e
npwpUBeWMi5r2d8KoucCY3J09v1R/U3Rsvumx6LUKzhEcVp5WFPLJ1nOj0OXb7tC31K6IP1z1wvm
MisKXIDk30yKK3IKk2ptE0QvRviqtuzuvKZYkWKJK5QImUxeSCTuVgSzUG5c5EZ5GLytkXpbVcQX
pEeYo4WHIfevFaK2LcyWluq9i5SXSKNZ5XLkRn514+G/VqpSX0tSvDPNinyoEY3MCPkpNL5rZXbM
xPJnQ6uE7kFzr8XyG6jx91qwNl7EJSdlu/Nq/DcyKg3fKA4I99+DMXmzyswpAoM41HAnce9k86jm
KbqjYbY9L73ovVLzpY/Ct9MBzfDH3VAuO4PgJkzjhNlnw8/J/6H1wUIgNHkkJynlQyM5nuAgMjMF
Mm8IIMV060eQUurGYXe/kOpyZcIgUBQipw99AAq9rjYmyWdt2u5FODp+MW0MwvQko7gO5Gjnm48+
SVOKQqXee5zkglgzUHPaw1iSVhK8hh3xJz5uV0k5xsDAcq1xMlIA1fhowU1JpTe97Td9ay6aHN+i
SiRPYYEFIBSWDaop6EdBpVGsX6m96lSQkKAbGjjhtVvgjgTNWDd5av5M2ThW4JMt6QqG4CIM2UrF
ipMDQ+qHt0p/lkUk5ymc3wa6K12aPnkJYx4KJp3rlNcP9UZvHUU12ntyzQtkmrd+JLphhp5ygmkm
S5Orl/5SH64w6kKRxLouCj/kJtl2mrfC6kywWJav9XS6Ttvuqpb0JT32hTyQjzeBmphXalV8rlKJ
It/7lFJXa7Y9G++mvR0lgufI+OvuRN7lBqRMxoGGfGF7du8aFHsKIn8SjhT+ZOA4vFfKW4VEXIw0
nAy+jRQlo8h3zOAqBhZflEiLKETGpIxTgusGXBkRHAzNjRVMj5lkZ/33iUiUeNgNWblMoGrjuqUz
1rgASrBL9o5Y9cuQEPcEqqMsI1OqiOMi0U6ffkasUb7xqBp7I91Fo7gM+tAeOfpAJ9jLM11okDn6
cGv5ygzcrl5obAsitXH92jp/p2TWMoCg4xl43fW1X93lg7cLptLxqnplCOUilx6mEFQl6hmD2xi9
ShOOdEBqSviecHoAXOkZwGU7kETkVkWknlERXFT6rRLkN0JCbl78PlEQybqcDCmyeGqyx3XrtiG6
z0dNYo4m8KzvDdFAINuk8i2JEuozc5AMk5xy04KJoIUxEdLbOLvGI+4MUImN8XPhc4VpjI3NezUm
tzfuqwpiJ35rdnqS8Sgaxcqi46KOA8VRz86oLADTFiX8sHQHq46DXvraK8EeFfuc0Q0I4FbOS85e
IDC1JzHbFWBCROlWzL8V8lUEUkMpQr5dcyM3z/QJlk3dLcbxMR4BUr0K7ZXe3Y164cSErIaJv5pY
VKPuvuMFlBVXhjiZRzz8Z22kzIRVc/JiOyXyGb+3qB0knT9R2ZyyLW+8/tb3I6dOxmVWH+IKB3ZR
rHTxmxCku3IiGVPNNg2q7hSxknkMFDLBE8CoSB3k6dUT8sdKxMSONscgZkpuwt3kyzb58YcapqjB
K9fm7zWJ557MK6CRvmYoD0F410ds5tgrouV+lsPWDQoYn3FFJvzPqnkPmtmCLBAFF1/YgJ3p2s3g
dbpX5my/1FCDf1oIKysOJ8Sxs0+qw02QOvHWd8eV5OSHS4E6Z+SNn8c62fg0tMSrNmUsTrvEkq2T
lWkHT1rptt8aR1+RU2KuICFeKlOfqQSxwtPLokFCKMppXlAcyWKkhT0vJ4l9IkZWHfCtotwHUnzh
uHVm1/xxJPNkN1tO5VBjt2dXE2+n+dtX7pXi4cLWaT4qnxzpZkwmcGd8uxYRLJ+fmD8Kshb0Y4w6
JA2Xytq6JmQhv2+PTAX/zttBNgZgV8swZfn0RAu4rWtJ2pxdYJ3dbcolfUBHc0nH2F96Smcq+wQA
/DXUyY4sCoYi6gqGor5FTmaGFvAW/IydxCxXwoU9+LlWCaVxkTffhPkknfY3Q12nO6YYFDwcZGAz
mLtZt6+dQ1dVYcfrOckft/L/tqVlPo7975YW0kabsA7+8RhWfpj9Y1MnYGDrT0aW+R/408ii/hMB
HCUIEBYoY34dsP40sqj/NNFz807jW+ZUMPdJ/zSymP80CCgw2avPxfBff/UnAsz8J9+BZIBX578E
QPy3CLA0tU++K0Jg6ONzJkGmiRH99AA4ljVwky61MMTqNAQbggyve1YnNtHJ87BqPMq1A8CYhCBR
avI+wIqdl1xL+qEytzE7pr4alqLxpGt3ZfXgBwTkbEXh3cDWACWc/QXpx06JTqOCVCxIPwz10OvH
iOZNBc1LGsEdPRbqgZ016d9rsBzOAIgutOzBYi0YHmMIMSoxy5q6qRQmMShc3Vs6sPcB0wHbIQF5
ksE/KeWnyLxOoq2kbemMteN2sm6q5k6KDtFQL8qYjF2gTEJqLaTsGa6Fo9eHLN3QEKWfAm4rla+A
GAnWson3I74CysVv4Vs+uhb/+D4E4kcy8K7cW9fhC3SgZjn8gOZUiLY0XVUHKVptgkOp2TqHoH7x
KpCEK1MBW5T2tFX2oQvqvaH4DHJwGT6owtrz+ZlvemAs1BSIl/FY97Ap+F/SLmTrWWj7fAIFMc7x
x4UtFFiK9HbRQyLrzcOwbPsnlc15YUL/6EmEzP+Hs/PacVzL0vS7zHUToDcXc0Mvr5AU9oYIk0En
0Tvx6edjFtB9Ks6ZSqCBRqOrMytDIVF7r/XbX337oBofIxBCBd2uSWDbcaCTKXLf13ToZqXu30UF
tnpyxVcGmmdjn3fIojSky5rAJf1dwUeBTf/WVsxCOBSk0AZKY210QqB6hhMz/0gaeuLf6qVMm32q
rt8s0dHr0StuKGynwZHFp0zdNfmOlndYbqrVJYGuyr1mndNcRcuzLWcCalvEtSBZ6VhRpqm7OUi8
HpOAQjbOqc7fCuFZtA5XwOaiO5ZEIA7zKWYUG66WrVhu0RC7SHk16luvzLb9/awhq2/dikCeNn9M
rUAegqglN86OSScp9/WLbuOYOKkvhSesUiHIvAFHNhHpkXqoypMZv9IrWcW/TFQzTFSkx5XCJhr4
EOe7PaVfYkX/K+lH2lmInozodKvWlfocY+zMSjIX9V1FyBm+AWNX8S1Jz9L4kFuXOd/H2oraW4xK
wqqCPXS7+TjeAoUAMxZZkm+u2qcVrWXqTO/ypah3Mhk36qnPwjjyqIdRFLdJj2NHHJl731BbKrfO
cPtQBLt4uRHEwSrq6aKXisSZ8bsEyMDEwddNWiRf7/NWrlC14aFftElozEmS4qvjleJqOfrzd+uV
pFXYljW5LspZLPZknrTFk9k9Js3KEhjezyPCXbE5dUuWO9mhIPXE+6TDnhr1RNtP1/DK5bE204Mq
HyLrKNe5naerIVn3oaKcVG1zG99upFCVj3J20KdPjZyXt7EOOu0oMZcKEb30pzY79NllGC6l+N4N
D+PMXiptNOWYdEGerQg1uYuqbd72VUSw7eNck6aTrZOaFST6arigFe/G+zwF6J4csfFvJL+SB/Ze
jGcx30FTxN0+BkS9F0+zdRIMMnG+RvXlOq6T6FTqbxMFtE5LN/W8S8qDrD9AqNzVQzz+ujcbkWjQ
uHlOpcchn5y295FDgHdMjlyRbqV1Do+TGE7WUyGQstWNTg571eJaEWYxJJmOkoD02M+3kyRtSuFS
8CLTzKmEoE50zxoDDbmhtgNIodP3c+SwIQ2YjTC1I5FoNECFu/RuANAZDVHSuuyL9YS34PSXK+z4
rznqr50J3Dj/cA+QA460lz8DzP9BVYxdnFVSQtwMS9J6iN7H+VAlwY2QU5KcC1+lTcAj7070csDq
R3CTKOgVn7rUmYZ1G3u36WUH05XPwh6xy4wsjCP4mr1i5rJvDhW+CEeMuxsNTh8jQoWQfCikQMrC
JPISToz63ONPoMs5CW9jKCdPxCBryjscOF+wsvV7/snrtn1KVrOvyoGRbUWvfViwHBCswIxD/oIS
NiFniJ49CVqo9ltzDpVh08W0DpnTDH5AkOKdgX92E3SDBC1yemwmsmPF4XK7fTTWa5/tiyKMs20R
kX7r30gT4TzvmGy9tjohOJuoZ+IYXlfznn/FIa3xpvOYbu48QoWfRU4xuull9qYJCQL7KqpFh0YC
4Ws+Xk2Pxl/r/pAScGzirdKf7tbKurrmSy36pbS3buepfpLinYRu/LVtPCLN6sfYXSpmbYBKVfQy
ZjUDbhG8JGSX0wmk0/HR599jEer05RJBfH1QprWurMx2c099otDECyGEXvrJVRNZQZM8LGFUTTDS
H6pf7Wv/BpVf6PtwfEZ+gLLzuupURyeufXzvQNKa0IpdgVo8xVWLUIs4mbjFxodbdqhgYiOscVwb
vAO3h/jPo7jyT4/lYjInS3mpw1v+/C9MTq8rV7mblthQRw8kv5FsCWvY/rbSfXx5kj2Gf5z+//Gb
8Jcf+WMkr7t5vCmAqG62vRER7N5CeZ2GnWkPhKI56pcW8LPpRi2AEd3r+k9S2N+75183nWUiY7/5
71/5x6ZTqHqsUAliApQrPcb6EpBnJfnmO33DJYj53TbftGP3aX3We9PpXOGz3giaY32Zj+VT/55v
bvviizy6B41b+wF80Ijs5gBVtNPPoIaLsMueHeXJ8G6PN3xbkVu75HpdJDTwAPB2fdGCyAX4c2HP
N83oCqNraTY8+U5VHPLSQLdQFSSUH25ge3xSD+n4yVbFm7USLv1aONQH9Zm1jHqo3M2C+zo/gKY7
f4KzlZ8r4c836sdiHeEkuGrLB9U3/vUC3b7JDvcn3UnXxompEd9u4Sog6RzL28kxGB/Q3DmEkTVr
Fp7xJTpw667IM3wD3vyTkVL+02P0U5ZmqWJWN7w64Tx6ZHk/Qp93G+0j/pXHTsLZ8Cva5qqX0uMp
22SMHUCJCiK5HfmN7jA5BCLd3D407V8b2f/XKEPV2T9/p0yM9VAgkD8/HrCqtnRSMZejnnF/onMA
gxrt6UFJ7KblqnWADKpb6v5aY3Pj1Vcb3XTpiGtuDhl93K8g1PWeFG2n3MV7bSSh1u4dPFHJg4Vx
0jqjNVO9Bebo/eEST64lucBbWbSWbq9wlaLpl+2mJyntRuOCIwMHpnv1tuIuFYHFSJjFJrmIYt1O
9azQSAOZNFrBjs/Drr9Mu9RPAvRQHcCYE62v7hRyW964UoBIuwAp2ih5nU9og8i0x8hpt7pd8Qkz
k2hn3XSqo3q6O82WP4OJ/6aoSvyez1y8e5g2R3yO2XxQADnctwDig3Mj1lumqt2ewgqBNS3pBopS
dw6neHubViV5RV3iaEQYAbUTiSb70VFwTG46EvvsNvGqOwmK/hC5zNnS9VKg90rMt7la6flT1z1T
R0exQzJgFyTBNGzrfZt0Tj429Er4VWXPt22O12CZ/jI6jZzEF5h8/Mh66XhmUpxjS4YhO8OxOefF
x209rxQ6VM2nG+IxfRUhp4oIj1wU0yuEzfVD0iEoJWfQtvqHHGmKtb9zPRrRusbEht3NdJppI95p
Tncz1Yvp5ct3vRgoqidBK4t5KDOcEv5LZN1hokjcaU8WYhYZ0bnhjGwkK8UnDrd05Pc6deTiWxg3
VbQrkB/QA9TnZ00nnOuRwEhq06c7MYlOpjmSsjdbWPFpa8n7jGptIwCxndHpEik6Fb4s0qO+4tR/
ydZcdKTuIYB/Ur+vW/SzGDvyfb3nocU4aA+SnQ0rxkzDrZm2zcdYCgxpC5I7a06rhOjXnbTZGNKz
iB7jNbfQsKeTXc2kilwTe7gYkqv0ASGxkvrYqtyb3DSaywaoSv41crIsvG0HL1ZswsxcFDipXaYk
YYZS6QwPE9VOBDSKzqgd23GlNo/F7cKwdJsDo93FVRDNQWlsKmslF0FFdILqc7tHQR4iC9FcdjFo
myzwK1pVmmMuvV3jfcWXQ5KOY7KThHUmrCcjzPPQoj5V8erBL5TnEXzYk2IvKpCCHhd2Q18X8YkJ
kx5Fw2tT32BBAWb/UpT93bwU+Ua+XnqNZHh/BLx/XuJTYP2oLhrca7TT450qv5ZU0I98jfRTnOs2
/qHxzlz8jvdgEJBWu3rjtK3Ty55uXXRjLab+whq+Rr961eczrEX7+mjgXMcoMLZO+oFiuJy9hMXH
fDcb1mSPaCC4TsKyhe2MFqI8yuwPEiIq2eGPmt1X5hDnw7c5NlwikA9XJyvtivNFWItiyHj4kPfb
5osASxyk6M15MjgikhWR2EbimdWXeT0b/bRWGz+HwcqwPkLjWHsRwmq0oQzq52TbEwHskq6KWmMW
kZF5RbQrQTONVSH4HFmCuGEDp2FBwceoBmVhix+Ee+st17EHWlJTDZL6hbyBh5x/pW4fsvQdeO/0
xmZ8EvNVNK9Mqj7D3klkF/J3/NC9wbIFC6cKwdhX9KuIpTn7oKOro0WpRLu1MEwqx6lYOrIQMscY
up3uVX42NymTFkTNe9KG82uGhCiodVY6Zuae7xiCd4ZxFj4FUXlF7pLwwl5CFG5ceJIPuy8tSWTO
Z3Ynp84e0hNqr/Cm+1eXY4PAZYFJms8213ySEUNim5Orf8tCkwnb1uaj6HSrunJQq/OpZse5D4gT
tM3XiV93XfnRKxG40ye3itPa7a6U13O7EintWSFgXVROGUOLAcvyyvSApyLZUnSQ3tyiXfW0svPi
liCh4uYpd9ccvOJDf2oZ1YeN4NSfOnQMaLZtvM0DWlRX9UhsZbTpUJ/d/UwK+O/1gC/ttM/JQLv6
CPjuQ3DrvVqycWg3+UpZNG92g1M7CynRyFPWyk0n8aigyne7GpHfqj+R/OB8Qjx9S7SbVKgVCHK6
u1fJAyQApYUpjKGQQonPVPM4trqbnT+SR9SEo7yfi/1A9miyL0lhijfdNaQHiOT8PN8SOIwrYMYJ
KgaWsM0tu4PrVXWyt3bivE9qgmiDHHkq/cXw63nQ6bsR8Olml0WgIuxzhMqtvmYFM1rA1+QKL+q2
ExbrHY9Yl5xazU+wTNf7dCNQ3jI52m03K48V5q3XQV/Xim3x/JsHs7Fs5j3I+ltyUnbyMd3eX2j0
kMfgVnBIsscDLznWziCDXXcxT80Y3yZ0KeQzE4pvvEOq12cY4dwIqoDOpLf85SZxLh+5iyChssop
uRmhmWYbRSAUGpUr41F4M3tnIHPdFV0x7PVV7uKgk+IQSYYjaY6orfPeb7DTdjqtvw/zXhORDr5O
d6YDimT2nI6IoTT+Do0o5n7eyxzDww44CErwJqzmZjPoD2LjDZqdXogutML56da4seLM0M9ZIFGB
me0/jZ0OBl54YhfmUSBofinyytf1fW8oQVOENWbp64M67DTWddPv7DpaD7cAFXg0BvfXiBDhFaEt
Zf2ikeqbnSPBL/ncbi5Rw7zF/O0qI+bBRHP62mzovUp1OgZCRfKQZ939G3XK6zx1a7rqyKO+L8hg
DLy6yxvHIvbCWrGYdpw4LR0xNBZ6ydey/Zghyex1uSnijaQiXzkMmBA4jV1CRG/k+fuTSmSzK1N8
yK7wmOJgqn8hDDNfDUqGo1Wx6SN2Uz3MG7fgRNgmxAkj69Ydgtqni3Xg2rfztf4umFxHVz/dLdtC
wgjkzWtEn4/32MubVQfzx3LI/+5Jl6AskU9UfuVrATstnq0GNwTAqK3zCCNEK5+gtYvrOi9O85Lc
x6J6aCqYWHummMbctg/xPg5n5Mrb9pG+LsPA0e+0oDCkGSecOfjbGGY42NCGy46yBXrRnid1xZJm
YITzlw9FD+vPyXLJyJdLNPbgWkHaPaq6b3DghY3kaJ6sep2ybtiGZQTADgzyhkZeioz4+s+W+2kQ
cql5FVjHC18WCsucJnXAK9XP9qUKKcR5jkdPJze+fU0bFvdzBmv81nxPT/qH+ZKJnLZ2qhC3mFd2
sjd0F/hkX3yr/UrtXg3iVu8II6mTcIpv3kpH9Ak7Ll8E77N3k9N0yuOwzLyxR5NOmcAnAoqp3xte
ueJtqDxOOIbskGyBVyxbSG1xY8qu7nbe3UUMyF/2uPvAOWV6Obyhd6N9e2x+JcF1RUZ27PeG3Xp3
T7v0H0CZS1aTcs5K53s2vCbdGKkHnKhQfDBtIzqvcw++u5NR5UKIOH27EpgH2hAl95Xhk1laDwrU
KCimlz4GR9P8vHVThenX60B8EdMDgohvAjUCEj1WTlzZZRIYppPlfEPteGuS3lZ9C3cPJ7kZosXi
9xo/sjcLtS+/KJf5Sd4px+sbWY/kyM+PS4i1TrY3X+Rjmr2rNEt9Gx7JLaflvJEJRSZDnEIiZzwD
rT5B7OuSy7esTW1EDv2xs5x2UTx5XAPTzMzCzWzLZ/5GZKNo9vuPJrMbwvAPBncsOoay9ig5Q6vP
eyHaGKYAXhxpDMFPYtHX+zWtPoW0K1o/q/ZRHwjfSekB+bRxUMMpkyKjnxoOJtWmHvMRnqIsdk1M
GLjdnbT4QeHz4XdsV4XEdjq6PBZ552WtP3FBNa5xP3AoNNc146RQOVaxz4W1QKfo+Cx+CVwHoEos
W78/83ELPzOs6SqXyeV61Q/XiUevZqCy5wfy7MH4+/gcJzi93Ika7s7ltEwsH8kh+q6AKqile5tK
Thd5KsIhaSapwpUW0TenGaUQbjITcu9UgFDowx7LFyp9g+Rp4NHjfg01d3jocrfqXYuGFhFvzYZi
FIWBrdx38Q6gb/k0lBMMBsHtyaIecCfRUU49yvWCwj8bTVxRr6F3s9f+aQkUFLkvbeGF9YczMBq8
jqbWuys8waAf63mPJKZjPGg8oySH2p6KUHhUFk2FOxR4DZjiVj2M/sv9U//klBp5BnhXzZVIlwlc
/3zEzW0x+xOxydSiOMkmP1x3nepWkq8hU+fL1R1T7vUb86KwKUdfKP0iXpEGbYywSawidi44yrir
Rs9ykyDaSavsrXprCUW7B9PEHtDtZwf6xkld7dFq/UE8dPsSJObUQkdENjH7b+isyufaG72IsPb0
dHtXH6aDWD2f8/ho0NQicLEG963l9HuMMa6WXqa1so7bnUDxbFfZo3ColAcpOucWi6+jje88SMl7
z8L9OX8PzEIv8wkBHP+Utb8+81u9pEccwohL2WQVz9zQBnblVvzonxeb4ZrA0XarOcMu4v+5aU5T
0AP93R+02uZ2xw/hmeRmWy8JXRj6Od1xwXvQKbb+0Spe6rbP19hpDbxRNv8zKgRvcCCVr0SdxI+N
N39bC9MMiS85NKTRaI9EXKPckL1E9imy6b8AmxSGYaYS2ca1KW/5yUBtzQkV0J3qM9k1uRAAWYkQ
iF7SFxn9rOJsRcmFoOqce4730okWVCJlYyITj0mlsbfmmerIJVxfdywnChHLkZ+1LNguz+1VJvec
s8zLHkGH9MfB1b/vD0mJmGeLTHMG7vxj3BDw5T9Bm5YGy0uENK6+HwCROWkCQTfAMCyjEY416oWd
icnZVWdazVyDwS6FHPQMBF662zA3copRn3sRDTelZUbDkEodEVU0v5GYKbIrMHETFbHoCyG1N53X
MdfAXFWusU+dcnV7RbSIUYQQdmgdy8ueCDRTgjsn4fuI6JnJO/MwuVnLG3y/ZNATNoZWOg1Ea8Wo
El/Iv0k4Ce3oAIMHEZG/LUjhkpZurQuPb7LXYlf5EmZP9mW0QS6fAzk8cupij6NPjdmNIzy1W1Rl
sTO8CUXAMA8EB3oxrprM/QOt8VOLD0Ro8PaqGgoYNK/aD/iYCH1aEDpAOMAZ3YYnvfTUHw0+5hzV
9Dq+2+QH8W3s3kt3Bp/jpaorZfBKEJrc1v9gDZCsf/jM/+31/MCW+1Yxb8gYgdMs3klHwpBATD47
yANYWLZi7jMSF0m4YLeOUYZX9XDVDnn0rXevSe+rU5Bq+znxk8qVYx8kTr7blsHzmnxJZJ4nflEy
vx5LiNYGsaV7Fw+ZjIyRNle3/2C+RKJ689RbEP2yJD8G6VPCPt/FYOr6bQWQ4kq8DeuC3JXGkVpG
TQfkBB0KfktxnRyXVBY2RsxLKXGo+e72qwZP2YPaoQWggvqcuROs/MpIn+l1TeVtk64MdcNGlPPj
cN1NPrrDRRbWrnM9hAbSqRqD/BzdCIlom5xmKagvwFv95+iqjOlercJXHk0eO66TJDQ/aA+gfwBz
t5Kfy2jNVPTKU2WoviA9TOnqWjPWAXfRIw1OOAWzucvzc4a2zDpEV5eXsRnxhHjFLglp8wS8qciK
pzuG8d7TMps9pnrQxrMCHjARs+CjJoyyHfxkL2zm6SEtdpN5LNRNYrmgPRDGUfaQ59RIuVxYVWTP
R5lGKlBDPzdtQ3NqT7s6rLs19w9nJgwNOkbiQ1xJsE2HygWF4av7k9JncSr8IBGQnSi6qRDHYmk/
3Rj3uZHFeODBT7bFNgqwh6Zu5WvM+islqKHMZLsA7hx2wrF/Vv/AJuKz+acfT/iKpumLaOtnbmcT
K3oRNcvZRjQ+4AEPObmdll2QRCf+qoAdm49a803pwrveTD49vT2I4UyjKcHbtFl0iTd86QSuXR8Q
1y7DrnwQEL1+s64Mpi+hfOYEe2fhYsuTv3DUzJKH1BooffJ1HcGwoxWhAe+b7wuTNeODh96PkaKM
u2L0m+moCI6gBZQjGpsxQIgN29pxoVdrBN4DkMeT+Wm0PkRHeqTWYrTWbJwFCy0VVHlPwwvXcbzV
UDxWnLF43WzWWRvwq1D8aPavsw0UuTBiePLiNeDQyG581Z0aVK70TTUADsurMB72YGb1iIvRI6Sm
k3yrc8FJDcVXNLeWvYq+eArVh+3V8JcJWKXwzc0mJ3bLDysN+j8ZfX9HnP/tyfnLR/eDVbmaPVra
5VpiS3f7dzA5ysroIOZy/tbfuJL0iZYd5lOWzsQTRxf8vASFF/Y9+sJ8N204TW6OthfP2QcFTk3j
ty9ttpUB0tAbIy1e8uam77vgC8hNYaIcTQqzwp0f5Q9A3TKMiSllaBJNe3xeloAra9gLZfFwIUpl
/+cbglrVf3xUibWSuInRR/24IqI5ioR+jExXOkBhoMuWfJpeQR5eojdQqfQJgff4noue0UHjXAG2
ORe4ohPAJI3l1bnL6zv963DSB85zAeh5y1m5TS5Q1VyvBxP5xQJ6NS7gCQjYKWWxJoQPXaF1KgPd
zfwb/5k8AX55BnrS4LykIMJgDocV+zva//20sbw7HRq8s1soBZ/ICz994JEtH1VX2N22USittYfm
ttHejEcl8fULwpBjuko+jgLXNCkVT8IOjb25nR3WHRoQMUBDdtjFyQpAZ6LP4gSgsek/kjB5tna3
C6XAKyI/HXQz+/vltmpdZU/qSsXaC+5eUmFAaJV/f66CbHe3S19YyRs0yqgkzRCi9LejETrRz7zb
5+2YNRyVthhSOtPt+hWjxYp+R4c3bRXtqWEwjpWjb8aQh+KwzMTCCkZknQUE0suZQywWO2kd3p+T
4A+f/+/shL897wZZsovcU9d+MsxCP1AOKMYWgL89fkODAahYWBfwm3BuvAKX3XEpMnNqp8F6r0Ph
Fb6K27AD81vJnmDiQWFNY0RNYZ0isFBaF77Qzd2nR8IIqmThWoRPMNHrUX9HL1YdjU9Oj5E6XGT2
C1rbHEb6apEziJoLgu1gCDniOOCflPi/mZ2ZmOb3KXbqS4Nv0U04KOpAqbwbzc6Sd+WrIWyFYN5l
lW+USBDC+HXKQtZBtOW9q3JSLYPx/cIgnb9mH3dwJOAaalGWZW94t95BAdmlhO4dgCtuXiTREaiI
9bQH62FYRxd5da9284KEEAPS1uuOwsr2mS9r/gHdUMThoO5jC/37TmwdyzUuf/iQfs/CPz+kJXaa
CHa6SvWfIftJ1KEMvsLTZFuiV9xp5Zd7TQU8edev617aIRC5dmt64hIWh94vi33TP9TdXjC8yBHf
SOefY482enQ5dhJ/SYwoNfAXPnJXioL0uhoNNnjefBZkJCo6vCOsQRYqNNXTe3WDPtm30SlpN4Ya
FGrYxquoc28vKW31CZe629BxnQWMZiSE4a9CIIjsZVhxRtQYmt04A//0rx9wgvSoUugIbSSzfpy5
h4HPJGhGADZOxiW2u0NyMtvkueiJN1nezHk5+gZz6ykrgpiv4Abggj3nQrhgz7h4cyc50N7bQ/qq
vug+CxushnUxtm1YvFW5fd39SSMh/9McKyFetUyExCbqcg7Vz/dTWsTt//0/0n/NVmlqunBFNbos
HafMsuV1s5IfMy5Vp9gsZ0y+Gl9VBjvWP2gn7Un8c9jtP3HsSJb+52UsHPxfXoZxN1uRnsYl6VyA
RvSovfcx03NVkROWkFBVInUBLuW51bwi30qf8ROSoZk0vLBm6kd/71QHVhjD7rwFJngDkrw5YPlc
XKWMjc0eX9kS9NjRNgsjIK5i5nRf8IA7celo2kJHtK8mC/Cv+A1sk6wAHZs8HZG29YhcTHYx+uKn
UY/dx32X+ShCddsE9GcPRvBDJbPdgj68wxkDMnCO8I4xO6Sf2Unf0AJV2QpkTUetIJo2p9qbh7tL
H98m8ZQvSMOG/mhcLuu7HTFoKi+wFBh48tpLq1BjE4yp+qZHELLOzn//N++b+sw5z5jvdO8K+WB9
+J+/q/JP38Gycv31M/npoR3rqpINHg3yF2hTfO9Bfr6NgYUGNRacLSP2qfXTi34ePGtd+leKTa6h
8E1nmP7xv6hw+NfrIVVENWXJIEXs35+RoRcoTOp4Rmi/hFtiGA3igI5zj6/26k92Wm351/52UGn/
89N+TE9aV91SpeCnqYHJwA8chWfXsqN187qsT+OJftrMvz7TVLVcrbEj4eMLOq8M2KYhF7CBAuAw
YK2tffsL3IdESmr6Hq5c/xp3webmDKTtK0835FvbzLtvIPKd2ddWYLrIWIbXP3yc/zQesTf/99v3
45ve1HGU9kK2/EK3k3Xun8YTFGN1GffY6+Ujg4r8Kp/RB/Gca48qSKIn0s6ce396a3/bu//21iJa
4R6wxKV55N8/yCyNslG582BdFYcArwEJn4RyxKa/T/WrRfnn6nDdibVTG3Q0dudml4WCvLqYa3DV
SoRv2IVuq3wv3OqjmzF9uYgjrE/RA826xSsNw/er+C25OD4W+xkJvvYVDAPCM3INDwYE4sCJPiUm
XlbhT/Vz9qyYFdkevoma1JkRKJb0pMoBjlWca4Wo9EGsvMhy/vCp/K0/bnmqZSrsZJosiMb7GYpd
G52EKVOg+v3KheUuiNWS1U47wuBaHA5Ei5YoNnllyNRQx1gwtEQMxVhnIEPIyF2EJNjUEKUUqUsG
dToReLcHF2HDARwsL+qG8Grcb+BLPvABwFj2rjxdv9HG3794P423Sgvi61G9PgFEqr+SFxjP+zWQ
zY3V7OZ00Qyo/Smvn5AQTl2AGW3IPDlocB5n0OGhFr/n4ET0AfrUh9L77Jlb+dM83g8YPgXF12q/
HsLUkdYqs81eICMbogbi8NU4oYih14evzreRMYmFYAs9GHFEBgUnuZgioKWOLRzkoOXbxXDd+uTJ
iCwSTDEI0yaqs13h18SHSXXrzQpQkidFOPaZU+Lfw9vHMZ1hzgIwDFSObxg1brHkkSjw3NUu5yoP
qNDsZ39+VztPvvnNnohfMt642SOkbyS2XM3HKKj8HMHOJVsNlKLi9NfBqH09oH7xtoAFI1LlX1zR
IANk38gfkRN/9I7be0qDLU1+nLmsENxF6/t9J/ZPdb+XylOsvhf5Z9SepynUknV5gbWOV+BonYMJ
UaTuhx2EIBdHB1adAi7nHIvFH6A1HEP/cNSBqZGXjopM/lsQZBzVWW+oPIIoNdAJW5ik0JlbDllk
+CC6AYwb9E8vT5qOvhRRDvWYIf5xDjrF/BKhl7sZ+Bl3wialsRT2T8rvKL1FZibPHMJ5cMjl03tx
3xt7Cw3hFBLq1YCkFF9Lp2DFH96MpfDTJWav4f2GUKugIuU4UHA731IqyiFAEp/Dln3tBOC4w4RR
ZvtSOI0Qh0V7rvmAKiwUeCDtSFovAFi6Fsk3roDnkRRCEz0xHVTLRODFkruQbVePpvMVEtDljjNY
8V7rmz28EfvutmtEPQLSb0cMk1/1EQQbNhi7N/myFIsCmqId62i2bTEN2Bhq4fXp5lzqa8FFIZgy
37zuISwXYFVcES9Lqadlx0TNm2iAzScheQV9Uzlee2THC5ti0ZlNxTvfdHJogRn4BotuXC+PBBE8
SBUADQVnyoO0WmXliQPULiuvFx/NhkCidferoJdKpMT8YS43MhcVDoTiGNUvGQI69MD4K6gzRMEG
Kgy8HH/FRH9i9rg62DM6CQzTTldY+bHjIIUCdoGGw0a/njDbEPib09nspIaP+ZSWv8iF8RGlTd4f
LHagCPzPu6FpV6g3hx88zfOOst+xWcXsLNVbxPsZeUs94PCZCv4kPrD6Zo5xg3i3h96vUSOUkJ/I
SAhOoMuaiIzSmWAMXIMG58ozvlIqvyBhSKExHEiTgXfUDHosEsHdWOXc0TwcjXhJqvM4rotzHmg7
eKG6eIwpa9bXOq3gil18t1sZMY4YlPUur3cVZ9JwHgx/ucOX6xn7AavGYBDK5xAG7MSI2FCH9eqh
hI9NfLVca6xItVdqh+i202e3Y99HVAbt1zEgINJb4HQejpg0Ac1VOk/ttjqSENW3Uhd1dzdDKaO6
X5hcFdnRdFiqezFbdnzzftEkONCYCleEbp1+5dxPi1XLa6M4bj3/issVXdNzuk5dBEzdLxAun7Ra
6AOASC0Ec6Z/OwJYkEJNBMW/v1nzMTcwTISZjhbcbtwMIIwYyPoYx+ioiI/HtON1U7AgXsEiRooe
qq8scXWoioyoGizJD1TqapUtrsV3ZE78kMRBytQ/IMMnFdKUHsbIo5Ud5wr5NDKiiJIoIDuHQMNK
StR/kGwz5sabBxoDHwyvozLpQ4Wq3oiuotggyvwaZNR+bkV+UurrbzjaAWDwpptE7zAd0TZ7fRIQ
ibH4Iq5LD4uukA9s8Fqs14Z6BnYb2ZvqooSnIqNKF92yu9ybtVrB317bO7GpNj52RHJz/U7SWMJw
/kogWO4gY52RU+eOET0p00M1haQdZGWgCUexCbO091u2IHQ0fYBolEXpdoQJLP3+/t3qAZfuJQF3
vvviMjT4xbQmarB6HIgL5YAcCKd2WvFBvnq8z6xgLv3D/3mI+D35/hyoCOv5HdqDnVD5gXzJZnMl
fQKrnaR4Mtpf9H1kBKHs5jPbUSWncPB8J2CdEkzTqkFe1a4Ryrkx5G5ui+OOvddaOCoyngw5BBOK
zvXFoMUWKyvK+RYWwb0Oj8s2yFmDsvFbAxGG95telf43JvaffyNlcRr//TcixEQzCCcgmP/fR8RJ
M0s1zZi+B7/HqkJYKuEKd1s4d5fqkns1BwMimGEzP+PnQ8tvxwTDyQSUOiBiJDb3x9y/Ikb6so5/
0oP/q9L354sjppYuXE1fAoZ/LEYz4ePXJGN+jd7Q9TO78v5q3TplY69mx5C3KE6ponnXdScmw1lc
SSRK3BamaEJdR1RMY3c8upYNQKW0LxlERn9q4mOfvGTIyXeLHs2+/4oY/KSlLF54HaTPVAU1ml7R
kV2bZ11gWR3+H2Hntdy4la3hJ0IVkYFbIjMHiQo3LEktIQciA09/PvjmeNoud9XMlGfGbkkUsPda
fwzyuNolLbLsoVmHw5spfwhF0HW2RLbbVdY2AEt1EZjDDhFYNDnAfaMDTYwGQnRy1/iUXlRsVtCp
G6JnL1Dl0YZDBunPW4Hsut4Lw/MwbtHe9eJGYvfprLz36KvvoTsMb/VlFnaZug2vrOCHu36b1VdF
Pan9zwKRwNz46m72YxZeeHqiIdbo2IHa9G1bvKbPsL+RBL+lxkdJBR1jyrj7w/xq3P2qc8MYlYAT
1k80pI/ZFcBKfuD5dMQ5GIbt4xEk6b6Qg1zwJ762tC0IyA53q8qtu3WLgpnS+YTkWOSp6WWQXe6o
YrwhzNIGT5G+qYGazVMuuginGk680S1pc0ifhRGT0neHcpIv77EHMICJmitS11RamSWeBHZbhO4P
C0snCQg6VwvKGoqrOOnJ7eNIYaLIbV6XjgsdBe6riQMR3NnGjIH8cNf58Y/mEUXTMNWxRF+BmCRX
41p4k3qXPwa0SMabx99Mso2BUNApOTK4kpCr8GkJa5PyEXxp9abwtENlzy5qsXrXRjf4hmzyGsQg
x4HsGGRdm5qYE7dPT9xdSX7RlckSOAuRULhp6xLGgAVM/Zo2dwf1z651DW+2Kfq262Bwepelw043
/GfrjzmXF5EQ6/rU7zQPP+JPtUMHfSsdDCwu4u6BK8eKr9IKqCKAn/yUZbS9i3oQg9Jrf4NRgNYJ
UHsMIB30QTBtqF7/EXvGabHizp65h6reMQQshIqyXcq6MAqwdPFfR32nP0U7/Sj9lE7xHO2Fbf/1
uJGWUtrJkvww2jofOsUzOLoWvSqCEDy+4wUZpLDvdpwQTINL3aPmDjaOye/+pHnQkIEZRMHjNtpL
VZXpahtEKIiAt9yqD8s4i8f4ol6rYKEAOrwROE3X6rH0qSMJdIhMvif1K9rfWhcwcR9xGS/6b+Qs
pZ2d2x/xA81bvSXfgAQlZtZHRcyKw7vf2wspwXernSNeV8Xjqm+MdchFYz1+UEnfH9cB9qXFuyw5
PTf+vM4yW6KYDyx0gvybv8RhqbQj0aP21MnTTDc/kdLXAkN7mQzChG1BK/ZtdRGALP90CIr/RksS
R47ZnL7nZXH43wNaiitz7iIeTcWrcivlmPswPtqj6M8+Slew6ha6xeJXvquxEPwRQ5D/ld2SuRo0
UwFJFv+B9putoed5tUzuauMoOB1ce7KqdHeX3kIV5bf1QGHIG7jION1HvrmjA9NxWOJhD8L7QbKW
Nhs6inIHswapMGSqCItyDrKAuZNhVXYUmBkMaoiQI2vGsGx4+pVk7vADmqgwv9pwqw2ER/eWiA2o
nV2GooKVELe8VD9neE4AUWG0M5shGCUgyd3qbANS5uvsBnSY1GscprizZ/o1wl0T+zVl9dUxptQp
+xiwtre+Irv6/VNjEovafTZy0XSWcD+KM0pJJ6nWSNGz+6YI8M56j+QgQvK0Vt2THu4m3E22gWXD
ldnrVw/EHliDon0Z7heNPEkpuadGL4iuas4iIr24nHo/VQ/9r8yW2WLnbKdo5Fv2E4fbaxjjoTHJ
sQHMbJ1U4pG7VuZ6um912PDahUYhl8hGisClxueAAXidfK0OIweJyeJ9vnt8isZ6QV+T5AwJprmg
sBVwQVQkkIkQWmh3pchuohMyykXfbc1OwsL2I7mmaquYdfg+e+SIaUAzwp2JM0MzPg3c/+pkUdT0
ID8ROu6w1I+TgH7U0Sna9IPnHiRBtkExs8z5qI8WTR/OeEF50swvSmfBWW0NShndvCNToUyc/IJz
IG1J0eEeEvwixGHODHumiDUAb0Sg0wqMBLE8qveDYn4Q3RXCwtUVphe8PqesdNLpgGwUMMmKiXNk
eR1RDge4Ffhx0s/5OyfCvbmSNJBsesFXhUusn3vSeqI3ZHc9oMkdivg4ED6krW616kL3tS5YFG4d
BV2wQzPjyIMqdP6M+0IkPJr1CEZ9J2p+DCzd2n8JtxE6tPGGpK6IOY4s/J3Svqarq2J6LBVhjSQE
g83TgkYPgh1rzoDhHw6wXE7NKx0cZMOtjY78XSR1ToHu0JImd8428cCj7krasUqRslw7H7IN+INs
zhWkMlctangn8jm9jCIosM5NuKhRkKJKq71oCAA5C43cdbK+bCO3Io5YUOzt9PDgTQod1fRyjubF
H3Bt6mf/Zbj8+9Gx/P9/IxtMMTdKceDowK1wWCyylv4JYcQuierl8zF7Seo+LsoNv2ZkBEkMt5C4
saczHwlW9gVD7ggfEUpWBNrosTO2dXTVFoUBEAxvsZUieNvJjDrYFZzlcV+AXuWNnKWe3yj+JEsH
jrIXLtBhZwdmkL9hjBjPNExZcAuGLe8X1AptYXtGpsPTiN6vM3nDQS8uDGMQZjatdqFttD/zYC3L
T2V3phujywRD6IioWoOkqPvObnJs6uuE7QOThtztFzNVwK3T8Vosb/zCTwn2FL7VfNZePCNk5TGy
9dOfbJ5/SVX+MTcrGqk/8jI4/67huqtip6V6AfdHnMhPelhgJO2bkxoXjeFVJ3o6AIGzPacPLTUA
u+TqPpGfobTHR3pYSdu6uepDuK4590SoknLXJFTWRh8P+JbVWnkrPgd3QXW4BdGqrdrtAD9d7NmU
M6zs7H/zd4lP/7sPrRHlUY4pBEbn/hVXa8KZS7KkFV83bzMGIcPNEsDkI+9RZ5KH/AdZj/Qvllco
jP//LH57BqMwalZSwzMIPLgxns1jFWDBAyosYLE4ZHf1R+fKB/wC1vBUe3+q6lT+Eu7845dBYo1k
UldPqNRvO2M766XQGOyM/DJaO9XcUGdmB0NziULLMOExjNDRvXorDGfEy4oO1Gb5ryKwOAtQNMXp
mu8781xNoAatC4Ftd4yT+l6JXsuVRdJe2hBmERRMlc1G0RcNV9HTTp9Zqoa50GVYrROycm0Dq5VL
YwdayZlsDZLESfYevAofiyV22ARWPBL5aLWCXdeLTUiwBt1Z9TzoAMfFPnZYeJj0kF08pL8qQIHG
OScH4A4W2MnVuSyA/sudonjpyyLfQIaP9G3lRG0QYvHIIrsPbaBV6A7EXrBtiJ4VOxF8vmkkFyC3
6EhcZJvAIdI+rw8sbSkY2IIHug2dcWuQWvjjHCssBUYYVteRQ4IWOCraaYlJni5COwz3y7SaACpv
0VuUhCT6dYEA1C3AfEq+Oi21C+QHXB8NH6bg5K8QEKJDlBv6tgkmnyBup/uIXisQhwRLLO803k9u
QHBbmIzCMwqEvp48uj0FlwXLvjepfuUxoIfsUO2CASU0iHCQzdjuiInE/02oCHQnJ6GAd3H0uXDa
3iJKTzkMKm7XfS5vZnYQT4quUvTNlxbdBzmSK/4eYEHk20v+TITcW9iFaLXrfY/MKHRqObYGVOYB
In3uZ/4yMd+4GEY15+zcd/kxi58q8Zm4hp5WEVT9GNWHcq+TRxJuEpDw1BpkG7fBg7yubJPf9xJH
WE0w55FgmhIFeOcmAuGjVsEzWzmsgmPzoq++qmkHoaJ9CphkZn4/jjxbxuM8q1th2ovDDhHjlHyN
IpirEhBCOhebJN9zrHMTG9aoeLOHsL3ajnSPIJ85CglWT8T3vtQc5nKnjmcx24rDBxYIqFerym7I
3tSNIPJEONNERAZ5nvZK24cupkecgoljTDaXfFMEUU9IvNM+SFJ0NMQ0d8osLCImxofLwqjKm4dw
ZGSU6K+9fJkqSzVGXjBaw9fTF7M8lPd9X7uG7AgsX1R/9vsaG4MCbRLkqdc/HP1T5x5lXXxsqrsd
9by8fdC52YfoCJUrDz45NhGDkua12OK6XZaxNOL3aAPFDBRMzuh4yKNvuEkcgQwmZi4lcx8kuIQe
YZlIuRe1JRM+GEa1U0OC7/T2GCVfQ3sYgZVaj1EwaeyytzkBUsMydDeWnBqAnnsG7zROD/6FNYR4
w+C/gaN/FRIQLSfSt7RQxL8XrHTzGBOjB8vZTIiAWGT35jHa836cKRYwX5nQEzf8HoD/PpadfH5H
b/Iin40vxX0cc2Pdbf+0Ksn/xiRTeUvD5MpEmPQ7OgexUneiCFz0+NFfDU63jWK1R2gKiLYbfCWm
wOhOyBOLIDAMvqOBnoNFbx83dtK6i1UGCxVsHi4UkiE+hbf6mRNyKH3cughd/3RP/7U6/eNq+Ns3
/NvdJFft8BASksQAh6zYH/bsI7CJKpXKwO9/bs8S/+0TUiR1Rf8aIYf/ENCHjdaZWtYimLFzMto6
T3zRmV9u8dOKqbT4NuhwX/8psO9fx8C/f9XfNCerYlDUQeGrhrd21weYmgEUQw+f5Q+Kz82i9Pvv
h/MfqdEL16tQaorMVjI0sN7/HTzFfJX0Ssw8wZX5zhl60Y+GB/V9jd8BK87YGyA8Q9DrdXz8E+su
Kv8YOWgZVGVV0dBP8PV/7/nJR5p7k1pbRo4Cv1OD+RDTm3qpjSBOr3eqoJBJcUZzXuAoGV0oOUz2
IO/cUkJ3DvF5clH9guDA+47Z61J93hOvLjcd8Bl2A+HXIznVOHDTV4mguW4vtKeObBICkgawII8R
rRuBCjZ/QXQQD+sKT0m3aCtGG+kddNiSauKw5/EKRCLuUSqB3eKg+ALmeYtr03qZeN5dCty/yNau
nNUawxQBZjb/9AFB1dBv45qDD5yS2Vm9Ve9l+jT49fPjaP5AK6b3zf3ht5Wld7fivmVI1tbZgQGU
bm2YuMRWoRokX35SLohWY3VHy0bbfK1yVxvcSnJHYd3RbGynpH7hYsWyl3jCuGGTvIOEEHyx0ME2
6ABKke7udJthW6ceW05x5gQcFA9z3n8/U9LqH7qOv36t9PiBnoqUz/2mpnikoTZLrQih8s5ghuK1
82jwQMXeLbkFa80boWtUP76wHtOfTGAR1lmUmhswUeqRusHBg1lh+cs3xIEgwYvZwxvkEPZ0oXMX
lzBjOXqLmuqjtXg/Zo3fcMnBxNZOMmzIsSNoW374EY8ylUlIb8MG+v51xp/EU4GRbmK3s0HvHwfA
TDK48FPjWzml5Dep6GI1+SBzj8P9IpwBCI5cKqCD0gvxvJYWnOVyCw/uorHJn42dQgQtkndjLb2y
OAIM42KZ1bWh7iAz0/kUrfZCfqibXWPTGdmS/Wlcx9mXQtQE72P6k8C1mf1XMUNMkZNg1zf9HU+v
yIeHSQGAhQwMrznxh82M34KnHfHoEe2FCs1Ex/mmSMCRdhk/VzjuyhOIv0lWhvpl2NmajgdhCsz7
qZ8w8G1kHX+02zKUkSqeBpPOFe6nsOHr/hsFZ0mVJSI0DoLFooUxR91I8l7HSE2OId3CYFDjtegs
pbJk8qsJc4DzwmsAusIMnYH0ePdHZ+HgRzwOCUwQy8AZis9U+lC2qA0bkE43/5w+5cJiwkSb/98P
n2wuZ+T/XBXLw6dKmoKUR1PAAf/3ROvyJC5ppcU3F+QNgWwZhuTtMEg2GGY62EP7KQG7oInHLbC+
P+FzzI71Ucm2BC36xptmP+zhdXIx/CU/pC2mIUayh5MNbkEcIzqIxcNr86wNeQC6oMivd3jIe0s+
gFsph3vvUumA9Xa44sCDHzGfKvA8s9xlA26D51LZt9gkjyq0WLHFofhYgGEJd3YQyc6QeRqjzYyW
9GOK9lpsseFnii+/PChlW0nuMHqrfJezvAwvlU7ksrXiDBpYtaFIIn81bsjpFiXeDRaTNym/FqGn
40Nb3ThA6eJZdwz6a7Fcyy5qc3dFcgAnTO+qn+1Rwun6YooOMuI7jq7SGfb3AQ741CiHUnJrsGik
B3hGx612000Y83Xf/6oZLaWA4MRe2yNHwQ8Ye9rTaG4ZilVliyNU0k4KwZEontAeI+MZN3AdhNDP
xHuUz+qZvUQMKLfXUlcYjjqv9uhJrWXw/HLUknfCIzZRDMYRWzOtWnUXrR9Mr6x30y2xA75E9NKh
eeU51Hcm/+/q1LWPdbGV9TPefpx6/sMIOtEuix25B9L4BKHFGY0iffBWsiV4CGD19JC+Vjl8xVqt
d3n8DlQmz/vxZ3Z6b568hImWkvduqX9zoizQwGDvXJRgtdU5Njzs1zEbky11iI6ssSPrxR9JsAx6
njWkOHKzE7vnR/JeAGvFh4EfJXUX5xLTeuHHxLtE9NFbRLHniHaFPaB8fhDKS8cxM67pTGoft7rF
VLzQzQHQ3hzhv/oYUB5CqXQBUZpq5k10D6/OKWIHaTHhj05lArVcOpIKgC8kL/wiw4ACiuhIdpMl
AQZHFt/ngMuWDZHY9ihZN+qGI3LVAZ+yeAeQ/gXvuOs3kcu52dZcPxvDdEKielgF7t9Rzx+w4YAI
R3JbPVMnZA/RWNfr6yR7lrSteXdX2pN+d43mNHGsTicZHkbu3lbDL6EPZGOXnOUWlx/EGuZmgxOY
lksbMTPOVwGJRWBAU5O9VPJB4XVA8sV9VrLYUgA/ao6i2jqCD8lCI1v8qpqzvNO+49HRWTy0PVkw
wGH5tT7JW249sLWOd+ppfO2/ZsCqlcUP25sb8RcB0GtxuTy95H2Mrcbwu6fQXMe1M6nwmshVSLmf
Ehqm5edyBLBFZF09grvenuPH9Y/mAe0fYlcOMk3TVvC6BPX+o+q0TIWumFfJ3c5qv/srPia/U9C3
0/TlfJU7Z2KlF4jCyq4duIJOiMndl4/LobqGZwbVZnKHI4uCKphlxBk3EXXAfNbKXVH5XLsrAaEx
vRtoOyAPtzkxUmhHHk7VXumqlhdZ7YqIb7oFYj8lRokwRuRsTl/6CMSR/Blcsw5AIC2ESpAt6zk4
YUAOErZ5eN7UImWQYCg0NMPDmSLeGvrqNbf9NqfFYwe/GSbvhKtMQB31ul5iX23FXrkDGZ/0HPgT
88uiZnepEwXsMV7rNRkKYNAEiq1XUFPmL0oniP6g3ZT8jkVfwctL3QxRbDdgbrIubomTefoO2Fri
n2VwjAnjhAlTFxy3TbZE3HLrIfZHZNqZyKVOMrpitB84HaYAV384bSVbpgpA8B8savwoLcJEGDup
9XUwo+2DkF2uegkVQmxPhhvLPrmpE2fr9IerTfzTA7GMXX8DiXNlRWp9CcYzwkVbBRkF9oiARCHQ
CXnQOtviuPdKW0jxn9Gqsv7vm1X66+b8/WbVILdYE1Yana2/7QqG1hTKvefrK3t+5NEmhGS3cFbU
hWIJxoEnXu+QtIkFxrmmCR7+CzDKVcjw41B8xgO3KOvceTd47Y5UIkR73ETxliF58/hYbe6Eijjm
UYWZipwM2SOnSH26n3n6mBQLN/XR+/m0+1zbF4QLLsS3RZrIRvWJ7QTrpvLoNM1WH9QBeSTMGhaC
GaT1phPd5AMWiMtoXeLNcIjP+ue45S7HW2y4HRW7V4JSAiaqJbNAPVd+HoR4wOdFye11nwt4PmJo
8eRLuvuKrozmluISuoJwE1yMsQYZiotAKgeYACp7MU53QLOAGXH5XwRneI65j44RojISI1ZBHpAj
86I6Kuod2Spd84wvvcdA+2YEplW8YGb2oKc3ynH5Y/UN4DBD6sqO1t8JIYr0jrvlKQfoaT0oWkb5
bC+RYDkd9qgDKu9N25n7NMB57i8WOOKPvAKrxjff8dvKF361hSXYuj1swmP6+XDSAyFQdnE2A7RS
S3ElQlV38lFhhETTDNZ0md/++1kSzX8FezFFieyetH1D2v7+MFdTJsa9aae1W1CwwgvDuZZ7RhwU
yFWwdJurW18ce5pYJTtZCXbV+nQcwO8NlYd6KQFnkOj16JrPuXsQ6XWrO0ttPZQvwuOsc58NjrwM
fcWTmhGfZU8OIZSH8kbMiUDYKS4sWyekGN3cjeEDPuXxDjeOyosnmxE5ACY8zza0NX/He4fCIAu3
4Jjj6zBZ8U8GYIToYVW/AFQR9gWKwtfnPxUEnwLBh4CNxnFGUyDUG74nNgvRNttFVpeczSX09M63
85F/5D/IvBaRG3Kt9HGAxTRwPTbYGDBuQVg2N/Y3LKvNZXoHzJsdAnAbj7Ryu8EAaD72enRJD9mv
eqdeJSpDpjWN7X7C2UsUw0FsCDzDHECkRTB4AuLn0FG07WrTcXZ1D6fZ9RXhi0Qo8MqqN8XwkV9+
Np+Gpe2FgI94PBoX5QLqfJqPSzCvCAL+iwHsbUlZGs/KFy1LDRWX6xV55M/kfaJTtNCDPDFxo31S
c5sZ1U88lm1wRvJL8LZgTt3kx4eP1IA47RyZC4JbGwXKwo//aPpW+ml/sYzflwIvZ34BIots7MbI
ymOO5G17MjVQYZR663hjBLnuJNdW/ajvHjIYftNobMwKMNMfIUcl+K4H+d5p41J/A0bPGgB51cAa
fGOYAOln7kGriNbdRgSO4XITed3LImOZbsuVBqPD1FC4JanpyOZ4Q5jg0SDDHXd7Y9HHRycU/Yj7
0BE6JGqR4RYHE2MY5ij4InTbO3OTLkal00wvCU0gk7GukODAjMOCFazjJGC84cFbsFnUGgcUcBvp
UMCZDl9F5/WNw/K1WiGIfClRavFbIdWEz3rLRAIPL/PR42L8jGCcXSxyhAU3NAKfIKvt8QrVUE5r
NIBsaZO+iHhoRq3ZpSMXXWMt+BLmY8LuUTryT8M7oacjGvwL7Q7GJgToxG1C2CHXsSdb/Bg0+jF6
7CbipjVTFgl0R9AyZHgaz8M2cWB1ybDGceyMbrfy7+I+FCGv2DLUNR5XO9xgTjqzXpP2AyoC8xjD
U3CfnthkbIITeG8BEV2cuujq5KdW0SDlGo+4J4LeCpSq1ElcloC65V2wiMhsmy1y4b+StBAqe6wI
WJhPUG0nwi7g2tfMsVZ21hCm2D725pXbNKivG+wvgHl+VwZ6icXwpk9XfmKuq29y/emBdTix8ZzA
fZWEzyAOIqzfgqQ7LalVKXGR1uPZCDLkPPwEv3Ccf08tXZzzriWuOPKb8oOYava5x8H8JYF5oMrA
oI0REHEZziX5OlmmfIuxk3F+caOm2fWR+hknFUryJetOXgYq80aYqiXARhiLQnw+MCWl/IRG6M0x
20hByEblNmidkaKSZEjUn0Nex4Nn9Ue/LvENiwLi7hWIHhRoMswqgYxSqsZJMH1GsDOL049Sxwui
9fid4afycvIRUPkD8KzBAFzdpsQtfPicGJu29bKGX9JsD7EvGBsI5hQnwoAkcpVtWRwxDsefDcbs
6iZ9pvn+PmII+QAzxbyJc6aXIfVYRPObKhCY5Kk1bhbifqsdUZeMLesVD20o+TymOpb0RWdv9Q90
HngOoPJLLnXepJ6cMZypnKpcDr3w3HAaYnVnVHM0pGD2jIZN3t5fOcww9oq4osUDUqQF8t+1piNV
NgajIpDQJn2SVQdVBaTUi1sNSMceiHdc/ui49CC0BqRRXfWDHiR9Eb/rvY7C4cFQStJl6E5eR1gE
H3z/I9DxLdLQ3m6XV6r/nuOvu7JlaYIjw+CCEI1l2CqpeZCei9QhMWsivwDv94Mbrw5qfNIbyWL8
cQXEZo8lQ1y9n1N1nbyV8qYTTjB53cK7rCs9wIuXT376kvVPAJkWHLukb2LpIomXmHufvByT73IH
BvOC05nZAd37VivgE52VYb03ud/1l4hdSLdSVEANP8OJCngkybFup+gy2Sc4CTy6a9+5gcnUrMmz
Ow7o72rZGcMTqYC89CSeN8Ouf+4vFAgA4mbIkTsye6U3YYkrp+qRX5NLymEHmYMlYaeVx0He/SVd
FtKNhL4DXUbulfJ29OlvIwCp2S0TTZTZxCeFjd8WDnkuFMrdyzUxgt8ov5iFdlHvUveqKWspC/rZ
RcsJY4nsld+X0R3U0I8Sb+Up7wt4HHDHbpNgZXGt8nFz6+4jTlmqDA7LUZ4e6qd2V5xacvF458Vt
75f4TWFXQ/kp9gu3+Z7ZTxaNYr9DYFlw3bOCe+FG5454GX0dKUVxSKimBl65UgBG6pXuYMj5EOo9
34xPuP0G9fNESqVxiLpjNZwnKVgsZHLE+wJ/J6xzXk2gZzYJqnyBwsliveU44DkRly4tlh1VBiAH
vDzhNhb5jM/L6Y7TZ1YdkvmGFfZot448GVsGJXu86p23iv1cf6nYkEoCPlXOlYPo4nNBSBj/SDDK
VFocZ2kPmon4tiOD1IUDQ6Rz/0DDqfC7Tp/H0COtd/7ik9XBPyAkydR5uCTWjv0iskO3pYIlpejT
ehILnAEerXO4H2R4bsFaPGAzRRZIjbeN4E7lEaEokxUSfSfkuSDyQbbHPJj6IOVH4uIjetNJL2iw
SvtrtJILiRxQ8MmvHHDErz4n6T2+7+4yHPjALfHgF8KD2l9Wj4OqopCzaokZBJ/zhrTZmUioWNvC
JA8yiQ/NpWcSQ533hZAqZeb5VOm7AxMjmk7bk3N5Ixb9iegaDgM1CI8jqFfl9iPJy/Bh17oiqr1C
I4xDNvPqL637CItvBX/csBuQ1fGDIFgrS88EokfO9viW9Nd7tGcoGN8WCQ1ymgjwhcxrgHorX70S
GGIyvMPC46GH5mBlkV9mnA0TMwxWGvJfTjn1kkw7Mal4FhWXAqHjsychBMqQFMSOQcsZhXPCbUq2
FMpE6KVQhX4QLKAODKJInsvP5Dj76B8yXgbGTjvbSl8t5QJe89bZ+kb7lRJNTAV6Ky4rE7w9Jwz1
YQTrETEK/NyJW1z8dBxPr2PKllVl5DbKHdO2+MwHUx5oCuAm78542cXmo8MkOb6kMt5BigBeSGcz
vZmaCWQ+E/fWZJuPwxQTrkYajkX1xhq0tKUI0JvDb1UAe//p0w0eab4PQHDVEQ2E5ZbEhtduCpNA
4NZ0+0kFjnmLiCt6eJA6CtlyD+F7YPMsXxMCvEgDYjiHPPmuiPx1MFv36GagsXDSRQUe0oCkPgR0
SuXHs0stjMAIcSfMaAqylcfnz+hIn1823rqEJZR2EyvE6rJGc44cUE+oGiE1MjDiraYfudJU+lGI
qx1u2fxrxbTQEPKzzVxMN028Hatr+RWH7FP49PTiXaeJNnYaNFWxQ0iliKnPRhlOati4+8uji6IZ
rg+J4hTt7hkCzFsrgewellBbFggVSX+7y3EyVdiFLLG06UMlYSAN0h6hHBlA8mARS9wWxSJMSKG+
ZGrV7cUKgDe7cIyMkmgrFl3hwXi7JCmN0tGQDhGqTQPdC4w5DT++UG6Eu23yIqeWcOB7Z0x4xzzn
8V6KgQbib1gTUo0v7EXINInnwy5swDzQf+QYoBMTIotgNrfD3VeT87wCiOuflOJJwO3TkvvHd2Sz
cydLtGKQe/qSzTSDmQcEtIXIUnQiD17az6Z5HmgMaNnxuU77M01MhUG+nmta8wq/deQLzZawAgBl
GBusS6Uvq5s+iKh15cNaYCpiGelMXN8hiEAQGbwO+gU8Chn0LewcpfZ6FAjEIDBN4rV5zSFhcPrL
O5EPa3YBf++A/gWdLCD7k9uSkE76qKUdF8tO79Qthkt7zGxz3M2qR9kUHlnuBSRBDJsRU8cNueJA
+zJfPA4GdiLoY14tqUAGPvK9YcXhLXpjvSjLTYwjv7j7DDWYadVX5UxWSWrFL0Vx0XVnaLcpNJK2
NI1bBjBUdqhwgBqXEvW+vnpPhENBjry6LcnOwGSVgH57D54EzMJdEFdQhgyEkfrO20PE0mEixCVE
psIXTXJHuDulbOvZiRE+6o9cuzW/lcEdllvYM3rPEDZUKFX3qyi9FcnLXSWNxP0Lh6vEVxltPhmh
qYoJYYsafBBPpO/AW5XWStiQV31ruq0+vIX5mRSBmZGIQed7EV4wo9f1uvGrxQwODL+LduZiP5eo
C8M4mb7HpLiuOHLW97NyDl+YXKRDt9HOTIJ85yCAtIvALdF8m51H9aoMbk2FpKF/V/3OWB00GqIa
YdNr21QHheSwbqXCNprX6XHGm2leEdpoWlA3h5B4YBKcRebLve7FkaetTnJ70eq9IuyF+vTAtRu7
lPB05WuF2gtJF9AfUQn6iSRGEp6o+UK89I6ai8p1J+Q8lu7HDr8uWd+Vi7zRXLHvesMSII1AyH2Q
twykyGOiubnI9HIOzaBFJD4d28aVq0OGiM20cnbz0rt/9T/dYkGJ5wNJs8X9UMo/9/INKpl+ral4
G6A+ho5ce5tpQrlyrA2oW7GZ4sKChgGsdfLudcX62/AunJnTHjEvKJOy8V2YL9nqHKZYOpLXPPG6
cJMP++T+VLJe9GTqMsqjt7irF2N6UZ7Q6pR0LvPzRwbdWzuTn275tfltyJ97VfSgbS6J+JSnrtQ5
OXzq4Ezjk4FPDT/JnghmMFVQ1JJf8pTs4mRnDgLa23UKiIsErt0tPAexFZmrFydIFrxvZFlqrcch
8VS0CsuvzxWm2zy4SFwFj98E1hhm9gFA2UPfQl4bicTFgTwWNhdmqb59S7SdRiBHKD5X0G9+i8S9
RNm4JnYutitPPIUv+nWFqCBL3pGWoMoEWyPMY/GghCy0mwbcHA9NssnkQ4TAgN8XHVz5lseLlAQQ
vSLf0jWLpHhJhgtZJHcYNtQbOxnKtkL91MvzUnMgOM1qL6HvXyGyI5cKTrrfqS69bGl1w/xo8sXv
+wWc6vaM/mb8PhHs/ctomeaIZ8Wlo+te+AHEakkw0clLPbwUBIXW/G4v9wc6Hadezvigrc4s/CEK
BSiURWyIhysR1j1387DtL8UFbckp2TOLH7Gx4+145lMneZfJka4QwNvMLZ3ukzl0fhZJ5jbeaSNb
2G8Kj+2hohJ5Wb8K8hkRYakp3uHerYaniACo+AsvSRf+AYwWjX9oDBbhisa/qbpXdGn1mx0vlua+
uyu4PcgQazdCHYgZCWd22KAa3cba69hZIAgQb0NpmyALiDWwSTCK61ah0epA/85GNW4j23z3K2qO
MNErBIGwHg/T1qorFkvZ2DegNHkJ3GFXWMpoC/yZlvYqIUav0TAn3T/C8HUqT+SBoh1H2yC/Ss5d
uIVOgfaaYoo1SIp2pJVFcFYi09+ruiFpjG15EY2EOXYw8pP0byNEveHO1AgwaxHiDZsr/4owsnC7
89edvRjLigvp+bXiiuDqaFS6verFv7IOVYwTe3eWC+pwKTBCk39MPb6aDvruiM8sz0QqNF/AKKvD
Kt1lM6pu80gJXqW6ZPxgK5W6TbTQmaCAuEgRfVrlBmhech7n9mXELUe+QWGhSxJmGyGNEGE9dnH7
9ZKTage+4RVzHNEXV40Xxa4ddGxEv2LHZxeid1q3C3Sjs1vjzGUQo0q48kxee+ytqMdxzS/xjEsS
K4/Sg7WX7F9Ip+uE1ZvSeuDIIHeJ8nNVflp7VmwEo/+NR8v/Zu78+9O0PG1/p1YmrRVWI09Taz+0
rcYahuVqdpTbBE6zy671Nt+ph+RavBBTdt899ugOHbKvip95WrN/rPtngABE3NLdlv8Alsvavz7r
ZHIgjV6pPO6/6WnMNg2TxyJG6x82Ulf5Fxv5CQ3yc/mOSAn1MoQrd2D6YqDdsOIbSx5+E/EzeytU
B7UvVTcPAkz4KC/ZHrGrG/vYV+HzFkO5z+LLgoQYBi+ewS73Vr7LJKMpb4bOKi5cTao/GkToxOsE
QI9hQm3pOoRvgGa8IDWg1BPjqME8CUkZnehfMAJyZfX6dSV61IoNnsydr29G1TPHL6U+iO1VbGhz
JzCca5hWGr7O7Ov9DY4vvSXLpvR/1J3JbuTGloZfpXH3YXBmEOjuhVI5p6aUVBo2hIYS53nm0/cX
8jVclVW3qu+iFw3YgF22xEwyGHHOf/4hRSUFPNqCLE9nXYerJFCpTwtgLyy5FkQxjOfxhxJpMpqF
A/RpFhtADoU1e24YBH+fc858wveMQVHgLBjA+MXKGLescOtKy1eQwa5A285HCgJkVz1z3fgcUymA
cWRDF7w1kpD7hfkVCBt2jYNJ3UBdxAfCcgCv8g0wbryyoJYi6effQqUxiuUqoTKcsZrMSeyhMkej
EsBmNR+t9K1Mn8qmBdZ4njGh5hwt9m6/40kV237DV8PhgL0/xJgRZffSNjdZdI1fZQ4PCaZAjGcp
BfOyM89n+AopUyXFgUxjAJ92vk+iYyweuoi4nEt2b+AdJG7A7UWIDfWyhn2CgnyLPh616KBsu1J/
I9GaMp9ijNydlQyF3CUMcHSaWHz3a20PbNV/zXeEnWzzG3lpPcRfgzdrX0KPJsidua7xakcL/1XH
Ox9u26K+pyGEYXM231IYUUMmBMYHa3VQoNwuL7HlQBzfq6GACc4AS2WphYrJG2pPCETQpRIKQV8W
v0D15RcQp2Tc4BqNKmtTII1Y1M/THdg5rYUpoN45OP3GZxXPiZU9AdMlNzWiHjCRQX2RAAEGYwIm
2PrCFKsm/4gbSkgofqmyfKypvINdiIbD2MfdlWHcd9MhDSE7g7ksyvx8EtR1DjcqWEhrk+M4g8vD
Ga4oWU3OBoOl5DqgEKwOeHcbI3WJfo+siCQcetWu3CobH2WAvZ4Ih2CeoniU2apcy4XYALP/egdz
fzYctnUoliZMY8s0TsQTVjQWmmWQUYCJCfTujN4Hty8slAaEwzljqDI8auUXJPV0YREjGFB+SmLf
PpvfkM3S38rznqHme9heRvQb1uWUYJVSrKzrYA1TbSxplBYyD5gEGLxLW8ENUlZf1qrY2mvQuha2
0noi04PUcx25Jd/63qnOgUMWOjuGUuo7e6u8cLBu9oPzTKm3z6YCFxKKkb3u0HmRMsvsjN57HUhz
1eImaAW/YSf+WDgofhj1hFQhyLrmnBQOTjY6TZTOSqXpu5dAzrW3m7Qdc6BQBTxdy2mBPy95SRc4
ISuIr+CDbt3jQIRLjrDwOhGcwNRqixGS/x7vy6/upYZbiDiLb5Wwqji0m7f8y3QgxyLayseg2Q7N
o9e9CKpCmkK4fovqor0t1go57L8AqF8ol0poTmiFqeEW5rtz2T0wwVeeQJDX8VCI8usGYcyFe0ip
kxfvBD3RHOUHq/mNj/SPh426P0xlPewQPUc/vT+aGU+229qKao3HFVl/DFEoz1W/fRa+MwA4Hw/p
W4w+BIHLyn1TzngjE3oM0DY1gpuX4T47jhTjWAxiubto1qW1ndSCoOam1Szga8NXO0OiBtJJPb5i
6nRN0MISZAj9yWV/g9uMCRiNdPF5uEUpxlB7zl55Lf9t9vPJdz059gcsIW0947t2u+iSjeIgqUrS
pfkA72SBjeV8VFN08x4eFqahv7nTP7K91dXNv9nPJyNwrR76aIZpwdXJ1qqZse1xtrrk3tAUZhg7
w26fkDAefr1VWD+UEyfXPWGZh0nSerWAsof9A2SqSb+T7gJ0LHU2gEvp1l2p3CNta78aS5I7EERi
CfncP8iduTHEhrNTHBGC1yvwJH1tOzeUqCNOyY/jC9Au2Z+Vh03x+fCKwkd///zw/1bo+0X0VhdN
8dH+p/qxt6Kc6igI2//+z+/+7ar8ChGk/vq1vXgpT//P736w+e/P/0xK9vlL+/LdvzDfjNrppvta
T8evTZf+eZF//p//2//4H18/f8vdVH79r3+8FV3eqt8WREX+fbI7z+lfR8Pf3/4yFZ6f/frStP/1
D+FYf9iOZaM4seCNedJCK/FXKrz9B6Hulos6Hpmd1A0Kyb9T4Tk6PN2zLEk+KAr6f/xHU3RtiOWm
+4eDRkDzbI9GS+XM/+PzVnMX0KZPQZFzA/9lRiRX/4aeSyIBmdsaakuWvYTVZp8seiENYwhyymQv
6VdGhBZM+r/Z4tWv+Jun9OMlTta3w/bvmQOXGAn/lUW4crDChxrdQ52MwmH/zWP45xf8Nt74e77x
X1eDwYJLGawo4+Q8aUWfBK2mwS+foBfmV4WVHYoCARouU0V8J4pu++sLnmg2/rwilBm8CjFIsxDw
fN+seHZRV9qMbEn2/R5rK+auhWQkpWvnlT8B9YEVkk1cIG22wmQXZdNlO1konc2NutkTfM4aXzhN
OLe//mQ/uxW662i6xJ2dT3hSg+ixpafFPPro48SxNNNNOKjKtdsH6lnXRCWm4+820e83s3/ejG+u
qdbbN52bZQSTo2lweRJUbLONuUf64qIXhWZboo4vqUoIuVvkuO+JmBn+6P1uO/3Javv2S580Z61M
HLuu+NIl3P1YC3ehlWx+fV9P5E9/fklye1HoaC6u+6drLHanvpBByxP3mf9p+XNOQSq4VhJfev20
dTLrone6fYM+2WuLa9CO2c3Xv/kU6pucvleuZisvcwNa6umrW1t2ZyQJgyKnh7bJ8BHO8wxOOTUp
o0PvUFYhSU5YtUW72PZYAEg5pi9VJu/Dpr369Ycxv5cO/XlLAIBMDIJ1g6xZtS6+ee6eP8nA7DPa
bZxl6AzTMSM7lSE9CiLhAMkrhQ8kV6ws73PGDAWRhRrKEmOydh72EG014ts8XkoDChHj5k73lznS
hQAeScw7q8XpoSuB2iH5T4yYLWaZ0BdstPd991tq5892RV5laUC7tnmzTzaRqi5zxwqh9LQWfjcQ
CtoGXYLiasEnz6p+XYYFwlZGBH63xKLqwuDtmrynkK7x1zdWbR6nDxnVDtEOhoca3FFIyTf3NfNd
XuAhhxtXnWsIlaNhWnt1dl0WAJtQgEziBsLfrO+TiuTPhyk1CeWUrBqOoZNDwQyk7tctVOdEu4ux
R7HJZpyHCPUP7Jl5IN1Uza8edbo2LbZ3SNaYhhFSkoiD2tFiqMTeJA7G5B065avfBSv18s+IcEQE
FOAGN05CEJJ3Vcy4d0eLyXRuzWlitD2uZRwwbGZiUlZXZYBz6zzRw4KIVJBAiFC3527J55rs31G8
zU9b2R9utotMynJdDR3VyWOfQykT0boAjlDgdCs7L73dnGYbaT4bI+ZVWQu74dpBvJT6DnJe6Pct
/p/wF3OI9NHYoRTGFUnPDm3y0jH88rJ4F5uwWIvoaRwxGbAwUiLedRivKhb2KCxytnoSiWB8V97B
1bEHigewmmyTu/0qrQnnhOA1z/FxqpNNX6PpRlnmontLS6wOISoZbroZjX45mvB0iCPLM/K7eV7q
hmu0Jg0mL1ML1gr2MMDPDFF0NFq8Ay9djhWDoZaxRLEqJJxCb7g0Q3FJeg7C+eqqD4ZLTY4b5ym4
q8NyP5HrgE/tVmvbMy8USysmynIydzY6sSQ2LhyApaRnlB9kB4+pjs/bUER8DZWSBaSqPpqDV2Q3
BOvB430GXely3FCMXQxqw57dOulTNbWIVbDYIC5tUDhBM64r8hQnkujm0WAEytBctsz9rjXT2Kg7
3xIQUmAdOQXDyrCi3VgHuPAh7DB7VMnWTvCr2JQgpcJhTi5QX17IYCLeEboVlM6WBIyiSddDFmAH
iM886uuxAWwXcOHKerw0Br6YRciyTn5q0l65TXD0URNad1XZrDIH//c53DVlT4RxeFPn6XWAo6KL
J5BHwyyCcNkF7ZWUNC3KK2REAONeyzzFvJ144CBapmXPmjY3vvBgSN7bprVxHAn2xglp87knD60X
89szB7EbJC2T5EgJQcpfqv2ycD5Cnq46hNQTr9IrSslzM19a1fNk+3dpWG9KQswiUgLUEgmR9o0B
MiZHmal22M6wH8/jJj7LcKu0I95g7U5D9qM24jMPIpAqGgSuainOnHUuDupyRT+vg7m58vhtbggf
kpREC0ZtKm+TAHyZ1lxdzMV6ak5hezvtirZh2QfcKQ6DBG4ajvOLqsu3EZNXNz04drsdxQwv9UKv
u20LwCGw3BCAGSXWprnhHWJImOUIbRezW7Uni0hbJ75NdP1CpuHa4BtVsb0JkgC1dHhMGQrUebbR
BOw8ODIdCeDMTkVyg97eiCFV6BRiGaIW2a8Y1ufiVv2J3fO8eSRj0yGl8ldSuVvazn2ThozicUPp
BXHpjMEkTOOQUjbOQOcxP1Mfqezss8zFchOub1NBLeE0zFmc4xwtRMsCRUqBVtux+agZnSa2GfyU
WeARBd9L41nMPMQUemY0TSAeHnQYer6BGEyT7w8jNRiXvqUulJ6rOypZY4WFAxMquAAvx3yg1gJ8
lSnHJbYGGX+XDruMM5Hj2JNnjgsQ865BI/sRsmmhQUwRfDj+7hqOY35fyBeLnOk85uhO7XktevjK
FnwzGJGEDSGEFKuxp6ANsJEIAYwbPIF13HhD8lE1d1cHH3RDu2Si72y41Biu1WJunWhnsxkNWXZd
o59jEFXxSVLwYdcIkLmQfJZSGFisf+NO6sh79Xhn6wz6eLqqhkiYvOt19NRQM1iM3SMQb8tn6pmf
9Vm2GQYukkxMUCB6CyBQ++nX5/HPii5P4RCORgyFd1p0zXXlpLI1PEQo9ZUrQY9zcvNs4zdH8MkE
5M8j2MPt24Wr70jdOSljY99KywqFNlxpe5fFTC75hjWMgiAl8ZK9rSArRcNFIpoyvK/h1dYwBXDe
rVgV8FUlpafP6zc3+OaN6ECIctds/8Hsk+dAv2sZRvtlfeWzscj2wR3Tg68BSFNC/vp+ndjA/fVF
sHF3Mel0bPOkCWnNOMwzH1PTIIqf/OHKruDO25gXjt4ddcRFYqHdtK1NbJiMJCijsZUJ8ifdYb5p
GihbePFjayN1pqzQxH7z6X5W6CF2MD6LaN35rIS+Ka8MOx1SMwXzmQZ2C9FumwLL5Xx+Hdt53UJ8
mD3oaAw2XNkQtlK9RG67qFzgZ0ssf/1ZfrqyvvkoJzdq7DORNS4fxTbHS7dCABAW5UvcuHe/vs4n
9HxS5biabplEhbk6K+ykuuvTKhJGC940DwxANOvCccWyqC1G6fn5IBPuNQ1aj2GvO5137E3ZDH/B
6PcTulxPrNSx4fn1VmjYUXreISiuCnLps44tIux+086fOD98rh9qMVTrrsOrYHz2Yt88ISeY6tSt
dVA5OHYCw5EQVLMRHDD3PDlcsdEh2kyIWP59mhFVxVqZkxu1KWbUG7++dz+BMlwEgLbLqavZpn5y
60TsmmE1at55pj+PEIkKrdurLiai4k3z3yELP+nfyUAwdd3WLcpx8/RqpeUWScr824A020GljlHe
kF5VGhOJQJQ17fOvv56p/aR955KeJ13wJdd2TxZh6tRj1kZcsrSoSDgUO15VWQerCPMDzN/jFN6g
TwVaEXfE/6JAjWiGk2Bkh6C0d/6QbNSSaRKmoDursrHUhmRisTxmY2NPKXVNehg8xtwJdomYKyU5
xaHmL+doXJWFtu4gtlRDvxyqYjHj7MqPZ2O/pORa10FwIZ3s0DswGF8DyCRlJm7HBGVq1ZCgS+qA
9A5RYl7I0N61eBxGgb1LmmjXZFSrdXyTwel0e3tjFNDj/WRbu92+6xiDE6bO/qOl1aFGnuF152rY
wvJqR+r5OFy2pYnOFh8uUmZMxR3jogq/UAe6eidUBd7xZzl8KrXDlSmtQh5cCIaQDPj0rr2yJlYo
PcA0Wztdm9eSTk69eZ3HMdzUV4KaSpQMWj0SZxGZq5qXc69BWkTNrGG1GFjYzRf0xW28C8Lko+dd
NYFxrG48ileQxauKMqnnBtrRvE5iKNUlTUPUbHWd+F7qZ73CyhYHyb5f5n268SniQ00cJVNBW2eG
PgQ7gVN36+JAY7R7B55gGe/VcTPV1s6H64upR4oDELKhROwbD9MpjdtdeIem5Qjp5cFEH5yOF2OT
Em7TMzRCVUg8r09xkQIJlSBiGlT1qLmbCF0CTltMnGKqUvQVo5AaOuxfRHLrpHDK6VEq2iUXI6em
9Q4TY8u0DncDLlXqSfRtdaVlwdGbUJikeCrSLfALohkFTbZXOJPp3dodEMFoXgzNs2mnG5vGM3OD
tZfRSiTheuRxhP1rPJQQLe/qnpM1Yqrt0VVo0SKi7jESHOPcZpc5b07+zF8xhZY9B7hokVhMjE/d
ojvAfFXv0qVwtw01ldXu9WpaR+xXnqa/oZGngDcvGjGiXHHvfbpj36ORyKdL9THR6y2shCIoZhnx
/AK4pt5MAYonqO2Ml3Z21Th3Zlcc4poWr3nGeHpRDbiMU3xKn8IXNzS9NHcDQVTlFO7MyT5T2EUY
IZqboO4XwDJALoWd3OTAMArtxZCaxvIiJ7am1uyNqHkM/KquYlwdCR+z7yl5ou63xlUjJsbm46Va
t844kRsGB3/AsJJ3ThUgmdfgXZEcJqoNS8sIXBqARdqtwwnS+rw+sFEMerpIUmMMsJtFt3QQyOSQ
gzTs3NyC24zgzIx4QLRHOorTcbibwstZa3/jhf4jeudoNh5Lnom9juHRsH4PqRBzEXfcHzot2BSq
a8mskRlxt59pBNRSU/VGlAS3rssntjBMZipbm97x15vt9xNiDjY+Bpi/A+huGuzvqjT55mArtEqr
NZMJcZOyuul1/EDNf8GRsvY3ZY55EtL5eTEXPyHTQLjuSHb37y+m557IcxHIc8uOd0Lx8MOprfGP
Co8Zkyag8s6oXhSi1ljJjbDDZcUhE5oTE9n3gcazs7FYrMLjVMi7pGfnMo2d5t2NHRtMyIgpBdoZ
h1fHAszxum3ooGHU5bAfoaLHXC7r7s0ifp569H7CEYcYBv0wNVsbwVExQdCXzMFVJ+YCHJQlL1dk
b/SJhhCveWkM68GB4A5aPDswNgc5rd1phs9uEa6dJRvf7/YeDUfhmhdFAiQBFNG40ZEe5djwemb1
cOkpon4O0l4MGN60w5nRaM9egvA2uRWh2BRpkJ9HoUMMAbTsLgweYklSiePMl7mOUWvLBh1l/b6E
r5bgNml7t8YM+JKzt8/Zwapx3BjSuwYLJDO6EUlx3dYZikaqb7vV3xxTuW7wvggM0bNd27Dk8f2Z
DJ/xbHauOrixfNYS5ywfBHELPZFkYocngkI3UjrTSJe3bV88G1nIjh3unHjeOGzok5ZuLKt9FXX4
dRoduCoS2Gi6bQUWDg6YFBuIAKJrAnG02+Ylo5Qrh2wjev+2cKjETWifQSUOWRI8tCQiRx5AQrKJ
Q1hgQ+Xj59Qv2Z12w5ehpHuO4p0vEejYfnZmc8IrOMHIi+sB7MvkcyjgrgmCY9VqK84gM6FMaOVB
GN5twscAsybFvF2pE63S6BHrajUhTJKgRakgA49F0MAnMcneG3U6YFbaBOhlOlSmUGzH4KnDIgXl
x66MB0xIArgmFOile68PBJi33UJP80PoYQeJJ5RVivPPS3nxJoCjH+XWLgVydDHvsCE7qbPEC7Pz
xEZnDGnQaUjX6mjQVREwiRuFgThYfvo4ZKcJX79JD+7wroXaNokZhsecl2I+ZoN8Fby8ad6/dsg/
0DbgJjpYzl0h0sNnmKz88AdYKt6w9nxiBVUKjuWDnbhYLkT3LRQcP41hOU64OqvO9S6V1m2sHfQ2
uIrq7tJMEU2yOVZeBj3wXMFKMceTavjsur4qtfbVArgIh+7egujR59GjA6fVChtIHV72EiVoVYxy
jdL7pm3dL5WJjGBEi2cgKbYDmMrxMhr8p8kwTG6je+fI7NrCHinH2qqXZOtaG4UNDCxiv5Hvowtm
oOAjjnMDtawg4KX0ySKF79IVaCoHTCPJEM0K8FFEco3jrgvd3HndsxN5+KkwqiiuatG+RmV8Y+G8
ZaIzUKW0+r+YGO5UVw/ueWgaQjlDGN/BmypToqp+kXp9VXfii7RGShd9F2bXpoyBBXAUNVREoN4v
FD4e5PnLbNSrODPRMtpUrxYRBjRvMaSkX2/oPzQHbOUaloI4peqUz6dzwBYAO5sazT2X3kBhTFo2
5ZHCRBsrPyg46deX09We/V0f5xiMHOkITdNCt3+a+6xFTjiaLWa5PZkQgZEsVcEZ8oA0RxVWAjMj
mPUF8nrjN+eJ/uPZpYwT8UDxpMOY5JSUMkn+zLGgMpZyItcEoxqAHtCHjUJxEkQgoKToWZJnU3sJ
7fhAV3mIwgwXCGINQIoC1u7n3fg/ICL87+gKd0XGX/8feApq1PaveQqQ6V+i+ut3zAb1E3+xE+Qf
pMpZjq3BHgVpUhSEv9gJ8g/FMqDjVlMwE7bB3+wE4w9T5z94vFkM7D5Nv/5iJxh/aAY2Xx7MBKjg
5JH/O+wEw/0eoJGgFFB+Pqm2MCccgJrvC5fSskQt7AxmW4DWS6tLuEgdQ7g4wF/WHvaTLl3ilJDy
RqO+b+QImatzkJ1K87ZyQ9BARNkj4oEWY2C9fykgURpkImCvfOig40mM791B4mT7pjZSvZ5XURQ9
Joh0rZiovAbwe7B3tQFd2gwXRjPeDI64d/X42BZo7zhdyoDBRCnXdWagbtjPsjq3uvKsS40bcoQs
9MQRvcwYktzhCUrntReSa5XYW8PGkSwLy/uiJvV4TiG85/X8ASR41pnpR1046Zk/jVBSLb8570oE
DmN/rolbEyPeqItWDuJKDVl0TOTaWJbr3sAWrUJgH9y3pNxESbIfdGMxaDDU+U66udawFwzJL7AC
jIv6im5zsm56dDJFfBF13V0/+0/R5OPLpeOZguYOD5VRvIw6bCzamjJXvqgmJuMu5lgtYVh5eKjM
L6UJMIY3X6O/2YN2OeQVXFHd+JhtVOcCNj41C54gErGt5FFBR7nOdX0VDvMxoAUvTBxyKqJGvMG6
bE19PVuthKmMLHt2CUyhQUjvLKSZUYAh/mwcigg+QTdFW8dwV+YYPbrY5NWN4SLifori9sF3onVa
wDitdDxEzI8ODEAycZOBsy6mR9/BzqXAOksYuzHxdhz6eEwj1BymZSQFNiIY+tXYW7aVXGZaoy1C
uvgi685MRJWjFOtw9o+qZwxmbBXgJefMB0VFyE4JxZP8sCAerjy8Fv2MsWmSrq2OYWE1HUObEHBE
xSZ5HcHIhNE0V5OD5RaPshyjQ9L7142KviEmRRR7p0x3scSkIEk+OgkuE/DckZESNwkKr4tr10UJ
klZvZahd15lXLXzelVjj2B+ISRHRQTYtobMVDiP1bVNqj1PdQwZMu0unVGnhRNBFNVl9g761x3A/
BdONH5RrezQOXoYzm15iRjPODrQWa60JEi9Cvm2Zoo+FLfQBHEYo9UyaJir94xBAxvYvuxDfelYA
eeuEDsVLfWxfdK97THAdPRsSYBMtTa+cfqKQWpelvxfNs0yRW5sVMpjH2GUamgs6kvzO9OKvfh5e
JXNDfHZlvMvA3SUjQQBT8zzV1AfD2DyGkZVi86TS2wf30YrYGrzCeXRS59oNeWiB9B78GEpwMCIy
FE1lsi5KSClZdmtnBl5o6W8OZ7bNb87mf25bOPlCiaAVRxvz/bYVDLpZuGNNwqDx5EdQSiPCYtLH
b3by6z+P+m+pTj/bGw1mnIoW4PEPJ2Bdofe1FZZcJESMXTBAsoYvv77CCVb85/cgYYvjgeaRZlV9
z2+a1DkNZOP0po5ru3ETO+JiHONLiv5DPMtNYXvLtEpum9DDRby2zqzaO9ZjQc4Q9hxenry4uYUG
EtehM3c08UpAfC+8d7vEyEa4xS5Pyw+T6fn/VSnw/46TqPDYf33WL7r65e2l+P6s5yf+PusdjlOI
1pZ0TQ19zd9nvfeH7hgYdEoTmFkVAt+d9Z4Bx4iFRvjspzn1X2e9/ocH/wmxl0EZausA1CfMw18x
EU/5t+qoh3sBl+lPNtMp0l9WQ+1QzxpQx9BTzOVtm3I4F3n/GBXDte6Wq9SIzi1QksCHF5s4eH6S
c2vN5ofdY0f4za37ycvFbOHHdxi70s8JifuZM/f92pdeFUfBjPtDH5m49FlIj6h2g6J48zLvPia6
BLLIQQ/aR2dGvRdH+xJrwwzWUFZXQLzjrcUYusdWQYJ86CPWOsV4HtkQ8bHjc6tmXfkS7Ls/NLlY
tSnUsWqhYfctspCY3n2DKqXwI+LUPDKpmIKf9xNzjzTGFkt0xa1hXcuC6sZuJk6uBGuw6LofcCYz
B9B62c7FSov6Z9OMnplX48iQrAr0Rdo4bEUndqXpHST4BBaoor4P4nYvHM5o7Onj+CPoGKhrbwmS
hAE/Tf8QR5DwNcJFx48AzxMte/ZH1IRYBbT4+zOEra2P0nrhYOZGYGt7qRNd12Bbm8unXsOjxLsO
i4sMTWyLu1JAViIDVhLLKc68fUAKsJ/gAVIjfaDisjVsD+yHJt2mAAMGlmSl5i4xouwUMyzlYiJY
5cGXyn9I87sZK+cRcXPlKCn5LsNUTGAqpQlErDDEpgc/wtNZnuXo9DWR7Btk/j2WGoa5sDFZTWG9
12C/5mqMUP4HOX4qWL+he3AI99EL1OeITnQHaYQzYkVIUdZEwU6nAW2iaZMHl6UzbYskUBVje2YX
70K+D7FYixlobRD2oc6JLmhu6thd69UXY77xRnXTMsKbA4+KroeuYot4G2K8bCJTcjB0D4l7maMv
RcQaMCkdOEp927gJSZkLSYef7DssDpyKxPuwbpozry6PpZU+1LIYFp4w4MLM5gsxhBdahdKltJrr
0hpv0iZ5igTqF8/GOLMGIqA+xg5rQCCWzaW5sKyHosKzrJlBg+OGxZQMI4e7MeIl39HkmXECyxvP
MLeAc1Nrz3OZweILfNSS6R21H3+24F7mBpZQKfUeeVa4RJzNYt5Zvrxqy3qZ2x9V99TaWOsWdy7v
VdjhRZ2YmLYcfay5k/Q1VmrOoVsPerb1GwhUEvMmPsfwak5voX0cOOJd5HUBpmxaO61GoiaHBvGM
BjGoxUwQWHFKzbWPFXeHL5mNHwyJWGnnL0qRLjz50jYX1dxcjzbeTgRzFTyv5ABn40uWDTdG9mb5
1rZLcNikoDNnUj+xjGI4G3Hzx3y+StyiWQ1di6YrdA6Fp1809aanX6e83g7RS2KRnN7dmhlhNOJ1
SLmnbvMa1EcjR7Ds76QMr1yjIKH8Lja9dc0/6tg+BWizzUneZRMvxZ3v3Y66u0mct5xxCVKe9sYF
bjICtQiuLXPnZuR2qB91PiJWeUVcgfbgNt6+M8L3wTiQ1mFB7tJZgL7+HAnzOu6MZy0/DKW20NsZ
GbOx9Brl6iQvFOCWlBdtuPUBRy3S+oSD6MLh86dB/Unb7U2CXFx526voE8e/j3rxGucjOjGALRO/
TypZXx5NxIzmdK8FWLwG/q4looxm6r5H4q5B+/HLW6dr7moD3mqIDSVvzhyjL8rGJ6/sL8K4ghaK
o9J8KRljTBLbwPpLAnmwh5c2tP46TQoetd5fSlEhA4rbV3uelj65XzaTxb54bXvztjD19kzG4X2W
EeCFb9bwBO95O6fICvV+rfanTL7YGHnZ7nuXvzvjdoq++O6Tj+uEDLFLNtDd4gcsOVtIpk6IydCm
GfeGy6nHsMPZVARQ2xHJYm2CwREWb8O1HQFkVhcd9GaNit9m9FLiVjFVj4bzAg+WPD5laHw9We++
z74TmWRUXnoNWva+vYhg0zDwXmRYfuTFuG28Am5YJm8sn/6rxJilHoJ7GcQXHeIdo9evptrbl1G0
z9vprAjqF2GRiQIkNKYQfcIRK6poPpsbDdj8ekDPlDqXHL/4EuRfuqZbp527M+pgr4GouRaRz4Pq
lAVBhQNKc7d8lYNHxgpDoSgn+dsjn2smoEeOx9EK93EUvUrkiWOk3aQ10PzUfnWm6JJs73WB1q5s
DjlLLaMfzjUYTi2H31rU742rHUqN/T7SrG0wZM65NeboZSni27S5MSt1qU0/XuUk8zoVr3Kk0xdi
6u66xGNB5vNxCHN4E+ygPHqdfy95D8oMy8OE3ziSZZbKcm9kDkO0dzlAluy8XfSpYdqV9Z1lzsRk
JtzZO59+NvUwukBvIyBuldACx+4txYqmV8/OPxZddN5M1rppGWvhRSMsZ+u2BLGNBzvOVxoeiWUb
rKQZrufqGFWvWieoxj18vGwTl/zURp0X4lmCljJvYpgK7XCcuhyHeeu8L7GO4/yDywBhaaoSWOsR
OtRsoVuEWwM3m264kKBmiY91LuVHZiDvYt5HI0zpv7BwjAGDvRnH2654KcntKcsKb6zuzDLcc4Zb
xKHeWwYxNnSBbKhIVSEQIpt1CV6tsZVWpjpEpZN5NNjb0WpWVUEEMIge5dr50ItDFbXLHkAl8tis
xqPPXhVBDymqbR6aa2nyR1FA8NK0DAXmzdN7VHOSFenZCBzd2Y8e08awJltF/9o3R6MomEEigVYD
cHbWnljLONaYseNeAxxj886OuHD145PDQKjsOuYFAAbhbdhspfECPQE8wrifoqdoJuQQmLnqAXba
pww+rD1DZzKVwQCNp3hti3TtTfdNma107Soas3WM0YUmt441XeYBpwGrssbMw4Sw0H5U8uiFHOAQ
WZmDieYhk+TJc6+iDHcJZu+G/px6xNAm5J9HhN7U6OCgo9sZTKEvSQzYGZ/p2AilJAOhCMF4597u
H0xktk1l4FqNR5TEkj7C8o4FCM2y6q9ypwYk95chhl783EKYBBza9l0x1vcFm1c6YDNFyViO7K5C
bBOL5F4BhUqrD8A8YdxeOTZuuSGBBm7yOI4bYRw6/ViI64yGdw7QR9vlvaiui/4+kqvA347xPVlu
UCAerADrtIBIWxFr28h9n1XAGeC/5jkbO7pGyfHOcOkM4B7eHflJs/iIrXcjQAmJG0XioDuLC84h
1e3NyKGHCJTIg9qIF1q3C4iF1ZIrr27PhLGaOXZLs76sg3k1DjwY96Fns+xGapyZkjVYB5GH30qz
dXV33XWYAWPQ46fupuzFKjAquPfhJkqbdc4RTPW/cih+6p6U9wqAKDKuBfeh65NL5GnUjKwjtNo1
2fUASyvXxBLGvYDBRcFjXOBrcq4eQjPfV9OVJMmy7lmU4X4UpA9IDaMnl1Egckgi+LwG++6SY18o
d5RXrxHrnjqhdRkupeOVRxBK3oIkIiLuC8yejGpnJWReRNHSpv0dpy9+upMJrqYAOdUMQBkZh8Z6
1tiYEsV33nji6n+4O5PkxrFsTW+lNoA09M0UPdh3EilNaGoBEgQIEiBAYke1jtpYfVeRWSFneIYs
61kNXk0iIz1cQn/vOf/5Gwn3heLyWp+WW4j0TolrPS65fU9iE01BpZGs2Lk9WupGwVG2IViLsvWE
fNg+qPiqauH2Io/1Qva2CjMsJfV6E9uSdmmVr6b2lmtlaJD/t7804WXHNdfRTn001R0cqRrjvJ2/
x6W7MN61fj+87gc5WJiM4fAFD1VCKWG976Mj9nHQvWKHn3IkYTtzwHP/lAGylRc5VA9QEvqmTAz9
Mi4yDFNvIK0VM/79XnRNaCfqbYw6xnNuyLihrdwICXHUYnGSivet9Gw00qddKcvcaGZbkAH8ATWV
eviElyypiD90d7/r7QStEo0Y+oz7AUYupxXUDhU+VZLiKdjGWiRFavxTgtBvYCBL1zQgdk0WuoI7
9FqtzVyyFLzXTPYmtNZgpA3P8e+v5aeDiD72G0bTFs22M28cRKswmNdfnAK7UeMHgc8Xte3PadMX
EvTLpdyBTUqDAeGxxOTOIDXL/jzNd8+Ot41lR3i1Y7nhM8lEOZt9WP+RoOuvB77jSVwVKTUrugOm
4/PtbeWwMvz9/VPEDfrLpTkKDadtMtsExvjlBl7sxqn7XaohQRf5irCqdTyJWRWjIuzW2k/8k18l
Pf+8oG+HE7S/b8+rNI4yVHaJyD9fBN7ucPaDAo7en+wR3yL2E7NXPI8xtMJpzet/OvxvX5dvhxen
9+3wu4sJo8fi8FJsfTmIHueEJNp+nrQDjBlYOERo6B+Y3L+Vmd7ROP9y0fodAUXuZA1OIPe4G1yE
T2R07ImZ9y++id7crIfYX55qbNC33n/t4d5LuY6F3l+6hgMLC1lE8SKHAWt5KyqD29BIfjia+Aru
XyVDVpCMAYxhhnT3wVs7uW/pMDSIV1gx42LunzHk9SDZJ4eg+YBt+MPLKwZ0f3vEu6+/S6+HbVvw
eWAftoImnhgbK+weycMItNf0QU9aD4v6mRZcsLnXosOiJMg4DY8/8XR/HQn/8YC/X/nd+qA2JuTL
miun5K1jkUZAaITtYvkfkKCKnSGmpE/n6LLu33+457/7fL8f+W6B2F7baytdOLI0hKsdXqKtr0wu
Icwz7xb/FJL202WKx/Ht64FVsmO152DXbmhT8B5IG9juXw2zjX64rN+g++Duf75K4ky+HalqmEdq
FQ8Wm5/EWZ+Eu5u/JcxMDXEnxGiGwVBg+P/Fo96thWZTH6612LEw4FCInNX8lK7QtTWaGDxDCELT
yZJQ9j+8xr9dg79f7d2i2Mo69CH76zWm1fXJsNBZHv5Ygw3J/XFZ+N0ibJBrq8n0uxYkhl/vrm7k
enORCtYjSLYylm6Eig7xCZ+TjZXshw6e2xRFUbHs4p90hncERObYMtoRmcIDCT+1vHx37BJQYX/u
zliRbcR+ow2zpRM44xMBEhi0L35aIhSx6HxflO6O90Uk+fYmbfMLyI/C8eAyPxYB7YpLyt5Mj3HT
++k53i9HX8dSNNtSYMiryEd/va9qw/zXObViGbgFx0UZYnO6Ltdv5Du550kTYYiz/+md/ZUI88/7
iRiHrduAvX7PEbCLw67J5RtfysgcdFE+rsP9AumxX8f/4dchrk5H+4MigbEHtg6/Xp0E4+aioxDw
r+EWR8MVyJQTNq9bcj1w0+FRPkjJ9Z8S4P8H1Jb/fvMsbuC/n2ctd2XzP4JL3bw0u0v961iLH/zX
WEv9BxU8VhmyRv1mMKT6c6yl/YOxFTwV4S1EsKr40qDB/9NFg1A6GYsNVcP0RTFYXv811rL+ofNo
4csi8+KJ473xH4y1IL7++vlBhTHEa8nhNcGaug+ctS5N5aidovgImLv9Wr7F7SU+kCt/cbeWt32G
EYvUuD1XblnHQACKgpolwAa/smKg9cDIQ2wqjYSIHpMs0BMTnyYyMO8++Fn2uJ/jyu4jwA7SyQnx
HWlo/GVID6lvOWQiQ8FkRBbL5hD2rwSQ0BZx1kYGyZPnR7TdR2XMPyGU3GoyLEbV03EhWzgdk7JA
eTapVqX4ZaAu7+B01fvNGraHUX7TCJqekmbVlQF8AvjC5EP2ZiCfGATFmI5rRtwsC+isjxc0AudA
RNiVfnZxcwIfYBl3Lh5N/TVo1sWzfSWGJTwzHIbuT/I03Awk3wqwO4GA11ct1kbcHBkn82n7ShQq
IgDbtRbGMJsyn/B2I+lZxxy9xg3ZfuoxKf6k62e8f+5Iots2PhpGtMWnQ4QybgzrspWwYx0c2wSX
jhpb5RqfKVDkWJlUwN0r0PX9tFyiI0Zoab1q2JbtAZV9SQ5qsrBv0JSn6ruZFGOFdFGSDRqmRBtS
AlR50xrAY9iqh7vbQKD05tjpFwRVYNfIRO1KHWg4uPASNzk2z4kjj09HnMAwDGRuhGI0tLEZTgfV
lYnOourencuHtGPOwl7YBnt9SlbYLo+O2eB8jAvsRrMn/IMLwuLseW0y/o/l7un2YMVng7iZZ6Ab
SXHtSEc9g/N7YvDYz+Mz0gKyxnG+hgeyISdMLv0rVqq4+UV5tDsE1xVeeHsykBn86C/Z6haUfjkl
wwUHJOwqT/wS7DOvsfOKzlnYNLFbI9128RCcnNqEB8YOyrhtjVO1s06BLLCoX/TJbi5snLh/IlkQ
xibGEJ/2mxj0wBElFuplJw1SNMZghhi734LmFveMaxBb3WYXFEB2KKfiZDPMB52ouQw4Y5eMSyaC
LqEkInBK8t4wudi61gCfaB9TenJ2XktbBK+fHo4TLcb/xAO+a6dK5bcOZF6RM5OYS4mvLuBxkqoQ
248oec258xWPQtLCehui0hkbwiScKEJSCz6JMGhCIhnrPhAZKsTjJv0E8+hzYAwumMydPIPXj2ws
xCaN5KdVWJFoo4HwugzrClxQ02T7VK77uZFhYuefeK+25P+F/dziEFaQGdHxgeHk8dmW3CvabmDH
C1Gl7rEJTm/m9PySvzcn73qIFTPsP4q3M1zcq39ZMqnaeX2xbJUYIJcBhXV2ZWAOrONiRUEYvVCu
D4qNWaCwnMlc7P3yt8Ie5Ce0w6SVvOfwxfZPty3zRSKRgJlCQAWMI88iE0v7IMxsTD+RID8rmuDC
28PX3/nSNTid/ZqlpvCO3IASXpqPL2R/GGCpCoaqEBRXxYBMhLtp9nAPwQrrxf6FqBFYwh4hAFRb
6nndV6N6/ySb46KdNSZB6y7jMJQEsyuZObXbaYE80omymzQeJhOJ2WDmnOgGOTKxwewJlJB/b6fm
9RE7QFsaMi89X5+aLD4YE0YX2X5mkSay/WjbsSORrZE9dT3o4S7sGXE51mivhrdqsNWnqp6gfHul
5HbmVrrcTpgKkT4Al227tj60F6Y6SL9C8PwgI8ouPsY7DNFur8J0lKQyBtt2eHuFck1i3atgwB0T
px9Y/UAFm35rcVVgitu4ZD7l5AGqIXp8VXk97aedNVeIBMT9OA/qEymjjnfuEo2QsfXh5BInAePf
04CT5oDsalS9YfVZV4EBy54Q8CoWfhJ4Bmov5KdUeDxbq7LGEACFS4StskOI4n5u1hNdTSwjdytE
P2vHwm1hSVryt9169keF+Z2fpNy1MH/sfIQlwg/BJMe4LzwvVpkLbaPiF59ifcmDfe41MW71EzMk
um9YhFbydcj/qFb671YFfd2Xv6mCXkQZ5L5Qtvyv/3n4KG7fC6Gvn/2zEBLUHYzETPx39K9q519c
Xmok/qrjQNm1sNsy6M7/LIRwbeYtwslWpgwSAMOfhRCMHEjesqPgPWhb/xmXl1/0vQ0RbwO/zcKN
SlFsnf/za/F8sfpdhiZApTUgb/DFmAr06xS1o9InG2jv0iMIf2E28zeFxLsuLpZ4G5N+98NbKZCI
b+3QH+fhoN+lgucm3dtiyXpNP3RpVN9ZCh/x0/N1uH/VyR7EN9kFsP4JBFZ/UwAKPcD/OaD4TL71
X/jYqYcu44BNWCVkJM6Z4agz7CyhOK3VFT4gDik1IitSXWOn3PDRMobK3Pz1hyu/E+ND1BaP4NuZ
iEf07UxKRTSkB84ED+GQqXGIoXx0HRqTHE8OWDmuHGBUEWIbORc+vcfoNMZofZoOtSFUrF3QxFjG
JnmATNTTg54/LsYO9oRInsAJTD8fZ+H51XnBNPq1Sgy/TNA0xufRNdGGdmIQipGStkCAxYcSiDAw
ZDc+djNXET3sEgg3OE9IJBoeg/4FH4vxdtFgf+4as9y/xfWQiDdceBHJYm/oEeDmm5PjsltjXp04
A8IMInnDOvrWPihPUIEqEmsdhl0kXTFWi3F8/dH1/K6x/svtvINo5Kq4qbnG7dQjREjBJcof4HF7
xTvYzE9w0B+CwPv3VpFheuoyVDvrvo8gE8A4SAe+H7J5p5VvRyD+GyJocdWlRJvtqGQg7rBbTC9X
XHeJ/HarRPeOz/0lKj8OnhzZkflI/Xt9L8nfWNYPR4Z4WKfquKdSJNZjKzYH9jh7tnF3cmG20MJf
AhyYqKzEE7y+p/jWwlHaXM8iI8u+lZA0Emul5URUh4coXcuh5onHRHiVlE0wmRDZGjxCfIu909p8
xdXAUjakXe4D6BEaRfJb9qy/2iHmmlTLPrmusuJZvjYlGej04qg+1FYGUaLD2ULzc3tGQr6FrTqc
jl0A7+w2uQE0oNA9wisZmGsr4gaZaH/Ib6PSdPe4BwUiKEvlEyeJ6fDe6yK93v7ATEkLT4PTYLcQ
r306z5UxTjVu7izrIqhApBtEv5/GGc+8oGT/PfoGHsV4sZieLQbMnvVSvtx8sm5Ixc29+Lb1+mkf
qmx1J5OEMdjixIVsyWbFstZw8cahutA+rE/q4sez8DGGkVakfvVcJ2Tp5mjPcDly98+OD89gqjJG
w3L18FAPjiBTvrxgDsuQsfzQSJ9YOk/5V3Lb7YbYwZOGmAsFrV+/oL4yNvkL3gcER0UXXC0gB8bd
nClN0syUN3mxA2W3x33YTcgRYD3yejJcT49tiLggcIaY6t88UmM91QjlQIudhfkh0hipMCe3yeWF
Cck2THpXmhBndOY9JIutWfFe1VePSHItG5FBggs47mCCMePKESNoqj4/W5ZhxRIL48Zh8u8279Ir
UTXNcvuIu0ux8yBJkRVVnDzLirM0QkBQ5s9m58sZFtn+bp/gocy/6Ca66wbfAYiVs+o0dgD1R+Rz
sFWcEXxRCrkU6wUuM0u1850EutuyIfBL5PD1s87Tudkr+zYVEQUOyV3lprtRPYeMgonNZqjpvDtK
qBWveB/oGEliqvJkfWIh/ty9YsYyI+qFePPJTmJhga0IrWymPTGmJPkXTcoMcnqJF46LeRQu7mg5
t1h+w4dY0WquGedfs1HaEvro15YHGy5ncn8OaLkLbvLOy974Kz190l7copRoMMzDyfRCFMl0yvQO
hced2uIb+ZkNcGoaoTWj4pcn13fpzX6pbvBGxY2EemqrbLDWGo6JM0GF61dxm7C8r1N8xN+vko/E
9BIQ6odeBOKGSwgFd0b40ZezZ5NOmILNuIVaiKQuOJOg4dJwtX4qR0qcgQm82mxjPfmfuLWvL5OS
5hqux772xBrYkaOgfBjzAkkJhn3CWJpvv4PydBzWBiOvz70UQERsCrgsvoOvMVRE7lMiTXKPprh5
Sb0bA+th+ZxuLNNDyQNjbJGv+HsWcdsW0/LkarkHuAA4Jh3mFzKhri7ErmaP5brb0Gv2AQBFRmul
idCkLvVYu2xKaKJMDbIO1qcPQVyA+/HRr/HAWZB8NHm5vhxxgSb4lmH/TQSiHVeGRwtyhP9hRgzg
z0rSdz6BCLMDgZf00EUEd4Doocn+sZuZK4x3AAvk/eTKSQGm2IHWQFHw1Ic9MTIz8iSPL6oI58aH
k96sdq9FuINX48MAslDXjE7DE1mdV1LIoMK4RZpo5G0zImSufyXpOvWQF8L5M2lQkXukC4lPLeIy
9NUfEP1n17rlI6wTQplgFGuk99TwUkARRoYSHxY71c0+LTWpOy+FI/t01ae0qXCDVMPXP9g49M/W
JsySNZYFMr35LbkYqFPsBP8R5MmO6jZEBmKOgemVTeodjvlDOMkyHtGS2xNVNTtRPtCvs9E8Qb68
8TM79/CG1bT+USz2X2DDQcSXk77oyxvFM04iW4BkN+ibsNzMs0865Lp9hTKjNp65wqTbRomNxRSx
gkR3qKil3OZTomCZpWjX8TYj2RyKwdPxo1vwUuqeMTywR5YYgLefOp058ABhaQre68SxEQ4wJP5T
7VljXGI1IvJQQ4FVY1LxdInSQERKo4zBAJo4GDTovNuliLaBewF/z/Y4yT9yo87Rbrzz6IBJnkKk
SoHEq19O5IQAgjOyK1xnx4B5woGL1FPEPvgxZ6cwt6bok+3ap1vfgWcwjCTSEOO9TSYzU4+yY3Rj
1+BPGhlesK/wC44iy5WvqSK5rp8c8viKdF4dETxENlej4P8gwkkybXqVPSlbk23VmwIo2tFaTwm4
49Vv3p3lftZ9Sks1KlcwcgR6g/8CxV+RBzd6S/KqWejQncXm6oyZrcgEiuCfkXBUPvIVoEObqW86
ruNzUlAmjtjESXn1lEeGF/KEGN/daZXZ3pVsQ74KOCqVa1yAzzwt/YApenxqH5XjEHYi301NYjax
uPUAugl+lsqwGyMdhU8ongl8lI/dOB2Jl9y9Rv3Hbbp/NJ7xepegd3fXgd5C5CJ/qiO5BHex8Mgu
j9O1HahOkJ4fi2HnZS0WB27ztikpG0KHnFIXLyN70C5vMOQTMlgcj1HFmDhprJ8INJQfL2P5USxo
3ViE4PrIeNshQ1TEw28KG8kcS5R5T8LR44XtvXBh8oPIcXcJXlWPHuJ2l0ilklThKs6IB2H1IUIO
Oh05wRspzEj1JrxlDihrvbEpEFFBjvKb+Dz8Ynwbt3EzqCN7flpcCKVwUWjv36qZPaBS5500O7fh
vXOGOLoqfBbZY/XoHKKtvki3YzAkQm5KZ4VR9Ft2wiVGbCPVKb5A+3w6DZBKOBP5RetCcjqrd7Uf
FClGlK7xCsmfzxciLCDchLdhF+yZo5AJm9xE8htJxaz2Z1e9YNfM9O9hO7qgfViVQ1HMmyRXMVzH
3RMet7lx+E11E6mnGNPWTh6Wx4FRxoCge2IrXrf7SKk99vzu6J0+YEN5Z9Io4Ep1VCH6CjbApqFy
Yr7yfP3Y+ciEZEpMnBAu7oVVuRyeUCHwdrD/ry/sYk54VKFgYhi3ZhDjyDCk4FW6NaAsu5gx4okI
B9yvhQkOo3T2Wn28TQckWDsXXnOvpcCUg8YI4FQqGKxZg5PJOu+RoYPTIk3p9RBSd8ZiZdDf2hhw
Cb6lt1+bJ79LyZthSeZFIGfqhOj9FrIC3xiYurD113y8loEMVJTEE6AW/AIhrZ2jQ4TXB6Znli/A
etJhoaiXSXVAVA/STBwnxM8/QuaRw0XFp7RqOrL/cL/w880e5j0o6M7F1Ua7jE4pDhve1fYuVtxP
Tp2L7x+yPtQSjseDJtFMfM/4K+IJRKxvR1igGFXtIbsBHhHWsZHDbKhuGPHul5Q6hcueWn2KajwF
sYwgVTr+MSgjHIemzaPqVjAUCSFHNIpVIUg4XnNuvsa6RiJm5YFww1AMFduw/iSroIKASGokUQPg
22l8vmDegKQloiFQG9JGurjMUep55YQdyrRd5AaEfGzXpcdvZffiJEjQll/trWcujp/t5BwRMEJL
xz+L137aWIHCNk1JLLnpEkKJUy52tltIHpX03q0TYgtXDuhwrIPUr3Nc8g8e5yUK00O0e9KHzlP/
ZAyA6/3TWpw8pJzAwedfHRJNMtjK7nZSTK3kPAZj94li9vWYUc0HEpZjDDr7SFcZidxaPhAgi+rZ
nljLbinHl1iEWR/9/UB+dRpa2eNQ3BlOPUvIFus9DEkDya+HUgwIyDsR7EiTQXJBdkoHcaGYdvFu
DUPdLwmjF42s4Vde6VEw+YQ29648NJ70cf6CxY+3A4QXsak3QsqlOCebKf88xZKfRRqlY+VLMwjD
z7SD5+T4WPI2htgXrgq27uXu0QzSkMYhLBOcQ0Fhi9pD7iL6MM4+kjkXGpPy4TSrqEh4p7L4uOyD
JrqtLYqHUA2xIPSZZ40YlzNyddipJw2dhORCErgtjASYj+9hchgbZJTQtpNsRjcOKZic9SrMrl6H
1JOQIds1lx2YvcgJbbHYhMxPzT+wAtjBoybiFfTU+fmAbtXHg+pDWiGotvaznbMSLpuOOTuNNGJR
RlaizjuRp5rIoNz5Mjs9sra4lTroF6AMSZnIAcj4842h/wWnJNDeObk7Xj+UqFyNCNumyhrIzegr
7L6dWbTYfySNO9o00xLpFit9rCM7drdLbJEIkcE5zIdcb3G7yrnEQMNcK+rwQoXNM8UB6hgW+2mG
4TH94W6dMozghXMMT6oeVKyv8yFICasaK5WnDjL2Er8a5ZPToqBr2M1ULT5h6EIq8ImegqUp6lb6
RgmqQUUR2pBlTe0Fwp/aYhpCos1tistoqMZ8uTGp4f45PMXkeHUrnqStBAQ/Mobv6Mfhmmcf3TG5
2G6Om7Nbo60tExagfkYh5qyciJqZcpOM72xgzDiOteqZtDEZ8LQlDTAJg6fV9k1cDv4eFKgsHg97
qoEAIoN3nR3XWI2OUA1wdUA9HTvaQ65AINmPBbnuEg8J0ONb9svoGNi8U/awiuCtRwXvtT0qBwA+
navx2hCvlWGfjJvOcEtmX4AdYzXhTvjSgBAf0A1SkwRlQ5tJSfp5ft5N8eEAQBJLCvWqV0YqWrQN
zVT+Cv8JqoBeuLsZ923gJJUPFnCJm5A86ARXm4zltfmZc/Jl6fRXBAcxoUGSi46dwa/wW1dJ0qVq
QXD0yNq0K555+lmRFld76TRfwymI4IQHUogyOSkWaS/SNs1gG9SD7bMTG5sjHl6sY7tXgcyocJ3q
eT8kUowm7gKAQxcQIDMe06PFpofTatDGb4h1kuxtF1yHu4Xmy6RuuvSUH/uphkUu2wLdwDGSPCrR
iOhejyixAGzPvW0OkFLoskb1iIhvOGTsOjGLQTo+2nELS9EM9yzam3pm9nT1XjPH70ZkXP09Zqn9
DjVW8KwS5A4Hr5M7yFI72igoWkZYddCHONoNToyhQmlqcbdMT4mLAZllz8CPolbnA8YJLkqTI1ya
LrQGjePth/0D67UxYI1lRfv707vnNX5BgN9P7+6RlvDjG6mmPXKWh3fycH1nAfoQbV2444ESnOFS
Kj8xOO84aH855h1XytRb3bBrbsmFpbxMoAQ8H5Z4/RKQinWc14/bcRnl6x+uVFzJX17ebw/ijrWk
mX2RZ5gvsHJUSR2ckwIY+OS1cTsgRcxXwyOfHx/PT3i9+tvLdTTzi0StmfcadKvWOrNjxuTfBubD
ftRuMJTsCX0LaZ9PUcMjL1yGBhtcPRiJv2ATcg00QohJZGMsfaTo+Ynl9G9OCW0wvjvEHdwr768w
+C/OVhMc2mLC+H6eLtTgMGu5J0V0GOJLMb2MsMIeHB4oCKkpbOoDoILkJzbv19DkL0/F+fNM7mYL
28yR81TjTApiBvsVDAcP1rwgMTshfOJQ92UoX+TU+vngOMbItiXZ1N/xTXdvxic4xvyU3N6OiR1S
duGt8m4wOpcSiRLhFBKe8XAYIUgNaj5sTIxcLdn5B5aY05Jv6afBzO/mJMq3a7n71DFb6/ZKpos3
LFs1iaDqVq/O2GGfy5f/d1/ut6PdgffFsTnjO8Kda3zuHGUUIklRAVjRbbR3q+jAnvHjJYqP5P5x
iRdZt9DgG3gQ/roDlHaapvuST/ewyR+lt/PThQqXTxaJzARQO5IeSAK2PIJpqeMO+vIn8rl+x5X7
Wju+n8Dd+5JfpGybIcL31WdR0O6fVN0t36GwIHa5AoIosbMRaZUIWNJ59br/zB57z/i0p/LbzT+G
1wf7rTVd+g8ALULE3dNSEi0A0yolqR5+Wv2/dsS/u193r0RZGcgeT+J0o9bvAFpiayMj7X2sZiTP
PzTTYnEb1x9O+AUngfNB3xxS6fE4TTWspplv4lDq5iN7s5/QNuozIot9dWOi23e1OZfkG2NtLm/0
EMdVPbaEjxCydJdWypr3gbxqHvZEF2oJAwX0xkR+7OohfmlDtNs0On+/xiI2+M37AblQJfhJM3A9
vltkTYJHCqbpVAg3D9i4DWHrqOC+ld+MzPl1JD8A1AIM4mNnugCcZxVeLokknrYdILanfeyoVT+3
WMmGxxcwvN2kH2UzURM4hL+GDESyRJsdxllkoIySXczy3sh7RXE70MfZGA2qT2/IF4ESdUDqqhHu
BlgixaJl2s8go8U7aouG9WzE7uO3STMCFfaI2ovhX0WoLz0CrSNSMl3kUSt2wtF2uhtlE4s/bwb0
VhFJ6A/nIQjZqBfYxBGAxfQxrGHDRONGo22yZIqi8DaEqw7VCJIJjdnxoYqLsTE5T8W0kexzn1pl
1Y26KdyqOJtcRs6A+mQuFBRisQXojLRB622TLeoeZy4atDPHsDei3JTwP4+PoA4gNVTG27cdbW2c
jiGuILxEfJbGONwBOvsOVRUZmKJ36JBbhcWSvsY/BMXMinS/SNKkfFGJ58RJ4Qk8Vcg3mO3MUQDv
n5HWwR8eoarjwsogX7LEEh7jUV3+uLRYv5tGWpZFiCKZNQhZ7r6Vs7VrdjXmfX7GuIn4RMg4kxol
tZvWAqenWQXo+0yBFCmIr0jtVpSXjEmu16GgeNlROmn9w1O2Ar0LQUdvj9kMS2/KPol+znmj/EJT
zFBgG+XDM/Z6xFrsxKSrej8iD2fgGANcExpIKg6mnK4E0YwqaMmsAOwpP7n9RJoQD3J47EYV60oj
tp9gl0DN80XlhtL1RFAoQQyYG0EDMOiqemTNo3KynyAwR5MYoe5282QbGpFJwYoTBFu914jsUkYP
ZyCQS5jzTuxjfiLRYjS6cTuswyvoR8O7dGH2fEv2E1xsecKRNJCHIh9cJYyLxBriNAG5PPAcTH15
1kC6zCzyXZQtlBeoSxhD1btAJ5W2eSnetJdmjqvvhCGdFOFHvPXJ25ZYE6CFPepU2eA4ug/x5tz8
UBN/ubXer4rY6UOj4Gnjz3a3SijGMTU6y2RVnBOYiV3YblH56uIICj12loLwVzzn49ujcabgwJWz
f283cuWRCYiAeHEik3c7O69NWosn5if7V3NpuvsF3rz5x34t6dFZdpVXCiuQrtsTEatnDKNcfY22
+bWcnBeoypf2a/lIGPbjbkMchs5fZSDmDJS5QJdwtfKKH8pPTWxMf3PN2p2A6FTu+ro7cc0Nb8vB
tUmt8fLhYcqa42LtyPia5Uc0+tegfldnt+dqdnm5TQ5+/mAunYX1YKTj9Gn7ygpuYu61Iw/kh9Vb
/yLu358jWWs4I2Kop5G49uvufjGujmmUDK0FvUJdwDyNDrMugOkyvwXdwoxUbwrZZVSOGDzPm1k1
LWjY2jhdtKyiGF+Mcekc4owLKE/tVsXORFnDt3jcvTKRXe0jLD8GaIZhVdSuNlRQ+lhPeyAhLTxU
yPJ2oe3BFj48Zw/bF5Kplfd6zTSqnIqJbz0g2nOiAm5Lk0NyiYsh0TtTNQD33S0UX4nt5DiRmQhA
UBxUM/LGK5D/MkjloAwJFyrGzbDE5ffiCi5XGYp/GkOhnEQY74mllAk6999YnC233mzpSYm+XTJ6
fhDjd8LMAyd468LqsY+ucEiYvVVgbScFEgpfPOvsYWpNTr4x4L8wkBCJ7ZigMbWUJg7JrLJfPTL6
eWH4GLI7g0/gq+BrQfnIOayFtos2muR1c0oq+NXdfbB6g/nedPcyz5ZQBvKxjlnE2gpMoqStwW68
D3dRO5DGl7fblJlihfJD4B0aNKQzexXDJyQFoeiNWeU9qgj2/DkmciSOt5mHUd9ze6ZU00MbdNPV
l5h1S89qyHTHR6gNM5CVqaIBbIGxh+b0ymo1gPMStsxttq7MVtmNTiMJ8C8Ntx/n55qpIlJ6ruC0
wgg1FKaAj+JktcCak9M9rqJ0et4HxaPxJn1lsBdr/UCKTHRIziu8x1l8nFgdnSM76AYCGwTVeoOD
gU/KC9UBBGT02a76wvTY5JMBDX9rcPqwXMisAQDgKFs5IwAloBHyZRNwF0wHoksKv4F5cwzFol+m
k3xCTvDr4VntfUAuyM8vDiWD6XYbAYDZw57JEMQA9/CiBemTKBU3LTLiTxCgcP+RseOPuGWvIDJQ
fgR0RqLuPHei485HKdY/li84Y+wItt4PqhNo4jGGe+FmA3sBCPVOhHdkJDLyPe7pRFu2GxtEHUD4
p9pT+13DS+wCjq4YrSokeP76Ned9ZTZtwdesjo/wQUbKSB8fEicWAGPLJ7dPboE0NKNdbK33oYX3
YOmlA9Mv48OrMU/HZLDWh5DXDzGghzOfOmT3P+Eo84P07mu5/8uyA3WPeBXYdap111Ro2dY8qpct
3egSFxw6NShBA3zgVa++wpPXJunzdnUaS15/5EVib55dKfPs8xKPVh6sPE+nxx+UMr/tM+xv53TX
Z5j27lrXLZP3xofsAfaMZYpQk4lqT10yhhahtuz0+rQcXldC+WpSBmxX9YZ2wzM3zAmmuxWaRR63
Du6fLuVn4+nwU8v5m34Mr1qLe8aKrRAx8usz7g+K0x8rTrOjmO1BbqhZwj0jOWzMxRpjRV3CqKJ9
2IN9CYXzDwX/b2q2X44vWuJvhLz2UjtZVXN89eZlM8GklwKk1UE7xEtCnZ5Ydw6Ddp7FWDOzuDc/
A1i/QVd+OYO7l2cvO5LZn78eVLYSBBOEDOz/ug/r2uumSgBbILCtHz8v5Tef1y8HvntDyu5c5KW4
dLEspbCO1KBcHgf70Ey0Zyyx/cMg3zDK+anx/913/cuB7+rkot22mnXiwNXmPLLCQgRgH8cnHyvy
6BqLWSskJTmAT+LpM02hPxeUJVGhnj+ZdjrsEdREjGYgAJmLvB5SGY7TBaMs1s2v9+P/azqzhjsI
z/pvCM2Czzx+gdD88Uvi8j9/8E82MzE0GoRH28FlmHzk77IuFIbEr6qWZQjfYr6qf7GZ7X+grXQQ
W4F02Kqqcib/YjPzn0Raqsh94H/5yf9E1qWIL/Nu0UVxhsgb+0OTJOa772Zr7Yu8lWshdCwmAm84
UX/aI2e+j+X1j+pq8dv+7mh3H4ulXvPqduNoKUNXT1hWABMFdLAjIXPehT8tTMZvL4/1UFDJHRxM
7xZGVaryvkkbsHV2vpYYcU/Us9uoTBhHUD8jDRYoATy2iNAE8snxXQu1WAdqJGwQonANO6RImBTx
Xw6PDMEmov2SfSbkDB12jA4588mZ4SFE0wGahp/YudZvVjbeHI1XAR0+ytC7J5QbJCtvm4t4QphU
uEWwh0KHW25wY/u+At3uJsNiSvRXlPoM75bOSnPHyqZhl2KSMnF3wz4WIiJl/pGF4hJriEF7brxW
g/BTT9KDikmDuFqdkS4Q0gY3HBoQOEfg8OcB6hRBSmxC6Wn4Tv01OHhg5Lb37euZ/fEW/CKzUMzf
XirZHkgZUQBo8t2SJnf6bdffUN2eaV/VCI4LRWG5HZi3sV0F2D8dmEELums3aWVffzlAX32RBxhO
69BEE+hbDEUFga+jzwPOATXau1um9APiAaKz4qlJuyIY8xneQgl7T10VGN4RPQNKhXEW2iu0Z2e8
YdIRaTDZOwweVI04zR0JFBP9luZqU/6E3g0zR8g4V8Z/n0BYxjsnIA+z6MpEoY6hk6VklHjZZie4
YnUHKpFhq4PN73PX4+wVwdmA79vJCbmjOm0BHFqFDgezP8HokD2DAAVGXGYdpsq4y5dWN9SfmRuC
JjHhkw9+y+j6NtWgS4AzTyhCfGPSDPIEFSBNRzWDTUL/0eOiR2PmBPlDPqim/aidbQdivKMG+WQ7
6B5O/LWgCqQJf794uHyYM7hkUC47T6MzaaAlH9NQ4Zc7ENqS7fxi+e1prly8agVo0kXbJ8VvN7hb
DWSAlks1SctPBtULhr6IzaCNfp6Z3l4+T0w6bL/ovTPZq1hVMST9hO5rwu9dNzQxQ27cNh+QuntO
X3ju+RVap9cyC6o9zHuuR7/e+wRWpWnQ6ng0hgUlaj45/2/uzmQ5bixL069Cy02toMQ8mFWWWfg8
cnIOkjYwJ+nCPE8OrOo1et2rXvSu3iDfpJ+kP5BiJJ1SKkLhbp3RRYVFBEnXBXBx77ln+M//6xAv
zy3kM6KZXq3qdC4SfvZyCWMSObn9QBGBTGP9RJ8g6caWxqmBHCHUN1GEhRVOnPQOrUY9HBnSyCD2
TgHyTBzwhiMJ/OA2YIOBvwWODnkRCMHmOrpyCeDoRuxgjgSKG5Wrspg58bSktCBeAr8RLrCi2SgD
USAOLEhAgQiwrpKhaKGfOaqo2jeXZrN2onN6EYKSFz0Li3VhLIFUGtLAolCMmTIemXWDWDY9V8Cc
0ok187Z9wCAunFlyBW0alf6e3cVOB86qnskbmkXrLwh4Au9bx3f7cTPxN/0HiF+orwPts4DwbnJw
CNaa0LZvYErmQAq9YQRiNB7sN9lVsq7W7Y5CC7RI8wY7YY+qW3cDt4s/ALM7Es6BqYGTnDXr6Da9
2M+IlntXby3e+hPgZjOfREa2n8o1KZwer64OO8DX8QQ6dn3g0DH8pLJokM/MtWpbZuTbcnI2pfw5
1syJFixaJNjycSff1OK6HOP2ozxu0FRKREnTBQqqEi1tziwbQQyZqwrEiOe2MVYyMrzFEj3ufTaF
udCHh4waMdzokHZ+Aies7Vfezm1X5mWN4tOSmLyb7Qf5Ml1C2GdCvQoA0wcatnHvWoTTAKys4jsq
yR+LUTluWV1Dwv0FGb/H6tG6rUDyU04bgNtsnxiAgJnGWLJMpb3Mk4U1Vr1z0KxpNfHBuQ2lqbDW
FhSkQEVfg6YCRdCQ5CWUCi5BA9BdIE+29ZouBH1mzhbyRJiCIRq71zSIYA5ySFQRxB3kd0iK+Oci
CQ1gBtHQrKaeO7WdB5ku1VYNNhpSRyQfNaG884AkCnvMCT19ahdMc1DigKyt88icVg2isDeOdaGb
W5YLrZ8igfVlXN1GtApWmx6jklAXyBfVTbyNZ/JlOfYlwKMfWwCRajZuy/taWSIYoI7CdTaL7uNH
IEn+LJ/6tyA1QIht4D1UV9XGvyIjcC2fOxdkF5uHBtr0B38/F+9D2j38m3Da77TgvFlWxSwZIViD
tNxEyNZJuTQo/5LtpKWzRw7lH9OFRlQeWmPIe1VtmooLDf5cYFe7IroR5nTRLqOVAvDItK6i8n7/
WZ41K7hqtqrPIuwVZofKdTPJIQOr5/JlFhPKouT9SLPLkuTaNJ3ZowZNcraNFs8Fi8R239+lIEUP
gUdLY8QAFwF96ZVDmwWWmk7vmT0Lu8/96Rrbl2yOYXvRmZ89kjcFeDR9Il1dU4caR3Rp3CQrlw1i
jvyNswsvgluyl3xXjOB4JT6jUMb5MnL2g3jSFUN7VA9pVabRe7+MxuVlu0PNeqTzrgAnTrSxc2N+
NC8QlFHHsBQWKwH7A8LMn5ajYOt7g6yFM4KGE4q299rI/oxMdzno8TqAS8Bs37rTdpav22BYk7MB
HV2vShM7QOrYtgYNarUUCCSkGIa+falMDdIi25jKBsIVoF8MZJyusviqL3KwPVqsCKHEZ1DD7hKQ
mjDV7/2pstl/ir4YjjLI0ZvOpiJQGrpCCEoRRIC148KZsGlG4gAAESkzjUIHid0hZOwCGqYTM15n
tFcEd8EG3M8onNfIWC/7jADKxvKV2oxCDcwhLchkgJ6pFweCzioliS/ACTALJZJQwtPeP4dJOdsE
PqoKA8NYQq6R0N3dTFQV5dYBgrwZ/fnZAL1oAWbmDkqCISzxCW0G5rwGO7dEtfJcvbKn3hICAOkm
OQctrq6987qecn7YzL42sduhqA2ycKQ0U6Bx9LZm+dSAkdJbmBIY64kjwP85ts1Jol6Y+f3GHlbk
1IDDkar+BN5g4pJnBeImIIkwS2+VS7IMVDecrcU6lC7jeW4+SMh0+NU0z2d6fq1GsyCeIXycTKy5
wgelTcE8akPxns7iASU9hAQHyo2OofpkcEKgbM4x3K5arjVQ6RjH7tyF8biSBwTHO2MLvJ52hWYE
kTVEn9xfOC0pstEW8lmIx7k4jkYiFo/mtiFZjIm5h9CW9BkiizjPZFXHeGn0PQAUxQI9ykMwBAsw
9wpd4+YopeOeY/DJ1Ce0d9UArryJXI0yTglzrZFSTFFumFVX5p2k3lXyQjHnAlTaY0wJEHdKEUCI
AFT38YI0EQYBHq0rrFFXMxeNfY6cblasCiAAwSYyzx1IIJRy3Qhw1V6Fyr3hPorJgsLrqtxPk0tq
AYNCAwZLqo8dAF6R8zaFw4ymG9QyA2dF9q6+q6fNQ1/lq+/yO1e9yaUxS2dqzvsDL5o+qtTYNYD/
4OTjO6rdE0DsuJcj/8oAvzzNlii0e31Lsw967QIX7iZd9OAJE45vwNJwe1IbvKBTYmzcJ+wzUjWc
afEn+lCwYeFiv4un+rjprfdAla8BFDLtcaeieLgTJwJygzODI5XH6K4lNN+Epfixwyzd56Ar3XXP
BhpQYerGcSVduiDe6Y8G94wXr8AdUKCSPCgoxq55f59+7Ma/Z/LqS/NEWjDsSzTiyiSkDnNBaSXr
aiTIgKmplvVNP/ENqdqAw3iABzXtluknwNnRju4nBX8rnjoAXtuBiwOJFvZDc08i1yxeMhD/nLit
jyzfR54AnKg1EWdb9HIf3pVlFbZp+PpzFKWOwfz2jHXC0CXFaX2BhgFOn69N3P/0mn1o/8Nr9sHp
m6yYU1vmnsBbGUFikoFt7rC3k7jd0FQm0kuAzimLieYo80uXQh/KAiLaGlr2nQqfPhsOMvR+fwWc
eDDj/8aMfPc9qTRZI4fRCxyp794Tt+YIaWTgkrJvz+tJGE3EL+Rah9Wa0s4k1RcGvmNXrqIb2kSS
iX3ujfbTHtcIluY3o9zv0csg6KCJaDMgTEzV6d1kmRo6zrbKsmHJuE/9mQ2d/LkFABlR3QGEGuCs
y4l7SVj1aN6Z+yG1FcCtPbyGVNusuZaWMJuQvcDpEinmfaHsjzDm0FtGnxPahhahjz8+1OABhg+R
0nkx58HJa6cTeObgUGDvRaTFrqv9Z7dZ+ivAigr+2oNRL7X9BMFaEaCp7l0J9TACJhsZn6JkVNFd
oHzu6Gvy4bpGmWDq+XjwDR6mM5PjeStCTgDKsJ5A3S/tSLnRRkPjDRtSHJSwfODrJybkXcogXFUL
QCHGJkWAetgDSetJChZ/ml/mPqy04z2Jd30BdiSe00xyaY2VkGx4fiEJy5AOC1LRePLo8lxwcWom
TbrlzKJoPu398GoqZDOHJssrfaGOW2hVEeg1t/aCMwzS40daGcRbwMNjmlhiOhAhk4bjeN4j2j9C
TmuCH4iWgrgI1t4C/g9XGhizKh51ODjaNO5B1QBphiJ1bXnYH5qb9iZq+pZMSDOmcK4AWr+vFIAI
TnGhstSbuZZNNLpAhgWM8EMYU9oJIFhAvKBdVDwyFZptuOKCQZcPk5XjjwIVVGJAD8EwWAmwP0/8
YFaQzHGXYlJOi7U9p2KWXnGMwVeTBMnYURvALnduNbOoQaajaNZ3g1vS0NUujGvKce3ohROuAe8A
H3E5clQQHO49/4msAdJQPryqN2gQr6iWEwHdiBfdMsRd62Nk+YbOP2tUTPJiJafUDPfDWEQIdFJF
gDWB+I+kJ1qTpEe6l6cwx0/3tFnO9KtkiQvhRFPj0h/TYzVDJ/qSk3WkzNGappvjitKSv+vQP5Am
LWrm2UJRF9K2WRE8k6DZj6nkQHmG+wS2y6U3GFLlwX6NA0hDBE64A5UzEST9brQt+Bxu9K766UU4
l/sSmBisa1Qlb8UlHU0u+0LMR7p27SE7/NBntoq53w48Vt3MGMvGKifvFRFdjGRl0F0zI2hmlaCj
x7SvVMQns3gTZJPyyZnBVe3PLZccMut2Ljwo1kRDe2moUyxSlhm3CPEep2ZziULHNahdG65dyHio
bQqoiU7tCQcph+i42KQLWh6nqUbl2L1IJxoL49FPB/YdeRl9SDPYipheAhREbPXRm2XAdaKdZo8A
u7jVJbpnA/x3lRyXWH2KpXE5GIPiaUeEyB+tW88YV9IIhEvpwg3UPlljdhIxWjvRomXo30f7ZWxv
/PAj/SfZZ32qTcoNBDic3LC99Dqm/dQ7KDHegianSEWUIKz73jvVuariiVlTwXYpHwNIUzKC+3OR
B6Ac6LnDfTqQwIDTYv5sEPRlcuHvwkUDV9IK/nnxgY4FQEwd/uODs0lv06FxRUgzDtec9vQFkwYa
ufN8+AzemcYrCTb2QY6sDLy8aLejGkuD4nkqLSObf4YFEMmIyhMu9px+a0foe2FqegySSUg7kcxj
uLh6+hq+84V2o1sj6VMkPngBnP+Eg2TIRjU9d+FSnxVP3o3cDAr2wLyYRJR7jYU2dK8ALE3bpUiB
h1JnCRWKcNMuVToEafKgLgpl1pAlSPvCql9b3Rh0/4Y0mk+J/om61LR3zIEWBQ8WgcWtQtzbn4DN
kqVbTvGVVDgi2Rn+4EvNfiIqnfcf1L7s14jQAtTBxSgn0mP8SESe3NvXhBsjfDnnAa2DAjDNR3nq
PUAI41b0UM6D4GIhOHMng/x5qt0VG/He3yVj96Z60L7ouNxw4Mej/Kqd0SGH1zmLfVpCqkEx1ilD
u8nApk6+SVe45ukKifclopRXxkVLrsW7SP3HsJnDHyAv0zXU0ACxcGmgNzqH+SrFi5vBR03FmVqh
TSkK0v+B9BjdtysKU4vipZb637rgYuI+/fNqy3SX5I63fUsa0/+FlyqLqn8wnmH1mqqoUIMoeHcv
lDGqSLXEwOsDRyZaqDvhVnytsajKBw2EWc/h0os+6Qbu2dcaiyp9EDV49QyAsxacsMZPMcZAUXPg
CBqiLhoanHlQCBkWzBfvQT9m0wSGXZTQx6liJ8xkz7M/SrYO4ZcQqrQfWF2cjmJJr9ddl7RIu4gA
sZUgn2ZUgYb7QiHqMSliVBrV3MrKqnmgt0QtcUEjaGprFP/AJaiKPte7fTHVPMsnAanGE99VyoXZ
kOnfZ1oH5R15XNmPaC0o6giAhOWEoxIt6dsuKMiXdgJceVlYz4uOXly58QhEbDEdtbmbLWqlTodm
1xrTyOZ0UlMHOafCbm5iQ62/NK3gDu3ABsKpG9k491phAq97ttzXDbQbjUVteO/BCEFpq9dJN75Y
dQFuzxSwB56XgVbJW31iiPVj50ku+RXNQI/VcINRZFtsZ7NDD8RrTFSC9wmoD9koJ5kchvMAlRQQ
YVZ+nSsWJlNo4B3zQ6hPEfmZVLHVjmvLzaaZ6ADnUANjlKChMDF9o5kkiiyMdT0ihBXKj4nRACaV
G/uSx7SgjkUUUS86IlxZTceK56LO4TNtWqlqa1/M2dQOZAuVXtHpkgh09aDxCf9BGE9rU6dtqNZ5
SR2wEs9RHy0/tMeqGNbnUuNg6MSYrJQAOYBBZDLwROcxhaZ/VOT+fZhEF6okeHM1cysYDXOaKmv6
niPFDB/ryEgntULCWbKRnvA0TYDjv0gncqcrs0reS2PfVnGPSw9UTBM26tAJaOBOEjqOtAox3VDt
rCms+eJUMfckXWhMGTmIWH4qEikCXOxl6k1RF/gUbWxeaoWKm+Cg3IDuld7qA7x08u+CZ1yaspsE
yyR0pTFxqicZ+SLjKkvBroJPmmFh2R3JWFiNqX7a+8j6VnItTotUSz7t5Yz0beFHtTFIXN+jbbVs
r4XA4of53v5YtTneLosKs1vrhsQ7RFW6gALzc5IX4VUSeNpFLvesjHrWpAOEkiPS8nGikhJorInh
hU0vvuycJylU/AMpsMy1uBeiWVtV8tJBaPIaSRd3TeOLOM/sOr1ss9ifNEnkfOmUGuYYr7Tz8yAJ
whvRFgliI3r7fL9JPqF35qz8VuG4i40OGewWpbMeE09ytkPupYoC1OE1uZqlVpmwmSQypaLikz0N
o/QiiGVtrikZRS21BDpFKL3Q9dbeVKFfwPsgxYtGaDzUiXRhKnU5+WKU7OGGsew4WVtRpl8EpWiQ
2Q/dfBWLdUNveKM0OyUQjXUTq3Q0CyGdjrUZT9tUkckd+2X10bCD8Aru1/De7hJfGMQoqK73rbOf
J5IHWxI6y5x1tuF9MQtnTwNgJ1yaJaUaX4cqEX0Sd2o4YbVLI8gobEFxr8TOB5FbxGkVzoR9IS8q
o6Ym1xQ+2Rmrch4lIfJvzbqhJa0uSLDXcoTfJmk1AaTBLNNsG6YpwCxNqz6n6NxeWbrbTFtDi5Fj
8AygfX60v5b3piaQusw7QtAgcC8bP9EvAzbaULB15coIC3hFYt+48n032olaCSNp65Zc0a7b5qMf
WYT4VBc/hnqiEyP5poS6hdMUT+jglI9141FecQPpM/JnLCYl8+i91gN0hAZ+pEfjvVKheZ5jpolO
4Tye6J6Io+eoXr1NlRAeCaMz862nV2Y3losmXbgRMWjWNiRGIzkcm6GaPQW9eiTynr14TFpEc8vy
pWsnzOun0De1S9227ElTKw35LDYK3ClJEonz0AXnlnRJRVFKd80Ggg2Zbn30O9CZ911y+2KyRqAh
G8V1vT9H+S5fZpmWzTNBSdd13eYO0ZcMaYzNjF5Ejmugf44Y4NA0o+jWazX8OKnrrtpuD/2Eh+1Y
xV0az42obUl4OUnG1kiRBtFLre/xK8O51EoI50RkOAZQPKmQxCSCvuFScAH4sZ4qqKU37t0+N6Rt
pdnKJKlFgRBM9agzeW4+i+qQDHltANFMTDgmjKzZz3mfycIFw7ZuIxP+daSEp0FgesLACFQ4IGE7
gxJChJbHjQVYNPIC9RvPMqELKlVMqqfUBdUC0yrjYbnPJFhJa3uS6a20KpVcvO4iqgB1mnsXyT62
b/eSQgFByjT3Y6Gq9bKrC/1LGnbtPE+69l5uzGTpu3rLySGQRAtrMR1kCEU9CH5Sb2wr6PZwflbJ
OCkyHNkGMaB4EAoqMsrY/M/sofwTv6GfLu3YWE5rXWaObEJDmYHpDDwBlJBZS5dZExPlGolNls8r
QnVolZYBPauqe/NQcjSqxt5euPc1X5sFQorgs1TZM3WfeBsp0smTWor6WAqOcV/pMlJJhZ9YKysw
kULOQuNjVirBUort8JOU5XQN+F1JK30GdZWUEaG4kVtcZ44Z7koZ+gP2BKRDZkmV20a2SIIFoYgX
plzC8RhmNRJUIVQcitlNPdWC4Mwvy2Gl+SgONo6EWnLqe6RfI1+fCVFoDGK10K5FnJW7VPPkiVfo
TIWqZdlENG37PBX0uBmmhdyDOPM6QtLLcfCX5UBTxxqrbCKWnX+OtBUI9kKSnAtxr/l3XsKecUsd
aKBWJw6d5I0MUUJUCV/KwIRxMzcNMgaR64+aXCT7aqIOWII3oOqEEnd/4rRU1IQ0Nuh+ljJqjaro
TJDBMSdpoVuXgdU5+6GbtfDoFbnUiFA9xdGqlU1lpZZ5R4eO7ETlPBA53qeVFEXeiI1CvTgwUlyS
WM5oXWR55khgt9ZDJ+VklTNNTy+qDN7bpLTrmsUTSupM8uU++V6mKiUq2aoIp9sygGmAjCXAi0yo
vAs93hPVimGlP+EwOZ/ZvxymhRNAdVEEQbTsmCsQPFXHPElt0p4LWtLcN77rtMPCFeEUsHNdo3Yn
JiJROEC5SWw2cIhKZhkk57IhqXAEVaZEdVZxoBkK7X2pjO0w9NVRJ4a0FHSC5kBO8BDbX9gj6w74
Q1OSXdIo2MOLovpwjnkGBRQvyB6rvTrRcpCQtOdIVOrELjkvKOY2xSZP73zztnY2Rg0LkbcsI3rW
WFQpqGJjV9CkINOJ71hDO6Ewp5A1qNe1r6PvfFWkmwRNJ0vPH106HBq8d06+vlaAvRiEDNKIm7aG
hwDogdqLRdnNvM3Ce6XKbiOtWhqltEAy8iZLtVsjD6dtnEM9BP9R95iZ0yAmrdD4xkAU4s+JWHzM
VXDcVXmTB6hQq35rzYVI3X8yrZHQwWojSwiI2hvRCxAITFMvGZYKGqOlXG3CwJ75eTbWhbSCQYCc
vyo1O3nfUGiIW+M2KLNsV4akArDbpi1D1xTUAEJc40J26QG30iJYlEUrwgXrddPGNTEZjuLWE1+j
cBHFvrJHlJkkl5aGN57uhw+eWpHX9DQJTuEaXcGIRvYotD+bdhWOUmSxlKi5TDkAIdnwidXLdFJo
+3tTqS7LqCRQb0Prugp08n92CVLDyNt2gv71yPIcbR0mhnNVio40KpsOHquuAJuRUI8N604etKmh
TgojvXOyRCTxWGPPhJ6cyqvcmd2qAOtLob52Cru8rHWL0gR67yhfhmOUGpjvFFaoNM6ycRLD0V2p
7UNp7mGB0QsqjI3FWhAL9LZRvb9Frmm9T2CNdffU0JUYvdBGh6rK2o/iBoXOqqk/4qx+LjsLHGpC
d4zfndcWGSFb6Ya6CLsWGCMY2hIIhaqc0z7w1Aehxm0IFfe+TLEBucWJ7nmkeytBB0TqokIf75Eo
TxSEPxx2tZZQCvMqJLoyyyea30PFkqsNVXelpmC8p4jYNUE4yi0oBKso/VhJpOcSVN1uDNNx4dKi
OQvNeNjsIuOh4yAeBOk+nxm2D22EZSejNNbkqdgowtCzxO1egZ2my+jEqcqA1GRog5ERwnSeRQEw
LtEOxnVWQjnt7rWL/T4z4GYJ9sUXU6iMK81t3aVg1spal23t3kuUrhwJuFurFof7eu/kwYMYQ/7j
dI26LdQoXWogigc4cw5AWj2PVr6ThreBoErnVu6S0q1iu9KnhQ6819YFk84AAT8SlCPdcR38hEqJ
Qm1SuTGGp7T12yaBw8bII32mq14/a7JmQ7tsc8pbkk3trfKsneMl/nUq86SNYgfzKLHMhyrT7XWa
6+VNEwbUHaM0vA9iDzo+sZJXqCX0VAIhrFOsfh9/UwJc2MhtGuHzGNWFa2XmPYKd3UbQCnkS76Pc
mCtqp94mMNzfFFIoLpGpBApY674FGQP7e+LUSVKcW6HSfMw7GQpvKxZkaRTtY7+DEgjvkPuXrYnk
2R09Ek3UzEXZKcVeOlDuOco0yoWF6DfpHGdM/ujpBqAj2W66eKR2EdikUiZvrxnC59qwjZ1Y0tzk
BhGhTq6L3dxMS1x6w0jiTSdYiHuIRhPfi6mkLaSkDud24HMWpYI3k9qC/GldZUUxaK0Eguq6KLX1
3uzY5rLsJ/gOapJNDMEEDiSo1Phlkz4TsTPHehuiW+e4JF7d1llJEvs4Vjyy950ijH0zKeZKm94W
InyQkZ1XX8xE6qa21KFmkpXdTpTdlGCxk0mbFrm4yjURqsDEddJljr++ltQSuLFZl2O0cQkr24bE
MY3owYWMzs8nX+9oSKna8AvRlLdi0miLw9hdSJXoX6ZRZS2jNiZj1jRV+2ju/XalNq0d4/vJ2aiQ
o3DZJVZzUVQAgLJG3W+8oFAXnQGSQjUQr+taLaMDx27rO1VttV0RQPqv5XvqvczOSjcrErgplH2t
78P/IWTixBHVlBye4YMp0FqjuHCKJgCjkkUeEBmzEm69pNVv6oAYkgRf7KIDoEb1l7qyxPPULIpb
O9orcLzriuMPYzujub9IlLmjkiQ3moKyrJx1FHe8NrCvNEKEdIg4MX2mXY8azJKqRAvUKZyxU+cW
y9VoTXysqnJvpGAPri3JUJnEbkQCzauxnVyXCQaMRlz4xpoM1ICXQPIfhPVtGpkXe192KMnDaOUn
ybz0W7psY4kQRNtHcJrR1ZkGKVrYdGQQKCGgOtIlsEC46ul5ErvZvVtXyqWYsKmWiuKWkJIn+RoO
YOpc0CCv+jjrU5WEPvUMIzNvnvN7P5XDvEki/vn3/u88JimKh45bPotY/OM7EoPn22hXvP/Qwd9B
wP3rdUfbcnvwDQRiXtleVbu8vd7BYcz4bz76zW9/lYLvB7pEB7y8oafo3RC/60OvYhzfH+hs9zzo
TZvu/vaXx6SKy/7+sIAHWHMQ5e+Sps+39Pw0PxohRIqkrJ4YWhA/SBZIdwUZn9evv5yFSex8/YAk
qaRQLQtdGirEJGjfzM4/e/4fP9rrNL8U0o97fMDQBznjn318Wf6gaLImiX35+81TG9YHRUeIBUlF
8fnrz/fsPXr6uGdXPlgKaXMJQu3nL/Lpb6ZAkET5A0lzvf/zZ3vzPXzgqIfn6T6Q3edLZKi3j60p
H+TnV27oL6/+5VJ/omUva6Bbjnt6mYfk3at0Fnzd9QeTIBkfFLkH8Gjmn3QO+v161BQo+getb6KB
ouK7MyAqH2A2UdSe24QL/Zlev3zs65d7ky7Kas/g9fJ18PbZAfwUbNDr2nipzP2ZpkA9dgoUC9um
aPqvJx8dVm+tgGV9EDGMCEp8nYQ/nQlE8OvYLWB+oMWMeiRUbs9fh3OgaB8Q/eUyEpq//defbyf0
ML6jrICkobqGbgj9YS/PyIBvloEkSx9UVF906+uV/kx74Ov7eOdG/YTvp0sfWP8i5e/DI7Bf+xau
D5n2Xyflz2UCJfnY8x/zr2s8oEZf4MvX4YtXjA/PcIGfcXp/x+L4NTIYul749Bw4eLviTfTxmx94
9a2/HeCrwz9/+ttfFAud7l/7Qp8/2kcSL4P/I7L4j8eEKCPmB8/n25tf/Dur6s23yeNuG//GZw6C
lJdw7M0Irwfo23v5Ol/fPsl3n/H1hzNvl29J8ELm04ddX5+6jwH/9pdfvuTe4/YtSITi0+u3r7HU
10d+Yzl+OGRccrXy3bD0ytKD/4/n62O0nxy3OESzwIZ15IjjKk/S3etd9csA/03FoB1zm+e9zuTZ
L9Hu/cRyLphHjv0Lmpj5Nnw3D4grHTkRG/Ik373nXkOTc/yY+bjod8LhHes0cau0caugjwxTg+GR
c/SYa1ySWnCS91dRVQMZK6JVnTQq6jm91u/hVap/JAmK37m6WTPbdwtRNxUgUSZX4PQDMv/chnv0
hda7IkkTCKUO585AVBRRUxnWD8kAw6V/u6b+wFOtt46b7x5e56ffCkC5jP6PafB6oEuk3f311692
4Q9caLjNvYcHVsTZ+a50d3m4jZ+Y+pfZ6i/7LCiuyEQRMl4UfHgaTtRvTOb3zOKvAci3xvIwnfLz
v39zt72xfDWzbw314WFwYOj/fzgUQgfrdXAqED3805fwO3fOL7GThAeD/mg//s5B0b0sGtSWXm/v
2YifYtxd7B0kDvtelWNnYFDlVfzkvQ7U36tygmGH7vbp7ZjfnmDVP+zc75zX611aPYTe41ny5Yx9
eoZIr5McXORH2/J3XmS0i5LHnMzq49lvX+8EK3CIy5MnhwnhHx4Kv/M5hkmU5MmBGdOgqTt2uQwZ
gNP+7MVHi3+do9eR+/WjEdIefZ1tuju72+VPB66Q9s2Z/POraOR7D7gWByte/8a9/Plxx06blq8P
3k+DfoKbRWJ6WybYvfBsWuHjH9iUntLv2HkGw1vmh8P2XJ5HD1u6XpIemmvjBLvzhm0/3UYPhyOb
37iDP//6ptuHw01onuD1Td13x8C3TvEfuNNvFgLVjeNf2fDv/1Xuzp7+bV4nXn6w68ggHj/8che3
B6v3O5HSz8/Fynt47xVI38aKf2BcHN3SPThcJPUEq4z7fTcL6gkO2/X2aetsi8dt/vqenl2OUxwj
622blOXhcvih9/s7j6f1Ntw2BzYYfr7Xu/+OL//7h3036Al28ZqD9PHxcDFoJ9gS622F9X0fiEqn
OIzWCaK0D15WHb45/QSL7dzDEX99U8/r7BSG/XnUQ6sOK9rrZf74gng5NZHcK4pt9Trc811/m0P4
eTNxjZv/dGDV5F5nZfec0/rjN73ZtY/uLgx3B+4blFonGPolq/JNhk3u+YOPv+9452zD14H6aZal
ExxNG5KF+fZstUvig/UsSydwKTZJ9E32qu9bP3oyqqftYbR2imP0JjkMeeS+hn70rf79fyZnQHT+
/r/OWM9nl/nf/3f86B1mISk0H3+hmyr23iWq5J5c+9gHuNnG3Xs7KisnWNG3zjcbXD3BgiboDrx4
ezbZFgfHitwXxI+dDJLo3jsH+RlrcOy4Y5Ia1BkOzldZP8FsfP7GoZf1Eyy2z170sH1oDi2GfoLV
9pKZ3nyzv3vSx2MneeDlZzd4RgdGlGz08SP/8tDuDt6dIaMXBM8p4i8ogGGofzs4+dclNZ8LK/8N
s5pfHEJEr8ALfH3D/al5gtX/S7fLH7aefzjwCczLL3lEHvLA6TmBjz3Yxk64faIz5O08yCeYiHW7
jaPDyKgn4j16o7rV+5d2AtMyIBl7uEt7xuhj75Uc40PydPjOTnGMbXLvbLWNg4PFcIrwm7LFYfr8
FOfijHTx2bL/1+aX69dJfQ4FTuGzz+MnvNN3zs0zsvfYt8fIh68OHuHX2//jMcZimx6ahmc0xrH3
uqQPte3emzNOmeNv+KWGvUzeZSuRvTt+7JcT/Ttjn2BLL7fdNnC/nZIT7OvV9jDBDxH58XOx3j5u
k2+2SM+GceziWPf1mndAAalHwR498DZ88urDaFnqKetOMPC2fb+nT5HXP9+lh3GyZJzg1V1u8+3j
LjybF9+UsGHMO346LrfBN66KZJ1gb1+Co/LorcSAvt7lc/Lgh+X935kS3Hixg77QYUpb7rVTj10d
N+7W6yf6daTnWz6Fb3EDveu3M427/nqlP272b7YeOavXcZ7v+BQexg0Bbe8Wvjdz8iks0m33sPvO
dKgnsKB33q6Mt9HBfJzC1F2AiUrqs3lJdT09++vZmCJeUlZfd+bbyyFnIJ7gQb5ecFnF28Ilhvzr
2ev/et+7qKGeIsLepBTKw/Z79gbqx76r6dgttvaensLd2XhblK+D9WtWRQziR6NjRX4FFP8IFvh1
1jauF4Bqipm1X//3xYa+vShgQcBNJ0gq9bWPdssLyr3w//zn/yiC/jsYPqjicAczCpEoq31vUgHV
oR9xglzAjQc4QFjtisPKTo+iVXpA8rGvbbMjKAhel3vx15G3TVriJe8M9ryn7UHOyzJA756ihDBK
gqeECbzZBoSRXrR9fY5+xQADVgGpvf7ojxvQ5baitTl4HagfG4ZcoOfWCRyZy60QesKj622Foqi+
c40TvPsNkfZ3Rj6BDVpt09J959a8TM1vHlz/usSS/h1E5rF5prdP0680ENtvfzTuy0OvgPEf/OqE
mMBnpPOxj/UDAOG/Cin+XVi3Jv7mNvne6/h/8yZejq5jX8Xb+//tFfbSXDJ826zwegM/Oh0HWxe2
qwNnsRdOO/ZwGLZpXh34+aewy1PC7LNNmXvp6x2+mOYTlMfm+aHHLJ2iPDgv8u3uIMsvnWJyudfs
YAJ6saxj39giyZ/eTYH8m1vsZdH9aH0tq2brHfh1EHgef7er3cM2PsRy0TFw/LgX0bs5OEUt6You
gUM0xbd9B9VPI2U32+rJO/sl376vA/ZiXMeuhg0MDge+Fcp2x496G3vl7un5ns/GkUdg8S4X0PfL
Hnvr93i8Z5QaDtw3mheOH/nTjvD3dZje8si9fOex93uenLHo/q04e59m0Pp+92NHnwJ9j89mu56P
ozjbVA9PxO90CB1sSVUWT2Geqfw/fC+kwXPG7vWiicc+zS8P/5e7q9lt2wjCr8JjArRASCeOdCkg
0ZL/DcGSHaA3WtpYrGkx4I8cu+ix175H36E3v1i/WXJTzooSbXFgNwFyiJ2A3B3Ozs58M/NN7oAt
jWlm+XQBWf1+PhgPzi8He384pEQqWTgr5wBtMGCg2EEutePtgnF4c3OPDlGr9/igdAtfxg8pusqM
G6B9g9KR2ODmfRd9IrD+3D4J3Ck9ZHdQgmS0lA54Y0zTfAHq1jm+VlfAyvVVdB3mHNQSOGD9OIVg
dYXQgUoe1HW8tLJ01Gbb9hhj8YHlHq62VObPvhHBa3mNNi/2Ban1vu1y9xQll9l9ImH4DxOIgSPL
ErWbgzSzOxLRYdxaCP6DIszCPIhOh0Tt5jBc2EL4KBB/DIMkVnV30cauxSciikPEClNVlURH4ERj
vgGabixPUSLxsg/GrEWq7qsL7gpcl/sqgePCHyshh0QpLt2ugBn2kxiFbUx9UQxlRLI9VIjJObA5
TAiuRJntIXJ8lnEAyU/79R5mQcRX6wpI4UglloJhnlj7xR7BdUVzAne6XYkb6CTIlpY2SBTLnITZ
PLddE1eiL3IcxUtkZrkCvxeQMcapTucYjA5/14KBJOpxTvKvCnVJecLhaIm03mkczSATo2UaCSJ6
lLa3PSoYArsRROCIICGU8cVKZOfWNLO7EmWqKMa5C7itkLiaMWDcNmwSoeEI9Be51ZiA8YHt9eEc
mTor2ADrXPvn0om2iyxRASvwYG01k3DBUnCeRNQx/mJhxeBKEFjwMoiugmRmnqShFU9CxHdqxi8P
TwIqHd+FYM3VFBJ8yQLadnFDcDxzLkHvYV6zvZ9SQm/HKJSZxTxslCjmvKRmeuidD54fs1j9GUX6
CEHYo9B1lHCFlohqxiig5pcqCPTNBraXNgoLFDEYnFpo8geM8Gz/9KJKEjV8CuWofPUuqvwFLqvj
OI2XTNrdLnpjm5sHmvGQxz/J/NeFZh/f72iCUzQsYLooeoaaX/d60FpBqvTjQWs+mtl5t6NEWmUf
Md1KnC9xOZ+qr6HlrBHbblsfcAwbnDkjaklUGgzDAJZcgW7QPFrbtuYUdPNxKO3yOFvJhRBxZtt9
fGPyqGEFQ6HRJmcjfSIY8o1YyaxWO+KgoOx2Opuu8Kc+H2MSpnOn9i1A39+92wVZvYeiLXBggQrR
LGKd6X5Fg6Hl3dZgVNdPe9xcdVKo3/NrAlQUPlguSJNgmzXdj1E46pxb9HwSpeGDyBkH0TIAfG+W
SUpIYyLbHqB9ULMo9A6zyG2VUDB/NlaNRpUZMbqZJRanRsB0nUHASXCdsxVjqqZ50bqT0fwBR7ga
eMGd2wwjVhV28MLJr9IGfRdnrpfkV/yTtf9gPcgbiqAvsH6QXKGZ1TxU31/mh+1VAtRqeRjx0yFR
dU+rxXHmp6PRuDerMFELoeIJasweLVHb4Af3wAnq/FoJsMu3tEOCR2UvvkWnNydhlcCkzHPricMk
WnbgTtpeqgSEBGM/g5OXc1IECQ6RA9RAhea4FaZ+x/y4/ek7gh5b38+VqKA5DRLiALCJZSSo5QCu
ZikRfWRm+1oaEtU5I6S5spgcDBa4ehJVNEU8cBxmqKGh6PVMLUNuQST6O4q3nORTHtN7EhH9BHhg
OAtmevmT+Aq0tdUvgKHb5sft9ZEahAr5+NDLOK0zhpi21f5FhaAuQ2RhEabRByGqyMIqrPSXSZBv
YbphFqZz5zLEaPNaI4+yoPb7uhhvfIOAD9dHcsNifvMk/GQfvixaSo0ItHsh0e8xDrhX5H0UiIrR
LZg5gxzhSBbyImVPoqSh0E64MNn88e9I3TJAFAOMjJC2P2h6A6cB3sDRbRB9SDSuFhsobgHnTVHt
8Nasmj7tDhiSBUKVx7+Aks4UCh+ds2AZpKlCZ0/xt6C0Hc6bvTD9klPVaICmcOdi3Pv5oHc4OWTr
ARCw28WfD6CmxhQQzHZtvF1fLy7xNG1626AEvu5/sS2mA1Qi0Nfq08CBWuGIl8hnAe7+HEc3pUZU
9XAXeDpgpi6mfrjvOx3w3Ddmo17vuxeU9j/gd0+uSRM5l8fGzs0nIot98AhYRRoS2ZN+Ejxw6iUJ
ejUC2RhkJtHC6cdRbPPgSnQuD6aIdDhYJoGaDxGWAasFHSOQouo5lahGGAbRzdrMkYBPuZ+DQ4it
Gi2fZhMtrmo0AAM2Y6rhShQhEg8EwB3mXLgdAS9+pJLc7FsHZ81GtRl4uUhye7GexAm5RF74AZkZ
9uEwxMFsYN2He71roG7ORNtLobob2vHmrED1fw9KSLYy14gt5ln/XqLtpDR1k1bYg8tlbnBjvoc+
hCKthjaR4DZmKijh5fdRX2tDthLBA10qcW0QK0Hh1I/zpcpqnDWJtj8/JljhzbFChmpx/bYOYJAI
93WBBbX/IAaiu6zuPRKlhn4cG7eWoUkfBKDuoyABRlXzHSQ6Gofhb6ExsXTcJYiNhqjVoo7AGTp8
KRmu62fCabLKuLYxr/xE57L0VVCMeL/C6CaRLOuDoCKpkX6nMTJtvkzLtWtCM9JSAsCQ6ymGnxFZ
34xpk4RTAGicFY1JNLAeKNT8lSLSezid7gGeiszv2CbQymYUbt2d3iy4g/iu4kKa52knRwK/NSih
JvNbOHoAmTMB2h2CGYg7ahLFmEfxHFXbsOS9LI54l7kEQRWVClJG61ypz0xUEuHSMfhVrgC/8QcL
nA1/nqDBFfm9mrPnSjSDjYLo9h5E5atClyjYKcYFWKikK0HAfKbuUEUT1ZQMStRRnoXWFAKJKsrL
YIHyCx6MSOC/Z5jJwJ8qcaOQgH9VKBXhLX0oaTRKvr3hGoXZFLh9rdOGwX8CLwi+oFCAtrA6gghz
tyVeENmzGQQMOvyzFGxE9WyIEmU6BRR+oCIknH9yeikSTmkIk0tXLlJqSCEsHDB6+flizvx/zGNs
L7NJfIPIlmmqJ+GiT8DRyVcrwa86yVHGby1WQDM/4fPCjyWBD/MM1HdGrnRtYxql+XH7w/UJrlrN
beFJeOErgaEnQbQAxjx05pRrZm4SGkgkyvl9YuqkdLqxOEbKJHSaMo455IDbURT+DpRrzV1BdZDD
y1Ag1M1IbQtEVHdT4hjVXzHMhL3L/Iv55SbinH0VI9fMtF2C3vU8Ty2uW0+CDHDy+A+mXdyrqp7o
sfeKAKb7dYezTmwvoxd142zNZ9mWKKO6m2a9qP5voxjSMFzdLN3/2S4bxFBCmdMIweIv/wIAAP//
</cx:binary>
              </cx:geoCache>
            </cx:geography>
          </cx:layoutPr>
        </cx:series>
      </cx:plotAreaRegion>
    </cx:plotArea>
    <cx:legend pos="r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ln>
                <a:noFill/>
              </a:ln>
            </a:defRPr>
          </a:pPr>
          <a:endParaRPr lang="en-US" sz="1197" b="0" i="0" u="none" strike="noStrike" baseline="0">
            <a:ln>
              <a:noFill/>
            </a:ln>
            <a:solidFill>
              <a:prstClr val="black">
                <a:lumMod val="65000"/>
                <a:lumOff val="35000"/>
              </a:prstClr>
            </a:solidFill>
            <a:latin typeface="The Hand Black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A6C86A-E696-4915-84A9-365D513683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FA275-E5BD-42D5-86C3-D4A66EF382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D676F-4DB5-46B8-8F00-05DB67D5471C}" type="datetimeFigureOut">
              <a:rPr lang="en-US" smtClean="0"/>
              <a:t>4/24/2023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8037F-BC33-4B71-9390-1FCCB44C83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A39EB-596B-48AB-BC3E-069215B769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DFD5B-C328-43D8-A4C7-929BECA315C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013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BE5AB-3192-4552-A220-BA06EA9D867F}" type="datetimeFigureOut">
              <a:rPr lang="en-US" smtClean="0"/>
              <a:t>4/24/2023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D0E63-0F6A-47B0-8BD1-6E95B004C8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328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phic 33" descr="Tag=AccentColor&#10;Flavor=Light&#10;Target=Fill">
            <a:extLst>
              <a:ext uri="{FF2B5EF4-FFF2-40B4-BE49-F238E27FC236}">
                <a16:creationId xmlns:a16="http://schemas.microsoft.com/office/drawing/2014/main" id="{A4E7DAC5-621F-40E6-ACD2-590570CC84F8}"/>
              </a:ext>
            </a:extLst>
          </p:cNvPr>
          <p:cNvSpPr>
            <a:spLocks noChangeAspect="1"/>
          </p:cNvSpPr>
          <p:nvPr userDrawn="1"/>
        </p:nvSpPr>
        <p:spPr>
          <a:xfrm>
            <a:off x="1318417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320" y="960120"/>
            <a:ext cx="7077456" cy="2898648"/>
          </a:xfrm>
        </p:spPr>
        <p:txBody>
          <a:bodyPr anchor="b">
            <a:noAutofit/>
          </a:bodyPr>
          <a:lstStyle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3472" y="4535424"/>
            <a:ext cx="6931152" cy="94183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71B7A5D-C918-4744-A5FA-75C904B3B8D4}"/>
              </a:ext>
            </a:extLst>
          </p:cNvPr>
          <p:cNvSpPr/>
          <p:nvPr userDrawn="1"/>
        </p:nvSpPr>
        <p:spPr>
          <a:xfrm>
            <a:off x="3974206" y="411333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89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578608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617842"/>
            <a:ext cx="5157787" cy="257264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578608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617842"/>
            <a:ext cx="5183188" cy="257264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descr="Tag=AccentColor&#10;Flavor=Light&#10;Target=FillAndLine">
            <a:extLst>
              <a:ext uri="{FF2B5EF4-FFF2-40B4-BE49-F238E27FC236}">
                <a16:creationId xmlns:a16="http://schemas.microsoft.com/office/drawing/2014/main" id="{5A11B4AA-D861-4DDC-9A8A-7036C40D909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408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9224" y="2578608"/>
            <a:ext cx="3200400" cy="71124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224" y="3339547"/>
            <a:ext cx="3200400" cy="290063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98848" y="2578608"/>
            <a:ext cx="3200400" cy="713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8848" y="3339548"/>
            <a:ext cx="3200400" cy="285094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descr="Tag=AccentColor&#10;Flavor=Light&#10;Target=FillAndLine">
            <a:extLst>
              <a:ext uri="{FF2B5EF4-FFF2-40B4-BE49-F238E27FC236}">
                <a16:creationId xmlns:a16="http://schemas.microsoft.com/office/drawing/2014/main" id="{5A11B4AA-D861-4DDC-9A8A-7036C40D909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2AA5FD4-D71A-436D-B50A-847980623CF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39328" y="2578608"/>
            <a:ext cx="3200400" cy="713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41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498877DB-362B-4B53-84A8-D53090240FD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39328" y="3339548"/>
            <a:ext cx="3200400" cy="285094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1800"/>
            </a:lvl3pPr>
            <a:lvl4pPr>
              <a:lnSpc>
                <a:spcPct val="90000"/>
              </a:lnSpc>
              <a:defRPr sz="1600"/>
            </a:lvl4pPr>
            <a:lvl5pPr>
              <a:lnSpc>
                <a:spcPct val="9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59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5429EAB-EC88-4283-9CAC-5C4336D687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63901" y="-1"/>
            <a:ext cx="3928091" cy="4143506"/>
          </a:xfrm>
          <a:custGeom>
            <a:avLst/>
            <a:gdLst>
              <a:gd name="connsiteX0" fmla="*/ 23605 w 3928091"/>
              <a:gd name="connsiteY0" fmla="*/ 0 h 4143506"/>
              <a:gd name="connsiteX1" fmla="*/ 3928091 w 3928091"/>
              <a:gd name="connsiteY1" fmla="*/ 0 h 4143506"/>
              <a:gd name="connsiteX2" fmla="*/ 3928091 w 3928091"/>
              <a:gd name="connsiteY2" fmla="*/ 4125656 h 4143506"/>
              <a:gd name="connsiteX3" fmla="*/ 3780617 w 3928091"/>
              <a:gd name="connsiteY3" fmla="*/ 4131078 h 4143506"/>
              <a:gd name="connsiteX4" fmla="*/ 3281801 w 3928091"/>
              <a:gd name="connsiteY4" fmla="*/ 4125634 h 4143506"/>
              <a:gd name="connsiteX5" fmla="*/ 2622887 w 3928091"/>
              <a:gd name="connsiteY5" fmla="*/ 4130456 h 4143506"/>
              <a:gd name="connsiteX6" fmla="*/ 2169916 w 3928091"/>
              <a:gd name="connsiteY6" fmla="*/ 4111570 h 4143506"/>
              <a:gd name="connsiteX7" fmla="*/ 1705097 w 3928091"/>
              <a:gd name="connsiteY7" fmla="*/ 4140234 h 4143506"/>
              <a:gd name="connsiteX8" fmla="*/ 1364801 w 3928091"/>
              <a:gd name="connsiteY8" fmla="*/ 4124429 h 4143506"/>
              <a:gd name="connsiteX9" fmla="*/ 1123316 w 3928091"/>
              <a:gd name="connsiteY9" fmla="*/ 4121750 h 4143506"/>
              <a:gd name="connsiteX10" fmla="*/ 688243 w 3928091"/>
              <a:gd name="connsiteY10" fmla="*/ 4130323 h 4143506"/>
              <a:gd name="connsiteX11" fmla="*/ 298918 w 3928091"/>
              <a:gd name="connsiteY11" fmla="*/ 4118266 h 4143506"/>
              <a:gd name="connsiteX12" fmla="*/ 105785 w 3928091"/>
              <a:gd name="connsiteY12" fmla="*/ 4130037 h 4143506"/>
              <a:gd name="connsiteX13" fmla="*/ 15503 w 3928091"/>
              <a:gd name="connsiteY13" fmla="*/ 4130462 h 4143506"/>
              <a:gd name="connsiteX14" fmla="*/ 14458 w 3928091"/>
              <a:gd name="connsiteY14" fmla="*/ 4122289 h 4143506"/>
              <a:gd name="connsiteX15" fmla="*/ 346 w 3928091"/>
              <a:gd name="connsiteY15" fmla="*/ 3882149 h 4143506"/>
              <a:gd name="connsiteX16" fmla="*/ 27583 w 3928091"/>
              <a:gd name="connsiteY16" fmla="*/ 3294816 h 4143506"/>
              <a:gd name="connsiteX17" fmla="*/ 21797 w 3928091"/>
              <a:gd name="connsiteY17" fmla="*/ 3078932 h 4143506"/>
              <a:gd name="connsiteX18" fmla="*/ 30264 w 3928091"/>
              <a:gd name="connsiteY18" fmla="*/ 2835999 h 4143506"/>
              <a:gd name="connsiteX19" fmla="*/ 33510 w 3928091"/>
              <a:gd name="connsiteY19" fmla="*/ 2550270 h 4143506"/>
              <a:gd name="connsiteX20" fmla="*/ 9096 w 3928091"/>
              <a:gd name="connsiteY20" fmla="*/ 1764959 h 4143506"/>
              <a:gd name="connsiteX21" fmla="*/ 30406 w 3928091"/>
              <a:gd name="connsiteY21" fmla="*/ 1598729 h 4143506"/>
              <a:gd name="connsiteX22" fmla="*/ 20244 w 3928091"/>
              <a:gd name="connsiteY22" fmla="*/ 1114767 h 4143506"/>
              <a:gd name="connsiteX23" fmla="*/ 26736 w 3928091"/>
              <a:gd name="connsiteY23" fmla="*/ 579120 h 4143506"/>
              <a:gd name="connsiteX24" fmla="*/ 38237 w 3928091"/>
              <a:gd name="connsiteY24" fmla="*/ 288533 h 414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28091" h="4143506">
                <a:moveTo>
                  <a:pt x="23605" y="0"/>
                </a:moveTo>
                <a:lnTo>
                  <a:pt x="3928091" y="0"/>
                </a:lnTo>
                <a:lnTo>
                  <a:pt x="3928091" y="4125656"/>
                </a:lnTo>
                <a:lnTo>
                  <a:pt x="3780617" y="4131078"/>
                </a:lnTo>
                <a:cubicBezTo>
                  <a:pt x="3614346" y="4131561"/>
                  <a:pt x="3448073" y="4118803"/>
                  <a:pt x="3281801" y="4125634"/>
                </a:cubicBezTo>
                <a:cubicBezTo>
                  <a:pt x="3062120" y="4134609"/>
                  <a:pt x="2842441" y="4144923"/>
                  <a:pt x="2622887" y="4130456"/>
                </a:cubicBezTo>
                <a:cubicBezTo>
                  <a:pt x="2472401" y="4120545"/>
                  <a:pt x="2321159" y="4107551"/>
                  <a:pt x="2169916" y="4111570"/>
                </a:cubicBezTo>
                <a:cubicBezTo>
                  <a:pt x="2014640" y="4115856"/>
                  <a:pt x="1859994" y="4129920"/>
                  <a:pt x="1705097" y="4140234"/>
                </a:cubicBezTo>
                <a:cubicBezTo>
                  <a:pt x="1591463" y="4147694"/>
                  <a:pt x="1477389" y="4142391"/>
                  <a:pt x="1364801" y="4124429"/>
                </a:cubicBezTo>
                <a:cubicBezTo>
                  <a:pt x="1284516" y="4111703"/>
                  <a:pt x="1203727" y="4117195"/>
                  <a:pt x="1123316" y="4121750"/>
                </a:cubicBezTo>
                <a:cubicBezTo>
                  <a:pt x="978124" y="4130323"/>
                  <a:pt x="833434" y="4143717"/>
                  <a:pt x="688243" y="4130323"/>
                </a:cubicBezTo>
                <a:cubicBezTo>
                  <a:pt x="558551" y="4118266"/>
                  <a:pt x="427601" y="4108489"/>
                  <a:pt x="298918" y="4118266"/>
                </a:cubicBezTo>
                <a:cubicBezTo>
                  <a:pt x="234577" y="4123155"/>
                  <a:pt x="170204" y="4128045"/>
                  <a:pt x="105785" y="4130037"/>
                </a:cubicBezTo>
                <a:lnTo>
                  <a:pt x="15503" y="4130462"/>
                </a:lnTo>
                <a:lnTo>
                  <a:pt x="14458" y="4122289"/>
                </a:lnTo>
                <a:cubicBezTo>
                  <a:pt x="3338" y="4042653"/>
                  <a:pt x="-1375" y="3962394"/>
                  <a:pt x="346" y="3882149"/>
                </a:cubicBezTo>
                <a:cubicBezTo>
                  <a:pt x="205" y="3686075"/>
                  <a:pt x="9942" y="3490383"/>
                  <a:pt x="27583" y="3294816"/>
                </a:cubicBezTo>
                <a:cubicBezTo>
                  <a:pt x="31859" y="3222826"/>
                  <a:pt x="29926" y="3150656"/>
                  <a:pt x="21797" y="3078932"/>
                </a:cubicBezTo>
                <a:cubicBezTo>
                  <a:pt x="13668" y="2997950"/>
                  <a:pt x="16505" y="2916372"/>
                  <a:pt x="30264" y="2835999"/>
                </a:cubicBezTo>
                <a:cubicBezTo>
                  <a:pt x="47622" y="2740756"/>
                  <a:pt x="39860" y="2645513"/>
                  <a:pt x="33510" y="2550270"/>
                </a:cubicBezTo>
                <a:cubicBezTo>
                  <a:pt x="16152" y="2288796"/>
                  <a:pt x="-5017" y="2027322"/>
                  <a:pt x="9096" y="1764959"/>
                </a:cubicBezTo>
                <a:cubicBezTo>
                  <a:pt x="12060" y="1708956"/>
                  <a:pt x="25042" y="1654350"/>
                  <a:pt x="30406" y="1598729"/>
                </a:cubicBezTo>
                <a:cubicBezTo>
                  <a:pt x="46071" y="1437069"/>
                  <a:pt x="27723" y="1276045"/>
                  <a:pt x="20244" y="1114767"/>
                </a:cubicBezTo>
                <a:cubicBezTo>
                  <a:pt x="9491" y="936281"/>
                  <a:pt x="11664" y="757351"/>
                  <a:pt x="26736" y="579120"/>
                </a:cubicBezTo>
                <a:cubicBezTo>
                  <a:pt x="36191" y="482353"/>
                  <a:pt x="39402" y="385459"/>
                  <a:pt x="38237" y="28853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5853130-EDA3-41D2-A3D5-E39613A79C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81029" y="4328340"/>
            <a:ext cx="3910962" cy="2529660"/>
          </a:xfrm>
          <a:custGeom>
            <a:avLst/>
            <a:gdLst>
              <a:gd name="connsiteX0" fmla="*/ 842684 w 3910962"/>
              <a:gd name="connsiteY0" fmla="*/ 662 h 2529660"/>
              <a:gd name="connsiteX1" fmla="*/ 1140350 w 3910962"/>
              <a:gd name="connsiteY1" fmla="*/ 3173 h 2529660"/>
              <a:gd name="connsiteX2" fmla="*/ 1350451 w 3910962"/>
              <a:gd name="connsiteY2" fmla="*/ 29025 h 2529660"/>
              <a:gd name="connsiteX3" fmla="*/ 1903495 w 3910962"/>
              <a:gd name="connsiteY3" fmla="*/ 18310 h 2529660"/>
              <a:gd name="connsiteX4" fmla="*/ 2649374 w 3910962"/>
              <a:gd name="connsiteY4" fmla="*/ 22730 h 2529660"/>
              <a:gd name="connsiteX5" fmla="*/ 3310304 w 3910962"/>
              <a:gd name="connsiteY5" fmla="*/ 10808 h 2529660"/>
              <a:gd name="connsiteX6" fmla="*/ 3684881 w 3910962"/>
              <a:gd name="connsiteY6" fmla="*/ 10808 h 2529660"/>
              <a:gd name="connsiteX7" fmla="*/ 3887420 w 3910962"/>
              <a:gd name="connsiteY7" fmla="*/ 15630 h 2529660"/>
              <a:gd name="connsiteX8" fmla="*/ 3910962 w 3910962"/>
              <a:gd name="connsiteY8" fmla="*/ 11105 h 2529660"/>
              <a:gd name="connsiteX9" fmla="*/ 3910962 w 3910962"/>
              <a:gd name="connsiteY9" fmla="*/ 2529660 h 2529660"/>
              <a:gd name="connsiteX10" fmla="*/ 6242 w 3910962"/>
              <a:gd name="connsiteY10" fmla="*/ 2529660 h 2529660"/>
              <a:gd name="connsiteX11" fmla="*/ 25280 w 3910962"/>
              <a:gd name="connsiteY11" fmla="*/ 2158134 h 2529660"/>
              <a:gd name="connsiteX12" fmla="*/ 11167 w 3910962"/>
              <a:gd name="connsiteY12" fmla="*/ 1427303 h 2529660"/>
              <a:gd name="connsiteX13" fmla="*/ 3970 w 3910962"/>
              <a:gd name="connsiteY13" fmla="*/ 934453 h 2529660"/>
              <a:gd name="connsiteX14" fmla="*/ 5805 w 3910962"/>
              <a:gd name="connsiteY14" fmla="*/ 380010 h 2529660"/>
              <a:gd name="connsiteX15" fmla="*/ 18506 w 3910962"/>
              <a:gd name="connsiteY15" fmla="*/ 139744 h 2529660"/>
              <a:gd name="connsiteX16" fmla="*/ 19072 w 3910962"/>
              <a:gd name="connsiteY16" fmla="*/ 23791 h 2529660"/>
              <a:gd name="connsiteX17" fmla="*/ 67093 w 3910962"/>
              <a:gd name="connsiteY17" fmla="*/ 27133 h 2529660"/>
              <a:gd name="connsiteX18" fmla="*/ 545085 w 3910962"/>
              <a:gd name="connsiteY18" fmla="*/ 11612 h 2529660"/>
              <a:gd name="connsiteX19" fmla="*/ 842684 w 3910962"/>
              <a:gd name="connsiteY19" fmla="*/ 662 h 252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910962" h="2529660">
                <a:moveTo>
                  <a:pt x="842684" y="662"/>
                </a:moveTo>
                <a:cubicBezTo>
                  <a:pt x="941895" y="-744"/>
                  <a:pt x="1041116" y="93"/>
                  <a:pt x="1140350" y="3173"/>
                </a:cubicBezTo>
                <a:cubicBezTo>
                  <a:pt x="1210804" y="5316"/>
                  <a:pt x="1279746" y="24605"/>
                  <a:pt x="1350451" y="29025"/>
                </a:cubicBezTo>
                <a:cubicBezTo>
                  <a:pt x="1535093" y="40276"/>
                  <a:pt x="1719483" y="30901"/>
                  <a:pt x="1903495" y="18310"/>
                </a:cubicBezTo>
                <a:cubicBezTo>
                  <a:pt x="2151898" y="628"/>
                  <a:pt x="2401172" y="2101"/>
                  <a:pt x="2649374" y="22730"/>
                </a:cubicBezTo>
                <a:cubicBezTo>
                  <a:pt x="2869445" y="43947"/>
                  <a:pt x="3091027" y="39942"/>
                  <a:pt x="3310304" y="10808"/>
                </a:cubicBezTo>
                <a:cubicBezTo>
                  <a:pt x="3434575" y="-7007"/>
                  <a:pt x="3559980" y="9067"/>
                  <a:pt x="3684881" y="10808"/>
                </a:cubicBezTo>
                <a:cubicBezTo>
                  <a:pt x="3752435" y="11746"/>
                  <a:pt x="3819992" y="12684"/>
                  <a:pt x="3887420" y="15630"/>
                </a:cubicBezTo>
                <a:lnTo>
                  <a:pt x="3910962" y="11105"/>
                </a:lnTo>
                <a:lnTo>
                  <a:pt x="3910962" y="2529660"/>
                </a:lnTo>
                <a:lnTo>
                  <a:pt x="6242" y="2529660"/>
                </a:lnTo>
                <a:lnTo>
                  <a:pt x="25280" y="2158134"/>
                </a:lnTo>
                <a:cubicBezTo>
                  <a:pt x="28243" y="1914439"/>
                  <a:pt x="36288" y="1670236"/>
                  <a:pt x="11167" y="1427303"/>
                </a:cubicBezTo>
                <a:cubicBezTo>
                  <a:pt x="-5908" y="1262723"/>
                  <a:pt x="865" y="1098905"/>
                  <a:pt x="3970" y="934453"/>
                </a:cubicBezTo>
                <a:cubicBezTo>
                  <a:pt x="7498" y="749680"/>
                  <a:pt x="5805" y="564783"/>
                  <a:pt x="5805" y="380010"/>
                </a:cubicBezTo>
                <a:cubicBezTo>
                  <a:pt x="5522" y="299625"/>
                  <a:pt x="10321" y="219748"/>
                  <a:pt x="18506" y="139744"/>
                </a:cubicBezTo>
                <a:lnTo>
                  <a:pt x="19072" y="23791"/>
                </a:lnTo>
                <a:lnTo>
                  <a:pt x="67093" y="27133"/>
                </a:lnTo>
                <a:cubicBezTo>
                  <a:pt x="226530" y="32207"/>
                  <a:pt x="385807" y="21156"/>
                  <a:pt x="545085" y="11612"/>
                </a:cubicBezTo>
                <a:cubicBezTo>
                  <a:pt x="644275" y="5719"/>
                  <a:pt x="743474" y="2069"/>
                  <a:pt x="842684" y="662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3A9F270A-23C2-4A09-BC7C-5CB160B890C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21992" y="3792430"/>
            <a:ext cx="3041329" cy="3065569"/>
          </a:xfrm>
          <a:custGeom>
            <a:avLst/>
            <a:gdLst>
              <a:gd name="connsiteX0" fmla="*/ 2750933 w 3041329"/>
              <a:gd name="connsiteY0" fmla="*/ 0 h 3065569"/>
              <a:gd name="connsiteX1" fmla="*/ 3041329 w 3041329"/>
              <a:gd name="connsiteY1" fmla="*/ 10946 h 3065569"/>
              <a:gd name="connsiteX2" fmla="*/ 3041329 w 3041329"/>
              <a:gd name="connsiteY2" fmla="*/ 175882 h 3065569"/>
              <a:gd name="connsiteX3" fmla="*/ 3034394 w 3041329"/>
              <a:gd name="connsiteY3" fmla="*/ 266109 h 3065569"/>
              <a:gd name="connsiteX4" fmla="*/ 3037217 w 3041329"/>
              <a:gd name="connsiteY4" fmla="*/ 802010 h 3065569"/>
              <a:gd name="connsiteX5" fmla="*/ 3025363 w 3041329"/>
              <a:gd name="connsiteY5" fmla="*/ 1170283 h 3065569"/>
              <a:gd name="connsiteX6" fmla="*/ 3020000 w 3041329"/>
              <a:gd name="connsiteY6" fmla="*/ 1316450 h 3065569"/>
              <a:gd name="connsiteX7" fmla="*/ 3014637 w 3041329"/>
              <a:gd name="connsiteY7" fmla="*/ 1344641 h 3065569"/>
              <a:gd name="connsiteX8" fmla="*/ 3014637 w 3041329"/>
              <a:gd name="connsiteY8" fmla="*/ 1357340 h 3065569"/>
              <a:gd name="connsiteX9" fmla="*/ 3021693 w 3041329"/>
              <a:gd name="connsiteY9" fmla="*/ 1384898 h 3065569"/>
              <a:gd name="connsiteX10" fmla="*/ 3029173 w 3041329"/>
              <a:gd name="connsiteY10" fmla="*/ 1911401 h 3065569"/>
              <a:gd name="connsiteX11" fmla="*/ 3039899 w 3041329"/>
              <a:gd name="connsiteY11" fmla="*/ 2395617 h 3065569"/>
              <a:gd name="connsiteX12" fmla="*/ 3041329 w 3041329"/>
              <a:gd name="connsiteY12" fmla="*/ 2446475 h 3065569"/>
              <a:gd name="connsiteX13" fmla="*/ 3041329 w 3041329"/>
              <a:gd name="connsiteY13" fmla="*/ 2649259 h 3065569"/>
              <a:gd name="connsiteX14" fmla="*/ 3040516 w 3041329"/>
              <a:gd name="connsiteY14" fmla="*/ 2683378 h 3065569"/>
              <a:gd name="connsiteX15" fmla="*/ 3029596 w 3041329"/>
              <a:gd name="connsiteY15" fmla="*/ 2971138 h 3065569"/>
              <a:gd name="connsiteX16" fmla="*/ 3031678 w 3041329"/>
              <a:gd name="connsiteY16" fmla="*/ 3022824 h 3065569"/>
              <a:gd name="connsiteX17" fmla="*/ 3034625 w 3041329"/>
              <a:gd name="connsiteY17" fmla="*/ 3065569 h 3065569"/>
              <a:gd name="connsiteX18" fmla="*/ 24938 w 3041329"/>
              <a:gd name="connsiteY18" fmla="*/ 3065569 h 3065569"/>
              <a:gd name="connsiteX19" fmla="*/ 25911 w 3041329"/>
              <a:gd name="connsiteY19" fmla="*/ 3001918 h 3065569"/>
              <a:gd name="connsiteX20" fmla="*/ 38276 w 3041329"/>
              <a:gd name="connsiteY20" fmla="*/ 2918677 h 3065569"/>
              <a:gd name="connsiteX21" fmla="*/ 28835 w 3041329"/>
              <a:gd name="connsiteY21" fmla="*/ 2491295 h 3065569"/>
              <a:gd name="connsiteX22" fmla="*/ 21053 w 3041329"/>
              <a:gd name="connsiteY22" fmla="*/ 2094786 h 3065569"/>
              <a:gd name="connsiteX23" fmla="*/ 16716 w 3041329"/>
              <a:gd name="connsiteY23" fmla="*/ 1719456 h 3065569"/>
              <a:gd name="connsiteX24" fmla="*/ 3192 w 3041329"/>
              <a:gd name="connsiteY24" fmla="*/ 1622752 h 3065569"/>
              <a:gd name="connsiteX25" fmla="*/ 24242 w 3041329"/>
              <a:gd name="connsiteY25" fmla="*/ 1269110 h 3065569"/>
              <a:gd name="connsiteX26" fmla="*/ 24242 w 3041329"/>
              <a:gd name="connsiteY26" fmla="*/ 1044447 h 3065569"/>
              <a:gd name="connsiteX27" fmla="*/ 13654 w 3041329"/>
              <a:gd name="connsiteY27" fmla="*/ 884594 h 3065569"/>
              <a:gd name="connsiteX28" fmla="*/ 23477 w 3041329"/>
              <a:gd name="connsiteY28" fmla="*/ 597929 h 3065569"/>
              <a:gd name="connsiteX29" fmla="*/ 26284 w 3041329"/>
              <a:gd name="connsiteY29" fmla="*/ 408605 h 3065569"/>
              <a:gd name="connsiteX30" fmla="*/ 33300 w 3041329"/>
              <a:gd name="connsiteY30" fmla="*/ 153452 h 3065569"/>
              <a:gd name="connsiteX31" fmla="*/ 16058 w 3041329"/>
              <a:gd name="connsiteY31" fmla="*/ 52511 h 3065569"/>
              <a:gd name="connsiteX32" fmla="*/ 13611 w 3041329"/>
              <a:gd name="connsiteY32" fmla="*/ 10473 h 3065569"/>
              <a:gd name="connsiteX33" fmla="*/ 222689 w 3041329"/>
              <a:gd name="connsiteY33" fmla="*/ 5194 h 3065569"/>
              <a:gd name="connsiteX34" fmla="*/ 988364 w 3041329"/>
              <a:gd name="connsiteY34" fmla="*/ 17002 h 3065569"/>
              <a:gd name="connsiteX35" fmla="*/ 1316477 w 3041329"/>
              <a:gd name="connsiteY35" fmla="*/ 7977 h 3065569"/>
              <a:gd name="connsiteX36" fmla="*/ 1738973 w 3041329"/>
              <a:gd name="connsiteY36" fmla="*/ 11247 h 3065569"/>
              <a:gd name="connsiteX37" fmla="*/ 2438148 w 3041329"/>
              <a:gd name="connsiteY37" fmla="*/ 11247 h 3065569"/>
              <a:gd name="connsiteX38" fmla="*/ 2750933 w 3041329"/>
              <a:gd name="connsiteY38" fmla="*/ 0 h 3065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041329" h="3065569">
                <a:moveTo>
                  <a:pt x="2750933" y="0"/>
                </a:moveTo>
                <a:lnTo>
                  <a:pt x="3041329" y="10946"/>
                </a:lnTo>
                <a:lnTo>
                  <a:pt x="3041329" y="175882"/>
                </a:lnTo>
                <a:lnTo>
                  <a:pt x="3034394" y="266109"/>
                </a:lnTo>
                <a:cubicBezTo>
                  <a:pt x="3019012" y="444912"/>
                  <a:pt x="3025927" y="623588"/>
                  <a:pt x="3037217" y="802010"/>
                </a:cubicBezTo>
                <a:cubicBezTo>
                  <a:pt x="3044443" y="924849"/>
                  <a:pt x="3040477" y="1048016"/>
                  <a:pt x="3025363" y="1170283"/>
                </a:cubicBezTo>
                <a:cubicBezTo>
                  <a:pt x="3020000" y="1218920"/>
                  <a:pt x="3020987" y="1267685"/>
                  <a:pt x="3020000" y="1316450"/>
                </a:cubicBezTo>
                <a:cubicBezTo>
                  <a:pt x="3019717" y="1325847"/>
                  <a:pt x="3026069" y="1336767"/>
                  <a:pt x="3014637" y="1344641"/>
                </a:cubicBezTo>
                <a:lnTo>
                  <a:pt x="3014637" y="1357340"/>
                </a:lnTo>
                <a:cubicBezTo>
                  <a:pt x="3027198" y="1364325"/>
                  <a:pt x="3020706" y="1375754"/>
                  <a:pt x="3021693" y="1384898"/>
                </a:cubicBezTo>
                <a:cubicBezTo>
                  <a:pt x="3038360" y="1560005"/>
                  <a:pt x="3040872" y="1735963"/>
                  <a:pt x="3029173" y="1911401"/>
                </a:cubicBezTo>
                <a:cubicBezTo>
                  <a:pt x="3020564" y="2072933"/>
                  <a:pt x="3029455" y="2234211"/>
                  <a:pt x="3039899" y="2395617"/>
                </a:cubicBezTo>
                <a:lnTo>
                  <a:pt x="3041329" y="2446475"/>
                </a:lnTo>
                <a:lnTo>
                  <a:pt x="3041329" y="2649259"/>
                </a:lnTo>
                <a:lnTo>
                  <a:pt x="3040516" y="2683378"/>
                </a:lnTo>
                <a:cubicBezTo>
                  <a:pt x="3036759" y="2779288"/>
                  <a:pt x="3031078" y="2875197"/>
                  <a:pt x="3029596" y="2971138"/>
                </a:cubicBezTo>
                <a:cubicBezTo>
                  <a:pt x="3029314" y="2988346"/>
                  <a:pt x="3030372" y="3005585"/>
                  <a:pt x="3031678" y="3022824"/>
                </a:cubicBezTo>
                <a:lnTo>
                  <a:pt x="3034625" y="3065569"/>
                </a:lnTo>
                <a:lnTo>
                  <a:pt x="24938" y="3065569"/>
                </a:lnTo>
                <a:lnTo>
                  <a:pt x="25911" y="3001918"/>
                </a:lnTo>
                <a:cubicBezTo>
                  <a:pt x="28191" y="2973959"/>
                  <a:pt x="32318" y="2946151"/>
                  <a:pt x="38276" y="2918677"/>
                </a:cubicBezTo>
                <a:cubicBezTo>
                  <a:pt x="68779" y="2777462"/>
                  <a:pt x="65552" y="2631030"/>
                  <a:pt x="28835" y="2491295"/>
                </a:cubicBezTo>
                <a:cubicBezTo>
                  <a:pt x="-4463" y="2359636"/>
                  <a:pt x="-11352" y="2227594"/>
                  <a:pt x="21053" y="2094786"/>
                </a:cubicBezTo>
                <a:cubicBezTo>
                  <a:pt x="51646" y="1971356"/>
                  <a:pt x="50153" y="1842146"/>
                  <a:pt x="16716" y="1719456"/>
                </a:cubicBezTo>
                <a:cubicBezTo>
                  <a:pt x="9316" y="1687689"/>
                  <a:pt x="4787" y="1655323"/>
                  <a:pt x="3192" y="1622752"/>
                </a:cubicBezTo>
                <a:cubicBezTo>
                  <a:pt x="-6887" y="1503851"/>
                  <a:pt x="10081" y="1386608"/>
                  <a:pt x="24242" y="1269110"/>
                </a:cubicBezTo>
                <a:cubicBezTo>
                  <a:pt x="33683" y="1194222"/>
                  <a:pt x="48099" y="1118569"/>
                  <a:pt x="24242" y="1044447"/>
                </a:cubicBezTo>
                <a:cubicBezTo>
                  <a:pt x="7899" y="992791"/>
                  <a:pt x="4264" y="937959"/>
                  <a:pt x="13654" y="884594"/>
                </a:cubicBezTo>
                <a:cubicBezTo>
                  <a:pt x="29486" y="789881"/>
                  <a:pt x="32790" y="693497"/>
                  <a:pt x="23477" y="597929"/>
                </a:cubicBezTo>
                <a:cubicBezTo>
                  <a:pt x="17328" y="534919"/>
                  <a:pt x="18272" y="471411"/>
                  <a:pt x="26284" y="408605"/>
                </a:cubicBezTo>
                <a:cubicBezTo>
                  <a:pt x="36872" y="324149"/>
                  <a:pt x="53330" y="238162"/>
                  <a:pt x="33300" y="153452"/>
                </a:cubicBezTo>
                <a:cubicBezTo>
                  <a:pt x="25327" y="119804"/>
                  <a:pt x="19745" y="86163"/>
                  <a:pt x="16058" y="52511"/>
                </a:cubicBezTo>
                <a:lnTo>
                  <a:pt x="13611" y="10473"/>
                </a:lnTo>
                <a:lnTo>
                  <a:pt x="222689" y="5194"/>
                </a:lnTo>
                <a:cubicBezTo>
                  <a:pt x="477949" y="4054"/>
                  <a:pt x="733156" y="16119"/>
                  <a:pt x="988364" y="17002"/>
                </a:cubicBezTo>
                <a:cubicBezTo>
                  <a:pt x="1097946" y="17394"/>
                  <a:pt x="1207148" y="12424"/>
                  <a:pt x="1316477" y="7977"/>
                </a:cubicBezTo>
                <a:cubicBezTo>
                  <a:pt x="1457478" y="2353"/>
                  <a:pt x="1598225" y="13470"/>
                  <a:pt x="1738973" y="11247"/>
                </a:cubicBezTo>
                <a:cubicBezTo>
                  <a:pt x="1972073" y="7585"/>
                  <a:pt x="2205047" y="18310"/>
                  <a:pt x="2438148" y="11247"/>
                </a:cubicBezTo>
                <a:cubicBezTo>
                  <a:pt x="2542410" y="7977"/>
                  <a:pt x="2646671" y="3007"/>
                  <a:pt x="275093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E3DF8F2-18BB-45CB-8A9F-A6F8DED4CE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27598" y="0"/>
            <a:ext cx="3035794" cy="3597039"/>
          </a:xfrm>
          <a:custGeom>
            <a:avLst/>
            <a:gdLst>
              <a:gd name="connsiteX0" fmla="*/ 19840 w 3035794"/>
              <a:gd name="connsiteY0" fmla="*/ 0 h 3597039"/>
              <a:gd name="connsiteX1" fmla="*/ 3028263 w 3035794"/>
              <a:gd name="connsiteY1" fmla="*/ 0 h 3597039"/>
              <a:gd name="connsiteX2" fmla="*/ 3024697 w 3035794"/>
              <a:gd name="connsiteY2" fmla="*/ 140686 h 3597039"/>
              <a:gd name="connsiteX3" fmla="*/ 3035552 w 3035794"/>
              <a:gd name="connsiteY3" fmla="*/ 655695 h 3597039"/>
              <a:gd name="connsiteX4" fmla="*/ 3017206 w 3035794"/>
              <a:gd name="connsiteY4" fmla="*/ 941424 h 3597039"/>
              <a:gd name="connsiteX5" fmla="*/ 3027314 w 3035794"/>
              <a:gd name="connsiteY5" fmla="*/ 1375590 h 3597039"/>
              <a:gd name="connsiteX6" fmla="*/ 3035723 w 3035794"/>
              <a:gd name="connsiteY6" fmla="*/ 1661758 h 3597039"/>
              <a:gd name="connsiteX7" fmla="*/ 3035723 w 3035794"/>
              <a:gd name="connsiteY7" fmla="*/ 2108768 h 3597039"/>
              <a:gd name="connsiteX8" fmla="*/ 3024686 w 3035794"/>
              <a:gd name="connsiteY8" fmla="*/ 2232285 h 3597039"/>
              <a:gd name="connsiteX9" fmla="*/ 3025391 w 3035794"/>
              <a:gd name="connsiteY9" fmla="*/ 2548746 h 3597039"/>
              <a:gd name="connsiteX10" fmla="*/ 3024544 w 3035794"/>
              <a:gd name="connsiteY10" fmla="*/ 2932131 h 3597039"/>
              <a:gd name="connsiteX11" fmla="*/ 3029484 w 3035794"/>
              <a:gd name="connsiteY11" fmla="*/ 3206050 h 3597039"/>
              <a:gd name="connsiteX12" fmla="*/ 3029484 w 3035794"/>
              <a:gd name="connsiteY12" fmla="*/ 3492287 h 3597039"/>
              <a:gd name="connsiteX13" fmla="*/ 3026528 w 3035794"/>
              <a:gd name="connsiteY13" fmla="*/ 3584038 h 3597039"/>
              <a:gd name="connsiteX14" fmla="*/ 2536033 w 3035794"/>
              <a:gd name="connsiteY14" fmla="*/ 3578457 h 3597039"/>
              <a:gd name="connsiteX15" fmla="*/ 2062105 w 3035794"/>
              <a:gd name="connsiteY15" fmla="*/ 3578457 h 3597039"/>
              <a:gd name="connsiteX16" fmla="*/ 1545736 w 3035794"/>
              <a:gd name="connsiteY16" fmla="*/ 3591536 h 3597039"/>
              <a:gd name="connsiteX17" fmla="*/ 1047737 w 3035794"/>
              <a:gd name="connsiteY17" fmla="*/ 3582381 h 3597039"/>
              <a:gd name="connsiteX18" fmla="*/ 522627 w 3035794"/>
              <a:gd name="connsiteY18" fmla="*/ 3586174 h 3597039"/>
              <a:gd name="connsiteX19" fmla="*/ 179310 w 3035794"/>
              <a:gd name="connsiteY19" fmla="*/ 3582119 h 3597039"/>
              <a:gd name="connsiteX20" fmla="*/ 12768 w 3035794"/>
              <a:gd name="connsiteY20" fmla="*/ 3583434 h 3597039"/>
              <a:gd name="connsiteX21" fmla="*/ 14927 w 3035794"/>
              <a:gd name="connsiteY21" fmla="*/ 3541208 h 3597039"/>
              <a:gd name="connsiteX22" fmla="*/ 15947 w 3035794"/>
              <a:gd name="connsiteY22" fmla="*/ 3236172 h 3597039"/>
              <a:gd name="connsiteX23" fmla="*/ 15947 w 3035794"/>
              <a:gd name="connsiteY23" fmla="*/ 3093031 h 3597039"/>
              <a:gd name="connsiteX24" fmla="*/ 22581 w 3035794"/>
              <a:gd name="connsiteY24" fmla="*/ 2901666 h 3597039"/>
              <a:gd name="connsiteX25" fmla="*/ 9823 w 3035794"/>
              <a:gd name="connsiteY25" fmla="*/ 2816955 h 3597039"/>
              <a:gd name="connsiteX26" fmla="*/ 16074 w 3035794"/>
              <a:gd name="connsiteY26" fmla="*/ 2600075 h 3597039"/>
              <a:gd name="connsiteX27" fmla="*/ 22836 w 3035794"/>
              <a:gd name="connsiteY27" fmla="*/ 2349514 h 3597039"/>
              <a:gd name="connsiteX28" fmla="*/ 23857 w 3035794"/>
              <a:gd name="connsiteY28" fmla="*/ 2147560 h 3597039"/>
              <a:gd name="connsiteX29" fmla="*/ 26663 w 3035794"/>
              <a:gd name="connsiteY29" fmla="*/ 1765978 h 3597039"/>
              <a:gd name="connsiteX30" fmla="*/ 24367 w 3035794"/>
              <a:gd name="connsiteY30" fmla="*/ 1543612 h 3597039"/>
              <a:gd name="connsiteX31" fmla="*/ 24367 w 3035794"/>
              <a:gd name="connsiteY31" fmla="*/ 1033305 h 3597039"/>
              <a:gd name="connsiteX32" fmla="*/ 25133 w 3035794"/>
              <a:gd name="connsiteY32" fmla="*/ 759271 h 3597039"/>
              <a:gd name="connsiteX33" fmla="*/ 14289 w 3035794"/>
              <a:gd name="connsiteY33" fmla="*/ 353321 h 3597039"/>
              <a:gd name="connsiteX34" fmla="*/ 22581 w 3035794"/>
              <a:gd name="connsiteY34" fmla="*/ 20346 h 3597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035794" h="3597039">
                <a:moveTo>
                  <a:pt x="19840" y="0"/>
                </a:moveTo>
                <a:lnTo>
                  <a:pt x="3028263" y="0"/>
                </a:lnTo>
                <a:lnTo>
                  <a:pt x="3024697" y="140686"/>
                </a:lnTo>
                <a:cubicBezTo>
                  <a:pt x="3025259" y="312749"/>
                  <a:pt x="3037669" y="484544"/>
                  <a:pt x="3035552" y="655695"/>
                </a:cubicBezTo>
                <a:cubicBezTo>
                  <a:pt x="3034423" y="750938"/>
                  <a:pt x="3013255" y="845927"/>
                  <a:pt x="3017206" y="941424"/>
                </a:cubicBezTo>
                <a:cubicBezTo>
                  <a:pt x="3022992" y="1086130"/>
                  <a:pt x="3024933" y="1230868"/>
                  <a:pt x="3027314" y="1375590"/>
                </a:cubicBezTo>
                <a:lnTo>
                  <a:pt x="3035723" y="1661758"/>
                </a:lnTo>
                <a:lnTo>
                  <a:pt x="3035723" y="2108768"/>
                </a:lnTo>
                <a:lnTo>
                  <a:pt x="3024686" y="2232285"/>
                </a:lnTo>
                <a:cubicBezTo>
                  <a:pt x="3008033" y="2337306"/>
                  <a:pt x="3018335" y="2443217"/>
                  <a:pt x="3025391" y="2548746"/>
                </a:cubicBezTo>
                <a:cubicBezTo>
                  <a:pt x="3034000" y="2676499"/>
                  <a:pt x="3038657" y="2804125"/>
                  <a:pt x="3024544" y="2932131"/>
                </a:cubicBezTo>
                <a:cubicBezTo>
                  <a:pt x="3014384" y="3023183"/>
                  <a:pt x="3023839" y="3114743"/>
                  <a:pt x="3029484" y="3206050"/>
                </a:cubicBezTo>
                <a:cubicBezTo>
                  <a:pt x="3036822" y="3301343"/>
                  <a:pt x="3036822" y="3396994"/>
                  <a:pt x="3029484" y="3492287"/>
                </a:cubicBezTo>
                <a:lnTo>
                  <a:pt x="3026528" y="3584038"/>
                </a:lnTo>
                <a:lnTo>
                  <a:pt x="2536033" y="3578457"/>
                </a:lnTo>
                <a:cubicBezTo>
                  <a:pt x="2378057" y="3583558"/>
                  <a:pt x="2220080" y="3585390"/>
                  <a:pt x="2062105" y="3578457"/>
                </a:cubicBezTo>
                <a:cubicBezTo>
                  <a:pt x="1889685" y="3570479"/>
                  <a:pt x="1717648" y="3579504"/>
                  <a:pt x="1545736" y="3591536"/>
                </a:cubicBezTo>
                <a:cubicBezTo>
                  <a:pt x="1379525" y="3603177"/>
                  <a:pt x="1213695" y="3594544"/>
                  <a:pt x="1047737" y="3582381"/>
                </a:cubicBezTo>
                <a:cubicBezTo>
                  <a:pt x="872873" y="3569328"/>
                  <a:pt x="697288" y="3570585"/>
                  <a:pt x="522627" y="3586174"/>
                </a:cubicBezTo>
                <a:cubicBezTo>
                  <a:pt x="408103" y="3596376"/>
                  <a:pt x="293327" y="3581074"/>
                  <a:pt x="179310" y="3582119"/>
                </a:cubicBezTo>
                <a:lnTo>
                  <a:pt x="12768" y="3583434"/>
                </a:lnTo>
                <a:lnTo>
                  <a:pt x="14927" y="3541208"/>
                </a:lnTo>
                <a:cubicBezTo>
                  <a:pt x="24495" y="3440295"/>
                  <a:pt x="35084" y="3338234"/>
                  <a:pt x="15947" y="3236172"/>
                </a:cubicBezTo>
                <a:cubicBezTo>
                  <a:pt x="7719" y="3188816"/>
                  <a:pt x="7719" y="3140388"/>
                  <a:pt x="15947" y="3093031"/>
                </a:cubicBezTo>
                <a:cubicBezTo>
                  <a:pt x="25898" y="3029243"/>
                  <a:pt x="35339" y="2966092"/>
                  <a:pt x="22581" y="2901666"/>
                </a:cubicBezTo>
                <a:cubicBezTo>
                  <a:pt x="16968" y="2873599"/>
                  <a:pt x="12758" y="2845277"/>
                  <a:pt x="9823" y="2816955"/>
                </a:cubicBezTo>
                <a:cubicBezTo>
                  <a:pt x="3980" y="2744645"/>
                  <a:pt x="6072" y="2671926"/>
                  <a:pt x="16074" y="2600075"/>
                </a:cubicBezTo>
                <a:cubicBezTo>
                  <a:pt x="25643" y="2516640"/>
                  <a:pt x="10079" y="2432694"/>
                  <a:pt x="22836" y="2349514"/>
                </a:cubicBezTo>
                <a:cubicBezTo>
                  <a:pt x="31895" y="2282524"/>
                  <a:pt x="32239" y="2214640"/>
                  <a:pt x="23857" y="2147560"/>
                </a:cubicBezTo>
                <a:cubicBezTo>
                  <a:pt x="8778" y="2020749"/>
                  <a:pt x="9721" y="1892547"/>
                  <a:pt x="26663" y="1765978"/>
                </a:cubicBezTo>
                <a:cubicBezTo>
                  <a:pt x="37125" y="1692111"/>
                  <a:pt x="43121" y="1616076"/>
                  <a:pt x="24367" y="1543612"/>
                </a:cubicBezTo>
                <a:cubicBezTo>
                  <a:pt x="-19775" y="1373297"/>
                  <a:pt x="5996" y="1202727"/>
                  <a:pt x="24367" y="1033305"/>
                </a:cubicBezTo>
                <a:cubicBezTo>
                  <a:pt x="35530" y="942318"/>
                  <a:pt x="35786" y="850322"/>
                  <a:pt x="25133" y="759271"/>
                </a:cubicBezTo>
                <a:cubicBezTo>
                  <a:pt x="6226" y="624792"/>
                  <a:pt x="2577" y="488614"/>
                  <a:pt x="14289" y="353321"/>
                </a:cubicBezTo>
                <a:cubicBezTo>
                  <a:pt x="24877" y="242712"/>
                  <a:pt x="35339" y="131848"/>
                  <a:pt x="22581" y="2034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429768"/>
            <a:ext cx="3922776" cy="1645920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706624"/>
            <a:ext cx="3931920" cy="33832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3D56BB16-3103-4F61-889C-DDC4E4A678C2}"/>
              </a:ext>
            </a:extLst>
          </p:cNvPr>
          <p:cNvSpPr/>
          <p:nvPr userDrawn="1"/>
        </p:nvSpPr>
        <p:spPr>
          <a:xfrm>
            <a:off x="629328" y="2423160"/>
            <a:ext cx="3877056" cy="27432"/>
          </a:xfrm>
          <a:custGeom>
            <a:avLst/>
            <a:gdLst>
              <a:gd name="connsiteX0" fmla="*/ 0 w 3877056"/>
              <a:gd name="connsiteY0" fmla="*/ 0 h 27432"/>
              <a:gd name="connsiteX1" fmla="*/ 723717 w 3877056"/>
              <a:gd name="connsiteY1" fmla="*/ 0 h 27432"/>
              <a:gd name="connsiteX2" fmla="*/ 1408664 w 3877056"/>
              <a:gd name="connsiteY2" fmla="*/ 0 h 27432"/>
              <a:gd name="connsiteX3" fmla="*/ 2093610 w 3877056"/>
              <a:gd name="connsiteY3" fmla="*/ 0 h 27432"/>
              <a:gd name="connsiteX4" fmla="*/ 2623475 w 3877056"/>
              <a:gd name="connsiteY4" fmla="*/ 0 h 27432"/>
              <a:gd name="connsiteX5" fmla="*/ 3192109 w 3877056"/>
              <a:gd name="connsiteY5" fmla="*/ 0 h 27432"/>
              <a:gd name="connsiteX6" fmla="*/ 3877056 w 3877056"/>
              <a:gd name="connsiteY6" fmla="*/ 0 h 27432"/>
              <a:gd name="connsiteX7" fmla="*/ 3877056 w 3877056"/>
              <a:gd name="connsiteY7" fmla="*/ 27432 h 27432"/>
              <a:gd name="connsiteX8" fmla="*/ 3230880 w 3877056"/>
              <a:gd name="connsiteY8" fmla="*/ 27432 h 27432"/>
              <a:gd name="connsiteX9" fmla="*/ 2701016 w 3877056"/>
              <a:gd name="connsiteY9" fmla="*/ 27432 h 27432"/>
              <a:gd name="connsiteX10" fmla="*/ 2171151 w 3877056"/>
              <a:gd name="connsiteY10" fmla="*/ 27432 h 27432"/>
              <a:gd name="connsiteX11" fmla="*/ 1486205 w 3877056"/>
              <a:gd name="connsiteY11" fmla="*/ 27432 h 27432"/>
              <a:gd name="connsiteX12" fmla="*/ 917570 w 3877056"/>
              <a:gd name="connsiteY12" fmla="*/ 27432 h 27432"/>
              <a:gd name="connsiteX13" fmla="*/ 0 w 3877056"/>
              <a:gd name="connsiteY13" fmla="*/ 27432 h 27432"/>
              <a:gd name="connsiteX14" fmla="*/ 0 w 3877056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77056" h="27432" fill="none" extrusionOk="0">
                <a:moveTo>
                  <a:pt x="0" y="0"/>
                </a:moveTo>
                <a:cubicBezTo>
                  <a:pt x="212376" y="-32836"/>
                  <a:pt x="570944" y="24926"/>
                  <a:pt x="723717" y="0"/>
                </a:cubicBezTo>
                <a:cubicBezTo>
                  <a:pt x="876490" y="-24926"/>
                  <a:pt x="1149502" y="-13047"/>
                  <a:pt x="1408664" y="0"/>
                </a:cubicBezTo>
                <a:cubicBezTo>
                  <a:pt x="1667826" y="13047"/>
                  <a:pt x="1931449" y="-10086"/>
                  <a:pt x="2093610" y="0"/>
                </a:cubicBezTo>
                <a:cubicBezTo>
                  <a:pt x="2255771" y="10086"/>
                  <a:pt x="2364217" y="17704"/>
                  <a:pt x="2623475" y="0"/>
                </a:cubicBezTo>
                <a:cubicBezTo>
                  <a:pt x="2882734" y="-17704"/>
                  <a:pt x="3039913" y="-18191"/>
                  <a:pt x="3192109" y="0"/>
                </a:cubicBezTo>
                <a:cubicBezTo>
                  <a:pt x="3344305" y="18191"/>
                  <a:pt x="3704655" y="9863"/>
                  <a:pt x="3877056" y="0"/>
                </a:cubicBezTo>
                <a:cubicBezTo>
                  <a:pt x="3876099" y="8431"/>
                  <a:pt x="3876707" y="14612"/>
                  <a:pt x="3877056" y="27432"/>
                </a:cubicBezTo>
                <a:cubicBezTo>
                  <a:pt x="3653020" y="26009"/>
                  <a:pt x="3480940" y="44647"/>
                  <a:pt x="3230880" y="27432"/>
                </a:cubicBezTo>
                <a:cubicBezTo>
                  <a:pt x="2980820" y="10217"/>
                  <a:pt x="2872670" y="48866"/>
                  <a:pt x="2701016" y="27432"/>
                </a:cubicBezTo>
                <a:cubicBezTo>
                  <a:pt x="2529362" y="5998"/>
                  <a:pt x="2364157" y="35954"/>
                  <a:pt x="2171151" y="27432"/>
                </a:cubicBezTo>
                <a:cubicBezTo>
                  <a:pt x="1978146" y="18910"/>
                  <a:pt x="1773461" y="38798"/>
                  <a:pt x="1486205" y="27432"/>
                </a:cubicBezTo>
                <a:cubicBezTo>
                  <a:pt x="1198949" y="16066"/>
                  <a:pt x="1139376" y="-574"/>
                  <a:pt x="917570" y="27432"/>
                </a:cubicBezTo>
                <a:cubicBezTo>
                  <a:pt x="695765" y="55438"/>
                  <a:pt x="293344" y="-5450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877056" h="27432" stroke="0" extrusionOk="0">
                <a:moveTo>
                  <a:pt x="0" y="0"/>
                </a:moveTo>
                <a:cubicBezTo>
                  <a:pt x="192669" y="-10137"/>
                  <a:pt x="331692" y="-29256"/>
                  <a:pt x="607405" y="0"/>
                </a:cubicBezTo>
                <a:cubicBezTo>
                  <a:pt x="883118" y="29256"/>
                  <a:pt x="907253" y="-6037"/>
                  <a:pt x="1137270" y="0"/>
                </a:cubicBezTo>
                <a:cubicBezTo>
                  <a:pt x="1367288" y="6037"/>
                  <a:pt x="1546023" y="-32212"/>
                  <a:pt x="1860987" y="0"/>
                </a:cubicBezTo>
                <a:cubicBezTo>
                  <a:pt x="2175951" y="32212"/>
                  <a:pt x="2298836" y="29855"/>
                  <a:pt x="2468392" y="0"/>
                </a:cubicBezTo>
                <a:cubicBezTo>
                  <a:pt x="2637949" y="-29855"/>
                  <a:pt x="2790821" y="13504"/>
                  <a:pt x="3075798" y="0"/>
                </a:cubicBezTo>
                <a:cubicBezTo>
                  <a:pt x="3360775" y="-13504"/>
                  <a:pt x="3584812" y="38899"/>
                  <a:pt x="3877056" y="0"/>
                </a:cubicBezTo>
                <a:cubicBezTo>
                  <a:pt x="3875701" y="9524"/>
                  <a:pt x="3875854" y="13975"/>
                  <a:pt x="3877056" y="27432"/>
                </a:cubicBezTo>
                <a:cubicBezTo>
                  <a:pt x="3651600" y="-703"/>
                  <a:pt x="3532844" y="44229"/>
                  <a:pt x="3230880" y="27432"/>
                </a:cubicBezTo>
                <a:cubicBezTo>
                  <a:pt x="2928916" y="10635"/>
                  <a:pt x="2860399" y="20237"/>
                  <a:pt x="2701016" y="27432"/>
                </a:cubicBezTo>
                <a:cubicBezTo>
                  <a:pt x="2541633" y="34627"/>
                  <a:pt x="2238516" y="40277"/>
                  <a:pt x="2054840" y="27432"/>
                </a:cubicBezTo>
                <a:cubicBezTo>
                  <a:pt x="1871164" y="14587"/>
                  <a:pt x="1583795" y="3252"/>
                  <a:pt x="1408664" y="27432"/>
                </a:cubicBezTo>
                <a:cubicBezTo>
                  <a:pt x="1233533" y="51612"/>
                  <a:pt x="956608" y="20984"/>
                  <a:pt x="801258" y="27432"/>
                </a:cubicBezTo>
                <a:cubicBezTo>
                  <a:pt x="645908" y="33880"/>
                  <a:pt x="165566" y="12646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936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6E9FA88B-AFEE-4852-B85E-7E7C8AF78BFF}"/>
              </a:ext>
            </a:extLst>
          </p:cNvPr>
          <p:cNvSpPr/>
          <p:nvPr userDrawn="1"/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1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02336"/>
            <a:ext cx="10515600" cy="1344168"/>
          </a:xfrm>
        </p:spPr>
        <p:txBody>
          <a:bodyPr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308AE94-7094-4D70-9812-D22ECD79C7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0635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B505429-1B51-4AA8-8307-05F6447493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2871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3F3360D-2801-410A-A4E5-7AE529A3E3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51076" y="3511296"/>
            <a:ext cx="731520" cy="73152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2">
            <a:extLst>
              <a:ext uri="{FF2B5EF4-FFF2-40B4-BE49-F238E27FC236}">
                <a16:creationId xmlns:a16="http://schemas.microsoft.com/office/drawing/2014/main" id="{B745A5D6-A4E0-4308-9600-DE5E1957294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216" y="4315968"/>
            <a:ext cx="3063240" cy="5486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4" name="Text Placeholder 32">
            <a:extLst>
              <a:ext uri="{FF2B5EF4-FFF2-40B4-BE49-F238E27FC236}">
                <a16:creationId xmlns:a16="http://schemas.microsoft.com/office/drawing/2014/main" id="{C3466BB8-D955-4280-BA4D-66F3DC03416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62856" y="4315968"/>
            <a:ext cx="3063240" cy="548640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5" name="Text Placeholder 32">
            <a:extLst>
              <a:ext uri="{FF2B5EF4-FFF2-40B4-BE49-F238E27FC236}">
                <a16:creationId xmlns:a16="http://schemas.microsoft.com/office/drawing/2014/main" id="{F829B8DE-3184-4E0A-AAD4-8F27B55DA9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40496" y="4315968"/>
            <a:ext cx="3063240" cy="548640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100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2480338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186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42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31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77CE2522-15B5-4BC5-91A9-523F325A8324}"/>
              </a:ext>
            </a:extLst>
          </p:cNvPr>
          <p:cNvSpPr/>
          <p:nvPr userDrawn="1"/>
        </p:nvSpPr>
        <p:spPr>
          <a:xfrm>
            <a:off x="5477731" y="0"/>
            <a:ext cx="6714269" cy="6858000"/>
          </a:xfrm>
          <a:custGeom>
            <a:avLst/>
            <a:gdLst>
              <a:gd name="connsiteX0" fmla="*/ 1097203 w 6714269"/>
              <a:gd name="connsiteY0" fmla="*/ 0 h 6858000"/>
              <a:gd name="connsiteX1" fmla="*/ 1154155 w 6714269"/>
              <a:gd name="connsiteY1" fmla="*/ 0 h 6858000"/>
              <a:gd name="connsiteX2" fmla="*/ 972305 w 6714269"/>
              <a:gd name="connsiteY2" fmla="*/ 343212 h 6858000"/>
              <a:gd name="connsiteX3" fmla="*/ 780524 w 6714269"/>
              <a:gd name="connsiteY3" fmla="*/ 761067 h 6858000"/>
              <a:gd name="connsiteX4" fmla="*/ 737045 w 6714269"/>
              <a:gd name="connsiteY4" fmla="*/ 865164 h 6858000"/>
              <a:gd name="connsiteX5" fmla="*/ 762322 w 6714269"/>
              <a:gd name="connsiteY5" fmla="*/ 830676 h 6858000"/>
              <a:gd name="connsiteX6" fmla="*/ 1118805 w 6714269"/>
              <a:gd name="connsiteY6" fmla="*/ 160440 h 6858000"/>
              <a:gd name="connsiteX7" fmla="*/ 1221640 w 6714269"/>
              <a:gd name="connsiteY7" fmla="*/ 0 h 6858000"/>
              <a:gd name="connsiteX8" fmla="*/ 6714269 w 6714269"/>
              <a:gd name="connsiteY8" fmla="*/ 0 h 6858000"/>
              <a:gd name="connsiteX9" fmla="*/ 6714269 w 6714269"/>
              <a:gd name="connsiteY9" fmla="*/ 6858000 h 6858000"/>
              <a:gd name="connsiteX10" fmla="*/ 704817 w 6714269"/>
              <a:gd name="connsiteY10" fmla="*/ 6858000 h 6858000"/>
              <a:gd name="connsiteX11" fmla="*/ 618717 w 6714269"/>
              <a:gd name="connsiteY11" fmla="*/ 6672538 h 6858000"/>
              <a:gd name="connsiteX12" fmla="*/ 309324 w 6714269"/>
              <a:gd name="connsiteY12" fmla="*/ 5833618 h 6858000"/>
              <a:gd name="connsiteX13" fmla="*/ 209850 w 6714269"/>
              <a:gd name="connsiteY13" fmla="*/ 5484180 h 6858000"/>
              <a:gd name="connsiteX14" fmla="*/ 211619 w 6714269"/>
              <a:gd name="connsiteY14" fmla="*/ 5517653 h 6858000"/>
              <a:gd name="connsiteX15" fmla="*/ 361778 w 6714269"/>
              <a:gd name="connsiteY15" fmla="*/ 6145524 h 6858000"/>
              <a:gd name="connsiteX16" fmla="*/ 591356 w 6714269"/>
              <a:gd name="connsiteY16" fmla="*/ 6843306 h 6858000"/>
              <a:gd name="connsiteX17" fmla="*/ 597415 w 6714269"/>
              <a:gd name="connsiteY17" fmla="*/ 6858000 h 6858000"/>
              <a:gd name="connsiteX18" fmla="*/ 545224 w 6714269"/>
              <a:gd name="connsiteY18" fmla="*/ 6858000 h 6858000"/>
              <a:gd name="connsiteX19" fmla="*/ 533604 w 6714269"/>
              <a:gd name="connsiteY19" fmla="*/ 6830072 h 6858000"/>
              <a:gd name="connsiteX20" fmla="*/ 169657 w 6714269"/>
              <a:gd name="connsiteY20" fmla="*/ 5556577 h 6858000"/>
              <a:gd name="connsiteX21" fmla="*/ 12169 w 6714269"/>
              <a:gd name="connsiteY21" fmla="*/ 4362835 h 6858000"/>
              <a:gd name="connsiteX22" fmla="*/ 46168 w 6714269"/>
              <a:gd name="connsiteY22" fmla="*/ 3338487 h 6858000"/>
              <a:gd name="connsiteX23" fmla="*/ 490574 w 6714269"/>
              <a:gd name="connsiteY23" fmla="*/ 1381078 h 6858000"/>
              <a:gd name="connsiteX24" fmla="*/ 984701 w 6714269"/>
              <a:gd name="connsiteY24" fmla="*/ 20824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714269" h="6858000">
                <a:moveTo>
                  <a:pt x="1097203" y="0"/>
                </a:moveTo>
                <a:lnTo>
                  <a:pt x="1154155" y="0"/>
                </a:lnTo>
                <a:lnTo>
                  <a:pt x="972305" y="343212"/>
                </a:lnTo>
                <a:cubicBezTo>
                  <a:pt x="904739" y="480367"/>
                  <a:pt x="840941" y="619727"/>
                  <a:pt x="780524" y="761067"/>
                </a:cubicBezTo>
                <a:cubicBezTo>
                  <a:pt x="765737" y="795681"/>
                  <a:pt x="751579" y="830550"/>
                  <a:pt x="737045" y="865164"/>
                </a:cubicBezTo>
                <a:cubicBezTo>
                  <a:pt x="748306" y="856057"/>
                  <a:pt x="757014" y="844174"/>
                  <a:pt x="762322" y="830676"/>
                </a:cubicBezTo>
                <a:cubicBezTo>
                  <a:pt x="870201" y="600612"/>
                  <a:pt x="988539" y="376889"/>
                  <a:pt x="1118805" y="160440"/>
                </a:cubicBezTo>
                <a:lnTo>
                  <a:pt x="1221640" y="0"/>
                </a:lnTo>
                <a:lnTo>
                  <a:pt x="6714269" y="0"/>
                </a:lnTo>
                <a:lnTo>
                  <a:pt x="6714269" y="6858000"/>
                </a:lnTo>
                <a:lnTo>
                  <a:pt x="704817" y="6858000"/>
                </a:lnTo>
                <a:lnTo>
                  <a:pt x="618717" y="6672538"/>
                </a:lnTo>
                <a:cubicBezTo>
                  <a:pt x="501618" y="6400947"/>
                  <a:pt x="398622" y="6121213"/>
                  <a:pt x="309324" y="5833618"/>
                </a:cubicBezTo>
                <a:cubicBezTo>
                  <a:pt x="275071" y="5723183"/>
                  <a:pt x="246125" y="5611225"/>
                  <a:pt x="209850" y="5484180"/>
                </a:cubicBezTo>
                <a:cubicBezTo>
                  <a:pt x="209859" y="5495363"/>
                  <a:pt x="210448" y="5506534"/>
                  <a:pt x="211619" y="5517653"/>
                </a:cubicBezTo>
                <a:cubicBezTo>
                  <a:pt x="261166" y="5727113"/>
                  <a:pt x="303888" y="5938474"/>
                  <a:pt x="361778" y="6145524"/>
                </a:cubicBezTo>
                <a:cubicBezTo>
                  <a:pt x="428356" y="6383258"/>
                  <a:pt x="504422" y="6616111"/>
                  <a:pt x="591356" y="6843306"/>
                </a:cubicBezTo>
                <a:lnTo>
                  <a:pt x="597415" y="6858000"/>
                </a:lnTo>
                <a:lnTo>
                  <a:pt x="545224" y="6858000"/>
                </a:lnTo>
                <a:lnTo>
                  <a:pt x="533604" y="6830072"/>
                </a:lnTo>
                <a:cubicBezTo>
                  <a:pt x="376384" y="6416985"/>
                  <a:pt x="257344" y="5991917"/>
                  <a:pt x="169657" y="5556577"/>
                </a:cubicBezTo>
                <a:cubicBezTo>
                  <a:pt x="90154" y="5162256"/>
                  <a:pt x="43261" y="4763750"/>
                  <a:pt x="12169" y="4362835"/>
                </a:cubicBezTo>
                <a:cubicBezTo>
                  <a:pt x="-14122" y="4019865"/>
                  <a:pt x="4458" y="3679429"/>
                  <a:pt x="46168" y="3338487"/>
                </a:cubicBezTo>
                <a:cubicBezTo>
                  <a:pt x="125796" y="2672248"/>
                  <a:pt x="274744" y="2016203"/>
                  <a:pt x="490574" y="1381078"/>
                </a:cubicBezTo>
                <a:cubicBezTo>
                  <a:pt x="629230" y="976550"/>
                  <a:pt x="791584" y="584320"/>
                  <a:pt x="984701" y="208241"/>
                </a:cubicBezTo>
                <a:close/>
              </a:path>
            </a:pathLst>
          </a:custGeom>
          <a:solidFill>
            <a:schemeClr val="accent1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856" y="649224"/>
            <a:ext cx="4178808" cy="5568696"/>
          </a:xfrm>
        </p:spPr>
        <p:txBody>
          <a:bodyPr>
            <a:noAutofit/>
          </a:bodyPr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4224" y="1307592"/>
            <a:ext cx="4992624" cy="4251960"/>
          </a:xfrm>
        </p:spPr>
        <p:txBody>
          <a:bodyPr anchor="ctr">
            <a:normAutofit/>
          </a:bodyPr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2pPr marL="228600">
              <a:defRPr sz="4000">
                <a:solidFill>
                  <a:schemeClr val="bg1"/>
                </a:solidFill>
              </a:defRPr>
            </a:lvl2pPr>
            <a:lvl3pPr marL="457200">
              <a:defRPr sz="36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4224" y="6355080"/>
            <a:ext cx="32004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7544" y="6355080"/>
            <a:ext cx="128016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20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7D0AB67-E176-475C-977C-73640253B9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" y="4361970"/>
            <a:ext cx="4038599" cy="2496030"/>
          </a:xfrm>
          <a:custGeom>
            <a:avLst/>
            <a:gdLst>
              <a:gd name="connsiteX0" fmla="*/ 2464753 w 4038599"/>
              <a:gd name="connsiteY0" fmla="*/ 4 h 2496030"/>
              <a:gd name="connsiteX1" fmla="*/ 2599067 w 4038599"/>
              <a:gd name="connsiteY1" fmla="*/ 4428 h 2496030"/>
              <a:gd name="connsiteX2" fmla="*/ 3052443 w 4038599"/>
              <a:gd name="connsiteY2" fmla="*/ 14222 h 2496030"/>
              <a:gd name="connsiteX3" fmla="*/ 3417420 w 4038599"/>
              <a:gd name="connsiteY3" fmla="*/ 9782 h 2496030"/>
              <a:gd name="connsiteX4" fmla="*/ 3757835 w 4038599"/>
              <a:gd name="connsiteY4" fmla="*/ 19315 h 2496030"/>
              <a:gd name="connsiteX5" fmla="*/ 3892671 w 4038599"/>
              <a:gd name="connsiteY5" fmla="*/ 13177 h 2496030"/>
              <a:gd name="connsiteX6" fmla="*/ 4016790 w 4038599"/>
              <a:gd name="connsiteY6" fmla="*/ 8134 h 2496030"/>
              <a:gd name="connsiteX7" fmla="*/ 4034037 w 4038599"/>
              <a:gd name="connsiteY7" fmla="*/ 8999 h 2496030"/>
              <a:gd name="connsiteX8" fmla="*/ 4035370 w 4038599"/>
              <a:gd name="connsiteY8" fmla="*/ 62503 h 2496030"/>
              <a:gd name="connsiteX9" fmla="*/ 4020562 w 4038599"/>
              <a:gd name="connsiteY9" fmla="*/ 231143 h 2496030"/>
              <a:gd name="connsiteX10" fmla="*/ 4019168 w 4038599"/>
              <a:gd name="connsiteY10" fmla="*/ 393470 h 2496030"/>
              <a:gd name="connsiteX11" fmla="*/ 4014100 w 4038599"/>
              <a:gd name="connsiteY11" fmla="*/ 651618 h 2496030"/>
              <a:gd name="connsiteX12" fmla="*/ 4019295 w 4038599"/>
              <a:gd name="connsiteY12" fmla="*/ 902406 h 2496030"/>
              <a:gd name="connsiteX13" fmla="*/ 4033231 w 4038599"/>
              <a:gd name="connsiteY13" fmla="*/ 1078946 h 2496030"/>
              <a:gd name="connsiteX14" fmla="*/ 4011566 w 4038599"/>
              <a:gd name="connsiteY14" fmla="*/ 1189872 h 2496030"/>
              <a:gd name="connsiteX15" fmla="*/ 4011566 w 4038599"/>
              <a:gd name="connsiteY15" fmla="*/ 1387989 h 2496030"/>
              <a:gd name="connsiteX16" fmla="*/ 4038599 w 4038599"/>
              <a:gd name="connsiteY16" fmla="*/ 1495613 h 2496030"/>
              <a:gd name="connsiteX17" fmla="*/ 4038599 w 4038599"/>
              <a:gd name="connsiteY17" fmla="*/ 1746509 h 2496030"/>
              <a:gd name="connsiteX18" fmla="*/ 4038283 w 4038599"/>
              <a:gd name="connsiteY18" fmla="*/ 1749734 h 2496030"/>
              <a:gd name="connsiteX19" fmla="*/ 4026896 w 4038599"/>
              <a:gd name="connsiteY19" fmla="*/ 1837274 h 2496030"/>
              <a:gd name="connsiteX20" fmla="*/ 4029684 w 4038599"/>
              <a:gd name="connsiteY20" fmla="*/ 2121948 h 2496030"/>
              <a:gd name="connsiteX21" fmla="*/ 4032978 w 4038599"/>
              <a:gd name="connsiteY21" fmla="*/ 2359155 h 2496030"/>
              <a:gd name="connsiteX22" fmla="*/ 4023519 w 4038599"/>
              <a:gd name="connsiteY22" fmla="*/ 2496030 h 2496030"/>
              <a:gd name="connsiteX23" fmla="*/ 0 w 4038599"/>
              <a:gd name="connsiteY23" fmla="*/ 2496030 h 2496030"/>
              <a:gd name="connsiteX24" fmla="*/ 0 w 4038599"/>
              <a:gd name="connsiteY24" fmla="*/ 12459 h 2496030"/>
              <a:gd name="connsiteX25" fmla="*/ 17104 w 4038599"/>
              <a:gd name="connsiteY25" fmla="*/ 15006 h 2496030"/>
              <a:gd name="connsiteX26" fmla="*/ 216416 w 4038599"/>
              <a:gd name="connsiteY26" fmla="*/ 7824 h 2496030"/>
              <a:gd name="connsiteX27" fmla="*/ 651370 w 4038599"/>
              <a:gd name="connsiteY27" fmla="*/ 17748 h 2496030"/>
              <a:gd name="connsiteX28" fmla="*/ 958396 w 4038599"/>
              <a:gd name="connsiteY28" fmla="*/ 14092 h 2496030"/>
              <a:gd name="connsiteX29" fmla="*/ 1519486 w 4038599"/>
              <a:gd name="connsiteY29" fmla="*/ 21666 h 2496030"/>
              <a:gd name="connsiteX30" fmla="*/ 2062411 w 4038599"/>
              <a:gd name="connsiteY30" fmla="*/ 17487 h 2496030"/>
              <a:gd name="connsiteX31" fmla="*/ 2464753 w 4038599"/>
              <a:gd name="connsiteY31" fmla="*/ 4 h 2496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038599" h="2496030">
                <a:moveTo>
                  <a:pt x="2464753" y="4"/>
                </a:moveTo>
                <a:cubicBezTo>
                  <a:pt x="2509518" y="-78"/>
                  <a:pt x="2554292" y="1163"/>
                  <a:pt x="2599067" y="4428"/>
                </a:cubicBezTo>
                <a:cubicBezTo>
                  <a:pt x="2749817" y="17813"/>
                  <a:pt x="2901270" y="21079"/>
                  <a:pt x="3052443" y="14222"/>
                </a:cubicBezTo>
                <a:cubicBezTo>
                  <a:pt x="3173923" y="5694"/>
                  <a:pt x="3295774" y="4206"/>
                  <a:pt x="3417420" y="9782"/>
                </a:cubicBezTo>
                <a:cubicBezTo>
                  <a:pt x="3530764" y="16442"/>
                  <a:pt x="3644108" y="23233"/>
                  <a:pt x="3757835" y="19315"/>
                </a:cubicBezTo>
                <a:cubicBezTo>
                  <a:pt x="3803121" y="17748"/>
                  <a:pt x="3847768" y="15789"/>
                  <a:pt x="3892671" y="13177"/>
                </a:cubicBezTo>
                <a:cubicBezTo>
                  <a:pt x="3933972" y="9619"/>
                  <a:pt x="3975386" y="7938"/>
                  <a:pt x="4016790" y="8134"/>
                </a:cubicBezTo>
                <a:lnTo>
                  <a:pt x="4034037" y="8999"/>
                </a:lnTo>
                <a:lnTo>
                  <a:pt x="4035370" y="62503"/>
                </a:lnTo>
                <a:cubicBezTo>
                  <a:pt x="4033549" y="118790"/>
                  <a:pt x="4026390" y="174983"/>
                  <a:pt x="4020562" y="231143"/>
                </a:cubicBezTo>
                <a:cubicBezTo>
                  <a:pt x="4014860" y="285717"/>
                  <a:pt x="4006498" y="343464"/>
                  <a:pt x="4019168" y="393470"/>
                </a:cubicBezTo>
                <a:cubicBezTo>
                  <a:pt x="4042480" y="482184"/>
                  <a:pt x="4024236" y="566457"/>
                  <a:pt x="4014100" y="651618"/>
                </a:cubicBezTo>
                <a:cubicBezTo>
                  <a:pt x="4001874" y="734926"/>
                  <a:pt x="4003635" y="819681"/>
                  <a:pt x="4019295" y="902406"/>
                </a:cubicBezTo>
                <a:cubicBezTo>
                  <a:pt x="4031711" y="960787"/>
                  <a:pt x="4031711" y="1020184"/>
                  <a:pt x="4033231" y="1078946"/>
                </a:cubicBezTo>
                <a:cubicBezTo>
                  <a:pt x="4034118" y="1115753"/>
                  <a:pt x="4020562" y="1153193"/>
                  <a:pt x="4011566" y="1189872"/>
                </a:cubicBezTo>
                <a:cubicBezTo>
                  <a:pt x="3995476" y="1256123"/>
                  <a:pt x="3989648" y="1323388"/>
                  <a:pt x="4011566" y="1387989"/>
                </a:cubicBezTo>
                <a:lnTo>
                  <a:pt x="4038599" y="1495613"/>
                </a:lnTo>
                <a:lnTo>
                  <a:pt x="4038599" y="1746509"/>
                </a:lnTo>
                <a:lnTo>
                  <a:pt x="4038283" y="1749734"/>
                </a:lnTo>
                <a:cubicBezTo>
                  <a:pt x="4035575" y="1779147"/>
                  <a:pt x="4032408" y="1808464"/>
                  <a:pt x="4026896" y="1837274"/>
                </a:cubicBezTo>
                <a:cubicBezTo>
                  <a:pt x="4008779" y="1932843"/>
                  <a:pt x="4015240" y="2027776"/>
                  <a:pt x="4029684" y="2121948"/>
                </a:cubicBezTo>
                <a:cubicBezTo>
                  <a:pt x="4039832" y="2200637"/>
                  <a:pt x="4040934" y="2280226"/>
                  <a:pt x="4032978" y="2359155"/>
                </a:cubicBezTo>
                <a:lnTo>
                  <a:pt x="4023519" y="2496030"/>
                </a:lnTo>
                <a:lnTo>
                  <a:pt x="0" y="2496030"/>
                </a:lnTo>
                <a:lnTo>
                  <a:pt x="0" y="12459"/>
                </a:lnTo>
                <a:lnTo>
                  <a:pt x="17104" y="15006"/>
                </a:lnTo>
                <a:cubicBezTo>
                  <a:pt x="83627" y="15006"/>
                  <a:pt x="150022" y="12263"/>
                  <a:pt x="216416" y="7824"/>
                </a:cubicBezTo>
                <a:cubicBezTo>
                  <a:pt x="361434" y="-156"/>
                  <a:pt x="506837" y="3162"/>
                  <a:pt x="651370" y="17748"/>
                </a:cubicBezTo>
                <a:cubicBezTo>
                  <a:pt x="753623" y="25440"/>
                  <a:pt x="856335" y="24213"/>
                  <a:pt x="958396" y="14092"/>
                </a:cubicBezTo>
                <a:cubicBezTo>
                  <a:pt x="1145682" y="-1710"/>
                  <a:pt x="1332584" y="10958"/>
                  <a:pt x="1519486" y="21666"/>
                </a:cubicBezTo>
                <a:cubicBezTo>
                  <a:pt x="1700504" y="32113"/>
                  <a:pt x="1881394" y="24408"/>
                  <a:pt x="2062411" y="17487"/>
                </a:cubicBezTo>
                <a:cubicBezTo>
                  <a:pt x="2196255" y="12394"/>
                  <a:pt x="2330459" y="249"/>
                  <a:pt x="2464753" y="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ABE113B-49CB-42B2-AC93-B3DF044078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041336" cy="4193763"/>
          </a:xfrm>
          <a:custGeom>
            <a:avLst/>
            <a:gdLst>
              <a:gd name="connsiteX0" fmla="*/ 0 w 4041336"/>
              <a:gd name="connsiteY0" fmla="*/ 0 h 4193763"/>
              <a:gd name="connsiteX1" fmla="*/ 4019848 w 4041336"/>
              <a:gd name="connsiteY1" fmla="*/ 0 h 4193763"/>
              <a:gd name="connsiteX2" fmla="*/ 4021195 w 4041336"/>
              <a:gd name="connsiteY2" fmla="*/ 11419 h 4193763"/>
              <a:gd name="connsiteX3" fmla="*/ 4037665 w 4041336"/>
              <a:gd name="connsiteY3" fmla="*/ 264364 h 4193763"/>
              <a:gd name="connsiteX4" fmla="*/ 4034118 w 4041336"/>
              <a:gd name="connsiteY4" fmla="*/ 574168 h 4193763"/>
              <a:gd name="connsiteX5" fmla="*/ 4026263 w 4041336"/>
              <a:gd name="connsiteY5" fmla="*/ 838028 h 4193763"/>
              <a:gd name="connsiteX6" fmla="*/ 4026263 w 4041336"/>
              <a:gd name="connsiteY6" fmla="*/ 847166 h 4193763"/>
              <a:gd name="connsiteX7" fmla="*/ 4026263 w 4041336"/>
              <a:gd name="connsiteY7" fmla="*/ 1138186 h 4193763"/>
              <a:gd name="connsiteX8" fmla="*/ 4024109 w 4041336"/>
              <a:gd name="connsiteY8" fmla="*/ 1259137 h 4193763"/>
              <a:gd name="connsiteX9" fmla="*/ 4016887 w 4041336"/>
              <a:gd name="connsiteY9" fmla="*/ 1412960 h 4193763"/>
              <a:gd name="connsiteX10" fmla="*/ 4026263 w 4041336"/>
              <a:gd name="connsiteY10" fmla="*/ 1539116 h 4193763"/>
              <a:gd name="connsiteX11" fmla="*/ 4024869 w 4041336"/>
              <a:gd name="connsiteY11" fmla="*/ 1823155 h 4193763"/>
              <a:gd name="connsiteX12" fmla="*/ 4017014 w 4041336"/>
              <a:gd name="connsiteY12" fmla="*/ 2154154 h 4193763"/>
              <a:gd name="connsiteX13" fmla="*/ 4017014 w 4041336"/>
              <a:gd name="connsiteY13" fmla="*/ 2421948 h 4193763"/>
              <a:gd name="connsiteX14" fmla="*/ 4029684 w 4041336"/>
              <a:gd name="connsiteY14" fmla="*/ 2667279 h 4193763"/>
              <a:gd name="connsiteX15" fmla="*/ 4019421 w 4041336"/>
              <a:gd name="connsiteY15" fmla="*/ 2956268 h 4193763"/>
              <a:gd name="connsiteX16" fmla="*/ 4022082 w 4041336"/>
              <a:gd name="connsiteY16" fmla="*/ 3094480 h 4193763"/>
              <a:gd name="connsiteX17" fmla="*/ 4027656 w 4041336"/>
              <a:gd name="connsiteY17" fmla="*/ 3260614 h 4193763"/>
              <a:gd name="connsiteX18" fmla="*/ 4009412 w 4041336"/>
              <a:gd name="connsiteY18" fmla="*/ 3538181 h 4193763"/>
              <a:gd name="connsiteX19" fmla="*/ 4031711 w 4041336"/>
              <a:gd name="connsiteY19" fmla="*/ 3694923 h 4193763"/>
              <a:gd name="connsiteX20" fmla="*/ 4038425 w 4041336"/>
              <a:gd name="connsiteY20" fmla="*/ 3836308 h 4193763"/>
              <a:gd name="connsiteX21" fmla="*/ 4029810 w 4041336"/>
              <a:gd name="connsiteY21" fmla="*/ 3956245 h 4193763"/>
              <a:gd name="connsiteX22" fmla="*/ 4013847 w 4041336"/>
              <a:gd name="connsiteY22" fmla="*/ 4114764 h 4193763"/>
              <a:gd name="connsiteX23" fmla="*/ 4010970 w 4041336"/>
              <a:gd name="connsiteY23" fmla="*/ 4161894 h 4193763"/>
              <a:gd name="connsiteX24" fmla="*/ 4002764 w 4041336"/>
              <a:gd name="connsiteY24" fmla="*/ 4161042 h 4193763"/>
              <a:gd name="connsiteX25" fmla="*/ 3868108 w 4041336"/>
              <a:gd name="connsiteY25" fmla="*/ 4163980 h 4193763"/>
              <a:gd name="connsiteX26" fmla="*/ 3174741 w 4041336"/>
              <a:gd name="connsiteY26" fmla="*/ 4175341 h 4193763"/>
              <a:gd name="connsiteX27" fmla="*/ 2247906 w 4041336"/>
              <a:gd name="connsiteY27" fmla="*/ 4167376 h 4193763"/>
              <a:gd name="connsiteX28" fmla="*/ 2057934 w 4041336"/>
              <a:gd name="connsiteY28" fmla="*/ 4175733 h 4193763"/>
              <a:gd name="connsiteX29" fmla="*/ 1797729 w 4041336"/>
              <a:gd name="connsiteY29" fmla="*/ 4165547 h 4193763"/>
              <a:gd name="connsiteX30" fmla="*/ 1485458 w 4041336"/>
              <a:gd name="connsiteY30" fmla="*/ 4175995 h 4193763"/>
              <a:gd name="connsiteX31" fmla="*/ 949185 w 4041336"/>
              <a:gd name="connsiteY31" fmla="*/ 4186181 h 4193763"/>
              <a:gd name="connsiteX32" fmla="*/ 357136 w 4041336"/>
              <a:gd name="connsiteY32" fmla="*/ 4175995 h 4193763"/>
              <a:gd name="connsiteX33" fmla="*/ 0 w 4041336"/>
              <a:gd name="connsiteY33" fmla="*/ 4175060 h 419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041336" h="4193763">
                <a:moveTo>
                  <a:pt x="0" y="0"/>
                </a:moveTo>
                <a:lnTo>
                  <a:pt x="4019848" y="0"/>
                </a:lnTo>
                <a:lnTo>
                  <a:pt x="4021195" y="11419"/>
                </a:lnTo>
                <a:cubicBezTo>
                  <a:pt x="4036145" y="95184"/>
                  <a:pt x="4033611" y="180091"/>
                  <a:pt x="4037665" y="264364"/>
                </a:cubicBezTo>
                <a:cubicBezTo>
                  <a:pt x="4042480" y="367421"/>
                  <a:pt x="4036399" y="470858"/>
                  <a:pt x="4034118" y="574168"/>
                </a:cubicBezTo>
                <a:cubicBezTo>
                  <a:pt x="4032344" y="662121"/>
                  <a:pt x="4023602" y="749948"/>
                  <a:pt x="4026263" y="838028"/>
                </a:cubicBezTo>
                <a:cubicBezTo>
                  <a:pt x="4026453" y="841074"/>
                  <a:pt x="4026453" y="844120"/>
                  <a:pt x="4026263" y="847166"/>
                </a:cubicBezTo>
                <a:cubicBezTo>
                  <a:pt x="4018154" y="944003"/>
                  <a:pt x="4018154" y="1041348"/>
                  <a:pt x="4026263" y="1138186"/>
                </a:cubicBezTo>
                <a:cubicBezTo>
                  <a:pt x="4028835" y="1178494"/>
                  <a:pt x="4028113" y="1218943"/>
                  <a:pt x="4024109" y="1259137"/>
                </a:cubicBezTo>
                <a:cubicBezTo>
                  <a:pt x="4020308" y="1310285"/>
                  <a:pt x="4008145" y="1362194"/>
                  <a:pt x="4016887" y="1412960"/>
                </a:cubicBezTo>
                <a:cubicBezTo>
                  <a:pt x="4022576" y="1454780"/>
                  <a:pt x="4025705" y="1496916"/>
                  <a:pt x="4026263" y="1539116"/>
                </a:cubicBezTo>
                <a:cubicBezTo>
                  <a:pt x="4030697" y="1633542"/>
                  <a:pt x="4026516" y="1728475"/>
                  <a:pt x="4024869" y="1823155"/>
                </a:cubicBezTo>
                <a:cubicBezTo>
                  <a:pt x="4023095" y="1933446"/>
                  <a:pt x="4025883" y="2043737"/>
                  <a:pt x="4017014" y="2154154"/>
                </a:cubicBezTo>
                <a:cubicBezTo>
                  <a:pt x="4012136" y="2243351"/>
                  <a:pt x="4012136" y="2332751"/>
                  <a:pt x="4017014" y="2421948"/>
                </a:cubicBezTo>
                <a:cubicBezTo>
                  <a:pt x="4019421" y="2503683"/>
                  <a:pt x="4031711" y="2584656"/>
                  <a:pt x="4029684" y="2667279"/>
                </a:cubicBezTo>
                <a:cubicBezTo>
                  <a:pt x="4027276" y="2763608"/>
                  <a:pt x="4015874" y="2859684"/>
                  <a:pt x="4019421" y="2956268"/>
                </a:cubicBezTo>
                <a:cubicBezTo>
                  <a:pt x="4021068" y="3002339"/>
                  <a:pt x="4021195" y="3048410"/>
                  <a:pt x="4022082" y="3094480"/>
                </a:cubicBezTo>
                <a:cubicBezTo>
                  <a:pt x="4023222" y="3149943"/>
                  <a:pt x="4033231" y="3205278"/>
                  <a:pt x="4027656" y="3260614"/>
                </a:cubicBezTo>
                <a:cubicBezTo>
                  <a:pt x="4018408" y="3352883"/>
                  <a:pt x="3994462" y="3443628"/>
                  <a:pt x="4009412" y="3538181"/>
                </a:cubicBezTo>
                <a:cubicBezTo>
                  <a:pt x="4017647" y="3590217"/>
                  <a:pt x="4026896" y="3642380"/>
                  <a:pt x="4031711" y="3694923"/>
                </a:cubicBezTo>
                <a:cubicBezTo>
                  <a:pt x="4035892" y="3741882"/>
                  <a:pt x="4046407" y="3789603"/>
                  <a:pt x="4038425" y="3836308"/>
                </a:cubicBezTo>
                <a:cubicBezTo>
                  <a:pt x="4031584" y="3876287"/>
                  <a:pt x="4035131" y="3916266"/>
                  <a:pt x="4029810" y="3956245"/>
                </a:cubicBezTo>
                <a:cubicBezTo>
                  <a:pt x="4022842" y="4008661"/>
                  <a:pt x="4019168" y="4061966"/>
                  <a:pt x="4013847" y="4114764"/>
                </a:cubicBezTo>
                <a:lnTo>
                  <a:pt x="4010970" y="4161894"/>
                </a:lnTo>
                <a:lnTo>
                  <a:pt x="4002764" y="4161042"/>
                </a:lnTo>
                <a:cubicBezTo>
                  <a:pt x="3957904" y="4159210"/>
                  <a:pt x="3912934" y="4160186"/>
                  <a:pt x="3868108" y="4163980"/>
                </a:cubicBezTo>
                <a:cubicBezTo>
                  <a:pt x="3637072" y="4178737"/>
                  <a:pt x="3405779" y="4172076"/>
                  <a:pt x="3174741" y="4175341"/>
                </a:cubicBezTo>
                <a:cubicBezTo>
                  <a:pt x="2865668" y="4179782"/>
                  <a:pt x="2556851" y="4168420"/>
                  <a:pt x="2247906" y="4167376"/>
                </a:cubicBezTo>
                <a:cubicBezTo>
                  <a:pt x="2184582" y="4167115"/>
                  <a:pt x="2121002" y="4170510"/>
                  <a:pt x="2057934" y="4175733"/>
                </a:cubicBezTo>
                <a:cubicBezTo>
                  <a:pt x="1970560" y="4182786"/>
                  <a:pt x="1884336" y="4173905"/>
                  <a:pt x="1797729" y="4165547"/>
                </a:cubicBezTo>
                <a:cubicBezTo>
                  <a:pt x="1693340" y="4155492"/>
                  <a:pt x="1589207" y="4164372"/>
                  <a:pt x="1485458" y="4175995"/>
                </a:cubicBezTo>
                <a:cubicBezTo>
                  <a:pt x="1307344" y="4195571"/>
                  <a:pt x="1127888" y="4198979"/>
                  <a:pt x="949185" y="4186181"/>
                </a:cubicBezTo>
                <a:cubicBezTo>
                  <a:pt x="751793" y="4172468"/>
                  <a:pt x="554529" y="4174950"/>
                  <a:pt x="357136" y="4175995"/>
                </a:cubicBezTo>
                <a:lnTo>
                  <a:pt x="0" y="417506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4296" y="329184"/>
            <a:ext cx="6894576" cy="1783080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228600">
              <a:defRPr sz="2000"/>
            </a:lvl2pPr>
            <a:lvl3pPr marL="457200">
              <a:defRPr sz="1800"/>
            </a:lvl3pPr>
            <a:lvl4pPr marL="685800">
              <a:defRPr sz="1600"/>
            </a:lvl4pPr>
            <a:lvl5pPr marL="9144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9B1377BC-1A5F-4113-953E-30CA51FC6F91}"/>
              </a:ext>
            </a:extLst>
          </p:cNvPr>
          <p:cNvSpPr/>
          <p:nvPr userDrawn="1"/>
        </p:nvSpPr>
        <p:spPr>
          <a:xfrm>
            <a:off x="4654296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803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CB56F624-1B75-47D6-8B9E-1F3E7840AE13}"/>
              </a:ext>
            </a:extLst>
          </p:cNvPr>
          <p:cNvSpPr>
            <a:spLocks noChangeAspect="1"/>
          </p:cNvSpPr>
          <p:nvPr userDrawn="1"/>
        </p:nvSpPr>
        <p:spPr>
          <a:xfrm>
            <a:off x="807242" y="612648"/>
            <a:ext cx="10577516" cy="5566372"/>
          </a:xfrm>
          <a:custGeom>
            <a:avLst/>
            <a:gdLst>
              <a:gd name="connsiteX0" fmla="*/ 2871593 w 10577516"/>
              <a:gd name="connsiteY0" fmla="*/ 5218333 h 5566372"/>
              <a:gd name="connsiteX1" fmla="*/ 3890441 w 10577516"/>
              <a:gd name="connsiteY1" fmla="*/ 5441298 h 5566372"/>
              <a:gd name="connsiteX2" fmla="*/ 4931282 w 10577516"/>
              <a:gd name="connsiteY2" fmla="*/ 5506891 h 5566372"/>
              <a:gd name="connsiteX3" fmla="*/ 2871593 w 10577516"/>
              <a:gd name="connsiteY3" fmla="*/ 5218333 h 5566372"/>
              <a:gd name="connsiteX4" fmla="*/ 4720395 w 10577516"/>
              <a:gd name="connsiteY4" fmla="*/ 128662 h 5566372"/>
              <a:gd name="connsiteX5" fmla="*/ 3554723 w 10577516"/>
              <a:gd name="connsiteY5" fmla="*/ 250059 h 5566372"/>
              <a:gd name="connsiteX6" fmla="*/ 2497230 w 10577516"/>
              <a:gd name="connsiteY6" fmla="*/ 530354 h 5566372"/>
              <a:gd name="connsiteX7" fmla="*/ 2960194 w 10577516"/>
              <a:gd name="connsiteY7" fmla="*/ 403237 h 5566372"/>
              <a:gd name="connsiteX8" fmla="*/ 3980314 w 10577516"/>
              <a:gd name="connsiteY8" fmla="*/ 212560 h 5566372"/>
              <a:gd name="connsiteX9" fmla="*/ 4677428 w 10577516"/>
              <a:gd name="connsiteY9" fmla="*/ 139593 h 5566372"/>
              <a:gd name="connsiteX10" fmla="*/ 4760675 w 10577516"/>
              <a:gd name="connsiteY10" fmla="*/ 134906 h 5566372"/>
              <a:gd name="connsiteX11" fmla="*/ 4792997 w 10577516"/>
              <a:gd name="connsiteY11" fmla="*/ 130123 h 5566372"/>
              <a:gd name="connsiteX12" fmla="*/ 4798006 w 10577516"/>
              <a:gd name="connsiteY12" fmla="*/ 130828 h 5566372"/>
              <a:gd name="connsiteX13" fmla="*/ 4798006 w 10577516"/>
              <a:gd name="connsiteY13" fmla="*/ 129381 h 5566372"/>
              <a:gd name="connsiteX14" fmla="*/ 4792997 w 10577516"/>
              <a:gd name="connsiteY14" fmla="*/ 130123 h 5566372"/>
              <a:gd name="connsiteX15" fmla="*/ 4788863 w 10577516"/>
              <a:gd name="connsiteY15" fmla="*/ 129541 h 5566372"/>
              <a:gd name="connsiteX16" fmla="*/ 4720395 w 10577516"/>
              <a:gd name="connsiteY16" fmla="*/ 128662 h 5566372"/>
              <a:gd name="connsiteX17" fmla="*/ 6438297 w 10577516"/>
              <a:gd name="connsiteY17" fmla="*/ 19 h 5566372"/>
              <a:gd name="connsiteX18" fmla="*/ 7523724 w 10577516"/>
              <a:gd name="connsiteY18" fmla="*/ 104129 h 5566372"/>
              <a:gd name="connsiteX19" fmla="*/ 8525668 w 10577516"/>
              <a:gd name="connsiteY19" fmla="*/ 421922 h 5566372"/>
              <a:gd name="connsiteX20" fmla="*/ 9518204 w 10577516"/>
              <a:gd name="connsiteY20" fmla="*/ 1055605 h 5566372"/>
              <a:gd name="connsiteX21" fmla="*/ 10008242 w 10577516"/>
              <a:gd name="connsiteY21" fmla="*/ 1589500 h 5566372"/>
              <a:gd name="connsiteX22" fmla="*/ 10325274 w 10577516"/>
              <a:gd name="connsiteY22" fmla="*/ 2051574 h 5566372"/>
              <a:gd name="connsiteX23" fmla="*/ 10565908 w 10577516"/>
              <a:gd name="connsiteY23" fmla="*/ 2649028 h 5566372"/>
              <a:gd name="connsiteX24" fmla="*/ 10542137 w 10577516"/>
              <a:gd name="connsiteY24" fmla="*/ 2966823 h 5566372"/>
              <a:gd name="connsiteX25" fmla="*/ 10513789 w 10577516"/>
              <a:gd name="connsiteY25" fmla="*/ 3066355 h 5566372"/>
              <a:gd name="connsiteX26" fmla="*/ 10417308 w 10577516"/>
              <a:gd name="connsiteY26" fmla="*/ 3369150 h 5566372"/>
              <a:gd name="connsiteX27" fmla="*/ 9794430 w 10577516"/>
              <a:gd name="connsiteY27" fmla="*/ 4220840 h 5566372"/>
              <a:gd name="connsiteX28" fmla="*/ 8719522 w 10577516"/>
              <a:gd name="connsiteY28" fmla="*/ 4888463 h 5566372"/>
              <a:gd name="connsiteX29" fmla="*/ 7693808 w 10577516"/>
              <a:gd name="connsiteY29" fmla="*/ 5234223 h 5566372"/>
              <a:gd name="connsiteX30" fmla="*/ 7092669 w 10577516"/>
              <a:gd name="connsiteY30" fmla="*/ 5363248 h 5566372"/>
              <a:gd name="connsiteX31" fmla="*/ 6240978 w 10577516"/>
              <a:gd name="connsiteY31" fmla="*/ 5507272 h 5566372"/>
              <a:gd name="connsiteX32" fmla="*/ 5462508 w 10577516"/>
              <a:gd name="connsiteY32" fmla="*/ 5559010 h 5566372"/>
              <a:gd name="connsiteX33" fmla="*/ 4386329 w 10577516"/>
              <a:gd name="connsiteY33" fmla="*/ 5548839 h 5566372"/>
              <a:gd name="connsiteX34" fmla="*/ 3501461 w 10577516"/>
              <a:gd name="connsiteY34" fmla="*/ 5432782 h 5566372"/>
              <a:gd name="connsiteX35" fmla="*/ 2624348 w 10577516"/>
              <a:gd name="connsiteY35" fmla="*/ 5200409 h 5566372"/>
              <a:gd name="connsiteX36" fmla="*/ 2221385 w 10577516"/>
              <a:gd name="connsiteY36" fmla="*/ 5053589 h 5566372"/>
              <a:gd name="connsiteX37" fmla="*/ 1173934 w 10577516"/>
              <a:gd name="connsiteY37" fmla="*/ 4636388 h 5566372"/>
              <a:gd name="connsiteX38" fmla="*/ 438176 w 10577516"/>
              <a:gd name="connsiteY38" fmla="*/ 4080883 h 5566372"/>
              <a:gd name="connsiteX39" fmla="*/ 18687 w 10577516"/>
              <a:gd name="connsiteY39" fmla="*/ 2942161 h 5566372"/>
              <a:gd name="connsiteX40" fmla="*/ 0 w 10577516"/>
              <a:gd name="connsiteY40" fmla="*/ 2832713 h 5566372"/>
              <a:gd name="connsiteX41" fmla="*/ 0 w 10577516"/>
              <a:gd name="connsiteY41" fmla="*/ 2747290 h 5566372"/>
              <a:gd name="connsiteX42" fmla="*/ 14746 w 10577516"/>
              <a:gd name="connsiteY42" fmla="*/ 2661993 h 5566372"/>
              <a:gd name="connsiteX43" fmla="*/ 292753 w 10577516"/>
              <a:gd name="connsiteY43" fmla="*/ 1968947 h 5566372"/>
              <a:gd name="connsiteX44" fmla="*/ 923893 w 10577516"/>
              <a:gd name="connsiteY44" fmla="*/ 1299417 h 5566372"/>
              <a:gd name="connsiteX45" fmla="*/ 2035538 w 10577516"/>
              <a:gd name="connsiteY45" fmla="*/ 648828 h 5566372"/>
              <a:gd name="connsiteX46" fmla="*/ 3545571 w 10577516"/>
              <a:gd name="connsiteY46" fmla="*/ 196289 h 5566372"/>
              <a:gd name="connsiteX47" fmla="*/ 5211705 w 10577516"/>
              <a:gd name="connsiteY47" fmla="*/ 78323 h 5566372"/>
              <a:gd name="connsiteX48" fmla="*/ 5467720 w 10577516"/>
              <a:gd name="connsiteY48" fmla="*/ 77052 h 5566372"/>
              <a:gd name="connsiteX49" fmla="*/ 6073564 w 10577516"/>
              <a:gd name="connsiteY49" fmla="*/ 11840 h 5566372"/>
              <a:gd name="connsiteX50" fmla="*/ 6438297 w 10577516"/>
              <a:gd name="connsiteY50" fmla="*/ 19 h 5566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77516" h="5566372">
                <a:moveTo>
                  <a:pt x="2871593" y="5218333"/>
                </a:moveTo>
                <a:cubicBezTo>
                  <a:pt x="2990956" y="5269180"/>
                  <a:pt x="3517223" y="5383586"/>
                  <a:pt x="3890441" y="5441298"/>
                </a:cubicBezTo>
                <a:cubicBezTo>
                  <a:pt x="4162855" y="5483248"/>
                  <a:pt x="4828063" y="5526341"/>
                  <a:pt x="4931282" y="5506891"/>
                </a:cubicBezTo>
                <a:cubicBezTo>
                  <a:pt x="4236330" y="5449560"/>
                  <a:pt x="3552816" y="5364900"/>
                  <a:pt x="2871593" y="5218333"/>
                </a:cubicBezTo>
                <a:close/>
                <a:moveTo>
                  <a:pt x="4720395" y="128662"/>
                </a:moveTo>
                <a:cubicBezTo>
                  <a:pt x="4329266" y="138551"/>
                  <a:pt x="3939509" y="179153"/>
                  <a:pt x="3554723" y="250059"/>
                </a:cubicBezTo>
                <a:cubicBezTo>
                  <a:pt x="3195336" y="315207"/>
                  <a:pt x="2841707" y="408943"/>
                  <a:pt x="2497230" y="530354"/>
                </a:cubicBezTo>
                <a:cubicBezTo>
                  <a:pt x="2650917" y="485354"/>
                  <a:pt x="2804728" y="441372"/>
                  <a:pt x="2960194" y="403237"/>
                </a:cubicBezTo>
                <a:cubicBezTo>
                  <a:pt x="3296586" y="321538"/>
                  <a:pt x="3637121" y="257890"/>
                  <a:pt x="3980314" y="212560"/>
                </a:cubicBezTo>
                <a:cubicBezTo>
                  <a:pt x="4212050" y="181797"/>
                  <a:pt x="4444422" y="158280"/>
                  <a:pt x="4677428" y="139593"/>
                </a:cubicBezTo>
                <a:cubicBezTo>
                  <a:pt x="4704949" y="137369"/>
                  <a:pt x="4732915" y="137369"/>
                  <a:pt x="4760675" y="134906"/>
                </a:cubicBezTo>
                <a:lnTo>
                  <a:pt x="4792997" y="130123"/>
                </a:lnTo>
                <a:lnTo>
                  <a:pt x="4798006" y="130828"/>
                </a:lnTo>
                <a:lnTo>
                  <a:pt x="4798006" y="129381"/>
                </a:lnTo>
                <a:lnTo>
                  <a:pt x="4792997" y="130123"/>
                </a:lnTo>
                <a:lnTo>
                  <a:pt x="4788863" y="129541"/>
                </a:lnTo>
                <a:cubicBezTo>
                  <a:pt x="4766106" y="127801"/>
                  <a:pt x="4743237" y="127505"/>
                  <a:pt x="4720395" y="128662"/>
                </a:cubicBezTo>
                <a:close/>
                <a:moveTo>
                  <a:pt x="6438297" y="19"/>
                </a:moveTo>
                <a:cubicBezTo>
                  <a:pt x="6802322" y="-887"/>
                  <a:pt x="7164203" y="31671"/>
                  <a:pt x="7523724" y="104129"/>
                </a:cubicBezTo>
                <a:cubicBezTo>
                  <a:pt x="7868594" y="172060"/>
                  <a:pt x="8204694" y="278661"/>
                  <a:pt x="8525668" y="421922"/>
                </a:cubicBezTo>
                <a:cubicBezTo>
                  <a:pt x="8886414" y="582180"/>
                  <a:pt x="9221001" y="795802"/>
                  <a:pt x="9518204" y="1055605"/>
                </a:cubicBezTo>
                <a:cubicBezTo>
                  <a:pt x="9701176" y="1214502"/>
                  <a:pt x="9865578" y="1393612"/>
                  <a:pt x="10008242" y="1589500"/>
                </a:cubicBezTo>
                <a:cubicBezTo>
                  <a:pt x="10117308" y="1741190"/>
                  <a:pt x="10222982" y="1895218"/>
                  <a:pt x="10325274" y="2051574"/>
                </a:cubicBezTo>
                <a:cubicBezTo>
                  <a:pt x="10446215" y="2231789"/>
                  <a:pt x="10528180" y="2435291"/>
                  <a:pt x="10565908" y="2649028"/>
                </a:cubicBezTo>
                <a:cubicBezTo>
                  <a:pt x="10584595" y="2757459"/>
                  <a:pt x="10583451" y="2862839"/>
                  <a:pt x="10542137" y="2966823"/>
                </a:cubicBezTo>
                <a:cubicBezTo>
                  <a:pt x="10530023" y="2999186"/>
                  <a:pt x="10520540" y="3032466"/>
                  <a:pt x="10513789" y="3066355"/>
                </a:cubicBezTo>
                <a:cubicBezTo>
                  <a:pt x="10490298" y="3169843"/>
                  <a:pt x="10458023" y="3271142"/>
                  <a:pt x="10417308" y="3369150"/>
                </a:cubicBezTo>
                <a:cubicBezTo>
                  <a:pt x="10279257" y="3703851"/>
                  <a:pt x="10062140" y="3980714"/>
                  <a:pt x="9794430" y="4220840"/>
                </a:cubicBezTo>
                <a:cubicBezTo>
                  <a:pt x="9475364" y="4506346"/>
                  <a:pt x="9109391" y="4716599"/>
                  <a:pt x="8719522" y="4888463"/>
                </a:cubicBezTo>
                <a:cubicBezTo>
                  <a:pt x="8388126" y="5034394"/>
                  <a:pt x="8044526" y="5145368"/>
                  <a:pt x="7693808" y="5234223"/>
                </a:cubicBezTo>
                <a:cubicBezTo>
                  <a:pt x="7495123" y="5285070"/>
                  <a:pt x="7294022" y="5324223"/>
                  <a:pt x="7092669" y="5363248"/>
                </a:cubicBezTo>
                <a:cubicBezTo>
                  <a:pt x="6809577" y="5418035"/>
                  <a:pt x="6527120" y="5474730"/>
                  <a:pt x="6240978" y="5507272"/>
                </a:cubicBezTo>
                <a:cubicBezTo>
                  <a:pt x="5982166" y="5536509"/>
                  <a:pt x="5722845" y="5554814"/>
                  <a:pt x="5462508" y="5559010"/>
                </a:cubicBezTo>
                <a:cubicBezTo>
                  <a:pt x="5103782" y="5564730"/>
                  <a:pt x="4744928" y="5576298"/>
                  <a:pt x="4386329" y="5548839"/>
                </a:cubicBezTo>
                <a:cubicBezTo>
                  <a:pt x="4089394" y="5527103"/>
                  <a:pt x="3793960" y="5488344"/>
                  <a:pt x="3501461" y="5432782"/>
                </a:cubicBezTo>
                <a:cubicBezTo>
                  <a:pt x="3204247" y="5374930"/>
                  <a:pt x="2911229" y="5297299"/>
                  <a:pt x="2624348" y="5200409"/>
                </a:cubicBezTo>
                <a:cubicBezTo>
                  <a:pt x="2488841" y="5154775"/>
                  <a:pt x="2358417" y="5094775"/>
                  <a:pt x="2221385" y="5053589"/>
                </a:cubicBezTo>
                <a:cubicBezTo>
                  <a:pt x="1859988" y="4945157"/>
                  <a:pt x="1506856" y="4815878"/>
                  <a:pt x="1173934" y="4636388"/>
                </a:cubicBezTo>
                <a:cubicBezTo>
                  <a:pt x="900250" y="4488931"/>
                  <a:pt x="647539" y="4313508"/>
                  <a:pt x="438176" y="4080883"/>
                </a:cubicBezTo>
                <a:cubicBezTo>
                  <a:pt x="146695" y="3757114"/>
                  <a:pt x="3178" y="3378811"/>
                  <a:pt x="18687" y="2942161"/>
                </a:cubicBezTo>
                <a:cubicBezTo>
                  <a:pt x="19582" y="2904814"/>
                  <a:pt x="13236" y="2867645"/>
                  <a:pt x="0" y="2832713"/>
                </a:cubicBezTo>
                <a:lnTo>
                  <a:pt x="0" y="2747290"/>
                </a:lnTo>
                <a:cubicBezTo>
                  <a:pt x="13474" y="2720341"/>
                  <a:pt x="10296" y="2690468"/>
                  <a:pt x="14746" y="2661993"/>
                </a:cubicBezTo>
                <a:cubicBezTo>
                  <a:pt x="54533" y="2409665"/>
                  <a:pt x="152923" y="2181106"/>
                  <a:pt x="292753" y="1968947"/>
                </a:cubicBezTo>
                <a:cubicBezTo>
                  <a:pt x="464108" y="1708991"/>
                  <a:pt x="680970" y="1491747"/>
                  <a:pt x="923893" y="1299417"/>
                </a:cubicBezTo>
                <a:cubicBezTo>
                  <a:pt x="1263678" y="1030182"/>
                  <a:pt x="1638930" y="820945"/>
                  <a:pt x="2035538" y="648828"/>
                </a:cubicBezTo>
                <a:cubicBezTo>
                  <a:pt x="2521001" y="438575"/>
                  <a:pt x="3025660" y="291755"/>
                  <a:pt x="3545571" y="196289"/>
                </a:cubicBezTo>
                <a:cubicBezTo>
                  <a:pt x="4094899" y="95674"/>
                  <a:pt x="4653670" y="56116"/>
                  <a:pt x="5211705" y="78323"/>
                </a:cubicBezTo>
                <a:cubicBezTo>
                  <a:pt x="5297128" y="81756"/>
                  <a:pt x="5383313" y="88620"/>
                  <a:pt x="5467720" y="77052"/>
                </a:cubicBezTo>
                <a:cubicBezTo>
                  <a:pt x="5669076" y="49467"/>
                  <a:pt x="5870557" y="24299"/>
                  <a:pt x="6073564" y="11840"/>
                </a:cubicBezTo>
                <a:cubicBezTo>
                  <a:pt x="6195374" y="4340"/>
                  <a:pt x="6316955" y="320"/>
                  <a:pt x="6438297" y="1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6544" y="1911096"/>
            <a:ext cx="8055864" cy="2075688"/>
          </a:xfrm>
        </p:spPr>
        <p:txBody>
          <a:bodyPr anchor="b"/>
          <a:lstStyle>
            <a:lvl1pPr algn="ctr"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C686F5F-8990-4C72-9CE5-9517854EA994}"/>
              </a:ext>
            </a:extLst>
          </p:cNvPr>
          <p:cNvSpPr/>
          <p:nvPr userDrawn="1"/>
        </p:nvSpPr>
        <p:spPr>
          <a:xfrm>
            <a:off x="3974206" y="417349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BBF36E3-BC05-42D6-BE88-CFA8276D6A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27832" y="4352544"/>
            <a:ext cx="5733288" cy="932688"/>
          </a:xfrm>
        </p:spPr>
        <p:txBody>
          <a:bodyPr/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915773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365125"/>
            <a:ext cx="10515600" cy="132556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5688"/>
            <a:ext cx="10515600" cy="41056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552069 w 10515600"/>
              <a:gd name="connsiteY1" fmla="*/ 0 h 27432"/>
              <a:gd name="connsiteX2" fmla="*/ 893826 w 10515600"/>
              <a:gd name="connsiteY2" fmla="*/ 0 h 27432"/>
              <a:gd name="connsiteX3" fmla="*/ 1761363 w 10515600"/>
              <a:gd name="connsiteY3" fmla="*/ 0 h 27432"/>
              <a:gd name="connsiteX4" fmla="*/ 2313432 w 10515600"/>
              <a:gd name="connsiteY4" fmla="*/ 0 h 27432"/>
              <a:gd name="connsiteX5" fmla="*/ 2865501 w 10515600"/>
              <a:gd name="connsiteY5" fmla="*/ 0 h 27432"/>
              <a:gd name="connsiteX6" fmla="*/ 3733038 w 10515600"/>
              <a:gd name="connsiteY6" fmla="*/ 0 h 27432"/>
              <a:gd name="connsiteX7" fmla="*/ 4179951 w 10515600"/>
              <a:gd name="connsiteY7" fmla="*/ 0 h 27432"/>
              <a:gd name="connsiteX8" fmla="*/ 5047488 w 10515600"/>
              <a:gd name="connsiteY8" fmla="*/ 0 h 27432"/>
              <a:gd name="connsiteX9" fmla="*/ 5915025 w 10515600"/>
              <a:gd name="connsiteY9" fmla="*/ 0 h 27432"/>
              <a:gd name="connsiteX10" fmla="*/ 6572250 w 10515600"/>
              <a:gd name="connsiteY10" fmla="*/ 0 h 27432"/>
              <a:gd name="connsiteX11" fmla="*/ 7439787 w 10515600"/>
              <a:gd name="connsiteY11" fmla="*/ 0 h 27432"/>
              <a:gd name="connsiteX12" fmla="*/ 7991856 w 10515600"/>
              <a:gd name="connsiteY12" fmla="*/ 0 h 27432"/>
              <a:gd name="connsiteX13" fmla="*/ 8543925 w 10515600"/>
              <a:gd name="connsiteY13" fmla="*/ 0 h 27432"/>
              <a:gd name="connsiteX14" fmla="*/ 9306306 w 10515600"/>
              <a:gd name="connsiteY14" fmla="*/ 0 h 27432"/>
              <a:gd name="connsiteX15" fmla="*/ 9858375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9753219 w 10515600"/>
              <a:gd name="connsiteY18" fmla="*/ 27432 h 27432"/>
              <a:gd name="connsiteX19" fmla="*/ 9411462 w 10515600"/>
              <a:gd name="connsiteY19" fmla="*/ 27432 h 27432"/>
              <a:gd name="connsiteX20" fmla="*/ 8964549 w 10515600"/>
              <a:gd name="connsiteY20" fmla="*/ 27432 h 27432"/>
              <a:gd name="connsiteX21" fmla="*/ 8097012 w 10515600"/>
              <a:gd name="connsiteY21" fmla="*/ 27432 h 27432"/>
              <a:gd name="connsiteX22" fmla="*/ 7439787 w 10515600"/>
              <a:gd name="connsiteY22" fmla="*/ 27432 h 27432"/>
              <a:gd name="connsiteX23" fmla="*/ 6992874 w 10515600"/>
              <a:gd name="connsiteY23" fmla="*/ 27432 h 27432"/>
              <a:gd name="connsiteX24" fmla="*/ 6335649 w 10515600"/>
              <a:gd name="connsiteY24" fmla="*/ 27432 h 27432"/>
              <a:gd name="connsiteX25" fmla="*/ 5993892 w 10515600"/>
              <a:gd name="connsiteY25" fmla="*/ 27432 h 27432"/>
              <a:gd name="connsiteX26" fmla="*/ 5652135 w 10515600"/>
              <a:gd name="connsiteY26" fmla="*/ 27432 h 27432"/>
              <a:gd name="connsiteX27" fmla="*/ 4994910 w 10515600"/>
              <a:gd name="connsiteY27" fmla="*/ 27432 h 27432"/>
              <a:gd name="connsiteX28" fmla="*/ 4547997 w 10515600"/>
              <a:gd name="connsiteY28" fmla="*/ 27432 h 27432"/>
              <a:gd name="connsiteX29" fmla="*/ 3785616 w 10515600"/>
              <a:gd name="connsiteY29" fmla="*/ 27432 h 27432"/>
              <a:gd name="connsiteX30" fmla="*/ 3338703 w 10515600"/>
              <a:gd name="connsiteY30" fmla="*/ 27432 h 27432"/>
              <a:gd name="connsiteX31" fmla="*/ 2576322 w 10515600"/>
              <a:gd name="connsiteY31" fmla="*/ 27432 h 27432"/>
              <a:gd name="connsiteX32" fmla="*/ 2234565 w 10515600"/>
              <a:gd name="connsiteY32" fmla="*/ 27432 h 27432"/>
              <a:gd name="connsiteX33" fmla="*/ 1472184 w 10515600"/>
              <a:gd name="connsiteY33" fmla="*/ 27432 h 27432"/>
              <a:gd name="connsiteX34" fmla="*/ 1025271 w 10515600"/>
              <a:gd name="connsiteY34" fmla="*/ 27432 h 27432"/>
              <a:gd name="connsiteX35" fmla="*/ 683514 w 10515600"/>
              <a:gd name="connsiteY35" fmla="*/ 27432 h 27432"/>
              <a:gd name="connsiteX36" fmla="*/ 0 w 10515600"/>
              <a:gd name="connsiteY36" fmla="*/ 27432 h 27432"/>
              <a:gd name="connsiteX37" fmla="*/ 0 w 10515600"/>
              <a:gd name="connsiteY37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515600" h="27432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noFill/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438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76F9E1DA-21B7-46CB-A98B-FA0C2179E1DE}"/>
              </a:ext>
            </a:extLst>
          </p:cNvPr>
          <p:cNvSpPr/>
          <p:nvPr userDrawn="1"/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932688"/>
            <a:ext cx="9144000" cy="2523744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74AF53-8E5D-4CC4-B341-32DDBD4237D3}"/>
              </a:ext>
            </a:extLst>
          </p:cNvPr>
          <p:cNvSpPr/>
          <p:nvPr userDrawn="1"/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9470D2B-C603-4551-B51F-8216C72B2D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7048" y="3694176"/>
            <a:ext cx="9144000" cy="1627632"/>
          </a:xfrm>
        </p:spPr>
        <p:txBody>
          <a:bodyPr/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744367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BCD35F50-8168-4166-90C4-6A55BA443EB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32109" y="3063095"/>
            <a:ext cx="1463039" cy="1479810"/>
          </a:xfrm>
          <a:custGeom>
            <a:avLst/>
            <a:gdLst>
              <a:gd name="connsiteX0" fmla="*/ 866622 w 1463039"/>
              <a:gd name="connsiteY0" fmla="*/ 571 h 1479810"/>
              <a:gd name="connsiteX1" fmla="*/ 964706 w 1463039"/>
              <a:gd name="connsiteY1" fmla="*/ 8669 h 1479810"/>
              <a:gd name="connsiteX2" fmla="*/ 1111825 w 1463039"/>
              <a:gd name="connsiteY2" fmla="*/ 8366 h 1479810"/>
              <a:gd name="connsiteX3" fmla="*/ 1290055 w 1463039"/>
              <a:gd name="connsiteY3" fmla="*/ 8730 h 1479810"/>
              <a:gd name="connsiteX4" fmla="*/ 1417397 w 1463039"/>
              <a:gd name="connsiteY4" fmla="*/ 6608 h 1479810"/>
              <a:gd name="connsiteX5" fmla="*/ 1454473 w 1463039"/>
              <a:gd name="connsiteY5" fmla="*/ 5290 h 1479810"/>
              <a:gd name="connsiteX6" fmla="*/ 1449518 w 1463039"/>
              <a:gd name="connsiteY6" fmla="*/ 94305 h 1479810"/>
              <a:gd name="connsiteX7" fmla="*/ 1454054 w 1463039"/>
              <a:gd name="connsiteY7" fmla="*/ 198723 h 1479810"/>
              <a:gd name="connsiteX8" fmla="*/ 1456615 w 1463039"/>
              <a:gd name="connsiteY8" fmla="*/ 391199 h 1479810"/>
              <a:gd name="connsiteX9" fmla="*/ 1452607 w 1463039"/>
              <a:gd name="connsiteY9" fmla="*/ 565102 h 1479810"/>
              <a:gd name="connsiteX10" fmla="*/ 1461012 w 1463039"/>
              <a:gd name="connsiteY10" fmla="*/ 624834 h 1479810"/>
              <a:gd name="connsiteX11" fmla="*/ 1451383 w 1463039"/>
              <a:gd name="connsiteY11" fmla="*/ 907022 h 1479810"/>
              <a:gd name="connsiteX12" fmla="*/ 1452663 w 1463039"/>
              <a:gd name="connsiteY12" fmla="*/ 1009694 h 1479810"/>
              <a:gd name="connsiteX13" fmla="*/ 1456002 w 1463039"/>
              <a:gd name="connsiteY13" fmla="*/ 1096988 h 1479810"/>
              <a:gd name="connsiteX14" fmla="*/ 1453720 w 1463039"/>
              <a:gd name="connsiteY14" fmla="*/ 1174562 h 1479810"/>
              <a:gd name="connsiteX15" fmla="*/ 1461722 w 1463039"/>
              <a:gd name="connsiteY15" fmla="*/ 1280018 h 1479810"/>
              <a:gd name="connsiteX16" fmla="*/ 1463039 w 1463039"/>
              <a:gd name="connsiteY16" fmla="*/ 1330769 h 1479810"/>
              <a:gd name="connsiteX17" fmla="*/ 1463039 w 1463039"/>
              <a:gd name="connsiteY17" fmla="*/ 1433804 h 1479810"/>
              <a:gd name="connsiteX18" fmla="*/ 1458897 w 1463039"/>
              <a:gd name="connsiteY18" fmla="*/ 1471900 h 1479810"/>
              <a:gd name="connsiteX19" fmla="*/ 1458306 w 1463039"/>
              <a:gd name="connsiteY19" fmla="*/ 1476109 h 1479810"/>
              <a:gd name="connsiteX20" fmla="*/ 1456251 w 1463039"/>
              <a:gd name="connsiteY20" fmla="*/ 1476006 h 1479810"/>
              <a:gd name="connsiteX21" fmla="*/ 1358699 w 1463039"/>
              <a:gd name="connsiteY21" fmla="*/ 1478795 h 1479810"/>
              <a:gd name="connsiteX22" fmla="*/ 1337088 w 1463039"/>
              <a:gd name="connsiteY22" fmla="*/ 1479810 h 1479810"/>
              <a:gd name="connsiteX23" fmla="*/ 1199842 w 1463039"/>
              <a:gd name="connsiteY23" fmla="*/ 1479810 h 1479810"/>
              <a:gd name="connsiteX24" fmla="*/ 1178285 w 1463039"/>
              <a:gd name="connsiteY24" fmla="*/ 1478795 h 1479810"/>
              <a:gd name="connsiteX25" fmla="*/ 859950 w 1463039"/>
              <a:gd name="connsiteY25" fmla="*/ 1471898 h 1479810"/>
              <a:gd name="connsiteX26" fmla="*/ 711774 w 1463039"/>
              <a:gd name="connsiteY26" fmla="*/ 1479810 h 1479810"/>
              <a:gd name="connsiteX27" fmla="*/ 637511 w 1463039"/>
              <a:gd name="connsiteY27" fmla="*/ 1479810 h 1479810"/>
              <a:gd name="connsiteX28" fmla="*/ 500700 w 1463039"/>
              <a:gd name="connsiteY28" fmla="*/ 1474455 h 1479810"/>
              <a:gd name="connsiteX29" fmla="*/ 234328 w 1463039"/>
              <a:gd name="connsiteY29" fmla="*/ 1468257 h 1479810"/>
              <a:gd name="connsiteX30" fmla="*/ 183686 w 1463039"/>
              <a:gd name="connsiteY30" fmla="*/ 1476228 h 1479810"/>
              <a:gd name="connsiteX31" fmla="*/ 157756 w 1463039"/>
              <a:gd name="connsiteY31" fmla="*/ 1479810 h 1479810"/>
              <a:gd name="connsiteX32" fmla="*/ 13214 w 1463039"/>
              <a:gd name="connsiteY32" fmla="*/ 1479810 h 1479810"/>
              <a:gd name="connsiteX33" fmla="*/ 15315 w 1463039"/>
              <a:gd name="connsiteY33" fmla="*/ 1462749 h 1479810"/>
              <a:gd name="connsiteX34" fmla="*/ 11891 w 1463039"/>
              <a:gd name="connsiteY34" fmla="*/ 1410409 h 1479810"/>
              <a:gd name="connsiteX35" fmla="*/ 6411 w 1463039"/>
              <a:gd name="connsiteY35" fmla="*/ 1244508 h 1479810"/>
              <a:gd name="connsiteX36" fmla="*/ 6849 w 1463039"/>
              <a:gd name="connsiteY36" fmla="*/ 1119455 h 1479810"/>
              <a:gd name="connsiteX37" fmla="*/ 6849 w 1463039"/>
              <a:gd name="connsiteY37" fmla="*/ 1060773 h 1479810"/>
              <a:gd name="connsiteX38" fmla="*/ 9698 w 1463039"/>
              <a:gd name="connsiteY38" fmla="*/ 982321 h 1479810"/>
              <a:gd name="connsiteX39" fmla="*/ 4219 w 1463039"/>
              <a:gd name="connsiteY39" fmla="*/ 947592 h 1479810"/>
              <a:gd name="connsiteX40" fmla="*/ 6903 w 1463039"/>
              <a:gd name="connsiteY40" fmla="*/ 858680 h 1479810"/>
              <a:gd name="connsiteX41" fmla="*/ 9808 w 1463039"/>
              <a:gd name="connsiteY41" fmla="*/ 755960 h 1479810"/>
              <a:gd name="connsiteX42" fmla="*/ 10247 w 1463039"/>
              <a:gd name="connsiteY42" fmla="*/ 673166 h 1479810"/>
              <a:gd name="connsiteX43" fmla="*/ 11452 w 1463039"/>
              <a:gd name="connsiteY43" fmla="*/ 516733 h 1479810"/>
              <a:gd name="connsiteX44" fmla="*/ 10465 w 1463039"/>
              <a:gd name="connsiteY44" fmla="*/ 425571 h 1479810"/>
              <a:gd name="connsiteX45" fmla="*/ 10465 w 1463039"/>
              <a:gd name="connsiteY45" fmla="*/ 216366 h 1479810"/>
              <a:gd name="connsiteX46" fmla="*/ 10795 w 1463039"/>
              <a:gd name="connsiteY46" fmla="*/ 104023 h 1479810"/>
              <a:gd name="connsiteX47" fmla="*/ 3534 w 1463039"/>
              <a:gd name="connsiteY47" fmla="*/ 20936 h 1479810"/>
              <a:gd name="connsiteX48" fmla="*/ 3924 w 1463039"/>
              <a:gd name="connsiteY48" fmla="*/ 8444 h 1479810"/>
              <a:gd name="connsiteX49" fmla="*/ 72291 w 1463039"/>
              <a:gd name="connsiteY49" fmla="*/ 7146 h 1479810"/>
              <a:gd name="connsiteX50" fmla="*/ 231770 w 1463039"/>
              <a:gd name="connsiteY50" fmla="*/ 4001 h 1479810"/>
              <a:gd name="connsiteX51" fmla="*/ 364602 w 1463039"/>
              <a:gd name="connsiteY51" fmla="*/ 11882 h 1479810"/>
              <a:gd name="connsiteX52" fmla="*/ 768233 w 1463039"/>
              <a:gd name="connsiteY52" fmla="*/ 2061 h 1479810"/>
              <a:gd name="connsiteX53" fmla="*/ 866622 w 1463039"/>
              <a:gd name="connsiteY53" fmla="*/ 571 h 147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463039" h="1479810">
                <a:moveTo>
                  <a:pt x="866622" y="571"/>
                </a:moveTo>
                <a:cubicBezTo>
                  <a:pt x="899405" y="1673"/>
                  <a:pt x="932136" y="4374"/>
                  <a:pt x="964706" y="8669"/>
                </a:cubicBezTo>
                <a:cubicBezTo>
                  <a:pt x="1013529" y="15823"/>
                  <a:pt x="1062766" y="11397"/>
                  <a:pt x="1111825" y="8366"/>
                </a:cubicBezTo>
                <a:cubicBezTo>
                  <a:pt x="1171216" y="4668"/>
                  <a:pt x="1230547" y="2667"/>
                  <a:pt x="1290055" y="8730"/>
                </a:cubicBezTo>
                <a:cubicBezTo>
                  <a:pt x="1332384" y="13094"/>
                  <a:pt x="1374949" y="9033"/>
                  <a:pt x="1417397" y="6608"/>
                </a:cubicBezTo>
                <a:lnTo>
                  <a:pt x="1454473" y="5290"/>
                </a:lnTo>
                <a:lnTo>
                  <a:pt x="1449518" y="94305"/>
                </a:lnTo>
                <a:cubicBezTo>
                  <a:pt x="1449059" y="129134"/>
                  <a:pt x="1450325" y="163951"/>
                  <a:pt x="1454054" y="198723"/>
                </a:cubicBezTo>
                <a:cubicBezTo>
                  <a:pt x="1459999" y="262767"/>
                  <a:pt x="1460856" y="327062"/>
                  <a:pt x="1456615" y="391199"/>
                </a:cubicBezTo>
                <a:cubicBezTo>
                  <a:pt x="1453665" y="449151"/>
                  <a:pt x="1446428" y="507012"/>
                  <a:pt x="1452607" y="565102"/>
                </a:cubicBezTo>
                <a:cubicBezTo>
                  <a:pt x="1454722" y="585089"/>
                  <a:pt x="1459843" y="604710"/>
                  <a:pt x="1461012" y="624834"/>
                </a:cubicBezTo>
                <a:cubicBezTo>
                  <a:pt x="1466578" y="719110"/>
                  <a:pt x="1458229" y="813066"/>
                  <a:pt x="1451383" y="907022"/>
                </a:cubicBezTo>
                <a:cubicBezTo>
                  <a:pt x="1448878" y="941246"/>
                  <a:pt x="1445816" y="975470"/>
                  <a:pt x="1452663" y="1009694"/>
                </a:cubicBezTo>
                <a:cubicBezTo>
                  <a:pt x="1458090" y="1038574"/>
                  <a:pt x="1459209" y="1067889"/>
                  <a:pt x="1456002" y="1096988"/>
                </a:cubicBezTo>
                <a:cubicBezTo>
                  <a:pt x="1452796" y="1122760"/>
                  <a:pt x="1452034" y="1148693"/>
                  <a:pt x="1453720" y="1174562"/>
                </a:cubicBezTo>
                <a:cubicBezTo>
                  <a:pt x="1457199" y="1209699"/>
                  <a:pt x="1459899" y="1244847"/>
                  <a:pt x="1461722" y="1280018"/>
                </a:cubicBezTo>
                <a:lnTo>
                  <a:pt x="1463039" y="1330769"/>
                </a:lnTo>
                <a:lnTo>
                  <a:pt x="1463039" y="1433804"/>
                </a:lnTo>
                <a:lnTo>
                  <a:pt x="1458897" y="1471900"/>
                </a:lnTo>
                <a:lnTo>
                  <a:pt x="1458306" y="1476109"/>
                </a:lnTo>
                <a:lnTo>
                  <a:pt x="1456251" y="1476006"/>
                </a:lnTo>
                <a:cubicBezTo>
                  <a:pt x="1423775" y="1477710"/>
                  <a:pt x="1391236" y="1478252"/>
                  <a:pt x="1358699" y="1478795"/>
                </a:cubicBezTo>
                <a:lnTo>
                  <a:pt x="1337088" y="1479810"/>
                </a:lnTo>
                <a:lnTo>
                  <a:pt x="1199842" y="1479810"/>
                </a:lnTo>
                <a:lnTo>
                  <a:pt x="1178285" y="1478795"/>
                </a:lnTo>
                <a:cubicBezTo>
                  <a:pt x="1072671" y="1461942"/>
                  <a:pt x="965946" y="1459625"/>
                  <a:pt x="859950" y="1471898"/>
                </a:cubicBezTo>
                <a:lnTo>
                  <a:pt x="711774" y="1479810"/>
                </a:lnTo>
                <a:lnTo>
                  <a:pt x="637511" y="1479810"/>
                </a:lnTo>
                <a:lnTo>
                  <a:pt x="500700" y="1474455"/>
                </a:lnTo>
                <a:cubicBezTo>
                  <a:pt x="412071" y="1467172"/>
                  <a:pt x="323261" y="1461748"/>
                  <a:pt x="234328" y="1468257"/>
                </a:cubicBezTo>
                <a:cubicBezTo>
                  <a:pt x="217301" y="1469536"/>
                  <a:pt x="200486" y="1472964"/>
                  <a:pt x="183686" y="1476228"/>
                </a:cubicBezTo>
                <a:lnTo>
                  <a:pt x="157756" y="1479810"/>
                </a:lnTo>
                <a:lnTo>
                  <a:pt x="13214" y="1479810"/>
                </a:lnTo>
                <a:lnTo>
                  <a:pt x="15315" y="1462749"/>
                </a:lnTo>
                <a:cubicBezTo>
                  <a:pt x="16576" y="1445267"/>
                  <a:pt x="16192" y="1427772"/>
                  <a:pt x="11891" y="1410409"/>
                </a:cubicBezTo>
                <a:cubicBezTo>
                  <a:pt x="-1809" y="1355230"/>
                  <a:pt x="931" y="1300104"/>
                  <a:pt x="6411" y="1244508"/>
                </a:cubicBezTo>
                <a:cubicBezTo>
                  <a:pt x="10521" y="1203137"/>
                  <a:pt x="15069" y="1161296"/>
                  <a:pt x="6849" y="1119455"/>
                </a:cubicBezTo>
                <a:cubicBezTo>
                  <a:pt x="3315" y="1100041"/>
                  <a:pt x="3315" y="1080187"/>
                  <a:pt x="6849" y="1060773"/>
                </a:cubicBezTo>
                <a:cubicBezTo>
                  <a:pt x="11123" y="1034622"/>
                  <a:pt x="15178" y="1008733"/>
                  <a:pt x="9698" y="982321"/>
                </a:cubicBezTo>
                <a:cubicBezTo>
                  <a:pt x="7288" y="970815"/>
                  <a:pt x="5480" y="959204"/>
                  <a:pt x="4219" y="947592"/>
                </a:cubicBezTo>
                <a:cubicBezTo>
                  <a:pt x="1709" y="917948"/>
                  <a:pt x="2608" y="888136"/>
                  <a:pt x="6903" y="858680"/>
                </a:cubicBezTo>
                <a:cubicBezTo>
                  <a:pt x="11014" y="824475"/>
                  <a:pt x="4328" y="790061"/>
                  <a:pt x="9808" y="755960"/>
                </a:cubicBezTo>
                <a:cubicBezTo>
                  <a:pt x="13699" y="728497"/>
                  <a:pt x="13847" y="700667"/>
                  <a:pt x="10247" y="673166"/>
                </a:cubicBezTo>
                <a:cubicBezTo>
                  <a:pt x="3769" y="621179"/>
                  <a:pt x="4174" y="568621"/>
                  <a:pt x="11452" y="516733"/>
                </a:cubicBezTo>
                <a:cubicBezTo>
                  <a:pt x="15946" y="486450"/>
                  <a:pt x="18521" y="455279"/>
                  <a:pt x="10465" y="425571"/>
                </a:cubicBezTo>
                <a:cubicBezTo>
                  <a:pt x="-8495" y="355749"/>
                  <a:pt x="2575" y="285822"/>
                  <a:pt x="10465" y="216366"/>
                </a:cubicBezTo>
                <a:cubicBezTo>
                  <a:pt x="15261" y="179065"/>
                  <a:pt x="15370" y="141350"/>
                  <a:pt x="10795" y="104023"/>
                </a:cubicBezTo>
                <a:cubicBezTo>
                  <a:pt x="6734" y="76457"/>
                  <a:pt x="4312" y="48717"/>
                  <a:pt x="3534" y="20936"/>
                </a:cubicBezTo>
                <a:lnTo>
                  <a:pt x="3924" y="8444"/>
                </a:lnTo>
                <a:lnTo>
                  <a:pt x="72291" y="7146"/>
                </a:lnTo>
                <a:cubicBezTo>
                  <a:pt x="125549" y="5562"/>
                  <a:pt x="178727" y="3395"/>
                  <a:pt x="231770" y="4001"/>
                </a:cubicBezTo>
                <a:cubicBezTo>
                  <a:pt x="276048" y="4486"/>
                  <a:pt x="320207" y="13579"/>
                  <a:pt x="364602" y="11882"/>
                </a:cubicBezTo>
                <a:cubicBezTo>
                  <a:pt x="499146" y="6911"/>
                  <a:pt x="633749" y="8548"/>
                  <a:pt x="768233" y="2061"/>
                </a:cubicBezTo>
                <a:cubicBezTo>
                  <a:pt x="801007" y="-37"/>
                  <a:pt x="833840" y="-532"/>
                  <a:pt x="866622" y="57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63C3609-48D8-42DB-AD9E-61699A6F131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101259" y="3064916"/>
            <a:ext cx="1442437" cy="1477990"/>
          </a:xfrm>
          <a:custGeom>
            <a:avLst/>
            <a:gdLst>
              <a:gd name="connsiteX0" fmla="*/ 866623 w 1442437"/>
              <a:gd name="connsiteY0" fmla="*/ 571 h 1477990"/>
              <a:gd name="connsiteX1" fmla="*/ 964707 w 1442437"/>
              <a:gd name="connsiteY1" fmla="*/ 8669 h 1477990"/>
              <a:gd name="connsiteX2" fmla="*/ 1111826 w 1442437"/>
              <a:gd name="connsiteY2" fmla="*/ 8366 h 1477990"/>
              <a:gd name="connsiteX3" fmla="*/ 1290056 w 1442437"/>
              <a:gd name="connsiteY3" fmla="*/ 8730 h 1477990"/>
              <a:gd name="connsiteX4" fmla="*/ 1417398 w 1442437"/>
              <a:gd name="connsiteY4" fmla="*/ 6608 h 1477990"/>
              <a:gd name="connsiteX5" fmla="*/ 1442437 w 1442437"/>
              <a:gd name="connsiteY5" fmla="*/ 5718 h 1477990"/>
              <a:gd name="connsiteX6" fmla="*/ 1442437 w 1442437"/>
              <a:gd name="connsiteY6" fmla="*/ 1476401 h 1477990"/>
              <a:gd name="connsiteX7" fmla="*/ 1386857 w 1442437"/>
              <a:gd name="connsiteY7" fmla="*/ 1477990 h 1477990"/>
              <a:gd name="connsiteX8" fmla="*/ 1169378 w 1442437"/>
              <a:gd name="connsiteY8" fmla="*/ 1477990 h 1477990"/>
              <a:gd name="connsiteX9" fmla="*/ 1019262 w 1442437"/>
              <a:gd name="connsiteY9" fmla="*/ 1464424 h 1477990"/>
              <a:gd name="connsiteX10" fmla="*/ 859951 w 1442437"/>
              <a:gd name="connsiteY10" fmla="*/ 1471898 h 1477990"/>
              <a:gd name="connsiteX11" fmla="*/ 745859 w 1442437"/>
              <a:gd name="connsiteY11" fmla="*/ 1477990 h 1477990"/>
              <a:gd name="connsiteX12" fmla="*/ 591014 w 1442437"/>
              <a:gd name="connsiteY12" fmla="*/ 1477990 h 1477990"/>
              <a:gd name="connsiteX13" fmla="*/ 500701 w 1442437"/>
              <a:gd name="connsiteY13" fmla="*/ 1474455 h 1477990"/>
              <a:gd name="connsiteX14" fmla="*/ 234329 w 1442437"/>
              <a:gd name="connsiteY14" fmla="*/ 1468257 h 1477990"/>
              <a:gd name="connsiteX15" fmla="*/ 183687 w 1442437"/>
              <a:gd name="connsiteY15" fmla="*/ 1476228 h 1477990"/>
              <a:gd name="connsiteX16" fmla="*/ 170933 w 1442437"/>
              <a:gd name="connsiteY16" fmla="*/ 1477990 h 1477990"/>
              <a:gd name="connsiteX17" fmla="*/ 13439 w 1442437"/>
              <a:gd name="connsiteY17" fmla="*/ 1477990 h 1477990"/>
              <a:gd name="connsiteX18" fmla="*/ 15316 w 1442437"/>
              <a:gd name="connsiteY18" fmla="*/ 1462749 h 1477990"/>
              <a:gd name="connsiteX19" fmla="*/ 11892 w 1442437"/>
              <a:gd name="connsiteY19" fmla="*/ 1410409 h 1477990"/>
              <a:gd name="connsiteX20" fmla="*/ 6412 w 1442437"/>
              <a:gd name="connsiteY20" fmla="*/ 1244508 h 1477990"/>
              <a:gd name="connsiteX21" fmla="*/ 6850 w 1442437"/>
              <a:gd name="connsiteY21" fmla="*/ 1119455 h 1477990"/>
              <a:gd name="connsiteX22" fmla="*/ 6850 w 1442437"/>
              <a:gd name="connsiteY22" fmla="*/ 1060773 h 1477990"/>
              <a:gd name="connsiteX23" fmla="*/ 9699 w 1442437"/>
              <a:gd name="connsiteY23" fmla="*/ 982321 h 1477990"/>
              <a:gd name="connsiteX24" fmla="*/ 4220 w 1442437"/>
              <a:gd name="connsiteY24" fmla="*/ 947592 h 1477990"/>
              <a:gd name="connsiteX25" fmla="*/ 6904 w 1442437"/>
              <a:gd name="connsiteY25" fmla="*/ 858680 h 1477990"/>
              <a:gd name="connsiteX26" fmla="*/ 9809 w 1442437"/>
              <a:gd name="connsiteY26" fmla="*/ 755960 h 1477990"/>
              <a:gd name="connsiteX27" fmla="*/ 10248 w 1442437"/>
              <a:gd name="connsiteY27" fmla="*/ 673166 h 1477990"/>
              <a:gd name="connsiteX28" fmla="*/ 11453 w 1442437"/>
              <a:gd name="connsiteY28" fmla="*/ 516733 h 1477990"/>
              <a:gd name="connsiteX29" fmla="*/ 10466 w 1442437"/>
              <a:gd name="connsiteY29" fmla="*/ 425571 h 1477990"/>
              <a:gd name="connsiteX30" fmla="*/ 10466 w 1442437"/>
              <a:gd name="connsiteY30" fmla="*/ 216366 h 1477990"/>
              <a:gd name="connsiteX31" fmla="*/ 10796 w 1442437"/>
              <a:gd name="connsiteY31" fmla="*/ 104023 h 1477990"/>
              <a:gd name="connsiteX32" fmla="*/ 3535 w 1442437"/>
              <a:gd name="connsiteY32" fmla="*/ 20936 h 1477990"/>
              <a:gd name="connsiteX33" fmla="*/ 3925 w 1442437"/>
              <a:gd name="connsiteY33" fmla="*/ 8444 h 1477990"/>
              <a:gd name="connsiteX34" fmla="*/ 72292 w 1442437"/>
              <a:gd name="connsiteY34" fmla="*/ 7146 h 1477990"/>
              <a:gd name="connsiteX35" fmla="*/ 231771 w 1442437"/>
              <a:gd name="connsiteY35" fmla="*/ 4001 h 1477990"/>
              <a:gd name="connsiteX36" fmla="*/ 364603 w 1442437"/>
              <a:gd name="connsiteY36" fmla="*/ 11882 h 1477990"/>
              <a:gd name="connsiteX37" fmla="*/ 768234 w 1442437"/>
              <a:gd name="connsiteY37" fmla="*/ 2061 h 1477990"/>
              <a:gd name="connsiteX38" fmla="*/ 866623 w 1442437"/>
              <a:gd name="connsiteY38" fmla="*/ 571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442437" h="1477990">
                <a:moveTo>
                  <a:pt x="866623" y="571"/>
                </a:moveTo>
                <a:cubicBezTo>
                  <a:pt x="899406" y="1673"/>
                  <a:pt x="932137" y="4374"/>
                  <a:pt x="964707" y="8669"/>
                </a:cubicBezTo>
                <a:cubicBezTo>
                  <a:pt x="1013530" y="15823"/>
                  <a:pt x="1062767" y="11397"/>
                  <a:pt x="1111826" y="8366"/>
                </a:cubicBezTo>
                <a:cubicBezTo>
                  <a:pt x="1171217" y="4668"/>
                  <a:pt x="1230548" y="2667"/>
                  <a:pt x="1290056" y="8730"/>
                </a:cubicBezTo>
                <a:cubicBezTo>
                  <a:pt x="1332385" y="13094"/>
                  <a:pt x="1374950" y="9033"/>
                  <a:pt x="1417398" y="6608"/>
                </a:cubicBezTo>
                <a:lnTo>
                  <a:pt x="1442437" y="5718"/>
                </a:lnTo>
                <a:lnTo>
                  <a:pt x="1442437" y="1476401"/>
                </a:lnTo>
                <a:lnTo>
                  <a:pt x="1386857" y="1477990"/>
                </a:lnTo>
                <a:lnTo>
                  <a:pt x="1169378" y="1477990"/>
                </a:lnTo>
                <a:lnTo>
                  <a:pt x="1019262" y="1464424"/>
                </a:lnTo>
                <a:cubicBezTo>
                  <a:pt x="966129" y="1463273"/>
                  <a:pt x="912949" y="1465762"/>
                  <a:pt x="859951" y="1471898"/>
                </a:cubicBezTo>
                <a:lnTo>
                  <a:pt x="745859" y="1477990"/>
                </a:lnTo>
                <a:lnTo>
                  <a:pt x="591014" y="1477990"/>
                </a:lnTo>
                <a:lnTo>
                  <a:pt x="500701" y="1474455"/>
                </a:lnTo>
                <a:cubicBezTo>
                  <a:pt x="412072" y="1467172"/>
                  <a:pt x="323262" y="1461748"/>
                  <a:pt x="234329" y="1468257"/>
                </a:cubicBezTo>
                <a:cubicBezTo>
                  <a:pt x="217302" y="1469536"/>
                  <a:pt x="200487" y="1472964"/>
                  <a:pt x="183687" y="1476228"/>
                </a:cubicBezTo>
                <a:lnTo>
                  <a:pt x="170933" y="1477990"/>
                </a:lnTo>
                <a:lnTo>
                  <a:pt x="13439" y="1477990"/>
                </a:lnTo>
                <a:lnTo>
                  <a:pt x="15316" y="1462749"/>
                </a:lnTo>
                <a:cubicBezTo>
                  <a:pt x="16577" y="1445267"/>
                  <a:pt x="16193" y="1427772"/>
                  <a:pt x="11892" y="1410409"/>
                </a:cubicBezTo>
                <a:cubicBezTo>
                  <a:pt x="-1808" y="1355230"/>
                  <a:pt x="932" y="1300104"/>
                  <a:pt x="6412" y="1244508"/>
                </a:cubicBezTo>
                <a:cubicBezTo>
                  <a:pt x="10522" y="1203137"/>
                  <a:pt x="15070" y="1161296"/>
                  <a:pt x="6850" y="1119455"/>
                </a:cubicBezTo>
                <a:cubicBezTo>
                  <a:pt x="3316" y="1100041"/>
                  <a:pt x="3316" y="1080187"/>
                  <a:pt x="6850" y="1060773"/>
                </a:cubicBezTo>
                <a:cubicBezTo>
                  <a:pt x="11124" y="1034622"/>
                  <a:pt x="15179" y="1008733"/>
                  <a:pt x="9699" y="982321"/>
                </a:cubicBezTo>
                <a:cubicBezTo>
                  <a:pt x="7289" y="970815"/>
                  <a:pt x="5481" y="959204"/>
                  <a:pt x="4220" y="947592"/>
                </a:cubicBezTo>
                <a:cubicBezTo>
                  <a:pt x="1710" y="917948"/>
                  <a:pt x="2609" y="888136"/>
                  <a:pt x="6904" y="858680"/>
                </a:cubicBezTo>
                <a:cubicBezTo>
                  <a:pt x="11015" y="824475"/>
                  <a:pt x="4329" y="790061"/>
                  <a:pt x="9809" y="755960"/>
                </a:cubicBezTo>
                <a:cubicBezTo>
                  <a:pt x="13700" y="728497"/>
                  <a:pt x="13848" y="700667"/>
                  <a:pt x="10248" y="673166"/>
                </a:cubicBezTo>
                <a:cubicBezTo>
                  <a:pt x="3770" y="621179"/>
                  <a:pt x="4175" y="568621"/>
                  <a:pt x="11453" y="516733"/>
                </a:cubicBezTo>
                <a:cubicBezTo>
                  <a:pt x="15947" y="486450"/>
                  <a:pt x="18522" y="455279"/>
                  <a:pt x="10466" y="425571"/>
                </a:cubicBezTo>
                <a:cubicBezTo>
                  <a:pt x="-8494" y="355749"/>
                  <a:pt x="2576" y="285822"/>
                  <a:pt x="10466" y="216366"/>
                </a:cubicBezTo>
                <a:cubicBezTo>
                  <a:pt x="15262" y="179065"/>
                  <a:pt x="15371" y="141350"/>
                  <a:pt x="10796" y="104023"/>
                </a:cubicBezTo>
                <a:cubicBezTo>
                  <a:pt x="6735" y="76457"/>
                  <a:pt x="4313" y="48717"/>
                  <a:pt x="3535" y="20936"/>
                </a:cubicBezTo>
                <a:lnTo>
                  <a:pt x="3925" y="8444"/>
                </a:lnTo>
                <a:lnTo>
                  <a:pt x="72292" y="7146"/>
                </a:lnTo>
                <a:cubicBezTo>
                  <a:pt x="125550" y="5562"/>
                  <a:pt x="178728" y="3395"/>
                  <a:pt x="231771" y="4001"/>
                </a:cubicBezTo>
                <a:cubicBezTo>
                  <a:pt x="276049" y="4486"/>
                  <a:pt x="320208" y="13579"/>
                  <a:pt x="364603" y="11882"/>
                </a:cubicBezTo>
                <a:cubicBezTo>
                  <a:pt x="499147" y="6911"/>
                  <a:pt x="633750" y="8548"/>
                  <a:pt x="768234" y="2061"/>
                </a:cubicBezTo>
                <a:cubicBezTo>
                  <a:pt x="801008" y="-37"/>
                  <a:pt x="833841" y="-532"/>
                  <a:pt x="866623" y="57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2B03F1E7-A2BE-4059-85FC-6546945FA3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0488" y="3064916"/>
            <a:ext cx="1455507" cy="1477990"/>
          </a:xfrm>
          <a:custGeom>
            <a:avLst/>
            <a:gdLst>
              <a:gd name="connsiteX0" fmla="*/ 100458 w 1455507"/>
              <a:gd name="connsiteY0" fmla="*/ 0 h 1477990"/>
              <a:gd name="connsiteX1" fmla="*/ 258284 w 1455507"/>
              <a:gd name="connsiteY1" fmla="*/ 0 h 1477990"/>
              <a:gd name="connsiteX2" fmla="*/ 290610 w 1455507"/>
              <a:gd name="connsiteY2" fmla="*/ 2318 h 1477990"/>
              <a:gd name="connsiteX3" fmla="*/ 357070 w 1455507"/>
              <a:gd name="connsiteY3" fmla="*/ 5440 h 1477990"/>
              <a:gd name="connsiteX4" fmla="*/ 558908 w 1455507"/>
              <a:gd name="connsiteY4" fmla="*/ 1098 h 1477990"/>
              <a:gd name="connsiteX5" fmla="*/ 599348 w 1455507"/>
              <a:gd name="connsiteY5" fmla="*/ 0 h 1477990"/>
              <a:gd name="connsiteX6" fmla="*/ 930201 w 1455507"/>
              <a:gd name="connsiteY6" fmla="*/ 0 h 1477990"/>
              <a:gd name="connsiteX7" fmla="*/ 957174 w 1455507"/>
              <a:gd name="connsiteY7" fmla="*/ 2227 h 1477990"/>
              <a:gd name="connsiteX8" fmla="*/ 1104293 w 1455507"/>
              <a:gd name="connsiteY8" fmla="*/ 1924 h 1477990"/>
              <a:gd name="connsiteX9" fmla="*/ 1153561 w 1455507"/>
              <a:gd name="connsiteY9" fmla="*/ 0 h 1477990"/>
              <a:gd name="connsiteX10" fmla="*/ 1229432 w 1455507"/>
              <a:gd name="connsiteY10" fmla="*/ 0 h 1477990"/>
              <a:gd name="connsiteX11" fmla="*/ 1282523 w 1455507"/>
              <a:gd name="connsiteY11" fmla="*/ 2288 h 1477990"/>
              <a:gd name="connsiteX12" fmla="*/ 1409865 w 1455507"/>
              <a:gd name="connsiteY12" fmla="*/ 166 h 1477990"/>
              <a:gd name="connsiteX13" fmla="*/ 1414535 w 1455507"/>
              <a:gd name="connsiteY13" fmla="*/ 0 h 1477990"/>
              <a:gd name="connsiteX14" fmla="*/ 1446877 w 1455507"/>
              <a:gd name="connsiteY14" fmla="*/ 0 h 1477990"/>
              <a:gd name="connsiteX15" fmla="*/ 1441986 w 1455507"/>
              <a:gd name="connsiteY15" fmla="*/ 87863 h 1477990"/>
              <a:gd name="connsiteX16" fmla="*/ 1446522 w 1455507"/>
              <a:gd name="connsiteY16" fmla="*/ 192281 h 1477990"/>
              <a:gd name="connsiteX17" fmla="*/ 1449083 w 1455507"/>
              <a:gd name="connsiteY17" fmla="*/ 384757 h 1477990"/>
              <a:gd name="connsiteX18" fmla="*/ 1445075 w 1455507"/>
              <a:gd name="connsiteY18" fmla="*/ 558660 h 1477990"/>
              <a:gd name="connsiteX19" fmla="*/ 1453480 w 1455507"/>
              <a:gd name="connsiteY19" fmla="*/ 618392 h 1477990"/>
              <a:gd name="connsiteX20" fmla="*/ 1443851 w 1455507"/>
              <a:gd name="connsiteY20" fmla="*/ 900580 h 1477990"/>
              <a:gd name="connsiteX21" fmla="*/ 1445131 w 1455507"/>
              <a:gd name="connsiteY21" fmla="*/ 1003252 h 1477990"/>
              <a:gd name="connsiteX22" fmla="*/ 1448470 w 1455507"/>
              <a:gd name="connsiteY22" fmla="*/ 1090546 h 1477990"/>
              <a:gd name="connsiteX23" fmla="*/ 1446188 w 1455507"/>
              <a:gd name="connsiteY23" fmla="*/ 1168120 h 1477990"/>
              <a:gd name="connsiteX24" fmla="*/ 1454190 w 1455507"/>
              <a:gd name="connsiteY24" fmla="*/ 1273576 h 1477990"/>
              <a:gd name="connsiteX25" fmla="*/ 1455507 w 1455507"/>
              <a:gd name="connsiteY25" fmla="*/ 1324327 h 1477990"/>
              <a:gd name="connsiteX26" fmla="*/ 1455507 w 1455507"/>
              <a:gd name="connsiteY26" fmla="*/ 1427362 h 1477990"/>
              <a:gd name="connsiteX27" fmla="*/ 1451365 w 1455507"/>
              <a:gd name="connsiteY27" fmla="*/ 1465458 h 1477990"/>
              <a:gd name="connsiteX28" fmla="*/ 1450774 w 1455507"/>
              <a:gd name="connsiteY28" fmla="*/ 1469667 h 1477990"/>
              <a:gd name="connsiteX29" fmla="*/ 1448719 w 1455507"/>
              <a:gd name="connsiteY29" fmla="*/ 1469564 h 1477990"/>
              <a:gd name="connsiteX30" fmla="*/ 1351167 w 1455507"/>
              <a:gd name="connsiteY30" fmla="*/ 1472353 h 1477990"/>
              <a:gd name="connsiteX31" fmla="*/ 1170753 w 1455507"/>
              <a:gd name="connsiteY31" fmla="*/ 1472353 h 1477990"/>
              <a:gd name="connsiteX32" fmla="*/ 852418 w 1455507"/>
              <a:gd name="connsiteY32" fmla="*/ 1465456 h 1477990"/>
              <a:gd name="connsiteX33" fmla="*/ 493168 w 1455507"/>
              <a:gd name="connsiteY33" fmla="*/ 1468013 h 1477990"/>
              <a:gd name="connsiteX34" fmla="*/ 226796 w 1455507"/>
              <a:gd name="connsiteY34" fmla="*/ 1461815 h 1477990"/>
              <a:gd name="connsiteX35" fmla="*/ 125602 w 1455507"/>
              <a:gd name="connsiteY35" fmla="*/ 1476769 h 1477990"/>
              <a:gd name="connsiteX36" fmla="*/ 5112 w 1455507"/>
              <a:gd name="connsiteY36" fmla="*/ 1477990 h 1477990"/>
              <a:gd name="connsiteX37" fmla="*/ 7783 w 1455507"/>
              <a:gd name="connsiteY37" fmla="*/ 1456307 h 1477990"/>
              <a:gd name="connsiteX38" fmla="*/ 4359 w 1455507"/>
              <a:gd name="connsiteY38" fmla="*/ 1403967 h 1477990"/>
              <a:gd name="connsiteX39" fmla="*/ 295 w 1455507"/>
              <a:gd name="connsiteY39" fmla="*/ 1370091 h 1477990"/>
              <a:gd name="connsiteX40" fmla="*/ 295 w 1455507"/>
              <a:gd name="connsiteY40" fmla="*/ 1219835 h 1477990"/>
              <a:gd name="connsiteX41" fmla="*/ 3722 w 1455507"/>
              <a:gd name="connsiteY41" fmla="*/ 1175716 h 1477990"/>
              <a:gd name="connsiteX42" fmla="*/ 295 w 1455507"/>
              <a:gd name="connsiteY42" fmla="*/ 1126935 h 1477990"/>
              <a:gd name="connsiteX43" fmla="*/ 295 w 1455507"/>
              <a:gd name="connsiteY43" fmla="*/ 1046801 h 1477990"/>
              <a:gd name="connsiteX44" fmla="*/ 4400 w 1455507"/>
              <a:gd name="connsiteY44" fmla="*/ 1015203 h 1477990"/>
              <a:gd name="connsiteX45" fmla="*/ 2166 w 1455507"/>
              <a:gd name="connsiteY45" fmla="*/ 975879 h 1477990"/>
              <a:gd name="connsiteX46" fmla="*/ 295 w 1455507"/>
              <a:gd name="connsiteY46" fmla="*/ 964020 h 1477990"/>
              <a:gd name="connsiteX47" fmla="*/ 295 w 1455507"/>
              <a:gd name="connsiteY47" fmla="*/ 801667 h 1477990"/>
              <a:gd name="connsiteX48" fmla="*/ 310 w 1455507"/>
              <a:gd name="connsiteY48" fmla="*/ 800839 h 1477990"/>
              <a:gd name="connsiteX49" fmla="*/ 2276 w 1455507"/>
              <a:gd name="connsiteY49" fmla="*/ 749518 h 1477990"/>
              <a:gd name="connsiteX50" fmla="*/ 2715 w 1455507"/>
              <a:gd name="connsiteY50" fmla="*/ 666724 h 1477990"/>
              <a:gd name="connsiteX51" fmla="*/ 295 w 1455507"/>
              <a:gd name="connsiteY51" fmla="*/ 625158 h 1477990"/>
              <a:gd name="connsiteX52" fmla="*/ 295 w 1455507"/>
              <a:gd name="connsiteY52" fmla="*/ 559484 h 1477990"/>
              <a:gd name="connsiteX53" fmla="*/ 3920 w 1455507"/>
              <a:gd name="connsiteY53" fmla="*/ 510291 h 1477990"/>
              <a:gd name="connsiteX54" fmla="*/ 2933 w 1455507"/>
              <a:gd name="connsiteY54" fmla="*/ 419129 h 1477990"/>
              <a:gd name="connsiteX55" fmla="*/ 295 w 1455507"/>
              <a:gd name="connsiteY55" fmla="*/ 403959 h 1477990"/>
              <a:gd name="connsiteX56" fmla="*/ 295 w 1455507"/>
              <a:gd name="connsiteY56" fmla="*/ 237294 h 1477990"/>
              <a:gd name="connsiteX57" fmla="*/ 2933 w 1455507"/>
              <a:gd name="connsiteY57" fmla="*/ 209924 h 1477990"/>
              <a:gd name="connsiteX58" fmla="*/ 3263 w 1455507"/>
              <a:gd name="connsiteY58" fmla="*/ 97581 h 1477990"/>
              <a:gd name="connsiteX59" fmla="*/ 295 w 1455507"/>
              <a:gd name="connsiteY59" fmla="*/ 63619 h 1477990"/>
              <a:gd name="connsiteX60" fmla="*/ 295 w 1455507"/>
              <a:gd name="connsiteY60" fmla="*/ 1928 h 1477990"/>
              <a:gd name="connsiteX61" fmla="*/ 64759 w 1455507"/>
              <a:gd name="connsiteY61" fmla="*/ 704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455507" h="1477990">
                <a:moveTo>
                  <a:pt x="100458" y="0"/>
                </a:moveTo>
                <a:lnTo>
                  <a:pt x="258284" y="0"/>
                </a:lnTo>
                <a:lnTo>
                  <a:pt x="290610" y="2318"/>
                </a:lnTo>
                <a:cubicBezTo>
                  <a:pt x="312734" y="4440"/>
                  <a:pt x="334873" y="6289"/>
                  <a:pt x="357070" y="5440"/>
                </a:cubicBezTo>
                <a:cubicBezTo>
                  <a:pt x="424342" y="2955"/>
                  <a:pt x="491629" y="2121"/>
                  <a:pt x="558908" y="1098"/>
                </a:cubicBezTo>
                <a:lnTo>
                  <a:pt x="599348" y="0"/>
                </a:lnTo>
                <a:lnTo>
                  <a:pt x="930201" y="0"/>
                </a:lnTo>
                <a:lnTo>
                  <a:pt x="957174" y="2227"/>
                </a:lnTo>
                <a:cubicBezTo>
                  <a:pt x="1005997" y="9381"/>
                  <a:pt x="1055234" y="4955"/>
                  <a:pt x="1104293" y="1924"/>
                </a:cubicBezTo>
                <a:lnTo>
                  <a:pt x="1153561" y="0"/>
                </a:lnTo>
                <a:lnTo>
                  <a:pt x="1229432" y="0"/>
                </a:lnTo>
                <a:lnTo>
                  <a:pt x="1282523" y="2288"/>
                </a:lnTo>
                <a:cubicBezTo>
                  <a:pt x="1324852" y="6652"/>
                  <a:pt x="1367417" y="2591"/>
                  <a:pt x="1409865" y="166"/>
                </a:cubicBezTo>
                <a:lnTo>
                  <a:pt x="1414535" y="0"/>
                </a:lnTo>
                <a:lnTo>
                  <a:pt x="1446877" y="0"/>
                </a:lnTo>
                <a:lnTo>
                  <a:pt x="1441986" y="87863"/>
                </a:lnTo>
                <a:cubicBezTo>
                  <a:pt x="1441527" y="122692"/>
                  <a:pt x="1442793" y="157509"/>
                  <a:pt x="1446522" y="192281"/>
                </a:cubicBezTo>
                <a:cubicBezTo>
                  <a:pt x="1452467" y="256325"/>
                  <a:pt x="1453324" y="320620"/>
                  <a:pt x="1449083" y="384757"/>
                </a:cubicBezTo>
                <a:cubicBezTo>
                  <a:pt x="1446133" y="442709"/>
                  <a:pt x="1438896" y="500570"/>
                  <a:pt x="1445075" y="558660"/>
                </a:cubicBezTo>
                <a:cubicBezTo>
                  <a:pt x="1447190" y="578647"/>
                  <a:pt x="1452311" y="598268"/>
                  <a:pt x="1453480" y="618392"/>
                </a:cubicBezTo>
                <a:cubicBezTo>
                  <a:pt x="1459046" y="712668"/>
                  <a:pt x="1450697" y="806624"/>
                  <a:pt x="1443851" y="900580"/>
                </a:cubicBezTo>
                <a:cubicBezTo>
                  <a:pt x="1441346" y="934804"/>
                  <a:pt x="1438284" y="969028"/>
                  <a:pt x="1445131" y="1003252"/>
                </a:cubicBezTo>
                <a:cubicBezTo>
                  <a:pt x="1450558" y="1032132"/>
                  <a:pt x="1451677" y="1061447"/>
                  <a:pt x="1448470" y="1090546"/>
                </a:cubicBezTo>
                <a:cubicBezTo>
                  <a:pt x="1445264" y="1116318"/>
                  <a:pt x="1444502" y="1142251"/>
                  <a:pt x="1446188" y="1168120"/>
                </a:cubicBezTo>
                <a:cubicBezTo>
                  <a:pt x="1449667" y="1203257"/>
                  <a:pt x="1452367" y="1238405"/>
                  <a:pt x="1454190" y="1273576"/>
                </a:cubicBezTo>
                <a:lnTo>
                  <a:pt x="1455507" y="1324327"/>
                </a:lnTo>
                <a:lnTo>
                  <a:pt x="1455507" y="1427362"/>
                </a:lnTo>
                <a:lnTo>
                  <a:pt x="1451365" y="1465458"/>
                </a:lnTo>
                <a:lnTo>
                  <a:pt x="1450774" y="1469667"/>
                </a:lnTo>
                <a:lnTo>
                  <a:pt x="1448719" y="1469564"/>
                </a:lnTo>
                <a:cubicBezTo>
                  <a:pt x="1416243" y="1471268"/>
                  <a:pt x="1383704" y="1471810"/>
                  <a:pt x="1351167" y="1472353"/>
                </a:cubicBezTo>
                <a:cubicBezTo>
                  <a:pt x="1291009" y="1473360"/>
                  <a:pt x="1230608" y="1482658"/>
                  <a:pt x="1170753" y="1472353"/>
                </a:cubicBezTo>
                <a:cubicBezTo>
                  <a:pt x="1065139" y="1455500"/>
                  <a:pt x="958414" y="1453183"/>
                  <a:pt x="852418" y="1465456"/>
                </a:cubicBezTo>
                <a:cubicBezTo>
                  <a:pt x="732873" y="1477389"/>
                  <a:pt x="612811" y="1478242"/>
                  <a:pt x="493168" y="1468013"/>
                </a:cubicBezTo>
                <a:cubicBezTo>
                  <a:pt x="404539" y="1460730"/>
                  <a:pt x="315729" y="1455306"/>
                  <a:pt x="226796" y="1461815"/>
                </a:cubicBezTo>
                <a:cubicBezTo>
                  <a:pt x="192742" y="1464372"/>
                  <a:pt x="159536" y="1475530"/>
                  <a:pt x="125602" y="1476769"/>
                </a:cubicBezTo>
                <a:lnTo>
                  <a:pt x="5112" y="1477990"/>
                </a:lnTo>
                <a:lnTo>
                  <a:pt x="7783" y="1456307"/>
                </a:lnTo>
                <a:cubicBezTo>
                  <a:pt x="9044" y="1438825"/>
                  <a:pt x="8660" y="1421330"/>
                  <a:pt x="4359" y="1403967"/>
                </a:cubicBezTo>
                <a:lnTo>
                  <a:pt x="295" y="1370091"/>
                </a:lnTo>
                <a:lnTo>
                  <a:pt x="295" y="1219835"/>
                </a:lnTo>
                <a:lnTo>
                  <a:pt x="3722" y="1175716"/>
                </a:lnTo>
                <a:lnTo>
                  <a:pt x="295" y="1126935"/>
                </a:lnTo>
                <a:lnTo>
                  <a:pt x="295" y="1046801"/>
                </a:lnTo>
                <a:lnTo>
                  <a:pt x="4400" y="1015203"/>
                </a:lnTo>
                <a:cubicBezTo>
                  <a:pt x="5263" y="1002160"/>
                  <a:pt x="4906" y="989085"/>
                  <a:pt x="2166" y="975879"/>
                </a:cubicBezTo>
                <a:lnTo>
                  <a:pt x="295" y="964020"/>
                </a:lnTo>
                <a:lnTo>
                  <a:pt x="295" y="801667"/>
                </a:lnTo>
                <a:lnTo>
                  <a:pt x="310" y="800839"/>
                </a:lnTo>
                <a:cubicBezTo>
                  <a:pt x="-163" y="783697"/>
                  <a:pt x="-464" y="766569"/>
                  <a:pt x="2276" y="749518"/>
                </a:cubicBezTo>
                <a:cubicBezTo>
                  <a:pt x="6167" y="722055"/>
                  <a:pt x="6315" y="694225"/>
                  <a:pt x="2715" y="666724"/>
                </a:cubicBezTo>
                <a:lnTo>
                  <a:pt x="295" y="625158"/>
                </a:lnTo>
                <a:lnTo>
                  <a:pt x="295" y="559484"/>
                </a:lnTo>
                <a:lnTo>
                  <a:pt x="3920" y="510291"/>
                </a:lnTo>
                <a:cubicBezTo>
                  <a:pt x="8414" y="480008"/>
                  <a:pt x="10989" y="448837"/>
                  <a:pt x="2933" y="419129"/>
                </a:cubicBezTo>
                <a:lnTo>
                  <a:pt x="295" y="403959"/>
                </a:lnTo>
                <a:lnTo>
                  <a:pt x="295" y="237294"/>
                </a:lnTo>
                <a:lnTo>
                  <a:pt x="2933" y="209924"/>
                </a:lnTo>
                <a:cubicBezTo>
                  <a:pt x="7729" y="172623"/>
                  <a:pt x="7838" y="134908"/>
                  <a:pt x="3263" y="97581"/>
                </a:cubicBezTo>
                <a:lnTo>
                  <a:pt x="295" y="63619"/>
                </a:lnTo>
                <a:lnTo>
                  <a:pt x="295" y="1928"/>
                </a:lnTo>
                <a:lnTo>
                  <a:pt x="64759" y="70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C62C212D-2434-4610-A983-7FC587B517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09627" y="3064916"/>
            <a:ext cx="1447216" cy="1477990"/>
          </a:xfrm>
          <a:custGeom>
            <a:avLst/>
            <a:gdLst>
              <a:gd name="connsiteX0" fmla="*/ 107991 w 1447216"/>
              <a:gd name="connsiteY0" fmla="*/ 0 h 1477990"/>
              <a:gd name="connsiteX1" fmla="*/ 265817 w 1447216"/>
              <a:gd name="connsiteY1" fmla="*/ 0 h 1477990"/>
              <a:gd name="connsiteX2" fmla="*/ 298143 w 1447216"/>
              <a:gd name="connsiteY2" fmla="*/ 2318 h 1477990"/>
              <a:gd name="connsiteX3" fmla="*/ 364603 w 1447216"/>
              <a:gd name="connsiteY3" fmla="*/ 5440 h 1477990"/>
              <a:gd name="connsiteX4" fmla="*/ 566441 w 1447216"/>
              <a:gd name="connsiteY4" fmla="*/ 1098 h 1477990"/>
              <a:gd name="connsiteX5" fmla="*/ 606880 w 1447216"/>
              <a:gd name="connsiteY5" fmla="*/ 0 h 1477990"/>
              <a:gd name="connsiteX6" fmla="*/ 937733 w 1447216"/>
              <a:gd name="connsiteY6" fmla="*/ 0 h 1477990"/>
              <a:gd name="connsiteX7" fmla="*/ 964707 w 1447216"/>
              <a:gd name="connsiteY7" fmla="*/ 2227 h 1477990"/>
              <a:gd name="connsiteX8" fmla="*/ 1111826 w 1447216"/>
              <a:gd name="connsiteY8" fmla="*/ 1924 h 1477990"/>
              <a:gd name="connsiteX9" fmla="*/ 1161094 w 1447216"/>
              <a:gd name="connsiteY9" fmla="*/ 0 h 1477990"/>
              <a:gd name="connsiteX10" fmla="*/ 1236965 w 1447216"/>
              <a:gd name="connsiteY10" fmla="*/ 0 h 1477990"/>
              <a:gd name="connsiteX11" fmla="*/ 1290056 w 1447216"/>
              <a:gd name="connsiteY11" fmla="*/ 2288 h 1477990"/>
              <a:gd name="connsiteX12" fmla="*/ 1417398 w 1447216"/>
              <a:gd name="connsiteY12" fmla="*/ 166 h 1477990"/>
              <a:gd name="connsiteX13" fmla="*/ 1422068 w 1447216"/>
              <a:gd name="connsiteY13" fmla="*/ 0 h 1477990"/>
              <a:gd name="connsiteX14" fmla="*/ 1447216 w 1447216"/>
              <a:gd name="connsiteY14" fmla="*/ 0 h 1477990"/>
              <a:gd name="connsiteX15" fmla="*/ 1447216 w 1447216"/>
              <a:gd name="connsiteY15" fmla="*/ 1469823 h 1477990"/>
              <a:gd name="connsiteX16" fmla="*/ 1358700 w 1447216"/>
              <a:gd name="connsiteY16" fmla="*/ 1472353 h 1477990"/>
              <a:gd name="connsiteX17" fmla="*/ 1178286 w 1447216"/>
              <a:gd name="connsiteY17" fmla="*/ 1472353 h 1477990"/>
              <a:gd name="connsiteX18" fmla="*/ 859951 w 1447216"/>
              <a:gd name="connsiteY18" fmla="*/ 1465456 h 1477990"/>
              <a:gd name="connsiteX19" fmla="*/ 500701 w 1447216"/>
              <a:gd name="connsiteY19" fmla="*/ 1468013 h 1477990"/>
              <a:gd name="connsiteX20" fmla="*/ 234329 w 1447216"/>
              <a:gd name="connsiteY20" fmla="*/ 1461815 h 1477990"/>
              <a:gd name="connsiteX21" fmla="*/ 133135 w 1447216"/>
              <a:gd name="connsiteY21" fmla="*/ 1476769 h 1477990"/>
              <a:gd name="connsiteX22" fmla="*/ 12645 w 1447216"/>
              <a:gd name="connsiteY22" fmla="*/ 1477990 h 1477990"/>
              <a:gd name="connsiteX23" fmla="*/ 15316 w 1447216"/>
              <a:gd name="connsiteY23" fmla="*/ 1456307 h 1477990"/>
              <a:gd name="connsiteX24" fmla="*/ 11892 w 1447216"/>
              <a:gd name="connsiteY24" fmla="*/ 1403967 h 1477990"/>
              <a:gd name="connsiteX25" fmla="*/ 6412 w 1447216"/>
              <a:gd name="connsiteY25" fmla="*/ 1238066 h 1477990"/>
              <a:gd name="connsiteX26" fmla="*/ 6850 w 1447216"/>
              <a:gd name="connsiteY26" fmla="*/ 1113013 h 1477990"/>
              <a:gd name="connsiteX27" fmla="*/ 6850 w 1447216"/>
              <a:gd name="connsiteY27" fmla="*/ 1054331 h 1477990"/>
              <a:gd name="connsiteX28" fmla="*/ 9699 w 1447216"/>
              <a:gd name="connsiteY28" fmla="*/ 975879 h 1477990"/>
              <a:gd name="connsiteX29" fmla="*/ 4220 w 1447216"/>
              <a:gd name="connsiteY29" fmla="*/ 941150 h 1477990"/>
              <a:gd name="connsiteX30" fmla="*/ 6904 w 1447216"/>
              <a:gd name="connsiteY30" fmla="*/ 852238 h 1477990"/>
              <a:gd name="connsiteX31" fmla="*/ 9809 w 1447216"/>
              <a:gd name="connsiteY31" fmla="*/ 749518 h 1477990"/>
              <a:gd name="connsiteX32" fmla="*/ 10248 w 1447216"/>
              <a:gd name="connsiteY32" fmla="*/ 666724 h 1477990"/>
              <a:gd name="connsiteX33" fmla="*/ 11453 w 1447216"/>
              <a:gd name="connsiteY33" fmla="*/ 510291 h 1477990"/>
              <a:gd name="connsiteX34" fmla="*/ 10466 w 1447216"/>
              <a:gd name="connsiteY34" fmla="*/ 419129 h 1477990"/>
              <a:gd name="connsiteX35" fmla="*/ 10466 w 1447216"/>
              <a:gd name="connsiteY35" fmla="*/ 209924 h 1477990"/>
              <a:gd name="connsiteX36" fmla="*/ 10796 w 1447216"/>
              <a:gd name="connsiteY36" fmla="*/ 97581 h 1477990"/>
              <a:gd name="connsiteX37" fmla="*/ 3535 w 1447216"/>
              <a:gd name="connsiteY37" fmla="*/ 14494 h 1477990"/>
              <a:gd name="connsiteX38" fmla="*/ 3925 w 1447216"/>
              <a:gd name="connsiteY38" fmla="*/ 2002 h 1477990"/>
              <a:gd name="connsiteX39" fmla="*/ 72292 w 1447216"/>
              <a:gd name="connsiteY39" fmla="*/ 704 h 1477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447216" h="1477990">
                <a:moveTo>
                  <a:pt x="107991" y="0"/>
                </a:moveTo>
                <a:lnTo>
                  <a:pt x="265817" y="0"/>
                </a:lnTo>
                <a:lnTo>
                  <a:pt x="298143" y="2318"/>
                </a:lnTo>
                <a:cubicBezTo>
                  <a:pt x="320267" y="4440"/>
                  <a:pt x="342406" y="6289"/>
                  <a:pt x="364603" y="5440"/>
                </a:cubicBezTo>
                <a:cubicBezTo>
                  <a:pt x="431875" y="2955"/>
                  <a:pt x="499162" y="2121"/>
                  <a:pt x="566441" y="1098"/>
                </a:cubicBezTo>
                <a:lnTo>
                  <a:pt x="606880" y="0"/>
                </a:lnTo>
                <a:lnTo>
                  <a:pt x="937733" y="0"/>
                </a:lnTo>
                <a:lnTo>
                  <a:pt x="964707" y="2227"/>
                </a:lnTo>
                <a:cubicBezTo>
                  <a:pt x="1013530" y="9381"/>
                  <a:pt x="1062767" y="4955"/>
                  <a:pt x="1111826" y="1924"/>
                </a:cubicBezTo>
                <a:lnTo>
                  <a:pt x="1161094" y="0"/>
                </a:lnTo>
                <a:lnTo>
                  <a:pt x="1236965" y="0"/>
                </a:lnTo>
                <a:lnTo>
                  <a:pt x="1290056" y="2288"/>
                </a:lnTo>
                <a:cubicBezTo>
                  <a:pt x="1332385" y="6652"/>
                  <a:pt x="1374950" y="2591"/>
                  <a:pt x="1417398" y="166"/>
                </a:cubicBezTo>
                <a:lnTo>
                  <a:pt x="1422068" y="0"/>
                </a:lnTo>
                <a:lnTo>
                  <a:pt x="1447216" y="0"/>
                </a:lnTo>
                <a:lnTo>
                  <a:pt x="1447216" y="1469823"/>
                </a:lnTo>
                <a:lnTo>
                  <a:pt x="1358700" y="1472353"/>
                </a:lnTo>
                <a:cubicBezTo>
                  <a:pt x="1298542" y="1473360"/>
                  <a:pt x="1238141" y="1482658"/>
                  <a:pt x="1178286" y="1472353"/>
                </a:cubicBezTo>
                <a:cubicBezTo>
                  <a:pt x="1072672" y="1455500"/>
                  <a:pt x="965947" y="1453183"/>
                  <a:pt x="859951" y="1465456"/>
                </a:cubicBezTo>
                <a:cubicBezTo>
                  <a:pt x="740406" y="1477389"/>
                  <a:pt x="620344" y="1478242"/>
                  <a:pt x="500701" y="1468013"/>
                </a:cubicBezTo>
                <a:cubicBezTo>
                  <a:pt x="412072" y="1460730"/>
                  <a:pt x="323262" y="1455306"/>
                  <a:pt x="234329" y="1461815"/>
                </a:cubicBezTo>
                <a:cubicBezTo>
                  <a:pt x="200275" y="1464372"/>
                  <a:pt x="167069" y="1475530"/>
                  <a:pt x="133135" y="1476769"/>
                </a:cubicBezTo>
                <a:lnTo>
                  <a:pt x="12645" y="1477990"/>
                </a:lnTo>
                <a:lnTo>
                  <a:pt x="15316" y="1456307"/>
                </a:lnTo>
                <a:cubicBezTo>
                  <a:pt x="16577" y="1438825"/>
                  <a:pt x="16193" y="1421330"/>
                  <a:pt x="11892" y="1403967"/>
                </a:cubicBezTo>
                <a:cubicBezTo>
                  <a:pt x="-1808" y="1348788"/>
                  <a:pt x="932" y="1293662"/>
                  <a:pt x="6412" y="1238066"/>
                </a:cubicBezTo>
                <a:cubicBezTo>
                  <a:pt x="10522" y="1196695"/>
                  <a:pt x="15070" y="1154854"/>
                  <a:pt x="6850" y="1113013"/>
                </a:cubicBezTo>
                <a:cubicBezTo>
                  <a:pt x="3316" y="1093599"/>
                  <a:pt x="3316" y="1073745"/>
                  <a:pt x="6850" y="1054331"/>
                </a:cubicBezTo>
                <a:cubicBezTo>
                  <a:pt x="11124" y="1028180"/>
                  <a:pt x="15179" y="1002291"/>
                  <a:pt x="9699" y="975879"/>
                </a:cubicBezTo>
                <a:cubicBezTo>
                  <a:pt x="7289" y="964373"/>
                  <a:pt x="5481" y="952762"/>
                  <a:pt x="4220" y="941150"/>
                </a:cubicBezTo>
                <a:cubicBezTo>
                  <a:pt x="1710" y="911506"/>
                  <a:pt x="2609" y="881694"/>
                  <a:pt x="6904" y="852238"/>
                </a:cubicBezTo>
                <a:cubicBezTo>
                  <a:pt x="11015" y="818033"/>
                  <a:pt x="4329" y="783619"/>
                  <a:pt x="9809" y="749518"/>
                </a:cubicBezTo>
                <a:cubicBezTo>
                  <a:pt x="13700" y="722055"/>
                  <a:pt x="13848" y="694225"/>
                  <a:pt x="10248" y="666724"/>
                </a:cubicBezTo>
                <a:cubicBezTo>
                  <a:pt x="3770" y="614737"/>
                  <a:pt x="4175" y="562179"/>
                  <a:pt x="11453" y="510291"/>
                </a:cubicBezTo>
                <a:cubicBezTo>
                  <a:pt x="15947" y="480008"/>
                  <a:pt x="18522" y="448837"/>
                  <a:pt x="10466" y="419129"/>
                </a:cubicBezTo>
                <a:cubicBezTo>
                  <a:pt x="-8494" y="349307"/>
                  <a:pt x="2576" y="279380"/>
                  <a:pt x="10466" y="209924"/>
                </a:cubicBezTo>
                <a:cubicBezTo>
                  <a:pt x="15262" y="172623"/>
                  <a:pt x="15371" y="134908"/>
                  <a:pt x="10796" y="97581"/>
                </a:cubicBezTo>
                <a:cubicBezTo>
                  <a:pt x="6735" y="70015"/>
                  <a:pt x="4313" y="42275"/>
                  <a:pt x="3535" y="14494"/>
                </a:cubicBezTo>
                <a:lnTo>
                  <a:pt x="3925" y="2002"/>
                </a:lnTo>
                <a:lnTo>
                  <a:pt x="72292" y="70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959C17-53EC-4A48-8276-E73A5CF125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304" y="3058476"/>
            <a:ext cx="1463039" cy="1484431"/>
          </a:xfrm>
          <a:custGeom>
            <a:avLst/>
            <a:gdLst>
              <a:gd name="connsiteX0" fmla="*/ 866623 w 1463039"/>
              <a:gd name="connsiteY0" fmla="*/ 570 h 1484431"/>
              <a:gd name="connsiteX1" fmla="*/ 964707 w 1463039"/>
              <a:gd name="connsiteY1" fmla="*/ 8668 h 1484431"/>
              <a:gd name="connsiteX2" fmla="*/ 1111826 w 1463039"/>
              <a:gd name="connsiteY2" fmla="*/ 8365 h 1484431"/>
              <a:gd name="connsiteX3" fmla="*/ 1290056 w 1463039"/>
              <a:gd name="connsiteY3" fmla="*/ 8729 h 1484431"/>
              <a:gd name="connsiteX4" fmla="*/ 1417398 w 1463039"/>
              <a:gd name="connsiteY4" fmla="*/ 6607 h 1484431"/>
              <a:gd name="connsiteX5" fmla="*/ 1454474 w 1463039"/>
              <a:gd name="connsiteY5" fmla="*/ 5289 h 1484431"/>
              <a:gd name="connsiteX6" fmla="*/ 1449519 w 1463039"/>
              <a:gd name="connsiteY6" fmla="*/ 94304 h 1484431"/>
              <a:gd name="connsiteX7" fmla="*/ 1454055 w 1463039"/>
              <a:gd name="connsiteY7" fmla="*/ 198722 h 1484431"/>
              <a:gd name="connsiteX8" fmla="*/ 1456616 w 1463039"/>
              <a:gd name="connsiteY8" fmla="*/ 391198 h 1484431"/>
              <a:gd name="connsiteX9" fmla="*/ 1452608 w 1463039"/>
              <a:gd name="connsiteY9" fmla="*/ 565101 h 1484431"/>
              <a:gd name="connsiteX10" fmla="*/ 1461013 w 1463039"/>
              <a:gd name="connsiteY10" fmla="*/ 624833 h 1484431"/>
              <a:gd name="connsiteX11" fmla="*/ 1451384 w 1463039"/>
              <a:gd name="connsiteY11" fmla="*/ 907021 h 1484431"/>
              <a:gd name="connsiteX12" fmla="*/ 1452664 w 1463039"/>
              <a:gd name="connsiteY12" fmla="*/ 1009693 h 1484431"/>
              <a:gd name="connsiteX13" fmla="*/ 1456003 w 1463039"/>
              <a:gd name="connsiteY13" fmla="*/ 1096987 h 1484431"/>
              <a:gd name="connsiteX14" fmla="*/ 1453721 w 1463039"/>
              <a:gd name="connsiteY14" fmla="*/ 1174561 h 1484431"/>
              <a:gd name="connsiteX15" fmla="*/ 1461723 w 1463039"/>
              <a:gd name="connsiteY15" fmla="*/ 1280017 h 1484431"/>
              <a:gd name="connsiteX16" fmla="*/ 1463039 w 1463039"/>
              <a:gd name="connsiteY16" fmla="*/ 1330730 h 1484431"/>
              <a:gd name="connsiteX17" fmla="*/ 1463039 w 1463039"/>
              <a:gd name="connsiteY17" fmla="*/ 1433812 h 1484431"/>
              <a:gd name="connsiteX18" fmla="*/ 1458898 w 1463039"/>
              <a:gd name="connsiteY18" fmla="*/ 1471899 h 1484431"/>
              <a:gd name="connsiteX19" fmla="*/ 1458307 w 1463039"/>
              <a:gd name="connsiteY19" fmla="*/ 1476108 h 1484431"/>
              <a:gd name="connsiteX20" fmla="*/ 1456252 w 1463039"/>
              <a:gd name="connsiteY20" fmla="*/ 1476005 h 1484431"/>
              <a:gd name="connsiteX21" fmla="*/ 1358700 w 1463039"/>
              <a:gd name="connsiteY21" fmla="*/ 1478794 h 1484431"/>
              <a:gd name="connsiteX22" fmla="*/ 1178286 w 1463039"/>
              <a:gd name="connsiteY22" fmla="*/ 1478794 h 1484431"/>
              <a:gd name="connsiteX23" fmla="*/ 859951 w 1463039"/>
              <a:gd name="connsiteY23" fmla="*/ 1471897 h 1484431"/>
              <a:gd name="connsiteX24" fmla="*/ 500701 w 1463039"/>
              <a:gd name="connsiteY24" fmla="*/ 1474454 h 1484431"/>
              <a:gd name="connsiteX25" fmla="*/ 234329 w 1463039"/>
              <a:gd name="connsiteY25" fmla="*/ 1468256 h 1484431"/>
              <a:gd name="connsiteX26" fmla="*/ 133135 w 1463039"/>
              <a:gd name="connsiteY26" fmla="*/ 1483210 h 1484431"/>
              <a:gd name="connsiteX27" fmla="*/ 12645 w 1463039"/>
              <a:gd name="connsiteY27" fmla="*/ 1484431 h 1484431"/>
              <a:gd name="connsiteX28" fmla="*/ 15316 w 1463039"/>
              <a:gd name="connsiteY28" fmla="*/ 1462748 h 1484431"/>
              <a:gd name="connsiteX29" fmla="*/ 11892 w 1463039"/>
              <a:gd name="connsiteY29" fmla="*/ 1410408 h 1484431"/>
              <a:gd name="connsiteX30" fmla="*/ 6412 w 1463039"/>
              <a:gd name="connsiteY30" fmla="*/ 1244507 h 1484431"/>
              <a:gd name="connsiteX31" fmla="*/ 6850 w 1463039"/>
              <a:gd name="connsiteY31" fmla="*/ 1119454 h 1484431"/>
              <a:gd name="connsiteX32" fmla="*/ 6850 w 1463039"/>
              <a:gd name="connsiteY32" fmla="*/ 1060772 h 1484431"/>
              <a:gd name="connsiteX33" fmla="*/ 9699 w 1463039"/>
              <a:gd name="connsiteY33" fmla="*/ 982320 h 1484431"/>
              <a:gd name="connsiteX34" fmla="*/ 4220 w 1463039"/>
              <a:gd name="connsiteY34" fmla="*/ 947591 h 1484431"/>
              <a:gd name="connsiteX35" fmla="*/ 6904 w 1463039"/>
              <a:gd name="connsiteY35" fmla="*/ 858679 h 1484431"/>
              <a:gd name="connsiteX36" fmla="*/ 9809 w 1463039"/>
              <a:gd name="connsiteY36" fmla="*/ 755959 h 1484431"/>
              <a:gd name="connsiteX37" fmla="*/ 10248 w 1463039"/>
              <a:gd name="connsiteY37" fmla="*/ 673165 h 1484431"/>
              <a:gd name="connsiteX38" fmla="*/ 11453 w 1463039"/>
              <a:gd name="connsiteY38" fmla="*/ 516732 h 1484431"/>
              <a:gd name="connsiteX39" fmla="*/ 10466 w 1463039"/>
              <a:gd name="connsiteY39" fmla="*/ 425570 h 1484431"/>
              <a:gd name="connsiteX40" fmla="*/ 10466 w 1463039"/>
              <a:gd name="connsiteY40" fmla="*/ 216365 h 1484431"/>
              <a:gd name="connsiteX41" fmla="*/ 10796 w 1463039"/>
              <a:gd name="connsiteY41" fmla="*/ 104022 h 1484431"/>
              <a:gd name="connsiteX42" fmla="*/ 3535 w 1463039"/>
              <a:gd name="connsiteY42" fmla="*/ 20935 h 1484431"/>
              <a:gd name="connsiteX43" fmla="*/ 3925 w 1463039"/>
              <a:gd name="connsiteY43" fmla="*/ 8443 h 1484431"/>
              <a:gd name="connsiteX44" fmla="*/ 72292 w 1463039"/>
              <a:gd name="connsiteY44" fmla="*/ 7145 h 1484431"/>
              <a:gd name="connsiteX45" fmla="*/ 231771 w 1463039"/>
              <a:gd name="connsiteY45" fmla="*/ 4000 h 1484431"/>
              <a:gd name="connsiteX46" fmla="*/ 364603 w 1463039"/>
              <a:gd name="connsiteY46" fmla="*/ 11881 h 1484431"/>
              <a:gd name="connsiteX47" fmla="*/ 768234 w 1463039"/>
              <a:gd name="connsiteY47" fmla="*/ 2060 h 1484431"/>
              <a:gd name="connsiteX48" fmla="*/ 866623 w 1463039"/>
              <a:gd name="connsiteY48" fmla="*/ 570 h 1484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463039" h="1484431">
                <a:moveTo>
                  <a:pt x="866623" y="570"/>
                </a:moveTo>
                <a:cubicBezTo>
                  <a:pt x="899406" y="1672"/>
                  <a:pt x="932137" y="4373"/>
                  <a:pt x="964707" y="8668"/>
                </a:cubicBezTo>
                <a:cubicBezTo>
                  <a:pt x="1013530" y="15822"/>
                  <a:pt x="1062767" y="11396"/>
                  <a:pt x="1111826" y="8365"/>
                </a:cubicBezTo>
                <a:cubicBezTo>
                  <a:pt x="1171217" y="4667"/>
                  <a:pt x="1230548" y="2666"/>
                  <a:pt x="1290056" y="8729"/>
                </a:cubicBezTo>
                <a:cubicBezTo>
                  <a:pt x="1332385" y="13093"/>
                  <a:pt x="1374950" y="9032"/>
                  <a:pt x="1417398" y="6607"/>
                </a:cubicBezTo>
                <a:lnTo>
                  <a:pt x="1454474" y="5289"/>
                </a:lnTo>
                <a:lnTo>
                  <a:pt x="1449519" y="94304"/>
                </a:lnTo>
                <a:cubicBezTo>
                  <a:pt x="1449060" y="129133"/>
                  <a:pt x="1450326" y="163950"/>
                  <a:pt x="1454055" y="198722"/>
                </a:cubicBezTo>
                <a:cubicBezTo>
                  <a:pt x="1460000" y="262766"/>
                  <a:pt x="1460857" y="327061"/>
                  <a:pt x="1456616" y="391198"/>
                </a:cubicBezTo>
                <a:cubicBezTo>
                  <a:pt x="1453666" y="449150"/>
                  <a:pt x="1446429" y="507011"/>
                  <a:pt x="1452608" y="565101"/>
                </a:cubicBezTo>
                <a:cubicBezTo>
                  <a:pt x="1454723" y="585088"/>
                  <a:pt x="1459844" y="604709"/>
                  <a:pt x="1461013" y="624833"/>
                </a:cubicBezTo>
                <a:cubicBezTo>
                  <a:pt x="1466579" y="719109"/>
                  <a:pt x="1458230" y="813065"/>
                  <a:pt x="1451384" y="907021"/>
                </a:cubicBezTo>
                <a:cubicBezTo>
                  <a:pt x="1448879" y="941245"/>
                  <a:pt x="1445817" y="975469"/>
                  <a:pt x="1452664" y="1009693"/>
                </a:cubicBezTo>
                <a:cubicBezTo>
                  <a:pt x="1458091" y="1038573"/>
                  <a:pt x="1459210" y="1067888"/>
                  <a:pt x="1456003" y="1096987"/>
                </a:cubicBezTo>
                <a:cubicBezTo>
                  <a:pt x="1452797" y="1122759"/>
                  <a:pt x="1452035" y="1148692"/>
                  <a:pt x="1453721" y="1174561"/>
                </a:cubicBezTo>
                <a:cubicBezTo>
                  <a:pt x="1457200" y="1209698"/>
                  <a:pt x="1459900" y="1244846"/>
                  <a:pt x="1461723" y="1280017"/>
                </a:cubicBezTo>
                <a:lnTo>
                  <a:pt x="1463039" y="1330730"/>
                </a:lnTo>
                <a:lnTo>
                  <a:pt x="1463039" y="1433812"/>
                </a:lnTo>
                <a:lnTo>
                  <a:pt x="1458898" y="1471899"/>
                </a:lnTo>
                <a:lnTo>
                  <a:pt x="1458307" y="1476108"/>
                </a:lnTo>
                <a:lnTo>
                  <a:pt x="1456252" y="1476005"/>
                </a:lnTo>
                <a:cubicBezTo>
                  <a:pt x="1423776" y="1477709"/>
                  <a:pt x="1391237" y="1478251"/>
                  <a:pt x="1358700" y="1478794"/>
                </a:cubicBezTo>
                <a:cubicBezTo>
                  <a:pt x="1298542" y="1479801"/>
                  <a:pt x="1238141" y="1489099"/>
                  <a:pt x="1178286" y="1478794"/>
                </a:cubicBezTo>
                <a:cubicBezTo>
                  <a:pt x="1072672" y="1461941"/>
                  <a:pt x="965947" y="1459624"/>
                  <a:pt x="859951" y="1471897"/>
                </a:cubicBezTo>
                <a:cubicBezTo>
                  <a:pt x="740406" y="1483830"/>
                  <a:pt x="620344" y="1484683"/>
                  <a:pt x="500701" y="1474454"/>
                </a:cubicBezTo>
                <a:cubicBezTo>
                  <a:pt x="412072" y="1467171"/>
                  <a:pt x="323262" y="1461747"/>
                  <a:pt x="234329" y="1468256"/>
                </a:cubicBezTo>
                <a:cubicBezTo>
                  <a:pt x="200275" y="1470813"/>
                  <a:pt x="167069" y="1481971"/>
                  <a:pt x="133135" y="1483210"/>
                </a:cubicBezTo>
                <a:lnTo>
                  <a:pt x="12645" y="1484431"/>
                </a:lnTo>
                <a:lnTo>
                  <a:pt x="15316" y="1462748"/>
                </a:lnTo>
                <a:cubicBezTo>
                  <a:pt x="16577" y="1445266"/>
                  <a:pt x="16193" y="1427771"/>
                  <a:pt x="11892" y="1410408"/>
                </a:cubicBezTo>
                <a:cubicBezTo>
                  <a:pt x="-1808" y="1355229"/>
                  <a:pt x="932" y="1300103"/>
                  <a:pt x="6412" y="1244507"/>
                </a:cubicBezTo>
                <a:cubicBezTo>
                  <a:pt x="10522" y="1203136"/>
                  <a:pt x="15070" y="1161295"/>
                  <a:pt x="6850" y="1119454"/>
                </a:cubicBezTo>
                <a:cubicBezTo>
                  <a:pt x="3316" y="1100040"/>
                  <a:pt x="3316" y="1080186"/>
                  <a:pt x="6850" y="1060772"/>
                </a:cubicBezTo>
                <a:cubicBezTo>
                  <a:pt x="11124" y="1034621"/>
                  <a:pt x="15179" y="1008732"/>
                  <a:pt x="9699" y="982320"/>
                </a:cubicBezTo>
                <a:cubicBezTo>
                  <a:pt x="7289" y="970814"/>
                  <a:pt x="5481" y="959203"/>
                  <a:pt x="4220" y="947591"/>
                </a:cubicBezTo>
                <a:cubicBezTo>
                  <a:pt x="1710" y="917947"/>
                  <a:pt x="2609" y="888135"/>
                  <a:pt x="6904" y="858679"/>
                </a:cubicBezTo>
                <a:cubicBezTo>
                  <a:pt x="11015" y="824474"/>
                  <a:pt x="4329" y="790060"/>
                  <a:pt x="9809" y="755959"/>
                </a:cubicBezTo>
                <a:cubicBezTo>
                  <a:pt x="13700" y="728496"/>
                  <a:pt x="13848" y="700666"/>
                  <a:pt x="10248" y="673165"/>
                </a:cubicBezTo>
                <a:cubicBezTo>
                  <a:pt x="3770" y="621178"/>
                  <a:pt x="4175" y="568620"/>
                  <a:pt x="11453" y="516732"/>
                </a:cubicBezTo>
                <a:cubicBezTo>
                  <a:pt x="15947" y="486449"/>
                  <a:pt x="18522" y="455278"/>
                  <a:pt x="10466" y="425570"/>
                </a:cubicBezTo>
                <a:cubicBezTo>
                  <a:pt x="-8494" y="355748"/>
                  <a:pt x="2576" y="285821"/>
                  <a:pt x="10466" y="216365"/>
                </a:cubicBezTo>
                <a:cubicBezTo>
                  <a:pt x="15262" y="179064"/>
                  <a:pt x="15371" y="141349"/>
                  <a:pt x="10796" y="104022"/>
                </a:cubicBezTo>
                <a:cubicBezTo>
                  <a:pt x="6735" y="76456"/>
                  <a:pt x="4313" y="48716"/>
                  <a:pt x="3535" y="20935"/>
                </a:cubicBezTo>
                <a:lnTo>
                  <a:pt x="3925" y="8443"/>
                </a:lnTo>
                <a:lnTo>
                  <a:pt x="72292" y="7145"/>
                </a:lnTo>
                <a:cubicBezTo>
                  <a:pt x="125550" y="5561"/>
                  <a:pt x="178728" y="3394"/>
                  <a:pt x="231771" y="4000"/>
                </a:cubicBezTo>
                <a:cubicBezTo>
                  <a:pt x="276049" y="4485"/>
                  <a:pt x="320208" y="13578"/>
                  <a:pt x="364603" y="11881"/>
                </a:cubicBezTo>
                <a:cubicBezTo>
                  <a:pt x="499147" y="6910"/>
                  <a:pt x="633750" y="8547"/>
                  <a:pt x="768234" y="2060"/>
                </a:cubicBezTo>
                <a:cubicBezTo>
                  <a:pt x="801008" y="-38"/>
                  <a:pt x="833841" y="-533"/>
                  <a:pt x="866623" y="57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88952" cy="1325563"/>
          </a:xfrm>
        </p:spPr>
        <p:txBody>
          <a:bodyPr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Rectangle 18" descr="Tag=AccentColor&#10;Flavor=Light&#10;Target=FillAndLine">
            <a:extLst>
              <a:ext uri="{FF2B5EF4-FFF2-40B4-BE49-F238E27FC236}">
                <a16:creationId xmlns:a16="http://schemas.microsoft.com/office/drawing/2014/main" id="{2D7984C8-AF4A-4D59-BB2D-72D92F873C07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EC125114-9BE9-4C21-BEC1-81B6851622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9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4" name="Text Placeholder 32">
            <a:extLst>
              <a:ext uri="{FF2B5EF4-FFF2-40B4-BE49-F238E27FC236}">
                <a16:creationId xmlns:a16="http://schemas.microsoft.com/office/drawing/2014/main" id="{2AB98BFD-4068-4EDA-8DE5-E5D978EDDF2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31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5" name="Text Placeholder 32">
            <a:extLst>
              <a:ext uri="{FF2B5EF4-FFF2-40B4-BE49-F238E27FC236}">
                <a16:creationId xmlns:a16="http://schemas.microsoft.com/office/drawing/2014/main" id="{937737FC-57C8-4243-BE91-4E9684B836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553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6" name="Text Placeholder 32">
            <a:extLst>
              <a:ext uri="{FF2B5EF4-FFF2-40B4-BE49-F238E27FC236}">
                <a16:creationId xmlns:a16="http://schemas.microsoft.com/office/drawing/2014/main" id="{CA78FA67-D083-4763-B647-4554C3C5097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175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7" name="Text Placeholder 32">
            <a:extLst>
              <a:ext uri="{FF2B5EF4-FFF2-40B4-BE49-F238E27FC236}">
                <a16:creationId xmlns:a16="http://schemas.microsoft.com/office/drawing/2014/main" id="{F1892FE5-DAA3-4902-93EF-46D6565FFB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079736" y="4754880"/>
            <a:ext cx="1481328" cy="74066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183427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Cen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1325880"/>
          </a:xfrm>
        </p:spPr>
        <p:txBody>
          <a:bodyPr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04288"/>
            <a:ext cx="10515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83465705-093A-460D-83A5-4A4F3275ADB7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290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04288"/>
            <a:ext cx="5181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04288"/>
            <a:ext cx="5181600" cy="387705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23FEB8C5-87FB-41BA-B300-D935D5EEAECC}"/>
              </a:ext>
            </a:extLst>
          </p:cNvPr>
          <p:cNvSpPr/>
          <p:nvPr userDrawn="1"/>
        </p:nvSpPr>
        <p:spPr>
          <a:xfrm flipV="1">
            <a:off x="648305" y="2067561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232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fld id="{2C18C1E5-FB55-42F5-BD6D-9CC153FCDB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883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44" r:id="rId5"/>
    <p:sldLayoutId id="2147483751" r:id="rId6"/>
    <p:sldLayoutId id="2147483752" r:id="rId7"/>
    <p:sldLayoutId id="2147483753" r:id="rId8"/>
    <p:sldLayoutId id="2147483724" r:id="rId9"/>
    <p:sldLayoutId id="2147483737" r:id="rId10"/>
    <p:sldLayoutId id="2147483755" r:id="rId11"/>
    <p:sldLayoutId id="2147483754" r:id="rId12"/>
    <p:sldLayoutId id="2147483756" r:id="rId13"/>
    <p:sldLayoutId id="2147483739" r:id="rId14"/>
    <p:sldLayoutId id="2147483740" r:id="rId15"/>
    <p:sldLayoutId id="2147483741" r:id="rId16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1B3DD-35BD-42F7-9AD7-7F3402B262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 err="1">
                <a:solidFill>
                  <a:schemeClr val="bg1"/>
                </a:solidFill>
              </a:rPr>
              <a:t>Rockbuster</a:t>
            </a:r>
            <a:r>
              <a:rPr lang="en-US" sz="8800" dirty="0">
                <a:solidFill>
                  <a:schemeClr val="bg1"/>
                </a:solidFill>
              </a:rPr>
              <a:t> Stealth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5A2D86-784C-417D-9AD4-AF18311FBC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bg1"/>
                </a:solidFill>
              </a:rPr>
              <a:t>Data Analysis</a:t>
            </a:r>
          </a:p>
        </p:txBody>
      </p:sp>
      <p:pic>
        <p:nvPicPr>
          <p:cNvPr id="5" name="Graphic 4" descr="Clapper board with solid fill">
            <a:extLst>
              <a:ext uri="{FF2B5EF4-FFF2-40B4-BE49-F238E27FC236}">
                <a16:creationId xmlns:a16="http://schemas.microsoft.com/office/drawing/2014/main" id="{ECDAEBD7-356B-5D53-D75A-BA99F5585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832775">
            <a:off x="2708536" y="-49609"/>
            <a:ext cx="1570383" cy="1570383"/>
          </a:xfrm>
          <a:prstGeom prst="rect">
            <a:avLst/>
          </a:prstGeom>
        </p:spPr>
      </p:pic>
      <p:pic>
        <p:nvPicPr>
          <p:cNvPr id="9" name="Graphic 8" descr="Video camera with solid fill">
            <a:extLst>
              <a:ext uri="{FF2B5EF4-FFF2-40B4-BE49-F238E27FC236}">
                <a16:creationId xmlns:a16="http://schemas.microsoft.com/office/drawing/2014/main" id="{E4012976-B2A9-87B6-5318-0A1377D105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86261" y="4689782"/>
            <a:ext cx="1951515" cy="1951515"/>
          </a:xfrm>
          <a:prstGeom prst="rect">
            <a:avLst/>
          </a:prstGeom>
        </p:spPr>
      </p:pic>
      <p:pic>
        <p:nvPicPr>
          <p:cNvPr id="10" name="Graphic 9" descr="Clapper board with solid fill">
            <a:extLst>
              <a:ext uri="{FF2B5EF4-FFF2-40B4-BE49-F238E27FC236}">
                <a16:creationId xmlns:a16="http://schemas.microsoft.com/office/drawing/2014/main" id="{90E5C1DD-92F1-3BF2-9636-AF9F1B21E0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186572">
            <a:off x="3906188" y="468819"/>
            <a:ext cx="1054087" cy="105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73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C60EF-9F20-4E94-8801-8BA37007F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Geographic region sales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186A6-0E67-4859-AD6E-76551F07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4/24/2023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A3822-3DBB-41A6-8C93-47E05C8A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A95B6-B21C-E679-1696-68AC19DB00A1}"/>
              </a:ext>
            </a:extLst>
          </p:cNvPr>
          <p:cNvSpPr txBox="1"/>
          <p:nvPr/>
        </p:nvSpPr>
        <p:spPr>
          <a:xfrm>
            <a:off x="961534" y="2092751"/>
            <a:ext cx="10322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following bar chart below shows the total revenue of </a:t>
            </a:r>
            <a:r>
              <a:rPr lang="en-US" sz="1800" dirty="0" err="1"/>
              <a:t>Rockbuster</a:t>
            </a:r>
            <a:r>
              <a:rPr lang="en-US" sz="1800" dirty="0"/>
              <a:t> sales by geographic region. </a:t>
            </a:r>
            <a:r>
              <a:rPr lang="en-US" sz="1800" dirty="0">
                <a:solidFill>
                  <a:schemeClr val="accent1"/>
                </a:solidFill>
              </a:rPr>
              <a:t>Asia</a:t>
            </a:r>
            <a:r>
              <a:rPr lang="en-US" sz="1800" dirty="0"/>
              <a:t> has the highest number of sales, followed by </a:t>
            </a:r>
            <a:r>
              <a:rPr lang="en-US" sz="1800" dirty="0">
                <a:solidFill>
                  <a:schemeClr val="accent1"/>
                </a:solidFill>
              </a:rPr>
              <a:t>Europe</a:t>
            </a:r>
            <a:r>
              <a:rPr lang="en-US" sz="1800" dirty="0"/>
              <a:t> and </a:t>
            </a:r>
            <a:r>
              <a:rPr lang="en-US" sz="1800" dirty="0">
                <a:solidFill>
                  <a:schemeClr val="accent1"/>
                </a:solidFill>
              </a:rPr>
              <a:t>South America</a:t>
            </a:r>
            <a:r>
              <a:rPr lang="en-US" sz="1800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2E4249-90D2-00FB-FA1B-F79D0A04D653}"/>
              </a:ext>
            </a:extLst>
          </p:cNvPr>
          <p:cNvCxnSpPr/>
          <p:nvPr/>
        </p:nvCxnSpPr>
        <p:spPr>
          <a:xfrm>
            <a:off x="4366181" y="2630078"/>
            <a:ext cx="34596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61B847B7-7746-4724-617B-B539C1DB09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408408"/>
              </p:ext>
            </p:extLst>
          </p:nvPr>
        </p:nvGraphicFramePr>
        <p:xfrm>
          <a:off x="1830716" y="3099319"/>
          <a:ext cx="8530567" cy="29482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9675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D6002-E7C9-43AE-8B63-5ABE487D9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06234C-6B47-4BED-963B-6EC9C25B5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DE6EC3-B267-47CD-BA6E-B197B502B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6BA81F-1655-F23F-E421-36008E90B906}"/>
              </a:ext>
            </a:extLst>
          </p:cNvPr>
          <p:cNvSpPr txBox="1"/>
          <p:nvPr/>
        </p:nvSpPr>
        <p:spPr>
          <a:xfrm>
            <a:off x="1725105" y="2922309"/>
            <a:ext cx="9323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top 5 most popular genres: </a:t>
            </a:r>
            <a:r>
              <a:rPr lang="en-US" sz="2000" dirty="0">
                <a:solidFill>
                  <a:schemeClr val="accent1"/>
                </a:solidFill>
              </a:rPr>
              <a:t>Sports, Sci-Fi, Animation, Drama, Comedy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top 3 most profitable regions</a:t>
            </a:r>
            <a:r>
              <a:rPr lang="en-US" sz="2000" dirty="0">
                <a:solidFill>
                  <a:schemeClr val="accent1"/>
                </a:solidFill>
              </a:rPr>
              <a:t>: Asia, North America, South America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top 5 countries with highest customer counts and highest customer lifetime value: </a:t>
            </a:r>
            <a:r>
              <a:rPr lang="en-US" sz="2000" dirty="0">
                <a:solidFill>
                  <a:schemeClr val="accent1"/>
                </a:solidFill>
              </a:rPr>
              <a:t>India, China, United States, Japan, Mexico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28361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D6002-E7C9-43AE-8B63-5ABE487D9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06234C-6B47-4BED-963B-6EC9C25B5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DE6EC3-B267-47CD-BA6E-B197B502B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6BA81F-1655-F23F-E421-36008E90B906}"/>
              </a:ext>
            </a:extLst>
          </p:cNvPr>
          <p:cNvSpPr txBox="1"/>
          <p:nvPr/>
        </p:nvSpPr>
        <p:spPr>
          <a:xfrm>
            <a:off x="1725105" y="2922309"/>
            <a:ext cx="93231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Focusing on marketing in Asia, the most profitable region, followed by the other named 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Focusing on marketing in high revenue genres, such as Sports, Sci-Fi, Animation, Drama, Comedy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Rewarding loyal customers by offering them discounts on rentals or special subscription plans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Extend rental duration at a reduced cost 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Eliminate low revenue movie titles to maximize high revenue movie titles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74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5BB92-813C-4042-B316-05BBE4D46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23" name="Online Image Placeholder 23" descr="User">
            <a:extLst>
              <a:ext uri="{FF2B5EF4-FFF2-40B4-BE49-F238E27FC236}">
                <a16:creationId xmlns:a16="http://schemas.microsoft.com/office/drawing/2014/main" id="{B4D6CBD8-BAE2-4829-AC80-ACEA4658DD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834400" y="4274867"/>
            <a:ext cx="731520" cy="731520"/>
          </a:xfrm>
        </p:spPr>
      </p:pic>
      <p:pic>
        <p:nvPicPr>
          <p:cNvPr id="25" name="Online Image Placeholder 27" descr="Envelope">
            <a:extLst>
              <a:ext uri="{FF2B5EF4-FFF2-40B4-BE49-F238E27FC236}">
                <a16:creationId xmlns:a16="http://schemas.microsoft.com/office/drawing/2014/main" id="{329FB706-264C-44A5-B17E-0D396F61AEF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08" r="108"/>
          <a:stretch/>
        </p:blipFill>
        <p:spPr>
          <a:xfrm>
            <a:off x="7812040" y="4274867"/>
            <a:ext cx="731520" cy="73152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1690B51-B7AB-4D15-951F-60CB62BB8DC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668540" y="5079539"/>
            <a:ext cx="3063240" cy="548640"/>
          </a:xfrm>
        </p:spPr>
        <p:txBody>
          <a:bodyPr/>
          <a:lstStyle/>
          <a:p>
            <a:r>
              <a:rPr lang="en-US" dirty="0"/>
              <a:t>Gurpreet Kaur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3C6B086-BC3B-4FE1-A23D-D1396E627EE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46180" y="5079539"/>
            <a:ext cx="3063240" cy="548640"/>
          </a:xfrm>
        </p:spPr>
        <p:txBody>
          <a:bodyPr/>
          <a:lstStyle/>
          <a:p>
            <a:r>
              <a:rPr lang="en-US" dirty="0"/>
              <a:t>gkzildar@gmail.com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CE1FA4-302E-47BF-AD27-4A7685949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3B58A6-180C-4F65-9C7E-460497F34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942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2AA53-CF98-69FF-CDCC-ED17E586A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95107"/>
            <a:ext cx="3703858" cy="843758"/>
          </a:xfrm>
        </p:spPr>
        <p:txBody>
          <a:bodyPr>
            <a:normAutofit/>
          </a:bodyPr>
          <a:lstStyle/>
          <a:p>
            <a:r>
              <a:rPr lang="en-US" sz="4400" dirty="0"/>
              <a:t>Overview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22E912-5866-84FF-E233-6F2EE1906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25615E-9270-4410-8916-CBB72EB84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8E18E5-B97C-D1AE-52EC-33DE06EFC59D}"/>
              </a:ext>
            </a:extLst>
          </p:cNvPr>
          <p:cNvSpPr txBox="1"/>
          <p:nvPr/>
        </p:nvSpPr>
        <p:spPr>
          <a:xfrm>
            <a:off x="974912" y="2467520"/>
            <a:ext cx="10242176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Rockbuster</a:t>
            </a:r>
            <a:r>
              <a:rPr lang="en-US" sz="2400" dirty="0"/>
              <a:t> Stealth LLC is a movie rental company that used to have stores around the world. Facing stiff competition from streaming services such as Netflix and Amazon Prime, the </a:t>
            </a:r>
            <a:r>
              <a:rPr lang="en-US" sz="2400" dirty="0" err="1"/>
              <a:t>Rockbuster</a:t>
            </a:r>
            <a:r>
              <a:rPr lang="en-US" sz="2400" dirty="0"/>
              <a:t> Stealth management team is planning to use its existing movie licenses to launch an online video rental service in order to stay competitive.</a:t>
            </a:r>
          </a:p>
          <a:p>
            <a:endParaRPr lang="en-US" sz="11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617F1AE-F8C4-C4A8-4FCA-EBB07039611F}"/>
              </a:ext>
            </a:extLst>
          </p:cNvPr>
          <p:cNvSpPr txBox="1">
            <a:spLocks/>
          </p:cNvSpPr>
          <p:nvPr/>
        </p:nvSpPr>
        <p:spPr>
          <a:xfrm>
            <a:off x="-21695" y="3877728"/>
            <a:ext cx="3703858" cy="8437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7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accent1"/>
                </a:solidFill>
              </a:rPr>
              <a:t>Objective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257332-C4C6-1FBE-862A-7B1EBB8B2388}"/>
              </a:ext>
            </a:extLst>
          </p:cNvPr>
          <p:cNvSpPr txBox="1"/>
          <p:nvPr/>
        </p:nvSpPr>
        <p:spPr>
          <a:xfrm>
            <a:off x="974912" y="4774874"/>
            <a:ext cx="1024217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Helping </a:t>
            </a:r>
            <a:r>
              <a:rPr lang="en-US" sz="2400" dirty="0" err="1"/>
              <a:t>Rockbuster</a:t>
            </a:r>
            <a:r>
              <a:rPr lang="en-US" sz="2400" dirty="0"/>
              <a:t> Stealth's Business Intelligence (BI) department with the launch strategy for the new online video service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4286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A1D1-DD07-4DD2-A527-4B1F52D6A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Key </a:t>
            </a:r>
            <a:br>
              <a:rPr lang="en-US" dirty="0"/>
            </a:br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E8896-AA49-4FBF-8BB1-9480E622D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2200" y="649224"/>
            <a:ext cx="6329800" cy="5421757"/>
          </a:xfrm>
        </p:spPr>
        <p:txBody>
          <a:bodyPr>
            <a:noAutofit/>
          </a:bodyPr>
          <a:lstStyle/>
          <a:p>
            <a:pPr marL="4826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300" dirty="0"/>
              <a:t>Which movies contributed the most/least to revenue gain? Which movie genres contributed the most to revenue gain?</a:t>
            </a:r>
          </a:p>
          <a:p>
            <a:pPr marL="482600" indent="-342900">
              <a:lnSpc>
                <a:spcPct val="100000"/>
              </a:lnSpc>
              <a:buFont typeface="+mj-lt"/>
              <a:buAutoNum type="arabicPeriod"/>
            </a:pPr>
            <a:endParaRPr lang="en-US" sz="2300" dirty="0"/>
          </a:p>
          <a:p>
            <a:pPr marL="4826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300" dirty="0"/>
              <a:t>What was the average rental duration for all videos? </a:t>
            </a:r>
          </a:p>
          <a:p>
            <a:pPr marL="482600" indent="-342900">
              <a:lnSpc>
                <a:spcPct val="100000"/>
              </a:lnSpc>
              <a:buFont typeface="+mj-lt"/>
              <a:buAutoNum type="arabicPeriod"/>
            </a:pPr>
            <a:endParaRPr lang="en-US" sz="2300" dirty="0"/>
          </a:p>
          <a:p>
            <a:pPr marL="4826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300" dirty="0"/>
              <a:t>Which countries are </a:t>
            </a:r>
            <a:r>
              <a:rPr lang="en-US" sz="2300" dirty="0" err="1"/>
              <a:t>Rockbuster</a:t>
            </a:r>
            <a:r>
              <a:rPr lang="en-US" sz="2300" dirty="0"/>
              <a:t> customers based in? </a:t>
            </a:r>
          </a:p>
          <a:p>
            <a:pPr marL="482600" indent="-342900">
              <a:lnSpc>
                <a:spcPct val="100000"/>
              </a:lnSpc>
              <a:buFont typeface="+mj-lt"/>
              <a:buAutoNum type="arabicPeriod"/>
            </a:pPr>
            <a:endParaRPr lang="en-US" sz="2300" dirty="0"/>
          </a:p>
          <a:p>
            <a:pPr marL="4826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300" dirty="0"/>
              <a:t>Where are customers with a high lifetime value based? </a:t>
            </a:r>
          </a:p>
          <a:p>
            <a:pPr marL="482600" indent="-342900">
              <a:lnSpc>
                <a:spcPct val="100000"/>
              </a:lnSpc>
              <a:buFont typeface="+mj-lt"/>
              <a:buAutoNum type="arabicPeriod"/>
            </a:pPr>
            <a:endParaRPr lang="en-US" sz="2300" dirty="0"/>
          </a:p>
          <a:p>
            <a:pPr marL="4826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300" dirty="0"/>
              <a:t>Do sales figures vary between geographic regions?</a:t>
            </a:r>
            <a:endParaRPr lang="de-DE" sz="23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1E77D-BC6B-46E9-A266-292BF5B6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C8496-0D63-4559-BFA5-683F5780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842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C60EF-9F20-4E94-8801-8BA37007F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and Least Revenue Movies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186A6-0E67-4859-AD6E-76551F07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A3822-3DBB-41A6-8C93-47E05C8A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0DA1AD83-65A9-5877-4F56-A96351BC79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2120476"/>
              </p:ext>
            </p:extLst>
          </p:nvPr>
        </p:nvGraphicFramePr>
        <p:xfrm>
          <a:off x="1010890" y="3023812"/>
          <a:ext cx="4051304" cy="3467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Content Placeholder 12">
            <a:extLst>
              <a:ext uri="{FF2B5EF4-FFF2-40B4-BE49-F238E27FC236}">
                <a16:creationId xmlns:a16="http://schemas.microsoft.com/office/drawing/2014/main" id="{0100ABA8-1F26-B37D-E51B-AAF080E9592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13483208"/>
              </p:ext>
            </p:extLst>
          </p:nvPr>
        </p:nvGraphicFramePr>
        <p:xfrm>
          <a:off x="6287677" y="3033341"/>
          <a:ext cx="4483231" cy="3459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44C92556-2908-4E86-04B1-7C68B0B2FB07}"/>
              </a:ext>
            </a:extLst>
          </p:cNvPr>
          <p:cNvSpPr txBox="1"/>
          <p:nvPr/>
        </p:nvSpPr>
        <p:spPr>
          <a:xfrm>
            <a:off x="1131217" y="2038849"/>
            <a:ext cx="4051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top 3 movies with the highest revenue are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Telegraph Voyage, Zorro Ark </a:t>
            </a:r>
            <a:r>
              <a:rPr lang="en-US" dirty="0"/>
              <a:t>and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Wife Turn.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64B30A-0F83-F6AE-2BF2-2567CC4F5926}"/>
              </a:ext>
            </a:extLst>
          </p:cNvPr>
          <p:cNvSpPr txBox="1"/>
          <p:nvPr/>
        </p:nvSpPr>
        <p:spPr>
          <a:xfrm>
            <a:off x="6522494" y="2038849"/>
            <a:ext cx="4051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lowest 3 movies with the lowest revenue are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Duffel Apocalypse, Oklahoma Jumanji </a:t>
            </a:r>
            <a:r>
              <a:rPr lang="en-US" dirty="0"/>
              <a:t>and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Texas Watch.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1E5904-8C7F-5877-FD2F-F5FC807B3211}"/>
              </a:ext>
            </a:extLst>
          </p:cNvPr>
          <p:cNvCxnSpPr/>
          <p:nvPr/>
        </p:nvCxnSpPr>
        <p:spPr>
          <a:xfrm>
            <a:off x="1470581" y="2875175"/>
            <a:ext cx="34596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299DD4-8268-DEE0-E078-C533E3FE7EB3}"/>
              </a:ext>
            </a:extLst>
          </p:cNvPr>
          <p:cNvCxnSpPr/>
          <p:nvPr/>
        </p:nvCxnSpPr>
        <p:spPr>
          <a:xfrm>
            <a:off x="6880781" y="2875175"/>
            <a:ext cx="34596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648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AB8CD067-B2C9-B800-0C23-5A1882FFFA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2975282"/>
              </p:ext>
            </p:extLst>
          </p:nvPr>
        </p:nvGraphicFramePr>
        <p:xfrm>
          <a:off x="838200" y="2545238"/>
          <a:ext cx="9955491" cy="3570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5EC60EF-9F20-4E94-8801-8BA37007F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Revenue by movie genre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186A6-0E67-4859-AD6E-76551F07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A3822-3DBB-41A6-8C93-47E05C8A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19822A-7718-2F22-69CF-52C7F832C234}"/>
              </a:ext>
            </a:extLst>
          </p:cNvPr>
          <p:cNvSpPr txBox="1"/>
          <p:nvPr/>
        </p:nvSpPr>
        <p:spPr>
          <a:xfrm>
            <a:off x="838200" y="1865313"/>
            <a:ext cx="939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top 3 highest earning movie genres </a:t>
            </a:r>
            <a:r>
              <a:rPr lang="en-US" dirty="0">
                <a:solidFill>
                  <a:schemeClr val="accent1"/>
                </a:solidFill>
              </a:rPr>
              <a:t>are Sports, Sci-Fi </a:t>
            </a:r>
            <a:r>
              <a:rPr lang="en-US" dirty="0"/>
              <a:t>and</a:t>
            </a:r>
            <a:r>
              <a:rPr lang="en-US" dirty="0">
                <a:solidFill>
                  <a:schemeClr val="accent1"/>
                </a:solidFill>
              </a:rPr>
              <a:t> Animation</a:t>
            </a:r>
            <a:r>
              <a:rPr lang="en-US" dirty="0"/>
              <a:t>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738FF8-3AAD-440C-C66A-82B34444F11E}"/>
              </a:ext>
            </a:extLst>
          </p:cNvPr>
          <p:cNvCxnSpPr/>
          <p:nvPr/>
        </p:nvCxnSpPr>
        <p:spPr>
          <a:xfrm>
            <a:off x="4044098" y="2347274"/>
            <a:ext cx="34596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239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C60EF-9F20-4E94-8801-8BA37007F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RENTAL DURATION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186A6-0E67-4859-AD6E-76551F07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4/24/2023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A3822-3DBB-41A6-8C93-47E05C8A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8DB98680-0856-66F7-E5DB-60B5804002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4714763"/>
              </p:ext>
            </p:extLst>
          </p:nvPr>
        </p:nvGraphicFramePr>
        <p:xfrm>
          <a:off x="1363948" y="2852840"/>
          <a:ext cx="9323895" cy="3640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AA95B6-B21C-E679-1696-68AC19DB00A1}"/>
              </a:ext>
            </a:extLst>
          </p:cNvPr>
          <p:cNvSpPr txBox="1"/>
          <p:nvPr/>
        </p:nvSpPr>
        <p:spPr>
          <a:xfrm>
            <a:off x="961534" y="2092751"/>
            <a:ext cx="10322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average rental duration for all movies ranged from 4-6 days with the highest rental duration genres being </a:t>
            </a:r>
            <a:r>
              <a:rPr lang="en-US" dirty="0">
                <a:solidFill>
                  <a:schemeClr val="accent1"/>
                </a:solidFill>
              </a:rPr>
              <a:t>Thriller, Travel </a:t>
            </a:r>
            <a:r>
              <a:rPr lang="en-US" dirty="0"/>
              <a:t>and</a:t>
            </a:r>
            <a:r>
              <a:rPr lang="en-US" dirty="0">
                <a:solidFill>
                  <a:schemeClr val="accent1"/>
                </a:solidFill>
              </a:rPr>
              <a:t> Music.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2E4249-90D2-00FB-FA1B-F79D0A04D653}"/>
              </a:ext>
            </a:extLst>
          </p:cNvPr>
          <p:cNvCxnSpPr/>
          <p:nvPr/>
        </p:nvCxnSpPr>
        <p:spPr>
          <a:xfrm>
            <a:off x="4366181" y="2630078"/>
            <a:ext cx="34596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466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E8812-CAC9-707D-5AD0-3369C0A2F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Movie Overview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24ED708-AA76-34EE-D29B-202E33ECD8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126946"/>
              </p:ext>
            </p:extLst>
          </p:nvPr>
        </p:nvGraphicFramePr>
        <p:xfrm>
          <a:off x="2100999" y="2168950"/>
          <a:ext cx="3545264" cy="1467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2632">
                  <a:extLst>
                    <a:ext uri="{9D8B030D-6E8A-4147-A177-3AD203B41FA5}">
                      <a16:colId xmlns:a16="http://schemas.microsoft.com/office/drawing/2014/main" val="1172771670"/>
                    </a:ext>
                  </a:extLst>
                </a:gridCol>
                <a:gridCol w="1772632">
                  <a:extLst>
                    <a:ext uri="{9D8B030D-6E8A-4147-A177-3AD203B41FA5}">
                      <a16:colId xmlns:a16="http://schemas.microsoft.com/office/drawing/2014/main" val="1918352639"/>
                    </a:ext>
                  </a:extLst>
                </a:gridCol>
              </a:tblGrid>
              <a:tr h="366765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Rental Duration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477281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459780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412041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482768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FB3E2-ADD3-56E3-C00A-ABC603DBB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4/24/2023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D5369A-DF9F-65BA-A162-9E8D29A5B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7F92C87-14AA-35DD-4099-B33C1CA1A2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073341"/>
              </p:ext>
            </p:extLst>
          </p:nvPr>
        </p:nvGraphicFramePr>
        <p:xfrm>
          <a:off x="6328137" y="4411028"/>
          <a:ext cx="3545264" cy="1467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2632">
                  <a:extLst>
                    <a:ext uri="{9D8B030D-6E8A-4147-A177-3AD203B41FA5}">
                      <a16:colId xmlns:a16="http://schemas.microsoft.com/office/drawing/2014/main" val="1172771670"/>
                    </a:ext>
                  </a:extLst>
                </a:gridCol>
                <a:gridCol w="1772632">
                  <a:extLst>
                    <a:ext uri="{9D8B030D-6E8A-4147-A177-3AD203B41FA5}">
                      <a16:colId xmlns:a16="http://schemas.microsoft.com/office/drawing/2014/main" val="1918352639"/>
                    </a:ext>
                  </a:extLst>
                </a:gridCol>
              </a:tblGrid>
              <a:tr h="366765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Replacement Cost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477281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$9.99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459780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$29.99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412041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$19.98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482768"/>
                  </a:ext>
                </a:extLst>
              </a:tr>
            </a:tbl>
          </a:graphicData>
        </a:graphic>
      </p:graphicFrame>
      <p:graphicFrame>
        <p:nvGraphicFramePr>
          <p:cNvPr id="11" name="Table 9">
            <a:extLst>
              <a:ext uri="{FF2B5EF4-FFF2-40B4-BE49-F238E27FC236}">
                <a16:creationId xmlns:a16="http://schemas.microsoft.com/office/drawing/2014/main" id="{85F15B4F-E69B-0F0E-5BEF-135A1F03D6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0992897"/>
              </p:ext>
            </p:extLst>
          </p:nvPr>
        </p:nvGraphicFramePr>
        <p:xfrm>
          <a:off x="2100999" y="4411028"/>
          <a:ext cx="3545264" cy="1467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2632">
                  <a:extLst>
                    <a:ext uri="{9D8B030D-6E8A-4147-A177-3AD203B41FA5}">
                      <a16:colId xmlns:a16="http://schemas.microsoft.com/office/drawing/2014/main" val="1172771670"/>
                    </a:ext>
                  </a:extLst>
                </a:gridCol>
                <a:gridCol w="1772632">
                  <a:extLst>
                    <a:ext uri="{9D8B030D-6E8A-4147-A177-3AD203B41FA5}">
                      <a16:colId xmlns:a16="http://schemas.microsoft.com/office/drawing/2014/main" val="1918352639"/>
                    </a:ext>
                  </a:extLst>
                </a:gridCol>
              </a:tblGrid>
              <a:tr h="366765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Movie Length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477281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459780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185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412041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115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482768"/>
                  </a:ext>
                </a:extLst>
              </a:tr>
            </a:tbl>
          </a:graphicData>
        </a:graphic>
      </p:graphicFrame>
      <p:graphicFrame>
        <p:nvGraphicFramePr>
          <p:cNvPr id="12" name="Table 9">
            <a:extLst>
              <a:ext uri="{FF2B5EF4-FFF2-40B4-BE49-F238E27FC236}">
                <a16:creationId xmlns:a16="http://schemas.microsoft.com/office/drawing/2014/main" id="{3363BFAD-1771-AB2B-E6ED-1E44F2AAE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6370683"/>
              </p:ext>
            </p:extLst>
          </p:nvPr>
        </p:nvGraphicFramePr>
        <p:xfrm>
          <a:off x="6328137" y="2168950"/>
          <a:ext cx="3545264" cy="1467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2632">
                  <a:extLst>
                    <a:ext uri="{9D8B030D-6E8A-4147-A177-3AD203B41FA5}">
                      <a16:colId xmlns:a16="http://schemas.microsoft.com/office/drawing/2014/main" val="1172771670"/>
                    </a:ext>
                  </a:extLst>
                </a:gridCol>
                <a:gridCol w="1772632">
                  <a:extLst>
                    <a:ext uri="{9D8B030D-6E8A-4147-A177-3AD203B41FA5}">
                      <a16:colId xmlns:a16="http://schemas.microsoft.com/office/drawing/2014/main" val="1918352639"/>
                    </a:ext>
                  </a:extLst>
                </a:gridCol>
              </a:tblGrid>
              <a:tr h="366765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Rental Rate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477281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459780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412041"/>
                  </a:ext>
                </a:extLst>
              </a:tr>
              <a:tr h="366765">
                <a:tc>
                  <a:txBody>
                    <a:bodyPr/>
                    <a:lstStyle/>
                    <a:p>
                      <a:r>
                        <a:rPr lang="en-US" dirty="0"/>
                        <a:t>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482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7184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C60EF-9F20-4E94-8801-8BA37007F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>
              <a:defRPr/>
            </a:pPr>
            <a:r>
              <a:rPr lang="en-US" sz="5400" b="0" i="0" u="none" strike="noStrike" baseline="0" dirty="0">
                <a:latin typeface="The Hand Black"/>
              </a:rPr>
              <a:t>Customers Based By Country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186A6-0E67-4859-AD6E-76551F07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4/24/2023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A3822-3DBB-41A6-8C93-47E05C8A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A95B6-B21C-E679-1696-68AC19DB00A1}"/>
              </a:ext>
            </a:extLst>
          </p:cNvPr>
          <p:cNvSpPr txBox="1"/>
          <p:nvPr/>
        </p:nvSpPr>
        <p:spPr>
          <a:xfrm>
            <a:off x="961534" y="2017336"/>
            <a:ext cx="103221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map shows the number of </a:t>
            </a:r>
            <a:r>
              <a:rPr lang="en-US" sz="1800" dirty="0" err="1"/>
              <a:t>Rockbuster</a:t>
            </a:r>
            <a:r>
              <a:rPr lang="en-US" sz="1800" dirty="0"/>
              <a:t> customers per country and </a:t>
            </a:r>
            <a:r>
              <a:rPr lang="en-US" sz="1800" dirty="0">
                <a:solidFill>
                  <a:schemeClr val="accent1"/>
                </a:solidFill>
              </a:rPr>
              <a:t>India, China, and the United States </a:t>
            </a:r>
            <a:r>
              <a:rPr lang="en-US" sz="1800" dirty="0"/>
              <a:t>are the </a:t>
            </a:r>
            <a:r>
              <a:rPr lang="en-US" sz="1800" dirty="0">
                <a:solidFill>
                  <a:schemeClr val="accent1"/>
                </a:solidFill>
              </a:rPr>
              <a:t>top 3 countries </a:t>
            </a:r>
            <a:r>
              <a:rPr lang="en-US" sz="1800" dirty="0"/>
              <a:t>who have the highest number of customer’s and are the highest paying customers.</a:t>
            </a: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2E4249-90D2-00FB-FA1B-F79D0A04D653}"/>
              </a:ext>
            </a:extLst>
          </p:cNvPr>
          <p:cNvCxnSpPr/>
          <p:nvPr/>
        </p:nvCxnSpPr>
        <p:spPr>
          <a:xfrm>
            <a:off x="4366181" y="2630078"/>
            <a:ext cx="34596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9" name="Content Placeholder 8">
                <a:extLst>
                  <a:ext uri="{FF2B5EF4-FFF2-40B4-BE49-F238E27FC236}">
                    <a16:creationId xmlns:a16="http://schemas.microsoft.com/office/drawing/2014/main" id="{16B7E634-5FF5-08C1-539C-923DBD61E08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547416222"/>
                  </p:ext>
                </p:extLst>
              </p:nvPr>
            </p:nvGraphicFramePr>
            <p:xfrm>
              <a:off x="4454977" y="2856884"/>
              <a:ext cx="6309360" cy="356794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9" name="Content Placeholder 8">
                <a:extLst>
                  <a:ext uri="{FF2B5EF4-FFF2-40B4-BE49-F238E27FC236}">
                    <a16:creationId xmlns:a16="http://schemas.microsoft.com/office/drawing/2014/main" id="{16B7E634-5FF5-08C1-539C-923DBD61E0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54977" y="2856884"/>
                <a:ext cx="6309360" cy="3567948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0" name="Table 12">
            <a:extLst>
              <a:ext uri="{FF2B5EF4-FFF2-40B4-BE49-F238E27FC236}">
                <a16:creationId xmlns:a16="http://schemas.microsoft.com/office/drawing/2014/main" id="{16D609F8-F22E-E1E2-53F8-D0AFF6152F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1008331"/>
              </p:ext>
            </p:extLst>
          </p:nvPr>
        </p:nvGraphicFramePr>
        <p:xfrm>
          <a:off x="1427663" y="2788402"/>
          <a:ext cx="2617386" cy="344195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56437">
                  <a:extLst>
                    <a:ext uri="{9D8B030D-6E8A-4147-A177-3AD203B41FA5}">
                      <a16:colId xmlns:a16="http://schemas.microsoft.com/office/drawing/2014/main" val="1742692339"/>
                    </a:ext>
                  </a:extLst>
                </a:gridCol>
                <a:gridCol w="1660949">
                  <a:extLst>
                    <a:ext uri="{9D8B030D-6E8A-4147-A177-3AD203B41FA5}">
                      <a16:colId xmlns:a16="http://schemas.microsoft.com/office/drawing/2014/main" val="1464169060"/>
                    </a:ext>
                  </a:extLst>
                </a:gridCol>
              </a:tblGrid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Country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Number of Customers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5506428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India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52820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China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3282588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United States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36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9191515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Japan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7643307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Mexico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1940448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Brazil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8060282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Russian Federation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591525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Philippines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8460858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Turkey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408158"/>
                  </a:ext>
                </a:extLst>
              </a:tr>
              <a:tr h="3129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Indonesia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34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395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C60EF-9F20-4E94-8801-8BA37007F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Lifetime Customers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186A6-0E67-4859-AD6E-76551F07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4/24/2023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A3822-3DBB-41A6-8C93-47E05C8A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8C1E5-FB55-42F5-BD6D-9CC153FCDBE6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slide2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C89E0884-4F14-F18D-A746-A6F3E2FD19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2"/>
          <a:stretch/>
        </p:blipFill>
        <p:spPr>
          <a:xfrm>
            <a:off x="4655975" y="2551035"/>
            <a:ext cx="6902291" cy="380531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6D4ABFB-0101-B492-9074-DC73A1887DD2}"/>
              </a:ext>
            </a:extLst>
          </p:cNvPr>
          <p:cNvSpPr txBox="1"/>
          <p:nvPr/>
        </p:nvSpPr>
        <p:spPr>
          <a:xfrm>
            <a:off x="1020022" y="2554327"/>
            <a:ext cx="36359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top 3 countries with the highest total revenue and customers include: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India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China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United States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bottom 3 countries with the lowest total revenue and customers include:</a:t>
            </a:r>
            <a:endParaRPr lang="en-US" dirty="0">
              <a:solidFill>
                <a:schemeClr val="accent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Germany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Italy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Vietnam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21ED2F-E77E-F429-5ADF-C5EA29CEEAE8}"/>
              </a:ext>
            </a:extLst>
          </p:cNvPr>
          <p:cNvSpPr txBox="1"/>
          <p:nvPr/>
        </p:nvSpPr>
        <p:spPr>
          <a:xfrm>
            <a:off x="7329867" y="2314615"/>
            <a:ext cx="2264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High Lifetime Customers by Regions</a:t>
            </a:r>
          </a:p>
        </p:txBody>
      </p:sp>
    </p:spTree>
    <p:extLst>
      <p:ext uri="{BB962C8B-B14F-4D97-AF65-F5344CB8AC3E}">
        <p14:creationId xmlns:p14="http://schemas.microsoft.com/office/powerpoint/2010/main" val="8312489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30">
      <a:majorFont>
        <a:latin typeface="The Serif Hand Black"/>
        <a:ea typeface=""/>
        <a:cs typeface=""/>
      </a:majorFont>
      <a:minorFont>
        <a:latin typeface="The Hand Blac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D2896BB-5566-4403-84AA-2FD10D9622B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A8DA88-2D67-4B30-8205-C5207871128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CFB608F-E2ED-4AA5-B472-3C2C89444F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Sketch presentation</Template>
  <TotalTime>163</TotalTime>
  <Words>623</Words>
  <Application>Microsoft Office PowerPoint</Application>
  <PresentationFormat>Widescreen</PresentationFormat>
  <Paragraphs>165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The Hand Black</vt:lpstr>
      <vt:lpstr>The Serif Hand Black</vt:lpstr>
      <vt:lpstr>SketchyVTI</vt:lpstr>
      <vt:lpstr>Rockbuster Stealth</vt:lpstr>
      <vt:lpstr>Overview</vt:lpstr>
      <vt:lpstr>Key  Questions</vt:lpstr>
      <vt:lpstr>Most and Least Revenue Movies</vt:lpstr>
      <vt:lpstr>Total Revenue by movie genre</vt:lpstr>
      <vt:lpstr>Average RENTAL DURATION</vt:lpstr>
      <vt:lpstr>Movie Overview</vt:lpstr>
      <vt:lpstr>Customers Based By Country</vt:lpstr>
      <vt:lpstr>High Lifetime Customers</vt:lpstr>
      <vt:lpstr>Geographic region sales</vt:lpstr>
      <vt:lpstr>Summary</vt:lpstr>
      <vt:lpstr>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Rockbuster Stealth</dc:title>
  <dc:creator>Gurpreet Kaur</dc:creator>
  <cp:lastModifiedBy>Gurpreet Kaur</cp:lastModifiedBy>
  <cp:revision>7</cp:revision>
  <dcterms:created xsi:type="dcterms:W3CDTF">2023-04-24T19:10:57Z</dcterms:created>
  <dcterms:modified xsi:type="dcterms:W3CDTF">2023-04-24T21:55:59Z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